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29184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20" userDrawn="1">
          <p15:clr>
            <a:srgbClr val="A4A3A4"/>
          </p15:clr>
        </p15:guide>
        <p15:guide id="2" pos="104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25" d="100"/>
          <a:sy n="25" d="100"/>
        </p:scale>
        <p:origin x="744" y="-2526"/>
      </p:cViewPr>
      <p:guideLst>
        <p:guide orient="horz" pos="10320"/>
        <p:guide pos="104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lenovo\Desktop\MS%20IT\Social%20media%20&amp;%20web%20science\Assignment\Poster%20Documents\Greecefire-Map-updated.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olorStr">
        <cx:f>Sheet1!$C$3:$C$928</cx:f>
        <cx:nf>Sheet1!$C$2</cx:nf>
        <cx:lvl ptCount="926" name="Sad">
          <cx:pt idx="0">Help</cx:pt>
          <cx:pt idx="1">Worst</cx:pt>
          <cx:pt idx="2">Horrible</cx:pt>
          <cx:pt idx="3">Worst</cx:pt>
          <cx:pt idx="4">Help</cx:pt>
          <cx:pt idx="5">negative</cx:pt>
          <cx:pt idx="6">Hope</cx:pt>
          <cx:pt idx="7">Horrible</cx:pt>
          <cx:pt idx="8">Horrible</cx:pt>
          <cx:pt idx="9">Worst</cx:pt>
          <cx:pt idx="10">Sad</cx:pt>
          <cx:pt idx="11">Angry</cx:pt>
          <cx:pt idx="12">negative</cx:pt>
          <cx:pt idx="13">positive</cx:pt>
          <cx:pt idx="14">negative</cx:pt>
          <cx:pt idx="15">negative</cx:pt>
          <cx:pt idx="16">positive</cx:pt>
          <cx:pt idx="17">Horrible</cx:pt>
          <cx:pt idx="18">Horrible</cx:pt>
          <cx:pt idx="19">negative</cx:pt>
          <cx:pt idx="20">Horrible</cx:pt>
          <cx:pt idx="21">Horrible</cx:pt>
          <cx:pt idx="22">Horrible</cx:pt>
          <cx:pt idx="23">Hope</cx:pt>
          <cx:pt idx="24">negative</cx:pt>
          <cx:pt idx="25">negative</cx:pt>
          <cx:pt idx="26">negative</cx:pt>
          <cx:pt idx="27">negative</cx:pt>
          <cx:pt idx="28">Angry</cx:pt>
          <cx:pt idx="29">Angry</cx:pt>
          <cx:pt idx="30">Horrible</cx:pt>
          <cx:pt idx="31">Horrible</cx:pt>
          <cx:pt idx="32">Hope</cx:pt>
          <cx:pt idx="33">Horrible</cx:pt>
          <cx:pt idx="34">Horrible</cx:pt>
          <cx:pt idx="35">Horrible</cx:pt>
          <cx:pt idx="36">Worst</cx:pt>
          <cx:pt idx="37">negative</cx:pt>
          <cx:pt idx="38">Angry</cx:pt>
          <cx:pt idx="39">Sad</cx:pt>
          <cx:pt idx="40">Angry</cx:pt>
          <cx:pt idx="41">negative</cx:pt>
          <cx:pt idx="42">negative</cx:pt>
          <cx:pt idx="43">Worst</cx:pt>
          <cx:pt idx="44">negative</cx:pt>
          <cx:pt idx="45">Hope</cx:pt>
          <cx:pt idx="46">Hope</cx:pt>
          <cx:pt idx="47">Horrible</cx:pt>
          <cx:pt idx="48">Sad</cx:pt>
          <cx:pt idx="49">Vain</cx:pt>
          <cx:pt idx="50">Vain</cx:pt>
          <cx:pt idx="51">Angry</cx:pt>
          <cx:pt idx="52">Angry</cx:pt>
          <cx:pt idx="53">Worst</cx:pt>
          <cx:pt idx="54">Worst</cx:pt>
          <cx:pt idx="55">Worst</cx:pt>
          <cx:pt idx="56">Worst</cx:pt>
          <cx:pt idx="57">Worst</cx:pt>
          <cx:pt idx="58">Worst</cx:pt>
          <cx:pt idx="59">Worst</cx:pt>
          <cx:pt idx="60">Worst</cx:pt>
          <cx:pt idx="61">Worst</cx:pt>
          <cx:pt idx="62">Worst</cx:pt>
          <cx:pt idx="63">Worst</cx:pt>
          <cx:pt idx="64">Worst</cx:pt>
          <cx:pt idx="65">Worst</cx:pt>
          <cx:pt idx="66">Worst</cx:pt>
          <cx:pt idx="67">Worst</cx:pt>
          <cx:pt idx="68">Hope</cx:pt>
          <cx:pt idx="69">Sad</cx:pt>
          <cx:pt idx="70">Horrible</cx:pt>
          <cx:pt idx="71">Horrible</cx:pt>
          <cx:pt idx="72">Horrible</cx:pt>
          <cx:pt idx="73">Horrible</cx:pt>
          <cx:pt idx="74">Horrible</cx:pt>
          <cx:pt idx="75">Horrible</cx:pt>
          <cx:pt idx="76">Horrible</cx:pt>
          <cx:pt idx="77">Horrible</cx:pt>
          <cx:pt idx="78">Horrible</cx:pt>
          <cx:pt idx="79">Horrible</cx:pt>
          <cx:pt idx="80">Horrible</cx:pt>
          <cx:pt idx="81">Horrible</cx:pt>
          <cx:pt idx="82">Horrible</cx:pt>
          <cx:pt idx="83">Horrible</cx:pt>
          <cx:pt idx="84">Horrible</cx:pt>
          <cx:pt idx="85">Horrible</cx:pt>
          <cx:pt idx="86">Horrible</cx:pt>
          <cx:pt idx="87">Horrible</cx:pt>
          <cx:pt idx="88">Horrible</cx:pt>
          <cx:pt idx="89">Horrible</cx:pt>
          <cx:pt idx="90">Horrible</cx:pt>
          <cx:pt idx="91">Horrible</cx:pt>
          <cx:pt idx="92">Horrible</cx:pt>
          <cx:pt idx="93">Horrible</cx:pt>
          <cx:pt idx="94">Horrible</cx:pt>
          <cx:pt idx="95">Horrible</cx:pt>
          <cx:pt idx="96">Horrible</cx:pt>
          <cx:pt idx="97">Horrible</cx:pt>
          <cx:pt idx="98">Horrible</cx:pt>
          <cx:pt idx="99">Horrible</cx:pt>
          <cx:pt idx="100">Horrible</cx:pt>
          <cx:pt idx="101">Horrible</cx:pt>
          <cx:pt idx="102">Horrible</cx:pt>
          <cx:pt idx="103">Horrible</cx:pt>
          <cx:pt idx="104">Horrible</cx:pt>
          <cx:pt idx="105">Horrible</cx:pt>
          <cx:pt idx="106">Horrible</cx:pt>
          <cx:pt idx="107">Horrible</cx:pt>
          <cx:pt idx="108">Horrible</cx:pt>
          <cx:pt idx="109">Horrible</cx:pt>
          <cx:pt idx="110">Horrible</cx:pt>
          <cx:pt idx="111">Hope</cx:pt>
          <cx:pt idx="112">Hope</cx:pt>
          <cx:pt idx="113">Hope</cx:pt>
          <cx:pt idx="114">Hope</cx:pt>
          <cx:pt idx="115">Hope</cx:pt>
          <cx:pt idx="116">Hope</cx:pt>
          <cx:pt idx="117">Hope</cx:pt>
          <cx:pt idx="118">Hope</cx:pt>
          <cx:pt idx="119">Hope</cx:pt>
          <cx:pt idx="120">Hope</cx:pt>
          <cx:pt idx="121">Hope</cx:pt>
          <cx:pt idx="122">Hope</cx:pt>
          <cx:pt idx="123">Hope</cx:pt>
          <cx:pt idx="124">Hope</cx:pt>
          <cx:pt idx="125">Hope</cx:pt>
          <cx:pt idx="126">Hope</cx:pt>
          <cx:pt idx="127">Hope</cx:pt>
          <cx:pt idx="128">Help</cx:pt>
          <cx:pt idx="129">Help</cx:pt>
          <cx:pt idx="130">Help</cx:pt>
          <cx:pt idx="131">Help</cx:pt>
          <cx:pt idx="132">Help</cx:pt>
          <cx:pt idx="133">Help</cx:pt>
          <cx:pt idx="134">Worst</cx:pt>
          <cx:pt idx="135">Horrible</cx:pt>
          <cx:pt idx="136">Help</cx:pt>
          <cx:pt idx="137">Sad</cx:pt>
          <cx:pt idx="138">Horrible</cx:pt>
          <cx:pt idx="139">Help</cx:pt>
          <cx:pt idx="140">Horrible</cx:pt>
          <cx:pt idx="141">Help</cx:pt>
          <cx:pt idx="142">Angry</cx:pt>
          <cx:pt idx="143">Horrible</cx:pt>
          <cx:pt idx="144">Horrible</cx:pt>
          <cx:pt idx="145">Horrible</cx:pt>
          <cx:pt idx="146">Horrible</cx:pt>
          <cx:pt idx="147">Horrible</cx:pt>
          <cx:pt idx="148">Horrible</cx:pt>
          <cx:pt idx="149">Worst</cx:pt>
          <cx:pt idx="150">Horrible</cx:pt>
          <cx:pt idx="151">Horrible</cx:pt>
          <cx:pt idx="152">Horrible</cx:pt>
          <cx:pt idx="153">Horrible</cx:pt>
          <cx:pt idx="154">Horrible</cx:pt>
          <cx:pt idx="155">Help</cx:pt>
          <cx:pt idx="156">Hope</cx:pt>
          <cx:pt idx="157">Help</cx:pt>
          <cx:pt idx="158">Angry</cx:pt>
          <cx:pt idx="159">Sad</cx:pt>
          <cx:pt idx="160">Angry</cx:pt>
          <cx:pt idx="161">Lost</cx:pt>
          <cx:pt idx="162">Worst</cx:pt>
          <cx:pt idx="163">negative</cx:pt>
          <cx:pt idx="164">Angry</cx:pt>
          <cx:pt idx="165">Horrible</cx:pt>
          <cx:pt idx="166">Horrible</cx:pt>
          <cx:pt idx="167">Horrible</cx:pt>
          <cx:pt idx="168">Help</cx:pt>
          <cx:pt idx="169">Horrible</cx:pt>
          <cx:pt idx="170">Angry</cx:pt>
          <cx:pt idx="171">Horrible</cx:pt>
          <cx:pt idx="172">Worst</cx:pt>
          <cx:pt idx="173">Horrible</cx:pt>
          <cx:pt idx="174">Angry</cx:pt>
          <cx:pt idx="175">Horrible</cx:pt>
          <cx:pt idx="176">Horrible</cx:pt>
          <cx:pt idx="177">Horrible</cx:pt>
          <cx:pt idx="178">Worst</cx:pt>
          <cx:pt idx="179">Sad</cx:pt>
          <cx:pt idx="180">Horrible</cx:pt>
          <cx:pt idx="181">Worst</cx:pt>
          <cx:pt idx="182">negative</cx:pt>
          <cx:pt idx="183">Sad</cx:pt>
          <cx:pt idx="184">Angry</cx:pt>
          <cx:pt idx="185">Horrible</cx:pt>
          <cx:pt idx="186">negative</cx:pt>
          <cx:pt idx="187">Sad</cx:pt>
          <cx:pt idx="188">Angry</cx:pt>
          <cx:pt idx="189">Help</cx:pt>
          <cx:pt idx="190">Sad</cx:pt>
          <cx:pt idx="191">Horrible</cx:pt>
          <cx:pt idx="192">Angry</cx:pt>
          <cx:pt idx="193">Angry</cx:pt>
          <cx:pt idx="194">Hope</cx:pt>
          <cx:pt idx="195">Hope</cx:pt>
          <cx:pt idx="196">negative</cx:pt>
          <cx:pt idx="197">Hope</cx:pt>
          <cx:pt idx="198">Sad</cx:pt>
          <cx:pt idx="199">negative</cx:pt>
          <cx:pt idx="200">Angry</cx:pt>
          <cx:pt idx="201">negative</cx:pt>
          <cx:pt idx="202">Hope</cx:pt>
          <cx:pt idx="203">Hope</cx:pt>
          <cx:pt idx="204">Hope</cx:pt>
          <cx:pt idx="205">Horrible</cx:pt>
          <cx:pt idx="206">Horrible</cx:pt>
          <cx:pt idx="207">negative</cx:pt>
          <cx:pt idx="208">Help</cx:pt>
          <cx:pt idx="209">negative</cx:pt>
          <cx:pt idx="210">Horrible</cx:pt>
          <cx:pt idx="211">Horrible</cx:pt>
          <cx:pt idx="212">Horrible</cx:pt>
          <cx:pt idx="213">negative</cx:pt>
          <cx:pt idx="214">Angry</cx:pt>
          <cx:pt idx="215">Horrible</cx:pt>
          <cx:pt idx="216">Horrible</cx:pt>
          <cx:pt idx="217">Horrible</cx:pt>
          <cx:pt idx="218">Horrible</cx:pt>
          <cx:pt idx="219">Hope</cx:pt>
          <cx:pt idx="220">Angry</cx:pt>
          <cx:pt idx="221">Horrible</cx:pt>
          <cx:pt idx="222">Sad</cx:pt>
          <cx:pt idx="223">Angry</cx:pt>
          <cx:pt idx="224">Hope</cx:pt>
          <cx:pt idx="225">Hope</cx:pt>
          <cx:pt idx="226">Horrible</cx:pt>
          <cx:pt idx="227">Horrible</cx:pt>
          <cx:pt idx="228">Hope</cx:pt>
          <cx:pt idx="229">Sad</cx:pt>
          <cx:pt idx="230">Angry</cx:pt>
          <cx:pt idx="231">Sad</cx:pt>
          <cx:pt idx="232">Worst</cx:pt>
          <cx:pt idx="233">Horrible</cx:pt>
          <cx:pt idx="234">negative</cx:pt>
          <cx:pt idx="235">Help</cx:pt>
          <cx:pt idx="236">Horrible</cx:pt>
          <cx:pt idx="237">negative</cx:pt>
          <cx:pt idx="238">Horrible</cx:pt>
          <cx:pt idx="239">Angry</cx:pt>
          <cx:pt idx="240">Worst</cx:pt>
          <cx:pt idx="241">Worst</cx:pt>
          <cx:pt idx="242">negative</cx:pt>
          <cx:pt idx="243">Hope</cx:pt>
          <cx:pt idx="244">Horrible</cx:pt>
          <cx:pt idx="245">Hope</cx:pt>
          <cx:pt idx="246">Horrible</cx:pt>
          <cx:pt idx="247">Horrible</cx:pt>
          <cx:pt idx="248">Sad</cx:pt>
          <cx:pt idx="249">Horrible</cx:pt>
          <cx:pt idx="250">Help</cx:pt>
          <cx:pt idx="251">Angry</cx:pt>
          <cx:pt idx="252">Horrible</cx:pt>
          <cx:pt idx="253">negative</cx:pt>
          <cx:pt idx="254">Horrible</cx:pt>
          <cx:pt idx="255">Horrible</cx:pt>
          <cx:pt idx="256">Hope</cx:pt>
          <cx:pt idx="257">Horrible</cx:pt>
          <cx:pt idx="258">Help</cx:pt>
          <cx:pt idx="259">Horrible</cx:pt>
          <cx:pt idx="260">negative</cx:pt>
          <cx:pt idx="261">negative</cx:pt>
          <cx:pt idx="262">Help</cx:pt>
          <cx:pt idx="263">Horrible</cx:pt>
          <cx:pt idx="264">negative</cx:pt>
          <cx:pt idx="265">Horrible</cx:pt>
          <cx:pt idx="266">Horrible</cx:pt>
          <cx:pt idx="267">Worst</cx:pt>
          <cx:pt idx="268">Worst</cx:pt>
          <cx:pt idx="269">negative</cx:pt>
          <cx:pt idx="270">negative</cx:pt>
          <cx:pt idx="271">negative</cx:pt>
          <cx:pt idx="272">negative</cx:pt>
          <cx:pt idx="273">Hope</cx:pt>
          <cx:pt idx="274">Hope</cx:pt>
          <cx:pt idx="275">Hope</cx:pt>
          <cx:pt idx="276">Help</cx:pt>
          <cx:pt idx="277">Help</cx:pt>
          <cx:pt idx="278">Horrible</cx:pt>
          <cx:pt idx="279">Horrible</cx:pt>
          <cx:pt idx="280">Horrible</cx:pt>
          <cx:pt idx="281">Horrible</cx:pt>
          <cx:pt idx="282">Horrible</cx:pt>
          <cx:pt idx="283">Horrible</cx:pt>
          <cx:pt idx="284">Horrible</cx:pt>
          <cx:pt idx="285">Horrible</cx:pt>
          <cx:pt idx="286">Horrible</cx:pt>
          <cx:pt idx="287">Horrible</cx:pt>
          <cx:pt idx="288">Horrible</cx:pt>
          <cx:pt idx="289">Hope</cx:pt>
          <cx:pt idx="290">Hope</cx:pt>
          <cx:pt idx="291">Help</cx:pt>
          <cx:pt idx="292">Help</cx:pt>
          <cx:pt idx="293">Horrible</cx:pt>
          <cx:pt idx="294">Hope</cx:pt>
          <cx:pt idx="295">Angry</cx:pt>
          <cx:pt idx="296">Hope</cx:pt>
          <cx:pt idx="297">Angry</cx:pt>
          <cx:pt idx="298">Hope</cx:pt>
          <cx:pt idx="299">Help</cx:pt>
          <cx:pt idx="300">Help</cx:pt>
          <cx:pt idx="301">Help</cx:pt>
          <cx:pt idx="302">Angry</cx:pt>
          <cx:pt idx="303">Worst</cx:pt>
          <cx:pt idx="304">Horrible</cx:pt>
          <cx:pt idx="305">Horrible</cx:pt>
          <cx:pt idx="306">Hope</cx:pt>
          <cx:pt idx="307">negative</cx:pt>
          <cx:pt idx="308">negative</cx:pt>
          <cx:pt idx="309">Hope</cx:pt>
          <cx:pt idx="310">Hope</cx:pt>
          <cx:pt idx="311">Sad</cx:pt>
          <cx:pt idx="312">Horrible</cx:pt>
          <cx:pt idx="313">Horrible</cx:pt>
          <cx:pt idx="314">Sad</cx:pt>
          <cx:pt idx="315">Help</cx:pt>
          <cx:pt idx="316">negative</cx:pt>
          <cx:pt idx="317">Horrible</cx:pt>
          <cx:pt idx="318">Sad</cx:pt>
          <cx:pt idx="319">Hope</cx:pt>
          <cx:pt idx="320">Sad</cx:pt>
          <cx:pt idx="321">Angry</cx:pt>
          <cx:pt idx="322">Angry</cx:pt>
          <cx:pt idx="323">Angry</cx:pt>
          <cx:pt idx="324">Angry</cx:pt>
          <cx:pt idx="325">Horrible</cx:pt>
          <cx:pt idx="326">Angry</cx:pt>
          <cx:pt idx="327">Help</cx:pt>
          <cx:pt idx="328">Worst</cx:pt>
          <cx:pt idx="329">Horrible</cx:pt>
          <cx:pt idx="330">negative</cx:pt>
          <cx:pt idx="331">Worst</cx:pt>
          <cx:pt idx="332">negative</cx:pt>
          <cx:pt idx="333">negative</cx:pt>
          <cx:pt idx="334">Horrible</cx:pt>
          <cx:pt idx="335">Horrible</cx:pt>
          <cx:pt idx="336">Angry</cx:pt>
          <cx:pt idx="337">negative</cx:pt>
          <cx:pt idx="338">negative</cx:pt>
          <cx:pt idx="339">Hope</cx:pt>
          <cx:pt idx="340">Hope</cx:pt>
          <cx:pt idx="341">Horrible</cx:pt>
          <cx:pt idx="342">Horrible</cx:pt>
          <cx:pt idx="343">Hope</cx:pt>
          <cx:pt idx="344">Angry</cx:pt>
          <cx:pt idx="345">Angry</cx:pt>
          <cx:pt idx="346">Angry</cx:pt>
          <cx:pt idx="347">Angry</cx:pt>
          <cx:pt idx="348">Hope</cx:pt>
          <cx:pt idx="349">Angry</cx:pt>
          <cx:pt idx="350">Help</cx:pt>
          <cx:pt idx="351">Help</cx:pt>
          <cx:pt idx="352">Horrible</cx:pt>
          <cx:pt idx="353">Worst</cx:pt>
          <cx:pt idx="354">Horrible</cx:pt>
          <cx:pt idx="355">Horrible</cx:pt>
          <cx:pt idx="356">Sad</cx:pt>
          <cx:pt idx="357">negative</cx:pt>
          <cx:pt idx="358">Horrible</cx:pt>
          <cx:pt idx="359">negative</cx:pt>
          <cx:pt idx="360">Hope</cx:pt>
          <cx:pt idx="361">Horrible</cx:pt>
          <cx:pt idx="362">Sad</cx:pt>
          <cx:pt idx="363">positive</cx:pt>
          <cx:pt idx="364">Horrible</cx:pt>
          <cx:pt idx="365">Angry</cx:pt>
          <cx:pt idx="366">Horrible</cx:pt>
          <cx:pt idx="367">negative</cx:pt>
          <cx:pt idx="368">Sad</cx:pt>
          <cx:pt idx="369">negative</cx:pt>
          <cx:pt idx="370">negative</cx:pt>
          <cx:pt idx="371">negative</cx:pt>
          <cx:pt idx="372">Horrible</cx:pt>
          <cx:pt idx="373">Sad</cx:pt>
          <cx:pt idx="374">Help</cx:pt>
          <cx:pt idx="375">Angry</cx:pt>
          <cx:pt idx="376">Horrible</cx:pt>
          <cx:pt idx="377">Sad</cx:pt>
          <cx:pt idx="378">Sad</cx:pt>
          <cx:pt idx="379">Horrible</cx:pt>
          <cx:pt idx="380">Horrible</cx:pt>
          <cx:pt idx="381">Horrible</cx:pt>
          <cx:pt idx="382">Horrible</cx:pt>
          <cx:pt idx="383">Angry</cx:pt>
          <cx:pt idx="384">Worst</cx:pt>
          <cx:pt idx="385">negative</cx:pt>
          <cx:pt idx="386">negative</cx:pt>
          <cx:pt idx="387">Hope</cx:pt>
          <cx:pt idx="388">Help</cx:pt>
          <cx:pt idx="389">Sad</cx:pt>
          <cx:pt idx="390">Angry</cx:pt>
          <cx:pt idx="391">Angry</cx:pt>
          <cx:pt idx="392">Horrible</cx:pt>
          <cx:pt idx="393">Horrible</cx:pt>
          <cx:pt idx="394">Sad</cx:pt>
          <cx:pt idx="395">Sad</cx:pt>
          <cx:pt idx="396">Angry</cx:pt>
          <cx:pt idx="397">Angry</cx:pt>
          <cx:pt idx="398">Horrible</cx:pt>
          <cx:pt idx="399">Horrible</cx:pt>
          <cx:pt idx="400">Angry</cx:pt>
          <cx:pt idx="401">Horrible</cx:pt>
          <cx:pt idx="402">Horrible</cx:pt>
          <cx:pt idx="403">Horrible</cx:pt>
          <cx:pt idx="404">Horrible</cx:pt>
          <cx:pt idx="405">Horrible</cx:pt>
          <cx:pt idx="406">Angry</cx:pt>
          <cx:pt idx="407">negative</cx:pt>
          <cx:pt idx="408">negative</cx:pt>
          <cx:pt idx="409">Angry</cx:pt>
          <cx:pt idx="410">negative</cx:pt>
          <cx:pt idx="411">Hope</cx:pt>
          <cx:pt idx="412">negative</cx:pt>
          <cx:pt idx="413">Horrible</cx:pt>
          <cx:pt idx="414">Horrible</cx:pt>
          <cx:pt idx="415">Horrible</cx:pt>
          <cx:pt idx="416">negative</cx:pt>
          <cx:pt idx="417">Help</cx:pt>
          <cx:pt idx="418">Angry</cx:pt>
          <cx:pt idx="419">Horrible</cx:pt>
          <cx:pt idx="420">Horrible</cx:pt>
          <cx:pt idx="421">Horrible</cx:pt>
          <cx:pt idx="422">Horrible</cx:pt>
          <cx:pt idx="423">Horrible</cx:pt>
          <cx:pt idx="424">Hope</cx:pt>
          <cx:pt idx="425">Horrible</cx:pt>
          <cx:pt idx="426">Sad</cx:pt>
          <cx:pt idx="427">Horrible</cx:pt>
          <cx:pt idx="428">negative</cx:pt>
          <cx:pt idx="429">Worst</cx:pt>
          <cx:pt idx="430">Horrible</cx:pt>
          <cx:pt idx="431">Horrible</cx:pt>
          <cx:pt idx="432">Sad</cx:pt>
          <cx:pt idx="433">Angry</cx:pt>
          <cx:pt idx="434">negative</cx:pt>
          <cx:pt idx="435">Horrible</cx:pt>
          <cx:pt idx="436">Hope</cx:pt>
          <cx:pt idx="437">Hope</cx:pt>
          <cx:pt idx="438">Help</cx:pt>
          <cx:pt idx="439">Help</cx:pt>
          <cx:pt idx="440">Sad</cx:pt>
          <cx:pt idx="441">Horrible</cx:pt>
          <cx:pt idx="442">Horrible</cx:pt>
          <cx:pt idx="443">Sad</cx:pt>
          <cx:pt idx="444">negative</cx:pt>
          <cx:pt idx="445">Sad</cx:pt>
          <cx:pt idx="446">Horrible</cx:pt>
          <cx:pt idx="447">Angry</cx:pt>
          <cx:pt idx="448">negative</cx:pt>
          <cx:pt idx="449">Worst</cx:pt>
          <cx:pt idx="450">Hope</cx:pt>
          <cx:pt idx="451">Angry</cx:pt>
          <cx:pt idx="452">Help</cx:pt>
          <cx:pt idx="453">Help</cx:pt>
          <cx:pt idx="454">Horrible</cx:pt>
          <cx:pt idx="455">Hope</cx:pt>
          <cx:pt idx="456">Horrible</cx:pt>
          <cx:pt idx="457">Horrible</cx:pt>
          <cx:pt idx="458">Angry</cx:pt>
          <cx:pt idx="459">Horrible</cx:pt>
          <cx:pt idx="460">Horrible</cx:pt>
          <cx:pt idx="461">Hope</cx:pt>
          <cx:pt idx="462">Hope</cx:pt>
          <cx:pt idx="463">Horrible</cx:pt>
          <cx:pt idx="464">Horrible</cx:pt>
          <cx:pt idx="465">Hope</cx:pt>
          <cx:pt idx="466">Sad</cx:pt>
          <cx:pt idx="467">Angry</cx:pt>
          <cx:pt idx="468">Horrible</cx:pt>
          <cx:pt idx="469">Worst</cx:pt>
          <cx:pt idx="470">Angry</cx:pt>
          <cx:pt idx="471">Worst</cx:pt>
          <cx:pt idx="472">Angry</cx:pt>
          <cx:pt idx="473">negative</cx:pt>
          <cx:pt idx="474">Angry</cx:pt>
          <cx:pt idx="475">Horrible</cx:pt>
          <cx:pt idx="476">Angry</cx:pt>
          <cx:pt idx="477">Hope</cx:pt>
          <cx:pt idx="478">Sad</cx:pt>
          <cx:pt idx="479">Horrible</cx:pt>
          <cx:pt idx="480">Horrible</cx:pt>
          <cx:pt idx="481">Horrible</cx:pt>
          <cx:pt idx="482">Angry</cx:pt>
          <cx:pt idx="483">Horrible</cx:pt>
          <cx:pt idx="484">negative</cx:pt>
          <cx:pt idx="485">Horrible</cx:pt>
          <cx:pt idx="486">negative</cx:pt>
          <cx:pt idx="487">Angry</cx:pt>
          <cx:pt idx="488">Horrible</cx:pt>
          <cx:pt idx="489">Angry</cx:pt>
          <cx:pt idx="490">negative</cx:pt>
          <cx:pt idx="491">Horrible</cx:pt>
          <cx:pt idx="492">Horrible</cx:pt>
          <cx:pt idx="493">Horrible</cx:pt>
          <cx:pt idx="494">Horrible</cx:pt>
          <cx:pt idx="495">Horrible</cx:pt>
          <cx:pt idx="496">Hope</cx:pt>
          <cx:pt idx="497">Worst</cx:pt>
          <cx:pt idx="498">Sad</cx:pt>
          <cx:pt idx="499">Angry</cx:pt>
          <cx:pt idx="500">negative</cx:pt>
          <cx:pt idx="501">Sad</cx:pt>
          <cx:pt idx="502">Sad</cx:pt>
          <cx:pt idx="503">negative</cx:pt>
          <cx:pt idx="504">negative</cx:pt>
          <cx:pt idx="505">Angry</cx:pt>
          <cx:pt idx="506">Horrible</cx:pt>
          <cx:pt idx="507">Hope</cx:pt>
          <cx:pt idx="508">Sad</cx:pt>
          <cx:pt idx="509">Horrible</cx:pt>
          <cx:pt idx="510">Horrible</cx:pt>
          <cx:pt idx="511">negative</cx:pt>
          <cx:pt idx="512">Angry</cx:pt>
          <cx:pt idx="513">Angry</cx:pt>
          <cx:pt idx="514">Sad</cx:pt>
          <cx:pt idx="515">negative</cx:pt>
          <cx:pt idx="516">Horrible</cx:pt>
          <cx:pt idx="517">Horrible</cx:pt>
          <cx:pt idx="518">Help</cx:pt>
          <cx:pt idx="519">Help</cx:pt>
          <cx:pt idx="520">Horrible</cx:pt>
          <cx:pt idx="521">Horrible</cx:pt>
          <cx:pt idx="522">Sad</cx:pt>
          <cx:pt idx="523">Horrible</cx:pt>
          <cx:pt idx="524">Horrible</cx:pt>
          <cx:pt idx="525">Horrible</cx:pt>
          <cx:pt idx="526">Horrible</cx:pt>
          <cx:pt idx="527">Horrible</cx:pt>
          <cx:pt idx="528">Hope</cx:pt>
          <cx:pt idx="529">Angry</cx:pt>
          <cx:pt idx="530">Angry</cx:pt>
          <cx:pt idx="531">Angry</cx:pt>
          <cx:pt idx="532">Angry</cx:pt>
          <cx:pt idx="533">negative</cx:pt>
          <cx:pt idx="534">Horrible</cx:pt>
          <cx:pt idx="535">Horrible</cx:pt>
          <cx:pt idx="536">negative</cx:pt>
          <cx:pt idx="537">Horrible</cx:pt>
          <cx:pt idx="538">Angry</cx:pt>
          <cx:pt idx="539">Horrible</cx:pt>
          <cx:pt idx="540">Horrible</cx:pt>
          <cx:pt idx="541">Horrible</cx:pt>
          <cx:pt idx="542">Angry</cx:pt>
          <cx:pt idx="543">Angry</cx:pt>
          <cx:pt idx="544">Horrible</cx:pt>
          <cx:pt idx="545">Horrible</cx:pt>
          <cx:pt idx="546">Angry</cx:pt>
          <cx:pt idx="547">Horrible</cx:pt>
          <cx:pt idx="548">negative</cx:pt>
          <cx:pt idx="549">Horrible</cx:pt>
          <cx:pt idx="550">Horrible</cx:pt>
          <cx:pt idx="551">Help</cx:pt>
          <cx:pt idx="552">Horrible</cx:pt>
          <cx:pt idx="553">Horrible</cx:pt>
          <cx:pt idx="554">Horrible</cx:pt>
          <cx:pt idx="555">Worst</cx:pt>
          <cx:pt idx="556">Hope</cx:pt>
          <cx:pt idx="557">negative</cx:pt>
          <cx:pt idx="558">Hope</cx:pt>
          <cx:pt idx="559">Help</cx:pt>
          <cx:pt idx="560">Help</cx:pt>
          <cx:pt idx="561">Sad</cx:pt>
          <cx:pt idx="562">Sad</cx:pt>
          <cx:pt idx="563">Angry</cx:pt>
          <cx:pt idx="564">Horrible</cx:pt>
          <cx:pt idx="565">Sad</cx:pt>
          <cx:pt idx="566">Sad</cx:pt>
          <cx:pt idx="567">Sad</cx:pt>
          <cx:pt idx="568">Worst</cx:pt>
          <cx:pt idx="569">negative</cx:pt>
          <cx:pt idx="570">negative</cx:pt>
          <cx:pt idx="571">Sad</cx:pt>
          <cx:pt idx="572">Sad</cx:pt>
          <cx:pt idx="573">Angry</cx:pt>
          <cx:pt idx="574">Hope</cx:pt>
          <cx:pt idx="575">Horrible</cx:pt>
          <cx:pt idx="576">Sad</cx:pt>
          <cx:pt idx="577">Worst</cx:pt>
          <cx:pt idx="578">Sad</cx:pt>
          <cx:pt idx="579">Sad</cx:pt>
          <cx:pt idx="580">negative</cx:pt>
          <cx:pt idx="581">Sad</cx:pt>
          <cx:pt idx="582">Horrible</cx:pt>
          <cx:pt idx="583">negative</cx:pt>
          <cx:pt idx="584">Horrible</cx:pt>
          <cx:pt idx="585">Horrible</cx:pt>
          <cx:pt idx="586">Horrible</cx:pt>
          <cx:pt idx="587">Horrible</cx:pt>
          <cx:pt idx="588">Sad</cx:pt>
          <cx:pt idx="589">Hope</cx:pt>
          <cx:pt idx="590">Horrible</cx:pt>
          <cx:pt idx="591">Hope</cx:pt>
          <cx:pt idx="592">negative</cx:pt>
          <cx:pt idx="593">Horrible</cx:pt>
          <cx:pt idx="594">Hope</cx:pt>
          <cx:pt idx="595">negative</cx:pt>
          <cx:pt idx="596">negative</cx:pt>
          <cx:pt idx="597">Help</cx:pt>
          <cx:pt idx="598">Angry</cx:pt>
          <cx:pt idx="599">Angry</cx:pt>
          <cx:pt idx="600">Angry</cx:pt>
          <cx:pt idx="601">Worst</cx:pt>
          <cx:pt idx="602">Vain</cx:pt>
          <cx:pt idx="603">Horrible</cx:pt>
          <cx:pt idx="604">Hope</cx:pt>
          <cx:pt idx="605">Horrible</cx:pt>
          <cx:pt idx="606">Horrible</cx:pt>
          <cx:pt idx="607">negative</cx:pt>
          <cx:pt idx="608">Angry</cx:pt>
          <cx:pt idx="609">positive</cx:pt>
          <cx:pt idx="610">Horrible</cx:pt>
          <cx:pt idx="611">Help</cx:pt>
          <cx:pt idx="612">Horrible</cx:pt>
          <cx:pt idx="613">Horrible</cx:pt>
          <cx:pt idx="614">negative</cx:pt>
          <cx:pt idx="615">Sad</cx:pt>
          <cx:pt idx="616">negative</cx:pt>
          <cx:pt idx="617">Sad</cx:pt>
          <cx:pt idx="618">Sad</cx:pt>
          <cx:pt idx="619">Horrible</cx:pt>
          <cx:pt idx="620">Horrible</cx:pt>
          <cx:pt idx="621">Horrible</cx:pt>
          <cx:pt idx="622">Horrible</cx:pt>
          <cx:pt idx="623">Horrible</cx:pt>
          <cx:pt idx="624">Worst</cx:pt>
          <cx:pt idx="625">negative</cx:pt>
          <cx:pt idx="626">Horrible</cx:pt>
          <cx:pt idx="627">Worst</cx:pt>
          <cx:pt idx="628">Worst</cx:pt>
          <cx:pt idx="629">Worst</cx:pt>
          <cx:pt idx="630">negative</cx:pt>
          <cx:pt idx="631">Help</cx:pt>
          <cx:pt idx="632">Sad</cx:pt>
          <cx:pt idx="633">positive</cx:pt>
          <cx:pt idx="634">Horrible</cx:pt>
          <cx:pt idx="635">Horrible</cx:pt>
          <cx:pt idx="636">Horrible</cx:pt>
          <cx:pt idx="637">Worst</cx:pt>
          <cx:pt idx="638">Sad</cx:pt>
          <cx:pt idx="639">Horrible</cx:pt>
          <cx:pt idx="640">negative</cx:pt>
          <cx:pt idx="641">Horrible</cx:pt>
          <cx:pt idx="642">Sad</cx:pt>
          <cx:pt idx="643">negative</cx:pt>
          <cx:pt idx="644">Sad</cx:pt>
          <cx:pt idx="645">Worst</cx:pt>
          <cx:pt idx="646">Worst</cx:pt>
          <cx:pt idx="647">Horrible</cx:pt>
          <cx:pt idx="648">Horrible</cx:pt>
          <cx:pt idx="649">Sad</cx:pt>
          <cx:pt idx="650">negative</cx:pt>
          <cx:pt idx="651">negative</cx:pt>
          <cx:pt idx="652">Horrible</cx:pt>
          <cx:pt idx="653">Horrible</cx:pt>
          <cx:pt idx="654">negative</cx:pt>
          <cx:pt idx="655">Angry</cx:pt>
          <cx:pt idx="656">negative</cx:pt>
          <cx:pt idx="657">Hope</cx:pt>
          <cx:pt idx="658">Horrible</cx:pt>
          <cx:pt idx="659">Horrible</cx:pt>
          <cx:pt idx="660">Hope</cx:pt>
          <cx:pt idx="661">Horrible</cx:pt>
          <cx:pt idx="662">Horrible</cx:pt>
          <cx:pt idx="663">Horrible</cx:pt>
          <cx:pt idx="664">Angry</cx:pt>
          <cx:pt idx="665">Worst</cx:pt>
          <cx:pt idx="667">Hope</cx:pt>
          <cx:pt idx="668">Horrible</cx:pt>
          <cx:pt idx="669">Horrible</cx:pt>
          <cx:pt idx="670">Horrible</cx:pt>
          <cx:pt idx="671">Worst</cx:pt>
          <cx:pt idx="672">Worst</cx:pt>
          <cx:pt idx="673">Worst</cx:pt>
          <cx:pt idx="674">negative</cx:pt>
          <cx:pt idx="675">negative</cx:pt>
          <cx:pt idx="676">negative</cx:pt>
          <cx:pt idx="677">negative</cx:pt>
          <cx:pt idx="678">negative</cx:pt>
          <cx:pt idx="679">Hope</cx:pt>
          <cx:pt idx="680">Hope</cx:pt>
          <cx:pt idx="681">Hope</cx:pt>
          <cx:pt idx="682">Hope</cx:pt>
          <cx:pt idx="683">Hope</cx:pt>
          <cx:pt idx="684">Hope</cx:pt>
          <cx:pt idx="685">Hope</cx:pt>
          <cx:pt idx="686">Help</cx:pt>
          <cx:pt idx="687">Help</cx:pt>
          <cx:pt idx="688">Help</cx:pt>
          <cx:pt idx="689">Help</cx:pt>
          <cx:pt idx="690">Help</cx:pt>
          <cx:pt idx="691">Help</cx:pt>
          <cx:pt idx="692">Sad</cx:pt>
          <cx:pt idx="693">Sad</cx:pt>
          <cx:pt idx="694">Sad</cx:pt>
          <cx:pt idx="695">Sad</cx:pt>
          <cx:pt idx="696">Sad</cx:pt>
          <cx:pt idx="697">Sad</cx:pt>
          <cx:pt idx="698">Sad</cx:pt>
          <cx:pt idx="699">Sad</cx:pt>
          <cx:pt idx="700">Sad</cx:pt>
          <cx:pt idx="701">Angry</cx:pt>
          <cx:pt idx="702">Angry</cx:pt>
          <cx:pt idx="703">Angry</cx:pt>
          <cx:pt idx="704">Angry</cx:pt>
          <cx:pt idx="705">Angry</cx:pt>
          <cx:pt idx="706">Angry</cx:pt>
          <cx:pt idx="707">Angry</cx:pt>
          <cx:pt idx="708">Horrible</cx:pt>
          <cx:pt idx="709">Horrible</cx:pt>
          <cx:pt idx="710">Horrible</cx:pt>
          <cx:pt idx="711">Horrible</cx:pt>
          <cx:pt idx="712">Horrible</cx:pt>
          <cx:pt idx="713">Horrible</cx:pt>
          <cx:pt idx="714">Horrible</cx:pt>
          <cx:pt idx="715">Horrible</cx:pt>
          <cx:pt idx="716">Horrible</cx:pt>
          <cx:pt idx="717">Horrible</cx:pt>
          <cx:pt idx="718">Horrible</cx:pt>
          <cx:pt idx="719">Horrible</cx:pt>
          <cx:pt idx="720">Horrible</cx:pt>
          <cx:pt idx="721">Horrible</cx:pt>
          <cx:pt idx="722">Horrible</cx:pt>
          <cx:pt idx="723">Horrible</cx:pt>
          <cx:pt idx="724">Horrible</cx:pt>
          <cx:pt idx="725">Horrible</cx:pt>
          <cx:pt idx="726">Horrible</cx:pt>
          <cx:pt idx="727">Hope</cx:pt>
          <cx:pt idx="728">Hope</cx:pt>
          <cx:pt idx="729">Hope</cx:pt>
          <cx:pt idx="730">Hope</cx:pt>
          <cx:pt idx="731">Angry</cx:pt>
          <cx:pt idx="732">Angry</cx:pt>
          <cx:pt idx="733">Sad</cx:pt>
          <cx:pt idx="734">negative</cx:pt>
          <cx:pt idx="735">Angry</cx:pt>
          <cx:pt idx="736">Horrible</cx:pt>
          <cx:pt idx="737">Angry</cx:pt>
          <cx:pt idx="738">Horrible</cx:pt>
          <cx:pt idx="739">Horrible</cx:pt>
          <cx:pt idx="740">Sad</cx:pt>
          <cx:pt idx="741">Horrible</cx:pt>
          <cx:pt idx="742">Horrible</cx:pt>
          <cx:pt idx="743">Angry</cx:pt>
          <cx:pt idx="744">negative</cx:pt>
          <cx:pt idx="745">Horrible</cx:pt>
          <cx:pt idx="746">negative</cx:pt>
          <cx:pt idx="747">Angry</cx:pt>
          <cx:pt idx="748">Horrible</cx:pt>
          <cx:pt idx="749">Horrible</cx:pt>
          <cx:pt idx="750">Horrible</cx:pt>
          <cx:pt idx="751">Hope</cx:pt>
          <cx:pt idx="752">Horrible</cx:pt>
          <cx:pt idx="753">Horrible</cx:pt>
          <cx:pt idx="754">Horrible</cx:pt>
          <cx:pt idx="755">Horrible</cx:pt>
          <cx:pt idx="756">Hope</cx:pt>
          <cx:pt idx="757">Horrible</cx:pt>
          <cx:pt idx="758">Worst</cx:pt>
          <cx:pt idx="759">Horrible</cx:pt>
          <cx:pt idx="760">Angry</cx:pt>
          <cx:pt idx="761">negative</cx:pt>
          <cx:pt idx="762">Horrible</cx:pt>
          <cx:pt idx="763">Sad</cx:pt>
          <cx:pt idx="764">Horrible</cx:pt>
          <cx:pt idx="765">Angry</cx:pt>
          <cx:pt idx="766">Worst</cx:pt>
          <cx:pt idx="767">Horrible</cx:pt>
          <cx:pt idx="768">negative</cx:pt>
          <cx:pt idx="769">Worst</cx:pt>
          <cx:pt idx="770">Worst</cx:pt>
          <cx:pt idx="771">Horrible</cx:pt>
          <cx:pt idx="772">Sad</cx:pt>
          <cx:pt idx="773">Help</cx:pt>
          <cx:pt idx="774">Horrible</cx:pt>
          <cx:pt idx="775">Horrible</cx:pt>
          <cx:pt idx="776">Angry</cx:pt>
          <cx:pt idx="777">Hope</cx:pt>
          <cx:pt idx="778">Horrible</cx:pt>
          <cx:pt idx="779">Horrible</cx:pt>
          <cx:pt idx="780">Horrible</cx:pt>
          <cx:pt idx="781">Angry</cx:pt>
          <cx:pt idx="782">Horrible</cx:pt>
          <cx:pt idx="783">Hope</cx:pt>
          <cx:pt idx="784">Angry</cx:pt>
          <cx:pt idx="785">Horrible</cx:pt>
          <cx:pt idx="786">Hope</cx:pt>
          <cx:pt idx="787">Angry</cx:pt>
          <cx:pt idx="788">Horrible</cx:pt>
          <cx:pt idx="789">negative</cx:pt>
          <cx:pt idx="790">Help</cx:pt>
          <cx:pt idx="791">Sad</cx:pt>
          <cx:pt idx="792">Horrible</cx:pt>
          <cx:pt idx="793">Hope</cx:pt>
          <cx:pt idx="794">Hope</cx:pt>
          <cx:pt idx="795">Angry</cx:pt>
          <cx:pt idx="796">Hope</cx:pt>
          <cx:pt idx="797">Horrible</cx:pt>
          <cx:pt idx="798">Horrible</cx:pt>
          <cx:pt idx="799">Help</cx:pt>
          <cx:pt idx="800">Hope</cx:pt>
          <cx:pt idx="801">Horrible</cx:pt>
          <cx:pt idx="802">Horrible</cx:pt>
          <cx:pt idx="803">Help</cx:pt>
          <cx:pt idx="804">Help</cx:pt>
          <cx:pt idx="805">Hope</cx:pt>
          <cx:pt idx="806">Angry</cx:pt>
          <cx:pt idx="807">Horrible</cx:pt>
          <cx:pt idx="808">negative</cx:pt>
          <cx:pt idx="809">Help</cx:pt>
          <cx:pt idx="810">Hope</cx:pt>
          <cx:pt idx="811">Horrible</cx:pt>
          <cx:pt idx="812">Help</cx:pt>
          <cx:pt idx="813">negative</cx:pt>
          <cx:pt idx="814">negative</cx:pt>
          <cx:pt idx="815">Horrible</cx:pt>
          <cx:pt idx="816">Angry</cx:pt>
          <cx:pt idx="817">Horrible</cx:pt>
          <cx:pt idx="818">Worst</cx:pt>
          <cx:pt idx="819">Hope</cx:pt>
          <cx:pt idx="820">negative</cx:pt>
          <cx:pt idx="821">negative</cx:pt>
          <cx:pt idx="822">Worst</cx:pt>
          <cx:pt idx="823">Angry</cx:pt>
          <cx:pt idx="824">negative</cx:pt>
          <cx:pt idx="825">Hope</cx:pt>
          <cx:pt idx="826">Angry</cx:pt>
          <cx:pt idx="827">Horrible</cx:pt>
          <cx:pt idx="828">Horrible</cx:pt>
          <cx:pt idx="829">Sad</cx:pt>
          <cx:pt idx="830">negative</cx:pt>
          <cx:pt idx="831">Horrible</cx:pt>
          <cx:pt idx="832">Help</cx:pt>
          <cx:pt idx="833">Angry</cx:pt>
          <cx:pt idx="834">Hope</cx:pt>
          <cx:pt idx="835">Angry</cx:pt>
          <cx:pt idx="836">Horrible</cx:pt>
          <cx:pt idx="837">negative</cx:pt>
          <cx:pt idx="838">Horrible</cx:pt>
          <cx:pt idx="839">Hope</cx:pt>
          <cx:pt idx="840">negative</cx:pt>
          <cx:pt idx="841">Sad</cx:pt>
          <cx:pt idx="842">negative</cx:pt>
          <cx:pt idx="843">Help</cx:pt>
          <cx:pt idx="844">Horrible</cx:pt>
          <cx:pt idx="845">Worst</cx:pt>
          <cx:pt idx="846">Horrible</cx:pt>
          <cx:pt idx="847">Worst</cx:pt>
          <cx:pt idx="848">Angry</cx:pt>
          <cx:pt idx="849">Horrible</cx:pt>
          <cx:pt idx="850">Horrible</cx:pt>
          <cx:pt idx="851">negative</cx:pt>
          <cx:pt idx="852">Angry</cx:pt>
          <cx:pt idx="853">Horrible</cx:pt>
          <cx:pt idx="854">Horrible</cx:pt>
          <cx:pt idx="855">Horrible</cx:pt>
          <cx:pt idx="856">Help</cx:pt>
          <cx:pt idx="857">Worst</cx:pt>
          <cx:pt idx="858">negative</cx:pt>
          <cx:pt idx="859">negative</cx:pt>
          <cx:pt idx="860">Horrible</cx:pt>
          <cx:pt idx="861">Sad</cx:pt>
          <cx:pt idx="862">Hope</cx:pt>
          <cx:pt idx="863">Angry</cx:pt>
          <cx:pt idx="864">negative</cx:pt>
          <cx:pt idx="865">Worst</cx:pt>
          <cx:pt idx="866">Help</cx:pt>
          <cx:pt idx="867">negative</cx:pt>
          <cx:pt idx="868">Sad</cx:pt>
          <cx:pt idx="869">Horrible</cx:pt>
          <cx:pt idx="870">negative</cx:pt>
          <cx:pt idx="871">Horrible</cx:pt>
          <cx:pt idx="872">Angry</cx:pt>
          <cx:pt idx="873">Sad</cx:pt>
          <cx:pt idx="874">Horrible</cx:pt>
          <cx:pt idx="875">Horrible</cx:pt>
          <cx:pt idx="876">Angry</cx:pt>
          <cx:pt idx="877">Horrible</cx:pt>
          <cx:pt idx="878">Horrible</cx:pt>
          <cx:pt idx="879">Worst</cx:pt>
          <cx:pt idx="880">negative</cx:pt>
          <cx:pt idx="881">Help</cx:pt>
          <cx:pt idx="882">Help</cx:pt>
          <cx:pt idx="883">Sad</cx:pt>
          <cx:pt idx="884">negative</cx:pt>
          <cx:pt idx="885">Angry</cx:pt>
          <cx:pt idx="886">Worst</cx:pt>
          <cx:pt idx="887">Horrible</cx:pt>
          <cx:pt idx="888">Angry</cx:pt>
          <cx:pt idx="889">Horrible</cx:pt>
          <cx:pt idx="890">Horrible</cx:pt>
          <cx:pt idx="891">Horrible</cx:pt>
          <cx:pt idx="892">negative</cx:pt>
          <cx:pt idx="893">Horrible</cx:pt>
          <cx:pt idx="894">Horrible</cx:pt>
          <cx:pt idx="895">Horrible</cx:pt>
          <cx:pt idx="896">Horrible</cx:pt>
          <cx:pt idx="897">Horrible</cx:pt>
          <cx:pt idx="898">Horrible</cx:pt>
          <cx:pt idx="899">negative</cx:pt>
          <cx:pt idx="900">Horrible</cx:pt>
          <cx:pt idx="901">Horrible</cx:pt>
          <cx:pt idx="902">Angry</cx:pt>
          <cx:pt idx="903">negative</cx:pt>
          <cx:pt idx="904">Hope</cx:pt>
          <cx:pt idx="905">Horrible</cx:pt>
          <cx:pt idx="906">Horrible</cx:pt>
          <cx:pt idx="907">Help</cx:pt>
          <cx:pt idx="908">negative</cx:pt>
          <cx:pt idx="909">negative</cx:pt>
          <cx:pt idx="910">Horrible</cx:pt>
          <cx:pt idx="911">Horrible</cx:pt>
          <cx:pt idx="912">Sad</cx:pt>
          <cx:pt idx="913">Help</cx:pt>
          <cx:pt idx="914">Worst</cx:pt>
          <cx:pt idx="915">Hope</cx:pt>
          <cx:pt idx="916">Hope</cx:pt>
          <cx:pt idx="917">Worst</cx:pt>
          <cx:pt idx="918">Angry</cx:pt>
          <cx:pt idx="919">Horrible</cx:pt>
          <cx:pt idx="920">Worst</cx:pt>
          <cx:pt idx="921">Worst</cx:pt>
          <cx:pt idx="922">Sad</cx:pt>
          <cx:pt idx="923">Horrible</cx:pt>
          <cx:pt idx="924">Horrible</cx:pt>
          <cx:pt idx="925">Angry</cx:pt>
        </cx:lvl>
      </cx:strDim>
      <cx:strDim type="entityId">
        <cx:lvl ptCount="926">
          <cx:pt idx="0">39</cx:pt>
          <cx:pt idx="1">113</cx:pt>
          <cx:pt idx="2">176</cx:pt>
          <cx:pt idx="3">235</cx:pt>
          <cx:pt idx="4">235</cx:pt>
          <cx:pt idx="5">11</cx:pt>
          <cx:pt idx="6">11</cx:pt>
          <cx:pt idx="7">84</cx:pt>
          <cx:pt idx="8">84</cx:pt>
          <cx:pt idx="9">84</cx:pt>
          <cx:pt idx="10">84</cx:pt>
          <cx:pt idx="11">113</cx:pt>
          <cx:pt idx="12">98</cx:pt>
          <cx:pt idx="13">98</cx:pt>
          <cx:pt idx="14">98</cx:pt>
          <cx:pt idx="15">98</cx:pt>
          <cx:pt idx="16">98</cx:pt>
          <cx:pt idx="17">98</cx:pt>
          <cx:pt idx="18">98</cx:pt>
          <cx:pt idx="19">98</cx:pt>
          <cx:pt idx="20">98</cx:pt>
          <cx:pt idx="21">98</cx:pt>
          <cx:pt idx="22">98</cx:pt>
          <cx:pt idx="23">98</cx:pt>
          <cx:pt idx="24">98</cx:pt>
          <cx:pt idx="25">98</cx:pt>
          <cx:pt idx="26">98</cx:pt>
          <cx:pt idx="27">98</cx:pt>
          <cx:pt idx="28">98</cx:pt>
          <cx:pt idx="29">98</cx:pt>
          <cx:pt idx="30">98</cx:pt>
          <cx:pt idx="31">98</cx:pt>
          <cx:pt idx="32">98</cx:pt>
          <cx:pt idx="33">98</cx:pt>
          <cx:pt idx="34">98</cx:pt>
          <cx:pt idx="35">17</cx:pt>
          <cx:pt idx="36">98</cx:pt>
          <cx:pt idx="37">39</cx:pt>
          <cx:pt idx="38">98</cx:pt>
          <cx:pt idx="39">98</cx:pt>
          <cx:pt idx="40">12</cx:pt>
          <cx:pt idx="41">12</cx:pt>
          <cx:pt idx="42">12</cx:pt>
          <cx:pt idx="43">244</cx:pt>
          <cx:pt idx="44">111</cx:pt>
          <cx:pt idx="45">98</cx:pt>
          <cx:pt idx="46">68</cx:pt>
          <cx:pt idx="47">21</cx:pt>
          <cx:pt idx="48">21</cx:pt>
          <cx:pt idx="49">21</cx:pt>
          <cx:pt idx="50">21</cx:pt>
          <cx:pt idx="51">21</cx:pt>
          <cx:pt idx="52">21</cx:pt>
          <cx:pt idx="53">21</cx:pt>
          <cx:pt idx="54">21</cx:pt>
          <cx:pt idx="55">21</cx:pt>
          <cx:pt idx="56">21</cx:pt>
          <cx:pt idx="57">21</cx:pt>
          <cx:pt idx="58">21</cx:pt>
          <cx:pt idx="59">21</cx:pt>
          <cx:pt idx="60">21</cx:pt>
          <cx:pt idx="61">21</cx:pt>
          <cx:pt idx="62">21</cx:pt>
          <cx:pt idx="63">21</cx:pt>
          <cx:pt idx="64">21</cx:pt>
          <cx:pt idx="65">21</cx:pt>
          <cx:pt idx="66">21</cx:pt>
          <cx:pt idx="67">21</cx:pt>
          <cx:pt idx="68">21</cx:pt>
          <cx:pt idx="69">21</cx:pt>
          <cx:pt idx="70">21</cx:pt>
          <cx:pt idx="71">21</cx:pt>
          <cx:pt idx="72">21</cx:pt>
          <cx:pt idx="73">21</cx:pt>
          <cx:pt idx="74">21</cx:pt>
          <cx:pt idx="75">21</cx:pt>
          <cx:pt idx="76">21</cx:pt>
          <cx:pt idx="77">21</cx:pt>
          <cx:pt idx="78">21</cx:pt>
          <cx:pt idx="79">21</cx:pt>
          <cx:pt idx="80">21</cx:pt>
          <cx:pt idx="81">21</cx:pt>
          <cx:pt idx="82">21</cx:pt>
          <cx:pt idx="83">21</cx:pt>
          <cx:pt idx="84">21</cx:pt>
          <cx:pt idx="85">21</cx:pt>
          <cx:pt idx="86">21</cx:pt>
          <cx:pt idx="87">21</cx:pt>
          <cx:pt idx="88">21</cx:pt>
          <cx:pt idx="89">21</cx:pt>
          <cx:pt idx="90">21</cx:pt>
          <cx:pt idx="91">21</cx:pt>
          <cx:pt idx="92">21</cx:pt>
          <cx:pt idx="93">21</cx:pt>
          <cx:pt idx="94">21</cx:pt>
          <cx:pt idx="95">21</cx:pt>
          <cx:pt idx="96">21</cx:pt>
          <cx:pt idx="97">21</cx:pt>
          <cx:pt idx="98">21</cx:pt>
          <cx:pt idx="99">21</cx:pt>
          <cx:pt idx="100">21</cx:pt>
          <cx:pt idx="101">21</cx:pt>
          <cx:pt idx="102">21</cx:pt>
          <cx:pt idx="103">21</cx:pt>
          <cx:pt idx="104">21</cx:pt>
          <cx:pt idx="105">21</cx:pt>
          <cx:pt idx="106">21</cx:pt>
          <cx:pt idx="107">21</cx:pt>
          <cx:pt idx="108">21</cx:pt>
          <cx:pt idx="109">21</cx:pt>
          <cx:pt idx="110">21</cx:pt>
          <cx:pt idx="111">21</cx:pt>
          <cx:pt idx="112">21</cx:pt>
          <cx:pt idx="113">21</cx:pt>
          <cx:pt idx="114">21</cx:pt>
          <cx:pt idx="115">21</cx:pt>
          <cx:pt idx="116">21</cx:pt>
          <cx:pt idx="117">21</cx:pt>
          <cx:pt idx="118">21</cx:pt>
          <cx:pt idx="119">21</cx:pt>
          <cx:pt idx="120">21</cx:pt>
          <cx:pt idx="121">21</cx:pt>
          <cx:pt idx="122">21</cx:pt>
          <cx:pt idx="123">21</cx:pt>
          <cx:pt idx="124">21</cx:pt>
          <cx:pt idx="125">21</cx:pt>
          <cx:pt idx="126">21</cx:pt>
          <cx:pt idx="127">21</cx:pt>
          <cx:pt idx="128">21</cx:pt>
          <cx:pt idx="129">21</cx:pt>
          <cx:pt idx="130">21</cx:pt>
          <cx:pt idx="131">21</cx:pt>
          <cx:pt idx="132">21</cx:pt>
          <cx:pt idx="133">21</cx:pt>
          <cx:pt idx="134">5471773311526502401</cx:pt>
          <cx:pt idx="135">7017957146650214401</cx:pt>
          <cx:pt idx="136">7017957146650214401</cx:pt>
          <cx:pt idx="137">7017957146650214401</cx:pt>
          <cx:pt idx="138">7017957146650214401</cx:pt>
          <cx:pt idx="139">7017957146650214401</cx:pt>
          <cx:pt idx="140">94</cx:pt>
          <cx:pt idx="141">5471868213090320385</cx:pt>
          <cx:pt idx="142">4934</cx:pt>
          <cx:pt idx="143">5484632622992719873</cx:pt>
          <cx:pt idx="144">10103253</cx:pt>
          <cx:pt idx="145">10103253</cx:pt>
          <cx:pt idx="146">10103253</cx:pt>
          <cx:pt idx="147">10103253</cx:pt>
          <cx:pt idx="148">10103253</cx:pt>
          <cx:pt idx="149">10103253</cx:pt>
          <cx:pt idx="150">10103253</cx:pt>
          <cx:pt idx="151">10103253</cx:pt>
          <cx:pt idx="152">10103253</cx:pt>
          <cx:pt idx="153">10103253</cx:pt>
          <cx:pt idx="154">10103253</cx:pt>
          <cx:pt idx="155">7008851256764530689</cx:pt>
          <cx:pt idx="156">5483481490874433538</cx:pt>
          <cx:pt idx="157">5475154582311010305</cx:pt>
          <cx:pt idx="158">5580488409442418690</cx:pt>
          <cx:pt idx="159">5599</cx:pt>
          <cx:pt idx="160">5599</cx:pt>
          <cx:pt idx="161">39</cx:pt>
          <cx:pt idx="162">39</cx:pt>
          <cx:pt idx="163">39</cx:pt>
          <cx:pt idx="164">39</cx:pt>
          <cx:pt idx="165">39</cx:pt>
          <cx:pt idx="166">39</cx:pt>
          <cx:pt idx="167">39</cx:pt>
          <cx:pt idx="168">10028892</cx:pt>
          <cx:pt idx="169">7206237585620860929</cx:pt>
          <cx:pt idx="170">5684142850539782146</cx:pt>
          <cx:pt idx="171">7246410611565789185</cx:pt>
          <cx:pt idx="172">5477686925982695427</cx:pt>
          <cx:pt idx="173">5477686925982695427</cx:pt>
          <cx:pt idx="174">7246937062098599937</cx:pt>
          <cx:pt idx="175">5061313555039518721</cx:pt>
          <cx:pt idx="176">7011382368753680385</cx:pt>
          <cx:pt idx="177">7636</cx:pt>
          <cx:pt idx="178">5480154750756323330</cx:pt>
          <cx:pt idx="179">5470898676366835713</cx:pt>
          <cx:pt idx="180">108</cx:pt>
          <cx:pt idx="181">59</cx:pt>
          <cx:pt idx="182">59</cx:pt>
          <cx:pt idx="183">59</cx:pt>
          <cx:pt idx="184">59</cx:pt>
          <cx:pt idx="185">8831</cx:pt>
          <cx:pt idx="186">7015643945732407297</cx:pt>
          <cx:pt idx="187">10122740</cx:pt>
          <cx:pt idx="188">10122740</cx:pt>
          <cx:pt idx="189">8772678950280232961</cx:pt>
          <cx:pt idx="190">61</cx:pt>
          <cx:pt idx="191">5083945914180042758</cx:pt>
          <cx:pt idx="192">5083945914180042758</cx:pt>
          <cx:pt idx="193">5083945914180042758</cx:pt>
          <cx:pt idx="194">94</cx:pt>
          <cx:pt idx="195">94</cx:pt>
          <cx:pt idx="196">5108175195311439873</cx:pt>
          <cx:pt idx="197">7806159576780242945</cx:pt>
          <cx:pt idx="198">7806159576780242945</cx:pt>
          <cx:pt idx="199">6461110375898152961</cx:pt>
          <cx:pt idx="200">5284061596723707905</cx:pt>
          <cx:pt idx="201">7376477268119388161</cx:pt>
          <cx:pt idx="202">7376477268119388161</cx:pt>
          <cx:pt idx="203">7376477268119388161</cx:pt>
          <cx:pt idx="204">5469235680884293633</cx:pt>
          <cx:pt idx="205">7011375043921838083</cx:pt>
          <cx:pt idx="206">7008825216847577089</cx:pt>
          <cx:pt idx="207">7009780422607372289</cx:pt>
          <cx:pt idx="208">9252296</cx:pt>
          <cx:pt idx="209">7015745914765574145</cx:pt>
          <cx:pt idx="210">7015745914765574145</cx:pt>
          <cx:pt idx="211">7015745914765574145</cx:pt>
          <cx:pt idx="212">10270</cx:pt>
          <cx:pt idx="213">10270</cx:pt>
          <cx:pt idx="214">10270</cx:pt>
          <cx:pt idx="215">7015908745985130498</cx:pt>
          <cx:pt idx="216">5094837490104139777</cx:pt>
          <cx:pt idx="217">7015180974715568129</cx:pt>
          <cx:pt idx="218">217</cx:pt>
          <cx:pt idx="219">217</cx:pt>
          <cx:pt idx="220">244</cx:pt>
          <cx:pt idx="221">7363484296012627969</cx:pt>
          <cx:pt idx="222">98</cx:pt>
          <cx:pt idx="223">98</cx:pt>
          <cx:pt idx="224">98</cx:pt>
          <cx:pt idx="225">98</cx:pt>
          <cx:pt idx="226">98</cx:pt>
          <cx:pt idx="227">98</cx:pt>
          <cx:pt idx="228">98</cx:pt>
          <cx:pt idx="229">98</cx:pt>
          <cx:pt idx="230">98</cx:pt>
          <cx:pt idx="231">98</cx:pt>
          <cx:pt idx="232">5484941302443278337</cx:pt>
          <cx:pt idx="233">98</cx:pt>
          <cx:pt idx="234">98</cx:pt>
          <cx:pt idx="236">77</cx:pt>
          <cx:pt idx="237">98</cx:pt>
          <cx:pt idx="238">5481636479610388481</cx:pt>
          <cx:pt idx="240">84</cx:pt>
          <cx:pt idx="241">84</cx:pt>
          <cx:pt idx="242">84</cx:pt>
          <cx:pt idx="243">84</cx:pt>
          <cx:pt idx="244">84</cx:pt>
          <cx:pt idx="245">84</cx:pt>
          <cx:pt idx="246">7014946881717403649</cx:pt>
          <cx:pt idx="247">7014908398307115009</cx:pt>
          <cx:pt idx="248">98</cx:pt>
          <cx:pt idx="249">98</cx:pt>
          <cx:pt idx="250">98</cx:pt>
          <cx:pt idx="251">5293782854088523777</cx:pt>
          <cx:pt idx="252">98</cx:pt>
          <cx:pt idx="253">7015779314813632513</cx:pt>
          <cx:pt idx="254">98</cx:pt>
          <cx:pt idx="255">94</cx:pt>
          <cx:pt idx="256">94</cx:pt>
          <cx:pt idx="257">98</cx:pt>
          <cx:pt idx="258">98</cx:pt>
          <cx:pt idx="259">5469673756190310401</cx:pt>
          <cx:pt idx="260">7024667289936986113</cx:pt>
          <cx:pt idx="261">98</cx:pt>
          <cx:pt idx="262">98</cx:pt>
          <cx:pt idx="263">98</cx:pt>
          <cx:pt idx="264">98</cx:pt>
          <cx:pt idx="265">98</cx:pt>
          <cx:pt idx="266">98</cx:pt>
          <cx:pt idx="267">98</cx:pt>
          <cx:pt idx="268">98</cx:pt>
          <cx:pt idx="269">98</cx:pt>
          <cx:pt idx="270">98</cx:pt>
          <cx:pt idx="271">98</cx:pt>
          <cx:pt idx="272">98</cx:pt>
          <cx:pt idx="273">98</cx:pt>
          <cx:pt idx="274">98</cx:pt>
          <cx:pt idx="275">98</cx:pt>
          <cx:pt idx="276">98</cx:pt>
          <cx:pt idx="277">98</cx:pt>
          <cx:pt idx="278">98</cx:pt>
          <cx:pt idx="279">98</cx:pt>
          <cx:pt idx="280">98</cx:pt>
          <cx:pt idx="281">98</cx:pt>
          <cx:pt idx="282">98</cx:pt>
          <cx:pt idx="283">98</cx:pt>
          <cx:pt idx="284">98</cx:pt>
          <cx:pt idx="285">98</cx:pt>
          <cx:pt idx="286">98</cx:pt>
          <cx:pt idx="287">98</cx:pt>
          <cx:pt idx="288">98</cx:pt>
          <cx:pt idx="289">98</cx:pt>
          <cx:pt idx="290">98</cx:pt>
          <cx:pt idx="291">98</cx:pt>
          <cx:pt idx="292">98</cx:pt>
          <cx:pt idx="293">7246431534264090629</cx:pt>
          <cx:pt idx="294">98</cx:pt>
          <cx:pt idx="295">98</cx:pt>
          <cx:pt idx="296">98</cx:pt>
          <cx:pt idx="297">7408259858589286401</cx:pt>
          <cx:pt idx="298">7010772237493993473</cx:pt>
          <cx:pt idx="299">7010772237493993473</cx:pt>
          <cx:pt idx="300">7010772237493993473</cx:pt>
          <cx:pt idx="301">7010772237493993473</cx:pt>
          <cx:pt idx="302">7010772237493993473</cx:pt>
          <cx:pt idx="303">7010772237493993473</cx:pt>
          <cx:pt idx="304">5471799390769250307</cx:pt>
          <cx:pt idx="305">13656</cx:pt>
          <cx:pt idx="306">5668834591671058433</cx:pt>
          <cx:pt idx="307">98</cx:pt>
          <cx:pt idx="308">98</cx:pt>
          <cx:pt idx="309">45</cx:pt>
          <cx:pt idx="310">5471476376831787009</cx:pt>
          <cx:pt idx="311">98</cx:pt>
          <cx:pt idx="312">98</cx:pt>
          <cx:pt idx="313">5110537662389813249</cx:pt>
          <cx:pt idx="314">6996841973130723329</cx:pt>
          <cx:pt idx="315">109</cx:pt>
          <cx:pt idx="316">7462438330018299905</cx:pt>
          <cx:pt idx="317">14808</cx:pt>
          <cx:pt idx="318">10038706</cx:pt>
          <cx:pt idx="319">113</cx:pt>
          <cx:pt idx="320">113</cx:pt>
          <cx:pt idx="321">113</cx:pt>
          <cx:pt idx="322">113</cx:pt>
          <cx:pt idx="323">113</cx:pt>
          <cx:pt idx="324">113</cx:pt>
          <cx:pt idx="325">113</cx:pt>
          <cx:pt idx="326">113</cx:pt>
          <cx:pt idx="327">68</cx:pt>
          <cx:pt idx="328">116</cx:pt>
          <cx:pt idx="329">7016349833606725633</cx:pt>
          <cx:pt idx="330">7245290133887385609</cx:pt>
          <cx:pt idx="331">118</cx:pt>
          <cx:pt idx="332">7247079589145477141</cx:pt>
          <cx:pt idx="333">5080486573556891649</cx:pt>
          <cx:pt idx="334">7022431251562758145</cx:pt>
          <cx:pt idx="335">122</cx:pt>
          <cx:pt idx="336">7223865843434651649</cx:pt>
          <cx:pt idx="337">8109184879993815041</cx:pt>
          <cx:pt idx="338">5469797935254339585</cx:pt>
          <cx:pt idx="339">7421784768603226114</cx:pt>
          <cx:pt idx="340">7421784768603226114</cx:pt>
          <cx:pt idx="341">7247540189239705601</cx:pt>
          <cx:pt idx="342">10570851</cx:pt>
          <cx:pt idx="343">7022947099868135425</cx:pt>
          <cx:pt idx="344">205</cx:pt>
          <cx:pt idx="345">205</cx:pt>
          <cx:pt idx="346">205</cx:pt>
          <cx:pt idx="347">205</cx:pt>
          <cx:pt idx="349">7889829150347755521</cx:pt>
          <cx:pt idx="350">10595573</cx:pt>
          <cx:pt idx="353">7406567128578392065</cx:pt>
          <cx:pt idx="356">7012457277315612673</cx:pt>
          <cx:pt idx="358">7012457277315612673</cx:pt>
          <cx:pt idx="359">7012477448059092993</cx:pt>
          <cx:pt idx="360">7012477448059092993</cx:pt>
          <cx:pt idx="361">5111189711255240705</cx:pt>
          <cx:pt idx="362">5470681837795803137</cx:pt>
          <cx:pt idx="367">7014031304698101761</cx:pt>
          <cx:pt idx="368">7009667849836822531</cx:pt>
          <cx:pt idx="369">7013577411665068033</cx:pt>
          <cx:pt idx="370">5471491633696473089</cx:pt>
          <cx:pt idx="372">5469803541075853313</cx:pt>
          <cx:pt idx="377">7009665820011790338</cx:pt>
          <cx:pt idx="378">5471798185326280713</cx:pt>
          <cx:pt idx="379">5471798185326280713</cx:pt>
          <cx:pt idx="380">5471798185326280713</cx:pt>
          <cx:pt idx="381">5471798185326280713</cx:pt>
          <cx:pt idx="382">5471798185326280713</cx:pt>
          <cx:pt idx="383">5471798185326280713</cx:pt>
          <cx:pt idx="384">5471798185326280713</cx:pt>
          <cx:pt idx="385">5471798185326280713</cx:pt>
          <cx:pt idx="386">5471798185326280713</cx:pt>
          <cx:pt idx="387">5471798185326280713</cx:pt>
          <cx:pt idx="388">5471798185326280713</cx:pt>
          <cx:pt idx="389">5471798185326280713</cx:pt>
          <cx:pt idx="390">5471798185326280713</cx:pt>
          <cx:pt idx="391">5471798185326280713</cx:pt>
          <cx:pt idx="392">5471798185326280713</cx:pt>
          <cx:pt idx="393">5471798185326280713</cx:pt>
          <cx:pt idx="396">5059788015119892481</cx:pt>
          <cx:pt idx="397">5059788015119892481</cx:pt>
          <cx:pt idx="398">5059788015119892481</cx:pt>
          <cx:pt idx="399">5059788015119892481</cx:pt>
          <cx:pt idx="400">5457721929890791425</cx:pt>
          <cx:pt idx="401">5457721929890791425</cx:pt>
          <cx:pt idx="405">19283</cx:pt>
          <cx:pt idx="408">7417697106275598337</cx:pt>
          <cx:pt idx="409">7417697106275598337</cx:pt>
          <cx:pt idx="411">7014249592032067585</cx:pt>
          <cx:pt idx="413">5669357583933112321</cx:pt>
          <cx:pt idx="417">167</cx:pt>
          <cx:pt idx="418">167</cx:pt>
          <cx:pt idx="419">167</cx:pt>
          <cx:pt idx="420">163</cx:pt>
          <cx:pt idx="421">163</cx:pt>
          <cx:pt idx="423">5470569933580533764</cx:pt>
          <cx:pt idx="424">5470569933580533764</cx:pt>
          <cx:pt idx="425">5673447376497410050</cx:pt>
          <cx:pt idx="428">7206794475392204801</cx:pt>
          <cx:pt idx="429">7206794475392204801</cx:pt>
          <cx:pt idx="430">7206794475392204801</cx:pt>
          <cx:pt idx="432">10039428</cx:pt>
          <cx:pt idx="434">5480015929863569409</cx:pt>
          <cx:pt idx="436">8885474514205409281</cx:pt>
          <cx:pt idx="437">8885474514205409281</cx:pt>
          <cx:pt idx="438">8885474514205409281</cx:pt>
          <cx:pt idx="439">8885474514205409281</cx:pt>
          <cx:pt idx="441">7</cx:pt>
          <cx:pt idx="443">7014649251724525569</cx:pt>
          <cx:pt idx="444">166</cx:pt>
          <cx:pt idx="445">166</cx:pt>
          <cx:pt idx="446">166</cx:pt>
          <cx:pt idx="447">5502113341885120513</cx:pt>
          <cx:pt idx="448">5502113341885120513</cx:pt>
          <cx:pt idx="449">21196</cx:pt>
          <cx:pt idx="453">5471578908757327873</cx:pt>
          <cx:pt idx="454">5478865372784361473</cx:pt>
          <cx:pt idx="460">5494961355112841217</cx:pt>
          <cx:pt idx="461">5494961355112841217</cx:pt>
          <cx:pt idx="462">5494961355112841217</cx:pt>
          <cx:pt idx="463">5494961355112841217</cx:pt>
          <cx:pt idx="464">5494961355112841217</cx:pt>
          <cx:pt idx="465">5494961355112841217</cx:pt>
          <cx:pt idx="466">5494961355112841217</cx:pt>
          <cx:pt idx="469">7407898179762388993</cx:pt>
          <cx:pt idx="470">7407898179762388993</cx:pt>
          <cx:pt idx="471">5293949126482853889</cx:pt>
          <cx:pt idx="472">5293949126482853889</cx:pt>
          <cx:pt idx="473">5293949126482853889</cx:pt>
          <cx:pt idx="475">5480651529893445633</cx:pt>
          <cx:pt idx="476">7269253518089781251</cx:pt>
          <cx:pt idx="478">6345196112386719745</cx:pt>
          <cx:pt idx="483">7247155315727138817</cx:pt>
          <cx:pt idx="486">8116144502579658754</cx:pt>
          <cx:pt idx="487">8116144502579658754</cx:pt>
          <cx:pt idx="490">5475883221533065217</cx:pt>
          <cx:pt idx="496">7011382368753680385</cx:pt>
          <cx:pt idx="497">176</cx:pt>
          <cx:pt idx="498">176</cx:pt>
          <cx:pt idx="499">176</cx:pt>
          <cx:pt idx="500">7929613048061362177</cx:pt>
          <cx:pt idx="501">176</cx:pt>
          <cx:pt idx="502">176</cx:pt>
          <cx:pt idx="504">7408261014405251079</cx:pt>
          <cx:pt idx="505">5487505297524129794</cx:pt>
          <cx:pt idx="507">5487505297524129794</cx:pt>
          <cx:pt idx="509">7208247143289585665</cx:pt>
          <cx:pt idx="510">7250698806788882433</cx:pt>
          <cx:pt idx="512">7206552068511760385</cx:pt>
          <cx:pt idx="513">23117</cx:pt>
          <cx:pt idx="525">5471471492816437250</cx:pt>
          <cx:pt idx="526">5471471492816437250</cx:pt>
          <cx:pt idx="527">5471471492816437250</cx:pt>
          <cx:pt idx="528">5476259496521105409</cx:pt>
          <cx:pt idx="529">23161</cx:pt>
          <cx:pt idx="530">5487505297524129794</cx:pt>
          <cx:pt idx="531">5487505297524129794</cx:pt>
          <cx:pt idx="538">24465</cx:pt>
          <cx:pt idx="539">5498704168812019713</cx:pt>
          <cx:pt idx="551">5293778150210142211</cx:pt>
          <cx:pt idx="554">190</cx:pt>
          <cx:pt idx="555">192</cx:pt>
          <cx:pt idx="557">7012570570818584578</cx:pt>
          <cx:pt idx="558">7012570570818584578</cx:pt>
          <cx:pt idx="559">7012570570818584578</cx:pt>
          <cx:pt idx="560">7012570570818584578</cx:pt>
          <cx:pt idx="561">7012570570818584578</cx:pt>
          <cx:pt idx="562">7012570570818584578</cx:pt>
          <cx:pt idx="563">7012570570818584578</cx:pt>
          <cx:pt idx="564">7012570570818584578</cx:pt>
          <cx:pt idx="565">7012570570818584578</cx:pt>
          <cx:pt idx="566">7012570570818584578</cx:pt>
          <cx:pt idx="567">7012570570818584578</cx:pt>
          <cx:pt idx="568">7012570570818584578</cx:pt>
          <cx:pt idx="569">7012570570818584578</cx:pt>
          <cx:pt idx="570">7012570570818584578</cx:pt>
          <cx:pt idx="571">7012570570818584578</cx:pt>
          <cx:pt idx="572">7012570570818584578</cx:pt>
          <cx:pt idx="573">7012570570818584578</cx:pt>
          <cx:pt idx="574">7012570570818584578</cx:pt>
          <cx:pt idx="575">7012570570818584578</cx:pt>
          <cx:pt idx="576">7012570570818584578</cx:pt>
          <cx:pt idx="577">7015789141984018433</cx:pt>
          <cx:pt idx="578">10038712</cx:pt>
          <cx:pt idx="579">7012470789383389185</cx:pt>
          <cx:pt idx="580">5487461586467553286</cx:pt>
          <cx:pt idx="581">5295711539469221889</cx:pt>
          <cx:pt idx="583">191</cx:pt>
          <cx:pt idx="584">5061886130165645313</cx:pt>
          <cx:pt idx="585">5061886130165645313</cx:pt>
          <cx:pt idx="586">4896923782297419777</cx:pt>
          <cx:pt idx="588">191</cx:pt>
          <cx:pt idx="589">191</cx:pt>
          <cx:pt idx="590">191</cx:pt>
          <cx:pt idx="592">4860910142754914306</cx:pt>
          <cx:pt idx="593">193</cx:pt>
          <cx:pt idx="595">27068</cx:pt>
          <cx:pt idx="596">202</cx:pt>
          <cx:pt idx="598">27068</cx:pt>
          <cx:pt idx="599">27068</cx:pt>
          <cx:pt idx="600">27068</cx:pt>
          <cx:pt idx="601">5295328629746565121</cx:pt>
          <cx:pt idx="602">27068</cx:pt>
          <cx:pt idx="603">5100785372175007745</cx:pt>
          <cx:pt idx="604">10036829</cx:pt>
          <cx:pt idx="605">10036829</cx:pt>
          <cx:pt idx="614">7220072151703879681</cx:pt>
          <cx:pt idx="616">201</cx:pt>
          <cx:pt idx="617">35651</cx:pt>
          <cx:pt idx="618">10026439</cx:pt>
          <cx:pt idx="622">6557396357261295617</cx:pt>
          <cx:pt idx="624">7373665753234407425</cx:pt>
          <cx:pt idx="626">200</cx:pt>
          <cx:pt idx="627">7215943137045250049</cx:pt>
          <cx:pt idx="628">7208245561600770049</cx:pt>
          <cx:pt idx="629">7207060975344680961</cx:pt>
          <cx:pt idx="630">7207060975344680961</cx:pt>
          <cx:pt idx="634">7363783706068123649</cx:pt>
          <cx:pt idx="635">7425675329932361729</cx:pt>
          <cx:pt idx="643">7207084449689763841</cx:pt>
          <cx:pt idx="644">5057790478930411522</cx:pt>
          <cx:pt idx="645">5057790478930411522</cx:pt>
          <cx:pt idx="648">-7974924178</cx:pt>
          <cx:pt idx="649">7012569917211803649</cx:pt>
          <cx:pt idx="651">5057864695344529409</cx:pt>
          <cx:pt idx="652">5057864695344529409</cx:pt>
          <cx:pt idx="653">5073307370801594369</cx:pt>
          <cx:pt idx="654">6463127244305858561</cx:pt>
          <cx:pt idx="655">5564153002886955009</cx:pt>
          <cx:pt idx="656">6386603415329308673</cx:pt>
          <cx:pt idx="657">6461109125223809041</cx:pt>
          <cx:pt idx="658">4860851624714698753</cx:pt>
          <cx:pt idx="662">30117</cx:pt>
          <cx:pt idx="663">30117</cx:pt>
          <cx:pt idx="664">30117</cx:pt>
          <cx:pt idx="665">4860655131336638465</cx:pt>
          <cx:pt idx="667">10215561</cx:pt>
          <cx:pt idx="668">7222325429774843905</cx:pt>
          <cx:pt idx="669">7222325429774843905</cx:pt>
          <cx:pt idx="670">7222325429774843905</cx:pt>
          <cx:pt idx="671">7351522171253948417</cx:pt>
          <cx:pt idx="672">7351522171253948417</cx:pt>
          <cx:pt idx="673">7351522171253948417</cx:pt>
          <cx:pt idx="674">7351522171253948417</cx:pt>
          <cx:pt idx="675">7351522171253948417</cx:pt>
          <cx:pt idx="676">7351522171253948417</cx:pt>
          <cx:pt idx="677">7351522171253948417</cx:pt>
          <cx:pt idx="678">7351522171253948417</cx:pt>
          <cx:pt idx="679">7351522171253948417</cx:pt>
          <cx:pt idx="680">7351522171253948417</cx:pt>
          <cx:pt idx="681">7351522171253948417</cx:pt>
          <cx:pt idx="682">7351522171253948417</cx:pt>
          <cx:pt idx="683">7351522171253948417</cx:pt>
          <cx:pt idx="684">7351522171253948417</cx:pt>
          <cx:pt idx="685">7351522171253948417</cx:pt>
          <cx:pt idx="686">7351522171253948417</cx:pt>
          <cx:pt idx="687">7351522171253948417</cx:pt>
          <cx:pt idx="688">7351522171253948417</cx:pt>
          <cx:pt idx="689">7351522171253948417</cx:pt>
          <cx:pt idx="690">7351522171253948417</cx:pt>
          <cx:pt idx="691">7351522171253948417</cx:pt>
          <cx:pt idx="692">7351522171253948417</cx:pt>
          <cx:pt idx="693">7351522171253948417</cx:pt>
          <cx:pt idx="694">7351522171253948417</cx:pt>
          <cx:pt idx="695">7351522171253948417</cx:pt>
          <cx:pt idx="696">7351522171253948417</cx:pt>
          <cx:pt idx="697">7351522171253948417</cx:pt>
          <cx:pt idx="698">7351522171253948417</cx:pt>
          <cx:pt idx="699">7351522171253948417</cx:pt>
          <cx:pt idx="700">7351522171253948417</cx:pt>
          <cx:pt idx="701">7351522171253948417</cx:pt>
          <cx:pt idx="702">7351522171253948417</cx:pt>
          <cx:pt idx="703">7351522171253948417</cx:pt>
          <cx:pt idx="704">7351522171253948417</cx:pt>
          <cx:pt idx="705">7351522171253948417</cx:pt>
          <cx:pt idx="706">7351522171253948417</cx:pt>
          <cx:pt idx="707">7351522171253948417</cx:pt>
          <cx:pt idx="708">7351522171253948417</cx:pt>
          <cx:pt idx="709">7351522171253948417</cx:pt>
          <cx:pt idx="710">7351522171253948417</cx:pt>
          <cx:pt idx="711">7351522171253948417</cx:pt>
          <cx:pt idx="712">7351522171253948417</cx:pt>
          <cx:pt idx="713">7351522171253948417</cx:pt>
          <cx:pt idx="714">7351522171253948417</cx:pt>
          <cx:pt idx="715">7351522171253948417</cx:pt>
          <cx:pt idx="716">7351522171253948417</cx:pt>
          <cx:pt idx="717">7351522171253948417</cx:pt>
          <cx:pt idx="718">7351522171253948417</cx:pt>
          <cx:pt idx="719">7351522171253948417</cx:pt>
          <cx:pt idx="720">7351522171253948417</cx:pt>
          <cx:pt idx="721">7351522171253948417</cx:pt>
          <cx:pt idx="722">7351522171253948417</cx:pt>
          <cx:pt idx="723">7351522171253948417</cx:pt>
          <cx:pt idx="724">7351522171253948417</cx:pt>
          <cx:pt idx="725">7351522171253948417</cx:pt>
          <cx:pt idx="726">7351522171253948417</cx:pt>
          <cx:pt idx="727">7351522171253948417</cx:pt>
          <cx:pt idx="728">7351522171253948417</cx:pt>
          <cx:pt idx="729">7351522171253948417</cx:pt>
          <cx:pt idx="730">7351522171253948417</cx:pt>
          <cx:pt idx="731">7351522171253948417</cx:pt>
          <cx:pt idx="732">7351522171253948417</cx:pt>
          <cx:pt idx="733">7351522171253948417</cx:pt>
          <cx:pt idx="734">7351522171253948417</cx:pt>
          <cx:pt idx="735">7351522171253948417</cx:pt>
          <cx:pt idx="736">7351522171253948417</cx:pt>
          <cx:pt idx="737">7351522171253948417</cx:pt>
          <cx:pt idx="738">7351522171253948417</cx:pt>
          <cx:pt idx="739">7351522171253948417</cx:pt>
          <cx:pt idx="740">7351522171253948417</cx:pt>
          <cx:pt idx="741">7351522171253948417</cx:pt>
          <cx:pt idx="742">7351522171253948417</cx:pt>
          <cx:pt idx="743">7351522171253948417</cx:pt>
          <cx:pt idx="744">7351522171253948417</cx:pt>
          <cx:pt idx="745">7351522171253948417</cx:pt>
          <cx:pt idx="746">7351522171253948417</cx:pt>
          <cx:pt idx="747">7351522171253948417</cx:pt>
          <cx:pt idx="748">7351522171253948417</cx:pt>
          <cx:pt idx="749">7351522171253948417</cx:pt>
          <cx:pt idx="750">7351522171253948417</cx:pt>
          <cx:pt idx="751">117</cx:pt>
          <cx:pt idx="752">39</cx:pt>
          <cx:pt idx="753">117</cx:pt>
          <cx:pt idx="754">166</cx:pt>
          <cx:pt idx="755">7351522171253948417</cx:pt>
          <cx:pt idx="756">7351522171253948417</cx:pt>
          <cx:pt idx="757">7351522171253948417</cx:pt>
          <cx:pt idx="758">7351522171253948417</cx:pt>
          <cx:pt idx="759">7351522171253948417</cx:pt>
          <cx:pt idx="760">7351522171253948417</cx:pt>
          <cx:pt idx="761">7351522171253948417</cx:pt>
          <cx:pt idx="762">7351522171253948417</cx:pt>
          <cx:pt idx="763">7351522171253948417</cx:pt>
          <cx:pt idx="764">7351522171253948417</cx:pt>
          <cx:pt idx="765">7351522171253948417</cx:pt>
          <cx:pt idx="766">7351522171253948417</cx:pt>
          <cx:pt idx="767">7351522171253948417</cx:pt>
          <cx:pt idx="768">7351522171253948417</cx:pt>
          <cx:pt idx="769">7351522171253948417</cx:pt>
          <cx:pt idx="770">7351522171253948417</cx:pt>
          <cx:pt idx="771">7351522171253948417</cx:pt>
          <cx:pt idx="772">7351522171253948417</cx:pt>
          <cx:pt idx="786">7351522171253948417</cx:pt>
          <cx:pt idx="796">5494961355112841217</cx:pt>
          <cx:pt idx="800">5494961355112841217</cx:pt>
          <cx:pt idx="805">7014718430293000193</cx:pt>
          <cx:pt idx="807">5494961355112841217</cx:pt>
          <cx:pt idx="825">5470606763562631170</cx:pt>
          <cx:pt idx="829">7011534027286904833</cx:pt>
          <cx:pt idx="835">5089802189530988545</cx:pt>
          <cx:pt idx="838">98</cx:pt>
          <cx:pt idx="843">209</cx:pt>
          <cx:pt idx="844">5599</cx:pt>
          <cx:pt idx="846">5091504572296331266</cx:pt>
          <cx:pt idx="856">7015254189932544001</cx:pt>
          <cx:pt idx="858">223</cx:pt>
          <cx:pt idx="863">221</cx:pt>
          <cx:pt idx="867">8878834554543013889</cx:pt>
          <cx:pt idx="868">8878834554543013889</cx:pt>
          <cx:pt idx="869">228</cx:pt>
          <cx:pt idx="870">8929526486428286977</cx:pt>
          <cx:pt idx="876">33145</cx:pt>
          <cx:pt idx="878">33145</cx:pt>
          <cx:pt idx="879">33145</cx:pt>
          <cx:pt idx="880">227</cx:pt>
          <cx:pt idx="881">227</cx:pt>
          <cx:pt idx="882">7009524918291267592</cx:pt>
          <cx:pt idx="884">21196</cx:pt>
          <cx:pt idx="886">176</cx:pt>
          <cx:pt idx="890">7243205694705369091</cx:pt>
          <cx:pt idx="891">7243205694705369091</cx:pt>
          <cx:pt idx="892">7243205694705369091</cx:pt>
          <cx:pt idx="893">7243205694705369091</cx:pt>
          <cx:pt idx="894">7243205694705369091</cx:pt>
          <cx:pt idx="895">7243205694705369091</cx:pt>
          <cx:pt idx="896">7243205694705369091</cx:pt>
          <cx:pt idx="897">7243205694705369091</cx:pt>
          <cx:pt idx="898">7243205694705369091</cx:pt>
          <cx:pt idx="906">510</cx:pt>
          <cx:pt idx="907">5479462125204144130</cx:pt>
          <cx:pt idx="908">5479462125204144130</cx:pt>
          <cx:pt idx="909">5479462125204144130</cx:pt>
          <cx:pt idx="910">5479462125204144130</cx:pt>
          <cx:pt idx="911">5479462125204144130</cx:pt>
          <cx:pt idx="912">7206182192253239297</cx:pt>
          <cx:pt idx="913">7206182192253239297</cx:pt>
          <cx:pt idx="914">225</cx:pt>
          <cx:pt idx="915">235</cx:pt>
          <cx:pt idx="916">235</cx:pt>
          <cx:pt idx="917">235</cx:pt>
          <cx:pt idx="918">235</cx:pt>
          <cx:pt idx="919">242</cx:pt>
          <cx:pt idx="920">244</cx:pt>
          <cx:pt idx="921">244</cx:pt>
          <cx:pt idx="922">244</cx:pt>
          <cx:pt idx="923">244</cx:pt>
          <cx:pt idx="924">244</cx:pt>
          <cx:pt idx="925">39</cx:pt>
        </cx:lvl>
      </cx:strDim>
      <cx:strDim type="cat">
        <cx:f>Sheet1!$B$3:$B$928</cx:f>
        <cx:nf>Sheet1!$B$2</cx:nf>
        <cx:lvl ptCount="926" name="United States">
          <cx:pt idx="0">Canada</cx:pt>
          <cx:pt idx="1">India</cx:pt>
          <cx:pt idx="2">Netherlands</cx:pt>
          <cx:pt idx="3">Turkey</cx:pt>
          <cx:pt idx="4">Turkey</cx:pt>
          <cx:pt idx="5">Argentina</cx:pt>
          <cx:pt idx="6">Argentina</cx:pt>
          <cx:pt idx="7">France</cx:pt>
          <cx:pt idx="8">France</cx:pt>
          <cx:pt idx="9">France</cx:pt>
          <cx:pt idx="10">France</cx:pt>
          <cx:pt idx="11">India</cx:pt>
          <cx:pt idx="12">Greece</cx:pt>
          <cx:pt idx="13">Greece</cx:pt>
          <cx:pt idx="14">Greece</cx:pt>
          <cx:pt idx="15">Greece</cx:pt>
          <cx:pt idx="16">Greece</cx:pt>
          <cx:pt idx="17">Greece</cx:pt>
          <cx:pt idx="18">Greece</cx:pt>
          <cx:pt idx="19">Greece</cx:pt>
          <cx:pt idx="20">Greece</cx:pt>
          <cx:pt idx="21">Greece</cx:pt>
          <cx:pt idx="22">Greece</cx:pt>
          <cx:pt idx="23">Greece</cx:pt>
          <cx:pt idx="24">Greece</cx:pt>
          <cx:pt idx="25">Greece</cx:pt>
          <cx:pt idx="26">Greece</cx:pt>
          <cx:pt idx="27">Greece</cx:pt>
          <cx:pt idx="28">Greece</cx:pt>
          <cx:pt idx="29">Greece</cx:pt>
          <cx:pt idx="30">Greece</cx:pt>
          <cx:pt idx="31">Greece</cx:pt>
          <cx:pt idx="32">Greece</cx:pt>
          <cx:pt idx="33">Greece</cx:pt>
          <cx:pt idx="34">Greece</cx:pt>
          <cx:pt idx="35">Bahrain</cx:pt>
          <cx:pt idx="36">Greece</cx:pt>
          <cx:pt idx="37">Canada</cx:pt>
          <cx:pt idx="38">Greece</cx:pt>
          <cx:pt idx="39">Greece</cx:pt>
          <cx:pt idx="40">Australia</cx:pt>
          <cx:pt idx="41">Australia</cx:pt>
          <cx:pt idx="42">Australia</cx:pt>
          <cx:pt idx="43">United States</cx:pt>
          <cx:pt idx="44">Indonesia</cx:pt>
          <cx:pt idx="45">Greece</cx:pt>
          <cx:pt idx="46">Ireland</cx:pt>
          <cx:pt idx="47">Belgium</cx:pt>
          <cx:pt idx="48">Belgium</cx:pt>
          <cx:pt idx="49">Belgium</cx:pt>
          <cx:pt idx="50">Belgium</cx:pt>
          <cx:pt idx="51">Belgium</cx:pt>
          <cx:pt idx="52">Belgium</cx:pt>
          <cx:pt idx="53">Belgium</cx:pt>
          <cx:pt idx="54">Belgium</cx:pt>
          <cx:pt idx="55">Belgium</cx:pt>
          <cx:pt idx="56">Belgium</cx:pt>
          <cx:pt idx="57">Belgium</cx:pt>
          <cx:pt idx="58">Belgium</cx:pt>
          <cx:pt idx="59">Belgium</cx:pt>
          <cx:pt idx="60">Belgium</cx:pt>
          <cx:pt idx="61">Belgium</cx:pt>
          <cx:pt idx="62">Belgium</cx:pt>
          <cx:pt idx="63">Belgium</cx:pt>
          <cx:pt idx="64">Belgium</cx:pt>
          <cx:pt idx="65">Belgium</cx:pt>
          <cx:pt idx="66">Belgium</cx:pt>
          <cx:pt idx="67">Belgium</cx:pt>
          <cx:pt idx="68">Belgium</cx:pt>
          <cx:pt idx="69">Belgium</cx:pt>
          <cx:pt idx="70">Belgium</cx:pt>
          <cx:pt idx="71">Belgium</cx:pt>
          <cx:pt idx="72">Belgium</cx:pt>
          <cx:pt idx="73">Belgium</cx:pt>
          <cx:pt idx="74">Belgium</cx:pt>
          <cx:pt idx="75">Belgium</cx:pt>
          <cx:pt idx="76">Belgium</cx:pt>
          <cx:pt idx="77">Belgium</cx:pt>
          <cx:pt idx="78">Belgium</cx:pt>
          <cx:pt idx="79">Belgium</cx:pt>
          <cx:pt idx="80">Belgium</cx:pt>
          <cx:pt idx="81">Belgium</cx:pt>
          <cx:pt idx="82">Belgium</cx:pt>
          <cx:pt idx="83">Belgium</cx:pt>
          <cx:pt idx="84">Belgium</cx:pt>
          <cx:pt idx="85">Belgium</cx:pt>
          <cx:pt idx="86">Belgium</cx:pt>
          <cx:pt idx="87">Belgium</cx:pt>
          <cx:pt idx="88">Belgium</cx:pt>
          <cx:pt idx="89">Belgium</cx:pt>
          <cx:pt idx="90">Belgium</cx:pt>
          <cx:pt idx="91">Belgium</cx:pt>
          <cx:pt idx="92">Belgium</cx:pt>
          <cx:pt idx="93">Belgium</cx:pt>
          <cx:pt idx="94">Belgium</cx:pt>
          <cx:pt idx="95">Belgium</cx:pt>
          <cx:pt idx="96">Belgium</cx:pt>
          <cx:pt idx="97">Belgium</cx:pt>
          <cx:pt idx="98">Belgium</cx:pt>
          <cx:pt idx="99">Belgium</cx:pt>
          <cx:pt idx="100">Belgium</cx:pt>
          <cx:pt idx="101">Belgium</cx:pt>
          <cx:pt idx="102">Belgium</cx:pt>
          <cx:pt idx="103">Belgium</cx:pt>
          <cx:pt idx="104">Belgium</cx:pt>
          <cx:pt idx="105">Belgium</cx:pt>
          <cx:pt idx="106">Belgium</cx:pt>
          <cx:pt idx="107">Belgium</cx:pt>
          <cx:pt idx="108">Belgium</cx:pt>
          <cx:pt idx="109">Belgium</cx:pt>
          <cx:pt idx="110">Belgium</cx:pt>
          <cx:pt idx="111">Belgium</cx:pt>
          <cx:pt idx="112">Belgium</cx:pt>
          <cx:pt idx="113">Belgium</cx:pt>
          <cx:pt idx="114">Belgium</cx:pt>
          <cx:pt idx="115">Belgium</cx:pt>
          <cx:pt idx="116">Belgium</cx:pt>
          <cx:pt idx="117">Belgium</cx:pt>
          <cx:pt idx="118">Belgium</cx:pt>
          <cx:pt idx="119">Belgium</cx:pt>
          <cx:pt idx="120">Belgium</cx:pt>
          <cx:pt idx="121">Belgium</cx:pt>
          <cx:pt idx="122">Belgium</cx:pt>
          <cx:pt idx="123">Belgium</cx:pt>
          <cx:pt idx="124">Belgium</cx:pt>
          <cx:pt idx="125">Belgium</cx:pt>
          <cx:pt idx="126">Belgium</cx:pt>
          <cx:pt idx="127">Belgium</cx:pt>
          <cx:pt idx="128">Belgium</cx:pt>
          <cx:pt idx="129">Belgium</cx:pt>
          <cx:pt idx="130">Belgium</cx:pt>
          <cx:pt idx="131">Belgium</cx:pt>
          <cx:pt idx="132">Belgium</cx:pt>
          <cx:pt idx="133">Belgium</cx:pt>
          <cx:pt idx="134">Berkhamsted</cx:pt>
          <cx:pt idx="135">Berlin</cx:pt>
          <cx:pt idx="136">Berlin</cx:pt>
          <cx:pt idx="137">Berlin</cx:pt>
          <cx:pt idx="138">Berlin</cx:pt>
          <cx:pt idx="139">Berlin</cx:pt>
          <cx:pt idx="140">Germany</cx:pt>
          <cx:pt idx="141">Brighton</cx:pt>
          <cx:pt idx="142">British Columbia</cx:pt>
          <cx:pt idx="143">Brookhaven</cx:pt>
          <cx:pt idx="144">Brussels</cx:pt>
          <cx:pt idx="145">Brussels</cx:pt>
          <cx:pt idx="146">Brussels</cx:pt>
          <cx:pt idx="147">Brussels</cx:pt>
          <cx:pt idx="148">Brussels</cx:pt>
          <cx:pt idx="149">Brussels</cx:pt>
          <cx:pt idx="150">Brussels</cx:pt>
          <cx:pt idx="151">Brussels</cx:pt>
          <cx:pt idx="152">Brussels</cx:pt>
          <cx:pt idx="153">Brussels</cx:pt>
          <cx:pt idx="154">Brussels</cx:pt>
          <cx:pt idx="155">Bury St Edmunds</cx:pt>
          <cx:pt idx="156">Busy</cx:pt>
          <cx:pt idx="157">Caen</cx:pt>
          <cx:pt idx="158">Cali</cx:pt>
          <cx:pt idx="159">California</cx:pt>
          <cx:pt idx="160">California</cx:pt>
          <cx:pt idx="161">Canada</cx:pt>
          <cx:pt idx="162">Canada</cx:pt>
          <cx:pt idx="163">Canada</cx:pt>
          <cx:pt idx="164">Canada</cx:pt>
          <cx:pt idx="165">Canada</cx:pt>
          <cx:pt idx="166">Canada</cx:pt>
          <cx:pt idx="167">Canada</cx:pt>
          <cx:pt idx="168">Canterbury</cx:pt>
          <cx:pt idx="169">Carcassonne</cx:pt>
          <cx:pt idx="170">Casablanca</cx:pt>
          <cx:pt idx="171">Chalcis</cx:pt>
          <cx:pt idx="172">Chicago</cx:pt>
          <cx:pt idx="173">Chicago</cx:pt>
          <cx:pt idx="174">Chios</cx:pt>
          <cx:pt idx="175">San Bernardino</cx:pt>
          <cx:pt idx="176">Cologne</cx:pt>
          <cx:pt idx="177">Colorado</cx:pt>
          <cx:pt idx="178">Columbus</cx:pt>
          <cx:pt idx="179">Conwy</cx:pt>
          <cx:pt idx="180">Croatia</cx:pt>
          <cx:pt idx="181">Cyprus</cx:pt>
          <cx:pt idx="182">Cyprus</cx:pt>
          <cx:pt idx="183">Cyprus</cx:pt>
          <cx:pt idx="184">Cyprus</cx:pt>
          <cx:pt idx="185">Delaware</cx:pt>
          <cx:pt idx="186">Delémont</cx:pt>
          <cx:pt idx="187">Delhi</cx:pt>
          <cx:pt idx="188">Delhi</cx:pt>
          <cx:pt idx="189">Denial Bay</cx:pt>
          <cx:pt idx="190">Denmark</cx:pt>
          <cx:pt idx="191">Denver</cx:pt>
          <cx:pt idx="192">Denver</cx:pt>
          <cx:pt idx="193">Denver</cx:pt>
          <cx:pt idx="194">Germany</cx:pt>
          <cx:pt idx="195">Germany</cx:pt>
          <cx:pt idx="196">Dew</cx:pt>
          <cx:pt idx="197">Dhaka</cx:pt>
          <cx:pt idx="198">Dhaka</cx:pt>
          <cx:pt idx="199">Diadema</cx:pt>
          <cx:pt idx="200">Dreamland</cx:pt>
          <cx:pt idx="201">Dubai</cx:pt>
          <cx:pt idx="202">Dubai</cx:pt>
          <cx:pt idx="203">Dubai</cx:pt>
          <cx:pt idx="204">Dublin</cx:pt>
          <cx:pt idx="205">Düsseldorf</cx:pt>
          <cx:pt idx="206">East of England</cx:pt>
          <cx:pt idx="207">Eindhoven</cx:pt>
          <cx:pt idx="208">Elazığ</cx:pt>
          <cx:pt idx="209">Engelberg</cx:pt>
          <cx:pt idx="210">Engelberg</cx:pt>
          <cx:pt idx="211">Engelberg</cx:pt>
          <cx:pt idx="212">England</cx:pt>
          <cx:pt idx="213">England</cx:pt>
          <cx:pt idx="214">England</cx:pt>
          <cx:pt idx="215">Conthey</cx:pt>
          <cx:pt idx="216">Erick</cx:pt>
          <cx:pt idx="217">Erlangen</cx:pt>
          <cx:pt idx="218">Spain</cx:pt>
          <cx:pt idx="219">Spain</cx:pt>
          <cx:pt idx="220">United States</cx:pt>
          <cx:pt idx="221">Mazarlaq</cx:pt>
          <cx:pt idx="222">Greece</cx:pt>
          <cx:pt idx="223">Greece</cx:pt>
          <cx:pt idx="224">Greece</cx:pt>
          <cx:pt idx="225">Greece</cx:pt>
          <cx:pt idx="226">Greece</cx:pt>
          <cx:pt idx="227">Greece</cx:pt>
          <cx:pt idx="228">Greece</cx:pt>
          <cx:pt idx="229">Greece</cx:pt>
          <cx:pt idx="230">Greece</cx:pt>
          <cx:pt idx="231">Greece</cx:pt>
          <cx:pt idx="232">Faith</cx:pt>
          <cx:pt idx="233">Greece</cx:pt>
          <cx:pt idx="234">Greece</cx:pt>
          <cx:pt idx="235">El Filo</cx:pt>
          <cx:pt idx="236">Finland</cx:pt>
          <cx:pt idx="237">Greece</cx:pt>
          <cx:pt idx="238">Fort Mitchell</cx:pt>
          <cx:pt idx="239">fortree city</cx:pt>
          <cx:pt idx="240">France</cx:pt>
          <cx:pt idx="241">France</cx:pt>
          <cx:pt idx="242">France</cx:pt>
          <cx:pt idx="243">France</cx:pt>
          <cx:pt idx="244">France</cx:pt>
          <cx:pt idx="245">France</cx:pt>
          <cx:pt idx="246">Frankfurt</cx:pt>
          <cx:pt idx="247">Freiburg im Breisgau</cx:pt>
          <cx:pt idx="248">Greece</cx:pt>
          <cx:pt idx="249">Greece</cx:pt>
          <cx:pt idx="250">Greece</cx:pt>
          <cx:pt idx="251">Gatineau</cx:pt>
          <cx:pt idx="252">Greece</cx:pt>
          <cx:pt idx="253">Geneva</cx:pt>
          <cx:pt idx="254">Greece</cx:pt>
          <cx:pt idx="255">Germany</cx:pt>
          <cx:pt idx="256">Germany</cx:pt>
          <cx:pt idx="257">Greece</cx:pt>
          <cx:pt idx="258">Greece</cx:pt>
          <cx:pt idx="259">Glasgow</cx:pt>
          <cx:pt idx="260">Göd</cx:pt>
          <cx:pt idx="261">Greece</cx:pt>
          <cx:pt idx="262">Greece</cx:pt>
          <cx:pt idx="263">Greece</cx:pt>
          <cx:pt idx="264">Greece</cx:pt>
          <cx:pt idx="265">Greece</cx:pt>
          <cx:pt idx="266">Greece</cx:pt>
          <cx:pt idx="267">Greece</cx:pt>
          <cx:pt idx="268">Greece</cx:pt>
          <cx:pt idx="269">Greece</cx:pt>
          <cx:pt idx="270">Greece</cx:pt>
          <cx:pt idx="271">Greece</cx:pt>
          <cx:pt idx="272">Greece</cx:pt>
          <cx:pt idx="273">Greece</cx:pt>
          <cx:pt idx="274">Greece</cx:pt>
          <cx:pt idx="275">Greece</cx:pt>
          <cx:pt idx="276">Greece</cx:pt>
          <cx:pt idx="277">Greece</cx:pt>
          <cx:pt idx="278">Greece</cx:pt>
          <cx:pt idx="279">Greece</cx:pt>
          <cx:pt idx="280">Greece</cx:pt>
          <cx:pt idx="281">Greece</cx:pt>
          <cx:pt idx="282">Greece</cx:pt>
          <cx:pt idx="283">Greece</cx:pt>
          <cx:pt idx="284">Greece</cx:pt>
          <cx:pt idx="285">Greece</cx:pt>
          <cx:pt idx="286">Greece</cx:pt>
          <cx:pt idx="287">Greece</cx:pt>
          <cx:pt idx="288">Greece</cx:pt>
          <cx:pt idx="289">Greece</cx:pt>
          <cx:pt idx="290">Greece</cx:pt>
          <cx:pt idx="291">Greece</cx:pt>
          <cx:pt idx="292">Greece</cx:pt>
          <cx:pt idx="293">Athens</cx:pt>
          <cx:pt idx="294">Greece</cx:pt>
          <cx:pt idx="295">Greece</cx:pt>
          <cx:pt idx="296">Greece</cx:pt>
          <cx:pt idx="297">Gurugram</cx:pt>
          <cx:pt idx="298">Hamburg</cx:pt>
          <cx:pt idx="299">Hamburg</cx:pt>
          <cx:pt idx="300">Hamburg</cx:pt>
          <cx:pt idx="301">Hamburg</cx:pt>
          <cx:pt idx="302">Hamburg</cx:pt>
          <cx:pt idx="303">Hamburg</cx:pt>
          <cx:pt idx="304">Hammersmith</cx:pt>
          <cx:pt idx="305">Hawaii</cx:pt>
          <cx:pt idx="306">Bun</cx:pt>
          <cx:pt idx="307">Greece</cx:pt>
          <cx:pt idx="308">Greece</cx:pt>
          <cx:pt idx="309">China</cx:pt>
          <cx:pt idx="310">Bunny</cx:pt>
          <cx:pt idx="311">Greece</cx:pt>
          <cx:pt idx="312">Greece</cx:pt>
          <cx:pt idx="313">Houston</cx:pt>
          <cx:pt idx="314">Hovden</cx:pt>
          <cx:pt idx="315">Hungary</cx:pt>
          <cx:pt idx="316">Hyderabad</cx:pt>
          <cx:pt idx="317">Illinois</cx:pt>
          <cx:pt idx="318">Île-de-France</cx:pt>
          <cx:pt idx="319">India</cx:pt>
          <cx:pt idx="320">India</cx:pt>
          <cx:pt idx="321">India</cx:pt>
          <cx:pt idx="322">India</cx:pt>
          <cx:pt idx="323">India</cx:pt>
          <cx:pt idx="324">India</cx:pt>
          <cx:pt idx="325">India</cx:pt>
          <cx:pt idx="326">India</cx:pt>
          <cx:pt idx="327">Ireland</cx:pt>
          <cx:pt idx="328">Iran</cx:pt>
          <cx:pt idx="329">Ispra</cx:pt>
          <cx:pt idx="330">Istanbul</cx:pt>
          <cx:pt idx="331">Italy</cx:pt>
          <cx:pt idx="332">İzmir</cx:pt>
          <cx:pt idx="333">Jackson</cx:pt>
          <cx:pt idx="334">Sankt Martin am Tennengebirge</cx:pt>
          <cx:pt idx="335">Japan</cx:pt>
          <cx:pt idx="336">Kampala</cx:pt>
          <cx:pt idx="337">Kigali</cx:pt>
          <cx:pt idx="338">Kinross</cx:pt>
          <cx:pt idx="339">Kolkata</cx:pt>
          <cx:pt idx="340">Kolkata</cx:pt>
          <cx:pt idx="341">Kolymvari</cx:pt>
          <cx:pt idx="342">Soest</cx:pt>
          <cx:pt idx="343">Krieglach</cx:pt>
          <cx:pt idx="344">Saudi Arabia</cx:pt>
          <cx:pt idx="345">Saudi Arabia</cx:pt>
          <cx:pt idx="346">Saudi Arabia</cx:pt>
          <cx:pt idx="347">Saudi Arabia</cx:pt>
          <cx:pt idx="348">ktdk &amp; iidk ♥</cx:pt>
          <cx:pt idx="349">Kuching</cx:pt>
          <cx:pt idx="350">Kurdistan</cx:pt>
          <cx:pt idx="351">L꩜Ui̽S T㋡MLi̽NSON</cx:pt>
          <cx:pt idx="352">L-1485 | 22 they/them</cx:pt>
          <cx:pt idx="353">Lahore</cx:pt>
          <cx:pt idx="354">Land Of Wano</cx:pt>
          <cx:pt idx="355">langtwt</cx:pt>
          <cx:pt idx="356">Larré, Orne</cx:pt>
          <cx:pt idx="357">larrie || minor</cx:pt>
          <cx:pt idx="358">Larré, Orne</cx:pt>
          <cx:pt idx="359">Le Mans</cx:pt>
          <cx:pt idx="360">Le Mans</cx:pt>
          <cx:pt idx="361">LeBlanc, Louisiana</cx:pt>
          <cx:pt idx="362">Leeds</cx:pt>
          <cx:pt idx="363">lesbian | cw: new girl</cx:pt>
          <cx:pt idx="364">let me know sotc</cx:pt>
          <cx:pt idx="365">Lévis (Québec)</cx:pt>
          <cx:pt idx="366">Liam anti? ch0ke on glass!</cx:pt>
          <cx:pt idx="367">Saint-Privé, Saône-et-Loire</cx:pt>
          <cx:pt idx="368">Lille</cx:pt>
          <cx:pt idx="369">Limoges</cx:pt>
          <cx:pt idx="370">Lincoln</cx:pt>
          <cx:pt idx="371">Living on Ramindjeri land</cx:pt>
          <cx:pt idx="372">Livingston</cx:pt>
          <cx:pt idx="373">loey</cx:pt>
          <cx:pt idx="374">Loft 89</cx:pt>
          <cx:pt idx="375">logged out</cx:pt>
          <cx:pt idx="376">lokius protection squad</cx:pt>
          <cx:pt idx="377">Lomme</cx:pt>
          <cx:pt idx="378">London</cx:pt>
          <cx:pt idx="379">London</cx:pt>
          <cx:pt idx="380">London</cx:pt>
          <cx:pt idx="381">London</cx:pt>
          <cx:pt idx="382">London</cx:pt>
          <cx:pt idx="383">London</cx:pt>
          <cx:pt idx="384">London</cx:pt>
          <cx:pt idx="385">London</cx:pt>
          <cx:pt idx="386">London</cx:pt>
          <cx:pt idx="387">London</cx:pt>
          <cx:pt idx="388">London</cx:pt>
          <cx:pt idx="389">London</cx:pt>
          <cx:pt idx="390">London</cx:pt>
          <cx:pt idx="391">London</cx:pt>
          <cx:pt idx="392">London</cx:pt>
          <cx:pt idx="393">London</cx:pt>
          <cx:pt idx="394">loonateenday 🦋 rcbyf</cx:pt>
          <cx:pt idx="395">loonaverse</cx:pt>
          <cx:pt idx="396">Los Angeles</cx:pt>
          <cx:pt idx="397">Los Angeles</cx:pt>
          <cx:pt idx="398">Los Angeles</cx:pt>
          <cx:pt idx="399">Los Angeles</cx:pt>
          <cx:pt idx="400">Lost</cx:pt>
          <cx:pt idx="401">Lost</cx:pt>
          <cx:pt idx="402">louis' collarbones</cx:pt>
          <cx:pt idx="403">louis dimple｡.☆.*｡</cx:pt>
          <cx:pt idx="404">louis’ collarbones</cx:pt>
          <cx:pt idx="405">Louisiana</cx:pt>
          <cx:pt idx="406">lou's dimple</cx:pt>
          <cx:pt idx="407">love letters • she / her</cx:pt>
          <cx:pt idx="408">Lucknow</cx:pt>
          <cx:pt idx="409">Lucknow</cx:pt>
          <cx:pt idx="410">Lukas // ENTx - A 💣 19 🧠💉</cx:pt>
          <cx:pt idx="411">Lyon</cx:pt>
          <cx:pt idx="412">m.</cx:pt>
          <cx:pt idx="413">Madrid</cx:pt>
          <cx:pt idx="414">Magic Shop</cx:pt>
          <cx:pt idx="415">MagicShop࿐۫ ˑ「she/her」 𖥻23♡𝆬</cx:pt>
          <cx:pt idx="416">main: roseclrdbrochu | mtl</cx:pt>
          <cx:pt idx="417">Malaysia</cx:pt>
          <cx:pt idx="418">Malaysia</cx:pt>
          <cx:pt idx="419">Malaysia</cx:pt>
          <cx:pt idx="420">Malta</cx:pt>
          <cx:pt idx="421">Malta</cx:pt>
          <cx:pt idx="422">Manchester Metropolitan University</cx:pt>
          <cx:pt idx="423">Manchester</cx:pt>
          <cx:pt idx="424">Manchester</cx:pt>
          <cx:pt idx="425">Marbella</cx:pt>
          <cx:pt idx="426">Marie Galante en Guadeloupe, F</cx:pt>
          <cx:pt idx="427">market chipping / 22</cx:pt>
          <cx:pt idx="428">Marseille</cx:pt>
          <cx:pt idx="429">Marseille</cx:pt>
          <cx:pt idx="430">Marseille</cx:pt>
          <cx:pt idx="431">marvel kpop cr</cx:pt>
          <cx:pt idx="432">Maui</cx:pt>
          <cx:pt idx="433">mayland • any prns • ♎️ • ₊˚.༄</cx:pt>
          <cx:pt idx="434">Medina</cx:pt>
          <cx:pt idx="435">MEENZ, WO SUNDSCHD!?!</cx:pt>
          <cx:pt idx="436">Melbourne</cx:pt>
          <cx:pt idx="437">Melbourne</cx:pt>
          <cx:pt idx="438">Melbourne</cx:pt>
          <cx:pt idx="439">Melbourne</cx:pt>
          <cx:pt idx="440">mentally at an ateez concert</cx:pt>
          <cx:pt idx="441">Armenia</cx:pt>
          <cx:pt idx="442">Metropolis</cx:pt>
          <cx:pt idx="443">Metz</cx:pt>
          <cx:pt idx="444">Mexico</cx:pt>
          <cx:pt idx="445">Mexico</cx:pt>
          <cx:pt idx="446">Mexico</cx:pt>
          <cx:pt idx="447">Miami Beach</cx:pt>
          <cx:pt idx="448">Miami Beach</cx:pt>
          <cx:pt idx="449">Michigan</cx:pt>
          <cx:pt idx="450">midgard</cx:pt>
          <cx:pt idx="451">midlands, formerly t'north</cx:pt>
          <cx:pt idx="452">mikrocosjin's heart</cx:pt>
          <cx:pt idx="453">Milton Keynes</cx:pt>
          <cx:pt idx="454">Minden City</cx:pt>
          <cx:pt idx="455">minor</cx:pt>
          <cx:pt idx="456">minor (13)</cx:pt>
          <cx:pt idx="457">minor / he/xe/it/any</cx:pt>
          <cx:pt idx="458">MINOR | THEY/IT</cx:pt>
          <cx:pt idx="459">minor | tokyo</cx:pt>
          <cx:pt idx="460">Minor</cx:pt>
          <cx:pt idx="461">Minor</cx:pt>
          <cx:pt idx="462">Minor</cx:pt>
          <cx:pt idx="463">Minor</cx:pt>
          <cx:pt idx="464">Minor</cx:pt>
          <cx:pt idx="465">Minor</cx:pt>
          <cx:pt idx="466">Minor</cx:pt>
          <cx:pt idx="467">missing one direction | cbyf</cx:pt>
          <cx:pt idx="468">mit dem Herzen im Himmel</cx:pt>
          <cx:pt idx="469">Mohali</cx:pt>
          <cx:pt idx="470">Mohali</cx:pt>
          <cx:pt idx="471">Montreal</cx:pt>
          <cx:pt idx="472">Montreal</cx:pt>
          <cx:pt idx="473">Montreal</cx:pt>
          <cx:pt idx="474">Moon</cx:pt>
          <cx:pt idx="475">Moon</cx:pt>
          <cx:pt idx="476">Jericho</cx:pt>
          <cx:pt idx="477">Mortal Realm</cx:pt>
          <cx:pt idx="478">Nulti</cx:pt>
          <cx:pt idx="479">MULTISHIPPER!!(15) ♉︎ she/they</cx:pt>
          <cx:pt idx="480">My home</cx:pt>
          <cx:pt idx="481">my house</cx:pt>
          <cx:pt idx="482">my seven stars ✩⃛ೄ</cx:pt>
          <cx:pt idx="483">Mykonos</cx:pt>
          <cx:pt idx="484">N.S.W. Australia 🇦🇺</cx:pt>
          <cx:pt idx="485">n♡</cx:pt>
          <cx:pt idx="486">Nairobi</cx:pt>
          <cx:pt idx="487">Nairobi</cx:pt>
          <cx:pt idx="488">Namjoon's Bonsai tree</cx:pt>
          <cx:pt idx="489">namjoons dick,,,# they!¡them</cx:pt>
          <cx:pt idx="490">Nantes</cx:pt>
          <cx:pt idx="491">Metropolitan City of Naples</cx:pt>
          <cx:pt idx="492">narcissistic fool evolution</cx:pt>
          <cx:pt idx="493">nb-lesbian</cx:pt>
          <cx:pt idx="494">nb-lesbian</cx:pt>
          <cx:pt idx="495">nblm!!!</cx:pt>
          <cx:pt idx="496">Cologne</cx:pt>
          <cx:pt idx="497">Netherlands</cx:pt>
          <cx:pt idx="498">Netherlands</cx:pt>
          <cx:pt idx="499">Netherlands</cx:pt>
          <cx:pt idx="500">Nemuro</cx:pt>
          <cx:pt idx="501">Netherlands</cx:pt>
          <cx:pt idx="502">Netherlands</cx:pt>
          <cx:pt idx="503">Neuland</cx:pt>
          <cx:pt idx="504">New Delhi</cx:pt>
          <cx:pt idx="505">New York</cx:pt>
          <cx:pt idx="506">new york public library</cx:pt>
          <cx:pt idx="507">New York</cx:pt>
          <cx:pt idx="508">nialls ♡︎</cx:pt>
          <cx:pt idx="509">Nice</cx:pt>
          <cx:pt idx="510">Nicosia</cx:pt>
          <cx:pt idx="511">Night Palace</cx:pt>
          <cx:pt idx="512">Nîmes</cx:pt>
          <cx:pt idx="513">New Jersey</cx:pt>
          <cx:pt idx="514">no priv qrts !!</cx:pt>
          <cx:pt idx="515">No stunts</cx:pt>
          <cx:pt idx="516">no stunts</cx:pt>
          <cx:pt idx="517">no stunts ♡ 14</cx:pt>
          <cx:pt idx="518">no ya creep</cx:pt>
          <cx:pt idx="519">no.16 brianbottle</cx:pt>
          <cx:pt idx="520">nonbinary lesbian | 22 | white</cx:pt>
          <cx:pt idx="521">no-stunts ?!</cx:pt>
          <cx:pt idx="522">not a minor // dawn winery</cx:pt>
          <cx:pt idx="523">Not here, not there, not anywhere</cx:pt>
          <cx:pt idx="524">not your business</cx:pt>
          <cx:pt idx="525">Nottingham</cx:pt>
          <cx:pt idx="526">Nottingham</cx:pt>
          <cx:pt idx="527">Nottingham</cx:pt>
          <cx:pt idx="528">Nouvelle-Aquitaine</cx:pt>
          <cx:pt idx="529">New York</cx:pt>
          <cx:pt idx="530">New York</cx:pt>
          <cx:pt idx="531">New York</cx:pt>
          <cx:pt idx="532">Oath of the Peach Garden</cx:pt>
          <cx:pt idx="533">On Carlos Oliveira's Lap</cx:pt>
          <cx:pt idx="534">on the road</cx:pt>
          <cx:pt idx="535">One direction</cx:pt>
          <cx:pt idx="536">Onigashima, Wano</cx:pt>
          <cx:pt idx="537">Online...</cx:pt>
          <cx:pt idx="538">Ontario</cx:pt>
          <cx:pt idx="539">Orlando</cx:pt>
          <cx:pt idx="540">ot5 / 3 solos • the vamps</cx:pt>
          <cx:pt idx="541">ot5 | larrie | ziam</cx:pt>
          <cx:pt idx="542">ot5/larrie/desi/16ˎˊ˗</cx:pt>
          <cx:pt idx="543">ot5/solo | no stunts larrie</cx:pt>
          <cx:pt idx="544">ot5/solo stan</cx:pt>
          <cx:pt idx="545">ot7</cx:pt>
          <cx:pt idx="546">ot7 • she/her • txt • zayn</cx:pt>
          <cx:pt idx="547">OT7 biased • she/her • 21</cx:pt>
          <cx:pt idx="548">ot7 she/her</cx:pt>
          <cx:pt idx="549">ot9/solo | 17</cx:pt>
          <cx:pt idx="550">other planet 🌏</cx:pt>
          <cx:pt idx="551">Ottawa</cx:pt>
          <cx:pt idx="552">Outer Banks</cx:pt>
          <cx:pt idx="553">Pain island</cx:pt>
          <cx:pt idx="554">Pakistan</cx:pt>
          <cx:pt idx="555">Panama</cx:pt>
          <cx:pt idx="556">paniolo posting</cx:pt>
          <cx:pt idx="557">Paris</cx:pt>
          <cx:pt idx="558">Paris</cx:pt>
          <cx:pt idx="559">Paris</cx:pt>
          <cx:pt idx="560">Paris</cx:pt>
          <cx:pt idx="561">Paris</cx:pt>
          <cx:pt idx="562">Paris</cx:pt>
          <cx:pt idx="563">Paris</cx:pt>
          <cx:pt idx="564">Paris</cx:pt>
          <cx:pt idx="565">Paris</cx:pt>
          <cx:pt idx="566">Paris</cx:pt>
          <cx:pt idx="567">Paris</cx:pt>
          <cx:pt idx="568">Paris</cx:pt>
          <cx:pt idx="569">Paris</cx:pt>
          <cx:pt idx="570">Paris</cx:pt>
          <cx:pt idx="571">Paris</cx:pt>
          <cx:pt idx="572">Paris</cx:pt>
          <cx:pt idx="573">Paris</cx:pt>
          <cx:pt idx="574">Paris</cx:pt>
          <cx:pt idx="575">Paris</cx:pt>
          <cx:pt idx="576">Paris</cx:pt>
          <cx:pt idx="577">Conjux</cx:pt>
          <cx:pt idx="578">Pays de la Loire</cx:pt>
          <cx:pt idx="579">Peray</cx:pt>
          <cx:pt idx="580">Philadelphia</cx:pt>
          <cx:pt idx="581">Picard</cx:pt>
          <cx:pt idx="582">pisces</cx:pt>
          <cx:pt idx="583">Poland</cx:pt>
          <cx:pt idx="584">Planet</cx:pt>
          <cx:pt idx="585">Planet</cx:pt>
          <cx:pt idx="586">La Plant</cx:pt>
          <cx:pt idx="587">PLS NO PQRT</cx:pt>
          <cx:pt idx="588">Poland</cx:pt>
          <cx:pt idx="589">Poland</cx:pt>
          <cx:pt idx="590">Poland</cx:pt>
          <cx:pt idx="591">Port Mafia Headquarters</cx:pt>
          <cx:pt idx="592">Portland</cx:pt>
          <cx:pt idx="593">Portugal</cx:pt>
          <cx:pt idx="594">pronouns in carrd :)</cx:pt>
          <cx:pt idx="595">Quebec</cx:pt>
          <cx:pt idx="596">Puerto Rico</cx:pt>
          <cx:pt idx="597">Puidrac Stone. Scotland</cx:pt>
          <cx:pt idx="598">Quebec</cx:pt>
          <cx:pt idx="599">Quebec</cx:pt>
          <cx:pt idx="600">Quebec</cx:pt>
          <cx:pt idx="601">Quebec City</cx:pt>
          <cx:pt idx="602">Quebec</cx:pt>
          <cx:pt idx="603">Queen, New Mexico</cx:pt>
          <cx:pt idx="604">Queens</cx:pt>
          <cx:pt idx="605">Queens</cx:pt>
          <cx:pt idx="606">Queer</cx:pt>
          <cx:pt idx="607">Rabbit Hole</cx:pt>
          <cx:pt idx="608">rcbyf ; carrd in pinned</cx:pt>
          <cx:pt idx="609">rcbyf. (no dms)</cx:pt>
          <cx:pt idx="610">read carrd b4 follow ! req ok</cx:pt>
          <cx:pt idx="611">read carrd byf</cx:pt>
          <cx:pt idx="612">read carrd byf</cx:pt>
          <cx:pt idx="613">read carrd byf!</cx:pt>
          <cx:pt idx="614">Reggio Calabria</cx:pt>
          <cx:pt idx="615">renjun biased , 🦊🌳</cx:pt>
          <cx:pt idx="616">Philippines</cx:pt>
          <cx:pt idx="617">Wales</cx:pt>
          <cx:pt idx="618">Rhône</cx:pt>
          <cx:pt idx="619">Riding around</cx:pt>
          <cx:pt idx="620">Riding around</cx:pt>
          <cx:pt idx="621">Riding around</cx:pt>
          <cx:pt idx="622">Rio de Janeiro</cx:pt>
          <cx:pt idx="623">Rivendell</cx:pt>
          <cx:pt idx="624">Riyadh</cx:pt>
          <cx:pt idx="625">rj’s biggest shipper | she/her</cx:pt>
          <cx:pt idx="626">Romania</cx:pt>
          <cx:pt idx="627">Rome</cx:pt>
          <cx:pt idx="628">Roquefort-les-Pins</cx:pt>
          <cx:pt idx="629">Rubí</cx:pt>
          <cx:pt idx="630">Rubí</cx:pt>
          <cx:pt idx="631">Ruffling Jungkook's hair</cx:pt>
          <cx:pt idx="632">Ruhrgebiet, NRW, Deutschland</cx:pt>
          <cx:pt idx="633">Rui’s ❤︎</cx:pt>
          <cx:pt idx="634">Ruin</cx:pt>
          <cx:pt idx="635">Rumah District</cx:pt>
          <cx:pt idx="636">running towards caf</cx:pt>
          <cx:pt idx="637">s ♡</cx:pt>
          <cx:pt idx="638">s!her</cx:pt>
          <cx:pt idx="639">s!her ♡⃕ infj-t</cx:pt>
          <cx:pt idx="640">s/h | @hijikatori on ig</cx:pt>
          <cx:pt idx="641">s/h • lovefromjikook | ot7</cx:pt>
          <cx:pt idx="642">SA PUSO MOW/ SHE·HER/ G MINOR</cx:pt>
          <cx:pt idx="643">Sabadell</cx:pt>
          <cx:pt idx="644">Sacramento</cx:pt>
          <cx:pt idx="645">Sacramento</cx:pt>
          <cx:pt idx="646">Sadge</cx:pt>
          <cx:pt idx="647">safe space ( ˘ ³˘)♥︎</cx:pt>
          <cx:pt idx="648">Ho Chi Minh City</cx:pt>
          <cx:pt idx="649">Saint-Denis</cx:pt>
          <cx:pt idx="650">san francisco | k🤍 | she/her</cx:pt>
          <cx:pt idx="651">San Francisco</cx:pt>
          <cx:pt idx="652">San Francisco</cx:pt>
          <cx:pt idx="653">Santa Ana</cx:pt>
          <cx:pt idx="654">Santa Maria</cx:pt>
          <cx:pt idx="655">Santa Marta</cx:pt>
          <cx:pt idx="656">Santarém</cx:pt>
          <cx:pt idx="657">São Paulo</cx:pt>
          <cx:pt idx="658">Ridgefield</cx:pt>
          <cx:pt idx="659">sasha come back pls</cx:pt>
          <cx:pt idx="660">schoharie 1856 | 18+</cx:pt>
          <cx:pt idx="661">Schubbekutteveen</cx:pt>
          <cx:pt idx="662">Scotland</cx:pt>
          <cx:pt idx="663">Scotland</cx:pt>
          <cx:pt idx="664">Scotland</cx:pt>
          <cx:pt idx="665">Seattle</cx:pt>
          <cx:pt idx="667">Selangor</cx:pt>
          <cx:pt idx="668">Patras</cx:pt>
          <cx:pt idx="669">Patras</cx:pt>
          <cx:pt idx="670">Patras</cx:pt>
          <cx:pt idx="671">Şəkər</cx:pt>
          <cx:pt idx="672">Şəkər</cx:pt>
          <cx:pt idx="673">Şəkər</cx:pt>
          <cx:pt idx="674">Şəkər</cx:pt>
          <cx:pt idx="675">Şəkər</cx:pt>
          <cx:pt idx="676">Şəkər</cx:pt>
          <cx:pt idx="677">Şəkər</cx:pt>
          <cx:pt idx="678">Şəkər</cx:pt>
          <cx:pt idx="679">Şəkər</cx:pt>
          <cx:pt idx="680">Şəkər</cx:pt>
          <cx:pt idx="681">Şəkər</cx:pt>
          <cx:pt idx="682">Şəkər</cx:pt>
          <cx:pt idx="683">Şəkər</cx:pt>
          <cx:pt idx="684">Şəkər</cx:pt>
          <cx:pt idx="685">Şəkər</cx:pt>
          <cx:pt idx="686">Şəkər</cx:pt>
          <cx:pt idx="687">Şəkər</cx:pt>
          <cx:pt idx="688">Şəkər</cx:pt>
          <cx:pt idx="689">Şəkər</cx:pt>
          <cx:pt idx="690">Şəkər</cx:pt>
          <cx:pt idx="691">Şəkər</cx:pt>
          <cx:pt idx="692">Şəkər</cx:pt>
          <cx:pt idx="693">Şəkər</cx:pt>
          <cx:pt idx="694">Şəkər</cx:pt>
          <cx:pt idx="695">Şəkər</cx:pt>
          <cx:pt idx="696">Şəkər</cx:pt>
          <cx:pt idx="697">Şəkər</cx:pt>
          <cx:pt idx="698">Şəkər</cx:pt>
          <cx:pt idx="699">Şəkər</cx:pt>
          <cx:pt idx="700">Şəkər</cx:pt>
          <cx:pt idx="701">Şəkər</cx:pt>
          <cx:pt idx="702">Şəkər</cx:pt>
          <cx:pt idx="703">Şəkər</cx:pt>
          <cx:pt idx="704">Şəkər</cx:pt>
          <cx:pt idx="705">Şəkər</cx:pt>
          <cx:pt idx="706">Şəkər</cx:pt>
          <cx:pt idx="707">Şəkər</cx:pt>
          <cx:pt idx="708">Şəkər</cx:pt>
          <cx:pt idx="709">Şəkər</cx:pt>
          <cx:pt idx="710">Şəkər</cx:pt>
          <cx:pt idx="711">Şəkər</cx:pt>
          <cx:pt idx="712">Şəkər</cx:pt>
          <cx:pt idx="713">Şəkər</cx:pt>
          <cx:pt idx="714">Şəkər</cx:pt>
          <cx:pt idx="715">Şəkər</cx:pt>
          <cx:pt idx="716">Şəkər</cx:pt>
          <cx:pt idx="717">Şəkər</cx:pt>
          <cx:pt idx="718">Şəkər</cx:pt>
          <cx:pt idx="719">Şəkər</cx:pt>
          <cx:pt idx="720">Şəkər</cx:pt>
          <cx:pt idx="721">Şəkər</cx:pt>
          <cx:pt idx="722">Şəkər</cx:pt>
          <cx:pt idx="723">Şəkər</cx:pt>
          <cx:pt idx="724">Şəkər</cx:pt>
          <cx:pt idx="725">Şəkər</cx:pt>
          <cx:pt idx="726">Şəkər</cx:pt>
          <cx:pt idx="727">Şəkər</cx:pt>
          <cx:pt idx="728">Şəkər</cx:pt>
          <cx:pt idx="729">Şəkər</cx:pt>
          <cx:pt idx="730">Şəkər</cx:pt>
          <cx:pt idx="731">Şəkər</cx:pt>
          <cx:pt idx="732">Şəkər</cx:pt>
          <cx:pt idx="733">Şəkər</cx:pt>
          <cx:pt idx="734">Şəkər</cx:pt>
          <cx:pt idx="735">Şəkər</cx:pt>
          <cx:pt idx="736">Şəkər</cx:pt>
          <cx:pt idx="737">Şəkər</cx:pt>
          <cx:pt idx="738">Şəkər</cx:pt>
          <cx:pt idx="739">Şəkər</cx:pt>
          <cx:pt idx="740">Şəkər</cx:pt>
          <cx:pt idx="741">Şəkər</cx:pt>
          <cx:pt idx="742">Şəkər</cx:pt>
          <cx:pt idx="743">Şəkər</cx:pt>
          <cx:pt idx="744">Şəkər</cx:pt>
          <cx:pt idx="745">Şəkər</cx:pt>
          <cx:pt idx="746">Şəkər</cx:pt>
          <cx:pt idx="747">Şəkər</cx:pt>
          <cx:pt idx="748">Şəkər</cx:pt>
          <cx:pt idx="749">Şəkər</cx:pt>
          <cx:pt idx="750">Şəkər</cx:pt>
          <cx:pt idx="751">Israel</cx:pt>
          <cx:pt idx="752">Canada</cx:pt>
          <cx:pt idx="753">Israel</cx:pt>
          <cx:pt idx="754">Mexico</cx:pt>
          <cx:pt idx="755">Şəkər</cx:pt>
          <cx:pt idx="756">Şəkər</cx:pt>
          <cx:pt idx="757">Şəkər</cx:pt>
          <cx:pt idx="758">Şəkər</cx:pt>
          <cx:pt idx="759">Şəkər</cx:pt>
          <cx:pt idx="760">Şəkər</cx:pt>
          <cx:pt idx="761">Şəkər</cx:pt>
          <cx:pt idx="762">Şəkər</cx:pt>
          <cx:pt idx="763">Şəkər</cx:pt>
          <cx:pt idx="764">Şəkər</cx:pt>
          <cx:pt idx="765">Şəkər</cx:pt>
          <cx:pt idx="766">Şəkər</cx:pt>
          <cx:pt idx="767">Şəkər</cx:pt>
          <cx:pt idx="768">Şəkər</cx:pt>
          <cx:pt idx="769">Şəkər</cx:pt>
          <cx:pt idx="770">Şəkər</cx:pt>
          <cx:pt idx="771">Şəkər</cx:pt>
          <cx:pt idx="772">Şəkər</cx:pt>
          <cx:pt idx="773">she/her, 🏳️‍🌈🇲🇽/ bi</cx:pt>
          <cx:pt idx="774">she/her/hers</cx:pt>
          <cx:pt idx="775">she/her/he🏳️‍🌈 enfp</cx:pt>
          <cx:pt idx="776">she/her/they</cx:pt>
          <cx:pt idx="777">she/her/they</cx:pt>
          <cx:pt idx="778">she/her/they/them</cx:pt>
          <cx:pt idx="779">she/her; bi rights !!</cx:pt>
          <cx:pt idx="780">she/her_18_moarmy</cx:pt>
          <cx:pt idx="781">she/her| beeduo!!!</cx:pt>
          <cx:pt idx="782">she/her| BTSpopper | ot7</cx:pt>
          <cx:pt idx="783">she/her| taurus|asian/muslim</cx:pt>
          <cx:pt idx="784">she/her|hope world🇹🇹</cx:pt>
          <cx:pt idx="785">she/her『minor』</cx:pt>
          <cx:pt idx="786">Şəkər</cx:pt>
          <cx:pt idx="787">she/her•15•lesbian</cx:pt>
          <cx:pt idx="788">she/her🥜 | 18</cx:pt>
          <cx:pt idx="789">she/star sixteen isfp</cx:pt>
          <cx:pt idx="790">she/they</cx:pt>
          <cx:pt idx="791">she/they</cx:pt>
          <cx:pt idx="792">she/they</cx:pt>
          <cx:pt idx="793">she/they</cx:pt>
          <cx:pt idx="794">she/they</cx:pt>
          <cx:pt idx="795">she/they - ella/elle</cx:pt>
          <cx:pt idx="796">Minor</cx:pt>
          <cx:pt idx="797">she/they | 16 | larry kitchen</cx:pt>
          <cx:pt idx="798">she/they | 19 | jh cult + dps</cx:pt>
          <cx:pt idx="799">she/they | 5teen (nb/b)</cx:pt>
          <cx:pt idx="800">Minor</cx:pt>
          <cx:pt idx="801">she/they • cad • 20 • multi</cx:pt>
          <cx:pt idx="802">she/they 18</cx:pt>
          <cx:pt idx="803">she/they 19</cx:pt>
          <cx:pt idx="804">she/they 19 bi</cx:pt>
          <cx:pt idx="805">They-sous-Vaudemont</cx:pt>
          <cx:pt idx="806">she/they cbyf</cx:pt>
          <cx:pt idx="807">Minor</cx:pt>
          <cx:pt idx="808">she/they 🪲 19 🐞 naarm</cx:pt>
          <cx:pt idx="809">she/they, 16</cx:pt>
          <cx:pt idx="810">she/they, 20 || india</cx:pt>
          <cx:pt idx="811">she/they, 20.</cx:pt>
          <cx:pt idx="812">she/they, neutral/fem terms</cx:pt>
          <cx:pt idx="813">she/they. 19.</cx:pt>
          <cx:pt idx="814">she/they. 20+</cx:pt>
          <cx:pt idx="815">she/they/chu</cx:pt>
          <cx:pt idx="816">she/they/he</cx:pt>
          <cx:pt idx="817">she/they/he || 16</cx:pt>
          <cx:pt idx="818">she/they/he bi 20 |victorytrio</cx:pt>
          <cx:pt idx="819">she/they/he/vae/it (lesbian)</cx:pt>
          <cx:pt idx="820">she/they/voi | 17</cx:pt>
          <cx:pt idx="821">she/xe/doll • 15 • byf ➪</cx:pt>
          <cx:pt idx="822">she/هي</cx:pt>
          <cx:pt idx="823">she•her/they•them</cx:pt>
          <cx:pt idx="824">she⁂her | 21 🕸</cx:pt>
          <cx:pt idx="825">Sheffield</cx:pt>
          <cx:pt idx="826">sheThey</cx:pt>
          <cx:pt idx="827">she-they 🎞</cx:pt>
          <cx:pt idx="828">shining through the city</cx:pt>
          <cx:pt idx="829">Siegen</cx:pt>
          <cx:pt idx="830">Sinnoh</cx:pt>
          <cx:pt idx="831">sixteen</cx:pt>
          <cx:pt idx="832">sky_lover</cx:pt>
          <cx:pt idx="833">skype: crisanto.alonso</cx:pt>
          <cx:pt idx="834">skyrim</cx:pt>
          <cx:pt idx="835">White</cx:pt>
          <cx:pt idx="836">solo liam</cx:pt>
          <cx:pt idx="837">solo louie 🔬</cx:pt>
          <cx:pt idx="838">Greece</cx:pt>
          <cx:pt idx="839">somewhere in neverland</cx:pt>
          <cx:pt idx="840">Somewhere in time and space</cx:pt>
          <cx:pt idx="841">Somewhere not here</cx:pt>
          <cx:pt idx="842">somewhere over the rainbow</cx:pt>
          <cx:pt idx="843">South Africa</cx:pt>
          <cx:pt idx="844">California</cx:pt>
          <cx:pt idx="845">space the final frontier</cx:pt>
          <cx:pt idx="846">Saint Paul</cx:pt>
          <cx:pt idx="847">Standing Rock</cx:pt>
          <cx:pt idx="848">Stark Industries</cx:pt>
          <cx:pt idx="849">stef antis dni</cx:pt>
          <cx:pt idx="850">stiles loml ?!</cx:pt>
          <cx:pt idx="851">Stolen Lenape Land</cx:pt>
          <cx:pt idx="852">Stream Our Song</cx:pt>
          <cx:pt idx="853">stream ptd</cx:pt>
          <cx:pt idx="854">struggle squad gc.♡ zahra.♡</cx:pt>
          <cx:pt idx="855">Stupid Horse I Just Fell Out o</cx:pt>
          <cx:pt idx="856">Stuttgart</cx:pt>
          <cx:pt idx="857">sudie</cx:pt>
          <cx:pt idx="858">Switzerland</cx:pt>
          <cx:pt idx="859">Suisse France</cx:pt>
          <cx:pt idx="860">summer ‘09</cx:pt>
          <cx:pt idx="861">Sussex, UK</cx:pt>
          <cx:pt idx="862">ˢᵘˢᵘ</cx:pt>
          <cx:pt idx="863">Sweden</cx:pt>
          <cx:pt idx="864">sweetener</cx:pt>
          <cx:pt idx="865">Switzerland Fribourg</cx:pt>
          <cx:pt idx="866">sydney - 22</cx:pt>
          <cx:pt idx="867">Sydney</cx:pt>
          <cx:pt idx="868">Sydney</cx:pt>
          <cx:pt idx="869">Tajikistan</cx:pt>
          <cx:pt idx="870">Auckland</cx:pt>
          <cx:pt idx="871">Tamriel</cx:pt>
          <cx:pt idx="872">tayjin s worded💔</cx:pt>
          <cx:pt idx="873">TELFORD UK</cx:pt>
          <cx:pt idx="874">temporary carrdㅤㅤㅤㅤㅤㅤㅤㅤㅤㅤㅤㅤㅤㅤㅤ
ic kantaka_291</cx:pt>
          <cx:pt idx="875">temporary carrdㅤㅤㅤㅤㅤㅤㅤㅤㅤㅤㅤㅤㅤㅤㅤ
ic kantaka_291</cx:pt>
          <cx:pt idx="876">Texas</cx:pt>
          <cx:pt idx="877">texas • she/her</cx:pt>
          <cx:pt idx="878">Texas</cx:pt>
          <cx:pt idx="879">Texas</cx:pt>
          <cx:pt idx="880">Thailand</cx:pt>
          <cx:pt idx="881">Thailand</cx:pt>
          <cx:pt idx="882">The Hague</cx:pt>
          <cx:pt idx="883">The Loonaverse</cx:pt>
          <cx:pt idx="884">Michigan</cx:pt>
          <cx:pt idx="885">the moon knows</cx:pt>
          <cx:pt idx="886">Netherlands</cx:pt>
          <cx:pt idx="887">the sun, portugal</cx:pt>
          <cx:pt idx="888">the tender age of at least 20</cx:pt>
          <cx:pt idx="889">the womb</cx:pt>
          <cx:pt idx="890">Thessaloniki</cx:pt>
          <cx:pt idx="891">Thessaloniki</cx:pt>
          <cx:pt idx="892">Thessaloniki</cx:pt>
          <cx:pt idx="893">Thessaloniki</cx:pt>
          <cx:pt idx="894">Thessaloniki</cx:pt>
          <cx:pt idx="895">Thessaloniki</cx:pt>
          <cx:pt idx="896">Thessaloniki</cx:pt>
          <cx:pt idx="897">Thessaloniki</cx:pt>
          <cx:pt idx="898">Thessaloniki</cx:pt>
          <cx:pt idx="899">they / them ♡ carrd byf</cx:pt>
          <cx:pt idx="900">they he kristiansand 🦔</cx:pt>
          <cx:pt idx="901">they he kristiansand 🦔</cx:pt>
          <cx:pt idx="902">they she, filo</cx:pt>
          <cx:pt idx="903">they them</cx:pt>
          <cx:pt idx="904">They Xe He Flame nonbinary bi</cx:pt>
          <cx:pt idx="905">they!¡them !!?</cx:pt>
          <cx:pt idx="906">Saint Barthélemy</cx:pt>
          <cx:pt idx="907">Toronto</cx:pt>
          <cx:pt idx="908">Toronto</cx:pt>
          <cx:pt idx="909">Toronto</cx:pt>
          <cx:pt idx="910">Toronto</cx:pt>
          <cx:pt idx="911">Toronto</cx:pt>
          <cx:pt idx="912">Toulouse</cx:pt>
          <cx:pt idx="913">Toulouse</cx:pt>
          <cx:pt idx="914">Trinidad and Tobago</cx:pt>
          <cx:pt idx="915">Turkey</cx:pt>
          <cx:pt idx="916">Turkey</cx:pt>
          <cx:pt idx="917">Turkey</cx:pt>
          <cx:pt idx="918">Turkey</cx:pt>
          <cx:pt idx="919">United Kingdom</cx:pt>
          <cx:pt idx="920">United States</cx:pt>
          <cx:pt idx="921">United States</cx:pt>
          <cx:pt idx="922">United States</cx:pt>
          <cx:pt idx="923">United States</cx:pt>
          <cx:pt idx="924">United States</cx:pt>
          <cx:pt idx="925">Canada</cx:pt>
        </cx:lvl>
      </cx:strDim>
    </cx:data>
  </cx:chartData>
  <cx:chart>
    <cx:title pos="t" align="ctr" overlay="0">
      <cx:tx>
        <cx:txData>
          <cx:v>Twitter Users location</cx:v>
        </cx:txData>
      </cx:tx>
      <cx:txPr>
        <a:bodyPr spcFirstLastPara="1" vertOverflow="ellipsis" horzOverflow="overflow" wrap="square" lIns="0" tIns="0" rIns="0" bIns="0" anchor="ctr" anchorCtr="1"/>
        <a:lstStyle/>
        <a:p>
          <a:pPr algn="ctr" rtl="0">
            <a:defRPr/>
          </a:pPr>
          <a:r>
            <a:rPr lang="en-US" sz="1400" b="1" i="0" u="none" strike="noStrike" baseline="0">
              <a:solidFill>
                <a:srgbClr val="C00000"/>
              </a:solidFill>
              <a:latin typeface="Calibri" panose="020F0502020204030204"/>
            </a:rPr>
            <a:t>Twitter Users location</a:t>
          </a:r>
        </a:p>
      </cx:txPr>
    </cx:title>
    <cx:plotArea>
      <cx:plotAreaRegion>
        <cx:series layoutId="regionMap" uniqueId="{E7A72D05-F774-4A4F-9B79-22B803703953}">
          <cx:tx>
            <cx:txData>
              <cx:f>Sheet1!$C$2</cx:f>
              <cx:v>Sad</cx:v>
            </cx:txData>
          </cx:tx>
          <cx:dataId val="0"/>
          <cx:layoutPr>
            <cx:geography cultureLanguage="en-US" cultureRegion="US" attribution="Powered by Bing">
              <cx:geoCache provider="{E9337A44-BEBE-4D9F-B70C-5C5E7DAFC167}">
                <cx:binary>fHpbb9y4tuZfaeR5tFuUqNvG2QMMKamq7PI9drvzIjiJI94kSqRISvz1Z2XPwcFggJmHVFBWWUWR
a3235f/4sf/zh/r8MH/sk5rtP3/s//rCtm35559/2h/sc/qw/5j4D6Ot/rX944ee/tS/fvEfn3/+
NB+Bz+OfWYrwnz/Yh9k+9y//8z/gbuOnbj+2j27e+HY8uU9zPH9apzb7/736/7j4x+e/b/P1WD7/
9eWHdvP2+3Yj1/OX/7p0+fmvL0Xx5Y8//887/Ne1+48Jfo3CPcyH+uN//TL8x8f8x/Pn4r4r/uP/
vsPnh93+9SWr/oHLHKO6KdOiQlndfPkjfP6+gvA/cJamTZMVNc6yusi+/DFrszG4hP6RplVRNjnK
Uwyv5Zc/rHa/L2X/yLK0QGmaFk2RNllV/fc2PWp1jHr+7435r/d/zG561Hze7L++VGmdf/lj+d8f
/P2oVY5QlsESUlSUKEVlXsH1Hx/PcBjwefQ/wl76Ml/VaS6zs4hzt2nPH2UTNyKzKnSZtIrIsq8m
Ht7MNMYnx6bbSSD/liFZ31XVJMjAvSN2yOPJJtlbhRkNMgwXHvKCbOP+l9rHn0bK+qLjRGJxvJdH
Etqm8IKuuRrfknHLL2WCU1qG+F03634/7RWpdEQdzuNP6+FGdb7oN+ayqXNZs5/+/TYca0MXxN3l
329TtlVEybBTXcqlRa56WrWKD/Ewr5l520Mo7sewyL++7SkPZCvkw5ZOx8UfU6RrKn7C8zVkqMrL
vjTqUXJYmjEHtY1zZEuWUy0jp7LZh9etnBCNtio6tXjRLRLXZMJLO0pxk1crI9ZPrHV2F6dEtwo1
dN/S6lSh7WjR0BeqjDf5UfDbf78kZbS9rRdEFsl5uy/hYdJxvFnSKj0129p0fA4r8WjQl0FNDxnK
ECnK6XkSe3ybq5uFiU4WUT7n5jQib/oasYUMKDLimQhtxPh5SONBVBT11Yhc08VU7qYcZC9DbW5M
pg9iskOQcUgvB/ehY8JzWtQJVVUuOpytkuZYlDThe96Jujmo2pFu7YhHokdZk2UaMrqp4Nt4xEvR
VOgiFzOR+tCu22oV2iKvCpJOOlA1adyGXOHbwaNuWtV48Rp/2zwaCeZNuKTb9veay49ihefwHH/X
VdVVXJn7VMqCGud36n6ZojKtz+SLMctKx2JB7VHlto956Um6b8+Tqd2tLlyX6GakUKwr3ZOiTdic
trIuVeeSNCVLPjM6zZOkU3ZctB7CXZ45R5dk6Y6DhVayImn5IuFYG0N4lTKCfh+GS8qBsL0kuWF5
t9jxfhBhJumi6WCbhztH6lFEejRwjwq9FDifutmJguRls3TN7BFFNmdkhpvRwDAN1ZOx5lZCC+xJ
vT5uWfNZBygTHS56yN7mcRoIP4Yftbfvw7pDK2UEL7gkfB/5swgT1JYioinejpU9x+1d8V1c/bFd
DjdnRMgqbRsf1akMXMPncHJZsjcmkovwVresms6x/C54cXKjSM57vZSknANv1VKOZE78Q1TyUR/h
Rk912Zl0fMBaCFJhX17KMnkrp+a4yL256EYPXd1oRoYx/2pGRYa1eBRqzkkp8M9G5BRDhfE5W4iR
Ah4jrllfFsbeHDnSJEHYkTIffqw2crKzdaGbD22uTPnkJt30Npm+Zb54mLLlq9XTt2oIy621nJ/t
5Ip2bOqFhLjqbtUItbpED3DT1VXXPa3ZDUahooNSv+LEbqepYr0s6pUwiQXxw7H3U+HIAqd8rSv2
1U2XCkl36+s3PE8JXRomqWmM6nOmT2qkM2zhHTvtohbdFo6KLMd6kGQpX+vITvlaA4z6RvUy4eI2
eFYQvcS9rUs33y64LZnYicBQntKEq034StIszqcyNt8l9CwpeUbGIrzndf0zBHyac31J0OJpZqtv
aJrU2fI4t6pxL80RHYkB0caHSA2SGQnOnEIaIpmXqvOrfBSA91cO607wOPelQNdUb7cH/JvzOPWV
4X8DOO6oi0kd2w01pvPcv2djde/13rMhWQisWd/mIZMk0dNKsrEoW9GcmmlDhCmdXlQ5m7YalqVN
bb9te07FyizZ50jKJPsFmFG0U2NmMgrVZSb28xGatsRrdZPisd/seorrLuHHamrRo43ydZfobdyn
6ozTTVLF+V/paM5Bj4FUoTr62bs2Z81KEzmPXRLmS0zrmQ5bzLp8y64a1ctp1a0Jzt7WR/11sIsj
KDP3GapgEYmHXl6Gb14fiNbbofotxQMJ1j83SVH1VWPuo9v+2nGqiRHCEjk5T8fSPu6lQVcnb7bc
hbaU9UxsrN6Yx896albiVHjZcP2pApR6Fgx1QvHHdEOqXVFFAbBLWofxdeQRnZaa/9pK/S1qZ8mm
ZkY23Hybt8X1Q1OeZhXfm6h+VooPJ5HcpPPQtPPFY+gY5pwiR+UAyuaNNIJ5inl50LVZHvN5U3fs
biwaQbd6/wv7ZIeuZPd8mB5WvX5NpSGyEG+LAyCtNZklM0S5Dg1ipvPBZgJKJiVr5t5Wnp1N4jmp
LEgAhfPbwA5OvEGx3yvf1bG8SMNboKWSKr+mN2zW5FiON4a3F7njxwQPX9NUwg/RZikHfgHatQ+B
L0Tsg+5YvcZLY4Sijc0zOsbkygVW7aDWy6AzdKp9fJ2rJu3GMK597aBD9upuHuRAK4v9JQ+zu20Q
v2oDHOwmCV2BWScFg2Zk5ZNYBkZ4zLNWFRRVoydeHa1Tt3M2EO8TwLtlS8/DMLBzIn0guErXS5zl
g2vk1y3Vsi189jgs0MMRNYKUU5R9XUZ/9SpVJEjS8An3CmEA3WOdW+v4TNSWDpcm/tybI3SNzwQt
U5udvDNdwUhIb/ZyAGDlZAWKJjWgBlHD9mvP1x7b5Li1WWmhXDNaOlxQxgGh7ZCs53oVD8wmDdmP
fO3WQc90q5KMKK2uCY+g0/Ssz6tH55jhfuWoPB/O1ac03d642f4OhW1Os4lPhdQ1scy78+zfET/q
SzMkko5TUlMuN3/bFK8hoqMD6GQkS1wBDZCJVof9rcnweHO8SlPvjwwNAIOfchi3ruG76gwKv7HI
7aSJTytQQSvd9rDPq31eirqiuavW0xYirEI0VAed9Ua7K08mR1OTmDbbnCZRfXXRo9dhbT7yqgKk
PuwTZgMZl3GmujLzFd6kk11oVk7FJc1w2SVruASGPBX7sVJg38fxiLQUwPlzvpIm9QkZI2KkyMJD
LtTWbhaOYKrMJVfVzxHrvVXhprLpfrMxfsXNMZ4yUTzN1RJOTcl4b+Rx3zTp1ynZSqILPfaLtw8R
qssVJRlr/LMGofEwxk0ShD/FbyAYhPUXLz6cPPLrbsBClb2qj/IONOS5WuuJYrHMFGeWkyUsFUDt
PJNidO9WZP6G5WEjotQPM6vW87Dc56AaHhLQ6KSo+VPOkbwDAb/4tL6oR49M1jmTClqN7nbKq7eE
pVQrC8oOaq0tbZkTMAYf4wfbRDhXng9UFiyC+JVkLjZ0kyteUVWGukeFdfcMLaj3IPjzrQhtCIPp
JwBQkB0g0EYgfredPDsV2OHb1B5vOIIs9xOngFieNiFBXbUfNc1mgfp0SV8Si03vYUu7UmNOYtTb
Wfx0EXQ+m0rVsglhIs3B6Mh8dlI2uyg+v1asY6OSXWnDTDNT3hU42+7TUbZyA6jlxQ5cv/UobLyb
6m0jZhSvpjIjQKnvRX6t2epbM3lx4kl+v6wjfgzJ/crv+MBsy2RIz9wuK1nKQIcjDHThVpBjUCnF
T8MiOGAd6Ik0vdP1npCk8FA3jWEkEXZulzS/SSNjvTiWbmya9euWbESx42Wa54EeazXdjbUnZiku
roT6za1m/V48S88BIVhFD4HHbp0+t8Nx4J20oBKjp6g+5gxnp8qynxkwIvELPCC7rFzICyvQ94X7
CE0Qi06qCGiE9xYQeO+qGs9k4ffFfOR0KXdJYCcVyTdN2LyFUxrrmsiA+jmyCjpB7sQVzd4uh0Uk
4dhd8xWxE5b8fTU8kty79exQXp9Rw9pmxhsJAUXqomSnEomE4MHLs+m3Jt9Pea1eJqTK1iceinM3
9y5ySQKe5PPEzNc9jKek2c+A33uP2bG0dj7sTba0YhC/kB13Wg5hA8smYTttMRLlx4FMYE9OVqgc
jMBDkbCsG4emOSlwH8kxAAOWeiVqsi1f5/QcGv4zTo4cIZ/61aqaKIExXV0u+6HKHHG3xz6zSzmW
Nwmej5tkQbcbLOnk4HR6Z/3XDe363Awz5WkmulQOTzZd5paJHLQef17KaNoiMQ/ZkbzzZV67rHTH
qZgyThTSzzYcgRbiKM7Ljm4GXVLJU/QtT/bvWvgfI2Iz3WspOi3BGHLYlHxsyt4s5lKFFd/nKv/e
gG1S9c3MNcAMdeuy32LBn1Pg265BPVtHThuJ/XlbxUYLzz9Zlp4qztNTOaqxO/L5m1hgXzK7pW2C
3EDzqvYtwBGoGs3deSvdr2oum84rFU9rE/y5bjIB51slfZmWD1YK1SIZAW3T+hVQgWzrzqmfHCNu
KCMR67CTvVCgwJblvpzcRJJYJh325qybCl/0mJI5066NQLSuyXboLt7aY48k5khcWfG4qwGTrQ5v
OU9XOt1Gvjdglur5Idfp03Geagl+soSiGMc1wm6JVyTWl1ClHxWe9vOGj/GpsaDL+bi2HHF9LeG8
2LL1syxy6oqF0dVPYJBSOJRa1J1dQVh5+UuKBVxx8O9Dk01XdkWIrFNTXDd0REBZMKw1oCWVa0Ln
ZLh1STa2sWKfhpf2fNTraUo3UCbAVCTno4GN050WFqT1vmaktuJ71SThhuf5SPa9OGcNmJ9dg5Sr
xr2k1icNrbXqj1UdtKzl4xjxI8IYRFpKRAoMbBrY0gmvUCnZ8F3M4DX2/JiJ4DMUjuOWrDNj7e7Z
T5PkT3wyUxuVtv08jHcjFPlNpfSlruVC0wBrLQp+2lD+WMWnbLX4NMT1eb012twKY0NvJ/w2BH1Q
oJWFYCiBVNfulCRupmldrLRS5ZWlGbTliIFn0HrFMdId6+2ktT1aK+PzJuzWGfxXrZMf6Zz8zMJ1
TKeBijlvTgdab8RRvh0SzEFZ7obMEMqBfkEAMmzsrBxll3P5LU4q6wPYbYL310TDfiblotuCQC6F
wQHqiyqSkXKDXurJPe5xHTtIM1YK9TfS3H4rZLXA1iliSohqAKOhmX9rWiHjeVjBVVibfg+7TG+O
qm6dqKeraOxpGEd2TYf0o7b3HL3GVD2EWX+Xi4VYKYsPchQQAUGsAfyTgj+SE/Fh3c5l/jCNaCM7
SleS61yex2rb7+cKiiotQM2ZNTvtEez8tE3FyZt2GkdHfV5/BjaIs8uL3q+uIVFO202i42XyH9C+
K63nJly99tSL6fsal7+QySsSy/27H8/5kV0zEIqnck7f65i8+nmVhJc8b9c5+RYgCIFa2Boixuwy
pzpv2YartoGwqsmxo7rg93FZv6EUNmlt/GmZfDwnmJ/GQlkinNWnVOm2KZMWRwMaerTxpJqYgyaU
ptV1Rqc6P9f6gAjKss4V75o3ZNyqkerBJndZKN91zYfe1/azHAZzI8rwGpF/PEr+UwPRtj42dafq
aewamwLYZ65NhX13s9VUTGu3c69v3DaMJPMIchVQx9Brrq/rv2u1BBCQW97+piLjptjGLPpOHPty
kwA6rbzBdOjyUk+vkDgB44/UH2WkQ6NCX9oK4izzt0/QXbL/PkYD0OSKCVz+hMYOD6Ago7ffZx+K
k5TNrZrqBCgyN1TUSd3F5RvL83irkuYWWcPPuSjv2QKctKSgEeqsZL3VwQMtDBOcVn6bwUbv1f5+
ZEnaSRe74IPqy+Z42wz82l6xgU4TPquN9SkDeB0+RApOHBnetDUXa5smONDlWvnddsv221uY/TwP
Gm6fvs5s6uvDV3fbtrZow3OXFk9FdbbKb11dQrwVj3Joh4DPJVDExQbgnFqdR+YCHfcnMSlGyr2w
pFTujTvxo0LDr/ngE50dA78IrxSgYCCNfUKHuVFeDh0WDcAAJyxoRSYGQZmM4bqIqeyizEKvk5XM
03pQ/bzxUAMnzKgL8nbCgDMVspEKuXXLnETCTNQniEc/m43wwAWpwemSPe49OK6sHXP1lefJp7NT
BUZ2YaTK2NAFe5yOAnyRjuJ7kShBYDXpCLnYEdN3p4aPbPK3brEvXkTQ8At8E2xMhaa/9YILwP2h
gnR2hoJx6q0O+y/rsCGphe/eDunonubtJgfb6biwdh4L1x5ujNQHD8Fpvt8lLnW9ZICIxwjG364A
AKYPBQjaelWsOxB46KqqcOum8wRWniZTk8ARTaptdnfPcz31qfbbGYITyPnG4k7I+dXMIW1nsDfn
uoQA2suZKlZ5IHRoSFQ+I1lAXC0affZxep0gnswqSysOjeBxC8n773I21ASU0D0b0GXdbmUyvYPx
AoGnIZTistVjgckQYfvyxfduS4hEx898iJFYUYcL+iFX4Snk0oYs8/GiDiPIZrKKbPmHTwvTKoUY
1dz8yhuXdksxQhGhE5okAPaSYcqRf9/gw0OZvsx2hxxqR/eHBe1u9vQOjZuhurE3tTwHQAXFNYg+
fdkrrs9iudp0y7vcFM0zRDBtMyHbNU431GPXghaxel+p4OMOXIFly1j51c3jr6USf9kMCToX+UCw
4w11iQ8Xxn8WI+QZkzM9VFBxWv8ax8x0EOgKwgCck8EdrecuOw9gp4jOnsJiZSvysW7HuUNVUrXr
uslO10vPBCgoXuQQZsehvtVbbKck1wS88Hs6LsVZNfvPDOgPHnpRxXqbOQHwJQHHEnB9pZwV8TNr
oNYA7PxdOsi/WWlxnw/8ky8WzG9QK1W16o5tufOx1CccdApB+9qhhCX0GPHUa1s+p6UwPd8PQ3Et
LpBKVC20RFth/JuQPcTQOVRE9TiBDaWw/l/AByOJDFhhEUk3iuPvtG53sUNarg/YkHoH2T/aayWq
naBZSyrSKV78/pfYRwGzgbToEguyCqiBeibzG6MhSWJaP9QGHGPJKOQ77n5p/AbExkuiKrx3A+Ck
leqX93vemsUnJ2zBitY5JjgBHknSGby7NRAmYj/TpRC6y/HzvsXtlKKl+W2ak2efVadJGdvxJkLF
F/IkWfyLJzx9RPVrHjT419W9cOiYylThBCuaiDwCrDsksoUOfB4rBBpBQkPvvB4vSWrlJYtQ/WME
J5WXN3Wpx6srIfAo3MuCsqtBpThDvEOr43gUjl3xHq6T5pbi1ECgxyd3RttNvWaRIIEHMBx/N9Ou
LkWeq97b0EJoGATMZ+JZBtkVC3jDQaG29Dtrk2G78S6Zuirhdzszt0GpjyKqF/t7WDdbDDiZVhBe
adA2Ri2ym6UCARpehJah3ZO4kFwWp6nmzX25gRoYhwUsEsvogb7ioqC5guBWKslubJA5wXL8y9oE
Rk6DVpAANYiW1RY6BwovE5A2Rp5fN3H0h2W0GPKq9fKA2NGszw2G3Bo3UJrMZp1W4Hzx0s0sTx7W
FfG+guEHx/X4Kofy7I8a/X2MdymrB7oeZUK5gDgLbnEdbc0IdM1Xuz/jEiLfBjdva3r0uxvvdH6M
xEA4R0dePy58eoIhgqaJKiLF0N8krsnTUEABrSt+jG69HWCGdF4S2KRUlN1mHDwbwElvMX9oXmqn
3yAOyhHU84CTN1YZ6NTI7u1oTsgt/FzJCSxDOl/KygIBqYtpYBayz6fFmE6JFdyjAyg1IgNSEhm0
henHym23A8hq432LwBgTbZuPZRwPSMPq9xCH9/wQsKK1PJlafde7eixy40iT+LRHvgAZuZmTrmmc
IU9KjX/BlfzUMPRtS8de2ZjLV8gx5tPIYLNC+W1f8ELLWILCgFanmmk6IzHcAhJsJIcWhEXm53zI
IT8sMCRNuWo3NZyWBRB8d+rEZJZSsdnvccqyx3StIMYXCszMBky8JJCLCLLUI7j7eel8zj9LUyZP
zTXfBb7jWt7kCIQRGqGjyh3knv6RyadjmC4wZIYZ2JqhTuL8WTHU3G9N/WNfwyN362NcK3MuTEEH
mEyQ3Yu5W1zTIhWuQ1bfJzMMhyuIKuCFrtkSiDAwf2wg8jyle/GGjg2mYIAC2/zN79mPLM8KmEh4
so7Kw3wiebjlgPMA2UkGehWTWuGv1t6GaGC5DYgNkYBpsjZMRFdHDlPZCtIqZr8ekwWHMdT9KAwZ
kX4Fw3DOOafJmF+jDAt4X3uTG/y5FrfpBKlZltcw/1shYuMJjAQyGixOfofxMBBk/Fej3Puu0rXF
w4ohbRTV7fHs6vXboY4BuMJRNPD1tGzFG5b5tfBOtVkC9tr6rAVnlFG2Ta9Iw1iFZzcmh6h9g/FL
kFWApwI4KNNmJMcEXx3USALi1T0kpjmMT3uJyvcc5rIEBG+fFIHTalEVlcn4C1zUN/BXMPcArrYD
DOZ1PDfAxKdS6eEcg7wH5KRT7mSb1TAALjC6zmvyUo6QJTLhLsdQvaWm/ISAM6dzUGnr0KXACcTf
zUBivYUbxtnfx8DRyaSQfseioVsGiiBVyyWM8U5nE21EvB4j+8UniNPB+8p2z0tJkf9qVnN3mB1C
9o09q2SDqVf2Mi4H2MX0ffEvAcfPPdRNz8O3cdQ/MXPJVYNsr3JwEPFQAyldnvUTr34Nw/QCZk5f
7Cw/4Gl5j5I5p78PnTXHdJvlCVnA4xM8urXN4O8DqgM60Jq66rEBUQTN+brsE4yeUpisg8rxBKXh
dttdHzXS3VD4R5ikP8/pdg9CdyByzWyPN5iNInU8zqUBsT/AiVUwK4ke5imJ9k+9Y/zOr1XT4wmC
yCbb7kSZcCpgOtqO4/imeAQHBrPZuKMrW7OM1mP6su4IJhGNgvqzl1qWn6AdH/yc/Nj0cEXRfU7D
cd2aHSpiC+8wlHyYISTnSfoII7UWlTC/X9f1YS1A5/gZ4pxmSV4iMFBqiE2Sr1kCFqsBcSKUbXVa
BWr34sfkV6DY/AzA+5CkcIzm4M0dhHljfbQQxdc3v6U1/N8FM0OWvU+v21aArPcIbEqxE21ARIOS
IwuMlCH/+Z6yCcL17H4DxdRhbd+nktMBS3S3V+ndYivdT9Z8E/DnL9KjG1+y5VTY7L1aFkX4+rb4
5hX+BuFFour5Pzk4k+VIcTAIPxERQohFV7baXXZ594Vot91sAiEEAvH0kzWXmenucXQVoH/J/BLT
CDAHWCnqpv5yZtNm7kBy6BCfEbYJCEkdiw31MhXWt2ndtl1LXgtI8cqYk9jEHHfCnWNFRDKpLndn
3EIBy1VajvrBX3ziFzGNdB9LpyUw0WEUt6TIGbXHEY957L1CvxuTKIzeTFC8uL74rkoshREEq63W
u4qdMaZPWKnq3GP9C1yBNmtLPBrMey4lfdCurtNycXZO/1LhxIFB2J6FC32o3IrvtknEvWJ1cuiz
RrUvFK25mEQece917ArsBndL2ncxPi3i6HvtrREr5FksAW7Ttuhy6+NssIaXGCvqvGByzN32p9Y2
LonOgtrOGXPwRdZg+cGwvHODiCTO8/8jvN+og6vDC5cdhWO4JffnXlR6J9fh3ZSDe+gnTFjegq64
TQKbXDEl90mkE8XRquC974SA9jnlEsvRSoJHFqTVoMWhAq8Uu869HWYdXL+6gzZTxOtYUggkWY2J
fwd04wHgz2nkZRjbhFbu3a2EFgqNcjKdf6+ATTJGw96JgsvW1d9WYuGjGg/Y9FhVAI1ka1+YfuXC
Pmt0uuMA683dnhuBIWCMtn/P5eiP8azqf8vWPGxNDxnbPBUUkxGZwzsw9AsG5K2D1R1jtMkg7uBb
jg3cL4r/mpdzX7YY6wT8i81/IxhF42paToHW0Cud9hb6zpOC0DCGOG5K+S7mKtjPBGqP8uWrHeG5
llEOQ8w7rEX4BHXqsZwX7IylOU19+cDnett3fjMkrXgfgFklSwQxbWIECwkn/zZe/USjgMHWn2rG
bFL4edTA/1l0EjltJoTSMVMowdRvfxZYcSEtH+rlp6PBLwvkq7FjkKrmxW3G4xZgaKOieZaR+WgF
fCfF3zD2PatWNMnQF1933QYy6E9oUCeqRxmuMz6qurqbfaxK3P1hcOLGDB++hW5efnT9/dHCGU3b
Wu2FjKqkMsVeK34BnLb3gmHXTRQ/JvOB9G9wKCAszO6brMnzZjG6T4u61KhkWJMwXsP1xxTQ6/5S
t+gQoRqP3jw/m1mrxJeXtZFBijXmsZDL27J0w+7/2+R2zRus5bsU8Cja85b7cH3iSaIaW6XAtK19
yrpxhUujP8Ou30duAggAwpCX9nI7l74GPPFP+a2Na86DeKnUe0Ha16LgT3LGs2EBIYRjt1ta/uau
ej8y3iWdgiaMpvDu1UMaLeoY+uYc+R7qrqq/O3TMjDTOn0lYbBFQuZYBWlCAL+Xtlh4lufH8D0jD
v9YtsqHGIkowCYnob+3hEDlw6xxXfgUG1vD9DqF9ENK9mL55E2tqQoUJJzAWUrM53U9R0MaB4vzo
+OXebfllLsRrHdK931UlzK/h6uGspq00p63DI9M2zt+2QxWve3zePhlZlGi/O/BpOoT9J9nMKRr1
cQjLH2YHbC3y0PEClchq+I6QB7yqzaYC5cLpP2zATn3RQZyyH6tpl8Ss7ju0aptsBZS9tta5LMPf
IcKHWH5GAdUT8u8Wi/GrJFu2TniI7EQ/1gAjT7D18F2aK2PkbkIr1BI0WIfI61jyVzUXueOqHTjE
MCZW7sMRFWrEgVBuXgfNY1CQszcNQ2LHkxdMVQISD4XHmafEOjqnTH/d9XA+wCFVAb9Etk8dIw8Y
r//Kaj62DvwIuqpUvtjRfskPaC5HOhqMVB1uaFm9sohtuH5u5vV2jnvPcWI+gdQrIac4Uh+pM8AP
KLqEzAqeJspaZ81JmREKyb4DMRIQevHMadTlTeY+13+5P93BGlsBKEGtDds+Ben0Z/OKMqsMf9DF
ImLZLR/b1EO0peNl6mFFBO6zpG0ivfG8oZ/2fnvTFTm7sIZrgdHOVPpW1M5vyAM0yRDS3TzilBWy
jhufwqngaRdex8ECUora76HeVc4d82N92hC5d0JyNmgt1RQdPMbvnhAuk4NCF0g3iyDdoG4lAoSQ
VzQkrjG8gAx9hNx9wXwh+knFAXZqmBkCCJ67ZbLH+OOUmNKJmPcBdAXrOk8rUTvWr2feQQwsnC43
BcPc7T5q4WCmDEnmz+IXAO6bgf8A5meJCG49hSJD/O0ZrKeN7X3htI/eIH4AGWr0MrHGxANV1Zc/
Na1ukw9Ky6vnk3KwWhdU7skSXZpw/rAD/xusWYl5KzdUX+VavqoBzYEU2HHAG/oTFDYsqKBMVYcu
F1j4+f5NjuQdgMenpnKN+0PljT2QrNWLXRiF6lJK++lr9y3U/oXN0HlnKdOWzfti8Z4WXx1Bzpxk
Me5Qj4KENPO1K5ZsUsUvDzeCS21jo5J6/atVqxODea9wBCYCcEsG6nIYyD/AZ8+es6+cKht1j0sM
Q4pWzm315XUhIfgSAm5j/nBhIKeTIQmwvOdFTxgfZ7YzrnxZO/IYOfLAwNaBZHSWuGSfarQa2sZ4
NGv9WmtxW9oVv7GehOc1iSftM0x9gTYMFRgi94nYpGIYYZZoe+Zd/8DlAiulBmY2cN6kTfld35li
H8MZkCtcCWPiRlho4xIsgEJHd+b1UlUu8Fk2fVn/fj/cf3h+YB6BP1ZO0WTK2L1XOvvNb920HymP
LaGv5Wr9C7hD8IgVsCh+9KV2zyXzdqEnzGnptouZSyixXIODJQ071LROC8yMJ1nWZdw5M4ca+A97
vj5TmMvJ0Dx6hmByicrrNuBu2sXlgFfstJ+a0kvwTN6dH7FlTdgEMCQsULVdLZfuCifQ0cV8dEj3
d9Tzv2LBqSsm8lc02LNDCDnNXfYUs+2heW4fg4Z81Gz6NrvjnQy978tNJWN3cuqDUzs28TyzZqzj
cLAmL44I5t1xXK9mwiPM3Y97W+hB2cQaCxQOzKf2PeyzPn2HYZLoEKQihJoIMsAC72ILU6G2a7mQ
J9Is0Q6bz5YIXeq4su3fShAnXlb6DgiizBszmlw362czu8VbGF7AEnoXuD3xEAbXvp29uJHcXINZ
791QVreyX2bsik5ekg/RhbiOfCwydOHdILH6wdXCbDccbQFbc3NWfllCrP4gyLP5rgpy8cIJRk8f
s+jSBtUdrnxuNJQGEoj1GMARhNzEd2raZFbPjGWlhYjRl+Ef0ozQyXewFetD40eXq4SrfRz8aqdC
wcANs6zdfPlAQDi1FfVzK3euFdGDfhjdac2W+wMoUfs7j6z3kTrKm2rKPYgzaVkEVVYyv4VFEKbt
avrcYHOPHedaecZL+VxSdLjVjzcEJ4DZbMPuOlbFZwHfHEDhtyjhXjne8ihgJmUtf21clC4Aox+6
9NAWAKebgQYJbAOdlhoGwjA6YA14i96Pta/s/rg09KGIBz8bBaCgFnAPIXg7ArQE/Lf4ghN5W2Qo
dyPGs8SlJa4rGqRuzm3kkqSIeBtX1XweAs/sMObFNjCQ+loJRT3sr6Qk562eOeTiKZbFM9SmCPQa
1o25D/Zus0pMCO0P/r2TVdfHDvSloACzrLs+aeGepIWsLkvw4HiYSkoK8Mor1iLWUdRnFTy8ELBP
YuUT6RYHsofDdrUb5gN356ysh+sq4DQBF7yBuDlw2X61Ixw5mJDHxpnxdOjtQ8zbXg4takrLs1DA
G+whJ8fWRks6hv5fqgXblbWfdeB0Yqdwx7SeeK4iZR+lCcHwjfC1fQj1EqwH6NGfutVHhRGtpLKP
3Wh87SUTSVVFiasYKvV0tetUoPi6LJk2cpCz8+Su065yab8fp4cQ1TWjFofsRufPCGQ2SmskUwNX
qxD8uxoCefTn6s9UihUevIQkbfoYPKuPUqs/aeAt2Tp2pwVgeYcyKkD3gRfF42WXLvGiOtMQVFMu
30MBZQ8f/i/4xAK9FmfagocrLfn0oPtjsHP8RLpl0g6df3b6CHUC9FzlW7gnPgXMyQDEudT/hZDT
x9EkD7yDrzPKycknfzrbZobVqcPfbcPco5gboyQ8BlUAcwxuV+L1uDLFWMZz039Pop5TbFB//KCZ
UlDDLyBmeGIJWCQLy8VT5gcAQG2nOW6aEL/J8ZdOQDtVWWrEOhag/oZfsDZ+Wz9luA8apmHQVv0Z
Ll1SLCd84SibKyx9tYDzpoAgYkcwG2DX7aP174IhSMSiPvpTv+S9V2EMHi2o0EVtcKmAmdP+ZC22
XsmhfDBSoXYIp0iYvYYVkI+x2EjCt9nfeRb7c9kz0ODqoYOfeh0UlqoZMAUCPiy2nF1pXWObwAAJ
6vrf4jkH04YNfKm7Y9O6T5lHqwevgsBeamniXlAwGnYBhwEspKq8ZOrNzkVZKttt3Bva67RTw3Gy
1smKx40XIIcaKA7Off2DvwUtZ0rqGqQI81+7wJH71l9lrrxnDjw+WYLoZ9sG8rhsoIOcYCUJiNT5
ELhDhOVmy2F5glwk6db16p4AeIBhi+tbe0AVu/pljdCSGv0ZgEKCntCRZCzqp2DcIojGWkJWbV8X
J5pjZpbq6KznIlAITtjUThKIL+YJNg6YdsZd0MHR6oL20HelH89DdJM8rnLfiLeAA08VmKS6qLop
i7/E4jsK19NHYMkMRQTP06sGRTFCtA0a+mlF+boVDtD3DQu82y42VhUJkrWt/9mVY1oFe9uLAb3G
PdvBfIRuBNTLjT65wJy3SbgMLf+UY/g1NsPVSudXCMiEkF+uRtWHuYA4x8oik+UcnBSbIL0hIdWQ
YicbKGeDW6F0Fb9bqX7GHoJB3YPbplMAjcabT2U28anE2ABcy8HaVEs/F4byfNl8LESg/j3VY4Oa
xCuCAUHKmjAZDQZV27onX7kQWmfj53XlPZsa4t3AZIQ7FGD5LGZ0IeedgtCYHVjT4XbfuF7BoDhJ
MMEgU3PwwCT/IHw9GVtGcbTNgPZc0N8tRDHPGSTqmtRnYtnHiB0tRJOyFpOVrVxI54gFsQpcpomG
pGh7WCPoSNIh4WFiC8C6CYqZbvCZF/D7Gw5ozMFKnNwNvmEHy0j0xE83af1cU9Lc7/gjnTD9mcj/
lRYLdqlhFGIOfwz1tuSbKQETNybz3fVQMycvFL4EgghAtLYpZyGCLWXgIzIwDGijOOm6Go5dI4cY
hu26nry19s9hABJp6H/9CROPsXzKfDUCHm2DMOtDMEUmbGhGlvIZuZE9NOInM5sXtBzo5ZWLoMnY
7C2yC0OPXdyvyTfSYV5qux7g0CaCo6+jrMItjTGi/S7ymRP90eiy3ROhfypXUmz1AA+Ku66pW7jm
ji7BjoJeClzwTA3Qgmik8TChiTpK3Rr8XFyprJAg2mHdfRXLR3DHjQ18tDLsX6MIySVPvjMHdn0k
wBEE9hQU/i8rpR+XY2kzyj/CCXqGnNukIrHHoVZClWPx2pVYZEkWGopwgpxZUuorrIITi06IkYAU
EjwVthtSI7A4w9KAMv0bkbnOZQO1ha3W5MFwpj7AZYPHjymkVoYm+uyj6JG5BiY/Q1sZ4Qpo2USp
qnpwSy10yE2rI5lYXgK9TOYSmkK3dGlPl0sbaD/DHr/G5W9Z1z8tHb+G4GBM9U/f5zfPEV9RAzDZ
mb8VKrClC2B2AxG2t49MkACzy4CkB/DIDRtWHNXjm9hAjBWoCzNrUl4D8aCCbLvIqX58FxCzmHdh
BarMGZxfZiM/q6lKFUUCDh560Xffs4SM2zI8EfPyhD0YUPRbYQD7QrmkHnATVW+AjtqnBots3Ln9
67piviEo8VJhs+XYM/xBfEcd3KB59FZ8LAgTtdw+/IbtLQeuz9riV0HsjLvNsciCLbuN0WvVRuy2
IrXlHx0D1WNl4osDnKt9jXyBxgOL0W6kqPZYfiHXOUGXYt6ENempHdT1DwkjJ3OK/iuIPry1EtCb
PUBZNbiHCiGF2ApcpA7BobLQO+ZCLQCwhLiiE5vyUqNCx5UubvUostDtvxysmlHU/BT+2OdRCLhP
BT5E3ne9SMQ42ZzbGbbWfcfvhgDBE+tAnEUNmpCqihVtboyHaV32P4VaUnHPoOh1fQb1iqsv9RcO
UruLapoqy66rLv+NU/M9buQsu/Jjs/YQyPUtrMMPNtYsZbbQAHIg8fqkPpbqPLXe+OyF4X5zMEkC
lc/4hO1csPDSlRxCrJofQM1nXUtvpl5EWq4U/JgWGVhlGhMXxxKnKnWZ/xY19zNa9MCxHQDJtloz
T0D/CGASRihlSWt0GetpEoCfmt3i9SH2F/3ez/XO+AgRKgQG9bZfFFKXbQ/bbUXuYtSkS7A293GH
BbFxi9OEmCpiU0EIbQ/GQqAPRQVZdb0/CQGKw7rp1Cu3j6YCw6QxUg1d1+ejNYiPFOwSVV0qxuWK
bBPIpaDuk64+Gor+h6b1ybwxSmZNDiFzZNKx4AYZ9jvg1Z7iflT/HwVWfA4jDLFR/ACEuc0tTav1
QShSo97imM+6hqLoFGIvWlQpd0Dqo+3/SoyqZ0zIuAMsTKRFrghC5VCLB8+OUJjJNO/wqD+7GrpT
EbljvMEdhbgdcetl0fBaV7LP6xm+WE19SH/Wq9LRwpAvEeOUA/Q1zYYdmzsTY670k66HzDQ21+1+
SwMJmhTtBMy8hSaTWLaJpAuH4OQpzRNENw5qaIYn0bt/PMkMlG0fkDnb0Rart0R87qEDvMWjst75
FP2l03wPLiKWqxSpc1fqQCm+NMZ3jt4QXjTWhWrplt1U2afQiY6e3wdA1WaM2GONOCEeltbxirPo
ZqQDjf0myMl0CCKl0QCb2+fQU9gyvYNjx8SIOGuuSkjFA4+dSR0FVrCkb4YTEg4hyFzNrj0Av9WT
y5ENcFVacgbsgT8XqDoDvycOOvimMFDwrQN0PNsP6RKWUAEY1mKnqLOWTtiWYfunpIR4qiYvqRb3
dw1kmGzQTyBe673RBZ4UHx6pwwMNCo399vXg5E4dtYBlghqZIPrsgAGI2g76R9U+oLjv4CY88RYl
3w6dl4UNTMmW+VhG0GmQZcIaIHsFt1TU3xVzT6Lw/lZrdTQGJ0Cs7VPVF1UGJztdHOdQkanJmVP9
Bh1gmzJEa/Kc4oIM2g8dwGFXZHyuy/LBHXnzTCL7z6u9LhnBJ6eNQWR6LWpcRL5kFjUsVg72C8Jg
Ymoa66FDwghxtY35DxZ00qr85cFvoG1izXf28LJPGrGAxBslTUSBAybXQ++jUUPxferbosuCNsBo
XUeQSTcvk0u0pgHue4Ldrc4nKQOgGjdlFi/n7VwAA4aV3Y9eXk8IsQ7uQ6glu/rlqQlrkgOUeW+2
kaCQB8BpBrsf6DYepw3262EZ+PyDajb1z54GVbTw9nWG5lm26gj9eJCYl92mpzBhSjfzxfbUY844
QGiPdvCo8s1CRfTscjC+PVAgoV0LMKMoG8Bi4u4MoeEkCE++sC4Cu8Br3GEJEohuh3mdgFmOXaK0
fRUa8gXCMuUVQZw5/urr6M+w2HlXU/Rvl36VPuRZz0VF9X0PW0CF4+vpNWuCAJIksvGBm+phO/S8
KGEo4P8T90uKm3lxIlmnXQ3mWnNy4zN/FzQEu1dUMJ5odJcW22Qj4z/Zrs6DaLdc1l6TbyF55lLA
33PCFuDVt5KheuTdQc+VvxNFtLP9YhIxkCp1h2zy1Pq06u2t9O5ZvRpJClwSMsK9t6XbZc60ijOE
eridwZO1yFUDihwb56ur7lUorIOMVfV36E0AqGskSijpp1RN6UyRpAzBVO0kWqIXFRdTICmhW+uD
KK8pEk3Ld7hsZOcSqP4OIoiwr451x88j+VP0djqBbC8Td3SK3JtalJgqgI5sEC6kyMDyqAdShrKa
9LwkQFKw8bkdrhhYkJ3DQFm1rN/he0wJ9xVisAr4pppoOniu3tmGuAjmzjTHYsNyYtxT49XbzsJj
qJ3g5o0Y7grwO4UZnuaFHidBv2FpcvBWLUX4gqXr0vF4aOgzLnYLC8QD4T64T7yTxcmGwWWu3Xws
zblazCMtZbObZ+8Tp/ONFN5wmMftLr5gVg2wc+oN57GtuEjHNTqoaCD7cLaPinUsMbPv7yrv0Guv
j7nX0TeAgw9RG8FKr1hzcf+B18sGFa67WSlwrkbFjdWHhTbvwzpBIyiRwV1D8coXd8oFgk4b7a8r
ZyCiBwxBd2MD7pVEyDuEWgPTdzEEg1O0AeCfqcyFhF7dhbAGCPJsGe4VRlp/BZNDDgqCymlobbqI
6G2EkrczEn27gfs1gUsYGVyGCC8DcOViU8QyEdEOCU0Xg5GegeLiPc+3bgn2cpluGoEM3EWJZAat
SEbcnXQ7EE4SZwt0E7Creiyu1dZ8hQacaOAWN4jrSCsSFB0tMOAhz+ymTrifiPVPTkfeyibKtcHF
XWFobM7HQMnn5AHRGcf8/x/zg0tZtuvNG/DU6swaCcW4BY8xUfXIoDzvx/FzNtQ5SugMbFJ76odt
4tN5OLRaXwQS3noOpkM321fdjvfn2I2SiGKYMX33D4olHg4o5xyBdRBQGLIEeUaRORh1nFpRPHrb
L5H1KRwn57i4fYjrQrp0wOcYOyzOBG/7GNt1zSk9llv/LYB5JMOMz+rqlQAZSckYFTnwhjkdXUg1
ABXQbnofXajbU9IB27A17FITxVNhg1s52tfhBduo/wrzFKeBxbSpUbqjhZ9nANjn//+rNisWVEEO
//+KRJ1nYo8E/Ozf/4EOjw6OOa20FdhDUDWfSAhPU83eMAXhXQO+wDsTlhnROUE/0YyfkJcfbo06
tsr0DzWAx/smOz811fiOwz4D/a27I0V07sOA0xuj9sNZw/ZkpwLMXqhY4rU2QhbGvwE/yluzPVMk
Kfcjj8Ib7ZenGYvZZxiASOz9Yt0DBqP7mYYopsK5gJB/bFytXiou3SO4/wLkFfzjqpxXpMf1txrs
jzHsZVip+1QDbnqsXflnDLCq17VdkzCCrc4nJwkrKOb+sLZ73RQYiwFLaADWZyD9TdDah6byi8xG
/c6D63ttuhHnpVlit4DwOVfYtCfapnrUTRpyN5swMx/noj25FIE/yeBDSTGkeK1DgyHFumdl9RmR
oQ9kSHkMV5Ncg6rQUHxvrS2HsykX0Jb2ZwAjjrwZDm0bHWewm+cIUV20ZrXgjQFTlK/tBoW0WiD0
IpEBPdNbV6wjmDjLyZSHhjYaC+nm3Ca8WyXy4REA8jtH3eamjKsxhUWVQ2soT+6sXilX2F8m9jE7
KxottssEvFJ97R23OA6W1bnl43w2GKyw2MDeKMf6m9+5ytADG7wGmDwQRQPxH/JnmPx1HOhIpAFU
NavFdoHoeZxC9HABIhTLMuI+M2cA8nmURoJ/YIYRu7GFXU6EigBq9M2DoioutIRGpCwEc4uNrfLK
MytIhIfFv3k60FmligOk8+DOijV5Dy0PBj480qnEGsDcPOy9bNWzxpcjZVwKVR0K4uANKytaJ3pN
Cl3REET+XRWkizu+uLgLx2WKbiBhsRBSmyMlca57dVmBvs2cp37hPExjF+BHIShtY8fxIpM6wZZF
k6EwSL02/mEsIemtGDF3igPXwytRxBhOWVd14DTnnNUrnJCxeYw6iletMEzQHuLPFBpUbBwYow0E
qR78K1YGqndR8yWBasEgaB+xiJVwzFDA8RKjezhNIFS5kZRW6F6BFdNe4u0lpbo4kkKXboZH+Oxu
Mrb2s8Xsn6Lqj0i1uhkdIu8A03JB5p/CACd4U5VAEQfv8GaywPJtxzVCOHglT5W0K3DoWoZP0dpC
YPLddA629kjc4FGTgKZ441KDd298GATIpwiN09W3CvzlvumdP9LKGyVrhVeayH+rPBKJcC2mb7qr
hnUFFYRfjT20S4Pg8FhehrZE/KjHK4Xg2h660uSkgRdesprETDhPEL2tK/erZn8d5OvvF+oWTSio
3aIeoCSxOJwC+OcaHa3qYUDQ4TZP3Yi3z3gHQ/q8LfiEuULvQj6D06OYpoFmLL78d3/egnnR8Yyg
AIvqfsfkBAmZLm1CjcpdYKVU9S96Ed2+GPusDZZTwZ1LP/vb/k8V4btvpM3X7o4LIqyedSWSkGX0
Ju/WJiJ7Mg1bBxHcBanYGXgF3vnSR9g9zcRT3eEdCZOA5z9x8tGOcB/ll8IrLFJrApsy6T2Cssdb
BxbBY1fKV7x2DOClA+qi5HuEs5rEV+zdeNGzQZIAGaCLN2O9psr+Az4jE/AizPPxGiojx4Qs4V9p
gFW0gsQAzv+yCA8T2CFkZGX05tw6Hv0QFi07dKGL51UPPXOdfTEXbxJVPZfsu4kQow5mMqSVnH7m
NcBpq1qCpzKlgYttUyucugpZbhTuNDTzNyt1sJuH8kFMku5d2vwJwybtGeHPIMBleQ0Q9dsPkAlT
X4Wfq3goevrXae1uBhKeLJ731BGekvv1aJBuRna/b7OxCPO1bg5z2DDkMJV3BF9xLLgVe+YiR7Iq
74I7hvzgdo+L6WVfRdokdRfmTuc9EJyA3ShsXoW4uAxbtIVyCfR0+4n8GoOIwLpfXuYNGyj17b9m
mswe/Pdfqz9KF0/D/eyD9YUQEAxvdqv+QGJ5BpN4KtTkYrp2Hy19Q0n4w6FsJbPFHKWan3ar3nsH
ESlWXhClnEFjIc2DsNr9D9ex+DC8ORge0Nxp/AWpo+1Awg53oYB3rHV8v0vWQW6vN92Rb3Y3wAhI
GxReZOmmuMC5XShE97rw38oF4UY20f0QdogLQn3yl+ihNejF3KxfzGV48YhvkWkMu6zs62M1AD3o
8Boh9dsSfXUU4v6QtJDBloIjGVPng5oeFwAfukR60tmQ03dB+kMSeJpnc6ssJJyhCvfhJpFADiNk
6JDk1UUIJM1nf+tBmzgU/IKkwckXD2gmkHFLYzK8GSy5x/hnbwQk9hN55lV5FeLaISSDlh+b0DmO
00xj4/p/1hKDcRuq2B+Kw/2atYjfZYG6bPeBFOPy4+YtCKeEY+YZ/xTgLQpVCd4fYCJNC9KByO51
0i54CcPqD2BBpxsSbVcJaRPuRvejqC9xQMQZuZSfxYmwvi6Ym0IjXjWoLT8UA1I3/Fup4T/Kzmw3
cizZsl/EavJwBhr94PPskmvWCxFSSOThPB+SX38XlVWZWbcbhdtAVSIUcikkd+eh2ba9l11b11hH
FIVDHHKC5xbW1PCX5YlhOzbku3TtqzXDe9rFjzzsn/rgGFh3ZVjdma05zMMCplpcFNR0MQSROvsI
J1yufX/S5+xrgx/WN9qTSIJggWn7xW+8Zlny8wryl4uqtZ/ryYkB63i/MiWpcpL3gNCx2WfvdQ0D
TVI8Dh2F9nDf4yLMOxz1hanFhDqjfRtUzFKlfhk8lxS8+sB1kd30khuGJt5S0hHXMsDJZ0zT75qm
fD58SRRn7lG3nGzBHII6p2xIKEzVosYgHuTSJ2roxvuweBsnRAcHXpjpaxdj7PfxmNy3PLG8pIfa
KK1t13SvsTaPcKbb6Gf6SnU5iXs53XVjfEnH8Tl1JxTKyLgEpbOMOj86uWO3T/P0PjRx+aIuMoah
Dx+Cz8CXHsmNmvd6dRtcy9xbo5hgrnyXRLvwyw7hzmrGe7MQqMixeo06a9zKKdm6ympWCciepurv
Gl+8C5F8xC7ckcwBkBRhnpjCbyvxGKb52I4DZIaD92mNxbUftUtG+LuU/s6Df7YURfM9RtM7bbif
OO+OrIhVTVz4MHlG75lM9KNnVEu/dp8MCukwEq8Ul5SKWbDncASA1hUHI46vcdI9qpKxkCenbuvH
r84QftVTemOAeKg6Za2krpVb8D3A4rTqjBpAwzZEhOVS5m5Bmr81pv8l8JbYjsRtb9ovSC8n5nbT
yhL+ZRjkW2NVBysiASQVAbgqvXTZnPelBl3IurtUc1zEK9Q2m9yrITVkOZR8/aas5HfXoPLK9KRX
Z74b8Z1WFTO7oFggjDxVTv6d9lwynM3oEsE+NOsX/m9zKTfgBmR3K/DjLqIyEqvODHatgWhjW6AF
heZ4S8d22t3UGgBCwpxYkPHRZpW+4s0y96BBT0GDR4KpYleIjAh0Vy/8mrF58jjl2fvQ8abFKfVY
58aDK7VNgdBjYgReNqK/2aHZr2LmJfrg/YpGmCJxNpxGK4IaMU+ebddf56NGIsbKv6eaCJByS+Rv
zOoLSIpY88wRST3wvrqiJa7McH02AS5dK3kpgicVqJdUK26Dnz+R3LpkafPeSRyZmKKoeLInN+2D
g5bYrxkiC8MTUZKnhJMmCBFIBAQ5tJvJSJ+yrN30TgNzIzij/uMJiBmlWcDUvOF1wqy6qzL5Hc4H
O+/dMmK0LqrqLWwY5CZimtY1Mi9p/e3AKAzNmNxIrb1rFRHAfCQCLvXylWeLSplXTuJ663Jy0KU5
7KQM3qJxOarJexR+Zq5m6QtvApVn1UsK3rAOtjijRspAHfiLR7B60PpVgY9dq9o3DbraugNEZosK
DTRcFXnt7kLUbdMbD4Zwuo1DnHJM0PRzgEsHDDFfk7MSTdFQOsWPmjVPugrcHLQD+VA1GxnsonrI
DvW4zyKLOGY2rMwY04dbMZOL6G9SHGOEhUwEO3wvhiDeqiym0KaRLxi+y5MTn1QD4c5IELxNQd6Z
2oLRhXFX42Ln5ym/XcNnYOSb7cKdxLVycJjrGnd/DzsM8w5uA0b1FW1KMqO9HaXrwEMyiSe5JvrL
+ynFmZQTN6u7ycCYU24GXKdlND1PcFY076G2u3jju/7nQOAm66jpRshfuaY9Azg4Muq6q4KNXjAb
8rF3L9ygPwhDOYfAzjOsR+14MHF9ZG23FCXPzlB70TZpvXdoofaC8fguCtoPHwQm7Xz60Ghhvqhc
72RGxqufd8NFkfWxnb7cFBMImxGL/Sjwceo9XEw6gjijSTCcmWHCDSIlarzy5sRaYw9rnTuwn+OU
0U85YNqF9OwzrxqT1Uhdp4pUXd8zKLLy9NNHYQR8RDmJDy8W8iHNyP6GxNS82n70reISCbQE3lMY
LYje59G0kwMZR7LfD4p8CWiW8QYhIaFJqFGgY3mKOyF2ptc+SmkuspyRBme0NdumOLLcbBM7wbBk
+Eu17w/hOimKoxOr4uijLmOmgzVhfN3Qxh9zVfwe83ruzJyzE1rMLEEc2pPZrJuA+7wJITOUaKJW
Z/7S9eTGWQwUKbgPMVgkQGuSyHhhFH9QcbYwzJAw7+g+W+GwS+ZjS4tQyHmRfJshQEPSyh6rV8+c
eibADmi1VgApyeWX51vvuqXvjO4Sq6dm0sXSgrIW++NNj8aDPdXmQtVE4mxx7TLIbY6ik0kNfO1B
ekuspNx2M0ruy3bVA1qftdfjfmNMQ3cAxuCSfesXSItnz4m+zGk6ZBVSAIG+zVDQnbRSf5mao8uh
u3RVfZ0GTHlGLi8M1L95BSjAVFwTsbykWgyU1nnTkMG4eNboDeMmNbHZC9ldsDJTJvnROhP1o9tp
4Uph4VsaPiQfbPVwfQ6xQYJN2snJt8uTxVmAT1Wnd+rv6kTeTPLAdDmPumvvmwGZCTjXQvhoiZjU
dyCXvsJweJyMEvKGs4mc8UBBRhTdpfcv3B3Rl3BZE9Hdhs747WK6gGyj3oLSwMWkc+9UIxdP5a+4
Tl/DmINrmH7FDnb5OMQ1qfVzNxYdO6/LVm5HP9TV4gOthMuip5J21YfSoud2DU6Xs0jFzMezR1Wb
v7vSvyE9HEyN365ogSsyPPiNbc8UAFTGflpBzKoYCfeYreqj2zNRFd4zz9fvKWn2A6c9E40TKN2n
oqMXprseGwx9AIcAotIJNq64szr94Gbdb6i3j3rUP8f1yG9rhXuQk7z64Nyiftcl/Lh+nVyYQhTN
Ja71TW5FvAnm/JvOzFPPvZcx99a81vfRVOl4sfpHP6oJUxs2GRiHdG5pORdGSQ+N4YFMHEh86/4L
1kUDHT+DQpusqxTYWRAfozY524BePNufdqNDiM1NzJkrsRMtbINuyuN90n+Zbq02RjUcBhERGuKI
BZDwWFB6caeM3NNc1bYjbI1hzDEAzQqeY29zL+7WtPZE2OOPkLkYcIYp35EGuARGeMJs/wpZ6y6O
mb/6pRXwzGN7RifAs7Fou+HqYgS3df/TtKIzmUaOhSj9Tg0swMHnUN1BfL2RLsLF2VLulCp5iQXv
1lh9FzXcJYbqu25svycjOxUOwrXN9Mgg0bJwc/Lhth4wRol5w8fEpVKL72OYI45mK0erNUooJ9hb
OzrHKSDZk+rJ16iabSVDOt/xV8Qwk5kFbj7f2Xker5pXFIcIeLIM3FNW/0RjprdoqlNYCuN9WOZH
qBeUHJn9SFRhNGtmQCleNaslSMfQyNGq37a4F7iTT47rvY+1dRsTTjM4X8QFmOb5IRTreqcV5WdB
UQ3V7Uj+9qNLabMs+TJF4shbdGkqtYoQY2Wnj/xzs0WB7KKJs1IfiCFbHA36V6S/6bkNkbURDwYV
OQ1LZC26CCUzRy6inx4D/qm6OtgjCXU9vw9tzEtDtYsQP5dpUe7znPdLHg53oXJeLPlrpAcjNLjP
uXtUWXKqGMFG/Kwmk9+NXbYXxdk2VniFsltI9Q6AQ3JpktTzMJvAODlx8uHtLubsbTPeHMHPAwCv
a0i6t0LjwA7q5cgIDwebSvA3/rwAXceV5rViPek9nRONlSZKDtcMQEIfvIwp8AZlMBqvRacvvejJ
91Oxy9KbMFPEanuFuKQBvKbtxwTdZoDwSAUDbm0Y0OI4pkvI3RR/i3avhxKGD9p+RysKdKEj9Jqb
FArQB3habl3gP3KgOduBWxeeqWw5qfLLsdvv4McyhlNCE2ZO0Bx+CqhfPHCRtsM79JaARkQV26c9
HTqW2TmJgWWdyrsYHjjuMC7m1ueooToq8vQ1z7qK/HLlWAHQIjgcrqzk1ojTx6EhqenPQA/UMkZ8
6t3SpmgNcOqLLB2ipZgO1AVBOZ4EqGo0PqhqPqHJSiTXuAdCAQ7cLbFdBIAzulGnFneT+sHRoHMG
g/6I8wLAkdkRldZSXuhSgdCCReJE7qfQZkTvZL1oNlbAIHTNda9ZDO/EOB5znV7L1y1oskWBeYg7
oBbGH2Ynk6No65tReChpLbDQMbP1Q2c19Rr2PebLBGJsBvZvBQWI1lrcT/q4693EAErFT85z2Zrl
q1UxSyktDRh4lcEymEirFtGTa7nkuObJjDeCqgAh4WhE6cV77PoBt1W1NGOAF1SGMERLQlWESM0Q
ZAqjchoeD9anT/7Rn06tbq3aPDgbdfjS9dbZV1iAm0Gegi7HtUvfVffmU6uwj6C3XjNlg6aBW66F
b/2YoQDkT1mE38u24S9iS25XTJiedB35f7AhrbkCAD354T7q8FN5ewQpucTKCovc0YheRdxIvC/P
8naCG5DyI2sLWC/ZOsODHkfHumd8wnBtshXiKPeCZjpVATVOqUPPU+oJM/IdZprnCbDlMmm1Fz+i
tKZKJARo16eRVyXHv+0LZxeEcm243bOLKNW02r6efOOij/k+RSZyImwbBvzA0+AyOBgb8yGJMVbq
dv7UGdV9CcKlr2NQ2Fyjpqc9OgNBcxXi8OHNy9QvEadI0gXp524Fh/vKXTYD2qpyXsyc95MwuMJL
7j3+pH1JeziVsgQcP71mWnwjf1nhwgP2KNSe4Pqmgt9RWtGqN+t33ZXv5pCeKSkWrn90alhCPTiz
rF5qLuHh1LTu6hz7hEX2sDSgltqB/+HVV4RAtFkbi46Mq2Yb1yBz8HEbF+wtN9gue2nQATHxbAr7
jQwS1gGiABDAn2ocC+TI5XeB3sW9ZS71cONWxufocSOLecN489C/T0wish8y0I9Tme0RsG4WWJNU
RP46VdojqJ7fuTauhha6gKq5PKvmo5yaYTV53FGC4rGpRxwghvbozaPXCpOuBx6s95vLpBOYSATH
fCsaaqm4fxJmcXWqFg3ZsrAvj3dKF18xotahDV7apqi2MA44JGS2g3PrrAcn2iVhhK2wDJ7J8n/V
4PzEFDGYWI9gKHaa0B7T4oAtGSBLos981GEhLF+cuxkibZcfVeZyH9Ha+1ET+2lkHhpF+zAxzjPg
Vsuuble9iiKLoMpyz2a24sBjB7ZhMgHIbXDoWF+NQV5jY/YvkCDpO+fc69EtCOIzIRSDKU90o9Uc
4bBo3JmKFix9S4DJB3PU+/46k/YeNoe9MPBk1INKdoO7yXrnrez7Yht40T4tqiueK0gqrnYEJwoo
mxgEJGNvNf/TFp7UsuGu1/ThhWrwyg6LY9v6v5qWjRSWNSwiDJ2Rk8HcKDBMGytq1otG0Mwti6PW
axguo+GBbPmdSKNrah4KgzRfrsdfit/OlTUmu5aEYuk+kGk+a/WHVc/pSE2F4OSSqyndpyo4M3GB
BTpNBFyCXynm8yE3Td4r48HXsLNVPcqmLCHtdO6X003lEvMhsISTPztPhfCugoms4YXtZiyniz04
CDz4mNtIa7cdwh3qbeFsMqk91z1AsD5BguCWbMbuK4MsNiz45YeS1fuoo7XlKdjoxoy/wc89tR4Y
uSgk4SVi0OOEi0NJwBIfOiVyhJdV9+HxsgoDEb2NkK5KufEaNDoqPCiUtn6shnKPWFRt+Kf3uo07
1lYVJ01/DUev3iFetmg1mb1R6bDXsBkv9HZm+4cXR9n9KvOjJ9Okw3d0eKE5jVzWmISjE4hrPTN2
OzGXQ2xfXB3mUJxTU0p46z/ZdAmPVDnJUxOUXzGZYfzX6oUqFTqQK19sR38ejeEZm8ZrEuYrdhOA
rzBrZ9Nl2HxFrB+bKj3kQ7BqRw9JbWZ94SWhvWrxiiamhEfSYRawYyLR8UeMhEVyqL5KwVRzAJoV
lYwqSlUtknK6d7gGV74LAGLytC9vxLQGh9QZ5bdXUmogfyyFE1ZHbgvHIrYIPmu/UuZtiw5Dlxe3
W19ORKtM/CcGOWTfoVztubNLWE6PZNzXle1R+6HuJnV0DIW7B2aTTWO+VLm4C4vEXAnoAHoZvwdW
vs8q7l/EnpU98AsZSbgeQn09sH9DINwtcimuXtCRysi1jkli+Aki/R4wJkaVj5QtDpqHjFcXcliM
8iOtyt/Eh3hCRvXbT9RxaoutNgdEOjv6rbJsByjEW7qA3tNvL9HsvZd59padJR1dMesvyLYvAt4v
JpYf7pIsiAjg4aId2a8l8vTaVgDe1XBIjK7fwKFwtw2jziRkkN+obufm7o3wVjJ3HLiKB2cty5Th
+cS+B1gE44bGqGSU1+PoXntRk6054JREJmlKy1/apdr1mbIOmQQy5edyl1reXSUT7Jkd3URjL/r6
pzvA7+LHWs0AysFEXdqg8dS1TezPaZ6wDu1rBQwW4it6m1mggOQ6MzjImRzEAGmZFOwKG8i9B5UH
lsK5hejHDZl4TwKXG64eWLEX3G7+ac4oNcrwtieBXk2Oi7UOpW1cXaxjgUzqCy6lLNe9LajLM/UI
6N7hqGLzq7bVHdCYZ9H5jz3E4UiQJI8kcoGvZSsC5HLZ1gNBDBc3ygzsAfy7IfgyLQQLXEhSYWv4
iWh+BnH1rmEC61Ic1xGRVmhGez3VBYsc5FpJspeAf4dlXzHBRIYInGYGPgbToZ2LuqGbfvlINCtR
uQd80I+aSwTTa7Gm9/GOfI5PVX3wQJkfR0ePd5i6D3LC89h7AcBn270LiMw9RDWnjJmUX7Uw+s3U
gSNWhJ88rz0Kh+ClwQRyfgJDr0AIeeuSalV2RNx9NYfIve6kz1lnz0Mv0NadcHJWqTgwYmR5HwbJ
wvKf3Jp8cWMQ70/cBMmMq5y3VQcBGePFnZ+UdzO/aBF7lU9j76CqddY32KiTVaiS+KwDLutZL4x8
4zroUC4UJo/eP5hlAUYd5Q6v9T7BhlkWX3gmPlNLguX2PrDFuquiFNTNEsyU6Xn7Mh2Z5OTxHe6D
nTDhiziwgnCdphvW8EAZgLOYNDv6IP3Yp+JIgUvPMlXnYIrPfaVe63E61a5xNYYSHFhTsqnCze9s
B4WjIEfQlwnWkvRKL07IxWNgJUk+wUKpjCzdDsylOytgoQULX2ZvSrCjfcZQvjBdlst0VjJeQRtq
23acUO2VWGOWdXZZ619i4W1Dxkm+nV0FJ0zhcYfWB1ynmHx3I91r1hTperDjrZ14zwGzJTaCvLkc
90zi8DoFMMHbGte5Z1ZPhijuSsXiJMjg59RQ0algUwZfHB4HvbqaU7yveIJkqwHNlSxeMuAt+zZP
fu2AYQEw9BJnOOx4/1SzWF6t3HkThFPQrvtj8uwn6X3s0XQxUDaXFWuhYCDeRt1szqOW36z4Rt24
Mpw04n7FFhaboI5GUnvTEm9aga7NCu1aC4xzRt5D4zUo2y1uTGMTv09tT76/GHZFYacEEiPkKyN8
4LeeGHJ3j4Ov703KMsbnzDozmJaJ8GrcY+MJayarjBxWQYUTTewASWljagrvNBtJTJE+gS2amWfh
g+ri7EmhDVNon4Ix9Q/YsrqHUBfaui/BbXCrctaliW1Qy+IHqBIduERuolnIWIzpGRij6dhP4NcZ
628YkZNZM7Twucvn4HQD5kJGyOxsg8JqEM8YGIXRM5gENUWbsHzAhorA9Jcv3dhd9orBDb9JAsYE
lf861eWdVQTVpqq1fDfaTfROpwYX447LBH4DwkGFfXTV+/SRvqsbB65W9MIW17wok20AA+jm2EN2
IyC3L6S2nvMFuzaHCjhfNI3f6hvXsNs7GZ9oasB/MqVJzeqVlTLYiCp05KRyKR3rtZPbp9Es22VU
8luXytnGOP7ddKMZJN+qSD1XlvPQes19a0ZgmWLtJb7EHTw0MTcwUZK9BwkXvQJbTpyBQGpMExMK
nEIeLCXP6zbZwBIMo3HIjbPEAse43W3bG6yVS1bS/jRUh7u5ks99eRzCpVcif+BTFFTkBWx8O+9W
mv5qDHgA6BaareoG4mRz7ghV8WRlgFGw+VMVcffVdAucGiCkAYUWOwkJXU+uREEUiz79Zkj8oZB1
UUbD8EhiKz3iYsOmbCMHWa1/nf/fF8x7aTvgRFsNVRRUw7KhWR/yAXpNaF5hut5JAsaHHP1pMc97
MMVKljfZj2hYwyaYTp0btNfG1T+xjxLLRME4GNSy6IjEqWPdQiMGc5KoGC69ZMLrcSRjNym3eVXj
r62ov3WqVdNlttV6/daaCKy4BmhQCQlb6UD1B7hcTA/SvT41V5nPOWSDM0wSDsrbSXJE6/dxNTxl
k5fRxYC9yz8ikcTbADPANukznoQGjI50g1PF7Dycba1zDqcrzVdNj7f5d+RxXFqM+EvsvxapFRIH
96nupdvMzj44M9gCR9TVz0kjWvrXoGuwTOj0hlrylJLFrQmczoimPaLOosy8Oxp0mEVA/fHxUf52
fkVNZLNuxMyTRW3TiHuphEiFKb5C2wiC4loZ6ERcwzA9xgcsRpI3b3IMUzY9jRyPpafuGglhTORM
jh00xp45cxUjO1Ii3mVuaeN5BHmoZcOtygjoTVBbNValcZMMqqU4w8vKN7GONl9HxR3+vg8sodRb
sfNLt9MX5T2OXWajXRHAsHL1S+OiHxdT6eK+zxwPuxShATORDNgBnYfGh2bBZPLsRsekjKcrl+54
mHTI65X7Qev7FPZdtkGxxs2HOhPJ1x6BOvbe4xzVIA2z62hEmzHEw6+3Nq89huVVx1ycABEGDn8C
lTa8yubecKjKLewEYbWlISKvmVjvqgN0Zg+g9MOXyYbUQaFI9NVh9gilea97zi/AFWIPpLSLILRV
cI+EhcwCyPY46vJ16IqXMC7NfY2JKcNmmGlquFhcWNyJol3jVZym6lWrqd8iz9yqKoiXEesVEDII
w3Dqm+BorsQQQhSEX0N1cZPgY5js97Zr1gNDz4UR8ijHn0cYcXeW5bDLosAHbdG8upay1/EUfEXR
gVw07wcJUNj1m2cRUi6b1FD49p7csjmkFZdPVKW7MXQomnJd25b3uh1p2yxxPjvjpof8PFxBzJdS
AMpT9m7CBovNccaPfMqNZSTwvMlONKxF3BQ+y7OShp9MG+I5BqXODX5YMBt8hNaQQWZxlgYee6zc
4FmJcq0QYchAB+UniSjc0JxzA27chV7Y5ioGvOITKBJRi20fSlY35teqtK9CMEON7GtYdYzFffXA
UBXiTgz/F97egaOc3SOeAnLeYk3qvPBbOtggkDwWoWp5G6WkVcOKkq1JqkU1o6K8qGAe5fV3Q9J8
9gEhGat7tRwaAhUjlfpn4r5zXny48/h1RaG/WplgY4imHpzI38DB+8Cf2B+iELuLMX7EdA6ccfq0
j+e0ueMxn6Li9JvgrNvu2QzYipYHYsPXcCKmnzR7GOChFJnRwKjWXXmwmcpcQorkH1049Cop6dsg
w8cYl62xCXrto5BiBqjkTE5dwIkdR3Nic9V2K7DOk03G1S8OJcBjSgLgGSNC4biuNcYYSXGLxD4g
qKnJ1yZy3hrvE5pVTPvhRs63coYT3TBZbTN6avz3n+I1nalTOFD1QfvksNkIR1zrNt81BhxIPU5u
qewfqgmvZ6wE/JYs3/PrLnt6dxYmnfwww9E518m2rX1lfbS3s+EpnzSQM6hweet8c2VGW7M0bq72
TQQZhnFs/M5guuNsummE9cno2Lg9hbNxhEKPAd9FhJWSWPM3Wo3D05qHMbi2nBTqjsxWDd5GEBek
tZpnRN+Mse4TS4QmzXwJCxg7GITJxZbiViDkwqp/1Iytqaf1XESSwIyy6jCZ/ZmdBciSFm9BOUFq
sIdrF96o1K01vdWEazxcjnlBkZISpZdYKtspXMOQC8lr3wsUE2CeebsdGsdbkb5/noz8twuX5Jp5
k1yV/bzSoyuw2VioQombRhsxld7K1uujPSLGT1r5nrrOMySlp1rhxIdOAQN7m8T+c8wGnzvMJ9mC
uJVzNdM0ua/K6kOfCOOSYSsvLvPAXnGiWlFsrIhCPoVJkbz58WcwflqWqV/ot09xLwwCfHQaY2u+
R2XN4Rnk7TKf0mvqwpfhTIZ+6qOIMZmayW0+MZzmARdmf59nM1Ijsbqzk1v+TukGSkxLhDjSUjDr
rLVBCS/2eKmJ6BTE5SczGmcg180yXMmwHCKTNnrOkbv3MR4OdaJXmynR6ktcWvd1gsfP9bCVdVGx
FhAelnBn7fl2QPtOfuvbjEj1JpT1p8ZSh0rT2l+62bkUKbXgAh2tda4PJss+3XDdZ6w86tj4uCoi
m1kiE4mtRqpvndTZOU25qduMFj1CjpgQ2bI39qtAjN13UfTXRPjgNUP37JY1gHLwpQbJt/HF95qO
zUBSHTontdapbnoHo7TZahQQC1LJZy00WJpxpyOc89VNceeqNyqIjwpT5s7o5/tWsbTzHlIuTic8
N4xAEUX6alCcbFOzSHn/ASq2v3Qmm3Zg0ZNgbg9NgZ00OhABwBs+hJzcj6rgkpvJi0aSMAvPBDGk
pFkpJmON4GmTmekACEh3DtO+G6ue7mXR81VwcZS/NVuNfapRRmqFUGbb81HHUerE8AUVI7UVayqU
j8kwA7vsIecrl7yhI3p8BtcaJ9NisHVS3T5Jh9Iy1+hteyAHUK7vRCBYF5kDd7KN8Cq5Xy7GQdvl
VvxUZdpHSv6DsT3ZddkCda/JoG9gfe0GB5hOrjGfHo12XzSCrE4H6bk2rK1t5sQPR15MGcQbIwyu
5KjiPf+sRSbe90s2vLDUYAxg43bpRrD0ck06js6ygVTBbqWHwSR1zwisc8lyR7NtIwdODA+tMM1b
Y5LyBchXQAGws/JDTtiewsmi/ymfFJtErAClq/bWNisjQ+1IX7HH6f0ryaCO+NmNOVuiuIjcKFMr
WRnLcUx+j717xs7qrszgoYOtsArd+pQBzlqIbvTWWSn3LrsT2OoAVNV1031eQTTnviw23QAYX5c4
KvT8IgLNxctLWjLyoATiPCxjblLAh6NtmqUvia2xjGwZJSXdFetNlmIg5zJCb8GvgO28XLEU7tuZ
c1OG/TYOI9jOicovFYBgLPcF7PlHIzMPz498Yx1CUnCAsjpoxfYX85T6oUH5pf0KWOKrjZCSlNX/
dlrkKc2LV6klmnuYLvcea3c7wKN3nASQ4hLwDLRLK9YYfBq6vklEjvVK9I/FAB8javQNvhe4w+nA
7ld9enEBLhUmA2ljsqFbdSb8lFhfKGURoDM4cwd1/FlV/b/+WJT9bxugP4tyrGUY/XNT9p8f/p/H
IuN//3v+mr/+cl61/ddH53/t6P6Pj9p+FfNK7Oa/P+jfvjPrqP/5081rvP/tg3kg2Y5/2+n9953b
/9NP/s9Wepus3f4PK71/5b9+//r7Au/58X8s8AZ09g9H+LaLm881mUoZf27wZgGt8efObs/8h2Hp
nmeZvo93nAjInzu7LeMfDuqVqduOM3/C/v9Z2W0YBtu//7ay23I9yzBd/tqyTcK1/FB8/vOvld0Z
L3uZw8x/0dhTgbIOWVbKJ1HnJv/52wf/+ozRO+KJDxLTiJ70+WH1+M+HDSRBGzcC49OlxV2b2atG
yKxY1qJlz6ZFP0hwKHpoWyf/+ezPR3blRw/kOv7+iKTp/3jEzyd/HsZliczqCPnH9/j5Fwr6SnLL
paO5xwHc/7EMSkAmXlL+649RFW5ZhZXtWck7IEV4g8tRFrKTmuHcroeUjwIq2IuCExbpFC7trv35
uNcuccW2mdRXkE5stlW4s5srzLvyRZWoQKNdYYl3w/JFhiVJstBODz+fTRsCeZo01nkMcj7vI+/B
LfDlUDen+xDU5gP7AGGaUmP98VnlyuCmdeefz/083i/geJT4AQ/Kar0HFhn5W2Gz9Ttr3fQ64iXg
2K0OXVjUB3witEN/fGy4/48//nyqNhTU2vmLRmnXwBDmj//4o5q/i//zXX7++PNdk7ldTRpMOb3S
MrIak84dsbDuqvk/Y6KrS1mwgLf3zbuf/2QZUm1lubB/i4Khcerv7ZChHz6bgljdCOofIOe9kRDg
scd8eKIFMmCqFd27qjtShpH/5bkZs3GaRbe0QjYj9FfphM29Wxv1fQMB7KQDGvz5CLJdc890pv75
q/DPRyH2Nydo9Nf/9ld/fiHRdPNUTWN7Mdy8X+tNxUxBePF5tEAqNhN72YwuOTuNcH4njnaL2yF7
+euh1fzQPGWcR3Cufw1Necag4v6uhX9jUVpyMcV0V/ZZc3aUV5+FnbF8IW1//Xz01983Rd72K6xN
ypnkHw/Vp1IBsZq/9OdxVjp8o1JBclc+nyCWr7FxrYP7XIDjmEvHC1FMeTZLcJZqEv1HW5XoW3X7
zrZ6saYYRjPKMnkDek9xSb304UT1q5bnxWNqugHbszp4823rvxSlsf15wF/fu0f7PDsl0Jv/+L0r
DYRcx8pMwPRsMWyh9y17VLJrhyHvNM5yGmtejQ+gExx/6QdbhpzVFCv/6GUOfGWc5YtOD+QlD0b6
LTsUh4we48D6v3/+6efvfv6Df8nO0G3+78cMadLtJ0gmQKpBMLm5/cAyzOhSKfteNaHzX6ydR3Pc
SLOu/8qNs0cEvFmcDV2zu9k0ojgyG8RImoH3Hr/+PEhQRIuj+c69EXdTUWkqAYndaFRW5vs+i6pp
tacawLF7JVatZ1WDQJDmXJ1sMiJV9uG9NzpPdF9Zz0U5zIfB9u/dJgJMpaZMqZpS/VAogVfwQhxp
d6NRa3cOhTGrOcsM/bCKYtbYN9s3y0KxiG41rzGG3G9uwdMMvpE3vJq5t68WyCNXPYX6J0+l4qUe
IGFOOm34UmrFrqkV6p59zqqsYgSGMrX8XaRS7utTd/yhc7OetAEuv0ZTG6WlvUilVyFJ6M3trP5L
47EZAnPiBGhKuUv75pa2lfCb4sUT+3+LTTeze9taEgfDSArDDY89WLF/RGWtgBUBFoo369Qdetqp
MVrA+tgVVVkLMkFfz9op8aNbv2ADHrtUrrVzFjyYGZ2IWv2qio0cLL+Eji3sY0TWNO6G25gsH32V
lWYdSy+3jzKTgab16pKToPhqmn3rzCCi5VH6FEbAnTqtc0q6pYErN+D3VgxyB8tQhoA1svdnepr1
2DmJp5g2J1lIg05GfVnkvq4RRyvPOXtuP020/eVmX36LLdDrytR2H8IU7MRhoslRmVTzGZgEsiZ2
bv9Y+hjEl6Pec9/I1pobjsXg1y0OECWOJxl4AI8nupNptZiMMTgsVtGJNVqsoVj73A4OoDGua6Mp
S+kZH3w6x8VCsnW1WFF9MDkU2lnNVB0qyHwPPqdJ5BCXaarAPXotJhnURAE8bXU1y1f/zXzmvnoG
ikclYVdCMMIx64deTdsPlAjnFw4sKQcRk6Lj4MxWL0WSoU6bfOdWAY0mcDlc8ulToPaI7Ae94Xc1
dXX3C+w/MOw4SUs5bx597NP2NGpZ8gU8qmxh8OZJGx0gE2peYqc80utrfzVzADd9AAVhzI6MZ1Le
z6LXYn6ToWod7tqgjz+0lfrdWvxVTmRIQij2yXcHoDjHvLzQy9H+OgyUw4dAFD6MsRs/ZDxhYZVw
PpQ5VJZ95d9B/Fju1Uknvxb4d/6icgrVv9tEmYkuMXdkHJvVS1aLvwybV2VPH5JArW9F7xW1cYTx
+9oDsBnwSxrEfYXGlJoUadTZE6zHo7+zVW/6A7Y+yonr3RAYO9vIuux7TCG9B1lobscjvzqQkvea
dq0otnUTeG73lcOn0bPSP3WVegzwPeI9b3EZtUb1nk6R7E/bDZ+ptjo5yfAdoHtupNUAD4NY784b
+y89KcQP7TLQDVGBf9NRSATWrVVWQHLq8IEdldn01yEIPZQihwoQx1llq+Dc/DS/d4zE3a6mepea
1XcwTaiJ0efk1lVhdabcSdP5brs2+ZEKpOIqn/JHUEfg54iaa/HuCiqOVm/ITvSdspTtF2XIXs54
sO6jKSzuuQnvMuGV5UpEDQqm+8YFmI+fn+Eflnkxiw/siGAAxvWDrHWyMlV5//wlVk7fGJmxZUnZ
844mnquSx74BttXo7X1atezeSb+rYOiTMp/mx56q8QNoB5DMuUbwhafiTTtU2erhO1Z2TPzirhrr
9kPZc7Dgxkqw1wyl+aBarfJEe5qRU0B+ya9Cd5tVFBOI8XcLpmVBDJQeGc3TOHq3GWWBd3njtHcz
/Ro3lWfEMH0hikGGyk+6VdwM6eIC0zJZw9wxeBv/GUUMmzi4No0/ImtWcdQ0evq2eJufLGv17nro
p/JUWwB/k4w+snniL+/Qf3ttFIEB2x7V064zgbw880yhQIL++iSObz3yCZ8sP/kcFmH/qCmgiQbu
AAin53zKAA052G0DkPHi5VYU1Zeup+3FGpEo98PE/FDPgf6kePOj2RjqH5rlUhnsW9YRzPvXoezb
H5qWtDddEdurXiWZQxJ08ctzBRor8eaGrePSKBU69J2pk/+c6V21IxEMgZF4zHPpNzdeWLy6SBjD
sPvbuJqPwTTR5eAYX8soN49hp9l34WwCB2PqtX03p0AtjkMIRkSQVT3HId23OOLHXKyjMcIlNJRf
SWi9rl3DrVZZ0RXug1IaMcBo43CgEz/Yk/m9FEkGOKzHg8zizAY9bHH7nS5crOIys3fJqE+Dq0jT
6bMSZcG3nuwHVdHA4Mo8KRwaLWv7Nu6d+c6MU/XO1cI/bD0wdyJten0xvtPVAZxjRtRrN5sBFkaV
ROzPcDITnT3RzWs5YHH+XzgXCXVHjm4A+7tc993Fp7ZsqODSb+DKrfmxS+Ovqr8ktfU5PWWdSvum
5r1UVph8hXeG0wmrdw5ZoNOVnM6XpK3SvZGa37SG9ydeS1/F0kpHkC2runnQf+rMahgsQFEBqKVz
c132O10yB81DuywFH413arbuN+DmktAFc2n9nkwc6LJL41+jhtHBrXwKuNpMGR+bcvjoqGlwlK+T
DLKUkpvXpaLzOVG8G3kLkUUFfdFU25O5L9iUcnZst7vS6Y1PswnXKSym7j2laeUfXfMZZCnjkwsc
wF1k2PDk1JHxaVskoq4Dxf3LItaBnaIdqMovadCgFf7oankYgQVk/hhLiGwDrSt+WpYCJfGRobMA
6rG9dqRQ6BfDGmbRrYuVrqyOYc+wLjY9Grc4jrgEiQ+4AxPyvmJo6A3RtOLGa3P1Oowt66MR+dPe
NEyQqxexBCv35ATuF/HVGl37UFMrLdLqMFnXfhYNT2uwgTNu2+S/Q8T/H5fqoKJ3W40tZw5gxjJU
oGS+in14XyQeqb5N9eZmKFVz1XO4eLUt3dZblA0cMjeg3PFnXHDCfZLkixyV8Rp4s25LvwPIAr16
nnUUd6iAHxlTZ95TMuPdOZzL17Nl0FXoB8aFTOfZHS8HAI85SsBvXZIk1NgpNAuKTvxkCOIEl4iX
oSRrOlpwibUZ+no6u4b4Uotnrh7bdcQQtO3XQG8pNvEcB2A/qtrXD6v+94K184dShfGD0y80L8uH
tlbdcQcJs3MtXvyY/G5RUMUDVPPDX/XIm2zUBP1HbTLNE1yjn6La6j+OTtN/dIwLYBjiVaiH5luX
GSmlLZh4eQc3hRwMhXqIOkkxzumItVr7bo0lkgQkVhqb8Ue5Vpb033qXJlOKCkFzLyvroHHbKuiv
B9cBVeXKoo+XuvGOU+5LJRyafdl2IGl3EJ5rykxZBWQ5L71JjS1nneU1rIkxR921ctvDKXgpoup2
/RFkU1i2F6sSOuV9l3efZGll6v0TWcUbkeCxDV5GeLrwkwvZYP2OZV2cajs6zM4Q0IVH71Wrak+h
W2hPoFDYd4Dr36uLSvTUToYH3QlotXtz42GgUpxD+YfoEqsYTvnsH8DEAezACZ3rcnlDUpf3oknX
j2WZeSdRUcVQ3mlB/IfYZJBFQBk61yLyGV9QdsxjlLjuifJR7xR1XTRAXO7SsNbnGnt6G1DzMooN
SM4RuZPwXASij+NbXX/xY+3+LGn8mlv/Pzl0cmD7tM1//5euL5nXIp2CIt//+O//WjKzjmZTxu+a
pmaZhvMuM1snrWWn8VD/EQX1dG1aPSeJXfcZ7BBK2vKxBiFYn75Cns5LA6QxvmIPt5ZW1RSYJPNX
G3/Is1/9N/2v/tUSp4cY5iuVou/9Jf7bdSW+By7s6r/Ed0rKNA1XHfe0FOV3YVyml70dFJ9LiNtA
wPPGfZLN+WegQXYxRVUfId0bH2qPvhrR+8BF3cRZAu7tsoqj3D+dAZi5HrKC57Cl63FRG5yb3ZoT
H1wRFUvh2G8oPbaJRfeJtjxZHIYg3A3BWPO84JLlNNZXvOCrN5OluQdevJSTDFVZ2EdgGDlw/KlS
VAD4L0QepuQrR1sUdi7WM4POH+J61trysqMOaQ2lZ6PGSSR7gkBVeVmFa+N27o3sk6WSqakppLwn
GZd/YrPLDmgeX8DotR97rfwgar2Pm8NEugI0iCn/lKXlfB25wbyTGKR/ob7JwuQk1hrUgcT8kdQg
M4KXwc6lolv2XgaO85Uiu9c4T+Pw+cJaBEfPCvi9s8q44ize8NN7Z07hFvvdgrIjG1XV5t9508PD
zQ8i1a6DCmQmhKJAwBtsxwqfFpsUws/HMKM8w2XXc9Lrdi+qmMZfhfb26bJNMo2avUWcOlp6hlpl
wz2FiF7rPIq3xC97u6W75aduu4aEF7/AH8NT1NMXtlxRVLJguU40D9r9envrdYbh9V7E2XG66RKy
nvuYJFMK8QsAtHN9ly+zzoWWHjQs5NSeupbSabihw6XP8s1nWyK61fktTBcm0a2qUra8LDiLt/mB
NgiySd9eGSFgT5d6w0GzCi3uBVVq5TFQzYRmszkoqfxkyKEzW2c9CGCgTW/yYl7dZaW4m0uMMVdv
PKU3b9/pxWNmC3L1n59HtDq+fx5ZDl8Vi9dhlzJbkNN+PSmKrLDVvXH0XxrVsz34Jwto7+fa4bWe
YwA5GYgmBaQe01/wdX8eDXilBluQQnfHm0pmpf6XxyeIzsefnnY/sK2SiJZHKsu8q8faeuZMvwNH
DAKyoFTM56yr3Eco8cDSHdL6MrLBD/dpGDxywvV7Z8iAIdZcnFOvPnfO873Z1Srs7APHF8NUP8kQ
0ZB54DfzVUcmtn6qzTY5dAAl0ueK+E4nohhkrfhJqN/ptrVyjaEApt+iHg/YEN0+agt44JKnLCRx
GS95TZFdle54mwOSaxEhnTXnq9Fr1iVn3ilo0VQcLu5enkOpnuTGfBUugX69gsReF767whpClPqS
OZV1hLmUJb2vftX97psRK6ZDX2Zz1/YhWXvHN+5lUO3ZvC9muj0dIF5Aj8KQ6kVIxcgy7cZqXWFP
vuUAEFEEu9iGYYMvdeTuloBZWekHS+J7QxiANPczzhqsHrr7iP5TrW5u08pjU2Z04bMMhVrdWVVZ
34skHrpC46KIVBiHNOYV7z0oPnz+z98Xw/nHyarF/7GtmbZpg0dABvPX78vsDlHclY3zYnv+X1Zm
tf1etUfnWJUDsBj5XFCnqtnFNd05zrEeCqp2FnPnuQb5g80TPC+/nYYjdHd0BIthWqyrLAslxCqT
QuFQg3TUxXodMUW0lvf77RppYv49uV15A46BTlHC2x3U0nUs19i8VcC+DjXtHTnJEFAIyGvtp8Le
gTua3NWGmvDnql9n73S+ApJaWxfztRjEL+8jSpZ6XgJIfAFh8TbofaOUNyL3esD74+KzmWVmKvqs
XIYAfx55WwXaV0kH2rrWOaWJJ+BGKcAVpTcYQMgt4cU/HOb0YPoU7hkJzQxj6VLIFvdf6oweVQ3u
PMADVONjq0f7Mc+7LzMnQ7StwvEgIkBn1+BMey91SPt/Xkc0mtLgo87ZMbOLR/qyAZOYq+zYTmF2
pHoYgC6bjh0YFRZtMQ2gLcBIAlKcKM5sIjeLl1Xq7YUVOMqVDhZFfCOx5BqceBNqk7dLyUx8xCri
WcSGUyjLnynvXC7wr37bsnfXEIPo1n+CRBBlAJP5deo0f4u0WmW6/tPOFKuDA/9k1kOWCSTXFRDB
zp+wtsIR4mf1nT6T/jP1FHjW3nX+5LTiT73U82cYUmgJtbPxmi1jdlcFYb2j8/qb3WUu+O9h/kiP
PQP8EvsIuIoL0W2GLs2/UdfkrL6Z1uSkEoNin6oObCqTnj2KrxiWuB69Ihf65PrU5bTO05REzhP/
nH1QxspJpJiqUuCF6Mu0rDa+JLsILWnkfRb/eFkEPvpIS7XdgErEcjEAybi0EEGltsU1+hweR3jq
ICnJ2gcA2i8N0DxPbktDmtZ2xg6Gyq/aotr0pHCyM7FSjfBSy2Fq3vzEmZ6UpYlyCRXTJsI3nEKG
JdTmJ8aim5Lrfph4zF7VfyeA+3KGa3UAP0/OA1057oeqa4LbqCbhlImV7chj7sUDmDimC4paZ+1p
cYPuY3GWwVIBgcrdrj6K6M+jdZz79rssKLzABQGCLgeHpoe9eHicyZxi6ke3GM0MKCSVddpOcYgb
TWbzyLn15eZh5hThsi2MbwzCPQEDQ49/e0gNvz00EV9ceuV+yjLbhv/FR8zivcbZ5HchNlFm/+qn
GSmUlz1t0r+5IwpIX+96VqJvSu2YN4WimHcyKBRH3o1mAICcyKPSfurCydi9cwnqFqSiENqDuwZ0
y33cx5xX/4yyhXqnU5OpgoasU682g1xyE7e1ZvWZIjryy8tVNvV6aZH5/kJjVANXJ+LmCGYrNGZq
UexyBdKUSQF3SZdKInN6FSuz08gWgOiTxX5KgSTltKahOHcdqE0iib6qUuvwn3+qNZOqq1+32hyc
aY7KG6JKbZXjqr/+VFNbY5LpLCdY92J3r5jJQ51Z+hdIn6bLHvqQJ7+i71zNmunQOUZ8MkNVXb40
40e6m3o4XkZoKgwopWPT/NuE41ENvmepmR1N48pqoHfyoyw7hnTCHAFI5pxYpqIUt3ei0nc860Up
5m216JSYOEQu6UO+bLqgv6yWEigZ+oQubTBylxIoxaLZLHDBtKu68RtVYLxei2VzX302JWwoT0Xa
qztxmbOZAket5iyxqJ9hnaXWVbLPSx5aUtiLXq/1jJINVDJIGvvNf1PJ7E0vcSTEm36Lk0uOfGrb
53i5pniIr6xa9Jx9Z4cohu9Fh23wgh/+/CiDkv+cvdPFUbtgbKUK45SFuJsG54gz6MWrMgEuEVM5
v0b6vbz6SmyJIv6w+niAZLa/hH+7JXFZL7novKwsr31ADelNAeYeFOxwHbp8wQEROS6Dn9PNnnv5
n20/JDebqoVH+PgujFjf6brlInGk55f/yzfHs/+xK3Q0XkgpaqSQUFepafz1q5NRW9yFsxG82JkN
JurHaQbJKwfgvrtqCjqi27oqTn3fvyzQHbeKlqfJTnRJOwy7ova+Q+lVvTr7SUxXh2+ML0pZl7cS
IHSAaAcKuqJP27dIglJ4eJmyB76pdd2/z5LGvy+XGdzD6W3IYQ1IISWOohSzY9JwO3vTSaT3YcRv
XeJZY3rbwiJxoZljcqgK7wEio4VmVjVOmpoH4EUY36EIm+7OVOLiciy5izjqAc21ME+i29aKLmgS
h54UHpGbYQ0qcpb/gKt+ultVRbeweY22/RqVd1A4IP2spJ/P9nauyumEB+now7D0hsJ/N38eff+R
Knj/L22obqjGm/7MVc6rdL9l/woi5m6u9Wlvp9HroiSa58+67z62hvY9SY1kbyxHjZQv+JpaAHDK
EaRoBjlelCkwwzldyQrHz4uv+IDtZt+BfM/xZe8uYK95CJCAOwJnYJZTc/TjBNQWmQK32BxlpqSc
rr3TUTh0bQdqvhfj3DrNUWZrLJH/MX3nKhGBO7lvaFfYnS3ZLlVNQXAxBn21S9W0pJDRLklZcQIB
Gw6/0H5f3vMKCjtfG4L5YGZqf1O5JiAG4i52/m30c7cjicvAeWoDpd6TgAK5OydhfK/TpnxFbsaA
oK8YqU1yIQbxqftZxSBKw/vGBjw/m5yjSOtigEfokAZrUBL4Qwee/0iy4arO6VPdRVOV34ZRUMGA
k0FRkLOlWygYloRAnThXqxyM7PgBcQQDNM5g7tnkQUtqPjYwcQYgVsdjWn+IlE6/A4eMFoK0n74O
LTxqFBB86MtUv0s0/siqE0xfoYQ882d3cuavztVfY6CEC1gEWUTbqHg1sRyKecwILKDudcjhuhku
RB6UwbmOCrADRXznuIm605ZXANuTDlnCbIak1Ep6DZcLjG3K2y9J/+tVeXYZsau0h150fevT3fHz
VrZAm448J+V/5gs8rNlN7tb1Y6DoNW/5tGR4JVA5DuUmq06sUQqwuhcB4mXPNKGDcN4CrcNZmPgp
qtd6lITsS9dUH1aXlk73q2nSp2uJ7PuEb9UqOCnOvAu02Lm1YIu4TrvSuiyBufvqNcbnYCzUDz5E
I5ypJoBam8aqV1R3ht8a/ebv4B9q6MW/43t6SalkVZrNfa7YYM4ntx6FHp9mwLpPbgRGY7Wc2GYL
iimfqnin22DfU3zK75IatW+LxMsO7NdFudUat6Wit7ccsoPFadIQ4prWQ2lE7pdZNeFzAtzrKano
mFdppefnLrCO7LhpyYiV7EPl0Z3a+r4LIfW4t5SWcsvCtp6DIvg68PSg0ApVmpEC4eidjv5FNAaP
fsY4OqahDWNzWwrYRn3KdL869a3R3ziTWV8AIxKBUrMorXjBqhhActX98Nvsdu4+m0oXrtJl8xcv
m79to7juFtn8id+2KRTfavTPfcW6bCrNtw3outwAyUV8ZT+6BX/brPIM5PrKm1+vKshv8WSTKtvQ
d/HEowY/47ItMxgTnIxH9DIEwCIw29fT8Kox7YJn8JzEFIOAtAP7G/9XV9uKvHSxb/K/RZCItk8i
hf95XrXY6mbffWN4mZRgPEpOU7Kbm0qzeRYtokN7O+hO8as4LAs2UdYr5k/rGu7XtZo20KIDhRTn
cEXh3tL93p9ok2MTRPNjFKnxB40Dnl0YQmklohgoRQZaDFKNW9HJEIO1mY2cCq+qn4G2Rf8aaCyp
r2rBcOGEUQVUOXHuSWqTKPPonY4CUHy1zv4BAPffOS1fLwZFXjeRE2uraxgmZ65K7K+uDagZZ67p
1Dn3DVVdVx09+L9GFVefalC4yrmBKIpAYx+LgRYlXv1lOzBnYQT+kqpdyxYhyS3LuZSdwdnu4Wyz
8fupxCtKPuJbqHVbItsUiZdtUwifG3DiedBZoAbf++BojdpoPcvAe/kf8J02p6RNrefMtSFfMzha
FmOW28a9FWpn/nNc/wGTWnOK9+7eXFopkjp+UQ21fdR1zX2JzE+cBpefbGpC732XNL84uQ3cITRP
JddACJWf6sEIrqyud/fjMBefXDt/SVUyNHQsui9z+lnWzMP4GqJTtG7faH69awN95xiD+TdMyrek
Gsc/Kf4GbDlKzQ8NhHm0wLUGB8q1S05+7G7UvFA+wBsBSV/nWH/WLPd+LvfDGGDSX5cbQJPe5J2n
XCjkL5Jg8A+aBuw9lXZusQD+wC2d5Pnjqnzz6aCyeLRTyhzFr6nBB4C7pmzp3w6Ml5xP7/3oaNTN
IGWqMd8PpfnZCFV9tS3S6pm1q00kQ+c4PNABRrNhollqIs+KIMfAzTgM0y9FJ7WMm4sOh++dy7sA
7W4cKb4tlZkYVdW4jBzDpHacRDjM9i0/PhQfGAYwu4OpXWv6F3fsKRPiPdO2Av+vtP6uhl78Iy34
HSrHvn7uDROejoZq885UilPqTfk1dRxna8oWcKsm+REva7q+4Iy26lQeTkMUzo+wKmTXnhmCgrt8
+ga7z048/j+5iWU+i4ocKDVRIOQMyyc2ymldt3OIRMUIy+zqDxy3D/jyrF8bKhXCSpV8HJbPlerq
waGrSqhilk+dp/dAu0wgN4nV4mNHV7GpnMTaDT+sKtdf3kKI1mKrfuBNAxqWJaJWO/l1ODYcJebF
cz+6CnRClsGGqTdOOUdBV0NCQXQ3euwDRClmbYzNU0OPAw0s8LotzqISowyZ5ruHinK5d/rNN9IH
+6qFNfByu+J6HZGX6DSMOLe9Oam3QTlVH9XGvUxI2oTA1i5gRUnxfqao6quOQ/fXmWrQbQLCxVeK
G5qjtgycbTRHJ2/ZEIi8TkU79ApamQLVBpuLqu1FkmEL8fsl4qQqSnNMo7S8qaqsug30AbySZajs
ztsVXgLPlp82Dz1biweZbQbxkxWboc+K1xVbKAqkvZ0YNud319ict1By8e26hgakjR6bzXEC7HH5
9qYwPLwAtbQJkLnovG69tEDJLBZNvvJmF7+wZl6EYhF+sSxrMmhua5oH4Cuc2sEAuDAp7tPZKu59
O9P2Uzs9dmVf3G96mY299yNvyn6fsEen19brtKMMRl/GAGz4JuyMJaBhHJ+8Wt77rO6/mqeu/mAW
mmaG34vRjvchBO+H+G2AW3U+WENzKL1mhFRsaMFoW6zit8q6QOcuSvHezO/CiN/vQ4zm3GU0UXMx
WSSuIiZ9FV3TNwg3iBXADssh1C6FZOqpySz/ydWT+6JU45NI4ag1j81C3bs45MtAEfwP+uzL9E8Q
+u95cEC7vnzizOVzFi+zIoZHZgD06VYMohPrZiiUlPJmUTp0za/e4zBQKbopS980bkWUQeKABfOo
ajoPsbqCE8Lm4Lf1JudUL4MRmNkezD7KtAoaqRcVtQ90w4hcqnYCiGdS7cT5zNx4wOgs60RXtn9b
bj5AbaTdWHHpfc6ojb7u1c5Yqgb1R7VO7AspXXehWspKxz3zsKLmf/GQGEZKm3U08pZZm2R4yjlc
SBLcg2kN7qHXrdfZ3PkwB2+ymMXxnc7PB7gfxCyDvsSRWQDvJkApi7xORUtnkQkgXpiBavV22RDM
dEDG3+S32zjTiY+EOLvk2W2eXU68tkHu2K8gRUvT8pPo+3dXXJXLZc8iqjXg6VS+JuBg0Bg4JNWp
BaR3vPAUuz9UnnMjOogtS4qUu+pELsC56J18ulwIFE+W52qn0io0rDHgX6l3FH23GOHM1IGhHny6
kCzrALQex+7ivE4DsCKvLV2DF+HXWCLKkBUFL+6cUFxvOokgFzZy5bJSlWxvzR0sLm7a2QcZunnq
r8dsAXILwYTuYaAHXmuZbj6wNVjarSiNxXImF2DIEa4MB/6OS9A1Pu33/c1UgyHz5NR2fWhys36q
lsHPpjtLS5w7UcGdUvNpB0yr7Zw7kUS/eDX/VMnCWYtpQl0WLl7bwrfwq4pOpH1fUKZAW6Z6n/h6
f8nrUX9dzgG4zhD+AuIY1tp9CZiuCpHXDMWofpEvVhf4oZtgSmI4nxelLJEwbg2Qe2iZe1m6RgFt
f9hrXvNR1q5hxFll400DXFLcnF2OfjD7RI3pqpIlEh7usfK6s3L1stJmKCsLw7o1SD0eALvgXavt
J6gQdKcvD+oyrLLRmz+nYhJZVokoA7USgLJrAzDzy9/Okb9/Te1VDn7rbF45EzCB8red6gDlajp3
O59LDBkG8V7XqHwH1s/LZhfd2SVFHj1tujJAGL48q4YPw/zOMco7UQXSbmTa3ZOeuby2SCF9HkPH
A5qReuVJj4o2Gdmdx5K1ZYUujPSuT3ldU2lvpqTWARSszoKnLoGz2U4GICcWnQxmT2GsVsV/i1Qs
bgoPz1NKulEWba66+TWH8PVh82zz4AN8qvpx86yUABAzNy9vxU0MKt8HMFy5F4kvhjnMlH+9lzrq
FUr16nm9j0ZPg2C9Z+7B1ILxzs9c41aN2zwHPjqwDx39yCZUb6Z1AGHUOsy2j0mm4OKW5mWb9tbh
bIGYVjmnBZXyzOyT6CYJulreh1ptot2Gs0vJ9ddbkbsSp7OLyk3Udb1AOSafwBbLF8zp6ks7LYD8
PGweArXgF7/1XkSfVkBHdrNn3MIoU37J87/Hqpw/AWdoH7wA5Ml5Wd0vqy27fl2t6cpCQFN+GRpt
5jXugzb5+WULBiaIsRYQOLVMVcCNSYkglwnJkaxvsU+LcrN4gILsskm9P1vSRrDJXm4+71evgVIv
/Isf6PRGzHKZ1bDJAB3XPAuWK26Xfbvi2Z1WU9hc+x24elNpcO6w9FFMPR8x6LHYzHNItxNdvvRt
bC4ibsPmUlYVazf5nU8VeyN4+zGp7CWgDJ7a0f6xjnKFzbTFseJUu46DsNnB1NdRAJtxiBTCeLUD
KyYEQ8+f/SswN+Or1W7A6fJge9Fw67Jq4YMKFJqn2DHqvABCtIK1DJKHJga4iqb8CXoC3njXxSk1
zh6NfXvYm8BHNDPQcC5MOqmOVWZ1V7ZCG8SqpGMPh96FjemmFOd1yTqqgHWGN6tnOzTRUU2GH0am
A/I3kumUYY2w+vxz1Rph1UuE3r5Kelc7nF/+fPF6E+sNyR0nbC+uZiWZaQFqecLdeLM1PgJamJ+i
mcOCaFw+AE3ypY/9DopMjDL48WgCPwfJqGsp9OrVWZEvXQ27cJpoy1xWOEMb8X+a0v15rSYN5zpt
DDNmQtvwPJj1nQwwAjZ3SyfnXVUDS8kPIdPVsngrdUqTMWSMMLS/rZGZ1vbU8K7LF8+wwfP3gd5C
rsFVL13vAsgR49oDDFp5jor2tTKRukHz3lkGKTMMBwdAZrrxpKBRVDLoupHddEMMWuCbrxjErwHB
jp2/eaSD5S/PhRrNWt6/w8gDKGuZ2Xal8fQci5vNoMu7u16Vw0GPwz25St7Tm+WVfZ3KmqnhiyvK
arGMbnYLLN2gPANJHJ9AD74VdJZZtbWnPAg5UlCNl36MtSe9im4F08Wnj+7JRBLoliBGWmzbujfP
t3VuZsFuk15nShlxGEOB9UEGy+1eZ2PmmWc6GPQSeCIXpfh0TqJdNxxSXeqOAUsTAGP1KffpsGT/
wJ4MSVT13L7ONh3PvE+u5sa3Sh82J/F45wbZng54ZAVt2bL+7BJzWXyuC/rjtIu6NQETDqG3qWrv
Y6QpE8mmbD6YNUgaI0wZ/E4ZyldDLdfU7uab1tnMSYY3rb65NhiXILtDitI8Vm2sHPqyU699Py+/
uINB69icfXcsHWTi/+RRuJMHEbv97zE2j6i1eQlvBqP6NtBhwZZE0fmfg825Iiv1ImLAHhXC5F5/
6dLSeG9twQo/c64XcXMW6yZK5HoojRdbpaNmW5v8mL1Mv9m+BvJppwuv4ac/W78x775AVhT2F1FV
5Lt336AmCtuDkSX3sTvG91Rc2ku/QpBBSpNk7a0qrQyLmDltexvaHk0W1gRcxmIFZbS4t6WdYXGp
lvaFdzpZZkmfxJD1wELC6nAjoAoT2UnIrUEzDDX6qg7dRJehCsb1xYrDkMZXo9t4z+Qj3atiTOxb
OQGjeuijpzvuYwOA/MfYoul3OT6r4zA8GjNlQiL+26JRCaxrEmERj4I+f3ZIoEsyp9Lj/LmBVYOj
E3q8i54aLs1SIB62bX7SgCc/ZRN8xVViO/NFoY0g4KnDF9HJsLksWOanceoXcvfkuC7Y/KzSowq0
ymaQzIj3bq2aTf5eHZ27ddlsKOm+ybwHg+avu6i0g7suasM7EVcdfBjXramCh7a4bAaZbc6/W0st
yVOh5ObuX5fKqi2mhKNQ3N2NRvf425DLTYjb75aCUkgKnScPVAT8U97dotLazZWtFjDPVI15Zdix
vYMeW38xQba96jrIEaRQTawiagvo1SaKdXP+f1qb5pF9gMzpr9xwkuav3Nb1QzbWLvwYaU3l2Gzd
nukaWiwpb+SnAJjMrjBgBKU/FeDJZVkYlWBr0ghxCQRTO3+ZyBPMUXyCCkofryB+KunIN+2bXO3V
U2xTvAYccqqeRHYT0IIAfj6IyhmcedWLmHkpOQYAhhf3zgOpZJ2KPIN4uTcK+/S7lRKojqYW7FwI
nyIAly9Do7WvpFf+rI1e2uO3YWvBL5sp3FdaR09UlMO+8taWv7msYcJx1IH/I+ugj/NJhbBzdig1
vkqaOnyInfEDRbnhIZ8HIItFNydgkcCKUILzqoUPopOh6C1750I8yyb8zVsx+C/5H86ua0lSXdl+
ERGAEOa1vK92Y1+IsXgjhP/6u5T0NDU1s/c+cV8UUiozRXVXAUplrhW2iCCmvg0CNat9CpoqPMxm
5MWVDl8WZlauZd4aqxaBFCQ7O9lLOTjPOAuLLjRCzXgLCCmkMtOwsAtrjx9dsJQguXixelY/Zm27
MtwGtEyuxAH476bl0FZb0m2b4NYU9Y4NmdLk28oDUBovbpfnL4h7Nas7cx0Pu2llpsyrHtX8byt7
jXA2iZZ9bsHQeqTGiprXHg0L0+mPdzIaGr35jY9WuflH08AvVVrXm+fZfQWeh//KVTMtlYv2W0Wl
YwPHy3JMHYWpyFa7y1ULbWC641Cpfm+0iLt1beIeUav+AdmWwTZMUYUBxm+3+woqGnsbROGDK0Fr
iI1hBYhaPXwGzlhyAQH4mUY9aEWe2xpgpD5ejHckc5UG8jUmDcMKomfHQx2OI8Nh54d6cXytnRqW
fRq7F184PyVAaD7UFtIqMokbEA3xaimB+d+IPSAVcKiZdEjOAemakbj8vXCXJLXN2r0MpjF5SHSD
7RwH9yyaJA/umIl9CvjzvcRR//SAa32884s4c5bT84/GmdE6QMUHIlFjorSwawK2rpDaAuITQJLE
UXrMQH/wgUUC8HphA0KbOHYekcH3qpEZyG5lZvTIJOjjFNyANYxsb5bip1nGwB0uMwkoc9Rga76C
ceFDaC65p+pAFF5Br5oS/F37Mq7vLcys27z+1cbaE1stN7RrC0LHk55k+6rS/Cs1JK8BEQJAIE3H
Vg8TQylAD6F6fsjxYl0Ep1nuImB/yPP6o660mrYFlm0MIt4AOzawGcf2Mjcd8cSSRDwBjbPGLk8H
u6rXiicB4HjTL4zLkGrZA9K7HJxixs3Wzw0c6IIj9gGnn0DFscMTaczyOgHnZcBEsyW1tOlBexFy
e13jPG4VSxPly0WZnsCelANMz7M/Vl29bz03BhoqcDCGsY5egPc2bmswce3aKPYee8HwPqdUEi9e
Br4tv5A3M5Pe2TaH9IS6tXydK28lvIH9Jv7OJFjDATIYvaQc5JhpJr4bTH5utTy99uNovI/wFcmi
THsuJAtAHWstiyYz3gfeyZT9egSazWqIBnwDVdOpJu8UYk2EfDQa9bl70Ub3VSMBHwCKHRpgqNMs
coMYMFLxSlRGiJiRA5qJtPAF0Wv3QIWBJrb2eg9MrrlMsIzANjgkFQMslB1oC6DgIMOZp8PSiBI1
BgXiacj80zR8c+NJyzlPMj+t3EVjc7ad3Va5j5dkW9uawKoCIw3ylBBg1r9ECehktED7MYZgAm3F
8FF24DERbR1ca4+N+9pPPFW/dm+UFb3/ww7Tx9oakAsGggIwXgz5T1myak/YWUGLGnrNA9MaMLSo
AdMImNMkbipRgzdvUKG3OtjhwxBfyHTj5al1xT/IusocfBK+NV5Ql2xdhbTZJO+BqrapTYD3zxM0
i8J1oCmlvnbjhCbqmu8GFC2fZuc4U+AnhGpAGAG/s6NOAP5Da3sTrNq/LoRUjMIygAnUg8Hw9wnf
qJ9cwA3gp/frMnE/6y/c/XLnWw9x+4oBTbwIyhoATjQdVk2/QuW0Smb8ZU8ffxTuj4pV6f5ODvIi
RGrim2sutSg9GDJ7f6cpUrtbB47r3fyhyHVroy6vtYS9nS2mD+m2qyjtxHn+jMDEUwxhyFJVH3uW
syoAe3ATpDfOyQcKg0DcWYDjdFamiTHTj26ZGcdZnnlqX1xUK1KgiwGQE1g8UsXuqoVgk/C9L3qT
BLusCi3U3ygZaDPQrT7ikLw7k6QLpXmeNHiFpGrkRn8kGaJ75tnEy+awGkvFXsTbCLjOyp4Maf4f
F5pd+O9oMRJM10AXohpasGLOx9lhXzagNgFVzFJ4ZXIWEV5FF7nxPvRQR0gihtPmaAvu53Rf2vU5
QeCgXsVRkJyBhQ+Qb5P71drgnre4maJ5akDgYC2qhIN2GLvlV8t5unWCI1Jz+v20smEhDR0JNvDO
jIzhKSanUep7S+xcf9ielW7ppk8PgrF31wY2tNdGPQdyEIAcrQdRjeJQivJTnGj1Q+wVr43Ox4fc
LUHK8CbvW6agxh2U0pKamkg9jV0zoEApSRcg/2lQjV8CItaLcHQwT9BKBa8+zYuQgVqpCUas9LZ4
4HkoFVArkTeaCCsHcEYFQm0hyhptrxjBRQCqdJz69GtQaRT4u+qvsiDs917Puwtp5PYwHlBWCmIA
ZUBNH3CQsBSN2JGVa/rdY4l6tzcFRNCDLeoPg9UsQ4zig9FExYlEWoUM5KxIXmhEF1RGAEZxkQCz
mY1icAwMuTo6Ub5bzs0dToJxNKGGZNUJZGp4OdDYSZb4TnDtzW47+5g/4/y5nXbYR2l7+xkzDXkC
s5XP9Qxc9obYkZWWif4RN+154dIwAxDsheHNZ+xj/eYzmqFlnkS7B6amcJpjVXzjzjOYP6Ojr2Dx
cIgErsaqaP1pbLupDyUMq6QH6UFWvBjMDo9IeASw3qRNhg38gZpMcjCJG+OLRIhhqNryIQyb9rnG
7wz5TTipp6Fnj/o11aJdhoTfZ6Jzw9OwB/E2Lw809MCgvU9rcEkgzAfSPD1z1kYJyjUtgDsdKJ1I
TgaRx6Ss3LllsqNJWoHcNe3rBYF0wN5S3Q4I5TnSp9NgS8U7U2lP9CbsBmSxr42gfVWa4LGShotF
MaV3Ge2ACqRL51rhNnes4Ozknbev9XonwzYA/BFE1CRGFN4MSc1FmtidPH0zICsBBJY93itv1ADp
GXcLMqMlkgZxWyQndcA3ihoUNrogsFfIBEWsjzvLBvM3DdvcNZ7whSSYApIAaQJcCkKPD8CkATiB
5/yhH+VPpEpNZJWoW1H+/6bvi854gr6lgA4m/yEgsOl6XDuMT24cPzWx5R+4SA0OJrQSaWlIf3dw
InfTR0TZP1DTKWUwnYNpO2rG1a3Sn/08DLXJ7HZudjYtFOoOFo2pBQTAVzwGkejo2Cip0YV55Co5
yJQgTKdGf+vRkGZJ727IvAK8f8xAdpOy+JseTfz7GjpSkYC/X29pWckHSyzI7H+4DNIrJUoS0tLc
zx/jbyv+TUZL1DoOeur48D98iFmlKlP8GqaPHLNxl3rgifjvv2UQFBtTr8V+VGABhmqkAhkI1EYX
8V2wEbNhRyKavFOjCUlwALNt5Ltii9KFl2n2zd3shXq0xKwyu/djr17klSnX0yy5/3dj8mXpOF/T
s+t8JXdXOy9BPQu5a6thlO4GlE5bXruoDlM4USjZEEfTKL/fgEKZLZLlga+wmWWsDsBommt/MypA
wLHUOKhHUrvsz7lqLK5156IGEpFhAXpXjZCK3p/NbrS6FbPkrjPHd6gQix9ivYgfAC5QZp14BAyM
eEy8XH+IcKiuBiQuhy59FMfqTYWkdbf0CuY9kB4rR7HhLZ5NFmvsdRNa4yJTNzZqEtULTJHL1d+m
hWnj/lapu6cTM1CjjKAWtO3IBV1w1n8YQ7k3nML4WscDwAOxhbuOQ6wdZVjwFbjqyq/gyyGFTgdS
UO65NRDfWXXFOQqOeDSufx3sclsYIvtY4nkJHAde7/vMz56RSvqTLKMk+5qaPn92keK9p7Vzzepo
bZuxP9bO+wikFqk5rw3kite1AdpWXaWLt22jltEVPBgNMlQBllcK9kUTBs5rqrq9pkIkB8vIUQsk
8+LFViwvQYLcfKMzJ11UuTCAFUWvuprDq2Wr+08U4fVbgHaMUQJiPRUdTlFhsyoCibqdsQb+l5qd
h4MMoxvl2Ranb+2l7jUfCKZgUZFeHnzudRTqucwEnJCdXqSRujj4g5wBjGchc726uKDSemy17JtQ
ctzOQZYAVLwj9v3ZO5QsIigBufBqd93GIQdnrlZ8ylocFUJsAch+m4ChC0QJSFpGxSt4AUeLXzzU
Oa2sAlssN2r4ReZdDiYcN67OBYLF05BmUqVtMWTHJZquIbSpFGmmQUrzMfeMAzkkvWnWtwBz4RvM
2AJSFQRNTei4O8SWvky+qhzwbYNdvYjaHPd2gG0faFKDY7l0DYRcGlB9PBl1xHetBKERDalBXSLo
xoPE3Hm6sFZZ7Jir2gNBl2zDYUn/mAKoZftGDSkSPw/p/0TDOshulcEUgzJi9U+dZ2dlckWzlVro
f7CVQbrq2tB6NAtR7TruxluElOTHFvTVGbCMv6CuI1nxsNdPY1ggfATMLJwWYkLj5Qent73nnqfW
vkRR69pMC+dzNOC8EfMFKAnXftoFoBDOs6e4Z+siCi6oZB4+6xz0CfogGVAqzOTRySWwNlUhWZGD
CxRbu9cJM21fJ+ogyCcLN0AUiiHfC6DOrGQhkOV0BuhsH+iVqkeNqciKy7qQy3ki1cUfepNy0v+M
hOFNnkjtbz4nXe8YeX0IomU482WhNXj1+7Uq9VA7qW1RvPZiRV6NI1bQaViI9zvIde2AFeQbu7zG
CcpCTxrvGhVDtuZdVa6qiHtXahL80K/gMnvsxtI5zHLpC+PY6u2JRGROvTTX8e0yWnMRIZpQVx1u
bI4Q+kILw2IP6mIvWfLmLFD9jyhonD8hHx6UASZKl6ahktlBw1Z2PHrrWdbhLdDpRHPiSZs/8TKL
rkgK2swKgRahLCVum2WXCr5veBUsLS76I67exwl3bH6q7RBg6wEIFGRhNg+2rCMcqRvGp6hUzIBd
HR9jwyjf5762Irk+WvF2CEHFWSr7ChtwLci791mUa4e0ZYBXUHLHBv183QEMGbh3Fur79QKEzkjM
ZRVwGtMRKDlFNhRXo8k9QKuCIAxhGPaZAxnfHKrs2/9Pw1A+2G8+6v6xFkM9Yf0nvMLBT4p0hRBP
dDAAgBz0k+twvtHVCAyhP/+jpt12fj8mcHXs6Zmjo5qdMRuoEHfHBGVmMVQC8+S5kWyT4WBmaYKQ
9b2tBdYmTItwww29f1/Isl/5AOHa0WxrAZawSg28nKpZ3xcfC9RBX2myGM2VPwTdczF2/oudgXBR
eQQ0LLbtcflAJiMep6dc60EpUbrdk4t9D45swY6TCAuR5t444GEaPlMjLNEu/ZIngP6GzLMiE+n8
46RBRg5OkJYa7jS7IfD6VWuU4JP4fYfUGEjV67N82MwTtOFBoLyQq3m6ohcG2i51Y5CtxwDbGt1L
xLEOGnFsVUPD0iuB49sO/MFiRrmdVag365EZybrGjnbaYB5m3Tu1inzStDuwBzxIXh3Peq/Lqsuw
HLFxncbZAXEER97zQnTNiW5Hm9KMxiuSMcdraOBZaNmgzbXBTR6vQ634AZi4GLdeqMx6Y49qMAu8
0GbqO0tQqvtrsECA1Q0lu9lpwGHD2HR8I1AseaLGCl2wTAYKaSwAjZzKIcfe2T1oYGXcsiQ/DkWj
WQAgRho6Ik6ZD6hF6HSU307S3MBB0OJeAeChGduRlAx6RNdlm9nPFZPROdbjLznyJ14sYaUvHnBb
ez0on0hUNPiJMcvNwCZapS/g9AQ8MWoJWeeGD4ZqSiesETqu6mXX9+EDNUGXRw9a5D4WY+SjdsnI
XdA8tOHBsapPd2o4k9QAjtdc//3nyO4RJlwdHFiea3uebnpILb9nqBqj0uQRchbfjQIU3uPgsH0Y
+ABA/EWgYRTGK5UGyYIcR09KY2LImPUowYNmkQB0nJgzSEYqkSLaaB3B9qrCfmyLDqlrTYgDSpq+
USdND+nQa1UhvJxdzH5IJvBOumYxgvl3E5Ov2cP9B1BXQiakgvTGVw9/W4lU5kXIrKbCRZA6B0Nh
Prb14CPNnZ29WDcfHdUwZO3tDbCeLMpGvkTCVuigCYqzOUpskZxSOMy50qgwvOYESoxncCWhwrYJ
OU7jeJqtZoMUyy14zPwdWdDEPzghBVFp7g75GN0WYBAtuD7xwOcq39JUeZnUiCB1j8iZ2Tq/y0mN
KRzCFqXzs37ki+SaA2p4McZWtZsnyABw1vkqtEpnNbujiXl9VgIJPraKckMTpOcY2Ciri2jHpLUW
knJLM6TApWpx0psXmhcHLnmkIXMIVDS05qxDPdsa2y1qjEBYqD4bUENiMDYDO84EjTO2KkFjHrqi
cMCuSNkgaozSTPNAw97gg3dEBYV56EF8uwdg56LWTRtws9SS0qxuIGq7DAfwLw2D8I/Y0vJtpRsP
NMqQ7YrqCDUR5XjRWFCXGqBlsh3YrvY3EzGyaI+zSpyH/pFkCRl3kW/uB3A2dMrhrJf6AcKWNL43
iZvOOoDgHekkMJncTIpqqbTDTebV8G3pqjOdo3OzRh7kA7ZaZtCvIjmgwoCK39sBQaee5QGy1X6V
y+M4o/CQbj50+yEe96FWt/EzCABAcFyHAThZU3AtkDqVv6PwGuUUgDZmvc3KSw/WNNfVguPIwAXh
pEB3x9GBJheod8pPGkOV/Iq6k9TQ2ots7HJnV2OOw8gWW7abLjYG9QZFO785qZQnUiJH1JtlgHy8
MCB1725Es1uLBQGyZN+ujYwzWzy4ox3svRBEJihDBohNHukIl/LjjSgihBtsls84Z8w2aVAaiiDV
HFZkQU1n2uliEGm69ZWigf3kOqhB7+JUDQObQ8JOMRKNph4Yp558hNHBkvxLlPiAVVmVeV6fhPvJ
ddla1xIXRTnceewGVEJkRpotaDiOnYvICJAgh9HLVySjxgPZ8tJHhHs7y9xcfhZJWB0RnwWD34C9
je4O8oE07BREPyXC2rN+U3NFsopTpFnGu1qxnJbWar6m1iqTZQWy4B3pBXaXnPzAOglQoByzUWt2
se3uaFQoEe97UMezLmlwFohXV5qhhtEMdQc7tkqcbEKflNyCoWoYlU5rMpwn5uG9CxpTc7MsvhX1
TtX63azllHn4Xwk01h2iqWuY3PZ0x2We6zm2fp8/g8MgcCmYwnxuQD+yRgbqQ9sO/nfkRe4iEeTB
oh1RCwKM4AiIXPvAxAvJom8uOIMqokUCavnab/2fdqzvM7cyv5e5+QjavO4rq9qvhmWWF5A//Ci6
Or/o4ExBFq2foI68DbaFDxBlV22ZUOOIgLkPomhPCLHX9ax4oomm34bATX6cBgiAHEwcIi1mI9tF
YlNUpsUmAXLRgjcl2yWN6QPaV3xJuVsezQ6YBUucpwZ453ic5kxbnmJteDJwDwD5XASOMZgYrQ7s
qiJrlqU9OuCkd7i2bP3a3NRc+I+oD9AeRVZ8sZ1UHLuqyjd6V1arSNn+6R8VQ0/T2oiGvfq1zWdh
js4DmczuaXVaQ1113rkRzlJtQ8TgSI853l18rgqJbAaqJB0s64PmhO+KxpIrGdX+NjSK6J0ZDPmm
Yqjko2GS9s2uc31sr4QRvUMyCRjffNtEfiyUgwapY/qofdR0NerT9lEfjA3NUeNeanA4v1DfF8+1
VWSHpi/x8tX1W3BGWSDdRcNFAYqwMUWSG6/wz2wy3PtppqhGny1RS4T5pGsrkK6rOcTXkLGDvCF3
TWpTNxnbL4BO8taTv0nz12qz3c2Srm5GOdK+1fIkdhqR/tcvw2R3W0bDRGaZYXODgdgV6WX3WL9V
ZfBuFN2zY79zotSJQSutnhMAcluUiRudqEFoB/SW910bqWAnnB0Vx8F7sGjQIz0EFTx/sWNB+TwU
wHmvtSaevP5Vb1rKisGkzOF7SUrkvLNRY7Oa5k0NcH4IWQCfP7H79wiD+7vOQNiHMF60Rq9ONR+u
BPZCsNXeL9GE6UJD6XZXLkv5SGokAl/ldYaJ+d0PqbqemFzzqrBA/2FkMkL9snapE/yGgZ3gHpAj
+ZVG9iiHxzjKkQg6aIA0rWJwi/Q8kVsvqhGNIouiL/aV7MBGlOgWW4wGR5Kalj3bFhgotwXO3QCs
0R17CUQblLanwQpkqhqyoUP/EmtyADRzjEe0G+jXkFX6VTBkreVhEEyyeaIw+2xZsrTdkCyKhh5f
60G9ueEZkQ7ZbTPLijr9ErR4w5hFs+4sA6NIcpKBghdrTNxQwUjSbGZFsFVkE4nzbxzOtzwTiLn+
8d31TM5tfGktbll/3NUTnIDiTUGUzyXVGODl8hgO0jph72CdqAcOwNshTQD39UvTgLZtGindKB4j
YJC+2RYa6LQQxboR3bmLQR4H6krDztZ6ZyOrS7nRgxbJ2EFh4eU79c+hyD/WUuMvjWZ6TzzqFjof
+AteofkLACo3diSLRxJ5FuJvkSH6Ew0BaeYsK+Br7WiI5ON6A7j3bi21yn7R897aBwKhRPLUchZt
al/vtWztmBEOr1HOdYhUQz1qEFKwDoBK4wfgZKPEhbrzDPVIRoqzHbnBjTHNF7OL2e7ODSjixBrV
QtHkf/ZlkgeyM2oHJDVZL8+eE7bPaY6M8R7vUtNocPWVHTbmhoZ1l2QXJsorjQLKDrDqGCnmYX9M
VT5AjVs6oBlBtEmzXimQ2GojMK9qxY2WfZFZEez6QUNqkBu06bBKPpg5qFhIgZoyyM0zXsaRgWR0
xc6S2keSD3UFI51aq8uLVZTjmTXbUY/sqIcChP+6N/8RzsM9GYEN0wJpKefWlBV8w3ANsGlwF9pM
Pg98dBZ2jIS7uiz9c96l4zFvgaPq68iTfJNTjxq9N7FDdnm+nWWznleGzVbXcLI9z5LjeeiE+nrM
0up4J6cVR0S21JE7bjtq7dkx9XyzGXFga06Ts/18saXBs0ViD/9ydT0Aq24+8WxLS6irs0ugNM/r
zxfRRmO50njzenVkOl8F8PjH49gbKxL1QsO7Dd740tD7skc1pvPFwbnoGkg94Bu1neS5LdqvYzu4
X/Q0Q9jM1pwH5lvRybXAEeyMsl3ZTtWvHSeo+w2wXa0V8AeQ4GUVRfTNG0EgqCFlq6PnomcO0WnS
FOoR2ZThWgSBs7d1y0g/kEyLZLfwS1eunc4T0bchAp2JA+zGBUqiK+0RZWXVWh9KG5saLnYyqL72
GmhTZDFml0Y1NBxCbADxVvQ4i0he9152Qd6nc5CS70iE2goQXVLXS738ZPjtkkZ3LqXE/imQa5qb
3c5aQfchRJ05WIwABJ1XVbcJpDWcPdEMZx8/JlByaSC0bUW6EcVYlVua6YP6h97zcetrHSCUZZQh
Op2Yw9WtAUxHKmkdjcCWLPN+lTbDWuuAHYvs9PKXtoUzW4CPnJHuXYG0wcyd9b+H8gx2BxbrGvgh
olLKsXTsH/C4uaMQGYcCyEEAS3kGUHJzQjY7yhCZ3HvYF2B7VXQnGxU6zYLGTpyjW1igVQstgGXN
StTDf6Y7TTquspzMmb3D3VTuaTTLZ9tpAfJa+9j7369Kbmd16r1dZ9mh+D3gQOMJXfenU/jeS6ob
wybjYjzomudeGDKQVyA/8j/LFKweEjziMVQtvUfVoXCHDbYQr6q6VuAlhCX+ZyOr1p2f2d8Rg4p4
pqvMBWc14wgmrR8/eOsJF1Ch3VMv57E1adKQoAPTFikGr5ot4QvOWr7mXV7TmFqQIq+1PC7Bw4si
Bmq4GZ4LFAxcaGTzsUXVs11MGqEqfxCadrrTKDS/WMZDmRXLv8zSCkhBSwrAxf3hnWwLS+F02W4C
WMx3FmjCkmUAUqiDxwLs5LUweHL0OnhKssBZxxUbF6EHXDDcSI7pCCRkP8oR8lNDVyFeF30wVtP4
potjvShaVcDqB8tjcSD1HuiGxiN1pybq5dJLULNMw2bx7998Zjp/vGVxD1mQpueY2EUb4PTCW9jN
U6hL3UICm7t8tozCPfi8sICaMxirJKxzRGYT80pNYxTjKffsTYjH2XVSM0rN3xbZWC9Y3BbJunfi
btVyxDPJxPebV2PUJuZAZpHNbnZIs2ohRMb+WChIkPPxZk5GtBioiuoFDSv7a9xU7YniyhR/xu22
OCZ4MJGImptAu5FbOc3OseqJ2prGb7M3FmyMwWPDzHjJFYAEA+0w9muqi/i5fShUQz3XVngSNJPp
APfVQ/dmdiT4CIBx2IeaMCnIcJKS+UDIFLPPZCzeBTGq/VDtUpypGXpPERBZ9cbXQy2eZvDCH4Bv
ztuRSkPKvYONCI1LPfjRWQWombV220U8xWkYqlNr1Uw1qaqwVU3WcQRuECU3Cx9ZQTWw57ocOBOO
741bKvthKc6Uul7KMw0zN14i9ct76QFd/siQOASuNdQK4eDlkHVAqCQt8qF1Up98xDK59TGOyTKp
mfdSOigPnYB6WQ+O1ErxtlBDzCxlGlbrkOfIHVcTM1uLLeoBxH2K6mVmeTG4by19XwKTFmV560Hg
gdE3NnYtZF2++b5zRkMyidVSd16BwY+lSOemqSwwf6PApbSBskyfuBz8T1GbsmvANfM9bpX0Z0Ep
P78ElQQxh6qoGnWkBejS4isk6WdXrQ4lcpncz8HY5p+4n6LYrizrFx18V0hq6pKHMNa0je7E8oQ4
Kd+HhpvsO4BbnVOciW5A0hA8srYQq3TM63dW2Zg4F0qqz4nhvNSgBv4R1KDESpHZvug9HzB2TfTT
Q6gMgYdTBHSRI1V8ZHGAhNQKIaOpvgO8H9YCP7B4T+Uf3BHuY5MBXQsFIWQQta3cIbkhRibSryIR
gEx/QyYOS8Aa7xTbthiGFbEQhpYb4RBGDiuiLCzN+naYm5WzMb0o27Z+J1/8EnDyyMP65ufuRxzx
Wy+8EP7W6N1k97tCV34CRCM7VsSYrTugusbLWXRm8dcbUaiQIXvgPyysBsFbHn9tgwCBikHP4/Mw
fKX5GADg+NuAdJruB6C89yTw4ae7iDr2Conpnsa/Jqd7xc35GyYAbvtqNd9nyAi5yxawuEcgSCXa
uImQYYP8ctBDLoCbmJ84oE9ONgBXBJKIDwlNJEqHZnNdD9agSLbxsoFCDOToZD2ImhAvIruxbl39
TF23BiWlr1sbx0J1YKjZ+rscf9pFVrj5z7Vny+xn25cxCt3y8V3cMsQSWJadU166IOWNtY2RWQgq
4g8ODGWG8tNKig0hqpsVQp68PQWj4n6eMdgr3JBWlSH40uiR1blqy25tZAAzxsmVDkQWBa44N6MC
QqQh8uTGRQQOipVg/fiq+Febm/mbLjmxm+qnZE4HzOj0Jw4PR7BLgSXjqKcSPJ9MC9Oj5rcoO1dC
akgmw7pyltQV1AWN0BU8AuCubzyAoojmJ1HyDZoXmZs80YD04YKS9VTnS62QdYZXKSWblEKJruzL
AAH4eoHjHDVD85O960baPsMuYrAzebqd8YoS2Tk5gFsUK3BMZMMptX/25egibyBQdMFexQ6aYUZg
l3cQxkWtMOAp01SUC5pO43wr46g9uCA4x7e6cDNkWBjJCpFwdnbVaQsqppxhQWO9Ae2jHoXI1ZN9
tc0L1h7ToFmlXeMOOAvErmDqhqXDkA6A3c80jkkBe3Ic4JZavvBtI18g6SNcsiHsrg2iXlfq6RwA
9CNHejMNPTyabMQb8p+Bi7Ae6aH2H2wZOR8e2qEyDpMKaeNQYgMQwx5sK7/8kVwbHsAQNFxmcZ3h
ESbKb5FttjermxU2PShfA3NIHyyMOhELSlGP07C8WFHxQFnrlBrfhNmzEVf2ecp57wx7DaKCYU3D
wgHKbBWKB1Ilozd9EqXMsdf+4PSgREUePOkr/zYx/LG0eAas9Kvv5M036SLxuMCbtmWLr6YWm8vB
GNpl6Gk9kstw8k1NF7SHEVlQ52kEGoqLXeEwVCnQ0bZW5PYWAKUCBUy/jP7JkSgy70xWCP9PjvA6
a68YEj3WjR/sjL7nOI6T1YQkp0R+nfMzgcgRBJ0SlcKzztpgfcfNDlengOdiXdu6SpOUyMPv/tgg
1g3DnnHaGJQJ3m9TJIHSZoEaIXWAuvtiEhHMOMkVGMJSAvh/o7Wj4y6Mws/OCbixydNsnyqfQulN
0OrkDymMm9pmWrEG28/rkrMdqShX5GXaoZAburQ7PeVq9IN3XWFdvLhsj07SrEWTA5uyGMC5lZpu
ueBt4QFTCseNRxb7gOel7iQlIxory74HquU0cWP06sVw9zrKY45ccbDjq4lCGz91t53VdiE2Hr/G
utmhmkUiaH5NDLwrosLT2U7CkDenPrNAOFcm71KTN4dBlRVntY765AGsrZ07TsXHIFl+LVlOXbzI
4/esTdXK80RsVLtAGu1pFrkcmFOscb5UytwakJyAELFZLz3NFRtaxsx1bIlAVLZodDxBalSxnKjX
2LLDxeVy47Z6sqAJbnbYXtP01LUK3NisGGFQEsqmA5C3re8q5Wb2Rb072WDVcuMr1xEQypC7GHdA
KbEAc7JmOAs5urmXPTiOgQsDyN63qEvW6e8aduHXu3EQ4UkHRuCCmZnzvQye/diX31jCcqAuxwx3
ohKHnEFmARvNdZ6qmHfAiGf2mypORnOk8m5qD8nz3iKshbOSfBMPsv7aC0eu/NoIzoD4ji5eWbhL
FgzZt98UwMKAxBLbuL5WH8WtY+JukYwfkWIPGtkq/F4gk2RTMq1nH8ow+Q4WJmfjcuRyrpjD5Goo
EEclZd+3gFL1ZkeKNMoUlSz4kH/NtnNXecxSZ9h08XqMnQF4J9n4QL0s+A7AyvJKA2qQtgvMD6eS
20BpTapem+y6MMajQJmPTT8+DLYnH/jT7IrUjajpUAc4yt2s6UZOss0R2cLGIwXUuQ6cbCQyALtD
LSCatkL+NQJJC0AjtPs26nsceqMAwVGUtNQgtPLaGz03LRfzzN10OxoP6k19eyen4b3t7HX2RzLf
QzTaTApjqeXOGfcXHKXhncxfWKahL8NOAE0RyHn+wuhHBwi/ub2YxjgJCS8oZsNuWqn3DmMPMsRt
X7mgETWzm8mtnshXNw3TbEA2ABhFV1DMLVB8KgXnQ3Dr9W8jFylVtgL+IZh2hGwnTRopO6eVz71s
212oIn24PmCNqB4w4odzXAHO2m9RrEcTJKNZajQVEUxwmreqa9EsZwd3enmQcSRNO91qtp0dtG4J
HsX8g51IHML4ubmTvMieeKdnT6hzXyItIH34P8a+aztunOn2ibAWM8jbzklqyZLjDZfHMwZzAiOe
/t8oymK7P8+cc8MFVELb6ibBQtXeJAJjo31OOkDIRu6qSrwt6FT8a4MiyhfdmLLPFbJang0y1saO
oxfsd7ee0/pXEi0W5ECy9xiLRTG0bzHeLSjGn1Yhi/9cpepQnmaVQ4VaN6N85F301UFH5oFmPcr7
gQ6mFagSmxWNyQE83ln+rlSdsQYTtrm5eS2ZX0dkmxngMXHNzfxiAsaLVenHSR4/qibx9yJq95GF
4iNwtTvJBqXK4ZblrviK+v5dCuLTj4BhxOO3cJj+kUVfw6i212MRjud+8orPZQJ4cC0fRFKBD0kk
s7upFM6FmiG4AjTVe+Z+95HC5kOW7lyAy+/J630VbjmgfCx8sBDo1Xu7s9fqt1VITqvg5XlrBcER
TQlfVd6lH8I+ToEzG7Bth1fYDU1nhYpQNmWMoDXSJoCYeHKGKLi0/g/wrbhPJB271AIpW/41Qusk
8nrvceb5KLJuFdWVcfSG1tuyAB0iqYyecsbN16Lt4pPn590Wd9fie2KOuJGE4us0Gj0KaEO170Lb
+YLK2RUZGO1Qb4FNWJyysute3SB/dpMw/w5wUrXOu6p6YMIc8R3vJEoVoZgYuGOVbzhPcQDsPKdP
t3aJLEOtZPH9949hIqG2Jbn+GDrHfcmHYdg5vjgl2aCuHH+2FzcY2k2BEsL9PB2M6BynrlzRFHxS
IfalLxFP3A8kaRIHtSZ53R5pKtEXeUCKZ1jTtEpj5xlvjPOMRJMLwh3DAGeI6a7cYUgfbX2hEev+
ngIRXmiC/e2bGAeG6SMbAWc5Dc5xkZMZXWRvAHzUG0D/o23v/BkgfNax7IPNoljsWI49+4Qz3vUS
GQ36I7okTKDtc8/6uSy0mDD8Hk+TBHYDfbrIm4z5n8OyOnqM94tlDNCoBxnOqM3FVMgjEHLB9Qum
yGi9zB3nB3ifWtQAlxXDbo1l3Nz1rGuw3dKokm4/giTKbJwNCeniJNI3dwHeudMy2QIJCL3u2LZ+
YiLcDqKcvoXcwYuklvPf5MKHnOyljXT9OCGzo50AQjh949404rBCjke/aOdgJF+c3hcp8O52ztyp
3se6Y9+xq6N0PfPS685/Eo2hrLd4Y2w3sQYJINkQ1fXjKHCfTxQgBkkWV5OJFg0rmCORMc8H7JKn
OF2lvm+C5lBH1WtE6WheZjcdVMZFvUU/GdbQn4IuQWPUj8AWRdk6RK5QCl8fdP5FOKEHz0j/D8oe
cQTh9sFz53kvpRd7X6qIq51d8WrPFKzysgMQhWOiy0GB8SVuH4IUBCx0/5Z5Ph66sSjX5mTi3ACl
kA9xy9NHupPfa6Oputf2KBlZ4zxFF0X/ilzL4OIUZXYJhq7dmgq1t73mUZk0wQqN4uJrG4ro2sXj
m7jucSS4mJKVyCaxzRTn6y5oDZCMTTG4d4FNMqxwr392sK06eJpSN2hzFe9HE8kI30FOUNvdGPNY
fW27wttl2C+cieiiFBx8eD3yCkdXmBuXKDCItOJm2LPkbzCBmDsklPoLqH/6i1GX5s7wOoGdLvLw
pBinNmznuR/mbbFJPedTktfTnlzGGDCq4ljxDuzqufMD9dkDoDNd+9EGiTKIXyZ5HrIMdwsLjJgy
8A/Yiw1Prb6M+IbtI8MD76eekgJHWQU2l6tFQqMAGd+VmUbWflEg7HAITDwdPNxc96jNAaTImG3M
goNyq4iTFX5NMgG36aaN/ShdAebBVDKDBD3OaJ9BXW2D/KVfDplYpTnfN15r/dOk1WUMgvLvrHKe
6575f5Vj8cUpQNpTNvwfZ2iKb56Jhom2twN8GwEy2ohJrkOWhrshaJNXH7W2lBSlmUKnk0RX5sd3
HeVPl9m7Tlv+//k1cbzyZCHPOG4CVKeK0BcikZJCsT1oDTS/XoQXrXWde+JBFXZI8rQP3uQoBo/+
Ve4Dw36J4zrsPg7FN0UABsYx2TMnvlLLojt1CX6q8ZV6Ibme/a4TgbgSniFZ6tnil5rplfogrclN
nrQuGwf7YqKOcq1QRb6emJl+btKhWAHerPkLt+tzmsWA8O+iLchMgValAKTWl7n5Iw+Ae+So+gue
etWaMXd4wRE9UmMZWJ2H+INttv6XtBmDNcuz6sl2mgKw89N0bDO/exxwtLZJ2kR9KsPiHw/PnZ8A
SAqj/qfb5j/xpt596sOAb6wmyx/FM77u2HyNrv1koBBznZeW91l603d9s/4JCl905+KUIEu7Z+V2
NqCK3XrNgdL9QfVNv0ucIL+ATijE/sO+jeM6Cf8cFMN7HLMfEadGNsbkKLZRcasOUYfmaNBO8q9i
GDJwRGKUaJkA3/zXRbuM/tvuTvuv8cgOjbEAEuu9Zus7PjAvyyBDPxKQXEVo3k4XbaMRZJvGfdPS
dNGyegLWU+qH61iBTO2IvH1zqhtUutPbL9qLAeuc4muPY/898ZrTBQn/j+gRZueF6tzrHsSYMtyQ
NZ+6Z3UPvFXneaZrwHPgGB9ljFKhGx9hmlvRMJxyv9OolwbP1rScp91I0ffZxw4F5jfhYn6h5ShY
44keLfqodXJAzt4Clv5oooRyZY+mczW+CnzPrr4JfH0S+F7WH5vB/atJejT5k6wr8P3DYf60ySPJ
0m3slz8n4GYfx7YJ0+1bDK6SmK/e/WfTxXVg6Ab1VHvEvyg908XRiXOP0ukC/HVnmi9qJTwk2kPg
RJuqtA+kWOyKVvonaa9IPJveWSyRaLREpyB3sn5wGqRH2v7Ji+oNJWDwpY5XSSPG13jg7i7ok/ok
HL+44myFrzM1tt8jVm8oA5O3Lkq8uRpeyzQGwBO47KmWEcdjZYrO+F+1kXUhcHLoNN6sptJG0oJG
Pr3QqKPyx2UexeapwBEHMNjML0WN+iEaCbt6G8V6NJSj+YVGixbsq+aXO7slShFXJ1BO/s0B9rnO
c8vCdpzh2UvZmZASOo6I2LobmDUndOYsDw5P0BgrcODKTRAETy3g88ocbUeunpLMqRwPrIMfSVKj
u20WG3WDAlAFzlJSDDiVr11TPpBPkCGdGfnsLQ55jV7MdRyaxH3xikqA8ZU9E4nakPFsVQ/gH4xr
5m17dCBc8qRlZyM3I7RxONNrVeDIog9M8x/2XGlm4MWnGTO+BS6hPBUDqFh1HUjV9GrFY48faarw
EL4oH/fsSRd4AP7+VovmBZTe8uxKdcF23r/ieW6ewRkM6seuxXdGT6kkmC6FoW5E5CRhZRqOcV6q
h7VV3fa3ot9jcZmi7ikyTdQwATi6ARSvykT9VCObQzNsuOcZQZr7RTPPXA2F/rvl+4x075Y48fE3
iVWKR9lUT4bq4lfeus05CoFhGUS5+qblbRnHr0ERf4r8KNuP6OR4LJl8u0wdDqWRjQUW7CCYsVo0
nusBiBHscetFtjgzGQPt0E3yWUsKIFkEeKMCv+ouk2mwWqxxT3hbD52Xw24KflupTBN5BKThS46y
t8fCMuU6HhN3O0/bEczZWuHEg3sIhfxxJ6dphedxhLzXRbiiAkJDMB401ulT4rTYw8esXdEU97Pp
iUZZfA16QEORJHIhnmx8HeSEzNBiOrFsPKBJDrlRbXKjwA5VpNn2jUewarOPiWbQmpmwkPl7LN0i
OEVapogdy4Ws8cF3d8Og9S4DM4cPRFHzm2uhvhK0nWfuufIDXdogAFrh0KMn8F1mO+UnPytKJM1x
1P67E4ks035zkvgenGXhoWRhU+Iwel1UqBLAHwf1y/OQJww4q3mBKsBFiDZWIBQHwFvC7hQF0+8X
ptJnKyvkgYxNHr8p76am2bOjqIIdycl9Xu0u3LJ4TBXWZHnzOWgBHP88B3gL3GWVO6LXVRi+jwZy
190w2wt2DpKZryW4/E5VJsFDpqeW6aYfUnBYjmUBaOJaNl86FnQPZjIUr7ar3M3E1a3rFALYi1zB
V6We0k7+3TvoKpi47F99PlmbdMzyPU07o0c9oCMnpLShtYGX+9hG1jPN6GIU30MWxi8ocYIe+1oA
Nf4KVtTOW7BEiv71T8FMD3WTI2N4vVMoyEGPAKoU8M0wugiVZbWuAqZ55uAE0/VDcx84NTLC7woa
lSxgu6nGTf/GWaEzBHdHiXQJF8F5jkj6zkSxzcDbfBfyRiDFA7KvaZIgfHJjYHWzIkcRnw9sMTSG
AoPQLzF09NCJnQ+xBZISOaAGB4XCkLUaMhEPaufshjXQLzATg2n3J69FQyGPrHpVoVP+gYyrKG/i
vWNYSOkmotvOy8wroFVFswN2zq4Zy+ak8tTqTw16A46dcI/LWvPa2Arl27gzw1VSAGvfbNyrVel2
eKAZdSszMDSXVvR2IY2h1Tz/u8MR97kHgXkHqjntoS9ku0xRyhGtRIPXXJBGw3AJ1XHQXJe8PAGj
It8nQ8VWjuDINepLIobsKez8S2V4LlAhfokY8NP2AxpfV2SxOISgYUXde3BaRGXaG4ck8kHTEuX5
TVzui29VksWnMPNsH0AqgM0drOmnpZcRuZY1UxeBYs4vjn0xOP4qw5b31AFOmMJTPPoAvhDNyh9R
T0lTUuTAFjhP/vSs0hShSOa3HHkcnFPvlwC5kOwcJO65bb14raas39NRbzU0uNOiFXnOhYVAMr4C
EH6N2w1ut6TVU7Kl42L0qswOswVNp8CZLciMYiwh32O4w/SaWqHxabCRO+2lE33ifQoYNKcznmQx
sh3S3eJSFrI/xUZfHFxAtT6i+anYDtLnLziLRy7BYM5XTX8MavThW5qn5crz5bgz48R5GvTRS1TF
7t4UEw416TymK3EE7xbdtqkju0V3SPXA+ZRfZq3pg7uUIqBJGKc3rIR3xUCOYYZ467Kn0d7h4FVe
by4WdvNTl4U7ESgc307jF8+vB1CSRT0qhJBawWfpLjSlEckaL3go0TAH0DXhtyjvgd08JMNRO/dl
HB2MuviwuN2Y5LIaziXqQyTOaZEoQn2ZIY3yyUhbUFB0PPrLaNzXBF3hr10a5Mekabtd39b9V1NE
4MorN3UdB899HRWvQxdduI/DZwdd/69x7nhIgZnlgZT5BAjxqQXwUTKWwICYoujJzhGQZtrh3Z3s
7VYBAL9Oq0OE1DuS8CjCrRN+9oH38AEnBP5TktifLGWmX6I2MfdNl7AtTWMLtXRpURePvTUC/bW3
V442K1HFcbY5sta0XQeICGDGrAgr2EBxuXDHO/e40z71Td2j7in1HwQDIQPJSjQmP6HfFplIiaw/
TUkxMdyfAEr+LdcWI6ujY5Ml35gu9KRiTlHFoP5zqWzUUpN3wu2/cdZUCUpWIhvAHMCQCytUJR2A
osCV1LPThFqQYDuHoYiLAY3oUlPQP69STDbyFgI4Gw8jFTcxF79ufUnEGJ+H92nWc6CTW0WPWxMU
CYuTc52UdbmarWPv1zBF1nnfjNVn7if+oQSBzibVSPCW8DrwhSN7HuspTnK+t0p216oMxOfiE/Nk
+Vn0EVDQzOQf8mDC4DcBiop1G6kDkHYy+BxAOG2zDYHYuVYa1yVB15G/ZqOV7VXAn4HhWJ+lvpCW
Lney2YM0+ALhtWOxnIU6VoOC7kU+u/AUzZ6u9PeRjaajtY+bYbkKpjE6uzaynqoaze0srEucm6Eb
rs/eDG495jH5zRb+CNBUA2QAe/TFnt9kS3BS30rn6KjUjM4UZZ5z/UGWTyNbGzkJbXPjT2qak2Z2
JCF5h7To/E/oPEN66xyJsChB9rPXUPldZIxP/mR5oGMbH2cqQZKFLjBsgcd8nmVyAvxJDKz5Tavd
yPff3IZCOmeyINuRcR95WI8DiA2L0SXwmXdGx8jjIiJbvSq5A+fFOIPyeb4n0q2PUtB052sBBGkb
DJ3c+pa4yElJSWoakcKtXLVzeRzNKetFQb7LdPFN0FyIRGG6V0UBxMi7NZbwKe5kR5Q3oybq1118
9qB179xSr/NxCork5BJg+eB3MgdgeufOO9x9ulB6+DyLFy3R8BrsBjghnB8mYTXuJMqpLq0+glAi
Hq++d5jPF1AvBASdIOw2KAJOQQKKPTeQje0BT/Nj0JXQ0pnFYkJ+lZOwtStBUksPrwjgUasc9KB7
mtKFnnQhWG5WaZAiJa+ffiV3+bkvar4yveHqBUIBRcTLr8vFZwlKNCIj3C8yGk2eHFEwBhrXRTGA
Cf5qqqTYjnEaAmwBU9KSourwkhd44JW588hQtYJy6uLjnVwZjntRxbRZYrABz3c0rD07SlSPFFbF
Z7sasqsjquZh4OEmC7vwCh7a8EqjsGunLQ4K2XoyBpWDpcx4wb9YnRa7Stbq3NTBJbI/O1mrRn6q
JbKAXtSCKDAE2v7DcjE7F1C1ZsZwSo/d2Z40AMHxDwJFEmHuvhlHpStwKA0e7dkZWP5vfuThq+5H
NYBXxDTReQ9CUHtbRehRAwBVdelxG3ePjteXF5p7ecvWKF8016jvLS+LojMZnJc5qQNptSfHNtaV
UGjPQ01UsXG9Co2sfYAcYignnOqgGOvcKaD3HGhIlyC2jWMicRyoDVsWwpCGiwmNUGD2K4TdpzVf
L/rF3BkYNAlYyFBs5RzJZLa+cSepwnMDEHf6E5H7bAW28fRMwkkZT1Pk4UlDhssSDOWkwYHm879K
YEtjol5un3NsVJhRD3h5HT3vTBdmJP4psz6TEn3TDVqB8KMEeJw2kZb4NZx1mRGWO2FbP0nt9pMC
hLe2VL6zHQr8gewkrS+uvugXk/nSYcvox9VwupPXqMm+MZsdtGxEGe1KeH5HbzeXu5ienz10XZge
fJ47ZwnYQzAAmHi3i0A+egYpGt60xXAiBV0WO5rmqFerUZAIvzu1k5VoZpqaek0KijeHvjNcnMlm
mTb4PmdImgDB8LdPdROFPEhPbjkKBjbKzC6OQLF1nw3Tl9gC2EBctOMp7uLpi1V/lqzMPiegdrgE
WZOhDwJipKferDh+thcFKNi19LFfdhsZfQVr5ADOFCCnhjlvXniJM1ktdzqAuQLeEqxqeprn5cXl
1fSSiqF+zJCUWgkQMH3NpqzcpCnY/njUGV9SaxYDhio+9W44bsgKwF8NGKqcaj2Gfb02A1depmn4
qMICnTV90gLCHReS0yWL2tspyYwQO3L9Pr6Y/autV6P/smlBoaaXogutQGv9SdYXY3LoVPL8ryHv
PlI5GuYWScN+tShA9lRs8gzbX/VSAZrpBFCC5EyXpg9xr+2G5EwjNJfbBw/cpaQMu19mNO3Cui1R
Bg/hnRvJ/uSy2CXMkW/OI5CDDm4Vz4vcxVumyYTCVgYiVqM1glM/NMGJRpOe0qjBXREcAXo+D+/0
5MPr4NbbQBpplZi1vblTkLFlY6eOzvVfC5LN3XRe6t/Nb/R8BKiugTb5Ler7AZ6EY+BVqXlue+or
AJMN9syA16nPJI1QKDCPZv0f54WO1NY2gHfIPaWeBmFqzlxyoHgBGM1Og3fIGEcGm6OjuZOAMPek
C3xocOOKh9Yf8Kb2rpkNSWOVAQAXLOBlkQ/J6AJWaSiyIkz3gMBIVkkLjESBp+oKnZexvzdZeazR
enxug95GM6sT/o+a19mHNgpRx5RO6M1sZL+L9av5sqdBNUG8nkAROb+zL4rCGMQabbbGrMhaibLs
2PFD3Glre1eKUqKpHZwMoPz8ggbv8Bn5LtSrZDke6DUz1zQlBUcRC5A0PX/npiyY7fAE+BbWqjmT
GcnleAnbOn6mSZJOzsWqw+vYMHRmqSJh+6xSoHbRq5CJYdjtxgqDZA4b91WJiu6pAMiccQ2Bogsw
L3Qv4I/Qb4fU87e1JggAWAlgeu3ghZXMeSHRu32pDVzJbu2RxAbgwgRuOR3s3Z7HYfNIM7K3bPyx
s2FeouSjRUtMaQVEVx4M18SdJDKtXYiOktbfOGNqo8pqUOaZLkD8tM5IxA7rluXeelHcGMrGTsSG
VDfSxclAX/jZ7gN0L8UT6ECaCpxPJpquHtqmtx960G2tnCyo0BjkAl7sXUFTnPJ6l7B6oQnZL1Y0
CqMx2uF7AkIpO/yhGsV2dHy4AKfMkCrLMSQhrvBwPFUBcw7LKeRst/iVGuKBT/zQWS0aEGqGMzoP
xUcohhnT/nwzHO2x3kRpwFbYnvVnI54y90JeRqXGNRL/KTKuwHTGdkrD2YGRMzwjAQCGDxqa0RNP
QbRGSicDd+NmsaMRepdQYPHuC4dK4r+tLdJ8hwzrWO5rgGk9pEb1mBeNBO5/Dnh25JTQnzm128G2
QStmee2Bld3tKG7jbpaJ99Gd3fS772B2eKUo+u+1MgASkdshduAGMo9BB5Q3Ywh+mzeeThxlBYr2
yD7u7TU67giNpOJIsTY4RaQZq0ecciVRvp2n3EV2UIHCB4i9qBqJBao9y6w7EkpJAYKhU+eJdjWD
lmgcFFAFgSATbwuhJi2JGfadFI4sBqObwxHmSalGYBVy/O/UMmFHFBV9adDVzUEcngRg92mCdZ7V
xnbSmNKGvpBirI0d+lY8IN67b6J3fzJY5EsMUrQKO483WNFgrPvT0k6bFUIBF6rMP0WD2+yp+fWu
N5ampFjcSKa9JkPI/Z38ph2X7Dg3HnoUWR0oSMDrT1aj0Xt0Y+9sS8MliiWwNcrliKT/TcNcllm6
tkccqQWOLjdNdTT377vl5s65RUcjHagoanGcO+pmG6778zK0ms7E3P/dhM//B6TLtwwLNIiAsDMs
N7DuWvDrrDYHVAlGH2agI9QLTlsRmD+rZnS+6QFSn863xHZ+IqPrvqbGOG0ANVQc8e5gf4hGJwc8
NvgQ26a5ijEaP6nWq3dsaPZ1XVXrhYlmxkvGgeAbM40XN96mjTIwyv2OwHzHW7PYhUBu3Zq4a6/7
gINksQ38Xd36xaNDnMY05A7Qlhyzf9OgbAJ9edqG65bzuAHEaOyMqDAA2ShRgaa4zV680f0RaUrS
mXq0/twEgFWiiZWjncMSNT/RFB003Q7lddm2NAHtW/bAAMpMWTzVFZe7dkLvHCoDkL8QBjApKgAr
WZbT4rjMbx7++y/nufcQVQD0BnhPACRgP8Dhyh28Wh3zMsEhN8jySsu/DAwHMyBMrnY5uMU+VzlD
UxAaeexUgtHItwBPZ5QeWJG4j3JgyT/MYGUF8GDOqGT90FGNgqWEf+5d+RyllngKIpSe08hqFDoy
qJUKeJhPvr6QwkXdkwNc6KBHTnYVZlhn4E2xJqXXTin+J+r4swuUE5zH6Slom9ip9rrnUAfhnUTq
CFiyKxSqj0/AC2n3vO/ZyncBx7sC/jK/Jv2RlKE+Uhf6dNwoXSBkodL1MJuRmxzwBwFmBKg0o1h6
V85mt8XX0m5uUbcH3leI3rRl8P8AtQiM4H/+LIHn+AbYz30euO79D8pH+oqBX128FG3SH2L9hs+7
BhfpgDxyHur5onET/Z6XlkdSLnKaOgFQ3FaLG6h2MQfvFq7zeNHNS5Qm4A0S20CB2vvit15k7+qP
8Ocoth9k8Y4MKtSd72PWzP8CtCU4Rx/04LmywqvE+edzGvff0yytv3bDkG+tBtXUNI1wkhyCFXKw
RXEyBgZwLG0FnMwUHbARu4rGyRbvpLYAdqa9G45anTDA6z1O9M2VikSwJ6q2mdGtFcWRTT621roO
e1GAuxKZwsK8LPLSdlAq3gZyQzK6sEaBOKTDIb2ZowKcZPM6AYrzF7sMR/nHXGEjsZDUkbYw5NF3
A+OyyGu9TpUDTXJhqeutsKZ1gHODdehzjjgOX01Au5vXaesXYA3Xj8JEJlLjq3yPLf6iu0Be/TSV
xxy5ip1h+vk3mfwgfeuiA80Mp+fOxfdKg88IfZFNbq0t33D3JEuFlV21BRHtkqjWFvjKvlkwQ4A0
qO0Oo0rVKnV94D8RYKfd/YMlpqcZrhN5ugcRTI8OAYD62cT26OdBu7jG8STITScXYAkqWLmbMTw1
kGfLrJ/JxOwTWZD8V9hZYuP+n8Tj4xIGdYRvoRec0CX0Euf30CTHu3liAijSj3uF6mq6MgclvaBu
BTd7Gx/bODYvs2hWd61jXOiCfWJ0GeojTSoX4C54F7S23I+zy4DOqCgGLQa20imOF7VIj9z30Z0s
RPrgHEjgn/yyWgxI5nQ9mOFpSJepqdpTDqhGQE4FB6kG41sDCJM4nJpvVderNQ4q7KesjvODZKAK
8tEmfxWgIdqg/SH7gtOWV3Oq0GhbAMEPhLnZfkAjBFAXDO+jkqW3Q6+Ssc39iH+cmNXt0DoXzlrp
gt6oZVO1YyGMcdDnbpvKMXbkGzIc20/uMG5coM1Ymcgf7MrKHtrEcdCDqockVK3jryVeHjd2VOez
jLR1k8KQbDo/3INzOj0ZOswSax5pt4FX7cHO3ZdFSeFaNdhvQVCKD7LBZt39mICEum2RHLkaiQxB
3VyYn0tVMBzT9vaVLulkdVccpM8GZNuhIP6ouPPdllbgrchMZU62BVpMsbkRth2ORFkk0wPZIHrw
kNlomkhzf1MWYjxlvCg+2j07UTdMPgl/g9LNEUA4RvExRxrFxivdGe1L5SaQUm0mOw/OZRR6TxKl
JCs5jPFfYlRfDFWhBqAzjCOa7pKd6rv8W9Cj+l4bkKfCv3r2ZBOeWagjjVF7O34BXqM/e0Z4H9zF
Fu4P2pMMyLPqkm7ngNXFlyhSXuWSoeGoqo7dlEdPdLErVCFz0Bw0MpPF1kYrBxiPwHW5mNAI7yY6
wWg+4saKSFJGxX4CXDhAhhXomGab0virUZl17DU9AomyOhvOrRc+kGj+FFniumugh3AUZP6yCwVP
sW1wGmEdvBKkSI3yGFt7rW+cGzMzwVqBNNQKlA/oxqq0gKSk96pkm1pDd1xEs/X9fPYmKYXIiuxD
p8nuSKQAEL5FLQs2SBxIIba+1F7lryeQb68XGUre5Zkuf5IZGlYEJTTnRvBwj76hqZrjkccSVHGk
UBfZf8cj7WJM695N00R9SfFUulRVgruf8jITEEW+ccFONjnlebClGcntYTJmJckMbUajzkzSEyC4
tqE7ruJo52eggq3wLnMe0zSaRyTztIJGVhDG5epO/SeXOxlHR125qly/XseTaa5JTREpluJGgrd+
IHTjkLM90yXQsOFgADN1Ez6ENCeY8GW6WCO/nqIAJkk3ZIfOMftUYRP9DW8/P+woGl6kHeKXgHZR
UODV+RdgmaMC00FKK3AA3Z1lKEqLJ++DhzLwfaLSDFDaof3k+CjcTsqh/zGyJ9PsvL/JtEWxwI0p
55Uzm6ZZdG9qpUAASgDpnFt2tkJuIMZd3YyAUYISJBpV4KrcsrFk6zsFcEudo1fzV7IFV04O2gXt
awWf0eIcPsyiKR4eAW+qTiMI025WINNlhbzDqdoioxGtkE3B6yJfPhdWsUAq9EA67maFs7r7N+Qy
EuuwAJ72rq5A5AtAqQfdb3sicCNCRpo0PBKNwozPykW0mIEDY1aS6SIn29/DkrLKAItCo3fljL20
uL6HXESLq/ZSUyhOvYEKWpwj5hc89NCpz1ByU2qesMHhV/S2pa+SxzW62oCWQHLgGl2rsR0fcEYX
rFFdWJ9Fogs8aHg/J8KdJtA0QKSiuR9yY+uAZAqNiL+oghZmHpLNFD6+16VHx022Iu0t4yP5Neiq
X4H6NomPjh39heqWMY3XbYzsBG1nRhSiXYTJ1hmqp0/z/oe2QouWy9joVn4QzDbzFkq+744oQuq3
bG/3lb9y+kjuxqSyPxeAGADgbVw/xMqyPyukXnH8/Tn2Jf4WKFtckZUfV2L/JyfS4gjmT06hdrL0
SsrBvr3zhwGl2b8IHCUqK09eWG5HoqIlRWhqPkfSuGi8SXQmIQWwp9hzZPwBAwXeP+lhoxUn3YlG
dJEpw89wmdMo0YaN00IjErUvg4TvyW+W3QzJ/C5kbo3t6T7uPJ+vc5TFVUrfyoDM/YdPQqHTyEee
PyqCTZ7K8LGxrSdWWaAqkqFrr0gGhiK04FR2PpuQbFYAqOI8luNpEY3yxHIQ26K+oA3Xilv9uays
EDlboNyhGzwB7K4Qw7kmIelHbZRVoQzXpDKjwt1YU9Q/2vmwL6IyEivLrPCSxUK0jlVqjV8KoN4c
dJFbocVjVMc/+VGJFm0X9OmpDVTgSnjhMYzD/KRc9/byJ5lEKy46Mcw3O5oubqS4kwXY/aAGAymi
OwW53a2xmMxrlNYlZC7bgZewOSVW0pxspCBBcaLn81BGvD6V2EBkKzJYTGm6yDhrU2NNaiMykrfh
HISs7oPcWFl9sB9K5qJWgYsn4DaWR+TJxKqjvZOWkSK1EzwJapAuNLS30wqfVehTjs2VR3u2Vity
2wXSWgvoNgqAZnRkagalTiIC2LDIGCo2cKx8Rd7qijd786vbWBMKAln+3LZjv2/ybDwZU5o9AJ1U
bU0g670m3MO9oyjcHyAUxUMNDX2OMbxYvfgpUbx7QEseykk7jhMoNEH9UFmfHOcpaYCv/T0ppvpW
loA9q3GL8ZgEg8LBle5nCHz52W9KBz1liEeiGG921zaTH5XbsDd/kgV99yLjKT+RLV1A8ixB8G0/
NzlvZ3lZF6f/zsM51v8A+CL7ZlrcDRxwngeeZfyOYpp4+eCCg7H5wHtHVxqx9HHELvhRcgauWSBd
bXo9dceqtTZuXWQ7PgqOChZHARxZq0hfu0l1YL35F0Vw6rKzNkFuOifloZ4LjUPGHHsoHJyP5wEw
GrbD4P7j6P5lw3KeuGyik6VnLE4dZEUxast83Gf+VKOsLhT2ijRkU1nek4VE3mlWkCzs23HvKfx+
S96hNvQ9dFd+QgNvkOQPZqM2g2emX6eg8rZl06hTA4iP5zIFZIEybPFDxMmJx7GFLtgcOM1OaB5R
5Vp/EIL/H2Vf1t2oznT9i1gLEOOtZztxHCfpTDesHpkEAjEJfv27KdLBx6dPP993oyWVSsJxMEil
XXuLyUP04T2eLeJZOiwHtwFPsBkzaxwXWvvexX6ReFrmgvhctCLtj5oZA8mrnBvqJDuY6UCfCHHK
9uivLUuCnZDs5NEmPg7s3I0zaNXRiJnyV4j1gomyr5oNzp3A4yMKPE7dxNe2rR+C2Xw0zo9Nqvnx
e9Vy50gN+elAM+XZ0Gyu/MsBeiY023RJ6nb0t3kSKMF+0Y3gySsL6467Abtzo1PZKe/ojJbZDPJi
gBQFuF8ubKM/+fXVNIhmoALpHNZdDybGVTIOIpvF0te6z/meOsmEgRBg8Y7UKMLaO6SxuKEWXTGU
YKwh94YFmrmgHsmur0afia6GY4OPq5Erdfz+iFEUdEinytIUkJ4QMdBPWbU0975lTSuwAAdrnB82
xTkzpgZZwMYFOhEFDi5qUlHUSGo2jAGRmv+YJ0Z2xEnG2ISP1AsuENUxb+9sw2nuEFlp70qp13uz
dh8biLQYC+qlwpBFvk4twOjJDy/g392G7uN5F9nRdp4rqitEKD2Pr6E15N2kUzpk7SdyZYRggSNW
q4nQirInqW0USAWvbA7OuZE6ayK5EiP11VQlKxUOzy89LyYy9BZkGla1nZ3pAjR32yCFAAguDiY8
9k6rOGypwIQjp6gXWa6WgrQoJJvE8/rTlczzilCAGFmsMn/B+M9oSAwsOJWo9VuXgyaGFx8YBUIr
QI/QvkWmCHgFTWUv/EI2G49lKbI10AFmg3VbFiCR66sSmaaDfkOAzlLP84Nw3FdqTcBP5ptvAvgo
bEOsUiLNExjCJ76kujkaYhG9GLz3joYTdE9BBUYnu+L9Li/TXYEd58kqgZHUk+zeBCsiuGMgpguh
6NTa2FlnPFSJZzzgbIJBa+hMlh4CB1tQggxLapajA7eMN7Pl8S2ZTCOvbs0senGjgUH3xGqsZWsO
zZZ6kXxgrNkAOZ/M06ItA+3PBKf0R1jkjI2cgJa1jkenltu7a+gkASbnGeZx1EHFNIOl87MRh/Yu
9+OvzMP5bwrmzQe3y/qVUYAukJrxaJN2v+yytLhXmeofmhayX+AgYQvqJFtWQjO9ToTag/lKAxOB
iha84RAsGIsubj5qdqUEx2b5d3v2ST695yGNAYmpaZ6r7tlnnsGzveIwqMRc9y5o+j0RACPf6/Uy
RPw5WkYlcuMu2pWssm3DuxoZ1GP/3BZdL8/WKMIzzwFKBHmuWJludICZ1xoHo3vjDF/AJIpgQesN
YKWy8vd4yB6gF1o/ZtyQt1Y2EkSNdnysXxo07s9h7id30keaDdlrBzFPjrDRCSzo2sktGwAQkTX5
3uP/APi+3x117kD/ygy/WlGX3/59DWIg8H917GTiwAliCr4HpV7mWtdU6oYzJj07vHlQskI813W1
QzEWyrQCiLJQu0HODlC7m8zvtQOZLOTs5Yvr9jRm6pvqvZ2CYfZzGNV462Hs1E+XagxLzfNfDZlm
o4vS6Os29dCYf1+dZu9KaOs4qt5oIEffhIEMF5rXGKCWBBnhRzXLi/BIVioaX2gb37KeY2kilGiB
TurGAOVceKRq7QiMjLLE3w5ZckdDeNGE8jyNLnAe0jvtZkICtOXey5i6qbMMx6q/WwQcwE7+3W7i
7NS6mbFGFq3YsVD2r6qRh0IK/RH8LuLURvgRkJ3c5Kdbr1UHE8DqRyyHLt2YmS4hTYQYBT1FUwvA
ab8sbq3xYZuMqLBoLLQOzMmjXSuNamcCmokMa9z5Io2yA4Ma66Kms11qg+w2XEw/lLlN7vTLMKAo
No2hJnWQDWf/4YJ+S/PcNBc1qaPMIEPedz9Ns2+hGMqjx1g24gx1skXLHCTLR12tr2xQZ21Inzkd
e42sAzYoRm8y9tLY0EXYNy0hIGiW4SNjabzrVd1BLwHNwDRDHJNVN6J28FIfTaqPmp3bmcWSOsnm
tvFdZjPtSCaAse0d3l6g06cpO2upAJY2MiNfFm6uXoAJMNdhg4yusDDUi8tbxNB40txZTiUfcPOs
xRDuGQ7AX5GJwzdmovKDL2N5BufRgP8qbon/Nw8eOtGurzT9NsfpXwp5ztcEpGFrs2iBxU+86hYI
f7lGXlz7Egv9bI2snx4Xk2tsVNE6V/zSFc/sybUYWT9H1wZslz1rXgDEMzaOI7toGee9Bd2nf7Yj
JZCzFhUHDYuzJeh1zbPZh842NN0BGdVeivzJLFuB0zl9Q4TsWDiu9bMFx2VpNuW72VvWsrBFfJ9o
zN81ld3sjHgkmAm9dlkhO/Ur97yNlHW2cwCaXoUSYOTItCPIKORGsXd4tiObPYL+qcbGGjV1ShEg
IxVOG35j4LTekAuZICIJWhkbFJHQdkZGAIii9iSwRkQKKtB/2+j2n9vUTY5kA5Fcuq9DzzvGboNd
77q1dbA0dcF4C9T85KUlewS/8t4cf9Nh4pY7oRUDzsx89YrTLcDRu/jCzRrdAuhVXbiBch04mT5e
h3hx7nodLAgxc90vriXsnWNibz7owvsSg1sSX4lSK6SYe19qjRtbrA2DVdkb3he9hvxCU4hqTWP1
NNU3dtU6axqbhxJ4YChgbKg3E1iGVGUGBe5xrO1gaesDMbalXqSSOKu+A20nNSVE41aODmAE99ti
zQooN9ZJjfi/FY+naeNRgGnov6sF5JuQbTaeCAjNWFU80HbkTo7TmOvh1E7GFI8E8G7E4EEfTEq5
nHRtxyJmLN8g8BdNArfUwSqg2y/aZARAvFqQGgtxcrC827SmbZyoBXnxZluCS32ZKgU+tLG3/uxV
Y68B3fcLDRcRt5tSQWxkHs9GDwRE8Fz6nJ0zL3ys0u5y/D+vT4owsRXbmwJJLJ7QtwDQNC9Rm+M0
GYnvCKIP9UvJj3YYVM9ZOfSnTGlfyVpb4JwwE8daURNpZAkYhRJnP42JhwfVNsH9kFfOkwV6VJo5
9d1lVIeVSPcZZI7KUWIiL+RHIaoE4WAXIiJzB/aBEKSgttbWYKEhd2WKD8/MjdLb2Z2a5DLbwtKG
Rg/HkqiX1hulKmQmSLSTLMi31PS85kE0IzuX3dn3oxelPfggx7zwipxq8uojz76HfsM0F3l5CQID
se/3r59en3OpMYWCrkhe1Py3Fw3Oveik+m7rjLjS+UYjPeU/2doMsDAmU0iMfN6VdJNO9ysZK7p1
537Pd5tV0ODdQtNOnjFnHODb1Fl0QMo+Asr4AIAlO4pIHx6RxortX5Q5K+qsB9e+b/NhFTVIykIC
U6ODxBDvYertIkBOsN0Kl100nkqytAS4gUN9fpzKBvfxagCodUvOZWrbt5nTvU1TjZetitQ62k7+
35edOkePBtHEi0u7uQfRqF7Tpj+CrjBevhXgOraLtDnQ0D99hrYY3sjfHef9/PO9rojvRGjumxEo
rCq3uaFaNTb/busiZNpjgYk8u3HY/9fYP12jqPA7KNIsX19d3CE8Mw0pPQUEkFYjUcpNsGxy6/ge
cbLoAUGAx8zynNdBz3XEi4diq4QH3ogyT7G19Rk0s/EI1bE5faACwLh0aVpxsqvjBKeUVRkdGBio
j4U1RA8ygkqWpcUbObbIhCgQ9oRpYIEIF5PwuNWQd1LEKz/c5YkDGjm7LbfQdnS/F239U0RO/dpn
lUDc1usfNR+fI+d5eWK1DQ1goL9vOgP5RmoA1LnGAe6d5+DF0fA6e6hs7JmbTLrPidJBG2+EybdB
+bcSZO/h4n9dTwRieIyzOF3XcQk1X7sBReh4HhZUAx57VAWl+3cQxfGN77jFDRVkpxrLo99+czfV
3E/vaa6KxWpdIDnehGTn0hARv3fMyN5BWtvYAXRS3Dc5M5dNKap3SJDt8bbzf4pyuC2lpd6gpact
I0h4n/AXpnt96CDuq0fhVnb5BidK/okKY0Q1t7ZmriGR6GLd9I+OIY3fwVDlQgP+t112QXD7zzmC
MQgZ+XWx6vJIHTlSWY/9WPM4VI2KxvqBIxyrW5GNXCLfGLY6d3/wLkigAfQ5rII8+MGuRkQwho4e
1Ne0Jdzm2X2AfWhiutZsj1WPjK959vGTkEvuGsDBf34eGpHTtecZPoelgQSxC7a9PUB2uND4Mfy+
K+zD5wTTfKnu5UuJJcUy9CAlozvWS1GD4U5P7ODebbviFAK4Sy2y464N7k272/gG1ClASORqC+xY
YoBNTHNPflQ4eK4tmQ6u/rrK4QNpz3KDDYO7nH3irh/2atASELvgatRhKuR1+IG/mVo0v+nmCyNR
9YkuTh+j5NGLnQzhzeTmVf3O0qFkkHbQvVq0bsDvcuvBQG4O7pHwstBUvm88iFJe2b0UORFFwrC+
GgfkdqMjhdeFrKVofSSsf85CkwJu4GxkGDuLuQNMUt22zgLrOBiA7w25ldxx3eqOkUi1ZVKn7Jtu
/fAtGbxLxxBrVwbZDTLazXsvTcxF3xnmN2DJbpOqtZ+5Ytk2AHnPrhG5eNJZ+xaNMwhNglpUcWyr
VNLtkfwJBue65a+gcN4WffkLm5IHBgqP+7hEnkDSQmx+qMxhE45Nsill9Fs+IBDSKtu6J2fNKNtj
maRbajEbiDKjY+BF5G1wADb/o+h9Zucjwj84UI/12U1NU/bhNu6t+6thQKL9xyxDjNRPpMzgKhfV
abJct8CE+s+h1KNoEFUzFZ4T4Ls25Kcz8dMbuFqHQd8egJ9vD+5YQIoNWwOqgucdVepPqEpe1KZ+
qs3DJ5+5e/a+6JnmvLjSfGUaeX2heTqqOWz4CYFGJ3DPPLac9ZydNiW0dTW3FrYw+6knH1PdLrLa
UssPj7PPlOpGxsgokNz23/3zhahGc7DP68y9xgA6QQtM38uyBhq46HH3mZaM9lwYyZYlevYMAU4w
GSXZ97969NrAJ4++kF8svIJ2Zeojq7Wv2nfD9R9Mr20fk7AObnwQta5wZtm+s6F6rizdewhLbLVd
W9pLshcpf++rpHyAnJl3WzmaWtI8g1P9ELbLzmkATuYcqpST3RA2KF2znJ97Y3gD9j5bgGpOHqhw
P2t/srm51eD+GX3StPj+PyKBhvOvQKDleKaF3DHQlOKTXcmJJoDF+0Hf+GesBupbaKsnR4hhJEeq
gWHlo5YBvMQhnbgj+3+6meI77yX4lsYpuM4qaI1nZgLiUkwkuKwOdYnzhrE1269mM5AFuBWV8Wty
g2pctyCXeZjhJPoqz0EMd9UxN6lmjHdvFg36+uKzQH0lXwKtUaw8ZRZbhtzP1cSFLUJ7najxhW7W
6oFDYK407BsqjFDr9plWrA3IEEwmbssc6c6jS5rZGTLlP7tEHNY3sbFikJpHZLcI+xte5x3ulLFK
RSSaaJsb2tPQFh8mspeBtY1sIz5IrEvAUMHs8lhr0BO3gIajFhVKQ7rAqsCqDslq8ife8s2WQxDq
SL1Vo4MxjdoMShhQ+4TSzTShEqncJgkyxIO++N7XWXFqeSZedswNi5cUr7tTEpjfu24QL1adh3to
g/dQZUFnyUxkM7UQkaemZI9/vxkt91/3oqsjGO1YtusgI0K/Si4SpTOEPeCzZy9x+fDc1p52cEwk
4pAKpNSwrMA2TGxnW5j50J6AeORHzyQXOUCMMm0881gJ00BgHbzRCHZ2C9sKhpPSM376UwcE6eUu
kbLApgmR39BHtJgKanYU/bXHnqtuM8QOHsx5r7Md2m8hcuKKaN/hFOeuGYsCRylIIVD6lprgY5ab
v39/9nVylqm7zDYNZKy6vmXr/tVv2S46J+6swTo7oX9OcU8cJcg2bxzZ4JBrzFTm4+OaisbA9wYG
Er6UKYvXEFs1nju3gdhDqP0MsBrxjNCCajR4qSKriB61KvA2Zqs7h9aO1dHNwLzlWcj7vMCxTfgz
gqJZDCR9C8KnzXA1ArO5blTv4pztrv0GywyBr2b2MmJCAb4GDEAQJvmNFxV4dhQatIBNnjznTfwz
rq3gp1Z8iRKr+lGDtB2kemkPuZRi2HgJNhd//2KxIbi+Mw3mGv54a/oQwvScq+QpHsW5kgDBnJ3y
uU2S9A7Lg/IQR2DrjwuEfFPZBwtXFt43ZNiDCBtfIg+D56osmhdPIebn6ikQy0AdLFIVeLdWrCPO
HeSgm09t/k42Ki58pmqpvzX28Bgg8QLna9AGR44xthOa8Yw0jWgnHKfa4iDJe2naDNDwUR4cGdVL
LEuC2xxkzScP8iWLPGO/IBQktmnaC3OZ2G5/8MKhPzBR9lj9FGa7c8Y2GanAxtWDgm6NUwqWfwwB
RVyZAc0HxyYLJJ6W40RuhVz4pd+FfI3bjy28pqluclnflczRTgbyEAH/rlmM/UPeroGwDbK1zAwc
kQXO0UUcFkxbHCglvxM7gCKrxeTS9SXEEkMkktA85GOUwS6vtQGXrxm4KZC/etSDtl0XSR8vDY8Z
RyqoY/IRoMtbWGVQbebu2YdqsgzxyT1xc2Wnpq/q7CA7Z09zkokKLiMgG3Un1NdFqTQkzeHiVz5k
w6JmWCD1BhTUo4tsO2Nfd+kPz9UtKN/UNpIlZHjDBsi24xBfPEVhIBaJSpqfIIVx46z5AbJYtrC1
SN4IMPRrfDnogC/iOFFXC9BDImdbdB6U3wPWQpsI2JWgLOrjSL64Ru6vWPrFUB/DlOnZ1sc3sQM7
55egq2vzoPUtu42Mw9QaUvEjjqO30o9TZPKYHY49k/5UFaA2DVoVn2MdamA+03SkclYp4lh28QSd
xXbJoSzzbDkNBMOkPxw1u3U2vRbU2yY32a1kRr9TONa9gQiws7dc5e8LLrKbxEnGTQb/GZpts4DA
izjMBc73wS4dZUoHduN3D27/ROzmNtWQwIIDeKrSoKvu2WaBIhyLqXG23AoSvpi7rie6cL2oXoya
qtfD5gkvPvlUnbsuPu/8US+uclFN6O+loRcXvHC4qNJc81VSOcQfX9VsvLj0xciLP+uPH2ieGWS3
3v7vj1fDvc5NNXEaYOKVb6DA8/UaEoeXYtbEQCafOaiiF03V1A6grnlysHXrS5Em+mmy4dEcbVUp
wEIZg1p+XUepvnITx1jlRtztvRTJ2UhzsXi/tEEEfQ/5X+cUY8uVBwZ+Ly1+JJqmAPkYO6kQGovv
WdCBSbQFocCnnQV40vAEOw6yDVFcIs9JRxAw6+NyNzvKImO3AWPbIBuv4SDFdyFSExQ2COHhVs2f
wzBGTXjiGaTsyTIDg/lzFPmAw7iqekbE5YfP5IoIvqeTqDYrVjaee4DD+PJMHWq0QSZSW2uEWgAY
qFhZpoSqFJ1WdTL6GEPuRAY+267mQTKltiY//ATtZetk5drJM3UsBdDpjRuUK4C9uuNFITo1NckF
h3LlyhpHkAuNHTpA+hZ1bXzM4Lup013MQwO7ce6Lga2OsJQcJw8qLVxqvpFV8bZEcBGEJmAmwelO
sOiYAEcaMMAnDTFCFMrfWUACkZ0KskeFwCpb6ntuap618II8vjUM/2dkWEh40opkZ6WmDrpNqd8J
RMPvPBGzmyAZNld2agYW/kQQybcrGkBFPQ6lWmgaWN7pwY3eIbkU8j0xUm6jAATIUa9Bi1TgzQkw
7yJ3czTHIoP01jBqfGjHyUrViy6c4kFcOwb4kIxdYvYL0SGFUwPG/qEqIcwChkd1AJbaeGi9FijQ
HrTAVTpkS1lDW6HywdQwtR1eLmsrbO9pbKdwaFhCa2FRlinASdyU/wPT6v5rE2maIAjWGVZInmN6
9tXCE+cAIJjJM/ve7nsFAucWak23JEXrB3W1MgEFx0k56FiENG2oAOcJwkigYiFba4WbHPhnpKKw
HoMT1e4NwFL2pGVKmqo1Ywwcheo7aZ6SnWrI1Ae7pR5EkC8cHIaTQKjYgG4dvD8GyEQ3ZdJ9A7D/
N5XPxPBD3EDeyJJANSom1p+5PfvkiHmDwRirh1hL7odRpjDWtDszLtN7Y2yFaFGfadfsi+ZEJzPW
k6lvbFWWZW89NxmWWur4eEZpHTTVJSCZmUzW0rHUU5675gJPwPqrsMvbocFJKYixoRsVt79AsPLC
cijyBDowSwiBNA+aEaSbQRXarRHLZPf3h7F1nZBumqbjeY7jjzsw3XWv/pcg2EFCYh2059xpAONY
RCpA7kprrAMvaaABwt19FvoSmqa5PPGCDSvDzvizb2t84ftV8cPwmmULOaFwwcDmLFTcf42EcBam
VM5jaOCc2ej1b64LeSzdS5AP4vsMTLZJg8dO3zm3+PlU5SrNI9wVoThYjiiwanYz53ZygsZDC/5Q
nDtqnf9VxNaap1y8hQ3DNj+pg4NvatU9MFRYi2g4Gy9S1a6mJBA50kng/EXdltHmIi+Euc9//xaZ
+e9XmuVaDNtZ8EPqSOS82sv6oQoHKa34XCWgTqtKMA43rnoIRIaMADusT37XqJuKD997p/5uOxb7
BcpxAd6MLPlee2HyUgQIuQdWlZ66Uvd3TqYHO+VVyUn3CrVyIFX80mEovm5/4Tol2wW6912zzebN
iHxwZdSRvy+la762/qZxRPPGOxHt/bZs1uSVcvWl7kyOQIcJdWATG+RMOeoutCKc4Qt9QEJOXKxy
v8ifMmjL3hVFc646P3tiicqeSk9f10oLz9RyuM5xwMuafTN6+Hgkb12c6KxogDYIKBCJ6kyT0QDX
HnMDQB4GYR88t0eMsm4LeZchqw+0EmzCEBOm2IiKfNUJT5/wyeRLHRoo1MYBXrztezzuHNtOz1gZ
pOeU6yuFtz+E/jwVLss0vU840heokzdNes5CCLPoJs5mEJ6Fi+YnwcJENuc2GbvJx3Fb5LoGfrph
1dCHOKUYAKYIvFE4Az50OdMDU5Lns2Y5zeMh1rILIgHCuNGHLtjrMjiAgOd1+jTRUBfHKpPIgm3U
/Qebfpp6O6soAXOQAiuRxgTRvWEHd8XYItNc/Mk2jf0chjzF4MbxeHDDYl3fCEdzFwk3/S+xaJdW
UYBGUHlsr4MAbFX3rnqNe4B5BWgcjuRWRKCqGu1RprM9NFRwS2TqMEN/CRg8YXwtFxtLU+u+Ui/4
nWtn4wZxCuqF4kXE5g9Ee9g5bzKkA1iiWVI69GhnQN7/yZ7V4R/tgQtZEaOVUE3JfpP+6iyGgEuY
niaCX9CAIfmyLca0HKzIFn0q/d0QeQJpOWOb+Hy1DBhbC9Jck82NIoHjchmvkHf9A6po2mvesVsI
foqfmjbcgXm8e80SDv5ouwYIvvIiBPfsepPHpf4UKjNdgFMbgWLTfG/izv3i80YsZND63zsvXqkq
GiWuqgiidbH/NfSxlxuyPn3iOIRcy0CYx1qvwALcBmrn+158SpCEsvIQcdpnrnzNciQwQBneuUlG
ak2qkc0LBTLKO51hs/i7w8nMAidR45CpSp7UvpinL6EA1TsFnrKfjrJEIgYwrMuEgpnRGNeUVYAQ
J1WpqHMoU6bCQRq0LvNoVenWCwiM6008DPZBNZ59iEvuHKiZCigHIj76u51oBtrt6DR5fo6JqIeM
czc1a7vG8Vv1Vhm5vzPGIGQw2N9TmeUnikH+iHmQvcQ4Kjv5PthrRg+zYxF0sCq1oiAmS71+hf2z
NkU4PYwHRVX2Mb53rByHeao4BSLF2fjRciD21SLsGEOuJwTpAhWWbhvYLJbhRzsd0/fyQsBI/cWV
5zzyqnvuoCmoOU87iKBf/v1NhMDfdeyKeUARj6sz8Pbo5nVU0AeLPVBvSXuO4rBEpKN0QHnEefkN
7DurclQ0Uix/qjPXfxnKtF8lg61BsdPc4gUWgkMCheWV7wLkW3uXmx8mstsVUvwqs8tXVx28KcID
Doseruwe1KBO0PtaKR/aLTRHHetrFpk7AF+xzRNIXAvAMvQKYfpm0wH7vKVm6qoX36j8e4slzUPu
6neRL8vXNgJacODZsKZmGcl64WHXe2c2YfsFj84l2StIXh36JgVtZ2+Xr6UCQURaFM4N9drJssDS
9qVuogb8xtG2TXAD56vYU+ckTpKtMnuoBoFbQ79JsvYuASXkfeYnH0UDpb2FYzTdrnQE9xeZ0fl7
8Dp/I5fJFrnWuyeLGExGo0sK7dQdMuvqBR/nmifkdnN0S5HuDE9/ilsH8OxIe4gdSx7rtOBAvXL3
TYtxYlu4IFvBGXd/ThP7KzMj7y1EFuHKRerioRvwOPJAsVMOg/sGNjd74wX1BrDTbjkHz+sQbFcU
MQ85wnqOMbRbas4d5Ey9LRAgW+q4mgCh0WyRJTGOnxFE3sfmcFePacH4jo3bZuRToeZUawsHWWm6
WM826qhGP6pRobhSOxNSQtU6Bev1Q5cM5QNWe2IfjPF+r+nBequarl1KPTO3U9vO2qWXQ56RvJHs
0u5Edg9qSojtIR8HnNAuA5a0jvIbI5T2bmq2tSVuJSIHIJgenahNNT/gCGh6JeTh3HLknx67J8/I
aIZdWUTDwmeGtg4i3r0q290SsDcdDBMbwTY6l2XSHoZEl4vWB1sPFhf4DyaaewctBgMnNQgTQKsp
/uYpvo04UuCAd5LbCiDana9y/izkcEsOQxtmYEGAcPE8MtbD5BHJlth/htgEtSz6ZVTVa97y4DXg
rQTpp80epAteTIAV2yOrPbnXvZDvcZ5oHa1sYOsa5DCPrQtKTbsry7cY8YiyxaaD+U/dYPZbESXe
HskJK7sZ8lcZAug6FLLfIo23ek0BWbI9vfnaIoa50oWR3eiRNAB/xjmrzJqvSgxsoSNRBDGPsF3i
/Yt12ojWrpMiMleepZI7X4IHGnlUh7jlfn6DeHotEQ6gvrgqQ3NVW+re9ZDCZEfgQIGWnuYDvRBn
wK9opwGK319bKGMuO2Y2d5UJ9v8qQ5YNIt/mV1fr7/PA1J44Mpf37SDyja35+rub3Gp2ZX5NPEA/
g3qZIz0A9Fj4XU16Em6bhGtp8moRgaOmuace3kL9+t0JZHKTRhX82zx3dmwwEHvG63fZYefRQYlu
i73rMB7YutWhr2Ot+qFHoHTVQJO8bIy0Bi1Mw51H6sdGDK6Nk91XQxYuMiCiHBUDMJbY9pOeDz8K
7nFI23HnCYB/tSxCL91PnUB4rYEu9ddQO3KeDOZl+7yS3dIfne1YE8dBGXjToeVaMn1wwHNBI8kE
XOjfr+T5eNrTXPp/XYlmi0G5+19Xmhw4oMKffxMUx37YyEflzNE3ZgERXWssNKQoTLUAvLDg8B3b
VEzt2WlAju6Fu+iXTV/FFxYadeEF9trlRGWXSPvJQS7FWow609jaILswDZ/r0g0P/7TzmGlfFFZs
f7JXIMU9sCLK14YMv+MW1RaRU0ISxQswa6C9ihr7PL+K1W0y2kFZCinsKn4DSVj/J3vUt+qhAtJ7
8m+wfTEAlgKsXo+scJlhTb6IdSSWNFBDBuuUGfKNYRmIB1Hb6JrmtulyvNyoGpIET604krpFsSEb
y1P+0c0HB5PYMgZVenw5buogdyokC+S6hMoW6A0g6kO2yYc0eqYrZkP0FVLy6Xb6LOQpEYPFxZAl
us2r4GGCCOPNVIXIN5YEKCYbFXyEH8/NCxuPt2GnVfsMqkAgIX2vRCKxV/OrVw86XQM2iUiHLa07
PPnEguxWnbG1Z5bJLtNl/epLFztqRMvqumrvgcD7ipPy+lWYwFsGhhVsaFDZDq9c9Q7Emc3iweid
U9FUMfL+6nwjEj7cUOElXb/r8JOgVlQCwpU2GbK2FFTBkU5UwEBWUG6h7XXsYyAZ89IHEVqrpatp
EBk9VkFwgebDW7zY2jgI67tF7vF3YzCKk111Bo4NIdoFzgoWrlvQHy+5nmdQMkX3XGAL52OvVhXQ
eaqscB2K1lglddGC26Oyw3WHA8qlAFHxKhjxSCmyN7all996wKdaax/iwwcGSSBrTd1IQkdas3Zt
bXkRPpEDDfCUi3BPNtTroPbtre5W7Vl3rV+QqVDvnIdyqfdafSTykyaXYtUBEbtyIk+eeuW+l3aj
PQO5Hx+8Clou1KxBC7EGzBA5kFDwfG4Y+CwCYYFiYnS2B35q/Tw790Psf4E2sz060YR5aL9Tiya0
9dxZUtMErm+akJpaAVZBiKYvaFIyjZMKZMqelWr9L7l1R1f+56fsfKzaaNKrT0lN6OImF59SZ0gg
RbrDNKGFE9CyCF/++SnjaAiWaZy1kO/C9jzJ6+9dyocN7dhpj092qv0Pmyqvh87j8cyFgJNt48TA
Fz3ITJDR1hglMhwahYTcPrRueKlwsP/Zq/FuVKPMEm21tPK2eOtcx9qXVeCuylSWb0lT/AIMFm/j
uO/vkwIn8GCbfisa7q+wMGR7au7waPwY2gYJ9qfjUGwHftkNV/fgRev24CAudvgCjMNcDMg1OhRl
aztrMuInCeEGqka1LiSUun77GwagwUGNsKjexgzMHdXS10DoCOljIEzzhUDo98YbNYfSCj+DWzz9
IRIAHv9wE3KkoZa9n29V7sqThVSlHVhocU9EULBeAJ1XnYoyK3cdB9lKNHJKqIGjRyi73iFLLv0w
0mjyTpCsjodxspgcaQrVuQM4LSKo+XYIbhWpeeZ5Uf4fZVfSHSvOZP9Lr5tzADGIRW/IefLs5+e3
4byhinkWIPHr+yrSZVyu+qq6NxxFKCTS6UxSUty492UaJlS/AI2Sepa3yUynOEB86IM/m4GyBmyz
OHjaP2MPi02v+lZoP8UPXtoeAYHlIdHgCtRFpbbBDkSUuzDjKjzugL7T/DbvIUSUy3IoLrBCYOUQ
oloXEgRrMKpbu4z33ppnFl9jLSTuRMLEHegP+ovma4yC1A6AW0QHF1AAQfLe3BesB1dlahXd2u+h
rprK5izKusQvlG6OjQBRkoccHfkcVaG7xdu6/hCZROqM3PS8p+569lCVqAd/jh55MaxwEFyt4wrQ
k5D6PzRpEA23aqAdlP3DMYQLnLlSK2dWw57M2VcN0suuGZJZ1R4yEPyb57vi4VM8VtPuozn6b/HI
QacrFPm1yE7N3hAfikDNt3HuGKDKTm5rFsy35KILd1Bcw1H3GS4+CpltD2BesMOtqWMZhqdjFOJj
G2wXX6knlZX1PIAr97jMJGRt3trgU4F0fHyzTNSlHj+nOBpfXNSKfVZAAp79WqYmv+vhXHO2OrEi
c06B8IfSHB7HSrrqOgv10A3ZqCGLwhn25KO56BU2Kj34YP89L9NzszRuEuy+3t8Wiiw8sGaljvrw
TtHUBsSedshEzmCIAVeD2cXBMSsLgJJRWPjdm63DOKVQEwWV2Wro4/lX2hhpyAxAYCwf2tk+gL93
CUch4tQbYF1E7uHc26LdJjaSJTWf2lXdpvOrObCHtldTjDxuiMrfFCREHmA0WeN9BTOBAkrCcu/H
rLa33uRDAroZIVsmG7EzAEe9k12eritstazGkbtyhLiSY0+ZFVKzl+XOC4r69MGX6xgFdnSzqZwT
hXWagoz8OPZutiaEQrCrnFcBBxU2EkgqLJveeLUK91skhfVzzvpj7as5DnEQgfOn1oGaePy7AJYD
ZEpjcoxAUP8zGqtvATZu3wRoHlH9ltg3HTgHTE3u4RtVAzRlOoSCqDnImdNxu2XeGPncHv0WHCKu
vgy16f5bbtD6fPzkoMLccSx8jWyb/SUR4rlJPDt+Lu55azwT4z8x+vea4Z9aRRpn4L9WLtIJuswH
VC+nJe7vfMvYwMm7U1SibK3+1QHg+ix5F13erVFbRl7+anGod+3TVtn1CgKxArfVSUkbaPs18v9s
e01ZVuZwBjr950zqDuCg2NeDxW4dKKishFWaGw8ic/wcq9bf9PrFf4B5LgDPqzO1YhOM5Y2xySJv
gC6OkV+SyXfvZ6f+BQkO6x4qwHmI1U5zVjhj2Qg2Jc+jjZ8f0eMnNvk25Ib5W1MOTZi1oFIynS7d
9pkdneKy5P9yWOj9Jfnn6HwV1GZdyw0sj3/KWoGXKM2Mfmzue9AHBFjFVab52I/WtySby58ZN1/n
YbKeXPwdu6kas71VJtPTPwVg75DdKJO152pCJRNgYAO+mPhhJVVq+rlkjkA5cc7FdvG1QEcdmna4
Kz1UxVVlDdKXNGPPFVjJwxJs1iist+2rufSCT84LgTXSx3HizjDO0jGyhxT52AfO7ehQJm4D+gqY
1BE5s7dGDpRtFp8x1T+YaNsTuSLRxaiQWCFFgIPwoHKRvZapB2ZJtCJzhnN4t5furhcPSZWgkhAC
R6d/PtB12F/AiC5QiJ4H6nXHDyDu/umflAgny6y5He9yE6e0tuZtagbg26K6BdvqYOYcqKt0nwiG
L1I7QLFw6Y6KOWHAGfTWGUcXawjNgvq+b6a1zMzxMZm84kFZrzizGh+HqBofBd7Jldvl455My5Lu
ye4DsIvpXg9qII8gmgbxcBJcaFReN3yb9eYXJJqykFx1VZYPtvuVDLqP6uXHWRP8tK4LCyxESYEP
Si1EK8IeG6szUKjdmVqZ7gnK/CFz82hH1jWOhpBNcf7UfKuTscNT1lDbpgA1Z4OTm1ebOUBAF/0L
sonDsS9NhbwXt15jQ/10ra64Z23S3qoZhxPONFivmZzYqoP2ywm8HMVzzqo9zUPTmqjH2kXjs18d
Jzs35m02Q41DZU51NgzkwrpiPPTgu7Mu5KNLhQ0efgk08YcOvo6jHhpc1czoQz26yoMBQsl62iar
/P3sQ9BZFRJitjgrVLUYQhyvGXdGN7inOsZ/kTp4+SOeUcpmp32yZZXLDoGTsce/GdhbzD25SuD0
v2HTt2D6GaRB6LZzekN1aq2W5QB4L9hPPoqrlto16gBzNXhpC3xbP3X8eRLq9IIh+jxJx9z8VPP8
G8NGTaJk/WWYUa2IxTQOtPTiWPtH7Z+0n//Jv8QDZ/sh3p4c86WZkeQx/MLYFGNwnWeJp/m90knw
skvk1V23KdexU+3wTFAgzMNTcUvESvy9J3EmdSDSpFyMoHoeGI7S47OT8Oall4nayoLZhyppkocy
Zn2YSrf8+R4R+CjbpYgIBzkPlQV5EooAj+AZp4r/MEfNsnUsi3MWBf6BHpGoXetvqVXK6guqtfzD
ZBljstFmocPkNIE66T3kg48equ/DaqMAyx7HTnwTYR0FPR3XTfL1VUUTktDNOkOR2SYmlc3CaMvb
1nkghiUS1RxSWd5FOizRYYWQ7gW0ezFmzAIF6K5QN6oOhPHYVl68B+dFgN3V3BhH/ueLw/0LUL/9
bvE7FVCtIEqMwUUDXomj1xaguO2PSQdGjZAomAmPH2keF4/onslJNrV4fZnU6F0g8hYxK7/pZpfd
ZFjrgckuiJ21b3f5mpx0AYYZPVDacscuv4kzsOCRH7lrkOLpAQUb9+OQ4u7vaXjak1uKuUiMAmfR
hdc2uUvXKAFcmPzNP+/hVQPi3m4EmUliFbriUnXDemamh9R12rqgwoXdGiOkfO3ICFFaBNJySIKA
DGSU4cwNvrHzGiJ8ZFPXqFR3oRaehcOJB3KVUi91gJX/rZdM1IM+dF4EaH0OuGSqv/j6UrFRV3RH
k7lCPWC0Jifz6vRmbAJcsnDCMhHPf7cI0wxLrxWAwuCZxekZKWVZs1OBhaAWOzJNoNZONr6CYQJ1
qYeIXaKoEB3IAkGmslxwON+uq8jNV7Hx3i0KAcKVdsZukyLJvrZmR89RlU/GGHe7AESiRwXwilXj
jN2HuFPMzqYSNtYbKUCS1MRhXr2uW2te2VCBR0np0t/VzD63qDkKm2g0Nx/6Aer+Y3xdpA9+oqr9
h24a+MFGFjKcwNJ/KlyqWtW3AMWKfX0xdEeoPA7HOHCQdX2f+voqR1By7/zJe/00gsyG/hAkNOON
XXXxSvVA+jHm2SEkFKxbujBziC5Z54RCNvbVRf7ct+NDW2Kvs3R0OsQTfb2Za9BGcHN2PODx4PSr
AFUhagRsW8+MatE2/OfVi/+XGh+PmwFjjmt7nmNan+vNZOHldg8k0R0IjVC5DPHeWwbA135y+YSN
pAfRtWoO1rnTZ1/KAOCOAlUTv8WQKkUR2+9qHF6w1Yi/2lZcrKcBT8CYJfmqyJEacpQoLplmGZYM
Egl98MWUXNwM0seXUrvdyclQIqrqLZk0KP3tjQ25P7R6A6H89iTSwr/r9Jbh3aK+ZARzu+6ruZVs
sahChRcyFbd0CXr7FcuC8ZCy2jtGopQnHDdDZwHUPMjZDFA/8cCkmlsi+1XXv6HWsflhSSeATk6j
btI5UKgKZmoD/K3xgs/zeQx49suIO4AeDe9pYOpJeUkl71G0Ox1cS4HIOAXULuKlhVqu2TwHVWCe
P5ng35z/BSFof94kOJ7PsTfgzAPexrGJ4PTn9wcUG/f/81/Wf0eWxEcc64onCXILCAJY52SaoNbC
JrkdghkF3zJtX03BNnFlWs/eoIozdOumlTEizNdQpAKYs4sKTAa+JuvsNvPBl6Xd/jDjDmtZiTpo
X7L16Iz2c+mcwabdvwLjcEQapXkOZDodi8qDyt5s8X/5fFr25/0qdkAo84EsGtjRrICZn+hZoTTv
xXU0xE9+023YkD4NnKUgnqrEY2yyPQ5J/ZcBBHVHe3CAGILA7ksMeu21gIDPkXpTnh7STrWPskfB
pwnCA4rqZjHvVQQ2w6cBDId3PZvLc+xWw9pMzeQH8+ewLh3n1a/jdotSyf4gY1SDGGn7hQJqE0ck
DJKRd1AiKdeigGpHI3NsYMr6gXGveuiLJN77tVmvFh8OFrKVZ47NnkKoQ43ZKnCs4s4ukm6X+L0F
oVkUl0AS5CcF1EWlwCRUW2EAbaRzwNvU3gLwILfgo09CPJAmEYJC7gWE5wBVVdx7BRvpBstepMBM
CIn4NiTm3E7xL54J6iPtr0Zn3vBADAdZusWxTSSoSOQx119MNdcZPg44TCHTt7pqG6im2BH9dxv3
IFr1wN8FyUHvC2o3XPxAvyhUF51s/LGRzH+gIC5uNgkD1jvSDMipF/2cgrzCNqy/Sy1wW7pg3gub
Jjef+tng67FW3W2HyuedkfjBcZjT+RTjmGDnl2l5Z+XGKbaBA4q7NjtPaj2Y7ngevH46Uws1pG8t
8oG9AEfnjg2ZgqAUYN2AssM/Pzcdwt1qGlRIB/36n/9ysNfj+MrpYl0TD86/4HJ7WQhV12XyBJhH
eaoK1774bNg3JBpIpsrAm5pE0AiMqoxdyl7sS1n29zkqpm7juF6hEmG8q0suN3XtjHdxjv8Ztcj3
obf3IPvZjXwl7DJ4LGqxcTSyCtIk6jwr4Ndsbfbg5tr1gCBvqXfoVbNqfdCzUq8yh1NZOuUDynkB
IFBAQUeldexT27rpHC95LPIp3zf1MK48NiSPSVeps9fyH1FbhcVols/R0Hn3hRWfkUAxvuRmk5xz
w/VDMgu3H3Y2+Cc3ZHZIF6H0KZ0PZCbp9FtbGQ40DjBUzwiVIX681pVODc5z7xugR8WhjjQvajNs
6BcB+Nd8xd2Znzz6hE39CmD18nlSqX8rOu87RXmyx+5aD3ItEc5QtBSH3p+c/ALwymPlgHk5jkCH
DUnW9oh9FAQULbv+auHrz1QH5jfTBsgJp5kQafObr/UMUJYZTf3W5CPKiF3sTU4oV3VP1pjigKGf
6wYEXyApj6ygTNZLf11ZP+2sAZjeCsbuJGJ3B+03lKLr/3qQ+t29n/PvVulDg+vdFUn3O4rfsbwm
prfKsK8mDaKwd5eSDgoZcKaSg4+Egym8GdWhgTIsihhxBwqe4wo0H6oEwZe+YQ20+3YAmRvkNGso
1PDxV2C4baj6PH42gXaCEF7RXYY4GY7IoMkdNIGq+y5KFFRdU/6aD8UNLxvrd1AzAICVVD/zEoUT
fmlEELLBMZqDfQ6wRbI4VXhMb2cAJx5cvwU8Bp/f70XrHvLM8V8Srzriv+xcElG4l6Hx0dKmNCs/
xD462JDPiwE1j+VkYcHMN97MrK+ezFqci2dMM4tPD/L3JkIuHbpV7i+wc65mNnnfu9a1wWXnyFuW
lOkRLw5S98ixP1FslWRt2Po2eAgnpzub+tJ0fBDhaAw4zsDDqMvMbEfWNWQGqmGq4lzeRxxSv6A2
treyZMOavin0/bBFuTK7lt+B56a9F/R5g0rX/LZVA/3GJpqL8bLs1QwWdFsQHUwr2rW16iabXLYZ
gCp4SVoINekPo5Njb2UHRg2hm0YejL7hqNew62rH47bbXu/juql58MccmmUxCF0E6GvXcVvMDyVy
e47RPtEvdeG8NrxcDDCWtU+0cEIY9UBsuT97Zam/MGngfwuMB7DKQQOgTyCwJOf2d8fBBnsGTVHg
V1/cchi+ux2A2lGeFa9F9GWwz0zM3ipo82bvRSAsk2UXba0WMdOQzV9qKx3WtWvZt9OscDxZsfwI
IeD0glwA36RjJB6HGkVFUJBLv/c4GtefrmYs8vtGHy8mRQla1z8sZebHugxMqEDN+HXQp5Y22Dw3
PIqTdapNpnOAS8fMi2SN3xNkDEe9Y1+iKZCGFCASSLNWbiZkAY+Q0gSJuW7F7ditZ833TMcQpSZ5
Xhibr6cSg3nycigJk58XdrXCH+iExoRH+jhM8WGKffP194BP86s0p/Rgt+W0MZLGes2L9n5mdfrY
89S8gEkbNF06uOjiZOWqWl5wMFY84sEAHUfEQ8RcbnjR5KGfxy4A70iBJHbSrOYZJA+9/GK4lfcr
6SFUZbVx/AgItr0bR1UfPOy1qtoUJyNzCkhAxf4lzoBwoxb5Ju1LtY9a5Es5REJR73H/f4j95zmN
qf14R5rPyIwvZZmgGEQzh3upmm5TiOJeLc0L7iStvc8raPKSjy6gMUzWlqbnWnw4N75jWroatRSo
fKnSBtTgyL5IlPFE2CbuATSO93bO5qdSBK/9BK3Tfw0oAFgF903oVXb2Cye2h6RFTgpckcAYWX5+
tusyuphxW61VlonvBqS+R6PMfvkdcpkzVln3VT2B8GtC0YUs6/QpKEE30rPEuRWR6YZWJ1xsPJCt
TMuqfq6SmOFx6eQHMs1CeusCrIY7JCua57KIMjy8i3hLvU7pzTsXSrBr6vUiiIONOMRdVSkYserS
i5BNxU9hgzU1vnNSISEv6x+QAwjHqPR+QRMbpQNR7j3WwOruJPiIDxQb5JCN8IHV/RTbAJL+2OrY
UccGQev/C0+C93kPiuNz5kJJ0bU49wLX/FTNPwgrNYNksB+vv23IZu8ayLVuTXdInlrADULIkeS/
qewnCsi6n1CXwRteOfW9zAHRB1gEFVytbO+zVmQrf/DFT959uw5ByQu0SHPj0S0FCBOk2x8Zfjpu
HD7n61R02Tc+9nuKNVR1q/Cl/SFTSLLxjnePlrTcPagO9rllQakHlOkm+PW/Q1vqabSs6ilqUNMT
YJu4Ib8N3ebCqr5Pg0rwS1iNhyHwz2CvT05TJJ0NKGOzO8Pp3lrIWjmbKTbSuyp3nI3SrTh6rW0G
OIawsw2xMeKzO4QduAyQOnSdJ7vsodeYqq/phNNVCpsTc/iX5W3w5z2lawWoloLClomtJTOxBftU
dWYjjQylohrlMADvI2XvHVFH4x2pZb23Fp/AS4hRBrD/u9glbBn///IBXI20AXRMYl1KeNVuDnTF
INmksDxkxZOqRLT95KcI8l2HkX3VZ6bm0k/TXDWb9WRjbkZQ+vjjJgUJRl/FnIf4hxtkQoA9vDLj
dYXk+LH58yXHiuE49RwgGt0h+tnFnuk9hnrAdOMdpHhe3J9GUQf5qAVUM+SaF/s/jltCOKhYwkxI
taWD1Jzn/SYD5fGqljHOWb0W9YQ+eEmqrvwXTnNdpfinTLOLfRGU3z2f4WzCtjzzM0mHI2eb107n
31UWw3GuXFejW/7KqijGmj5uwaZeuHsoW+d7Gbn1g+0Bpw2aDDyj8HAr2/KXmkeQSDsXAojGIsOu
oRvMuxJ9N2mUJMARADkKihSAjIrsraMwIIhEHUmDjsSOpjukCuYeCdsyNw/gEOxBb1j2JtIttX/n
ytm/c/qK75MOXBeLr+2EcUnVvAH6fTBCioOy5taxC3Yhiy4+5OJCW7UWyg0i/47GFyDE2szJwNcU
wvQt2GD411uQj+JGf7yPNbn+XFjb3LD4Yxwnxl3QJYBIS/Yy5pa/nwxwPJCZGckMSW4ZHcn86yBU
t4mwKvjPhdYbMrTKz907VGIW59ofv0IwCPBmUD7ieBbHPy3WZuvWAYYWRQr+17xdTajie1XggAOt
iUw3dHiE8vufwBwFd3VUlkjk1qjV04dKNFqT1YFQgznrLmjVpXYNAFWrJntmWHCGpQfI9QSFQ3CG
Ob/zLrj3RJ69zpYBRuvScu4gGezsxrYsjwOP34bj3PNt+Ox3D1leXpIKGRqw+t1bZhDfy9QvnrPc
grI93KkY1QX5py68bnxZ6u7aGdwm1Nv5sQMFDVRZU6+IxD3Tc4x/zAEUUBilU4B6ZdcDJxAbzPVo
jcBHaq4jrMVQ4lC2fn0ztQ0+NE4br12gK3ZXQXfUSoHSFTonWoAc2o3lkwTgMpSKiXPPBlRnovgS
ZRNFtaWQAkflpxKPKogTIxgcZOLRxuZGGxTfxjVOh1HbfoiyeDQee4dP2yGT+fUczx/B0x30wE63
hX+2japa0b/Cd+NiBTVM4zzN0/yEv+RA/2BQpcQ7zZywo1NBPdwxR+cmqeWR6keoxKTLdKYJEIr1
UnGSRGkFQb8XehsogLW8vb4r10IUYnvilfM2dOrAu+LN/Xgw3FyCdAQX20mqYzuXh8Eb3lzkn7SZ
Jyneb0+AmsjB2T7KneYdvRFWVY5IAqKqhN6SrjOSewfUpGRRhBPJe5NLcUMWDS/TQF2Hl+MwHjps
J8KAj5uZB8dyqMfHAGrlt3kLQbM2YeprYwBpADR4sXd1ASYkJk9Vw4fHGmUpt0kbQaLPyeevJYQo
/2NY3CagpNDDOz0bthuFiiJ8khIWl9saJYEnd2hbvsqiBnw25hQ30P1G87PdO2nShDTg2sTS4jkf
FLtOcvXRyLwZoXFKzQ+DyPYqcCd6oD1VrneZPchGgeGIb32BHJyrL9SyG4gheaLmR2nlu8UPAQio
3goVi1XZR9mG4pCzRi6GxqFKRF6YTkhgdumn8FMI2Q4YrdYDcjrAZmBLuE7zpIZml5S7KCp/LVo/
bYojInCkgxRdL/2pYxrMKmx7Oz+Sjy693LGyGO+vRhRlp/80zxD/EnPUvfj2jO+5YVqnnDfdlx4s
BAAftK8aYrbPA1luXW3inPnWEUb6CK6b6maqwEg2Kb95XYZzrBIfIda2i4fqtzL3FZD+kIVu4gnQ
eFXmEKS2kVpdbGpRjB4BKdB5S3Hkzy3PC8HrrtaTjexCbkTRI7VE0xnXVvfeapI8OcyRB0LcOK/A
fta3O6xQ2As+ODvSF/YC216h6sW8yGbmN8M8FyAqxnm12zpnNvQ5cNy8vI6E8AR7SfInKUHUqF/9
p79jManXVl66l2ALKubGPgKqbh+DFJy8q7qrsPAocmQO5zFKcTaH/qvTjRx0UaylIcNX+23A+zSc
ZWBHluIX8UgSaWWHrH1oZ7LfLtySxE75yRyS7M7xoYdtoEJFDmCSo0sP9rxri8zB7uuDr8bLJ/+n
WEfXFSUobNyi0urjeN71zt5tR3E39ape5e7EIBaUR0+sj3b0GBVDVO54N0RbetoGlQ1MsDc8QYwq
u5TQAb0+hZfhqT9FTyh22iXR94pb8oEwbz7WBUZTPPc6m/WHQUg5GDlgZs9/hAGF9VU2fAPoCEr5
Hf6l8FV5bwGV8oBjAAUdXJBNkUmXxlDdiosi0rle8UA+DJIejjcAq0ZebnKi1dikOPnPki+1OSWP
qErKzyn5fRtH5QUT6xireKhKAC1z7iBi3+MZKHHOG8XNOrbjZmVo01Spxpvx24ZCyEdxTl9gyGKX
9kuEDfCJPDTpdTo9/Sff9W5g4kQVNOilwxk18nvkSdSJLl0+g7pxsW2iclxsw1JvkQpQzm3qzb9R
5+K/zhBE9QrH0t+Rm4WcbzWIh1Gk4kGhsiMMMrc+kjmYfn3noOSYLLpAIK/dfRrFvP5bngCDb4YT
fsgB1cjTfOchWbZREjvutkpz98Zi0zY15HQ0RCfUERn4Dfgym/vMq/ijLlpBeoU9v1v26NlXC2oz
+Is/Wkvf/29cPbQmsk4GyIBMO/3qQ6s4YeOLyKzyUiRgOyF3D2z9BvUD0KzXUe4cPEC9drjHzml8
8HJxoSgsWvnedIWBJAyiwEmZAimQdMjEXKd2zGZ8cYzobWqUMxaPtqHkSXmluJn0BYr3ETgtoGRf
xK1pYWWuf8lH3t/UkNVrrbg+aKFaexcIpLc6P7tQxDU4iovhpIJgW81Al6+vY9vZx2G7lULeODFt
4JclRFksw14Vw2zhBnpuun8F0qPrra93eL8hhZRTBzxjy4wdln27OI49HNCV6X2bTI8uaABQ9MyD
fWBF7lpZvfMysdFcNVD5O0JBlr00ICSnQVDHTu+r0QY9/VcP+4K9Jfy9z1Gmj/+o4qcRG+/rBd+Y
AJnmeUZVqnbG1PRa+wzAS/02Zgn/PMfVrqIkWDmplGCPwhw0J7VYUQImvQxfet5f1fWGSwi1rtNS
89rfjb44mSjYDIqbIHKM3cKummpqAuJh/eSjjk++9/GtZlCgCLoA/v0Q8wwc9z5jd1w2zQpEKvGO
TBvolrs69mokR4FNJR9drExVlyBI98jygcOafDG3D7Zd8rP08SEMg7p4m4pmaS1UgCjwWbhBzbZD
Ap66MU6y+7FtU1SXE1UBB4rUskAVoy9B6TknIAWuEeTXMl43ToE3Ww+iC/nT9Gc7x+7t4h5T4+xM
gTwvrsaE9jOAhKgR0dNThxoqkAJmSbNb7ms2rbuGKGy9AQVFG6+Yfr3uDMzMMhe9Xnzr+nDx5VPm
nrLUu1/+rLH2UaonUD6ZiZeomYpXe0Bpnp0wJCi16Q3Nykym+YvV1M5JAN+14trfCMFDZIXkxcU+
46nBFOTPZ5HvWlAXbml40kzQC2j8RxQS+diIeU5IftTpeisndqZDM0ahweR0a+A48Ra12N0KhFzl
Npo4fO8dAkzSoTW2xo46uO6lVjOxZ7eCKPkSS/7UQ14EQoLnT36opoKCMLhZ3PGcDpfB0cq4eBnX
++rXgkdKfApacWNLe7jYDNw9oJaA5kD/8UI+n6dvPs7WQzU5p78Lrf9mJFdAVAy83S7TLmGo1Lb6
z3edkA/Zdcn8+ukWn0xFY2nWEimxNUSFPaBR8drl3PNjguIb6YDZBojeLBwSU97RhehaZvAX9EWt
bha/2aGEH4W2M74YiCVylhxp38/jSweZHjAPVhA9sbxzApwZSmVUHm8nqxjCWClQRNl2553Bifd2
kXHZjsDMWwcJboYDddDoa/TVHlsUgInpBwnzGHPAHnBOQUYCxs7HvnO7jY2KoQ35etk44E+7BpCn
GmaIb9mGuaF4B8/khxal5Fr7pzHBYljEuQhrISESy6N8n0rwxTlmV+B5hiKW1uqx+gWEAqKuuJQ6
rp07JPAno9mSr/eAYcQ+DYNjPRjqg7BxmppCp8HGLj/sgb50ojI/LRf7zyZ1BNGYn9re+zoMcb9d
XMsoKwpQjqLDFh+1/uN0NGIJprGJgJalPwA32psVVjwjRBbBYjXuBh/UPNg1AJ8wGqCagFhCtarc
vrvvK6e7B6vrm49M6iCf6Lag0Np3qX+ZzTk6WvpSRwyiWNSkC5M5hBpS1kbHa3PpuoZWfuxh06f4
2wQfotQ8dDs9PY3BU9zeD2a/LV0HxWr4TcWn1mVnAL1w8EbNJk3BndOmxj3W4Q14aVJglDgI98Jr
U4fHCgQnHhKlxwxiWe5YoDfDHmRrTzh+oFo8uoiEQ4B34PvO9lCyRz6q26OKvj+HkJ9cPlQDd1bq
PQRGgk2Qmi1k01sLfPIwqVVrk1p/Z/4fhjFZWiW4WKaXIaofx4pZe4HN2g3nk7HuLLN5BsoPzxGo
Jv60WYdfDZDmhWNWgiJCyR8GB65VuaP1NLl+vbEGCFIEQ9lAoLPne2VUIGDUM6EYs3mGci6INYsa
8vQjflygcOacGyHfLqCqsDdp76uQfNTrA+zWrMmudKAAy03YqcLdmoaF/5OX+Q7wOi1v1nLQak6g
XyOLOmgK2TcpAv88+dVpmH63BxqoZSawFba5Fk1snpMyHk9G/3tVoUIgJBddTFFnEORItpaBB3Ya
NeaZ/Ne4XNvgEMOQBBn0ALxwR/K50MpNjxSZ4xglQu8hX3lONxxTkWDvi8L26YjNODhE3EqIfR/H
0xHolIhBmk3pAN33Fy85hnnwrRMFLNMs8ROkx60VRULvJF8pjoz24FQ9uFuC7noZJ/tGzKji/OQn
s8AxVAU58MsST37XzcSZO8Pqk59MqJ4jRZWyh6vVQ6i5Hh1oY62wxK8uiTELCZ5lILkORq3GEyrz
boF9nHZR1ownri/UYh3q4LcAXQwfbeqHethtP6Cg0DXTJgIBK8ZQIE0YI/0ZrZaJqMcb6wDKQ38M
DApQD4UUc23SSIrklg/SL78Q11+ASGDPijL+G/opmIek28/eBOIVVgPOpH8/XMc49UyVqyly+00U
DyMoL8t8Z6i2BUgsGR+LpJkfFD6fpYfzQvIUWCKmTg8OGG1GaZSdgYb/RRZgMwhrWqTbsUi6WsDw
XickE2f/8oRCyK9jBFFKwJgS8AeAzNWtQNfK9IVMukwx2Ee4DpEoI5zW1x5Nx0o9Msd6WBGv6zLF
MnCZe+ldbrDMIKV+FFzn1q+EYpS+9TJDblpfpWDWjliDuExBdYhV1sII9IkgiOiDKDaRIOrVsYuL
RpFJLQoj8z2W/DRljq/d8e0I1RsgalOn/RNOfYBjnHkCIE4UnKQTNY++3zxVRBzy7q8t1TzqeN92
wQwjE9SHekjIe3O9Eo2z63psYTCVAI8aWs6UD/hIG3YTLja1rk7qX8aQOSvWguXcBLfD+2TU4UnJ
3uZpdA91X52LTU4Kz5m09tywr69p8X9+OfRqr9O4Et8KM2AOygAzq7XQhkwXsfYTrz+ZdAGObhWZ
rXlYXNT6IA1Adp+x9nRVBljsZcyiFqAn7IfJWxnmVwMP9i+BCjalWbmv/hixbWuU1o7MFDqeZe2w
l94o46MrwERAfmUXX2asQx96M4tv8P7wkPxVVYNQBSKUF+5b9kNSx/9L2rd1x4kD3f4i1gIBAl6b
vrfbt9hxkhdWMpMgEPe7+PVnq/AYjyfzfXPOedGSqkqibbcBqWrv/cTclH/1fBRItPpZMVrWrQ8W
o9tqjq3bpDP/rNxiOMa4D3qoty6ssw1db64jFlvPnQ7I4UJh989NBnHPv1ZIQysS82uYUzBzN3MD
Z2Z6Lo4OkcOibgecQJNa0zkfcR63oeui2k5BBLX/Y9aUw73ZgfETeTLvZjDc5JJACOWiJKvAQfQ2
JmORlnj7pC415F4iaYwdRR2midLlH/91jXUhO8bJmm2ieL7IQO0xG2ojcSq2Q+FbGaI6JIKwyAiU
B+fs61jglS1qTfsqZWArUAsI85JAkI4i6rl0rtSjEOoNKn9diobUFNVDwj4TErMb2ttKqOxKyM2q
ZeIO2KMd+aip8fQ6FgpUnqutVT0POyHEYbX9fSEoyYxXq+AHVLyBYUwidYUC5ss4BPLCB+RuQur2
RqTKDXXJ7/eNvMwBSudclQdblbsmDvLG983/lQ0Jide5NK07KxXh2f+24n9YrIJsYo6yM3wIWg1U
6WfeFMO187p+X4oEkDEZ8Ycu6vtNouG8dSvBd+WOL3lZ9HsemQwcXRbOvxi03MEzLc5JGw9PMoqK
fQzJ9F3SuBiWcQLscT1tyGuCfughCNLdBA6YJ2qgznFC1iG9p3jTalBqxrCXJqeL14RltVYG3SnO
IzDPFR1InzwQI1xmA1rN1FuHKCDooZmcJDuyMY+1F1M3RQ8OzTq5tsrNbqnhkHBFDv2x8jvk5sjU
pNkGu1Z+s9gG2ZwAdbHPgV3h7c4vAMTyrORCcinv9FEm46A5b85kL7Xs1eoUhQ/lhjawwgT0oHHv
iR+tVNCaj9vizs+m+loARBfifpn8ANPVrmiH7EtfFHhOcwmhDR/Hr0KqWwrwEmyIaGaESt4kMOtr
pVkCygFKxe2Yfce7aHkrlChvle55dqlOr6lgVP+4xqbrQZoP/mvwOum/xg1e/UHABG2U/ibIVHCY
HfmJRkYCU0esUe8CR+VXYWzPw/adK+qm+piW6WOpE9HUpDEKNafW5QdKTq8O6g1W89P3G3lcRppa
cJllZtWt3XrfO0P2izPVJhdc5JB4Ruq+5UrhoZkG58L12qfBtT0tZcF3qh7aJ5Tcg9E5EWpD3gzi
LA+41YRKZHMXogbz1q9YehcVZffk8HoK7cnzjxRrutlwqFFzvEVSEmcutTjFKMutN3Mr2IU03T+O
ReNlJxz8gxMeQj9r3Axu71dFePI4QQWWCC7FTVSaEs/VbiifmKw1YqQQoYa0XdcmB4HNMuxx2HoB
t+gSsdo/xg5gtRukc8gdfB1+F/YfruV0yEiCbQj67rM7bZy5TnarRNFv5Y1WuaMP7lqvwPQK5DAq
+jWCUgr1hRM0sBOzeZFIZ4BZlHvBTdsOUJ8pXGT823wH5RwHou5zFt0sXVDlRDc0lhZkT40kOAc+
3py3NPk13J9/QrleHpYhrbi49WTqWb6wwzquyy0t6EVWdWOCuydgY7kBckdeOmy7SvCg4WbNeje9
kNHSHkVBZCR35s4/rVJ6GvGD2/9vl3i32tKl2ARc91vgmbM9ZM4/E9SlFiwARLrOb0RXGI9V236W
GpE85NNv7b+Jp3XKt3Uye25ONRg6wbE9bXXG4RlQIxe5pHFLnPRvI+Kkz9W8+IiTnkZ/n4fKiQ+r
rPO0LzsYTTyv11ivqL1rrL7+Onrz0afxUCgysAIM/aKqt7Y0+k3a1l4EaF6dX3rdWG6RpvtOQaRq
Muf8Qj2/z1xAB96CvGJSIFKYr5wcXgvqjM0aboLSCDDZqdz63dheS3vo9xI1Bajqztsr2ag3tby9
Uq9VcXMxGmwE9QSuG+p5daamZZpZzxcbGnSnxbauQr0mBmVsXgBA+cGxXoM+hpcHSNvrj7E6aAZd
8+1jNAEo44aqB3RpNp2z1bq1eaSuTd2gDxxIEHTVq5VcfDASVJu5jXP2sgmlatR1Z7MB3yeoE8Kp
9KeQpvqN4UKST6+yLGj6ltwAUeuCdkUU94Mv82PeKFCWq8qHzJQ2AvUL6j4DDDgg4ronE27Hr3E0
pIa8ogEtg8/EZbXTmoHfY02rLZb55NWxObJsl2jGVciE/eFf19ex0TB7PmSEXuPW+bwKsqPlWsOG
rro63mJX+7qmxA17x7QkrLFhkjW7kZDy4O/GF6Dwqt2wAOkjfTLwbqx02mTKoi3KRnb4cdTFSXp1
od4ynGZIq64ewwIrl1W3uB1pjmtZa+Jr3dDwdzYKGR31vHBov8V+mEpDmk/LyZj3B3CoBX16klWc
bQxQjWHvxa9+0QiU3Ij3zTvbGMQnYftLhJPOECKETi7uzfjvdG33U5mX5j2Yj3eE3qbGZ6XcNEnB
LottHCCYiFcUIJgh32GQ2DhwmbVv5Bq/3lyRWGSQoEVpONPoEvkJxb7Rj9VfVZBcfiWXUZHhbEdR
lHcFdIsPfGr6G5+lzSmRTXTyB8O+WGnnHJQF0uUBDMe7MijHBzYw1AYUufckEh/knv44fCkdmYAl
Ju1/qEHedmpkvzoIkTNvmlB3OH7mhhanNuP8bI3m9EdtTD9M3xu/JjEO0wvwWoBS0AtCgc/wKCrV
7daPhao/TQfk1cvHAoM9mDOd7PVjgSDdR/EhA4YJXE2nXDb80bE0ln5kN5Ba5I9dYvPHWotMWhUQ
jVmO27abxuwhT5/IR1Epzkd2EqR1Owogh1NPW7DGpvcUEQMpdTScsg3pImQT7vjMWoBiKB7vsv55
9lDLQGtQRA+E3IZPkEemYddDUT3B6ep6Fbfw421UJtDc1B9XWQ17CNgnJMMV4AYK3BggDRYvTEXY
h6fmg9AsF6YA7/AQIdGOZz4oPow2P7xFOP2QhUCeBfvRzwbUqEOtCMfnwLNQr4TKMso6aiOkIfLz
7eJY43rA8v4XaiML9eQf64M9FP2jSth24ITAyYcac3zrQFeMDcJ946ZHZQJgzvxs3Awiy75DMfF+
VigY5TUIlefUF6gTnLcsyJOfkWd+GerM/Ipso7+pg95+8pph3vaz09znYCpCgTxAaVIo5JqmqDwx
P5R1Ko5UAIk61U1aZcmLl6T5JRM83pK9aUzkCyR3bhVkSSDZnn2iSh+zjLyd1TKoJOIwKec5B845
V18DADg7HBf+6CHrtTVQUI3/d1XeTambhI125Gy+oFxs/lyAERB7JfNsZSD7QSEJRyq1K+48w75L
jYI/+VPdPQ15mOkBWQZH3OA4N7orW899CpL2sR/nzViL4ombcXabldUnGvXaxBTbIrfbPOBekD+N
MkFFBhfs1Nhd8TRnWXcwgXPf0gRPNmqfqia5ZLNb3maOPaKm2M13HC//9jYwZHkLIYMxzLTRzufv
pV/8aqUj8n6Tg8BrM6jB2JhdYx4Z1Sa5pxpQ2MdK1x05kc2PaV35G1NXKlFD8W4xm8fOFKhlqi+V
lZeP+YxDFYUUoJt7IVCHKUqNJY7lNAExNTSMpSYgRvUE9qINQ7cY1K++7IE81IGzdpD3w7x/HS5L
0TRaD1joX4H5s7c0mxwkyZlbemcrMPi7ZrUhZ87B9/g/hdDc/xD3H0J8MLccsIG9+Q+x62XbGY/t
zTL++yf9sEw93ljdZJ89C6xYoEruLtSjRnIGyVzdUI9slXKCfdbmz6vpw9TV8WEqxeFxj8PWdWU3
Bt2LZ/05JKnQZLiAdmj+OKEb6v3/2Joq2NoQljjVXveP5aCQxEHXnY47yzPHsOlF8G0Y8NZTTtHP
ngtojDTlVx/Y8+0w9dOdM1n5CbfX6piZCb8vVH+bj+2NdIc9FH1Av5VUqHyuDU3PJI7BbHBw2Ql8
33ttgW+JgrDdvqrBDG9n/AI+sgLqJu5jFovhR+2q7wo3vG9BISBi0UfyEW8t0z5Cih5qbH81HqRr
r76Mk+v09YN1HVKvNzIjHHEb2/qiE9OGZgpIHU2b1/kgQ4PdAeNtKLvW4khMjILvQFwJmB1Y7s6E
MxqKR44Nwwt4HOsbE6+iIZkpynf8X3jD5QsWzfJiP4xsICmkBq4BrBxtB/zFD27bVc/GBBIB6eTB
DlnL8tnyPOvQg21imduW/BXHRnNBn51eoHUJrXM91wpwqhQ5Hs479FwQYSS4MfJvxVwEfziWewct
8eRFuiLbzwBRnnHa5ePu6lTgZnH8Pyy1V3Eh/+iHyQmrbnBvq9aEyDPIW7c46wrx4JzwWAWbbGDi
uYOD0+Ae+cH8Vvhit5qg/heA2FLsmkLmtxRFzsjspX74TqfVZvQoBwwyvERkEAu7p7i8xlOZM16E
FEfLaa78S1Dyp3Wqn/LqXqQHV/oQnsKJJ8NxC7Yt03wdAsfBC988tju8H0EmQxup6Y1inLZd7YKA
F6IlW1XnuEf5w4gXfi/r9x8jwa/6JHhgHZdAwCO2DTA5F4pzwJd7ZZXpHAfX5fpovRvLrSu2Akjt
LxA8xJeXdT3EEhr1JWeQCM6SXl5oyPNtwEvxxbSFd1Fl1aPasoL+R8PBMpIM8tyOAAjjeV4CnxlJ
UCYBturgY8edsr8X4L0OuRv0d2tsXfWvsSD9s15aYZ0WkgVopqTbNhvBTaGh7gzV8OcJBcjyaqrq
ZvLH7wn0s6HSjsYrutdmiI33Q/JSHIX8bkgOCuGGdE8JMLhTD9IBkMBF8mbg2Cj7xedcM6dnOPRF
5lx3GxuSaBSRFROY11EmPHkBmJ42hh+kDyLy0m0w+vGVGi7BFbe1bLPaO/6A+rNWdfGhqmV0EkPr
o6IK0pAom5SgEGTdcAEgsI5AB4GuXxtIkK6uZVyVPtuZHj4reRYjxb8bA5zdI7U6I0lmsWYALEJ6
N70APszOgfR4ZwyczoNIG9zGwCC6gyMSfvC9iJ0sFnyiamNsQbrH2gPyqYl6a9fTsx6V+Nce6Nsr
hcTBqG70BJteHNZg8ioDb6hFY53XOvBR1jjolSDZSq0y2q214dSjOFaCggUFdeW0qQfUkzY+D5HP
Ly+VBl+sDdkYATB+5wa+7zU68nooOJUzwMl6hTUY2Y7LiNfrwwf7x0VzffV30xIz32fjKO+LDhz6
AzTlKnSMERJzDmgH8JdfOgKCi7/eYrRr9Lj1koNXy6v3/uD4m6Wicmh+pdIBa9KqeE+ODyWVHyov
3+bGZlTuaURFm+9WQXIf5XfYcli3zmzUZxwMTBdqKltOlyy1X4eqRFGYrMTug52GNIFiPwzXlRpo
gtQbckMEPpwGA3pb+mLIQbxegoa/s60hvFJhzHh5bvX/WtqDciz1UDJPw0L/E6ohAcMcjZfuVFu/
WN0Ne7KZEzv6bTIexQBc6Ts5Shqjfqa+gOTiVZjydzY2Ii/lPf8ucp3Y2EG/m7jb4bYB/MIKUZAQ
mdh1g+d9dFDcGgwinl2bxjZOLv4235ApHuCJXqUG/GhZZZ2LlFEDhcK8g1q0P2ZWiFK29saTVnuj
qojt7Sj6Saa1Ac1Ye7MOqefqCW1liB3gAqhp14usjnX4Ye6Mag0QdsYAy+kF6LJrMNlouDpi7KQ2
oKfrd0VRG9u0n71zA1zpyRrlsGeiHvAS0lzcwcv+aHLsRsCu6D/0BRSsIz/o99gIDi/Mqy6tRvlT
BArrx+PrP5BVQFfnrWCYSoWXquF/LRgeqID4Q90xVRFTGXIrRbMD3al/iYY4uAQ4D7vQ0IMoEtgI
3zwRzv9OI9ia1hCaQQ0KmotDGUCnHce1PGQWNDS6NMB7t4I0JzA57gt+lKvtsOTPNph+dJDJeBIA
pxwcuxhP0EDOHjInQ52ujnCMnz2KEH/g6CEKeYeDmmRsozOLh2FbFiJ/VpVnHFlgOSENU9AyXtrU
ZaDzNrNnJpPpqqr4T3JC/jO7b31ksPTMIO6ST73NQd3Y5c9kKsHmnNlgETDAoS559OTivPKaaCij
U014Cxmz/NBpEKSfB8ZJWBIM9do75qAS4vMQ4jEI5SZdmQhN83g/IE29XWoUx6F/HVPpIRhgWiSf
/W+vLJmBj+IvQo8hmTgdFbKBOAr4C1FmtIA6GF7k7clGDZ+cO5SORDc0SkRe35W+8Q6G9mEhCoNo
XvRuoRFvf+4iDAIWmgLF5cW8SZgs7iESEGDTy6O7cUibyzLEKVKEOsv6NaZhA45zdYwb5KDxr4jv
sxmGF5WN6ssI3D/qTLOnsjHd21lOqILS9rY0252h2hkyCBiqv8KEV7m3op++4TR7uFS9idcsWZe3
iRNhX5+n9jmb3BPZHSETCMfI4KWF/uml5wXkWq0SiqwaP5u6Htvnw9AtxFGmFtGQoA9fiKOaVJ4q
kLQ9BpOsPxVWfiAc7QCIIMin2mAB3dIaImHdfhrn8sUOZBqmgSPOFsBneMst8+1KocKtdjwUTf85
ihwcSBF9ykL5Sl2rAp+NQn29yCD9AoXB6Z6aqShBwQ8iaUeqe+GiITOkoSFy0OE04V0o0JQHAHgS
nGz9FceQg75znGUSmV0X3LdNMN561dzftBAmMxLVncF/19+QCX8SfPt9/AukfoAbOI1xIjEfzK74
TKMPcauNHLSUNIYkLDoXp6t6PSeekBom99Jd5wS9XD7CP2LWy9DljTT7TGsvn4s+4rqM8J6KNKhF
hFrnqjChlVzcJ2Ytr5Bg7R67VImrcp37wcwAf9JNFI/1rkyadkdDzt32MRfVvevEr5MY6t2ugrNl
UpOCIZoHQ7AZ9Uk8Na4+jqdehXNeCD57t/aIVCzZY8NOIU9GIZNd1ss8AfaSv3XfJq0rRn6rdaQj
vP3pZd9NoZg1cKR16RJSclQZ5fbhnW3pUjgAuvgw68weiXRk/CMk7WV3wnYeaCxb2qGFzecyhJqP
DeUoeG2d66Ph6qXg/8e5oCTygHUrjwylOruJciGppjICtAH0qNq4UAQTlXDWtsB/ALq2WxmIVwdF
Cz2ZbP/qqDSSop1BipYgVdcAgTaiEHNHMNL8ygB2AXEXb3eNIc2z2xfDo42jQ4BYk+RH7BvpBtXO
OJ5o8Xx2G/E2ccos73tSxt0ysQRY/N5u/SfTOKRlC63qEhCMMfXicUvjQYmD6nJ1ns0Y6WxAcXtU
lOsua8WfCY9NYAy1LQuMYSv0EhA6BhYyGYrdErgY3xa3ZrDkDq3XhHSt9aprXIFqViD38eOUs4lL
6TOeAx+Dnz0U3S7U2EGEav9UDtVOpsgYNlyaSCxBYuTikou6TIB7Z9+BIDzpQM29DGk+AEezEa7r
8dHErs8sq2rHUY67Ic9iXIMG1NBe3i0SJAkm4UzqUOIw6EiB765L4WQ063TYj9P8bRLIDjJdE0a9
PkECcLUxlKDMHpMnMq32dTjo+evwdyFk+w9x9Cn0FSFg/I8r5lVcImGsr+ZCPCHsXZHugCM1rzz/
2gBNsZA+25pHn4YW2FKgNBJAA1B7VwdNCpwvq4UXpsGgHtSGUGgDllN0YHJInRPR91FDbH3eG6Xf
avsQQkNAXLas8uxlfo+y8oUIcI2VldtvM2cIjkB8QyHUmh8bJAyupokHY2Yb7CuU5EQItkilhc6N
x7ZPHsk+5269k2PTnFQeGyDjP5DZr8fh6HWge8pR4/IVJGyXBDuGJxl7ww2+iTiXp1WbftzgRC2+
83FG9DCnNiqbcDUcrgKZw70RSOwmeQHoaYn3p6g7tNBa25d6WRM8dch+pZ/lHGXAy7fZdi7x72y4
FegfZZPvVZUYW195xafIaVAh7iyDySrKT04nxm1j1M6eAgReEe8AUTu2zlx+IpNk0JYoesM/0tBK
5Xjj2fwrjagptNyHD7jOhZacZ9s/lS4YR8lbTmN9X5V4g8yCr4UPSumZSFhECzJ6qLFU+2XsJQCi
5awBwyorkJXoKry14OjpgThWOvAvy8kTd0S2EmsSYpCsrjQtenFuqvlMfrJLCcEdXUi8J9vC8KIv
wlD1E642uhBuj9sMh6VuBUSDjOboArqg6ELDzpq1dji15Fr8PJA7ozFncEb8NefDRBoyu1MH042f
hk4hm6gb6M+5OKxBGQvoNNodB2Hxqy12UnBoL35bF233RvdCE00ROIBjkR/6J2oTGH2wbfPROft4
sizNDHT/OcdepAB3GbrkoZigBG3mYnznf9dNoE9jh+tSPsS6gAPgL8J0/C0XKEtt8junmTLUdHrZ
ddYN9dYhhKsdEN6hdoniqoHb44a6Akxnvhnl58VhRMehhmjIuty6CPVQ6Ae9gV7emWkGaXN9rcT/
xOKguPkQ+eGaFL8uS70UDLtTAZ145vNu3rSB8lA1MjpH5H2faeQ6pXcdXdNB5jGffkUc7zpeNvSv
weT2wb9JM5bgRqor3gJB09A9opSk2lDyNjPda19n/udCuM7eFH1/oogqhsgM7WXfIpxCOXuvZO8j
aD+M14FrmjrexzVMA/lTdzrQmX3mMb71GrM90RA6aFvLmdvnOk7dK9eU3WSH/hMHBt8H4bHeb5gQ
Wv8QNmh74ODg/9/CHL0aTafV/n7RcYq75aLgBny96PrZaHF9UQprDCQVbB+6CLLNpk1kleohVZYA
kWuFf1K39l48Nzh1icxxWo5DwCkLIBP9FsEzcDfVeexvqVC5YQWYKDgO99YK5InhlBxy2uCB1FI0
1ERgOjcLe76nWWqCzMpopl/WgBy/qv9loYllwIZ3oP5zmT+fctPU3HzQQeO66WUoBq/9RJZhyovQ
MMAQSSpoazwJn1GIVS7xQ2ddRJzNRzn3nZY3sbctfoLvQ/mdvisclSRhAkHf238JMHJDhcJpXgM4
NtwleGCCekThAFICj7YL4pwO9Kx/lP585m1jvPjxbOykW1pnsyib+zmHECpFQHogVL2MHqFcfJ/Z
aXpT2WA/ok9MP4qRlocBL8j3ZEIFLgTNUeGzFxEklWLk/3eeBJI28nLnInrQq2/WMRmpsd0xAgNy
b21WG/WMTk+h7u/mQRbExdskhCVBKADtTlSgsF/B1DZHktxadLe0LFeQG+kp5+MXMqHeVyfqvci+
9Sz3F3YKzZGEuhbNrrgqJAWzDFIweMWJ93TXhnwF7vnrnf3duGwgc50mt/SAWG7xbe798wExMshl
uWNwriw7BPO4uF3LuriSAiBUzwaJg/FXXZiOA0dWDFSCtjUllAyRcqvx9A97PCnN2zaCrkXKx2Rv
NaIChbbXy2sRTPt4HNrzYks7IO9bKDKOElwLiw312NnewFYYJWP2/f9Mn40c6D/Y4QLbt0zT9gKP
mWbwkdfdER0IrKYuvhsGFCYWnjFsZImasJzxfNfpc//cjg1jz8FmigdHwELPUNXWhtwfjvsnZtws
XfK7joMySOEO4WIMGF7bJ8MvSoIlH6hMgEoC1lqBfy0d6Ec32SKXK8N1xocFllKED2sFDeRxHV9c
Y2D38aSe868feo49FF9Fi6PvAtIBH71tXXyakiLbM0MYF2N2IpSPVM2wr7XYCRkro0L5gYw35F3t
NKTGsaa7ts7ZPVNQqJTzt7EOxMHpuH1wjcD/6jk7nP64GyVabMOcClhmXTpG9WOieASpi/VIFpvj
VRCkwDie0wG5D9VDKXJ7Q7VpoxYecfr+p6viBLSZWQXa28n0QgMJ4B0Z67xJ7sD5mdwhfWgdBEpm
cSOGbYnOmiy5mm0fkm0KAhxGZRJ0QKiiuaUGmGonnEHjv0N5TMU2OO5/9QB4iSNTr7/M5KBoM2jV
SZbNp8WGP526pRk4Q4tCAMG87cdlfNAiZFKiEkbUUBI1qvYIOuX4dgiq16bBxi7qWyReYUlibEmR
gUZX70s3+mBvW1XiJCRq5fFi/Jx29XgGG4a/RS5cfXMm72y2ZvkMXrPxnIzgAyQlJG0fArwht0j/
H0jkzncANsYJqnlGLhRKmWYJVsQRhFbkreImeijZuDHdyHhkAGyYxchOUeeprRebScgroBD2aQLC
EI4XIMqOCatCYswuGhuEGR3AuRo00fkjLlQlERTQY6M9ZnOfh0aWuyehNc6nPhnBC9F2exoqK56P
zMOftRxb94mZarwBFhgVWXoIOsXiYTLMJdZIMD9T/aZFXveRAkaWfhkqM7rSYnSpvOqg+2V6V1KP
o0YF8ZxueyR8ubuVwN+GLRgM7lCp0N35DBkncKycyWSyEVpJBlgCLxDgW2yuYKB91k0JPb4LUg1n
MhU97nBTl+THKDBDksvLJUqsTJVZd1VsKSAB52IHBlkOMVhIN3DPMTfWmAE7hbK6l2iw5xuuifC9
AiTmcwEWeQuVj2Xo29M7r6u9NNecoDcJ7vzpBb/u+YaYwte5/shGPHUdtjGsIpMHoGxBPDYE3s6N
GLI4nSa0ogbHveW1LFWJymOcnpE3rpzkkHAXtBmpmA9ekYCWykjNz1Hunj2NazEB5gsFq8dbM5qA
sUuaKSQkjGqtI59U8dJ3eY4q+GHeL3uTRG9Y6FFEjZMZqGNrIfuyszt9+6Sti22rWw8y1kcXibQT
ygyvKzBHcYacNcFwTIg1nVCIuHhXeE41SgmBNSeIr7XO0M4CX56+BxFDC1j4na1vHtSr6gSp9HjY
e25WOIuXHD0QyJGPSq81luyR1YAIhgN3TMO1EWXhgLANl9CnzidRgscvmoeOlaHBQF7WklSEbsbS
3IO3iJ8GgFpuBlKU0PbKasYCBB/o5l4+7NzcmDdrTEDiEusYdW8QzGVGFxY4ANtOkOT7ZLsJjpqZ
Ca4LjKhx3O5H2/rzDSqF8QoYufO+SJo/RZ8/e8mApyxvExMbPGoJCwubYSMfZ7YSHG99Ed34Br4B
qV1MzxZgXDhVMKdn5JVee7O2dShaPXeS+fsVGLfi5LJ4mkGHoSF1q3uwe3BSTwb+ltrxDlvnRmBD
ew1fZwLsjq+Cw3azlUApJ4XE2JyIYZcWkL/J5rZmwLNpo3bXs/wGLkx+JJN0bNzIgabObkTkbNcw
6kVACVgpLqi/L9S0efOpGsvmmGpTTzcvcqzfwreQ5bu2fvcobgTepekHsDgXHjtDsoOdc93re4Pn
UK1Ct1275O+EtJF37H7jnxPSLtKrvOsua71bdl2mzIu7OOHG/uOV3k2naHB7nwcsdIz+Lh9EGkKQ
gTJvek89o/SfH1YT9aghvSGaunjV+DFWKNCAuCKHiKEBKmIDtHW37VQg+SO/tSAIembj2N/jd/ZE
ViRUA+h95jHotXj5Us9Otkv8OjuS1/QgBj4CoI7TXJSWB8EjgxrdRuB1AftbbItpg7xshsFcfj95
KRQG9BaavGscc2fsPABKgYpuIXcibXALyulsNroriKuk/vsQcnT65Da6YykQkaEO7jyebaCe6spr
laJKmkdJ6Z8g5OIgs8Sz3auCIGQuxKwZ2sJRQWqZeDuI1INoPEjDWzii3bG0xG2N3K8cIGBUxEpw
kZGalfpjtZnu6G9Gq2h3i9z3uvgyBuT4/TqLkRbCey4gbi4y38qVMSoulHFuPM9AAQZ6ZGvS5MWo
nA71hrAjH/caMTEnKkDs8c9pjqqNAoWHiHzXXdde1xi6RuC/nOS08VwCckq/cKKIbpdaajwVRWei
wlm/j67NYmSSP5qxbA626NuNLVS1Wyn5PvDvrY6Vk+93IWOL0iqJs8WkB2Fha7hPhjUUN5NUOTR4
McxTEdxXiXeooAI1hNnwExX01SfTVaiUduLPSQP+fopslZMgz21A+VxPhPBOvQNZ8YxnRsOf7FS2
R9dJ422WzupOcnFKJgVuBJTsjdfElCiaTJJqrwrwno66QfVWqpCoQLeReJyRm6Kp4e2QAjZuPceQ
ub14Jo5RQa5nPUee/d1rGTgj3PFgTG76jaVttUWhfXUblDgIqP3upYZitgbBcqA30FubdzZbBeEo
3Th0Y8f9GPwu7m0B8Mm+X+p311A8wr/fernfxaxLQxPvj1e4SFMCr4vfB7Sw9T4DGf4qTMd+vOZ+
lz8k50Vbp4pBATCLb1HPqt0EhpfLUHbunWNBvNm2GyAiDVmFXQ+C1UxzqwKqwo6qzaGkqulWdUM9
amY/Ve1mHdM0ZrkoY/xrxu+mfbBVaXwvwTd1F+djcakhQBgyXjsv4DmKd5FXmEcDIhMvjco/26O0
cKxhlE9QWMPHb8VdD/mAg9QEln7mgRlT96hpway0nWw2LByZCxUm0V2uTJfrvMXdGwc2eajhe1vq
HaOmmfEEZyLAyYhR3fvJpUfJ6EM1qubhLwsN3LZqHzrkYXUMWUYdqF5n0YDMQe6tMX9bJ0j952Bw
mpjpXQee7LIP7kgydhzm6qI8dWtp02qHAC/bRkXlbHvssoEeiINryeIOsjkzB9O9Y58CvC2jhByE
ipQ0pWEAhAN2kJ393CmzWLyUcCUvzyAuTd4UOK8qAG2NVpVOpyo7cUv44bJhQIXLqW4VSOpSL5s/
GyDw3oIQwr1jk+UsjcPEA5DGkC14swdQH7w6lQgparVPXREcpJJgLNPTV0faCzdUSWvvWr/gR1Ya
X7rIZmLvRU168fPSzZ8nzpoQVIr4LDSusqwIlRcVUh4hDlAD7Gr258l3vGxjJSA1HLOo3E0xR9mY
G8Ub0G+BtHgyxClqXBQcu6AUi+QkXsYOYrt2bA9bXw8ZbjW7smCAHHmpeEkr0Bf5pcivNDQm3KpR
7vXJhnb0pxFSuA0kLBLrSVjA/IMGbmDbMkVZZ5MDfjwMnggDff7fTFYwHzudD9BH4ngDaVJ/R118
MG4vUeRfQsmV0qk/dZ3Yyze+4yQ7pef3OAvzd7Q0uQXYalDRVaW7iI94sasLFV8EVGV4+LHrU0CQ
efFl6dYo7Dp5yP3/PpI5xkugEq+0H414KsD7IFC6VMQ4/JzNwQjxKl7KbecxOwRU075U5qNqBRix
ZpvfcSh5fRvxSo2zy3rGoYdZ76HH0t0wKJWcgR2eDxH2o/dmDknBPJ7HF0MOf5go8PqJdXheo8TV
23YJpKsSyAlaumLg/5D2ZU1u21q3v4hVBGe+UhLVGnpyx3acF1biJJznEfz138JGW6CVzrnn1H0w
CtgT2ZJMYth7LTGakTypRtzIUf4GiBJdlMKkOLV5wD0CKFgMqVoGTCNWgFq09EQyC9lTrx7INvuG
Pa/YfyowI8TpeIL3eN2b2pkaOSbVZjxayEAPpM4yHGM35fi1kdWAHbSLslcycleKGvTLJy9PAFcQ
VhFQLwudhb3gCjS8bDyYCdiVV82evnwgn6MpenbjvD3mlJSaCExQvkb2Behw9oWGGw2N1yocSkDQ
kFkaVW/cilGpdLMn+YeeP9xHbIxsLmCz+VMPEmPHBQt0ogdA/nausVnTf2DQSvm63QCXAkLbXo9g
zfFPxpJZYCbLnfjMtCqkKuimmcYjb80nh3nvhdEAuisv1NRr49QB2ZGahDSkHsmSBRSq+C7gQ3XR
1KPGm+xk5y5tley7pQJycOB3PNtnS5ZeqGnn/r13J4sWJ7mAOg5H523doL0zJ31h6Mg+tyOAq4s4
G0Pp6XfZrzUqYgX5APd8cDiUmNGjPO6OOpzlSxEm3jJLhXr0z032d5ot4HNEftEz6jT957Jc2aOI
UWrjecg6zIAE2gJ227vHvo+6BTu6GAMIb2/1eKFtZGRDWnP26t2aglF3qEFGHwxzC0fST5pXPLhm
8ZUMuQGOYRwE/K7SaxcnbppgHasF4CAvMRtrnKuJfF5lQvm5HvbeL9RTDcmkC/6/hMNQpidgE9/l
J5FAJh51TeSdF/8+44lyiYzI/QPgOt9R8updqCmc4b13L0s1G9ANqBhXdtXPxv/uS+H16YwnOAro
xOjO1uZ+cYijepRPDfofLp8M8ilB/+9L8UBh9Gwhgy6ctck/q8cBGZDp9tki+3ePFDcGH1VX4JwU
CLDY+6YibNl1LAO1iJV1IpmflxkqHKhwmz5Vb0I6TuUY38ENyo9eCfZJRe6V6Xq7Y9j0ODorOMFI
kRTOgwk+vCcSJavjP1ZRd8auw5TvKAjIUneNCS42U5BiogAa7Om5Fx1nkZcIxHlx6sqcR9IC+wzU
McP02dNG66U0tU+xSIhkFrgIeO6hLtFrs0OdmXE8Pms2iEFoI3JK5u9tiy0v2nj0QcliA31n2MjI
jDYihXzosXmmRNS7ycmKRNSI2MpeOVUGNsjS7mw6kx3SefbdoTYdW9fcXa++e7w7aSedOuZunSEJ
sbYDgPzPx/LKjhQ+apwDumDM0vRk9e4X/GO/ZHltHTCVSENHDGOUbgMidm52pO0Tq39iHHjB7sh+
mUBb+AsHNYuwJMniOC8gc/WfyLkcebrjoOU8Jd6gv/QMHFJtgjfQqM8HKmDNkB589bIYlIJYs/a7
oQfeYqS/UTlrP2Y4RWtb8DWKSlhsjmWhXXbnzGn0g8wplfx9DnDhgzKxOQANUdyO+7MfVUZqYs1S
QQmofms3p0I3xXl+BJK2pNUOQzGjLMcboj0JE90Ffil1x8yKAPoAyxbEcLK34shQOyjNJhAJgQ6/
nObOk7wMipxB8UbcyWrH7/aNB0h6UlRiYUQ9anRaGKkxMTsgCWPrQlp3LJy9B0CHvZt1lXeyohGp
brEBvH1Bi1mJ5P4mNUr7Eae0TYjJQB60xJVJesd2sLUy4RErVToAzoA0IFznmvssJK9a43kgx47g
K7ZiHDfwHEm9WOfEF5emeoBow1RPjQ0f2zaB1JGYDBaQ/l3035B255xjmjgqP0c4SzdyAKXbX0jC
SMM4Ah1lSA+ciZ4yafbKSts6+5T4uVFYetTsusYtw8w3p0syxIADXsbujRo/Tz8X9lQ+0qjnnnfs
u8jc0dAQZhN2o5i5uq8kAgFycuhbVCFqQ4qDKDA8P4OAISTlyhzsZSK3MBgTozmRjC6qY5vYmHgY
Y8cRO76JtVx55DtWaE8O6k0t7MoNuWdhqxqaKqm0ah8PGWgedMB6CdlG0Y4jioVZwq9VE40g7ki6
Pcm6IsZpWeYFLtLWfwVH7YuPuqlPw9JNr6U1vaH2pf4V7xPnOGjAe8rLtcJMwcR/rWhqn7Rl0D/X
yYypC7zr1ueg7gXYBg2xwsNCIVmTixwmXZCmXvMlL7j9GC2o3aJoscVx1h/H1QMNxS0gUx5cuS5f
w9hyUGUomqqZUXw0odQenG+OVGjYPMC5SYFC6N7BWZ4wyRzLNAJpbWbNvq6jBUvRDEIVZ+1ZYOtL
8uiWhSFDk7KMqykEDZUbjIObuXsUrbOnUSvf+DozPB/EiELZfV+d1jr9ShciBYUywLvJjfG5tsZD
G6XZo9ngu2aiiVByel4K7ZVEM6jFwWHpIcVxwLtkr+yoZ431H1PH+CkF0urziD3kZ8B4T08GcijI
QMm1wV+Pc9IjX0bYqkAZiDt3XpSwUBmT9nZzSbQ8LagEfjAjo7sAfvG9wR6+yDC6jamnbNiCzT8P
xAJKpGxJhsOpbbw7O9LeyShA3Hr46lACCO7kHwE+srNsezrVHdgVRfGH1tv2IZ9ESiZt/aqx3CgG
AKINxvEcJL0Cv5p8wJP1DxnZDZht7bVs6l/JmGIpX367npL953gZciJ3OMFEmRe4oR1jQ6NFhFqO
bTaXeIlCIs4iwDZJLEaKzNJCaSYYxxQD1wTOX+WlXKn3s5JCMi9+WDq/OavTxLqaQRxW6dgm//mE
ETOmdgQeGfjYGmY8KK08caQxCsK3zkYzoeyINMIP+UfGA471unFPMid2/wajbd8CrDDzH+fUbUFQ
NkXA8REAA5kAE6Be2ujgHsRDCqDfWzkpqSm9DEgBd25KTaHImWQRCpiCKBqQWnS7hjJ2xMXV0CQQ
Ahr/6+VRpqTNOApTVhsvFeruNj66+OAtPiqnDSSa/3wbythdFwZuwp/v/G6o7pT5+cua1+NRxSNb
9WmQgmQ1fYr/qs7F12DhayCPFQgYWLr1gTUBfnEQ60czXQBfSmPNGCxAdwopNZsxIytpq3Wjviu5
2e8MC4d+KFCP3h3k2BGxo0wDVKp0I4G7OE0SUlddHNO6dhGUo8JFRpcu3GqxLuWLe4hK/Hjdan1q
s3X6xWQe3wFo0MVvEkOeozDNMFqwG4phXhj9FRwtKcCqtOkXK/WzN2zEk44aEaybBpBZAboJGLsz
F7ANY22+UrM60VcdSccXJcoE67YdZ88a18zX2Wnbl8z4W+ldzIMwby1elKgbtO60Dj6QIWP9PbIB
7NkQyy4UrIk4ZAwssGlfzp6Pw0vcASksz3MCQA9MDyQD+UELakfaafTBSMpRItNizy8F15yHV7Uc
j1VqXczIwgYYENbaQI1JmBqTefGTRYOm2Dd10182IjKhhokI1JPGZLTy2Dq+7xcx3zeDuP5id6uP
CV6NeQfyKcDBstgLkivrmQUOuNkOWL57Vyt36ubsARcjBKRGjKoqg5VvBZPe+gr8Sw1EF3vA1QFU
noPk55rgrXr1BsM7lKPANNC0d5nSVnOZTQEZxvEKLAfXREoM0qamgIwy5DY0e8uf6isy1ymC1HYo
iw9Ma3EOI81hJw9/ix5PIBYXs1ea3QIAoRU5so4ZoFCxPLAB5XJyzkz6aEiTE2YaT01RRy9swKlj
15RyZI1r9MJ7PIJb3UBBnrCgxmTIrGE+5tlKlvsG6kRbi+3IzXM9/8XVlvxszNlfJCJba8LP3ja0
nRyJK1AvHvKDM5XGj18xeJe8QL3nygV4vOOAiSy99ug95y4s3jENzwL13rRvspSDcGHKfRvHqrYN
4sreASFXWnUBjc2UobvY2tWvxASDhqSZRLWE1hlm4COHMHQKXr1MYG5FGdXghjjCRbai1UyA8Q+r
zGDfbHNud07K+k/OzPpw5XV/9e3RPDdNox/1rtdPyMDlO2fRj5SXI5Nz2tLeraWpoxoWuTpgnOyf
Wb1uLFLsgO8WYUEON4u4d/LdsALJWqVyOMYcI69LZH5QOoivRymyfvI5JJv3zA+RKLKxzMwIwLAW
f1JxsIpZQK1NldcAjjB2DNRUF29e3xt7yQFfqsbcNcYLErXJzLzZbrxMnLZrKXGULsjWPYyDBVaD
NGXXwQa5pl4uZxJRAyID5AuIRrNcZGSRXQNCwVPDpvNGJrvA8iyPc4OE31cs2n6nFXBZg+ysjPnJ
xe/YfiTZz4q4iNPh0yLQwoQxUD3AcTniO+t1FKfZc3IAiQAIWt1uOJGnXIwzZG9OPhhDNvWeSM7B
KjIdkAHqgg9EVouOPvg+q9JfUG+8aigSdfXp6qPG8TKz5CdZXM9X0kZDNOEhgYZ6KygqUV1kzXsa
gu4RX64ybJPPvO7qa7O4zbj3MTsKshQ8vJoA2ymwmATF0QwiMhbrj1Fli8lSo4dAVXNARc3SJ8M1
XbzrvOJ70x3xf6P7A2XQAzgwuX2sjSFFIMBtN5huctAhtUDeZs0xQy4VMgGByk3auAaQdcBREvwA
nqlPKQ3xCb6ryQZ12QwIXbG1J4UPAoyH90QGLFmQbixgsFykWJyoO3sLtriwMbUEiQEsbDkmVY6k
zRIL9wEEcP0YxlOVgUEbTYSfPKCnrb4OaDyObeTgbKTUT6PuBKSOogJHX514ocuu8uTPkQ14EEow
rFp3vhbR4T3RUOQcOr1dIaFCKHiOB69b9ttkxB8KcpeQHktU9MAvbM1jggwVxyuiCwOASmjEZRYk
iY8saxJ2Ik/hfhytSFQgTR5jM4h8aKgUyvlOJmPNpsX3iW10zfqGkivBItPVb35ihLabl+c05f7V
ZkPboYgAXSYhdgXVQGMYh40GJC3GFIzMWQ+6PhjgUjTTVvrHJqZbY4/qQRGCmhIb0YHrjvWBNvPl
7r3cuKfNftn9h05jUXTEp3P+h5GYrbFi4ThtE921M88in/hBZXH44rNSQyxFLQCsY8uWFJjk45Om
xGO7adElSxrLDBHhXaeOBda51djdKZRx6QIZwX5PcCOuB4BB/mHlWFxoBkPS2zYBjvS5nn5fcqAN
b/WkqUDri70kHDvSE9p1cWRkcvarfCDLp/Zdgh49z1u7/4oV9HxUT2n1nL+T+Tnbze6Ew7ACJ8i9
MQOboWXNfu7irgpISM3/OtYFqpxy/3/FYAJrjozoFvK5ecD+H5YmkTZeFAvKHacKaf8L2Vj2fNfk
GZOkLESwotyo9z/J8P5+jye5WQTTS1mU2Pcd7BNtf6rNUh4BrrLx7OGgFEC2+rGh+uHmKe2t3mus
pQXtVDfy0Kum4uTnjXdxRdM6mrtpPpKlKXIDUYUH3KB/M/7P8SYvDafO7QEE/eNiC4hJltJo/5ir
/FMriJBq0VDPNYDzSb3GN0AubhnuTslQUg72oztDvUD25xTFJ5JTQ/EYcSrRGDQn7QkshmcVinoF
sOjDbixGFJgDqr039qk4kq3sDvO1DTKQh/fP3OXZoSANGckugQPlJTbTt/YiSHpzUoE2gaUPUuRR
fZkgl8tJ1wKvReCw94Az+YkVLBUEYU3hr+/cYTQmUrCp/lotJeAjBLuY9Nt0P/QjPTnba8XtnSIX
A0bUeAbDEgrY+T71kcVPoOMENy6hwztfIJOTgJqZEMeRsjiBZoL6JCY3QLZph3lxvpOIQMdJLq2V
nYyM8sEkDZX0HzGdInvyahw5q3uimMplES/dF02cAGOJhrNf6satWb13aUwN8gtASEKaCOi1FxrH
i64dqiX9fmdX1QYQZ5SwBNbo8R2VhJnWiwuEkOdxSL2nHuynYtBaPoD1qOeVUThPWDqQgvmO7gZZ
gcM/twDxEgnLCFxAbFjtHv9PHKsB6nsNXJ+4mfZ0c1njxkko/yS/QxZ+QLerbkj9SdTb/MXyTyTz
vFwMpI8iKBmVSFt8n3q7JTaQtSm/TOBYABV82qNq2crxTkQVttToS78MV5KSpaUlxYWnQF3dkRCE
NUgkB7vc2qHgGfTI86W0Ig7WZEzh/KTD/x6apDlxNB7rAsTvUqimeDT1a8vFAfxd5h/uHWncer8P
fb1etbpodytKHPcp6rwuizjbzT17wo76bUw9asyxA/eODyBkoVQNua3C906mhpWzVAcQhKJc8mYH
Lm6ccLkDUnsdfZoORaY7JdJ8WySduoX3FYAR1fRCE0AUEg3IQ2gESQ/W5VSWn7WWBUI4cGtjzgZc
TxJ6aZRf8swAgMxoY589zQGvi4MLaZiRIQmxbQgkFm6+G46g1T5EHASFHgBiH8Cg/LIpX5lFdZgC
ifvZRMnJQyd4ONQA98cs36/tUH5bq+lc16bzJ3IzvxgVm79MLLcPk+UYF4CY64/JxHUQ4QHgGrWk
lVxr1ThDrlEwxbFH1pUntf5arFG/Mmyt6EXVXZPYMPYWqua+FEnxt4EEkr+bFtj0QHbD5/hbr83T
13Ksun0+DtPzsFQME39gi3ZrmYDoqN7HywTWvQ/IwQBIPT+2OL/eTQkTxHxYDKO65weBGLm0hjNL
9b3iRvTVlNq8o4tQwA+vJC6i7kNe+BaAhhSF7oOGkpRM3oIwrMRFlFpGEDxmKpa6D7pV5UsmJFMm
Snv3d9GFUvGRKcX91W6fiYqs4knj2x9MQ6WloBHqKk6rg4Xi7a9SF5NfQ0t/2+1Cm+9GxVK3uvm0
VCD1xwIZGjRGnQA7vSFyxMgtQSUaMmiFKFcIGhJMg/A2ZFfqZH8CHvU70gb53YGDAKkFJ3oOMuQA
m/K4TqA0RfY3ig4FiEE7Ge0U0timyqCfbf6hJsvY9x6ZiCNdSIb6T5QwUsyfbZBNF11cEBqBwsSX
5SGyHmRGzVHBPy0GFt6qQmQV4j5qjGPpjGVwX2dSdCUA8HIXO0fkb4InWtc5MCzM1l8AGtAUmOIA
Q1vez+YPoy41ZNSWSGOhe4uzDBVR1CX1WOafdPDXhBFDAZ8toJUNMaOn3p1My+wBSYnCBsCy43Gw
BySdYaTsaIhEsfdQNPz/kVmg5Nx32HnCMnN5z0kGNK12TvgfJJEpx5pQKosOICr9xiMukDmT96AU
iOOuRCL+Lb8ZZ+zJdRPDzMBQMTf4XE1B/tSlXXv0l+TVmyJBqyLYo2SX1BvpPKGQF+/JSDv4gCoO
0ulgIe37OWkA1RHHZWkFbt18a1BvfiIZaamJIqPeOyg23d8psnVYHkrsSQXKmHqaKWqU3q/AAG+c
eU7bJK9Lma4HwkPVYtC5BUXtf9exmxWSbOnd8TIKtFXq3ckA9AwP6ec1oEJeuIUjCZ9j/72bkWnE
kQp+oLFrm9Fx7acxOawFqI7u9ffjqR+rcO2N+HO09tHBZWP7YM1N+w0IwqAQ4QCJqPXmUqEwbFdN
ZvsNDCEz6phM/akDyfQnwKR+wsGi9+R67TLzUJtrZEhjF9A9VoVVXjLb3+vYKD/RqAJ2EDJthIKX
KFCfbcOtA6kSwlkISUMyHHZEmBc5+vIwxuNRDkmjVW110Yz8hzc5bqJrgIp1UR+HmKvVgNe8dQH4
dBe90LDFQ1eTkUmf0jWlKd3dWuPxuPZxeZAXETE34aWrumcykncm/0RxUfUXis8jw/T6JEMkZorz
9R4TFG0akD8sQUQJ7LcQeKJ+7qdI6U7qkDTUkALEdljplG4CXD0BRqrUfemkQQM+rFDakKbLol/b
znRDtQdMPdrxRZI5HlNRj2fXbcdYbQVv9o7rlOMnpVRkrrzvFOoCH4WNwFcWNHq87HUfvJKK/BHY
/n+1pqkdSH7PIansSH3nq4bUI7JK6omgq3gA3MkVk6WyJRkOtZHkqdTKj2S+nr11cx1fvdy23sBw
0CK1oGuOM5Vflja7mGUFKOQuLzqRq3LAf1P/PEXslSFb/FFP2gMq5LX60I9AWPLjBCsWwlNw1laq
E0HCQ00pSHGUnTYhmypArvIESrFux3iysu73HPiTPkC6zvJZkHnr22YIIqk3cFTgMEtLXwgpeLIA
WBgo0GCJKQxCYkjv8YXlGPxCJ6/yqwcFcUw9q6x/m1Dhhro81KOOqDD4sWQDTFq0T71s3t+t5WxL
fymMVTsrOdBAzEuUYB4g3Nu07UJjQjZNXOKIkNFusyk2no1yXs5d9kZynQgVULruZIA7RXZ1GYPT
Yo5EzZSRa/sCbDw7qpRK6m55pJ4sqUo6Afgq1FRstamzksVXP3tTARZ5kzZxi3L3vmzVuqkJNRP8
ou26PAGgYHhxRGNodbOfGj4emIWihyA2QL0HoCtkSmTDCzVkHKXAAuzZ1J+UIncnC2nphSUOCeFL
hnHqAeJBB/KMgw0R2hURzWJZQEPPgNJHMm3hPVbA5h9+ytqzBwTph6RFrjSSkjgS1AbwkzblGmD/
AxCXzlC/pKBnEcCWnq1VEUBYMj2YAIsFSgFYFNEEyMtxMY5pBhxWki0xiw+mjiRyE4lbj6k7uI8e
eAgOrsBW4MBFXcH7YQOVqMPX12dZc22SAkN9cOrdDJyQRy3LAw4U8DRAIf57T8hmcIW94LvOsEgE
zPFAnJvxXBZYmGKsGn9xOhcgzhCSekWRS2DEXrlXsg+tvRSPU0DKdmdeGOAe59p8NIDZ+5mGmL3N
RzY5wFsUWpStLpshaU2+dp+b7yp4LiqY6SZKNyp3a1958sYSfJSYC4t7JJu7OyupvJkcP/w75wHE
qqC+WOSSS03racUwe3ijAuD55aP1A8mqCOxQYD9/+Zh9+Ye/XDm4wAFaZ/80loP7NJmm+2QRRh6o
FXaDGJKMtL6XdY/ItwhIrhxo6ANpTOy6ayEpYrufTMDVlOzBttM/74wp5hzjUCKfgRArLs1rbP34
wPo+Tjxt8RwC8ZtVIkUS21XJE852Cz2IRFf3UZ3d1F+StEiebNO3ZiQgIzuyWfMTyXzUPbw7YF5s
7ayW23sSuv46sL0KXWJ6tsPsptrRZ0wLJPmpzHEDdIvJ/3r34cvlFGk9aOnjVusqZcz6pAYctiYt
yKwRoMFJY1zBEuRewJEDqjYdkMkJUvBi0VBvYoMeVkaK/6xCy4ZmflJ2OhBzdsXQ+MgJgII8lNZP
6rOJKeeZ5CrwmPdryLJyQnmUieJikCEO4sCWyLHlEYkYSkwAGt/sNrJNV3r/iEVhsrVGNQY59+37
Rep8xgkV50tv7IbKzR+6RgM+b+aVL4NoqAd4rm9RnBVnGqGyu3qxkHH9YLQpSO5vZqSYl/abxvGi
G9OlfCFR46eAmBa2K2t+ibgTn+RTXJXQLh1yL/vaNQ/qTUAPdGro+U4mbEgswaAxy5cFKSr5Qplj
VF+t1bv6XSiuQObqAjSkq+Ct/rw23nOuaZhgGR5A+KPZrwM5TkCH8Zg3prEGtQZOqKZ2LpnewRJl
qYAwEWrPaBPA1JnDnoakkC7mOOcXuxrCbTC6TmriuJon3XrcROPuhLoF/++0+Y1mMptpVUMzHZr+
WKaJWpbN/IdsaRy7EX5Y0/eNiZ1hE6pFHijqk4pBx07u0jhB7mHvt6YnfibeDYlo5gUcGNlQH0Gq
B9y4m5x6JNPN+FnHcbmO5FDv6meDsUsFsGwsmnECzkxudSWgrzE0cVq7UXQulucko2YC1dJz5871
g1JQFPJVikpDvrD0u4tP1oBk/HWOchDIAhY+3g9zZyETDQ246S3gsprVpdf/oRwBz3fpRUO2WD0i
O5nGpNFxFhAA7SYPSa0M1dCtXbioMfWo0dxuPKxW3MuASqGMpXPs8z/BhWMfZjdaz9Tgs5+xtSrG
APyeSkDigHB6dg10zdRYxZfzw+BdBVNLb/tg6lDMuVFLp1GGFv4UVTlRODXcXJ400v3+8nf2I90Y
uVLjRiHQzptzJDgsXcl8iUScsy/4Mjdj2yiWI+j7LlLm3ZmTO/lQj9TUUworB0kaTqMRF5MaYExQ
V0qVE/LcUaloGb+opLas9uNdVSMbmFNi3L+nsUk9JcbNq92dq3bG7xp5ceSiEuY+TKCbKXhtuyPA
RYsLgCe+8gYvTOSoTFddsD8T0zM1RPdMPVJEgJU5dy3f3ck/sqVwU2J4e1DgaMG/xrzzvd0OSCGq
K6pIB20EQl/upVfsbM9LSF1rKbJrX5pXsCYND05azamodU13er/y/YpkSLCmCh/O5h7HecLcxVlC
tp9ZXACwy88ATGWu2qsKZ/v4PYNHJEhL1rKTNZssQJprBGyXGftrSOIz926DwgE5vnsEJeyXwjDd
6+a5RU8lckOZmrlTDy7qgWDPfZS95PPGVZmRa6+XJtIUYCsvSw9Dee33K6obkRY4ecRGBV4cGh6m
uzbh2mPlVttmnjPr7Kzdg5LbYxKtAY07e37FKqE5feTaDRrbd+nqIL3np5hkDEQTUwUubhY8RR5D
YLr6q4YSnZNylZcdRNC0HbdBrx3qH7ARaQDTpnAM44yKO+O8MBQKonYQXakq4xEYObbZuweOpcaD
25YHw7N7E/BpMCI19TY+3jLq/kWppD0qaIO47RO/BQM1M1FnEYOAPMaC6dLa0wHwMTWyF9G0g1c9
0fCmJFMlpx4pgeh1uJNTDFLiRSKVd+4a2MyCxRs7ZJm6QW766UsyePGnCoz0V8fmz3paJ5+kaK2H
I9d68A4IC2q0dFmxgACiIg4F3+1Sh73whJlgk4ZZn+fNi8/mQDnljEenOcuxoDe7PN8Bp605GD0v
AQzzI4gx4m2NMh/7RH6kYIkbuEadvUzTpONZklfzBNpukfSIFMrrJMgDNOxlPVR69Uoj3heNGZLW
JFaB1ur73ZxkPfatf7jY2jR5j6a3hCYKFU/SUPoMXlrteWe3YR/FYKkobfeFoYb/pR5QTgMKrf5A
Mqlo5/JBszEPVrLaMjKAKmQnJVr8wQW+ho1CzmV9IjmJDEC0gnrO7E6xuIwLxCs2A2dP/DL0eSnw
UBiWY1yCPCVQpQ6G0OCwbDmS4UZtc/0nH11bY5T73KSDCHxXVUFaFY0uI0OShpVYYm7KL0QEslFR
f1jXuEu6a5vpC1jdfq7bEI7biM0QeFrcI1PpBniGLRqQeuOZTNBlSgHka/OxMrAL8TNCGg1RVP2G
wqPoRKN6nbFXDgg75CECwf9Awlyr1ode5rAbxWgDBjbGvNeqn/zB8c6WgMpDBv0Msum1lbLKBlFI
gHw2aWe1mX8mL2o+kJPoFpfsSaTikkwO6YqASwSK0gW7Y/UFvIv6MzU+ssmfx5D6LBrepSY4sC6e
vzwpQ1IaUzIegbeNbYxbhFV4OfO44m3CjP2dokelGp5DGT+q6OShYdOvAfDoBSfc7WM3eHtu1snb
qjXId6vH+UzDXgfsbznNfyaWnryRCGiUSIPTjK1FUa5/khKEP/FbbyBhhmKQV9LV9uVmQWZdnbwM
qBZtAAIyAQPuZBd4FlHTRsZ7T8nSqUuA2YEUHZL1N5M747qNqrBJayDQ3uKpoOtgCaLuFIjWLnI7
yVeFUnbKF0flm9tbl+Xre65/kcbjCUDzeFfQC0M0mWjACAFoMRKCBxvvmqhBkiN45eWIFDbS2PDW
vzmqOLV4R5GCZJtgvYqLc8TW3N2ZktPGSF6odJ/TDpRyoOY1zzrKKM5J86OnZAwQI/uOjeDlESZK
0TmjX0ohae7U/5NMRSW3fIqj/yo0A5PArCVIIm4AwpEiHzpJoy9W6QynetL1Q2n3T0PTNlfwplwJ
G8f15uXlNgKYoxwRjE4S4zldlMiTM9K5rk+yDha4QRdnMtKTD5I5Em3KZ5ve/D0HRWSbX1KsjJFk
hudcrAN8qtHqE43UG5lexsyabKSit0hZ+/FmVy/6m5JEd+7/GlaP1hP+n2rDKYr9/mitHFVBomET
6oNW0dAwi5e/lqRgBxrp2GKQchqSGTnQ8L+QxVbRAlFFhH+/kIkxOao46uqGjenJCmQgEDwtyN0B
ZYhfFBFwfSyW7LmQDboJfiScU7gXargz1ke/Lz8rEfIZjWQvI1BXqfIKBUlrPPK9km3M546zIaTr
IG1935oe9qZ1QLznKRJzJGwJYZAo7JINTskd1ImyUS7Um/zooTLd+oEsSHTnSjKCPWnvoFKUy4c2
t9CkvbuDbnRQsWtavxN8i2tOmFhSl5oK2FMuT680qBuvmVA96zhX2R3NrtsvFarDlAf17sOkoKms
sc5RZvcWbAFPwUeh6HKtvb7VgnSv95v8kY8TDl3X+FuDYp30aFprDvhDNEbCk70x6fG+xobOo1+w
Bci+Xs1n0AzAsXSXb52BVDyyVn6kVLJf0wpzLxJu4tA4WkcOBi/MJHa1a7XnuUs152sBOt0699dr
muDZwe1h/LyaOJzEQXH0F1D/sBIp/ipSrw/sxC9+aVavDnsAOCPDXh+O8ZKuwE7UCpTwABzqAJ6e
AkjXpQHYowFc48DA/d2pLUCBIV0ejA5x5x7kWFhHdoY8XavO9mXeR0/Ik4+eqJdqGYqtkMAWkqyv
Gxvsmw3mYVUNSEFlKDUjgK7KbnzqRAApoggazmNCOaawfMaMkSJIoYqT8gOY9cDfLO6DLpRygKXv
m84/OnqfXkGV1oPCHMVqDIgj1yX9er8MpRVkjtJCnDotFhBwZyxp1RJ0NHiFNWPCA7eLUUYhZhY0
Fxjr/phjEvNMImxmrcdcd+2dml4kQLcpqh70t2IqQRYqBnmJGJmwoFHnVUADFldhpuAXXHGCdpcA
l40pOxtAMSE5pc5RYhw1yvZnM2WBFXMOMCQUcIz+BGwtsDqHSN0YUe2c2isqexcv1DWzBViVvcwP
BXBDjlVjPzh8ZWdq+mX1FznWzQbZhUPvMQCwpimQFG5Wyp7UG0vZJT2plCX1fHNuvIsSmi3eK8BI
it1jbDgP5GKulhM4LVB91dmPxys+XNVYHWwB0Ajpn6SRp0Y9b/JDwZDeIY+JphI811MX7QEiiB0N
t4yeVNPgKOEx47+ShFcV6n/5gjx4Y2i1Iwl7BzRGwZiBshLocVEQxeXTGFVnR4A6UoODXGczvJMN
BV6x/9mEPHg2ANlRRb0LQ0Prds0pKrqT1rjS4V/DFzEKi7qlBsuQ2PEDn4x17sQN0dDAzKwKlIZ6
pCZDGlKTCmc1JC2SWuCsDO/89Ak72ZOt/6Ys7kJ1XMcOobobu//dNrEFRxm6qqrKYUZQcGRzyOor
WXTVL61zNNz2T8rXlTKp7zskOXfrCMYkquUaAJsAiiCcJzcEjDJpY4etvjoBzFCNLYYZhZ97EloZ
fukhzqfAIi6oUzOtcFnoiqJSaUVewKlzg429jDe2PMwNTKfnBrgPQKQuUSaG06eibqenRJxN0ZAZ
OqizMUc8kIy0ys7Uh09pb6xgCf3hSj1eAtRkZLEMqZQUQ11w7JwYmYh1eQQTqHOd8qLywy5zPTCy
8uOaZ2O7RyWOc5Vdp8nXoOWpeWCLYzZPswBY00F+HSV8QX4GnlUBG0BLTT4UsksHlKDz6dPmqxuz
lXkH9SVvflMble2n35x1RfZSi/fajr50GeTuR7HxkT+w2gYENYu5v+8EWopVVIBdcXj3l+05biiH
pHGcfLlSLxIwKzQs4hIvs7oAEclNRiZdieWXjBingJJp09/IggFPd0QdOa6kPNoBdVZDpC9aideZ
Xp10gaCT4KkzZNpwlr8T+h0ADhulkRk0PZLQzpufCRcuNM5xO4cERNsReBtRyKgP8Q65MOmR86jf
4QwYYw3HCSdgHoF9nMZG2jFxgv9pZn4f7yY2j09VZO9j08xeza7PXuc4yV67DH9Sw17mtBtjoEHq
R4Ch64+kI1Pdm3+NFj06S4tx0jne2Tp/oBjUIKkdB75+v4TyWh3WEIcOyRLyYhq+iaf/4+zLutvW
lS7/yl33ubma4ASiV3/9IGqwZEmW7SR28sKV6XCeZ/z63ig6po5uTr5e/cIAVQVIsSQSQO3a2w/F
yigNKESh1gEnp7wGXC6AFqGy8baBQ3WpRbaywsHHZE73N2Hk1NWoNrXG3ZDo3/5xDnIkg/RXka6f
7Tjr8HfQgNwzx6hYa8kILcGb/pQmP9yok8fRqbpLI8uTobhMpeqNdY2lHdQhG5/NPqcO9WOCvyik
K1m3S1L8nDuBL+yOu7IWD2nDAGULIBagTVKV81pHAMbdO6xzwf3uK9ZvugDmox+lH6dbf4BOMCQh
6pVZleadIJQIqKHTnQk6G0+jPmi724fMfOHRCM5qx8HZZx9aH7LCrTeLHO5YjahBGvsHMtlG5BxT
HGxSj3R1c2O0tmbXYi+hdHXp4tg2xx3BAYLAYFh0TGm57YCru7QKMhUNeos1NrpkAzAquGQ9f87C
AQ98ZSdTZ0HzMXDYBwqdTcpZAK/gmVqPx2IjEnclXdt/SDwK6McxvGhalJ7iqN60plEceFee9BLf
W1Ok1xc/DuptD1LY1Y2DqTgmQNAbgctrs3jJQV3I37yYpuHf0cTuyNur2VvrVNu6fro1qzcD6ZeT
6UDCMUXx+ZREHJrMLX8ES9K2R+3vmXp6JuWDD11bsNK0sRf5AbKwnfaD4p3a5o8d64MdNnoqL4Lh
5GhbiMKWydBtcxz9x/hpQzlpSvX4QEOgl4B9g8PtjR/3eH5aZmUf6DK6IbhfpbTBP4sW2erS/Qso
r3FjLGGoUwJ3u4pbhlHrZuxNl0KWaZax/ziVq6cu9vBZAnJcUYFqkUpslssw9B5EE7p9lBSonyaH
yG1L3FFZjoOTzWJFVouaRQMwttHln4IBeOW8iVDMpIq352ptatKlxhFj7CO/RVXcZMIWsThhg1+t
O1ShrCoUH4lpZwYoXMbTK6o+824EE5QOHuJG6uVnkZU/wQjDLhJ3ysuQ+X+Rmem2sw66wdnbhZl+
7jfC1bM90CzATkBUZl3UuZJpscwXENOf7F4mT6Ka2JPZFvetX5kvSVJHkFgFzazNi+qjgCiidFJ2
nFJXP6KiUp9bZOOJMdzr4vviM/y62gjBGCSamvxilC+ARUNvR2EVfYmLYdrNZpS4nZGNLtjf/DTl
YO9KkHHtw6mHyoUVYNeJCwpIIA+z9Md8mEOgSwRH8h74m5DFRK2YReGpDvu3mWmmAWXmsgSJCQgW
WnXpFJeCTawL1J+bzlD/VddKXpIqeTslz0GRyxiy5chVKs3nyzw2APE0ICXFxjRq8L5KC6uVRqC8
wcAvBhzvk1OeEwG+AjAwUwhTcQ7yLxvsFI2NpjCLIMvI2HNetXq/yYoDLdhBCzPiUFVmu6wdr9f6
IYQGd3LQx9W80L9a3lOTwvsyX+lifNTAUAFtSnD/alxAn9gYdkQCTKYIVePbMpbNmrrkaNLke4eD
r83UTOGmN4tm2yU5ewHH3cGY6ux7OvRIr0luPmZh7O//+wiQzBSepTO5sxKL3dNFNqExt/5s62T0
jKR/dTWU+dp3S3N10OFGb1VTfy+wwjb+k9H346ep960NtKTN+8BlP+cSWeHb0WGoVBWyAaJC7KWc
43JB2Rc+w2nCUc6IqoKjbCB1DtNNBJizr23mEAGvEzT5rgv1EXwj2niZQIeyawLbWbWqSw7IbeQX
sFNQJ9CqwgcCA1nVPBTxHdjGPyAr+Gy8s4n3duEA6qGhxv3dRq1wsJD4MzQbNO6/qMep1eWtV0DK
6QTtLBBD80qARzKNLj11pR+uzBrA9UiGxXEEBfExt9sCGYFwnSgT2QFDytP1VRPbLL7SIUq5Fq2A
i0LjMtFA2uSwGmoNPYCAIYgOO0XpPbfUrf+qqxxV6odr3ljuHFzUEqSGFG1XRQyUwN+nqFWXbK5u
gLK2U1P2jiUgRKeaV9aKploG6BlYNd5Iihwf3J10tjefO/4jffJyTnhztLicCWoFFtCJ5lfe74KH
2vDcLq1emxiZCdGwF5FazrAuoijcZoE/gFmonO5vZCjqRKJ6NYdkMWqGbLGa+xQpK1SCb5H7kdDW
1aeD4aQ/RDb5zwDgt3f6ZLFd44bZx94vPsVBnH1HXf2PaPT/OQAlBmAbTu1d7ve73u5Qg2OxODw2
vYEiG9UKAjcBtOi9T0a9hp5rws1uc+MYozYEPSwuFDfSjNTvE+wvgBze9U3T3fWhe3AHHWdzFZSS
55T+3KfE/py9p2y+Vumt6VETyQLwLVBzRgfMTZUBanWFKZiH9S3wHQPTfSxR3gfMzY617K7LfCx/
gq5/Bh8ieDkgSg9ReXBPNrKHyHlibcjpjJX5IEx7R84gRHyeWNCuxXf+QLZcML4vGtfE0Qm8DpZc
RhlurvbUfoyduHSAODnihssgfOOGH8N+S9oC1OmKLekO/PLoisP9V4c8jgTXQh5Bc5HnLQqWgO7D
teTMBE04sjCBAJkKlTlRgVOKo+N43/dNsimk6a8YaoAgBAcRX5BT8+deIg9mo2xmZSt+bupOiiG8
m0Lk2ZSXLu17a3FQnOhSkIr/eQjNH1nhvs6LHgjPYHqN3QQHsnVxjpB6PTcugAugKcmte+UASShS
5hXkLmf3gE3lfQpHAmWHXSmCZMXBNHtvpj+pzHWpep2Zgxa2oV9hV+RC5KRhxD9EXRwO9Go2k3sl
lk6nW7BGJ6eTNu1/lx7SlK/iV0mnZXCA/NiJxwfKOUEc8LtsYxCmKp6MhdIij9uNrZvZfjEtLBci
NVRJVzH10L352zCy1cLWPV2YFojhqmEMFaNC/SgVTaTZlV+HDghfjnPu0HOC5roby+4rm6QD1Sl8
H7z34CoHRSUER+plfGkk0aOfosorMva9ALny1HbFF8P8GXY8/DZJqE0bUcXvOwBeLp0O7HBhNuG3
wQ8+h+BceLZwVr8Xj1Xdd0BmQXcsa+P4YuDAOMWd5plMmmR/2UUDsRVlalGWtR2QLACgEF0NZMpL
PEVEnXUV32i6v7V9oMJc6CjdD9XUbPgYvAw9r49NwvQnyZv8GGXJa2GLKfM6s7Q9H6CUHQtC9hSC
f+EJOQnyDVYE2ihVaU8j6QJK9BfTEaNXuNUdV9VPEJJm99RauvoUoGrQYvbmxrF0l+AhSotDCAUn
QoLjHGRCpvRDbHAIY/zq1Xk5FoCeqJ9FUHrEpUmQjgXXEQfWyjFBrr0gSpawoDZXfZPqSmxggsgD
GLylFA+9uhggUgD1sXZwFG0C2Uec/977hnZPpsVeBboPDbZuWJNNTI6+kxAKHR8TXRgH1IvxTcRS
/eCCj+0yGr61aqWTffedcFfrRXNyO9yyZ5kF6By3a9+BCiyJJZCWwu+kFci7hEw5k16bAD22sAIF
RANE/dbCJ43DdUW7ZGh83TUG9HXf5UoXVqDFNjMHLX03dt7GLQRB1AJHrsIR9vreru34Eoh2K2O9
f8bReP8sQcekmJn9/ahsjgvEuZ04cjV7lS0a250FIdkHMmUGgO5YD40b6qZtbeM2XJd3bYgD6sbX
n+jSi7rdQjNuWLdhoWdezqpziQrHU19U7KmzTDBMW3V0NaISRuYxMFrd0QTYSIWPas7JlsxrXP1z
4A7Gmoemdh/5Q3Kxx8xZDSiT+Kb5IdJ1VvNJy2IsGGQZ3YGSnn2Mi/ZCAZABlKtQr6xLbonuvkll
sMl1N/zWoNBWzUBTT2Mk1mPTSfydvmlpFF3me0sgvv5jLxJfq7SNLlMX4h6Fccxsv7lga9g2JdQ0
QeFa4CRKLYqoTxdn8kf3CFKVs8xsc0e2qmsJwllvGt/KX9LhA2l8B2YoD6FjRiBXEdMr5zz1upw3
xxGK8i+WexUV2S6iumh6NUJUhy1RbfmRzEDdTofSCuM5SubJW1QmoF7E9Ww7MtlDAjlCuXo1hs++
YRrnspsOOg/ScF0pZntsPWkTOm9bez2bdnqXfl22qLcbXQqRQXEVQntXiGljfacFx1AJXiA/gzOM
9IE6pVK/YCWEWpFiBT+dClgcetmgygxnHbuEp4yv/LhaxSh7nApAZ1i/WbDBN/BfiTpelLiPn28g
xDQgQZUmXipG8Rr1eZYJEFKOAdilwWi8upnrKlyToYdDNudA45a5kYjJ1yiGw3I0LYeVHXTRBWRi
LtLXXeVNjhV/hdzRSyOz8tnPoLKVM4cBzgB7MhW7uHftTy6gFncGOHm2KZSxv8rOc2WvfwHznr1t
dV7eQYbIfMEpyZr8UASMNhoOiQ99XicfBrd9ovmsIAN5bJ9lp7y2nIs2aFjvqBcy9AY1zoEdXVA8
e8izHiRPEolruyyn16xtnA0YR6M7YSXylVf6vSH98rlqrfEBddHIb4fmW9hUD9Eddf8epqf2o1Vn
a6wBtjiUtD90Y1iecWDQzRr2kY/8aTDkwZ6+ohbCICvKAMLti7UVmdqzk9efwlzaX0sOcWVhpebD
0AzZaRK4lZLDDtO7tm7jF7eSYpeB03w3gWj2JRitDQXEZZSgBrKURxCrNBerQAJ5mhL7K1C+XyMU
WD8bZtwcGgfpdLI7KEUEOOdrkGnOprRLvm+tSnu2x/aTj0R7mONpPkKJ7qm15OiVLmDp0bvA/ZQk
9/oADQQytXnYnUvckOLYgI5GXiMZ3uPz9RLIHydI3GOCDALGVxPglOz/ZQKa3m/b5hxZ6bZRHNRR
i3V15k73QKUXp06ZyE5dusQVykFbPhbeYqPWEjfJtD6OOrR767Xr+8NhWWRCap0Xa1pv0uU9hJO2
qkNqq8vq9D0G53jjobDCv4LEwbHt+0KcluQRafrQmpzW4OReutSaY5YVfJD6kdfzMVwvgTTOcnzI
bs35H0MDpQHPUS8cuE21CVVFjaUqamLVspWDa1CcIgfZyLs4BlVgQ7bFARDH24gg4grqGSfYlTVW
AeAfFQgZZsK9GHKHh0Sr3UvdJKhuVWdKxogTnkFjr0kRis3vIkKn3pUohH01NQcVzJFWr33fMnbQ
gNkPTSIhMtz72jpxQ74JwaOZYU1crjPuhpe6SthTX+TRfmoq4EYoGlDIClierjgEnaU/BVo8ntVc
wZQjj1XmzdZVh7XLce58phsb5paNOLn23708bMFotAROdn52OuDdyORaQ+zlIw5EHQsp+kiJlVLL
wpenRcZoMUO4AYiOJsumdYfVtjeigkgiW/JrGEaggg45JiVpCklllNOSsx/rtxG18pCbHE4mX9+2
D1i3szU+D+tMDEnA3Jjr0NaSNbbHv2iTiBIJ2Zc6Aocwhc2cSokKdu0kXZPxagSCJ9tP52A2RPH5
rSA6q/ZtY3Q77MCxcIvlxc0s8Vc7fOVuYCuQcb9BtfX4A2xPX22Xaa81Cp+9rB2CDwGWeZAXd+SD
nUbYRHSljXrvpDnokHK4k0aJMoisdjd9UvRbu8qQPE0Y5EOUhgiIrNx9qfmbxUR2uowWH9vVVb/t
JR6i2WkxEfMyjQ11lIUB8TaipBwo+yDVozPeefqx0xKoRdnD66jFzZ5btbPuxnp41cH2DBroWJ50
6A59dEekWlVYxm2oEMUuZCK0bHwtXIESRM2qcX6HSre97xS+V4B14RQXAMnqEW52XcPASgXsr5vm
yd7Xa5R1UAhdtDjA4X+VmF7jNFa/o3Hg11Q3d0dfh4NxLizxqQpxv3c7PDUNVcucStxbqctUpfPS
JW+hgn0VrKvgm7HkDZNkDc4WZHJLDvqH+RoC9fKrPTjFezuDeoejG8DCiI7d08VUR79Ld7FdjyPr
++D5Nf7DT0FxjS3PFCb3YR6YJzb2OD/Ug3AnGAhQsCqCkS6uosBNAY5s2WxYrAS5SEqImqRI3kPK
9zcj24Hj7BOV5nhY/pqSIB0ZNt8T0PWQbbdBeUYvs4SgmjjaBBbKfgbbLzwO9jxkFaDckZZh/xCr
y9Ahmy8CcBiTgy6o+Okf8gQs4mHpdnc3I6Ipfo3x2N/fDAiQGndzbIyXOailDfXWj6bhSL0mRmJz
FfFk5eBI4LzE5gYDQggInDZSrPnqgjMyUPRiPTt3yeanmeLpVUZyX0VjAddyyNG/q2UFusghIInc
IYlnkaMzxHPXh/WRTKi+jtciCsBPUzt8Y1pIJoGUpzghL4KbKTWXC+v0HUu14rCYqMXVPXi2xfr1
LOQQypvkdxHOcJ6E3+O3r9XICKuNHfYv/T7LsJaBnCbEeITo1wzlnBfa++k4vN84IYc6AERcny0W
5A+ZFPuw76A2ezOVXlb9vi8MsWpH/DyyxHB2WePfAQMUPkNkMXy2WgfHONDr2VWWA7h/k0UPqebO
EVPwGZVwTgruKd8HkV8JzTCI3/jgbdIdQOcL3T9SP0/x+XUi6DfUNaCQqm3JPWERvMbRbuVR181D
DORq4DKaF+N3y9LquwWSSGBGYRj49JKi2OFhCnBK1urxbuCoypmKUJvhik0A1axiSF+jNsWzok9N
64w9n3W2RfYXAGXNHfUWe9aP0R6/hs86a6yzoS4+dGFPQcWzTwXvPiVIegEGtBpJG7NwzY81Vgav
fqtJzzCi6RHEGQL/OV/ed7E9QCsg17Y1Rj6izBj73akwX/Ox+TSGYaXm6evR+Sw145mOFIBHeKms
wd9Sb7ksyo5kK0XuzBKRNyFVK27HO0CndqBUpa2cg8TTsJq3e3WsrfIa0BLyLFtAHNJxz4cQjJLh
aB4MC3BIG+dii7IailPZEdLEu8wAZYVWZ+5uloWYUB8fQKV1DYr1/oMzJewUZ9OrXkR+6+EJkjr5
B1KTALoDjC9FeaJxQpq/n6Z3lZZULdI9T5rhLmKh3CH3VH80uhr6oQnyBlr8kyWW8zwHOD0eIw6O
+HQz3jFRfyedd07wEBKFJ7V3upDnPY5MDcBha5nVNp4GVVGFkNyIrYupLjmbflog4NkP3DQvZPe7
wl2XkdTWi20q8MgUJj5ZHB5o/krPfP3ioo4ZgwZuwWK17Goi1wbP5ogVBJShDck3rYzEYTBs90Ct
+jfdJYTiQEH5NmIZVsTNqg5Nfb/E8qF+Qd622mI7rgNs+/eXWOLoFZcutW7eBY29iRshALcy+7rw
HEWw2DbIYmW562wt1YVu2jBfyEu2JQSfGfhuasUIuARGE/gyaQYa0rSy2eODhRjJ6Mq7SSunvV7b
wJeItt80QoeQnYVVjGmm4TceG3cdDyBdawng7Vxmf4d0MnSbRm5+rPBO1yIV2plmAnXotE/7GFIV
Iu83BsBvZxGm2R3d+R1fxAB/y49056dLYU3l1i78ej0rKHIFZYZMOSBpdjgk3hiaK1OLigtFm02e
LBOwGHRrGniGbQ0EV04L+Tv8p8N8Gk5rotegyxXhSVDyL0aX8nOiBewJ0u1dZYbPdCmxDdzYsWVs
YsCZnrEGbR7K/GuRpw5Wo1j3rFsfrPJzf7JByj6CrukA3VD4wZ24mhLHf3CjSHucON6F20rU/Vf+
Y9wZ/qNbQHs3N5GVoS45hMzkOm1ssaFRVs3jB9RI6oDkIe8aHn3B03tsh49mYTcPzdi9XQrXTjci
S7ZBV7Ajr9xp3YvY/ToOj81QZd8FiN7xjvPuLCwfMgwG3nsWAhvIeFptR+7iNu8IbFB9XjveAl8D
vRhyyYRJo0sOYIaQU72v5GC+OaBtm81IOGOY2BYfxye9MrCOMPg96j0U0Ctt+b2DN9Xvcwes1NS3
oD2ynjrWeEUDJHLfo6yT+19KM8GZh1Q4QpLpo1YNmdU9eMxOQRr/gLBy/bHq/XqrycnFcXkJLr2h
StcOD4Yvedpvtdh3fqhQ23KqOTTqCwmMWGwfkNnqz0MMTgIHxK8v5agnO5FM+TaVhvkiBU5QpCzi
E3nxaWa5cD4tgxLdLi5SliEKkRXhHnjnRLnqjLa/xznQMQOjJhD777ZW0fXN/ev4uT2CweA+zKCJ
Z7q1fRzwG/OiWGbfq+Qjn1zjqyGxZC+ifDwOMRvPKTixvAo09Vs9CUFXrHJCQlGa232BN0F9X2WL
qAV5UQiAj2z0FodLGaWlT63bKcoqmLZMVt/xVwlRlA4aneVCNqFIcIMmddd4Br95yRHr0WPYt+Ed
c+MJaf/ORlIHjCTHbiohOVUBdUA2rJveHNSSFE3NYsJTJbMTKI73EYjCqhz5S6UcjxxJ/aiQqLPN
Uvryiw1L43jfMgfprCWG3IWbaWc7D4Bq8sdncDZN23LwkdhMkvikVW4FxSYt+hQ78c9a1Zxoxofe
0pofJWrQVsBiTc8Q5Jm2xpjn90mCvDKw/R8NbWhOExJ/y1tLw3w2Le+MTKXj7gWWbed//+t//p//
/X38X8HP4lKkU1Dk/8q77IKPt23+699Md//9r3K273/8178BZYQujyW4i39NSIBbyv/961OUByr8
f4RpXed5W5jnDMjXHVHtEK0OM9OtzlDjuJiIeWfpzuw7EXRacC/f8qSNZkIeirgh++mFAMErswyg
+/zkaDvgOYiQWfTwOE2OOGPGx0xNiDgkwIUhhrp0gdRF4nWJ/hhNluUVyFd+hUa5hz+/82OCftAq
K7Xyg4Yc1FZv7PRgZFP7YFoJ7gkG6N9I+kezcbqPvV5wNyvqUR87y+Aupezl0p8V+LCS8VeBE4V3
JI43+Rsp1vPzLw6SeFtqug7NiBKAROrXqj85mT2sAZbWjglubii6fMxd13iMQkih1xN/oJ6ZReND
33YeD5Aw8HpQut2jbPzDEm8OiX0HnUWUfFNI1oTZNnP8Yk0T0AUaQ/HaGMdm27y/jg5B85UR8mA/
Tx3l1hNIztIjTa0zKzoPIgJDlQifKb/QV8U5xUr2RL241BnUfpC64P5QeH/+pnH9P75oQJe6wAs4
wuLMMJ2/f9Hq1A6mJBDyrHMjuCcdJacey3AWX5rVlQpU90URjldmN5Rn7sGkm3dzP+xZEa7/HqPL
0m+2qMnE3Y0oDHU8Xvft1AYrfzKyCzEakiNpx++gDjP3SBdArmmK2GbCl2qrBassnvi3XD3IjNYq
TyGk60+CmXgvAF4C3mhvZ45vO+yis1PtixElWbvABDNd0LjWugV7+NYErxGqvapY8yjbBFZQQNIp
tVRbKRRFp+zBSZFmmXvgE5a7OkirI4RDq3NrACxImzm1eyvMvPIgMtrO27f3CH1iWeGlYQOvFb15
A/vLnz8q/PRvPysI/OBmYALwIcA8ypX/6qbQ99pYZJY7ngHL9L1RukcuDO3ZqBr3KF2r9Mo+YJ+x
CTVXKN0tz52ZlE+OoX0kux9q8UYWptzjlNB4DbWDNXTsM0r6hrspMvwNRTnYfjpVyjdB17R3Vlo2
DzlwJxuVaPWoGwvZPITq0iXmtaNEZd6pk8gg1yz2YvXE9aF8t8mDMrib4tJ8GSLwEgqAbfLGKT/q
HbgaVdRUjxq0YjDI7+QrC5oWpcEJ4FM67jtrzayFR0veQrg4gQ1Ftm6Ye/SZPnzuOs33Gj6YD5Fb
h3sozuHPj93shbEKtWOVlF+KMNqX6uZf5PbRmvJNrIXwD27zJJwwWRVuyw7UZWKyHsasx8Eo8Ohe
7WbBDsUsPiSdSm2vxRwn5pHxOpV+/E01wMebfIvQGJRFNcjy7sp1ucTAtWN5Wt3TbnG50L4RJxF8
DeWewiOHiVvN9s/fHotbt98e03GAUICMgmngqUKPnKtvz2QkPAlCOz5rQNx5leNaJ9uY8JMS0F5u
TfZjVAVJZCIn2ambx3p2b4b65sZOXbqEQ9+ueVdo87y/i2tZsh91VJQU6pWXofQK0wiRIJ6wlxs7
vQeeu/0hLoOd3cXuwVQXPUNuDJU/Dj+M2ogmueYmWalPLXBMuIfFdhtD0y1uaqHY8C5Ade9dOoTP
+DkZ27fX+8eprt7EMtfN1LevTIH07ubZKXx53xkIZjP12ov9Km55lWWaxTZq0Uenb5utj4/uIJIE
gnDUpEsM7aQDtnf6YbFR68aG7PoIRgU1BV2u+jTF3OdVBIamFsdQv5vjdzZ6GYABsUq/cYcgqVtV
Wp1vmQC+gRX+T2DukI4U8lOb1uCjsMrh5IySHwDHhKYf16JnpAHAkwjEwHclnZK2lv+TlewreFPl
J8cdfg1Si5SqHPttW/IT1vApuEhZmns8byTqX3Bgp+VaeE4G+8Tofj4pb9Elb96sLyPyIlMcPtMA
2YXX4ykiwngdCbnt4CbRdgSs4sgNM/WKHtTZdYSn+GgkkN9infGh60xAjsrqM9aH0S4xUbM9TLz8
bOTOnTMy9oGGTy6wDbYKW4YL/J9pOLJYIUSWsa+bgXZM08UaouL4v75j7GbMHXlcZmwrnnfr3irS
V73pz7wxnB9ItD4yLRleLBDzbIbcasEpnbvHzDTDTdYY6asY2yW0iiFZ0YbuR7cqrbNoOAh5WvB+
ql7KfRNESxKHhc7EdA+g+GpDceShC8rHUJOOETd2Ca1xT59quTEGYPG1KWjnLNeSOVsSXINjY0Wa
YVGikmRz/oziehNIvM6P38bSiJvkmBqLJwwEOLRwR1KBSaahcJKaPdJr7YrZwaZpo/hAtqIUKH0j
R8mltsdzw4E2ixQlgDeqoriyK3aglq261Focnao/7qn+mJoUbVHZMAWhlBoVxMvIrkrL1SQaAKyF
7Lc8a7/batVVseHtIvsIqkrU13HGV686JX65+MciBbIhAz4mVxUUdGlUaURN9RbUHwFZWxm+7mwS
BV9ZAlFBqO0DHLzP/2P6z0cuFjcObhyzVmKm/iDzH43Fbx76SwGPwry4Vaiwvivu8zZ9u1S+ALP0
0if3ZCiwKhmpD3EXY4OFYLSaPf8/c8yzOU29jTXdTE5uVqY4NgYRrSaEuOCsdDgwrE83EwOYA0iN
HQGoKaLCb+ViuKDjoQgdBJqrss6zNZAB9hGUq/tB9N2eenQRyr50UUzYHaqgBs4VlYKlFRSoD9HH
zWR2VbUirhMn6qb7uU/NsLLzcktNumTIc+tVYW5BHtsVe7LRbNSK/FJBxtXsNsh9cczqtMe8waY8
boCVeSTP8jo0BsfUNQB+gxZ79cCKPcEsJ1AI7CsODXFCaZJt2Da2rz9T29axu6NwVxGcowbqOjxo
+sZz/LT0QBstHGPV9f0PyUy8EtbrOypRjCTox6jLFNLZbKxs0yqvVF3yGnFa7KiCccr8DNzkxh/G
LsE01rWNQxGk7qpGme99or5nFk7koR6NLD4qfpRVL2WO1BjqED3qp6iuRD2XctElNrJ+MwQ2koQq
kmxDHgXJlvo06RI9D/GHfv3npRnT2e3SzHJRBWgYDnQbmTAdtXS7WppxPdQcHEsYJ8C34nbvftbj
V5NX3oIuvQGlLmDTfwxBbljbq0lCA7/a1od2sN8/4GypOPV62qL+2RXHRAyPWTe2T2TqjLLY2F3T
bahLjt8Myv3pkQLo0qhBXA1aJnofNFh9tcKCPZ23faUF9rkidb/R/i+DkgRo02UYrnAfrvZkZAZu
+vHY9yiOy1wt2PyHjAeeNgL3y8NAoh4Eh88JCU9NA7pqW27FJR5oOfJ1ifvDKjlWBMX0UgSgUTDA
CfJoguR7mwRdcGzASQh9zNbaxdK0H3rs3QFiZc7HYJxqpOAG91vngFwah8gBEPbuSgw7gR3GPcoE
IdC65CLTOBFrq8EOMSzsYFwtCcq53xrI+aqBEcS3//wFEv+xMbRcx3Jc3dEZR+2LcXNaFPtFW+Gn
258CAdKfwESF76qSFWpei9QzzQBdrcqgQs3dHLRfqDgB03cJIbU0s9ZkpIuGX6aO4yXpryHc2nh+
wcwNt02JRRJ4/FaUwIo7cCh3uZQedSH7CsyQulD04sAfoX2gkMVBcTRimSpU0l16aedf/KZA0hOV
KM9DpEFe2Y0gNOY4KKBCUZbn6zbqz7JXMCKUdzbSdl6jjl+7d8kUapENdSbJztGKZ5JSWey/i70K
SX1j2w+9XMXTFHlTk+nH0rHcT43501G4vxTapIecI2PXTnx8pag6HPQjCnHEJzv/aamoagJkLrCR
kKMobMUUrSnmoijMReYligbRXAxcW8c/fzOYZd/eWpAqdpjJuMVd6NGzmzMDA4SRXSis7mTJxvWk
YtamSxgzSAo64MhZbNTKptEDBUt8DkcfMhMUx/CUu4rDDiy78HrCgVQTnzs3CvZDZzWrokyzZ/zW
Kc1O6XMXO2kvMmJnRzZg8/Uj7+Mvc+ZdOvWLVpvakWJbBgqeFB//mmLrvKqe8+McOYSB8Lq6Nud5
Oizxjk3cfnYTACi9KcpeXQ7WaJpH7wy5q4xWA8sNr9fFZDX7BnTpADYzsZ+4lnzCOcuuqIzpy9CF
1/YS5VFkF2V+bVfxsZ7IL346fdbs5rm1rTNKz9sn7EP9i8uKlwjHRa9Ow4udYh/cpqytXs3AOr2B
omLTAmws+FGAtOFEuBvVk0HgnwiU8+6zZWt8fO8RJOe99z4OFIJXs9Cc7+PAtuCfqJcH8fwKWQJg
ZxAAxKqm+qfBKcL/9Pbozb6/BYp8f3vSbbwx71AQlnJbyc4bJYdgrKs9aP2QQYnZLp8D7KpwdNeW
z7nuvNkW79KiOK1vzP/mtyBujzrVobprc85wq8Txh33zU+gGgPODbEhPJUfFGGt7LPMpAzWnpUBd
tjOsVkII4Vd+yhQVsuT2eNRkjQwEqk88kGY5HzQtSE74Zf0MYtv+YE2u/9g645qz1Pkg1AVl3dDk
mLInChC8+h7rTnWaeyOKzvuuLfYUitQnMI0hC7bUZUYybQxr+Px/GbuyJjlxZvuLiBAIgXil9qqu
qt63F8Iez7DvO7/+HiU9pt0zn+e+EEhKqdvuKpAyzwKdksSFmiG/a7OW31V1ne6GQAOsVvXRpQlK
Zx1XdrtZ+rTWi1djYNs7IcRHHCC+P4zWEceW20g0A9K6Szy/uNCstM7SuxzbIPVTqAeZuPIM0OZp
WYF3iX9cfqNYiAAQBT87TgxU0LyuxS2odr3KlUbIhmfTt7EFfq/2khcnCsN91YX5riyY8Zp4bEUB
cMk21oMA62BAquWeS3xsaICWtOVK0wIkot3MS+zDfzwV+denoqEbFmOGyU3TBDeAqY/Kpw1X2YX+
ABMm7SYQUFNfSCQCVT6BWs9sWL30L2SSL32w527WUvqgsIDF5gapP32Sc13IPEEOcwLmmOM8ugyQ
ZqyRwhKB5i4DHCAc3aURESYNaKD1bUPI5ZwB+RRHwErV6tYEunXrmP7o0rCGJGO8o1vYTR88w/eP
+N26I3OwH0hzrXgtoAG1ykORbfO2u+R4dP/wRfXlRg0NUVH/mKbmy9CAnkkN/RKDmkjicjGU+2pj
OWVxJblWSTuHck09c4P6q42Obfr1lx4g1iK3Zgq4kDvNKlPU91RpXdElmyz9JoLSUUNqVsjLQpkk
to3vZa7Z+09xapoNkPOm04N2NUmgkfWq0jd9CBIUHw+Ljk1YFG3jkjwS6dosF8XunPpi2ym8gFdU
wYPo4aeH7R1grqoFx4q9hzwPvsmtBToqnJmTBFaGPTD8lUu3dMlUJ91JOUH0ImqtzdeBbnz4/Qfc
4l/e+oZu4wEnLDDXdM7F10qBVU9Q87MBBsj8HBkiENqf+tx8LSLDqlf3cKFKHkNoIj22mQ4urYjE
qeFt+hhHBdCOUSmgd4Im0+BIAQxmCsCTBWJF6yhFzAZJhShhDuAgcbmjIg5dYMse3wRldKJ9PJV5
qJ8V+QFEhni4Y0nk7UTYak2hpHQ2gfZjaPBYwtPvmy8ilHeBPgZx8WeTRnFg/9b8LBLHf0fM9WCK
gArxXYgz31yHgS6QDnQmSkpUuZE80296J3kZKOfX8VaH61j3MRo1g37TYrR0QLn5/V8BmfV//Bkc
fKcdQ9cdHfrH/yiuWVxIbPmRKelicwINEcrk08qPuzqALiIrwdDxxfBHObLoUuFI/WAk6QZarbD1
AQTpQSsCjqNY26H6UmLrEurTJnd8eR9l4MwPmc1hUVDL+7jQupsYmynIX3bZanLKCG6IjrGn4IxB
dhBKP/suLodsVXVjui4y39tOHrPvi4SLLaDaNvs2hRm7M6eu2UIAr91PoYfdLMQzatQv34OgaJCK
HpAZr/rxFVwyN8EZbe5f4hPkeJb+X+NpnayNf/QSBhrEZ2XwGt6ZyAytBHFZlzYNZykU+0RnePDx
HYobP8JFjBkMpSYLl0jrD3me7KiLBpcwI8FDE4hvxBkhyNuylfEp7wUDmhEXDjLNpc3ZY1Hl3aFP
omInMo5jqu9PjeskrL6RdDs0SbRrx+rb3ITH010+lf52TCDt72rIKByzyWFHHBdwZzropPan20+h
8+2ngHmaWmBZap5KI0HdwuClBGqyKPVTGLZv3RjwbRM10HEyRg1XGgEYUj99as/hag7dVRwyDT0e
XJu5SdPnRWBQClmuwv39R9/6+oKFop0pJMoTNrZcJjO+vGABbeh0kYDvUA1ZMAExCQ4eXNMKuPzq
5lP08y4fg4++5e5/xuWmib9N6HV3mfeIc0PyNqXg5DlhZ2zjqR/fZfmUW0PypqvuEOXurRbw8tzF
GRTdc9+Dz5rEaaMwm2ezY4BmgRTodUF41HFIWEeKSWhU8rsMhRGfE1aOVzHh8bnyPVhe2ppfnf0U
BtWO3vJbDxr0lw6aAqh04kc7eQEhaojT37Ygan0aoBnw4vqYMZqQNKUZQFWnrt9hYILqzzzDg8/9
exJFWArljd//TRxH1fI/g0osg+sOkzbyBEK3pPUlTdAI1vXcysfzmADdY8CIG3myUOYnuoxxUsCR
CpekAWrIpdtRbzdDBj8lCtHStjhZ8Hj6mPepPUer2RS5NGvPa7ampwVuqvQ3Q9R1N7ld5tdo0PMr
3TU2rPrywEvWXwYmaN9tgwInaBqI1Y6B7iBgCKAsjuJIr/69VKLWC0YvPEZ8eFhWpwgHPrc3GZ+2
n9ZQMy0cni9tulvCaRmaU/XZKoV0OhyyY/0UZcNwKYs0RNUpx5vKSoHZUn2JUSeGi1NLCQA3IGmp
jjJUno78xyBCt4pME6ZL2QPrO+u1EEDIwJ5kuB160C5qWAFudN87od5b83VV5e9R34PPbeEJtPuX
Jios4x5uq9gZAniy0ka4TwVpoe8Gx2DYX1oMapqK9W01PUTrYbG4a7kBQR980gA6u84RUA7Rd20x
MTcdPMTShJ+zJtlOuwZyZJdplh/g/A+bGGwwbEAqaNSzNYGJoD+NLBrhjai9DM9QpYS31lbDqax1
oYk5QcAUcqiQmHHytSRe3DxL2uWpQHH0rU47Z2UA43u2DcC3UIGq1l04Dd9bY01Y5VYFMBUAx17v
oEe+PBHiEzaT9hZMDbwUB4XsWrCgM0B0gu8pgOyoGCsgLV0+BQY/hxcTN+hkYp3ITECPh2naKlP1
Dt8PXrRggiUAtcwJXerSUmFoDgEZc2/4ydUZuH2fVFkIixqQGsYML+ZhTMrNUPbTZuwjeU8hxvTC
8fp2Q2HuueDiwZOmtq5zEChKKPk8BCh23vRF/Q4BLTiJZh1Kn1nYrqPSspBZAWEvTCC+B0mG6ThY
3S11BQ58hdwitZuj6eh3ePRNqOPZUI2LWud+mUV3YysjaIfFj1/62xqeIqD/PX1aEmIDIHs08pl+
aEEGWhUeOIc2yV6pb15E/V4wKuoOLDbfROBDTaquAdEx9fJbp9iDSxiQxMlBmt53p3T8XQLjAleo
il6t+GxwUwBvTvMAONKs1Zd+iqC+OByzVedAw9Emahx1Bopu1+mwyFRzKfjT6DzZaj7mUTBNA1TK
XkFgLwNXOISEQp19576AmUTasqcm6IY1yjratR/aYTd0EXyMc5xhIS1W7iJUQG8Hf6jXZuP5z6Xs
Yf2VFfr3xDL2EAEKA7ctIzdOeu1PJ+OvcR86r2M2VCsrTssLiJCQbYTKdO4Z1aEd+QspRtNloW6M
TrplKBPcUH9Xe1D2rSA6ttKyptoszI152Gyrg+2JlzluWU+tkrXdxyoi3hbljmraDG8gMEhtb27a
QjqXCdheGjSpTF5anyOsKvMuftwelrq49jOC+n5do1K0mMIofgg4iSB3EZ+A/0UaHmhnFnMw71I7
mfsIBm13A9ziYfDimt0oIZKpdCt7bmzAmEmOmkz1G6dJIF45D3tKuFINpwO0sxIohDM7Peu1ssOO
UyM88Qj5H3IfSSv4f0a1dUN01tyDk2GvhRG2o6DC0oUGIgMi5oGPAv3U90iCf7Bi/+7M6TtgZNDI
V0Kqs3rqco7smffC6xH81UW592+RXmSZnEy+hIOodp/mzVqsIybqauIcDWhv6sJ4DnIvXRjcNzFU
Gcsge2zVxS71lyAyhjPH9vOxMZHU11gP1gxvssdKT9Ij0xtIQqjYJmmD+7IJAfHEIE34dboWgkoR
+oDnG32y8SA6tG/lML5CLWmbtAN79FpWX/AWaCDLhX5dhUkV1qtmXYlt6MTsEYzqVcqT/gbamxAQ
YNr4ihxAolTlnH2QxPOKkVqxsLyPFamffjCFaSnQVgk0YJEe6x6jMFAU8+JF14R/jpEtcE3bL14M
36t2dttZG2raJe9WXgSMCDVl7JyhmmPc0Rp56q+pexQRFBvUGsbPNcIcx99Ks9Zlkmvg+yDzQDmI
NodiB176c9fSj0QcX+keqNLUN+clhhTwNSGSl7k5wQC+tHroLyPzeC34IfVEd8kqm8F+2B8uMp6M
o89a5Ic1y0quY4PPMsidw86ogTRYJ3kfgazd+RvsK+DKErTQ5Ots/0oXAxznfVFriVumQe6tZTri
f9LYd7L/iHDqFETrLLa+Qf3NP8xNmgtrNX0NbBBesiq6C9NgXjTS2v7Q4SFPYUs/Nafmr9iMTGBk
4GNZgbuxg/EStiM+jMgP4LI+dqDeXTwtzi/zgBN1xaozJIrWwBB/si4XAKl4bQHFQwIXf7Ezn63L
aYgm/oymllGXp0p68uhsOBRhP9HX6ev50YuXV30d6FvrQEK5L64zN52+19YarnPQdg3Fk1/n2rpq
LIDdAV0fAzeszRYAmoHvpR625zFTFVENxUpKaPCo7VYWqN/bmCqYmV7PMUviA8KD0w4JGNgJKAx9
rGD2X4Twc9mfIIZUHRble7prAFlSfI0j5HLvwCIbH3PwD++jNoZ5F1pdK8bHXkRnL4n7K3VZjeGv
2FD5wJhg0AM6dIOtmrWh0SmqUKdssh+FiHPI3cTdW92N2GsL5p/yvHWeO5GvGjF2b1GuObsGleMt
hUXSv8Ez2X+MrTY5ozAez2GaU4eroekKnO486yHOoGmZ4QNcMNs+xknU3vul/tSNDBJN4GbdMySo
zjazbxI8dO4zddHKkm3yToSbpc8w6nvDF+KGIhIJ9kgG/2NgP0+9wcTTYLPmUepv1OggKfgQgDBA
LYG/yQMwpVBND6ynMNC9e+C61nOkrLt7PJHwzfasR5wCyxjaHiE4CIUW4mgq8wwi5waY3nSGjBkK
tT4eYdfG1qbrmMIkw8u5fMKp4mmReMj9GG8jEhvrbah2e3uSg4AjQYNNr17yHYARkwsVylvU3LPn
KNcjlBeAUYURsXYvmiZ2CXcSe9YtB8Dy2Yea2xxRjIn/UDbl/ztC/RRPwBXPiFmxGUFdc6H8zGDa
XcNmqGsgAxQM/VbEgw+2Il7iaxSQxk0XDNGtGaSgJgYyum0PQ91oV+qlS545fMMMbLo/FlLxYwRH
1LCEOLtqzXGRJ3YatIjdFt+efDNG1lvSJsGRlp3jrCg/9rr1MkcUYcLdtNdgJQE27sev2Fcd5EbV
ApAW+fgV57Z2zNtQuy7LAbfAN9XAUBSkCZrV7HL1SxnJ4K/9zi53Wt692zpeVQWsy59Ui5Xlp1Yc
aPWlTg3jyRTDPFZ7HX/Kzfrf5v0cg2pT7oaRdmiFjc9c03+PnA5nANWCYb2/lx6439QcRP6cSpSK
qnGTeUjUjUo1qqtz6Kt7VbHrFB15FCO+R4726FAtswqm73GdVjeNGoz85GPBebQ3N6FjYqGC9asM
opA7q8BzJLbGWWV00RuVdYSNcxHekCIp9ZccWg4sZ8GGREipb+qS4aRZ/S2FLf0/pyeeBhJiWvRb
OfQxnOgn7a2fjI+7pe/LXTEF/vsEBbl5hqzqq53Wp2YqTHgBj8YzuDrwptCGe3BakbUZXuwqMZ7V
q/+2CNhDq2IgMMRPCTQ/XMuKsnMS6PUG2O7qPjeGG0homy+wo7MPY+DjRKq0jbVJJmvdA0yLmmjd
WNHQ3qdVBxou9LlNFhbeijhRA/7l3pPfNYAWBNJbzeypimfxfrQhqokUFdghrDlb6hfrmQMolhXc
W2ahPUXtjnqjoBJQMtGu1Kqh8X0TcHD7qZmwju0LPJDX1Gz8VN/gPz+fp2aiQIUjLNjRFpXcaxYO
mdDSMbgLAgM2FDVEHgYIeTtgd08DBHpgjkjNig/OJTCcP8PYGfZ45oF7BVOTY+dAVquv6v7Kwbe+
RqBv7goGy+pW9S0DI/6EMB2HmunSR3dJ2ddrHSKg6y8DkvXVapRNsqWBZZSbnVJoRjKBfiQN0E9D
5e67E7flgfpDy57O0pmmjRjfPAC18Nm2sxu6q+Hw1rh067cYCRwUVlzTS+OVPjkjlK7RScN0iWiY
brtUIDGXddqasxxwUohk17IUe2r5/RhD00k9u6nNB9s5+ZPvhmqARhOop/0HkMuwna8ZNu7gtCuZ
EI5wwJv6kmGzpROYfTGGZ1blgzujqHr4WmKDl20XzFSTQ3K/ZP2FIFMj6JbKqet9CUj/xyRAiaxt
g+I4DAT8dO0lIO8uOtvIlaDyFfyx9NDdEupB2V66FOYEf9h1sYoENKhGI7j6je0/FhJStNMARQC4
WwePqFUxyOaPAA+o0cl0vAeAPtQQdUD8FakNrTaPFM5kneCZFuGfq8LhtOFcysY6U4tmwQv43DlT
AhQH193ej3wYGeAjL/rMO1ZQon+q4WG6xgE53DeqCStSMK5NCOtRsA5f+z3PRrGi5sCAMgitAVxE
FVzURnmdsuh2jq2BH4FJpYsHiN+v2gRvMdRQ7+nHTHr6JDSvv1Bop+M7i9d+fKJ1rMByayi2ALYz
wYJeaabgleqvx1+bNAocmTGPapX9ORiU9M/Nf5tb5lAviDvYlHsMW3vY/zz4fSlOTmhXd0iI1Xeq
S6SBOMU4VdxRf8GMuctp6nVWxOAyGTbU3iDb4Vx7H6bpUu3O49a5TuoShDlsOAb5FwUs/TirdZAp
99ItDcyL/Jy/BAc11DWGibXrGRYqAbOJ++id5DupC8yyo1ZX+ZWAonE9AjidiGa7xAMu8U6tsor0
O96AVKjycBbx1onZQxx1rwNePIFcLBjCKvtGQVmjO9sOZ59VmwfpVbSF+uDk43sNrUP897XjFYqK
6bVJQt3NFKanQVJ0HqAZIcTtP82Ad/sIqFpqIQcXsB3p7iK9gc2W8wiKi/HUZJ8af49QWKntKezv
OUMd3gNj4MBfB1DwUfT8RY/G/FjGSACREQ8OBPne4LWIz9HEXun1TzsDsIG3msW8K7Uy0I02dKEm
DagI2gLQJgHMBB1ZHhYcqUl3INgDUUibhp/L0U+AjODHchQc4oN+lR6eGwLfZCvo8K0MdHloGytZ
4c0hH+2onM4pH75Ri3cpNCRNNkG11/YOoTaGj53WMWywFIBHNc04La4BNhdZ0QInGE/hOeGwAeCo
xzxqvlGsxzTtd12phY9TBd+ICORal6byOM1uxnFYQ4ouP/kBIENl0cMBRYsKao6egSyLlmXp7vf1
D52q3r/UP2zL1h1UxSEpYwBv+6UoxYuo0JG9wEva14ojN3B0kYX2w/G0rdZ3EGCBZurQAneoeMwg
lJtQG5g4GFs4EP+Bx8M3U3P8d9PE5wu1LfFcswiZhkwTD2OnTesMOKu7ouz8bSHr9hIN3gT5fivC
y7tsD345+UfdMbsTnCGifTcwE6fPrN2OmpbfAgDrb3gVNCtAkoEswHZzZVdD9yIBXwYuxii+i8Q/
Qxd19N28vWdNEUJnsPc3pZPCXcECd4OrLZfuKfKfXT+h5J2vY2/M78amy7ZhWUxnLdf0fTDoNcqV
PfRVpkHfmX6kQRIIhQgjxq47abh/sIQwTuB4O67uVcazOdjh3uaNhr0VmgMDsDtuBwGPWzRheQ+6
LJJmJ2o6Dn82i9K4UiuSrQu1UfPRqrr4oQqiLXX7vCouE7in8w/oc/0Ij1Gz/C6ECfkTtzGgaYiS
M+pMbQyZBgWKa51IuLk1lScCodU/m32AtCuSjA+el961Qzq8JEMPGks7gcZih/LGgDXRBojM+BXF
gYuut9YPJLjuAHvoXzycCjYdpF9voGFh31hhoq+5gn/2Vb8z0jK7HWOW3nLQYUCvGGGJbSEPABZw
eqs50Fnl8EnZUZOCf8ZFvGx3TPNCGH9Fw0bLUM8zBJx7qGlCSgMcJ+Dgl1GCxUtWQb9HC+Mbeu8E
prbifhE8UKvFNnVpWZO/LuCic5IxM4HOjGdp3tjE2w4HYAnp7T67GWpurYchzb4x/f8dERWyAzG2
cP5tjYhN5n8gJbj+FZtnOcAjoGTMLR0kDGmr0uUnQBbzQJLWSixc8R6qkouwAokvhLEebyIZtbMW
Q21AkGFWWaDhWYKBJuk6Zxk0L6C9QG2aiRN+C4Wmn2INIJGHqwb48LXHfXaS6oID5XSiJjBgAK3T
LXXScAw8wdrKLGh+qUCLO4ih22Xil3WWyY6pldA0SXxQ1ZHOmUASdwlr24YcGPMw7vbUhLZgdjvE
Iz+quJLirGTMbimuRwZ5P3dSDLR2HmeMbgh4+Er26ojgjX8RUHXgdbUydL85Qz0WyJu4n/vHENUG
6p900d+peAK86o3+uV/FA0H7HmAjvreKTD9r1aCf6U7JAJ2DduMMY/qpGw61E5KpodMdgrS6UKiv
eTA85PYt4GV3gxUONrCCjbymqJaubSggrKlJl6Kt072vjSf4u2ePKGVNaySnEmTGezQN1Psix3Pc
oOTpI8dhD3IRYmWpWJoAjN8TUqDWeZkelzLZUfyYBNoBmqUf0/UAyQ8J2tShrToYZrRwzYDY2zpN
2vrEwAgYURzHLiqsRAMRF/OFwrrB0UZXi3VvdDlOodgIQ3mfJtPlUxC2qfNi1EdrLXG0qiyNF+rX
mV0fNN+8YV2uF1C21urTcuFR0XxqCmqyoUTS0FgvYXRHsXOEWuTLVAr5+jMoJqh9uRFZHLhdZrDC
XSY21K61CL20MA2NYYBNDawUcHpt7+NYclA6WOeWkrX3tbrAvihfMXuK99SkgbyFe0YT3NMk5eaw
L7jw3Mnwu7kPDiUmUA9TfKB4TUDpXtTzmCyBDI9sfuHYjcJ/pq6/xQY/esKsfFcynBUzp/3hMyAw
W9hnPPuGGECnDrtrWDr5fsImeIdfe+9bOJIAp6Wg4bn2zkAGn9TbIC+8vxzDk49plU7bDHtYHHsQ
2nOprazS8t6hGrOhF4eEHUmDgmnVF/wJChfjhVXytTM748mKoVyNfcTrMjY44rVk0njSjAISC39H
/ss8FYnXM/hpdbDzbRPFHDsczxEkUkFmhMwe9S0DQo1SU0LiGQaHHsSywEbDWU1Nbn1Nbsqqqjaa
nsotMHH2sczKHrRL0GgZlF2e60b/1tSF92cbFm4Qm+YfDhQGQRTJwwePW9es658CCbVQd9Ra7BjU
JdB5fQwHFLLdr7c0DsJdfYxpfJ5U+s08c5n+KYZuQ0iA/H6nJ76+TWxmmpYBSoxj6TZY71/4VN1o
CYgryfqmgT0cN2RwzPQ2dGeNEWrn0/B3u0yxrS7U+Ig60R0Ji/AkHPagxrqVwf2ZHSy10b50lQ0n
ygTcYRO+15Dtd8qVFvYO9o4aaLCrxhTb5WQEoZvAjWNNwysaHLrUi0LovMX9fJQCdCC/hVYoDkrW
mUcVqifKSeyLEiLMDsbtmPJiJhTJRSNxIRh5sPGDU119qCOTnX7/f/mPlIaN7DyAB1y3bAaXE/3L
m9mASo4OIb705kPXTY+h/zS/w6SPr17mpN4WaguOdMcJqjOyGz/eUvTqQn3laPU25DWuJLrkycC7
ifFCc0n6wTfieDsWNbJiSrCpdjh0Y3AEvIxONz3/c1IKcZ5VHwz5vleQUM8A+bzX/PxQKAUh6hO1
Vs19ooaMEA34/Je4Vs1d+prCqCAFFsA7DcRo2WxtG/lIx0/vge30L1k5SNfH/89bmsXAkHEpUWlt
yvu+nJ6pv00TsUZ2MjuKOs1fnLZY9a1nvem1+ochp7mjJmMTTrEifHECVh5DYMLWNF39OJbqyX0X
B8H84yi+SuASRT8u9YC//f0fFi+SL8kqm1mQtXSkLjgILP/QGIq70jJtEMtvnKp3J8dcfWjuREZ4
HdAkhR76Ojj/owsfvNUszEMRag36DtFMfHOiq4qgVl8CF46/8wnb6fwILfJ4awDx9Qo5972Fc9Af
nMFbwZJ+eRcNFSLyWml6Za9WwO6moKzv+iKE5YIR7OmDA+Y1w7d2wk+MCki9w0YCBppmfKAmVNQ+
TdL9aJ9zTXPBlm+2kacQ2b9eah1cJJc6YR6d7kXTn/8tbukrWXYGONO03lGE6t1Qed1Elsn3ZTa9
Umsh4Os23HACNYg91ys8IfILdS1hNHPC4Nzv8bsBIBFXthey25BTq3CwWnVBdY3fsIIP6xKKGN+n
eA6oAXdeBVZZXQIbxJnfBVheWRwmx1mHoEawdP/7T9U/MIY21yEnJEhnxDS5+PK4yJC/aUapBycY
76Ce5vZhd0zbWH9uTNuVEWsf7TifHrzIWAcFZ8/9CDNWo8y+e1HJnptqcABWyKCDouY4KVig0o4r
mM0idixTb42fEO3nFQWYzUxMAyx3MFcdPJnnsevPH8c8e80HmJ0uIPUwH6a1Ax3lzdKXOIZ1hTob
9Sy49YQZn0NpgELrfkWV3q6HSKMwQUPF16eANUpmwt2xK1gN3i1wCVZpvjUdnmFRj38LCnPUC5UJ
8+J3yEX38OJ4AZRb3086dJ1pNPl1icLW5yVafaAldLVwaLKPJWgOq202L+ErdMTyW8Sy+mtinn9Y
8FCgy90a0gIoiIBSC4QqcIwELycTRuYKc7UMGEH8H4kYqT4Dn/MwNt7LEmh47uiWwQAV/vWwZ5WB
aU3FVB+RbwIPRKVQW3Xgh74PDvcq31r/2gQe9WNUZIx/Cq4r87vDIAYUFWa2aRhLtr7niAdH8yDx
b8YvoHCLB8jkiQcoq5xt0UAKUnXBZvMjngZjwHfPURO+UOtnfIZtxmVesKx6WASN0OvOrVaHP4EX
7onIYiQawFoDf2+g5XKt1IX6eZXV1E+tXiTFxenCFW9ktrV7I34oJxxn4sgAVwqIDYCSvb/SEboh
DLYrXqfMZ9LYfjC0WG5iq0NqorXZEQXadpfCCUE9DiHqYo3RG0/H+wyGgn/VyXuQR+mfAx7CruB1
9JyAP7tOHMh7wdrNPwSWrd3C6uK1KTQbKgNetGUhs3d5N9ivCRhpWjbEj35kaf/xJ+dfCSlSBwPV
tE1hWIbzTzx4PPSmPmWoUMlOIg00audWB0shCRq2GTOpwbcTfcvFa5XGmxn+WLroTkPKf22AOLHu
8/G5h6/Rn53jwXcXhX/XKep1E1nej7HS3z2/Cd6MATsU4JfNhymEyVjd1vG10qTYde2QnIKmiE5j
wFMk/wGZzP/jWYi04pcPOui2nNn4AHLQb7F5+vJBjwXvkBLNq5MJ1uANqBr2vgWq9dD4uX8ZpFC7
c7151BxkcqHRE31nMK0ry6JFXqyI1qiZaX9kKWhDRg08ocE1tmZtXV4zq6j24yglDHns8gxOnQl0
Qzs9DHhiumFqIFU5IV9FKwUtDg9w5/5zytMASj1CPo++KNYc/8W3zOjtndFF3RHJOAPctzDdWnUr
7r0YxmAeALHv0tavIhWQbjO02056wV9Okn4PAiZeYDPmrWiJELr81RXfxA72DsO4y8F2Xi2WY5pR
/qavVq5kFExxRZgCcCtgdwaav1yVVQBExdBX98Aoiqky7jwzru4tPMoPMYNPKo0FwygvyYAsGP6U
xXOASgcg0mP3Df8H17ID7svVnSdPD218TkaU0WvZ/YDa8DevxOcEx+lwJVEnukArP1oFafi+bB7z
ugMAwYjfaStJe8dfu7IY2LMccv47P6hWecnwWfz1LuIx6I1DXoL8o+Pu0+gG5zZgYYyqr+/pGKla
EPz+1KIxOlRm+bQxVSQdKn/Oq9URU43RPBor0Pr/zfu5ys95tAqoDM7BafmwqcJxPNm6NpyKjCXu
1BbG3OeDDAt71b8vFLc06Y76ugSC3sjr7nsY7JSgHGC9PBkSSHV0xmaOG8sfktnjgdlDdm+DeLYL
g6BGFgHNbnKy+xgqg6tATs2e+hrVh6+A6xhpcUtdyA8Vp9Cs/6BW60dgAjCd7aBwh3SIDzsNlbmi
i0HJKrqtUWLctcgT44Cl8lzJxM6Mhqnd6gHg6mMdwktBJbiWNejOj8GOg0BTuDNBOzsgtY50IrDA
ZwskpxM0zsVRVMHMB8y72B8PTVuwbTFCvyB2OFya7KY4jDyH0Jgvk3ObFQ+BCf+HhEv/YYmgvlRF
AFD8QPF0wXPnX9eI7PyCrNdTK8LwO+f12o4G8xX232LbS1Psi0qPnwovu6OAAA5p7qAjaZ9FNrQE
tSZcw2A3+F7qzRo0NfM1DQ0LZxqox2DzAUak33pbpNxy7CLR1E0/fEiBvZBVCgi66sJT8SOCBqnv
1whaYzRFvgb4vLpUzHoAZhTqGnqIFGLUVLcR8DQrc+DyO9y5kKKA8K+swTcGT6eA+drwEVuMgbgZ
mnQfJtWwGm3syc2k2Wu5r/1ZmCaQol751jhNsB4yMV5rcFMOqAKWe8Mp4JSnJvVqUgNyG3wgm3sL
gGf8YeL4MdfSA8ss8dpZibeLxRBsKyQZIZ44vY+TZkPb3CrupGa+UDeocRowjbB+gLHU1Un6VcJL
+86INOuuyYV9LHLxo4LyYATxigp4fWiJejKShwAMtLcYTikG1L9SczroOtDJCcwp3lhl/MiTgt9q
RVcjX9Ah46XCIL8u1hzSjwcwC0NMzqa4e/n9bl43v2ZSJERpBL6bji0MSNN8FQ30hAefQkOPTo3T
cUg76L1yogiSDczNIIiCstVGBoP8w4q92K3M2nhmDQj/vh4Pt9wJwKrjZn3ypg4XJDF2yoj7tjET
2AZMKLMZaf1ktigQQjk+W4FkUj/Z3dSdUH9mbqyapQ0obiX6yHUyv3lqWDtcsO9+oakya7LbXPpn
mqmZQrvzGgcMSkxsWSAfsv5Hg2rOug4Ce10MPAfTBJd28otTF/ZIfC1tIw3Ba1rammhumBX3FQQt
gk5fdUr1og2H9LaxjHQHJoDmUt9yMeLqyJuoQC0JsXT5FAvT9UuZaG9wz3LcqApB8fk/ys5rSW4c
WNNPxAh6c1vedHV3VTtpbhgyI3rv+fT7AdSoNDoTZ3dvGEQCYHWXIYHM32StHu7CJPZXVC3ViWXl
pGwWCzmEwY1zxf1WusJJWci7xYBsysNMZeWsQC6/h+SEP8bKYRbuqhtrTFVl5dea+zxpxqUptOLB
Ze2gYBaHQxJ0BBftFNG2gRhsuW9MP+c4fqccKiXBv6bj71wFRaldyMnv5MWWOWwO14FjTI+eGnjP
sgOV52ilRrkBKOtmtvAJVIlOGMjgtvZwW9zqZCyHTbOxMjT7fgt2wwAl2FbIHAg8g8A5AN1f5t5D
Ml75wtY7dvT/i0qu3JH8vmNxWcexgEUVWKeE/D8EmgYYcYHRTvHZyTI40BXJZFLIGfvUsEILNY9u
nSCKF4qwe86Rjgu9ebOQnrFTZ8b//rs0/9xBwazU0H9VPSraKh6wfyws48iyShJkKBc5avowAXHg
q8pBnt2bWVEJo6uSFJvo5U7T7Ty3rCmvT/gpQCJ/rLHIlq37wbW7axaF2FWLUfIQQ1ld1zHl2ygz
yDQPil0ecjhHq6jHOSWpPAq4qdChq9tRP3gJRM0SouZOcq2kD6o8uxOsTFP9Z4jQ8Je9vx1EbAiN
2//+vok3548lueegkGST0dRci+Xon+9c0/gjPKO2OuU261+Le6m19W11uDQCJsruJFjJZpuBDDVq
ZIgNm7R5K6ChOdbKqwQu6KaGYb9CPC28FHFLod7Izm5ehxcZogAHglu27Uy5qcnoXsPS9/aT3ufb
2uqUd12dUHTASv4om4qjJqvEnGCBi94Un5PSc+vXqinnG3raBzt0FbKhKtyWgjujbLrRNxUrv4MZ
1uk6biBI2EhFPxXAMiangS5RW/0rP7J1FHbKVQ4I+rLB3KXqz7ITGjBquGk77mTvrCUaDK0MXYlc
WUFQLD7g5fm7muL+TpImHN/O113MzVz2snc4RWVa34IkN1/M3NlKLgW3M8wiRUIEN2DjHEKQXKNX
oZjfKHx+j4cSpwsPU7RJEvLrjzit7ZvkFxmIiGx7H5HfqjM2dpuGAkf8HtiGDhYqD5/DYmAxNRnB
5yKHSzIBgjsCTAw/K9D/9T6LP5o+0s5lrWtrOZ3MQbgusjpiQdalb2BQd/gdio2hEhz6wefnOgBI
MQecEGYl8w9dNKQoiKNFvciTaU3y2Z3K7LRg/ZH8jFax7carWvHKPeSUCVCBeVWxbL2pU6A/K+34
lwxjWdbvzCiFFyZ4xn1mX40oiFi0Mirsxr8GMdnJzH4nr9WF094n6cweS7CvmtRcK8JsPBR+5Hq7
MU2+TLKBSna6MYe+3sum0kz5BZjrW6LaeBSNnfJlGIz2wRdW552mbi0bVe15itkdC1mHqoyKRzvW
bggd8uv3XWXTU669JkIRQvUKuf+Zj96QQxdqyn4/DTieRO70qFhKjl57NJqo+A7v/myNz/KgYAv5
XCT2AV8l92EZlkUGAPk2nLbpiP9RYURWFLD4r94d9ru73McoCntd+/NQR38XXpxcMVbBVQTuy8oc
G+ezqaIsGZgwtlsjbV/cqHnGSdD5HPka4ky13x2zMeqRY36Tl4niwtsrhj3uZDMwePc9zX1rAZOd
E8fED2OCuRZyo1yRPPA0MsGVtxu8/NvSDNoyxHMS6Zhi1QatdtS6EEZeGk48ojXt1eh67xD5/rzG
U1V7dZtQveiF91m2zNFrX8LyTYkZKSP87B5wxNCf5GTLTK1VmlfzaRmeWTWWev3apMi6VbGMv5WC
KqFBQqlRrb/IkGoH40OuFq+kw1QEqRMt2MoJnl1hN+mY78Fk9SuyBrxKkEdPpT5Ts0rRa5AdThEY
TxN03ye1MX7v0MUMRcGM6o8Z945aXCoREg9NXG51rw67I0ZQ+zBx3F1QxsVjUaj/4yz+1Tvaac+b
XdjJZQJ2vWYJT47fb95hHuCwVenIISV1cCZnTwmMtCYfcKKxUyrD747yN2Ru/++QukDfJz/nGAUE
fCpzAYu42sQPtWGO5apYhpn3OUmbfOunxj8NPunh1qWcA6veOSpubcMBw2C1EaYprRsimGCPH/cR
ZhnYVzXy/xxRW3O/BR//ox7xJQr1ARMPy3TaXdeQFHG06QXEnvaUQHq5dHaNM0xnqZ+boOHO05XD
ZWJX9GL487PS5+it+/m0tfGSOYQDTW+Ds874WVeM+OhqwHnlZDZfV3TSg5dBGZ8HkBi7tDE6+Eae
/RJofOSVYxnf7fQi36a0AajGWsF6y7wQj7BhZA8Xqu2ZYtRmGqdDzbeH/R1Z0F4cGizOMG61nmXI
66piAwy32ctMJyC06Tw5aGFYg/bN8Zx4a4IeXC3848I4jLYwNxvhJqsa6Q6H3ORhoSr76GwgMXCw
PNQAAeqjDPXLCmRpd8Eo0LrCOQQ3SxhNxpDu2nZu+HuGeH6Hawn8QcCkFP+mYbL6KtVBc+NF76af
jah+8YdaOKOpevW1bAajwrHISef3qCvK9zyDv2N1RniBWWd81AUScoH53ufW+Gj3SH3KsIPSCiJY
SbYbjGHkrw7xFjG4xdnlND1muaZvoLnFG9k0RUyeyUNrTs9D4nlHNY2EF47oDd3MP9VBdFpiNZS2
owVH+KD5lsbql710FOqvLbWC104ZMioEXrdT2xjSlY1AoBjQYAW+cWBHPxSwZZ57OL3jGPM0Vqru
ZciGbgtPjY1y548HTXcioe44PEA+UfGqa4tr1SjYGeCL9I58cMZzHqP2WRD04ibHXA74l2tm8Y8g
Vd4VRLs/m2mcrrO0YPU1jT6gKRYNUVIOrAcV5QBMpX9VG3ivg5JYG9mLXmSO43yUrGRvolTeLehJ
bImpvTiEjvHcB1Q40Iga8Jcli9tx27okqXVO+zq5TcIe2FQgtlYNagKyuXS4uJzLCTImD/qMXhY1
oEfZGlNcCF1tiFbULVHTBcBAMj+oXlPNRIcIgqlfzvrByQucaAXB1NTavwvrQwst/8XNbW+boRD0
QCLKP7FxwCe71qwreMt6bRZF81ecdw/4v5g/NHgyXZ2F3wZA+ivFDMyTFtnfLKW1XpyvBUvcF3nu
BUO6BvKfHR3R1UfjcIzaAl1N0SwHtVurnTKiLIOH1+Do/bos2YfeF8FywWvWHc5sLkq2QQ6/OSih
ieO9/PMsIjYAOQVgEAOrlWf3cf/ujczaXJlh3+ydqjEPbao83b195Jn08ZG2PqgZGsfasQ5Bhm1a
VNdgOMcazlhiZP9q937jbBuD1/awW529iwvV9OIN7LqhawcXO5mLZhOhQHOsbeeCl8g3zY/rj9Ga
X41WLV4K3u9zwsJtswgD8S1RB273c6tRh820cIMlbHwcgCGsAbUEHl+DIvzL7CDMvo2V/mV2/LZ9
QSgbVyevyxCyoXpvBFN7mEvXWGFpAHq+M8Bq4URjoD5J95KqvcekeZCcI8fIS7gRJmiBMCKvYhso
vkCVexVVaMOCSGC4VniwcaHb1H5mnrN2kwmvo1Lc0TpxA/ujKTvusXIExppr/bHByx098EF58wCD
Sw0kq0HsuI+M4DSAKbvH/QmJ5HvcDfODfMvu4z0LKZSGWzMak09SSDXwEc5wq+EoQ1JW9Vd8pAB7
lCEdMaSdKnJKKIfFJB/aAAMePblqlv6lj6fqM6Z96bZOg/qYyKxTsxtS7CtYE2cnV1HnzShGsUmO
VyOsn7pGd9+qtZJ0t5Y8d2n8hUwYQq41mwtVAlvH1lhpWdifJV5e9somHwryz2LwvTcVgycx1xAY
fNkc/Lpd+3wea7kwjZsGMdokpBom1qkz9ZazXJjKZqGCPLePi8AZwrHpqsgz75wGJOPqAgGUqEII
AmVb6zyLg2zKQ5lX5aqdvHmbAjeoV/ceOVBOSQMeuXFWmKwMjVKt2XNhOPthgfy5KJ6yckCDbuyM
JaPEJsDwvJhRHEODDYybbVMMFxiFPmrikwABbeQo1FOqTRlXz7jtZON1WSolqivsueb8UpIm38Jd
1F8BcLUrVem9b12Yrm2eZj8M8FlqaY6f2w7bzLGx4itl93EPbaXDKLr4gleyRaIczwMAZFjETQ+2
OkVfq2gaNlQrhGZ5VOL588+ApnyI4iH+OpvNvwboyW2cbe4qnpcjclHkr2HSP8lvpWrgI/Afca1H
noTvTXFudD4oMV5+6zWl6Tahy5Om8N250aGUudHDoAxnss/Iz4uCj6wEiZCRFtDzpQfUr+Ys4FmJ
1XiPixJdl3X5ZfQztjDUUr8i+71SBZoPYnILKrArXjpFGfYwybujVwb5YQoyG/a8VdtY7rWaaZ1K
N//9ya6nwy5vVP18f9jLZ3/CBgh56uJdxo3A+OexD5VWX/MoT7fySrmTVtyAzWkl7z/u3LO8w7F0
e68c/RGTNyL71zjZlIP/jLHERFcGvnMB+Ok4V8oXFqLN06JJkYnYZLj/GRuE3spd1CKuCnXvGy99
zjend734a8tCFayb/d2aRiRyxtl7Cew22ZuJIFLauvmER8C8ttzyaPWW8ZyB49nkU9U+w4HmKWon
SKygdXsCwqOwJZ2SJyWFmVDADXlFBMhBeXxq/2oL/VpHYgmtWT/XJHkTnDuzj792E/9ZGA7O2zin
76NvIs41pt1eQuTDFheKBmefvVwZyqbslWvDe1MC6JvY+zn4/2vu/cryhe5zw3//GfJ1eQvdx2Xh
2ZA0BPzXoNYjYBNAK3CzNPUxv0Ad+wNJsUAuRjI7a1DY40aiMjywL+fJbA9No1ivs0bKrOrK62xN
1mtjoxaTu9740InOeEbyp29n9SCbaHlzkx7LcSsHe31gHk2/RP9PzNWGzLukLXdw0Wrj3L2l/riS
M+VLCYvmAX7uT+9h23n1xHY+sNjJyzM3tb+UvZmenL5k12+ptbJNKsVb+zILYBvJdMFcb9f0qnUC
t2StM6uB+ydWXplj2JB28+Ki2E30PvBX9S7qIKTk7GOa2Jvl3eNhf22mwYYDFHAzNBzHPoU+r5Do
c/ySF22wHlwn2halW/YkMhmZehfTRlahDMY9dhfJM+YnzQbr0PydKl0hlC6qb6g97wZAKBBJumjj
AEL9XngjmouhnnzElRJsLPxqn0enD/eiaHEeNCM6y2u6Pb7ejeI5D7mfwLG2yTqNbqcftYpMDpX2
+QUyQoVEBz8YDZvMUC+Ga+bN/tpqtbODVMejWeHkputliQYduS/p4iYPmonBqmCDKWFZvXmJfaz7
IL9KFvqgIlIIw+oqmeaDZi59CGhXu6iF04FSZbBNbSs7z4GpX23byFeySFd77nf4S/7NaILy5DgD
1WS3Lb8oGn4OlP/UBoIOqjpXo2i15SeFogTrUNGUX3zZnCaVpnj83pvyJ4UCortRw7baFTGm2QJo
KZ0Rq8i++gaymXefRJ5NMHCm8GFxZxRDRUiDWQTp1/s5UYTkRFKG5VOtRW+dAsHPtushXOtNEe/Z
k/2rHXGXWCk91TMl3ufNRP4tn36e/Ir8fqIUqhezZEYGwJwvpGBxotFBgilq8Cj/XPnXyBB54MdA
riF9jRGief8f0fIj4eUGHnU/VMjmCn1gMpnOBgNLe9sGCNPPg4btnJ7OG1Iy1rBMNgX0tInr7Rz0
w/KK8qIiVMNJX0b9CsmJ9zcojKqtDIXiY6oUFbRrNa7ZbhkfPCKwPCQ7eJBNRKreyOLZzz5OjxB4
050MYzcRnTcplJmn1tbEX5vcZoBxt4l76wEwkCssOJObPKQIu6472Dm7ewzI/XMU5g6wX2blYVw8
aSNpEH4GgJ9DXVmPFBL2WTWGLx72uE/op4o0GRQLmfPpivQKw5ov/Fw2h0zwVyWJtXPGn7E7zdWI
a5JToxSKbFjqGArmPzMJWkoc9ec2fpZpqHrMrCWcjWn9Gb63DMvRJPNcmQJQoTNHmva9ETznrsTC
WK2bsxIo2RfoMx6psmlEYq3hs2MXfik9Lzx5RZQdzMienypH7Tcm6rDvjYBQ9YplP+pq8gM+lvk4
IcpHQsx39rLZZz7GBYGiqEd9cF/Mieqe7JCH2TfTTZqor27hzVevTtYo2CdsNNGLho1aeadlB6kN
3r63LHfZMiI7GWyWTAj7mZ0EzmqJ4x1sLHlXsikPdjr/jN0h62Fe/4xJyC45bzTuky481KppgU+k
6F95VnyTB1+NN4gDqk9LS0E0qwnNq2xhfZfc2oEU7Tig2nmPGTn6MRU/g5Sq6C6KW6x5xQH6+s+z
HtJ9EFmXyAS5g0gGnTqkub3rYYRzH5t6Ed19SSEgF5eyzHhcp0MqVrJCzizP0/EhhiJUCjW0qTEG
zOmb8ktsVsFRapg1Rcm4LMzVrROBzJPBJJnsXW9V2sFzovhglixatFmtX9y+qF9GfNuNEk2dlO3S
ixGxBfNJ1m1lZ+X4KJuoylZ2ykkAkKO11RjRUY5AtNFAC1msXn5dMnP9d30Ez26LF1DEi/LxPBRV
DidYj9SVg1jApgrb2llXpMjPThN07YOhhOnZzfF/pZpKVB5kUE4yihLynePnSXIASaIeU/TiM1iQ
abSro6zdRiZGqrNJ7TGx/L/LzPqwTBUkqTXaG6WMg8c2UFEi6x0yXK7S39wsBGjYks+wh3LdCcqH
OTkfepsXH1UFPVBOys2DTXJ0MmBlNTijPccjtQh5UDt+d4WKYicR2Weyq9xmKQo4LkmD34ZqSMn6
Ra093i8RpoG3DZ0BipoY6wcWIGktwzMIMPNL0SOIKRCgYzr+1vrVJ+Ggk25+ZxnEqr7j59Mkvf4K
l3lGZnyKLyN2h6dZKZBKM5XhahVRt9ayOv8r0/SHQg20HyooBYiZ1lcVNtgK3jFAuShNd3MVF9hR
9N056AZjF3cAKcfaDdeeqQ9fGqs8+I49v+FI8+H0brcuatZe5J6tF7OI4xOqvUjviaY8tMnV9RT9
Jhv38UGpmC+6GB9pZCdk72x4L42uZhfQ1Nu5SfwnUyjrWQWACS0NMV8VTSmeV1G/GTDEfpIhPwVk
1sRZSC1DeI7+R28lehd/O3H1Zu6p5BfNl5S07a5OAIVm9fTJy2b9O147p5Js9ucCYMvKBUKzMih7
HmqnR3swr9+SzDeeA6VKXusAf1ARbrA/Pyt+P6ztOjI+3ND2N+T6LB4HcJ2pNVUsVYAgf0AsIKug
1QN32tw9SGM7K/1UlIPzUSu5duLHBIpT+N1VA+byWes2T9wtzSsY6A/bKj/hwf7hmcn8qbAhJOA3
cut8YBXQsr9X2HZ98kYnwycWlnVfhM0qzYx2N/ePmR7aN3l3pdiLxopZ6wfZzJwgxLBgNleDEVov
RWFbL4zPhx017eqS6KxhT02fZpukaeKVnoLBlf+kWsJWUACC7eVbUJIQXVVdrj5a1qC+R/OjDFPF
9NEfYhIUnp3DA3SYdt78wI76udJ7OJ8I0+XPpllNK4dt0CGFeQNpxoX4LsYITsQaQxVrEVCPlNiG
jKUO+zsknTfDPXfhT0B7oI/lcSnM1HbNNwKcBYpa0dc5ViAzBUpxKz1KdZlJGUtmmIOV4ufB11Th
14v+uH4ilVnf5MRAp97o5Hl0bGq3vt3I6FONEnUpgDTGAXo+KFtZhTKrwVu1rKsOtjVbVyvcWZJn
Y5Yk0/z+suTjSpqFOQ0XuZud7c7clPM8wfrMCvwBOcgzNsvJOjIiY3uPVUCkf+u1nILEj5hx75CD
5VxH9MoOeaDA8HPcvfd+ZdUOj0ZPEiUqhk+u3vEL8mNM8AITGFVcx9FL41fDQ1Kaa7PWupWSmfUC
SM9m01whtkh1QuDTndpFr0/0ynuXbN575eD/h7nIb4Ivu1dRQ27uXQpizZU7rhDlkvUATHony6ty
XOe6ynHAM1m2cE1KcJlrrnEuXJTKPEOteXbH9WKF7KqoiiTYfNWzZTzmBWWftFNwhGoy5x+2iyS+
jB0lPreg8q+Mlj8ex8Kpoe0UPVmaMU7eJZKpyeYW83Ywi7LpdQXf3rJ1zxr6sgviqdEzjH/Tdjro
Wo3udlt+LvUcbxj8jVa2q5U3WVRGYt5YgdWBKihSeejh2ztvYKkre/nZHKOGUoqU+nQMvdvk2Mas
pdanjPlC5FMeXHEW2WZ8aBzjOk2VT+rGQ0+5tJ86P/PYsEH2ucerXq/6nQz66ljsEl9L5vdRL566
vPKRYsagwAi4P5a+9qCzFXhxazyBsW1DdcE0KSkEigWnxY8uki0CqzPbOwIsJRkhdwZJ2VQn8ft8
sJwqP5huH63+SBDLHLKMFa77iepWvL/nlu9jx9YCUkjycgO2u38aQudnwttnOf5U82ksvzeHJZK1
s+POISeAuL9V4kVVl+rblJTdta3V8toM7bsMlyS0N3AhDnE3IZentkb20rhB/+wV6c6WOsNxiHZ1
MTm2qLXyvOOuuK/tqN1oHbtERGIdyzl+yhAIequLmDUO9+Mo80ZckjMDLW+abcatcIRhftEoe6Bs
i55fUlTRpVSLdamN0H3VMguePN1RHkt/enOB8xzvIYQQgyffcfoNP9RhI4fJXtlhDDMLb214M4Hs
gDQRg+WQAVUj+TJyLMiNgEwpBzYN1qqzUwu6Ic1lWiPahej5Lfjrj5QXzfnqdQjs2Enpnktbcc5z
2jrnqzy9B2Xzv2J/DDEtW+dHibrXvcP9del77I/rsUIfD+zqH6Le8VcoC5s/pY6XjFOqmhmKCN5W
5pSW2JJukuPDyDCXriUo2T1yDvX6bSiEkpc594zV/XVIdU87BLzVVdOPGquYIdhDOLBv3CJh5ZR1
9w20Gpkl1pU2EiRqNeOZ5qNd2ha5cYkaLQM7ybqwrsrgA2rYQdFmC9hfmb5meryRkKc5S/2LyS1o
JZv1ZHiHOCMXLZtj1SbbqvfYzAh8VN5nE4me2H5I6tA5BfgZbwPE0c7y4KoIigdOliCuT8dgB8iI
yOByugxKU9L+8tQZp+qMmMHP6Uu322k7fSyCDQ9fE0rUPxsnp+2SDUSheSe3SbKj05tbA/f6QYbC
JDCB/trr+6R2YAEkLzSb4TUCivIgn4pBTBID1bRsrZiihnVvd7JeJdtlWlAQw+zmkc3LRiaIw7qb
9jJ+zxfLsahPZmt56T+uL2tibh2TA6dcvyczq7F7qOpdCN2bBEdiacdZ8X6MdTU9L7HGQUovVFLU
8cEgyMNkzY+hsNyN6xIphFQeLWtM1knmtdtB6CgsQW5uSCqIg56165AU9Fm2lonLQB3T0l5zv8hW
EAEKMbI+WLc56ZFLg7Xuqg5ca5vZThRuo94ebWtjqigS/xtYIMEEOU/w06DWyEdRo/ttSK4rxaGw
tB/AnKc9tmT+vuam/Y4KySnonPCrilDLOtSr4VH1x+DRmPpx7SVV9JW6+AH6f/5RZEVMzsZ7tjU/
ZA2EUBQ2Lt6zoURUWAbvVYam/tAWXvIqI06SPQIQmJ5kF2DwbtUPmXqWnZbKrjpLcDGUvY1l1zuM
Duat7NUa7HIqdBDXsrfiBvWA1XW4Wi5sHIFMlL5zncdR2Y521jzAcsHEKDCfy74cz4i2oG8EjvZh
dIWPsWz3FZerReGSx+E+URJgK7jiqnvZdlV2tVZhlAZywOTuDJR+VjWp/ePkdtZ7jjb5SuFLDpCF
Ztx3hzxQx5vCB/PGh8UKlnAdxdOTMxafSBZa74nXeKcuBo0mO8MwS/dl1Vpb2Yy6rtwEkZoc3RAp
uSSO2S6qyS7BPWYrMSkt2iCP6GmDbwGvEghKnx9O73XbCQuOqjubUYNfJHz531jwoskucQ2Qsj7f
43YoZepEb5WFyXYGec06+5+5WW+VR0Mdzz3IcKo3UTf9PO3dZKJQOLYHYGRH2WphKhfHZQyr1POS
xjbmbtwFdtBcfTeJ923Zs4FvApKZ9zboCOPR94y1IirnsnwuD5mRxieM1vf3srqMd6nlr8s+8Dcz
CYenFkyzObD3Wke4lp4CE6+DpNP9qzy4um9si6Y0N9GvWJiSgu+bWj3IIbKjrcJT3M9U6cWwOC7s
Q5e1f6NZtQ06U73JgxKws8aoNwNE4c7ZelL8/UjZ7lH2+pXlHR0t6Vf3GW0KuAz9A7SMq0S7DRMk
3KHotnGgx+co1t7kmuxOuf6NbS2D3JcenCxuDn+MszrL3YL3qFZq4ZG+0d2x2tRKqq/vqsoA8Ojp
dOfTArQuMDs9VqbnPjnC0aKOQvb5szmsLdGUMdnruuEPKILF8R4ncQf/J/bWcgAPW8ob6viIkpnG
PjUvH3OlSU9DrbZswdvkZifILo9lN39Vp3CTF6P/t5dNb56WW09DPxlruXGTC0MdaNkmNntUAlSg
pfeOY0h59nmqvAcNwAkJKs86mO1gPuK65m0mN+/fUgrOqxHdtm8aOmkAd9E8QT9xT5W9+dopOh7e
XTa+Kl2E7XQNsdCMrQazwnBGQ5FlV4xyoUTaWiXvJnpYSyoBPQsk/5FtW4PgGakQgDIfjrpfqvnJ
VY1u7WosvTq0mPMTFlY8awcq6Or4STZCnlAPQxM5qyojlYN6pd4CMsd9Ni/7ls1F7nfrrI0BJIng
WMGw3Kj303oonLM8yCA8i4NfRcpBhparydNl4nIakBDTo/liIzRZr367mJVhT9qNYb3RRRYWAbd+
HfAk28pUrIzJsyjDNlQfx3Urc7dLyrZOv+mxjla01Q1bZ2ymz24XoJAb5t94PgTrMnXTZ9B/yfk/
RoxOGqz1ZEyfBeny7OuzvdarNn8cEVx4rutU4aFmBKCnaMqDOqIxpCXGTY9icwnJ+Nz7K13zyDf/
ipN0H1cwJLqDHFEVyaOeCLs0IUw/JhdLHZJFoF5G5MFNZ3tVKbW2s/kuehsEZI09pZtyNef56G3a
bPxr2fTEiITDiilZYZmcyQKIEvxH2+4nf7ssSDq2cJuk9d8mHgfLowVb+jLbLE+ZzEPZeOy+hypm
3D2CBytNZX0J1OjIT9c4sT6qjY3cp3NPO6oipilzoK3uWQGdwdy5jNN9sz/LIWKGvEpkZJWx5BF+
Xfm+7f/3lZaXMBRYpDovXZQZvvY89XWQOSjthemjMeB8iHxRszz14Tid1Kq33kP8VfZq3+l7r0+j
j95Jjt3kog6lV1fDt/XHKMk+LcnJftAfYyP+rZXzHJyo6h0ML+jh+FZokcdm2GxVzD5XtW7DD0hK
o3qY8qcF9zA61tqPZpaV0gct5X6xtLGfwoCq+9W/YCIsS/85XiImIDwVz77+6BrmjHuAPMr9sdwu
m2Hu7ZHyfpWhrqvnLeWRnLcE6dUI0CmaFRBw5R9yj8mmhFzIGL4RaGH9wmhYrW2sZEz+Afe5TtOh
tSadAmccrk4tDnL7JI2Gndwjgoz/K5tdAPD8Y7eg9K7ZlIJRXpAZhc42uwZ6IPkIFWnPA0RAwekD
NKbNmv4Iqvg6iJYMTcr3wPWVm2xwkwebNBflQn9Iw8TchHWW7BWhy1Jr/YM7x6Tv0c387QGByKJ1
ifE8ls+B+4Mj8NCRswfuYn90tM0tRlJ14LlzK8zUvo6u+Rw6ffSJFu54/kQqpfWiT3Zh8QDOG/dB
KOF+ZFjVRdGnSmm0h6jVqZOJOX3UQmOIAvUgeynp8+Tkyn75utTRWmcwk4vTfMJSVtnjvKy9Wkb/
GShb9o2fyV8DQJHXGYrrASOzGceN7ksuVmCanxarsWX3LRdkHVWYxNHMGyAw57WbSPSLVZvlw9pO
IveznIM+m3EanLlZVm16FYZ7o/XcZdVGZg35z1Ivj9x+A5Z/HVwr1H/5UoMw6AbWBWNACrMVWIUs
ypNH9Lvfe9HyU8Qf9SRFm0rJxdqo2kdmEV5lZ4o07Koo6vpBNhPS4esBm9WDvJDhKIOwD4OJlhfY
76agQuTtUGe5vQpGB++rXzdXyGvqTnGpJt3vokYV1g8Rnz6ILPP5HncKlxprY11kSN6lm95wNjzj
i0s4V1+yODf24A6KC8ugJGHPi9fGqJsfcoQvOnzpAT+yUdywqnLWYZ9+8dkc7JcOOVAe+oRtbxA7
H0jFoh66XEFODsLiS+ikDSnhDDhzkEH2180pP1Y+YHXwrmLT5pv5dYAmiV2t2CeOZnqtQe6wnKek
7noUpb3KPaNyju98Izxil1MAA+VWGUdmdEGBzh2HTlrI3sdMOlbMTsSzy+3Tc+2q8xM+Md7ey7Ls
UDRp/eo50xfk7rJvoTF/qqcWd2NQ9wI48NsAKVNTleMnP03z2+BlyTZ3TAw1xEGeTXA6uetpUXiB
URhPWf8AuSrAfeA79QMy0fn4ScuVauv64EVNje9P4ZTJRtFS/YsHM6Astfg7zuwgPL1Su5IcSI52
oSLFnislmQTlh+51/nPkgyz0nOA9QMn0Bchx+mC1iL6rsY4KMbvWBDvMBslM7l+DNZ4oBD7KGLJT
OM3+Ojjd8BB1FXakv0JyWOspzcYrEPWWHQYyPZAp9rbZVZhM5cm3NPrS4zTxXavEr2z04xdFo0YR
YKtx1Ch/POM6gWqYC866svsLLlvlC4z7oyduGjkGL0cdBYGNbJJ2r1F29PWzbFb9lzjup/ccjYOL
zykcNCZBMsDxBLOcvRyFFNyHbfTac5jYLCCc+cOPy56ijdKhlMMZFYd+OUP44WNQXWMn45ZUx78P
8XAdKldKMfXnLByScxfhfRhk5aGSgtWot1krGOL/auekFTZRD/S4G0xo/r2nrSSmMzTC+WxZAg0v
4KH3poSHysGyt8oCg3VO9Cb57THGCDHLNba0kMqTYeqPfkHuXXbKQ/jPCNkyUWM72ob6c0SYtt0h
GWPgR8H81U2q4ezYVnNTwt58VCNr36lpe5MhoAD1rirtdnOPiUllZ2/6/0PZeS3HjSxp+IkQAW9u
27INPUVKukHIzMB7j6ffD9kcNkd7dmP3BoGqygLZJBqoyvxN86YvdgO92X0jhZM+QOy3X7Imx6oe
24FUyREQxRBnrbSm8WbCnNvq4QhDMtScfVyMzY5vZoGSTBvuNBW9u4uFXwBdA6+RpXfJTIBAJkgM
oeUshmdgYwWyr2Pc3EYES1+R/5n3OPoOW2kWyyO5yqz2IE27Au+Aitt0dwl2p1VINvwF1kP0NHXK
UfP74K1mB3Lm8WWtPH++0ar+l28kCp4e8B+7yVM3SuH5eyE89kqEqpY0FzqkNMdZM1azruIEdyqr
9Om64JIzBM1xPRmseScLOFO8Cq8jEakDauMUc9I6zHddkWunKtvMczD8sH1/3PJUaY9FjAKJl0Z/
y2LNNJBAVqPAfcSsNjphBhZv856Feo3jiEvWQY3V187KtDsFk1dqZp7xZlOS3w9uTt1OQDNlguDc
NPhnaTLJ7kt3F/kNVIFlR6aEinEXo34kresmzV/cjguLJdOlbymsxdoIa4QKoo+c8sEOLN7lAu4Y
ko2JecOFHGB7Sr7W7SA8dNWPEr24fYk90q2i1v6MKxCn5MvbdV/36bZLDOVW+vTCwDWmpO53g8bA
23tzib7GKE6ytbNuOGGZGexcJ+ihq3UYInklmU45VUlhAcPm0C8j/6lv6Kg4pOb09EdsKVeRTj87
l1XtAs3HLxyjCcoik0p2PYuTs63jXBjrRyyKYUBaFY5rvWOdYz3JH8p8WFX5MN1JK5UupdC3tlUG
G+lrvWnJIvW8CjvytkUTVKdRErXXtnQmwcxnktNLUFQba54uLTB45gQalJ8VyML3a0hnleyqbBrv
y85RVmXRZJ8qqLqeVGdKMkfZlss+nETagBi7463kZY/pZ45X5Pn68pbua7MLunwToFW1vg5c3vch
wkv/gJs9M4+2XaWOfwLKowWIfj1cQOcXlLngz5O65IZYJoL1NXPqZn0Yb1M22E6xcgZrQqovibaf
F6yyau0TcJB16kZbaV4PDhokitP7JxXFAWeVJbl1VMv4aQ6T+hZDIva66rjscMcHT2t/a5PjHq4+
Mq2C70fqoLUrYWD0p4ekMR1sUd5nzoPdH0xgXt5eK9zkW2AXJAznqNgmAcsYxw/f8szV9kAI7L0/
OOar4qdHQS5mLMDWgB4w4rHH5G4aMdYSQRI1SQ4sfOetEsbJ3o379tQZs7puJ2f8GjYsdCHlDadB
0fuvmDVYSvGCJ8e+1KPhwRvhvy7U2kQhs5oP4IaFjzt72sNQ5MXT4svFqzqdeR4i+vqqeO1PBMna
PaoH9V7MBc6m3Q3f7aVTr5p6L8YC36QzG7HeqXz4tdpgtbcwohWYcmAdkEZqWPwC8AnHtv5it+ru
AnpADH4/qJFxaVZ5cXK6On6Gf3OpIWTsetDcMo9SMYjtyn907q7lhbEx+yNLjBjcNG/hNcwD/FwL
t95KfGOYI570YmUVUQHCzMI+ziR8rwVSObvuB6WQKs1qSfGEaJoKRuz6I3VuuQ3gIhVUM5UPGVjw
Yf4CFJMu0vzavRWEm+skgZjJhXqcFTa6AF0Tlz1RFQ5N8oq1dvAE5ePy7g7naReDF7yX13ZdGd3e
CQJvfXmnLy/7+H+IkJVANRbpmUXD+QI3zvHnLr3poZv09GlKskfptqkg7VtM6nZDgebFwl7fiIDH
tAhtQ3UxOqxx+hhQifTMi7CJ0uB1IX0ZL+/c1dTbJBhfg4Ws6fpRtM2rTD+oQDe/dv3t3EH1rJWw
uynRIt5Js7D6c5Xk0Ys+YWbmZRYs5mV2BxoYzota33Wsop6Wq5bht7xuMyzReUTvSqUub9rAYX0J
228vfo2d06uImyJPJU1zLMpHvcWjp3TgbgMzenIx8bgTN8fWak+DkEnQCzWwdMHDxPbc8VDEbBIt
nVdvqk/ptlqa6HNMJ72L65WMapUaP5VszmRQDnWMrA4793tpcSOAp0U4S58N7dy16XRKHd+4c6uS
lFtYwb4q4r+ly9Jn0Ai2DFjZN9xPw8OErw/+DspLEERF9QUed7X292VXTt8BX1f7oTO7vZEY3Xd/
H/AW/U4tq9rPKnJ30ktCK+j/mhG2tkvHa3ZFGzmPsHkRg/Xr4CFOi/LGigpghSp//o69xhllJ5bw
YxLsmkaFL7gM9HYznOUMwAGcA2lfTiu7PqaOHh9sfQhQml9mX+egamFki0PBEMbOo9oZvwVR4yR+
vnLdAFEyt85PPGeDrWBwLHdnuEPxA/C0to0tozg2AEiPvYXONrrhyPkuAHIkYFdtVNU/x1YfISql
/v1kjubBx/pjD2vGeJbYsrvzOzwkfdXCzSDJ3LOW2Vh0ZsMa647xbKFbcTaWgz2j7bxrXL9dAe0D
mtNaYXOXeri/aSHLm97qxx4NC4hpqodnnTKn+pk1u43kggISwGlOLPAx6pIBo5yak7Uc/No4RuQn
95FP9mvt+nV8KpRZc7E749TywxYtzDqpb5oehVZ8VE/kqBG3kVPLSzteXnPdHiiFfsreG5rTnSZN
X13S+MnikxhqJRl9Of0YvnokUpNnGyntFM5iFsxIkHlmeAMc4mtmWBVGJv8c2OU240rak0fZNu2p
2Fj95xDMnevLjKqdsrUbs7b8NO16LThY2S6jjtA5KfptMYBgROAAghsVhqRmUhwEZNNJZjn1svxG
AqXTX+DDF4jOEq2qbn4wlky1jMphGLr8pkY+ZiUDemgdaoDex0lV+7thObiBEZNRL71tioDH3XVA
zvywOCYNu1UZDEMFS8MlrFUV+2QpaDAsLemXeGl2Gu+oOUCESpoy4FYhX8sQml8N4u0ejv8r/hIo
7TV1eC8H6c8tyNEl/kFg5f49oKrFjZWU2BwvAxIsZ0ZcZndWfpfj2WZeBqXfmfIb+J6YE6bGzR95
XNlCpJ36NaUicSMtOVz3HF0wfcUGz92PJRmEF9OLsvUlk4I/7KPbOMkmmK3oTknK4Jy4frklJTZ/
5Wt+dBs/+q11bJkAixYvFFExNoybGFOASX/svFFfSQgioGRhtPmHXI1EbL1uZ7/YF4GjbVBfUr5o
c4zzeNPFv6vQWkONpkLTAqPC79b4YWaA4CvbUJ7RnMB2oKgnEiKqcVBGj1djaWT3qVrMC3zxEISs
9+Jcc09CCWkngQpGn5udWwNDWfZqEgyN73NzrrVxVaVWf0QaS1sHFjwxbOPWwlYBeMj+xurCF9sP
on0ADObI4yE66gHVxWnMKAd13cmyMag1loOcuVqfndKZTX6eDHdV17/3y2DdGemuVqldSPM6KvMD
Dd2Ahlr07jp6vcrHD6zZbnasy59tG4uZxmm7Ax4Ywbe6RsUiGd4yXuMnv2vstXRbPCtYQ3j1LYxg
6wW4yd5aJGC8EUcagOCgupbZbhq9KK0aPjUVWhemg3+qs4RZBWIJ7hTeSz5EkhvXzMj/oU9Ccn1W
Dk5po2hMKuWSJxm6x3CONSpp0Eishhu6GI9UdFhz2zFrRtYA6e6PZLJeuOsk7bTba3+eIrK3VCdl
BR9Yyo7iXXWck7irNm5SOzdF6N72SQrIHD4qvKh64UXlHXqKVlqOu0ukbtlo2I1IYKCWOT1UdvtI
Mqc9CbVLDnmeJ1sd797NlfNFDTk7m5h2yKQL0atgqrlMlb7rVA1zh02c8Axgf/Y+TUavcctPbdXy
pkRy5iScutIPkaaNk/JWmvVHU4hHiZe8j0rz0+jCGRY3netcCVYzu7gVltI1ONHKbjurE59u8QZ2
WRIrfbj1FgNga/OpEe7xbcIY3I0p0ZF4YPuemNrpepibUP/c5LcAIfARkxWkjLB//zXLgDr30SZv
KgdCoEqN4jHUR/9owmDeoAMyfY+D4VbtEJpu4rrey1b1j52rbH7DBckko3Kwmyzdtq2H6trHQC9b
5WtbAmVyWxtIxIC2RagS0YF68VnDts6/YRPxKC3pF9M1aV4jeqN9nEYwD6vrgMQps+7f9Nb4+Mmw
TUKqCcPWMHUOZINeBK1uL7h1Xnd8MZqkJRFHk4wt9rNO9SItOSDNSGlkxihbZrVFG94u17hGyDXQ
BXm/hkQs17j+lOs1rj9luQbkFOc0leZfaq4FL17qfrEBQdziChe+RBUE+6mfq50MRmBlT9iE4Iu0
jEqfAlKzoLbxJF0eu9z1nEbzoV8iatTvyJgBy5XRKiyah2oxPfyYDjdk31jQAxeWdlptfSsP/0Ym
groTFuavaqyZFKlb9a5QppJtlzcBMirne76MVGK9THuL5/mbR8rwaCIFUv1sAkiGKdVuw3lzC5P0
lutP3yuDKv48Jbiso3nazjFqYvOAVA/9juLTnzblSUUWhFsazQDN8POdYMLSGN6noWk45wrGjDzY
v9oy7tqDtxZsmZkHT6HpxBvQLKO18qtsPE5l8Gj6BV+cPup5xJX+A59B/TI4KTvl2jbWaVNHP23P
4rnf228KVqr7dOiKmyy2wld2srcS0ALuX7MTxn4Myx2Me4KD08JQcfk33XYhBmWIYznb1PXqVzee
34apdX53hn2IzaL55ijdtPGXUM3O5tPU+Z9CRSv036G8MqNjR+6j4KY8u0VbblW/1L4OkCASrY1/
u44RwDru8hfE54a968/RAZaR+QhCByWkJaRM3FUaOuOPfLZSlj9DeMdCMCRX9LUx83xNHQewntUX
35Um9E6IdY9PmeqWt2Gl3Fu8+Z+kS8GOYVM6drT7Z0K+BYKn3ssoyEWkZQrg50Wv5uzgRktZUX01
bmTYNOyc/cePy1TF00KQVdjUyGDQoqnSUKPeobIf3XSznoEq0OL7pu55JiRpr57bBgXtpQ/zh968
DKsePpCVl2Nj3EQKz0Ju4dDozX2PqOh7TJSpKqu9ilvqOlF+jNIjzaFgtBMiTHd2VRW6MBmmgz0l
yJYPGvvyJbuUtGa5qXJ72Cr+gjrMVdarLvByvwrye7/EQDD2ivYBxaeQr4vX4fhEc4LN9IBIjr5H
1RXwtTQ/BhK8rhW4NDh5LmFLf6BG6NJmME9i14WQqHIDnXPHOsqVLnF9A7qxyV3A9X3npbtqcv2j
ps7+sUMVChb80kY3/XZI64bVyUdfZFTvgRItcZ+GKyqHylaGrofCN1Rr7TVJvnyBUjg5ESv7MnFU
nK91yz3agd4n5xAmmc9Nvudhj/U8KQwSEbzo15MeA9BVDOdWziLN9lFhmp+v/ak5wDsPeWLctrgU
r7I0G/d2khvzJl46NW26TJHWp4FBccOV5fnDXkbkikPHTsguqGOTPIsRRllnxdjh/x6Ot5eeNDeG
SxuIR+50t9Mylkq0jMmhB8LImMy79rpzV7Jf9LatmyJ4qlgUWbGKf2qVKkAYaGcUMJIAziEf7AdK
BEt5aStq/1zWo73Yy6hPKgpDp2J0fjQhwh9rNhoTuNGm3cfDRjI5kr/BL9TdG7gyrSTpU4qfGoog
91PbtScJaZfcj9W17j7LQ/WTnKtcZYlty/Q9FhL7ic/i3Y5t0uAAZidH+WV0a9DuqOQc4sZXn6Rr
sGCc8dYxYRfy6w5opDyZWFIldokV59IVOABKXCCtq+ssyrC/GvN33s4UcPTUf6yb8KvXTuo3khv+
xhpsVMymrviaxV+KPtC+9Y3GM7WBnITppPaNJAdii2n1ko/lfNYio13LbN8oqJPAlbvL0+5+dFFj
GFYXtBy5Wm7MwHGPbKGVlbZwW6BRvjfFZ/HalNFrsJgyOhEeiGk9Q8YsZ2Ofpa1KaboD8Q137Idi
NlvehP5fSjwhbj7nX8sgQDRkSKm+Jb11GFFJWRczQImZvcqxH636NkrgGQe95bzYadGsEt2LfyMZ
sHLMwvw7jrUHZ1Cqb7nmaesKmysIVY66dzy08R2rgY/vBN2RN59yCFKz/fMsAa937OtAOfzvcSyX
it2AzBRu3Vr9iAoy7L6fo4A6Wz9dGmFZjres9w1W/EFjGYhXoVQM5ut4KXpdjk3rnjssjz/hmawP
9pOW+OdymXHd0F7wUMtAyhtn56Xe8t/yy/ALvMVdqAfW32mIoSoV7h8W2sTr3uqqp7aI7J0aWs0J
smx+zisl22nktp5n37VWqkmGaZnugH3eUnHKd6oN6eM3rupPNn4UxexZBzv3Jwh9NFMELlcphYA7
Vnc1stoLvnipkl0P2tA9B60D+H7pL1PT32We6a6dAJSHBZTvsii/NmW5L80qCaNbkR24Nj+NUoS+
ldW/jPaF+vc7F7ZxFOrdTub529w1vaOTQmO5kdN0aQ/TiAaFnPpZ7L5HBejmHJOSzVJszI8DZiQ5
pG36Biv0j4A27F0xDM/OMCPesBzMMWGRL6eq6b53Xoelb1CMb3rZ6hh5/DOttSNY+maA2WLNquSI
Dgi+pd7cnsakte8rJYUCPlrZr8hhk6BW5p3n6D+B4Wr3rqkgAelCOrMhJ9qAWekcBrZuQWK7u3os
9Xvpk4M1B3euzZ7cqkq+N/Wo6He2/ShR7UcoSsQQh835+3W2DLaWQ3mxsp+KriZB+g/sK2nxUMmT
9nyBm0lziciwdW4LxG/gaYEAXQ6y27xsPP00p5DWxzvpu4bkJZWx1bWNNDR8L5g8WwmsEMGmRDx5
SIL54CLdtDCPugrT0M2LbDskfo2sfBJvr27VYEe8+36ej3mZKyd0hSDkxDj23ZhaYEKz5PH7V4aD
0yAY7tAvy2o1LPBtOXxqfzqVIafQi+O4yD6NwHa8YdgUph//XHwkegVoiuWCp8T6oIKVmjQHDJHz
/ajp2ovZ978lwnFgBCEW/zUHkbLNy0In85l3d46mKWtNZ6mvWArANCfN13DcyjPk9vrNThaHJxha
xqAd44y/hDT/e1QEjeArUqnvUdEiJStR1OWqM5hjuZZ0+4OlHXEbCRHU59LXqKp7SKGxHZJoiJ8U
AFZYHWjhTzcHgGNTXWeNGs1HFETabZ+01o/6ixok0U/DSJAH1g33aM6bOmK3D/0WWpwTd/D1Fuad
HCKlhZidKt722keODYbeEi19SPSCS5TAuE/9rV8kzn4s/C//o7Z53qtAvX34h1ddczlDyDW4vSik
RxWaMRITL6iibgjqk4FsOuJOqTEAEyI/He6cJT8NzJz8tClZaukIJY0dleDYMZp0NhjQonEvGetk
SV5fJji6BqU21nVg1FWunxER3Ct9p95otT4BqV3S5QhEkSPvQJ2hlVSj0Vhb9g3sMtY34/SVF1F8
mFGX3AYqAoVeleAV1ubpHXqw493YeOQojH4fDsjfi2aISIJc+65aJa3lv8dJiARf46RPgqVvYpNA
9m8Bi11jrte/XisesDEss1anmIh+kRDDhEM2J1q8aXMo2tKUgQt5rNJV9Tb6eQ01Kz9bjVaQ7bqJ
7S60r9g+uRhxrHzFarc2EOGT9MmZHFT8spqdnBqRxtfvGh7oeVGvZEjzwrRbJNX+YplS7cKlci6H
RCrlcooIHdOnRdMNxOcLL40Kz1cCP8XUjU/MdbqcyRQ5+5h3mcIm4P3HONn4qxh5dbAL5P6VWxlR
LOe44A/kFpeuy6hzQd0uNz4MCueYQXy63PeXcb5YDVl4/Goco21OfU8C4PPpaBuPZeTlex3NoJPE
GGFW6Gc51UI7OwZjNLPYmJza468SZs2q7vXwPEQt6jofZy7rYAUq3eGP/lhmXOOuc2OP+7YallTi
x1WucUpAzhE5ln+JVeQzUiCLeIWaNl20ixXH2+mN8lR8CFp80rpAL4pwNoLjupc3ZMg3YvMnQ6fD
IOpE7vvCzRGCTiLAy07DL2MA8LqVThc7iu27ejvU9XLdKNAM2qDPb6RQiVqhtQ8NvEmkORRTeksi
8qc1Z/1LUPrxC3tCGZKDUmlv3jCbt9KSa0W+8qK6mrHt+lh5s6tiHYM0/w5rOt6Nk4V/J3hMjCj0
PWRTaxUtm84wnsH0xuxGeWipd9LXL1tSBSTEBkfkYRvJbnRedqMZu9EEwV5cypfNbtlpHeBZomXe
9HFpjzc4lgTWQR81814OfAB7VfY9N8rS52iVeT+3gXXv+ebW9Co0CD5iU2Q2Tq05nq5dcmakpMCc
vsPyeYkFIlNinGX1G1h4QCRBfOlrdOCmDZo8460c2jiwznmp9eyI9WglcvBUqfsbA2AyGQFs6fpM
yzaxPU4Hacam9zZ2WfAQOXHzqhTHcHGnq92sA3nnVNF3243INWZoM08Jxdze6MG0ex0rNbN1eN9y
mOr47yFKjaO0pL+cvHWSu+zilkmoATp3ZBy2jWW1+InpsFdCrUDWbJkuE6gZj7tIR3ZRZrhtT9Ey
CS22/mkfVoc6Rx9shd8zZunL4dI24JNbCgxyIJV5upGRy2kyhwUr7MrcWVX4O8FYkk3K0hcRtDPL
XOethbYEIIAl+ypqr4FuVZsmRjzt2nd1OxB9WAmplpDZzrjH3PEpJHt2jF1YqCLpDS7xCziV9Dko
5vCcYWKIlCP63B/9qYPM1n/oR2UrPIdtcleOAapqDmTdztW3IgZ7FYhtpLIqbdPzNdzUeO8pIOCD
/TVSZvsswjeQB1xyQSp7aeFkeuAm9XZt5nxvmAnGVjR6YBtQsUjNn9InOj29iPzUPthec9LPdl3p
m7iczCM2Ar+KwCt/hFZ5OYn/OfkYWk7wAqt+SI9u5d8t53vpD7ftglBM67p9WFqCZsz/1foYy6Bn
rn3+TocLUMHIx78V1PHxIV2UvYoYNdopNr8KliFybTw28xtRW4x1JBeB1nT1wiD3U8D6H+KK/3RL
jERLAOl+iR6Hgfzpf7+ARDYj+ASnyP+uk5mVqwkF0TXL9EbtS1w4tGk6yZlpBIxeYnCbSJW1dDd5
Yt4UgwJdhXCdyWRKUtxWsdt7v+CniRJ0PVyvLn0Q7BAjzb5OflsfI9RAN1JMayMdkGGFhHaHR+Oz
rpa30h+OmQJGKAm5Rai5mYZzbnyE8Nn993e1PVLHX/qToK83xly1R4SSla+/pdMI+Y0pcu9Rho8h
LrKwZS2NlYXFPmQBtbwV+hfpzicoIQn058vnlV/08sHk9PJnuX6Qy59GQ7h/7Rh8IAnqUWbaalWT
r7IhGtrVPJj12YgbV9sZXvVFmWp174ZRc05Ldic2yvms83eooFjPuCOjdW54zgr0jHXApdt8nmoI
6rljl2sZbSMIDl25JaFve/UaQSoEwM8TAuNnzfLNte831ro2VFSDPwauzTQP5maFs8p84wTaMcDP
2F6X+RSc/rdTF9F80MxDXKzA+c/HudtKl730y5lcQs4qHeFTNDqRBprR5H7nvzTRDgSdcpZKo1Qg
I6O3D2iJfzfNgS2WDPSGi+xkUBrbS2eRxA9m2WJoCxq32qDQu8rjTZ7h0zQjhWGuQoSb7+N5/MlH
Dw7NmKb31XKw+Crda2qNnoK1WM4vTae1wGoX+JhsE8B8FCocasBTbOAKbPq//phMWcEGk4PeYwKA
fyWjcplq9NbyG0gXKZsDehbq2fD08GQU9mJjoT30Y6H5K9c3N53ih3etNNN8TtdlUqb7IvPVBxMR
xAckpCywjOz8+mWeTE5z179DTue9S+aWZfsjdYbyKGFycMl/bOGRaJtrH/XUy28BSmbhTHmvY1Oj
1esZ+T5eqjY1uglp+V16MVz56DVsvfieqOj6Sm9XRkvsrPfKI1bm9aopEHhpxkH/Xvb1besEYBkK
hPtxk83+6iNQCKBQ/de808tNHLvKfWT3Hl53XX0Ma9U5O3oN7gLngWe5ktmwokz7tGoiELMgqcOl
ZJJgU7MzFTd9YXuTLtYw1u+2mNd5N1s/BoWVgpfF432ziO5Gcf+zHdko1raOIqppg+IzovIxLTrE
jyIUrpaCIK4rSLstEdL8iJCWTBoSQ900efTQYIpyeTSUiv9qtnP2yNdveIyS8PJo0Fu8EepItXay
UR5L+9XMqvwxAh76RxTKVRbuR7gvZHHKamx5lodZ8KQleYNWCy3pMpbHOsWTp67360/9WY8CVjNg
NjAspoLTFNjDZrC78RZ94fHWy9BwzSObhCeKk1tchsYQgz3nsQuM4rI/uW5APm1I4szCNUk2I5fT
LFnMWihrrzyc41cT3PeH2iVvp0Kg24qMqJn0ZJB51y46o2bdJYgkhPMeB9VxmxuadTMsWt3x+EMb
R+MtcmfjaPdaAQAKP7nQ5h3iJm1JAVFzHiMTgM/iJ9cmFiiBQXkxbPAVBnmix0RflHxcUoBaFviP
Kh/5onuaolDkz78RXXiPjL30PRJlIeCrJllHwZzgUOG26u9m3uikG24vvIcLxUF7Hewmv8VLDWaE
MCEu/AftNfSjHBcUHPIQ3bsVTIFqfo8Lp7p32Uv4q9KteE+w3tpfIApKF1jgrZa83UWrNo6VPXKf
oDA8Oz0Lewk8Pu5UJC+eIjPVDpk9zDsYZdkbyZqzXVrsOcWpC1UD8oJF8ZZBKD5D6FCfuBGKc184
b4EQ4jFjsdbIIzR7GbUtdX76LadyIGFbgaBKnHXfJJQuErV6I00DE7JWzrEJ4GKVDHO+xrVn3npK
Utz1XuesB7VfhDWo9eYkch5gO4Z3mmFGa1n7Je38PqBT7bgbWDuvzdqMMIVd9GSLCvX93NeeqdSU
K2Sond/tQNK/SNufCgy6dR9lVCCD0DwU2lzsI9Z6G1iZ80bLh+FkqmO5kceLmVSPemA4z9Lfsr8h
6UPB+aMfjOUtymL1L9dM87ey6JX80DoUqRy1zW8BSyOctsj5kYnLb8caHJiUDfppZSEccwdQxD8p
LG8Fx/Un3GsZDFxY5wsR5or0igavPKIokaFwtR0WbpXaUJI1cq/ECDWPb8YytW8ao4EXjPQcGjLU
ep5rv0Teaxi1O8e17dvSoDSqtJB/MWLcW13RvWFn0e9rNJCWe6d5dQwgrcWcP4A7GFb9lBYbuO0m
UHVbe9OqX82solXnNdZNFowTVTyaBppKJIzdx2IRkar9vlppYwQYfJndRAgTWVBh3km7ESQUKCrd
zSXLqlr5e/tC+uXx/d7+FK8banejZ4OxHttyQhAyBosBJH3T62jPOV0R7BKntncThpuvRqxRhuBN
fJBRcgwJyu25dSujTmzeGH1SPmWDYyO0fSNBkK6cB62q7qVl2NEEpjqk6rdcP+trcqwp2rs5vIjO
cjpsG7zsWf0FQLV/7peDmSNvqaNTtZdmX7szyOziu7RkittEb46pBrioEQ+Eqd/HyCxuosIzbnD/
ogq61OEqo4A+kYTVWup10id1uMGzgSygEX/tV5RQ2y0p0Isto8TKaJ4AvF1ipStPfTC31cTmn7/5
GuT8lyofJ4xZwTPgMRxfmnaEJxSVgxFEfu7fWWXzKiUIKpT+nauUr1KucEPPkzGpVlhLpEOkoI/+
w7zlKhLpFxBXLepju0jN9rJ8lEWjr6BY79hhfJZlZuiHwd7Lx3Ejo6xK04fZeBt0LIUXIWU5lMha
3/rasL8m/Gz0+KTrku/DC8LDyrzf+7WHgk1SpDepXrz5CzMtDc3hpm/HGBQkvDUrBELehFpN5pMm
BNmt2UT9S25G/YOFpUQVfWPx4//lDn8lQDd+ZwpuS+Fslc/Y4Rm7CBz7iQ0QSm+BtThXpM2rb5e/
vHiaN25gN2tkwQvgq7i3xrpm7x0RnQE//q+2jKfLeJfqfIUr6CL/0F/nui9WQsirwq55wkOFp085
3UpXrRTIK8b6sxD45BAslVfSkOjCLjy/y+H/OakMKTaOwsZVw3uvmPl1stjZxk3nHlzRO9A7t928
M3R7QNw7J/bY3RVtBXBlUr5YcKgl/2u7tnlAVWfaNBNrFswYovm1DkEHpiSGNiJ/IvJ0F+G9ftpQ
o8Vt2TasPUz6Z9ssnNtoEeiSM3hTzm1b8fAPy3ba/jEgIQN1FvybnI208gyXunREJCSdTHsbIs+2
FQKF+At75g7BkQaED3wLrdRuGsqFRw3DtGl1hYiNuX/wgjI6CuhrllE5FSgZaQDA/eO/Ri9XWEZk
nlxqcGJ1a2L7ymrf4SWlKmD5narP9LPR/xp5uSMiT+aTlQWLeUNOl0RpqxVIAbLJaABtaqsmgB6e
9ZO+udxM0h49Q98UALjV/XX8cjMNSX93EbzIRg/uiYaQR9C3yimeNXXXJWbwpOI9ChfXaL4NhvsU
i2o0f7+ksNS/faf/piJN/DUNc/jddRQ8ptjn7cfBGW5GS/81j91zK0iqxm4wF6F5+R5asW6dOn14
jkplPbf6RUfgggcd+Xut+F/ybJV9lqvE0R3OtZcN16UvTbBsYbVTIzBuAL4MmpdhHNW3bsPz03ij
WKfjmZF3QEo84w0TXHUXGY2xk9HaxWbLDC1gI1YHRtss0VTovAjlOBO7gcVu2tSm8GS3OMfKf1/6
+jqOV4YNTF6ahuq8h0hTDnKVPVDi4Uab1UTd16H9ffbG4h31yifRyH8l6yrJxk2VImSFRnUb7IUE
LofryLVPzgahiMup1mGQgNgxNKZIO+qDc4hDuFiOa/ylK+o5qezgd54AgYHBCdIs+dmniv7drnI0
Bvo8+VYHUOHnFtSY1gA1gjEWvwY+Un4jie2XodS9td2lUDV1lhtpyo5qDnksZuV4p3lWdkcBjPJr
HZg/0t7dp9mC5oOIH3W1+qP3WJfrWWM/AVwadxW/8KmYeMbbNSVhsTxrlS45KPp4I3pk0iWHbHEP
upqiXWIXMyGJG0wjO/RpciOaZtJVKdNrOLg91Jmuf56gynYJttPeYu0I4SnZ+qEPSmBpwiiP79Ow
P/qUERDeAjVNKVkhd5rZ/TN6fvXB15ai8nKlkiwI+0RjcfkA8qp9AF2vkNegcvRqFYPB25lu/u0K
e5WzT3EJ91WL+Mb8SsbEWHZ4XugAIlXCR9nSJT1yefDVuB2WHaH06QhX6u4cPkoXNyoSgxmvPhmc
EFQ/Q7B9RVI1f4mcfCbtBG++j3hfuTputhNrFuFD5TizrMFIVAfDU7OXCPzrfpyNbKOog7LTK7tY
F0rgFfC+Iu2MxO7On4PgeOnz0/o57wfj3lmVhlkg/JNZWGjYlAOXNZxtaH/nVfFflJ3Zkts6tqZf
paKum9GchxN9+kKzUimllLN9w/BO25znCeTT90fIZeV2V1dE39DEAkDJKYkE1vqHAXSjMZ0Hy/oh
w1TLPO7Sjr438iJ87qtq+4cNsRVpMG2CCQ7vXLeWB+Rw+pMIE2xxrV8hGc/KQN90tZEu+fB7IGqz
RY1DzuheyoBd3bVctcZhhjTbUqqEBVbEXdzO80WHuAP1c5j1ZVEfu8kJztwFw3M9H8wi8pamBbhA
dsiY7I3A1qszumMeLy9hByo3CAMc/x/XSAr1L1F42l5OlJ2GPrwgyWfstB4mTuHi4CfrMtdDZiGL
MUtoyENiNw7AEmd/C8mzW+1HNgdL/1n7j1CG8911h6eFybTNA+EurghzTYzROTdXNkZjzRqNGAQg
59G902x/WXYabGDAXefW09AE9lMUvreNPzzKSJoPAnRFM+xkX1CO+Z1SuiTCAxCW1z0U2Odpc4N8
5NHI1//WllCPT+CQtslfKToF29sQXWC3jPVNupeGeOhAWkDRnxCzRa8mKAIs+UL1XvblviNWYzk1
W9kbuajWR+GI3C7A8WfFUqvTGGnXqfWo1YusmbHQIjCX6EjkFG9mTxabnMY+c5MfIboYzZpUDoD8
WDle/4YYZ67TCW3TutBs6s8AdVIwj+cyKOtTDGv9BueRcZX/CRw0xnqognwaSybk01h/Nse9jR1L
8ROIN/BjJKaM4gQXW2yVUSlYHpLS1fzsowlEda7NuHsER/kgw1Ed/xolcQ/6VH4eZegPMhxSpfAR
vVuFVWMg6yO8O93Hg5TlrQF+omyWZLzLr0Fj3mcJxn1tP6wMXYk/wsKd+HFE4XOWdO4aL8JiWY+o
S6Jm2z7aqDbuw85rZquJ5lEeBA9XVh29uoUzgtdq7EKMRPn6HM9o9s62zWu9zY7ZiMfmNO1k0U3W
z2QNrgO4KtDvuoUn0w/wR+7f5KBbvIicdK1hXrW6dfRYbf+rqFk1PoS4snBXPqiKJQpIGCAOeCxc
z7RoPOEQ+5hayOXe4rJTZx9y8Pmah+bswCBj8hC7cEY7R//J3rZ7yB2QiqUNq4s805tQ++lAeiZZ
4sFRvlUCXVBbiTDbsJviDYacu3BSM7uXvcFkbjxtjC9diiantUoLP1nLFM00hN+tsPL3kv8hOSUT
7MuN5XjW8vqNdAPFPsLbuE6QQ1KB87KCbDFmx5hJ5bbvHOVZpBTucQg09JviyT2O8xmJB/dzb2y+
km8KlpjUm+8okayk343PWnUV1MK9F1qlP7g+mXtJNxcKxoC1lrwMLm4YftNamwCI9tLuW2cPjs5c
Bkrjb/2ABySPhfZ+wEpZPlvlMzOKpheU6PKjbBmz/7Im4BXK56sxuzPzDmSfPLgYXgHPkq4mQ0L6
vbbCbZ93xqWdD7br5Rhkq/Y+mHiCLpvMvG+A+x6vTU/ZUwb0z3KsVfDw8K1hI6cXQDsvUxkGB0sT
f/0aHs1+1qQtl1rXsj0gJzWutRrZaH+cr54qvrqU70DOtqv+bTR0DCjmEmVGgmzptGWwvlUnZU3y
1rwNcZ2ExKfsAWpDJUDWO12t0VbjVOlzkq03qrcwHS6sEchI1+MdJtrlz0lrv7WlQAOpMn1k+RMT
EbByxirgxxnZVUb5FUJJnhvlIxTfall2Digpr7jXpqHGaZA0r82iytpOo/NnRXscimiVBNwE5W/q
doC78sw2sbqTIflLdQL+mob/XUYo8CBiGNSY+umTVyxksHaU1eD5iGEZAtZVPvnerk/rozHrICLn
WvWL6+m128CUsuf7gCrIPBwGOVW6GMXsoHTCB2MK64WilPrWQMDxYUCnz1xMI4pWsaHgHjcHrwPn
M4Pq752i55dPg+VpYyH0OCXt8TbWcRVr17jOi4Q0SQhTnAXucqDmvMwl5AmBr/ggu+XhCmuSCKfb
nE+wqNvwa1BeUw7PGuS7+Y99w0H4uy338RFZXxR8xXd13uXHaFwi0kSu4SSwD5Ed13HJv8a51RTt
DFV8H37LA7d8WY4ahfOjEhnfTSCNW9kZS21heTpGenrfturiNvaP+U6I5ZVV5riF/b7wGId7DZ29
+8bplQccTOQ96sZP68JKLErLL3e3jobVxbYEt7CQsc7xpocqOcrvegGbBDuv8dGnQmvdGbVCU+se
a9ybi60d5tr9P//xP//3//oQ/xX8KM5FygM//0feZecC8frmv/9pW//8R3kN77//9z8t3XPZzjiW
rqOm5ZqmrtL/8e0RhRxGa/8DULQooiBP78B2Z2srSqDQufzI59yozKDLzLkBQ5d0tf4kcHpp9FQ8
6zy997iGuWts1qdv8kC50l2TotD2cV6Pz55VI68zU1o1LUXhvxxPmg8+vB4E0rhmrH5D/fRRiE7f
6clkw2cboDXcoZ9n3iFodygd8nrYl8+uAviEL7Cm9zd2rio6Vn95cI865IaSNmUk3HGvGbpA+NgF
VDDAtTzqwUrMzShFbknFKcIprHhJKiLGsYJDMqKPDqws3QJ3SK6xaIyOtsL3X44oqsk+CZyPb5NA
kGY7eaE0xXn+P38arv73T8NQVQ9pdrI1lmsZGp/H3z+NNDFIu4C7uEsTcD6jFdTn1K1rCoZas8Jt
t1zLmDzgH6Edyya+htCRg7XVAb/WzSZeUXFF3yWthgf4NP31gCFHDla04LkLsBpxlzQcQCl32naM
hiZat031Hd3e1S+Zj9Jt3JPSimAZqmSXEcWC3nhrU2iggjUFzUM9n8kOvSI/IGNu7gBE6Fq89WTw
Oru0Wh3FgG1qGT5UZDaM1y1mjmLGVPzacCotz/pUM35tOJELjEEd1XdyqJw0mg2bzrAz7uQjEE5F
s79d8hrjkmnt2WfZkpfsChFvZBM9v/gBxaLrnlVeV14SrLRxfRl5SU9XfDTe2PTq/IB2//mjNlTj
j89a8xyHnxxpYsMCOa7+8ctTFNfAbCwPd1GpancidcnbN7hD6CkawDgYuKs2HMHz+AXpOtkeu9SG
G/Okj7F16swSw7wG/9wlklb1+tr2IqW59xB2c6LuX2Pqhk9BxOjlGnnpnELQ37taywYy6Yn3PHrJ
V2zypg9jyp4xUfJeRkTKNobS9fupCuwL93ruYW6nfgRtCzcgbL74IZXCiYzkASsdH+GHBuPOaZg+
kJtrhzH6sH3bW2Z1l590X+A0zvcdio1VQymE5GfyaknQ2AvPGpTzlOQpovRIe5he+oQ0anBnQIZ7
kAe1Jt0Q5kmDOOnkwqGFviVjslfoUbfpOiNY1n3fzraHzAsLshH42h2vsVzMzMte1/fBIPpVMiQR
T/8UjWtfb8lD8dWHn44ajjzo5BQam22tbE3OII62JQ43wWsL6Tz8lbl7Xy8iXMrMDYuI9e0iVoEG
BhCE+HrhtKqqPTmwDDfBWCM5iNMBt3eNMlKslacsxZdoSPQS25OqPJVzrIWNzmPOtX+EbRTvrqNl
j9nGb77TAQuRc+cZcppswsh9UAaAfDJ0vYg81Qpnr/WtAVHF4MIyJq/i6cZrYUdbq4/jQz8BWBC/
D7pdIGmAojxYYsrof3TIZhi0sGgqYMWyKWfcxpm2YuwzdGv/iN+aHUpnjoeb2b+bPtgjrLEMAKSc
4HT6tApDJGtvNC+1dlauEmaHADlaCuWSIDbTxuYOf+64ha6kMuuYuWwh1a9KkYlvXVRZi6YpxYNm
puaxrtx+KTumbDohTp+/ONZU7eM2TdCTK7NvCGfKfgziu4VWGjsV0ZETScj25AiHA+D3tQkqf2nN
TRdAhIkIPSVtFeDExgpAlq/kHLXKHwy8svem6+raQg63InbkoJzmy8nAtc+vantv2u35OkheAy+C
fAOb013I0T387R0bY7L/ZHTjp7LfOTrGe2Wn3zfkmFHyd81LYiAgpEXXRkzW/mh06V52dfMgu+fH
R6Evw/2MpoyZ7L8oLcJGlk3ZYc6KznhppKS2GSdjOtkPXOyH/Ho9edFSC1imzZCd+dXl2CEGqRa0
l9qYLJDIxnQsA4SnbCAgI1nLUNFRc+ig2uE3O2FhG1fGQ++rxoM8qzJzWti6O24jZOlsoCB0e2qx
aUbHvL/GHCVu71MW8LLzGhsaChSQboENyReQXY0ldEjEuD/I5qdXSUmOiKS+E/MLy3g2DfBG+9mX
zQOwM8fLYiQf2IffrzHgncf//IjQXe+PR4Suuq6HX5tjeZya1rxc+LQ4436vOySxjC3GHzPiK7W1
dCMasyvf/X0squEOGS7/bCqIkbZDlX2YqrqtsDZ6r00eJVUxfR5Bqke8lxkmZnmtedwPKKBXvUCD
3W3gAs+svClsu6XslaLTsnfqYApbuWp8Guw5KPry0zq7k9JummiIeBK5UMCTsZzvsS76MZXQL/F8
EAaAqBiv7p2MhVH9Gg21fhCu/VcCnfMOSWP9cj2oyhYH9vgkW3K4PJPX0ZKWDkYguGOfWeWWB23W
eje8sKsXU4xWdKVo8zMR1fdmVAleT+d2kMKg+bc9qDR6k/55wDxeXnmaLy8nyaY8kzHZ7Fh7rn0/
wLLm9yuglMFz9tOL/b+uZenDhRKCur1d7/ru5gmf3/zt/1GEebNrDe1we1vXKbch8n2lWbzXMyB+
sWf7R7ZJxkJoTvbFxYtuCdtmOIBIdF5HDyQ5C3vUZUax0WZqilRZ+qS9dFVd4g6HQvC8xbsdkPUz
lqPlVuz5IbLIjtslhIc6xeaPHqtv8N/sAmfZwe8/273xgaqFvx/1Etc3SDA1Rlm6unSU2QVuMlPy
UVm7QPavL1r3nZxIuRtjVWxQrEK4q/+RdIpzDbtDkq/syva3mTYY/WLKEpx8Q6F499FQFZt+Jn/I
ZjzH5Nl1pF2W/n2rUS/s7No8yCdL41SIy4fa9vqckXxjq9OBkUe6/sMfVfGrZ37QyDGRZTTLurOQ
7GPdtTVaB79VI07fbNfZdmNhfrM9x11iexgcsdINzlVMVrjEhfSbD8t0QP3mqbUElghY5a1lnF9p
0A31NwsTrHVY5dY+NczkOVEy/BKnYD3VlIfYBs/E9ASrPDXoGjAaSKVdgy6/rEOP5o2M4axunlrD
Z+s0Rqq34FbYwM4kKLur2ANj4gHLX5jXf0TUJduyVvyDazTxXVIV5CZ6tabSl9cbIKbJhRt+uQL3
0bwUXWZgD6EnX+2segWzhNmHSFfY/ImDCPFH7RRFO9m5Tr1cFCzlPFU/XWMZW9JFNPT7mLv/oe2q
Xx31fGbmmMhDbuTbJ8fJoJxHJekjiHAdqbowOMXxvXSoDVASV30rPOkxXDcws8pGNoExQlGqi2g7
cb8+SefakCf13o+DXnm6JuY1z2yB9DRnCZYUiVKvkjhvDgZTnue4RC7JeNwU5/98q9dcb97afdqI
kwbTbNUB1KdZbAYs+4+tnzoUKZv0Xt+IjkKxD9xvr7VNQEUIRJFN0fobQlarpo/TH7YV/0jMtnuJ
zRBWdpUhyFek2tEFLb9S3HF4n9L8xBPx+zSxHEFPsF2NlHPe8OWI1qirZjvZNB32USHFDfKe9Bqh
ucpx/nsqtUF7NEHUy3DYmNW9OdgmMnZ8qqXIpn0zfg20zn7RXNGfu8hArFst3zBe9ffGgExEPGd8
Q6XEbSlVk53sLfvoTVeeOgTjnqQLoqY8tGIIH2WkrUpUiwXfbATk8oIyyrVTFVW2CwMw3p6eJoBJ
/3UQpXir+GFv3QRVg6B042ungXYbv53fbdktp+E6gnCtETjryiqshal50yn3GnPZuGHxMoxZtswm
y30lp6CjnZxOmJCACymx3PmqtMOHCpDwryJTnzrMVL9z4ziEqh/9BL220VURo4fgAIZjXRYvYgB5
Qs1eWzWtF/h1DG8uEnRQUjs4+YXyiKDVXoaxVAgBLyuvqtXc930/FFvLnlA58DNtP8fyqScRqiMA
tbCSImG3s1VKzf9Av5z8azrFF4hl3i5GwXmnuqSK3MpQ0bXokAbXkAPP/q+hrsjiha2Z4Nzn8bAT
/hjvhNDl5aV1yEQ7PWx/XfpvQ1Ezsp6Dzv2Iplq9D7NuXKsA3F6U3PhZeJX9wxpecbzIvxcdGbs4
VdMnKFP9opyiFxEaZL8c3duzFEyeCwtVxmgygJuZafrc40VzAjH+oJqYcGEXGu4aJSjPJXC6pQ7y
btuIDlKEMtzPqauDbDlaOFqLsuzv7aw1ttQ2v6Spor4CTv1m4cz9w8bqy61D8yOvCzbadRc9mXHl
bjo1c+7CAjcwywaalM+TsL365syTgBYuSjH8mjQEvb1KW/SEJUghQRYTGfj8eG3Bqtt74YTX6gx8
+PsIPcHYKlKq82goGovT/ngF3/1uXrF5YVvCVAHnqyLsDf681JX+VERaeTEpRmnbTukz+ECVw29D
tR98pGMPvZPdy1Bq9DUliLQZ12BEvGXUKTZZDg5ycO7wDU2zFJHMIW2cxaDUwZ3ewaCG8H2RG9zB
Le5UK6B4MocUBYJ4yM3ntvk1A3TcGpeS8G2SNnrmug46YyVjapuuEmEg4d50R9X0rQd9PsizSm9t
fnuNsSRPpe2EBkNC3gmiNmATLRwcoMs6fHL1sLoYEeqY871CHlI71VaeR4ZVTgjcqrz4iNfcRshr
ZEVhrfsMNpunPbto191VwsbyRjbbNnvoRfPQ8BXtll647ioreZZ9pp28dGjLnGTLqZHOxwls3/pa
de7i0l+rQaWt8qFFGRedIR4UZNr313abf7GmxD2PphKD6zGnQ9xbX659t7myN8Uo4PE2X8YAaI0P
6PssVEg848iaeCh4yzE848c2iapti4nb3TQZswsPtekcq9K3qbJe5RcUJfWl+ntSZqjVo5+CvkcT
7KHSs+xklwrq3L75KA+ZGxerSclZnltdfdK6NHkNXbZkWBA8NaIKX8Fed2PymoWK+jRo7ZINYvKa
B2N7mTC/kxNUcAIPNs8JCHwIDCOihdd9iaTghMiRbJbkmg91mXyXLTGPGKwiQ4WkCg6xRd0ML+VN
64IyFajGX8g6xksMFZ0PK97Le5fIUV03aqt/zCdd2cqhdmeH16FFUbof3rTrWhj0pu88NbNUIaz9
EGq8220lSysHegQIX+uuovOy99bM0E76PHiei77UMWWvfqh7NuwZdZMvhuEnS27BeL5FZf3Envks
44omhnXt5tCxwep+wbgVvdR4rRYFkpyoTS2rMay/iULZYcyt/6ywBcQNwvrWJJWyyEXlPAqvHjeW
iPWDMwPFOoH/XxSku8i30p3cbpmu36+o1mQ7uRmDYDSsRD3+6k2pRa9ySgKwyvVkNeb4NsKuNV5E
niU7RfSfm97crFVXfyms9lfvrSnnlvjKPBUlD8chdFn1ZFRM7BCGIMYUX6K+2gbVMH4Hn/5j9FPn
2fdCexMVBYWDugbb0lHhzBBL+CsefsiReoqs5FRQL8hRJtp6Dav/2iyrO5J2WIp3Ubss56aMBeBx
r2f/OVZSFp8CtqysMmz810HgqujFBttpPnUtu1oOucBavhEhBdQ0OsozeciA7aydsdVX6jDLQOgo
Wqh58T5UmCTiFdqv21Ir3h2wJou4ogScZXX0ahhoDM/DAnTR7tKmd5f9mHxh59IqT0NVahsLbXm2
L5b42kZUGxQwQSe9VAsUf+iQQt8qOEi06pRfHVAAqoUU+5Ydtxmyw7PI6UxmdglJwD9CIN2zOHNP
suXDNdr5QR8vZVMelKZ9Zen4OnKbX9Rh9lNKInODNE+SWygPgxsCKu+i/S3eRMm5cEBQqIqprBXV
0Z9RqioWqWqTdlyNWuH/sCw/W0S96T6rSi/WRrQxs8I+e71nIoUUKu/48Txq3eD89MT3Cmu177bt
pouav9WLIhwczlxywIVhib2OjR10w+7OyvLsGAWhy5o0m97hxt1f0fZDCbqsSN5wqKqWWmTfGWGJ
iERR5h9TX+zaEVQOT7BjaQ6gXMxkOI9l6n/tNU1d+NjpvhQ4IK9G1iPnTMBw0Fv9rUHP5ywPdV/h
CZFW9fIWk2cThgpTBpz5FhdWp61z4Kqr6vd82WtGBxxmhgdMrmNvAXvCm3nkC1b7+lJTShSJPC/9
K1MH44AW6PToR9DCFZOMm2FPjzKkCpS/LT3oN7IpO6pIX3R4+Z21eVgdN/bOMkmaNEbYIxfMfSjr
gByWsXpW2Z8dPB+4ZQxk7a/wObTy/q9IRNZKMVznEIqqPA8marIDFK6/1ME+Ct9W7+q0qTZm7ONR
I7VFr6fw2+JdPSKV9Ycpi7RnuSmWXruljOlVhtRIg2QXKPmhQwZynQPFOyph5SzHFC2GKSnnUtHv
NuhTYEMOmP8KiMci86hRdIUdv6GtjD1p6j3m3qg+Ndg78OyL31DLDI5Oj4WRbDqJRr22SZt1PubJ
G77iFOGh8+KOxWDdML5imNk/yE7HokYuFFY3cXjJYXgtVIxQX/JGFfCAleKcsDjbjkLHvzXX0jvE
ONRd2pc4X8S2tdbUsX3MplDFnTETb70KUlUdm/JDMfNdLBwS0mlKiagcZqnF7EEftfKbnaViIcLI
fIkapVgNRe+cJ8uDOTAM6v00ocI7BG6455PrjnHBIh4qvH2JQ9tZCsPbV13VII8eNvdBplIsmc9u
B8d3qg2ajdWi8Xrc5TB4a6nuxPmqZ7+lbnvWu9d22akFEMZ5kAxWaZGv6jnIjqG9b+r0OVBL/ja+
6jyqoWc/9oibRdnARoZy/+PkGP0hsZKfsiUPbVNbsLQAPsrxcR61J99Ir+MVpXAeB4xVodmJaAtp
Gy0KtxR3TVyNK7VSi7tcNft3q9klMyessfRi74k2X/eSOVZE35CgzC9OnBXLVljjxsePacHeofii
CdZ7nQ0zUMC6fI9wrprDE0L4+MWiU3Ztqu3PoPf7cz8pBnel+js5rvKL3WVUN5u43wdtU3zprTWg
bPU9N2rkq2EhrWS49ttsYfaORt1eHS9FMrwnnYp7uHCHexeB7PUU9touYyv+7vt44VCEf+HnhWFn
Qg7YribrfXDcbKU7SPAisGC/j4g2uEHxXvVqcXAhsiFQRrjxYS51JoyVKIFeJHIlXfuYbLwKHvav
JfpiF3uqcCEnRGo9vtfZWy1k0538eJeHRXCdEDURyu88+neyV46zqQ5tyVm1YLSn9ygMxSEWOt+v
+ZBU+SIPuuJM2cu52B2mkSH66rcBZQ0qySlhD95iPjnMzej22SpNqGItNbhHCHmCQpRXkQNht/8s
UH68ky0ZD816lev4tbWmma6M0B7ylR8UA7w3G6l7uMzaekzTYWHausixnvL7ey0n67BBRXmnWZPA
nYrYpPmjcj2Vc/wYopTskVeTZwOg0zhjBxO5ojsHGfTkUQmHr4aVkYSu8vAUDJp/zjUT5+C5w4n4
kjmaAqmjCfsLWaWfBpJcX92s7Ja6ryTH2i2VSx3pf10vNEvoqtkTLp1p6E6nPofY4MR4HWSToDYE
4k5fyNO4bF9ngPD+UyxQMutOdwPUYpiLXo2wV3hAhyvL0c2VnBYYvbvxariNUgJVw9hNa7LwQeqn
/g6plhM8WE3ZXGRcJXsqR8nQZDUa5XWITojfFCzHG22hNxN8CDctn2rVSg+GjmCz62gxwCareNUU
C/VHOdghmQyLv106YZeUSM3qSFVm/Vn2ZqUToJFYJevQaIunLIzTR9N8vA4FL/9XNA5vaBOW11fO
jLo7mRE2FPMLyyvURfnrzVwvqEXZ9c3IpjwUcf3pDdVp0OwgZGDkPb+kvNLf31TndPdBGxyn0EvO
SNGn51g1WTyQzgL7DY3pd7xrNArRmV9ubh0uxfRTVFD8m4fJeJqqMXx5d8aTcEusdB2rBjjIbGJo
gs7JjmS9HwvYSgAnapad5IOineyFaeY/YD0LXb09FPlQ31HHxbIKL9K1hbaYuc+qWqzDOCQDDJZ1
5RdhtJFaaPIgqJ6tKuwwPsVST8M/AL/QTRHaQAox0ahNUW9ao25e7VZ/qpwg+m5GGjjfKCe7gptH
xnLnznPj6AxYmnX1PGLgP1QW6ofWkJG29LZ78HSSHJRzo01k68prERvnOh4QprfcN4us5EuP9c/G
zup6o0fGuUIqGRJsiX82fjzveWSdUaH1f9RGvVHyVnwbbPhzOkuKi5ZW/nZMs3EvJ8U+ptupPk3v
KZOkW3HflhvYW+OnSZkR+dthnpSjqfUwRCrU8XnS71dyRlQDVu1opl+QgNLWupKgxafzW6+gz+Bm
kWQfQ4C8538cMTICSbJ/fw344ekHEr7Xa8A/X012kB796otIlewsDzos73MFUXhVQFNeZ1riujwz
uvCBYfHUsd6X47Iw85YOAlNJTOW2E+7KLNr0VUmzaJErmvYjTu+y3DR+Wpr71lqF/2ZNKnovJkhl
DZDeTlOqfi9nO79ne/NsVU3137M9FzrdSNqD2x++y53tLCRvNi8jsNuTkZ61wJpOskOmsUuh8p3F
1URC6ZQuttahQwm2lRQ4/bGJUNRM9E1oNclO1drki+u+yC1LLVjAFPlMExmd5Iv9Ofy30XIfI0fH
g2Yvhqb60gWtZe65n+b37Xwwi1mo1HNYkzbFTPP22DAF3D5Y3yXpoxY3xpbqh7Wt5h3qpBUfjsod
vDd7/QVRyU8tnVYCHxAMGTvdeaRshXUnPnLlyWMrAm5EK188VIcm9hBvQZDomLmNxbXZDWmyplgg
drIXHSnq5QPIIzSbn/Qu3/a6Z79FhjbeIcZGzTuNyVsKW1sO8/uVBH7J3ZcHtY3aXasZyPhps/h7
adhU6Ob2jemvl3mDRg+rVyvoYtKHqUWCy4shuhco7VvmkwzZ41gs6iIrD4ANrCc16zEc+PsE2I+r
QTrVW2GNZF6TrKoC2XczVKf7wA97mNzIlcrvdZs9DUZqfQM8O61a7HHREmr6E18Anhhh9gWHrxm+
DSGPtAW0QcMTG5my1NFZuODCtIjHkifmrddV9WhtQ/7aapR/2El1Ytu1RvledcMzsLb6IjJVubiO
fxZmWb6DOaYIpijWWo7S2R4telh3p8ZM4AmiJXEYRmMlO+3cUvaq44J2mq+YpAoFAAo9B9nrXDwu
dldp83CyhHclNdLroWLxlC9uba2wf/XUMMcX8DyzNZt/5+42L29Cl4yQOOk5gqMoK9t7FMLrx54d
0MXLHn10fx5lJIVNtMudIl7KpuyYwgBhgDzSdzImD3mxgYyPMU0C/zxzu3E5ZFURLCdUTvcYopQL
UOXRRR4GF7GWIa8eYjcoA7JEzfCg6yy+ZBM16mID9K9YqmZjrYzIQqtEj0yxiEuvPcpDVeTdcZqL
kGC1vsuQX07t8dM4x4+jQ1EBtJ7HyiEpuZx9DDk6LjT3jp3ihEp04rt38uD+PvuzRw4P7TFdojKK
cNY8UMbk2XX0GHXGNkDd1wiK6AAlLjrIs3/X/P+KeXGPNIVjxavb9WCIQzWFWKBk43CUB1ISw7GY
IeYlmErus+761un9HiZjo4rNaAqYRY6XM2HXID8tT9Whiu8zhAHlWDl1sILf+Hpq6sZaGLUGUNhU
7wNj8ldAVTDOjqB92U2kdgsn6hHxU3SNczmA/GBwHWBWlKZ/CVrlfntkY5M9RqqSXMzmMUBFPEHK
T832vmqrC91E1TzmuV9iAriNxsZYu50TviNWTa269lDGJpH6holtww/zvQ60+L7Q52RlWEbvfQE2
UAWgsZdNvxP3qYLGRAck9DIk2pOVtdlrY4L8E0BEc+oydg3QSjYtLHDthd8p76hxansZcwZ3eIAr
xmCj3CuUOQ6yJeMQzrKTgQ+otL2Moio8TAKxbNnsatddlapr7VioGpQg1WcPSPK5wOOgcNSVNqbu
qesLpDQxPvIRmGgeaxxLSA9BrVlFiL/qs0LuJ1JUZhvq4ZLU/VvXKxYs0iF4nFQfKkALLN4NHvMo
DR6x9wyRAM++y/5hHlR1SbrpXVjVcoTsCOOTp13K2HkhY1meXX0IXgvxJDkrOla7p0YtUrK7FDRH
tS12I7Y4a9n05kQEOAjrSnCZL+HYKtwCiD9rvBeLldmZ2ruSiOvqCb0HYJVj/000RrW0oqm4+CJQ
KLO3Yh/pRvSQ/J6El/V1UgE2Q04ySOvkrLzmB4B8YmSoG+pemF1ky0jB4LSQ1KiH8kyxXOi1qpmC
LJwnyFheR58mjGCLW9wPk2NnZi9tEH9ks/xgnfj90gYZeQzMzrqQyvpeVvr4FelrbEQV1Df6xlQv
XWj8kOP1VquXgUF5a8Jp81K5mJ/LjlDFxLMUjThqUVnOJmoh/BjfPIa56200aS82H3IRIFLcUWec
ncVucdlsrGLoEcnI2xVeZBhu/31MBEIXbagBVreduSj5cr0Mh8r9L6qYcLW/xql9VYWZvXeDPeeN
WClXGormbj+o+yxSslPghGzytNh/yTqok+7kNj9alQWyaf78+2ynNsPr7NA2P8/u26BesOsYVzIJ
g81QcYpwrzjBqtOXCmaRq77rIZbLdEzVhvYaIM9Hiw7hcqx85wH5HGjaGXRvFkyU1I2Q57TelM+e
sE4j5nqgukjHTvV9Gnral3qeOLUThUDH+TUx7Mb+7MVsW4XrFYcCH+llLdns4RjyTpDaGUhB769r
P8mmmGPdHLuuD/kLX5uyE79hbx+Y8bC28zVwZOds2zWwihjvz1urc1fAyt1zIrLmgqZb83/4Oq/l
uJElDT8RIuDNLRrtm930InWDkDQSbMH7p98PRc7hmdnYvRACZQCSLTSqMvM3D/TMRv+tHZPqBhQ3
vRFbCN+ImvmN1ByKJvZIoLc2+xDTQTLvT3JaWFI1LE0TIWLcRDYRgpgSomYJPtvYmMeLLIMY/2zK
UfyRxsuUFdFWN3pWAGG+zmqVvVDvZWcJWvyQFWn8XBXGL2khLqbl1aj1zwm6YkPeS4ytYkXtQ00t
637unuwGRfavniF++pDzkOO05FCr9eHeGGfFdxOH6TaJoWSIi0O+fhKWOnz2VUlVHGQz/M882acn
Ktmr+ooQt/uY9PlprCh+yxYmOcqhmRKWwA659Y01uu9LKMRFjupOWyGTpZPOtYcZzgw750GdtaNs
yo20bMYOo19NOVrYuw/Mi2Ho91asg+Pnx5ydBmTziuWXXfIs9hrlLKLuQKa2W+VZal7VaXyoWGQO
iR1Oz55Wfu/jGEnF3H0vOm95lhPUMU5QkIEFQpj3MSHXwvfaHT8nyDvEo575qwvh5X/PmpQ6PhB1
ft7G4ecYqLP++s9tvibIX6QVzXfdENUTkZW9a1rFasjVLuEZbwYiM90Cr2Gz/TrLzmzSd1Vh1cd/
9ctB2fdxmWyHrr5fChRS973QtAdNAC6HaK34xtQ675UHtUvoOMt6A0ZgbC3fRlLy/z9ASFc9919U
HdPxPM2BoWNYkERUW3f/iQYFt1XYtlZZR9a65RBjzrBsPE0Up5boY/44zflvoGay9pI4HY4VrBpN
76OdibnDVptq77mNw7U2soAQUG2T5B59cVeUl3aqCp+KlPcscEckY2idegdLjI3wwXa5z3JmsiRn
R8PYVF8ntp1boLQBbVMOIq5nUZlyzYNsUjtRtiSllK2cnExYu7iR++6g6buB1mA/W/ZM6NKRZZdN
w6LsBedpVw8NJcZ1hsYv25Vxjg02raTIXvGIKq+yhT16vEl0Mz31/QwnkVT5yYy86TiR2Api5HQP
/QhKyUvLOuAjQkujQ5NINKzb5ZJ6H6N65Nmw/vrqKCcvlbHRXEzXSvTKjn23dC8DouuBnVSCgjNN
T8Uam98rh8QruhfwGdEuHnuEqddRPe/DXSnGmriHpmIo4X6KsilINTWBkYdmJlm/9M5ZD+yV07vF
Vr3T7PWBbCGT9tkvp331ERwC88sIJ1yn/N2XanknD3ZSVh9nX32apt9PieMcvrpIOOFhth5kH1KR
cHp4B5HA+MeAHFXmMEHZImlOpDGs40dfiPioFwFvXazsKYHjfVfkUQjoGybxzkiBxsvO/xr5ao8Q
5T3HjmCzcd3X4eMOhljFn83+Xpv0z9GldJEzinAd0RehPs7oKNVm+SgbGS+7/Ryb80Y21XVCbte/
NMw/zrJL1t1KK3uwVhsU2VWgVBFAkqTovvZ1XRzfl0MVVDxgZDtvNnSJSxSP4yPpKEDxAj6JbMpD
ZuqgixonOaIeOj7aNgGdEDgqrxfIA7JayC6xlqP/RB/kn/ExSarf1rTgIL526dhCX2tcE2VL3mdC
+GHrOGm5lX2Iy5AirixvJ8rlzkHg6E4kVf8YN1ZzQTziRbYqVwXmhT02/FiEuWSfPCAWdRyQAbjK
Vgc59+xlzU85X3ZhZwJuv3FejWykaKS67ffB/EsZe+NtUqIFzz8AtwJ2NU+7Ds+5dtWX3JmMYNL0
OOhd8d1qSuWEl2yxd8ps2hSirxCgi/uNtmj3ychOQTEWsmVdo74PWnKnucJ7SvC8wt1n+QEGvN03
MOD4IeOyRclkOExTGyPcUGD/OHUncgg430zpQS0i+y6ywnQ/sanGY2lwro1nvJQNWgxuR4jh8Ut4
WpsfW7yrtt4IY3BsxL62zfaiFHe4log13PIGTA80fqPRPmh5usuMKjuktZUCI89R44hmv5oXaChF
bD+oIa7XhqpMpyJOqEi62mvtTN0PJJp5v1Smeq2U2gJUE7EPcqtobzqNtu2m3LyByt1Usx49ygMi
CepxAeTAzf/uA2mZbZvKaoBg/t03ejjLx0oeHnFyjz+ujVqDFEOe38tpKlC2C9Xt29dFaq2MvHvC
Hh3kvy/KIF9uNM1J97JvRnXsEsbeeTDBaPhGO9cnSqKY38h2uSIvZFsebAWobDTjuo2iXO5/HHXM
4k4aEhCnTBk0dSvb+mBWJ3kG5Zypyzreyqtk7+elajX5oaD+I1ciuUhFaYi2/HqQfV/Nr75/zUvl
WiaHP06/xr9uwZfV+VzwPk6FGBCmg1CDe+pparvPQxJhwZGth9Sx4tyXbTksO+XZV9/XQJY0iBd9
Df/7Fl9Xf85E73xfw+zbhHXij5HlPijIhz4l+XBEJeIv4IPLTR3whzGHSA9aQD7A00X4tOSi8hWy
OL8t83cVTYAeRmxmeYvHD7wHzUPltRVMsNh8GEaBG2bSZX8V7iE1tPR3LaYBratQPCld1e5LLTeP
hpLrEDTR6nMB+v5IZydYVOzTLA+IeoSgQWChDXk2lip/wV3oaOEu8R7nQ7JzowbU34iFGhdQL47S
6EXr+Wb2bfqzow74og9i65jCoNyZd+/Zkm2n3lRexnapD4li+d3kjGcbH5YzIvz5uTG3uujmo5cX
a8mVjAeJyiIw7MY7WHpxTJbUOPYRQg9gyOpzZRtvK+hBvtjTNe/oEggG4Qur57wXdodymqIl72lD
wY4P9DFNqkOM8tiVtCkmKGaOI9My74tqTPeuWIJZ6dptLdbCeNUhbgS4bG9EkUoBDMQ0z012nBUE
eRxosYgauDle6Omj0mj9wZzZ4YQpiX4w2PZPxPYPaUkxPp7i8dJnQDFZVzZCwRJMm53fS5Q+mJ5i
UkNIN+aYveQIVvwgxNqmkdv6pKXza1lF4zVEVnKDdp7yo3SVc5j0xauNtvChQMdvvziE8ANANq+h
ru4m/a8KTII/uc3wAFXTPeZzOu3SUFNeQRxcwf/XF0jZRSDCwtzgWNKcAcDnb+q85S2obRbBA4Nu
nBdYMQTfWi/3bT0V59ylmO3U5Y1YESvmLso3rW6YgUYp6TZophdMaJB6dhWMrW3s+8T0rrauvoH7
Q4OiQ1KxxqzkmFIu28SR/pdjT9kJgTEoaOaTy2vMycriNKTgqZVKXTF1UXUsDcNFCzSpSTFV6sFW
xMkca23T2pXvJXkXeHpRByWSyVfHTvKTzYYO2oevdLXvqTa4sckNv/U1op+d8Jyn9Jiwr0QmjDx/
47E5sQTp3gTop+oa+zmdX4y+Lp6KozUmD0NnY7CNrA3eAuBzYvJOOztr2MovirttBLuwWb9hUKyc
QqOluiMmoH0r8U8gnpR6KelPtbn06fSg2ylM6gcFVyx/FnPC6z7rLxBYojA9hr/7dNZ2LW6iJ3mo
vSYPZuzz5tJNfcRxulNdofFeCw/5riI7WIq5a8xct7d2VvebarDfVSY4OlZAY/zETqjb1fpUnuRB
95Lq40w2lcouT956kM0Ih1te4/+Z/a/hnAwdNf/RN4gpT83qE0hoNxcf7bYof8bWT6e2eA5iZ4M/
nX4qRa6fFjO2CNHZ3+bQDLsq9AEsf8dNCqt33iKAgrEQhkzkLRt5Cur5xdbjahdXk3EaU9s4OTM0
TUgjE/i3Y5glnl/GAxmSEQOwVCj7xKLE7nsudyibapOmPat+A4a4dhGixoFjdpDN8ZCF3vCOB2jE
691IKVNP4sEeVZ5v1Vf1OTs2jV1omykXr45wsDRbfwNYabanVse5e6mrYjp50TidlPXgqUFex+gu
lkNxCteDXGvkGSo4MSQeUpi+HSlaMI6on6np2J9IAmECt54N1vCraspnHDhsv1YzPoF6XWLJyln7
mRUB47iGx3wMd0uSXZEuV07Nav4oD2GCrIiSm6T9M9T92vloJfxh8v9PM+tXCzTvtiPNchrnpTix
AeqVfDi1emEeTQuAh60JYjSHat5g9MXWVHvUUJAVPZWe+G6UrbUt1HSmmFF2uKjUxWukec2Jbyk8
Oz5Yc1LOdoqRZz9DF/KcvfzDYpTJNkUlwH8k+nJK6m45WR2KUaTP0Q5zqxP5ivrEXt7dO2nChqRQ
T9nqIyeaqv/4mD5vxMckz/KiHj7OMvSej51B3Bci4wEcXxebqHTBkKrNsmtt68EoBZp5kYeIvhK3
J3lw1bo99RnULCw7wFZC0vCrsvQhprcnkYTfcXt6aGrwgFVUd5tU1wJQaGe36X01dM+aNZ2iRDym
NSg0AxzIcYiaU12Qltcc672xlfAunYZl06XFQ5mKCVcT7Seq8Yidt+NZUK5FDT5CFtMuXNgeiMva
QBIytXusszYKbJsdUVPl7S5BVnoDT5fKa20ipgVuEvDi66yHYofESxogDtBsIwtPCiUZIyI/WMJK
xRfOzHdF6P7IFBLglt09zWU1BVMVuVzihZtG12PfXrp8FxPZQ+Aan2KH6uo0D6DQ1wTYWlzNLBvD
dAdxKXB1+KA6K28/dfx51YfoLH2rYZ2wQy4HtBVhVcCXCi6g21gHsMjqrvU6NgeW22xjL2aREA+A
PvHIVEfY0dFkHSAg3bwoUJoqgt3Cd0ILi2mP3pDBj550VOP4e9J4Id85aX7EGx/jYJ2/smcvQ5ZJ
hPd5FiHPmnvKPkry+ym1uoNrdxc7VOxzFlfHlDXrlITJvhdpx0c5OMgcYKGaYyXmY8clts1SLlto
InidKdE1S0S1yZpG3fJutbfYUgPzcvJXfCHVrZ1CLkqVGlejCUWDJM63o6djWI/k4jZzo1dhwp4b
KfxETjddWexufIeacxFjPe0Ml3VZ9SHdv6so4QUJJZ1N4RpgR9h1B67qUK3UtO+DC1W+65r4BHB7
YzX2jC1yi0bNkGRbp+/6wIvqaxMnxyI2QAh45g2DWMhCpWfCssn1jdsCJe/zds/3E33itnzQywqG
QtNu+c9aDrYrrH1uD9tp1FtYMGbjU0TioRb22YoT/l+VNH1cDB453TguJA93BBPXdfd/aRO00/J5
Ko+aMRAaDCq1Snbj2TID3e9Z6KlsbMYKaUMLtaxzriZ/0rkXYPVX5aQBhWryspgKmjirqcgHAdXF
8zRj8fPGW5TNjm8pC0oRoN8veX/fLlh7qRV/fzdnf1lVXWw1VzHuFAvXXzIwfzwzRTsrb14Ips5L
q6PdbUFaHl31lqaIJVTestcV787M43KTaZ13sjQg75WGjkyWursMVfNr591NkRahIx0nT04xhYQ/
uXVwlcEJyCFZUH66+9R00fQjPtNtzztpCWrn8ZrI9sLwDko1RhykyK513Si3xcIvC2ivXtbzScn7
ZQ+5+ntZarrvsi2+H8eXMs/xchhxm2bDp23ZR42bprEudh5bBwTtUXnVml/TzHYFMY7wzGp0TXOr
PszTDdk8y7egau8by0nPdq5SHo/vHG9og4LKcDNU7i2ecJ0wmi7ddyOIJIMcvJ+GmXNXLypv/aW3
YVibGjZf7KjGQbhB5Al90/VG5WsA4HZT5flopDmPMI40UPJlMHjCWRduCxK/U2/qAf+lqMbIktQW
Erdg9iBeITfaW+svlV7jobin4ILOYBS2SJKg+Jp5PCfCpjSpZElEqc+xt/1yQiuNPx9i8VK78UZZ
4OcjFFn4uktaTjOHYKm81znTWaIRgNtHS7XDHvO7Dt0rCBfKtYkGKrSskvxWTmANwUNvInXq+HkF
MP/CqjZjDBwB6c9sM5K62cyjM51God3rUd/sBMvzTXgFrAoLxhCLQHwfReULppYX5O6uPenlK8qx
M+ZiFPqqcRe6g/dgWsM+n1l/alEbW1tVkRKtE3Gbldnwvalf/x62okVtz7tGLZ8A/rdb16j7oFT6
H1khup3tVjg+CRAXRoS3XxYjEWeYE6hAIif+Iwj2w0UdwSqVaN5VyQhNHK5h5r4spak8e6lyD076
rKMqf0fqY9jpakoAZLfjVYu7nZtV2jleW32XjFdbGONVVSLrZOPCAt+ZGUkM2pk3xCaH8bkIBYKS
p1+TeNGvAvZa0CI3tJFNXtqnaU5bTEfaCdz6Ur9FJvjqrqrbt6oaR783+v5tgsnve7YxvJHTHQBO
RtNbxJrtw2OEDUlE4icIwbxpxdwDd6C46S1ZD6B1MN7a3oaszQP9ZmJKh2RI47wBl2p9BATdN7Yf
RD8wm4Op0xBAN8nNVKD934h3eKKaTvuWtgugV8OMv602Ar4RiuG1imM0/9ETeGkSBWAn5qdNX7/Y
MIs3ndpZz3FfGEhtRNVzIngrzzZ1M8cLi8PUtigAoYXyCAWOCNA0IxAYdzCDExTrQGhbGrCypXH0
m2eP9S7SYYPCRsSQJ2nmOy9NzH2ad/OldJrxYGIPfSbLXh87p9VOPbB8lD2xFnYBD8CvcsODMuf4
49lpfpjH2jh1gCm3QtibOrWcIzxCJ8BngV8J9jE6JW2+7RKVMDbpH/JZ3ZdRK+5BaDeHDkm4lf9h
ob1UPDcZpo7pUn0roTsHgITUTWniO1aYZzsxLziLaURB2q+hNV5B7f4pbIXEC5t/Va+PGfsHQMAi
mGrYFBOBeB/zBV/i8fMwZMqp4Hfxjdn1AiqnF8uLp33jzK8oFo6BFdrre28yd8mI0EuVi/pMdOKn
BfQKzdGmQ4HA2GZCB9B3DX3azNj+bpw1lEgtYzyao3g0vXfXUfWXQpl/xwORucnzGiuHXonSW5MX
BBOe8xZCT/Qry+pf3AjmF6x4wENNvUsjUrpKowM7VwyC8ba7Dsno7iKv0H3HnrFNJX876Beo9WgQ
rWIMqZu9aeDHg9oTR8sjt24MvFATEcc7gXQokpzJ40y53dfy+LVyWogHvjEu4G36U5Uo2iFWkgcW
rmA002mjzagE6WrzB+llzW5KsCHdHxKyI6t5B8pNTRLfikzrJBZt2C5FX+DB3pxj3cn2Zai90XsP
a7xFOqt7shTlkjv5zqrATypsAj+qNuMaNeblCwkAQkokIUkIuqRAi10z5MleN9/1Uhg73o/P9VAU
G12k413PA0/Z0YgChMr3Tt9kZ2EAVB2rEZakPb5MeW3vozDssK4ZvqttSUrBFNvFjnn3TeFwl5Aa
sMMWxT1Yr1uq9O/C6uADGf1LFM4JCA8/X+D59Q0qDUrCyqRU1bbsNGebOyz8dY8GQ4wvDISdLYSO
+Ll1d3WOeWSpDh72Ngg7eeZ1qXrquii8pLG33JfspO10+KXoSJBpboYyZYiUju08Cf3n5JA0oxbO
jnPq3x+cOHf/8uCkpZgYgGSFOFFEp7DVMohOE57e4+I9oOlonzp9/t3MhbHPxvUDSdzmNjuo/W3a
hKQnur63yEv03Vgs7anFqxDQHHK345orEHU7kioiRSGaTZfZU3NTdZUHPPGIO6qZkKOocAUHUN0f
2QgP+1kOy5EG0hO+rW3KfNnxcYP/GpN30YV6MhMx723nT1aHzXHoFeomjbtRoaGcDJztceeBmqZV
qn3AIGdTwU7fVEi7anFq7415m1HEekTz5pqjIbpJuh4YV4E27UT58QXqKh45A5ylItuOHdRwJSt4
WYIWIn+zVwrb+RWl1P6xKGUhKJfAXkpy+CFOGwkyzypJKD9rDeL8ajxXcRf0Q39Pea3yMbWEg6oB
MLWN/qFfhAE8pDIhknXbODrGETo5Ro5r7JyZNTIUqz+kyMR2BhOEjFr8WOasV2iaKXgDz57dIUFk
GejxNWEQhvFzL1Cf1Z1TNwzaS58/q6ByUF6Immtfjr9Nar77YanTQ63GlM801rcFaBP+Zluomsam
nIA5KMp8DT0kfqqmfUnChspc+Ccci+JZDYcfxHc9AuTtbo7CVdGa72JVZVcbK5cjJrnRxrPtLZI+
78ThaF+Lftn2Tkiw27rfcQvND4uCt42RDpSOjHDxRe1EPtY7PFfNa2baEfFT+7sZsZ9y0uXZqrJd
VrzVZWz+COvuzm5q7CzQvRXzt0iI0kdzHGvLuXzEMavfOYnzaEz5t7LABT5p37NJewn77neRs0/t
ox9qMv9xk6ZgR+H1VA6iiLpcop5dDeUjKzm2db9X7X75USfosoUY/Or5gANq7ZcdqRSl0OqdVhvd
NrUKePjJXx0uaxSuyu5uHFCnFGqeAhas0fL0xq2WtG2g6CfqCCLDqVlY4Z92xWZZDkQCZJ/V+6En
88aTmziYIedgUFH9hYPM7mMAsuEtjkNsHX5Xu9EIKmt2/V4s33M+GOzmiUf6+7I2vN0kqvg+nEwL
xNy19OwgIXB+c9rpaNlj6JsQ5/boH78orkhuK410n4YKS1TnHUhHe3sW3h8KojalakTHIgzLx6jJ
fqH3OPmuhte9bijnnw4vCLYPTnmKKPX5SPNjp+wN+cadeMEf2HVnxywzr6PLzqskpbYpsawkpVAA
jlUNvhKYRNRGVQQJOmi8/gmoEvA3u4WUS6DqJhJupTld5ZnRkW51YKSpYwmvJGwGKDxN8oB/+TFq
K+dg27ayKdNKuRolf6qD34yFLQ2PcG5c62S27ihLFT4bJOXVmwHMWXm2rPsl5dVYVOjqkZ0fdKuN
75W0TCGaxjYyxV6u3YBFt+RVPNLaUbo0W3vu+ElYlXdPIAnQ8s77SxeF1HiypUPaogSJ9GmDJTKg
7UN8pw68hc0lzy9uakPhgcq6KZ0lvIOzH3R2jOZtPaa/VYhi7NZjcn8a0qM4nSUmhMIa94N4piBF
/kLBcyK1fAnWaSLRnOcMNpNkNJeeW597nK18iexRUxLVX5PlqGyyodxYKfZvOYnctTA8YD0UNSJI
1HjciSn0brZWfh7GEL0DUCtf3bqhYfq4gBzrlkU6un9ObRSM79MZ2gqK6ehy9zqlQjKFvCDho8N3
mN9a5Pgprbm3uYGX2MzIQqzdcpbtsoXAH+1jlkuYdVtay33UreFOdiMkdXU8Kn8ZHDmsIJsHqTXT
j+i75ll2ZvdJ3Ok0Kl5aoGTloFSukV3rDNJFOAjJ5noPI9OPUPZjlmrLuZcHXfyuMSW7oTjOGqLy
fwJiIDl9TRAOGosLYdeWLRcgFTN3p308aRFCDuslFFbxGUNkQl5SVEsV2GlGIclO39hVzU9VNzcn
lbTLh7SrFt41qJp/d+K53dXoDB81K5rxiB3uePaWH/GsjqSFVPOu0Nru5nSj48sBSCRvbtXe9ROA
jtnDVSJvM+qTAJz3ipd+GwYv3i+pSpFoAjEZFnHxaiTNmzT/SxNQfIs5vJc6Wy0YxP0lD7/x4oOP
g6rAxrZ7GJmpPmSUA7pdnpvOVY5GZd/cWXl7l+lhn0EmCrO95qk4W636DCaS/1dQPM+DagcK8MzH
ekVOlUhYy5bkFaytucn0R8lA+M/MT4yVHZhuNgdpZ9xQl0aNa3W1+LCxWKwOdziBRNesa8Xhs3Md
/5f1RTrZyXH1E5QO5KB17fOHQzl+Zu2eFPqTHIB/WJJjhC11/jAsL5cEOviHQXc9us7lQydbc4pN
3DbG+VM2+O8metV47NjOrm0OjuN69yEOBTtDX7SNtzblAZpadppL8furK0qQ6YU3vkGJw1RQamEu
zr5bp6kEYM2/r5xaNfbdoreOVNLDe5XM//3ikqnDX7rayXlyAGU/l1iYNMyP1IAEUsVieshEot+N
y9AFggxqoMdNetM0Lb3JsykxkMJ359r/18BsL8Uls/Kd7B+XbDA/prTE4HUBnEjepGuG3vTDYUF0
U40S0mvc/uug2GoXVPBH/L6ffksF+mJarG3lDi3yi6tc/axPfg0D506O1nG4sR1leC6XVn1w+/Sa
rLMy8v2naGgAxoDYJYrz5m0JP39Xj8jbS3OzriB1mlgKe77V6wyjCBzrTSu5k00+n4veq/2DbM0s
j/b4quWD9lADG5GdbdeUd2mLloD0VyMgGo9GG0dBP6XqazwXA0k+Kmyma//SPexJRDvU/IeCX0Fo
Sjxn8SzAz6AGrleYZY2x8VaW4HXlXNVdyCb1ibuTcy1DfF46rKYo8lJCy89Lh8H6uDSdSvHsdJZN
Cdlxdh9zyZpAhG8oQq5F49rptWesCbKb5063cm15VaI9L2KL4nzy0RCF+sIrKr/KIQ7tBgG95igv
1nsgVfPYqVs5mhRxdoLTqPhxDxMvIkV4c4z2OtZj/iaEFgP/7Vy+EFF3Ac7YbOdlGr5VPGkukh5/
/XOq7eqfUwfVrf81dZz7KxqsdXZI4gr4XB/V9+DobOBC5V/q6tliLXO0JQaej2MPEaz/g5hc9F4N
yF8V7GkCOUleHGIifQ/H1b63zPy/LoZnOh/ltIY41MIr5etqeU8dBrgvr7YaMnZDnSmbcAKk1qJq
etCS0Lt3Y6XfjCH15XrR9zaZ7t+Tbly9pUzeG9QdVm5Ne1Mx2/PxjqeOsrqWqMNIcmQZ9Y1szkJJ
Hi1sQGWL94j1NGTjhAHWAo87Uijhpk6+vGb5DcpZi1SiUR/MSM1hreooPMtOaCawurDM8A3cMj4m
zo2JddvYsYZDcvSjvkguzeiJZ2XM1W2XdspWNotWg68cgYLR00k8I0bjPrnQH9aGnGBWZOmo913m
om1PlooTD6yb5a2L2Hi3jamf5AJtQ3Fuu+4bK0kNEK/T71Wi+0JblCuAfeMlHdJXVisF5i6tdQzT
WuWa4Gt5rDEMD6LM8vkX/q6X5V2ftJCtvRGS3R9MVrBcPc3tEu/xpjMfrRmzjlzp218GLxmtaO+r
Vlq2ptO96QQRb93ML/QgHilNUmgmXSs+ThRUATHnoRTyv+aoWJftqs7D0ckZ1cPQknpvV5Yb5pDq
Qa0rEcxeUZ0/fpRpr7qI+NkYJImkR9FiRj9hzUV3sqtAFXdLugSM3/pF1m0pMW0vsLC5YCUwPaLW
gxlpvIqGd98TbaXFi7a4eFkX3aMmi3NSGbc/p95FSCXOX0urd/cU2K293XnVayGKO3Ka7c/WAQZQ
mIp7a/OmvnQEyEFtev25GKACSKIMFlrDodXyx6EXZMid6s9oFYdSb+o/Kvmyf56sc2TPxMnoQBdX
ImTwHBxqA4GA+BHJwxndkTmoKyTwOpWaQgZEzJePwTykdpCOcX+UzX9Og372OW1q3/TE+zZ21hhv
1SnDoEpZUAWbRnIlChHwqpogUfzyzOkiJzA1FckZJB0CqgfNEeF4D3PTQn/41xm/3mefUYzV2fXi
/D5Sot1C3PXYCl1/WVutoZaPUEt06OU63qo9AJuYfY6CWbPpPLPpsZAnB2FTruyLuJkvIgZ3Y/C8
3nVuqBykmY6m43OdIAC5Y6kDo9JDtr0jJbSTpjuJiqJupqhGdleoMVY5CDzOfge/bN/OvHdQfoD5
VFRdAsgCTB9wjU49KONEqBO7lNhRZRYXhKNSn7K0Xc0zGpLuDPyNM3kgrpl2doXaiPmfvq/RqYXT
qBKS7WVfhSvyxw2MabDvjOSChbWOMsmIKkQSJY9iqeZzZx/MuiNb3IwUq8E7Dz5fT1yxdT3EkaCw
TsBrYHnQJQ9Di4wm8JL02pjLfPqaK8/UZZmCeV3tZRMok3fonRKrgdINHwqj3WkjAWC/thIq3lcs
FykE0pIHCCvV0bBJhH31ga0qkDXkIK+SAy4pG18tRI0mCdci/ZDfnKHYumNJjmswbvy66uOCzNax
Q8+X7FWpik3b98RczaigcFprj7mJzA+CPIdOjsYwxLdCV/AzJIwVm/V+mR4Ptwz4dq44SGH1zgVM
7U2ZFgfeQuE85JoCLzhLACGsTTkwYVHLhWG6tfK+SzdKHHq49sG2j7AJp4hphsiVmNNFzvbWe9kP
OQHuxy2TIjE2sCayHRRRpeyc62gOfGus7P9usfcBvEAuRa4diTInl7LEvW+fKU4ctCWiGS17wsCZ
UGoIHERqqCtiLSb0sP44TKLbsMoO56/+kQrAEFTVakvpGSUfDZO7cqag8XVdaDbOvhL6968uefZx
m3Rrm7u4aaL7Tv/9FZ/JHszMP8Kzvo2ieyH+5FI1dCmws7DsCJNn0BtKt9U1tH6seFQC6YyBeuKR
nGN4wNRvIW+v43CadfWuNWeEvNdmloRY8CRafa00Pfo2uzusMIxvBqyZC4LezX7uEPWQ0l0s2M8f
L4IPW+nImjr04d0XUer25cPXzrLm45BPaB2vVucgDvjuk60KNDNKnhZS10EajWKfrNzepDGTe5w8
tokk89qrVguspM9Ro07T+5AnVM7Nc1RvBs/o/4vhCNxq2GkRJA3JcGxXmqM8kwf5bm/Eu4hmZ6uQ
6z5NmqHfdbmrwLNCSFOI+LvkLXVgddinDb+ycSAzkIT2Y0rebI9E3Llr0zCIeLs/mQhFHqcIqFr2
P5yd17bbuLamn4hjMIdb5ayVg2847HKZOWc+fX+A1rZcdU53n+4bmpgAZElLJIE5/yAo0KMgrrXG
Mgcm+Cwj5PHzpc3ud48C7iEqAuONhN4QTOOP2BgRR+XznZscMZ+aYj1lOUEXYV3oBNMfA/p2Vs5m
QLVIraf2qUF3YplbJnnTIOiTfXbpoCNfZ9dk8wgK4a+EhDLcj/AbqorlmpxTf4RMEa6UEaNeH7Eg
Vida/RyyqN95s01pd9Ls16mznsp5TE5uyx481ofmqjtdL5TF1K0p3N/l4b/rkLHMQmWRCrm9cXMP
fU1DbRehOoltMk0Zk2fyoEyzekoDUwVonnO3p5j1Fgs8umP/x542UbWlUkbRg/S0HfuuPUQOaC45
QsYczB6WloCVK47/GZjG9M3v00vdhMOLEmTREdbauIJwOH9Dj/gWdwVAJGmUr7jL+FaMt0U8E/EY
9dR95rRIWXhBvAAE5lxKxHXfzPQd0ozxHg6RhUIAgqxOqsAP1Xu8plHn21qiqY7eo1oG+fxGzsNe
Yc8NHU2aP+pV8IxVopeiHVSTOW87GIp70DQewBhlbAOquq59ghQ3k9UrEay19O8FHuJPdZM5f8Tb
TL3FI5X5Qw8u3c5tDE08b4k3lPrpKli3i9W1PrRgHYPhW2ZUiMPoxfBgdmq/m+xa2WFoj+mYY/G/
G6jEJHbcXEF42YfMtS6oHA845I3IlhoIH8gYhTcW0EZTonShJlgwmKXy0+CX1b44Rms96QOLtK5r
b+xSgBnqcVKVeCm3p2nm15t67ky+K/ahlP5QnsvT7CSbTuZuNKv2zljFP2tci6em9OKV9CVH0oGV
EyXZPKGkhIAihaZiCF7Vwnl0kyr6oeqjcCsYrauWFtEXUwyG17QL9NZYswnClMfBQ2yppma5QBNG
2WuqGz/JQ+2dLNUAPlUXyVPn+eXR1vofskuGLKcVpQ4oJ9I6O9QRzsHpNOQOM2YPMibduCHV/NC0
yoV7guSKlyDEG40T2QxUVoazSymiVHG2vcXmAq5AGEWHQoX3HCSa9Xg/m7PSXYVjaT0GLGFX2ArM
h3jKLpFmZYimeAhu6068gpydP8R68nXwoASUSmBfZFxI0i51r/YR7GJFGsWJ9jj1iBaEqVFtfNMz
3j0BjBd3nPuINBi/RhhFbb4nRXEboVNkWRSNeuyzHLS1ZIzbfxzZSQ8bzcsSoMydesL0p3FUslY+
zu2zMQX7oOs/69kyLihrmpc4L+nA6flvpGO6XRW12Dy4/d/ow/TnBnvG1jaUYp0qSr902UWhVqAj
YylMGlsNQxItQ/swrmGMOYbxgD+3+aCLw+RjnhiXPJbbCCcc9IoAznR6DSODcfIQtZW/yV0TMRgx
Q8Z8ZTRhrueH1PSBQSJHwfbSJ9W7dYUmIdkn3q3iKItsUv2TjEmJQilbWDZjuyY1PS1lTMdnxcxs
s/qR9O13N8JVT4n4PlIsDgK0wxD4yvyVbCpUrElGmdzbrRCB2lkpDo2O2XmNMNwSggNOlg12OdfI
xw9dGnxSsKAoUPXu7tZdj0i8I8WXwc+GS617a7lGUOK+ebzH7lnbQoxregErlWlbXC6+2ve1hZzX
lzVuPqrmPsh7l+YpF2uanbMp7mSFN5hwKUuuJ3k3m6zwKnvl2DAszV3rt+jOAlMAn0IBtvTqU2jC
BZaHTDQTEHhLhDCH1b1jtLPmNkTrx3ndd6gDDPrQIY01rTvfqx/DRKGEcLtlhlVE7bhhLW1g6nQA
np6/zIVhb+BQOitD7McpK1TnqW4+O7GRb8Qhq+aF1TQlCn6MDzW8BkAlbWO9U2DvgPsPESZ4mOf0
60zGYhEbRSwerGIzAkH8q2rABDfeGB6sygufsRGtTgDQP7NqDJ8dq70MlorD9TBwz8SReDqrFBr6
QQn4qfkgQGEVbyqxtdcc10ZqJcQn4J9NKQoLxd9ZTyN1Ta+Fb9EryYLqRP/YCaVhdlOILSGys5LN
GK74M5IBVDpSBNYEVf7LWd0EdeG16dzh6MtFZYF5W1GowvpXPIjlIxk/Grqp+//N0tNZkGf7Hmmz
e62UMHkF4HQTR7DsEpPBCXs0T/hrdxT+1paiUe0UWgn4X9wmtVr3/zRpCnLt2NfiA1YIvsi1ZQCU
aC+bUvgVf5OvpuwNp380E4xwboMTXQEZFcRvWW1Wq9JFMxEt/unDLppFGtXzm6pYDvwkcCfKGGUb
U5uDfaawu/RKo34qRhI0mofyqokj8o+CLSaPGPw3SzihiolsnlU8eRMrA090eJBXFTxx5Fuc0Xu+
4MPwId9h0c/qxZkhkUNReEUP/N99EyPDesQPMXIoZloN1ZcSUqJZ5lD15WJ+CANA7nOv7qUGlxzT
47j938ZcUciRQ8Lebrf9AM4xXM2RhhpzVl3JcbhXS1Sh5FkSkcTOY7B5/+rAYf3cIU5yvMcLkGZH
c4p3GZoZMpcqM6iW0RxQ3KWsINK2cQKyDJXvYScTtbHudjtwPMZSTpiUTrtmk3GY86Q8oOg9LLU0
QR7dDsK9pbTWc+7r2p59C/pyFJyfi8K2nlE6LdWsQhqICM/tHzHAvQBdgh+RjXEXBjLhgECoGuXe
mQJ3ek7joVo5OXWUVv7+W53vWKxl7bKKzlQ2ke2iJZeyMt4m6i0uQ6O8XP8Zk8PkrN+vIccOIKtu
L4SMzhoczgPoWpC7Uf7XwDZ8MVptTeFzCI78Nud1ZmKcIUb0rnG95cRqrV3DShvP8hAV9XgOxEE2
yX1vYwv4+QgGdGECIkcE8VA2GYiUYaofe3E/9EHJhcP0YArBPRkm4mbO9NCK7v9EjMrdIs5Amhia
EyskDI2Wt/yLWpbGzoGWuZDpGZmFkYfR8qHqxN3Bn7x3bZjCY2mS0Msj72ZHIauAupOufIrjF/n4
kIcImlRqNV8h+ej5PfG2XRXNRm8OrV4DTMuU8WGsq+lBbwrogWAqNjJmD9r0AO0A+k3Ssp0T425l
WwdkjYEE3EWvf4wT3hFRyIK9UjV8RqLiwL4qWssclIhrXf4VT5w0WsOwnr/9c7yMZ6zyH8DIxYsk
VE9tGprPY9BrZ2UCNy+z3rZiotDnOekJATj9VWVheUua19SwEbsZNzILPlfkvRQs7tocOGVboXi2
6psDYK3wcmtZrcgL2miKK2It5Fbp0+1W3ajtK6rH6iOSmfis3s/IhCNsXq1HXCnJSE7Dch419SNK
808t1uNfdv+pdqmAeACTy9PY+D7oIDjS0bJfmq5QVgW2KhdFAas3zl4skAYG9dSgApveAyRxYbr+
4sMk7NcKOzk38wxUrdest9CL/Q02FpDiZRMXlZXXuc1e9pqDg9Zy5urnqiysN4F9L7Pae+rdUH/p
MU6Uk0CqZtcssL7JOfCf5oNa9t3Sgrdx8UK0Gp3Mv7CVrVb9gFtuo/sA5mVQbVFwj5P6KlvygJYf
aTQxwzXGYxX3yuEeN8dMpyANTqIGK28BG99Ewmm+iizvKs8C3GeiiU3fPW61hrPDGzReyBjwUO+q
iYN8kcqtqWUE0QPp6aliGSiwJ0qa7u5Sw5l6TCZXPY6uVm3R8/+oaxehrmkw61OspFAqeqWrT13g
3bqTgaLkSsbMGMLuJgDNsZqmvkQ+ZDXoqnnoFJ9EZNyryfF2morTofeSozyTB2sA0ry8tYNx5goW
g25R3Ak0pzYP/mzzdmfvWInavnyGAIPDTCl6/K+R2yOn/NVHU/w4YVcZLhksW/Kp8n+ZrlCs30VJ
i0FDU4dXL0WQNp6p3MpmrWghSUU6INGUh9gEl2POVrCjLLKYM4Ts83nAAfg2t0gaQEP6vL1Pkx2p
ii6lHWZL7FRHgOjq+CAPRkj2eUAhqhX3iXvc6oI9xQ/nFCgC8REEKETep8rBcqoTJ29y1iRuRfLs
91SHCg4Sagk6kXKq22rTvuCKY1nnGaTEFYeqQRzvb01FK64+zj2yZbWa+cQ7R1DKUwOKrKX5VIgD
rgldySpdjnKBzuGAEOpL2SdHgeB7hiLgnmRLRYP+qOodEEYxW85KrOlXBkOS1IO5H6TMXu3AzWuR
MZLySaQk02f0o2SfjGBWAQ3o/2d82g8+DNto3DkAdtb2MFgbXfix2b47QWop/2zee+Vg2auKwa4Y
fO+9z9WEl5vi6uCRKsPaWHOrv/5r7r15/3/DAKR0pTvbWGSrq1RlD9hqi0amo53JyTdtC9WyGMwp
A5rvnxqvcc+ukFMwY8s6YC2WLAyZrC69Kl4ivzPtBtR3H03nh2Hk+U5zqUhJxUht+obGkfLRJcGf
4Sj83mE2+HEfLdUog/D7v0bL8Nh/h3nh30aboWus0TDkFy10nmO3eIej81SVnlAniqrXAH6ADNtd
op+Rfa0WbVeW72DDne3kew3WQ13xrmShvby9RvbNqXF4NhG1ipHS4NfemjAtrNaML9h14BgxaNar
ObNqRey++NtKn6XKZ67pr30Q1h9VlJDvLofkQSEDu6tJCO+d37O137Ptcsz/dsfnPC3MX2J2jBjZ
RxyQZpxLJ3nIoK3tht75mh1o0Bz9tnzWrAG/HD8Ew+j446ejYcJk6urfDaw9brXo5Y+YRs1a7f3k
TvZNQTf0ox0xOhpUgD6DRRGjIdF10cxc2aKC7h1aE0yWExvzNjSN9qqyzVo1bZK+JNO7B8xsEWtt
/BMVgQWgV+W7EynBSmQ9L3mvm0dMDLt1UobFh+m2R7fxgRtiVoVG1fiCpE25rfDChr2MnUgMmgAo
ZBLvbWDW1OzK8Bgn2JEIpFOqRc4DmGD9YTxE+M+hgeS1hPXyJXTm4niLIcvbL+eGi0X23maa6JoU
A+IhiZxXjbCL7AA9S+XsKpH5LfC0X/IEP7XbCZiUX5qqGt/Eyf94jJg+i1n/eJ3/Ov33GHXK1r0R
Bk+W7/Soq4UfWjywZ0aj8qVhl4WEd/wkW3YCSyh27Pxg6nH+QgaZZQN0sZXrj/0ZwHmyMhIsmoQn
Y+H23bPvQNIUd4SYst3z7z6Kzbc+icWTfRrzZOv3POQ3wKeMUXG0sirZ5j4pJNAU5qs9Nxe5KZtL
P1yWOEtcE8or5wKZsmWAFuEPFfURcjPNG5Jli1mwD9NiBG9RkHyNxRno2a8zGZO9chyyB/+H3vur
kNSBvBRO7X6CNI4mh/bZew4JUz2qd2Y0aJ+N8VjFavsRhoq59yf+Zzmqmrp3vNoj8hJ6fwlSaIgy
TuGmQcWy1k86jtkvLfyswfMilKJq7ckbMN22i655sPRaQXYwV7E2UMvPoNRQBcHfqSl6ZY1M77z2
urLeyRoz9Y79UJNo7XEVuFZ9ld1K0SHQutswWbEWw1hmG8+zjX1OjeDJbdjsIQ6duNlSVUJDwDCL
bYHW8//+7P88zk019Wj6/tJpjGJLLuN//kqNin17iEgRsoHNtcFXZNmgtrYp2gZrrRSG4qKZ8LOQ
EIsgzPqt/Px62D4ovVI9pUPaPSCu+MPV3PZkVNQ5DbXRTnB1f8gCjyziBKq9DzUDyqCo+ZSC2WqA
MNnIcg/ijd0iBGy1haoAVNNU840ss0m0qjwDfV1coPnY+GF0f/ZKt3o5TmvM9dSjLiystDzNImus
WMl4lm1HIQegwhPbpE5BQhT/qh12zsFZHgp/Ds6kSpZq4KFI8zs+kODeaUZNZSNqTrNYjFZyXVrE
u17R7KMMyYPW9n2L9bkarJwCO0fHAWqKSVv9bGp8Z6Qx0Nur9PJB68IWeknt/FAgv/SKb//sp2c9
15/k9wp7mNyYF0+3rzmytCvbue6p6IEUQRb4q9L1eZHbnaCBgZf2NvcafBPrwodI+yUL77Jor8L6
1xe+WifLyi7AzJb/KeLfx2AqjEd14Z1kqR4jv2blq4m9tfz+Ve8c422ua30NxhE/1ZJb0RA1BoV1
XfkAhnbE2TL7rrlIh5Ywd5B5zJZWYTVXd4ic6aV9saoBVZTQZyFs2mqwbZAcXUrJQCkeKGNplY/L
fgo30Py7kzrNhXVO+goSqSzvoIoA5Y0dwc6Ys5olvWc8yMPg1911Nv/KRjj6tzi6qG+5Prrw6Avz
NkoVq06jAFJ2jzVt7O4Kit1F9Utq3qn6wM/dSKxwF4ZNCZMSgTxDHGS37IgEnFyFY7UskcrcSl+v
ptO1nW4Af58E0lTGSq/n8RhplGkkVBX88UPmeNZJDomwbLsODtIhYgKOQkDPJZAIdbr2etveT3MN
ZMMc4vmtivZ1m3jNBt/YaT83+RqXoR7JxpmNSqudMkgRpxpx5tOUwiXVOu8Fx6xhC5txbBYyJofY
El6R1X60GzvneZJJGl1x9INrTMh+CCVrz0qMg2UP116kZSodK5xYS5CJWY6OFy7lNyG+MR+h2Zto
oAzJ70rEvQrxsXvo9/h/xyPQizbp4CWeGHzrft/Ml8QXVDvexO+WeA/jqMQLfIAG1KCA4mgPMmMT
R9RnR+zaNRuLz/+0qAI066gQ2XmWLFfbRo9A6TJ8oUQzy9L2CLDkePvkqj9BuAj9vdTsxhzt4QZb
yPT+LHMwnQYnICQVtrsZiXo+nqVZ6/S7L8CA6G81ME4yP8OfCin9vg6FNVBxtsMWoqU8HeM5WblG
D5JP9DhlX5zl2f0gYwCPVY80mhikwnnefF3kTeh9yuDtNVFUQd3axcNABv/1crLpif9C7cxlSML0
eB82dVW9j6A/RFtNeMLGmnoYbH3U98KgYp0XOpXuhxztK/Kxv/8deBCI9vT17+9+F/03xHF4P/qO
VLV7Q6r3GSjJKMu91Q2ITlLA2fWB1pDlYI0nByK775291lzf4OyB6AiA4EyUPc6xXMF5symklDWM
r1DXXeKCaa+A1OjDd1tPv0W6M2w6ve2P7Zj0R9ialY9UXFZCDypxjRlmDR1c9IPl2f2g+BRWbWfa
3UP/3TAZAwDUgwub4hsSSSKJ9MLn1g5Adimb90OeTy3Phmh9D0noEsoN/iVtCqgwdYwUFPilLjDt
PZIWoBx8/gqx6VlLs4JQZ0++5az0lvpd6/26GfqGcx2u3UxRV1k3YlKEdJ1qjPa1V9P2aTYK9aDm
c7KQnTLmJSbkFdcNt7JZTeoHHlYu9enZ64YbRlUP/LXlQ7OxDDXHdAjdApmG60LAZBkq4efcwBkw
cMtTOAwViTEFjLKBm50fTP7Csh1rKx/IAYrQu2pO3u8P6vvz+J+d93g11Bufwtehh5x5Y4gYiLad
dbwyvvgjpNTOslfak5Pm/rO3E837XNmLhtHzHJTtdx2LDOiTcM7l8ovVN2mzYHoaFcQrgyj+GU8Y
1db9MB6Dka3DqR/i5GLhJrhkpbj3Cuw/1caHWBqNn52A37q6Y+B7CAEiaPx2p8bt/ID51kz6NFS/
iUn+0B81jQy0zK8OvjOfx1CBZSyyIL9Ts6Gb/hh9lJJkSB6CWCylsxlTG6McLok3rKISf1UqlF+0
lIGyimXhNyLXBqOuYALRuMXFcJrbMPkpgyEOkAqe/8swpRy1SyUAlz66lM74KB858ZgIQzP/p2zJ
Q0LKdd2VQhFZmFXKWI3L6sJR9ezw5XhprksT+xgfivotlSw/RBzm71mc6YdQZocyBJbWs0sC+/45
48hQToWJ6p/4Ssx68la+4rgr+QyHAXcFIoH5IJf87YGde9CLXPKvGzlCPrULMwp3oHCM22NexgaN
RWGNwON9RaC3bok2oqZTfa61ZN72yJVcwGdQzxIG4n4MLCuZem+bVu7f8sHQ9dOupsx+lK3bOqCN
xz9ichkA+7NeDiabiscaYiEEiIVh1i6eQoO9n2yeaDxr+3e3wDxaAAL+uxF42PXvEFf+GNE0QkfU
alHqEsuaKFbcU6GpeyNKWNLIj5nP8a5J0eC+f8wyA6fkdUA67zG4MeHWcnzsYMTSJ+FZt5/dGN6w
0v4Yhrx+1Scy7DDNKYd0TX2ldgvGD+sHsmjTAn7W+HNqXH5hdgu7CQNX0m+uveMrHR9b/mC3IcIx
U829v+RLD7ouig4u3ATDDhZFEn1kOoKOeNm1h5oL8mBXQbNxcBBFmi/rX/qwH48ZnlyLKp77lxrt
7ac5wAK1iPx26aftqdHa6dpYiQc5X51WtsmvLYjN9LGG43boNMApeaxWMC3bnawTIUP/NaIVI5r/
2Yikyyp0DLo/XsOby3at4hS3BHORbF0tTpe5DccFsKxfX5X4s5scGHHJBC3WD2Nzd+vtYFOvzCrZ
ZHpBGq81jXcFpdBlHNjRSfdS892k+JRNRfc6AU2/kk37S44qgtLbWkbHJD4CH2064pDIkq4I8BGQ
p3av8LPH5gmOi/AWQDtj00eCmy7ExtVC8VZdUCL8Ipp3/LJUIU81y0PgKjGX9466A+JskTRb+Y6X
rbwBhnCaGnvHGjwA3aBIIDvnAetGzHAgKQtBEMxwsFxEcjA3Xw2t6/doZKBy7wTl+5CDvCmmdNqF
eVe+qzG4OC0y1IvsDS3om/PwBm/Rvfam/dG5ET41mB8s1AqfUFsJve+Wrx9MK8NLNRs+Jy9NfzXa
/IHJnPUxt1HHytNsn0I2MBuAtOHZzTV77+aquov6YYBCYqQrFZZBjM/lRrplSZMsPc25q4oY2ges
EfOg+WoPoqYnB8qYjd3EbZ6M+faAnoSudxsJlWhTMCl6a7GQdlz/NEezf5oqPVhBp1WWCEXYPbvd
TDnJ7kxHTRzp0eWkut9QgnOu90Nt1cnKHrBwkTG3Y2cFfiE8YQyvHe/jUDGfj3ncIjbH/DS1w0Xh
u3OjL/0YVZJA7eNzZ5friqzMFdEj6yrPhqFOtuxiXSEy9xXzSr0/1LH1c4qspY6E9CvZDFxE5shE
r8obP7oJiVSzt9S9KYTZPVQEEf56/gLviEqxrB/LwrIR61suheBBtiwtUld4xXgbWVSuRxDjmRL/
kiVpLBy/Ux1zzpo4yDO1VT/8zGt3Ifm/dssOPdypjfcjctqvEa1aTRukuth7es2wS9hCsmAcIFnY
xUQ1e9C2EZjM862Jtjx526KoV3JMXjrNg123OOtkWGfnvsMTGIG6MbSzz3zKLAQP5vFYJ4P9Vo6o
aCZN9gmJdtrNA2I+po6hBuWncQFdp9nNBlOnJoC0iQxpfWuTqeRn5OvGs+lrn5Np6W9jPr86jY7l
eh8fuQCDzyTx9VUCOORsjalznP1cp3qDypbqGaaHB6ldKWDJxq5ajSGWzEVrHLq8NgBhQes9cZtI
1kFnUPaWY0y9tk8wZ4Ytt8IZmoCKHJJuRhC9ixfWjV/Zi3u+gpRzgr4fYOmTr75MFsphTrxGYavf
2ynX0XZ21AikRIJtjVk451sQOgSm4ozZJFCEFiXWPmdp4jFwiZpG/Q7sILokHZlzGS5ViGNa7/Qb
2ZSTQq2pl1Y/uku5ecqdSnG9xcjfZEO2rdvPqfaccot/Tmu+mMJEDkUAdL/ZlfE84Q75R7wRz+l/
jp/ZCa/S3rvFJ9SK4nyrJz7kfrnLTcUeOP99QP1bbH3lEeYGhBfMNjbw05DbtfvXDsrKwUdzbCX/
K63194MzD68oVFZ/xMX4kJqIwE4357xm02745qPluOFzaU57eWdvTQ/qXOcAGqWG/45+dM+ek12G
XabJ4xfICq14UESalcLNwkGmjQBUK6aDmk7aUNAaAMveMH+yWx7sNLcAymd69cMvHX9foX2wcrJs
2HpC4GAO8SmfagtcaOLAnyrd9DHBX7I1Oqh/IpRqFUUy1j5yvIpWs16Xh5REwenfzxjZRphNIwFU
o7bpK/FG1RtlOUS1fkE/FMlFLSYtbRkATJRu2EGnxdZ5rK3n1GrHJ9/lqqIxQ5w/JKr+V+6YwTnq
imY51TgMyub9kFD8P8sm/rZoeoBt3KLsNEAUcPkmLLbmm4pK0p6azLszRikXShVvbQGby5Uwf1A9
h42MwAAXiv6jszsVXXwgHxIkej/UaQtio3a+30PyDIOc8Yz2xni2jRQVQ9O8jUAJ5Dk0bfzcymzf
as30OcKKWwEtds9N17PN1FDTj3I1e/NN9QMTOfsnFSsKG+FJV5p3zVCap2qsW0qLwa8iiNOjDBVY
ul3bMd/MYoAM2ZavbuJEyVZ52BlI1g3NOhjLBFcJK1hKPGw5q7jOxZO9x6OqOUWIHLgLI/+pIBau
1ZrzyNbD2VeR023mscGXMS2PErkOnKxb2KI4gIQbd9ggvCR5A0k0MF5rVUc0j5ZBxf7WQt7pLyNE
qmf0JwS3JOCnYTe7GNX4GIa6/jRFwHzdXBe4YtBqqGHuawS0ABbTjMYuWmmpGx3kBSAmWZOFWoXp
ojc8hAD3Zs8ujmyoTjeHYLJevNMwPCHLk107meEbtA1SkULXjm9PfkO6409Lw1PG7f1rtcoRiLI7
P8gQYj/BIUiQO5yauCJ1C2onx3kE5LRVrYfJKT+VZv70FKN9DGtNvzo8CRYyjnYi+uB+2B7a2M4/
mv7sDGX16bgvvY7HdZgm00dq8NYVSCJn6L7+K/JYt7iVVOaeGgMaDbGzGgu1vuQj+Ng3eVsJEKeQ
6AclKhy2achfgIKQEYmMiDXN28xTHC7/1ZGXKCz1tVrvZIfu+cHOt3zzoKOvNgbVq6zfWOkynGjI
fTE96F1Wr0hSzhdNA+4iMt+2+agFLj5VXHrFdjBwKWm0SntoqioVarrZ3zVWD1lg/lKV4dXml/cx
oreC7KSePnhoNe1awzT2eATElyHF9gWTDuU65mhSWShjnCmsNqdyqF7ZHiLKqpihv5qb2lr32OI9
yYNGVsFOYvuc5R0ima4f7tzI0pMzSA5ta2buI3QN9Sp/kXFqP/LzU8m18hsUfbIF5M17mrV5HQzZ
pra480+OguXwyNpSS3L7kKMOtdHNMH+FtPRz8DP7pxg6mE22LMLErn5g8JPse1Jhl0KL36yqDG4t
XF+Li4yPotOqwzefeuFexhNgxNrCTn7Whvlee5NDKoaDwTMUFqU4HQAtToHK98wDVHa6ad/NAJzU
aqXjmboq0KrZ3OBINxqek9RvuKlXq8hjCST/kE47/dm898qCnoEd37Ifg5OeJ3zcf/yCUOk2VoB3
UQ36Z0eul5feC+rjPd7kbn0Ur+FNdbGpZkzt+s4yzqM4ZHWpoGwaU7BI4ZD8EbuNaZxsF0zKp+yQ
h0TOkKfIQuTLPHbKdVf3Xy8YbTEnBxUUGtb8w+ksc+cLhaOwb1CYFJdjFDqYQ3kqrJXGDV/VcNrK
OOl7ilZ4eG1kE6WuQ5wn9QseBOlZTq+d4O0mIOCVwVkd9ND5nELv2QOiVOK9fEz8sjiyRQ+QLnJV
gL59BxSBlXoEepX+lvRBuZCnf7RvE/7o81xVXxhGWeyQ1HSvjtI+yN9lEnbuFcjbg4YJ42mMhwzx
PsTssqwsz82YsxOq66VbWdYLzprNY+nMKIRD0ZiqQD3YpNSWhquW7z6KwOsWi4etnNT90jvABfNR
Yphj3bMeqgQypN9T4u0m6+F3X+AX9q3FK7Aj0cLLUEIdbWslOSCfbpB40A6gwC10bsfgKc6ySyp5
aJUz7w0fqLLXzc2DW6HsYM542n0oaJ42KApe/NkaH2I767mFh5+KmUwPMnSLJ922YUt4Dimo3eJ8
1HjF3Z58EAIg51uNJhzyg9b7O4y9lA9rTtJ1nMfFyUMQ9YxCfbkyKTZ/t0wEcsMMKEELb84zeKfs
Rtwdj0Nta1gKrhGZi7KaqUc/XVfZsbry97dlUOsY3prFnH9o8/C5nVD/W+s96kuG2Za7P7aqEbnZ
0TzOLRujQznqMEGt3DoZMWLUmhpf5C2KGl18UovpXd6iZKhQNUhQ5FpvdzLNjqvz0DWnOtZ3JNiM
z3aOOhJXTXBxC68+MhuDHQiPb5gffsqNwO+hFehZVNSjr6GN7web0UjCN7Tm70O9vnJOs5H8LVdE
GFQHt2WRYyoXWPjO7r5Sksulydagp0wJ7PrfjJVSeakCP7lKDotkrdSOUa+dyStA6cJrKXPtoiit
u6t9HcicE1RINWPItA4bB9xcOSj9Aemjb9PAXzUMu/558vX42QU+mNk9IIOwfxbP1mU6R+5WNr1E
xVlwCr7LlpzTFM3bFE/xWU7yMr9FbC6LV5QzVexjZnVNXjo4tzMcF7IWuHeKkqs8yA55RtouPNlZ
BqNr8qaFb8X6z34diHWWGVeI/vWG+1iacFhdDxDVrGJJl6Ysi8whT9dJDUodV6EXGELBX/84wcwj
lBF2GrcTt6ycdyvNtmWHNzt3G+sxcVvggXitrwe/DX/U8Hi7FgcFi7q/xZLioFuIq3bm+LfslxNt
9LGWZaOnV4R69w5rwycnGLpnTUinyut/5llYYguzUOymeO9mAfnqECuQvUWKvKndZtwAxih6LVRz
3ebgkSDhwTwLt3WPR64xtN6nHt7CKjKsWzVJv8KMnhUfozZfG5BBe23EnYO9QvdCQyogyEZkoqQJ
S6KPddkj+ej/aQR+jTQlXkWPN5651RUA6WwIOdikfnNTBBcSdjgXR+dWBgAQkC5amy9u0/5CIHn6
bmk+GZjxvcFMaTdTPTwXA2j17USs43GUkDx/mcAmwZgMi7NEqckmus3FWaLU5hpxMdnL3lTfdHGS
rUwL+6ZBV7ujg6fscxYrDxX/p/IS1d2tqSXO+E0OK7wf6gwGZi7RmBXJV/5Un1R4tZco6rFa1Lt4
F9Yq4o1+O+5sUxsfB/hAckchD6mXWCu9sspNLfi1CEdPZHm/RtSmzcZDjMjtqUSpkX1I6FQv6D3n
j4aJNkljRM2Z9Vb8YrtIDQuxEBxWzE3Tpe22mcGShLa1cVn1QFTpu1Oc1cjX9XaD1pBIKBe6dgHD
Fj4nJnsA30ee62bEOzXKKqgxhZG9kegNFHqlh29quMHz3ATrubKTh8lu8n3ik/N++1+snddy47rW
bp+IVczhVtGyJOfYN6yOzDnz6c8A5LbcXr3X/nfVuWERwASpdkskMOcXqNQnF2GKWIyh4lZwgqQW
iP1Rs6DtSNqSbCOf+rs99+aqm1FphgvuAoCEixuUClqnGcpOsikhkBZ2R/gM3MuezCsRtBTxsYi3
NGwhzvEyxG3/Gm9kebKIQuxAa2Hh2juGvlLyZiZh4U395oShLpIhIi0qarxapBzmNJ8OuAXK/W2u
eulFSWVrGYntrtE6ObwM5yB3wHLP6+QzriRVeiPjLcwCWbCY9oWNtO2egvIrAksCQ6xWD3GFl61X
gKBForHBg3FK6nWuavPSbljLnT6CntkzNAxWKTLDiI4TjDkEAHjirQK28LeYAtW3LiIkV33qCGgb
n1vxo1NTDsowGaFk1qqGKb2tjRruvlhYjjWGFF5mGuso8sjNvK8v5Rm/onzveyZcdtadpyXnadrU
7PRktqnwNRHyY/w12ymANjw348ZEEZ1yNn0fDsWACljuNaeQ88A0onC14PtvHMzU/OZn1LplTaSw
gvYEg+giDfF+MSBr/k4OYRQOJ52OHw2naFktkcOeKJ7KAU/DZOtn4aYVTsdY3lyjAGJuBwvqg/wP
a7HXvYqL6Aa+i4O6pVNuUBK0Tv91CsjOZRZO5W5IxuBmCjERGabpR6gqyKyLNXyEor+x0vMMsebn
KAYr9Q1M4gTTgk1+yBdkFasUkT/lAU4sUjncUFM8DZ+TAzK6ymZ16SIzdtoeTKFS73tem/K2H3YM
uLKwIogQv5EfxTUXWKfE2MojCuzmlbIxbYTl0FUVW2xn/A7uic0u5p6aBUc5qOwnFGeC9Zg28W5A
hHAdC90dCclKUzc4grldDVWJAoNsKkq9khEpYH/XzYR2bGReycNQ9b9y0hcX5y4VbNRVMIXxDmrl
i+zPMw0OgV0LQ9/g6FZZeJRniHvNazNDOOrcJwdM3YqWZVlOmzQPsr0e9S/n73STIVuHENxLJH4I
ETrlkFQlJxvCDL9epXf3KFsm1NMLikA+2rsju/mfNuLixej/jCwoeergJo+DkVtrvTCag6oBFW1M
b8ZmHU0AzZgQtHDt+IQZ85CNOs5x/SQBZRJG5uOeluWoeUCUHRdpV9qb/B4B/BCsb9FdZ0P0zTQj
sVQP0x1KGf1KNluQOqs8KN0L2XR85YfjTtG1bOX3s2fhRSjTInOPMFRrI8yTGTrmZ0I3aS4KA325
G8MYknpZCe2kTOujS6msRBkxX3ahvlEFdEyyFSSjQZ6dDpWFi7YSPcj+c5ii+/XayKsaglfRXOFp
vz4VMj4106C+GEwvW/ZZE9zzQImXlAymL0jnHacmbCC9DuHCATb1czbGXyk/jWeM0wuIrkpEgad1
toibtpdG4pn4p+GUppdKtrGH+mfa5V66szNSp4lVf+31aRy+zgDjUYiCHSnQFSwj3w7nZhFNJIpl
O/cnXEXYYfwtTvbp3RoFheAon1O2eFhBOdd5AJbuQj6Yzg8wOSqbgRfoa8wg3kLOA42FeohmXgfV
VKx9qLIrlGjzE+dZnsXRtRI55fW5m8fQx1BlJv53aGel1YfQNo1uwIBeYYo63Sa9om4G18oPyjxM
l6Ha+ry3sUTo2kJfUeLtH/t+6BYzK7JvLY/4E7nIt7SFYeclCrfjdxd/ued6qMxlV7u4BZAUxNOh
spch+IJvCsIc6UASsgZ8uPGj3t/phW7esSlmTy0i4DN9RyV/uE+8stt5/owAtN4ZL51JbUQETDGM
Uzw6yit08PSjY/MsA06uHFwemkdFAI3Oh6597ZopO5x75NmHUFhdK3zHxuW5jyzVyqEmeBPVTbnp
PMAqlp3P9z3ejjceGp3Amef7QXWm+7Kxenae2ngpm3aphDudtQ2owLCtlkb/pOlDfScHTbEXGVOy
3bLJqo0H3Gx9O4X6LTqdCvwjOVg7rMnaLNgD6MW8koTXFRJeCDtHcYs+MP7VcFNJeovWrEUcREg8
D93FnCQ/ZP/pIGdhmFMs5zkxWVWp+WUBZmphF2wBXd3rrjt+kSsYNv0zYtagkALrV5osLUXNf6FC
jniMPz95nqmTCKrNK2B6+LrHar8+pb9m0pG5v0qEk5U3VC7C7KBtY8+bXijIIxqPM+c+7qLpxY3X
mYiaHCzXT1Gi2yRT8meUElXKx2u9R809Ut7yWr/vWEfhys/gOSrTys2Qzp3H2LzrijjeopcM5UA0
Z8BCdz1MdRxh52PU97ScCWM1zS4XeNbAFlfwMMcDV9d3gRgOg6G/0vr2Us4/zSgaTHzg2G1SlCyZ
Ma2GHg+cE496LEC9lD2mOck4ksOPyfcI6fcCS3e5BAa6jz4NStxyOBXDoR++DZPxgUUpZrsTRjex
Xt32WLlqCN210CoHSpKfagHgffe23Vq7T6/2cy0Am5F9mevWTq4XZFgVK8PliKLO38oWiWbczL2t
XtS4gQ0LGQLsBRcFuWF/H5YDelwU2HyIiogcRajyNHkiIfx7Br6rKLGzM0erNtnPATrdp1PZLkWn
POtecZ1ULuW5qYTpqddWcuLPUXL4U4xsBkoPuS1NXrPMq0//tKHPfxoxquDUB9/SD3/7J4sshZr2
+WmS/Iec8xVywpDl6EA7E0qQZSDcmVQXVEJQ7LpID/cAot4O2HMwiuxDEG7OvbVbafjWitBTgBwS
ijGZg+GnUVrbRgChlt2cP6lmYYPSbp3bKYk4+KiNs1g8NSK+t7FrXZ7C/THId8hUo2kv4mNxUBuD
1FUb6Ss5Qw4EgZIvHXGbvlL6C79UhHEOuAXheKA3eydvsYhxex9paNdowfiI3sxOApxaFG/9ecSS
8ZAsqAENKz9pyus2MSowIXH2vab0n8el/mUAcrWe48yFjkDp1ANavCsMfVGpXnyLpakByAh7qc3b
+l4ZviJfkDz7SV/uemFhIiVuVHzmnWDMFhVljk0+OD6YmjpzLvQpvZzLnlqo5lrrKUpwnxuxNStr
7O0K2+YL68iFX9vxTRxcZB94oRsLYSIiEgksXBNMIqFlkzuIfZ3VWbWWuQM5QuM88jvs9xw4gKRA
ktygfNULbmg7LiR2V9Kpqwm+6BAhRO6bAp4xvsfIYcnEtvX8H/OQIME63GjufVJ6D3bgvOhTnX33
pgK996p5yHrqF2CovG3RFMHCKkDsUfeKLsHoYQfXTu7zlFu8d8gR5OhjLFzbGm7/e0RnZY9NHbdY
XHbN9UnDZ4S/1PegQlwtBMQspX9EH6K6yuFTnCr6cozat6HasLkHvb/JtTI4hMpYHFhUO+s+qZUH
w4BHgv25/9PCyVszfhqji0qnVqkPqZgzhXNwQIunOPiD6QCV9v0H2BJvc7rDpznyPt6A52TsRk8a
D/gjGFVtjX4HBp+iCNCNHkUAdHMNcp205yH/GY4JezPR8hEYmRZyHpv5/DAVmMe8x8r+U4jpD1eo
gO48t7/QtM7+kejWa4EQEJqbWrhpKrXad8YQ4g0ASoNarfkqQqt8nhd+mv2iMuc1OC87fbtF2XVa
87bGbkJDSYenYn0f19bXXHPDbyXu8oth1MpbrHaHfYA640qm4yLthtKA9SVujNco7k1wS9p0ofoI
y0TipYjrWUkaAycFJJrih9wjf6jEzS5QHRNKKuU33lhIwTeaU63ssGIpak/mU9uBhQb5jTJhEaCr
mE4Z4orgDpNVopM1nyMF/V8G2s5KDsKxbTm7pbUPNfO+MfzoboDud00aH/cWVPxfhxDDnsqfup1s
2uWrr5MnC6ocTfQUqUmeKOFrOJDUdC2jOUaxazzgk7OV/WjU8RxMPDbR4mLiJi4oqAWi6fZFXfT+
Xh5sN/URhTbfmtUUw/DpdMy13kNqUBvRyh3HxcAnX0+l3903PDou2xEnOdnUZ71nIYdXTJAoV2BW
+nutKDMs6DDTkYPYBZGUs+ylHJSTkl4PsBRTip1vduxgzGrkqzRjkOf0zp1SDckOekW4DaukebJr
tiBV3jz2rj5cNsK9TugXluLg2n50yQMj5VXh2rdyIFcVMOIeehaarzfxMhQihYi+hNtTO3O1H0nR
OZe+lDMU8xBvXpptrF7Lq6B4pl8NcbEZlK7Y9NBkL3GT+tFGSfYdx4Gn0C/yR7OvtG1r8+SI49m/
r43ibwHVmHUXeU9mUnOSTWpiCwvN72fk++AnPbCQZu/D5E+Nb9EA9r0LIv1xaLBhDTK+EDHvrW3Z
5jrSH2N8QF4drogxNLczZHPAarr+jE7KD8QKhqtSVHzk8zjsu7URe91JT9SaBtQThu42Hh/R1I+w
+tELkNWp+9zb9k7+o2CisBNOkUPuc5xFWJ3lB1WgEFzYSYUaGjeylVeWt3MjG3F8MQiYo71DoGFc
jmWobs99mAV+nmUZerOQE2SYNdr4AbF++Y+z+pySDoTgRsBJKSCfZ5za4h711O15WvgHwJHh/VB4
88byYMyoQ8qCEc8rfkwOXz32AyBCYnUTkkthASsgISOjZPKC20ZbDyQkn62efUeoDjgldd4hdBG1
6oWS1JyqFMWMNMHRkgeEQZiRhuOHMNkvw7oMyQeqt9NLBUBWhgVa8na18f1qjriabIqwErz5YgZe
fPRN9vCprEDywni2KRhtRgcRLfB4bAWUUNjwusG1hn3Bo6+nS9lvJX2znxAUWiYhq/y2nbSVPpXF
To6O/GMq1Crv7Gk0b21/BBbDxfSYuiukr2Atm+VMPVxxa38vm0H/C8/aCvwKH8gPrBUiaPaijlFj
noMsfkFNDWkHs36aEFa7QpS7RSqwil7qEfHavC+mLXIS0YvuJq+aYvY3Tu5SLyqTnexutWraZSNO
LnJSFYxwCUt/3MvRP6+txgVLdnHPJrM+XhuZ/dfOafubpC2Gv11bF5+gnwVP8f3aXf6iDuTYDOMw
O0aIQgsHVW3fzoyS54hjKFLELLzKxhzPRhmICIa/So0EYT8RjcAqI3L26KbNLuq6W5i30ZWptZ22
klPgBC2UITQPg1lZFwi5PkWofiLzqaSUD5FL6tXawluoLfMLpSjZ/futtpIxlme5R/3QYcSe7Q3N
fcUzC7kHMV0ekvczc7bTFZmXPDPHTS6kl0KXtUvvhLeOOWi3Zqrcs3tGFylskEkocUmSkE5qa5+i
5GQZpaJujw6qYy5TnlmXblX/yAcr/ipOyt8nJqkC2SNP5rD7IU+03yci+H+K+W+3kBcEXXrkb8oS
UUELSxnK6YIFwPhS5ONFmrfRQ5eJCpQWlQvZL8N8A6EBm8XTCy+Xi9BP4wdwav8I88TVZJjadx/C
ql5h0xQiK32+2vtNpwm1+vHPq7me2q7lTS3KXKtSwb44jDAiSyb4DbKQJZuW2SoHWeZKebycRqXc
wnlUCjlMiv3/da78GPJG8srUxZXD+b7nD3m+rxwd3j/GFLX9Fl6hs0wsF8yE5x2teDCvVcU2r+VZ
3OCF4ifmiFGLGOi7yFlUnq4u8rkdtzJQl51NXa1Su26O58n/14uKuwVFal6fL9zmCUa28p7vFz71
/S8XlfNTgHWnT/vhohpIYtUJP37a0EBxIDCU05/gFPv5n//+d5EXdW113MoPfv43/9uFP9w/9+1s
bXQrKYDfh8lzV8YqtoXI7ykuHrpkO8OtbEKGA/CR1ThXDkKOr2z92zKiPiKU+GREoYcfpmP3+Y/p
bpV/nN7YxVJe7H06DiTzoowb9Rh0JDFtAXJOjK/ZPEXfqZKyjUWRGs1IFzohBo7b0u+T+4Cy819C
E7t5Cx1t+DgydNKqn8kwLE0nSh+NwjTX6Qz1Ay9Wdw/wD/gpbnUPs8i91fU0sCNZtDzsfxboQdGT
ZduW5dFCE2WNWRyMsveX+mBiLibqIFbdo1GEGqCJ0+u9DJP9TmBhs6PolEx77Fo6VFn38ux8MPBA
oObovoWcBz4Fy6bvGuUyc8ACUgUejolfw3gIvG8oDDcIo/xuxsC5C/CrDn5/vTKvCyoKaIikIIai
fBJ2kMMli0fr3kdJDKgcDtymEHNDQDK9IykPGfkXGonxAxTg9qFWnuS2WzZK5UluyAtUav8cSaYP
YZ/nSDQA379/zpELTdM0mge1eZaXtvPA3XiKg+799PS/TPzrZ8IfTF+GI06eqtoVS/l2wrBAWSLr
b17KdxhinizI+mdgaNnBcye+nYKtEJbmxyhNO8Kp7Z/ZvrxFqXP9LW3nHBScGiFgOWo7T/Wt+3jw
Xygohd86FcjWbAwuSqeQ2acZ8T4pfhsXP0fVLb6MYiJ8TG3XIH5w74buixwHyfJxYhxU6OGIK/b5
LzlxAAW7iYynZrb6yybxMTNHWwncjAaxyuKVOfpP8husRN6PtgySJ0oE1Vp3h+TIbgmLzr/MqcYn
aU3xPqcXc9owT45jVWR7pzXmjV5cNKaib1h0VLgJuda+z3pTyCcg517zGwupqr2mKlIuUFCChVcv
yrLwxffppURP4AWbeXPZq112a8xxsp0TfJCNTIivguUN7zH59NazKXwhxzG5bpxRowg+xN9LcyeR
XEqUxssoHqcblv3erkNXdpNh7/Rol96LjNAs/bowQGqW3Vcln4ybRDDd5hJDNqwAKN7Skv1FWGBM
MPNaLdWWZbqCz+TGTDV/KYflwVYNqveZclvLkDh+Hm2MvQFFxEejKexd1QfqBaWO6cryzHTtOnHz
0EzY4oSg9r4iPHQsarE/S9jHm6b6qyymJ6dP4tdp0uplCrL/LjD432wzF7OSrq838rctD7ldjgjN
8lN3im9WlLeHEgW2ncoCYhGQlGjvpwnVf+9a6UnlfUOetEClHo7mQuraxnG3jTR33juS6YsaXrlx
uljBB3M2rygrayi1RsE+rgFHTl37WAdAJBNHHy9iFM3uDVf7iUBGcRMkybQs9H4JtZXy3p9nhTmh
ABQkHZ6x4uzPUZaL9LGJfBv9M65QGx5PLn6pYtbn2JBZsZz/5zU/3/E/xQXlIXMCtfoGwDqF6GKq
d7zNEdlrhhF1Y5q2lXXXY4HPfYod6NKv5n4dsaZeD01CG6+0bcMm8FoGD1WAZpdKYrGuEu0Ooa5s
ayC0ui6psSCM+JXknrcuEqPfhVlYPuqzdYRh03y13ASBeWSrjjZ8xBv8nrqFHEgzHrbTaHe3Ob6o
h9LG+lxeSXHKHSjwBj3y0rpoK7PfNKljfDHNVVsB4kMzptqONu8cSHyPZGCRUEirHxISn4easy0y
a15LxojdBKHY36UHiZ8XkxoQU0VIVQ/ZqJnV2OksKGv40TF9o+wLwLJ+GE2chrqNq4Gz08e1WrsN
kB9w6zgS7ObZt+8tiyI2bGQUZxq/usebDGOc6mduJ/Z3LVCOVdXwhK9MfmK9AUphAuIapx5LiUDF
Uyrej0YJCsS3vSV+kPWVNQdg9klgrTvbqF5LM9zmWex8n3UFyoRTznfOjGox+yhtG2t19YCX909r
jv0bJ8yQOY5hdei69a0JavLOXu0++IGeroeqKa90NUh3uqsEu8EeO3amdrS2cj16tEoDG1n+JN+V
2ceuc6CiLa7UpPn8Jv4eYcCBqlqTLHWjt0lUjeFVEU7oYJqj/dVi6+vyyHyiSt5dWPOIHWLQOC8h
5SjzwsuOEno7jKXx4NlHqRYsG8DY5MiMoJoY+RCWHSVAd3wb+WOODhkThhhPxGREG6W0ujWlFv2V
tPpKsjOGugqXFRaeN/89Yo6KfA+yvg5bhKMW+MNiFpJjGB1glTnwN0EQY+Ny6ZcJLsQmGeA1abnZ
AmXMxlNEWg17tQrL5woz+w0pto4V26jdKYaSvkUU9m2bl+4j9uPdNmnJmmq16d+7Qf79dJNufm3D
eXjQKOZeNIAUtwijO0tLsAcB+d1khhPeBU7a3LbG8EDttnxRNaTESE7wNhVNDb7eYsgT7ypzQ+uh
JsEr+wu9cnaDorUwSKzyBdUCSkis0Q5y1Hsp0PN76TTAIJWKS3zoesVLZ0m5unbcyTnQyTb6oFQP
bBPLa8VFUxhb6+yx0EYT0mSBbPYtb9F1gYcl/qeczfrAWZjbH/ripMGOvUQq7lyow/e6XGXFxKPi
vTQmC1+yaY9FeOi6Bw1q0qHSZ5J4efbQjSWEFdEFmLml7iJOzyHnpjxzFZysO3htq08DqVoMaKtj
so3RLbyQvCrHPSLW475JgnFvubANT51RnS0rTXd3cuAcImec4uSII6ecx8/hIEddJB2CYfXh2vLU
SxNvgeLitIoqzdrzULH28ux8OPclYfxI4pY6olXn9eJvIee+pvF/x7RWcJo3jeOPFv7mS40lV4Wv
4ZcizdTr0ryNlRF8TWmYuxwpzBNMa+4yDOiTDH8wIF7nUq48k30iwgZ1dZD1XNkvD2/eAb9HzwOf
y8bezRtr0/KNdEdOyDgp3eNyiSVP66qrc18HfwjSu/JVfxfEl4ONtvFGJTkp68se+EIJD+Sm3c29
EBAmc7tpXFSsoUn16ZaSVrU4taMpLK40py6uxvcR2QcbPdBwKdSLKzknNrGfPHWGsHzXcYfGOu4y
137ThS+uM8RrtUXqYuy6ATe2BPIwGKZny7duJGodvu81AkpvoW0y4MwRktB24Ij+JbTWFHvJXhfe
rDA0ifWhubZCy1o6MW7xZ6Hnk74zKS9yBQycgz8NyAukRTwvm35KEN8HrShxPgPQsOU8gLuFGwgy
UXae4YqW3oxLO6gAUv4F4Cj7zlc4X1XChQZnGvfsEVdmmXbbfAR4qrl2fgfPJ79LoN3i36bYvMuy
4s5N+vyunr81duDdyEY1eNZllWFp4Vg68vo6xXWg86G7HspOSZZU8u/tzBgO8nIR4M4r6HAb2ZIX
ON81Be6+rnpI52cFfyntf256hcD4eWa8PEv7y9EGFcos87vL0Ks92LaSsV731ne8N9JdGxj2wstT
bSO1fTvsXU6av1bQmFtklcrFWfRXnp3iuqOlDskp9Nxtgm1dUJ6SL7sRkOoymTSMtIWxmWx6ddvs
5EvSHOa30XMzEsFNrlo7RxdLP7/GAiUcf4J7+pYabfISZY62nObMvPW0VuBWSQf4tdte6j5ewCFW
g2hS2Sa+aF35iMvhsJinsfg21RhsajCJF2VN2SCN8PORUPYeWIDT9A/pXHZrvcuQEmmCHtA6xQdo
+tSoxKgGD+6mU2p+ugyeJpAU7/xmOk3XqmCgQAmTMwvD7EZX4NJUeYWSsz1C4ytwtqxz/wJczryU
TeBx2lG3tFfZ6rD6vm9dMhlEBommPRRGj56xql+fohPgs7nfT5eRGNS7sFrXzWiuIyoCUkLBwiVh
WTptfSmbWELcGqoX3GIUlD3Gzsx7DN2Fqo/nY1dQORmHuXjOcZTeenPYr3veHwdjqH/lIRAqeTAK
t92NGdvGHpWBc3/6HiH75CjCpdhqqr6/rueK59L7DDnwqXmeBoiO5DyM/tWnOBlyvpFjg7xZZKP2
6kMF2J4/y/nm54vKS52aDeiSvEGmW3zkf7+FJf61HUw2JE07/OxAgzRKbT9kU24vO2PSLvpGsUis
qPVGx/5mrcJefQgiRd/lPAuWsglX3z0quv0iW7gz2ndJry7kzFZMVwNQ9IFb3coAxfdBLJn2dIhm
C/3Akr9GpUz1Ecj6GsM+jBanLLzpxCEBcLWazVBbyaYckCH63G9MF6zeeUKoQb2m1Aq5TVzkdBiR
QavbvMUEJc4vZJ+8UvH7hroTrvuTi8GYtAdEpqLlqVzquZixUVUa16d26fEWYl3tXZzrp42qHUCE
I2gmqqlkFrJbZARO8bmC3lwV6/eyOCsDggb9PNL0yJRaunIFxWjJ3rg+SGAruslC0pvsx2VbuSfx
bjmqtz3aifL0FCNP3wMlNLaWk08DAkwbJPhrOHNgrvrRjMsNqAOUG9rg0jACTHObMpj2nTlH5Uae
At2d9qGiQaJHfIyEGoKkG6ie28J1oXdNCs8EFFcsG4v5AiGTKl4U0GojhEqAsPct+pjnvhHhxvPo
+ez/Etf/Za643hCAwJAWyUGio7bKti0oC+3101nRJPrrqJrZYq70f4yOom8Wo/8eJ0dJWLzFfbrH
+b6f4yI02AqE+EWuUuqAjFa7wtYgos5OvhLv9WQFqxvtStFs8gb2T+dgbh92Wb0UwU6uh7dSVeQc
LC8HRfktWI7q7RcWXN1NqZk7HV/vp7gexiuYG99Ld2qeIrzv9qo9oUkkBiNc8Haq5qaQPRlN7cSh
JK85azmaexa2fZmNGIAI7sZZYALC8pIlZf2UxwoIT3UMeGyL0bi9M9HkvZGtocmheFvjfeg57SN4
Hdlb5K1966Oa002uB48WKRvFqKONkkfdgQJttsfYDIckCpV3alSwpzFa4ws6O3vHGMxfRtevc7Rp
v0Gix9qJvNO9aXXRugnuhFgeFuZBfsg1NEhES1cQUQFfAP9YtuNJb6noTvH61BQKKvJsGBXnsomM
7Sm7FCjDtGqnAcG4QYO5h3Y0nnrdlRnNyHTO6DpGSzc07j0nsUGoaVW4IX3AMlSutXxl/pWpmnfJ
WqddsM9M9tKBxFKLYlMPc72WzaBVeqxCh18zThtQmqy9lvnlvfQumadrG4L2V9tj6RBVpf0YZ8a4
ajzDug7L1oTvqVmXStEFBysEq9/qZgEtq3KXbeGMz1Xq/xyQz/3RBMXS9YQ1g+YMW79s7YdhYEnt
uhO8m6nYyTyKl+o3CNiOtyiXlvdzrl+EHfIEs+sO0ByAzcpcjJyU40yc1MBu62VYpTi3lw0M71Z3
jt0UuMdzs3CrhZ/Y7WGuFHMG10hcFQfBOrGMYVmH+bBOCtVdYFhWH/xA/WFEAc5944zpvc9++GDL
08nWS4yT02qdOnyOenSOAHy4mzgr6qCfxR+Yd40XNNCp6bTVlBdO2EAr9/jiIp7gLH3X/mK31XgZ
NrN/W1A5uRoaE7RVpdzKrrD3nIsZ6sTCDBT/Vg44aeet9KBhvy365KGs7GqR+MDgRuo6sTBMXGVV
XF8HSG8vM5VveT2RyAzKnw0etYvO7u1HLcFqu6ra5MpAK3IXNxYbuJD87Cp05+rFLZ1Hy3XzX30N
+H2nxFA2URmc0a9QR/KpaImVFnZ5mhWHt40fY0lFNgHpKYDFoMXOoU4aKPxMY+UiS/oQL9LfoVzV
UNz0ITLnaZEU/rCJCvyY+rHOVCh20RIlknsbizYMTNR6rVfadGypsSB11llbQLMGb93EWvo+qV5I
r7fwqMxfCsLDfqS0P1JBSUnysto2ldat8Cer2MfjSuvUbg0JFst7mb7JNPtOdfjXniMCZFY+RFim
e9fyn/WYDzpLN3xBth94QlQF4HuwS0T3Ed8G0sLPueYYSBBVyqoNUzyhxsx66PqI35XQeEQm1Tjy
9ThkQv9RdjWGoq2QUF+GmhesoUSOd0ZRT3ehopB2cKyj7AJd2e1do/3BF7HI0LRC3cl2vWYrY2UI
Kuxay2tdNoJ4qi4MHY1/2ZQHBdwqCo0Yy8tJXl/H1w62DOeIvIazalZxePoceuc+xwIgAay0Bw1s
p1eWplRXDezEZW9F0bfAV3Yq2hBP0CDsbdFb+pZXX/CcukBaRYCcOfiAg1t1XHj84v9VNRXdIms5
2361knHy8EF8lbSqcdDLrd/aygbcJs7EefTBabTEywahwKK7lDLVDQJdFxAg1aVkFDX46dzF8C2y
gAJQD4wPJSdkVJB2AaCPM/lWF80Sd9K1z/OERxqyKudRqR0gR1GxIV37HiybSdYUW5KhWPK6xdFV
Z/2HOMlB28qTIMiC+zyxyb0tIjYctrUqutl9Mkyb2jpmD8fZjeoDKJ143UdN/NqAhxgU2PVjjHu6
o1H7bHXf2IJCsS/KOk/u7B6zOxnCrhSP9tl5yHXWNoahu6uI2sOz4TnGagqs6UI2pxYyTwcR8yib
ntmuee6q94WuV/ee2fC/pClPM96Pxxjf94Vs+mbfXMhL1gZ/3jcd28hwh4MNYQEsoNrd2mnW7rPB
xbmxQ1Ve0cHC6soXC5mRdTwoEZnMKr83De9biSDDS4pfA9rW3UuMqz2lJrW9GcShs2okGN1yf+43
8zpn7RzrUCuIlYd+jNzrpNice+TZmMbIJVZwPM8DKSWRS30uX/JOn1b8sdulHmjOnC/SWsP+pA6A
8+PRjpVHaEbbAinvYdqAS7UWUgkYoZRpHzjFo2xNWtzc/tlVCxsZZZhPUbL150Q9Js2+fJ+kCCfC
qRzVqyx+c7RGVu8un3R/J0Vmz5qzrjf7qypDIkgONEWJs19qA6dLnfBzcJnZ+lU2f41DEu6Guj8J
AsiXGQC5OluxJE2Qqtkk7vALTzV7r7ueta/FWVODWF18OJVD0TDYe5/q4EVhNkfZFShARq2B1UyY
qNj7Rl22Qx0A4ZiYZmDzqlGfyOrb97JjbrsATUps6YYxY+GBd9sYrsy6LBYmNqv7hM07qhB/nGFt
/dYHwOYfo+cZgZ8i2ahOoHP/EjeUN31tRpQeCfj3UHnDc9ynjyNvGBjWC8IG42XhN8pRHioP+SJN
aSfsV4GVnAdOzXBkxZgUACzfZ3yK43WKx6V+PHdjNO4sa5zOeEJUdawALygrCrVTtZdncTCXeB6K
9un0PI4ZQrs0Yss4zZEDbkqCeCFP5WHSI/ciKrSLdp6967I36yuYDIsQjma2TnE93EzRgDezsMOT
IfIsHBH7RILVuDgPNEl3mtuLK5375UVKp86XnwayvgYbJS4iB+TVqz4la4GitTOrr5WDVWKcNeVF
UoflWhopzolSLJs4UvdSmM6zslWopPaDYcKg/8skGeU7wF/49f7HSYFVm7el7f6kjoJNgeuhXkI1
Z8SC/EsMu2Ll2U511NXRONTo2vDLC7VXY/Q26tzFP8KaB0cf4QOgIQ5+kagOguLwOe5KIwFJqjkN
OiHZvOsGLFsG8Yism8y8ztFxX4z6LGSM+mMX2OmTqpc+MHBP31ptPz1Znr2XAW2Qhcs0i7rrKpzs
g6oXGYvspPqGXNEi56ZfKLMr6wmKy04b/h9l57XktrKk6ydCBLy5pXft1S1zg9CStOC9x9PPh2Rv
sbdGEWfODQJVlQWyJRCoyvzNGLzwuPwlM62FSmhVs/rc9gXOrWNroV+d9N9MZHskgmRXjdYlgzC9
0Qkqwk/xaF0dMHItGg+ajvVLtYDoZh23Ld2Fg2UPavipS8yD9EvYZOBjZS1QPdXVQN11uM/4thPI
1f4IE0ljbbnaf4fpafaFxSmm0OxeHpIJYTm1GvsNTmLQLySpfOuUpLLkom8DBoB2xPzIWd+S1F6M
iXRWQYY3VVRv+alM+8KqjX2VhvbnqDO2pPvn74qPelMHYeuiKkr5ZIVZsQqbSf1OFQhBggKF3E43
0TAGEbeRGVOHuzu/yS8UJyvUbU6RY/komNj6K6QK79oUGa9b86oMZbDr8izPv2phj03cnPrhpcHd
a9XFbvZop1P+OCfoWYPpfk3Sejrd+g1cEg8Sy38r+nHjf8Vd+zrdeI8ZsmqCQmZEW3+0wN2rUHEK
3j2XWzPGdE+aXuTwpl0OyZg1T9zcazOtsweI1M4TC3brWE5QpKy0g6WVkjneWV5ebYI27eL1XAAZ
xPmh3F/bSqV/Vwb8MBGPcJ5YcDlPGRa8YxWGj3JB2ObVPbJJexnTeBJti6Dy94XW7tWinP9dTsbU
up70/zn530PSo/bGdh6H6IP7ehaOxZF93Xe5IWZxQ/jdJ3cPhqK4d/MZH+IkeGgdbiGv+D/0A00B
8uE59bV4IbWHSPeXV7H2KDWJ6/ZbShspxIqjr8+Pdk+Je1UvOg2zMg67oC+0dT9k00p1MDRKrTB9
DeMSZTZg7GKIXCMXczVEtnV1O4b+yT7JfqXCqnLT245653dae4chCVvTqAt/1Efk79rV+8ujgIVw
iAHwFCsvyrIz0J+lMhm16JAsnUHSZ2c5YOn8fibND8Mfpt/CbS2cd2YDJC6clDsUqnmJYQep3M0e
aZcgL5WdjLg2lgYbZxGBDTI4CxJzDZfxwje0Oyrn0rj2GO4qQBDl0UehCkkd514ICCFA1LNtdT9u
nIQa9eYN/1bdTiLmYCxPbpfd6yUaSejlo1uxlDFQQftPcyG/ZdH83hS03a0pCLkPwb/n5ovhlJqb
OWqnUUqmE+pQWsFoLIt5Sjda5BdYBPAb3OGFp6+SitJPCybNPppTXl4oBCdA4ufA2yFh8c+1qS8j
6Dul9hHdNzQH/HzvuJWzi4LIenVmnwoQGIxM71772nVeYy+0d6CJjCPc7/Qp4n9vFS94jhx+oweK
4HvQNujgtFp2p0FfRJFpHDcBusbf2rFZ02P/KKcW13pfy5+qIdOPrjE6u7m0xuPQQgmpuvybTeLg
p90Wh8H27a+1gjiFA9kJrVG1PDcdqTCEM73X36EAna6hnWn+PdTwy+tVQ+s9tFlCu0F9v2ppjx+u
mpKqYg8C0qGYx4uDmM+BFcAzoqpevomWPhmQw6iW4wXV1vGS2cZWa0aYMkuXHiTQK/88nZLF9TLK
xo1M/tu1rhNddq0H7HDWqNthO9+vJjdIF6NB4zXF34QtY5dc+sW1+DYqBscyWnZGcmET8R48+mW8
6R3U7pYfmgLyEeBYamZnf/k1SmduDuPKKdkE3voS+XHKsBxk5I95H2LAy/cr/OzD7uiWurEvF9hU
AoFm72Y1i8fOVJ+vBxOwnt3OF2nhBaGcGyP5dgVlTT0QwE7Xpr2MopxfPCMyKReTnjTPEDKtMmWN
eIeagUBMX+v/vlrF1a6QrtvV5AJlN0FMj9ex4L8KNta71n1yk6He10XVPqY12hVR5I5vkwE31wsr
40dctdtWioB2aG9sqwp+aj5GrHWpW29qWKSIs6vqY5472d5K1P5cGl55pkxQ71vHhvkxFhgYstV4
kEOVTg7Os32+vfUFpRM+FJ7i7u0Y8eQ/BribdJ6vbKN/X0QmSFPz0pfQtv2jtKS/ncJDAaTmlCX2
UwgtpVl3VXDQI8A9Y4UYyNymJrsgrzrARo4+eboSH2fHLtcy2vlO9aTPLRv2Ov4UKVP0yZ+UL1lk
FwBDiY8nvjxGZ/VOBjvLHc96yfdOOrPBCC0EoNn1L9dB0MtwfHwVvilTO1MP9rpNxVmaTo+CMAp9
T9Kqw+hrsgi3R1Ssdn6azk8TeYcN4rhoi5MyXtmIJHxjrfwJDZ75l6N5a2BKcIqyMFpp6eD/m3b1
Q1lm+ve5MqtVgSDOG45pOvhzf3pm7TluPbU27rHgsJEzR2Wvduf5NLDOPgye79wFyyfHBhynPgnZ
HyoUOY2+dO6RTDf3lWF2GNqR8jV7QJNma5l3WWHGO2zf+6c+jNON23Taa5sk6O27XfXNKebXoJm7
X36ZI8Mb8F3b8WfiKVGwUlTzftJK+zv6qCxs9CT8HIN7WJexpj/LJxcZiFdFy/RNR27M2JSszJHw
4AWpNt25br3w0eopHitD4lMwN4KvZlTYZGbgqOdl2wPfnw8WTslfM6VQ0YEp0FpZwnKkwVTVqp77
Ou8eoAezyFz6wWg5m0yP1aOzzBot7mrN/twupDZDC8ErpZ2xFt7aVCB4NWmDfi5CO/9i4zK80Nwc
ry/OWl8aayHBSVQPERE6Ul58sTDw/R1FzcxYC5vtFiXXcrMrgw5sYQF+nij0KNV92I0p9yRwkLxS
rXURW/zfLMttOfTLqsmeyNbdBiQ4WGbcBiZZikln+ZfLxLCDz/D5H2U3YVuJsxocvDGAEiZvBXIi
0u93tnNsbH9ANRzLEEQdWwx7g/6T6bFf9YzsGUZx/2nIQsiuqqqdZdDRAY8GrqXtBAqAUlt/ROsS
iYplam1m7YNp53cyGBSKckAhR1uzvHOuea/c9Lu9XzvzVtJgY8pDPfW16SjNWtF/VX1i3UvLSIuV
0oQZCznVeZoh7EqCbai68FKGJpJrhU11v3Isll95G1avWvzqU30LVkM4PbQo1n3T8I5et02tPWsQ
B3aNWQ4XDSnAE8q86p4/sH002jne1CwPPht98NPJsvyLQ3oLhxwySWi4r0nmzE2/cnW13fQxjCg7
mKKVUngdKnhRtqO8VFwcBIDOJGydXY0XxfOM+w4VtFJBlLc8ebpp/uvoMZKGbvsPF7VWXlcqW2e2
VbjRpbvLStLasmOhKIHNxFhkh6qJzYvsTmRA4hwUd65xhWxepjk/hLoFp2/Zxci+px4x/s5D99j2
GJKIypgjImQ1L4XdXzu7OnZX1yCJv0UONTeIp+TtKYcQ+NChWfjfthd6gXgD4qlkdxcrDANJuVMc
D18j7FMPbs/WrqsM5ALrOHqZ5+nSR155L121ZrxHhOYijBFV6qUxp/dRI/SCQ6/b5tkJIwv3pkR7
y7qiP9SWQWq/NNS3fKrUbYRbzV5Gu5B8umOY/UlGs6j8F3WI9l4GSzxvgtgIXowEWd1I+XW9QtFk
7DGKl2tL4yWOlgSfplKPc2os2pED6U+Kl6VrSWPfmpLGdjQ+TUYljf2hKUnuv8zNYn5/kuT+EByq
LK2XSyXLqHxQjo33PuSrOFlon3OF8oRU5zJcBLbgd5ODlPS0OPueNI73oKpV9OrUrDoWjX3XK9n6
hXGwA1Rkfu5j5wwgdqDoMpbP6rh4N43GZz8qcdkK3HxjUfv57LhOgjC/6R/bOjphawrVUDWOjm01
z7DC2+c0D+OdPyca3FX65GCbwVc1Ur2ztFTLRmCZSWnOjzAvukfF9advn1o9Hb+FyoDQoWHU+ylL
z7Nd4J+OYwjqVq31ycYLaFVZo/eLtxFqZ1M65CurDJxPERy7bZLP6QV16+SyqBm60/wwpU63zUog
KoNY4km7DJEIum5Ky9hP90kalmvbzp9wIu/uReRwKDBCnlqexdK0Yq895p6SrkVkL8fW88m39W0Z
84ZHabF8SryFemxiuun+dri8eV3OC9BCE3BGMBva1rUcFK1unXJKHotUsZzmrAyvQbdrOCo+AiYG
2oh3FtsxLo3POg/GtV+o81maUVpskBSyPg0lCuRqX361osT87KpGefAC7zBN7gtVyVO88ETE2kjO
onnah3FX3936MxXgiWfU9QdXpNJU/Z1fK3DWlvlygFFhXvq4OLkZVmxhvKRwFv1KKjrmxgltYyei
cmaHVGczeT8y14WrhfYcViDQEqU0dIuVqepMwW6JlUHpClGUC1zbePCManq8YjuSqfUukkQwM8/e
z3PTrK7/xaGtvbdluDOA8KHK9FNU46GZpVuqM9VV8zt1IPCuajt+qXn9nxrdoRlmaXTRsFWTGVVk
eQ91UUO4a8z60H+pvVyB4TP4TxRYtDNvni9D4fpPoMb8px55zR3cV2stfRILOAg1zsLO99InB/T2
XgOvDREs4EJTqBpP/rcwQHz3KrmOpkyyDruK/5RaG1gQcFZM7rCPlzPUad7PpO82CpYnRowycc5+
y8armet2S8bfeayxMXh0cImgrt3rLOjpo6bOQKVGd0FVHKULEZBW4cWFR3enq/fXiCXWKGHaudbc
HG99pVmPmIXzNMbYD2dVyNBxfZcZVoXJg1ojl7C0KZ7pp56N7Ic+iakkpgriT66O4qX01VXRjKtr
ZFC45uZ2XcvAdbtCCknt2BqbSqo8eCM7xnaosh8+hnxJp1pfyzzDeeovEcqAncgQ2deIRuUOCFl0
PnVd/NWLdOWtsvFs8+IcGW5YTadJD4DD613xUhnQXL0CwwgPeZFscn5Vlc4+bTiutNJ0r5YEohRv
1Cw9ldqFhyP3lXR6aqytLMuaIYQhPy/3lAxcZ19vudtMGZfI2+xGd3uEh/z6TQ+yTYWs0udUc6Nj
42M43HnxIg8lsqVsY0roeiGiNi2A1c0Um/kFfDUZYzQiV01eIWcqnR/GJR67KVIqVbA3bX04Ssg1
urGAxCdWCJrSac9yMEf4LKvZjs1yJR2ZiqiybSwm1tJpS8A17HoeFFN7NoekO38ck8kR25Cy0IPj
x/io6FA5AyXSnoeaje+icrQRyHYCLAeFdKS9HPDcAuqWfgFxN726z4C0nP/olwjNRDNomSmDt+nt
iDWGYnk/A6/TzkaCiZSc/a0pfUrpUMqV0zLxvE0ccoPIPCUdcBia/EfevP155G1yboHkXc+kr1kG
bqN/69N0B6uNYtz9Eauic6KTwxormwyx2h6SGVQ1a8v8oTMH46CzarxYbu9eUCcs/F3ZgljKcPla
W60VonxpD9MRx02LTEA+Rb8yV40R39O/CJ2Sd90aK7vshzUvWDB+TM8AumExmvNwquvZvYOL5m6w
tcj5HZn5pvSs+HlusR/y50rdzQ0r8nVZBM9KY8x8hRTzQwxOHqoSrukSKwctGOwDeGVrJU0cmN1N
2APuR+GSZ/BYP4DEMF4ra3hhc14/6MuiZxmTlozBsPzQ+j0mkcs8s3Lu+n5MAWAaw92Ns3DjNyAK
8yuY1RFeDRFyuOnVSXOJaGt4+CQV/V2iu8ExdZp7Hj/6a62qGOcE9X29JJ2iucwff4+ViRNfsAeA
dkGS1tJxJO5Up6C616K+Kp25kyt3ep2U+5G8JSwZmrcBS/K6Ki5sVpOjYc/gtUtOmyhgR30U/aZB
35SR1X7v5nHahrZTnzysO56VQf0l4162CDwHuf0UwNw840kYbcsBsg8uFubaQYXwPLoumuJx8yAH
rCObB+lne3K+KnPJwO8+ibhNqBQ4WUicYJCCYGuO8emXSkOXx6vslhuUpuPYxyRSgbEFmfZYorsx
hBgbtmqg75149FCGJgq172Xb1HGL6THEaPUbmTSESfJWP8ulbeS5D93YzRtrKZAWvXEGBGKeK9PD
WWLp8tDvOrm6j5ANXXLolvpoHag9nkcKpfzfsWSQ1bXJNnsFirXYxoECBDOKFkuy1vo6Z8anLLWm
f+vqjQ0d5btqtg6sU61/hjCjpttO7ds4BEsqzHUfDZPXxFD02aVowvpUOkB/KMJq93Ltso+i9WSH
+fg0OmH7gMymfwgwmNkOPBG/kTFfU1XVPnOP+IdScdjq6db4TaE/LurkDmm2L12L0VWzHORMDk6v
rLrUVU5igCVdo9mpKI5SGZtqNd3JXx8iRO6xiruTP17+7Uq/Go5RNPyQLvyEVFQnrFRbl0mkbKVT
DqY1jSs7yl4NoIAPdRNsXCdN76JFS1m6sEoAiDb5BxQqTWfTW8MjxE82BGw9HaDB0bBXNFB/pGxr
3BV30ThYmBSrZGmydvjqUavCX/ILuiDRqTF9NKczpf/aGOFPbRyUR1WtUa2oO1b3SzhKmenGmYLo
jCK7+Wbb0xrt7OEr+RtzP6PftJPpRdic9FrtPpmVYlwgUVVrmY6MLc807L/uik6JXnQf49nlsvKl
lNyd0U63dW4xrMEWreU1rmh4cy0KTnKAWTpjH/kspkpjnCuHJEpwUfgd8LdJs3OdJFF+rODo4ebv
k+RCjjNTbu5Z0ete/FnB0fHcxH31zCLuV1pkzfeuc3A07zT1AccO987jpl837Iy+x0n/nKpN9QmO
eHIqq6jfygRr/qH4AJeBgAX7qNeyA+D55nPepTuZZ4XRuFHRmTiHLVzzGQ3Hg7hSomFtUyKILUpf
/2VXWa0cdFkep7ipLteSMX6c+DouL191OcSOf/YAwp6kFaiuc2lQxArzmLWOlzvbaQjwgVqatayu
s9T+3nmqdpQ+HmHeg6vr6Z2ZtlvpmpZlEttZNtmzgaOXggCUfEk5SPrA7qZnJ1GUk3zb618QBMUh
QTTQQCggDc1XocwUgR88/G7VcxE+RJX9KmQbaeEtcG0N2RxK5Az6A7+4KkfjVW8UKr+FPqEnUphf
JF3V1RUIdgpMF8ll+bGnbTwT2U8ZtajhHloszK+ZrhJbh3u7BI68kGTkQO6xzZzkJevm4GwXYb9q
QQWRelPYRfUFCn0laSUZkCZAiOolcbo705h4ic9q/WKPdUgtFFaIDEpYsi8RykbEjivYQdFuZg9/
LAl3ini695rxcruefGQRU75T0JsdojB7NBKy3ENuzohlJ94nLbHyYxzjTifNRY77go41mfll1Bwr
97HRy4O05OCZe8fCM08a1ErvkaWeH6Rl2U6LYVbN6mqZbOlTtPHbDpDk0pQPnsa9ZX7p3RyZ7llN
1H1f4Jux4N4BUdaxuneglm/NMa7XWP+aLLcKG0GcRjnx06Z6ATGpQAAtw/Gma5BvaGGJKVUDM7Wv
MoxBvOI8LPg6XuCPvuq4j47W5m81nO+0UN6KyYIfOVpfpNVnc3EyrF5fS7PrwsUxlezbNXa5YDTW
F2T1+vs+nMv7XMEWE3GvZtvaMRDHOMdSMDRGBPY5eGXY7SysrJBbi6ZHq42mO50iH/UjVjoQAMht
AF7hIUAT+t97U1JFXa38r6YZae/Bf8yVYBnt89jC0M2st2xtszv0dNO7xrfSO7euzcukbqRbem5j
3RIgfdz3yU7DtH0lo39c4xYHwC1Db7jXd3/EDWoDGl8Z9lmoOD1rZTueofBNzb7VKJJI2f+af7l1
fgCf6KHd7Knwz8sDtAvZEiNbIIyOsnN8vEO2g+WHd8OctRjVvbfyUa2lValegrDGuC2Rbr2D0OVu
HMeavwz5fLGWcmuaay9d1USfc9cbtm6txZdCyaZN45q/+sV6zdXNYYu9ORyjpSnGRnFcPze5Y12k
y4DqdheExr2MeW6IHZC47TRF97lRwLp2+KDNjqe+FVD57yg4p6tOH9S3ssrInCmauZbRrjGs5b4K
d3ZQa2+VamBo2jjKQUbLcOYtPLvzZVwuNWvJQ+Bl3qMMZsnBS3v39ffH9bAKeaSfMtcL0EUcys/d
L08flLd08vsHMkrfzUW0f7YwZYzVtttIU5lMDdZ0CeK91YrPTjf8cizFOVLOVrblmNobpxgoPc5m
jiB0p9ks96ayX4XI27LpxI8QZ0WysUFgb/TuaJDXA+qfQSQaMME4W1EHXSiIR/Ymy6njtZiutGTS
PE+jQFbqn8Wc9WreCqa13sJ2t0liLJ8nQyNS7iwQlRL/VXtRx+6sy15yC+6E26NdpMH6Q/ZATuUw
kT04s/JeSctQ0bvYy2miVP9MoAuvV5GuD9kJilvAeK66xTYPn02Lh+6TOrrmU5dhhpzpqr4r0wbc
uN3k5Pm9xDle25mTnrp21u4kuu/KBkbBOqhBOa+dckLMrHDurqF5CxymbKkjS6wckLwqdp6VF5hy
8ml25v6Desn30WtJ1IT4oqPccxd7acfyL+S1qAaZftC6xH2UkMA1gm3EV8TL13Ieg+WwEFoOQ23i
i7pcRQY6d/YXC8rtrUv6tZCF6danMvW5neJqB2cg5M+p5iccOoeVFqD1G+bpSSKyuKp2/B6DEwCH
+SlRMXAht57//0SEGeyEKGPDbbka967qbFJHA9hyPU5mFB0tRXv5gHa5nvJL2Be5EZyvaBeBsaR2
j4SUCZ9MKXY89tNPtgEazUL66VcbkeIu/F9tYaGQ3uTdK2tT4D0+uXvEyrRzXVvFLiji7BPP7PdJ
NuKwren/8mrYa2WmYjrO7mobVOZ8GUrtfZKuWNnZgklyZeojp1XuMhLUN47+nzx+baH/C98ff82s
XiXI8/MLVC481eqNH5bWW9dDiTYNJfilI5XMPzJ5cgAUl6qs3W+upyiryQvKl7znbQEIB3W61Edi
3x2CAzaozoNcCT4Q3iNBq55iAMqnMtS+l8NUPwm7OV26EFS5domVt0QtXdKSUOnSO6ypGm5l6Zqy
/J98xH0ShshOElW5JLt6S9G3Ofc3dScWcNfOOYm+xWnrHG+5r6HkL23zdBd49amwfX0AAGhHQD6v
2hx4qyUHzIz3WtrP33nvRjiv9/Mlykz90RmgucpAlEQhRH8/eXabiNxSrRpIXzAj9XE6h1j6JRtQ
N8shMh/qyY4+t+wUNDSoVm1TxJifG/1jPfdHYZ32C/W0wJmHNPaL9NhV9ZJSyrsXHuqUoBMCnbo+
yWA1IARQZaazk4lR50QH/NYBiy6EWJ6+7tnMUFyTuchx5FvHi7FVi90fTaREx2va+jflP22tD/3X
92Bj6Ne+K55OYJY8MX600/wpVyAyOW0Y3skhipQvVVVY+1sXy6jwbko0BE/yAuQMegBgKtTCQ6f8
ZhdXGMrO6trslCyGctLfO8Uv2+dxNsyuup0LzdugsBI/yyFredglSRyfnCW7I32pcbCaoH2SxhRo
6TkcrB+3OZM5vDrQO8J/E1QSVoOYdCml9lmDaPgS6SkVAug1CKKVLOBMqwTw2PGYMtXwBR6qgZlt
0pH5W0bTqYJMYtioSVD2bMXulrVcBuSycFFZGVGndXrrZ2pcqsUQaKz6YNVanfmqOtGwBSXgXFQX
Lo9eBN0uC1vAlpF/j2acvknjetrpYwf/qKuTB3sGSra05FCkibHqOioc0nSM2DvBcCxX0pRZmq0/
Kk3i3ElXb4Xd3q1c8PbLRZQ2qrFdO05+Nz/Pml2/uGpF+qbUt12gT3txncxd69HPlOEpnZOKSuN8
ENdJv03Gk9ZSsJJmlcLVqxfp2v/nJDeFqzctZaLbpJyqM68qXVtX6Ozjkgv+QdynUUCLjoOe5oDg
a7ypvaZ5gbRtzyjh/Bk7NH10nFFJXAc4Jbx0oSWxcWySBvJsnoSItyobFdRelT8CUXS3MfqLO9gU
PQ9fvFISF8OQvbN4p6QGXuJpbR//5BtJm/pjtlOgea7ssKXS+GcQ3/pUNORD/cz6z2Vvn6XWmHUa
7qgq2bZWgAk47NMPV7y7kb32c2g/lgPypL6R7KTbcov4nPnhuBYYfDrF/sZuIDv8nqTWOmaiOQZ1
2hz/OUmi3BTVLJkUmZW2TtV+PIcOAHptRPAV2xNS+WXyUi/8vCzPjINBqfWph3HMmooQZBdWGoXN
fzx1MNYNZsIPhR7x/NaLfGfAsHrre+91UILmJ+9mcnfd9NkbMfhN6kY/l5GBSS34p02MX9H35YOp
ynUHp+SF7mQJHCavzLaWpo5vU59gPFAB1NbHHIk8G4uXrFH7k4zOPQpAZhT4dzJaqcGp8XT3SQbt
fTmNLTLfdfLMWvwoIWbVJPdhjNaWs1x+zhrtlPts2WSKfHjYqfq6MvOD6abGt9JHTn0xpXSt7ldC
Yfm1cHNUXHzHOHUK/lMxhNvN79Bhap2fPqEOWZO/hjq5+uGqv0PjoXu/qtIPi06e/eGqOdq/up6U
zxhZFDu9zZU9WUk8rEGt6mFUvoGlMs7YqhsYDQ7V1yzpyOqGYXqPJk72wk38IPG36eFAGGr0f51e
2+P7dMO0Upkul/U9B65VAiW8KTZ5O75rjIhwiGd0Lkae6Yu0Gt03DZAshESVAWujG84y0NozJKWx
aPGgnvgF9tJ+D8SRD9WElw+TZc7vK/zxkTqupJsANNz1u5gZ1L+Ziv8qHmeq6ZHZoq7352kyFsMK
K1pzI+OZpgRnOZt1/f3s1vdhtgx7LpoC7+8rcLObys2n+8QPPGyYta20bgcLiPw9bNxym9rGxBOK
WLDC/Ibk1KlgT1pTeOR+mu4/TIt9hD3cgUwzUCl5D/sjGjUeShM7acqAoNYxpP84cH0v5w17Ey+F
YfRhvyqdbmT6u9tl5RLucu3/w4AERzzlRi9TzpnuV3dKygqpDPWTtOSQqwXl1WVQDs0U9Nikqebm
j4HcVKs76Uu48AFJ5RdkoqjHtgVMm5VM7gusViY3Rm1xqXrdDrf612AXlLlu7VsMzFOkpcO4vk5W
6qrZwdRGOmaxopXVBPJJi4nPsrDIcv6XaiMk4SELEOnMFSeDr1M32F5rqX+d2ftFcjKHfgfZtqFM
hy+MmMNcLWB8qFmhmoUnp+oz/SLDVzOZ63hdRvcdFGvcw1I9BOqfx2w8I0wzDDKbZ4Banr32O3pl
qEKipIxxe+i6ygcOsoRLoE6u8liM9coah9beSXbdVBrUPpE62EnGHXT01K2cJlKBPS+J91tQ2tsE
hblT4Nhbf08rJUGmxsCsLPbYDc+t/nprirS1NDMPEqO+cFpuoyJtfWte/V2jENR6Th4FSc0id5+h
tqZv7rNtD82bljndc9xW+9KMmzfy8DHW2d6X65hqL1/EVPkzGJzRTzim1ERIXDGzCQzQCePIKmkZ
LUcyLoo+9HsZLROXZ58zsXRYRnMDE6Aw9LuLjMImeUM+sUdgjMFFgl6+WGwU3nGuleFdlEtqsFHX
ILcZ+cn22lyEud41upYRpzTfR8pIAwXKX/re+aeQ121ECr9ytb9eSEZmspzrq2eWEsO8x9Xa1L97
qvs02TZQmNotN8aErqQ04SSZj1ljuYcYJZqVsTRlQE3VDm7/D2ncQrFCfQO+6pyka5wtzBNtPGYs
MnwHoL3+2R5c/6xbJQKKRjwAjyAJBjF9xAh56UP186ha5U/UX9YC5FGVXDmzuUP8ZQHwpDPinU7P
5g6JHuNzbo//lJZmPLRqW74uk4aqbdb22JYvVqlufHcsvldgldcawm7L4gFYHhXinc6e9JMau+EK
2x53UeAgZLI7cqa4ueD/2zzD1GFXiShlBLN8W1RDf+gnDOcbBJK6sEw/170Sn+PYDjfSL9MTGDS5
E+uINzeL4nI4BshQW8itYXuLmJmTzm++Z9v3faWfYrXQOAHs5w9actCiBHq7pG9/j/qgyl7Q6k0O
8zIqwYE1Niw9Rlq8kMM4huL0ptQD/H9Orj0Mhc3S8zFmACi97VMFJ5JMGR9J1qSUQHwNeDTkEfb1
sL6SOf7Sher46FZ+5q9q0Omxocd30mdVlC6Av5x78nJbxzdUFjD/qTJei2UmKp8sbo+3/pgnxh1E
SYyAKUPe+h2/20xgiWYs2YMOua4sMZNdG7B7T/OxQv1FnVfNAmn5S8Rio/jk42Nxi9BMlMD1NNQQ
9s2qu75G++A3MVQIn4lf+Fu0jfQru/TGDrXi4IcatdNRSKTST+V+AhaTh/exWfyMen3+zsYVAlVZ
FY9G0CuXIFacNXWs+bs/DMcxKUf0lzF4MYzU29WWU3919XElAUqInXUZ1eGZVIv6rAXxQyd7NpA2
ILSrqnvR/Oq7SBVAZm9Y4ivZUxlTBvNNtOjaRcNgUJ4TJ9S/6Wbgbct+9I5Ime+vPvapQf2cstOw
RnIi/Zp1QPhFmZlsoVma3r9WnX3pM7P50rQISGRkd56Q2EjAtFmw3PXOPscqdjGd59lXhedyTNB4
LWa0Fyk5v+SjXm8UK7F34bIfNZEWe6xUUW2u7tJ4aLedZR3gMHfh2hv9+c5BRgSKItw/6DZ/bbqt
vht4zbwmgEURJPbnPQCY5FuOlFSCCTfp0ZSlNZqf0s3NGFL3+fZH9HKPUmF9USCgroesflCtEP/z
0e88oB081K9t02QvhhlWf7gBMOKg2Oo4wT1IVzNawd1ygUyNlVWi6Orem/TsMVjcPoGsfXI7frKp
1uTXrkTv+4M7oBDnjzkVSX6dCdAJVHWWF31MChAnGmUrzduANCMU4NDI8rTdUDbhQ8ziZoVtEdRj
nUKBkQFlkqZb4ZKtJPp0wYvC+JyZP2eyDW9erm1tO7AaxIAiDbl36JPjlAA5wV5nL01L7d/78qXP
X0KiRt3q5Po2w+J82w6KD/cKfQE3scwX6UNWtFYa91l66sHlQVqwS7SK8FHr+/ACF6w+2cDNkIwo
p2+WHZ/aeAj3jUmV760ZUJDQVXxfATFMe4RsIzRgdXU9G3H/NayTxzQLzH/HOFrroef/8McOfa4m
ND9VSjlufRumieGY0TpvWjw6zfI+Vm1cxihNJKvAN5qz54T9S9Ca1mGo1GLt/w9j57XkNg6t6ydi
FXO4VVYrdHBPO9ywPJ4xc858+vMBbJs9PnufOuUqFgEsUC1LIoG1/lCCjN4OwEcH0PbPaWb3n6B+
GjvPcmD8hbBRhhCdEHEpHy/xzeDDhVzJA5EduHvcaIatJAbIgYVpMNnOPnBGfk08w2+ZN25RUuex
1WSQLiG++5cP7Vr1KSvYyVH2yYNVenhlJXxB9NJ/9GaL22lnlQ+hNX8LrGR6cvqSG647aIeQtNNN
RixhNTuWOM1drGaJG+xIP8amimexHvQXp0elWnwf5ddQfj1jk3VMoicOCfxfX00wZ90la/JHGbH2
u7GmbmKQvcs3Ww4MppVcJv3kRdoDefXgVunCfjIT6rQjCDzKsXo3nMnzP8g+eUjE6P8UMlArvIJI
Z6kYU65Xi/vCYdGQj7qC09v0Xfg3BB3tUEZ6KRRxgr+QnffwNyJBGyPW/NpPgh2U22+haFGNTF9c
aElyTMbr4w8TLexPTTgor86UPubo+j/KIadB6iDXUWeW4apJvd0ecg/AP9dSNWisthDlk6OTnYUn
N3PKnTKSiXwXFJmnOkQ5KcewQcGLZRerfbCroBrfUPw3lgOCKfjbKW52x4diOssBv1GN2xrnhoBm
jUp9WGLXuUFbHNvcusgCqlqqpIEcnxuPqMg6Y3yssxZUhuo43HJNYNd0j1Gr3+a+LzayOaPNfIo6
bAZkMx0BaypjngPSyLS7ZYOt8au22Mj1Pctc5GlS8oCTDfF5aa4L/A/tD/uD5RRuEK7BunXBMiq5
yoOZRlOzcceKQlDbIngm23Jo5olEpbN3zX0VO+bR01LIcrj+XaTdVhjBWALtE29kc3DgASJa7pz7
B3ceZ4y9E/Me52VgbAocVQAq8byRnUHMSM1u/g60orgtptkjqR32QKXvYOLmPIdCSngStQR5Fsta
gmwvp7K3lvrA4PbHo5ijU6rbvTOV4zAEYcH9Lsfk861GOeTo+KW3T0UTF+Z0509ZdZ74Eb9hEJ+L
OtV8k82+wYsOtNRL6SIK4TV4gopJk11Xj0EUfpNB0OzRQhcvECIKdy5AOh884EDYjlT5TW9Qjt1G
TW3BBOg+S2SdMljlro/87tTDOkP1xX9vrqNFrXcnwKHBNk8qHgaTV9snubCL9CuaKvrjsqwbBi3Y
8gOsj3IN976Qc/qTVXfdRk7oxXJQDjA1thKDn5NY/YEDCLblnNSwyKoCmRpW3yefRO7GkStGl7vS
4zRdcrvmRtY3VGNxL8cpsNtZ2ZQcpZm5qQ8u+RHwCIa0M6f+gf9CEewdNQ2Y2kcnwV/GIFS8hPwr
8p81FNqn5UWMgmy5Y2FpLv9M+Qevs5Y/FGNQbpY/+F2Wy/uQUUFvWxRgQ3N553I6pbHo5FnNc2p2
5xgiEg9sIYMnFfGk5B1+DJsEytu1gGf/Sx9PBLK5V3aR4g5bAyzLKXI6g2xqqSAKFqUBFDRDKc+N
wEWuTflx5Z1jLqMSJ7k25egabPMI/ez67rfOqxw0OpqDb5nYaxhWciiH2f8bHCPrOWBEEMnhD9W2
2dxRpo3OeuXG56IbqrseungVxKb3GrQOUGnc6866n4KFtmGOm4kb3yR01LfVhDtcmtwkWlSOyuYs
sBeBw+gabAXqM8RJbL8b6xHB9vqZbeI3uetpyVQA2giysz2U1dfBfqCOx7MNBdBhJ7tKvDc3hh3b
Z11J3b3WOX1xhN+FCW5G2ZtN+8QcH+7gVONbI79Y8luQDjska+P3rwHONi6Fp3z+8DVWQAGzKWOa
Vgf7UC3gnoO+z8KdVTnJKZnAwvMY15HVYv2CdNg8cNOsdNA0qCUhiNdda1O/gXZoDxEI/WU3o0Yp
UEBy6VBM/co/Le0476I7WHESuqAslz45EW7SJZq+Z0LAQkpZTEb3eeoAlcoWkOrmOQuqz/kYV5dF
DsOpQaKJpq9o6RlxOBXADkIzgLtbd5cppbqRiIE/wQMgj9DjcTtj3rsDKqRRXZ3asAAV7tfYkmS6
ou57FOxeksZXXxwIu5rb4x0iWkPJHUwxdJT8CuAi2zasuw13auUcUAR5iXLTuYvr5VjR75xhwNFj
h3cCALfEUZ/YHMAZ0/pXeYACe+hj1XuSLce09I0Su+qDbAaTau3NtvL3spnXVfcwGzO/YS8cXvWm
aQ7x0JgPOqZwj6x/g+0YkukGGpaAcaZPHgAs6vsiUoetpmnxYxPbuK2wzBzOfdR9ln1rcKAo3T2r
eZpbNs/0IXkEVj0+LJPID2jXBNs7iSrqx9F8KCwlWFhjEh4kmwvIqLE/jjb/bXaiWaKZvM0Np7wm
vpbMb9QztT0KdzzrFZ/cCro7Qs3Idw6l0FxaD50QaErA2BwAlPU8uxhV1JoSvzw1B9W+WfcPPbJb
zpLXVCf4OtpAcQMyM3igLPFvUWh7NyyqdBxMKurickR2popCUJ0ghQEp7GKUc6vycyK8jcJhB4RI
AXbTe7f1OnLUVFm68kRGh4zYD5eSp5XfVpvQIUMsm3LuVDYnWzGaozl5MOqcBllI6gi22WbnxrL9
XS2MlvwB/M6AwsKDbrbs2aYxWu71yw08bbstH1R3l798eVATb+BnUY6H5TkWeUHH7ZXqbRTmn99l
9NkGWbfS1LItmNz81AmQkjxAqiT5Mz+nede+JJVTILavw88WAQkVu2vV9S4l0Tk8V5OlvFhtm4hc
UPYjUPSnGXzfm1Xk8bFAODvNPfeoRG1zi9kH76fUNsFhWLZQTum/2033sNyn9RhP5Cxs/mlwYoG9
yzXCVhU+9Ubz2KX8uIZEpfZgK9jeO6hiVUmMVbGKdXDqdeBDLRcKWZ26DxkFiWM3+OozXLwW71Yv
+zYY0U3uoFo0LAqTvIilgwsDM/hVHdpmryQB783Jppure8MpMOf6OgPPmbv6MLWZwZoYtLgomCxn
sikH/ugrfVtB+4oPaB2olNrnkxdXkPMoKtNeL7teeyh5Wd9MT+ugvIymDuqD0/wsA4yNM+F43Al3
47n32mM2Dejg/qe/D0bWkzKk8DMhN5i9OnEQ3cw+7c8zGWqWhJRYZJ88FOwHb/IsjT0Dy8Hhq2x9
iFtDlIFqaqJWaKP8cZn1WlbgOTtb7wvydrzwOvBHU5taY9s5SrlbB9RgiLZmkpk7qhI+SIAIHXV8
hNC80FEt0D3zQQ7IgwpLASF8eZQdlgiUZ9xhikuFXLY72Vt42v3WUtlAF9iPAxQQKjqrRoc8+9+F
OuQwsn/v0h/rvHUKqe9oW4ZgUu2q3JoF3/WgQTNU0PkCkr/PpnOOlQTN1xmqXmSZ+UWL/e+yJftD
XVUPOvJ+O9knD3OWtltgIhNAVq4j+zJ4g/LSWPIFG8cFpDAdLMt3H2AR1Be/pBSsz2wG2NaZd+lz
5QHmwVIkGQ6WHCFtH11nXQWweuks7E6q+G6WpAAWfHGu/hzHjtWsYNmnuj7AgPbbBZms+c58ynRM
WOQopdzirnvKMjMWHP6ov2mRZez6snB3+HX1d9u2+jtql8PdjM1/HdfKT7LLFP3LoAhLy31pa8ES
uU7sWeCc1LH8Iq+g+fzbyEk+pb+dnc3Jbr2G0r1hncKKXuyhtpNSIhBiYFmcW+iF5I1/0iYNDEih
NqRfDXdrGM9yIdkX5pYNcPJJbhl8vpSy5feKuzG1wOS/eNTbahugOQzZZRi95ZQ6Phpbsnc5bWJd
36tejaLxGkWZsbmw9JxORm8U2xWG3uV6f8ixVdgaGSCHdUDPMVcKy+rWht2nXoNvJ8uKQ+tAs5ng
rKqhvkinrf1aZXhXJdKWflkMlIXE3/2yq61HFF5LIG1rqbZn3etA1cENLPPva//UU00BqjPu1z4Z
oqNRA7hH+br2ey4JIpxLNH5XAh+LzryObFqefLU9fJKz2h1vpeaYF3NWjL2fjjMqpembSRbxHxEq
wD4fQgc/sS5ANN9D0SB7KwvDlqEByOoDv4yyf8NwL6604iqxZhKRBp/mODqVfftvl6mwRJDIM9lv
qd4StXb9nriC1ESXnDin2KmEdV/upxE46mZSxuo8qup9tUABaDzepIKY7PMSuzp31sS3mTrxMkue
ykNVRfV59Id7LTTF1v4Ee4wLPMCdUuupuvGLPrzP7Lp2rVF2HztdMeIqZniK+vSfJRqhHeGiLIS5
/BY+NxEeEKJ7GKUIisoJ4tB66ReNZfBp7Y/9rD+UIiswdkFxm9sSdJNSbKeG9PpO9nlJLEw/gSps
G6uKUAUgcOnMah44m2JC1FRlUqDnaXKU4/IwBCDdId6gpw4v97YOvM82K++UDz7Um2CbREFyI9+c
3Mo+HKn8/m7HLiZjECSKTeuVyU0OjFYIQ0Ge9l0u5LRgaC0TaxE05Une7nTxK0K64OyncIKWS7ry
VGnE+/zPy6L7UGdF/dBTiL5M6pxduinMLrIpz2QfSxT0oP6nGLwzyJ8bLbhnLhCNBnHydL2C7mou
8u5mTrHLRrB8HrSL2jfdvUjhOA5ZmvzdAC91Gz/6x8o9Gw0ftXymTtKcSeTmR1sv9NfISf+REXbu
X0o9S74gRY4SDWsgmfMYhV4Vsjj4dLGn1v/bVEUTFMb7qGe478GGXfdnlEJ1fsORq8d7DdT5g4sY
1rHMywF4XkqVLTKCb+rg3CyLlHTUKlsbvbEfbaKN+Ifn5WuFYfl+6lLvqk8VQIHleo1Rl9teBajq
pmI3FaOhK6V2ZR8bqgodB7HTHEWMUtFedHlFYFODEpB9uYyRc0gfYZW+iK1alCe3qdeEyo6apL4B
EagcdLH7ifyKvZE4m9A/3Cd+5L4HGsiNnlR9+sEi/z1ExqlFo9+iPgMGaPXmRvbJQ8xuNWv7/CJb
0axDP21Se9+20OpGMFXXLopYbxTtGTsYTF1+d8kIOYgxSUZZ/CVjzXPIPMvczSN5hq3ZofxpauNz
KVg3Y9MJwwQwlVDHv0E/0reRE1RPVYuX5qAifOB3DbYlUeRsgzRyv5JCRWQv8P8FrbcLkumaz0qN
UzfE1LCox1vXVygYShZrjFZXVOaN+NH96pOB8qAM+pucuzJel7nLZTKEUMSV1bnk2wa7bCtxGBKx
MSTVO/5T9rFjcFi9w58DzbFCOtamPFM/Rn1AdqxhaN+t15GvESXIpEaDPu89WTQbwfOf2bHY7DZ4
w50abhOSgBfZWt8HKNv5AU7zj8i8RrpevDVVHz2ZefM5i93ic0K+/BwAmNmBsC0+282ogMTNIUiL
Zmc18UZnX3KXTSe8sTiKKa85ygZNVqTwrMg6Sq0mbbKwjKjtF+7hyqNfZj9ldw+b8TD+jkKW6EOU
NsQfouyWLHDkedMXHoA3MMnv1+qM4KfUf1qupY/qoTR8zIoqI3stMGbdmVkYH1uvylAg88OHKCtc
AOWM9l3lPHuYMMrBQHSlbvvmOuRwyurfFpjFsUjy4djBBH9tzDnY9EK5fBpDNGdi7Qtk9XI/z1V4
LbQgAjLW8h9lj9N3aAtLKFIBKIYmufk89SYw0K7xWaiJxZgb9+mmEnUv2JqAqUPEc6cUn1Y3Rym4
+Bmgs4izav9cJGG4Hwfv/Wz+fbaOrmdIFA3PI6j2/f9HXDGBguAxfPQzs9Q/u2O8pSo0gWUE+60i
AbGN0TP62mvZy4KT96rj7Iz9z3xovtUKZmx66LvgKgL3qUTvHd9saKRYA0ToFnKdQlGrjZkJm94W
c45N3QPjfezsT0uRuWeHbJldi2po0lw7r2v+Ql7owMoe487B7I69WesHF3jcVwFaaisveI3Qpr7Z
tU+xS/Sr6cxTfaoq4LTFcDawTXmep/yqF5X1ZriRekWRXQgMG+Tdp2I4oWsKOlg0sfmE9aIUxlEG
T9VAldbGsUWOBuX4kvdh9yQHTf3Q8cG/NX2BXZUbviIrrV7NfnILVgL9eewdHkS5p15tw5w7SuSg
fee6Vqp2V0Bemv4JkrHeB6p6KupcP7QGbL7Uw1ILApi2iRIne7U1a3yp8mwjB6U0DjSY71ZAhlV2
aR64w3oO2IGbwaEvm+pLxtbNrfvpGzhclhK+bl3IjTSPzTix3XL94GBANNkvBJwxJclMMvXTqiUi
6Tml1VNy/60vQmLskCOE+PBRMEQGWn02bJM+NbDPsUDKiYOc56c+axgKqxa7dGxMd8XQWK+GrSmX
wUpLTCks6zWvm/kJucCTbCkRXZhPF1E3f5I9aha/qjiBAhpnSNcQS3HssHiQ19J60pE1voEH2ZSv
1IYRdCes7Kgoxrmt7ifKxatJU4KnZ8aGC+xckaXzAbpbfQVG5SKcJtSB8M4V9WIxPro1KuGiUwbF
ChyZgyraslPv4veYZc4amac2iZ45OeKtl1zSXu9bKt6czgHfR0CB2lnvy/hkKjlNOSIPXm6Z3kkz
deekUpwPq26+wPHAYFyeQkmG2af1+GjHWX3+c/hD5HI6RI7C43GaNkvbH4z5glbDpGzlqV9hf4GJ
1zm3ftteGkNehLsirQG7NTqKeqLkRZW1DBcjTdmWhyVSntY9xDWzmeONJNrIPjRP3eaAdMEvQkQA
i3vBoHVKPJ/cKfkmkWJ/CIfojTrJwQVbto7+HljhZ+tgmLnTKY3zb4uVpLywjPMUHVOXrOV7gJoV
+CCW/WqH/if5MyXZu03Kb6fpbsaomY9qG1iPMNVykk/lfYnQnSQ4YPk+bdcQV6vMx/VSqB1sgVns
rDljSz/q0YNJjmHjTUr/6gxO+hQX81kOyq5uLPauZzfPVTz3r15gIxPjQaySg9OQjfsC/YJDN6rD
vdchnpm2kA/zknAvS934pxZ3oK8kE8SZlV6DMYL2sw3G3HmULiu9ByxmKCcPoTD0waT9SuCV6Czq
nn5aQuTAxsu64eHdBmJyQu3cY2YsVcfihIR6ESTuVjYNOxl3cRHUy6jap0++PWjPRaToz2YpuDfO
L31nP0TkQUgxmn2IzJHQd5bNfm4njPgghg6Q/dHZRgo6zPdSCnoJnaC/AMSfvrghUp2GZvnkIgn7
44oiDA+k6csqLF1qiAAZsc3vDZX1bFCqm2kZ1idsvRJI1lSPJM2i7xDGRCVmGQwEm8J2h7eyK+ub
DJDxYAAB0ApaBhIG5t2bhxuSzNYn2aVNJE48Ldw0BZcOBc6C3/b0BJXQRFMPFR1fIDHkwVQ159wl
0b9rlzxD72jXmJ1/ky15jZJX2lqOYF+Iq8kB3Pecs9Uo/8guGfZ7ujGRmF9eGFHkQivrBcaM8JON
fiGcUAlIXnDIK5pZLZPqOumfPyCTV4BzIqDOCNqgoO/X2XGZu2Kdk4wCbMkXA4gUWd8kv0barF2K
0kORJBVpYc27JKJLjksvUK+YwcHLNoOqWx2s+m8eGdplKZb5bv36R7MzIJEuo9WQv3aGk5zT0dCf
mw4WTinA8LK2WFZ8uxon+k+zhrcjS40yWI7KUmMtguVc1Aj9F1XDAhlwGwALCmqoNkTRN5FCgXkR
mze1GbVpN9ltzuo4qNjBM6Igdj9tljlZ429RwdVk2mWZk7Gy2oZZjQjwuYyKTzKDlPQdBJ00iQ8L
r3pty1yUjJFnuT3VW3Zd0XugbMuJcnjNXEGjBvAmU0d2Sna2dCkGLfJDUo7IVy336mtu/oBY1CGR
gkWDp74ISu/JkLJEpoW72jIPLbYzwL0HmdqRyZy0aQ34kWV3WtM9VTy+94VWzLZTs8W3qwu7k2KK
dvN7vNNs2us1/mwvPMcMETE79IxDabFAKlv3ze/wmZWHkGz4XVFc5z7p4WNjavUD1nTooGbA3+4T
Rit7VyM/LYNlnzxrCpKr0Xhcp8uz5boN4i1sFetDUpFUBLHCi8mXRp3srfe6x2xQzSHcNWVpYFRn
BSUJv7S48GkVF3m2HirfC9+H/4ip7ZqRoNeSh16ILIorrCFGhEma3qRX+WxaH1Bd63xS1aA4f3BG
lqNiwCCJc34HWQvg9u8BnOF+zVgvpQCKkDPkcxHdgeJU6wAHh0LzcSVPInyXu/SvuUIjijza3enQ
4p9TVX/Bim6r9aGGMVx+FhnaVxlZNeQHkzl7li2QOJ+zsayXeRiKoBOOjMxFDmIANaCsg2ajvGpn
hc7O7REVkKNKhYC9J3BRsqmbqEMnJoq7hfyDogrBK71mdyia8s+tZ1SXQ3dG8ynKr/CdQBohxxZf
Ot+AapD5868Otxn/9qEVHj4Eab4aX5b2Eun5PHG3WKHF5LjUauvouXmt2tG8minGfBFFnEK0NEXj
bYGf/nUqY3Tw9+hGt9FeNtfJU1NG/Wbt9OJqC9gguMiuZXSNVlSgfoqn8fU/OhNJSg/7tWvoqD3i
cX6/nK19ZlPDZ3JSjKLjHK+3/zVQTjb7CwU+HIzElQaERs6T0kyo9XcIS1nWOSTJPyELkeDLYNnD
cvg96ms8xqhRMRDLQJCgFxjpV24QRnNALLSB1VKEn1z7b72ItWcJzy21Lj+oMDd3ckwevPKHKgJk
A23Y9wAZH2j9X3ZItrfdCY74Zn3XLV4sO7PL8IUT/x2gbBE9Xv8rZKAr3pk8m3V3o6Nv8LD2LzPW
tjYEuzrIkpfBdrXp5E19dW7z+blXBPfNaO7pVGdf0gxnwEgLvKvjBO3VbYt6X8x4WZYIkfVo42wN
fMdvpWtZL/1kf0LA2flKqTUAEzO75wG+/2cMqjbNPDtfs6IbjxmVEnAHhNng6rwcs5su07QHONKY
1IuwqNC+FRbqk+jdksjUUTqS8VA5Y5QWk+GGfc5ussCA9350Wag1H0670Qu3pYJYjuxcoHXgm+OP
oUsvC6BxnwyqcjJMjAQHeAgHQxTNFbX96aq6/6iFtfNCjujmel393Diond4CN/Jh0mT2dc5ANwD3
giE/jfGnJsrdjeGpxR5jxDl/UPEWPizohN6fqH6NxmdV30wQKz/HThKjVISbLQlX47PRVu6hA6lK
6ppmMBjDxtZwBxpii5IaD/f9FBuCd09KN+xcrKdihMCwl3Mxcg82Scn/1+SRXkDQa9NUdc3LmcG+
74z40XPS4BRTunnQQte6gN9Ljj5YccEyqXeIbzp/IdDRorhsK3DDcmsHMdpiLdKTPa00sl9IuOAI
Jk/lIW70ij2SH+3WPjkncjxjU1Vut/Uxin4aEk2/99yJVrSsPBtUP9wNeEiyt/8Fo+21Sr8PiFTL
rhUyq0xx9CEWbWDzXIE/OEn9uaDAMdkLp+sqWDdFQtnO7HDZmZCax7W+t9WdHI8qH0hk6Pz8Q+NO
NtM5zvbZVOPAusJBJPjDQ1FvC8a728umPCwxUxcWAhr4vbUbsyeRA5gktPWtL+AbaQVYOmYPLQVK
5SH/nOa++rR2WEBXpqpXyGgghyoVTxF4mLehr07LPFNoogJ0tA962HdwamjKvsxMq0viKJ9kl5wK
3/BbZsbIEmUBqPHQVd4GZOgP89Q1B9nsdHDWVY8Cg2y6jfaXkfnRk2x5Lwgum2+JX3VPmdZ9qq1O
eYub0XuQ10MsBbWyEFH9ZHiem179IU6KIlhOxv+r5/8REwxN+yUihza7ARr8cfVmAwDcG9Dlr6k1
5Fc3icCHAcb6q3HDH4OHjL8Bdxkl8OrvLqcsPht+gK1RD50wmPWT33QoABdKszXRZv5e8s0Oq6T7
N6r9b7Wbd3ejA3U9uWzCY1fPvvswvjF3MqxHxWYXpUYOoBGMAL+rgf2XD34ehasePQpXmO/Uaf59
iszdCJTss0118WSBkT1WqD18Na0necFaUZ29OefDGbXu8a84hNwmXqhUjQD1k7rDA7Ean20PSLaH
RNRrEozn1jbsUxjazWZKR7ayTQfap1PMvfw45XdCfrpsug953Jm35bMW3xUrGjqE8kb9tPbVYRLs
zYkqvCovV/++vDXPFHr86Lz4D621xniA5eXO2lFWDtf+pcwoRoeJRKscDTrzEdhVsWsCtbxNaTju
47QwX50COz9Vj4N/MjKM3JDMn3OTPgWl1301dFPd5iyenqlVgHzmJ/LQ2WayTQxNfzQtP9uEvem+
BqB79rE3Z9esyqIrYjfK3lUd/bVwK6rAVeX8G+yQMcr+Qu3k7omkoS+yiXOLblVEcnHvtik5RN/N
tGUERXXajozshBiKCFonkifq4VJW5lHI+qylucmzk3M7qrCWKLuttbZyLillrXFyZI2RTQxgfxXz
1gqfHMkpyG0APHwdxjbYSvCFhGFk/IR2k5uH/EYt2HV5UeIXjvLcg4yRaI4qUcFo2smT7BqjprlN
JOVwzHMwU+F5c+LxE+AHUSZHxdSqe16oef+PEiv6NyPT+z2WiiFsrMl4kocS3uZNz/JjjYTc0iX7
U2d6qFjhXSOhpi27bBMjZbwnkC4T0+VA5SXtUV6SWxnmIfDQgtF33E3pDnsy4u0NgavsaRK6/sPk
N4eeXOu2i8bsaR34b6wcVA3AgT7mLFsZpvU5dEUlma+ILArOiP1PIdRzBsUsEZVT+mMe9v3ZaMbq
KXFJuqcoD76ojvapH2rvofYaPd84lQepoRkdf6+26q9TGbD0yoAltiUZSoE07neyUwZVvl9bW6zA
i3OK7EsbJsD3tMryr6X7CV6Vd8MdzbuNAV65O0OIq04aD/3cKXGLqMdqOM1G9UUGehSngWCIC4y1
ewnqNsJ4T8Sl0xDtLYP/JBkzQ6Tk+ZWPD4qVq4caSqtYpAxf8z5CGzTOfozIYaEJnmdPDnoQ+JEG
chmzREjwnO1oHyNKMMEbAxh86PTRl8gxO6Go7d2w7h3eXA9NBrp50KMdrqFv57Ze9MXvrWlXeWN3
lqOWbpz5blWfurRTnzoz/lIUUfQFly7tWDou1G0LI8Z3QUYtugxOEzzWlZ5c3Xp0dyY74e89WDsp
yKRAdWNXHMLz5P6xl954dRcB142dO28aX6U4+NwNYGE1wUBWreSPsVZpnfv/ax7eHMNBYy2OA6BT
3EMzeGyDyCV/NxZ3W8+Ku+yXZ/8dDDIvBBYkQsQAsjnuuRWz1qlDk2mncUy/OjlKNINWIucOOsIT
mIjQiLG1EmeIpsLMa0Jv98eADI6GojtihZRs1hnrVcT7uybZv2sPX4heI8mcvsx1W55RUCt2Ze0X
Z5wbEclMkvkxbHL9ODdlfCmnvr0katkdR3zB0TxEBFflnfylxlhsu1M/fC/j/IYNiZCTfasw1wg2
tZU8lrkafMeYTt/YIOBfexN+C9hk9sT1ptd97XE5NKr+iK/ctFP0ztz9MZCAAIdSQT4lUjzDhlwm
ot14bwzg95a+oPeNq4sKKwqn+qOjztgUJEodneQryc7JyH6Axym3gKeBoClR0t19/q42N+9LV+q7
CHI0abmLo2DGjoUmgvATYtHowLE8TifgYQJMo+n+D6DgOvd60RoKdnPrAw8riR9GApZJdskJ64Mw
NtPPbpBUR5m2Dw39Z6RhNixbJABZF8vT9fCnuFacN++VO6d9qYUMkIX1ZJFG9vfMVsl6KNbwbLqu
dZxQVz3bc+fcAcA27AHd+svQKs+4Q/lYZfvmOQAMlTdD/0NBO1tsgKpX3cMAsceE6qp6vf6AvRQM
k9Rvn0myo8aAaOLXIMuRBTSNnzEuAIhvv6T1qN8GaT/RR9rmj2ZThfnRU/WMjAKC6jHp+VMrbuny
vhwLU8pGM/+SN/j1tr7GyoE1FrWnv2Rr7ZexSYSPpBvhvXTTfOSTUAfAlyYL561TQaOSTUebo2vj
BP/K1gQL7BPs9Zc2Vqdb7+f9J8PK4qMDPRxleQZ7Ox9f4mAZc+FCbWcgn0clNexHjMF2qz6u31gw
Jifb21LjV1N4IcLRr07Uh2qs25e5f5ussL0nc4DYsOlHJ9K2+BSHOqA50bcO2Cx4NnVVv/e14qzK
jegU4vi9WYN5WLh+Ml4ldKkrLBsXn+Dbgnj6A84kgU3NHPDJhf6Cf5okfooExJ71ZL6RVXfFThTY
mHOymYrcQYn3tQSY8MmirvcaDNiYenOsXmToaCYeZAVFE3QffY9VrLWXH4qt9m+OPfcPsiUPAGC0
k2/zrtaPeFIOXjMFKAhYPD3OHwCJ4FBh0WqAuRbUYpignLUxBExRYhk1Z3TiMxlKByOOYX6ozEzd
uohBHtGFwDvIQVE40+rxCUZ3+6KWZvTQOgG/qkSl6U3mY+mjhhG1AK5WYJz8pc7yd2y1TXWgujFg
X/L7d70sX+WQnGlpSFYnFlRBUTRW5+7naLXDVVaIka2t97FrFkuBuU6K5AK9FlKWqDfXBeJXmn8p
Ujt5pgS063BDAxXkpP4uy0MgS7+xsStKNp1exkK3bhIyS2IpPPZSZ4ylrKFB5kqFJYkk+2ZX3W/n
T7JDSdVk27kNMrdi3I8i1jciXEfdCcq7KESLx5IjDlXr5mhc7tNktG7mVPDMkl3ykOLhLPplI8DH
eYEO1B6/pjKYLuth7kuIY7ExXoq6Kyqog7TtoUa0uyweZJzsWmfIM29UqSSV96ExokvnhBU4UMTH
OxBTWMLk4Zcwz74BDhv4f36nT5lO/TKa2fA1dAUDzw+Sl7GepkOvhYjLt110ab3+1FamucHkHLEh
cUghzdyV3vEPdVRqy4Dsk6OF5U73DuehCE/mnexqPYvMGJX4Y2F6+QlqEBZbVlM/F76J0/FA3Xop
nch2Upe/2nE95A+y7VQgqLaZiJftRrCUKrPHaaQJqsOkUkIxrd7/2rglYp7oMcZp/+BRQfg2NkKX
BLnsp7GYNXzsMFRWzDl6+u+kUSg/ikkZOb1vs5jk/Q+TRtS5sUqIW5RJyYDXuqLfydRtqxL/E1XP
SdvHbCIRYQhuEJfYE4pD56UAtu0gOa19AfBEBIvqYSf75AUsKFrn3oLVXYn9pOzTcmEx6lBEaLBQ
gEjLQZ7JQ5AZWDbaFU8MTX0f0MZABc7wq0lOUSgPD8LphblyQIasVymtLN20JsDOte+Pq5TNgLBI
2cLz/3Xh9SJOMLjQaK9rj7zO+rdWtZKcI2N++qM/Gdj8z2UcnyvxiZq2AKXAdVk+b9cfPzYNNjPD
UHd3Gdvp/07GkD4DSuwfSgiwm8Uv07fRrIvM3oE7id+mrY/1k6GM2/9D2nctSYqr3T4REYAAwW2S
3pef7huiqg0IJ0D4p/8XX/Y0NbWrd8w5+4aQQ0liJX3L3PwvO3AK152l+HI20ASVaw+hxOKMybR+
j7nMjsnU3t0gEgSeuCEwyqWEFNENWVF1FZYKPGM7GgIaU5lnLGKjNmElWw/neTN2bDhLvio9Kc7U
lOqoeARWaBOXIIvM7QWsD00AztGd8DLgY6b952rqoY/W1N1cTClpVO+7+/Bjc5dA5V/xTMT7W2Qp
dj2+0wS7/xCdolgUwKD3KTWYoltzeKpJLG0VRl7mz+GsufYWrZrzFBoTU2vWBNqKfohqeeVD9Du4
ak7w5qSdsb/F2ib5UYTAv1ERhfRoMxXVCgZMtwgdBDRu2RnQDdqwxo1rFubhZdR49GR1mJ0i0s8P
wpDiKalg7MzAkNlRLY/HchXGlbWmLJzZEfvpDXtJjY0RgWyNV9Kn2g4EMkCwcLuGU1dt1WnAXdgI
JyNXRqnxUNhfqerWGRxVvBHfHMqVlrqno0oNoNmxQPnS4+4CiaeMvlus04HWmLLwsBXHWxL2TEhC
ufBIKWhRiiPEQGqsYwMwKe03I2LOHnTiXxs2Ze2xKXMAcFGoe5oDqVe3+JXvqrD6zyQ1ve1FHXya
n3+J2hiApviQfW6xCPH3IXD6YcpzPuiwgqwWtRaEx0QhZu1ZfXScs2IqK8YhARnQ7K+t0bmbD00Q
dEzV4taGuqB9eM9iuLHAGmTqmnahyg9dU9lcQe2wUvSWMJet5/ICi7XqdpRF1o5r18igIQokzT6G
EeKeUp9l/5eyDz3/966iPx1GqqIgWcwH+N+7SbIO35PP2vzxaDyzAOt0GK601+3nbt2ABvCPn35f
91l3Hw/1fft3dbTr7RfeldKv334RLmJg9lLBfxzTv//d979O3dCuKmngZzD3PdfMZR+P6n1P/8Pv
ZylADx8v0Lv8u599l6TD+jxfmSPeVzwoMSUV+b6YNpTqbDv7mP2sCbWb8GR7Sv1x37nJ3O7Dr/2x
q3+x74eu5iOdf+2P3X/Y91/82v97V388L42m3UGgG6Ln06n/49HOFf/z0WpwU0nAVPjHlf4Xf/qP
5xTuflgB+7fnZO5mPief7fv/eT7+2NUff+3T8zEf5Xzm/9j1H5vMFR9O99yVA00ykYQQdWlge+cu
BgwgzgNmz77dKXiPAlduAHaIwmhCx7QN6PaJzLwVNaSyubZrY3Adptq54tYDkKyoYTYQt1M3EGv+
1SFlQyj1+JDag5vEWMCxQlXLkvX6SQvz/pjIUIP8BB++uAhw17kwnzwYDAM+p7NLO2084bjHOOVQ
vkeONgI0dkz6s2GTh/GkqqQ057ZHOADMlliNcWtNDWkXrEEgKimL/dyBo3XhBVLOH/r12AgFtRQ+
oEHvhc9KGc4i78bmUHYsekYIuEQ8OXeOcV9Gz447fINaMzyFplweQ8wBtMML5YCDh3IgCEWUK9iI
FShoBlGvYfqgd55YSOgTrIuqnIymIIa1f5e0grAy/R7woV+l7Zyktlj+UBCTiyEYI4ArBDjchk4z
VCaWrhNom+Cv0G3YcwYzZ8SFiodWT8KXvnbdfRTF8IGvGISMAkyvWZ/Va6pVRd/6ItGMPdWavXjq
EVC7OoED/AWCmsYUDpWQeF1kQLe/gtj2DeJLxn2kx1BRj8TkhZB3rzzvfYQmxCar4IEVsL67cCjY
XmDCsBdtbh08vTDFimmQFoDUzHluUUAY5qyMVypx0MCBnHPrHeoahqhTP0U76QhjqXsLSw/vhIXJ
5wAwCLhK6d1jAGEgTYpHjpUHmNwdsdjA1xZMzy+OZwG7V0NHb8SCDI+k8wSjMxNijV0Gg0BkHQfL
0ZCJAqhoypaRG2wAOzeXkJa3nxwbNpkwaAl+1UJXcjOGSQ5SEBqzHjq6GVC4K2qcD+DKQELJ/lU7
jOU6bnuxpsb5CPqAAYWWNTW2LIutoGJg3moBQ21WhteGkITV0bNupKsUEiAbaixl6S2tQTc29BcY
FrXgp6SFW+o5NT21xLRZbWlfiwGbLVubbR0Nrl12GWHFH4cL36Y2PxZYT3jxHLi2uJhmjnmiPXia
DYvEqTiyilNs9YjZjmP8wjoltnZSpiuqjXRYzWtQn99RLST0voNtE5wtWXQnrw7OetvHS+4aAQzA
teqxAVlz67IOwjtTVrLaOOeZe9X6oXpkTaUe2yHzw1gm93GlPVuAmh1AUxs3lkyk39ZWDye6Drbk
bd7tE8/JYTmWfYMWYHJfAya+ySbwfGoWYO2JoYvXwPhDZ8WzjZc2gTbSaGbVkbINs2DbgE+iNXno
BIN8lOCSFhwA70Jp8tHWEyiGQgRhnyZgZuF5Cdal7B1A/9h5SCsLWkSmdceA8d21DsSVqCwCxfiO
62G7LkNodFMZbWQGPao68bAgNO1L7cwSq/IIjqcQskVXVGFW3kW1rX4UXhxNDmf3I+sgbWGAdZHw
vdkI3M6B02Nx2ZPYcqj9H2hDVQKP7i1b69nroGBLFgGYJEaYJ9pxGT0Aoo3ZH1fNc9pLhD5gevlV
NvILZJYg1DPYcOBRsl7VoTWsEVkowZrZzxszUQr+1VNhHahfNQHWqRdJA/24nsnqHLbfm6hNTnB1
/9JXXrZxKiinjSKwgAA1lxFkeAzXPMLwcbzGdr8UjZNu00FVGy7r8A5Tf9s3tcK6ylQ/5+CdLiPg
sjdt6uwrS4FmC5yEzxI1bhtX7lOr5ndOZfM7LQGc2Ryx7ktlhrQghYlXzkJFQ3xnGHwTQ2fwlOEE
910a7KAhqUEOD5vKCsuNxsNsARUF7cRtp133caMWQF3VNfS2wVG5JaVElLlo22RVQxnk2ExsF0pR
GxdrxKtazxO/jbCeZAD0kHfWJcuFfqUSLDFMhiYRBxoODaii8vQeIoRQl6YyixsJwnM5zCumiHhv
fcthC3mebe+dGr5iApiXJZXRJs+9/Mr4E3zVk4uLMNY1Z34Ok/BHN7EeY8ghnMu0rp66CQZqg5B2
0lRYPUFLD0xvcIAgGYTJeSBDeecZlbzDtGMzxJpzciFpACwA5BTx0N1PApD3BR/NJS90bRlN0cCx
6PNdEgKDYUWimeR+F4ASVqugch3fDcPu4NbxPi17965xvR5sichcBUqkX1ot+asute4uGiqcSgiX
IgpaZQtD0xAxytkARcrh1eqCZmMDLHOPGHBk6cs2HJ0fruZcYd8D+Y1sihhWDDL2ptXvUhdLEFYd
5w9UBmzXqTVLqCEW+Aamicy3TJTjUR80a4OwSOxFwHJkNrs2lZRLaCOKZ646tYBTnQJyR51a3rFF
5ZodAiEDP9JGV/AInLOUsiTPtliVfsjLBjLoVNbaU+DPYf0yZTZfD3Al80GoHo6DC6/v0DPhCMmN
9C94MvleouU+BG35Nikd4wneY/GyYxDUCC3NvgtSzYdJ1LhvnekMVXCDW5Vami20Jn4aommVGuFd
s+r7n/ZQvzKnMV9k6AFvV6diC9mWfO0AMOz0F1ih9pcI46+dVdc9DNUjYymLhPkO1OtPLKuC/aAg
WD+aRwj5QgzFLR6Ebq1aTQG3MDhfrZalR3vESmUQwnaIyyI/9SAprrq2G1+0GnYOxgZfElNb5Dnz
rnyZ2L1zpTRYsd61tI2r1HoHOFrkwqBCm9jyFkAUW5u5bKh4sQoNZSxpL6ow4lHf9gbULecyKOQV
S9AevxQ6ZsoFgFlPQZr+SEVj/LC9ajHKRiH82XkLUFHy+0ZA5LT3dHi9m1iJk60GCl/iwUk1z7/k
MO8svNi6toiGXN2U/xhcI/9SN0a4Mq2221lVi+hBUeN1FkgQetv8vua29Vg1LrBVQL/x1q3PNYYV
EN0Gms7uBPjmSS2XVJsHcDOPxtLcaF2dnsyytxctoJvKgsSm0+4No1bXFAJCj6MEa9MRdg9sEne3
UVeGKxeIkGWv186lh47kRh9jCZdiz4FLG0hGda+2Rqfkhpcyu4tALYSYWx5+y0JnX+Zt85KkFdby
Mqvb6Xk23LsdXo/UQhfDnR123pMe1TB9AaloK4wifIQ08FvqQVaPZ+1whuV8vEpVEx8MWzl3tcsx
2oSI3Vumuh+e1fH7Fp4wGE1ChLzSnfI1L9YcDmkLA06Gj6wbTqHXGX8Zdm4sh5HZJ9z18gDppHzt
5gLA+QiSeaGE1VUhez9TPHnLQemZlBXU1Y2hxsH76lCktcRiftysi9ZQ907ECohN1fzLEDnXUUUg
CmTOyXCy+Odoqzcwv8yXkbvhskPo5xqb8J/nStM3UGyDgIaATmOE4IvWJCCzMwPwM1adoVpe/GzZ
JE+vQ0JtsKFSVWQPhl45P+zEXnHOjFfpdaUPx6jsTnfieKvbvNwV0kxXTdEkfh3gRjUb29pODKSr
qBrm10auYCXVAxwBcBqGfFCoTasvuJZiKUKvhgd2Ve2aFr0BawiSQGWXeOjvEkiMPYL9yCF/ICAI
V9ZyZUAL4mLKIYCav3SPYQ6eY4Yrt89BjMcLtwTKtAuv0K4GXN3AbCmGu/WlTOxh7QnIx4eBU23K
oApP3CyyLQzevYMnk3jnRJG7Lwvx03EgG6P32nHCukJNwYTwe1HuKEfltOmmFnOzJnJek4S1m7lo
bhaFbbPykh4fWcXtx8zM/XLMuvt8ysF78pVF5nDq7AZGVpFZ+QwwsB1l3UE/IJz3NppWdoa3W3GF
B0roN1JlG8qmWlNcUxP4VsfCEvvUgoqoEhF9YAa1JgAoIS2BMYYgUS7CdlkOXb1IFHOPnWi7p9Z6
6JtY/QQBz8cHCWAS8cWQLqlwQT4CEbzrGNdveWcAG+Wx7w3Us3lWQ+s6ti+ZGq6yi7x92J1tEPN9
PXbupRvCXBBxQddvYS4/wd6AV86m0lsSn4rBz8KxWMPrtNnZDPAC2bvls8k96F4wIHMp6/V5u+oV
5syRyfsFx6jizgTJ4s4FsW7RGvawm8vkmLw1Pef7cQi6OypPrOjOdioJdgY+0n7X820KhcETVcJ7
9zvkejNAa3MIz3eqfU4hDLLvoXTow+FYYQYfP3VtCpf2YHgKuMyXbqS+EjQSCmcGxJo02EhQnjYA
qKGwiMJNETGY0qMJlRPWEraN7s7wmlOpN9GBaUBrawHevRjV9AvbbLszL3LtPhicC57p7ItsoPwL
uxvAXaas13irAKNSaR01JxMYTcX9sBtFeA8ri/wYeT9kFseHNrbyY29XVyMu1CkPDQ6PUwNcdUN/
0isvvTSyeiwcSIZ0bnEdu+Kvlg/GSdrSOIH8aq9iTav8JoziuyBh90WpG4duytEmHlL8P7fdE9zK
hZ0ZrLgnHFeRNnvbMGFIa0vwFlKO6wlLYm7jia+T7lrBtv7NKFyxCGH8ccmD5q9GMGc95E2PeyC1
XoZUwU9x8A6BLfJVWQZ7y0r6bYKZw0HaNt+oGgZyfYK1AI74UZG5fBm22darvbtYSu8nID6tboNy
GHbgXIBc+a13GWbWgAG9OGAC+i1iTBsHvwNkCDRxjcBq3qzcedEqSHRBan+RFxJSuSH8QkyjGV95
oF8UXpD3rhdAWsrGF3YBdV9APIcy9Fs5grsrsag4KU2sNNdRgGgMcKJjenUIZYCwqCi9v0YGR1xz
nUvR/tTabpVj/hkuNPlqpRfwtO0DbbpeOAf4VONFFJd3fQcJ87HuIt8Eu+RbkrFlEgzml9ApTg50
5jH3gtA9OP/BZkxd5wUwGBCw2+rVKThm6gYsc8tmYPdDWb2BOBpsMZYztpFUizRoxXc4XHSLVhTh
WpgC57Mp24e+r76mogKIFEjLh2A0NehPwfoX75odODHBFl5T8gwj1mIFXAwkxFR8ZXoJfQAzGl5Y
Boiix5T3pSmr7zVwP29Z3N6JkYPHVGbmWRewr/FKoZ1bp84gxZZ+l0ltf2FCVJhsB94+gY/AlUfR
owtNYjj0Gc9V5BgXwPueKVd2pcLgI60XhSmniGJ1mbFEQocYqlB5vB4yjJr1Ae5UWaQ/FlbvLnTh
1YcG5h3LOg9suNTIYJ0rUDgkjOyWUPzq11OYdienEKf3vYd18h1ULwOb8bMMHW+RYC1r7eUcgxa8
qtVlLrSnbBA1zhJh0WLhQNIP9mNQ0QNxCu7TDaR7W8DX9LL7CuSo8wrMxS0xlfyukny0/9lGT3rn
laMx9Gh6H54N+bk3+2iB500CO+Lwa1Za37omKL/oehytQlP1O7KyAknfqaBktrDayFriL2CFhwEd
BaPrNthFsCa4VD0IQhDvi94izArlUHpPjueUoL1b2aYUrveSeWDcq0q8YQHN8uGr1Z4qMDeqakmK
wyRDTClSIdZY5xxz+fyheG6KwZMPjTRI3Ldi4UWTn4cZYommHdSqn0zL3YwL3JppuhsSPbuaWZlf
E2HDbTcpX6kFZrgT9T1ygVYEPTFfhywEPwPGQdegNA0sXo7lJsq94SEoK1jXT7JlPVwFzWyQbxho
giSK1fNulC+DhwUujwusu/GweEnMLF4GYWHtqNbSm2dN1Zh+ijR+Trs7Kg3MsjwnLjSGg0YC9wHJ
jXrn1UCtgUWbL9uMgZwyaWiChmF9A6oTA0Fc0kHDh0sLtHSDA5X3tKmYtRna2DhTLjeFWsNCeptG
sAPzbAe3Isz3vprhVtOi+nW0TcDPmGHs7CjwHoukvUDsvH4Feq33QW7pTu4Q8uM4ZGIZunXyhctw
TcBm0wDHygBQCC5+jOPpgjztP1uMNm7RTkh7D/Lhk6kJ8wDuJFtKpqK3VHsBIaD7yiyhrUBAdXaQ
d8xXlWjsRQX6JCZrue23sLF+kJBBvBsgC2tptf3Q8BpDeqZembQBCDSrcpVpOUjO+JeLgYHoU6R6
gbGAC70uIvmqRK1LFe0NKCScR89Tz4UTHQBJ6e8wVa+fM+uSh3n5xLHI+YAnDKQKlDpmElzGYHgo
cpyF0EnbpRn2JUzn9axY1IYmN61b2gd4M+fgf8ICCmyUe9oYHqQqVAyZLIwN28R3QdVchmWfrp0R
5pjUpuxc4Bp16HxNu3WD0VynTqIW9u3wsIQFw28+lq0DEDm6TYhTBI4WbYCqi/dB4n25WXI0zkWT
sQQdOcIp12zxIpIAVhkQbH2hstyEp/WHFNXm0nnfTpPg+Ug3X5iD9pcg10ZWWQfN6+IL4Jg21i6T
eBWBSbFmk2jB2MXRaWoLhEbsF2aXrG1ie8xjFiKH8BQDMKEs16cKTTexVIChnNYvgc5r7ynFsbJ7
S3m/U5/VQjH5xOkRaUMdQ0e+cKBN+D3LsWinB4nzAN3ubDMUmMAVjgXH2xGiGHwU8m1qC8a5hXnh
5NChgQLDGgsYc8aAuG6c8QL54Q7vVagadTZkrKypovpnBe1hCv0St/FzxGuAikTMngS0wzaUVZlp
PmG+Y25KiWg6+ILLEe7Vew0Y2qtWR4UvCyP+nv6wC2Z9s8GegJs8ph31KMy9ADJv7XKmPwfJeK+F
kGtiQfeUj3hdqNpqoevSqFWQuU+i1HkBhmQES3NNZ8kpz+PozNJCXXBtmp1WhV9bPUCOiqZNiKnC
TrjiKxVlUVlsIwvuArgv8WCGxTfYFYhTYgjrYOaywVrltXOa/iSIagtKWn+C5w3yQI/sIeTrZHjY
NhGMsyDkhrX0Coxa36gxQVzj5THuB6Al24kwIkyIQFuFVz5wQ7QbM4RDUAby/jWeQHXuAHpRpw05
RAvw8gZN0HwqzJYvu9wyNuSENkCyeKlz+HKT1xnV9lNjfWpcTY2VAkTeTHpx8WSgrio0tz1XEDqZ
FE+zPoAXbJreiQpyprhjJ8+qku+pEqhnwHEVIgdUW3devh9VAZWtaVevRRQHCrW+Clr2lLVauq5T
lcKxA1cdwovZegyrYiXtdAGXTLyvvMY+gGsJh8wpS+8wXQvX0OLurlSUha1aJpGLm5RP2jMS1CDd
iNWd3lpLfOzM86ykNxWFYcrOBfe6axImvu6AWYqlmvyxx1jtLmawviXUMUuDZ6129ZM14Y4t3IDL
QrFoQ9neEcmedtV6KM/lYNcuIjCIsFo8JkedWVAXnvMZq8cl8DiQP5iq5wrBsgKEEcho6xxeHSqO
h4ONBbQn28BLGJrIWLtgGQxQEfAseBF9H8OfBpfajxTkQZZrsIira2BiWVid2CDCQ8qBxLJVVDxk
MkGQdHTC76r7WasCund/72NlY7aCp3d10ivJdiK5awOvusO0rvDhC6M2tzc95Q0PiLh6qvYs3mNY
MvZLpoZsqVuOWBMClTYI2kFeSem/yghbSu06oK7W43Q5qF0gMbU0mbLxgCF26msasKB5UMvH0AL+
lFLid2qu1TpEJaxYx9IquHR117iXwpYeRk9h+5ZaHIsJynyOa/CnxkZIDKGd6qmpAiy5o0HPYaQH
jcDwrk86iZUh+OINtmD47K2pgRWYA5Thcm1v8cdhstUGCxwBDraDl2F2y1AxYhPxlkkLQaap1dy0
tix3EYsi3VAFdPLh2pfCF7NgHOYh2j2NV+lE43K6B9aCljqdVyqnIqH4/e3UU9ZGC6q0JktwL6j5
IQCrIWH8SGMh4VnRPvAMz6esyZVcKQgZbGkQxHp4SFsDOKBU6zY/Mys0nozSG69DYz9kqdbuck+A
+Z12UB0Dq0BitR2ewcHvVFbrCLxU7EDltJmbUTaLEwggqbz05wpIQqYbJsZ0QUK4YRO0JwQ4FzdD
VCojTVx8KwXi35A6prK5wo2w2OYAMe/PZVi01XddHL9K6Hoa3kKv3YtVY3WFoOiEUCfAugBRbw+/
yDMVUSWVU6oDtQLyPaCBvJN//r0HNclMGbHF3LqcWlNfrM3X1URfI93FPkjLPYNc9CzpSOUJ+XNB
ew34b7DZgPsEUBaLu9+hLzBueni0bhor7F+sZtzcliUBOfdDkdinvKmsM2cNUO2FAR8jHh5HoMie
9WiMt94IYqDVemsMkPSDaKS7zYdOP2ht+B8pTKHd7WftQjs81vStHiA11d9h8A3NHnnUJPSQaEDC
p7hEYA/BjgYkjiisbRgYyqfaTuNQn/P6C8y3XGiZ4VuB4SRI8VOWPh2gEDaYYyJLH5Y+j1tfKdgs
sDQSEwUF8H8NtsvQcouP9BO20LV16uHdQrXMK9Or0LONVYTWxUYw7KaAOlinqFbG8ZcAKrIaMA5H
qjRTSIAP0FjbYKVA3TdeDXJV6kVQU0MWCk71vUzuENir7qgkqevpew51e6rTsgxCtZ4DqbkUrsCp
9UUhhi9XrTlNQtws3BHpP3dGbW2IvAEjFQESngRQEq8t9iJFBBU00T6WOgPB3G5f6qBkL7ybBAZT
Fq/CBq2qqm6wotix8u32ScfSug6JA9EEd7finLFLVprD1xLT1GWQeeVhbGB/HZXxVZf2ofyl45pO
+gX26OVnI2i0TckHZx0jCPzVhQ9kB49ppy/YOhuON3fDuIU7TANhs7jK7KMHhupSxrH3JC2oHjU4
ADiEP5KwEpyiEAux4ltuqqOcadfs6XdLElmac3/XmYZtwSIGIkLkwMQGp/f7DEaapeXAgLKR/NxU
ELWalMZp02G0+qsFGJywqIT+T6OsWwvaae6DduAa5Ht+9zEkFrv2JqKHBugCIAwley02jMdKqHEV
aH2+xgKIAbWIodwBGqJ8qnWKPjm3bfAUJWirwx/x0eArqqLmdVVc9Janl1trA9o0DFrNez3ww2jS
JYLf4qLmfbrltL5Q2qDGGo2u1vZEwGPTppzUrLvI7Q8YUPmUKycJ61tqqqRmWMfrDyDR/2oxlSel
aBYihxXuIArXL6MSavQ6rPZaDsDA4FavkJUbT3aY69uh8x6bIdVPVMTBVuiXdhR7kNqLbbxvBlBX
ynZaMCju4A4zgKpY6Hp2ogdgHKR2xAjrju5/KoLiG7RLTcR95ofmk50QFrk9Q9TKg+XlKtD7emXm
WJr1/9sOUTCq+/lX5l/+vRNPZLtVJV5AbZYXewtM0L1y2mJPWaabsJzOhfIRTrBg1txjgKiGfOXg
zlvacE9bFRGURLBQ60vQK7NVhydwwRVrt2bfmxyLkWI8a96PW45ZQ3Z0u3anYxFuHZoZDn/6otPX
mz7+tjCyRZlVONm/K/qua84tXhjUwkohoCQcL143iG1d+74P17jZDH/UEdWohiy6UsXA7CtcWsXB
GDxxlhni7u0grq6KtZ2nQxBRMAyP+6lMIZpveJnnt1Dg8UtTSXcPbQXE3jJZr0MderLLmAX6KZso
JELGB45BBKQcWL6wQ8zVl6lesqPSIfsLtlrQwoyv+yLxajpaIB8vnTBF/LiAgA9iCBwruEl5po0G
A8pbqq7NDQ/BMTQHt/fBxK7OQ25jRSUKQJERBYQiOaZzS5C3qnMdwjMHZCSIWLfauIz6qnwwVQmb
50AvnjSTxX5oWdWLtDETxEC3PiWpiPyohjFDDNgboB8NbmRrgOW7C3lPLBwhmBR8HWAYtOwso3jW
CrgplOpbYAfjldWWvnEhlLEGpM1duKPVnBKPPyQOCMSqL4pNjiWiZa4SPwrlAM4kNklm9GtdwPSc
ymA81d9nQf+YylhHTAo2qyWIuEKLgTXU60pdMLYvwpjnK9g/NCvhasmy1Bhmm4GIb5uo8tY9b4Pj
EMD73Pbgz6VDRX1PmxQAYuh1ZvIUgve31JushxKP7T2XWApZGEmVncwwD55jI9tAaDUEsxGv4MCL
ltQqtLCy0oLtuGAS5o+h0ctdKwd5q7VA2IELU9xj+IA+qsRwF7zry0VmpqbPjSzfhxCr30Nv6ldq
LqOKWE7kbKrmJqB0wDChOW2o5bzjXDY3oRSk9XNAEvmwasz268B6B0ttAr3I0vlnElEoHIorgK4d
J/Q05akppahMG2oQfZ9AOa43pieKvVf27c6pi0cWeOZ6PnyRRL1fDdClqiVAiL12sMzJ4gvwhX03
Af3ZBAV3Rvu7NJwC4I3IXnh2qPl4WdTTG6Pel8rFIt+cj5UDSYo8z3YdoA5Y5oWDYKUjhk30AOq0
G81Y/WVMXSMSh6hxDQzKvjCGs0JEH/DSclVZUQPRtSbe8hjjulgC++HbYw7OgBMWYP7CWiC/XRE6
dXSKaXNrFNQmLsktTcXUfm6KeaGz7TW4hiVtnm3VhFMeDDvLtnQCJV6tNWiVuABdg6AvTE2n0w6N
iByuVjkrrwM7daJBjGAqn08/XUwqu12iuXqumcsoNW/ouszZD+0aoeOa15ETbC3IMsDDAuF8XOC5
mUZ3BeUboIqG20GnQH4OPiI7JVRp0hYYVhzxvJmPncrCpnF/7Uh5OjNza0p92OVD9t0fn/cz2goH
DztCzFyT/jG2mDuu6A6ouZmOfgte/xKyGliFqu0+XdHlwmJ3vp8v9JylsvmKzllNKwBImy841Xzc
z3O9ZV6AMiVCUwJXoxc6Qqy1hPwHNhVidLifM02NPhXgTVT/SloZoM1wZnkcWiwL9nJv4929rxC+
x805JWkD59nyfT4TkIRuasiR0vWZT9e7x/yWvJ3dvHJWrResuPltcDHYb0N8tadNPJ0PNv3OZ9nP
ymgPqqDd5iyVYUXsV1d6h+CwrnU/28Q73p5UeiZp00wvAkpxIu1Qnh7kz9p8VgYpCVyWuebjL1AN
dXv7hSEDNrAqYx9IO6wCTX97vqb0ENOF/VA2Zyn1YbfPyv7Y1dz9h90ij5dYsgnbhZjekUKH5+Sv
5JRvpzuI3pnvagpMqlNoW6BqyDIkaVfK3zqhnn7vPgBuATe334WUMtty3Kgm3VLnJRRDlyNbaZC7
vD3P9JjSq2v+KHwom5/kud1nZdKYmBt0K1LDuRsqm7NzN3RLz1lK3Z74ufDDT83dfPZLrWFCMTB8
SlkNNebpa3p7+31M0r7vCm9f4o+l1OBdK0rOjSJRtuPtRd7RO/bdb1Grj71i5JXv2uDb/NKwJ1DY
nE2mFwu9XaiMspT6t+1oX9otsdLlGJtqe3utzod+e63T8f1Hkq6HoDc5JUNAnQDgeZ1PBH1q6N5u
DDj/sBbkdz0McTPTKyxFQK0+0EuC8hlgixOA8vcrroTTSFM/za9W6uvT1+30oZ4fNGryod38jFFF
HHoa4tuDfvvIf3iOP+wbZBpWsfT97eCd/NtQ6HI3Dd5HH+IhULTrELgwx3RtYaEFabjY/z1Yezc8
iGiAQQcyb+ioeRjDVZytHAQ31nQy5jc/ZT+UmXQWgV6jwZmKIn1Fz2xOSRfw6K2F1a+N1ltfBwDb
R59GW3AR0kD3m556ah54zWMXQVVVKPfdGPR29HQdVWtov4aaKQ1Ab9eUBqCUvN3M85VWsOXVgsbZ
0k0Dsb50qY35APHQ32eE/vHtUlLhu/zvywg8H6vGfjffTLd77PeYl7qnn53vVkpRGdV+lqWyz7pK
TWVBNmVpTXN7OjhqWifyrxBoWMwZyuXtdctKzPAgLOABxYspXNIOC8in/Gim0R29iSgF14j3WRll
2crJjJ8hM8t90mAVEsi8ch9AUXMbCKw0nNrShfpOhBiMoY3QTGjL7btPGkbF+LrNX0n6NPYyTka/
kxIkV8QRFkAffJtPDKVoo2yg/1ler5V5aWKw9+dvtAYg8xpIxTM11HrbWMK3F/Mg0KnR9fRVToEq
3CpQnaDIBawxjBKEcO5L5YFK3pcbeueMVYqhjASDfNXilNHdS0+2Zzf4GI2Og3l+E37RoFoHC84i
WzRK2UtqYiho+0MGER/g28aq8Pt1byzpTNIGYyFoZ/AdHSVdmduraoBBLlTz3AcqK2PhLbDEcnXs
4XsEVs0O+324MGmn/R9jZ9bkKJKl7b9SltdDDzj7Z9NzAdpDoVBsmZV5g+XKvu/8+u/BVV2RldPT
PWZhmBwQIsBxjp/zLjk18W/yEc/KaKslQ8eJuL46iZN8TBq3P6Q9KaJlme4IlHKycgL3zfILb4x0
S7oRNfn1dr+dnwLueYvIxWf8kF4BdyjbFsuIxe+woTgmKuk6PMEyDynbj5Pr6luznesTgZ6xpQP8
Lk/+p1ndLbD+ae3tUZPh9lv/HlunXqESZBb+jNnerqJmp1RGuu4gH6/bJVvnlrJvy4P8Mgbdnm+5
8pevVApl26hCHpG5+IzZE5Y3MjANil1poA6NOxa1Q8ylGORhf3n56PS7eaoejcEgDwRKFNr+wRzz
RwpnnoaWTR4GZytJ/XzpHq38WsauvZW/miLpuVYcPeTSd2HFvJseRGdZHy5kpTzTrDDuEwelbJme
ZMbRiBr9Nkm9zWJvkYV8EOVz/hYc/LJOl7MFuc/t4y/bZfN/DzBu35HdgPLtTk3LYN/G4w4WmX2b
Lv2v0YelN+huF+3+NtDqXMbs96aLzP1bXy0swwczNB7kKirqvE/kmHL7KNfKtvwkF1aosFOIgwXx
47gzxIL4Bn4+Rmtu3waOWxgse++fIbcoreaYNlOJPy3Zjz/zELKbTIkVej3W3rBmsp8ewLdRVD6U
t3jGXdTkwJhCetH03TyaDrJHAoCZoRoIH6GJYK9p2U4+fvKOU2nzxBA7B9n1umW47SB/OyPptinK
ZrmFivLMfvndf7Yu6t21NBufu4E3s19NlroDxfVwG86acdihXXmVpy2PZrVhuc+7P9Ip8oj21Kqk
kKJPIiq0ZWsrC9X8bL+gkyy3//SGl+d9e1Henh75Vrs9TvI/NLU2Pi3PVmNsukYpD2+Zj3zQxaZf
tML7KSBWBQ6YlWEUt279Uxf86aM8eSMtyk3Y6b3ltajAHcrc5iUB5mCXJfRC+Y6X899WkFNTqGaH
VbyDd9kdk+G5XmJrn7XGTi9sYlPZm+w2iyDedEind1+CZvUgqWuB2vw6s5ZPhPxhbCoXCj+A8d66
n+xYv3bRduyf8jLYYE97WJpoZd79I2v10xW8XdH15S8/yauoAvT22qnDP/fPYcvoy3lT1jHD3p+R
Amik02DkHxjpyQWhsLaGRGZhxYcJQAH+kYzCcg56+ygDvcmILMoN6zF++rgEFUmCOogx8osPBoqW
G7m37MFRWHNpZbtDRH5lvd1CHPl7Pw06b099Q7i3yadQ3C6SvDRtFHebqhDIW8tZvUkiYa7T4wBb
bvGNREw7QQFbPq563j2bRgIQ5vbuH0kh4E3x6aeQawa+tk171L/IOc+W71IIJtUrWi6GhSPY+h/+
can6z93SoJArY1DZLeVl5qxOEdr7q6OA2+/frr+rUUhK1vfd27pbLNut/xfiiOKWAym0+puJnvc2
I892LPIH2SVkb1DceeGxHv1xgSR0wL8FNBAjkvxla7LjbWSj9PjTUyM/3hal6WWitg/52mPIyLnb
GvebY4V88RrAKo261zXIQNNM2h3beeM29zftHDZlpBKVrYOcvB3yk2hQZUSw/s+R9HZSctut02ip
umzlR7lSLuRdk590atl+8N3pcvux6ssNFfCPuCSJ26TOiY0CuJpSjYBCjQD3rfEfOTu775R9a1e9
8EekKOWVuUV2cjwyaoDrB/nxlqiUN//2cXLa8GQaX7ogG49vcz0cDwjEDKv2fpkEzl2AKOuSoaKp
Lc/wP/NtmM1eZuXA7kgpReoPI3qZKHge5r253kekfQARyH4ih63bLbbB4XrpXW+s6QcZA6551Gxd
FOtiQQRvG4fZe7lKLoz6bsAN4Ch3L6Kr63LK2RoFT+sTaXUNZhP5q7p8HqLz1DwIKKCbpNgNlfEw
dDrIFoWyqm2DjWi1ydcsaC4EC2FWHwzw4MhuRp7R0HksCn1bJlu9pzQa3pmgCR90x0of+kXXj+is
XsPViStOimUfKPE3wGzWplAGZePWqAGHAJNI5tstpfawfEE71fQ7o/mjWVUUs9Ai0v04NDfw8rNT
0jvRQdd1ZW8FcQ69lkJFuTj6Y181Fe/LmALq2sRp50MszGYnltjDJDS4LvPLouOVV4D7u+YZcCfV
zW3ceCi/DcrMAQHmubsYyuJzOv9owU1fq6GyrmZHX1Gypoe6HaPU7MTu+xYK6wbUrcoIp3g3P9A6
DOhSMzxUJYSK2c1nfKrvCiYPrYq4ikAFIFZUA5yCeXGSxeVEN7E7Rdul1w9K2CSfKuPDokfqHttf
a5OOypOWhmjEKfBm9HZTFJX+wYo+DjCH2jUexkEJq4C1qImtLYX/H+2Y75G/hOs9ND90bOUUP9EI
bUFabgB8LhskzUK/zpJ6s8w7LRXLSXWS93E/QWrKsURCz131mqQcd5ZhJOdBw7l69fQpFItntbQu
RRh61czg2FsOYv5m0u01rBE3WVLpGBeHxbFYtBfORz9NwApObkDpkeevDAYYmLlcAoVT4AWZLgZr
Db8nyYhyMWYAk+tFDL61HkEexpZ7O923pYCpgGV79uqWn6cKYs7sjvZr3NbvTdHBH+2S/KEbJxCS
0eJcrHEufCM22+3bC/42jUIEP90ssB/8HnFVu6+KC1pu/hhyEXD+vRPrLdVXwYrQjrKNfG/3RuD6
uaXPvtW70yWLtMAPkIvcOGtT1dUr7IQKiI84Kjle8LgeUu6KxbzF5Ef4bQotC+pCD5q40naiQENy
wbah3hdu5mVOr+GXmfaHvBqQoI+ndBP2qbWxlwaaqRp7OPiGl7dFD/fq5BY5IDXubm1QM2N+unLO
7ufA1LDhQcttUJpHjCDg8TWTjk2Zj3p37AvXjLzOsR7dvkjuqK4EHrBckNTKAB/BblNy249BpyWw
O6YEOcRLN4K2vS1mw8IttrwmmTBx2orfd0OGcXZXmV7t5MfUTjEBCG18UXEoAVavRBenCrvHxWi6
xzZptsOAKJ1s6cWknfNRP+ZVk57TdZHZyOI383UpofMY7gQWN/wONqR4XJb00JT2dJpSbfvdRFMU
QJlzTMSg3yGIXx8Q2/emqS59KMERBswm7yAqN7vZoUM5iGNsjKCaPKVezIvZDHvLzttjM5aAynjx
3clPb4sqiGEK6enW6vFOHafJcxCrvAa0ukA1No1tlujxOi8lZkEgGbKLa5aN3zio65pL6h60Wm03
SBBCbTTz8BTpgx9WjvI1Ld2Tg/PojGRHp3bBVwTuUyAIDZyZcu6MfZIke70sYemavfN7ksbPWomH
prKEA651LUU9G62BEQsLBJYr1evqCCnxVQRfKSrzgAcfpSqU/PyuLEKKdTMChHGFW6WlhKesD/2i
WD41nRZ4WQa5IBqRLq2NZ8Nsqhf4sJDSXUioFbcx761waweB7lV9/2kIStyMsvST0iRb1ZpqJDhi
0gJpH/Nvu+cq6T8bcRmjmBHgLBPQlyyLmntcWMepRliYLloe01y02BS5T1HePcz93B16SH7+iMXB
GZbbUz1QhFYU10uo818sTVW8vAcVC6t3lQVgnCZrovomRrBdqth+arE61il8NjByu++dlvsaEz7Y
acDFksDZd2sc0CIlTGlhpUgAgjg4NRQ4F7wLqniYeRodlpCpqm+qMPLcBMlPrbchDa2dERxo7wlE
e32g96631OFTLfp57+Zd41klWBaBF25a2CZFcS6fVuSvYOpzpOVxvjM3XZ52uEJNj6RaJ8O27lsj
QKmwhdCDpnbsCWFOvmkAPmvze1tPqveR0n3VoLPdBbSNV8JfzhUPvpp/tw4YzJpOQXu2VUZQ4nCl
QhEG27TwKAt4hWKYW+kFvej/8IgeYCr2YkJBoWn9ITWYBabVph8HEqZ5yZCdlrbfK9C+FQgBQ1YL
z1A186qF1gfXNcyT0tbmFbfxH4OatDvbMvA1TH29jo1Dk5NNSOJvI4rM2GPkH6x6bA7mfM0NR9sZ
OJD4lL94TEE8ezCO9FMlFuF36jWrqs5nOHTOWa99iYcZNYg+AbwWtNm2bMrk1VoC5huU/8ljaBTE
NL06axb+1ZnmHIGxkrPQ5/Bkw8Y6q5pSYyGP0rE2QFdaoLXkpIWE9jSvcjZ931ymstaeiilsTkBz
f6QIRJSmP0G/2veWctHyz3Vjqa8I687HKC/rjaUp4z7VSD6a3WDd2+uiMPrHpq/vyiASx7aJYHWk
YgbTp36pqtCGxqPp276g2I5op6c2KYVyQHJ3ZosMhKkkQDeb2K/xvPczHaFWvSxcn2cZRq5pfY5M
60sZhNkudQtt62rOuNOT7rBYVembgxHBxRsnwB5dvXHyyT3mTbVvG6KyBhIfM7GDgqz7mWA18BMx
XzNr6nDETnv8wjV3qyYopECz7s42T+KhVqzXbqjrRytSSAtNYpNBs9kqI+5eSyc+pJi38mabwU4a
IN30Jm239IPmNHZWeggLfSvIjCqhKbZuJp7LaVjuBKZQXmZO6mMWUmcNSnEuGgwezEUZ6WGY3mXV
GJ1s8Q05YuXSmVnAvFFFeyNVJ94Cwwdos3B6Y+cEtBwPhD8XiVMtDaEnK2cXzSSOA6l8eSni98E4
D57eJuouD0L9bM64srbzmPtOeq9GrXtdhsfKAJPbQnMAXEvWBtOJzVBzh5ZJ73eEFFkxdwja63ik
4S28g3pFzc7EdWqInGeH2LVUSIjGLfIyQn/NBgzb+2F0jqvt5QY8gUInzo6lrl6Uxm42Wa1UnolT
DncnPMSqPzU8dgsGaBut0u9MNTK3wHp8+P3YfjZ2vC+pevVtOUFN0H6M7mjssr5XTphDzRstdpAS
bddhNhG5l7ufAEj4rVFQKcHvfpMP+AerNSPiVDZHvEJgN+HRRXR0SHES8zOzfNbaZN7kZGZtt/6S
aAYyQpBUPLca7hX8who9gCts1R8yQ6UIXWTnpmqdeyzvHJyt0m4XtWjj4NsFnFIdK3BP2zoE5jaH
+b0zNRCsG2OsTvOov5pNNHAmxgTV36ouCxjjYzTbQOjNvH3WNKt5Tol71VwkD3LVQLyGPDf2x3Lj
UKXjU2Ai8hMNKDW4ieKHrTORouKbZj4v94rWPBlT3zyDfdK37hwSUbmQNEKtSHdlpeBpgg1FPfXB
kRGNHwYpv+Lxlbt+nNRLmwSA+p0aeSpu30buLNfp2saadBcwKCw0hJIf9U5pjo5ZUfXtMi652XYI
cNRJtOnC5stkFehrT25+serBVr1JDbHCKJOnn9bJj3aWLSc9Kk+yJb/GQ45HkzWfsdWidDGMwx6i
g/pkqd30ZG/kZ7kwwxYd3ZHU3du6WrN+78MgObtguJ7qWJ2QHx1f33YYhy7cZA0CXG/rrH73Dat0
wOMDGHhHVYOTcNPvCDGETwChwqceV+xdCh9787ZOb2rIay3AvUJkMUiwxtmPgdNe5DeWUl8uxFp7
2ZKLrh3JKs/CoL864ZPlOBthF/F1aJDjEJaeHgUcl6cyyPT73pofZEsuWhNt2xrWwUE21SKZL9PC
Sa77C1GHz10PaQEHZnsv18Em6B+gMOyJ4tc92G2ucVKCg1ve9qi1vLm2Bg5mt2OwBwDsfmOMeH3L
dVmh1JsiV4Jt3f+olN5+ghBqP7n9MG2dPG4xe8dvBkT+hL+OEj3KXeIcZd6CF7avdgKMOfjbc1sQ
5log3Z5EO1LMwf/MkzvfFuO4iogXwaEK4VyXvf48CvyWCQIG316bk53Hz1WyV0dLf06JZ57VpQl9
rDD6o9xhZBJ1TBYF8+51f7kL6ilp4DLhDSfjmFsiflIqtzhpM/IHWdrET8m6qFZoaWPkJZkqmnLh
RMxQa2CVJzJiVYqtDFIaEO4H1Sh9AIXGS4V5i5/rgoixKfQXgrlxa2o4gMqtXCD3sFLr/dJd9Jcw
tcr7cqq+yn2xOJqegjq6bUvHbyqXZV6iGktvKz0XXfIjRbEBgnQTnZrAbh8ocYnnKYnybQSRNcP4
xE/mqn9uzTF9UGwm/GtLLtxydc0MqvG2LggNHQIrc49A4EfmrItOlDu438n19i3MkbYM0PNWblSx
5b3W+Ly/HbJ3C8sDT6od5TpcveZTtKr7yy/IdcEAwT+CwXXbw6E8UGBTuZXNyYirxymA7baeZYF1
5kOuxAfRu4lvIZ937DVDfa46IPGqzsSscVLtmZSX9jy59K1B7x7lKiu2MFpfrHwvvxBM1nAe9OkL
QZH2LFdliXtvVDwYsuUI2wLApAxb2YwtLpZaD9u6TA61aLR712jHJ2OcUPqoxEdejuOTXCxOgjOM
2WnrC/OPdZXr+EupxdfbHnPpUFcAZ69TC9gnNgJ0UY9FtaYF0Xd9uJeKKeWsfoGYrb/nAjgbxSjS
i1GbSPxFmraHht09Kh0uc2Un3E9zHR2NZal+4Fx9mgolvh/d5GuwajG7hNlne11YtR14NaziB12n
blLXZfvcV8nHuVK4bKG+0MsLpDhqa6O4cbQpoCZfUk+mCKIGFY9Jy+udqhiNZ5i5cnAav5jEpR40
xOSa2D3Yz32fb13lEzhF4wG7xYYCLUTzydLK963hHnk2w50dKLVnI+wwFNqT7SBQ0X1tMyydRlS6
EIe2SX9EzmMxIP5iuHqFNHToHtQPRQtwOFQ3M6bJz/zru0az4mvJ+Lik4gmA57yBfOsydXSne3Op
tW06myiFLInvRHr6aUhHazc2CemGsqD8atpbXJU1TBzJuXZTZNzpcEX1Jv4+9kI9hZX91WnTu6V0
461YFhg0os4+hNZedQSxHWZZJVlg301q9b2a2couSmKbmm+ePnSx8g3GI2oydYzSnw3GMvrKsyHe
l8F0Nfr61dDy+aVsMwUvxfpLNeXqMV1NIJhP4rKJi+RRszsky5BGIxjthZekaXItoIyB2VaDz+54
CiwLqYchy28LDePgWpnQFYurxZPhdKY3BfYYlAvjaXkZDXQNbcxf06lILnjuJESIVrHVOq3dHRAZ
jb/ZiHv4ahVbDwUiGWsB2CJsq77pczS9b2f7KTXN8JuWJ+8L08FeKkf/C2oJlQejju60egpO9tBk
h8aYqgtS7SUVFGQ4iUPDZy03Cz8GAPzRtZVXe6iWHxrCM/bqfFQEGWVntAlwd5+9MamyV6eejc0S
R+0BJQHNM5kaYMhat80J6UFCs1DFlCSt8BSMguHaD3330gVW9zKvFDErH55kKxMFU9JIXe5kcxJa
ta1E1e9kc8Q87JjBEPD6ruhfUmt9ocEffTtaXSi7VNjmVe6vxbaFRa1ZodXHT5lGmu+iMZm2sunC
H73DX4O547o1anj1m+aMdhEtucBn7OIYIym0dRX7d3AEEKiXTasboeSBad/IJlY4yzkkg//H0ezc
WN9gcps8P7OyPyxWIe7luQejlWwGiu+3Pea8YRbuzmQp1p8qeV9cMrN4la1umMNNZKSZF85B9DDg
rPYAaCH18qQryDqwTi6SIdA22hwC+WgsZTPDpsfXUA0fMAdGcx8F1QdFVYqTXRvXX9bLZgQT1RyW
+Tx0JAk8uS4cOiIVgO07+f2R2g8YezfZ9kPtXuapVvfNRN6x1W06tFwpF3jLeYPKg/22igSheykB
1PvdlNi3A8itcoMOMf6YZcPvuNJf1KYamFiJUqeCHlmXLppfZkddjj+tm+Eo7ZjRIjiw7lKIxrpo
bcRXbMANNnH3+dZkdoJTUT5Gh/X1QxGoNX1gHTWzr/U7elsOF/L5siEXiP+wEUkSDObmjoKLbMtN
Yp7zuxhGksiFdTHWxe1QgItzbxSavZcre/T54Ke3wy6ps+WC0q04wVbD4pSWXCUacQgHc7lO0XyE
YlmjszMar1D2iYN69dbCzm9P1Bc8dpFrvKZmsqsXq3ySezZavl2yabm14rnetPHi3loVSFzcqspn
uSdO4F6zNPNzHFTmay+YOBq9e9uWNd9EwOR0cU3nDjmg6rXKtZ0dTdpjNjrlqwIXu0+T9kFuQ4IU
jTK8s++brMp3Rkq5wXCapxKv38H0YgFOUbccsJ1K2lIGoECdhfYmHqrnZMHVro0W/QlMOzOGRF1T
n3NzQKqi8NH7p//T9TImdwcxkFeZBy30dAejI70q66Pbz7wCddW6wkDSzubU3usrfzqdnfA0Tmh3
yqZWlgJZGYtgzQTmkWAuOCFU46Os6GwioKP7FBmzvTJ/apIm/hoS//nolLVXF2VBDz5/igihXe15
gN47LZqCpZIU20pber/IV3JLUdxV8MVRW0IbJHmutd78Sv84MqkyXweDnEIIPzbKUuUDAH94fniV
LlNfxOSUZy+5OMIxQm/AIbJxhPo9VZR7N9Cbr7mb/F5LGbIZ36w2x66PxKp+wBjrK+YlT2YoYlSH
6xSMgJY+hHqg37sVHXtdlawL+clRE30PESTxApheqCoFzzC4PGVq3T1u1svLVHbXwa3Lzwm1RBgx
uebpiCv5dqZ0qOlp3VmIxt4suo1osV3PoAaVmOx888G23Ic82Ft52oCIYRFjKgU3aVMWioLpll74
0ZA/ZzNkl7LCfjwz+l2vOdU2Z+zzw2EcD2oR2n5lJQLhkLLZNROmtWMRRK/FkGoHS0Dft+YhxSyj
3md5H28t/VhVY/OCsBTvmB7RSiRWH2Wrc4P3vTJ1F8u2stc5RhYKNhKE7bWZKlHvG9o0H6eZDGQX
MnqOmfohSAd9Xyx5/yoQ89i2umWCjRyt5xRJXZId64y5AaM+POaxyF7EFMb70B6yrZW1u3e//ed/
/9fX6f+F30u0WeewLH4r+hUbVHTt39/pxrvfqtvq47e/vzOJ4g2YqLaOuaStqbZYt3/9/BQXIXtr
/0GdGa5FEsWH3p4/ZKp1klKm9aI6XEExBR4vlxLT3LU9hVFxXvcRcfkxNBfea1WtPYYM/JsyX9Tb
J7muNPIAGAVbI/z2uJO4jsr9ECtEExiu801tZ141dir0b5mamflB6uvIBcEDQUfePsk9Wsfy5D/+
n3/5z1t5Jb6W1cw7DwbtX5v//VLm/P3X+p0/9/lll/v4a1O25Y/uX+61/15ePuff2193+suR+fU/
zm7zufv8lwbyVXE3P/bfm/npO89/9487uO75f93423d5lJe5+v73d19JvXfr0cK4LN79sWm94w43
+M8Osh7+j23r+f/93a75XHz9/uv+3z+33d/fuX8zDVLLCICarmupru68+238vm5RzL9puu0IdyVQ
246l6fq738AbdRE9TPubSubCdFVTMzW6mXj3WwtVlk2G9jf0523LMSxdwyTast794//+o+febtg/
78ma+deebNhoENiqbgnLUFH3czi9n3tyCju7CapCXV+z84FZmkUFjGGsGUSEuGAX4VENirPs7eG5
dLbTWHzSkxG9c6czMZ1dFpIbczWey4Vaw08X8Z88Zf/z3ExDF5puCuZ/KlfR/uu5qblSdW1Jur3I
wXFB7Cmwa8fLPZrVR4Y/r4xnUXvJiH1NASDt7NaDciiaRuHl7/SbAUGATdeb6TlMyIj965Nb79vP
Q4CBNqrpaDhLGu76Z3Pzfr5wZW3GZQAzlMzjMnlGi/KzugzNJSiQ4Js/wuSOLonu5tu0wjwUeIrx
nCJLXvCqQUwB1vLnKpsMKDVIDDbmKTAt/bUM4hJIUl0f9RpNm6Btw+NUNZrfjlFPyDA6mxh7tX1m
hD7yFdZJn5jPKo5yRBnP2VrwC/FPrtyzro3Rg1xgpwYKQCdhrXCv/81F0NY78NM4yEVwNc1VVWEa
BsOho/31IuhlbwVdyOTz9tNqqB71cjOtKl0U2O1Lw9CcZcaLcEP91Um0O6a1yAKM2XKU/02OOghV
SCQv0iSIdmakPf3r22TyoPz1DC1h8JhohuBhcm3rl5EagW47YUaNweNgKqUP5c3dhyFAxMqACC2Q
RqlsZ1OrTselxfIhz9CpHwAjk2xGymHKZswGVxsITK3yzdLq3WaaenwEmfE+R3H+xW2sh8xgqtnE
zZHsrX1vKtlVTzPtyUUaBnPK+S5KkuJmjzkGE9hFM9vg5YpwCTq+5zZZ0ouUulG1Ff1iV97Sd+IY
GktzpuyKumumfakxo2+jYmDCW+MWrse7AMGKjRS3clOEDTBdRCIrEZt2tXKk4L88/JtL+T96vMU1
5EpaBoMWo9V6qX966RmTUeajVRIiRc23QUVsvjXjbtsycSqXWTvNlXkNCq24Ng16GcB7wocqbX+o
dTA+9FZ7yBAThpPqJsUe5eQnaA7NfW65n/iutUdbv7lPbTQuFur+2tTq22WgVBmOKeG4Yyj3ZRlu
3m7HqHOJ3CQrmBVM0fMkumpn4TxvGArh1HjWo9i8hs02W4uv5mR4thO8FINef1zsWff7lvrOQq5r
N1ai2zkk0XdpcZQUdtuCXj9MBZPu/DleVBRlMA+7YDn8zc2m18yZNLDcfXj+N9fXdf7aWW2hWrpQ
hWoTVjgmAbH61yucOxDHJxO6rIZ41maeLPS7O/cyTeKxTtH8R98KN7PZFPvSoX4hInerLBdUPnMv
7M5xif88YHH81CrtkwNyzQyG/L4yvzaIg98HUS58tL7Jg4/LFjS7fZ+15Ld7TRGbodK+NKHAXGEi
GYD08I9ofZDJSH9EcB7dYGxDFm112jbTfVpgmmmrYIaKym1IdglUFZfZDxK8t9nrXKKMdId79kuE
fajdqAoZOfPJSZzXAZcTkSqfamSIDogOO4BmktemU/eEPRSBt2luRVsTC26sLPNLX23Ncd42UUJi
JWqebDW9jyMHd1vDvjNakfoKAG1c4KJ8fKwogftYVJyFhV+EAftfT50vWZJwyzISzeEHJZioQaGo
m1XIsGgVqTjttU2bZ6zUlyojg+PagY+ZnBctPYLwInnMreEzfHGi+n2/MOy2qTY95NGPYYyN95qR
oTCteSrvibvF1a6OoiTQ92PXr4aCfG6MmvZQmt19g7zNLsp0cqtlWzwWxb0Aq/SEDfXkgJ29BgNi
qLlmkgTPB4jKWsFJMApoG0WJbb/BonrxKEdstXAsr0JFn9ZRPo+56u7aZn7AiFY8JGA/bwtTqA3X
z8bhRKB7NOTL78KtyB4wfZsMYZyMJcw2bmiET22UjNveBYFvzyFwjVozzwjnuocCBUcCYcokvRnv
zb4Kro6jK75mZ+0HLVp+RJnjfCP3ia7KziRpf1mFhh7kAu8MA+wkVxl9JV/XIMUPpGN1XG0Na8sB
gA1Ixx5pq1NGI6orqfHdSD9UZRhFaD5Wx3Saw29VkH1M3L78BPJp9BQc1N8HeYyepmGOz84QbEQR
W+feKNqLitjEVGj5S9uQYw0rV5zt4KShAwUycfho9NV0c1iHGeFli35H7nK4dkrXv8R4IgirNj6k
dbWLw27Z1bGOVoYStq+KDTxuHkkOMA/fVnUUXWFueK7bmY8NvFrwha4nPdPrvjD8ztTdjdWkW4ZP
5+gOi+MjyTv7WYwyOEi+aIfXhHhuuhnBA/rQK6mdz5Mtyk+IYD6Ws5Zcdd1sfQlgKgvsf4yu+SFb
LZVj87YBDbAAdwZU3NF+98pWV063hVAuVI7QCp0nFDCi9Rmv44rZp1089mV8FWlePISir8+1gbhY
XUTuBxfr2QnLZLXqgm3oLqfSdLuHrrUsvwzQSTSmAmudVgx07CmsfASnG982VIfq+7owLceP0KWA
7DoAv+jqvrt/W6DwlB6GMmrRjuXmDG2wD0U6/h60qnVIOBU/LiJxUoY6OKP1rO9QEh7ubAHoDObZ
Y0LWyxNh1R9FRhXUdo33sfaoxN13O6cCNSFUViD6+mDntXVnYp/pUcs/a7UmPmOEUU7R8CWunQDY
i5TM4wHYN2QKzlUFGsRIWk+2iqjHm8OYp2uvAwVLBuqKeowQ9GDel6umLFa9d23cdQijAQdL0hlR
Dya6m6YvxUFzkx9SkZAAp/Sd2lzlf56rWZ38wjDm36tF1XwRzKaP+QkBmqr2LYZCXXcaNGAVGLzP
4BVRqFCwg4HyPz61CRmXcNW1mHoMatzqo9qN31G4/RKLsX2IdKIVZFeIHoWaneB2GX5Q5eIxbIuT
VFFJqcDsrWbvTqJ9SpWN2nbuUxZWIC+Nehu7ayYhVLtrM0dc3gC8eYJs5CnuknBXhc7WNhLtpDFJ
8uFRfi15CZ+nJBBHMQYIYCBMqOWlT+3My4Y4/t00k8JXrNEHFYRPjY3Q9O/Z4M6fdo3eFS/msKbX
9RIZ0rWZ5qtdxuJQnZzj70PP3cuXZa+BZj8i8/WsDtV8Jxe9bYu9VtbZe71zF8qbfQm6F2Gnpm9a
4Iwu/BPK5Zvh/5N0HkuSIlkU/SLMkA5sgSB0pFa1wSqrKnE0joavnxM9q+mZ6e6KzAD3J+49l8GC
CmZ7GsI8k/7e9pLfOhKI6wYVArJoZnOK1vZOzFBy+JZTIOn29Gy6K953e2gDlq/Ts5an1SX1y4/J
EeNzo43js1tRumc21FgkvoAWbamOG+6TM+uTNFA56b46xed57qblzvi2gv90iJlm92jY7pLE//77
f3/l1TWLOKPYLWxmHss5Q0Fx/9ES1JSXzv7oLDX9hok37DzUMsDykHB25sVp7Qr8ZbHE+DlUlHiG
ebAU9SZvh7+XhVGHnbFoMalcVKtcRjGa9j5IAJmjPiy6fSpW5/+1JwIxQkzNNeA93k2Il65UOh1s
vOpdJbX79J9SwC89rEKb/fe/n1NP2+OYe9Wjy0USuuzPIfm73dNGIFHEImIPMBzU99xab7JBwVfW
485Kyv6BpQn4J8jaZQkL2vXqy7QOHPrbdNJU1VxMveaARdsSzErWr4kCOAC3EjLMIJM4dVM/1CCz
kIhgqZd0gVpsGc8kcXnRuqs424P8DjfOlHzd7mx4k68zR5Wyrzy/C/Lce2qXRAa5PtdHqWpK+M0a
9ygNb12rtyRApOdejOOFuLHdlqftV3WfXE07y5ze1rr1TlCn2RB7ThWTVMVN7Fnlzd1cAnS0to7l
sL74tAtX3sbmOa3/Da0hPgp7qyNIQuVjZ7ZttFV6/6I5MouQav3VnRn19v1vrzrGgam4Vx/9/I17
Obtgg1EvWWH8atZsQgwBb2GsUPN5vhPR3jTx6DWgK5carVv+z9t0xL5kszGYfVCDCDJBi8yt0q5V
/wev9V8L+vir5czTTtootNUIIXidbt2EatCF4X51yZO5oOnyAxqQMpUqTmf3K7snBt0Rs8FQQx1m
mnHeWhitW1PvWXAx/tWnEyXKfINBhO52Amvpt2yMUPXIFs/GQhiLmb3kdphL+5e95OkReQB/ZkaJ
2CIaiifvwZpH0PIurdZS+1FeVdkV6boZlh2IrLx4W4fp2k8E+RgaL8vcow7drJhsOya6qoCQkzqX
nu46GAgEDJzefBG59W7x1J/53U0YpQUEwTAvh7Oy1+zUIlnIY7Zg+p6QuCs6tGbnOXCclm369vn3
pOm08yEHgczHql5p1W5hPzGoKZzM4J6+c12FtvN1ekJ3rKaL6Nx8lw3Lys5wfSA4z47sTYtqchMO
9mjHo8tuB5plUMwqiZfeOVm+hhrzrq0egf2PRhKbvkYRW2uUaaZ2bkne2zfNA3sboIt9+lSCkcDP
hkLSoIexxpclnQjJWX60XLfiqTwlOjsSC4YZIlA6Bbis/qa4BQqUoPq6/tILPX+2qj1ExsBunhkC
uCdTt8zQbPgoo5yfSGWOl9Zqz0PRxoOJ0FVk95pN3/sSFZSca9QMjFi1zlyi7ow4Z8LdHXW081Ft
TiwYGVCLWvMP2gYYvG2GSPjjL6f22cFW5T/0djdbNNmNIX7YMUaPTaKqELNGWds5YTboG4PLv5tP
BFsq9Uttba8ydZqDarwpWibOsGFZDhl5BewPwr7isQTOLwJPLiJI8vnVQGa2c/wvl7slQIluIuq3
vUNiNB95Kedw8rUsLCRlTNG5wdz96iy0H0DJc+7DLzprTknkyFPWA5gt13/+WhBnPuthpRvvTuXO
YZ5n3RlR4XXUvSdzJjfKtJIWzHp1TQv/mnTGmwsbA1Y8MDbV5w+54Tq7zBQ/I4fITrIo58+lWlsN
AnowZnHDf2YEOPGdOLhYW9RUnpbENuDcqLa3k2I1ee9Np8tazo998WcW3S2DgAtV9FvTc2TLjr28
VLX+S38bee4P/ryUIWlWYe33VqzLlCeWlKhrQlzZkigvQv6bBYQkPIzO0ly8leRqO9++PVQ7vVDJ
zlC9FwkcKafFqHdre7f0lLRQaH3L1iniSaplJwfr+W69sAp4amtp3ev32uG4HI6zNIqwbjuXPUSt
30hXuPZG+4omWcVCWTenxYpe3gMSJx5nq1t6eqN1V9YGk8Z6PafpsFxcjnody5Fpzwz71/VfnhUw
jJ3laA92wp4ckY/rd+feYr2nKCZzaIxHpnxvWWU/4gbe4mm04I81/r98nfGyKyfW+yrd16/geVAG
D+avtAFbrpQUUZJznKYrc5a+D/rV8E7tuoXFNLkHfftP35WKCObWudxaNEH8tEmZhq3Ve4SFFxM9
bt5FKEd6Sn1W99OIAC9/q7XEfyESIBC53j9rBXj7VQw++qvvebsjsVOPrCrJ2G5hIabjkDjee6Jc
Q/A+6y5fPpYlmuOQobAWz57EFQnWOvQ5jgLLSHA3c3mLNHnOp2w7CxI2AqddDh35S4EcdfKTfO03
pPUyrN0NzJWqzmVvIdjycZcxPf1hu1ZEre4052EhPLLwLo1WbtwG1hn9UfJUtzgp1F43CbfwbO9p
oYMzm/Jja9wnsFgs9RYnjRy3q3HpUI1gDYftYdfXHjcdilw00jVRVfjctv2mPIaBg3GRk/pD5BBX
Iw0Vz+SKJH1swPricHIXcNaZOxZXHDMz4q4Pq/GHuwyjpVgGDSCH5Y+CK8yBALTRRbW5sXDEr39z
8soO0qn+i8D7OV1x9NUbJbawsH55TcVciE8eolKyKb+jxVJryBPS350pwSYBNLNvvDQoacOiLrBV
5BVENeYRCTFlUTGwCG2IX/CEOwdLra5GnugHPEqYkQr7uM58Z063GgdLdxTGcYTmXQrbaHC+GAqA
M95+9cZS7EvkV/GQon0w3SpUjn9Me0Tzs72NO3ZZhxbs8DOI+F1LypVI07Camz72NueJYEKmOtRx
4WLWTkSQHv2tQ+wH6yHORsMJCzjKwSr7NWBoVwbmcqd8kfmEJL9i8G1k+Y5ohKBsOEtracNAxxRZ
a/Mazt5yMKas3Mu7C472Oeq8lcwY1DC7bs0+O6Qe09R+DwnLz1EzYzEZKkT46cctFfqybNVRs/qj
589feN+wdf1DqqdCZwybXKJjQUHcIcBLxIu7SVoYlBuhMRlH26rWqBVerORsHkfnozSLLHQafHKF
hzxUp34dgaPNJPsE3uonscjtvclg4dlt16c0J3gFvVkRVYIjwaxzJ9oSzrIZt+eYX1NbLZgAkgEl
FSN2omtCxyPLIc0XcAmNZSHA5e4WZD8UPT1LizcnpL4nNG8ZCxTNYgeRzGORmciDmThHgymgEJIJ
JOuGzCPSJgdS2DqyfJsNN+76rQvR+7Z7XaoimmUD1QisAMLia9fvTQO5z0wyxm6pfGRlfX9mNCSu
jIU7RGUs3RH4EcvFsEpH6OLJDD7HQr4FF3xb87sbO8LYPFq0uxllbTE2oaTgSjEFUnao8ro1DrvO
oDLCp7vuEAqdZ4O3wmNHbZSdw3naELKUoWwq70+lAEZKFtv0y6wmQHnlL9iZaKtqjU/ggFMvFUhd
GxjkxM7BEy/DatioBPSRFy7stoQ0G1Cq0rkfaAzNbZi0swXhq6uGPsw/hCO/dc0doywbXqvVReiq
3mU9kssz1e2OJilyVr5hZ3ONQ9oA+r6rMrXkanM/xF6yHLxhdg92jSh9depmlzv6t8noKwJKnGL7
uZd1OmPu1C5ehimJKU5FkAtfuxYDvcNGHRTgIcXl4xW7boZ65mTeFCwZIG9OBw7/lF6LvXdielvQ
u0YaDUuNl6BWFy833zRJpkNJdC+lm0vIGY6JdazNyCBEhwvI1U6T5IzzbIN3aB3P/UI0APhMkx+Q
4KzE4k6tMlCBObBJnlM9LnT+GW16s/x8OEl06mTMGbvZ6Iuor2h1WeFSz4rQ5Z+/c1CCrJhRvZv5
dAKxnxJRmZkXOJ+3Xh8oIR1rYpnDn741wHacZdtVenqj0mccaHO0z8gOR0iIOLVQ223chINzaC0G
OG27tMx1e/6EQdDKSmg065fy5ke9ZbpCAvDMJMZ56lcyFr3ilDnkYuGpVjvqzfWeQGlKN2gL+yqS
8cySwOFIgwvvZS1iQTtbAsFmKjbEZt8Y4+9oZ1/xfWzM07hLeJSU0vYs04jMdpmS0O/1J81qaC66
vOX4SQXuX4Fmt0jtsO+8+my0W3123GShMOcARHd9SDHbHeYRu5Kdj5GRuLRiZnI3niPPRh3ix2W6
BDrCwxNGqC/F93PFF3EsHGx0Wt3sUdGbV9KnQ4J681PXY4o01NewdOvJGPBFtKLipdfJpMRrQxu5
vludTQhWa+Cdob1MRg5gZEPaI+1ldiicRsZ2X3rB5IJxSI2bWRdHBEVT0AlMxOySHgmQLDaMPGM/
/KSCrN1ByJtjptHozN+a091oDiIdFwJBp4D9hkhOze9eR+HQedaNQiNY1ib2h6sc7c9etb/dQq7B
EuMpxR3U73Lp/llW/ierrA6eWI8eRvZx5aQWzeuonD9UY88FvScXOzm0/5L+INkMfLU84L1l77x0
eu+dREfx6V5UpQYqBX5IyNKvrHgMaLmkf8wrEQj6hgMjcb/ytcAlYdAfO/m/scpRq5sXwklEUt/a
BEjPWjJW9klONibkMswmxZ92tr/BWLC2THOcdknDvLZ+Xv/ATUY+XS4fiDRFSMnwOvS0LaTCmWtp
QNdI1sgUVZRTlwWi4scsfOOvtMlS8I1XRmA8d5zjU6V2KSj3cNbu2mvBh8xXCbThrgJHZEtwM+lh
bgsswt+jo34bmoX5vn5/MbIH+3FqoAsnCfFaE/lagZWXr4M7PBCRiMWCynbucEb6uRPn3uQcE6W/
lEX9jhKVUTL6y64gsLvzso3Sj7Zi1NCB6nZPrkQy/CnU8O5maHMZMt0vP5tzZXpJ6qK7OqZ2kMYo
Yst1LC6SiR2KYfXxqKF7mhwQpr1MafGMH7LjjfvABeuKG7kzkRYs1Hr8xqy/CvbDtjsy/caUPE/p
bvAFiq4Fa7/P3KiT36yTdtbskXb2p4eSggF+sI+SsXy0ZgUWNWyIaUddqrn3+zW/jVSxx3xmB1dz
uwQLQdaRKinNS39JblnV/Bu25CgQcmn6Euez8z4wP+fztJimiNcICoyTHNVJF0pnAOndpDd8Zs1O
5wB7arH+RfJx1ZvxWqajs0dOcxhWM+anrYihMiIomr/mBB3k7PUPem+muHDKf7POOEEvfuNc5QZw
l8+W/jTwevK9avb0wF1tWAfMyiM/q8J8yJYrKC1chYKmHIcHa3lzPVd9on0kFv4hq6cGw8V/Ijbk
w56ns4/akkgfmcWyYASsrOF5NbM21owhDXNnzLAqouXppzfu8vTQk5NHVFLhDt9Dn72JxS6e9Zr+
Kk2Ld9XPM4aO99rL9QddrihAJ0yLec/vpJQEgc0raSguKhBOifFdKtrXZFofmGZn+03+BkdAJ9gV
RbjKLrDYQri1oidK5ixiYcxDBlL5Ygkrqpxq5007kQ3zt54TL80IJChTHzBBB0Td5MXp23wK+H17
L65b/u09tASoGT/zMjmLYrvDgs+Alk3GioE+uJfFzD+X1WIc3L0MJVhn00BclSnt0SbjJ+jHe/TX
mjz35jidu6Z+xjsK2KyHMVZ0QcdbGq44uU5yWfa2MdD+9xYjgqZBndU2K4X6TCdYjCfUIzjkHR4s
y8U6y6/+hBmGqZ8x3zAincT45jbY941iIxpZeByeqc9kwaNYAqw1dKkbcGKhrWSkgsPva2ZlTDgm
DJWk/X3fMyb2pwWX5mDaThJg+kILq30oF4VWYeJb9WZ0s77/g0izIWtYezNr91aOU3pm6T7DuqdF
AHnw0GlXaxxPatTjdMKd2y561HdI0BMP/0QdtOz8AuHSelRu+pqMyScugHvFnPykjGWQs3MSQuzu
NE4Wh0pVN56qyflscBLcjaxL2A9dpI0IH7OCfISS8RlJ7/FqdChtnpLGN3e5wSHEl/u84oameMm/
hEvtzyeGDJ6AI1BEGljgs5zk0+6ZWxImmxFKIhRIscFiirUh1FTYDWeYxYwk5tgcvI9CH/6Uqnsv
vBY5AR4tQn7ycPHMfj9n7WNd5tGSDVWUJTmdxUR1sszFeZryV5H0z9SkYbJod/2egwaffV08tbv6
3j9ZhZCYkyaqODAgcp6hmeR1TTniVYHfIX8wLZfMr7xm54nnc9f4JcDywXbY3iEmGgtrfkhbRJtW
vvF1rQ0LNGYyNYfusuXFBafkDSgw3NfVDRd3sjDNtypi2RsUjFaDZMFtSuDJnGBYRwgYg0GPVv9D
SvcJQrpxaBhJMJYYsUKSKBipnEh7HxN5h4kHAQSWc41NpV2mrz7NWOQ4As3A2u18myWfMUgzzJr8
SJ7DFKQIcXh/7XDSexf0SA0nhmP+ajDY0yRj3AL8OskRzfLYAuciQ/V5c1t+SaqK87ZAJcO42jey
7UOLqx6lCTM/NNBwyDvvudfcX8Icfjga3JBDsiS6khfNr4zPkrly6Ax1sctJN3bZK0OMsAiDOin9
Fa8i0VGMAsRqF7FXjl/lNl2cUiUoUVHYrv6FQSiBmfaGFJHrysYZmiTbKfs229LYt07zIyag4xhe
MZYt6dPIkYiTwgh8t4SJg+01soV+lB7VKxvRADGbtxdFxrlZnUANHkonA0vILXyP3pwBqGAy43TK
aMUWOYjD1pIqaZLIFaqKfGprw3g0rOxSksfZTL6njn2Z2zBGqwWSAGLE133az79yvd6NM9s+z1HD
CWzguV9LIIg8DqdlXE4ke5qn3M6SfQ5ZqVnF3Y5BkbKSGCfN3yOhu0Gms3wRiQHlhFVLE4mpP6qa
T7IOf1DATcwlfIex7/gmeTMcWFeBa67m1SREXEZN4fwq2Uy/y0o9qr4ag9nQQR4wuNypHG/MaE2o
V3SxL5aMFSGpnk7hmrc7zI7a+MuxNBCsj8lQ5HtYCUmwDN0rFb/NRS2AM/cCm76Nnqq1XYsF08K/
rNZuqe4/EEre763t4tJL7mBFIrmSPw2bpd70GRngsei7wX6poea4bs7dyH8um6KKwVXQdd2Hpko6
MRsAHpCNUJuq4eSsSKtxy74QGPFUFJVLycR2lC3LjpRZY2f4gxZv542RvFd5LMWaHK1Fzip9RJbT
+WjGRdoIPBCA8vvqgwqqxqQ6nSqbFArBEpWXN0evqx0btf0GDzQHqU7RvgUscYK0sqvPomcPXJg3
Ono1+deS5tEQ6R+JUWaV2rJLiGAJM+69aOwMhM0j8y9feiihWpsnkiDbxf5Hyx31BhN8RiGN9qTE
Z54aAt0gKo9h3JyHJS33wuaXrmMa8juHoZl4kRUDIeG2pCWh4/OHuj/okFSCFTlI72l4SpJy5/nN
tINOI0M61Dpqy+5fS27zsCgiOlK2imCtev72T4NcyZ1RaNt+9CZt1+KEZzE5Rx773iOC6EK2V7P1
j0VJHifMgBKIu8Nh8pug4kdvseewnmaarY5evhC8bYwwd77Dm1L0ErVGvYi9I9UVXZh2mb1PfE3p
xYSxF0rsuGGhxodyRsfhE9nX1+7J7frfqf8imz4PkJV6OCGFfnX06n3reC4zx5vRZ8jpRlDRk+yY
cPT6qH/mZvWuOeYBvkGz9wc2vu2jTd0FFHTeAqrlvwXECiU+eg1JykDlYXvOyWy3s47f4TLSp8vx
m4AhCjnQLQh4+KseBkS1hrnf5fh7REtjPuGt6EjxEUOkF5zVWd+Fzmr/dNKTR1luKWkseqj8NiR3
cbqRuHtYsLyToTM/djrBvq6ottglWuXgd+Q9jnN3JJTpyS9RAFjOQz2s2m/CYUBkptRTReWkT4u/
zzyOexbE+gk36XQC95PsrGXZjYN7JsT6VI0GiA0TYYTdf4ia2fHWDKG2DTdEcHELbyKuSUCOvFTp
zKTJLJtqJsKGR9Or25NkoqXXTwYSncAQGDMtMQ9MnLS402g7itIiIkj618HlKLe0FHoSGSJ97yoC
j7XsWHtfihXjeVjdI2bLe/ajRLCfNztCh37KPHs0VrmfebBjXfXgXNmzNSTkjt1W7hifWQGUUxls
pqOO7OtDYIULv0QPRRwJowN59MXyi+MK215pPtW+4h4oYDCVjUNWsfLMa98Xt6Ic+KhDPDr5YXaA
c3aCMsDSGfeKhKs9p6bth1KG61JcckIUYiYJSdS/rbl4Xf3yezXSPhCjc7WY5EXInFBLMSMOp/tU
FqvJxnA/WFyyRKWzvulNvOKOAT2WMRf3/CDxdn2N5LDMtW8CMEHxSMEmlpaOxDyqgtXrmUdB0gF9
R1h8y4u+PElteGRvbO5Nlf/ONu/BZ+zEiCZlWmuyex6b54aQEJKhs8jS4Y/iywpZd36TG/5IDo4e
kRPDGnmmHdStNpCkkkALGK+bTR2a+t1N1/Szno8nV9qsr3yzumhOckMp9WwRHY5TirJLbJ8jX3Qj
degEn3gnlqTbjQrgia1Z7rUWUxYh2ugi496qDn3xPgzbTZUqahpmUubcvWnbqR/lO8dEH3iduRtY
IZ7qPiMYYhjt3YILlwPRC+fuatv+qSRr/REwEdfYeh2M9ivTrEtWgjhg4fe6TXl9slV3HtfcP4rC
/avsHD2cQaFLxBmA98rVQwQiPcqw8UOYBGpVivs3B1UZNmCXMA+ir0ktQuJ0xuJZQYKeFP4eaSXy
Ys3Ggwf2iMQouB0Mf9vxQMz9QS9aziRkWwf63zBBaxbIxep3s0Dao2OfC9iSqADgziOBQVhd/d8U
Z1swi5ZMN79CbETRFaSKe8DY9DaucHkWUgPZpIuIWHKCJm3zXyky7ZB16As7/2tWd+3ZfXKK8rvG
2/rujojyanQwXEYYFd1q5J5ytccOyp9YkEFKMszpW3v0Wv7JYozEuFE7Y7r/SFOfh9ZPKVNdqL8b
QatkC7FIXEukQKAZ0jnCGAKYLaU+q/xBorV0DpY8eCVSxUppfxrpLkFjtvslhwehQyzqNG40haqe
TOPmwWDsmWQQVKA9t3HOcOCcedk7X37N9EuXO3Oyn2cHd3dNNBxTcjt0kD7QfkQJ9GtEhWUeGEsp
9yxHk4hleJgvymd9nvGS2tW5mq/OiBxAbP+qzICrBURDIc7kHfhV9O7H4MAf9FLrKEd6yzswK+2V
omqvqADlC8anNvLa+o9XOY8EwNnkOrJ0UitCpMK6KS1/moatjf05Y+1oM4UsNVjOjHgqXftJ+lo8
MpE1lLuvWJeWGoX0wETYmMDyVeEG2Bv8QuUEVcGuueLmGOQdUJEn3X7FjGwu6KHMZOKFd81L7sx5
NAhiksvh1ai839tI0itiTfCHRLGlQxmh4j7RR5FyNltuSCrOX9WJV3fBdeVaPIAsPfdS/vYx0/EC
6WzyS49oejcdDzk0ac9gLLdV7QNj8Gl11L4rK7Q9VoLQtSDa6t9oEUJT9/Z+EAbbCtxN4ejlRWAy
RWT3wzDCB5kTQr/Z5ffX1Vaw9XRGaqQf75Cfc4dOGEZdPjN89DeRzt3OlZzeiu26NidPuWmgtroX
p7b33VnLRd7bVfgl4MLH7dDo3bnYyp9MWW7cz0O8AbuXyU22SKaRuPytx2bPPvOLwgyJ0jxHE4k2
VJA90zT1RED6d3qfFXAdlcGKoilKOsXmxb+ZGX0rsh/2PgWRoD5OOSb/pGwzZtQTQhidjvF4Cqlk
tEhlIU0GjYLZVAd7+ki6LNmh126Copm5g/z6UFrNeckoSysWSIOrTyR1qyHAZg1Ubn5udHfctUO3
4rhUXwR7Y0EHF4gzfrhoeCd6wqGkZlH4TOJdsSRnRfZZyB9zWNLDPHOlT/IbWFITFi7mCstN/vAi
Ovsk8xkQlmS1tShdAm0tflTrapFsxL6yp4fG0yJkt2et1Kt4ccZnrgwOuuL+ddnAU1rrz+pKVC0e
L/SEAh0KDGqPozbdd8/j9lYNciTNdZaBI+XnatstkLiBqsyATuQ9Dab8N0rtvOFhQYni/oC8dDoe
hHEYERjbDVoFk3Z+4XKIWPv6OGEZIuv1H7t+6t4r+x9ipje86RcxM+NYaqJvXS/9zUpv9iU62nz8
tQ4+peoCkNFWRYb43QcFNBdsNPIkuKelEwom0NQWZ0ZQQHo8XprO+e1LSk3sSIecwMfQg19Q3Qfi
Q50b8TyMHd/S8lNMElVcUnx6ZSoOsbvxgZ2l82mUvKDx1bdn6199l2r72looL1p/ly9I1hohvqE1
GvEkto9NoRNYmHJpFQrYbskbKiTj97gMD8S1PxvwhY5Oi+qKMVDLFEy+J2MXGyifIo33s09Yv4zr
8j5OrNGwlvS7ZyTOn3ApfNBMbhErCL6skBm7rrp9Yhaf3bIcgsqSRQ4vNM7YMfn4bx/ea+sL1Pdf
5Qgj08iBfOpjB1a/f+e3Roos+ptQUEDz/+XEPelNgq2hMsJweW8t/8En7V26hRsDGITE0DrHxjJM
loI8gFajg24WNLSseNuIY/dEprQRU7eaFDMN6wDi66ptkkezwM1f8ERIaEVR5tkjKKG12vd8HopD
SbCa+PRLrQgXTr9m0l/rrvkLdoA1Reo9dSZt+ujP7/ejNlivMP3uywiHW5HdjuUOH6bdwpz3hkcd
PpfXPAOSzKOxqr+0ZkQyPI1/t46mazNLzIkcNddGNedtc7Vg1uwlaq2Ri3UzIVmNSzCNt9xLf4hf
/2Za+DyP+sZ7j7a4s7Yk0CpLO6irbuX30TB4yNUh3jER+c5dkCUVAwi3obG/HeN1bgQ3t9s/sdEa
Qzi7z5m3d2yRXjxPxAk9OVJs2ruilkEy12+uuzyavSP33kDgcZed5xHFdV1IXhW9jEp322HRhULz
4oEsZOoMeRd1bWQl6pxvKxoZa2e7/ASq4lhV6gLm8y62hFxb9MOhS4uz31EUt5Z5MFtF9qWip+x9
5Qe+WYdICR71FWkN6+cTUfRIwsQJSmAa+2QZQOZg5msp9dZ31jcqMI5WCXhh7Wr2rxVbI8EuIvE5
17K8ilgFMTrVzCVY+kYLq0xdJtRyw5SNRzLf7ysiVjCd8bQUhQRnJyHn0IcYeQYvmfI/HFPxLGug
jVtCD0E+7mON9t4mcTqyfZ2uwldvDOCZmW681pP4VoOin1g6ZHnKeMUpQJWR51FX5M9Ysp4zniLq
944p4vaamNZuap2UC5bpCS6l68wOmUBx6outYdSgivRTbRKYx7LdsjZ/b4od+9HyiJ9nv7F1O2OF
PukwrwKBT4FahctVeOpcDXlEBHgVgHzJ7waqLOxHGKSmW3bnpkYeO2rTQ4usP0Y0zvGnnXpF9eTo
66vJ96K7C2LeRRkhHvP0dtdDNy7KV9iSD5unUcRwD050UKt8o58bD71tjRAcWQeZNJR+PX4b1ib2
s1fU4bIii5+oQrnaS7gPpzWFWGZ7v1QK5CPXasbeBQg9zUUOkBvj0WPOdBIOOd9pxMCa3b3yq2jO
5bewkLe098aqM4fHwaDp8lhPBslm1hEUTnMd2otrLV+mu8DXx+c2pcN6JCvxUyXwtUo/BZBbUzfH
FHvualxbexpjT8sxEuYGHJ6yCJGKLJhUul+Ei2snNL7hKEFhCjAfcZOPofTGqPRXUCnVetrqd9uq
53jK+UVjNXgUnZj2sH/6yKr/9rh7sC9Vb463vfQzuHXT4w/e9C5saeIQNLrHaZ0PdNCvg22+bHdY
01ZQ6DTD8DGsPvnE3UOm8HNwJeyS2XiXzvQBbY+1HUTLJdXaoxLslyaAz650312z+iGQ+4sZuQyz
YriVzfzgJaQhoSOOsRAloccDia+dL0GhfHcIx0wo2kJ9ppBV3Snpxg/HdaYrqggfgh9zD8+dQsO+
Q+gJjTJhhKGM6rNQ9hmB2dSpHrmDXqlTp+IR9SghgtUeI8FJH7RUB5RkyweVFIYxLrI25TaddMTb
JFXLfb2syCSNHxZvHFNZgVDL/lju9GdBUqULw83IGHYyLqovleUfZh80HjsuMeK+079lWT+JAjCA
PTNlnNQdytcRXcnKEAp8owVdqX0I3E2x7TbfvqS8trz8Kj11VI1lX3yGKQdnYfW/wUVcuIwZIflV
6CqfIt++zgky+wFcM7BNEUL1otIQPEAtVawLgWXqaVVHhxdsauyMOakwmGRhDRyQElGubu2hRkiQ
ajPbJzQmITKYP9bg3fKRR5okCKaMZ0aLxI7c/4EZ6WnkKgrlpk9B+N9vbVyFENNGlxkE/MRSm5FA
wJ4Ol6337+LjR7Y3WZAwuws9MLW+RizrRJBlnoxETPVpXGvtt1VNXPI/wrWLUO8NSZS9tDHPZtou
d+XIXJ/S6V4+V9r/uDqv5baVaNt+EarQaKABvDLnpGT5BWXZMnLO+Po7QNe5+9R5QYm09pZEEt2r
15pzTM5K2sAko43Cg1O4zMESIox98zc2Fu2c1sN55Py+Q6//xuCGwZK9bpoYcWJyC/r6EjQWVaAO
mWK4YE5J7vEU3oG/mAdZRC+ddhnc4WG3pGeWWngMYpLrx8zbcmaw90Ue/iAr3dkPcbVOq/g8xhMf
0yrQN+gt7KOeRxCqzVpb5LOkR5MfMSEOW8rNbZE1awyGp5GZclJz5C2sS4KwcW3FwVunIK52cAEG
693CFbaFpGegpfeXjt/7OOeGa4i0k8Wo+OpQaDY+t6OaVpWHsNJS0S70RbcidwktZ1pyo4fpIw0s
ZsERVrbA/hklcgckZ6QRhNxrdKbz0APqbYfhCyaGp5wOBiW4DZrp82f/YYZ+eKcTxP0HIGs4hard
JnZUbTyXhk0bvQ8T1DiHgFbDdJZ+65zkgLgqcQge7ZDZMLRcB0HXnpy03mpRGm1tnGwITe2lU4d8
IRL/xUdPPqpxpXvByqHVT/M9SA9j/hZOICFdpVZOFpSnERGgaAO50qqnYftaeCLbmhZ/a6Mf0feQ
6Kuihj4fATm1RwU60Y4dinRPKvyO7+EQGXXVIrclfZpZXVwOJdxJwWYfOc65pFqfZTHmoZjHAkXX
3uMAxSzD1HlaWhKwPIwwbDFKyHoZknG3QlwBhGsQgHFa72eG/mdpauoT04uLaHxw/9pWKt8bxmsy
sldlP1rbpEU+EE7jWWvDW6qbdHeqEKhx2l+H1loMMo2WndPoG9f2X9IkVnuyeJdVLn/BpqTdACB4
I0wT+Gsb7lO8omtiRI2hyVfbCt8AsI3S5b6DXaZxxoiBhPrRQWvCWzK5IbtjNM8recNgVdazJ0xc
8uKX3lt/EolpOaJFqnlmcuR3QltpGdlO0cHnkI8hxaERMOi72ii6I8oTMN7Z7xK3+n6o5No3xbOD
+RvnxIx6ijY1W+tSp8C2tPZXAXGkm2frlV0jax4E1E0N7fBAgSzokSzG9JU5Gj79eZZZjtXXzLJa
GS7aEllSncgU5H4Ykc8+fjkGh64Qb9QCxkjDNGH8tIoqQ9RVlTTwYvi3BUITS99ZbNp5g7Mjpwm+
ri23WkYTc8YopzyzktA7plSaWPKRAAfaKhcNJzCXDixiQjAiPUhfrPGw7gukg2DtNlpO1FrNzlA0
JXYlgIaMzQgKyG1+mKSkMtCbGnr+i59GaAB1yRRzmB2grNc4dEZiYgN+2kLI8Iy3BciOtTRi44/m
A/KuvUPGosNnbQ6kv+V0++gvteEKDUW/Kdrgra3U3yAubwgw9CFCJE/QzWUKoAewKmg9AlN3OJY9
ZwhIIJ1proOasYYKYp25TnPWa+Oz6PjwAG46TlF7Igf+NGpGdU003aQBTSkWN9UPkTsSxmh4pqVs
o5tqR/Z0lI3Dq6DWWyLnDxaaUz4Mxg1bbwbEYcx8xZ33HUkz2Jv4pjgLG9vRoLlOMxX3Yd871yiW
R5f2/w7Hw6eGdAw5kWNEl5g2yNIZCfDQ4yC++IKR7RAHNwFt19xpGdaWanaNAuZVC1fRVYlhEV8z
xVYT++7W6nLeVzfO7n2HV6Tp9K+OgybNo+CA2gSqaush4DXLOzBPh+opvudmc/aGsTwWXlMXbDDj
a2uWGtN9+iOMag9sseWOsDo8JeiERtEckwSkqZtpTJB8wPc49BrX58CaWlBGou80tkPynKdhPlHG
O2khL8ia7sGpp0IW0GdQJ0X4s4z7ZjH15nBVmNMvcSN/mozFIdDyWU72Tlz9Rhfo70drOFmeq92Y
YXwVasBSMz/qrG45WoZ7zONCP9eh6286Otseg5Vdg6GdRBxEk1aBNKuijRMguF3TAUGhGEfjupug
gzV5XhsoOf1khyTe3TDFgJMPruci58vzq07o/qHqvPN/z1eamW4x4ie76Mwpq34pFRYfcHJsHwhf
BCKchzmgJAJtvK07Ey1/Y/hb+sk1KADX2ydNFWzJk4IM0MJ3RfRENo0w2huCQgfrK9+H84iJSxz9
ql3LWFPyA1ymSbrAbuPgUgw9aO/U3IMz7CEkrLif0y9U/6x1COBiLVOvYzqhl5fz+bu2rVcjAx48
MwW72pjeZcLAQBdxeDEJxn3PWN36MG0eYW+rN8OBRI+Uj/FmeJdgOZ7/Se4IBw6i29CXBQkD02Br
FBaINQsVogAV+va/HrLtXbTSfq9gH97Tai8h9MJ14oKgIwcsiPQGoYQcW/Pi6U5+lGO/7fwBmZpw
gfqTd9CmcKE6KYFiDB6peI06eplr7mNDf03jSapFkDqwOTO0+JOdnEHiLsNSWEcxwRDmjueFHVh3
w8S2j/9dhi52jl3kIOqyw2mNZ4IepWM2e0x55iOLW9Bqttq5ZWqAwar6Xaiy5A0KPi35QT6GXk/e
AKpczLiXV9dJgL8a3Xs58sYrvRU7CO3DAwRlcc+8j3ichkc9WskS1iScLyOyz5pBOBkj1nXdOY/C
gmhKpe/9Edy9jpmkBxO8zD6eYguMvJNsJmU3a2U53s6apUw2upF1Q3Wyi5K4/CwiNkKnSj8wmB3y
zrW2MUaPVRqE4jPELL7Is5RVCpspcRnCRV9XM7sK6zs47d9PhgYCvY1Ztm9hnGNUBVJgYySm9T+6
SC5jw8p2ZSCiXduY+ul5afgQ/fvq+VAwAphTBnaCZthO610XKRRKZDft3twx8M+Oy7TLQvqwas3a
Qr6nxxusETpiGtW/G2UVooluy70ym3XQFu0RnFl5/u9ie3yoM/IXURDuhSMFGpH/ufizPLV39XOF
bngP/M2HsOjTPdEJEFkrUwZLjFQjRwEslknfNCc0S+sWacklDtv5zy2OymfkuNBzjESWi2IcaVQC
kDStyZkx/J0pyxmDHwhn/fyyCzPwtbT9ahdghOjzeGQRZIOwwLHURX0fE+R3WQFht585LZryvqAI
FVsBFv/o9JM4RtoPo4CcsHa73ntjY9cW3MvNnQMbOpZohgUhqSrgmR9HL8tWukZzVh8MmLtWFl9t
Se9sYuYg2G2ek4QybA4pbuWNnhQnhPXttyGts52a6p7rEwGQY7GkpaM/wC4ukac763SYtK1hXWz8
Q+/8cS2WjKE/WfRy08j8INlBx7MKCXfUWnTHJZ1TJ3N/DaRGHy1s4wwXRkaFnrHpsnDcd1gIKBsC
jjFpkc8ulj2oH+R2gzCvRZE5OyOlEk+x9S3tjPTN5+vwvPg6Epy2HDa1qVN+zGbhzlBnFPXG3pw9
4L5HjzYMsecJMdXA831zEzef/xaLBPfANMBfNKPknQkMfYKZAlOiKFjpEEqXz3den8gnJKtA8RZK
BP5Yicojs6uq3hmVeI9xJjH8kumNQaO5zrglqYhA8saDxCMeZ+dIi4K1MwTDUcd3s+znjmvNeBap
iXtE6+sdhYHrdYoy8h8NHYtw3D4QkAeIzCxQm667HwafDdyd0jP8e9Csmh0eNVQVpM2HC7/aFuqi
KgFu7nnp8+Ia2uQdgC1AAlDeenogt6iadPrZobutp+lTFUruGsvLtgalH50y+wbjH0mv3vYohqfi
NPVRzkoGlbqQyTtvVHDwDS3Y4AlId0kpDr2U+vucTGkd/bCcyJ6CLQ5KnujV0fyMi54GoZI9cyf1
Wim/eyvsKlqpibqSZJYPEVZ4BdlSzczqtiAFoM1bjI2YLISN1r7bkOhk30HMxw7yQw5Sreq6SPZW
Q+qQnPJLORovlQA9mvAh8uG9fE2JeYto1+59wXTHifv4w6TGWmtjDXkZjx2J8slRTk7CQdTB1gth
B6U5D53SKXdT3+zMQS5zYCv7fuIMhNydVTvHI9NmHSaq0VjFNtRUgk/oCfd1RfO2rLYtSvDLE1mJ
iYTfpdX/gLCa1tgQELpwRFgxMk9PVVCgS7JhfD9xTHHi+ATWODhKaXRtJ2u0XqtwUEvHwbZFzFp8
KrXU3VahTamUDkcTANea25GhVkQWTuy8Y17sz5luacukRyaaxpo4cRfWbvDe6Ll2phDtXqXWcqgu
7t3oGGsaRtQmKrAw9Yx9vBvaWiyfH3uRwG7sneaXBbbxxYz+9C3Fr0VjukB0Ad0Hr5yBEJJ1gvR3
N4046ObRuZwBD/hQjeO/xScGv9DOuCIah680XWklen2NGifIr6ZAdU7awQIF2PhTIfkwpJusq/ko
MbRwoiZKuwMfTfIdsFsJ5jH9Pkhj/ZZpzR+RIMsqfClOVZjrVIyV9WKU8TnAeY0wC2yDiXXVLi3c
Hu4QH8AGZLcpCpK1hsIGpT9GA1jkf+1CosXirzyPepaeW4gRuyqVj87AdlRXGX6hvPOOQS/3oUqe
NmQaeZ0y3pSjQ4fJLcr4zMVEq8J1H2L9z9GYLLCQGavnG+s53UPqPT74Mp2OnhrlFvNkSpVmkzvQ
aB4GIpcjcNBqp0CO2bw40AbV6/E0zGDMSHlIJurid22wyfscAp4rVMtauKEC/muI0F0FkQOuZLLx
GjSOtxdBpi1xHJF40/cYIMYaI3YQfoJA7F9ynwY2xZ+9tzmfLPVOCpgPXLQ0mkfCrNDRA/xrcHVq
lwMXS5/mygSnuLBWIkn0w5DQIS+gqg0B4ApBS/C5+I/BBAe05j5wEqQWJLKJ4/MyzLjnzk0zmjAu
ZXIsQub0lWZtA7P/gYYDc1gVsIa4FnSkAFh+DDb9EDBKJOFomE79fBkapz5AjkdnAp2Bc7Q9HqK5
pRfL6KLo3SmNmshnMnRlo68Xg66qQxGlPxIYZWfcJYTcofUBuqt0blJCK5VddmyyKCgs3H7bpK6B
zuZzGd37N2A/7jb3BWl289mnhgD3lgG/mE2N78ANrHMnVH3Ppl2lqP6eS84Q1AerJQcoE8nVG71m
b8mexmBQEe3VR+iJWYq2TeM4Ww3dq76Yu8e0wxjFeCSitrEYd61fnIgOxKzeQNMr+K4tiUBou7NM
bbNSLZKA4qPuoubkDqrnLJa8pCw8ZJF0/TsFTblJqimgO6Vg6XTjCbOLti282tpgALEfncMCMcXz
md4KOWyqYKWUEW6NRK0ar9uZVRc8Mo/6gexRPIX2cirD6lRXZrCRM/3i328+hP3PYV4Bke/eJsug
xoQ9CwQrCADtzCWehjy4jDC5ZVUxrPT5lhEYOXbJ/FASikI6XVgukZp4R74gr5K0sqqEFN1GqJqF
VbdUfDnsstpDu9nQFAx1A5mGP21VMWeZFWR9MfaM9n6ZfeQmjcqBJM9DlKroxP+R429JepJuJ97K
TpoBM1D67uCU2+EWTDj6g8FxSDpZFt7kAzAHsKGSU9d/9lNrX62c/oVOp9LHqHd93nO2UYhVZDf2
2evN7BDoxlsVGYdeG/SPHkHVpmnNF0y01dWkU20oBeaLqnTBrzbcVEKAJTT6WcWLVyRFgSxS/2c6
jTCc3GTaOXrJncoNS0MwGk7Pr2oyFdXX7AWalB9ecX2pm6AsvakYVV+ZHYfEE8h8/udp5HGAmcCu
JUPKMX6w1sQ3pIc2IbCml1a+GnVtq4dKXlTDYIyTgtxFnStvoi5hB9fGmS7ati6j4hSRgXHFguAd
7ardmXZFyQPbYpV1VQxez4/PGhpBljNYqaN61fPOOWL6UdDPE872nb1ir1un5CLcHbrS27bBLFCp
omBeGXqn0SIByZiq7kaQQLp3qOVJXfK72/NSCnn29fRbT6a7mdrMvCkuXTHcEm/yjt1IIKxjobRx
x+IYquaYR1Z2rKLWvVuq3zw3g34qy9W/z2qbmz9gm10NjY+DaOL4tbRs3gzfcFZogc0t/M94L13L
Wg0AoNA1j9CJqnbpFL11NNoEss7AXT3hfTrmhWBk7tYUf9DzkEsa2SPKJ+2T7iczC0v5W5VB4/dS
zFRlBTsfLJB/eV6UFP6FaLXxUMXVnqGrvsoLIktoIML9DOWAWMOItDt3HrVE7D1cgURPtGh9c3sq
GRjimY7IAF1pPrhurQvjhzRfE4BxKLwV+yG0oIYp6dbIHZopRRlTQsemOLaCkU8k2Ksrmk4jhGdv
E4yaAlpN3FUwf6bxwAJuAIGxVpQdlV/VhykcktMwX1SbfLIoDGw5YXws7LzcuMWEuRsdxutI1dAS
550rgk03Rd+6O2w3d1UL79ganABNpNeHGu/pIpx/kpxFeKVdkqBgpUdLtsFLiNt8WRppsOu6DpAN
4qktkiGUubqNj51W08YGAYT0VSa3XpkXGPrW2iLqY0M2VHJzhbo8QVBxN7SbsNPHY9gi2iLG0942
MTMBUMQw1qrsvWzL3t9bFqRna+jyZdok+RGR2JwFOPVLjbMTUXVNtynonGa5kV7S1Oru2J6K7YyG
QTpknL3QutPiqV/kRC8jjJJvSt/+M8ab1M/078IleH6mKWli5OxlJOVB9O7faJTVqQlKG8cFcyvm
u9MekDMOkkoEKzE65c2sdXur4888VCoAdjH6ks67toSonV6JEiUkIzIAdlWOs3j+6i0NbdqUBDw/
H2KwYUXLAvq8DdIKBEjxyso4GLYKWxO/ExmcCe12w13lvWUeY2Hn+KclUliloZ32yGyNbU9eWHZB
P5TAFrsUm200aPWtayCKSR+nR9G475IQHGon5vBiclAnzIr6pTQqdaJcUydLeuF+CNIXVeY7QmbC
25QRViv7gA2oBuIvEiSDuZiqox405SYILObxjlq1uhH+QEUKmAKBJrx87Vekag0itpXdejvYPhdU
DexkLFRPA+JeEJlxVPYUn7RAnZG6z/3U+a8MMZ1Y7CkrTSAMmVpZvz7pSmWy793BvEBKMk9oweBM
2KZ/No2Q2f6cxoQqtSnHm6lieY2dT8/SqF6qfmkbmtolYXsRc3y13fAzMBAydOH0QktFysNYH4s0
UqAj9RaTxV1vO6agc1eLU8uCjgk5cW3z4hKqxoJp/ajVOO2tANcx/0cCS+Wec623+nfQAiG+nGgU
4H5xfQIak1mz6ab9TjC3PA6Gw6bGOk0zGVyjnH6OE1iNJwaqNdxbIXX/mHrEqaiEUt2v1d7wk++y
7Va+FaGTBiFbr60k7hjY5u7V8MLo7IY6AA6OvpXRAWYwp13tospBGJ+veo4uhye3TUn7s5wqJoW4
sdd16TQniKPvpByoSzRfVK2ug1llhxKeiPT7rbQTi+wb2YMYmhuZ+PjSQ1krWo6l+lMbBIsOcR+8
jF8tdo5NkvGdmk5smlDt2u7YYwo4nGMjtPdS0iOD+eQzBxXvXpP6NyBJ4cdS0m8+lpWRbAxEB5s0
Ap31tCJnYxacW9a1JPtFICMtD7SVy5pUtOt/D9PS7A4maKZ/5LNY79xtwRgXJ0/ibQO1zNqmeBMG
2ltLIwyoBdLCG2rWS1NvnK1BHu2qjpEl53NB0cWlD4ogwvUaFm+6Px20IEIVlrzMitULBv/w9rzE
IwWBisl0w5OsvSEOWqT6TWvs4AtgKyNYv/42YryJnRZbO0FI3sY0t0Hv0z+CcQVFANvfysvwZirN
Lde51nm8LwUN92lsu4P3XfZ5d6jKpvnBhJp71flh1xhPi8RLX1ynOCk94BxeZdPGiwnc9pyS+EW9
q+5Jthps0gjdZtQ/c13yfrnhw0kZ8tt19xrH3S6bNGB2JZIAJ7DqQ+uUPvuONZ45dvkb3wQP56nW
OyAKx4xjQzWUWvWj8ttu76GvuoYcjpdJ4kJPG8zpGIfeXzpVaMZdF9IaiyaLMfozQRQB2qE2u2jD
wer1EiwLoGVNS5gNUQ2TbWoaJ1OD6ZEK9Suzy+lhhfICZtW8CpT9Airuv0cJBlkpknyjQyf4MWUP
Wqj2Z2bpNFOHhLjEobY/W3pDsCetN/pp2FTNDzB43TofbfmSRlANNcbnRygGYGCZebZh8im1sdxX
mHhWGet7BuXnRcMHtXp+FUYMCp9f9bT88Of2a7NBphxZoXF/XsywQjFoo2Kan2oHJ7nMc9lKOQwp
y+ZIsZg+GqD1t5Adu41qgKbs4FTL1QhwoNPRic2XyQUwQC+6WVJT3HuV6iROMP+HY5cj0cGS76AZ
OCExsheRCaJB9YG7T4NJ4KThRND0kvmv1p9zZziJCUGnaVAODe2ew2l0NOdqouw59rhV/KogHn3C
IPnAZ0wIcwmiIhRJc45Hqu+e+fwumdOUrBIFu4SSghXC/i6x2Nw6SunC/0PrMbw/L4xtzV0w/0J2
Jt2b/newsXyGmt/dLYknMaBjf0e1zOlyrsriAb5KLkiy9KP0d4wWlh57HV9LzAQrzrW/+1wVr53W
rlHLAZ9OPBd6mFIbvI03C+WZnXQtouZ8Nenu91Cn2UnafvGxMluKKQSrzkM1vIgFSeDLfL5J8ri8
c7zyv7qOeqyCA4U+od7aVpG+lRGTexQHAhl1iKgQXIU+Neth0DAt1DYppvyGEGAmAqFBboV4rpF/
JB24wQ7l4BryqnUaCvTnsV3+iHG3LWXwXaFmPlZUCFZd3TMd/++zDu7y+gINmQOA1rom4q1CsVFy
4NKdX9iWke3aqE7pvXnrbtCjYzm4EWp6G6FxzyrdFemRmuPISGgDI5ZgxblbJqYg3z03jjpE4uJR
ea8TLT90ST/+MPWsWdapy7iD4oL0jfpRT/rI3o9ObzJdhOcYyw9YsAx+/rdeAgrpB7d6tVBLQjZJ
jwbRd7C416r0+0WiowcYx1y8krCG7repxeb5sDMyGGqVeAHDZd950eFbBIPzVRbdNZRd/t7XRbWt
NQcZdtVEr4Ez/pK1sC51bKUL/GfmJR1xN2Voanb5hGRv1eZDQkSWfmYWjDNkbomSCFbfZ5AM50ae
0yy/vg+GSg6wiQCThTbf4jfarkt5O1OtPRnuMAIWpBeaJo31S4/GL+rT8tGganan+spyV+wAeKZI
iYv6WtssMNoUFtvUoDdOIwrHchjJN7PmQAYMGRfiSOe5n5z3SJPndlLp7xpqlm8aG5BA+oO6XTwQ
UyDz11Femy4TBRvGwL3KZxlk6ca/RN5uu5KiUZdMH5w5R6kzbUxH88ua2sOxc4AMSSR0yGFbY1PI
8gtbCM7A3N+z9DiHgDHvyp/sjpjAeFlh4v1giIuARWCR9+vIONJiIS0HN+5tKL4dRmBLOCH9B0UA
bGrbLs2tM/AGh3lOZImRh2cAR+HZ8XImpf89lm30UtG02D2f+u/551d50DBT0cAquanXb4DZWLib
9Ony38WuAW3byvsTaX6zez4fqG5gSCC+dYP85t1IE/o4oF4+jorcdK81xQMGaffW/qoMFII4CHBq
Vs1445VmWufohGyZDOi9DGSS27jhjw480soPzHgvZl5+1dQ7TF87faC0gIhiPTzPO7M5jD86BqHU
GWLODXNf8ggpjyH/5BJfha+35psRscGHfb1TAvTX87yKJN/ct4O9yZnbcruhmqtdWobPpkSpw/0Y
8cQ8Sqk199jbinf41O3vYiSv2IjoJgiVkxwWaHwcFFzIjl7d89LrA5wNBLa84G+0BfZu3rpnsh3d
s9bphb4aauMvn0vyX3wj11f//gWH9LbudYzg//+7wX0RbicmypCuLm6DPf2h4WHsn4+el5J52I7t
sGCnyYkXa1q0XJUajkpU+cqUuC47nL/IByp5oG1+r2PPvD6fel6SPBDc/OB2/s8/2F7zJlR5rQrQ
204TBGdtkj7EleTDmUri8/TOXPPqThRaxt8+GstP3Et0/ydf7UsrTT/HVTLPL3NTib1dFTeKVTrD
tmE+atlx+p6E+Y5ihk+YphdvoZ09psrZ5G0x/uyVW6+xajPYhte3h023GXH0vkx9zh7tjXLzrK6j
7IhKepmHvjw0SYnesUm0BTHFnsApypJOr+qP6QScwIysIVsMmQQcub9wrGbjXZVDt5HVh67re80H
nlWL/AUiS72UBY9AjjL0BtTECH3CMraIKvMWR/6SXJ6/g/qg9c/R1LCjbdLgAqS+RJpsRhLBfBcd
pIF0WtOrgz27jxlpuegIk3lNRaNq00aogk+OFTqWfIt2sNnaqAIkShBvlcJDwwg6VRst+pJMgncy
dADdMRlHtLIKbEiqKsJ97lJuOmjmGG5j6CiAKYJmyY+6rG9e3yBpqoOCjDe01Q03SN6Tv2i7SIIt
TS7G0h0WDJHlErVkDGdhtqfRpUP23tyVVzIMn//DDOQnLYqYXEXndzZ3P80WUT4j/mUrKrgdHAzX
ZU3NFgSckXv/z0D/26LOXOIPZkoDpLjqsvKC4wqmMe09z72OUiNvN3Wcva7ifWiCLGEAWhwSS24d
mCpLpypBlAwnepjdNcW8lkdmuSiLqcGYahvoCNNgPVkcrVvkaK6oAWJieFERBRQ72S/fo21Djg8p
7PVs/TTHTw/52yLTRXEeC6TKvtl0uwY7ctJjC6UBeRhqM71PDctFyDy3MGmFzRZ414z2nZee6jY7
lX7dLxvq9MUkJRSMkD2S/ttqJI/HI3GEmhrAbu7fWk26J52AkcJpAap0nPLDAqc21QwdSxKswhYb
b2AjO2/zfST0bT4QfGI6tbbJLR2sTziULPiYuixo9MsmLX/qOgCJpCOz1zcKb+2ZBd9Ba1MTl9CO
iyX59L+lQiU9KGn+1PRu6bk1SdJTBDxY1PsUJccuD3FodvIWMLt9cwKF72Js6bUhXZc2okWr8UjR
Hml+z0TRySMdUR/Y0TgEbfS4d/dlZ1zpwSRbhpELDST/3svDcN+V2qriTLNyyBnA6AV+bUqAgIye
8xlU6bIxZbPuJ9PehcUqCL49fOMPD8Jl3xbhfmphBZgOf3KDPfCQNXgU/Egskln2jVfGarBPAaFd
dZkdn3qIjJXf0C7FdFSOLbgX3x4AtzJ+HhdVPlSoJ+IHdAMmV2n3B4zdTyAcIwhF2WyKcrgOBSY5
DKLJzLEUKLNWoz18OmYAGTG2nVnlfHCs+A3BnrmGeMZa1FG49tY3h6i1YVh/FJqIlasmSpphY06x
2MiubuYhabxSHIIXRluYWMnSjS477+CViCYTgHFM+sAtgiBk1DdRxMmUbC9Gx5n0P3Go0mrMv8lj
MTd2b7RXiY7UNqElTkXzjePcei9YKHNXbqfJ+4hSzKLVyKDSwoh5GELjU7Ox0eXKuvmhSDHNYcDW
AvM7tG1e6UD76dIo3WRDu7OD7l5AFaYsJpC+wmdxELYbX11OSMXkkjUIfl8GzTZqCDcUrL2govi8
meV37XTfXswUksyQdtn5ZGIUY7kFLfArsLOvwUpmEMgMRhqYWQeouc75fCs4uhRrC54sopeu2gMD
/pjYljtCJtat/VrQP7jKCAK/b4BagGK/MYLcPIWhh3C6GgCokFjDBsBSZRSQbSS8L7J+j2rEEaF3
SbKoczIjepMkg25Zq+KLaJhLKFVxg6xOzzgCcERXA1BkFf+pZ7CPYo5IF1eUK1HZSLCtfaNr7aHt
1XXMzFNB4BrVTHVzDDjlpjuF+8ZQ4Szvnv3KlBxAQVEadOeWbKoFuYKYc7v0QYIOnnev+NmV6DDG
EhOoN3XlKjCM9VRl5gH6IaLn6JiBHp/VPJfBzm5u24TrQpFVVoq/Gq2fddYXu7gnrb4aHe+guPVo
6kzTCgN/T2enouzIe4TfLWpkwOt/NeCPoL/cY9k4IZp0/YNP0kcZwi1EO7dxFBwUsxY2t1qfgWfl
FatFtcoNVHxmjiJNs+CJtOkfmGuwCsNlVvqYqYUBbve9LgDKEmL3EpeaSwLptaxwWuMTKZaoSlEh
WUww3Bjk4NDb16SESDP6PRo41p2NvD0Tw58p4pWLVtJgIE+9Z+xlrSV7TIa4+IPqpCeZeyHwKVx7
DmEN5qP1SYCArH6eDO41UY3RWRu0v0PSXAvcZ9tCJz5i7MXfIss+6Lygi/Liv0XbvWXV9KOajIsM
8LJj0SlM5M9UhDPpVMK9cTlkx5CMq/JzaEDTtHr/oxyVfRA13rSe5zHWwrVNqBgnwb0T5OPh7hKj
DDhXz3apzf1hNzsm7Gu7D8WRW+sFoA+njKTmkDViKIAQh3h+G40aidZIwpwoU3vw0ydl9xeF+v+A
TgEuuBceUncgocLHadJoZXZow7DdpBmfpRg36jByzvDK9BKTIYyR4c/k67emK67Cz42zU8eHsvJ3
KszEhzPLQ5DpJMilw5+uG/JLhdoq4t9eeo9syhaAoodmzqCFu8i1MNoMROpdjPFtFCPi0uBk2Tri
xJw12JBYlAwTvQj8dE1/4MPDu44bejeE2ZcLxyciVn1tNelS1w26zUbebB2DyqPUen3pjT76ssZa
t7ibybbm/J6Bg1KVgVwEyUiXp9+0CLsLybHLwiRDgQbW0p3t+IgsV/BZ75Mi/mKyo3uHCcwbTlPz
lRWESKTK3NSpvi0S/6enF38ya0DNBBaB1jtcCBFdMt2MdwwUFrG21bSWBu//Y+9MlhvH0iz9KmW1
bmQDF9PFojcU51EUqcF9A5NPmOfpAk/fH5RdneEeae5W+8oFUy6FPBgkePEP53xHC9KVwH+xYdNy
7TXxAqUulsUXEZefI9V/LRURwQSnyTXD2gEx83gaahCxblr+wJH3IzbzK24onAjsBLZSURH2rcd6
34vKvaHqck/NxAr5VOF/WZQehB+zJl8AIaK9luwq7qUSrwZ0Yazceb1kupz6gLfzpPCxPE9PiGtx
UCf5NokAk4a9vMYpomiv8EAyAaNYCTkgArNRkNlW99CWapf1TGddg3wYn0LwqbbYHRg6PEu1TGJs
5ayurpEBDqFjfPpAfPKhrRtrN2j9xmncB6eW07HOEtRVtedc7JLp7XQJEcl+6wftigF8NZAA9txy
ctUzgFI4dy7r5lwhs59SKL9OL9fDjzYw2pWwgDq0qEgKlMJt75W7UmBWmVPA46bgoQo2LvbYCb/W
yaO4WrRJT75F6axrOwPQqOnvMiiNS5n5+gV8dyu1YOvBkNwbebJGTUXpM04v4QRhtLaSz1h+tJtl
NO0uQOyyUL7z2rK2Wya+8cQAwUGMZqdblCb2dmwkOAUicVw+JVsWtdCNS8gkvqmGS4arNctac0+7
/L/CgcWQlcwIlTZfg7UcdhVe1Dgg1WfUmYLBmIswtWsMROwBoToxMVlQnrH6mXenKA+9Cw1LmUvU
PcJEzquMi8rDeJtH7o5eel2kHssVVpnbICFFoZienMSnkbeYOY5/COU0HNKxio+szjmikfmQNIUD
SckzXGFDvpt//pd8MoRXLvg9DNr1RNKM7ADnhInlriSJOmy/0JW43BERDQb5quGlRt2MQiDv5E2M
9hfy3aWITJZmKE+SSJ1/n+4l/pbtJU1b519gmNghHVawPz87UDH0PmPLswu4bySxgtYfpP61s9eY
C3kpyVpf25m+yhJrfDLMFmVD9Gob4YnbjrZuSqh6TN+OWAcM0CycJLlgskw4PPEf+uuEj2fOuP9D
KJllzAF5P72qntQdKVzXMXXdZYz28/OuGwf0T9qB3vtYmMChTc74vdGfeaNzRKeVPXE4vWMlzbcT
FdY/NTHwcuCDaRbJQbjnWFzbA3O4elxrY+3sB+k1+1r1K9RIyd0SyT3wxmwdoBtmadWtOcU79I6Z
/oTFUX/qMHZpDQy6CbM2KRaQEfRKAmlMX3rd7o9dHg94iRsB+8EOl3YLEhSzEjBIiziDogAv4Mvo
iOA7OwTFpJYVLgoKJXPV+VXx2HZGc+MFsAB3kQChlYC+mphE9chgQpnqeXSI4B4+oJ+zsU4OEUe2
gknTxhGnIrS2bQOWC4Yc3qeqlJJ314bKVmFDp9dqD30OmSiJjHnBC3ez8LoVCDbOBpF4+wBDIMRZ
kLb8HQKfk9A2cWE2p8kpwo0VjsEDabztGj19tbdLDQb//PDxRzDqLzE6xvW/vpWGebhmdvYCq4G9
WJswRuMmQR7V/Fsfv//xq27okGNAbozlT+HFmR+qHAuwEN1xqkssGAWtqQGmeynHnPUmaybOAPG1
Ghr5iOB/Uc3DxDoY5I3pEOEeBrBzQfeT9O0IJJ2HtIE70dko8zGwnT9GX6VhjjujR0oSMMhYKS1P
KcE7okiI7GUOjjf348ExnGf0yNYGr1S8ws1TQFqp3K3XaF+buM/wIUP6IPSy2H/8kTjry8g6Rja6
2k9Z9tS1drVlVsscVTtPLblYkylOvYcUFILYm0EtuBtDE2K7UcYkGoDZV83oXEVdIt2QJD2AnfCP
Hw95lQKpcBuwplaoHTO9oCbWW5JjqLOu9VCazxFARU+Lp9uU5wJB4SSWAbWUEQbu58ATA74tEChm
QEaPUKya2mp4cCKSa1Im3uw4UfiPvBfeZD2K8pRIT14IELYem/HsJpa2trvW20uFoGCoW8C1pqNo
qW1zTxoNlPeyHo+PiqvyiEe5RuVsB/ADmrpdswLxu8XkRtaxpS/T5mUpVq90/6HD5GbLBGY6KC3I
zwSKVawP6+9AR8kydbMWT0b5IKrB2CvTw0sqRu2JaQlrUaahD4woiaqOiFPIK0M9JPPnpJ0/HfnK
C5x0S5Jf8dqXebIIWG+ZdVY+WWAF4WRMRCnMIAE2St7RxgCxGjjOSdSqIOOTMQZYV3+TBuALqxfY
s+BYP6YBboEiL9xl6Mw9TJRC62tchGxT1jy4rqr3ArvtguSFJmugy9YSI3WMvoJ1bLQnavxbwx0C
dcp4nCYLJS+seiEqgjKcYtfKuN4Jr6Q0Z/q11caoOUd+g5e0QEnmVx4bk/l7MecN+WVYT+pG0qpQ
QqMAlVXF+6qZB1fzzgTNJTzbMjyiofjq24limX2iaLCOvmUjX03zT+zh7YPrDwG0oxpDYNJkq9rC
EjnSe/pzIqxZWrQnet6sIlK4NirLEWBoxnfUFONbOOPSvSKzYAsOLHBgBDe2wmqMGjxDSoXOU3rh
D1y7YsvestxlUCSXA8fNQzNqMD0HvXyMzSnYYpk9uKnXXMyotilWy+S5C/mIaO2eLOr0iLgwXveN
1M+ay5hD1l66N11UvFYxnExc4FhSTUJdihiyzbhPZBx/6maA85h0LjEGBlMN9A7Y0dFyCL/78uED
IvB1WsTaK3EDCkbVXo6IguDH2t0Lat8DAzdv62XK3UR6+6MP++wapao65yRxL1rT7M4oGK3V2JrR
0R6ScduL/lPRM/noB8zCylXLDGPm6DvNa5O/RRaS3cCkx6iHtKA+gYCZ9ufW7ubtilZssGv0F+l4
ez80ThERKhfft7TdmMuaQJFwofsmtQPUrDO1FBu5ia7DGHIN/1vdr7Oim1/QeVVpYkzTCFNg/u98
K2ELHeMBalQbBMO+nh8sJmgPXS/sFTQT7qBuZWxZtmX3CTr31qXhIBuIUtH0QTOlAsYQaMxdRD7G
UmNc8EXrtyB28gOzmmqT2f70EIyolZjxo7TOspPFq/CaDT5AU99Xexa14p+Jv//7fwLAPwLA379l
Ed5KYLvR1/avgd4W7sW/FHx/iwAnX6iNmvA/HgpmBl+i97//7j/jwDXDsP7BfVKnRjUMzwBR9p//
lQdumB4/MoUQjk3U7v8PA3f0fzCVZ33hkDElbdsihRkx4EcYuPyHaRi24TlCSF24PMn/Rhj4LzWq
JS2HSb1rmq5rutLlyf1c6w2xpXQqMe9ezet9+BCcrLjqznmuv4Cpt2kA8CY6dXXH56gtaQmScw/l
mRq/Z9Brm5F2TjKI3lh1GB3FbrP2EC+da5NOsiTGAF1ePe3LaFTwUaeHv7zij/+sSf8j77LHIsrb
5v/8p/FzQPH89F2HAptMdNfj1f21xDYrrAs9SbT3oS/Nla75PUVko3bY9cc1Fm1v5TMhw9E+l9Fl
knKEJCOTJ07DiUHhA/GqltWEyCSjL4SCIU1okIf7Uz3981P004for8/UnsPB/1VUfzxT1/PQOEhu
1YZl/FJUV0XupUWi1N1z2ohWTLVPpSJ+tjSKbRw1eKQGO3jTTfbzQLUcjF1+9BIjNMh1EmS93ntD
Hd4y9PR8mB8g5+lmk0vW9vkh8sxXVAwCOlppH1IZv6EZjB/wlWxF36R4JczhYTL7/jYa1nfy/9Dd
PBgKU+PkDfrZyGxCtwwcRBlYzKdYA5ORc4PbRyPRYiauh7VAiXjyHaYByExZPIDgsTUITYym7qbv
ET6QI1kz0EAxWEUUWW0L8lTQeIROTiBdHP2pR/n7+y75vBi2dB3ed9Oaf/6Xxk+quiG/JRjuOiEw
qJKZXRouW6IiS4tlD3vjZBSAbovI/xq2JRqFonoEg9Isql4m34k/E26hfW/T4OKOatXEBqvRqK62
pHHN4wd5q0VRnqaSHERLUE8T3LqeGJo+DFxxj3WZ3vXKDI8F7+DYm8PFt7+TzU1bEA1YB4DhyaDt
n9mMOWWHiIh9ztLp7fegbInbADdldT/6vihuo17XO1or2nGVfK4ZCcAw6ta//5TYP2e2z9ee5PNt
e0Ka0uMDz7n211cryETTSAvhlEhtTJ5zUxS3LKNR3S6Vo2l4V6NXtJDEuvhRho7ZLzeePh0sHeQH
UuthM5SFd5Q1K9Go3Y5MgNZ+ICMiTkvwoTREG7q6x6iVxqbVmmkLmTnZ5z36/Tp37fVMmt0Kh/7b
9pGWWEGk4SzGP5IW5Fgz/XfvPTJbMGuhWJn+kF4Vybs94U9nLMNzhACq1NAA/95o+yqx/X0AR2pl
Y8xa2vgG9oC03K7Kj9YAlU16uGdo9NUqMWD4KSvw2e371TfAX2gx08lfKV99+cNrPDfzP3++PZNG
39Jd/s/S5S+vMa0I9saoaO6tYj3qW71+iicnOYwhyNFWB+PopO8ZLFe3HZJTjchnHX0OaHF+KOXu
wthcxkWRvimd/isUrOt1imRa7ehO3mPCNMyQgN81Glh0D28aLMuodAyaax/kVBCMuy7Lvo0Zpq0q
jrHIvKN1JK+uQ3ZNpZfskcF3qGyTbBsNsH4MCs21Qdok9hUJ5TuB9xJjNKMu1/qHFkfRovbtZzU0
/YsBH2GlHCB+qcW75CcIgcKKgWQFhjDznIYkAgydbe8Gl4hU6t+/sga3wb+9spYQrEl1ng8H4M9X
bxtGQY0RqL6npZIPCMy1U5rF6YZ3olhGsZYDeHC6pyr7BLPOOoqK+dwoCMxgddcthWIYFiirWFvw
TVa/f27C+/tzs3jXBcMdz5unUD8/txJmR2NgnbkHXSWPVZiIW8hmfvcW2QWhqiOaXSMD0955B713
vaXoXHfVhcraVlq6MmQtrtbCjgfrQlbCsIYOfFZDZm+dBoeRkPWKjL9vbdDOjot2oceeDxPUWFd+
esWEWX8N/nBUgCb+N/9FnqlL23V0TouPkdtfTtaEszSVWlbeh71Xle1JOcG4VURWQuAPl/HQsX6M
3RhLJ9BH3W6WmDzHnZdm0F1AOJZEgF+auPCwVpRvPGfSvduDgsm1yCv4KUYwEh3NVs7EXEaQBXNt
yJLRKpPaLa9qayGTntZROvlTRQx8BWpnwfModoK6/z5G7ICbt0pO43FgNDP17jeeYPEmASD4FblA
oYhZb5guTmAZRZs29xv0foT7lKP6huWh1YaXwlLGi1E893U0nYsSiISNcHjyiicKpQn1bvij1PUG
dBfG0CjwSJDgwEfYtgNsRf6vyuFoOGMHnTMDY/3xQGMDibgCYqh7YXpK3ELsvYkAus45kcjXvFT1
wHZC0gb1LOCXgHi9VU9mxc5xGvYkMHXR7PqrNujiVag6vm/bKRMOOPH6iH7Ls8eQGLOoPZRgS6oK
QqUYMrBrmtjFOHyfGj29ZNqT7RjdLbKkjqMtRE3hw6YL4/A1GMOvI/QjkKhZcaAvfuNfxQ17As5v
F6tuGXdJtpuIhbx37EWLqj9PfKH3Zo2D1npXqSeYpTvgdryRPJ/OHbZWasTrzG30VVRipIaO+m0E
ATw16PHDGnTzlDJ27khUEI0mgDDp4qxNbL7SrFU7baTiZDe+xnqz8Ty33ffwXBgu+8wR6dC4xWTG
Lqc0qkv1kvVqn8Zd9Yx8LVnEaB8yRlEv3Fg5C6YFgtzyW5HhprXiVdxLRBZJ1+4ENI6lnuNSbFE5
YcugfUNchRWaDLKIpJu9W3XjqcUPuajnnnxwmuEYxytSp4pE2wXwuq4R2N8VudnQOsLchtDlVyCI
XBwRZunsxTQ6ewDs731N2m2sYoaF3izxpF/c8lkNmA5vqt6P96QpBql2JFdVPP/+HPplED7f4T3b
MoWNelbSYFi/nJF5hv0yt8vijqt23EdhyPZXp1+dDM1hEaWdjDJCQcwLzWixOVQZiRLUqNwmJ/Mp
b3FWMB5jxFUW5UtS/Kn4/TdlOiYmOhydZyq4q/xyTNqAZHot0ot75Zf9jrEbaH0LRskAeVYbVXxz
TPSGkQHPtPUPcZL20BG7jSXLYp9Mzmsn7HttRSkbwgjJRopaBlHjtPj9q/jvzj7KSkP3mNtTrv6t
qky8UNOhRt57Oxi25UCZrLGVjsJ0vFVm802vDOxtVj7cxsTbppqGF8rvrSWuo4VZB2KPNxQ4wpTu
XeA+TxGyBsMw051VI1WFSb8bUlZ4iILsYxSam94xzKOqdIhg3EgF1CkVIEnLM0IM8d1BjSXx/mSb
Abm/FO1hkZ/4hLwINJXfavTRUI+t+BO0rVkya6dMBmFqYFBaVan0WekQlsD9hjmHJZ+qidwFN4u1
bVHCeS1tqgzQfhunk3CsDIInCWtKGDENG6dGkoH/BGgoviAvLPd5hR0sarXuJTe6H5PGltnRbGuX
d+Y3lEbaCVPwF3PAp+sHFLBBY40nBZPhAMGf4WuXAN+K7gVBtCscGbA0uNddtVYcG9FCsE01a6nq
DAKbPbzEVshTrnWEGn7pssK1kkNsFuafOkf7b7duxvvWvJdBL0RzJH5pIQRHN4FoMLVpEuIVZuvo
YIYkRM4bhwvVQzryrvI+46OYn0NIlsEmYUMJZAbu/4BBFwyfOAQ1liytl1hjvaslcvElntaeQBce
GFDFEDmAfIo69xNL63CBpsR8TC0lDq3gNh4GGAo5z141iAUL8CXDuwGkjXzB/McwlGjMyjcSoodn
oEQ020rmN9dFX1sRw7If3Mk9a2WdURaTXOyz+z0WdfPslYbxOKRtf28RLKJ51l99enqWmyn9psVS
rta8a2l01qMFFNmqPOMWj6W42RYmnt7B4FVjeXqgXbevqtLsq1GqBdqa8JGZlXMFnBmxcK3iNfzr
9cc/1cPSvHZarPYqhC368b1IIwdHY1zgZYG5IZyetKc8069a2k/XSPM+MxNMuP5qaMXzg+sVqoA9
VZsLt878TW0Dh3URVH4dPImXYFgEPcHfaRg8QUQ3cBWaLPdt4vMo8dZdbBqfROP5JMqVXIb2cPad
Vp25kV8m5CaLVObBxSEsUhUp2bC12Dg+mjQVzdtp5bu70XTBX1TDE4dOtotqtIJ5xF226vTonA2A
27RkIiitK4xjoHrWsDoouNJ1Dq2Xf7fdlnuJJ9s1dxa1t6KuWcbpF6SD40uoPU1NBguL8OVjjVo9
KaV3/hCD9BXSh7R0wk1bCfpl33K2mUGauhk1TINz9EBjZMCAaHJ/y4QFg2RhlbdZu5umApy6kydn
NHT5rsEisJt8vz5rAdkhzF+wE/A5m63GtJhRvKlUz+Vaop///bH5UYD/1PqwKXTpK10dUoIlf219
pjzWVGLY3o0dmHcTCbHhCVKJJbjWlUHaxsI1B/sSAZRYl6z3d3ZWbkLLbt86X+7aAAx7GNXqOqQ2
BlUHXLMItZcyid3XQutOHFPZt7mGz6JPMBWdG4oiJMcKBGQWPhOnhvGf6bU6mOZVyG3PAuG57wT+
1aZozwicCXhDB1V4vf/aONVRocvsg6k56zHXhtPkn8MBZh+Jl28W1EewDcF3MdTHGNvTS5PVz45m
vYZBXCxD8l/2MRvPS5MP78Fo7fgxJhB3r3s3oPUHEZChMnbOkwy16kzp1D4V8u5raJJ+/5LPo8Gf
eyKXhp67qWeZDkXpr3cqU3dEXY6je7P97JGSxzgNkSwXpGvZZ3h58McCtUnsKF93Lpmk6GLFRuuh
lZW9KXZJYgL3TmP/MNX4xLMxIYrLjs1VqdJ6HWoNwFELr/Yo3W3NzRtwhm5im/Rukxjr7e//W5x5
xPjXy8fmmhGGZyHntRjo/DrDm8J8wEadatdEoXFmmEBidAfyrwNXoDqmihVpTFt7IPBFg/Ai8Had
NQKC+vjFwa9BgPmoHmr6KcwGrr20u/4LT3Pn19ZsrVhL7EXH4k1NKR8+uuEC+rSpSnFsiQl2i3jY
GC3MIzP9DnrXXg8xgfF6qG/JixgejDbrINzE2hLtH3x/NkZIdCCOAQiFatXV8bcS9xGmsHrRZCXy
IW8W+4gGH5uzKIOO+EdueKpwyMGJtJg9mR6AqSSIc8jAKgzLsW37lUb+6AFeibeAyfaH2vDXhu7j
5ZUWFwyvM/e8X+9zHFNO7zQ+dif4tYVOU1lp7lKL6nRfl0G4s4H6IafLD79/X61fJyI0TfyPiaVD
f+zJXyeepk4soCZH7WqIOXh9MM6Tbk6HDhNVVOFQJuJjiQnsbpT5lfXhqgpy1F4eO3kHW7wxZ8F2
8oefoZFLXPtHM07mkp0OoMgpMM6GKHcqYN0comUZMA/3Lldu7+0dge42yJm0pKBhFmEaoJkewWYX
Q0hyH1snzC2HPkV9wBKetHN3AClvDtYBdN3uQ5zT5jmpzlIDwm7PzOCCurmQ5SPxc69/eJH+fvE7
LsQlphtsBmxH/6VwL5l7Wd3ke9c8BSmDCHgx6fJ5ZJS8VrG1HqxaHXPzfaj5husEP9JkhNKVEwoh
kKsvOpiuu3Jm/KYOPgCj8QouNtjhSLPsR1uwM3ZScgq1vl9XGVnX7ci6zGyNTROY+caLstvQ+ts4
NnLQ4O62V4DsUoPoZ4IjLrrLIhFzPTvikItUY5yekKIc1427LIX6wwVj/rvXwnBsy6YsMzCi/HKl
unSF9YAm4mq0M59DtltNtmeZsItnXq6v8si/JUHxUujKfvSt9IJL4LvZp/Zy0Hzz0L7mgtxDTZbY
C6rse+ORrGH6DM/KoS2u7IJvRtI8gnWsd1Sb+SphRhcMKHCc/jO3sDVaIC4TKIJ/OK2R/PxyxFmu
5LbIgNmyKfhRdfDzvwxVbMsyEQtqwb3w9SsjcowW5ZDvhaupN30cs13rihGPAacZbfwOf1/yvXME
MM1I7MMJcbmYJyJp3G9RZ3bXZjDDFyAmGQqgtqKuzGLP3SDiwLVLHtvZNIMfkZbiWMB/jHBYK44e
l4dC1fPSehopMWZBoK8DUSLm9v1FdtYX3MtYJFqtJdOkluxGfLabF9d50nPdedBzK3jglEqWUxfG
X5KRcsi3gk9+M+pryLZ7JzSSY2TG0VnrbYCLyP3Ldjj5RR+eZ6RmkiXtTtOjeMsEwFg4WW0eRVsg
pctKwR+r4Vp5Op4OHdsELtFt2uf6iY3JI7f7cEGIUnepgRtesjkIsVG9PUfURwfOgprPe5Ezv5xj
pqCTMub3aSjvKtGSPaJZLgdOggfgwN1pBL9K/GZtnoMuS044TvHopzjVEXe6WDm7dOsUlb5A7kNk
T86cARAYggYtE/i262746tcIGqrK+VyU6WPR5M2xNB3t4li9dslTd+VInC0U0VTRoyGfnbQcMB8p
bxd3vfcsSNt5IMYIlK1O2pya7E99EjpvAQFA61zUQF59sJkdBv0M86+FiC+LwfP0miEfe007tyRG
vsidHTDTMJjn3u0mvpaRQTiJY4h2Cf64XJWU6Y1VjF/swXnH9AD2OQMq7RLDSR2O/Ht+qGRyixMI
WiG7mkuXEos8NsFSt8ML4aPxbSLY7xZo045KddhWeFAfGMllazczgBsof1cxRlz1tKvGsuqZObXB
wbCT4PDxlRIiOGhFBvvBcGIwnwluGq2+w5vsyCjI0OwEiAJnVwCR9dnGcevp0fQi0nWdSuGi7ECO
81e/jZn9nvLKk3sA34Dpc3Jv5eico9ntj5Z3Ojna14/v+CnSzWwOKtLFpSdK5+IOX9nItfxjkwXB
yBovwJa6rahr7cDhoR0+viIKW8ype9NpUnJ8INyMIFtr/OF20JYQYa70+V708VDOKlG6XUZbUAG4
ZYVLr2xR0hDkiwTkW6ya9ChKkZ4sX6aY5v1nqNjZaZofPr6fKsVQGjrJ2hR6u+96GpukSfob7g1j
zfnA5AZ93hJUynhMa2c4B7MoO+o8A99BHu2GLjeWVHDthm0IVFS/ROuWiHua6+Nl9vcukZb5d6cX
5EEghFlj+6KkMofgKRY4NUOzH/eeSECK9vm9sBAeCSudMG5OR93LJXnELIn0mjmap7vVQZsf4O0S
ItKA/QtASiK1Lo7SSbNlVWTdSo1Gcvl4YGGkE5BEyIxDEgOB65RjdVFc41Fuc0lOZGZGeNfKXN0+
HloSYjU8NY9gPQpExCMOuix3DtzXnUM0P3jI2RdCm9VZokToWfRpzW5EbofZ9scRg2Jozne0m8K6
2J1CCY/0ax7L8GvBaB6nsjQffTIw8pWq8veq7+5c9M570OGEidKuPaOACSF8HgsillZ+WJfgJiUj
eyIQifcK9q6fXTOGT6+2RspTUaLvG3WdXJYYZ6SwtezcxbW3yFDifNZdcI5Gcw2y2t21xqiueko8
XRRUrwA9u0NNwUFs7nBE0WudPh66pLFOLZsNK+/EwdWrcDVojfWQecg/VeAar26RRQuuyvZrkYRw
Xvgh8JWRGFqvuJrweYxW1HfSw5p7ZiczM4fIswq4RiX17slvcn3XuRhTEPV0T5MI+ifdoVh2ArEr
A8z5qTU7NrD4H0ojNQ4fX5ldAyX9X3/++KaTtzuH9mLbVUFwGOaHkqJ5n0WTXDWDBxJCPfTRaLxl
w1juWfcRGnslQfU8uGZ1DNuaUB3iHm0G9MfAJndaV3XfL2KS4tS+GnRx6L1QXT4eRtFgZSpe/KLu
zt6AolNa9ciulz1YO4mvvmkspfLWsRDN15Ygu0VrJuwl8InuJsMQW0ppxoRd1/LBpIdh8ujx/KDG
lF7CXNkpD81sryca51KTyrRIvKr9nPmQ0T0SSBYqBgJWScc52QqNEcygnWS3ug1jn3Pfi7WVTUrt
BnVyugp1Vp327AAwIxSF85TkY3BiVz6RIFWxC3HgNQyxhFulVyMX6bUympxAdutdR/V6qLnIAOJr
ErU721kzSt4ZGqErYvYD6GTSSSSkXV0QfbcX5NHhlIxWEaNWwK5pceK/rTh9fKVldnFKHaIdrdiy
rpY9zGF2nwszEQfiII2LkXXTOrYgJpSDaK4hYiu0APFzaicVN8thOpFZQRJadkv0wV2YQVQ81yXC
QF27BO0Uf/L8aFj7kaOWGtYzEg1i9pvpRLq8bn7plZk8FoX/qhuVe8QYnpM3VQb3pqNKcwLixaCB
8MlsxuIprSBbVAjzVqiiCbTgNgCAqC1O0mAqFZCOzKaTuICm3g3CHJ6mSS9IJowuQz52YO4qse0G
nfiCLky2k1SK/AtCBBvwWLeWFo3kbPIBk0yH6+7jK6ry7hHYVP7QKz/5yqaRpA/qj5EgzFvSBtvC
Ve6bsjWeVJ2iwwrqE8prgqVM03vLo/7kSWtFJFa0rSanPJrsbllv19qK0BCw3zIcHvGNJjBvnPds
EPbJRqM1pa7g9P+vBzcn/8gycGJ/fK/LBcAfW1LbC3Y3cSqvVl3Wp48/sS5zQOkP35n8etsMMMvF
FIn/EIh2+GT6+QlBrNx7XWdBNqwJeYgU+v3WG1ywfvkqcsVw9Kc0uYRDgm2Mruc1itD1a/4cJBKa
zl6mnbMHGfr/vvr4XonxsQrrTw7c/zdOcQoCf+yIXYgwWuLnmUO67ZeC0V1kk3oAfvIWDjNYsLfr
B+KSmiczC8kHNgHl2nS0x7i06L8PH1+3eii2SQKFJxRBeUOZFM6f0ORrNDU39REnNHkltyHZHHWr
QjDOnMKFKAXAxiirVSlkfwvnu6WhuQfdpWFxyug5kFjTxrBNXhCjtA8eeWzLMtYzmFHQJUA2ADi2
k/ExDjV/NabKWU4xbBe0NOa6DsL8GQWytlZCtdCq4OFEYuiWvorVaw7ZbkPVarBzBC2ZetNLTNrV
Ec5m/CCCuF3KUAzoCWx5so2UGIB5WBS5mJOHugfsXKnraAU/yh6AcW6bZHQAYGXih7FJBTW6ap0g
pbEjsc5Dj4QRW9PRdgPXyfIueS0bfg3RMG2BNstx4URdE5aIiwaC7bfEuwdOxt2x1x517GI3zXO8
pQ55b02ux3R1O+LbB3OCkjFmb3bccBtTPypicC6JYIpcyG7cxK7sPj/geCyeGAS/CcQW2zYJ2lVN
ct5bj81q4YLiuQi2QqYDUS4z2JoJJl6SyuaxCghWroF/LRsoE2jjNbaoVe9sdNs9lgH2UWNs7ZNF
IMcqKafhLrHbgqrv9x2JqT40qFMc/xDYXJ+rDlMnuVf5pRyMdmfi6tuaRZJchf6FYCk6BZDDb3j1
X2vQLz9mzRkeqkuRg0uJkJMu0UkH+ywwxtfBKc9W1bnXtgSoMrWBuyQ+kBTbNgJNGNr5sUnls+jU
W5b4+S0xRH1Uyv/sms2zX4zWa48sp1KG+w7w0VxUNgRvq9VvfmTlN6PP3wcWL0ov63MINnP4aKtS
zkI9BfQ+hvpXObVqm6mXKpPWi0zJc/I73MgyYzjNpCpH+FNUvOqOvamGMxQr50SShNpiCIuXRBas
5Sw5dkC70LJXw95lMPf0+9GD9zdFmodnRpjI5oQUdKe/SP9gHFtoP3L/Nkx6xGAL6Ksho26D4U7g
Ai5BtWAuAi/TU05ohn4gZfBeWamzA3+B4tytow0AKiADcUPG4gReBrHsbRoz9VrAOiAmq74h3it2
cOf1c5wF37w5EWU082lTAS67clQfpDYXEETmnt1m3pIlsb2uc/4KOumHNCPDROowoDHCI9KWDNfa
pju2RIfukYGXOI5JtwCPggUsIeWxdqh9Sj0hKjOzKLKIk0vJztoU/5ewM9txG1mb7RMRh1OSyVvN
s1RSlcv2DWG33WRynqenP4u+2lb96MLeMNDobndZFHOIL2JF04zLovVABTf9gKPI+CXnCHKgmn8t
wncT38ZtFDTpi5zC9MUr6eelMTHB0Mxf/vkbIRHOtda+lVz+1hHhildEGWs3GAAusOOcOB17qxQe
Wt7ZFdE2n7W7ah5RZTWPCp/10sKHt8N3pgiTltMaayOgozA6Rv2YsL6G9kmz+IVkaICgoY/LRC+M
ozOPFL2ODb0w22oXqkPtRNz4Br/7RH/5IMSS9BE2QpTORExHvHvSX0oFXRDbmvcgsRMfKwfdrfC9
Q29Y6WmS7U2zpuvIaP2A4JRdogri+VCm3JB8/UAs9L3EvLOrQvxtMhqzC5k1qpAylLZr3Q6Ux/lR
9M68Z9r7jOyXBJq8u6yDe1OQ/C+qLn6ROT3zRCK+Ep+cXkYCttu4icslIs740nqaBgxOCTqkE31B
HjC/9rTIrP0xfa/oEzxnNOJmSdo9qAHN103dbzWC4lvG5f0LJGRtEY414cHejHaTXTNz7LiMgAIN
TzF3uZ7p1MKuGnFzMmp+/als1gpYDV+40t+I+jNb07PaNX/avH9Sp5AKOeD504ZNoadF3PuPDvcG
5OHUvGFVbMCoJSvLUsM56mdmdjM0ahdVOjTFUMrHf68B4lkc5odAeOSB40zm2T8H6EqNXsqCHNnD
JlgopjTaWbjzHprZAg2GZbbFDDCcuFl4+Blq82jG7yNHrRfRC43ZphVsVYoA5MLsqpvYPyVAXRe4
naHBRWF94l6aoo0PPagEtlwqYUW5rqRyrr477AzDSbdq9CkfB+r5qrmleTBrCBVUOva3E2wPKki2
liaHlemCq8WiKvZZmbeLwTSSfQyFe6MAR/e2gS7qbUe4LeTps9s4RhNUMnEx5duQNimYa4KuUUSy
oQdB9TZSsrlA0DrrdpdDYa5y51IF0wm24f6TD/iD8jd/wEBfMFebNpr/0yJr0TLAtYLAYZOX1l6n
FWNbeGpcNiMGL0phrwXVPfugTh8d7ujS9rQv9WCkuxKZysYodejTMSBfbybvHQCUSSNEX1XlLw1g
DBJSWD/iyHe2xIicHbBF90Vzcff9+Uem7l9bgru0/Gn86ZROuaOvivPxSBWdWac/KrQOyqyZQrvg
ATWKZ8cCiKxflxSvzTKCDoAmiJI1I1c68JDQLmMSwmfWIK4r16aEG9PjIhIhIfZY0mRnORlIijKg
n2dKt1ZGfkI19UPHhHL+789Vzorp/w6NcOdbgmI7Axewi/HlSVEdcVF6uSvNB/DsiKtMYDG89dhJ
xlKuUXfTDYFoC6tI7t2Ehgcp6U4aUDWIJhLau+1nFQVC2orGYut1wlo6yrzYRhBc9oGth/dSQlsE
7SQQkHQ+cvs0+3nujlO6mzZV1o5u0pq2dgetrAvfGpieTo0fsTXLiR6AoefWbt1F3Wu3IBnGVwre
V3lgde8gU8pTHyLchml66aQVHbZ14hHdjj1iwy5YAVu7aSPNP7gOD6OBjVkNKj1orR0e/430Um57
G3xaV8j4gv7hrQpr/DFNIL+0KW/fmNPjqgK6FHo/hOQ44feWONMcp050JHnvZc6zJVtqLuDzwN5k
5nCuqAjGlkdxL35kfwVxBnxEO98iaQ03+BR77VzO7Wz1WIodyB8DvRBF7b8fqvdxSbQcS2AVmuch
zofVqAWJpmtdRqaOK8dmnN2cvRgjLK8OEBvHJFjpa80xM1v2fD6w5VhYYuM7Rb7mYz0pQjwLrcfx
1ZpRdIrb2n9PwTxuDbtzlm5o/TZ8xTU4VNTW+j2+gcF/1eOgxZdHdAwbp9rkOgPVMLRgEmF1bStD
7bFgLnywfnteTLWxwnUDt/WlGas3GpytS6LrbyHvEcKvKNb8lNYLAk+8lCqddoSsxY3qdX8l20Rd
GNyspl6nqZGj+j2No9cKYVFIZJzOzTbc/Rq2uMk/0wzgbfSSUYRwYub/dZD9pPhqRkhwcal795Ap
EttWl2KExEwQ6QpCM403N2eq80Vn5XObsf9KuwxyBgbw7ykJf1fF70bbXBuMBDsAmPqRbz0ZaUIC
O2es/WucztAuwqMz1rlHMMj7o9JewIGml5xSkSsV0ynaJBvXJ2Fp5/94oXERsCO6bA+GJZ8XSjVg
nnGK8YGPgWreaiPDOrzhoywWbYYjFt0UBo/PBukk3Wok45nFY/oQUUF2D9KLlLQyOQ21vt0EtUvQ
r0gXs22sQXyLXW3zvJFXMSTdvZGcsJU09iso/korTlqmwp3C6q+7Znf06+4NNJvaV5VhHzVoPYue
mWkVoHUTg7hmsl5bFgRFoif2psq1hkScDYTOeon5AgxKkCsU+juJyZDpOe3IZQ4zsZWhONSgXfpi
PNEOhammKm/uS2Z07SNwSD7mmbT2ETXdwcD0OguaN5JLXA51jHn//aL98Tb9vXoKxv6eTSzJdnWG
U3/PoyanmSSlZN1jajhnRoOksLPu9E2cZ+Oyr/F9whT57nt6cmJpxZWTD/XZK4CtmmWhvYiq+aZ3
zb9+YJVXxlP2KosoIPHd8q1EXKLbuG8N4JdDCqmm0qm+ZFp4rp1GWw4mLZuDqm96bBgvn/yx/kwI
n/9cLrZlk90WC/7zrqA6PsNhHNuHjKmjCDNj2Lqg9MmeVguddAxQYMQq25tpeK2F7U7COvAgV1Xy
Z9/Gwwt6ebmgtCQ9xCRva8tOLoFdwqgPNRzNyAxLagkpYxfFtyQkNRXj2y1ixswVXM+9bfXtjmLf
X2jO4xEBj9+iI1Ab+vQFBkGcnv78AugVToHBMRRuCUXIWavdLY/va6jhrHVog1ty4zTxdbTvmTWZ
ZxE5PyMNo1c+xeM8FckfSRg1W2JK4ICE9oMcTv3bLzPck3nws7XrX2OsEwuANsFsZ4E11D74iEB4
DKjVLTRTrtECsweHj4McXGPRuAXWFn9oD4aP5OqBUSmSbLqkEy3QMiYUY8+AyzwW2K00RT3v/Hu3
idevkfx51CM27YBG226K1NZwoSxUYGnNxhcPXOaHJP9Gots92D6BD2eydzEKxc0jUJrku6q0qbeQ
Q3xwG1L0ftPn6ILUEhYG9LGS2M1bnNivuVm+t5Ynz8HU4GHp3ezcOpO/zY3xN/0ew1JzJg1UoS7A
M997Mwx2SR3Yy3Bw5TnX9KM7yeKcqaK9dxYANdtXL/OADaa5xRxRbDTgb1upOR1yPBz1zIp/ZAVf
GqVxuAxgTwKi97cT4sTKhla6oIOJa3DEtJzQwr9hIba17bVwoP18i41x2RdRubL46u8psp53LO9n
5imJduvNRbBg1rBiv9Y0ex6xPNaxINKQGqs/RThBBmIfzMN67j0c2fHOuuOTYWhghfW9Wx2ZeH/L
pynauOM0d5YQwV3gWGWyTcGxKMOc0/Ogv+ujqNY615ciOGUunomAB3mgNcEFXcJa0zoUczkvk5VX
lzIFt4pwkW4ismGqB/JGJNG6jdmuoEz6VZ/yn8FEc4zo5mJ4pVmHpCBAntj60WbsTOest1Ss4igx
BcBnEz9FDPFs0fgDw80iK6/mEJQbhHbE2SgVJ0YZh3gEDhYERI4GNv+1zxmy1H3n/OcXI+iq7X+v
EizvH86OQtoGaA5h6RzJn52fIxOpMXb6GoyBn68szjSn1nOZT7jdqhY4cZMsOnCq41mnJT1JQa2/
6EgV4UAxCjrsms5QwKiZg+6EXHnI4ECsIiMwbmabozzYqPtDFn9pf5gBAbECEiNhnazYu/U0ULAQ
vhawL363YbcfDb1f8f6LzdC45c4MjGQl/UtHu+a7cnF0OZVJtXc2TAfcMcvAE+mjypyDUVhsw05H
5Cm1UHPHSFwcLJqrcex75rQu7LKexObOSNAtddvQX80y3MQtnm9qFTFGoQDspogxTFW/Sr2Lb8B+
QcMZEmi8lTXAkNApBopJnCH4FgmjI61QEYA3IEdCbp6rcrQFzJrhKDGr7HCS0DnQJQ+jsI1TDXCT
/rhlMyUMpIvyTc2fzkwtxAoWXf78IgPhrIrMQFRJKHHw+zC+43MHV20VJI1AWDDaseJrq9XDyhVM
MyPNyRAi7J8y0s0Xxg2bDgrdpH71RMIeDJa8TVimDw6vHbx2dQjrcqDIsGs/2T6ND9ZhzI4W3TLc
7AjKYFv7e/sMknrMcl8rHoS1qbM1nQ7YR0CrdYMBw+iGhY0uuxp61S7Kzhh2cbcnPZEsOdXp6xF4
TunQS597f7wn0EuG7k7Jnk4xNHCnT77tH7J/nkM5m+QWiv9eymeDUVOUhlfoPWJ7i90NGWKHsVAR
66T1ZrKnHgIKgLkwZe4scHeuszkvpVJSsvizGMYnLS0+SXib6mpYDrpzxv4xfaI88e59eCUd17Zw
qJkOuWfPm71k/2OQsUU1jCxMNU+RgNCfXRJtFODUgDcbs/PGdUfzBCgfBapg5Ix0WS6HuZ7JiBKI
trTUIB26vzR8Botas4tjMxJxCHqfziI9uUB6Y2n3vGLpgiG5TxCHgYaFyJMNmGaZya+w3ZKF43V0
Igj5O6+EPHYDKCENWzrJ4W2eVurKwI3ysFG5G5FMXBerUF1b5b7lBTIoGrY8h6ndHWlScoW/mCFQ
XyCG6PsRLrXsCOGmQfvm2lzkXVE5TCaCdWOE8mQEYXvNql2tBc6BQbGxhWf1rdIra5+F0D80Tpgr
sMtyW9LkwdRW+QAxU8beRRBta92hCHrqhmOuWRDLZyenR83BjXI3Y5vmPYwxe7LxdOFCTPTS3qna
CA55on5ijALYCldkxxXbBttheARaupy4C7ULTglbAirom8EPsWkIXLSGoa1BJdnf8mpnu9OulWl+
In9H+VU2gJ8Padq1e+47JdIXdTGS6bTrnNzB7t+NwWOYoNLwQrqmG2hFsoHsCr0Rd8x5m4EGrjMQ
zfZEPeSWhlqwOA1N90lJthvAiQv0jaGRUY3+zsOP2hHiOFIJfuXG2+3TMaouWHYbXKI+ReVwxKG/
Tr9E0X+nGojdBUDlXhjoqEFp/Gyl7bGcptxlONilgQfGFc1RydkuTKKfLMJ8bcA8ucZR803LWL4D
Br6vepguqmZwAXFYnN3Spj4OpVkfbXD9ahJD/cli4z7bKG2GNkKg0SGV64b1HMjrVdPU6LHFY3RD
4JozwKou5XFqBBGJVs8vXUedp2mci6Dzt4JHuLCcc+M2VByl9k2XutxE9WhuGrboE8MSFkdQkqZn
XtwoLR9j16uTm8J2zFOmtW3V/pMBkLHTibsqJtyDzEinVCVFAipU/1B0or6gVpucKj0Hv8LCmM4o
YNjnPKflt+UX3ODFofDcb91QbVic1TkOLS5z8y9U51gL8EHjpMobbK9NkGvOvpOG2NQOXeY+i/sF
ZeLuT94x5cr7ChERcFea7W2eOE2vdvIKaso6cAIdSff2lLfSSgD1VHZLKxk3KjfzQ+SY7bHG8XVM
Gn07q0JH3RI/06LjRuhR9pXMudxMEa6Jg9LafbLqzjvA3xcRV8xWRtt18d9+OGK0NnBSeijYDrkC
uTgG1tEeYVuSwHVWVCvSCe0Y32w8Y4dSUKJG7Wl90UROcKDmZY2azwLzH4c9Lh+mxw0bIyID66cF
tktUAdK6gBHODYCLhsHZv6nOCr50F9BJF6+xmh6ZroPcArW8FJAAnB5zXDEVl0RKZpwGtDc+c3ff
YxyBroOI2UG6jznTiKZ4da1XI8IpaJdEAVVI/nAcggOQgDIoQYmP703CLDFggyduKWkJA62oeYm1
Nrqo4reKxlVZNgZ5UirxAtXv8SItc/riVx4D7+3oqPiTV+vjNu4SSZuhDIjwUuhPkgNcIwE02Isf
Supfe6hSGFGcdBlBSPKsTK1dvvyacpy1H3nJJ98Q+/96IILdDh3Tk4Dinh4IrmOtDYsxejAGecHv
nq5H3clXlfiN9TbewggDncGMMOmzr2KszEOW0KWD6eA0jqSx8smvb17AcLfC+JKUVBxkvr4xqj5d
kECx+dKZcunTPKMGoz4zeO6K1Ls1I/1bdPYeMHl9DUaY5FmONUDYl7TTmhuoEziU3FjdngBpZvI7
hiH2Y2rySkRqXpvK5Oifd85VRYXCwGp+ppibH9c75smMRJg0z3OJ50g1UF8Dd9ygHugKoNkw/XGx
ozMCs0m9I75C56ke/hpGDQvn5JJIsPsbR1Ft6g8JG/zWLLmFFKX2q4nw+OLj3IXfTZkDOaCZArCu
SWskziYrS994CBvd1K0jFmDnk4OX9fGW4SJCmHj1qHpB+zP/PtI0CNOkPZV6DC5FvE7H/mCU2pJ5
yj9tkI5HII1qZXl1x8XQL89NuAEuaYBtx6JhB2JteIN5xnb1pfLj37iKg53hR3tytrSLeamkgzXZ
BIOpLpEoagaSOAU6x6pJZjX8Df6FH65bZpsICybKM1RxYXrxxoFUy/0KTHqTEKPhamN/ouQZ+sev
Npoajx7YDULXBxnXIq8lyaV4d3dszwVdpsgD/baCpnUAj8acwABXmkT9vtPBadJP2YD5cs1DLqqv
xSTrY8eVbDXzgiXlhoyw/WXtG/09ilNrXTJWWGLex+eGVENtXL2Y5ORyjTvGECy+6N1UbkOr2qZG
VazMub3GpgIBStm01xxCaNgdCQTzqpOLSR35VVmlfyA8kI5iLvaayk1QU4eb1HRG6hakhIArms7f
xcWLtEFUjeKH8CgsiOl2/k36ZXOuM5Li9IFOe54czv2Ae4ArutfQ1f9xamVdO/A3qrLpkQqq8gqR
V6ySPuaur9oKH0+wmnxgn82caQ1jHvXg9/6ma2XE2A2dwynbr1WjhbB203SZRNwcpozDLHys7jB0
YbG2tYp8pzZ1B/6J6jRDS+xE/egzaoraMvkiZJdcsqo6G+TAJ2wtOxmWX2bc4Tu6/tLrZ/xn1sLR
Ad8BGDWjJMDahRy/j7RT+isnr8JlIci4ApCLVp9sl9bHW4o0ZpTnnB7j/88vi0PFsOw0172jaqWR
NRz7GFgruBJSV1lL2eIYv0xjwuhjvqhHZrpS1CgvPWJFCz4mQdY+oEkXPEsyT311c+M37Y/Bawc0
crjtphbfpK1RaBBpxCrTYtw3Y5ct4i4NLt5bn0cO5TTxrdU78AEBClE/EYkVTbxJi0jCJoMx0Mli
6UEK2lSJs+vJUa9K8rJLq5fhTcj4CITS2+N+Ehxn/GPVpgEuZIo562NrJ+kyxGS0ALvjHwxVLykC
c/bBgPIlE3/cZ0BrriHR+rU7EebzEWCszEUt4KvMpd4O1nE59LeuzA9m6FDOZnzBbx1dk2z4DTrc
X1DqASO2z4goTc206BvsT0rPvGXFKCVA34FRltesosi5YdeCBlIp1PAAb3FpMOqotGHuhHDsYxA6
VAf4wWms6ODN3KZYYWuRJ7f35ipmaW755oWpOCq9iq6R74lHOm5SBo/cJc2HyjT/hPDBZ816POca
AVnU8M9CyhWQuRM3zMEONHwvNQEbV9/D4J0F+U5bV2y3q5C6FTelF2MQ1Onq9FxKUZp7/uNGOfgH
xvcbaijMtQFIe5MOFMI7/HYERuD8YqUPX0rbXECeOhmpj5Wy6UpIuTVWXbvUL1WL2huDIlxEvUsl
RmQ8prwyP1kD7Y9HC77PbOyeOYeMGWf9vfiXMQoB9ZvyrrlBs9Q7WS/DIlSrSRTJORG/G8PEmGDK
F4+o7arOS1S9Ke6PDjytfZ5MbMC4U7K4OhhTT+clEK916zknNNnsW5qNoHD6Jj4wAL6GQ4wbh7Y7
RlkYRuEhaCllVli4tiZW2+4XxAyeMezJPTztX2bfJUfmydXGFr43txV/L5sUYyXUo0WTUyYUwmJd
2mPSHqzELRZV3/wWQWVfUBKXOoT6BXDgmq+39u2/V4E/hqP/PTQLk1CjBe9MUunM9fDpQ0scno1y
am7lQ0stSd9u6wJFF/NkuC5I26NHeVtHb/iyFpSXTJyHwP/6O2s0j1U/F/q1LhjLwM7WE7eOZdmo
fmFbX1pr301p+4mBwzWezvjC5BkDYoN3yCYnn1Ug+oBdLexpx26CDDxl7T+acKjRq7zvLpUA+9qI
YPRSQ+rGJSdtGF6LKPEOhe7fTXBgm5HXdqlxZ1wPze+opbnSbcigxGCwl6Go7INeoAxQh0kUOrSO
0fyH76FkmAZIk+wXmIW1WSeEzQuYCEGbrBJoh9tiSM1lVKuVEXH5CiYa3xLD+9mNkcb8v8DcOeVf
8Vx8QcUSV6cszgWArQNm52oFMMdb/KlZ1Ggss2gDOGLhu2GZ8o+elb+XjAmgmBs7rcCq1RtQ0sKW
7/effyUWRGx8T50n19X3toxv3qTbB3BIBWeSlj8vcJFl38/HRxFiw7ROlSb2he31nzyZD0fIP08G
fo2u8xqZH5xtWghrwWjn3nIFQqof4Pe3fJ82WCUAbfXGeBOFRsxpXhAMmMJ04iGH1w4OJOV/L+t0
WvXjEC+GQDtZkq4cmDhvWdG0h6qGFIbb+9QG+Lw1J7qqzl+btmXv0qkwD0qHE/j/noB9/8uNM+dj
4t8vBVdfiZ4xy2KG+ezQqY2Eyu3JcO85+xCOEaqQw9m5MenQJ/CcxTszhtIlQv089q2Nw9xrQQx7
5xSD+W1w9bnyvZu2GUn0tRErlwQzx/8ZeQ2Qr/tNKY3P1T0f1v/9g/9xtjz/4IBIdDwvXK94DH8v
gYS/8ORPyr0jzDwyQwtYdfLwyDK95vJo7mtM6AuQeBORJPFbTba49MDpLZX+MAH2Lm2QPZSOE/ut
kX6ojyy69Z/XIi6/suQOnP+GZKHwRjCKMO2jyHt89NErrDAnDjmYme1WpO6XYp6ni3EnMiXPDF6/
h9JNrobcTGX6r13iVtPTLsNpemu0u+0TqfErf+ePK6sTw523bGV6MI2Cumn3uU73ie/CYM8m3jDd
nCDbq3+xY1THsW4v5qSHa+HaZAMs85KW086JGAsFbtV+NsV4PmTzHTcdPl++GQaS6bN7U8gREw8m
2zuBqmHRe1Td13l/kUXAQuDZc6W53jNWzN+A0l9iB+dkvErGV2uc7M9+luerzp+fRc4aFev2x4FK
GEp8COPg3pupYZDGXCSi2Zrn9nUMXPYk3kKWpCmDxDS9RcGMPicTXSusYJQt4MkFShd0ziffwCeO
uc2VS+IA4pO2WAfYUp6u2G7uJhPcb3EnyaCQIZndm/7N7vxgBZU4JPzerSBjJGtXaPaCOd7NyDkL
t+YP3QvWUH/UJ+fcGdv598tscRbQTUD1usezsZ7uhNbUayMQfawfDET4fIrXAYv6KrQM2F+4wqwg
ILrbR8OegWa+a4gl0VhSFDelUaFNyO8Mup8SZ4QRI/J3E5AVmmU5EtRer7YtSc2D2XY901kZwslp
QHTZGPmXiUuyaiBouIWGh5uEk92Oe5u5AnajLzOtNYBl6l+s0rwbHAQWmV+8NlPv7Til0XWyMDkm
v0yyu1Fl0rL5FIAUaRo8o/QuiApm68QCwashhH0i0RjGh12Wj4zTDd4Qg+ahD6SDtsmY52PzuTdR
Ib/EA93SVSTIrGjTzg6DdlPEcGdSCU1GgZqmNlPStU4bWaT3l8xhLt1irVk1ZYQHa4QEOMYUTTda
t6o8I9tQqNYNOrXUROt2HQIjw3qd+SUEe12LCjJvDQiqlPt5bq6ZMNUH8DAHoh/FiokBRnxKbCgT
sQ/U0dE41JA1r3ep728dYuZf8qTkdo/D3/DdYl2V8Og0CbTEDzfhZE4wP92N3c3lk2CPqth+95Im
O3RZtWnr8meSqqXt+2taas1jGIhjrvANtx6YqdDSjokilQjYAb90Z11S4BzEwX1tUwiNtx9s0DqA
/bwkh8D1Elrmug982lH99sVubbrkIPUXqXPOIs9bBXDZSLty8UoDudCzZNpTF37l0FhtPakIcSRi
2yXRPurMYlfoP6opV4dK0V6K76UBSXwzavg4Thoe8h21VNchiUARslXSye6svT85lDK+t45OUqgq
zwiSctt1JWFaRr7rPocca0baBHZ39rzwu0+Mkj8RZYwPqyahSlAlHMs9aIJMTf7elNIk8OzWiIx7
P0iWH3bUOKLqyYSU5hYZwb/RArAMQtSA9Uk3DWIF6Z5N4BYvdqn5m//eIz+IgPPaZFh0LTjcFtwP
ufCAOXs+AqO6axRpEnBlOpf7wXfTVsZplPULZBkoMFa160OSFEGU/RNNnCxV0jHN8V2erWG8GlX9
3bdIoRidtY+1Qj/KEX9azyQGJqV2AocZLO0oaQAZSQpifRKK+nCdAsjhBDQOFn9EgFWZXKWczsly
6domPGdO0NDVxJ3TdXr+oRKvfQjgRxGYVMK7YpxAmlH1HgZv/cnKLebH8NfZYc4lQHucjz7E5p83
t8h1J6Kd9EB4MEdZkJsOFWLvADc7IiXZi8lO25WaJnEgRW/J4MpIWm2KyoqWky9aqsvcfgsr6+Qj
hpCV1tedZVcQXyIJuh1+fljgtBu5kC/pnVgPYWGvG50Jx5S6X0HQLPwaFg2C7Nz8QzwPUAfhJgKF
K/gJ3MKgnXP0upC5eUmD6UUDEr83M0bOvSQzOH/ognDkmU0GZ02ZHAbOGsdFK12GRZ1YJ7oDl2Ro
0juM8IUBc3HZKggLzIHST7acD5grvmL2bO424Gci1T0DnsseAJbhpSPNuUo7sgQljOAqtSfPxSTi
+5jp9BYHNEt1g6bvHK6n0oWUd8XGj1fY0Kwl8Aj9EpSsnYXeGTsa0OK1pl+KQJzrCnswdEM4ZDip
kPxwB1UQjaIoLxhlVG/SqrLVGNXV1nWog+KIVKVlC9CfQjHmtcEpnC8hti5PWLT4hQZLQHC4jIYV
00L6J6yflfsOwJWso78Bc45a6nka8ZhJLFKBxaALMrGGrtefMGr9SOn7PYTsWt3gHgTwrk1sFtQe
MXS8BhRP/ff76z5f8+cPl+8ps0KcAO4HYkXWmGNmuOlw90wjYGkFHS/nUSn0KAqIzSq4+Wwr2BP1
vduX3xior7WcW1VLOjaes0Kshrc/he2t2333UYzY2Kd0yW3uYVLSxGIW4BQKgSgWvbs1aNHILVYm
LzdBdAdyT9pCOwdifC8DooxRuSYTI1cOie9zsMbTRacd3rOl0+EIxm5cyNDfc/tGH4AAcAjY+jYW
000XeCXsZ2sTtqRZC68TgBgmRSYNIZV+MoxZQwQog6R/o4Zs1XddB7KNKC82aLafuNxxKl63+ujd
i3ZC8HD1Nc4/OFY0fG3dghiAHgkqE1gH79JY2AKecArW1E5Cd+8auDKVPi2RAONDpH2hDr44DQO1
iVbDJTqssk01Vfln59YPPkie33xkxUZuOLwmz1MxnztFr7wEeCxRE8tuIXySJVwITlokMkmDMwTe
sH5CqAIvjIJuExEJS2uL5WXuDjP8LcnyaMVQROExp4dNlHTXF1XiLwtwmFvBOsSDvlrlDC4sEU8S
R/tFgdZtslz72rKpe4E57Ws0zsZgoqthNx1dkkZu3+w9yw2hQ5dAyivsXX5fdgu643HwJcnPaRq9
/dggYvEDWUSthxczInHKTvpexFLciolWB9NchllWYmdOrX2VYxGMoFtWBFZjLXih/VNeTCpF6TDL
XwYsWcvBkDSER7la4Xat13qTVkSh7ZH6JkZLxeCgIC8YuhjnweKkMB+3GjtdZk7YHfhPX51BQ8Sn
qjeuBoaGeISY5t9rg/S9E5+IxO/S1iUX2yik7mLsjixPO7ej8D2aXnGH45QAjbpkdpMvOMPIXUQz
z6pzKFQzMzHuc+px8J9tpJ/GW9yOLq4aB2uazmwH/qdGFHHZ+d7K8em/aCBtWm7urZPAIJyYdfYC
+8O3qWvibVtacxKdDg8r0o4BDu0mhgrvA0xpYoAQ1MltWs0clmFU1BtHfeOI7WwA0q3tLGd+LNdO
x6ZErOU7nnxCB8x7PvHF/LncP+2DDhNkYbLMkBF6Nu/4LSgKxCX9XoYEXgY9/R3o7SK2++qIpW5N
92m275zxezxM0bLty6uyTW3V2Q3IXncg995aq6rKFEkN558AOt7C5QvNRDy71L16C0Z5Z1GbzvLR
Crd9hI12MLt6Ndo54Zs2X8030EUjqEdKU6WvdCbMKz+k3kfXzA56b+YsKq/LPzmlfdQ8+ErMUwD+
3B7GrufXUpZqjpy67X0IvTetwKQH5qienxiupMG7JMKBWoB3bAP+/hCB/VtMyo432A4JnEVYlWVI
KDrUblYWOLy2RnKNqsRc1lfc9d5DpvGyzDT5yXZgfdwOOKvxfqDScKD7UEfWAO4P9bjt7mNY5Bu/
MHDi2dob1TjO3Qmn97HmJiIDz7iAJqM4KeeoorIs3aWm8TaB/Ti3XWAta6pwYgkHJO3iPX5+zmWc
xxXd7ZI53kr1erSpPZCjaTlsNGPm87MfLOqqXTmjmWxqv9ZXcf+viHULZoiWvnCmDwOUqyEvjZte
EogYRiYGpfzsuvZ/fgKAvwQ3NUy+z3McwybwDCeqvacmdrEk0sHqBsOw1xWvpy8UGWCteMXQcy3A
jA86+4Ks0y+AmHHP2ByrsGrjPR+Wo8vrXWQmNYsaFizNMj87e3+8iyPeojZTIePxv+fAgcdMmEy4
3d5jqRsHL7S+SgQnYYz5BahkhCtxqYqJ43dpc1FpdZTTujn4+Q+3a9IdHdfhjDEgap1DxPYp/6Po
Ml7r5Jz7Tk/uGX1DHl+B7eRU6VqVhbeta+Y/rR+dO67tFQ5ZK4jUTzvM/lFjWJ5qraUjgyFOHGh7
rMHq4GiHxLfnEBVDm0RIIGd1HK4Bcd+UQ+7VFnNvRJ51x4SR+rom5I63Pv/kNM5D+nAct4Rt4gsE
zTV79J7iAlWTYZqLp/oejFGwH/4/ZWe23DayZdEvQgQSc74SJMFRA21Zll8QHjEPiRn4+l5Qv7Ql
Ryn6xVG3qm6RxJB58py9175QnwWF2fcHoizKvZtWLVSZBtt4mt90u7hMS/nM9tSTCq1X+wgrS8fp
mErzEqWU1caYrj7SoO114ll7y932Y2IfrOllpEJ+Qkm1yznH7IBCkp3jFeXBpUD3LYKVtuUC1VY6
OknLE7pzIC6hn1Q9ff4yn6+FOz9naAs2/RxClhm8Y686eUXlfcBWiAnMPuBq5Co78pGMAvkqvZQG
Vq/O66/gFNqDlS0LyociClRFoZJkA56fSTpMPXYRu/B9aTqw8QeULo5TaqdKskSiQQS4W8hLhEMO
rLuwfHju3WdMHc1M1kZK0HIVVvl5uMQJfR4GRvLkekMSGJxm8An8yoaleVCkgdCbGHeplzZshnfY
c07KMElfipjYOhHxwa9/WIqTTihl4xeT+Ll0NLOXbl2bDePhf3s/NrlfzBMYrQ/Oox3lg68gK14n
mveNZaRHPK7fXfIvDumIx5t4YYyxrqZ/qjU6863fMp4JPBJiKSLnjJHQOJ4RSmB1tj3oBWEU2A6C
C5G4LxHojwVIy6fSvNPdprqbdcy9In6ExBJwkLcCrdAsf4BvtPMSqKpI04BCJSwNmOyWfe1GnzWL
8OS+r2GaI4e6ELhDDWb4XUxctmYx+XFF9pkFUj8qEQFKycf0qDuMVihUaNQpLWgqGNb/Xd2/o1bb
iHxZIvhdnoQ4//ax5/gXpYiZuhsCSwKei4jcXEpePO+Ifl2htnOlp5tI68n6jfEeVwjeb5BGI8E9
lYSkQprARj7X90QCrNR/IrXQDP73t/TeNV9XI+SqXuK/jmXr7bfsmao4iRF1t6jLxkCME5712b7W
4f2oEotxMptMC6iimvrvWB/LoMzgmzkDXu3eoKTT2gK/uV63fhH2IOodzgwEWRxrRJDYH8qTM+uP
lj1GSPvT1Tq6RGSlJGT6glcDU0G3hqMglDRLosO5FVr42fMi885cgFq0Tv9JjMBdLRwJiB9SCE5e
yWPv0NgoLQTGYddd+zljpGVEt8pN+z0v4EtpUShWmosKQb9bRHjRs+lXK1ZcsZN4+3qkj0Ezranp
ZKl4MElHpBPOgeNTkdfxozPWJkMnoq2XKUOkDyqin/1EJvKxMMCwJ92izl0Y3pkUCht0tUlQCsJB
wPTg9VHPtK3VkUwv4Buy6h7QLZIpmnLCK6w1Z12lgK+iIYCJAT1Vs43tBGRnF8viA5XYKyPz7wKQ
mys9F7/t6lN7K1Hr4QZTdIn29tpQ1/EQ7rtUfWkcRNqFZzOi10Z/dgqN9jXRP2PTnAm8rMVHQUvG
+zYs819qm1X0zpHpbRthcBzMHfR9b9rEnaVzLK0/nl1wYpxy9O5V/2NasKh3LL12me0QKEd7zXRG
39Yc4Pshuz2IwpjsNIbzuiuOYVJGV5EoOjMMJDybAM//fjGMf23wHm1jHRUI3fa3zXarMCZRxVNz
M3KZM373dH9oUBk6OdP4ZFyEX5UmoEnd6TEMpdcZBb9M7fzcSHCfKSA5L2QH6Iki8IWdJ/QxsFqE
xGXiMlOoGHGSgpNsewoZ3m0mgyxrfdHstYbOEzm8//17/tEJZ2zAHWCC8L928r97l9Gc1K3Hyf42
2yYG8aR3iFPMbd8tTIjui9ZvXGJ8/dlY8iCu7vrpVxlxdPrgW7yV51HYrZ7rNXtsVSO/tQ46GFms
osVGSTNIPxAtnm+ZU78MBn/Bcr4ECYbwDT+BJb8srlx6dlIkjTwjdrkLgTbMwmBVdIx9jHP8g1rl
neqOr8e0h1kppyWbEfDaWfw/RoK0swfMJ6K81WHu7KwZb4PVmvT6koUATOIlkoEwnpCB/tZGaUxB
hXZG1kSmzyLMt3aKBBkVTH0ENEEs35IbRz1nsh2XURKwYXr+oALgQUVQ4EzICUE76t10Ck3BrsU5
ssl0sW1hjT8g4yIFl/w/f5DRZj1NhUPY+lOv75cFAOt/35d3+WKvP9y1GXhBXcTy8WbYNU9iSbvB
JAfEnJ+Q9hwjk6VBi93klGkMtEuPVhKrMJo5EmrupkmeF28lQObDT2bDDnAjLwvox1dBViwwbRwy
sWG1BmMjteMIGrTHYZ6zMNLv2YvFKu9g800kSI4znPfpXGb1JcOH/AlZ0JeEmpHRaBvDR0l2USQW
/F9uw7iFSLEkhGW06Gbx4KXxU9VgRkyn4mvSxFDkELgSNBAf4qy6G+vavjMJhGUSP5j7qqduLHMS
QBZmMVLFHzzb7vutFOWZcLC56Gvz+XWk/X8enrmNuzYmvuVme0xKJqtHuSj7/ITK0d0Ik7+nvK+I
C4BHEpS+c9vDPMHPdnJiIJ0BVnsOZTBZ0SKdy87QePD2WhQgGzkJRJ30yzZxG+W+hmz0ChLKz4rv
/SrSpHO9atHqr1NaveQ9OTaO8L6ZbtQcVNz2Oy2zLFT9CV5l3ExQx6NrkdQYYIzwQuq1t5vB2J1S
O7W2VKDeZZjj2K9Ccvwa/v0YJfVJDcwFyeF4cPH3nus5fBp7rHypq5yTtPIfbsNsIPKmP6Szs8ql
+Um4mbPHCWputapmURuX26R9wYfanUax/El0k1xFrbV9LEP5JemfkhnY/Rgm+OOuNQeUixbRSXaM
gv5V25kf3C20D++OJZZNQiJNAh3r0LsTHL09jptjg1FybfG0gLX2C+TgJY33swRKUUASsCMNXjKx
6UHGP+fFT6ddtITNI8PZs9IOIRXeZ8CQ8ZFtVvpe+Gdyi/ZpDMMv5tRkBNbbAA8y9SNGbB10+PZ2
tQkcqkrI1MMax7jY65qDm9QGZZNNM9bxy46wABA0uMfneQP6yrusgIUrhZPbWdYBs+zvphqz+7GI
HqDwRccYdMGlQJipvOHReoEQ+dm0Eudi4o0gJXWOg4ou5aZV6fcxpQag5ETUtvYbFcpNRKeYudCC
bvFyWOcRqBDcPoNtVyu/cA6qOg/WuAMSX8utZrPE+Lsr+vX6BKpAzLueAcxVGnOG2I9RaIMp6jAL
4ntYc7yg1FFfTDnasqEh3kCsilogfjBVSGWSrcc4w1k8qE65e67E9AcrIlFPUfa15MGtTPcbzST9
weXgl2JVPJfuZZBQMJuaeOQlKj4VcZufSa+hKpP5cz4u7iVbneZ5v/QBhIZT5Lh8mDGZBxcx4mdb
pNvFJYIEz1B8oofE+N7OHk2i4i+OMQZqSjeD3cefFgsrQzE/IYDcutZwodndPTh2qT4oNF51BH8X
aRbQCkoUy7RRsL0lrDdhrvdkV2S3yNaPHnXHhrYhpkzMT3sttu/UQDOH/nG4I7zjDvLFhE2GdRAB
HrrcjsDfxT07di7PLiPlcxgON8POBSTjztsQ8wDUz5pvid2N54qBwGY9lewrGqjXhDetrMPhGK+R
K0b9bRwmChk33aksm65r7yDPaQsBaBVH24juaDFmWxlz5NaHdqNZMbwukAltTf4clUx8sGMSzSst
uowZ+XNJV/Wcd4T9wOR53KhSgtsv6u8q091rmNLroEksd9hh6YaL5s9/72mvEqE3FxZ4PGsy3sB/
VHCdw+JpW2l6M0qXxEHRJH5EDXpKOFKw9y5br5pMlsP8aKZOjdPUzLch7/HG6K3ThEUCDq1TQeej
p67kiQ55loWfKOWi82TifNFK8j3qtPwVZ0Q6KZHXHzwa/6jf8bKi/mKZAmqiv4U8pelkm0AH+1vc
M3iLZnaASJQHRwuzfUXib+Eom3id38JtZlL0KJ7z59ib9Q9qxzW59s1AlVk32hwUizBKsSb9XRYl
ZegiWHY61EL5H/XdbqTiQChBGw/MSL1wP6UutgSbMZAzCd8ZN+4S4qBTHYLk3nyaJOMDV1cpSoaR
zg1DDjuyQAOFjFCJTqYHU2SERRu0EnggKrosRxWySKxmhExkJK0uNlKMtsQ4MpfXqrOCmhjuTQnm
ff/fj80/CmW0P+TxUWOSavvuRFzRdy3NeehuTbEoLEQks5uptctsPP7wHXajQ+J7knbmbi0P4SLQ
HA3FB+dyd22K/f3w2jpjV0auJs37d61QFI8kEbDZ3rTRYqqZvWQSMGemqWuZedEpVHcC78B+rAbl
y2aEFVTQIpRSkeJRjoFtT5dEIjdLk/mXrtc002yNaohQOArNBwFSxHLbkaGGHR76bNMvHUlG+nKf
mSPr82RdHvCceGdqiPsxQ67ZGsODJPjkzEz/qWuj54aczyfdM+9XG+S8TNVdhjWZadQX2c/C17jj
eAS0c5H2B3w6w7buCSLA+wzWbQysqTWD2OBE5FF8bFqMgBC1JlylrDcLKfYg4tCrJP6QMplsFKJy
nNodEAkWOWvXj1l7YnojtoOpSOX1MEV3Sg+UGm5NqN9Xam7vw8lIN047AQVw8nsXiQ/jzuowyV//
/cT8Y+BgG6bl6NSSdHv4i79fj8UaSw9pdnXTxJ9pxfHkIwt4NpFzmqMa2ugWsKFOWMsDGPNAY44S
Etrtdj2MxND8nYWmF9gtvkQr787wqp6h9NyRlaj83iaFk6nraRo17fbB137rmrZNTOgCjSVLjGfC
cvv7a9MQ7ealcstbr9zskGr6FLRi4mrn6LmjToKa1K2Ahu7ZKScGRGXtnOeBFRwKkqHKu85sPrld
3G8G1xY7vfK+m3NzbirzV7I02gcvxD/aaUxakbrQr6KFjIvrzbftCXjXamIMJoUF0c65rtAsyn2U
qN+y7Lw9LfVkU8rlSpuLgfJsLqe2GX8VTlP6hTkyJE0JsMkhOI9TZWAqMvqtspOPxk//aHdDIaKl
Ro/TQ0H49otGBp0KC+/ALVKq2JSVDnjB0bFJOITa1u0EarYZyGJ8pmE2HzEdLds+vOsykMBxdt+Z
8vMyFNUjvY96CowwzR7GcKcVXv65a7T7Kk3vPbIHHtD5QcVIwunQIpFu2NyodE+qjIiDNaunSBnd
Z4skvF6aJ6KyxqM9pBdPWSO5F8yn9YbKRw1xEAMr+ZrGzcZzzeUh89KvY6xp+34pGnh9HFZqMflO
GGW7MhT5B3f1VYrz1zIn12YECmUX4Sc6kzc7S0F9Xc+2rj16jYnNLdOaXbqYxdbrCbH7mbixsYU1
QFJWszMK77mkcvPTWA+PWLiSjcbIESM+agnIJ7uecv++KeonmbVH4OjJB9vge0UoX5beOsLwdT8W
bxNGJumKxgoLjd50YjEpb1s/NcPAKGRGRDwHKk+Iiy2fGfAy8UQUBA7cYytcgGg1vdxb3vL83+/w
P0JP+Eq2R2tn3SfeoZgizlOL1TjhI3ChcufpwPZN3OXV5KmL6T5ZVpGwMopoGw8GTvU+v8aQuJcp
hV9XBaJx4Z6Vo3Ukp1RsvDHTtoyqOIIhzMCks0ScWRZ95/Wi8aNCOxbDmJ6qZSCDwIugWhWg52Ts
3DOByQOzaOz/dwWEP0I4XGrST3TnXQdT2E0sl6HWHlOW3b3XhcsnlBWBKtLlLhyYfGbJeZ7zxC9H
LOAxTQQEQv3RTe0PWkOY5d/uyOjn3PUZ1U2TJ+Dte+0MaSJDU8Hcyvj9CR6Nbd9KsTdVB9d/g15j
2EYDYbRonK2NOxnf7GnEuOM5OO3G1mGjjHZh98U0KdpUWJEokLEBjF3OUzRU+6pRZC/Gxmd71s3P
+HJZxmxguehT0ZuqrZGP+rkhwTWMXUF3zFAHOND5g22m91RVG5dm2kWvswYAX1M9ihc0P9F9aoSf
8UXRso/FI5M4gAgrVJH0nw4cvC6CPik+WVUyUDLEsNQTS7vewghPEOod76Xxoh262oe0bELyWZwX
xGrpLWLEOmb6dDY0Ajhgz4BrQVkQW8kFj2U9ZOXB0Aq1qSrxwhBWP4hZAQPp9J8mXrKdWWr6Cevw
ebY57CgRyLBt7yOe7n1cJEQZLMDYM6SxFADYPPLuMyqZZ0gugPpGmrF9YztBYuH2tlP1dXIIoG/r
+WLVTeM3cG46saDCGEb5lIdqG+GR7fss/CqYCWm1Zq659eKDB/Vdt3h9OHgEuR0WSNS3fc0mAS6d
VB4oJKeZmIG5bRAu2NUkQV0w5WnytrX+AcXSeTdYRTOIItxhBbX+MbsxegC1cza7j6Oc4i1+MhXI
Jnyppm+TQ/PGRsecw2bLtdZ4vGkWjkOGGsPVylFkWB3anrAYdYalGLMHRFibrontJxzvW5CoGx4H
/G7JnJxDo/hJHz69ZzR1VpYZ+2VshszycBhPpvarL8koi1th3VmR9wByL9kWHJ/8RaPz0M/uCYtZ
RrZklmP64a7DVug4k951qTUcUFaWYFXbr0vr/WgEsKgePfBuHkuyC0mRuDZInfZdLiHHjN85dubn
fiAXoFeyuS6e/bSYz4gmMlZ/ypZRstl3MYluYALvAXu4O1sQN4Ub+KZPs0spLx7wxSYYYEb5wTPw
LkaXtilKPRL1dNth0vG2e9wWE56CtHEfKyBMMdiQ89KWj4zx1Kav8ujWAQBJJS3+cOz/FHVzBQXz
sOgtk8G6To9lZj0Wbo8iybI+eFTeH2r4anS0HA9HPIPJt3IFK0Rbxz9ycAzuiEzKgs4bpA+CzDhM
m5KVH/VkDu5Qgdx9DXf76NqY71dPpqCYKlCUr7ae9Yj5f5qjokw0FpnCeSRbDQslyRSALPRgsYcf
Guy8UzPaP4dVrxjXojrQZpeY29qHPhUJTbHmg+6f+Y/FXGJR4DRLkSbE27rDdHOjn9PSeZyg7hGz
gA9c5k50BUN89UIKjrD3GpQCBXM53ZnIGxclGq1JbbRiTftM+2MxkknEm4IzNsNOvkzPE5XKndBC
z9f6ezdbSBix7SUAGEAEp95DEp2wWC0DYhCvrF9ex91lwzFWhLhSk6zJP1CAvQpm/i6vqFSQ7nqI
aehJvx1idSMgxnGw7MchJvzIQuoRI3Xy8yqGcWNYVIG2P/RsGbRjYxLMoABE5M9XrcUJPRxWewTP
g9MBLVziCOLZp4j0ky8qBjVpFOdMJwQrlaYiIqtNiafBY165pB/mQgG6d+XJiizcpX38p+UJQIRC
05v6jsjiCIQIESVQR1V3asI2IMOBpOIFaw8/kGDDEAQ4UaroFFJ976SMChL6ByaA5gAq67rrbJ0+
1rdeyxihyIsr22p7Sofig37Ae5U9rw6NOZr06MktaAx/P7llU6pMJLX9OMdMINM0Ob3u6+XQxYfc
KF7GzB0ApTHURW6gC/HNK2Mi0jLtStAMgEQdyKBrhXfGkHoINJs/ZmyJE5uSYrgyRdbIxBDzyBo4
xea2a5qmIkYSra4pP8Xsuqi2KM2E2OpFle+r9YYgqKh8mc5QCvCuerC/eG/tXVZ4KTGxj4gciGoF
HocGDBFmr7yPDjn/2O6kQ+Pcgja1umveXBMzHQfbStCGkO7nQabcDTgzMQFlGNM9g1ScxPzgURbv
pivcBj6NMhfAr42u8O/bAJyayWRj24+2lyScWvJhZ7dHC7OrKz/1Fm0nIxsjAIy/8tlmx7dEuYUS
iWhGj77SnKRZRrTy/7v85ktJzv0Wy77gXPrmSzme1ZJcYj8aPat6y8pm2pKsw9B8ov7PNk3VDszO
rHBXz4ynSPwITH1jTIm7LbISOl360Jf61ikrbWs7Q+87rfTgk+9HWl4gNrYIqqugnB6JFSVEqrrg
h3URMT5KklaHAVWqHo/2B7Sf9zYXLjV9Rw5l0uR3vZ3Wl0NkzJ2T2Y/stGIvFNJw27qWGvHW62R3
4xnklcLuq/aiWp5bObygZ+w35FDezOmjfhzqx3eNivX6rhU38m6cHW/boJ4cl8Q2O/sR6eq2kLN2
mizt0qkeDVDijjunk9GtYFSadd2+U0OwVNNPL85RoEpZ7tWYX2UZZf4wl6kP+k2dCe15NOzkPu3K
6Vgmd8odQRH1hbsyGfrnBgFyWopraJjERDLa3FpZVl3oP46UxcUGORvsm1VA0U/Lg5HrcuMqpNRR
2jNG96jDEnO6mSPTFydvLhJiiRtJb6f3ssbzlf5iADiCl4MYzR6SNDCSxqTa8tGOj9XsqiNO24TC
Q1U+8JE0cJgbRaTWaoiYfYMgMwI6yYAw7DYARw3Pp46rI/2GaDfmBuNDfcbB5s1HneTEcQJdklnM
aKYCnH6DJjlBc3fCz4dLoiI4crFpNKQSaSdQRC7NGu+qeK/z+CDjhsy3JMuDDobqsvppVd2RYNE9
mIU+XIfO/oEnpQ7WlJJtFbZoCSbzdxsNkKC1vDp1dknAaqwIzclo706uD+F9vCgUU4CPgYJIufhO
3Yst4xGbsMkEszGr1gYUnMbirtH2ha99GAV2Ns0uGMXL8DOfsaXi5GJa+XhA5hJ4DbnrS7xo6JNF
G6hkOCO0oj+bOO7DoK6NVTyRjeqeZdlAa1POri9UDtQ1O+tpVO4JVOAB0SApFHFV+cqs8lOX5UiD
I+ECY6ysnfk1jJ7n0L4ZPf/hlMzbbS93BfzXX3L8bRAmWzll+zA3zKDQMjxWojK3qUXwUTTw0qCW
f6mSOYiX+Sj1/lKmoX5YJwfm4s7Uuuv80BeTV3xzOajkEi9Qo3VrTiWosc5wYdJMybYSnXFe8xj2
ZWif6ynVaIIrFK/p+Bn4fn6Yh+J+MdJoY1vhQ16nVjChUdt5Kju4M54Ct1H2DgbyTC1cAAgoyYAr
s5dePdnm9zYMk08NKghiSPBboGLYoG2pvyW5MPbSblgJSL2HvjVyLLR4S+IWY0IY6aShmQjt5IR/
ekDrtMU1ktbmc51zj8Fn+WOt3GsaMvSLCTkxtNzZ6EmGRGwg2qWMuUXus9dO3qVLyxfCo6Q/aWOx
D03jzxDPDJH19jv6OXWYquHXQgiCn2VQcST77BaWLK3SMC73FerUzUDK30FHIRTwpsEqCv0+VeTd
ZfMhjKth2zXDvWyYtaeoXR/RJpn4B+3fU8avsGBb7Mh4xl3gIQnMc3s3dsJcx7AiCG+9bCqfOj+6
9XN3cnPX3ZmCZqi3zQrohCJT7kMClm2jjGE/YL2+RqSD4twoq52dOTsKteJYdM4dtyy62XpyFTLl
rDW2HfJ4neBKaW6TdVRHzJXGloW3Uava4qB1+XfhjONu8Yx8K0ye087IN1YBaKyHGcOPVqvgJGwR
h5ervrjZsI7Xd14/1Ucc8SVzg37rmcv8InvWn8q9et4UeAvwloUogx0yj/G+niu0oFa8MGpgFhx5
+q2tdAv436if7Fa1vtO0vQ+H0jjNHudLS1hgqIbxO1VysW9HAy/HCKa+bmR4VsVWNnFxL40wR/3C
kxI5E3NAGcqDHENWEVpq5LrlawSDBjK5UIfYqw1As0A3AAt9r62UDmVS6mRStPO2SqP61P2YgS6A
MMPIlcnxe2o77b6yV5oPc2E1yWscWTsLGNkZoA0RH7HaeRM2g5qH8zyP7kLjuGa9KXTXR75Yb73E
MINscckVWyOgu/SrCS3zHFd5vTddBD9MtuaNQKuy5dDwPAhdO+YVOVrVUkx7x4zujDW+CTbSyNpL
y7KajJ/Oktfgm+0/JqrNSz5P8b4uRraHXvtuVrT+s8HpabqGIzzCTTsZzxlORVyywq/tSlybdjy8
ijNcW91aB9pWFxNPm0Q52RQigwdk5r5bNWITUvz7aHSLjVSqfXQnUrLXp9SuryhScIAZIS66vD2F
E1kfVeuQ3RvO7dUdcKzHc5AnbbGnicPRO7bWXNCz0VXTcbRZvowqyoFspPfkU9IGJh/8qCpDP9iR
eDZyT52qHjSonhPjxQDm5BlFeqmm5lOnjxYfFV7MAXph2dTxzgOUv3UF19ttKU29uv41DARFkJL3
U3MpUQEPIYkRTbpFHAy31VMQXG2ap01p0c/K5CZtoRQJOm/3OVj8jTRnusTT605SZwjs8uXQMdft
gJPvYtetLx4ENPJR5wrnTal28OswIcWU3HkbTievBxYdttNl5gQDu+GTh4DxXvasYTOgCX+92URC
AUF1HLnT2uEn2Z+wspb6siTF4zTO3a4YwBJqyLT3kljxQWsUzUlorpoW7Tu9HxApFcm+LYxotyog
KeqbeDuPiD5sMwO31ldHwQHiYqhUx/PH5Nymm1wNWn2AOFnviV+9LZXk8rnZN7OgVdO62lanAr8A
SbiLpiEAz06czaJQAqTxQ45D2fcWEn8clZBn3QF78yr87zTNjblBb+akG2U7d6bI9WMhxKlwejIv
NYNc0lFu5WwTgmCrE0fv6T5X1WHmfLvvDSiqmimTgFKq2GlpNwJN0zI/661zTQ7sBZsXF9eDrxbl
RKOQJkItM2YXewYgVC+J2KU5fCh3Me7DxkNUkU8WWCctRIvv/MQvKE+xQvLOXPJM1FJ/gH1xL7VY
nBbuwWEePUQnrVtdXLNWd0OWIbqToeYbhK6voyobwaWoA01Yz68qplKM81ETJLA3uOV3wxR1p0r7
mYLQu1S18TxktU5AkTVvsqyjtNE5eSZJFABtZYXQjPpAfLRGC0xs5N3YmM4t9OyjaVTjVWB15qCM
pgYI4m9dhdadMj6RgdmeFXXIZYlGRBwgeQbD0A5dq26g/NLzaIfwt7THZY05ngfnhOMB1GJV25sw
jzVfFbhX3XrpL268vMROXwev/0t3v9DLm491LIIJHffJVvXN4pnaF91snDwzO9dFXR8F1uEDMYjX
EMTTObdh9dVjxcVJmpM1k8I5JDyepJP+8jICH1M9+kNOibENddCiDnPmbZXQpqI4/CYK+dITyrhL
U2Xex72X+FUMmOR145hYo4whXzttibaFqute4/5XZGCaVbLWNw0U/yPv7BV30VOCGGyT9dzwLsaD
mtU5ViO2JKrWKDKgEgyQVqEuHVyzewS19/rdLa00KQ81pPFz4uw0Ikb3hYlo2TKWq6KMbSJ7o9LQ
OAIHSS/9uk/x4B8wtTrHV6SFzHUYX12PKbk3c+AElcabq8PNZi1opwm/DdVL6bbHEpaWYcHySWRW
gX8tVyUqDeK0UzdUCms2OU1tJ8fKZ6TttorH4aTrkdw4lhquuYpPyNubextGohqH8tMYG/5QWdVO
c3Qq7LjUDnW5NLSzNLXD15EwjcwzfAyw+jT7zFO4bxMuT4jbc4uDg05zR/35OOWJe9TSmCCDzpw3
SdTGQauaI4Zqe7f0NAQaI4AJDm1oMVgbJ+tHNadsuUxGTYUtr84kpbfAtZjyqQB3ux9WZ3U+KsWX
yIpAP2m8ITKT55nD3mXRS3hqCmNSW87XdjDMU1Mb+t1sPYSe29/3etSdK2s664OFiCbqPod1iTlM
8Ufo2PTD3E9FEZLgzESPJ3rtLVO5Q0Q1+NB+4NdN4H8vM4kZuyjUOAebJeHquRDE+C0P1VwxnGBr
p9qYyr02empjoCO7UHEQUQHTchYwBeR4HpauOI1Asn0Q9vPOCKljou5eliMBvvr0I4zUFISDXWzG
deZipq27GZuRZ9zWgWmMxX3TOrd1BHLV0J1vXv9wY8dF608+DdYjscN5AyJchnf9aqXVwuYMhIMj
gYNQIdHxjyjTFyMm+Hk0mES3pn3EZwGh0uS1dpYadDtwLd1pPjPWIaCuhAPr0epLUv0Ln1yd5dgy
2OnWsL7c9OO5KOmox2DqpRv6JWhvY6V6E4kK/13GB6Th2gbaFYOX4pslt2nekE4dyXxjm/mRlitB
6Fz4PYFo9zEX8RxnRr7rU+eBRnVzHSxJ+HYxGxt2fO+yxNU1hnlAGV6+uCL6UWx6HCJAA6uvWT2Q
nCnjerM0YIEkypJzdkkaNKiuUVR3jU6bbVqiram+MyVuN4ZV1ycRjVTeAH/dPLsOzvgiRfeaVrAm
F6s0qGU07u0hrHYVUaJbNTWELc3U6DZnCdiYzgmzxXCHjTzaDIkg7DKvasY6bPjJgvXLIXhq30Vs
AXOPX8sZnfLrWBRXo9lQ6d3XVk87uzdHFNq/B1q3ourF7472D9HlnBVaLFiRncaH1Ig02GndLR4i
QsKXISGx2PTDubQ3M3JDrWJHDSVVepJ693xoUIvRPquQsrTIeVjKUpYPTsEjBVVU3zkGGx4B3oog
KYiiMm2/c/oK4Xc6E9JGDex0/2TPTrPPwLn4tajxZOn1KY1LtAHtcF9HbfQIb6fbqpZRq5amn3sF
nLIeLJgZgyju3YhTtWNwV+hVe1uzkIaP21HfowUAoBPZA3blkjjjCUqTKRZxkAZ2m07ah9ThLBu7
zdVIPeNZUWnFdrVvtMy4SErDu7HDph/KcuOyRz6NyL84vv+qsTf8HmkPUOzH26nyeDo81oWOISCx
5EAdFKzmfSp2rSubG8mSe1WNcj/WFvFWaqExO4lbq60ZaI565jwxXG2iaFC21ziDRy/aRnppoBrz
ONB6ZG8VhvVtHk0R4LCQW/6Ps8+hhraL1SX+a0QJ7R+A20MNy2EleloOGXxEmJUBaxvQo8y0goK4
sl3aI6BsSASX6VCe6d5tm4XjLyBn5oqGG8SUtgj8muFUkGfm987Q7IY8Phloyi4AnOag4bjdY/2m
+8MZCsbNXpeV5rtaQqLj5JRByCjDL9IkhGZg5YccfL1Pei2B97PRHUONXGcUhH7uGcOD4d2Z/0PY
eSzJrWRJ9ItgBi22CaRWVcVS5AZGVdBAICACga+fk+zV9GJm2dbdj4+ZyMANv+7HIW3dA4qCz4GU
F9aw3dYCxS6zP49SbuQgE1fkFJVXmR2d8NLPq4mLoUUPiayrZ7XmzgwmDjhqLXS+LjcUgHRjV3qi
VqVMosf8WWaGeedEImBXBcsW+j9/4UziLvLCXb10vB1KTeveYumjB4wbPD8vK8co2Nl32U7SvxcL
RkoIb9Yzf4H8MDAlHPCcfJ9Sd3hyeplIlPeLHcq/BAX0W9SAg6nEvnrMRBadmwtXIMDDq/vN4PKe
ZE36bLkmcs1oWs/zPPL8j+S9/2HuwF7QTR9EM3I90Q4/df9ME6GzlqVcLNdHztxid7qwWHzqAmAn
7lAH2yDVX0VYRttWiXXr4TDdBZJvolXNozZ+Gm4dYtTQzf4mx1O716xGk9ElOVwO+cfIztFcrQd5
CoQrAZAAypj5VBYGo4pV93f82qh0tZz3dEDzGY9o+jnVr/7MzidYylff+5wIlsYgueWO+NFH66bj
lRDkb7wZe3Y86rlKP7AtAx5u8Sj6lI3l/DdRTh+U6euvTHgLjnlbb3vwYTPj7LNK8mWlDWVs7Y/O
5U5gW28mDV5EO+cGfd8VWt/8H53vNwerL5YDFYwVq/xoDw1meSZBr16CrlVH9uv6ZGRV4gZZsbN0
9vD5f5dUUNxKMXb7vG9/o2E6ZzmkP0Zqd3+RXOk3PtMZHfDpvDOdu0fT3NM0+PoiZXTBVjI+T1G1
tVqw3l4d+Ju1c82PdKQ/oTGci23bV21Ddm3WR48RPrA8bbtLtAJSbYrcx5OUM+NkhdiP5FvZDy9U
t4LfXMWQbiW94LS7OlQS+HUiUpzqBRHmxC3Mb//SD3WemNDGtq1LyZXXhz8bjdFQ0QCquVhn+fyV
qgGM1uLMe6zVmKQq0MMsejdZtTJlCCPAub8TShbXEcjGwqAY2+SnL0JTryJE9mmkg3H0g8c1UwTe
UZG9gBgSmmeQVxrCwNXv6rhnoL65OeBkXCHlzizFU06VMVh5GLX4Ad7Wpfk7jvy9iFiTKIWthKoR
7es52zVo830azJt5xuBgGLRa5TcVjTnb+Pnglba4ezYYQjua9jlC0AWFrYu51bQYMwt2ob4gTmkg
weIeVFcvFPBtmFIm5LcJME1n+qDeMENQZLXrp0yd8Rt8lMXQJ6Cn5Gpimn9M/vYdoOYZvihNu1nw
DLClJZUSvVsLtmw/MKvr2Dfe0dXjN8Xf4r76mAP6soIshpNvnzZsOfNJEj1Z2/rgDxmGtK57cxQp
gaYApLrk5lMnuCtiHHe5eAb4Bn1Vx87KRivMV4amskZD1ssv3pDedaquK2aDWJKBgM6wFEg19FNl
o1NsuAUF4Iqxjpsl2EWecKh3VCsO9SYkHyynlcSLVdKz4aY87svMWOSlxzkNNqV2OGEDtpX0T6TJ
rMjURWWAENhYFOQpPK66QO4Sxb6b85ovO1h4BdDlBoY420TIc6cUjD4RY/YLdBlZeMV3PY+ZFmya
6iVkwAF5STlkt60GPFYUShIZGethV+nZ5ALZTsfJWh1w2LPCLIElnnsB6538hnVg5caUZTuV8SV2
HeXIY1R9q0an3brEfAblVMd17YjSBogOrojOUzANSVoFHJdTve4n+KitWG8df2LiBZSv0E67jwok
DG4Jj1fqhMl6D6IUm6zJOOctwOxbataWkjAA3sqfQgOmIVpkHIvIAoXuseGuuHpsXNVdAFHSnEhd
YehI9STHvj6wtKdpDI1770/jtypNjXM0Otnzvyu2M8pHUJafi6EkCplXt8+jRyJcOOMeSwyfqGG/
wLUmvzWx27DygG4YuawJMaogGVQOVFS7DtkNOe6nkqOwgNtO+xnYTELxV37876Kpdsbo0K9Gkx5S
dXVU7lflkG131M/ZZ4oGnV7cuK0uu39XPy+g1XEQRXXBH4g7VVfRndv/Xng9QX6AFgk/eQLZnXxy
dPg7tdOKT9zyP00g5Uv7YgxcgkM8xRuC2/mxtpffpt1V53YhD1kanrujb+gd+7NzSdVvGbgdhase
u+kG3nf4ECxmAuyIpDYBKLPunzIuTkEi5Ord8POPu5JKIkRHugRKP/iMVAR7eJTD3VwGFrwd2Ooc
9fDsL964zegn5kLWEhdu649iPXTaG580Oemjo+s/JsJEHMDiIHYIizTVMrvLAssp0UL/IMYZLp+7
bpluOy6gJh2W3Tps2qUNby6ytsAYuwNJaDLMQ6UpVHdcCY+wzpfTJXfDm7WubZz23FPnwV53VUXD
AzTsRFQOpJ32rAO6UWHzJ2XaHeYmevN9QaRNrst/cl2CWgw58+6wZh7FsadeFzR+wUYIeC9FT/wY
rCfHKsinRRRBlsLgFWnBh4t4lZQBnlAYqzdJkv9geD2/cmv65H3O8StcUrJG/WwtwqcsRAUHZTxw
z/bu38PLGD0Gw3QFDb83hPtAva7eGZiGvxW+TorScr43a3DnfyS2EBLhPeOL2vgTbIcmpIZyfCvh
ZpxDK8w3ugsST4351kGehm01dxeZj4SmUNkddhoofXpFCCk/CdNNNKVA1Igw+lKdDBGJ0V62GLRw
N6kkdYKDS9KNmoCx2cs0Y2GGqHII5mXic9OEdHyL/SZlPIZR/5UwMI6tqT9H0wxfOKXYbJV7zLTu
kT2qiid+eOhXFYWxlEihqlNbWk1GvHqUVy5GUye0tM3QeKS3h+bocrO4BDAxMMtRiRjQba1Z5h4s
q7r62vki29wl7iCmbTjYCyRY04cL/KXoTMpan+4DOrRiRuydZEX6TpD5TYdBeR0CTB7Aj09yaShc
rQFVpZHD4THTc2jnS75vIj+l4XnFpWvdw7R+DUGJniXkB7on8t9zJ4bE9h4+IPZZhdnfpIcc7/ho
/OXA9F3LsI9lEBGir8vLqAJxaFNIsdziqlOFdkhMhzNePioGYDA9cgFUvc/crTbDsORXRzQX0/HP
kYy6fZPTjFWn4AN0K5znUqQ/2bcLyCEXP6J74Z8a1C+ExABXRDF+YHWp+Ci93AVW4ck1NnCrJnNn
mQf8yz+XEj6f2+9Tzpt9VVB/NJBi5coO5civFBOL63cxXT7DuWGEZxTpee0WE9NRD93TsOH51D0x
Yd0BvVijqT/JCpCYO+eIEy6NfI27CEw1G7nQZuey+d7Rhwnrik/61I6TQ2QNkkIDQ4acaLtuzEFl
lO35P3vqKw9jaGFQMhyWGdAo2ZdElJvOP9x1Kh7+p18Z8PFZmcaecaM/FRUhL8VC5nle6/aSvXd9
wGvX+hrdL3BV5ovlcB8t+4lvSmNNJyT1gz36dFDVDHhM6kugHThxxQIS0h//MPuruONKlpg4HlLD
/U7Y5Jp6f0Q7zlSyMOA2YXDAsMfOMlpcTHx9zUNanHvRLt8ik8coZufS3qK8WYA4c8As9vwgdy28
W5bpmnJLrbQCLlgv27K3PHpmVJKtQsXM6ZIJ2PmFTYivu9Ahre49im4xcylGFatLeI1BL9Ht3pvQ
XshF9h7xuFLu7Bmxx1giihVDcgdd2/4QC0X3MzqQhmGr86neWhjS7TGn7KoivuSvhTo/HEp+1+yU
PxOkkMawK4X/UQjUMxu8Hi8QvemG8OfYwXWm4H2nzekWgMf7FCflk4dWqTtv//nkcKjRFjpD4BQN
jbLalEwjrtiy0X31FWFLa7b3E9HqmE7wam9lEWhbM/ppue14SVe+p6EszO2a3rpHugYDK39jgtuJ
MKggXmxh3nHVbh5UwWSdM8DA1fBjKswaJCOxnAl3b0S5GTVK6gCpYmKXZFN+ohnxWcUxRM45QHas
pRtCfKAy6ZzbCJtiAFpF51gv0Rd01nULFxVWcl//JYT8ocz75AQBv1CIkfyIbX7w88zPNCr3dTMf
nUIyjNjTC7hnwDwg9De2vGaTwl9gh9y/xsHkPivxtAvYC7rNflcPBHdtMTxG//pLffT+FZxS+9hk
E4JgB6br58CO/lA+8FGMS75tmLKkNrZJWK7j1qnTY9SAuxnMFeZZrozXzsP0vD6ysuWlCdnH9TV1
quaanYzqGa8yr8y2L05h+DXkD9BWuvzuwRb2tfvUdEFFZWzFYGhAjia0RLTtj1s5ZDTSptvTovPD
WaoX7mvtISzdMVG5+x7pgneqA7VkhkaU+KCUttlM6rf0MrqSyqY7ux0rtkqEZ3v4AuGV7c2FQ8zs
RYf5KdL70OpfnBkjSgSc4LCSbj2nZBY3S8pzDWTmLSsoL3IqhKqRHe5miGpSrlNn7ShzICv1cLo8
znKzWcwYEYelFqAlDIsBEvt6tjtW5dlUFUB3oQ57rNafCpwP7jLdS1VThNd4rzVyJU7CiVKwB3g4
FJi5DdavO683fDbXaj1Udn7Lh9R5wt7G2CTb9LzOEinI1HTJFJwIw0z0yxSBs1kMx7hXXnNa8xzS
ZF5dNcCYQ9NSbtUE0vzwuuZbHnob0ivZU2YhEho5s95EP9gaiBrF3SmOq8mJW1AKGPv8mck/C76k
1ENk04yyPi3Hui+ipGZJsoETiwDLzHPwu9RjqJ2Wbds6B7MdnZfiTgvA8zhG8haE9bYLPJsCiey7
KwwrsdecOsj21kiqy/iVr7HGsELPHNJPnqJcVZo9nKAZlX0/9r/gTB7OO80ZcewezweSnfGWDs4f
Oxzvcu71jlOWW94gw1dnJGkhpBFnLq+W1pusjZbzuLca/+anaf+n8T9XZbQfxjcV+fyucvcPv3xw
fHkR2cdaFM9BGKGWALMAP7nD5/Q++GcHN38dLO0Plwc4kUc46uMxQ5beOvTAB1SB0N4wcK00KApQ
I0l8vNWiiHhS8b/Q2RpXvWY7b4wullmR80pYblNL+2tdhT9or0wTvs+PHm8X6nE5Jd1mkgEt7I9H
zcgW9tRpvp+xLL/3a4mHjPbKDfQUxaWE6t9qTp8XsRpkHh7NXJSeMFLQce2rpMByiCJJeJS64tes
GucTw8ezYepgW1CdaoY9pSeOC6Cfftqd56WfNbrMdqAkhDPqQSGsbOZWWddHOygPHHpcuINpPmdU
u8SDmzksh+dtmLX1zsvSal/6/huJhHRr+Qu7Qq5Vceqs4bG29KsOI6o5MhIgi2lteXO0G5jMbH7S
9WJE/nXRDUudBnJgrv0bllWisHOo8JxpeaoLeqttgGjcSXKgn8TXnHC540MaX0WWXm1Q3XjLlvps
1UV3mmyjjK3KPeSDL7+3HrLyOrsQXyP/hHTbbPtlXmKiaTqmlr1++dfB1lCh4QmXpk8t+i3OBw/H
CK9y9wcUTbYw3KG3Dr6eUyaj00Sy4Blnv6mntzxS7T3lPm9qeQ3trjvOxsBsLQfu0BiC+nSFN84w
FQfjUF99NyPttISgc7tmvKf2AY8qh7/swsQaqFEBSjverUH/XDtbHaZppyLTRhSBUj/49U2MyPUs
AFaOePioFIEtm75mVMZAPWyD+TuxY/tl9YmkNLmIBcVSbAY772AYbAuHtAUW4D7ZIMUPQFbNjSkf
Fgm8c8Gxqoqn1KAALZ+l2jmDYd8sBh5uGG4YFyaFXJl77fFinydQDJt5HI9FKvDwMYIl5ayjfZtx
XtFoOuLu3wye1x3aFv2hsxSQs4WQrGdiZ5p/ukVrvekBnZfLB3QokonOt6r+jHDmPrlN5sMFH9Be
IRrO0nRupIkJbzdev/MtIYA854fJo5iu8bIdZISfBoVGd9I5pij1jQzaeQjAO5hG/lrVfMjm4yMN
LXHOQy5rYdscIRAut1XZNzgo7qmvaHou127HvGZdVOAndQupPDDUGlekfA60wlFXkqIBNq7pwFAH
I1lBAtkgUQGsypsTjIJrEc3RseIIapze3I45zSY2+jR8FvtzWHVxpByo31IiS61FW/GaczFsK3ON
ngf36glWIKzXuQmW7l9Ikl3S0Y3FYkHOsW9oNIel1sAr3WaHl/BIVwYdS+Z49AzO5KrrX4mC7fze
1jwn1VspGCrTuWmg1Mu4i8Y/Zq3fG3OExK0LddA9vYchAge700NBA85TgACcYbk/j2J6a7yxJ1DM
8SVKOeyYm/Yk8fcli5PdoHnnGnKw6bhri3tBCxBOof655d3MRDT8GEYLobaCl9Fxu63J3WzNfmFc
XzXV2mHxKl3i+JEsow2B1RvGqi2Lq/z/c+k+PNb/29tP4IgCD9pRImqk/zuP1prKCWaVuc80cPZn
IT9lAE6kkrtVDz/YxQ9XNyJ2DD00sQy2CHJpOW86/5w3RG4GnOP/txkaUfW/jbqkXrAeoorY/Ath
1f2vNGcrqiZbIqt8Wi+0+7ZbPZCKzMeS3l6bMxV6Z0tqu/pSrQuJDaPPKkxrP4dEI9JiPpjY9HB7
esvNqwEpGRPfTxSKX8j/NM6aza4ItHvsuu6d6PFdaqvmV4xIObTzoQRTsgO8w8tVhvLFcBjmci7X
OTycvQOn2BPsWomIoqVK1MOg9jGf9gIQNS/0+XEG6YWuQRR3Y6/rqd9YGAREYFE9RtQW6A71Q4RA
jm6AdObeQjWn98ZQIAVZHtD+fPcdY+BiQhzfnzP2peIUrOqDu2Z7MXPKbAccMIsNr8N0JcWcS1ve
UCP5v/Tlsgld4Amt8ytCDo/zXha7FZ8aXoMspreXCg3qrxM/Wo/WVAFf1o3GVVmcpT3wE6sxwmZq
uGRQFeNFccEKy3lHnjt/0rREGmocUHoeTWHtoGPbzH96hsZgmcoZYMOwt60emRidTw5FhWCJ5jiH
+b6oLNyEwBwsexivXuOtsasyPkRprRxr6qOim34Tpt+iupkOWCUt7rhDsFXiL+VB+BhdejXd8D3K
6Zo0YOlvjdm5MatggmPLc+lZoY9GF+5sUb7I1tkGSKp84eqTQeXLJ+Z494AJsR7ydwSF0TQJgpkM
LKHq6I9SeKQnoiCEQyzzyWOTJr9cl1enoX6TxStB3bEZ5fb8wZ1TJGlR/o5E8JPPR168rrR3mKBo
lLLTv+zNn+nWSvdhODL3jk5zTeV7ZoBYssyM9InXtDgUwWdmQQfswPjw2Zj0tkvxzMCANv9aQj7i
MKchD5cjuBlyjbUgwqFmPW15hwR8Lfm70eUMFpm/qy1mlyrtXrNt20UpF6XF2rX+j5Gl8zPDOjux
pXqygmYPvlp9evNkbirZgRk0HkyXpG3L+db/kFkPTiDDjN9pl7HIVyuJswVIaezQG3AvMusHkpK9
zUb1yQA5HPsK81ezSs6AsjqNoc0/9m2sX22zU++Wx649paatsNh8ZuiMhyav2DoW3XUMJvlWD8aF
zRimMnywVwoUiD2X46+oa561ZyywR8FF2Wk6nVvb3ddsyx7NITdN/0HCPi/NrL9QCtVZoCttVovN
gkvvOHS8xvpwVE4LWXvwFuq1HomDPHUOLfP1xgmbd9MB8LX6AOrN5XOeAlZ/45tP4+02GDTqAtTB
GA4AiYl121FNvYr8lznlrzVQnxBGo8v2ec83Q8uRZlvlI87lCtMfP++TQ5Xxyei4GGFPOA52+ZuN
GVV1VHkCYEKYfPjchXsFKO8nNoHbaAVMllr81oyVe1K1WJxmf6ymSq9NRc5VCyxrTe0lymkaatWC
MrEeT9fSDez2qgTroXskOTEe/ELjJp3cV3aVr20EMBJG0npruEAXqVWeHN6xPGIOxdokGuxIzdsx
etIjhXHDsjNNzYyu+ku27M0cr94UGGCjIZ9bE/sS7tu30ujOCyU2UdmvMVOxSqJwKjfU8E4QcPw7
ayl+cZK9V9Ckl9nyG9Jv87ay3YA295UYs+ayfeErjZIwGz6E8vdNM+6aov+WQ4hvw0mjRloAojvn
tJjrCwJh4vuOh9K1flQzjnVcjB4Y5AZb58z6f3SgcrTENuJx4b/wC+VT3Tr+rWgYkeF8nG28pEuA
x0OpueSK6v11PTfbCMEkGE6PRbAXQoHTw+9mGh32qPxrQhRlva/Tv0tjr3EXKuo8i2qXygpTcgnb
kC1rnZQm9T9OkxMFpWC6H2w8wW727NkqOpn0pCCkE5edsApTX299R/xj4nL2uDdoXvXCH37Zkejt
6b+uwLU6KD95JD683vsW+CM1HvzRDT3KiZ0dtMc7FobGo5DaNLaLzxuxhvSa2qjVfdX+7s3PwoCF
hdknNRpaQ+VaJ2xHAXOhuR/AXi7x2KHEEVxJuIedsTufV5qlHhZn9IwpOJQN9one6o7jGrUvDf9O
ZejwCLVyutVYl0gy9FYSuMXzOub0nanpMKjLULAbj1zeG5DOfnKb5wmbup/lQD4PPvn6MsyHRVmv
7djchra7uTS/sYyZgLSs7ZqIwVCHnGsZKmS9mSg/uvGbLHdTm61bky1jD1djxww67VeanabG6vGk
yIYN8VRuuXwki6epn4ffH3bDb7Xwsef8+rDqZk/KwDfEjWgjEX0f9ip9CDp7G1WM3ZpPyh6W7+Is
zP5niLluj0p0q7gi44SNtq4uIXTmJDZK6VE2ss2bugM6xBXF1sGO8D5o7YEdZmD+CtouAzyT5og+
6VFlzS/dpe+5qJ/hmP2CmExxrvTg+PGZzrmTnQhApiAUuM3Lwgaoh7ZMKdgE9iwwbsqQ1s5V5oIG
0a20oMsK2k74s/Wj8pK1+McXfF/SMF9G+hAPTDwTk9mJ+hd2rLjzZF48FSWST1NpK2mbEluuHHXs
TeFWFQL5C5R7gtcr2zRu/yStkfxb9p1AUEomg6ViETBGmN9zR3d76NixHRJ386uQy4e3lR1W77nH
FdH2nrHvWSRC4hrNLXwa6oyRHh68gYuPn2IzjRWdkjJTG3sAgVsErroEwpx4RP0hbmfTROu0yMHq
m11ZtOABBnasrDrUgpUhw9toiO9dzsLdo6gZv+cZ+6bzms32te/ZmBIGOAorMuMsp/axrMNjlUUH
WtyKuI/CT9eW/qUXJElRXZH8odQGfkrxEDWMoIJUtvHdj1I0t8nPzSNu+m1HU+Xc4AQJoyw41Fxk
8dFeKOnNzkqLT8kDdVzZP/L14OpoHyGDEh5dNvlfhM+9PZPLDr28jc121rvVD3dRSiuQu4zfuITh
1cdcAI4EgcPK6E3xEFw0vqGXgUKOeOHw4ObrvWlS7bGexpFQapqjSIqnVje4HdWpcxElbbfp94Oa
fwzd+o3tooOaW1hQX/76BXfYzOKUaqvM3Dh67DePtAxtuFVcWwZCrp9tZ237uAK8LTzQ/CwlB1QX
ruUGlmQZe5mDU3l+no0RDTfMeSfnACmweVuxYoAeC0Rja0Dym8x15w8BAQbZsOs0J9ycK79V8Tr6
U3oMEF4POhV7cORRnKJpc/FebmM08fYbEdgyfSbaYuxmG/pYQ84MqzYlIXb6jtcIbZQFvZk9LC4U
C2Dawpr4z+oJf/n3XFHTsYICJ3jg4iXHZx4gukOgQbXsqoqUTYl8Sq8ymzibVTYNDWMZYZyPNJYd
idtwfQxBhk7ZKtF2T8VxGw92GktuD7HheDrGQvW0Yga7M5bBrPl0hIMDr53rTU05ZGOV9AbPD2T8
1aG1fHTM8cNC34BLwH+gvd4yu/ANl0C1U/ZS3m2PCk8o8emeRNXu4S1LjCltts7CJZd/ZkpS34MN
m0hem7uhfbgYHerlJ7CRC0PsVbGoi0Z++k3OmFdgvcx6lC/D9t5Bfh7zfv7do6R481o+lR8gAfKj
om2JweQLMiPIfy4d0axPDf3sdqYHUlfLrivS5r44XXtv2XAfRzG/c9Mj1je3xnbohvziFek+n6A5
uKX3hW+lfEL8EABomk8/FPuHezJBL0BetVveb+skOZrd9pKbtpk0KPObgrbqai6dfcjpCeCMwkq2
Ouqs/OywwltOLFuLHWDHywgokUGRyiFTMGuvZhBsZgrObcMggvJ9IT6JnxVUeON46FrBSDG3JIhF
c9HjFc3RPQKdnLZN/q1qCv0zHxd6K3LSsXjaA77b5qyb/puCfneA7+2Vyr2PslaIYSmu8NUEAQk4
QQodJLlV3nvYNdf+UU5agKrdmrDPUmGA7qZ3wFhrl5Rfff7nP5znYMFWNv4aiP8X2Vy8qYrqS8Pm
XjC6L1P+nElIZBJ/xHPdfe9E9JwOLIktDXzSZ0um2bkDqmPHVc8dyQgr13FI+GQzZKra525NBjL6
1ehB7ERtE+1AzLIb8WvhmCDN56CWao83d8fSKG+/57NDrxWlzDGaKdvSSaPGY/OdOBAkuX5yfw1Q
FJv16EqoeVfS9NAF2EE6HNmIZk9C+DsG7PxGZw/5wNxlNrH8uMKUhtsYoZRZi/vOeMjTlUQe6FOS
M/2b3TiCyuf8e1cyeqxUFyW5bYF6DeuvDKKQ7h9kmjDlDkjhPe8vptvK2Vpm+icTKX/IpL5MMFFH
SvD2DpGmTcasAz80QoHNHW6F4quznGY3Y/AKqrTaRJP6nAfnu/Czk830WTuWe+C6bnBVF1dHKeKF
fATBQwgjnCHOsBllHGrs42gEy9abK4Ciqfs8rCJ9GVuHavTVjlfS/7uMRA7EPuTBLN9Vbgm40cvv
IbIcZ8Dwc+7dH0Ee2q+m6vcrSr/Dhdouu1/2nImLQjnlQvvXH+dvyEwUnoaC5nq2qBsvW6O9Dni6
G8v5XtKdh6EbyOg4B5KPGKNZNOHneqHQ7rfJsmwjTXhIRm4f7MhRhxZOGBhxFwsI3QiLbW9WlAu2
MOcW9w2+UrwttXkKnB947bJrOtUYxUIilSET08cAcSLpEHcw/fvbzEW7xM5PEYI3Se7a/26azBc9
Cz83femanGJ7Dm+urt5tKMNTXrrTxbPZV/ICj3MTjnZpewJFg/hSpcmOaSeMTV+Ju23kW/Z+LW7d
a+u1OVKFy2M9UV2LRKMVik1F5JQHWWe4Yo2n1F7+PEIUO5A/cOMAC3WZeZyCzEKUCb4TsByPa45v
d+03qvejb+lX2IbqoNC3N6ZFJHWwHn2C4PCor+o2vqBEy3Rh7noIL5QbdonhO1fTqFmDjfYh1OG0
8ZYFZHFt8U8o8SnDnKNRwt6lCxCk/vH+7ZkN+X0/w03mqrLgox7W6LUrsdF3NSYJQrcbILHYH4Ms
TOycturcER9RCxMdT3K36RcYqPTD/4KTQabQONvalNtlmshz2MVnxWHc57mfeI37VkqyIuPEWmIO
+uba1iBVHL//wPiKC2JCHkhV7u89Z0g33aMB1MtXdVh2JYbizdj7+amGd0s5G/wEZZTYa4hVerTK
csDHoQnbzYaOvrGiDKHDfcptzHdkPbqdW3cfRe2SdGB+GR8YqaBc5b4I0+MyzJ/Q88fYGUWfTHZq
7/3Kkcx9a7mdP1MTSl6A6pLA4Pa2EaaPbdM7Bzik1V30LkLuwFTSk6iiGJ4+rOWvmPrn3O++2fZi
0pxn7wAiLNfF/dHkek4irJery316EQ/PYPVALLXtEXo4p+O6nmqni82GFgs0LcBD6gLJrCGxC/h3
WN2/eIYOvBLFS+PCHjZa9NfWzp3Y8PVL6CvnMObOi7Y/lFhOizcZWzmG7QZvfB1HQkMmM5tzuPDK
m3pjibuRIx0YOFH/hXRSy16PmfHT83oDjMv6G5ZAz0maNrtxEHfWCYmTpyOWDgHYiC02EkeHoR63
BV5UDjj6PNNoOVuKSvv6P0yBR1tPRvJzYnW+MP6W9viU+6Z5KkSwbKQI1Sl/0IUbc3hiZYM6171W
Eaa2wZBmPEp08SFYHLwKWI4ROW75lG0oeuUDtJf0TLf9u49FHBWPRMzkTDCnwdIsU/e6pvad5vdX
HE3Uo+RFs7VtolxipV9uwfhyrAqRgUo5y6U3dwsMp6SmsH2GRTGyTyimF0mqfzWLp8mpXscOMyDW
eFQp7LA2Cc9s9ROCO8UxVOZTHbr7aYzMbd4B9li78lFZCYTcY5hzoOTErSDUNkcPzoXC3hFlByDe
PgYux4yDyHrRTqOO0gRVUDQs4X23AR85E4+uBt+P14dLGfGO49Ki3SMUZux2eBBaANzNrOEVTG9z
oO9VCkMqbep9SbTNKNSVrl+R1GqrIt6eXs82QMOR7XN28oaVyYum/ce1DPdQt1CkxGhwzczEDvEg
UWUQYT7kCFahfnZr98Uochnji+CGiZ5PvMP5UnVVPffR8guyJ44Md9wUTjDsVwyXbzhAQ9licGy6
U6BR/aKOBos86r/7NBQkdguIxO2pnjWAbh4InrLPhewwF+zAVjhA6/g3qhceMk06oetQLVHBy45S
H+8qjJUVpEmMOZ3SU6UU1ZRR8WmNmKrWWlND79NEDVw0OM4NDxJ36MmoH0EUJ4gtSFuJbQXntbEe
Ll73Gkw2fsqS7IU13trOsu/NYH8pySLOitoD6x6OFWC3Oxf6ceVFAbc+CuF1O2470UQHCJock2V5
JuPiXuYJ6J9EKnskfDaPe84knPmE7fLc2/mLg/DdtHOBdF8XZ5jKQJcvQz7Z/0PWmTU3ykRb9hcR
wQz5qnm2JM/1QrgGA0kyz/z6Xqi+7rpx+4WwAKtctsjhnL3XXqetpvFHSC9xW3ybbQkcwwD8NBt4
k5ynsBDQqdGxHgnc+lPiqq5aI2JI6eo1T0SxdoKlg6lXAhzaUgpGK0ppIUn5oxgOgg2NZbqPLS4i
www7gbMZ2xFDCA0zpvt60Ylq2nT6sLfgNqGacsBkMCYnKf+5OukJjW9fKOOvYtXj3sENycRVTLvi
RVqkY0XUHiFy07roMRNrYtW06XeG3XXnaxKvLDMM/wnDP8Q9NJRA2OzM3PYbws8GkVeGuDVxiLzD
uE0BpW6i6t1ObYmo080PU1DW+t8vqRATO38Cl5ccVGjmBzkfzGH0N27iyVbHgTeUSx8B+MFSs3uo
VSVtPfmjRJxBkz/ODs18eHxld5VHnptGYGllYBtm8zofH9d0BylF6DU+z+zj7OPE497HV//e6n9c
/nv/49L/eKv/773//QSPt/r3zn/v/Psu/y7973/q8e1/b31c+t/3/8+f+nFvQ/7DRo3o0OdfCW7m
/345QUqGaC4Lk8W1u05JhEZ1OfRPXu/3T4SsHuIus49CL0xYjUzCrdUnl393IDcoiGP5epyhqYNc
ANSRODaN2j/O4cya04eyYReOozgrxMCB4XUvraH3L2R0ZJDOXrxkTtguTm1I8QmGZ/fkCntnNURH
ygmvrxfl7itOO5M2ZI9pc36Jy6Pc0ZAhgXh+yYDGnqFrMOgmnvPqOrm+lSDt/7vaRsV2QkEEgJOb
rQGnS4ogcP24GRmGvjE0MJh/r45UsyXV2M3jZTaRr2MEWQ3mgXe2bdtaqxb5+ONqbqD/NIA9b4NA
5511A1I3n93t42b0yWJlz+TIx3+BjBemmFoLQcXwYyhTEOerknr3+F7bqtUKlIgFs5xtB0oNHJzc
t+g9WtJ4ApN34Wq7CX7ZHWm39iw0Z/X3dGQXZ0khBgvCJGkP1PHOSSBkPq5i1i5WmpIsFuerqXR/
t4RSXOy86M+iCS56N1A88tl05aFWvbSkwO98q3eWj5e51RiXLPWv2jBWL1Zb1S8dYcChhMIvK+3N
FoF/HASKeztP8mXX2APW5B6jPzieQyLc7FjL9FchnOSO3j3Ypt2grRUrKrhIYy+RTZUzucwxcJmn
wWIy0+r0eIkgBXG3pt1sRPl+MOYveTgsGFKbO5XV/MXRSfJmwWYfVDJn4yQhxo58cE/0sS6jquyb
gpF1s8ygJLoTyfDjHNgb6+YhP9mUoUvS0Hzf45CnpNI0CTXrf/eho+nZpepq/3irxwWzEk911+kw
w2VECrZ9nzB3XCHYmU3iHcw25uMcuBQzbEFWAYWxKjk+Do9Lcaf/97LR068RGYgdmcFTPA3x2pFl
RC6cTSsXPfYbbjScqmWX/CDT5rNLNX8BcYDFQJ03tMlJlW+9C6tOrOT/72AmdQ2pYX7dBPV/VwKf
zSTymWJDOaS6hN3vFh3euZb251BhTwP77BynOLABbZirSDzphCNhDqmmq6RIRf4R1r1xjpbOm/CW
lBZgJa2wr7nSL9lj7NdsEm2Ue6A9EqwKDJRLiA3TrsV5oOzGu7lolG+Y4PK9OYE1eZwzciAIzhxC
XxOBfTMMbyuxF59TfsFDj8ow9TKNoEEOlR2WW80LZyIFMcwe/K/NIFtaMYmcS4lzn/Lvl3mOObXo
umTdtOCkWjSJp8dXj3t8h8g/MllZqEcQnI3iPEL0fWLhq18fZ1r6nws/jLzt4+XjQiWgfScBeuHH
Odsz4GckGVLRJMuug/0r883g8njhqjG7uo2L+9HpM3Su3PA4PJywlveayCp58ue7MovFW+2++In9
Iovcv6DcqQjcQS3j4E0/a3VYveK+IkKJYFFs9mW2IIQ3v4mZWFtjLhil5p59h/37UnPCMw/d3YxE
cC/ARqwoRWuraCJidyqGjNpxGp/sKKYOFzP3D/hWAEu4sAUxQvmNRFM9+LfWF8Ou08mKCmh9fHZa
8tGUWn+LRtyYdD/YlEW0JxCGjge61gRMyvHL7gM8b5rOtr1dRjZabxbGf2g6XGVZVugjMcp2lZU+
F4gfCfPVHfY1Mnt+nBvj5tyZCA57bG1bleQZ+cnldNJHDShWRkUsEhs619a1rfJ8ldKhefPqHu8Z
eol3V1Cu93pUOL7Zrz3kbKfHQa/9/776dw6KT7qTTfuclS1CxseFzpkpBq6Fep+8kQ1JljUtf/C4
o1/Xi1CAD/I8Q320FFBFohFLLSmdJ4jrXqdRkzQtC2sX2ppzC5QGizGcDh2iSZALjcjXpabI/Gvl
K6wbEg3J1jWrYfh2xubLcltMjKGYgdMq3qU42jcYYNgnPmGuQc7mSXNvN82wG0cE+jl1pCUcOuMM
Nzo4jLU4GpN50sjCXtp+8Rzr9hqlmUA65/6wO0udHDCd1Lhq4wgyIzsPWhit+66f3rXmifrylpnE
RJOeWeIKzM0Z3OvjazWfKB3jmmuDe3ycwt7CPRJWlC9ce/vv3Fh5xTokyw+FFN/1uGDISSeHimLS
v3PeWBUAm5LPQsddU+ix9xoo9UfFmM4dQUhO3ta/NANLfE9l5N7G3bgdMFOwSs3Cp5nusrTh2URa
ln1mVvS7EGztO5UMV195f0bfgIHVGjNjq+v3dtUpKCcNwxn8kEnvsnvjOfZL1VLvYDv85nV+A00X
6DH+FO3N6eMS4huhqY+rWVBhRJ1Kc4sQRJ3NcoAWZTEFIBno3O5gGE19VW0fvEx5g7k0doYTOy5/
F/Xw5Hyb6X6gm/A0xG2y1dmrwDqdk6u9UO2bod4ZfZ1vWc2nFAhmcsosyEbidiizrn1PVMU2NLX7
vZ6l7OZ7hsfHHdRmCRYF0azj0QJDReZ0bBThS+s4P5VwZ6J7R5cpDolJg9x/NJzavTU+2mY9TOKf
ad3/EXbv3TtfLw9R5EzrSnfLr6zYoG41FkZjo5ntx3MoeuPDcDKDjAoL4yHC4SM2v4wWZaxeyYYH
SpVX6k/B5hfxSvITjjcyd2rmkHscNCkD5SXV5KfRJVyy6AhTdCkWLR2ASZ9j5F4RA2AySd0zzXP5
PTn1z9yNzPeJVjJuVX+8ShOOn1drpFOMzcXO4naHrwPPWEuJO7SM9hND8aVzZPHdQcaocl2/6rNw
2CvSZ0Ov3D8O/RGSg4yvXPTlsnOIZNZdKXe645X7Agb4ui1apF4BH1QT4SASHtLR4gpfY2MgWJNq
2E9l6f1hyXdOhao++VvGlL1F89TaxFG1He+W+FN6KyuHzBN1g7SovzQTP6GIY/3elw2u9ZF8EDMf
A0QuuU9n0xZYxNkRZmlOAabB/oke7VrwDx+xVHuQ/OvyqUyccSPiBlZR4EJuD0gfo/aUovYyxFHk
CWmyUUTCWBF/u26Nx2HQThkT5MkckY9bRbl/vHqcfxzotGqnf7e1kfuFs7kjLfb/fue/2yKI7PSP
BybZ2nNeUjbm5ZT292x+BSDpC3f+eO6d1nnJI7NaWsgR94+XxOhAWy9+TnTvLjlO3GvXA65tc2CD
j5dKa4urMlVJnJtxTec7HqceF6c+Tnm822AHg6K89glmHxy93aqE/UT5A6N/j4L5tbOfh1bW37Fm
LpmQ0l9l/GnkfrUZ2fRjBHC6K377n9Dt0e0L63eLBttLm20xSoft/HglxUocwv7ioEvDMOve8xku
kgZ2Rtaga2XHcAg0elDz2b9fMlVAV8Ads5mE0e4dC9benBfwZnqi2IIBIHdrfimGrFsPNbXHyKSq
5bGquKFE7m9+nBSLznDG/b9z2NJ/toPnHaYx6G+P84kd3RwwDQgfmKSXVC12yu+s8+MifMbfwFjS
7eTDh+z6untTU4/xDS8VWVB5fSmUfO2BDD21wfgaYHJf+VH9Q2SCGGiRGifJEzVD6nn9OAAN5mQx
a/8j6/fjlsf5wOdmvWl9MAXtuUQVdKS/jyouYOxlVTMsHLPrL/DBtHswuk880+lnTrb0pmMopMbG
S4G+IGBVikxBc1PMir4cxv0Uh/eHbDgSf/KUOkk399EGp7oasqjPWWh4F1Btb5Zv6K96JdRTm1cv
RJgUL71fXLEhf1DeMs65A+4tIo91LWcNcxtG8hYk1r0odePYz68eBzkq/n9+d4BsE5GPo7GMimbn
a0FhksjN5tA7iOkk1kN2v87Kc3jiwehfq2yMfxoF6JTQy5qnLGg/2thyN2PWDnwGlP0OHK5bQAg/
krGercsyONh2MuzAtotj7jjeFskrK1IYd1AbZi2hD0m9S3eUqm/wN3D5lC+d7tAxD/th29FW/TX4
NL5Ry/bvrtURVzBlcuvy76x1C6SnEdjtTztz37Vq45hBHgDayDOG9rqC+dNOXx4hPjUD5N0XaD8S
hxmWpl/iI8lCHNblk/0E+67cMI6Na81HneBRjXuiA1sdwzygNhiX4mOyaASYmyyPu2+t69cZ+0+0
vfmXrSDrOA4wUA79ELvHTosYiGQJ1S2PrlMD0h5aWoq1yFpRgDQ/Q7c4u55obq4NA6QxCnZ9ZuG9
jy2pwklXfaEGsFbepKO4qgLr3sr0Z+vcI9PU/8QpcQm2/e2o5zj0t0WinJuBAgdY0EywIY6Fvis9
mFKmuz5P7GWT6ief8IJNJzvqqRQ6dk7QfnkUj86lhDA8Zdvc8FviJMNXbC5figi89WRVLDOagOa6
8KNVZxVoK3V2ooMvzV+D+eklY8jTnPBxi4zoWaeBN8rG3pPmDK8EP+nFBLE6iz+8d63ju5NKDhu0
0BWJxbSrkO2satQavxWwfsfPoCP1FVKgMnovq6Z7hYW6Fmmn7eCHM40g3VW5pLQQpHTTWHm/1QoF
bdPh4nLw1GIkK0AjFhrvaljeQcrcOQt//BF2+afvGNHHoLC2USwbiAsE/ITksFnYhCf/MdUzeZYO
7NZcY4t/Q7Qpf9rGrtZt7ejFabzFV46WYuqKV8LKhxV0dAbqwUKG0MTjLnWk9TxE5QerAP8LlgKC
xHGsnrDSUOerY4r4Y3oK8gtAVgpoBD/e4yl2D9lQMSX61MNJxzKwlij/rJP7aJjvacK3BaVZ/wJN
B9S1f0Fm1t1DO+7XAkjyIfPCZ5Zl9UnktMMCdOg3LaW/a2N1X9iYog6eTiuZjLrpotp6O4Aw+yCY
nIhpxaNFnd/cRnIqX2i1rLQywP2b18hYqWZDTDSClRpGPpSyMBZp0mgn0VkrFdF4T8O7Jvp8Fwbg
zqbExt0cW+8qLz8mBf8sjWhgam18LHyWrnFn4psJ4B5IOf3Mw8I9YT3ErpJHPDq9xWCakkevFcKk
ykpzL6WbehjEgAy/daaDFw2LuhXRIk+q6l2Y8VEnC2VRNri8TLxAl7TB1uHYvzVjVF8T5WhcBmTF
UXZ9LgVjQ2OH/s0Jgi9QLvwtPX1aeqgXK2sw13gfWSGlRMn2IXNVhZ8FPDo82eY7nkF1jwPJ7gsM
Js2J0h+lKTFeLNNAQKSsjciNgOasBr20RbCIFEDsPe/N7f3q/DggiyXdGR79UqmyPRumGa7kNDmH
xyGwwhJsXtZ3CzPM0D4r87dmO+UvO/hKBjqgQebdLKV5t2Km3Y9afWZKWY/TbPWKqW24uRmsR7KO
FkpLoMYTb0svvkDqxzZh4TkCnNbUotivrDEDWWjkzA5gt03lik8a+T9xgiyrNtJf47gGMsWm99p7
CDpxmax7dMo3CexzDQg4A6VkWwfiUFa4eQ5mqq5kZtpvsQOhc1Tg8yiTvihd958hK0KQNoB0lDnI
4NHpT2A5cD9NuMlNPo1v0mgZwaSP3lpEoL704hX12KrsYDXR8381AxQmCTUQmffpoeiqeo6LpLs7
QxVbHd5DkBtMT9WOkhiOb7Px7yBT3iIDzKsblk9NDYs29lCaJIFhsyoGcdUx/aBUze0rITPW1XKm
i5YnK8sUxkuvqpRmUWJebPZDCz9hIWcm7zox0jz42aLXEnWFcQh3vWr4jKA8uEyTwN3Y4PmqiFZb
odBFVOqr7kLM56dhTTqLMWOh1V9668ij0/b/HeqJma6AKWwtxBz9Wk4UWcORTkmuVPjh6v5LmgzF
wtHibhlbRnl9HPowAbyZQAv3iIU4KPZoa7A5VAW6Sp0Ss/4z+JiI2Ty528os65eyNb7ap9yhSUaB
QcKCN+nnoWgv+LDp/c1JRHW0YqRTaek5Kzwt0TEV3bOlKvllJHm9QLkKAGs00l0V52oXpTUGzrHI
PtuB1YTrt3cScXF46RS9bQrRRVe4V6Jjkr3llywXzfq3MVTVjwLnGHXIXR4pdSnnQyuBILVV85y+
xVjx951k04HoDSZn9FR50FoxxJ+Sritf7a4km4C/MPToFK6TDriWnwP1jIliNY0WaWf/7hTi5Nqg
ADsD6Fwzv4wUYc/EKXVQtFglnB12n++mkWwKqdTVohasj7TNG7S85iwDShNasQjgMddXBiYlz9Aw
06XrhHzCK+WPfO2ybT4kHi5glH47z8j+PuHsxMZ1mJYstHjqr5oo7TVJi9uyAPhBHU/dOrlO2Dcc
Uc86Rzmav0YTZHyhgEdRpjIPvZhWnWo3mtkOJ58qwKWYNVTCO4fQJpaygzemoXWDURJd64LfrBzM
YKU9FqJwJCGsoMip6zY4YzHJCuTlarSD86T0nzKWggqjif6CnA5f6dE6t2ip1oQ93suGp5JPRr4c
RnwIcVOa+8QhEZzBUigpl4S/0YwWWnIp6+b5wcFgWUzdD5F3JxCKx12w0qsavUAGw7AXWolyv5wn
OEhy0A3ara30lwQf1MZ0pbu0lfE7ykdvi1eEAm6l0Jk203VANXKO7JSPUVCTZtywwAvicOeMaECn
ec7Fn037PQOwb1ZfuKD51WEMvLo+gRZJxDvzCRoOFoW09YDEgRg18VVHhcl/ORietJKIWUvzu4XV
Iom1kIR/xhIqkp36kDaRuN+jutlYZM9WiWO+eQ4rZRzNwUIPKvOto+GGDMihDFAhL/Y1JLgGqppt
ZcXhao7Y6hAH7T24uhsDmOM7cO9jEnQEEPnFHujrd1KTSjKKKX9tJmxDTu5BerAVTIWIdKMp8/6k
yk6fM60f9vRkyTUunWCteeB5EVoWXik/4XEY+1GgqlVhexLC9e6pl6s7QiFKWxjbh6G9AN8cIdsi
8KkDcBXdiCmJMsYq0fjJMtM9TW3Y7UyT4i5PS3yvmwEDnagIS0WDt9As6b21JhNE5vhgbTJkdqxz
3aMtJNsXILC6ysQFx7i4RCbLoZkI2oSF+IEU/hfNIjIb2JaVrXIOOusjKoTxSSC1xYIHtuix7TCq
Wt7QEmKjK9Sb5eF8zfkYaBDoC/Jp1+OAWiHyqkvQkMqqSWTstdngoGkTfpW9WpMf0m6RQLGPJETh
kqvgOrks6kpx5ylLngUso8ESPEpppG1sdh2md7aRJapK+5EapvaKc0XsqfIv+gA9JKMzumdUuCsM
jsW25+nGHkHq8ePQk5BtuN21IS1mJ2emeRKTIqOcsdjnk/OcYKh7on71Ywyd+sx8sZd1H+5QqSSr
0k/YONBwPQ8MV0vUeIcRJBAOWPdQF5gOUB6Fu8iYYXbJgFBiltJVKrnHtdQPVfdZk0X2hdSTMhk2
DrYq46qWNRzawhxZrbTr3gGFVPqus0E/VqJUsr51yu6HDulSpEL6DR1yRS+neEx+S0wCOO35cYp/
WfVYnupRA6SvQfR17HtQWtU1bgqMk3D1grxUx95I3EOUY9Uux+G5mWwYB8hzn3DGU3Ue9KPyVfNZ
JzCw+P0SGY+QFdn/N+MbNiu9/exL66PNhNp7rWhO1HCqE5pqfVfo4/XR6BniKN0W+AasTreX2pAB
dfaMfl8owA86RKcgnb5c3Uufc1+OGwgArBlFUh10CGULZvl4jxcAYTUw+qOly+xK8mSx93q2l55A
I4nyqfHp1vjWsbcqsbBWTJF4+fHfihomLCKIdASlPEiUbUWP5SETxrGwyuDUS4I2cx1llRCfxBNC
V0XUsH6wjjQMuasyhZXUm9AszQTa2aP7hu2FJ0KJ+BQxTsckjbyYlX/wKtfdNmXdHTxVIw4foV+i
6FmbJknSEPWhfZaxc8Oz8dvLWu+QzU25xynd8tZtpKzL49Sgi4GxYV4N94SB1q0T/Sg0Bd0znPqT
DFL9mZn6yl8x+jG6CjswYwHuXTd/xxqFOw7SUthEP62o+tVIu34z6ViwOg8bwrsbcUCO4EI8RQJi
ReEVBsxIpHaoXV0YWPShNcCwqOYHI0rea1urFlRL94VdvHth5rz3tV+B9rCyp5Dy0B5Kp7nThTKf
sCkrAHhT+YER16hZSSHx+4YLA3uzcX9pMyYl8CztOdBzcgnTqN817dTdjKbsbyGBDCUqbRuxINrb
8MKg1j/rljynepx9qjbHUMcSmD+yetIAyKC7CbAuqyJ7S4kOXKhcQ/XbbezKyE5Jbwx7z4jNfaF1
iL8ABpA7CI5nPpBq3+xaoqZh0brgnZ0elFOXN+8WKH3Ab9ZwKE00OwUKHyMtqaa3+W+pgj89Td73
eiIJxW3HFDofjK9FXUzfVmhve6C2z3ZTG3cJTDoZ2kNZ+zrjGy5ONgRWfXNKFK5NZV8Hx46e0nRu
y3fBxhYIoSfH7c8NJpGVmxuau/BjN0CNZo0fsa+/kJA5nDIgm0PRx+fRbaJVnltYwUF4bVrhVguH
CsyLU8uCmckq9mUKBhEZ/9kaKO8PygnfkHOaa0A2CQzDoFjqQYaXRbPLO2TJP8xIdGKHpCdiDYhk
YDFdhcWQr7vQUGdcyP5qgBm99vNMrrLeKU+KLPNbqrRz6VDYHGP/l6dFR30s1AceAxLhak1ty0kD
KlQOI6rRPH6t2BadDLpCwAm9CP1FCqVWsP/xZ7ULW2js/lAPw5gvVdZscoSlkIkMZraQZoTAgABl
WrQMnjapYtH4a+rLaROWlsRcUk13sgIWWToEFNX9pyEY082UMEYVcd1PsysB10ZTwRmj71eExvje
s6OGU1IWNyASG8OtOwZRvJylBY5Q2tPwo0UhVgSO9Sv0K2g1RIoX/kDaDTW2U9bYkLaV2ItSs29e
EIb7cv4bQ5iAoysJvzGc3t0Meh2tM0/71sso3qLl94BHstMD9NfD2IR8i2AUbsiTmwpJdNdLqwXL
tDfLH2l1VZ0TPqVsH3MNgSlGWMpRdkf93Rp5HrLSPsRNm+GmsQGbz03FbvqZia8WkcVRT9NvZKbu
89A7tL0ABoANKTa6aU6rqczFXtOxHPmMFPSxG/9g582bGmV1iUvnw2YZs7RZ7j+1WlrsPMeay5zF
WcMrdRB+Is6jxtaq8+IfkY0DdIBgs7J19qQi0VMCS01tWQP0XrUOPWzglpQcF5bX2nvUSNq+yNRn
hqr/lJLBFBSROI0x6joqnR/gnUemjlpsIhvGp4zDYp+y23FmxKaTNfvHWn1UTbeGaxxdHwcJh/7o
l8PM3HGpO8Y580oMmrcx2iV6ENTKkbsQBBo+D2UdbqlAIJhA6bKuq9paAkSy1pqO2gCZOHjaxMZD
a5IdHwy+t5nYWLJ8GsJXePnLv/DrCi1+1cNUsALbOhbxaaT1fXJoZ+zRSAyUXPNpJy0sZZbJvt82
TSrDLM6PXtAaG0LJWIeO8TqLOv8ephF8s346OT3L49w8TqNnsvJFWm/hWt2qKSf6r6nre1egPxsi
dzgmTXxIaoByXkd5e8LYDckUK2ygHdASe6/TGhr1ysK2+S4CfR/1bKiqmj2WjVbuvVBkvYQC9Z83
HKQptYPgY7rkgXsaXB9TDtKJhVJTcIxhqSxAV8z4Z3/aB8ibF8kqmUIHS2Y5rNq6cQ9YV8+d5vTv
tODhptvLNNHFUwYD6wVJP1YlU2A3rK1TA6D/dfhu4z771TQJJEFkp8BOkOanBrFssXKhMvDxTeVt
iqS1nwjOWzJ9lruu7rdKvIWViag0mpB2UmJ/M4i4CJXZHwJNpicKt8lpphJNxRlD8bgnQcnf9c5g
HVMbwkFppysCj4svpzb35gCys+1amkJN/qu20/x3l+WbyEgzVmxx8hS2ZbClEj4DRkOIUbkZngUk
tELZ7luepxmduXmbmE6Mwap56430NA6JTi0MzBh6Ygy8DOimN0Lh8IeXxor/IJ4bUK/Ptmv7d+CJ
6q32xVvbgd0pWmuTViQD5MF3UrITcavoLQ2Sp0p1xarvBiIKgsTdSt2z1+D5dqUzCXbC0xqXkbc3
0QfvABFZm64w1dEGCqaaX63CVq48aw9OlhQIw/vKzE584A4FUYSpOxt9da5Gy76J3vsdUENWJqi9
qgvbtetjj6Keqk6l2zWEeSflSqvkdDICHCLYKJZ6p6XnyFXevnR/TJSQjiwlCTXKo+TLQ3sDC90A
goT7t8/z8Dqo9FD18af0HXJgQaYsWz8Enpcy1AA5YqXvC/l7MMwtXbRiB8S/wmy+d3IX6obLDOBV
acvIOrEALeSl6V331KpvOXczsHEWSzQT6O2xPJ6j6mMsDdgGNcW0RrebzdSaxHP6ahui9rolXdHe
gTfRuNLzt0FLoEzGol6Td/9mEsj5VlrKP044o1UZlK9j53wYrmteqKpdoQcVNIldHHoz3wet/Xis
I8QjxWk0WSuG9RTtdeklr0WZtIsgNm5jmZCHU9veR6bwZ4XadB/pZWwz5TmHBAv3AgwxmOLS1i5D
0L0WwKrJ8qqtt2EUI9vZejxZ7iw8LByoBtZULwPXlZvEmiORTJdsAF9fTh/8JpO9NmrdSxKBxEM+
fNN7Pv0eY9mRTVi5jVzQOphnTrJJhlVvF5D4epjB42Q712yyPvwZS93khX5EI+WETvAyYNcgiKHZ
+MB/DnVX1NdpoOo81QI/W2YcXBUYHxIYJZqLKzIuYlbk1Xab4iuUuKy7kBZLgCvrUk4jnnQkw8iB
iEByhOJzANijDjWfVXGyK3vgyx4O4j4Eb0CLaJ1IU997NV2eqMQjUHniDfMtjlFdP8aOwxY5C/F0
wQDaFUp9SdKWTkRerwG+otrjk/bWSRzzpV+i6TcJ/A664jJQgkiSyL9nmVtsWcHYq8FNbl7qOjf8
vR4eA1ceg7KIXt2GzEXzjQWcftO8mgJkC3ovq6yNDJLhKTao+hAGtK4SnQRGvKeXkXXhgmpac8Z9
x8YEoV6TRHQ5Im+Vl/aLF2rtzogaixhq52fZf6shORtRhP+nAJtgSKTdvkckS8sQfZWgRTdFMCRL
KnHT0e0EO8l59Tmljg66ioMwgFKJqth2WoChlBSjZweNPIrvkVzQMPgOYMkcGmL1bm09oJpKG3B7
CElIQ5Z/MlK2yJltQQDqSQHtSeupPYJSWrSyKU6BkpTDFMWe2K5BYWvEr21Ds9pV0m2os7LpXGpn
3S0oMAykWbq94a2jUYRPkar6Rd5iaO2N+o+uJT8BTL1o5MJ9OdeS8jMigil/FpLEONHgGRmnNUgN
ArcnPBvuAUOYfrVZVd8myrAYWJY4VprfSXedDewu1OnvioSArm02lCaj9wf5S9lYnCqQB08oGNao
hqyvULjhRbAfyCuqgJaRbTzLTvad048HrYinwwiHaV8O5bMbmvE2jw13Pys996FDmYm6qrcYe62E
5GrUP/qmfO4Gihw1epftIGvjEllgw2rUYuwwvRtYvurghOqPUyeHLlXtm7D2s2t2IeNCvzHIuyA7
FJ0Q8dI5gfwpSFXWbOi6pvSbl05RzArC7ux5mb0vJaI4HtFN1qj8+DiMiW1uE61+osybnUtz0LaY
xviIFbH9A0HtH2mJn4WE92WkqXkNmYH14g4sz3otGsaloMKMFzhgxwaR3slAT++NaUOspm1nU9Bc
xGRx3TRCZkmgjo/8u+VWaePP2IgxN86H0vHUmf4TFYXqA+zVxok694SLJyFc+8IoSTRmAwpSQijp
JPuVXFc/Kwp9R1N18D3wTX9Wcelvyq6CpwyD4aluwt+o6vGPSzo9laBtBd1AHYaxbwliz6kAGhJ/
GIMVcrH4ENfmPbOgTJbE2xwfB4uKYI49AZjpnjzDHKIYXgRi0FmKCQMxrBhXaZ21y7ZVH9YsxGs9
LX+2pHZCnDTdGZ9gDUZYCKch38Y4ya/wRrG5ZHSDsIk/s7EunofaCFfsYQP6YcGvgYzMe61L7LBi
XFImEpg16v4YNs7JH938nrkjxQeiRie6cBtLmXJbtw040EA8eaZLY2SaFGXWRu6CCipHYgx4DhOR
e0c1QYrUwgr7c4e5VTPiT7drd2nSOZdgwufssD9bhAELGlTtB7vWmqPvQ8oTdDNgz6baCbddiW2s
wmwAfcHC8CVbeA6gtyf3/3B2XktuI9u2/ZUder7YF96cOL0f6EBbvqSSXhAyJSS8N4mvvwNUny6J
p6v6hiK6GXRFiACBzFxrzjGDdR5Qyqdo1/ppOgNWtYwhqRYf+h7wluwsX6QEy1b81jehjrbcjhWN
pMyIKthIXzQySIAZsqWFuMVsAZVa1KKXaTRS1MOEAxeyWZEQGqFTL9p5mQ6xiPyIZZcSIWmqQbLV
I/O+RxN4pIhcw2nHE9xPdrQj4fwT9tH8kfIJSz2hlDvq4N4i82qWT0pcbSMC9AgKS829VuN+iekA
5P0zqSntrQgKazUF5FS3g3FbtmVxNPQ5sdrAtUIvPLmhaX1T8Ak0FCykbkxtUWgExtIzs3RtusK7
ykYb05BRj4SK0R6wtDpfBaHnXAu/46OvAImKK32Y1kPHGUL793smcp1UKKEeAq+a4O1ONCJGFXXW
eK2pwt5D9gv3fdk+4tiqr5WWG9Z/x4oJ3UFRibzo0rvG8oybhB8m+QfVYZj6cd9Ts4e6jC2+kfUW
9eJ4z6wdG5FN4aElou2QKyJFLMl1V226K7ovXPGTcXro9Oqg5jiJZPbIPKq65Ur93cjSK1ocyGLJ
XNuaJkxWx8GpnZhXZuBYW4KS50K9Nt22wOBMyjco1/R+XVfDcBcYMFQ5lXdqWM0t3ErfxGFbrvpy
ALxp9M+ROTdb3IONZmxRVdjdz2QzxSjtvRrTuyzwwyJWNR/rrCWZKq64HId62a+VrCsBgCQMA05y
bUgsy2rpnBou2OSHD/2xQSTCLD06KUF7raFhurJkZ15lUaBsKEvLxfkhIEDMykY++THTtNtkGFE2
pjIE1dOhRs0oC3dleZPxFCdkAHl7fphok3cdJEejMCk9FDVty2Bo/DqsEVtGQ3hEsfLZMbzuiPgl
uOu7jxLs1y35hEztZvYe64Vxx3LfRIKjt+sGYsmMDfkcuPpe6Vnqz6T6Aq/ROjEjnSJXsaNwHhyn
gVQpPe8bJP4obLO6PCRN9sDSKLrRtb7fgi5l2WfggxdkiG8pSuBm0rx7umHVxqXYhrg7a064D+q9
hsvEmNBbAUymda8wLBSuITdZrhYr/r2wYjUCTzfk8cidMsI8KWRH3CkTQwbdrF566BYHMu2Yza5l
YHysFcfbtGP+yJTyK0qNws8UEBcq8JCUqv7CJJeMmMdtVYX8Y1hY+55m+alrF9d1SwyEQu1jlVvJ
k9VX6Y3AarAyK0KJA5oc2G2tfZdq6imIjOI2r1Oy2Qtjoxbj99RQ04NHfaw2J3GnZ2m9hTN2dGPn
OcHu/V4lyERnUrOmG46DVLOhc1XGaT4VFyz7mZ8oNeK0wgFiwgzH6lrEWJPc4Eeg+17aFJBw1JyM
ttf3kUXLH5YFgpKIlpsAFzTq+HZgi5JyWZrrLEfnryKXK6PgwQX3CQSLWTtYY2OP+fNz01Casocq
ufFsDK5O7x1rIyBrkQQ5gAHMDV1+dsuyE8O+Jmw2LXpzMaljcyRUHLfqrD3z3NHa0WDb6ClJQWmF
7kZRoulOr6W+A/YPx3LIunUzafjnpyp5iIN+ZbAM0VncPsH53KOqP9lNnR28kh6w5rTGWnZlg1TV
3lXCA8FR1vo9wet3tuvg1sfBtGRvlItcIYWJgIwrxQMt1wngeaTHlCtkU/lOkquALov3thawnyGl
XEwHDdhDjL+oiMhVbbWR9s7I3CXEXbg7yxh1J9vZKfO8NMODNwbD3phvZOdqGO6NbjkVSno8ryqt
CK9Q2zgSkjizD5k3J1vLtwX4Gz0ilCgMLHWnpsRW0/CI6cw5fpJ1UGVJ/IMhai8w/xJuljUhwYc0
XVrHpJIKHB7F2mjqB3otTK14GVR65R30JP6caXVwMG3lQzxzOweDvoBS6doW/JXL2UwdvNGGL71J
AR/sLcaE5LvVwigtm/KqqlQA2HFJPd7Lj0WqCb+21fvzpvrW2UpNiVgkM1NWAEizNkzrBaipaUUW
0IML2N6PSgTcsSWQTNv4hxLTvhqWEqQXkacbFR4HVVM8f4ZhwQ5Qm1VJefqafU7FcjLcRejmd1gZ
FpprYlsvLapoqGUZnDn3xuBGH5P2YEcsQJk3UL1hnANlYF6jdT8OSjvtsy5wIH5RR5QRCwIRNp/T
nni2XKC/qpTCb6oaynIYHsaQST/2cqA+eXUK6L8vYX2vKaFFK3Oc3isdY31o1+mt0na7Ou647gbM
dSzVIdNDwLRwgohO80wy7+OMXN/CCXFI5qT60TiZOpz4yH8YpOvYWRiqVNfU5JxcGE8BghaM/Z/z
NmRR5RCgOg0mnhku9NGknzoiD5dRT+xrq9sMlYZ6nQ8ec/UQOKPbqMZJMewvxMuZy9pE0RG4aBsp
MqCXGSzQQ5ayDGIwxa0luh1TQSogtf1I4/cetTSz87B5bLXbSoLv61llrcJqpOUQd8FGuGbkx1VR
L2MQayoLPMa3Id6H8FXYKR9GnWpCMxBXkvcQB4WDS9nyArLYPRhisHG+wL22KONVzUHVMP/XIYId
k/oToRTqbdoGer7IDGI7aEiQlgCkYEVsKWdZTTIkGZ05qYM9s2arQNkxj4G0EU9OY4FTi5D3VEk5
T8tAFrZlykrZs5WNaJl2eQY7ynAdmgQjfEe4iLheSJ849JnbrBOrQXokjymZbtdWncj1gJhp6U1m
cGDtPS6yhjkQut+CIqdbHOKOWCEdI99aHwyLOCM69l1tn9pEJZA69op9KPRH/J7WKg9ISmtC6jo2
FSCrYr5XYrRFIlfvKPCs0om6VOnsTL2PN6YTUARk1ToyNqQD+ZnYPZLlaM/F6qi6svkp7Lxx6hej
RSK2LLA7K2MLo04h7osYWPgqQVj4BR4Al7FkStR0y7Jb2wQarbuq03PfHqEiwXuHdhklVO4mTLCi
jZVNO2XxwgLPDJaS3gYBGXg1TwzSKpoF4E9ViGg2ba3HUYQ0uyKUF/Y07UABJivyMe+Ii6X3bY5f
iUmBLmGm/sQ4fBSk6TIbWIqYNIF8gjFm5gW0imgiRwK3Tez2t2A1fZeZvFt15snCyA0BSbufiCAI
1Qc8DhHVtGgOXNPLA82MI9abaUd0bbNC9JVvEtqvMqAmQgbLKsb0QUYICVrqeIgGHe6ImmC3Xyp7
WxXq1lOMqzJIwvceSZoEmTu9WR6LaPoUx5l2bbrUwOg37C1rBDmgztg59azMBESk4I46ZZG7c1zz
M9N0dweYQV8pJsQtxXO/2UC/Dm5c0jAqxa2t1X5n70Nz3BiE49EcUK11wIVolbcFUp0K2VnetI8l
/zNNgvTg6R9NaRPJhZDjEGUfMxo+RNUjMbST0NeJQ916hWw3DbzaUMAjJxt9FZRRtWHd+6XryuFA
rxCCtC1ACEGs66SKnDTjKLcMvANn0t4M6y8xUd1XfcMv3EVDC2YOEvXkantD6xHG9TbBfIJuGZB/
4pIDLNz7WFMOuRlrp6iPieditJIyF/4kqu/jGH3NEkKm8pF/ZKCb3j421BsXa9gVxCwSAUoKdXlZ
J8fYmo54sYMtswWxo8utoa6thT/wzYiGo+sMd43ifJ1Wqxysy6HvmzujLOuDRPA4m730ZaqRnMdx
A+0eVcoNRXPLMEl2cj8PCZEHkimFz1Iq2E4JBZ4xC4vr/utgRGJXGrTDZXFyZwl4wiJ7hhGoYPWY
gXe1Pm5G4RhrDy0HNnfI4ky3K98ryw911X4VUSquTEd/onRBKjF0e39kuEUKVg5X6QBnUQs/kh8p
V71dZde5Smp40WsHGp/FJhlRmUR9AuE0IdDGmtd9Mh8fYZqHcP/yYCuEsZOKDWCrHFRfteU9Q0R5
k38IFXKbjPExGIoSJ4iTb9rW6Bfe/B2aCur6NGrGNhuwPiqW98kZ/ESf1GOnDkifh7JfjqZhntLc
0fwmY7Zl4gm5slDqwgFZjfP8QQ/d+KppAmVtdO5wAzcS5Y1LG0R29AFFy4XApkVh0njHLgRB7PuU
Evc4CmtXztpMio71bhrcr4aAkp1a4E/x0cQHAwf+tjfEVfqZ0mcPP4Vev5l3cJb7jJALbUxWIif9
US9WArmRQFe7Vdt65qk30EaM5J4AZufgAoAyo1oemMA/dCN04BBmbGy/7zlK2yLPvmjzVSaPvWsq
IgvIlM4+sZxhMwHUWxCn25+yqmT5Tpwfmnv6T6Nv2QmpX3H7VFiq2LsRoo60ozWXCThskZYqfsdi
2BDFlRjH/ihosuER8Ku2NBFimNPBtMZbCwfhKZgWGqPXvjI+5ZhzQSRP9wHMd8r+KTvHdHJtVw3W
tgeBctMSeoxUg+kp9OmDrsnr2JOmb04sYvAaj8DpV5nN8kgmw7ObWaAfKreBxS7Wo4sMDCEoXyYA
rGgrQ+q7icIfplFM4QMahW1iL5koIEi9A5NvP/U1ipcKQ3dkA3Mo9Sxc1UzfduDGqSuH/WfiIeBD
qIkCOj2/Z75E73YgGxlUnrFmomJsceIcVLV8dtwoRO9UM52pQbQ5ar9zze4B3R5AZye7rjvSWsvp
g1AY32AiHtLE2o2KZyFjyajlNdI5iLrdkcvQHkFwoE8YN33BjutLVgM2g9gaSRzirSDMGRzR46kp
Un1OfoocHZVqOUTfWRfQXQ8TIhU0pNTW5BvzcaL2WG7kqu6CkiWN+GSRIXGF02Cphna4W44JlYBW
2DvTLukHKgYpQVBuJShg2vArr63H5USSATx8jmaHIQIANcQ5LY3vTbtxt54DMUfYRnqt9tC9dEhQ
bTmySZlQbaKo6Whte7A0iXptqEBNTaTIT11NeWqgngwougMshVGA9X7qmZDS0sa3+qRDnDcjY/Qw
vO1E8E2YtcNJWEFwa/OEIbSYWek2c4SIcFaIsv2y8jxvTXLBvVOBBUqsKdnEOkU9CbCT8GsUhHF1
p1XFjIL1npw67U46+UcLT2/ushghXkHBa5mlmCIT4RVXA3FlbonMuJqvDXHtJzKPdqqlezt3UvJt
G47iWisA8+LOhUPArw4QM3F7DbxWBpb73DAwB+k4gWKLZMg6pm8AIHZgmqwOfFEsECK2gC24HXG+
Qf8Azc7edpQ5crpEGyr+jM9ZzPXeJl910r/HCe5K/IRuOsQ7xRb9to/TLzD9bJtwO5SPqOeIArZ1
sgWjMFlbxZObqOUOvkF1Csl2xMkvkMPRW9QK2q+Y9TfkrxzbKnuWWlhe17HlV0MaP+TOVkmOWZRZ
V6zVCSFAiL0FcTE7c6NhQxcZcDXQKjDbLDfHyHc5w5aR1VxlqqYeBjBhqcB0QgIZIMPGoKIXB9Wy
wgOzBCyrGVjHQHRBK0NQtURuODFXq7xjP5JuqXj5Lg9jexEn8tbrbhwUj0ujasmKc8tNEurODgVN
Qjvh60Q7lfYnrmYlbHMCsJRhA9qO6qvUNp2qCmLrVfJw5Li1RjSvEsnnihYRp0ld74Ny+I5LobrJ
DNwCtVYfwQzlj7CfKDsPj2FO6NJYABEwbYI0iFlHcTOK+8FL6FhT46NzazwgwCZ/06W6DzzwoCgh
6Dw4yrJOvF0XK7usn8pVQ8DCPmi7fkOEmTrPPAtLRKuBDHcNA8PRjFxjLUrNZ/1e0nMGn8m7YDRK
wmksIN4j6+MVwbLWRugg4cMsv0bPVK2iBApqCIUGM/sqMiIsuDW5Kbg/TRwTWolimya/gyy/6GC8
JgGcm0LvDsIwHtSJCo49ES7EVCdYJDahWyFbhNBMKQSTlHmVKgprOS871GZxGwXwtEhSIkNl6oE5
BP0e9310pwLOQQ8xLmudTDLSHyV1ACABtT24BHTkJSC4aQO+dWQZrSvrQWgo6ob60YJXw3xR3Hl1
bm5DTaPcpVGrxmdFvC2leOLbpisOGyJFlaIHIyx8X9KccjCHai9OeDewpzI/iiy5yyvn1mWALmX0
Xi/hYSRqIZnTAVQyLUuuU8mMjb2nrUtNlzvvq4GecFk6rb0FXroKh0k7apXypWD/lXo3XbmmGS3d
WuInSqvHIEioMyj9tO5YQl9ltJWY4TD8iNqBHW2ghyOwJdpIumCbWpA5IYmJ45I4GljkBT9+m5Qj
YWcMAlN6NJyK2kUIilbipEKia7XbxEqehbnqDFU9NSKzlrSYOcRhWu7k2D4WXGhD+YV1/VJh4sve
Sbw9A9mWAEPjBm70bl6oL0WkDDenjrBDVBA4fe2oxTGqnEq7sb9C5kJfj4RcFnsaR++bYhhPuqve
Z5p1EwX477o+VQ8i2Kat1PfnWGVleNIdksP1RJEs3ql/0Q5Pb/rAfO9GQ7Dvkvs2s7Rd0BdfOq/s
Dl0pnpJUb46ZPhfdpm0NExz9joTUYrGukrL8YDUFJm7EUA6Y2UmwLK90sI6VeqWU2rDqkVOueLO3
qV3lIUNBuwAAHd45OGvWsy94xajKnAnCv2bCbUUrMidhJnJDycmFIw7jxJvUZTqUydpTyM50Gmqc
5AFxNc7sAbF9NO67wRS+KMTTUDvfzDbId4ATIJKbs7O1BoOYyulbpHjFoTNwBISNoa9ZqYBTE2G3
94rCRuiKw1Zg24REry+zcqR6KrQ70hmta9FaxPK0EAQsrtqDZU4sQbtxSyrzKh8t59pxu/t4sLd9
RGxC303jmnbDneV2Dv66kcPsMiGCNOtsJ2RGC9opxH617seydRH/WhXdRommKI6/SM2qj2GmRHvN
9rY265Ylnb/koAblV5FLoFZN8SUuWziAzNJJieiUJeR/oCA9YXQkiBrMikKCuOH66VQQji5pfIjM
iqfYJGNQdJb8sX5RUjX3RzV9KIbynt9jTwmbcchsVl05BZ/cVieOkfnh2Dgfc2X8VrvQur0MJAJl
aJNWX/fY1GImAaQopTw3+rjtLaAHTKRDdkxg0lX26BGMiobkQ7uPoGPRq0dlnWCJXvWK+znSqDFb
iiGWOGaKExeH53DQdr1KfdBAbA8FdAAoq9LGAsoUKvYTpQM4eGXY75J0vB8CAhCciNOAaXd/6FIF
SUkHKIuDQJEos8YZ5UJKm6Hf9q7pLlTorUTSt9hkyG4/2DlXbgm/AnFmuOvUzG/qcdWIQXkwLHFQ
HDs5DjpsEkgbawxPFPcTo8KKieqGhg8og8IkJK9zrf35xmtYclhovRFCjAjZz7GIk/nIzEbsM4Lu
qPN59ZLR6DqsTfVWcYFIxS1xsYxLlJDGexuMyqJDZbyeFPcJFcKHovwiVebqas4vCFwJCw+iXwGa
VGLdSoTVo6q/tyTgMSdVr0sHBi7n7Yi7zJtG81BBiVyRQZUypcSoRjN2oRa2uXVKOZAxVBPgirN8
1aXmSfDjXWTgjPyaTMRFEiEMoBpHv6SvTqwlUPkGyS2YSTrETX9FTddbeIOLFGnIedOk1vemU3/E
2/AA0x13hJEQJaqRNt+UzX6cAImHAeYk2C9kOlWtSgGPq0GTeXStPbGzzU6sq8JsNhBi8HRUlrWu
5ixb8gj5CYxo6pHEMDXI5G0/38QRBeOk/mqXTXKdUB1YAJlwl0aMoLBPxkPD3AlIJ6hRo+8BBmfD
+6J8tDzF5ZojE+qzRe6zjGgwJZARUWXqynPslBQLiAu1657SlFUVcUYyrlwfg6azrRNA20TPo6zt
5qlDUB/qIbuBf8tM0eqZT3eluWqNofddPQxWgQvIJK5dX5qQRnu06MtgrLMbJ9gCHkLXYrjxQne0
G1BJ5VWuNUh7kFJvE/O6IOmBXDvtGaTF4McU4e3ak/R6uoRenodABAtc5sDqKDyAKOIOoEX4yHRq
JwDVBJ0efRxWaah+NqGz3Do4o/V58WQ28VoR+X2ODG87IBw+4l3dUN4ab1sVLWVqcKwq0fiJNXh3
hcGu1yWDHuaEeNUVGJW9thBAGNRiGalCrjTinE5VjSa7iQk2LTjymh5W61yX0wLCWr13BvvBoaW2
8rDYbLxKW6uQlj2G9K4b99agf9ebuN7TH1wgjGiYXk23tQGk0oPFSmueSNXUZJ3jYuMgUotJBnFd
XIAm5aRx9d1a1BX0MsWp7jXvY1s+a6FLaEiKsm6YJpTdHuWGqrG/CTesT1Uk3iektCxDJwBUYWAK
IBi9gUkjla10+6cKdcvSNKpZCGo9BURx30sysXqcghgqRMNSL8K1syFCscYrk2EGCAq0YD3re3Pm
ddJ/K92O2X1YDEcG8Vs6NorvFTZtT88mTpDOwXUXJe+LYa6w0N7e2CYOsbFiLR96FJiMRkGeYReZ
X+FhvB03bt0M1zn1SQO5R6Tj3a17q18amiN2PRShj00hr2bjpuvWaCGSUq6EarNA6j7bQ/7dJjrz
NseUY6tUcpzYu4X/LLdwW52DXpLcM1A5z5ir0IDaWiRGUwBQulstSd6z4PcWqAjooeaOx9IK2L9O
FPFBs5iiekGwp3R2Y+nanRJY4qQU8msXx2RPO94dCYDTmsjY9449UOEP1JXdsuAxxvOlE0yIFhJL
z5qdV++jQJXrOIha31QhxnYB0R0owA9DpiDpNGPIb8ZjmzuYqUu0x9hS4pVoBRWlodiPesKUwNU3
GReUthv8IIbYSqvb8Y26eQrAe1cBkh/b1bJlMXifjYB1osZ0culVkKRCVd0x7K+FHlkn2t5rGCWT
38jwWbRT71e9/EQDddrz8vtQKwpfII9RdfwzbYXogr9nYLbBRZEJfBQEzCxyz8YNYownZnozgCAi
ZBPGNtwnE265B4IeIASLRwtKsa6lH7hqYSeN2wUWIQSd08qUZnoqksFeSCpJQ1s0XziuK7sK5mGk
jSmDSKpIK6xvwaHCGLwOMon+w1TsDTw32vsBP/KRgvTKSOawCOEhjXQl0Jm2leSXxeLESfEJvTC/
WwGiXusr5GEs3slXjxS/HYdHi7n0ISKeOerI9Sui8RPi7achbtNDia0wJeB5Z8aqvo5Jc21b3bo2
zZJQA1V76orqWVM81WcdTk4ywHNaN+x0Ir76ucslrzhuOB6XTTCH0ylgCoj45GWJJwI78Z6Rd+aL
6b6p1+m26/Q7OZK8G2uE+WpVGm8Fdo5d5Tof4qEar0vji+ra5cGaTC4LNaBbC/1aU9dYAKtu2DNp
pnKaqNMKtrS+pmqrrCOtLalZ4g8z9aaizo6pPY17uitq7E9D1Pl11GarVqYMVv09gvN6L4H/s6C1
aErYNYoDjyCLyDGgjWXWgAin65ZjW20aiux3Oe2ppUrQWGYJjA9z0yrowY7J0NnX3uiHmnuk3JQN
vcs4EsXLEs0UsXzKoghIsi7hr2wUDTH2XL5Bl5ITRwKOdOhcUhURtbf97Wh71zVuMoT9xUZtM0Fp
29auB5ja+EZWjVbOYcPOJ4QBFBPgGFUTcBYzsocbBpDmO0Xhb7Yh4AexOlyEdmAskoFigS3CfVci
/iI2jXlAZ2OYCHRyCibvmzaZ1zIigox5C65gt2GJRrD8WloNcr8i9NMx2CucLzCnVuhg7FUytu66
QPdtp61zjXaZ7DWbwkBmNzflOIx7tyD0yiFukNAS3AV4kkFTX2MKQcCvUscxDWur9oW6J5BRudZo
dFLNOMYaEHAG1I8qcCqTZI+lboE5q+sh3ZNeQEhxhgNhzBpiHZlzBlYHrzCQIGyHcsvCD6UdrsED
IiN3ndOaBqjc1U/2oXbhyE1gmvykbE8Uy+M1DJ6RlCbT3fXEZ+ecqLI2wKoMIxsvxS4GV0GxKrcQ
Q9m2iW7+CB3eOVqCPNRGV75BYNZuFKXxaR6/R1qb37K0cFlqo/OMDNJLRTiHz1pil+aFH3C+sS4B
ooQHbH++iYuU6dL5roMSBTEoNy8vn597eXi+R38i34+BI9ckjX+SBm1yRMp8YMEa9pe78IMyzB4R
GNjJggB7fnx+6/ne+TkFHDxe/iCvW1/3onLvIfPcIf59wJxL4NZf/54ISfKyltjxWjwExagcTF0L
/RDw3H6QUw6i1s339mR9K7S5XNkIa+FZIbmROkb48w2OKrhCL4/jxm73Jm3l3YBfQa0w9lm1Cn2s
EZghzh86THrcPGnzR8NQgvdFOyjflxqapXlZ0sfVujZFV2yZyWxh5iIeKqD2La0pB1Bt082alsG8
w8479rzrzvfONz/ehNeFQ/Dj/vnp8/tf3trEsb0dGbsLAjWzLWbZHM2plWVz1DJ7Hc1ge3/eq0Pn
GFpJ4Ay7nXonBqNFblQ3En1LBL/8YvefD+b5uR+H6OXll1denjvfe7k5H5eXhxfvI8ubY07lOEAm
1uFeyQCxcYBf3sbYxTvOjzu8W2TGzv/oNENnSTWZChkcVBa385MvNy8/nfNzYdeBDHh5+bxnXh6e
7138ycXDn774y99p/QwyJoeMNMRkfIhNw53W519A6+j0cnp1Mim6qlG1b60xXZ8Pl3CNfP9yoF8e
np97OaIvDxWFXuri5YCfX7n8O8/1VqAw4kU0o5lZjJcqcKyWucl8U0NX4vecKQ0t6fkJL7TaP++a
meWCIw8fmPYU+ljsrajkLwCv8eOc755vAnDQPz/Oovo+7dps8+P4vOyun07zH3d/7F3UD2vma2sH
XAHT46YPZ4U/N2SCcUbO2/m7h3/33Pkvzi+c/+zl4fm56q9PVgewXqoyfO8T7/jjTD2fk+ebbr4Q
nO+xvuEEPD8+n8h/956/ey4GJcZPdz7LzzeXWzg/ef7YH1uY1YYRaH2UqbXEgcLXfjmm55P4fGAv
nnt5eL538Wd/99yrH/Xy8Rd/JjyH2YcZsjaYr5GRCljjz7vz437+wZyvmT+9gv8HXeD5JUmL9c/3
nx//+JDzJ/315xJQHt6bv54839P7ilku6sDzh1ed6MhjXJ9TX//v1/G/wucC2q0Mi7z5z3/z+GuB
oCMimuvi4X8eioz//nv+m7/e8+tf/OcUfaVKVXxv33yX/1xcfc6em8s3/fLJbP3Pf93qc/v5lwdo
AKJW3nbPtbx75ou1538F32N+5//vi/96Pn/Kgyyf/3j3tejydv60MCryd3++tPv2xzvA+D/F486f
/+eL8xf4490u/xZ9/l/vf/7ctH+885x/m6rG3MXUHBMXju29+9fwPL9iu//WVZxJrkvMssFd7d2/
UIW14o93hvVvIBYe3nnLNDzTml9qCnp+/NW/HRsvj+c6uoOH1vP0d//zvX85fi/H8195R9UCs3bz
xzvr3c+xwoqumY7puIbG55dfP99FTIz4tv+nLyMNuok2bBtB5VAXojyoaQPsykpM/6dd8ecmf97E
r8nFL5uY44N/2gQ2vCgmM2wEUjmv7iQKUDMIs9Xbn/7KF1DZqz9/OiOQiDotGbatnre3RpdZHxHw
KAe3C8bt723C/XUTClkeMa2AYVuZzDuSCWmnLxObyYgZT/3T2xt5ZS+pzq8bgQHcTLJN2Ygo2nRj
RjHTrXB25P7Dt3htAxcpzWWdu45qG3I7tLAeFsyJoodIIM9Z/N4XmA/QT4cZ5FdvN+nozNo88nsn
wGofhG6PV29//LwfXvKv//oVqfPX+unjY0dJ5DDmDk5x0pL2DSpmDfRx3Xzq62n0Frk2BPWy1VpQ
JW9v8bVfFmf+z1v0simhLEfiWFb3pIyBa6skHft5u0ZqOfXu7c28dlz0XzfT2Co/rTC3cV3NggIc
TYQdkW1VfHr781/bcRdnuONVaolYw8aiXJon21McTHBKrs1o6BZFieJMAAgyWZV3b2/wtS90cb6X
rlr2zrzBPvWwJxOmFHRLE39ItH57A/Mv9n//FHTv4pR3oZGqbWdYBIWQ3fIYRMJApaMS8AQfy6iw
7izMxqKV8PbmtF9zzv/np6d7F+d/6WQNMktprbsw7Mnj0F30fIDvesIOlY9dZxM6IM0B3B1hLABs
sRIaKeUnV8/+If3973+KunvxLzDMInCHUnH8tsUGu83tYma2Q2oZqWm1wz9dIl7bzMU1CPEFrcox
A1WpozxJaimuq7Ktb5q4ENdv78zXjt3FJtIQxkdqEXEzuOTqGXXxXfRyV6k9IT1jeHp7I3//C9S9
i0sdSF9625I4TCkb5ymsEadIfAn/cCF97SvMe++nK1HqxhHhzLW1TowoelaZ/xybhuRkFX0ISQlt
Ljdvf41Xf3gX17xCGayyEnRMlDDAUjfa73WrhR5tE92EEojUybALV6lNdYRy62PS9qu3t/zaDry4
9CHZiMuSRuO6LZQJxrZWx/j8MTiFv7mBi4uePlIkk2lsr201xP2YJEkWLkcLR9BvbuDiqqfHUsmL
plR8St2OfdOSnKrcO4qphv8wOvz9ZVX3Lq5ysGFQKo4WlwIngB4TiTaF7yESum0xlDkQYWILttP4
h829ckTci2sewGyCpHVAn4BEpmwz1BrGq5HMzt5/+5C/du5fnDNDMrraoFqeryvEd5haJVDhDC6D
RUIg8vibX+Pi3KFXUyauU7o+CBha8dmkXnsk2ae/NQfR3Xnv/XRqFkEkiaWcbL9zKgq6ajyaH+2p
KNe/t48uTouudwrHpRBIPgjXR3A7zZqRNZ+FlzQO397Gawf64swA0ZxLKC6ubzZ9QuyXdEdl0aiS
1K+3N/Dagb44MxJPsQg5mw9BVRvephJdrK4jt+zaParMvPrNfXVxfkAlMnAejLYPxmc66d5UXTUE
A59kb6W/NSXUnYtzAgrmQF88ZFQ0taxbWaE9lLeAhBBWGNXkqRQQWIPfstQ17N+arOnOxUBMAITh
qQD4/b7mMPnCklqLWCRVjN8bXJyL8XGMZGW3eu1QUA4NSo50sudopC4AHZnpvbuIqSBF/7CxV65h
zsU5L8M4VDMAr7CC+9LZqCBjh2Oq6zTWi9CJtKvE6h0VsQlOsY9v//rmY/M3czfn4gKQjtCIi2nA
8uTpQrsqQqzzX5FkgsRUprqwbzGtpCETkHTWb8d6qT9J0zOs27c3/8rZ5VxcIGSALAnxMbxkRyF5
10zh/dlOuXr7018bsJ2LCwRB4WNUYVbzDZUvs4bO3LdrFzeW9ENM2eEHEpFoxprg760rhDiYgviN
uTFCUJ3O69v/ite+48UVBLK+VRLMaPqlE8BGsifvuRxHIiTe/vhXpj/OxfUjrQ30rmPs+CZUWj8k
92pdu2l+B+Bq8scs6P5h3fLa17i4gHRabbtxDJktxOD/KXaxTAR9Gv7D5emVT5+LMT+PFP+PszPr
jVTnuvAvQsID0y01UKnMQ3fSubE6p9NMBoyZ+fXfqqPvIsdvKKS6a0UtU9je28Zeez01i0vY7ntB
5MjBxuEhioygoIZ6urkstlwjU4C8Pjl0hEgEeh4BAo4Hpe7PGsLH6QAWCKoQIaBW8T+qmOE5eX5k
FjK7a+QONpS4S6LaxYU4XJ5BjA4ICJJ5XH+ezPjUyvRaeoqRNGaOMqbOxZY6iWW+c3E5iRPyGKwt
oi7c7LhGknBFYJdZPZ5OMWPcSqVuv5UKVKPz3bQ09Ke/f9kkuKjot0YsEHAIg/CFtiTbgshGL5xY
RgrAt0flE/gTRLh7BtogIa9lzPXKCC/9dCO0ca9W8hFsJphmW/Pj0JeUgVFlQXdwWdcYsY1CyVaB
JjBHligC+MtBF4ddNL+wa4yIZqp3VJujddRKcmjwsZpNdi5W5uVS8nWMkPZLOvs9POMjkkMdN3QH
Zo23OER/40H+PPpWZOXu3oPKhBbe1fn+WlhAHSPIMxSr45K6wWCr7Bf8tS04uI0oleAKTv9zXENW
JVcetRB2jhHcJXQ480ysIRos5xMfhTmsMlsY/kTt4LkrXbgwvRwjtFnv9WWWn2peEeBPkIRlOwKp
0sqn/6lTvln6HSOqoZNhfJjdISIcal0E4LuVQ4qpeBYyLt6aCo4MwH6sTLaloTGinLSFFHCy7KLG
caC80Ch2jWd6yBUcjUSlaahGufJiS91mhDxWfHhwEDix1FUmUBgM6jpAn2OebM/PsqWhN6LeAfws
t2acP/n45j+2ECKEfVHBZqHMy5XVaukVjMDHwa3VExhG7XUXD82zIHEe36iulJ+XvYIR+jlJ+zru
6QjBLSit0G2/eJ462Y+hrvz8ExbegBvR72RWzn1f9LtaJjigbToU1AVBt9L6wqaHG4HO4LhCBep9
d+AF/YpHsAj7JrhXTXZslZNdln25EeK5mjWkJO7/vwKn8GlxenftFZY6yAxuxxcdhKso3x0CO6Sn
1pvLO8gI7pPviJANWq9nGDY4anoAQuSu83Owvl2arQzD0juc/v5l6YZTqV/Z1MbJB6efFSv9neDW
fGH3G2EMWphErSAa9xu/2M08ATBgcJPj+fm5kI+4EcRji3MiOeX46TBf44F+HltA8VCRCb9H/tp4
dr7SR0sPMkK5SBSFSMzuYOTpRENj32V5/QDrgA8UFR3ctFg5Y11abrkR0s2s4c6UDKDUp2TPBIzc
8+AAQdbGza1DrFGa3/NHuNnAMYdf9mrMiHFbOBqWH1a7G7sJ+4cs8jMuoK1Mf3PUIngw3T4/VgvT
jBnRXsMNLsMmvdtlLjy83QwiDyjqvJW3WEjnzAhzD55lMapWgFs/qTpRANGG5dx498iFcmWyLb2A
Eetjx2kJ+jSI6bjcRX31DG4G6q0Tz9ue76GFScaMcAdNMoD7UtxHDmo/oN2Gq6UqfIwFh30WoGfO
bTH5RXT+YUtvc/r7l6gnKco6qrHoohjOcEc4kxHgqLJpd771peEwwr7TQrF4crqoDdh7Y43XY4MS
zNK3VrpqqX0z8GEoVUyT1UZpYt0h6/5iAuBhVTye//kLK9NJIPC1c8BpLAA58doIV59gDw6xHfZV
8tT78THIM3bhnDWCPaW5n8QWfCe4zsJK2VuRPjEUdp1/h4UuokZco/WqbnAwifoqoHs8FGpYkCIT
tbI/W2reCGfkXe3PKFSDSqq8Sfmd46CcXE0rsbbUuhHOZd5YOvC7k6rYQcmEjdo02t+37vh6WecY
sQy5yKAafL7sqD65bojndCKv1Cmuzze/EFz09FpfgkulTkF6Adk0Vr+tC+eQnk8rC+rSEkGNwEX5
YWxhYzZFHIzSCEZSeoNqozacSSV3cZWlkSfgd8R1W92O6RxvwacoVmbsQlxQI6z72OmSHC1HYNGJ
u2mSJRTZAT1YExzBAYDqVr7Llp5jhHdXS2pLUXURFBv3OfwdobbEuyoKf6s6+Ht+kJYeYgS58NMa
lq66i4ZeqZDoGfgBlYYeVQ8SarzzD1maCUaMB6XL4XAFyqhPsk+3c9Ij0rz3cL7xhSghRojTFv7W
cOJCDu+HO9LEoJP0qDYYny5r3gjxmcN1TCR5F9laVWDmVbCrqd5l7V/4840g5wMfh5ShfR/Vu3kp
9kMGh1bKV3LIwviS09+/BGE1CLA9WNxiw2E99nY9hp0/4vseQmuUF5QrIXH6sd98gBMj1AlR4Klb
KPGu0fdtwUMAF8FYhbFgXd/BcXJlZ7g01EbUW8D7YL1GX+UAc81iRsFMsxfwyD8/1AvT9CTI+9pX
qESBABZXS7tq7g96oHA0WRmFpR9uhDIMV1q3UjgyYKS9Uk11KLBJm3l3WaY1pXapbEfUkeCH0+rZ
VrjuDj4v6xEjcGWQwagox7iSyv9NRX2XB97hoqb/R11Xo+RyGtw2mpqMvECgRqOsQwXK+dYXJqRt
RK0PoWQGs5Q2IuI+T3gE4RtMc1Tk2fYjhSPOZU8xYhemnrGluG3tkI8fZ0LgMen+rpu5DGMbvieW
vGxi2kYQY9bXtbSxE3NmuL/jjrXe8N4bVrIzWeqs06z9kiP8pvdaVKNaOxQORuNV8sZRXQA3iHeN
qpX7flfuKmsrH/UPUW3XzjcXIsIU3SVxUsM7dGojuJvfopL03Ynh11NZ4uP80Cy1b8TygNtbuHHB
fp0k6pDiZmkLDsRTmvjTytgvPcAIad118AiSeIAvnQdflR+QmNz6bnDZsmAb6zIEu7CH8MEd0AV7
QLniB8Dgt43nrDS/kOpsI7DJgBI0NpI2CgbG79zKaSBBBYHsfOd/v+gQU0aXNLwH9RN1KWyGWUbR
dR9A422C0voBBlFz0QAQUzs3Bh0f8gAJxKP2gLqBHLqsreMDoQWHKEDVL3yMEeNqKLjAnWQLOoT6
bQ39K6DYb7aQKx9Z308j6LH/G3vwP7K1y04lPDzFXdRpSYbTQgWww9yujMbSI05//xLesML3cOcy
4juOJjd69t6zdLgVpf/j/GB/P5VIcPr7l+azwrO5l4A5NcFtV2dWuku5n0bnG1/67UYYwxMb+nQQ
JiIYvcAcHPaQrg98wbyiflz67WYQOyDBxqxoIkoduoH50nswkvrCmWOE8JQA2OAXbRPxCexPeaID
V/d1X6yE8FKQGSFMcbkMxb8Fe6pBPCW+e5SZ/VLh56PWs5535/t/4SGmOKxyBvhIAPQW1QHs4UWg
DmCN/kKl+R+rzPfnn/Hv/up/d4/E1KB2ijZ5QgYdwZ0qKhpIrh0Y9YSoc/rD4INc9wCQl3FyhSux
fDOgkGCb2uqZW20dFcJe+0hZmGq+EeiDBXBWzYHJ5gkFd8B5srj30gTs5/m3XGr+1MNfwgSm802i
3KqJBMzWYgrullKwylw7NP1+DYeJ6n+b74Wfu5nkOhraFKcRIwNAtXmMGUAK1E9vG0evZJOFkDGF
cCnsX+F6kjdRkACrw4Hfhp3JZV1kBPtgaXAglKejBA78XQiPX8DpXVigDhnFsexlDzFC3snBb8wr
Bx01tQ8WkqxM+Kul8pfzzS91jxH0I0S70sXZAzJK3xyKyQYeKSjYSucvTSIj5mOaONjLUB1JTl6H
LHtC9c2OW2plji78eFP2loy1yrUNMw8HCIZhh8OzoN3Ayh/+8ud75zTZv4l0U+TGkzj2O19qoDSs
x7SgL7JWDyPql8ey251/xEIXmTI3mTo1TgTwiEb0t7UPV7aT8VK6dp251LwRxhIQoAL2DjrSzPvH
7uFdDnpl+0jiIV1Zk5aecPr7l0RBvR4mqykmaDeAElRLch3XCp6W4Dhf1kOn0f/yAFAQrXZsErwC
fG9DwKPuRWLfJzr4c1n7RhiDY9l1PMAIIKFe9xPs1pMy8gW9cA4ZARwMMWxJ61hHZZ7+hDL+qdbq
2e3je1Wv3QYtTVMjiCGt0Db23DqycQPrANcICPvN6Bc3g/Z3l3WSEck40W2FC3hQ1Lj+qxvDJQ2C
C5nXbxc1b4rQxAgfyljBu9I9kdYDcAnC2IHjYgcLksueYHxhwwgHxJUqqKM8GH/AoQUckfyxs4If
55s/TcZvMoWpOLOBxJxKx64jcJ7BU0uyGpE2VsXz+ebJabZ8174Rx1kWoMAum/Dza/Vj9ooH7de3
qdV8sNoadvC8+pF6tIObNHPg3uF1gMy0JJR1duH7GVHewxlUFD4DZDTQMHFv+F0/AIJy/u2WOu/0
9y8R3lmlX4FsW8NCYYbnDaz26kp9wlMuX1mplx5ghDi8xO0AWoU6mlTTqoiQGgYyQvB67eps6QFG
kIPv0/m6ECrCjYodww/EUzCkDrxBr3TRQoi7RoiTgoKZHlgqAtPlD04ub0a3bTY1ye6A5FL78+Nw
GszvJpkR5J43jr7d2ypiOUwv08kJbeA4Ngzf9SuvsfAEU5nWSihmG1biYGuey89+HqcjIGn573wa
QfG96C1MKdqYaqDzRnRVlWRV2MKQW+X0aZRk5RJtYaxN/ZmkFTybvE7BR85Xh6mxm/0gq2RltVtq
3Qh0cHHZpOAGiYF25le7EvEB5cpqTROx1LwRxwxZ1qFgUsK2VNTN3ut8GJA6AmDKld5fmKjO6cFf
Yhl30mBXql5FvlcCEoYjTa39H1VZ/nZifuG+0jHi2csLiuIAgAI93j6DnPYIG6tXGJ6vfMUvdRL9
7zvEYhqYlHENkEcAS/ABxuYc6KPz03OpcSOS62LyfLhhK9RqWPrdcgm9AtO8v3D6GCEM56Ek85gD
hx3b2eBE195q6bq7i366qSzTkwWli0TjftW2YVw6V3m5Kh083X99k3xMYVmdjhDF+rSC8z+oLj9i
byYgxmeVFuzJhRmovoZdkgunROH500PjCQ/uWAF11QbQMce/6mqak3zDQSqZIlRXsWE7DIBA/x59
twDrG+fdWCjztsyuikHE+hiPKOaLgHFMnAfW5Lh5DRh1+3e7zfP0OQB/DbhNp/H8bVq79rQfRvAp
d67DmvLX6HEu4AXvWtkHzHHz7g/s+ROc5OXwqL5zcUQAdlqaedN1y9py2A1Kw3lVaVjuPQVjAXKc
mESt96RkU3fAMewcH4agB4m38JRrXw2lyIKrCrQu8dSNY0Ku7VrYAocMHfPLleFc+AY3dUu6iPse
1u0YzlFnGyhSMzhD4SgGpBh6NbG0vulAtjo/dRYSvylYqsu0RbVLgNFFOTLw4/VPAHlIOInu6bIH
GPs7O9Xwm/AV3D3bGqqGYHKqKwrV6y98gl5Y2Q+niP8mhmLkHcaaVZEFIUJYgdzh+FN12Q6VG5kf
yt8JG2pAu6WbvfdjeR+Q+Ci89O2iDuJG5u9x6TZKit/udAJ5WR69KoCle7C9rHkj7zvwlp9IkSlY
ZwUjoJdBHo5j9geeHSvL7sIM4kbOhxsWc3Pc3OIwKoPyBkmfDda7m+mXy17ASPoZKvV72C9ihtp2
AIW8JfeoJ08PIKgWlyVnbqR+QKcA66IwZPVwMXY1e3Ceq6XmF0aAMTlJmZIZDvUqguu6M+6AcVCf
ALaNfzwA5OqVYT4N5zdZmhmTtC3qQVhJi5zB5V8o1o+O1VxWT0VMKZ3qBt3Xk1fhS7lyX0pVdG/5
bFV/Cj4Nv6aKVX/Pj/RC3mPGVO2demZ9h9tVWQezH7I49XB7aLn0ps5n4F/71HIm2FkO4+/zD1zq
NGPqDqoEInCMsV3xq/eu6oYoTdMLV3xmzFvlDQK8HCzKbGpBP+yIi3UfjrCX/XRjyg42jAMcWFCj
elzKY+KX+XWbN/bPy1o3ditNBny7qOA36pzAMknJ7Hd85E4ra85Ct5tiOm8sahhUYisKoLK86ko/
w306KNjnf/tpxn8TCdRYcCiTXZCe0rUPi1wu1R02ce8snX7CtGztMm/pDcyQBmEFXtc+1pupZJ8J
yjg+56Ir2pUVZ6l5I5gdysosycBiclyvt67yoCQbWwyDs6LzWJC9EVNShxJ0IVw4FkZQbLX5Q1pO
k78RXklhWNhU1kvcFHeW7/V078KiLz367qSnY2LBBvnCOXB69S+fI9pj2Dtm2FUOU534G6uAYSwQ
QSX8lM9Pg6U+NGLbtdmMjxEkLcF0VtzkY+PjkGSsYQF62QOM+J7tTqMAHtA3xkiKRXXIBo4jHg57
8vMPWFhYqRHibjMXuqR4QBOnb02bH5K5e0UZzD/nm1/qICPGZVtMbdDNZQTfpQZgPPZ3bp21377Q
uCmmi8EobpocNvm9zfeS5kdKm5X9xkJ8EyO+C8uy4wG+QDDKhZwY3jJRmdBH+MbeWjH9cVHf/Ktw
+TI720TqmKB4EeAFcFU4fF9hZKLLlfBeGFhTSzd4sHQrMbYRaDHzTWyTcTu3QfYCNjRdmf1Ljzj9
/csLNBk4gLwkRYSPiTuvn6+FS6OkW7tbWBre09+/NB+PuOF0NWzsg8ziByaS9CCVuvAUwdTPDQDe
+X3OiohXTQoL+1m/VBnvD4nXlZdZZ5F/z3O/vAEPRlgulEAveE6ZQQrlHwShz/U0XziDjODVqoxj
EaToIZ4MN34b2FusQ/Th/PxcGl4jdoMhn/qBYPXPWILS7cDhznwF0CSftjA/r7y/Fz3GNlIcPHCE
gLvSCTbpfTgyv6qS5BkkopVlaGEWmdok3tu4h0QVJGp5K0Bbdc2SFw845ZXD5YXtpKlNSikoa4ko
ZdSzTEC4rerjlLRv2cCqncwtNxRlwVfi7fukZJtKpYpmHUgTeBWiyW2W2mnYFRpVZgQWSPCmWduJ
L/WYoVGGb5jwwTnBqunCHDYcy8AfNrllB9X2shH/n+SaNnUfpEVEZfckK7LtWvspJmJ3vvl/laTf
bM5MD0HYd7W+rfECjmy2ILMcSNk/1LzYAeW4qatxXzn8dmLir13VIcrqV567EC+m8LHMfN/KIW4F
5JqRA3zp430/Weq5TJxyZQYsPeL09y8JRaYl6WzaSFjWC7UHhUpGCjy2qE0d/8LBOc2KL49Qs1XY
ojhN6Fn+U9XymlqQX09iXgmYpVcwtkzdBGOwbsIPx1eYn2xgyKDeU8/R9wDLVv3Krub7KWybcrsA
vDD4tWPLT4YW3NG0g/Y19F1aNyvlDt+/hR0Ye3O/H8DazhKEYuICE5Izft8oqjcz7B8uSlwAHf93
ICY3xU3DUFvbmAC4c8yArLujVDlrFRv/lkb9b5jYgTGZXA7ql+t2yIyocihQxQtoFLxg4N2KQhXi
9PtkVFWzxf27nUcAsvqoZsv8pHqF6XcWKRkrIFq49eTFo4+rrgnKwHbnJYEl31RFQRsY1AC4ClCi
4z8MlIvrXmUg56RJjzrJbgDDJwBpIrSLlM8vCUGB2KMWyTzdJzYEsXeZSqx5yworATCpYhp8EAqT
4ZWN6dIAGtPcmd2answEdrHANVofwMR5cMECHLidvZ7PQ0uPMGZ6YmWsn/s+j9rM+dmcACG0fgSd
7MIpaKyb+JidCssd8ojNjQol5Vf13L4F9drH0/crmx0YmwuYIAGX3Yw5jitKSVE/NOl2F0zQYmzn
orbmo4dKef+qCazsMrWEbZrJkTpwXN47wN0ry93xfJD7uC72LsiRYYsSqZUUtLCOmjrBBOfOhGmW
R7WKUzi0WlhD6XRUZbl3h2bt0nZh+E2hILHjtMt1l0eu7NJnaNb5PYoHx99jRqyVI8WlRxhZyBaB
F1NV57sGaBZ3O0mQKP42XM3tIR1QLrqSiZb6y8hE0ErEXe/CcyhOcTuy74B6hMoNBQNpMft04/er
F1gLZwa2qQyME5zbCC3zyC7+Cv8NMuldO7O/KmPbUYOuRvwdNEB3rV47QPv+4sk2FYLWqAiOJMo8
mkG5TAjoK8Cs2y1QVeDFjKTYgee2P5HJLsoJvpETPCZyf5ZesIUdkddeBbJx9pUfQIoASJ20Vyb4
0rwwUgOIlZ6bwhtnO1aduhmrlAMDVZUPEhu6lW3CwgrrG9kBHnZ1mk64QvM8p927KQjkqWWvfTgt
tW58evQpDkxZR5LIncBJ1MA7bzIZ/z0/BguNm8JB21VESk+KLenTow0mDK/clY5fatrY2Z7cVRtU
74gtWL8omcIGkNTR+V+9MKamVHCCf2PawNt3m6f0WiftIagfdHbZamg64EFHaXuYMmKrgBs6oj4x
24+p9RTLbH/Zrz+91ZddpXA8+NsyKwAiGxbPfqnAHLVsZyet5PP8E5ZSh+lpB99jLRyYD0VlqT9p
Wr+hPvEORhaPemR7Ybn3Y5/0Iap4Pgu1Nk8XMqNpdBe7Xmz18HOP5ETlvq/EeCQnZlbDYrLBRYy/
kugXspRnBLQ1jbjfLHQK42N2rcGDF724GdiwAyoUNfrqBvMO4B5w2c535tI8NqJ7zOy6axggoziP
AqwYvC8U30ylP28va9+Ib0DE2lryMsBFuHsDuNx+cupfFzVtigkn8N7jIsbGTrYd/Au6EqlcOk/n
G18YB9PNrkeFxFzFldgWyvspBm9j9W9+817g05iV9Kmfuk1arIlpFgbBVBXO8Ahr+lalOL2O7W2b
TN1fcIqDNd3dQkJxjVU9gNybe7lzAslWMw1bktR7qyJ/u17M1spyt/QKRth3bilKr2YBas7ncMwf
SbWm81rQRNru6ZFfMgp3ZwJ7vDiJyGSx/rrIs4L99twRIhHoJ/QxmRyoei0YyMOWeB7t4HFodVXv
PBTmtr+TedA8arFB1xfdNYAg8N/fM1o1gSdPe/pc0218dWIkpfvMk8q6LCZdIweUadqC8JeAfRzM
lnP083Ia9/CuR5X6+cm9sOE3VYa6zbu5F6rbdRVsSHPRA7Vc3OVCfzo2gOX1WgnnQtJ0jeDHltFh
ihV4jsoS7LHs2zyLy7DprEPBvRVh+sJDTK2h8gD7FS0e0ndDHloFuaNzejXN5DUgzcqqufQMY7UH
bwueOB2KATI678tyfmji/s1znU+cB36cH5OFADLlhlXu+7bNBNhkNClC37LgIzRye39Z66cX+xJD
sQ9kILcYLHhQoAuul47vpMfan+dbX0gwptEdx8kOI27d7lq7KUGQFNCktQHZJD6I5ecfsdQ9RhJI
9UAq3E23OwHXgx/gWsJHzQUxfmXPdRrIb05ITKXh7CRA+XY97K01JmjXwEnfdm5p6h9KxQ9l7L8m
3lrx4NKrGOGN8m82M99pdmlAir1jl+UGx4lrrpALse0YCzobKJtl3jZgEMc7hzh3nEFqHTT1346g
Xi2b/pwfkKXnGLHdDTVs+ryp2Qkin1I3fii85Fqq+p430/OpIGhlYVl4jilGdHKA1VmNkRkIude4
QsY11JMcLOCDS7Gd0jXl2sKomLpEa1ZFLSSDuxdqmbYB6vk2SPJrTncLEWIqymaUnoi0183OU/Qj
lfwRVhd/KxWv7BqXfrwR3kmRFFWleLdzgsQLLcqh3Z9FtTs/1KdWvgkOU1ImSQ7NJRjK+0p0gFtP
upvgftsVabGfXCr1nmtF12z5FzZe/PSKXzKV6JngJMOryEEDe+1cgzZwizPDN6z6e78Sf/3eBy58
reBh6XHGYq4SYFtbMLt3bQooat3eBMy+LqdPx3n3ITrb5Il/8CEUu6wnjdDPMyQaHzilna9GUJez
HguWrvsQmPqHphArV9pLk81IAQG8H9rCcfSuz7t+XyQ+DVPLkzfxRIYLo9KI/qlgrjtrjBDB2UCI
goV/Zp7dFHFyP7j9B6mrNY/ChfA3BaVzUvC5wsnXLghkHeaWOha5naFqKL73Wvm3rPuVD/qFSW5a
4JXe5LWeL9QuzfskVNyJw2xWZajdXod6tFdiaSFSTS88wbnUJAMuNG1BbJZxTnC1l3UrqyRZat5I
BB2ZZtHpGCcp0Bh7OS7bJrbPQfDewKb5ZhhQRZ5b46vDxyuUN98FKa/3sKHVIQGTuHVG+7L5YWr8
BMOjOqjId0nd/nWZn8JUUD3HNblVMGp068uq/G1T44crDFwUTEGw5xbgq731TyXLl/OxurAlYEZm
yAklIme1t6/drtjweijDYHDEQTRFd93PcfcTCnIa5YVI9uefuDR4RnYgEtrHGV6C+1mM0tk0hLTV
tUtk6a8khqUHGIlBNX6HbxcV7P0EHOOmDqV94QaTGQkBhoIgz1M03VMazWBFB16zvahbTH0fwDap
SLwa3XKyAPNjlCoVdXeZOaVt6vtgx4Oikqni2xHVA06Z35RaPdiutxKRC11OT3nty3JmOxCOsaLg
W/h17EeH3vMyfTzfL/9KlL5Zl6kR7A5ctBLNSrBhlf9J5eD8AUGgO3ZCBE9V07+xIfvVKX3n6nmK
xqTvDnXZ5k85zJN2XZHY4ThVVUhk128k448scGmYBfmai+VCRjVVgaUidSa7ysNVS5m9yVrinnAm
MxTLpD5yGIw8n++Hpeecuv5LF6dWrrg/CHcPSnZzQJnvVH7SDpU8h7iYh+S2xU5o9TDC/Rf78F2v
G3nBm6goQWGWu6QZh3LcAJYoqdpVDgqtmlBLh2CWJjVK+TaJpoHHQ5bPE74qbMUFhTaxrcE2qaRy
k2KvSJzlcMWtRUMOjUzd+p2xAVJNfPRnbQ46dzzoATUmKSPXQQLW1l3fiIG4VyN8IGroBJ1ByR8c
xUbVSwVg/Bj2FOQn+BfZcIeFY6Vdq01P2npU+2lWxIu3U90PAAfyoMKHh0grKxw9PzuynLUbSFzU
DwfkzFDKWf/S1cz/AhqBim9vri3vGj7phQgzfPrOYVCOpDrCniw5qsG1b6cyaFGaOqUjPgKLAJDg
qHQET98HnyjrWJYZj7vQq3R6hCTLjYaSy6izE31Pmwm3i3mKQpHZT3KgQwoG3+DKm4o9Tnu7eJON
Q7x3rJmHKU+vZBLMbwmqVl5Lojf+GO+lW15VvnZOIRawjUyHcdwKwcAiz2w/9Dt7I12+YwB+X8EI
q4/8sqF7yFS3uXL+KD3dJKgY2hBvvGVDvXcq1MeIfoimXkY1Deqt3WuySX1v09gZrign+ZS4dKPr
P7S5zqqhBh+82XBYWIPEdw1/XrAp9kGdRE0tj+P0BKebTUky1EpcFxVWXPiCJ3mYdvDOHCqsXB0M
1PN3Pssop3az6ZoubJqPGGtOAf9RyEzvNZ8/3O5PQ7I/gGp8MOsDRWC3c03vRl+FKi8302DvW4m+
gpFYB0mMeu/7P/jCdMengT7rSR/hrwSqfHqVUvSY0qE7/WgCtU3m5sbvfw5xcoc+v0VJxJUzFh86
b5ywaLB10FMaOun8gNqMOjzJ6DctNEijrNIn6H7h+CXc6jAGKEwerb65I23LNz4T1V1CYxFBkM0k
zmcDGBXicGO2ER02ippjQKYtnErqdgrQ843aTnMd3KFv7XDAsoeXwH1tVfF/2ESvmnJ8zrLODfXg
HAstb8TEN17G7vpE7u3Jv6Wi/6X7+EeW9J/MdSScy9UWJYRgMgcDqnSt5JVO8UvXNg/OjDlX1yz0
cWu2K2XyUc3Ob1JarzzgH80c3Eov3VTTcN3Z4zax6I+BubDgLqaNbSf2zquTNx8OOqiR3ua0vZNp
jolR9P9YQ9aEwMbteFpvRfdc+DE2kPtYwQiqd1DsPrGDnTY/84A8s5RtudJeOFXqic3wEw7GW4e+
EtfbA6mxGzPnpqQebpZ48KMf5G1gy6cYZJgpG2+k5+8c1QN2Um+tIscNxBVzg71FyJ1MCgWj8+au
gR9R0uhtnNhXlZ0d4HCxSzv/MJAxgn3JdZyUYZ2R6zpu71EHE2+rtNp1SXwFnuUmzdNfiLdwluI+
jqdXYTdbQAA3M/kVTMFD3o97y/VC6Lk2ExZ85MEEkqsS/86C4E6haTUMISnveVUd2hm0ylztIOx8
6Bpr37nqLsacSlW5A3tpN4AXQpog2+pO3sepPnTy03P/oSz/iSqgqEx9lJJh25g7Ryqajav5K00T
fOImISuuVJA+U59e2QrQoRjfVWBTRBS+vVuULt5QZu9zYJ3COsWY+nqQN83gJGFH/Y+JZHu/rx5Y
hxJE1bMPOOfi1M3/oErdzSekydgfY1LeTEG61+BEhIVdDqeU8QIe2kM5zIdY0OdixFpKoaxHWQuS
gJyv8LGCaUeDeMdt7wHLEsxiBoeFFXPU3u1scfASgF0DF0Ucqil2AdMfgZ89pwnfpDHD25V/7Ha+
znq6q+x43OimeJkkPcIL5dm30ufRSd91qR+JV2pMHLs5xLPbxpuyHWex6zpavnQZbqpCiHC8hxbg
uOdsHAM/9Iayey5JOm2B3cU8ybXctCnKyyfxx5m03pQwKnE3+L9d9dwXk/XASQef67QGZznKLIIM
UNgN6uoTP/eilLPklRfAv2yoE1SATCTSq0PXQS/+DAawaUOUM8D3Pc24V6AWX4k29FnbvfC+L38W
QQx3XMKRfLczjNiQIBJV7NzGTiVQInpurzWuLx4ETHXZbhJQIh2dypW/fVynv/kezucqrdkd5611
C+Y834hBYrPV12Nc7pux07D5JQE2Ps5M8qiwnPY3s6Aj9yae/oK3MI03kHpXb1WZdCe/AL5J+rm8
EUPqb8AjL68Siha3dJR2ecVk3TnbQsAb9crNpj64UYUg+adrOU33RLKCP49xAAULlZZkYass9bsZ
k/G3ELT86eetjXyi+NWIG9dbWAFO405hf/A5SdWTbd2o4Balmm95EVjXrQfU4a5tagex2FtBt5WN
j8pTqLjYkZPK2Yu2w9hnsg3+j7MvW5JUx7L9lbbzTreQEIK2PvUA+Owe85ARL1hMiZAQkwABX39X
VNXt7kqrU+faNcuHzPQInxDS3muvAbv+SJ9KGqmXNZcN7q8KR+v9YG1zGIRf3vcrJx9FAesKJHTJ
mZ0nE3c/C2MZ2SDCa3yBhmz+Ko3qs9wVOlurmh16LwyudDnTT0anoMV1ZM2+8MlyVeIqvmoQnmA4
N/RXE3JfP3LihuBmrat4Z3GE3Zgg7O7g9lHfL6br9sEY97hZgzCq06EJgQ7mc0/2eTNHh1UWfjIF
Jnou8VS4nUWPCiOw66MFY0MdIxqKQ6e6MkOO0WvvB7be6JmV4V0T9+XLdyQeTQgQ1Y/Bo+PWjrGl
h8Eif+N6hEfxnFUTjuxuCRrcgEFc4whbguo6nBu78ZA6dysddz9M5M+PgSXioRl8c8TsgG/Luna7
dpDlFo7pdB9zsVxhZ53ewsnrLaJDnMr0MET7oMB7WhYw376j0NM4jrxbvkCOsoQKzFOBbxEbject
KQ7E6bGf/VpljVr4hCGSiNl5lZPhqVgD/dMR39xwZRd42U/yVDsnfghWmNST0k/BMWap436NV+lw
1KFXlBEyUTWDz9YXX+HzLFPYxwt4eLiu6/urMgr8OV3rHnv0MlesvVNLN3spdHfd+zhPEWEJqszo
Rx/HwXNV5kReOoRLFxAmI4vvvYajdZkhtNIXaUQKfzrouaR8M9cohfJkXhEEs5+h6V42K/RdXrJO
c3vDQVS1iT+L2S5pyOExtoWtPea0UpOiSEQrXf6zwkJ1XkKqteoKOFaKcRo3i2kBZh6qwA1jv2kp
fFxM5UDfiiU2iJsSZmUm1aGOtyEcfNImnJ3pUwQTenZKu9aTYxIEnFKUxjW7K5WirxUr7jn8hdKh
6LwcrWmX3yOHbJoSzvIQe58T5mGeaVGjVIyKojsUOejpayg5Sp3cK/2N4MvgpQTFeHViNevbbMQu
eFf3RV6endI8jed17rdmmdslRSQ08d5QGo3LhZgiprs44oKqFOqkOjhHwsXj1zgi5fLeaQ/SDefb
IT7W1Pl9AFISzJfXdKImLk9lNWpx2wQIWW6SthlGe3YTXS7YY6JlS0vlVxtXGi8+dqPjXoY0UEbu
XCcdPNDwZb+0AB0jVJN0IojGG9gjgh7UlBaaOcwFKqPeivm76XOCRvEuMF3dJCXcttaE1LR+Jho1
SDbLHFngpppXntkApaUhKPlB7KzL+CqG292S1XnL14vqkY92M6lgHjfBghDzTYTFOOM7n4t5o020
iEw61ut9ncMdOFuauvyCgGVU+9b4qnvGtVngOoP8zzFlpSRjmuOGn1LSOViwFcSiEvPBrQQDF0Gh
GtPRKcy3ULELm0LC27BTQIeo2teQrIwZ4vTW4ApZnOK9sjU2n3ZRstnUbeiZZGohv986N00cTBit
h7eOWtKSpHDMjxFuxMPqo+w7eCIh/cYs9T2Uyc1ygeLGRmlHGy9AkqP040MJxXL/oFcCs91v19L6
ffTrrj8Umq5XEGsUwOCCXD+QqGzlXdxCcnRDXL0iiC8fZz4EmcXq9Y9F1yv2qUFbkicVdmzZtaGZ
vD1hs1seVcAC+gJycxB/+k7nV34zeUewp9aPuPJhouCgiC9IkIMOhlB1d0Ts4rTu4UbKflSA+jCc
RzRbeFuLuVqvirLtxn2ZgxN1QwlZ4ydVLNbn39mugqaN8PUcJorEViexCe109BGR2WAXb0O0nJiT
BfFV3ZTYTVKvXUiUyQ5LCnVwA0bwKuCOcFbNstJ7OZPeptA+BeumxuEZ4UbCq06nUts4z3BE5jKF
bgZW4MozrX8k3/r4fatUuzxJGas2LWo4N6hEL30rdpVqg/ZgK2OHbBrDCJVkFTEhV4T8INP3I5/M
+CAgyQhTmQ9I2yoE3CVSyrpwPoGrK+ByOFSrt1lKEzwUsOxnWGtBvO6qWjOB1rggc1rgax6f4B7K
cVoBwqlKMJn0itmyg9mMe1iQ8N7n6GUGMdeJv7YOYIoL83LVicqr79vIjRPjT8ii7NERI7pa6ztF
Rusjx7j93txGrxvIuOUxzYc34g1Uzcnggk6f3GwLWSUzYpDjPQwhgNPNsA0orjh2zuouLkYXXlzA
ZntrK6zuwzSsLt6NBlbFWedovpwZAmFv4FJa2IembXOA5guGsgyOITiGP2QZmPC0Tk1ErgAh9Pm2
DjzaHbtiDKoIXVc1OJW4mUVY42VRVtcQcnv2MINw2F8aFw4lFNRIKgXPKl6SzvWxf/BZbIdrbjuv
fqPlHFXnsGIWKEUtTSU/W9f3zXkEI6AC83sp1qfc89VwW2nD5RVkiYodYCwTVpexp8h73uiRVCGk
Nh7Lv1Yk78xoT/ppfJ8QRF2iSIj8QB2lGpbvxWIYLRKQ0SeysS1MQJJpWGp6X3txdGTUsO6AAehE
L6QtESOd9r6ncQaDCu+yzgiYXCGzxH2hwzTYFxHtObSJgQaaYXctafWhqWncbdBGyFItorLy7zmg
dvITN46kB+4FaOeGHvvDexGBrasSoRtdvk+gIHs44linZ5faTgT9wfcmsr7D11gOh7yVA72uV2f9
HZKJ5xvRDPXBAjGfzijiQvnKpibMn0nP2fBM5gXsXOSheyO+dMeKFdhIu7awIk1k6K89Sbq69sx1
JIZ1/vSQKcnAt/BrCAKzPK5LXqXCFWN4KvOaLu+6F21xHFgE8QHAOriqJgWuld7WVVlEX3wYc/8B
zVA+bycUQ9MN8b3IeyCWRvmxM5XqL3HJ9ZqJSZL6toLOHlU+6GpIY0lsCDlBdFHrKIhLYPlZrVnj
yDrzNLIx9Aazn3vkMOSWmAqDNhIhTT7COTuhMUYsH6pCBogr2BfchfV+juIuyEIpPZ3VJGrz9yps
HVpWNhPToeXsJI0TxETMLYiA4RBqMJ1U65+4XwbTtV8T+IavrYzih7mlMNOKfC2HB481EZadIB64
dmUoFYxrOVsBgGlh11NbNY03A6XhfYWxUKEVfoAHtr9gYIj38k1u1MWlQ0Zy+4DSgRZtEihh4yN8
1NSA6Xv9vRMUPXCtMEV8Zcg2PclpmyLLYtTPSmP2b871mPdLnJAIC++pxY3GnnrVLwzgDMHJwFJR
sYY8wyFqqVhWDIIDaRLhVEFdQUgLgMqbejPt9Iy74YWT3k1bKnTlpzhr7Xz0mmJQG46pxTlGQeOG
hPm1mY5R5aKySU1oMB90YFkNGYt8f9x7dln5CaNEwR8Ji9uRJGOV+9MdbG/VYFJn4aNxDrzuO83Q
2DZcnrVDLeRSk1cKE0e2IMB9h/Mbx049YKBx3dEwZxfJitjd+MirVyCicCsrEDkYNlSbTHWri22s
JPZ4SOCK4TU3lR3Ulpu6VHWSw5gHrWjUmJo3SSXVUiN33oY6SsIhcB1JAxt61k/MCvgXLb4effGc
r4ZFR5zxhlwh7cgOW9PwUeOaUHDI7gUjgr6P3ogyMgmWntSf8SQjVadKoaPNE25m2Gugs3aMv/Ug
ngQuyZnHvjEt3gRaJtB/jdVBrESWn0jA/RYWyCHivE4qi2qgTTqm6nUr/ZX7W0QHl+rWeVFcIQ4w
7GOSMjstwxOa4HW8gkKH+Zkfzzw++JCAzz9LqBnNNVVxE8JHRNtg/lG3Xt72W9y71XrCwdUMqAwj
3v8Mc0j4YHk34D7dy1o4/9IoLyJPc+PF4klzHR+CZqwRF2iceJHox6c33delyNTccIhz5n5VqKlF
Dqg1HyeNzLx+nLPJYAU/hw7uxk+Rw636I2pBia0yD4jxgPSOuJrcLbiqunlaJ1jNJgNkHCaNc1bR
qwVoMGlQ68EuexupuSzuCgMA9jTMIjSH2RDZAe8NDfqZgJqCPoauWNogifWSBzyZbVW5GIVJq/Nd
T1kbQTOk7Oin69TiEmQQ5M3eqa256tJlar8PB7+kkj3yMGqqcgc9Uh4UycTLqstmZXR44P0g2aaT
a+z6rANAboqEQbQLF3VFC3CI26ax24WIsN7W6Gg/YF7pHbElqPyjNlrKzdot+Rwltejr6inGAMEc
lqbLz01B0XvhobueLhi7or8BGn27VFWV9Bq/ARF7MQJ8JKanm75Ap3Ts2hnx3IA2KEbOwzg4e0sZ
gEd5WtqYlQgMxQXMjzaKeyVSJCQJu0V2xyzfS7w8gYs9Hcf8zknEWmI47lR3hDakXfZwb2SPrIYe
8hLwpipex4605qlnkVq3c0z0mBVxIMiBUGCxiFCWfnlV2r6DaTdRjbz0ws/pNSRpPmScpMGmh7yt
VUEfkuhRBgXbYPlyephzSsIfnCjE3RYhWcYrooPZ+9H4w9SV6SyAhf50flstyPOZqkDuhJu4/DG7
qVvPWjZ6yPy5BdMkMWE5ljYtSu2CY2++1TpAepCeOTVixsHa5H6ZdcgpCV5n2pgxdU2PtAtsyjBo
SCQ2cfkwrV00PuVwyIm+mkE6jadFtUDePdbWzZLGDXqwBWAy0tGv5vaboR6rufcuEB9ZYMZt37Tm
R7Q2TF7nYBzEj6Ju5rxEFgTHuCKb3YD9cw9zn9HsmkoiAWtpi9XdKkZofAtJztrsMXgS4iWScWHK
jRd2Oj+51QsbudFL4cy08eCnH54HB61ItMVms6x9Snhl+oNS0OQlC+PR/RJxBDoktQtH8eipybpt
kUNXd+uisdYvFGZVcZqXstLXHXKGo0fAmwWWEXdrhFo0R4c134Zq8Pr71jJW/+S1RV7K7BcVSSFh
MFYlKJvy+nMFyS4816tQ9GdfrSM0tQTROU+BnsfmvFBn/MdpCjU5ru0wD/u2AVcU67sNuvaEvhMO
5awiY/FE17y2mzonyGsdAXzQmwAtYSMSoCxMnKA6XdqtY/DN3MoGsVhd4k1RXR8wDQpRK/AJIyyR
BFWuy4OyQ7h8TFNchjZphJ39B88WzbiXgROgT6DDD7GUa1nk+yWohcLZ5sFV7hG2MHENSJwH+thI
Nk9AoXBnPcYRqUybenFIivqAAYfJAXcv8XDMSyZYwlYOeaPMgVLfctK0qO67yOQMuAKnokRCdKBV
TTcWPFbLr6qRuNhdlrjAQHBrJZwRgy0XZTU/e2aBSDKR/sCacYvqasKB3Kyhr1+ltJXCjH8qmL6o
JS+K68X41i3AwOFlMiVMFqEB3mM1adU27teiwhAGJQMkgIBvmxZ4vGwVZNuopcbouopj5cQBI762
CdOVKdHbrJjikSwJ4L1oVBsngjF6gPLSGByzfTDqp9bDkOUGxUHf3ape5dGXP4TxdM91yfij9HlN
Htpl1P5dRAbqzTDbhIHCO9wk83nG/NjggEPsLO4ylhEeDtHJtdNc4H7WUXj2g7Xsbkk7wuunwmbl
NlVlqw4tJCE5SXXdjva0lNGiLoICEb/Neevm52VspQLiZAOAaqOJgGHZAUoqw4mYHtYKRNb0m1zC
z1IGK/mM/G9u3V6C1ywAKeZLDxi58jCDiujY7jtW8mBLESLm3mPrArUd6jgPTl2uJ8DMLbPcTQeA
40Vc7peQ8DwZ4FLvoxcADNanfWu/EfhqgdQDiwOzriOg3mC8LAgIqIvrGrQ4fYaV/Rg9db0P37tg
Nkuz6cZhcBv4KdX1ptYLOQOBJXcKe0WVxD1mUlnpe/Or8QY0sLNDO4nuOKRfubcW9wwYH8IMFgN0
Ki7vvCIwE1oKSh3mbrXPEoq5Zn0qSj4dAtR/C/ytxkDvHNZ5h7EMyNZHlHasOi000vaITZhhbwxz
OmTh4jD4nGnrocOrCs4z/V3t3fQUe85VjD42vmkNKfMJBRXMbYvrlaOFNme44IQLYg5asqwkRRhC
6D1SV8zvbYV1hm57wDF05XESVWmEMqDJMLpxeeKJskWOxfc6rdIJkQDnqJEr+958IpTYoyIAvUPY
xKbQX2uK0JE6/JyquCC3qN0Dua0wa3qOK4gGrwsAXs2WT3HrMuDFNeaQ/VIHmL9YSuFWmVOAzkkD
ZUMLvICXPqr2anbiNeZSr4+ARdDM2AWE1WCJ3fRQ+Kz9TvlpbuIixnsKrBLuSq2ijvYMnOPyChNv
odOpxtvZrczmdqeV6PhZh/g8CXMo8u5k7XtLkpvVkj2GwEhDb0tbi6SonPvRekFeXXSX+899JUL0
b8p6XaJoPtJrvxlIde56GdQ3DWFC7aCw6wH+GqCjV3ksWY7pT9m0nxruyeiMZvho7Juu1FCKdJ23
XIButdVODAUPb7wZpUbKO+EwS2FoQdus4XCVTkEINJDB5szHJqx5eB+0grwAVDQKFV4b5knlUC5n
oweKYjJpTXDETmusUkjsl/sgaromXQVbdZpb1EfJglVKDkuc82eA9fBCkIGHGh7lt+9tuQ5RnJHO
n37UwqI+lC3GGyIJ7SJxElujON2Nzdy4ew1PoiIpqwrGnEGHZmsrIeoRt7yOpLeDMybu13JWyLle
S1a+r+s8txu0aTlJOIRgZF9XQ7t+YNtSeRoG+MQbVHbxdILBmE83hUaA4CVvLP7fWzrzEi6D1Zuc
476piAEYC0oEwZRWeB7GqNIirZugfow3ODZmkcH8d0RZ3Q3BBVdNy9TgZP4MKh9+wxhrIvFehVzT
FJ52S51ie8tBEzOo61NKRa+OS8xH8XN2HT2NoRQ4V+oSEABoIkt4G03YDbMucFRmEfCF6cTncC4y
26Dw3TRLGZwCuNUDO9PNOl7gZo2kkZGRsAEST3UXpVW9Goc3jJb0IPwqnBOB8tw+4OChKpN9WAXX
bY/JR1rFYPGSxOAXCCB6yx5W2wciNdS4Ys8bj7xHVWNfcBYwfxtUGCOncNsc9YYNRXsaZ3ASsmbw
5ioFFhFfY2RnvMT5q/oaW9GYRMsWg+EVU9ZPRJU4k4kQEacY96DsJND+o5TYyVjAGbWZLMHgzhMd
uWMGcirwXHgHOoDfEwSJVQ4GK+eRhgsBawrb3yZY86nK2DD4QdZ3/fA6yFyrLWPYFXci9OinnBEu
g2m1s6HajQN6yxRmBHF16uFEDWG2A+0qK4rRoxvj3IoGDa3eCUrgqTn4hbe893WAMmBZOoWBdlet
8hp7fFUcG1/iaHM+NSLzGEZNSRjN1YD1Iur52nMlnM6MpzGZQxbadIl7GAyarJeqX1+l0GBVwd3g
KyxmsAeSDmxjk/oglw5vI8C/6NtyBZEiM9IhwGUfJ8zIYFde9A+Tjkl4zPXaAP9ZjZf2yooJ2HvE
wnvw1IGpNUiGrhE800VrO794M86lxEMNaZekCEubn+fWdu3T3IHLHiWA+2O38Q1Ha5n0UbiWHppm
wCsq4TiMhzUBbGxNnYDnMoJD7sjYdPGmnoNQvlg+LuCINn7jlx0sI7A9r1lfYMSWI5ZGTJ6f9Uzq
afkTxt9fyXf/jGP1CxMyRB1nmtpWm2Fb7EFg3cdb+kQ2NEyDDd2h5kuCBNzjnc6mND/RU7RHw7cJ
PtoUKxyec39C3vsDIvWvlmm8YtNsLd5GXvwgEb4AeZowiPrXtLU/4urSXyiTDWxa47wUYuvjPtuE
mJgiHacpMaRErlcivdA+Y1jrHyK/Axte4i5pa9DsHQyHmkRgnr4fNIi9MLf68/f0/dr/5Iv/1WgN
/r0ID1xAekVXTO22GqJA3jQ4INDRUpTwiYu7le/higgrrWkoxJgC8pVxCpCsGf/km/kDQt+vlmzF
vA6YkPdi22A3rrJShvNF5GAr4DwO9hiNhtHhX1+DP7jAvxqz9Z1dbMBYuF0L2Yl7OMgok/kGMO5e
l03v/kSi9gck0F8d2gBCdrFxlG/DqKDZAKutTVe25f/nh/j+cP+L/9j2fLIwY+HbSRgguv5T1BUm
Ee3yJ3rHP/qSfuFXDh2cOdoih3QX2UoJyGCHPFZXsPb5M6uEP/p6fmFUDuA5Y1YX8m0UdBvQnUEO
gILgTxbTHz35L1tJPk8lfAhLkLAApCZRP+UJtvTpT3aIP3r2XxjVVLcMg2d8N3Q1YSKGGPm1a3P/
r1fnH2gf/F82iLD3jYPSBctGiph+2rr8PuvDBe5DPsoFsP5G6CP2UD/y9upfv+QffJ5f408jPmOK
LAy0AP4MXta4BKdRjOzuXz/7Xy33/sn28mv+qVALC6elCLajyjuxsaSLmxQW8Fx/hqbGQZt3UTEk
Om4tvfZkuaoX364kh6GOYsVJBqotHoKg68sskI3zir9dxv/4mP+z+Gpu/vYW7F/+C//+aNqlLws5
/PLPvzw0Bn/+6/t3/vtn/vE3/rL7aq7ezJf99Yf+4XfwvH9/3extePuHf2zqoRyW2/GrX+6+7FgN
f31+vMPvn/x/ffDfvv76LA9L+/X7b1Xz8VbhOX/7+/8ePn//jRMuRAxpdwTNEpQQnGLt/8f/fqm/
//D3Z/n9t/u3jx5/qYfmT5/k680Ov//mQQHx7/BgARvYjymLMFv97d/c138/xEPiU0FhaQlPCagq
6gaF9++/sejfwwiPiRiYIQ+/aeG2Gf/+SIDhawQwMQoDyvFL//fd/sOl+59L+W/1aG5APBvs77/5
4q+Of/+zzP72+TkHtYL5AY0Y/4UgX4oVIvFBuOu+uPPIsCFXHYjGIsCgLrjA1iot4xuxyJTFzX2I
og4ozmU+NDWwh413ba6WTX70M5v6kJpWO2unfRFeDav4mry09sa0WI8jiH7gzV03ANoA7c7DsMH/
2l2rXoISWDhgouGVkwQJ2lynWn3a4rCENyuM/pPqQ7V4AGD8CeOoFk8KR4OkXG718mARirS0KQrC
aCFJII8adhDd8aPofhCnbgdQZ5O8ODoVPpY0aTBuoytPxKiSUXkJ+A0JsJtkbTbEXfvyKljflAdr
r63fpoOC/c0Df13oJ72Gf3vjF+CsnnKwtLpMn/38NsQnAOQcdfs255uuO/T3fnGm/L73UbDfmuqm
Q9TbY9M/luGzN91gWA+e14goTFYd/P0C4/bV/26HQcwwzb4FPtmuT/RhZhdv/PDijZtQBe8IFBHw
kJ+nOwyzxqZK6PLQ3y/yftAwIwx3Inik1RMPHsFdSrvXsiwS0vANhnswwUrxaMTvxeLAtjmyZEzJ
YqoE7SumaPeuQOv2Mdd1EsA3kZS3PlAIcqQsC719HKSt3Zj6Cq5jIDvcYoAw3ENo6IGoBP7ElISo
iof7iXyB8MvdrnsenyE+m26V2C7BNQYh8ChL/I+hTr2tL14Bvgz5MX+d+31RbzCf8xHjVxwjc5V/
kdeFbMIgykDWds2mdEfEPJx4CLc0t7O4VByOHtgI03gbI824jrcKY6E6Hckxxvzoo0DPFpZ76WHP
JMdB7IhEoWtuhua2kCneYmXBAkYnUZIPcz3mD4rf05PFwhoA69B3SnU2FmfFTlxC37hBrdxOCE/4
8hhNtTjQjRxu4O82hi8efc3Xk20uvAOaNYKDd7XI52rZt2O/ncXVig+t2G4mT/hY/dF9UsiiorvY
wp3Se6fdlhWPk3drw8zN328RWXqS3XGhM02ehseg2hD1owxvrU4NovuCd/QzpZeN65nXFTh5X7m5
+CBWzVdw8phLP80nSMiBQ8RvFd0rAy7jtj+Ctd2Z6/UQZFpt1mHEwBtW3I/rvV7SqKNpXNoMrNMc
fxV1EkK50INgtIIish6aj2gGRJKAI9wjuu4NMok95vtsM9k3BSAkWE/h1h6Qk92auy4o0kV9ChAY
T/Lc7L0STOkXXR+CcRtd6ef8K7wgE5T4twH/gYHT0ydq8T7RImnjI+jdhxk9csbiJ1DjyylZdp+g
SWwnsLXuyQNu08QexyLJH5uNfxj34gHvlubn/E1GVZJPr8LuFLvDN4lgEoUBX6AvMOwBRNCLNO71
NUAwjEOTusim4RJBCl0uaSAN7D2mE5wcTjJOQKoVcYrbLl3TJRtSuRycmxPF3WkdNyWEwuInflmD
uwUXPncN9DVDvZGxqU3i4rE0p8B+ifkGlXHUog2ZIL7IAZABWH2KwiQMQYtJfQPGMm6LYWfx4tEx
/9lhOJeUJsFALY4HYIs/i5Fm3+H1rKU7O5C9W4HxV9cGjN4fQg9pTBC9E3/adcYK/sGiu/AsEeZR
5R+NvGmnDwAqqYLxYKRxp7kdNVdSmqfoq6PmwO/AMxflg5Ur6Lg6RZJwnlCxXvIgfptlfwnyjR8D
CcQ4+Aj6g6mGbPVTnyRRjqs1w0r/Kl7Odo52wHRSg9QSP8Wovy/mbRcv6Qoj2Y1YMzJmo85iUAi8
lJ/IV/xsb7Gjg1INvYhXoTkB5Z2A9q9nfT0uoFDjFXf21b66IqXtXQhK/Brtla4ObNqVxdE0u4Yd
O6B7dTobNLo8wfTbANuGZCXT40XHeOKhSDo/SiFxmbovjEdpkPHufu1PFMtR0ktZm8SbTy1GrcOT
fLYuafd2G9wPR2w1jUnpkOoqDZGXyVJE5WKHB2keJ0Oh0m+uJf4WszUZRY3rmpnyppiPUt/accCW
qMYWi+XM8mQZXv+6S234cAg59hg4pWFvrQlN5HRPzF6ET99QRZmVa5U8iUhCSPZZy5u8AHUWhJAL
djjKdkDF++oNcD/cORzZzJ9Bd/LlKcSNdonegPdpd/bDzUg28Txevs/A+YUBwU8VZLJkz+NdC0lN
sV0RJtv+gJ6GiKTD9oypIO+j3fT5/RrqwpAPihDADXP3ncJmP2LrOdZnemzP/Vl8uM2QjZtOwKj5
51B6G5LffG/d1XB23KQVpBIyDE8L/xHU0RFmiDiY9H20XtiAORUNsQybl1XoJFJ72B/Acg060ANi
ApLOlhhMJF6OA2XIxANgev65qgQAJ7/BSKOsT6M6kAvcqfw+o+5tlRA17IF2gtqeEMWS/NqNu1Xv
7zDFEkYdgD6m3p2+rHLbLkmJnbZ7kBS460cxAmNOxmjdcvDENlFSARPpzs3ZgL6JDkq8mR/B5/LC
isSBXqh2qG+ijxao1HgHW1ms23VIZ3mFs7mJvrNsk3KHnw1f2v4+ugGLp32nL8J9qHf66b1xdRuV
rytdPsA5D8uz/T4y4ioBjcIWEfZ/PAuA5BfXJp7EhmASKZasgB1XJrflpoKN0o5l0ZnY/8PcmW1F
riRZ+1X6BVRL83AbcxATRABJcqNFQqbmedbT9ycnD5FQp+v0/191VS4dublLQITkbm6297bv1FVb
RPaveubMO/t2OGTVLTUG5xC85kS05poVH3PHW+BS+B7zF4IfW7bNs4SqS9a6aO76xFxpPDP9jBks
DPaOFQM2WfFWSDZR9/VQveQKAFIeS6Kh83TnN6uCir1A3d3VqC1Bds88ak6aVrMYm/mP8Ml/7Q4t
+dLNcOAzQXg0XXRnPZ0mVlKQm8K899OHJH20NtV6W32PTGCkyaxPkkVr3he6v0wl6SZ39dkgS0Q6
5ZVaaDd55Wxba5VuqPLkmfdNwdSnHwM1PcoNq84449qGonv8uaC5jqS2wAXM850u78JymSytb806
uokXmTevfhY/0c/x8QXD6V8/ix6gp/ut9JKtgljj3T6nmfHTXMnmWwDqFQpC8t16LFbek/sD7PU5
BLybL9LSX1CAj3Luv2BxFKhKp4pydn8EwZ55FQenmIFTzJ8vys/xUM7NzdCRrtRYq27Lc3evPI6P
wZv9pP3yA1iM50q6qfZUUPH7RYPc2jjji2i2PsCvt+p2xBMNWe+Klek40AwbSFB3EgtJmy2MYSsV
K1l9c5WfceLDFTwNysK4K5wXiOEGCNRm3RivSo7iFl9sWCB6yjpQlLixGnSppZYVC7MFijqtlWG3
Zm5q/efINO66XjnnYXZyqhC6sLPKs2c9I3Tbm9+LsPqRtl7MvL9NzXjdn9smv3Gi+mho69hfyfFw
UGTcwjmJ5LZBUcpbAfA7SeXRs3/h4nf1AecT7DrEo1ndg/P7NRgl3D2cRWN8xXG8A3RUAbXiXTQ3
LNnDcOvN+V219NV1Z81Q3ZXFwontOfq+5prPN3QpBGbOK+dVZjY1wWL4jwADXsiEoUsxs/Qbzcq2
pXXx1u6+3ASH4AEZDqRvvAdzW/Hz3vwf47lTZpb7ywtPQ/trpNiQk5sP4SDPW81+rcZ91ipbINxm
iQt0qXlakiWcwjF7cNy3wF2CJSX2uyTRqVSnMmIeCu7HYG30T0XQzfwDiZM8m6sWySzyDlJ/V+f7
IjfnbbQ0us0YL9FBjtwfzX3fkhoAg+9TMnF6gctgpEDUAt4Lz+W2JQwvteZyhPPQFxuj0hYlMPTx
lJSzsQG1MQPZrtjNYUpckIFwrZmjZucur5dxz7JWO5fY3IWpsetIHIZbu9wAIm/BKbDab/poEzgg
ShaJA4h3Sca1kA7SWoElZkv85bpSztLElGbeW7GpQSO+ACfx8IBH8JDbDL+gDZdVtmhmd9lsNM6x
fCsVd+qN7RynNavMKFarLs0JItbri2GqOcfrBGZyO3Fm9FXaMPGvrAifbG9Eq4iP2FtGpKGrWWhe
suRnG8qzHSWg55AL+VsnQsoSREG7AtnBypDXC07U43iLQ8t81aziDsxfAiRJ3lUyM1yzbcw7tXlM
8Sm32tZYhHP5TEJg12Uc/MNdtQHzam3Ns+2vUmufW3tOWCKdfOai3ErIfFzk/qapd/KPPF9Rp6Vg
lvecO9584MIly0ny2oOGRSMis1E3nEnR0jHnqoRP/Stra54PCQDa92RFXH6NDGiyOmrzI1g/fyP9
Gl+kaFu07KzYaJ3cWQFLlNwB8Cg+0GWz7/bjUq62KpNOvwBW12vqomE/1jg/grfgbenOlnwX62y7
h9HD+nUaXETenmLXnY96NgNhPVefxnlUPxnA4vlPv4yPTKYrv9knwUsUvHTRHr91fRmoh/sCfC3y
tblvhothNprzQH/Y+LMNxMFvkbENZHxEPZ7F0iNADVBkyhnmNDKecypw9j/r/ntajMdB/dGxuB/l
/eAdK/7OPlXZWHxvoy3/bKBNt1TA5gNsbXKlUTPzQNnKgbHXO3s/2JuBd/3bsleA/2Yyi3XVPB3n
x+WvjbdI178KuKyJF6LTVMwdaePaq0p7SX9CT3KzRffDTZ90fZxL+vew3Xdb6Ubey9Pa3t70/D/r
dujQzRQzn1EB+jLU6yI9da9GsG2pczHDlcNPKdkrdT5+iUrsg1IXpTGrb5yH4qmGNbEK1L0l7TmB
Et11F82+cLIvl0diB6U5y90cNDt/cw65OdWSJZ7PmiKC02fQ+WupmKuQs5MVJ6CitEc727BVHY1v
CvQeHQoz8oVR+pQDScD37oc1vW5+o1KN1NAviv9TrZjjnHU2vBnyUybNqQzVRfBB3e/VBKC8S9m/
AmhaWNIsPoAwminhLhn2fXgbJLz75bOqwmWRjRn5r62jS4s2QB2f9SDwFgvQXvBbFX4Dd6MC2+j4
owA4zpM0vUFaIybRnzb3dnhgB05eZUH8YAY9d7VJ5+mcn8jsA6McYcx5KaVsnNYTQZvaCPK9ieu7
GqKN+8171XheitXoLGs2vDzqOE1wbNJZd1GADCszMHJdemiT78CUKibH2FmoF5Pq1xBrI2XBJtiu
Hxt50Q23zoPa1HPZfi7v2jW3sAkJ4SJ1p7GX7y3ZWTq47RZfwH046A95ZhxTdriPTNTt9CWf+Dc0
jzW1fHPLRCj0R6/U85oQvRduACHNU5+P7iQp/WZizjSE2cvt4K8kv0Mq724wF+OlJ1L0APBz7maP
Vt2x8RhejeK2V4+xNt61bLXjeIkitE8eU3tp9P4RYfIVxCMpu1NB5fHq32Tyd/eHlibL4mR1y7Bd
jNRPXLFAdqfUOurOc2du6/oB9Fbs7FIK7jiPFcsPQJOW5P2cjb8OhxN48bbWb1j3S+k17p/Amcx6
N54XBf5P9ZNAiJesB4galgnRN9kGVQuV+pJWGdvKF7lWViIQ+js8+ym2+BHy/f8ICx+C1xIgwa/6
a1z4Uyj5/17w+BXEbz2Foj2IVn8Gf9VJfet/jhjDFKt/vv3XpX6pf1b/dt3vILFp/gvwvEZiX3dU
xbYI977HiBVL/ZcOtBRkrKE6qjPpt/4OEVvElQ2dml0aMWX1GiBW7H9Rm5UUtUNgWXHAhP2/BIgJ
An/KckI25e6UW1A01TKdKYD9OXMWK2EJwisyfoKNOgB10x76IlZZJUdnrbQmtH+9UBcJgS8q19Er
22S6Ra9aptp7bxxHv3v/7trr4L+7VnFeAi/zgenlxU4c7Djmqb+2nX4odtZ0+GILvTH/a6BU7U2I
3xu4buX+eohz588mhB9pl5FKLxztm5fHyR7FAG8uTc1iSOVl1/nWWjUL1kirfosAvJ9IxZIt85cZ
UJZVNHbDs5EXQOEV51tLfMRwQmDebMJHfRG7o7sDP+HuxJmZO+4udb3J65x6RDtyFQ0k/sTjkqHG
WxS6rUst9BY2wjA7SndbxUrRbWUn2r7ZnKTMxVuJAiYxalDtw9HP9oAzsr3v9hZb9VwndPCpQzTF
wQxgG0V5RNpPnOYbx8NHEH1x30tLz+/DJeIG7arXRiDlVdmyS3HtI6oJEGt7gtOlY2SLXFlnlVY9
OnIh3dZxFq0jyc9YGdvsOBXWPbpSxMEiDmzkKa4qkyehEwhWySIvPGcNcuWoeDWcO6BgFwV576Xa
Ehop+9K4gNXtDl5ePRRJ4kJxlo32HEVhddP7c3RWqjMkqPrM39FuUIYN3m2iY3pXZk4QelvRNEfV
O/+ni8SNYoM4XAnBFm4X1GQjaIZdR2Dtj4Ow5arVf7VBA3/4/Z3b2nEIQdQqXXwq4WleXFcy2OGa
yrzE7btA+4XU3VX9IlQ7vJMIOWtFUZubHNj3BkhDcDT60FyiNJ2dVeCjcwMUzbcoJgxKBeYWMH8h
LzKI90T+qvBRnMUfZ1UnBe+265mlqYSJYx9+aFwGKIqkxtoBxotQxNTu0tZYeygObFplaBbt6OPh
Vp1/sXpQymPZFhuvl+1zXiH41lJBEFARkaLCT55rl/0p+LbgYNTEaIHs6gu3HtxV1sBOSHIXD4Mk
GGsv5aRXOaXjj/7gZ0fZKrPjMB0A5OEEOWW+Eh2lPeCciG6qrOLCFPmr1fQHkD3PaggBbQ6kUyI4
GD/Dump92JjjxPTMnnk9+YM+msCWyrtqhHk3JrvRqNnX65GusE+CLLgAH1ITBBvZ/0zG9/6wUn6Y
eeJvSPMGywycybxppdBeG9KrVCf9IbJc7Zj07NoRNR4f27hjT1jAB8Mr8eqYxBKhKM+IcFpGo38/
IELFFcGfFmrFzLKiHNeuztA+7ue9rg7r2PKCu8xFKkIdyuQ1AHzWhw2SdFV5tNKCIp7MFuLArOfu
jGkeEc1ETCbXNl/gyYV/PLMQ1NvXrZIcfABtC5ab8clz5b1ZqeYbOeSLPhrBt8QG/wS2N9xnY5kc
Asf5PbRNx32oJ9m3P5bC3y7Dp/TjlyS3bjqyA0XUMHVkPFiw5Gn1+QOXAR8kaHzTt3+idhRvAycK
2ao6QX4j5UCIiRnSFqdf21+H/tH+t9Ov1wLkjQjO9PpS10b5oSm8c2EM/SkJgvABtBBo/wQHb3CX
8fQ1i4NiwpF2kZHZg6V8tycqiPmZ6LWnK3qpJIw+jbte9nHF1W6oowex5X/3M4q0RGigI3Nol2BC
W+iVgVqWexd05wIsef4CeJPy7ZqHTogUbHXbTVbQkPKXdlcHXvQC0xgWTJDZGzOOqkdJSrZJiMs9
1pfeG9NbyayNc+I3B2+wmqfBMPzNaKICpVh185S2aL4kZeWfEqPyNqVnkRQAcQE0e/CfwX9Dd5fl
ft+m9nBJouLWmuyVDdJVTkZ3WwRG+m1EV0rYG2fKDdahunbhBj0r9akbeuvJHag1QixJXwqz1+rb
OsyDB8+x612tj9GktxE8a4Q8/uHpsydcyzX3zdNnWZAVVF2z0W1TeBQ/P31jqNmVKZvBW0jNqiiY
s3SFcjQ+6zK74Q7o+t7MXe3cjDZLeTYQ32evL3l1tR+rQTv7nvRt4IVdKV3GFhomxr7U5Gif5OXv
M2GT7OQ2Sqlq/8UuxvaN2VczMe7aDa39ttRKPvG/uZ2wyQSrc7+5sww9W/ZN0+1l0Mv7qLTDZZKN
3hNQ35M1vdyGa9wWpg4vchqqQgh5H9qO6h9DMyu23jJJuw1RGPhmugR0lJz6L5TW8Ni1STrav+mt
3XRbXslVF+qhN5vO5FgnCeU1U2hwOvvc+3Wc1AerHsrv13GZXSk3atmQNEsdeS+BnP/j4OTKNoT9
uP1iv46N3Fzei6ZpZPuaojkbyCpDM7sOuV4rbEaWntQu7jfiUtEp7F8vSxz5LEVqR+2YaOWO8XDP
4okGmq2UT6CkkWeq7e6Hl6MyFnmEdUOkeoJAQsMjCab0slOe4YTBwDTSByXsw5Pqy+rDR2t0PO0h
CIoHtU3CkzK1pj7RUlmpriP/V9eN00/4uMv153n8BNH66Lv+vKnv2vr4zUg3W9soD0hxEyA82Lmn
k61Ts0Vi6d5B2MTZ9RCJDi/W56bS/x73d4OBIbv/IOksyr388SKzd9I03WZ/Yiq6M216Pr/IvR9A
Ayw16S0I5Us9lvadbYXhoUK2fy7eaFyC1ybV7Dtcn+AAyey33cZefdjbEW5uVqjD5EK89lbg/DFe
2DXPeo3dF7DvZwd5hGbGy63s3Y+n9v1sssljVSzDwISg6VcyA6eHWnSLg3jaxJkYyOqoQ/HVuaMw
vt8c0g6gjtGXFxI6GpciBvORtk66KyanGB0PGfIwCUXRlFM7voPN/d7KphGaC9M66JNsFxjPYw3h
xB2MXVzU1alTQZHXQZS8Fui3hK4JyQY3eXkdYRpvrnFTtba5tTRtIoqbOFnXdq79gzcgoEZZPHhZ
OkGxIFDyJbLZVVUD+h9iFF++RShQmcUcZL9JXqwYwD4U4sliF5kpa+SbpHvRiKJNZ+TSfY7MzSUY
XtoEtlwVegcThjR4j7+a6DnwC4ed+97rwAK9c7xhIbPeGGOh7jXA65sql9W9MZ1pk02cCdu1N8td
aX0dJ866oDsjGYCujeWwB9HVflUXZXWKRu/3QXRkDQqTV5sYMrLIzkVHbsRkwEHrVydlMorbiNFi
IASHfyoOLcqkfP6MEVdif6g6umFDr/gC9/KMlsJUva+9GSlSaFUQKPvm42BWAU+qaNe1jneYe0ut
DgBhTEOEqUj5YuKg1aCaGPpRCiIEsCoiihqFCfWh0Y/qdBD2IATP4gyKPv/SIXphHrCzVYNl3ThS
vc1gRcRHOWtJAavJUwG4ZWvAfT+hUFadtOlssme6OWzex0ahHp30Jtq1eqs+UNoEoJoV7Mouh80b
Dfbt1FfI9h99cCrUB13v7tHugDyiSsW26vJwJ87Cbvh9Fn+cXXuvZ15nhbtIrcr1f/ZH7M9Ybp5/
QwXlZBi2CeSPsh9fnv/aDGAGE419jYZ0gZQUZIVmLNizyGxcTEqx7USTogIKqfwQpYgRL3kmur8M
pDKlZc3fh4tB/XQPMfI6XNxSNMUt7dw4xaqWrAL0EY6o1uUAZdy4OeY7YRk7bThGwmzBFV95ndyT
LqsKpNOnK0Q/cSz0Sy1q1o0wMI/v3b/vorCvRlszMZaUXchLu6nZQzblXkH/izzxdCoOlRS7u8Rb
ioaM8OH+j8HXYcPUA83e2U3F9/Kc2wnT+yk6WrySlJgjexRnBwoTD6scLwbQd5sdhE0cDPZaAOym
MXZHSkgeyi2iI/5v23Wg7xDJFXcQNgcJy3+QVVe0f3sCNNsC1mmC73SIB+pf0My+5SMMMcjlW1Sn
Y6UD4HBWpT9Ih9gukEjs261ovZsgnQO8SYEUeprtzOP39jRa9IdRMNx0FiHs1JYOWuIb7Xpwsj9u
IzrE2MAEM1NnSF6gmRCCCxml74aanrO8BPhIhGyoSaiWnkakOy2eKffqzeM6BT/gj/0yRVDnUORy
SOYqLba26WsIpMJRVLqwvGgJorEUyvSepzv6kTUxyfa660VnW/PLtS6Bfqm7InnVZXldIOL0FLSJ
u4Td3N1A13JvxYi4NLtjHAKbrMV8Nc1Pvd7Ie0tMWl0BZ97QvHjVfPRcB2ZqAzfKa8lcdFp1RyVy
8l+9f9ELx7+oHdCrAE2IlbB9jKj7IloovXsupgCCMfrpSnXdYFFNTWELYisBAIXzb4mQg/fRTtmq
34mBwiY5YQiiKqzI2NBxvVciIhepqs9IHNY3euEvi9pOjw1Fbo/izILzdswNcroK+m9f7GKE6Jyu
FEOvFxnTleV05cdtxQhhF8PQH3q/rTB9ufzzbSFQ/4PTpuja5+0X8x3Ia7Zf7P95QDX7y9MOlRT1
kLyWfkSwDWtiFxqVHuxioWSoaYg14rqW2K3TH+1nYQjSnKFiTaHIAmgyCI/v44VNXDkGY39sX3mQ
prtOq9T7vT7f//2HBqH1y2ICi/qkukumQ2udfVkvbt99hslxYAt+tXh2Et3m4V5vVDA5PA1RHRsX
R2qhJepU2KIMvXFJRzPcUVeXagJTb6/0xmW6QHd5DISJiCsXUAssrqp0LXwbCSXnBSsEicIpeu4h
4r5QYyXbyFMTRt/vXhF5v/aKyLvolafBX65VIjl9yJIugfne/3IHNbn1ZT99P0he+zbmkbIVJtEJ
A7ndhmr5C7I9ZTJldVwgXKzxl0A4a1awDMgj4jkisxChbDsYp2KQm51VGfnSqFzvuQImDIVeexpH
F0Zhka3dvvEXzC3+BY61f0E2DUxFLZ2EqQ/6DEc29xfoVDLFNZ26RCY7XflS0M4NJXNOhe7YJ2s6
yw1yp0RT0F/+6OgjRz9QhHcuhl3t4iZNjTLetYNY4TjTZGp9oNEJmLUtC6IbEd5cmGe3smS+1oNF
Oq3NUNRQjAEZ4Hx4cpvsZDZ2d0bU5B/eA1Fh80+XTFGgHuiybigWaRvN/BIDazrXLpGQ6H/0JZF+
YPC9BChX71Fg87W7zEhchJBq/ZfW+s5uDOX2Qti22kQWTBfRFIc2vzfTsTiLhhrw3OiWBZhrGu8r
qQE117gTrQZt9ksbuL8itFp3aivlR2Krv6NWCHwts66TdiKG9R6rim3HX/ltHAEe/mucJqJYTuMu
UTZYSPGNcMISB085ymN5Ifyu7HMTUeRkUVuUaocRcdDi7CKC++KQR8mt15b5UbRcvgJA4pa5fM8G
hKV5HZ8pAyRAvNEbPey1hThLzN6+L4Zy301xGmHXEVe6QcjJvq/t/Ktd62RWwzAo5x2lid1/8OQU
Y8qKff5OTQsuomw6NoKDxDc/b0gBWVf1gO7Dj2robGQf3XJbJ80x7Afguehw9AcvK/uDOMuitNqa
ZXVkP1cZN2Lw1Ew6N6RujAbQJrYOThYkm9xx/Jta6pKDFY7m0kqT/oIf5Uzi98mLlfS7qEGJAeQ2
KsYIE71ZwxACQTWOKjHBA0H8lAgXKqQ622PkYdDSmpnxkN6mQDUda1w3iTvBVdUo+KmS2VykAxTn
cXK0rgfTDypwMxyuNmSpQHn3AL9UR1k6rO41FGZzS+3BTaL22jcNSckFckXG1ogl7Vtt2ntXdfJz
Ew8dQE53xxSI1IZ1sqwxAq/IQZyJgz2WYNTDtt5lVaxshK10qHcFLV5ev2+bSTzdx3nlrq8bbbE3
vzbdaZcu9t0fY4VJjDAlpLfR+d1WuTfsrgfEk4ZdEiebJKnVDWxqZAuuve9tyydhZbrj1kCM6jSa
3aJJk+KgTS1hqll1dnLdH0SLOea3vc3kYDWEMoy1D5sYQg7nWQELt+6I8ZY/Qk1Ol13dm1stJc0f
54P3HU64BtEtGHbZkKTfFOBqwp65bgZqIQypGO7537UM6kFiKs5JT1LzTtHrB3OyGwRIVpHTIz0v
WSlJpIEikAB3emXYtX1nXlItCx7qbCUCT3qliIaIH+m+7U89ooHkGqFaMNdTXEsM8wKgpI6//M+b
I+ezs2DxPyK0lo7Ws63Alvpa86qxU7uWfS/9aWpNtyKzmh3NycEhW0WayOiVvSq16Y02ZDSv3V2m
7TWcf9AQ0zi0C3rkomAFoYpS7ntKYsy6KAiWiTmwfxDGluXv9ylE8+nUAigkRuWG+bMt5PJYeLmz
HfoEWoRdjy81W48qTl9Y74iEJipAtES379mo3Yr+pPJzNDjU/FihjXIsK4LNRFLGF7eK7qkRkN4T
Jvlyw3ggyCQ7hExK5EzA4E+JpNay/H3T5Qha0LommFqrvW0au99Zk2DrrNVKf4mUDWTBKbF0vbTW
0/dLVUmncv3o+JsszMyZ75FsdNgynWW3uKfArvLdMtp02dj19Ld40pNloTNjyN9lajPBDgKBLprm
EBzTUlXBRrlAL1mtEFDm6r+763R5qRGh+s+PhiaDdvgy27Js8iVYtopTaX4tRNtrXZo76aj9SHym
UkuX7b04SPYYrooBVPfVhoTc0II2L3+PSeNY3jMpGx9XibFfmmK8IQ/QjRKedquoL740Djdh6xAz
nw6DMeFycFKvJhQG5NlQqOkGHVz9fZivmdHKlN+1cfVb6piA6i1gMciO3c/zvkq2CnIE94UpwYnS
gE6JZj7q5SaqbSqyT72o+pEqzkA/iWZjG8oJxbSDaEX+mN17xvuFwoJuzMYNQ+sW9Z7XEEWPXWKS
jwCe5M5EdhSRfzzfzzZ5skX/k02aBH/f07Bfrms0e9gZHVT8UfK+NxSXeKzaVloqqo+3MXjuwRzl
dhEbEQ/T6G1lpTHfPg+NLBwTfRpqFG27CPq+W9ulb5GUa/2jPR0KmUg/hSbmfhAD0DcKFDtEr2h3
dn9kG6hvpVJFWEPYHJTUjqUElUbzEXn/47pCUhHMtYGIFL4fn7Sxfh4hjT6GJh68nhA3Fc0y73Tq
hfkIxE+9lRoHSw2pnPX74BiBXjVuUcyYej2peLIMvzmZHmxzP6oo9mH8bCg8hkKWZlwQ8wgOuak8
CQdHmEjb7tj5Bicrc6y9F+lnXUxmYqumJNQEyRXCjNc93HXDJnrVgljjl52c5MrZtkcS8sZh4ukW
dTOEN0Wgb9EbRgxZpWhEPlQ7bTp4SV6RS+ZszKKMhZCC1x8mcSaGiRGiKQ5ybVU711VQ/IlA7IZe
Y69V19KWWRYET2aWQckYh/EwKV8+OsMJKYwATXzD3aF/BmxwaqoO9QgsU062oom6665NFfeM2tZ3
tzJfIgVFbM+knrjjZ8lD7aNZErfDs7BTSrW/UXX5b+0Wy9JNIEElEJny3nSipWiKdLlIlIuOa0b9
amtG1NtGeStVsnZA8T1b4RfJ4CFoXg/OR9OVjWRmFHqwFr0eURFkxabuslCh8wQI2RbaIXTCYun1
6HZR9co+oMBuIKbdFd8JKYxzhBzcXUvQ+iFvXF72oPiuR5K+DtW4XkHzzr8Xqn4IcPouyE4475eP
07AvlyeNBLAQO160vjSCcB8UiEoLFIw4aBniT2FiaTeiiZOonKpR4XsATzOkVj03oImt7MaLTlbz
EPSuZc8IT7JvJA+NerZE8cSQ3KawGaZCcst6oCTGp2Gp8RR1bIpRN5KcO304j8R9s7lCIYtFpGrB
Cl1p/yI7hTt1FhMsxm3Nf6jlBo37ywqhEssEPQfbGoazQcDhsz9uJRJVENM2f4aC0s4TXPOdjFpv
OdMCheP7OTV5jV1rgU9VfYCW6GJ9DBBd74fSyNdhB4iWvHixbpM0fs9R5FPT5tlcit24m5n5OpMQ
RhF7dagYv3vDNsnuHF5VAW3xPzAwaAc9lFYTbK/2K0qm+6tTjBdwmeswR+4ewrE6Zyr0uTQKHqIQ
SmSbjE+qEvNOoXxP8KscnhxKf88cwv/HyOneh0mj1R6SXlLnwhfG8ZRXLmrA76lTYbs6yV+SXdfB
XzztL83rnVmngK1Pfvj1ptSP2ddaaJ+cvj6KlHUSdHeKFHXf9NIoljrlO/aOFDl7yRv8pSSFyVOl
TXp35H4akTtAktc7U08xmil5TXVd5GgvnQqVefqjka5D/2FARlQ0xTAVlNs+VyA0oYQHr5ocGXr8
fz3L3pA8IJAKu1g8zJqZ9xstIfwhhohDPQ32zeyh6TL55mq/jhX3fH9pJCN7vx9S7/h9ow9vaIyj
M0kKZdFXlELKHSM8i4OaQCFL9GEnWm6n2Ldu9CQa4hrfctWtVjuUUJqu+bv79Gn0T5U4jQlQ+snF
UsGZOgTswJ9pU37iy4YWwia1V/0sR1ZKTW5IUPiHWHe8Q18NVJpgX7owKjQzF8L4d92iAz1CkOs6
UllTDKJ2To3ptWfRiEq0GFXX9teiKfWNcpDd/vwe/0Br7WeRWd6+LW04aIoRzBFXNLpFiHj7Qity
6ADlYG6KsPkG3bNfZgHMuBoH92TonUIRplH7ZqdIoQubOYWOKJpImtYt1qI1DjrgbXcE9ta1OTMg
0rY6ygOOfmf7kDOmXxjHPl3JkYmu7RRWcbPGvwPjQDkDr7uIEaUek9tL42wrmgjB2zfomvGITdcr
Wgz/MAo6lAGooJPr/aLGWzqa+UD6pKhJuCi+3C3R4IKJjHKpuRBdlSQ/O7mtbxDQHOceGombbEip
i9JD5fItkN0jcb+zFw3whqazcLJlrq0eJLGjsyLFYY0MQFnAEjN8lYzadKgKUo/CTjzgVrTGQEZI
KXR2thlZt6PUwo7kLaoyb1y1uZSslbLzdk0dmls/de9qiEcHgWas1TTa+g5y/+zQ/Is4SIl7F6ER
fhCt6wiBhhRXfdxDjAi8HpFG3vjZdV4Uk52qVBQpdN++mEXTalWfokDvfdcpU8yPos9t3q6TpTgr
9ENb2aV5nBar3A6jvUYa94aQAjgpuN8HWcnAUdlxTyjYD/hQjfARJd8WufsieymS+taJdfeXWf9o
0wEGj4QSfwa49K2qlefUdNLvXoSIYUoq5CZXibWokmYhhhlaB4SrrAOFX7JtqkR31DDUxgWid787
UvtCzcMAb16aYjM9HOS0VaG2fURt+zReZU574Cm4sz1fn4oWvZ/EHgzUyRL+dTJ11YqFTEwb7dDn
sA/SpN43o0QLhGZDgqc6GR0FcO+iqN18lXZWcBeEhnGTI/E38xuUF+dUM/EWaLg7K+EcMPuUd+Fw
orrKumBvub/Ofxafxgp/D8K78Bfa6lz7trS0FBC4XRDF94x/Uly9+dEEJuVFFNJAhu5UN5acIzVd
kl2yEoriTCOyBg3juiyjQ9I01tF09XweFZa6lRCsXlKJxYDTnZo76viaO9G8HspCXnda7G+vpsaM
urWG4M34qJRVsybztyQu6x8pEKPf9oAcbm0pRBSkHyGRWLrkwvEK25VfmGgtTN1UStJvg94P2Xl4
5LiLcG0HSJRrreasw7gcbxTIM3tKyyurRil5eHSoGpXhWt8Ky3ilMEz6M4+0meWA8JyN3rCRirL/
EUnAbNSmQt6OfMkM+md5ySQKz6iqeRdXdnHJwiZYytTGmEqxkVILauvkSs5KdAoTFdikWU2seiua
EnraO4My7ajyR3VOCC9+iCkxSDHEPF3kMAurVVHJyTJIyAv7MVlmWTdJJotTYRSHaOp+P5NVBOXz
lCz0dYxoMt2aaxsd65vI9VVr1utUr/SD8KnPeufkFlBX2+msUAOKmkT5QNVKml2U9RsXLcAZuxdr
HrkB04rdD0+qSk6tt77lreruvD6vKJlXzYpED8fHMZUR2TfU8CwOnvTQuIV7K5GPONfGf1P2XsuR
Klvb7hURgTen5a2qVPJ9QrRR471J4Or/h1SvVs+ea68v9glBGkpSCZKRY7wmH47aWH/5HDdq012L
coBGN1+jq81XtxhiAgUH7OE2RVR2FEH5tbUye+XZenGKhOrcaRqKKdwp2ff/MqMMVG0jSvPVYHt2
C0iNG3PuS7ZiK/ijNY8RaYBGmGcWmrL+bM1jo20n72iOQgcouhjXv3H58bxV+PBsB5LkH+G6xKTn
TX/E5WfDQ4roTqspz5bbLOt66h8RJexvqpbv07RQns3cGk6VkULommfFpXC2cRWW6AozmsZhswqb
khwZUpQL+dE6+rtXDV9S+XTLQy+gsdU+6suyGQdGtm0xdsAMzzVOw6TfusyZUv4zEbximyKwJtzm
Jg9UUlELR4QG14qLJTFNdQNUIIxa6jpz8PfRmY5Wse11iqx+MLOgbLiUkZ7k19Loc3JWirjEIT6c
9Hx2f05FeDn7GEgzbZinqo7ibXvUxsxdVKg69qFGswB4nL434A61wn9HYD2ieNS2T1bqwebQEFYZ
MEJB12YxdEuCRGX1gfNKowOirv2TGjj1Acu1P/rNwYjPxVR8y4LMuPHygbRmeI8y01K4PkxQUd5k
K/adV633/Y+8jE5+HEGJqjjIwX5mQoInSLeyGRl2u40jR1/JT7PHejw4Ogrflus3m14rYrLd2D9O
fo0cjknRDdV50pJ+G37j2bvvtSR4Mg1eYCVGLhs1KqozktkoJbb5tqmV6Af2GHgMJmn34E+Bsu3C
cdwBUOtv6eSitDJPiROyLQCEvqRC4T/Sh+AadSwz/nfCzvwvwaSjOg55XJPbx/hb688A8htoXpki
V5Qs7L7qrpqhNLek1RM0ARJ495TCbrKvdBqNRT/ttrIpByYD5uE/rxoUJJUKr1UeLLtf5BOGtx4K
9Wb3eQLqIrs31EBfk40CLOAYbXOUBxTwcXi31K+TojTHPHBQldcdHcWp+SCnyKaZ46LzMfJ58R/X
yM8Zxvrtf39dmoR9FH8A43SH9xDEMCDygJb/9X01tdqEIjPEm97n2SYLYCxjruGctfkgzzA84rUe
qe2tjpx4L/uiOagQlcUAJaJm6yjIFMjOLoncc6YbzinpHbZARcBm1NYuf531eqp/9A2/z/7/zxN6
vWmtYNrKEjZJZZc0O4k1uS2WzcCMk6OsWcsmlgjxH005+jn589q26N3FX5M/m0FT84NSxUf5V4Pn
XRTFxYWTms24D3mglGMsM88wtiRgw4d08vKL7aD/oqvVtzoZlQXw9fYeCo++KxM2kaFrJuwLDGMR
D739I/EXDf/tH3bSKUhvDPGh1FiS7RL1efRv89dgZMlXkCfdymY+OI9K4eT3uU6dFuDmneEZ2WuE
ojDaVcjpfzRjNHpt4WOhFvfjs5G/x9mUvwoU0o+G6c53Nh8NCSVa4UvVILPO6GhCQA9ztMYidWA7
wW8gP0zN0B2Sv8FH0/QeC7fP7zsvr25Nb91lQWitLcwL9x2Yy1U9OBbVrtK/RvEMn06q6BsPx1vk
FsaDgfjK3kYsfNNYcf3Fdb4peJd+++tCv9P+D1yobv9TaRWSo2MjoQcoztJVzBkkbOoPlshksGpi
RZA927hSTc+m5pqziYA9bnBXwQ/RPyq24R/DvroPg8Dcypbsp+iKU+ZnG6IVrnQgBHdCQIrFepI9
Xoj8BVZD3SwRMTVID1nDrars8lrY6Nchan+TXXhb9JtemcUF5hlywNQ9yModWNK5y4G3dUJk6Um2
5GHwtRLeH1mVHjT4Gj3zYONMDST+zp/wLwZFS5AJ71xt05MFTuVlQN2WBMr4BMgy2FcxEjxh31vt
DJTCQRYpw5V8iD8eefkoR22xNc36GHSIDVm8ljAYnpqLST3041Ampr4wUyv9YwB/8OYir3DmK+Rk
NPG+adg9Qq0qoU72COgcMRevjrj3/Dqr5YhsgwFwXQwEnO9D6cEFmCcqg3rXqvb1rzyAbH72RegN
gG87yR506AMEtv6TUWj1oKIAi1RM6ObhAXKQ8hzE/heTtf8iW117Sc3Cfcp0P7tXnfBCRVJ51rtw
OKqqGcHh75Rn+GvR1ibV2giAyze4WfmNtTq+b/iH4PloPSgxBzwg0a0o4+oo+7IStn2bjVs/Lvuj
4ivdUSnG/uiluotsz++2PPuc486zZZNt311IklnvoZF/bOJQc1cPoV8+SYSNxNTIMzPsKgj3HiSE
sWSzF5BK/pxnFZADGyWeCA8086JFlrW0ayIoY27Kg4qc/SU3y/sZ7H0Yawuxn7ZP/PMs4PrXtLhq
x8UHcVKdMHZImjq8yEM+1MmdO15lg2wgaWcyy89Fp097PNcyRCLmubjLUHwyNdK2c9PjZjq6bXxm
xYlvQ4MXWCHSq2yVNm5dAXlI2ZKHLKXENUG9I7xgvjyYZUgsX6INnvThOa/HH43fG0+JXbqyVUax
8RQr0x8tam4fLXTU9Kck8f8Y6+HLrUi9ZqugRJzRCmMo8PNZK4bp40z2QdE1FqrAKSTq0urgWG55
MArNp9zmdIjsfZxrJhTWLE7zhQMcYu9W47gfsi494eoGVVMZ/btOZBPmuF5wK7ISsVVMnp5whnYW
vqBugabue8x+8ruVa9zOAyJlMR5FZh+x6WjqGqOKAPW3MUWao1Lcb3bY/PQxB3nNvcJbmKWWPRXU
d1e+C0/tfwcU/yJ1uwZgOzaPLKospgz/hbxLbD/MRdU4T2GLR4B89Yqyq5CVj9ODTF8PCiTmUlXT
g3z1ytEsan6Nqlr6a/TzWjmqW8O+04vy/r9dLz9OXhCioL206lofj3k1AHlqUX77iyxid7Ax2Az3
+uIjieXGnjiZOq5H7JfFE36M9RIrafFksmnvgMEqin4xzah8mdxoOgxOMVdkaZIpVNduYIwskjRt
FLlBOrQVSlZa8WJZxbJCzh45pdZbB21o76CFVVur1+2nDp0buREcWzThXLDwDziIWrsmQKkfuzjM
hnoMdGHR4cAXmjtjqA5qU+T4wsPaiAhzz7jb6SgN4gaMO1n/jBvMs8xy/56aNfmvqU7vax9TXW94
KUSprCDTOmfThbG+wvAUdciiO7ZeSEzXjYF71inBorkmsGPPppvNQ/kNG8V3J0TMySizDp8Ff3qB
0Ahb1rb7p8GBn5PhQPKQxjn+5h1JClVp+7VbheYFW8R+A2Q4vPPrUt0OndmebGE6O1xtvIOHb+HB
UIph7wihHt2qKrCCgSfqRUW07YbSuStjS1ljNjpddQDDlABFd8vjIl3Fkds+NjV6JvjlimcWLtRE
skF7jRwlBVAjlC/ONL3yl9TfCQDODn6d75bINmZXhIeAos2uEvw5vZmnl7EYq/u8rL4NsaG9aYGp
rppAqw4J4I4XLRUL2Z8NKIHWwB43Q4CNRxhYuzB1w0fRXQYe7v3kjfjpwqKHRIcmHUWt5LtZobJU
Jd37WCGn1tld+RRhqL7RLcU4tlUenN3AytapWgVY+dnPwpu6dzwyN12HfY5dxPpuZE+DIFjS3bLC
NzZGp/ZHNJ0TFsSg3HR1WD5g7cFyGRrZN6uaUJut22NSILHjJKV7pPDvfBxk06YaRwxihSs5oDm4
7SzkKa4knMpJH6fefLnRTvkxQffw98fIMzdq0UpSi3SvKx6ukgIMi69G+qGzc30TAGh9BAuLDaZi
5u9G+CamcPqe82IGtZKr93o15TslNt2dqQT6VQldHr3Kqb41Qb2U1+Su+7PT1eKpzMxk03HrHS0D
0r6i5Q5cBvTPCr/GnaCPswOr4UMko4/5YMxRiuyvu+kBUPCvrs9+qpIPsiV8Hb4MJrMfn/H/2Sc/
RP4E9LZeMwOYgB251goGUvDY9VVz12buVVfi8FF22VZ7aCgmX9S5C/+4DG5tpG7lYGy5GUhDigGy
6ekj+Th7azpq3CwbFMBhXt4Z6dRe7FZpH3BCPwZpQhoLB7ddpVkzRIisFvijeNHrXnOpDKN70Lvg
j2ndCAg3816MxEFKljRdhvVRu9ArF4wS0skfB9nMkpH/n2XlK9JHxtXXiuAaRwdY2+QrZZcirC+G
ilXXR99k86ADA6jWcpQoozz+7/cJeYZ/VodcuEQuAGBKqzycmva3ZnmFms1U4Pf1RP2TYsyGtbY8
iMnd2uTd7qv5RT55HoKK7a/WPPbZmsfkzHZ+rQ//mPnv6+TMZv7M3z/h93URTuFbUeeoqvU+5RS/
E5RXPDQVe+C0rj3eyR55GMHLbZU4RaXinwONnbILkIli183UlVfnCH5acBzmkhsPeHFn1Wgezi15
MJvI2rJQIA9nYaMHOBVJyt5zxy2eR8vJdlzooZ13ccbIP0RGfB/lsXeRXfJMmcV5umBSeGP8Z4Ds
Vr3Js2C8i70GqeBJvwZz1DpmVbmyE6UCdpJbQHtj9Uj8gD1Mpn/Dvit9jDT3fWr18KnWerEZc187
aH5i3ZmmEQImD5p9WQhvTTYKYl9r3ZwyKx+SMt/iL1W82LmIT1ZHblA2B6CsrFpWu6mHvHzBqhpd
Q+1gFyUmVmmerchJzcK12GGuNGGBx6vXk4aKY9ooyp5Qol33Gfzo7ThNX+GPisWY9Oh/W5H71JX6
zaDY+j3rKaEMBWQRoEH2LjWopP+XGeQvi1WL/+QWjpe2wV+PooaeZWf2wOU6K9XsmXfZDygk/ruu
v3Vt11xTSOfmzndqBGbN0iJ7k1pXkRbaISZTsoaOYb2qJYZKg5V915T01wx+e/Uw8xHXjk35qilR
68LzlxB8RoOTUu+Wac1eWS8BuQBHjhRXoA4+oyf9EC3paBxOgxpUCD1SRWmVBqpwE6NeOwr9Z6CZ
d6SZk281lPFFD0r6xS2rfElQmjyOfaStfP6Yaxp57SaHVXC2wmzcDS1QljHqw6M/WMWucAv3TLox
3cQ1ahH8x9DrMCgoj0FmNxticMRYqxGSmF4Y+0BVxtfZXdkpB4+cuV+fB4hYC9lv+s20MsKBafPC
NVTDH9PwGUcSbV7BlDHn01rr17QEMeks8X7yak9eTL5C9DXqN8y80nVqu+GpjRGjTLXEXwZwN79p
iNIEqv09UnHinNrEAxnl6YemrSN+Wb16SYrsLrMT+3uWpu+5IupHp6rK/yv0tf6JIzVZqjzNMHWN
dJpqmTAh/4kEaYdEc9KuGJ9A63i32nx2jY6FFyWVA4ZpkEnSpHrLIuSZbaXtLr2ojPtB11BdoT+Z
knWPsmEIIW1plEOylxsR2Ywa68+mHLWL9oiLyT2ez+kJR06xCeuhvKV1AqaTbMebkU33kYRse+6+
tJzqZ2OXX40xdV8U2L/LTOCYSvHnZ9s26lFRG4o3XTlim5TfGsSkHuq5P4SnsQpMY/zSn6rYLy5C
JfUud/RFMqkbMaGQKvf7Mi9AgWs4R3pp7e3UQZTaKlDWrCwj3jppT2SJUAC1SjevfyXTHaEh6uz3
JyfOEcIM1UHMDsn9yQ8KcQoGq6MqgbzwXwNyil3aXCIntl49rDN3eGpN+yrRhRJ7iABCepq7ZtvO
+7DEZLmYXLGCl6ueXadFWVqdN0NYOKMOEw0/2ghSsx5YPx23umHHqLyiNWHhG1Br1wkdA9Z/jVzc
78sxB/51Od/cx+W2FZg/66i/TcYYXDrTFzsnGvJLA+NkUQR2/lrXUbtxHTvbKhjTv4aO/db5prhG
1RQ9eDCqZffo4YCHrgbqT/NF+cjuz9Rr/2SGavsSFTvT8LNXryiRSraBfcjmoIwPEBEv8awVldf+
nYNW9GMg2vQoNKNfyf4A00RAddWj0SI97k0aDrnlxmxbQnAi+RO8gj8Pn32qg6GiWdTGQk75HJBN
kKJiDXnTWeVidmjVs/Teq3LcBij08qKMkN2Os+oUVGOxTwgLDxnIhSMOF9XOiDuUR+tM26hB74Js
nxAnz+LhlqaevyzdvHlK2lm1UtO6VzVs0BfEy+Sr7s814LJ4xyMSUUDfD1FA3LoWWFQ0iZF8TQJp
WkARBj3X710QPRj9lMc/e8AUe1kxGxrqAhhI3qtzNa1wo4PP+nYvx6jofIwZs17C7zFZk/v3dbjh
hate4EwazDJTnhnZgEpBQUsEJrRp41CUSE9LFgrWTcrGFGkJ1JU7snvw1GBPGB/8hMO4D/0ieiMX
gvGFMiR3qZcaBxXVo00W686DW1PFxpOve49xGnVR16i1Cu1HPVdurjYV25Zg4DAEKGkFFfFmpafj
W1EFx8hL2zMedsbWIZOHlrUS/ARyiguf8VMp2zc8gLUXp0vKFea908VwMDCeDL3c43ZrbhIlDY+I
6ESbNGy0o1Fr0VltK7S9hzB5wYfxGYmI7h2Uy6ZLzPDrmCDpgjF5eIUzw0pT5eEuqHvj3gnx8atG
3frmiC+EzDBR0twQ52iYGSw2ipfHuT4pZiqLHCB/9+vM1MYB6YtiWqijZV970b7VpTe89u44bpwc
Ozrc28bXFqM6tVO8xzEV1QnKW7RUWzN67XDjXhncHjvZ9Kb63DWBuNV+296LInnQ51leYaS7rB3R
K5qbJO/IfCrh99wS3R31BL6KEp7aJ0hqikaHSnNELv832Ao3uZWCGtlFdjm5E+3qNNxSKzCOaTLA
xQlQ3zTLhpVBTZVVo3XdY4Ij+kKte/EFz7/7mLsDaxBlnSQJYst5XB5How++tZOG5kOApKo63X0E
BkrynYX62W9N46VstWnXZXm4lk3P69EwV3jSPkb5s0SOj8r/jtPtf737bMMgQYzdjKN56r/I/5qY
YM/blfIovFwD22QY+PhN/UUVWXJoRO1v4I0Xj9jDUjrTM+dHCS4waHmIP+eOELz3Y3JHWMD0qMwf
yyrEKKIw7M/pmYpYmfzoFOrr4WPu/NHWTDTCjEnH4nfm++cTRuuYfh9bMr7vdasdcFFOvrRNby6j
Ns6vZlLru4J9xy4otPgaQJ9f2shHf8kg6wcE5fKiHpdjsqDgNCZwE/q8EpRWFj06GCbqc3U+RAvt
MREUf+cVRI79bo3J9PfYfB0oF+f/Yir8e6MEGclA3kIFTqeiuvMXjI70jW8CJ3QeDUq7GBiMSfmS
YqYLxAwRWFhjR1cVkNTlaY138rGdDx8jOW6sS9kp0oZK5ISvYoB7N9LR01niXCQcRp79hYn5qymE
NSIs0trmruXx2Ztd3xOA9+6Do+kEnW7fHTWlck5tYvfrBtUVnC6Q9Z53Qe9ZeUKnw/ohL8qUiIuc
uNuoBnt+eVGTBDyWoWs8OWlJqJ9edL0Mf3RCrF294SmpgmJpj4BhIH5+dVp7evW0tllCc7Ju6pig
D5BE9rmNTWUHNVXdJ2oSni3gAhtzEsrBC83n0CehlgKyOZGi847gQ+ONkk3iMYcuObvJY5UCvLk1
uUHA44H36OMnkXjWOvLqXxeRCI8+LmLbWv2+aJRIgRoVtzrVo4+L4vknzdumj5/k64p4VH2UhXsA
QNve9LJ1DrAzep7a4Ct0Qe0kjCTGAhxbWZllbHxi2WbAltacc5CVoaLDWo3eRw4S5bHFvN98KlNr
JVTwm4qi2a9l/7OZce5t1w6bmnzKzrViZ+6ujLi4BmbymjmZj3IeogVNo7+gcOnfyS55kE0vSzck
3uPTX/1mo+vLLhP1Oh9vSWeMWIdBiaICgqrCfPZ5kH1J0Je7JD+xQrk9+zb1IU9mwHHqWydtZic7
Nnha3c3tk97b+pMcHTvVOtXeQ1APzR7XYeMlmbwNRTr7QR2c8L4OxUM68wMLs/F2WpbYK2XSjbXS
IRVVlHW+E+TfV/Kp1dwx33mj23005Whml3tfG7dW2f605q3ZAFB/QxrHpoumEmvnCvznzS9+GCNa
zo03OmcZ4IbaJnLU6vwR8+quPft79nq/IjlNOIMt8lqoMcJ6TQi6mlCNXWawQsggPJVxmD1YU/xn
/8Sub8it7GGeb3WZ92bqJ/ywKbS30K+TLlyb8jeKsnJP6O+uhNGrO3uy+AdkOANkbeue2yQsnjA0
Wct95ph35T4jP7wUid49jAOy8aVrxBtZKPSTzMCn2PROCV/ZSx5fS1Ubn0GfPX6AYMB6GavJUNQN
sbFzyPxOObt9y/YybqtXq02uwZzr7OPygLOc9SaS2diGuAxJ6cjfe0rTYMLimbc0T7GtAavyo9U3
JmY1uNZbb3lxIxmMpcXvE0X5u+fPIYw583jx55y8ap03Fd6nLDmAfZlrRA7p1vl2yhtKRnqkBRs5
2sOgrYrxm+ss8pG9us+/cwmVoL1LIyc5dVaBhYbTOG9dVq+btNW+Z0WnLjwtme5TgiSAgLa7SSPh
PWVt/yhn1FnEhjVKn9oyrbZQDKO9lnbVrZuTb3KGgyRFafXjuWRNW7WzFE09H4QKmUYNM23laiGC
0okd0+nYeAh3TvyUDdGdoafVVb58ClpcUF7lbTyPfbZaI/ij9fs63+dG/N9vf091/v3+n+E2VH40
CnX/lskyLKVRAnUYHyfvUCua6PZRBibJ88x+1RexjXY4xAh5FnQ+GyATjtMqbnxMjLF733Q5ilCQ
U5BoIDdxrMzBpXquPiZO4q1tlqotHkfxxvZzssIztFiCjONZEqktkK6qIKxF6F0dbVbWZ8iez7mb
6BfZUoNhYeTxYxKRtdHs3D+wbterIHesN8j4PxyAcvel1yh3ydSjHA7D7G70UFbPkuE+bPsG8l/3
w0LE+K0mswZ2oR9fYqOLMJxKr8kYiLsiRqAgct3irvYcfxdrotnX7E4z9pCwGav+YdDV6ZRG3Rdt
0vuHscr1Zdz2Af4cVBVK3nU/PLtZGHx3u0SLlV3lt9/GGonAzMxKvo9gtkH26q/YA69zvXRezNH0
8Wiz861dld19aJfnFCjvW5oZK1lXUlskq0aBh5MTV/dCCeP9MET20c/hosgDr08QikWFEt/ME5p5
Vf1PofO+pUITVd5rWPhosBpqfXSdsb1QEuNV2kXj2rCGalMnPnZsrE5LgXHkxhUgChYQ+hH06hLn
5vrqxQAG91UDMLMoyiJH170s2fCMm0J1X0Ir77+5blQsKlE36xjPkq1dqxiPqZZ48WxsVGoz7L8H
KCXUQSXCRWc89rnp/bTwOWNTvGupzq9GB8bCiAc4/tR4CGahu03M1jsWQzPsbFc5+FORr7URgYPZ
rE0FXf0y5d2w6cHFbQq/Yweetxe9BL/XADr81iXi6lJsfafkRM4GD6/AD1384dr2kAKLkWw/JvyH
FpiPUw9tIT0NQRjfy0NVqdpRSYDwzV2JotTLKHOtdWkV2lk4I/wDUb4Obnmt7Lx8BHj7qNVeeoGg
rD4VivZcBJpzp8dlcx6t+goRAEg/1uds4d5jtctPahTcPCj/+8DJIsyYo8I8KSSgvfUU2tmbsMka
l51ab2RTGe2LW7I9tPVe3HU2jvCBkudvphJHqxpDnKPudWdgmi74ZwTmJIMm9DhDav5HUobBNsOM
5g+NuYQkJumaeYqcjBDdF8XBurH3xycqI/mlSuMnaqDN3TjEPEmT0A5CNP2z6rJSAw3PtiRJfvDe
FfeZ2xvnYXB2VmribYPWGgk9E+T5PKiOvrjvB8c5lFPyjRojMwTiGXsvQrLuox0hlgxLWse5bcj7
dUlm+ZkwplsDvee1NjdtA6cl1dO6fY509ybyynEpWtxiKMUZ+fHj1DE7tklEXO5SzL1JwAvKxYEj
FHelCL1D3ozXaoyti5u1W3afa9MzfhQCsw41bnGrsPrr1GblUi/celNHb1MN0DdmpzN2cfNTmA/C
dcQTPvbeqfInuMOYlq+GpINEErOko+7o71SBeVvJ43zNlK685vOZY2rXjEX/KLvkYF802WxGjQfC
PANwU3anaPW3hJJw0TjWY52o/R5D9nopm04UTGTekq+xktuPyE6LW9YVy3RulQWMzSjAkWxQB+U0
zQfQZL/O0gTHtD60v352fU77nOvBKKa0wU//faVjN0dQvD8rH4/IoWqwjel8D0rokO0iUwvOIoqa
bVgbyR2lxHFjlEZ1mdzaWXsZqi9CBFePN/OuyIrsiFR1ewh5/HddVLgnAxHdjT6q02Wo2gIfsEi9
dVOCKrkp1Mcyva9rC9SBO2X3SJ7Hu96s630ceO1ljLqIvFdav+l+flYrnvQkBVug5c2XuO4wgHOM
7GpQdt0BpFJ3fdkly6rQoduRRd1rNp8mLGV+ZYhq6TqG9tVmY6Grtf3ultmDRgyxbEgqXoWhrNGd
KX+akMpC1sK3oOc3FGFSXK086nb12N65PErbRHfFdrDAyqiOS27BDvUX1Wq+6XYW/8ztMyhNtDd4
mK82tec3JzTKZdVrzQ0lIPxq0rY4uUN99GJqgn6gNJiGA1DNGyoBVTEsw6JO39WQbZaXE5PYrplv
oBcWx2kyrLMOjmQVekJ7NcV4JgfiUqj0NJbsTaPa1dcotKa1cNXqQJrSueWNeIdbwUJJ1Z4dcWPf
Z00XH40IOxU368e7zJu3L5b1LdYwDPamdtxpYdtt7YAQCe22+w6U7ncPmNxCy7PxNmamAGFeq5s6
77sX0hMUSJgRzYGzWxXZvS6aAhxAs1OdIN07k2fvtSkuTvwvk+2otvbFMytvFYlZyGqIvd2oR+Mp
L4HjD5HnP1qm2VydejgkMFOFgQNRRbk3GNr0HKHNuKWC3K4luAsfumJli6jaS+hXh+Y9SBG3Re4K
6FfT4baG3O2jqvY5ggYFKdPWOlo15kuG2Yt912nBGheo/A0ixjtVF/wbPagdhRH+iOY110q8Rdkr
5RIvsuAyerM3U9SP26FP8lugCywti675bns1Oq+d9q5QssArzHmqVHNaa1ry5o64dBa54V2z+QDB
Xiz0mBvVtxVdWZAI0lZT7ZTr0K+9q5zoeba5dWPTW3z2ofkGv8ViYZk/RU5LrcG+uh+f/fFhqa1t
A1ANvZheRiUI125R5mclIAEIP5D4uTfSkxd7X5zE8M6Rwf46bB4mw4iW+qSjZezBcq/9g+O52rmE
oLKcxhBZgha/BC9t9H3ep+OlnA/RLh+zfMPmONqV7BRWpt3pLyjhfjXqYfhJfW4CqUygwm67VvBm
alqvWAty3yyXKa6/SspCbSrW/cA6slNHJV6lla092XHg7PwEIxlueZ5XLX0FM5OuJrch4FLL8TT5
oEcyw3I2sW0MSEUlxcZVR+dUVB3eapTkHqzCyXay7/OgNe5/pmBPRF7NAf5FNIJYZdO8uI1osF8y
o+cevf9Vn1nGNfFCtqhgIcBz4y86QRGAkAC+B41QoVdiMUXtWdQGW0AyVA8ZdaYFpOxhL/u0zLAX
/dRCKlbca2xEzju1KAwylq0fuLfAIEqOdPWrqigjIiTFdDAVmCbYubO6j3NqolIEgWDyqjRR+ibU
EMA6cKAZuOySAA8PoNJ7lCANe5kMbr22wdBbYURBMsiik1oO+T6acp6HUlVWlTPplPY8/zY64hbY
wRludBCiG6WQYEm6ra/VxT35NCjJSpXDY2uhjdtETVBq6ye7GOPzQF6DVEhbPyVl4d55ifnI/WM/
TiNsHujg/2GIO7OQ0CcVrGIXh+UTBWBJEJcDcdX4d235XTbsMFTXhSOSlePU0zVBNW1haO0AM8GY
rh99qH1s9dQFezFPkQPsFpDPUZAHoqcUcbJUrZwAeJaPHDynOnVd+ussNcpkjaKohQKcaFrqsMz5
OGUl4r5K1X6DmwKKiRZqpIoKtTvTPP8sD9wG3r6DaWWgLXK2apsXQBbft5WS8PizLBLBOvfaNKCb
wzezt2pMKmVf6xYHPWkmtFVcHe0xmF1dalOFH5DFVHPkdqrxjqqTcVXH0Voafhjch/zW+PWM6U5h
a1npwQQbbZxTCBcQrKveUk1e0yA3vVKHixObbz2kvnPY/xiNgkJrN5YbzyVxW0aJc2j8hlhsPtOS
ZjYsnE8/D61zR5V33PRd1K5Jm1KiKGFCCiV985Mw+YLPxKyIorTPrPcaVnJ+8AAWJVqbce1fbJWb
Ikq+srmiAN/VgPc7i1fL3JQH4emgai2P7AC8Nob0wbEPuVgpItWvRnOLzAZio2ojveLzBSOJgKi2
6tXp3rd1AX9DUyLssMkHmImVYpiqGPfyUIVQAom2uo0WqL/66rbrKNjo1X5Ia/NjntC0Owp69ikp
LG9TxjNO3NHMQxuRafGQN3/UQru5iUYsVPSRH02nX3uJqtzPgbrfNdqLAWL1RILA/2haZZYt41HE
m0wvY4zyesxRSpwhtqhzpf+PtvNajtxoovQTIQLe3LYlm01ySI6Go7lBjEYSvPd4+v2QTRFUy6z+
2NgbBCozqwA226AyT55DLRbdZD8uEJUYhhOftYgdszk+WTBpbCcvnY+W57t3Sa18CeMieR7okDS7
uvkcTFP9uQCNVBqt9lAGSv3ZMwZr20NfzjcsQwR6/KPWk5rxW//BKgBV0brlP+Sx/as2z/FrkMX1
baSGVIS8IHm16ZbZm0MT3YiXjghYPUOzBL2CFwUSCJAT5UV1TfWZ3w9gLJhHp6dvMYQJyGajeeco
M4DB3jJuLKNJd7CI2HRMJQ1cXqDH6AO3f8pIJSBt4qo78vp4J1U7lgU/70riWKRYQpg9gYnuZa7u
9cGx1Mpuf5nbATrj15483xLME15zKGaQ8eJNenJ/5jRXlyEwLX6wplE9SHA+pNQ3RxNe1+W6aoAe
Wt2RGLvMHUfU0ChoHyXY6Ft9V4euf/GmdtPBb5FVN5e50UDhrackJH9CMofKlgprckSnCcFZr3/s
UUU4ZNFcogF3B/ok+qw0215Th8+K5vSfs3r8QheVd1+Y+XhT9TRvKsY4PHYt7IRR79E7pET2xdZq
36sZqr2LqYes4MGk2OyrJRTIMTtmgObhyR3c4VHWyOsohfMkj45uPm4zJx94xIucHfDp9C4IaPym
6+1HTnLqe1mGKIUUhvWY+VZ8E43uqW3n7FNnJT91ahK80o+sn1A3gfTcG4PXOmnbA7n26SBewAPN
lhqhdxJvYdYvWVP0n4LINb5035sqC270sFB35YCUZ5zZ9a6hb/XYxBQ5kTuBBskrEY7Zx5bzx2m6
nJpahv7ah4APp2amlYdkIn0QWM8+TZhfbP48CrLAeEcv+GLwbnvy0+IkI8UazMc4mJ5lFM855Kj5
8ENGNX807dtRRbm1Cr/MNdxB7kiNTlaN2xmBXZApu9hWDAQT1beDqdw6yhA8rmYe+MtT6gc/SdBq
T81O24cTleIrRxEgWFn5dAuswRJCPoK9DhR3w/vl/J4No1Vr2k/0wx+ioZ1+dmfb380toOZJy9V7
VSfdBXZ658L1Qv97jUbwQg4ih2rRy5Gz1LBcPt5IFc4Oojli097P0iLz9mNPQ8mVQ4LFO3RK8MFL
sw/KPPbQkJUg93pZtWnQSm5mgHsdTcUkWKY5P8Ek93aIeVQ4pctBzlbHGrc6ruL+Q8i6/AwgPtnI
+us8Ga4x65X+Q8jVUuvcf7zLf7zaegdryNXyTbAA867cV1dal1lv5mqZNeR/ez3+cZl/v5JMk7vU
+qk6dGH0vP4JYl+H/3iJfwxZHVcvxP++1PpnXC21vmD/09Wu7uB/mvvvr8s/LvXvdwqZA+rXPgqb
EITwaBctH0M5/Mv4g4tSFLPy1H2bdRl3ZlJcVrmMLxM+TPvbK4hRlvo465/vaL3qGqNSd573q+fj
Sv+v12czw9Z7MGOeztcrXla9XGe97kfr/+t1L1f8+JfI1Vt6IKxq6A/rVde7urKtw+sb/ccp4vhw
6+sS4kmXf/mVTRz/wfYfQv73pcDUd7sJ8aeNGU/NQzeGzr4GEb+VYdgvlAFm3oDcwQtGy9qqlevv
FLcp9GPaoPfY1B5PlItbAscpABMHeOVMk3p90gvkvHbiDvq9aabePZhfOujE1M9eeld5PAWWeqkf
9clwdiZFpS19f1vKDEAvFyW/i86fSP6J2h89e7C9yqk1zomyXTUAdedt4mpaVQJ934ghwG7S737U
KLcmbODbPMuSIzUp8lFqVjyDyrwxq7x9gGwpf1bIvpwtr/0kPomq+OQePLsed7SF588SpieozIUk
W5AmZiHdV3lEynk0ZSABaVmA4TJjwILLRcTxH6+uu/0nx9J9kqh/c2VvgnlJ938JcoMMXO4O9zNI
LHBgcH/cyxgd0hCaUu/NvTrM9xDbVAgpRkKK4W2azJWDxHnvq1hVEh4Kk+ZdraSjxahjqgByKgey
hPDXruMPQYnr3oO+nI4f5oA8/SP8gxWmWHTmR0MdoOmD3R8BQPuh1yJEeJezFFmTvs+7+ys7D0TR
judT3kNXE8Y2PPdJAFvDH2tIhBxKtrewQNn9cbXJWZg6/Q1tkL9d2WWRsnHv6nK2T+IUk5MOh0yd
htsKvD2YSeqEaHxZvETONrdr72IXp9jlbD0Ar7PvZDgLAZ6cuhRT/Dp+myvTGjPyd5FRt8jhZeMB
CEC/jeJZ9zbw6zWfNpVGkgS9K4V3LRBq0nb2eIi9ov00BGr7qdZK5+T07mcxrXbotz5bWeuy1yBU
Dhlw5INtBv12WmaK7XINWWk1ynVcJ5gu1xGHWs5fs6JujtKmK2eQQj299etete5Cwuchfy69vJdz
6dmV7l1oYUE7tDsPXs6QGu5JbQ0jhfK+ypqTUik2576i1n86bzWjVrcS7rd1P961GlTBQdNnuyY2
3jqmE6XzXLIbdEevB6NsIOskmy+mDyHXndfiD2KXduwPoYbiDzJdGrGhL9hECJ6gqUfO2jRolG5S
174LF1AE4qHqt6yAHWjR2FgjQlvT4JMesq1+ewX6STLA5wcxOouQLP2vFgmQXfGODYLT6C63AypH
SwaQT8pzRBUV4kpo8eQAV3+G5GDbX0jzSqEaX+JaqmGXOKAWwx7WkwbquLJ5WhgKDlFbx7sQFYBw
C1IwBw6SxbvB9+qncpjqJ7Fpi62jqRs1KnK0BxmL+2qdUY0fm84Pbnu7Gc69avVnb6BCvJFxjEDB
nas/FF0x5ruLg+QTeIDR6X4J0T2icK/3UHMH5W5docvjt7WubOGynq8/XJltNVKOij4+de8Csh9+
V94EZmsUxckhaB9+YS4/O5QA7y4xMv4w8/IjM/iRug0APW3p8IMfV6FimqXR60Bf2DFfdAjlkL6f
TaI3uI7F3Q/JZcaVXYbsoPsjyP+vzdC584bEJ11THk3MmRkp9+sh95u3oRm0mw6YyFmcYr/M7enG
2QZzPe/XaWTV/V1fVtr2wnZr0nBIG9QAGaBpRBEgYK3aK07zszHBQ31qc2c453HOxjRqqtt4Tqvb
xEhd9XmwyB2oo5tvJaZeAhNpVZg8kNEdVTfykA9ickO92PIwOkAP0mhqtvV0G77i0Zlv+JnTHmlm
1R/lLEMiVp+j7n6166j6nTPdgruIUE8FVLvRxtI6Otw2LX4Y1wNpPf4SUN+7SPGWysDijkwPqsr3
q4mtWS45FgolGa623kBY5825b8zL1T7Y87QCHYNk4jDrt3MaVUfy1OqL12UQVSq+/auOrlHYZcMv
bpsP25qm/k/+e2xkOPNV7OB8rblMWsGnHGiUALoGcrTUa0gn5cGNAV/TcHFXdkRGEqTDm62gsaoY
K7R3lhmXybLOEC5JvSp0N83iqeEx03ayoj2GNxJyPWVZm9baCEEAZoi3sKpdqjvOaD+CWc/3bgPR
MP86+1c7pE9ES6rvoR3D62E16WNVJ8hC66F5sOhz+SyxQtfy51i1ny3KNEAfFL1WNo7GT5L0DDQI
YtAMkzBcYMSqAa+aeKXbQLyOC9BBvDK36KhDvhG1+6yzNamTb+pFaox8PRn4CvzUOhRvtYiUiTcr
kNeqTQBNjQbLr9dtTD9tHiEqoYNnOVsdqy1cvCA4tKMd060gcXIYYGO+OOjd+HWmwjcPA0XUdYJc
4molucQE2wmM0Cwsweu10+WmQF819xWwJsMxy709AceL7DH+mT4odLHUnwNeAIqFEVTDQ6f9XFka
IKtyepmKgf48JUmphAeQyueqQ/FT9e+DdFbRxuQNu0yXVfM2r29H8r3/bVV/1OHGUBSEznh4vLUG
1zpqfk9nNvisDfxh/TnSo+A1LOfboCLb37rx/Lmoiu24EKPRP1c86B2CUsESRdMiz8428kPi9RK9
4k9hSfHKknTlDWfxRqb6Ycl8yikUs4bbFr9SUkipMHgFCHqne1YhHL/t3NA+IINlf1Hm6EF+h9eI
FODnbRk51iFsLEiXTdiphk09W9VRnpPnODLuTCffXj0r01TJE/isqsadFb9532ziiZr6g2ca+fnZ
XB7VKfjcGEXzkizKnkaawqJjNqdWHZTh4X1IUTS4l8OcO7c0R5f3toLUIQsVN43mRs9y8AB4lAlY
PBnBbaHfV2Z7Z/Qm2kDZlI3HrBt6vmSZMPP5f3aytN0uylzHAio69INa9VS2nXMvIZPuDw+2Ox/X
Cbo9Jzd8g9JVLxN8tbC2LfTpl5jLdefksSyK8LKIAb3jYzhR+JS7cIDh30AwbW0kVg6gptMd2Kbh
YC7Lz4qLPgOCGS9KulNjuF2LrhlepqDWt9GAJrLYRhC3Z1BRv3oL36uYqsKEKihT753FNIBOPyS1
zVPkMizZ9D0b1lfxSbgZ00fqZbTstKpvnqbM/xnukOHOC4LhbvJHUOhyKge+3hUFyZP3gOuo6t0j
MTL0izaoNjKG6iza69bcX9ZcY7IinvztOlvWterp7T4uS8i4zJzP6lAHx6sQu1H5RQ28n0KrRmSn
88yT2ysR2MFZ5VQO61j8EiluB6qst0gZ22vkxSWhFCSmrRbAMyJBsoacrZdEm0Axtn97NYlkjxrC
OggyUdWb8dGBYHAXj1qyl2Hvhdh6Y3xEiMPZDHBQHK4c/pD+GlJvub22F+MpLDPtrs7r1EZph0VG
90WfyuEh0IMWcFLmHDx2lk+Q2tcbv56HWxnKIencZ9Xs47OMqjjWnjpr3OVoSz0Wy8gzg+CJxsx1
SgULx33XWTf+1MzR1utaWAa87LtG+3e0heNl5iOiQ/Yn05cLj2Y4HJooA6dU1YiHtMNT7ajhC40A
4Cr9FzkYsd2CILL8U7rY3Aag6jwr6P4sQ6r13WMe6KfK9N4m6D0QBguJQTHRipbtnbmHNnaJB3ub
n/vC+X2NpzUQeJeN7t0SUPXVtA36cLqR4dyWHWA0O9rKUHFT4zkvv2RJ+nY1WJEq0pe2c2ukbQLq
pjBI2riLgCNcojF/WRzsoFhHunGxRYUFiHgdm7cGjXJw9RPgLwESJUM5GJEdg6Mpgt2VYx0i62Me
QssGI/jF0FwklCYjQEXHpdiEbsvWAvi4a4dmPlCFh7rejcInNXI38VRmf/HKXBO1JolNDTd4kfk0
91/Pl4gQctpLxHqF9+uLc10DUDBcvoDQPaj+D1YIh1dSoyW6sWneuXeVdk9nRgCRgDX8qNs4OMUL
xnoj0Z0dOdspNMZPcmhhTb0v/QZa+3b6lNs0eWSxnx3lnqCYRpLBqs+XkUsZrVGscZPIy/HulbvL
/sabkhL7MLdb5g7LS5eriXVDrTqgwyml9SYp6xNwQbilAMA+j+E2jZaC/2Ip1Ng72WP+u7guQbXf
7dPKjfbrnGAo0s3UB2/riAMy4/+P66zXHv/v99P1s7o1LBjKqtQyzkWjH/tYt25b3+B5K+174zxV
LMOjV2qcU9uITyMtwAhGGmcxDeK9xEh4RVPOXms9ekmWKRIpa8tQGVGP2FUBhE9tUk17MYr7ckUJ
H2lC2tN8VW8iN0revqXLCZzPpjSN6QZNjD3CiJG5JalhnqIqs4Bu853fBvzkITHB2JPvd/GTy5nc
fVm17c3bc40/Rrdk+ZQHPiDBo9ul7mEsWgOu4z9s6uJAGpHOnFq/2HOYd9DRXkIQt//a61Z5K/PF
JBM03j473inQoizzxTH0mXu29Uk5xNlIP8dQnsFKVOdZs8rz3w3FISETrNZ2PdNa+3+PlZXSKPju
2DCi1fZLqRjKVs5MQCuXs3yxlamCLuS799/jUIpVQAWTzHTT/RU3lgx1YLxKHgGYXZ7jxCSHOuyD
DwrtKdCC1DegbcuCe80JaD6jvmyaGRjn0TQAMMcvxmL2sy45TeyltzK0Klrv4UhSADDPxauukYQn
CwTh6BLME/1ljZlnmk+xE74ENCu9ckj42Jo8x6BwYWdIAR6L0nlufBtZ3XVIc8htH0BoclQa7+IN
ICt7im3TOotc1QxNijUZ3Z2IXPmLjFUTKbBgV5G+c0Tlaozt5Dy7bxNklhxcI71MlZHMH60k3jtA
aXalW6XkOrvpWGiR8VTSaLXvSvJkpmWhtrjYfMVst2VhN5cQcUwssIGZLT+V+vRbF1jaidSw8QSp
6UmNQ/Ve61o32havE71iT+3imrpWudfs8aY1HC9CYz2bTomi/36JNGnWAp1uFlu55nozaQDXdwws
pgTDfif2tPXabYXEx/Gy1Hoz4pYbjJ30ciPrcsWr5iXObR7rAYQJbOyMZT/pRkp/A9Sfvi2FLf1m
NWrTDO5W9osSDuabSEjrLzHrEqtjta3LoPYTb2Y+pwoaGF9Iob3SUKl8bovJOhadWd60WZ1+hsnv
Fx3g448/B4wRghd1QFomW6iAJpU+GQMiLyEDVEPb2NlV9nFoLkMJFq8Er0PxXs0tbODpLRjr7dBZ
xn2WgAcaffcr+FbNPwUadOk08cDyVZfKRJomNu/J7Rr3Et2M7S6pjeGuaH9PC8s8hVA83dFJyr+q
UpAwpTO0qCERw4rE/XhHSki80xIiZ3KoG5qkLp7rsR21xsnufyBpZtMXvcTJcjImidTRCl2d4imA
rj1I+ow2aA7GrIXKzViRsJ/5Hdn2VpW7v6epmd2BBi5JfUZZdteAiNomjq9tZVLjpt4+6rqIZ6vc
Ucz7qkTgKBgmOgBV8qvLENao6dEL/Q59eu/Na6l9/TQjDXBPA94ru87ia5fF80YrIv+164AjaX0x
vfpVZG28tslffQdFyqIIPFQUGmWjWPTsdgYdTZQNvJOGTPelT9uMY/8y1ITqAbaaD8PVK311/3Vu
mgbR1hnYkrdL96fRAY8x6kjjWcFz7u2F7YTyGSj2iZrh3RBUe7GNQC7n3cW9TMn6QtvXywomDV17
T9PrvVsr5Q30Ke4+oW33Zz2JvzS0GDypfaU/DlmVbsSeZ725y1Rg5N4C6qX9mUcz7as/V+2JF6BB
qSRLfqa7rdk0gec/gAWcn0ulfRJ7oGfVIfVNi8QYF4ma9tCZwIlaeDZfo29GGI+/DnOAXAFfa099
2c43qJ9UN6qZBc9sB8HQ27n9a/RNb+E/kUjozaYnO4YW5u3JGr5JOp+Q+9xBYZHSA5WSNaqXHj4x
0mqQ7qfJSe9B4zmPeaUoWyWw+DV7PwtyUqVii97PVu/lLB6L+y6HHCsK7KeQp9db3ovGgxxoYjcf
rNhH0BNRyc2VQ4ZT7D+VZebeSuwaAc87mTALzGmfBs+Q++UvWp3Ge18F9l80NI7FSllurd5Jf7Rj
vJ3NafwWoC62n+vkY0SzlEj+NUJ4otI42mZRiNBsoNDwkUO1eYTdJuNTpKjho79sOJrQc3YWaonb
i5p8KJsTZ9mGiN8P6G9QIuvOgzO023mLQ7xe6vKhSev7SSlrmkKWPc2Hacva1IDHu6a+bxcVZr0n
4WtUXvk8AUy8HVxFP4xzqXwhg3WJMGj62WQTxEN2TEtUTn1YW/jWkc/8TulZu4NZt32GR3F6gPv8
xsi57a1aTMXBmvRhJ7FyMNT0OxR22p2Mqi6a6ansb+Bzbz6xudz2c01Z0kfMTTSU24Y8XGGQHZmb
dvrJ0fOdtEBDj8p2GDmVnXQ5u7qjbVzbVu9pUNymodYrL5E/TXtY9wubThloceUQ2qp6UqzlANY8
41uEU7C1pk5LQfdLxncjlYLFI+FLT/s/neYBIpA17bD0vVbT+BQt39eQfVnUcFKLbT2NC/lvs9/m
h1XtdQZ3i7pfhVbg5NyI/VoQVkLy2Bjv0ik0NzMsHDsJFMe6lJwFSXOM35e6CkvcR8XTsiY6Qrmi
x7s2s3Zta+efrDJlo2km8bHW23TX6BE7TTWlcb5TkaA161+GMvMOeq/OSBEgXS6y5mJrvX7ejsrY
PInjH23qMpcOP1pT1xiZktbNsO1Q+NxJ4XEliL6ULT/UMUPUiw7+MPwkVcuL+8Id/dfzS3nTNJCk
u3BOd0VnH/qi+8mNdpBfbix9TO+Hqe/DfaLQ6unkfxkmS5dxPpChQ731KKP30Hb5HpMvs3e7rCgj
sUvEe7zYzUUg6T1eLimh3je7goCpXFir5VCUvr1v+nrerDY5W/gz7/XCg8ZWYiwXXkL69d/mte5A
U5BEDkmFlNaQOPuiSj7GrCu2EK8dqUb9ivKBfaoq6+HyesgQ1ivaonkB1r+IKtslTExu7vB9/j71
MhTPlY2M73c/qKuNpg/qvmn5ZhN2gbIxfgVQ3z8GQIvBsCK5u5CVN0GVnU0TnlCJkklO0MO+sHj/
Oqltkvu3UokWaYjAmzntbmUyoSEVIBWZlPZ4L+MAeZxDP1FKFJuyxHwMpOt6z7eVc5ktbnLCGpVF
8m9grw2Ih+LfTCpvt0o+GZ/kMLe9s3OGJtivtpr2OkqIarDJctVkW9wHu2ERDpMD2Wr4Vmty3vno
w+C4CIeFdmKgU/5NAj6Yu147QGebbcW2rkFODtxT4ziXNcRh55p3rwc8ai6X6t6vBwooPcyzOVw7
eOb4Qem1v10Xrzw+BqXZ8ebz9BsYlKCEWURbITWsnwy9oM/aMR+b3KyfEIesn5YAMUmAHGLno0lC
l4mAla3LxD+vtS7/57Wmov3qRbF2cvVw49hW8yyHWCvMY6D53ZuuTVtAiqTPnnnbqWn73PeZ96nP
wiVHhZbMEKCv6qtEX8YkrqjF59pbtEM7zqeCrcx19Ho9maEu64ttMkfv08j6MupK7TXKwtcxiZyn
ceBxr0qM8FaG0rrjzc4dXWjNvfTwZLEXPMXanQwkKISZnl5G83O09P2InWj/mPSgpmqLZrBth3Te
Tmv45MgMiaED+e1S61LLpRySuCiyczNaW4RPfk2f37KGSufVeeAymbdUtlQ/PwRqCMgCnP6nMOsf
6jmd7sQkhxJWpyN66TpkjoSReYRLPiZOtQAPJIpTnarRjB2UhFFkv5GtRCI/cXIqBzgc/V2radpG
tilik22JnK22dcaVTRYwqfptVLfo9iENoECG4Av7QBpGs6hzW6vp3YVOjHbXN8KwYqr3lqVDkdkj
LnhQ6J881EuBdE7K7ECbQXKolmrq6p0C/ceogaChpBdt6VNy9lcweRmKt6TkePGuMHmB01OlDS9z
rxyXpRZvMvNORtuQ7BZdRGgafZlLmLp8DUZ/t9esL36nf0OQKX8UZ9fqG0jy9M9Vhnb3pIdHMYcZ
QnzGQB/uqEf2l7FQm9tcLZOdeK2gUfaBF1NHWy7go318ucBlydG5ugDFxA8XiNzGPUBlCuqVNpf2
bIXJliFpFxlmFoC+SdO3adKfIPB0z50/RbvGiqJfKho5Zh3+U4TgzMOgFzakFkXy06jUTxIAgNKB
7CIwHteZyAOGv1Qam2DPN7+mc2YdEHfhbWXBWp+OGfwwC2alX8Au60FsOcIr0Nvmx9XuRfVwqABK
kudCHOxqqgwVAVMuc+nTRS/qfeHpOY54M1ldUJebbtGnkINddCSq5LSOgWC1y2F1i22ag3A3DySC
xHG9xGWdsqZQTBZ6Z+i1fV4PQ9c3p74EuvRuD0AjnY0Ror3dH6e0HPZz8yGmaKPxmLTeL6JND1ey
fl8rFx37izS9vajZi73KjhIkFjlrg7F4GJJGv+fZZjUHCErCaUeR9U+Lflhvtf9p0QBBrD5vItfZ
6nROLXsK2YBYvmsfxzH5dtmiSOFkOVztP2gU/oroF3jaxQm+TD9E8Ui2+M+xzrJaFUbfLjsg8V72
M3017AA0uXexkVWkdPL6pUlp4FOVmWaUrHLgEa6cz5NNZzqENb8jYef+pPH9SQ5P889zXNd3ugEQ
Ev0i44XXfNiESqv+qrSPovO1zLEq/W2Oryn+uQkipLmTYtprw7SdsoJdMRntby3fz5seEpfHuumh
81ADdl9hNn9rHLgf4IuctmkDl6MzTMWOikr8CPR4vLXdSTnqTlM8uZpXsfOhD8vwoFteyMOmaPg0
9o3+9WqS1tYKbKtm8dTW8B64k+7cmoM3ZahO8ABJf1DtHBIrN74k9fiQTm76IzESOil5enuGX7Om
x5SIUFGNL/XQP0j+7O8i3tf4xwia2NxtThfwzu2Sn+ClyD4J0KHbq1S3vlhTU9MAFn4WQEURqvZp
hGPrAnPISgOoJ2oYB2OEvaqDb/dYGnm/LQoTte0FCRHn0WVRmd/uZNEJtKQsKhgKGjudy6KdNnX7
GNESoMU8pqjO8ClQq/yMtgE7EMTJLkMRqRfeWA0TuRMYVpbHHbEvpjpW87Ms8b6OmBD03DqxovEy
Q99vA3qk8QqSj+A823ry2CxCel0Y5j+6EMRU63nfpln1dykbrUuE1ar9JgSk44G0O9hNTAPVez4V
OoDmsShTDQcycpPkT1ejBQ82MpcKWxeZTdGm2uhwPiw/yIG9K8aZ9NqUZY9ZCZeo6Jp3VTwCqPqr
o7YV9hKLIyCjdpmR9B7v4sURxKV51g14iO9HUlVZ0ajNy1t+ZzCc7DBSoBa9u53fT+r3NnlFKTT7
QaZP3UbeND9o4JvONLBDEfYWkPfRvk4V8HxK7B6ntjtYauvc2ZNvOTvSJckhh0gRlBEa8+KOFN25
i/h7oB9CrzKl9e421Wlil78MmPXeAP3/2o0wfax2uHH2ZpqEr38Tby92PfIKkI0NXGQF9B5pUvMp
XXKSMlbdoN5QNrYQtCN34ZXauDHtrEUytjJeGyovdUsSkuTAQ1h35UZYNuFZgdJKge9QhqZt/vuk
SjMB5+XTPUmqAvrb5aDAUwm8EP2Mdv7DtjhiZMpQhBmAPan2foLduNTc6hw30/QULod8tPZNWcDu
vozkAODfjBoeOheLl3XqY0etWEZQOsLHAbIPSeTgbjXFY53dDb36s5jkYHdeceuqenuZ2UR1eJvX
1m9I9HR3cH8iY9SNSY84aNFtIUK3qDENJfn2xSgeiZSzS7iMzSD7LU9VFbxMMp7ZMmn7au6HjWAt
tYHuG57L8chYYuRMDrCkwVuQnFcz9L1xtym77m1C3SCxXc3qY6I7SBkprefwnazovHJd7e+nKnB3
cWJMn5s+JI9qeU+6CpYrHEvYQ21NuRPnPKgqDZUIrYvXhf7pBtFqfytel5+ae3tyvtNZPH224IJ+
QQ6gqOu62xa18lgNcItJZGHRnV1NuXor6+g1H53GGqa9ePWmG04a/a6wYXJH4DjiT7FenmRZiQAJ
CWGfUj3LKMohomTLWZ1lNXJWHST21QSNlo3eqIkenqX1bMPmUP/Jp5mVgkcETRRKpDcDb+RbAxrd
e7qy+Wqug/JzBTnGRh1QZit40XwSPgFyQc1ODeLxpgtyABdLTpXttLaNorCCFY9hphehsQHNkNzz
owRfS2nSbKOYzi5uY22b+tmfAkMHEQC/yg5qXqECbFF9U5YSnD9bI3DvYev1Y/sgJnHaDQQ2qmcO
B4kQh91B5CTzxbYuolkdGN2sexC72igDkjRoZtGvr53rrspvytB/8mfFhPpLKK2CTIfISoMjdfbj
Hxm/5ZCrLJ6w8ThFCyY52GgHb8SIGhbhcnoJhboy33cdZSnkqXee9xoW7fS4pgAmxaQtwI+UG0kc
iCNqzBEh7Kbe8QVrfBJHqjfUvAvtFYKM9OQURc4Xn6cfzazzHsoWXYPMihBU8Od5q9ZO/NoObrFx
5sz/XrnVwzCQkN+M87eSDR+vatHSQdJXvyVm9sUakvxbp/CvpX95+on9QLYL87R56vqChIBpafdu
OM43U+B0p0r1BlR59b9cuRjNj1e2lisrYflQTgV5liL9RtH+45X7LvkSl5m6jXOzf5yj/ACJGWzc
s6kczWJSvhsD73OvS/QX6EDcPRT/3pme//5EHV07GkOsfkogNNs6TVV+tZrudQFtM/93qI2odM7J
d0VT1Negd5Kdzof+U5D6ypH+7fgUJXFzP7bxvLe8ufjshD6E0aGp/YKQxtttaNyG4gfBL51BEvDq
NqbZ+8ttRKZb/Ok2ah5s7g2ek7fdyOe5GpCvoAiRfYYKtngyWr5WlpHpqRzA8uXOlD+IiaetZuc1
RneUoUwPZ7BKMmyN8TKdvm6n2S5TaQygxxxSZGc2o11vhBYC8Vr2xFYLYEJrvaAnYL30wZKEQQTp
Tmx1ECyo34XrCpLjFxBG2ZPtv01HEox6YmSRTTA79dy15tuhWc4S4O+20oMuXUZ21M/kVlKDxOni
gZwH1R5NvVVhqdyJroOpkV2gBDKfYYNFU0/9IWbURZGKWaJEp0ai8nmazmWlPvHc4m+jsoQPcxrM
+twvDCpy0Nu+5/kYMugI+sfb1YE0AtHqe/Q01vui9W+Q6+y2BvmzWynepQncVzBMuJChgrMWL5zX
3q0U/jJ9Ro7XhV7W9v39BTgwD2G48f3BPRaRVhs7EX/XFiOaCu5RhN1FLF7OxKvD4rZpF2/Vgp3p
hhbVdUjCHufQ+KwLS+0ymmz1s1DYim8Zrb4lUn2P/PM8BIYvkaVRGzSSAQvzB2vaJy0cSvIIeHka
FOMYleiELA+LUiqXwyXabA26fCnNrwdvUqb9VPL0O4T2TWwqBiCFaPoGsGtXpl7yOkV1SasfduGm
TSIPJosqvdjdaWEYc/3p22Jf4zXd/I3Ht4HvMHIv48LYLoc20ekWGbqIdBu21RsscZnTzoAdZLeY
p1n4EGj8cLXtQKfF5IxfPc8PdqOR6Sep7jjFp3memterqMGJl9riKWUH/6TwT+sMm8KFGznmzs1D
CpyLMOtgNONTNfEvlbJGr7Nnk/LaaCjOU2qqxgssO3uF3xs0U6zurKTs10SpRk81Huf0kCaiRccG
2ZccaHrY3Im3Ta3TBG3FcxCEpqwh5h5p0XOYsYYsaZAHA4+UZJssLBIUrLrwpZyqCvodgEqVEYUv
BcT9kLW423mEfXZbGT2ahr7vHCrTfvMmbKtlqpj+bv4SIU6HBru9hSaNV29rpy2XP6W5EJg7hVmd
+VOaC2e5aoX1WbzzUhkXL9VxgkP4zVevfJpkGDr6x7l/FyyfNb7VkvNwl0fOuM1tT/msBNNfzqZR
f7MN72dXcUqMlvvY1OOxyRPjLhxdSHeWNy04iOepHKcXq2+Nu7KbUlQNeXPW0H0b7F4+2OXN7P8R
P8Rwgc59MdjqvrQdEkSQmNzNTajfTXpr75CENzZiWx1/NySXoFf/h7UrW5JTV7ZfRAQgxPBa81w9
uAf7hbC9bcQ8CBDw9XcpaXe1vX3OjRtxXxQolRLldhVImSvXWtC82zArJnfVCihk/zFg6fUzvHFX
rc8g8WVY4kpNXmafUL/qAfH4y0RX4HULluCUz9Yl6WWSsUokaFNcHxRov3vHAmD3zP12M7Mxim93
yL3y7Q4eB3ZLs8YFSzsS2Zpm3JxdI3+MVL43DLBsonopWdT5kGxaqHxCS8639+1k1hdTZ3oNkQdH
swPEQGd68aaVDzIAxRvjNXRbtQcN5NLZW6ghmyehvLhbSYibjdYUXiBH2i6MLKg+txXSkdzOxTEP
++oFemSzvRmhUgRBImddp039ucJe1bLK8oEVIdiK8hFIY23v9XRUQEW36TUkVx8jt3uGyEW5gvZe
+qhMhFvoimxK20Zto6v/Hz+jRHihMME1PQzCWgZsAt2+fqLx7dSP7atji/E4msAskzXNcms5KDxR
KsGgX7HuJpBgBxDhMUCQt2lkYm1J6GLy2IVbpfmQ5kN6F0v7HzKTlx/75rZwnPFVe5mBt2U58DCl
4Txir1kcLY6HAPLx/JFspRCrAUWO94wz/phAqHnlAXW9JQ+a4IwId2oB2Eey6Qm9C/bWOQ7g21EM
EF+6Bmu3eAFcutmHfWOvhQ59ebDzln+0lzgWfdH+f7OrKYP6bB0uxCC6S1oof5PafbkuC5E/gcaQ
7aBLGSxF2OZPSjQoWvYib2EE6CZTiKBEBXpMcrYY+Hz6XF1oMK2S6SEFCVmErZOCztYqj0r7k92p
+F55rdr1qeubCMO57aHCyzJbKCsK9w7bWlzK/h8aMErQXR1ze2gPsztk+6A3AxEqoKdqsLBM1XBx
4rJ7aVfu4KgX05AtBKeGDGom6EZVpxkmDcjA6i5USSuIK6CUhbr5AAWziKtHZKaDe79zz2TGXxcM
RRFA7lXaYEkfKmg5hGB2NOpZ45fQGdtNmuF8d3vdIjqSjYsYERJoAXx4DdPb9vbyDYe1Lur94EBj
ghRYMDhB5mV+V9NEGzHoGGRIJwfs7jhDWmrT6yxb3g3tQzyFm7YT0ZVMnelD71g0/9AYmW6Tbrbf
J7XDVB+tTv1D/v/XSXEHtBjYHvDROukjTuoN1yCJAPWopGL1t7GJjkaC3eZjEbblpyINf1p611V7
TbzwsZk8g06QzV339y6N3pwRsZLnW1elqDizsqheBcY+dHRl8cD86Q69iOqM+7/2mFcUC5W59QMg
IfaS58K+921r3EBWujmBCK4/KAmxnMDz5RXxZbYyAJh4mmoIaYxl3Xzza7GXFvC2ixJwbvATQCg0
Z9+gvCNeXduzlynSbfOSvaFpH73ibUk1AbDUKf62JErKTxG+u3Er1atR2j2oGXE1ogZvAZ0D9VpI
3JOulLb91a9kE2hiAxCWLoc2FxvSBgsRVjm7HiguahAnr6nbdA2EwqHISUphpBlW5bZ3freTtJiL
AAZexmmCveDZLyAbvMCFE+L9s4BUx3zxcei/+JgA/Bz6KWabqGPdSkxeuI+DYHz1IGfdqbJ6llaZ
nDMwRC8G6Hq8klscp8YeHMHQ2XS8RWX3wS5J7XArUKy4QmGys45Vhf/rKpu6FSsz6H5Qf2ydDrQi
jrMeICoEXVB3WjPT2wLL9E/Ix2hPvPUAXbVXunq330xkn7g1+xPFPZm4BowMsOOtGu3JTiYa/F/t
f6yP7/iHz/P7+vQ5A0J0vK+tbL4JUNW2sQzXwRfyV9ODyHa0u2tXpOB9r5WP1EWRfGuYF6ZrYNsR
/2k6kIzoCbMPmxIIvSQeVGESPKX/vdTN8r7cPD0Bpa875FAI12oITsn1t0hWy8Dysw3ZSDuhA/Pp
RWXmgvU2eLHxKmVOZO2RGjVn3JjyM2fBpd+dPbDMP8U1e3sBJ9Wb2wwj025BW3ZnsIa4T+kvt6kd
/rXa7240vQwj/Be7+PazCQdjKDBd24pDk57V3n0sY+ceaE+F+mF80UvzlLVgtiBP6bB257rMB1ei
jUOJ9m+mGFSHogHXLfmMBncXjQSazkaOZfbRdwD7Mv9wB3M1u2cqnE6gjbgjb1p2CPDcYnNyyJTD
YfCAWnFCI99l0MF8NiukJEIvjM7UBdXftsnb+NGAIt1jPrLVqGtc04zZqHqS5YK602SxHciYzXk0
GwSAMENR7GiUlhQQ3DhTVy85ZuDkoyUL0OtkXdSeeRSCFsUIEKwQS5viJrqRTQ6YOOTgThRL6aJq
giZeHG2oa6VCHW0TmkV9LYpPEfJGj042h1LIoalB+XybLmVtLgOvW1stg0phlAT3Q41SNVurhVaq
B+2E1wJo3PVgf/i3h/LbYzPgVf+HB5BTCIvrlMdf1vBwfl8NMYM+PPYsub0GEgchFZc5aCdNu98n
xoaI9GfbPA5SfZDs1w1YYHlhWFteO8hK2GA1RR6sPnnURcpk7hLChjA1QvHZdMPUvE8itA55vZuo
R67vE22UI5xEhFLqxC6vXZYeIT/oPQIa7D16tv2MMq7mDJJYD5Lltb9GfHtY02DrGcF5RMiq1YNk
KorsUnqZDVZazE5jnqxRUt9saLpvSgsn0ebbPFtPgpTGFvD++I5Mpt9jUwXi5y19gqH3u6OAHvCC
RmkNGzm4wrT7ezKpykAFkfLSHX0EqGvXB267JgAgvz4RSH+g+mU8kKU1c6g+Td/CJO73FICTIMjd
TnVXzQE8FbP2ghftPQ3SlwzZWIi+J+KevmAibVH28ft0mVfVSrg26JuL1N/HeA8Au+vv26DOP3E7
KT7l2CexIR2uUc3wHee2s+S2kDsaBEJ62jEQJSxpwvt0PK9ykLiO3tp3y+TC2COBJmy8hFaA9E5g
3wHffVojqdyoIf4GGtyvbgd9HxCNBPtcQI3RyzLrCybSOE0cK8Nf8QSgmWJlmIm95xqCbxn1uENa
3NLQC3mPvDBfhFWTbXywFijIIL12aczAdpohg5FpJSkt5aLtQNbaH+y/+yNneLaDRnR7lC4PgLCm
QCroyN8fMcDKi6sli5HQuA18CBY2FAn0FFg1ixjP8L4vwaWhwnuoeIX3roUsC7bHwbaHjO09OAIQ
83dR+qX84EQedphYd0P3dRo5T5ZZIFxNH/4j9JSbLLlmB270kuRLa9CSvG6g2afvUPc2grcd1LvD
HkVv+mSH55ILGb+o3VO3sc2VACvsU4yTB7Yt/3ajV0XPoaAd5O1f3Wq9GgGZ3930OWZejex0U6Nz
5O2mtFrXg1G5TxWAExAm27ZTmh6hC5Ydc8twtiNQCFehSsDYS8t/7EKErmubl5/tWHyOhap+1An0
7lJvEAs2AALdiPJHF9SfR0MUn/O6SCCNk3qPo40fc2WI7AqBire71Nbw8S6uEydr5MEa0B9/qZn5
xhoDpWl1BGaLOGI+mKENOdPK/M1GkzQFhx9ZkNgI/HWG2NsjRGLKA0fKBsI83HkkWyRfW+X0D8rC
6yDgkB1uJnBh3fwhfQVIozSxS22s5n5uXvp2gmhp6dzxcXAPTG9WXWA3NlY6JkhjT/KKZPsAtOvv
xlk8noxMeyZr5zBI3/+nTM2TCZaT24XnWrMl+HXxm0+ZBONz3NZfaI9Mu2XaKI89xOZlaO7JrgL/
KpgP7EM2fe4iyA7cwrsUBtZ2x4bYueNGG6o8GNVzFUGpAlIR1ipGnhGSc8l0YaE0l+TAg+e0rZ2l
KFCs3sgoW8rJjDZTzJ2LAcTt3FiBLU6BdNZ9HiK8RQPkoiC3tCzwI9uQrUf938rkcQRhuk5eewW6
kJanw6YsJP5+dWkgACnHAzaN4yvYcz1IVHLj0OmubW/qYPBeKpDXHLkP9T6htaOtfPKWnQSF/+QZ
BZiwqh/VyIwv+sJPq7cLC/y4qYQgCLeQXSyszHqu/bZdiU46V2VBWyBt4vyAhAEYHcIpWFc2VBES
KyyWWQXynUjL0xX6qvOB9gaQB33TQtIvGUxr/Z99yJGaJAHbidDet8XoSuRfi6INcNxiJzpy9qWY
7mxjOpEMWZrY450eoxMmjTU2vi36cPo+9t/mgQ8FLPeD86WBLMMCxEfiUbDQ34w+MDYKNIZnOwni
dVdL67k0uq95OUDNPAYPHnZ130H3zBaDnmTYvyYBfDucUdCTgFnTMJ+nYZgnQVZ1ntSUCGgBbmKE
fXqMa24ss0klS8Sc0mMUDiBpp5E2TMa3SxqaUhMBFJ5PBzYggVbossrSQCF4bEF4HVpg8SkIwaBh
5LJ5MJykWpaVFF/GXF09jlqvRa++9tJvf6Bk6qfwuf/sZQw8zP7gXFPPTKH7JMUBf9nqnI7MXkvH
9x7tRL7EYbSddP6IGlWOAbA1AnXj1M8Y0sUpHw4WZaA++LwPC1+MB+q1JhTn2zGYtgQJKgfolPcN
InozQkjDh0DJ8nebdMFAQaLU5Ex+w/tcQh3ReuT3H9fjDfboftqewL+B8hTTM1a3CEvvmJ/Akg7M
jQ7SFA5AgSV3QVWm0dG6oUkhtJ3WN9uUBBfL+FLj2H2I/aDCKdk0BvwNo9XcHVTuXkeVJ6jcjQOE
C0CcFOuGBsBkFy4YL8T2gzd2y6tmzPrzzZl7mtg7rR4/uEHIPV4PPG/ABf4CgpjgLMuKs0WLeMA+
YOFLZdvhZZQ4t6wAv9+4DAxkswtqrqZFEocGni5jvgKeCKIGt+fTYGcVyKzX9GBqye6MnXMpsjZf
Ke1MI2GGDNzClAAIJnJ2/uPhR6vnNrNAtoiydM126Gp6xMguUJdJlyYRH96GyKisxAGqD9gMPYU0
8D74id4qxYoceWyhPIhVHtvbjppt8wpsrHYNZNocscirHHITluXcxelU73jcZvuC8fE6QQgSGnFJ
/XmA3KNnRMYPX9U7t7S9L62XD0ualLtJvVOZBeaRoBuvDEvOk3LTPdMTwSnaHWJE7jwpBK7tLkjG
tQ2FvkWuKxVcXalATTXUSwStgjNzlAVcjT7ag2tDgP4KpQcgZHzzw6kJzCWyqoE3R8hn8T7ZLGO1
hT4a5I2RzrkCMzxc81TVZ9uFQr20cxfiO6BAMeNmPJSBeU89V5voCrwl2a5zdXmCnkqL0EBhROnG
rAC/88KmeFslyLJ2ZXeIpMaWH8brwsFBc0htEBLeboXcEj4NEDQ7Wm0Yk12YJPIiQaqw9n0Vr+kX
VeqflRkXj1Bys0/Ua8KgPRd1B94/jFET1KZau0BcrJMyeLOhcvU+LA1//i2iqrY4VxO7kj/9FEEe
L9eRUPX6tpAK5R2DbPGZ1kFwGPQbo5cgyARKlUrzX1lp/FOqxLvjPcS7ZQjWerJLl3tLq7HsYxMV
w5OdiG07+tbnTFlQsi6acUtuKVLomYWDfTP19uE/LTvZRrVwFWi4aNk8VMWBESywMTq2Q9VguM75
1G6IhYy6CWLrH7pCd4myzGzqcH0bDRWCEmbxM8Jr4amHptBBpvhXUtcRiJaXro9CBD2acM0RKSrg
EnXXTIA9lJqmn7pIGcTntGrTuRuNyjxHlfFjXgkZj0sSFV+pF0nOL31rPnvTND21hWyvBnTEaExY
TNw1WXChsQHIxbtmZOAMwB3BqFHfY4O1C0Gw8hQbkwFM0bihsby3rQcXhIE0r+Nd8zi28ZLGqimK
P7n5zwrfvK1KgHXvwqJ/VHmRgpYr64+uJncCbJjtEtupoKUDvqjZBdU0NeP8nnpJkdnAAMbWhrq9
BQx3kQYX6tGkAhv0BQIE/ZG6tKTnd/demnwaNe1J1jfpg6GjtkUlnC02GD3kbkS1H1C7fyEXJGXE
BRoU+9uENpfmFoUAQFDoRajp8ljOi0R53e8ZoMsLMEwESGVX7iKpA6CZK8cxFrbBBUS2ZLByuim8
q7IyvEO1ZLaLIW+0MMmntlFmV1TdhUapIefxUASRezc7pQ0eLg2+A/O6aQCmJJOn0e426XavQt/G
SkBhG6QFX6HgChiSIDLtI8cf530vkKsYaG3qf3j7D/GYrTsPQfCqNbdJl/U7F9VCj5Hg/4hkyr8X
ZoDMgVc+5aBL+5tD2nhPwVhWswNevP2uGnHo0itkOCw9eOCRWcQuNO0LK6rOXmawF1tupjCPX6p6
qC9DHAGnrc1docQ2BXB8g2QUe7lNeutit54gkjVN5XF+Mw52gN9ILEqU90Ee6UPThQC8iX6Eyi8G
Gv1upSvIvHsXHHhiNgQrsgS2jX1OWpbbMCughsedALKumVxzaSdPMsdWMG6j9p8SsSrDdpyfEmms
yhuTz7xFUCMDPhsn7Q7HQ2y/D1bVoNhOTw8hdjNPn3yzeULKo18nGXb7jcZCuBofIRsHr0uvu1DP
M8GmMLWpXFqjBXyHHu189TYaRSiXr3kJxJSe+j4/8IdiYwZgMI1BYY1YAArhe12jkjHQquAH8oi8
vQ+uKJwFes82v3TqE42H4HZb2SyYjjQx0xNbKm6Zhk91Fo8HT5dV1K1fXLi+om7khvidhv3JmqC1
DRYO8DPWpTqRG3lMRlRu2w5ksXuAj7qlz/MaGc/RmGsDwiwpF7Flqjur96sLsC8G0KxInbqqKvH9
rLQ46a8ZLEqDexACgsM8c7570pdHejl1TRxcIIO2bQXe9MvGjvoNmPSa1W2rpye4KmuPZFKg6duY
PgNIGuFRmbjDlzCr9iDeMX5Y3DpBuHT6LMEssPRQ738Fb5ax453Z71BeCtSmnuRx1C0mZr2fBlFe
p9ApFulYiHOmq1LTGPBoBUmgufdu55IXcpWr/FAwcCneSGYAC4Wuj9F5YFc1iwMNZPh6rcvMQY7f
DqHk2pnjuQZD2kv3s1JW9xLZQwSOXLCiBXXAXiT4vzaJpYYNOYG19W2O7dbOi/XdibKdqov4vquZ
eLRzBmB8ZoK+qknix0yWzQlPnM80OAlRnUFRfS4GNzuxMc1WUMaFwKLuBh3egAu6pCY0EjzC9Mg4
pBjxINyphXrcNRl7/g2QuOzeGb36kgE/umj7wHwVzWCsytou9tRNkbGAOqZ6Si19BAPOdiHADPMa
JvUAbIXp7z3hJ0dUnbpLbIcWXSrl85RH4mwaYwACXcAAICTbrozSjw6l7mo3qd3MqBZnxCuhiRY1
SIYBhbUClY04UPfdzdKrASwGbjQCFUzNN1R2gGGrKr8GLmLqOmKemI0C0qrzL0NQlCdUxLmrdw+k
JFACkCi1dLVH2IJSnjygSVR+jeq3NcjDgOIcuIjAkYwHkvnQIpm2nmrUgAxlbT2glN56yGSwaRCl
vJJHHicMiINgWCA6BZ5dL3GnBZ42456cHYbCbDk2wFxhKs1o9JoIRzZrp1RTvqxcYzP0/LMNTa19
CjqmRauZYfgUVkfqQqSGPfFOvnWjYYw3MUqVV0Mt3V1VQDCMzuou/tU7Wap4RQd5GqUundZvzk6r
wiOCOsmCslqt04IqOCn6Tdz4BkDKeXeQDvOPJlBbc3YsDUHJNSDDShPITqmzZhzi7QgM0LzSbcKf
ayJSBFXCVSqw7bEzAN1E3qd3QYo32jB593VYwAQMwXGw/S83U5+4kERwcrWM2qxLlp7I5Sox2nQz
96to0pzlMdvPfSvEy7cuiwstUeZuejcOHc6HejLwdvP6GUpsQVI3HLL4mEcqPWG389ZMfgKwz599
UVb9MW+OZKcZbRgw0KiaRDXDLp4Gm099CMFgD7WULDTsBdm4HsB/f7ksAIpa32hA6AphdKRRgbQT
cf448ZF/GiRgMmN87aTBP5GFGdMe9BHdndSmnpn1Iqk670geBTISq0ZCCa0xGhc7KpRKyhocUjRV
QEr2gGKsYEFdlMRal//lTh6ru7sYEJcGWfigyzgqpac6P7a6iQeGfjeKHJihKT/SFQ2XTjeAnJgN
4G18nxORO42TZzVV4PP585LGjaav15DSirdOFqUr0g3f57o6rML3ZGU3pjp3AOCfeZalq8y02XFw
yx8yTLuTpbq3Jkqc7kQ21we/HneyIw1O2qMDWwPiaO8uNDKggg6UzuBVy437W5pq6j1xNMf6s3yv
LHeQZiATpamoMVpQVGov6pErTZxEO0+cM1q/1rot//taZH+/420t+9cdaWW7KNgRtdh4fOJhVKeo
vCUEr//exXHHfkpaPFZuo9hOfOzSKBLiIrObs8MNdR5sGe7xaju0dgLEDtnmSx8AlX1iWQeyUVO4
FeqZdYMyA5CUvogWJwjwdklvfDIAv/cT46Vq6/JbwfwXH1+Eb6CCni+AJ50vfhsyw8F7hlTGQQ8X
eub/ssT/uw8kwFDlBf7uNe84P9WD6yyI6CEXmdg00Kmd2SGYB2WXqjL5pcU/+dn2P8WTzV7+Nin0
7WZmh/j3pCGp2EvEnPikChRfdrkx3FHTxl4GrczlzTIhEHfnxnpDngot+mpqNsuisrZWjDOqq6zx
w9SsWxphXYbzkr0Frg5z0EEJfQcd07urQ2Ft0xBEsGRzkKFcNK1XgBq0qNY9aur3oSez59GYtkVt
A9Sq7SZLg5tdReWb3QNj274Gvu6ZlzhDvttv/r/byxr1a5S9mhNfOnsFyktoMo9zsqwGbe2pC5pP
t/xZ1tv1tuf+sLzlzxRSmIjCxv7mlhTrnOhzFjnDkUyzXSzLEBVllHObjDA9CVZ9ut26wwNnW9di
XN6WacL+49I0MFrZvDQtZILK+a5z7eVkoUJQuhMCgxkgKZesct2l0cgcdQBDeJlH8IQa96hrecq1
jfwaO4SCIhAkW1phnksLvK+iwO6Dgia96HuD7em80s10W7OO0y3eN96RBoEDe0h41p16lPGvhtzD
jltvZOadB1581eggNatNPnimd2U2gqpLd2m7wosIuTYVpkeyuT4IDgAKv9Lg7KbXdZEK39xshf3z
tqwx+h+XpUmBgWBWomSKcxS2QbRsD0ZrGqSmfV82lDgqjBV2VUNr8H3VYmdH+xk/Ag6CurSfoa7r
9wqFSEhN3Lo0ilo2/F7Skx/h1NOjgngbDtPXoMWRKPLM/gRCcezxqO9pI11RE4cFJGLTZktTQ7Cs
47Whp1D/tkJYguCf9c3DH/Z55Q83GbMgXnh+oTYIcfT7wYsebac3v3gQYg1CHn/Pu6RfNkPiXyD4
255A44FywrEMvlr1mRw4VImXpQdO+XqoqnMBHZEVDbhbBo2pb1B2rldureJzIKL8IiZgD5Dair+7
9qe+sqavDEXpK+jYFnrbHG6RIkbsQUK4E+/c8UtuOnIRpyy6KwrXudAAjgCordADBkrs5oHKAP9y
aKOOYqgPniVArcg1BGqQ6oFsquVA2Y39+FAjMrhhkaGuYSbsq9WY91JvahOkkqinWkNsDDDmQxEY
Io+R59kHRFX2VNRyK3ShLtSd+QHk5/Mg+ZOdmhGppQOP3d2fdr0s2KGNQ2m1uw/+2k43SCdDHFGQ
Mw/+MR3Vu8gfm2r+eLd6G3IDJLI4TlW2vS1rA1N/Tny1rA05nF0XCZ0BmPxrH+J1jUKz+EGmAWC/
JRQbhiYolpZjVS+ebFDGp5rsi+8DBaBU8T1IQZ5UuN3PzilWaZp70A99QDIowSklk8sqYOFPpM4A
487Sb0P8D2r06ien68a1wKPxVJtFebSQXd1MvoNNJcgHFlHut9+ZHS2NKct/goP7ueOj8xIYA4L7
iLxfXMM096WD0n0PZ7L7pPD7pWpN68vo9HvlWtlP05sO3RjUXwDahEAX2A+9Ti6E6qdH0y6SbejU
6aH2ZHp1fBGtrKBXX4Ck345Vmv0wR/HaZcn43KthxOnTKk6B1Tkn/LLLtdd75YvXIRyoXVk77WPP
F8e6ifmyipIOFNhcHmPfmh5baT2Cp4N/gUYz1JxCpz1BP6x6AE3bN7LjH4OoTF+rcwHauvtGCgCp
Y39lBCiuAwFmdDHyIj7XlsBhn7H+W8PXbhIX3wGugUyWdrClO25RQynWiZ0Wdyh+Ke7KEAVeCDhU
iNfz/M6C9pq/qHJ84im7kgk1XAYy0ypgYjEY5S4y2mSjNOgD/9XGve1n8QJhY3Vg+r03D4SoFpjC
8o56wg3Lc26L821SVuKtP4oYJJ7vCxVIGK/wY0o2BkFEsKF+W5h8PGHJRe4334nsbdJ8nFXajcc2
XxRcU77NxG9zSz7UfOhXQzQdJbCuneUfIGGz4C5YPMqMXWbMwgRpDAQHkg1hHKLClmcUaDzTIJlc
YZ1t1r/5SyDckSaL+NFofL4kOgqnbF7L2LEebATNTn+x93Xx0Z7Y7SvP5Jt/DQDQktgr8L15DcLE
fhgiVFPNkawi7OUbvyuSICfPBTcoYRKoVC0H/0LbtOCeCJ07/GHKpx6STLsWJdybdmTW64QHb9R5
4hteYaBPkalxGjs+XaFS7YMoAwXJeiZyuuXToGfKEoGhyK3mmeTAQxSB0UwGRMW1SyA67v2aSfc0
PUAUaSYXvvkqAT4iB+z0UHsRrfOocR6AEE82+M8ITiqNwTcM8eodk6xCXkAwqIV3JvSoGehVmZ1+
h3TRZqy8KUJNoliDo8v6njioLARiNnnmk6lWga3sa6kiY9tPfXtw63Y8Ic8O8XGvrB9qPOZRntcX
n7GN+BSmAPcuxMPUNWAMq7xKq4o4n6VhFsu/fbapY//6bFFlfvhssWFAZFfXflHplhhkvpRMtIe5
OEt3gZpvD1T2JW3jAXUkcl+pNFULRFZBIUfhOr/x6jWLwRgwG12kbdf+IIwF0tgFTq2ttxkgZrYU
Q4i/OhllGeMdHfHTpFW8Bt0UneltZASxc68atmzwioMBSMhZud1wpitquqQEQ1nouqvbQF2H32Jp
hou88YYNSyK2971KPPijLmkbQfUL5MkJJZ7VC3mMDrOR32RPqP5RS+ixR4cBjxJ2S+t/iPHPl+Q0
wYlSAF4S840aBI79YKMbEdzlno8alDBb1xpWLJlsF1YLZGAPWNAnlwMi7aTTK7mFJmhOeVUhAtfj
rBHHbXtptVsfoZZPT/+b24Bf/rYAFBEyVl731OT5FqXcyOvhl7exuZi2ue6qrFom0A15SYvaPKS2
C9lxYzI/m3z4MSaBf4dE83AFmzYq1rU/swJ3KTsPmSu9bN4VW/IfE+9t2RJx492Uo7Id1Npg2N34
wIwtkV2M93S0pW5lJsl+PvjqUVRsxB+6iGXG+6Q2kYmuUV3qE3A1inm/sKyer4MiME+c0K54SfTu
BuUZd293hDrNMWoRp8kmuz2hyAT0EjmIqk8Q6AztTVShqLz0BrWhcWoML/6auJW9HQq7Qw0LmriI
+nMp6xKl/BkHg4zvDgsyxqV882Fu1y0rKZH91d400HnRAP5LKC2kFZK30Frvzp0KASaEvtSyLSHR
qFKg+ZG6xyV2Xu0GjG/twkdocliQsdEjdOUDKbMva+96s1eWDeqPebRjK6sC0HDAzoDjNX6U9EPD
T0ic29TBb44uhf9YsSyBwhni5tQgR5UphHR/9VvwCxXg9SfLh5nUn9LYgmb5kta6zYGQEELxurFz
j62dIXOzC+jB2o0JLvBLZYXsbHZPloZ7UUNmupqEYks3GYt1jJ2KhzNI6J+mKF+SS0q2MSga6PcI
Z31boYnNJ5xOBGj6/K5YGFAlOwS6oaso5W0BJgUXRpzngjVZ26lxAN/VXtxzoHQuxx35kMnh5a/Z
tOStTz7ULcucO8vbiGt55cpyISjZKCSMVBG/NQmikQ3q5dHPBr8G4VD0Y7ZlNELuvPHKTZ8bPykC
+SFImcYxVH4EyNNboNlPODt+jGb+EdykyT6PnozYeAYKmp1tA/yAiokRSvFjcq7HrAD3UmfcowjN
XtatsBHjyaIFGCOLf4YoXQOkWAD7EUO4hofiR5fU38rIbV+bEXl7wxXmAzY8PrgnpYn/xzLd46XV
gwWnQTW/l65dvFzxe+AF/haJGk/zpcE642A12FMVaY1KIj1CjauAzBpBizfgNNjGNor2QIfxGcDL
e4h1No/+VAUnFAs2S7IbHcgXy0bU1zRk013AB+xf9AQBrgBkjEp+dFBf/MkvIaerzOIpKqdmMYCR
70TNqIz8ZOrmZqNupzq55Jm9KScAwlUhz9KNyqcAKNgH6YdL024EcC2rxi2yJz605RMir4A3Vt0D
OUZldgFKyr9Sr0maf4aiHudFoFcHWtVM4Heo1yz1gRYPIrWnbjbxaQUskLOlbutXSA8iwL2h7hiH
Eqexxl8xfVNwhcZ7ZDfYkkaRiTcOdQl6Cxr13T4+ty12qDRqDnZzRcjgngaxdY0XFR/NXW4YbALb
ctqgIKM5tNgcIJSUp+EZ363wTFeGql7Bl612tlXyaWHXYY8A/AgmeCvHwTCHMrO+oiaCKsAhjNHc
un/zu02jGeRC027d//tSt1v+sdQfn+B2jz/8aMCTqtv31mMoILJsQCWkXNDlrQHxB1+VrBoWEErI
jrcBLwYlfV3mv6ZQ/zbs6xVvXbr68wZZi4yk5YHl8L8vI+r3D0Z3oU8yG293JaPb1E65cB3rfupi
nN30h7hNoe7sQpc0paqSFyhv1nuDxeVdC2lIjlTQqdCMndRUIwcKxAir5WizN5uiqyTdGBA1Oo/6
FwBsdCc3TZeiVuJ9Ls0oE6DlBs8+3+yTidrtKcOTiO56GxhBr6NclV4KX2Bn3oneXadVHCznO74v
jCgVCrfB4a3o3v9D2Jc1R6prXf6VG/e5iZZAgOjorx9ynu3M9FD2C+EqVzGJeebX92Ljc9I13HMr
KggkbQkSgxB777WWqhN8Jec8XExDUWe/flF2699NQ6maZ0s/0PLJxNGckwESojUYJuqdVbN6N+3Z
qvnY+0MdmXRS2AoPNvrRJvl771ZnjcPcRqWGW10OltB5KPDEg97NuWSNDW4qH0zqVHTNyLnUOiS0
20i/80eLHPJqG78ymzk15kI6lxT+ljhv2XHq1NZQCgSIB54vpIgmdZncScM4gSYlf88G86RZLHsX
tX3ybewkqJFuWB7sQIGbyWHu1i66R0pIpzR0b8xFhydgqr9VkQXVx/lwB5T5jPX4IFBmeA8CPXEO
g9A+YUJaUok22gA2Z2VU703vRYj0VcjIy5y8nEvLBYuBHXv7Qonxez63Xqq/96KQf9TRXqOE9eL7
vZqxNLZfplZvzbhzjeo6OpumGZ3Be20dymrYUxXEIaJzhUT8OxdzGVTzOm9OZk1z9kHGdE9WtKmK
chMZaXukUheE0blI0ufUTsCkMY5MVV0JzgpL073tra5JjWIuQxatyYQaVB0DdJECxEN1NKafQ07U
q0S0uB3Vs2tjHXVgoL6N5xlK39q8Q74WlzjhMB3kXljVmbrRT0JeRA6l0uzT6DwHDW84ncLtJ0T4
omzB/nW6VSVucd85tn+4nVltu8GMgyYRmFRcMLItrcKdaZplf/pVue4ijVQHXRWZ0MYZwAFS8pJP
v4oGtRsHontxXM9vh2VVIjdajrz12y9tikbbMdl+uV04OEjB+1+r7e3susR07lLvhcaa/oZOl41e
1/5uKg6Z2IFhox3BNO3W1iGSoKVx9xaW1YOu4ughhGTjzmYMGbpjPfTsDC2tTgPW4Uj+lOWqApXR
VsaZeKxBdEdGzNL5vLJYcQwMU1toZhrPagjwXZuOP7VVnxzbsWRlzrBCrgiYk3OHXwurK+4lSK8q
GfErVTUc1F5e7AV7qusaL9vEQcrmUwdT964dX7l1zcHEiRQ9rKubcEuDgxM32sErwmdUpA4ObhbN
4t2ZqpoBrkTVNcWaBgfaJD6ERvKdGul0tYDvEcL17qajV0aLbLPAWtJg0o7aExPZiexp44ThWxrZ
/EClDsvDtWvrDehE8IMGrfPOyFRZUCNVpZDInInC7XZUjIbM2NgBnHVkQqfQAhnHhitVaDY0Xpx8
YBs6AdB6sJ1Xd/iUxDdVGzyzwGjOg7Dr+2xo393Wcb5A2r1fQhGw33gdin6tLUC6hRzN0HEOWRFD
gQ8I6i/gKRSgxI2rfdYESF3Tz1N1AwW+Os/BFwIfzfzjixsUapspT++Wmx8h9LFvkmz2KVHPCEuI
iXPjouG0M899pvi1x5KvdVmnDxmCbJu6hMQPvLTOw2hAoW2sAb+K8lWDk/NraCIBMmrFj8hQd5Xq
9Zc6rHrogerJ2TKCZi1zvdu5uRXBTxExsAaK7iHqoYybQKDz29gdGqXiR4DudgxnMG5Rd+UaCreG
YoAkjDjyQGpgtuARwGfK756gUQEuZ9TfzNoRfa4cG2FEONQmMwvYezIDOuJjtH40u40WhN9cIjqA
5HEPmm/AO7RZ3L/Hto/sUkd/huxwjqREHm/Kroqe8kYc7Iz7X4HnUfMM6dGn2tbZMeU9QmtGH3z9
u2erIEZBPVPLQ9q2YbCFFoYIEHmJeqK9xLOiaa/9Q92f7DzGGebNTH2Ks2mW0e/BDLb5FNWbYmxm
f9XMwdpSeG1qtRElW5paDpjJ3zE6MqZRVF5uqL4L1SwZENg9ZU2WrS3QDzzrcTbxWVlK8mVkyGKL
LCSI86p04rPCWhr1YQUCbd3RnkZ7CT8ZUGpIUzD71OczPWv15Zg7P/ctBzzYuR/9h3I7D+uZG9Tu
3okgO4JUmSg9xYOJgAtvF9SAOGF6CqAhaCzCoVsgh8rd38zc3vRXvafseSeA5myRqLGv46Z58Fs9
WYKlrFtNxQFEbMIqcEq63TzULR9A4KoO1Eib1gZhGEBdZyrRaF3EP0YTvP0YzTM0b9XUSQWPl9Sj
GXFmQX7o0EpenKhUMlVuQicu5lSkDZy8IOb0ypPIHSRsjhYlCMTmYpQSobo/jDFZjB1+HuNPRzFy
aL9mDbgn/V5kVy3ie+JmcKFOuomAtVp240MBjb5g9EW3dzlEu6+iHfYM4q9LTI723i89f17JQRzK
KDWeGOjSJ9q6Okl3YKHMFh6y5r6QmatyceDMW0s9bQCqt77SE1OWEK7I4bM4V4xV+8pr5IJ5UfC1
jo9pbjivTQTa1aEagh2LVXIdO1J7EaXQ0NGRLmQEkbWNFMaxSt169+Dw8f2q/YpoaTtvhOPfR5Jz
iLkOYBk10gEiytGHrQlFlhpyjMmCI3jagKEX3B+CLTraM/Cp2ia1hLsAe1PruGf4b2bVQcVdAiY0
bkCKWXvrEgm9a7MSCMrWmIkqLCPA728PawfzzDm3EVof+dKmP4Zf9YvSgtOV/pbKb8IzlOVGDa57
02HmqwLXLsQU21d96Ni8jsIWWnpeu6msRtswRDrvWkDC54jLDS951x2IQ9tJwN4ZpO0ryxXkIIG/
0NowfkgAvQd0G3tekUE2FFPygxbWH3W3VtpLGCuXbVKAGUhgogREI97RKbuWUgcrL96mMx5/ipWB
7IssYr/eQLEgfHTi7JCmmvMQgvBphxllfArb/nWsVwxvC933xc6yQZXyc/2AQMYs5WW+wfTXHbHg
746DabXQhxbpOtKzYJazLuxn1GL7wTCrctNfp20PXTMNOgjSGZ1aY/FWZ0eq3yC3rTg346YEsT6i
F6ijIjXc6tLSLle5qzdzynKjfDd8A59tYblbym+71Wt2OKwZcodnimhab8pWjlGcEVsrl0mN2cPT
uH6XRKa2DMY9z+o/9qjuT61ILAV9DnIl1yHunp1E6GBVDnb2WBTJuwEv43uQlys44tpXHrvRAvlT
/amWEp49nparRNnWXE8GbebKmB8kMSKQo5jKJjxyWOd4O6qijT16kWkPYQpouWYDhGiRvLoK7Rpo
5RFwR0lcVAcCAOjfGNYRjpz05IzTb1LrL/pQsU0oTEzJmdZFW8E0vCXyCBroTekJiOnw8N3FUyF1
y3zLHD9ccNOMT07E5N4f0nLZ1UkNrDfw4lDzfBdl/KNPm+pB+kG1dt003nqxCaW0cTCyGAworgel
+QbXfrhw7SFZ2Ez2G1AIUo46bZwkyZeubepLKrYA712sDwNhmGsrjpEu3lfXIXEB7Y+CeIuYBgCG
UHg4Qxnkoy63j5obbhPfWv5Js8I18KodG4cxFG8nPlsgZbHVrvCu4Sq0gZctCPsfIXS1QaxXxysM
Kk8gUizOPpwxUx0VqQHZ7dXGmGs2CBAa0eiPgIE3O6FnIze1hPuwgDTErWiBQBHX1TiGhocMaWk5
82hkGIdU65NVFt7VNit1aPrInROjt/VXfZ0a6pAaozwTPPBLcPkqiBJmMzy2/Cv4Nmrk/Ovq3q6t
Hlwv+EMoM2iuTBYgHBqn2t7/sG18MBobeu1ffA7y6tpFIAvfhsOrYFDm6er+GXIxH/WUiAGOzKme
7IckdJeeNgBjUFXRRrSBv0KQA3E9OWBeRKwc7DYAhURKbXgUV1/Iwq8CsQ4hzjfDYiueT9Tzlca6
9R/LRDyPeBlQMqZ0NroFajjfKqF+Rpe0Lj4XqRUe/3ZL1z8P2t9af+l7M27GoXKp1evBG3Ztj6Ar
pNDzfQcPwCopuHFNkBIGmeNkeE/du6xr3e/GkP8wTCkfa8XxZel17gFZ4MXUp44zbZn0QCrR88Z6
UaxDzU/hexrXQPW44GnHjXIGY87Y2w0zfcNVZyCT2MY5xH0EkNetFZcQKO7rDyT2zQ6aDFibN/Gj
YCXDfdoW4KaJjZUykVwcRHl2BAg+WSLtKX8qbP6NoI2a9Q3TVvR+68OCwV9orvlSW/hjEmoNGcb5
6lZ0yi5fQR7ZXynb8w5mD+iV2T1T9nuaNpCm893+JIVsD3qND5kgd/lbGU0GRndlHZ8hWpAjQwSP
RIoVJtzCIjuQDE08Fs2xSK1GA2wnteJbUX+k1j/1jSwfkYs4AYGqlpywTMC6EgK0et7JfV4zLDXH
+rawQBjQVy95LVPjRx3Z8gI92gUYbr347HsjgKEODmDqNsW3BBjiBWg1xJ2WQfWv1+zo0VNpsYSS
1HAE5EvtrCyy1kOWGvdGmJnzxrT8l0ZPLrFKxQ8A+5Hf6NTvfv5Xd9uvkb7RRDqI/PGuAD+CA1eM
Ex/MqnGRPdA90eNP9bpIrLWdFZP6kNPr8T2w3fskgTDSTZAozvxqbdY+yHAHCBLdGngmIPih3YPB
BkxUGbL24VyZ5WbQ7qlY9elHkaCHeDt8bu1/LlJryAAP+4990wE5OnkSL0BtezBLO9k64wIL2YhQ
ZJN57B+pTJvRxE2HZBtGdnDgWHwSn0FYt99dM/XvrbYTFzZEJyJDMJLWWCNtNFyRVR8P34HS8+6x
tp2sqFrvDVh1ClbjyvXvscBfMVklZWatalkaS3gokSDcFew5MMANh+faPSd+CT5uTP5HYGQQg3Ib
H06X1jgOSBWHOGJpXKq0rOYpT7ovoWO8NY4dfdfzCt3HOJSpcnwqsejdciC02nkmgyCbh2faK8GN
0vYIkzQ8OLpce1OaK6YFZRPx+JCG/hst0+gDQQLlOpNGE+1oseYI3IMAw2dLYvMiXq+6c9VRK/Cq
GJm/qL7qakA7xnrRyvnNlOoh06nwYnDyGQh7hzVAM/GzDXnxhEv/a+wCBm2Di+0UKr89SQCokWpQ
+V9DSAOYDNwbuh246597RjwY7pPYeE6wsjmCgik5YtWbHPEFEm7MTnuSRhDsjTBYeXqcX5UKm3sr
spHQ0kIZtIPPZV64jG2oVWvM6uB58nVqZb31XgL8scfiCF8tltAgeQkPGdnSBsR1K7NNtDsqBblj
Lf79r//9//7vt+7/eN/Te6SRemnyr6SO79Mgqcr/+bfF/v2vbKrevv/Pv4UjDWmaAhwWpgP2EcuS
aP/2dkEQHNb8f/kV+MagRqRfRZmW10pfQIAgfg8T1wM2zcvhunXExnBGVgUg6S9V1AOGW9f2O0Ln
CJ8n3xptMX3Heq0f7YFYWUe0wmpNs9kg1cxUJ2vw47UkXjnIpYqZ3+fBelIZjILqpzJwxCcfiTC3
ZUYYmeEC0ZgYAiFgJqKNF7mf68g4j9WC4R7fQZ4Y2bPjxkzi7miMmy6silWKSQ+MTH+1qqL+AjL9
eGM2DCt2M7YK5CPJZjKhvmRMA0BNgc3++dIL/fdLb1nCwp1lmohBW+LnSw96vFRrS9u6Vm3QbxAE
9pA1xYdlLLT8pYgQNBmXE+0AHHQuRXFPFhYwT4BqM6SJ/dmqSFxtF/vy0zgtG2k2jK6GWLG2M83S
f1FBoS9CI2qPNiQx93kGnowesamnAaTPuLzW+2gK/mnkeI+mzIXSiKf6Az1mvOjvaj80dkLomHMB
abD/y33pGL9eHMHg9cXVEUgNsUzL/PnitDLKJVLnk+u0SLcyE7j8VDwhQpGeoSjbnAHVf6TpMCgT
bUVTHhVHK6RrJec+g1ax7jtv8AHXS8uME7CmYWLykxJiDaZZfdHr4miPa0S8FC9JyNJnU8sgGZS1
MO1TsS/te19Li3sk2q8QsDev6cimn4PbFnQHkbunOlCGResqA/8jtVKHIuhW5sjLD68ZVGuLQAC3
Z8RzOKfC7WAnYO13E0AeOxecGUYbFfPSBYrQr67Qrjevv9gKfl9a+lZCueOXpT0pzOm16ezGRpKf
GxoP6KQWTg8sf9mBi+B70TrxQzVu4CnMCjMEARgKcWA1swbQw13sZMmDXvNipfEhXVIr9W5bNfVO
Qd57N/kbRaazpS6q6BO5fFPZ46zMqxU15Drz/8sdIZyf7giTMcnx34Ritg0Ysm2Mj9OnmQozi96D
Ssa7mnhFQT6OdaeWg16ZcIZB/sSdUn+jRZjQmu7gmW530nwHSzStgBRkGB1JVXZSiSXx2EkelnYL
J8uyWTWqvQVIAoT2Th5CXCbK99SJGqj4H+umwTwWueuylMiy6Q2pNnY78D0Tku9pT3SRkc+SoEe2
FQJFbCNkuL01/2YzVYiiXv+XuefnaX+8mCCAsgSzpKODiM6xfr6YkV8wrmLmXuyu7BGKjZ0ZB37h
Xg80B0nfMV82ykleUmYuaa1LFkXhA6XXihYMtyCeRRgxk8AeN9mmRJxhnGeLcXb9tAHI6NjU0HKD
AVVD4wNOJ+7DneYNybyIOOhddRafuRMFM3K2UAOLtY8GRGcCeAlA666JOpmHWQYuG9dRZwt5Lv98
VRz7t1vMEDYzba6DcpcJ45erghWV8JJKWRcGudyjMQpmgNokQgrbqHJLnKieFYaLLjsH1qAWn6iX
UwgaEF0y1YE/D8BYCSp5olZ27R55cJ1VLcoi1MDFHZdzSgVMTdBzQArZ25tjxmDore06s59vVqWF
7DSbQbqxHV1DmRuCFCPQvA0V67GulUAo+b3xWx3ZZaOraTIe7aiuLyWW2kJ7KUZ675ntDeKKaRi6
IroXgqnLyrfUEuTQ2HILyHBR6ydrR5QlBHKFc/BrfbwF+lfcTtkq1Mthk5hIVBnrWdpZmCPgVARr
Cr74QdgvkYxvyllTOt1VHwEkGYDICN3iS2ksjW1tDwUlVcEtB4kw30tA79xydwtx7+xUVwFo5ofK
3cvY/qKSurpQVYpX10IhhrGiIjVwBQgV42//fI/o5m+PjgO9DYdDXMAxBb7Cx/ZP81DvMLzueiO/
+D4fvc7Jc1gWwdekRdKh21nsHpGfAOl5SAAGv57/NQMjBuL77kuGsNIKuqlgybCt4OHnnk7RMHzA
9Acn1gJgXMHFYrVhAZ8U6GqpKINh6Wf1cG18G6wiXrIKRkW8LNXSI2hikWo6FvGFUW2kPbLcjMW4
APloLs1uQ0UAjT6GpCKkkJcBUs2W0sBdToigwNXLZTBY1SfoNdDiWBkVxQQcgqNq2CoBqNsEvTZj
EElACYxP0GuozaV3rmF+gl5nXlcu6zaup0PQcXoAc5D3rUf2i67b9dnSHe8uaoB/7QDieTFqHUrh
jMUHZCjYD9zLt66f8RewilQrzKnumszCEPznGWJdbSWR79TgC4LqLVG93YY1vAEe4LE7DZvVqQdX
fHYoazEgbxTSjX3e+A/gXBfIz4G3rrDLbV8iIgBYgT0H+0XwjuVTMouH3H2MmkFfuFqn7hLkhm7q
tNG3NJJZIQJ4G6llsXdxsg7gZOhkNW431yEaB+c0sMly3FC9WVT9sjSNes6t4aOOGsiuQy+DMWMa
QwZriFiVd9KDByURdfwKAvgdKUNWYbU3u8F5QRKjNQ/t3gd+AvKpdlXwTRfAYc91w8AZyPhVBuWu
dJNHgBmiO4bp8NzjwwiaFxC4NtPmAXEuD3J2XvqQxkMJmYCsWVPRylW9LRskjlMRIszGfVmyVVgb
6Rkedr5ImbIvep6qO5bba9539oWqusCtFq7uDitjrNNFXkK5YzJ3W5Wc9CzZkrMWokFgN1TWlhxG
PkXIxrqqs5Eb3TAAwrFYkqBue9ESfg4KE069tNwabpH/aPTozQgHCcxr6c7xmS7uc26Ua6FKDflA
A+gagOJcZUGdXv40joq2XZzlazgsmmXeQBIvCbJLNqJRkAYJleQRiJJoKUQbS5XgkUIdbUwIB5Ct
NWCWkkGOmHzXf5Fpuhj6tH8MIwA0ZG5xxFrwxY7VrQBAI8WLdCQ3NFW2ALCo27VFVSAC1zZtdCzD
NJ+XnDln8JP6a0NmARRn0v4Q6fDOIyXRvlo6AgVW6suvwFQtVeyJH17t7JsKERnqjnQA5yw8P1gj
oWlY/fNMaPz6tsSqQTCD4cVgcc4xp/w8EcINlVd6pzUQjOdwsbYuwksEGQDd1L3j13wDqjB4RKiu
gXaUXzUPQ2XlELwBS75lZ/wcNgnWA20ef0txVyK5TDzfLJDD7yFQ7QYbe6RYIZ6VGiSr+P5pnCWR
qtSjgC3tQcIRwrhzryzjaR1hIPt4Xos+OtV+pd9TA0ME5P6fLwP/dV06XgaTYd0w/rMs+sL+9D6w
uw553pLVp4+cdtsZkaR45BmUj0HiBTeAoQ/gy7w99MozFqIz8l8nA+qRKST509PvZ+CzQ6QsnP/z
KQv+yzrH5pJLib+cxOQhfvvyBNKUQ2gwCE/Tgn5w7QJM6F7wCp+wGp3yYNuJ1rnjsvVf1fSOLzhS
qX6v9sDbOFUzow5eIbVxsy7Dyl6YQZ6Ao2lJbs7YdoJH3QSXS6qWvV+COBghj0UScf+iefnHHoQQ
xKKtAfNIPC4W/bh3s0sgkfdfPsfp++HmCTHxTsdnsMCHhWE5gqH88+3c9kMXFIMZbXoXUC9zbkCU
pRkgtW1joQkHkn1phxaCuiPgpK2jeyS9FU83C1cTA+JDejdrPReqjTqgDEHXQcrJB8G0wjsHKNDU
v5osznft2EpF2ngIBPdW5x18waBV9Xf/pDUj4IQ5/8ra/T/fA/roXfj55+LhlTZYQoRu28Bk/fxz
AbWIe0SyvM2E4TKy+eSRgW/fOepegsAlOFSKcRMNXgkecNQ3fQJMGwiqZ5EFFkevbkDMx2y4rT3d
WPfgcvbxvQDo7qfyrZ0wYbL4L3cz/kjG6A349GNMpuOXOI6hw8MjpPzVi8Wg6pvagV+uVR2JXQ25
8DkyhZDB1prelyB2QIGHxHNpF0BKii6YUT0ygOwVuBgRgA4S/4vDUgWxI9M6ccQcHmPERcksSc1k
7/lwu1AxNUFLXYYtA6ljgNVyV2U7RMy+Itkq/BFnJywa8UZKPAMRKVe+jFTDc3gG64twVbWKWZ4f
KtXYOwSR23VViOEe2Gxvgalcfx7HaSo3+DEMH+PoGpgeLQQTs+zEPR8vEDBINick2h+lF6U7HU83
H91DNRiovPo4aI8FeDdOZEXVVOzrfNgA/fxG9VRFjbTpm9xdcCz759MRqLIchyx518zqJPHWVPfp
YNKu1nUflvtPdXGTxIeK5QuzzaE3SV3oUCbAX2tdFfHnOrLRzCIdNdAaOCx+P2tIUeObUDJnjZVW
vvUYWBAVkGNQceTAZ0qVLID2081DmOlw10fcBU1erTV7Kqcy9eaVxwOsbvulcksLqmpD1M9BoIw3
ilXFV7v27eMg3DtL+CiNVbVy+aysmAmtEDNG/MYTe03EP24Wrcl+gATbxtQuIqwX0ROBOHtb2ZBZ
pjGccSAQp4O0oDaPZCFUHm3gG4cDemykOiMSS7iu/PvpSLHTr+K+HxbTGAFWvOEQ3tnFOigjMMWN
/fRSJkvucHs5jZC6+dmAvuVtUJsPwQJAz2xNo4ohc0+B8nbSZGY6BxwQihSZ228Um45Tea44QLrl
mcxpnA5h/VkFIs0dFV1fihG1g7zO8RRok3vg01CWfqBenvS0TZHhb0JnRXWGDjgCYt0nsg9EAHIO
l/sLujZ9574aaRkcJLjhMMc0K90X4gKiR3ExBlBhQU/CWVaW6SfzTotmUGyJz2SCHAMDEDaokQa6
ni71UFRrpwGbcKneVKvUqhtEsBWanj2pwcUCxFZvyIAsF1aV6nuojnYXrWm+8tyN3pAXhaVEUvGT
9JzoDqtTa0YNidX9aHJbOwduGh2GslILOgA843s5pjOmTX8CVR9o7Dv8Keggyn1IM8cA+2qn1ipr
nXUptOwLpLfnPSvcla5KQEsdhHG0at+GOWIPNZyBc8wu4ZZHNgPGGpcMnkc2y7qA5XMXk5jLveRM
rdwKmoWFL/81FX3NQT4ThFenoQrcwzl8NCfp1OwKQYxg5epw5FExTwp2B0jjZrKtOuCzIRWQrtzS
+Eaj2ZmtrSGya87xFc6vutaJS2zsqW2qSYCEiJHxNp2q1Kpkh28WSK2MZ24ofF+BRASwoRIvTfhj
P8559ImGCNat6TzqlImDIZKPc24teYd04mQ65/F2WIHbIF3SUZWJDPbBthFJHw8wbui84W9up/P6
p3OmTl2p/XbOXlSAsB9xt7sq6VatFpnrunC2GWJzwKDVGRI7tAZLC9rtVV0gbRUxkSywzY1DLVJL
gVZMFGTdJssKoI7QlB5U28a8kHGMFhnVKzeQz5HhQ0ia6hjoRf0D7U61WaOzGVLt3ESLFn6AF4AR
XcMyB56jAMsbliDqCtyluuYxFClb50wGSBowlgxQqiUVMxbpF3QmQ+oCBTC5aP02WVFdKREsroM5
pFD7bdqo+Uc3jFv6FfJy6hy823qjrswzq7ueW+ubRZz3NX5mnW5orHqonCOuSNLM8yzbkx11LbwO
cmysK7dUl3SsPfQifBnyod5KI1cLeHbDtag6c8eiJD56XYGVerdwk2wroxTyViyJZ8rP+u/+sFKJ
Xf7o1fANX9D6k0wRXAgLN0FOOIjvhlLgw1KvvHPngkcmafT4VecSsWJ0QsIsvnQq/S00DRDxV0N8
oSN3fWruwrCztqAGXGfSAr2QPtj7KvS/G62eI0yqgdzSkuYxwFtjJTKPA00Hyew+yp05c5HzoJXL
XICYQyHL4k167AQK7TH8Ca+N7HCRQyQK+IGevmu19y2HsusXq2PRXLS9ey3BT7mADAMD7GP4ODZQ
/Nnul+MGtSfPwEMANuf77ROyhAFw5sgo+Ol4kOgGni8ts5XTZ2AwB/v5qgAHyMJVkNBJGo4Fd9/w
NwDzZm6jly9OCai9D9a4DYMv48kR1i6Px1ELh8/lAKEjo2v4XRJEiOVQT/giXT/vr67Ds50NMekl
dYiT9aCH8hXQEgWBnLbcIk1fPgyOdU/tgxXCp8vz9uRncM8D3Qi98/FIseOB6EvYD3jsqm3H/GiV
64X76harqaMhm6VeD+mOM3i4IPL3ZToRZM3OtAQXLsIHwVFH/GaejgMicWmXBnXyNEi/3+iAgq/i
qq5foqyfkYFmAJ8H7b54D/Kl/OJIiE/RoUoT4O0Sq4Z7DzkQBwsMmAtq0Mxy5WDWfK6lIdYSVKVr
P+q051TgLz8eExR3+WLwpUIIFxk/0EjOp8uVQlh9hnwX72JpUKhxRxFh6lGEyPiBI+mlGixv3Q1Z
sYEKSf80pNBZGS90FINXAQSY8dEaNAcpeKE+G/BKekSw6jHvoeARIJ9gk3oRZMOmwDei3ya4E+DP
shC6HIlgqIF79lXrIM45vk0LLTQv2biRCmu73Ai1Jb0+A6dBg/zmW105vVCzOBjWKXh/5tSJrBpk
7/ZYTh6pZHW1A9WNFq/hNNXXWObyHRBUMxtZMY9KaNo58rI9dxvvubNTXByAPSdfZFFwpDmxuFtS
qxV7aqEhdLcl5yMySX+oTLITlcYRdWRRPCbjiKCnA7E6/JdmjuP+BRZXPvQmAQo5IPdUHmqzweq0
yTt909r1nT42AOsGENmnZq3LNpj0re2QhdCwQ16WPLim/tdu71tQ2Rm6d4+/tsID2XfdxHCCOUY0
922/mku8I9e5wUQ0hxzjWm+kcSqBN7kMBfOPRszuPowTDQG/ro4XU1mHvxAIzbyC0s04WJlAh5SF
ZxU46oLQOBz+vvO9thTa9FrGS70qcZvRgUqRfquzii+Ric6WyHc2wMRlhc/K06xlrDkphG1QzFtQ
srt+lB2o2Bn6BjloWEWlrnlNhmyZ9kn07PkFIhmjqBcW0tEz1BLkumDuR2uoumgBxqZ+S60Ns99E
6hd31FXzloPBgFhQeXYP58sjHSdORL6jk4rH8QEZ//NJUWsM7yOdlAaGTywWonzt9gM7UJbnlO85
FhMEwGcuvmQmsgAymWgEPmWGepoLB/toZBOZwG2gyYjGDEYjM46HRV55S3zSz5GWFF6RBzI8Gsh2
jyqgg6nE2hRLNLCxU0lyY2sMLJpKKusPhpe299TmVs4d+LrkHZV0j11zUEtOJWRVPtedzU/Ulnjx
V+6bwcQazqAwj9iIaI/TIVihZng23ANxg4NgtZglTo+EkPHk3DoFZwFXck+tCd7zMx4LxGmoFfrv
eKYUMm1rjz1atqPmMTtWVhFtERpLHwbLDteRxviCip5i1VEW7hebWQHuYuiUej3YxqiRVThUapTO
Lim19KGLmnSVhHDRU2vrGvGh7DGjTX0r8KRI9UCmcQKqcjjqsXAfD+rXbbOE4oNC9B0DOWBg2CH7
XxVteVIGpAVUFPMF4uvlycyh84ukHOyGPnIseig2rKbK3HfQlJf8PowbsYXroYck3DgGQyJIbMRf
itbfdgNy1EGOmFy508anPPBPTONaimTRAR9s3ICc0NhqBmW1d3tknLlxnl6pDkJXr2asIxFrrAqc
FqLx44dQTwP0HKgFPS0x+6J/x5E65foQd6Qi9dCzlR817EI13MdarzdVtKI2v4/ae7hBJnOyaDsI
XtcZPElUlHB7gri/uQx29wqqnOpA1ZWGtEbcoM2Oil6ZCyCNABegIm3aQn8wKqWOdCRnALwiwNsL
kCWcKG2YuYD2xv+n7Lx260a2NPxEBJjDLblzlGRJlnxDtLttFnOOTz8fSz4to6dxMHNDsBJ3JKtq
rT9s+KNkD6M5qVtD7YctT5p6V3Sls5EDh1JTnsYfH5+2rb1lM0M2B5bHVZbE0O9plux1MRdfZHer
IDGrq4v+6+27kckeyPrqpfhNBfBF4eNHAc5OKHs7hvGQOisyW3FPn1XyLJ2cHUi+6SpLH1UYbpA2
nKY9hNpfw9H5N4COz0OA0sFRVJOzzUx4DjMo2IchcfOPQ9i6q+FCePL6EpmZvEXubpqKX/0Mrx93
vYOxnyeqeDOmkXYln91dQQLmm3TKxJ/hUYaZP9tVc/iv7XI8U3PO5i8rd2S5nE1Niujcd3DzpTv6
Z1GK6HwWoQ4hP7N2hqZIZ5bfL5+tcmwLLHPTeOp0dMlg3VtD+ylTwrYrkGhrGnsvU8Ks2q4zRgRP
HatQ2StMnJd5RK84ykdv9+GhpGsvQx93j57p1Y+Zkb1KJEyVRO7OqSpv1zN1kpL1ZxtaJSTjcv+p
s5UpTX4RbFvSNBYVKKD/dJEaW+kk6g1SONN2Hst09h2veED3MDlKgNRHnYRJ2VPXbj7M3fD8BiBS
TSig26rLl4aQslhMILsFxBl0/4wX2YrFGAbH+Dpk6Rjtpog4XaWMqGlqeqleReptNbJjD8Z6mFG/
eIjy6vusN+lJlmS92+u/hso6eVBtZdrMbNruloHWcYw49Xl22uHZSvt229Wi3Y1r0VQ052gnURzI
1tJMvHvdmCfZKKuqYdh4hqo9yhJ+Ocjzznl5xoP996up2i6OGvsRp+zuSUmvvV6Mj9pqfz7mpNC9
sFN92Sbr7EjBxioeCQit/WWdl167ptcvQ5LfPgfa86T6sviPgUZhkRZnEHywkTDF8uuV5IAkL8JD
qbtuditYJyC6oBHCipyDohT6uQhH+3+dscLfaU4I+qsjekQkjSjFykIAHjDWg3WRpX5SrDPGGH/I
kjwA+Z+DBKfzvZGPCHUPbvQ0EE9dB8vLhHGnrHd3vBnaFNXt9YqdsKzLOCriyRaApLICD8jlVZcf
KUHWemMK20UCla9PHpKmOWeGoVxlaR7h0U6j9ipLjTMOl6Z0l31G5uwSRwJHyfWQ/n1mxV6/79L6
XfbItPpXD1mcsyywzCrBltDskKCFBLRgWet7qGXfxjrz7urakK8NpQmYFUFYaPrl6N0hG/8aAdv1
51Lp0HWs7DisEAVDW8xHE/XLRW+f8hWm4PBoP7QVYRTZQdaNqxiQAhb2Y1BbKuaj4+0K52pbU2Cn
egxYujBv8jB6EzZseOjuBgyV2NDTINwV6DyvLSb8xckgpCb7yVbAhc8DrmwHqaxVeDaWKLZ7lsJa
nobGvi8bZHltVcLoTzCf8O8FXkKFN+pfPs8iZRabaq1TIlrN1Pu99bPfVFoXzG6+i3Gs3wnOkg7h
57+Rd9WfarKRsr7Bg56wWVsd1Cmu3wXbpHyq7NehZ8GDBCdb7rX+c3iBS825AZr90Oko1iz4OH1l
I4EA+nrWrHXyTNbJVtlvHBrxz1bXG3+NLZuwCbxR6HtlMSDJdQKRJJT4TwBQtrLqs16elXYXXXvX
bPeelS7PZhZeFUw6/lpPgEyO8gRT+I8ap8HJ98OKPOSX6JNenJRGe8hC9hCx/OXkaestmPW480iA
hN/UXg+ywVh0cfL+M8Llk94+qEAOxi1gPIxlo5dTtx/dWnvmp1T2YxYVG1nMWpDGFmEbXxbbKWWb
xkohamK9DwxF341jkoAdYqgHwtGvufPOSmdoz/LCTVITWF2LwubCXkGsPSTCi07w7D4gMLathD7d
vJUclE5YhKpWtBlgPZHKDjvT+IpiGJKGaV4FmpeZXxW7IFqrFDU8t9r42lTt+2wZ2UNE/PP5XwYp
2qxuilK3rwW22oqSpKyVNlEE6pI7ZhPLk3HZMGPZB9uwrV2u6MV+BuNNfJzJVxaN1mRntU6+stjh
pxosuagf5zkzT3rmKQEyUPObimhSMPRWfiHkMnwFk1aYeCbIXqIyFehm3vTmuYj2IviUX4xBkb3k
4H/rZShwQQrNFkRD0uGrqVzlFaqu//WysviPl6VXm43lrlZGbUP+ML99HhIDPbhKvX7W5BrzuA8m
K2gaq7rIBtxFihvk9/6iIuz7VuTcy8wzL7iE2Yd8rq1dSubzbWjaTbZilhIHE4Oo6txLghLsfRqw
PP8AMzEybJL0Jau7XyO1MP8YKTtkf4+s9dz4GCnRTlhMPs5ld4jxqvijLfYTglU/G5wo/boa7BcL
lY5tOYzxtamV9Nwok77zLLv8QqSF3JYzmH/2S+/LUWk5v/diib92BOM3oMrETZikVjWL+B0k2PQp
aUMRRHlWf49HF5UHMmdpyIyqVO3bEns1mi2tuCMXORzdpnxn0Z9v6skkFoXxEnpPs/uNBSeY2j7+
uRqdpLDe3otcc4KwtOIHrQv1g+um9qE0NJJE4O+x6R2nd9MusbFhbtWU8L1nQug1y7uFtVY+D1AI
ggqPkIPmleWzSqoKuqe3BJUpqudxHtV7h1si9135LHtYk3uIljl7kFV247VB4rriKPsv0WDt61zL
NrKVIH53Qx7tUb6UrHLFtMFqp3+UpU4YHnwjfEzkteO4UXY2nspIw/Jm7MgoAcFW32TfqcybWx5b
ML5jxcBMJ86fCV3dhqwovxkxGGkTSZ9T47pgaxdIHa1WfpvDGTXP3uRPgZfHW6V+l90VDWzS5LKw
l0V0GZyyG99Lo68POOu1O1mNj+mmM5McLkWuH0td1Ft50UGxTiU347NddFDyDPMIhix9SksT3x4T
cHfrDPhTlUPIVFgzVxNNfqo6UEZiHiB5FWMa2FHTH1DxUkiQruX/4+CPS62v9q8X0CJcQJOuRH1l
VWzoYPajZ/GSaIiR9Vpl+bK+0KZlU0Wj8dGtKabfunVu9ns3m8XSUWWdfJ1jaQlOEvGvOO08v3U0
/BK6xfyq4rxboAf9qqqeuNt2LfxlfYiyPhj2HtyMrSzatUUenkDBRRZD42WI7O5VGI15m/IoJY3J
xQbbgkzcI3GYDL5Nzv9P2OwbVS8ITgBsOiea530zDdzksE5UnxBrGXZT2inn0Kv7M+Rud2fElfKY
zAi+CTje36yhv+ly/JIiAzXGzV9VgUXF5HQjCq14D1ehV9ycau6PyFjPhyRsu3s+K6gKY0XySoLo
R54M4mekHizd4H3Umv7iZu6EGw33nrKSzJKk1vYwA/pTJxbcWofC2sZofz6r64OC3fv0XbFbtKyJ
ieEXORxSQw0Ps9JEm67VjZci7txDVROEkMUZSNkhVdLko4jJqXHQvTb9KI4Rd2mO9dlGLRPzJVMn
suVGUTC/UuysZKJolx+dHdLVhxojxY9Wu4m6g0NE6GOsKB3WeZnAanAdW9lkT9pZw/5xfVfQe3Js
45ThozW3IJL2rooK5drqeVV8iDRl/mjNvFDZR4OmfrQuWRLuSbFDxliv3DgkQrAENz5aLQ2nZ0tH
cFxeSsSqsVc7dFRlkblN2y99i2zBOraYxmWvWyGmKevraoM+7bFvg6o1t8fWrbpDOBcveA9Nkw/L
sr3KAz/vr7PEuDvtMl3+2UN2E1BefRJ52V4W2wqT4UJYmCat9pG5qbtXb+nAGVXhncnXcBBHseNd
HSF+KitlP3mIyuS7E4MslSXZaCvoT/b5uEvW8Z9dk4xYVJaQC/usk2edrj7rBZamn9ducWY9u8I6
tXHIjCe7hQmc2xqtnI28sJbz8PFj2OM5LOvz54uFJfYjtVI+pGzIf3t9KBwtIkdFspV9P1/M0dOj
5bbV5bO+j5T8hHb1q3zlz2vHhe4GBMa0j2s4X0JHgyq62q3IgxLjtCI8XLLnlVX2n+osE1bny7KO
VcbfpxapNPRbkBwwlHyjArC4fJzKrl2VKb7o8OOTLf/lcl0W7/UwIrWwvuS8XseOenZFsmzOiovE
iKdvtcRlbYYOrjdq3rGO+JfLom2lDvsmUV5Vy4teGzzcZL02ucaxblSWsYCv3rQWKpjdAncG5Wy+
5EQDZH2ae9NxERPkQHlxbHnIkYArJAbCglYjFSAPVZd4l2Y9yGLXWfVODSGKy7qxrklSk+OvfFVX
TSJTiXNNnM65plm76T1jOTMJm8TG1gY7dIYtgS/mlbRgnS07yhYtxrZx7S3WsZ/18swLtV/DZPFj
bBNZJ7NEc/V7nbX7edaVC5CGzDXzqzzMZoxg1XqQZ7IuJmG0AQfdBP9oQGocAuI6VnZOlGE/q1V5
+ke97CGHkiYPdw3L5Y9X/LcXk2O1xvtOAHGNzBH6zcZw3qmrPeK8HsB1/TpU0kAxg1ZytCN128ji
Z5/RiNRA9ZRxr7dO4luaFWMo3URHp8qz/Sii7DUO00dJKVnaMOFv0f3ewwOM/t97hErdbealQx7W
Q0HU6zuCV11UXHTV2ZoGXrufVU6WII7wWf4c0ehpfzDK+go9Jr/I+o/Ozqw6myHH0c7q++4BrXmY
LSaOHROxE490X+McsKUq/Xq2uoePyqpo9wD6ViFX6sr10DZZvGWPrW7kZT4aNAf/mBQ17UVdbZxW
b6dJmdUgy8I++KxLXOE4H+VSejd9Nmkacqq+HCkrf2uX5bZFC+Mfl/vXjtP6DmSLPMgr2pr7q+6z
yF3HxC77uEWNI8wuhYC28ci4TH4VzdV1wo2RzE5Zq+cabopqCIqypQ9bvd9EXQO3kl95Jyvtxl5N
QWYj2aQN2qfG2D7VscqzRI+do+ulhEvGJn3U3TfZJmtAnCYHh8hj8FlnW/h4xAVsOi21micBVuCp
fJLd5SEzPJbtqut8vIasM4WaIBoi2oNeuuNBy1UwMHmeXQnGZdeW2MdBoAJRh6U28t91OcoW2Qcs
Zwcee0DHee0tG+BOartyMJAMyzP9VFrp0D6HOYa/Vo0VnudGX3Irnt61HMx6Y+UdeegaU7osAiBR
tPNpriHVs3CMHhDSxKBRgYGZsnX2x9yc/4JoH0BCGSM/60ewRoYHZslEUCCL+2clJIk3GA3SHQ7S
22qWJkdlXXfBXSq3xjRPz1ULmDy2UdbX3PT4cSWMTgmuhAg+9tx+WV7cwiVHRLWrzoalk8d15qwi
O/SfsjyThzZuy4PZGog9RdHV/vtAaA3u+8RjLY9dfa+67bts/Kz/R99lqsWKbfvXa3wOFak7nPDk
28prf9bLs8+6pXLjS4xs9voO/vFKn3XyzaQL0ssuLoR/d3ULM97XdoHQVmS1V4RhMap3ImM3uXm7
bZIF/H7+6DkQOZWyc5+rQn+osF+6qyRSn9teW/zF6bLzMObe8xL27Ya4i8N3QKvZjvbOYPm/1dei
t3rpLgoQHHmlZGg0fGPEH7LRQiroKeR2Yc19aVKrwoYt4lbHe51juMrZkoECyyDL8hSZ9PEEonXl
fUzeSx7i851N402WoHJ+yQt1vH+UhElgy50ePkq2c8iXUn2UJS8lQmKjG1AYzlfw59CGx265y4MO
EHZbhIYKRIG6ojZ/NTQgKrFccd1tp1q9DcN/bUFUxY94Qh0+r1CjE3BPIrEvshgz+r+vDDne2xYG
6EsPE07oTrm5RXvMfugA3TyYpZMcZtOBWTZUQEvWg0FU5JpjPa+H7EZYlVLXG9HeaJaJ5Skl2TeJ
Td1v7Bi6OvY+Dz2mSYkyXdR4Hjc5ka3vqPDUmv29QWlvo6a5fjGUyrnNA2k12VDDNse3U30fRgsO
59L9gJDl7ue2K085Zg2IAH6eJsCzT6R12yVIIr08dZqNd9ekhEcsHYg5Q6i0raZ6FgMwcGb45khw
r3rOWeDsG6ywN7I1h1x4bcb8lWB01gX9uPhuH7dP1ZpURWVm8S0HF8ch8jAFgCGFrUhfqKdWC5eP
Q1qMvxe/K4udI/SrRGeiQvBS1rNwKcVvRdnwj7ps7Ve5BRa0coi2dFueLdahAQ40CUHGY87F1hFq
Ays2Th41q4EJU7f193awn71JNZ7TfjIPqWOGu6wawq8KNIIJKM33ekFytBjm7paouXGdyHYGdTMV
9ykWaruPIphoBSgv9DDG8Ki1KV6RrR4+6OuBXVN9G1ciW0K4fwsGlkV6O+IaQ6PsxhT9g/B1cpLX
kAdhx4DAox20VHBpwlzwNkfK0DTmb0ZVobRJIh1XqD7ZxwOI8HCwxC1Bx+FW1gLN1za0iURQ/GwQ
azE3O6BPBiZMnw2KbdVXBeCmUxco5xat82ZEIVrLonHONsTir2P/3V6rQzygjv0aHCRLUPsgmKOD
BtcVBaxRwR3VVi6Qh83tGOUkftYGWSdbLY1tLmLt9AEOWwdoEPpKvjh3rwMh7jpm/F2ds6e2rpXn
CmjXoV1MfZfVhfJWWEogO8w4bG/6OjUvcmRYANWR1ivYjDzlmkp+95cVRGdlzHapcU9sS78TkRx3
Ua7gIPJ3nTxrElEHazhjN3vzAIeQndEwTy5/TMbKg9Vk+s0rn2XBKHlA+Dmgv+NUOn85zdynW9bd
2daEwbf5HFWv4yOjGvx2Dp29bJBvJQT7gIVPhMj86ortQMVX+la8zni+34dKi3wS+gScm2XeO3Xr
bGU3NyRFYJse8+7a+v8eZQ1x/dJjvqQY+vCAONHwABsBqQ8Dn2QySZfP+j4uSBQvi8t2kG6yIc1U
9UKI9SgHyXo+L6IP3biGuBzjTrabCPvo2l9VS32TojqJt0d3wPmhRC3y/ZpbvTqtYm8GD3ydEYnu
2OIYdQCZZdytqv01mm/0DfTwTyPqf3C56Pqh8ycVAJ1VmkZYuDjFIYaen9KAsqEbpnuRpepGzzTA
wK17nTVU1aQiVTLo+0iN3assyfq1SvbyFhHuPxK/elEC+DNt8aWa9fBRyZ8ACUN5WQ8LlkybpJ7i
nSwCF11tlOt5XycLwpZuf2m1br5bS46QJVn3AErVcpSNsTPNO1yYi61sxe92OucFPjyytclR9JrB
cclGWQXTAqitOd9lyQqJMYTtJWR7U+ib1W86W+00BgClmwxAeiCLn37VH0Y3sjytfdpa6QLpaa06
7gQ3Wpu/uC6ynbqCkSlL3uWLAquHzcT0Mq8lWaXq+isysdlV9m/5y+6xiWfWWXu4wIgeB2ESwOdi
HmQKRDZAiunY6OjxDXssloATT58qe5xVm9WjGV/JS6kb3tD4iKydzsLW57n5ODVDBbhST4M5n/Hb
UwZcAvq3qLO8h/Rk87B5dOB2Z/NMtjXLnb1JdH3nOp69M8vsrUoqBZC+rQSC9OSBdOwRIeD40Qt5
uGtwFL+5BLrNDoVmTTcNNC7M6SbPFAu4UV0h4Kjb/KyJMubYt1er6LEXEH9iliYUS+SMKXlUQ9yO
29DcuKVOFDddkeQHZ3qcvXVF5CHtG/H6SGDM5cnQmyV40WNY3shnnLj/Jx8Y258lEntPlWpEx8jN
370h+kMkkbcPY807pKFCbIvtMLNkzL9oebHiOdvbK5rBbadj0lR8VvRz3BibYtPyZ+SkHiqYiDuB
7EEagj6vtefe0L55mu76KoiwjdmHRDsVx28MEkTqDPBnjPpgGLl7iBIUeE512HahGaI+eJ6K/Dl5
Ql9fBAQgEhFbQM8OxNNqajdkOrbj2DMvq1lynoAt+qLsrj3h+IiI/V+pVSAxWxvdNiq1eld1Su6P
JgBTPRsCdCUBOsXvmt0vf3R1v8e/8Ngu1t2oGvXstWBbmZyGrRc3ha/F88+w/6MpUF9m7/sDKWy+
i/YdlcF94hVfhxwwiV71UHHLJx20mj82mMvryteoSAOrqZlW6g77MWH+kRVv6H7tDL6ZwsM0b3La
HyrLhI1lvsIGqE9AjtmdYPbim8lAyEBRxkBfigyAlfVNj/UFwDdrSi8uRUCHd8ik26pggp1zzKbq
Kr3FNsjqJSJvZ6V4FExlvwct+ocyFsVzH/6skdDdQ0J7UYiOsk5YbtVEACmPV8GpKWPyWJyNquk3
8Jh8kqVGlYnwAhDJ8UeWRM1Nmw3M0LLnfhi0F8M5DSAoAyUUzxq8kE2JssFm4hlAxNM8Yi9+M5fp
VAoVJ640v40dnk8aFJntkvJjkOgd9jF40lMcHb262zo65olh2WCRY46PvRY3LD67eh/biA4OQ/8A
9GNjNvMICtk8aaWr+Goc5yDt+i/OUpKwnMtl04dFcxLJeGx6sLlILZGaBb6u9OphHOGYlWYB8BVc
F7L1ZPtjBwuVijRR1+MWN+DKEIf2zXWAOeOaI/ra3nd9jHZmrAY2CEiB9MJhWeAxmFgA+VpYaCe2
5W4w9gpL97A5EsP2zbqbQXGop8QT8MPrOta39Vy3pz5FOP0uT2t4b5n/W9uiq1QUpT3sW7U/lhWB
LtCRjJJX0WTzxwUiPIKSUPfzaRn3kD0K2M5m42P1PqGjsbQn4cX6zurVu6pX9Qkg+cIdFrvYpbA/
3rQzIJNen38wV9nQZBbvsRWrmjwrA5/ZLzrZOuIKRRSElYMHVeb+9YSf03visoGbnTr2C/27bjtf
RNj7Ojm9YwRXdeskw59Vy88jvOWhMm0EfCu0m8nAl8Uqkj149yZLY/SDMV61xXMRL/U26wEiN/2P
3EGzBKCug2xqVW0XJXbvQxMe88VVvoQI/IZzfNaM/qWwunKHcsl7V2TK1glbfjyEHVH/Ga6qLQZS
+CSqtbb80sbDt6gxO5QMY3uf2iRUqrHfhUNTBLzf9Jzn096L+ULyCs0WPbeGa13yZWmZeM5H8vp6
zdYlFPs0yXcLAeWDLdpLnpdI+6Tly1ipgVi9YfCpxCYKzzQymumuK8NLU6EqkXIzqtrwUIXaW6w7
hGra5qyy3wj6ZRi2MBetk6Irgph9ah4zgchF09U/hVaWPp7Uhtr8RKUn8SczwZq8zTBMjR67wtAO
KPQ2UW9tUEAunfaLmonX2lRj3zMmtr5ufosdO9o1xoi+cAQ2tfHyo66xSEjd9K1rvMXvU3cOnPZS
dZnv2rPtC6/A8D2v3F1JuufWA1lsora7FVZPNBc5EsTU4GF1QkWTsu1fiOknvhisN6OMYGQRcroL
1TuMGZonbnsqlfmH56B/ZXnv1phj/2mMx4LMkx8L0sVMzlMwW8D5St1zA8LQ04GdV0Z2DTWbLK/P
ydjxDHYnc4d5hu73q9OnkWmvELonsKvNxZxdb5NUA94ZKeRUMSZneRiElZzJjp6zvLGhDts5MN7h
i5tCsCCy5Oe24vdd8zMxrFdrnP9s9I4cWGxeAGOfK1iIzkwc0bTdeoMOwtcWs9GtU2TPyIpbt4np
3u+arDlUUZs/5DM4PCXuH0W/+GafZ9ucRd1Gh5iFKFaCw5c2gqXN7aDXcFaudWEgCOSmhyZ3owu2
NCFqP0Z8XrzcOoas1E4iTrVTMhowNONiOZdJOh4KRJAvQMONvSbEfB3iPGIxC60VeEy9G0aMEck1
adsqSZ2HvIvibdRc6x5ajylskqkYQKKdwZK4qPE5jBH/DVYUZNClKnlzE0i8JYT1bBsedoGLqF/a
9jAoNn4DReK+dCTtg8axetT2YzSGe2BAxowlExL56telZuek1UP5ptTkRL20m46VZVobKK+t3/G4
fJssmD4xvJY3aMUd4GSwD+BUcf3rhfHGBIazIlStt8nuezx8hYq3poV/BnGRtwhBFJ/H+vhGPJ0N
W1oPb5oXDn4OSurNs5BCsha3eYtKHhHoGNZvUMgmRLWReIsU44ThoH5Df9IjIOGEG1lMxKLfCgUW
0RS/LV1aBfCSTDDdUberzYlJ1jRPsc2eOIzM4dYh4npr+aznyW12AM7YKzMBbSovh2qZOdaVtTYR
Je9BWRrluUv5ykYzGGzeJRJDKVLe04hGMqIwfWSsUVDUfIBGAfuNcNCzJ1MLbCDjO1VVWoxT2j/c
ISPFjDYIHP/yCzmdeTegJ7IBKWQHuGEZ/qAZ2b22RsefRWpsU0LAvmENe71MPTzJk3G3VLchredD
3ybhbeGzKIl9AbP4ksWheCCQ2vtoUjFlNYp6RwodRb9iebDNmQm7bOaAQALoOpS7SUyxk1WHpA8g
M3Q7YzVB7YskgBGf3u2xL4/egtMq0o54sFTLt7Iv8Rkpl32NK992rrxXwMGbvhkTiC/c/+EC4neu
XcFHscGGYDjcLaC1HXsbpnHkhxmB1rZBB0dwuksSKEMiRONLG7MHW0lv+vrojjICV3beN5se7VAF
HTYmbgHxgYAAWqyhFfRe7vhqXpKIZHroktB+GiuPoLqV79reqPyxJKhRepG7STGA81syy9s2ruzN
7DbDCaEO+5oILeFPt4BbaAmXaSYP1IIl9N0pk0th1IB0jcuMNN12sObkDLej3rPwt3hnd3TT6oOG
YoZQ2vDccasiDlX9aTpLjxGbsA4DUjRxnBBCnh1t23VhuS8jkQVm8tLaWv0QzZPuE1H7xtObDPMo
5lNh+cM8VH7cRsrdrtr+NtmT4hek66+tGEWAZjMfXPVOMdYbRUmYJ+2aB6LdgBt6gD9lgwJlYWGg
7WgayvRoXvqI0rqqlt6gN+74S0y3riXbiI2id4pCF8fU3L0i5L4fIiXzB1e9mwR0toY9z77WKafO
K1+EsJ1L0Sk/mokfarI042pWdbFt5/Sv1gC/0yAqjnPOQ9k3ySUbxslXktnxJ1wGOuZ9VCGYVlQ7
P2HkHW7nEPcgMcCU7sMQ0zWkO4Sj/DAnczybIfCtqYqDuJ+soBX8T/pKz0+KGKCAGgRG56k8uvOA
M4hb1hc0x25qw5bKACpiYImoY7kBWJYVmcjtczN5OLpMLJ60Zmj3kGy38aRAWavFcsitrAVaWT13
bfmoqADeENhu907bvmsi0wOj0UzusIybzzPvSz/BkluioxvhWrTGRPshTrfIQbOCj7R5o7L7qLxY
nOAoqWSvlm9ta4CVY1mw4aaAQ4HPerBME+5DvfeehYXpd85ArAOZpilDG7q176RKp9sEyBDNonaX
udGrg1jNdvJ03ExFtl2myGYzPPAFDYPY2VGoboWTvWIING1qQmZbJFfVbRaDJiyVCKEVvboUE3pY
bcgUldum4TtIwu2UZHCCLk+6QITxnhhcdkqR3rVV3T6zxr9gdtkhY548GJqm7CtuJD+cHzIAHGOe
iMeW/WxkkWg2XPImAl5JV7fsWNVGZ6XPzq4yommfV7a2SQDY+MJFTja5R2KyWN60Q5CDkNxYTvoY
e+JsW26z7ZDIJW+dq7sBOt5hcVQPxi8iJzzDodIMab7rEX5fertEzivBiwE99V04q9vWcRsfunK2
Cz2LJ0kooi0qT+8aujvbum/HL1pOWCiHfVPrOlZfnodnqYHwVx0m0wbzxy/8VC4xFvcPwp/ZTig4
XczGxsnAyEQE5UDrOw2OJg2CdnqYA/OZxGtMfAaea6CADQTU3jXBwJJiV1somNcoQYAOL7unOoPC
ZZAI9Mj5NxMI+mwyZ19lJW32WIPx/PmOzMJ4Fkn2qIT1EgyqFl5Fa7zbJnn4ZahOSZ+KYzHzuDYV
4Fwl2YzKOTvsMqGenvHe3Wi40AV1raGIVIZQ50JwSml76vQCkNeUoekY1X6IwOpeVdizDLXVfBys
BRSEWeZYI9nWY+ilyw6OJmYYKYTUflHYqU95AhDAq49YXvanaRTDSZ59HiLb7E95AnQKTg0ztUO4
HXz7fi4yd8+PW52MTK1ONvGuXbeUtxmx3xOSSMspydm0efCSAnk1tyMZ0GfTvibBiAzNmeiF6xPq
vwnNa05pXbw2bk4ApTDH5rDEOVtkD1azm83IEvfzaTR6tMydFi9cW8tz37JQZ9EL8zgoqyFetZ/m
pTgxixRsgqZwa/Xlqx2DCuiGqOT6hFpafHZzswyUuIzZS7nhSR5YvrIOjdObRdh9Fypqc1r6Br2s
0do3PA5PjZqCXYxZlvp1Uz4nafdn2xX9x3clz+TXFC8W2udzuLgov/RiH65ulHKfIc/ctbha8/F7
b5qqmHjTHOwpHE929AKpqeJBt9WQ+md3QVbWc5JXo4gKLWjVOj123ULCfdloY/qoKV6Cmz0fjOSb
hQwlShCs4Ns2DAMeUusbqO9D2d5ShccFErpBnM5h7sdqGO6XrD6MbY2wQoErYhIfxw5eosJiDRjs
ZJzkO0DMg7yws7yQtqvwqzDcJZCnrRZXbH9Dw487QJRIhUD/fi4Lj63VaBKvwZDqBNBBPwk45kHl
wGOrv7tL9p24i8s3G6IhN+iWy+6YMh5Y2KDG4ih/q0qfylPzP4yd15LcOBamn4gR9OY2vSuTmVVS
q28YkkoCvfdPvx/BnklFbc/G3iAIEGRl0YDAOb+ZC1mVhYmYB4/5fCv/bbePEf0fvXvHq3djHxBc
zPZa0a8xW/7G4qRd1yaqcFtbMREYyeJDV6YeSR06iAL/79yNEEsfV5VXgc8MnBLIHUUH4m83fgR4
SpABHDSlufhJGx4TJUXO/aXFJnDXht0184tLzDhwQiUbh7Qi/Y6cnCBQXkPTavGYnfSXGm14wuGK
u3XiSlkBjCadIKLp5pdpxtg9pTutF1eHrJif3vFdf69U19h3c5hAtaz0NAhkIqtKP48a1jZ7iAjO
va14h73OBS+Z5m+epEFiP5AJiJRdf1RyO+bVccfnYESQzXKUmlkTcUYP8YayS06+GqDL3ShMqyBj
nbk0R7RgFGs1kXVeKQMgLdfQV7EnzDuKR1lRxCcvnz642fjTAFo9mn2Gt6YeNZuQFJneN95zH0zG
nqByAWtsHbGE2FhVnb+oKaTGjmXUOkiKaNUmIn+xIjLOCFkh2p/tIdpPG7IwHr0QfDYGlG3xuNHd
Kf4L1H919rPIXGOJnG1qZSovMcIZhpYrXwqG2Z0zVO4xwZfoincmOWlran4OcbB3pgbv+ca8O06Q
73kFsoNPHP1LnvkoJkTK99Y3izXytB2I0SB5VlTWPbXXbYskDL6LInwnkrTGgdv81ongiiCq8ysN
iKfxXdAzxX5JfKYvmYjKVaVi22bW9g8i8y6xAMYoR23aA8GSG6lBOC5tCdGKaMkmF3V81FGc3zip
OR1QMZ32E6mDDShNYzMpTb1l+rjJiz7aq+Uc7/CISGVEWpugtZ8B+mNXGHS3DD6JEeXhN18pbJjg
JBP0e1yo+UxeCbeqYU+3ule/NbX2V9Y3JerkECbJ9pOHwaslciMPHaA+26C5HF+DKE4ht8Yjg9S2
GdPkXKZFf7bm6N0I1Lc3qvLgdZXyjvX1NvAMQqow9jZ+m2wHEYl3kII/AoymnsxKV94M1VKwz1D7
rdumIButPNwl1eB+q4hfV54Ltr72xzOBT7FJTOSUOjLIBxT5Ny5K7t9rrzfWTuxoL6wAjGNVhPW+
hnt2D80G1juZ8F8V8sGWF31UGBIzn9aMq5cnxew9Yh48owuuRukT2lCC7GdS/EJWICRHGharqbK9
O2hjfydCB8JwOeGxNcXTCyGGj1FvjtMYNPe+btxri7BFmIFnxmi62qMEznAk898JP/Ykc94xubRk
9agvu2VP2SjrspDdH0c/2v71FHK3PflynEesTDkKIp+wP2ZT42Uz77E7lnW5Jb83XajSSdb/2Hzs
f3SXbbL41CbPI9tGrck2hloMK9Z2CdpvWVbwUZ03VYcpDOHU/7QancmEYN6fKEB2t/ix/VNfDl3K
YCQNqFjKTsRBeZJFMX9mezNHfEzWzXr8Tx31amaRXXTJR13cLE3ldXBTYw2ISNxkW5HajO6R2e9l
myxUuOlq2PuXpSm141fBMPY4qMG58Wii5r+0yR1ZPVXkd2at4/nkS1uk1CtN69Tjo40V5xoxe+Ml
NxNtG7qF2FsFUuO5UlrPamGqz37qhXz6huZ75WpfUoDId11VhtPkB+nWxoDomo8TyycxrpB4y7+F
IC72EQaQBxIjsJZhJ2Kyt9F0r9t0VUIsxc+e7LyrL2aU7F2+sWecPJkiTXFyhDm2j1nynzMkW/eI
u7xnVeI8Qz9UtwrLLoYVYT/1zRAxw1ef4qE5IYaSnnHvDbDUAcgNimraGp5mY3qSoh+XT98DB9lJ
LrR3J6D/lDWV+g29tWwT9Ha2VSftlXRzyxKzRaYxj4d1jbrh3qxyMj0qgkyaDlGOqfcm7jr1vXR6
AKNNPLMpiCQl+ENhQSWMv6Liw6jbmpUygMZWWF+m3iw2Kdy5WxIiUlAM+Q9i+eNZNlVCb5+9JD3K
miwgCotdDfV7I/vLtqbV3z2rqy6y1oX5RIZpeGqa0QOn1gSbPI37Wxb4GTTYsN8qou9vsi3MmewC
jnqWNQ9XznNYpr+QofmnwzQgVU1UEgzKfA5ZpPrvsLeCqzyNV0zhUcW6cPXo0LXYPZhKlRxlW8l7
e2kU/9mryeGP+Qa9RPGqTamKiWc87hxXzOEJhm3ZJqzwmmZkUGWTlXegbpP8pxzXZVPYT+NaLTR9
L6vRWOe3kaj4coYMC2wdoJLEvEqQK3DQ16iInENUM74i2fIf0O3SpZ6Yn2v+10f7536E+DPgkIa+
k+d7dOy08D6QjWNlk/ZrFJzyJyQDzaMxzPo5ZTisZJssulzNn5q5EJECnFMfp1nzCWrOf3c8Omvx
5BwKXX19NMmtMfHzp0ebG6W/VK9i9lOF3sqt6ugp10kZB5j1LluPNltpABFU3kn2UMgwLd0yUSYH
RQcM0+iojkeFiRmKmjbvgkDQ1mfOsJNVLchT3BBaeNeOVb8Hvj+DfOZY4dw57IP0EAUBoOq52gdt
gWMwOBOkmlh7Bfa74SXg23KTCPNcNUmqH/Qa5H7Tt/b7kFX9IVCYscm9yVDHh6Yqxo0w4cp3je2c
/IpJiR0TnVMVLUAkLbHfnC5jCeYFX2TNSrX4PucJZC10ffvNMC1Ukpr0KpvyVjCbSIvpIqsgpsw1
Ho7fSnQeNvpQem9W2ClIgoXK1vI8901janRQMyZ1spoj9YL+GpMc2dlguHiFwXCWO30QHW9fdR7r
bt2PBu9VUbyq80njhulu43nZRXbElpg53djijIRx4Uq29Xx5tkGNCpXH+t4Liw4SDZ+8QX7Y5LfJ
1R2fcOecxmk66CJrw9ang5PUu8DpErCfItxnqIW8if5aFFW68xSMoZN+1r3s7TtBAovkr9Zuc1BZ
70rcEZ1K1K+tiPm6j1n6bmnDyDyfUQ7TmIS5uOGcpxC6MzqiyXunDCRbPP8LctBYcAyIP3utuZe1
suirN8c4MjqGWxsvSwdU0MnRdQ/6VowUdeYH7/VAJCspSUlBo9EPWiacdUBOYI7yOesOpMs2TMx2
Rxhrjo25TOfT+9ga2drUU3Hw9A3io+6rPfvByEJPDoapvBhZ9bXVFax43HJ84Ucjw5EPxKsT1i6K
AS0yInm8FnYB1VBHQxDVrPx7k3Wvvl+qbzgZSsTNqjI9/54S14pL5uqqUnJ9Rg100VzIrWCeY9i5
+SQykSxN2uCHJ8XoblGd/Cxs1zjU2Fg8Bxb6cCNT3HNapn8x965/umbw3A2p9gubjV3s1RaLpZd6
nFZMyDNy2E0DXMKKVx7iyl/FjL8Osmol8MZ4N6P6GALk/amlCMMprwk2Jjfdzs8o82a7XCNOmylR
tnX7qCDpHX5l0lfuOxciQ9B4Afr0cfNqdnlFIMAOf1bBd1VM9t6rtRmdn7mbUSVGmEVBjnG2S9BW
BRlrT/p1ivrsrW+jmV2YBCdZTUr0RgFNXGDe269+O5KHavsSroYxvIaVOfPLonoHKjg61CUaIZaS
HbB7wsQhsasDQb9qa860clbmxo2pP39+IgdJgmIDCGobKST6SWolq0hvQoI39srUr7gO3sTECGQw
1O6Er+e4fWegvhSteNedBs3aNLtarNbeu8nVrk2t7+Q+pE+9c4uH9mqwP1oG53czcLx7WiDPj0XG
e2cZIy7amDDP+waE4Ig142o611T0Fm9lR+R+rnUki28ZTryyhh5wcau9eBf4hfXe5CVmu1m6l/ta
z1Kvjl8dllphltemn46mGqvIWuiHuEym53QuGrU/T1GjE66hVrR1t+tcxUbLSLefB11zWPOO6YqI
DpoBstGY90QW35hxTM+pXtnPaq+x1x+baWuGYYdg7VyXu2RBAhObp+5ZVpZTpWVtkVTNCaOmfXDo
u5SwZB1gmOZaVQBhCOUwWc3nP0ASwOboGfZM1gI4EdWh0ek9uep0bIPxbanKPVpVdKfQip/TpPvL
zKP8mBLxeu668p8CBUxni69cuf60o1e94Unnpzz6NoajGat60MoVAHKkReazhA3BoEGPEAwwffFi
xO6wCzrIlFqiihfeJEgCdjeNl9nDSLbJfi7WQC+y6pbmK4w7ogzz8Y/2qayRL6psBV1GUTGV87VN
MPoBjFOKLGoyAMZQLPukIIk8t4UmoydCQAI4h928pVb2Xvhl8Cxrnjf6M7QSR/J5Z99Eyl7p7YiF
dNa+qXamP9n4foAYaQC90KMElsri+C4rQUWOCb366SKrWgOUAzJespfVYsyio997IIfnI5HxTF+m
Plz+sGyyrXEdVom4yZqV9oRYezRRZDXE+31rm3Mgej48sK3iBBfDXslqojvWawUFV9bk72uEfkjs
tHqVvz2dcV6DFSn4ac6/ewYWjbpWbGW1wFyeRzPD7Ub+NjtFBilCCGquybOFfveaFIR4SSyTWrO0
TF0rZV2dbJIFBJLHkrHazOuDapMZEph/vjtDPq4iIZzvAIjPFVt40vE+1db0m7jFl5FI6LeihS5C
Uj644/PNp56p4QqPzuIZBEdyKHLbPzXGFJx9XwkP5CGzQ46I54ueRl8S5Nk+mtG5mSN+7Y5bfGRp
bmO5HA8nrcDU2I1A3xD7CT+OJOJrIvgsDDThRs/JkEUgcYQ4kyLdR8P0Zk+ZsUKOE/hGkdhPzdTm
0yotNR5v3tQuSV9kodh28kI0FIls/7uDwuO6i2Ggu31JPk2UHYAroOdw6FQ0NltYLF4znAHLT8eq
Ln9gm6kcLS0d36y25LEbXjX84L/gu/Yzm9w1CXqUuwt/F9jBr7JN45cwCtGtTRxlB01f/VJYkcak
tdlprm6/B/aelFjy1ZimfmcoYbR1leQsFO8n03X1ZFbhLzPMf7RDYJLeKZ2DBmKULJuLcRZCY0MV
JSgwQX7wAiP+uydJlIyWCxSpJFnp8GLH5eBt9ID0UgkQ4JbneyLyESk/TM+bLML8BXVisgTa13IS
3sHyyHwCfE+2ZYA8pukAVurBwtd151+sv11Y3899pt0MtT5BRC9XZKHETs2JiFnIXRJ4GYj3qszN
K8d4GYa/dRxPjGve2O5hTFvkDwcAytWaOKNy0BTyanCayh3ceR15EN84/QTqoT4nRMA26CvZm8zO
Zh/Z6cjnEYlNW3wrU7e6TzofbZr0F4fEPeBuJyBiSqGYQ3AZvOjnmGG6OPRo52K1+HuCBlM0uocb
oKjXVhc0V5K32t4qreAkrIyofFi4G5GpxheQnz96Kyp+m6hgkgv6FbZtCfk7IFifF4hD9E27UhGp
O+Lc19/UXAtfS1AqsiaL0mq0HcR5gmNzD1n4hQ7SZfDOPmSVGzIqGrC/6AA2YhvhxfDSaaZ6H0mt
bj2dXLesWggpPqcRWvDzzg504b03IGMPdneRTQbsg70T2uWmdmPt7nVGA8oTANFck02aYSH41iTx
SR4wf32OBl9m5i7hIdf8We2zaO+jD6TVDIurrOFJJbaJ62OhM+8cWNmQr25OsubpWnsPlQSEgIMk
vWzT8Qg5dl5mw6LhAFkwKdnxamAvOh8gXGXcxmWsgkagB7Pq6LXVyT7MO5W5GHoCfwqkgaPsQai7
P/k5KlCPUwo3OSG+Gi+/OQ37fB16432MCHeMlqbfax9rtKwKTkka8KXLm+i33djoSjN3ujmBfUv6
jwJP3DdimuvRsAasSTLjrRiKn0GM0ITcR4hWXSNO6R1AjJpvtoafodJ5/Vb2zQxdnEpsatZyb6+S
6cF+3dr75ivf+wIwTDWmJy9gBgEVLbzJAnGUfFvGfr6N/9umj2G6EqWHeLeth7dRDKC8fA/tb3Of
BKFxd/PWuMeTwqAPpuUoq5HitUdtAh4iu2i9bdz5gI1OGi79s5o08oBK68GeDy9FtQPu7iOIDret
VFrnJos4qhnt6n44OiJybg3a6M9DpEAz1wGg5aaAHY0jzV52JiIYXNGSY03jN9ka1G+95QINW4DN
/5yvan/nqeJvYfYDjMI25QaXTsfirm6XqmxrzGpTaXzPZA0T03w/lQDslqruc9SU7n2AGy+yaTAm
0nltpGLrUYq7bBsn/6RlvBiyVjVKd2isKqcHf1QWnT2+FIBDnpYmWJA4WvXeynCy8NVxec0btLPs
UTdX5HbJFBu9uMnCU4O9mhvTs6wNvls/h5W7z/UkjNdTPUeBq9JZyb15yFc+sXRCZ3Uc7R5thhf/
8lSVj15X1FcthFX2y8FbdKjVmyx4jlDw6MhWP9p8s3+vQnW4oOij3jrhR5dKs/96dIhZp6C8Udf7
R5uLXVkzLCetux7BCmSE1tZgjxc9jF6bwUuf+Qamz6TQTx0kiJOsYZRpqyu56SXBTWvM5vhHmzzM
qvMfVeOLjVaUKSCfzLnKwq2IEjoQAmCo01aoCiBdcjFVv4nhqN6ryC/uflwQXvOicC/b0jAjVhkB
MQ+yvFiPpa+uePb9o+xsGni05qgUGybwn0LFDithmN2KNqzu1VTcGgKFT+i9Vvc8RuTWDBR/rUIH
xeuhPzut2XEB2BkAn9qQSAUppdnVXR2r6KWO3KPcKZvwGdMI3tfeURv74nk0h7NdBR33szfea7Mv
Tt5QtaCCRpE+VaLYZsVWUftiU9dOtdEsMQE88uudqRjOUxdD0Yg6P57tx7b4uH2tDT+HD99d/KJ7
sjqBYntATgpewg+/jXZWgOBBbLHSyZkBeIVWHobQ/pjcDARbdVQ7AXNCCcB0q52+aZiDrGtmH5mH
v5CeriZQwushVCCS+nzNZbYPfAzsehMMuqr0JxAT71rlhHvBB4EAtwokHZBy1+lndUJrrtEUg+QC
7CRX2SeD/oV1F4MN6IVNYajPaZscMaNWLmVbQI/teveYdhDgDOM9qvuI5Z/LOhm0Z9oF7n1KLe00
ktEm3tEQTDTyVZqNDZyplTrgpIs6MenbETcAr+jiVTPxjWQx/KR2Vy2ovddZhG+ExGCPpQnvURgX
s47UnYIxyioPv0zT9EZGaBM2WrHL7cY9dyluMAQC2HwUY48CvG2UZ0TLvoKwGHCha7pd4QT4uOq6
/9xlH5wmOCG3YqzQfe7XjmmQuc0V7ZIyV02tQb0aCWfuy3Q6WwjOigCQSKpguRjrcPLG+FBrfXWq
Wr/aYh/Zb2rHEZfEraaN2uhfxYB/AIipdismKBrqVFwt4B/XUjfflSgsDylqjRdkEsGV8E3ZJrXT
XIo8J0qi9/C3Jn8tyrG7ACQ4tBWCjE0Vr7Oq2Hvp4B0zYyw3CfMGllZmsDJw01pXXXuwyhkRKFpt
a/Z2vAMg/AOppu+zmejBJEu+5mp1a+Bw7Rp1NiJ4PDd2rQDXi5vmrFGikwBcCy0JVuytwdfesGHb
qD/KWB/h1ZnVuQdocFTmgIdRX+WMWpun1UxReIxa8iBJgDBLFiMZEfaN+q6n3ztbeU4SeL6Io6yT
6Ap6+ffkGuWJ/JvKlzCu0FxTT2NeajcThofJY0+61676GPyNU66NLAgvbVaKkxiYYaQa7+8Y4MuT
tAVye/389BYpISunQ5PCCd8x6mWCGRNDtcuq2gf2+MM1VfcyuHGzJhTYBIRCF7AD3mrklmznKLoA
RwgBmUbLMC3LqzlS8hUiQLbuo/CjTgtcskPzwLe8i0GsIG9V7bigv6sEi5iBMDzZB0w5mtJ6JTCi
ryLQZRs/qu+eW8Mxc2vc31QjPwYV42CkmOup7+p10RITqLJXNE3VSxeG2qWZC8fEsNKBhJlkq0AX
/tZsQeoFms4KRXFaxl6r3oo4dteAsnZhLj4UMg8oMYQoChHK+NlZffGlQdacj/ahzbCxc1w4Tbog
B6IO0FM9psdPogbIM11ZkTRr8p5lYT5ja56ucAN4TyI14M871gyh3oyQi18GjwB7pbcjWWFxQ1iF
z2dTglDy1RYcvhldBpCXK2yzmFWwKGxjFQ6P2RC8nhKxs71ZfbbsPoTrpwiUGcAbXT0BxGBmAA/9
fTBh1ahDmF+1GlSm5lcPaTAE9rutPeB8le0QdXZWZtaoa4Sm862atyCUWwUDFk1VkI9EL0YIn8RC
4d7HcrwNgV1fCDWm66kdEUVLmxfYyzcizfXKQk/+6I06KFDdt46O7Z4Uv/NOSuy7J2vG6ZRR+712
vUsRMsyatcIwlpTlYUJhCQvVv3uAqPuybf/G+8CAE2yLrVLE41OPV9HFIXiczwRikej3xHHP4B9G
ZtmDzxXs/x5YtRPdEMCXomirG62/qnNIFGlUEqhohEnWrbAOpVvmKyu2mz3Q9RxQnGcBuuFjsIPM
fHIyklJ6juYW0rH3wmpdojy5tomjaF+MjbnvqtL7K/He4DK1auP/nOxqA+edb6k3Q2SUn6HRrTMr
FSd9EPgjlmq9YaXuHTqAZ3sLHCi4E1JSis/irYVw71g5QQ/V3DBnfPIGq39NejSKHGqIycTbxhRv
WarY50dR9rmzVG1m/ke7giKGzdez5TN39HoLHKObAvQsPW/nC99bBx7qaxpD35ol80pXBa+ibxrn
qYpImzL7+EgyfZuJeDypE/JNCEVdtUj8smaHKKg6F3SL5cPI6owP8VzM4jlmNmgX1ayaa98143MT
zSM3Na8QzbUKmeqWVbIvhKMG68ThNoIJOyoN64+2S5h5WOGXONHROTTzV8sY7N2Qhay/58J3nyav
hYfWaNG2bq+JU8engOXBKfGdcGPkEABgY4dnyzavujBgb3gDTxR2jz2IK+J70bZXquuEQSWBPRZn
7SxwpqUHiQGz54w0VGFgiaY1e12BwPxvobTkizq0TXMPuwwjQFLLL0BqDKnXEGbBr8FB9nxOBCiT
vtV9bF0x3IIjgRmoB8dadKCxRtGPrDh9jiU0ckFQ+siDmp9rc3xVg2mA2uHbmwFVmvU4V5EpGNed
yc0yExegmRMk8EpapCcnDXSRZ+ZnEBmHfoSRAlzpuTXbq9Lg/5SZUbzRMdGc1hIzF8wEfgv82dbp
xwxOweQ+D4mmMRVs0xeP1NwpqssvE3Cjd7w2QBvm34M+TN7VDJcYr/lwc5+HW0YJnDlUUE06K52E
B8rxXO1JFiOfMABWnrLxZW80wLFXK2SpAPb0QQqMVWae5GlwrXwLK5Ed06hgyB5aZ4NhN/AQUgqA
4PJpnaOYFjq5zXthr02GvKdeg9JbARTAf63fxTV/D8kR/ykiwHqIp+BLgBQc4qO7EWu5jeMMENxn
vBEA7U2scXfR/02UddJVv1nXNOemT/fVUPGZBBUYO1haqzEkoQYeZ1UdneBbnhXGVyTkUeQcbnos
rEPSK7eJIMBMb1X3pTkbD0R/q61xiLwhIFu/8aLJOwah9RyRSlsnOrJKjZoh/GeAGLfPrqmPFy2J
3gaVVWpQCmQUAyjDs0lT6aNrE9f8PaBAXxYFCJFW7c4m4Q2Wq7AX4Yhk/N32jnYHtusija2MLARM
xmltxtVnSVdv8sT2XmEBOC/q+DaB4Hs1ACPYmah3ZRR/LZgYIF8ZAq0sSKbK6pToKXO+IgWgqSj7
uHUD5k9GAvzF2mSiNdZlkXcH2BH5W2tW9WGALbKWVT12avDGlYVfqFI/MV3m/2lae6MX4mO0lXGf
R8l0RvjjtZsAe5uuHb8IpFxeRK1VZIaRwnQ6J9lalV3uC2jghoCdocRIzKX8vJmp4fZIBTsBScZc
rJxpSLesol8M4hyM4ps0fWkDwGLfM/sN07LmmM6YmWLG1QUgLI6m8xLOuNHKGNUjwIhgRpLKYtTD
L4pi+Nvov02yXXZP59euOhWC6+o10OlWaZ5QSqBnrYOc1qpSbPzdiCPkwQreohqkgH8fapHsBHRe
uzHgFvXDHaFy1A3xvFt0NSRGSOKGUpMFgxs5KHnPghtyR+snkCSHH6NbixO4LGvaMlnll8hN+UZb
JVyyg9yMJyJIsLD49/oqB+3rNjoKQoWyH2dIIXPZ9JR3wK1FjdeDv4oVbY4j0CrAYm3JqnxzlGwT
qwKH3A+z60Exzxeuns8otx74RFuL1WkroYqycZjSMT3InqHTcGWQRRT/HN/MJ5G9tEAdV7aTJhv5
K2O0pknAInw2u/rtRa3upcKI460hufdHMJw/2/n+DWboHDLUqGUOWBaxvP5yM2KJTEoL4ztZTdNy
HxSKjv/M/JsycJ8C74yD/JPyZ+C8HIRljzhJV269oviQxyWDgGM+38blDstGiZfKfLIu1kwafbQN
hd7ukVrBkwnQx4L9lU8DtFsy1MOYDFtVr75LPLAsemDUbQW/jngqkiNp2duYEZVOwhjv1luZ9F5w
XoEq/u5gLm69OuCO2kiI7pq4vst7b8fuS0/cZzdVBsO61Yfo7TF1J72VnxKH5V8ToNn2uGlgh3Ug
1LXYyNsl74bcKvD4jFdyUz4FVqD75JXblZd32QlfRw/0mdycC4gIPBvKvsTrnbGljyeACMCcsRrG
CPSPTXm0gyMFSGTXyE7L5pR0oKHs8CD/3lDXxKjrTdTEX6dBP8krt1wlqKWr3ErGjbzW8qrETc76
v9EQX5kxAPKeyCPklmxbHgdZl4WR4BhStwEQTUQf+/Ymb/zyaMpL83ga5J6KyOeqBMO+kZdC/ki9
q7g+jcj1NRF0ZrlW+aOZbUOQu1yur5k53QTwytilzAZ46u5amTUwbYNdNkF0bvTxps9Dh/xsp5Ht
7CcxgQTGjm+lQudECbdGT8iKs/z/+sN//Aa5ie0VZHc90Jeey91DTQaH0s7QN3IIkN/3Frnxgw0g
a7glcHmXi7vAKf54a/4AVXy+ggZpvDyENTnVOyPItGkbucHfSpuq28cVZhA86Y4LpfsxuKjda4qJ
5U7+ls4vXxJ7UndoNHbTuk6DS9PrCjCPeRyaX2t5pNz6n21eW0wIBwTxRj4JXZTsmMKwdJkfBH1A
2smEY/14fOYOdjnRwdTXPRJsB/kED63VH8bMYllSbjOnx/jIncGV//Pv2nly9AOwwl5mAFeYASmP
Z2+Knlx9BjAauV3N8jYMb/OwLJ8kWX205UR/5hHJ0idn6ztlD2YleXWEwhgp+8vi8bb+8Ygum3L/
VHr9wavNtXwSlkOwFdgrX5qaBIEcC1mw13sUuo+PN/zxLMs2WRXzU6h23a4GpLcPnHAn95nyYZc9
Hsd/fgRlXd41ubUcI+vL5qf9svqpbXlsi9K2/xl6sJUjwZ+YRwFXbpUAj8kTQG6dDcJ5/nDoHkRT
obNQHfUdPhTk6ZkXyDve2zrGoM5LNjVXh7kB68OLTsRiUnM8tuNrBiilr9qzNWNVp6G4Zr3b7kxz
YipR6+pGFTmxmw6BmRUJ3p3kHYzZbBdpTn21EWHx4mBe/Ljx8q/K6vI6Peqy8fGYfDok75Pm0GE/
KB9GWVTzcC239Bj6khnBeZJXX54kB884glnhset8aPVr+ZbAaqdVbv7R2rvGX5mFiJJct4y4Bm8h
1X2zJZci4IK1kZIciYNDDYlmfMMQ6+9hB9wdGZOtvMaykLc9mqcnCOWyRh6TH9mon7zISHfqNJxj
s0CgzGsPcpDRGLUbOLsF6rmbIBfLF8BoPiDlp0d5Qnnn5RYjfTOzYeyw/5h67xWzOHfBLPuxfffx
PNtl8ol4DAaqpjpHjnv8Pr0ZtE03Qrx/XMUidRhJ4/kzk7qptfEt6EKSVAIv4C9wyQYzcQ/5UdmF
3BqUEwNdlEGztouOmZxsgdct96PrHEeAOeRz99Aj0SgO7XWKY9gyu1pWUaEmcnJuurYMwnCpnysj
Nnby/PJ3+XY4HBv9ZTKyZqeaxlXe1cetlVtZ2/6MjDFcDXmO0j8U8n8WaI+BQ5HffllfJnYsTwsc
aVg+gPHfaqmdwc5vsv4JQXbzADStPEnWTh+25Yln4XcRpOlyf+WdeIwxjxvDB/pXAj3THL1qY0GQ
RhbDMXA4yXkJXEbwDQqB24JLJu+MfKyFSuzRAh7s5/iG/Hcwlx0eI/rjTi4P9DzePy7CY6/ckl3+
36dirjbAXnp6DPXyx8jqMhd/1OXW0jiF2H4woUWYQU50ldY+qHgsyi7yzy5TLrmJwyav2rJJXvsf
WP3yoZS/849ZxnJskblrYAEXEoLYY/Chl/NXkiOEruVrMuXIwazFaP6N1grx5KCLD3kdBOpWdl82
/fkLGgIGaUWyzOPkkypndI/i0TZOKSkHDaVIDZjYPAmT/86jWFCSsv7HXHb59cU0wMR5GnJ03Tq2
a+DpO5ss1bRGrzcnCfXDlT/ErE66q6tHOS2Tkzq5JYvl1PO0UFZJBKF5LSCAPDrLLo+q3HoUj9v4
aHv8jU/Hhtl7i1AHYxhjphw4W4AA2UHW5ZvHFY9Zxs/7lx8/FVq+CpVe/WMaKW/h8uRN3wVE+6N8
XEOUdAFNz/cgaFskN+ST8u+b8uhlqAKUUx/cItl8poIImCKPJdwnTogkeMi9jx2PNaDcIYtHP1nt
/Z+9VmXH5dfPT/JC9ni8M8t8ZnmYZaunZy35k/++d3Jr6SU3P9flQctZ/+j1+Q98PkrRSGw09ps2
ITUrx5XH7EEe+29tjy5y7zLPlpuPQt6PR1VuyeP+51n/WM7I3rLjpz/1b22fzvrpL4l5wMdormoD
GH3zK46HM7mKclrWqvKFlwWhFMiZ0IhYvM9htkfxaJtSPEGh39GnbAw2l05yuJUnf3T9Y4/c9E0B
QogU/PJEy5dFviePl+XxUv3Ptsdh8r2T/f6t7f/3VP6UzeT+PALtN2xcHNqY1s5zYfnhehTLSvZR
/yNW8W/dP7Ut64n5tMtfkOf51Gf5C33sXTSl/622XrCWQ4Ncg8qtxzdajiGPqtx6TMgenT+1farK
fn6HYED3U6uQRIhzGyIfLye5d6a38hFeNmWrrP8fxs5ruW1l26JfhCrk8EqCOYhUll5Qtmwj54yv
vwNN70Mf1z5V9wWFDgApiAC6V6855kQom2l1WqZr1cmf7o93kqmQjd/L0jTLyEVZPPkZC/lElIzU
sG+hI883mmkpHg9E/0Gy1pCBf8vVbg8NUyaGIJ4ueTEhwgT+5v7b4/b+U7DEpP/e5/4zuNf99XMR
RdE6+HVCyMJG6dXLk+62lppMSzH/jUkwIFwUD89+04fr2x0vLsp9c3us3svicv3Pomi437qi6BNI
+f34FuW/ziDqpjQmd0KJuY3uD/vbwPrWLv4/9yNrvEqYvKU7g8CINkdI/pg53ruJY8VGDAzuRbH3
Vz/xEL3X/fGHi5a/DumdUlpN2omswEuFlALXANGDSLmmkMkxv7gKHPGaJ/Ho8tI4TbfiyhRxl6Xb
SbYWdWoZW3Gz3/+jt3v/j2DmH0OFe1exJ/69Yd4R0bt1ugW5MgvoiRaFYFJUWNn95BQsx0BzUcaz
uEVvcUrxCxgmNarfxY38O6pVyf4K62yWTmoWB7Ms3cUgglGJI1oTm6pmtXJxL3uGL8E/C4xFMXOH
rcnAgIwH8j3yYaiKv9FV7yA02wYLAKEMu0ZcVfF/qVKkTGqZPxcROhOhJ1fnf/DUAN1pbvHMvy6/
uKh//ItuU9fbVRdzFrF7u81DFicnRx9X4iqLj71vxBe4F8WF/avuNqsTLX+LOe89RfP9T1KDQF2a
WOstsDHEKs7PvNc2j4aNBghwpaKYpYj0DABpvsNnklZDZe1Ms8D0zK2OQ5qnGsd4N1X+U6ikG2U+
hxxX6anwq2Yhek1tOmylqdBduUtJ0uv7fFGH3Opi46S2vjQdEjwVcoqOSWyv5TAwshXIIAyXmdmv
iEqSNTxau1r16wc0Waw1A41FeJ5auBdF8jHxhuc5o/3RBwP7iP6mcqHGDVA5KIq6FOBRGrM8UQ1Q
ICKzTB4jx4IsqLenMYKFYJG2sFZZ2984hjddkrL+Qu+47XSleB0yHVetxPvMCobkFT7we8+XyRRP
6+fOmYxvDtF6VnY9nwUHpYGO0/cLv66qt2oip5cpefGiyom5hKhDelUItkvOZ1sAnVDylBkl/CZZ
dksQwZChCvK4MWIsz8PcQigJM4EeR4EgVjZ1bhbnaYzLs9gTmzTPLbhnWQZYmCC8kUe+W5Tgh7yx
/9BZPNs08ozyS+VSw44EEoc7B4AXtsfMLcojqNcygk/Nw0hUhmDoNmlOTpDT9MyH69zek6nB8ppD
sL2B+jV2Y3jp5w1Cl/DiyfEnWE1pJ6qKFJNuuItQuXLAZ5rBao3lX2po2BeZldBLIinKchwGnxkE
DZHpkFqVmFzLDEtRPGQXY9+3ZyVunYdp3lQpaXsmvy3U1fS4NwRqmiyVwsIVrWd1Rh8xmxsGFS6M
93OMw+l8K5HNAfnX4jd3P74MDecByky4LINmAfdUW1mKobvjWGcw3kimzzVF35sWqc6ktSquaqpx
s8AKHgwGDuCFExTHEqndsZ439yK/z02cE0PtQRuZaNMKdZ9NeqItFV1T9mKTj/4/lXlXSsvRQeXu
BAnBZqAGz51HwqhtDt1H3GfvGkvp5IUj9+fe0tEzk5lItkJeQonppp8sd74FWax+jHVMtgJAnGd/
SEm7hoP1MCmsJRtjbBxKO+v2ahc12ySJ8jP/AgXJfyM/1oPEjytN9JOsdc8V1KCTHcYPvVnWSF+l
6jHqWDiygD2uRFE0sBT6An49W1XDosO4YzHO3SMlwZQvIpdrPo4VbKosCdktzwz3j4ON7NNKJv0g
TlXVunK2nGCLOAynzhQs2poXTunev0Hjx7+CYIpv5620qXmo22aVyWBtlh4Wy52fPmFUOBG0z2vm
yqZ+QGhRP6I9786EjneihNFu84hpHWKodADWNPcQdZZW/H1QbD/LNjwuXANJ1Eb2Q8Ri3pVQ0B3h
p3XHqiesXCTQTkSDBcliBwYzJpuNS6HqUrMBtqksRVFcnjSR51eVRU7YfH3MYSDRpZwHetHGHH7d
/pwkzryNmVdozubrB3WajLx0dPCn5zcz9DrkFLErNqU/oXC/l8WvbWhASP5RKZpFS4u4w+0fSJwh
A8/vF+R1YalQlDyU1Oq9qvxg25m9D+M9KD+LYi3aoz6o1okKtamcJIuAtWTjFk48cFf7oX9s500f
wz2xNW/zR0PXJdjJvPqeGa2QMESHYkjxMJw3Yk/U6cyysWwwIapFSljjN/g/OopDbr3vR7cD5oD/
n0MSuye/QlY2f5+maXMgt9fhXMhEA5d/fTvRW3zImBdqfUyaWUfBsqNuNChgIVKewnmTAZg4ieLo
eRALQ69HvC5HBNfn5kKGXL64dxJ7OOgdePG1rCNzcGQTVQmK0sETY5SkvfVqkIoPWUq0/nWoKIoP
bqCObi1A4LdDxaf9cUSq6qu2IEHj74b5W41FhNjxOuXme4I9KZlLk50cmrFMDvYQknCiQN5sU9YZ
ZVYrVnEeKE9yEfRHW62+Z4EiP/VmLj+pQXVuecCeWZtG6QJ0kLdfp8H/sqpGPZiklrzaKadiMac4
JdAMXsNSekOP7D+IRr3wT14emRfRRqbwKkFQ95jNPYfqNe4V/VnxwvxFiXeiC++c9Emua+SX56BK
xmPnK8lpmDfA/dR+occVu2Y9LXhmk403F0UfhKYs5Hj2TznucS+1iV2iXEpeU6eCo61ozVIUta7u
txquqW6hGxDxF6bRdo/YWIEuMgZ1FSKofK07bBFk9HqbWV/5SipY4Zqpp28HLDMvhTk8k0LTfhjF
t8mu7TdDspt9WoSgk0y1/agnEilky8guQHRg6QbdL98ymw9StlR3inARN2vvWSH5DIZt05PvyV4U
NKsJa1j0wv9UIYv83fhXnWpYZMWm07HonWqFX1sBYc7Kn1PJMPd10o4wt7v8WUUx/Yj1+0I0SqSx
PZOB8YaSVz6JKtOrWV+w+2IjigM0iZ3ijPFSFKvI1i8Tq3SiJM7Y9vJJhvWmoog++ONEXkJuBNqh
ghWDLLryoLCZ2Ymge9S65OKB9QQtuyq93tqLlq7xnJWu9Aa/O9xOJo8nD8CY8LWTy26Jxifci6IV
yiZpCmF3EEUTIyJ8IFXvKIqTNH6zeeefRWns0gvP6+yiReT3eIO/DcJeuiZpI59CDxlx4GFX1Wfl
hUSfFdiJ7lo4zUscNfKBZIX+qqoNt0oEVb6M7aPoIOrhIq4LqUrPokpsdChHoYmAoWpVDFdz3GNT
07+K7hFytEumX+s6X9utXWJYWK3AmBcHc7TyQ9gilpthwcVBktnUbWmDmZVHN3I6oONmWD8EioUV
+Gg8QwhLPmSjdFZwM4utKKLRIaVezV8LfQBJqXXkEszdlG70FjD9yKrJBtyV5YZE8TL5IIs63SDH
t9Yqax8fpqEdMlsynvQgtU5FbJBgMXdrRvnnSLbkjlebcmJYp+BGxJ49byYl8ZZE8Gryd/+pu3cR
e4bU/Cw7Vdn82/FqQwJMa0YP1TDV50EqSZfObdB3ZHXpvIl+ZrL3og+9+VpbA3ygTM2PaaCZkI3L
hIy4fnrrSvsqug5acqxCzXmv6kx27SoyTknhYMBSVdBS4MK+IEf6koBfraJ8aZM2dJQLbip7iL61
CglihmbXD47e+nvJtOJNmATyE1SVaiFOb03vcuHUXy3rRqQR6REcxlHbErMtoO4WxtUxYY5zu1uA
LZVsEadVDhkXRtWx4Jl6NIvA7Tw12lfAyX833PqI5uJei46E5Gcw/q48+XLkivaAvMejOFtk2VSa
JXLC0tJ3t6JoVh0lHtbc2uGtp6+oV0OPjY1s9mi376cwLP1gkl6+twJDWiVKrmJL1Vtbg3zfHV43
9VHRdGttxul4GfFxcbtGrl+4G2VSf2zrk7HzFTaP9Kt2nu0+Zkg65Mb6+mQ2uf6FJhFYpM5znl8f
N20aW4hU/GlVlWV1jtSm2upa2e9DuzFw9/UKbAlaCz4Wyao8+FBmqgVYLK/zPiJ/eIlDXfopkWl5
+6A0U0DF5caPMem/BZJkvStmnUI7VqanwIQNzhDFf0BCbW/SGSouS15y6JLI2BAOSB5spEDkONcG
8TMeZKY3BR88gD8RH0o/VB8fZLKTGGEzCI99W/+ZQkZW2+7Zx5qjbh67lpxlOMX1s9MwJ2y7Unkg
b6MlPQeHJXRXlktwzfO2qqrhQTVYM9JATnCLU9r0IPYsq2IJEATCqY3BuuBf86hYvfOcJc67MkbS
Se8ch2sAvrcKkmoviq0GeS6zonanRh1gKoVx2a4tSHXLa9t58RGkL8o+kE9dWXgvYTV9qIavnkVp
mjPALdV4EF0dxTqEiuFdRCno/E2TFMmjnqveizexlpgb9VOhWdaLtxm81PqIeFVumkFuNlbT+5+5
uqn6yvwsyMjCMqestr3f5+/Y3C07I7QfmUceMXnIz5UnAc/3EW+0XaAsbnVzQ5iz4oyz7qxkGTbA
jkZuIsBrWqj9FHaHBjC1wPLbl3uHWqs0tzRbY91jKXhu5w0/jNGt8UZ2RVE0sGCbn+sJty0sqw8k
O/HJfluS3YDh6ILYXX7W5o0JivdgS9ops8rpkSjAe1uE4+cYzokeDXoOOFAg9xL1PZr68XOoQmM5
zPXhXP/f/W2QS/f+nu1xHtLTlrVvA3z75/z3+v91/v/uLz5XLXuU246+0jMjWvZM2K9FP1ZX1dLV
jTnXgcuorqIhY/J7qxNdAEXW12Ku++tY3pzgrCRnE6m8E8XGmNWWTlnLa34Z6e86GftoJ9PX926i
cYgcZ1FV6A384kFKGwPBJJqvQal6f2Vxr7sdHBs3HZT8QWwGnf9X3r2qC6UuV2oQy0e/RIjHQ0oU
ILTLx2beiKKpSYjub+W0dDuma7Ae/2kV9feiOELUwbY7ZCEJbfeq25nu5YSH3jTYDwWX61uH/QdE
MucjRs/Ej6rIdo6HllQdrMfR7JxvGgA6ooVO/2DYNoajMbyVPJFDVl9REyM83tWFtNZUZ3qDyNBv
Ws4qgKevyLJ24jOClHS+rmyME07YztlrFRa65nNjXvGgctVeyBsxcB3QtLVaN8NerQKY3bPhjnDU
uZnrGEGOOJfJl2gQmw5W98omyQolemft9EQvgOs03jW1YukKILp11a2DjVg8TTBdNNgxQMgtfcEQ
BF1MNFQbqUy7DZM/sPjar1JvPkGM9G9hhBN83DbdQ1h3ylaOmnTnDYl+DnwVTwypmF6TIPlF0mH6
i4MD7OD3kq5Dx8L694qfzEYbWv9c5nV9zeeNJjM8DHJwiXMHTZ2lSDUpG0ZTnJUEXTzIZHnVO3l7
Fv1FNwyeVphGjhigAaeJZ092Uubxku3iqw+sA1+1OrkAHcIgwsAYTWvlYY0PWnU2/DbelEhrTnGK
qEIb9Olo2WQWo443D1bah7sclPHB0UNjR9gj3zvj1O/Tchh2khwWh1TLMfbxuvAY1x6Ip96yj3Ex
4vVaESQJ29hbR00j48AgV2vbyQeErkCXAUB1F9YnilUSWe3Vg/YEN5jcQZ44ZAOVXfc0tVj9YO48
PIcGeORWX3RtQFDKz+WXmjXoZTDI2utg27C84Z6+4T3TLcpwHE4ePlQgqLPELccghIQFP453E4IP
L5m+x7W98vAje2f1uoZrE85a+yl8Ipf0V2jK03cp1r4T+EVebvgEyn1bXacNL2ev1zfdfAY7wr+D
PLACi4eBCZU5AukkxeR7Tl6i2urfHHINmAKm/QE26nCpMFKfafwT0LXq5BhjCwqZO4CZUbFNawWQ
DPC+4RxBa2FQPmwzXQqfPcmxzpaCmlYYwQd6h+TO8Pptl/Tju24yd1IU/9nOuVOUMcvBBsjDe0gC
4Mov+m4rjlKjeFdpvbLPLKV3iSXmexRBEVPVOTPYcDDk8JrFrUofASKKLmLvj0pzbhGVf7fcuw+p
4BPyAffziLqytNGhsYC3THEMPBtFg5VjI7WvLQaW+8GTU/AVXJIU3jZxyx6lx1yEaOesxibH53Iu
qvqIaEk38p0oekmlLFAnRgtMHhDJmRaTgnmjZgF+T4U+FofBiUscLNgTm3sfsSfqcBqnd62SotRn
ZGP9P46bAEYVCNT/69yi+MdHW/gI7BgJLf6oux8iPn8Ii2mfJu/1GATPPHO9RR5Zxk710FZ0mfYk
O5a30fpAWk4Z/2bLyaOLWeZbURIH6Zrz1LSpczIMaQu6aDo7bY2ksMmat26wyoXWW/63xpeeERQ5
P3RFWWc2jwM44EtfydSQDkB52zT6RTDjATpI9L0Mq4jXTt28z3b3y9hoixNx7oMMxP2EUKA8ZUoZ
rMGZTotYl8vTvUG0MsD63U/HkidvrKXcvpIig3PzfAZxiOh4L3bmYC2svmLN8j8f8teppSFGL6R6
rwk5qgAz5w+5n0AUk17esvgV7V27l6xjO/gYEGEdiuOL1AVISFTrokNyvCTm/PRVcjIM9MC+1aH0
xVIpsbcWoYKTJWNcEsmg/m/FuQ6n7v4UzhtRRwqmssIXjVWQufXeIPqJurKS07Xe4wogio2pZasQ
LIzbRiPh/bL6HiJccHK5+lD8EflbV4yvVsGkvRpr7ymbss4lVay7qm0EDdMa0gdbA6oSAXE7jUbX
b3OyaiE4huTsY1u1MxIHJsj8FO8tOTxniVyuU+a6FxnWLhEDoteJUUkE1vP0hW8XLIl522+xCQHF
mHT9E0/Rd69OzK/C8PYygUwfEg66priKGUq/5EVjgu8jyMCCRvtrGJ2jl2X5l1ZH3ySdKDVPSxLo
yRoyjA43LB3UggHSM53S/sWr+hqmORMI0TpYQXEIUqSAojXDwvPodVO9EK1REqR4XsKUE61jYybn
StI/4/lMrHhkD0lVPom2SLeJOQFaYkwePhSNLJ0jnITY940pfBB7YiOn/sekyuXuXiX2cEMN3Agf
n9tR91bZSq1NxELUQtRZdQBu0q7RnQIHXd773T9H7tNTrefm3ptU+k4RrlQokZ6G2ClYIvJYPFES
5eDYrXKQ0VGhWQ+VTTKBihENYjPYUIOW0tynkqSxXN+PUTzpq5gKyHb/Oc0fXQwrQkMmTn4/W4dN
x7KzxsK9nVc0e0nER/zRczIlaYkdlu5qpoMQbD691FdIBFGw/nGgaLh9pPiCQSp7a0fXX291mvgG
9w8fnZifoGe18q4OGvdf/6Z779/nVX6kPtyG23eYr4LY++PLzl/u9p1Ey+1D2yJ9iAC7IhXfGI0t
H/K5m+jg6RVhHrErWsRmFJdf7Op2C7qh/+6wInSS2n7NaAM7taE+1XFYLisMLPwQqZlfZ9+MvB5h
6JHT2Mk7M/CmjeW0P0nLHd0EsKIcfnVqjHWkbuJH4cAHc/p2FyTNjyr1nDVjpoMNwjQs1dBVzHFG
2TpfpoRFdtQupIoHOaBZHRy+7RBjrHG3sqv4lXnmFhHei153zqLjtoPrMT5XXklycfui+AMnQ+YH
ETs+d3J9tCL0lyVZTwR0VgnRrVxXvwV5f5RY9RxzLBFHEAzFvOCXSyw6xOh9t+iImaY68SGUlGvV
xNJFjpjyFvgZXUrvoDMWwV5uruqHDplUEp9udQomLosp79Pd/SifSJ6bViCX8E2VLqIBDdq3ZkJx
VTYdUs7pqS6f6kTvLz0DocaqYKFnTMn7iZQR4GURX8R/kQpMVnDIwfagbC3IDs2wGJCa6g75hkZy
7pQBB7B5MybeterR8af5wfJ7g6x/NjnR4iUas2Gt5rDGRF0GgWEz4bJGwPSfunZiIAHSVN2UuOjl
tuE9pPMGHIVTWOWlMcE1JQ1cnIExzGWaN2GiFVt7tMaFKPIE0S4RNAoEQ/Wt6l5fm/pbaDTaXlTZ
UqnCJRsm7ELrfCXqxEZTPZVlIpiNossfDRDztLG+fbCoNtSc9d0xz3big0WdF/QL02k0txkrVqzn
Lykaw1jODoYJgHCuMgirny1Lcns/iK55scoRBF8aRQmvrJn/GsLS2/WKdgJEnhwHzKouYmNPsP7B
Whnre10ydhkmbpD5Y1mKJCSNnobndbuPjdi4EOw3bse2obmacg/3o6CpcdGymbR5CR5Dk1HYm1sZ
h6RyXeWJviTPl/agMNTDPHiOavthchgddFPJWlHZ6hfHiaUHIzz4c0ELo9+bwag+WqKW+1FP5mkh
eh/c/0jMuPcbYihHycSjV5zIknMT74rwguFdey7y0b39oqYi9Mk1bhZQkeuHvEr9q06Q7KpG+VPh
+cNBdBMbhmTqAlugYiuKoq8CZd01SjLHxVGiDkVFgiQhPjGHG5aO7DuXJNOcC1zuaa9p7afvVVBC
5nrVSjucpKKFF9ko/0U3CJg7Vu6Dk+jByO8ih4p2CCd+f/kYNlvJd8wLYlHrgoNYuVICGy+DYbIu
okFpgHvKBYszoigaAKbo5zJhwIjzhgQ5NmhYSta0ZRfy/I0743jvGxA7xcystjaJWkZreyRjApxl
cC1QQ7jYs8QrzYKMtrSa0ltrjgY5HH7LFdRzeNWbGm2oFhM/GIiH2lqCqdDsZSI2jF0m3LJw81Sn
gdFG4WOHJ2EW4s2kPg/w8O+9uQhf7y1r8PLDW8Mh/262VvEwh96LPeyaU9av982sEmrnFEaxJza9
SJScN0xqSZwUlaBr242jsuI9RABf8vE5uCVezXneMsPu6l1WJ8IsDbPYWfhw3zBGRuogyqlQPXR6
+qbPwqN2VtJU81fAmwjlkSn0R0YJ2A0aJEEBuLt7sVHLZpgwOKpm/sZ/dtXE+QpjFQZGnYF9FM1d
N6EQFbsR2BmQ/3HEMgfgfBbtoOzdrpg9YkESwxmJbJMlRHEVb83AXg5zVGYD+wS7AxRmyBf0lTRq
EhK79ufY6j88aBFJXm4G7L9cQ3ny8XXc5233bnFZDyF2YOtG0T+DUXdWw5xVG3Oa3DnwxElX4u+9
X22xJ/4DrGEFK93nWkm4pB3kVnWr2Ne3DUZte1PLi53JJCEuo2ohye2m182XhL/aMAYU+og6ZP7D
/ASUijG5DZB+kgw3qhAxz6K0bM64tuZ/lthLgTasSrAgvHc7ZV9DtvBLk4UurYDEFyfD8Y8Lg0SZ
62Y6NQhFS1lKUuoR7yfgVgbGl54G0kozjnlfDfs6MPvbRtPDYe+p85VLx89UUcs9kt9y72Ql0HGx
m9lOp6zErrBeFXtiE1teSbaTAw1jzp3PZzuWQisR6DDo+NcfVuFY2S5MAQHMGtH5zxQb8Qffi22q
QZZR8M30Zg3TNOcoisuRC82p2G0mAl5Zao3u/T8jfqf3othzlB57KwS8PLxzOIFstDnt774xWj3Y
tLpxiOfce/E7EJtwLvYscaynsD6KqsIzMHfwbUYjwtagE44GptTx/+3y/DFR6gr3US1DAzarxm67
Vqv2uxjIFyJ5runMhyh1bAzERhSjEAqxEkq/KoaU/QFjyGYx1VaHK4oUDQfLzl0Nm64mH8aFn2Kt
G+BP7cp2ySxGlb0NsZ8fTjI8K8UM1mU8gm9sjuEcUvqRpfOVmnboRuNTmpfBAkYZC6VTERxNcmFO
vtcuWW+vF/2YnlOFV0TmlIbrQFk9yGWz5JFRsIROZLEo2x24gXlqO8lX1PfqdupxEDJtPGmtt6Zq
srXOIgxZ7G2HF0vtr8MGI0o9W0hdyvoIaYIuL1weGtGDrirmclRGaeVJDbYwnbqG/Q+ebnrR9GSX
FQXxOyyJwlr/KPsSz8IxWYNfClcGQr+8aY+BX8kLXo4ok4M8d2sEGUF7BPxKPknEkq4ks/TqRwRV
0FItgbKF676cPaIbjSxcQhQsTi+nQu3xN7ZrtwBRUdvEGrvhV21xYezOwSqF46fOOfpjHC1DDLa8
LJLhmmJRGiqEqzsZ8K0WQcfHNLPsfkUeimyZTKrlMBn2xoN1IxXNtlEDLgIculA3udJ6gFa87nXy
YvpXx55DlxhBMh6rf1i8uudni6LAjrHMXRZvNGlECCyR79/20oYRxbRk/fGTwXOwskf0+4VkxrCJ
SNOxJ8aeOtocGzwa6Zv84X7mjNvYvg4gkLaseMpHkmlxz7BxYJAz/tEFKl00860PMNj2bRmvrVaH
OYXqKZB+NR7eMtVwmn9BamQ2pySYfho0LrOaF2XJJFuyvHOutl9lCh1J5RZdKn2HWdPYs94YWDjm
yJHuEhA95nGNA66JTgwFt5sQTtB0ROFTLCdLs5mRIrCWF4PavHm8L1worwt8mfEHTVnCsfkss3RC
mBBTtyQrZ4ToZZzaUlqnfu1dR4jrU2l/LxJc9XzZ/zZ20rqxmQj2SufOA8DO1IIDuXJrwwl+SHBY
F/mAN7EyTO9OScCCAKQi/bSwSIRrpIU7TSGS50TyFeKCvdTGxPWC7nlU7DVGuKSPBKRiSbrMaisz
JCn+ikulXU/l0LpjkBRryX4NpCxbGFHqraokIz7TZWvDlPLjFHDCviEyGCrKgz9EDWjKcdfK35j5
B0tntLpVWz3VMVatFX5dxPNXplN8KE0HngVAkq1hetx0r2TkasCOomCJi2e6YDSoLCf4qwsHw9RF
Mw7pIrKCraFL8qID2WVG+isgsVInSRLMV8L4qJTdLMJ9xYYYKivtVtF8g7bxzXe6b55fVkCd8h/R
9D6pMfC1JPgiOTd1a/UFC8WXjnxJVl2gpfYHB2TqvLbRDK3tEmsbxtYiZEYSsOmpvwjfgDAxP6Le
OOcDi/aJc9RVuqVKf9JkRv8806NVh+twU9RHb2oxkM3GDfa8Ju6yWbAdv+OcTbz6Oc7aT6XFUF5u
xoseMfJvpxnXmxMIxBqdhT6dJ3QGZLIlZxiwoc9vYlnlLUCw6FvHRVpUBabAkibtioFBVqAr5bLZ
cO1lN7EI+GMpcNCKdZUa3hVvw2bF0k60HErrxRxSV8taHgQSGNokecfjPnEVhwXvumrCRV2nb+SL
InJsmEMPcYhfEtmbZoWR8OwTS2b0sKql5BWY/xV0mr2o3zoTAl0Zxuju+50dqj9yKf6RhupXXWqY
BVaQ+WXmUES4N1nfjms7ZbEgVMhltxPyiILRf1eIgg4psL9+zJ/kqDyXc6AqG+eF2J9abWG90POF
A1Jl605fwL2rVoNkznLn4qELokWYm0RL5kTd0h92ucJLISVHyATeB+uFp6bpLyNlV6Xhg0UixqJI
8nMa579SzdqVpfmtDpl4DfolsJPU1eVkS6IK8SCvwa+l99DV2/2+wc3MB1XtlmSgr1otgsjTd7Fr
SrjRq1IzLiQjG1xPk75syEaB15GIHmorHVMptbHMzThUz9i8sQyd6huiABtjIpIZZC/ZIK91XL3X
dmCSP0zOSmjwM5Pyd0fOo3239AN7Zog9dloAbTx5HacmceHPPAfV9JUP5puaj9fOXKqpWa5NfzhN
oDljE/Jcjf+kYpqnHIy1nddwBnOVFTW93sWeR5q2uelDybVDvO4/xrD4dPzk2Sza42CS0yj3r0GT
bGtycOKB30TU1GuQbKBpumMAOJCENsBoVWK4ccEMXKpcreL+hCpvJNuyznuCuCPMOPjQQAPwrvCN
z7EZPvGmThdWIr3UNiCbJlQ/6jT+6sHpaeXwgb7sJ2m75MVqm6kLd62ePo/IyJeJnD8WLfDyEA5T
F5NRzfV40jER2+QsA5DzpxE7qqcNC5DA1Oqd37ZXPI3wELSJj/eN9bPWa9AUvGHx2MbqPdNB/gJQ
Xkh6j+WlnIFtSo5qk11j0DwLZeqNle44m8F0dh9pDaAP2tAuH4wG3n5MsvxIekSAjyZu7AdMMfIz
umFS+Cyw6Sp3ZOER2SEq3BhfctocY7l/b/lSTP3eQpIwIH0mr04lHXjyPZFcViza1uLS+2cFZ/rc
UDdN1G+H3FvX27rP1jWXhYcEM3/WDocFa3sh4/8eFLBVnEOiVNsGPzW5xlhscI5xDuuz1WLWU7J1
H3L39rb3M0mwUI7JT8uG6s1sm6PqNJfWTpb4OVyLxv80UuaNSMiwbuiTDwtNPXzSvFuyNIPLg471
58RvgxUBsPEZw4ZK6RnRDCtbk0kwbjc684ydw2w5T89Yj1aMA0KZWBW3S/tmNgSVp8QeFnB4HpJo
qBelBRFQ1kk40lL/OTeTn0UzVIu0SXq3dFocIxEdVoG862Tn0dIYRI4B5OzM7w5azSi7aL3PtuG+
m1p1bQLzturupBG9g5wSuyDuTClhNbT0QImSOwVy9w0GIYlOPiE0jdhh1WlcZIvLiOXJxANdSd1W
tRwE/7a96KI+ddOnOoUR1cWSvFY1mA11FT5iAN94sO15wTGSvDo/5KFtjwogMmZjxtb2mmdJH8Fu
Ou2n3kAaH6WQvJf2s6qdtd+BFK1DPIqd2HETQgQVCxwJifFuJkvcPAzCSj1alj4RgVaWUyLW8Tad
OnuHyeSbFQLv4Q3edsUPpWFsPPbcnjl8nSg86lKOw1wPQzHi51KGjwqPHxd1EllN+PdMYXn0w/wX
JqPBQldalpW0F6+2MSrJviuQ6+ypQiWh4AjmhTb+nNmp9cuDyWDRb7Jz57BoiL8IqKsTAqJXxtqv
NosWS8OfvSLU4Ws0mAHEdjecbYdXjTm6sd3ODoO8zU0MpKIajmr5Fqsld0e/NKtJfjC6dGAwnsQL
3WYMZibkbfjhr4549v/RdV7LrWpbt34iqgiDdCuEgpWc0w3lSM5hAE//f2iuvWadVXVuVBZCyLZg
0HvrLXQHs1wcsswRv7dRPpml9DXdHCmsCM2IbbwdrP5WkWO1j5X01ggpyMmkLXSz2BogU3U9Swra
aNgi0jZaK18DCD1ZUfiJvxXeqSmcvUiruQI4aZRfQL+PuEz3gWWMJAN3TCvPeYWNGRb3YpXBtt3N
ZtisWxwxXZl4yWyemt6Fm9r/mMoNUcvHmGDWAhAaw0e4d2nlI2W8TQYhNmpRv2GycNMXM47P5WLR
/F4LgqtHV0OsX0ZPlbCphOBAOYAEq1oNqTvLGJtJKOiFs4W0ZBINaUsvsRD3WBOqEPMj6bGAHORE
Zrulb4QxPeqqdawTrsCI/3AqCJVgKvlj2sGwzjoch3M/0qxtbI3v83gDc+Ypg5G6Ihek9nON/xNR
4meUGNBGZvp1C61SNy0QvPmi4My3cNs83ENe9fagaBuLwKOVayoPohSbAYPbZZEqV/igIoWaIFBv
F3c50j9SFjbFOGAd+DZExqduKdMm0AfMkpGQ4mhIe5pl2NtREZouZ3+poB2gMCE2MUK/Qo3fxREe
Sanxa1hdsbJG4H4T1yTWTSBEE3tBXb2LHVXHVc5ep6ScrhSXs8Q29Q8Alx8ylKvDkDK11hncT0QV
pbp2j2FfvoYqg4DS0NZqWprLG/wYjHit6wz2nXQrTHxptXHc2drgUAcklYfVXIt7SveaaDV21N1B
iTnbykas2qx6SrICOZJ1gzHmei6pn2XnkuoLSLGysmgrSRzHtXM+W1DYK/E9ae5Xlc/JGiJbxWna
39mFfLNb+YWT6G6eJs/StfdyjE3ckiUWvYgvgrEx8SeRhcccRK3Ew5Dad33rIMtI8tPg9AxQapVB
tvuWmB2J9rnxGHT3vVCx6sZDlAQxEndUO1iPUXHKTHEUmsWlG3bkOTHHaFT7UtF1DGUh11Gs3hI4
8qQPpGK6fbEJo+k+CswBLqB9x0CFAJckwLN5fnXce8dSIInoixdf3o1e1yUU2BSY2NeF60Qv1xMu
tsScr4amZ94QbZWqOBXZE7Z5LsPOYMc56TVVZPhjotGJDRq76nHhK7pleM5NG2LYCegHd4FscLeH
c1LYvqzVVyXLGLX0+jYY8dwbA8LwMmzQarv3wqH7imqo96axp75oi4wCQ9ork6qS7kte1HRPJW3i
OpyRUhW7nlYOFh9DHkLmKl4AN7eoDc1znOR7sqPXiDnlNPW5pwx4AyauPu3t6aUUceYH+jYTDKQL
dKhoUEPfIgemFP1rWoQLQk3nHyR8a67VeNwQmJU0GkgreXXKNkFEOlnp0zhy9zZJ9d5UkpJjsDrG
hC3j4YiQaNd28VD+rgIyMtKoOndhtDEIEtm403ioUv0zUxDsRgnO74vfUN19wUh6YiBebhQ4Kqua
K953FZve0OVSkrI9F9PGxQV4moDb4XPV6yANcWcrkQXWKBEyplpJi/YvC8BC4vi7DLKjaiuYmicV
yUKByegpbncRBhsrSEv2qin1b2lgO5U9aZZdbMNSe7c1ZWfPI/iJC5vHqL7LEqtT/Lq/8Zv5oKKW
m1qPzjOWwzj7pqlHGiwuBPOliYhwvR25m3IpIjgsPqDEQP0efsm3PAcuEcsxa5RG0Hk+2M+uNh6m
BjMSfObIkjeay9CIj4IvC0uUuzh19a2yRC5H1XTMTBXX97joN3FMn6ZS+1eVfOYahQYCqX5ZDi2/
Cact72MK3ocY30Z7YoWeUk1X1iRgbZ8RkgYrWQewh77d8aV2jBew7Uc776k2IaaaM4wzoquRThyy
1KVNZYkKDAperk1ItmC9dQO95k219Pdag0uVw5kAsL0v+eetCmncKVkKZCiM14G5pRbKYU36z+Kn
4obHyBSP4WzttIwCXYSE8rE6UQHgtEcP6+h4t9a9AdEYJ2EAq1s3Cu+qHxbegMmPRFk5RsNdJujU
rAY9TSKJRRHqa9QQ1DDpJXlQ8hED0mwDh+s2sYcjYwWEfkp2FlnYrWkCj3Jxbp2MB+0jLJwPu2+f
W5UTMzWfyb540K1iLUJyCokAxgWcINnppm24WpB1wRDftYb62nfmp2IP4Mow3VqD7LpEBYxJuP/b
c2ygmBj2dX9Oa3zAWQCgwS3mzdpbsDSvjhIeZ5wKsdQ+pro1A9y1X1U9bmpbec6IJF7ZkSE9WVJ4
qyZshoCzhSqmL0oXqbhQV6bIbsqg+ywEEoqonzGlhP7U9A92Jg5GbrWervTUVAX0exWD6jFRlLVY
8nl7V/ORghNFn5RfUR7tMK64aeJoo6bmd+Q04FQNU0CSVIlSjLf6VJ1Ti0DRps721UBkaq9WPqzw
j1RroYvqJHSbsZ+kDJ6TDv5bUGAcbPr8Coc+uthxAUlYHgtFw9/J0qIVosdAGvdBh4QiCH7nQnnU
iRIarTJ6VNJ3PBMLc9Y9JVRhY0n9POE9tjY67cvuu73uxg+lZLKOAvC7C5Z/dpS9T9rwkhboqklb
wP2q5G+O5XlK5alMoOcF4QclxAfBqtHKLoeNWU3vfbXo8lRu5EruwgicS7zHddh21OYLUjlumeJF
a2MCmlVjnQB4HTQhendNEinStjjmGXFKpXmfO1IwQVfe5lAe1RoLabc46Szhwna2XVk6Xi4xuSs6
P5bxa5w1wvutzerLNLLPoKrgWurlXY5bY2fnLC5WQ9qS2WGPd5gL6Qfkx8NyQqutVQd0Rg+6MkBO
R/mLymI3SWwJI7JBk0QF1OuLgbMRzvksjLXKTBUPrhAtSCE91evmMSEpMU43c2gfUFB+WKJ+z+b5
MuDzxVjNOnGFvFgpbm1Kv3aLEg6mE271JvFs2UM4VkiLSuYz4qUbXGvnbW0avom9AfcfjTzKzHN0
rq5hVocdmQ646EMDH50ek3X+qMpw70cb8MYGT1kZVHScxcXJyJ57ka4JUL1tou41GhiBL6fgPBEx
BbFE3YQWJwr6ifOcBVsQ8dfA7s4gt5cAo3y6BHRoWa35pBAdMpE/dJH+lo+WoNGLKGvRUzkuLk+i
48ZYxA9XqkCoAsoAHlc7urEHQrVfqy75ovt9RAXa7bHNJ1N5DtboXl7N6thUwRvlAXyMiBIlAKg/
KgxyGo2wlX4yU9/J9R0sI2C9ZDIoGeqQfEjlWNqVcqbXfBlzsN25tzfkZRfr0rQkPf3obvIZK5pZ
ZOmuaE5FqTAg4AC+kypf9L2rCS2EiANnN84Kuskcy0pCssLRCW+GWNI04pzAbF/xqsQktngyt1Ob
azdKxgSrRonAJMKmUXMiFXmGtp0mt94jj4tXzUQG06gZ+b0ytZjG22m7vT79sw0b+oTrss2CtY2E
AyP+Sude1RE2buclWQZL+tP46ogYM24CLCx7nLzanfaljSQdkdO7BY6sCfinttErO/6ezaxRqPYi
AOnDxJ7W5nnOmnY7UKE3knvY0ABAxt0D+cIffZctyi7uPrMi90Ib3K0d/NpkdnpTpn3AI+Ne00J3
S1QRknOcvSk9hqqlQWlvSe0nKBwuGirsPAg+jUT0HhCRs8Y2QLgGJs5qwd9ksSw59U0sl5ItUg6R
DYcvsL8iV/8aWujbE4tw0Ad7nJgxSAex6lz9xU0x/TY31aSc6uXj4mUCY1jQpyTO967zjH8etocF
yRJz4Q1TcpxV6z6vLlUihlWSyYciZPqcOc6+qQSQpn1JddTktvPdjCYm/mF9O5nZXbKMDlwlBzYc
m4NQQ+m1jcEV4ZICj6rshnyMYl2H9cgMv1tTXEsua2NfDIJAHZPubWeEkcBsAmaHauFIoNkVnqip
YePQGDZ+YlaXJhlex3wJWhyTYRsY+a+M5/bU4bQRAm+rJp2yEbrcYCeD+YBh+G6kvsaTfXLDX701
mMk25KE5NJxV7BQsj8lDLp8DI8ZdyKFHi0IjXCGxXo0dXg5jOXqOm9A726ZcMVPdJrGqvaQuqzXe
sXS3QCxjTj6UFh9ED/piDeJMj/1oqflLmzuZrzQihmgRvuIxgoTd0beomVQPogfL4EI6tIkdAjkE
pOq9Bfb0Bx2xus53rC/T1lkhGNJM0y1BprxLPxjMwjaqY33MKPlzCVQZDAxXsFBB4s7EXXYjPZxC
7pJTZI6XWpaGoml41DIMAVUDy5ehrKBVAViZ1Xea1Hi/FHKXTeDMWma6e13su7zrV1PIYKqdAZ9s
O/3oAfm425TKqoD00GZltA+TYSmg9TcTicsKtDLE7mRsbtU8Z7Cim5/lMnoK3msQFk9LFWrX7tiC
WUKTbW5CpIE9xchdYHFWFiVgZ6+iOxnOA/o6D45K5buFiUv6xNjDWhJr+hrEL557ybyMEwZnhHTb
RLhUUN6txibt72oy09ct8UaLIf8BXP4UmrWX9eA2I44amgTWpJaq9slQ4/jBHSGqReDVfayeOqlu
cmrK1WSjnI5nEsuFenErYWyF2tcbHCL3c53YKyst/EgnsGUOuTmEoWgPErw9dSC4J+n4bBWQTNXu
iakZ338xQ/0BkQ3iNrnJSmB1+lZ8ahOL6JVhgxcDLhJ1ER87m/lp3QDaV8aoIIrFDzJzc3/uDG7G
sn3FoscvzKX+LJHGzcPeTFlJs7h8LqzZ2Nl6CZtZlNONaJeZUAOdhvgNOHx22lDXZuSJo93wRcRp
oUiBALsFCORCo82yzOc8a3LP1orAw3KlgMuJ6rVKPCLbCgyglkvyko18RDpxCRtZY3pCiCVPoT6a
InnpLP63gdZZuyROITBx2SPzeW4s/uLa5CPRE4HEhBbLGiMZyxleTNeEWJzmR6w+x0NY3qlAKJxR
xSrgW/GjtMXuu21o9/hsrZo2BI0MTJ2psmxmPb7lVKWXhMNO0LgTL5wTsdqLYsuw2MAjZuMOpzIi
vAWt7Idqie4+1wN/SKYXQ6K6HOzhqQ3QekIDarYFQTQs0d1ljGd2Un4FKUHAOuFnZVj92nb6m5AZ
KsChq2OMEk7A5lb1jX8z/6IpuR3UXiF82kEBMzjEbhQIE+oKPq0OQqcTNtKTsFlwJpsBdmtcSKj+
q5OYOpabsdD3GJWUM2WFyTknKu17DM0PVf8dxvkb6xnCLTAKN+vbubVUnHECcOjgA/Mt3i10a6Nm
KCgYGeJe0yIyAfdQ5HCWzJgtUnySaPDbSHlzG+H4vdYQuBan5YnJn+1ns0M6nmCmw9jLUzUqHfoc
xL1UrPS1W4x9hIcnRrrmtr1PjGC6sQKV2Qatjyig5NhhOW4UvODhIT90SqZuGucWjwsKQ3V6HkZt
N7cqqPDYPHUDExFLdp4eFq03SlejUMxmfvvwFLXdW2YxIjN+9SG+dej2aYK5Kw7DCNWIdqAfGUBH
rkLNvmvQjV9C8kiUkjBrwp3WslW+m3J4M0JyvbLglPZwK0X/LR0A/SoBgodd+dgBCpD35uL7W1iA
H8bTENAeJrg3+Ah0PpRFvRbZ02G0iS7Ik+ROERXu+ebEKTdX5aqEirLWBno+e/HEb6viRzXkZzeo
VCyW3GmsPdvFdFuW2SfcDdIrcT9l3ktnrNvNPX9RwlkVJcAvZraNsMCFbLhOlWSXqwQ6N4FxW7du
clO2nNtGvQ75J6+myoUeyBBcq13Tjzopz5XjG7Bn184oSNvoP6apvHCHTaiCjZWokM81ZQEPpNpM
ySLY7eg7CG2DID9X3wkiK1qF5EFX3cCLaqDXqDRjfgI4ycKyvxQWylzlC6xdvivhjumrirWTOA8t
Y7Z5LL5se/FmEbRGTQuxbuBb0dR5G7pze4mXBxP0LYdJe3PdZGU1UUYgD1Vq8de2SwRNMO5y6I9w
cnXWUoLVHcXFxb8ZpnVVsw4HlfaY9HHCeaC+tNhLrDVdt73Q2DmWZa7F7L6EcSRQuYFpl20u/Sag
kcklOohk1Yxlva/H9nGwq3mrJ0bsD012HqGMMTtmOmc0Wb3l4iHY2OlTfIRHZrVM4ijhWGNR6WNT
ATrsG03bn4fKuc8K/qHFnK3ySmvOndtVZHhvHG76ToUnS8d4A9exSxNMgPzAjF00fspew0XcZiyf
9NqzYcEsrNr3qsbJBUUXpVDuu419yZmIratZtB5Fqx8gHRwYseKZswRtyJ+kmdaBNXTEF96kTT9u
MP6GuRic3Tk8hRa9Cm3ZJtWryJNKCh6jyRuN/AGKnPGHJRfzKNu51Yzmru5TYBgrfM4m5p+C+1KI
g3SjTL8j+cFJYGjn2DSGdVfk4UbJSEaoNefXNuFo5t3z2A3BSmCD7NmT6tntxPpszN9idHaNQUx2
8mtbnKBznn3VI9pa1e6o/RRCjIopPEijempSyBQdJ5fePqLjOLgNDJ8wiPwgbnDx6PWV7YqvRXFC
IY47Sevqhhfo9lGHeZ0xf/GH0Nq7UH5uECo+aUvMeFgpTNtL/gG2+G4zxJboiErA180YOJjaJNmj
azGn1m0yivACubHK6TIYTA9MEbxFtzBQWFW8QM5+r0PdH5rT1KfZFlrGfhqCC3EhSF/AIlJthKpj
c8xwml7ywvxp5vEkRH+hSsW2ODqkAXtwdioQgtpNKnrO7qU6Y45ysZJIUM62OciJsavNbq+N5KDn
44MyzdqphwukwwPelPEubyhxO9f40VOjXxVW+6KU3QzOlXIz4P+mo8ysIT01TnTomKWBuX3oouuO
GmGxSeRMG6Xr3HU7l54rIs6W+C7DmcELWevLZout0h7OJLfyVNXR91fvmUWcWDAaJE4rP6HZf6Qi
/eyaaObs17ey5nsRMeGF5K1vrLl9Dw1AyCRZ5PQJEzSDjCe9dEJPYFEGwsDE1uTfPDTDBuITK+xN
0iVPfP/39mdTNe46BC8ApgX0b111pUjaKjP8GdvxvtXtnyrrXpypfWAKEXh6ouCTbxOc5eIoVQe0
A0Jb2DvMURVSgy0BJZvIA2fV53NNy68ydbYD44BR2qcWSMerC3hiyzSr6JDn06lla2J39sNoYf5w
MxnT1uYKKsJym7NwB5byavTxL+ZmBchzPW5LFVob8veo+Sns9oWcKdDoorzUYqMF3DlZ03FXdne5
GHA/Lj711IGbPvq9E0OpU0VFLgO602qJn1EmCHaB9m3rPww0HT+a3dMIJW1daFgjQL2OaxVOrxvd
jOasrZI4OlWlQmqlkR8t1GppUefbbjJVH9qcSXUhvb6wtpocQ9zGqpoIlvpe58A4rHH5p+KmoSkN
UXSS7hghvHbrjhV+O1XJT1TWi+lUtzcKhb+bVE5hgeJQ3tKELRlok3zW5sg9gGx4Y0v2uGPGmj/a
xWNUNbdGTxAENtX8GvFa5nBdHdBy9N7myUpphWrG5V48qQRXGekRT7076N+Y/o0VE6uRIcZIuBPM
qW3dKZUvq0s3q9qhyIeNLJRwXacUZVW7KwuNuhVMOC5ivr2x8J1oPsU5C1AQ1YWvVt1N6BDcHqrE
LsA40lyl9d1MQa48vGZj4zdDSwnQhbeKRtEvi/I7ZKBXJ4RRuqESr5VJ/7C6+iLUbpe72eR3GvVu
1qUWeJCBWCjDkSWQt11ofFbiEBqsmuQE2ozDfl04DqUwkbkP7g8ZKR+AX6J2npmgbEdi4NC0HAya
0iikjBhD/YJg5RJJ9RLLHraHtq/CLN9owANWbt2OurtQeShHq5ogxQmua9XoL+0YP8KwpBzFh8rs
BoQahXUuZuMhMJJ7wZqycex+mzbz1q20m4A7OWJRry8ZkBFN6ScJaCSJnUncrPR6NNbQKHnmhBQ7
FbyYNgc1R8sdl9F2GrSN3XVUJYCNLpkFq0rJjmJsvoNk+E5bZhXJvNLq+6zuey4aJH9B+apH1nc8
mj/9UOLXr68NNau2mN8zL5swVqjp2q3oE0iWgX1VNIBnysUo58fItJ8Te9ypurGvI0pVpdOP2O8g
9xBwdHpuiGbr9KvjryYUv1YrbhhYQwyu2Jg1d1hVfjYFtoHppzAEOWzpHlD3zrJB4rKufJkDd91M
s9hGnfbkksNa1+5b1C+M+Dg6KhIiBUQ7UiDy8Wjm5J6WOgB37jypuLj1QXnB8GiAeTU81ANYTBci
hi1t64RwjEC7oLrPETKs3Hk6Fr27jmeTFCV2YWJyNPBJYczqbEynuTfM/KNpySpTVBuvfQhp6vDo
CuBlw0VWYDoPstMo2Mw1Sy4TaDwSoOGKp5SATuQm2IuZRvNRqP1agaVakxo6xvrF0mwyQ/ENTMDc
+yrYLbc85gIvc5GaKxEVaNOR+gS1eVcb7dlsRsdj1kjbTWjdSqmN26y3Wr+A0yMdmI9jd9B7psEh
45RG+cLJgahHsNWVbHCQhJeq23y1knl5lmn0pfYeCJ61MdYq7mvzttf651wFAsMVaVGkbxWE3a1r
UZRQKErUKssYED+pGNsJNZwAB6h+g/a9drRN34hjb9v4oVQkQ6as2Rha2CWAZt+dZCW6k1bG/QkA
YmasJ5Ud9BG5apVq3OetqO4ToaT3tNXLz9cNZYv+EZ8ibptWgBdkEIWa15hqu/3nZXZUxsEn1rC+
XDdBB2AOYYq3vwdJZJiwjjujb85tdQ8OU99DF3uoVMw7rpsM4l3Ptavu/uyw7JURYLrht43Wfw8E
kI5KX+rK/rofZOvxbqyJr1+Oen1AW7KLEFQytuY3u25rrbbzYNiZ2Lj8b1sWO56Gqc/lugfeXRNs
lwRA20zlRYzDPw/0dneOKOTNf7YLagOsdCQDrf/tr9UWLhbiyJxUP//dnBGtdg5hGF0Pet2elRPR
U5F5Sy+yqfQ6uE3I9HysA4hTZSW7m+tTyy3TJQNu9uMx6R/dJswOeg2WWISy587ROXdkIHgZ8pvO
K+zxJFUW3+tbp8ZtvRCy3v76NMncZIuwQaz/HDgM5JGsQkCz5WObDNe5VPuz6/WjHLd6YeoiTtdP
kjGRjXPghAAS7C77Ot/RTive9WmM8vQkXf0prxV+D1W9GLXWPlyPo/FOoIymPl4PZBaQ+urCDTbX
V7vE9CY4vahqsvLu+mBmdbNJGy4trLKiyOutEq8Lmbfe9WUYzeUdHxjvGjKYWcWXffJ4jmBdMdT6
e5y0nUb6gWILSKFvus6IL0Ds0aaUY3bLCH5hDlTVHRZ19roM4+E+xVJz3eKq8DA1teUFqG8eqb0a
L5RW9tyBvnHdmfIlmvGzszPTfi1Gs1hlSl++i6b6IVQWuWRTvDhDkn+NVYFsMDG+ixkie+aUv91I
RZEzU2HCUXqDWrFwzOptMFLRrJojaBWU3BwXGmEl0A+IJqbcGdh7LrcRs5AfBhEHo5vr76yx72wY
/p+xTN6cImo+VHoCqrfWfdOZ3a7SJJs2cRUSjeJq9R1h8vhqZjZL0BK4fN0WphWSylmh+Bnq+u76
ghZqNotEUPnXp9cXmhhwKAkzhXKHQ/3ZrwpH34Jitr4+7ZYDlLbu+MPo4Kj372eQ9VxCn2aOZsq6
jLy5sdWNYmi4EC/7XI/vMhPcjrU5/PlVry8UbdBvi5aZ1nWX6/FHRYXnP0TM+8saPhuK9N08pMRF
MgK9kBaU7/raTIgEraITl5nid8qYPGBiEHuNZnbveaacdbOSITPiu9kJot86Nz8geLsv0tIdIpA7
ZLPSzkBV3PqgFKVxsHXpbGheB67/XGcubgyvMhhezRIrl8j0UQ/wBc3pfFfYlfU2WnrphaGc710t
LjeulWO3k7fDDex+Z0tqc3Ah1rRdG3WqPsMoTDBMim5rNb0vZl0/G1WO0YJhSUYTzAL7NKrPnDgM
isIyPae0TlsDr4VTmops29e4pGQFA648ldMpNY1uaxSwCgrB8L8XWn7S+knf4mwTnjRXt7ZcKPYx
TREClCy4XGU3BaSTbYW0f2eYSXRHNUJJp9nWV5jd4CthfXf04au2C6f7666xOSugMv/bdRza/+xq
IHO+V8n43g6dyerbpw+wp5Ij2WdbGeBtitsycMZ1G4DndqgrGfmSuNB11ahM/QJ5l+stycpJMPt6
PMu76wPxsrZnYCexuT7Vlv20ASVuaFTmtmJpI7g7AcvG1Sfc63E9/nlflAAqO3rQ3DAE/55J88Oo
CqQfrv9tV7nY3qBToht0diUpKnAsJWJgdAl3Bq7Ca0g7o3/dJksnuKO6h6OP4yYzIfa7brOlsZYT
9kzXZzIK8jMWZbvrs+uB0Ke5u4T0POjMHOP6YAozILiZa+jvNvicDaNcS9/3/+7H/GOtY213uW6q
XKfA0q3ZlQ0R6mOWdWtVl7ArAFC6jZIIvjviICMfNSJ6TGVOwbL09mJzW4AIsGwEm0y9P8/busGA
Dxz3z57XpxjnAzUtD38PcX2hNMPuYjFSx3PawQZGthctmNTdFbgvlIxfghPz/7MxNC11p2hA/Nc3
Xne8PlxfQIfKOHh58zxX0MdT19qHSwNaR41xHsB/LmFeQ2vBNfAd1LBlyGOWt3qFUYU5o8cpewaO
hl38FHrp3sUhwhu3Bk+/bs9t9wG7D/XBXcrdukYWo0Q9+xfloaxwhTIn0qaDqaj96/Y+oiOSffXC
FMfGnGgkXjVhdJmbRM5qkVQOrc3ZtLr+2E0klxbjgJW5qRyum5ok5dXr8z8/Xrf+fX1wEa5lufL7
n+3Xp//ZZuqOts/r1JcOGCq5V9Mh0qd/HlS1vYt7/tZZwBfPI9t81RLEB2qVVu8M7b5NUVkfil08
d5rW7YVliK2jJZHv5gauH3jAP4tSY3yGwqPQHdbTUMOXqcniFxIvCTVmwYSVofitMR0cXLaCKTHW
sMJZ/4rxPNV1/jNVmHr2rf4amq0Kg7R06NilciNfdro2YCuqMrpfqdIId0Fe0Fp3SLscPf+oXO2N
fHLlHsPs8lDo2AzG9gwhYew3dV5lL4PKEG1SMm2jIOF6twKPA+R+/zI0YXWj1U22URGI7cs+zJ+d
adoDRhYfmjRKVE9BcMijIbkPRPh7/bhZd/gG67G82GU+nIOQKcO4vGH5PWBQMtNK4AYWVii22El+
JliSnq4PRjH2p1r00GtNB4sDhS69hiB5MvRYjKvrPmg5lx+haaOBE4d/nv57iOvueVW95HlW7v4e
OjOgBQtl6Py+RhowjvMe3xb3fH1WpAjQ7AHb++vTpIHFAj11L532bDMQ7PYtCAjsMDX2ylppXqaB
uWpSiPrNnplbx2PWfpRZ/gLNQ34R0XzqqUd/2sFCklWEJNiX86p0kAmsFBr5BY52Q/Qt+QhDxgnF
IrfP0Yl36JQXc7nSrnGY07VqFRMtvb0+/ftCmik5OcjwLAfg7kv8rAzEiBsYUh8dK6rdTVtB8ZWj
1e4jo7+5Prs+XHcxl/2uT+tFXSRkCF7W2XfxqCr7wkHXlaNSp0sfMFHQEV+t4+Xl6z6NEqheloGJ
NqbJPtxWv2jplZs/b9G1zGv00Lz82Znv6ayRLGE2pn2HYIiD/PsZf94vg7zhzOIzWigFh7Hq5Mbr
4GHfh2le3AdLyxGrDVydf7c5bd+tUyAwqDtYwqFc0W8b1XGOtZ40R7QsL/TE5qOKrAq/Meu2am0s
ZRP45DYn4vH6oomr/RoeSLVTK3iC3WBU28KG75p1RvgUB6XtVwPmCHoyoqNC3kl4zoDUbcytxzmD
ZeOWofKzYb4W/BQDJanRdOZjzrF8CLLpcTSNaF0lGQIimAIPoJn+yLFuDdMwH+YmADi1dTpMRHb0
5pi6G6JLVtdXbYNJ59TZwZHxPAajcZydq9ZqzjaMNUboTfxZ2/lNUyTmc2NUNpqKEDuQOY9fKgUA
YdnB/n/fySy1BVR3ok/4In/eabFiedXU6rfMlkDc7Tp7lBkKJQw847skCPCN0rqSEUlmb+Vk6YeE
ewR0mLxnop2UR9a3bjvlqn0W/H98O02NuzIj/i5WFftxXCyL8ONd1bVwtm0fzNMqXzIYenvSTow6
M4BLXLeWTQUM/lO1PPzZr2tESbaF8s87rq9000RCshQBEYSI25lx+zAS+3vL6KOHysKzIsbozb8+
vT6wg7Ct/p7KflEBYTz0d4frNnbQBHAgCIjcB24vSKYdwoNVZM1JRjL30zzrnvU4+bp+1ZrxG5sy
+k44VwHTJ4Iulvc4WBUdxPKezAZTaBLRPs/GMj6QwY8o/ryncDNtpTv5P++pLXgpaVYckFS5B62b
3AMjT+ZbUmcgUSdFuEm5NzSkYfNScX3pvz9SBBtrpY832VjnPSEFAh0fqbqrlr8el2dy1KcQE4bV
/zF2Xk1uI+m2/Ssd/XwxBy4B5I0z80BviuWNpBdEqVSCtwn/6+8C1N0yM9FzIxQMwhBikQSQ+X17
ry10j8d8XvH9oUkjAoBRvT5OGGm37UDiuooG66rIzWQbiVh7wSR/0/Mr/CKi7tZWvfWCbyGnLa7+
bVc/a2+WoasdDreljP7Y9Zej2pNOxnpRJZQRX806t550vy4fg+6Hhah7NTrH/LbFkD9s+fU1pSz7
vap9RChT1ZEsrvSBeyyOfxqiur1dniYGQIBofihlDGHSu9Hhdp3rZJ6vLU9zGLQamao/r12WIcPX
p8miZC1H7ZSL4IxlxN6ntIpPdOW107Ie4zvF02WlkQ0eXOR5b5p+Ml8te7WO0YrDsoNa1i5Pl4fK
E/TK3DZelZAz/th/2TIawadW1uF55Dp/G3BqHNKBwpyRVfmtnxv57fKMUehzQzP19H394AfGwbNo
3C8v/Xlf1KZ/7NvA7l3BOGjBDnvBZXkQgD75HWX21q0y2CVNi/d7efp9HzXS7vh1n2WzowtgLR3B
MhEyw+BRA/5+zvNGpz49PzU1FF/Ls+VBBdy7kCeFq+/rOtMbq8v35cSZkl2cwTFbXozFEVLTL8eh
XEmTRimHy5VHj+yHYzBwctf5OOjoa0q8WuD6OhndAjLIbwM9zG+rdHTxiPvWRo5m9uOGQ9MB8Pu+
trQsd0On1dosL1weQCvnt+pQz3suK1SPPsxhyLHHp5GRNPMy0W68EIZQrZZFrEzFXlmQlpZF08Yy
quHVvFoWIyfacIM0H0tpmrdJZj8uq/sIdmtjkyEXj/n4ogxavUwh3OOyVRP6DUma0x1B2faDyqdv
h5ap3Z77uC3hKfEiOh7jFq4Q89H5bRkpNMFCaNZ1T67Si+mTTPLv79ae3y3DsHBHJ2l4+f5ul0Mm
vNtMAWiucOnvFxJ6xu1i1xQBuugZlv6Njj7z1L8vVirEiSaR0Cxblw3TkHJlX5ZTPf+YGml+WJbG
rDpzqcTikxpbGTPWxRYYRbew3YaNop69HZQ7ImUKs7UPqOC6YChEdJIvaD/U4LOWvb+90LVCtNOV
N+d6RLdCU9EterOAqUV/l5B/cQVA/txqg/eim/z3oxxwHUl5W3XJk5pX5xKfTZ3QTm/axHsZGite
U4iPrpatjROTiTEmz4GBerqxidgZes17qTGN7fI6HnbLq0yzpxzZxvG11FL5PMVXy3/paZ1+BemV
DuD8X/lxTCO3zrX9sjgm48eJ3FkYVqp8VIG/Xf5L2dAbMyaSr9suNZ9tXGNJ5F2a1KLjoeuYiwmy
upCU7V76StB7iQ3HRxdqP4xjaoMb+mvzoKFh+P6SaZpGLqIg9gW3VkvgOgm7hyBsuweCligdpohD
/YBFkDcEyPTj6/c9jNZ/6mMrvSz7k3qi9laH0XJZrOcDzl3c+VjLa/o6E2uYInIvLbFv2rG+GXL8
9gwAkNrXGmerDiSztZzgS3jXhl3xhQynDJ1gMGcN2Lhtp8bD6N/HT8JRn6Wl5V8S30T+4lQfLFNU
2wYy4RXVSOdSTkZFBpJ0P8VatVl2rTz6fGave/dTSjbcqEfcSUTd30+l7FbL/+dgUkw7p3r1S6SK
WjUwGNMScVaYKrdF5HgvCAcuy65NbH7sPB0PoukYvCkqOsvfUPh9tXaZR/35NyTMob79DUXGmGr5
G2pcQ09RXn1Gvtvt/Cqxd6meTAfEAdnGBOzxtCx2dZJvzFA3n+xG/bF1koH1w6KemNWBplG2w+1M
n8TS4mednPSNPur1NWL4/lgZiTqATYYjqkXpxoWb92Ecuxck0PZXT51Vqk3vTcVlAgh5jKGcV0/S
r68V9cyiBbjQW/lrn1XhHl5WBv4u7csrKnNERs3PfllsgTwTM2w3a+YB7F1V/Yg7ghhov8mc69Sw
tv6gRVe0jbx1St11u6yvPBMtEEbn/MoSxbZoeiIjgpZXWDIi+EUO3rcD9EfLtUnVMuZ4PdfVr2wb
Lei8VMUBKp6iHr9t7OrQ2NZ1B5Fg3rDssmyVnVmcaSBA0Y9pUEEC26V1IC429c2LMz8si2HaO+eJ
cMllaVm/7GFk9I9o+riQqfMY6/v82r4g4ygU2S4k9Wa9ANhxuj6VgP4fogDBpDLQWSwgdHdST470
kgfa6eG39WXqrlvDVJ+gbeA2775AG+cehvzlLiht/xCADtp7YZo/JD1NjkbTuy9Wr68BQLevOtSm
DRhH4xp0KglobRrthkpTz7VuPAV10oPUIShrzOWLiMlQiQ03uWrLqicDxBqh9o/BLXMMzNh5cIet
vL+yzMa5E/ODbaJbFMXdGEfOTBRrL0gwz/j/0FrWdlIfzYlhxff9W6Wind4wZVvWLS/rQlT4Y9Rm
+2Vx2aBH9TvYenH6vpuLkspVRXaDedO5Sytf3Xidtv6+A2QZhmbx+Pb9MMpyq30zYepbXrRsaNto
2CRp6GO54EDLOqPJB8Kuo+y4LHaF7+zyqEQNoZONIwPx4jGlO/cSEcCyqMYx3EKq0Q/LopsUTw3t
rlvMVP4DDvWdalrxUo4BBjZ5bwyxfaF1AYI/0L8iw9L3cV0ypVnWLQ9RlKsrPFfYltlXnwpr5091
eWy6/CNaYKzn0jc3hu7F9/2Yi1vb/NxSW8A4Q1zFEYwZltd5Y1EXyb1uR/pGpzu0XdZ92+CXH63R
NM7LEihFcSvzz8vuy5pIGPqRQeuPx4nTQkcV0Wjb2u06jKSN+hjgofp2DCYXyLWr6SPmF29dSzrT
Ma1/Y74ARfBeH74v+f63peVaNUC5+L6t+2npr9ctF7m/9lxeR8+pfzB7etXzBfCvPb/9f/O2Gbjz
H14nhwD1Y9Afg35MLjgbk4tI/Ps2G7sDOJbk8n398uzbumqgYdajbGD376vzmiv9allWU/eWBgjz
yWe4+JkoLsuz5UFVI0wVM20JEPtzg2/o0fDDsu1Gh0IPslPck0P57TDfj9Apbdwa8czum4+/PCzH
YlDQrX7/7X/+9b9vw/8N3ovbIh2DIv8Nt+JtAU9L/fN3x/j9t/Lb6uOXf/7uom6UjrQ909J1TKTC
cNj+9nof5QF7G/8n15vQj4dSvumxKZxPgz/gV5inXt2mrhr9SaDrfhoxoPF8maxRF5PDjekkOMWR
Xnz05yFzOA+js3lAjc3sUVL6OyXLWDs3u44bDPLaZZflwcsqb53X6H2rlRb1koEKIQHpLogT+7qe
hPXtIZuMa5tL64neMJ81tCT7GlV+udeMoF1932/ZQM+NAM0iAplcRhRFRX6ocq+/iDwbLssz669n
8x6QU3KGcehOQ6YmF980jk3UFndlhJTWt8cflmSuH0Uox93ff/JC/vrJu7blOLYnheW5puV5P3/y
kRjR8QWR+6UmxvXimFlx3bd6ek26xfwc97aivzGvqbZiJJkM2cYAOmR++GN1XEuwgZXyLxrNzU1m
6wLgzaDuZOTWIBRYN/iOQE6qdyGuvj+Xy7Z+q9K6JX0mfK6Q699EdMOfdfM5TZr2ycI0dZ+g5V7W
em0TXwwfi+GymBo0VQZLA54/v0bgPdgGqaox77fiGa1Fup7cPD0vW/Mi+eH4Q/nD8TVLP/ZtjdHS
N0g99f0GWIfqLlSflw/6f376javlN/9WlGMdBWHzy+K/9u/F9Wv2rv53ftVfe/38mn89Fhn//naX
S/RWF4p28a97/XRc/vc/3t3mtXn9aWGbN1Ez3rXv9Xj/rtq0+fNcnff8/9342/tylMexfP/n729F
S++LowHjyH//Y9N8btMr/OEXOR//j43zJ/HP36/fm/C9Tl/zL+rfXvX+qhouDv9AhSwtyYwdPYwn
dY7Xv89brH9YjimErpu6abj8gsXvv+UwrsJ//i6sf4h5Cy+0hatbhvn7bwo7xrxJ/4crLEk6E5wt
zwLN8Puff/0fV6pvX9t/vnIJ9+fzh8uVbTueKz3T0TmcPp9fP1y5DIbsqPlrCd3EGnaGzrQJp/W9
1iZkMcoU5H0rD/loMxNMqNM6RdxsCwetQq8jfAiyd4SHdIw75V0pD6lOFVXW2oF5gKZf7oN0liuA
DwCupSG9rKHnq+4mpb1qxF197OtKoj9txAZfx61RmUfDoDvctTRVQtRhrei8HamzK1JItT2c3Xdn
nmzaujFcAnR4FJardeJH4ynmxntVW5VEMa6fcVoWezeIks0EvurRERhiHVmvYpG6pyEe0B9FIjwU
AZjqUkepLCSknKnb/vBb+A/3BeM/fLqC70hIFyqLZZr6z5+ubo9eZXm1t6LBeptmmEzzQjAiLCoD
utJ6sAH+RBXTqjmehZL1B1O0MOFU46/0tKgPKrZeJWmF+EOeKTsM/+X9OfzCfrxvzd++8CB0OEKY
lqnr9s/vb7Srgk7y6K16hq5VHaIPCm78mi4QIQKnJkCj5slIO0CjssHfU1NPktLeT07w0HrllfR6
UiiDzj+5MRg08UGLyByyA/MKVe2ANEC/SmT1AcQBWQtM2Y591Mp9WSafnFJ1Wz9xbpZfAFe/q6ma
8l3bDN0esfxHHQbR4JZA2ZoKrmd7GwTRLijT6TD04bTT3GpErWscGiuhSJuZ3TWSfmY3yEWDzkkf
hBPiYYGCU4qxuZuoltJYjL7aXaNdF0xJ8alaF5+gq5us18knQvkKxO5g+CZW3snlC3OTaSf6xj8t
P5AcGtD6738cLufwrx++I2nK4xZEjki69c8ffk7zq3NhJa2imHxY4T+UiZcencC4LcZs5izjPrGU
Iw84KXauH2q7oBofs9h9RkCI363MiEGPswxWRRztBQqZNUVT92jF+Yt0J4e4q8jYAYgKi2m47nEu
OivLCzCZua61tRQWxlqb9bBJt9U1w9o4U/MlcIGmFe1krAuvh9UVRS53omSPM2y9jDt04R2daKyP
MsoLijO4Zn2/RZLSMmcb00JBrsywB/UtTqu6Ki51YFZ7Wbfv4RDFlwLU+CWZgo/M9BwaNs1bIHO1
J1g+uOTzgxPQ07MrfPvAn3tebTjAtQk9bk08ygpLP0AzY5um7lPoTPLgSOSDvkjhMxkBKvKcjuLf
f1F8If/2TTmeIw3MCp7JVVz8MrzrLbtLmeFYGPPDHhaLjdmhIIq6iW/b0KqZWli3EHpeQCle6+Os
w+wnoGuxd/FM6W7Js0Z2qGq108nE2NnNZ/i7+3JO5/YHmjqlSbZjMdXOWotL1A8o0M58zfFqVAhz
J6Rxx5KrEzMErT52lmnsEgOABVp57QNJF5QmB+ssLcq5rvBLsIAx+TqJbM9+oj16NiJoP1Enp6/T
NRFsDZSetD5ERrON22lYW+hDd4Pem9skwYHgFY+Rbh5sYryPTPFUGYznCbZwniX1wRy5Mrfx1jHQ
c2ZIegCof6By0G48TJywmgCY2t5XrUTIUgaGQUz7MA/ZnWiHcPuNiom3sd3uM+VSTNz+hLXXo7SY
+2QvlyhoSvvNEi2BKXXfwdiiKCnH4M5H2nIV6+M5ww/Yp2LYtKBZtokSNVIRfDqya40tCql+FfZA
jGh2NavMSYeDUo23KTV8kcpUctu1MZ7GtBlup+TCj3ygkxocKBja99gq74vC+hyE2iNY8gHXvvbi
2o4LGpuy+jhm6SFRIcgg3a6on9K773COgvVOPkYKbo8onZ1UdrJNtIjoBDAi6yjg/8zNWp2Eb37E
Jo21FAcOuhW5cbWUE9ffOiKeNsvblJVGfFRGUoff78fGe0cJ0R3a2t0j5q1OZoWPyaU/veqMDyQP
AKY0K3SD4aa3BP1c0euXMazdk9WSSqfRtRr6B0dpN6EVHdrOyx8C2OHpXuZ5+7GOonLW+SPdjXVY
cOm5L9HUq0IixgIepzdljuOkkWu4A8G50rVHTKbWvkBHuKN+R+U+6vTrkevXOvAZgroY9g0xbu0K
0h4ZJhEWSXB9ReR/Sdv0qmuw8Hsk+CSNdeU0TUViZQJwkblJNzEpgWcEg3cdd0cGPeZDK3DpKWqa
a+Hlr5i3b72UqoxCm9aQzbMOHbM95+Qm2sq9KbtHo5357aH/YXK6N9s3o11jrYa8c/YA+8m3745p
YzjbBpd+hcSktNCQt9TcNh5R4b4s4FD4gPmQ0a+Qm2JRGvVjiSvrHH3NQNIcCWR7tl2xs1MvOQx5
+tba8iUB5xIAzloJ65SPr3HkFmtfeo+aoixo4Rn7+6vQcjv4YY6pG6jeXVQuHoVYQ9rOL2OJ0gki
vDRjgC0vJQei9tC9W9OpdCnYI44gK7yRj+0E7byhPgIioecUcaGsAds4tqXDfbUKLpWPRNy29bsU
NwV1JlyAYXc1NvAZifRgfNSdk5YemuGX5o7QbO+cWnAKpSKii7EXODfLuFgxzgMzkOYaxYk4NWkn
TmUVHKM6M+9dPGyNm+4KW++300T8ejeP8tCOHiRX7VXoXQ1t844Otf0vk0Hjl8ng/BE5lmMz/3Zc
x9aX6/gPg9nc64iiLJik+YTAryTft1WieKMw2WCTDOaCKXelNjYHAu8AHtjdgUkiwGtO552isD20
nxtTvE5RcW1quE2xHWgbNzMvf/9dGr/UC5Y3ajNjFdzDHcP5ddzFxK9glGESQ3TnI6rcAtTSHo25
PouuBSdTHiNtliGC9lxhpukp1/63msU8u/hp+GHojEqpXDBY5mJumvN7/OHD0g0nALDTEzdRkwwE
cOBc+qBSyYJBAiTCa7e4Az31lBN+uD9/Gz0QKVdvRBkkN4RpYZ0liGTr+EKcNdN2Vk0MJLqr7RaH
AF/46OTTjAi+yf0ASF2GHJqGj9wXSKdX5dzyzeeH5Rm/eLUXfnLRM4HTZX7oMOCfCAphStHR9dQ7
C8UJbpkumrSTiWO2sl11g3WboDGvarYjmKg5DNEpSYflAzwJFW01CVdBB2i97wM8i9WwEbPCYWrK
dTtq3v6/fK2e/m8fqsFon+E+cA5dSn2ePP74oUIC8XLYrHwYk/M5a7phNdXZbuoHer9Ffm/lAMoo
AK8bC89a22G+crJ6QwPhpWrjgd8tMIgqu7j9aSK/ewXAAJbNgFwG78beG8I7ovQOwC6eqUhhuSzD
12rIMVJ4jz4UDCOST3YIKNjNEHUMgFPWjXs/eTJfJ2PfrVSf9luBjho8s6eVODZQ/SeTjW2uFa+g
qBh0dSAdocQCkzHadeUyMSq6mIwJeHpWGiAuYvDsK0EdxZGngn7H1tnHQ2etwIdtHFVNgBpnw6NK
DigHiHrOuK+0XYy+E8Ve4NwAyDh1mfXBosJdmunW1Iod9M3Xkp7r2aWP7cFGWIGBcCEb1m/IUiAu
JKQDarUBfsCbYx9gls6SgIlvYOu43D4K7DMMac0H27T2YyBOoJSRAPTcJj0b3HVXWt0pg4kO5+js
SfVVOS2ykTZqec/qCh+cWCnqUxuYOAn9z56vRwjgETZwZGSEcP/18AMedaYQOVZ99KjCQyhiEv6y
4URLN07C3K4uuElZ3XaSamJeSmphneeYMVDFZ2V2Xcw5C45vHPCh1Ns2+YBu9wsd9DcsY3jqKtdG
ytufBx/kM8zZ0u5MvJHY53XyA0dnX6eyw1eDXLIoPvImsX/ZpnYj3xR1OCcX+q3LcCtMAky3kq/P
j4Zo61Tc/2F2nJxLhmZiLZUQW5CLq065d5ojgLdH1h3pcgbAj1ierFA7molybqNnMjI+tUFqHzR7
uITW8KkXyuBe2lxzF7nna/jMXSldQ+3dTr4d39L5GlGzIXQccIz7QRSvhq7C1u/b5kqSJ0YWQPq5
0HN/Vw58jlPm4+ImYNWfeXW22AcUoBkdqSPExdlJl5UXOTaXVNODlZmVhByP+jnKDGicWXAzteLo
qlQxfYYkPEwOStnykRyd+qWtp5fEL9e0dYiUGr3gsSIFpsDDu40yGlY6QlEwhlO8TjMPciNOc+Br
AqkPhJcJRXV7n8Wps0soPq0lMrW1dYVJx79kFBI1MkjFeyfdgOFKRAR9531q5sI/QpjZB7uarGw8
pgOwwBFS/yYonwUTQbymcDGaAeaU4MykYgqwq9bwbkj7bEl4rgLxe6CFO+7wNegem4P1JN3kfVej
lyCRitaq7Tsl7ACT0EbNuw8883piKrcxoy9WRXh1jjFzG5hBsGaAWMcYLEfmvuHoIA8N0j3AVrXx
OjhtetRfiRzcuKFhzzKMW5j9NR6/BHSR0VX6ru3dDse4e9P3QJtTO37MgWGu8jwkfIHiScJZuHZs
c5Zvb1SMFyyJNX+bYbbos/KrrlEtkNNk8lNsyjsnBS6RiPJYKTIU4Qc+lgyR0sz9AP3/cSh0eVbe
bGQ2mZdW5mmqtGonKLZubC86Tb16CGNGwil59/0E4E32n/OStIvW5jJZT5+7yUOpy/h1hVf7Lsxg
NQ/7tgYaj5QPg24ANmhInU2Z28WaSzHxfuq1SvG+lsy1aW58MEicu/LqMjmFLVHblbHSEwuOS88E
z+YWhKm8gRzc66iSFDydtgC7mlXlcDazqNkQKpmvdVdAv6DtS6BrcT2aCnMc7PQ15fnb0GyfLQzW
mQ7piMyuS9uIiz8GdMVKYxYrSuDAGUGcvhOpDUm7xGe4lCbqGBjT9bDjxlXhqAaiisNZM6v4MKIp
4crNKa+6XZIpAKs0+Rl9eTdw/XDHMmHfSY8EPK3D3Mm3Cn7SueOSlGzUML3aUpy5UfAytFWbvs5p
RDPDAPsBXFFkdbTVg5CTJphOnXTWQ8S0Ktek2tDzmdZazcwB7QzTInnGnHAR0CIHr+evVfIBpimg
qkA+GyhxgW3UV4/MysZr7lTECeKfgD5stiY6wkJQASHGbGqgQouBCQ0F/YMctAvuJrFLzFnNQT2R
z29rFPQaVEw7ufO006DQiKIoDNKBy7wYrV0dkOnjRkxBGs86enO0iQpAByNl2cAVDglRSr46vTtd
Ki1LVgFYhX1/wiwT3HuGPR7gITEzwP/KlNrcT1k3s7EzY9+iT1h1dXH0OpxcTXsOlP6Bm/1GqNhe
a8bwgG3uoTMwHwHUYP6kBXshWoQ1NZBfMkSYEYQNs/jyITE7m3kD99XYCbJD4hTPOvQGgu0n03gR
E0wjjC0Hs+5em+6UhitZU/jJGfBEVQH3sDau9YBU+ljLdiYTxKinDtpqZUCXv4O5XOpvWm7iuGmd
R8PSqYmZnnettTvLx86OpLQlhIiiWZ+P8Ro89Ucj4+Ire/POGuRTv3VyblZcD2HFjVduyXlT1Cl0
qKAinI6kMr4rM96ovRu7Zz8nyK+2sX5OXXpyQ+3G0VzFVGBSoHjnbEehSNxD99+YcDEIOLlzw+GL
EfHfVL1/DIeOPLDcJqguhAyhwonQ4/JTBp1n7VjqttfSGPuP+bGmlBIk6bVf2rB5R+pzSTCCE52M
aGPVHvhdpzo0ReiC9vQ/yLeh8965ALQr0Y3vrvfVREF/IBJ6jcqdYEovkUT1OMPKTOAboRI4m372
hiEOIT2t/TDG1zr29X7o6nqbWpmxbmrnMxkD0ZofgLdpHM8mms/KDzHdYmbAyWsWtW/w6JuL55Cf
MdW30inSrV7RFi8zAmcUE1+XIQOe0z3FgffC7/St5jTZQQtJBaS9xW8uAplljvaWK+5ZZuQ0lAZZ
CJ3fkvJS1zdAWc4uLM+R4RKTbANPZz1eVYO97bRumYtNa8uPnz39eWhTYuwQ/qzhmuAT1EKkEZVx
LqhIn5144LMbrkZQinXeNAcLRyIRJ8rmY9H7h4HyHreMaNoBjqEqzwU6byiZegGZ0a4+rXKq6Pos
T8lsWAUCtu+6QyVJ0RS5joaO6VCNozo43egDxnmoEGjPs7HjxOB81zpUWz1KB0RMDBdDZZeYIsBd
aFUvsEHkDSwgryXvb8o+k7Z+MCelttEMn+8Morjy4ra16HwOcVlwJp48o4cW7qQFzVX9ORx3jEwl
eMS1qlwXd3+4JhXN3oSmIVe5cMisr4eNGdBb8NyGASsRpFAfx02R4dWg1vFsUR5auSC0VsAZvsZo
4E+2tee6TnqbO71MBVl/zoTTqvRuKrLFybrGd0WKErWgiToXsljZW9O5rThzjFDD9auidVwHt2Hf
l3APIWJhN9qYFQhizZPPog4PBHH7V1xukvMAinmal3TX868GDe58MqSMr4aiOyvIVptcK801Gv/a
2xZDxmc60ocRQ3/PreSz4YBKQTQoGeSXtMdLa6SEV38aejc+E2g2HXulxpNFa4TBe3kVo/XcRZBK
TyJDiloZ/sak9fQoLaUd2qyeKANjmkHc7jtxQCXKtS/RsC1dV9t7Qn4gskJckmo3iEweYxgkWBY/
dSbhN04Q4E64C1zrwQAVRcEp2sUamXBhpVBfuMnOYriBMMNdd1o27M0GjwvNqo9OAtjZJlIlilSK
7sh+hIT0RZ+gj2CSebWcsDkEc0uFUkgUc0vB+go6zhru23yIdgDHxV0+yrWIGJH1vZ/vaTYwsUGx
AxEQzgqhiNHafDCYeEUhtZEhv65KD+A4PZKjxFS6Dd0A1iYxLq2g2Ee6PTwJvQEjOPvG5kSKA/fR
dzu+rj3NuQQ6I6gmJTU1C8bd1IgXHZnkKdK9O/yr+S0wBrglaXla3oIYxXOTh87RpkxFT8bbpKRm
GX14A8zDXQ1WVJyb0T40kjp4C+R9bbTPQTvSCSmicz/au8EwvmqyeAKH160MGNMrp4kD7A2k2q8y
M/2cuWFCJH2G18+3McyUiMSNWl24L9PoFla8iZvBudEgfuxxptDZUfeYrcxraAD3jt1lBxOH8OHb
AeU0BCukoS0tIWoEuUsmSFvJA2W2+ux0OrmhFv5cz6yPhVM/JlMH2h4C+DnIuW66fOr7pW8wtpcy
TdPruMSbAobtGKRjua9SzUIyVLz4Kaz9Um/fIj18Fel7pcZPua/aA4GXh6T28bjlEi+qxoU34N6O
pvtG8UO7GvXEQabl6evvgvzETMGy61G1G2kjXkSjPaWl46JSSB8r9GOX3M21S8bseoV1CHu6l4/X
IUTYFTNbwBxDGcwJC/l9iJHOHzMoIgO9Tf5suGba+JlUhPykRGzc6mTlcT+y4KVUTBSl0976jaIc
S+DL3s/t+rrVO1Kpw5EAtphrjctQa0+9ku6YpScHlSbhxh6aI8O46tFsyG0h5smWTLlRqXHVR9gP
xW0HnJ/Ss13A4A2ZuhlaZpzDGb0QaET7ZHTMTOeeFPfHRCDXzyNuUrWg3j/SAGvl1upHar2TpvZc
Kb/qECoa02g3rdkMN73LCBTYpDK5yytg7JC6MQMkxRXIk/axDgBfOyo6a1XZnhU1q6Coo40RhdHB
j+36XAcEI1gNvJgcqO2+ymzjufCZfZK5MJySGCd4EsHMMtP6WZK6fpuqSj0PE95nK3uZ/4jc1Ibb
ziD0qavdx6mbouNYDvfV3B9IRRmtLfKsd4MLI5Y7r3kFZ/eq6iiexMxzVhMlz1UWh+1WBVy0Aj2D
wfbch+5wFZC9ZI8biqLInudWgKlwDkVFTyKJY5SbPmRxarLNMDXXMTTpdRKFlPGbsF5bUIP205gz
f0lbwKOYFC30G5jaJnczGT4BUeTYeLYoqRe7W9crvU3UOvpWkfLYt/ecZ2B/ipC8iQBg2zYhBZtB
F64cKoKbZEJ8yS26trzhRPwrQVY4zOqiJ76wyy9MZ8vI5rIqMZCUaOseR4UOwdHllZ0qF+Kzxwlk
QW0vc9kfW7e6uEKTiHhxJklPKOT7nNZy1C/4keaML6/dNW7VAgQ3mU+3HcNcXFSEpGsvlS3jY0wy
NnhEWnhNnN1Ytp3ewCrPKVb5YLUt+5QVFIY6G2K8Kka1I7slhH4YtNF1EE9f+zCcg9lI8+qxpYcA
YA6db14bKUIWI/BRKbtNuxY54CFgKsOmy+zyqrf6YMOZcZyi0nqyAFYBqyb1e+L4RSr1D5L5QSwM
FDZdVNxLt+DObJmU0Uwj22mhe7ChC6NOz4KHMebil4pipZOa89rkBnPAgF815NVrK6QWlDQhVtKh
aokC8D4gfGI4HpJTaKDs2qcx2WaVbdcHfYp3ZTMNL8B9Qbz0CPNxJ2WHvEyTW9kppkjwvXvsxZ9U
6V2iZBweLfx6g2jtbVXF3rH0AbQo0yy5FZ2go2mPeoW8HdLZR32EkBnVyUnH4nToSp2Zd9DfoZl4
poNlYCPv+M007mcEXafKKaK9T5DkOnMZfJRQ1/eyaz4GcC/WpcUZDlGZo7gV90LZq13HRX5dhwW9
7DF/cm28vcjVKDwGdOMARjekqpJbX3TFedKfyhYQlOgJhyyMlyzQ7xP+ABkaFkVBlGGRcI9RXGjr
YZCSsJ602NiGTZoBqCzgjagRMuKbEzqHNf0HAo/ktmAoPd+PaznsIQXBGw6rE1LV0/KLb6RPzoMz
lmvCYuaKd/di+yjekwphLDoPSqaah3rTpcNaZ268qwfqXNGIAnCE+eR1xEM1lAAa0UX7Hj3IrteB
vBE8RFAMPIXrJq1ukDT358qu3jxYcWEiUc9yF9Tduj4sJ+EwQq7mOwmJI+BtDbg16ZuuxsT90M9/
h6MjU5tO+lTf44EhvcAZu1vDLT63o3wKSpqefQjXmCNcheD4KMDOxc+qP+gW0vD/x9yZLTluZNn2
hxoyOBzjKwHOQTIYUzLjBRYj5nnG1/dCqrtvpepWdZf1S5tJspSlUgGCgPvxc/ZeO2dQxYkRZxax
cIOnWqpOA0mqq7ErPnqLU1SXR+FRpKshGaItUZqDt0DvYYvelclMpY+E1GWlIQO2a69aMbB8T9w2
xchtXpk2WBeMz0w4tSWTpjs7TZK1IYPuHLR+9Oe4cbQZ0wZQ2uh+EUw3FkTW5SPJL9l4yLWUeU/Z
lCCG6crSok63GfT3Y+UPR00iJ/ChWG98HwQGPR/seLAeEV0ONB473Inmd16E+t7IF7SrFtZ3usW3
U+a3slPFpYFd1Bfw5SZsskpRz/sAL4TXdfRKqhG6VmacFFFaJyHFTzpxxI44CDrcqlQXD3wYnAbE
eisGkZVrkhAUL0/fDKLEJE6itYJqLfPnXIskdGD/bE68QW0Br4im03HYSdC2Hl7UBDYG89MBTuXy
oNdKfiaHpt7M0hzdyiJ0WmqEkEo2g8hwxgdqy2STwwK4ywKyBdEwRLPGkCPXIAmp8wnwQc+cPO13
atXrG4A81FX6VYFhxrSfnEzgcNtuFN3asCfS0FSGlh2dj9p5IE2hOEJbcFWzEIekSggIrfvAJVol
PthdBGJY17ZWKD9pMVh78u8OZINO6zkCnJKkpsvY16YRRHNBKicaTwXvqlFQtCqvqM95NfX8JQqR
h+Mnp3ga/WTTlQTEEQLhe3OT55timYm2qnPohtrh8cIv5EPZxSc9fXYFQqyMCIdE14C792htFZ/F
A40ieiC0rHrbzUdZnlq71PbYdz/aHIDY0D5PRWA+mKr/jESpOjsxZOFRJRNiinUOR/gBN1plbEIO
WdhbYpouRpxfW/SjKF1R66Ay3irow/tw1NCihM8EAoKW7pFGdJO46bCjHLsiFCqR9rEsAE+ETvVM
uWEGYBoKWjFrY/wpm6k49fwccpLo+anFtlBtwsypsYahJjZs0oeNVJLk9OsfgYonmt4iIMk+5sGB
t4xC4NYwiDvV5E9Fx9hPLsKZO2TH6IaGyb+JIelc07Yb2m7Gx0z7YlUMhE92GkUEIzuouKmxcxSi
D3A2EYo0wsPJbY1Dpvaqd8Nh6pr5pITyMfJNbYdCnxB3Pqk1bAm14GxlSAmbTilM+sCc/y2eFV4M
pDdaMW3UEa+RHB4T1gmemc7egweYzoZavRHjOYHjJ14UrOYx80cSqopm56scR41yYQhNYXb0e2vc
Gq12tgKTnzBHOm6QloC+mbBSVgHYw/V88xPtWvvWqcyz+qi2Zntv+fUXeYfhz1pFYCGJd9uhDPow
AomFeIzfNbXYx+gloBW2zjlBJpFKmzZV9TMhrJIzqb3yEwcnleU6guDm0naOUWLWnoPheDUiY96B
FGk2QwaHn053c5OStV2Xyo/MmJ+mNNFXwhinO9HTEMn5aajoxNPjUAYl4bDNXtYBUWCjknv5vBTE
UX+o6Z6e8MIwu053WdEjp+/NZjv6334dZ8+zNn+CvNTpdtOmsKHZAb/czA0oHVsjyzWBh8RS0iKh
Qa0p178i1fO86g99N418p470hPNJ6gBCDyohry3H+BQAIt4NonqqZqIAbWTWmxq6kigya5Pp4z6d
4V/2UdZ4iuI/kiOpnaSgqV4sHnbdUIZNiCrRqyqWq8R8nMPoBlSQ1ANQ7auI++4duWW5x3kEOiCV
rm/vkylM8J2xB9ZjA2Z18emGzXOd+/02LOz5CAawNqkXTLvutqjoAa2SJsIKx7umMbRdxmXrKgLF
XyKevK9ae+KsOf7oDO2S9tNLADFG2JS+YfvSadG5nYl2cyyw70PyEEXw1mo9zV0ig9KVvYstPUEi
GE5uP7zlJaVCJdhHTCxaSZs/lHSyvH4gMKCNnMzVR4c2fJK/tpFgytZwaNMl7RiLDLfCrj5o/Lki
Ny5+STVjWcfJN96h9qNn4WJiijucmOy+MuMqYTJK6TxieX+sWyDCtKzkGBcru5No1bv8R5Zal3HW
xy3yUmJRQ6fcad0MdzkimLAq1OdJj+pHTXbnDs0h2V6JbE5dgcuTKFPc45GV7HwlCdbY+yDbWAin
4q76Tqs+3WThqGyA2Oy7EYNRmvikL0IKwUnB4hMkB9HOH2U28OS0NBibMDj3Ee2eUBX3ddC8FgON
wtI8qon11kbGLQ/31ZDYMIBRXrQkhp8qUz2D9mVwoVnzvpk+ApNpQ5wVz3rPgarK+6szBAEm7B5c
D9Mhao5NlEvbc4CJzeThtdpyPOlfau5JB6RkHhDl1KP1mNX+zWzARTUhdHx1iD6UNni0aA7B+bTz
TRvNlNnzPaRvhrOdJIi8gAid0jaC95S6Bi4hJvlTiE+YNG3qXpC9A+ti4efWlf6tW9vyXsH1BQ1I
WlQYvFuzDX40IEqGGS01CIfeSaMTwwf0yUjv4JQ1AHMswjaL4Biievs3flEMnGKAN2T5T0SC2OZJ
IAhMRphwXwZj3Pe8uk5zhld5ah62thzQOk33eT4eQlxEq/Qw3qUkIK40jtRzP71pifgRFfqLngKT
sDvAVtpenb/1sNlC3H6Sc/JUBerg/puq0yGtMpOjdYDRfaRnXJbmo0OI4JDGTzGDQi01zmAY8j+1
hv+SzB75PH/9VRv/m+T+Hyrof/uv/pFe//+gzN5BKPFfjpu/U9lv6q/8I8Sh+/b5lfIGfv2t1n75
o39K7RVT/MGJBqmmZTBzNw0Tye2fWvvlt2wKbuSWmi40tC9Inf9DbC/MPwyxSPOxShuGBSfzv8T2
wvjDlsiukOHzXxhEdfwrYnt9UX/8PwkXuhChcVVobgzazQbP7u/qEEr83lQjv+E9dJ76tjpRo9NN
j6bzmOf3qlrzaiwwQLB0RlK/KxgCvERDa4Xz5UJWNUJsmdIAG18ptVzDgQBsijBdt3VG0Mm0IKwL
WlFK9B3X2d4Juk2SsDMzA8OESe8Iawirm2OvFY0xZ1m9hLyXK4y9l760WkZ+zWnMim5FyM/dUKUX
vVKPpoW3Jl0ICDJ0dVBwsB2NfRca57/5Ru//vAt/66HSf1kN/nJ3aH1gVzc1W5WOJX+/O7MUfSod
FeQ2+TBrpMHEoPg0TYHYBT0NaEQkqzHUr3TI3pnAMphRkHhkrB+5hj7AKaMfjCKJ6iV20Z4VahXj
WtTGtYs00HxvpuZLN+KzhmE9HBFOb3E1jNtsIFE4jWMKgvKHnQf1MpC6FCLbG0N703xzny19B8Aw
rUJIYTrcyFHpVwY22lpC5pMWQ5fIfBS9vMJBJh5bLos4YVKys2kqKQy441XYa9c+YSLuSw5CJuew
eCruEMFD4/7ADXei7clQ9GJI0kNjWvuOigMxU0mTIEt25fiZXCkmCR2QuA4WuDuFyYQbAGp2HOTI
tEZY9J1VOhAgNM72CtHn96jrZybYVwRaxEvDMZ3Tbx+6FoCO4meT1tu+d+5Cx7pva+cJye46dAjB
bMlzC5ub01SS/Sz+bmz9aozGVnZEFHbhQzjndzE2qiSqHpt+uHZGc9cvU0t75PsRBZnBqA5/RA4X
S+7wyqjYEQyLnNIZEZHHedpJ2w0w5h+ZWnE/IJy4oVXKFeY09DNuXi6/bvqtCIg/xkakuVGuvEZ0
/dPJJ3ikD747M/pEutgVDddIeKOXmZIDv2I+Z+0ivxDZ8/KgkPN11wp9bYTZpphSRqEqYzIxaDv4
78/0M2mJ1lx4gOgf15dEHS3XNCBeiiYmYAJeBkq8M7iL5TRhNStKUSzcIvr49TO71P8sSv+OaQ6n
cJzenICShdArjD5d+QrvUSsU+AD+ux8u+TtmfEfcAKEBY8I1clA2tPLWmVXm+W20MVvjCqypH0kA
snKekrEie8ieCXEvZvFiEh2fZ12/R2IPOJjgD1cZCRlOij5awx+BS0zoV2m9Cg6LOxptjmeXjrIH
P4RiOKh3WQtOm4L+PqzYU/nwqmcRrGONmXIOHHunaRym2f+FV0twYNpU+5ucakuih9lZfX7FTZy4
o2xQcNfnxOdFCXib3Bzodp1BjzI1cNomQ8uixfSK/uvcmAQitO28U5z40o/g1zBEEblkX/IAfXya
9RcM/tfChBKv2PQEunVCg3AMw28zqR4UGmWEuNzCgXlvbmnPBHhdG6pIDDVolhKwsAak7SUTT860
7s3Ocee8jEmvEvqqZupsBLwXRdMzVZ76U9BoV8OAAJj7jMBLlF8pB2D6IjR9TpyVqA0Ynun9yEJJ
AS46Kj7TUVDThcG3H8g3vQov5jgmXtqDaZpnDE2K43aQ2luoxr69hGhm4VdsxC8y/saLlG/MnrSY
WdgYfhUMAcG3YiO0Vw0UjRzsL4h9MWGmAOMNjU6vU2T7xunXQ5icjbxlYEfxFhjdLWoZvkuq7DqL
diVGgbnvH0LFwH5LC7Xi5UXwT2h7Px9paj5PIvxOJ8aoiI5UkC2rKe9IsNXrZGXRa3dJWkMRn73Z
CTKtObO+5tHS3ODZrnv1aPjiak50C7uMAMeSEq80iKVBWl56FJYhvafjSBQQzbnomxdgWWyY+ZsR
WQNdhr6nYUszySqRzSIUGnv3HFaxAlikdtym7DdpanxWPc3nLrC3qV0DRLR5YoQVe3bY+ssoRW7I
btwmSH9cezY/fYI5XWvmPE9UjNs3PuC5nG7d9Okk5t7JrJ9jGBEOr0TvIRezMndGN6lQEFiOBYke
sUCqFNCX4kawUlURG8cvl49hscoRaEaC0dzTkK8X5XP0OEv/qzb0a12L6zhWt9C5g8eju+GUwlWj
m0Sjm3xQQYQUGRVuJBqDMQSCy6h0lbZhAY2SNYkMnCZTBdc3PM5VbUY88h231OrbJ2w91LuInZbM
US9qg4ueIusx1PD432yrv7uMftUcSzmkGVJjpuH8MgD+jcyXg2pfELW5IN4+NbM4pz0qeCfdaOV0
mTKJRqTbRSEC3YCUq3S+tFm+nVXkmixbbDpV1e9aP3+syueyQg9JNkeRQs+JuRPxwMHMU8hsr0bz
p1LrWF1RTbE+kY+6L5t7NRdPhS8vjfGlxvmJiNOngI2JFkZP1aFeMlX91H3lLG3t459/bLH4fv9a
TKCWdxxL2AIV5F99jWNXMcvhY1PLrGIiMxvzKYl7b1B910LOZ8kJMGaz0RpgziXzG0YXNspx2+H1
sB0vqUPUVLQ/SHn555f2q475u0ujG4D6BtOX+VeVujkiBkjbmEsbW5Rh5s7uho0x3LrqPqk/SZwH
2Jd7LbKoiXzKxBm4aHLvZbThRNpW9XuVjBeZaWeiC3nT0p9Z3XvxrAP2H4/8xaj51Ps1EiF1V+3J
4tn1arPWSRdLQ/UyUiViyzpoKiWdTl55jI4ieLG1BpjShM0mva8xh4SxPPS2ufaR8FIdbUSYH4K4
3DGTqKA60tfbWOPg6aW+1gb1oRKLV+OcsMUo4HmODe+G1U1bBjk+irMoo1WTPhBRuK0WJwgqtYEK
LrfHlY16UJ+Uz67p/7sb/bvKfnn0pWriRxOqhWkLvuXvBWXa+04TZEXjVTGdbsvHQdVMA/E2CIOK
3DiSWRBtMtPvUTf2Pxts30mHYFaASvR8Ed7aTs+8OHvV1QlHPBsJOUcl5A0/I51OVAwPgqZdZzr8
Iq3lDqXEsEOBNnO25FlIcsv6K6ydzEtnRJXM3S9Fk+DAoHzM++XYK8L3QmiruEexVgaV446wY5vE
Z2JUDlxiT5gNJVQnBeuHor/J5kXPxE+FzrIbGVnkkgE9+DerKL8GBPKMlKdbZfl0uMjUUXygKQOu
wd4ENh/WBTSVsrtT+cFp6m/o1ZWIX5dphkbAYaeXjP/r2Mt5bNYJWa3//Kn/ZXX9u6fe0R108XhX
LP0vdoNYb4n6w6GHFtG4g7mEk1TuRzIqiIajfWrjSusYEZxzCeYnOoChYtSjI1ql7hvrc9bpTEDM
nfQ5y2hkG4r2T4c7J+L/vxX6L+6RX48LNgUsXRpHQI1zze+Pi5ZOvTDALwAz0q5ZxqZQyvwb0Bfz
HpoIWo6MIvV/VCqifgSSfOnP4bQw6nyDTzOPnynzmgnCF9w2tgrtTpbF26+7+C+1B/5nZ///TRPh
/2B/QOfd/cf9ARcvfl38btxf/sSfbQHO99DBBXufYwOI4Pv9z66A/QcuCVOoQtNMWwUjwUP5n00B
+QcKK3Z1DqS6pQmTDeY/HPjiD9OgF+Dgmaej4KCH+leaAuzBf7GXcl7VLIxA0jBxA9lC/uXgq4ZY
FSsI/1gvTgqhPRkBietGx72u0ZPC0jqCOyWCJevW2F2e/GTY5I2+Tgssm/q4uJ30dxHY76IqjiaR
VX47E5QXmGinS5LBQirlCg8E73lCwN+UrSqpf9HFfupw8IDfDenuLeF7rcakvY4Y0etYQso+fSws
Zz60DTbLQTJ1Daubqick3Zg0c5vgMdMI0kuJWpkZ55+lTGnniY6EmYQZevCzIveQrCv/jlblLiwp
CYbygYU6dFH288ooX51SPKF1wVRXoJxVGUb5M/1BQnAOczS9lkn1MxjijAGtmiE+Uz29Y8W1bCbD
Y5e7BPjukjm7EQS6Y1g9eHFJRdUzEPdV4sAzSd9XyfMdBoAliTtJsX1RzrfmIc2cTa/v645YcN8Q
BE8VLZuCmO8i64aTmZNnqTPIwX4z9llFUomxzfEFpDaaJkH2ql5BlCKQ1demt8INg2ogwgLCj4Jm
jj3NXsy1hFO2gbEPB/irWnfB3DBzOJTMoeChpkX7OFsZXU0Ksq6IEaqbydFC2Ebq4v0Yz18D/fQd
oWub+llWxVPOHKwoDmY2vzuljZWziJ/SyPoAsEPq8/hAB/pF0SdEAuVMXWEFWwBz9MSHY22LAu+K
vp863J713HHUTg3mzgsuOq62YagxwxnLtdDVRTXeqNgz5q2FSD/VIGtpqgq9FmflJEtPJIYXZMha
e7ApBNvHaxlF10zXmmtA3iCEPH016v1nQIQfd4PgBEV5y5yA9Ko+knfcKQ+TOM8gGWFm9LNFqsQ3
orx3uvUjyswAXbks3KlROQG9TqRDr4gE+FZKLx0YvkIJ8ORYDhxEJwrvhFz62bOnQjuMY/4DfRdC
v4GPHzMpLEMlRnHTHjI9sd2uK8+Ilgh48DmNwYjfFITSebaV7ouRs7qk8llrGko/bYnFJAFjFYzt
nTaKwIvrJ3TpNkNS6zRPyWeMp8UOs4Fryls3VT3FyR7sMtj0GUxuCJNDoNA4W+c0cvSm3OvMXckb
ep4DqjQTaxCDpveyxeXdFftWpjuImA/wK8NVQZ4zz3tvcewK0xgDCaL2ZHoET2iiaIxBuy11il9v
cF5yOE+UdRm17EHVaHnWpjeMeD/6yqWKyP6ZCCUwIYB7QSN08K4d96TRdtEk2n2hxFc6J4uWId81
VgiZo02EWy76/2y2qlWdKe+FHj+bfrA3RduuHMM/VzlhZ9JnnfD1e20OHpqp3KcWAmRHgCAzqCml
TpiiZZ2jqX0cLT+iLZMcWoPYSj9GDc73xfee3Flxue0Zv3W9om5hLTobP8wOOuC1bdgMznYsPKr2
p9xur5BD8gfDSndxJs1Nqw2GO2qwSeuk8XiDNNxKRGpqOH6LevDy5KkYg21sgtxXKogWUjuGkCsW
KPU+YUAFFPSrlLPj9jG4wgG08Iq5FQson1GPYovckp4Roqv15H1A7293Qybf7eGn3RT3YrBObdyp
D42mqBvoQh/E3dxrJaDmTJX2AfaEvtZb5Ds+XO3V/KMTrFMlpi67rI8krFunVIMUzexdwUz/Laae
NkRkQZngdwxO4Rl9KqJ3T0EdaWt9UrttGYLr6wmbwQkaJJ6C+XtdqCRTWiFacTx52iOHOIsKUWnf
Wn04pEIDKB2S/UqtNCZPAhvfrW24b0QkswR1YbG2bevYJLQM4Xlc1UQBRpio1SZBjVbVx2C2zeMY
+7gFhRUdTKd5UGk/bIpCGIuWFPFuWRV7BMu7SGEaKFr6aKMq6DflurMbiDo8FVmTbxB59te8eRyX
WRM5jZixnMjYG2oSIWsa1C1NSZIYeIsiBE4081r5SrX8QkyiWGW+RpawVEHrffgxubRF8lPW1TN5
qcIbBjVBPVNsfbPhzQb8uqrL6p0oswTfamde0jBAO41X4h5X20u1FQs8sBlQponBfs4s80VVyleT
vWxtqvVRzgj4UiuFfKuDjgdBw80D6LrL7Tny7ECKiyryT0XpXqYG5Kpq58SVTOXMrOwa68SIjnOI
xXx5chrCd0wVZOaMGESQn9UHqDKz5kHYF9NOsfrpjg5MgjUmH8ZTrcHnckqaEpYOAqpGj9Y5TwB0
VkqjP5BBSleqtmJWRvNHFZ6y+hlFIrwLu3npg8ZrA+vLmh0siP5GplHkKgjsg0ZfEaDKJhc362aU
pmdpww6U5gYBiArpP2IPy4KHfEg3CFk/04Q+iU3OcSkeDGeGRNma36gIHuI6TdZmNmIEDvfOFH23
S9LWGJUYBur5buCV8xvfpW2wV1JLLnYrorSj/tFOWROrRrpNm+9o/F10lDZiVD6KcMmuS7NntY4/
W+c1lCEwOgDyozne2aH5nQS2ZwY7tf5MRvsnlqYbxqPW3/tZ9dAo6s4ENKD6NJozcEt76JNOcejH
Ymtka/ycvEV3BcjolWMpDxohOJjYNFIle+U9KaGhKtmso1AurhbBN9YEp4a47cR15vyCy4MsSH/A
Xxk8pDJ6SIP0A5e4VzA9131CG4RhMSIJzqZ1j+ITf2AajPBbxL56SILy4IeE/+a1mwZ6T+/SfLdC
Z5Mqw6ORIWXE03pTY45ucX+f0wVy1dw5NU2CRQA1mt4RzJOup6T5MG265KizXTAY6OJAKoQVN12k
HPjDAfNy7jMMZmUmpT74lm1E6DEhOUieUZonaXPoYxqYhc53hFHuEZkjI9jQuJBh55q1vPRTfkkk
jyCmpGPldOwfxZsoDOlNtVmuMHysFZtkY2giH5U6Y+j2xxl2YnvQ2hTjKIIVYFoZw4i44YvRQG7r
wymY+Le0wcFWOsOMHRygD0oMQB4ieY9RoOUfiZwe9Sx6lzFvXls+2wVWO4Gi0e0F8mXzA0mfsq2u
Q64q2ynlZOioGU+tFm/ssmEWFD73solpWMR0apoXwKWhG4U01aLwkMz+l60jE4yn5pYpTIAjMe0C
uz+ZNu1Kw87CFRpYbdWh551m45WQ0Q+HOsN4K9jLPJ2zJavGKk24HqemiT+SJ4Qp1tiSkEzA1TTd
Wrs6FDTBdgbmzVwZxnPeNZuG1mUYl6jSO1IG1egG6A9PIWZEgAOh24fZMw19C+3yXtjmG731PZqw
Zp2BoaNFin2gC36YI1SqrOIfwnydYN8QE0XmpT7fj6SCTPJqFOONV3OtQdJ3M788EEmVewJB5JZy
qaVbRDcjyPARsHGFsf06mGfR3wLp35UONezAvdxYcU6OoPOuqqQURBYzfVHsHHjvBOywKvNliPe2
Uj50WvepyXpdZybxoSVTrgr1SLA28uFNHVoUIB204dF+Ekb6Q4nNty6uu5VVqu9NWNwnao3jlwSE
DdEYk1kxqsI3pGJ2rbMG8U0+PiRm6hMSUZKopCj3dexbd1GPVKU25590I0AfLj55a7qv2WaJSULa
IdMjsh5KilJ9nNPFrI2ap7MqbGcZ8UQBD3U64c5eBLKQSFCKRMMRBAEICJuSUS9Lryb9xq0y+77P
ln0/38vQKBEv0b4VKAuaQP9ouUcuHp6vEQzBmJCrMNvLol6+49OkKzHK69CJW0eE2ApLGHu4uEOT
MdsJgG/jlrIFEsdG7V1XO0iwyl3a5LThlgneWObbSEvirZpTxFekOoL7pnZ77jrmIO0cHWI/f43x
Ya+maEI5MnBswOSTipCoJQ3LG5SRlRJSSOFDJcFsGLZzQaFhpx2p4sg/aoKh6GOrAB4BIbtRWxAh
N/D+kL39lTAGJH+tcjUZWbtat3mGkhDMuKWiT/XbizLfVU6Nvjm1n1KmUnuJpqlIFnKalXaHuqnu
IXZeppzWnzMP+kopxbrCHr1usyLHZcv8MRisy/J3hAB+HeGLZpnzk2MaBMcJseNKi1ibszR4kEWM
59mOPK1oL/jBKjI0J2BACq+W4CJn6nJm0unX3Ch3IZRndLQjxjdfbbbaSGxvIG4+haXn6EW0zpeo
MKfkj+ALAsUbHRnfteiHkW7DnyDe7jw+9bgZtkMTBe7Y+MoKYSyIkp7GaMS8Nh6XPk7Yw7alC1gk
Ns1hAI2tWrxqCgtIPtBxUy44uJUfxPOcSqe70sYna296mTW+IIBzyNIvqWmxgRv9sUq6Fu+7eYcN
ElKXZj0YJUPtuixXY9LeiIx6NUZb9yYmqEbS3TcqB62cLoBXhqo7FXa3C8jdbpuW2BNOGNpiSem0
IdkanG/ckMHcKBxxiE0IRdVk5V4A48SuOBi0RYmgwJ18M3yNlKzYBWZSb/KqvpdtcUkIg+ekDj6I
wfENzP3cRkzq+nLXsdlgANEcD6yEl5c5MhpuuVZ5yOi44215yCqLDqLahC8S8wGmuj7YgDC8qvZx
LvjUfsapfyos6nGRdxvqh8c0d3jI8tykM5DCMvFtZT0TrfcIIcE5OBGJspN/V6RD9myF89JXYAoI
q+kZMV/dC47Wmmlu0EEmbhLW3R4ZbbJJIhXkIFl03awRUEo8czxwFBONtnfE8ETwDJHARvRI34iE
6Q4jQqFOO6UXM8Tl9NXQA2blIuLp7IN1pbFtob2A5+UCxsy92UAJPSiBuej6PNQR4b7UDG/o0cBV
DxWCtBO22IepmV7EOHIoivnflWl+He3spepDc50bCps0ER2eUs8V0QkS9mdNNJRSMuiRTrMuhwnh
M4r7CQMEX+C0Iz8DuVFzmYw4OJYtcOLIDO+KOjDgIGgcT4t7R1bPZcvmlNmoTecYbFoyJi4j+J8d
hh/R+y9pmG4pgSFzhOK+COJwp5YM1m1SagGlvZZacQlpECcacYSFcm5pge2aWa5HlX63YfvK1h/7
6aJbuCdJL2K1QWY3+rscp4eXlYlJnWzCMW3TLYa+re5kKnucB8TB8XB3XoYy4eXmuTFNngQrv6dC
b1Zj1gpOh0yDpvku1qebVqcnH1sawR0Fnm95FL6vHoOhBXBC4vCYrIMk30wkuXpZWA1exA0y0/Qe
yhbzmjR19t1UJYehlzy6vDRV/TFW8P1wgnwSlt6YCMLTEowggnd/rNjFAu3QB91R6tx8m8S1zXgb
YKqtUYmUx9bANFda30kcdF6Pa4orZtdkWkN8hLgHisQ07GC35NYO1IXeUr0qgm9Wr14Kvo8yrq+B
uVwsRqIj1BcY9ETSav1xmghY7UkwSq0JL3xSIQH4OejYFaD0sRmRyCHHizr0R3MwBjgnjUcPq99Y
dk1Bg1d3GoxbPTVvVhqghSSsM6VRwnEKrkuAZsBIxg40F1VBy/hH5BkSIVV/78vu0MwkkVbxZ6nE
D+0SsZWH6iFpk01TN1SIRjeyf+Rvmtsuo8fGSO47pASJxjrscxQRdqJteFP5fdVItsLZYHT4ssaF
1uO81pjCkV4nLWfl+lbjephjStFgLkl5qPBYOgb9rpFyQb1vLQ6d0ECFR0BIj9RdFJZ1SIchukyy
MNeylMtCjviVZuEKnvMzwltKOZtxtWF2Ldgo7aANwba2x3Gv4dvdAXuQeO9ptQeQPBPrGYObiYHE
pP9CSHUftRmhkhHCm1wKGJDPSKBXHI1bt4uq13QJ122Z8GWGLM6Zkn+VlUYqhGIwfquNddd9SGJM
YWmw3CGbUeFTBFAeyN+bC/UaBKN58BeRozqZFjapltqksrRdTEjvrOD6mrGV+3XUP6dR3O3sLGVR
caTEMKPM6xlEEo8Wy08gircyK1BfqaHvsY8XHg3jPWrlBJuGudNQJrhx2V3ZO5H+IPQ8I47wz8yf
LqnVeqMFMIR1dF9rmdiPTf1WdQIktACiEDG9R1nAgcyYgTtk8zYc9PR+yrI1oKXizO6FYU+xuS0G
x+cqyL00MwgunMCyxOohrsA6pTm9TVRS76Yx3zDhZZtgYUV1ZuaOVvRt1w48sHmjVqRZpFV0c7I5
W/uKgtw288+Zblnb2YkSmjEUkjmxfK7vf5W9zgiNZHK2CN5F9Ptryy+Y1I/VGuqhsupwbaySZTzV
S1B1QdSuWYKYIAYcy4NQASugvf9iZY+xS4BUg/y0VN1glADahAeMCLXsxIk6roZ1PR+zFLFRpo6+
q5bVK6D5FI1xrCnw/Xw8vbNju0OLuETS08DcYh1wtPUALOb1RPLSqupM2q8NIuO8yFj/ep1CBWEq
RbP9yOnwRFRJBL6DW6kkvoVxLDqbPh46Ea3RuuwnJ672zVBeENjC9gUh5PiwqMrPWs13gu5RDDgp
S0osquOtGIp9BeVmpUPP9Sv4TpXFoWatcIhQSCwpFH9v1tq+TeGL0E+BaVOKH84EaaJKP1Nq2YNE
FBOIRX6FaCcDTQwRw9oNEfmjqi8eDeooLbAH3ugqOlhdRu+gEK4/RORw+ubEpTTXaW40OhKjfsU6
R/3SIdbOu0umcCBMfep2ftp81w5KSAtL2TrTnRrK/N85Oo/lyHUsiH4RIwh6bovFsjIlr9YG0Wo9
gQ70/uvncBbzYhbtVEUC12SejDqHTyppnpaaWV6QVPdmqi82CbQgkqaOJ63mHahwfVRS/ikJJw4G
h3ZNN4CfhuTE9tDZrWNKrEhbHTIQoHgRVqzuPVMYhjdmMNeY0u6qRL9MXY4kwcze0O2B1rXDBglV
DzoYMNMcwMZQzSNIlQkVQ0+AnbFEiLNxuS7e++JitZLCqxgBbKL45KXru2930Oh2+u6Mn9oX5Sdf
0tA5MlK0HccqVWcMrKfRc28FvylrKgim9takDRPER4oTStOzrkJ4DsVrKo320CGi5t+yz4KueXIT
2jWVPxuscqLGdK+49R89oBc2J+3aOKcsJ2giN4wzKRJcvYXJc5stdN6FDbmjvmMhOh5NkbqRe/Xa
8ofRFD2C4x8WAo4YKiKlC0TecxPaj4nTzntC1Vhu6/IrbfiHmz71Rs8rlYRonFzbY6Vq+F9z2Mm9
l/Bi2eEMVKy3MPjb4MQ7PepdmGgDvrM+8Mk+OMzm9kM93ruq+TMs6ba1rZHoE15r9P4XEFu1a9Nm
QDO/xE1iLVHIi0L9Ly9Txjk2MOOtLaheoYWb32ieqwSqQFX2bH9Ch4pxzq6ta/zQG6G9XseDGLlD
XerRQzLeMovK3xhz+wVFVpR6ZKcGtCY9q+3XAZ2Cr4qfbNLZgc+MSZ81Xip9ymAYHtzAREDVKe+F
RKknVtH3HiLzs6uNKsKXiLDVtGakioTLzgtwDc/V3s6BDknL+uFPYqbAb66Zq37U+M3n3143EhGS
LUgoLbnV2tHj0bVl+67H4sGoOxNsIk/hODMy8LYMIdeH6WMvQZR0I4rUsjwHi3jCwYe0DQdzFKg+
rlsQBUbVffDoMENv3YFo894+6Ao5Im5fP1ZocEgSrSLjVNSQLaeVJqdlcUS5TtOKDvC/UaolmhPz
rZ8P3aAvSx1kFzZAmAbm3o5wij4I/23haMz96Skgo3pnz4UAcqa5oMjRA7wJXwarBtOL1QI90yxH
AgRQpPr4bEbzdbKQmuFipUQI9YvE30csrx9TKtikc5e8bVXt3y2JvTcNnvFZJQ/90j44qZPeua58
p51ENttU0H5wp/KzOYhJ8VnX0xPjaYSECUFiA9oQlCyMHGUxnp2BCzXkbd91y3al9cxKx2brkcyf
VhTNYazHYzWbwQ6twxAtmXFHnfqjHeRqrhX+lwXyipxz10gUplyKDHsIrNp1BE3Hc0raYN8NSIAI
/FvgZTijv/cyXtwpbM8bi3RvIXVqe5mxOU3FkUxVMOMkC3JAD/IQBC6mPkGAF4cZOoA3uXA6zMbo
74Ks21goI04dXp0ofy+sDFEc799O+s6HB+qO6eGUIMuzi+MvShorLgxpRF6YQ584WbnPOFy4e2xt
N7s1o5RpEdamhsnL6nylhMwww8PokYYcZKtEv+SLGsMr/7PX7uqFyx+/YsPVOckl4DSboXJ+oJ9g
yRjbZu/uRsbnKGL+Ge7Y0fzmyQmrZxkbiyf40YXHwCg/gJMND7icoX8hlt87JU276ab2Pljr+wzh
fuLpP3NX7Ne1qvdbRlQUIBlcXH4d694/9gyZSPhNcWhQf+zJoY9MoKFPqDBqxjVMXfPC3ezbCBQN
YBAzuvg9Jpl4FEF1HsIb8lBEu0t6lf76kKC3Q3gHiALEmgu8asIIZtDQWGDVIxYbw46gs3Sf+Mad
cjmwyiGs96iSXH94AYS3G8v0w5ZzETstn4irynhyyL3oKM4LDGvXIOuPJNgwhQBYDTu/YbrY65is
WgMGA1ONwJo/yt6tcOS1CdRc5ykNSE7BHbZb/YIZL5ukRBHsERoSgTfYMGMisGduf6t0/EqynE9j
Qk5ZNiK9V37jkgJxSPwpw1yKS9Jo64TTZ/5JzfzW91ozZrEZ10mgGjNXZJHh7HKNl0WjDRu3rXvL
k3yiGzoWW3KOV5qYABh1uwh6oLCHJqgBqXdzSDEQGBVsyTm4w7/ijk8FYUmo0w1sxXo4+t4oYnC4
Vme2Z40nd2u/z5DR76iUuhPd3sxKzPgckZarjEUlxro0XqBARgSdxZbj02Xn4BXmGSfuRLprOQli
mOijDIp3PmNSTDcDW1m9McxF6SaZHzUDMrCRXFq7ZbMHzmzN9Tu3jM/fNSjqA4ab5lz+VIGLZU6C
gCv4FvkZkqjGJX8GDqJzF4ZwiWWZfIVYMM8ia8ncsVBrCE5ZqWInjax3CPQpaMej1//JJnHQlhzv
DX32J0y8deotMQlTzCj6a07O1y6FUxKHXeKh2s9vY7dODEIHFgEiwa8lTnOQ0ptp3R6lWN4z8o2j
tcctVlV9vfdJC9uzPr80tguUbApXYkhQaYvPzp/VabS2inu4ji5Kyrab89MSDp9jeOhrfqIxhQPa
U3cmw8aLSsJ30Df/ebo0DsIhNznxy4vJNHMye5OTu7rmLVc1s8PPbHiBaOue6qVhC6tgLHK77FSD
oq+Gx1Kz7i/Mm+tv/oS8B7NluDCiNONDeEEpGhEvOJpM5vhmoX+PFosG1l5/QNTpE+PS3ZCRvgUF
/Wa4E19d0tJWfEnHf1mc5OS46TkdMU9QpZTpoUZjLZb2MnTWhUn63gguhc9OruSPX8aJZ4JSUdc3
L/W/nJaGNjx4+sJuzd+c7wNjgtTadBtsPhn77BPb+MwlqDzPWz+tMviubIBsXv3M3pngy3R6s1bn
M/F4WhSV9KC8+2ZxuVOGf3pavyvqNSZZzuvQtCq2lf6ddXEYHOtum7J2w5a8+4M4D+qdni5gZ5od
o54PpptRB+kirOCFSQsGmY/1UCzrld0L7zuVRjF+jsged2PxtH0xHWcPs/+/VDVP6EbwCMILYm2Z
6pXXWi+XIQlvDOOjcHERbmZcWoV/1zbLzdb9hqdYLrwR70I8t6gYvHeUGQ2L7gpbRJIcTHg2yfjs
qeot7f27Mp2e7eCM7gOXCBFpFHsorYcuMsP6mWvrN516Iyp660X23xUcp8T8Ty2vTCKsyEzWKupS
XCLN1Q3dh4BDTJgIQI5stZAtswOlEUhemc8MkaXyyFzlnnOb8UQhXzLF/2nqBei6ZLOizeGbRmi8
66FVsSC4lbjGO+zCrrbxUaRuyc7ipVr6oygYLPuzkRFaQwWSvywN55jhyoGpOzVPwiDBaEnFGGac
4uwhvwI7ZS7tX9qGDYqNm0MF3tkO+3hN4Jb1skv3jdoZvvtvWtzntjBI1HA9jhtazkNbncbU5cDH
8mp5PGaZp2/wuaM1N5Ea9UCs9PqeusYpseav1BSXrmPI3jAU2iPi3KYvmAHy3D00aTDEVtvEZgvy
PPP5Nofiiz/4q1qcT7QXVNb9g+33NwSjnOVO8bDA+zWtFJLZdbGHx9Emg83ygUWI4eio6ZfZ2isv
H4u3wYHnDcpllJ+YHm4zz5iZLJzITBvlb5cYZtSN7ZWA0MfES59RMn4FZGlRDfJGJPmIPj6h9Ary
X2TW5xaxrUPdSb7fV490BJPEnyYoHltlR+PgHYQB4iYzp/VgrPiHBPW0K7hoeqB1XGO4cHgDBXNy
Fz0DIRs7swYxUGVsvlTt3pFHTynmTCbwgDYmkH23fSKO/zlbxd8OVE646DVuPQuG72jdDyNShD60
Ec3wTppCs6LWTwUnPFs5k5vA+vGoOYjiwN9pH2UD8oUJAfyrAql/Sj9GjRVbTPJIBiBgz8DSxqTT
ULtuWN66InnFd5RQnGCuTm0QGi1364pngtSpnZWFN2EXY9wvWD4r/ZF5xCy5TCT0atwox/doA11O
GDeBicPRNMs/Sbe+jQzq2Lu2HFX1b2v3Z866K/QlGgkTP6iUt9wlowE+DVtPxXXo4zaqjH/NfeVX
h7bXDfMXaBDs+EBdNv2EQKN8rBY4L93Q3QVO/WW5fb3zYABL1R9Nkyy+AhLC6rckTWyzuxUocVX9
hm34qJz8LJrhkRDTKjYxBC3l6DAbgathp2zUuIv2vY2lSWJGxkfyWnll91hYcBw7bjvysKM8aG98
Jaw+dLOh/hlCuAtzZ2+8T7DybtvOq9e0Xxl/zqlf2KT0ZfjOpesxQHlRw2Znruw5Hh5KL7Xu6OXZ
ioT0/iPr/26d7yW3iJLys/QrLuLJ/BtOy0OWYhuQOfkcRpWap3o2TlSDIIlmlNTFpMiJBArhExgT
C7HC9s8OOpDekVmCGRWyfKwH9IGw1ZpRsMZDwlEEp2Cbrc/ND9NVUkamhdeVmHaLnDog1Vmsp+5W
8O+NhGboPov+E1/dhz8gjiqsBDXSX1JZ72bTwG+s0gAzQH5RBU1wz90BeBIP0ww7y6SA7pfvUKaQ
6SyTpBLCUgNvUQfpe6+6RZWfDAJZWPi1JLBrqZy73etoZT5YxXPjrOfNxxW4+Uu5pskZz9U9ap3q
YFuY14CWM008w+aGIquIVehK99EHgECnt90TXo/cmzIn8fnotj8L7VrbINPsluC+Ug2ZKWxd9zUj
xMEAzJMxzpzTNIgFsS8sE+5dBsWR7lfrLNGxMdiRASeFkesnNaEJIzuYBbkB6DupfnL2OJhwOMRH
XqfKjZzU+tsIARi8yckDqZ7H3IsLkbevmNZgi+ZfbYoeWq/hX9gInB+DfRg797fYKCJe82Hir/eU
vMwlUsoUIcIdegIqNEO9hVn14pTGJiHi/XecbGF7aX/jZr9xx73ZtDJctkCGDYQXgeRbT21/AMqV
7TnZN9GRYlNhX4eeqqIFJRgRKSk5Ki3iCYgLR+AVKLoqVKB5RbPYG8kR8gl7YSc0+FxZWiZTnLjy
aar8KOdqUXJoD6Jn/qX5ggcwEkOtMyCHgKokgisb71az4stQKXQg0/xmg/idrtgTF2Gqq5sm79gw
xLn1lvLgslCAvNUA+hLdyVQwGZduPa7BRPwAXjjCfLJ3nxk36/KoQFM3BxLfmh7eSCVOuGnG1Djz
aiwtv8YEqoHlijHpUKGLN7nNaZHqQiKQcc3nAoI+F731U2KPu+h+sS61QSarWSY/mZEdHW8Oj8Gg
/oNFgBdJD79m6j3Ya+rDPbJQCJaseZWFqBQhDdqh7Krrkq952ieBGdyzCca7YDo4wELz6NkGaA0G
R0yW272RBjdlQVj8/38qHyf80C2IYrzXnvlQxQTlUDgLN+DS6HM2OLeWBTMM27aNzMa7QOc6+0b2
gTduCwUT1a6lA87G2trL0fr0gk6cWAmpPlD3a7DY9wL69cH1ZY6mQjzq9tlvWEnBVt4MO1NhRYh7
ln0WBv/YrLwJRREW1BsrJ7gvdR3eA0sOIaLqpy6F4yLszaWEligJZuNi9CYJGZT3xZiS9UJGcp8W
4sQDbe7grf22wXqz5FUxsPLb+q1hZh1pgKtl+zYG+ZPfdQUosuWrEr3GeDgyQrc7dZinb6sHmtKs
pN3IAuQCAdJ3vvWQK//TTcObzIY94/mLbatId/09AIe9RhaKVgkQpKb/zP+tiffJp3DXmN43YsKL
Td9Nc/gddDV1Hb4TbzUT0CrG7wIEd58hH5xmJIZqWoHeiWKMrJ6dZq32lgdRGvsDP7f7G5rix0jB
nuROJXnY6j95ltNCBN53Da4jnGq2I5V8CwYJ7NI4K7Ilr2T1BLzz+RCPZg+KpP5Q1DylRZs0Fgie
OiIKCvAN7E+TKnPx/kDnN97l4Nn3T6OdPXUo1dUgthCQ5IBejpKidn6aYpNCINTGqtK9Egv0JDL8
iizDuGcNqpJiBMww/qxGxS0CVj4KYU8CLImaInsZQJEuHmPmITsbDEd3GT9eGpJaGVRgO2BSJGF4
UY3/IIIjKQHgya6OTzEvDCvuFYE6RPjy7icjuobgoR2Jqi7HIi6c1EdQTu9uy/2GRAut15zyDDeh
3EYKn6jpkTgCYM1taubl2rhsCN+bciWYahuydqxPaxE+1373nCEOG+z0AaHm47AGHQ+IfFK99Wlu
bWq9jiKCPxTB6+SNkwuhNO2HCoz7OezfZMFMjYbUYgwlnyxveEuCYYhLmWzgT2PTh10m41tO3RGx
ZBUFKMBOMNeufdF+pdDqHParCwpqlXL4ZRSZfTjx+tBAGFDOi1m+uF73KdPi5FNA6Ep+FtKK29rY
61DfyZyOPMOjgG0UqyBRw1uKyyLZ2zg+jf2wMcdTt99Dmuf6RYzsC950vxCfDSlmlFhDm32mmzy7
IuRyeLLCydx7Jjv+hrWghieXTY9pUKF0waCrjDfmUt6FmIiHfFIRWECGC2Svxm4dEROMWpkLghTA
f8HEotM3eKAdCvnCMeCvj6GMdElKQ1aDVITYg/Lr3hwhoRbk5RisUuqSMx7naFJYHIlJd0rb9mJf
hlTQQYAPiIpaszkDs2AO05sHsyFiuPhlkhtO0I9tyc+07H8VihokA9fKw7lksXTqam+MwKdduiSo
T6CDUTspg2io12Gwbj1MRvToQ7Q990yOmLtioutT+jfKDu3qbzJ7qhjf9xnfhhcbzAl3gdnenNwS
rHbz67gU93AqkiMa4Ie+skG5c6MNfD0rNZzVqTR2EloT1crj6BRXU1YF+yif57BMXHJjK7kL8Use
XTBFzEHRFVasxFPE9pfSo3VGegvwl72QLM/ErX4QhPGby6/FBI5ceoCkE9f8dZNfwCfskkYnMjO0
d9LvvoixpzOuiZ/ju3pcg3KfZkV3q34yFlB3Y/vQqKEhom0h8ClrKPycb9NiOF55FfYN59kd6+ew
qT9KnTnXSbvw/MFk7Gq2VhED9PAwpY2PBMPnwdWablw74d62mPpJiXt3JFPVbmh/x4oxAJfMFC+Z
RbZTCig1WPpfSj6EafmwHmRdjNzo/i213VNRNP65GxiETJUdzYrHTIk+wyf4YWokA3Y3eOhG5oOG
u0RYWYGAGb6Pt41lgAETqiEvVjDQlXZBzuOe1ZGj1zOh0v4hGAzjmsBijPqyBxUoqlhp6cIqT17t
GoGSDQELYoUio2BhamtVJh2r9ON+AN3DW/kVKPfouSSGmbStSiP8Ty0stCVJMW3GXzWm028wCknq
nbejC8d62DMV/n9w+gqqOG/QPs6hel+1GWBgaG6T7hiaEex1TADBY97od+PQNkftpJeSsf9IexGl
XQjLOM/OZjD6zxM6wJAdP477bcSaGHAQ4mSGqwlkgLjvocIPb7GLLKZ9r8kcC6fmVKgn7A/6uPr9
zzhlzb4fxJdypu8ptSCCLT0SFgx8PUMX2+i/UdM/9rW68wr7LzToOZ6RAEUmKr85Nb1LpoPDYmWf
amx/oDx8Bn61LxfhoHtsEZu7t2UMYe6Dmy1FuZn0cE6tH2Ne60ON9GJog88yZZSfQcIzpvzddVx0
gXX7RtQ6bH2sMMSNJBe7LQEjdQk7oBUXaPKHz9fdEU5n0iTxCzMPJakqjqR8YBPachdqVPyStnkA
8cVPDcFvI1zAjgzWZ3p0a4SvGVCk3cGvx1psigekyJrPnRTMNqwvRhNseXaazJPlKyOCcbLM4IJE
E/x/4MQ1OrxdWwbXzOqguL0hkgbK2f7xcybG9dwcprvQyLGag+jfzTXROJNFDyeSELBhgdu+c/6F
4Xi0PbCTUsI1JNqAf2ESfsylhBgBc6CXHklDfX9sN5Zd7r45Q69ObgKbC+fbHm2turM8gzraoMdN
XQBcWRPSQ6I8TDUUrdk1vkTt1nAdCAIY7OYq5+w5T9v0rlLJfwhH/pKp9zmEHjM+MAGWIt2+eJ3z
sj8w9va4nZu7OQSRpXlAdh5nKhdRqwb/OAJpKGCPa2P8nkoUjn69fOBCwwDiyiqu4dwKkWDrSQVr
qxRXVlFgTQ9Qd5mjS1ftkLOKbLKOm368rbJ4bgVm9a7AINaEIfiDAVnDBBZnh92kjgEYXwisUne4
bvnHMn9o+UPJPjP3xAiDVG+WO1SV0WSk6wnaGi7hFnCaj9x+QnyC/oo0nsHMngeAy7s/XjXqO4eg
Sj52fnTHtf461vIpUobaQS/2pbXQafqslZj9sZoKNyUYBwESJaZgGcjeovd3g0/8QuqQcQtzPIhU
3nFQ4qDNs+lqL1Cy/CGPEd39R1LixWphmXvlnwT32oMrqgdCsB6sdnKPoabfpAggjvFXVeIeRTvP
rzmJp0b5LfM20PXSh0fScbHbA9ffJMgaAcDK3KfNs1tfQuayUGCQ4BMMsLXnqn9eq+p+8KYL70h1
ZObfn0t2+v19qLJjOxrvdme/p2vTk5gNcCgZ4zpYy9jzAFbMa9od6QsaVOntDVeaxBUcXAF4w15H
CViQazN6kT4EpaFR+wp6eAYzLVaqFBWil72OacfdSNhQOb9Vjt0fuDc+AH74+scn+B3+DqCV0PTA
qEgHwIxK996gExR09JUwxJD3AIKY3Cbh5XCePe++req7muyuHUc3/cHAw+LO5L+IqsU2yJ+m7QBn
G3t2RFtyl48OD5mHhSAxm4VBIbHHFUPJmsMRcQQDbt5YtPiPsBWXcxkWz5k/xFymX+YgduM4sstL
Wbm1g7xfq+mml/Hbdj2Cn4Yvlyk9S/PhNgbx2lI4OsxXZx/jpZjrR38QMbCGdVcbstjrMvn2neaE
ONKPbNND3DwGn3aOeXktX4RD0o+Yg5emLHBpTvm+a8BlijL5qsNKHXThPE9JcTHG6qecgpc2BOIr
3IthpN6eCInPYUGClsFQ8wwo4dM070ODkUbFgC0sOadxqfK1ZN+jcjfVoLl1UJD7FfWvQXPRT915
UdwgWUAi2zgN9b7R8mp4szh7bPV3iePcMtydXEz+a+4jEGrRu1UT33jJ7N8M2SKVlbsvM4wkDGYQ
fJWzg7Lsr0dZiikAqz4pPvsk56KBi/RfI1zvCIWLp8ofD46N/LhIjQerlkwTUTlFijVdnIjqvKrg
ZczIiPKL/sfbALUuuR+BRnaN1cU96kW/Eux5VE3zxlpzjEemi2Uv1j3mJOLnfAxCHHf6ADr/D6FE
KVvwXzHVvxDI1sNEQLLrHxe5Aifvg5MY0QKPAiqyX2WPPbZ3IdleZY/pNK1HGc6wPh3wNwtDr2RK
4oUqIu+RuhS+dYcc3iWqMzxPTfvX08HfOpHoo2X2ZvFuaJ5l5rMU3r0mv8r2Hkx7IkSjtlBVcPjI
kEuRpjFPrSm2EPS28j9n0A9+BtsvHPgGSQmdkB2EdnbMQ7k8MA3Eu4nmOC5D6LgGs92yz9kgsdMP
l8A/EAa6I7yrPxlu/YyTnpwd1lb7unJe/BHDpLE63w5v+gF09sPQolkSq/m1oDXfE3TPzouwaEt/
lWz7x6Vqdq7YWsjZuaSD+BswibqvUElOtppZFRp7oCOzif4lHFIH2ZU570nI2pA9KTBWQDewtenm
N+VyRsKKYc1EPLHjCaT1Ker+LRAtk3DW3zu1fmB4eqi3YBJFkETkdVwAa933UZvDh3Cy4FELYGNl
39VHsdHzLQZywfYCkHJyLG3U2qvDwIm5OqaQXd8HGBsFTjN7EZBnAyKBKL2QULO9dhHHO2FZR6hn
rZuh1n8yD+x9V8rmmKdL7HTTt4Oyja0vI4ekq05ZDVBITaCMk8mcjrO0X1PDpIoxo3lqkgeQJluG
KZFNrrKexVNGNmKEdPy7lEM89ONd4iMuR42B6Ca5G4ONLjcpCnbwzVGS8A4t6/zXqYLPScggnown
2l1iJqspYNvZlyQCOHFXsOYrFpzdvsquE5ubOBvDBvsRw/guB6hsVp/ECZo0sWAsA9xcK0Vx1Peb
I7e9LCgiMWI1tCiZ+ZKnd6skJnYQRoeIzWfigCgOWpL6zyNjYCbCZudQkhxoNljPPtVlcXMCEnJb
z545Wx6g/TSIAeiz/OychEu4ayYS3t1pOkyV1UZ6lktsu4uBTTU5y4wXLkzDnEapiN2hWR7riNT6
k1S+ERG/CyjZWocHtPb3bmPWZzNrWfInrX2oBuu/tVm8ixrZpEhTePu18cnVM2P8eybJBopFJNZu
XCmfdu0G1wCNTyRMGUIJCSlI1LyfmHmh/bEpDbB29ngysO2VJ+ru9Ag4GHVx9jGaWUeEG3xz9m9a
pp/elMNv455havbcY7LWM8PrtFSAQlas+DabPvr0AASw2/8Zfa6lTHYXwiH/9p3/Ti8eMpcufxtM
EniunUiDskdr4dzLof/1yia7DgDHS888V5hLmLw6zlG07b4DXzou+XTfkIu2X/LxNhqrG3eGIU56
xEQihuGx9ADnOVt/zG1i7LHNEmQQin3fJ8g1RBO3fALoZB8ykzDzdeLNIVnP3VVdcB5d5r89Ev49
w0B8Pwvf5WoiWOynkTdFo7hAKFCOUNvSRnA6eD3TDXVxFucOTM6+lRPKdYZucQKQk9ES/3Gn+SyF
m5z9jBS+hJzaFXFVYSAJJhs+gWbOo0nb4+/Ear9XecYe2+NWWVXHG7x6d13mwtTx1Yt0yl+PUTJi
Sv1a23+cieprbkz7oBxW+7rpxksjqAwXDYgv9HWkRfGjlubQis1T0XfhQawoqFaf1FuncfwjGjN+
1pXFkCl5s4EtZhjZZA//yeqg1M4HU03vg0NUlbCKnHQ1P8Xk0qEE6N2bN3rLYczCfwau8NgQCCOW
JINvnRbfdYujzfArBk1SHJK+aq7LhEwOhph57FBxwJgeYgVqa4/vfHxJkvryq8eSO5xf5VdIjZBo
fTdOHQfNq+UP4c50aCDp7b/yaflF9s4ArsBnRSzV/OARBEEDVPPgpQUZj8L9o4biZ00w35el+Goq
cF15NjMg5tZNRwIW0OrU2XovJvFoOs8lIs991efrXlXWYVGpG7sXBlzi2JhUYdJJ/gZ2850bgYqn
FlX66oEptx9nhS8FgRdIaGR+O8v9f9yB90Xo1ImH/FrNTXlxCWsTRtrhtLTGOJ9Iu+81MO0hQPDS
u+8hLIzYq7aoRoQQ2ZrlR0QF8LulfAxT4hoS6cX+OnwGGTuY3EDCXKP++AAVjMTQNfDtr7xtnX8X
9iiixYowEYDXj6e6Z6bB6FFyvreJ6YcyayRWd7kChJD71rU28ldUr5+wqxGQtQTPJRUDwopuBWKf
RcNi1kDE7rMJyzCfNo03BAt4afCbbRY0oBIfZou/c0rrT3Pkap+L+rB9UMT5RTTfb+5MDI8C7MFv
yneeKXxiLsUWqS2wJrjTaztY0D46im0c01EAW3QnOjBjSu4o8DBrDvitSa2aIiweXsR7PhznPvxX
hc2PL9DkNTZZJXZKZKQrn0vphbT48pXQHH03QZjuQ4/cigHoU/GOsoB5qXDPAPP7S4aixM+FcfWt
9KV0dLRwcw1Cj/TIwRXuQMT66OI1S85kxQHM5Xv3MjwL4FupIsEXYOS1CagXZYmM3oAUTfTUT5eh
eCVMd0AKhJZqUevLOjvYZqUOIBoc2lqVlxXf027Kv1SN0HLjleZt9hY6+uo3CHGWAaXvGrCORVNB
4TX3mAc3IjxNyX5t9b1J6zOjBhNtfS2Bf7EBQR4fom5pNTPjAIggSvLjZNTHKsMzbHvpGs2tfmz8
5scqMTXMWJs4yfLj4rsgHFPyzJtEEmpu8Lymy1oS5mdTnq/LEDHRKiAyrwdCKw5BZRNBPRFiV0zs
PklnELN7or16sYgdkEO5rbyYTEzq1/Ow9HYWXyjxfu+lSYbqMrcoOSS5hQwN8xhxNi7lRBDfmRkH
yRPuGMvNw4STG4zsZ++dwhVbmfvuh7VDO8v8cWTXn6BWYaMa+AC8G+dhaPDfe4t9UpD3GHZbB12u
2VGZFj8jpsLdIJm7hsLFSzidg9p7z5Liyb0MkicHHOsdCXGcIJh764tilvSi+ha/ZY4Zg6CjR1/k
nFcaHmZxaBtUAmaaMQccY/pjxPZGkuzEtqlTy/hVjuvJlE7BR4TgyMrfiL1RqMyO00isS5iubMwL
wjILbT4Oveejkg7feHPTF6f3DBQQK/4zzEhqScDHh+JVs50jBiH57gRKHv2mcowmJsy3SeECHQv/
fgzd7zBhApLvfX++aaf4Rh21K0Tzq3SCssMjk6EOL1MH/wbNJGU4lIcKD3w05xy22sZSLVMsSWmK
Oho12NQDXwhc+6SxMKJUn05W6jPoRI2OuJ69WIYFwLK8yPGWd8I8ft3SeYdDc2dnVcDue63J8vJI
saAydNR4NciuI4z7bC79X8YZ02NXr+JUUtCb/AC3hKITCgAE0hbOfQEUuPdD82QHT56VMY3Kzd95
9k/tapDjKVvOhWz6bDoQ6WbfPjEvCBBApvfeYhan1AZRH/R0ZSaxUbI6V9JUUdmyN+/A7NKTiiN+
RVoA7o2d0EX4wHUZ7g1yCaJKO49gL/nNDPyjubrWZvKltrhSb27PRrLuYcmmBL7YNvky62PQoujs
wCliwsYYjBSjQcUCMoOLYADb1y0zJyfnXL+lNTlMrU+qYThpdYl1raDFO+hfID8cfFQJl65x4kS6
7SVVMbgU67jMRJczQtVu5x5BxjtXZFvTAs2SmUTnXVnD+NzYO2dC3QB7Tb38j70zW24cybbsv9x3
lAFwdzhg1rcfKM6iSEnU/AJTKBSY5xlf3wtRt+1m5q3O+oF+KBUjI1MkMTiOn7P32liMkQ2ZVvIe
0iUqTevOi2OahwgrpbRp6w7lfem5L6nVU9CHh3EerjTxmhUahGNivGhDPFdphgngV2SPSHgo2PO0
OmSLdbtwLn6hjyNieKOx7znVn1PS0o8HplL10GsqL0XkX3mgPmS3I5HuxxT4HHzkDNQc7PW8BoOi
NbhboxyRUVek/KH74S87hpBW2H96NO1ag1sg4hd4s22sHYJaEKanYFfGAXTImG0qSdMdTWV8qGwX
H2VLlHFroAtN5PTTST6qtryOePofQQMJ2vGQIjLD4YKl9+xXpDUNg8SUappvqibfq2YrCAGUUsfo
STP0s2gtHTaiRWgbG1xdETmuFiNvRNpLcEnm0VrS9uijlEOOUo9PccjEfVa75eZrx2itE3gqWIQQ
EuxnL9hNLcE6/XQknXa5jye3Jc+8YkJlAQIamvkeOn2BLoS2CQ7pYWVnDQu/0d2mXfA8Z1QVnjnh
NA9Z83K3Z6RgLmMrsw+3m+sgCA5T3BitCEdE5wStmBNXvC6pKE3ZfJRB9CZoueSJtW3N/bI65HP4
2EnOTAoN0POoCGHW/MT2CToixoUTK0KEE9NZ8udxbBoIpIOGBitFN2dqX/gA8T1r8gmX6LYZpYlJ
1UPtHz5mYkImz+VvDcOVMnbJhMccSY6o5SB6rMKcITBgrHD6avxop10NlNNebPFz8hR0IYzjoX5z
CabF+Hq24d+MafIcsRcOe/AjuFxnDitiWkAmeKx3bSif9Mjb9DjpR9luOx9DTZnteBAb6ylzcKN0
+T4cGP8rEs50GP3UffEcS+dXPRrAb+mWjxTAt4VpshwSu30qlhCmrG9RKRUu6lwTUW0y3Xkd+1hW
NDQ/QBuq3LggE2g2g3rBQHGAkfkYdianwRU/tb/kgjs48ulWB5omitXBrwrVS/Ce62kbVeXb7BU7
ru1lxiEMWJ5NeR9brQOp30Og5UVb6L7NgyjnnVXa8UYD2OWa8E+B0Vxmi9wdMTOBhUkLVSPStDDn
jbKrDWIlOsYEfu1Ndn6KPftKObdSftq6fB9LIqsSg+ZN0u8qL3zNYqRNxAhtGH+/9H2GqJk6cQT2
auhbRikfcWBt8lC8xJyFMZJs8GhHAjHec4dXLzGDQ5oQOPgz6rshYFs+EHLuoTh+wra7sToyiKag
r3ZaoJUbJ0RHJgDNpHpoOvPYGaa/7QlLIb0ubC8eks/Qt1jxkA0N9AQPjmIw0KXcQIZGhmGGd3OO
/bTXZH9NAZtHq+ncnSVoLEbOEB+TtObGo1HfsrymIufOSRqa7uAdb8BJRfduHSERoALp6YbcYODy
EEYQKe9WrntfNMKmkYVfQ7Nr12XFnlHVBXAq86aQ+lNgbftGvrjlFAMXj7n2p2T8dFtR7OwImpsQ
1U72xD1zrGG1MP/ZDVUij3Y2PI6Wgc2qaKZV0WGt9fvplMY1/Q08QuwQCWxHJ0DzFTv/D3uKHuVU
0Z7uQN21NBZZWLdVw1gxZsbrJZelrkbU+g1HmDWDx6gVYzGrMoNKNK8x2SHLR6rYPkeB/FBGBN0g
PWZDsg9J9bmRrWbYIjDj8pAFZfduMg5nPs+wQqaHafARD1iYTjr2L5QJaPkrBlU0gP1raVOVZ0bg
HUrOSwNqlM48hi6i0Y6Jg7rClzM6oOVFOsj1MhEAVDA+j7UbY2Vkv4r798FcBkKcxL2e6UeVadgd
S2JabY8UKVFSJjlRUB0bij7tkBwzUR6fU1O/5AZpo2DG8ptj21HQJokhN2YsLm0ezSvms7ib5Y9K
G1+OX/H7CvUC1wuZeoyqDLNUZjnu2ZqYTnXBpQmnBNVv9QSIhDXN4Wt6LvnATuzHu2KaHiqECevE
ERGXeIsvsghr1I+3tY0suSZN/UYVzFwMpX+Vku2fW+Kvn/NXp7cPdRTS4nDbfhf18X3gM1IbMtyQ
UokzG1lYPGjBkJQiVEZx/la6JXtIz8iY3Y858hakNzzjkUPFh2xiTpYXv2xNqToJl8Pfu3fmnHL1
Y5OHr2Cv6nK8h+tthmzs9CB3TFyZHfntMS0oyXryk7KqAGrCrJw2purji1HSEJTzSfrjNWmZqoxZ
fGqJUdwU1n1JEBCXHKsq5O8XwzWj7UgmA6l5z17Qb0j5PY+jc5qFyreMgtCixVd3Asps4GHZOBXy
hqggJbvpeJjRU09u2EPEEUI1o6YxlydJvno2LZQkeEtM+MXiM4BiwOGJcZZ5vVyPhAAt9AEeRVnt
sTZDVClBJuR4yzb+DF92ImAomBDkR3OZrGnGoOxgyDYTpmaa47CyAoaEcskyEMrHN5TLvcKtQmC1
PvcD2wJdWNEBO+twBCD/4BrIvjpf3HlIaK+qlsSSNeW4LqMapd7Ql9umXUb7AHU3nuPT4yVQa23I
6NI6jbqtkElGNiIdSV7hk0iz5mEWxSaegxgrFTGp1ggBkxYLPTad/4A5LuEtle4pZrl4CIsBHMVo
3Df1+Na7mPAsA1xbx0qJgsC+9d3MOk1ziDzfR6wRzrS1QbssQQPAG52hp9vTgwVWUZPv9FQjvUWu
++7rAllDXSxQ48DZh9pzmDHN+CKa6mCBLsrWugt/DUGfYO1BxEkcJ66l0iLMMxbPE8FBRYFBnqaW
OMzt1JPAnasbP4IHks7NmbxU96EqxWM4TN2LBWfWdir5KgSxa4GT3ZGO/WnEOD6o5WBT1q65shwf
EdwQtzd50ePvtbJfkTnsjQJjbDd1zP4w1axIQWKD3YxRvEvpHY7EOa5RYNjParJeCPqwxpvcaakK
geFcY4gDB9rMdCrbvSf6cRMYtLYdvw3vYqj/wgvCjdJG+R76nLFZBHfMHuRe9v19PXQJL8J3A1II
4lhkzkbtn0gjgD/eNNWPgrKb4tZqffMioUI8jA4JWMHQDP2Kcpxhg0z6bYU7A/qIwSmxCmolbdCC
ZslgDk8XZGXRklsB2Mnv88FmQc/y/Lafxa09JYRrt757YyXyvnQL99GUfnOOYiDVuW0xWI3osYu8
OZYhUuEBK81RpMVni9zqIUcLgcOzuiCA/SK4FH5P2LIPd+3qEvH8uUFC1a8Br2GTEvOGHmpwwIjn
rUlqDg+q1z86Q5PyDVBwTe67STBdidovl5soCC0aRPxYlL1THd9qTFA37OOJT/v9tVKPAT2Jk8EG
3qB95/SCBJBs0GBOsQqO9AOuSbPEE4+LqBjUmJyujj18IcpGZ1pFL37dGecyKsBIzoBolO+eBw8j
nGNnxdk2eYpOxaPrwDFqe0qNKNpjusBZVLR7QorlWSxgIBmVr6Zos13qd/Js2Dka2LZ8tWp1bQvK
JmE0j3MQQtuz6W+6kZXuUrRPr3YjHsapPRlVXO/H1Mju5yXJxs3PdjgKBqScqXLAcDDHrt45LpYc
5X/Tefhup8R4HiV48hKl7GZ08NynfjU/ot17pF6bniXgJPBNoRUcBQk+t9lssjqYyCRaRsRHBRuX
rhANHNm49SXT5L5Ql0Q/grq+hHmwFmgwXuMAl0oyxfOLirh9/LCJieQDGkTHhMD5zlTbXtZn18mG
W+2SvogEv/4wPcjp3tx9T6reaaW5LPP03GZ9/4RMVt04hjHsJbuOJhi9iz8M+sGjAWNM1cPvPxCd
1ezhEV8KL3sKm6S/suD310ZgToO3dRjAxrhFMiGr/L8/rJi6JE6PSdIPIL/C5BKgyNnjShuZJAEq
svvgTvGpD6HJfff75lOSHPFcyltUweJseLCD/3mvNLo65KwBmBodOD5TrAkUNBmlkap6bwfFeCrD
JbFSReTZMXDAdZ+ig96U2OsA3C0+glyVJwNAXTrC8uFhmXkw2P7ykh7ybVw0Dp+3pLXgrtqR6Ytn
uu+zwZ40FiMPw5g6WTtp99jVpJEX1743YFo68yGNM0SiXX4JXAS1GUJZN5L22oiH+7gBy5ctnnY9
f3nUpTbSSosNxUorp0KfyXw4QyFPGAphGu7BnxkYyDwkY2A+p/S64cquRU5SAxJrmCM8xEwaXxQf
mbUzI+q2fuCfgTJaGjHNhm/WruK8avflvDSgEuiogfQRgOofA0pIrkyoKyLARtWCCAxNAHE5qAfm
Bay16X7O4UcoiWodHU24Zc7M3gAnbho7TwxNWUCSaNF1fYbq0WYnfhv1xnPnYmZ/wcax7dnkmUb7
qgOKfqC2XnkmRx5nZO6TLJz/GvwoeM1zGpuF2HBpZHu/CZFDt0t/sfajZzkuelt0u7a2m1seqmDr
gmxPP5X7BKyI2w1Mbrtp9/u/cAPcnIvJLj/+/nMqQf4WKtlDWls2ELIuCLwe/DVNMXXE+YBqSgO6
IfB8mJMCEUqLNUcloBebtmAZdWlwSofnhrLG9X//xe9X//zxW9+e+h8OZIjDnEFXk0XRHeBnmvQf
VDNRooa6Ov5+ZU0GS0fZc23isj12FW0cA5VEuvr9ksWI7uEHlv/oTP4zkEkmPIOK3B3ZJTsq5/LQ
992vtaskW8LQFfmRSiI/2gxPdnFl74ZRd/sZ4l2pmJ1EdfUxGtj7EyqriZ0WgpN9J7pr6lAljrQI
ORhEFiblbRFkHar3alcbg7FOE0wSjHZXhmIEhm2/6rDwwL/0t+ihdmIBKCSHIOivCSEcqA+qHd3p
XbZAF+NyfrfsAfwtE6axQeoTmOyfwvQF0hcTBgTOOpX5tuonIGnTkmKVoTkQNlrSotzrxqNHS5Ip
isifeRdce8v9ligbEh8x1VwwwQrigtC/OLljgGQdmtj5qJ3uIW1qOoNcyAQVaNpfAFmwcRodvi12
qp95Oh7xcmODv/o8EJHztrfS7BHUzu2vbJzvhvqmYpIN+8RKSBEWeHrLibAnwCh0C+4JEUJb3c6I
puaXyabKC2e5tTtK1iJ5tCdJQeJI9EFvOXLjwRwZ4VYOxRfbO52pj9+eHQfSYx6xLru7JCzZQs7h
hWBNuRsSG0xyd0ap2o1dTT5aS3ZjNG9r+5X277ACIn3nFha6O/MlFO03xvvLkDZb7BEIBEPrA6ws
SxPTXaX7eyibV8tZjJxBcYxT/QUj86BD3AGWWCMbw7XL3HU1o7kXQAcLdRJvNVyLvpk2yFm6FUpf
wobm/r0yxkfGm28qrHH2xjnda2wXVOjBHSG3w43lRgVdRn5rmBGWESE/cuOD3d0rCzoWMTfYaVC+
YNRgJ3h03fSRufkD22e6VYn6kA4+nGBrht1WL2wcZZJRmc6vHPU7nUHUgs8YeTfmIzk4Jsqarmze
tCx37EWoGwyg0zm4XQNUa+TRACiYdwfpfQJP20I4nU1sIfy4vH2bExrcQ4y/b4Bi4Aqjv8HodMIA
h/0rHgExOt/IDu6Nnr19RF4R8/Eb1F3KWsqJ4s0LEAFNOxBt/UpO6FuE3jSMdvKUH33LFAymMwuc
iXZpQM07qOFeVv0TeFXoBX75Y3REu0sdGpV5fNuQXATcoBZrFRkX3z+ZaeCvMXVk2OH7jiErMknT
YLLXs5NBNMXzwKy8X0NZ0rmJn6uBnntUA20mvYObGjIYKxbBkjT2KB2LAhmnHZgn3IqjyzQdiod2
+x1JuhBNZu/IE5shid0w3P/ZM729sKv/Mc1Fv0P6X4D6wlHPqsMO06ZtUFbnXKHCdfIeh50xACRs
60cs6tD0p7FjQ0WkVxyTOlJEJVsuy6VYUeJOGd65w2/ApJhufUU6CyjBYRUUTncTdB27CRQ2rtth
TnBr1uErcD4YMFXBELlOD7770GvrJY4wUId0AchA7dlWEJfMc3Hc131H7k2Bbj+c790+3U9TjQ/Y
D7eoNo11EgOVYZ5w0UX0DL0Kd9fPeUbpFZY8AGF9vQTFV5W6r6ofxz1al2YtU1dum+WBZQTpCSri
YHp3ppM8l8Q5wZhjshmOEAYdmDKpdr99y4Oj0G6rzihvkATSR1Mw9fHrRIO38wJI6tqL6DcvBRUo
LLoG+eJnvfCbfqSu+2lb2YVh/oMzdD/rA2gVKunk0k4VekWyv3HbMJBSnxRpLOd+dVDJ9CZZUIlP
W89TxMcBTWcm03s7bcPKnDcQCD28J1zljmA6YRkAJyrzvaz5jU5Ti12lbkubBPhhVF9l4971C4ZJ
4YXJnRqybvAx9WSAZO1wHAWKlDr7qAjrnqYFATE5+36wXvw+uyxLoDHjIS3sx5HppI5NLL2/Zevl
WybKIy7qe2dAtNpQ+gyz8Wkkt55ynkzPfbUaklzQwHaaKsyaPsI0x29adtcuQ1ac4EigIz3DYNYE
spNoficiNkFO+520zl2L1R5u0Yw2oI7be6tg+J3n/Slw+junw8WQqa8WH1tTW+ccHapJajJPE29b
xs5OVwnAdxE84n/ZzV1E0nd7NTsBgueQwZgZohPH/F5l5Z674lQ1zduwsGZi8zTmZOBG8quj6ls0
abliWkkVat+UJsJ5rB9mVLBd1dBEpqm5Ctf4FgMFe2e/+PO7GeQkoeeg8kmhaQcIsC1Eg9TBUMKc
ZsWm6N54GlRvc+9yxSB9weeBHLzoy11T6i9beU8kXdOndMHkNfgDGu8Sh9WR+ftPRxD8PAdwAIy+
ffBCk8nFwlXMZ+tnLJnvuExDWE6EdZRmlhwmpAlRGK7NOCkOdezWFEEa16crAjRuTnZuYmPcFfSl
CEEi05FU5eo4In36549g+SPJc4/MMa4Y+Jdmf96SdUfVaHYY+ioXrU+bQ8b9XSCNSyGFDIi1+vdL
hedsZK69TVBm6HDs10HcAl6EDcM8yYvKo1x+RD5m817gfAqIGGqr6nZgSMR9jS1BWnys3OzYPiBY
Pf7+kdrIUVrOFWM9SsMk8ilaGgByk+sfcUqiepJopgBx3vCiOv7+YdroxBLC6RAaqUtWGucBRwm3
Urypk+KtbogfWqwUVSV2oKuPnu18lfNo71uzhg9YK7mue1rgMJdJsScbqbUBy7TGQ7vMuQI/fOos
yW47YysYVm+uiWaQ4g4IshJfM0ZZqsw3kbWE8FIVkDZhPDKZSVZRQmvNn7pwE/aeIDcjXvRweIps
HFtvRspy2gSIe+Ho23oLk+AVKzy9RVYjPaaXhtYVPcjwGLcztYwzPJYguChmwcGWJ3eYNSJyZoGu
eLa7qHgwXazROc/2GC++Z5CS3MiXeaY7GI9DeKN1dHBS7x0BumHH4cnPE1w6LGABIp0tahnEuPA2
qO5m6ZHaTBODgSMXmJ0dHE+cxpl2tWTPzFJLyJ57pxrvyV9cWA3wi2kgQpEGL1H1xncT2IQF/LRQ
FoPnP4SSXPH4JsSyl3twmgsV7cJW3jnD9GUJ64WG7k9FdaS7AWlKJXcYlneGsa8jIu+MurvOhEdT
FMb70SZnMJJAh6HiErZIdKWNBMmnyRmOtbc1xvZtYnPFqWYl5CG0kcRI3dRjdMAK5m1qG1cI36XD
l5O1QbUPw/zZC5kXZkSLI1fYwVVmPjVyUfoGrTlW1nXv820mYZ7KwjlD9Uck0mGGze30V2Plr7pg
x8UjBc43kV5cYEs0bL4fR0pxpxuSO3BNT870qH7nVlMNdC5wYqupGNC9yLlqMGCQdUZEA7+Kgl7n
pJT1cvhyUsRGo4zRT+vmVLrKXfd9cTDiMDpiccjppVMKGj2BgopGzjAgRYYgBb2Yefa6G+vr0J5i
L8qe63HcVZZ4gdiKrZ2pYHQ3qJxZLm8gk+BHN7EdBGbVLVGPb5ZFJFqPIYZHO4KxId+oYP7QtJ2Q
tCMestDlFKXLPBDbGn2oG1GhimnrnmzeVKBW6K9FKikxmd7MQe2ck94A30e1roD6k92JYku7tJSY
0KI+MzdGzfjtFk/4IqpAO2PR+qoMfBhVBJi6MINTGcuzan5aUfc4CxNJe9p+djX7B6PiTu9Nb2MJ
9RhI8axi3o4uXqIrPMatPJE6eG1xk+zaHNNg2/5kBv3kIKVa2zYfKagN5kPixyQDWhPO2Z8pfhBe
B27CAEYycJMQmKvPitbRClf4x5ixL/PTB6C9O2fO14niXyw7gCyDSl9m0IhY9m2Gl1yJikotnBD4
SisYzv0koVljxUnHiu5cUexyi40RtvvjbBj5WpcZm/XBPIhGbn3fm54mchy3ruHfFdNwxRn+GGeg
BKv6Z2tYCW5sCoK55zN3MBfBG2G36N6AZyBm8Ozvrg9pIxrMMS2bM8Z0q9lZeUKIWTAcjaF48qPw
dRx0vIlVf0/boN4rMGuNqnB/GgKYwUjQC+2ZswwvdZtQp9kVj8sy/0BZ/TG5TGGE4iOUFRjAbinW
l1YWUT/W2rUpQOJ5arCQ0N9sONBzV5JJkUUg4xKOj7AEzknK3JphHooIY1dk5HTYahxQxhvnyK3X
zoy7BcWVvJWTS1ZcRCyBEfKQ1tUeDAUd2LIFIqFUz2F2842ZMA6WHV0NZAhm8QkL7a2f2arX1oB/
VqR3LLwEFEQZFevgiyNQ9Xxk0xhSgIgKU1Qs2J1KJd9dozmA8kR+3DPsdglLvGG7361jk5wkGmwX
I3sZ+sajX8dWNUEQrtrxATQxmQN2BE4oYuQ2VPq7mGBZINH6buvuloq9+v+h7N+Yllou7vL7P//j
q6DqqKfH7yD6c4SaRVDZ/zt0bfUZ1p9R/sco9uU/+GfmmjL/4dr0urTJ/1meEiSr/TOJnb8RWruS
NQFoi5Y2aWz/lblmO/8QwrJgBDjKcqzfQWiMZNvwP//DVv9QUjELUIqf0iTZ/X//rz9F+zV/+fMf
s8bVn0NRtdBCSkti2HElrnfT+mviWtObIukWAsfQMubJ8vvU+8REfg58LvpeLeOOEkmrjcMAHeTC
iY7jrxgWF4zc1xREXDiwXTfzQ5xmnwSX4a+iJHWs/q4Z3KOermNfHShSYLiO+lxVObbI7COdil0t
JRvf6EBfx0rS+zhQD3nebFuy123bv8+a4cYwxK7T2V4rXN6yR2yCn2g2ptucejrV8S+ZThv0UYu0
ZtM1zatjZcAaTbX7w/n8F5HsSxz9f0c2/tdRUqa2TaGlQLX450BEuOyD72dABWSTPORjzqYLy4Nv
yNXfv49YftFf38jWnBIlhU2w3hKQ94eM2n5UqetPKFSN+L0O7M2Q3iPk3lR0kCgALehOzrjV9a8W
49XU1FAkhnNR05GtJvgHIn0PCKvlZBgw6PyehgWA/gaAi0hOjK8Lj4FduynQ4STonbXVP9DM+vuv
YC3xlX/9Cgi+uLItDjQNlj9/hbrqo6wpkDEUdnFH3NiE8b+bg7NMiNpzjC1C8KfEpUFGCjjS6X+T
rin/5dtrbQluKgiH1l9OFTAqx9X5VK0rXF2+jH9p70dkF1/O1B0qsltpGGowgbUkEQ6QDHkg6J0c
GjHBbJEDFbg3dWwf6XnVbJCs+L1xSsyUOIMaSlnL8h+Roa5kE72W3CP4m3BGev2q3pWYJrBLXZz6
zvXrfSgR0iEDWFmkH6OaoWjrYlJo68XrS/5cWMHHsJps8/dHHxzJ/zz8HivKsmwogET6L98fblMH
j5MIaqJZV4mgH5D0uFTjbkBr0YePbuztLMcBcwqMxMgZBeKokimGcRu7Eno6AEsMfLEVfqaqglGV
vMyTda2DfOd4KUzfEt3fxZ8g7PtmjGvGcZEoErYzWs9zrhjBBztExxfw2PucJ/QyuvCZCrW2+xLb
6d4uPcxqOdNl+lwrqz30Zn8x5yXTj6EHQqv43qzTU+eFyC76vlxP1qG16hcF+b8AZk7HHCE1psws
8rJNG8k72XsP0aM3wZJIIzvcJLrYmQZy8mFge4uBFRTCJjesV8N7HEp/Hxrt2zjaF6DWRAPP8sFT
8tHEtavmazdAScqn+6EPDgaxY6jKVqr1Lja2cj00CF6tcg08Ya/Ib/dbsbaFscmqU588xJ5/x8K5
bebu0PKuNSZLIiF+TmJn4kYjzMYjdoiDoxlpuDfuk2TSOcuarKV0rWV+NqEQ62A4yIr4N3QIdW28
h6o9TUF19WS15QnyULvuOeoKiqTuCPfq3Rol3zW8i6Zqr638KcSBOfXjL4AtCAacd9stn/Iq2FVi
uUKrbdwZG5/tPQipTUB6WpgjumyMbWh4r3manRVsHtlDLslN+ifQm8x27bV8rqWpkJCTHSG5SOP0
Q5K/s5KBfawT/Ub6Ff486R1DSx+QXW+wW6E+QwvgRu45DsQD3o13rxG3TJw2DVIFrpBdS6ha7TN/
w0w6ZjTP1GkM1B4p2N3sg7WdFxGxwTAjm4bXZOjFxjGTCx3Smzi0mcQB68VBRfc/9e/nIrz1iCdy
CbaujYSpEHs6BuS2bRxLjL85ryOJxV9dYeCvCb4k0uJxxARSs0eIbnthvlRCHXxC6tOGDTdjGH73
se7eLJ8bGokK8eW28DZdlePHW3bOwj62ITqw3Pfu2VtvAyO8ZRP90NXpx6i/dehe5iz+BTQJ0z0k
UN8ufqCMvxp2dWBlWQ+Rme8S9HyKk6vkTWH0DHde9DKTYGoQ3mR0zW8A6t2L2tlPjbP18JyPsz4o
IXaiY/wHDdo2gLrNLDQ1w3w7pS8euKdSNneibu7tanpokKWnSfOsudwCEDkrwCXnchaP0LFyaKNs
OpRd76s4PrHreE8n/QRnkkALzUfwgSMB5ULRYzIlNL36tsjNt9ZL5VoFprPyUFPjj+SjLE9hA41O
VQwHz3AX62oa34jcXDTEKC9qoyBbtGcPyQfbZjovNnTToTlHHtJQ7R9NdtI21mxMhurOnbo7S1MB
55y/DAkZIYkpjz/fMOsj734wPHtVUtmXmIGWwuQGix9+DtM9pIPaJ41zMDsaGzZi9Swn0QSXyiFy
GAivMiJcCqVO4cC4xpGP1hy9FIN4bhrCT8bh5JtsT40oe9eBStZJS34COt24dC5qg3j9IfEAI1fF
ji51dpNMLsqcvPlqJQQ/LV4YVG6iggdvmQJ8a2kEVoSwTLekhpLB4pySiZ37Ise1FxpjKH+XN25d
H9qRHRqh18zD7gBrgrgU1aHti71IKGk6X2/TzD3Y+i0AgW2NHkkgwAY9hWC67Y50FTZzHz+xidmm
g2BjtDGDGOo30voqkg9hPt8aAwgHeWUmurIm90iA7l1cy107levY6z6NNHrqXYxJNny+BM9tGD5A
3t6VZfeaV3Kfo+VscYDY8lHLbQYXd2UI4oEIrgKZWjRfGm/wTpCk6prxWmjnECyWHviUBYIq5uc8
brhbHKQj2KR1/CZiwLuOWojwrHf2rnfQRLM+DZCajIh1bbBWXaP2Hvek44547hvEwlBBvHY4ZdK4
p1GObK7Wp8wgR2ZyDm1YXMtXGcQvRc5JCquDVsXeCg5Ry78oXvKMu//VImgA2/CGbj9+1OlSxtj8
2Dc5jl7ZBWOTJCIhQ2dvMGv3lU8omA+2dpzfJ3lwOr6eT8XrhIoiqz06JL26bYsIuyDjwuTKajel
8+aRhSDaTaNwuJsE4TGoM+SNsMgLqNotMvtdlvtHYwltZaVBdnFo7FecPmur+oFQ/V0I+Et+eRVj
+R4ZKG4H4yqjfLcT3O6hT2C5XXOeVFqw/Gn0XN12OcLMxJaUph3BaVvqjpPoUPlg/YoHshL6Jwh6
rypnrYioFJ1anZMufgqQA2ohuO7PEQwHi5VbagtxjqLfAQiSMxSI7H35M9kZp3FytnSUzXVnR99p
Yz84QX5Pr5mpYH+xPb0Fx/8uCyRf3KERhuZOHixYibZyeFhys6r5Lm4YjPZdSkcmLXBFdvA4Wj/8
GQL8jSHfDV1wuyxjdtAfZ+He48F/FEjtCludsFoSdxV+Dobxo0DSQZ0B/IqlIUzl3gXYH3KQsayQ
HhwPjzA9d/krFffN3OSQeYFZjTgNSXkcgXLV1jWgz+i64yUO2kcRO9ty5Bas0lOh7zgPny73eJXL
52LiaITQqTmYNhr7pqqPeftVz9aehwNLP8AYiWrzF1lMlyQomDBzmt2RtbHZoIQFHH3TjC8FHrus
sx8AKm5VAyHGIeUHn3GbvRrho+13B1WglxihipTuXs3Rj8nzNv6AG4CkDw5m4W8RX67QL3BN31TE
yq10MMFmazPyiEmNrgzA6SW0TXCJcQg2YjFko8VtLSosO6k/Gzf6lTg/TRP3ayz1C4USHcy0Wtvu
RI6h1P0KdEfBk87p3DufTPqbvpu/GnpBCYTnFZ2ynR/AARpkRAo1zbYskXdxQdu57F1gNIAhLdh4
ZS3fgsn4zCvxo80iBj/jEooqsoexM/dAEV17hhOhPyLNi5h46PUk6B7VQXi0SwJtQ+iBVUhyYmjw
jAkkl1CMNiUk9gaxBrHK3tKtQuHQzQTTYpL7N5X0X+to6UmcQA5WJDC0jrlsCf+wE/PIqiEur6nX
XZR8Z7QH7UDR4gtu5ehs//6tlk3dn3ZMvJVr4Txgyw9gVS1bmj+8lT/RFkz8HBNy/YNHwMKGRc8N
4YMBSxAW/2aDJpy/vp0ysYwJMnsUYk17yXP/49s1mRaht1QxZktPNO8glGLndKwttwg4t+KDWAeS
XZeubUbiFvOeqNrBqtoWGs4LPWCt92EwXmnVr6HXbt1w3DNyOAy2vR2CiWQqImza4ar6aT/V1jMh
vC/omYGOIfWLegzlUf6Qpf6rngrSfZKNNVb/Zr/+L7+iKzzHFo5F7+UvJw9pbatL0hDWBborFrCi
OYhpXtkYHf7+1Ml/dSz/8EbLB/nDqWMkYAwDrfO1BhA5OMhnuBH//i3+x4aO06UUp8lyxfK//8PZ
eS1HjmVZ9lfmB1ANXOBCmI31gwu4drpTky8wMsiA1hpfPwvMmq4MVk5G95hVMYPSBYCLe87Ze+1v
BR1yfiSsCQRHwHNrb6jOHmZzUCJ7agaMeBPD04cx8X9TR88nwS/nJB4lYegUkrZq6uCJf31hgTWQ
aNAwvJ8PvI3w7SskSlVhNkTLSGwM3/ufH7NfHvHbaWmiKhGh3xOKXsrzOIh9VKdHgCiugK7/92+p
+Lcmwdero91Fi03VnK8i+k+HLciD3B5oj64wI9+M1jSsbFNdi+qiQ31JY/MRhx/WLN2NK/IlMxvV
EMlWJSlgw0P3UPik3YTqesS8KxDBgsBbV73+m1XhL04tVbBl1Byep0Xoy69HwHJqLexjLlOnfVIM
bOKm+M3b8G/rzvwumKpFI5H/G3QSfzl5W7WqYpi3vOPhdBE6Ch7Nvo30+376Ed79/Tv+lw9FX2tu
TWAg1b81hRSfdCtRtuVqQPmdbXqPtArtMQEcOXjD9u8f69+adfPL+tdjGd8uGPqsGuPypiQTu9oE
EM8m0g6Zuvzm3furh9EdWyOGScAItb+t2qPhWVUD6AG/dkOSCthiuDYSocjfv5q/OA3oz5KERQcZ
Yo/9bSmL1SBIbEk/p4PEmZeUhlO8/vuH+GryfrvYGSnrKr5bx8Sq/O3Sw7CZCRZ+xgp4kSqvWysI
eQqqMMVZEOC2jefJkh67okjWlYUe1Steg17b/389DWZHBieJJcW3l6o6JI37oApo+QSnkkiCiVDA
zrsqznhFjf2Wci9qR8LYko9cNAdnrA9zItnfP4u/WPh+uTt+W/gEFM1GgCxfOYF2P436uVeGbYzp
yfnZIvHwzn//cH91eE11PicNXrX+/a2HDux3+VCx/Wo+jOEJ0/BvXs/vHuDblSe1StUH+ccDFPWx
NX93HYjfPIL57XqzeVH0TnkEzVAPXZ6sugwVoa0UFY2F/Gj6Ezpk/xTEUOq9QVtjTDfgGJXKe+nJ
s5FBt6/U8b4mVHqYoA+t6qF+bqR6g9Z9G1sbOx+vf/+ma7b499ubZglN5U2XJknT3y5eUcjaVIyA
54ypWgN3yIwZ+VA8Mw1ZKcakJiNlQoYRapRpqv6g5LlFdk0WYr4D9ZJsO4NEIM0+moiLMiHPYD9J
PyMcKLhlenlb1fnRCKMfE9axhdmHhzSwTpVQQb0MdyMl5+gUm3nXREL4RZPiptb1MzKZJWBu0NC0
mxgHEurArmrcFol621T8vJGRAZTT2sheB0OeHeKAJ1DXTUWjcKauQ3gGbAopZpd5GDNahixcRhK7
ppkDB+TPyYFwGh8/hDI8epp1RnC3GR1yUHQApUK9n6+1iafWxPKMVOxEauFJM6JTVcpHqRiPKfu1
BqThoowxnMMmsI7moN6QdX7SlWynoegtnYjsyvFKoIhbalDBFO2myTkRanQ2CLg4H2+9wDhHBonl
mkB8SiWTV0R5qvdYDjb2iPFSRqemidYq36/UDx3EqwQoASPGbRssFjppm/XS8jVSf+J1aVVvFcJF
IlddhxePpGRnxMO2ScdLo6Qubgl0dK9dMlwjD2dA7z2PRvjk+SQKDN6zRX07W9+QzpkwkwjuerNT
e0MwMq0vY8kMmvR4yCzKRaT0k1CiAGMukRsERDsFOI4Q1X7CzXQ1fH0LLgVlKescQwvRQr76MdnF
U9NkuKTzU4IDXCjeDayxh95sXtV6bsTzR5uc51Zs8BfP2aPgkjToEhR2sVKidhgDZP/+ppavI/FJ
PThWCws1zZCGyJQ63gctnqe09fX12D8CQ/m04/GaJ7byx2LyH38xP/yRFzQ+Z3Pc1zjxvz79z/s5
MiH93/Pv/OuL8wTyX5+dwh94v/Kfzd/+1OYzP7+ln/X3H/rlL/Po/3x2q7fm7ZdP1l+T22v7OU9s
8eo2/3fuOf/kf/eb/+u/Nf8VOvei//cA+L6t4s/xz/Pfr1/4YwBsGP+wdcOxLYa1OrB4yQr8xwCY
Ua7JbBEBIyogG9I21cM/B8CG+IdGJci0kRszg8d5d/HPAbAu/8FkzRAOcyz5P5r9fquS2N5T4FJ6
qirUTftryPzn4qWoAMlQ+uKgt51205Y6CZANUbSeCezVCtWGLkRcvNW4OiN844W1ajoDcWYHMdUA
feFOkdrdGbpf3Aih7hL7IQ/PgTFVRyymw96WKHQYcrGVV8lbX2gq/uPBoHeYtnQsm/4A3uSjspPZ
1lT3+IFT7IYdkWd3APrXNb5P1GHIicESDpeKPscpaOlQqakWuHrnDMi65PXrm15dYn6bqjUzjp+9
4+TXUCE6tWzSrZaH0QGVVkeslLShs1trx6/Uk0PQHlkRHoQrcgwylFN/OgMuf+ye/jxZF+rXRvNP
2yreX9s0yAtgFGc4Jq2EX/fXcVuLJislXcYMzKg5SNaTuPbOFePts24DVNeqKlwrbf8eSj85a50p
HoKuf2/AAzVQHO5Eo2mrqg8DPHwYMEWZ2ocg8rxFnWl4AGvCRI6TOH79YtZOBnD4k6gy/WEQjzZ9
czQgXrYunFB/MoLhkk1VeS1GaFzDUI5sWkux+/rdr09TJ6t3WDprwx6uE6lh6yQf5n+pHAYPs1kS
h3uTnNT7uHjscYgtw6SNthrgvjsD/OTOZ2HUc1nfSLclE7cesuIpNbz4FPjIWlRv1vsIXBnO1Klb
pwE9JoZswPIThPTKEt01gBM95Ol6iOPgGEgyqXQdA5as7TPxQOgqM0xmi7CLTVftxNL2wak3ETqm
XM5/tnHC57C09wKIUiDNcOchiRwQ+5ITn+OjTd3e8MZVCZNkKvruSepkZPS6CPdfn+becFO1/XDV
A5r5ADOzVVeoyqmUU7Qk/HN67ZifSxvUFC7cgBGvE+/w4uYbZqNfL5a0NthvZrxD2H/wWyvguGKB
kDVcZUJqOM/xCzjLcgzXPUSKl8ioyi0Lm7mWmCJfFLXdZkEUjisYfvCABNqMU2+4vWSnG6akjVga
bxroC0LKZX82KuldVFR1RWsYp7R1XgryBY86WS9QJqXYiGaStataQA9Cgaggsyx1/3UoJ1JVuIfk
9Jl85bMf4wcqmR1BEsOWZAaLe7lunQZtuBO2JTamJ4lZnT9MuF+WqZkjirMGppBRvGuqMsfb7Mtj
37qyLIwzOX/9scE4oxcD5XOTIDnwAH15KokGwNYNDEW1/zYo4xEAhL0LQgdbAu3VTdgMJY3CyLg1
DJvUCKu8+fpMQaq6GxCxkKdbA/f3qO7UPuoWpQRiPTl0yWXbt0urTAPS6NlJKc7LBJz1DMChvhla
665D3nbuVDrbXYjrYTn80ANB3jFhlFWhF3hHh2PUV+WpZSq/dVCaLoOKuDy/h/FlGa1x9AP50amV
Duo+eZr6VD3pLcGUeEWOJQ6hVPOduzjGbZVUH0y5m02oVeRNVZO8YYR7a9vxWzmY1kVBtbAYTIBO
vmXfSexDnczLU1GCEhY0K8hRoHs+fpJH+CxBadwZE1ZNDKPmseuch85yqscIqpMrcz08VL0INlCG
7nr4QHeiKh40aAFeZaMr7PKTPX/wYYsc2I0urdkEWzgKbX1U+7saD8ROtxmTV6giLiazxcsg0WjU
re+QajVsRWBNe7h41kkQW4jfzUTR1gzemYx37Rw0i2L+JCxVNxFqd6pMz7q02ihW8Hmhrs1/MKri
eBX55EtXLCBYL4Jxp6JFvGcPjkRAhuaSGPH2OOTDK2Jn59IlLUrDbLA3SqXZF240zqWBb7kei2Fa
/etrftI521qgff/6ET3D3TD0pnHovBKemZ6hv+6z7F7pyhJLpMiAOljpPfwJ62LEMTtFvkl8cbDJ
ASUv81n/6/dx8joFWKq+/vXH1wYSxyaUoGepZi6e2vpno4enBLboi5ITllPR497+sSIDySGSoWIM
MUBQfEmTfN2bpEs7OKUQmOJ9B/Wo7aIQObWSxARjDlVxS6QaDJ6pTTcNNNNl7uMmA+lGgLxpPwVm
wYzP8tWt/HIAo5AQhFQ7yuXrQ9tnL7bXSIT2pr5uFbHRUYQ3vn0e0Wj2jvGgNA5YKLt86GYvJJMB
o5ie69y+RihzUyJ3TOQtwB33Y0LwPaCSwBg3QflYatmt1hFnbUTYgPlSbW6moHbnRIckU7cdvshw
Bv4Lhej0eF8mr003neDTPhGpBYzBsd0AmldqVlvqdNcBrmHr5nqEjKqASUidNxFVLsGX7vynBCPx
zGBh6S1CVfw1Jps1CskFSLV1rGpLkhKA11EoK9pO8XFPS+GKROeOhfwrYYXPx33PbUDtUzrW6ZU4
V3y1jH9Db4XfA9Oe4lyrMN55ONWhVTe9vGE5dfXK2rQq1wa6VlUaJ/Y5t4mPDtfrTwHz18JwJ0jd
OPPcIrS4X44nDd8hYWq4IcFf54zXyDarjZVObEEVBBvqI2B19Tq267XeZQjUoOkE/bFLnMP8Js5v
xGQpFx3WadumxCf4h9aCFDuBasoXFJqieZlJc2J4ltO0NMNHVVd2maKgZ8C1FpLAygA6QIoSK2Jp
BN6yZeFiPuxiwgQj505wShutPxokPumU3E1kbPDMYatBekFKaqMPB70HGSjLtaX7u2LUXfLUSDkx
TgAFbzyl2FGFr9UyfjQpsqYkP9XY6WN1YAA3EVeY7XwvciuAGlrJzJyRTmgNB2VMHqvcPnfQNhRi
hdsRNyOMM78EWzC2K0dHH0N1a10EAGt/CNZQxyaB3UYPDvZAe8f7SHJv13G6pFl4nCHcSWEuTKfa
GoyOQr1iur5gzVsZQ+qOgBBrqPwJ4Oic6YMGgrVJJqSJ1lX163XjE54xUqyCMnsNeDSVc0u1Mu4b
UPSsHu8IcHXgjetg9l7aO9mE59rhnMymlc5Mj7v6yrec1aCSxxqAmveZcaL9TQqYyjrO/86+Latd
IHqX/l/5FsCtixL7ZJLOZkOyd5ziPfXZWAckVc+P6TTEeerWNkagNnj1FnbCxgtXnGA/m6R+DW1v
N9YB2v9qxf18jefYDEgrJ0uvJ2MYgJAtqlWHAVhFQKMQpxryqgJhu6miXEJfPkZ+fZr/SnhfQSns
gCHL4hanGu8yb6U1r3r+lan6oiXmsq+okf3MrSNsQ8qI/VZZ4q3HMCNcz1fuOmJAa5vhDgjdsl95
KdaVOtzM53NYj6esaR7BoB082sfEtOx55iDI6Z/PGYfp7MZZIE1EjF/D0DM389cdDIhMj4/lbJ/C
ytTm6ilwqn3Upi5DEAbZKKKhUermeIO3biFAac7/rVX7GA5wTqy5UDmRDbzTjeDkVcPek+isoHt2
BqB+DuV8jGt5Vot0UYC3T+xxr9XH+SCT67Pr0oIbINDhHudc0myB8EBhgnHOk+sFeJhu2JN/teiL
9HFeC1NnPOcUFvVzQCtCZ6dqz30CK73GabtthfoyIlMQbubnHIfx3FvsSzVGAxCctB/zepbAmGmv
Rj9nBzq7TqRHaUesYshpLIUUOnnPpm3ZGD1XSHzRUL6r5uQOeuH2Qr9Ixtt57DzrctrroFcndFjD
M5kl63KKT/NRaBR51eAxC1NupjJfeRpAMYfE3SojiTNhc8EOFMFBnRsXItFizGjKD260G7LvXmrf
O2cFSeeJ+eBhYEk1lSE6aJ2wvWGRwGYtCN1FCD9x4fj1frB1F6wQGKruRrJg+tmbjowsy83bYc64
znTvHHgVAinvREDuPXBKMhXiIjxCetzk3PVUxQN1YEAf9feF5J1qxxOOodvCslf+oK+8nPl1hdUX
wMejVLsdtvKDLsBETjA4M/kiO/OUCpxU5CzVPZh61CVsa1ABZepTNDcZkzJ8xd4BnxzlVdND9x7H
B0d/qOP46nndIXGIBrN4M3ur2eB9AuRj2FtTF2c7tIima3mvzOeoAuoyxO0x9IeXhvPXVIvnjJEm
7L1lUSh7q7bv6jY89pjYMv9Vr6+e7zw1qARsO7iBNU3TzDwkWr4PzNJFmX/wcE6xFPgvqZI9qIoC
iQbigkoMs1QKftt4yzX/GWvaiaF2ujBj1VgZkFcN414RAStit008uATWdpSoucxRAFy2rYciSNbZ
iJOJCf2i8i0LPxWGWgvGKK6VMoARwibqk73+EXbWh2N2r7IN192I+leyrasFV6EyvYaRy5AA7oFC
gqIRXz9F6XzFrZnZnCfpFT+ojI6KobsF6bWkm16NkP6pgrgIhdCOKCfuLlcRo42O9YK+mGW+94Rq
1cN5MIqrHyr3RltfvEq7bfttWJv3vh3giAL3XwC8qQyQ7mr3bFZA7IeyuK2IYEiHGY47Hf0x+ywy
8ZpPz+OkPapFQ+gnbJKm9Y9VoL4hutqYRv+ILhjMsZeflNi6b0i9ncjRjEPgRm2/qeppjWp5i+n7
Lbf8N53DB515A14fIVq9mZCbRdPa4qRapop+6KzyGY0z+ncLrJg4B2V1N4TOi2lGDVILaLYfJcrD
qpAY6kjf4w5XUWbn+mOccb0bzq3oo7OSn2th3+oEV6GcW1lBhIN62reV91PFbO4o3Fzz6CIxKA49
LkbWw5ztWe1IDFUtmxRtP6j3Uq2vkTa+ZwOoXd+5lax/vTXtYLjNV2c4qQ/scVeGqoFwaj70kFIq
1R6dAuOdApx/qZ9rTH81esOGzQONykHjWOfyhXws34LfFQ1PYVQ8l3Z3yznz2OTFi4bcqOvp9uYA
r4fibCh+tyTcc2ty4Wfc4buMappe6w1lBJFoS1WJDsJ71UbztXXMPflAH31NjEjnTedYG+WyJOO0
KsPt1AdnM0OMaNzY5DdwvBWMRmiljQ+I39ChgScvMeKsqkT9kVct2LcmAZKQOyuDI5Xo071CG3ss
AlCsLGaaf6L/CZwRb/sef7qgdZTdhJFzMlrkV6GjbMNxkyOCW/mx/h5ayR6+FymYxEjGneX6DX4D
HOaHBMnoJHCU5YQ6FSlOLTJHm01hFQCfejxdBlyxOXChtTVEdxBCFbYEeGVjKiaEZaQt2s7TFDlb
lSUGc/G2aLIO1vvwnqpw8OD3wRAid8h+GWG9SqFzc833sWa9OUp9yeGDycZflWy3Ksve1draUTt3
6tpDzqrfaQym8TZF8MadrnnwDe3YDeWT6XdXJcM2r1+0tOHeCxDEIVQ+YS89J8ZmWzPNuXHlQmHB
OYWDfSoBzaxaDbM27b9tq5CRNAzFoUMRwrMta9SUybAuU9I3LVzog8GXrHJkIYjoTbB2uibKZO7s
2bKsUwxIg/kDcT8m1Iis55iNCYoQnJX6JhuIOUgLldIekJkfdCECBgApPOnNFOsnUVjXKtvkYwQv
abgOg8+2PW5fh+zO6CB32dpNrtpbPSWP1gNAuZjaH1M8HRjj72hxXAGfXQeK900WgcjqtIdOq9/t
lAvBy0jCQHNaWe0htkPuMmA3ADH7ynmStGNOXYHZ2+JglQbRHEr0s5ZOTnRw9gqJFKkqkmXSkQyo
GayYxwYRcKRYV0GkMWfiQWb+bUvO+zy2Qyt0CHzh+kANSiVkR6DivQ2XefvYgegEqXl0emtTpNYT
1pk1RbgbINTMxQPohT0xVIyG5FpL3hVuQupYnELoRktDeieHisfr2ZWyLV4I8G3F7JrRHyofMXUf
7KbiHbTpSo/DtRNxL4qtdRp0m5ENPVCEZQ2jOcnqxSBYfuiePrfhuFQayiq1Pmi1B9itEMw485Zt
XcqEaSIVy8Eawdq+znrjpqMZs+gm7YUi9s5u0+7YOBzCMqMhoJBsMlq3HQppTcI0VKKjORGdN5Xs
3epNf4yHNgD/LR/sQcPfBvy1S8/gd+EzF4JbzS2dNW6zuNgV/0bzUre0zTtfyW9o7rooaDdB6pys
jsAxveQW9NPgvp+OH3ZDhVFOey5dpkcZ6nnNWCPpcJ2s3xYqnN3RvBqW7+ZFtY7YACIp/5kVnotH
+8S+U63ecsV+HDToZKm3L/P6s9eYN3X6EpvD0kl97mPmPqtQy9IldkPCMTDhUn2pypFYlo3RxrvB
MHG5RPdATdw2kYRxnpQBLlygH4si/KEgZ/QVbZ2aEJMYoZsp6cJh6N847E0ZaO+LNth44IfBdLmh
lzwWRLK+90WyGj6tqtsHEUsF1A4JjbqxiOdkoXkx/Hrbo/EDl7Hq1OmEDmHX26CORLHWSFUjCon7
orOJHPM2FCq2W3JbQkmrr7f8dzMN4IW1+jqvm58VbpYxDUHY20/g2vm82EkvJEJEuygxmsMOQW8+
EBwOeWw5sr+Ma3tjD/V2UIFVlPbPuDiZ893Ig0xVbLxafcTZvXWw66oQZCMc5UR53RhNsY7126Il
jygcP0NNkrzbHSAy0A/OXQOTZaTJS2QqB7Jh3S5vLtKK0VzmRzqSF6ACFEhccAS5TCoroyg2lELP
TfcjbMNdMHguLDYQoD5KRfiaYFkB/bx3NaNDI113E/5N21pPhr9PioQw4ooRNOE/Gau2VoTrNBdP
ikjxJrOBdoojeotuq035ezeXk2gaByJEai9xvahfvQFrPAamqS5geeerhH5IIptu6aukr30F56Te
i+cNblU7hyhkAte3xY1OSiR5UItEf21F8oPsPBe1sUHP41ESu9P76gah326UHzW2o8Afb1oiyIGr
rHJjYO03f3IUeZNTupdTssuq7L0H8jG8FKq3qizjwyaUqoYFWCKvoyvspsb4TOTgXe1gqy+lvhAJ
uNyJlr2vIIijZQbtc07DQOX/lJMx47eUyYNDw4LZqsNsEZLTMp/Q+urpvWJgkW5qd6g0mliEwHKS
rbUOUWl75wRoOwtdnoqMvDam944ikQHql56/atFc5kqdE5uWJYgbZLQLMNeluLQO5UBy75lvmdjz
vxICLaHlW5QEUDNk9yijdEPGupv3zh6ySUYqVZ4Gu1E1tlMcbsaICaliDCtDq/eRnK4mTpUqcLah
Mu3Dxjs0SX+aEm9Nv/CVIDBjUevZT0+FCMC292BMzsJXpkfSLODW02rkFg3QLcCKjScid/ZtN2+l
BxgKCYVtGc1bkeVYgtcSxzneABYciizGvzRPexOtZlRh/K6XIQp6m2sozzWWoGBfq/42xCqjYXby
LW1jAWOHYXs1co0UgCx2CQNe6bSfslG6Gml6RaTDrapXsrIzV+TOOQyQ+VUusMS10+AjYmtziekG
WFp91lIIrT0+AA0AiHgfSmsdO+TPZMN9Om/bLGd8K9thFbf67WQHB9rYqLs+S0plIwpeeuI+R89b
03ClyK8RPtPdTSJtySBuKwyUC3LTl/WmFcexGjaq6dz7TbhhL/+W9d5RBsqZ4cimG9+NXU0hsQRW
tGiV6bYyPNcpwLaN+L3jT2CtEGL9tRVRj5M1PBQUunR7jM5+QB8+QvIiZCdY6l3vasAbYgzchUqW
n34MOzHHHZlLT+GlQq+rJmOpEQdndcobTlMc80DvzSA9Vp3zGqYLcpd3WqNts0Rh0B8udYvhZWfQ
ZVed8lRXNzVxJmSHI5WO8KLYdzHtwJBJ0dpBBVCjcO5yONzquMlUfxeNM0URZm4EUtsG/rULcn/p
aMIN6AhIGppF5SbAx0Js8EN4oLCAZ24v9b5wsfBup4IsW2K/CHYf3KRxLgS+LSEqswcPl5lvLkaz
3VPtbg2IeW2vgJVhk5oxPJPFSVikd+UEN0AIVFRcY8Xd2Ncr04CcItqV1d6q1ZpUqTqqfzhEQdat
sgqQhcdBfbQaPLb7qE+XZDGs8umUanJt/YjzD7Ol9ABU1V8p4Gf2PIRCckC0HaFKqe1v1exF0e7V
6EGN3zpeuvXhCecyweZwuBV0nkoei7J2SK6KtHRj78xq3LMUT2pDqxHQEJYuFVm6ar3BDLmLgF6Z
WLaYdNOKyxdET5CzQxjXpvDvSDxY4zVaUwSa4aH2HtMISEhG7AT7LYFjJikmZrRboB/he1pHtJLa
vQ1PAOEOVRIpbxMOo3gdWM+MKw8CUq/e+GszoFHaiIufvTbKk4EBBy6jYcCMmnB+ffYpRCmZNVtt
tM6qhT1HY/72MwTpirHz2bLXsTwASsRaoO8MlfTF+FV23gpWw5lurrDMvWia5yTFaxDSt1dzLDZE
XTKq3tvWVgvrHZ6IRUKkVaA8VYZ+pBZjB/BFh1Le7QL21HSk9dZWT9lIs8qDq69jxoAgExbqJmGi
GIGpDCdtGZsY1bIaS018EyfKNUiinY1q20rp/sFYBNOMWg1SA0VezOEftXHZ07IbNfYu40JNIJiI
uqPMIna5dYwNKKyjrsLDSgeaS3mzF77beXTq+k46mMwmnB+EgRExonBux/oFxGKsldox+KK2zgjO
GhV11ArvGswfKvreQrZXM+rsZToVziornOpYsWdgYwq7nlNxtG5I+2huFSDqbUFecDopbFNpZ2Jr
jo9DRX60gOKtg/nm4urNU8xgZdcFebMqh0reqVoASD6moq0NBRinox4tJiWMReC+K3q2w7jlfda9
fqTV+eQoqNCVMDbOqhFoGNnqn4wtxwPkqJFa3R8PX59WuoptjYBjdn189+sDKNjXsJVPZqVV1wgB
/IXUdr8r35niISIaxKpE6nHz9SHsA4ImYxs+r1bJQwtqyUl87SnR4mKFWmm6aeMj1zcwmTDUjg78
CbxDBNdR/BBwGtWeequVIX2/Ii7Xdjeqt0Vl3mYjXs4wRGadlYRk1hMiimni3JCQIBaFN/mnZOSm
IXPbcI3CnBZpUSVnp/HkXZvFGEo8/8XqHoaR/pxiYd6X1LgVcc0sUxqD9cFrqOXr+kbRiHFVhrB6
d+IPQyo9/cQhobFoE6Vhpf7+618ZbV0kzim7KYtZwKKfZ9wKSKBIEBVGAhImOHIAm77r16Vqi4ei
OLSilfe239LDqrLqEE6Om6lD+Kz4w+p3MotflXxfIgviumfjBD4W+wtw8CcpdwlR0ErA9pPe0g5L
kuW550onebSiRnENksAXTT389AtPfacplBVVfNQL0z9OG6vKN7knGTCK5JJ2E5uiGIxA1NQavdtA
3GsU8r8RdX/p5n/VhCB+NiVrv8B8wbjrmyYEz5juw/5all9k534i5BA/ptJgp/NHf60qY3aRfejh
zZpH22ZV3MQ6o/HEmzzicRuq9REs+SyZiOLpmiH9B1FllB9V3vEDduIdECeQvjdD3Zk5Y/GNHADA
fJii5jPVHv7+AGj/riJyDFWoOM0tB5XTlzz0TwfAzwQ4x4RELqp2+1gjB7ipap5mnivnQWOaoOcK
+3/ARRvLLMI9VPsKIF7/EKf4vVXLlLcc2GVujMNFJ6n+N7aC7+JmThCuLGmhJ3aQamtfz/9Pz6/z
HdkpgvStmINN73fo1pnOu61HJBgv4on+R6jRN7cMxT4G3T1q8RKTduqdvz74nfcbubWYxaW/nAO8
VSrcDakhjZWa/CYx1oA2ts7cH5W11q/bOb6hzfIZh9RNx6zYMthr7yO49NR5+9xUxM4PwAClfhKz
aemLXWZAlk/OPsmvJ8lwt0L+t5BOqT7KspyRm711+/dH2dTU788a2sjMvhCGmKkluvpNzZSXWc22
n4FcH8j0iQb1Mpi06Qj3cIE7nRG1poFZnYGeckAwsRW6Pe3qot2hbVqJRBW7fNDdJoDeFNa56toa
eWddjZ2X7lfgtRbdlfQiy5hMaDWBdVwtZSQjkK6kRvpoS6KSm1vtM36M5XSeDO1HHuAdtrX8iSBR
MmXJYMDJuq0B9NSCdlxS4OCezOyaT7p3x0q8RIuWr0zgqCRs16dyaGHmNeh5pgRAdhuSqkmdtOpH
B42v7F5g8HCaaAY7fcIkhrH8CAv/NfGnZh2bFdOqukCky5aY2R73VyT8t0L3oRDBTDOBs2peg8u5
15+rlBRLI2tbV82VTaOXZBbjcbQqW+4E+6d0pPXuRAo5He147JryYDbys06NbRy2yVJvJ2UtSZLK
mg7KZoeoiZTKGSZ5F4Jw2NN/vrX04lWxB7ewy8w1LPXOUKTYWnaP8MN2o274FFpFyrJimEv0ywyX
g7k/fxxVEhmFCrEIIDRtmR9pNr70cBeSABcYTIgNTiBenwlmyB71ZTx1s2CWRtbkPSbKbT5l5lPX
OsdB6ZyFXSNyq9RyqfUxzNCGxsQXbJgaFCAHrYm8i/WFmVG2lrxweGJzYq8XPwy4Y+u23YEdPlhO
DwHGuBrJ3snaUyoJFDc1kJUOAzOifYbOkAs9tYQ7mC39JGSydZeNy0wp7roq+dSKDv5eW5BRDlmx
xJ5BXx/UQwptcnA8hD1R8OBTbzUd498mkyi1de2Y9+V9WiICAWxer6tIxSwKhCKY+gMIDYYKmgyW
fHsS1HxpDGlS9SSec1O8EimeLXxf286XqOdRr/a9/8rtG3ak0z7wNGHkcMkutLZW0eMNCErqOxuY
6cYMsR4DQmwWeXzQy+SY+H64LgtM8rVOiPUYUZbEuQNmVeRUt87Ot+JgOyoEySTOtiq8ZBfn4pHN
zM/CLsSSGVO1yPRQvWtCcqGj9L4agmhTNOsuj/0XyOkJ3GfADDgaoT8YbQN5g34raka3VZkmmFb9
MFJiIbUZafSKQ557n2VrPuijCUd18DZheSk1YIltZSaPQNt0wpre/Mi5hEWz8iVyMzBib1bxLKph
p6fx0deTnVUHD7Fv/h+izqs5UiSNor+ICLx5Lco7efuS0ZJaeEhITMKv31O9G7EviumZ6Rm1CjI/
c++5eWwFeEyZ6JEl6N93KskPymQFmQd5de2YMm8m01JxB/YgkdaDRor96HV+wWKuWPY3+k5If8uX
KZvDq8vaQKjsWkICXLtLEMR2CclWTk1wCjNbr9rekXtirMMn6eUsw1r3TLUexpNr/GHJa2yklYKe
7Ip9PzWPo6VZj6dkvKnE+ELk+Jxa3gOQXZKny454D3GedGRe08BQq7xviGfT5v1SZx92nfY7Mx92
cFm+XRwHeyRWbzfEwRHdE4S1JuCOC+DEeo8VgvM4wwO1AEE/FWgSg1r9Bdo5bVh8/w5FlPFYLXbc
mu4f6fgfithk4uT9/WJRU3lkEsZFvVwM1Xr3rts8GLdINwnP78gmhiDP4oSIc9hCxb8FM0fdlX/h
SGCx3EfhMu8ZJu9MDV88y8iMTCHpp+oWbJJGzhYEQHE2CdVLieBZFZG/MKre9oMHGrhCmG7By2kG
a7p2yDbXJquVwSTC0FE2yAknTe8dguylqTn99IyeqLhF42qmj7h3DwGiV6BOldwkWfosotE89znn
L7EWNUk/EXDFVlJQvsJeyCn4IVpq4t4PDKqQuMHPK0lDaWZb8vyTphV4xTGh4fNMa35q65O5OAfE
otHZ49W5dxRivgIIqLb7EWUMKT1maXzaVRKcytF/gvpu3xlPJJMCgx/Z8beB3YKoMPNdboKKjiia
mOTTvEsT1VABuKCnstJBdTUcRWhcZUNSEOMLQ6RNol86UnyOkWcNCLgIBauJNpbEjzy5fvYUlaE6
TfXUXuZabvscmY/ZL9FZWQ+JY3OSpET91EGJmEp7eDwm5huN2tklR32HHGFsSaNztU1U8JT0Jzpp
kr7GYi9M86ogN14FH0GLym9uMntXZ8NVh1MIoppJT01gu0nOSd3iVCepRV3ygpY96lPYug5jfqMh
4Ck/Ac9Y7n2679RHoeXBhVxaXTyOOLrNlFKpCUWE+KK6YsH+6h234XjlxLZ5o9AEXTNc5/ciJR9u
tPVzg+Rxy2Q13buQS4DoJ+01MoJ1qBN9KA3XYBAknlVV1I8mgqBc3hIymRvEzgKZyTM6jyBaCLhJ
3V91NxArUkdb1WGjz0s1U/Ci/NAMdvt6OGq/xuXXJMF1Qa+2RdRkgasm3PTGu4xBsvRHgGXktQux
E+2056efnv99SSN04UgurpXFkWOxj9moupiuqSGyAyOPjwVf+h3X77ATTYMSfUA1GSzFu5jllxgL
Rvc9cgSIoMhqF2owA5asJZx6YyniG8s5FVcj9MftwC2yUjqMTv/7ckfkwJzL8VDayCxY07DNrhTy
L59+sGJIFGTjVUqr37uLX22iIAV3m80RZM462yej+d7dVOSCXTh56Uj1rVuiVAWTRlZ5ja4GxyDL
3OE0EPM8YwU/yUKIC4kvu2nIw9VSYFQe4bcx6GY9GybJdKrtxUV74bGYCxasT6IisxwCVqX6XZ+9
LBIpkF+XL7k9Nhskcmi6LBgxfWFbW6cxX6Xy89NIl3r0CzZ4xDyRredE1nHUS/fSS/cxgMXH6NTz
NpXhWqfMjr7zwRvODJ3XNKDczI5z7JNbt+r46RZaZXOHZv3CPB/4OVlDa/LPwo0JGw5pUcoVNkGp
I4hFXyMP0UyYBFyxrSJ7GBFLm3XFxbbko01g74MS89Gzy/IeaHAMeU+8ou4kYlWU3iF1WKyRvnWf
p+xH3CpVJ2DHE8vSdRENhyZ1lp2nB3mYXORnti4xBMkOHM3M5mdy6cbdDGFWnRkMShavYt7Cvi7x
qpG9zn2gkX3g/2tWKs+dA7TH7qGiO5vSWawaqK6Hwi5PdlB6d1PBcIe4hHlT5ufRZahvQSjiXbxa
ADGOLPr/DNE1KBqyKvD2M9j0v/uSrDvQbvsMoeomKRdkUx2cPNcsuotLINDsUEj1koAbvAIYFTDW
Qf4hFfcSJtawsZzsWKeI/GGLspWLyLwYC2jhhi0OJH88K49InMyglhkCAsvbOUq3RtOaAFMa9xY0
XkKededLO2xbH5inVZ6VZPAYUEetHdKyNrKiTnPbNLlS/RmXxffO/VBNe2TkKdEnR0kkAoPADl1e
fyWyGyaTTcVESsU75mw6DvObWBFiFkZ7bcBqoCjhzKQ62Btdfl067opoQFQdLEjs2wA+bZId/uVw
TORE4Bi4hXMwnARVXbFpzBK7Of7jSv/78u+XJFPjE5u7tzJICzJ7+YJNATw/Ne92VgSJ5pnPSD+c
33xzsB4CJI/rpQ9IgXeqNTEgiEdcg5582o46mE7ZnDxkbheielXm0a/02nAXdVSz6cSqERPPlVFc
A+JUr2PZltclAy5G6QANxaxZ16iuuJq3L//+irFNca1uPBGu2HwzmEx1ysXoDo3vRk+DgXAI+lG5
9Mg2/ZC0OfY/2zxy42qK7AfHgZg6VYxZb1mVRkEuY8Tb7ybVqa96uXeiao3pp94B2kLCVeXZipvU
2yYFEyaC7xJ6srslMd5GDXcNY6e7MltrJHKoviytTdbnjGwPese3HSxPVVE0yCoeRDac1QJyrCX6
gICfySjuUGtPKx89xC7N3De/Gk5Gql8KlfxC+GdgXT96bS9iLY1fr4UJOyzNLgsc7kDq7AJRr1Xq
x6gs3wsD3bXZHlH336x7ZrAp0YJlYFB2nfAOJjrsFaDWirBQLtXCmestnuavaGlOeV5Az9ET7xdb
vJpNiHGTKYQeDiWA7y3SnnUzsRcUKEXj0UMyBLZGriI2RclSm5xrigzUJXmGIbwBQf5GwJm7pri2
QTH/qrE1N5MPZGdMyifC6r5tYP67Xi40l8awQjGG5yO5OMwQ1xG2qEjhQgkmgpwHAkAFzXes+W5T
yMJeu4bsf82KJ6C3hAGQprBlRorKyEKlfXtzlJftO2YzyCzExqMhJAzKpjDP0AHrwgXGbbImFoIx
bqv3BuK7GGzu1sVbtvL7BTHqn7wv58M0SYTXZbn2yuqrRUK1cUyxozwwICVT8U0Mh3mXPoeq1TFl
c09mxkM/digViKjEjMX1nyM7sBnuWuSeMuFQcajbBLQQ3BZWf6Zg0z6v4Ik13PH4gfqejU6mY64l
AtmThZczLD+ctt36CkWYA4+KOJbmfgS/sTY7cvoCxqEVsxVSYvttotynbJpPbb73G5sVV4v8sDSR
FA1q/KoztRxaVeyySf8StnIPUqjZmdM3nd7jBH5yE1TqJVE+PDmOpUIHELkohp2GzRUGXEQoRXFf
BsRY8cheI25MEsxrwF9WA2FtAWHgZvzHzHOT5u3KGKRxKImSzXEEY/n5WbrOODUGCXM6KC9hpk56
SFpsAHAp7WY6Uwcf9eDcsuX7DjkxJEJpdtdE2ihDQvUFZOxuoF7ZRkbHraj8a18wDHemoaYIHd6R
jHIcmzVJYnagyN17nW7XWsXFuAYJv0BD0o+dJ7tTNWaXpss+pTsRR+KOiNtILmz5m/i2kAW2zyIM
ir3poz4rSfxR/FEBXy04hpI/NmJwIIZ+j2FHvddM0veVFP3ONxBjzGFknZKofxjyqjk1mUfcB1aC
uBb2JmL7zkMz6L1pkffk3ojSUjSo+ArWqyQQwVq8OW1FtZMeZo2SSj9ME5wRdvLhRSCT62VA5CBI
iDcJB+Gq1vDYrYs1k56jghw+2QQY0pPvMwGkq5mUwdiD8qZYI03pvqp+ROfXz7VrxHbY3wVjhQvA
12lctvpvlRUvdZu2GxbjVSIe3ARWaBiJMwGbwamOUgj+ZD1t/eJ9kuHEqmJnFpn1IhYi1prwpdAz
yEDCC/EzyL9TiCiQe4bnszunA20GIz0SVhFBdNCfmqAkNrdZcCcNjAsaq3l16/tcjy9FN0iuWXDk
Q8cgqWo7KzZmFM0u4B/TE90WNh7mHvUKL4pgRmasTdZpRgfDvO6aqdqXIB+rYvlm9g8cqnLdBwxv
bHEgJEY/Afc6sxGAamn+VdZTsscWAMurW/bh0j/U46zW4Omi1ez5KVqqOW6h5qwFHjjMikjQamjq
U8ZrhTKCti3FJDPXVr1J/eHSBRaJvaYMd5FPSxrUfnPfIor79xfkcOElSO1dtaTo8JaEGE0/exn8
0dlDJPkTchafRV99N5xjXqbNA3l3KUZr2qJU9SwIXTJv8+TEZYVpoWyfgh6VXiKb8zR710ajL0P3
UhHZRtp26LxWXXdv8zDERT78Gi0/vqqpDzK1SVu+6ZNLp2cwkg4PkU+LUeq+2BkTTyhLncf2uXUd
a5s4ogHWyty9TYDUOk5CvDLbqEy519YyfsKiOKD5OVaV/6epUHt3bvaHP2d07FxUGbQmG9tmOVei
vJgwAYF0OvtF2b927CwDl5UZYpzIrq7+jOeqNaoL0putiofIeMktUurhtH+Q58hiiAUf1cJtM8kM
sUjs4Tqj2PRU2R/JObpYjfsboQs71ewmDYsRgGycnHlpU63BGpBxNHVPtHkCPlh+AIuOa0CzrCRe
jhJoL2tk/DaGZHa4bVyo6lPaRX6fZcu3M2hazvyntFr/mJFk5c3DcleN0lrRylRbAv9qEsS8cyOG
O1FUzQX+/xoXM+ngcmbJC1yesLdmZ1fBo5sHF8ljsitzghYdhgy+1z9q3i6qY9CdGeCbNaMbtmb+
0OGC77LtqNTZrnhfeN1WzbI8mR0a9S4knrQJ9y4Tv7Cav1CU0cT5kdgtDG4ZW6TbzEvvgehvJfMG
WEwlsyAv/9tLhKV5NvYnow/UGg/rBpYLhOqBwl+k4TOGRP73nFmegvsnrJSkVuxCMnAuhqi85ynf
tXkij9Xt2c+4X1+tSKxdCSZisoPuZUqSZ9xWnQyvQUs2gowWzK6Ds9O4CSsvPJhmuyDzW16HvMjx
Y2LsnTSChhb3hmugasiwsATZ8sG8ugAfW5xq35gO8l9jovf4GV6EvCnd56KIZZjVyPrtCHle8Md0
2PwvzndtlNG54MdiIVpDhwWxSHoqOfDjsLnsK4Kg1QUOnL/BRk2YwFxTmtxOKmsmm7jRhA05lPCt
IHwFGsml0X63detz0ZnVrmrAJ9h10rLVXYMLQhXbDoc5GJ57x3gw5SmosUP0E5Q46u3iQFKeIt+i
HKcDDL7xUs2QWicPaQATpE2TRdTB6FLKJB8gSOSvDpEVe0P10YrZyJcvtI4BrX6mvr6PXEL8Io/P
ZuYls9uQBZm77HJRIyFVslsL6aLusV+z0gp3+W8aYSHRHnRUtzktXHt7K+/o3YlnmJLliSR0awh2
maELZq5LFtvZexcZD8mCXcIqH8rRKjaKDYpbMY8ag8/egQ+VMsCBSjpTpczISciZ9Tv0KtrWqG6d
B0GU+ybBDi2VxnuAADJQyGcmv1ZQIC2KGz1YFDkWog5AXvccYYQnt6+uTVfMtfo1SGc6OOZRR606
9kayofrv7ivnCT88EzT4Es5iRVjufHtbpldjQYfQ5aLdZplzcThiWXh71673f6CTlyDQ5VXkI108
ApS4B3S4NhWh9hh2D67bEgRSpXeERlQHljTEuua5/ZinAXGLDCHw2eg4pHsPe6TDARnlsgxuUQPd
veVP44aeGl8qA7jabe60Ef5dclkfsY5/WPKhcm97kbP28iDuVfFZSoSkDJIzK/PuCA3nd5bTo0d+
DRgSzqgA61/smKSkOw0VZ3pRmfWub1NRgmK7RzyaJ5h+xD0wGrwitKZrTFeyReaKd6LZtKPyV0aU
IbYuJfl4wo6zObd2WKWfzTE/cOnyuALayLEIrpehcHZ2t/zkWWeBesaQNKP/UDgEGbwh8+1ri3oi
gdYt+IiLUJKgWEfJzskALkWTv0Kfz2Qh78217Vo+SpvgaUm5JtsD8VaLAe/RYG8FAuBftLZcuwHZ
PIjyyLCvxUdEJAz/QTKC0+3UV1tyD7lKXfttkun3ANeZnDKDgtxhQD2406ss3fTY9fqz5/FnyRsi
Jk2acVilXDigXJ7yDFG2F2Xj5gbUbyLzN3TCj2TsIX7yo2gjTmzqo/zQiWi4t3Mb7mjiUF3NBSIA
Qlq3tijmGAurBiKQXbJUm3d2v3VspzolmqVPdNsLJBxVUEvkvhkDVG3aPZM/pWLWV6S/W4xhXhtS
0C5qHN5CJV8CHPWNv0oNZPBTEh3N4S5VGYn0A3uOroh7Lx0+OopFdJrl01Q7pCgze3JTnMktaPU1
lw145fxsodZnboePHhXFSQqirRYX0ZSNVWLrehKvIXv9idEWigsGLWauacBUgdCwpamIJiyOVHzM
e41IHPMoiItq7OJCkurRvTkZAmVUPEB9a4/NazhvPS53BjHMSvUINNnaWrpDcldv3Oob9eQ+GxJe
ypG8m7TYtQ5TNdg6zP97E3E6D8acrnwFe1nh3sYRvHB/oR7vKhP0DE3Vgmxai+wkoyjGFcs8tiXp
aA4+IJ7Xp+bGWCYdtz7jNEHPuPyTHxOT6KcPkZLVGSsAYFnaoVRik/bg0Ot5nnflwgCewV4CvHKn
jozcyTcpummzMJ4qQvsYuX193wbNKSEwOb+Faxltt7EInavga8dYgSWkZAjBc22GG8uvMOBWM6JW
89EknyvGGkgSZEuk4eCDHg5xasnZk0fFTYNd2cJ8VLZM0dp+NxRmAUoyZTKNWHZ2sj1dSBUbI9Fs
0kzfbNA0gTudhnI8aNt7bqV8XTwR8LkX/loVzHfknXnD0ZeRdZMhqTWl3bVxgcgmKXnniYXElyS3
3SDCGw44PCS5GM7l2GtUYXFaouYn7Llepy0yWOeWtMY+KtnYvkXrbprB1tXFa2kySGj8Akd88kZu
wvfcI4eW+bLGHwj2SYzUuWD9NnXBwrLsmOWz6Yyq8dKZQIm0JGhX9DhQ5vDVT5+lYzA0mCAlVf68
NT2e42HRsc74AeZRC+0q6zf8JH99ZVc7Ndh62xKgdkN1E2Ply/vgpqfueNOkRBKMYofhcRqsrbqD
8xqCmjauVsLYomPOFFHqEuR48YWfb+Hb6zULq35D7AualYKbvQWJgVKj3VIAu5tgdpbYBFa6o1yH
zivnDw+VQOF702WcuufGA9rd2QQzZ0vybtXGR2N6+XFKWmfTn6dxeG6HEktJ8iEVKKT+Ms+QvWXB
vNHT8zGpwuehDSCEI7ng5mKyoefAeU7o25jF+G+2HUkoLZ2NrwjPCMFP/SqYiT/NWRoycK3f2J/c
+Rq7lb3czQwxjngzSRMOSNiwbOMlrfBS5ExIJ9NVB1VOu6AfYV5hlInHxZ6RIRLwXAm2fY3tHyw7
30+90cZL2tEIRi3ULP/ZyVnY1lYe97xJa22wRx0rn8DUEOOxX4pglcow31iJ/+vBMA5bInPEbNe7
ugna+9LIfRb16pV1n9gLWYq7qZZBjKW3/dDJfsiDnVMK6x0B3LxrvYMHrmkfKbKCiaD4q/suO8Ix
9xY6oRGIQNW4DwvqucTrPlTT2TtQEx6q1+xdBurQslAZnY8ogrrsovbluSQZM+X9FLT3qYJVQr7Y
VoGFWsuQsUoozNgT+V2D6JqMq41GvhnfBEO5qA7GRCOv8U6i3jxHPf8kLDBukuf1OpcBMHqXNvSZ
imodurcEI83oscm5ZIcieU/zBiQyHH1KAqJ3NelWcHoeQpFvUPfNMQea4VFXLf3dbHnDcUxoZ3zv
wLjgQ9n5q0ZUZ6VjQYwg4P1qdt99NHFt3xA3MaYLJ0zJ5hszZTACPUA5hxqON3OBhmX6/fhMpbsJ
YHFTDHYPSW4+UCGKdc9+ewMS8zuYgxFjyb8FKj98vq11QkPeHN0wZ8dOQg0flvkrBqs8RbWtY29k
16mdLrZKNN0EWgfuyc7Mgwqd9sPIvBVn9oCk8MFBPg6uTWAj4gmKpmWfERMPmV2Xr73gzGexka/b
LrgjZzuKs37yY7OJHj0r95hwUi1AM4NKbwNQhL1wyDUjGrYe2wbNLHu1B+F6H8rtySzr/N3Q81EG
09+O1KCVWwNLse3hfsaoXzKDWqezeW1ylqJRX+OOhCVOZVZvjFuXolnOSrTZsVMJzGUCYkRkGLf9
LApM7cIBb9nzxFYPy6Evh+eicacdJSIoH9or7SBJ9+/w7YyEinkB9klc6dQeJTiyO62K4Fi170rL
EeUHaYsY006cdSnT92zALvYbFnyuaZ/Xx2YWT7ZO/9AjvNgwHSnLreMUGqzVIj6PdMOmxdzOY/SX
4LvdfAOzBwDP1oSWb81SEiO7jNveLdflgjeyTOstPKAdCL2fpQVgUaZMf+xQ/+gE8x+iKDvDJWVr
BlSSP15HfqKKJnLqm+RusXk3m4xdCzrHnULKEC4hBmzgjTWECQS84rdaij82ZwlIk2C7aHjkeZbQ
ednL1ezhrgzT/MpwbkOa4J7pfLRu+ZmWmFt9ExKz2ZQ502CfTpjzOhqNL8TfBhLDzr/x2tKNZU4H
n7UHy5ONNVg0I0X6EQliCLOTZYZbMoh3hmUAzmBEAH9AhP2H7BgcI4NZBvNtSgJGUqSmbYJEH53+
XRIWgeFmCaaLQ2WKmm3VeeO0V5YPMMGKUQR+BoXzO0/dR9SYb62c3qPqM+itPyyxpBswTbG6nIzg
6HF0c4Y6/mVR2KrcoQIZblAzgf7I3qIM8bEBwNnxNpHj+aQm0L5AckdttKlYVaNzwvPqY8wuQ7un
DzAx8DjUiBOTW1QtjAGGrRzCuDU4bYVxtifvZI+CjnGihUSzsMqgSBDpUm9ETqnV7GaXoL/SmdcO
L3ftC9wTxjdizBaxqBGuzSTbdlZ9j4v/Ojfx7Zzx4By11oDhxyKoJepbbkOqntTFUJiZcs8F3cfp
TIGeWBlWMJc1j/FA4t9vXbbVpukHc0W1+dQ74uj6RycilpbpjZXZZ5EaxdZUFJ8e+aH0wCRdUnKa
JWlyDjpKlIIlI02T50FaLEWET7RzQO8bJXgNrBNqq23UiR2rhke0z+e2pHupsXCvfYmb2HN/BtQz
mNqoWV1SW8Yi/VuF+V97Mj77jqVQGjRrcotIbdb4pSa9fNXlyO1nf5pN1azNcjkis/spF+R1rnB/
UN/vhWt9qsZ5DiQ6MtWcbsSEfPm7GOopXV7TyXuTztxvfKtiZf6Lk67Bh44adFF/6R5ovRwWdIW9
CwM+pyqzytfGyf4OqqquWF0s6ZKUFPgmxqP+2WRNEi/tQIJkSlLCTLyE8gAsRTxC9mxtxtyF/8HK
YZYu0r0+MGO3s+7pW7DbQQZrCxoYf6o+GztAx22jn6Kbuesc4k60B5CFkC3yfxixlQ2tiHZSuUvG
zsMu0d4L0lCdhKw/HorkhOfW6/hG8m78SU2EuzUWWKJTp8cmTd5bD8eRVN6XWY8RS4UAZQu5z6bb
IMIvx5++NrutIK0v1Rx+Yam+PSHvpwUjcNCTo26Dx+mH/pjyKbkzV1bSNX9vJvo19T1LDqAwCX/8
5sGc/GtLn01WsFgrFI4rvCTvjjHhUeDHh4AX922X83akGJXRLJ3manqoOjqPbuovg2w5mOp8H/qs
gZSg7q/oMHFmzDiq8rtlEnddEw3bLmc+k8/RW1NJPmC7Nng7/X1RdUBH3JB3GxkxyC30CPMqcLhx
aIOOLWpYzoph2qYJ+nI7KkCdwOG7c/2q3GQWGiLPF9bOC+sPhxRHcykO3MtVXJmfYiznrdUOCeYX
ngxtS8Ki8qEAgtklH9QEOIOAyPmY/BgXSQQyOUy6nMyByWUqbFYHjZki6arwHA7Pic+TMxDcADHT
e21xkLE16r9EIv/WGVKl1nsfzHLCA8utxWN9WCBu1/h0V4EZ7m3eow7hjG35l8F19k5U/snbN2cW
HJvG7TLDThIS3olPBhnbyOI/L4EG1DYYqYAS03I/sTr72w6kRhtWQ5yzYYZD1dFHdRPzGx84fZuZ
961IT0wVx11dLuVTuK4nz9qHuXVCNCVWEatLVn/tpjDMu2rBOxPArtiA07tpRcnzHLcUjg15znw/
SWm8M/NolemQtj0SAE/pVAj9Bgb2E3dCH5lsmvkX2du3mwaQFmUkW2wutlWRzl9YqL9FIz7z2Vdn
v0IGS2oPMLbN3E30IFnGGxSZREEv+s6asx+7QFiB8oE5WoI106aWRIJGWi+mn9vpmE/9h2dFX0L7
93mzL26p1tQQQL5C3go5yR+iNGh64jZxxoM/lW/2zIfcKq55+EyoYh+YSg+rZJjuIzWwsWmCnJeA
o2ghYQYA8Krpe0D7aZ9uRZDcB8jPBgKjppxRYc+gF4T1SuKOi/uevjwZs3XnYeUCeHD1lamPpEg4
qzDAIoQH89HBfJQw4OXWaizqItdn7UM23otlN1y8CUUBFV5si+8oSQ+m12eAf4wfWsufKYSD5SbY
7BNSBjGgkpvh3JBntfwWKjJWiiN6FRnRHx31zyO6CqANzqpwKbtgiPmbCIRTbjmH6ZaHkHTsGmQT
HsVUfvc6YKLav+MNfLeVeEsool/aKvpbMoXAbBLcWSp6z8jUjcPFZUZcjFvmGttZhpdAdPOOOX4e
+5Pc5434YTvxWbflBTX6ms0C8QSoFnyGQWYraybaiFiz+r3CCJa5TkMXk/J7fX2kxXrIhmOjg90k
vX3HSMekbVsXtz9uRTCgdDP31BfWrgW/BIVlxlYUPCGZOoox5mZjP1yZGnzcMXE7uJ0WM/iO4Lum
jNBSrgtUesf0V9S2vVncduDdQL1ae4+28KiR8zsryIjcAbRizQcB7ovQg4ZaIaSzCb1miykJ8YeR
rEUWfg8Ra/Fbc8auqbrxiyL1a9yEPGF9g7nBW6JukNsQ6vcEWnFXDpg09uZs4vQ3k2K3QMR02zPb
0z95alxGNyHBJCzWzNOZ1vntu9N53e1c+4zmei2d8be9ueSTs1lzfsjy76APlUHx0VmYnGyHiU8O
Etm1gn9pWA86Ae449XPcOcMfbdvdXSZrBK75Z0FBQdk2NeTczd6hoKheCeZl9252M/o26374oULe
R4SqTBNXcf6aIWQhzhItl+8qBh8JC4clnNapSS9GjFO6GdpsVybzi4XClCvqfYzIT+d0YkGmSZdh
CceUMQSflD55vej3kdeWhORupGeCsxHotmrL2WhPJyvVW8xtVUpxTUbWbP1mmJp9qwd7SrIwNccS
G25yDjKmwTMz96FpAHLX7kcTDlDVDIuk3oXayQu3XZ2+mV7KaGRkrmh4QNGqQkI0cEpic8t3Pp0t
edrzNgMt0JrTS54vH2W7PIbT9Gthm64mBLIpfqvboNdFLUFET/nBGheqjShbpnfQfexlWU8twdu2
fiFaGEZoy7HnMi9HT+6xHeIIj3iBuOEEC2JY2oNrf9ezDWerCjV8AVDILUelputamya+WI2EJaqz
8lqYi/d0+5Ub3eLXZaOPqna7B7AgTyFathEWEPI9p+wukiCgyRD+T5rCskG9E2OinnZJNNy22XxJ
jXOTT85dwuCjCQbreZq68m4w+6cx87S1n5JU3f2za4UWcKEywk0ZoY8ANqc/PFW8DknY/GbeT9fi
9614pEakkw81Jy0yOugh5CxzEljRJTeqcARhgvwahZpx+f8XHwaQLDjK7ai64h5He+h65RdpPMk2
peT8UqFB+XeH4aphxoiRv0rFzTjd5n9GFR5bnc5v6BwulkKX5rdq2ASmiamwkRbLlCx7aaPxzoEI
fkKHEt4xcCKDXEMJAETHo2mhpE36ooCX27SbVDsMkAlZtmVWIaCZrn1dMBB37OQhMX0WyzcDnbo5
66gA7zXwzJsTpDsmUVc++BVxZ9kCzdCrxy8bzIOSkXiRWN3XjBN9TOu0DE4zLRXshepipcyPb9/A
YvjW8+w3ApfrSx5F87tUsWJIxtm2PGYFV7AXTvo+m61bJqRDmFKO6S/r7eXwX1+U58EWWMRYn6kp
6ZXtFyXG4LHMgr+iC7J9749ceyNQtrwfza/S98WjkeYD0CD8ti4VGAQlPjsjL++BRxAi3QR/Z/yM
q9ytnIsoeo/fqe3dUnGXoyuP7rzsuVE11mldmBXTHm28WLgitpVvw3ypmNaUQsBhZDbuQkqWela7
OooYZ/eW8bpwQK2WvKvPgdNcHDsLwfohvzRVO6MSSPTGkOPEgqmxW07xho/KgI0R3rCrLdwrrjvx
jK2cvcxSPdPwUdF3hV4nixvFaWpUdFLPvFHBJb9hXoHlTatyqo4dxMX1P2/hvy+BeRtiIP7bWrjk
rtRxQ6w5Nv/Z6KBN4nHwk2MkM+s5M1uuCVy4W3/Ot7UizG2e3A7K+6NdhsNTB8Kx1qYLiCgGjdI9
OWIz0SI8/vtFH4plzQz6p7CHDmd+8lqiW4Zn+jqV0/zuA2pVoeWRMjzyEfu2wBXBBX9Ugf3338fD
fs/GDIetZD/n4W0w1lTncv4E7GfjLe9fHeVsKjNFJRXdQhPT9vE/RJ3XktvGFkW/CFXIQL8yZ3I4
UXpBKVwjpwbQCF9/FzCu8gtLsmV5Zkh0n7D32lhn65pqM0LoBbggAD/jCgBKoUGsMDTTwuEj5cji
1Gg6sLuOAslXRJjic6R9KhPnPDb8uHVWnpqb3E3ZJ3dahHb//ZmzhqbcGn1+zm1BTnAnHpbdPV1R
/pONMVdkkCPVq9HGf+ap/mC8M74UsYduURP+e1GWKzXg1Bxc7ba8q7EBo5XK9k1pnbx0nfKR9TOk
auq0v8gxgA5fHCk9flVjMb1PLfvWtGjAGAziqxS/KV/Ve1cM595BJRlB12avhp5cggyzhZ6/jYMz
bZYPSmRQQo4G65mowHzWYHuqUNzIyNziPSFWgM7zgV7E2ygPdUhUqd9tX+d/vMj5DIW5lfWQHMLW
Nvdl1VDd9M19xO21cYa2gaTsTQel5wLNRlLwuQ91eRns7FMMzQg8FXgArYy7U4yZn0nfoPpo33zT
rl5rc+Lwi3y4WgtCWa8Zw+EV8VdGJiaOHsvYWOyL8zbWEGBF7dUybHPjaR1hsxn4Fqu3vLNMjF9l
ZpsXOeAnRqYJMEEO4a62kacGwImXF/aA0aFxtE/DM5uzb7WMveZfBeZ4Ixu4wAUQRhAzB3I5zUzA
yvRZ5vO6qX06/V5G9YWoJnZlAJfIDaoOSuWUsKO3yYRDLTIOZGHUNRxEwDOJphs02xwhoa2/qIy9
OJS86/LSOhirlcXIDSewuLss+a91L7ZTiEzF6qPqnUV2hYBJ7iE59ti4DLIm4VV4bjG9Dmk8HSVb
EgYWRHDXEWkUvVX8r4c4xkn4ZIyVnX1syKvUIrGvseSvMQXfkTuE7HWRdcMl0lySTL7VfoWzwG20
H5kIGXt5w0ON8lcyWvKSuG25S7wwRGRBygalBGltTRmjTY0qsp/BNK+dySsOmqnorLzUA9AoHeis
Wr2dAqQXtaySB7eg/sLX/2F2o8G0rov3FS3wC93F7PgH4wtZEKytqcEhdOzxkAlsAFmbOa9+HAMI
zEDBualCR5KgUzWSBjYjVTtjrfrgS2GurYRVXpcHIQRxXV1xqgVnWfd0cAa7lJ4Q00dQoeDVKONX
aqrzc4fc5TzqU35OmTHugqbVynUS4tvKZ2fo8pJ2eP2sjoVZLlM4C/OzkFXGepgoTx2YA8uf0uwm
uuaMMWozAL5toCcwLK15Li/xRGcMiZvHHhlupJvvST0PWNnEHPKa9rYrPxxJ8RZ6EdGILqgkN07r
U6ZTuZn2qO/ssDNwlcNbxagoXkYkCEUfxXvNnSpY5XxxCg7TiVHWa1L548Uxi5Ne1P1LSlL7gpwO
CoAjBGNDZmoF13kXfCBnRCwcN2i04ugYWpnxG6kROKL4w3K9Q+gIolCDtDu4KhmOods96tYvbp2Q
v4wZKOF2QAqq4GgN02kM4/9pvhkeK73qT6heh0ckwJjEE99n7vlfo0IfaQAGiBz7+8Ufihcra8t7
rsf2npbwR+8hcHLRG/5oeoAGhjb+nkaXKRCaQ+kp69PKJ2rjsiIYVILHVtql0eyL0sGQOsAhb978
Evb5exT70Z79lzh5tRCn5Vd6q4tTZVTZYQy6Qxt29VlnqvX9UgwSaFaaRf/4giGxz9iz9w6G0H9a
QzdtGwn9PEP4fzbpl+FLu5flRY69e2Fydf+2GefZNB3+O1Qogb2Nm2FqY0al7JWm9TcPFtXp+zIB
kJqjcj7kwdTSMgUyOXthGtH3jlpyQtdjbvFgWID2bOvMCtM6L78NsyTes9JjNlJUF2d+wUibtShb
kV5GOcxFNh9XkGfsjeeGD0GUfzFTpjQOJNtLghMM3aUOF9gd/GYXFdqw7+16o3ekz5bTwClTDSTe
+MOlGEXWrTww0zWCQUwu5rhVHNdbbUTz6zrNk4LWQ1m5XX7DfKd9Rko1hzok5KGyB4JvvBZwOsVn
rU8Ydy22FzzODU92XpAqSz1cKn64VfuMsQy+CsZPXtAkn4jCMwB2uaKlcZPP0s8AjFEn742MFZHV
3BjVt7cqbNrb8lstCCAKN/m9avkiU4u1yPKu0VOW1/9evv9ZgQof+y3bMH1fs9o9dyARDtMU3zO7
b1mjz2XTRH9w5XCjeq23dqdsVhO2Y61zC0m+PlceKOFQK+QJ62xCFRyu5fdy6P8uoIhS6x5Ahet9
m1fuh5fDYs5mLEHokfDMjBTPoOBbRpU95akkWbaLT34XUgWXPXPWJC4I5Aviv/znoFV9lnezKHpD
xjMH0+w4ShvqQi2r2QhaQJpq2dxTf+RmsqNbAqIOdEion8hAHlgMPusJjZgWEH5X+rOMss7su0HY
4/ybgJOAokj7WRclSwi94zPIzuoHKbmXqa52SRvkN2MOnMBiwZlj+i9sE/NTEsEIV44Bj6b1c3p9
b8CxO4lDpfn9rjGLYKdbGRGSLntjz02iYxSifXASaHM9QCYvbO9g2LjD/AxLh5WwhEnd7i12u71W
+CZybpY6hiIT6fvkMRSfuoEk3ii6pqGOoL5u4wOOcHuDX6HYObUkf6A3tKvm9TCWM/mnbehSBHXE
WzfWYmsbfnYxHVYgRexwDunUG2kUnuy4/1MGJy8dk5el4iytLNsz2YH7btI+D7xzy43tWRYsMIWe
rmBPCdKab2mG2DyZBG39GvcxU4F+nTtg1jcmc8DtVAciO+pNGB4MxznHKLzZeBDpOwD9TjLPuBSz
cT3J7HBX9Dh1qvm33Hso1ibrPZDy3HedOIiMmHcoHzkmjNIVmwjE3hlntVOifDBntnCeb001wJFP
AhdhyQSHjo1xy6pBIMcPreG328zK8lGhiZ0rfqud9GNgZ3/NwgrvqO+5Xec3PtHbP4Xu3E270c56
HFFjk0WEmp9BecQipQVJniIetd2SH8Ew+jBIl2/YaREBLEcrpvp/j1YzsL6UHtjgwSnx2TyQLxE2
JE34PgzrCH+YEd6IpZkuSz3gYQlBX0fDsPBUfFwnW4J1xMrFsjmuYin7nRbHD73qDoblgvtsZho8
vQgiqX9YAIYHZOuY24zU3odhnvPuRUZ5KZphO5aduyce5Z//akE0YxoZVN1HQhjEoWAyeAkADHWZ
WWNWa81uVyJwW8kZuxFMdnA2AVdvBfBa4EMKeX5UEbQsQ1pqOqx9w8f5NNi+v3HsYuOlMD5WAMF9
p2XxnbBRiGzFwrIndEphs9rH8GPoMbsHkVpwcnLehmiKwquHec6JYZRGY/Szlz07Y9J1XxI8RGIo
u2vMBbzpBv/Lyz0YZ81wsw0evqHI2p+WRoygn52osY03xUSTyKluyyi4DYR8YbGGhS2U0zGZxi3B
Le4PbTTCrWwdQEaJe+yYubygZQRzXnMr1RJfTgsKNsOv76fsyQwRWuBfJCo3EYt9OfNeHcaxKySJ
fxpmY06MtGVVomCBNGnyRCzUD42CO8kdHvSYimRlGZiBGXkS4Y4tzl/GFmxSmVQbV7JrWR/nWnu0
/b5DCR+ZZzvFSti1OMLyqsZpzahnvv3pGaL2fYI/6OB1/Pe/YirxNaRF8Whq/h2eX0TG6652CfqO
Sn29fNmGz1o97BwbmzmsCYJ2rj2jy/V3ewe3IT4sD/xkDeEssD/GDSeoY8fu5vtjj1t7Y43KOaW2
CGksIPakWUPzmeTH5U5p+cFsSyIJQhuNHU66CpPJQ8ZIvMxYfSV543BhBeJEAtL0osyXJvPRuzIZ
pBUfEBTMgUj4kdTanRt/4CDOpmWTROOVBNsQqNQRSicQjjkjLmqih2f5cNmC7IZGp7wZeNDtg92I
6jQW0XB1cWQCb5xLXDmln3Eo378f57CP+yNRIwj2KvsQBKb3riqoNFi5vu/4ziid9ZDoaq+ZmrMt
IKZsVUA8vMHMjFwM2ZwYm1xcxy8PTUehu7TlWB+mrIerqF640eRLTDeCsYOVbFM1L2Nu/9ASEV0K
u+cZkY1zzTBCAfnpGNnaPONhLI9eP7GXMVpm2MSLLJlHvqlegT6xJlB8lPwyPfU8b+vUI/KNlhDp
btSYpzCebELQGRqL8UiyW341S1ybRgcbAN3h2eEeJVCJ4dbY8h8zU2DozBhFEWNzXpoLLQ8u3/eS
G1DSE3azHWrVPcdKb+Yde/bR2MPnqBIGFm7vv/QiQwLDvby8COVigBpJkBCZ9/Ff+WGONvufCcRE
A2H4EgacHgGqwe336T5hSSNYMWKF7HESRa7xFUWdenWz9PH91pk9fi2q1v/q18nGrokkupQXp2Js
anf6pZv/8uVFEkyy8qoi2bpwZC6y66jqwEWwpKvwYM3/LLAb6xDF2SPlXL4z+QClSg4hSc6MIqzO
J7mFoQM3eMAXJ3T8mzaiHNy85ErlHvWHVnn63o7jfgei5i4LHHxmGabPEGFsQ6/sZ6r40F3Kyyhv
W1xRimLabbwjA6IzVO/PAkjfyQNr5a80y2+P3sjCBngtqKriko+gJewhDM/fRXaCdC0c+chKR3vT
gFee9LLOPjj0IZPNvnOtNtmVSLgoQciOtZnsH4HSiwzSVqDLdZ+nRzftWLzW7TWpWTBko7QueeUZ
W8HqaAahPZH3/ybHpr33phHA1jXynw3ANYBhDe9yOr2VBCkljtCujS1+FjPfzO/ohZYBI0UiaU1B
bZwBzl6Wzr7TwBrORQ5blX4b2264N1AAHSZmO2s+ppyXeaoxsAmpvF1H3UiQKvZOqUn8t/xWn0MC
VDLeQqdTCFNI2JBxY90G1yGRq2jEfihLNmuW5ZxbLblrMZOTOizFtfAN8+nq9Wtl4nGSDsU74x/E
p47e3xpl/IEOMV7CvnjGsZ48I01c5QTattQVUJigwaM+bwqa2oSvjtEigrblrWIyjladRZEvp5YJ
0Kase0grIEaoDJLmFFUkys0fQipX8gV6R+fYgM4CsZidBg9OpP4XVpqNXyzs2V/GPvhpMWBpZwVI
6BPX+eR2gNCSGQk3o+Ziqmo824G7XT6XpiOwx7jpCYVdcJCwwNZlPlCyBO7ZhRKy14REpONDFPds
6NomDfBFG3N/Y9eCrZ9NYFtpUxYVzhQel+fZHmUJTi+gtMqy7OiQKzwBJzglfa9fMHFLqDvUQaUj
02PXYfOxqwgH8DyVNjxEd6XRwDTIBlbxdvQzqazswwzBWOMUNFnMwy1bLonAJ5BkDBWiE1+/iChB
FJZk4sSyYtp1Fvt1Sj6X+A2zWzODHr4c6sd1YXrbHkzB1ho7+6aF5R+zHmuuAn40BorFqXDqPaob
uTfox8+31MatyTCG8yh8WLozPm0nYosuIVCRb8vX4iSUvcshWvSEDZN6qm8YUQ8Pp/kTaVZxaEej
wxqBJVUqzTmVQBe0th7vxHLgb1gyAg2dAC8ERek1UflPmvn86Wv6jzQdtJ2Te/I0SdoHLwqubusc
EZ3mbyCqcUZ3r2xVn4Vl1WueVLGxer95kl4ARSTS1DWSqr+xDX4qiED7dvl/5YHebtio+3sYBxYG
6mE49BkAqLwPKAynJAcvP6uJpnmg083zneVXvplQmpjuIxxSDHdZXGOoh46D4MOEkDzgpJl8Yhxo
w1k6MJ/m3uWI86z8ALdfbIg2UJtmbq/aZPi1jEnMERknBaE2F4RTy7eUmZehN/GeznMpZhX9avmD
TuZlj4zgkbHQfnpK8sz0jIbCBAHq9wUmKx6IvmbKYZfRHEfkljoj/7xax1393loOM0sbm39ZmcTA
1NGdISopNXk8PvCOWVhZCUnzmDNvKhuAvObbm2AGJyaRqW+VVTvot+g6zJLYBvhJNuKJooSoMCLq
iXRhXuIRe6803uw5J81xrGBvhpna1No1opT5J/PL30FLYUHB6e8HcowKC0tzC/niEGBfOQrdTVcO
Xx6+/ZKNI8PRbW8Lucf7yEGthydDj+pzBfPgKCwYJr3NU5Nw9KAv0zIP/O2cQjfhK8JhLlIwQ5bz
GpjwiZFxjb7310cMSH2FNbjgId7rXtSe2Igh2g7rHF6pxwJvLjCSYMwvVvHvD1ZvA/1/oPmwshXG
WXGu0MlYiLWADhw11XxofT791pJcPuvSQm0xN0RItfRTI3alcuY1spO8WLNsRLMLsR4J4tpTsvyq
xx4QRT0cFeODXT4gLvcZz2yoxEvi6zrnI0sp5qWgD/TsClQIU/ytGyD+Y8Oi9n7FwMGTwYw+SOrn
GAevaiBgnigHNEUBIrlMwUqJcFuJOj8QLDY8MuFWty4o1GvvWHsXj+zBmG899NfdsfGcU0II6IUB
mvWo+o5FkEnVj+1q48RkyRjxu5K12Be9tyqlPZPYs3GVgw85Wtx2rGfNi+2b5bos4vjuaTCLS6Ll
nHnAIz08HVyQwdEPf3H0Apia/6oGudPJi3F2I+pO5igoUIDlT3MCXaan/I8LbuxTbFr+o4krBa7I
+2LSm71LNiuak6CXinq6BYJ6KF0nwMvYuJdVyOChZInKqDtoeEM1XYIbnJe8uI63Wqg55zozy9vo
5n+Nwh0PlsrxzM8/Uvz7NRtx9x8ctniEOIR4S4Crx7LTd5FTNFfR4jhgO6QwbSTVWZTND0Nj8u3X
+kCaqct5atEbV1N8LCqXeZljHq0iH3gEsxPKUOtoFGh5sbVN792IoB9u/jlwbPduuAKkJ2BpLWkA
M7s1iNz5ayqL1kUzQQdA52FdPRzQm2m+3QgSTtdD6VkbBMvGxcqLMyaS6eyLsNoStHCp0WVj6sLw
S7X72ZbNnz7snVNmET+hgbYElCKH64gZdmYbktra5fA5Yae12FpMmMdpHh4SG2lV1ONLWnamYWul
+zakUTSbWfhOjNs8HVtmYl7g9Ae9f01d9Ry7CJy/YnR6nn9rNM9kKi30vsOAWqvrkIbLCliOarKj
W3GtOH33UTPOngUkAmlsxr1sGKC0cwdhOJ/pU92UAnK+HhxrjTnL3Nr0IHqvaiI0VauJfOCRNvFr
t+z8FRBWhzytMDW1o21GMPhM1njABfgXWchhwuNuWfqt0mK5XrYUFcU+bIWyOYFYf6Eey9eoEIIr
KbY+7mDHvpYT2Gn8hRe3tGzcVNx0Q8mMgs3SWVmheXZAom3DKs8OaUu2YdlNkN7Csrs3VBcfpsfB
1jrkUbtdRKgJUl/CDwG06n70Ciucc2YHySf5W9XYqEtnSPbUPtiH/CbbY7Xl7mr8YjVZHKOGnBgQ
REO3Jjc1J35AO6nEzx9qlqkUmv0HpBctpT59+qaWAXQJoCVmAcQKf0gPg58+kfwjP/T5Q8ZslEza
/EH67aFPq+yr7pw9es6QwCrtHeX3WvN97xwh479wbjBJj343tLwQsoYL5QNyvqA7TUmJZBukUhLq
7XnUon4T2tJeja319MrA3xf5tEeEmV3hi5Fgpt0DJmQMzJLXwvCj356/LmwdLEE6aVeTJQmS8r+z
PGUPqD69YMh8heqvnwAYPkWOO0Yv38EIlA+CN5uDZ6p0MxSz5yuExgjudYWPcWCAagJ0RY8BADqo
mYNRE2uwndIIOWlSlayM56esLofo4M6rjDYfTkUudMoMfdxGtUOf4mDxE1Gp4XQ/GMpS58Km526Z
wMmB5yd4NvNOpykN7lDdvAAF8zfj/DYlif7Pf1zV2mwPtkLHkMr6B45BLNG9Z6wnw2aWZQ42775p
7euio1+nRPMxqB6HjgXzOBg/Celm5BHK8csZo27b+h4MsvljVVWFfkMtwTSUb3WsvbcFaYzU6jQ5
SIL8vA7YC+XV2ZqXo46X9CeKYtZ23k3BVCDcuWcOp05K+dFFV9UPd4ryE+ozD7gHg9G2rd1t0lXN
dSnuVGa2jw4Qn+2HwWuZkm06UHns4rG28Zxzpdgp/JHQC9BNVOYvfkTbGplAVw/Gq4G1f46qZ+pS
aGINKKLeNhNEClhcyUW6A/jsIJ2YlKI693Xk4jQk2VpmaiRVt00Qj9J9NJp36EqAlq3uPlJmE1er
R162/ACw53mvIHC6tR8Ou4D52xdciTlt2PNK47B0ejYSo4vIZMvmlPrG7D/sAPqfm8dwrgefsS91
taaP/iZHNrButbY5BU3zmTjEdJqi+Rk67DI5ZIhUyiz/GuZ9t3cwgTsafDW5VHpjhFOWMRSGaCa/
zMXd7+15FsvsxC04F93/6/nCJE80vrvlh9L3PUerLMf+1JnRiz5F+1439dvkBeqaxOX5e0gxJRsM
N9q+mlm4sKubH70IP/Txj5TJD2OAZ7H0DhzlwSnPuunAcAq5yDQ6e0v724OjvA3JRp98ip+C2T/N
MX4Dq03YuGTVS5/BffMRHLBdwT/ZzgqCZJjCczQNTHBnYaAWN+mbXUyfkUYyNfoJSZBFT9vfm/Q3
y+HakS43IQl2SBsNautTABuZP6G6pGtk3XvG16+j/TxoWZD/QsSHKFQxTHfLXyB8tkxmvZWo67uc
46FndYjhkTq5vH8Sg79nmWROE5a9t6cnHB9ORy5o2kOOkI7sGx8g1KPBBPZkAshfiwluXzp4TVCF
Teeeaek+nXpAuQRfbfGaOasmi+GZT4hnoUFT8M/tl25QvzN6ZqiZBTWz0OE1bGFMiPnQ0OxUkASC
msDyADdhlLOYBEzW7DgVDy/MWQ2VmrVSrXliGVZuRy+ojhmYHzSBkhXcXFenPnT/ZCTxQLOC4uRO
f0LNwsO/TAPreoP9V3uLYAOuTYV/vfbUMwdycI9i91QSw5Oukt+y8PsrdrB4NUk0Ywx8qNLQRa/D
asx3cEKxw3Q+rLKKmgxb4/CokZIp3YjeTJOKDtHQNXKAdCHgAkif6WJV15wvvp0D2ES1CdxPDJcm
VL+rBgWGzQb/nKhEO1v6sSN0b8cyS98uJ+k8BdSGNntExJWEMTAVu9vEswxAdbTjZdRn+3jWfPRk
nUxdMvz2XWyFo/82AnNE3u7c44Ddk65r8lD1iveVOcJGDUW0w2yHX3l+3hFnHBA3ZoS0pjMVCN2B
0/l7d4Ih2PX6uAv83EAN+mZ2GePj1ARmhbUwZgjguzCnabpXCx6e8Q9erKWJDX1y2VyjFPfCw37e
W8ytQj7dYS5YWczK9Qjn5bmXjMKY2jIFNUJP7ZxQfhD7MB20XgHaZ58PADg4x1G3T+zypJAO2YdZ
wtiYfMbVNIm7PoD26VLCgGKA704I2ic0UMQLLDaHUkvn2GFwC/PTYlfq0Rv9cIYRq3Y6HseVJFfQ
jZJh1zCKztefYY4ZxGmz4SV0sxapHOD4rNZPsE1/G32Y3WOHt0xjVTR/oru6jMmjYscrq+KrRMVx
8Mr5p9b0Ym5cEcgMhIcDwzhCPOrfMHmEG9monx4nwKZIh48inrT9aOLYzVpYnVrhgi6dP8rLRRbC
Vd0pOojlskiZAmK5ZTjV1h0YYP/HNPW8IRYqsY+MVfBctOgKtS37BOtbw1L6yXSxzPFsVJP4qIJP
D+nYTo56t5k3mcuAjOni5zJsnAQ5ijkpDcSkEurFNqjaMhDixFXE3mLf1YlKh5eapiB8q4iDdlkK
FSniJn8gtXJIREKWBf7yJGJkjWO/3LmLfQ58r77K8fKE5fhTzAw+IXdL66KNc55CTd25jH3oWLy7
7XnP1oO0Af14nejy5qF/OeKblBf8YpthXnTUPVDWQrfe6RcR8i1dUMuHUvTdcF7e7sYys03Np/tV
+5tkDpLdImEo7TJrsONo5+lNcDBdDWdk4peflL70Z6JJjq1JAl4WC2fvOS2pehrAgyFzN4HZibNu
/bTAWzNxB1gE9q84CZA+gW2O1N0NoLIFMe+NYYpkbJ5H6ISViARl/EiMJAO4el9nXrCr8xikFlsK
TQiaay8W19AiHGVkEMhKQxVn0hjkqgNBWYyF+G5THd8zH4wzMCWGFN/DADiLK1pDkHhg8atdpUCy
zPx40OUeRXn6qGIJmwUO/JHnciTZLHzl+qvnIiI+t870q7fK6HUCR/kyDkC5LNKCjt9jj6KTLrDo
viYApSx2JDRVH9YcK45FacXON77YOKO/FzSpTRaHVvS8Wf4AWByuQDX5TI0dqwa4V9evjTTmFWuF
Xot+1YAHcUdCBEuHDMCLCsZ/yr7otuAk6iek5ncnn/TPiVT0VCFGB3XN+ZsFvxwKOzW46lqBzL3G
qQXaxUABoznGLSNHt1dvHerOr0lBMBwQa60W8QvvxJsYkOn00mGONFhUHobx7neMHFi5YfgSqPuS
2AHON2/lmEDcsAQjPtSZtM03MBu+vciS/t432LqacQjeGB6gYO8xptNt5MvkzzHCUx934ruYYK8o
rhAFERS99jwPmyKovr4zApZiwzPnUtiS7RP29YoET7FOyGhfdY3mXAxTJJt4spy1Ytq+S23getno
taeyyiRpX1yZKAxBmgMUOEpdhwNWMq44uTK2PumkOi6L9Mg3jYQhDqvp0LdDdXN88RFr/RdC5i2q
gOwFSqh/DpY/VZe1zSVHgTOl9Wvk9+9hKImT4lGGfZGts7mzHbrMBWLQDMcB97qlFPtyChDEJVRP
A6q4Q9EY6J86BycE/vyYYMtjOREGzyxHP/pYz9eE+O5Rcaf3qkmia0ZgDcigrRyG8Tka9QUSaXh2
OtRbVduTfDtXwQWmuApp6I6/qj9N5S+SUUhRISJPj3NwcZ2vTtQwGQ3sUUMzPc6f6hb0krJ3BD22
zyYxb2TpusfaZvLlYoFm0cOt1mYuiJnwFrOivTN+QjA93xQyjNiz9NZ23mjcC7x5G+TIGNu0fzLX
0GCETc1d8aTWrRucVIZex9Lt32XtEBTWopi2Ej38qvKOEQV5C5ojPmo7mk4BcBniFkA7LcJJjxpz
Q1P5N/MRfDZMg98KS/unZ8kLvcD9K7xLmb005lR+lh1p71HTvEsBXzqdTOuzq3x0+0OLU48oGwJ/
uZGWsmE5HzXBQnkqo3zrRL72kTYWk3wzItNinmlaZb1fINR4SuBpBzN3fd7s1BbFnwix53Pfpgff
RuK3tDqNUWHOyn0DOT3fX2YGEkwmLq0Yuxk5Utui89LNGOic+HPrZ5j5L8n3cCxQCBU8nkaajhvy
SOofAr3s6srApnwiKkeU5JT99rtsKDNNsDDoIeQY7VFK0jPDXgFODsRu8mGhFFRmu+XDJqX3IkKF
Tgyg91tv1PkKW/O9BWCNqIZ7yMQlu5vm7XgZu3+Xn44rGS9nSGaedg8esXUoAhd9LKMdqHDzJMid
4WzIHr3Ncl43SW3S1c2D2lLELC6c1npHxQ6InIBCRi7GrQk174gcTzFgxDeFJ2/uWVDZkWdQxsyg
/F7sdOISV66ZEbwzFOQ0NFFxRw48bnWkl+e0ekgtcp5pxBbda/2bYbYwCb0/ck4/hBMTrXOJfbd3
SaKKxRxHghPWzNuXmLXDYdnEIlg7yvpFaMOjmTs8GdcfxlBcqLiqH2ZF+iGmEWTbdU6nBnBXOmnw
jueQ9f4QnJgf4sTqve7UjDBz4rGE3Y9z5wDPhIQhJ/8K8IzpJAu1AhVOrTxsEngpcR9X40/PIgkM
ATURnsMqwR+47ycF5ilhfFnO5B4H5LsV+Gw9VbSb8lBbd4a0H71U+PWqmlUUVVT4Ur0JMwCdIqEm
KReKjqpnR0z1asHU+mPNcXkIWxgG9TlVmJcnp+WjMHVxdXYtVvPGNGT3gXHBaijjS9009r+f936K
tBMTSag/AYBgl2b/36sapWe+nnhba7A7GPqW0oH7O0cOY6EBqlgpQzXkqbA9Ng9iZDreJ8NJDztk
1XEF3NMBIbV8RBg+lscIHHUbqQpOuPvlTln6rISTPDsxvMwzdGInyksm6+DY+hE/h8J4VbqlPkN9
1Y559AiSFy3M43s34ejL0sm7xHZ7mKrKAnyInAYqtXrFIdKwgMKhlgFRWC2f8u/jjQUwCmYkM1wi
bxPJweSPD8c+tRNyLuXWMvrovrzEKCpbD3o5FD0bNPQQ7Vr0uLthasn78qry2BNOuhG4jxBNjpel
zyjr4FCUWn1lW0bPpcOfc/LQPtqSvaFqVPRuAHUiSoUvgtSPpWJzTE1AMGuZXIxFuYntINvjd7RM
2X4lNUFe0WgjIFCa2isN7TkR1bDoPIiuRT8bT/IozT+jonyILko//aLZxQaq+SpOrPe0SsFOkCa+
bgz0RVhVP3ER5JvaZoOTC/8lFix4lomSLQQ72xDFEcosGgPo01YY6MeRm5m/kdDqQmH5pEgEv4rN
sgSWXxBra3tTcyhiJDFrxKT5+C5VaMK9cx54QvRFuo8I6aYFYKuNxnoOSC4OrF6Tw2x4J0TGINte
n7Y0AS18f81/hll7bcHNI/HCVAnbD1TBaDPB6ayIVPjcFR+NG2670dUPjVe9u8I3rk5pWTN+xfNO
fTq8GF0W32Qnf7ca2Y2OH5XPwWTMJwQgcsk2mQnN7zEesNB403M52XBGRYRtkx0+2i2Q/Z5JURQL
0POxVV3/bds8zzyNjf8hRB9+koc3YI/3uVYb+KXjHIhltA2tJo6qY87hTTuBgFgK1m/AaZP60CD2
OhupcS0taOk12dhhoNQBXsE/jOD0c4wbYStx7mzkvEVI6KZSDy+XY/oMPKfQYrCv3jgxtRm16qiL
Liq5RkbDhF2MMfDe4chDR2U5RFm3sXNzvHw/e4uM6NBmbAREV0Ww5RBkFvSDa8bz0yWFosEYQtef
QxJEp6IrPklziI5Bnfzmu4lekRK1K5UY5rl2verDY968HbQBXbuiFtC7NtvqZkIetT86r27zyOaK
rxpEd9L8aOf0Mn76+QRzxP3rKJ3Ai7Jp/s/eeS3HkWTZ9lfa6j163D30tal+SJ3ITCQUAZAvYQAB
htY6vv6uQLFnCLCMnHkfsxIGg0gV4e7nnL3XvraDtFprafji4Fi9YednOqiLZAuZhH01y4nMDCEU
ZKJnTmOOIDC6lLy8sbZXUV1OB+SFsDamADjMlH413PzZD4k8A+yJknsU3bAY6rQ6tGVsHKNGHGRP
siymvurZYdSbBsk3PS7tB9DD1EqR9WqP4n6eOGwGG3BgGhbXhAuBojshROqoq3ijMpTmK1mxE+C0
BpABfmMp55kg1pr4BP8Y2QSIIZqyDcpUkejunVemageb3UYbFlsHhFvwM6rEeQAnhmDZ8IMvotXS
C1dCB+pama7jrp31SgbomTzMT/TRo1UqGOBzH0Q3g1vdOTNYpatSuTYG1R0rTCIby/Bu7MpK6R9C
tWhTzT/2yavoQkrioKfN8NdF7NjQb9GI4A3yu0860/ODXuCDmIIMD3BTnsLO685JHUIky7Tp+9Gj
0pCIvo3s8D3RJW2DbIufFXIpnaZ9wtPctQo9aCtU+Kh6h1ZUksYnQpmnB3gFtDk5OVOer7rZ/dH7
7dFqCpOxOdaQOGZahmjnVtjYQ3KEpHeOKzIopvS7ms43ELDk9mXm40iZv+rSNDtmMW4ESlPzPkdF
urIMpozgoMKdPaEJAjv9bDg2EUVv/RYrMI5vuX4qRMwJWlUkMQVLFt6KsHVuDR+ja0BNlFXxo2bG
wymY4f4KT4ceMGn2dfr8etvmuzRwpnWVeRqQGW6It/IpqjMfE0xOHExKkvIg1HDqmHwBQkpRhrw1
IbzkKX6TEzYmTI3eTQ5Gm+q7PKrag+5sxdgS8zB3H1mfdWbFIJrmgz3xpX1VAEWpB463XbsL9Vac
TcO9nxihwoAiS0niPcDDDLZCa9u7GLURifTl9ODHLggGfhb8DbXj4GsoPmvEN66fIdms9Q3TfPk5
DmnHtqk4jn7zeZp1iL0On8w3Nf1isOvuDgfLU4M8cw00GDO+2Wr3Q29f+Azcb7q2WCKzx15VNeqa
nR6Gdp4wXU/rEFBXd+HhwuI6b0keqHK19vijndUOqHbSffx21JZuaK/yKo9vlO1GZzet8LxEyWP9
Qr9tOCUIMv7qw0AExdaS5uaJ5gBUxibX9pKB3ApKIrGX6I037uz+C2wzhwfSsSPFlVr7ge/fsDE8
cxzDyF+T3kyUxC6Jk1NLL/Ngzl24SMXf4LsarDy9XA3JePM2qJya0L1Mkvwzo5f+qPU2w/JpDftg
2nOGNGCBd9aeHPNhjw99WGTTjiYBQ4mC6XnVpd32rYUMiX/dtYJJYAJwtWmGbmsn9rDM8zhYhkOW
f+3DAh1NkN57bf1YMLBdmJ2KryJHC0+Y36zlzMIynn0iRTK2t5xZI7ElpV4C8krq+6iqrwJRo8ud
v0oEBF99SC6MUZVrFsWETZrARi0Xt96Qy0/IgQjPYJ4H1y7dMFe395UM/CWNy+yTnVzECdH1JCWj
j9Ov5zQDtJXMIP3qCSrgedRwZLST4G3CzlKgS+E1YHh0TTNHIEX/oKKRFUmoV22ZQA3pzBuD3s2a
5sgMvoXBMCfdNqnTbLHCgWdGHx8FqGO8a1PrkxXjtQqHRkt0SZVbl1OqOtJz21tJ2g7WD8i4WmU/
lC4UgCojxmiiiMavy15lg290ILYAFIgP4dCsDm+Jc//xdfh//mt+9VceXv2v/+Trr3kxVqEfNB++
/NddnvLPf86/818/8/43/nUKv1J55d+aX/7U9jW/fEpf648/9O4v8+jfn93qqXl698U6I5hkvG5f
q/HmtW6T5u1Z8Drmn/yffvMfr29/5W4sXv/84+klBdYbEocYfm3++P6t/cuff0ghlbIN8UM+3/wg
339ifhV//rF6JS7+73/pFfHcn3/Y9j91Hdu3aTkW9Tb//+Mf/evbd6x/OtLQXdeWLhIL5RDzl7Fg
BH/+oZx/Mu5l6GlJFzmspcw//lHncFnevmUgJHSR7OhS8hfVH/9+B959kv/9yf4ja9OrHD9rzW+L
OeHwhwREtAXKVq4BKlU3WBQdXm3xQyZjyDw35fmVcCOp27spxwf71IsQatfkFSdj+JSa1W1dQu2Y
pDN7Xjp96bXgMyM9gQQ09HfdQO5zVYbaBsxrs4hE21/SEQa66CF1o2d8NaK+nvUH9SdkYK+MPetP
MmQ3J5okx2l8VUfmGgsW0gitvVFVNRwhCvjSGZDPX/dWNsttLHglXgLmOjsyk2k2k04oSuX72cLG
nqZP43UwAf8k+DtCl3nuUlh8suztSwfTB3XAoiKWh6dgrdyejBvIF8syIlwrMxC5drX5PLVGfcn1
8AlN3fRcq0NDtnEp64feTsqtZWg6u92wCQlRgOM9esPl4KPoYDSohG4cla1v47Bcex3Opjxhgq3j
DnLaBz+q2S10GtOhQ5qMgF6N4xfkyNfMVYTNu4xEOoaYdpmfnfRzZFmPbaHpSwYL+WKvhx5bJNl9
pZSrvmigaQwVg9GKVxDoeMGGRzu+67pxP2A7ZgkgKsDug3lmNC7dfDGUz0aeECCvMY1PKwdC4MTW
kgQ9ARh+BLAydReB7zL37Y1o4SMhWEI7Ioa73CrUruEAFwFmi36gCF+n5uAggMUGabRhcIgnQpFr
5zwEenPo0v6W9KmDblbu2bE4piDibg/Ee0AiC72lLP32IlGGsYhaGJxSEOfizACYXI+brZe1aHzs
mIxn+NvHSAztUbo1aVratMXD6VB7DaikGuARmpUQ7BHi+eFJlBe4dq78Kr0XoXln0XJeY+KtN757
dn3x6ifKPdG2FCeFTGBJBszeTqfwoaDvpuDHXcB8GNHlNM3GscKHQSLCjf1rurreg9vzaUCpD4qw
uSspGflEqotxGrCwVrAwuLPqQ1Nm3S4V3c5o+whJo8x2VWeC24aOUzbUypUnvGPptDe63vRXLYGH
TR+4DLXMZFsgdDzBQN/6qJRWI7y0A0pGZm7sCpQlGw4g1WnAJnPxf0v6D0v617zNmnmD8MM8e7c6
E5X6H/9eL39azBdP1fPTS15//I2/VnLasf80lBCCVVkXui2F+++lfP6WZbIiO6YjdKWUxSr/fS2X
OhuAidCJXzQsYRj81ve1nG/NXzPn5/dsy7DM/81azl99t5abpougmn8NrjthuNL8kGZraei8JmEC
bM7dVYISEFJ/i/2qRTqPhGrN6auF5b/U0nwx+5QpmlaQyrbKjJ5zScj7kMqvUFXTJSeUXdpUK0Rp
upFydqE7R/QljT0lvw7DoZuQ3xZWfi7Mez+1XqG5rqJ+2KTFqAGjDF5jUzxaDCL0YEUjFOhhK56Y
Dn9iBUSgPGw59oG/1NZMxJYExCzTEs6/j+9tSpC+p6uc0yLdR5oSiBeJpHJ94iwT2gs+Uw/zAYoq
qXXppkT6LtKKRIxy0QeYToma68K9hDmuoR2bYPsQCLqh4DzM1A/EaesppgPbOitaSYsmsTcykUwZ
7H5Z+OVeiptuuMnBiS9Guz3S7F0mdbwOsUVIFX+GvUlW18HM00vbYGwexVu2TxRf1owxogONSFoA
qkRtGwFtx9y+9lHzdUAKKetv+RrjoU3oIAkAgiSV4DS5ZBQO9kNcdVsCDZ7LPOHjEGe4n+tq53Hw
LHT5itbm0cCaH/dg6mJ88kF8XXZf8h5/Pzn3cwERQojB4jID12BapPVnA4oAIn7sXbGqFkMyz0oy
ucgh5aJlXjT2t6gGckUGuh45R2A0N3U+i0E3bZcua9cGBCWufEhDqjIuAhXTWRULohBv51fqzPI3
XNHM/JNALDwN3iYIPIPelpy8tV1BLXQYgDZjvHSLBkZdbG9LpN25IT9HPeUtpq/5NbdE1tbeAK8R
kqo23ehGvXaqvYW7lD4Gp3R7I8TwlLHxZRDnK7lXXYPwqBkOJbzjhcyiiywD1DnGh7KbzrWTbpMx
us/b8apxAWkpj25ZegOHEbSwv8EIfB6nEGFxQmthk4pxCdVj4TDrH6p0a5E6MCeqstM55u1EEgC1
4Nq0bk0utEK7NLxPNTVxF1TLuk0vjcbc9uDiaZEysfK+lIO2G50bo4U9nojzwJDDUf1uIGCt8ZND
nbqrVtZnjooYderVfHnOj2EgmneYI2GmW+c1N0UuV2WnLQPhrOJqPz+2Cp4LauxKALzici/VRdrJ
VdQ2K883LrSCwgvvQo5etc+GTZ/dFVO3jXjRHqFrAVOsiRNFEIWHYLw2A3g289U0OMAH4ZxH6c7A
8ez53pLQyW1JOlpFokgbJgfb8WksNeE1ZvZ4UYXel8w06fm5YJNmgMUtxPujn2XLgqH+0Cq66YRq
mp9HUCAt3Tp4VoRagACEcs69pQVLocs1xM4z2WS3cqIfrj16iXWy4M4i5Kn8i9EOro1s+EZHe+fy
rkl7OOi6x2ED6SqhLAShbtsCQqPsdijSd3iWwAsUXzr/xaSfHdrJrslx6BJfXIEkh1t+4YTaQlME
CGfJYSzgTf/fbvo/2k1d9avt9Oope0qf3m2m8y98300pjKAsuI4DK8IS1EV866/CSHPYF02hU9+w
h7GZzjXT992UfdawaQnjeqA9qSzJHvd9N+XvubZyiJbXLVrZlmP8b3ZTYw5R/+/CyDQtF5QBkZi2
bVGeWdRZ7wqjzLTd2nAJ3TLmPK7RJ3a8MWHhQVa4gLzT73rf+mZotSD6xiohw2HvoAbCwl3ry7J1
zq5NdILVW69dq0eHqmPHikxWIHc+0OvctCY6UOI2MSaRwBzj+9/U1ixpGrmb4d/HC8vPSbQDTxqA
5lItrbWoocLgNqGNofbGM7FuA6zg+f5K6VsCJ9NWk6P2SQJPMuj6gPU268nXIfsJXwUxJoahoRyx
8ORl/eqHD/d7bfljLSmF8fNbhlENLyu1DocRnY/tx1pSJpyTXI8gW1/PiwUTRnwTEdB31oO2ZpGt
zI2rN5cagGN0bxYGF54afEx/8uptrTEkdVEO7gbV64sggX/H2sYQINtHGRmDA0LSLStGvyw9Y10R
BUTPeAEACh2X41yVebTKff3VF/Iud1Kyt3R5L3P1qpyMEBBzG1tXudblB5p+q8gprnPY/4sUl948
iwXfAEZ36Q0ROUNW85VuP50Xc4XGcUP0du5Lckis9gvRqHOocNFsFGlcpaM90lmjWUNbOCLwPkqR
3KFCESQWWK/uXEeGWrQNHSSOWCTi8osqOm2XD3P7E/9/E0KcHCP14MXIRdFVpwAyowcQ6wBeF7FH
ASds/MMjDcRQezbvMd+R0L2ym5oRKGLNuHY2rdDuRIkiyNeMVd+VN6JDRuSRGr8uyzuzipoNUbfB
chibVwvOlRVc5vberylCU7xyNOKfQOu4S1Pe/vqKmNsUH+4hpXNM5tRrczB1Pl4QZiXSvE1iLgjS
0lZaaHUrkH3XDr1JDiMIS8YkfrCC6VazcXq410PWO8zaaLmDw0YpiwxpUeFQNxrcbENOWmTuEBdF
6tSqRyqxKom6MDMfu0uEoE+2RwxIi9+8hvk+f78OWKxPtGBMy7LoLs/rxA8NkgydNPc+7kSi0jiP
oo5mCG3sKqd8cnP9BmPwLkxppANwGzkDM67ux82QlN/CwfBXA9stghWurkhbJqjURt28QGlJGF32
6vXdQ8/k8tfPWP78jFm4qCccnemlkrr+/hnnQdHE3eA0a+IzNp4lvmjR9I2RIS5HGq6pyJ4tjUKA
/LiFLgjwyUeSdQIgRL9+Hj9/+DbDO1cY8wIuzHml/vGN64rAa5vSbtYU39ZSWc4jsXo3+Ct+90Bv
f+n9R8QjWcp2LNOUOvXU+0fKaOjjELWadYQMCsEZCQsZNsdlWX0JzPDUJ9m4mkwCTB1FhGeOvkxB
pFrWKtiPes+ygZ8rdpC9u3000mbNrOWv3wr588poU+XZrIlUZxY1wPtn6HEB+UWBL4tUh3isP+Mz
wnFblMWaOUS6NGLA3rVPdKqouGGnb0GT3dRyus/08VUL/+rnvmvnvl+oebSP75fLW6YTLYc/7OMn
U2u+FXtdBY18DOGgFnvh5U9DaT1OTcpWZ3k7NqSGUIUiytnf/6ug/ptN4uddlZVA0Ouk3Wjb+G7e
vxGozHqBtqUB/gPInmFGjuGIXDC8PWBqwMhDIzP3qaWffv24kmbqh9fsSJeDgVSO6aJsn6/WH25j
CMt1ndlutXZUvct7fLhteU+qztmWxcYL8nMAfbq/wC11hrF295tHn3e+9+84j05WohCkADusie8f
3bb6Pi5rBnQyys9t394VvYMQxV+PrnPlGMZLEE43npvdS02denWEHUwAdnEPg/tkIxWd8vI3T0nN
l9yHp6SUQeuBAxXNZ/PDJ1EbE7JRenXrgaLXgbtZg2ek/IJEU32xBYgSv90FTXpU4QD0rj1pY3Rq
1bULPmu+imG2tZFadl1xp4enfFR7N2n4hfZ5rPsbYuDPiTY8T3m1aXjHs4n2rVP+Zqn7eYlx3r2G
D7dVU2NV93xeg22CUs3cK9donvmkd7/5+N43yeezII9jYwNROuspm8H7j88CDjtECkaJ61f3Tj7e
OBBkcK0gwWHATMmIV0mXL0aHvbmzVwJNBoNUA7x2Lrtn4jQuICH97or+2yfFfkTX3TJ0Zc9X/A9X
dEjmVZS3Q7U2XKS/Q7ulxDuNzOXRK60bNdyQ1L4jxeNxjO0rTFFgHtq7seN7RbUtu+U4ZFdaVzz+
+r36mysdPytnZiHl3Cybv//DsxJ5lKQ97en1FImbZsofW10SSwZyYqjXv36ov7unOWS6jsEnpEx8
s+8fKzISVzCYRcoaF3Sbq/oOhyHItNlwjp9HzMKYXVKih/CAqWOrIUk+ZG77m43u7e79eCvpuGEc
aeqWIcWHy8OtpCQ9qUZH5XpXctz4wc4f7lzrhFD9xgqQ4xj2RRfoL79+/WpeNX5+XMuWtsmD0n95
//pLyILKGyusDaP5Aj/kS6qRCW0H4pS25aOWp+dxKM69V66i1WSPK8OIvrAqozMlc47EPEcuRBDg
IBqibzX2JVlX94oAiN+9P3+31OgONZ5uOAyc9A+3adt7miiBn9GMcK+k0T37snhESoa9ALs1GnA6
Heqlldj/BbQ2rxefKgG13CKFcWrqr+OgVhl9NN21r2TcPoddpf3uOc6f0cf30njbDgXbIgTa9+9l
7Pp5yYSgWo9e/imrVjR00R2r0yibO4CE9wotP+Ce/EuVjuDU7ZVrBb9ZZn7q387LjAF3irLYYi4n
PnyerB5p69c+d7TIv1a9B8uuIKXZK0kIKuvrvpMlZr0ypM/D3MHMNt6Unn3lXyRuGi6NqbvGeAuP
Q3TmrFnalNLCNl4ny0GT3xyyIpdddM1ByAKXJ7gfCu+s5UCyNODuotiSDGFDMRBuo68qH+AAMesD
KuN1Z5JW/Otr9+fFi1HjPL2ksBZC6h9uGQGHLphMIddFb3yypDnscx/0s+tgUBj7BTrR/ndnsPkT
fP8Js/Nac01vG9wz81z3x5Wp7pXVNhHd3ia3ANsVah3idPB1GtKwXjmLjP5CTaSCKHOACgdhwFHB
cUKHurCrcvvr12/+vHWxbvGEhGUTxSTVh3USnbAkKc4gCDzojph3l14cgguk4AsfUChdjllNpUau
RtdbJDuQ8DwMl/FlaugLpSCzhyJ8HH33Oh2cs9m9Qjgj3idCFzYk5oOFqWqBWOsYC30zRP62qavn
BKMt0Zfk21iBWvY6ivvga4o03gmbx6CFJus6hywmfZ6WpzF0N43P2iAmErgs1/0U+CjzeYviCkvf
0Ds4aMv4PuhRbRfNuNLi6kS69KK1ERLTtIT0cZ+U/tWv3zb58UMEjc7wm7eLFY+b5OOmN0VKIeIv
pzU6PzJkCGuWg7j3W/idJmw++BcoeAtYd1bsz0Gs5k5oyXXRxtaig9n7m2fz8VD517NxpI6gkdbT
W0Pkh80OUlJE57Ga1j490yWdrieswhDW8wYZVUiEnyTseipmHpuOOmfChLQgrur1109jPqn9eGHP
z8KQ0nGEy/1EGfT+wk6MUKYoKEnvI7iGaC2M3ka6hWaGjSS/zxFkVeX0m/tX/s2D6jR6LJvDrE5h
PN/gP7z0oehJn5bxuJYJ6pmq4yKpEIYNdDlS595riDiT4W607K9aOt7wmXETfZWNc6cDOiT8jSBf
t9DuyBu4jiXill+/JepvrpO51MK3xbN02XfePz0zcpqocRyittPx7MTeOnT9GzCXID1A09BS6IUz
y3rJ46qIXooZFaRjs/E0A/2yh7CzO0cjZrWEKOQpfdJEA94h6haK/AyI8/WxKvT9r5/zx12Sj5EK
lmUfyQk4CuvDeW6gj4GirhrXNarUJfSPlTcgoob//Chd58EJz3E9C2+ZHf/6gX86R/DIjineCnXk
Jrr9YTGOR4ghiRYO68b00ThOGfEFKn0sXiI9BQLHegzOoNpZE4o4YKlOyaCvCZ/TrH80unalWTAT
ahI/EQvA/M+dy4DY2igad79+nj/V+W/PEzkcz9HhHP52Tf5wzbWYZUxgxwOxaNQhdXdWE+juPrz2
CT1d5vpBC+E6++BDSlIPJ9I7kkE/1XhOcXfsqfuNBXcHin722d+cH5Tx002IXIhiGo+AI+bK9v0F
R0e6yrMh6tdjHX8bRiEvW6tzVuC17ocxMS76NppzsWDzS++J/bBfCA+Dcl6nIWGAQKYLm0U5a/ND
pW+72ufGSiFYawFucYPuJ8oy/E9Wcfawa5JfkvzuzdV/vqM5RErHYCkSbEwfr4I2KUmGb7VuXa9b
mGOQtk1gZy4ESMMuwq3S42/M+hiI4inZOiOK6nCqThIB+R1yhQ3KvYT0AZ39JSyqnfBJFNHi/gAk
ZmWoCDlzR1ie6QbXYQY1pSqmJUJe3EfynLGr7Tu9eAGB6O7LJnmw4tEmySHVyLrQ5BqXLAeFMlgj
uduCqh+OUMEgLMWFtqyqcC8Yoa7ClL65KEfM4fPbGCW5sxKlIMQxwGmAAXTthmQV2r4rtiF5DlA/
VL30DIJIQakQC9bjDclUBB4jID7HD9fu4O1orl4kE0Q5qzJvhMkMyh6ZZxZG/Fk08kTUGNKa4Jup
5ffMcme2WPZimle57RBxqdIN6drPEtmUGJJNYUx3gZdf23b3mBLoqEc6XjMpCbOIYP14LVCKvicV
iWsCCeZVMUQBN1auMSJQq2SU/eovWmPQp0BQ3EvX0xIic0gONTtm53HnrtOh1JZ6byw1XXgXrj7g
pPbEsy6Gm8GArDYkbEmmMRxaF26LpQcXqXIuC8gUKytWAFO9vDqbDSBMDhJzDpK28oQc1oYW8PQg
zaxzoyk3WJVAhfnANiOmyyUa3w3Nj3zZgmJaSzU+gYZ2SLgnAP7t6mlaTCFJR2Yiuc/ZBtVUuOyk
uXVrwHW2n7WPv1krft6auZApOuhsGK790wagjeUYmdgpYHDqd6ZvfBoq+zm3iy+mIBbYMl7qarqx
MeVQSsDy/vqbh/9YTtiCM6bhWqj42CTdWfTx4/Y4lREmuaTq1lrShiAPdQ5wo1nubB/e0VUaCQLh
4AEckm6K4bcUclNIsvooWM+/fiZvfZz3pwOeiSMshmliHqZ9WNxT4l5ICUy6tYlTYpsiQPOLPe4L
wmTnk3btM2Q2J6TyXRZdW0n/BSZLpjtglEZ+PoZeEmt7/KLxTcdPJfPl1fZY2WZCclnU+WVYxYQB
uX1OlEaoVrBhuXhcDRixWYBD02MTurn2WlvzKOjtDztDc6nazwEa/u3bvdqnDUuzDs9DVkG+dYd1
i0XgiD0WafpkbUhZIHJCby+RBUA8KJet323DXgzbsHJY+Z3EWmug7knn1vG6kZfYOwBnYEkXblFu
fZv716hJM/j1e/s3G5LBwo6Rh1meKyzrw6LPIWaEYNh36O5Lb21AO8ls8zKHr9FijltHyvnmAkfc
AYBbYl/8JuhirI0WatWbzlqPkG/AX9f6YcZUtf1vGr06Df+ftiVOPw4nMZ4lYaEfF/VA4i31PBpC
pVbqkGV7uQU+q+ZTWLab9H5ZadZ1kfTBpY5/2PbVReNa/Zbsj/4TUKtN2CC8hw49nEHN8wox0w4T
hLaIWFfVQucdZpCfXyULCmiOCJwB5VC6d32jYTvSq3ob+Q7yE3pOu9xsNtj3CJvlNLFQjqHvMJc+
hRNSBZqPoDVaGLbz/wnJJEQTA38dj2SNd9G6aKS7zkCYrzyXtFlqmudxuqDKGd2gvawLOj691ySb
DJfcIpqqXdoiSnjbgjtgv0twYO46Gp1mASKJ2LyrAN1TkeflSQ0c6/DEjBuaR5g3UboXbqytbFH0
lxaJikGgB1fWhI9TaYXGGNNQDXFw/ebN+ixREwiVgxB3tWgV5JyPsDmAqgm9S/w3Ox9ZKHBx56h0
kgvHpOeWj9ZpRQRjHg3lKc87sSyATzQCzFGX2su2cO5hdA5rQm7apVcTWVoUXXMwQ/Uyh7FbCe7q
1HlBgapvuildTSXQpFRFNE2+lpWb3pkqyW5Jd2aDdFdkAeFGdc3TUITG2WyLGbeRfyrmPTel/rQr
VCgt3CJCO0gEqSFhLhM/SdY+OK9lnSX4Vw0/3Y+o/jcxiqO3h4sq6k0Yhi+BWWnboBHkaPnh5yn4
3MTmeK0p82tW1+NMPYS6jaJ2Cd65g+4aOmt2l3rHcIya2wflasxFUl5G06VvRA8yRLBqBdmnBISq
SGaF/9h8wdF31e0GDgP7NEkGrgRRn6IRblYVtih5chse8TRCAH0pRiJv4KJwFXlrh5TEgzOpr3YX
GZsg8A+TY/RXqZqDDLX+rMCZMODHhevYYb7HRZVdN1QjDqgsBH/JvTyYepocGShUKyyR04r19Gmc
j5t1r5tPibK7RW9HDTL/gnDMKVBHWSpCtBvvUNe+e7SDVR1a0cWEqxdTiLOMEDAdKJq4AoPgMOEB
7xnKTqah7QOBKi7RShsHHkHj6aKeoyvwWd5EOVk+sZevI7fK9vxBHXCs1a+RrQ7blJh63YCxEpN4
lfZOe6gycROV9nVujs3nbMJ7l7iXyFt5nNzpb2hmz37tZdRa+p0W+8Y1guUTFg4uZUKsj5rKdIJ2
Cn/pld5wRzLMCkLRsKoD2zp5bTocqnltdXyz4PKxwNqnCTBBB4M6wwSCWkqN89I2HmPt8+R4V10Y
80FZdcEYgMh4qx0/ywlcZYXiaxeg9jhbpKQa7YwJRg/MsSjAKKduMO8Zn7nHVe/SzILCRlj9SLri
nFKQWd3nVCvGHTEq2WGo6y0E8r2nI2l0y2mTwsdy/di8LscBWAC3OJ9ScK1B5x/sQLucUVLQ+25D
hRpgdLsadeP0yOBe3bS9oMIz7soh7/a9l547UppBr6o92T3VjnL2GMB82OHhPBq9RDjNy1hZ+ejO
9RNyLbAtb1/JOn2oo1Fe6DWdF+TD+BX7ZWbTXnF75n+Nx/7IDQIdcExA0KDNZDW+QRKwd8hpsyU2
nYhKYuExpofAzgoFOoCsvGJpFyyqhDgDFazdAOTPcKXl9lUGt2hrEamAy5RPoBjHy4TgybLxa/QG
OSovDvIjhW9P2MLKMbAFV3QO0Hh2cqcyYqAV1UgQVDtfD75gPqfF0lzgBPdOfg2POsbIv2jI6sYw
HpRn8KufjAwbcscLEfiUcLj25SYUhEq27ZM7jurY4PFiKw7RW9Ykocz/MULv2LlDtgtKaR50GxM/
2m5/3TnpTma+daIAtU4qUubphYOGKdR08u1muPQs/uMzErjwYoE5McdxlUm5L1kwbq1Y6scxne4r
D780rsR134nkxieGDOVo327evmwFrIWxTAu8jhkEndgvPldEZoZave9rt73kPEn23VCT58P+tvGl
Yy/r5tD0pwbWHt6CMdpOBUeMpodjLtyBbSXGsa3xR3oPuVBblPQRW410S690N3w6ekJzFQ/8VTqR
8ZZ3oIAst7gubf/eMX1SKKvI2GsEzyz8CbUOJ59i2cLi3AQT2hHEgWR2qQoCXaE9sY9tCYX/Nlk5
wT9Og7A28U4DqTQWtZATuiVsli7fUJd/9mZ/hRG1x1LR1igGhK8l5MCFY26FquDQRt50yNKEQx0T
NIB5ZgOi0ihJkpef0tEGGw//YhnOx/zRdG/ZoQy4TtNNRIbRHH815ydlMD9CommJknhxLLl/K1BU
110TYExJU5FtmMrkU25u38qTJCqhcmZyRT/G2BcNXUn8Yo3FO0jAkVzUwrpOynHr6JzWwrom8bjw
KYM1pC0jPmlcIXq3jK2y2k25scKmkB9JWzkMDcgvg54qthUONG0NUjCPj/gwj8otwQbVctObXrlM
5EuZ+geSUlgJTG1nOaO8DU0jJW2qxZrVK52KamBkFDkWGpwQP/2NO2fadVRXVeEZ8wqNx9GWWzfE
rRWRKw86QW/XDhA3EfTfVF2rlZ8aSwPyXeFZILcqmyBbBt66qvcNIKsCP3ChN2zMRRovlFtpG3Kq
gxUAHHzUOG82pY10llwQJMDFqUiz+8Yfn+wknRYjRFLEuDpt1syGkFC4i8GQ3hbSuYkahm5H4XUS
Kq9BFLbMoc1LaH9kmPUaLmsxifA4dCQJVSE4hU6Ux8qoHhIP9pxEhpYiz5FoVQxBP0emXk0LgFwG
rT5qUU49kDjZpsjngHUyVK1cbmMssosKuXJkPJhOWp/fakmI03HDoSitULUZ04Ri+KVNIYIJy8Wx
Vr6qCUJpbUFd4PzBAKt9gjoeHJTNUVIMkDP1pqD2rceDbXr7OmgMLI0cduo0JpgMtRNCsxbDzRy+
OOoRmdjTsUvspenaANId9VAJe86ztLMlqBdnh6vEJYLNf/TrWl4RnaC20rOGdSUJ5MOfDL6qsi97
73Mel5A4qMq3rf7JwsRzuM3oL9+V8QjuGetiA/GNK3eqzoYOCSFttLWhnmtjXmX8HccPtu8aMogW
Zt21x5h2EyXi1Npafjs6+DQ1i3Dm2OD1xOm4y0fjtVZhuldx1S21KQ6XGKXQ6pJs/Fe1Zf9/vs5j
N3Yly6JfRIDeTEkm08l7aUJIV1Iw6Bn0/PpeqRpVN9CDAuo96N2rNIw4Zu+1A0KBDdcMokUFZK+6
pLr5l2IbKNkW6eBPshycj13fl9jcsMfOjtbuVndudi3lIFRqSOsBwmsW0odCk93V35MIXXoMUegR
UXReJ7nP5suk+AKb0uY85wVepCFZ/9jYr7lWhww4MlLmmUV4Az/TVPMQq3l8ILX3ESh2kUB0ue1S
nHbjaCamaUR10G5XnuiWcPSVdlwydz37yuXhLVKc9uV+mNaWSStL2dYnntkagjdiHCrmIH1+NWqu
dTTLC8tHudkV6zc2nON8uzQt/VLlho2VuXfmimuoIIshnOd13TP7CzCjy+CKOLtbsuos1MPaT6sG
Xl+F3kxJdAKtPSaQC6D/kshxsNgYK1HIQ46gIS1uhZ5aB+5fH6rAqg618956JUv1wlHo7nURyTl4
1+bCRChkV3e++9HZIzBAPO+QCsVpLMaz2eGncgl+5dBrXhad8N9NI6rUERs6RB/ehwe+ZuWB3EFO
IyrRRJdYAt09BL56r+WYhzxtdB1tu+tZGd42EGY7srh479wr9KH+ddDL96XLgDVA09/nnvOQseEC
ms2mg1aSa0BjUKwYkkMKALlEbpbBCN7l4ipGCDscZp1dH9J1eHG14csQ00ctM5VYlxKhtN1HSz6M
E0dEMxQIyz0ITbPw15AFo3lluXf0foqRapkhqf/CKO7erzbud4u+hbw5GHBL8WIB7TtX7SEL9OAx
s3MzbObx1kWzkWy9eYSK89zlTRNbDcFrf79S0AqNmALzu9h4B2tpdEfPsQ4vrewdWOdDGsmVqckM
E4V3qBXILLk7/bo0jtZWpfHY7TeliePq1nBxOpBRIBHetcbakqlmnKHX1avQWJ+5U5pHRr+JxMtw
VZf5RDaA8vYtfggcZzG6DQeJUP6oGbyXmbCWQ4M1n9CL+aylnjwIaC6WOrVjNZ4DcEpCt0mdh4F1
xRtv7pZBJ/5mbt+IbSaV4AqMsh47CxHWSNheygrWb+4H9+tMDk2eGeQI1TJau2zPpe1d54xq7mtV
X28abcPcdZzUwIjuC9e07nvsvmtJxPZspbTdTUayoqsTFyick6+lb2tLRhfJkS+IWakiibAFhM/o
e0o8z3bwCoh/qUZ/ZCoCl1GnClavy66bgu6MZuszrQr40878aesYjCHvF4mHx6TRHQaSWu7vmfxa
se9Ath3yK+gxPNBG/YS8/vzk5z4BDEGVRVt94XeLaxut01AGTbJBJJ6U0mdyH/s9LD1K5kA+Mvj5
yidU/QHfabJNP1zrVseweDQqmOfVCMNlnIt/pF4up6Xlq1fL5bls1iF0xezd9zgd+Q4CakwthqDL
4j2QaG0Z5qnOqFc9F5BK7f6ySxxOrCr7ZBrqZldg49Q4aD3T3kACVHOsYf8brc8+51PKrfVuGk1s
7lK/SYllUxs2wTSvoHW2Px1Lv8gWb2Nh5MdA9g++6jIGDcJLunK429yWKPh8OhmE9IHJ8NFZDOpN
tPhaht4iuKR/qc0224uUHaG93XM2nLga9JAsCQCJepPtLmlC0INN4isfrTqYYZ+i0FybC1hsnaDg
Gy4+V1RPpCOte8skYytFyjyw/Id/Yh497RIe7UrQzsOnna0ZjiLUWoYxPNK5kiFqOENcOoLLVv/w
68Jj8OLcBP50MfMEqGqn6aM0qKJc1yAYoEBoXaEqUI128Ef7fgoc9yQDCqGxbW4WfZmPYvmq8v6x
nwojyd/BRDkhoiRqfhfEaVoO95PkljFW0IVNRxJ3rh34kL7KweddgbsDpMSgcM7f3axjWORVVhQY
BldoCugdGBCCi9wHdHfH2HVOaptBZGD7NSrP4GXt9DU0yTeOVOdA9ts8ypG+SdiZEXDeauPRJ1m6
McUSdl7pJls5vtXks1KIW02c6+Wz6Y91OCCjGd33YVzIWB/ruzyxWqLAAoE50xvVZ98ZF18va0vE
nMGxmMRzRYpIq1U4nKB9AIM0Tlur47DxwamT5Llja47HR/c+BANPaLEdcxZH4doZ1LuXQgu1Bl0L
3RRzmlTLkUiWd5DSN6BWJdyUBUeb0hFFLqYHJJxHfQGIZU5Y0oDlh5bySXhs4tLI3SsC1XSIgNTj
ynIjuGmQ+crdBG3WXesEnAD4tdaMuRAfrMkY9hamID93vFOarU/l9oNWXN5f8ooXRO08n02CGJWz
CCZ87SMMQnNLZhNVejyXFy8ykfDoy7GEl3kQ18NwXQALwsILb1Dz1odtVHuZ2Q+0wx+1u105tH/4
3m+6RT/oF62AS9+iN/vWKG4d5V/T598SnHdVWvLZnMRCXciADTbZavVzghWQxPrA4TyfZph/+YMw
WdsioeUpAtnuN1LcsTh91wZi9jzZfrilZR4MeJIEmUdeUcKEdTgVyMbT7eFbswcwy5yEHTVhSJ/z
ogrqhNytIhMxBgPImfEt8410LYoEYNrdnA3BDhJlG/UapKHJcn9Se23P6uxcYrKayn4rC75LGNlO
qb95dymFuRsU6AW7zCe+xE0TgHxRLQcKVTZmxO8RcsSBfXErqiuM3HpkDiQnT9BU4ArGFqqT12Eh
7MCdn9YOyL3qqBq0Lh1ARhXuscKoHP9FthWsdri6NmjaQUY8NIipzjBvNFzMpBQGkblqFNpjW8Tg
owCcLCfPSM965XlRzrLZ2Pdulx0rkwj3plQMULeTkxLAVtjK3E+BjGdPh2mmabE9kT6jDO3bFumP
bdRTDA8jiDBRfrcwrgnkLB7XaY0X8az74q0s6dRwT2LoVM2vnRkffXq3bHEwdQEJm4UOPODi1m/c
D0YzW1iOxfOQkoYWDMyKq2639B2omGrFRAeAdG+uxcGGdxdmw1Q9mcL65/XB2XB6834glDmsLoWs
W+hfx3zh35MJUHRMZLM+P7hsk/FQzPttprrxivaltDhDeZ3X4whBz4HefWiMIEgs3JVYkXZp2cwv
JNbJkI33KzOu4DZry5/FhRwfDFxGg2FzhKQ+uXW64+9FMXroQXMRCb0qbu2lSmgTiYJUQfY8Feu8
U93841B2nT0PeHJm10wo4SQbkiUIK5rXvGix4rUjY3hN/qauxOS2Xns1zo/Ca361CRnFti8B4e4G
u+zBosOxZfoJeiYFsN4KEkUduEieaF9pU+8BrBfY7lbWKfW2bzp3unHw49RyT6jV12gVMuwzKiiv
bOzzNH8zmYex10QmQW0GsaXHyaxwEg8L3+RRO8Av7Wmndo3TFlE6eOgElOfvWFFuYdVoe99uhxP8
zve/jbYG+v0QZCT6iU6L/yrylqn7nrkVdiQCjwIaVSyMuZ7o7vxh2XLDgvCamkzvM1h4GJCBJgge
wDBTzn2wkrJeaxCI+ECMuSEcBVoojKOvRWuPVc3JN3U9jS+DCJKZNw5brggLnmmUPWBldVlGE7Vb
8v7OVSwLGAIcVcCX2Tqhg2abS56lJMBxZhK1QwTHR/vhA3mJN2mePMUmoq3aBq2WeDYUb6tNl9qs
XFOKLwxToCLayiVR42OuBi1G0p+x5zTussb+FsysTeTclpNZ1NE2Ci0v8ixo49MFJy6KDjoE2Hg+
xU88ChWN+fxuBgeeQZLISqLHID74VM7lPi/EbYWHpsyQaWu6DfJ58En7cttnG8XQiQgpVhlj8cRt
cadyXbJO+8OeajtO7GWHEo9OchCs8xZ3PymwkrS3QynoJ4ffugcP26qKUfoFg+9MiGfIa2ctcGHI
A/MxmPexYHcPlBweswE/ROLWc7XaKQ6dDgWWwS5TrJfBLqPkUkKpHIcPTQ16nOlQ+C1wpVxc3pdh
9d5OiKciravECUhiwtpxtpu+S0qHgkcfMapYysp2JdBA9GlXLqD3naoQVudN0SfQZXG0kcvcb/jy
shFMamle1jiEHjr8AiYs54iJzX7KljdX9guYi/IBpmUebmleJj3HiIGc7dh72bOLeI7URLs8j81T
rwg6RkblDZ8rjMKrRhZne56mk2nfQYue8qNQQ/8MMj8coE+cutSJ5wsdeCJFogSgkkwlANbJ49Oh
v22Pm6V4xgamf6SBM9jtdqOpJZf9MNEIxnkptQ9D6s4BqednvomKTQGrdSt79GSuHy2HgDFLrEc1
KpgXDf91XeI3tq58mEKxmP3vapYrnWWa7X2vcT5JAyguZL1s5zVv5ArYXHEMdjQJlChoUpPdqBF2
Rj8h9BEvadXeFnXqJgsFryHas67NPsKHXLGVJoPN3e40UIeRaMoyDkgMPDjZ9rxYbDZQ5hvRCMRc
zqN5IMYujwvsdDE3+Df4LipTjriZzpTZuYrWerjJmqrZXYYGq2H5V5vxNjJQT4rS5QgxcPGa0GN6
f2jO068+XzgAdf9YNTxLQbvYEOYt89oBvRp2tvi2+b1z1ZxdXQPXTeNUTJ0JebyykF/z59jNJnZG
Yz21wcjqZEYDbfEWdaOdJcpLy0T2H0VQnIUDcUTOXNLYK0dRPhoDuV/9shiR541Hi2+FjyZDrajW
tIFpVuvmz6aLKKbCS0R9GW3V9wglhWIUXdSVAE14ICv8psy6w6p533bV/C46FrCBjrcC2TYuTR85
TKkB1xx9zuF47eY6sYA1NmVOpy4u0/P0a1A8TsTAEfJySTWFGboeg/sqv2xpZDNdk3JuUkPA++oN
tPVQ6YBtlzVj4T6t9sVC6c0EoqcGrhEjse9jcijnsJJjfYQURcNgLly0Bh9sjbUubonbiWzMsHi5
PcJGETEesnauMVx/2tuc3gMBSMZWD46D5lGuZtlto5OYYsrBYpbMaCrwGy2ZLoEJvWPYJyCULUFm
ICSCS9KpTk0mSNpCTjJGWWHCMa3X0Ost/+xq6a6dSG5HqnLtpAbxgetr2fELEG2SEfuAt6tWXrfL
COqJulGT+2kZXM464sYaENPoHNsAluuCOgBWazruqrxABK25B30zdTIYphc6fLz7zv3Itz2tDL6A
pA0hrp6L3R96viW85xAMo73Tq9yOgPqoJHcoETm/DII22bmxhQvCXl6S7bJap1iwc/z3kqtISnuX
t0hZ8GScW6plEjGym5Jko9C+RHgbY/O8gv9vVA9PBsrDGXf9I/v4/Mpf5UxJH2cX3mTniPe/06I0
iWn0UgLXtFEeCD5rT6J673tPPYrKudKM4FiqdrmTGTq4xW8aFK9ZF0HEXzHcO8nskcfr4OG56VkF
McqSu0oghSA8ItGN6lPaeU/3gleRl/wZtGQRy348/OV+jyrbaXWDsRbeJ3RQl2/kn06jHB0RbXx1
6q4s0Sl5Q6Kv+f2kf0LUbldSzzICsM6+txxMBzw9CWGvQ769ZEHTAFvrPm1jJgQYikO7pmiwcQxH
zKOva+JUj57K4TkYarjMHpPSkN7dulbgxqV7LZyRjtvkjtaL9zaXl88dEFpjGnls4qHeuVszxP2q
6VGdl/k5/c8Ibat29ZTZtwjSSNh2BofM6KU8au5HyxV4awlBk+10DlmNsr7od0N6nPUb5vVvsdLx
WJ1+CyDdv3YgXzElJhRyDNL4rx/IFMlxy5Cd9dr+9G1BqtjYR0ZN4dP36BRmAaCh7j2W6dRRLiP+
6LYw5+5gu9sbRAd/9SAZLaCicYfJfT1498PKl8PIajK5xLpPV16cTiRZmCv7irQ6zu/cfya7CMbu
SNmV9oz/LGJ1KHeoZCDMepc81ggfAWXoUuehka/jrixEAj8RleEKe2rkWhINwd17HXxxYih/z3ai
vtXanG9vfQmwg1JCzmVsacVP3aHT8mf5mkr1cEEMr4O+hGzO3wFl3hFCdNkJaqj0FMPjdMxfu7Z4
HQhbWomGjxdTJnJasHC7a+SuRZZkojN2YEqTal7DTRJwM+Gdx3n7u7SuFs5jfbJU/izs7qNzyHws
5avOFJALFN96JVi4urzcXiyPRmMjpxAXb4uwP6fWfrM773rprK+hLM9biz49H+eMpox1R27Q27XZ
UV9cAh+C0grr0npsQWaSdtv/455GFlJkfDs6fU/SK7vTktJQ985p4D1UlfML3NsPMyeUhZNdIX6+
GScWsxcs4kBPstNaddsQwhcyyzZKeeDeJaHU6Y9FPdpkDOO20MzjXBkPrSgeyfLsqeq874G1N3xh
LTS9KojKAhkBESTFli6h5dI9tYjLCalkUUnA2qFT486CEsZbXj8Jw94Ni/fbudmrrvjZyVoyfqyF
seUvPKF8v3U+K+DgeysVS7z11W1WuaQLOeWX3/ZXgYnZIOvPugnauZ+5lBhAsfUqr3GFPcgRgvAG
TGDvqjcLvv/1UNOFDhkAxAJhtBuUY6K3gR4ji9ovlDYWuzgAHQAKsMXPgGimW3BwTCh7ZUeuFIjL
1r0gWNtqzYUmLr/tzeAhk42LpMYIK4vPssrHGlU20YpAJS1JbKZho0xp2/zWxv8U/7nndW1rGQtZ
Q8yig50F635GX7eL85yRXQHjAEWCY0EV1tgXlRjxOouH1KG+sdGBb6s8BPV6BU7N7/LjWNaoQAwo
lpTec47111KoeTJgBMbUndoJq/9f5oZgxG2wzodPRjGiz8QReUT0Yi++UAiqOQ9txSlu9ex/WkZS
pfCYOLUFRLixfB0VdWpgMmPi76MBjgOiJnfjyJOqp6ihxNq/zVRevUtuh5NhsRBTlnGcpEQZ+rzK
DcbQqLP4NXjUqWLAq6T81mwanDCH/b8QAGk9MUuCRqPY/+T2rHMaB1eShl3LWnpoZjv2so3RIhhD
Z5samIaWTJkIjo20eTgaZv2gDBtxVy0mngBNjz0Jgw7DkXczzaC6y9pAjvLiWAYnnUDS4P5KpT10
WDWQdK7Mj7shqVX5E1iWG1oPy1B7rDTKNw1Tbkh/gdRADDfCpdYSg7CS9aqg7Uo01bzXxhJljvWo
uVFJfnohoPbJzUz0AFNuezbYqrel/iNNDBZosGHBdA0+72p6kBsI42Vk7lAfJsMjjdnv/7lmFs3q
2NKJM6XiSF0cTo4NUZFddkyPXPIA+Kvsln3XVKF2mZ8xZj06xFPWmM9CoSMzG1Z5rcjfppKvT1sN
ydUp1J0cieET1cyU+DKp2bY7EtGL0Gcqbtgf6wDtSt22+QCJu73JMWDFbkWLlFraztgK3KHZIava
6zqlYZn4qPy18WIyGa59ZxuJo6sv8Chaa4dVjgexZvPfmhFlVuMUe7uk7TIZeYzE+0rWGM1tnrl9
SGJTx0k/n/K1vM43awnX1vos+kkcxxzHg4Ugv8Ug77IEM3JiZjcdpFPrwMkuevLBbB4ZIEtJWU/f
ffvsV+y3IJmAFZY6gbEO1Ndy1OvI3LL1SNzz4CORC7QZvHmw3RSGlsaSSm+d6Jm5fpDBtwCXXP0G
fST5Y0AyeIgdWuNRPppUebu+AgpQdjixbFknhUmRjn/QY8S6hkZGrap4DSrn9GSDCjRIfZQ9oCYO
HC7qWb1V3fT5Vz+0rGsb9nadjmo7KDH5NLBjeHhLb28NrnlwiEYJSSnbjiZRzaH01vnb5+5ep+Ie
PRqlhNX9uJphvXk9lAwHSv8T5j4CgLx1u2uxBFo95YlaAnjyXoepqune684jZRPhbqKK4cbJnDtC
XK/rnrYlRSUVoU1BteBQ9puzhgjY/ue7wwfq+y/aekVg0xTZawZTZKUb9kYeMpacQ5p/lY3YEhdO
Qa53O0+wt2lHdNXshQ+cJQ/6vBx8t38aipxi1eBtndzY34ad6Pl4PbbQ89zeDoX9QV77YSBlOhiJ
giB+R6SeE2qBc+fZzaFFF37p4PuE8AGqz5bRmPyUpv8vs7hgAqRUem8gXPBah/ycZp8KncRJNZNI
0yNqbMFo2x2jlZTIJ96GnT8Oryb0m9Yz4rQg4JMnFzEOi+L8YyqC+7mrX7qFVC39rTfcJ3XZ/kNp
fACdisrc4wDTzYpbAb04Hn7S3Jv1CkD7I9mMl2k+uo3KvZ97da3IkKESYJXcpl+2KHaeJ+Op4uQc
KcjalVOEey22Z/Wc6/SKWweF3yxcYoYkIkQNPQ6r35PWA2DTzfG5suu7Tlvfegi9bpbkvI+hr7Xf
ja3T5rmfGsPCeQXXOPnygqdhsdqa12mVjiGLKR3f9YUPuZCYGmVD+rlUw0FOVby2j0anI8IfPrLe
eJYieAGNd11vbG1X62rLe2JUAnGoeqwBNC509P1NN9jjFe9WlPsW+YOlftXqxr62enSCi/nblTPA
VULTNmIPjRQTXoCrgingANLmMA0myyZPpgRL1gQ1/+f/UuqTePf3z4z9GlgcZRaaa5UnC8qS0IRR
3qUG4rPqtLotBZdRPekCCkThNj8WaP9Q+cEQW4H5amZQSu069eLMulSm8zeS7O59WjL0ElKjOcsO
AdKNBzpj0J8efbpRTbc1A0H2Y5p/8tm1OBLtioNgfPJVddImkCoThX2kMrc6WxcQfjsM0SY6UKTG
GERKb74sWB3BwLkWrKMW9Yy7/W67D1JuX6U66iYbpaJHJ+MbTsV11k978uJ70OY5QdqzY7JNK+8r
W7CAt9DBGBmiEcOmZfr7d/yHlmNybLXDdJVvuxocbohzY2X6ufBxDe2wR+U7hEFR34Iq60IPEQW1
J/F0uc/UXBJxY1jQEq2p4h8XpJgmRvCmCW4GkoLY0Dvn3EQ0YQzVnpWxGq27RfyuS8+wczCNXb0W
7TX4f9sK4Sqm4IGKf16FctThBWz+dJXCXY56f5OxOWav6JmLaMzkQsgxDYzjkQvYl0WcunAdJYLy
iFiAnQ6iCuggNQT6ERhDy1NnEEzrS7kHCgGiu5+jmeCSnVUad1b7Y6IyxUSyBW2PWck9y3HLkzK4
hDWJ7mQn6GaeMrRtxLeOCGsAjScmQuhtCJiUqA0psvrKlLt3yJ4617044ZJ7LwTVSosYDTukHrca
Zpga4w9m+aPV2JQ8Dq5q01x+LMdIbwkxIm6mxaELffaJnfXzODfaDk0KRrwlfWBgQZs1Nv+yQv3m
y/rlTZCvYKzudZ7OqArUFvf+iCEVTfXUYy7vh2y4xwjIIs+0f6bcZRRLIGTD02c7RFESY3FTb29u
n247P5BvWYFvYFmcuHDYz8mN/KTN7PDKyF968enCbkl3RmGZPIHBybFnlreYTWeksJi2iPWVM19K
v50OWq371ySu7zHvW6d5Nu+6KQgOfTavMbYRSLTsbGJVNHMy2cY330A//o+5gtH53mYzwWTrZG4k
pDLZQOiYsprSBGhKcwLe4Dka5EuQIiTyMp3St0s+vFkhgACgx7Znn+E0GxjTTEvu0leV424joWc1
S+OkG0fHX6Zdxl5ib+nsqYNhuQB5IQE34hrwuhtryrmRjmEeMun/rGYNybPPJKkr4tnml88N4x+l
wMwbH+um59w6wbVs+vRmak1m1PXZLCmnAQ3yzaO0OvcWGwsLHBRVUHnPfMaheTNK87jm9lPLgq6d
p/oxx/B4vwz80EytSlXuJnmf/5ptXRydUVahnaXrqct4X4cXFIFr3OZo+yun/C2ZjjqrviU66Cui
qxq+uHZDUKFa/6Ve+2X2RE2SFoEcwPDRZ6H6rR1U4ySaUx8GI1Vxt/AJYC5sJ+ezRzAipbPGaJp9
dJ0Y8DZ9vXblKMIJlS552fLTEvVH2aYPpoFrLSAhhsZM5Y8q4HRcBvPT8Cjo185GLGevZQTR/wfN
trmrtuze0IFcjZS9Y98fpi0Y2DYOA4t8FllSqCyxNZU4mHrQp0xXZP7FHiQl8toPLL+vu8Gq4R9y
eG92EHlD97U6vCytcBIwpbA3kNpb7kM7q+8mnUvGyRSzkombYv2xTGdBHRrlBa7+huXy7PgvxVQN
O6V0H532eDVaqK5rycBxoPCUCzds3l7CzAbSL5ZPVuFMpSGJ7leDYVDu/pt5lw2LD3t2jD0rkIEd
Ajb0AnKrKDa4MiK76NefUM4Wu8aD4Eki1UPmJLgh6XS2uAUJFudrRkChySfilE3O6B3bzNy73DM2
tP1h3PYo6XEUoY9tCZDdr1k2g2M21n02sf9nHILjby6Ja/d0hlJoYbdLPyQdc0uW7hUlBOo9K+kx
UOhbfeOI9p+nd8gw7PPgzvluNLYAP7O6LraahwYDybx4GsfcfF0y2o6brcTo6vMKAvHMno+0rywH
qKuuF9Edm/oyMKu8H7/ne3bRWg5c6ExUiwHVaXczNWYRyi5nTE6mQDpmJ0x05c4u+XsY/lJvgmjY
6SRVLBRNrdipRN80uSsH7XYlUyAUjdh1VYlox+nveJ04Fp1zVVAD6tDpKMdHZkWLzRSCBeiuWMS3
HgS0Xf4Uu7r8dY326PC2epTOGGu2IZz7maWMHXwOzNeYkWNOYF7VzbgQxMgmTneLn9F3WxLeAhJP
5g0JYXe3wva9BJOXO6KUb/t0/dc2jnbsgsbgLkeIkju6nah86qMp80MP8ZLHjjSCJfuslWV37c+d
TBj3lmc1e9y9Yj7NznKXNxhMbKGuxu07E80U6o0juPN76hunuJoLgn5UtdFxpIaOtZ4W0CAi+7KB
T4UHtgBA7G5jWnoMKs69lbacUe+2dzr+3Ir0OYof9etM3pkoCuOEEnm3KqE/akTgeUvBDkr3CaB1
guVBubIgqkEP7scep67YLHGqV2KwANXHf0I1mabzY9cQ9YEAouLUkG0trmdO0M1h87wq/OMpYDpb
9lOCvPg9x4OfWCm66bX8JoDEjwomtEg8yBlzxuHedNCRKNQ9g2LgYepI+43JvJmEf79phGwsNhLg
tP6W0yOrGsCFoHUGBndhtqHyGpeA9E+KyX4tvyyCOUrWINoV/N930yOps31lqjfFWWW8avCco9rt
UYLZDp8MtoWLRvJPt22vE3rL5Wz4wOKYLCpwdSzxELvAaMS7sJo2abTNxT3UkcLNldtjkHJz636u
L3LhktBOUNEx/UtEAB6I495BKsNznxe/vdYdHMXaOUtRUmSL+EeSUOR11XtFQOZGxZrOZBvqt/PJ
cKvrwlXYSbvpfgmaq05S6EhNfsl8ecDydcYt+eL62muBHQe0ktAvGY7TmbCZRBPGk9LUT9x2GIvm
bvtuuC2j/gxiUSUapGlYGv3XQqtkF7/C3/qQDZL40gyGY+TyziVKuV57GoN3mXVfnjH8W4X6py/6
yTayyLYWvhtGA74NZsAlTkpO5t4xsWn9sTIAB99sG7OfSfJBuo32XMAPrX0jRFO2n0r9PGVrjoam
+GebKWLX8QfOxa7I8VOYLL1EeSKi8Mm0hzcgqKx02B81dpv4pl1Fejn7MXUELR2w+Nhx7nznWzIM
8qr2WTfbIcSWcE9oMm+M/gVOhLOhVW+LdB5sRg/D5hMRzl0YZwYeIELF5puAoTrtjnSrfWblczhW
Xb73+NozJ1q2yFmmh62EUXd59zXicHmOyaPVjTyqm9zZ1yn2X9A+kDCG2FSMi3G8yaR2uY6oWQ7U
EkJRnwtUiXtZry8wI266XKqD5SLuc1H90/uiLJ/L/HbTR/vsqPmhABp7s/T1aTLRP0hPO07K/K4I
BkycuWWXZjUU6vNihp3DEstBq1SJLbYWvq2+7z5w8eBPqv1HwuWqQ1YyrMqG/ta0xo5VS4taeev3
f+YNLb9AMxvnsSe2+oiBi9mfIq+wICYh1iqQfMMyPNrCig45ISwMmIaWCfaDkTLE/BPgLFrwY3Ta
tGcxnWLLQnqBV263zLXgvmLIcll15BMv0WcB2Ri9caiLAOd5jb1d6nq2Jwwj8w/DRclfL5IfXuGX
m8j8ksAX9k4L5JfJvC7q8zTnMCnzcNkYoRDFSSmdsvjwTfmwEr1MCt/GGFIPdtqUa7uA2VXcIjaN
O0zyf0fN3BJI5fJZhqNDoy9pm87UiyaVHejvkwNannVD7yXeqOFc0eae74KfdJoHR5x+aO3+FVOZ
+Dl58hrIkUFQSejLpu16xuqRb3Blj7acjwaZE9as4C+rYOUpL5jLFIILMgvyXVfb5o4Y16eSpV3o
jxJ2NA/EDjQzOytsbqY3WntPI+0SjyGnc/+cWszwJNvQnbHY500gnfn/zbz2/yU4XBBiyFtcz9Uv
EKj/tmzPmoWRRyc7aHbzifG8ebLm5rHkeg5nT3ykhFJKx7tKDf+RIK4srlz5sxB/xmYSFyMTwue8
JNcXo8nlf6nGaVJur62m3OtLYMYgJro2mT4wcjqqjLk5gvfd1JPiOSv5NaoWm09TaLhPaOMGV7g7
5h/uZTdk23Li+b9DQ+GEoJOejTlvTj0b7rCQdbYfObz5kwgFNlGs/f9vyx+c67/9445n43tjYmth
tTL+19tio9JOZ+uiZZt87VA2pKr5QUv/0+x7ZA9Vq/9uzixiBzVAsFU3DL2pf6uhSiavfCUj4H+I
O7MmVdUuW/8iKmhFbl96se/S9IbIFkFBQDr99fWw9j4VVfurqIoT5+KkSuZamWkqvM2cY44xJiPj
DtRP09bL5Dp6hFxKO+/Dyy3d1KZ67ukdQMWSyvRz9PiCeoGhH/Za8Lq1gk73Wj35vZb6l27Qn3aa
3cjPvqej70GBzFK6P4ooLjHI7er/Rdw9Gtj8833joAoTwdJ528o/FPyaXFTJC/mC2+qTpfK6U/Od
Jh/tbYq4CgaTqB68hv/5XKPI/9c/ipsQFtajXh8b+NGj4z85nJjGS1KnYwklabd5Xf50MqLJZ3Vg
Ve/tHO0BTgtCenTbOlYLgGE1ut0IWoYiV70hR2QAKEC/4k7o6pSlMU8dyUipfOazTm4gKsm0HFN/
pIqOsWaRLXBwQtmg17jHy2NTRYvO0Tdtld4S9xabnUcnULohXF5+82IJlis4hMn1M7mWvmFRIyY6
fnjm84Rm6l0de/I8ieyEbKoFI4GMWm4amvrd6wrrX7Tuca0gIBqUwTGa+BjfyvkwtfJ5Uh0wNTNF
NdV2+AkiprI83KzGZmAXrPalckutyRI0hbkW2qaamlGLT5ldv8GPwd/egtP0HAA9CEEuDIjvjBou
ahRk16itiEibxLkM0hk0IFNLCpR3sJFJvKpyWtpkWIYAp3Qu4q+V2UvLkWqFVes1vKuDAZ1kYs6X
MU3njpN6QUmBXuSTR+I97lmQpwoZzL14lwxU2UUrTyNJfxtuD/JrwEtrOkzsy40Trz/xdHk2HxBI
H4e6nv/PY+ZfPJZNmodAyhj7fUwmqBP/MWSs5x0TyL66s01Aox8KfUFLvrdp/7hT4bs0YqoiBktp
Uqvqzw1YzjUkWlbxwKkOz8zJJhqkjngIshq2Tv5AX3R7NO/mVfvq0tx99YMeTqgg2xf6Pdi0vnHp
x3j/X3y0/sV5BtMcVbVUjKRU6kvTf7yFju+UKSi3a4xpigyTsdKrqC8JjxBo7wypwr3jcg//nLm/
G4et/5rL/+hj9o9//j/2LPsvzdD2/22HtP9/bc1u96+PG6Z1/9l/39DxirRwDDU0lbGCfRqr+X/Y
9/5LP5z5vfi+/5f+Of/tE/xl6C/T5kaX4chSJjOxtBvdOP/285f/zcAkDIsME4srDdq7hRseLNqx
n5mh/BuAPnsuHrR8S9Excnn81eqMb6l8w8BQgXHN8P6/anXG4qr+Y6Dx7qej4y3GLDTBHM2Y/+vy
ilVFlaB1w19QhxLbVWTo+Em4NL+Fx0TbEwQi13aO3I5icbG7gs6L+CkswKETbbVs2QbOgKg6RfIq
7h/1I4jfR1EGHB/fSWbY7d8WMOtjSpETHyQzmPioitxproct/XNeujtVZlLjl1N6jJWI9y0SRejG
AiHw+WpE8s2h7nsTWaitqt8n9E98/qS1cbNj9F5PGn1fNyzTa5Q6XSIQVErCwuBBo4f35pZ66izL
vHxmeI8je6Wi/DYPGLO2tM7AvB9nCQOk57qPb/AEI7OzUwwKRAWWhAKTur+4mxFgbFsc6zV60TXo
8nYCU1UoeK4E2Xu2hr5TzYE2WNeAHN/1Yx5YbI85IJlIl3d1Q8Db6d/WSp/JM3lo8VSAwkErE2yL
yn2D/fjqdofI6rzi8KUD1wKdB08K4H2oKRguje0JQkkPU2OZPGeytEU11hrR9G6DpOZ+KwOLusYK
ljeRPi1fbkL5amEYB3Gogjph0HBjucdgAWdLu3Z6m2bYfI5Uv4F44uJJm0mbF3kkfKzmg+4yxrDs
l0Y966Ea9w6oZYb2F+ii8XmO21yjG3iJAqKB1gQKkdIxSXpkNg4+AsHRE+AnzI0TLJ/HxwCZCWP6
iz29zl4nvmzeh1JYweRQf2m7AiOmgNcQUjfOJbc1PMihw/BmJa5MQEcWrng0M5X7ubpIrV1/X06f
K2TDVuJIO3J9Q3O7q/c8Q+azYh8gKvY171rb8Sz2kTFdXp4qU/T1njxZaT9ll57S7PYNF9qGBScp
y+nHhEplIehEPIN71CahotjJ5nHfcn1ukAMkTCF8BD5SbOPJFcdHrnMK9xeEYgqHG6+CWb9ILmED
znVz0l/gqesvwqlahyzqZc3s8aRvzzytPX3AIQpmma/0/sQi+HurGeFPObhTem/nhCNMIe46TJzC
7VClDBE951Rgqy5eXJfD2PyVJMZWl9Z8Wkey7MYluYA/WpNuDA3hyr4gZVODGnf7n5RZMl08N80X
E0dbgVsU1gKRTYfBLLmsa03A3KF6w7cKL7SNGCl44lV4RAFZEtwyN/lku6OJoIq+3p+SU6/lOIIM
o2RfMidGFUFxqHRGGNoK+7LJNjFuAAfYzi1FwX4Tv5y+mlEMr32e/rmVSqG2a1rmGgQVkzXWXK+J
TRib7kYftNTr7khJ7WFvgOZexskT/0I5h808KKJ4Yh9g7nq6ClKbQD52ula2Q+9gr3INER/Kk7KL
9MVlri/0xWOmL6TInEdSlPMw53mkLpXyXFIQu88nLHKXftNkvlpfSMSwO8n2Rr8vrutnt7y+Qsv8
6PBAgysNk4C3hHSkjTJrnsfeBdukl19rlKFdSkc0Fn3Wfgk56DK8l+cCuGk06UB3PRVAm9AIctNv
NvREp/mJCrPijeQO1OV28ws3qLAdPsN8dzLayd9YAh4U41+LYSUF8aGrQqsQlXSIrbAsI4r9xVKO
ng5qkP52eIxaJFgIgCdOptIybPz/SyKaTb+KPydvNfJh82UrB+mCNtBLMcFeZIEePd8usyzgyu6K
n+fbdXX1LnRbEOobaX0500rvRTPIbe9k4sDEd8AfyGwxmDvXtjUbLmE2g374Q4jc+NRXK69BVvdD
5anDsoOL8kM1Sn/rfqafmFpyhxxa0ZFIhbQ3T8sQb5KpyrCzr01kGbvs5qK8mH5eFqkRVKtKc5sz
xYcEuI4x1q4uYoDgUgXZcMofy9aKmO+Xh5PRRHeMpTHwhQmPjYOts7hd/GE/zJ8uJC/jNJmZbFoh
uGG1uc8sT8c6XyiqMB6B+ntddpMvYr7CL25n+hdbX9CsejksQ6TzrC+/6UPc1oYnf+Q5KwJyQQGS
f/kugCwnkTVS9G3jK6+O6uyBFY5f1JviEeTHoiJpC2pW2dDYqcVS2vGDGNjS8oK26w5WRnMNhSye
JYvn062bU9O5OkI1yJlvj+D+mWJ3ppjzzC/uHtaabJKSaNzei2P75ZlObJe4r0xBbmlG2u+repeV
h3Q58R9U2u9zc9MS0G6stYkc0elS8c1i4zQ9L8h5fl6R3epCDcrBphpPm2qUmo8ybHfY8jXnfoVR
OOyHb3WMc+3qbepC4QDm68Q8DeOvbLGxfGNmoDAI6sSrly0GVr6O35Fbf8BHS7zyRTE2Uix74l0C
43dQgmZ7gzsjpJnVzqkXzlr76SOB8DXR2qXT2pWriZIJ/NcNAQP7e+ep/rgjoRa2I8iaHqcGLCS6
JT6UMvCzkv3LGJeD47X1jL2234xPhw6WBwi9TXW5tjdQq2ne/ck640zc0jEcnppmKDzG2wI15J+/
Om6AGum1nc01RZQnYvraGV9aNP7YkXsrnMAJoiBwNsFuEwTBZhcErUJVXWx68d2Px031Vr0Z7y2E
HJ8urY8ofdC1z3ZI6ug7P10if4y18FU59amdTRbZ/DbPuN24dV/97HZ+CljuPCD3sZ4y6f56FHZs
Coao/wyC1Pnr9hTP4BkU/oVZCEzslnbqlH7pB2j8xfjg9/kZsQtm3GeBGmUz/bM4j7O89CGcer34
/eWV/25wfmnfhtUL2mg2Qy+Lksxo7Dpx79Nd90VZAyanoDPpPai9py/xcPpNvxlW43WjOs4Nx2SO
MA3/fF5Mz8YOOv8XrI0QONjv7SgXGDUdj8QZznFB76McfOQQLQLHcaIosrW/r0hmH1+74b1bN8pR
UXB0/E7fMp/mUQE2DMaOLRL6BUfGA0Oj4Va5qh9147aW/k4P3dc4fLrEgcAymP5zgspIIJfGc1OB
MCgKIrWJq+2fvrxVQuprHg01aFXoGHvqb46xevr3gPrzOI4Kwx7WFVQJUTvqkmhTUGoiVJUZluPA
wdgFeo5GYWwTLxvH886LuzideECZECdTnDgeTyfeOCPY2FF2KiUsZxzCGiTaDwRFUmOz/6ZHc5Uu
L/vJpiVYO8WLeJNsMww193RAhIim2U3rW7o7IXhTvvJj4zxnw1dXn3BI2vFLv/FG08A92Sscadk1
xOgnvOrEEOgd3Q4FoAhNlBL8JqhmO7SefUsq72rSoEk0OzPSGrasX/k5U2LwzQDS4sVYxRlkApYH
VlKvoYtcTov4bWGGBlYRC+wRrrOSy295Gb4lYuXhJFOEur3HNc2dhokLSB1RH5NxkTWCx+Ky2t/P
SoCPA81SPMgO3R7T1Hghu8TP6mI6u6yTLYSui/04WliCcH6E6mKSgfhV1GvkAVM5MJJPSCXiaUN5
Lqj1YUtkI3jzUbNNfyTJMy7bEo1BtUHFbn1ptdNeFsPJSNycNzeOZwI/nQxA0JpZghDNYgy5ddFn
AZFokoVpERmriZ8r/usL53oGGmA/ZHmhKjMc11/TA8+dQ5SkHQpm4eQzXLTnW92J2LdO09/i26oX
hmd4pfdcQFtVpivpy9iRPHWFJwWXUJr6vMByntMPTjsBjkszJOIf+a8VyGoIBAhqRWSaHHmhxrum
La/D3Ow2uhogACz3itdAOX95LweqOPQkyAba8vmk3tqIj7KY8+X08Ky+X9JHf/+V4RRPkLAkAdjf
S1Q+SnT18HmxOceCUE+sznx450rcxbkIeX9eESKaC4tw4k98BvaX9pUsyRSkeNaaFIsDqt3wBW7l
+zPecamu51R/K+sdHkn5a3ZtnWpY3Pr1RDpiGC2myr6xUqzRTnIr+D/z8Ta6uhxgyd2asHlP37p1
9y1518uim4avL0LmPpuhUoqGdI6ZDxYKLfbcit+THF5n05/BM1fxeXp+xmt9nILKOog2jrPhEEXf
x+OxtY+bJ9OAhmgfr+86E0do8dsEwfvIpyRBCzxUeyU68Ml8eWHBGukuThWgey8R3KlvhvPSBKYc
FKzerm/5WxXhTBag84oDpJ8iZWKhhJFtBaH8G3ZL5V4+njmB5/PnYvV5/lytUsF9/+cjEWEiMsdj
Ljh/PS4eW6p9tweOOcdtfhDXQxjuw9Abb6kIV6v9ylvxcV6dPdafhecsuI1HZxFxYPlcRCya0fhl
4ETju99souCbHeh7Y+ju+Fzjk413b8VjMd4Xi9VicVqcx8NpYTKL/rohrmKpWuQc/s/tuGC9Yql2
KB3wKTo64yP6jo6NxtJ5D+6BFnLqYJ3BS++PN+mjwa0JkcaqOiqnmyqeTzHZmKvpAloWkXk5ZzA+
WCp9OrKase14q3HwcWD0Lc7cF+epP/0hgTXm/TKp7TsuU3sIINv2I1tjprIYCq8aHC34XH3yAWNO
cIDyo6YLCiR7JzpFx1PE8XR6TT/pkp7Fvv6CHzH5MdSA3qbGOM4lwaHGFpDB/3kez/Jq9ZkKz9vv
vb3nfUpiPGEr77bGgjpowiRIgjocb0k07H3fF/7W557b2Gs6V9/aWttQhNufbbgN/TAMt5z60BPe
/iH2ZP+24lAH5YjlhgfvxtO4JQHxHvFlHTbzMmRHCPVZyZwrwzN+s34MvwiUwSEWXTxe5xp/kNbE
B2fyFaubGoeb+xyOttMeX2SmKvh/44LNquhRYLC+V5OZ0tvfm+/vjfP9/R19j9Miihgt0YKB4yz+
3D2OjIhxWDA+vL6M1G6bqywE3Uap7t7zmBFcErPQghy8Y9sS4hkQ/z4yslLqmLAobxjYwnPvyLlJ
zGcmLtGEAltIf5NB4AynV/Y18ADMK9Wn1UD8Igl/9qQwgquSHHr8HGAJpOsJatFu1tM/4bbFrCDX
HYwi88Htz5OjJM8vmju+QrZWpsB4Wzin8XHyTCu4pUiuwnKKElBAWPtILYeBkyWOevcZnNa4idhM
k3Hq8IZ5kr8+mGDearzi4zRltoYvsU/EeAu3XMnxEdLtQ5QPu8wXMZpumHLVQuIambPqp90CgvHO
CjyqxZBACBbX7X1bIi+CX37sj9IXkAXJGXT+20m7LaqXXcku683QbmiM0heoSOa6ttCRCstQugM+
N9iOiqSmxrg2lbd0skFBkMq+San16umV185eqD6kOUYAcHnrFAJIMM38gXD/M7+6IaLulxQV5J/4
AXj5YBtuUTr0mTA+6a7UGs6FuYeDDV2ifwbcbj4VSHUsy8iPCRPpnNG79JjtoUS2SP2E/GOx1uFg
DPdcQtMHEmI//NsOW4Ic6zjcjq6R/J19yu8y1P7TFLjsmD9nbASYo1y85uUwL0TI3eezHwrB3PlZ
+/5w2/xZ6v6+FOMg5HFaONP3NHxbr7mv33448NhysOyQPMKxbMm2mHX0+eWIgR/zDy9Bezxe+Boq
nLNFNuVdnPGYEIRsh+AVJDNWW8iOyazUgsxYZN8S7ty/Xbnq8m3dLugNY7bu0KKA3SDlnzRfjNQm
jH9v3+U+W5f5aKoreib6VbF55/J1aXyl8Ipn1+V0NszVCaxEe/rr4UvdsZSCJzlcgNUYEBdhkduF
tOo/kugajCeVtJpuMvrMe8nz7IuM/iZ58eF2up1eu2sdQTwZETYAMzGRw1fi7+NsaQEuYfXltNru
FUntr8yOD/Kj2OBNl71lrTSqWIrqKDR3TJZQnpltZ5BZhmPpWRHEz9oIEsLybbd+bOvvuFrWFtV5
eqSwepjVokx89bW6fFunZl8TdRMaTCai2aeJh9ZRVQNdtqk6cZzUkMtED71wa4TGO/YdS2uND02O
kvKcSDYE7x9r3UcpkZV9OwBkTgFq5fD7aTlPtsLniV+nK3ODqAC1Ok2UO9RW4jHHjmYMt8fAvXFe
Xu+qRCgDNH2oA6o6GwGv4ERvo+vltKX3HPAldzyB5cLBdAeApUZAjRCQab81Tv3yFbYyLTXI33MQ
QsHWBPtRvsHVFlksMD/hwtz22mngRCNkKJh4iK1WL0JOUixA2XJezxvwg2vAt6OFZG8NnRwZii0Y
NILg3GaLUZrZBHjyPr6Y9peozHu6xtc5P58NVNNLSG4BJTXQOOvPjllF+lZ7rz5HL2jsNpJZ3Kwt
9HT4JjtTsubissXRUXzTz+lbkoLjyEZ4uibXIyRJyAVvJJddxTnRkbsqluUYuWJvpjjHyTZHeztj
01YwLRfHu85rUt9f2k9/28lZ+IlD3c+ow2/2SdRew2ORLrEFk9cnKvwwG3M3F68VitCQ9Vw1PN45
emPQ9XJuCbj5QnGUE9aXA3vYQOjZcZU6D4q9gNtPctSL3UXUovZ/LQfKiYfwbknN0svCyj3dA8kh
M0YdTDBhEim150+LEB5B5J9fT5zf7DBe+44TqHnVFmqeM8YkvT1m3kThCfnwRRyWhZisiNhddjtx
daiqinZ2dy8+oRo/OL6geKFCUp33BJF3t3tPtuMeazr1AoYBgAAiUJ71SZaqeBN/OKm+fE5BJVT7
5sFRIZVYYWjGHCYy3IzL6OB1zuBMbEvQ8glkcUxxx6eRTaGxX7e+6kKk9QnF5Vm+gRdkv5wiPD03
yZH03i+88HpI3BVxRRG+aHcWu7LdrDtORA0MAVoZXAXZYzEvdBtHHqojXGlLWELZjxJf0reUSEe1
p75S7WOfvZU2DOLq3rzLHQd1IWn+tgmf1dpg8HZCm+OdSzvBVXLOF3v599a4WDketdbuwZB/7/VX
EZqrwbuFl3hm7nQ/kfF1cHBFmW6ev82cN+vF92VJ4ounprp56J7E8CM1giJThn0aKKp9jeflCpTU
7Xbst81a4e+qji65F32u1ftXzuLmXGr3sUjdIRiiqw6++t0Q0xA/l/M4O2Ze5T/80qMITURWh7Cx
ExhyH2nhmysyLZym03jXNbPyOjc8pvgZmmyrRfkGCI+ZirAStHH/OL48aZcfK9xTz5zFm+729Sfv
7CHNmRy8bDrngGJ/YIrxKxduEqgknzdAgMj4fF4dfCEJwTOnXz4Xlie9aQFVHjgDQbF+ukRf5VxF
vEOXDgBwhlRPq/Qc4qC1bVGKKj1GY484EQPepyj4rp4KFHWi6HSEdVSBehgKw6VzFhCN0P9QMqMT
MssqHTEIK9Mo9gcHW2rJLfeoYPEV8XqfItosCbodvYkEviViOlO1mRTJS8PRWetchcbZA/iwra3A
LVYdzG0K2Z6+yX+L+QiVteLxNiCLrBw4jbd545R4QiN7DLuv+EzOC9JQ5X4sz8bJwgQMBgcr6M6Z
Nh84zcJj0hfPbXJHEEKTH5uAQ95QWMncmSUJONT4DQDBtcDkVw8bYioZlN7qOtR4LWYwyWmIooXy
bzcWO+TYjVFZYxR4s1GqveStfGcT3U+B+qdzxZw9DSy5BHX09ufmmdnKM0ouuF22cJGxlQAqtqWU
FdVRIl7btIyIEwhf+RizoNOf+zgf+z+TejyOk3tEAFsw6corBjz0aRDnXlC+owHXvNEy+FPbX03K
HRHo07V3DBwkDGxRaNghXmsr0DCsj10sfjFmwHsC1yNXOdVAAjirLh+yT0lkSBwdDcEN3FLf4K3h
GntMd3LWqyFoNe9VOhUW+4iQH+JFJZLhdhXCFf/x4QlBgkCKIP7kaGMsul94aIp3F0wg/sTcg4Zb
rZAPNOBAbcT8oaP6N6da3Rg7nXYR7EGYTNKnUo2egLMVUQlgau+2EMgya1MyL4keIRoSuwlzry8n
14UGqQ9zcbh9JZ5xBatAy2LEzdXdB4DqBlbbvaAvDfx9cVkRcmBhcpFF8TYKdr+f75M9LMTaFHHh
sUlIIU14dRIGk+nY7J9uuh2ckR4D/j5TZ/FCUhx8APWne3mEGc14/Ip25gLHRweXY4FZS0z5dWaw
EEIVsckpFC/X33HZ9zTn4beHl2Jfe1frvGSTOeNaqJOzjVOmOuKfJJWQN0D9a6CrILciqpKEyW29
fW5ehAPsRgM+mY5yjdrGjiV2a2TGwvxRftQIvJtiEw2IqKNed/y4MYaIPh1JGzyDqa0ir+0cWPY4
xMmWJ8O0n7pqidMlsgqRfk0+AwX4igg7sa0h5D6OJQi6e3U7WXKOPGUXfxAr5RFck0D1a0BF6p4j
mNzaRsieydcMI9I55+kT+40FUBRNXOVxR7W+8dilQsezTg4Aibp79/efT1da0c9jrJofRjiVZgOu
vNUttDCz7PAA3bbm0MHZPBBstHuC+w6HBJ8Cv3jtu9R9jMtQ0dlDJ6xTmsGly6M026EByHpfqWc5
pFQgpshyreUFuEL7NIIJNaVFt6bVkRg0x7qtrOk2fnG98qjHQQTWJ+Qg/6VBHuJq/3bssdOPUcM0
WlK90Zc8easNW93StO/61rLpZUJdQLK54MzKG8A6gSJyw+lWWXmaD5Mym/Fgv+PL+yKx3l6mP5Fn
krnSdsy3WpkzdNUNICrTUF/AvUL+r+bBIG0aOcICmvLvMHh1FWJk8qg+8/ZAN6t4kB36oTeZh3d8
VX8A2PYt66tKtxWDsNRWKlYXamfdmyltnldIUs8QTdAVBibi2EilLTYh5AnKMe/shaYuRSZHIc4d
KmeiR4TrVRrmWRDny9LPGv9ihk+ClJlWBUmjOw95Y00QQWyMy1ml4xWQ9HNxt5ya4CJxWKiwSsY9
1AV5cvm/xvRZd29LmtSBEX21u57oOh/J48dHyR6h2p9jokokuixgFl98zfi5G7DXaFfyDhxa9Ysn
1/g1HF969KD8jqBzgzFE8dYYbq4siia6HzJSiXR2nV3d+I6iUDA2DsjuLpAOJ/a4Pd+83MU3O2Qv
o1oGU1U7oSd4+DjlxY6sRD2O4geQnBFpTj16HfGr98P4pCVThCvKviTbGRig8WlkMxrP2uaf/C12
gJ8RZHrwKnhevIFJN24e67NjbrULugE3m3pKs06T4KX7eghD1+2C3Acz9NBlXCYh20OBQKsLn9I3
PWtSJOjUHyVB+OW9gmJHnldBNfEn9if+Zja/Lky3XNXYXyUO77cjmJ5phUAlc+NL13iTD0hD2Fv9
T8U5Z+H5cdg/gZVInzK0y5jBY2sC8c9B4QycjWzO+Gz9nAqoaB5wBxj8lyxIpyszwEpcdIvp7R1D
DlZkmgUBaUDJ84x43pDlTGX0AyPz76Pszy2su1orbQsDFbaRfIN8Jn3N+m5VGiFW5GU1S8ttkczv
g2B0y0l4ozFEhQOTDUdGoHj8+5GKEe0boT4+QDnGTRLEQzmZ2lgNHS8i+ZQOHvX54Fce4nNcUMFD
uWEDwaMi9qX1rYDKqHx2s+rURbg9I7T4k3r7V3u8oeoj4+4Eafn4kYifn+0WEDP5+77nq/0z2aXN
OeF1P94uE/9y26tqZN422tXuqcSl8EFmKSPyAnn/nbGjdwvz8i7dFvF9nl9m8NmF5sGsmNznMOpK
xd7eMBssZ3QUqabzy2RB+0jDlonRFUybA8bg6+3i9D/9D0GiJoua2AtVjqD+zJHU4c/RGxHW8RSF
bLcj5nX2SJFN9hS41BgEsOFUP1gip15OsfCFyQzSN4Q+q2LdLskpp6KgCsFWAhyiEiy4XLM8IF/u
RKeOmRmQ4mMiwEJgDHIHACs1h+sHZWUqnj/6BPcNt5n46p1OaIebDMg3BqMXT3nAHldXdOawHExt
yqDONvgvt5kLq+dXBf1ZgF5OUEgYUX/AjsKR3KlDEODe+rnCSjUJsPLgng6++cm8w4eq/syPr3lG
2RzgcUJt0G52BG2eJapfwG02UfOT1rYu1WIX/zwW5lP6QWKsIb/4Us+tn7qKOJN7koXhacptzPKI
e/zBI4Ue0+/D/YDC3aUyYidbcoo/WSFR5eyljuXm9kc9dBRaqU+T2ZP7D2vjOz+2R/NEEFzjTLOF
b4OlhHyQPq9P6m+XySd114GXmL1hHU3USulshJ//ujsGpcOxCnskCHMlr/bSu4OVJnOqui/1eJ3O
/kDo4xX+c3lHbBPEG3yZktyfB7ghoSMkJ9Pam2S3stjKbEgacjFPMjcv6924vE8tKGFgY0B8Dnbe
1ySUWcLpDHLDZ8B5HKp+j+ebKOodfVNU6RcgLm3B5X47Y/HzF6zfIaDRl6pEZdp9dhQS/ewRbSUA
f0P3s+pNpfW54DAN4286F1sucI5JRH/3jDp6dEGZ8J/ESDUMAESqID1T6o7mRn2e4N+y0EnJe5tF
8k6b159Xn56pyY/hm4dmrQ3zXvrum9XLOGtxZJgAHjZQXKJGKqFx//2ivx75YPWmoMDVdrSzxlV3
e4OZc5/XvO3qjR/qtAB5jIJzBmDvrT/opKPo3Cdsq7A+bKlY359L2OeTSdCmB0V513LMWnBvIkVZ
ZXAgYIqUrqzOa6oAO3Px+GrupF175UkdihjTNm+utsCB4/Lb2e2XMl1OBg81sLHR/NdsurrRtQxc
ZmVs+KuE0K/p0mgP2s2RDjXdYU4pbRyg8EgbTGKmqh0Pp4e+Tu+HgYYYMUY92eaebNn2mjy65X6f
npvYfZyqL9Q4VzwaMJEcxUR2U++0GCU6uF1GmeC9BkSgGQQkHdVGt3NKWOge5ny4nVolosENXtcR
0yw/ZFTfDBsTfBolYh2L71nhurbLh/jrPp+E1DdVeMQ2Ln/mHcYdnW6FuoP832CYfN2Rn0ETm4xp
kT/Rvx4NRdKqBiRm2bkv6+yN81q67LBL9T1j5X+n5Hh5qEIj3LvT+8IfIJabnhwHV1CS3oYiw4oE
sNaipyixvYkDyUKIJDhXLAnYQd34TXP8p7rDqGaKZbQs/xT9nNjtgvFBl6ZbiZ6D8NrbUtTBxDHc
dF7c3/BQFUmIVxz7VENKHePkQJ+219PVV62CwnDWXbAn85vak5CA1cdp4tS/V+RGpN9fd/af3cMx
NjhqYF4EcSte59d5QrWI/FoJuw8VsuMkmnxNV3RUMXDjI2G1PhIAnrl5th5bGnvdjuYmfS0zxc/u
y06eXeCMwZgcxZuNf8+KNSpc+1luTI3F+DGfKD9F7TWI1/s3/Ov7lEFErIpUQkx02viNNo85qUJY
/ha9c53Hpt9L3rTuRZaqgtPff9XKrG3Xer2jURmsml19mcnG6i9OWg3bQ9k84ECE2iF9hxTDW7Ew
AGHxnFgYa9TrDtOqC4O5Ok3zd634Lm+i2EGS7xM3JcowA5RLTfGN9JZWxzDpA6Zoz2WGd/FjlS7A
foXfhRRasquGBcaDTM/DhE2gDYoW71RPMb3XVv5+eMaCnaP9uBWpGJ502aAEFycogd1pudHq6Haf
Nfqi0pZm+VY3y552aYr7okiSRrDftyxUXSB3+zrbm3lUK1TabRrniGmzgjUgr804wlBPifRurz23
T0zdLkh7ahaNcjKbTi/0dds+WZE6V4P82h11qqi307SCRlWI8k0P4+BCHZrU295CZA3GoPJCwqkB
loOHeScNPGpKRKs5wFwYsYm9/IMtppsGA0JGzHUDBa7uZS/tIHiaq/vx+pHtmznErMtaWqkz8B0U
E4WAtKL6rXs/FvMeILH8wh/63ZpL88viEbVRAr4Lh8p0WJtcSLwOlCuwThmfmxn+O2xi458fAmgK
YpgzNTj7W0k84DKcYW9O0I6H6l7ZDp/Z23RYEtKmxQpfokHe9Dy3fuqH5SUP9TWy63eziu5mqKSh
hs0xwwJSgvnvNJ3XdvLYsoWfSGMooHSrLJEz+IZBsAGJoJye/nz6++yN7Xb3tjEorFU1awayGBjX
uBqLxcklBEdQLekvPz+3+d6EOYAvMWJJ63TjT8OiFpjUMDAa7ZvD2wcHKNB7LgxG/yOsJsPy5JhI
6wcXBTsR/oyjLjHrYD/GkFhAe0wVT1kqDoyPOwjKaazFjqIfn5onIclnXXpP+0vmdxAtrS9CqIfP
SHaicNkdn1OW8EWBWniYxEEv9rWjhoQuoLjnedMXLEmA1PrfeecUD4mcJ4ctTBPchMBUIUrhCD3P
KLj576AZlPOzkz4ushnzCXK0vndW6C3fIC6U4HayM1FtYcLuAPzwMsdwsoNmpU5KxJPjfoK3z0K4
UmCll3hNHFX7IBNj10MmfC9aA6aBn0AVfkYbHXn1Ie6wL0esTjulM1F94xPvNqdAf8y59QXqXJIc
VPuxH6oriBVIr0DKMJ+f6K5pFwxsZl+aam2C9VzwCdTRuBJwlv7BH0+DEG73M5XpHnBOzabBhJE/
PwChmJ3uGO7vU6aad1fGRbC0hLOwUxkN00xxMtrLUD/cbWUvppPGp9QeM7EKH7WFs84Ldx98C08L
7KDu8q55bjtaabYUvKOZvNqZreByYufmXpyLc/yZiqOsOCLczyZKx6MF3c34Pj7tOgCgGWyedsXd
kXwcRjsdU5T81o5r/N2hHYNBp25CMUMBATS1KhkX1Gs5d7LY7UUuQIetGt6vRZk+7YrbXEFMLZ4/
+dGQAhClpz6rfuTfx6H5aX5Ouw+T7WG+PR8G3MMD/i4P7MpGyyr7xSDA+anxg0XYjyEF5SF5qtxr
ENK94WeBncBzBgR4aE3+I6TwdHwHJsil+XIgT7uJ++SBlJPP/x4YDzHe+/pDs/f1GVHfyZeDLp/Y
mIEMPcxAtMDM8N/j6WYcQIwBAJBeDnQ8nnj4EyzPPHrG0QrwT+pVq+HRbka70Y4BBA9L9QaOwX+P
6YDI/+/ROu8Zq19UTyinWwcKww+ffAzgccHTX/gI+TK0Z2x4oEfqfBM7wyv57xF+WAc/vKTLx5kr
TBeGT82AUyxbVY3zgWg/uOvA0vAxYRsO+BbWaUPb9riCMGrmpOl90Ea1nwxtqEmnWgV0d8d+piH4
ZjyXQVBgiGyuEEJaUm/lnD6SvKUZYWIAROf4Uj7YcPEjt9p42ahEhwDp+bEyb0SMgoc9hgqkmWTp
Twxv5rtQRXhnNsEDutUXCwPGAEsQHhIh+lcG9LxvZ8H1rHK6+DtP4l2r3VVxG/MGdQImpLVqFJBT
6zQ5FU6GuE0LsJW3SEW0Rw5eRnzVHEb/tu4uEhsHIdrNknaztv6/5xy+HXrPt70avvzv0Q4VrjZy
BkHXarjBF6kBU3ZCfLgKxHQVS3+PtE4Gc0MXIE26LKjMiBJnhMUfCB/qYVqadIp54JeM2Tj45Ctp
zFLzYSZxR+A8FnYAGa+xwIhe90bFd7hp87G8Ic8MczzJVd4Y0cGIcn9PuI0axxL/U6w3/FM1rUjd
jcf9c27Wu9P9xr8yg05iqlmMmnObTVn5BCk7IXv8PUjUBXryOnWbz5mDxa3jt3TYfuivYJ0Mw/DF
+zkeCrM0uPu6699BR9CRWKMQlOT/G/ThEA2P979GfThKv2U7+SozVY16cfv4BMRt4F6cSI6MbNac
um0cPd6+SWJbF0oPIiztUg7a+JAZhJh7r5HPbxbKrI5Qz5AhoXaXFkhD4PVFdAnv5yweTblSZJGK
3B861afPthLnY+Mxzpn56hjyBBSgpzyS9fNbYBuzKJkzk/DCWWGcvyM3qWwdft0IHqGrwXroPK2I
3nlYnxZx+0Mt2U8zk+4biY/3GXltO9e7QF4bpd3ahVd5RD/xCebDFTRcS/ikuqo7ciyOkHP3887J
xbMyvLd1VYUmqfHmuJFnT3EcFzMNLkrjn4jKE/ws8cwXPGlSlb2C1AjJEzrY2YseB9x2PuoWOuJw
cyrfV1k3e8qTruEeO39oWIuJDKeXeiS11WfYir6ST9pnKD+2hhmdnu6XyOUUCyEyjYNUjUo1Gg7V
jb1plFodFJh2oo0WmDoN7JN/eApfWqCLYUQF+so/f9//Lv/h7GaYKUug4SyGJ+bWPmepHvm9GokN
ZxkKv/3qgiQfeNwFw0NgHHhHUoCLPdAc/tZ2Z26lzkp3hNQRhAcmJAOkovSscPtsnsi8KNPU2CWn
8lsEuTkB+S+qkIN3UudPMbG1eELkIi7pCwVNhmHOTer/xL0bcziHLkFdeEP8wJurO/sB6Nt5OhMG
fsuP4TG0Pu2T2tNi8lk8x7K8P+BQznAb2GicYrF1/HIscFQiGBjfEsWhbSuLxSfo5j3CDQcqCqFI
n9j7gr4/vbizWnEzeoyVNw3m9gX6+TyktAePUKVrz3x6bTLYkm33GXAjrdo0j93pmj5r55SHorJT
2pMrgNgUCuEH/Hb1Sib0KmbJzQbW0ZyiDIEUFFzILcK4aTba/N2T8P3GOIMAGmQh6ufQXJ+VfQ/L
Hu9u4gYk+rMYezaMLfBYNz7zsnFwwiNLSzgtEkisnxDLl5h55v1PuuSpY6p+fgXoMy8Egw1X0myU
hQ8yi2caA2LsVw+n0taXSB1OCfBBfngYGJrhZGSJ16ZxTSzBb4/LiKsNGBlmJjMiBu4TYUu3pj0n
NaWHCWMPn/S1MvIaXFHpoL5MQ+hJ8bYBp0qHX8K+f61M5U1x5ZZ7V7bkFwfgb/o9It7y0yL9I/JO
7WzxC9sJklzisi5UKMuOJLClktv+cexQKlvFQbPkOUbbGFeKB9GTdlv2WkK8JvHXPhG6awE8+DK8
DbgHrJxDgRqz6IrrrAx71Bwf54RoxNeMICmcqnQfmmcIUZcvNWrk/A5ItsIr6k7Q1Uz22Jveq7cR
dN361K3vN/mYj9VZc4wrD4IyrfqRKufp0z/rua2u8vGnxN3QSX4HsLvJLLBlrsXpx4sPFRUaNo6N
9f4VqOEoEng3J9UGaQSKa6z0gtcOPsYLOV9iT1KQnLFGFewl/lDVsQpJHrcLxpBW94QrYGU3oB6P
6ZL6C7JA2umJuYAechCgqHMC2d9b9x5j4ABovarmd9RbcEvOkouDEHqct4dj07f28fEX8QD0a58k
3RrutM8GXjYTGn1+lbCg8h3SLbMCYRTdspgeAGVioJkM9hP5nxjasV/X7N68rM44m5RQqvfEV3lH
H6xPaTM/b19GKgYFIY5S5HBkez4W4kKZsXZxZUnmgmK4m+MwfiC+wxp6c7o6683MEHigpwZ97HHf
4KAzHZd+YFk6OrCM0xyH3Zxl8m3BNFycNqMjIzmUExdjwzr4/Uzw8NKYd0Pjetv66nQj168Det/q
P83B9PPxL9l1Ec6qUNcf6zdofwBoVtY3iYF1NaVRwfekXBjgigRHA+lRz+BIErcTELP7PWJhVTl5
JCNR+H/w1jWOGoUgnHJs+BkdQhHpbYFKFn78cEbLnV5OsDt8vjzVWI/eRzNeC+IGnzXu+l9udKmf
cmm3jYNvDA6ZliJFYBYCGBVVh+F/sN5NeTUj/RKfKbjlxXejeV9YLPk0nr3RCr680bXWxil15uQx
00njKCfvu5+Wk+ruN0YoJLjY20AnOF4xXUzcOdFUumf4ia9M02/Av5HjloVgWkSjM9e7S3HARFQr
fWFEgxaCqRlshOr4K0/oKrTRKt6ZPwn6FnS4eYCFBj5rCMZm11M7Ewm4ZGMFbwNh6yFlrUZOv6zt
4QfNYWVIKZfBnOOIBggvQ4JZHieqI0BYi11OcrQ5CA0oCN4BSoPtu9t+/Hs84eBve/uLi265u6OH
GQKxJV+SlqVL5nhxeOD1yeWyTaVlDTemm71PU6k6129XN/fAJcPl+xquxlI6nrSgZgwEfhykObbo
4DtRx8j0GabfHXEKJEPkukeHhO8GwR/8YozJqjPigHxm7Ne9MAGxlBi3MNkjeOGaQtx5BwLO/MwW
sV0naktZpe38VZ6rFPtUJmLjkzEH3xKh8XcBVjOf70yhYcudJ94Qu3vFrNy9+9fUJdkbMaebHVSX
OpIgG6V16dNaZYrqdPRTlA7Z6Tb+k7rpPi5g+m99h3MnNH2cARfysQPoaCztGH6a3dCkK4anQ+FD
0mGWC5EhPgTXoxFSvT/IkaF1JWj84VHqIO0gqGT22rO+UQY8idPafHH0pp0toAD6PH+LLrRw3oc3
pmiKheGjXE5V0f3gDmGNnNFGmqVjLVRXFLbpJVV/YK6qK2Njft3uSEdcJ9MCu6fUZ0L8GitR/w4F
ef5iFVRXn/1pAwebCcEK4m5FM4fq1GGzVamZL9Tj6ow287GWnNGC8hgDnKOJCSy2lSQEWrzjxL9P
+xVdCz+GL7fgU7vAa6ojkMPHDuiOSpClpcuckjHGH5db4eVBs4gpnPdQlEKKuy8q9VXhtVEfsUvM
JB1wFfDc/vRuZl4+4P2CG69YRB/07xRRmBeukkW8es10/9PPCy563RGhpJnWaJ4NJKLgC5ImjlY5
+CBC7JKVC6pzHLITpy6b7j3kCpReDonkvOcEyk7121LUJ/ZXGncxg+H156I+PIU3NQWLYV8dPRd6
uSjLWf2ci5TP9/7QVEfMbnvyBjkalIY9rCispphp15+QYQ0/WE+JNwCoFpU1W01sWFI3OR0JQ1PJ
5ETIsO9Y0jjxhmd9Luff953g2YX2OeckOYQPdaqcbELH2Y1mqN6TaYyb9cPDdIQC4iixGEPmRHWI
umkv1gEhNh8Iz8UYFRFPrlc0TJ4seUbpxERQbQ1GtevvbzZFrP6MmOQ1TVCosJ6QApjGktujOSh+
dS282v5QJlk1fxj4GLqFtS//oEzYV8FlLhe8f2jpv7wq4V/b8rS5ZRkQk6LEoJksO6sO2uD+w4gJ
ggnAXOLnwSgUFyKIorwerRlp/hHuM3qx1NvkRdIwWCkssLVmDqfzc042n9nzJk5k5xU8D3c7u50s
dOshpdLhOykmgo9q2imnDG88OFwZ40U6Gt5RcJrpRwV2oOFV468W3edPByIHfmDECVsGUZ2zLLzX
/n3DtDI8o4+tFoJ/mgPxMp3ogwf67KsUqUvRG6422TL/CIgJvk4/ldDSLr9OE6bgHeN8BifVFS9N
7ZGc68D77PbVxbwpC8EhSvoJKPxPkyItDKQ+4QmDEcYM2hhKwq+IsM90KAGwVZhRRW0FlNh4jA/S
wTFXQ1TMjUCGAxfyWlG62tmmP49kS3JlB8guthSbHRtHKrj+dn3uX0E6w6JOPRsWVq4D2A9yP/lY
JqreEqVB2ISZp27tF9Qv68s2Vs/eC94eQxTjQPbdZ8VLXb69D7pg/oLbOIY1bEU82zc0/d6921T3
jnZBGiw7KZ5qYwjD7t1TeQtICn3x32s6IizqAwpr1Tf428PPvh26dt4tHp4Md2k4Qux/l8X8e/x6
ifNefxEMi1axJs66WFf0Mho89UkLJGQxSUF6Cvco6Db50kjmyK7RbgOcjT9T/Sgh96Gy8wR4pFAO
rG3rYppuWKLzJlbY7iZbXK/HeNA7sPIXOmNVjxgVBgRMkhxx8YRTttBXIiKR/X2K82zwGcPYRorM
vqn/ABny5ikszqKDQXKGVkCztkwXrPQXZyftYuzbaYOW0W2p514uGXjLFLlzt1OAvGjZ8KikR6Be
9l4RUZCBEHbB3es5K3YX0PK4uV0BRZ4pmilJ7lZyy61qHlt6hO+M9yb+aKi8eT9IlGYZtUfOIR5E
olzvLju3/x5TKk6UdergYedwZKy4AH1Cw0tvZq8RmQr8P7ErbJolzc1SWzEfKwQHiAqBeNByN6Md
B6xiVFZijsiNJF86xJVYcIApWNl+4Ibf5+IFkXHuJ7h4ZS7IyfZFZu4v4pLgyT75xIzLUtyvFzGu
87XL6emJovVc4w6yPq2KvTHyH8KK/IoixaDjrC5UjPXxYUVJOwKhNry6ngbxLzHTSPewtMBy0kHA
jjcYKEPcR1C5+t902YS0/T694IxpRL4bLkm67rAITQrfqAm/XGjxMoPMS+DAsmJkwIpM/hY3GHSt
oAnI+/QB0nbwfLnJ7l6FYSOSSXyBSMK2yT7jvr5bI97LEcoVxILwPqwr8TTbm5vnRXMhcWqO4DEM
R8MLQC3zdkFaJynDcLBww5ai7+Q76aMcBaLvnrfxkhNvYLjhtDCT1+JYDJ5zwkJeeCMoMKoxmRoz
1Q0wY9o1WJSA3zkSLBwu2KwmvdsWJ90aK9EjV13idHt+NfH4vsMB7DUxGbE+fJg6nDaaBFwhScCx
biLjelv84U1ZJzv2zVBgwB475pFVSmFbHdnJUTgz/Y7KaT7lRgLBNdyGXWTP6wng+XDtVBPUEVcu
EkxZveeR01xyuHSOYzV++Q/yQ0hVDZhfsggNjZt44D6xRuORp0bafJJa5+jFAw6HYzoDe6CCBw64
zlLl7VT+C6tePq5im7GtPDudcXSAnG3rE/69oKKNneW7weHcfU31RbN/8MtzJqO8shF/rXGQusAi
l2wOxitqu+jNbROjnrS4/79h55yxafQ+LpL41i9C7SAJ7pskC7de9r+ZB13MfdLRZd752B1Y4DYN
FlEUnJmDR92eHFhAvMFISs0aYq9QDk0aZYfRhjsgVKhY4NhASPrX3Ijz0bplok4oAGUd/qQuWt05
xQIFNxTJZf6HH+J3wjbH9iLxyq+K5IvAsW8beoCCuJPlCGbfQnR6hvp258gPN9m8w8Z7hkA/NHcW
bZy8RqfAazRYE8sfeZz63eW/JYRxLgut7uvLx1li5+bZw24uzbpFno8XrY0xhwvr16pnWIKtRh5h
zpvzoKB+2QzT3AzXFpC8MSsK0nPEHxxHQpPOr9Yxl6p/X3ROp7qKzf57pJ6a5DPWGBZCPZLwpOxh
8Zd2AuuQpggj8bcTnSx0IDPe7GiuLB87epEB85iCWgjTbHI8o8b2k+ObZio/mw1maJPuCaRA4PEO
e3PrscJeg7wR+yi5RvCJBiU9RTdldkgmURMIuttA07LSKY4SGaa2ADBLMUjYbRYxoxpoVfPHljYl
QwjRH+JfYYGPGxnF8wTJ/X1+515BjuDGpfPwB9XDX2yxTQ4bft9ZxhU76Ike3SkX0uizPDGfm1cX
wdmKE9H6u40xBTiQ/WrjN2Jty1lp/yEltd8XDPrQ6W+zzbBJtluY5BTi9ivSxtKvEbC4f9glXu7n
hzUt9Qs9ypvwvU6cl5tBmJkp9gsdZhUlIzs/08O+oCF5xlzxXzsOXB9hyuh8N9z3LA9Q2bzn4evV
0++adZIw+RFM2CWxplP6SfcVqLB7iileIVrQP6Ni8eXa+m6ylP7HwqKUvf/jEvXrC2ETYENNqh5v
oQpePhYmWA9Q0fAeBM1Sd4TrboiRCI35Z5dxC4ePWfFwWpIUPPBYLjxZdojmAt4xMbINoXSxQLE6
DMYx7/Vo/4rejjQt/ddPOu0uAg40rfXXBEsAzxtckUVRWtC8qwUqIhYg1kcuPtIsPMWW7BxlYfhx
jRJZpHO/9j9xYPr133Apn19uuiygmS/XTcDxh7CeBQa0ccA3t4gET1kUQQ+91vpMcx06KUFM5Gcu
uxrXaAcviWfjLA1GZ86zsgZPwKdHAgULVUCF0v6mv4Mbw8vHIcY3N4PqBHQ26kLRasZcTxsOllUf
K+vG3cKxkq3jUfG5zgvnSD/kEI1sDdcsV60zeHzUR212cp2Xz8XrYNXkG7CDLC2428fKEed+vANV
5cZOrWYjvAlmYFc7H/fUxxZgtSsfNQDxFpicn/Zk77zN1ix1CGnSvz0np/bPa/AyNDsdjy01kPrg
lNE9cWeK1nrd/VuElUV/vP09vQe/SsF9nG1ZA3CEiWoXOFKnWkv5DfN3djx+/p4hVKo/8VC7x8+q
Y2h0NLg1hZ/9mSu+muOhz7I9obCbrw0PiZpVOTnt8xOiYRnI1AQ+ucPuMOboffoGjQoGmxFkifyJ
oYivXUzD7NqWN1d9qtu/pE873ynDkclprkmssPjc2LPotVwTjrjjtkfsNUybAx1JUwT8wd1X/z4d
NiTrvofi261QcFh/azZlSl30naEE/+e1A8ZwFK4YZQvxEzrKfrb9I0rQFlf8onN38m09TTwBuZt+
5FqxYefY1NsLlkrOEKUSqzqlj6v4sIPD9+ZIkh0cQvc7GZ6Z5zr+cTJyq6PC/Fj0UcZcjcxoJkPN
IV3D4izBLZj3vGKZq7u0t8PRol7g5LiqnwFtYR4xcVktrfvkdPL2eD7yZi1hub+WFnG1CAeB3SqP
VgkGSvDYg5Gr06E2pV2yzqfxbPjLLLevs3GVveHSgzW7OrmvX8pkHIDUHXd/+J7k7mjDhuQ/NymU
/sOwIQyv5R3uR5Yvrd7cR94VYan3WMmHY2xFNl4kl3YOUTYcrq11FJk+2biO6idhG5UUo0/PesxU
X/HVpfqTcMg7yobCUaZcvO+Hc4ZAjmo1IL7d0teDUIyUOJfNwpp17IO4ihqWP/ndfOZ311/wO6z6
L2vxG6/f09q6TiazcknPFo/XT0c98grOtcsgidIKLuz4ZB3rv2QjUxXjvsGqb5/vm9mM/s+6YfcC
Lx+zBnzHuX1fvuCsz68V53YhO/i+3IRxFrxYH4YnhdBLnY+zGjhchE19wA092VMPg4rb3/LwfP0Q
0pqjnpLALKOaaf0rElTvToc8g54/xcUJQytuu2meEqHn5y0MZYsAHZb96oYYoSZBxz5xSTxYh2OI
H/eN9pqcei8GV4G4aSUYoRfDb+S467x6q2ObHVHnTcqMwp/Oo8KR+na6+3Q1vRjkZ+XvdFUjNk4z
xzjeGlbkw+csH1588u3rDFp/aA7DwjLiAsaXmH+OLPe6v76sK5/+dXH9vS4WXJ3fAa2mn01u2QJg
HoMZwEqhWhLo+nWyoWbHPwWqIS/UMyjSWjj3bkGM+BUMn/QkPnU+v4NVyvDtIBD87+v7P0uCgQX6
HjigICl8DiYqXBGDMhA+o4WXzNcFHOczhWx6G9x9cCKz74z3QZOHL3zkCDAn5mRwSRseO3wyRgws
uSdZ+5Xww+Zah7CZRFg404aMqtL5FjTY1SZJIwxKjcznowEa+b2v2YgeTYjvLF5KCqEVK4p+7wf/
jIFzjbfCILA/TO/nHNiUkuvj6AggIG1lPztW/f8+2L9uztLBSOg/A54/fHwuj+UgaLzxwQ8Fw5f/
fiGxnEHC/+9/GBxAih1MDvjn4GCEtt3BlGiwgxCqQKJh/UbP/fOyq4/1Ud1oCDO4Tcf9Wtlo2yJq
i6Mq2+/3Db7Y4zlBkaF1UxGFxWNSFAtMNrD3EXgg2eRrxtcsYGBuGe7wGEo+tFEOV/+JCnDY3Ji/
/O89/OFX9LdePtg1bBEz9m1gGEuNZLh40ec/fB1+GpEevzd8HToM3iR7KJ+VtezRv4AdwkQPeuHq
CNK6xEFNCHe3fw/efursnM/1VHoIXNio8XIrohs6Lh7mZHCkGB6a+3mv2obAiAUWHiVoSTnFr26m
T6TFdzxGCeVKi9GMHB8e/NtM2JibbK+tQL14VGM9bCUvU93qRqq3Uk+kfJbAh6AqwZWpG1ca+PK4
VJdNczgRKUFBRfrE/Q2Lc9xB7DfKbX8jJWrf/4xKnFe8biNNuSfo9g3GaVCNpx8d7NP5dKH5i5Fs
S9U9jQlix/IeXxHKz7W4Se6zdJWu7mjFa/y0LGTX83JlsjxzQleEwrZPmw+WgNeK6KvoRFEDLiwE
PVYB0NLgeiNfAVO0PjLT83uFFUFY1Yd3NmehKNkVvnSpgO0+/NTqNfk2k2e1E5WpJM9e1SbVd6fy
Rpi6dTeDdATmP9MZuUJU2dbLHBl44ZPotP5+I9l04uznexqReA1vB94EiYFgV+RUF9zzDL7oeCD5
dvgau6I5Lihmr8kokigRm5UyKe6DvV++qSJ8b1AcEvmjaC4CH72dVV2grN/JFElrAmmb7AKdCy/3
iMuD9YenzwsOL7GSgIwom6/iEk3054AunSEQVAEP46x5SrCJOS3xnDiO0J08piByRCLfaZ9QoqPl
/uDHHiNZIefSkXQm62DPxxEq54UsIui6F7a2UimkLto3APhI1vm2K2x9UX9JRrcL0TIF3BURL1mf
nyes3iuWd28U90v5YlIrfsJvcyuKsXIs6yCWxn2Js/8YUxSkUijC+PjvG75ivMgHFPjBEAoDYWYu
3Cs4XVFjwuD9K1Is2uyYbv1l47Bpk4WC001/Y/1B18idzjHnQ2eFSxsWvH6RBe2/m4r7qtIHU5sG
PvjgX8Nbf4qWw4FKqFkBBii9SwuAcamHVLESeDBPc1qlZTc10OuHwmnPuhd8sS38TCXVkTSbOeS0
bacyqg7HICNt2swBKiqKLugFJ2C9MJ8WYEN0CTJ0s1e6ZgyRmRHKhxayojipjCiRV7o247TjozhE
Pwgn7rxB2yX/dKsW+iDjDlWeKY1fM6dBgFbARSfGafLiMsRMA3LiQZNDkssN4FdgtR+M9Uc6w5xZ
7qCmQ2qFfguzzQ8dX+1okH1UvL4Vv3s/rIbKK1Lvq1cenqhWDGIOZ8muPujMww+qZCXdPC5cFX5p
DJtxNH5+YCDzHMz2bAVi3bCpfD8sj2WDkMkxZrojCUjRtc4RdUtjwoz/N3jD+Em7lFyFKPMyZlR0
cCyazQ52RVm73/q3khCgbO9Pj2OPLzy7eQ1QQtMaJzMgNIh8gF131WdZ0pIpsYzvS87wR3eLILso
UPegll1awlN1CFa126Rur9qc0e9emMirmhf79CWOZU28o8XPfPck1KiMP10WZ5WhDVtdPa16tJIz
jQmdYa2RRmKTj3esKazorcCmM0AWZY3RXcUfv6YcHukDyZhbj5FPBUsDpNL0PtMmMKoFeKDJWKoY
f2Em9YQ+kUtmsQ1mF+H28EFvIK6DDBSzWMDoZS4NJLmDChuiw0e89Eu8O9i68ZMBb0VSDEzWh9zu
kAgTUmofzN6WugS32TaPOIWSwnsSL6K5ES8QtEF7hna+noJ3dQptisZ5CPoBVCvdkkEBdGUcBFJr
dj5vI6YOf2Dl3ATviyaLIdsifRnS3cG6cM5z7SunuMjQ3Q6AJgGu5QnP2eCrpuBkQ83KySUvz7kv
ZOgEl6eDKBSj/9tTvHY0+insNJaWxRePmkO/xX9xlS6Bon4a7yXiJ0Y6V4CbKCau/FibTaBLMZIr
34sC76ICfQXCSeJqQ6agaRygoIDU3kFReo9husrrNwQNnM3ACwCX4vCrY2IWmTleq0CENooA6s6y
J4oGpwG737G0Ynq+/hbTqnCK2INTY9cahTPrxUUodhJ5rezRmUdcUR5pyVHZ9lWO2/BsVND++vET
EyYyO607hRAjtby6FKA7rwgYRlU2+ndsGCGZTG8wd3GeftxUjl5UvqBu3G5lva0l/y5EI7x4KQ+m
cDn4LX49T0KgizNtD40oDpdwt3CUyeyYgBTMzpLxQ103xf6dQWFlZL24p0Gb+LI2PWVjiAsAZxyr
19dt7jOiDB+Gc/48lowtjDJop7rqKFuAUKaO2JnB/TbG9VAXOW9EKpDWeUNQ51Efqm6+HQrZo7LT
yLSoo1dA638tDGtLVhy5VCTdzU9qCCxvCDYk8C8UbopoZA4cbrYkZPVrY55NhGURClzEZChbpLng
7bMut5VM71JUC9Ip2E3e+Xr0mGOZlQUs1SmVKpzxl2OYLgYR+TW/ovgs3GRXMLKKQwY93imOWhaf
H6SqPX7DqeCx0lWwaUeI3ZzCnOXtXsTtdCLIO7GzkmHv0YaoW2Ts+IoQsL3CTQQCPx/ZUK+4eb/I
MREW8Yt2OuZHuDRqY93YClfMcXHCw/fOLH2T2uwvy+zPaKf9weGGWPwA0mBbgSXFbK5lxOwUU+1X
vA+WXWkJuwAhrW2IofYX37BLfd1eT9YYS4EYjLIA9fLfoCqqbUqeFt9QBNEH/ap1LjZXMRLUdBBI
OGKUvRBJOj2enLz62n5QEY2IDbIrfTz6e9yehK2/1niwtBVFg3v/uI0OB8aDtkjghlsUF8TnvPG2
jOA+v4vBRzrjUHC2wFfaPU+fUwPLzp1ZW/DE3pjcRCLheFc28bbXXrExSYC52rsa9zeoAvcXlbOV
3zAQg+UaPCDiwSB3U2WiGKF66DFxAQTsMDxkKOzWyk2UGR0DMqP7OtRUH0b4L7nRZxVLvw4MFz4U
hnumY5wCK6ZTR/NX1K4lxiQd47syXAZMwyo64OJPR0VK4x69ZyX0Tg03DeSCfjJD4gkbPToYg5rQ
YQVLzpi3CGi28KUt3LHmG8v3DgU6kewvy/n+wXRYst1JUMHgLyg20TinZbzBkpvnP5hXyLqvTfvP
YgCVxAM7QHwm9Dk/3OIU4EqD7UzPckxeOXLYpcPOCjuNtg8w0ouZNkC+cDBMWPLeW8wi589/573a
/TQva9pT271sBTtJssy94YlKXuocD4/4ePrj2Cl0sljk9bwrztmh5QWe7zNOnMg3KdcD199zm+xe
8qRK1tgCUg/CMeVSj2uTHBkKku/thJV7MsHaR47Djnz0PNAPmfgzENDxrnl5mGfTZ/uqZ0Q5680E
+M/rKMYZ0m+ysbCJdfLljzV+1uOhGzqpSzy6jW0veveRhytXA2H5p4ojHQVaO6eee/YBBUWOswL0
0PZHxHMDB9CHjX8hmFHIdeMg8MDj3RMgWNHzECLrjFaZgdeOStNCkf10Muh62apILcDezCMrNe99
ZoB0C+TGBvUUYcY0pgZkfKc/I9KKYakuAIDBKCCDEpA3oSXBpKt1P8qURU1m/g1kwBz0aRdlWDz8
vAbF1/8o0hPYlDJzTtCG4kGzp8sEoo6x/uiUH2wSG8nXSzZWjFgGr8OkGdqG3RuSXI9o4ihghNC3
fkc+NOcRb2Iw9ga5fzfBHrSkQ2gTENEvXTKOowGC1vGJQ9DCVc73oxojDvfx0+3B3cDaTQT13luw
88FYehQkXhzhuqB8bWqrG6i0ZjEjbS2qS3yyZYICEmuwkf78GBcdogwmD4DGuGWyzCtuEgIyBqSm
yeDybNUbINFig47juXkc5BzBJ6JN+0sWbASQ7byidUaPiOzY0RP34ZaPYZPJpQPrd/4LIVJwND0y
am9NMUALAP+kf6zvCtBeSROwzROnpidTq7NZML57sJCmm0rejWCNKA0mqk6tMlN9QOFzsxdAHNIH
gSSylVbBE1DSK5QnCrzcbQ5VOzj9pu+LWs7beGxSpFdaxH5SsFGfHu4HtlYaMz+4/33EgzOCxOTg
hk1PwMWIaUADloODQGaOk78Rtv5xiIn46K/HgCRm5DyKeibudDpfbf9GvNkUlIKQO5NI6Wbp/SxL
adRfJbMn7vVA8ms9ck8vh4uYgvwPoAOE4f+I+7LeupEmy78y6Ofmh9wXoGeA0d20WZIly7b8Qsgb
9ySZ3Pnr59z6Gl+r2Oa9aL0MUPXicjFvLhEZGXHinH/+81eyAewrWzSYH//9i5oSSY9j4/n8Msqf
s/yZdUC/XJBvVF/OeKRhBVB9CK4NKERx24KUP/4QX4Hk8+IrwJ8Z3u2bGcADs2fwjFf1NGPdsX7w
ziLeS/ZEpkdePiPkvQwCgHmu4kdo9l5UBNKdJZxjugtBlsQa+MQdImDQH4IxCkp8aDZPNqw+FPkH
PNdiXl3WePOh+oKqJeJVlA5Q7sSrnGxB2kDkK6mvAR6w2QOKyEg4s+9Q1/pgngvU0hCSeuQYQSy+
zxIwmu19th/AFOEDcegGxN4AIPxIEafDQ5oDmvrAegq29K+b+YPE0a0xexTGqj2pPuD5NfzS1TMH
4Vpvd6avtvG32EPEmqGimuwjDvF5JFt5APQBjuE2M99CcnEgbIeUV4lCMd3hYn5Atarr7tAvTaMd
3jwt6hOgbkCvVoQKEFpT7wCzRT5I3qP5FlEMCl3f0290AHAQ+fAHiUpV86P5lP18bpHfwYNXbrzY
hu4SQDskEcEEhfsJV4Z+EfsejJ5C4dE6gYcu36OBwf3mV8l3rB9q3fOL664yBmICgEv3JeC6GXKc
V9Cd7dGMi3LoxjBU0NFplBx5g/r+Y7gzj07gDdFuf5PoBU9OvUXEQgNgpT6j6DJAsVe3Lz8dzm4O
1iZUhQSwJkCbYgWugI6JUPhvt/oTXA69OjJAwwmBbhTsRlhI0KdBiXxCngaso1xfqQ/pFY5yfFWh
pMIRhPRoixMgZ9gPwSewvR3w1ACxGZKhKDKTF6QRP6IWEqSfq+RnB9TqM+S0r9yvDggNLDAa8J99
cMQcINDZiBvcvvUmvCf7f+JcjiXNJxwe+DOe3UHTEcmA0dwei2Uj+q0r5LOB0fqCBEWJV0QE/kK8
HAAxgvluHSAo40XzHYczKfHiAdIbpEJfcMk7bN+/HeVp/keSPp/+qMPzN6meD8kPD8Xs3+1fX/5R
VpNPorj9P//xt791+FXevRa/muVf+v8n6fOj7Fzrp8dfUVL+TZaHQjRnXcbn//rol2sT9/pWCuj4
v/xTuCeQ/B9KEmjjKGOsEkZAGe8/lXs0/4dUUjAoUuv/0uwJGP0HZIQM5HyMUtDzYexfoj2B4v/g
lgipKSSAGOH0f6Tao6DI818qbBhIaKGVkQulHghrQ4Zaz8gA0ng3a6Tgorm+niCbxwRO9pvl+E8h
qP/lOlTQE9c2//vf/q7891+DHP/8x+tj4iL8JfrvtvF0MulRdJMg3VRlLy6Ejzr97bUJLGTzpo7P
thiE3rVdD2BN99sQwCDQYdLVand6iLWfj014+/MZ482clFm+Cwmi27HuxHYqfLw9/fXjSv9pB3Be
3n7dcW5dKSBQ7Jm6HjuIsqL3NEFQ877PH5Xw3qx9AOlkLmKsTyaj6zqIfxQ50pe9mb+d/v5Rpu8P
P18s5Pt0PdSDyl2+i1gPWLdOPnIJMtMkfVBQvYkE2iSGpge60gR3p0dc2Q6xUDFLIb7YFKEEjeFA
oaoyVO2PxHJkCU9/fmU/xFGv8M2ClSUYqHgP8WnTKDS/JxPYWNCA4UGAeXqAv4tk/csaxPEkvxmg
Sbq6DDKocObhAGVm8JT2HtV3n6EnS3D6VTZoe55ydeZ8rQ23sPB84gTichIaOAh7C0E/G66RPxMK
SQ0ORpIA7T4A15Mzw63Y49HHvZ0dpR1EdBuBamveSJCzKhXbfZQkqHXkWQPR7syjefH0Sq6NtbR9
IQpdhkAtESQFfRp8b/pyAsETaA0Zcfk/dexwF0W/yj94r7UTvjD/1g9R0AUcTQnRawT+bWUvXEy3
E/RVR6RJDG2upD832NrhXniDTrKimCfslq1BrabQJj/bMj2zXmsfX/gC2fddPxqsV0mGuzwbftUz
Kimn92Ll23/Jm7451b4wcxtFOt5xLvWl9sgnWp92v09/fcUo+cLmc0m9yw1OFcnsB0XRyp4WT24M
r09//u9apP8ySb6w+YpGtYtnfN7Wor5oJWzSIyuvdPIBWpaA13VqPLMHK2eWH//8zTqVTRMVmQC3
AM+i7qa23S/Nh6+9QzfU3ACHfXpCa7uxMPomLf1EVJzulCkA9+dIKSk7PZ/++NoUjoO+mUIz6jFt
hgJT0IQCWRXFGdqD48CaXZUL9SiirizO7Mzaxi9MPGcZlOobyIdptPYiPkLi99OEAP/0TNa+vjBt
6n0yWo6v83a8zsrm2Q3iu8/HT6c/v7ZQS2MePQ9y1aEjFp/vCFoQtY9+D0ZNGxNLeWYSa6MsrDps
ZV43DTG7PCI7w0MUqQYFSFAff6tQi3zXVNjims/boU2bOdP7roeWSha3yWPl0MJu66K4rPuzO7Jy
cP9SlnxztmKbDTaVoCWNJWjUQ5dvJ1K0ZyaxYuZsYeZtx3Vg80GjL/vJCPRBcIAwAMyAxvo0FofT
K7U2yMLA634sxkwkdkct+i1GEDwXqGU5VNuZRf+Qr7rhzMavjXQ81W/WikxTIVmdQ73cifbaOQ+e
GZfm1x2D6s88g6wgb8h8eXpaaxuzMPo4NTKkzQwkRwjl3RzpEp2jBHj64yt2yPjfZ9J3EZe+t2rP
ePm9SOQ3nUTPnbFfTn9+7bcvzLxvacdUARpW1drLSYPbmDTf3/fphYkPkUnCCMmjfTRFASilxgfh
5ufT314xbLYwbDrZPLQqhfC5gNzhZYDSDfXllk3k5vQAK+tCF0Ytc5F2WTXLPcvmDmn9pnM9Kiku
Q3PX+0ZY3NuNMtkkWvgmESXqwHsozTdmKN53bOjRMN4YQFkWNU0CaCjEXCtxLWLVXEZdjZJIX2h0
Kp6ew8rhpAuDTiMv0gBvZ1xBaJkFvcSI5XFI2Z3+/IoV04UVyyaI8kCNaMVpyHjnfai3adNTsERq
dEdOY3cIedd+Oj3YSixLF1YcsbDKQTVmd3ntbz14kpQfQGdX++/E0ad6nA517iG0ovanx1ub3MKw
56TvKJsBWQRpGsD4cT+I6EMbuqT8lZea9XsIvQb2ObVh0R1OD7m2XQtjz1sW0tAwja5VKAnXaGtj
IDEapg+nP79ilMf0ztszl1W8lLbD533SB1vCUUzOW9SJwXLc3M3xRN65cgvjF8LgfiUYJ8sfXGi2
IfjPuf5SFvSJo+x2ejIra0UWDqAqe4gcBagp+6649APZmN6gyxTsCqe/T4/7/IfsAFnYf1znlOoG
AySyGS7KqbvxfNrLJL83JEX2Ul1LhlJBIa+m7lgoKNFEV8UApvRnrq21GS5chIy4dxHUtnce7Pc9
hDvjGGQPwEycnuDKaSDHP3/jgdTgy6olmJ/BS1A1nxnwuFnxnCNPfHqAFRdNFt6h4WISpsMAk9OQ
UEbxmyj18fS3V4yTLJwBq1VLuhFro1BlKtGWHoC4X8X3OnyqyzPrv/b7Fw4gKMa4TCh+fwykWKcg
n2HO5VHWtnZh6Fk7NnUqcvjlnnWPU9kNB2vabt9P7p2+hCyMfWy09ArYol0Wgu+9rZ/msHjqdH3O
PtamsDByx0JchvEAYCxKBWNSPBgR3SQZJWdOz5+PJ4Th/348Z6WNSuoC128z3IEw9EV3HNVx9P5G
w7k1WhtjYeIZqbskGTGHBoDgZHwubXlrItRqTXBmFn8+p9oubLgKeRvyBu1X0DnftTS+FK6H9NRg
wdURH8nzQYl62iL+fFq1XZhzzuY2czyERQQB1CcdiFCCM3nSP2+1tgtDTqqaJZWxGswVaJJCV7+S
v2sy7973wxembCtZM9zaejdHPYqQKoLae56cy+mtLcvCiG1Dq7oMsSx21AYF4+IlqNC1cfqnr52f
hRnTHCR6Yw8bG5PuhgeAYKrp4Mv6WSGrd2aMP4c92i7sOCPIOvYKY0QDeONaSzddOt+OLP2YgvJx
UAJ9RGWPYrl9PT2ptRVbGDZeYJU37WiAr5tvityAeD6/Pf3plfUyC5su6zCPqgkHibDW7as0BOy4
msRl2Gb14zjH9ZkjtXJgzcKua0pz43qMo6NXZFwg3o1S7Nl3/l/x0n+PDLRZGHUZymrQUkMFJPwy
iBh9uSEgotR/LSmatIfHbIj3zswfDHnI+ZnKwdqUFuYd6XbgU2tQIkZd7WpKQBIFl1Jc6YzVZ4ZY
iXi0OY79JiLoM54EimV2x3JQ0IoImasQPNFhh+sVPKpInswROt6OshLVfETWZwB2IgFBALw7fUBW
zp5Z+ALv4r5pGK71MQJoO0T3ahG8K/jVZuEIuBdZG+X4dOR5BXIH+j0Y0NZNOJAF8eCDzekZrDh8
s3AJCiWLsYwogoYYHHTtCMRMorPkYDOQByqnAmgnOXtmudYGW/iGjpdlM9cYrCHJfQ4muxRXpEqq
TRnGW5QyzsxpbVcWHiEqVdN0x0DIePCN+1h3V9GUscPpFUPR90+BttYLr6ASxnrEiphFCOmcLOcg
ARb8W47BQEiH2ZGGvwza5xszAd03FekAsDa6A6Qd6fumqBceY4oAb2b98WlUj82WeqgAC27ObBM/
nrE/OAy9cBi+SuJ6TDET+RQ8QV/5FdIQG/Ce7PKr6JHepiD2sc/zAQNDNz5C2yOgE+guAEnP52EP
ArkNIBJoy0rPrPjKfuqFL5EZArf0eEbnAVw1SQv2qlhAUfbMfh6PxZ9mu3QjCbNwwPh8Qj9yUEEN
Ev2fcXTR5uQuq+9lsi2mL8D6nx5u5U7RC5chSyZMMcOueW+fi6lnh96HX0faAMvsoQZ4epSVW1gf
d/aNa2x9OrTeYRRG0NKnZAH1QWh0cGygJRAsBdwtA1/YVMzunSfyaC1vRhQCRbpi5sgFKNW++rkY
X4ig6Ls+PaG1ZVu4jqKcAxLMIt31CaCP7RQAQD4DNdFrkAHz/kwssbZsC8+hNKvTOGnTXdbw27CM
dmoGONMAu92CNeWIWj0CGen+9JxW3KFaOBKELV3WlqADaxoAeotaPopxem26+VJb8JfH6OM6PdCK
AamFt5Co0rY1xUAhMxClGyoIY+tzT4a1a1gtvAVzka1mP8I8JzBblNAXvxIJaFt7gMivPJL+vft6
ZHAHbKCFGItm0Zlpra3fwi+EuDRpcJyW6/jjKMBhmYMgD+jesQebgSmTMx5iJZZRCweRk6SfXdEh
P8Qi9DZNPj0kWd4DPmeq3ekdWhti4RWGjta0V7BXmefbtrIAlIEWLPr1vq/zv9umnmI9CCB9d4Go
IYw1FCPaw9rXgWTmzO8/nqQ/+FC1sH5Zp81YHEPMXMfXQFFBdVCIJ9LOz3aqvmaVvMmt+3h6Niuu
QC1cQdI3WSNKoIDx0Lufg/YjYSTajcI+AjxgzpyttQktPEE7zGkcE7zyxswXkFED//bcWQHRQ2+B
GYzR7W3R06hTNA2cntaK75ELb4DU1szz4xHI0EBqHmUBGuNX1Ja3zGl0zaA9KXtXLULLhTtIw6on
osJIKosAPtMq+xJ0MWC4pyeysj9y4Q865oc0tgi/eqEuugQyEwZ8VKDWHcYzp42uXNlyYfmJJ4pZ
juNG3YcCvE1goCUV7k8I4tJsl4Kds0Kvx7mC7Ir7XAL3bBO4VuMu2/EmVbd97LoPMekh13x6vVZs
Xy5s33aFDKcObYaT88mnvK0Yev2oy+97RaP3vWTlwgMUqe1KZ1S6kyqBskP65Ke42c0ZeF6nOK/O
HOEVo5ELL6D4HBN7vKTjrPnCFX1gMZRFs0aK67aiyccozz4HgtyfXre1bVn4AVU3WTe3AJV7UrDX
eqrAGNl005nX5dopXjgAx42qtQP0LRrTQ1YKgH7JT5QgH/Ow3r9rAks8H1766SAHdIb6tim/HTML
SCVFsXs4/fmVc7UE7xEVyLl2uJedhi51n+/tBEx2kZ759SubvQTvtT1Jk4YRvLLC+hDVgNhztA+A
VJv/KLPwBtfx+6axtPXSadg6NmKS9ntegyQ7w3YU4NMSsj1zcFd8rzgu4ZvgdUKZrmYF5lKL9nNn
ygdVAZIkFDTkBgM2KBbelsJuGvAqv29SC5uffWYHKQB0m3N5xwzZ0pABeK6YOONUVoxDLAy+T+cq
iMB0CrrxfeSS28GnZ26PtWO1MPLcsJZw1wJ1aJqHRnrIX9agAgvQZvy+tVnYtevitKIca+Mc2AaA
4jr4gr00MdpvTg+wtjYL00ZGKu+jDoaREnS8CS4gA1Bdnv72ittYYvOUTKom7JAc6MAGaqry1YMM
gov5TjNxLo27EvcuEXpxzIo8oTitQTGh+//7VMW7yY4QHAel6HgO8bmWNlwi9eYoor3DQ2FnvTu0
rfmWJva6NuoWdx+6hcJdV81o3sNTkrptV45fTq/gyu4sUXtVbXiOPBHQja6GYGNF9mmFDovTH19b
uoWhl82kkj7DW9/00ZUezdUwFZ+FBtIjhw5Afw4IvDaH45+/8SeMosSnghpA4Biiw73TeJMAqXsm
AF77+sK2rQ5rq8hxEpqU13zMi9uihULe6SVa+/rSvq3yfWrdEcQ8G3CHjmiRRqngfR9f2DZsbXSD
hVsKxqkFo75/MoN/Pv3tFcfEF2atOA0Do7Eso4Z+kjAaifRilPtsCLP3/fwlNE/H7dT0TQ63Td2n
lMX7KQDNzOmfv+I5lnC82c2Na3P41Z5DKaeQeDhPIi73rUL/s03Zme1dsYAlMI8wEw8IzfBaFxNK
MQG7bTr2Kkx91ZbpJ6Xb9xXh2OLadvEwpDRHhrIJkvuGgzStYHsJNrHTq7VyStnCkPOE8aLWZbxD
+x20kKemhsjFuXBgbSuOg74x357LonYpXBAUQSZ0U6uxPAKTJ8g7pYGHTNtgWrS6vW8mC2vu7DB6
WcLewnRuviS1Cj40RUfaM59fm8vCnAvE3AA74Vg1mg8f6oQeuZBAGM6HL2MdnTlUK/ETW5h1GU1S
uQpPvgQAzDQG2a2rvyZd8jmHwA4g3/uuRmw4JVenl+yv7/4h3bCE63Ui6DUnEPYm8qYBN7XPq4Pq
02srfw1oph0kmPVnKL1/SXrQVVLAmKtNjSZHQ39NAhx5FGKALYTw6v5rPgzg9D5z6NdyYUuYX1aQ
oeId7samnT94AmIp3V2GAahQIHsRzMhO3fdoLQ/F97Qd7oJ8+lLy4PH0qqz4P7p41vOQuCyeUQit
vPzMINUUBP6Gqvnr6c+vOI4lAnAqXdW1s7IHW4FWLRo+ZjPY7GML8r4ui6+1as8lr9cmsnAdML15
CCtpD20NodrHHvnQc2u0ljlYQgDruAiVsNweBvfbFWDC4j8k8q79R57/HtMPCUqDU/2+Rg29hABO
gOvjmSTsoUN/wAWV0V0J9aX3bcfCbdRFHwGKiYnQudzaod92Bfhs/QsjILniZ87z2p4vnEeeTqqQ
nQ8PUSYum9nf5ZPdajQ34QIBn4t631t7CfRLJt92vsEwU+U3cX0VjONGVg+dOJxeq7UDtYgM0PcF
pDjgngcPtQgWPNaNvJi6M0+5lZtoCezrSJDUxgNGX8YZWFhFCzbQAkQcp3/6WhS+hPUB3y5qOkbD
oQ/qjzypoCYKjYMPTQqy0fghDpoNdXtiwcbYn8NDriwXOZ6GN9efi1ud5McZKQvZ7aJB/s6KPtyE
BrCO09NauTCWYD7HEt33PZgQx8rgWZ1ukcJrQKujp2wruvGDxfQoyPJOj7Zm9UtoH3ODp0wDOOWi
6S7OHUSrkbDQNWR3BydfbCifZwMd44Feq2A61y8rzfGA/eGeWsL+eO11FzVTdRV0nST3wdzMTXoV
ZyROxJXGnfkkJzTrvgy2BFUY1ZqF+5bh+DyUo+zHbVPUSn0HtNdAqT0KRgIWZz9yiG5nZnRoiQ98
BsG4PBPQu2ib1ofXZTkk4KEY40rnaGi3mTgEnR3JpTQOElGsUiAuM1GFzmOvvf+kKzMBE9F3Ve0/
iVIFJfhR2gQcx7jCoBZQ5BXY7eeuBQ9INBfikbI2gOpWxaIaOoHKxVfel33zGCJnPnwSTcBK6AZl
eQD6x2lIQGtVoaH6noomNi9RylIebXpi6HSTh30LUo9eICYFczZwG/rB0wK6yHM1MjCDSPSMf6x8
Ng63qLqIr8QGHWJWkdbBVmrL5M7KsoSSBIdQC8i1qABdtK3AzjbpCGo7A2uGiVzIkOdtuQPRhCAc
NGxzo8tLF1ddEmyz0qop3Gg/9eJGjzJrf/JUyeoo7D5kFb0oOQFuBRJk8dyDZaBCAA1Guq7SoKwv
27bTW1d5bluIcckGuzQ6uYHistiSQoHdnQfIiG4Yo3F750sV5fdFbMYX6okF57XVzF21DRTGWy9B
sKdl4CnolEjh5tuYscK5bcTzafoQFUZZUAhxC4YGLiQgtnMy8ZciqW9a21/lNHD55eA4g3xdanVi
PkZNE5ibrO01uDtcBBgCGEbFLKHdwrq060AD3MdlG4OWJhrD8FZlSd6wm2QSpDKPpB25z65piilA
ELarLNTeQyl6sLCO9NijgsZPH9pon+qwl+2N41Psgos2aip7JRwd436nK97z7yLPUb0HSUVczah7
u6IykFUegznoD8xXfgTB6xzrEJLz0noL4U7oEOBGHrvGikc9GZFP23mWshxvkjEPxvKT6Zq8y7Zu
6OYAeqouj+wvUrEMurpVCRKWCiROdUaf0M1IHdvleT7jTgkjUQFa5RwxHpzlfRMhCE5oXjQbl6gu
O3L0JlZ+Z5SRONjSmA1AF/EsTWkALeusmYf2UERWi+BuMlEOzrYsTrNBsIuo4i3HcsUCRUlEXnyi
aDMvmjQB/06c5xm9VA0LoIURuTEu1FPH2rYEJY7GIYN8SxZw8jVORRS8hi4mfrxmgHh4EGZVhbTx
fvY+y9xPIzMX9jsZDgX9jmWioAIJpJFDf2HtELaHxpKox1tCpS4CxQZsMu4EqICAMfsyCW3rYONY
msr4pkfncACAQ0Oz7zUZQ+RY0kgmc/Y0900vHhLPDRh/cpWlH/sorZppU8+2yx8DGjbyp4knfPMi
kpwm4oLxNJiv89KGDBI5TE+AN+tEW4+Nzlk/gKc2yoZovilnlNYhGxSRsr0yaNbLIQbm04KWKBUl
2rWXDgeZRFd1EagCcmfwnmgHDmyk7b6N0xxwhmCeirGF4l2A3dqiDGcicZhyNHODpF8Dq3znYq8h
gcsa425ZE8zFr6lOSRm95noYqvB6greHOLV2tGraj8aZPuW7QgWUQJs8SqMRVIahKmtQekuHIqZx
U9LK7cx9P/1m85TJbE/EzMhTVgOQ1YCaBkkG9pFHaWzwzhjqQB7lLKpEF+lT3GmSQ5UYqu8Kp5tH
I3rDbzvnMtVdMCKLCk4kyiw4RUiaeU/vooFMvr7gQV906YE2dZ28YPOaetyZcrYi3495C9pJoH8M
B3WyAAdG/rs21Ez1vpxyDf5vtAH0ELqatSihA86k4/eMEhmY7RhHM5f7ubexIhtXYb1FAhpYHnTQ
BSxJrYrnPkuCQWyzIKl6kOIMaCABSw1lsvk0FW2VQWYXRwfk2DStj5gFwjNw5oaS99ANnWerwIId
zEl8dbwQvAKD9iy92VTDsRJ1Q+YsAx+1Tm3RQgA5lokFoNlSYsF11DvRgdi9KKCj4NgA/REmMoMG
k6Ycobc9RWmevQaWp2Ci6UffQ+MycwgngGqoOzbCFvPW5z91WNnoe0aAz8MVQGKjfslmqkHs0jo1
Q7tLKxKBtEu1zTR+k2E9BUhj4jCBDa9MFP8d94SXX00l4PugJUZ59SUWRYwreAhxgQLppMfWg149
yBhA0iOwIZjTKHMPmbwGrz1YPqg+0JyNG1uCtYZR3/2UYUHAzpOnqGEmF5KGTkOGOVYDvanbMGv1
RhahAXVW5xjcCMCyrmJfUksz/VzQajxSVYa6Q5SZaU+zX3E2j18TwG001MiR+NK/cIlLCmVVG8bF
C0lk6yET6eAR+ouojQrwryXGpl1+UelkKD/NqY7NZzelNfk+lXHbfBc+JDV0ZmQcIVKCkrytX9G+
nqbNZjZor3QXJAz9UU8xDUBzAkwlwgl0S7DWgHm3ot0ICkLc6tVPgAgJkDqpkJmG5Jo1rIcESFkn
wz2tUpl/CcaKS/DzJGYAXJOlY00QB9UkLF7Hqe4MQ3SADpWXYWh5+XGcfQrtH4O+dwN5a6RVxVWP
R5AHqiWaK7AHj7gBqdrlgdDjVeSKBrRTJck7+S1E+Bf/GOu8rj5bOR2fACweanT9sxGOEATOYSqm
l7mn4QDBMV4XYKHnXhdgXzYJBMPqCTaBstNkoVQpE2mCrwh7OprsJ5Z21bXx8J7XLAHorz0gyuKQ
bndjr/ZV1YDA3TkBsn40Wv6K2wJ9yiplRfxYB42hMMiAlh8l5v0t6Omc7/ukDX52sqrb61BVkAdL
w4S6GxwWRtF7R+Azm6p5pSwfswcEGx4tDej6g/hwkJbFbWk6EIRkYWPBktaOcPZmruD2MR/EXNA7
qiESolQCrWO8WZL2PqwTCLvN4NIpbklKFahJy5GB31fmWRJ+SnwQBxCg8bgLrlprBDSpDRzWFnd+
Y7e0xALsBM4ROFlHHK0tJT1YY6toQHhX1KPjFxEn0m1FnY9gZaoUON2RehTQhK6DMN1Xw1Taeweu
BHDWkShp71ppanpglLftPrFz+20Ip3neMm+qek9wK72QoYOkrnA1+NeqoA+eXNOrnyTOCgiGWSLJ
tRtNQDe6dgosL4Ecwa/WaHokqiwklDmiTOd7P5XgfkIsD9pALnFsnnAVBtG+omUmQS87xGBQrhKQ
Kmdol4aWFmJjkP46V4FAdpxAiTyWDHTNug/DAvzZM2z9cRgaIy5igKCfeFMFCAinoZwOfJqr4WF0
6TDc5Kj+QSw3LnkINkKFsG3LDa9Ao1pWHdTkJxgEGLvR8uG2ZVjQfI8wOnG32fF2hAAhnxJI8pIE
VO+qA9VtluN6uUhpA+q+WLfz8EyRT0626KIBmzCtgGS/Bk8H/hPU8+gU7BI3ghEbEGrbXGoexel1
3aEYCVNUIX3oozCn1xW6+6pNOIxjeBc0bec2ZW17SLsGrEOLWVf1+rlsRlFA2s9AFjVIZgdaxKAf
fnMSgGil9QliBDtEXQWyLNL86mJwNl0Q9NuCfK3TjN3ktAymr4VoO/u1DMjo0YPZIr7PYMEMFOFl
km2jopKfhkLV1QYUKgrUauMApPdUqQbsddp2kX5CgTOmUMQjoNeccwGnojwnHoJwGuRcpGxAkVim
Hjyp1Rj79t53MQs3djapvC5dUX/LqhCJ9rauwdMpwAgaXY45NcNhwhUL2dGiSI4bVRw5HjPa27vE
sekJEXsVbLqKOEiCdXXR/WoL09k73HJg+YsCAVZDBC+oHeP+BVYdEqlmRKMxNHBnQUFKDp9R/GRV
F0t4Vew9yEonIGieQl/19KEmQy23/14FheWZDPrLPG74Di2yafojqmkB7ewchYLsi0EHBJ6R6Uz7
n/B2Htm/00/nlSo/WaSZ+j7tcYFHkPtsoO8RFDs63ATVcFmAhFOZL62OzyQ6/irT/OmtvMg11a7I
4lqqECLgl04dEmgUl0d5LXRgRn6jSQttYIhjUUhc8w8aSu0NWORGyCdUT86Ci9YjxSv0BSEgbzzQ
uDvE5L4Gn2zYvk7JpeKvef0x1ncaIt/SnKmF078QR3/61YvMd99rh7w6BT8/AN5xd2Xa8ipDMSIL
75op2sRtuc2PerURGN0D0MbhtRr0P3J76ToQpUaglKPfDM61BmIR7zPsMRhDY9w/w54CO0PjQ53M
e9ddAgx0UTu/CRoIW8mnDBC7KHlSBOpW4JoeDyWaAxCygsPmZmzCm4D1V0NEriw4AoGT3Bv2u1cv
OQOFo04ysCiDzgmuYlBwwW1/mEA/DpHjNn7SE5TcwtsMmbIk+SESMHXOD5YUO5xFyIfnYPJHrMhv
BL+N8cSWAdkjGoaYG7QQeQtoXHhDmnw3pY9Jcl+ZJ9P/BvUHkP5808wYC5pXYkfBeF/fdS66MWze
jQWUV3Jsy4h36gS1vi7ahbjg6xk6W7J5RFcdSLI/RjWwt3BELN3m3fdK11sv0bvSXNT2AeH2BjYI
ItMfBVih2/g1jORF5e3W1/pamvkwB1c52H36CKVrMETjWZaDhwTeTRUXIwhJUZ23kDqJ3XWW3MN1
XFD7w2a4Snr8bYFe2br4pKY7kOFXqtjgCtke2S08pNklmuBLjhvTX2nUFTjkBCt1M0/Xmj8iKt2E
UwltgCdTPEA8hkEdNkY9kiVfgvxcomktm7bIb/Zo7CZIosJ0CBQ3ulugGmZMv6/BVNs8EXULWMK7
/AF48v6eG4SfMbWnSXjImYFsMShXLmYJloEU6fouAMG+gqyrraERf9r//FX2/+8GpuyiqtEEYTWN
fgLxE9gk+AMJev//qDuP5eiNrE3fysTs0QEkbG4BlGfR+w3is/AeCXf185R68UscUYxQzGY27dgi
q4A057znNVkWVondrGACTcMNXxk0KTP8wlhk56UrLHSviEmZqPqzHNfhhvJk5PLKM2as5bb1auCG
vYqjee5ORZGUljjLIeNiJQWjbfbZsGrTShFpUJ36HTaDs3MQc1wjxLEXHQt/n6vUIZg3K5fOPMyr
zDu6bKkzFq5CgLGMgGCnqg0CWM2W/smDzlfPV/1kLSGGfAOW2S1HleX2OnjWsM61PFCR09v7//zY
/phn/N1j+4DheknLfHSp8wNgXkna9rR28mdZzx1KH9o9ojqa2W7dfVmrvn/m8+smqRRjihAhUGLy
jF20tiKIDBH3HMTgUoSaGmAv7A2EoF+dn38PkDofVaBuD+4WCzs5ABYQEDfsDCznQfnCsnvUxbpb
5HFGK5/Rz/zzg/n7iYbzURsaLU491KkVH0RepQS32poI3WnIyWJwmme30NTVoltfsYidv8V/Hflh
kJzTLkfG0iWHYrTXEwWz5gxcZ03UHMbS+kpS8gm87cgPl3SuWlmnqk8OjsT3GOuYcGI2Onkt+Ggz
+s0UXaV1tHf1ZVsP6xcz37+fEjjyw32tx5pM857vtjSG44+aOTIgWHBnSL0vKUh/P1txPopJMXoB
KqGHPmTSuhpVfeNWThCpejfbVMdkxtSN9dBN7p0Yxjdj6pjST9N1xb/H+vLFiffZ9/x4uObGQHfb
FZvRxYI+riyisBcpSFsv/p2M0PmoM3VnPCI5k4pNbQ7fK3uYOBq+mnh+suA/aks1QJraBS3d2Bkx
dIWeXE2jDsigsUAmytJ/59yJt+pfLwbBTViDyPAd6g5XZyAIIrqHIvmCwPzZ17jssD/NpBbRli6A
NJz1xvml8PsvzJs1Vb+WO8LA/vlo+GwbfdST6n0sR63jNeDUCufQtUK79za6gV46v5RJZkDT/igS
KSmAviRNf3JGfNSQiqhbp8qteUEtFsRQG67WuiPNYdTROQ3Wv5reOx/lpGO7xnKuIPM5DDz81YpJ
RpH9u8zdq65Oi607Fbt/foyf7NmPilJVZ1EZURdvirT8Zli4en85x/37ZsTxPhTbujEvHhD0hWZC
1lbiEfvuIi0pp4H0qG6RwVSmd3j5/LsT7o+p3p/WHMBSNDQXLmcpVr8Zp0Amd5x5XwwlPzlXPspI
LQN3NyALBHOd68/We1XfuuKLqumT3fJRHtoCto6zNiFFzcffEdnE0GX2k72Edd0Egyz3/+pVf9SJ
MgM0O91jpuN2/c3a0WXoX0mFP9kVHzWfSdSOKjXRqGhTC9AY05vo6a9Q1NUXG+KTtXSxgv7zgTJZ
hqWiAb1inbr9PZAWYQOcWVujrhM85l0ZFKMcrlCYrV8UO59sDPfyv/9pOXmqqFnAbMEEt4JTmwu1
99Lpq1Ljs9/+oQYw4rjqGwWvb2HKtrPEUoS9FblffPbPFuuHy97z8ihNL9O7Nu5PjfL2XWuN9Nuk
gvzzUvr7FsZxP2ztSMo+7Wf0VqaliA6wnHjjxM6bpuU/VqN5h1PtnlZLo2xHw/bFgf/ZI/tws2PH
G/dmwwvJUaYfomXoCLTrrS/24Ce//aO6s5/qMqKj5LeP6V7pxSGZx+M/P6xPtvdHPadRq3RyK97G
aFzZlU42zfMybVZRBtNsf1Eof/bxL3/7T6sVqFmaXpPGGxV5w/d2xnE0Z+T0L7/BZdv/6bcLpdvZ
onta6GZav3W1YuNh5bgrgSxAd3tzi8XKF2/5k6X7Ub3ZLouV6qLFGIIkprgajxL6vC8T99+xvBzn
8gT/9F0KLzUmVUIK1gtRb7x4eKaQ8L44Yj/79B+2dYJ5Pn5uGMYzM47aV0wEFyagRrNM3XNfL1Qp
X7zvz/7Qhx3erT2zzaRESVAqnJbH7Jnh/aNIix//vGY/+/0fNvhitWkStzyljlG/rzEGSLK1DlBW
3v3zH/hswX7YzbUFOXFVZRSmvOg3w2Tg7IshS75YRp9wTp2P+kxzmJiIFHq0Fw4TO7eH+I0m5aiN
jC/UErj9vFUAWJn7Lg1iQM0fpd7t87V76TwMrRDbW5JMLcKvnNk626n55sQnmdv/PW3+X8dF/H8U
BGHxIj8Pggi+ld/rn+m3P+dAXP6J/+ZAIIL5jyNc13B0x7KgIrCq/xsDYejiP5BlpHRM0/UketH/
/b+quhsSUhKs/ziew88sW3qm510E7cwJ//iR/h9LlzqWUrYBWOFS8fyRsPE/rub9h//+l4yGy5r/
H3DG9TwDb0FPShMOkW6aH48m4RbZms3jsC8hJ4cpWdkQvh4vns9XCi+Ig5pcDxrcqIdeUvSHWF0C
m6BGwZ8iALi1PYxKIyK9cTbbqLSeyN2MGV3NII0dqTDzQGZUFM38ohVIuvCKcQdMsAR1tb7Wc07a
nb3aJ2nIzWLN8kROTrWpPNfh/zAOBMQ6ZPsRiWi6TbqzLshMxcyWwMOo3MhkeFEdNKqICII/vcDb
/37/Pz8W+7JTPzwW13R0k3GwzdOxP1w9akQSm7ZJv0cTfd1ZTrtPeZahbuk0LaZKg0KDaNVbVhe2
k2ef/nhWtb7YJ8MY012etq8cZcdYb25cg1jpegW2Lof6JYUm0/e4bjbpbMICFwH1mEFMmzmEui3T
bWQkBOzkxl0yROU59syE6N6eSVsLFlYPwg1L3qNvNvDVSoh22Kwu35fOm7fxpL2OUiuupD5ezbZ2
8GzzEFupTd7unG+H+NdKnG2Wr6S0m8kTOSD51YAE7Z8f3R/qjY+PzhYGi0pHFCk+KnB5IwzQY7fb
W9K1T0KRVKO3QVJAF7B4jYEZo8l2LkOKpVrGLedl2ODQWGnim4mJ2TatxrPhDlnQxeOTjEhq9Jz9
3C+E1rKImRnznauS2lLTqhqaU+VtIIIQuGQwEx5mshH/+Qv9tRy87BAbwpTpWIZpQ877KPQudJWJ
OTEYUV7+sjOn+9bp8AIVdUqHbjyXAO5aaRf7shuNL9jIfxDm//owbdsGjTF5VvDEPjJ7B6HU4GrN
sO8nCb1hLsWxHIrH6vLi/1g4y/oKcWgFjc5mX6SZdRsPMg/1qG6h4i2/HV4AgUvzVtO08Vy1C744
ajW+KA0+UIP/eEi2g+2uLYVpeKRJ/LUAibLZjivoD3seFKTHSVsPidLCBB57Ea3RKRk8jyHQwnsm
Q2hrlOUDHL+vJgKmYf7f5xlDZp37T3iGS/bAh2LFwZK+kmsx7ee4YNp8TXINvRs8slDNRCWyCm8j
R5CAp+ajAyHUT9bu14XAE2aGfa3Zw0Ocw77NHAB5ZzWcfQ6bqBUrCy/rXiv3gAfllkiN96TOysBo
Gxcq5rQtXf1Qa+OrNpk3Q45CX2Mqk3otuVgkQTqCdNMlmfyus5KruXrS18g+NQ1R8n3jbMt68FDh
ml1QzIZ7SGT/gpIkDtM1Js8yzp7alKTWDLnGMery6Zhc/lODTay/eC2xw8pvCX1dSZp0Nbe5ViXx
ofFA4HRZH9qmhYyJnf4Bu9U2NMvcfBE2ICwUPR86prtbBGk0cGtyECVR3dQFY5sUxJ1QMuwpJ1sf
t82SEERIXOSCtgbfyexOLlP8XGOTmXP1bRfJQFwq78yk47dpiQfLSW6BxvpDrlt3ixPfmmotN0J5
nZ/pzVvJEJv0yfkVlp29tb9PCdl4i+xNDocCqJ+1il0VBJHVQLeS1RqDwMS2giE3yNLMHDMEgD3l
jdVie0WCqMAYAYIACcG9efaS5rAuOvO+XI2+gPtApUQoGoYQCemvJeQs23soO/HbKszWr2V81w3D
OxdbtptdYJxURb5V6JovbfN7Vu+Scm4348QkYrFndpZ2l/LtoGkskbzTpHhwsZnbFXqNMdRoirAk
bky38uVMRpGvFYZ5c0kGn+GAwisj7jjqX5asivbZ1P3CTvNb78qZZEB1kDYHpWgavKU6TSfIb8DW
ykCxoeMj0zoWyqydKRZG+zAy4Ry0k2+I7lpjBLUZSu3BIr2tEp0fLyulnmk8CaN/Whv7ai4agNDv
ECO/lVIWgTJITo0TcRLReN3JQ1cmN6W97EebUPByWLFdUz2m8pO1sZzitCQzyRhz9c0zScmOdAeK
0MrpPYTdsFwZq3lrqOWcaN3bKuUQoEa4JIdXT3j+qV0Wb7QquWpwAQ4yWbiHon9XS/MY1ymTzUYO
IfqC+8FRWTDFYwm4uvZB3DLUr1aG1pj4nvmXGr5LssWZ+x11ExYFQgyszz65HbPEgq5hR8RVFzCm
ZWcco2R6n8a+vskSLmknwwLEqfR9nBrCl/3yvqQmVtRxzUMCwIPyZd+2ajm5xs+Re5RoN21lQ7jn
KZmMTVsTOytajbhloyAM1DIoqYs4CixzIFuut2/ibmLYnECg1Fpv5yXGte0Uw5U+kOLX6gwnhcEg
VCzPs0028KzVZ2g6TCjRxfliJXiyaV2CLmsWZk7LKccBVzr7tpqc8dop5Umfi/jceqTSje5NdBHC
Kon5nq7mQ10N3zU5tdsevTq0xJzJLt7K8aFckK/ESAZFGnV7NcN1tp+TJU+31tj8yJL6Vw/F9MHg
qCoSGE+dvr7ac/1ipUO5K7R8Chpsgt+1g9PX+xzo41At0EBETJZhYhlvs6HPsEiz51wWv7HMXYLR
0rO98vq9s6zGcapt8kazrsKAqQoiuHovud7BLh5FOIsWZnpJ1mxN9DaTGjNhtp96wF+DTJtruRIN
WXcbIdbpJ+z8wi9r/Y5ZZk1qK3aRuaVexmaC4rzmMVN5cY7WMsjhJe/dDJ/zjnUzvBYVYcBw2Kxt
lCbC5zwnr9dgEOpqsR6Yo0Voep2/Q8m98CCSO1Fcy4UEeLNCB1DZsFbvdJ2RS9lGWEqJi0vJOiR+
lyczU8hoj+sHrWOVkxTdjz/rCLFfqes7fM7fL2TyzHztl0njVANDt6E69ENa7pv4LjWre7fWnlwj
ve7TXzHJTwgVut2YmvYGvnSAsx9do97dLQtJ6YsdrbD8A1inZCI2hzm1661XdsX2sS5AbsWakFUO
X6+CZ85j/UHp6fleXV87Qwp1Ewu2YNLuhkrDRUzzhnDMjH2n5W0wx4PHzeieEVSt26iGoWRfZCKd
2e0MPTv1uVzDSFgXKhsBkS5WZEY2cg8Wl4082WGSbUfHS8MqJxm+8+KXWWKVnMbta7zRR+jjyyZy
03rHuFwPtCa5dKL5MSKXcYAmiGHSU0aeoa2KZ911H9wmeihl9K3trmM1Zftodd5zVx5kJYtb7oYN
qmfc/qDLQukq7cDVrDC5YSjGxmyWn14De6MYyrdiSb9BOIxQFuBhhZc2Ft2Jp7ZGBT0/GyB+aDCe
LZXv+jrODwYzfGUWV+XstfvbslXmnfRYbOPRngwuPF2FTW49EyaU7iXSCdOVVdA2ghBJbXi0neGc
RFnuw71+RQvse5cw3XrQT+4AGNaQ41rZu4ITYKtV4mC09uOglVZYxBaplVOFJ4r7YJnES8q8vs2X
H0Ojua/oI5bQsLW9SJmjJoJGY01/mhl5ya5YmzCKkjNMy27rucl93c4d9h2hjYh3a/dVFzYVqaYq
S9TWZocFnb30eH7rc8AEe23ke2L33c6qdGydHG83MLM8dltZm+IqLoxgnpP1aeyXUNrZi9vAILZs
pzsYRVyeaxyBEfqxrFkAw6E2IJX2hH93EBBPWSvboIydyyG6m0ZBFmxWeMFoKOKFs5iZn0ZSqXJ4
tVaHlV2pCI6dVutKLdU7wG56lThjdFU0/a7BbnGnFg0gJRN5WCrzwLn+Qyb2u6o9iE4IWrZV7Dkn
OVA1TXPzo3BJTYe25Ov5sRbGby1ZvQBgL/I7yz3AmKjPeN09edNoBR6qq429RpVvEMsU6spWQVNn
+za3WY8r+cQuLE0SrH9nMxdc7jjvZlYclEBREKUTXIqyJ8S9qO7cwqvPDbnX7EA65Gb6jSLh1hMc
VU2BGZT7bszqusReWuHiu+sU0eE5Whe/NRgfGgQpVd4C90G67z12jxRc2lWKjOG29saCsFjKitna
1k324Mj8m4xTKIW0yb7pQGEVGHtHUv/ZsHsmW6jN2txrMWKjpaneO/BMWc7Q+yyxb+aTW+j31txP
ezuaE/hC8RuU8KPssHrTo8eyWCE0LSrsOrakdM08KPFqClyjrI5xeiDpwA6ZEJJEqsRzTAsQeEZy
55HpLqzlNaNQWQZeRvPbG82XzlEJobLuld6t0OZMgwjyC5GwvUk88Q6X+w3+y2Od/szJwzKs6G2Q
5sSVZTb+qqftsW30nyuSUggk9I3wv6u+srZz9xo5OrSlKPOCXFT6phuj31rZ/dDV8JYn5uz/cUcs
CTHu8Fv9IcEt1LZnlCjLyVAreXszgmfDsDZTOy4Bls2/zTa5kWXyK1pvNGO6KSv1vdQAaomA8zZG
nUHbnyvDt/Es9s1yIjM9eyY1OSHtm4SkoLcqK7Dr4gc9/+LZd0OxajQa+YUMS6Svw8LqgXeo1eQJ
KrMwNP0QxfD+c3sn9XYJNKevDph+XERbbX+y1/xGRxIYTnXHoKnbYSx9Pxg1LP1cPbRpzpIWP9ex
DQt7OkpHPekLzp0r8gI6ioZqcc38fja2UPyJnPektsvj+Rby2VaHf4v2Ck6b0owTsX2cm15/ncby
1pBk1dslaQxpYd8m0XoaZ/dqaZfvEWK1dNYfCmv6DgfpOK5TGkg5H9syotlw7KNBC0zSQ276RTJO
YboUlDizSdauzoi/UNSZKnsbSpBJJa9c0zsbmXnrIHf065prlD3wm5p09hvVnnPHutWcfIDdiw1p
lV8pmXmEr0w3sWZwDnjum73Q9mSN129EartBLfJlO+DspqMbCONRPCmrzTe9LmNfxINGMT4+NKuD
5GKuGjYPxWXSV4/9RY230qzeK2s6SxJY/Nnp22AcEtoJ0nbbQfRB2pvJXk45uilO6yLferlFx7C4
HViOFRoWps9pVeLwblRqI+WPIp7MffVzidLT2OHVqevZrybXaZMm0hjZO/jkY9pGgpYedol3sMVw
aot+PhP+E3YVQeim4/gp116fDYSII4v0oZSdasHwhmHFceBn22xx8RlrxmC11w3ZrVqC79gce6Q1
2ZGztaacfGYkYIp131z4p6Xl/i7c9hSNuccmKDIM/bR7vWnWfUd7YMbqYYnbl7xJCIL26H4M72Zw
q1exPFod6fJeMRzFSGGk19nPdN3kTvazRXHnd3ai+0OTiiCvhx1CjHaDzBSj16LHCMHa1dFYXBWm
hJ6cNiH/9NGyrKOEJBfUxXUsReN3a25Q0mWEja/r95o/AG66Wyb9IVYR+gXIvhyNG8Nb+d25YweO
2w+byvbOCulUgIHk85AusF0NaKaFZxd+5YyHZZoWYuqzW29eXwZESX6x6E04jfc6EUi35dEBBUPo
lwaxGzfHKm+4b6CujsambsmBNtZh8b3BplwevbDh+FqF6Yt6WIJKzddaW2vHcaGKtxwSqVMDH8YC
SUkIBfeEbuNnFi3Wlld4cMwY5fp0pdntk21z+ssH02YCHmdnVzh9WMbjgTOPHySAp2N11iH7HY2e
o9acbmm17yPXXbepbW8QUBkPptbEPkZdijx3sIcUPdZ9VYn53loDrR7TYB3hHktUGX7r2f1B1h7Q
HxqNjQv1VMacK53eddu0dJoTYS0NDXDXB6alVXvCgprbuVZh38XR0fLSU29qx6mZtI1HDkmYYhKG
7jO5zacLqLD2Xljmc+itZul3SyOInZ+PkVuuey1xvyEgq7fZTJ/lj/m865woC8xVAV1yTV8pi/tN
mc45siiOiVFr9p4yf3RwIXmVQ7P1jO5c6kO/T1R5nqKy3E1JOgZllN+XY9JsO6TUXMWx2a1HF2CB
zleIm0YfH4v6tZZJdFeWBmSWNJuOSJMeUBRdA9zqoWMuhH6DhE6zF4cWObb3pqFf6d4FZRsKWN/2
WZgkQKqUXIXKnfZqovnnRJEBPH+Qmg4x20ysrpoohZvFeMHX1PRnLiAFNBiYaXQrIjBukgd2YOWY
b6UerOT0oCGz8+0U99k4izZTBJgsYZBrVvcTXkwUllgzdKZ2VRotnP/5x4Vqlmu9AufJvBDuL1r4
rnAH7sJawafukGKvv63OuepSBMKjWfJ0uVL8ZTGJLW+6TWxSsReV9i709g5EOvWThnB6RKFzKNel
CthbjyLeow3p6QQTkNn1iFs90ndDPIhyjLapKg9YjnagzSYoa9s8YYNW7boWP4moKR9cLRPcMtF7
Bxg+ecJDgOQGbZ++sSNXuMiOCs1JVGBkXbqDPLtPUvupKzE9WXUcP8F5HgfXOdHJcJoOIGU9hXcb
EbzaN7oMLFfrkCpNKIsKHjGHPWUsQDHRzNYWv6KBZi43cXOyn+WIDDaRpJwOlao3iWKckWjTwxpn
YWnn53RswZRGyivaNa4T81Do5M/PUOR9yKdno8kB+xDRBdbU3lSVthmx8IWr3+u7qI6wGjeK67z7
VSJC3HtgSiLhIywGYH16m/WgN/Hkun60Nt/MH5bO6iiy6bDK6jhjD8TXxR/d0lpFFVHqYdI5b4m5
dkcjzt9H0Uy+i+Q+cMFmEpqeA6Uquo6qHQ5qhmvU45SLgbG6yqZM7RlkDgz/xo3WtEiQmuhqbKNy
N1jUnVWdHl1iAHjXb63MUb3pbuXXRzQiEY52oAIFMaGufo2UlpkMwll6y/WbItEVJBH53zz3B84G
FF2W+1jOWjjE47e0KPMNg4Pep1+SbDdEpkpUv4WWkUE5mnclnVAIWAbbs5Q/2mFWvp04iGQ9vQow
WdiSQrzJ5vuR2IfY0lUwTMtzspocEvflUi8QOFHuxm16sNyp3iJzfzIGy/CNxWKQKR6qorc2Iqp+
2/WpjpbbeJnPkxkvAV46WdBq5b4f14tab542niavW2d5GFA+7DTNPpp6g4oJJjFW0BQLqt3oTSHD
KYmP7N7rxGjdq6HWv3vdRENQxKEW8/0cm5tKUmSES0boAQJbP6ERbAfPus4XcbDy9YKpLtSqfQw6
gYxyYlDeluWPYizl1oE6Dp9/sLaSWgKC2LYqLyVsERDk2CNAcM/aJXk2HR7XCny1qiOuv32UeBTY
DdcIwn5IQMtFDDc24cVtoJnRA7V3Q2LrwBKswUYTj60dPYjWupnX/Ndwmc6PGj827iNdSd9I2yXM
O6GoYdKNodxHy8qBg0t3v07JzhP99762t9jZvrqJHe11sS17+uMhKwCGp1Uh79Btf3W80IThjybC
e7KyvA7iWbpk8ojr1eQ1V1KTN+OSfZ9cwNceJvJezHXOH13e8jnZ6qPVAZ+Vd8Va3M0gQX5iF6e5
uc5RkDDZclMfv/HWj/irFcdvpNBCGDOmgtqaIQN0k0fbtKlDluzaK0dtn3Sol6oaRV5c7TUPLZvp
xIoagPem0Snlkr8uB3dhn2hksA76G2vHZswZxZwwoHJ7z8yLfZM01yKfkRbL3DdtWJVxhX+vUZmh
OSyH3uzrsI25ZrTcpEsCsKsdRLu1m7l3iLnPtY234rqoye9busuywBtjZrEGaFfvxwnBktsu2ZYo
4CToC5P6pB/DdSq+xUm5BvYQXYECZOjDrPvSsZ8EXduGQgNcP1GBWUnG9fFRqy/1qONxpKPCwxnD
pYS56IA7hy4BMUSj4cMCrNAHE7Oq1M7EkcPxHrFSAGD+azHya28er2A97MqRLmXQ7swVDn61jg9D
FV8cLEyed5v/WOIjJMaTvU+VQSGWaRtE79eOPfwCWagD21gUHWXf3Ctxai6t/GpRda0Oq1N5GR0P
Ra3kI/nuMORXwFdFGWbVxBykKIcjhrnrdhbWT8eOfRPhMyJf1wjScYTr6o5Xi2E+uXH6Q7rjtsy9
q6iZ95Z3mC+mDODaIBc6PU5RR33QRV7pRypQVDSA+sUvR6AQLepfKZXZrkt6JDNI8Kx7r28GsF7D
Qog7i9A+ymy4G+vOCJqessZw8nBUHsCAWe2aUq+5dBv6Q/2uFsuItsLR/cnL1hBKiksN0xx6lWk7
p0NfxxowouVe61BMRVOd4eml5n3LilymcdddJPsTw8VQTbTiy7SPrXFrKu8Ef2oXswKF1PRTtu7c
dl7OSvd4c/pTbbd12GhDszEjw3djNHtZZxRhvD5gH7FpMYPeI3EcQ49Q3o1gerEyJ9xwls74eqFK
y0Iy3vFPUSzdPBv3utNh3ENbI0SzEBt7D2zLbCFvx81FXzJ6LscUDmZBhMDWXweI9GOmHrtOmsfO
S1aGJ/SLJLvt27lIt86S3SGFtcMud+6M1P3VDeKm9hCYpZPzlnXzBqrKuDfN6ThUBcA+AtMBd4RQ
Z7RltM59ZKUvKMXGABbiKsfshLyGtm5Qh8VpxN6b2/ssVisTKYrrWuuve33cZHXbh2mEosXrinoj
dMSu1PQX2yYM5enb2BnDVlvjlPmArGmVwTTdCsapO5YnTDKorfpwtgFFQLOYkc0pPupt+1QYKpTZ
Tzv3iBKdUNgUcuz8RSt0pnal8iOd7zBOqRYw5mQKtETbGIeMw575wvsos+XBzgZUsM1+zIp50zVV
GRSdODk5dUnXLc+mLm9Y5GjrOs5mxxnzQBVMSEvkV0Zf5f7AxgmKBln76Ioz14PTuHLfGJSVFqdg
lKzI9TtOfyfSD6vnbpGIDwH+sZRWFiu4JPStEs7Bk+IWm4FfVCHL1ltQe0RDtTAb7I1Q84QK4W7F
oeG4uPPwwBsNQantYaGw4qwCOPVo0sqEKZ2C2RbTxi33KSMt7Cv1G2U8Vx2jl5RxeFBlBrLeTB2l
GlFUWwAuLASceF6H+WeBG1RRa8lLlavbRpW/0TjpL0M12QEWH89r3VYBvS4uFOa0K8quPWJN8iBk
d5dVr5E1P1ZlTWRp7xyVN+pHHfTbtSYN3kj8WOPTZKv2F6Ww5fdwQbGWuE1NBmBaym8E9wHlhy9N
bW4eS95NuFils3GX5NWd1mMuNW2vTyABg51n28lth72+egWA2nwoG2AQTB10/L/ysKN/wZLFe0Jd
ZUbooafkwZuLcTvmtXtRkWNBMz1cvAIq2d8hhd+lzgR+BYqv1aAEeKLdORhoYK8z+AYiVeZKtgiX
dd6mSf6YzK6g+AY3c+1pmxgC5BVdrzK0Wwvnn67Tx12/Xttz12/J6NCu4lYAM7fgrxGC46gG7iyz
27ijkeiMnakP0TNY0qnni8P8crxgsPZYgjBn0pb8IDLxDcnzeamLV8fsX8axp3p1p8B1IJaLBrnE
QpEXREVZ8/n53PmsWjRmVf1yqehExI03qe4c3doNXyhJMQktqqcpJxWgKh/tREXIRNuHKWZAxBzM
l8oZN6WSj0U/dQEb5LSmxAHPF7l4PamgGuBTm6QZ6NwghqHyzTQrCtE0eq9KDIwyDcym0sFvx6V+
05I3iUcOBLb8tcgz9q2bZEGjqrNEv0wWBh+jsQVOT6KAiKQlmGasP+oBXGsuacA8Dq3GeC6lmkIv
xa5zeZ2Ux0xl6n7qWnwlql7frhQhfl2OW2pr7TQKk8EPMxBHHuJLZ51OlMVCn7clAPzW1AiP0rzV
wS99LfZD9NB4xm/AzuYolxvDAG+uGuscmeg+YwctpxNPodWjd7VG85yUr6lWHONlMcJiHaLdiGi2
xqhIVDD0UgHMwbQnaLxpnxayY4QaI27N5IGb2gwzId+c3vtum27Y98OLBUCiDxqolT3uED/EPjTv
Z7loGF/pdKZQzHDrSk8xEOSCaj0Zuxer5BQrxnM9WMwxxSCCNAXdmOZ13M/9/6HuzHYjR9bt/C6+
5wbnAbBvMpM5D5pV0g2hUqnIIBmchyCf3h91Nny669h7w4BvjAaErurqUiqTDEb8a61vMXbTeq7Z
fjaL9YzKvHNNLV67ZR9ORqTfJnc4x+5YXrIiY6c+3UqHhzz7W83DCWMUBsOp7qE2g2M3uBMXus0M
zCkf7Gh0916Z2Vu6on8IPMmrJu6yfdA9dOOYkd8UoKFS7bH2tLUx0SLrGNXSdQ9hScXcPtB0w3pC
DesHdTMsyuIj/UeQkb1stWxgrgW6q2mst8xM/YPscxedtuV8meKESMg4Ay4GvMb2DiD2Okms49yy
oevNCWSeloJbrVD/QxuF7MTcbgij4EOOHit7JUVoa8RjbIb7KpL+xqMzZ0kD+Cuq0rd2Vst1HGFJ
l544MrPtADgM1s7ulLuOE1swodO/EoYm6560yKoR1EfpUf0G2KCZ0rdq9E+t3j54PtNjylr3Gdmo
1dAka7aBUGEc16CjLFs7nL6Yl9VjaIm5XaUBv5wNY+up/mPWFwo2e4cemMLGCAw9jO0iW9clRbjM
Rw13yMPEkSz86t513eA4uwPquBRvXAXW2vHIf9eQrqyhaHZz77/6vP/8yGab38dMejmyWefYCYXd
3EP6fHWTz7zLtEMikEE1+ZT65Y8kco9xtZVxBL5+WVrNLEDt03iEiuUYO+vPlKDyV83+eNaT65IJ
2mWU9nAWb0+wCdjXxR8DCshK2BPRSHd66BNrpyLnXgl+ChWigVzsIHlJH2DGqYdEPQu/7dcuXJRd
zuN35VRmsym50eiPS85BORZrw1MvnYnI7g+STUIWbce0tEGD5OW6lVQ5VezydJ0LsrSSj7n4Bd1r
3IwdV73w2RkHGBkhKWStxh8TRbGQFSB7SOtcN8VTXXQBXSb8uA1Z+c42o73DDqF1jbeCyUOoytTf
cYYw9prE9jRqw0uRlP2iGzqbyK6vs0Cg1TnCBUpEB/g9Iy8Uq2DR2oBD7NCZGpKoy9Ov1l9jZTB0
d4OtSPM0TE1SxrAvNJKrxh1ewa8oJSCPV+wcC7hdw2j8cgIPMUTGEteElqIgMliapxhimrrT/PIe
RBs3d4VAx0Fj24JCTDocNGXOjW+BMKJZ+Yhp+mVmy2sNqt/r6DLsHYkRV7k1bAyh/yz1fmfI1N37
RXnEBMWBHoNGpXfpNsKh7OlwyFuPiYNX+NvC5rnTmC24MBwZpWDHoY/9WTLSK2M0G4sBY9/90nsV
bSo1877O9nrqkM44OvJ+ztU5TkuWYemcOKKQ+TPu8EMrTFdauSl1/eh8O5xKCqAlLcQEQ3kMO/W7
TKajX7AzEo7a91054yopz72VIhgoBrSxPSI5cDVlMepJEjACLNwLodnhlGXvMPjYEYMlX9epp+84
NWwaT78HqnbONQZE5jhQI5ih7GIa5ezThIXqvywQDdu2L0IDyso29oyey7FH8RLtnWZznbN7mHqX
8WWRX/KiCU6tqPYqG3ckvX0OAUl7WqhWSqWHKbO6fYBpkU97eAzcQeOMLvVzOV9ta9bX/VjcuRjO
Qs+P1wGC0ra1gt85GvAgjC9uQyDICk0/zrRTFTNJ74LdYOOuxArwFsNCWNcyh1YXvxScMtyEEKs+
m7z3nA6cPv0EO+UiCfNEKSgiyx1J4oPrN8qyiSdZJlF9690oJvab7WfOdb+z5x4vlRsn+9lZaHj5
JigKxm81s4tArnFyvHtAoXc8kQLOWQUTFTd+t7pqw2PXYhI4hLWP5twazps+BSOwrl4PoQimGB+C
6N7C9zE2Mal2kAljy+swVfAsXAxMpp1uqmBAf9SqMIoLZp7cdFx7z0E3FZusgEU3RyDuKtdD1Ao4
vvkk9z3OFm9Gm7zrmfw1R2O7bxsQbcW1GWW3LloKl/LWOtRJ+UT6oVznzsJHB+lzyDLmksr4XUy3
Vi9czL9MWwnvE7FLwOVkTWevRkM252Lg+wTs+tuscjejFmD86Mobs7J25fUBiNt3zULonGxzWunD
+MT2/YKgYK3e2MTauO2MXaCcYq2l9cOk5Car+12QcKzxGXhywbnAPlh4C5Fxjo4tyGiVG7Zaeov6
gkkFb9h6arQAFRQfFHxd3h/2ibM3GDsS+7l45nm/71rTuqQ6ml7JsuAlDY+Cot1rHTwJ5Q/HqrLz
0GoBZXat9z6N1bSSeGJIZX0OadaukVYV5TugIbOPaFLZ0Z/jNwuA3sZBYRRFtmcvxjR8Ll6qHHsA
p4IwoQplpbvqB+hMD0+0/Iw7zqiZKEZgix+dZ1Bj6bHB0BlLhRILZ9weUp9i3H5oUE7xtqxaM/7Y
6479ZnkqP2ReemMMjZw9dD0D4WaLVBOvHDv9LEXR7biaNzpWxHDxmqzGaS62C3oOjCM7oEAGbChT
VAcH+x0PbawQ0tsgVnXrpsoGfjwUUPCPHxw1D06aRPsmFycNSCUuUkxO1oS7AbWAac9z4sbtvRoz
HSUGZ5gN7W6tl9FjkAmYCNwUCKzxGvPbyh7zR3Zy/iWg88lPre08GUd2729RWgJ/d3imsIz0Rw6K
cYglSB9+53Yp1oWu37sBI2Gsum9InhsPcOKjJYODnjUPogEWV3r1azu7echE72A3Fc/+IUQGhUo3
CPuJbe4GA8rOIHyDV1hRCuWLS+GP1pb352LEGsOjZVNj+5XCgEBUPAEWtx5r+SWG6SMIygMyANZs
r/4dlNFqJs0oKPTm7dCJzFvZDy/SsC7gmUf1Yj3/YtRKhD76wBNykYXVAm/lOWNO84tQ0bSjt+kt
0eHiSonPSeJm8zQzTDwn2hJdxnJkJ89eVX8oq5o2cm5+jqV4gSeY72SQKMAo2m02d3UxvpnufLIr
+dpP9VmpkmlAwqDGAiXJrtUOql3jARJodU6buZtw8m950Pqu8+Lv6XO1uS+aK4wXpBf5Aq8r3pYc
RLmsjKNhmsYK5WLbZF238yQjxZKlwJZAc4fW2Pv40zZKdLtxwtNTOs4nVUtnRphqD2iVSZgj4Jfx
zG2n6GftK3MHLeNHVTj6qg5k/hIVh6hV6bYXJlHdKX0NhgVZbHHIyiNauhfCD7BMBFP6wcCGpLia
Pgg0Yiwr63dD/FQ2622SMYWb66OVS4u6Xf7HQUCxC5R2dVMmTUP7DC0ceGQpi62XuztSG9yrfkYB
qek/dzEIPT2bH2ykO9ZSBA8os01rvHTN3iranUxAeCqTY63bvI7CLMJ+Qs8j4bDlNk5dIBtQM1ki
OAYVsK9SMh5xhfIhHE6g1pjC+Ol2qaVnUNn6cp+Y3c51q7CvzWZdRy2TOWNVidQ79UaydaoMPNeH
OXk6riTW0lGJj8ljpFtrCmXVFPhysNVEDsdIcoSrlAZAspCLYTrZMVZzCLwob8VvYh8yN2mD80MJ
ZvNaehys6tajG/pBkpzhJbIvTsQpNSBIRhqYWySySh+TdUlPQ1hV0ZcAhhvquD8Dp6GOt2Laq49p
vqEpBTusXvgsTZO5DqL8Nlc89N0AyS4uOYl4wzo1dXamrYu0VeBFKBLMSNqFIcpwopibobiP6i7Q
RrF1QVMy2fZhMWa4URzNOP80x7yALDcvM7DoEBVM4LxZ/1AyWbsDuKo4jt90qzM2Pq9207ki3ueO
4owxTxyBSUzHNgcNe685BpdRwRQbLPDWixgGEpp7aPRkP7BjwEuroSb17sdk9S/4+k7W+GQ1ZnoG
/4o30sbs7qaSTMzWL3pISnnjhthFj0B0k43Xp5KlgnFTSRkoIox81XHTb5D6JDxL68gajf/K0poz
nyY/ZZMXIZ4qbGIMBiMQ1GGp2dkW4yWLkx0/loJxdMRDTpCTvjU1TuVar7Z23rIHG5nS4PGKTojl
vxfW5ndwJKjVDfqdc8vtail/qeYQuX7cwEOK0RK69NTE+9JMdprumPcdzOPeuHridz475XX0uo0z
mE9aaTmnVPXLEkjsrhCmwEx4qGgcXHW5KS+NVT3V4MVXxWjWdNeUHK6zznnqGzMMsiMf86sz82CK
fbxPBNgRPjh+QuK7fP/Z71caIWieTFgiCFroaII7A8PSKu6z8oAqAp+DZ8AGy9wa2CVeigTHQDde
zBZHeK3UeBiC+CHh2jv7qt/J1tMOGrDg74ySrXrG7v2kn6Az5kXfPegDV/ISx/KwNgDZhcVXxT4L
UtIeGmP6FXOSOGojJyfbK8KmwBil0e27/c5rKeruw8CMX91l9i16ZYdBz7AHfKWxxpPMpnzy2rOM
600P81zxJMZ4XlzK+In/y96BCsB8Sl/YYyOLy4+MkMp1SNICFSSXq64TgAErnR87Ztyq4h3G8PRe
z8UDEEu1Y9aJUMnsEeseW5lWRvYZb1ux1pEIStB5mxLL5yZlSLrJkv7O6IxnWLXPXirznaZOllLu
ZYLXHKoxbcLWaIBl222xVYOsN+j35roafhjcOHe4K51tO6afyvfPfW0lj3k2v2ucv04kIw46oN2M
qvuTpJLqXshZbuouv6vgNe4qr6uOWSQxEgj96jlMRkq7sncxnOHAavNDXUQB4qd9cOrKvkZqXvda
b7K9y0APMD0pdDIT37k32LSblj9+KXIf9DBspKCZ4x867iLDSjdpxxpUmca5LPix3cYpDtIft1o5
SSBuRr2J7SDdmZjrToWp484tg10BA0oamDRKZMMedz/+oULbJhNSWg7Ne4pQRnjzgrtJNh+Kwf8Y
MPRrdD4PNjyd3c6HBjr2aWi7Dc8j62p03d4RunvUAOsyXs27ra6YpxuBxwYIzFWW0HEtMZeshAV+
U0ujFhMx42AOlPHJQSRclZ31NdeDxIs4lgc4RrSgOkhqnWkfatVjRtEsd6kdq94aBx+vyNE4a5bP
Fk4PhnVMwNy+HP2csAhcGXbLGwqGi+SZU1nbQgzv35muYMknaml8BI2PbGBH8UPfZDssduJQWykx
B7KZdE701SHV71gvMcU4rL6lsURqDefz+y9WDcOT0i3h4BmVCjsibKuoCKadKHhIdmP+mblsJaeU
R6SsMIDJeWzQhLgjhB3JjWWpfU7wcpVMSYmkCsKM83ivze65FNFmEKiPBlOjA45Lb1W5gwqdyjiW
Tple7CUeOacVHrkpYylxpH8AqB4y63gYUvbNtfggupg9OGa5AXjb7mLAOGFbN+quAFPNoxzPr908
BCVq/3eEMUJaZhAZ75uG9djv5FYt2cyo7bi+b1C89HBSZb02zBSydl2ddZ7Da8eqh5MM4COgHZEu
jJ29gT85lehlWp/y20JN5wgs/ewKFMw8e3AhVK6dRFGypsC8F81gXG3mo2Vs9le3R74XmX1l1Bsa
uevdcx0f42WKNw1YrBRw7DCq019ztsCHl6trDlrAp0PkbrRK9gcvDz66fLyTqS6usREzJMuxhFe2
tf2+GGtlY4xOzPCXxkV36iE7TeXMyVkFD87IQMcTL2XqcoFoSQIateYZm/d3XuuYZ6C3aMVYY7QR
C+IYj84xH+uTSJEfMaW1azvgColabdyDBtU5FqmbsHBZdL60t349PQGv/VlmBSfA6C1Dlf6PpPj/
6yj2RXySuit/d/99+Zs/y2pqBL0w3zni//zV/0eB7QXR938ObO+ar6/Pr7/GtZc//0Us4H/8NzP4
h2uTxg7IbLsYFm2Sv/+Mawf/sDj4WzqJYMPzvSUD+c+4tm38w3M8m8YI29R94MMAAf4Z17bsfyxR
bbLVpBEtZ6F2/hHP/ldx7T+S/x6xWl4UmoxFQZCOoLagDf4CerCtwZB27Gr4sKZVLlwAhI7VPDCz
2kQkr1dFh9MviRhRG5NMd/7AjLKdiqfGUS0jzCJgOpF32MKSW224atNoU7LOC9x3SWVu9OrVmyfv
34VYF27DX0Ks3y+aN5NSI5ucAW/E3180UMOWPQTaobSsJak23qyCxE4Mg9yOv9pGs8IKiD/04fEu
9tnalMot93bS/1+mVL9fiL8Ek32H9890/gBMWHodB4VDTpAQtNhkGIjWlaM32xmwz9qx7b1Xu79J
NuDLDpbRGH275Crm33+52P434fIFLPLn20E2Gu+Qbduu92dvXJQwUIojESP44ltt6gonoHZpnBmv
m0To+NffjZ3vH9/PNGHW8w8+Cq4c3fnj7R8iK6YYoI4pubH6a4VPYIjsD3bvt0aDOmiYmY0AHLtP
qZ5h6Yqnn6YOfnVuO3maDH5gVz/i1nsl4cYWNT1FiXmBXdSsvHysQtcATmbirkWwYPxDCzthKOzc
nJwPhuaYe1fOeMU5aDRKPAy42w/LERnjT/DCdFc7FnUN2TrNUCzTVDzqdYtkIN0TQxO6DdtrnDOq
H+p+2yfE14zW985FdmlKNP2yYXz4KOU8PY0dXZQ0Joetn0RnJw9eup7ygNwARCAgosrFsiYwYURC
CrbNWG8bAyWjjYbffV3SddE+pFx7dzWhizEx40tE5caO2p7FiclmUkClbL3ksUu1gtc1O4Bxo+yo
Sfpe5vGS2qZzgSR5iHKzO4zMljWtz9ejJ8d9Ts50PTbtzgUgfpVL6WFWZwGRUevajWrcOoa4YGRm
qMnzXiUneqjWigchA+siZtigexvlxk/ZUD7l9m707WTn2PX73Jhyl3nOa2Ti5szb/B0GabN2Rzfe
BDEY0CkmthjEPc7cWCNqX3OShNSYHYDR2GwaJhRYzIleHM+oWWlxc1SFHCB5epU2Du6KciR/mk4Y
TmYQDN2zwtB2CnDSRhxNt8bU6cfGAVsLoVZeGTsxNdd9jEev0GH6l6qH8JuY05aYJ1Y8EpxUO7A9
S4IGq3rXPJVM8K5qqDC4a+aJApx0F1tQ0LM2iDjWRGJrIc7uHc9JdnaKeGEyltsOReXvtDj+IfGC
8f2d3xE8/KMfeNrKI/G0H3safSKg9gN2lvtu+WLDRrCN/mUy/PqoWwwsDYDWK90bcA5MHBv+9U33
3cL513t8uecwW5BPXwgSYBz+vuQthdFSVGm8toUR2nlKeAgBwbaXWBp4Zce1T5Yf18B7GQ6WGt6A
MroOuXk/GjEEdzk+jaI/pEMg7iJ6NEw/JNfjLeGeEmfAqcGMGdZPOkMpVk2aAzR2cHv6By5LTcip
9/8ND8NY1oi//zyGrrsgMWAL+ayjf5BtdJ0eUEbr1Cahdm1s/KkX7cGbsCz2tY2Tsx28DYGMgwbe
giqT8+jNBP+CKArL6t8Bm+z/+mJMBoCegevQ55//QjtqS7qHVc275uRQb7CAwBnx5RJ8rW6TxMAB
Ht0+m8sXynCmFQ5Dg92/09sMXLZMX6vR3Lqwy1GCmuRSUaMa4rsutqN/TtLe+KysIV/HvQju4oCH
AUfAaAQEVw4ljPVUt7aisU+jRup5qN2K2WWtnTvJeKMRqfXcZmreUuSCG6DFjmKN0asZS3vJQbu7
vIqi16Jq3ySMxTs4wf+uV9j4Lnj++4fFsNELeBIQag2sPz8srmflz0nCY86Y222qm4fIy9uz1iFd
xgZGji6y461Xlfpz4zufQvnZV5A6mxJjBs+FDsWsc4ga1/V0mNk35MSVd1Vd5DfSDtHGSH3ziRP9
q2ZMSCKdph4qv5BbK8KehgJFp4yzr7oCurCnioc64jv6TucTeDOmRz+666ewm75o3XBv2gg5lTnP
eLWSYPv9qwxauhPI6dJ0LpnmhBBLvbyrLtavlRFbN1AXw9npDWKcVqeHlA2Z+M7xAm7qxH3MR8SQ
Np1Cc4ywuPmN/2El1X2BOPYVI3qkNFHNpic4hcpbw45lr9PYsatMb4JQy4kv1eNxzazFhvPRV9xq
E+VFek9meXQokVFaRS7B4IvfCkxoHrSwwf5dpoi5vuZxIDTxuoOlZdQ3jvTCUmmwEkHu30cZicNg
DKqfBuZV1Xd3FTbGu7jy0vUcTCRd2+biVqK5aDwfNRoXSKjY9cVkcUT8augEcGeP2aa+7bCRlZXn
g4WM+i0DUevZUEkQzsLutyAOzOeut++Z0LiPwZwiqCE21Bqrc907XOS18fRISwcsVqk5D2XWuA9e
R84OWXFYOV3fIoCmD1pHN3I0zv4erSpalePU3EP1nK45rXjwGOKVblbNxYQvdG/arOFWbDwzI9U9
E0oE1s6TufybGFvv8K+X12+A59+vcNuAvQm2IjB1MB1s3/+6Dc7dkRodTdKF6zhPSZ3smYfIc5IF
1b6MMW/ht7hTGVg6o3IobKDOIzQ5il3mwPwadSyUZV8M2y51zmkzVyc3wRw+ScEO2HUWPyQ9XMeG
CeMcDfOr5fcPJcOye4eN971EszVTJX9YulvgJQPtMEbzEfMMBNMMEYWaQm3TOILJhFTTw/cXmZEd
a2R7Q/5eY53tTrjuaIfqC5wlEqGWzQUL2vzLmqDnDSJnykFMd1PILt6201tLHwPp5iHZKfYg2zEu
p/cW+6SXieplSsmej0TA7NT0GYxo48lozBEPrv/CrFRjhBO0h8I35BKwk+TDJBejT4aamiaqsqbR
wZY/Mo7EvoK5pu/fB98MdV1aL8x9rINBV9l//L7TYy1uDfc5Jj50TLrh33U8GH9ujk0uF2s53gSW
TVvpn0jnbOgluSgDxwgEvpF6mFe3JyQE/XaVz6DhYDsUDzImz9B6sXnXTNjpyzGiyhBtsmkcgs20
IJgT0/4qMM3Hf33hcf5bLq2/XXqWjXtU9zwHYNd/XVwtjMhJ5LG4jqYIu8H2z5CLchJk+rZhm8Se
jcjaerRktCO7TEDLjl8BuwuW3/m59to9hUbW8ftLkxDBLXhSbmocVNnCyaFxKDqlfrb2o/LBacsa
FkGEumWyAouAXp15yWETwYdzWmNv9tkXByRAns3MVTsJii8pb1MvqxMeMngosVm/TB4h1bgsd+lk
NecIPNCuCgTRtgLQh9kU1nOdHpgHNYzKSyTebuThZjLFTxPMJ9+/+v7SOLHcOj0buIjVlD4J39in
Va4/RQlbdDuzo00JzHdbz6Jei1rJc+q48txHjM17U8qHwlOb2FT90bBLXNgFqxpgjlcE2/duWlxS
Y1Ud4YcO50Rvx61yCJWYbJ4Zo+jBK1U6n8IT6pdwUTVyzXpNLEedqowUYG4q69WdO/QCqgwxAbb3
jaNrYTCSsR1HPX8uvJ/a4Oy9omUyV80Pdcq1ngVBdHD7yD25VDocRV3+wm6W7TSyPntbRMUmTxgW
wUqfH3pk3p0h2Ea7sqrDpI7pV6yNdTr5agNP37lNjHMp7dJPQ5IYp+9/08tXPembU1W5Ylv6tQ0V
1SIhbPb+HtwbgV2LhHrXYO4bnKZcu1afPBKYupQcnuICOVd26UHG7XAIfFIDem4xEk6EuNRjAvPC
6wyeJPL3UGJwqhR5MNrvlqzAvFadl530yZq3I/yBvZel9aWtGFEmDMwvOTzHk1F0J1RBdePhmWP4
TD9avNYrLvuBLKj9qUX9falVL0mAKbSnvfYQdRiHxtQ3TtSbmRhv+DcsAPNqJqr3ql2ZpMY3PoIx
1GK8C2bXvsKlcs7Too7KvDYfbHBBqlTBbSrFrZ264oQot6EloDq1oCfUinFud7Egm+20ovnC69xd
xraPCDMA9o5tfy4YtH2ilxC9sX5Bm3iPTxbWVQw0isq8QNnXsk7MndDkwPR+Jg61Fbqv7tjlcLpb
27EVxkxsHtn/F7ia2UAX073VTuVPD1ftSqdj+K5KgZQnHkrt938w3TubHlJ0DuveaAwY+vQmrhNR
2WEs427fHPxiDDaqLJqbVsbBNo9gawQDydbIEAKJRVCk2szTtnZyb48PDHAtdqFHIyKRN9WzFRr4
e7C5zPpulCUyizZGvAE5FtWpKYwdUCZoG00RbagVctZ2M8U3jcNdNw3z18KWq3GSPYHp00+zmWPU
7JfQHD1O3AL+eOusK+MkpMnlF/lg0mJSYC9NHMO7Mlh2DmOSnuesKO5GNsnXjHwhkTDSPRDu4g1q
t77Xh2o66Zo3HXsKVFq9dPeygkafRDBlsSnS99FNxkEzQUGNul8Sq6GbTwPDdVVmEGM548qkoMtl
z9LdFzGuHcxVK5ZszGRV7a0bBg2c04kbU7hE7Jms3e9pkd39UDmBfajk9CNRmXfhVLQa9XjnCLmg
Ipr6bcuPm52zwnweOmmd1P/6ko9Mk7q8bzcY+26C4c+DlRbdzbaKl5jh+IfL+gKjCc+nR1Xhpkmt
+tT63HKBr124SspH26igKhFI7Ld15UxhHZkB84UuOOMDf6fbjsxaORFCzyDaCc+5kWeGEBKjb+Wu
FGvTyuaLa8Z8BxzA69lvIX8lPOXx+Gq61x8VwWzEGIFFwPv9/RlUDtOJgM94UzUyvu8juc84tijP
/6FXJJnipo4Rq8zffplNJ3iLG601Xwbmlke1fKEeJwBAgJtaH+NgL4rJ2dUqIWg6evY1x9M0MUm/
+j5VatynRljxKRzsqh85ZXvqASTFurAK9TIGYB88pK/D2FXtDwBdWwwwD2nDjl6llfWK0+8xbxFn
O9t6pQ0xZqfZaYeMKH6MiDSglbwUtXeFcIchyvEEO25117Wa8xRb8TWuJoSN1qifk2A+Bn5ShmVL
/Gz2mvJqLF+cTBWrpnrVo8F8xU534dgTapoxnyQK7q7U3XmbDfanXXbFh172N48n8o3qCY78JPYo
uwjWBuW0Z5GnSza9dMOO8rOzBQvM9KvsnmcBJZeGu27NSO28QAKta4en0h31MKuMjlYQl1lSO0CD
MJpHOzYuaODRvWs1CXmk2N2S66hOPDaqk8pbKi0DCErJCIbJcZDL3OSSGT5NufU8n+UM1osOh2nX
VPlX0SZnPDsz1B+Gn1Fed6d+zF5NrW5YhEnpn7GHi0Onuh+umD8tkhg/BGw3g/rKLdpbsS5qJ7mP
6PJgW1RhreG9W09tGu17OuqYosXxXjqlcekwF5I6civCNOkJD4C5iQNYKUbh5ReR+Ud2XeOBGikW
qCqSnAPER+RM3dH03eKhSLub3qTe1dThcw1qilBihm7bOTWPpeqFms/qXWj1vWoQ/VC8tKPXaVhL
SmycrdafAkV4d+4CF2VMWPe5Sw9SOzH0bZJ6rVGGVVB59kjkP392HQ1l/TWJPf8js7pnU9QV58OW
qRb3S+547Wnqm/YCZhXSSzlhVe38bUBc4sycESdSS6zVjnymWw34rUlNkNpgVTg1/sAc32kNkefY
SYN+6jIJVmWCItyVHuK2VRl8EuYOW1LzYlUfAtfVI0oi2iR9Bfe6CHCOe33YdxrTIzyeZ9HM/jVx
QJ4p7sufDUVL+LtYKmmhZp4AmHIq0uR5KbPrsGGtrXxMt/CJUt4RrFO5O2sMF2v7TOvMkxATSwpn
kGGFUR7+T5vNGyXF0WLl/qzI5688p10oFeNRT8b05LbTtqfni2RIGt8Nja3dWvuea9D8wbCGEBPG
RDcKtLvAmrSbXT14VnGsikDfLZEPjzaikHDOxpx1H9hqIt85HB6MTmCin6BIEL8iyaDiX7k1Jyer
VXLfgDZe6fOU3qjZcFY268AlMcCIef4IoMzlzICFeMPJJT3pjRMh9pUUSdZA5eB9+ld74hPSTT/d
qyJROL1+jaAWCWmQ+rR7PSWBORPdNjqNRx0merBv6taRukSTRUdz2nziJMA51SE5dWXMoF7dt3r2
qlf659R1ztzQj/rjaGjUD2utRYJGLZiywP0i/FFe6QbmcmgeYsyTp//84rUCCZsFKqVQOKwNJmmV
3j/HiVucS5IAWHzGYB8Zxa/MUBFbpyI/Zz5O4gGYiEi04Wp1w5vrMA2ubY12sjIHVuBZ1t33F1/z
j3jRfM5jmXmr1XszaeY1KdLglvbUgZrGTPVFFrF3NPbEeu0jSANqaqseVk1Bry+38X2me/5BRP1P
eDft3mm13xGEwbtIZr8MuwBzQpKL3vUG1luBCB40iMzBVMknvcHURC3UcK4rF78urpWdrH159kVs
XzQjQW9WwUzZpTat8NzbFwBVAO/SCQm03QJdc8/eXKT3JLAxSH2B/ZkcXlNEnyVz4zsm/OVOH1xA
M4VpnQCE2ahOxTuB6myjMfpa5hs1iT0/2scUVu89O6s26ZjdURzP6zGz/uLNXUcqHB18eTNH+i6P
jqdh1PDjG88zOkPHFJgCTtCkphlOzDjP5cTN6zfNXd/gkyFKf1lso5NlGz98ZXSh6ozhmA0d6XIz
dsaVZvVy682MNgTyA5SL1GQATkYa6XiexJYQV73We1uusk6WRx3w1VuPGSidr0kdkYFR/5Ok81pu
3IiC6BehCmkQXpkzKSquXlCKgwwMMvD1PpCrbFrUehVIhBu6TxcdcyheBvfXHJV/tZESQz2ZhpNw
veFkFdCknLHYOVbj3BEIOTuz+25QKV8MAr9imRBQZhK4TvfLvcQNnQ8c0HDNlgFLon9RYSBnQAq9
qlMDg7F0qtvfw7x8CYysOdl14R8dYZ1qMsmvpW0X126PdD/Y0KU9tqqcXgRQxtRUYDEoZZSQ5sHQ
LMRX80d1CVhTr9xhTXL1tiXE+laGTvn/Q6jiI7KR5qpgd7EFJEq1MhyNeGb8NWl3KwcHoWZdtntr
cD6i2k3e/P5lkiD2Fg7iU+kwQsA0j4TGtoKDTKpkp3y+YUvUy4I0z/zbsq9WpORzpTr02blqH6I4
NxcFlulVjvkJNSuThrjxnJWCrUFvkqebWunIDmrjMZlnMJNu/wuLNFk1oEk2bhOGZz9vOVa5O6h4
wIih4mbd2lP3QiH+jmkC3F015c5rNtblphn0ZPv3tBeo4FGPCrDLCisuOiR4xdwRJHoypIa4+J2q
PxVp+uGDaqmdrHpG6UtuOi0edC0oHYWWchoQ4FUfokzeY7Ovr77rpNfxOgDZOUap68LNzH7cuPW2
tUYmYBr91mFAn5IkJJ/7brucC/+VMj14CwU2ciYLDiBG6kO7sA+c1SaFjG5dUVMokEf0q/Rv/pwb
aN17ZiGrCXnok2FqH7rDrcbB5ICfKt1CYJFrM+EW8FdCeU34jSIz35EDXq8kksGNmDL/UTG66qey
elHQe2+8sYjVzeolY+90JtMbIfT8hyx3fDe2VnIQ+qs9qsdUOdFrFsudlsTeIQ6AEkEKzNY98m40
dqK7iLFj6l2HX12d6Jc+lTTJaK027EtO1aQZVzZo4QHpZ4PFIxrfLIMmaIoQTzSlmzO1nsZtBpaD
b1mdynjqnqocGIjAjLy1g7S+priodrHTYmZhNH2MALoQx6Mnb7ObHKXhHXJBfWL4DbzJHdxvJaJ4
nRRQbzGvPtn9WJ67KY82de5h6c2Ee+uszrsJcqVnPfU30cSg1bBAqatdEPDtkWTchTLYuxxXZ039
xjFEY4KYNq7fiIegixD+6DENWphYh7+Hugm6neuF+x6e0sOk8mM+/x2W+gfe4beQbeJuGhgAiE6P
x0WL3KtnqriIx06xildUTyItrj3jwr8lFmMWUr6rODmZLZwYTWNukZJuO8XM7ZKyhsrlht2jDNsO
Ed2wTBOIneydXsyqtdDiSGtpCNMBX+BmT0pzoPtV9WsZB+1J6R6hg8a66yvxg7XGS9roh2lyt1DA
KR/JEB9h7SV09E3HjQRgVZEZuzHJHgZUr27gadfOFtl9lAwu4XwZSTm7P5EROHbzwCW/nNXsUwaD
cuantXzhscOVOAbMKPX5wbN6mprOd/aOHLCAAs95y6VBUeC9s1QIrwM2p22tpnKNMwmCR+tWBxDT
AxIaM0IJaNz7NppeCXKn/q7UdJJ6QVHj6Om2Eg1VGULWKxAIdIJNFu5ibSSauLK3HWtBucqsiDtI
K+yjL2YoMgw9qhwsGEHuRet0rrHDrnnUzOBsjXl5EvPDkJSIm5vUfjaUO755nHgMOKacbGUaikKZ
qP5jPOVlTtmnxMK3ovZU4T04p0QoGwCgD2r0eNCLX92oiq3lc1esio3dNurcAPZiwNfBJwiNrRug
rHNQRK7LaPzOGEdBo9H7h0AD51GkJe7eqr0gDUEv5WrthcHEtBK9nZ5JwqZ5lc3wNPrFXevsp2rs
bfBrRvtUJ87KBHX7qnr6w4LsWnz/0Ym7enyKG50eJG85oodLVHf6MQu5I1OPvWNdc09Cc2diq/6P
V8B49JH1tn5/ThtOZJu86mtYuuG1xYivcj07I2DfQYrpuZhUx4oB828yD+SRAiOoMp+H4ZtJ56er
Dc6WqCMJbs/Migsb1OLCzJ7XyqfdYjDW5xRjrLMAXrgq2cQgiohJ0ppVwhXgoEJrfCsj8rEbP3gK
x0snh+ISV3hcpfVRY0/4Aso1LRp9im66geUtFY/ogHBm6M5eeZioA0Ld8BC0LxW6GOgJbFv6LHev
hKm418bs4oNHezwf0BWn/1sjsmlTBzVtkkgvldOzT1QJPuu4flDSaTEKI2Q3kvemLcTzMDujlSGO
oMGXIS/sWsxDTBQiT/Dv3VuM3gceIK+JyxT4iOwBkXzsNetkIAk0Iu1zncap2Jd4IoFWe0wkiZ+d
iuL296xAYIhbsAY2y6ZyFJP3GvK/gkIBFOr2tkL8j0RYqzXj7Gvu8MqXSiKYKzoRtwHa+k0YMX2y
K8YGidlGIMSlseXVFY+gq/Njhfsfaz1sE3g8WOQ1EO/o+OJTHeQcOsYAYxj19lhlX3jSMO/mtjjb
WfoWmmxl/Klu6T4VUr+xYqCicrc9m8D5zojRikPUjrsIMx3FKLaaoh6rdc9Gd5ElhbVOLSH386tX
+rnDqISXsBm9D00bkietz5vXwLUfGjR6R+fvRJkfombkViB750ANs0yGovgxvQaLQVVkzyY+fijG
4ZfPRnKXm1OxG3rvKzOIiu/D1nvzVEH+DMFPBxf6CwaQ6CLS3LjkBiCa2IYOjN2Nq/9go4pROOl9
bg/nVkuHV8sCAtuwTpbvQduPgCuEtUAQYx91vqEX9/1FsOJYB+aKPQKcTOl48pD5UXr27H6TuiP1
IonHZffqoqE9skxqIFPzEQDu+NiSfs3VnAOIcOQh65LblGvaQ18GyVmN4UWzXCrcodKoEB1jRYOv
zkOUVyfGG5ssN6yXhlhTDw3ynSQD58wSOkDyg7rcYdS6zUwqWFPn3TeM0HmyWLuwWp1uuhjFk5u2
FPk9HRsStEfewBejs/WXLqA2hPgt/UJ851ViU2GH1mVK/cOY+ESkS694sQYWMg3CyfkGWy81lQTY
3dEaB943JZ32JFAhbcBp54eCiFxIMDkTC9PKNia9IkeEi9BjaK+J6WlPRrwcMbtXek+xD/piUzkW
h1gv6lcw1o1Pg9x06dkifORB6bK5RRVeBDfRHnwpP80sDA9OOAbXvLVfMowCBz1mHrYoR6QCdeyf
daDrlAmhtrR8N9g2Yxg++TGbXcmvE/pdvx+nlk/13Ssp9C9dFOunkPHMU5Qkazl01RLa4fRWubl/
CYJIf0qBPXFLVMPx76kBfG9VVVmyjdz8Ab6vfhZIkzeVDLFd4SmJ5rns30NqBzsHl8+aNwZv6lhn
YC8k8IWUo2HnTfZIwVq9p0zMtjbo/mcZMPkhS4zbuFJbUYiaTmWeOfs1UAyvoxXHVXnrszo/sYCj
QNY9bwc3o9gEnr+rYzHeezOEZ+Db2Cuz5N/Udezg4BQEnZ2QTN312xB/MbxD27tJXRd7/MCQ/mxf
nvk5tsi0iRIgTPTeu34JSkf3d2nDEIrFzlp2pTo21ChBIVe4WIpTbVN+9AmDFxaw461mJrowjfEp
kYn5SHWzFpSiU29XpxTG4NZN2OqPthbfVeo1p5oLv9VPe8eNtUsWtQnBJ+YbbofmlOC0Oo79+98T
X/Wv09Dtps4yjn8Pmt0gHlO6OrCaOhdelP6zQ/slSPJbmwbHUivaB2NgCDrgDo097znIQJ+NfWhx
uFXhzBI1u13sT4AaS2LWDU3zwcXU0S6ghilyJ3sBBmotzbKF0kSNcO4d7S2HnRAVVvQtw+k6DvW7
sEJrVcTiF8y8caJTwnozyeDF8n69cUb5aUMb7Qds7EBrcHMJw3buyJ3wCFkmERbD7L3Ej7wneB40
11CJR3ohZ1V3M1S6ePa9Ir3rk149TpXwKL8mtUlqTz3qiU1sul64rN3yTd733cmai+vIpJWR80PE
56X0om0wSxFqR0mQidgRxCxRwDXanRz3Dgq0vo6yww+q+P+LwsJNihsTnEiJf7QJxGEYq+kYArJi
kOKDC+WFp5BBsuBWDUvJoj6EE4NoEwYWLUXxOk2Jv4bpoo5tFBmnprH1U6W7YpeXCn0ENhfqCcrg
6oCnM73WUHQulnrHP5KdnNZ9V6RPPIq5YKgcIAJ+aybAvHF8ZyUzROVJ5/D3IJoE+rEKsCvNf6ML
OBiLBhOZuULA4+6SrJCnWmb+ihvPmzJGrDxDSouX+uLQyrnaTl6ZKaYXN0XwQ6tIcMas3W8L1zxr
7v9j7NTH8++kFiQQkFumrsNRUbGzz9i1xUtSF5b0/yUWB7d8QOK/Zy00fWo5se+xazvXHGPgSU6T
CZdwZJcRNgT9tLZ+R043g5B8a+O2P0ztx0Pcl7h4EjjTIs/3bVutUG3FZ0Nz4yMAtJtVG9O6bXUH
BoHX/mv1c1D3ERWORdRI5ac7Pac8ipHw3Nj6TyeV6WcrjOQ2C5AMkyLd3kIv2/1toLsBUw5Iha2r
3Ecr6/RtRUYcsbFaetKkwWXMRCAKKoMrYGPg9oA/9l5F9spPzKdMM9wPoq2OQe1xXJfYWXql/mUt
Iqqcs7LiwDg0ZpOlO4raZjll7nRw3NFfg+5Ry5qUdeb8FXWuNpwcBpAb8CzZoezKmt2CSpaDUTbb
Np+mZc0snUAW+jwtYbRRt8YNFWi00eDl7LpEPLt/i2RfMU4elXfgNfppCrmzBsO+Sr3ctUK82THc
bLNAwsqZwGVTHwFlBTlwEEDfFyfoznqMrTwb3ce/WwcED3ZrUqwMeqmDBZiUGRLWPy3I/V08BOEq
YwR7GW3jyZBY2/6eBZX5GnOpP8neZhKnZPL2/0ej84SFwrz5HlrFEaQaPBk3uHu92nYhjvWWKKjv
NgFH7DXDga1MvmJjk9+4ZrfLbmTvbdX5tp13VGF+6g03Q6rGe9VGQbd3vfbUsjd/MQwrPPkJAUua
y+pRZRbbfBd5IaEizs6POSeSBAi/lRhrzKYao6jys2rH/iACEEzKgKnGeNNyRXEKG5uNdyFeAt96
SYhV2tUmGiDF6zrlJ7f3nUs3FPo1pz6+lonrHFMBsTLmTGybXD+maQTAONHTlxTaBY7WKPhn9hFK
SRyWnJr1FnWEvh34NTe+M01XHFHYHzvjnve2eUtVFTzH5Z2aSKzLMkSIYcXRhZIe2EQ/EO4zPy0k
wqZG9+ytQWDFI5en3yFHpOcbIYkAng3zto27f6B+cD+l06eaHFxRMskvVq0AhAZ1tpxMQ9u3CWSD
uBUEC3F3WEXKDC/E71yrtmOYGZOa4TrNDSDXsDUbKMgJFMp1NZjBqpeBdfp7EGZunyJdVltiNj5A
LwW7obRoXOmYtt1gxK9C4mppIwaBf0/VADOHeIhYg94XJdmXpxuvvQ9IMZEurMO5HI/U1Lz3ZU6h
VSX7LvaymxsM/1i+B4dMFTlJOcbRmerxoUns8cFmEFs6FO7koF5IjCkPaerCU0GyhEWzahZwiJOT
Pz9gpdPJDNYatB7kszTl2YlZ8/ay3Tu+y7O/hxIcQ1Hh+akbV90ANzUQXqJlASf8EqTu2jbcfuvh
JN2YI+DoRhnmfUwnaxm49IpFDrdhynXjXZfFsyJz+WqYwZeTZ8M5Ru+xMvBXm2lbPtkESAd6o65/
z9oyR0yhxfayt73xMJnOwiVGi5W4Db42Que2safROfw9pLJ5A/QVHqC7IXjDcb6VLtTFRsD2WXoZ
2K+2GXB0OWZ0t7MWGnMzHXurPLp99txg1V3RT4XXjnjPpZbmwYZEufDQ67QIMEgAX43VQtXl+Ego
lfc4sRxd2PTce2QM3iObPWsXNUPLcVUCk/MswnTM7nHmMi7t3PmZms7YdZGmsV1OuXIlsO9wE6Yv
oOmwjvWq/WTLtC+aZjHmA6TtuQZLxjw8/33091AEkzzTqTx3eCI2ueg2uJahFKaS261+9+CcQvCS
xZacSvnTJsmj1VJieIYdcbmbt3dx2R1zhCNx5GSc5Tz7+3waYLsuks4D2hvn95Aec6dVyl10Ij9L
M2aFr+X6fcCQvdJaUT6lLmynILbbLcBqn7Gi298DXpUow6wocbreO04/Z0qIKcu1PZsw7jAde6yu
/HHdbKXHuLop6rwT8zlEerq0HxJnCnaTxyBgalh+t/0llE2/7SzVkHWRyWsRIe2r6wnKtumdet7C
s+lgPasbTPfjNGqnHN3lpnTSFnpTWapFxtJiw1LsO1Aj+U2BF+5SI1VHRvrsVBqtYDQXg7N3G8IY
yqk92fNDLU19bQ3IJ4PK3mRdEe2dAr9urzHbMqqsMRaTVVRcGewBAEkqNl4dqEtqBE/oEMqr1XOl
syumKH04vFWN1x3+jiz28/ss5Acm1qA8544F2PvvQ9o1rJK66+ebuLY4vMvoDbfcsAOOFZwzVzO3
ecF7/PdVGJa3W/GojoUdMQExGCYtrWKwdn/PJ5+NeG+zacfayHXPLseXpLGfPCwlB9mNrLTGJjkL
k/Fq3SGGVlQHWe5sw9ITAAw7lnqzENsggMHDGunvFMv/pJXrDm3NohTd3Z/ZW9gotGbLEoIRQrJP
8vCeDNlVYrjwJJtZEGSdHxD2U2zVaGz1KVknkwseViKwIGi4eq0HBgkn1vK3Qdc+M9QVcJRp7Tpx
Muo3gg2XZOawz2r2SDg62JVO57WzVmURRcWyLMZ15nZvaHMOVQO+LrwaHWKs8d1mwJuXYp8CXPa6
IyD93nmLiC9aIOL2DGOdJIey9S/N1O56g7BCp/nhV1xFtn3xgqME5di8Fca71Zg3VoBccMK1wfxy
zOXRL/6B4MLgxMyEuJQgVCu3P2RRfwAqwmTiMzhPJEqV0wbb5bJNofXn6LMYClfBi0BNyyZy5JUI
iaLC8r51qdEm2g+FNxdpFZ13v+yY/3eT+1irz9pCY1wFjAUA9Pjttu6+RDUe3H1kZFsPg2GRyU08
oeEDg6n74Uoz/Zv33QsyNSamZM9T9Kwb/3Av7Or0YPj7QA+WJGJtkclBwHugZ3fb6eDZX/lHNtrI
+89tBkmnx6ULWKl5T6zm5AOjqHn7uU2vq7j+0quTjhbAuY8gKF0bwmTbrPzycTLHVajRqyJStVhX
N6I8Sy1bEla0bXqNijWDXSZ3g9MeZjCHn8TLGbM+ASUKGzbbKSPgFtWbXhbrUcEzNtSGG8cy4vLf
JMkR1vpMjHDLapOGOYlqr4FhsglCvVnTxAMF5brHr24Vcgl+fJ/60xbV47LKyPeBao/DB76WYDRb
PkWA0MBiSJqUgETFq2fUZ3BYHuTbbM6SipdxyOTTQWuHtR8Fk+Y772yqTxaOCasz5YK52IfeeWsF
ykp5wcon1450MlB/Dri9SJzyyPqRQYZFHnPSsMk5SzVr57QUhKLznsEp78cyuWXQT7wYYkzAGdZz
y09+Ek4WpFAXJm8bMzJpy8j0Ema/tPbt+DlCVzJ8eZ1yeTZU/QG8YptE8nnU2bTIs5zImcGhAsQo
IEQrS2NjqegrAZfskxbFeSQ3kle0AFPncE8bph9UYk+6Fx7T1rpXLRkA/viRd9xYiuEp9aV54d0A
v/RJ5iFrFH4hYpi6vr2g1VlFg33zZmd/VCdrMUCTBdOfaBfuD8Wm5saea8AUKm1djIhUkQX0uNoV
nEGkLCTeifTB64JD6OLOgitLB85IF5MQcatlYYDHjNaxR4PW1MsxKB4Hp9xHPew29Dox/O6EAV1C
nloYLhXaNidMEJPGB9gqy67DkegX/gF1YTZwxUIkfsAdsdVZQDDxnF4ku3TWK8csh4lLBf4bASub
GXzveanxfgznKJInAnwOdejvXJ3RtJgebNTkrkM4SsslMvfllk3mrszCfcENxu53bPUO+Ew2RpUj
wBpfWBpjDmzEzim9Vawd+EdzPsr0qfP7ba7Mm7GiOlhEwZz6ESxrWS00Ef4WdYDsStyGzEVCB1cj
xw1viTMaw2qB0PGReYWElFZhuF8ZA/Ompt5I4R5SK3sqJyQfIbJRTi30wotUwyWqSOWQfFXqsddI
AgqcEJODhR9NbTFNHFzp7GJmwFnjn8RX/Rikxlsn5TZilaVrJWsUAtVG95s0xZU3/BvER1Hln/2U
7n2gSYRZcW3pnF8ZjJsOCkdLUBKn4JUV5zIqwQKVqNLgXKkS297rSCoMlK1u01bFV2K9E2q/MEGV
dG15jcC+UWj5RxSoG9uU70w3ltJyuDIJ0HZJWG+6GDBi02Jr95jXgVQBDeRF+cbwGX13ALfMal3m
1afPkHbXTdWpRyrhtvkyLUymvCxfajQ4atQWENOB5+RnC86+RU4QnJRdjg+9r82VZWafPVcgtN/b
Gfjdkd/LbWUTMsXhWpwY6m0M6NzoFOwyPmnk5GKux6o+3WShTkacP1d5B8UPPkEXniJD3IjHW1Vm
sdEGoLv5wEzLvZA3+pPa7jaJH2VH7RwQhQb6dpoBkYF/TLpx11rmS5LA73MRRA9XVIie8n6BvWzd
gfVp7W0HB4hclxGdwb2gLdgqJQPQaGHcbE4iZZCjWeS/FT8xcn+gAvJRZv1vCd6DqxDe3Tb+xK1c
rDDqMFbMzYMl/TvZeFsUyoBXq1VgKU5iAEN2sK8YAZqwigvLQuTXsI3W/rUuPD+H9UArKIQh8HlV
dxh/5EzqGD7VQxykL04UUU5x/TKirWE1h4DoyzhiAJABfsmIjGDSBtML7ZY7p51GX3ZonSYFfT28
kEa29MIe5XX65MNKFW2yB3q9jXXtVMz4obhiqAoKsqi4PlmJc+Di++CSkJnQ4kkzWTPZ+qEXPIyG
vik176XTqw+0gknB3iLYkAX6mxj1qSRpQ7hyI0bnoelhNE6gHGBx67ZYj9Dla09jiuHpB79Ry3z8
FmazsoPfkfjROecryvxzAhoKWPiMJL46of9YxsWmQC/ZCOb80CE0725Axg5Q9y6IFkC5UGEaNBdK
uc/6iIm7uGREHaDSXrgzH12LTyYGkh4WLI7uOzEsSPuGdetz0pBt3bEQGB/7yfjXkw+Ot8e+qsgK
+XO4vvh14yzfpwV0Mq80h53Jjmdr1EfZwpDrYH0aGZs2wvguIRPKWpv4cbOl44+roOy3RcJ6I3YX
NlCzoUF6W3426CGZpK0FXgMsVqaYNqVozAX0ro3o9b0QwdzUJUts4mcJZN1MPx26dwI8VmXpH0rz
ObJIGcd0WgGhUJn7GlJ/5pxBFXeUsn3JTUobqe8rLQLfG258oUPcr/AxpKylu6uTy/uAgqZ1ybPU
3AcEw4ikI5S89UaoHt6JcSSScKEl+XsjYM0Ta/Fb2SA0Yn/Xl3ilkrMuqkWRMNEK4Vt299SL7rXb
HmWC9kdyw8Nbj8QqxA/ZNdFZb+WjbaNr4X7e1nD/nNT7SWPKEIMp2SLzE6aYaDbsWP8d3PJZTiJa
txV89hq5ymqq+o++410mGFiwXwPZTeaLndwjLz+MLYl/dQ5XlgopaMoUyFAJsRzCOssFBIQWRWjI
ShrvxYLlYnh23eII+euSBeo7wQawdIbimmjRQzkUBOSm1guUvQVpI8lCmcitgBUGuRHAO23I2NTp
l3s+QNnzXdgF6bkwtHo2enIgZjwcANWrknakXjCS4gcZwVH1EWtv261nR/evU3kXt9V/0V4V2EcN
4AVDytVrXAa6eTQaRAyF/tb68jmo8jd98B5TAsCMDuEWx8ugcYFqsOOvhhGZViGuceoSrFrEA57s
/OQhW1wWpYpQxzOnJ81FVsk3WnK5fKkZf82ar28o/ySbRAey5pl3Gjh1xprNYzYy/60smPEiU6i8
aTxDM1xy1ooR7qEDThQwF9ad1N3mGI3Y8huMM0dtjUTaXhgGlF7MMmsHvalZgC2FXs7XqfhsVX26
GRp3LYQTbJEfoBPKpqXSWQsfprTT/JaoG5iRUADZg4wPrOIGs4cbTDqaZcA0nvrqzUmf3U5DJTWi
6s64H/Uh6Cq314n4IXBEjN6rLxMNwWAF1Kk6jeUfGM6qlw3VFxKOhEsP0OdRZ58Vj9BzM1Yoa0XK
lk8ayZK5qrMMWXWskmBYWWnyMq+SQYkaKzbC/wam4FvE8W8p36ycfwZTTjfR0ymLPv6JCLnAitG1
2+jEQl2DWBu/Q1K2obzuB5dKd5zEhz5We0uviOukW4sQ2ZWTMBAjs8OP3mvLziHUCDqI3ngZq/FM
PjRiQFJRFqMTA/ztV1UXcUrmwlpOWvNZoM0PSJAYjl4TPSeBvP79DTbG6WLQjrbMDoWTfbSyv6tx
PBWxTWfIqC6SBNUa2ix1MNDsRJX3pgXVpmZ7tmCacFW6+C3b5B+XuV2bDnuEG5RYAbAvvIjMZAl0
sPq3wZQjM1vjycXswx8D0jcN+xkaPxIyk4CP0LAp3TRnVxTEmFAkLW2Gdks9Mb5yUz7N87qFYxj2
JmJZ2zbVt+pFuRgQgO9TFFORsI6eMT6Y+ZM+NFCBI7WuC+9LD+h1U/9mavpr6g6YjbFdzPxPLjfZ
wW2x7uCWzxYGa1EHjUGvQ9eLSvc6EkWDp/GuOsKBel+kSzx+7FjPcYsVMqo4sUvmJYo5bxNne7sI
KA3GVy0nsyMdwJzDfzuLoJgrEXh2BpEbAEQWmZ7/dCOQrTgbfgvnE+ZUSVSMIEXSar5dEN/M3krW
H3USP6dAfDYsdd4TxM4oBRD16paGiCzkLuBan2MKH9JqyJ9Dk+BrmTykV5doE5tUAs60uFwn8hAV
CEAQiPiLFHq3koiz9C65FFb+wPIJEKRlv8uYY6CsnWU3sFgUmi3Izl11BFSBioN+yBx/qfXUelbf
fsTFj57OCCqSZxcFrmBC06ig8hx3/XgoMqGOIwsLz9L6pWbURNHIYkXeE0bk9sVlf7CCz4bVA5Bl
aaUkXFENdjCQWM5Zi9hUr6VP8WYFDeb9oNgG6fiRCfHM3hz3UPdFHTIsp8+KXTBdj6qW+Oo/df1H
D8nFQqdibQJtRqMpb9en4cgPhvVG2bTqqvjwcuelwbsMu4OojZHKAtlnvLAn69raqLWyJ7eq1+lD
JLDfKZtLjBECHKyeijj810Xti28/dDV3TCd7SxKJPqQj8YjUV8qpnMg1u0aQBJCS9fTN1QQzkVpt
syl+VY1x0CLm7MyV8YyzngeBfGqU6TJHtK7l/C8ZxktzyMQCwu6pDdkI6/mHcOjfYxKk1n7MNXlM
kHs4DGagitxaONj4p64GA90kpqMp7eQB13IY9pfec2eQ2nEaELgiAtDE8D7grez99tyE3iHQ1Z6M
LoCj9k00ZAXKdObKvpKwCb/M7ffGgOMDIEHcf5gNXphu5qXa55BcrUXlCE5bi8xJw/PnycJCZZht
hWrfoyw6Q6ncqgpQGODhddYm9zxw0DkSSyV8Wtgu+BeCSmRAhom3cQXHrgkYMvR2jrJvSQ5XudXs
t4prXzN+9Z72T7Tjvu8eykw7DyXujth5DDPtM0FTponnzmQAYRlfASaB3uk2bsA6PkB9PQxMPFXF
ZrbC30ANYQE9N3SI69PJDKY7fqpTiDFxMegcI17MW11OpMT41qrUURSDN+PNKO1d75L/qnG619zU
B9ruHs5Ij4eoHUuduzFTdSey77haPpNU3BMPhS12/H7RV+k+T21zFaFYXKroy4nYzMsJSno5NC9O
UV91n7Q0zynejGJ67cJzkzn3jCoR34Vmcay4GehWfiOVW3j0I/ltG8CCQXRjIyMgEyAQliVDewR5
GXAS83ZY9RttD6oyyxIUHBJifrpviqhFQRWwVgLHmhnPUd2+zf+lwn3RiFdj28n0wyE0t9i0BJdg
11qTmvE5WN17nsfI6iwwkgC9Fj1caXOOXSn6E5hVYoPLS5URa1sF7WoAE774+x1khlWzaB4kYsq0
JvOW5LGOe1Qwv840SY+y0vZ20129Xj83FpRuOdB5ZJ8VBYM+WLfARPvaNOsKrDoTKejDWQHiEs38
ygLcHDEkKyIgz1nxBQfuGW+9CIKJGRaGcm5aj3bUXC0LtBsMI+oR0aU0XO2h0XP2AwUZtCYNjqXv
PPUQNVqwtDL9Z4ag+xXRWEhvPBnfnUh9UW8wRpp+55O8pvBK9TerokAaSY3E5UZ3lX72nTz3ngHB
OYJx1xBrkLT0iQgFVL0FKYrMHoMnFBoG1llzLTneIpV/EuHxjYLgAU7Mpm0YZhnTqQjgp6fEtVVv
0QT1HAMUOps4fFLk6Wq1/TX/jHpufvtR8JEH8R6i0JdrWtifaEYGs9IWI1xCrN8w86x2ZYRzeoIc
Fl0ZIn6lduVCnHx77joSMCF4u+xgeKtt58AbesF1u7c6mZNZE1BakY/dWTopfOMWRfdhmgB6yHks
Z9dAZXMQy8y5/iPsTHYjN9Zu+y7/nACDwSCDg3+SfSul+mZCqMou9n3Pp7+LOsC9x+ULe2ChZBes
VCbJ+Jq917bNhA8+BFDYBfZnY4NDLbHL9FanGGJ5V7Vc0i5QZlieKMSTKyhI1sz9KsjafJ8bmBCW
sMNVqxS9m7ofk/qXwE2Gq9Z6t0Z2ZzDE9rUrd41Rsjqx5biGGPGOeoFBYN69Szf9NSpMDwJ/8Lqt
CXkCFLdDTjWuqfXOpI7iWvAuljNerNjHzyvVgwyZHffm4KBn4PNJLT9a9U57nzJj73HXlB3aNyOH
cFL5vPOlJu8yIe6UpwqwlJKUrR5cDoEXK1EO2BxaSllg0inMfjCEfAr5ACqr7tAhWkAJ4RqQbN/T
coyD/6O2x4WQ/YMcLZCdOcnmo8rUdvbYfNjV3DEwRedm02OvRUDWaFC4wRHUeD14W6/0hp0szrlq
QHRY16BJbiqsv6yg99cpKr5N8ImL3F75NmmzBkHz3oDuYZD4NTMT3AolinbTH0FmPBQdj6KcKTOS
tqxsbcbW925U9pu2sUkcmomU4T3Gi3uX6fg2dJCbYlUx6rKfk1Sb+y4a9K4x5wWtQXs1jf1L59oW
MGRRbV1WzGe5uCCU4RyLIvNPXWaS6ZD1d+Fcqn1YcZgsbHLQSv6uZN4H/fyItYEGKTUZ+rMORH4I
ClQhJDbNrjg31eeULM6EnvrAK/lJRmYcx4agFqJwqOyCgdHJ51yYP3oPYnBn8HfEdACXYm2rlqLO
Dt0HTR7LgujP10m8uLFHoA0TrqexR13OsHO0nGidOcGfMQvWlS5wXAfM9UhjuFMey2zJlsPj7yZO
8+WPNG4VQltKrMx3/xT6nRU/L+4VPoyxNk1icMiv32fAnvFWArd27ezTafxXdLhYeIN5H9Gg7yfC
oxglEI5QE2BYNOG99NAfdC2dVanRTLC9Kx+ZXFnbrpn+bGGl40ZZfkDM/W2m657km1UqqosC5cxL
i3+hdTtVeX6IkoqsaTwbq9zh3G1GMJQDCnpAISurjH6ZGT6NKn+RkzpRbdOL21Wx9ee72LeMfWtM
p6YwEW4l02sAdWUFlL7vKHzykKbLaMpHdKXI2nCZVVyIIIaGlxonFCdET9myABaoq/E2OvvESo6B
ReNlKAinI61ojicnhOYSskpFHE5JlRNT3hW4jvrcP3i2hQo/fRsQ7OMdEW8O+2MbvgHB7sZGToBm
CtgBrAdRudgjXYpNDIjl0xQ1w0bhBXBH55iT9clU6Ero5aWc3WB9c/qo4ZxKvlp/OllmeHZkuMtM
9vmyeSjwtPlSX6rF+sMPF/0yRWDuprpF7uq0IccJQyWzbncOJ6IkMxWl4illnNDfh33TrFSS3QoU
aKxJTuPg1mjBsPWEidjEwnnHVv9DR+0vysMPL4p/4CdYK0yKUcTaImI91k/wr3PzD5ffbe0H6anr
EPvlc4m5nlGbaeExylAtuh1UG4Xpc0D+ARngVqE6JSZmvQjONt//NRLiJ0O1aoXxMmjZgNUBC/as
5pdoAmfjwNaazeHkBBFuLASZ83I45RDyi1y8oB39YRYW2XiRPDp1/KUDIN66/0jT+iCq/OIb89Y0
6mcEZcT2KIQXzbWScjMn81ucdG92XW0iuke8rPTmtNvomMenOsXemwMixUt2yhgichsMn24Q7n1c
A5bNUKkjGPBchPZKs6Vf9xlk+Qif0Yq2wQsw6zpPWR45RFxu8ISaxEjiTgZCDRWmfrLmAR/VDJxI
q5ypyXBrmj2gyZm/nh6LPnlK8uzFthAnGssbOMDapalUMApyHr3RVzoTIt6g6cRpGT/MefrQttar
b88HrarbLEqD+KMLKeVcwFaDMarAB8H23hn4XwqzfZ2cn1bfeau6dZ+bMkSQQ1YCtHz45EKefe45
H7igz0y1I522z6P7shg5VoPp2o4bs0mfIPeF/GrpYzN0p6r1zwyLUC68eklIeYDXRkXuqxo+yzm6
l05xNuzquczzixVg4S67nTHMvBlLZIXr9l+27D5h+9D7xYxiasMjoIBpkaFJJq/j9taYI4tyilq4
Hu6yTSOO7EYVwT3ehvh4U/KvqvvZtoC3xuZrjY7WU2KDxa2FNEJ1THSldsbrTO27Mj7tlEKvwFvC
iJyQ+xFpP3e2UyrqsNH/iDXAQvEgicxY4WPLqVszosM/cptZfBxBwQp67rZoYg7Oxb2s2KpoQVVn
7PaYzjX+Y1zwmM7HC4nKSwiJ+4BV55eoymurp5/gaPB5u89xw3qOdQ7q2E4e3BCdtT3FESYV9wvC
1kvc9zwOl09TCQlXoUpeAbaxU+EBsNI84RhyD7h43PIZd/Zn1wXtsYxQ4vhQ+gDLzVuS5CCjagI4
lL+CEXRoyviqKMF3Qut9MYVnSzJRmlt6pAyVanVJuf1jEFUrIHjjBhwFM5CdDvy70QCR7IJUn13x
Xhd4oC1Wk+Fn0jT3lMEQqwktgl9KVvTACo+Tm6PR2Vsqe3GA+/tDfAMqs0EYcXsjhlnQu5I6U5ce
2gmXPizAoei1/Xti2vXWamWygt2f7YJp/kTx/JzlWcMi3/qZaVaIIFH51AVvzFBQVGhn35NbtBvs
cFv49SsgGHRtuPbOOZYQ1LvGkftuP+eEsjtB3K56ji5MYMyHZyjy0vmJTXVrM/YSXn7wsBwV0kQa
MH1VmiGtk8erfrHQtrK8EdG1qRLQ5GFovcR2RNmSBO8Mq764YYGP29UWr2/P0OpYSLc62qJ/65w4
PoxhjTPAqYBpu+dg0KQAt4j0254li4gJaEgYJ2JZX02JxMedWx+zr98q++KEbKRFlzL1qIwn3aUY
7WLKh/LUTNNNl0QIENCxxyH9gGFvmSD7z8S2ebP4pcoBx4XiU8tmkjCM+ux2+s3K74OGS2gomD7V
JvcGSpdT0etr6upV1ucSpCE6k6ziEWGonmdcxNJXpleDpNCpyLczpCR61+bBnbBdk+00u5sJwfvK
lO5+0C9kccLQ1Mgq2tL8shA0RUlJZREMv6rO3egFoxSYw4u2uuswNGu356coLyA70zWJ8HMuPFUZ
e9WSUAWNx6UW1TvOE+p+q3/oM2cNXLHYln7wNnbpo2dFZ8RY5zmm6iIifCWsHL8rVK61yzWDZJQh
Y3Alz54mMmaEklnpz76X2KDxALDadgK0mMAArHZ6cmeyNL3qri7Dh0GTMuo0rxVerzWmKa5r8nVn
xBD4fNtP2DWf8K0r5M8rvFTOUPMO1DwYW9fE9+ei936Nl3Akx7tQhRNvlRzmNizWdYqfJQUsZRlM
yvEX+SeQuZzYPnXF9/9GpG9TIp5xJVCzO8V1DqxfHTuLdThln8w2ADENd1NNCJAo8dhEQ/UKo/2M
Ks/Jcelao+BdyMSjGwhErww8huQMHw5mHMNsKs72EjIQXEVkwAZLtriazvjIo3WfYCpIhYE8L4bq
E7yFRaNXfXYa0gG/U/XGQvB+qo0faN7oSlAleW89zvTQ8x6RWX0Njftz4evPnv1H8BFZNNPGxNyt
MnGfSgti3rgnLPVdoD0Fx8h14FpghMfmR8QBj2A8OjvpoLfoxP01vCbrkBmk48gJ2UqwieO3pOLK
jCzvOXBKSqp2rxrO15K0w5Wwuz/6XL9WjqTgiSyTWtLZpT160AR7Rtc0PzzW9EZnbxq7euj68U8W
IlcTQAwgn4MhiJlDCMhyujooa3yMkzrnpKEJAM9+NisKyA7cMF628ZGFmkEXhksMzU6FwCVVRPo6
xUdO9T96FWfrhBvc2OchA3LtEAzCWJdDxij3IOGpjZkj2a2+NilReR5TEsCFS+RZF51qltkDHdXB
DMonp0oldTn5VEwn7M0QcVrrKd5YvdWsKpPxIALDDa/9kWBPlIJ1+SjT4s4PfNbIgHbi3i0I4DY2
jGGbjUjyeu3/8FyUWXEJEBkwaUgRXFzLhFzMMVCLsMW5KxKeKlzFJUUYKPN0qkOyNC/KKz/HcsBS
aFKtz6I4Mh9lX6uh4XpshrOGOIwp4aGatMEfToc+24fNt/KyW1cRAF4GaAvx3rOWVhpTXEMZDy/e
NDTAjUouVnljNT5yjfGwsOhguO8iErbbz77niCVkknvUppwlR6BgPeT+qFz7Gjnqrq74NQPDqfZW
b/7EOL08ZfqEahICCbDdfCQ5pmeiCNiMAlHYJzOKXhXYR7bKFr9myvVmoMde+dJZ08MeMnP4kyc/
RI3gQQgP1FDGzoJ2kWzQ5BQY7LQDJl64aOKZ5muYufkBEKEB7sSVrcyBh0SB8YNcNrbX6GxKSmG/
IqukMXZO4GarhTm4Mxunubawg1cdUqqdiLt9EelgM7Yd6P8RgllQ3Q2Z995GItygCW8i5W2FIoxy
CPS8qYHHpVgGCTVfZ0THLjav58izk22cm5tcLbHrhokKhwyObaKFx6icAL7ampttwRDNy2EvUGwZ
EDxc5olMvVD91M8pHf+Zw2VHpPuTAQF5L8zFtjN3xkOjfNh1ImLahFXLLp8lA61zVBESP+dWuk2q
Bhdc7AyHzuVaiNyipuuzfyQ98Zta2iXNYBJu7ZDVtOnHFxZ/hR4eKOC9rQzUH3U+59u8J2kgD8Wj
FdrToW24DTCmQDXuyM4UdonCLp3pb3QAUa6+z0XJdnhguuBT3LGaO5U6IwNJ4sSYvAlm2tLb+dO9
TRYOcasp6Yc5oG7Vghe2EKG5WfTc2wwwkMGrDSAbsQlIR1plome1KkCVWcaR0mo1QuFZuU2bvyFV
7BitQonqQxvhX0s+UD/N2yH8GJGanxIB8Jd6ex27ZUDu6Dyf0V8zxUhSOg5PfoWyEGtlTx9RSrA1
c6dxG5oT1papODtkcok63OdpxyUcKH8Loi+GixWmLzjk2HDIJNijiO8uowZRgTTRJz6vhKEE0IM+
osXYw4K2vjmZmlelsOS+wuJ8NMhT2VQsC190Ne9617oz5jT7xZNpB1fH/orHGlJuXg1XP09+RnXH
6Cjkb1tWwUDbGtn1eIH8z7fIfTJ8QRAGgVNdM2Ekj2l1s4N6eg8q/e7Jj2b8VQEhvfyHaJpU7/j1
DXy+z7Yw0YpzGl/6KsyOcF8ZKSeF3pKrEp1txq1IDiJo2H5RvVpu9hCEvVjX/L/WoqyM++8v6OjT
Y5hAH8N+u0Ie7rywOiq38LHqK+tvhnSV4lIo5lMOr/fSE2x/s/AhA5tK3s2YqJeGNA43TpETpmJc
4/iVl+8vc+zGSGWLXe7bT1OTrl3oK+jMqpmoNfrEIXfzZ4Nxg1Pp7su7IdSufzZLwaj8FtuvnifA
UAmYrsH/c3DFvY9v4qEbvCNo3emu9sFe5c07BRkC/d6xXkhr9A/f3yaSjCHQvTwPu9k+moJDxpIA
2qnUW3cXq6Y6TE4qGI+qqzkl1bFwyvHa+4Sa521XXvJpAM9me0dUQ+hWsbd8tMnZg+noLm0Bu+p4
pWxTXwoN/tPlOGBkSBU+CJkfYpg6K1XJ/oz2WPF0yz+aCnQNQJLuTsz2g2cr4xrkmOCKcUyuohkW
GGMg2Dlo80o+HHgE6b+HPhSUJEnNTRn35SaL6JGbUAfPpT8+VXOTf00mQvleY0qyasIuTWjUJ6am
S3h5qM+4JRC8xjalIsaOL2m4NzvOqoe0nJ+F40At6Dit8TAIDq6aUDsFmXNXWMhuRiNEajfCDiks
xhDk61Lvxe4OUVVxH3txv/cMAvjQXaSUepl33y38QlYm2FcLlE1e63p7EGKPhd0uYYQaRWY5Vpuk
lujMkK9vcQ4ULMTHBMJ/YP/sjCK7k5af3g3/909B1nhHio7//HspiYfPHR6RbjGm5zTD0i3NtHkb
mGkmoo3/8NgO9+0aWYE+JyBhtjzWF7hM3R1mB3kJGNz0sUD8sB0qsulZEUXAN0J77zndfnJqhoVg
aYgzHY+0PtyNDAY4+RGxLbzRAZjOiwg51kbW5FlovWkfQSlxMM90n9G6brL2hmmlJGssMRHDPFd+
W9zspmTgtHCCg/h5DFyXn0Sy61zwy5Re8WDWwEZtNaI1LUr+zpKfDJJ2a9BFXbOWKa03Mmu1pc8+
e/BP6WKTGqM7oiT570UILL6L0rU/jtPObegpCZHjHI9PMQfNWXlfVTgC6G5V9OwzJbSRoLCtGvKN
T2gaUZBvShQ8053R33nQlpgXifweAvg2rM1uN5qpe8UDHK2lmPG5JRlsVxgQFQMg/pg4zp9hkJ5x
IE4HV2bDqx6hUpWTPYE8nodXpYwP0LAw7qY+OkIpqzeafuBlKgggF0775g3C2FaImveaJKg3BJRO
YiNnNImgkapWqyqGzZLYHg4TyzuUnnxQi93FSot8H/R0H43XT+uaZQSWhAlGxhBsY/4VsUsgDuMJ
fmPcG9PF9dniCH/asBMKTlbFen1I22Mrq3j3/fEk489MjuHNirJbU/jNnZUaxBsEjvkkeWhsjDop
buFwDVwkaSDQKnwf8JwmitIDm/tgvkx2me8Hw0IqPpI0PoRPeccahZyw8DAS77Z2jWTcMMDHNDj4
981IDKmfGx76Ow26YUibbRcodFedkT1Y9XAeUTzTjuTsBH33anMcjdFLAD/ucUKrBFbZ+qIuMl5E
xOtzRX2MTdPYjzYZWHNCO+NPnxWJsYoYw2qxc34bQE2Hy0xpkrXDxZtZWk+mi5xlbpoDgCe8ox0J
nSND+qP0UB6iHROTP+D7RW/kAZE+TMH84uE53xNI6p6ZG/S7OqH+JhztmGrprRW5E7PdRFfHzt/9
PpFPakqwmBk4XX3Pyi6VLnOyJndzGW5VD4C3vbdeaAub9DI7ctwHRu+dcm17uNDzFhLDMN6UX+Kp
cBxYfbTIiCI3NblLDRwB9PQIsh4GzBvIP6acDVW+sQhWM0qkQOHIuaY8a6tMRg0+W2okNVNxl1TW
E/r6ZP9teipz1Dq2x8xq8fv2rdvch6C4CstimIaZKZRTve8JxsBoKxZXKavMdnZR4i+Jg0VKqIMX
lHuFn5mtqnNbyJ47R/S8uS0zAM9jBmXIMOboKU8kbqoLXBWX5rpiF724kZwuuc+L2D2MExPxuaP8
tNP6CIWvBkJaM8BAiWweXGeZpmWohfqqV+y0k2I7LIwFi2Zs7bjCO31/i4rpWMObfFCqHC9uVvXX
3CzCCwPINSJPPzDbt6lX0zUoq+Vd880L9px0V1kF6gc9RBurRQJj5Cxv7CkccBTzCeP07fdp2PVn
XBJboD7ha1FAkCHXHMtkJINXazR+cSHyQheZRBCkwwUsl7mbmO09+EgewRtN4pWgoCOJdnt/RMFd
p27yNEb3g1mA/E5d5JlMMatL5vT5HhIoXUMDBg7EPgRPsIiPwk+DK7vrpybgsrIS0rOYqQzHlEIH
saJkjrHwpmh4dlpJnkQDmNfZlsHO69Jk3aLkBdfcZa9mp5BBD+1O1oqxkqjHE9ZwY8fG+t5fTF2M
6uSOdemvb8ZSVzVkVsUHU4XJmybVwRjn6eoSLS+MAF/IGO54uF2icsFOVyOvjy6p6PwXMPPuI7xi
VQbe02ByhGVWaT32znRfAqPjiGKa3RVQybS3M0kd2fQmtsuq4ZqIC8B5dftl1W5xb8j2MIe8Xf38
IzBBCjoaX34/SecYdcG+Xm7ykGhaBmyNe7AhBt9IPQP4ep7YU91VcHNpRQ37BE7sMS2phwxC626q
ZxyeJu3wnHsSdFL0NTdm84agEp1nB4Atc3H6FA5KsWg8F9iOEbyk7b5vGSnY447fS16/2TT4iH2O
XZT4JGHjuxNReP3+U2Tz4THmcOIyemntKD+bDEM2SEqyT+r/NwZKl4lNXzvZcPhUheCtZ1LLozZI
IBusNPH0pxGKx1OXNy5XespQFr11m0NvXcL1qrSuOR4mD9YN5OdgtNu7rtTW3WiD9Pa9xahGTsFT
yEN97mo2EAocVcuQduUQKfLoNBOOlbwDIdRkHUxxgREi9rMvMiwumf81MOkuvBZ6iRvkpPgs6pgo
RIk7nGND8QPocvXyBelvCiWidzCA8C1YEeJU5tneo36BApoWX/95ni4PVaItxyMphliXInhvCnfk
tnO184R7A0qEjF4zZSiWE/Jgs8TbOJMdnCYvjoEf6rtOJsWlKMgiLBGiMKWtAOssUhav+JMIULWX
c683um+AqApiZKKses6Z1kP6l5S+UA2QBw/J5fuLsMkUR7fHItnJ+0vpT4zKWHp+EMzK0K8T8k6U
yKNw1XxMnTI/JmR0axcNb1qXcH3j7wMxVvsBYd8tDV2yhfTQvIMXfI2mOP6ydbh3iBBcFE+PGp4B
yTnIwqG+Pn1/Ny/uyDEqnr+/g0ENNL55Ket6WNV1U9FK5xl7ypJtY5hXz11MYG7r4hcLmck8uK3D
knBBTBneUjMFqbhmdhjtqKAS1HSZRptVnnu7t15qpss2k9OLFzrzdYgT81qljl6jpmg3jJUSlvlp
8qxC89ZF2v6TgJ8NjSzmzwfPMaavuGO8ylhnh+gGP241+uxl65o3YfmSI4k4jwj3sVTVyMOt+vz9
J3CXFAnRCLyWf08cSCE/HKh2v1DuGbb1C/POTxag/o1jyz/5oSbMUrRvAPTMhRTlX8chbJd8QbUF
ixbfAzNwj/PQPE/LdxohwMqzm35vLqglAon/YAxYvCprWpwSoXOI3Sh5S0tQRoBOqju7DV+AXNJ8
GhDbR8N23/WUvFBWY+dClhLZpvEwCZOlQYxmkfxCXgb7AB/CWmY0/lmHafcYDv0PMsApJGxiQGmo
zfP3l2T5k2EvEiGk01vptTCXyVRmKNWog8pN+VKnRrSZZlMdvnn7RlzGmwyB+yGNiWWaxuroQ9xk
c+hxA2WZOuATEZfvBkK07JeSsirg/8+1wzHtpqt2MuOL7NX4OIEPMVscjU0GlsqM2ockbZNDrON4
b/oCyeFYfOUKkegEseNBR+ptYBm4EiPp6OOUbpI2gnriF+JUWbLfkGmkPkaRI0gbugcxCXXXcx2w
0tD9MnDrdpg5gnuvmYJrTPjskpt+//0l0/T/Tuwx8uyNPxPXIxYsF90D1Lpq02pxzxV4oVCd7swq
YbpHgswPk0W3mTKnSxLoj9+laU5w5ok7bTZmWFaGaZ3QkWQL/Z9JfzZ9uF39L2kiiki/v0Q6IB5z
HVOQ6KAUX93fAtKcIe/TLiHL0fVFe5jKrL95y2XQje1jb6bto9H5HTGUZGqm1id89oPbpP0xyvPk
zDr9IV0aPQIVBQsxPrb/921hFj0NfPlHXp7cyrO/yqHyNsqZnLNdJ959ptl9wi1WxzFnu996ZYIR
JEiu338yO4/iO1LcorLqT8Yc017k8cWj93ukwPxZc6juo6LzNhAugBiK7tlHXw/8Ktc334UpFkJZ
XGfGS4KeMuPpbeTN4K+1fSZUV770aNC2Fts8wRPimsfkvadjrDf/nJnxe6KHLW0pXGFTbdpQP0xi
E/87q2WoZz+MFTADaIP6oOzu5HniFwMBA9sHjsZ//mnW7+FQ/DhXmkQNUh87WptLGt5/JSR2WIdp
IIhBy/GT/IRfv1I6aX8WFRamCPL94zR44T6028+yRYCsJMzLqd/WVRm8sZUI9G1mrXsqKyGPkZ3+
LJMUjUKQesdYkbBjeZV6KOcxWSqN0z+/dmd5K4p0Cor8+Mf//o9r2dJ1tXIdKDCWdE3nt5StIc4G
l9VAv/ZacRl4c050ziFRbDeKYsA7qSfp7vm8pLHjvZNQXcu3qSi668QOb4455LLRrtcZ5AIcBbWx
sx0ltnTlPiKX25Sa6sN3qmpTEmi0JdAcF5zdJ0cbJF8QjtHeDatfZsMuhFDZcD20hrXOfIMJasPZ
Uzj2zCCBRLK4as7GXHrE2zUeiix5sS3Xf3VkvU0LZxdlzH4lA5otVeTOG/yBgSs+y65a6uQSinOJ
5ZUewVS7rCGb3aiIsBVqZ4WheY2sqdwRnJ5s6gK/pumlhCVUPcZ8gXX+n99xlNl/e8sZIbMR18qW
pil+D9RMBKgjITF6SEfcSb4wego8RiVdtBtx6eFMpUTtYOHdW0DiDmY7UZ9gTcpy3aAEzDdMnqpH
lzStvV9W7BpTVoN9RU/aVDz4ynHqby1oc9QgCC6DdH6r3Xhe5cQIbLqcBQvYXOdEadtembTp50DE
TJhRkzoAhzFPF/dd2+ZHVdfRHmWh99I05RO4qu5nin7SYjiW3DVzLN5RQUcYLqv0h4WIzgKt0qtl
iuA3xnWaGDPo0Do3fcauegnI83CabQXc4RsWwHurDeSKsQttdeObj7FQ4n5Ec1HWm1A3sAYL8wx4
GZKrFRgnPZfGqZdTABWHceIwaFZfhvZOjtGZx2yIBtwE2bIgI69rGzVy3kB8qB/x3tWbGYOE9E0B
yjxr79LWQgUTCVQNmFrT4maZzSXUUfkiOl88tjVZ4Vz8x16iF8J0cc/OLnqRlVEdLStMmeCdmOeM
ezJzqH9CORwghdjbIWA94RlmybmPCTDgmfEUyREphRnaZA/wJ+RJ3T0nsV7RRBwMrfMzOLX2/M9X
mL0k/f3lnnaktIVwePCZnrK/kwL/63lUSik6BOcQpDPzGTax+G74tg1cLxoMHLvdUB8kIFyMgQQe
JiBtVy0t2jbuKn/dycC9Kwx1jWDWRVP2HswIwfX8BUpjWrKCIjc7jNjXL1NrbGDmsIcgGCZvTf9+
JJkkM+3uYkRvUvjeDYe97CqPN8xcrPKQtEI7sj6bGGCFe4KK824oaN699hi+QIpnfRyE239+P9Ty
DPvt/VhCcok4NAGva/O3BFuTvB7ow6gVvQoIKFnkE7nyPR4l2zXWRCi/ewKZih92A5ZV8HYSLeEd
UtmzA7v54vJWHyrRDczN+7cwDSY0dqZ9h4Q33pgEWIEhtP5s8Q9AogSMMW5UyMesmql87p2TKZ1X
DB0GlnlOnsgUL/GGUabYgQEzQL3e/BmsUpyWD7HJzW4I3GpV6KZfmBShSiXEK1SJ+xhEHxjlnKPv
eRGWXBHfJXZ4Gk07/xWLTm8MVl7/EqL7/ez//X2T0uJZZXoub9tvRQqNaix8PymwoLCT5/nU4GAO
is+qWRKwlhZADZl/TIV5tnjOX2m0TsXXAOA9QT0T67UDtYQ5pM5fuGH/LOKPmCLWCtUrcgprPfS7
vMuhKLRCr5iZ4ol1fW9dutrakMouTs6Ak6Yxp5k3TPmIR7A1e92Hqht02AW5TVNPlpngBVJIf0bO
EkWBcSyNaCXqlsccyKPtJHps/D1gKp/JAds5me29yLP2vtDLEsr5UcSyuwgr3UibjaBpOvkrLcfN
SER586WArZZfMA41j10f3ZW07ut/vj7F7/le1Ck85i3hmSirAJwsxeJ/3a8JQkfTHoJybZtRfxl7
NzrWCX7pNvHOxKhjnyOcnN01aFFAvOcimIZL17pfaRHDco/c+kGkdbT2i4R9I3YJyN2Dc0A9/K85
j/+/V0pA2lKwAomluPrrK2VHwLoDqygugXAEfhMylgrXmReLZ98tvwZ2I5euit0tsw25xY17rImh
ufdm88nJnW5bDH3KOCf+xHjKNqfL2BRXvvyX8u9vxTXvp7Ysnn9aKtN2vL++Sj/Dqua3TbGOZpBK
piIUKCHnehM0ZGmGOCHWZYaP618+xd8zj/kUbVNZmnqTf4T121OmzFu7nuBl8LOqvT8XIX0pww9I
KJ1NeA4MWXtn9WkJiwUQXD5P1tEe1Qc0K3CvjWExu8C0+S8v6u+PPhumlecpXpFtuvZv5V0fF3Vt
TYA1Yqc9dm7VXROg+ceA4dB2IlbkEIpuPJZp3CJ/tY/D1L38yyv4W3Hs2A5PXaGUJbUm0vWvH0bb
mjAymU+u0xjLowf5GlubD9GDH2UjqdoXtmL0mfRHBigcm+H4Rr956B3iXkgXk/9ys6nlY/jrQ43o
Ni1N7biuJ7T7282mOxQxVhqRpxJ219Dpq32edDE+rdT9SGvA+EhhjmYeZVfGoM+wC8UbGFjo5bGt
rokxuydArm9O1qdHehjBKCIJdw6pMg7L8jNshpB9ngcBWDWi27Yi8m9j/ypUOCT02lIeKfhg3bEI
Vf5jq3Ljl66u2AXCV+Lb3mdrBF+xJNjQgBkwleP0Mg7de7mMOL+/eC7Yl8xRpFzDM3ysdeNt4zm8
pUwO7iQxWqvcHKP3WSJ5NJpuOH+P3L+/GFH7p60z/zDIJrj8y+f895vOEZQ0nLO0Q3RBv13+KpER
ziaECkE+5EvW5FaOsnnViIKOAN3nDQ7sfmVVpXcpSDv3pzF7spa1sg5zhiTv9BCh7VeA3LS46i75
8c+vT/799nSEoy0Nc0tql2Ptr9ehkZeQrGZaggp3wVW7xcNsNt02HCv4sWPHQqLNg00d6T+YWnU7
vQR7D02NRGQJHhpL1W+djtpEZ71/XwSL6Z7y/fsLNGoUv5NZHL6/bYvXCGSitJDvE90dPAb6o84k
59EIfQ72mneMSiZ1mT1Hd67pnilO9B3Tw3+51MXf2mDHkZbQBKQK2jz9ex3o0C6ZzCEillnZiQdE
fO/4lXcdIDnHtwlf1sEPCpLNG/8OGtaRGKXmLJe/Nor5CwPvO5YWetoxffiXz+LvBarDSec6DmpJ
Gyf/b1mqIBigFuA+X3dsE66G0XhA09EhS9JtuDutrRH+H87ObMdtJNuiX0SAUzDI15QoUbOUk9N+
IVyuLs7zzK+/i3Lh3nam4QQu6jSR6TKqNQYjztl7bXM88pWcdw5Aq3VFy7PNv6oZrCDCS8pjOE/z
sRtU44yaJgeKGZmr2rLNEygjcVrG9nTCpL/J2elneQ/UaB6/xV0/uxYWUNookXgcG4l1FSjxGhwI
7BhJ9lfLxO3Pz/U3N3dLCIMdlCEMMuPep4tWtWk2TFmildStFRF4NKpbHV2aLpULMu/N2NXOY1hB
+0TneBhDJQQo85ZkxrqLyuZIzJpxHsYWb0SG0AUBC+msWmRf/vww9Y9viSRAXGUzJnm07PZ+/Xpk
IYIlPpVLfDxGEvYO7MfrqX2dfeZUGXkawVToNwYs2i2NMw7+RbKWLEoPdeI/sTmiR1QUUPztRNDT
gnFjTvOug0QL2piL4EBGE9dEveEQv/LnB3+PNv91TecLzWnHYF3XuQ+/W3uUSCEIvJkQv9O1BjWL
JLzrxufWkeYRg9PfGI7AuyBoTGui8zjxa6c8qgjpjnF1/vmxGB+/dBwImO9ytzNV7unvX8jETBzN
bIE31acMqfRDkTrT6xCgf3CEGIB8Y3FUinTf2Fp66QNbHuC2vqq+Q481jvRjUtni5nQaEBEZ/A0w
R9lZeb3kTYezq2spMLmqO97z5tSZ71ChW19h2B6zngNdKPvoLe1UMu4MKCJJJcZjlllfgcjKU1fW
MGfRCW5UchA3QdowIvp/PH3urHzm7cXCoL7be+E7S9KqztJVrdv/mWchT0QV+x4HZg26i6nAQ3TK
TQ0A4uYUukmy6Nh/0SymKn4nom1Rhkz063JJAkdP2Yf2kyImBvLiK3FO6SmhNbJqlAik1PLrEBVy
HyVG92hpyBtnNZPHzBa1V6eoIYNGL6ULe93laB+a2ndJ5sUwqUcTLXmBWNf8pBMoP+6P2Rqztun3
7Tzbnl+/RRMPJ4QJn6/8DnDkXF6SSgZv2KjSo5GB0Le5u219ASmLt25c6WXxBoapPalzgcakSUm4
CslTaMc4enP6Bj2QSE/h0i5LJwcPAahuoWBTTAiCxAoSeTzZ8WC2/gwTMepehgKxWFMScaavWGRd
UkgA+PuGjjo2IFor05xbjhNhLWQpz40SlHvCMwKwUZ36ZGa4coG3jptgECy6rZ2fA7OlxwEqQCV9
Q2kC4xV/01eixp97wycxBp/aQ1U0DdpIrb5Fsiw9G7Xd0DWL+615NtRE7hLIZhu9S8R+gpggi9D4
Whq+tbWSjuyWKcs4i4UMI5kMunGYNDuRLRhcl8j62eUFDMF8OD0ulsF6dSK7h/6gzU+aUpprvPzW
9s8f4d8thZbk5k3n2KDpbi47if86jnVTQgCjrsLaJaJSlL51y/v6bzXH0JcjuNkm4prNerlt4jHB
FkqEgTnqN0hqxovNgK7L6z2WVf9xhJ0Podm5pgQVHQobud6AA+v+Gw3H+eHPj/s3OxyJN9Sxccga
uvywswWziRm/g4poAD6u8SEYY7XqpiZwE7UEy8hb4eWAK3daIXZhCOWhaZjmNMBoV6piOYflV7m8
j0nv/8e3B6Qc7USiV62TcY7ZbxVPHYImnTyGXm3l1jfwiTHKYM/Hp73FzHrQAju5MgMelojZEXuA
/s2I0pkpRSP2tYlz5c9PWnxopi7beNVUubvqHPnu/e3/erMYHU2ZGYH5dFTCsQfYDYeIROCHfgo6
tyEqcMf4LD7ZPq0TewhvY29i0a3lI5MddX2PmCmXxFNIPRHseHjqxKXGK3sgtTnizHbIHTQKRYut
eQXuOXIttUhOs8DC2eJTlK6e1PFuGLW/zFBv6B8FDRFKKygA5L2HXjNmjEDA4e35LFe7qu8rlKay
2U6TT95CrersSCDoOCE7SksNieqy+5sjViWpiG9G7yGTUb8o9JLotuHfQtTZffJ5v98d3909bR2W
pW0Knf2x8e5EJPoGYo2d5ysrjgzuICQrqFoGNzdswmuU0zQcaAUAbR/g7yhJ94ToJyYHvs8f527W
H6agnDxH6aPboGNb0lAHczZJsM7VsaQJRP7CZiJ3eWMWQ3HQ9QSpQN/HL3ZdxxvVduZD3wMlcSqt
0OCXaeGmCBg+348xGDkdd/BzHVawY681H4P3vb1cV2bhoZb8fv9tiHWHgFO/WmVyydyoVc0j4AH/
1tI4CqByffZl+81+yZH0V03HMoDS6u8WidhB58hMHIIBwTtocl+6osWZoSNOuP+aF6UnoqC7Vs7A
qq7YwlXA5+6sMrNci1a8l/fg2lI4+9+wKZu1ije7AP6R7lI5WOdAJMMlmA90jCETMIGnl1tch2gK
8JLUbhEDSkPgP+6CmdyWWJVIfIxPnqT28ezO5ly3mQ4Jadrm+zNd71tWXiYG+o7SnLdhkg47K7Le
JlF85cPx8/shzekxKvpxbQILOgSWP+59CYEGP/f8yV7646DNggHtYGZgp4ot8H1DclSKKmJ94gyg
pFt2U8WTFofRxZyxxzchQqvYqD1znNRDmFVfS2GcelaFN6Ubj/7cvXXddKyt0eSu7Jhr0VdEtuom
ggcah4wtJ/JzCTxvhv9AFLK/fbJQLR+IX79ltmaxMeCFFBbHnnd7VIsgOzyTEx77DmY3yix7Axj+
caoGwLhhGp4nkpPPOYnNPy8iqAewp2W1GsFC4Uwg2jQEqSAvumHUX3im/b5CFAbTiF8jQ2A2nB1A
kYc2MIHvE9O9seJcPs/gYUvgeE9qSsrN6CvV2VK0r7XfiseWQJmHyqnTi3MTSJG/sJMvNpauazhY
5nbdtHzdETWT1hpkeFmcZzIIhnNU5NM2Vb5UaV/sAijvq8RoLPZWZbcqc7sFKapYt4RU3SBqCadn
3P7JomV93GYzRJPLq8nnQeIG/fUmPQqrLkdkY+iCQQ6D4FjQpsqe/odyNcFYuGoozVWcm0DZaxxS
LGvN4Z5V0kAK3foTntxOmjhB1Sr0phjU+9KMUOY2uhrzNVXASStaH7EWWf/mYkaplR0z0R/IxGp+
RmUiG2arpZA0WLCXPvzfZTLygRjQW8co4MHIsuFrGzOpqySelHaI7Jc25iyKheerjKA0kTH3nVEL
/QejTx+rAcw0+RsY2xENxSD5DjDFq1WKDGmrGA5ArD5w6APbpxHdfpzI1lXrznAT3cZyXYb5hmOk
foL0zarA7q2JmCpO1dMMfpbIW2AOn6wUxm9WCgbJuoV4yqDT937EYiu5j5aD5dBeTJWTEeNQ6/T+
bERj7/Zy0m9ojyARuJ2Faw4UTNkN1UEpCXlQeLtANWmz50+4TeYEOHI7EJ0mNVc3R1Cc5MviOXbU
I/+/2Tqsy2ZTTHp4k1BCRD3Hl0ZnKUTZHDwR9ABFElV0U0iYETNUVDCpn/W6PvYQlx6S4B9bsEC+
3yEmLWGIGb4GFMdOerPs5q84s+XXatGPhIkj91kZLW7PZMfHDLIlUu99bXfNXhoPY9OhsTa6kHSc
Trp/XmWsj7cl7uIOD467EtRU8e4AQt8ejhG5U6tqiLdhj9OraZXxURChfFB6GHuQ/x7vfxTIEqpo
ZJFvlDbsLKLgpJSWRrZ3alzUQL+M4BCIWYmumm3+UyKtgn2cWpuEAd6Dxmz7oebmta9KCYk29k9V
0moPxqw4l17VitOIUX8Vztn8nabqnsS69FUfFNVrCfR78O3sO2G9481YLjKxvkH7DInYGF4TNfyB
JjW/CNIAiDxkNJT6axK8SEUqG7SUuf1Sk+KwJ/+gdkNLK7x86Gs0pXZwKqLWf0gbdZuWxXJ+7rpv
TEKjM5SxXRlbSNiCi6IFnxz5aTN8WNsdzZLC5JVA1GO9//TzJRy4RwPuaaa693BAcR6rw0k51fCk
gkg/2YmTHzOMADYhJK45K9NOjgVYdTMaxIPKYVY3r10/AHSuKsMb5zUmMah0eW9tNKL8/jYq7TsL
9sguHnPIXAZoNO1ah5HUlU9DsnZmMEOj2hkvuYXjKewc9W9jILsbyP/K6VQaBhYiJ40JwMpajAQZ
SLWt3ZqZm+q4A8q+0rZNlWE9H8fyseHlox+IuymAI0L+hqfNPuPiZCaiMTchRLXQ5Y+M3ZfcmOHW
IHPF/yBxbqh+szY650flsJuLy9q8DT4z4co4qgEYv4euX74REUShJASKMkfqxGkU2ZPfF/6pIGsI
4exfVpZYIK+FeHSwKDI5nmF9T14hOpXOKxHEjHHh1XToS07p4ucAHCgfyPamtdvFzrZgTovoUyym
GX0V2bGJjVaF5wVbCpdhHbkNnMcrY6BhkxEztU9g6Gao5SCWcrFCFfSvyjxaa1pmVFjcX+0uf5ta
Xzth2I0YXjbdNmMVX1n0ES/kvaLRLHT+Y7W+F7D0WbzaGFh5nC42JeQtgHrgOM7JOkq1fN/NCbTM
Rq02fTmJ7YgFYmtmWnTW88rjw+YcjeUSLRHto8lHwUjzaR/Von/OFc9S8RWMIDKfmZD8JTt6Xmbn
dR07nuF/L42qvf15efnNBszR+Ucsd10VVf+7Xa+a1Hrc9BbHysw4kT4OK6RNJTEsI8mpDWFYIu7G
V8R2z2TJAk2e0PAoVfVPwT7rZhI0s54bKFtC5C9RYOwRZZR/AXAhihcLrfBfWx1++3LqMkvzkx3D
ff726waMeQjDQJpzJudj+e6xx/642ATKZpUxg93YCh+asl5EMuwU1l3M0q2xlViCivvHuB8nNu1N
iK0td9BDWThJuAF15B+ucwJZmPnLFMMjsvto+UkJBoWVR0s9vdTTU5WPsMx7icxpnBhhZ49/fiO0
32zNHUlLma05x9+PYzVUt0KjG8s7EUbTyTYmbeeHDIHxFoSr0bHzXZ2b9Y1miwoNBA4h5thdj2Ll
nE3avnMSeTP6Kj6PzA1XxITMzJqS0GavQvDqwgqqne9d0j6GYT+f0YTPz1bK8cq2iIPmv3xR49A4
kL1iHBIYUA8tIj8sPPxq+eV/wJrkByurLDdUom47h8U/Egv2tVbPtQpxsSpzzFFjcPQnPbvGc80K
jygKKSymAFvT/+LAvJkVxfoqxtehy0dPVI29MRQrhgzRb3M1brxIT0jyGxq3NQHhMNXMLsRBGpje
JDRR3HhwqAZarNCbKg/ITefqdoMSHOHirgl1PIhoDwrkoCRERf01n20Dtn2gsHPUsrVROdqTXKtd
Pz1py89Vn7coQIpjmc0pd0lkIAR0JnuiT/KnsQIOQNwVejIlWwIsTJd4kv5LvhiaGEAcEnTkrlND
ASoUk7Ns8XfIIPpMyNZ0TPHsr7IoXwDlTu3OxPKtaS3qBxp/1xkP+hYZ0YgRQiMVyZjH79DiH/pB
IA6YQoUMjIGJhhJ2YAJl/GI2QD3//Gn7qFaVaBM4A0pV58hr2++/OlFVpJUOHcrU63435PApRuNL
BRN9nSZ5UG2xJw7byalST5PJxPimT9+0BXXV6pgni5EOcAIi4aEQAKKHfMi+J2gfVdRLP4JaHFKE
h/8oNuSeuAR9hVuKRfHQlMFECPCILJZ1dg1YoPOaInoRGNi/Iu4aHxjNiTN53vpNJOVVZmf4IvNe
ZXSMEmT5MazaeW+mvgXXRaVFJWKSuxqa8g791y0oqHKbZxbB21Y1svKm6qWpmpmQHt/5ZojFmTkL
EPdkgcx86Pf24Bv7AhtX/qCS1vTJ5s350MviZaapwNQOkckySP31TBOCP4s7yQ276IoX+sXZRpF9
4wq6XjRZ8uGotSQgFkX/1ql1z6R6nI/3S1iEWLLCW69fR/3a1Mu1q699cFW1C+UQVKVdhnNl7pvg
IrWzo50DTJfXxoIZwSIWQiQQcNSqBR+wd7ZW+F0JFfhNQHBc0db1PxgMD37mYOMJE4v2umJe+dvf
+6pDOp2XwzqumGItZWmPRvhktkvp95LiKcmeqX56jrLnQPm35vrF958b82WsXyrzJU9fqcJ8yaZX
Kk5fawVvAySyL7nySkHUeFDqrB+ISIJh6EB6uDlhsSXKyvmWZagbMba9WWYabrDmtM/dp20fXf1w
7pQcMhDMopbVdXQV75plmtBpQiRo2zULgeSeVHC8dBAlh+wwOnuDF8k8cG1BU0dHH3MZOVPNsVGO
pHOJA3GDdXlq5qVG52TlZ3rslGmf/fzc50gNL7aNkehCzRhFnUvpXKriWrOtnq/jveb5avtLldXN
93kb4PHdWn7WbgFzCTflNXm24LhAdcuemzYzd3oSHBW8VZCXrWoXlDK8BEWCBl5o20LfKTTk9uoC
u9sr/V6SOu/DSuQzv1RIOImz99MDZaeHBCU3IRHmwaoIFz8G/rFUlzIIp8hPWn4ChTVBssJQmZ4p
YLp6eu6sc7MdjIOTXCrrPPUXmVxK6zL0l5zASeuSpFcqSq/xcC3kUuFwzeQ1kdc2u1HWeKuzmzku
Rb5dq7v6eEudmzrerOIxdm6t1usHh7iOpDPosS4SVFYbwvFssPuJEvfEIgkWJKkGW4guyU1XUGQE
XT1scViQV/oo8kfjXlr+SPkSctmjLW98ylD6YSY15c1MbumwlJr8W7m4/qxUXJ2IlJmrvF/D9mJE
V6W5mAaJYBccj1l0SdpzEl2i9kwFLafjc2ee2u7EtexOTbIUhhwEVNZwNO+VwiRzDrQHqaQ+RPUh
jA4MifNhP+T7dNg7RAPFn8jCP6pk0EOhGtBo/nGUdN77E7IAdlgdmsg69bB4CovEdvtWHdwRE8fT
NHX12W8cnk4qnpigE0O2aP7qoesInjAJhqenoqG4ONz/6H4hAMg4mcYhmoRDCrxELg71ggS7fr6F
jt2cla7bVBoi7XCCjZhCjgEgUkzfwqZeWVpif4lrBhh8M6PN3Yi0/LnMQNFPrW15HHqjn39fZWMd
Ws0+QHm5SQAXP5iy7C/3S45N7xL1ZrBt9cZ6mIq3mZ3muTaq9IoBDA9M8sMyq/RLNzb1rsk+ET58
3D8vQ3Y0YpaBmtlgTvNuhW/I/EXsXazELJ7jJHYQDM0bc8GhRQNHV3UCCzPXFf6n/BzmfcMZnpyT
iRSuMRufdEu82EIkN+xukeCAaySda5adgHUM12sEUHxBl0dqcfHJvUlb1rVfds88csTgGioSBh4f
jrg2neCiy0YoP13Ybdu55i5Z6y8p9hXXNLFxJFlpXcloAZ7sBK8CNToYDnqbss9aGj09gb9LrLbU
8XG1Sb2vliSBP+9T9I83UEZAtGUAPOAysN8Pg2I5T5wogB21EwjhwsLgIgI78DoVbg5cGnmeOrpw
7JHdQc1j0CXFtEoWtjRsEoWkwjdRZfV20DoT2kxP3sKQHWMHdbo++V8B11zaYv5s/vJRpsNLS+MM
3SCTBHTQ7xQDzJaCuamNbBWrtY8XDXygLchFaIyU+D14mysGr8NOtIe8geZmVdNWVCY60ExOx9xW
vBoRP5abjpjlgfvin1/UjwIWHh4bExMJNQrqD0OAGTs0AZNw28LOL1+AfxOtNdQxLQN/cM3GQI7M
0e/kW0QaYhI76z2TxbjRGS/a0zc16oA9+vT0CtNivAsqw3OETbdz1D854X1sQvJInUV1wW37LsJ8
9+3KSL0aa/ie4bQssRUKZKdBmScTUeNMM+v0wZZztqm1VkeORoAUnio8/D0s0llf1m9kCsvwSVu3
ZY/vLSSStXYmedJMfRnD2CBEuh6FQphpqpshyzkHGYHbiSom6DvKA4cs+5UWDiNqzdeeLDM21v3E
mEtXIocoDJFvZMgR5ZO36DefewPJP3JDBtYmp8Jfn7ialXRO0dGt6GP3h66IbaIuWxqv6kMWGT9i
xMIbbMn4e3pX+DxbOwWf9ecHYf1mhTBY1NgBoSL6KHRKkXHZqZYtQI1wo+qE1kCo91pRL6kpZbCH
7UlLmiMmfUOy/bCEblDSxC9kQfwIiRv+G9LEviF+5NiocCcHTrh0hKGe6q35V0Hmyg1RX3VZGicP
fJHUwxggV5rqbHgCq43Cu12zfpZuadL2CpvpiJu5PDtBR5Bihrd9WtolbdmRKQElOUlxPoQVvg14
zTvbbtWrkRrOs1KV8YOB8B2XdOw/S8ngpTGcYnf/t6baxm7nP8RtjmhL+qQnYgz3WBtjLyBPZO2P
hrzMoXIM1LJ6ldhltCxUl4QZenSR9og25jSokBYnNas8hCTOo1VZE/JcEuv+/IZg+Pi4ZgtmNTAh
6HxI832bGhpt19FwKkGfIUaZA+dkm+j/7j+VZnezDLatS6U98sAdGYPU2C7Vpbu53fWONzoen512
oxMp3i41GFvH307GUuydYKaS18CxBTtNSdqehooD7oJ2m2g4k/X2dSwPP0sNDoaxF/dKCLnr96gS
qcjfGdpSQtsRyjO12Ny8RV2reZTfekHn2T7NYULht6OxnQ1CmLZWszWbLaGNhdySoDgjheEgH3n4
XcXoRT/yHuAjKUo7qg13vtjN466O9rYAQbq3qr1Z7ft5z/Ews5dKqO4QpoeIdKXuMATH1DhQCGV/
VjUfjXKpYj5m81FCZyEXFCpJdqLAk8TQ8D55C+/7gXd3XRuFJndeFrZlfvjrFztv4rKcoNCi2GzG
iwP85Vxp+xDVGdYwHFUxo5QbnXLMa4X9T9Mbm6QDdx76UXLEd1rsYyslpytoo6fY/9sMq+xEPzU7
3X9S0nQ6BLrkRu4ne6uIvip4d54scsDWoWzVx3kSxroik8Wr2FHcyiPuxfwB+eIXvHLVtShkdZ0a
p/LCiI6wTIfqGgTmTZ1AeZvOkhhqdxbBbc2POC7nSxsp6hUBRPggndL8ipEtXZd5iloo4zw1R/No
r+l9mA8tTxbUFoTCxPRk3r7oYGtP+LDlKZatBBFjWpusduA4IECEtye+xxYmUx2LwdogjfzhrtzQ
sPU+cGRvb0SS/0OgtnONsxrF4tKsLrDcYT3NBSJzYNFNr+eeeUtV8q6xXubKlqjcZmW1iYRJ6DQg
GuAtNJFubDBBwi3r8e4mRl9ctUx5bWcr+xHZ5Q/UvtDDdJ+X5LOto/phyIDHlLE3txphY2u4iyD/
S+kCQEsxs0wjeocMPnUbxMTXeRqLSOUhuGiiXUuCEBCgaGdPS/nTrpQ7TOx2vMdqPTb7udnn/r7R
9gDZq/zQD4cm59SKF3Kdxsd5OOD0pUoSzuJjrx/tZqkqOM36kSqrUxcsVSNYv1dfsZgtNd3LWCDz
J+mf9PvV8YlMOmXlGeiW4jxo4E/Kc6ycqKY8Rxp6xPNQnkvlRNX3apUT1XN0swgWchv+zr0G7URN
xPmFJ8SbZniywpNRL9fUPPr3KzMOytHgytSldZPkdH+dZKyuKqcpbhnBX4RPT/ETEZ/6AyA+/TqL
8ktpwPE65PQyy2MXHJ3yKPlhPgpExs6RL71iH5176dlJvdc4LN/4fliqHTivLdVYpzE58/1awoGs
U2ad2uQcD2ArSRM+5ck5sk6BBVZlqRvSRVucrHsp8XnJuxxWWn/SxWnuT+O9JnEyJLfsU5f+W6M8
UlV6IoehlUck0joq6WKpsDhO/oEa/EOqLeXXB7s+yIhAWmgIe4NDI2fFe2XFfgb6r+wS/MbGTnQ7
Ao+iL+hUqPsW1JtZc3H5dV4JIZS7tbE1jS2ypc9uUcuB59cFzlA1bnMS1wN79vcS9VGdexHrHSc5
SyprbNs7GpvqMSaW6l4hXAOC2jBqLR68pUiYCbKlRn87+8QCbAtjGw5LYbJW8FlH2wSSmrqU1W7q
fDNVG4Pk27VlbExjA4nrZzUpyCEyn+GTbUlhl9a2ijyBbKf0iCLOgTsK9FteFCLKXCos/y0kdBQ6
8lbsrHCPDy83Y2czzAoQWb2CTZFrO6rUdhCvk3YXtbvA8UIienk6qHLBvrReqXkTd9TUG/wtNfnb
lDubsQ14IsVSfrgFCUc16ka0GzJOoOBFBENvKMET4WkZG2xzP6trttTMvZBnNGvMJOzBeYZBHdqf
nlnY0P3mjWOvKUxOWxKV5Dv9RaVZvakQQEcMDB3o1QSrhCxtsKDBGsIDZVTrAE2nto4GhplrYgcC
ltIAfqbbZe4AWLpxp8ylv0lppjs2rmEuJe4l2ZiZbqK42b0KonkBmd2L1KuOtUFxJURtBT6TSzIe
VQu3FWzD3V4sNfJrS/4AjQt3YLyBeBowNKfV3A2R8YGdI+mWRGNjTbFPp8bm3+qjNQXFzTFXurOq
VGY4QKBXGuyoewUQ3YOlmAcp5dpO1q26VH2vUiEVcO0nbk4GbYLFbam5cgcaKBzTSaAYXPJsaGJR
k+0CpS35Q6jCttvcS2P+ESEgcRf9g+1SdGCo6F6B7eKxp4x7kRaOerCFOOXCLyUZkdJjt0cEE7tT
7DokzTrrAsnTtM7MNRQWY0Las06LdRQvFftsGcjhXWWQdpZUlxWg+nTCHrzCZu17NiESBBnyvgbr
OV2b1RpMOIrdGNa7tgZgBGRWhwsn12bgksxCzfdiOjM1bv6aoDtv6BO4xNgydzMmlwNTyjs48RK5
gSBLZyk87ovNnbeMt1ssVd0rn91GgC13O+E27VLtTGaoC4VVu9fEtA1nb+S29jqKXLA8gbGURrrg
uB4aRlbrNl/3OaaKNaIQKLO2iTJxVavLddF/Tcs1l+ggSDReO2zXE6JF13G/VKOuK0LVxFKFwr/i
Y7mWiUtNvKHDch0o3a0Ht7tfR95HnUcC4ZFHtVR9L9pXEW86TSzbBbJExfxNUFqErUcbS3NNzXWk
q/WuBPPWu6rGDgoXqzuUS3X3mmPXdtYgJZFA5+Y6NdfmtCbZvG3XNQHQ7N94X3l3fVxmK21H9wMz
caeunP6T7sBdAvhuATcdpD+WwFtNR0v/dYdaTmWagc9FpebruHhNNXzCGx4++bXh9sOQeWQchAjO
bNXFeML2pNGMN0XeAmQYvs/uKzXmG8PBYmur6W5AOrdN+oBtKiQxpOnh5f8uKX6IlZRvjnxLures
4z/zNgdvVfemBW/GvcgAA396J6B+UdIvlvnazV+M+tU2l/LNV8nP/gsVTi/OPg1v8fTSpC/p9ALE
VprPVNMwOHgOg+c4eLbnJ0yAIn+S97LlYzgsFQ+Phnlrkkdh3gqDdBxAx2WRkbkcWfZTMilEZRT+
f2Iryl/IPfRq9HtXJCpIo7o2XqX4mB//fCv9TccW4RVjdAfzq0nv610XSe0bwJr+0vHK5cUssXLd
L1NK3kyRIvUpBgTO46S/qqVFomYrtENVxV9rhwWakBdjPbBDUjXQkg2pTSTLJPHbBPhlbZNQtksj
dCrQzGvd0DbCh3EeF0t6YJGpty6d2Yo5ySETo3q7/1HDrw8S5iSprqHDMMEm10RB0SXtyH6axlE8
tJyCUz9+JWFdHAgN++9LpK3zJcx9rrSHXh/Yh5Jwi1Ei2NetYj/bHbmpaV+zhkBNW4OV9URTZi81
6u5PPuDyY1uDmQluXkbwqAYYy/36AR8t3U/UeuYDXtnc5xaRZiGbaUfgJzU6u0zbzQ77k6XYt/ys
AOqvg9dpKbYuFPsWP12u7Fso0153ZzYvSv/vzgUVYCQ37Fwok1yc+86FzUucLPsX9i3h+O++pfc3
7Fvae/3ct7B1KTgAR143eka5bFqoVHgxVe6C+9bFD/7dtCz+NwisUT5tYA1Ca5Lh8X4pFASwvlt1
yOvsSbl0gMBOf/6Uyo8tCYNe4iISxCDlYJP59dVMiNZuQUOWZGKBIElpqR4bpLvHyb72KAJB3ZXT
W1TPCHdlvw0IY4HcbM+H+6WrU8YgcTKsKvhsXm1HAz4hdGZNqpvfW11blUA/1+ZcdFvJiIehJ2ZG
vg9/h+mCxfrfP7r/eV3X/qoAnOze/wVBhf+M+kSYSBxtGieHud+R72ETWH3IedvwJk8o9d8cgMyr
LB5fnSD+UTQidud48p+6QSdBI5qZNojB3gdQXhhBW9deRwKTxGr+oueKeej6JY+3zvMXFSnoyf5h
NfTHispJvpFZ/N3vpuzH2PrHnj78S42y4E7cKHM0XYozS8+JdGS+rf6iNXp1c5q8/keolfqQmCgE
EgGrHIFd45ZtVj7/+a2DnvRxy4fkBM2tyjvIEfTde6fSZFQIsy9Xg6aXtKNNGmVSLy6YIrrCnRkB
OOvKYu/nspWvSba/VzaSpepiUqZqxvKnqMI9uJmHzYj0yliqHzaOs7ETDEFb6WxI9DITFLpbo97a
01KptY3vNYRedy9FsEP2KAZNxGsPgycKz7hXM3iIAjFUzoVXDN5YeD3528NyjQavLbxg8MzAKxEO
FpguvbTgq7IFLDPcKxRbfdxq5QTDEpoTnHR07k16ETy8emsANK23zrTV621mbcW0TaxtdK8+9Np7
1aFnF0uVodcPHi6QdqAfgCdPLzwMxeXgTcVSNFZS/MXFUjF/hScReErvGYHn9J4WeGC/RsRvgdcH
yw+B2FK+udSMFLDaQqERQOPXBS72eJvGW3D3VGIT6LzURJBRvhm6zRBuupCzxCdjoY+IENqKFvd+
1XKkpjvvSVtpKtO8r3RAzS0ybDVLCBGIs/ZJY36VQ6X1SAewnywZKwhv5uiJGQNJEkOUeQJp6T6u
kN8kOtE1Nf3bbxACD40FyCRsST2b5KxdwuCrQ6YQWMjpXE59e6S9E5zCmdtRWTjhmzoMvEEhoZRV
q7UrXwNz16sQH6BeWhcb6fW+alr6Yk6fvAR2+mP5X08nbcUUSV4QGxP3lHNi7lQHVGxv7nVREp1L
Y6nM1P9h7Lya40azbPtXOuodPfBmYrofACSQnt6+IEiKgvcev/4upFQ9JWmidCNOZZEUTRok8H3n
7L12exD1N2kFXmedSUxGyIlgiWZiY+ZQeQk14Qtmg+6dSen1mAsfUaItt2XKz6p9lV4DXhV+59P9
tdUPR8HicsR8FknOZQbyly6QQTxKZvYiT2eqD9tem6N9h84KFGB8p0GfFaPZqxtreSrDuKLLA9iB
KOUBaXickl+EtKhWdGWLSmh+LKMWBq8GIWvQAlby0XDSUoF0uU4JftO++tWiCzpXgbygst+Hcn/R
s/3lfke8mBUOEQRqqgFabw5VZ8qZdgpKXe/BBMJ2mZJdEuvDLVIuy5fKB/qB6g0pkMJvuDa/GvyQ
bVuIt2XMRFzWfwZwSem0qOmYCjAO8WNkUVWe9Cr+QA9gelqmFIRkQ6mNra7eJhlJpgDAcz+e8WNk
AKjXmXSirFnefUrgirHYEFtlmGitvkt0LWbrtVgvXabemI1V/cYCw3Lul7MwhDnOwqIKHFf+pSXc
hUXWFpMSOuMSiLUTwtdEOCrMrinWEj7NHvhmuUohRlWm5cNNr7DvjHTili//UGoo9+IcnATRgp40
GPp+GZQanFZpuUmRF5BbQxoMq51NWW8QlLVXfbx8IcdE8+rW6A7KSLP88lEvjc/l2Ha+3pH5VOrJ
ExLZedeXBI5XFcJU2I2HuhyCQ6cOAECCZPR0cqdp9WcWaFf6dfblw0LM271oeEimc/OuLK2p9MNK
EDfMMDQykCrtSGBxwWg0pRfSgni+fG2ek8rFLhS5y4ohnkodlwWzsI0ZNdI5MQPArLNO2lGkRNc1
yG0nbAaSOFBXX1++1suldYU9V2j//EJCzwAJgkEghtmRI8teNzA500o8TrenXQ8Zlhu9Sm2WtKS6
LNMmSYzqRsxJZBZFAhSTsuXK1rfnBkf3IVKk+hpuOdF3E0HmmSV4XSf1WzUou3tJIQ1wKE3cNdpn
XNBLyRaQ702cTtvREg0bB6fiFvNAC0uTBvifMPQVZUXwdn6odCXZD/DjjYyEU05i+wmxjhYu6l0e
KOzHE8ZcmY6IPxWI+lupkaTdkZTXyzJsTYu1id4mz/o4Gu4k00TumeqDDeUymRrifWs24XWhCPKj
ar2pmp4/5PCowzhQtqnaRvsR5NX+8hGd+O8fVXltcfYd6m+eGCMH6lB3lbmrqmXcFC0WwU7uhgP8
hf7QA3455EDJyYZZLJ8oERvuX/Ka4SXxBqubd0vK6goC3BNuu1MeJXhqg0FhktgGYIbUOd2TEiJC
W4Z+TBhz8y5aDD7b2TzPcYJIJy+6s8mC5PJZPeeLa9ZgpfRM6BjSSSreE62TUDSqgx01CLkFuCRd
ON8bIkoK/GXXnYWTVdcXAoH0tmSqzfapZPs5KOW4B9M37tnxfv9I7qdxX1gcxOxdueDyaG+Grlpu
zF76ENRW3SOtnm++fT1rMceX1vHy2eXrM/0mM+6IMVEXdFjsdzsrm69j7DB7SeY6PusYIbiy3ViG
AfJcYugeKnWwT8OBqMZFXEgwyCD02vH61fjy1YignkxCsXVxdBukIvgzulemMJBWvt20w+IVQgjC
rNRahFkM4bCroapVhABUEQ1jkVMbc9GJKOhqMCYfSt5VPeTtyRLZBpWjuLW6kccjPy2ByhOny92K
CTf2db27fNKLX4FXaDtx7lVpG6rr8n+UiB7P5pd6jvIHoQg9LuTmc4Mtrq7icZcLzKzZUSZhbR0w
RSWDffnSAjjgeLnp49d6NCE01+oQuReK+LjC5VtmgMWa5DUSVGP11fcbc/3UtEi4qVN19PtpqQ9d
XX7pV+IqR2axaQml3OirO2dsTOJo8vrqQv1mriP7Q1yrSEvI2g4FqNU68mu70ysJLQ5QdTNSwl2H
wMBmDlVdi0RGx1kznFlJfxrAA29rhXhxIJftMSUTbA/h4I4hRQvYy8AMW4DsSloBIK/CxjiP9MK3
+IPbRSZ3TSXN7WQVSUxjTlqPc1GZbaRZIYMriS6lEmJ5rPvlkBI0tl9I/wNGMqM/TJhkrB9dbpBY
s6qdlYVOmfFkCnGxJUhUO5lCo53UQlb2RTk8mFK3HATNwGjLJs7BZ7QcjEsApbmUZIjr8mOV50+1
jvg86uSU9mnAFqxSkZNO0UEp22YvdkPpqABuXBhyhJB2AT2vziQ5hXQI1i6lCAoqFgscKEqNNKuu
N32XkaLeY+mqtBBTB7C5DiA+em8YRnQrDLec5r2SE9YWEMNzHqqhPAtqGp4NBs6SQ8h5vwjVJqLr
5AVWi9R0HKpdYjAPxT1jbCNgkvagShahq833m56cLxu5BoB7bXEmM2zWK0XUbcs8/1DX90JCEL3d
lVWxJRG4vQq1nFxpVhZMUCL0HWHybkzqJz4O9WVQ9Z6Uhjl6rONdUPFqzKYxM1TLlm83Qh40gqPl
pmPwHtiFYZUQK1ut6c8pPLylbA6QKoNFy87ownvNVZWCg8LR7CSd3qw4ioiobKPrkAa6FQvavtLG
4BZBxlFqwepKwqB5kJam87SC6Od5mVyzJ3PZXMRdYNRw1s1pdIRULTwwU7U7G+VMDzdQTmmS76S8
n2luDp+WwGZMrRLwuavCAvHIraSEzB0TNdiXIWYkoDubKcHfk/YEoUlqGN/BfGeYtLodiqgN7pDd
vItpYrxrYQE0OCS6eLDI9VtTTVRzMI8y5E+3nohbmyLxteqs8kvbqKS3G9FzFgz9JtBxSmaa4sgo
PHiBCb7IcwFT0H9uKjLoDkmliTTqE32jhcrHoqvVnTqpyk5SSOEqCRXxcbSahz4WDA5q+XaSkMOW
sYHCFmfPlvVmaKdtMm9/s1v+dVpLAKlogGGQ2S//or0ghUo3u55Upgip1jlq5C1PqeiKsCfNuGQw
0h8UyH0OP0tyqoV9AChPQZwrIANpPtVJ8kooau/Ug3VXtvKriB/8N+vgi3rgx96txUIYTp6uKPRk
fpbLLYBTAgP5mcMqmQa/kJ11reBgCxBms3d7mNQkOoywuLY6R/1wkGViIBHRWNrUXgHB28y0Cxxl
YC+/YMDdRPRy3TQjOS8mPQiQY5S7lXQbTj6RKSIsehb9eV4SfxRPKu+U5AsMNNgKymgDk4w3Yqd+
Ma0ATOuw9vHrhDGGLCP0HuF+ZPoxSiUMORbe7dqIaNRXs4Pye9kuOCBoMsSlD9cm8U0dj9fcyj5G
g3kjVb4cMwAzouI5sjJmxxpHINBtuFkbva0fpGD6yKpZ3CIVUPZqANN8nAsotiOQA4xqd39/ZMi/
LuC5hzonXEVHVMca/scWWCktnclVI2dfBgUuMLJXqLYxzsDQLRgRaEqDil+pn/qhqDgxLO2Z95zl
R0rBlCjLwud8siTb2zR6gj4abu0u0iPDF4FBXufW/CCpmGS1UCKrHn9ZdO6zOjpXWW38Rpyi/zK7
NWkEYb7Gza7TIlV/GgFKRQbfPTUKp5ok9Z70zUX5GltafpcoxFYZRZyeqli47ssPlp3p8XIjS2yj
iROXtvpoDtd19zWdClxIrXaaJon8JDyhAa36ZtaynTXKrrHmJYH5wfqGX8EoY9HNlI6opAVkM0jX
i4MolKUXYtTEe/rMbCewGr/P/XVkchqRMjKRFujyd0lOogudP5QRWfcVJ8jotUMlbao5ks95S/yO
In5jSyi1yYJ65OqeG3F8D+nUL8v5rs3TYycM5T6S4+mR4O8NrhfjIR/TF0ETruM2HO4vnrwh+ErW
ZfubXoskaT9v/UwR04FhqEAt0Tn/MmsxQzUUiEJ0pGYD99pQ1rIuFcPiZi7crJU33qx6g+CJqjcJ
3pz7i+ApBJF2ZCKuZbBxSLc5pH4UDZvF9NN0CzMpT7d4eSkZiWazpdtIYHfUYunZKsbWXNBeb/Vk
ZxjbkNWesQ2SnWBsqcjcxukuMbdc0Cc3M1lVbAtzWxHnLNKl3fbilvUh7zDKaCGsbq12i1dIaLeG
5ffZ1rJ84VKy7EeBPwxr4XvqLzVEPmUtnqx7qKWptvOAWM2h1zHIBfy2GeqZvNBJtCChdg9RmObH
pa3ccvDrSxWlT8HLrvldutdebnVoqYtXpf1kR7FGtKyptl/mrUFk3G/e8tovVwOUmRArdC4JdL4l
9ScqVqmEsxDOFtDJ+qSKJwXMobiWUZ8Qx1j1KRBXWQzIsFA6oYxJL1UNdtt6ObCyhtzzU9WcakQw
2R5RW3TqmtPQnGb0MNFpalZhjAATPTpF6rHvjwliTzy//XHm42ytDJAkixEioOYDzLG5+l5iBbTn
gBSQSoZVCkjN+f6bGpBlis584yIIHJnPZTuEgBIp6asgsM3X6vMtgkAhWNWA3QjBy68MQm/9wuDE
uxXjbVZvzWmrT9tFW2uMdlPFSHInTzvxUla9N7SdwW291+p9ZeKORQm6T1HjXSrpDxSDiwx9wVHo
DkN47MKjXq3VhEeIgNVyLC5lmkd4Q/q6zFhryk+yeRzQ5eSnLj81+alGlJOfyvFU5Kd03MQkwYyn
eDxlOekSpwgtH8GSw8kcTkJ2slgdAwvmzRCrx5blyLHMxntTOUoRjo1j0x9Ddb3tSKHn42wtyeBu
HxXjMM4HjWd6PuDOQjQ6/KmERAZJoYdEDIkMkvBi9JBhsEMJ+U0MObL9IjvtTzHk8qcS8q9iyP8o
IdvRV7LvYkiUkDk8qosSMqWzWv9HCflNDIkSUiIKr/ouhtT/LzFks+zxLKOEpAQSSZRVD4kSEnVU
ctFDIo2qwx/EkAuqKfOoXSpeQLydJPNI9Tztsy++tzzrPOUQlvKLeVyOcHP+/XvsQin6YTHDW8yg
s2jRZ0Tw+jN4Dsx53sGEq5w6j1KihAz5rsityI6myjgQ4ZKcUV/XmzaNKs49EwmLMqblfg15B36l
XiEFVwiIrAgyUujlkZ82wXqasqvCQkgA6ST06JBqHHFl5rWabl3NEXlYXRk22F04I4cW+da4ntWD
IUwIKsi4PFl03Ks0QAi3hIMnCkCBxKEsXT0XosfFsCAS4gX9zbqOidovFwpSBVZ+GaHgGHjM9d//
0mxFoNjUSdcSdDK432pmLqO7RbhZ2KI8h+wfmk0wbYRm02Kln9E0r2WknnUpmsgjLPOZfYAXqB6j
QkPwaFtRAUwAogELejV+XPhF78MWo2bJb5gASL58qcTyp97PsBJKfmH5JhebSzWWr/V+yGba8kFZ
pbKfyz573VU/vzEL/C4+gAMqLP0o8lnTJZGP/TqL/Fr3Fs79EBEWL+7WQssvXaoOPXYAobjJsBwz
DxA3Jd7eSwXMh01oiGvlxBO2a7FnoMjc1gS6YOyc1ltA2xSxrlRpbWBTw54aEq+jaFqSPlt5VeLd
gwwgfU5hkyR7kuXNKdAuf0z9PvWnxh8u1TV0SPym8cd5rX7228st3g1J85PGXzQ/n/1J89N5/SD+
s8IZcwfBbb5SryXV/pz4S+2D86AAFQ+mR3UmYWveLHkj0/jeK0tP6T0lWgt+Vm1sqETaRFS1CfqN
UK6VPJEQ21kI4dZqyCLuXAK1ITa0tSsNLmN3atHXgjhOBc0mAfxH7O+8ITKNGoLNdKmugSDpgd6Y
Gs9SPdJABNWLtLXw0oQh01s/Kvw49BMOlkvVvV8UPuCE/lJN4eM/HFmbS/7c+5bkT4UvSP7CYSD7
au+TG2peapYZmtpG4VPWpQQyuvkTHCGXKnTkd16lk4TnITs/J6E3skLIvaTz6CtV0C71TaxvUo6S
fq34UhiBDNPlVmAcjwSM7fBM9PBa0+Cq4loZ8eK620CcvBT5XnGziZWNMG5ImsisTZ94VJswvF6r
Hj1BJvPSs2RPtjxD9kTLmzhILG/gOOGQaPyeY4OjhYw1Tg8+kHzShzhTlo2van4zf69q9ilQS6Pm
Zxw+HDjzWtGlBLZVtW9NvkymeO2LTAMTf679gWMkwWLu9yYBHB5nWhNjnenpPUYzryghMZJ6spYY
efAxKaHfILcIq43FvpvDJFmLmBXk35TQrkWr4Ddn7F8khAjaMcKpBicphS3ET8qKZM4noZlx8YGE
3RtARo5VFJKzLk6EJeiu3tXp8fLlmPH4t4+Qkk6tjd/ldpHL3jFbVvTaGD7WbR2cBpn8yIxU2Wd1
NaF3eswoQRNUJxIMxCVm0ewmXupZMSCMZvNt0qiHZQqj8yXVSov6kO6GW8Bi2rdhRHO57Uxb04UX
M5X7695KijslW2nuy+9G678CZEzJWOHZDPaY7LBK/PGEbTVBmCWCQY63HMUA5CUusUow+rqmP8Tr
Z5cvybAuoUxRqbqPosMw7Et1b+ZrEV8by7thjQbeGd1Oz9YyrG3Rb0N5yyAmhdGnrWWQPBztDCb4
1a7Sd57CSiwmbX4tc9nry34x97Sfx+xA9dlh6A+ispYVHuv6aITHsl6rt455fWyttbLiFE+npDi1
kJQrL5xOwXgS9LXS7BxfKqStNZyD9GymTUS4uSHAHptkkLA0d1xYd0J1CMJDGK2Vqft+2I/D3sj3
Vs6Wa9fjSYZPGrtKtjO7HftD3SIuY60S9km9Fn0cU1tL5+FFO2Faq9R3UrzP9V3OhOJSU3YgdHvg
AZr7sT9ILG56Wm9rVXiHa1q7R3U5ivU+AdZzzAtAPkcqmk5UXJyENaf2N7uE/0NgYcIxg5zEFZuJ
1S9YbGkuxqDKSJ+nx4UKcRBSFim5ehUFo+AOZaXcTa1QYm6FrsAS6FFHN72Y8XIdgOS8LYkQUUKC
zTO5an06hx0ISricI6T9zYSz9KoP5X2hGe09/cvuvhU4dSltd9aXgjNWjKAYK+m2NJbyyawzL+nV
z66JH0vdCu9hMzZkj6y9oqCjbRJ/lvkwvBfoFWcdcseERWqFM9DbDWvpPc3anaZyUutGub6ugPA5
y9AI+Hjq3I6FqXBTTW3ueZvqrLvHx9LoHgiQYLwm0yOm9YnPMap14GxKd160onLiYtHezKA8R8oj
6AxrTfTs93UW3sjmaPiGzJ6wLxTtes6F0W2k+CktGuOEhxLpdYPDtxLQWxjlYYbegLlhFB+bSN6D
/tbJB8yBMs0lxr4q0l9lAbdQOCtXszhIhz4Sp+vLTVITVFjR6dqYakCgRQp6sG+KQzTP4l1bS088
P+N+HnIGnrGGlr6Vjqgn7iZ9FqFGtGBjdVO1JU5dyOmaVUrb53tlBGQR9nFz13wdZuC/Jhig68uN
MIfBXnGSsV6cPlCXAw0y9anSD6yA1eeyC6r9rE0mws4wfmWk8yRWeXbuoukKJGfFKXUUNzItEVLg
oUiIQ3Nj0nK8CQM6aEFaAySJgj5yuErKZD7JY1mc80AvcXBgZazUUn+mf/UpCUrxMZXzntCeEEyz
drJMXBV/fzH4P3bItF5WhqsIPk7GPvjjGbAzBkHPtZbYhHCWb+IOnUywYCw3AXg+F6L0sSxwvSoh
0TAaCeJdwuIxA4O8IdxCwB9h+bEZhQDLbigpR5VJCPpAI+Xwvzfd+ikmaab2ON99JYjvslIyXqUU
U3ApkGLdjb11wzjkc6zMU6g9WNljMD8a2WMSPkWXqrsnRQdYvVY7Ep3t5+VzWj6LycucvCjS8zC9
dJdqpheuZhknybEtz8ZQNnetZl3//fMG5PyXtT7LfCSfeJ4BIkLd/vGJG2vicrUZ2+UgCleNHg3e
LC66P2jS+GLCbiUTG75yOkgwRqcMQINBD1Qa9n1y3VQmPJ6GCHFJLTeQlKGSdRK8oBmIexRH74rZ
htdVEspOiMjsqu0NUhwLGM+NCENR04yjLivTizYqOtQd2a5qno/IQCtOeGR3GxrCqwU6hhUHO9dE
zjvCVbXPAJess+iwTQXCk1KpPat6x2VKqVhXlo2y1YJcum3y4G7pEuWpl+dtLhTih2S+m6IBpthc
ZjKuuenKej7mmW6QrS7nu0Qir2tO4wf0xNGDFd50cZ6xwyLHW04TR5+a4srqEUMXBKw6g96DqdD0
8STGU35kyu6ocv5JtOd03+Zx7Wspl0bmReVWNYXwWuJ9aENZRBemYtEGL3tQ+mr5KNXydeggTtLW
71jlRXTa+rb1m9Vb7EZD5fQCelUnyQri3eDB99X8qsdjiXmBRtqEqhsh7WUNcrnRJTmx0xGN5O8O
lZ+PFDAOmMfw2jCXIH1ybS/+ZVfIL++r0Wp6R9WnejsHwqM6jF+jBQgmofb9CUVEScSen1r66FQ9
woy/vwO/0g8YibDW4y5wsHKt+2lbGpIz2UpgHhwlDvAmhNq+M2qMg10bAOLAclBoNPOTimVpzZnL
NEY37tkjQ0Sq3VEO3YEwbTQm5sbsX/IOn2OG2kRlmT2GH3Axc7iYc3XbL/n27+/5L+077jSnJIPl
GYor42eVW4Qic5Bw/jssUpGq6UCE4jywe1PU2GIrX1ArzCehx1h9+bv/9TH9d/hZXn9rX7T//h8+
/yiruYnDqPvp03/fl5gR8/9Zf+Y/3/PjT/z7FH80ZVt+7f72u/zP8vyWf7Y/f9MPv5m//v3euW/d
2w+fbIou7uab/hNC5GfbZ93lXvA41u/8//3Hf3xefsv9XH3+64+s/HjL+J1/fP/qmkipkc3D0UFE
gmSKIsaw9UrxX3/9U9+/eX0s//rD/SyGz+a3v+Dzre3+9YcArvmfOiEXkD9UWkTyilAfP7//k/ZP
0gosBaSPJlmawsFZlE0X/esPxfondwdlPQQEdiz898c/SFD//k86wz0ODmNlbvJjf/x5V394df/3
1f4HwefXJTCvll8s/2SnuDx4huo4KpjKSToZRT++RyuG/+YwYDgEmWBnWE3y9Kua2gdQQxq+2ek6
tZPMqaX6FSD7HtrkHbi3WETyWb9LyrIlFawqUDW7+Wj5pLY501VqHbjQVVhSUw9T1VaL3G4+TOin
F69Ej1f4A5QXt4M3wyLT7hPDEZWXYn6uFIeh/oae7sDA0hRuWDbai/QE1zl/WzxxthdvNIFTPHOb
v9H3kZ41IiK3xgcxwMSBJ3YPe0eHSz3jaHyi30ruMCaoXdUwg7DHT/lTnOyKdHZs41tZBpVm1yQZ
4MwB1C5t9NQVHxhrzOphhAMKITFLSacdbKiJyYExQxTYTO1jx9lo5C4TpzfXV/SmXNmt5B2yUbek
92ODbRvwP6BDLcvUVhDlpu7kDzMrz0OpsO8+ifc6XiJ8v8DLHRit0YNU3yf32C9reU8XXjdIDkWI
ZWsf1bBroYhCBdCu66cQjQWy0LNp3uukMpRfw9syvDHszp1cYrEdAd7ck3pr3cfv4u2o34vAXIJj
2p6JgSEdqqRzw4/1XtczaiK1fivA752d8cact2Shs4ttnhnh9KJvGqu7Tl6wfNuMPFAf2h0faLji
XblFj7S9/L9oyPj5YKY9Ed5ece2zo+xUKegYT+EpOE43hGBep44f2ok7nvpTdpdENow8m+DUGyGw
g/GZHxHfUHAZj2z9hg9E3a0thY/8ySU64EYw37hadu1LjIlWPKdbCzksP2mloRNr92N/s8Y9avez
Blt5LskPus3B3LjqJniMp9vCZFNxFVuu+WgCFl9c6Als2810G8fgrhVnNQGIbuRU8hkiVfDIcE6l
RQWYrDEeE0cRmTX32/l2Kjx9Q49yeAqV11SoNwZDYldgkvGsqe90TqbELZ618GEIPrRjD8rRfEtD
O5Lu2mkzKSyM32g9RGZoz2fmhNXL1VUEdr92rwT51kBTAEWic6LnLnaTD/UzY5SIrdPWydbICFNV
+rvFhN1w23ePBhpiDizcg1bbu0F/p08k+p4CLByQ/zAemG4x3hYboZvgVaABepFpvBqTi+ksH5zq
XM6PTc/xYiZ23t5E/PY6f52R5Qo3pMC6SgCQJMKRaOs0yUK25XZ8izMiaGwh8SzTliK/usYe4kmS
q0nhnSWaO2knvwafOE1vYv6+yR4jwGP/LrZv5vD6aKafPEuPOHpb3W335I6/HvThtcfk96LYlf4Q
sbi66QmrsPG6sKwi2nSrFh/t9G7IH0m9A7nYeRFH6a0QOlHlKAj884NJ5z1zw6eRvN3ousTkExZ2
K9lLfi3FN2nhla4Ut4jFEYeGHGxXB8JJcRandk+eBqZRm2dMPlnd/aOhHaercbFZCaBXnMENVfMu
22JqG20g+3jwyTm0DogH3PEq5JxH3Eq9+yLBu0QHrmh3mBfhjVJh73TJvJuIdQDVCXkaxTdtFd7q
inka2exmwh49IhqCehPya8TH+aZO9unsGPcHKXotNzyW4kNu33pH5ujiLZof9IcqxJt0q96Zwn3y
qJq2ftBHb64Cp8rJs2P4jY7zCiOV2eZuqfnY+lDskVrZSk407rKa126jIWUg2lsAngrtMfMTZBFC
tAkSohM+QpdvDb2HmjteJSeUF89RhAomiMhKZm98EJlQc2+aEqyqsuElJvfAnkhZnl1p9GtYaI2g
8x2HikhSm28RMYOxtHPpxtnZc766ZV8j5ZZXOm9ucxU1wmcy0vyyxei+qLON6rz3Sudl8eRg7JCr
2LG8yGmkeT2jbgqWqTwH+tt4O7++p4fqxQq4M5cyZ1sF0niU8LWO5fVyX3mWJ55Yy0U2nOjx3BUI
EAHJciC7/bSRuy8zzR38TgxVXHYtnAUJorESbJWoEnloiy/y4qWc/fdphQDfQWBqZDy11l22W61x
Z4YTyS4CaCizxMwaNx1BEJVnuVZA9az4HpTZd+a0aVzD8CNkVZvYyQ7zmXPMyHbIrg4jeoIGOU58
zxJlj/bYEB3lNumQSrqYaD/lDkHtRr/WCN+5JqHVN20nvp+fx2f1SrqZr/Rjh5Ad+2xAdkrDKWsW
PUXt7dSAF4iv1vyCbvQhqAbs0E/jiECj1J3gOpu+NKa6LcR7o3s0S5hJpY0H1tpkhoOQsWz2Tlfs
dZ6xSTkZs3abJv0zK2lvvmrjdt+L8nHQ7wX84QC2OrzW3cPCi6hNy2ZMDIYM1wMSSaGRtjs7ZteF
0sWhZaJsLYzDk13kzxxVNRrrgzzeaPMHoMjQZTVhW2+ycMNowAx2hLwgmA99bWPUmZ33N8Xsrg+r
IsLAOJdS7EABs9ODkD9ccTXICkdVVk79C06LYLwPRoJibCu0rdvws3qPfZQ+R/FKm2iufZQsFOLz
HLmR4CuueOZkQxogZwbkzBAGo6sg3lbTuaZtJCxfo9xX5F0r3/PU4cs3rpdyZ037NdDJauzS1fCT
YsE3FC92mtDi/S7YSf0soAHqzSfhUGec8JDWPR/iELbnlZo8myZYOkYExMRFr/x1QSByznKYlC+7
AtGdIju9rrEFmR12hciTbJYhk2Pm7JxCphbgl+38UwhtFb+ipUECzmI7YbVU0TAp+120ZLauvke8
KLEzL6aTYYfvlRPsLDnhsRErWOvXdfC4vK/oJjVz6Fdm7tBglt53lc27Lp+caeTIxEc+2uX7INhb
I+YkAE+16q9ij45N27DcY1zi09++Td+kj+G58x5b407N/AgQ+V2AJj1/mKP7ILwHGWguNxigs9uW
HBsuC5wCeKpJJc25m2Q8NbZcGXa6LT4yWTpZJar2JnLHmxnwSfBqlK9cDqz+aeYwP4AasqU7zrv8
HThH2OgJWVUiFMA95x8YGgxkkaT6kz/e2ar8UQavsvjJSV0lYS4/KqGr3mhXXQ9N4CgVRFEM9nAk
iTmFpxBsiLImn9Me9RfWTyMywqvVVBc8oicn1SA61hJ5PxXsBY66qr1Wui/xuDdweZ/Fa+VWuw0f
4of0gRzOp/gmu+sfrsrcnkSPaWC5mB6EXXc550z8yIQjIc5usBtw7XXIhhPDTchjVhzOKMXCaX0O
eD3dMjUcy2QKmLhG6dJUjVxLcqvMy2R7/Ko3tvh1ioFa2zAGU+4yzGjDVwas5seYQ6HjJOnBieZA
quz1baMDFrCgqoWOZ3L0rJnqENQGm2sR49d9Ybxx3eX1YZW3wGOKfFZ8CaCt8SxykqiUffVCmDs2
CBq92a1s3MFi0HvBZ/1gEPiQ00DR7MeW1a+l1o9VpjhSmWzCInbV1m4zWGmzO2Imm8kUA+GC2Yk8
S+W1M+wWeJt8N3DlZN1uxwwjbWSfxROaVatsbKkHS/FVrYD6+uQoOpWyaQoDkeBLj8F1uoOIMO2i
bhOQHoYfrnA0nf/kM/EUjizvmGHbCpsblyaL2/IrBZaaXzTRKzBJCwftPlDQNsAq6M17Y1urB0kg
snEDiHu99Bnjc9CqTnp4b+0osdtz8iI/vhqH4ctVVrHOX0kgsn7n0cYOvHovRDDwTbwy1+v/zIAe
8zy4j8vddLUuGhLxK5fEZD+Z1oGGw3pF7ZpikxXi/sAb6BBJR9ZJLJiIyJxY5JU8n7HHs4ubiO1B
6Gjqfr6r5TP7iQSdCtNUlollZJxNRJ14LMLM6eSduTXeOCnRosilfjddHaRJf2dbs9yFgrA3/x95
Z7bcKrat6RdanKBvbmmFesmyLPmGcIsAAQJE+/T1sXLHjtoVp+JEXVekU7m80lYDc445mr8paNYW
uU/A4YuXpV2OhKWbDDugcsZJ9cTmp0D2Dy0KsmI0wyI98QdsJg6l7iqlamtrGEi0/jXA39sRaE7+
OiH2IiqMjzfEy4jQOIUzPFPSESgIyZobDnHUHY55VLxl/TJ9vNxuu2V688dvA4+OeFcOvny/ahET
n3Yxn3BZT4JTOUUZuVMMV/e7Z/7NFVybnH67cWv4LBtzRbrdHpm/4VLqWBalQGvTZH4dqAyiszBV
VGwcgdztx/D5eaf6UjMcWDj5Cf23vvbER4x+0Qdr92Ydp3KDwZivRBFaPr8PkTMsga5ikCYIGyM+
d7F2vKFPDb6aUVdN7m7MKs3VWhnL3yiacOE4Km1CixSp4vABxwRT+3mPkIBSX5j8dDaNb5NphFho
H5olEfKp7AXqWVYFWRJhbU3XZ6HgRy6soCwHtY9K+pvI5eu3QoZyaaGaFyhuLAqCNnu0btMWWNoW
vEjmkcXLzqcJJmdQIWjAFQIWC/2BxqDDbMcGE8kbyRd9ANOJgmnssYSYcDtwdNKuM2uVL64FX9rw
RAv2QWF2U6De3iX5KoZgvH3Nk5iv5dagkVS1cIbPRYMXpqa7rehNty35MuI0WXb9ymkD5MVUu62G
lI4kyxS58B4x1+uSmUFFIaqgL9ZoiYu/alySejUkl9zxViCtkOxEX1RDfpBvq4gxJIhy9Qao4OZJ
ZFIyPABREA7Ptv1idOKWjxtV5gr4+bIH8tARveMIoSyo849e25ul3qF1gvAWMzoJkkGsOcgcsO0X
5izcyT7KerIf6Sb4KGA+UWORQYwQLgfRQ9+1R4elMn9SeVEpts4R3IqVnRhM1TkCIipeBD6re2vH
TBAG0hooTtsg8kW4RdlyQhnKGZurleBwVVPXdRsp398QdgBtuUr7NXwZiBwU6IK4rNLsKNAH6I4M
naXntwGeKt8/xSW9b1ATgOH0sBaX1k9q9TYqPcxcwCbi3Qppgz0/uHkVYbOG7TBGJU/K53SK/Yg0
GLF9GeyvZ3D1GtZuv4c7EBYLGrKeFaP8ZrfKFBSLGapxtV6fzw+UkLk2Ur64vcmpuhT6PshJECTg
E6KXTuBaO3JwN4Ch0JVvzf3DRNsSY/gFOab2PN+tmDVR2SI8vZKKQnx+k+LHiOgKT3I3NoYSn2n2
dKTNtxyugtfdTs1VT7wnaxnywUK5M1X0Mrxm+pb+S7Ho9x2Vz62jLIjeaxENX+EZVKTJhChVEdyS
OqYV/W7sfipObp6q42awIMdvjcLgaFmOfOKJa5Oju/KjFgg0ntl3weHCEpWKhU5QA6bbUCRRjD+C
HJk4BZQ2NuvtW22U4QRIci3LTnZBC/UrWnUHoi6x2URqyel3cPg2FKrPcdPvCm9PuHCEj1x6ydWI
wpsUhlOFt3CucVBBqtaCm3DqxCXZhKIEvN+JW0knZncHEBiIIZmxGBp/tXISBDPuRwsKKIdTSoSg
1gFu2m81acuv12MoNR/z66lGQl+pdaUJ70AxBH1DpCb1hG7MebQlbtRX1Lcj+R06BznkgjQT4OGH
2V/GeifNqVrriYprFG4tU3AodQQqnDHDSK2+Fi8zs6a8fYh00wmz8rOHcbnmL/hIJNzczLuuHUi4
O/fpXpSv1psaT+Aa7UrMHYJq+BAoFVFW2xeL8Xv8LqyVGPLjjJDzAhExVH+WWhTSnNFZqSJK6/d0
aSfWUdTPw/RKBliIK+tHXT8eDmgevNJXrfmDHAG37J89Ai3QWhbCWj4N0MtSbP4CnKjJ24Xpg9U8
L3AbdS8O9Bb4u7V8VWjdPNj57ddc5fCXkc+0qxgXTFhZcwaNh9rhiOq0A9fpls6VCUUcV4ObRvPy
qe04vXSRCnj7pHO3VSPUiMLhgB6xPV7tuxokiR2HjavallMvvqK1GqrhV+ZghuN8McO2VdL2f/9B
tb/ulGfxYxPR4NCAJhOTMus7m3PP0qTTlbiSdjC80vhgcUhvgZIcZLbZfoougVy+77Xk0Fw5qhXw
ce59lbItemSWEMRpgNXe7Nl/g5ILBB3p7yXdagCh7d6XgvYLMJf/9VjViySwtt0iCqnbcCPIN8hf
fUanevG3QnuNodqAFHIG2hbGDjoYTVLtdZ765nZMCjbuy2ihPzeRtJPnzf89F3xMnGCgUFO2duGR
wuTR+563G0cLdiOXli8WsdG9B0K9JQUgIFBFy1zYgc1uZT+yJc2xoOkwzVzta4pR4cyBYgHUY05b
9B7fqCwI1Iiem4oU33RVKwSXfkbribgnOp87NJtOjU3BQIKSbmiPKDahAMXVdMnj+F0/kLN0l23t
3et1xPwFMIa6TRt7q8p2dmHUz8fuDg0FCZ+Dtcy5zgErb0if7xe0XSu0Ry5x+sKJvqJzGGFQFb2n
5q/MaZF/UdDtng4KFTSefOusAhUkw9YY2h945Klr/crj/AfzDfEoNKPQM2pMFo6I+/SFRyZaRCC6
GJwmQ2BxSAV8Hz0u/NIcgJIqbISD9tqj6vbKTYl8gZzMUviOnzDbNx7//Qukirf8uy836LlJG7ZD
do//9eric3513gaPk3Z4Gg4pE41IPiCtkXlmj761S8AjiwSt6M23daS5S0nGz7I/lef5WSOyhKWT
t5zeH2Ltzp49tvaDlUpjBM1SeTrWYgrJWya63tqaPjNNefvhina0YvsHcpAQaUvXYErEtW6dv0Wm
+cr7V/v5A/MmK/HMo4RarO6atzWJcb28jwuua3fod90h+xpf5ssmb2PlCPCuNH94nLjrK57geTvR
7B9ZN3Z3sLLRRuFAhCal8g5mMzs+hIRgIp8zu+hNkF2yizr/pzv8fQHrR7iFHMf9+glJGxOloMhX
//qFluKDllY2+JOxrUxu4ZJL+c8NmK+pcuFRdq0fmTnC9C7jsEGdseQxUp2yufLI5+THrJ/nofAs
lWsngRsdfC5u5XNdWUKPT3qfr0Wz550gLcEb1Q5dsUTTO/bvxFYcwLw++SxIkWPFKSryq0aD9eXR
C2bC2QsLCNzpAeuV+y4qDjrDWl6ULcBlx0wumF5qnxyN8qEFdtmBJPHL4kzhl9L5GLb3p+JG+VaC
bOBOm/5bSBx+bXp3+peHvOOZtHxbzvlG7fGn+RRprlW74Fji6CHT+GCrjxD/FwRVOILj9xwQzF++
a64ZVsgU4N+3JOTnzhxHqpsaRFniLtuZnY4YyOMRxHQb+c99RbNN9KnRx3cxWn/yB3Y7pTw27AC0
bXTgXo8/gich4aOjwgqysm9P3WF6rx+Ua5we7Oe1GP4EdxocgciwmsvtTqAZFfsO3MePEyJ5wE3j
0yQkWk/HJOtwRZRHkRqj0nxu5MhFGWvVUJjfb0skWZadtEtymrkAMI3Xvvju9YdNU5Ft+yqgE/Ai
H4vUk7d09WNRhtj2TTShoH7MpWpdUm97wlL4bcM2TK5gzx3IbxDJobHTdfZKDhZQA9VIPs5+aUPZ
VZ+LJ+vezONfjvAWMCOVIOFdRL5/29gRn7VxEwY+2Q87WYCvLzsiV4Tt8nRKY3v/kje1/1Rs7UQB
kyzKK3LJ8vrhYr/mPF4PzdO2OCMd+djqrwodnJmxCkeRqx8hwX+c0k3TeuY/y7Mjf44ae6SZ69FX
pyfPOn+0L0/6Ik/on/aSXsZaCNo1HRmYUGsrDxD3Qw4XlZGEdojdlzaqDoAWb1wPLCoHd3j8IERn
rAwuynP7PNa1AxA1bE7x1SzJ2pjB0Fn8FWjXYNF2lbK5My3lDxv4nceHpbleeCZ99B9QKC2yqHPm
AuhIPEwk8275Jec74Tx+W/RAlN0kID9BYHPiMGeJ3JdldZFPEFJMwZY/khUmoIN+1j/idxPZLHIs
QfHpBlBu+WSvt2Yr6yF/+Lqvniz9J1VKseCAkrYcZI/yjTPO8Po9RzSTCyWoCp/BQ/vcEN2Q4MAg
1FZp9fILmmey4VMOIoPTYwxRMqKfLYQ62FmbDZGoOjWJM7uKBfN1nQsE4pVcL1VGoS05weQWub0c
Aqad9B+HXfsQHc4KNG1+mNEoNsoQXYXU+BeN/iKHL/h3Emy8sB75e6Lv3MbXyMX2LNLoJ8nD6Ifv
O2VPiSswVRFWjDRqxaazp9jy5il9rxgt44pClS4S3hsUsw9V8yMVJ1ZeRguTSZGpnxXFa8dQI7U1
FKQGmbk+v3uZJndMRb9Q452qLhPDRqeUtOq+mre+y84X8zXXxfpIui+LjwiEmAnSGdQ+VgCJ4SY7
re06GxmkhigiwNrKgwVGKb2JXbIhMpeVfNm8NomnUVDb/amQd/zg0w5+6Mc7dxSQWdPDkVRPvr3P
1ZEaBjb/eKrtBcERJSnnsdjH2ifF01xLRGwXDoyBpa2RHq6sDzIb64P1dAKwBPpHUf17fxZQZpyc
6ua1aNBfYHQjZEempoo59fIrH461o+V7HvU1lRkZEJNS4iVJoK6tKWgIqsv7PK5kZE38qfw/edem
VVlHEJK8isY2dJIxHE1IR8s/BXYJdZzy//5eN0oten+8zfuFvX2/ULlwNtbLP1k1TF038nMJHbDP
z9ovCqf2mQw4zvLD4QNcDWevefs/2gNQm66U5hpPb3suyUZKqNnZqVliBmSLtBrvjU2p8wd563th
db25TouTjuqCcOj30ZlxqOHX11t74DPlW+323hRLqX1pqdoaupVo0OKkuK2v7aTYsHWpuOmo0klC
T2Y6adq6Wg7fBUKw+bYg6O6RxBdg4TeU/SBqlWg17Kbmmj7uYaupDIgHJ1Xdw/lQ4tgKZpv/FN4r
c0w/WlvJy+C1+brf9S9/+3Vpb+eLO8MAn4goG5xsOFNwdLX75+YmApZnw8isCNsqclc4Q2qgouj3
cshC0GEososvJOup+TN8R+cUl5LIVWWmcIe78cJ2k4dPjqL8zBy0dXKXm8B2Yd883Pldf9Nvqpkd
koRxCzuisfFCrhIMx0RjVQfcvox+Z0Q4oOTj76r4C10CrhkjaFpCGF/xv/Lui4Q4j7/6QzcPJwCt
hxRY05x+pyjU/OnHalCSmSZPc5yNe7WuRncl+FHs/JmQnaqUviAoahtYtifcfX2mrtN704OetzzT
tP+UPYJVgxiBYGABgFqyjXUuI8k4oPBK8+fzT5KqiNHF8PHTDGVq1TYLl/qOldzhorwxzDBeRBE2
KEiLO2YEbHyJ8etA17s8sg+z0W0Lf6+vM3ADip+K+LPVrt675MQO7T4bdRL7kxOaf5AIsGlo+4/k
GoaJvTv5lb2zbD006y0DAMs88sItbbT05umB+ngFtzJdYKFKjSN/db37ONOCT7M5dwoougN9ngfS
XCfHFqhx7GRgQIwAAGmAtKVyB4GQcsLiezt93cAa3KntGVWwkVm6jDn70uuDLyr1s+7Idw9MKbNG
40Mg3RVcwCXzl/qZgSd7H5cIRHicrh+mg26Da24l6kMG4e08s4XMrDBGDnuaGIEYlJ7maq7uodkA
Dd2jWY+mdUXKc3Z0nJlN5IDJzBgg7ThEGAIQ102ka6FuGPSCiffkdbSPOwQZMp+uRm/Ofyb7HxB3
kW3ldQyL+jhxR/NhqfpCYJz/PBQ5xhm3Mtdj8gkXl5ZJIu9uDO2GPdkYmi5oK3+nzS+gk0UhHMz0
tyfnJHm1BAYalS/40nczx9wb8BpXEIGsZNxwGoiXEkXyHIKlHcevRfkmTSflfyI1/ye07h/AE8Jg
6AnCa1bRLv1PwFNVCVbfaKz0ZtxI7dukz2cwjWPRfu3eZdxD23dmvP7rmF5ua+VF1v/hXvwLxPYf
IKx/w+f+P4fYGbIKAlNEz9Q0ga1p+syV/L9D7MLm+VF8tvf/HWT33z7FPyA72fovcHIQD/8B2CkG
MNN/MHay+V8qrzpbhEsA/AwLcNu/IHaq9F+yzK+xDJC5MADi/Rtip4r/ZaCTMCtPiogNwJD4f4HY
4QT0nyvu7zvXQe3ii6LyJoz/01NjyJNueEqWgpTwE7iZp9zfzeIHANFQYy4zd4zmIeSjpDWKVKFB
0l2z35LcbeufRgRZgKitSJHPvIhEP3fihEGEI+duxqPpJJNXVXdnQFN7Egu8h9aRtqfji9aQnQE4
wsKQ6b72PWg6qKdlmS3wW0isrTHuRzHQ9VM07RJAfYJCSlYwQga6r3rP9FxxhtHUaZ0GCEbybrbf
dZMEukWThVCBhanbXg36Be1EnnOKsWlluPjz3Fm+7E1r65JsiTiSEY7FSgWZRrJp9bv7pZJ3hhp2
yk/8OGfdUcQkSX2+cgZXOY2/xb3Fx2+RxiuzWo+7LPaIBhxT03FSGzDzCAbDHSkRrcrsAhQvtYCJ
RpZJMbbRU1cvjvCro3RfbnCrdzE0dKd19KtRNJhhe6bCXlYeScYRgIzpoXbiNd5TWb9/Ii2U7fLb
j6m61jH9bHxIdenC2BgbTAjX2jEBii052aHdGIuHryziZbJ5rJ4cv+QHF3rKSXD3GRkub1801G61
179i28qE1KLMmlttFEtgD8vYucvAbVD6pm59aCvp7pKx/ihvxYvl60uy/5ZxAYeHPVysHTAASKEr
9QOkb127Yu2XpnO7gVq3H2G0RCcBwyXI5K8Uok6yxtZwDZHdtxwzvL2Ur9UGUX9XJhlJ1hJZN/PR
397HsNZR98IRk9ujHmYbPu9L9QMsL6PH0dvxw58WyoL0yaaQtMmz7dx+r+xPZmQ+bsZ678QHaOon
Zm7Iy2uc0aDnJsrpdgjydEv+vEBTdTGeFWwvlGV+xD/JuqD1sFIWyTL2LA+thwCK4LqndW7jlILs
nzOlsk3bn7KHJu5njtxh4WQ+lsee7mvLuNylFJrtsLoj5qBfpAzkopN/l1e6IPe7+6RhSJfvhBih
QtuyBalhy1QsjTJAJNsPI/VIliKrLjim6D80StKdmG0t66TGL9T5YmYDB3p81xUCoNvHHsNt8wPw
94zAR2FXtckua4qet3LzfEs/aW4jxSjSFPnCnLS5WIfbsWnh1tvtBYFpEnnLhnNQfJiX+AtYBgfu
hIFZ5t3eaRdndP5kV/kdfhkov2iB5DB++nnQoospE8HdVcxDmCQ3dkuL2HCgUzD3F4/YIVb3s1CG
z+FXhvHJXHQITd3pbpygdn4YaQjBIC2Z36HjvzaX3fp2RXdjAULOY33SxY32RICDsWKQm14LjNOr
q1xt59uHftlbBl4GJ8h14Ystshrc0qOyypLvZ+Jjo1W9Zodqk+C4PAbVD9IBP/FP9P1YDAcNdAJf
juDcXBW0wpId4pNcnNs8UA/Sl3mwdipXRRn9IpQo2yAnuKlLNe6gjMb60S7NfSkQdSgBg2gpAd5U
1rL3WfhVYIbyPgVjl9u6gLYSVVDtwSQKqhDArg9123u8gl8TXMYITueNJI1r8IoOAEQP8MWG9+Iq
dBIzL/VBGThqmATmSdlONx/iMryDma+o5oMNJwu/jiUjGkagkFsXg333H0h2fFDFt0H/Pr5axrKh
/z2tG925aWEro4/nwNN2YCE706peiTTR3kz1DReFJv7NXlUJwrhdpa4l0lrxstSLEg9O/sNGts3A
R4R3elJ+7zQofpTXmsodrefciZSf4bkWDrqP7px8qWBM4oPkT85UnLEqSjG7BkRajNR+WfhsjngQ
eRoN29qRjtJW21RkrzxzsRM0dkVa2np8VhNIawst22jDkcoBe115R8BeT4MNZ1G+0EXPn24Sh8OK
grcjj3tMVCeA8d4Ky30z7Ve8HVYxBF0bHwBdpQkaNg379mvAXDsf15ngFM17Ab13mB1QOxJ3wUdd
WBOOIwbWRSjHlYscYsYp+PAQ33HAMTMdflXf4tZOp2BkLbG+kVNOa2f2Uf7MTRud4qp+i1+Ecl1q
u7p1dRFYtIYxR5WhjsxeikMl80yCQ2EXlhdftB+ZyIJDYTKuKguZDye/Vtd6KX/quX0fAnLPKQU8
Ynl43kPrWPU84+PH3GJAtVO+pPFNYIi+Hy7j4Ylka6yvJLjKeRtU1QCu1tGjC4ClZnTv8pvSemkg
rqK3evmMfer5jNGgiC10xVx43KLoYGP1FzD0M87PFebpAQCFyG6cU+rmTjZXaiJet8CiFoJTOtg8
LADDLdEQDlDLJ3zngeVgnsQIZfqd2XK2XrsN5ePNi+MtiHTP2luAuuixW9xQ0RN8eVF4cnYsAb0Q
ues5INJwAp9DRy3qOaU5euL4ExTEr/zcTJAeYezXmNklxrq5PRiCP9jGmTeEEJkdaRUf0t1kJc5z
pe6MA+23+/TOgMjnkExXSATQFnIxAVgxuNvMZRfQKHbfG1gI/75Vartx6cU4LLine8wJNMAfnP7j
di3tDajGh1OsR6o33DNsuDY24glcmPkZSye2cwdwoRPM4y9WFALYzvBpArM2Qeuz30Bz2jA7F1oX
JCuWIq/DnVpn62ptBdoSg2NPgWxg8LcSjgREBLvh1SvMF2lKTY7ofZYELcw7iEQcdZyeMvL/GDhy
wjeb5rV6N96GF/NuD7KLRaDywqJRN3pQ7M0PCvqX5iC/TgvjyDT9CxAdUzP05SYDEsX72N690Rht
45FAZXgH4FXyA9fb035IzigsFJK63umKYo1Yain7tWnjI0aqBiVisOxosNVjUoTKw3580YNvc8S6
NrfoVapdRBUT64XHeM6wyAXK7WNHgkbjpWMqEHTNarrjfiC4qT9fbZkCjXk9upS28qUuq63lZ4fn
W/05rW5OFGCZcjCZydC/FB0VTxZauCAxwuyIOumreYK6Bt7tBjT4J0+J73OYMROXzk7UBMnTld5r
kjC4DnZ5wpl5eR/smmPzJ32vaAHtxBPA8rx2ldnehbkW2H47eQVN85hR3kDbXCkCveTf/Vth315Y
gZ147FbYIr2n8qmKSA+lM90vWFpmsrWqlxbqQOyopDkckucZ42N6xsMrOh/v8Efkxss7IV9at2fE
XbmaYk4O6cWjXRq2biFK+gvuGMMDZohjumjQk0js6FeNnVoATMRpmDv8orBTwHDlh+oHXtheY851
SFb1qdwmK1wY3lS0mXf40obCl87taOycrKHhXKzJ46qjdcEliOf/Vb4UGky/9DaBy7saKSIOCztd
sI2jti0Wcdhf1vGpzQHXv5gv8m7AuNujQ0zCh+wWy7WyLbuPIgcMvsU3wDw5tgRPJfbuxFDeoVXL
SADjyfr8OCehKmC2s5H3N4UdsDLAUbGg7SeUEq6jFx+ib4VaN/vMcWjLRJXURFyBsUNndwMdPSQa
6EuqC/2MmH4M9qeCWu81TsrgHIwbppZODqKbK1l5T5f4YjnqmSkde0gVV0yDAtWWfaQxO/ZhDpia
qTq/CWsG+Ml27iBAj4HBTTuihawToF1512MkEuypWFg4EqMU7knr9PtZH6Ilqv0IJqxZMNFCeBUI
O71bkYV9tCccvhl13Lw595fAUiytu9ezUTP20VwNFdsebyhmutt4E5MoN9v7tTtN4WMXLy1Pp133
qu9a2Vaj12qNNM6ww4wkvzv6SQ8LP190u8eufE1+HqWLvPIAw+Zz3I6kAOY1/aQXxAbAlSgO38wX
GiwqnGYGEmexs4cP0ZeW+Vqq7fykl/ZtYSxRQ17ikgc8u96BcSyT/QN56og2oi29GYtyWxDych+N
0X12QC2iNbw7zCcwWT3HQAFzSWDirixkHHsck6GHTx78CaDgt/hQfpkSZYyB6LihD01tw6S+XpVB
uVTW4jmO7QcRL3GKk3BJVu3rsDKOpB+AeF5u54FpS2v3M9PG10YGrW83F1KEC+jo634Sdrf9ECqL
/tVaAY8o9i0FJxo/58y8dG78oVWolDgTyBjwhRfc577l83Of054L9TB+ba+Ubq1lxxhQMCa4+zVG
gAPOkXa8QYPEBfL6ErlI5Tjggv8eIqRel2d3kT2Ao/q1M9ifDBnckgWXuiPa0X1KymRenw9As8lO
ZsTp4UWVcUgZ62iNjMq6T2y0W2RXczB7QfKK6jcsdx1j8GqX71L4MJKTxo68UvG/+hZgtB0m+TQj
b3cUcXT0ZtD73694cBLyftMXLFQynA7H4ZZT35cv2UMfXAdlW/rBoCd9I8INZtemTjyLoQAyvGCB
J+3V9xJyKSMaVHScjsKqQaWaGQxo74DJYgGSoXRQ1+CvG06C7lS010F+wVUp4/RnqPF4i4XBUbMN
w7T8M55cjN7zyME7T4i+xfZHZXrG5lLeVOP6MNaSun8qKF6cIpAB6O70Mq3/JweENKux8Ot6dokl
GgWuIoQRnxb3vkYiPsAnGNbF8+GID3JBfgNry5hp6VMiY7VoIFNkC8rWBLfS/grqXupOD6qZ0h/g
kXRnJacXT4ObBd84o3m9P16z6bMlXjL0zNKTyqBPVkIlOk631hlxaH26pVQdUYwpRYBUv4rhdbND
kIjqwPhl9KfSwq6Dt2gDr9pyTlsb3X7lejuCn6+Q+nEz/r0F7bJZRh+0QstPCaw/fcQGE7EHibyN
C12UbSDeaMOy6zYUXySeGugIgXDhWXAvNt2mvNnFwVwNwfDB9mUbkcO6Qlh0obAGwe4VS2bePq6F
AHKYRmONldsyn5WcjXrjG5BbFaA1nJJDaA6jiokx6M94kF60U/7WQBzCEqlFoYf+InB8ieDC9ZVl
xjmFk7akf5NLw2ErnPQjw1MwnJKP6juXNlLf+WLsO6G0bMfqrku9QmYWUqFudbfR3KvsRt0NXLTZ
qMNYozWBZ5dxJZ1GGDp+iV/G1WOTvyTunaVmuejwBUaI5N1aWDcLqIX0pPPHsthAF7i9Mw/ROQhW
izqgC4qJqg0Eb/Xc5JVXPPzb+22JMo/bO/CbnHNvv3woDobxdmR/JMzJwvElcxEZInzb0bb6vL0K
p+QNcaYF1AcIMSsjNFyCtlu7iHC5kA0dOi8IOzrtqnq7BVLITwFFfLrphhwlbD5LXFQ95HL4dOLK
1A8N7/7m/ca+eMTpolVCekqL2IWWCnrLzt4gUMbQmeIlN4prOD1drs+4svZskAimO+eWm7ij/UJ3
LCzfWB7cRRFPymvByMFjKdkfr/ObB6zh3Oy5B8HT04eB2GBw5pX2OaK/Lri8hXRTSL7hpsEtUOyU
T6Ipb2wq6/uZzoUNN0KhR2UAcr/gnIY1SiXhsOc3KHTg5Y62onNTt3ipcJ4KJ808Y6jZCYvmTbkS
IUbDVq46SSp+IFckCFlbG1aDA+rEHvYi8SlMIKFvjO/y09CA9sFU9/EiTeenYxdBCf29bbqrOR2H
PtTVUBCOjwzWffI/MOsRmP7vupq0XGH2ifRJrb/2YF8fpKQxRGPpj1oLsYVUvuowoYpupA1wQ4tv
nRirhHG7KUzdVjr7/q0feqpp6SDNEyHtZKyTt/EorKDzqeTrlC41hoeogDlq6ZrdRS/WpuLkLS54
mN/cAsbHzIwZGaMxcoyfnAiOXLpsYClCbs8znlf0QkNYmO/Nb4XhACqhM2rajevMliS3SvHChDHo
qjfHPOCR9R0FMaAHvmMGA79+pjAClwiFzplnKmxwVhgS/Y2LElso9S9Pl5Xh5at2ycTGTk/jB8Sd
KZ+PVJhnHXfAHk1HZg7FvEbwZk5w40vKGuwtjMn844F6+i+utB+4OGnjS9FyfKzi7ijQJDpaq2Hd
ZmFWf/fGqvzQOEdhRN7cMndR4aUMzJfGG4g78sX4YP7AL0iZ/POMOp0pB51nUjWiplWTRof3dvlo
wpEXq9BTrcLODJIPAKQFjbWjsdIW7aZm7E+/FrCYY+GNOM7psbys6CnGAVcPAjZsNjrR+S9Uni/u
7HhEyX5hvpsbdcOKRkq3d56KrZyEtb4l6DYoJs/kHZRxwJFA4h1tZdd9SS/xZ/GV9hiBu/w4t48s
AReCcPInXw3m0IDGDUDgBYxo7+n3LHDBL1e13y5FcGBE0ljdaNLLLT8+yH1W93Xny++j6FCljCSw
4Nf6pZCAdAS7EPBGiAH5p3lMXpDnm9tC9Lrxm/ieXsW3GDJQucA3qydEzstpYyVBUyxkaoEFeonG
ifGY2SI5wlAVZbvtrTQOyTyFXSXiXr7xogZW3vUM4tCmzG1Mp9C/ep0BbMU070XdZJ9T/ANTSt4M
l/uAyqaDct2ye6MiSw7xIlngjkukBFqCezRXj1C/QtTPAlrs3k5a7JkCqiL201e3zVt0bFbNQgFM
Ie10MWhBwmVLfElJbuMV4nvyOhp3/YgECKJZYRqOUAdEnBZFV5Fs8x0CIrygKndZRm3hwR7uf1lX
rAM8T1MU7ARPXsaTIwiIXmwQ5+gQLcs9nALic/oMJP0lVuhlQh1B5QKRrCsO1PqEmjX/vyo24M3M
+w68sYrXB2sh+kIvuze38jxKQFz6aQ+Zg8Uh2bty4UVpZ6P4E5FafjHV4FyARSHa5EHRx7Abrog5
z+NRbCO7RdEdEHlJTP8u+S3Ccaknoo0H3an1u3aD5kpy83uEmUZvjLxm9DTBr7KliI1GgQC1rOWU
qaSDtgZnP93WJODT6Meoa5fxxVJ/NDgE+YdFfuWIzdoyQrHAP1C0K57gMe0HI4w5WmlvUOQc+mIp
v9cWfFYfSc/5naOnKkVAIVDjm0KegJsimWHZ8RFJ6aYalGR70YSlUe6e+lch7uPnp4rTAzxImFoy
rRd3VE6JHDCL0MgzczpF6P7f0iOm0w/ohctYt+PKaUYbtW3py/jKyfWD+IgJBc61tATkg75ZqRt2
pUL1NS6tnRn0Z2y3Qj3AEZapcLq5bdpVdJTLa2E6jLDxVCCsxi7AnxYnjIGOMil1xyZ64EuLbQWd
u7vx3sKMinbmGCptKGJt0uyi9pwY16oqnTtU8NgTxWWtfanpW7SRQEk/98b9+L+oOo/lxrEtXT8R
IuDNlARA740oThApB+89nr4/VN/B7ejTx2RllVIisPdav0XGyuXS1hsRaCx9m7zl3Yj7OjsZxIEp
aBlMdom8W9ZIYrFeJ4Z5GM58CbI5DZFTdoXAoKGrjUB3VGE/AoSwF/yWR+UbkYO05XPkZ89C42hn
7R4zoXD2H+N/5T/vDQ6C3+YWPmk73HHvBr8a1zJT2Gd/UW7WTfm2bhpGKxxgnb5P1QMniiG6/t/0
oumR8W8zbvMRF5UtD05Vko6/ltAVE9OHMG5LQIKYboJubfToqFYk+chrEX9u9CVBagUIwgC0ihs6
pRIpWu34T8JL9WDJunQP18G53xaveSeqyPS0TeOojmsscFW1VsyVVnMILQ9kpcLjBdVhUJ5JdVHY
9xLvn0c6Nssd3UL1pix2qngyxbVQ2XASosxkeLXIVU5pT1wnOFqVXUeO6LCmyE6Z9k1MwdVlpAQE
EyWdeW8gbeBRiCsWSHBp6njTjmA+l0NoPONiaZMlNEVF5mZpU6PL4+KzVoJ8UASwEH5bZdY8zDbc
Hv5iLeqP2SvSfo6f4W+KvTFd0vc7sIllHStNulFEmCkX/Yt0Ec+TQeiOvPbj3RTfU/w0PsvJIiKO
wdvk48onSDnbc8qybhYEW7LKF7eIdUlZe8ETIZdMwEmxt/S3X//GHbsVYrl8Twk2skXk233Fus0k
3Dd23W30+s2pGNB3Hu9EALboSzPcXDXuEqLcDU9zBXbMTcZZxOw+Eb+JMfLdUs+ub9mzAPZqdO/S
CV13qJ24BvwYIyynFJEDCNOjZ0X8cvUG3E5Z0UFq8/2s/IXj7DbegGb7xEugFieP70Np6XV5E3Xm
Tz9xXs39LksDueZ0rZGPw29kSHmgUuvApSiD3gBNQoHh9kgIWZ4TAQRGXAR3pCBj8QzqV+v3GLpu
5V/h/xOykzxtAAPj63DvTMhWYq1fIs+n9Jk7EMKEcxs+I7fuGuBE3TIW11DGWTBXWZv52Sczvd4o
1UYiXm2GhUhjYUXjuuL7F74jVk543R+VUg/rkYjHnKyTF752HBvTC2uNjP+SeQGQ5Zg/zfcYEKSp
oiIe6dtmxs7BpQa3hWL6l22yDRcEoQEJJi0N6BMAczXic51nnO41fHMjSBubkQvkMTbgKG4qfDKe
EsACjCdz6ghnMfEOBS9+Yy0aCFEmcnAElHz1Vz2etOLiyTktldxskz3d8ytOUwwtylJHnNlcO3my
PQCuLnpTrEbgKWDUuvHtZ0PgBMM2944OAF0vwM6rb/8fQ7LsWG52n9xAcxrhwNzE8JaUF6ni7Sdu
wx1HFJjojJd8PIrg9hpRUrD1i/BZUA+06Gs34IpGb8XPFctmvKmHB0x2n6z9jAtzpxQnQTjw34ma
hy9Hi8bqTOlCQtWWRRPWg9GSAQ/glbAVePd/GvRovijlVdY43CGkHnNzt9atSdz4v0xkGGHOHRJj
+ChBSitpcSoxodBUr6JjdUWoAMFh8gy9o/S/xedckVjL/rJmVUh2xJzCvcRDNTqMDKnOj2k5m2H6
hYIdJVtYbPTDxZi+DQkp3VdxlvhlJg0yt0vscRwPi8nfh93J7Df4iFxzSynPU5spN6SALUf7Mvvk
N3Hel7/1Q7IxUx59HHHg7cTc0Yk4f9L44BFFA11w0Cz5hmvGMIOnYcl1r3Q76TZmRwn7Hy0b+ZOS
gYDXCHZ4XJqPiYDIZMlFUyCvFM7wCawAqjaz5TJWcqDPei1rriqulcYRZI4bTNDASQd0fcjQ8Y/i
hEqRVW/qK6DNnSTLUFt4JS8XkFc3WwSZ0+tLnJDzDKezyDFqoDyGJ7j3RD0A4GU1CRVLONIofSnW
PQ3WRemY4quOd+STek9LZg3CYoVJVrpbL2zj/j//qHDqXAqJtlk4lkJYeuptPJB5/G/8YxAAMOBD
zfzd0DhGwDZDlIqjeZDKi/IffwU0eIadgws/Laa8JnDokKtJVUAfxrzgYejGyeB4MoGejIE30pcS
AuHv5l/75IFJU6rZbOmbd7mk+AR1GgwCkxK1LFPn9rFTnWaiRNoTVI08rCZvm59Cty/u7RWr6Fes
LwHwtXJFx2OClfIrffk1SjdHQCi74wiOaYbvF9pxWufvYdPMa0d5TO7TqyLjiTd09s3Ri0osxYIF
kBrErmEG55FRyTgRFhMLAUpPIJWzfDBu+sW/cimiiBUSsok2aebEiBfNJRIPLXA0GQ0d+pWl+kex
kpMwFJtv+aJe4nI59vO8DgbPVsM4yuPHTxYHGsHk1Yb0n9qYj1/Ld1i5BO+gxx/mLCnUWSWJ/kaI
EtrIEZOf5q7tKZfaWKfhJdzqp/mHz547OQgd+YnCg9yes1niX12Vh+gWGx/oZHrhB3EP5QATQAER
Wb5/M4pVDuOT7WHu4X6WxXiVo98S6tIAaTAuPCbD+AxK1uEZbuLNIu25gY8hnKt/tuUbX0PdnIT2
KVUr3ms+VDG6iYg6w3hrUbgEgcIkFIUnr9vwxQtvM9+uHnOeIHLh+b/crCjNpf6niOZ/DP+avwwf
maa+R2oN1FnRElbv+W8xCZ/TqhSkO+P4u/LlCQJZ1tRe/6JdiqVTpTxbCwWLDMOTSE7OoVU0zaar
NXhKfBY8yOg3qK+sydV0hmbLZMgtwuqiz31wJ7qAFpX4THniuR7VZp+njs3HrsjPiuAJHeJYX4Ti
hi/FCZKWT35Ln9oTM7b09Ic3PWIwz2/+3nGGjHXaGmD6lpp2VVXmE5QEOLH6tfJBWcRPd1d/DdTN
dkIBqPAbwpZe8fOzHtAA8alpF34ICGxvNJhmwtI6Qpin4bGAMFcPBU8oI6u6IGt4+IJCgbEowb4J
kMQOA4V08R/BqWsWMq24/PDJFWp53WJjVwNbQWVi4QL6hkiCMOx+RGHTJlc1+cytqzq8JH3b1B8x
GWaGCT/z1VkPr/adEny1GYiISWM7NkdbJN0rAzuc2J2HbcyclwmvuuUDO8AV6ZPTMz9B6C6n+qPW
0ElzxsWGBTsQuwFXhhfBL6dnTXu26L2o9NCAKfRbWHwlI2Eb/nOc7pLyiEOQR7lbUojl9uTjfCTB
SYwQz6QEL+V/4wgyzJw/oPsy6mgV4+bMuw9NqHYpyKLonaJ4Q2UQKnB4Nsg0mYUv6uEeY+KsSWBc
WuHPEJE0k9986WMi2WEo/6ZwWZqHqTtYPwB5ZnTyu5Ws/EryfRI5TWM61Wq8A+UzKlm9kcougwlX
MHoFyvyuUn1SvMENqQmhK5LQo2+xYQruYBgHijE0fKbWjuBzoVF3gZo98xYMwWvOAWH4UQL9CBtr
xqim5W9/rFdGhSCA5pr4QV9Ll6PMt/HW0uvTYwOiT0bZa9aR2cMwbElch75NZhEaVg3TDbIx0yFw
XeU9Cl2wPGmjyhs2jIH5KWVo3GTT2WfzzHZSfp/CvSneBVAA+LIaqc3nVJ90805RnqKce+VdA7uU
pISFrJPkEp8rkENho9IcTNegZaeF3TzGz2BX4SXnmCL1hwD7tQBvTEJfdJSFFc8RNFdh0gkOreL4
C1RyKOJLnwae5YTtAqUyPDoJKsyAnY0FJu2cQlyl1qEM93J+kTCbB0c9OKfptWdllHaiukDLTgxW
tiqltWc6lAnwVcOlchhPqUIsHUPIMovXUb4b8nNH619GGfrNitfE++NJDiaq4RkWlwjJxcKRoCxh
Qu4TTXdIhDsdJNXOgWYVRtklT50iOeXswAWig8d1/3MDeZACvoMhKMdK/Z0ortDaE3H3yaXo8X7y
tC0waHp8Zs1yfqA7vFKPKr95gq1354xhswPjWGl/KmtyvEg+UsQ8xj4ryHGnfWOpcmUQP5XaFUn9
KRpIJxIcHorZQC09onyTKRu2BHJCR1dv4AoU5JYouUhsgi7Fz10vws/ukpPy0LmpQDfLdzCw5CWl
k1cf/VfOp6LIgJDp1ev3QvYYCB+If/Vs20doEZ1Cx4W11P7F2q8GZNCCJWlgUmH74k/NJ9bxHQdr
hSQUTR9JrnhZwKD1N1moCyGWwTb3gWmLyJyUg1luhOyY5ydUM35hkyhIcL/4VVjLsl5XzVWKNjnE
7Q0GqEp39CrEjMC5g5mz1h3e13UGD/ZNglD5xxKCYTKlRmHBf2FuCz1b6Jx1rR9GLFOIWjy3Jep7
5IchCzaSoN78TKN7GJ5MBcSUIVvl3WuYrWLyd6SXmB0axuVpWul08Wi8r27VoPDcGij8yA0xN02L
b+afLv9G47s3TzwImsMD4fHmGqsuuXvFvyg/aP9psgqIo4wIetdPPzUMKF7AjyfadjiOK5K0lxWr
TUGIw7JRDyImPjaWBHM7MoxVN/Eiz49ZSiU6XnQDHPpoCnS67QuY6/ElYCdTj1J8F4anJD+wFC08
WeLByeJXJD4yGOfiUADNmScxp+dq35Pc5PvXLD8n5TOtDsbwaCrwDyILiBys3TzghN9RE9Hy0Jso
ZRKWuBoM7KEn2ISPrOUaR1R7VGDTBKSV5DgSprD360uj3gN2pB32WSIsTOhslaFahP/KjWtprYTu
0dPn551V8Okn56XBR2xtgFsIC3NMGJuA9CAephXNu0urgOAqCRXBMd9BjQwjA5xyVcFLevqtLn78
rL1nClasGJ9EtUT1nu8rgHIZPDYgZjWSPSV8dQlIgIyGcGqfuDRIIx+pafYdLUdpfFaZAa1kyxEe
Y0wVpnXcBY4hfBTmy5Deg+wt2/Shs1Y2H1QnqpG68Dn1hVnhyorkoXQh9yJZEjVsdwW99jxOoUoB
idk74oBPLFlEvJ0Q3NdadUy29OZKvjfKk3We3wO6YLxDbq5LLMOoLK6qvikNcptvKfj1iH0nLS6y
SHPFWuSTF9bW8CyNs6WTXz1HhA4tI2HBrlKwWhJK0LyC8aYpf3EPwH/ti5+8/AmvrHtl9zWh5KEG
pVzj1BdpcottopLYGoI19Q5pvPKY6aAYCwx7R6tnnrkm05cQXSD4lIzv6yTWJ628dZhtgLKVnVLb
VNKMTKRAy4nLZoeCLKLog2++IkiRzqcLhcI9IaPeor0EyVJJ7i0qrrH91AKwCU4P60cvX4XAM82W
y3c8xB9t+M+ahUQbX0EvJQIRj66SOtEI4rFEKejDbaGVHBbUKSOs4UiuxjVGQ/40XDLKUpiW3eAU
gNv9RuVd5naNdyP331w46Xoa8U7okRZScUaER/JIC9ZjkvRqG81v3LJXer9lylgKN55cKv2tC1cy
rSu4rgmC1KYXcroWX8iB+p6A7k9VP3vtCXxZGH4VpHxEKFD1iHAqcMkeSdBNEICYY4Q7+NEXzmHV
JpYexxBiJQAKDaknRQXlrVJXCIAjbStyYUmu2Nh6Yzdz7az2nsfcjhtF5bXSCp30zX9ycO6Q5Rhf
g3cmkFaKof+axfwqJCcE41k4LvPkO0x5gfpTjM8yR+456KcqvkdKs5BGesKihRV+asm9wdZpnKz6
AF+kM/HmhE160kX2bmiZqAIW85VC8Jq6btE0RRTLVmjg12G/q7QdBJDqjNBaIcglkFAHXhgqn61w
jDPiuk5C70aCrX3FFqm663F+ban0PAqWzboxe/yYVWm7l1fMK5O8IuRlKrmnF1K07YEBpLkvh+FG
9+kG2jGlUSmWttspp6cCK/S2yM/ieJymDV2asbEhHNAjLbPfa9VOG75Heado61xZAX00zTbNjjq2
/Qpx4H3I/pXUBoEU/YxcN4ZLql08bomENzgrjOQlY8kMuU1kBG+evh9A+Y2NlJ+HeIuQmx5Zv1kP
GPMEsBw0oRz7LjU/8ncTbkAzQ9kNaXpDhFS4Jg6okGl0pVrbZNpQWGBWp2768kBntAOVrj4LIkAS
AcKGTVcP/7CavrTuEQ4fbUlcw71J182wZkw0mGrbs9my1bQ/MXhpMpDvZf0aylFkzus6bQmK14Kh
pkDqNYK+ZBXXaO94nk1lM0Jwej+T9RdJ6GaOQndpusto7Swm/ZBjSjnG6sFUeIBQBlLW7tLmowy4
mWfXoUXYCOIx081FdVNq/yRqMrLCJh7DGuBE/0iFwEPpiB966J0N7lEdhp04o0DS71pgnoXu0Edu
mAb2KH1pjPGEitlSASRDd0EfavaQU6x+aADEK5HRirGl1A6j+DWBKGrEh0qQ+m25vZku1ScGEwPJ
y95B8T4G7yOs1gGJ9QQsMNPXeQH1+TDNjdV+6bgM/Ac/QblZZ3yI2T0pr0zu5I823abLSaRatcGC
B0/NPw2efDX7tLJfIz8TOxSJK9BjTHisSfXEy7zviUFu1glhFyOJM7umOSfYLlPIYRRREc07G5wh
o8SAsxRf6b0LuShoknFbC9nIVtN3oXdK63XT7Ftzwzgko31DI3XiLCzHW088j914R8SsanlJhJup
o/8DOmm+qvLZJbeQTAHjGCrHTmXgIF4R26bJesjgzNwhQyAPdsmYYq6pFkd7jSTx7rc2cZ3oqy1u
SFhklRhYKn7Q90YYMBH5ICeDTTh3MoG/7xJqQypuLQM1uiZDfLCUs3UwhIcUzhCeMtihYtPOEWpP
JTjoAhm1+/iO7rchrBI1JDA2ySdEiypbP7r27ZanmrNrYrgSF9UnwFupvCgcqxRH0FfYUHx5w3Ex
xQ9j3BnebDsydBS1x844xCo1NOum54zeptrRT1Wqmsnvgj2xml1NlEdGzQjpJ++B+aS+6wCFRQFv
V0F4dD7zyq4Altbz20RUq6EjNSnik2DmS41W9QgXomJAOjMNijmpIcbHmJwN5ZE//PhcG/sKYN4v
Hs30xejPsIqEUHA5dWSBspJH6u9SdW8VO6zrSsEnTNA0cRgSy9smqFyVsRlXkreOSho8YQ3vlvgP
92tMvxf0iQIBXVmM7xxvu5BQHxQexqXK7TE8WxkbyrrbteqtxV8lNAEpG5ntlw+WHB21Z0vg6wrh
2sQuWB00njLDSGHUThZ2WlE4JIzQsRkAn7PbUwTynCaHDgE/QkEDMjtEwznro02W9ytdJmhUVV3q
hjnrtjUSJ1XpcUnzglrAYBDDBgIqssDqeDNQ95MiMJ9mZsVDQzicVP1R4+O2ouaRggoA23v5IRZJ
aqv3qhWRlhz270Gk97G0lWpWTdxqW9oa2wz1mrUpui96C/CR8E6e0nv0TyA4oAmIDSd2JyaC1ME2
oTxpMFsj5NlYGOBVHyVVltsVb8nQc920/jpNiDzCze3fmnh0RVPe5SW1RpREbaY+If4YPFO7UGmm
ikeRqlZSBMvNSB1bIV6KdJXugytxo38tKTfDWsm+Aq72jAeV/pgFcYzSjAYu5D8YA4smE2HDKiTc
W0JjzUVGv7u0ZJJNYA78ZdPZw7E69pAY8X5EnS1vRw/dwHdQxAsRHLz2wKDBsQUYzuCksZLrqKMi
C+93gCysWDHLCsKLwX7aSTJLwOgARdgy591CL46sUT7s8+CUc0sdrHN1jZUX7Bpvu0jQW+Rmp4QI
hC/1h3lllI/syEP3zaA1tmsDr/D8bWFsW0Ip0h7BlUZUyVYL3UZ2ou4sRs+QT6jAlVVVPfAhP1U/
dlQyTKjZ033VDrNrO9xVunKmAhp+1ZEFHuOJQFDIsJG5Jglv08VCW+OTxDp9mAIvf3CQmRGn9Wj9
m8Yl1Xp+QzD/nC3mq/l+LHtHrynfUZitQAXjg+r9xZQuUsZ0qHp+aBEidkrUFwbcWtCS9peS93RP
Dcb6rjp73snzGZEge7zqRSwZmVgm7LaPgCwnl6D2IOs1UnSQGreLfB+fS/EosHbFYfVVWyAOKV+U
veSIjeZMJCFoiWhd0uYWDYfqQLfjodxByIjpTg15TLOjUhLFyJjSktllLY3P7rfmzkWwAxUUrFr9
GhPi21eMlSIRj+QHetW6h+xhmbJSVle7NFdF5Sb5s8NEtW6lvYC0ASW6+j38cdYWx/LTkBh3W6Jp
EFiHR2R8nN0e2vZ0MX5Ym7VynjRSuE/yFZ/F1DokjffyCehWS/eJiNbDFhoOxCOhfoV0EyZc+8xX
J5jFADBf0b8HlDTdpxaeqzZ1w27ux0MnKWxGLMec9WK7VTj4dYIMkceB60cEs3ftfhBPKnHZ+xRh
EbgL3+xKw5+n0hSAEhv5uy0IjgbHdk8/k87uZUeLznwAVmvDiFlkKKKphfNVCOWmXpLsTQscOLD5
WwbNBVYF7pJ60IlPBeCHfvixAMzaZLD/YBIL5ppsVqo6VMlG4TLKnAJNkoKMG7G4K+78U/Tbezs/
48VftFt5ZV6gfDtWcw6b+oCPIbzitLyzNJWFYwJ7N5gBitXse9cd82CcUN0Hte0B4CLuUs5Vv230
h3oU16mrr2Uj4S2ul2k1O7/gmMk7/iZarztyJzz9T21rLnhu3xDYLALWo9iBqatoXj+nS2tDjbra
LHEh43klOXTNE5gQfEkXq3m0L0ri1cRNZZt/TX8q51gAM740rVWMThiQYIEEAz3FeO2r5QCZT3XP
XUe9FTidm6M3QCUGhveRhMesaK9d+vSIm2KiURi2MbJzxm/5ggTzHPmDK640rEcSwaUPoWiXkkUu
WkabDxDNM/hTDumr3hPHpf2W5oLguRx9/ED+BlITQHUVkQ7LAj/2nDN/oePlcOXX4KMxXkX5ltO5
7iHWRGLZdcxQeBazW40Yf9NsR1K3GD7OPp+EsR6Z/3Ou8aWY8rIQ94w1E6WZ5yTQsjGGsp/6u4t9
V1P19QQ0K1LTup6CUyU+fDo/w1VOb+MXxMa23I5H6+Vd/Kf8bl6wKnKwRGRE9nDyQ7A1bkxMQDvQ
8K/yNSIFsc4yXlOuVH9Z4G+B7xQXqLlr9OTsTj6WOF4GWDvELvKi5LSLN33JEIEEko++mfULo7ZE
tUKF3sXYGn9UdpFIMRupR32HXvxMNG3sTF/DV/ir+UDSoLhUL7lB+Y34dlyHVMQJnAjLJp1/IgiL
IL3UXwmJcJBu/R/vu3rme/XUTIeMNCaW35Imr+iPWB8cr9Ga26IZN+VrBhie1oU+kQ05j+9+Q/qh
O5uyRJsai91wkA7t3fizUITo8xyn/AEB8m4VbAh3opQ/myNH6VlGbXQdnscKlY9CquFIzljyRJ5g
NTL5LrhMnbpP9prx1s1ztJ/cZJPswSM2487jopnFdkH6L6zQjXfoeuyoGZ18Ts9qKZf+RiyXkbeu
TcE6yV3T/8wFwjNhdFR6AIATi3+Kv63IE094bcz6xtlLkbmVbosjZozE7RNX+stgY9QnMONUfysQ
MclaQn9D8LRRc9W0umPwRnr0wInRQ4B07LN3OYfVNej9R2Y8mB1/mYa2J5yahgtFIyRekQn7+anI
ckYKkVATgiZDHq56/+tzroq8chz/j3H+T+IhYdYWNN4u5yw7rq/VuEI6bQ9DC3OO9KZz2RlWNK6u
EbJfNbBEFLig9/h7GA4xil6FO/prRguJ4PnI4a8JP/xbRQBL8NsFbKpk/aAm4uRH5XK3kJDqDj/b
CUywc4SBZwAWUp8WFW7T/yTZfuiW2aaQXH493xk/LOYfJSH962Af7c23dmu+tZt+UE7mQTtRCm2c
EBiRg3URE8x6S2Jv5z6ddNdf+mWwaZ35/2YpJLLGFXKmd4o16gSISlL/J8JI6UdC8yQfkT2Yj1ks
ifTwPnzGX8Nnh4Dwp9LAZPBf8U9E073jWz6ET8RIwMDkNz2ab2qXESahstAP6GdZrgmaD/8EPmti
QQ7mJTw2e2/Fd7TXbkjzXqgY9HfMefUK/woI9QP1pvCgKhEjxbf8ppaDKEOoWuVH+hGvREBV3+IF
BRUiDfnAX0KaDWjyw74zkMDzaT7Ei/y2MvDuJec7Ul8SrouX+g6fSCnQZp2y6tWTVSXYXPgEf6AU
u4NJcbIxO7Fwv6Rbxpl1i7QlZqH6r/nGxcqXpS3xnekECCO1j1HxgvK/cSXM0huDh19oyK3mY/sk
kz1RT9r4v9ynHgFOkgrDD2UWtw7fFVlGAqjeumFcviGcJLquIl5OXeGQTAtnlNeJvs9algk3CXf+
eK2JPxhI1EbCE2TGxiP0ltC/SXAaNd+2KT8cEpGHqzS8dPkKMDYABI23boVGApV4uiu+8x1yF/6M
6NEbsrgsxP9oWwaEofzyNyXZzwH7sTe7AtpVy43aO6UoOr5DJaVlflpHTHjL2SPIjhdnT/jEplzj
PHJEnjadTWjV2KCbJ+n231PjPXgg34jyxku7ZU9cvPnSNuJDdKbQ7ln5qFBdt92Pzzynp7sBnRAr
Zapukbkk0tM8VHvq6JbRKzFWqsMxvJRXPCasvWsybEgHK2z8vQSJlw5f5L8EHpl39zSbf3X79Obp
2eq4C6M9zOLF/+sviAgWod2R3EBdy5bX1iZwzrbskrAwFoZj+DGcNe5Plm3yhxkqZDJuhDWiYhWj
65pzbWHgFi+7b618JnXp8H143DxIIvtuH0GoTE9+adLUvZrY46pxlU2wMs7GxjwCnSM+bz7Vg0RV
DQYXF56O6CDsLahVZpP4rP4x1vTV7miiXkp2f8SMuypc0Sk26SykVsnTFNyBpO7eRoIS/wlrRMFO
tPGv9ZN2ww3dCag6nv66vM6uS3nJmeWq5OVyeyMHPPE31WigniNLF1qqhsXR1rFt/8CTkUFwqRBz
5evh1CDnqsjLxVuJaXBy9YuEEIJc7ouAdueprySXuedqvPwr7++pxp7DlYdkPtxDsKtvEaUo8uh1
vaXCaTj5Hwyn7QhUYBcsRMQKn7FzcNSax+AQfnUIOslpY327TPzent8IEE7KNzF3/AlaFARk2i7x
QgvDCzUleMhwMh/RxvieqACSV3ypXYqaCtnEhMEJtWexalbdmxjYkgQL0RY/ZiMKuD37HaZGWKI1
ehtid9fmNj6Of8jDPDIcXFBDJ1iZJGdi+VjemMSixZq8cqI6lE3KKTf/SGjL2CnUgzikO5u4r/t1
iB+IbOiV7kJjMimFP5hS5kTCA8UHV6LrEM518amD4y0fDRNT9x0pP2r8N5ZfyNap3uFwIr6OAHa6
h3Sf06DHGV+sZmnyOiU73IbrQJauyWj3yIVt9yOONth4VoWq2yCcTVjrRAbLhEhzNiL0NaW0yoWz
D34X/qdRG4lbM1GtVZsQPKrwTnpvZ5vkzudrm3/yk2BPW3GDs7nSV8Ktqx2k2eW4KLNdhh6+3MTZ
znzwAxTBewm7r2GbWFsW5VM4UfZKBvNfiAtbcBNvG4LiSwwSto/AnDmr3/gnXTl07YVK3RGx4zoH
SE2pn1gYt+zFqS/gvBVmmTM/CI7dOWc12YvbOawBEV2IZAdT4Ht0SNgqlydET+7oxOt4xziA63rA
ta1uLEc75iugR1yqeCKWGIj/uPaWUDUuSv+FhEiNPdKJiUb5UpfvfPHiqeM3zIcH594KJ5OdLp4/
f1CtDo1K/+0aGDVtXC3YjfmF5on1ioC7YE2wJbryhfeROLEdOKFbkEuHjNhYSX/xWfqnDAS0Vhdw
rRW2JFYSLkAfFhRDAm4O375RpM7fyXLFgYQSj+ufrcQZwqfOjIgLy1umLA7aMsr3ab1r18F2ACh1
G1xA7cdIpjoAIg+SsVcVlI6z8y35jfSlqqx1LrE5zV4YX1h9Imp8sHbluBiJAuSLj3bhr6fOyRFP
Rfd61xDAOOz7+BJgm6uIUgECYuRRCQD96+AYdWY46zPraMt0iWxkoJm/IdXui23QnmrzMkIkowOg
GwIqHU+dEcF8LMLCzg79V92BiO2YdhTshhYGwhW961w9fPVKcj3DNbHfkPJOGkvN3XZS40sV7TIy
LnBK7kITK6At8gjkdhq6vA7cGLq6EiUHxxsMnUEAK76fHnUuwn9/q6JTMiLgT2bL6wRQRF0lBQk/
8hWjiIL9juOH+LLi3ILmGt3K/ypJbEXRwp+Ot7s8tkR08rPij4rFODbm65rLGfNI15PkP1ESewyf
TC00xP5/EVP/L5Xr/1QhUgdK8tf/NmLOPZBzTpMCAkcBJBFVqq5b8v9NBqssJofEA9uXlBzr8Lef
Acp7TfTddwzMY4LQOOmXtXrPxA+DK0CGN1d1VyetODYIlC7IB8GtoZJYPmjDoed/T6zIoqLamtC8
0qF6lwriUGOnkwYCQrorsuoxpRJyQtC3XEf5ayr5wVPQF7WCHm+1tD9ZZ+1VCv6hnKUq8ACa8OP3
3NEl3USN6QgVRGr8bZj3IIPya0VxlaQwrbGsnkxW+4OPRahQLGMh1cO+Mu8eLL+mnjyS3yoib4jt
W2mpfu576VqpuJGKK6LFVEYuLyW/Wep/+tPd0CycHgbk2DnAKZ6yTjpTpLpjlW9SCHPpmg0nL9GO
LQ0KuMDGQriMU0mhMV1bGO38SXwoQn6sUGIi4VCjfhNokHkq/zxLOOqU/vp+DM+8CE35qCGa99Vm
ZaFub0sw1Zj+MtVpKZ1XkFeMerJNc7Q+aFvVJ2GLsQlumDF0VNZqrH98pCSBepHvOTnBZk68TIZt
GWs6AtBcJp4wP+te9iy43sKArj2RPrSBB7ZHS0hQixReg2DvJ+d4vPOcBY4aqOeR7BvdrRRl24E4
cBmW8kOb0y8Cu/a5wMkYIW8THS7/zEYiYUS6DI3M9OATce63/2L5nSK0T6dgpZH1R6OP3/tntQ0x
uvhO5xPFFZgAsGplZzEVuS2cS46WaSBUj0GfmsxZY0cs6a+ublP6Iz28YMbvxO+TuvLQAUdKkKcW
IHOMnoqP2vXoSbbQgAtkF0rZQNE5sNzQdRRnmlvrAy1M+FVI7bMyyTjRqkskM7sYovlWJM6nOl/L
KVkv4KDGQlTj/WBC61LO2ZHKT9BpRtEikIcggviKOIY9NEx1CH8npmCW0ZLO5hWpVXqxDxqs5XDT
Mp0gyqjCAyGHkXoUNFsPIC4d4iM5wxNZRLkGMsD/mxr6RO064jaXxsipYvxHIRnPx1Sv52kbegS7
E2x+Q09N1KwV2lWG7DIZq7AfEGj/RSIm8wN/NOoBeRsQQKNvV8gQCrtxFzWbELxSqrWbWTarSGvB
0jZjwLROjpRSuYGs4TgTm2VEbWca5DuJMxG0PiTK9lmhyZnAx0PkcZluEwCBux03Q6ec6CUQRDIw
outQHQ0yKnKoh16FIvyvomvVwi0mQbOtyqvOctoxPjTjPyGHQiBCAaRYYAaS2wHNgEiYi7xMkwzJ
j0qDSP49SAZclPL5P+ydR3Pr2Nae/8s3xy3k4CoPTASCOYsSJyiJkpCIQGTw1/tBfw5929d9y3NP
TnWd0xJBYGPvtd71hnBAkDxcSDfsP3sZYRFndhkdMnhVY+QySgwYR5Q5IPZeInPblF7e0ykzGmLx
QI5bn9ABCaMfaC/STejzEyK9dPQ2Q08K8+CVXbfIUsOVsLku0FbhgFpVm44Oroq+YvDvPiNQstoE
cIXH4H0UEDGD22dPdZZaX6Lw1Tb8DfgjUxpnSvpQ0ViqagqvRXPkGJN23N1kChv1fTIRNZWzgm12
QfNLgCezsSLnfw3LZV/g6SoZXmngD8/kHPD8lc3JhfcHfSUrrR/qEO+JHpdD3Ymb9+k+9w9tkcd+
CmEXJnyjLeX28ILdHOCFPfTKAlChA13+AJaH2KY+oc34krTMxU2GJ8LLD4VlDAsqWDJ6LsONzHtZ
EpAwR/inJQv4XxIEeXIvFcxLfeiK3e9AR/RcPCHKMYvECg999qy9lSdhqxwbaA0IsvIFZtEajbWD
HVhmzeGjAaumElMLu5VsATWcCR1oqh+mE/VSNQ7ifzH2qsIuzqW+CtN13aK7n4ujV2D+fH/Ro/8+
O47ZhYFif4eU58xHq3SUiVPVKxH2ZOe33ZTA+mB6w5nwZHTsMpib/DIYmIacNXcJtU4NUIhCKKAF
ChydOjryYR0/L8+DtdK+SJfDVQyPJx1Qx1Wx7EJjnL2n0ZLPIhCP+D84ITgOMreANV+kqwrOgunF
yRwMjfFsqmytmAn8MYq9iYiYew1aFUgN9c4itLJZiekefxF2uOfFwrlIQVa76gA05AWfMP7B96jF
d7H4DJVTaRwYsA9g5y1sy+nKCuPUVDur8Ss0YIODxKXtsdWzRfNUmnMatQfrDGJDsSvNxVRsvzzD
9KHGj7C2GfJUr2tHTRcoB4vJ8GAbpc9x2xo9YxZsp0xy8Pz6Ry+8Fn6wulMHqEvzoFgn4rFod892
94Dx1PJCBDAVEcdLqzSZy/2yFlctVigwHg3gCCzrCPF2Am56RB+d6nskFaVONie+FabFc8O/fSlT
IigLxXJEfJLu6vvwG+47oiFob3WXd0aQ/a7HgByqz0xG6MZgkqAWC2oMqsuFjr+z6pgE1uEXt1RO
wC5AQSgoEBPrNEK/Dyw3Vs13H/kk4Gn35y/9O8AM2glYnAGSiw7Edxb/saWncOKJHGdCBMqQ0msz
BGPsiQ+H37Fzj6Q7zhXC1L+jN+mXiSecd82hHg3JMhVsWj4quOAdUubLQg9Nreel38MnmbUHTJL+
WC/DUfyWn45AfpHqsXHpa+KDVQ4RuTsbMO/UrcqIS+8+snkf+k29YmGny/ENBhR7eSkT+2ZdK8R6
qaPVNowgFXUPYNgvBjyXwMmv7QdKAukG8s3HTIxTqG24/9JhWzMUkWDh0a/mGm5DyYnXNZD0Stta
2+5qQXPCxqSEojQrboYvblC5PG/ouYjWOnMaKxDmpDmCdtbZ4E3CvMZVQjcAfBvZOuzgCOm3hiww
NluMHT7wpSPACmVwmNrZNbwCzNBq5e+0rpXqUBNP0A84CJ65mG5FjsQWfAcKUGjzObJguRB6wtLA
KuJm0nF2V8SnkeygaxnRNty0FcZJBF7yFreYS3IgoQCbifrKxG1PYrUT+aw7Uj03f1VgWZRdDDFG
adc+t1p1tgw/seYIlwpxoYqbQVimylJS3xDIy4zrTSeVFqGB/4mfKNPfsJzoSMnooA2l+QG8As3q
2tnrnuFshnT1F2wy1Ddt9o4wVH/igbEE3AXhIBEAMDRGk5pBFt7104wWvmQGFpksmfHRMoHc5j8m
XcSNaQjj52HSVnux5gbDSrmYNE97fEjr3tHGLWUXPweuCVI4MLBjf8FrAWtKdfFbl0sIqQiMC9Uj
veOF3RLmiYsBOu4erjO0JwSXN8BgQBld9fRbfkdqghsFc+VqQ7NvoCnEsyGbRMrIk8PdyGIM7LHA
Q8BrQDpBa6X3FiBs4n3bBNqCMW4GUCjJJ7v6S50CWWclQ1TdMcg/e16liNRoD593iEpD5nW10+0C
XA0hEHzCMTJZFIxa4YOcC1IRTKdqXFmEnG/XWMHlXzDhWMo1LPv3Dq0MoBX0D2NSJ3ZYxXR+JE3b
J6VfxjG0MwxbIcyBMDvFnRAPONT4ROLH9VVf0EiU2PJZv+h6hSN2kuxbbLX5FxVdcWd3jtQ5ss8u
WYbCH5s7vZBE4b3uXvexODZQ2fJ0JwKs6fMh8WCXlBzpuo0Jopm6yL0S0rrgDutczTKa9nvPgo58
V18bQXozKo5C83PoT5Zw01uSk2DMUIekiFhKhBn3egkiGs3ikwzj8AnaPG9Vf4Dhdygv5JRoGL9N
n8KBb+dIEdQZHjtYbKPII4GmOA/WstUdDcTpQXeMjM0ddL9NfCEjjOmAMoxOkjRRNH887AtmALx8
FTgJ3pgk/oJaG+vR9Cj+EiZGgBLIwMDpwEKhaSgLqfM7zYH5wP/ZlnNNOYraqo9RVC5jFWbhgnlw
18/N5yqmzsZFoXEr6JgPv5P2Uu23wilJ2ZWETxU1IBgqgU7PfXpUUWb+4WSWNG4t+jV7THDpn99t
BkvJeVECwj7VCOdV1pH202iNrcoYjLRrU172aAFxXuTc1DeoX6GEVi8mmRup856H6KNHaPOwARzj
qeqeoSMfL5I2D0eoxA5bbvjwBHo4QoyBglAnMZph1NeRY7/HyjsXP+XsMxqPJWc4+nxl11Cehg7z
SBUYKb4o2Ryij1LaOkan0lx4ethEpuKqMrxHvbYI3Bn9EcAPwufowCiC2yMFhBJi1WjH5MigipEA
6/Ie0gTF/sfrsdGiD7Wv0YUFNqfMgN6KEfJ4H2RIZrDCsH+Ci4Go0Ys57jBdQqaNqKGFCeUMAnRG
G6uMYtI4/0QgFBZmQDMLtb/Cu71MDGddVItkmlqRPuAmJQP5S6OtclwbAXb7daL4Ahk/xXqQ3dhy
IUZzNLLNDqOXsO8jM5Ud6D+Y2ne912OMM7UtM/iLMhYaxD2avhlivIAo8PMFgoIqR8kXNfw/Sp7m
I6eLUBfMNGPmJM0yqchrY48W9898jggNaaelfUXjVjS3KqQHeWaZiwekcbCAkLG85BTFm6DDbjgm
8dE0UDPgEQPQUzInY0YCvoS7RT3Hk8tifDPaRNxStjOqHlSC8GyzIf2VMZBgrPWADc4GmjFVz6hd
PkcPtllGFtEGvSim0mlNQJEvA1iipUww28EjGhNZnPRGaqMZAZCTBpBSpME6fSdexhtghNbZY+yb
mtPAVXid0Wz/YDW7rHaBDv7p9xxPHFIF3hCa4FQdtiUzCIc8vHFybfZKCv1fCxQP4gnkX/VcgU2c
LWrPgGOLUFwOAUKP0LUzwgrhlUFJcMZwjh3ww4QAOevezDsjWgApLCcR1gH8sTfgyvqpXOBsBoHz
hEoMFQAnMeAqk5yc2cOCDLZKwkOV+pg1hwZiOxpN//lDf/OYZoFkxzrwYiiRKT15uzDXpYWmlAxw
e/nMDh3EYLsWJltDKC9I5Z5oNDNbAH4EIqHzDpE2zGBbEA7RZG7HOIM18iSzkZ1ioalQP9eGsCYB
wfo2ge7ZQiu+c7x6sq/HnlUs+t5VsCsWjkbLpNsj/ZDQJfxnhmoTYlSThe8qk3AsF/G9Qx+zpD7m
zZJTajKqMYSOc6uhydk3dNT6qtTvZvEjFz/WcB3xMrTwyXAYvhmgoJjLYE9LVR+4VDhMGmij2N8p
Apko8/VNpq8YAjBKqt5fGEyD2UGEpPNrHQbsfC+8rAdeppefpH7EAQYZTfKiaq6YGG4S6I4YE2UM
Gt5Z87JH8k9Ee1AXZIUAyQsYuaI+5pTmnJMxyLSDcc0JYPUuHNaxcoZ8VYAAo1MO5zUWifxNxs7C
rZ6Fl86nUAN3o4nRE9eMXeyIAzQ8+MClbp7Oc22bfui715xIWaZ59Q7aQ9nTFk6iEP6sJQx6XXFf
4e+D72o97XUtub8QiFRb5Rayob0monz5ctMPuBsVBc9U0S8DNEiVx8YGCUkbXS31zWL2+okYYQF6
X3tIpd8NFQWcou0T1LmGtUUnmtk9eQgopngnmI0gMcPUu3cQS6DaqTjlE0/FRf01f8LB1SYSSLmC
P7pEgBxwnFuQGjG1XPfhAgY8jVFGGDPudJFD300NTgUqw1CzICk6JuGDqs3f9JTvvQdlgNAo3ExG
nkrkBwyTEA62PMslmBv0jzpYaq9FFeFMsdTeYkhsnQ0QmlI+A3Jjj94uDGFeoY3CyMtyJd0mAQ3q
BoS5bgYDwMBkpAfRnCekiQIuxmx6G3EidC7U9oB9+0uH2XkctWucfIflkVqE8iNDYN5YpLDOzAJD
ZlfqFn2zLeCgdabBd2PLX7xoRhVflX2mGxY5pygjQYtPFYaVxAIfdFJQyOmQV6/+gBXIgBVIdacX
Ymr94MBjbA74gYl64FLFMjHhaH8hGJ8/8ApvMZdiEjs+58kmzumIqlv92FC/Pr+w2HoliAc5MpFj
hR/9+uVmHwjW5M6LGbFQvofrUHBCiHZY9mG51UFEydciJaeCPDhTv5IlQo77y8SwvDxOsiRGDIKP
34hlOnzpXPIVHTsIp5tciedGtPnEV6tBnsekVgfN89qaJA3XZApLy6F5uo5EaR+9fDQ8UXqiv0nR
uxR3HaHXg1QnB1PofDU+Fxkp4jhETi7rBu4Q9M9s+uTy4iGA9ICkmgk1iq2v1IRHHjmwVXKo5RSe
z02Eev4zjtlAiMIj6sOpz9aBCC6gB4UamooJuxeDX4Thvs8OyAnPkxdb1yImGsnDjdXAin4l1xzk
pjrilsl9tih0TSxEnu/h89D8Ni0QP9jk6Kn4fpebwQZ2KQzfolBojmAfSu9U+Xy64Pfne4w8yQBL
d+F2WcV8gAV6M7FcL3cd5zlpMrqXSL5BFVWdX9iPXV4IFaehDtb2OsZHdpNsTcuZFkO7MY+/8am7
JCsNrSc2klie3DjxnpLDF1Pfg8gVTERFDpwsDnN6uyfliDojhOt1S1lneXwYqMx+Gox6sZ2LFgPH
osRZ7eQ8/p7+muDiL/K7aIUVA5DwQ12ziMB9WDpUDm5wKlSXphTT+Opz2jSg5Cmz/nvg1PixJubc
Pj9C+YNZQ0vNG8Z+B3zEgwwY6pIm8K2f6PLiM/WXHsJRmqUR6eGcIZg61AA2CwKu9PojbsBA6eNn
pWWPZ1VbG/FS0QmR2gRYAtGpsK2XDrtBc6v300xNWDWpQ/5WukCbJn6JzSx8T2W73nU3pAGWsM/p
nvLPji9VAT8+sEBif1ZrVyHQ4eUlojuexHNcuVI6j4ZNCeW7xgM5cpIjjDsEHFqwbQziSIt5xOQM
0TPDEmgB6LnwwbamtMlXaHNCP3oCgWzEh8kS+rj0qa6IwXvOOiD9+fCGQGc8W08C5KDtug9YpvBy
zeKs8xC66V5UyMEwyCrfKCueLarYxI+fB1VlwTPP9jIcdkD5nJg+tmYqG6vgdxs9OlIMaOMto/Ci
RmzgFSvs7LahevKIz/EuqtGcrGjaHhlW14+TJFwlPild1niXZPV7Ta7DSI4oSHGe/xbJJWypQcmx
KLai5ESfojE3cRes381ec2Lziwg5sTq061ZZK/AwX0O2fCTvGVAFFTVgbsa28Ftlk4nrZ0+NOZ4m
cQDbMbnoQ4TFzk4DK2D8JxWebkyLsTixbKJqzUITcTsVjlZ1C0/dcI4Ibi99CSadsS8ql7vf76az
Ab8YUhXwj+ERMU1kXhIyU4eWBU8Mwhln2ReQMtxDWGX4QmCe/QEb867qG8ReFbbdW44c29hMQbTK
rc8v4Rr7piU/C/tUYX11+6HflMijqaAS2yK8u96X0ZtZ7wdh/vyqLsHLGcJFoLIBLSN/WAowr19L
a2m+MDjAEOcHtlOMsaBOACnuVLmDc6ggwbT8aOLvmJ02KSDJYusaiAyF0bB/hB8xUSnBTH4XliWa
JMBPXEonvhZjbzwCMYmpcHhXyP9LoA8jsvdf7QL2D7DFy2GzMEldpy75phmJbigbUnaDaTdsv2Ps
c/HXhUmKzwsC97p2dSTE00sILJQvSbJkn6sTXvavgRi/LWJSq5wHUEVKVJownIYRr4/x+yFUs/B1
feS8zUjFi+YMGxDbU6PHtR5UoD8LH0JyfyF9IoOZXVUxf2npHLrTTPWgLo1MymobTa/2YeoM8gFG
kdYM1K1KOE+sRTVVKrhulBBLXhEmX8ScFARzFmt64Ox1z+fwTQ3drqUZfokG/fkEeASUbIQawNEa
6Kjc56nWrGVUvlUxK7IDAccYakcvZeA9UMFSBZPSeFWhzhubJvnRhilCrkVXnvqIhyzrJEU2LhFU
BblGgyLZxhHO+lAd5Z2EB2s50m+brCu0B8FES85RU+tXmN4U6toEZzNMZ1iC9B0FJtMqyDn3jN3R
wO4dYBwbqMlSxTjhB0tPIl8l9o7nlUM2PRX4OzXDBuojFRmbiQpyyeNWxQX1cPwinJPzlUONvfeT
BgdSGxrcinpzZWpLNE65cn3wi3qpmBzqTEr5xI0Zs6MmQ52lLvJoaZWeBlj/dIVEo2J0cxjZv4g3
uNji+sSNCgK2imzAo6NmCZRIyeIXrvXiMe1+svKukQkzAMtBJmcNqskB/1I8emWgbpnA8/ekXOe8
OaUTB8yaj3CHLXw/DiOOOtRj4XJIVmaw6oHQDi/l+gKpu3V3BZclTjJCi0GJYM10fiUcAz2mtpSW
VYL+bQZvAUaw4RnhFLsBTtzUBwybECbGYBSOZeDh5rairfTLaFgWwQqFrq4vH+K7DtgVkOgArxvC
s2K+iUdBIwcVP5ZX6aM3weEk+7KeDmuVtVFW76p1fZ0YjnYGVt8LuV4pCZbvLj7dKgJQBPmgudY5
Ldmt5BVgsgFcjgFhA4ponWVsVTWkAIiEuGeoBr6UDyzfRBa3iUxV3cHNFHHTN2bp12Neizi4zXpe
3nP6BYqnndWtkLgITtMSiLJH7/8Z3eQvoH/tJ32P71BDGjK3gVBLmlDqPXg6ItEUxfDGPe4mr2x4
avwT+9e05eIccHqe+PGelVxf8T2cqGb6VlMY/va/A/vMoO+HlnDvBstRN/F1r9wGd40i8OGXt+4H
OhS5ey1eC3MKTkgp6A25C72wyn9YbPweWDv1NQFDqOHBITNsQMP88jAuIp+ceSe5CdwNlXZ8FI89
/y7i7vFK71GEryBOcJHPnpnrdgErFKOCcYnOBnMzq/jkmT3QD/SLkqO8xDEzzzYxc4wYIStbaGEe
evlixPcoP6poZA3YaxgGBN+SPOvjtyA8FDiASca8Z/4TbQttmUouOSCd6uScyc2HDPE/hbUdBbmN
OIXBe/tbMRAqLxLk3QpgtEHTY8KsrZ/X3jiAjivIoUTTExU/MeNlPzOfA1WW/0hdgSzix0Efvjsg
1gcyJENaSUR9Jqt28olDX+U+fciasFoUiC2odh86Edgtk1yoZg42P7G+ip5nOYMTXnlTjBXB8yJO
zueI+2yYnFwYJrWrnKAgnsghv0jjex6CtqGxKodlnftG7pEX0mFaaHhQZ1Lc0NGOwabYAxq78bQd
p+SLJgsZH70NHdZqmOQ4ZGPYwedrzxbSPudsDvJXuDORkGwx65UVjGRHdjQzQi6GXEG6mAPminAz
tmgxq5CErhU20EK/fMHzDzFQHWAkbIrHJsANv6CkZNju5SbyebhNQ30bWJ6vAMo2TkY+q0nqNtyf
RPCxCRHbyVBTIWUMM4duNY60yMvW+mgfP4POpZueHnlirZIlATli2t0zBcEUTx9xqYg+7Pni8rFV
gks7+fAku+Lx1UBPxDM9m8v5nrutnHRCaCsXtF+hPZSvz65Zkh86uX3jMv5MD/wHOlCoq4BqJz4w
nyJbufq6R5WwkILfPjbmCQCVIjBKXArr0KNIThZZvTCVtaBgcA50NmLeke0w3xPxIK3Xob6Aact3
aTAoBT1p1phZSuLxSaIZ2QhcP1erEJ8WWbSWmHUp+mpiCqfBllvIi09sQm/hnaSewfNZZK8T50V4
UlePPMB9K/cb4Vf3BHFT1H68kM+oB2v6yDI66tYFFSfmGM8a1p8KKDq13VED/f6Y83K20XQJ/dOa
gDi8rnCnQsf9NTL9Hd6TENI8HtsiSchoKvH36t6Sx0d+N85sX2wO+Kty4jHRgPFVSLbSYelLYWLR
a544yJiVwHiXj2hQ3qVvJkoEeLCLwS77hDGNXO+u4VWGUPiz+IWJZrAjfUA8Y5qBNXyMTxMaLcFn
M1ZF+MLxG62/aJecaY93ZE/cEJRyIIchFEoAn4fNyZh+igf09H6LZy7Eb9OGVvQ8wovCbn4+eO0y
2iCHX45rppa+vH28w+Tdp+gqOUKOqexOrocWVGqfFUDFmPwI8OiB5eAPEmTZrOjIkbUUIbGM3yr4
NXseG7KBmS9Y+OlxoweD2FZtzKsFpeKekdAFx42R4WySJn2S8EyD0RHpguELjoWE54VzIAkJq26Y
CBayBfvxpp8UBnkqptKYP2DC4Kts7l90fcYNYXAF6PWp3TALoSXjlzyJYW/c+ENf6RwonMWpgzQH
LDE7iX7qVZsSz4FZRfrF1OE5CD+D58aAX7l4bPFHQBedatiyeUk0uKqBoDKjLal9NOhYtx+KwhvR
bdQ4xrNqLGuVMyxjqKttHqpfMZroYAIHTkSSLtRrZh1kszNZArShr2i4DLxFZvobPBHxR4G7x5iR
0WWyY2Sq6cuAPnGmbOvHMs6FrUhCtrhLIuyiD6w7Bf8z8/jQ1hICDF4bJAMyGreCWfIlP5qV4KNj
BcFooeoWczIrTE5dXjcc8PnfrfrIP+B+qZNjUs91WAkmAiNli/9vC6qL/6sIrIt9N+OuAM0mLpmY
zw4VuMOdhRVUscPZ9OhJtu0oQGbYUbTWNSe6unCjx14tMSSQyd1WfgIxZDyJhzGgM6Rc9gvsNisy
3UU8m9U9Q8Zoesex0mYPqNs3IcSAq5sK4BcEkCO23mr/1qnXWP4yJ9j+8Sarl+rpxeQH5MwivTxG
+2w/PonwOE+w5NvoIKNko2MFgJ1Ekw+quLAuIA8sphp/Qmggv+o9OKXrxtXmBHtsalzMbIT7Z8wu
qq30RqJWCvYwnpFwgeXqLe6Etha4oJfETMgn6/M5xYzj9TvTjtEvOhzWJstPOWgbcWGuyy9ti2iV
8BTANGBRgwEOkifY2tR0qNKA4ePZuK5PHegGoiqETSZn3Sy4Iw8La6e2Fq8C7obm4u7jNr/yqWIO
YtAp9x/pD0N+uIAx6n9GJ3lwHhtjm6FpqYhtCCfHuSDLP2W8wVu7lR36J+ARxqYkG9FFt4LHLUH4
zeSFYBT8vbjKMbpbSHuJXRzaXRdvn7FnMlsjxgldQLjgfdclAnAXcgFh5UeULpBJqXZSNNKMDdnu
7mqEfG2mm3xS7fYaQGAz7ayxvDfhTuPFME6bPT6ubDeGNY+Uo8zETjKgU7mS+cuOa2UbywLk8V60
/cRrsV4AVnlfTcqJWfeNaWM63iqgN4ZbWDzx9lvAszfMERVpr/+mW/UwfFAX000xLoaZzxBunIUm
zBm8LVxoExwI/W9FJ/V4D38ZOFrlwRj3ce9kk16GjhSWPGpIxI5Q4dg2EV5AwpAsBtkbi9wKTtpf
+TbsmzvlNboZOlNEqpAwWe2K3WozdDFT5KP2Tike0j6+WTsmeBBg41/9hjPhAdnOZTxCqbSsYwrJ
nlAIyhH45yRdGAKg7IJws0jyRvKaYK8hKO6xjfA6ypLJRWmyLm2CJaMjkeFoZNOHqJWd4Cgez5nj
a98dTUeB5hwl/UzfPlecCsDEYntUzs8pmSduFxQHKgNYJecZaYusvKBNRnWLzBrnC4hCr3b+1FeQ
YEMs5eEu3LNPfBVfiFviwO26azV4ww6/ir2OqXq8FQUwFwyJyRXO1yH+UYbLROu5a7Z0lcNNXk1F
cg3Tmy8zArFWHOGVsUaQYzFoCOWzEWyI+J1pLKauW8HLH656tZB7NimnHy4V7XwQM3xhacXBVehO
TbYrudFEtOjE3STmWyQsxAAHgF3b/jYRtudAPWGYu88Xgk+mkfBYqIzkVdbtYWum+q0q6UPCEsoC
7UDZnKOqXTD9q619E72jn0nbzOm1RfJcs1GB9VGLnTIYfX1FSNUtfZc5uMTnAsfgpnpDnF9ZW16f
JPyxkLqKiM2ptFIYkhZQaPGfsQ3/P3v4PJY///U/7kWbN9V4/AnjIv9zerAElfv/njf839q6qT4f
8edff+Q/84Ul3fiHZZmiIumSLpMUrP7H/8gXtvR/mJJuqaIiGrr0R1Lw/8wXFqx/SKosGZZqWpKi
GarMJdRF20T/9T8EVfmHoYqaaImKIvN7Ze3/KWF4Sqz+37x1XZNkyzRNzdQIt1ZhrnN95Z+SOMZh
gDIZ5PGVcBWXKebh4UxpeJGDUhLpPds+ifG2gpSSkSHkEsczCQH6z6V1H/4LTtv/gj8vSf/qKixu
kSKKuqgbf8nVbkqjtAIhi6/pFr/xDBOaWeApc8aG26cPavKnJ/QvPk6evtT/8aX/9HF/+dKlQESI
VfCl2VHWwKEOvZGN4HHZOQ9H2GY/gZN8iYvWkZCRPPyWKJzA7j7+/iokUqL/9iqInv7zrQ+j9hlY
GV+acQ9KsSnXVv8uNsKnsA2XgUdlukFVam6hNiBB9f7+06cl9Lefrv/zpydyGguDHMXXZPGeg8Q5
+ty6hz4G914xJ9dCm0HIfBOddqf9UuJdf/N/I5qQ/uXS+9NTIGD7z99fjUJhNPUkvsZv0Yf4E+x5
6sLPNJfEoNdRaVPY+LJ/t9Sm3/p3z34ScvxpwetWlApqxV1Hwrosv7H2WTYraHzYZa6bOYSATfhF
Otiq9v/+hiv/6obzOisqkX+azJ///MFkS+mDiZ/uVTs9+cLp2/NL3OoHrIuO2S06ydSnC2t7tFyF
aD9tIx1aT3WaJaOJfeFV6bz8MfbC2fw374IlTw/6rzcEbr+uiYalG5ok/vN1FVIc8u5xXTDiXOVe
FCvhPqX6orBzB0Ysm8TDUc+ucC8mqAD6GlJkSB4T5reAmUcmcwI1iYQYgiF9ggKhHBHT6hNoACqC
J8Gyn2d+fcRMbYUZHLXWES83DzGq17oY5h9fzvRJOEHamGMt+cozaxt5sLDmNDjz6KStXmvjvVq0
B8lpP/N9s4dcA6b9Kf7KcyxjbdI/V7hbYemGwA8l9Q414RGzBGJAn3NmcLMHb3W9BStwNbKXUCXu
0bkiQouP2HbgkOhJiOgqfuXb9En4qrvtJnYjzyDek+qIANBgrxMtaqK2/RFd6vB5tyhwpJ6sR4mx
xnzJoVPuwdkxDt8qe/0aeii3EKh13ohV7azeYjJwbTeUIPBP3/FCdYND7RYr0AWk6PKxWna0wMmB
IjP1BAcohh3QRqs4U3bxMXOVnbCCQHnVlglY4lL0q5/HRdiDDWsLKkhth7PbWw05fEWsyLHdPvbc
qN1A2NWwA95EfqntJ3CzZlQx88F+VRwk8RBh9OmyuYGQATLFp2mAIS2yq3oV19aBPJKPxwHLjj2h
cd/9gdhQG8LjTqUvdIrP6Kwv0yONpAy4BE1nVq6zz+xYrbO3nkunhIN1quw0aSZuzSOJL5vuHq2D
W/9GuES9GT+JVLnIe2Xb+B0GVLPSDzxrGy+FLf7EG1bQx6QVzPz2EwK8bewth6xC8khaH3hsi4O9
J6zVjeHULurs5xvraVt6+emJNRSV3J6DBBZ67LbbYdrbTuAZKzK9yAn7Sm7qET/gEx5Yb+OG7YYh
xhaOVs97CQgYH5tvpNLlGfIAzNTsiJUoCUdu46eQJVms8kd7lxcwCpH3im7vwm1F8YsiWEBpKDjG
JEvHg420PfiWWwKCEGenW8hnruTULMpiLrgAFm07SzE8IIzCRnczsSgF7HJ3RD2Ku9cSSh9IAjXs
Md+XXjk5rA+z9DLZVK0SuGm2+hFj87pXP8RNcEAqYZ3qNyK915hCGYRLatvHDmb+HjHBY6UcwjPs
KP1dXudbaMfghDN5Zx3oowqbuO4tCVY4USCPsT/MGUWzo3/TKKizllhr2sP5y6nIX2JZ8e6GLmHN
+A3PaOmddB3sWrh2/BboMC863MRLAGaPj5W+LuFn67QcrnJALxKcrBufIzEoWoYfxkY/v+BT7oM9
AfJetDP3xjG7EMDKdnJNds85ki6UWcP1sY4WMIoeNLIYaLn4HkwrnrMbMjcesQwz4WPg0jxLl2fm
O8qu+O0ZA3vRwjywWsmfQrlck2L50R/DW76SG5vpdsfinBsHYbSDU3BKtgQk74u99vZZ2dEKdu3O
XNcW2cHRVTtKx/gMzI8T4a95wvuLaefa4A8E8YeQ6Eh8U+3hzN5BSlj/pnwVh/SQOLBk9wxhxb15
Di905XSNOLjNKj+em2uVu9e5JHOLTrxv3McqnAdndpj4UPzEF2kL18qXfYYLxS7yszOEoez8emu2
1RJGymE8C4w6xTWDNwbjJLmGa3GvL4pLvuuPxYZd80t083N5rrfMeU7Z3DhqR6KjNC5JPmkHncYR
75Fhkx/EVXxqv8LASXfSAfyMVYF3sTS6dxPIbz0s9XcmFhR/7Bzp6bN6Y4U6wYdyhA/CK5Pzh75L
z+JaB4Wyo+XzxNNFULIqdvA+rtIeuvYxZdq2V4+FD/ygn6DaQcF1u4/Api1irU5Ou1jvKCPGHbjz
Ti4n0zi5f69cZflyn57yIzrm6blmjo7mtvZrnxlu6EXL1DN+GFjjHpo5xak8NBfA+egnPCngwyVz
1ImaHbj5hmbuiP+UzBtabfO3x9uwAZnrjo/K5g5foGHtBA/U0aOh62yGvjs8tJfqgbEHic2p35zD
I1xKtgf2DaKECl/aZyZQPhCreWw2uAasylt5yS/4muyDa8HP8+F+tREWFHKLegHjhDI68on/cl6f
NME2lpw2HR3TaldCvHuEto5F0kpdySvzC66i6kNXqH56Aq8A/TfCuvKgISF1X1nfyJh25U9X2Igo
QDuJiUA5vJlCGPkZGuHJdrmHXsroCkbkDBz239Vv/7KgkVH16YYhaqY11bd/qqRiuU/MPqvja/Aj
Iox42T2AJjaHNPN3uEXQ8KETINr9N3XUv+oVrP/1sZb4l3pFxCuzLxM+Vnk359lRAbHZjmzkSWY/
/khYBoC7ZZcS4j1Zfrb+nu25NdUyOXQbjJDPwq/spyf49Me/vzD1rxemKxI9lKqbiqYZsmH+5cI6
LImRwAESvqG/V93VFBcDz3bWObdgzjNh/vyNmIt8cKi7s0W3+hn3++Stf1cAb2yT1I3tx8v9zN0L
d9I+CYu/vz4aw38u9P64Pl0ydUpQXdX/6Ef+9Lz0uHsVqjmql3S28sgzsGn13AUE/n04v85fti2u
lzamhnY/e7P+TfVLW/n3ny7/5e60jRrlhfji7qDVWOwgme+8+LjZ5PfWfm/dG14kt6/bjfermH2h
SbLPSuCcvfpwrufn87mSZl9nDkAmnLTwM+mL4s7W/EizXxN3FbnwDAp3YR9/8Ieaz9fm+8e6dq4Q
k2CFECPvukTBoqFLtuxZd302t+b5jKNyPcNp67P4WPonUHYGiO4BPOp0spL5OOvIkXL0r9yOT7yD
hIZeDi32DrPvb/P43Ruzb99HNzn7tf47YefV5DiObOFfpAh58wqAoBNJ0Yii+KIoee/9r78fah92
bsfEdsz2bFVNtUiCQJqTJ0+qOL55f3ld/75g3U6j1eg0azRZ///jBTRQ3+33LJhPV04Aw2F4ky0/
A2YUrt2yqildKIwepSXHWd4XiBO4Kj6rv9zEv++Z/97EH0nLrXOoH84XbuJk+UFUZheWGCr2SbrJ
wOq3vHBYF57B/F7C/8ulzUf/My/5z3b976X/MC/VzgPbsq6a7aqKzqxkvrM4WNFeZ4NuXxB99MeH
LAzXTGa1HSOr9pcb6P7vZ2/+aWiat8OhWzfPjgMpD6KoLlGmsMDwxJQhM09RZrBQOclvd0rVAAE8
gSm/S745vdyd2aps1oNIZk3VHzDbZktBst+3CTRQ8naPIlwRazHzBF848T1UIuleUTF6EoM4pccp
jVcqbof8myOJfC2adWxBqDfzOcRH07Ep43n7L+lg5xfw+eeyG0Co1+pWa9VWA3So8QcUc27vD9VL
k/y4cCOwflGkwTTXIPNiZzkQseXb54C6wbQj/JvoiRqJm1UXVjpA0FcMEtInGVFX4nDySo5uSYnL
PtgZC7XWibWTTr8iI9j1fJ47Eh2gpqeIDkL2VHoQtDbtVVX6QE0kbg3Bsab8JgI/wKCe7DLeiYjy
Bn9bdyihoyYh4rfa9986iNAxtMhvlGwKZ9CQs4UejJMZsS5xF9L9WF015bZQkTkJH/kzL+JDSxpv
ydxoSONZgzzgqll+4evZVX1kxPXbLhnTSWR7of1iQsZZ6Im7s9/+lD1R020eIAI052O/YhGVZMwi
Pqnc8T5iHpRfHkH5G2W5Wvz0X7iDlqv03MtJHEXA4yx/Po7nzJndxa3t2Q3O8Kx6Ki/4U76dDWdt
QD8lM6udnJ0lI6zdKjaJ9FTA3sK4vQUMPg6H2xJxkKqnCty7yOyDLHtO6cs5XUH8qHzzPKgqybsq
7z6UJlVzopKhn9iTntQHadNSo5/+XSQdi2mYYdvd8Cqbyn1LzeffhfVkZeHBCmtgtSzL7gr59sZb
kVpeCAXKdmf6LcbOcCLThrQvyr2JAaoA8mnZozD1XyIUgz6TpUTf8XoE7mdLen3PSvpdwYzo4iJ8
5yHSq+W2rD6/JNFVMXIrcvnTVWuZMOeB1bFhPmDORToDM3C6YniUwUNAIbSclqBMwmt4yDCtC8ca
zr+6xXI2vNla2XcLMWiP+PJHhMOPCbZECUah26ybtbDRJBYpDtvZ4vxIvWm0lNDphL3oSMs729/A
8mqS+7IWJ6nZohWWoxKE/dATkoZkGfCGrKXlSHsxYKiItuZBQ3gwmsUwnOAk3glhrP2G6thF9il4
ePFHopJ2s57oNL2k2gknwDEj/OTlAZU68JeALftUIAgfcIVhHvBV4XTYr0/VRZ4qBO7oiDzw47Pw
1pbaCuvMfa+F/7CifKfI6ZcNkRZxsBFoUrEzAfIsZ5hLa8Dm3MvQHg9p9BFL3yleguUl5g5/KMLz
QsYYp49+82prwQdNzC/JSsVmjhnxqZHxNM4HD0rYaTssdteBhKU8CIB8HtNwGfnNjhbW0Bpyd3fL
28s0LqZEFnCBWROY2wBA1NPdyIfuJ9s2Gb6KyVtT5Bydc7jFBHh/w+Ca/wY5/tO4/QH8Nivd9qZ5
wbgdOPNFPSi+ahrs0TXLg7PitCZrqWqKWxRfwg32zMGd9ZG3cQkk+pSzyNnIRdjffwlqW/+GSAOF
Ej2Cw/da7T+iI2QRapX3ZLMZ5auw6a3HG4vp8KrtvpOnyE4eTt+jo5ZUq+tfsaEcVdHxKcl5t2Ct
V8E7Pk5H3qya7lEzQvNKgsA8LAakX1BAIhl4+KcRCmZMUhCb6OU//nL7/wpl9wh8a9QQ2u1G4w8w
ufr5fI/N2mQ9otu3//EoXN5yCvc2pUMGc7Nn0MB24Q6G9P8nlT61rf8dLLT/FcT8xw38ESytL2fk
jq6sH0ocZjN9BLjJKWn+3M/Y8q3qqsUbft6wO95Ab2gE7XF3XkH3s+t+GeZS01e/FtbTqgL8UZ8R
ua5FkYNMkoWzkCMMG26VJpwFitJjWllA5WmerVkOfJXsMd8mV8FX0FB+erTbDn4II//ygI0/g5Ff
t/yPB/wjEDsy1a16X1fWI/NiwR/Vg5DQ+DSk5T7ASi9EOkBhaWTB+DOM40smiUitvi/o+FHrEmaS
3Ir3cKMebInHX27P1MT+X7D2e3uAxz3Yr81G9Rf8/kduca6tO593tb4erfInURAzu+7C8A+u0CUP
UxrZ/5JPNP+MDn8v2K1X2+hN13qd7h8v/H56Pdv3S209ot9+hryas2ZkljRyp4iW2GtGcvRburoj
yKg5dLVQ03jRcykuqqrrsy6qUB4yCIAL6AApWjTzj24X52SlO/S1QELqElpQebKJyeDsdP6SitX+
dbv+4+7/eJvNyuHaWjW/61GbmVMCELmhr4B8SK9pKr32Pb//0HBRV73+/z4n9T+rHxTYeghE1Xok
gSgbNUwO+4/39FhNuq/PnhyVji75IuL4TS2egyxLXHtmif79Ij0c3zJVcf6/r/372f+MLP+8ttlD
/7g2fSyr+2TFtX0f11dHGfmryjJCG0Rv1WRgJ4zgUCAV4uTiZqrCWfbwjGJ++EtgX/+3RL1eb9eR
mG+3263GH5nFedM8burPS2t4EAofVBPaTeyBLcPhkMd2/vLcre6fb9tkMv+4XvMP4149rze3++Pc
Gt6sgwjWCELJLs0Jcl087EpNbuJsI6KNU5b4ToL6nnuU25U0c51O6uE3BjHW3CeuBHFn6lEdBWrv
2gdXILppW3mMGri/xvX23I46+Ku8xdi47zhvm3fsQcQLP5UBk2qINSvOnM9fXm0P7hkQiOP3CNJp
4+ddnOGCEmZdhN5H0cFimmhZXCzVcLmfh9jaecVBhkxc4fJat5+6aW+GoklaeiHOFH7gg8s7Ps7f
MsJ88/kxoI8WXTsa7x/T5XlIw2wwn1NjQpmTj+nDJUzIKUyx6H53XxgzGjfL7FSegtPwS5AbVYOL
qFpI/Z3dwt8XNCTT74RlkSAIQdDtqilTewXSSic+S5yjBs5N0GM7bS/KiQfV3z/F2XEtsjZPVa6z
lySdyhtCBfqsNVFvstWgIGzC+hIpRuWT+TtX4s157BfFJiEMZCYvSUbe+uoPzaX+6iqqi0PMGFHW
suMxMI9x9WfI0/Ix3EdJ94WnOckNpKGbfwNtoqK1kwumVC6/to1kgmDwYMrEABXVlz1xEZFmYKy3
VvdphVC7VUUqgOgW3RHakPZiQM9GQpi6EpnqUefa98toJQ6LpIXI6zX9NgnxM7elyyDwGSVMNlKX
emp+RSY0rPFJNp1j0ITE3ZnxWWidIELdr8lU9QavKTQi8fNRT6uZbnoimcBVHr8Grbaii46iY/ZS
4453RbbQc5ZdgsTYw6X0x7Wmpg2XNmbxUiEUqxpfIQRu9RFuptcUTqximEi9rn7Q6PfaU2Q6Uqzs
kMnEgweD+ewxqLe+ueEnhaglf2gb9GAkmtwXWaiLdQfRSGtBg35eiHHoWrysS9TsD5va4m+Or0vm
CttjdJagaMldCtFNeiTUX9k/FWQSVsix6Yq2DkGAoJCvw4eCS3Bn1NrAsnaDcO1Do6FRKF2+nHm+
dgu0ESW5bO7Pe+42TmsXke7Sj1i26DiRIMbbBZv/QUyFmOjyumgyYyeqOxOkU6j89TTqEStZFW0n
7L8GCCO0+3aflQlPSn7IKNL546RiPiu9xi2JfCExOqDR0Y6JzTgTMQ5G10hszlX3U3SupsE3fLg/
95iIeh2TQ8J6JOQAe4eg+xeLXK91//Sjxja1u+02Rel2tdNt/GGbGpc92nzrbmPYDPzirfRRZaBr
d+LfT+Cu1VvQmkH1T074Jtt5TO0k7Hx2oj06M37NORnhhFvFqR1dkU2Uq2+yh1gJQcbtQPGybfUg
NQnkYIuCKDvCssRRtB1w8A2S5erpBbivJwqYajmZDT3jEJw8OpTM9G6O+Rmg4UyUw8hrIe4+0NfF
jg5OhHWiIzz8oGwosq+fiKdgh9M1ZL0dlLiFLs/9AkZWAWSDQxHFts+XPREFBys7pxvRuqkMGSBi
FbYY1oZBYFPOs0Bq4DHMeFgk458icV2t6xL63kloxobJo4pq0xP6Oy49XBRWsNw3UaqSbMKUOeKH
4/vfqCjaHkXlluO6Kysx53hhT1RyCxCTGTFdxPwd2gpQ7rIITNwEVfs1hsONIuR0jLYMEyz5Ioj2
BvYqe7Og2PdR5nNjxY6gcX8PYEGnz9xB7pRQ1wmCuoymr+DCLVEo8rKTfDt4mYpYMCGLQhML455k
pnX5soKiBZ64J+OsbkmakdH7KTqFrvUvIvssaNO6jt8MLM6MOivKZlZit8l7XeFOoxLt1x4uTEZR
w6eJ3xTutwySwORA8+Rqb5Fp5usAnWoaD/bAGEFVlkY7OmP3uF+R2ERhLOzEddfFOXK/VeFuhKZY
gxZfP4LNLuyKtN1DYHzAgzrGA99ojKCOKmTEiD0XvElCJdfFziEZtqADDEUD4aL+5hV5taTFzmIQ
nDjOfJChDmizZlsnSf0FOLRWXK4BrDI9NgTLDbAYoEKxEeUpjGoiY44UdV2jk63ctbaTK9ZTGMT5
O6WtqSrwG7zJnkwo/7rZWgaIkAAQmX9Q0Mw/XlEGU1CPaeb2ksXVmc3GlBbZux4BsUv7A/BAU1Hw
G9lVd2AWbN/l4cSiOeci667IMs5EUHQQHxp/ZO533wJ/hxJHQXSw+4iCOdJBFGXPUcIKgU+tNQCU
fqcEMTWsvbWze+FbUFTlQb7G+ZUlHWo6mmYIUaCw60EAXkRN2E4rpyiO/bsCxSqDI48DfH7lxqOe
P4UzKVFV0P6cdgQndV7iMY27FhVrAEhGoBnN1uUch1k98c0RsHyjUn5pNI9pgCJgoDDfUTmmIG/9
x+0H4IarJAAPzBqjnWVc8nzlPOFf1TSRBrhcWQSfgyqAQR7Sh/o0dyoq9lUQMAebR3HtpBYmHJJD
Uk7X0q1x0k8sABYBIgpBCL0LHJppR9PwBJYVBLwOQo13uO1DC0HkGNgUmIEnyxGqYDIA4chL5qjZ
q6DM3IoUJhDL1iox6UuSsVMuXgnBIephgjAVgjjR7u9cYc8STFF2R39cT8t7n8DoyJ/C4GmL6cRD
HYo/vLC8pRT519A5Sn8r/SJgj23I6Klqc62dU17Cac/nkuBwvKPgrfJaTQRK62xjbYRb6fLrjdEq
5vHbZrOZLd4e7o1Ye4ubx2Q3eLXbYvpBS02dXhaqZgznAwidFlXJNspzDOko9oNrFqjAnywawjeH
3oCBHOVoOsUwJG6PMye0Zphg1JTXSJcl6mQdURRPvWL/ceQAg3+MYd4XOSBmA6itOPN6aNWKawPU
a/BmD4HNN6BKiYx7lLWmQOAWlAsOtVm/ujUNngR+nR5npupNgryV5m1IOfO4NQZuY4aueI2Wu2jp
MBwB5XuQ1DVyaCJ+jBx/J77zl6yDo/cZk8ATXAtWAX1F47sJ3dr8dlwP1O9Lb1C5R586hw5AhVy+
OJ040C84M5tE1Rhlqd/I01OT47BVZYD19uM43UXp3o7BR4qgxi6qWpqXw/Ik38R2TwEb4mUTGRdc
2Q900FA4Ev8LyWQlkpbB+7GxURmwaNihC00UopH6QRk1GF8jyharaBgxwckxOP9yow1mQNBoz+cn
K79Ymz0Xxl5GH/hXkC3MohcQt33uxrwp9jo2GskqTs/p4KHlIFv9tsyYcrzXVca1Cp2s7IXZmw0n
Iza3jJB+oC4WyGrLjS+c2SNjkrkqLTX1r3rWNYcWSTu7/qH7Wszjj5+uRd2/Bkv2a4AbxsSVn/Am
IlQSiTBtvytVzACEIbV6f/gA1eefZc+NmyEv/xMXYJK1h40kwQz/baJcWqTgjyEArgIY6Aad7NpF
QxfrM7h5We8qvABLl3Qxi4So5+Xspt8JDkdPp7C8jMzgJYTUzt8CWOrwBnV042iET7FO3aTp4lu1
OSl7GpGRECSikvqZZtkBqPYSYKSn5hVT0zS29PHQJp2ZWEt0Q29yuR/O5/7JydlSDFUpUBMlKyxX
TvCyOrM6eapVNmjnweP8elU/SQb1DGqsvDpJglnYkpQIjAehAqcmKmjj84v7mLZ3evugYsv5OmBw
BxaNskmd/If1KB85xU+RdZwoCszfANilSkxcc81edsSOi6KqNaXyiZ3uITC5gJkrUCPmfzQjsJFF
cq8B/uvEhTEjomkEv+g/QUL+HvikA3AkYiZ/sNz0XzHhwy6ODDEwwoBsMnTVEQJ9h7yvKhqDkjom
RURS7ZjOr6+I57BBOm5zhUwH6SjNSZxBmuxRGcRdyXgriUQcx0vlOPzxnI2O+RFHjNlqoCvA3pW7
bO3MwayWeddy0oNKjSnn028eUHfx1UV5481S2HybLykuwZ7qGntUE5HbVQmByiGcXEWnQTHm+GQa
QutKxYYq8ZqeyYNZQ85SQ5agYN2mIDQgWyXgMdVjDPFmyXryabewBGPnNyO/BOnAF05sg5kXFd8P
vpoEc8Mvc6gNSRCvP/0EJQkVwk9uVD77eBMMuO+AB55UmjpIuaD8gZ78c8EQLSwjco1quVLzSZUI
l8zS2MdGhi25LX3fXzadNN2TB38Me3beGuA4Y8ezerYlnbNMe4MlOkkSYl/eqOge01o6GPW9e0F4
1O2IEu5bdE4zBm327uSKxSY3+ozyQLGF5LSm7g3V3DgmtNpWZNahQs2EYDYKQZi7gThEAHB4y2yd
ZhEduizLnSf6FaY7UjD74hwYbEJjkZmqQiSA8tTsk0+8pozcDNE/AoFgE5q/0Y5Rlr3qj3k89tCN
sULqJQ32cHO2tk81hNEDGApjoU7DTEcdHZmMNchpUMFWntDEIcZ3ayv18W7W0WXhLxA/Cc2Lgvui
uExOhJ13uKHi5LC5bpEj6RmMnSZ7k4I7HjtQkxij3NPUgNHWW2iAG+0HmDYUY7GTOnCPRL/k5lNq
gQEnDq9AEkaD/dar8ymAKsehlLIPM0BYlre1UkAWCEz2y/edRubEiM4JlZ9nOZa6JwhVupSgVnJ6
1FmDtXsqAI4nFAAVU6JzyBK7vseAI0seQayugfctV1ISLPl72cscSKDu0owpke9Qxs42cKBXOBMB
vgbKPHXiltub76XT4D0Q1UaE1TAjOfIE6ZjRFOiZtNPMPUEn35jp2lbEZ3u5t4bMuLVTijjVUeqt
fShhV5nSZ3cP1sLrtPWwy847BhXlcfTIp9cCIbG1IBKJV1o6Xl2kDypcVi1YyU//h4H2wwbcLWIl
mR6tFJ9wGcUe1/HClhfKk75FG+oxTT/FP6DJL4chhTTomIVT2Q12SiII73BMYEEUV6r1osECqlrk
AB8t68QIXFflNAiZoJBpPzjGZgDi0hHgb0FwyVdfWX+p7m5UmKlgRYGwdqAcubSuSPiT/irvgv4S
ZbX7SqIugu5jk+V1/Oc4N8ymPafLsDcoHqXzBniV+dEkXMZVZ7m3iQx4rx8hhzVrSMHwM7oHS978
yyAPLGLFXT4XPDPJOkIaS1hkdJq/SeoRijQ/pSrPyhONsvwxEiQTfsrQgZgD7ROWsCV0kR98h2dc
xpjdbT9H8kXgpHSyC1zNOdol5Ssk3bjlhUICksDQcarCo6Q2lMTWIGdXHTAYLch9DM1WQHqTxuzw
GABr0sSxhx9FZEz/O0MXeCDQEu8erg9iuCkgD9RHUIeXdBo+xDswE7HOwUa9Rjx33fEaVtire+Nh
SDvVhaIksIpzDtg17Fbrnh/F8CpYpxeaEyazZPYDC7ibwoVh/Owv9QCyMCHBy4m39rKiHG8rQtHv
PZUN9bI/vgH+fK3huu4wNyunv+nqceDOdsorSOv+ctlOYMogIqlofa2PnGUc53gHdAbZJrcv8ByR
ls7IhExh6zOcYtxrWHD4t8esfITaBPP1mAIvcQUiZkvsdnJCdR/TTn8r7gMOXH+b4WGrN9gZo0lO
uBXsCFyrdl6U0wYyaSbw/sUBy7K7AEAIMDxK8RYu6U5T+l3p+WW6UpwjE9Ng36scEieNoQWxjdj6
AFSAg7QbLvizs9LlSrMgXQBUEbN7Lk+93C9Y8GWFqRwIkaJqQq5hrID5Hr1lY+txufbD82OGVPA9
5WIODwyQOcSvCwXT2PFrIGXiipgTY4opnKm6/fkA1TdEp3+Ao/95Wz73mrK6XBcfnTs8I7WtJSyH
jn2xiuD0U5DcP0TMsfjYxaPG7sHnEoGVVBuKdwOs8E2fs4Z0/MCgd/ay8H2TwBCxXZn0SWoQ8F9M
dlyZIRhqMSrMQv9C0PImTbqAqaqp/S6Z2NunjZJOB2c7fdmgltpdp4vFcSJ7hCfkaiUhYIN4g4++
cqbL+zzKaACgxy5cJAnz2+3HC+wA4MwwY4mu1lF2TSE3H/XK7kFE2BHfEPMw3vkX12xDnCWRNukE
fLHMpRQ3zmrThC8GT8g24KWEh1Urykw4zmT7Flrq4oUWDwjrZvF0VitvYf5Tljy5eCVcTDZ2c52T
0X8gm8vJlqttrH1EdmZxZX+rQXRhFLaAh96Ugs5KRzu6ap3HwevRC0tro/j27CYj0JnFYCPCu3LK
5putxnzYvNxtgGYuxDq3lmYRdoylZiCZcaOXlqZ2d72x7CDbBzMdK99Coj/Kuxn6RZnOjVFnk8A9
kKu2eILDCGWzMQl54Oe5wlw3hpz5FRvpIfyK4xPqlL91BIJvHfjmyAE9AIjWBUIcoKuCVsclVU0D
x2OusJ49h/oBGeHJARQqvqlvgowCHiWU73g4lF0fk3o2kKxxLcifYRYQEMYk3XXhV2AIvWfI5kAT
CrpeiYb20aPoFjWJ2qrQDshgAVQIJGiLd6ZAb6wm7zNZNEIbGM7NkvNN6qwiogeRH/ayNGmXyX5M
wEsHMwWR9C00VpRvH6A3hM0dfEaW7GR9PkMi1k4wGvZi14L613UTsuqbdN0kAUC3x/uwb9lnx3ZB
q6ikX14AcQZiqsgEeQb4fx7DJ8NkAHCyCWoJaAyjsU2yeoK4AwbFa4Suz91PS86PjrRrV9mnBP4u
9zA9NygdIQtpYn8e+3wH/KRGYPKZNUgPg71pmKYZHw18MaDz+UqTCJlEG16RSWQ6cHlhchCTmgU/
iPpvOY6XB3WHrC57C/sbLgY7O3EzpK8ZmAHGmmd60WE2Z8d63dWCmK8PDQOp0qMYnS3bJUDH0IJS
tan4cncukWzVIpB8GKRkATpgqAUI2INigdcm9UFiOAZNdzA7OgMbhGqdisXV733F7AzMvxd1cBdy
eJ19eWbzSjPOWLJog6hxwu8VDuaXOdi8kM+gzmTCh4AZWFmTG7zcn7CxDCu8UeTDofqMb2s1Dtsn
ETIjjOZdu2Ufum73ZsGxWNX7CGG2Anpz6Too+mszYJ1OALlBirQ4uU+rP35KKEjZ7PCMV8EGmPBL
QNFTnOOKrDN3Hm378Msgk7B50onhSrXIgsHhOoIX4m52Fj/ElHQxZS8THu/O+u1nF/sQZIwd0hvr
tEov0v08FDzHx/Bm1/z1Vj8WsHCOwT1CmhBrs047fkMxInwbnDfW7qiq1vabHmsDBFHRXAYQwG4x
4oD4kf/Dv+EDkPuGllXZU7ong90drWA73qI98EgvkJcJaX+zFkwzyG+/c1VlsDdwNQCNYRy2Da2J
b1/yvC3zV0sQXVRSTt3V4BAPQirRYbwYVX9AEXIHroNcMyeTrBVINTDVrQnpz4malUNkafD1eowJ
mjBdVqPeZ88/xOAdomwK3tFK/ycryfO7elEJASkqSkS2hKn6IT/hBQVjeNOiG5MeBUdC8c/wAoCa
BeBLm9E3YpyBLNp2WX77+PEnh0mUO6cC1ycAUGjBDaL8V+kh9DmsEBIRGn15xYbGsM9e1q5K6tPD
hrPY3DTjcxndiH6hfl0Naw/xekPxaBIM4L3MMxVkGgQEwSUpf8FtThUtjficoiD1Ber+zfNMQRDS
9ZbymAsswnXrFYsqpmc6suhPo7lD3Hn7QLG0SAiXc8I99K44NoIIz6xeUL4Cs3/K6EVaeTVL/Fl2
GaDKnRtO9yWYAElv7B0Ut8/cTiB4v7Z4MGNwAIunr+Q4r9FYyw2f3c1Nm8S07b2B3bGOuAaBZ129
mYciJmM3o/ktMS03vPjHkh6VgHZ/w/fqCVM+oRSx2tP4DQCVmdrIoptxGiNE/SvsXPBEPgXNRGq5
GcNk7Fs8rWJ4iKJQ/sgJu+8GiyWC8qZXHI2ujCiDoB8KbrxTxu+dAoMruHRoedBbyzeBJSjDM2rt
kHrRDSbr8o9+Hug0+R7E4LCXNll7d2xMFkxs+Q3FqC3G/eGO1H+5Rk2K7MNjzsJeQ1Y7Hml8aA29
u/1ebK3hYRYyu7diI8v7YpSevG04+JUAJkRwYUSSGj0lTI1GV0Las07Z8DAenmnaIIS3OxVBptMb
HBc7VXWg/b3SG/LQLQzk3TqbYhpCBeiYir79tWd23aW0tq5DIqwSzPHfft7L8Yh2lLZYJwfmB7cN
kSf10jpiYgviK+bgvnC/L8dJSSOrogkn0O/lQyvkSZ4I7yomrDCmXfXpXkGCl6lQylRGx5MiHDKm
7JpA90WV9d5nVPQYeXJUgZkDhcQ992RR5kUBuYLBqzbUCwgVoSHZBohOaOrXCABREKVSRR3mitQm
kSry5HS1UXNmopScDJKFWfzZRvbtTzEazOrz1WKDZkB+dx5vrxeeKAhFvPeuxws8UXdPNhUarJ1q
l7lsMtr404sHdJBUx0004kQH6ZHyHW8kdeMNwVey+haUw1bOaeXU2XvJ0+lA3FNJjfFLaj9Rp+Yo
efuvE4qzKpt0rGRRoQUR/WWxWjRw3S27afSRxO5XOWTiV6zORLIzV94KOS658+izZPN/s+l2gF1B
XLcoaOMIesDa4FnYNVG+ySbB7S1sV3fFTEZFAIX967hXwFOyLKwdkAQTEDgbDSRp5do10RHvzqQY
ZSWivItzzZtN/VkDr9A7hr6pbfrDehRB4of1LIpuoApUV28cSwH2Z5CfSw4HAKMkg64d0JCQZTXH
hX/PnW8lHvAKh7ZRlcSOZVOx+QeUi8yjYWU47GCwVnbUurUKq1ZLtygigl0hsUKpDrznAajW35H/
iBfldLov+9hUAoBuuHVb0eMA8t49+k27jXYtj1RhECh00TayvLI1e2vGpUf5Zuk/gexgDMAnNaE7
hnITltjjvQIaKfUXvVT7zphy1YIe8WAOjfyAfasAKK3OopGhP3+DT6M2Yq1NVvDhzyYERaM4Ziqb
kJbZHqtYACvv2JmDGTIzOpyI2h4K++hwEn0q7g83xDvfrQH0habqWRfGDFo9ggXZe1MPH3TVcdo9
i2RjlsedYCSQ7f5+KenURvpSnjVFTnQUGQwAstS23nR/CHqziYkuPyYuOvYvV3GzgJneBLhEkdjK
Cybz3bBIBCjIbQ0oTq3wZrsXwvynIwamm94iLOr3R7TgDSDetrf8K6ltJUFT3b1aD3A/gkk0nsK+
6caTr2EUoAd5dvHbRKFFULfpMMJ1oUy8uCHCSBWzNrERuLrgBzlRPaK5/E7ltuq2blZ3YqGJOQHg
BNpgduxeNsZOlWInQfoHaS/ZGdO1xVQQU916MjpC5ZOGzhvE7h/bZ0jESyyrU6PnJ+r44uPi4R8w
OLyQu4hJEyEQYAG6iIOJ9wZEx+AYR/kYvURj0FEmazw6vaoiP4ScopmMxWlu8/XV9KByFoqAmeWs
2tfXETMp5zDMRXvJXoga/ewUE6p//V2T6ibfEHriiAIzbZ3KP9ETWjhbjei+TwV7i0fbnEmLaq2o
Q1W0vpLZ1/mKNlzxbK0zVNlo8fRBLrPkXhXfmjwMMRq/dd82ZGCnS5QKJhdtPFpJqARKCoJbquU3
WaWkkuG/vrB26P6EbTC6lc2mmdh0heMhviPTAjtoJTMmKM8W74fG93FJRi1wEybs5yz2v8tRH13D
gTUenxO688Qksvp7EoK2WtmE+uinMwhNXqEDLr4OoQOVNK8gw7iL0UMPFtkDHS9BB8fF6+lqm7es
uQfyk+FtUalZbr2pFgyM2lrIDbPMbPYr97VeU6FsmORmZTris128j8gnbnLRCilc3hA+PTL9lfb+
NQJIPptx57gRDhoyEplbwQjn34JJiU1kTytSVZERlUCx8TEsTBDxn36HKkm3YsMNnPPgBBZ0BVNv
Z1rS8rABvz1Unc3rZxMG5xlo7fvqtHsjhojX0vMM6EDWHib1181gvrqL+WW0m6h4CT55ltdgB/n+
5S+3Fkh9OwEnTOsmaXyXQIgroxpIFyFeHDwjBXIllu1I2GTOa/Qhz3wP8cLs4F4GXSwGFqORmWz/
Zb8gRplUys5Ob8ESV6zjaOEmrqluZui4ctgehg5nRvvuL6rXZUhsuB1AZzAsjzd8hq//HJGXz2mg
vTp74/5Q56C3FuIEKYCouiP46iQWYFCIZjhd2kkq1lrV2igTkPIMzclnNyPCxAvi9ST76YbuDXdH
ikfQFlMh/DAz1OpACjh4FFf4nfWWeR20VNwzZqKEEMFiAlpakLHIB7uKn58wBzVsYAUazG70X2eG
z1lImL4bzP9QBwbCI17hlEx7NMwRQ9ZTtyqjjolGAb+j+rCe+D5iBQZSBpWZ5MSjF6aB98sOaR4b
A8WFBYFzfK8qxtkACnCrG/MQO491YivyQ1ytA2s0u0LrRkRzzZXuEB5gdcKcwtM1496NwJUJJGsG
LgBNjFAqbqQTKvOfggQN8V7vp66Gk2n6uIPRenWKWkigyZ82e85ETnc642i4XTEMwb++xfLhxxNJ
xdYoRYBdvDUgUmr2Qk/B+GipDqDHaTohAqzBHaB54N0WPxCws1EveCmLVpFderhL5q8Cxpfo36PH
LqgfNX0D7z5BGMJnTkl2bVmMwqhB9WqwiV/qiR1Hz7mtm31wSFhjRHamVbbNvcFrkydQtafcFM8S
bJTd+DuNqTb0zBTg915YjJYFFvcuTxGis/BCdmoFekKP1QHuBdq4jAZSZ/tVk8snQ/g4+grS7yal
16qnzsP0XAK1wBcAXk/PYKO1ihNj2GFnwld1vPvPEBIaKQragjRhfC8aAX5YEVEHEif61S23iQyq
3L4NReJOn8fHaPquFFHxuTU4MLFAnZG0W7kOso3drp6vh3ujscO4qNp8y5zBC2VuI/gFlaXBjG7r
1NJdUwDvVgljGPqRddY/z36vQWmd3LLHibIq6V1dGO7uHX4mMZXMvX6TmdLQgWsl0Ci2d+t7ihBs
rdnH/pMdhGdok14xHuwJbeHzfySd147jSgxEv8iAo2S/qpVzcH4xnKOc5Pz1eziLC9zd2ZmxZamb
TRarin6ngWw/wu2a953tGHvGu7e/1q6zqhVj+jg4QYSNr/2EkHKt3I/doewjDfmqV805Ptftpw0E
GGpX54ldr1UtKixMwc9diH4nC7fLdml/W4y9CRjGct0agxLzUe9+CooNqOXTGAoZjbgMqGJeXLGf
pFwe3BgphaIamwI88u+o5qDLzeftnTln2DeMk/X9Y4HaZ9jvT2DFGgOe2szA3pHFZJWmvzMwq9d+
bF+eB3bK6DmyWK/s4+TgNmd2M6xrjM0JmxLP3kwWubpbhsNOi9pkK0tkZzFFpmQV06kCCgMY/cJw
CTr8Cf1rDoJW21GcY0ZA2dmjl1U2mEj+ejsvpL+6uClr2Nt/ozuTjxRyVKt3U5Z1uKkRlMtvN+nc
bAAUTJ+ZFsS8dqPdY16faVU7a9JODvHk/LPCbUlKU46dyS5nKiFFVsMYgf9wI1S4Jx07xI0NGnpV
N48HQ6FfaS4rJoZTtbymVhXOrVf2iJ8phDMDBzjzGjGAjw9Hn2E/WtHZPGWfqAl0iOVgw6LPT4/M
pefpvhzXXTXEKgi0sGi7/EJ2GZnuITtEIIpvaQvF8dcGbdTobUIwQJI6aztusV2qDx+z+ET+QJ4D
i4AVv2qsVu6NWaWpS/MMLvLwM7kxcEsxDEX1hn4B27KzEmSzkD5JGAIJhQIdzQcaULy9Ya/QV3D5
KED2JwB26U8YWc1GOFR86PLwhZCnfg0D1hylW93A4KHDvq8D7AuXNaaNdYB/qZ6p62f1g9qo9s+O
BwW7XhX1phKE/+lmhfQJU/9iUnUeLCJJO7H+bjkByb9rhv9y1OSzsXwt8GO46y2FDWTM8AbfOsTs
6BLhRZHdnnZGo4cBM+6gXA023zohoDMpHsotdk52VRu3MentpXNobhO42Te3Yw58vExLU8XX+Ty+
k/8wtiCsvA5ihu/TIN12jlE3rA2BAB8WomZydHOZchJChK2bA3WNCsI8JfVkoM9jSk7jsoSdGqLK
Gx09LEV/auBzp2nmzxUJ8eTMBfNnrHyWCx8m9kt6f7SJ6vboPSG1UtebiivP9zXXNCsg68wtYihR
+FjY0lZUl0UG73VyGurOBNtvHvYhyvx3f2fQHntCQOEGIjSzRufAIjJ3wXGNDAoB1CeBc0w6Efgi
qE1nkh0LHxUATZiseDiFC+WmltBvC9w63hLEkS1IAsk1bcEl/aiv6SwhfOSjMGREhTHwhd8udKTn
EPhsOMxAyu9OWTw0xfr1VdhwOKCiweSQd+Dc6kNe6u6Adju0FzkbYHJKRmZynhQfJ/ZvXviC0L7h
/s0S0es3ZL7NVk2eoUUTsbSLwVY9+3cDogBtxOy92FT8ag/KplN3KvpNjKoTQMrcnAekUESRjTRo
7ipw6UDJ9ql4pYsdn39qwg7yB5ekjQnnUPkcrH5svW2HqXRAorFi+5WjFTfi6jCm1TidvHPL+Xpa
jYztVviDyvvUrLhrF9mTWkKpCXMjsGnZaTymqxGf+FCqlur0+lQ9+IAz8BdU3BkVx8b177QW5wyu
UO/Vl6MPp03CJj4ly4fTiB6qzjbmrMZXQgGMBGfs2GmP0utmEzr4GNiGOKc4cTzgPTjprV804Kgm
pRDlINEV49Gc7nGxy4qB739Ng/iN17SxvVviR8JUGQxyz9OKFrVfUOcYvQntXKtDeQl8YRIWahy9
J78NiiwocVdNiICT+7yOh80RdJbQbRxc/x3yxw8cCLISVGzX7wbq1ucwOTt/V8Jx1FB0AGvcAD6P
/VrTNx1oI87e/E7QZL4NYkibCyh7tt9oG9yZAwxIYw4bHWy64dyHPXljYwedzsQjT3G+FRdMHolb
PV71obTKufo6A39g289JRyza3MZp/mBWGviY2D3At3LplEqsKxctODij4kznD4jBOWWDX8Qq6uwQ
eJZXs2aenbO6kDIc1eaS0J7fp+BpaPBldSOfxF857pE2MRch5pgHEmlR6YMausxkpO9DnGSBxfqX
QMyur4LVdgSnAfn0tCUY3z089ZlEojkawx0g4DFRzIQiwpRsBppR0TYKWlRABVuGwpRWOfzZILY/
awqQ+M4Xz4H3gjjJVKNc+nX24uVNuw7uSEwSZSt9lsGveEwaZ7vssA9Od/fZtl82BtfjT4IQntyN
OaP03iO2xnsEP/+2aEwa6Z7Di6rbenYJx/LshabRXbiuToe0q56qJQbROsgP9KY2Eu9+a5c2dul1
7zA7tD39In3Z0Vh6hw8mLLyhYviqoazf19AznSAwgKTDy4bZBZ3thQXr6QXgsjsMtva1LW0zsxgo
C96UXY5Hlk/2tzVWm7NTFKRLc78rFBXaaXpItrqEZybXWHzWGBN8Gb5D2E5RP4vewrfYvAMXqY6r
JlZ9Gd68mcHJQvxQ7l+4eZl13QQMklPWjePu0lJqY0rUG9cSs+4HwXCD6DrnqcsZ6ewc+CFcTXZC
Bs1e1ycbirQv73dAUgv3E9MBYjCQzSmOyToylR1hqGXb0VNhq9rUzDcXvjoy008NcWCHmuFl2RGb
aO7ZxyDSvm3m0O1gN5vtUQfXYCp/fLnb3uGjaJewfwrf4tzn+jvmxboIbRiGg24wCqEarQoENYUL
k4cqdLZeHVDD1yab7OKel+RNYjr33Ar1kg16Ma3OJoZa8IhIPFZf3YCNuOH0yHA2hfdgraAPEU0e
bLODtdl0zowuMhoTSLwYXxw34Bylc9/lL+TEd/tK1YeeoOvcQ1LfKTNOqThvjsdsgc9IWsrCs2Fw
DEZmDYq7m05b4vpUv2Z4oeBYdk9mBxbRnYrMTkCXAAfoK9pmt4y1uv/ujrTpzWLE5yFs4xyw6JD4
dT9Jp2WdaPCA2BGexsNTeKRXcx8/fSmSiLl3BhFxIKoVv4T+jncEN4oq/xLsIgjVBDoPe92EGy+z
CpkBqK4fGbHCYMwbYc4SzmWxC+I9DkXI5OpdL965AyIpo2Pg73BonRXTRl4RIb1g6daoxRktBw46
FtGBDd4CpA971GaBQHEYEfXINZiPOsvbDesdsNK7JNig15o74EV22Z6gI9ujlQ6p+DOTTGq+c5/3
aELtz8kVv0PiPMcA42R4bG5TKr7XRtIEVN9WVVP+wSWrmIykcXofQTSOSekItBGrKra0JZpUBDHq
kfkYqbwNCIxv4SdCp3PVoAa/ir+za1oDlzyPVniTfZq5yreYkBoqn3rhdzVYGRtXf1m7KZMF3c8A
RU7QoEK+8rvYqY93+QEl0Ac7RSWURokaEpC2RMnKGvJOWHCQsKKRL+B0zXUyqu+SZFa5GzNrw2lk
UxeddVGKnOnQ8KyLN7nfjVHXYGtBIyqKzSqo4w4R4OZAUX1XUP7w3d+Q76BywmuLNgDnGViHsZtP
jjiXvBx4O0dIH+RZk1FnGn7tGZO+mOrD+ADwRsn1rlt73gRp3AyKjW5umsZgwoFncWbcIapwLc9C
Uv8O/gXOck+XOQxfFp4JcS3Dc2308PGnZ7JqSotjVL+QOrC2NaMqFbkBeaclHBRo+p/kYrW/7vHO
GTSk3QFBeFs3Mc53NmYtNKGuXoYQu56EzlsxuOvMAqMOGpwzTirWh9uhTRI0hBODC7OgQHQVCfrj
5BhwCFrv4S5NDmOIhUF38ObGm1Nbpxk1xiZ6aOLa7kfDM+XTQdDe4YXywz1Zc3zYT3vF6hbuFuN3
moxBNklSemY7hy4F4a8X0CkSaAQImYY6EP6b6PNHRa+2LKCsxVgCQlrNvtvNzBxXw2fdA/LW4Bty
3HycJlnCJ4YBZnZjaKo29BtOzQYd2DFmkVSftRBgpCDHvBuUA/rEzbL3N+9ibxjYRz/RlE33jw/E
EWeAJEdMGNm1jW7OZqaYgn0XM4ODhJd7yqtpFkaJILF4OfL11hZy1ntmk+Ryozn4eSGajeo9hCCP
vwz0kY/ZgSH55i5tWCr3qQ+7TA3HZQxNdevyYx6t3jJ+a2SW9En7WC9udEILqPGowwZl1bqUZwf2
zYblco5cABzIkrOM5qX1Cn8viB6CQkXB5hUxOYn0zWiPqoTlBcON51PCJaHxMj2t6CbvsLL6KW2+
OK84ZrmT/wEnbVCDA/weZQ8xjwIAJFPrmdVCirBVD8/NNzdnyCQJpk2coNq3qIqs6uZwfdz0EzUp
QDb3B+3OC7tJnkHHqFiCcyQCrwYPUmQ1dvKCYI2m4Qb+pFkZ8MkeOOa0vtJWsDdDsic8elSPLKZD
+3BUuiC7488SqEQYptkDjRHY0tWquClSfm0o3jl0hbbO0QmpGX8LLu4UMiCKW8iF079z4GfFF/xt
oMJAtxQ64Wr4so/zYNzwGAY1U0BYZAhFAdr0Na+QDAshyDWN+NgmapFaAuPM553NCUNfdnRMDgpL
EZ0DwP/zD6ibZXzOk+R/UvAGzQV4g81Q3hUFYxcpE89Let2gukSY4QVl4QpiYLSlBFrr6JzUM9iU
CbuESsikCDavZtCNgGLMXfoxmTF8SndP/5AeYE+vttAYTpiF9tgtJBsYKQYQeUFYytFjwgNdDrsK
SfHmqvwtWd+8TuX2iqhUXNoW0R3RRPdhY55KH0sbZKu3u09IOMATdPWL3kxnbln6Gm4laOzb7mmq
ATJucCbdp2ACCimzTyPiboJLOdHVbgU32Mo03XYp8j+LIWcQHikFJRAIhW3HETSA+TTDHYRPVhxN
X8wF+aAJa3n1zccIBpsH74jyzTuBjrEi96Sab1K+46IW4jwAxkDWXHf9rTJwrVRdzO9VaGG/R9W7
h0CFq9cK9maA+mPD+72ZLu+CceLhI7BCoeZNoDMfn8jdENeA8NW2W1dF4Fe4BNTA8yFRvdXBgzJ1
t7fxW0GScinrfXCnzxxaymqwpd9sIAIANKPJhYpnln2E3iGr9T1vIeGo1NN5wGpFnLUPiGUzh9yd
9iNc5BWEz64CwYeIXkDqUZd0IMUj+b6LLpU4Cwb325rw29mhNkSll6knOqi3dwZdb27IfaIKmxiq
dfRc5izOxmO8EkCG7ePPfWA+c2IcNjNyofU/y2BP84p7T4IApXZrDilfxzP2XR3DX6DB+lWVQ3Pc
6ZOc9zpkjfJoLgFCAvQzbuOviP7LfzfEwNto9R5RfVpONbGsOQAcR/zTVXvvbd+Hk1nBYWWBnwDo
HDmNXELH320SRUR9EzVKqKHMjKKMMYbsjQfJ+N4uTnRmpOzvrV84yMggZlQIrI6My+sYMER6BX+Z
2duFJj5TkgEzaO9J/m4NQWJh1WpY8vRS8EjML82jzcwU1Yj8U9eMO0PquY6/I3npulb4PclSIScl
sforuSXRO3hftWVotAClkMyzDfxR1juxggPqhCUvPtaeYvIL4JdYeF1hSFqdlOHR1QJLSDVsRnea
/vecBzwWH4Ttz6glrC8mrRrjzvhr2d8YUSrS1s7LrgbCtXjmopQVZ6AdVpZwkpO3u1mVixWDdEmW
K1oy1H2iZ6aJJBo7BIWi/vboZNah2EHPYiPCB4umpvBiNSeyd8o+2B+jw1ZbH8yb0xeWj1SL42Hz
hXSzseU8DTLs1fx66BI1tZgdGfLbckrB0WFy4riGSSXoUxqJuAAuESoP2CHIpq8cb7WHyY76zhDB
OAdV+ay/MYc9v4jN1wE4FmIIJq82HAeh5ybTI/mYPETyKPJ91F9/GcqN0uJum08OI6wC2/5tTps1
56bAb6ArsqUSkQ5lv6Jlc6d3JLwaaqhgFz7Br5U2oNcyhqQoDRJWEuki07zRkR0vcQuasdaxIWpJ
1ODRnOilnzlKvfF0Su93ISLL3kx14RfW9D85G56ESZ2RHaPnlDkWzzVMM+fl7mk0XWeBbmH39vDr
lX8zH8byj8EK5ZCRJdLO3PrM07R0GKkz17lVFv64Zspc9dzj24ckr/H1zHYqkN37Dbhu76XpPVh3
rNF3mZ6gh5wWPcVffuqwV5YxWjNPiAYk+nZfp7F4Mz8qlNqwnMSxY0GoZRzMcmZbIQm4H/8inJ+c
HGlHvp/y/+tonb6UEbbHIVdSbxisF+p3XIdYKY1RnqfL0PEtpO0xrVFn2zbaHaV/zQqhbzeEMIKY
iFsKBZO+MdShFX7ENf4ro0cdP7BTw9oerLaX7wqh0N4yhD0v4yF8SIZrMuipZnS6di32krdD9/ll
pNsaLVooLWuaz87M+7i5KNxsKIx/ZEgtlDt3D3A1Js2yYanUCycMO19DDMMA/9qm8IU7PVOb9Kx3
izeiFqLYayy2/t7qkhYxQ1fBYXlw4yfS48Y+labfq4DsgBMDbVdvXb7VOmdRCcWA3jTqG1S0dD9H
gIv9GbzMN9hGBuf0+HJrVoO2iLkP76AD6HlzXlvfMp5uCtV45CUtM6ExQxGqLwmfYwikEClGerRM
8xx5gO4u+ODrCp2x118kD8L1c0gL9wM/A067XM9fi9eG1cP9TSGFveP7y8HEDTXoK7lz3ZfoOGCi
W8New7YWahjUbLpItD5/wc/tHoSN8j0ErQsNZWg90uC/nXP0rXxOjQoarKbNva8XHIoKbzIrdOB+
nt2QKb0hPTFjRG3RuuO5Vo576gonlFU9aNJq/4x00aB9RvkSd6dR21zS+GNlV2YzXffIp9g7fxfS
73p6rvNYefoG4TFz8FLGKpD7Sdu+xQGNYNvc0UmhJLuYjMEW1jZryLOP65q6Br05skACvSGafAgp
H3wH+n3yQVTqUHL6JXtv3SZNbBnLZYfSGXqyNaqt073jIOWnz4tXx041Ge/jACStDwTXraLB3966
fXihMOdEUonMf7ZB/CXMZaHLYkSORF4eqHO6Qm7q6UYOVdY8E8RHD9RTUGMAuRAeUSjAvCA8vfAg
tPEYQBGaXRya9axXfr1U3qJm2L3ldCr82R7SRYdtyfj4oRWm6Sxsemt4JCy4BgX6aYlnMzyeHMNE
6AqEU5i+FM9I9HdkCjSxNQ/f5e+Bh3/owtZlDWL3PeMb9TbRlP4wSfPMhvEYJv0WA2r4WnSH1Asz
0dqLyE5LuShGHUVezohMyyF49rcGT4mbkUDlvGxwY6QtyWQwWTVtOh8mcRDG/kVpL4jN5XorxRfL
OEHMd0FsurDhevTtGcRQ0ijnpl4YNqy1t0+KJ1tsbxFMWdd8p3LeYrhYcadLV9g27Q455fNMSfII
75X7COFmOlXc3NNTpxrbQQbiVGP3MfCU3Zjns75uYcHQh9+2dYVHup2zv9iqPI6gics/OeTDm3Ir
go+7ht8Mdq60JOS34FV8vFuu2+gwBRYRdjAzIIIc+wruEQTe6Xd+/PtcaB7gCWeQITOkWdB/2S5d
09NMrf+CTSoehzRjHR2C7c2Cbkra0rGjn/nMLxm8jp/ZPAM77ZY7xRVeGfEqK+wyJztzPuPzj6R3
95Lsnso7iMbcG+YRXNN7SAeXMWMxMmk166rpmfVEtbfXA4jGra2jNbMefCnYBcJV2n6QyTSxsOdg
YmU7++xUHMyn0wuEg0wqGY1phEEUEyxYsqn2hn4uEwN081rzm7opRzczmCDTcpXjTiJ/POc4RRyH
mI350Y0PgVHWZjoVkkRr1BefoD9BMJPR55/xyTsOKSmh7s2gqZ1DGG1MIqLl8d2Usb6z6hCuIX4Q
jo3gNvzwjUMfDwP4rtobnT2qnL8iFIrzz9McHVrFHvby+UdxPWsKHt2ABStc4Itk+2DEN8YknaHy
OF+ru6HZfrFY7luYPXk1P6XV/CCdlrfG7ex+zO7FOZyFzOF1vzxtbTh9zmtGew7tQzw42icq7XmE
wBhXEndKqxxGxmFCEo5s8cR1XvwEbwiuSGQkPHUYtfCaxyQSTDTEtYCkJDqlyI14rC0bzgd6TAj4
yYKiBtcFODojDjSxRhGDp/9PYoniDyG5/XQgJOMJgY19amAZ8khb0PcoHKBJYdmRcAe28yi5T2AF
xcehbtQqC10od9RYLH7CFWHJ5wTVcK88OKP7LDnbIvqmvNgpSrxxcnohKK/UZ3HAwMUS5QFEwx+N
tr9MjJix7q4M2UYRac/4pqE0P5l9ITkiwoXQgWZ+v1NYF4jLElfbzzU5WfkL25aErSUKTprh43GN
tPtuoqlCmzSA4o83qLuZIVzZz0CdBR0E3TuTXGbUKr3lGIkmIqVa6q6ugD8QD3oIen/m3hVLgh5n
AXnCUaWiKPDkdn7ZCWwkKPpIolcc3k4faYaNWOmBvYxNaN0LSRCgirXS9IXFTyaDvBwI9xK/TJPc
9UnTgqmBiJB3OOlRGp7wcufDwWb2jsT8fn8RjYcNBp72gXNEmkuuS2AH1sUhqIFEHhrgg5I8Wz0p
kW7gKQGitgIFtKga6w68G2iDgjmMyXYRyIJaWhTPRoei3XVV3VDgaK2WdWYFrbqxKVlx0xFFkL5k
mXehvcp+RNEsu4w74aHpwW6m37Y6Lx7Bd8AXnh7z5DhLXi4fEYkMD1HyE0G6pTYB3YGoLckvoAJt
7M0fYNbAqIYVUJHKKi/f+15+rXOXMfxgNQ7vS6gMPcxrKgCW68euceTzPMFUKJ0e4VsPpsnT2U49
kjIou0BvkMtdiK1I5cc4A4h65TYMMA1zIboMEL3ZLSDP0Coysu2A/UFNi2kVt6nJiTl+kKLTJuCn
WImH0i57rFpE/toVxFrgrOdPCYADYCZhK7mnfQwOIvFSr/CYF5Tn47Fudaj5Io9h10CZ4+JYyn+e
TtzJH799szJTevN7G2gku1l/yu+t+zOhkuJCgzyTeXaEtNOS4RbmuUDDxhTeGLCEorxPfSE6IHij
JYkt1L5EVG2sOVDMwHSboELQQbJhQFmf3AZ9wIzEjrax6I9NujIZwNYic88wEoSreQuA3yKujNWK
Y9hB1qcc06Rrbh8blt4yanBEW1rfyaHxkx72EIYSZiLq30Ob9rlzamP8s5sWK92DkEVDDyoTU0fe
wer7GsLby4CjoTfcbApDeUP22LAdoeYYc4LsAR3GgfB+eXBIqd9MV8gXZnTwhkPpKlK+qSDggXKZ
4A3aqC5MAnpNgE3W4J77BU4BBwSedLnNlawqjlnhXiPkH08/4RSLET6g+Gzwz1/VzK7euc/25hlu
82kl/tCi7cKHJ12moOgj/I/y5N6A8fvMWVTM8OBQtWnJlBiV3AhTQu/M8wfiPha9F7WRHnp9pAn4
bEirSQ93DoAgl8supWEr0NHDfmosXkyfyjk6bgImigOj4X7Invo9Tvnp8290O+qSihXMCiLdgFeE
K5BJQL3WkMATadAm3+QQaYSI+NpfA3v64c8kh2qeWH8JFQ1BiBQYA8NEe+Mh9aGI22daehx4DP2Q
CQSw5PzyACOjvjNxSX6pO/ZlFaMnfSu+AvLPrXB5WKTGBPra3LKofzpWShUHjD//ww7nE2gaL4se
N2xrZ69IJ8GwPO4Aro3ecVCqh6tT1p0NDT4vdnzmyALAkD4aEK6DOVpIzfcZEUe+wrV9dSlsDjaz
mh+UAnhDPUjtz8MX1WQrgvlo95kNkGBw7UClZbDHLNGP7nwHWcNo9qlnNYjcLFZppfFD24iCwmV4
ADUk+bnnVZnX/zCIHoMKDKty1JlQMqqIGZw468w8cnWLK4fJ2e0vl9ycL/iKz4VCVLHC5semRUJj
K4Q/R7sMX0PwNwwx6VZ8iKITuqditSp4Y1Ff0JQN6d+OWhkCCs/xYAx7y3XjZzj8s/IhKRnhvYQV
erxGZdZHhWCwoX8PKMSlSt9P7L0wTbjciKOcKXwqI5VEGJ8qB+M/eINhYxMut3A2LIbvKmLl2mE6
+VA+8tVFOBfkhObEW/fm+bqMRLNDI5wjE6Uha6klmLXYpnkins3FTG2xdVniB/EUizA06BkctWSf
JbcIIsaZwpNWI9EYIXjS9w6LRszJ3stCw5Gi6MVoc7Q2iBgJRRKM+NGAfh7EfI5rpDc7yMbUiZwZ
h6vZx6jEW9t2VQEp9pG2eu1+jbKphuPiov8JiGidfJ2mrehqjXLcTCjlAg9/oxsm9boiS5ZLhwm6
k0OoRzlk6fGsvxX0gEnJ1uurUoMl5C2Ogc1PQEqubOb8GJ8zRflV2GmvITwkZAAnFIcz7oBYrXXn
0+5GxiAtOnRvtiJXlHc6qkYPwGQfjjySEc/zZu4aim/+TXmezwfLW8GQ+V6MXU/F8Lkp/nMESCQG
IgrEvcPzhAKXdiy9hdDncvcmcyhpPqNhC9mHrNzZqmT6F05my3TyNFn3uxGfeWssdqpPRi+c5At3
EbPEh5/iyKTDWxPvLgAa8I1SfSfceqh5TlobpmHpsUdVNa5Nw8nXjA+uZk9o3ME1ecP0qDWiDwyR
ydGDMTXkXsQNNWhZ/q1PC47B7Xyej482d4AjN24Ukx8L228M1L6ihfAH/bzHkK0ujI2J2yEffMzG
yGOhuYhZ4Gc+3/7spo1/rQGPhEPW/13oZuGzWKbxGVOAjppDRZsFdCcPTQeq706FeJyD4ZZWtSzB
hVvW8R10Wk74kdFNN/l224AL2aMaRMzx2YxGaEt71n7rPs4u0Fbnmx+dA9yTtdDd9YtJZT0iqt4c
WuMlJeLLwu85aM1UA1b8oKptpO6jVP9iXt02txY5zF+rjqQW+fkYDzmzEyS4b9Yl1OJfRv3viWlP
ny+3wWmCiNsvURskNYqdqL+dssbZeFXPOEDNPRrL/aBNs9loAkwPajxL/HP5bYESn9nLIz3VfE3H
ZFaMmloLzni8l0TmTO7+GNMUZ6rVFaUBmILgpF2HkyGxNfGr8kAEFhxc4IC0x5oG7RTKFp3a+Io3
jyJTFdnm4otfh2Rq6dmjUtqp/ZwB4W3rFB7CGdxDfFeQWgpX9+Bp0xJpa51jDSUxMZI0gqRrNhiS
YF1BuLZYINjkrpGcQItFi7skwqZOwgUIdQxfrgejJxCcV2SBwA5POik421Hy4ctn7PoceLM1vjZ1
3HKIP77Hns29BW5czEnZ2+fFH1azHbBhXQQbjxHRGkmLxKNEGy76l6j/zBa4KcKNeOaELqDKNH34
jmfYNz8h38Ql92tby5Tor54kMPwEEQGpE2KnIwoQfgImweQe3IlWMxNJhEpZYI0vKxTIh1aFgKKn
hh9q0ILu9gNgEo0YvBqsMwE1XiOcJz9SZLOCpNxucBMqq3rDzeg6YPgfc0YTTr2g9++sF0pBo5Qg
SLAlRZVyzausz/Jh9mDAZx2zPEYwkDvm9zGA+EDPFa8bTCFbxc36QFluhPz/Yc8O/hY+VPF9mUe9
/2SGh7Bg6MT9ckjag++BYbrGCkbHE5/7fIVo++1j5gMnB6I92imGKmPWaRX0Ovk3UPidR7rz4amJ
P+8lWJ2pHaKI7KdujSE9vXCG5NHeAXwMvHcwm20eIc9QZ+mGDbBtkUw90YqJtY842d2kHKYSaw5p
py88XaazCi6UexF94ClDIERXBbvc7yPlaQ+TBUJW47T6wxnoqpXWbAA89URDWlmPZTSmYoOoMo6i
a7pLx1ErMafgForFb9/UgtVN+Rxd4D61OMeec7Top7Na9IxG5f1RGCNxJ+KjXkgtV38NeaEN+o/K
GMyIqgZ8YyIvPT9xymCcMWwPb2cM6i7mK/lW+cVhWvjxMYUe4m/cFenx0x32oDTYvCA8XHwJsm4c
kKo/lqgnqLxtZinaMCXrNCDMTFiaFRwSivpJtnpx3yGL0bfreMPo5UlWKK3DGduqZgSbbZINZUSi
dMjAdSh1zGC74xV3DVNDspyUJaUs/p/cxAXwCawklTg57hsi8/OmTcvuC0xMSyqKbEpogsP3LamO
IHGzlC95OMSVN4IXjrUIshvbkzStzdEnCx5UlDhJ7BPLSalTCAASozwjZZ4E1N6DS/bFcXZj+u4x
ezoHM4diYfNdENsBb5D8wmeWHH0gY5xN+11/5shkCUAYz5j1QdMtvFPydT3Jvfag5OhmFpzTbioG
2XoUJOBg8PAkDGItdzIi6H4RrSAksWl4fBmWg4cB6ROZNxNBQDAox8DoEZRbD7NW0OhJQLrIPVNU
rvwwwOOX8ht84ErXk7aJMN7F2wbAy/D2a7EQnA1xkv3IZ7dbCGKpOX/0kZOKxbQnGpmzDYSQ/cmq
RwCjX41Yukdmp7BS1NAr8GJ/dOA5dYq0giBH8kgVCX44bi0jQQH6gh0mAEf28JfQ3wFQo7rNKQqk
g8VTng0os2yJ4cjFeXb2NU2m0OsJpwhik6PFGJcZUAvamhww76Vz0OcnId+nfNL7SA6eipRxNuQB
tN+0REpnb2Es1wsWbU3qczybzg0TgIB7qi95HBp53TOG1yK2o/zjWKrdSjPHd0HeANKiA2DMPYyI
BC3zbHZGi8WHMSJs8t6J+14zJPVet/I0ZWbVxRg9DEBW7554gOwvQPkR4VczHZtJkrq077zGgmVF
Ffx0vmtKYSxF4MKACM08Gn7NK5mik89CktAXmGknNngp0U3hM8YIF0B119FLDFcryenFS1NbkbrL
O7Fyx2D0SNfSsGs4n6zlILZb8mMdzDsFgO2GI2ABlgPnHP4oIlirccSDdldvY98zaFhJMPc8QHr2
ySQhep2TxAaPlD7yZS6oFJCNjwBOwle+3pUe7FGi2YznQb0yJeaMze5UZ7IoqTLIlrwQ1cOs/0bR
6Yfhsd8ht+kao5nb3puhA0vd+a5w2ngZwEWgEhqeoqwLpIEtdrSDHgIOhintony9f9IuKhVNi79W
BP6ylIrt4WLP8cYJ6GDNmzNTbkH6F63ZKXTWSP96yuiy70lciZf0WmbG9IoVAAsOQ+N8fR7Rt6I4
4ghv/Se0Q5Y0HjV2CJ1GcRXDm+aZeT2mNbi0PvhEB/vFe9AY6lj7sJmM2pXFmcgq4DykoCzud6ei
RvHPyfdNHYsVGDtl3sP9EN0cd4g66ynltQAjkRQEX6K//cOejrvKK41GLZ+65a932UBvSVLvGHky
bdmkXNeGRc1H5EvsWnLYmWbwgkxXB2ibwPAYgo2BzDXITD4FYtmR1Achw9L+SFEWatsL53TuOJOr
YT2UGAZQngMM5bljGVVopOsmHJZ0G8ky2KmpiGvf82SBqy8xt8hJsp2w40iFUX7pwNGTG20F94zG
zawEKEkWXq5N/qa57nkcLK9+sojIAiQI/LBmlvylyTq6wG7HkkbvrwAiwaanj5TH1J3wajnZ4stY
iyab+NQDPBzeJ1IHslb3vP9nExqYuGADEtlIwQVsihaSkNLrWXdT9Jus8ZwGydN5OqDfbAfKI4ct
cABAl8Jr3XDACaibOpbzCKibwIynR42khUeCw03uzezRqPSwBm9RSbCLxLx2+1X9Us5ultsunYIV
01qj1YWRJ0oOgOa2sp8DZMq8Coyrh7d3z3vzE1LR0Qdi2z+5TNIDqTkf7JBeZWl3Y4z270aG0XMz
+JngjkYjeS2JgQ5+RDYGY7CK9olYsgVMjOVYVV1E8Kje26o5f8a42QKAuibMwgKdDlwFaaQQzwLI
NnJrAMp7TUItvv88my49T+v5NlKCk8zaoybaU5thzvxRL3wg2Mc6S4yS0ZpY/iyw4pDTxta89RpB
PTsNSE2ON+kPPbvWtUu/Uh4bZ1ok7cLL8jImmFDeSy+NpKe0QCF/TDP6yze1ibcN2wULCELhg8P1
hD088ISUw6IC3TNbjW41QW39AmwwGyCai5k0si6qXU2bTbuK+ree9T0tO0HFKOmdKpmvSgz0/uh1
paIXs8327tFtubeoxqziw9nVSXPLqNFQjcUd739NbV/JpY0UITwnXVPHxOETMMe1FVw0dSi2Wtzl
z2XDFl7DznnYmnN030RbXY2uPO9yUPo/rz18R409XLtij769trcrqIzMU77MpfbgiD2nrQZGCJAb
VLl3pVjVqdwIzlaNnITh2bxvN0UlPGIY7uB3d85205o5L1T+KH/Ns00Hsr0BHsUbfM/YoErdPcgy
HNa3qQw9avq4hvrdeE+J94Mhe7Gw6g1a4b347IzLFysBAY8kwndNLQT7sfa+HBUwS9yj0/Y+wQmq
ODFHo9OKN1vLvPj90jkttlOMG+h84ESpI/TGQQnC6imvOZ1MZ2LV/BTsZua9MSCLeRLviKaq4fwj
6cyaVMWCIPyLiEB2XmXHBffWfjHaXgARQTaBXz8fd15m4kbc6WnxUKcqMyszhixDocxhmPFRP7Ot
gRKi4qWZGF1UCuY680izRaLkvHug2hLALg2xz1gyZLBHMlqVo9iZp9EZor647voizJCjRAb6zMQv
mO6NKahGX3fYifJQjJDIh4gZbqjc1+mBukGGhJIedh8ZyOTqaEacLEyAEGV8SNrHy8wdQmGR0TpC
JMzHQ52GmYap5Tpd0DqrC8kpsM80I8wz16TSTAucpH/D+dy5+1mq8Yph/h58HQiH75kJZiU60FIL
w3vDG5STdA7ddTCeix3t5bM8lMEtUDOesGS9ncdrlRZrcXDkwVUEB2c3gsFYSuHqNoLfat/51Boa
12l5lKbOhZGvP41ACd4bIK2BvpVuksn0lAiUfnNxfc+1PlQuEmnCGs9JX5C+bqu7+w1jUG4t8E/0
n2k8N9lD136ei9Ez9qXzW0UsC5i2vI6d2wigL3oVSz4eVs0OoedMdazSCvNyQgP7K1YASI5gDfuV
a5xEZ6QF08CvF8Ku5s7M/HbHsBM3u9z80Jqb6JBT6gzslaJClZekjuNLM7HKpoOdwOMeVgNVH/PW
zWvNs2BHgBxz5oIX2sRKOzbf8hl0l51wVfzXtrMX+8TsDp2TpTv/DhO0OFFaqYOii6PV+ddQp7gC
bt4hD2jIaOEacxIEKWFUr34x5djr/NVh1S0y/xk07shyORaJvKKCU22womhxsubbFcNH4xFE7Yg0
t4tiBMQm5eaN1qfCooeocCd6M6qPiP/k2QSvxTyu1OnpvhCb7Pv5d233zoOw7h29xH1zDTt6EgRT
TMcyD9MEfLnOJhFM6acz0ulv8a6DiY76BId4ttC7TfxpWhXf+sydzvcMw7/ZPstWBR92xFs2afAD
mbzIq0UcyKyu0DLmR42KV/wJkerCj2KDgLUTsBBriEQgL5PKFgh3VI4DCgDcZVlw3sWoqxnwmdFR
Us2Jh3ZFu9v13l12u60qsC5hF9HAHj0qf2oBTxXVgp398tpp+xF9eppiq3NM+k8kHoX4tyn9j1rA
SYeVf44azZ/ezp/YwpqnO5MHj/BO8s1jlWUbwLxK9sFrKn0SVlVgokhSxoX6DBg9eM5vJP9cKI/C
z7J1/Q5eSfhmmhVsmbW2xJOOSCXad2DwBdLIZKxtuLHs1p/q8jWNWk+wINg1Il5aHRkb9rEdbFAY
p35hbMbae4lwdWgD0DJIhZeYwCmvSKdnrFkgD5J6pcmHsfNMEOTBxcq4IeOb59Ra3f2YfhVUh/JU
jwEEtz59aVxzzbI0gozay/7tl2Q1Py3uA7pslRINJHpN5hO81ebXFMEmS0jJqvUfR0OJctVjGap0
aDQF1eoFFnD4nVFdo5I2G7uM/cUD+WHpJchX0EbAQhd/cPrtiTZQil1Zud0JZ0/4dMjJCNnIWQaw
YlqTNc5c3XLmJte5jfkBNr+6QPxQCdOCLHYGxaMVJ1FhlXTcXEVPoKo95q/Rb8P3NhbnchegwEU3
sixat8EAmmQ1tpu0oOUyjPg8fOQZy8fr9tRsaGZW9IsdqgeKYjpNhagfHhee7UfvS19cthXKCMtY
Nn9X/DDiRTWJmxE/hCPj14kzC9KubHo/98tDa1oCNkv0FYxFfzr5NLa+YbeTsgpzZulReSGxHd/Z
OUkUHzECFgNRBr7Hhl1ON83Uqnk8PuxdB8/0q6f1ZLdkd5oSuLktrRK0hPU6LGOuXpm7WeyqE22r
+lz+uB8OX/EzRMaDiu+6rD/p8z9KPkXuZL4WmhHiv+/EQ+B4dUCq3tshNIuLvojDMnqiS3Uog8q4
KmuCRVlzRLpLAsjDR0ORrjEBstu9n2D2mWywEztLf+VGXmjC/LmX7+47I9c5BsdO39wEwBoLsrm7
zWslXkZfYLfErj28MF5HmllM5tVzT11R3fuBO7vF+8HqVae8elcvX89QdbAZhXvdd5YGLBGKLnnN
d1//fhxEg7/9xtloxcnSmmPeus/0pLfBVQ0N/TKT1+aB4JdgsiVYJNLvK7Fic82GnugVi8K9nkk/
d8HLItQlUojmHsE6GpVLqttKDwaG+LfHXqIw3JZ3XPaT1WwTf6Snh4RCoArs9sSLJEgUZsHXkYcu
akf86218GHGft2Yfd/epeiXE0QLbpxRtgY0lP4dun37Fd+vWIQQuPu4ruVi2NxlEg8pELBw3RsmW
5nJmv8LaGo6TiVryzSKYq3Fh+tCMo9ukNt0vruTTdzSw8mk1k2vxsOtl6tFSrXzuC+OTQSrpHLKT
LGWZRUIgrjmk+L6Vhj8uy46S43DEaUmgilicqsPHQZVsrlkW0HgCUu69c1y2PIad4W8WxYBtlX2v
tj1nnp3yc7OQ9jl6AFqPde+PAfNBuxRPNGxRcWxSyMg0zH2csxYNOm1w7DD+vG4AMY6ZJ1jFarps
rptu5oCc3zGF+e0IBOB5wQr2zgu3sykaDZkoGUfBiJ6k4nC7XTrnMJKy96PsdBulM65HqiU8rRr1
hPtcGQ0riABxoB886wPm8tcvakaRY5Be4gvl00A9WNa0jRXmVwscb1n65WL4NRyj9JSHIxzYZOUt
zTCduTr5R0pcEw2wPrhAvqrqVMFL9E28/H/1BRkZyESugXF5Axpsao4fV0zyXghVyK094MkKXwt/
e8BwSl7mX3wB+IjhFZYTombuR1bH+sl4PV3fD68vI8yxuP16fY4LpFPZJ87E2pfYW0zfeeZJEBnl
chBO8svREIUt0tGZTD8PJdYlkgPjhq8RhpRSYK5FFqs/pIMS29M7CA0f+zVluyJUMPXKRYk8dpV7
Ix5J2gk4Cq6bXVT2Njj/FPcgwegJLZi2xkAUmwso4z3lkrXC2Q+d+ezupTBlfAsDeygpCJOlfiQu
Or1xIaxNlttoSZAroIzwUTUcKnIQVxpA1/f9EC+mW01uuIWnGfnaOz0BLM9APeBFTs8vrcRwkl3N
lpI2Z+CgeD28eCusC6/Z08tMj5WdDrKfzJo2oIZFPxMw96e7N2MzRJJ2SwkOe7VhcdEWAznALxjw
Jux8up8ocTNh2tc+PtZGxHZbxNwoqUxiQ+GmhWXY/UJdwXZXzrjOcY2Xd+N7qQTlYgQaXxd3r2o3
PGGYdrHb9obLFJBEI/GO6qKRNwZ1mD4EpvaksKRjBokzoYbPb3GLp/GKa5u6OE3KTClutniw34b8
HV0fXiwr1RnOg42jwL75jV22AUjDTS1tg/p38qbilA13Z/oU3UaY1I2MAISIUIaP2aeBtAw98Q+z
l8+ViBgAth8FCdoZYHeJwNi9ss3o0E9g6jzR/FfdNfR7R3Q7xtzUV/xP9I+Xd72Ay8g9U2scgqOo
NghF/8FPF1WLEVjd9k590D0GYZTMOq5uGJMZnoF1yduGTEDRMtkhH4zLy5PnI2szKcWlIglEWCNl
9gtaKv8J4KnTCc3z1e11EvTjA0Yu9tJdNS1p02UYfzBiKnanP0qo0ScCxH1x0deEMwjufVxjvMd1
KjOO/Fwfc26qGvJOsvplTKPARfE65ZJnCo+5QB3qF2LuvP9dUghjLdFrJoUUg5CB4VRiv+GHXoxY
KmOjVyEeRPAZix7gKtIeTq6dbwED3s4rLJ7e62uE2ANSUByerSMzVTGJ+Rmn9t/A8ccFqcyCJmG2
sNOHn+ZTxGK3SR0ZFE0hIrXcpCYAM4rKFeZFz4A3GIsoyRFM6v0zJy9UtqXJkKxgiw0nLy+5TK82
042rvBYgtu5VdZ+XbEvuFVvEWBkOx/vh/ZePFoD2iIggt1XFqZ9ejPQEkMUfxrl4RCM7auHdmHe8
9eEjpjXEHA9RadWBgM2IP6Tt6a0JjkLTzRLw7ysOBMQZXSR3VkNaLY3yUt4O0jw+vNlnLcLeZ84Y
/XRLSlX62DT5Ks+cCqczmGFmI9OJj5M/FmhCf6vhU3O+yu3T1Sv24cP+HmUZt1rz/n0xa7bRrHOv
5ZHfTlHsUfbVl/dWmCdgeiVabpY0esvEioBGhPVbfTMcTQ37bpuxnFwmDvCtDxCP4m6a4A+OiOve
hjKiPC3Hv30h9vb9HB/7jxp788kzstwLRIUdx6DAr4zDF8VMuSvlKI9ujSQXjUDpC1/J4NzpOxwr
Du7VXJ0gh2l+PbKGAWgK7iaDlzZzMZK9+OoD7MSIgOPLuwXbrD6or4ggsCLEE6haSLJtHAA89u36
oYDDd631ChOXWeKhs2Gh56iQvmQrZyuEQ8QYhE4cizjVTf3+Q3W+JbbCLb4kgOIK31Ga+VDjFoyU
w3Vp0GqN/vSVzTvmNQ7XeQgVLGeLL0YM5l88L6dxh1YcHoXJFh7y81dxeuaSMfjErE8MJ9XwSpsF
/AfptmKTyh0y94oNqx47erk1Ybt/rqfZ4kkWG8c0+2S8/Jkwds0XVvdF52iAgqxPLzfIJb3kTw0f
aAAvzVd+UKJ0qZtW8QSUU3eA8S1pfbueX6e3m308585AMMEDDu+uiD/gpNXigy5A36Y1hWaIxlB0
v6jRVBRLOr/dBucFvPJ/ugHnLGjdXrdkcrJJSwikJ7avwzfjvDpQyifeJLf0T+Grp0S/HS5+LOW/
Kt5IbwfEaaU/ZE8iInh7mYNzsnedTf4k5ekOlHpWQPtMB0EAdRfmBWROBI7CboKlorN4EU73zFcH
TKwWbzvH9vU8hsMP90TjY+Ne3mKuE7CTEuQgTLebJyd/8HivGlTagOYvZ7xuq6f7NsFHUtmrTIbq
xGkIIammlk7W/HyiaxTSUo5mczB9TXdBCerBNtAJM3whaTVwSFgmQUFm9B8DjfZJwVW2VWVrTwKI
7Xfxa47rYvS1I1Y9uD76lct6FkgehhiNG9YLtmGfgc632oChMWZxKNyGlsRNDtfS0tibxgXKxGTW
MvDosUrsHwxPPXOIi11hkWNkp9YtX6NHowmRbOr34UVCI/0GvISLDbMn0dT+vK1094yEdbwqGLTM
eRygLB795NzvWwh0ujxX/KuWJDc/3bs0l797VD89L8PVZQ0Dm9s9a8gxPdzfdGyokZcnXNX49npY
TFZIkohxSFlBfOsN1PAYtEBUgj1DjjnutHnOmMEXfpIlOwP0btla4KohTXZCidguhkQATyqBh+Ll
8yTjG3T1Dznol13janYlOZxbK/doHRgIprAtfzLRGULMFd1mQTa6ap10VCb9LV0B7S8fC+l7xm73
+uoWAmqd566IMAybQGfknTCRI3jMyzOt9pyMwEDBY1NOzAdWuHvjMPOy3Co55NH4dUnZrFJ3+W8a
zuhXFaaMSF3XZ9at5ojFmKehIKlIlCN1mZ/i2wOd3rfioS2MEQDvNMYqriqx+h6XOWXiO/nqhE1t
xx7RXH9mRFP9rAP9+xpC+1rvy2zbnlE48YnR18YOfY/XUQDNVUX9wftSmQO0fPNJl/qC5p5PpK8Y
AHS6Y2+obNRXC8Wuio1xDfEZ0HGXmKseP1A746Y3gDBMhBOYM/qibFmj78XUY14aFtvSuaPNnULw
ktHRwbckmGta3OmlVpx35ZuoNZBaIK5cNNidz3PmFCYP7Iw9waNFcsRkrkMQ1mdGrq9Ocx+F0z/8
9/J16HCkQ10BqmqL3/kyXlJwdldO2HCkFdndbS5gJ7UwlcZ52WVe9VTEd+uWoyqhBJTm9+PfZYjS
YADcJ+NhrtAmaaKLqm/JkMRK+93L8XK6J2S95rXT2t3aZ5V9ngVU6/sH6Q4XsPlYZ8XoXuKoGVLC
5BBl1SZxtj8CyTdWSXP9CSfqCduOu6H9upEYv5S9i7Adcmyev732E/j5gmwS481Etx9QO+7dm71R
e9lvc+Ul5ORw/lcp2KDxm9ji3lzhEPWrzZdc2bh+tnQS1pV0WQsXmsmLVKe/vH8LFmMaF+KDEMd+
V5veKxgwkAzY9FvUYPvtcgbVTDc1Q83jSjXjqjcb5nmBG89c3lYsNc3m5vGZBh2GDBs996X28AQz
Zn5++veW3wa1tfAjz44F4VUciH4pvaFlnjNLLZ2HEjUfZGv0LBsAsog3o4neTQQCws6EALriQiZI
CwYKKIZs7QnjThLIvmV7Tr1aLNWJZ+ST1+nunVNj8fR9PrYNA1XZn56kRGQbtf8xVU8GgPskEOF3
gEjvFF/H62l2Fl68p8IUqVEAbrHxo4Wto35jN8iC+hgw3lO4EnQO2peG5tLDtZlvHM/Df67VEvdB
d4kZPeLPyfOXTSUG1JmLUp/kGC9ecAFw0P1pO4eNT6TnITajRxRGE9jK3Qz4QS21n/Cy4kr85beW
wtI1NnyWROAHcgHtGKIiBmCuaC8vKVoTgs8vT4V7AxshHH+tJysXxzVQOVLxbrIJkzLZ8EKnPC9A
kTtyTddmP6/BhDZTIufbo5TOaZCKk+S9dkzTt5TnGSPu6F52SvZFvJUlXzAntFhpETbCXJFuy8+N
QMVaqnDJVijNtMRbkV7iIJbhfqZrXpjfmSMrt62dcebVy5owAXya86C2UyyKWZ18FROk2d3iOEDy
ct/XvyhQ0YDRCky/iSYsZYIlJTumg6jmAz7LE03QHcDZ3n+I9iScTr80IAnnLoSxtjCvIW44YQWg
SAxsQBrjz91rEROh9uCuiG0lhP5RAh15UQ/LaUSEzeAPbE889cvjmn7ciMfltoaYML+y42zBGmmQ
Ly/jH7DzPN5GivdYPtGZlLWt/T1++p9r8B3dC5sVLk9UbAVyuVbxhw1e62Fa9lbJFnxbxN/txSXu
oCyo72ab9FZgLqDucQRSvgT2hB363TgcSHieywqXnLbRndJH4CmclAwZ6zgL09hbd4NTlhsJhOaP
/vsKR8/iFHWztknZKnNEn+wRbljGbU5GO10dta3kkcJCqL4Xrmd+/put01X++4QLFXjh2cNCbrh2
bxX6od7nK+OVDd/e8OYKU1hY1NksJvAEFGgOG+mCKQcUZPYFv18eS7pnKRC7AKncXMe8ic6BOHF0
jQgw6BKGef9zjxAE/T6u7mu1+y42cjhEVK9rIAYGAwSSIjFIIS9ITkbgPUQzFJ78Trak292eQI6Z
BXWNXg1ezhL815e6BMC8lWQm9Gj6JHyz5TD/QZiEWnzE4gCRq0rmcgJMqp9HfH6Hl410Ogum2jXW
7qvzqlBEqxW+LgMqm9F6YejiQpaSBHWgv0uK4BqUb3c03OeNK+nZ3SdG4z5RtfSRsyTa6N13qy3p
XMx7aB6H/IIkOEOTgJ66Yn++i2KHfv3xRTvPE/yN0Tz0GKa2VhZASOABFaF+LaEywzZFSk8wwOiL
HFLXQGbHchletaucVvZ90Nj99oTNs3Bju6AyXYx1vs+/G6sZMf50Tb4iqvhsg1OAKm3vWWBu5ZA3
24iKdF7lfxpXQCu4WmONrAnqyCMluhxa9V9GmKb9e35AWJnW70S/Ft4UR1TeYDjgmmphcpWoHC6n
OMDvdhbSB0VFkG3SjXGuuSFoCmgRoVfUcPYn/3Hmyi/tnG5Yf65O8Wb8u7ISCCIdokLOD5j99M4M
Oix3Sy+1RfwJq1W3khDnyThsVthfsEfsFy6uMqt8n4TiRxaR8YMmz/gowyJKMUvM3OFDBlUG2ctc
CnGg25pD0skC/4S1Hpgbc/NYGTvy0O6YQLA9gh/ZEQuclv6IAMkUZ710oiRmhVtKbpnZtQFA6j6U
xROGUWeteD3D3NvtHZ4qFmOujD45HLhx8Qp8gcmg7VhnXPmKo7VwK26HASOryJf2MmPZPV5K++Rv
tpW3XIJsVjiVI3x2IcLgx6LyuXfrC8JlX+KtQo56kC6P2pIuQmXpOy2oPvS1clE2ZWF3gDnA5Ett
SUCE9FPjXgILqltiJEVKlC31T5VAW8QIwrEPp9180yvX5Zpxk2Sf5RX9UR6IZ3NbL/+1OWi0Zdwi
sdM6JL4CGzY6w3J0GKKwLBQCNcBmA6YSa2Evceqo8XIIssQp3Gobn5ttG1WfykJZNKssiqNyJS6k
j3z/3FahsuzWs6/8YlU7QNtQCMev+jCeKgjfs3EutXmf2zyy7AADvakeoXTmeYLHoaajoR/m96/h
LAGLfienlDbMtK5LJo+VvgNhKOmepY0A5JUduSFiOqZfaUOx2eMUQlf9/NCBITbw7Urw+LjfklvH
n9E6dOG4ZfsdjfvIueKsufzK8w4zysIWbSGkYEpu+pMfkl271M5GBDEGi3Uy8IhfPRaaXU1yioO8
loIphoPdzkBzDTdZNGvNNenTzO39S0XtNcP0lG9h3Gao02mIT8Uhpbwl6/saR062Qhq21wdbtu7+
UUALj02cV63KX3Nz/73yjh2Fn4cnYHqu/pjLWfA4z/aPc/r3PJdn0TOOwLPl+XoUPW0FPlz/JRSG
7+yUsq0Yn2Z7dL4MOCpIVzuvzt13yX/2OL/88aL/FLcBxSFWk6vkKDHps+mFS7r6njKy4/3jN94/
lclML42GW4yv2E1A8rgwL+lk9PYEbLq1H4+jvtED5jXVlgiEzRcx4chqNIREcNCgLrMvIXoetD/p
hWqDXBhSHWoYqGI7JRWlTkkeO+xYvcI0pD6WBv3sc49SD9EYq3KIhRR8FJB7HGCrlLBZqmcGvkly
YHjP4P1HSgWv1d89SE/xadg+zk82NcWdUk+dkwIcWs4lvu5dgdD/ar+xq5ocSOLo7qmX14dpq/hq
QFrdueP+ue0IQWrjAZJHeYQiON+LCwF4udPJer57ZpBSTAa/vU0/gpIBUB3g7rkRkZwupJ0ATf08
V2emX4mS+N3Wy/RJxfBzNVSFYIYXKHVaKWzlGfA4dcjO0lHFxateG9aoO3rKtgkyQu9NC0VfO8yv
uUN3p+SY3cAuGaZzbpiKPMz5ttMCJ1bChPcZ7ZpjwjdJwTKfS8FNb0buC/xCtf8jIsWvp0RJ/GdG
yhOs9Q3Lm6uD4sATLg121K3N0zGvfiuyxozLjnB34K0Zw6wcrBHBEb6jICaF9dziLp5B02G5HbDl
zfM0LPmoNXQi8+ENMPRyE3Mh9HanbtsOvV+UKbcXrh68HO6Dpw6WPwMoZ2AB+hC2LwA1YJSW5qN6
2NxEWZAltqAtBK8OmB9mTv9y66C1pfODtdx6mV8ZyNqgBrdxmvU7tUnBwCwP7oZBmTIyOoworT3+
weUvZQxAks+a0tmjFOpcLHdjCxNd03CqIWyLYDDm79I3odp/G9yuMItEj+MQF398HKv8BrumfOCy
3sYx5sGgb0C6Lv8c5pjsdtmC4Sz9BCTl+A6JP5tZ6duJVZIttz3C8d4Dj8TgpbuReHOP6rc/3hIk
++S4rB714gpjAsPzXo1+vCUgDq1CBwfDljem7j6Rwug/4Bx2/E+mfQIqG1IwkhsGcEQUk0BEH1fS
lMSoKZkI7nqIdlKE7lnlBeACk/9Wa4lFsl4PJ802jDScpCvwdPCbrVihegZd5z72CFrqJIQOmLXr
JMJ8hIhUZ6pX1+8MNfhB3mI6NWx6xGcLiB+rWYidXzETJT6OJHxAs/8mxewan0Sc36v5izqgb1Pd
v58y7vHBz3FHRT/BYOANk78MEsG8uajrO2cSgv2ItKHXVqYSwQFjf5Km665ZSzOXMl7PSINey9U+
4YhfZuLcGzHckBzWCNpVvx/4ugNyFqacO7BXprqymaPiSmMHpZHGOHKjO9HzBfNmvgRMeD6dQVxL
dhmWrd3id7nD/RPSBl/h3s7FD+OKBes8Exbl8e7gw41ylYrJhZBHr/7UH5tdiabFCEwQj1Vf+ALM
nK8SJ8RqGMa1g5Xrfmt/qLz8Z6GzHwhXQHui0r8ukw9QQSvF1d/vkNB473QtJy5D7aSTH+fEDWXe
s1mLugMiA9JKv43l3Z5vDQZPnTlFF+TacnpmwaQbm2Qjbski4hWS/JO2t4x6pE3GjxIIDO6S+/op
IKOyPW+hnbae0s5zwesUT4f147oBabeENfQRbDuykOOzoO0DIps5XKXm30u1FOBoFRUFBtN/nUVn
3NM0q4sOeZvw8PoheMnf+lG4hzT9VQ7eOSu9vNsDhk0hOUbhmle0TjGMkNH5nNeoKx2X8b1jeEdP
x3yL+67HeLgTvxPGO3B+2VKgtaoT/S3fV1Y7L/ar33Yp+lySic1LTXrF/JeBhRFTnQagSp/Dw6QA
XtseNShsyjDXHtYws6sB/NkSgWWZqqjEQB3n9o5cV4vypb7i5vfEQDtcD8pGCYwfbaNdINsh1eRb
leD9BK4P4s1wh2b71rCFd5GwebGBg5FPsrQ4bAak9pPYD5yJHoLYI2jilJ1cd3aq6RyhT1gZjK36
p+rtWrJn1fz5FwfjTmcn8ALQLB20CtH0iJXszBZW+rahk2QgDtRPlRuFNXLSoUwoA/5pz3b3PyXC
xG3bhR3gmIOQk/GzWqSrtgNsh1mxoWCENacnp5rzrFgU8V/K/C4Aco5TpSp+axKsAawPDEmDo3kK
AW7wV1zGqp+F6L59mLjjdYPOECPbD1OfGHTOYnGcoR9Nua75rz/bkqoRQ0IYAH8Vir3vcRsvm/BJ
P1Q6zBpnvhLzC53e3JCsB+I0gQVYarMNLja1wp6wahzzcwzZErifHtx7oUCsnoFbiKd7+BUapChM
LjivZfLkH48cMoVQAeVb9yRsRquveGOADlKpT9QSdj5fy3YZW1/s6UCiMvyZG3VzB9tZ6ygUjslR
o5/1haA65hGdJZjSZJ9J3yW5gPZIe/fk404eaYmXfoB1MfViwcr2xkUPuAKZIrg/9Y2sO9d1/WHs
Xrd6cf+9H9XL/fexosKBuNAkfZqFi5hAomWZaITtm6b7UJIpoNkCznAvqAB1LqGLI7rr4Qwh0ikc
MZJDjhYBp08dFoeXCJGttjO7oGbGpwJwuOdVsUNrY3arVP98FjtuqUIPS81quMAfklUdFdOdMYMD
8UWMYBFqqpt50G2JKwqXOGxfu8EzZhZwY2YrkHKZ02Hq7ceshO4kF+QUwVAggxKyocxuJk15DeyP
0uxoMMUwDGIlldqa5DTAuImf6Ss+oEKkocejNMqQy3doPvrqK0NzkMzjYjulV3TcymfJZW59f8MK
4fx1NOYcfCUSxBXrDsLo96k17EX/+ati5NeH5qZwp9jNNpBSHHKF7YwmUHXfrceIAM3S3YSwIbUS
60n77faAL/AtMClysUgPBjIY56kuxnV8pLyoStByH0puBgDFMYHlgfC9exJb9475ZTTIsb70oxIM
BLJs9dzT8RxkMsKS3rt7aGW2SagPoVj4Y+ZNxn+YKr5vGM4fTc4rPHbKZ3FGkSVZUULtyJ/VYxfz
JdpmoNALU9p/Df4dKJ9K7gGle8ICz4w7B6YgE6DxUNZc3o3zXBsIVJai6X0919mPuGT+eTrUPWWJ
U3SzvYITswWwYg5J7Idz/+X7fKO6iPRLbRBfjL2DU8PE/raiXf42WOp9xwjPKrsHU4GukQyr1he6
xCAFgTjameT1/MjOwl5mUgMHyNK6jYS7WGwNqzJADfR4f6DZqMP+PaV/TWaIk1FiH5n+lQ0g9KTQ
HtI8kSlquAXN2LEwPllDFHdme9DFRXXdoXeA55T27e157OmAtHWl4dcF/sAp5FwDUzkX6UEoTpkQ
nbLmfyPLcyPdoj4C50I7S4fYckuyIsAyDOsIkjpPYudar8vGpsNHbSNilsUL5SEDQLY3wNZDXOD/
/NnQRe50dtoqb+Zcz48vpkZ+RoC+lpQw/619PhHZ37cFQ7+2BpEGNuct2w77fBOzpneAUJtAUlfC
HNDCPVeBU3zsmm6puHEbaiCqssV1crn+IMZnF51KCeIjHfSVbKxpNqgqIdwBnQXvy4N7vw+Ja6P1
lbvdq/HfAa87AWneDx3TamY1qE6WmepIwKwHYXO3Yt3mmYt+12NHoxFkhmFovfhfqgtRl9VuD4Ew
Wc4QnCX+yQgsZAzRvM8umHWsVBAzyNdB387juhdu/UGDfw+b106GGEE+hf6CwsIjDzQQu5f/MLxM
cR/Ldoju772OpkgKXy+rQf0F36AHw199KtYjt8NXrbh8E9cs1NFPyTP7jaHk1SElimWz7TUNkIA2
emBsGVuQfM7C+iTgoFZD+geVYmFh/OIrfTozzmXlPoNkM5zG5ZiseYlbWh5HqIIhBCouz8q2zXyR
W709MtSi2fzsJFucbSmb8rkxAv7UjG6b2/25c++kJyIt7F3qLcbsQYkhl828QDmdCz/5i5gSUngy
Yy70YaNi+8xvX+HFwu6nfiISfvvwxMXMtOLM7dEGLsGjnggOMT9gYn3hh6mUDu/AhuysHXW9hUFd
c2Cf3yxM1851JbO7i1X3wJKuCPgCFTpVL8PiNuPmqk64Zmixl//MVuZ7ft1d5WjAOOv9LSwNp/5A
PIaMifOaLVSwdHyMmZGVud57T6r86hXxwE4FFCJ1N9nehxD/euPlPT3a0ymbr15QBjDyWV/3ccwH
BzoBWRJBSZ6Sr5IOhSfy4ndqmagO/PZxKCP4u1syvX7BzImj60dGRwbohWJBA/uenCXiEAYB/zEc
GiDHWWigJ9FhmxLbrNxUPnFNA24BysTJdEuzJyEdRvovQroQQwcAzy8iZdEcaPmnLPoz6LmvfK+/
58UtNuZ/63KHqQB/rDHcHIL7w3kc391JjsNrthVAwV8QDywIG5QjEPyP8jeLumN2FuRw/FRo0BjC
3wy9uxeU0xITUbf9TunxVdwer7vH7f10r7AaY5QHT74NLNtSQBohKFtX3ylPS11rtnLIrlzfxFVZ
0pOEhcMkg1a3yoFbYtrZkRXPQH0AwBY7MqvW0qn9FvUAQmdvjJtE9OH7yH49dw4crR7MhughOC/U
esqpJbESxZ++IOyI3+pFT7FJacnBuS0aoY+XLQnbdBmnNEStDbCcj64sfDxxCXug3WOVewIDtWXc
BUPUsOhEXhe+ebOFvEu992ZqOC36bnmNQOL9TX87IE32+IsmqozzpKMB5k6D/j+Szmu5UWULw09E
FQIkxC1NkwXKwTcqyVYC5UDQ0++vZ9euOeWZY1sSNN1r/esP48JglM0M42UhfKTNvG4t4B7Lb++D
5i7g9PU8hfMHyI26od2dwY1hPAHTnSQkQgPvt/D0zi96whTyndCxVVjQcn3Y3cMXKp3J6xczUEa5
fSZPQz4q5Vj0nbcT6xk8PjL+lOJWB9b21qalIatuZiyuDfV4ZOrL68AuvJMd3+5x70xw37n0P89E
87Fz5v7r6va/OE7BNM3ocPIrK8Mxtu3mOpEJ8AQfwkjPu3rttYuqlGXe27L6KEjC9aL0Lv5DT9dM
gIzwA+9uLV4n/zwj/oFYY5+66HuKdaK3SaySsDWd4doIn3w4Jgd2zkECj71rh1eiXCjLtdgsWXKp
TqnyWD0pwMsyep9/1iOHbOOcsDqqML+EG4YyAYLeDTZie4RrO3wk35rQVZcz+/JBDUQ80GfB65yp
UqnaeDvXHUVZmX9gjbWi7cd41ytP6rChuCNkMgdOpfl9AwmWzKXeI50R3bznF5mVO7iPszCYaLvf
ebmE7QR5DzdalSTQ3wJTk19BLsAYMjuABU7s0B0hd7B/Pz044YAJUBgwEL+GOrwsfD/PgzV9xeMH
m/hbk55eSdcaGmPrHqzXzFQ/g/UTyAaxO7VqU/r2MXu+A/OM6GJ9GMBCKPGEhFwxuVhBWcS9mZHp
y0/HM4lKp2Rj7q7/0uM1DBqozdeuTh/VlXii3E/iNKw9usDXKywyA176Y0DV//jgYvIhDAbpf4vu
YHK45s4Pag1m5jEj91f6VK3uJzJn15gxCM4IOwBgH8dQwbZk5a+lzdC1s6guf2tT3iGTdlAU8eAN
vtDRs+vGWNKgl13RWkP2jTf5iEDGd3uqD51ncr9GHSK/gBQyrsoPS5yp/pvzhrnRK4JG1Zm/Sftl
Y0FZdo8dJsuOR+HY7eeXb1jOq18tZMX+OauaWCCSwXbfHjm+7ps0ttIjiA/Y1YlIA/LvYP6xRQoW
O+GPRlIQViA5+QqTogy+YD9LQOd9zQxpVMnDOeU9GAd4vFNKjRczEebyuclgcvCMP9O3nttX/JkI
utKC9e93XzA9o964+o1YPQWoUR1zBrGitHbKO3HrxB7iXP4qwlcnZgBtIVy5pqCI5+ZfBI3l1/H1
98IBs/1y0ngmrf2K1qNreaRiPYvksTUKcZzdSerUgy9pDJAaqFlAaqButwEPwAvIc4whOVuELFDY
hZjmQ5w2h3XIIQyWqrtUI9QrYEcnr4MBTI0UF/IFhREHPUSI8uf5zTv7mvLQ5gz5iheZt5E9tzfk
L2LvtXtxIhOZcQKkg1xypW73ym2pB3CdPt/B9+FhfLcGEoblyQwaKA120b+Mwo5nPZMr9DEFTbhV
L+TASPqUalMiAfcnkKu0yY1MmzrADQx6nnV8hqX1WFb0ixQ73gGJ121Y98+eDtDQfQxe68w6DHgu
Xk8UL80jLKL1Wt4/ApJniZCjpag74NpPVd16T+BmRk1N3BY5USZ3LbyumY/NnzVCsE5XGFbgXMZd
Bll1WNUgosLY9qFg/eMoGsxFomOkj4yH3/Wc9INx7YrK8fhz6c5AKNdZt4s1U/RaNAWcca/Ross7
o5lJKDbqBXdGpUSCNjvQycz8csqtckDAwfrGUpaOKc1jhkuAoXJxbjJhDXSdPyU8oJ50VqEKsrKZ
gs8glaB2QRtRxFiT5DXq1eiSEAm34poNbsCYTN8w5JAU6ZenDyvwtWcA0ZFtYP0ouR2Qdqc/e+yJ
azpl3S9It2tvlTuwirjlG0bNCscn0rs43g6eGRHwgwE6FcDigpRuCUP/vXprEH0ksw3s91TCE4Q0
UHjbRmlSXfLyO6BGhDTPZjor0i9zk56EDDdl8DlDI0k9GqB1dBOPuQZW7rfFG+mRd4Sg+WGTlDDM
jPRJCJE5fqzJ4KZJGvahtPWQ+9FlwcvwLkX8IPAQjzjXzsFoqOaPYv1jIMWrsSnw0NRZl2F7zV6x
8dNcxqQm0MJcf5uuALbXddmpJm0/e7w3FqDJy+chDNW9ItDoRdsEMqISaagLPzRpz1T7iu+m97sw
e14flBI62FWCAWMn47hvSpuPPDCWW/RWO0fWHD5wRo0hAOJpYP3hwKvqveUTUm/z0yV6CDYyLYjQ
kdF2BeQj0LeXb0Sa6Iy7A/MSYCsFuEVzHDrCwhlmSRJLqqNyZg81R73J6+ExkCHnND1Z3nlrEzdV
eJURFScqOxfaTyU1en5aZcCbOrnhgtOiQVGSUOuY3Zb2ANCu24q64yHLhcvwHVfvoc7QgccVx4Uz
AUmrbxF20Fb0o+vFC5q9xWb123vJ07QjLtNmfvo7TT/fYfeHcXs97KIBAw0Pmskju2Q9jLKRyKCt
5pJCRAYUbvInxe7D+8akLj/OP/f9wcKcNLykDvSRf1A1DRxO09Rg7vrh1U2GGLRTjFQxOOh+uK89
T6+T71ryWcyz9+Jl2yES3hsSigRGIPUml/ElndkFeKlc2mZgj89wgAnfgwlxKeavijgqz4ENVDA7
ENeWlnpMs2pA/ZhQV/esP8ASWocTXv8n+SnHHJ9F49WpgesfJmUdctw2WnyhJrRE+ab4V9Xm5sXZ
6r+w4+pNbsTn+ZBJmIZ8wU3WLxjC3oeq3KFkaz2azsPQsrfNfX5qEsB6c0QVjak1sXbX+OMzkgFR
vcNz+3v4ardWAzAjgd8GgHYYAklCTYQ8YC2/TGtebvuMT3RdfW9NkyVAsAIOtPesydameI9b12F+
SEOr3QSQ8xr+QjFjR9a817QzIIVnPaYVeUx62XVHD84t1zJyhAiie44ZD59ANeTGCsmRw77bP7J4
kncAyorUkYA7nEUgt3XnxR1RW/jEnfkrobZcLj5OgIPjvhuId3CCr7pFOUUzqG9Va2XPr3Arpwdx
EJ8K/SO5rIBMDdyWbniG5JHcM0Vc+NJuIanHhpe6Cj7UOanJkkPG8uI5/g4ZZWHpAVmRLWx1Dm/e
bUK9OyHya2R4m40pzhvtB9OozojlfEfhhZ2DD5urDC6iA4yNDSN/tucEOj0Eh+NxAiUUG6gGf7hb
A92mB72QPyHS7uuqx61svMaakz1/jtY46nx9Z1KtEcAA7qz33TWwI6eo+8Y/qxRg/N0tYA8WSLhX
3O/hHZDLa4gVixvw+GL6OpDz552LnCFLix25X1VxAd0N/v+06EqiPyj9Lo337W+fALM3nirEHafR
gSYkR/dDTG2tnFtAyhv4OdW0Dj4MA09e+8NIzDJ8jEDw4el2g9vuhu7DNcd0VS8tsk4Zm5G+DhFA
0d+clEJkdWEkhqcMbO4+ZHgqMahrmJ2C5zFIgwb+nKDvQkGgpvjb26iC3qhtb7G9ji42umBxxvMH
6P759Vpb7iw4XnWqnUIbd4O7eJ/R68dH2Brw3mMz5pB2+6V4DA1l1sBLvTBYvs/e1CTK0ghszIQf
c5TX1ue8hcDcWqvuEkWJjgIeSHxTcgD00S9hgR4DvMM5YizXBWZGFA0kO+gk9RjXrwpk5ggXnJqB
3g5UFBZOhSMkUyOa0TECtt0HtU6dHvBjBNHve4E1/aCkpgHeUAikMF8CBWIfZezswGippdcTANAH
jkW/j1S7DdmnqE0b6Bilz3Oma7AmcXYj/ytEUhMwuuegIdiPHEV9allC06ATwUY4WTsoth/GpYec
0+hG+AmWnPB29Kgh+i+jENcZ5lXf6A4qNL9CwH9kUEWu9Fs5KD2kMnZRbFsnuieZl+G/wwQRdJ9+
BztL8ouJ2AJJkhBpCIHhg+yc+5j5t2Z6cG/8c+npeAv0BtohPNwie/XZ9j9+g7tR1fFfoFQZ0YB4
ZmOTIo93n2aug1b4mgIkHpkPuz0mzMvaHvROvnGPDTMslAJQOKdJAUHnmV1tcf15zhzwFJ792+pW
BQRuq4aBavRkSGtR5x0ulDzx2GB3hDzNnNqIwG5Q/b9xSToSJEkXDhN7HJylpvFgrNTRfczHieD/
+JYrrYqwtlWH7AxnptAfOwbwU1loDwFcWF08DdhOqt2ZUXoNk3DYvr3CCjrv4W49LFXTLSKMjXD/
gu3tQr56HEIM/mHHMc5l4jgsNof0gfur+Ea0Wg7jNQwItEBNepUqsh4y3NMZTJm/bc4RftaD6inS
O0yCnoRHdH0lAD4c7yCA+BVETA1NhGSQNFESQYWfnOH5sWFbMLh5yCwi+JAT+ejHOsrZZG15NTuy
chRq86x5+zPpxI/0hEb5MLZPC4gtIAZ52QjYNtDM91fkUPjWee+sDx9FAvjP9Lw/tabNCPR9DbqG
gd6BLRGGmA7Ez6SQ03J5IVaOuvYb1cuLqh147fATWXS8gCKPtCuKrlttVL4IfkO1CoMnLtaB3fXr
/Ng/h076+MVTwJh+aHWyBzN42krI3YzCRfH1269sIJNNb0b+zs/nvD5L+P7ADnAH8V/sR3D8GcG3
tdtsLyPEu2pU11K5TS9VyHRWFTa2bPBnS6ybj9IU80aJnWls7Y7cF6o/hj/NOsA7v4ebCHrDRLvH
JlNlnC/g397jx4D98upXmreeYyf8heTMWF55duAGOjwzZIRIDpf7rA9quKnLA0X2V5j/xmM8iDWy
OVoLOC8wAe2fh0M+UMBoNoNOOkVBZbNaMLKAFUnH24aKpQQPsV1pMD7w1CCTxI5LFC1QfNCKnfPH
F4WjIlGFSpMD+/gD555lC/Z9uEd2PbixB2/XoDimp8FQ4Dr2aQDLvPSpslfwX8mKs3zoo2skMsdx
alo+FO8exdW2X4E0MUqjrgR2XdBNVwsN8oVPm6aNmfeXA21sws4gfXPGGeUg+kpQuJNzhqES67xJ
HRt6VUGBMOvl2ojKx/xsX58lUxIA3N6UEqfVtufQgXOHlw5onGDrxGpJnkYWAX54iIy1we0oLYbL
0BisHrSxy8CYIWesxy9ei0iRnysqU4qLUUPmCM8bgLMHXtrm6O1jdt+vBDRwAsY0fWJ8nN97lfbR
jhn+5bf3RiIxKMar09RlAIYElhHucU6CdIfHH7NHUWIXzP2+DqWmzh5QCWQaUBZMlLOPPeU2RO8D
V78TsEkljjRWVfI0ZOcWfgZsgFMHNZshoTdAlt0SPGQIHWyO+gQYJoNHrhwO7uwZsf2EV/WcPPAT
f+AG2VNYoV4NOFPUDHbQH/aJkd1xwkB5aWh62V4GKE5t1h78Ik58+kb8WRVXpfvESUteX1BHUfx5
jT14jCzGra+ADnlyw+HpG5s0Xt4112vJQU8Q0h0gqRNWeMN3cGqra1ndo053hhjmC0PsmJzOUW+H
H6/N0AzS8jvqnaMTg1t2GYyYMPsIqaostKPgUbnWzz4o0aHf/V43a5TIU4q/8z1riIu8Jy+6ClC+
EbIRLSXZFz+EaS+DqeoDNQyz4xjw2RRpC/EEHM4OgYoYiVNQEFMFcoDiignOEuYRmlkCky141sSU
+VDVkHBl7XV6g87HyUub6i1e6RvU776HMg3/fXpMWHKdQTV6Uu6h/RTfeUdAmoHdWoTOzvBar0y/
rBplqEvPh0c8I1yYL8wWRghAWcjG5Lq3MS7ujt0hY2O4Ke+gt/bpdWxAyuRaktmEhuy4fZBMQBuO
qmXai4pr1DOhheBQNoFXskCoa5uhYXlUQSRt9Sxka8qSquO+a//gjjXZwwZ0poJfzAWisRuPV/Kh
a2PSAU+vHH4G7Q8pCWuclyNS136NmDYfse06a3H+AHvGeaGvKPbHSdH9gcFR1lMb8gK2qRS8TYxK
MUA/GVYMMsTu6Jvd/NWX1/wVvARTC3Cc6Zsoj27CSuVNmyAswfuPcGOoBD2gRwRzFOtsa7GBq8NP
+YONiS0PhJw0yW2GMS/BR5gz3MS743q59oqu3X2pCP/glBEZVn3DNxffEJqMGdo+BrNEJXTD4o1B
eOG9dl+iU0jgQTtiThgHsxFsTxyPhv8uBQcefR0GejD2KfZ2xvxQsljlqZ88Vx1VyiInLXc9LSwc
ZKh4XJXep6Gxl6xyTFHw2MKApow1CHfhBa5tA/cDdO6VGn6nv2RccXlFLQ5PbDpLiGzDV7RufYfP
6m4gfBYo14bdPdlVqwWoov4O0IsyJMV1CViPXecwzAi9QmF38Vz5y03HyFBu+j458X232bPRVmpA
TCvHIoZ91nhd3BYy6E2MVHUOM/SBkuWEzEYc0RUKmADtID7AH+Y4LaE+FPBQFyy9hTGpBNbutYdj
c7piJgt1Ub7StQVNlWHP4ewzoXYL3FZg+Xg8QfVLgpk+TwvLDcijJVWyXbQhuBjP0BBuclsEyBoC
5bvj4ViSF58Nnw47lBdmzaeIMrLrLFhd2rxPEHBYaxFj/DXswI73WxvpKcYGrvKY/gF8dcBwXhKE
do+Yo+tCisdGIOKJV7kTaBdrGMqv8fqHiUD8UFnBzHC8NSkW1NTM6FBN4EXzkpYedHL9Jmsx7w+e
XnsXOEFQC5DSh0Vy6c7DVs25R7aXJPqIEJxmCR7FnzfAekqGih/hodeuDrvh2108JTQsXwap5Q0d
uWsW0ZSWA7lH623veQfx93v49cwqKDtqjNJM/1+czj3X5fvNBZBgm0cQDYmefm2oxCP4ZCU02Cls
wZiiTvGn1KPe/DM1H7fDod2Nd4wAXDeFRk8TAt38jXZh9wzpJDti7VULnn1Rz14C8R2xKCzK1fB7
kwHWcZDMYIbxS4Mb9ut4Z+HAP0YoRIDZmOYfOlCZfPHne1aYwHIiYAQz8ZaNlzMfdf0pjpxRBPOQ
Y3U2hpHrLFCYlT/TvCjcLT54CFK2U5yY0O8HATR05QLF1xEeqb4DSkYmrCxgeUpnYk9YPxSEHqMC
UNHO8jGnSRhSwIvttEvXwUl4m627Ilr/YcCppm8eSkEOVgrsCkM1nAt3jB8ROZFKx+HehNPmS/YU
DEZIgBxCfd6ms5iaaa65HIREUyBCpxiQncW0J/LzEBuw47CWrVgOHlL/UVHWS6yor0qqFPK2HwEe
o4fBuDOGXWdAVZPXDc+cxHgzZuaEP9FmwzGx4oWmKWxuaAtoURbfmL3Mkot08fkt9hVPXcDe7oAJ
eWm1X7A/YCTrpec5OU5u9+xhXyrhQlKbKWtPbMbw7emgiHHGjslie9fzKoEDiZKalEFFBWQLU8ov
8HFmspwKlrdC6XB1Z70Qpky6ztPUcoev1ZB9aGDldOs3DCTK/WGOV3IrOcr4b5rfgim/kevnq8SB
N2hgye+8/Uxh4P1h9hhBdMWHYVrhsu1GPcYNkrQG7eZde4MvGAJmf9RJD77Oc9xiu8tls+Seigda
LV6xahLsqxhJoKqFG8D3Ep3XWlhOUPGcJ1ZLVJeT8o8xi6t6jhr8PiIIKijlMEuOXhmNc8rQT7S7
kldqMZCku96+LYGrdzXEV8l9Q82WR6yKW3kY9wOjlZQyA16Tif0f3FmHE/ISU4eH+W2sy1Zqv3A7
15MnGr2fLxpIBGz4iqjr0/nFYGnZqM2E/Sg5LQox+rOHdbJ/0xbinePuocCLeyWZJozATTyGfDhk
L4Ej0EkcPQJ/tnhI/PQQw3F5u5qXT+23yySVZADOGa4qEldYwZyXogebVL37XhvwN0hRutQwVBxe
rl4LJ0zwsBxpBdAKYoheptUTJ1PlIf6e/jjkDan0JalstnG+Ah13UVmDNTO4mXej1xZS9/6zYMiY
70fQ34kfGdjLH3TZxsunr0B/5iuF4RsIcXwIe31xfHNpsMn6vrjlo7c+fMxfe8YeDxQ5PhyHEbdT
j7TwkM8xgY0LoUH2vv/YQ+KqmCUCi8HQg1caoBCHOj+54EOj/HsVgRIEJNrWm/tK31PjZdSByBs5
ypU7r5YFFQc7AjqKGP/xFPjCwpVWyxC8KOqTiIXD0UNgSPsIfnJcUeqfx1c6BrMdbIvY4THg4xF6
euv4OPzm2h86KHzMlzqAOcbAKu+p3JtF6idwA3Cye80PPc/Zlj9guENloqo0akBhsLbZhYEKEIKf
RrBSC/+JOPw4CS6DMj56ilgLYRpnaPjNRxh6DCs6d8jq4n72zY/YLrk/JqmndAVEkkl2wyYy/cuG
QShvkEEVUsNY3+ukOCDoghSEazK0yqm9vFN5YubwqwsssOBIw9ZxAIHwO1HRG6eMaQjmYur0+zVZ
1ZYSAFSklxZEI0tmbbAejgHDMihHXUYJsH2+EDoDGGd16xHy2r7Sdn8jZQHdoyH6+wfczk5YMidg
79gS1WFyFh4krWMH5cqOaMtypoBujP3HNCbpnavQVTYEjQv/Q7koQVm1g4uJyGDetRLqUBA8jiiK
zgOGQ+uIjj3l1lfsINUW3e2UqjPnmt4N6YC85xUOupwQnEXkHX6MBGZX8J7q++8tx6/dQK857M0f
X/YMfX9jt4L9QI75gKufISQc2pNiWlVB9YqI2vvitg+xhrCC5QC5Lds/DDTHx+HuFoNQWrMm4njv
PMPDGIrU8h11sAerTGEuCcLh/IKp1ZW0e19mtCzLp4vzgpMxKojoRDSRr6OISlS7hegJe3d/TQCh
WjEs8CvFZ6f2z59Qkc5LGBesaopN8hAwcNoRXrZe1aTH9MklaeGpoFK1fecXMvETA5KD/4jtBQR2
HFK/tB4eHnwADjAG4WKCYPtMn1fwoS+uPmFqznyGoFIQSUC2C3iGMzByzYpd+2cNA0s8OefQirXy
iAHQCJBed+AsRDescEzV4vSdoMLqbQncTKfX+O3px8QtAdJ4AuB8GZCFyPaMsZDsbI/bUwpSw284
oLERcHgUneOXedKXKVpwH1xxaBHnH8274848srCDeQAjGotCCoF0G4rHZ1jNjz23hMB5xX6B7myj
ZA6o4lVmJoUk7/BwHNMQ8Wx1RpxSH/+oMZ45zso6No6Zc0EoMFj7eM6F1A+waISzdTpURQfZX3WT
W1DXYOU05oxwxr2JNif1cMuUY4hpVI150a6Hjzqekh2YdtWi91ZHP8vRZ/kWub2oM1zKrxQGj+x4
8PTG68UemWyPOd6rK7Zyg/rhSRUG4geCigVefwf6j1mUt8YubWrFX5LZ4EofIVZzMr4NjGmwkCT6
9g2pFUdTv5w1WETg98qdcVl5PlRUd8ydLyU5n8Vvy/4/wmfmJPGVzesHXlZlWKj27TPAbIWfRXrh
jKG50lB10hdmsPBzGSzZLlD7UxO9xiVe6xWYz+DEBd1N+WcfLj1NEzIRv/97DQENqwXhiZge81CF
XVRf4TesLXe6xYw3y8fmwEyoIOi6L+x8qAhyGrgnROrzRtLs2qDimKtTYN0XbQ7eVlA/o7S1eTCs
IUakJ/LPhTHEVdXBMPzeEQjw/QhzIXGH96s8aTWUkEefsCoIS6cBz8WMinboU1E43GRX4+IpbAL8
ll0MWIy7SidWgZ5TOV5m1rDfg0zVwdGg9caAR3iWc6KmD4wFArguTxnof+bYxkkRT4T8wunhjgHy
Q9ThbEqXGfA6zo3sCmCVglIlYNO7+gAZ9a5rqwOID4KQv7mGKH4CziR0LfbMXSi2JrhVJ1aK8/4x
QWvSYmTA42i2Xu8TajvIKbRZT2Lp0vP+m9Ua0X4UxQRPYdEjGBHtEa6a7F4DDS+FO9HS3FMedRDT
uD98+V8hD3+MHHVSGwACrBxK8s1Nj/P+01u5n2U3bvZfscBV9K4sHLUfAU7Rb1Sakw1Lb8RJDqkS
IIIujhHb6cUArpofoAWO0FSzSiAAMeNdPve9Xx69KwcPvLmL6EIYOoDJ/61/m0xPrae3gT6egYYy
m9IYVSLPXMOP3Nzb2WWo8+j7JL+EkxYClrLyj87xbVIbAn7S6fd5Ew8olVEX69c6+lBxqErHvccc
1FC7UyOl+32OoGQMyMR115Ahg3lv1hSuY7pw8mF1darw83bnXTs9wUwHOpn1C8GXxU59IcBjYrOS
M7t24zWa5tmk2MX85OwcMJ/zBY6oAnWp127rxIDTZSSw4eFkHnzBREEgVzxNDGJhA6z0NLzEqLRC
JMKMLWNR9waC0TJOCSdfTyysdEjlhVApPn/ojMSRHX7OAPD9hYfqrn+LnrsgMglg9Anz9xXD/9E/
4vYM6Wizk+HZozVndpE+EIbgaWOeJZFX+i9YP3AVqCGE10PQzOs/HT+NY6ionwyluWYLHd0xWC0T
bbdd3NW/3STBdom5aulBzOiw/9DGnoPL4uBDB1OKy16GLdzovGNIBjfoHsCBgM7sKTt0Z5UQ0L5P
Rg6DJR73oMKfMGSzbhMBHSQJ+XHDBub6hHCeuWNcGCTijIhMBKZqiro4xucR7CbUu4ffUw7mex6d
8n3fBtST50JC9NlxDz7u5BNC32N0W08uB4/9mcrl5N1pqYPOjii/4XtlewBP7DwM+XZwTvDfgG5D
sA8ywjsuLOLkQc8MPiFkGH0Enfl2ITrltejAxvhIjGHN2sWnVakZCwSjjDhWbIE2epoIUBzFyGFo
uGc8DR2/nFT38Wntm6dwFnMrCzQx6p0YjIvbQYnRCo4vjtdnMu6Eutc54Cs7hjnkgPO5uufsS/Bp
ZiF9D0Hi/ZHZsXnfc3LC2oyx8bx496xXKsXhG/xjjc1YSNv3nB6cbXOOzb35ze37X5FVBoOkc/zp
PUAteTVpEwVL7cLkXBE/ETfiaHE56iTjlYfgLSEwmMG1s9IUiMKsgz2wK3EWZ5KHtdZ7oTptVVqw
rbGsMbhhGOSh/+5jEEYyBo1b+xl1s743fnck9uNjsP1LEwAUZrsnHWkDk3V0ETtj1XNAAvh/mcwy
/KUFoNc4M5hAfTu97WjSK+ArgqqY4YwIVQFYcBe1R6qBRJSG5SHOTmPMeoo7f78IJ2OnxaNbdvh2
jkLTfev+1l5QKZNVvlWNf+fm3RGQMsLYQWoA82yCVwGmDaKh8VGCfrqgV2by/hjUx7EOESeujR0l
ThAwjnXEA7tWEuosTJlcqLFMfxgqKOj+/B2cIuaBMA0+GC6CnNI6D/tejw9GTMxoG4FocH14q2ZG
m0BQc0HciDIpYNvn5afKlkY3vd/jFrEmwgaOD5I0ht/M5tFtdLIh0o5OfD1PMuDxjQFu2tUjjBaQ
NHIqYhr2BuTTZl/V1PcJY+556W9DA5MvODeOvQRqLcsK9f/aXXHvr+7iANR8kNoMzeMxaca7ipvn
DW1FoNEuYTM2Jo3i66JkKv8Hpf31AYsHXCigw2vgZTrQBcINrykn4IOtu/jgtG3AIC65Fuz8699P
WmR9irVUylt6Nkb80D+143MM4qD+A6SAbmy5q1uEYRID2a4kipBIJSU7Z2nzbZLoh19NgB5w/4WY
XAXS4lCIuwvRGPFpKxZZf4lwKt6TA6ulf0c2hC0MNgBr+Dvvu/iV6d2NZ5PQIdLgFzjjvRY75IHD
tCUVkfne6iszyvvWXWXZzEjiKwwKF94tK384OnnwROKYq6sy8H7fnMxusLhuKqzZmKkwQe6hI2or
N+snk/DknXdhLEWqzdJUMfwzeRfhhA2VwpHS8SQCILoVoR5xrCfClfaAizBdbRQ2rxwZ5OI4D1a3
qSRl8s8aj+pwz3spQt5guugUIW9DZdOl/JZ0xbQX7hVobHUSKwbDvBzsjAv04tJbw9dzV4Gek3hj
xisOEHYVbLy4Hdgeu+fw4sW4FrHc1y5XbwKWcPJGJrgMYUBRcnHn7HS87psrIzbsRetlTB9fuwlA
xCTbcDSqwLxNNvvkXFqPnF6Q9+QpiiRmjBnMrmzZEwgb7h5n+K6b/AvuUgm4T5AKzmDDza4Z7JfH
dMNb2UNrO4tVht8edYasaRvldUzWbTzZa1PFBdS9DHuTPEVaHUP14q4o/w0yqkaHN/+jeaNYrniC
TaYX9iDNePWDl5jDJDbg+sDDykQc1opkADdyVrvcphWQsazkI6IHTmN5MLwVIjMcICH+SBqKwSTr
/2abezy58gOo1atVGMZZwwMi5ebpxpO7GN0LeRahyKTUbGByVwJuZ1yTia6z6s6Mh42UZ5T3S153
2FDxK4oxf0MdAQW8dSc40yZhSJpsf2a6g44/IFbqGj1pm/D/ubiXJBntm9m/zE4J8v3xUz7K5OSH
YpY9IhHHmge9tRB/+5pQ5Cf3UiTzeZdwOyhwXhf0CFVVP6JyxwbgLG5+bOKt8/DjEOga9kRQuoIz
KvvuT8OvWJXDPqnXU5oiQiY7AyRw+/OAt6f5Cdg3RtBkSamc27s3D8OQdUpqZAYXKZZQaOFPj5xR
32UG7sQbcZaTcKSSchtk4C5hxrZ3g8aYiLizUWE38/nSQ1IFK/Iqu78Xd6mgiYHNkp0WSI/AGkXZ
oZhz960bcrWOo9MdTjLlfAdcgqvqsDy/Am0rgnuiFhmhUf48sMcFyl9LejtI2LSdVEPMFE5TNqZ3
nMJvUTOMdLVSE5CVYmhdfmco3HDaUKDlhFVwxEK5IFlbpQt/+uQ8a9GeVY43KQzMieDqPaLsysc7
QYtBNXOh2hPJ3yuec2XQPnHl1QUfhbDLZrLvIOWkzJzHMkX6m9ZeRygilQuG9Wd7CE8xbucKjyYs
KcGFJKt2jM7923UXq9rbvMVkxKuHeI49hTn8e3TEWfDIfahIotodoVwR+9lZZlmarsM0kKyQfVGq
55UcOMYH4QQGWf03CykuJ1TOk4e/ef1l0glWtkqqxDcyOKR3yCkIZ2+/ykgtZeqitjATZyZFkpTZ
pgriPRnk1hYDYjIzg8Viceshbgkgz2QHMSu9yWid8Vp9n/teDLAhXkxCKcn0XJkjNnN2omauNveN
zTjy8ZdRnL1xnYAtOms2MXOrh1e4m+9XaA+ca7z4mKCl46hPJu8Zqbtoj8AA8TvgvlDUJ29mlFIb
nnjUoaE6K9tSDABgArpTtWzUd+HuEB8+blzmk5E3Z2fDzQgOJcmRjFe0MBmN/kaTG6HOrBW6SjZX
plZuFk9E+EdGWi+4pkvW+py9hhU7ydh+u2zR5EO4jL149Ln+I74Tmwzi75r8hXN/pk4PsHku0aZ1
VSohRh5uH1pggeHrwAY3d7DmW93nMs4mWGU4XnJjbyyiWvz7whx+WD3Yq7M6QiZY34GR6tPnuHBZ
HCnJvIvVK0Wyj/xygz8tDVfUZwJzxMcQiIDDeHEE0u+iblg1wP/QuY1/2ceCNKkJFiPnkTpXSn/P
+n4T/YdVB4lGUbUy6tScMC7n+pFS1LoFDPZ+yJ6mdYJMGozSFPcf9TpcKbJXV2oUN/oKkcX9cPaK
OO/PPPucjHJ1HIsMmNoZTmLOEAJfu9hDLe1gJY/JZiUXbOZ4b0xXzM0D5VDAiuvlC0HQ6goqTXCL
Vuz5vC/qgDMuiv+elw/lmRv3/ZjXxbuX4zc7/d2Jr+RCcNPsDf77Ob4qA1RpknYRFx/X8quvyy/i
6BwMWYzTrMpOqw2n18dbYU8cLNg1MvPi1czyF/0O7+M9ZxNXh0/rejx0xH/W7mQ2Y/go1fsIOUi4
ND+4y0PL/hDsXS2hVM9r8Zeg1uN+hZmy+pCzwmXRwdVmv2T2d1HLj0mhy1kXFtQW+6M7yzL6OSLA
Yw7BYZh0vde/jeMow1hkHy4RDkCC0oCrqoKau3vKh9Z3z/vF6pgJeeX7CCEV4fyGhx8HCTuyzBC0
FOMMmiuf+47kwvI3n5yVekelp05VmSqWLVw/qc5/Dtm5Mf4bcW8FqblYzA+u4bA3ZYwqVzLjN4Zt
OKI6IIT+gZQxL0iSoESAQunO2D1eXjbDniTMOMnpzGKeJnaWTBI2PeEMdpOfw9gQvrf8j7AzW1Kd
WbL0q5Sd68aaQSDU1tUXitCAJhBCYrjBSJQSM2KU4On7izw3farLqmzv32z/OYCQIjzc11q+XH4c
GTNK/SKqxkxIAaxg3o+X/KonuKcEwoEVF5q/oceRNJWpiFYpmNijjjXrZVuYQjEIGJEyYWU4dRPP
ipY9xwr4LhW+EMtN6rqtidDcSGW8HWdu0eU1STGs9HhbUQiv8qJHEHlvRywbWOWIsOySpBSHlODL
YOsBuTaHAvOvrXJEKOAFPDcmupCEHGnOdAmkZKneMuDWJ5S66W7lDnxPMV1BZXHz2TdJQsoYPBaW
peaFc1dJT3qTGotfUhU/643Vodsnw0DZabcTjbXJDqOsh2D/FmT1o+tkU+ZU5lY1jU4WtW/A65gt
NCOshtdOktDVYyCKo5TC/zhQKthcE9V08jf/5WGHPMrdZ+gJtG1Lj8UVxxT1seu+HfbkhzyGhySl
Si72NNoQ2S0TUT7+pPtRAJcf8dSvkpiLF098F4kF8LVsTqbg95L2nJSgaLPO4da9tC3V6nWPtmS8
UpwxU5SsgwtpWYuHlZGgyUKQU+1oA3Vdlj5lk58XVVrEqqkBm0iDnj/BWDyfWIf2AsU1LyP3Gfn7
0o+5Bo8UlWs6RdYSuwp2sIbXQtdMWZSx33JV0oo3NC80VgmTabhZRmfY0KJzh517+OXUOonknab1
mPRus6xUkX0L0AjUrkhowcNu8DzZsMxNPlmLS7iLFB3VoJLJ+2SVPEjyBrIDL+HIYbOd7Sc+DYQQ
5mGRSczPrJq2zWXdpxtSVBEI4iZ1jMzzNt4j80EUx+s1p9bLlYn71ytrfn7cvJJ8TDVDji6ce6BI
E3PRG/v049sHwaUDTPQn96ut8aEklk6ma0wKzgSjDdvX0MmhblKW4cqffPyLE2f+LlhAXb8Dg1mG
irJhyM3KMKHpNG/xpNMpwD2fkH4PgGhiRdYxHUEwdLYdqf6fDoNfkYCuSaA8OsDrymIwAt1Fhjy2
IXaGVgeLguBhSJpzZuqIZVu0OxZATH1z+JH1Z5oPIADXdGugebr8FruXzOMPBwr2EyJx3fUUyAXh
7pAM+32MMAV0OpTHhuRM5/MRFMDr4zTiOauzSqXJLuP2BJIH5qksFhhN6QHFySnM9/bzlwDUEM9L
4WHIFyqoTeb9/PqT1z/VL8d6Jx3Y10nkBN0RYf6ZMbc7Stm2h2Z0sFzyOVSg8IlPg2WD8goKx14M
rAyXS9KMDx8hdrPDwcJCK378FMcxOTbmtv5g5eb60t2PW/Jzs4oqVN1qxNWWk3JmHEHFTO1HheUk
VqNwHyaU8MLPdFi9EU5dkxaRhMbAgW11gKQo1dDJbDCyEwll7DTutk2XUsq8WN5p+pila59euDl3
h/FPLBLT7VQ2N9v3oqiDmZTl4WyRdhAWczrelggOo8rj6t1IEMGiliOAQI9Eyz6VoMKYPKDX9DWB
25QFHaAkAol/JRXqL3nQdhuXNWOUD60Dc37743W6uIyYW/nznijSu57a4ZX5oc2YrZnQ6ZSTtm25
toKTz70gDgsHVm/WYRKP4eYPl7XVY7BJFueNWi2vOTUbPbJmN8oZosQTuFok/kzjU9nYi0icdKkr
JACtL1VqnC2eAYz8/YV5APO4X2jS4LmbMYZs7oPKE73n0Pywc2vwSHK0jB5dikxdzS1iFJKS2zwy
ID4WO14WYn10tcLuZqsFymBFTrJbBmSJG2iUqsRhVSuuD94KLXSXYuXDr0LZYXSDBzmNU4rDrNZE
nJ3aQM7pJbIPsfzEoa6665VHy0tRoESdEFsXniHILgdd1CeIDX4K0N/inSZFETNZxw+Z6mQyJFAu
VOUt39LP+lKCPbiEj81t0pYb7sRbrp1Ghhyk3PPOJM/X0YkWREoAfUIUJiJvSAKVryVR202H1Jwc
Fp7nL7DN78ZIAkg/mrGKjHuG5y4IMjX8QfBRQ5z4iMUdDZb8YDqC/uBwl+8H89w+12i9ygbhYGXc
ZNc5soWZ/W0EN57KZICSEGsp0VzTD85WjMggrL7Cm1/S4nvAcu77djstzNUr0FtGq4HM0Ex64hwu
n/7wKj8PcQaIYYI4+v/KbWOfzH0iRVRCrDPTkC8YVN5GABRYfqNMw9ZieQID+djMZjP5/juz7upc
/KVm6KcQHMslgngORa9ONhHgRCS68jU5MlNKxPupDwdkbvobl3NitZA+h8bEjf11Q06ef/yEBn8R
LwiT5d0cS6mCbxz3GTLUwkSu9hlXvkqSp7OJSuAUsBcmGwgyFpYo8zeKv/ubyRi448D2w7qKS24j
FlDbTsj44+SSdPtkbR4jssc02ctSckT5vGOdHaOG5N9kJenY1t82hwkiJ5YtD6KxkVQ87HW8OFJW
HkbICVhmKCG6U/AIH6D+9sOOQpKCVpSWR98l/LI6Yj++gpiU3FzTFXdSkIOr4LSSBOgCOMDYVvYI
Dhm7EVV93AoYFE6nr7o2q1/QOgVUQkkF2PNe3tyc9obi7ngdXE43+yXStpwYkir7Vu8UCUEJnFBk
QROMWXubrq0+NpHQSoc+sUclWPITAxaQrJL3g1HFZFS5DFF28g42e7xhcqCb7+duklKHDcdIVD0q
SAw2pr5/CsJmb4ahag1vuTGhWXiPETkNg5MEQw9o/psHeJYT2lP2ghurgdZv2TTzhaScIucRFBQW
+y+W+3nGsDFdHudEjiRJsPtkixK8YpQpndEdEYTtw973sC3ZDmpkFByQNqDhL/DymL0aMhK72mah
EkrQqW0jBnyfeD8CAkSn8MO2CCW1HmqZGSkefArBCs8bghBOwHIdH2n4Y1jOiEN5N1GawFff9xe1
JcmV1BH0ylhO2RUx4Zhd+wa9PWPrTxCFQRm59OPG4D5/zSpgUyQkbu4vSKGGXphp3CIV4lA+8Xj7
aI1MNSib8oN8yj14iXR9Vlplk4lj9l287WynHj3PnnO2Nhf0HtiLcMhYqEo56YhqaSMEYpUOeZkn
3mXiY42QZIBqr8ZMLRLcpsvE4E11M1xgvppya/pmpkKb6xbRRkF7yYfjBCb1J1YFZdt8wtwK4BSF
0fr+gaRnwAFMkbVRAQqVLwPZTO4gd9SJCwggkJccYIUb32vZL2tHRwYtm7KEC+sFYbdoi3bGFJkA
N553EO433OVfDguL+/WZEyq7qIM+ykg3owBHnPgYY7qHLmz4lsz9Msz8gzJF7gxOmvVAZkA4IIQh
snWMVn2DNvC4+aKCFQ3jhBozwWQ3LuCvEnXk0wcIx+gozYHYJ7BhJLnbC7uHjQdS2svP8zznhHUT
bgJAw3FOrroTmZ6QIauG3++TFuNXQeJeSh4jKQ6H0vY7zhheV+gjGQObKSiJtnASe6Q3PjpTjj6r
wnhALpDvhF8mF0osUYjxOTZr5nX6s+uLH6yJaC1F/P1iCLoYxKGeAL1udx2ZYemlXvOg9JQ9Djo6
xVlneRhmH4pUcx0u/HLuq0ji8izDNd0nHBtP6TPnks0MBp9nUoZ1tKJZg1PwLnszmtlRe5U2JW3y
Gl/aFjBwRDSn3N8komABXx4KzywUAEMTNL1sdBiwXIEEb2JxJgqG4zOToI70ho9gyucQTNA57gwX
Ejm2e/afk5DaPFoG2wfIvFduQ91iNXggsS7hJtFrcqHq7D85yc5K1j7IKw0zM1pM35vNM2vb6ECg
J/4QwA3plqeeGfkDWH+NpyyPKx6kWXMSXFrGFvCO08sEZdIeCxRCQSvhWjuckL3gYDjNTk2HZeaR
uplMw7IfXl8C04mTR1KqquY4xnVWtV2bl20v/zA/6mYtFh/LtpE8omgFiGq9EDKbx/ash5ScA5vu
E+aLIRmXZyIt0xQPGP4Ig6goBtMc+BwafaWKcHMYMvdNbb4QqfAbu2P+sdrzVj1zRRp7VTK8D2Kk
Gmkv2pFmJx90jNEtwknzjZ4gBMx3HMbdWr6Ans59oAgT3xMEpSqsnKjTwQldju/2A3tum51wpOIk
tfXJtMYuMGRBpeuWhD+ZHBhHZV4TeheJp+4ROgFyl7JLPPKUs4O4OgXuvHJE1qZeKrq5NndpS77a
Zk49eHGHeBgpxPB9INjp9G0BBVScQWK4wqfyTh0XZ8efhsYphe3R1jzJOwlcxV/8QN0ptaGgnd87
+58uYJFnZGpjHpHUs03PKATAPh478mMkQnenHnvWK1jO3yLY9iIcYwVgA9+AxrE7YcqauJgFpHJr
iXq3a30qSasQE6s86NSzjY353fvgi2au58MdzY9v6ie4QI7/x9MFcgH5A5KgWuYU/S6J2NwhKh9q
X+08WisLv5KxrpbAlS/ZeZXwmpU3uFlHehfRdVI25Nzd1khltVgs1bZncCSzotVdozgQb/UPWiH1
Nyc8NTeh5oM/IYDZ5jkd7E0ETg2Hgyhz0O0dUyQEf2/2en6Aoen87rmLqKbeeGBjRc6bHH6p5GJG
iDIUyLngx4ADk+TFP0ipvKdDDxUWjpj7H8azNrtMlvEUk9ChrFu0gsKBE7eFWdEgjm8RDvIt5iU1
5lEzp1rLxI3dxJf9SIcJdiWDGX3pFb2x2mg6bbeYxuVOnVstFId7/IUWxgZK/TIdVmvZEo9acPCq
2dj3BB33+VcNoGVCl3ddlTGCq6/svkd3WvVMJmbdnFmVfM3ZK3wgkvpZtTC1EDtQE0RPLwzyb4wA
0nbiYV3/glDXC2nIM2d1OhtNz2E1H4y224HSl1UFnT4kr1ZFOx8ct/s4/FzPU9SJ2t7/xY3TNDBC
83CaB2fp4A7d+7kgvWPOs5LRsty8ixrjpZqNruG7ozwwh4QXk47JM4LqeNyThz+BOm2ShK0qnR6G
NuLgKY39L3zCrHbb1uRvP/qlkQV33pGjW6jr68WAlFsMkvvdPCK7G08+BiBefQvvxbpOTmzkxaXj
PYE8TXji7t19Wmvc7Jz1bXT4IJYamKds/vyQLuF8hYnNchJ0rnTiCeeEAk7O7+jSvHmFJwLTqSwB
7eBZgGvoCwC961tMp0QMFzAUlNCqmrcAWKz9ZF5ZSxU21gvMBqBVNFuIlHQ0RhMqVK65QBxbzrEI
h8JpyaI7F7AsBzM6TpYAm8iNQMAud3jVpUeHrz0gYyPlVBxhnSTkLCCIgBGACrevdIvruCCTiM++
Pu7Yq70/Xi1wtV74H6q4o6ubmJauuWTrbT+HjtbH4d9kLCXHKiCCniCjQvNg3zkorgU/6rwpMdtR
f+avBUbasXqzG+vD/0yzGFJOpcG7uJD5HjXmJI9jmB6mLtc/XW10qWhmpkZAkuIpTAdihLKtgiKw
1A0CWS8SdPCV05KGJkkxqY7hsw7hhW1+hy0pcf3Bo0T7YaMJAyYnO885ccud2JGnLW4fsJ1OkpG6
KI7pEFKUUCsuQjTn5FsW55xS0utdMoKMAuLBV/pbDupqkT0ogN1890su88I1G2wmHwqmqpsv52sT
UYXKUbPPGUCyzcAaoV/tQhEm+7vDebhmuOmR6LmzsGq5GfC1u2b0UtxbUr58bYDz397cdd0UB0XW
mjxVThd7AVoDnQvQ2YEJfhBVDJ71utV483o7+Ca1sBPskqUcZ9Wm6Xo0rz1svQb9GLQnLaRp6A8Z
pdg1b6jLt+dqduhgSd/UlHB9f74fPYHVaPCk7+ErZ3tIO/raUaWYQ4ZDaUQEJBa0sYItMa+n/Eze
6AOZtISza8duzEvbpDljx8cY021lzkqzP0fIvc5Q45pqQvoBByykGNd0ekRafHbYdhInSepQlHxo
ETvIAM9a9PTpJjMYkmLOyFIa/D9cPGzbdCP/lpjXorc17zSd4OeJKgXJiW43SEJEiVNHmSKuwM0N
V9rHeRy8FuxXZi2giJUMRTHCBiMTEOC79cA6xDyfyFXF5EjHTKBriw8zO51t00YwYzEBlbna4rPP
3ro50dP5HoNFmlrnSIaPQNAH+jsuqLr54mOhmUpX0kr5ygVHkvWYUw9uNpxXV1+DK6JfK8AMxDt0
wiHl/9c+7ULS4X86SX2LB85ZGpv2vSnpDBI4mD9G5Cy0inbNflY/ZAd0FPbugwvlctmh63a0QVp2
GcoL7BAqGvuLewuqaMiLxvvSEqk+9LUj8bNSAe2tmk/eFiB7F8gZ96xeplZEY6HL4DU1mFraxb4Z
HhU1MsG38Jhg3kaN9JAkdpv9hFlZSyNePi24NBYEvTAVX2deY8tSFwV9WbA++MAXc8nEvY88cJzQ
gWTTz/1UI7pQO9Enf5MabudoRrSc0Q0oNi8B+hFGgw4kZChxL0S0iASZ6QgaWgvC4XJO+4xlwbL8
SQsSNs/pV0UP5vyYKr338/g1LyhGe7Msjl9+ixFigkYIfRKjhodaBihMJDnniRh5A1EapgbJFEUu
GXjMJr7CmyMBgbuloHAVIkHU0+V+aNMIoopuMKKTqwIt6RXCz6UAEX+H6uhP3Tc5zK0idgEKH+d5
fAApRdHxMs8/6FSGPrQ1ntHmUCldVO1uIfNySJuScgw5kHalACxEQk0K4J54IxDbFXgOYUSlX4df
sAHqTnD+j4M3JrlD5BPsF4sqCCmzcrgcBe2rUhb6XYGsZDxMRanhGyrpN1sNOG43AwEAlqq5Y+1V
9njZLvcHGPJBKUMORMFJtzX8P84LtmTtINMCYhFXt/gyHS7KwVFY1uKQcjKAr6AC9bgvg4fwvqGH
nRGdcI3XC5V9mtp4WmKsAhrU75DbQBEvZbNMmt67SNJSylSgbwXiuChvgFDo7B3C7HLQAyab7p6E
8Dj+3sx6nDIuCBijGyiKVOaMLidnq+E7oHlIbEsJzcNySN6c1T9KAkMy6TKKxCzxhskjSHC80R7W
AAMH0sTAmr89QM0XEkIm+nFG38RcR/PVxtIGXQPAFcksfYj0/25AElnoS/ztR7w46Xpk8dQFWgAH
kbzzJLK7pAjlqANpQ+EMJuKhShUAUiT1grJa8S0+QIUrPN1T9tKIK3QgeqQngPovU4Y3/oXAM/Td
5pe50ncE2wp88UERunMOOwYy045tFQJGLYZhGVp3jA8YsSpzUlIEJpVXgAcNma5SDH0K/t9yi5cp
h+QlJkuW6Rq40VlyEzpxAJ9LvmWmKW2OQKZgO2DeOzeoUBZRSDD5JgPul2Gob1fSpwzyaZWA/4Dk
EtnBecaJe3IK8QR61lntLANWZtwfKbxDPYMLGPXJic9jl+MXeJXTFO71KCPr6y3fsJuQufFVwRVX
UvQiBxiS7o6bw+9hAORFgwVaiqRwD64HmBGRZA+QZqFx4LZLVjpgiTpUhY/41MMMAW8F6Nkg6K/m
81aonvF1ZBVsJRjrZYDkLuAfUdREvKZFpya94OTrGHsge1qi8468lDGYkHJckNVFxoKVifn19NWe
2iGYP7ZzZt89Au4eKicKjSWbs+M4xLh7NlcM3r1YIk0B01HJ2zVQBOcbZbGMlkLk2MwpLQgV0oY5
fJPJdTvn5dVOH7rXpedBy+48nKJp4Icp27xGNBMaMe9H526w6QZPFtQSXwzDweBEfnUZaOOlRexm
mS4nejjXnmKO94VC+j5ygygOJuNo5nkBhQu9w1MGn3Pzm9vJJU/Q9xTZDohIOKPFVfWwKVRQSs3u
8GjAecLCRTA2sHzhbjTbi+5xFCFNV/qrripTRUyEIv412WOcegmCORQTin29Ep29NSTMh6KMZclj
T+4C/n4j4gvhgcds8tqgY4pFy3zkNQhoyHc53NiUivXVaNxnNi8CPMstfKUzc/PkYnF6WOwll2Dk
DwlfuPiyWvo4wJjeZ1SP+gbpb+LHL90sGI7Dpjr+KDkH1NmdRt/1JmsFpdIVXjijlI7kBPlj4EpD
0GUKBIeboA7u2AzOm7p/mC/LE3K6Z1FP2ipxhtFxXb/a3mW2Y+MDJ/9dZGoxoEhEvHJcQAWydS/b
IefGH08vNqgVQ2ZN2PeMc18UBD21KK1UJDXJL/iNryeE7WKf4Hf6mINyhUwncFg/MbQ6MRC2ZyNQ
ETIfg5WHu0mEwAOUQyp2TyWi5kn1LiJyMO6K+9WZ/LcAxUQ+I6E81JaBSEUXYTVRFJ1nG5R8ZMwf
QiawSUYOzsZVXo1wIYCclOQ8w4IFA+gEA4xITl1FG1Go8zZ/dcHusTYKqS64y2AjndFlkZEef+WC
LWniu5gzIicpCLs/fbqvsS38Al5BL6krQVPCRjFviAxUwW9XNMWOCuW3+CYTkN2vmSlAZsU0whVM
Kzis5rW2hhm2N7S0gagMwOoWu4D6oSD+4IMkELKqbAEwejdVMDofDwkZse3CKpJ585R/txEqlWOL
Ut6v4eTxUrxJhHBMOwzPLuGXqqZFD4wNIkZTCqwh9xf8M1x0wHrkB3I/gyeDg4Ylz+TKDmd7azz+
+ePGFO6zgLFRULLypVZD1RvYO4AxhR7WjKVAY8TkDoV5nj/qkC2wQiPBR97mSpwUOR+YDsxUWiCl
p/1pxy/vn/2nLOeb+3xTKyDo5zR37856/oyf+OCaymBoLzYIUa+McWGQ1isfPGNyte/NrkqT+wvn
6p7Ady4kIiT6xIUbSjTD1uaYpXh0pU6PE+RASucSaCW5/h5LRI+486BhzKwJjIRrJNnXYB4p2U/k
iSLv5f6fDKFtXjBQB37pWDBhOCW1mB93HnU8DVFp28bfj0azUaQFnpLtpReMdsGDGpGkVxvrbanC
HuFEw6NWtQeQR3koQJaeRswjBd2czkpAtAONMZGyv1AzDsExWtkE2QYULZEEqphXFMmJoEMipTRx
0QaqB/mP4mEKJWsgtkwubmB2t4HzsB0StnK5gamFfvU6F35AaKrfgsMSGQJ+xQQtIHKqNFwbUduc
WNQA+VAxBHe0JGfWAJVwUqgPs4k8aBXLQoz5GAUMfnVGjT/FtyUgRRWbnsU+uyCCiLsR5Kr3mMDF
s8s58zop9BGZ5YGmlAKjBDQ1f9qg+fymChGUQvgaPRJ2biMQ4C8t9DcpqSiYk1yUgPbkc65UnPHJ
eZCywiYJzle88AYuGk+nIGfFHOmAMULPfNsQG1hWgYjyudCkmIWXHN5EAWtvt5aHeAfCeRWMvCPB
AH8rTgf/5d92yxdcLxb9OkHxe6BmhYzngAdG8CI+H9YRdrQcbMnHYeGxl93Axbv3EEo67qB8VXAp
4hI+ZbwLY6h1rwPImZI6xBzeC3/ohDZbD4LHp8SCC0FukK3Cag1y1DJfEQiQMztUckajPmwILZ7m
QiHlnGx8hF3MAZF8SF1E7BuuhC4P8S6iDR3IqqwxMdCsFWY4XcDdzgwuW0Hu0N0dxdCEdH6GV4/O
PFh1QHGr2UKH7yaDom2t6dClocAB5VLDBlq46CgquvdhzpMA3V106Hs2uJMIgN7ISwOyVaHh0mm+
XMZ0IGXJ8dNvo8cQh4ZzAm0a3KOA2UfGREa5sNK3kzBkC/LPqZWKO97RUYt5P7/BBA1yN4q7AY+T
xYM32i9GlNio0G7ZNH+HCiqOP7FlnmtfM1es95riRUnBWwGgxR0NEUdXrsF+/eQ55DCSlpr/+hNA
UKSmtJAB16xXenI5/blpXPA+fTMiTBlmwFLHw5VS1+0fIufVe9jSCdpZenyThCBmB6DO0B68CRUI
CtU/gxIDnAabp1HNRIT0M4pwkYuUjgRodW+3nwReY0JxwWI/cUrTdvPD5Iv8O8mMOwu0Nz7j1aDM
IFrYMZJ/02SLgZTEmbIbNPae5oA7QELfwtWQ8iYjoSabFIDJaFBKogHHFKTxHAEluy3Pu2TO5yLD
pLCv+DOmB/DIIXgBIVmVDLVfhJQzsRCIspHqkS7iIRAsg/4RCSEwLvUYCe0BaxG4qqsiBMBD5BCZ
EHDmaoWOoZHHaKGPjeTLqFDeNsBJC/woeL+ha3K/dlF2sMaByFueUu2tw2apRFh+sZeImbouPTBE
4LspLl/zSZMyCJlAyM1Ys+18z2w7c9CRpIF/XX3Y6TEtw2ayPWMkmhO5QUriiofRXnaDdVcaJ+92
CjawAE3YP2WYZpLIFi+4JJaoj5L29ud00phxfviNdzEEgBJoOVnJgphnfgsLKaezJJFqTXZxfXdw
y3RO2FZ5J2wP6GqgvY4muV6tBEOUhTL/MMO2DT3G3TYks+FK+2/cn8bg9JdF+NwFmRJj90BO7T0k
E57pXfENqkmbk/Y5s9s95+e5c9pWyfAW2KG96uRvJZTfNBrS+GMxcUuiukaYSPg4z8kuDynYHmch
HK97+5h8v46f9KsdrJwM1udWdwuyHmpjaEl06ASunnlv+7QK9Eaqde2UUmkehGu4qvSFboY+DUuf
rUpH1qaLKQlirY8gMeXJI2T7Tl7iE+8LEmaEVbReMZVZgOZ1I8oubp9AvUiSQ+edwLCIVhhsvUli
Rq3GiU8vtAdriZNgaa8FsD6FauWpAn6nQXE0UByqY3HHNClRqfmsfyVUvzLzQ2jgiyBg/9VJdLsi
7PmTWXP0EMPN/Q96lBf8X8ut9PRSk/V1CWpZZ8JYmdKkbsfVEcCwHF8coM4u4xJwBfIvv1TSPL4J
XFt2f3NgfJeEp9+iUD9kDn0GXhQk7Oo9QRTuNgAKHeohNzvI8sE0bi1VAvFeQW6ZCXKl7xSZ3A3j
yL3iHs9y6KfPBsn3CcL/PaB4bkLjl9ys6ybHbdL9AQdRuqcnSxOgFTYLiSOcpBoiqJJDshudoJYT
T/mQGcW8jvP2hOGbJBbytFJaycogleV+mDeyXntvH6BY0E0RZPSNkILxi0kC1F3wJZTrYBdqA5JX
oSji2OCEs1V1Xlvp92siRqOr6ZffNRy2fRhQg6DX4HUhMHlwuFSzlzyv7zjztQ33vZys5X2uiIPZ
fTxby9811o13xPmr6K9YpXUmRBe8DAxxoV/Iia4z5GXAFh7+cTI5pcXDf3BB/m7UN5sFDPw/jSmI
pWjerUvGXhdUB5I7wUjI+ILg3zd+UwzJsPG1CAMoSSKoAVpQEnWnT8jMLiZJ+fTu/l5chwKKVK3a
bE6uR2rFIjg5vSUFIOdy5HFiW8tWn2Yrwb8TjW5YPqE6xxGnBQ8mcx0oDSYwtqXQlKZus36peplQ
8zdEAHzYbkvmK3zokQRo56EooQ3dqarAo6QhR6QYLieeukasI7mXG3oYkBq3UkoPbgWIACk5tJZe
bLQgGvwlmDIIkMryqVgDeQ7LR4SFAb7MTrMrxOxQZC5MmEurvrm5dgAGovZOov/naFkVg4pbi2o1
JXkKHvYnd0zsthT9DYoWBVQaEALUqZcwfpkUKu0PDwBzUbcH5cfSbbFfwayoC0jlCIq53xk1qOYE
okl9BPLFEI/R8w1BQNg+yhTFP7kwRoyBRSMJ8A/HGMypmcuLc4iPnJFx8VK+9UV8QpoQHlCVtwQk
JLmV0rYm6HWbi3V9EBcJ7B63ze0rWSbf9ZRKF0nxojE4q5AgaRbyEnRqxsthTOtZ4LAatEiVqPL+
TjO7H6z+5I1sl8Ff1kZPM1wB1fvacoGNVIUNCXTfIYFUWpRUpfWgEWh3FdiJCOAN91/elVAVF+DV
z3iHHbbJpdKLwvzE2dmyx2r2zguAWJdPmiiQjfaZTHEct+ePuQEnNTkt8ESdc/D+iGDKhBGgNN3Z
Mc/o6Vxi+BZ9sgs7k/UvLVBhUbFqKgiXoUVsgUOh5yh4mDecjpis4mN0NF3LLw2pAwevxznD2yd4
uaNwRacEKy3L+TC6hG2XMKXTfPIihGx6YTla+09xihVaijmqoKgmemYUCy2cSp9j5qQpevcQP0Di
kXbfCFa0pBLGyCFz5DBiUYvdWiUMJsq07EGC/gCoVaa4CEyScsHCHlIYX+2/UoNqmHyPToSSkHKj
m3nCCqCALkkU1L39x7/9z//zv7fN/yp/r5Pr6VNeL/92eZ0n1/3l+fj3f2idf/xb9c8vj/J//8eg
P+h12sP2YDjUh1q/rXfafH+7mZLx8NOd/9FtvqdBp8K8n+WL8d5ISch0lEFj1K3G0BxjXDfSo6k2
2laUP9qYRV/dBF0gm8oUqWp2ogwO1efkwLrb/83V9f+zq+voHaOvDwb9YUf716u77OrB4Knt+mmr
jarnFPhMeNqsQluzGHiJyZMH5fP8gZLBDwSCiLZW0Dnlg9imCVSxAxZbCmzyzDalje7mkxH2zP/6
InvqIv6/W9jTejo3k+vs/4eLvLX2xud65iKvaHeYjhLjF0T32mgxtn9eioX+nbZHEy25FAGmnfR9
dUR6s0GVsRNP/+tr0br/6bXow05n0DYG7a76/v/zOAetVzXQvrqWqkRF6eUANsb3tj07SagtDDS0
mfX29sQux0L3DwqtVCGg5Kqn6hmSFQC76BI5aDf6ry/tP79NmjYY9vp9vavrxr9e2q2uTq/ho6el
MqOtYbUTr3hA5YStLn9mO3uqyvDlerw2QbCxqkO7j/myElVSwaia+b97cN3hYPgfblenawyN4dDo
aV3DGPTbg3+9pk95P5zburGb+yWZxuZeOkecKNFd4XH6nYCsnKr4vTU6yZNhnN5pduvFrRcwEtMP
lOEPgn3zSx5eihducehNTtbR39ES5nxolEBbQoZfA0+9gUCY3ackx0r3B6NNqxor9yCr2uwkH4gS
/jIgaSeA2rAYOk4PABPI2awOM3Qr6ioDT6C37IqPKreRPjCzbcfEYCAknxEFJM85OSsiOjyUMP6W
NXSeT0bLwXOxFPKguUq/gtwM4BSV8OywIFcWTPIAHWOIpCTMcjChbaSILd02V9AWj6i1QEgABQ6d
wnFOirRiAjOGMvzCy0c9jzKdYEHoWPWYLMONqWg/V2Im3r9BnISMV8Fud4ANY1Z77wV0BqUaszLR
4sHBoL9RBVJNnzS7gr/VBhqH1lF4EDqFGhSwkwflJxMShszdQciNyqclD+HNNaDJcM3ET6zFXQ0J
yvpocGfgNr5hp5Gx0AS2+ubTvzEVMGqwl8HKtotlnvewVJcDcAMOmGhUJ+0prBQTOBXDp1QwO5tx
7xisk4vV4sCYrtH96nVIgynFcbyuuY/5MaNM0019YJ1qgClfVyAgKfJpCo/XnTKnaFeLZqlFeJsz
hexNx8IBqnCncPg2FrpzDu/QmJU/htsbX4Iaj0WebTPCQ8hpzc9+m5kE+Iz5N3ro0vacgo6MCs3T
0xn6t0mzMZzKX890zPQhPdX8h3LGCMMll63kOF94oSHIOCcKBw36Hxg2po1MGJiRXbE1WxiTl8sM
vj7aswYjI9orKksjgaVbvLheIpQHfI9KHqu7ui2Gd/tak1LYa8LJw8IUbPCx9l+Ghwjs+p5PQdnb
f1j1RX3xS7X4wb+Xn0+uGGFa7c1l5/R3srXAxr9DGosXH3PZGAu5nyLfGehSU7pPQKk7sMxT0t48
CHvoyhEx9NGoI5hg3pHisFRDDUIffXsYPfd/GthGnkZdRx8/0eveGJFSE3WZPO8eWuZBt84UaOhR
Dwf5cJUPCEaqHNozXfVBflXOpRpgdiFgxwIBLkPVvzShQv7oI11hRVclm6TDgJObPzkq07m6zP5C
c9qMw7lRBGK9AW6CqpTCjSqCn9wz9kPZxOEDh9r2iUJJgDz3R3e7z8QWBtT3YUbbjkGi2F/uJZvX
aewbh9mU3cSgTrYzhgbwNABjLfeJ2JUrvWw/XjPae+85Oot2aMxPtEhH7+BrrxELaiujh6AOPWBg
jB+ezgMv7SpcU5K/8WdG5Sda43uq+rewg6WYPHKlZ5ATtFhshVJq/muMjwphls8+VhaAp0mL6RGy
Z79In6bfySCskRR+6SObvjaawDTTQqXlV/5e3DPlJNmKro7uMxqbE5DY1gWPxC4v/spOwH+2Pt7N
+G0qdIklujyGd79etsTJZr4lr3VklBdpGvAGoQHhBdUy21BW/uluPrYInLYMsgv3KbYkpVXBa8NV
Tk4EkuRVj05GjI12Sxlv45l7K8WTmsvnACxR0OB67x6nV+Y392llwlcR7edhxkrrehU+h9q0V8pe
8r7J/QFe19bCS8qURRxl1qK092ND9ujNjkqSNdUkqEVXax+VUFpDhMalrUUKD6NYHT/p+gEvxrSG
ye3WoEArITHa0pnpjIekvDLoB7048whGz/BJjW5pinlp8ToGnVu1wi7kDhk2EQDtuBYq3gbjJ+bS
IK6h2WHPQgPdt4zxwfkmzcGMefB1gYyS2h+olj4PMqI7voI+Xvr8z8vCFJmowmwkbDQR0jajgXMt
mFqKh1768vjNGF2yLP3aKqOW+6AawNcS+yrsOFvTMsS6fPv02ksj+r+EndeS49ayRL+IEfDmFR6g
9+aFQdMNgKCBIQkCX38W5j7cUUsxEyGd0Qm1Gm7v2lWVWZmpqwamh1yeHfdZ/t5zwP7zCBfxES+5
jpmOTZjXLbRiBBDh0cOIrXnPEfw8LNALr4ewBWcFH/gzfa5b1gzSNCH+1jjmIF2xqFFGOFZfjP73
9748QOI7sY6Qd9jbDE6MUGr2ZScNUEGcV79If/UoDp7M6TAqYTdIH8Qjxnug95TBw6fLpyzbgcBL
4FTgP0iDjPEV/jsqAsl5D/hVKOzSB3SM9WOuTKVIseuvB9KfiOJ6t+kjklFFZCthptGiRWjSdG+8
nBMQxte49tXjA5PC65hngscsQ+lNOBzfKJPz9lGp4d5Yx5PmW7eaqEbFUtzSuDXcj7PKZsrVgfPK
TDFUdwMtFKwazq+dHKAMCS0aiuVljIgY9KQKpXey/13cT1KXnnO9q79Y/ThpVvT1QqirrrQiFOKj
fayHCkwWr5heTleISqjurZFQjIrlMyghyPLVUMR1FfBPV6QcaiF0eQ8T0cXew+LNXMN4dpf4QvnA
8NMRs0MIIQ8lP2VeeJyNupVcWI9IX7zR1KdR+/ZVrEF0WzPmZRVe9GELb6bC5NN+XAM0DC+9jaIH
xn36GqMrlhxrnOoHPYTmk6clbTmITao/jlNE9oaQlDUUR1LkxHlERDzTYQbT/XQb0CjIfukpPOhM
APFRbsXebYAe/+zl6JCraIaflLM5E9C1nbNE+/ooccyZzIr+eJ8JTlyu5OJjg54vQYo5zw9Ep8e4
8DC/jZAwhxushaQW8eBLmWvjKzr4hKF5ioi01R5hj7FgKTAQCp600O8Yv3h5+q+o1xsJPdSAOTTx
Sx1JEw5dHsfANObZT9Gu6T/nD5svWnztt1fnSbcd+X9tEg9F2nqWCgOahKcziRglR9NtJtAzy+O7
3wr8juJEqwR/i+T7giICstSxJUEFBuxjwnz7ZlrtPCthz3TvsUTj58x1qhNimdDjCuxsXKQJ4Tnx
XBAvNczMA2kukHPp8PesilY1neR+yUJak8WerqRX/XYqfCwMoRRsd+1qq98jMh90iiC4Ggh6/3o4
7eO/eY7CrxpsxWwkUkWUOHG9ltIRbbWn9SAVofClKZFHMbzPGp0mSyRC8xrYkciCFR2Vl9it0LVi
qX+QbHFQN2fZc5U9HptfNdAJgsxICH8ww3DNo4zHN0d/BcedNeKVpKEbTH/rXWZ2cyF2GmgRTnOr
Z5iStunYt1cooM2u9Pp5WcWJVy08PDy47/0KihwGVenyhGyUlfPt2NwCoy7iidW/51Rg6/oFQoeB
RNSdGPTqyKNGCEKRjzYDpi+XL5L+QJtIE5Y1HQz/5V8XiIFacVBDtG9skm+S+/cAqWf3M5CQk+Ra
Qd6ZDOxhSnX9d8S5Rsy7wfPFuUax5dXV3feV/m0iRjltFU8Jk6Ofr80Z0RE6Mlt/eUXZaoteJ2qq
Lqd/cn6/7eciX1SHcoKYRniCYOBBt4FqMpXG96AMPjgXcZ5y+OXn/bcMD4c65XQf86ql8ENasG1v
WK1bb0oDAHK3wCYJEUiyhda5wUBk8WCrRe9Ptk1fcY54wS2hV9vaof6gekj256yhqfjJrFiIFNeN
9UDMBNZSeD/SOXF5jElna5LMUXYlvycqY2q9qtnOmFLzy+fd6z+iVNtzkwmDnxKZOusBcxDUtOHV
5KuKsXjDys6adVJH5L6hcTbhWVu33TtAhSwUtvpICelZUfnn6JCYfsvs3oup2Jd37RsYbugz6Oka
3wSN0/2CLYoKZLaMI1O3ZGTNIG4yuxCUR5IKe8/thvI6W+KyNGK7aRCOeA88w7blAqnqpJ8uPXGq
JSGeWZY0Mo+dpq/piZbaL5YEAqx9JyeRc4ilwf7NXdS8Edd+9nPDuuHywcIOm4X+dQWgZO676/Q0
/Y//cWsnC9PB5VsyrZM0zoNnkPpl/22t95Qt5lIfxlAyhx/YrJcx70AflUjoUMwQSVzZPxEjaAd/
J8c4jMEqZs+ohyL1AOrtB495eVQ5wvbrfbzMjYhujvSxu13kFAiHsl9jhm6wFwUasbFKD0vXJIuY
ZaG5u4USNtJ8XAparzwweyAui3l3JWPTCY9ng3tf3om+OKu8LxUdanfPUoJa/0Kq2YWZh7y+EJaB
ECrW1/WYY2Q9E2M+JJ9+mPdVZoW+2B+oOM7FfubWvrzGGgaiLoNzaArZnD3MWdz483XHMdfG4Qge
fbwk0hkh1nS+EeIjMjsZoWh47Xo/ufntWl9Xtu7BspndnXqmrRj4zVsvv3nCijrGzb0FoC8HeO2j
p4ax1xe6aUi6iX7+CiTDKc/5Vlqq64e/p+FGAUiblEip+DrX1pz7N6xWIPSk514PlxUB1xzV29cJ
Z1dC9beIopmUW6f7OunMrE9aSNShsc9Tx1/iLB0SkegRoKEfE5yurHoGoA5394MmqPUwPWbcwSvo
eQIEda0/zhyLoplu4Pf+SfahQyG1NHiQNIBpHC2L0LASyLhkv5AAIeIyTbSSOZ4ZCsUkzmpo1tPU
puJ0C8+M8tVlhoQOrQADR0S2d9LXQcufhwI6BdFnBeOaE6R77d/8EW/TE2qPyZK7gQoTyu6+g0Yy
xwigogYZOnwjFbrjApIJrBslkPqJisaPQ6/Uf/uYl1NT3KNLlKELGsScIylThS72yLCRQ9F9wwfW
ffAAW/E6DiRLcyOSZ8mdya48bUdfzZnltDYBdtnUW06q6zdE6Fpx2V2w0XoHiaJn8qbdhmKuimYo
LhX5iH7EmtcIdEhfIhZAsix5TnkFAM2DcMBQr2HvyaF23rP4eFDJl4ZQ32cgegt8ZF8ggi8ULZv+
m4SSSf7Ce0OOEzyZlhSO36BfhqsNS88cGMBitPLjAHytUTwhi5T9JG2H2XMmj0mkBnS0KcKbY7XG
uwWt7RkRmde/7zoye8b81S+jfzC/NH432LfNF+5Sfa1z7QCtLUeSk4Pf4jM8TU+/PlmAPQo0HH4N
fZCHl55hmL1CrMm9R2hsBMewHhM9ugT1ABDjs3qFKfM3qcWiNciSb3aB7Pf50t/PaNNQCsuLRnN0
yodh6T/GGjzrDlExTqqvcAKwliYd8+ZO52NQTkn+BkwCuVxrkY/ew2p+H2mnlyN46YLYZWz2Yx6O
f6CjCGOiAzh4+TDaqY+ICcCZoTFUhp0LtcAqvkEFZAcsL+6LFaNxgj0GSAZ1efa3NsJxgzpVCurx
Y/uh0fw4a5sqLLDkIimxiEbwwI1xMpNOePKSGJDSqW6O+Xw6MOYvKl26mpC2mBxW+noonzthi7vP
PylWQej9MkZdrY94PJ9DgpHJKbXETYTmGMAUUp+Q30t2Bw0NJ4V7yMvrGMC9bTksp51NshIYa4lW
zovJs6Dc0VvmtPLe025CH482G75SPrvPyH++Li7Wu95jXvScA4awQQHKnk0ktNEWmereFqyGQ3lo
2RqviewqA817HxB07HzgGoZv0oXaGawalGKbZlMG6EASB9IN4VmPet/0zEBJVnjJfSxGOtKxdGTW
w8mXjKKNu+mTzCEVS+AyADgu991IeQkHx8zcpn+J+PDDu/0c/hoHoSMADVpC7RPO1ODuFvODEbQr
roMwvC9HJLsJ7n9yVHLXbzQv7HjSaezd3XLYW2Tr8iTszEE7N+hu0W5H2iI14HmKsPGeqxZaXrKW
dxnGdaShneFkhWm7CCbarRVtJMwq+ilNVHq0fWoa9WrYcf1y+/AZ8kXQQfgWOq0c+0pUCsgYx9lE
cMAMresO9kcv3I9AlWFefz/O8iHefL6aAEUSjbRZDmS3GOe+3F3r6isjujuS30wl31hKNJazuZz5
kHy/3kOJ4wmz5NsYE7/s9BzVAxVm2WNCRyFS7echPygnSLNlKGyy8LNCXTxkRmXMwAwC2XRE8ZGD
zl07vSFrtmN6w8HtNgdMX4OupmFV4Vq0Txzp8cAcYgXpG5jKXb+hVSN6ou/dRul87XsfxF2tfFVy
6iItiAFaQ5rMUuVpM787JhYv+32qoTJQR/qkePfKKSePGYUrTvYV9CzMeOg7s+ugAOZDY/aAcBYH
V0o5xe0cL2Iwuq6JQUdt9BnLYTLoBJHtO9PewBd0uCBeSGsmYMILGXYi0aM4VojS0DWkxE/oZxX0
8GgM0sjqBUYnX8dQUmwzfnAhRsZ0SwwsFD/j/ES+cnrwRYsjdt6Tx1FOfWiXPg1ruhRvr6O/TMWz
eaaJ3azLr6cv0idpOgI505jHHu3ubWPTPUom4PLJ1Nyq9O7oOiO6A29mIE66jhdD4TRUMFp3f/VT
ocQow3RFx6UEkUkGDZxHeVLhSmlQqtoXRitaNjmnEeINywb6B2MGPp20zqNeZd65i1PPr9S7zVEE
QiHhQuytF3dmOe8+iyrZ0WqaK2ChhIDE1ThpYuIy4B9xkebOAVxg+Nz10EugWJggEE/JQjt9VWwa
T/w2v5lXyU7y12OuPXFjsl5PyzzLc2ba6P/j4Vzf+xCC8GN+eqXXm+SI/AkD8JpOLUwfiru2Ewsm
QklOenqMycRgRx3kL/DE+5LbU3OwBUvbIXWcSOCRUFZJ8cAX7766rYL/w8lj77kEPoUVcTvWhHEP
auyfIR/xJ7j4C14xTUmRJOkXIvVPeEVILulLK8VknQMfDNp+NixO2rwaXKOq3/sLVij+xAq5mCkI
kgb4ZaqCIP7ActLEuF/1yzNZiye4PpBqHzuwkLWO98GMks0cXsBZ3YoM7PyXx/wJAP68sv7Pxyxl
szWvWp2sy414MpnB3JLHdpUzNfeinnyW2bE6En7+ctmfWN/Py3bg1m9YX2vU15suv5M1PZSY5PpA
tkS1S+jgwl0GwYHQY1jvL9eV/uOrmt2XFUxJ0kDN5H9ed6+WxutzbZL1K9L8UnKoyaspNKtlhdUu
PFr8u8jmaD4eqonU78hel4/9l2fvwMLfMdfu2X+/hx+YqyaWwk3XuYfrIAswklrcgnaQQkjc3efZ
UIwkKlmcIfYG+dMlisd/vrz8X2vt98t3//63V59XVSPc5U+y7gW3Ea4f3eialQX7qGm7cWGJMBvK
kRrRagp7s8cgj25nJikNLwvzoBjCjwo5ruFvCH2cyclRzEn2l3sU/2t5/H6PP/bD51NWSXxhVdYR
tkWR6clBjJOHvioWGiDDn9/Ir931rw+iCooEiGqaxq9F89sbKa5PWX2pRbI2dq1plRMG70YFnQ+n
5lifkL/fFlAKG47eFqzyLxf/DxjXFH+7ePcqfru4dH01e8nk4s1U29VTYYauRrvQT4wCkwBsDGL0
qrdTzsL5cyDU/uXqwr8WoyEKgqLKumJosq7LP5Dttomvtahk4rL1xnClv3vBPWwtsB8Xo7jTM4RU
6kjf9KIxAVuJ2HDf6TiIaJbr3tNh6a5MT3fuIfgwAh6qhyEYOBhePBaGwhzIPp0G9EDgEfPjjb2j
4e5pUxrP/AxERpLfO4ApYw67aA5HtqxxDhVXwoauU3UfgwnQ/2QajWK6GtwGInkuukkzSHQcsc+S
ISuFzqgXe9IRvZTg4vcTMKnH8eXuLlE34CL+Za3I//pc/3xfyg/OSfveV7V55X11Q4Ip6u6Xydu5
Tm5Tzb2c8b+J4EIGWJyJA2zmbCb8nC0y9St4/wMGfoLldP4KBSrj61AK9u6fv6b0r2DOzUmmJgmC
qcqG9uvf/7aWyp5Uq/k+F5cUiOnqSdvOe8zuXjHMFGt/1kmNJnfTeTM/x3seVgMmrHA795QLx2iW
eHr6txsy1b/d0o+dHDftXcwbbqncfETrjswDogSA1aRAdHDJyr/lrp9L7DfOJWnaMKGNsHyf92iY
bITDdV4u8C2ZPZbS9/6GTALz8/ZjKq3K1kv21kedfRwMEsyVQeF6P3tNVKksS+CSphgJh6bPVaBC
9OZtcFVmAD+k+/PedtAM1LMwlb5p2QqHerUfSlHT56c2+7tbA5cCqWyqBKf1Dls2zxU0BBsNvXKT
rrj6FwS08L6oRs+JgUNDIHt1z61BhjdXPO+xk5La4E1P9mCont47PFVAUsNOD6ggLp6D+BbVBzUe
kftqEeottxW5U1w78ciI0r55vGwe0xyAdm/d9D42SvfwOlAdg7EGBVmMqv/E38Zr58KsBTwGqNzk
aBDlx/YI0HSGpoFxYBV1hDjA5cHrOz08Vlg6hY9RvSLco682e40QehprVIqJ9QDjYkKHJhp+TTGZ
vgWzpcIMiUMQuJtcnimebxAfgPNmdYMENypTSBlPRMByZOBa9Ih7nmodf0lbeMabxz2/Dt2wwWVy
MYKssuCDyAryi14CZ+GMixLJb0suVzra9PwC6y0H14kWSUCJimtMj4Wt+ZeJstIDlQk90F7wP2Yt
IoRLkE31zfOG1zEbGsSckplkCYGcArorKWJEf2mOkMNX5r2Yvmx8tJgH150BlUSfdDUUJGEHGuMl
cx3qJ9jDvTC6DtGppZJG4MmB1RxsroPNg4kMZQZ6M0IRzkaO4A1tpAPypdGI/C/w5FCZfpCkAinF
gRUbik+/8MF1J8ZYAs+AC4uBGOUucihYzV7H3f9/hzeX/WbtLh5GJ4iKqMPEw4UKASHa8MBsLAOc
KFQc4oKS1hHWwkFOXHHaO8sPu2zni9F9f5AOP8Gkg5I+QTXUFKvKvWp0DeVwP9S9t3P0Te8T7AE1
icH0pxENwMEQl0UqDGLuyDg34/24QDgdjwv4erAQEM/F/RMtXYQgBrvbTgufIc0rXK5xFItxr7jO
War2Y/gJS7wvsZltHnY9ap180J6g/leo38xvcA1pvKEdTW02apHjKjK7t4UCeN+0kEGHURPt3f2Q
4u0K0iAgLwqiBlYpn+CA++hndfS9wpeWBgig4H5RPnLuAFiNpX2goQUeT+ul7AAHSsiZAKBGijuj
b2q/YfrFfky4t94hkBxJpTmXsK//TAw6GCp1mPMIrnQ3YK8vE19nSbXeAkN5nxmpQ8pIXhOcaxvT
YFdD2PAVQXwAH6fiw8jam0MXpeXdjevBw/AUxslhRiGcVPQZL86XaOHCUq9DiJEITqghE4rIYDNB
T/5m02mBocnQDJUnQLlbufzX/df88mLcLV29bg4bmD3+2bQOEXt8d3joQY3XSOfWxsPsaS5cBy3T
FiJOxSoYIsYprgAs3ztBJoBwvyoZkabA2lvtpof6OaKpFG1j04v7hH77KE2UHEuGxMbvzGT9fQZC
4/KXvJHQkiROIctV2a+ocY/JXIyunSOJhAk22BT8Vz7jt6R60AJN7zLJIm1C0JTZFfzwbXjBtmq7
Bv4cEiIew8RO/WSEr2cn2j5Aw8gFM3OLxdsWnDltrg/66WbUwPi5IMlD051OUcJoDT5P8A8a5A5w
MO6cBgpMIxhnVED4FaCoyoYmQo+BT9fCTsAaD7QG0MDpzcfJ+L02+/oJAgKcETkwoHPIwWspM9kl
IzDtG8heXlnR9FlDJO0CjRYB407dWFM6W4Gnb0AHYas9fPqmbgk2kQ6OSLnMGV2MiM35RByX8ycY
84XPBwkBLY5fKRD/WzrZrLBVBl1ov3Dftb+fml7OTSFhhU9ZGT6WLb8XkNiJeT2tB0bb/1hr0m6y
Gp0x6JRm3xv0BxsJcYadDtwKhK1Cxbl8X1c0tKWxiaXI6Pm91JGYc3B/g01uEGkIMgpTjPzRyVlA
YrPf9rGaKUIgUTj2VZ/NwzWQ2vH0kbUV+/c+QyXT9X6bh7zDOSOdvMH7HHEzXyajg9gsc3DZz6u1
rCjnXSXseGt10HhkXeA/CgEN8MeXYelcV/RJp7pL49udfCGPDznGOt1ClU6iq9sJLWBmLd2nT5fQ
fqNFDT9oQgylmJWnl/U9dzvGNr3NCW7pk32UHbJAinqARUT8GdiePBKdNkCXaP6YbSQ0e8QBE1ms
rz2Ayn0iBzdWCg7QUbxTp6Orx/mFNgGmODbwGj0bktUQmVDDP16cGXrqeNg9x+FthdUF2/c2uniV
9yFiQL2C6pV4SEFZsX9HHq3fbwiKjYvftUe3jDpIdICYg2wKyNkB9rPbhpY8IogsHprzCMNi2jsG
0wsm17EyuXjySJ2WQajY3cFI/B7l4ycO2x0NMg/f/Yvz8vBY33xseZSiXohWCoZtsz1bj1HXiGKn
X0eQMFy1o5pBI+kOoZuLOVFf/NX6qoiA9UjCuFUnDmIQR6h/sYJ1TB6HF5+AlY0ZEEBLz6mmMAlo
HgnQtXRY6VJEQL6GtJ3GGn/TSvOz2BNpedK0dAskrF5e248Hl18nxnMurq/rdFnZJwjoBejV6ARF
LoBwgnqTEdKfpzePOkg7+DjvMe/enkGM7XeQ1ItX+EKcBlZPEA8/fgzaKYXGGB768L7Nov0285Hm
D3pTONC8E+AmuESQId4ubdNO1v9p41lEiu2QOY4/YGsG2urqMCzIUGYAYWw6AFFqjKvD9YM3JyQ3
GkcZZzFRlA+nzjAlU/02s1XsMJCKWN6i15fUdW2j5vByyUn1k+I/gt44m5W0rBoKmA+Ur3yThNko
pn88ludNZI7hn7gc30HbL2ydc1esbJnzakfD4I4An93bMX2e+gwjM/Q0Q//L7yHX3vPZwLJfh1XI
2EPGPtLGCj9vP5exff8uoIqO0O9D0UezLl4ZwHyhUdYFOH3IIbYrgDC/kxEEcT6Pdn6OP7xak1K4
RTZuUn9hxQkOFV4OGTNjgTrdg1RrmBFjNcrO/zIPkMs9084n6bRZFkslTBcEHrqHJCOfYJ2v9+cK
jkFrcW06XDDX3kCZAICwRGIfw8Lu3thajILxxclJTpmr8eJTAr9GJbhfwBV4Ep5vvnb+vGkAavYL
m2gTKRtMayFILPO08zcs8Hehs0DWwuenOnw5+TwpXYw91aYPn+skdrMd4jj+VojN+t6qaf+3/vXE
rudttIwESe4X1rgugDtBPp/cO3PHAeQJjxTc33YjzzqTIklA/5JRUrAn5J78r9uy/tjUZzew/ASX
bhh/TyxGgw8AL/pGPInC7Did+WzMuRZ/XAkol1NxWUTiqat7byg5qV7iKBxB3YhkZ49NEL+i/shR
ihqaHtC15GgWB4sKRVaUmyiEL+iUiv1NRx3LJ0zSwVe2dSvZxGKgXwcf9CqYXaH9coflJrEPH1Ee
Nsgjoa12DY8tTAhYaUOm5BA9rbDnMPmc6SQPKMCP6nQIZZFnhIoWJHMCk49pI2FTt8V+GWzJA+xm
oy1Ef49xQOzfMCmI3bfdhAgPAWywwuh8Tdmbzm0aR08L7ygS9TH2b8EjBG/ofJmeDH12hJPKYVad
P02f8ctOeghE0SqcDKB22Voy3IGOv0KCOsDyLKoxcOgNdVfbAjLvlTXEmWfPzkku0dBUSdavEwDv
QGOcsBjmsFJu0ytjQNN69otJlmU+W6LYvRlRoz83zjrmAC7ItALg0fAE9gO1UV7J3nkG7ejuKVDg
PscXwbzdwwCS3BygIF5qsMRzjou2f2e4GVJ6SZyL0gDvc4jeO/MgjYUheR5Cry1ETpTriN/JluyQ
YoZPtodTFzNb9CCEka5RlCQ0IyS35P0bDmM1C5YYCPkHRJiZTTx9M1uOLlTa+60c7CQIiWByDmRN
hKhDYlf/hqsTwGDjQMsBQ0lIdXzVRgqPLvYSjR2nhaVCVvmwM34bPm2Dgjc8MaP7SmU717a0TTta
OTHttlgrGxhssw9fDSESszM3QUnIdPEfNaEsY932AfkkZ73wOiMFScTaSui5IxkGsUxwLnsvVS2R
TUac5nv2XJUoxfXGVAM2yQGZJ3bCKTk628S9ePiCjxrIP2d5wE+aXZ2ieqm7pybokeZwKrtwYOyH
7O0z986X48s+gwbYaCog4f6LNkSXpoJkakwblvVrSWNo02d0KYSUuItHXVVI4h4Sz3mPwO223P/C
yDRs7dPgUEKYyK2vd5Rbk7s1GTycB3BlgOqXpLrprbP+7IGvvZel7py601QfqpxPykT2RX5dPSkR
P6s54hkyCLuuEvmntZ8/pyLwNTKBlgZnmDgc9Xa3eg0BRKl9gXFasudOfK3Atazzx0Hs++tpfQmT
EoxyCMHNEyaMqx7Idyjn7HdEHmQ8QTlMe4t1IfcBL4WomdljnbG4zglWWbwJILSE2FIQ5t8o7lz7
INZQq659KOXsNjTbQ9W9oAEKtTJCH+xwBd3q59SO8HL6xQao0H26s4HISfPyoF6+EZWffCLAJ0MP
UxR6YF2+OJjRcRv1ZiU1ysU2JmVfg+jS8xTZhYKnjy6Fi5gjkfKYwQvYStTGfAHGPUIDmzzgeFJR
+BsSpyU2mMxMNkQDWsNUEcagXePo+4GJRu0Z2yrPikqik4z1yiLW0FzaGpaB996wHjdeHOZ9LJTJ
a9hKPUtcM3tSVnMdfkl025X9/djYuOZUm2dhi+3yiEwg28WR8Qo0moyuNG4W9D6c/i13GsBVzc9L
uxDJKBmpvY0xZcXUzIEaWJxqr+cnTICEE51btjIGKPzriHAmSZ0i4EVwuc01xqZt5sfdGAFEogDs
GCJLkoGDvmHUczqBjS+EQTqJt+/Zno0+ZMieYch+N/ogzT6owE/UjhovDcvGg3jxBg8u3U/tlycJ
I5WVeqIVSi5k+O2J7vp+9WH6hZL3oCMit0KzF/0vsFKSXbiJcutkX/FXy0MPr+NmmWJZMLiJw04Y
l+fLgnvjJXrQqIxrW5clYPeLA+xhl8OU8kNglpWUhTxsrdFkaK3iOYEj8ToiidVg1z5sFt1IHhyQ
nUA7Axda4O2OBnCojx8qf1eyepP97D01Ce+NdS7972J+mwO1L5e9EFQC8mR6fr/GTP41/HV8f7GR
+3SYsBpvIEaXMJMfdwf544IK+zoQcIDGa7EN8CrXeu6e6ogZ4RVzPSC2jGcIl+GVUpry/+Mnlz58
F21vw2y5I/oApLx9ElVldscb6SAiNOVZ/+a9JiYnVkN2gp6e6XSyAy/3KEPgfnvQbEGMlEE2rxfM
lBprfZUxA6l4eZAtNI90ysrG1B1TZn8flPzj3EEXwtVG6DpBI2f0kvGGOYybXniPcsrdPbw2zWtA
0xl29Bg0IEyggRRCH55LVKG9CGyWxaLNLtYWkioN88wWxkDdsJs0eCLKtFqjxD0RIonBqJtfkNlM
LpfuccvH4P04ZBqZ3aIhDUTKoh3cnv1KgMD+Hj32W4FWrPWo1m3ytb9tkg/03ZxKrSYlRqzVo/Gd
9IuxckznDFUWVf8GnakX1K/RVcUoSSXJApjOTi0AsvYI9M9UTYLqRchZnD7R4XuJVNWSQVHnaV8g
h7kXCBwaXfUYtPZCWInQe1kYCNSodhSHaANbcsn+Eja38JAuGue+krwCeyMUc044InLeU05EGTQr
WCEhWsXwfEAwhnhmOvSP/GxBHjvV+qNrIHk0AyAKwcPxOGzmUKynOMMC6zO+wNCJTmbHSAvuahJk
U4bJ7Kl2HJg06ApPwVuAiA19j3hNcQymzbBVADXjl/NN0f+WLHwJLEg1odann1BDq7iGtHIdsfFf
hZsnAfqmJfxccJyAcMIg85w559zDucSQ3Bcu42f9g+yA20N8iF+gBu/ZK3UTaJeH+yyX4ayoh/ct
AJ/LyJKhZwdlGz2vDC372tu+PW1h8YkXxRYyBqKAnM7QE1HuWL0GYu2Uo/2xmOxPAnz11ClSx1xh
Lbc/XqdaHpEo4SYE/kh9nDrqWavscqqRtVHU+9KEEjpSV5rq9q4RRtUwDF6m//j0QdUfRgBVDjWg
5+7FoNIuA8Kl5EfWzX9hnKt6r8uyhat758XWazvV/Cyz9Qt29Pgbot9VhWonJAXH2mvJIk71IOkj
QN6LpM0+ZjTrls4gYGUvchH9+z2tykhiBbaxLasOTvYtHvB6ZIj2bQunTmFiCEnjm5s2HnVPKU2R
Oskme+p8hp3atfLGazm6SkPsz3jDBvMyEILa/oX9AQmotNNTzFgu5UbPIQb3wHSS8EK69XB60L4g
2wCJQYJQRrlmv7+wTgKFSXyp9eLU4cW+GXSHNrZ9wL7ZIfh3/xJmQlQcFD9HITKUaX/N7xsmIJkl
KXoTY9gbvEq/NFzYGWLmEFnLmGH2S3T3DXyALkF+WLc3RwKjYlZ4Fv8NfvtPNElWdF0RVE1UAG/+
Cf61Ym2kyV4RltwTgf52eA4eZMK000xIZ3S31tQ2w8cJ5xAsnsfVhql+G0bq3uspGHI7EG5u1Jgt
5Gy3Oe6pmR9eK6Pl4rxeXqdD82eASe7g8X8gpQBMsiqKTArLqqToP+Dz9+O2v7zlFoDmBNkjXuH1
1E+DFl/h21cbmaMnpsrqbB/AoJf9zO9FFK50UB1oE/5lBoVpmaHet/1sxbM4+fO9Gf/Ctbt74y0a
iqJquqb/QDJ7b7UQ2+7eNBqYNGRLD9eYG2NjqX2pMb320iSSsJ+OPry/rm35pJ8Pa8w1WPfd5FUc
6R24Yktudagw5ICUNdjoVEJPfGisHJ4M5QeOr/tItntDjM960SwuSW1a0E19vaHKebUW1tKPjM/j
fWoHGakPBlUgUpkr1sONQT888zIMtPtp6cZ5INL3kPpSiSb+xReHGAvWi+KIZbu6xTT+SwjMBckG
gvf6lsmVP78wuVtc//qY///CjB9Q5qUxi8ezaYRlL9CmzWq/Yp65BJ9A/4UecySYdnLzgAymGsZ7
bOdkVqNPuknJnDl/nayT7G4kW6ZkgaBVUs7C/C0uf7lN6W+32VE6fgM1jXdPLO4G31U+pQehdoDY
GjsldZz2ZgzcoJNzm6Y+YwYpHWKYn96V0xvJPlwCTOfPr0z8z/X/2yv7sV9T8/XWhRevzFhmB4BI
zBVQRhA9k741fVN6eszn4pL858tKHUj6py/1Y9vpj1gRipcgLOOVdgmYc/yWUL4/A5WKlLT7gejH
tGsG6Zvegiv6D+p9kxkhyvy+wEm0VBeIYf35npT/Ig78tt2MDvj97bN8kqR+KWotLIvVHSiQbsf4
Q0vkvpC9jxfTrggFv4ly+jZCREvzJPerZbW99BnX8dT+jXmGmD7EbYBP/UpxKvIMmJo2AV1JaEPc
HJSm7rti8h5pf3mbxs+PqMnICxiyLCkK1AflFx3ktzt/VOJ7n1w0ZblSifcu0lT9zW7XhouL5odH
RM02O4oQqKcW6tXQz4amQaP4Mn5x1tnMMdAHlec99340dW/SWX5bPQbf7DWcBZil286sQgKMhMLE
1vimTph30h751EYbiFHv6TmwYaOXS/SjrpxwLqLMplPjTb88d0IBVeOQNDjko+c/f7J/LaOfD/6D
63Vt8qtYijw4GroWWvUM5NpD+hqh384mZCCdD4mM7hceoue/Mq9+hudfYh2mpBsoYgimKf/Yxo96
/xZM4a4sBd9Bj2pY2YvEmU32DL2Q1KMEjBjNVA+5sPGXCKJ3gez37fPz0j92bVvcuKs3l0ZqdwjN
xa4o6e2QBqo/A5JdZMPY8mmerQdAV7AZ6X21o8fGtP2ZhVAIhGSEycwJAlYXawVIKuw2qOlZOwdZ
VxRfkfT57gTkYu/Ml/vzN/tFSPt576bAiuXUhZ8kd6/1t8Uavz49lDtSZblxgPN2m05CFam1BquW
xBYt2mqx9ZUOZ4saOUC4Qv/j7Lx23Ea2NfxEAsRM3TJTIkXldCMokgpUpijx6c9XPRfblhvdwMEA
nrHHNlPVqhX+4G1oU3Q6D5dG8NsRcBlAoD4FC90/5ByFthTK+mjeIdWI0ODPd6v/u7UkPuL/7vYD
7SFdJKkhvXMVxrZwBHpMWvX2bsyabh5T91EEiHnK3cdkMmHVJfuEzx/5wkee3cNEy7/xHapmJzrA
G1SsVU80/RG38/g0JKcR6J82poooY3dRoPtld6giYP37pklspDpQKMX8WCVFvawV59NcGTLfAsOE
C1jMRMqeAcaETcqkjCnrTHUH4TnuhdlyJXXHkYu0Hw53WI23K5Sc7D6VtlBw/Pm1Sp+gI7GAG5Ki
8mb5QfoEaTV0Ka2nuq4IoRsmPensPaTBbvlGEw2tfhGgRrtuBD9f1PiESn5c9BPppL3TtDqw+IaU
k08hPLcSih5gBBntAu6AwgZbCgg4RhlUa/TYhb0AtDio4DhUw3NYwTIBPkDbP/N0NjsOCXiN7PwG
NDsyf6Z4T+RoMwjutLK1KYP4rEcW5q2BLyPgDxijpQ2urfryGBOpwUH8EheU7+ICiCWdDBzIlKZ8
HGGcEfnlaLK3RoRD79mh5ZkokFKtWS7ELRMtGozp1nX2iCErTAisax/1MDxqf37T8rcrTzPrBvBD
xWx8VgGX5yF9zIujOmyhw4hEpxVuOr41dhGkwrOs1f01Foul/M9S5/EMU5c0tS5/HAR1Mz/Pld3X
ehLiurM4kTdctR76JPCjZhMVdVAFvzzlt+vpj4uKRf5HJDNU6VYUb03hKdlYSxrsVvhANMy0kEXr
C5m79S/7RhXP8fGcoBt1yVAV2dDrX+C0Py5ZaMd5TXnKyteBR+kIjgEjWAbPdKY9TC6zydEbVC3m
qm24qhD6mXndPQYtIVSiAiXd1H7O9sFrdBuhME2NhUu3bPX7oDTl9i83+7Xa/rlZXdVMzTRlkx3/
9/up5ve9tr8VyjCLtFNiXB1jxUiMsVJgOqgr9g/+O7kio7DQemm3OsWAxDJcUawXJIXUKgEe9GGS
Oq+sebpEaRUZYC2wONv8lo1+F42kOnhR1mpdRTvq40iqV8/6Q5mflCEx8joiHLkQHRki0gGLhCQP
Jsdj5937ZZdI3+ySvy77cbaUsp6eG8oZtpNXMMSPr03YlDB7fHhV0APmv0SHf3J94h/XMxW5YQDL
N+virPtj8ezm6f4t73hMBHAZQAPECTmH3g7NKZ7xt6t9kx79dTXx9H9c7XZ+HVVd5mpV0jpsS/fk
JD1ppgIFOofD7W8P913I4ZgTkF8Qz3rjK2X643KPeya/9fSmIKdBsJ5WaEucPAZ4hOR5UrIFchtX
GfSVXfg84OLuyytMpenPIUH6dn/+cRcfOWF1uO1Ot+tVGdabKYQ1ZrKPVsrwREykQaBDSAJblXq/
0S3kb87Tv57+46gvn3lxuRlcF3fKBV14G6NYXwveLk355NCF5socruEyxmSSqsKjBOhOd1zavGDe
02BHhuTnN/GV/f6z+f94Ex+LTSlvpa4bF4XCEgkIMBn1Zt1/dVAtneMc1i6a+3D2jq+gWDCIdSR4
idBkGdj4h6f7Xp9GDMCIVpM9bfS9//O9Sd8uzT/u7WNpprlcPdMjb2uiRNncS7vZ+CkYEjCLLIy4
L8MyyFAl/Pmq8jeHsyRw8aYmy6ahaR/f6FJT3uXcZEMITeunQ637hA4U4G/FQHeALMdCTejmjCDx
LxuI7AJ0+GVP/noLHx+lcWqYxV7nFh6ehBh3dXauErNEYGon+IVpX6PEVcEyI6FwcZBjPI/P7s9v
4dtY++db+Hj3xft5THOVW3hhPEvH1Z549DxsfQ02k4RznlB8/JYXffvcskzFIeuQZBrGx0XVVypf
js+jPExzv0BJ+WihCL5r3fBo6NTXHclvM9Is/FoXKxeI2Vfr//HQMvmAWReyd4b+ERYu1/veLA+k
J3UfJSYf4KtkHfCDVKGjo6nA7PfRhVuo09roskMag5+vr30XHmS6iaw8RdXgRvwdixX5uZdrjUqh
MTYa0Rpj1MRwHMfxi5fMnsICgSJsxL9M/xYmkpOEPbkjPAHPFJK9l9U7kAxDbBAoPYTf3aKP9vwc
NHMTBVYqRruPoqvz802r36RX0p83/ZFe7faH2jO91jmV0acZTczuBPwkYoWTGKWHMGTcaeFV2DOj
CGMuzFBIu4Q1UV9UsAGDsPXP9/NPa1scn3/ez0c79pnVHuf9i9xLeC6VuTOpVoZATqLpSO6Hiao0
CAFaOD2AnJE1xsygAivKYCULqFkrC5vxXzLQb9NBpUGtT6oPy+4z7Z2bpdJopA2ZdYXROd7aA/3g
JLvuYNPgq9FBAzLGW7J7gGT37srH+AZlRQSK7fSMy8FjiKL1tn+kmAZPt0b4+5eF/12xT3H3vxv8
+IbpUc1f6lGTh04c39ZXCs+8PfMyO/mSMk2W8mIA5MjaIIQzhkzuApGDB81N2spQGKH40RyxYxez
rT5CanzU4pc7/HpFn+eUWicdUmRd16TPLk6tbOwep+olDy/OxIlvUTyrBsKMGrO1ePXEuM1uzlvI
k/h9kc//vKRkEW9/uvjHkWDIh/K8U7i4PMuRJ/dCL79avR4Yrki4bbuoKwdOV/klHPwz9BArWZUl
eleSLpl6/SMcHIqTVr7SpzwshRGDkG5H7r77cgxUdK2l4oT+5qpYnUPUiYBeHe8W4XGMlSm7vNX9
ZQ1/Jdf/vIM/buZjiRjy42zUtULmWFRFILLS9tnykkEPjBxKMZAKTpK9UdorBGUOA3daDNp2H8fK
u2AdN56/HZHi2f+5HYU4qdXpqOrmR1Jek8r3/H0oZXY5qveWt1RtUOMHtlEG5SG3V6J/du0rwz6C
wr9UTF8t5n8ubtTpihgNdFk/6/fsJRePw16RxQDj3kvhHRu4OdcU9+EhU4hLwDB7Bg/ktOpgsc6j
huzUEjOu1hU4cZyP6DUwwKpv1WaMIlrrTSutKTH7150y3nt54eRxGu9AbO5ISpGmqcpoVzYfKJCC
UHg1CydblGYoo6OhO9rVy2i4gZa/u0Je4O5cQYfB7u6jwVRHy7KaMXpmsI/saWDAsIdQMnnJltaX
wjtkMA4y3EiDnzfMV1/onxdE5aLQdDVI9z9KykZtnt6zBhvm5ql+NeEgNyaZYk2KBYybSO/VUPDM
0MfxTtMT7ZjxFcbYDKgfAi494Eu1BaPk57m16zRvdrl8xKYJcuQ0/K0f8W2Wo/5xnx8H/iO9KOb+
yQ4TJHL06MAcOI8xhjbRIZwnWvMeMjjYg8EogtcvVNPvI9of1/4IKufL+/A031xbScoRgodCsWyO
ng8ITB/XzE4a3dEHKSLF7j/jjNhP81QWepcHXATOv3yxbysiTWaEKXaUASn8I/WonW9ZWebE16c1
K4R2kqe5YdWSabNNj+2zJ5+dtRH9vE6+1sHnOqHviY42QxHayZ9BpZ7eD9ohk4dntGp0xLOfMJKu
NutFw7Z+eFX9/B1oCEilroZtKnICvaPuX9/+RfOlsSl5QKAzPMVRoMHzosswSk4ekBMwpUBg4RQp
mCwsGc/dgSGijaiGyK49M6+6uBmeDOMSyv/btllsmj9vWHVHjRie4OPE6BFlEvRAYTiA5ForOuAc
+wnSDSCrHTwQetx7Z0wOS0RSndPbf55RO38iZJVsET3BYKuaVv2fX5b0z0BSnAea1lB0nX8ryme7
bq+ZF0VRVIl9UIc38oBjlty5d5CEYCMbQ0xxHqBSERV8hSfZVUxvJQSi+hK8bqI2w925c3TM0WlN
82ZdPJMjgJeQak6fXhgQ1+zGeA+uhpcepxcPkLkCoM0/DKFtnMOa6aUbo32SMLYFj/9IDGSN4NQd
0Dc6uPxYe7RT1apeUaHZV8SAruD5G/EbNjfGvDvXxH4rc5+Mb+8BzesjVIqTk6+yqisBmbo4twx1
4mYli7SeksY0vIPeVJDcNL1ibPbmbTwtjM0elaq1hFVLS62iGx1gsvG7/bgOrztPQg5oCj6jjqZo
AyRQZ27YkCj3eS+DvIAPWQ14MQDwzqv8JTv5Kgz+WcfQ+sFTcBap9Y/TSCqUc3p9P/kysi0lz8n+
0bwhiM0gn9JxZ1cICQMvreDQTPlq8C/hZ57WrwHfDThrkK0UhFqmkHfQXaxtlNndeXfe01PrDbYr
B0EMWURhKO5o+7CQHM03V7UsvgG2BguhOLSIb7387uCf3D71wBs2a1PeIhCZNNk9fpEkl0Rc+nxW
XZZkSdFVVWl81QN/dHCynfku6tpLGpZdwWh5QodRHYC/6Ntjmv7Lm/2KOx9Xk6nBFZ0fmZh+dlIf
r/18nuuZNNT6e2iGp+iw2ONDUVuVI3N7b78iLYLxSbcSid/WoXkf7smr0SK7jeUO3N7D8LDZDaH5
rHcboegGO8o/gKauwU7Y+bv4uOR8bfRQZG6eJ1IXYMGJnutrO1+h17M4d6oFk+AeToaDS6+MOAu6
hz5Kw7VOsbyO0a4BnbO8DIVoDmo8FR4QLexYpdAYgJjULtZ9rHWU8ISUy8+x4LueLaIdlMmSruBB
8JmBHF4X5X453aQh4MaJN9tPkksfc/RwAzx/fNui90RbBlsRIRSUeg2UWuT2Oui+W7+kQt/lqLLR
kDniDVmUzurf58brdJkfzcNDYkIkSJSsetr6Bmh1LwTIzinevHuidvddNI1ApdsL/Hs3+KDJvV8y
VOkfIA7xkcJPUZHX0PEU+Iqff6zM8+3ZSI85LyUL49KNjSABn8rIt2HNt8AnEWqdYLs0u7Znl/C/
6YN5aKEGG0iR2iSzz1RX9idx3Z7UXeKKPUA/0EPYMCMoIlwH4gKGBqjseq0n10SxncZ1/q9zOQcD
mHZM6KsWSWjta8TQQyA0TNFttmWWwtnZiCmVPFiNta4wtlIn86O3aGP70q91ts2mjRxk20eXEq9d
FAbAB2a2O8SSZfEcLWyFvA8+G2DlYR/mJRaY+jIItA4G6URpJO/hh8JoHoNpPaJYZIt2HLxngMpX
FOKUAPe5slXrgDDuNkJEuQbg2ZjHCqGrYtwdOQ4Z4RmzdxeuVje4xH3spMiba7+slu/qTNFTUwBA
NFSTI//v1XJ71ur5o5TqjGkppEqs4FB5iE/OIHyOwc/Z4K8ZhkytDchxd6wwWTD8qMfABv0La9Bz
fZb09t1Cf437dNLxCHfiuX2+M1r+5Vb/ASl9LSYTCR79S5/jswv/OOQNUhMQN7DQbSgdkSHMyu4L
bvkOUgvKntW5MdUB0LqYr5iYDbEPo2EN1gLnl5+3+3cjYrbY/27mY5fdzHl2fr5e9aHDAJ6le60Y
EzIoTAbwj5kQnLxBD8cMlqQ7dsd3J8JYmf4KY3lQtbBqWAgZMkwXvFB+vrPvui2yCaqioTUkSecW
//6iWX2XXaraXHxRxmv4n3il4KC/xkKzuHcARs6G8Zn6U5vSuLWFKlyI++hyjUcQevoIX9m/NS+/
C0qMVhUZ1IIqM4L7SGZrRv16V7VKNAtOuIdfVNiz9WZDseV68IKAltmA5FHzjAtPN1CbPcwMmzF6
O+vpEZR3BIDx4dmB9XIuMPWrX6YPv97eR9Wxf+1SIEJveYjfAjTd5SuRm2jNQI+6WO+2EaQ6aRpB
5zJeXQxrjohBLK8eNbfm3xgDOHUKbNMqTGGt42RDzBMuzi9f1fhuCC+bvEDdpNlCVfBxjzXlbD5q
tVzEdThUcMK8ux0OqnHFals2ENPACHbX2lkG6ETMwyCpos2AngAG2QRZcERQ9rApw4OnLgkvhfWa
X2k5h60+DNZH7CiK5dHWQsN51vz83i67I5OuAihUyAmIDyR7mOCIvmByIsg6WGmuwSjhtQBq3t/q
Z2d725zi1EOsDbr7l5eGZcYxHdNFHFMN3OzRaYUWCWIeztu+jrzls78EOUNsR2zfks8uUP7K40/E
p/7gheye+xpD/p4lRZeaPLgSDg80OCaPCVRMYhVC/HSjY2FrsL4RNfFb3PtrceQJM+MJP6FHhy8J
1lsXBxjsHWFE/ifSIVwQnYLmSEOfEbfYx9NFs00YL2FcgEeW1JwKAUcG7l1nVDJ8wRLjQuy9nElk
+w3+EKpmBRHesC5RjqEtJoaWMolbr0Q4qZ2t2exuzySQLTuIu/EAIRwhR/BICiwmnNsqHR+s2FOi
2axU/cLSnNak8hC2G5FAcnjITUjEBwzPtqdNt6utER0JGv2iOSr3dqvqB3j0iefiLroNxA6fQHfw
hbRgJMKoQW/+UMGd5b3fiUswgsVKifnbsRGPEdbg5/+9v5yx94WU4Lm3IUbCFWGkdD9Yydw3orUy
7W5NDIrvfMic25nsoX9gpdqyC+igSPFR+05Li+4JTvRgVO0+gCIXlw8yHHsLad3S6I9mMquhtQYh
VRvjg2mxDLbztppa64ZYQN2dB1HzhH95t/vqdLsHrzs6oJt6sbrFsh9cAd052FH46MeuS5w5G6Ew
TKO4YL11R+KLdPtnTLcxpecf/DU9d/pAS7KNch1/FpWOeRtH1RYmIPeLPRJLHOm/ejPe9WZLRHVR
XL0E2sMamGcvRAO73l4fobUXiP49deDTwNCw31yTNCK8GePWePOEI+IEG4pQkp17PUArhU6PXa3q
yHzO8C8oLVX10b3d0xA+NmjtpCO5C/SYdSd8I9RRNk2WKPjeh/NwAJ1/UwwbEHGb2cOm95JZCaYJ
lLX6sPVuTmbwT8AkX+nbj1oBfpTH4dFnvWJUHHS1V/MBdJ9t3kGshNUs9gFbNVFWcYyIVwteqt4E
2IA9WRlzqSEzmxCznjpJz8CA1geVreJMeNzB32Q49fF/dhtUD1r+o+lPM92KrE1huC9rPsX56QIv
zrJWT7vjNmXHJbnKYZ4+x/reJZUq0kDtoOlfG+H6VjhjSAJEmygaV2389g65Pc5pQhI2YZm4LoxH
P6y5GxVGKiWy3Tm2MKbGnuJt+yizLvI92xAfRm9q3Cx3/GiO8VQejzW4ZNEK0KjhzWkKQWye80oH
HLIiKsG3pY+/z23RJedBz1drcPSKgyVcCN/k3LFIxKXMHiNx7G90mJBOb25E5IgbVOjZNz7trsrq
8Q7Ow0NXgYauLM+bnRUiN2AE4Qvx86/cE9EJqLdJZYWir8frzPohcvK6aoENbWBFAiEYHwVTuHoZ
dGWtMEkudESTZdIAIkHKCjnYYUGB42Y9tp0JmFM6+8ckBBD1tOAi79yTQFZRy3czjxn05on7nsMw
gkoUeOaogHcBO82JptdJxFy+CNvR9KFhHWaGNH7BofryANQ9pGEmZYLzCQWUOX4f1muM0QADKmU5
7wwk+sUsU/xFrBmzocFgcPFmzFdnJDAJDECbfP0hWzOdm3lfolB1vdncj5NBOHfElCtMvMqbWeEl
gJ0f9sJyKLXO9IJkF1u8JdNrPoIWJJ54fHnEM4qnnzvhyVkSst7deJKE/ApaE1anB2zbuvTLuOHF
Hm1H2ca00xBHwvKxvvWTmmklhmwtHx2USNLe5OW1jAeh2OUkmC2B6B5XxrhaMiYPoaBCHbMqwwJl
Rm4BRITqg/2LNijdJAE6RQ7LSnIMF5bI5OCx/I6LzNaF2Zjpz2Ik1wUNYKA4s7eLQHK6JCqx2aS9
+BGuMIfwBISAqGQMLo/sAqEzeUbiIt3SMs8o1SIRo8EnO+1dvG7nVDNYviJehj4GmjNL/WUl5Y4u
xE63nArgDKpqFEepr5vcryJbyRVlG0WQ7dlfez6l1qZppuH2/HA2rzMYpVS3eykMa7F91ASiSOm4
Yys8uAMtgpIrYNWH1vLaVjFgZ0ek7LjwdRNaK3QI6qqjMClQ4qJhjXlL2p1vTIrzbNVsH/PwuzNt
+O2sdUG+d9/2OwIC+wr+SyuKnjwisRQZhnZp0ukCCcHCfiwRhVi9k84RpdjqbY1fzVfP31DrC2Uk
/uwr4DZuks233nPXT1uVLB+mO2I5UG6jaK96taFuwYj3pwty02ae9JGrkOz+GRdj2tA5J3cd59CO
bk2RSInVAFf0JjAnbJO3uB2ZAKy91MS3uzllRB2M2RvRaj/mXW16le+Poe0+rQ4i9+MxiHmg5bsJ
ftv7tnpzpg8ob9PCoWGzWJgt7HSs7XuMqe8bQdyn3zy1+Stvc6dOtSY2uS94+L7WjWDRcQp4UbTC
H69m03KDCt0WE0QIUETZQnOwEHCWs7w3U+qI4Hr1eMkGFv9IqPDv8OHmv0WKfgbVIUIZGy987x1m
WpnHuFs4tABO3psQpScTKQSUWgMXTlPOILuh5BzFA/FyPYSWHD4MXaujR7hRtzNiIA4v1n5V+ErA
rjU7aZO9GZ5Rj4ck5hKKyANCsT7UaeaEA9WOq75IUJ6dsEfn9knwYS+FA45MZzIfMkRehgMcKeiv
9kP87o5sOZwHkmR2Gsy4WBiWUxaLBWvPZc2E1VLg6dKYxvCmNgJRWWWu9xoQXu6kHJnJoyMuNEOF
RzSvlm86lvx9eWYjqUsu1xYQ/ALkCyQLAXPmuMLLJUVdwc+HZODMjQ/dWycZGA+LAfwrWt67xDSx
v2khIMFQ2jhl1qGyz3L3Hg+Smcb2z63jYDYLTx5/ivT5TGKpvtnOYhfCFdrVEHZQ+G1IZlncaUEW
V8LtzJF85pi0bslzWtijtD1hEOiNtE4x3jns+3WrNXlvJ/TOxWZOtMDj81rv4TJttJJZOTpb8zS+
oRMgWecu1K5zVzgGvePKeQ0IUoSTZBbvWl9AY7S00HxJGKbd7ohyzbs5KsDCwX5uS8icDNXU6poM
IsF/k9CY0NisR2egtXYwsTlidNEHuRqR/GJ2gSuMbQzVfodVVkvFUbJDZyAvaQatONhYpak90O1Z
LFLx0RtPZ00klEQ2EgjsRZ7WUoLeHX4tfPXl5zbQGwAOB9s/tmoz6eiUE9/vcHQSfjthohPCGpOG
pctNifBABXHxluduL8cUYiMPzjXcLNgp9JXtedCRug17dQn0AW4VVlyTSKkhBYAr3ns9PQTUiIRB
p97HWKJqRpaH4riljamz/1u7ModMRZL9wleXBwfWoJzdDhiHwZflD1NzAmLmMB+wVteVXzKYm6Az
hVaa12GhYV7IeRjSSjrEOVMW2AC18QBth1QIb1j5sLd64ECJOEgu3DYac2Ybzq50GeENN5o7nidR
9E78jYk9+5zKuoZu/2aQz+QNLQBeETow1n2qxexcBND5xKQn/PqD1CuXvJotTvecHimndCe87t2Q
zb8LVBdZptB/9XbIylvRsbKnq16td/A7nQ5BzFetkHunFquT2ykBqjqsSqN1dHo942b3BofRLVy+
nLxXfVm4IEeBTRnqb0Eyuy5m5C4p4DGUppfMh31tNoY9KC4iZ07UkdfUaE2TtpdsjTG5sR+G1THD
3mCw9DxoIu8mjyh2RYi/TOb5B5tP6pPfnRbTiN5QiOeT+BKkHmFyWx+IS2d7IIw6eGklSljWCyGk
IwPiIQedZ74tz2M3vzB/gPfaG+TNnoV0f1LZu4E/3nCJ3s4mOsNsfHOwYMlBr+qOGoTFggMoWGEU
5EoggBxteaLwFTHrMYcq7W8uS1bqRoPdgjFox8d9GTkDfYLn67Prup1Xr1efkteSGVqkmItG0406
ZL80vTq8Yq4prxTfL1KnM54yyLDkgt/IAM4Zu1Bswc20tZeQ10GWw2sLs1a5sDoqIjW9r4XAGrx1
MNZtyVP6GDRc0Utyo5sbvb12FrgPq6fUuV0WpwpwInKL6NBxuXCPeGmhLPYKVvglcsUG8KHTwgbT
S2Vz6A9zp61sa12tObcW953TRLxg+IgPkJiRSuYgzD3IuQEB7eanAPOToNkcZgHkYxsJ1drGiqYw
d5/CYPF8nbaVZpSrEI6VZltaLKanBZ8S4TgN4xD/sh2/MQ5DvqOBbJgNHJ8WlrVlDLR9WxegMjSS
oDmsz9gP3DAqFMXYGzoagRkXrGHK5M1CjibfXAFEJaRYIi7e6Cs61PjHMe3Y/RJCK38R2JFm4aMf
gv2gtX/Yd7bwfNqruT57HwDV5e5FY9VBOMPs7HhJ0fi44HswYulRkTTJ/7pq3bonWBNtC6eyDUrg
sqXuosbRAVkeNc9O0xxLcVOXHbNgMMMfrppTSAenXonBDMOa2+gZKlGO+6J3X1Aoz2OyS/NmzWSb
MR6qnnU3MbwBmo1ir1+ZPI4LPVIVK9+3dA6MPRIorPq5Q/DdO/NpeEMKTaAUCRXkYht6z6nIsvqU
WSQzfmq6A2JBrcdepyDZcNK+O2P/jWyApR2EjYxUeCvlbj1U7wTn11lBh3l1D4D+mA5i44LYqNBi
An9k7xHA8mTGUnjMOvjjdQEhTspO9XaqzMsQEyKPL96TXS2Q0ql06P7XAzdfzQHSPksshUROQ9gj
xL2i+UCuhefTQq63cuQPN9rZzdS4kPp6OsIU6OXWn/2rA+v4DP8Vh8Xc5WU+XTKh5+jtlLmt1EOA
D3v4tscAKniOC1rV3gPTi9JBo/tq4OgjP/w78iF4D+kO3fW83nmk8enkj6G131EEzZ3ndkwMQEgK
zbVUXE29uSXC/USCUrGZp1Th7uZotahENgC1OoZNl0HxZhs+XdK7MzovTv3dX0iyf2c0isjlzl4w
l+tIC3xdF3BQUGBhYaGXuDhckvThisFopwjlXCgqrWpSAJseS5obqBFcke/Wjb/ghNQRosMwgXdN
rDFm8vjNNAH81dVEhiYUbXpNyOacEAZtYPsrgAJ7N7vRUnoAqt7hkQJbXeCiRN5qlHawd4d1Z1HU
4if3VbE+BPPRKupeTQobWEwU1r1fJEPmio1NhtW20+0+Cyy4W126jTRQYBDG/W3QPUj2vNd9bfZd
bLYVMknGyXRPGD0gq8FEbJ5bgbzEyp3NIo8DqP95rfUopxlZ0lUNUnqzL4YQ17oVAFi6+YHovZju
iMYcoEeyXEYED7wSRvdgmx3cWohdgbDHIEfmTgQko8D2ZC9+Qo+o29yWrYC9gY9mCyU98hHTLYKM
g7f1eobV2SN5lb3cRM/MNjX/UEPyKEDXBU20tFnQY5MZidBxARLwDAtLlRa63r0jw0hlZebWeu9r
Dp63o0YwQhEQUzM8QU0KLcxXM+dgoA9jzTdVh7cnuQxdJdwwbw4NwBhWfGvO96xZypRhNj0quniv
CFnTReVNsID9YtUhn8v1o9KW0NCr1neKScmtnmENK5k7xmKYcPTn6MIGytNdH3DGEvnZkYYg+nxC
1/hAz4zpkf2EumHdrs6zGAgTVvEST1hsLlKDLmTl1W4BdP+bwi9T8r5xas0DyIUGSibt1gvfV/JH
+75924iHoFKKloPmkR+hdvC2EKYbHScwRRktEZLoApX2UbF5ghJg2r0KDHGpy85KF7htWNc6XdQ7
7UGq/euVxFHDpwPdCDafNfGoq+UtD41Fhcwl50CpguDWVdGIqTnblimmCWIKdyVKU8nTnaKkZT4V
lFb3kLyX2y41clbjttfnp3dT2/u4QnYHPc3lVmd6pHgKAkGyGzQ6CMsc4y68WBZi1+z1++9wmHuZ
u9UvLq4bsMw2QcOh9NtvEHNA3m7cZAsem+Ju+jZwjj6uPvPWzcamotlE73dtutu9oGUFdYyzGPKa
Nyrvbp/FRRM436HbutmSPOP12ZrbLCcSdQFSI6whwGixXU5YHqpAmg4ycJLt3j9UvStLsEI7Frk5
kYrX22pvfVvd3bnQeNSOnvZoXjT3RmeUBi3GIwVNRtH4ux6d0URvMrb0RziG0EZNPbY5YzHRFy+a
Lcg9TAHJ57NoXYsUK2AdNMDwjWgPTMhV8Hhxb2cPwRuAazR+mNESH/IVRiqjNm+NgaDKVh422yZH
86igfL5RPttUzP3+abi92bZdn5wsIrMEZnvSwcnMsGsANTo8Il20sdZc1HQLoG1OAsHWdiCIL8wd
+reTnI2Moy+iNUd/22DPzO0RVU3WiVsjJVxr09EaZTB0e/wLcDrbNHhiClBjcLSv5eiOHNCYECI8
RegLbw/chbMfrhWUFOlWP848NeYuoPjBYTT6ohWtWccJ0/AtOlB2+7FAYxfZYJT7jq6NeiwpH1A0
DavVGvog8P13Vhv/JN1aaNiOEWZmOMHR/FXiB86PnlFHVMjqGZTmItmhBsWJ6eLDrz5cnL1qBVwD
wzELiy0WC+saSR+/2POQxyHp8NPtmqlF8EsThrd2TOQ79KjITHvCNG3boAPeYvMlx72VkM5ftxPv
QsnLwOI9VAKWOk3IknZvqTujguY/Dsk6/fPEoOoVhf3LLockNyeLbstBFEt04Kg16PBk3pGeNVqn
xa6JSqHSGoh2cIKTXefpzGe0lW4ObMiMR2ZVEPW7dV5xYDyDLbpEZP8OP3TPY+yu9bfTfZ29J7GA
tRBnVlOIowE13/UD5+yOrttG4LSCbIYElGhndVkw7QhPcUo8YZLU5sBCGq8jAyIdnCW3u32DEHAP
/S6XKK1AXfa7jQ5W0XgyG5ZSo3VrleNmv00GSx++7l2sJo4VrK5p9MRLLMQ3MWeN4uhBHkbOShVM
BpotIjirRdhsbk9xV+ms6WtbTb46OHnguwJsjSN169XJ2GEzEAw8ZPdqJ95kolEiolnN/r1bMf2Q
Uerwghy4iyO65WLmQRkL0GiUoccQcfDo9uvpyqzbNsOMdES4A698Gcg7fmvejp9EYoNEhNzaAi1i
aLZJFhNsH2DfOBDnmOqkS7Zr+IVslZwY2efU41x940/FK96mTnHrb1OMphE4pD3kdhuDzM8bgEvb
BEHyM+kXOoj6DRXnr3Hgx5hXvp12Wv2Emv4o4z0cnVas0MjIAwrJXTf3309XwnZJbyJiMvWfttg1
JD0+Tnn2Ytift+duMbb7MruAhAInbXNgoGr+CwLk17v84M08Mu2gPc7c5WRSiUaAEMhX7aTcDArR
9TqT4x/Odo89SyMBIPstjJggnFq6Uw8jih4bdTL2BWcB4yJzICth61cMhPINcvmvV/kxyz/qyjkr
zzdpuLuhLBdPtBXhe1b0rvZA0Djoivmd1SW3xkaMG5bskTmK4wrJqq3AbrR+ATro396PDsNflwxF
AU/09wT/BQRVn5foaRys1sSEJ6FvUcO6yHD9XY+uAgn7eDA4BGfDw0iQ7iA1RE47EtA9pl3UhucQ
+xpmBOOo6pLgot3aaV8T5pkT9kzK5ifA9i8zJmx4XV0Y3iHVLk6un2fW8qcuyBdg44/n+Hiv5r6h
zu86z/FgbwpsyZJYKdpTZ1t8dGjNBBsOtIMnvPRED7f1Gyrr21cpZCZMSa43gEX8/SrfxnFepjdg
GvGodBlmDGjx+cKbw2NWE27obVhmxJh50xwznmIKcfPN8d4Ozh5Mj77BufTLOxHf7hM996V78XVD
OD39fUPHe4ULhgqIpRUvn8lAqLuiQenz4ewmJcGbWSPDztH658vq30SLv/AXH9HifZOU8liAvzi+
2tpkd7OrwcFFWdje69Y8Qia0wwjoWVuAOkI9zsmHqLlGT7S7t5SzJCKUWW+LCqp0ZBR5/Vf/jDq0
iqq+VV/zNZsoALQemIlg2dZWozPYJUp8+9JmALJzDhP8M/1njE2XX01zzbowNemTZZM3IMxzlLxf
nlYsrI+XzNOiggBxDd7a1wb7A3aWXl9qOT8/cA8Y7qNGw0oNCwOKcIfzKZwMvVvfxuqIRh0TFa+U
aD4ojrzNA48WIb0KWtSo/6McXVn3nZ/GZ1SVyw6I5jsDwpddLGWhKIdAGk6e5zs61uqe0ltsM+QH
cVYbnuDJUiE641qKQXtppdtqndd/213frKS/HvIDqQ3yJ33nJQ/Je3Qa/8fXme0qq2VR+IlIBGlv
pW/t2xtisxVFARUBffr6+O8qqVRycurU7lRgrTXnmKOZD1wgG9zpRSyBuLwejsiAL9A+aNY3A8fc
6wSmKdb/v9KK/L+cE7ABg3faizNldDH//UCLZa4UA1UXSWp4xPJWnWLaOjZmP48WgsSNNFZtzX+E
2vzKHKok6VpNhMUlkeJ3+AxJ4HNFv+Q3EW1AFgWI2GVzaB59hMvNNhbaPD+niD63yqQ7Xs/3DcZm
GmkMBq7c0jSjGzlf5r9JfjCc2rkHvTxWn8pkU67E+Zs5vCvRkstBERmeTD0uT7WxGkvTR4IxraNj
p4AR5rx32/evxBf9UFZmBD8IBFoN7YH3m99dfScRh6GNXzRnLoU7MXZLuubNc99F+OU7F1gVqp0R
5qL5DR5Z7z08dCB3/DbDLiTz2c98ZSFEsvvE0lNzrkm67CZSrI2HHsaw0IygD9uFp5p9kkWfPaA4
d791yyQnreVzpkH7kWzY85EeM3HDF2btajC9L8pEmiob/nCAfiPG2QkojbqswK5dx5IXm0Of3Au/
A8x6ztrpB3/g3/i+VMMaiYngKaRISMhHeV1X8J9rIcJDUp8aAI5+x8HgD/H31iNcxZeYYq9/W2NR
H+WgCSsUCPd1GkmBEMpxfqhgCOnBABdwNoJYTDDqd/Sl6CskhXAl6rEahJfCvbLKiJV6hCrZH2hO
fIVgM9CEWQPhs9RNiQyboh+ApMHT1jxCor4OZCHcQ7CXk84qzmwkDpy0zYtxzCGdwZhcKt7v0I8z
nFvUTa6h9rYbaiFpypKXpwPaNO8W4fQct8ts8tgLxwEkzk2JSedgQg/cED79oRkE2pzjUUosj3xW
z1LvnGsJmpdibHlSaWMYkmZ7YnzI1dDwkYYqnkHkITWjz60UjrykSrLOUCdR0X2BKbLffIknqj+9
aqKRoAbhMchHGzI33l3PxuI7fW1gI/HR+AYxidcVwTp8rPeZfKIBZoh4HB/5BXZI7YWB4qiVHWha
NO47vipjg0qUguzwbf6a953WW2mmzlpPoEG+B1KomA2puRClFwTcLhAprr8hdb6EV+jgoJKSOCr+
oPXLh+ecGl+aXVbp2QiVzXdlQH3NOnOwFk5DJ58S5kU4khYp88vPGhKdAmJyA5ZM1CCLxa2eqMl9
KvgEX86vK2xNAUv0WI175ATr89MnFg/P6ScGPBKOP1+JICI+l+/ldUqczUSD19MjMMIkx2/1VPzV
W3GLt2P9pwOKU13tBtqo28pUiPPX3xsYedn8lWNxy1NR7kks0ghffBxUHNWb+W0hRjlrl9+j5YRn
L0fNTNmXcz63OiuWcmXqu2L5GAOH3zfKZ9TSTJN58t6VwTO4TX6WMBPhDDi0MwjZeRuPcTFLYSbL
U9AY0a98aIgDqAC87evgUAueNi9XxAfZfI+s6PSYn3TQhfcXRqqwkZnp5IEwJj2ebsczCG8zlTUf
XLZanv/nrJoPHgwueXrffyR/R8g9ujVDs5OMRdpzqq9oElWmJBZtYsoRwo4If/M3ElYtsbEn+PTi
Yrh+YwZuDdbk2tgcZz9eoOH8mg4Pt8V7JazzvyfBMgFvx9eCp6OHeLbi7/LYEejDbBnvndRkLvNZ
Pnf9Uz5/rmsAs8dB2TJaFhY331g3oTIzkm59n2PWvrzNr8vXGOID6scvM57tFcR93Y25U+JEWMi7
7+q7fHcjtp7Zb/89vO1n8DynNHZ6gLFCABGOT9wuP+71j8tdL37H0sZxmq8dCA1nQ6F7YeTkiBPg
5vX97xYPEoKOMQUdjjjbGFg++6DROvnwiOpd9J3yNaXxSoaiEPKoIUlpjonvXqmeijCGoIvTh34c
qh6Y2ey5ytccGvyT4p9dOsbitXlgyF/u9XOfOXKb6p5G3Gb03mus8z81foy7vwKx1YDnaVBZEo5v
XrknnuNodO6LNwOjZ4yHLU7JwJjlPU73Dc/PiTjigPxezSYWSI6VI1aFH/sNe4Dk5c/4vTZOEOgw
vs8i2JjGmLqrcbQT+Of4woA5JPT1ILB/3+PfmLMsatYlyQMD90K9Oh2SZLMEARou0r8SViObxlm7
mwiPjE0dtR/ntnjMFK+OqiOixuQ2RZMDIwVK3q8dwbADevmsGhLDPqtiYpBFd3qdQBvuSOt30unn
d/A1UtPw6uNnz3AUqpfXRcaR4e+DwciXDY2973O+RWlScLjne3V6i+uE/KGJNudeYXH5ozc+/P4U
OIKT+4bWBYI4V4Kx0U+za4YYx3pc0v8dgLpYouBMEA1nQxzg3m61eHri8eLpsTHPXJRd3Cs1kdmU
wSWn2XYYPgLl9H6bQjRwnytpRnYliqi+CkNhQAGQUA0BM8H+ItCBaazxY5jlvubi4bW+j3/RbYJP
+e8wXNdjkXE9ike4M0ClkGg3v6F1PxVRJZngMb0ASEhuluAMSFjp5kRsBa8FEq8A/+8l9EY0k4RT
A+RA8PSKST1voWQIo98tBM0WFJNnGogdyFuKnzNxXc1fMCnFOXFR4DxOunwn4powDm4PNvBWjhl+
oBx+qcXbJhktTsGPigimWlAQz3VZdmu2gisHa/TDdzxsDk1z7ig7148Dvzv0xUP1NpsSz9zRC8c3
Hnp8uR7WbaYkbA/a4RdRySwYsHOk5rMbjwFHGk6L0QNvk2kaE5P8ZyzyM3ebO5ZaPwX8mnQqAYoh
CC4KrvEzATq5T8SjPqNmwr3avE4HwLxLFSaEYRVU1NWcCWhqyrAyUf4w34bJ8nVJNx2MtCg/XDH4
/+WLAfKJ7asnxiUVUTlX73Nm7yom7z2lMv8lJeoUtk2Gi3c8uJnyUt5BpVwNZsPtK8pX1QIv1oqR
gULDoi+6QysytxfXOEN8kuGa3U1iCo1x2N+dmHPBywlumbV4BBU+//l+LqEsMphDsDjYXqN0Uv8I
wOC9FqEQ6CGm9fEgvtCp2HggT6A/89a2zOwgSj4ph2YvjJp5Qpmji+ZlVm+4iH9ZNPRKntagW6sY
LkV87LbxK2YTbEQcaeCBWk/c6Rf4ywTzuzRjo1tpUDyxH6+DjtgAiOR7ACOR8Qt1CVy1edmNPjhP
UqaBVO9esslAgEkNkL+8YyOQkheI8JqY0EgemC0jvDERKyp91x9BxbmlfjBSYK824Sew4w71f2UH
o/TdZ51tK6iugtkNPRSEPHNg2Qg3mAyjar+PMmaMbLWFT8cmTeFp9mOiu50v27982sekKHCI3vYd
T7709For3nWJRLA0C9RwHIzJwx26XI/68HOzWRfoUbu5QLVqCV4IHqx5xDcdgXhcnYfd0IljNCtt
rjtUeV5la9ji2/U4g7wNyEv2wscaYIEEWKq4pSO6xpJBa196AdAhpUCw+44zFi17od35DTRiNNn6
GJvauwwXsiNdj/nIsnTz/ps9SeOokGlwjYRb8OQ4avCcduiVFIqqfDmso+Idab0Hkvoel32leN9c
iN3ugkafFnWofSNRC+RuOuw4BrVY+m7x9Ve/FHqXVQPZnFPv+VfVHtfx/hPYf/gU7Dqflcrcsx7i
kj3w0hbibY9vkzEALyKnFx8UMJw72apzQu7L05fFMTQvDwue/Y3JETjxzW3ZylNP/lqYBee/GG7z
92uxONnzmmOOPZ3z65ybMCqEUcP+I9oQxy+HHwEj8FibUF8OF0yaOA8pgx4r/hdRPMcm3Gd27ZY4
emwiYYcceMrEOeWOcpr2keMVwghSw/HJ/zDVdZBwSAMXDBiSY11bHTzzySOk1Hv0ntU5SPc5W34P
cmm9GuLI7ZJpHLXgy+cvEqznM9Jj8v0x0/g+fdb055XDuaRQm0ZC9PIhp8iUTA4h9VNq/2IiaeZL
dN6ACjw6Uya3028/ybGfpaUv697w2/zNtZO+o0Okk1DMFyJjhVGtd129FtIUqDpfEbFp9Oixvtan
P/85+wYZo94FIsmhChRiYojO6Z0mpJgD00fG4pGUwfBiixfrtsmTX3jdfSqbiKu32VX20BHnoOws
xXw9HBtjMj9JX+w2VCK9/vDANIt5iLx+7fNFFVR/7ZrjuztyBvylTD8guenO8+lSa71g6Q4siY+w
70hzcKAxa2y1SCBiyllmrVQ5t6ihAv8wBBm1tALEi/zIC8Xa/D2m8N/dGBiPxH0V5HP58IZWOs+m
5UFKRICsMwG+T2vIE2yVewVaHTfryGzxctCYhW5vu9sMHt5g3p3zzFLHlwlTlmqlbmoeZ/bAvb4Z
vkbS/La+nT9gDXEGJetsFpz+DRE/QiCHZSQmPX9oXKyy/SD65ua9n8+T1q65t+SLkiwqZoyK0cgU
EAf/LsdPmBKplICmJPlqOCa38wBOgPRonY9/W+gkOslLAWJBm6qOma1VHQaT3edrpX8GZd/Nv1NY
w9eNn8vbYjgpGcRB+S7ZgoyI2kjdQVNKLtCDs4WKjd+FA5U8IQyHI3bUN1bRN7/Z1u4gZNzdbQtc
cti4uQiuRCdVOszO43/zdI7wl5NNPozyYMVNHo6xktg47Me2Wz2dm6s6lauujcVv+Qy7o3KxcKCY
EeQUVOOG5FGalZQMOhTWMIEtDpg04zgXPbacIOXZcTq/IvEJvuhfcahDIawYf5/uETmyuB3V9P3M
EcLaEaLHvjxTXr1HX0bMbhUJmwG4hkjrfvt7hiTHSoh1Pu7jjyUePxMSGudiaMzkSR4LpkYyKTHL
JDp/gvwgTrIIl4eEgM1zhnNVEYEBOPgMaMaIyFncxrgM5N/1kaTdotjerSsZa82AWQlxcTFRH/cJ
47S+RBtGz5ghy/yb5EllvYNnWEXgODyKVr40EsbZs342Hjb+YPkIexSDswO2z+JFjd9nSBoj2BnB
yykZyHYh8A9ReSTw0p7Nu75O9pWrJQfZhNut2mzLuJsdGe2gi6FFgeRx6Ki3JrRjp+xv8HQHjdNI
WP877fq9Jt3mDx8AsbWbpTKh7bJZXdUU0SUP/T+Tf8kpApTpfHg/NX/yCAykDDNicOVoaGcXk59i
piPH1KjpjHgUV+PSqIDpnCtxNdWJBCmJQJHBchCcEJpHEOhwq2rwaJj23oj5RP0zbRacd8QXgoPd
l/zJ1ze4Ns7bzjBKh8HA3l0cDTzECtvwhyB5md9tiaeZPgiUCEG+bhZYFjss2zregzz7/HVmcUKk
jMnTlvYVYgu4iFdfnOI70nnoZ9fltLX7e51FPBWvEcEsPQFdWcju0FK3naehsSuXpPBcsTZJF6S6
bR9r+oMHma3TzC1DVpiDTgR7brol9EPsOW696NaC3SNhIoIZmKn8DAISjvEJkk++anW9Ix7QCxm4
iXSmq2TxieE1bKJPjI8HCY9YSxCl9Yw5GRXJAih4eldsIMiSzZBwYm0nsCAPOg9d5gr9fHwMN+3v
srtOKdgPmjbiJd5xsUgD2CCBseBngAM59cdywLkuci0fZNIUQGPChMURFc59TOU8UbfaDCIkKV66
mZ2IxZ2kZy7fg0bp6z7WOK9QpwMR9gCV6LBqoX+X/+rva4C3PYwgVhm0eszmW/cLk41gZQaCecKW
6A39G8GsJemAH1cjqa44XXBUKWlHpBkdrWLhWULREQtJG4veIOmcOqwW16kRlrPKaRY3SmzSHvMD
+oysj0HxfhFkZFdO0hlHlzh+7tDAwa2bCkRoTD6z+xy0MFEIisi9PgU2i8nV4HlqQ/A7R81H8g4o
qUNmHjyTB30vsAZWN+wfnH+DQN0N53rCf35aq9WsoUMydDO6LQbTy1o60ycn3VyZM9HO7QqoLwfC
ILQZGndhpeyfU9Ul1Qd254VGi2T4FFfCx/q9JEz3A1OCj0r3dnwk7+C6JnDjtZGTa/KKaFGvKymB
E/HqBcMKtB4pfjg37xZKYT7WtpxhH0/wUIn1tKFy/437ePjr6msjN1gT5XigUWCVsWTECeSBzHwt
aB8AGz+UKDKUELAQ0nGx4lujklyRK508aeylWV/I+GwY2oKWQTaHmw/+0RRWjrCoLAIw3XvQuIM1
Cg85lgnOFDxp1W/hKKvG3Mojvs822F9H9CtyKw+02ewJPM/958z95+9udVJeMI/QJ283n+bL6/Ij
Me/q23pLWAhYVyIcgw9qhBgXck+eQRdelwV9GyTxO9Stibz9QRYe/KV+OrlbKjacBi/ovQky7MIK
WfPAYSu1hknuG0HGlO82eyVaoJkA74Qf/QjCgWXGXi2inydQzL79rEMf56zasFTjt9Mg4xRdvDRJ
V9Mg1VZoMPVxY7/WwuwZP7xibiDzOwz4iRXpxZWZHvXT/VB5qUNqFze69oYJtSYyJVLU+Cp+Ionu
p5FK9ZYvqwXzeFZbZYEZEIyom1RRmgeaDCM4m9fzy5SmiwaiDmoqKeiSacmvyROF0L4bHZL7IZ12
SGAi8WEEiNztny0G1CLHjDa88gZ4cdCU/Nz9e1z1BV9PQqel66IXyvQ2Urh6rxCcDE2jtCCEi0Of
JnB3WSrQWPyPi2PALGODstrtL2iRYExLH4M3NiRigxNt9iYs+xH0l18ldPmCGwUFK8Vo5tQeYWwE
sCmkw+aRYf+CkgKbFF3aNnBgUk14I3X4C+/UBlE5RZpjzLi7h8uyJZbIfoN8Ejuj2m9PmvJAYqmq
1SNm4I+YEQIHr50HyDty4EDecXLHRFMNNC8b1/Bb2Q/6t8QpgRWSMssjHDX+WrpLM7fTrehlf0A7
4va5hgSmu6IntyNuoWBzh+9O7g5AZbd5wF7+ivRAg83A6IE/Wq/zXTrBiAXoxGaHV2bDGbv98mWz
+Tr6rg0I/L5AfhwJ2qjdZ2OVpPgnXVeoThqPWZnO++K7zEvo6N4W27KLWYp5J2qXFNC4DsUZGr1I
nxg2iboJjTaSwYfNX9NbU92WcR8yTrSe9VpXa7pgKHADl+Xo4woClZoMDyed5Mty2YSdpflSUsYa
TKmtBrXYABYOKoL0+HALqt1VZ73NJzlepQdji7l4Pi3/wObAbyWXooRE+7cr8VUtTPH96uFEC4WX
sG4s+EhAXNiVfUkSEkJV4ZoQds4U5nq+nEuvca+EIUIxP7TkRjKcQEMNvc+7zXmVfMTlw6SiXF+T
Hz0e+LP3Xd0nL25Ro00lzcZ85+JfyXQPXoEwvfr59LrUo5f39yBfM48eGzHhOUYQP2vj5sD1bOZG
gsBRZVv9ztSpbHO5KT94fvMl9/VtDoLhWFuoREhfL56S/Ow2zH0JaZT3jYc0gYdqjpgTWvJtzTRp
Q5Lq7FZaeaBv67G8TAOq54gM21gKmIZt9QXPAo2+2PCYyMyAgNf/HoiBQViZ+ozfibSHfNM/cMqs
XPJ6/nX2QBEo2loozwDwLjOCLedYFgFs8HafzN5AI0Cx3zP6uXTHOx2LAEI/cFYQChk5baRu1dPl
7x3fTkOGa4xG+lOFUIwKhSua7W483FYTslDXYHPf0pGd1OkOIoc/BkhESJ8EBgwVYc3p4n5irSRa
P1O0EUPHJcRoV0v6SZs4V12NzD2mjkKk86nhl/OaJdTEfm5FNvCyABMBc5atnEBs7WQAev9gyi4/
du2TXexLnJ8ZdEybMSHX6DG6tGb9teDr9/q6v2IvY/ohwPnvIbs/ruSbTu2guZcIoxt4e619Ifgd
rdl1xC9aoGs8KKyrJU1y43eTDy0zZfUNYc9cSt4DAJ2MNCpOakYv4w6J1su6rDS/oCZ9JG1Arp4D
9zpIJ6/DfTxcpz69L9PExU22OEpD+igM66e/l8sAgZ2YsPiIEUecwooVTLEatZzl1Zw4Fg46BpFd
jZmWTI7q6ua/R+zl/cIAMe/BZpxugVxIee9IeGRrWxMUab3C7JyKQE4Afj9b+yuoozJi41VAIGUn
7DTo4MvXiqc3/jH+JMgRPQ6V3kiijFzpEzFQaWsuO9byGlSLSo6qUCi8ki0h0vJYYgaPfqix6C18
qKsKieS5nflf+xEKY8VH2CUTlwm/C3BUD766+VbhpP5C7g3BkyRi/aYoJNH8ydZ1eXgGAFe3xhkm
r7N8VB42isrwhzlRQ96l+zrkUzBYSiaISWEDR0AK3tRv4HAI5bB8j8DVL1fzo4LvMu4npD4ABWSJ
/0wjEWGSVCdiCdwnp5PoDuKUYWuZDKPsr44YV35X8uqd5BW+gSxaDnONaqkgbzOP5MmFcan/O5O4
Hr0Jq0SZ3E2vdENbaQoQIthssKoLyfcd4nxrCw45FC+/Q9n2Mcuktcm/5PHH38h8hfxZgXAakee5
Xd6R8PUUmy/BnfgbVL2qvwl/02z2Jq1btnUAfOCSRerp8w/bIfex/Ht5+ng4zWmKdUq+vtdgbW8R
FkWf6dCjo4xQqhRetXpD8Q/emVV+SLsvHL0w38ucaW2GZggE/O6gAeCx+9q/yHC+bR+SI02aIF19
pmXYOMaGXvhKGw6K6GangnrzsX8m5U7fKjjpTW5YIICV1gEHN48uEX4dgNB9e2OOLdtF2ASy9XNT
L1tdonQ8jPnkwzcZvWDlPM+cknmkei0m+bS3juFA+Ejafc5gAdElF+vLEUhEETvPFWdIaIUo5W1C
YJBnMq33iH2Fnab3qeVlTPBuINhDSk5Eo7Tr9g/VbDOSJ9iUTMl1HyFEdVDc+/0xzNeCDxP/fp18
HJDP9TV89NuxrzDR4JQA17vuqK64qLN6XXhaLOwUCo5HxCKKESESOPNxWkuj0c4ooJbVOndJB4vF
mT6RJ5JFqxvX3sWXjuqYoyQkVnxqcGLTfsmWFhCGjvqk8Kh5hvyONkMiAix/SwpPtoo1hSVbY8UL
96cw2dGYQLGHLQdbManWuo/Nifdas9FeniMNFPyQHQan+/mNlyoy4Icr+5wOc+mYzWoXLzeKPyUx
kiLM4ElgljG/7y8cabeDQbj782V9xxcoCPURGwWeMgPLt/Ca2e3xezJ4ydfhQ9Kjz2wzEUhp7imi
pSXa76OAhYWyfhMEzgfIffgqVKojccZSpjTB8Jwfcx8xFKQ4Q5n5LxSRQKaYfEVOx/unlzHWCGuY
4SY6fE5C2k/11dSCLqioKWvzGUnz7jVSUezpQ8z3bLLMVOSJu8/FvhG0lNmEJnazd+foH5uE5sHT
mxiNpQLKDi1t2Xz9D9RtdperfzfwQzEH1IZKRE3J8Vuyc6GT8jnNUy7Y1e/Dg30hxi0++CBxYu29
k5LvXCLKfVDyvjosyKEnNJpisrSqKtCe7l1x/75dAH5f2Q014pYzVAWEIkvTcD5QigGiGMY0Ttrx
YNk1Rn2nm2D9eNovptqZKVAtm/jiRtI5czq2UMpGqgJfP7U4xHOWikyOeg88dpmH05yExIgvyxrl
kqlvnqd78kJU10UX78O8RcjsL14ZlGPbYfKI5Ap43GW5om68IGRgS8Q2jwEWdqq3UetWSJR78MN6
sYNGQ6B9CIfxK5QWtzMgAw1E2fJtivIKuwyGDtWoIu6q6hVTHMXvLgAc+nQmh5dxx/zNIQPA/rFs
BqG6GMYdu9kG3F4/thcbrF/a3Aq7+3qG5Btv7rtrqAhf1t+Xhy29AaE1rAxTzezn6aVb2sNqh9FV
PX7fvoxqJaz/BLywN4+JBuW93jQv2PmMK/eiDrYpebBMZJfZnVFbwrmdX4AODOj/ygIzyRR+emcW
HC0vUzX8K34ZjnxxbxhXY5aJ1GkmY16Xie7z69yp+3NHb0LmCe+eNManSD/+gOHNifdeMiTX/KoI
n6JVMX1YNDrEue+HDNiRCpFONtl1n4sBQQCAKqg9W0s5vx8OsYFXyR6CHEP/Z2CTOR8I0yUnovPs
tbWeQnCtD5KfVeYjdfO2HQm/XU1rn9mS07nfalScU83VsHZA6JDAu739zA8nEBMw5MK732rQoIcY
NW4/Z8rsVx1leaAABJ4Nor6JCGY0YTa5rZWhDvLTh40DwORTZXpnCwmybiRFmQtuHb1X8gyFRcNW
BKB24julSGyqWe+0wi43HCpdDKEFtx5XYSnEQyrlhunXkhmERJDISVBtMC/1gO1a7y3WmV//KWMx
6gxeVtuF5JtKw1XKMHEi4/6fIbPGDQGSfKaMTO1i4gpY/YIUTD8QV1UiHUX0EEvSSZGr+YPNLXiE
xoLcUWWZk20qnh9Q/GRbWIrgXwydI6QLQlQAEBCvSd8ITT7DghAN5T2LaZTNPMoK+/L2MpygXl+u
K1te1pLBqrMnEWKXxY/hioAC/uyGiVy7qfavKmmdNLOK/U90yVVNBedzHMyfG/anAdnoE3gXu7qO
8rd/yZdfCJZ3+/IKmr874A0lCASMXhgjCWa21NfKKiX/+Tp6Gq528yspqNXwq7uaEqa5I1Ndgzov
qHI/xws39Ntz8Y3lfV0cnorJ8ioOLMv7Olvn/tNXMSGGuTmlwfe+Xh3zEy6eoFPJwq9uVwUSUlkS
H31gnqDZprMmvm66vQLO97DKRXrMEpprBy3lqnObfbX68XJ7DiW3HxaoY8O9r74gYINpFt3+5EO9
fI9/vOBw+o6up/So8Gu3nTx7HmoOE/UIzIFOjhmJ95VG+9+qTpq43tfTXDbv+5tH0HvC+m3BQXX3
ivCLnuAaqbA6Z6mvTjhMXr06vVsJQX5q/cEhW4IhX/eX/XWlnJ4HZEM3ZqHCqQKCBRwSTLYBOrXz
d6MufkkNCywhn5yhMOLWGOFLP8Oujo/zhVENPAr+NZjWbP3IcJg/UMCTFg3zcvykHrWrjQ6J6wgb
rcfEoINUvF5bBUL18Z+lP2w9VoFMz4d4/2K+IZFC9zlo8EoWOVvtFhptd+aJuYjWG9PEu8m+1q3q
v/LwYdiu2c32dwJK6/lX7zM8XbdpgcRFGnLWgMbkaFTqo2GujSQG563/AEVS3Q/uiRezpQHply+D
v/D29atBoGNVXTj5h5XuPBtTEsZl7eVsHSeeU6XdX+TVo9oOMQ8fxFqzT5/TqxCkotVi73VhE1+p
qscOps2qw30FrMjJI7nDt/NhmgVTLl/f346osQmbV+6WCJfpziO80HaMh/cokb66/9T9H2jk1+7y
4Cs49y/yc57PFsPGnBbRuXRhIS20fJ41yzuUvGz2YkqSmcb+lTmN7GKVm7buZ4saVjDs4e4JAadF
xzyiPQOUgt1bhAaTwzFKAwWClhJ+WybQC4HO7a6E7SDk0C79b/QcFx8LIchnYKoMe4jV1M3P19QH
tkDCaOF/K/suJ19tyvQP9I/GjcjgtGauzhyVrecL9gARFHcLQEACwCvMk5EXIDu8rushGPVds99d
VB7SPYGumKxslQXd2XV9wTtiRvsHaFwOPcOgJ/4dmFGx53HfWjay6W8vRwz9/PcBlcnQ7BB7UjLN
xSOZ5HG1wRjRl6b98tKimgsNyczm/6MGP19Wv+MryiYv+IabJ69EPvPT7JzfvQ92Mzpn8LBl3WTI
q54/bCkQ7UDIyz6m/gyeTJfNewRlUigwtgxe/tlWvg/vtYoUMFROvOQYZmPtMGdIeklibcEcZFAL
fyeRdsa8d4e9HZvxe1/hw35n/fwe5n2rHMGcA20DEXP32N8jphzOYEwjkA16lKaeD9ibD9/lZ1pt
XxP1XDQj8cibhwsJvooAUrRU4Nn+I+m7/CyEeWs9HvA0CmD18HZ8z764DI6VCltNu+GfcTVReDxP
gC67N8mkqWUcYChucnX0PUOJqp4xxEys/QHbMwuGlSBG2eL39i74hNHSDMzhKTXMYR8HYj0l7yW4
Sut2H18ZWiVdHLP4x+Gl2c+hNjrljLAaVKMtmwsJTKRX86lafKO4wG31cYvvjXIwqb6uDl2UsBP9
Ed+/i2yHGLFiioOHA7Oha/C6oeUq2rHAhVMrrwLsIpH056q1f5P8YmDKD6d7rMt7lNfeN2NbF5Ju
OG0GOxTZBipPYVzfg8trykl1yz1VcJSH+/t5rTEW83lRTlrIocVY18ciY5dHeKHXA1Bvp6BROVvX
x7kXXgH4YV1Ql0JCO9QHWhp6MIbhDej/c/fw5NySKAlknyKV4UGzBqYRShsRugHmSV1AdwcrqbKp
sH8DMzuUGwyUh/El+m5w4XlQVlA5YSSGg8rmvsYJ2Euj30yaQ8CvNK4b3Fw65SIczt43xPDGfrjj
WzJ5hK11mUg88IgVzlJUJeLqPfn46ebOIQbHouyPGUoTs+j6CoK1yd7b8u8dykc2qDKlWDbLzBoM
SR0xdbjBjCs4eGHL7IWfzznWrJ66J3P1Zp9Nw2S8rwN04P+HRWHwGdduOx5E1Z5fomz7Ru34Hjzn
Qml+5ggsFXkEPWywLqYGu/2ss/mxoS2Fr7iBsUjgMyfal4cNb/B09ARPLVBYUI1ZqUC5Y6gg3qN8
m26wUxNcdazERcbAndo9sz+bX0qZbFNICdNebFEuPhEdzoB1gm283v8Hp2dByVE6GYZJ0BrtG3Nk
n1MG2kmtmxyd9dfW5+r8c6RumVeEnVPfpaP02Am2Rk2KGQqUq1kxIwRLx4+viduoP0qwN8jNF4w6
eHBzea30HaSpsGDxgph1T3hwozJSN5fG1PAsmlC3UShcDZc6lLt2wyTpnE9k3FVA+hrzF7+Cbi/+
zDrB4IyjpWitW2vpNVZvBZgEoPuK33lmVsM73Ag7YIvFZfuNSmy871Z9fmJXZGs8JmigdRMC0GX7
21czjTVMO/92cmasrcWB9UptSdsD2MtXy+jsywdPLPv3pfIt73it27eBLz9j1sfrTE0nHwH69d70
84bJpT56xb0ZWNzcbG2bM26u8MFzPo3DsdHPoHOLgDBlOO3u66/hlp8glfob+pwoZwimBsAXhhM6
Vbt9f604FyW460o/CbgXdkHff+KOyWE6U0UT92SghulwP7zghtBfpq717q1HjXufVrPu74XkVDI/
uamsngvYOyXbS24ZuZVir4MCFnXY6bF4rXTvQ6PfxACcEralwKPFsdve/mrFukAMNTzFMPEbeESU
Ih+4VMqowLZxUs8ydvwlb7uD05FQ9ecLGmGn2Kvha1kBoPyHtDNpbpRbu+x/qXEpglbAoCb0SEKo
t62JQu4QahAIAUK/vtbJeyu+tNJhD+o68r1Op20QgtM8z95rM4vTdHnZ0z+rnxjMfjGZCHPSo53H
kEmAItgDg8ljQt35kmPoaSDalh7jDm3j2jmwfjPXx4C1zy6Q6VRWaCNuqAmL58Y/f5asCNDjehSP
KcLSTKDG200UlEfIZHpiOWFdhFEYtevsLMLLWT6yU32REQwoG3AL148NvYVQ5V5mQTb+xY6lCFbr
P6+I1ESZDyDqxoNp5twUp6rMVGlpsV26PvXG5RIigktDs7KjrInYFkP63/j9YUltKg3v1I7Pvh79
fGGVb9xxBH/+z2mIf3/bzrI8rf7P/5L/974oTzWBLtKS1aNN4eSVxFanGtygqVKxdcAiVJgr7nmY
4p5tA60fBarXDVGEio6nTgLKr/kf377Xf53Sg6spV3dNYxWc0tVPupQQwPzuKrB+NkOH5fVV/YWd
r357Ccjz0SxydRVdejDG3XZpdqkqRSJU+ebWAdUHWCyyXc5ycInkubBVCHtP5fIGwwd2ckkBKoPj
upJwtBNgILMxoTI2vC2vJoZbX1GWOI3Lp24zNH6J5vjOaUXGJueoWQr3jflwqvtLej0oF/NOhKlu
x8Auk6SOT1PsoLOZ/RZ46aSwy2g8uDr4vPszCCE/3y7qN7Y6TSMFzdTE0fU/fs+/b5f83DW9/u2+
fF4nZ+c1YY0NYcKwX/nbzX6bUIPEUwijKniiXgWXz07dNGFpGpEh+8u5iCfk4Qn6+1z+XKy/zsU4
NNe9rnb3Je6quTS4+ZZd4p+/oUQ2IzqbwZsFjVT3KJ95bwhS4WU6ZJDYqAJNDzy7DUTWQsuP+sz+
5dS+uYW/nNoDqLk8N1J32t/vyxUp0TzL0DZeIXWdA5t2aPBke3jjIRaxkncGd+jxrf2LgVj75qb+
cgYPd8pJTq3eWePiyHM5wRvlG0kDJY1wujfNPq6sWEs0++1N8N0FfA9tsXcKd04Exg+82Bi1UCxw
SA2l3Z09p240Ksl1/OUsld+ukzA4/vUWmsZFrkqL28ll82C/VmBT98humNjtQMBiMSrAYEaJEaWI
LX5+k77zJn+5ROJe/+vgu9NVT/OMS7QC7oRrD9xUJkQ3Q1RBIFQDbwBk6+BfggtyY8oLfPQhg/Tc
6S8n8t1V0PmfqqsSc5z84FA+naxzP7/p3XLoi9uEUUeQaEMLHOYIXTD4AXgm6AcBsPz/HfmRyV7r
5n+PfEHF7caw02Q6IKDaguCF7IMaOdrn9P23w2piBH98csmCkHUZ1ygk/4dJJz1VV21vah18GSnQ
uTEtsAX0ZuQnxLkYKDH1LSA+po6IOD07HxDcHGQFH/IsmIwoPd1gehbcowiebSnzT8klKNZNsPxs
8U6z7/otOks2vxv3/j7jhzlpc76f2+aidsvd6E/Jp9xaCI8MmkE3yt99erJ0lwZpH9Mh2mhUV5aV
sHuEQnS9RIU+owNLyhafSwPygNAmtZ/68xWWiXemc07l1M3pO+6jbsBPB6WnJ66akKxCoREq9Nsm
RgktdH7cp0e/oW5OxKjXRE2yT44AL7MwT9jhv9Ancf4oKJMK/YV1AiOIuhyFgG+io9KHzG39l9MH
Lbt+tBf1tN0Thd8DOvC4clnw09fH9bGuRTm2QCk8sqYNOObiEF23VSRtbJnaU9CNVNbBz9kkXSjJ
0+2TXZG6c9QBb4hXBJSbz+83KnhaeJzKMSv0J/o+IU2jsALc9tzR8JLmRmxNNXbWM7V0lAwPbunX
yX1Zz9Fj3ZyTn/aDDAo3OoGAtUgJDwbuP0guGvO2QmVxe3EuPIpwK355JoxvFmaaToQcFn3ZME35
YWGWXs/9ftdJ3RK5enOjxWIX4LpQlM/N5ZlSIGk0WHT74QnZPu8wvU7YZOurT2BAfEZv2U5RnhuY
MQDtu4hOoNuwPRqcArx8ollztdkwmy/7+RlxLNZyeofwU2hGDpSkt9aS2t+E93HmUL/cWDGsSuqP
3Zs6hc94+bx2VLK8fGV1jvamPLOD8lP350FBlr9/PP/nCjw8nqVJkI184GZndzC6cmeSMTy+zdIR
oq3BgQgTNBo2PDmaqPvAYmOCI+1ll+zn2MNo7JyXIFptPAUeQr8ptachVqVz2AXp09UnZI82vp21
7pEmtj2jYfJZCYcHrX/tXXvJPjaTEp/bMbKSdEztKtuiagZHhREM1wstZsu+vPVyce37a4o9KRkF
N9+H96MkVeqxi6N8Z8JO6/mijA68kfBVNulU/PFBwTSnwyE6QzxPTm9KOt9xK7LdMTGGeyypwhcI
5gWeKFhV7Dqwf88DpL8o0MWeiS2D9AvGRRGT3L+j4f9c7oex5agczf31Lncs6iRaJe0A7RTc1QS9
L6ITygVzFpgDQXd+GX8eUa7+8n7rAjjxzwmYRJepkiWzuxIn+NdEaGVK705OVgcpYVM42lSf3+cw
d0RVe89/AjydKKg0nOQygvspmiT85qz837rOaQfGPNuWn5QT9URN7n4yqf3ujSuOQkSCEITELqh8
w9M9+GdU/xu6LpBJ3BOtrbc0gtMZHpw3GllR/Vw+71ala9K737iY51mVZEPFuy100cdHNgiuPjwD
mL5C1kdfkEcYGfINA7Hp0vScp4veVKZhD+UKvYjOcub1Orr7m+lhvFdcqptGkm4Pq826+sRm64nC
SSWqAOdRys78SE+GunQ/uX5a6x2xI/mMast5UvoKvd2K3Re68dwDHiTby42nE5bU86uQ5FcLl4j6
y8bs2wWc/teb8rA6kfc7pdiovClXBLJrKyzYoLvS1EC3Y8yNZLNW0M2vwZZw56OvmSLV1D0p6rsa
yGJPn6px+dZnHZUK0UJQhNeBFVuxEd8diYUMJcIwff09AfS7W6lPmK6kWH3JkhQBIfnrVjLbc6ln
h3sHlPjq78Gr0c33Y5YTEyO+OWIRvoX39lvU27eP0N+HfRizs0u3O7ZHDqsEVF1LR3LiRQrcRY8n
I2KxCWL1Ls7cmf4yVFrfjZR/H/dhpOxrlapudhx39RwbfmkLINVl1DnpqnOe1yQT2Qlxwt7GFcB/
55WvtEjnrxGfaAxOgCqI5xELLqDFs4838ZzMZnQo9sktPPBGsr7gAYEOAwECvSHKjwpLK3KwRbaQ
fApz6E4vDmwkWgQeyMkA9trQiEQ8BN2fdohTiynTaRFBCq798H1KIeO3GZNQ4n8GEIW0IZZzRA1J
fetxW9pdzU3TdBkb3yTb1is8s+xsCrcsfAsXyAFk9zq+QQ3PSU0QG7QNGhcRNtFzZlkAjH3j2/Sj
VYcC6LawPdvH7RAUV+c6h3z4cVgj4rUnxyc45NCU/TwR5HzEfy5kjY+CsArbG7GW4CcHA5pM7ifD
9+cUBJ5HxwkC0nVV2NvbGFSnM503yznw2jSZi5FUhZuSkQii21MS3IsY5KAk2XMBPNzf8BbS+3Zw
X4EiHaFf1j4ogAx6i5Zm3cHF4HSa5xAFdvHPA/K/V1OVJE2zJDYEhkrY8NdnKOuVxW3TwqKiq3HG
durqGH7guUw7t/xtA/bvNpFj9U1LN2Ry4ow/S4G/nteTdL1qUgG6ZQe1MlG23KSS5Szqtf4UeBjt
TLddnF6AqUwGW4erg5osev/55ar/Lrg4B0NRuYOIfZXMh4dXKm5WlbWgysy1iuc7b1cZSuvzYK8H
+hmN9tGe9RS42PYpT+j/9dshsoh61IzP8+zunvtTo3T7kmftRvLVkVgHUKOmuJnSnvttoJHlfydr
cbK6qViywjZBf9irXbTe4b4pN4RK2tc3mB3P9KGwfIo0mQVlmNMHBy7ty9mdnQPfJ3CdlFSk0zD5
gXsE2N2BdRNHsYhYqNtApk0E7cClR63/Uo2cMXYyGwLilmS4cGcDP7zN3uDyCaBewT8Qaf3+/jws
IgIriNByV++uCBEb5Cn1hCoaL0s/DOHgEU3BeZ3sZ0xdIYzDuXwg1x1E5s9vnSYmoa8rhy9Xo/+A
stLSXa9fF1yNDpf4Jn6OuxN7OZn0afrINjFE6ElXdFZe1Vfkyy8zrA3R24l4GFFXGOirerHv3L4P
SJfdXD1hyGLtFg7mqfv5W7nomzlCnKulQCOz9H9D0e6q2ty7gyXeuedsTGpU2C2jj8WoKJ0XZ7Cc
Yx55f//t3v53a89BrT51Bv5j9vviAv71fBXN9aDtzJtM3Zq8Kpj2r9wkzRDhD95lLgdjFykbotTB
0Ke4cwYvw63tqw5v8OL//G6pxr8IMBZ5MmHtBEOS8Gs8nE0mXXNjfy2U5UrkoaJ9jCOqUvXMx4VU
OkWy5oYlS6oL3NhPfNwDifEmfKKCk7quZkR1aR2aR5bIzEewNB2BS2jc+5s5fU4W2YDikV/Zr/W2
Z6/p5Nq4jxe4Hog14m7otmszgAtDw++9dxuu+8XQt/APOMc6ZOtP4aMU6P1mrtF5iBvsJFEkfOx4
7ekiDhdiGti0dtRpWIsZ/o1XXGfzgwd+U6rsZgJbkPKByJ3JGKkpaDOe1fzsnjj0HlV9IAmO/EQG
5kJ/+rNB8bk/X6El8jYUXvBET5H4gMZ+qayA1p8lvKu0E52SycN76fzO9xTaAkuxB6X7dsc7w9uW
TSC5C/yq5I+J4DmON6RejMZ9Fso2PfpbZSu8nmh3t8fLZj32nugjQcgc5Xzj0snXhGZVk8FhAYMc
OLYgZsLGhA69JHIqGMt0BQdj7C/emECkfO2Ey2aWvWzD1P+cN6SbxfP06nBKeuZUcHOcEF7gzY+n
8JdvH0WA7ebKplnApkPXdELHGWyeHWdak+NByBhyW2eYk+R1CQZ1Mm5HA9VbMu581k+pOz/5wFCY
CO3xzbNHWTRhQuASoIPiAizbCNS2ILRqr9KQTK8UmxU9bNRxDDsUM5x2+7xCAIP0PQC7iUn6HWvv
Cs7up/IkfsOc5lIzo7wX/nKbf/fMKezgxeypy+yrvj5zZdGzFKlt5aVF68eGnkh+D31RUkmQZUbc
TDEFRuqwkEibkoIEQw/4YWDSzv3l12bGvytEVdLUfl/qq4ZmELD59WQa+VhlhalLBPMKRX2etO0U
44L0jlTYKQbEeEHLHtRXgCHiqf/lUqhi7nwcoCmxUWNTNVPX+g9rierey1plZ0jL4wh6SruLF0xZ
ksOje5id78R0B2SYNVfvMBYghcG5j7A99y8v0pb8mTKILD/dTXfdEPY9ZSq4BKFpernf4gG8zIuX
3cs9qpcX7rwduzCB17mDQ36HvYQzYEgvhegj3wivmbfHPhXdQPo7t9eM94Cwbpxbpe33iDEKgFXQ
ocP9s8Qlu6E1DBH4vXnfu/yeCxthIB9w0rFFRZblbBaZl32cQFyBvKzizHs1UHYnFQ4kase+fASy
hoE5RAm8aZ2C2sOgdDKv5/U1t/sgTtv9AMFEXoAcX4Id60TvKQ1wX09xp3mNGiK71mz19fZqaIGO
vTe0YpNH6wUJMKvMFp/f2vFOC4aH7h1nft+3sPXcVgQwEeE26auMCzUrEJRh78Xd24QponU6i6jl
AM0dx0CRiDljRaV6FeQfdp2SX4/qyBwSFG3vgflQcrHzWU3cNE1XEISG8yT5e6zyoiCuhdMmsD67
qBrubdLoJb9aBAPzLX1Ggdo5x5CHfZDHNaCVapXNSFoMaEsB5qfct+5eIUfwVokI4qCItdfzSyXo
+/bn52W5OTi7KW3lAcSe1ubblCGJDiGps3WoxJjXcSBzDxVeTemHeYvVaWLS7ElyTx0su8UpUV7l
ZW9yiXPsWUDv6SHubHh59xfsxBfXnMpvrNBqnoP+iKXkeYTQs4eUNhGCOF76H3kTsjT9A7A3y4Er
LW9GCpBUSzC6e/sY48DFno1G7rqGmN8PiSxnR2N6mzYpw6vh3ec/P0AkuH/3AOnEKJPzahhMn1+f
X/Nw4Xm7AzBlsGRgW70LZGXMig4nz3C4jnmckgTPIGYpJ0nioZsH0+mQkc2NAa1TBUsWO5/UFGZb
CXAxqoUgkWnbMSmyX+wL14EYk0RirIhpikqeGRgy8YwcOe/kzHpjIDCLyeRoTzKq4MBY7CfmGhGF
Mt7OKYqG8yVo8AHv6Ak9mMTMUD/lceFIIdg50j1I0WatNRYNp+V8OlyJrU44fnnZ8yWyBpaSTdX8
6LwzPeCgtX/rbXy3waBdT6tQZ9VFbu/X69f1y32uaY20TLe7F93eL3vJYVqEzbv6dENmd8MAs3lp
os27hNl+bFH2HJ8NW5shZbhutZLC8Wb783v63Yj89xmJ7chfSzJTaSS9PMKDxY6Dl5diLDpHksJ+
GXu/28X9fZiHG8doj+09qziMQSIXqjN5dnN4ecflb4twWUwhj2O8wd1psfkWqOCH+U66bXqHjrln
aU5BGl5Z2yyhAc2wMRhBjyICut8Z2unU/vk6qt/UDVWgugYCRH67bj1uVM+m2haZxHt7s6iJuxjO
CrgqAA+T/Uu+IP2iiQxoJ6BnBoQhgsdX57heqaKizMBA4cCaGiwrl4Bm5HtYwSe5jOG/iKvB4e5d
IEIdukD6yCM1Ah3WG3axueoP9BCLOcSW0WVivJqNp+LrJURqa7iMcAVwk+PkvlBAQKHbMP1UJKlk
ASn0gbJVaLuw8F5WHyl11VeKx1jHeHBlH8UPEsPWRkRiK9kQJtvGPpKiElOkuCIpKdfnlXb2LNUz
3lQsVAjm+w1LCnMzsXjhgDZ29m1xx/B6d9FwrLox7zjeb9Bp07uWZJS+cA9SRl/gXDMJNwkuT5bI
mgISiqVAdvBs5kWYwQKpXDwc9GnuOK96jmR6O9bI2MqjCxduWgKy6VEWQikbtx/mMWLNfCwHgKUu
JJ/f4tRwBNiMNdpJZBSjbMqWPWRiiYknIe59YL3N0Xi4+9ovGXxAlW3cixb0PiSLFzOosRyAJCji
mqmmcGpW5g2Rpm9lPjo1Tz3oB6lX8dTk494tMc4eZ6UxFuW5h0h7UdG7fO+wv8JNTJ8r6j70NiCN
oeKXPJXNMTJbGxhRmhgfJUAEHGypg7VCApEBNR1DcbgLe0sr2N/CtvH1AskuO8pAeSJj5qy4JOBQ
mr9FFnAkZah1b7v9UBW2JZR7BeFcvvWiSWjZHBwGrbIdEEHafz5iQhrv1yiWlpvwHF3W9K6kV22W
vWWkUdj3i1dQJP3EZRFlzyey5KgeA/kKIJV6Daprn9X3XbN3W5oGvJI0fTm2DK6XFYqoBh+Mm0a4
e2H8PrV4hPHZlRjhvJvi68sujwR2j8I5/DjShXYz1fSyYpBeBc8OeIkCLlCycW6DvgPgBAmJ+BIs
DwOK0jnytyV7DwEvSbL+WkO+5HSzlH8fbdDG80j88jz/W7vlcVZkML5sVzVNfqjdWvvdobxXZ0DZ
hr1ORPXSWyfHyH+920Ew2lJEpR5BluuYCKrfKqnyd/PE3wd/KAJZx+uuONYcXIQLHslXZaLzljkb
nnn4/v/5Qh+qtnVtypYqnaDRCBwKASYgccAjqH4eWczZIrJUdZPZ6ElkSCnuy5sKigaAuuwNPn8+
lT+t/cex+++X/TB2F3JtZa3OqTyvqRVRDI5mE3af1AQQqhBs8/Ph/pTffzrcQ/Xq0Bp1fSu5yioL
mNj3yYD0X8mfmNmz0WiAWtoZkCL0S5HxT8f0h6M+qgwu17S85uqf671usfXC2yWNNOhYTHPEu0MG
xc+vU+5/t+8xdUXV2eqZVv+P8OSvSf7WadmhX2/uS/ISPyGk0mrUguoTZyvlCFq2vNFF5PtB4dlR
rCdcidmbfQ/xg66OzooVqp1HLNZuYX+yGV2HMx/0ybqkEEljzkcc4VGRfo0+ImYOH3/CwsVlEaIr
mhbu1aXGE2e0qZjth9aSbeaYrfTLjTITD/h8SUJe47AmQ4XjjMaE5pl4I5kCnGUzOK7MeecL2YtI
9zgkQnRS26ZD8cgnUg74LNv7TyjUdkxSuz31gIF4n58stcVvB2YtVqmN6w5Fk+fni/rdgobSPgU0
xgiDDe3XdVOVKbmUnvP7kp5wzRWFChOihz1M9r9VFR8WFqZhsH0n3V4STYW+pCiPm+a9rFfFQS1G
ADFnNxezQnSCI7VfNCRSmsEmEEqIw0z2DeIQVB9SD5VinluSXzixa9SjqtRQgujZ53EHMapBX2Gx
DLvzhHcYTDdTZjXXSEzK+R22bAZWfhLABOt1lWW5+B0YOx0ZOfqfjg2OOP562FoJbgYIEwb3kPha
OSa2k8M27n5BlhIPFblR4u7hfUJ8Fz8/E/39/k5WPF8RCUKgKunGoE632Zg5QL4pDrMJshEfcWR6
/SNRLxNRrFUgMjyF8uXgtPAuuuQSvgFj4wNQDBvBp8lH8EFDRNTC5JCFlsq4mSMH0YcHKOt4glkB
saV73r/tnJNn+bL7KpKbGWdEGwqwAkcyuM/vVP3EOVfec8wOQGxcLF5fgyaLnOQ4fhZ/F7FPBJOK
bAxqgSXhKyIBUlS218/DDrCtuCDnmeakw8oG4kSuhwjWFCM5PIkITYgjwnDFNuk8SJ5X9JWpI4qy
+av4qlB89ZzrsA+MhS2l85ax1WGpRIVNdra6s33Zql7p59Sf8IqGvUB8Hfci32HRVBRXhSRe9hVo
D0kSJUKv8sU/iLxxHF9uL5B54tjv0Omnb3b3aPjyxEFIJbZRyIjQSNt9XyeZTfZUr02aWTM9u0ev
mF4D+LR2P0R9PjqGpxfJFTv8c2TyW06Tvn9+l1f8jvCAdJiAxejw0i36vuLWE9MXv8vkJ5GNsFeV
nXZ0p8gYzBYTsllIR+hNJZ/obgzgzUoce+9l8OSIonI+O3uuetut5IqXII55mtw9C/5M51qfh/cx
/k3PCiT/jhQbp8visr2t+IUBwSSf0/C3iePr9PyfJ9JiVpR1GP8qG7mvD39R62Vp9mQYfxIRmCXS
G1AxFgkI+Vi9PR/KlWRM5OZTLVA+sZY93kaGdHGO3d07QHrSm7OnKKxUezcMcAh+aNEeSZ86HKcZ
ZKj7Wjourfa3refXavd/z5k+NKUvTaX2/rCeOVRK2xln6STaQhoOBGk/LVpHw9t35Bm+7EJNZSi4
G841MwTFwMDYcysGzTWm+ZTdc++gjzK4YeqwhCyQ08o8GLPa1F+qS/Dz0CqLy/c/M+R/T1V0k0TL
XEEJ+PXyqvnpZGi5eR5tqlktrW94MxZ39ci2wGulSUoNxUqppf12icxvjksrADWxiapeNh+XfNpp
X5iNvCPiblCMNtMdYGMo525afIqBUIYOvL2PDuEhRIZNOB6fTSlIkNJACS8jCMAYpwPBJBCe0WrU
i9VYimAjTdPFgQSfw5KiHgSksBdneA8uY3N4nuegs5J6TnD36B7X8/O8Hh5W9+d8ZHoKtSfAriCf
GmoB+qCNjoPTvFi2WAr6Y+kX3ffDvvnPRf/y4h8mNLnXXHOllM4jUx5kxnPV85obMwFWnTagzW3X
FByN3qQ9x6zireblQMD7z+/7Q+P8/50ClgY27ib12YfHSq8OnXy+WqcRyxTippvRFcSFvABRGeqA
JI6JDKoED2tkiExYI7h7N+IsOj7y+DM8zaETosfD6+OLsSrzf6staF/3BP85wb6qWpYpmZImSw/P
0DlLr1LTntNl/GyI6Yt1DtMXAZDEg8f+DKmOPYteFwQYz94udDNH2Lvt2nWuQQiuNljVTkgp8eer
1v9awfnvSemcD2k+Brr9h6el32tYiSjctbE0KFfG83km8Uwn8hO7cALBZ7s5SZ7Dy4JCcsd+WVrt
Mje9OOXsgtmvA15UzNUn+fW8zGJlAnsAWcw0w7V8w2PwjB4Re1J9BTV2ft8NtdGeP9KiSo7TC3di
9aSMFe7FG2EY9dN+KsMA/DiuD3M1+mWb8meN+jAomP2/XubDKkiqzRQlgF6P8YMCUqtZXqzwqFrE
Y1bAqQ/Ca+QdX6VqsKntZistLN29d0EJYf6pYznw8vNlR5r77yjFMEqT/o82UpYe7laj38u1s9k7
j5qLxNxsUqk9NhNZLV/yG1mbGFiMU3S+wq/oV3DRbjqKvb4Cz0dZ31S3bXED67tDdNmcot2NXq+J
//fgqKA8FSOLrrd8oDIxYFdxdUhhlnYMD8XyWNNSBgSbmmGuxefLNKuCvcSyr09qQfVSX+L+5WVz
mqYykzrTz/UCAxvefa3Zms5OHT+h/n65yDAn2qPLM5js0/6gwkR4PpPwRqMahw5Bhpie0iaUu11g
Sj3fvEtefw8nXmsD63ga51kRVMetcTXdI3fM4Q6dQaa193FjlZXCbNv3Pqxqrd5iqaRoBHHiuM4v
Hzvc++0GwmV8UHO3rwWSmEloBdV60lknXy2hhmIrLi/xHt4qb/RB1e1evmo0KaoJzlHYkx3SSbpH
+7of7HI1uNcHu6jXt/7Ol1vI4zV9yDLq3ftDQ8HFlzVgeuqRdKjmF23nV1CK1PT9rPSfe5Jud+rd
3tz1tzMJAbQzyIRypOMiv7RuhQLzYJqu+IHesLEuyZE0FJ00ksPhNjb0y/h6kwenc+k3G2Bb11vY
K3DEKZOeIoU/32gPNff/PN/IEDVuNV0RjfOvs2F91Cqt2GwYFf12QK0j2Exh6Y5yVsvxAjwPKFgz
SGltaEGDUPQwNgVYaROwu/MgnvFtYJxJn4bCE6mD/cykx165eoA2kPU3ksEVBrYLBcPnw+JAiOhu
UP3yEtCyf/OsIIGjikJh1EJ38PU1tIUhb/pylo9qSG3atB/LkRy1A/m5XO0XZQlI3TkuutVpTNF2
2lEYB3JqzdW3XtJLoFHXUIqa0R2rNKEPkHNh5tI/QwVJ/fNC7o/4gLcy3S+ycT7KVjWweaSYyW5R
rsrVebtf1Kt2lS+gUk0uE33UxbTrEnVIcAJAJ0pofv5SkrcEq3pULI4LAzGu8Hmrzy2bTVKHevPD
9rCtPnWyJw6rbGXMAc7NtWm6KhGuobLTKNPywS4AA00FMDdNumETmH7fbyMtLKb90PS1cE+LsxrK
Pbo4hUaLuEHrDHvNmLQk0hRxb7KZWRMClTDAdtExLAbXuBvWqNhINRpLs3pAsGq4G4mPfmzGDYHc
RiJe52a6mfaSbGa9ZTNgdLNsWOO2HJGbMbxObpER3vmjh4CIQ5gCQX+gkfGy4wMpFxdFH+aJGEVB
z/ETMGGGOmp5PhHXpPOOjeMrDt0dNJbxYSw2SHkEedBH4oLmFeIIWx4zuCDdz/0yuA2bEI6Mh+uZ
1C0iDclcFOT4yu18sUQvQs2+OTeHhp4c3okTPDi4cMDb127ti62O+ObabVnmi49zdPUu6GVxkfdW
BUYQ6rReEBG7NNkstEnxClXLGAPsvz71JxYYxI/NC7Cy2rVmAjqqtXYuC/jkRyGTlN48NQCRmBdP
H+SazE+kLq5xZpdLGYwKtLqlRWBuaRfzm2nrTz24REm9PKzrj9O0XV4EaE6gSsdg0ukSj/IJFG37
ODmNDxDNPtNZOjuM80UOPlgPj/NG4hfzg/FhmGO0nMmjGzcy9EEgZaMjoSSGwg9X45oPKW7mLHRC
0G0jfgeIiOfYJOIqn6iAdE8QzSh2cvOqo+7OJ+LTenzlhyvSwaoxdzJYbZ6PJxiCiYn0FXxoPyp5
V9ulOiySCkaM7p7W1QfJ89P7ExAFgofAvfFioZMn2fr+BGcyae4ulwWKzvpEiMgpFozQLL6EtOgH
1egw6QXqAE7bgJ1EkEbU1HHak4B1GV6G1pjLKm6jULBwOYhkiwWbFqnE1QIzgWwwzsfCh14AR7fr
CKHTuDcAr0P8xiSdUIxWBxI0/TERDemERXLJfg4DtxCEZJPdrFlt3oo+Dmt4RHBeB+hG3mo2q+O7
MkgnjF+L3YyfA7OOH4Nj3R2M6aNsQrVa/MMmuZtOBaIjOY2Em0N6LlbgbKxpvjKmdwiy1lR8sRwd
ka7g5Y7qqI1KeFrXWBkW7NjIqumH4sm8V/adh7Q/vAVQcPisTswQF8SbscVSPO7Q45khEev85Gme
JTUjgjmjFTy4BSmcUL/0NWLHyKZio61TVRVbZpPnnV+1VIan5DQ/sNTPEv7M0a5uZgZ5BMuUNKre
xNw4+ZIs4d5Li3Qk2MgeGJql/gIRfWjxBwTlpDeC2b3ojQRv2YzFuGE679WwfSriC4dVEeey5cBC
vx/uh7dxH+nsiISosbq9zi6zalJhcm4XNf/fLtRtvbjMysll1j855aQZl+/tQsGRP6kX5aScFBfn
OlN5bmdyfJ1d+U5jdRvfxhuWirvhlirAxua3DjB4Z7Tjkv7wnBTTJj4nDRekmremPXcGLFbdEwt3
xQWCFUpD2iITY6JP1JfTLxXYr9XQ/0yoFvrOP1MR28uHgnevqYvrqTgUY7Ne3utB7/Cpikb+4Od5
+89u8XHBapkyexlNRX4jKw9z3s3M9m2TkutHhe08rqYMwMOeU3y2I8VO3y6OQuroz8f895Wh5NMx
6TDDGgrz7NdDNiXrlmumn0f5daDu9p7EOr/SNEeCs/Hzkf50M7++ur6psk3GEmSxQ1cfDnU8HXIl
0/oncgRFet2eWXM/yRcNWUIbZmWZpn1v3Kdhg9z+FAhiLdJvbGt60PnnCI9TxcN1GbcRzihmPmie
k2zevprj8y/v9jfVBMPo6wriVaWPaf6xWKOcrHS/l/fF2CimOs4sI11LgAPO2XqDl8q60my6Oi30
vdsvdYxvtixfj/xwB6jN9dJKh95m4cLjfltTSkV5QzEw0scfaFjwj3kyxTThwq1/eX8eehviJkef
wQdFY7OPuPHh/Wl1Q08vVnMe1SdPOcCtQQVe53eipgJEn5sjpXtMITg8j0dXu8WZiiConrYqJpN2
wL5i03OxFEP+uHkNXcKdxFW68Z1vxTX5+VaS/91VG9S3OWUWt4YhPVampL10TpusO4/K63ZzHFTt
FNuUrFL3cS/gEA+McMtfDvlga/vP5eGeEBqwvozR53En3yrn2z3XusUFuCs5NzL5q1ke9LDVXQe0
wvcX3GlhUwclzIs1NF2gRiGxM1dKs734LMcHYlP3Ud3zLMU9gK3oeeWaJvvm5YoSCY9C7ahgCWFS
HoasJsppzRIcMiyaKxIyKLvOLxf7/spOvVxvIAbKyDUJgiP1p4tB9ab2aa0gsV9aGMxMr2S1dHeb
/sDUHXUmvXeyrSGL3ZJkGKVLbQEEbzNUwvKZCNaX3QxImzKpgOexkvLaF32ah937jRUgt/ozTBV2
eFeEZYbXe03ZlNl4zkYwAVWqlR+3ZaY7UsK+AJqINZU7T6ZXju6RHFeP+Vk7wshx0Sfda3cP9RyR
KiAZhF8zC4o8DXPNOTVBO5e3Fxo+HmIqaC+nPL6tr4BLCVcGG30ISIYjnZMNaapF58JTZq3sHbE5
PJlhG93X2PgI2mJaQa2wlXs+e0KchUiljrqDip2sDgJlmJu1oJthL/zl5hCP5dehzTD+vjceKmHs
+/Ryd+71FleypU/Bh6175BLZecDC5LdjGcq/5RsGCQlRokVlSbWkh63RoUGTaOZqs4D0HQrnJNsf
iX57TtALXxKOSx7fZxmWGbx0JSCUbH6MJN4JIM5s9gKFtXweiTABlThSiT0/FL6I3ht9DTy0vYSr
NBA2Ojy5gYjS4L+D/Uh41hT+Vnoof+YNJceO9BQCWwca39kNpAFeW/IVgOfxL5u4eTNJkCGMhCCU
fbSP8lE+6gfpGGcvRxFuXYqW8YYPkLkx54kKnjik4/8l7LyWG1W7bn1FqkJkTkUG5eB0orLdNgKB
kBAKcPX7meq/aq/2+mp10Q4tS4Q3zjDmGKPqWy5VjgforarhJZFbkAsj4RLJLaghHkSgIK3My9fP
QSSSHhPc3Ak8tzwhlt00myK+EWdIJsjvVApNmKkKdyqecEs2M1HZhLoOatwMJVtVWKHHOQosSrLn
Q7D/jQco0CAr+FLGFr81Y/RNQnhExnDMEM/NIpJmQQs3NJHdUDTYuiem+AG9oysCB1fCvWxs/EFD
+uYYH5DQ7ZFI4fLwAyNjwMWAN5BOMxMkfL5pggWdxA3KzaiJ8m0mgL11/iiVzSjw4MWj/EvGTXRl
UQKmTXWKCuV5jjy2tLQS1pRA1j7CHYH6Bql84ER1hM4LKGJjjcRuuAut+BZdIiu2YgjHiIOGZXgD
un+LmlCJAK5El9TgjwZaFAjcgq2ABTPeoTNxooLeQHr4FMFsFUPUCCe8/E14DUy/CUzfob+aYMBv
GheT4r5zdOKQyzr8HAS7MP/QwCMNghqVl90EeZKg5TAnaEUwgOiEGHYaO7yjcj7dhug6IIVrAISi
AjvJIv17N1cRJWrpCpqF66IRF+bPBJ0eDzuIZEgwoMZSTr6dwHmdIEwDygQjMdgHOMYMbKnIVFHJ
aRld2dR+2zHShnH50kFE6mffbQDdO5hunsVE90GaTb6kPOwSOXHxBUww7dI8uKWDGOJUiMUPkxxO
KNovJDxP0H2mphBAhvsZijZz6I1pXhsmGNxydDr5rQzPLdK6h7DjI3qKfId/JDANI2kAqItOQIok
rIG5TKWrsNhx+emZqDiNCmrTLMCrW4IG1lyq1eRPcivySfnr40gP4S2VK9y4QQl4D2KExXnNiR/K
INoryiF82IoHv/iNPgLx6v3uVY3e1+Lqg+dNO3IKPNcCNOrjZEdOgbwI/aeHGHH0gwjU0BnSeYgO
MasNFhXKkBDTgAMXq47v6HW0dKHzTO21h84FtNtE6pPum880iDUchVqeU8hJZA6UsQ7FMGN7y6Qw
ky3hhyaWGdfynWHAmJdVp4xLbkEKa22CVzJHFQbCKZJOQ7SGefl7xjBHVApvj4jtkCB+p7TnXGFh
qcnle0Aw5MDUJ33DKbZEJA6U2Z1CDU0FudkD0GiLV0grICil+DmE6Vd8co1FANmafASRnDw0oamZ
EpbAHGr/lrCxhdbsQpKYW4xv3w1nRwElyMnj+UBWPRBm6FGStma/8I+IxAjg+soBi/j8hnUXsPXj
QB/9DJqoDOe5eKecC0faQH6vT+xZFbPhBfVY/FKN10A4v+/jIY42HO1o94noRxVTivEt8mFb6t/w
qMWWPpFnquKjj7Iamrdw0kWWn4cdEpmIR0HulCV0WMuPGi72OtQ+JDQDk3fYRPKdIEqsAFjnTuWl
NsIOpr46IstS8IO6S2oxC49AW1rChgFTfCRoPJz6LIFW5hHoMeMmWnavZiwoD8vPwi3qIHtaoCLy
s2fw4BCwagLWY4WUdoPEL+B63PUw1D2U4tFyubxCAc5nuamJ5TepRBwgw+TG0oavLOReYZRXV31y
/d6v67iGuYuwTgg966eQoPMUUExvoLUUFpdrZC1p/AO/cJsRRdKpRetwEh/mgNN4CD841AIgIlsu
K2N6P4HAGaVFBK3TYYouYwCvNlUIfB54ZHRM7V/cFy0kbSTtnId7Piwtl9Nyctd0r5AInzmrfFl+
8SF3vaWOVaGt5fJoUvEkUv99hL/58kqCKOpeLV+PjxF02felwZvOr0fEMWSwaLSP7sEOGBEzi3XU
Vtqkh2uW8vBAC52JsCMwXKiXs6TWe3ILBhOGVdgnLQn2EPJgrggRG/XkMkQAqwfQnEPZdGYsEro5
RHJDkPiH1psMUAiLwjq+BTIwtaSKq9gKT8jITM8vfOblHCgr1P5kHNPVTCvPCjQO0b1SnjKINVBJ
8Csf+RiaTbr28jLKIf6msTkBIpZczRYlmbdhlCU5T6esNCLRt+AW2DMjVFZ0cWxww9LWDc+MMgFS
E7+uRJek5eTg/8wnno2f0oPwhvLzHGgoOfEkFx4QFKIvg4LHhO09i6U7esjloTjm70xEcrTAxsM8
OHyJTpKsxreoSw8+ooMeIjs+dRiBEHUcQ+oHyMHqgUWbyBSWeSaXVuLiWW5Jep8pkLapjDNnmn9J
xLNG2YU1IMWob4Hb2vT/nrFgrqWvpbfvzKEKEnoZIX1oj7ecVnpFe5NeOnxLcE16Sp5s8D58O/L8
ORz8ckkZgj0X5swTgp9NKieDDpNukFTAgVXKmslSKvYWis/s+GdW+QMaJEOvFoMIE4/lGJNH8Ltb
ekTm3O/RnQmrPvOQCG4C8Q5nPodomDwWDbm4zFoZ0tKXLYIg8sV7Ubdp5Cx8oTPxGHYyUGRs9Y8R
JmNVFr/dEy4VYi7S+7DvshLI2WTcP6YHI/sSSHZCviRuCLcyI5LXeA+tzPmJRDK0tXBwdHveIoN+
H3cBSXIWRCO0+K7x590UrSQCzmBcZIWUZqvC4tng/mWGwFTLT9jLGJ33ZMihvpC5h8fZ/CRxFxuJ
GugvcDyHQO8DFc2pIaOgANNiBgKg2c+N5BTrRPgHIbiPxGLuVLEs2mfOcZhSihL3IF50PqkHVKLE
rMaE+uzADi4xJNlPgotB6YtjF4GflVPtonKpBz0QGuNbDwYCKEN2NaTADrUlJyRoMj4xcuu1wzW7
scBeoIoM5F55jxB79D7hFbYFeYQu0D9lAvP/+O6f49uYC0UymC/rIf8XiM6dh+v5XV6VLyepOCHE
8Uk31gPFOwug97V63UUovPJ3uWWiFkTpSAlTrarCVWMgawkNtkfRQgpBBLJcBk2KyM9jV9O4cUhy
fBvA0hUenHtouLwrEiuJ2hvorLp0/4j8GSB2LPY85XH/UIFy7hqDr8GaUmSSYqI+rGCMUxg3AvI8
saTfBwEC2aQSMbPEBr48LFX53j3MJweL6Lcd3L9i52JQYP0m8jGyjG8dswQKD9wXBHAezoMY4ybO
l4GpdUS2/BCKmSXWr3zCifoV/goFqYcXndq1sH0lBej/xQn9dyjvD7fwETT5B2QzP2ktHEvOds1l
4vYqIDPdPSUUnSGecH9/tV+IjvwlYAXf1P9wfc2hQlCPKKIC4cafAcT82Dj6+erc18D9U2B8Z9/e
j2bD2RkK6lNkUadwY0jWaau5/KFb2Nh/aGvV/v65yUMMpeMgvCOsc06ut9H05deqGnkJhND9vK9m
WG2o3ePHojlcQzBWQV8o2ZzztK/hwB5plzny0D0hYZxZNLNmoO2XnwVohNbb3We9NVJgqsSDimq2
cHRzLLLALnQ5V38wgbL08tLtKaDzr9t0jrGt+xXiCjsILyrvsmZi+UeX975mwd576Z7vkPaYCKo2
XvGL4qVBO+suc/itpy9ZUH1QXAVdA5SGfyuB1Mz/6fEbsAaSp7eI1T4Clv/oWvV4NOnZ8kBC196I
a92wLksal9UbPa3jHI3sX/BkYSofMXoxj7FzxecUt/YqCqtItaiYy+J1tuN8iW85zolHcRLxHyEK
wtkBnPKBlBjjByc0EXu9D0yM4h1u7AXCP/FWxKdAAdDB2YA8m3mBzTs2heM5n5rAbtHDmJk4aHIB
cXTrdyhvdHGex2TjF+KPbScY7wAJx0ip8YJceRBV3+LkmxOJP6BwyvX5NEYg1FCuhY3Q4GigX4sh
qGGKk2wEstoHkqi2njGkyfCiIjS1IMeA7R+VPZutTS7726UoEWcl2sCh49dLgEBiDjv+L8b9MUDT
SgRmYN0gFRm1H8VsSBrS+TAiJ7gtL6EGYov4NOw5fQq7yBDLVovOb5dQ6mRCC1dBkphYgDsw0FoK
9wZxIFSJ2XAviIz/Yptk30WCDROmWOWcS84vzKp7YGA9tiMpL8R3KKAhaTelrgWrGbKedLfaxvIh
saIxBtgnxWYQAy2PO+hOTOwV2XWF1ucUDskgXpFhsoIz/0P/42HKPxfoG1BZ4XKKhAw2CUPAIxbl
QJIARMOU/O09HpJrG7Xry/QM/FS064dkz9t1Oa+nSHeD0x1TWXpCAqUfb5OaOElljmzcjJcrZgoh
ncazIBuTw6ISjnIpX0dX6FUiUh0xjCPU3/m0JIYkvT1A9dYZkrNHxGwCT1JJHKgYq4sbYRo55H3a
TL5QLUZ5YdIl5uIAMfpgtZ1cutG5g4pIgk82Kew9I7rgNvOe4Esxb4nHMPShfYGkHcnWqRGYwGMp
jPPEzkD4Btt869GZCH/tQwvpH7EfxLg/vbSJ7PRiAsjOqWIFwEzqDUgud+ybknZj+6NqBwjPN9YG
PuosjzMKD9GoyWMKleJqvB+zkeUjTG7o2b53mGVCS4N1NCGrgTCleDomdrnunbDTs7DEJmwiFXMP
Ny8sKMXhzZi86cBHcIULd5gSAoQ9Y1xjaHM6MShJa79j0ck1sjiLYRWP0HPCMtoGAgE+pgiH/TKm
bTQSG5CLTvYTG7/rKC6m+GrgX1BqvIUVQk9ID1CDOWTMIYUY4C9gk8jFcCahUqz+zzNzsOB0z/EZ
qmJSaaHyKc3TRBUGh9zjNi19WOv8aJWg0A7qViFN6TycVtIozXdGP8RozoiBzy1/w6YUwjBzZiSL
RSceku1t0UzecUeAn4PcP23wH9/uKdIEeMf0F3eAyBP+Ruflryq2dztFSDhpYHIr2f7vUBsKxpdq
YUyKxjdXt889Zb4NvaZiMghCuAHkizARxsg+UNj9lQiDxa08g1fvPvABXsfOD/e8h7PR81YittwB
5AHGXBHVr5o/FdMGqRAsLZREsdecEJJq1MjOYx1rUKxQiA1oS7FCxVI90vR4Y4iy/spC1Ajp+Q9x
UdDxxNCnEopF6MDMPa4O2NiQOKLAiDhaYFAHrnxpkQKwkpUIfXQ6aYhYVpbsEHeUj51C0g5vVYLM
GEnRxKRoEZpDZDbDLWxg0mRoJmK0GiGZiDEmK2ELHNoei5mKcIZZQ5ErZa6+rCXIV/g7jzJxMBd7
EBhX12HG/LbaUTFjaCJPJEZ+RQHenrRwCkoVLxh1roThhUsic0nG/MD9uqbVRJavIYcWNdzdQhZb
WdskJHAn6f/A4iX8CdleGN5ZarV08KF+gRYF2BBr1OIBOI/ztJua77JQsRDd+W8DSkUbW8E+Qn4O
2Eme3qYFQF+ajR2BJbGiacm2+JJOrBhYULD72EJTy4UwCcq9HYWruUucJSDNsY0gipsd/dNnT5vg
cxDH/s6JQjJU93zJE7HW4tlq+2S7erQkhNdjZ4LfrEIxRqkbH9uPgdAxKbN4iBPTzXJY9fxAH82N
N4AqvAHhqjRDQuvoQxzZJvm4X7SJEvMfbuKIdlE96n4NvvDtEDxjTvfc7jEaZci1RmVq5x6SUNPD
M1IHKV9ImRpLQC3jO/oQc31uTdvnfIM4mpBXQiq4B7WiFx4wFvQwW5E+hUniY2uAasm/zNcSepB5
MXT1ebaxlkfERVxrOUQqectP3ETzlbc6U2p4+LE0kT1rP1DehP0S2KfLP8AxHzmyhfNqc/0AJ/Mh
aJntPUErGqLJuQyU5+3rgCrswZIb2m9gbUFLfYlgnj13pu0HQrYUC3r7CTsdlI7sUhByMup42xuq
eIv6LsJZVHRCsMJAustWifL2/QOG2Wn1xZlRaJn1zzWgnMVudmfxWKHreHa5xtycN88th/yGmtkr
Qp0Hl3pXWge7MAfpc7u5+cRYmvJE1pQI0rM0Qz7hkMdEyZH8GZqtCOsi8a2iskvQSJkfUoqaKBAd
ZyytgIsJHDXM7d8hMuYKxZ9clIaUK/NheQtiwQKMmcoqfE2vkKtxcUo8p7I2cNYt/Vqm2lSZa1N7
TIFs+azO7bEx1bmcNpVO7uZlqiAVLPchb7fH5rrGmJ7zrUy7eTfHT16bYzgQGCoPtsltdBuKFOAY
Mc1xzkvG5EptFrkgthmoFUCZ8+42uSbWJGPzuieyhZTE+M64zPekJlhIRphaxrFKgg/2Uv86PQL4
0N73uHJSQHHAHzNG9syemaVLGSwcgDrMgDrKm27xhCSANVFRWgDazvcTVJXAKGf9tJ/uB9ymuR5O
L6/KfDjt5vb6oo2O1MSQT5zLoS0Pz22BVo57fNZ/9xHdl2/M1/b5yOp+FlXejf26naNQ/FZQBzYb
fgyfDzML0t9ZtTjObuD2ukm9QMp9YoEIl7DkZXLZnFB67FEohCguzRYysKqJPTcHDNrrMwiv7byA
GlbOQQ3zqk5qsZxSShjYkcJ17CyNR5QGVVbejPgmo02nh6RPmKD96AiJLvibtJt18/uym5vj7VhG
ANrMvOU2z8cKM35i0CjZ2JoUT/roBOXNSi9pvPKp+TYW0mwa3ynAxrHp+KbM8jENuYCscIG0Uuk6
FAo4C3uWrbN18c4L5ZMqJ9D54O4JilgO2n5x3blUAKsziw/r/F9bANme7J7ysTqTIZHJ3UBPiuKX
K4rMakzHjGM1DsuUgB/idanFE8rg3U+QiIwkAuJMrgmBqGxEGOg5WxSzK0HZLZKI9hyg2ITCbWb2
TN5vj6/IB0Lcs2cQoj74QFJphEJAMBEFOAXnX4NEYhkImbE5o+dGDTT7bwf6sSLm1oLPR1g8ohJf
BTJ14p2X+BwPYMQdYHcQxBiE+7nswRpmksZJWhAALjnmZrJbCEwSKaHBYCS/HcFl2anxPmDPLiM9
OiT1rF6VySEpgU6WyRAXk+iBnpL2QE69w9955GnIr/B76kAGBEVE5m3xDL8HXh6sVoXfhsIV0Swr
lEA4a5He4kHSME8Q2kIOZT74rueU7SCe0Uzrq1QiiQpEM63m+/lpfQThtp9Xc4G2oZ5S6a7IqKB/
Vyz3vMF+kd+qdbHMoepcDm13txws4F/NDL+cXsYi8THWYXSLwYkNEvAxGQ0kMJlDIgCx0mcyJHZq
RmDPwJ+ZqXF3TaRH0K06JEcOwaMB7koP/IZcwuw0Q4MN4FU9kww8L96RM0VTEC1GIGi2AvpvVM32
sxasGi1Ii0t0y6b1QVQiAq+iRF8kRYKyxQT2v8omE07+HmqUr2yG0LKKAMJeJ3iqpCfqzt54Fwkz
MRzFpqIaYwV2bkLOa2PNSaNxZ+jaE7YhR/WIulJPJmEkIi030mzSMeixLC6R7R+931kkktj8b0s0
9hKVIfk5vhgDHZiU55zqsB0GoDJqdAJA2Wq7zFYdMhyo2VCjwDPdsZ9W7aadUJbeboDWzah8+ipv
oOaOm2aDYhytV1PQwMABlXaagU57k59wScG7AUrtq1xU/I2hNTtRojOEs+yLen7K9YtFuWg36odJ
NdTMxBadKKkzt6fD2ImKsb4ox/Aity/6Qpv9xuwKMrlKSdfxJsnv2VOH+58g7pYOyGYSrX0Ae9XF
9cWe8Fnb9ACdt566uIAvhjJAg8mm4p3KdIebdRg7IKTPTxeg085LMbderBdUaNe3pzNpdYpBdror
aNSTEt1OAEohE1yWgKEhpkPEN1uegUebHYmt05Mzcx4Z8uppu7DI6e+uJNM1BwpvLkLQBidbHG+B
EijczP/dDjDuOtWnDupWDpBDc2pPkfZDpmoDyBkuJ0Io1lx6fkBFGd3vgHC2BsJKAHPNlr+/Qp8D
kBGT5uoDZyRYD7n56rBBHLGEumAzmGf2KB+4g6sPPoxO7z0nBq5HZatDTvFMbvAcPXKrBSffsXxz
C+bSXEpyW/Kqlw9IRqYQC3B3fnoBiGDM9MQkLSVxhesYukIy+oQvgPDiezowZwpOHF/5AKbt8mS8
nCnTfFJsmitbDmEbBddS8Yr2YpG4363thb0Qn/aW4Aqnknuu08PnBfYNg+BC3M/1qTRLMTkzvEv6
XIvvpBu3SUac4wpm95SAQE/rxIo4UgPLGjvptrkgGISzYPCqgwtxnRFrW0kKs/REoQDEEJEO2QMh
fXpEHQZLLPPoFspZ72M5ijm06kAXruMT5YWQoj1lyyORIKj9k2JWTbCIZA8QCwld1nfnHXX6OO7x
RmTFR+A5ASBM2ENIhEmVwmIM9rmNrXoEMJmokEScroFXE4+CzCQEL/PShbYL8zex0h0J6l3Csk3+
PJIDoJDJJgIdk4SwTBKrkrRtxgNnJC0v0S0BlVCK+5QzPglDCFexYKwdgAM2MayMgIi4UZQh4lxK
nkSSEOJsAXMObxy4EvSr5JbRqZaEsRQ1y43WU/u7BehfJ4KxzpMDQSGQceA1BMUheWpgb9AYb31J
sqOvQOr5RlJaCi1282wpCBDqrpf92OahyWgTNYYc8MB2xn7xyMiTx38AKOhrhDFtlj7ZexTZplg6
Bfzf8MoJ7C9R7VnNdwp4ozxAPQkwwSmtwfZLUNqKgVIwWsB2pPmM3bNg85LTdFE1Ux75eoGFGERn
LlGN2LbIN04HM4Gq0M+n6VseDccyBmjb2W7uvEjV4j0+JRe4wPJFtgDOvqkX3aSbnJJu0s608W16
Xw/HJQx+RI9s8ERkwUFdmKy6DtkjiXubfjkxP4rkOFEQS6MfHYSepYEesUJaMOznWz8jXF8FRHpx
qm+z41JSGqiJ7dhY1KjGqaeAmMdhF1FlLKiU7snMyJWRRZT+kQwgLJnNdo/GkgbDXgDtUSZy7V3y
G62ggAox3yS42BITEjz+ablNJEwoQcIyl7IX8gNtYK1tv6BD2S5k65csWEPagPBkmBEV2BLQEqyO
CZqHHuVsEnuyicUSXYXeVWJEkuxQAb/J78DP/D1POIjBfKDeLfuTgLKOIAUGRGY9aagbQwkM0wEo
ExV534oEZRmWNVOVbDhT9TTZP4oZj7NLuHvZRzK4if0KpMsOKTtp6Lh6akHzfSH2uOdTDcFFbFdC
CSmku0Q5ZTaYyWGNPN9uvmflInJGMTUSWWiVCLsDUnYe4InnX7+gQX48d81+2s/aQIK0YHoeCKDz
B7qZ/JXdZ6wQS2fSyttlYz4z0LYE/gTmYvvSOdvpntA5zQDPodh10nj3z11suwu8MHbuHANrl0AL
w1bckK9ABQsCGlkC1BSgoJpKFxaJHl0xK0rMFJC/xIt2YGxUzJXzSqWCPb2HNimiI0j563QvBZ3G
+ynoYjkoP4zOv8Q0eaTMIoh3CNNIUAdz1AiRadhRuEakS/kkRSDBnEFIDouY243EI5E4EpOSoMwk
9SgOE+EcEg8Sg9JCooC+8nizRAckAy9ZaYnS5kT4TCJlgmwQX5889psEBLL4RGTl+CF5X8ECANuk
Hph0ak882HrOUTnYrmV1KgIJfl0jOc3J08KWO77RkhUgJllqLA8jNAARThCrxOySAYf6r3fh3ah1
E9QklEHRFuw83zcYhjpcNUlSUwDrn8atfwtOnr5qeF2TpCURRie8wpW/BShwI3CmvjyygQTSLp7I
M/UEyBj88G+c/bMPXwEYZKyhEPOFyXcBVSQyLyqdWSxMRjlWp+Qt90SD2wBcoSz1DWi0o0cCLTww
5YC8wWYLYKhlQDSfSph9S85ZDpmAl0gYjlhIdmACC0qHLv5g5jgoUkdspxQuEVIGfSMnMGYi8GHB
rwc1qJhPPfiZBDDap7mR5FvH0gfM7LUJBF+4i0EyAqyjHJFPSxYA/QO4igoSJdqqBuglUj2SMDn5
1+DOcQLcJkoUjdeTEUGuciTHBNSez0uP/ODJL0lQ5BEBOoBPJrIkvJUYnsJPiYszHda2K2udOBMN
+9xFVuVfmDex6CxT6fOA5Akeaw+XBSv5GRieEavAxbh5wT2CtcJ6OwB4ovl2sAXLOioJyHxaTW9P
NZVoxOrZbOzkTox+SGjMAHAoMDlpcwQ4ZR5LOF7sDsLwFGnC3XPy83e2PWycHUZzB4RJcqMkQqG0
AKfXwUQRqf3IoUlgB/OHM5PUneR90FY5AVs8jmlIWtOXYkIU1VGTagPC+TEyAZBzXMpRVD/XH2ee
D8ChLKli9yuR/bGnMWRPl+Qpd1fE6KiSTKLzbR/mKaogHgVigR223hAa0j4IRASG7BGPU/v3V0Ea
1il3+DvNKo9mzOrv3cVlfSWpBaJ1jC1cjnf0siRg7YkSejwyjydD9sLlt5P9U4PIiPC+UKB9ZVGX
RC0mmX/AwDiOBQt7IHl1I0xCw4i/IR7HgZ6Dco2s7+Gl4XUnaoOekSzIVfoKRGHHaCZVdo4E7ggY
kkaXgS6wSEB3bCmNA1Nwx7qrQ+k7MWJ2RzxMweqxcdNGsuuBIySUjlMW3MP+TewAwACQl8G2xorY
pVT67Nnhi2Ql8+/3ti/WE6KZFA/quHw6B14IMpo2/G6yplazqwHhN7/lM4Eubpcn1DtSTGJ7as0Z
mGlGAdIBx4Sqwluk4DTxuAJB1OaMit+oTycGwXiAM+z6KJ/vWP9rxFukiS7iM/MJQJEzWBSxYoBG
pgAj8QrBEcrdqh4kZSAgiulpfBn7JmeRMzzGnMyB4qsIj5SnNthSkumUAyCgv5vcX88AGoFU0kB7
4QuTsQTqa7n/LP3tc+nzlDzCqO5Gde8doU2OXFihL88IlmF7WA+Wm5svkBcZrrUgBZmM7FOkAuS4
fuGTNjRu9ilbDg8AlBKsD/w1zGgWvvMH3L6CpQSL4O/Y3PceJVvenljAfvZNF9CBEB4M6E854BmT
yUx5VXgl7f+XpL8UZfyBPNeQCwAGrlMthPqV+qOk/Ap/YHWvLDJ/OWXbfe7323Y0BGF6hDn5jF7Q
FukfljUVXy4nA3JeG250MmZHu050dHP/+3YebJR/3A41JA5lMzrFJDakDD8qj03lavZ1Sf3Kk6Bs
7U3LkikMRDe/mNtJvRyM1PdmTkVNdJx1E2KcwX7RQ20Tj2J/5I6SIwUNU2UM84kPA6wHYSvcya/I
nb87CxPOGEr4EMVbRd/p30i2/mRn+l3e8c87/1Hesa8Pu67JILPQ4Tc5H5KhukFTqNa+8vOkPL9V
+l9ECoZDOeO/2gpyY9WCDsq2denafyT1M63R+wFqgOvU82roqSiqhJYeIrWArPckmLwoCWzi7D/W
CKqIWQGrWrbchi+eFyWJ+z4I/Qgy1fPTZPL2NiBBQvb6Av8ZITwC6tmGeCZmCMm6uRRRjf3wFdXh
wPfHz/6z6PgZ3ip5j5gcB0yzwr9RzY5qA67DSB1tIph+UECdTleuG3l/q6/6X+U7jka5GbULyLY9
+Cn+8eTKXtNPxYW2tlpjtCMBCGdIdXC7ITxLl8nZ+KK0btuYfyML+fdlbUuFuN2Awd5SkUr4s8GH
jd7Co5ZlG8Qno4n9DsPBae/nyWy796rJkQXxRqJ4tM7A1j1LRgwEbRezblmQrgE0EK1yAW//Fbnz
g8VOBt+fd/YTRJNbZlc2l8FaaOWkJuDu4ZhNoRAU1ZGX9Il9e2GMTCiwXyBXgxkLcpCJwXZ8c1/6
4O69zcRehOfy4zQlqu6tlwiDWG45GiZEGv2zNxeGJxiXYE+i1HWErDD8gJ/XEXVlcO9SrQyV+wej
7xsJNgVdyi9wC+fg89kkxWX5n7kbkjy0wjGkS1ib90mRgFT3ik1OqrSLd/4Ks32kjJFf8JUISppf
i7/JLKnG3/rvx+Ji2fe8uffnbCMrse6jTlRTak16AzI64ST7uM5xIXzqoUeItt18gDDhbl09RK8C
jJTd2vhEC+viq4kQmvXeNiEpzQnyBMwyqlsRstEhaHb0YtBYmaP0hgYDpMpfZ7cIPuyn89txZsL6
ScSlFIG4DUqDM8jDUnRONlsI9InJjmCmEgQuuEeyP9v4a+/+hj3uKWhX540EzM1f+lwK2HsHOAeJ
hCZCAWxwEQ4l4NMTnXchtktW1hotAYR85a6skSSmdl44JR3qFSOUlCYrgo5Eq5FVYrk8borJyWc7
m8DavtXCvBkZ61PUv97hziSTBfoQHZYBjPkM6GZjD8l3K2tAduhuuybkpajCXZ96f1P4xfQ6HReA
1AEYjq64SZCJQ5N3T74CQnxE9jAWPy3ozs48bktzIRR9dHfTamxSGE2uSMEhnb63PpTbTolTpQb7
ueh4q+zY+YrwnUKcd3p+ttZX6MLm9/n+ww6xomBxcF1uBPZQ9NYTfVH7Ni6O49Vp6QJ5f4dRliIF
xcWsxGCm8u4v+5f2b9YJJqJpOAg8mLKJSenVP1YmGzaS7jDU6nFpIRRuvu7q4egiRKPUXNMGm4Ee
VxZuVAUjGpnJ3mut1y2lXqdn+7DevhSXmXZ625tjA6G7bR1VDQVyzg6WlP3IvHkNRS+55Q2uf9lL
dFkf/txK/rztHxVh5TXvHbUa3Nanzr03lGfdvktCr8O3y2KHkADeAzYKaSFgSSc/I68Ozx5AI8dF
KP0ruZVYCet7ItTwqzt7AaEPYxed6GiA2rfoek/KzT4gKq5OMRLbLweitYvX/I1A9SdZ+P+tg/+/
+X8q0uYHq72pB+2+tlq3BBmfNIQbgaXPKPt7J07RgRNJLopvf1+9Q8GUpxSEJ0Px29sZ4W5VMqeZ
G5LQ/hrABUxELd3qUOlhE+Hla9Pz5IoeGiUUV5j1LoZHGOv7eHCTbkEQN4ZQ+3qd98SJ4VYm0yTs
DpmfAVFmlF9mu9UJ4gaSBN4FDTEqJY2QTPIRWuaFkwygbQZANaJK484M97QFLjYOLigYTKA56miU
EHSuj59DfdA96NITUpSbLmoSpAkDAzmct7OIlH27jpe3Ll7gkMomJ+hGVWB9qeP0qo+S2zMGv/Nr
N6FE8hjaFvBIfIn5jhRPu6nRCdZ+7T0SNLeUSPLAS9LbLSgcd4OB/VVkEEajzadv3UqLW33UWqFe
xf9tAf7QPvzdhUi2aNh/SBFpP7ln6mvbWodCQXOudO/QKlHGQX1nyO6qwdTbecKofBo9k2Ai1dXA
sRhCV/6Xe/g3JtWWOmbNQL3CUbinP2dx2yr5rlWKcrxVjwkqqrPy2rkVmNNbAcJzGw4PgE30u9fa
N08HmFTgpm1PCVbHf9+IKhf6OS91MLGU2DuWpto/jErdKZXupteD9awkNJeNltp0ORqxTH4e/Ve4
53e+jcybMXqy4fv//lttv/o/lgXb5vF1yxriIZg/nQNzr1fnwwWCNsbA+Uzt5eG7NHbu4PB2RDxk
YDihfq2Cvu/9y+6ppPwW8qXheaOomwwYS3VKchXlP8hfmyJqarfd+8rpL0vu/wAQQ0IGdZ9mYgPb
uvaj5P3Qb1X7ti+o6QPxsespdf6yzK/M+dpXaBIeJ0OrC9tOI0aCAzm4u/k5pLz8Lx31YHD4s6cc
dLxA3pqW5ujmT542S9OqJjvehsJ1eIGJdCWFxPtIVUItQ5TcG6rjgh8kHhTQHfzoK/dwoVS0KaUU
nKBqATbonmqDxEQ+7/2mJZru6mXcw5OhwoADnosUNuTI4+13g7SHwxLrHQGK5P6egsMdIGj2y8mN
bade9Z7Wr9oYhG7H3m/4ajk6OtS+NceRnSdaTjKl/KUOo4sWWkD9riFgzDtMCgK1nm6/CZDBatWq
SAY52hj45mD3rkKUko/2imt/H3QXNhnKqvh5CC5w0O2Xqp87aY7qgeHB7gIy9QbDUBcer4HzcQnz
PAKflS0OFk8VNVRGocagQbEe57tIOz3ra8ozbiNgNDXxAijXZwZcQggxEOX9uFNccnZ7lD9LF94o
4SEHM5vcKlc7hBmUBvjOv7J5QfByXBIUZ+dEAosi0OG8+nVQ4zr3YMYrpmzAZqBcXeMuAeB+031i
Z5RHN3vpCbitTXVEfcTOh1vkcp5AWKBuyLkSQYM07YksvEGsfpkPPBVmtzsQv+rVJpLw1tRzpIqG
sFhnofakINPSBroxHmACAvd6rQMHcnxggO8VGUxwXeg+9MJ9xeWofteDBvkmumk9GM6q14wzkQRa
8VEMbxjaYIr5vrJfQa4HOGSD5F2LinhQXUa7PCKlXsKKRgGJCcnJxb2MqZQ4ujfVb97O7eQMMzv0
N8aofx8e/B2Ri25zxzG4++bZe4jqWbAbE+3Yu41ByND59d+T4t9l5ijosXBYuu1ouvmTgaswqh56
x7qcKspiyJyA1zM/vR1RP+bOlPvXf1/ttyzfjymIYB+CCLqB3o5h/zRi+tO563r7tlbe+mJz6ePO
ANRAtHM76YNh5Q6eYf23ktNhqZguENRa6PdRgNMKl7GoDkasFyqFh5gppouh5hAHNcOyXWDiR6bh
lbNbGJp3BETY00f3CNO9CACiKZSBQLrkUvH5jGCsa66shfl5oUAT2rPqpfUb4CUKCJVqpV+DbFZO
hroHTIQtGBSojz8FgnK8nQEDDAAVQHSg1VSv7M4jkJYHqjuRgqfCYRBvLGarh9LK1iNt0WwWWTBl
/67fv48uwIwAqv8s6D5YaOtXYMA9iYohdDc4WjeElENSgm/lhaD64Akj2U6xo/UdolYQH0N2/VJ8
aSguwmv1BC8DMSfvv/vn31vZ71UaBlukKnCi/9xTs8vNOCt6VU7r+9uwfruXC7V4U7PN2fyLMfs/
4iJClmnYwu1BzcNPFpyjbnbFoa/asda6/dDLp/bTHSMWTyfa51BauUoXlFMUFxPrL8aLjLAfI9Ae
DmEUYbMUu+GHG3485YdiqAzv48HQg8Zv2HsXpIg0N7+6x7tMsv9uUhRw/nLBHx4t7WA0h21zW0Ph
qK3azFdDnliv50MKWSst6cgXwB2LlHvjzqQFCG9jZMI1oFje6fB1NZbHnd/5+hOZIxOkJmg+8Kye
M9XJqnm5f+g+t7cReN6XSsGkHe0PXlWHqhZUC/X/kXZeu5FjWRb9IgL05pUmvFGEXEgvhKSUaIPe
f/0sajBApZSQHgaNzsquyq4I0dx77jl7r92vpW1TevW9b+zQKVoP/lopN0tqo0pyOlDesUPtLKKn
v0vwPQR7hIJqvuDQChp6gztNdDEqD17xEB5MHmqGnOO5WGoblXb8/qV7LpY+IA6wUJl3j+fWHnfW
4BSnenJnel2o2R4LOLdUY+bpWs/X0JUJQas9Lbuh8wKjWxYcJE2ViJSJQRKpShmykD/M+j44FRJP
eskfafW+fjiXGQc0t2JV0CTL1LK1JynByV9iMzFW4jMkGxiFzC1pCzg+8OWdf+aQo1tezuTuFfvO
Yszu1AViRfhfW/ThbgwcnVYYHbEVbZPUhhA2CXSElliM1Dvkh6v6CaLKgKt/wbHB4bwYjQuTSgAx
VD8+Ese6eSzmuCHCNq3c0X2n3J4etGyB7YysiuwSYk2yradxBWPBd5CT+a969stb+88njP6iTvEJ
epQy6+/Xtu7i2OqCtNm14iazllG4j9uTYJ6qfJ0qHAQZuYSIijnphwfk/glpc8W70jOs14GbRw99
BENkSl09/6U2Vr4XpxYJ8Zyz+WKiJn+jmOS6JVtZzfx83cE0U+cUmmaLozmSUWaC0htmLzfmaJow
NFRIwepcNI04ududGrpiSDwuZYIn3WIm6k8qSXkDsxRTPhbRLzXqZyv268JAM0AxdMMkI+grbygh
2zvIjajZGRxbmLApmOowpmF8ADPTgsqfYztfkY5uZVpBe+vZOsS3LX4cH4ThpdwrLrzIFnAPRRI/
oZnZiDrxc1YwrXjE+lsKAvBsDEk8ZILmIsB1RvEbOzwrv6w5n9f1p59lXuj/0+KwSnESqnRodz1G
lhd0AZMnphvDWuqoCVI71xcp+o2bcaPiDwvsnlUATw82EMDzKU2a6tLAOiBFGwUO7qEqs4db0OQs
ltQtHGhm2L25lG7FDbc1WpX8K1C98Yina2zeCG6rdYhpI9mZH4wu8YLQoGydtF75DErruXdx6gQb
lHh28Sc2d5cxJ2qH+DqnVL5OkesTO+wOV1aAQ+PfNbCEUqYeboPdaXQiZcmF7mn+zUaV2l+ZPc0b
t1mxVEnj0UT4r/O/EP8otvYcoTy30KNyKKW2MyDPPBkfYJBMuJWoSYSbQXM5qd4iNVRt/RW9s+lg
mr8vNafBzfrEhMB6SfYBfVQ8sJO2iJr1RILyvX5HQxl6PiadentlX2aG9gSNEjc4diRh07zkdwED
SnQXi5oGGSEFuBA2FIEWLHr0fSGnjx14w5TitUY+gSFx0ZiO2fD54AtRun5WwSGLEZPUCtc1ikbe
GWjK4SqIF7m1EKRF8Ywc5jnlj64+kE8z0XX5RXoaOi8kbPBx648uzRzmwKLoKMgqZ4HNb7vqP1oC
nMLZN2VdJ8hR/bqtVlJmRlLgE1cnSk6rahfdLJxCybwsL596ubxVLAzZaF+7aJH3jPb194EmpTUL
002ksGRIy5TVvjT9sgF/dvz/ehfoVIDjF2VN5Qsq3xoFAiy0Hn7udmjAeaWxQxkMvSq/ZDECKS1Y
hL3hSotK0knifdH92pE1Yav5L8oQLnKI8lJ2kvz9AEJU8Df61QvZHS1m9jWXNFEJ7fJHtmp7qAvH
5Awl0gQue9E248YdNWsNWq3IEW8kr5pGL8Q6t3V8J4zKOrT05VCR/aVx6AjcMeCwpBCBmz0nwRUS
ajoeBVY8eNK3VaeQwETDOe8N25ARttDGyuR8r5ftoSxgpFkvdd8R/eRKBeplPYTmlbpBDSJIflGH
cy8Ep1okWJwfL6gJ9ojJJuSRLo8cpdI6caeoOV2tu58Xos9UtW/XXldlzaDSgj74pdgq/U7MrL7V
D+k1dtsupRcJ4st8TROko2G4tHBb6Qpql1i2+2kFan6R8dDOFxSyV4csOVK9KZKWafTUiIyrpo3u
42tCXz3WlUcF6yidvxIQXfq4fiy8PvHTVLDCWcWiFFPEiaUtRr0Xmfdi44n9b0ut9G2Hm/tgEkGq
uk5LgVL275W2McNmHPsr4j4OvsHJVzZav0j1ZSusShJLrHsN2H9/o6Li+60j/Otnf1nl684YjBzG
H3ooAhk2UbGduk1obvrYVYhoi3eFfAr6ZYpOSv2liv4O5f/yc39pogd9Hkl+3uC8ZG3+mHU/Ndxm
DYQlDxld1XovvDQ4ahJbgqubLMMCk9pskcjvxB1nSx0MAjs+EAZMeYs0cKp7RXVZ2ubJusDQ6+cn
8Tvuke+rW9QilsGJF3v13/dJGoeg0YMkP2vToboLlXtRcyLrJUUC0C94yxJtY15XP3/od0s3H2qY
ljV751VJEr+U/vloQBSdwmQnIlA+ZsNNoX60qGjz+5ijZ4RXvk9RBNfx1urflYLmQ8US8hASJFsp
+srX1nkisWE+X6tTW9KMSjf8vaYh7E6LVp06khAX/lI8mN/OK3xpkxG/RjcARKT25UureqK0ah/n
O46ZRzoCrvJW7JD5TAyLYIby19GrAJ7NA/+Ok5vocHRZYhFkrK2e5v/DHPcz/1OIwY5wsJiJRZ8G
3GjdQX+YXXMJdruZyTHhPYoPwQ0nfpAZM2diNpOaWBvKG46/NPTvX0jYm0XTLlgBfucD20ud3zIm
9H+9xnQmmVfrCo0Q+cvYeJS7qexlPT0YFbF09vVBBZ0cQjh0enHvM3lAc9u7FNLWxXolzvfFuvgP
5TsVaw9gA7iNOfujaGFhwdtkmFuju+yj4CRSubls55dm1dxeN6arH/XKZU7Qmc6gksLrmn/ad+nV
Iml5wOGygZaYvjxSMhDiZzHUcLt36Bb9rgjefn42/7F4kFBlSgrDedni5PBl8RDEXqlbtAk7hojB
4I65FyCRpRhUVZsk8GuzTIKtWTL4YIap3P786d+b5srfn/6lD1RP8VQ04jDsyskrFDvv518lY8Ov
ceeEmsdyyrcKruuydflGWv8xCE/M4vh9Y9wV4r7SNU+EIDdiYwTYPMIrpZvz6xo7P+1/72DgQNm6
SP2DUG9+roP/qaTLqI+aOBsBwIfupa1uGrqzeGpM80brFm1vD/KyonDTg5uM7oHwy8uofX8Z+fiZ
FkyHH/DG17s0dEmL2kFSz1RTGecKgXkYZygR5y1K1ZuIFWRJy7d8mbO62o2c4gvBA7sQ57ajS3GB
NbRxobVe1yZUiNKRxDUFAvohNknK4RTn0luE4BFJ40aDR/MRxk6lLyr8xIyQY6999NN9SAhUDFXj
t0X527CfpwDeBYUdb50pSl+ewaxppSQUe/+s8pLf5xvxdgAvwX+gwTz98sT99llfNiwrlTtBz2Nl
O9KXU1oipYXeLeLS1WPdTRGLhkzipdxiIpd4dYgulcW4DlBYS4cCJrNG4Ea1z0mP1lCf9Urk/j+/
4JdXQlD6OG6L1DpDkPskLA2PySk6FY9grQ7FJjmah+Ro3bA97CLMAD9/+j/2x79uxWeP4T/Pea0X
xUCjQDuzKV1faB8cmo21Tw+jez0Gi18+7F/3QhclHc6uxMTqcwv6z4dB3r1KURUhfqltH/aA6pr2
JjjKv3UZ50v29eX97+d8GTtV1WjmlZmXB4W+mijI3nXo7FjIV10vnIKW+X0b6qurHnAUpGVfmmel
iZfXa/g+Ts0mnTTD5gTpV0wbxnB9Zd7x84X4RvPh+Sd6C10ffRsGePOu9J/rIKZFGKu+Im/7abKD
K0hl/PkyOWa5svz5k+S5Dv16Kf77UV929crPom6UVOtulpqV7NVAUbvZYj8Ha89SMumQPZh2fWFz
SmscjqQlHftZxLr9RRn2PZno86fWmMKZKrXz11Ks1MREkv2mPunN2RzJtnV02PmpUxbOSIILIPB4
3fArGRu4qx40f6GTYOBR3FNrSoHLYsFibIwLnUwY9oiYnoVH7//KLQzs9sCADJePoHojbsx61VRe
WLqEaGe4E2kyggaBHcF73zKkvqNKjth2p7VQLRqAM8ZKThcyyuRq7j7p5akQ12lwuupnsblY2iK/
Lmq49RS5OPvv9fPPt4k++/f7REL1vCbyX4OA2b8fia6P++baCPWJn9UcPWZ+/Ea4CyDEhy4ta8Uu
8WGLfL9FFSxLQNjjIgBLG68w5SHb0ZkcFU4yuNVTWNiYP7o7X17wIAfPNbZTCCmFY6UL8WV6vT4H
lsP/S2sc+jMw4UfL44h4nWx59GIM5/olVB7oJvYljuPbCPAvA8oQyVzo1L4jp15Wrzr0DORI9qV7
9Q8GnrtoM4y7CfQfNYTklvLOEjdRvBSHZQ4PoKJ3tGbrsT5m2xcoVpqk5G0M68r0mmHZsnkpdmc5
yYWWTCm4ycVs7eoKR+FOuDcpQhmiswoLG2NateUpFPdatLZAfqXnWF1G5lKrOFxuZH1VYJWhdGGt
D/bJdcEFbJkHNvbU29fY6U8CHKBHesaIl7TBlaFoMaSjNktWyOHShR94ZboYMTOPj0b3oujbNFhk
vDfqbF6c6FiGDv8qHZtiuKL120u/bI7/ODzIfz0JX97YhFyrydSL+iSSRbCL2fz3telN+VqBkfXe
0/oij0F9FEmLrr3COvQAT/90xQKnZHEvGMioo9c+PFbFva7uO3r6f35+VuV/rF5MOxQO94TWc1r4
snv3Vp9BbQ/ak7xMoI41nmDagvDUmTg87Wt0Ez+2w0I71Mwmdkbq8v26vSiexRS/8Lq328dW9phv
WX+oQH/+atI/3yKZbhRNKVWGIv/3W6SWkg/4v29Oo3FbrduzxtzbSX2qyllUp/6ydX+XNyjcqv98
3Jete6StLLZihAW3OuNFUK/LtDrNFXW4UcyCqOzlfHIT3AmAhcT+Wjs//7zqP28FMmNiv7gd37pv
lpHLaTtI9Sn6aOGEA39onWvvWm/WRQDrcAoGxxSw1dgm7LIt6+L4oOBcLO6yBe4kMtAb3+mCmW/C
61ay7r11pdMQsQzX5uqGEz0v2zbPsPDe5nbxa4KEGKXRk3LX/daH/67SmC8m6dokEquyLovzvf3P
pigkvqG2CvOqKPB3pcma5Mt3ATyYYjpIHdsXRjfjNRfI/mroWwnFycqDVVwxRBXpMlzzXVEqrStF
jH4dhWPUVd0pcIRkjdCybRFnuwR8Pp2ga9JbDLueO5QGkQTyK2cQ1YeKLSb0A6iDUkIgroSUUyD6
/mlE7z+lRe3mkvTeSzUdcMv8ULv3HkBdxARfffSnYq8xsJh0rijhR+ImCCFdCrkb9RyC23L3832X
PiUrf2/rzE9pYM5BIhrj1PnB+M/FihRlqH1Bl7blddn2MErLU6riqr2SUpmJnV0pwE8YtvjItCzl
QS7AlanpTReEC/qSBm/gQFNeSN1LgG5LKSxXZvzR+OgzDC5IuG1hNktkuUbntntOw+e00pYpGoqc
wUGO/qM0nCDCUsa2PWKzjkP4KNf7hrX4mt4mwtJMA7ehBSRUAMqsyOnxlU8i5nQ6nmF2Pw7AeXxS
dDn8GmsrYy+HtVzomxR22aTx6pSuWShOaT6k7dakwxRljqg2HseTlBogs1mXlrGU78VsvI17PkCS
HEp8T0kgPzTTujbhfyPSs9RxSd896MUHvSNonn9HE6grLUjcSm+9wDrz2DlCOdqyBX82q7yAr63B
GwnG117FP50jq4xva7VyC/pV9FXDuNsXE7IS81ehxFz5fbmvFgdOsk5l1jDtUwz6n/va64N6VftO
2o6MT68RzzmttVK5q0fqVtMO1fsCa05hqBxZ3que2cr4y+xO+r6mkHnK3M5iFkZEuPnl0ZoaJc0b
wwffQEpP9GKa+dlkMO0XyBoKbavDziNxSulkh3jaoPQYNXXhrBgdnNj6bZL4jxXdkOjiWxyBdRXl
7lzf/ueCRKWeX/U+54LIG/JJIrFwdMxFcM34EgWHYyRFgfFbXorxvWz++2O/bCQxot6Ua2Ptq5bc
chla28e0awEN3vQewW4by4VwQFHWuJ9H8+FNuDXn4VTwbv7xoZzxVDEA2pmtq2xD/re214+Sw2zn
tYMoBtnDZW+EDwgwCpJQQojFo78jouwEBiQ7HF6sTTsbXFcBJz/WlpfkUiLJJ0cS0jGsCEKQcZTM
crlfFpbvPzfyDFWS2doVeg+f/bL/XG45TBRfSDR8Vwy/m0Ck+zU85IK2LGPZGUSGSKE3MMlWTCBO
V3kpGCSdqJyZsm4V06H/+eso35/F+euAH51bVhrZ6n/ffbXDhqQrgXYqEfzDfuyxcLeOdKe2xwT0
x61ueNlWHG9yhHJ2jr4LUitsWw6vDiO3vex2lgc9pTpMtR0c1dQbGKG8ad1pGBYmOJx4G7z+8pXn
8uzvN9gULUln7GFpJqrQL9VR0LVdnbS1dJIojVndbnsGwRuW4yJwa5iCewXJ5cFMViNegDG2U9+R
zm8W5gqmFwCUqkX8EKMyxNL2xuhSPw5L5QkbJEpa8Tdl5Pxdvn1XZt50yDmbcR79+/KWlZ4U41UW
t2p82wj7muQaPaJDTXLSwipoyiYkYVYPLR3JURnfa7N+bIaKSSTQJjWym8FFvFYVqCO4G8pgbsQ8
JhianaB2y3Hgz2SOPNZ4EAQAjj9faPWfF1pGwUayFaL+z3XsP49qoQyy6reBfNMpOuoR5Njx6kq6
xkfTeP4HZNIi2YXJC2kcLhRKSwCmgE6SGJ2scAc0i/4TPCM7TVZtQTuM4SREfYnQVlyti1EBfkAy
0lIlHmLaXp8UJ7lTML1xKEkfY+2p/VXX/L1nQbuPJU4yCNKSuSF/3wtTGqZGDHNh316XEiyZoYen
WPWHiK17go+VinPtxTgRXI94n6TPpXGeJjCcRFnl1V2Nts4wXfJUf77M8j/mAnwxWo2zkle0VOXL
Ciz1alxfAwGU3aJCrb4o8ZJgr7wylcfLlkHvV9f9WV0m9vRHrbdzLKlw7G562BjS0cLNjw6IER9q
gtBVErxgLtxZ+Vg3TuA7YnYz1RftVtdQpW4iqLRo7U2w5BPpcCq77RX3LnFHgltnr41vp/j7r87g
r02DyUO7BYlowbXjZMRcNrhIDA/Q0z1y7lVVMKDtuyafjUeKHgjp/QO13mQPCRP4Q1I4MtCr2EHt
qj5lWyjKz0ywGRtWJEy2SEAd6ostquhInmmncHlEWATNxzB49E+HB8Sc6alfyyUtlQVXPrM80u92
+Zt/x9OkEV7ZQEkBTO1qz3wMciL61Krk6SsmToFLXAOugXBp+svYvBksUBvxTlL2JWGHoIaBI5aJ
4/enFuiho23Ncdnh0IYBYy5K/JOkI2jP5h85cdv3NEGPv+S1zBS4n9OMJojIw85J7MLiliw01b3H
aOwJ1xUxmnpuS8+DFzyVxjLqDrmbbTkfSGesD6uk2DS9/aG959qytd9AtcWP6WoTTG6EquU1NLAO
R/Giua/Ft8x41Jh0hlvk55Mjr6F79p+YhxWmJYgp0eJA4XR9y2zx5rMf3dnGvUgdtikBYOJVqpjZ
LiwOifV28FFR4CeY6Y/0cR591CWZ7uSPQob02sZ8O556SpAzNUZdEvoiQq5R9+1rIDsm13bVCssK
MljhqJTduZMuGdNL1XP5it42JXviPceptS40YjbRvmWsBr+sRt+1WMrfb8mXqmkMFF30M0E9QV4i
6UUEZWxh5b6ve08dlvpNsOvddFWC3R3sanPNGHaJvBEYyX9+X/9xJv37i3zZf9Ii0mqpFEXYUIFN
xeTPBZLSe1f+mgdvZZExtyLlSak8wtsTa7JN1Xelxv+tjvzH+iwhuGSKoqoMFj8HUf9Zn9MyG8y2
5uhV5ZIbI5VPqCInkE4mcM5EefBbFL+MvVoXCWzYPAkGaMj+t3THf0yckH0SSsh0D6mcpn85owtC
1sTNkPr7XKPt2e4FIp/t7HWWZNxwGIz219adOMjc9P1S+ohutACZzob+f3QbuJrsKH9KDNexrdz9
fKP+vbB+diokhWY43oS/V3zRtCpDIIzwgP/Brs/y/R5n0pNygxFrrhN08CQfWumyfuqnXFwLbwyj
OHGCfc8W6oO2Qpg44EqUFsMFsV/ttJg7SbB+yu/bewNian2qQRjqvJnhQnkMOeBvpK35hFWHUr6+
J+FvPZxL1z/WC7PjIGGnhgsD0u73zU2JVWHbQ1FiFvrib3oPydgJATwM7ZDWYtjxLTRe4mO+tDg0
L9VjudvBYz0QBOEE9z5SuhXYUo5lIFECm7Qax3hW34L1CEqRsyiWuczBfLH1YaD0F4yIw2vi6PYL
AAFKOTCze7yU/oIM91krjbN1ky4L50lXMFjir1FXL/XiKept46E5qNvItZ4iCCrdQ3Zo+Vk8XbTJ
QuWoNK4aBxnWDhaKkxER23n3CXC3+Pm6oB4/Wvfpg8g/ihaY+ZboOR3k70BX1AVjWZwB99GifBXW
19tsr5+hRryFkHwgnmwIrdrhTHXoLPYObIjO9jkP7oMH+kCMi4MZxMNbtrRuQ9nuLuWHzJUk8omD
LmdsVihUpDbdiTsBPuTg5Tfdnh9iLWFFBj0x2uYluKvXH5woHlr7dnogW6EhWUpZf9z7R1L10KFG
NqHudgD+oH1FgodTs8H6nf9S0GrGfNb5UiVKWKox/rP/W8rXUWhYCoaqVI12SmkhEchobtlpkUTF
2ZMaP6qc65Ndnm8FW6XvqlaLAA+F5Hb6fSXNTXwf1Bdia3Joa/gSH9RiTe9pBCz5booh+tJvAMTE
jxnt99FLxPUEtPOsjY+64DV3R8ltjt2jBFAv2uRsW+maKBXDK8XL9TmF2BCd2vASoIDBN7NsZVws
b0Mn2dqFv9Gx53GKDo4kwfD2B/WfSqevbujA2Km0y+M09rYKvla2DbQIEWHUjacK888jywNVwjLl
z1rpc8JhqB+fkcuG1lrBsiB/IJJYM698k837DO/KHNvJEEOtXmcLUTZ/DFtmIHgB/TSXKgjGAHNc
wuqc0s4hEt9YkldNdCbhyPT7MV9c021H2o5BHxd6dGxyh2nr6hoNDLeJvQrpMusmmhXYiBVcPJ52
HtW1eYs9eI8MLXk0sUuE7y8msFrBIaII4Qa9PVGlWx0o3lRsMMtZcMdwvZb8pCsKCuYmNHPCYFsp
N9IinvdHml2EZoUHJA/80NYuo6V1wcl/EVFJxpQMR7XzOogi79n1ondrvfMSskzKjUh8GSBuPDv9
GSGLke6sN5Ag4rL8ky0fko/hkvXLiiSrSbL94CRDMut2M5ot6V4l4Z788T+Vj8hx3e99DDq7IDhq
ULLqd324O5aONm0hkz328N5vuXaGaLfXm7hFhTvzzgX1uUOPXW6S/TkgOHFYyiDHy6WcL6iW01cO
ir7wwa9h9y5fz4q67Imzod2VmbKTXF+HytGkZQ/oJn9G5HmN7cQ6hQaSQA9PUxK5AoXhJh5P6DNm
V7W0FmU34HrBvjqhSMNr27bLpn5Vs7vJQRJiocQn6Zcbf0GNankWdnAudmRvJKduPR9wYEYhpWYb
EEGY8XQq19Dl6GjrSOWnrQKkdUXPmCoxk098ZEmizSOOGLVbI2GS76ZDyIO7VHcuaXazCZjHoV9c
L2O2Cz+ua8xOOfbSVl7VuA3gQBiB49criRS3ct9b3GFnIN8VejE6dglVsu70TxVHPoQr0E47N1fv
tQRSivE+rvs7ztYQSXX4/aVbtk5huA2oteKozO5C92pt6oYf0Xcawq6Lp0m4MWC0tP6mDtyuXVCL
j09+sOl8hyKxlRfDWSJPZVo3xTaejnG+NE3WFXsINvClDP0RrxXWrmnZ4A/eDB4yajbkBv3rvR6j
jAQP75m4xmRQw6QwdF4Ownr/1D0kFx+cWCPYDYHlt3Q5JT5UXhR7pnZmduI+4usCCqbbHetB7gw0
kJozd1umyIfuxbuJc+CQvKaNGzy2hE2t8+s+1m6LdDuxK+z49BEpSCEfQ7A1/gKQai17OSypbOGX
i6J3+H1pQJutR2x7ylLOoGpJf7pnXXy7lm4o75t4TzKzXUs4Bd4lsPuIpIBrvsxuuXfBhYy7ZTuq
GTMeJIfQW+t9rB+xlcf34+3w0Zy7d/ac7lnjLLubIx2VG5Wadn3vtrf8q/IdqSfM2qpgL0yrDG9d
zMT33HHuWQ6GFzwq9Sa7mKyI64mQAkSixA72wqXWDachYEHcalAF6EzRbjKBVYHE4F2SXZNT00aV
GNZukmmncPgiM/muM7bt2ieInlmhN9sutr2x+LlO+mw5fdt+8KjhOiY7W/2UyvynjhTSxChlPanv
0dmiHOdIIJNbiHcIDH5xCl6aN0QcGkNdtK8MiZc8+ADFxffyRH0BIAI2P0eWLUs4Mi0ee+LURocu
vnh8fLumDi7++EFulvNw8uTXXrKemSUgqwfoGiDkWhZa+nDulXhuZ0O/xlHWhM7+/ENK3/u+pkSd
bKlMzmQaR1/6jZlQGqWfxcF5+4zd4V6rt2SwzeodbTbk17hvfvtE+V+7usXsiCmZrsNr+bv6tKqo
M6b8Km0N5SFLoAa3lFz9Az0+bPpI7Usnr1EdSbk7jvg09V+OB9Y/Oo0SwuD/+3zly7inMks1LLop
PACKfGPUeaR+CkEj7+i2fwQPBP1eIMIhBiCr1Z7Q0G9KG7X27tlazH/BF1K4Hcg2c3MXwqWezvKt
8WweoftSV/LgOiXGPJvYvuUM/ZioIwkC3Df2LEBsLy3ZDzgXoD0Ym5jUjwxvILLDBxYaV/d4tWz0
h+X2MAsD0ai71UuG06lavjym9pxkv5IxDOAH/O2u/KPh+ddV+dLwVKosqIyoj0/ClkIpvaNUSJAS
o6d16RXmuV3SA9lwYBIf8bWXrz8/huo/n0MeQjhPnNx0XftyJpEHTQhlSwoP1UI1HP+ZDGHIDBUF
b/inPF+snbHGy+I7gN+P+l6Ek0kouId4ALgOI10bOfyCLg5AFpJDlTduaPkAhRPYnXiW9woJL0B+
5yEwnXOmPweldVRtgRzQEZzl4CibHbp4W3amRX3Gp8cSuq6O6TEIALPI7xD43GAl0JIPHY1wlD/S
AlbxaFvH6CxcYlrAlTOtfdTF9/g8lteXiS+FNA5Cwro95RwoVJi1A/lKhAQTWoV0Gz8n54LZpFW4
KcwvkOEYxgTAr7hDYNeNH+STPqj36dPk8pEhDtPy/srpfvTwOkBGBawLEcWNl3j9j8mLThBp6BS3
6dF3iRVYVvBjqlusKI46z1hpyRAb4nDedIk5gOdo3opv6pt+if5YG4VwE4Jm7DnSJzqFPLv0kzDM
OP5TwsAHQK2Ay9ubQz+s+3ha0x4O1v6CpJFXEen31SYSEAQ7JIzetqWDAsNdvusvIm4Q9JJk1zXe
cI4fsge0PiKJLvWN6JpvMd0bJLnlHJk5Z7Rh447uBm/cVWfC3jYj6S0q/fScuBHGm9m28rQZ78ay
yW5DDYyK3733KYV7V/IiF484xif2yew0e2thc9qAbDJ+OINMvMyDBvvIwQpr2gqQ67G4h/7q9msk
oGdI6XdJZ5tvhJLH5/ZOXtygfb4FOxyuAHWRxNngVCQ/AfI9f67yhPsef97k0QXbjvbL5PAEkev6
UjE/waNP5VDeCZMTPekrzBUJLhgsMFB4bQkqCLjCmCPZ7WGiJAO8e4z3M4qGGLpN5GK4vQGvc6Pc
opvpN7yLwxt8xnVy1gEWapKdP8CbnkXSwPVovi3ZEYt7q+fhNg+RK9pPE4wQkfA7smuOsoS8PZCg
oeuv4yNHCDDYXJobOZ6LDcmj+8dXy38RXNHe+McaD+4GXIelydivv6yxfWgpTVeE9d5S/zRCtatL
7nVVLMbu9RpyPDZvDOJXclV0rex4HZ8l8xjKMqhN7UaP4VEWwnVvRIT/SN1JC4yFnhgr0cmuBXgB
5ShPLyWgnCmhiE+qrcxkMOkB/wYWsJXyT55tGpo7coLFo9vVE34fYr8w2sodGWMZd67QIXOEDFfj
mw43p1+yJkCFm/tDhtC6xRVoIc9ZnWrLHjR9kO8DiVguxd9UdGRbPNqByjn7mt122rjpjNEtVZio
KkIUxGVRx9ucXtd6pNzkjbmS0cv2+msNBSb1gSvSwMWF85DLPfF2kyPW5K5dX5r+3ed8MyS2StWJ
NNItJnIllH0hKF5bhosqqzjP4SStDIeevW1OPFSIB5ISkmayTidM6JibBZjVg9xj+SsXAf1fXTA3
hig41ew6M+mDJo9ShUMsKZZD2jmNivc8Gr3+SpKVwR8TOreayO2SOmDF43owgR001jYkoa2s3Ri8
Tye8GXjWZ11Dp7uBFL/64tPsdFHWHR8S0uBLM2shVz6dmHOfKmdphIqo015KtIOMm7bUAUn0qPuj
4GjWvfPzZiL99vR92cuGdurLJijafcFbxY7F4nFHQWbtWVY8ubcjwRbfaMaowCuW6Ix//vj/bTB+
LRwtk2g9k+4j/MQvg4uraSpDWpjdnjXXuZSe+7CNnS3NCxuHjKvvNUCyw+L6MJF9SqgicUBnkvF2
+z09g5nM1jvg20GZs7o/KLbbOrSz7e22WfTOSbG3fx62D+7WpfXmudstnFH43588t8tlux0Wl9HJ
dp2r2XuDvw0DcH/Z81+y5G3ij53SOXPuc+a0sAqE25y42y9aF1wm0jV6aYUNMtGj2vAa+7Hkz7Bv
3Cwf1xgqbpYzBJhmlU3Ukbw+gygwPG/99jZzjGdTcmq/zVlnVK7ECk+H8q1YySRB4WPDkvHG4Hbd
I7z1DoBx+LVe85tDxfLpHQ7O6hZRjCu4PQ2NOUxh5CTAkcTeBov56v18j/4xf1QZdsnyvD5BaPly
h9JQbetcUThzNJum9a6Jp5WEqC9HSCk/f9KnkePLw4C/j4ksPE3N0D5Fbf85RdSCKedTZEk3DdB0
kphesnI/kewzbE1tQW9n2CGdR0MUsUogCeXslIorBTGilsFoH5tfvo8qf1+aZ+wGQidlHhQb88vz
n+/TxXkSiZlKmuXVzaDKTh4kAK1ZYoHI7ixwMUyJl+aT+Acyn+FStqzEm2GLaEtijmDYyAAD8myG
Q/ehRzbhXyOTW8/CWUovpF9N1gOehAHISLJadYsabX/i+S+/XNN/lPAaEmZFU1S6g4r+ZdRQaXBJ
FV/XTsWlhMB73c6J8QqdAYr1gTSdvXIIich9BJYiHhXfqx7oec1O1dCT4QQgC/3lnf/OWlTM/34j
48uGp1/LXLPytjjo10Nl0cfpIndSG8fX2U7q6QM4UtZ+ZNX48D+cnddu41yWhZ+IAHO4FUklS7Jk
W043RNllM+fMp5+PbmCmLBdKmMagpxuNv82gw3P2XnuFUHrE1Yn99jUY1RNeF34/Ylkl6IeuHq/M
UJW/rHMNqY0+s94h6VkX3V2K0jQutNEgEZNiUR+cpLHzc98yvDPegnJjCQ6wjqHuvRdA9emmy9do
ULVhpzBaf0im2RJYxk1QO2qaMxVn3NS16HcwQxJ4KEHw+60cEYgK9ZUb/9sWjnoWHedcQsDCuHif
Wh32ZtoqxglymIdZAKQEN2PssFNQht+YjvzCGY77T6zuupNw5ep/mYizeVO3wAfk5V3aG+SKJDF2
bklfb+8E9TNhVAWxjMnRGLwO8aHXrrSkf39afqRZ2YkVwKVJzTBGUFDEHmPm3onK22y6kdOtNcyq
WSgCSOSj2clHGs7gcnmRO0IDE82b3dz+/WF9kb0vNisNURrsUQmjEutyXyxDs0LihPpHe2/J2/SZ
8XSVM+BI+Da8gUyT4PJIc64UrsUE3Uah3BED5NlVYMeYJE34MNl17oBftbOhJDPnAMcv1ZY9W9us
k1eZvC88jY3OvXLj6s9dTdNkMJr5vlXwjO+7WtBIZtcXcDKGAIE8hlsS8AUdq3oXzlw2byvU0MQP
WUzlA4VayR9KxDiBGwHM4WiCyylgniDaTbscOJAH9bkG8tSspxrfpfheaMJlM0TbtuYDoK6CAPjL
wPVkl/4WCKobd2m2UfQdPO9av7IY/yJ8NTWWI9QoQ4KmcakUhEaYqYGWhHdp6kKxVSRCeKBKkm77
pP1mOE1HyQ5eW1AhMThYS+ICcxaMWXJQsQUxfN0WFtMDwXrxxiJVxHMhnXvveraQhtknwMUY47U8
To+Al//+UX5K9PmCcSFGxjb7cViXdZCVmZOsZSZfDOhyOxDGUE0rKUdKp+CvGOOEGPHvyUoUUZUR
26jSP2cno8HDefQpsfGuINgaLuqVG/sxV5rvy9RmjhQjWvGSWGKGgTCNqucfhvLU4iDWkcHpqOYG
348pWv37JWjXLnZxVklqr4yCocUHhh7Y0uuniEif8Vd8k5+sm+JFcoZd9zA9KDvlyTwWb8E9QDWJ
hit5M3e74SZ/fj8S/LAp1jMgOEeQlLfmjXczB1VB0fuYPcabfbOCNb317lKsULOz+JaQZfLvB/lJ
iPz+1i53RaHKLH/+1yEr9ghpZOFJ8Va8vqJY5RWaamx7syt6qp8ioq9rYkMqGZpq/fB9FAShlJqE
a/rDWe5JFyTmUz6J8osSjK7EKWRkrYP3jIfaxh9c4W2k2KceMYnIgAWEpUGquKaFNj0DQ1GzvZbe
ldlGj09XXs6P/efiRi+qKqG3NFpBljovJyRBeXY9CDm89gFbtl8xwarAftkyIeVLMKmiqXWS9v/5
uljMqkExi+fEbH3Ad/d9FxxlqVQGaBE7UcCdBIVZl+RLlU99bHgnIT7NGgPuhGzaUXX64DkoGzvV
7lpekEcyqEB1UNaojiflaNAnC9A10Knag4SyIN0p1S9TuLa9XRJe/3PPFge9CnMRQcHFPZuGwC4R
p8Qy3qMmKpJleSCBJjhSnloP0UdGJhk5NAROeHcITEhqED17vEnlOftsDdkOw0NIAbm06R5wiYGW
xbZhvRlQlmtHI3XsBX5ScGsSAwmD9QQPAOzt1rDF+/ZdvQfM8d7LIwbxsx5nI74TGty5423OyAlc
EV32DnoCGtHwaD5lELeRNXAcQzLAp/ds3v17FclfTvZ/nL/zy4DtxqZJiSFByJuX2R/FuTCgng60
RjzKr4ifWLIG/L/J9lJXeqf97ytQTSRBvyTAKgCICCQSnTL8cKJ1CW7EaCq1m6N67ll08e8JuctH
OxvPOy1+coFjgmn8amSnxB3nWN3qH/G0oMKQHqRmgeWOsRx+ayTN8THvAT5HJL3v6odyYzD2QTxl
lwfsTWdBo7ew3gXchMoTN4VmjmsLHPig5r/Ex7YmJxi/r+zeY7KxxPHJP5X8JrT95w7Pa9hk5zZf
MkuEYoaenfGt+kv9NLWFTBBWdiO8Vw/Gm6w6FcSrxu6YlAV4O8/hl1NhLzxc245CDW9Z49R7V0Zb
fPZ/F4SOHAHu0NC5I2jpoTLt7DHh/6h1mZSn4J0Gml90ze2C6TfmUzJzsNJhhq4wxySEDpEVBlWv
MLTqZK9hrUcf02+Q3vIFM403PpWtB5HiPrjDNuDN9Gwmg91+AsnQF6SY1qD9vBKwSAZ8/BAEVr3K
kAg+i8f2QTGJcEpvzcqmWg4+ZpO92m4+prP2of1C/ZgQlxUuks94A1J6mHoXFyodKjFroLSxZ6S5
GpnSuRk4XnXWFQJDAouc9AilIfo5Bw2IP3sA2zAQfLK+eQPkDmHdjyUhrsy/p98engmTkwx2X2xF
/IWhe7yI6ZWD9fKM+LF+Lw67bIiFtBrLDMv50d1Li4/aaR2YkldqIhjY3+u9/1zIUumr0SrI4uUQ
aezjSSsRLu662Fy3+efQDYtYgn5XHUaJ77XAW3ZMPVfwAFuFeql2r15n4ghDKS/5y0HV0DKIa8FX
NpSUt0qsOkrp3wXip1JbjmYgLxvFc5CPrmhAXZx6p+uPImr31gw3nlzvDD3cZ2qyTi35vbGgpDbm
Y6Wc5SiwZURYMrpH4SMF9veHtVgsK/XViPDaH2mo69eJUBNFXYYTmTPdKgghGzFgtFAziqweIvCE
4VjirhOiGczD9x7dqdcMtiVAV6r5CLzqY7L635QwG0X9IFci9YATl6n8quXbtiXpvPwN+IGNVohG
YZ0Qdv71/7Me+0N9r84m4mmNBZ0iPEmIraSoXlT5h5iclfDDKhQUyd1dGhAV0a87sV6nDLQN775l
GODV2nr0Yfy0GEqO3cmKUrgxMUJK0yW5K+1qxKIomgJ2pBmjZX6tKZABaxACgl28TSbtvfdZ7DRT
DhRrXBkTeWDJiu7GMEjIto7ScMKLt20++4mYQUWD739KjM5ufSKPIIlrKeMMoUNWlzpN8Jj1WKUH
jAS4xGhSHe/GpnPXZDTOjfhk7nsiMwfUm03qXM9/+NuSp7LVdSjUNE4ET3zfsvFQqAtf0rIHggIX
bwOTjA5vTxKhr3xb+kWJMS95zKdlmkQZ6Eq6PNwj9OvCGImEo8akN07jc8E3LaMYE818b2qePdOP
YvgSOlGtRSEAlQ+LvIwdryCvHXP22CChhTUOD9lqgp1lTJjGc8PJsW/EhThsLO0DrfTMaQ3g0Wkc
kgXZBeZb7mOM75GlHGA3CLJe0gV56PUGo1+OGji6QRSRgOdRkh3bIpgFBamO9mlNYWe3GVZU6bMw
Pkxlt1FENkPoGgVsYLneVD0mBxhCieNTlb2ncOQDuFqtWtmKWfIh3f77gL2cMv54hxdl2qjqpdcW
8ngK0TGD+9ULI122up1SJsEc05YpZD79YEVOVV7Zsy7ltV/X1tFXa1iYz8XZBSqdV0lo1YWR7rLa
JCf2ZOaTG9IyBxN0roL5JXtSg5WmmFGnTfltK24wAjNh+gW6k+lnhXNolD9ynRzumnM4w7eix3Oz
w7vZkEAp4J/zUfKVdVd9M/6y3SKO/L97V74v8qIejbD2WeTDksZyIWB+b915O3y1FzNR8QnLZfDo
Kz/WBQzznxf25VJAr0Yi0cUL08wxH3RzmI7Jzr8TCMQICXQhyc5ypZX/4HaP6bIntWmOqayufW1f
gMFFJTarHHWNzgOt4yUSIvd+VKZqMOyVBpNfq/xddW21MET/Q0/N5VSatiI3KWs4ihZl2z7pSrU0
wuwQgTl6+r1Opq1Y4jTLsHi2G5OE+xbu6aDVbgsNbSoOYToT0EqnUZgIZx8ZLLcBSnmO0q8BWeNE
spEy8p83fUWCRw1EqIq2bwwL0fuwutTtx8gxJ3Fba0RQ6e/atpSNVRNC9O8+89a7grD87cf4831c
fDl9i09AOFa43/dnHKVGFut/MowMaN006tcc3L/q/u8/AK2MomBwr1IRI/z5vuRkMw79OEkQoo+K
YxpLigDGnx8TI66Y4M/EcnWml2P1oQQZVt6i3Rk40YYfNd10fB9oL2r2WmUfsrSbUDcpRo0X+eB4
CiE1Mf6FUK86uEwFJWkKCfMaovdzs/5+9xfAa+9bfQ1ShdeDuJIiMEtqiDPbcXsrUwtmxSdq4ija
4rTVtHaWXwPI50/j+8v70uj+7+q9uHwSiaCnmd5ToryPZb/08WFX6ueuq9ikD0RZMOiwS7F2zC5x
RuNX5M3eia+9/JH5w+KX7t/oGtNvI3SM4P3KZz3/cN/vjXkw0CoO4Pij6erFXqIoYWHkXiXP6XfT
Rgl+SZQVZvEZbg2PyJfVEG9RDHRww+E743ftkYLDWOhajMJfDm7uwyDcjBkIAPOl3NRI/CrpgzZ/
MBaotpwQ2Ykz7rybxyvPezGsYBvDgZJPRyKwYR5WXGxjdRkPRtVO9W5qF5CH1BWZxSgot5zYMEct
2htowUuFc5w0i+jKqfOXfWy+OpgoNnR4Il5icABgUaE0I1XDhNBJFZ+NsMXCAiYRzD4DelNLRzLm
hymPiB4IbLazkVlpGH4qyIY8+bXFVKzWfKcfHUnZVdJOayXcxPDFl4eFDlhVmfxP0s8o/PANpxZS
e9Tuu/h5KhVXthK3L+BMYG0v9uQ3a8hlsmhVhm8cxAKxV6JdFcpjUEyuUh6F0Fi3YXBjUrD75vLK
7/DzDNNExP0GqB8SSQjl3zeUSZqyzOirbs/SK3sqDEArYsn1EF1PHjhoN73bgIF5U975muTogAeG
OiDQpse4tibkv3wDCh5buorMWcQN//u9lLpW5H2nZA/0tJCQyBJfTov35BC+QEm5do7+3AywPcIj
FW2tpTKQvtgM2ni2agjbdidWbxEcUpjU+bCRp7OUrlMYOxKFuIHcLb9qhYpc7+eDzmUxUXS8fAvR
yfcH7Yymkiup63cawZ3F42ARt0GLNEUiNd9rFmkrn5SLwj90FpKY6dyEv/oq2ec9GrVsO2otbMtq
GWcuCRpBzkafQAsVXid08NVZndUnCOCAEUAZChgbBn2FZJwtnFcqtVgVHpdrZmf5KcNtmr9UEPCj
1+PCZ9grwsIug2LZSIaTmR+CiSFcPNpmLjqI8EMcKpSa1K5+O3RnSyXQiNxx/RhMH1kLxcL4MPKt
3BEBL3+o/mMFEj8hpuhf6QxvKz7ryF+KIyzjc2Ueex3PGevYi9MmMo2D1kurOuZ8F9y5ExohG0ra
Saw4UxttkUMR9hT+PIicug8JUNL5h8r0rHYHAUBIDUNiZslk8j+blCIdevLsrZ3WOuMw4h/8BpJa
mLu1+srJUlGNX/mSZkjuYgdXZyN9MmhAZhlaff9RNa/VO6WX59VLRLX9cIfgdsn498re9eXG9uM6
8CfQfqoUYfr8Rf+BhlWRYQlaMiDjgwVVnfbJkXwEBNfNTX/stjCKxmXcbGCCV3fnod38N0+Jzwzf
KRsoeTffr95NBlmK8CIf4FM4t8SquC8V6TrGtaf8y/mgmn9c56KBLKWga1Pf7HZkdYtbM1r3nyL5
ZoRHEBj+kq0HzIh8Ylqxlscc8cpD/mUjolIwVBH8dbbMvXhINY6z2IPjvBcTp2s2NdqIJoF3rGmM
rpdkJjgtqrUQsDFm9lujJLlyA39ZS/TMc/gDuZ74tl+sJTraJtCFHHrbq74aP4RDdQPmepjO6du/
r2T83AYpyVAEfiH1uFxc7LmSVutyqcTTSQ6eRO2moYkt+swNpS1T1xjb0OUg2CNUf3VTWcvgPnrz
y+eqAWQEkTMP42/DvWMm2Ay7elgBbeTNqn0fjwR5AaZHBKOm8NWYZGn6qXkriOrIFumDWO0HIojj
1xxSV5MgJl7279UhfxGC31J5pnSXoPkQZUdJNiJ1YA5F9J9iCwLw56+SwBrjBRtm/Y4QWym6GaR7
36RwXdfr8Boz5C8FkUliKMjz7DoJN+RiIUZ9VI5qiI5kHyITClcJyak2hDz33z+E9HPNmVjisnUQ
HSCDcl981lbWyU3kcfgxzCYlUSVKlC54Qcg7vNjkygr/gkW+byJcDYMz+O3MUK1LGWZXJAGYFbDJ
JE6o1NtNqMnlos3qzdgIB08KsN0h2ER4CzrFVkRmxlS+WtVvrIDkhRlxqheS7+qCtqwgUBSegojU
f5bJ1WAzXkxS4KiG71QdKgfjdsqxYTZIl9cg6I7Q/6m0/PINwyoZKJDfmoK8pb0zAa308FGQX9O2
xL3/4DNI76i3a+YwVtaQzOOI+sRBBF1N3ZlBcNv67Q1WO045kFYdFTcxiEw6oIFJumVvMtvN0VOb
qwS9FZy7D11E2U40zrIvTf7i5ySdWg9JiYRSEymwqqQ3JWKgyccnGhVI9+IXEj4RlQsDcKEO0waz
iU2ZvYpydJcj9IjIjdKzYyyTBFptIllc/XtZYMX3l2Plz73oYv0pTEr7uO/qvao7cZFufLPd4MxX
i/mLSYBH4njhRwIya3mpow2FmwDfc26sk5K5cTSLqMQ3PyO/PkORPu3YztpSWGTodPTnOJ+2pags
vXCAOIkhIb7nVerZOoIpw8NDOnVFcVwpKRpVb8TU31pWEn65DCf6jGSFyKTv7qtVK1VLWYqXU605
1A5AvhSOEQvEehWtEd5PQKrreGi151iDZqAbjjnETpy/U6GfJZiRfk+wfE94QzI6AUCm6bmieipq
uv/00QqPecDOAmcqVfK3AujBA56d/U2KQXEiuV0J+WsfTMswlrDBG5y8Jv5d7O6lJL5B4mwnCmGG
ySpKo0NZMkSIUiwIRH2rj9MhYwdX5WETq9IpaqSFWFWOZp1GQGZfd0YGTrgk5Nh9tASHZmlymyEI
oP5BwRxKz0JnORFCMRVCumKsxFh7LhQLpq3+IGl4//WnIshdsb4Pgk8ZWZfEYQkYMYA2dsLrSBRH
LAmrCErt0DPNIa5pUcoP2iDiPm0tMjJCahMlRlErpynCmoR76X/1Ho3GqHhLpcSwsh3K2y6DH53O
Yy6p3ISNuTQbDRGh5mRVci+W4k6FbQ/1FzMnNMCj4obrkOFX34fAlh8+jUxJ7o+HkGECM8lJD6SE
8yyo0SJZ42J6q8IXoUpEEY7+Q7XOeU6fGrZLP2Dy1SvJncxPHOnMKXVlM5amI0ywfD1yMWHsFG4u
glQpj41ZIb+a+l1AppPJKg5F8ty1/CQDfnYkkim2TmqU7zd2nb1rREUJHZBS3BJEgcqrXRuQjpqQ
gb/JeC1/9kQScPJ+QnFXrHShZXM5+IbuBAR0i/pzhs/hJEfLpEtxHPGS5UBnl2s3gnLXY/MjIaTo
qt7Jzft4pMNrhwz+xeg2vPlG58euOteLclfRaEhzzI95L0gx1E7a1ul0z6hplY9oWqT6Vx+u20lZ
q2ybNfMmJbKcTDMIEPgdSqhZu9KdUeEJNGsM3keGiqk+vUoeVTbhZ14uP9TGUz+em1ZbcEJw5ach
Y+qcyEtc991qNk7A8I1k8fcqh5GWpkdTx8dO6GxJvZUeBBqHSkydbhg31gH7uFUPiTmHtFxY5GXU
zUva1gwBg3vNr3BQEcgU3ak4diaYdcYEXQyZAMIwC7SwCIMRTdsbp0wCzW1cMeiRJreHkFzPybYk
AQxBfSqKZDVFtaN3DJBNfL5Stm+/OyuRwlYTu0NCQoO5C8LYJrLBrglZqsPHES+40gMsvAXiOgS6
z/A1uVea98Iz84UivooKngh5akdl6NsGeJ41bIryIzcyLEKDdUqMmAH5W24WPrR1ZAv1YDnxUO6j
XzV+IakYLYOa5+jrrTk9F6RJpWSdTBNYiohfusmPkG3KUbQ9jDbZxIk9R3Sh71TzrinPtfQ+N7kD
QxfKoOgTzvJOicgMIBpQxjUtQZjf0zNNY7IXOuKIDLfmVQnBeOcBZ9XWHMPUYbSG0WaWb8evcB/A
bBWSnpzg0I6JaGoQTFj0S7lP1y20/RQnAK01t1lZ7wsvuWl9xHNBiH+oZbpSh6cVYhy/OJkFMPbU
7HSfjBGT8f0IfT3A80dp4NBod0porbKiuofJuopE5pq6clum5q5JJT6x9BynI3PaoN0Her3l7/As
+06LYnzfYGVkrzW297K/NzQIfuhko9zRsI/T819TjfZYK27w1bdLP0S8IjsUjf1CK5Kj2mprCUZ+
69/1Qbys03olpcIyzGpsKDlYsvxGhANTJKWtWhnmsanbtOODYWFEWaLIjrE16PVF5cmuBYQf+R8S
QY4a+mULD+hwStdCFJwa5WHojAO6QyZ31moaolVV7SZIrbnAwY1oIlBLN1apLgyOryBN9m0REbxZ
fsIJWRB+dIyGahUkE9FA04tUH7p4OwU2EoWgg/6WYFpb7032zWIIXGO6n6aA5XqQJQxUzYOm5zdt
iWh41JZJ9CCN2DAFBIel4j42ZXISRWwzqEraG7n4TOlRMs4/Nrr+vpQy+Iik0o2vWoP560h+dmqd
VKOxZWWnFe8BK5n1HXGAhgLMGNTfjMHzFDENdEZTOcfdZymMm0qNXU6tU4WTi2TuM01z66w7mb52
zpRsTRN/1Kx2o6WDG+LkMXq34z3DRzvLmqOoEoX8rinenR6LEPaUJTYsYnHfSoMjKsNeBW+S2/sx
ew59nvdECmOLkAiNl4sKBPUQLDna7wWZGtsa3xSCZfDx25LDu9VsPIEW+ByQZY0O2OMfN/inQCpN
JGnjQn/mI3WLxS/pUXbwfXWKE+TjRYWcY20u6aiWPgmf234nrNjfF8EdTD4boGFx9m40/sOErhgx
zpZabTX/8fK3vmSX5y8eSEnlvygQ5So28iJuo0V7D8ty024wk+03PVFmvOZF6pzFhXoDK9ZpVuxC
t/gbI9BFb7NmgIeaAKR7oa8IdFlgeOxAuFihHCPtN9q3C0rZ5fMjnHv7E2fjxaOwJPFoQbg2ebIz
D/8zXQYLHmktrmkSZeyacQ7jCbvXdDbCxzNuR2QMGgIfIZnro81iQSAEh9W/nP8CVivcYGPPT+Pb
xEM5/kvw9WTVHc4n27OwBRzFDQOfTK6EpcG6spEAOrzTyT1vs9UsmhPXXIq/+Am34ZYTfjIdM4Tx
tUiPxWJ69PgX3pGH6uC12crS8DTgDmVYLgiQ4gllAUnOJn6pHAhys9SBo/KQACOrW7ddTzjGg1c8
6z680OgmgZDfKCXCRx83yqOO3Eau9BvJ+4gijhp/PXnWTotIdpXCldcxXzXRd8skInWfcSJda5Tn
Rvh7HwMD7o9O/aJr6pTJRy0LHNEt9RWABMRIl0RWx+OthstrwIB8pRg3L4rxGGVRkEoywpnbxpmz
NWiTXFQZK9ySndjNV9oBjtS9d0/jyjr5dy8g6T97REABEcYrozdTs9QLzLJh5hV3bdvte5kM1gx3
DxgKsWjPaLQ0QSnCFouyKO4VF4wuQcojS/vI38njqiLBQiscORoYl+KihXMBpmajsByiu2ATSg+U
H4G66+PH0lhKA9kETnrXeD12vbdGFC8tOMKN/2jkmV1Qt4hlAoHPX4twJOJ2F9OQGf4vXdn6/qKq
C1cS9JXEByH4tt7uNAGjoxsBPQR8DI8gsoEg8EG47XVhEc9RuqeGFZgiIReLj0hY+ZMILX8rYHlR
oplXMIaPq7keJ/qdz99cpNvAO7em4+HekpjJsjXw2n4UfXau2SebEDPgQebmanocQo80wTe0d3Sm
cMJkjfCFyS5M66mT6K6BeGvagupZMdDCtevJR2sDgTNozK1QPBo4o7aDDLn7rsfNypeegvhg+HdF
sVPxxRAS02n4kkTY1boIJoaGsKi8RUPArPiedL6T1EgJ8Y9Mz4oFzg+MjmjWFrAA76mwJOMpHYeV
IWvkYqGdDN/1cdfwrMlw5nhAwaY2eHCndkX3UfpkmdcY58j4Azi9SZygW0tP+N4yfAi7rYFf+LhP
+3wtZE/pBFhSxcsEysCVdfi3ZYgMiKQlRgYMIi8+ulGPU9UiauxheA+QmNSLj+kkndDssT9dQyr+
gr9omgITEtGBAgyjXHxyneLRQQZcTIM89TVkt58wtV78/vdDfeErFzvJt+tcPJQx5r00ya26EzQ6
1+KBsmUn1skhaIn/tGQooPKi0p7EhBjEeQWbxaoZ5XtIg0pO7SvJrIeVOToCwANm7VrIzIT2OMex
oZWY93wE03uXnSLYrr1HDlyrwEjHKZhmwKuPZvaRYyhutsUy1oRFp2/TSVuJtQzdHlZllHxow+MD
qT3jAddb3FBMNxW9Y4nbh+z5t1HSOYknLmSDY5gZecH6qISnMOsdSN+OFGym7qHonCh89tgv5rlG
ldab1pyWKD5F2qXaNN0srDcWXDA/zAgGbZaWRZS78l8gyIhYoJnD2sJc/1LWUad5rghCnj3kC9EN
3dJ+eim2oEdXdstLs1JTItpGQ2g4g5sE7MgXIK7uFUMel6O0D+VNEhF4GEBqDIZVdqs3zW0eRjct
SbNoF1yRXn/gY4xbEy+e2q0jmVDwBsPtxDaH2SzQNTg9w8oxwmejxfIPI5QcdqmS165iDuuyG5zy
plGF9TiamOQfU5WAACnemjWt5njt0X5ihRePdvFNhJk0SckU5w/ySlo+K8vEOQ44Yg5uQMHy7+/i
JzmI2ZguE9WF+TAcXOPiWqNSy31W5uPRrHCD3I/DQwzbo92bxoqgmnamzboYgFcCpEoIU/+++jwI
u/woYW7LrBdDh7198RuqE3YosqJFO6PZesl2ptmn1MA0yU6uE7VYXYHbLmUl81h6HjroBnEgFq4L
F3C4MoxaaUzZeAwCsKdwhzMmuzoWCmGC6QulLsoRn/B57IfaLX0HHu7puJeqVQXBeuzURWnsfHhS
dAaE4HX3yvjQh3fenOeBgxYw6n3ru6pEAuK07kgcjpZySioACdYz1uG2ceH++w3OJcHFGzTQchqo
BGQY1JdCSzUZ8Gie6mlP6wlJBVakEZ+ajPPIFhnr/ftiVCE/LqdjlA2iylYtEzo7Hx1/DqcEgQio
EN66F69V69CWx9HFgAxAEdNRkkWGo/GA1B1AMW6XlcyZnjoIcjSy536DlAzJklGkhwvTB5P/5HNc
TeU6xPaBOWIa3zeT4pQe+SybdtzQay7E9CNIoc25+S+yNrRwIZs3+WFQPgL1MU2dOrkNYGyfCCkR
xZWMojBcSN3KePawRU0+8QOWty2HSiTsY/iWOQZojRbY3pZ00+6m7U4hRto5tL7oZozcBNnJToOY
JFlP0+wyKrrBm9XvVGkpy8tgjqFQnSx4qYxlDYXep3+kCTKc6G76lEHRVyrdRrscoxuI5Xwq+lHF
jqGh1Pj02z35zRrmzcZv75mCph9ulDk/5DmUSCOFna1av1TlzjRXQUEfvPCjnRntmEtQfe9HKPAn
CfZMsmjqZVIvJ98uqyfcOQvRNfgh6FqEbXQgSYWxoI45w400rMLhM8FMYaeENv9rEoiJdN9Rt7ar
UP5MGuJJ09/QcPDhkG+EnSFQEuJehaB98taItuNrNMSvUdP3parPHH+iyHWkUeqXHvCPtaMJmTUK
MjFB+h5Kv4W54UgK2cL8NLCbX0Qv2a1yp6Ku9GyBtF5Kw/cA2wqsyDSaOjySerBTAV64TaZJ/3Zl
Zf+s/BnL6KLMZ6ThRX55auXYcHdSCC+GY6FbvD7gM/jcO9Xi88p15g3m4iXADGAAhM5Bl6wvSe0f
L0E1hEBPFF3bT0hPIzFZdl3tyKwQ8QFsg/Vd79J1M95F4tqg6seFYZNPqSMamg9/bhkPV7INvkgX
/7ihr5bojxtqqrIP5XrQ9g3CBVV5Lgk8S+gz8094mJ7s2+oAHAGjBTFXZOw74QUr3HngT8JjPB07
5Kjh+Gzq4SolMIayX5Zcs8GIgiPSS2S3gWcB56sO9JehPDdTwredkUSpOnXZr8MqfpMkATDpWhX7
df7/eDBVNjhZZAu77YuCb/LDURDE3DpIY0h6MoQLGW2Sum3p2yFFWzpQ5UAokvdJL2zJR41MqkmP
7iNFf4Zo4DQdcW/UYmq91/xw2WImHMrAGriXwmK5GmA/n7Pfbhe3LU5AjZgXiZm0Ni/QP36HXplw
kq218aG148Xz675d3fr4C99hPbBzXbCa7afvrJ0rZbH8o8G+uOwFT6uMgiQqFXF8cPb7V2Hxttls
PlbHHZiGvV1/9ovTlQv+OPEvrndxgHRWM4SDYeLEj1RDW4dGz07g5s+pt1Dqc9jLVyqML4Hej/dK
RMjM26CnVi4eMNETtcFUe2Tu+ry/fb2N1zGq/ofbh+h2s5FfVu+7dOfiv+ME6517TJ9XIE6/6iOY
0mfonE4cJHhB2tLL45WNYC5tftwXeyFJyaYO0fPiRbSQ0cukiuMdfB4ObhiTsnwS0lNerLRZ8Awx
KHlFFMDy83vKkf6KbM6aL3B5A6TzsNqYEava5Q0MSdKmszkWMxxx02gF1zdv9OJgkQVSl9F7jxje
msc39zkM8YEbe2yDzyJ/GTwsn0NzQcCYPQSWO0QEfYXKUmB441FOe9WZOUwVYD4U5qcyme7jOnvx
RuQ8So85AImJYh5STdG8ZjMYuo7DOW5A2Zg5vgq+8VIW8b7R43XVMD0ZNTQVT8QbP1hJcMoxjegY
2univR+8tEhDVOIc2uygD7sgwRemALk0RVfLDRvWMLT3laUv5YEpOwPvzNL3kpVuazDUaXAMKz4H
7S6FxJ/dDaCWSSHuirpYtuYeWrEyvPvMhHpwZvQCEeBFZpcpvpveHfODaOJmboJ2G7fldiymm8DH
uhLW45Wi68eJwReDDBqhPOCQiYHb940BaYHSS4FAjSxVs8O0CUIzvbIsrrKPf/YC86UU8mjp/L9Y
m98vlQ+JxTBRC3aKVNqenN3P7K8Yj6dIPQ9+hiElp3COhTMda5nemDDCRrNxrnwZ88b8Y2H+cRcX
NTp8DEXJoyjCdO5NketlnKBlDyiqzmGk4BYi2bDTRPxhxGPBUHsqW+YKm0xcI6i88u5/ohMXb+QC
kYusxqOmGZJdihMvruh9YQcZ5eqiGc+Zf2+mBPq8Xnn+v+0M/Naz8IW/jQLh+68gBH7gp00Ci3p0
gT1bzN3gfce40JZk0yM9Lh9bzM6r/+HsvHYbx7Yt+kUEmMMrqZws2ZLTC+HInEkxfP0d9LkXpywb
FnAbjUZ3V5VJSuTm2mvNOWbKmOd5YHDAKvH3KVDOX34HlP4mypHRCEAi6mU8gpEyXGyMXtzH3ryj
0RdCiYHNWzzIUHZem3idTqSNYdmJu9egH8nqjNA8+ZkHparv3Kl+kiNrTlDxSgVzlW9Nfa1s9I++
XUoyVMmltHDpqgbzbNsr67ZY58Eko5RdJAtJefXyeXOr+9sz8VOQ1DzxpcwPWXnLPzWhdCR/bz5D
y0MHqNjaMcRUaTBRxVjsBOAoMehMwmM0LIsK6HC9AIznVbf5G+TjbFWEd2W6MdxPg0BlArMnOemr
wULoVmG3aCxKmwe1mEvBRjEWtfWa7LTGCZUNshVRX5tDMJOHxXBeuyC1GXa5p+JFZaTGby8XUbZW
hJViLVz/7ixMvH7hE+lZzFiHZOxIYXXUkzddvHGHZx1ymozRdGmp9B4nUnkMLAaWjLsbO0vvenlb
3YrsgtvqngiIdnCSndCCESZJVe55ALA9QpcQeBhTby6IEpIKLjJWFwrzLLP3lrp3nhgDzSl5JX5W
8Is+QuBw1oPXjGPPZTBuK+R7V/r0pHtDT2ZlPlUa5vv5JHS/gMi2RubP0l32oMYZBJozn92l96El
2+hDCm8sYzWQT/1hVQ9kJAyL7lWX1oM5Ux6KbtG2RxCith69FfhxY8DZOHUgN0QnKQccaDF9ED8t
Kn4ID042OIb/kraWzQcqfnbUZk1ozWW3nVS1MvVGjCjRaNUnfeuyWMTWC2oJ7ipIiOIqKhhRkBw7
2kIUOjVsNzPm3602E2lZI+CblsFMnbLvbNIPNvspMRH3uu/EDYdD8Z/nW6Vd1yXvDyItIrhZ5SCR
d2Snr9VJnAo3AgMii8QEm9Rc5Pi2/ETG+GPXTlqSoOg2kZBDQx7rFzT4cFrQ9ZMd/YgEprvjoEE6
Vw/Z55hvndhiM2vyaWPYjLVrYWYJM3bGAUMdf+bd5CvVtIePvLCDBwGdRgAVAg86pP5Jhxghg/ky
tdBwQIncyvWtywykeYnEpzp9omnNCJwqvcmmQ7DRVSI2TCS73NgGxLbCaA9sg3Ua6EGD4xCz8j33
xjra0vKZBN5KSSQHfV9ikFiwTGCx+Lu+m8XJvM+OSeo554IlV61nYf1SdMa8smp64f6swXqCRzEH
E5qjcNeHHbP+gWo5aNeWOG/PdEH5LdWwN2iae9tmFpg30sFUBbQ2dpJvXfU262aZ8iHUL345S+jN
M0bTV0oBKhppc/qi7bKENvwdGTckh1jT2t2z3xaEfSfsy0BHlbIx3W1vLHwBTg/g2K+3Ewo0DTa3
seiiRQv1uUihlhwMcd7PaOrWt3iOx2Qx+5y6YDcyJBDdxK8LGN9wFrT1MCwkbaYoq5Y5sdgh0RMb
bBjcE4l/y2Dc706qqmP0RM/SGk6CGuDMsN/M+FbDpRHedRJRpngO2Ku73kuA0kGYpthcMx5Rrb6F
MImwhhmb8awwYtGlTak+NtVN1dClUAGX8U1C8NzqK1F4KO5T96Z99rSJ162MYh5rS5OG9YZgw2AW
3UR34bBKmWQKjjd7N5ZRcNOsihKt5kPeAornBzr6fTU3l7lhq8chDp2zuZT1x2HGKB5nKpnae5cE
obnkbtfyStBfeaFnYC6L7pis4oBo8lkjbWXeQGdv5ypPSDgqwujDo7v01Fv1LnsbZtFOU6c8KLHC
jbdt9IOJtAF9CvumGTj4Eb7mfgpvuTc37vTzpFfncriCFRieV6DdEQrYImR0LCI6uPdwk/K5P351
jtfdOpPfc2Qm5xNRCaJrObnHffPO5s2HYW+e4vNJcDchS5A/aVrb3IT1XippntRzM3zWQhr6QB94
VQritoEgkzMcc90bNRWnqkmYSWcb+d4q7pP8iSdNL2V6TkyitDf5JsYWpO6lB709oHQUH3FIGDsY
REW+AQuRUIMFulOdtwo2Gsglz+Pe3evnyBg7fV2yarVg7Il6YJg6LDLaRAL2N2kFahGKUB1tjeIu
jojNvRNcx12Un0wZvK2cPbU+LKScTJoxcD3391UxF54sZtkM75Eg9HExQSjhlU+NuH+wileURkRg
WiARQZHNPXOeC1NVvVcZIqVrf9jyADJCqHcDL5FjhuYv4QqHYTmsPBphJdl+yRgN0U3DxfnQyicx
W5oIcvMbxJIE2QjB3EhPcTgXCJ75YPjgtQwUPfowr7AoioE4xlMMo1qIeEbAfzKjxEeNUj8sUalr
L61yss48ZPnKQ8nSv8rasoWvCtSTKFfrqO1DVpzBHkATqktSU5pk024Mbxsqh6nnvgrm2qvvrKWs
LJixhI4/BxbmoVvO9z5Zs8ZaI4SA0bp1K7mLGCRQqTxIGELDeUf4SYNh+EMg88ID6NcTuOPdNMPG
aLm2RQVN17DL4fEcrlWNIreYovJWbgJ0Z94pg0JABcGQpQvu4/K5NQ8UOYiM2mHiNXtyyrX0JY5m
Z/ft78LrZwU+1l1jpc/OEMvOl1r0ny6AHpdZBZe63BVn0PRSBOX9mEQftFzM5qDlHzI3bQo83og+
MkufVOGVyu/n6OHrBOiN0yanLf+lJ//nBHovC+DMFf85AYMYdjmcZiZOVzZTJl+zBXOmRFQXBwZ2
3peO+IQrH8G4If9W/l+cwcXG2KiCMPBFyv+8pzOPRU/uDl18SNh7lVusg6K+tAaDF8Ht3wf+0Zm4
OO7YKfnnymN9aEqpbcudgV5ITxAks9UrjCUW/UJLHdV9uoqu+dXuOfYCx5k/CLIvEtA/xyybJGjT
QRkOhfVgAQKO8ZBtLG2arEwm59v8gWmiX++jbQNLZ9+ODmQisYUZ86kIsEmNgMfzXrMzuEjSvQAQ
VtLUv7ohG6/8+zdCCw2cHgMThaTfrzCmf87yHMSESIRlt00Mcml8uBLCxvJfDH9zzrZKfwYqgrSV
6gsh5vSMvU+j+f/3l/PLgzG28WBJotNnS/L16/+cA+WNq9ZGmB7RrKHlGWaqkziANsIdnTrn2lPw
1RX6ccn/HO6iedgIpZ7kQ9huE9/dlIRu9LCFtISobzhLKVLTXhjf+KRt1RGFgr+uTZbA1t9VPahY
05rVLtCqWtkVPbEHygcB426PgKoqFhbcoYCcxGJZ5Ud5qOi/T63wVkMp2kCKSXUCV+5S1l/a0Xac
PGJha5KdCBV9FCv77qEVjzIvLWVr0iev5GrSoR3tPVg1/iNlecikSrXetWwnpXc+pZ00Eb1XuHBY
qN5MQnvGMRfc3648E4lwCKKdGvBvjTrNpeQGpXlPHq1XPiZSOKUV6qKMPWsli/ad7H6YZxFpxZtR
ITMBWzAQtlP6KzJrvagGN3VsHwWT4LoWWWO6L8KZbgzIY8HA3wgIidEq0DU6r8/hUSGPXCMm7NyM
AlmsX9QC8nZQHhskJK36ZuaaE1k352ARe+YkaaFYAHc2ZiJVDCpRW0jeKNTYJJXdWzc8I2o9F7y4
uv1guSsrkaltPac0H2pE0zoOg7N2Nbzz50I1NmVwjui4IpEwXCxUcdqGfiDl2bGcAEZ/rOzC2UO/
ftewdfx99//Sy+ZQCl5CFmWeAXU8lX/u/hSTXIpjKNioqbZqQmFmWKfmOaZ1aEFkOdfbqAUFks9x
zjVV73gVwZ3RpxbxaGKv0yFZ9MSidgHbXBT/OK7UZdZ+NkI9//tEf66h43n+175+0boIozLSxcoX
D+1BXZVHa5ZKzpCu5Depefr7SNKPfjl9y38PdTG3PidDbhglo2MGn7VKvIp7IuiYbRc+Cb85ALel
UDPZI9c1RVn+wWtDiY1r/aGfDaKL07hYKKpBG7wsroZDjarXnJukKlSLlB2nvNIjRB7EnszxWxne
lE5rzYRY8tbiYKv5xvc27lJ8GijYGcVtq/ominbla5pPeVTZdfmRg3XKZJzMq1c7tIxOEVzKDpvN
/oaQdbHBuLZxq0kv3NZoHs0PhpIB7h11qjwHyNRg8scv9UMTv9Bl7WtY97gqXCKXoGvtE1I74fzv
Pdjv9QySE1kO7AML0gNIA1JX4+hwXZ6P4Rahi4WHIhGX3rAUypUqL1WK8gA7zvwc3hu8dLJVpqIW
n+KAEJpDbyIxfFKsWxHoH6+vG95L0l39+JXNlb595tFMrXba/ppz8stW+33Rpm/JcFom1ZMpnnLx
QEatGVpRX0cbIb1p6leBerUFiWb1hCx1H9IZfWV4gxCtiPblGrZ6ZS6Rt6XCnYqM10ruvHLL/6LK
qLyNGpIqOFeDZSwsIU/J5VySrrAFf1EbIvFT8ZxR6lH0mRdPdRWwkIl+ExFhSD5nsNDZpoAb5XG2
2o952d8y24LpxBZTOjLnnzX0TO7EjKTG5NCWujP6geWHv5+rH91myVLBJFN7yqKqQdz5vtJIgAfj
0nOJS65XXb4q2CnSK1e1Z1k7/H0k9ddDAWmBQ8DklSjW74cK0TT4Ab4zvPXYQhz6veKclpCPDOcY
qtOM7tx7+4EKgPw8pZ6e5QnvCrldlkTlpK84DdzwVCoHi7QCf87LYCPT8AP++eKPrFgbISCKuyqb
1+f9WQVVhlC3X6Wp0/QbNV9l+TjlJtcDotP/w1TIp0i4jCjhuIeHfnEnep7ql70mR5uke2asw8o8
cmx4W3lhPyVGm5Axrb1G3/ix+KIaksFtWyrgBU0yLyaIcdT6BladaENEON5xRgVedaJyplveqsI0
81Y4tlvtPTQOYTqeBfKaRiE/T3suaqDHaXWlaPsJ//k6IzyuosSgC9zE92+4FUPfVDSybD2V0Lh7
v1qaYGWI2oao1VKuLnM0vHjW6C8ivWSZU6F6GhPwFzVBV8dA3lf09qmLlMnwEYi3potO45Dkd3/f
ib9+cBo1ON+YTLf74lWCcaHu/XHdMIdtlt5jJxwXCW+VhBTb1onP5+/jfVFcvi1U4+fy3wPqF1sN
MQoDN+7c/iD2KGxXLa1euz2g2cOYRLaJN6XBXAxkbi+Ux7qeJg3V4RY3U2Jhf5/n3Z1PG0a+byAH
Rqt2ftP2c7iyFFJHSOa2N5O2goawvnij0ZYUByM4ZHg3KGCj7VAQvTRmjyglBJYFxWEkb6Jj0a1r
MLlUWQZNzfBFobLACdDZgER3sZOWosNCiKzcu5GUKwMf7cf+AgkaidIjLFdRuIXH7+ef6ibpYmjx
3lDsPHU27veg1dF/pGNpME+bkFkzRhlDOIR2SIMxnRjxjE6G4toBon/LyYqZa07DfGGYiG9QX81K
6srULp8oN5E56w7sdoYBsjfduMSRRAuRuD4cVcO0Nxe6Atxy2YmLhCQ/faaLk3MEwmNGqphOy82c
dtKVx+Knw3+8XszAOhfMu0q8qJIMKY2jopWKHRBJ2t4GNUvmKKTWuw57g5L+m2xbJfAxe3hGHIru
Ba0CSR5/34XSuL5e3IUINFkuRrWBbH5Nzv/52IPWEipPqbNj64jOczzJnDfkUATMvF850FgDXRxI
H4XEmi6OZbJ+sQz0TWWJjYvwRzFOMOVWymNr0sQBDUSQW7Prhie6zvToMu29aPCLwLQVS8qnKy+c
n485hmigWmNAC/+4FPeLQVwYaW0UO6E8RMo2MGYJrxObrJO6V9CIffx92T+1hsh8yD/g1qZQ5QV3
8X7zAk9v5LOob1MJK/ODm8bbXu5vA+OR9HRFBa9qnheksNhmPEyU2nQGVV4IijxPYsAw5nOKjC9u
cDtazU1TnXdJcK9SiAl4qjvSdQySnIDiTQyoBbVLcIb4THdkqD4MPz7onrioCDPzHohoKk6d2t4Y
MEWvXOGPKSFXOIpHuUogCiTaf39w/QQ3Vpt01p7JQEK/WcYxke1aA2IqqawbuEuqOYluMXabpf3I
FTfh0sfFtFB2HQSm/GiNZzZJEwJt5eoRcMDER4MgTqpmjX9bYeIUEkCzQHSfXtWe/ig/xpMf8UBc
gM6XdHHyuULQveuKyhZDIah2+mrhoh7gLY7wsrsrn9QvB5MN4jDU8fajv3fxCJRF5pqJJ8p738J/
lMLwBbfO6KrdanR4+420Js2XhBvfQcUsUw4GY+5sM6XRttLED20f8aLOJxZGVZirG3Oe0UCY59ks
wwqTF4ADnZfPv8/559YGWCaloI7oAL2e/EMZFpyT0IyZfVPBBN1W0rZNOxeLLYrGwmP24ij+7soh
f74JkB2I4IA1C0Xbj7EzZpAq089tiPePgE3PIEWyYupMJLrBvkacugUWKgAhzBD7OGYaw9ixOP19
Er98VQo3NH+pIz7okkZcKKqrZ10VbhhPMAIHojYZayXl5Obzv490GR6OhJ3LhU4l4bYAkKiPC+c/
KzASuVwyIzXD+yA7s+oQHZjj2g/KtKO3Yq+bK8/rLys+HgsQZOCWTf66lJJYYlzF9CyouH2GAExP
iTuQ5BMFoVHfM0gom2dNWjYYa/6+0N8+UhYIYDYGCjfjsjLVI8mIhd6PNmkzL7ybQXqpeJ27x/8H
3ozXC4ANnCRoZUwq4e+faOaBB6jbPNpEnxGj4zp1UqLg0PcL+5RUR56U9lqx//PtZn2RQ0agFR3c
yw91iOOsCXMj3VBw03/hyvJ2K8fTvz/Cy1gB7pXxXS3CbYOdBdvjYrlqhaLUijJKN4mMuU8soSqe
JJhHbV5r2Izs2jAxcsc31kCELYvGcBD5VVMNb8iGJZuimEFM0sJr0L2xNv7+bv9+Whe3MD1b/HJ5
T4Rz+tnKGJ6Ug95cKyB+vGfYQIBcJzeTDb6O4+P7t9qoZae1BZtS311a7M17hqvVM6tR0q1yJJlP
1RMS7IqUr5OcSrYonxpx1UdApdxrj9C4c/t2vRenMn4e/zyyMfSHqonGJI2pQcgU0Z02Y0QHX+v0
2vr726FYFGSWQTbjrEbfD1VVSueZXY5U0qW/uWxSy5Hhb2A3a+Zce1dDnFhqwym/Bmr7UShxjeYI
gAIC/ctDFFmpAF6ThR/8WPceV3MZxpZPeX03PFu1emVxUH4s+uPhyPgYzWb0bi7bNoNIKp5fRvEm
t17DEkg4oaLZawV5RTCORhfbpWnYVXWCpM9cPbcbwp57Kd+7ZHc0LgaNcZsCRVGH1ZEUZMCzz9by
Tc2rUohfi9CaAcNZeP17C6hAho4d1I523zfCTHHTK4/pj8dhvBYI9rzCxkL30jonp3oGFGlQxiEO
9iRQF8zwr7WDf3scTAYx4xOh0Ra+WORyoQGqqxj5jQYJ4RgzOcUpwSRUmzdX5y7jo3V5v9PCYPv+
tV/5UTR7kVxTPfF8J3du+kYD0/NXUTeP2aZYOMkxgOY9ANbVnUWkeHj/96r3s/FN01scQaiagjeQ
8dP3ZyCTxMRqyzC9RcQiZtPaQsMBYQCZVGAzv5BPCt7v80InkycT16QWlLCkisUALqRcFvqSOyc8
L+hCVun1xUD75cP59+y+Usf+WQwUqzmHMTCNjc421G1f9CGAmgsLXVHX1lnc5gkBpHj3bTN0J6V+
EzXtRCAAVPeUWVXBtUUS1Er5PMJmxBuqpPnnGfcqcl9kftQ5dG54K2sK5q+utUdHlKImKMqeJV5u
Eg6mChW1y9DNVJK5loPHOuuzpPnESiVHY69MZbs8lXO+KoYo9DOrQNlCFybQFZqH788y11i4LeQP
ZXD6uLniLfhZb3z/9i5XMFlJNKlOinijw+uh26a0jx4zKPM2dXcKwP4c6RH0oGs37Y83ModFQ4+G
lf2tQcXz/aY5N2lt9oqc4LraZhF2IhRSy/Qa7faXR33stjERpWdh/dDlRnyGYZll5EGm0/68Ba14
7q609H550LlVgLbx8qdAvPTGRrSNlTolcrL0p0JBtDqI8bmEdceNHlvp9Pez9uW/uXjU6ZrTOgRJ
pyn/SR/4525uzTiqQo272RInCqEK2kfWSGtEAvPkIONnzm9CVBLynJiZOG+BC3nr9rxrke//fSI/
++J8f+yVyEADZMV5jOXkPycSuoYq6D7v2Max1u20mwn2kq/RnhdL1bacalIszdnBdBqnWfx96J+t
mYtDX6w3VI6B6Vaxi7j6vvCQ3WvmdtAtR8mNed4oiJTMpd4gYy0+Ah3nS70pSQcmdkJzeenE95Jx
7cP4bY3558O4FGR0uVGWaWuEG7dkB6h+Vn45bXGe5p8pycwK5rpEgCAT+MCjEHJtsPFMQu1ZILxZ
PjEEFFGM5DLz2/KQwu87I6MameuZesVP8OtiSDAFI1HaqLRXLirBzLBCn9dVtAFbqelTSD9o54KZ
Zp3qdp5SfY/MU1IiQjqqQTZPVG0+Rjdo9N/Z1WWtQdSdRg8BmZ7xkQ9QL7Qn39/JrBBtcbCAvzfw
qkCe4mjWIBblyWdKDAOU5FEO0rQWfeMMVs8hMfiRdI2pghVfWQZKMdPCt1wQvqKuzNwxveceOVLk
KyuR9VGJ8NVJnxFG17srt9Nva8S/n8nFnWy0wH4iV86OJBDjrekmzAOncKrsjblQGBOnV3aUvy0Y
1AR0ZEZ/JoPY70+OoKlnMieMeFPB4WnnfXgvxCujutK//vUp4SsmhXIML5IvPTXJGZBsqUrZ0fsc
9YD+RnReB+JOU/Kihznqx8A+pc61uMlf14V/DzsWzP+sC1aeRaqQZPFmkDehiSjKmmk0qls4QT3v
dynLMe9m9rkbleqvrYkEt4cqoL3LQbRIUoFR5kw8f7rcKfT9/v6qv+xkl6snspQxPlFXLYzp309O
DmtXMDxX33lAJwgCMqv3XjTHaknT68U5h7IpYdvENNIBLzP3WTuNpanrJbYy0PMfyez+ndrs0yGc
6Oo8GL0mEIP8D72Fs4Et8+/z/en7Gwv80X2kW2wrgZJ/P99QE5Swr8mSYTFppefmzNiXlgqmP1XO
5urwEqMq6XKQMVnvWFhP2lFqWqQTU3o4m8GEWVJYvkrCJmdHYiKPU+BajZvfhrRIwYk0BqgogE1A
UfIRCpFc7zBfb4dIWsf+u8EPEsnZsNorTd6f++Tv12VcdNqiNJbMxoj1XezdUgfl5odYPwuxtSrz
pQTRw9NhsClzmqOZGk3kYpXHATiydEKAtUOm9tUz+u2TVhW2rSj6gJLjff3+SXsCcSSK28YbYEP9
HgB0pqWodFiWDWDNWufEtG27XV0GD75AvRgi247uM12bnwEoKwjZGeJFzDIkLFlt85RH6qJB99SR
zIQuDwX2U93cipVwKGnCEq2TQZRt6hkAgXnqf8YshcnVYmF81i5ud/r5GFjhefOOvmy0VF0buWUZ
046AAFge8J373ee5Yc9WMsbTqxnn0akFFLMXFRHI3zfvT5WiwnD6n6NfrARe4/di3DLqPBcHylpe
GDjnGFez82N8zzvAak/5QLPyyvr6syfKgXVRH3tYBM2hx/n+XYaxBIfSV4uxIgMiU8OOxzzR0I75
D60fmxnwrCtX+8tbZEzAZBhvqdxJl1ggDIRCEGW6v+kIPJTnwsBcTM2/8N8N9Xy+ioctWG4alRV9
p9hVQQ0QO80O7cqJ/LJTZ5vOZn20J9GCuth4Dm6Qcqkp2IRRU8PNqcpb11LmupyvSLdvY32hhUxu
EY33Qef06ZiYc2VL+LWpurzz0CdAclWp8H8oAUUTlriRFv1xu7awdIbLx9nN7DhHFU3vFLgdMd9L
VGcfnT36WE+rz/T0uaB1vlkcort8fphcWXF+fb7HRZTFX2fvf7ndaKO+FbTES+lfbFXP26RDvxGb
el8X4lRG/y4I6O2JG2gJ8BXaTdn6M8DrSe3NMjLeSpjmyWjRSF7Y6+Gu05Db8526xPGc43Q64Dv2
QtrfpUhEbrOsQ3QRKsJoUrpctdzURf5VFeUdP95wF42vXMkP+uUCMcSPhB5DpbnKC+77Ta8nVikn
OLzZGLAWKR81MOBanZrqjK6VrTMo1nOJKKtiJkpnVAWABs5Pqf6pYwaNaNAI2txv7rVyFiLJr7FX
dgFZZT5cNLzhxI+yNQuTlzGlrMDv5bqv+fmegRrdLr5SCScRZqByruEb/ft+RmzzYxX7j6JVZqdo
kC918TiXqd/EgoLcHQo5biJya+LEQcNlwdRpHHOuMwNvnC4h9gayFErNCX2H5F5k7syU9gXFuQWZ
jUzdBn3kBO7+wJ7kEzCyZhE8B0tyqkJgY/852EBxxU9koHjJmnRasGdM52PzCrdaNYFb71Yza5hV
wzjX7u/bXYjhC5gs1vTR6jWqLQEGjI+c5/AaOL8rMqAGaBd2+kTJXLukwDjlOxqn+i67NT8Cw45F
KK0TSbQNiH6H5jBs6rWUT6igfRk4CL2ERfshULUp06iY5e5M9ZbCTTwv5+eZShOZ8wA7ltnF/Xkm
btV7gV0O5goKFgFb0DQVsNfZeuv0gh3CRCTHg+k84ckP+TpZVkvWgjlcUSSys/Qz2msvwjyZdafg
Jp2CJ9mgRdPX6Q7S+Pi9P+EYKyTKNhvqLzonggx7xdGYRmNZeO8Kx7wJ6HzjhFwMut2898ti5s+z
G+/oPiUnaeFNzW4Wmk7JGcPv1CfnfiHrU8OifJnEOLBQVhiTxLL1Ar/dLB4cBQNfb/PuN00MTgjr
JpIJ0pBAtSkOGASvkjWhQCuyGRnJxnP/Zp0qYIPE1dPvxdgGqCKekmnahhM+hvBGfML1wYcw+uiQ
SSyVg/zet+T52q6xYXhZP1gZ3oWlKSzyfBVE6wCDEyoLFKz8IRKsnHinPaeo1vgU5lW7IL9sjKCG
SXsrrbKNeczPM9w6CaGS5CK8pff93uAPv7rH/q1/y3fuHSgGj8Cfk75X5nB7NvpGvGme9E2wDY7B
plyIj2k5wzF9JmbiiFIqvz3v0ENwnz6ad9YL54+xlespzlOpmEMI5cys4i4IJvkJJCJl3rq5U55M
0IF76QTZUn8QnsQH8xW+FfnLIggXJ6cp9SC9ly3wHjvGa+JNgk/tne0pUY0CSDvPRpYnPlT78hCu
82drL75CHTwI7wJuTpJi4c29Snv21jBkhjHpmfynjnMq5ko9UWGD8Plij7/pthqM+K/4GBjjj+z5
tNYWnjx1wYlFRLk7yPcN4J82byGYm/w5si3dYVLi5MDWaKzaAlCFrb5GKVtKuzudkQlSoZs2f9O6
lW6IeH+nGGMhFp7IcUaxXKq2McZM29p7D1ZSdqAY33j3/a14K6/6lXjr3pLo0axcuAH6c9c4rBDJ
Q3vwXus396O/HSgBqetDymKMsuNPdA27gTVSE9ptD1t3LW3NB5ULQPImr2sagaD5G1iqUwjZ/Lsf
TTzBwYaSn7o5rewNcZwgcEL22jiUAGM7hoJj1mbAh6Zx1AcflSO0P5pv3kP8gVsyu+sX+u3fC+lP
df7YmqUe+r919GIzYTLhq7BNJJvQojc1LkWWaaPpE3GLhIDtznZSTUbuKDOZc3hlGR9/+PeCgI6D
KGrMUJlXsPf6/no6Nx2RYQouXORb7fhm4QlOHQqi0CcbhUqlda8c8ec2+98jgmz8fsTOUHqxUlTm
meVBTFb0GK2R1fKWXt3N/Cz9vh/pouKKCxf4XMm1JVwbz22V7tXwzmLi0YeEtruj7YqdS8FN7mjN
yeQX2o6dgn+lE/n3Z4xc6PsVt0mTCW0gRGMJ6mnYh79a1GfqTmEvipP2aoU/XtiPL5XZ+DiIsjQG
YN8PmAVu4fP/w/HCc2Hi9sasY6CjBkT+rpgbx+TUWrepcG2A8wXg+XHg/3JY1Mtb2UsyJckBoqyB
sIAIoeH4Zju7nbNYXM2E+H6R4+yGiyP62DJhgRL3cnGRCmV6pUnJcGpXbE4fKJmz5zeSLrZJyqNy
bdP0y9EkushY+nWoH/rl3qUJ2kA3iCA7Ibclq3j/XDj6RHzzX+TH6NqI6gK78nVp3w520YkyAysj
2JSDQeUKj1Q81DaYS6PV1whkQ3EhvwwsdIo27+Nd/2xG9AgZ7rA8OOqdPzjlS/M10AGvWTyG9+kL
5huKwXHJV5fDyYcPAAvL43V87M+7IZqyhgpL1ndeT9KTkdp/L3FfU8j/3hc/L2hcE/5pPnVa0TFa
r+QTCAhwB+oqWud37a31qL0Ja2vZojMnDsMx+6l+H60MREtHoeeKWJSTWSXZ/irnln0M9+eJSXqR
rTmBP/37HC/0JP97jmyLAdxJiohK4Ps5anXXnwOPczShybwQNzbqShBASDs862DgAfkSnn2CaHPl
wPJ/OJ0/Pp//HvtS4wGVINJ6OZNPQbqXLPuM8/WonGfNlv6FcVedZ0O4U+7OeK8pZnfqs4xS+6hN
wrlO+fOKTymagOJ/C5I5WIeU3YVOL9jBr7kUULeSf4u/aV48tE5zj3HUNsRJFKwok5JF2Dggu5I1
0lHgcSRH1njpBbafD363rNYA58IN72GhnJTv6MLNl+g2YlT4EYGtf473GgEBdsOZ8l5d1Jtsrjtj
FeiIBwRryc681x46/BO4Qyf1o+7E+dTEy8sQYgQMaM/GrUx0gDQd1ucbtgiJ/mi6uFNFm9gIkBSa
PL6FcfxLAAqUaK4osB8mUnZz3pyDKZ4otgH9NLWWKlm9w6JK1+APhLtafx0kVj0HFAjmhXVHxMkR
+TvKhwgpaxLfCd2soF1XbDOq/zd8sbm49s/8xEOhzpVgHcO1mtW7nhkKurtjki3rE/5N8UHbtzSH
MbiigL2LyNpAF7zOl90bEFRuWDd0OtKj1R1lfzNFRlxty34DxydcJt6suGeUYAJvnxCMXjh1YLfP
Q2Ofz3DNbXfLs2eN2w2yK7dnMtdePCYNOxB804oKbMGwFkt4Oy0fGVVSIGy1Be4yUOoegVr9J3up
xhqt4CT8TpdGbRvsr2xhmPWrEWK9M1RYcMvqFup0PcuQMk/Rj+srd+7R8MUeR3450VyMRGE+PFj5
1ICFRwnIHmZZ54sonsJiTcach0lwSLWF6C/Y+qS0BvJVEyxKkW3YaxcQPGLHT6O7TZnQURZPACFj
fZlaC+451NjDBsMe4DD1VKsnTNxxswsi4BzyzHKfhmKlt1siV7T4aPaHWHorzH0SHCI4fDHMKybl
E6NZh5iU8Uq7JGETUd/M9XrjE/HZY1BnJ9fEy8oHui5y4+Gu6SaauYif+DNyf/Doao2bO3aM6if7
M58WYLEbmhUxceaLTkdTXUmQgYWTgkcSWLL+lCczy58gOHRBEZi31EZ4FcVoYkROcivme8BJzZTn
tcxu2mqW9SdxW9CcfmPfyrfFLzWO1K6hFYTvVTqJWD0YBsr6upIW6fBAFJ3Fbd7PEDP3HanYNi5F
Ns3Ni+z4SARB59uviDqmpA7Pni3i4my6ZRU9DexLe2FBJDbIdQuPi81qdRj/w2lXeNheerzHy+w+
sYXFvffK84+/Kkum6vwxydaP5wmW+sSuQUcAT5wI76TOfZi32tIF2i3MYssOneFGuok3j49DgGE0
sQ8L+bVdvOeT1immmk2GwRgz7NAPvhEdH/784X9IOrMmVbEsCv8iI5BJfWUeRBSHVF8IzfSCyqQg
CL++P6qjHrq67s1ME87Zw9prrzXjOx7Fc7eZoQhhtL9AM4dSs2CQgy29p/pXs6xaOyPPgJz89hjm
5m7w3da/JUELNZMZ5Q3caceeLv/QJmlw+inDg7dxhC0UfmwXAEWLfoU/dA+NiLBBVa9x0HXtJFqQ
8i/FatB33yVOhfg0NrCLEKQz3Kj4iRLNuvOjS82HbQv/0UMtQpvbgWRgdEDIQwThthDYik203e4c
nFNWZc+qt9DQTrSKU9Pq6FYLg/nSmnWtXfmurl2ZP/cdLuL2+ubu8DD3ikl4XVi7uRvdYme+tddR
tNtJRhh7yvKlnStMklDr1JWtj/xxp/2h3KE9D+luEjaLfbpulucQ4ygCY5QaruCu70vNRrhQ27Gt
5AI8nES9cvlobPAu4D0juZ91mn80nI8OXc9ojNc/gi83QDufrd3UcWlBE01L0RPVH0Aa2uxrKl9T
1uRQTUxk99dpVLuwZDW2VDV5jUqtm5hWrZ8RQbF4YOW+1Ke1n+PRoT91RTDh5PCuWr8qHXdAJOCh
vR2EbbT7PooYZT++h2w+PnTaQL6U+BZ0SKlc27f9Yv+fFlFbXKWJcZV8Znk0ojQaBgIUFjY026e3
+5xxBdJfURlltOf2YCilVrkyQFfhHtXc5uyjjjG1xakNC/yD5q02wyig0mbysnXfH+1pEojqMUXq
wqFlmPpmx9YYD2bPlpRRSfr0l9Qi2xz/uFi9E7P9jonVWrxcQt97dI91uLJD5wc4mBwWdJZ69ocw
k9aG3AMCup798nvwEJa8A3uwhuNYo8Et1ghJHnktVHyixeEq3GGZ6whUQhsJSFu8wLtZ7c5vBn45
5zA8kIg1YzzsypvxK5LyvP4v5FJtodgAWIm+Q9yDaRhGLMjcnRClpQjijzPjGsqMQw3rvTz7PaN8
pkfcvc48f3d8zAYpH5sN9463f00z/Vps6z00Z6eyeuZiZrucHPF1QqB9jPyivuArARusrzX8drFJ
zFCWpeP801fF6iIYuqPH5uap+QEQHl3EprcXy83E2A63XnP+evswWCSmAxkuJVRVFvc0Nty3v3gD
Qum3iWm5Z/TigGv48vuKb/HSz4+5U65Q1Imusl6gdK21eAFpA1Fj1O7S1L1qZrIhrenTd3HO23Im
4jYJ9a3X7UZbCMeQCh1bNLg9sfnnQfkxHv52XLxEd/EwcQLjC9N7BmF8TKvKUYUDZU6RCz28eOLP
lQHxc9snWgYP4h8tw9YHQgEST9fP1RjvYG7b3KvUmi1r82hZubd77TN8DIhh+CGdYdhJFpYprVb/
Q3qUvzvXa3/Or27+IfqMTRc7a0aX8q5xU2INRzTO3YWZzqqwdpEbV9w1zbXOY6j7QPDPXOSpAr55
6MYnN+CU9voktGbWDuCKK8ffniGTov0KlAb6jZ9zuq0Fd7Bj5xYjPCmYIdwB4m1Qc0QGzV0/fuzI
Tbeue32pBk402oMKDB0mFlY6RAtZZIYHa3VTWn1+Vmu8R/LBMiNp3nVVcOvM4fWI9uPvDv0pQj6/
1dG0YUeelPjhm+TVmlR64eP3unGkruFajEmPfno3F2nKBMqSXq/Nw8LByuNGSbV9hVibWVWwWRgb
onHwit6NXvJoA7zakdUJmiVA4DJ1D7X30SbLv04TroIDDpFqm83f+Cyz3Vnp/TPiV1wcvEhgB+w+
9apA4a1wwNhRcjGcvdeaumiMJRNEMYw/to6D1cF649wNbFkG8zL5hwC5wVYrZhS9tkmMvz9J++jl
mNJmU40PN9ZPKKuOx4XljBhlM/4t6HXfqD1/o5wOgs1OwbC0RriGv0aoOHf27qWDM0+c2Kh+lI/V
OF/Aca7t82ko10HLHQxn8PYW9KDzNorhcy+C3X1zJ+CqG86Z9bJ3OVkI0bCdvL+K+rm8LJBd4jeX
7WzZ/h4kNnE1f2ZIgHJ/s79JYbHnZ/NwQTtxmskB1bE7yfTZibP9/9U4CEkcaeLDKOEZUnPv+BTR
3Umc2CZ++fHF8D8mCU+yArLikcMsmJm+MP6lpoqdFJZv3F4n1ZzPD7jvXuRv0gzZdYy8p4LrBMRS
RL10wDtOPVEZRWv9KCvaZPtfzFgcE0fWd8/NoFlX9Jw01m8Ald0zv2FmFFvmTqhEajsaGUqAL2Y4
ATFD9ZCTjr1AIv9D8ZdN62GkW/HB00TeiMxESRG7qUXeSrT6xr6h1oRhg6C9FmA5uD4fJ77/cfzS
8TsPLoMOvmafydSH625CUtwgd6cl+5SB4Pijw+B1QcRV4iAmGwhJP7uUdWJerGCqvWYhWnnEQmU3
QZsCUSkN/Qg8pwjG4fUse0e/OfnM8P0XHn5odRZLTv1BCY+vw1n9FyiawE8PyAE6dczDuMljcM6s
a7+6k/C5zW600G/DarK3o6f91VxmGQ7Vn+TcNcwJmbCY17OgH40e7pZPDNYLNwjkfRh8LboUKkFm
Pg9dPI+lzfnMRB4Yli/Lx8g6xyNbp7m3BV21kfkeP8vcu768Gpl4Hb/0O9XmmfaNGZJdmxVn/6Da
59nx7pynO6zOKKeOkoHAoIFV3nfHA9HdzEq0KGq0n/TyI7q32NhxdpGXo65ujfPbPbfbuzm7kr8+
e34Ho6Ty0EXzgauehsBQmN4NNgsHrbOz8GWH1lmeczBwELSnxisaDCIjQmUBh4g1ElStiGu1ZEPk
m/OOjJBMSq31CQAH5ig4AZ/zKj6BbD4KXWIvP4sKpE91JNceijvVdi/CNcJ6PAKmUEfpOObrVA8z
a/euvK9z37jh3R/vehJRBbgq7sjasXAJqJKxi5qf6M4lt4yxZsu1dM1p5KbTAX4dvoGxI4tR4jEC
a7Wxsh2pStEtR4dGn0UcbCt3gueKq/Yf8/18rvXQHWLqTdZIS32nYJJlFPhHap9AIEsj060YdzPV
n36vcl5DwhBnYv5gzxDZ9VzvWjNqGk4OamP8V3ZU9ablhfCPuZsnzvNLcTXVzpw50YbHw+/CE8xN
SmIrtaS5VVQeTyU4CnYQjFrJhnxKbtyE13gTOmp2WosrmBraXZ1MjZYHLgfVgxxGiTzv9OZnUjgU
9Zgc/0zGND/BRdNBeFeKvjPdRkwhiBYRm2wcXD7HecaTlW0YyMY5HG9Roq1Vg8MDyXZZmepyzVNK
cLz42NcwPB+PyQX5Rf0evbRr60SPwmGE4xMbXIrhM1O0bbyfU6JZ4Y7XH81WkGb0WMKyS/ud7fGv
Xvfh7RZhfrgNJYP7yaibImIfUJds71rI8Jt67xicGRhaVJ6zmbbLLOuWjL/e8EM0dvkQpemTUGZg
ThTqWgMIT4nNt7kRp3fuJB9v6S75GLfGiZHw1tVTFCEnZL6vGHxSMA+o4nmkah4djc+YUXqvRSta
pjQu9+ppIpggdjXFo6LNr0OQOWKrXdC2YRcwDqvRpAovDdRKNdVqIwpBLHa0ZjNaj4nos12eO3b0
30bpnh7YzGrZZdCnCHJbc+2Ea0JuDHq8wA7rEVWr/E+2Xrm+ZCUb8YrtG4EuBiymCI+/D2U5YsCs
2IvcfFdrdgeJzoxocwrAQfPeqiEu8WMocu2yqPxK86pEc7b8hbHIgSmIJZncaqt6iUzYqNwHeX+F
vRpK+fjxIHOGLNt84VXFapaZ/d+CDtiHdL8GCVrOEb5DMpAxN3ZkuBl1dFnGPsPAJ7wwAou+ZoU7
KYZqb23fbJBNY1Tmr0jfJbkdEOBlIOqqqVprltiSMPF0Ewxq5yvtUS+VwO4+CJn8xIs/JFtmZhc7
SE7CG7rb9ESzj/WSfpLSujNoXL7LQ22tkbZQG6N1uq8ts3mwYDXAZRzzsqBBr+eF1Y54C+r6625t
43OnFdrsra1e3IzdXBsuq0qLQ7PvrSnNISaTgzXZtsa0p05k7frMx9U431zN4Ib6M5fOtcJjvPeP
YeAysKSZevJZVG26JrFuiKMzsymtN/cbGStUg13GMYn2l7XOY+IwqOo2tadsuQa0OTNt7B53O4gP
WC++qcVovzBP+i4LyekeqxlamcSEW3xfV5/1XILpwZCUyk7+eYPQ8TNuUSG7Y9zI91w5Pg3WhwSU
1rmhv/L4798ttAs1Vy6XiYk54qJwsehog/8ajdzma29PBJsIMTTmte7uXO5mab8YqTAUh+fbvfYV
q/VbPBN/Fj/gGvuUzrZ1aa8VuiuOIyi3BlDV8qQCcFCKdFqlh65GyvrF/yKfMvGBwsLjGB3KseHy
MLrdUjNRJCOSj/ALEpIjDi5RK1JWPHxywAoJyok5frYr6tsW+fbudU9DEomHTKHJKPexGs/3aMUQ
3U5usd19r4mHQ8ZWQuk2gH1PXfDSQ/Uy1apw6hDfz7CI0PpfXBP88zBV+IRflGsnh7v/tgSWL5HR
/u3sj7qOOweiAPYinzBnSPF15sdkt1gVIblJQTKV5FUzGkUs31XDYvVa30kGrw3ZSvod/pj4Sdgb
ztaPzF+cGgMcAmDti19xFtatMYjrR+vT12QsvL/ZCw+/CHeSpZHOoTcRLrynbj8IxvR6Tz0QtyIU
M1cqIBM7ErZ2iVdtP19nIFWLCNiyO4FfhgX2KgpIHuJU/DMj0pwkf6bYfJ+3IfR6tis3Q2yMLInu
gGc5ihTztULct8pbEdaRSmN+7C7ysAffEpVd/BpHXsLTlCcRBJbki4iMhjDnO0yQvxVBHFGW+WsT
reKZD27iYFnKoOB5SVs9lW8S7ckl/uodg+fBRg5YXneqs/DpEh/DKva+DEvNFIM1rP9GVkA7Zpl+
zzNl9pWi1RVbd7uir7XLCKxbvPWn75XQ209cCd0hwZcWwNM0VwWjXgbkxvRXQBn9VsmuTI1gkdxe
X7uL8Nx8w0sy+ww7Mi251aLF1L+m8P/tZCpP2NDZGkgR106EOsC7UHuFgsii8mI87+2te/qTn+Th
JZlbSca7NsqpS5MqnF9zH6UwPSPeZKndKBivGYu5M2CfqjyiKQYsbHnP3pv+E6UlVb7V1m6c/ch0
caxfCymQ412/fy+gg51kFcpN+WD7IbitpCI45iT5YKZ4VOYsH+PpoLf3KEUHuf8+uQikdtaEy9mx
SzbwVd7Yg0+xW5ncseNVW0jzKRlom1/ejC+5RjJ91/DYt+pv2c4NgZDd8AKbZf90HnmpzfiyD//x
VdLNNcc5XU+qYk0u/Uth4AytsorraweLs1y3ZYgGh1yujt3A2AE0QrprSPs+88b49GcUfo/V3BXk
3ng3cJX7pz4v/LxXTChDcllZeK13Ca+rOLUNiTFhUWjqvQB1X7Hdyr9l/NO9Ja2/u3GLyXRvAheD
eC4YQDBL0JLLowUAEEl2LkyLrDETv9zXKsiAGoj0IXNNOYEqJxeERBgFqSxMI5RaoFungddZlTVf
V+tB0CyBgLd+fFBNdV50aVh1dg5QfomJa2/OrHSU45kkOHEb7wwzqj5HKo4bagyCn1fMaRq7RkCm
NJ/zbdZ48mOXUPOX3kKCsroRWgsdYVmIWtoPKDN3W/o3wcv88v5qUDVS2Pl73ItfiAVAIfqXok6C
jXVUdE5ZGQp0krvxBBYj+14+b/OR/PSP8HlskbDCO8CiIv+7u3lYfQyUrVxin2xVaFQbkB6GLc6W
H2tivZm9oC4sYOenNXsUQlNaPAuQEWPCJUjOrDr1/xbb0syC8qMlwElrYdWBP1MmE1M/2osDaMP1
LL58S9nIkMHU4j808v993RxzLDDcOVKADCqYZ1175gS4kz7sJ7v9by8O8otgV4hlaSUKWrgPoX+A
iJO4mR3R935dHqfBR1EW/171o317I9tCH0vjQMbR2E1/wTnxII5yh15iYeGgW9l0DBOvWUq+Kviz
fd/YD0MUnNe/Blbqfu4WuB9p1QJkNl9BFvsqJu8vSvXmCFWMwPrZFyou3vD0PXWTAD+H8r+03VaI
qnx07qHM0bjcDyqygjYgbWcWEoWEkTKYY/9P0DHFAxq815bkUqqM4yz+wJ6syCELOJhwdvYIt9Ad
JaLzOqNaL6ken3qAn++kx/4gR0i9wnvml+dFLGsIdztYC7HJ2hErmeU52cyu9zMKtnxcu2KGeTew
9YUZ9tIfFvYzTu5RgFK+rRY+JKvnGZt4ZUTzIybN/Q1gq/4HIllZCsCVwx4/8jWiNg6gV+PYllFK
r+rxn+SDpf5+VB2BtA9sIWA24uFIuqPHcV93/XmY1Do+8hvCOPFjzVj3EzDf4NECHnlEnvmNQL/u
CUHwuS1IeT24ZatDhI4Tq9pRo6KVD7voR3CVc09rFkhofOhzFZFE+84DJp3Ck8GHE8A0JrPTuXYw
zHCE8gTVKm0w1JYyCZle/rB56v0faTYBt7DxxkRd/FJCnzunYT8znx6KsDKTSHJld0MRSHEA73gx
cwd7DkYGqhWfZj+LCFPl0p7BNyBFfHdEv6cnS9tHa3UnsiD8fDqedCfMdHUz/8crAnAE9MlWUycS
OFiMXhP9XuqV5BbIJltTkMVsPcG6e5U/7V41pGO2bkOUL5NKr546iDIlCD1eNT/N3kh5aDVMLPyU
NeH0sD4rJpgk0R60U/p9Rj38PdD0meikCFaPEhDrb78GX0Q5a8129/DTdRRF64z1XSSCMMDW7kRq
hOQ7Q0Gs+kT+jK30UN7UDclRWdZBe13gdphooiuHPXEG1M3mtlWH7yZ3lQwPML9RNHqd95TTQ7v6
sKjuRd4WfNVRlG1JU7agfIVC2Bjq+l05yHwixCcZ0s/nd2FSlDC2ZBw8erkgXq4zxGNpbfArpqIn
ITHUE5KhK4BCEfH4VXLulDWaM+BAs+heXChTGTrUxPjN1KpOqHbhoey/jg0j5lvyNHI666nGHIKh
OEfscaTiqG1+kuTUq5wJIhtyvMLJyN9jVfuNDrLeUflgFCkvsXWajkux2nRyjSkK6EfoM174JfoP
l+npV6/3xWConb1YfXeLxORSzVg50DB/oKqEnqEji/I2s/A5WwoYOYsOXfEVp/BJVIWAwK+5+dqo
HpYMz1VmiLvnKAfORLtZK6v6zgAWAf0URMPPmYgFrSMECFaL6zfHzc56P1vKqT4RtZE3qoZJQO+1
fTAPAVy77xdTHXGcGoBOn4W8zelB0OYme8/9AN6D6fzz3C5pN9SewOHDAaDccGW7ejFK+lCNuWOR
cKlIlnRRRutBzYxpOKEynj6BegDoUThHtZnaZKfpQ2tOrVGv0KD/TzxuoN91MvtxZjINi1Dc4B4+
mjccO18g68KxZ/Qm6VC9KQzcB48bsHJMqwv97gICIb2OnQVa639v4irnFN9qrrzXbkGf6fRTp7fr
Kz5UhYEd3Z7BdIvrlsnq+N1I/yBOTJ1RnPuq/GaovP6ggyeEjU/ZCFaIcCvNvJkJv3Jj9OthJawh
KCwJJskq95+Hni4gUCxu6js2MMsJmrs1xeeB8T0t3woPrsHPPfbngjlM6wrIuEEsFVEeZEwrkaGG
GjF2X1J747kx4zPasZe689WHjotREiP25RPSDWdQoFkzuQyxN9uy0FzjxrEEdnwipaPxmpqQ6Mrq
PrpcnKf32JZCaQQNLe35Hw8/pDUgOqz7QgdsKgzRnv2KK9ijsc1YrvlYlKdFTLlh8V6tx8901KNk
XGs8WLIqYUTqDP5LownFTheB41qz7rV3+Om09xWJnDWY3GxYF7O9JOoKngp/H66VehNf+icggsgM
FFaTamTnwq5uKEF8LtB0OTj3AChAMWcUQmRu+NeF22EiOvlTMIFp4NjhroB37Nd7zcyv5KIXr7LD
aDDX1hfnTtLumxjAwfhgMrpc5KyNmlWzwst4JUwZLwinN3Q+6z0aXLC17qq71wOx+n81qusonbcr
+Ub7/YLAvP1mASLyNpJmBU7o6MEBE0cK9cEZFlxzfDof855So4yH7N+dv1kxqMKC0Cl6GmGFGisU
/qYOd5D6jyfAl/v3Fbqer8v0blLKCJf+Y8x+mmO8SX+5ZdQPDy2hZmCO1hvxeuozfmGDrdQLriDs
0ucGmjBABJB3uRFGGw6NJUpqcVkrqUtY92YcN/A6zIUlUc1piRdvIXv5z9ynBBF7ePHUr1SXxQ7T
cIw/Ojt1yYtUauVFHstRWqFvzR93q26vKDZxhl6PiSo4NmyTfoXOFZ/uoq7zTVXbw8yLq+gtu0Vt
Fy8DPxk65NvTa2GieMAIU/HQTZYPGCHnSh8OE+BKa3p6MRDSBqw2fE7gdIQgRNg4/4YpQOs9ELc1
qsIFIURP9jkqk/CFIHnAmsfBfWJwpCcElBfyVRZbZGMR4BBtyohW5Q3XiHkZLIfexGIUJtIeH1qq
kP4fu66fBYNo1vm1EgaNooPTMhKmTKvoa53FMaOzhLPFRQRDYhXvgX6+pv59jAUsco/pF0teCO/X
nsAtm7v3hydmdhV+r6qx2MQniuDzPCSrwc9pQTemkUSBPGFsA52oEped/YKCTJu0pkVsQCgYP1RO
M7U/dj8xY/v7w8f6ujTFUpT9S/Z159KgAtrTUlSN8VgmTAzcehxocS7HR1Xb3Ypwy1IAnAvxaxRL
fgU+EleBmq14hUpKgSoVTqrXHoZ8g8vpHK4xl34w6UaHyqzI/5pqMEvnzk9HB2P4ge1P+m/of+8d
/ZIDgyeFbb5Ot4vrVNRem0lhpFMd7AONxN/8kFATEo1SK/N5Yp/lL5Fr7tLPEe/JifoVm831EIHl
qXCjvTfUwfz4TMwPhNYl9QU2N6+flDUT2Z2qQdwFDSCVNqCbuJL8tDIweGl8xVJxlOhBYUn3Axq7
XzAB+7mv/AEuFt+xM7HtWEFU+wessIOV46tBGsQbaXln4BIAECDKM9O/fmGpB+k44KDks/AJDgCb
4iEugbq2X0b87Fk83YX/op+FmITNEnZEq2HDOubUBlIdIoS844kDoWmy2FHJk8WJGt3+u80DtBG/
PwoZHUwEsAPmwRbzEPQF2TLozunvItenznzd4OBSYdjjfX+KiV/E+tNuto9d0/l1s5ymtF46jfZo
Wv0wB+RUNyVcOlc4JFRo5pDjvGI+DDh3gvn9+fAWMO6ozSmiw9iyR5DUoWz1Gzm38Q2r1u0V1BcZ
4BCRyc1sXUHfKbCCCxcBWFZh8m34awIzxSCb6OIxdkqv3bXXB3ZLTAozwVXT6FObAJqc5Hl+eU0c
lTfO7/Y2X3NKypEv+LwVDt0NPNLGjx2JubVIsSZIeut9GKZtERmlGgVVy6whKoEpE7M+pjRVBGmj
LsImtfrWuXdYGOmsWbDg8nrrDI6gdAbQnyTm3IyO/DtJRq92MDxdHJRwM8J6xv1uGl8S98+n/d42
RK2pi5Ttg7qDvWjwQO/+7+XxF+PD1JKj6fZrdDbuZlZrlRdeNhEKuAMWD7t7RBFToH406qBboXaJ
WvR7sisqZ6AIYRPJGEry/VjyhiI9geKwHcS+GK/gGZVBuZkulag+S1QQYdHSYMHb+hE7VlpmOr4N
d+Y1GDl4SQ31jrG4/a1xrEdFCurdP8YkKFmwSTG3hMfvNz9Or1m+SUl6VAdTfSLocWMQeMFhdIRD
bL43ZEm03q+8iZyNjMEgZchILfMjzDs2Q6pGewgJDPfxZGEwfs+Z3APlkKxU83GirFGO5VzH02N0
jNnMlo8b7jIjyNeviPT1oc/ZyNXTAEzn8VfsANrh2ebh36Ez4dZYdHJdAB5nrmnmYQHFBnnbg0d5
zqOyALoEWc1nOgtPiEoinwrqNA8IuALNGY3JQb4gxB08L+Wq3LCmSvHE9dy+f59Anw7ZrbIaq2mM
wm2FkcPQ7Djd6rnXp0cBk4YZw1NKDAuJJk02UurU4xd+yttYbDM3N6HmaKor71hNNOHfmICSLrCM
PguQfTm1/t0jaFAR6pRQ7d0Selta7ITWTMqvPv0u49F3mFiwMJr+l2sRc+6ixuFV1QHDl4Nk5bcP
60Wu/JcHQDgfOsE51Q9jaHnbzZafB7Z5P3PJuKuOUO6KiTnfVgujGK4UQCwaF/SLH4ALfea9zzi3
PmP9T1qTehi/N7Zyd0DHUmdi1y4S97RXOGcyJeiwY/YxI3gXJsgMt6fbNQqswGMFZQNClSBqSq+9
loM31b0/mHa8GAgUkubt34dymUUTeA3VIQ4fK1k0fpgATop/mDQ5aZRVdO5Ojt/N2I1IrSk4QHfT
UTXCQDGGhDhqUq8qBKLozSb/Lo2Xv4J2rlfVqilsFSokCThZ2N9/XwCmfmxiFp2RrGu8E+3OiMMy
vUwJtfSRl2Fqf9XjhArpg2y+VS8CgVX18i95YejmilsqIDzqqiu9QiwYX6iMKFIs0PIE3DwC3t6x
pULp/0fFxYoMPRnVnfMazmnzOYw7VGwCqRgjmOCrCO3kQDQk+6gYdj1yrowk4J113kfxhBwuBNIX
znfivO5WjIjTsJyybbSJK+ezfXNfAMd23eeY9P7wkeCzgBIa0jn+uG8nAUh96zT94lH15w8dx/vU
Adhk2Ryey5ySIazX6nXysHt3XB/5S77We/UN3uDdHALrHUyDhd3/Cku1ZHdXi9lp1oc9vTj9NoWh
aFQvXcbOfCNdhDt7UhGPFfTuDcvv1juZuq726UzHrZjynCm79XitasVsFatabJ/sqlye+Id5U8Zn
IixSY/JPAdT6NzvINUMoo9zJihn/KB3MI5E1rLXioX/aLnT20ezpQfrH+3/eTf4oXrgx8dio6Hbt
dpQPMuXfhvrx6aX12J7H3ANywcQSGV7e3Z5j07wYfAxfNipN5MFnWLkuBxYxG1PZ83kRP2a+ObWK
jyvUq8ndrB/ed3Gr2S4o9bnfnufHV2p8D9NApSrYp290SgyZL/7X7aTKqimrAzmjrdwpU2P4m2dH
VE9m7p2K1xVfVl3+NrA/ZfMJOUfwFk/r3dhSZ5f/lPrFKiigR9b5X/GGgREg8v0O6/X7MSVF/57u
KpA/vCbwsmPch2rhq73b9yDf68GCtMApxMK2700c5sM4ai1SE7iuaiUux03c0RY3GnamHIEQbA/0
x2BnblJaFQ/j9gWbgibxDmSyDPujuTERT43ANlyFi7yerviP0sCITMv/6ozTHc0uBX3N3andrNuD
oXKUP/22OgjhfI0bOfC9KS5FJ/vPce3EPmeCHuyJaLGw1R920+ZObwCfPK2JbLwTd4adiuxy/oSp
3oyA0fkD8VK0lBNFEM+1kpm2jX0ky4AsC056T2FgRpphu1lGPF2EVCCexLn+VI9JRLJ5+sW2ZEPR
Z1ijNO7k4wmCUyTGnNMGUyCkYlZiduGkf9VgVdAcFnrSWK9y5N8PiQ0umFLslDatyYj8QxaTZwbL
ip1JSwYvoEL8YlxTRWoQ0Hs7CxfHyVbIbUqTWMAY8Mg+JPHfQ9Cqkqxk+/rJZ2wJ7pqP8y53YgQQ
Dj49PlZG8Id3NLCounnQcj1pHrQMtqeT3dTcnYEdPfYT+9mtZQZrl9e6DunsckAIrOrZrNMzfGTw
CYrt2RxHIkK49nJbG1ChlSJMAqWJW3tv0I1eb2ZudUyD4iYK5ot1kN75cB2Sp8NvC9ER+Kr3F7IJ
41tdrOiRIaLXyEsIJvKyBTQ5tHHkXdxdqTpoDucMfi80M9PfEROB8ZI6DWAWwbFUdgml+3/QyMj3
xlxQieZAh/Zd8no8Dpsl/0/67YDyqXQ6MWBwlK3zS/Z2GVynxn09DYb5EvgaVz52u3q/AlV8EL1g
q5uP91m0cF08jUu8UDM4W7ex5e94DhpSkFB9Lj01Tb59ERdHkW+bf8EOmDl37iio0wWgzUSoPHp/
3GqDETCWgYjDsVg8Szbz6+xCvJqKnuzU/gTc9G2Nw5nMGCVS6XZuYnv4llY6X4Jff/nGzUUN579x
aj4l87XmNXTyIYM2KnB9XF7S8DHahFmwPibCmREf5xBt97jzYI4xf1h5GFNpd/g7WW2+RSQJ46Sl
fGwOTxakYo3xFsGuSfTFiWiScqhuj833PBxw6mgMaYNRW4lQsFG2tvw2YjwX+5FwUOd6vV703svH
Bqr8qTZV1BzKmUN6k/+4h5+l8IxkKnSk4mhK6aWLn1xdSkDIfWtOkUsYgCAnhoKIqYZhHuOA2B1P
xJzeozCU6fq9jM9zwZufu4mZzV3w6SRicUABEfBzNh4edhnfJnRfVkUpGcEB6kjRUfbzBJWsApav
JzlT+9w0+7fTQvRqahxQWF7Ri3j9GMKG1pNNYzpM0GkHs8TJOXmYX9lqyDeDM1H8RWZPOcdTg/5N
3kL2oK2dPRxVNtXjHXiMwWNmtECBgxUfK2n3StYTwclEOxMmmvr9Aa/BrfH99qvpRTrjNFB9rPZK
taTQOK0fh/brZvg5p27Fggrc722bOwTVelhS2eSKWbs96yo4TlX6Zw5/6NDAPAN5Tb0ZY4AFDbOR
n75sfvA03FkM6DM5cwBgmCzsFQ/j8wYe+KUgK63iZU6mJtyFbKx+2BgBCdDmH0P4uqx88+8yDnZT
ffa275vJfJeWbsZ+EigTRmDwIUhjoCys3BOhBgxg6UnoCSYUlc9fUdpOXtsEdDa7PujGO53tVOma
SWbFFILBU0r948bzVZMa3P33H6P7pzf9lSH4f/bV/SQz+IUjz14QOag30ocjUt4qFfWCUb5dMSwo
Gmeiy0fnGDdwf9hQpvdZ9oKjxO7cgxeJeW+mmtPUf0IBlA451C/kuLrta2q3Lrs3dJMMjx/6p/Om
xIaYM2F8i39qb80C3B2VCY+CNDe28ZP+XM0A/8DdtB63GhNIPhM9WDlzrhSbRUzKlWOsOt//cXRe
y4mrzRq+IlUph1OUycmAfaICjJUQSiAJrn4eTe2qqb3W71kGha+739SET3EdIlesHblFxe58Xuic
Wk4+T7aIX7iIKD6g7EA8DAaO2Uvw6UmyaJf/5sSVFeP/kpWEFLk9TyjFVt2iwAGfk6Bv+S8xLDIt
bUC40eoczTlLs+oO6Q8qdERRsaMAdONEk6cN8lKk784H+9ieqjHcSGtXDvopIbelCTQabmGtz/qZ
Rp5c6b4M6uBXesQ5k/aO1aLpRXzhyGyLZAGN7sCndL2fWQsoEE7SQUGDsnu/naLZyuwWblhESj7T
7MPCyAxqWFs9bmW2ryMW66J/cjGb52RPoZoAvun5R843r6RTikLh4+Z7Nfbj55S8hSezFYHB7XT4
K34rOpZbagUNq0Emj25fsKbSsplRK+Tfz+Xzu7mqqj+NLg3auIVkOm9g/FOy5Iompq0AIIA1UaJW
Wjkdti+APW3Ww6MiawNI0WVoAT67HtJRNwZIvcvNeVb+Q3JzYo2ejpD0gCkTAj1JtjSbkF5UoMHV
txzW9xbnm4fALP9tW4Svh0xa1MIZc2OBkCz2yXHIKPikJ004Rwy28H6Wdb1nJKCVfJJ0QaaSG21N
qCzdmuWPsMaD32zrikYgLC5oknFRze9ncHJrEd1tIiPMK/fr2O5iMxAWOhrzp6ciTDUD6WzdoqWg
OLHmmX+GNbYaubBr0N9KnNATKJj63JK3sOwuiDCeR7g1VtvoE8EIEyNID9C8mDfAfmyWoLl08PAM
HZH09EEnGm42kEgoECOPnpRGKqGGAlLjwJLhRfwsd54CVgSvNUndd8yf+A/mGK1kLLg0HhwvjljM
BOkmNqSLoXthSHHhhrqHp2qbUvQzUKTOYR6ekRxLYEBB3JfqfOKgvGRMNOxoucojewlfA0MHy00A
yjdwE0IYUnUJ6LjblMoO+/L7pBOWwRpAyL29xMJYGu18/oR7osly+t2ojyPGhXP6p9OXcu1Gnfeu
wvxh36UwaW/s4BxKhHlts8j1v76bsN73ZV1KismDhhB1FZ6BTyjnu6HadLGTsIf8vmVTd6/NWBiE
ykFZaYorij7pK3fzqznJBfuwJ1xkyBsuBKIFXgjNPANRfVbgvmDJSb3hjSog+tk8NOfWVdVehL6U
ASw2/D/EhwsgVCMKt3q5TfZFNMwYaHHfiYhDxGky6nQI5G+9KnFFRlnYZzYdKAAenTDljqAF4bqX
ks9CF2COPjt2ww7UJGEUkBytDukgTRpMYPWkpwKPqG/J+2KgB3IQo39O2hV9goCv9EztzMEEhauS
jlzEtj32j9OYXYGGnG7oVkJ/ti6WP3pZ088K8jBmaELeU3MrzgmjfeOP8pqtqdq0F1zX/LejJVdX
PPflHx6I3qnZdoXmUXW7P3GvacsY/nj3jlbP13gjUyN4mBBxoO5Avskhqh0tZtEMsjiHTxNNkrfT
6v64A1pcdssXH4ADEOyrXD3B5nh4GITe0N4OJze5jFIR6LmnFWxDmETXCOWtEy0fwiTeWbFnTdUT
swetyz19OjCzzHaKQQUgPVe6PVQWc+6swStmUukp/eZhzan/eYFgE1aXo8VkmdqcRbXpTtiTYk1Y
hyBMpHNPwtpEVU8RBxnPFwQEzDorjyfV1UodbklX780fgoY1IcQCXOabqAgYzzMjVDWmX7iwqfm4
8fI+Hyt0WWJlF/mmTL3+Qk+Qv6/8ePr3hlkBLYObGewX4YiXLlszcLMTO29t/IDy/4eBma08qAue
zpSeDXV9dNRxRUPbPQLe6qwECys5nCTklIiCnOoaGXZLH8XLLBkBIgOJ7dJ8XC7FixL6WJJg1Jon
bFUi/CNoHGkrh+5zHMipMEPMQ/hlKMglV9kMWK3NzpNVhHKRTJCKlWK7gs7LA+7E5DmkdPT3+Uyr
NTYZExLkdNnFwK9MBlBCB4LBEV0aoS2GcJXSJd/pecXaEXaoi6l+sZ/1dvcCtwwYnwB3pd84IoFL
UUBHbOoYC/LyT2Cg2SXDHWwx5CVgfGlO/V8uT58MnRhAzTDa9SysPjFEMH5l64rlRwUZPq+cefY9
fSJEaDRHan/a1dif7Xs4WRbXk43BUryCzUdEtPldMk3li/X2K2UR4T8Db26cYm9afp3Sndff3CTe
ohR4AnPr7l57YAQJe1NIRVDZRlbMyt+OSZff5b/Ww/le2/LKIp9xkq7ZwUpnQPuGjlLZkFjQEgOf
bPOnb23VPeGb/sCAdlT2xXtiyqG1Zj3r3Tf7ZSlyQsRo+Wm3n7y3RAqs+ccBdPAnnYNUeuxxr1cV
cj0iGjh5XWA5/lXusQErXnb+U17cR0n0lUsxrvB6ugZ/jvEDOz3nmAKAn/Lu0QXd39s30lg2BHQf
J11UCIyhw/id/Dzb6h9B/SbCkSoTNkjr6GmgDbt5Bt/HLTngDX3IpHNNouPHvZ8Ha1dRQj7IIc3I
45r3U8PwnuleklzpvkngnzjBxOqsIAD7eVQhxMmgBkY8r7+sfJXeZ6xMLRnpyo3e71RqqFFfK7p/
olyP8nOabSMZBsiBV33KU0AIONJGmNP7fZoZIhnqIBR6NCKMxoaD6p4dW4Rh2jTHGgzjs2E76B06
nswnkmc/WxVn1YOxCSyjWUZHXC3U+no2LJRps3xDKl+agY9MO7isbnl/Uzh+JJtDmRf1/pm2F7mf
A9bJeJ1ZIh68ARF40roIQuXa9Q44KmxCv34c2u9Mn2aqj8oyw5MOYWeWaMBxNRl7g4oy8gi/wpmT
KdpJ8qY1Azk6599Uy1RbjPjf3U6P/ShOQM3syaL9on8jJyl4fpnbXHLLxAPSydLfWg1KBu9kzgke
XzE21U9WWuwky1WtkLP3iXIHfYOXuOCnbxyHzMwZxSVMdbBZlHk6nCgnNJ3FaVgb/ewhrrtqz+/n
YJexOPQHE2cUeV1weBlxwi34Q7LUxIhJZlrXK8bdR0kryA4uxSdDny5JQ3Iu7zTFLzOnHaZ9+bXl
35J2Rb393ryVMGO7390HxFGRnvJiooE3/oZmzbivIZ52y7D7UcXJS2J2lYQNVfWZbslQYvFg5IKc
ZdWPQIrYME1Tb1CdJ1snhT8133c9yi4qqIkt/tfIf+9C61Qce1LzZ2bb/NP67/dMti5V8yuI7Kyk
MZN93l0Oshz8CbFdsSslhcCrSdIcksGJP16j7AkWSTuEb55EGsWnnLXpmfKWgo8rhqNBOhhUOotA
ut3AOfcwTuL9p6K91pW/t2C6ymubGbM3+zpRo7CU0KuUbxI0WR28rXn8dXHdjHJVTv2C178jrMgV
AMTrhfiGKtNPMhrVfjhan3CwWruPPn71etmxRElpLya2p36mPonFqzasbItwmeqoE/+LjHif4wMO
hcwYJS7NBQYIzmhX30aXmODuW58HlpNJJNjBrw7N4Q118WgmAuqoc79mwiNxdqp78mQDcbiFJV8/
7N3X7FdfvAmF62E2yI5xtTDxDedv6tJAO/LILROB6egQMM2EZ41U47vfB2TkebmTeuP/PeyvJVQl
OQ9svPoeZiT2r83f+Ctf0JRMloQpBMUucxt7jotbmr1vlYdewVMdfdUcKMk0wjBvyw+cPJMtqx8r
bOG5g9EBZpJ5D1bQHnxt2q6fC+hREb0p1uVqmtPdRacPCCHx5VaYnp/XOkCWomGxq2N86lwrhFSH
UlhaHucLKEj7Ock8keoS5rO+mbF3b3wRJqX2P3wPAYUtXknITnbPCYyV/ic0+1BJvZbEuACNzWMH
8Khdyve0T4N6a54R6by4Om9fFA6E9z0Tfxj1zPBtc/afvVWknOgbveGCFJDvlHzmb9mDiEaQXULq
UEBeRNOhK2g3CID6amvhAr2oX/q0/WvP6MFP2QrCofxCwPFbLAtXmlFhqfWfxI0be2TIEvrm8eRt
1EDpPUkf//0b4G9Di5mbGLVGwJC2Eabys08Ejn7yOtCbBbkJnRtghKz/hphZghR/D07trrFKcxax
VsCTLogzZPbQ4kVQAxE1o4ZrG8SBS5mIjq4cy68XsnnDLVSKkJfqqEuh2n2rcp7dhEaM+JaY9Q4h
Pw1e1M7Ql9Q/OOAImcA82DLx5ItR18MK2tuH+VADtHflty9V4VNk7nSThzdIW5yAk3qLZEaDm6rY
i+x/sFPF2F/043gQYOJgz6eOKDLzMpmSjzUMx43PVEM1k9SQK60/XP2sJlN8Db2XcS5gN9mkX+Ww
HCL3LrhQYNWDdV2kBU5eYSmsjPqgtJ6BfHDbaQ5xYwy2kAYv9KFU0hCF3VRRnXxlDPbnbP7vSJsh
ILANSFkuA+smzsWGUnzUrdAs7ILrDvmzMP5ydZ4t48TRnWyF0vaXIchYyzh+4qDqv4G6B481hQaX
iPlDIhSO9w7TfTMRh2NrBMUw0zbib0LamuxVPwBU73lT24nmFcA+9B58WGp6NpdGIqah3z7AlUmt
1y0eiEJNIDsIm22zBZx9zqEILXr3zq6a8zt133ON0kdqNG4YjO8YWGcKRi3iPFG0FPbzL4XuS2z8
XC31zwQ1ch5/r9oBb+TrXApYcIoq+IXDlRTQh0+YDAXwWDn9SbN5dh7ZpLtXqO5QXXndn398L7YS
t/mPFrkGUxrvxC/BSuMOY4uJMdT5sw34jJ+aRWmIyEFFtalEHOdwLjR+ra0zE1W4UBg8/P43+eyr
m5h4Lb7sdi1hX4N08yxhZxVT4L1IXUk45EfWIYmBuAB+JjJmiB/z+slCbjFX8H2pEMBah/cRqNf4
o2HBcdC/19z9IvpCn67bRecxsr8YdtJAUzyDFRukKqBwvoJMNJoniD7I0YM24LERGZO/gfoNzIQi
A7gH0VR3bIqe0ddRnkZ/FlcCHejZIFv5pJCVUrMsz3mUyCptIOluhrSFyaoDdPgEoh4A6ooGIuHg
gcHFvT/nwKgmelj24j7koAVcOSIXzmavdtVZs7gLxV8VmYA57uiY9EySrDXZDQaNi1vfCdZcIaSg
bD4/P4qIc+so0gzxxBObdGSprc5OnU3z3KrmKsIOT+hFuy6JTkVyv6NZBTMhjl+QFlXrmewosKUN
PObzPs2JiSb5dFO8vYkyrTH+NZtXN4VatprDIwmH9syT2oJX8S1TclOnn6UahQrKyOVHteXziNOv
k9sdDwvIyA1DnQ50PUmTJYnmWWPf0QFpcERvlsGwIQrE8BmUBVIyefqKfeAiyNToksogsjNSH63b
g+1CvG25e0cSDHaaOc0imYIbMVX0xzxxK3bp7i0UUR9PbwNhw+Vi8qRod0dpG/OdgYDWemGT+n8Q
nWJtTePXVNtIP6nqlFclC6pPABbGXytOI6XxMwJl6KgiFwp50KbpXEKW+V731qg5NpFVcpXfux5T
VMiEYP2MRCxdNp7+3ikRJ/xxonZ/3AGJ9x190hz2fVMddVQ8hE/9FOT6kImkoUpDv+G2mNOUb5aL
FsxepLrmx14FSHP5CHDaGtSBbnlv9is76UqdPbBnWG671sQgwrGDPXJTIC0stvfnSq/cNwWvdw3T
vWOlYEVUacukG2HO/thVd8H3mSEJeOThB33uClY7BkkqPCBQ5Q8EhdYjaoPXb/f1+MLJ9OAOh6N7
+TGPWQCLArW/CIicbpIyg3oTHfBLIZ7Wr2UvXZIbqFs/fhi6LGEvL9EHI970pGtvHTGehCqPDfG3
CI+zyYMMhkm0TC9Yj5Jk2rHZhLnLTeh3zUmxU+hdkklD07Gg1XjtoNWSJOgF29ziG2EAyH7yEy1h
fM0qT6f89nBiHtGbdLJMaQuwKQ6Mpl5WZ5ndRE59ZGGrjoabhzLgObf+Mhc9rjrriMMCXh9dJYm8
ka/ccNNELoAO0TOlmvjcLeoimZ0yMFnRaKVMq40WnYTPN3MOGKkIOAMRhswYbO5Ca2EquzsW78H/
1Mf7xbJ4+pwYjoSgWGwmC7Xx8yukISDiCAF/QQaiOART4GTiGDXxlZd2e3lSQfoJkHBdOc0Uxyzr
38fTnDwR4Ej2ca0gQ5r3HnVCRQVFba6uRpZ2kX5nYJ01di+EX//TcTfcehGVTeEJghvblKikmr0T
9jE5r/0IXoL7Mv3zGlnLKNn2oOQVMlsc7UoxOmBfGkiay5qjnCjpaEHWOSvqaygu7aCJbGPnZ+Yl
uzPuf610SKuFzCgdG5jDEI0qK3QYpnVAF37PF4m574qwRxKPH7b7LTK/+HqsxDst3Ds9ICsvboji
htrF3/auvIL1khB3ahDj2PgmDqo9azz+LvnLxZb+UVDd9JKFBMYF9CIvn6QfnElATFi5yabLmbYc
ZHMf7S8/CxhhVgZClLtnXevHTpdW1X3DcmJW/GIUIaW5HVyLSCHdoa1vjsLhcYASkde0RyTnoCMm
cq7IRjWV/J1Jdk30ECNDPI3hnKh+9CXEPvCMTYvD4yo+/Od6FFlHqJwQiJlT3EFFO8bjSEhjkeIh
lSKq4ciJ2JYTJAxIyio/um/jxza/0SdZ2/okQl4clXGUBqcJsYTjRNw+V91zIm3TL3DrF2dO7DSW
o220acSJYk27goUytorwmtmVnrXO1ybbk/VjgcpWtdU/w/S7ws6lRXGwxqxa+cdg6qKtg+WHOz4+
rwnqt3kBC058/ASLFYZBcSO+VyPPfA+ado/8LMHnveIToUXENxpOMK7gCpxbvIAM40gz/deCUcpD
9tve8D+Wi/tz1ye8MIjdimdY5dBVF/ZvPf2q8QY0vmgDSA/7eGhiiruNtXhwvk3yp+RpyU69N/zy
Dq6pt6bv1E8BbJvnZBDsdMOTlY3dBfUMNlhCFNx77ycpfcz7DG0zehBVWid8SmQ476tuTDJphoDN
oOmBrt9GTXinlrPn+gi+2GFWKQPArQ/JKpabNHYVQyiGb2ujEKJ+LNVAhWGMCSXemqTTQFLxk2Az
TEMGB2tWz+7SCM9G5uWtbQsgQUIyGPWcrvqKUKb5tIwpXU+b24140vLlKxOcj7HOzSmhmfHJumkc
1K8LjDtaBGAguKROs1WDpABGqjKety22McjvgdLBi+rnDflbk6L5LrW5MB0o2YQu3adqDr6pvf0E
JXhivtzBWvZ3vEqECCBrzy6EZ0cLWpMqDZvCB/2Nur2yjEM0JAlxF87jHiBnaGqaMBespUwduCzd
CnRc15FnJKduAJv1Runrc85pkIk4cafGTawY+B14h2QI2l+r2I38P4UlC49RfarnrFwZWFE10a/Q
TLXlP/9g9u71xVhS3mh/3hvmlSig74Aeevqf6NCvLLolwYW+T5vvvvM/SRhT9pLggzZTZrc4ceFO
famuH+b+kR03UVmgAEPAA/pfEOoOeumUGfY6nArp7ImoESHhgkUfpb4SPn7q6OgrZ4+7CyigpIEY
ZF/xxSLt2+9FD3Qnh3ACk0qAhL2nFHIKJyVbC+3OcmUzyLaNgDKffW82LOR1AHl70wYG6nc0l7YC
AYrrAm5kotFpgYZvh6U6k1OvG1DecnhLcYAQKEatzCQR9PoK2D5qN+UKvFqJd6WFzpHgvB5mHZsH
JkrJi4yN+WI8po5eGS0NXhhEGr/Yih8Bw2hszeVhRJaR0mjonaAQ0Cz55fKhON2cCS/HEgEY8fLx
icMXAc8eHnuslNpOJsrFR3Mxy4apGs2iWMP3PC6hpz92xCoQdE+6xSSI8SIzOM4EwuvePmndeu+1
RNmb0/pXT1y19QWyyKHay5VhHMm6TKilCUqqO9aeuVzydLuPG7GwDXpvZuhA4azGJnJHq43y+/2y
iZKgqhhfn3b5IUHq+NmMDjDMXg/P/M2anfjAvO2l9eb1GFmJEZxBhaRv6QoAI4EpS1xCyLiwrsWb
cQj4rNNo9crmVXETtNMnC4Ycns8RmBEZdKfoFRFnPCBdQAt+hAW4Zvqdn+6wcvBHk8ctFnjIRhsB
x6O0A7uop0Y/hnrjK4WY49shoEkBgJjXmtmTU6b0Ism1TJi19XA/DD9til7afSluW3hPt2m3wNXV
+aF75kX4ZscbfU21aJ80XfAvsNmW6CP/KqlahqM+vgv688+KA01CPSIj+mPRdB5YJNT0LPeeqH2A
GFE2AnB6Nhoq9lv++xzAu7OH28A/pM69WNKDSbuivlp3W5gZKAFhdQGyLe9xEz/jBgJUBu5LWwB1
Dmv0Zi0jwTY2d7SCbJHQ3/N8p9d+0XvJl/L7QUkh8XMKKn+OIC2MQUHhlH9R9D1Et6+/o7uHBKgm
/1ubrmkuc3AbiyPS1lwLGhldrH0Pas41B4ZS5nyPaV3pHruzIG1e3ISPDfutjlnlj7WJjUAzl+l7
qaGDg/Q3xnc7jGnnuPMtIgP3Xl4j8+9ucgKeUHMktnJMwfMiOov7YwKy1DFubOGDwYveUNn6JdYJ
aaXyyL6IWu6HtMEXfQv0wyLy6PofTFpqipQCIqDFXghqnz9LgEXwHEI++BviQfusoY4Ged0aNpaj
kYWb1AuTpS8G1/emXV7xMc1OhX583d0eqMB/HPvvlgN8rf8qR62Y4C6U96iDwavlEyMoWGGN72cb
fVvUsZDuhpRAIXIUkzZlkvsEzjYzFN5ktVYBygvj7iuJZ3HJcWjZ2agucF6gPMQ79gseDdwdLc7s
QDZdIfJLNAuW1+kuQbMS176nv7VpVJ8XvGkJhQgCirBLvMNY0RtWp2QHtfRIFlIQjF/NyO32z52G
HG6E5B2UnjikBnQ6ALKwJXpsR7krYm8psQETg/E2kcFMjFlPyAKiWvYYfJz61i7AAGLaI3zVjoTW
KwlEOAy6us7TyaivnFIYGxwCNGm+LNqaEkHH5LGq1iVzBFUkwnISdVAfSAzsHqgONvLjmmf9LFyM
53htmAAty+HvlrfPpd68iXEgnB+pkAoiRvbIACWBz5jfBgap8RqF7xtCzvuLkAMe4F/taAAs6NVc
s5D7OrFhC8Oh6dZAnCqEW7asPnM9W+fwVTQBNDaYTypP/Mqn6TR2B82nSUHNRQvJrxvzjVJPhpr6
ZaJ4lQQyTZH1x/2Cj6FnfmS4Il1za3MVIWMwN/JxXiOcivmTD61ceDBNplMySAxPuMnFN1IXXpvX
e8b8iYzuiSoLQHAU4ixlcTaIRMaFbxkRsLLEkigry2ioJreqnXXGROsccIS8JXW1XI/IRRYAQmeo
VOlzKUoq9lBcfcjBeL6ob5WwY+oVFtoPsKGZ4JFBT4UI8zVrro15MLpQ6FxwtdgGjrE4SFvO3YkO
XD4Tuj1TGnMLk0ZpBVV8Ql10F3Fpew8HqHXFZYrmGepwadMkNl65XPLoavnzRbBqCEiDpUFB9l6v
YA9meJVxz3EwzsWxFXtsrc0AWrrkm8ayY0zNAIlhZj831RmNEOxjcYkQ82Pw4r5BSkv7z6nfgE80
P0WIbjEn2/r/1ywda20wdqZfeeHIS/mCbO+gLOi05TVE+WehAgD4uSft6MHeR93Td8jokKHLwSju
vLbHPuxYTv+al06PT2bydaezHZvlkWMOnucKA8Wb1CXQvhHJS0PadWkaXwVHXXIip3/F8f7VbLip
fD1mE6wRDHME4Lm0jdGFpNUf/TpsVAIPM1/akTal7KlBGL8MhK5fDzeGDzVsY/Y8osOAqgeBjbxo
+0QMdc3WwypBIo7CY8wxGkLTT6fvdbwHluv+1Jm5jS8VZ8kae2zhIutL1+I6D1/7iFaIlmlPomnm
G/OO1R4TjVydqUyb5d+/qg1kTLMxvpMg+UO8eCNgIvFpOfeZP5JIv+1KTD1z+Tg9cTB6T1uZKiQk
hjmDBsa7kPPUdCv/iWjAjnAALoxV8ksDV805orB4htTD90Vboy2wJurifjM9DSRoqhw6Pz+mHqKG
b0ZVqJrFa8roAvNqJ+ts3tus1kEAjhseJ8BBd7mpNMO8Wb5wbWcCqSLHdpqfnxCI7fR+KomhZPXR
xPpW1o+XjXAdSeACIT5v0Kn9HSeknugVL1917uMPFnytzhGiIznu54/YLS+otG6lV84/WAROpYd7
GZTBqzQCnNBNPe3XTBktp070pW6U6/0bGd59HS9pz64Cg/2eSSzegvMLq/honCzyWN3yL0Y2r9j1
uCRzgrxIOuPgLldAKJH7PLHViVySzWcB9e8ZdNU/5gYQf0BStzP95kQORAYUNY8W5TFfveK5viWH
uZ6BhkRfJKwuTR14M0hcwjlySgzBL6mXLITAWL19qJileXwd479RQ7V5rOXOQT1Qz7A90IdBnwth
fRTHqaZdA19hB7AwjqQoHx3ZoX8aOA9fyywAyEKS0mybDZ3hsdHXowAJs88qNxfopHY1I9dnTivC
stb8qH2DuwBd1SHaEeuAPaTeUWHvnrrIfLN2AYgUPhkAiuoVp+qnyX0hDrCrIBOcQCETIA2ETv04
ZPN21e/5wfsNOBcdF7Kc0aPuoLgh7MBJFhiAVBvcYC+TMHFIFtKpnSEZFi/KGqeZQhDHTFnVFK1R
9o6C6QtUBAL3EQrkkvtwBk8Wblcj4vZAyUowxObjIo0aKBm5c//hR9sZe6i4gXEb4uDAFf1lIAVy
BgBY2Gq7v7Q8zd+AK8C/B/WoVjR77wm4hpthLMzm9b7+fdHssdTPvzOUM8vA767Nmeh/CExFCj1m
yIHRLeUpsTB+Pft0SKd4yrsr/V025exGUJECnbnpOSPTCadoCXWEuvo1RS2zfyJWdPKAKIToC6V6
Osric8yB7LZhExhh/PF4dmYLxA54m9XC1fY1+3UmAk0XuT6Qk4HBQcWehWaPaaL9eyz4bHtUbEv2
4ZIXVfeOoc0lVCpoki2/77CiT95hEXbAFuIRW2LhdCOkTTJAMCzjlRaWJCvthFlCnpiAyQEBeb5m
gD6TXkLQQhhdmMWYg0B1HpzL/YbVtc0PcXKqwOC6puFV8ilFMf6mfjdfiM7RKRJ0W/jE8mRT08PJ
BJ6HqnaHwE69JC6vLaOZTiwC2Nk1+QFlfLdLPOTzd7LWNhFQEy0oAw/p3EGzAG98KLYwB5QEpa7X
gOjWdPgSH2Hh3Q8fl7NlZLXZz3Skveo9vvsaih8iT/ceZ5L5HkF86/DHEXXD+3F97YX1exTHzusZ
8xDbFVhHW60VlkghgcI5bPpswqq2MpbtkHWrLz8JMThg3YivpRoacYhwgWpsrpi8Gbf70OABQNaG
MnCGqEMj4pGHHrnURvaAElFhkUAs/4Fz09S6+a/CK7d9/nT9t3oZkyZ++yu6ZGigD8ySTQwjmX6h
sG5nMSI9mjRQDc7ZjLHuMFZiM2i2xvoxfW6resRSmZnUS1vRto5D44DNdaUjDJ303+WtyOblrxyo
S2NuRFsmUVxQxwRNPaaY9tQd6pXANumXIyAL+ZNX9R7xH/9k9zdaId86PH3jW+QavRHq2gPYSPBB
aX7jzXyrqw+eNjHEHGfhZRA4bwzScN+YKRawQw9fWjyatYY5jbS4vwgSyYQImvKu2dLLj/6kdsEe
OBnCJuKFkr7b6eCpf9FCglB/OVw3MoNYGIU2ENu+EZAkHkvjn4zUqBmJ+Y3ufChPG4+TB595XNvA
Ya0TphryzANGg7bTeoUktAbiFKDu+NqlzP7oJzHDu/31vszcjq5X8JDUgbYdcBRAu9wYQ4lHYQKL
aCRIqfAkENUzFIIyHQqfqv0NOWKxi+2PDrP3zKM1BUjYGRfDVTavFfUSj4GxROp37IMW1sqyDf+1
kk/P4werr80NYwTmCbxKZxNt3l8Eoo0W9TTc4tZmGLS1bXnCmQ3hTd4J3IMyp/ot7r6+0eU9qzFw
EPN+kM67B68SI5toPpXGAyybFubNSRqWboW44Jb+wGRjlP/mjmUcjEvaL0QlY2ZTQs/OQUBAiEW1
pG+/iK81sFlRTz/3pTBsqAyvtcoRsAOdIZQHNGTRPD0pfK3vm9exU2h87QRxpCesMiItXk7JiTRS
QTiyF/0Wxx/GJg9gmRzbZT8QvuU/WcvAKIgaMcwP8pd+kEjswT9FGiAYGNVH8sci0awfMGOkpPZO
xgC4xVPmxwFTT3sbODRqD9yYbXP8KpPRX7JJwhg4UpFGR8shngmtmykHBR94gwoW7PHYfpgYctRe
tmYt9FHw5wsgF123+wCx4MxXkEgMU0fBOW3g/uTXes9sJn1BcI+ZKyUMp83Tynf1Ld5vk16Pq2n8
jhdyXxzzp43O727DOmBqIIRwPMDkgLf7Ti5SmPOKfb458PG0nWmBizk6/gUawbqhe8udloyxCbEg
6hbCTZyPdpCL9VstCWi/aN/me0KWQKgGmM/eFypWfGUHFIqm6D9a0gcD/NF99G+p8QKH/1FfMMD3
JAS3rsWl3uW8s/Psmp5pXiO3dVsMKCwtiBWX0KHUwZ6cLll84rDpHr0Y+6b+eMnkt03nbVLQWXII
tzCLHbRid3gjsg5JXwl5dp5LzvLAYoPzFzJsMmgDw8Gb7uuEYoQMqLCCeJCn6ar7tpCHkE6ORh1K
2B9O5WV8Ljm1iH6j3356r3r3Mr23NKr1+e9rfmtCsfDXGSROgCjfEi7u6X9Va2p6ujdiVmEyriD0
aMupX2cQTBthwio2/3tMv1+osKdsFb0Avi/rqYqhjcSOI9Bb5RJYY9HkRBwcFXn6fBdh9qSQ7OPG
ewI+geQQdLmSrtavPKxqMANAZN7Ae4gIlGgO/Nwd5s0sTB+0msKsZR4MMKvzH6TzZ8mebnPQgpOP
U/8w47rWhLkpPgM6IxUQfrUqyO5cvgY3+lO/qtBaKTuJsdVLz3ROyqpDESUQ9OOKOtnDry/LQ5xS
hR3f+WqQFuqlS/OMy/4NatTs1XzKmy+tCMXQCa39QQs3lradvkzmBKdVrF3a4tX42Nmi+qFGiUT+
stBzIn7p6Gn31U7+1m+gJFAu/RepKaP7m6UDP/KhGzvKaH2vsI0Bg3kmODCAKEFpQHjj2EhbQjyR
h2CI9AFpJsTcEcw5s5w4m4uczRJGnhi6lGOBumfSI/E4tSQzYMKZDL/Nr2b5RR7q8hSSB05PoRx8
iMedkhJkPd1XtYRX4mdEHpyW8d0s10V3xrtliZ6y66d8Czz1+VmpQ4Nurfp5Ynjia4wjqE3DTIwg
dw+JUtAYIeGbvE1jFaQtaJw3bRLRMWVB0XeQzqFinItbiwQp2of0u9tkrryMzyTyNl/DlbAvAgI/
63jHnCCe9UXn1L4512+wYp9xP09UuKJrXbgrFbEuup0GFRVIsFvoAGLE4gbvunqG2HkQMrhfaPUm
2Xchl8XrXZEpa927gKjgQiwQDF/qnpxJweTb2ayc8PPoH2dntqO6tqXpV0md60LlvklV1YX7lr6/
QUFEgDGtAWPM09fndaTKWGwUlFKZOrlP7r22jT095xj/+Js2ukVIcodbfN97e7l3mwEGKulNtg88
HnebVpxk8blwG9e2Eox8zVgfLjDOAzCH2ehbwS5CtcPM8JxS1Al9qbe9JuD49C0iaqDZfn4L759r
DhBYknVSIGoA3KmTg+QVsQDFc4xL3vEw2GXLEu0OTnOtdSIQKoRclOvueO7NnrwIIAYXEFRV7xqJ
fQES0ClpqR3NTDbytDQa17zGVn7v7unHoPHg3skhX1xwnxKH1TeGJ7lXjGrANxlZDvNRPOkbpwdy
i264zdDO4DV4PlOhuyxdvoB1rMO4b6XHc5KdO7gEYcuj8JUdyikDyPLyud058qXX4pxSN+6NHQcD
OmOLAhlhbDOv2y3CixCpl/R8mK+LlXhOMWDYLxpW+QEdNOo1zJq2iM2ajK4LgCBYvZjcro6+6Zqb
5dqwb5S7Wj3fMhPYwJTiv+RRTZUCZMpWmqt9sl60EXpoJBplBaxWs/2lwiOtaTf3wR5pfRFeT/PF
pifo/EDGVpG+9Yo9xB4z2i5Pt/Co+FsGhDXiRGuLmllTfJpDKb2cJhWD78zbAMYb/uHTTAyaTPoJ
AO4s2F8CCtI19T0nGBoW9Jp4ZKfCkqGM+ZUlOPXQ6QX3u99wcD7o9K4BU+ibGDJNUzFyhLwoN0FF
SAV4WxXaIP+G5WZpo5x9lGQO5Hyn28lR9W61d+X3Qtmg/6LYrm1Sdcg3UGY6HC/EIcAQQ1P3dSGs
BHyXsbhqI/l83BnBnEB0Fb+EWuMc8E/nkUqqfx0BEhRmuP9kAre9dW+jvEpOc6FhRe5hijIsX8fQ
l9af+xnjNCApzDTwiAULp1T8lMgikZICstUWT07cAwYEdjfCqmv5sWVMDMuV3HD987BJIRJBW9tK
GAOIw4xgDj6guysuXMRsNyTLYrqDLys5mTTbGMub2c6Rhez0i01NpxckjehhiZFvHWCYkFEsiB/n
G8hw5d+q+YmjqHXR8HjCl/fA4GOMPyHhfya11bK4A5qHW/GBW99+zvJhjK+pCTihfukrmH9SB4IQ
ATFBcc/YEsRQBD6nBS9RecVG7S1K/w7O0nDgB9LNz+uRqnk1fNgllTSxD2YJUcAWDtEiM+3qOBaL
8NFCUJuNTDb8NcXfBZmdoFn3ItjL8wdKomwinW9Oro/FM/ripv0EC13jV5yhkTDWGp5f7QIK+RQm
fdPK1WEeVKEo+3Q/u9F+ee8GoJWlQ3dVLsmXLkEc4QTjlpl/VB/bW/9xCQrV4yVzXuWHjwxHylaM
Q2qEVp+iOJPbrMiOKbeRpmzIo/MXbIOIv/MBcdMkOJ4/j7rFTRyv3QcEwZhMPQGrUKde2ELAmLJo
OfvCuTfTY7ys59s6KZH0ysrkdFK9RZ3cydXZ0auiYy0LVyGdp4jWp7DKcWA7LO8ACw+mB+geYImq
34dDtBe8LTko6y7b1BVU7kFeju9iDrguOnfcvkqbBGYGSQ89hjx9x7frEWxVxpUTuH4PjhymYAvM
PLG5g7Wb7h8+2YQA1TKk/RNu3BH63EPtCOVQQd3FVEga1VinTc7h/gDPVkHltO4j4RSYuYfwSXa7
Scm4YpG2/Mf8DF3Fw1sDb4rxdoY91xeH1HLL/IaEmDVfkFsRDQwYA8V3IrVVKKCGfe+2upvhJWF9
+8iFfZCXx8Ujr5FxgwUCdk7LYd6v9h7DdkiGND3QXFsWtDUcpccIRajIWqv7CokqxhQbFLJfu1QX
B2p45rnaJY5rHHu0Qr0cRR/YSWpGNBVAsgjOQSfpL08Mcq3jx56nA8GPwU4R0uhjr6t52/Huix3l
iJ8YPTaNMzxIbC2Atvd4zLoMkfJrkzEIDGPgHwQnW6mcBfJStn+INz4LgTOusfjYsucZTqEGGWKv
Th0cRZYI6kVaT1ebsL+gaszaJ3FodPQxLt1GLHlSuIa9SBCMI0z1iH1QmKyV4J4ybNvaWrjF2ws8
6fGtq3YendqgZ8CsB8Q85Kj3dlIgDRi5C4EZrm94m23iRV+KlWQ9VKukmXnmYPvAqFAssra2tdE9
HVLat5t18sFhMoIsljitk/UMRRCE2NJ9TtiDTwB35t5QxpEzgaE7e04AvxQDh+9HWi6VoEx4k+w9
VOiZlePEg9yPf7xV4ipYRvnNrTjamaZ4jDoJ/86OAzrdq+Es9hipYfCw6QhEOM35spT+pgPv1EJr
ulUQynBj+Lcb/p6JrIspJskFvSq8Sj4Ek0VpI2C749DsUevxCRyH96NPlYE87fzddDY4vtn7g72+
sXhQYwi1Q2+NMoLezCUKlN4Uzv4nIxYYi6nYbW4eRCw2583wwr2xzwdyqM9wwXWZAFyGLIIc3DeW
8AqMqg4YfjHglKrpNmMG5rcb01HG9052b1QdayXdsMediLYiMx5PIWgT3ccU8twhETBt+sIBSeCg
enxSP9lSHwsEWup5BpK7uTu7xPzSerQzuo1dCi0e8k6U4D2preCfjOlYqP6xLON0O/ONzi8fGFXz
8az5gXdw4nCDYSKOJQIJRComx2SL7PFNt7HFEPN4T8LQFcyy38CWffyhbon6KfUE4imnrHAmp7Q8
hDI2GU8YaB4Q3liXAKgJO5FIWTt6rwD+/Wg4INFlcmVyyC5tlStxQFOEPJmQLvyPEzAceMACoQWy
B661Nb07LKsuWS6Lb8ls08XC/QkQU8IyUD2oJu3F6LLkj6D02rlKW0Ohx9WJIYInBQ0FtKKPM0UI
TaDVyxkfdfioHrBPcTSImN+y7qSUVEKI/hifX8GwnJZfTR+qhxT6oIP9t1CPbzBBQDDCIrPQDWKf
MCI4CNEm4SNawOBFsgC2YcJVX9cdfkPuohwwZbmsEyOuneYm8QXA8kDE08/Z9ilJ8ATghM2+dsxJ
x1VEmcfRwU2whxcxuqCKFuKLKkgpMWwIsW+Cfi1/Q/FjE7hcg+1UCvIUP5HiOFkDq8srhuFQcmF9
sk1V+EqGd2SzQKh5emeTWsTaaJ+HKm+nSy1JNs2H1FOuK/3iM1xKoenWN2+Td2jC9wP2oZt96BHT
mAeXiBZR/65isGci7ywYw8zbdzFccxnXJu4rgKGyATNdeKjyvh87e3UhH81vLT7glgTFAPK4NFH6
B9UGiG9NJL9gneMKGpUZG6v8rbDjkKi1cRREPYyz1C6Dd9wgDp0WZ3zMvxofNcAgT+/W7DnnaQmv
qtlqPD4thMjSnCwBhmn7dQp8c5099kRvsANB6mGoRhdV2FWaz+ro0GiAXDTj5IYuElhCjBbKgH9b
oaOeiKgD+SqoK1lIp/HjwoCHlaCuhM8jpwRaAMhZsHQY9JXQ+xoEiSbnnPCRYdj6obJdsPnJMZz4
ha21c1hEnQN6wcmm+mYicGDED8qmd3FuWnf26BAbtibjAcVjRpuD81ycBj5F/5FqK+OBQpClhbo6
YvjNbA0oYsSglPnI5uv2LfRaHe2B9R7iu65xcilfaPwxp2rGTrg29IuVKVO2sfEcPcnDDKtmOMco
bOc2yAjdM1hAaNbhMWxo8dEi4LtnNL4dKTImyYH2eWoDpPGLF20jQ2ckFIglfMi3iHhhnf3rP/7n
//lfn/f/XH8fu/8OH/6PQ7nvHjeH6+V//0uU//UfP0LENZV8bVH4kUn8lJ6eGbdNrh0O0ujoYgC3
jxHbKLNbtB4awNfQ8Xqnb7yIfr+o/DJm+8dFn0K9RWmxE+8SydesmhZnS6gT85IAHZA9NbmGbB8Y
p5/g7nycvF2n7tBMzfGu6iqnlHcFJQXWNExAnaxL4JFpsdxc3zwXqbmF37Kam+f2+YHT9Lp5iv9j
YRwfqnnnFvGSOXRQ1ZoYr4BETrSQ94GD/0BGCPCZoTSgmttSk1h3XyyghQGj5+/u5u+M+3++JeXv
uymvini9nwtptAtJ7kNMvcECJOdTBb8VIW73sL9WSmevWDSdUzESx9hAah1wtTtAuCM/QHPF7u9v
Ufw78P7fNyVKuiTroqiagqr9fVO7rX45PGpVbEZwdHyLo09omtatGJzOlU9sGcrBvtO6MwbHI3bT
zHiTevLmHl4t35/38JShrh8flXzXuQfCxvdRiSRFcu9kWdgoU7tagrklcvt7+OaqwovF8fOqT0Hn
2fWyL9UjV11vwD5tZNoXzDQEp6S2luyN8+Zyrz4Xwso1XRYMU1fEp7e/LmTxXi4EcZQ3WZeBorQX
XwJJHugyOE5xCX1zwZffpyRphiHIqi7q0tPvy89F3tJaLWFUYgKAU/toN6zWRHLdugDpiNZatkIZ
Tr6Y2EeiIK/EMVlR59TAdhLgHaXUaVQPayA3jHNM78Isp7LM4M1TaW7i+Qv9eZNPSe6bRS3uxHot
jvZjYQVJ8fsMsIex0RjRkvdYQT+GBAs8gR9JV0/U2ZvLv/okf1xebtbIjw3CNG5iXe25fGG2dwwh
2o9gnV6A9K8ewoNWSpF7mEMKgIvYSt5c+9WCkGRBFv/s3oL5tGlvjmYmFNcTP72mk6k/KkxrShuB
LJV/n4Ov/eZ6rzbDn9dr/v6P3/rIFcHci1zvPMWAWlddOPRqO8PdbYwXAIccVCzvzTVfPl9Z1lUu
rBiK+vR6W7opnDengzi6qN4dJTFWsZ4OVdPeDOXR6PRxGRiyvR3ob9a++Pq3/r/rak/vVcw0UxO0
ozgSfL5u8kw0JEBNLAI2pM5pbuA/eXpzHr48hJtt1DAk3dD4j7+f70l6qI8rT3i0MWzGA7sO+nxc
AWL8sZqtHN4pIO6bi8qvf+h/XfTpI289tNthJ+biCAPSPqQJHHubRMOdg4uTTQHdP2F/3+ojjosn
gidQ6V79Ef1pkDEsEXANRchcvfuoX751RVdMTRIE0ZSezpSDZpy0zU4TRmaHQQHeOfon84j9h+7p
bVlBXOyyrdBVC0uo17+vOLlZUc8bCp+UJKqarpnS81eV6fvs0RK5Nt63toRIRMeIfkt6at5dRASl
EqmI9XGaeYQsOxJ5MXK8CDUHbIeGSFlK8TXNaSX5nyJkRp4slsdO7/d71JqV8Ns9Pn2Jyik3FaW5
x7PTxFU/goMHVZZ7kdzD1ybABIIYBzy+Ygz8bOJqcazGaJjeGrLpnHgwu3SwpMClHo5Euo7I2nLO
rukDA/tmF6tMxqgnF3Z8uggBpnwEBvzpGsLB1tNn+Qjofo91/6yaIHDCsP3d6xdeLUpFkpqTTlMN
zXw66jLldCrvRSnAEIEcbe/HTFkPRy836dG8anzuwlJtEf3iwSAWF06L7nz3ce7AemUSl8kuhE+t
GqIPulddZkgQNSu468dEU20cCe4gBxcbyjNRQgzYshoaGapZvAoH2SGuu/xTUtcADSe3aofEG+uc
xk8bXBXA+DymydNZlbSDFPOHb3V22/cLGYJhQyFrBCFwsBiN49jJDJew78ayZTO5YwcMHtZCVANE
4mCmdVgEeHSC399LOCVw3kDp4b3EdIlVQ27fdA49DH5zfKKJ6AXXwmV27x3g4RX7N4tef1VAKaqs
qYrGPisITx/c7pRJeVUbDxY9OYbBNE/jryaOb86QOinIskSfnAK2+s3S6q6tdLywndTbOTC1pmYM
ATaEpwwbYWOv003qW233mo5wO7itra5/c6+WWzvMtV3Fms0at47c7WXpykERBrGpevNzxFf7hypT
ukiCZGiK2fz9HydVVT3EvMa2YIQgqdgGihCcDLKYc28zMvRglhPchGr4EjAbDX//NF/tHj+v/Pwg
zcLcncqMmrAtYpwT7RscDlRMheD5+5XEV+Xnz0s9HRf5UZWKo8aPRLoB4renuQz0vNHAPiIWr//7
5fRX1cbPyz0dFMLmUeX3I79M1kOAKQwP1n06eyZ6yoc8pQ3RDDgF1pqxUnItI+GjgHDOvczWK8AC
QHDo4bXqSKPWo33Q+4yHC907fSkjtS+CAa9dNY9YLUg3GYoYsCo4fu7hJr2J8E+d1ui6Ks89PlO1
1d6Z7kFzWrOshSmkfZo/7r5594lZO6AZolAlYaWPn0NfvVtn9FqgDsFxUGRu9ubwfPsKnqqTrVFt
hazmmTwGjNs71ZH4ybpzt2nTAQR+fwHS74taFZ5KEqmS66J146TetCU2bxKgYQojRicGmdQil8w6
7xZnmINh2JNAXrSF5NzncI7f3Merw0dlJZi6oYuaZjzdx36XlVdNYnNGa+EAw9D44NTgaSSgHhJo
wX1Em2ZbT5UQ1+POsQMvtOiQVBefUjxC3izLZtU9n4Q/b+apBn5cF7l5vnEzmg+14NyFT1BNNeLZ
3nzXL4szVddlahLDQPr/dCHpURfF8XjlV5vQTIsL/3FzjpG/tfMPnCGz+N0vk+TmlHv+bRqtlyZK
CpWo+LyXFId7Lj8KYVT1xnWkWwt0Wo5psi0fktoeH3CNQe9PrjMDI4Tk1r4v2R1m7bgkfz+ajNMz
UlNEs1R0tgB1BvdTvBEdhqHBfC57ZId85ow7wsuKglNfuzCopqdQsu/JXE06xXznHNMmRJWgj417
3ESgMJ+dVFmR/GhhN3RxH142BOicFiDSzgVA19r2D0MMJMaLaF5zPHQaYoMlpPPFqhkNXkJG/WwX
kn3DZsDFCDKaY8JG7DPBN+LBWg43UYH+w+z3Oa8fvpVcEmRVp8adkg0OiF1yZnWjzfqo9nYRmv4R
RVV28I9JsttFTGUZNeF4bc0gnuAhkUBbw2l9trBGNz9rrG/oioLLQArAI2hKnUFQxV/3HOsCi9a0
Za22A1TwlR0ofYDpImD4wP9dIUkoJJdBIXRbS0oAIsMTKF9kwH5ta+gurdG2e/5QpsoUgJ3i+eas
TaZUdjnEQ2CPvs2aGSakTxtUsdMkCbdHp2gAh4goWUufofVafr35SqVX+zVYgapqpqqaIHx/n4Ha
vT5IB30tjISRN08d2YqLCaIIK57u2/oUCZkFbyCW0q86jgOCYO0CzhQnfTYsPgooK6no6RZME6LI
rK31dQmQqH2dnTGiAD/tdJjDNMVW0yn0++tU5/TfJt1vrbu1w71/tzoSufHDtdVfJKHVgcA9n2e2
17/3/HAoTsI+8XCMNj/9lq2B9gbNn95RZJYba9LMHGD3OVfBLxzx5ujI+AOxP4Fzg7HGyuiItTXL
QeBHSlx0ojZroR3lFq+utOSu6cTjsd4kCq8DLFgvljcfx0EwuPqDnuD3nEi0R1lsR8HBD3qPGdT+
yfjm7a2UkLVOugtNnsG8oyZLb6pbY93p2eVyFWvuYyD0YhiYg7013ZytuNfqVtaX1u8Nik5mBQze
gR85Bn9/j3Lzkf9jE/jxGp9KYVPNrq3dtfUYVTD0xqXLL+ukRTSH+T6di1bHQuo62IQoAqykngK7
W7Pa+RjZq8rqFcFm8vvtSPqr3V9XNUESZAlgyHza/Wv9chLuG+kxYmkUK6YxpG57zWd/d/KZMn7w
pc5OX6aHVYDwXfn8921/3Z+SHsFKwmQOEzb+chfWNg9TvWKUpXfW4z0bnOZPr048r9z5KXG8i5Ue
LerDNIXhQAOuxgBPYf3HmxEvx9V67dVEL94dZVyP2Y6rVAwQYmXTqlGbW9qHmGjRYchniCagY/jk
VLXPnNEZ/j+z2r0OMhtGyQWdS0Jpnda0Qbg5Bpv42G7h1oSEjjmE9Yj7LffeJIQ92upcJ7CngxtJ
Ky3BvWDsuOg4kTxsoFvbrTn87n3otpvq8tNNWMcRJMMkEduHQOp2kwniYGsGjddjbtNua596T2LW
lCBeavVkX/cPHwDa6yH0cLYwykb8gUhnsC5QE3YkGxLOc2NC4qo+mDPk7vMjqEkgY+hloWAovX2C
3B47T7bE294xpqSon3sIWlP2meMAF0ofJxAn760uscrwES/vJc2ec4l3o4XbchjLOI85M8291cON
zCljs8vwqnfzYTz1sujYgWzDn7oE687Ob8VorcPxJeDbie8z42GNIZghZmkUGrgvQTluF/HiAX8T
9exlqYZo6ekiygkWnm/KMFl4uSg1jRUpUewrz/2inKk7YX+58JHYcgevaBerKBoZcVqu4BeBOpMS
nLQ+YQmygAwfB6MBe5vd9M50zk5rusYOZE+3j5kF0hyyvNGrM/v5Y8eN15fIm72wbua1W+ALaqlT
PLdkb9FypfHhS/ZOIUXYOYTMm8BQxw4rKvvlnLBROBzgB/NDKE7BJ/kjy2u3bJsWW8vZmaaeF2IM
d7P6Q7LfKnfjZs62lw/oZ4se2sxLD9Gjt+7B0bPXMX0EmVkQIXG02A0ufj1aMMclForKyynaBNi6
QPC7sBEF4W+6KrDRdUu3shUfEJSfSlx8xsXwyQwhlARbyPOxaT8YBo62I9SaqYg+DT/kYJHo9slF
fkkydSr3zi5T08+LiaLcZvXraf0Jac67rfK24OnRviviR3f2jQltlr1zJewscNlcaTf6VeYBmDmg
RfEuiUIDi/HdDG13T2CEvbfv9j4pPYga/naImhCwthmuDkf2bbR36lBItl/nPmk2IeQCD+Ll7J7m
sRYXHvNWGwVOSGFAETAUXSGh2OcPC40H/WKKbWArorZxy04VqgTxIOy5j6Qggpzg6k0wGKRqFj06
zODkn1J8dXwqGqyrD2mEugyqAGZWX3Ac0BAiQOnlEbPSMKiCRV/nS/riU/rKUrWL/pptP6j7ZoAP
acBfMzLN7d93XflV6W8wXDFZ3LJIMfj3Wf6Qjtr5mrfq0ekTX01LXDuOAMMg7SzDnYOt2Kx5r5S+
34qD7MnWrOQ4bKOdiXotp3cJvk5vepGXqOHPG3pqBvXitr0VxqIGL1CbiuKj2d/lwTRNL/aQ98ot
Wt8kN9mWu7AotXjOVnTuB3bvv/FkTOBS0QQnNPR/dvrFUZaKTODJXJP93cGsHwa7RJynmNYi1WWT
FkB7Iro33GwaVTUO6L7eu9xwF4MfcoYAsQj3eJd4W3Tc8LIn1/7WDGvUuktArje3+6ooMxWgRXBF
lblBA3z9ACY25/NmcbqBs1xZwXLj/HIY5iE980myNCE8dEXo2fHxW9eRtkp3D2kwBqlDuEDRZeGT
m36jhlxp5NIx9MavQMLOB4vz/w60AIJomoZhmAKQ0N+3eSkXW3NdUTui1rN2aJvjbQqvtk3vOXjz
RJp/1VN9I4maAcQP7q2o2lNftVZb+lovpXokpVQUTNk13AV7qghPGC673AMPQFVf2JpvwHr29Eb2
bAw33NDCu0enlcQxusPnl5GT9mbgIb1owP66t6e3VWwvrYN0494EdlDUNs6VmCS/Oc+3ZE1R2npn
9z6+wtRocbz1NhMCoPvvxjyv2kBJZCCgqCIbgKY3m8OPNSPqh3WtGGI9ovD0htBGKafT0opjjyIp
DMO+v7Fdi2PHNiM7whodnwbv97f0+kn8uIenVvR6bWkL9cSTIMd3Pb4B5rSzr0b4gFPp1sEvGSG8
DhPzAvx3cosEE8Xodm94DmjMUFXjZQFV5s1NvVw6P27qaVespfx6Y/DcPBiZAzXdJR4Hav/hk5oG
Sd22B86bD+PPCOYfq/XHJZ/2vYValqa54TnE3vw843TGTfQefN8t0/avlu+6bjSorYy0gdEA4ag9
fvOTX8CLkgEGIWqiSPn9jAFp2kXdn09/cFpkCzYIhCUxpekQRmUvw37/82p9TjAhDcVItq92BL+m
CUx4U3CZzc98fgw/b+Ppo9UWl/O53JmI+hxKKkLrKDQImFc+DsxIJBcbhCn5mInskdFC2XRsX4fL
EB4VwvbcKUa4E9qVr8fIrB1swdxvw9nFKN/7WMWFpdM0MTT2LsMm+EiCB/N8no/3YaJRdyDB9106
+qrDaIXDX7Ql6F1Xf3/iMM/TXjCArW6tVqYDi2sCh87FF8052AH0tSZnWe4S3/bmONSbjeC35/G0
UZwuyvq42/Faxs1bufKjkfEvVowNPT1Aa2MNQcmI9h0effYtgLpHwG/W7RuDGJIeEf34/tqnAXat
hytZA2oNB9sxLNB7JE6kcekikLLoRUcaSkSei3WIRoHpMDbIfdMhGtz++n2lKa8+LlNmlcmyIfzz
pJK1WtEvyuExOkKDKvAu8cwSaXETE8Hnf5i1GACReN3MQb3jN9xkXDg2rt6+4NvgQ0x/BDkkNKTr
TAUwUTm5xwSq07GJhtIef6i5+Rw3ovMcsNC5d3+/+1fgh2Sqoi6bkiTTEzyBH0pmno9ytX6M7p7x
ATv3RoB010/atl1ZdMbR1T/YN0+LF2+ODFF6+dx+XLk5U37s1jshNzJVzVgKF7e0WA+1naaVPZ+b
3gm+HE7HRIjYY5PzZEcEZ7+7tklzD492J3c6887D8q2J73UY6lne2uoUvtX9HoK2LInHsUK0HEwg
+ac3f2a0XXeEmcUE5KMRJp/ssz2IECM5Pbu3+qINYKGI/C3opcAzH7INDBZF/ENXO8H8PIjHwQDN
seMEFIloAN9UO3/GtM+fBXCpSXFmAmH+gc9/PAtlD5K6u/IWKrt0bw6gjjVs8D3PCv1Pahm78mbt
drT1eCVkHL25vPqiapYlVREFxZQECpmnQ8us6yzb47XG+eDVbQrT5VJIO3uwcyLdw627PHjDJlcU
pXWAy1XcGR4s8MEBuGAG+TgqvJt/8wfYd/CX0d6Jjs6A/8UR2qqBAt8RfF5sqn/d7tNxdpekTNoU
3C6COVel0qBt7+I++Xa6bryoQv+60tMpppS1+LiXXKlpJtLUiEREZXSKbtZ9OPNls/aG/dDycRqi
k2QNxyhCgIUFFLG0zUuykizB7XhsaEP+6QsYWyfvLDse+543DH3d7rNYc9Zv369p35ydlWhfLVRn
ysn63E99/q4fKpbVsn2/uw6FENCwvwzDJucd4NZrt3PLTvzvcAIR9OpqnQTZv9e8HSea3W2XWTur
+GQHUdTO+7LtPmy3fXQ+aqf9IVmGxxrfeOhcR5er9VX75D35f1I4UL6WgX6CsY6Fiy20xwv3K57S
wYDzxSu+CKIDXRVZagNV/L4liX/g+qevQZbZSgVDZcwqPNM7rtnuvl6Xp3o0TcOh0aTapvtRy70t
h2eM+K/Doi+cuoQALjaTi9BLFds7GeRPIQ2X2wc1zRGU9TLB6gNHyTpNQTfDaUR0ecDCJq72/c/z
GrserMpUuOCWl8+8vhbeEPTL/c0ixXkY52BMjmXd3tftWQml9GZrZ3+FG3ALVq6MdDxtIEyDlBod
6YKHd0QPaaVkOdqcgB/nNOqhTuitBzZtPAdxQrPf+8Ihd9JbLyG9BWjwL8XgiDKyMT8lsOiY0J5A
yZcOwaJNjtM3/n2dNyfVq2HvX8/1aTVrx515BuyuRxy7DYx76w433ygPYLKjgHjbFLz6TGXRlOlW
IOsYytOuciiOkna+H2kKejKHvZQCarLJPxiFLYch4S02ztTh2cVhmnX7wWNYuL13q+lVISrLUoN3
yaauSX8Qgx9b66la365ixmLCWc6XO2ls2GPgJFoSP7zHgOrOLVp4nzOo24xSgeverOaXT+HH9Z+e
gnKRtpf7mocOWaDVYTtF+/H9nU+6XcVKjAm+ZbnzpsqSX1wTTpCKl5uqaRBNnzbI/C5o591hV42y
ZDy9QT8obIZc27RvDB9nu3+3htses4drLHX9ZqugEHcB54Ng7cUAlMeT+yW/+ar5xf8s/f66qebv
/3gRyi6T7oqyr0ZI8lHMz0s39TiuHzFRiDa2YH1/wXF91F0IOEA1RMJw3ixlb94s1sOf/2DkIHMM
3QxriWVHv9Mc9chWMS9zi8I6joZ3gJ0Z7jwWSsD+9255s4beZT7MaXY2vq8ln0ajuZq4foMl3oJv
SONeF/XReJOE32sNns82hQHEgSt8umzOp4nf+qbYtFV7RHRkYXGyRZfMitwkuVpd+PiV3ZVTN/mI
gtaM49DwbAwEKRpg+4fVkH125n4Cb3+fJjLWAkM48TZuDBZKFT/CDdG+pQpTHFogs9tD4CK08ZVm
3z0j8q+ss4d38nRq3Jz46hRjfBY647gOVteUOiRCMjIGXQ6Reix13EKtFQaPg1VJgSLO1BBRJL4F
aN6dRe0K9pRaSnVMZ5XPq4AquNAtiuEGgcbm5v/jdb95208D/0ypCuGWswQfHfwISjvtyI4Xqsjo
Ax65m9SOO3JWuvOm7/tDc3w6O36uMr2pOn+sskJXzd3N3FZ87rC8V3S7wkqyWxYlDICQldFGFenw
PBj2P5OkLdOFooAfSIjWzuOZj58ZFIjPvf2NMtCXQr/kLF13TT+x7YCh1qqhqxv1u7t+Vf8pbE4K
bGUZAuczOHdZHIqNaXDXUooyg8qBAPphA1VufDJUDtYkaS+sIMAw1HLkr/gSb998nlDeXr2wH7fw
tE8tSqHSz0demGxBtlqkQqSLfKdoibbWdHoI56jYC2se8//l7JinoORFCsIyNUZfuQ9w6qTHjzml
+zDEn9ei019bIQvQzABjTMsL78yGADtRS/V9rauFFQPQAsvAL+oarbOz+I7Ibcnbs0QfJaDmH63o
398p43jqrB3jeEI1IFENsFWxGHaxoEy3S1I6nW4PrFxwPgiw/figyKf0PLj2YDAAej7kbtBb3X3b
Siq0E4xP4Vwnid0enPDNXTuUMAUNotXDvmnkfJV49L55uFLTRP1jUWqqKcsQfwVDf2p1xKshPKpt
3jzb6RmWWMviaTwsOfBo1R0/kbzo7g+yiKrq99Pn7ZWfILGNsHjkucLCIjGG8cbUYQTCi2EY8NH1
YQqEbReoeUXk2RsayKtzlyX9X7/5aT2t5d1NLjJ+s0JTRxom89j5XLPp28Lv/imYYN/fbKwRb8sM
WUFvNoJXje1f1386A8XHqRTV5pk3B2Cn6WQ49/zdJJGBuyiIW91e7x28oby96tMhJ8r1UTjpzVXZ
sFeg/LrXYVDlFPS26z5uSx8ggli4zfmCUQrQ9/65kQa7OH5INr3vcjlvdVgiGyt1MCyb9ALbbivT
dlR2kKSiAmPjD+O7hw6IuVcUG+1eXPfjr4HNZL894TCaGJYLnlWgtqPT5TRoBQCim7Zg41uEDZjV
md8lZ36hkzBmOEsQkEg5GjFkq/zh5fsR7ByPBgURYxpX4ym7TUwj3nx0LfjF1sXdc+USLzUBIaIF
dxPTE5ypgmiEsLDNCZm5UR0yZj9Y1m7VcBUiwWqqu74e0ju7Qp/pppWPvszASONNe6Eyi0vh5XY4
JftgEMNDbn+H4TJVosYbTsfoaO5Jbpgv+/2GmbOxwk4nvTp4fTjTqejNFXfYb9ld9WL5/XDvhjh0
OUR0MEhvHF9bdn94G7Cdfm/8vpZM/FnWd6PRLOK29p1HBRCMRY7nT3Qb2/qz7QtfiTVjnoUSbs1T
dc93azTKAnamJDESvw8SZ50ya0gXAb/2bh39vQ2r00jYWei/7h9I5laVQ6gsudsuYBX4lWUN2RzD
iu4ehyPL/OwU0RAhDPp/a0s55PTlNv/iddT3v3fx5+SPaSjTQnCH7+r/cnZeu41jWxp+IgHM4ZaZ
VM6ybgRbtqhIUlQi9fTzbZ/BjK0SrMGgcdB9qlzFTe60wh+iKCLN86cNHDwdH9yi+/5OgcnvN0ZR
1On4U3FvGWvyR43I4oKWlBF0kDbwO6RCJyeha+Jeok9poA0+I/e9dDpRdBFrI3q1655UEn7tuodr
f3NdNE6q2HWNSHdIM4yELvE82Pm5+6V3wtb05oHxeSeKoijH+v77uHtGsfr5+EfE3bk85etDweMR
z6H33N00g8FyWvpixinyEt6+CLW/KzN/HO3fFYQf8YZx0+pbseeJRz+DbQTNt72IjO4WFN/f7/Y8
fv7fA9VSfkc2B2tRFKXNk+qwma/Edgzm3WA/TIEUD77Qe3Gs4dQOO7KfrPps+taruRUn9l+vKm65
H6+6PuTaNk+5SybIbHcFAoqtt3a7XCfRV9GU4l7rzeIAuLeHgKBePF0Xd+RfT3+4Q8vG+ZoeNF5/
s9K7d0SHvJkKGMvnNEVks1t5FJKJEPrs89RxjE9YhpLfQ/KEA7fVWnfCDoIaHaQrJ+vOFENpEHHJ
3gfX5tiF019RA0QYjjLk69DqGeji16p8uISvdnXKbWDj4yad6FnzQnj+2S5b3W7GUNHBcbTe19pj
9F2aZxMiq7ZXBbNA9e7OIP2Kcyz2uqj1xCknG2p6+mDrFXEgjz7Qh3R6RKmt3Qjmoqu3/dAnjx2i
YVo7Y8XbEjJ+9TFLaJMYaNPa4W3VXgMYuWjBX9y+aCBwaHGodNzhNlndmtHLVMAWC/OvmRPr6se6
0Y9Ffq0avL7XVlyR+DvBB7BJMtJzZPVGepRzE907vYFohwsY5bGdo+HhxEtx3LUafQTuxRh7Dp+o
HtMaGG1gRPsHV4unznbwjkzacLif1yI+bm7DteUrSOAEONehuNFHj5cTPgKc0DnFXIdIruXYKjt9
hRxqQpb1qpz6KvSxHkIPzb4AgM3YKHY0m1UibEXswQ1483NzDQhQZ5rsBMcJ5zYc0n/pvzoqXpzC
1kMUstDO5+vhyhef3LtNsdIA3QQxj+7dB1O/0fdFgRZVuVfh5jMi5K+V/nD85406VY2cB9OBvjjt
Gyn+hzImAhrpzTho6WJDgk7MY9IZdAjuzjBlMTZfxWGvZuARe6efoMVcCmbAa7d1YD9x2idAAPeR
fvXSkPYGLHm0HdCMmq6alN2MzqtFoL6I+R/ZUZJ+y/LNRczBkYAJKEownx9RQUOwjxsRxOeW6VDi
1iZmAyInQSFXEsjMPkaXzotb6llX+ue8fG/RH1vQ3NRafhYLwpvd/G4RdI/uiGgj7DkokGedjstt
TFEgj17cWWKl/7H1H7tLi4Z5yOod85DNmuYS8L1Lv4aNvw4qB+ft3lTrXjxqJeLQKr4o/vX/HsA3
3uevATzcGrfT8VLuxNGLUy3QQD49LuaI8LdQ5mBf7ig+XZuQLvxpb3rBbqrjdwivWlwaUwEUxUY0
Ggr464thvdigj/n+saHaxlUsDpJmYKo4NE33XeLJSxs0UBbtnVDwyPwkQW+wnySYO4bvQ5J/cXCn
Hy8GIzblX9/o4XyuTuv6qHwvjtwB9XfZAwIUU1V9YvwZcWpk012Ia2f8ZQLWbCFlRt8g+sZkD8GI
NlXUVc/tYgyC6mXV8HlV4n+ySPvhKN1b9qWyxQI6+tiG+yKd+q7LtETmWrpJn1vs78/xLNDQJUOz
DFUGJmk+JuunyyW7XM6N63hGntM5TpAGsVAlRfRPuaF+JfQIwSCtR/JS+pbfOgJXvJxb2NTcAwJ7
pysaO+GuperOdiKhaA6OHV+WNbzHXQtHrILGXg9y1dpwLgKhL7u4YENcYxO+2PbavzOrw1Gzae0q
cNMV++E41lLrWB1V0Ad1SBZlO+2iZ7iXflf/GK2HUAcaJEi78dWJB7hYiMZ7RjQ5GICSaZ3iDkUx
uADbe4i49HBYNzfI/NoxDhouaFXDfzXXT6ByP0erPkI2sou1s4/pQmAltAR9pyYqzJCYj2FKSdh3
Bl9fFTvD9u8IiaPQHkf+lr7cDH+M+DStw7+XwRP4NqORVVW3FEO2TOnh28EZLy52wWjkodWeSUiv
gj7m5M6dZh41V9l4BeIAEVd33j30wZRcR1XcjdVmvEM2F1ts7+Da7tcimE7zWAn8kxcS39iiltW7
h9M3GSmTVhhmHyGxzc1ruWMjogIEnjKNQWis7K3zqb28lTRx3v3e67/e6jud+XERbM/G7m5mvNVE
Cw+siGzhzLE46x5TkBd9rqb2d/gMvezq6IPe8krp0SKURJsiETKH9A4TGEoIz3hr0koTQTrnFWjG
/DfR+D3IB9DMZXHdqMUNkAhCQI75Xe67g4hl7p2TI3vxaFO5qY9vDxjVtRPbncaJQikUtoUnyQGG
vtXCven/zeVpl1uyb6QZP+jTFj6xh9+5AZOF2IIbPbo8zjg5fC6aCVgSsgDb+zRq7xM5XjSy2+gR
f+5DqNu7nbuye+s2EJnN6PAiXns5Kw+pXX3fl43LmVlB2/bm2l34Ct5ol4zA1zv7EawfbWy9N+gd
IAVL3+ZrWQ1uwX/CBoTgEjxjDu7hE32V5tZZFWN0jQR4x34ho6D9G8iLeTFMm36ebkryw2V6tNaa
bOZASGl0t9tdGUxdwx+k/oghBucrdaXRKI5DBF/CxbAlu2/3STIe4tqEb5noGE9erZQnnA9GpEq6
asmAJjizf6cW9/Kk57mq38eznT+h2kZLkwK0WMZxaFPN6dHd1oLhzevpoQsVhXbAHrMHaETeHpbu
30fGkyiL0aD/YdiWzIHxXYz9ubmQgLFS9Xon+r34tZs7G6Do18IjJeVGaPmd1H2X2/d54a6QP3x1
2P8ba/1++sPs7PKNtbHOPJ0is+QG0IpIJ+/B7OPSh9ib4KHUHI0AZaJJ7SyIwWA7xQNTHPWt/d1/
c5MiGSMpBX0bdS9yRRuC0MJ9BXV5EhfrEverDOrou7v/UEU46ea2OJcqJ9C9O5kZ4bzy1KCr+d24
wcD0DnCX8OK13o5xBwJIhLh8RJ/qxY5jbTw5CH8O4+FrKYcso0INO0eZN0/+bJa/zyYTIA9eUwmF
Dj31TgRm9SGCITZN6wtNxhNFUfwgKm/9hv63s7l6u+axM+e3FBfrZedcOF06kASTvVYdTPV2z/bF
tXoMY2wDetB0CTRpL5UYvXsFmW0vX4Y+BgV4E4E8et8Otnf/SNVRCL7B3HpffLPf8i73wrD6GkaW
6azoUSeY6X4vodXk1exo/8ZbzI7Ah6uaLlnSd3D0Ywnncl3trQx+COJuosZDnbl7bSkTVo9zV8G1
zFWPzD2Je7o/zTiR2/h36qaLnMrVP7VIxsuOi7WH4OtRbECXO6LR+GKfPQtraGubpmKC8lUe4UpG
tV1nZnmoCQoPjjejKs3On4/oqcRoGPWM4dvbG8Tu4ZCUhoPn76c//UQ/n/4Qkhr77GgfdmVNdg8X
C2aU5V5Qabx5dY0Di6YH85iTcbD/CDFEPQVLlW7akQWdkvIG776oK6O3Gx2WY3HjgLh5EcB+Y84f
7/ifA3zI/muzuinHjAFOLLqJCHKTYpAFd+OwiJZfELWAQYuYo4D9qThjavO0Nl98pGfbixvCBnlr
gOJ/VKM5Ho1LQ7ZS4L+TZlsXRZBuV5BWqXA7Pe1zEMdQGwEC994Q1qs95CZdSgF9mabMcJglLh2F
V8fzE26ILpksaXqfqklQ/HBZwPLUF4rcqPAuoggfNbgf8OPAzp6oQvGXRtdkJB2UKJwjYd3RGfS+
cCBlg6Kn76PTTyP0jtH5y5Nbf3avmjIxumlbgDUeISonqzCL7KRXY5v8tH0U17yTesMLneC7V7tV
UMOHujtI3TOUpeHMoV+5Dd92C0eBJlQ7XyLa3OOaoYd1gFcLo0U9kmNrwT+iT8TBQWPz7zn+LqI8
rrOfw374nsdbumuQoFVj0ZHCEsVHZr+DEibqKnKA4mawiW5tc6pHOx+iU0dDTR15R4Qe8hCzjZER
rkMJQN0iNJgJHFzp5p4COcQRhLfQEwVDGi1IXZaMPx2ho+BvEsSsvSqpg2PMT4T1Ug/xcwuPsdBc
MQIYk90cKGKO3K7SLMK6+dnPwn2I6VIHP18UGu2oDP7+CsiYPblJfn6Gh/PgLO/NzLgsqnGBIY3t
Gck62IHizLyyC/UaqyqA34kSau41qhNM6ehoCURrRd33xKtdPPLAMZ+gfxFegtfoxGwhisbFQQ4U
zXNfSvDUekei2ecmGt8/DKhu1w8+Io03QE3uYWyNRjbU4jRGA9wVvEfxPa54d2FLB8kRAxyoXHvK
3We3brImWDpSIPRrUuKjb/42VVMfSwQWkRbJvgVq7RBcvCLBaSkWXBb82zzsp/Se4SNxAzAO/fj4
5q7HMmutfIm8fIJgYq/+2BIPZ1gmb3OKEnxULDPc1WyOwjxNJLC8ZIAL0MCAcgp3eOAzobnZZl+w
F0DAN93CZaE3b1DhP9+xQHmBWtbFc/9Z85phaFw+mqRaD2GDdjjm9/IMmqxJdHeC/ryLRvuGl+5p
q6KlA3r9+jEYja7TQTeuPsCauMc5BN8RUORBr9fxXbl9neeAdIpklaOYCyNmqO4c8r4t+O4b3gpO
Aga/+eLS0p8u0h/jfmxBFDf5Yppg8eClz9rKKncmdZ+esyO45qM9PZzBOrB0gQ0DOh2L+BCmZXxw
nZAm/fgoO0MJYgA50Iohdtys8z4GN8OR/aI0Jj8p2TH1P4b6cKzUWiNfVMejuN1nTVa8fzGcVHI3
ctRVKmp2H8aKdGMkRxUmRs4muTtdO8Ach2MkjnuCKjAdhPEmGQG2bVNtnXXnUvsSEmFuAXaBYYHl
KtrK7fY5RjxsdGoDJR+YvuEN4iBIm4g6qN5oRNe4Fb515HYjeUfvN8j6NLWTjuxOzyu/kwzBEUZ9
4M7b6J3AGfhJYaCv7HTuPgBo1iZazAQgt49VpBGmeKitwA7Lw+M5Fgz8/uffx5Ahvso/C1NXid0M
MhBqPvz+j8Ctlne3417Zi6+2I9ESF8l3UL3l4gBl121fW/PuaCQ3R109YrrJkILGAELtfYB6xC2A
W70Bhud0MAJwYIYmUbJ36Z1M2vgTAPwFPbZ1IwSk6ZeNLPfFrD+f9P8ZvvxY+zHkTE7XGSEd4UKb
ti2qG3eAMrEAwcdpm0L1WwKafDhmfEkHzutahMLg8v/+jOrT2gNyLVzFwOEl8/sA+PEdb+vUKspM
EXfxHsTYzr+FrC0eDUgAavyJWH/BWX4EUEH7RA00V/ZmEnfwHWhNFmQB5gfRLpmbuE5ThSAOXvsQ
0WRPoH4QGHMEA2EjFLE/8KRs4qNKQoGZIP8+e3evHJ5c5AKcqxepLp5xAWQc/+ifvQvn7BjPSf7a
Bu0kxaV8j6oIgcDR/UJnm9sgTfbOsvWdmoDcFz2HvUv50aU+KZTNcLWhWSrTVhR/HEc2amtrwBE2
8g9YGQXonfgEPOKfW6BSgL6DegTIJcP8ptVGf9FIuGy4nSpnuoejcPsWNhGI+HsA4B2Nq2MIuDXh
rw0M74IACZAsXVhzEaS4ow+o1i7Gsr74qTQRj25wWRFicUoKrNtUCGNdfaQy3BBxg8rjlZAliQRD
rXJ7B5bC26pwQnD03hLRBM+fTjE2guCcwuBKGes1VHkYuHb+BHUdiY4KXjNeiOqZgxc0zLe2x7EA
eFRvig+wo7CITDXgP8vZdlCDEC+84/ylClR4/dqZuMmdyhyMQdjLNCMFfPPkvZXOFOg4uurv1JAU
j+VYMIML/p7xO/6DgcT1cwU7ojOuHYfBzhuLPw8Tgt8SlCXbY3CeyzATty+ivrPH9togLbClNAHD
Fixyg1KrRUAB8r7h+ZQDVxzAYmjQnmjS0hRAqNz7e/0rz1Ir06aYQklFtWXtIZhRD8p9Vx7v/wlF
b85Mgc5Aux/EdkXOEM8pbwOcJ18l+vLGkb93xi9Osufx1I8hPFz9+X6X7+RUIqx02jWFI7EdRBQg
aD3gc0GSsBo9PMyc8XvCZqJzlbkvBvEEDUn6ayGmqRi6rGrfVYwfx0Bu32SO2Ypwix6hgUYCXl0E
defFe7Dr3C6D2j9uXGVyjz/2AW7BDXdLa/uisWAbXKFbmaVdLNz74ASa0rHn07TsczlQ9UeNs8ZC
pZNghYmzLBy8xGBXTkp6weNsXrRvzgmqmEuL+tPy97O/5/d7/h6vCTRxLWpmyNTqj/2U7TWtj6XN
Odus+zg6tzOB5oIiP8NmjVKHgz7D3OQ4iEmmuR2+UlPQJrBkQTaj1bojH3PuJx1GnKgorKdu9Dp3
NP7tnPLtf4zxYQEcdkYJ5YYxlsHBofZOEivEZmYCN8X4PoA97LsfgLVxoryG3FvIiCRl6z7DDhZo
3cahDMB3P6XepoWTaTK9+peW7yuLIOkgLH7okfgih/DGVi3dM2GX+wkd8kUGrD6rpPx8i4cLudQP
inna8xYbBHhA0M6FhsUo1gGPjcP7YFm5Alv8n/TyXcR8/e2rVfyklfXzSxqPt+p1cdxqi4OY7U3t
N1B+GG4o3VZed3COvkbB3KhFnNCc9IlIGtymXPLoHbU/cANJcpcW0RcOXIhbYCjpc+JNr3rwlh9c
KqnD6EWE+o1JeFyZYGNlYmpbU43vjODHjttXdaPQMrJzrDe4ukTghpY8g90M0N86+XTPUai5DhHc
d9HKQT582B1d2rFDDa1wOmANp/b7lCqrFrj0K947ZlL5nL9u35s0Z7sOwjqldw48iH+A9ymf+51O
yTm94GLn6H5rrI5n//2dw5W450V4Y/7b79VRHdYl6pCaImmPUYWS1vlNNnaEN5ekbWIIQHG4zade
oFDv2SUGz3M6myN4YJSKBwIiDTtkQc62asyn9gKFESjiwPuoGH6VUbhvhifIv0RrybAYA3Yerii2
CTlS0MsfzTPxmtK+kAlF3kpcJQI3rg1eFQsN0Yf5Z8p+vNXDEodXc0ZrG2OkU0KRSU52Jr4e+eQe
zA9+4CD16XwN4u7HfN5YgjYVYKVcJBhlxMGyb/YqKay2SWs7ASWJ5RXTYMwwLkkiKAx9tEd9Nf7s
F+M0oFiO7+Gr4cvys6Tox6x8XwI/lpy52VQofDIrZaA7Vz4admiBMYZnoYU4cJsY/FywlVi7uH6f
PVnzT8ghwSMXcZS0i+RZSdVzRnx8bqFZRmwnOH90GOLJbjVpA+I/x3MMp1GYqd1Gl2XrkYlYOTeZ
OgX1OT5wS1ibzsDOvNvFV9tSNzQMnmfBaGTKzSsRR+Xi8UMzqkAIBj9SvJsjfGtBjKC1QrwhodwC
97A7HJeJiiWhY3E0Q8PUpqt0+Gmi/Y+FHKUgbYDZGHawtnfWXXR/Mrq4mJn9H9h7T6+Yn19VrJof
X3WdVmvlvOCr8pfjTm1GtUz5Y1cGdTK7iiAMRxiUIJAaMjzk9PaqeyuWZhWceb/Z/eS3d1S4zOCj
3vujQ58dQbwsPhVo/XCpEqk6F5vPgtSU4aFbZ7dBNK2R9iBU1KARXJZEe9HyjmPijewGzCnYsXcf
oZ76s9cKfT15G9O5TIdDQkafAOben/KnZtOwaC6lYc9Gv2PLcYLBjrM8U628E1ajF5URdZb+rrUA
MYc41coiBKKx3yYsHmY1D5+e4G13CNS06P6FnSmSKaTIKSQXFQ8d+ojjaMhNULwI2bRn1+XP7y2q
iz++9+aWlg0z55AX3VK8W1YmIg8wNe4xzdIIUAmiLiAJRY7v0O/RMR5xGmbQWzqCZeF2yqQh5PXc
PnJ+a/TrAHS/6tN9E87+OSkUodetcifKj23n3fF8ulSiHCyFG9LJfJICzau+myzJZE1LfYZzoURm
RT/6enCpqnT3XgzgsUIJ1f36hsQoFrOLqZRTHNCQPvtW6tGarg7eG7sh52XoqXcEZ9vr3z8njRHW
N/Ru+7vgZXUbNZF/Tz5IOjYKE4ADONIfvjnM1U1WNeoLbheEKDpgwyOsnRBGloROjRkAEcF/xKux
Go1uGPQdPaOPzh6RIqw25qZokdv4H1TnlxVBy4KCKC1tOmBrwFnn+JLcA8WFaONChbsmmvdF7sRl
sb1whqBxhXUzLLIlUpCeRGba+7BiLb5c0Na4Tk3/K3e/4zUi9kmBWtPSXpmh0uVMsftqghhUb6F4
2LroE4xqhF16yuGr9qmoolrd8OrU2c/TQO3xH39Hn6ry5MSFhQm31xSi4Yhz/F6ri1K/SWT5F3ju
+vfYu9sgIy2CJE2K65qQl8NtrIiwJPMO4Z1E8m1LMUZocLJclBAvpi5eZLTlpPDMZbd28ohfCzYC
yEVlcA0jvMbCOTKpFabe8eBliJ1qLszCDzxkKSnhHetcpwuvxgB9WkVCup0O5FJxzz2buEMCFjGx
ybA/juEI81G4ReQ+zUJCVdqtRvfgMjmSMOOP11wHKl6tYzVCKY/UpD2iKLWADAD7qfQXpbdUy5be
aQxsCZwZ8q+OEd5cKeGkzxxzug4ub4teFtFEw+2dYz5ouOfpeolZ/bWrXLzLwATCjD1x4e38FJGj
uvtGyF3jME5FF1KBASILc4lF74rIjukfKYxn71lUU2jKYnXvHysGdfIrLThtxrWNCZmAHIFuu7va
TMIhwO7ISL6RCwOSXuI7iEQ9OiLJNdz31a9tW+HADW7UB2KlmHIb6q7MX91OvTrCEI8cBgqC0NMQ
IjpSaM1F4elTf2ugil1nnUrztTXSgD5iGIeVRa0ulDpn1nrtl6TiN/7YTYCQK9mxKrhJeZNsB01i
pzRd4vrKw5mqJF9+L/1bQKSekgtbA8Ft5GdXjaY0WHzxVzga/TQW8DHGRn1ahb42XBDVLwYbT0Fo
Vv/M2linXqkznJH0hGVVuA0IY36y6OKq2Ad02ZcGe5zdvPvwSP8OTFnt1cG7SDxpGWBPc12Ck+F/
n3tESkFQvwpDnsGesCj5RhkpiobA0+89cVVuZ7UurbM4vT/tJoEt9aAanUIfI3oOAWRAPOoiCKBA
7B8cRkL+EEEsl8tlglw7cOaJ3Pt7o5pP7pRfY9J+j+lysLPNujLOAsfbvSX6kkN5PvkcGtMDzhUm
AUXJcQ0oCj4zGpKYbV5C4JVo/J6CreC7IPNPE8vc0OI4Ee+ck8bYQBVlfkCK1k50xGZbV18nrU5q
T/ZJyryVLlzkTn4zomTGeqc8JhRzjoMKxVWB4K658JnwFxU//UloTkeQXN80EHUH6PX7VeVrQ1LW
lXoGimlQijM5euZItgo6Es2a4KNLx8q14lFbCdsfi/jrRGXrCgYNuWDouwrVGFHPS7up57ZEAess
quMQCy3/0KR83SYI/3tyntVKNcVWSODxEkLe6CE/Pm3qtXnKD2eAHnuErRchntfZZxVnnqhpLaik
YQE3EY20TbuICjpMu57i5d5tmM62PqL6PomQpyQr7UNUF1/h+BSxOB4uezA5wCcNgHM2A/z9RRXp
qm73tn0aN5oN7ry7Y2qkO0TTJSdgnuDKGko9v1yRgxc1JTAYK1VnN7sQd43//lRPODPIAP4YysM9
DQNZol+/OI3VrtG/YC3mKiuhZqn5a1Zl2URNI2umo5sCyZeQr7toXahv00u6xfgK2Hh8vCoLPMmZ
gCkpaMahFqQr0sMNWC3Wi1PVOJxgKG1juhoT/Jph4+FEO94wUWFle1lTDu8Il1ruerrA1pzMT0+0
SLIC7RCnKDjJPsrKq1fz9gyZo9PSknGK0bATMR/SOVNvXKVdeivH+5lFkqrwmZCaPdXUvjbNU3uQ
h5nMxr7iChduiCKRIsaWFhe31mkn9CeTon2Z0mml0v15uXv3txeT+WRd/RzfI7krvan6NbNP5fiS
5FzRxFNmcJzfMRWxvPpTGxao4s3V0Ob74MQdXJrawBzphv9iGE8KO7+G8bC889vxZOzX53IMs/me
+hpwgY7qZV3j7d5BSMKcYxniZonuUimBc/ZKYU7s7ofd9evxD0t6tz0ohzNOayStWHVh8YN07jn8
+x2fAYd/PeThTlLPZ4Q0NZbC9RjPrqM7YVa4PjuopDTTfUfz9WX2aQb2VHNtMKQ9RMnV6Bjm40P7
zAmIqsZ163Lrbqwwx+9qTbf55tmWK08kTIvja7+cb4akRdstmlf4EQQlNVO8iv2F+5KHLDbUX9/r
4Sq7XrfZrm4wXUUVWHvPCHfRnkirt40RYyvcdkX99pBcc6hV3r1zWyJQvMEt8+BesNvolu3+35/2
WdEBnJ7FIUCnzpTMh9PbkqVtpeglq3h19Bv40TQ6DXxJJUfuTEF85d5pmAbGQShA/P3k76Tk8UvQ
brUEGpwG6z96LBZ0jEIyjiTmcKLwpRKXs8OUReYC/AWpRkqnpHivW6q/C7K2NngVVzx9eRT5eDyV
MND14jL+kavW1rVunMwbLvR91NETweE3z86pnSvB+sMMjahuuERjSGLQWf779b9zi39e/8ezH05e
c9tQsqt4diNzLpND1N35kuahUUnVRHfH+BB/NbxXl/Xzj/7jqQ8Nla3R2CnlQj6Oz6hw30da7lJe
b2/zCG/fgeEsukWHo71B78eOrQ7lGrkH3PgVJkwWp8JfL/+w6urssD1va17eCCkPtCoyzQAHn0Bq
Kcixr52q+//42kAJgcNqUA8Qc/o908c6P0pZujmS6SH5s/bgOiInMTdijcLl/ea95wF3xKtgWn4S
zen/3bTBic96DKYrsyrqfK8VrHFh+yGh/IFQhTBFMEGVImifuX+/6DMI8q8nPpwvl2qRboqGWoxJ
Tr3De9q50Ln8VhwRGPolh6D7Batb64KP9Gw0F8bwBvp9lh31ClGcXbwWIX1SnjAVKs4anqFgAYyH
pa5I+QYb02tGSgGH5UBQS5zhtEfxNWr4abu3b7Z2cQeOh0Xc00ngfTqe+QIt/qzmzSAQHLaokACX
ebhDSqmB7qCRZ2Me35Y94OIq3P11EGMAvoiVba+cAiSlwKN5a69EY3Dr66Zz2DZzGPDXr8P6cwv6
jd50mmy12KyW16iUds4XP//1VUS9sPRbFPNo+I5vHxgLW0GRt8r1p1G1Nlqs3D/UKjzs2wZsL3ty
OgId+di7Wk7+sm18QaVqorx+ciOLwNh5des8i9F/vfzDqjjaumXtNpeMdUjZU8D5BUSP2je9cGiI
mQbvH0eaeibnXqW38UOEY+BKcTh16Eq4fVluUkZ1rwRh2TVeQy7ZcjnarVf7VH9SkTFRFFaIRb97
Lw/n0/po7HR1u8vG6hAoKxhCTGUdQ0oO93hdesQ3Z68U6QLe07hVu2BnZA6yufT+UbdHQkqkRnDU
vefe5SY6njKmVzkao/DnqEUva+8i9xbsvZsVv92uTqci4zYAerepHUQrO15R4/97Qz5retmE18IT
z9LpYD8cdVAUjHsKV35c2A4K1weERgWR69pSobTsEK6nHhLVO//A1GBszImLcy//UboqCO2Ti3fB
4lOnKoQT7OcBtWA6dkjAtfaZs4hs/Lob3BuudXYkxaeKVuLIbXzcZvgIbb1r7uLhqUyvGoV4z8ii
y7Q6e7ePsuFgtfz3i8ryv9scOQCLbILUVaN19hCJ8mvZdr8t9+MjFcjZerRtpZN0IC8VyonHSQla
fXhKGqEUavdYW/E7tDFmt2Yjsny5e35LO1lg9fZBGZyiPe3TvGMPyHv59x7tRwtV3ljzwWz2z/7d
zzpyJEeIV/lnAk4Mxj3VQ6WWfjyAFF+Gj3II6ogeUKx1D0K98NzUYrvdcFWog8AQe4f4GEtANOXQ
HgN+NxMDtfoblon30Fy7BW0wmiQAI5Su4EvtESqkADRRAENc4kZy9dElDzddFQ7OPoLiMpZfxUfa
v3fH78/5cGWdlfX+tj0e9+NL6ewVZzOgR7Eb4MxVQDtfWTcvX90/7RGW2gOM4YFSqRQiz/FmzLKY
73r7qTKEN5oFZcQLle6OJmO93OwDQmC7DLRlfkVqf4sLtrp1XmUFT9rNhqFw3EpAiC3O3IfBpzip
7U0ty8fUhLIW/Ss0moChbwHcxtCf2ibaKELNJIJPUXWG4II/P0/J3yvyCTSeQSA7h9Ae7hJUVX5f
+pJWnCT7rGUMYigBx3Tbt47EUunGu7YRLxvb9sZ13txrR52Iog/szf661dxMkDH7BKhP0Any8VXz
QRVn7e/Y5/eoHvJaNW00roWpZkKKmmB/VH0INamiq05H4eZIFYAqLOVU5w0Dc8hgkHPa+cf56u+/
RNHxFU/nG2b+x3AeC07W9X6S65yPpIF0a8eLN2AjRyFsHKchChqCmi9Nb81hZPcEgeLFFIlb95+n
gwTA68g2FemR1lhV9Xp7LeRsfC8FYyoYBYfQitfBF5p5Ar5yRANvPfw6uHDTKYm0Oh3EPguEot9Z
vvTZEVLAL0fqyAXNw7/Hxnr9d3AaKRGjoqWCg8PD+rlVhl7uoZiNZcwfhR9BNrp87SCZcRvGWVAF
p6b8xu9F+OGRyRkk1/isXPBPOsf3EW5qVy+raG+Cvcbb+INereXXERAXv/bXX7tOOdpF2M/FEmi4
LyXhOIzLroVZWO7Yrc1QH92SayvNw+vJO3LcsW81t3g7tdO2scTsY+cZO/bTLmos90uUQ9Uml4sC
K4AO7NxQnePX9hTuuzQsa6t1povfQhRWjvAOyZ0CLdXMl9pGKZoBa/H/71s3o3MgebvKV4oA2dK8
f12EOhLEsUbdp3nlmsEDCyLiIr7d3QsKarJ74mCMdm0gRtvhYS7hTEr16MyPOHvMJOJFW23xgwT4
qaCT5+NstF5q3vn9/lF/Ui4AOzNcROZAtp3tJ3yMMT5S5xXdhS/4lYu3Cm7tLkbMJYGywdGnGBzD
2D3MKONt5mXT5m2P/BLOKoaB4qLdvEdSvxw1lshJJnvs1WJMXYxvbxjSGuc409x12W/421XZtXnU
cDdeo715JVqLLmMNUEP7UuMWm7X2X+XOy/176xxXBHEUlZ1ieunZq3NYToweHZgK9afawKnQWUyU
XvVOS1fQmfcoAIdlnDYX42uQh/XboquvjPg0tgfWbBPLc665cCeg9WbfGC16WDGpTVJe7TPFJWh0
peeghzdqkuqH3jm0+W4G11f3mqyBPtJM/lRbqsfj+RZVkzjt/CGH+CrvgG11dnPprfDLd3mw66OU
7JYUhX0wPhbTXTjTS1BMU8zmCXg3tEDeT4FiO4uA8BdF1NSn/JlFSCD0z8w93zuAuTGSpipIfWWp
d/Z3V5k1aKODEg2NNwjlGjULhWogKMm9y28XB9ENTe3woHM93kwHrH5PU93FxrFUV8WFhmVxCu5z
ebXo7pClIudTWrkdNlb7RMGxAvy+Xjpr8qS+1t3Myg52bEXp5qDq7wKzbAEkxUGxecKyYLyl1w3y
oWXGGOyl1AX9G7ZoJUIeWC5hD0bxYEZRTEo2pD68zrv6ZiLxvrrQVpOcsg7zEitaQeRVkd0SrRu5
t51TZTU9RAcuNSJkDQLz6ZkRvWNMI7fNC+GySwlS9EOSRm/7xUAkAmFgpd/eSSkd9hmFtlpgZamI
4bcXpIwRIZ2I7d8IcoLNefW+C/XVbrn4QLUgh/uU3CKpdYqMPl0paltgKTry+7Wt0i1zrDtozqbZ
OgRGAO23qMPThxYdW4SCp5OXHoJicEZkvqeCiiO/Wl6LoLEq25RsIEjcd3Sp6GKZYAZo37BjM1cG
mkOFcFFHNqxlRIi3Lu9c7BzZVyJaHScS4o27UJwybCRlv44vV2TIHNxV4s0bmqOHZc1ZM951lUHa
LeaNsepn/aq3HR0nVZvtuwDjERyHiy9jbvXvywxrQj6n0jm+F8hd9IiB9Rl69PvxdXxoShGlFgCV
rpI6h2k9rCPjgzk5dVOu5VOTNOyOb/V/EXZeTcpqYRb+RVRJlltFcjKHG6rtQFBAwID++nn4Zmou
ZqZq6nzHtrttRNj7jetdq4yevzqKV1j+DIL96BpmExOJuUVpQ+ML45tiXijyoeKx15MpUle6J1Mu
bhevgIvQu9dI8Dhz7qbk5740av2UhNX/zzQGVen/y2HI6K/okigzlPE/mjdtlj0bDc69bfr7XlA8
AUKSP2fVqVpeIplpca8Mr8s0eoMjG7n3Lgj3wQx3piepnV4TxpZUl+f34/WYwrsyIU61n0nvFBH2
h+hv4k+t0lOWt81rNRhYV1qWMgvXR1vPqabkkBWdn9s3CYYEnuFYM3Srkk2camxKgBDAUb3NhPgd
iXGnmLdgeFJHVXaDjzbVxGZecDyYB6vAy6ECKjjN18XpmIUK3zFSO1isRPNwA1TFGPy552z6mf62
MhI1ipSa9YT4aq9GiZTcfEGYV6vPpmficvuycyyRPxA6o/UmK/HFk4OnxWok7aRXPsweEU5KJHn7
ztcIUv4BdQdzvgDbUhGyZSs5yGPRBOi+u1nPxtEXRWAsMN9PB1yNqtpNNCQf5N2s8gCiwb3TukFv
/jFHqedVmdrX0MS0fqc4Cy5iJN9mza4Jq5WqO6zhAxU+8bujPZXNdD+PZRTlOve91OPp1+BkLlew
R2zIliez7DMmpENQs3yTW1BEnxqE3OBMjowx9/W8Inyj56jNKaLW5qSlD9ChpDFQf7YKGuQ4i+dc
QRPnPUsFDL+XC54i2s+3ddH8z6HMbIXZujLQJjbTvgA5ynwxXC2DLvyyxlyes4dZYRIkS3vbgrQw
GOVwhOdMuq3Ej1krrrxSJ1wYJ3nBUg4siZZSM7/FNVaHtnH4/tFJK6EZTPKV8j3NAdOa6TkPn+Fb
mXdTU504yiWYpvFwi6aDX32sV4rM0uza7a6yJ2bLoVpfdb/o3YoTuzjyy8ypX3fWxNWS2pLoiwuz
6lfFo8BETDX93s+7tYKOrz/9eSAj3ZiMyLmahZd4fb+D7PBcYnikPWtB3NbQuqzFRbUXHPlbdMdB
sH7eXuafk/73cqfS7N7O6blqeyGp8ceA1crlB5Z6xX4D0HyRIc8xddKee3pGtft1/rwcQcIUCQ+z
mZiFiKikLd6tMmMzzR8/fdBak3Maf3avgBYwkC1cVVvPaQrcfoEetT+PH1jYn7N8KUzNtjBHtG46
u4OIp39o3xF0kkgTZ1KcpyaIBxTWmGvLL4vc6Rmumb9VW/zKPcNrvwfPnn5jW19r5AHV0wuX4E82
N1s/thjo++lyKCX7SQOb0yjMgVEAwPcx2b36Nd3rx8asVLuDiRlyyLD4KxoTJogO+neHz88nnzAW
l4IjWf1/3SWslva/SzJYMgABCjipKaWM/5HKGfL7JTa51CBkyXSqKUVvz0Cw+GE9ALFVC9mRUK+/
M8g0WLILTMdOw8ZR7NrK7M65BQBjICFkMgUlv5s1BO1C83Tn7n+mZPvd/ulIcy3MbWXFaLbTOIBS
7FsM0N0n9LQuy5xq3LC/OGzOwRWDT1AeXwxA0LfZtV8KTXiu53fGxiLEUMdH/qnG+Pj64wfNPeDp
8Lbk71riR/J3Kc3k79cf38nf6nf55Et2+2mk5f3uaRcv+8wnDE8Fz6v1uDhG54gUyHW6jC7++0pl
EBKDA46z+KJCwQTG15s9sOFZ8YUS77+HklkSsEBfEkOiX+SdxZcw/gYdQcAuyAnyYtBGxtpY82yA
QJhjwulDHAhm/MCb8bqB1/HFWAvjiy5MdvvXYPi+7PChn+/nATOUfaUnZNKz6Rw28hQ+Yt2krPpx
P7dQQqDSRGxOWubyfLJ8jcwBz+/JUoyVk/TvsWMSh6e3g7TUwtuh9xTiG7f14XhxRr1t7xgUDLK+
gcF0bj1v0H8mKprni5HwtVm8GF7NnNR++ffx9tLBz8zBpmfBeOuoXNngv2u79ytfcHPvMk6+Fysk
aa1yqbsTpwtzQh5xoQOmUdBz7R1iqmbhP5gyMmxGZKA/NGEGtAz3usT9e6L3se+L9KzxR9fFyNxK
vLiXfMlv14qPmuxa8ov4cW78F+WQPGm/LqvCuSU6QkaZBW8qc3EXkrTqq0wGVw0qT95XaDBOkw9L
9LIrk97uQzi5Ix1t4zK5uhNbje/uxbmsNJIw0jCcpurWYY3gIDMRE0A7rTWEkt+Ft2x+9Zp1Hfb7
1hesPIDpmxALRe156aC4YL/tKmqixht88rFEiG9Bxdkpnr7WwtfSCJRIPCoRhZgjA61Re+6Rt9GP
b79EBbSm0nR1ysXUGnmtbuE4+TqlbnVdcAUYdS2BGF6sxursUfVTtWtKGXf7jY1FqI6pWbSm47st
HIsYABKaoKWT+4INNguycXlR+iSBULg33LMJgVYVP9aFq/Cuz1CEQqHkNyVaKtMx+IR3XPWoLyZC
kq177ny1EezOqwEDXME1dvPBluAZrdFcnPjPMF/mpyxmCJtm/cfXrWtItLbnfEOan+HDz6IXzU9u
b70s1tfwhVnXkx5vlIe9p5qdla0kT02MJF0JmzwsXVRgrXvwYB2V296nnx7pFEQkxpAQfLbLID2l
obB+/OVJ4ZDgLHo7QxS2WD2+2mikQ3rZRlxEPavvbl+sx5hbO5dI8jJH9S+L2s1Z6DeP0crFjbpY
Eed0hevt7RcxSZ8FHT/8x7neGkm/R4HSY5+4+vqnIbgsLG0hugIsUEbCaZu5I7hpJCY5o97Iay4A
xVDrYh3b2OqWBddHhWNYukW45dwYXanZDa0vrUTXcDQIEnVr8Kf21EahycauEebmrgi+rqKj/fS1
ZIRtjuS9XVC66FR7qU2MbV8WKQ1xjemTR1jDWVV8FREavs4IUxoXAthLhvep/zo9hM2FozsKxTAN
GloiM7ZHZ9fBnaUOLSDqVxeseuYw7M3rBrNirU8cuD6cK5ufCcDgGteW8sVsPSNPluxUHuPw/sUp
YZHkvC++YVUezdQ2rH6FlcYYIFdcsjNTo+RXWO14/Lm2TO1LpDpPJ0cw6bJQHX2OB7Uy50asCDe0
84hSu4juwc3Vli+vDqov2bojcKJz9XTge3em66eLYldwRakq83kuHvwl7pu6VWPd7JEqbeIhlBMY
52KFRgvPdHgADHgB7m5mXr0OFJ7x21og3WN2tN3EL7/x8yRP+q9PkPmviKvh39aG9bC7WEbbUB2v
W1A5F0cNcBHWO2zDi9Osnu64rW987gdsP63JBKOTsfAzx4hA4CayQ75ud2TvlyXfW8XqyRgmsJFv
hF4d7uQCHL539ylJzHO32VERYi0MwQPToTogWwbKQ72ZmvUaKoPo4tBZot4hOg24mJHc4GU/7GpJ
qO4+6edBYWDmcR6P0m055A2OQcWMrXEmPPO6TQvI9WXf9/f9df2Mr0m9SSFDZrOMmtDkxNdNv5P+
ilWZaH8N60j6m3oFj/Lo9qpdvpFGb/Y5hP/8VrXDzX4O4mHsyFD7J+NrdsIan3nB8SkoHkNVtSLA
bXfp8t9LEa1/6aY6pRvgDI/R6fYXJ9/w9/9cXrMTD/j2dleOxyo36XJCyyBb8U3Pz8BnC9///X27
48/KTZ5IbP5sBSvOdTP563fPnE/Ufl35Tf/1DMqEl+WbfCN/67EQF6uRNY/K0+MPrGV6YlXFjF3E
5egQgtc4ZJcxIHOlwyDO+Ee5IN1qYA3lmQzpVuPrG/bz5ygmt9dcTJTV52gEQqD/qIkOWRr+69/j
56islCid0C6rznJCuhfogdLN9UDeTGVbCTV0UbK9FCHlQG9nnS+vvykprnBEu3ZJaGdqpMkTX/NR
rMfSomvrjOAm/tsa7n2LTwor2HK1BZ0Sl0MIbm0/wwanMPGhSWAndAud0XAqCNATGmbFCod0isq2
NEKDbJwWbQ1knxGSEv0KYWIJZ5+HFbs+t1mFXht1AdmUq6DAPHHeNGxITHH5ik2ADtKypJmemiMC
uAV7XjIpijYv002gp+0OC3ODBovKHeQ9pYuuX4KiEHGh4qWeioozyY59Acb7WnLBRzlkcEp3+4Gw
1T8C6xmpssPeWhS+sqitPtTMaqGzz8g8OK7MfqwoqX5cCYnrwmLg1pfY8Zn/YDuozvh7wydvdMXv
T9wSbZSoAZcuSYYlnEcbA++BXaxlapVPdzzec//0yc87V4c25E59lvFk2zhQvPE1DtlsLzZizYsB
ypaNzrsU3nNfWpJXRDf3Js0ktr++yDjF8QQ65tsbz8AMDE65BpaaKBhWWjVuHopcCADBW5WTGcC1
ZtHUq93axZT5ii27jf8BFyRzSoU3WDWGo7dl52pR6GXWufTSxQ396Mv4Ppg/vvJI1MExhPgB7Bia
GIa2b6Hu9lDb/+esuMhYNYZ3nHy2U8tAhEjC+IyjaAgTMM0KK8oVdLsMLRTlFee+IFulSy4sNPtp
ASDHbha+xOta8LUTqDejD1MEtSlBsiIT3o+8GBXmSllcMHaYNG6wshjN4HgTZOdF9FRYV68gMhtv
KuAtQP4X6/NbMs+uWvWRIrhLl9etuK2yOXCleWvKuFeu4JPFVFvFOAVv9wvJ05g05zP/I2VkNI9J
UTTOCLb5iPAM1Jjsz76MjYjJCK+M1VXt144ePoiOdCDCH1+E0oVhA5qHEDvOO4dGcZC5vaXEqm0s
8F30yLmXYQHZS4HSo5J0Do/u1YcaBvqSl6mHSHL774TXhPfzZ39Zoj8vY1NTEtK96jenbNmGhl/B
NcQoPj4RSLU0J+xeCnG30Vip1bIIJXeAMUV2JmHlNMsSdZpxhvQZNKs26qP8WK36aEppFfHJg3GQ
aIzv5FHOHKzma/fa0Rt4kQ913O188Rx8yjKYOtKi918jLPTv+olVpgdLemQtW6oeIourOdM7xNIJ
VE0fHvtr2dhCNKCy2Tt68LaLnRaOz15eGl4p/egsU2KCKPVu+LSMSCPjBky8HqqLnEUrRIzZ26wP
ClYvv/W1UPI+zn3fhIOprGS33Nzw2SqRgWHVa9GfInhFbGIjSBGX6zHh+xyglhnPEkNsPc0u+Jcs
kQQRU+VkTPqawutldxlTqOFAVgQ6YEeqBE0MtqP5M9b/5YwuO342vvBKz3T3/JaWTJr+YdKbP2mp
LLWTHOtrFQNGMRwzP6ZCsDB9q2sJkZ4JL6ZAyQxYm8+f3w8mrT1f5EWf2LjPlVDwb4dPDCOZEkph
fZBCid/ogYZazpDcj1VuSavPOK5SYYsArck/YlKNjXdjcwGjum/2lGCFH6ZLxufU3PJf4wjKCsO/
ZRpAcXRbZmiu9KYOGVUomcPiFpYMQoBFwQMwfOlc7AdpVO2N9T71KPm1NxKDFEm3Kpea0yZ1lMYi
IjNIK9lGoCZTqj+kGAZnogfTLexIX9TMAuFw2zx2U67il7HWTlqorvs/IRa/WZxrFefe7i4r4HBe
va4wwf9cKspXuwfmR18LDvUHAvy3Ld/neTCK73GF0AwPRpajv9I2+4VgQYHujelChwSOZDOdQVLZ
UAO4EieJyDeWAfgAt1wSlYfZug6EWD9IYxHPEhJKyZBeIvQ+8bvfetuei8lMSCT8tLI0YsEx+Ohd
KJ2ztRB0hNqye00kT1qCyPWNNeflDgCtxzTOIJmbeuR2NZgVw2EpJzVvSIgYapAxdXaznpBS6MjK
P/wUerIn7pITt7RQ86ghBASREakGf1uThig4QNzaBvkv5xlgkxLDUkkj6niMxs6YwAXBSWSspydw
KKbgD0egAgCDqCeNt9Tnbf0HqUOzwRj5NDTcJmlhiSpPb1IkDbBCAbCgiCuQcct0Vf52oXEUXEYo
L+dpWHDkLkhDhcAA0tm9nIhrAOWcbhWMUryZ+/TkcMDz157hyrHgSo6wEbmmDXeE/wBdtI4aMw8J
0CIPh3ga4nm/JPyrFOmJyvFKFOobT49qX/tRsU3i6oavqwNRnJUYBzlGDcXJf/NQdclaadICP1nc
gtqkoxW2kNIOlHtuVh3fA2k54RZLROTclRorOKaExZJpyujjFkvVeYeqn3qvPzVRos83TgSP3Yfy
fiBkGw4Pr4PupqSq9ElaBMYuAEVuCzpj0TVQ3bE0Md5Safl0Id6JVCt3H+c3HbjbGhaROFs2DL6S
V5FkN37PVC0MgmqACUo+gThyCUaPnf5Ntdt5L9PlM6gT+UFU9/DofF43ZSJ8qyyiZjXugPZrCF6M
/a3TkOyK+GNCwMkHTcgw+cO7izv16xBriMEf/x8t/pgRtL+ir5MvEApYo43XsfSNNzpsnODpGl/j
Bio80qhF5il0k7gozRLgCtgs0vWeC0mXFboJbzjf/Jv/Pt58fZVuUue6N1bCSl9Jx2x89X2vrlSq
D1spmbjpZupOjnIkJXdaidPgs0wdcZQRw3xYEoRakBOaillGd4Yy3vxEnH9VyTX6eJmbWlkghMwx
eYWbxjnhQI/0gcQCyx3oOSl/wuYlckDJVRm9SV5HLZCjCZKRya0x080bQ3ZUjjegs9ts+76b6opf
ZtupYj73woou/1Ebf6sduz1fZKg9Yc7Vjvfz8z5DZPOMWuZwBtefnYoTz6vf4QwGSFPMAu4XHC21
9mFPQrx9nnmalubnDqluMfY6+m2/Hd3veTjfx6MMZ0Nc9JfFZ/8501igHo/EzWfP0+L0X1/Efaua
xQlQVXHiz1tcuLgHktVvOR7Oas+PxL08frksL6fHb73mV4za8Op/L/v3l9V4jM++bhegmqFjpgHn
U4io1yqx0AuD+yGZq5zMef3lm+lSPqg4xJoFNAT6AYVh+0KkAUTTZtk4uFFHZ0nIJkED6aTsvLE6
BJtOAQebgNmtA4h07FF9Y+T5SZFyzLzafHtXV/OM+LoYMwfVJCMaj4XblSm70pqfZ84oAcGSgva+
JX6ip8PfPr0maIPrrmB5GDQIr+6AO66t55l2j52R3rYUS24UYdEZdB/BZ3aWCftayrXEK1RD3jZF
VGoX7VKkjaKuRLv9yVlw9IJdFUFjoliFQkZF9Caauc21ihinwjijA5X5nwCkwO9t00Tv3Qs0zpW3
a6P3mPv68rla8i5UGqIMqKhM+CCPJmRLyJHcdDrV2lr2bj6z0RHVfPKDCRZFiLJtSjiqO7J/WYoO
zOFfdcTyDbGGlrxuKM5VG3FLzs+FUhzNmfq6N43f3/IyC+TTJJ7E4knZ5Hsx0oLXcZKIUX4WV/Lq
Q597Ty9eOQqMhLLrzrrOCqWJxeLke4OBMVCcKwlFUyLsfjf6ifaXxlAZN2FKJn+mjXM/a8d/e3Wk
FS9IfB67ARM2rrzPnvU0fjEgOFpNajY+dQwbypHvJ4vlRhGz8V7bG1zf+h5Ww/Mt7uL21JVWF9/G
J3F/eoevsD81yy5Omf4OJ1vqFJ6wv4ozYf8Ope0kJHk5Aed4nC7+O8wPhs9/5y4W9l3cLJkYzk4Z
V3z6c4Ug8J+/Udd0yr/zDVX8lWyeudEogC1bSvMbeaxFbMYDPdccd8nkoDeswWO4w1oODF/bAVsI
NChqrsdHBOR7XS3vUzTkW7YwsKcyJt9aXwNhPVik95s6eW4Kf+B/eoWJ4SONsHnhLh6smMK/k1Wx
K6zz6CHGObmxbvXYNdFt816cFRArDQPK3uA+NyLVNsLjliD6EX2CN1L3pJg8dpvp3y1pVhOej8EB
XdUxjs7p0F3BYVSr9K/bMP468hwA0IHhb9Nt+PLaFQy48eedMlcJqHllBwHIF14EDYcv2tzjd7dN
eZQDZYeJ95/Ji0v/WA5u692wBZXDYrfKpPmqN8IBB8BPx61ksN+qSAxaIFCXcGATYV5szFHIK+IP
C7reS64e5WuRAqdELqIlAowoUqy5AsM+xhh2EI4z+Oh9KBM+yXbSNdNbVEEoqCFzmFFck0b6SxL9
fP00S/fiNaGwEpev4O3eI9l+8b4T+tGz6GEV7uTQugJ1Zgqma8lprcs6iyFipjb9cIc/JtWgHUwo
KS8flrDMjrfoktx301m309+oCFyeQBJonczyXbljDlNb9wcyrMdBOOXjd+Wftn4fUkK4ckm/TU+K
mHIGBeUvWRWxdFXY7fXoiu+ibSklCA2d5ehFgy6pfTlS8WvTn2yrr4DEZtt/OwmL8Db1FQ7ltgeY
3e27vUxvcK8dma3QQRIfu7PMPNZZgx/rOOyb0Ylg3DHnhLjAKJaYe1zCaPXbrbgXAN/QzwbDE/BG
TMTuL1u2Lx4MDC/Xsttfz2mQBsqG81mNL2NabqlAFQrmyCuCyZrOZzCeJScC/BZs+cfMaYqiSkf+
25gMJmEsSrhGqBaG1/3ErVEKi7JfCTok8yVAIs8nl5J8f/XlsPxTQ0BNBhDYhyl977Gtob6FqYML
Ia/qdC6vRhNVI6SLjmO5/9gfr1zVdCr6DQo/h0tSJCNCg6tOH1Jba+uCqt1SXKqnz7//Uwi24ind
BT/LFlf/6jPF/45HUwiU9LqbHF7fanj39spaD/Xwfp09dxWd9pX6l/tvVwwZaPa6VR1psbAl/nBe
SRb0hzx6+tLxiWkVWaWdM4n7gI7CYRrfdo/D3Su/6t11xwdTl2rI2nA062NnbhNIB8mZOJU1sfTw
Et4XCjJxrSO7FTXfbE1wshgBYuNVaM1iPkcpVw9THNk0nljK+u5dApUrMF2z6JhAXV7/9FAIr18V
d6midDV61JcnrIuICI8G2hclTdLkrwpyWMBy7AwSeSyN4Y8lppbSCJP67oipG3dZuyXODemm5zHL
5EVlRt5/fJSFRL8cQXfVFugJ2WeedJJ5hXsVNBpFTtL0sZTMqg3lUOCswBtgdcb9IS6LQF3Rm3Em
SW8RBQCA5CMtgBe6RgxtHsXj4ZATfb9X05AI4qRE/b5jwv12UEIlnDLiqoTiWgkbhqm88YdaqG/0
5Lbtfot1thaPUMoAroYW5+8DmxEZyjdVbMzpJ7isnrEAFYc4F/eP32E/LvMzcxD3vRBd7OoeXxnl
fe3qDzVbS5HXj/Jbl7Z6a+eGdWHw2tj0kiW9aNhW1TmXFj2qBh+65j+VBKo6oycuWTdp8VSc6rW4
1YdKT8QOgpn53Vi+L2ilg4GzAVo8nyN6kfT2uUzl6EqupSaqGjLYxwBCTar6nPWvGXQJ3BvIMl/l
AoozPNDNU6sDQIdJu52225u4etwCAUtaLh6ZI94Wn3Yv0cpSbY0pt+JY1odBdcf4cvAu9HwaJ+NW
UepnLYn+8zK/ICkJoGVbf0GggBumpQ85wQMh5WfIAM/+kUFjS35Njfa1HzkIrk7uqKxldSlhc6Xr
nNsqjcg64uNp0C0IUUDMYXnnFJ4wHb7kXhnWNGbXl0nJQ1hfe5gLRUtF/kkKJ8vhO1UsGrzq+hO/
V7DjTCMjgbsBcj4qo6GxHkT03TX7TSuBVO1hFr8YzdK8v1cgLlph1dzjB52rR0hALuibS+Y8ngus
36d2jXLzQhLxttAYe5edcUDpwR8GbbrLXosSmofpsuLjpKaS7l6ATi52Q0vOWIrXjazG7XujQWwx
zEuK+YhGw1wtrqZAM67J9Bnf63B4wbQTvqm63hxmGavt9awv2wPcGsQ1V0aZT/nFraaueFkr7uXr
pp+fwth6NyamxPDf+d4v6JHpc1lxSj1EVPt1jfqPJwtzvfV6StmyLeT29VsiJbrsNNH/3COiJFUJ
W8UUpxuZVtzq09qf20JYFMJKpnItx2KxaZ8brG4q7wvJGp6WfPP0wuoz994uMvoW4vkKpOZtX3Jn
GHY83lKmsa2GfjcpUbt9phs+KachUQOuwxdoM2LVzrto5qvwGmNxZUhGDw0YgIGnvBYXiqP7J7MC
1ai58/zM353TwB2ATEblyqBDQD4psfII9doZT5NyYGOptTsFXMBVHzapEmFK2F9Vs9Ia6wOhDrzb
v6oWXobwLi1Ip+7p8dYuCvFQPWOdMgTCYm2gyVa2yOgzMGKlbwy6v4PdH9XcStc1XafGfUCs/Arv
sj+Bbqz1ChpEEIYOrnYz+xT6GNugNcWsdzfv+tnNmAMJBIEjf3WIBOpxj2lC0RpE8hsiFBPma166
A9qp7+S/+uJIDLF+f77K7JBmi3SIOsnJNoTEnW4VkwQao6aP059mN7Qj1LK/Er9RQvspvkAHaqf6
bsowsZRs+bC18qdDGkLhaHWh7p9oYXWmJf+TfRmQUNjCZzZZp/1i0rrPh9UReBsr7MQDXSQanzj/
N3BbBgqn6wwFckJ35ie+sqn7BnPxzQjIZX69W/ltDrl3DIv081TpdvEN3kf/m5TBxK/4mJ3T5ov2
W/fY0WAsYcAqp/QM1M88j9jCU3pEnPb3xJ0egM32R+2H9Ud6FfZuBt7y9zaZi4NZf2mVJV89I7w+
VkhcfOh+FW4l2C8R0Du3qAdkWZo/DY1ryODDdrHUIgZkOr90q1Duo2H5odgKilhwn5ScOk4kADwm
2bd6gVfHoxePufDb9nEFy5Vug62gkBGlAVfhEo5cHdNYCZ7bRywSHBOk/tzBYv51f6klkeMTGgST
zf0zoj9FJmlAFkEg0c+AgIFGAv8KiJS3eQf6qdwR5e2pWG0+y84rfjpq58RyPQbvGwKZ3J+g0POc
afgCpAbp3zznGeQ1oKsw7tU8euXY+zmWHP0pCY5UsKbA9CioGrMqN99gfgGAoPFL95BW3t8ruSOV
dlDWHDsx5qXJTS/3IxHkGWj0+4hZISPDrGS/AJ2x1eCXixyDDrgc16wkOuQK+/RIZZ6ukf045vt8
zzKEM0RLVpeQ6okwm8IzpeB6+q07AX1031OuEMeCxjTRccP+dDMN5CXBLGclufKJU+J9L9v+N1te
9/Aq2aPf173elQ7GUjpcd4wOHapAifMd1X1/8PIoS25f/yIwJX7H0/j5B4LsMNB7XKvLjBvCpTBm
dveeKSIXb4ZbI1bcNL/GimGIej2JG3kkzFJhlPnpEI0EEPIHF5j6notjRN13ZqBD78RkezUC0/Tp
nCn3ynDVykSKnH85LKG5qSMO0ZmlNuPasx9wa8Tx3C/+kCu8hxhUhLes++N2AO8eEW65mQJ5I9xr
5zVh/VySZjqEvf2sBRsMAJ8mEWhMiC9ROGZXkJp95ldj3qczRTJFWMcJfwjWmCvhxZAgwVR2mkLG
kc40+HOYb4cSDBaf3mJZaJ9oWGgAgSh3oAHYmW9WwnM25PP3Y1Z+5lwvls2b49IPYWYUXMzEZaWD
TNeyRQtES5td5NlTG48tdSanLXAtdJNlprHAOCeytn72nsxkYTbowe00Ts+d4RsbWAastFGIXF6l
PyNGvqa7BXifHs7UffzivdKjGJXnEogpXm99O+Y4+GIGnOwjz8kDB6SP+tmHNmAFU+usZCIPhAa7
CFzZm3nLmS6SQVKWSm+z8j0DN18FrYmFAngo7BiLKhn5A2YKLh1VAixCNVNv7C7Rhgb5JXOj+fbz
JdIA4XDR5IcVL61fjL/8utTcWp1GUgVXMwIR97nazybsErCpYAdhwHmPO+dVmvL+tW2a+eO3v0AO
O2Me5B0xaigdVGJUACc0DwFrvWaNwKtn5Dr5N69U90MOgByyKDmgOlAt+R37T6QYAv3x9rW6Ehyd
Xltwn9Mf4euuzjJp3C0YXuOrxY7+IIyFCeXAA/Qrvx3HOJH9YJ64fU+PasuKzZtu+ASJEJKFNgem
ULSf/thAUC3PPvoMKS0Z6Th99hTn7S9IGPb9ns+tQ970i14BJVDqh+Jk1q/o+TXzCjIxEPU07acz
oludd1+9I8JMgHueGrxBxx4BElMt+Gxux+FH+WMSZlire+J6qo7qHoTvO2q3fPLnmfTsgYR4fm48
4aTCyeQ+QxCb12IuAMd7zu+fOeuWGQecCzOazA3U58kBXKnUzFj4PP7nEx2SNPisWb6IrmpAik3x
PfKrpBg+JnR0EwLBHBmGzhTgEGHuE75n2lnNTI643sOS1SL9vOMO5wZ3Ip2qE9ePCy3s0s3FFnbt
t/rhFnRnbjuYXG4Qt+SNEA24VWLTiDWlkU1zUTEmr6Q8czvqM6MkE6JqUpnXaNkyqAGQKoPO5AZZ
JmZxivwXcTaQHgUg5AxYdLOlJDfN5p1glod+lR+4o/zT91c0hTfprgM2saEooiMxszbOejqOt7Jf
tB0r5U4jPN1Nd5+g+EqXj63u95Gyy/zpUXUEEqd6U0X6nmJaGV9+h9V0Lf99lqTLhOzvLXL0ZSwd
WUP7d8InH7M7KeFTluf+WwvUU7EpTxgdmYQOA/eGxW+hX80O6tLbnPkXDYeGbiA8KSk+yVE4J/4d
X6vLiSxf2t7jYdOfoONn5qY5UUvOTqxxGAN8kDQsMOm3FMzxIqwkHA760/Bn0tPbUf57/Y5l4Ww+
7OUIAPvkh5ffzkzfdEBipBlm2vjiLlLL7tpFc7hOGemYdSQCmCwqAWfIG2X4G5nmCcH/vjHD0OYt
G4pws54PZfzVv/flUQE5nSOahYMpgPWE7dm4zYo9My8Sq2KZfvX/5j/auIVz/LekdWYc04hBEWY3
RB7vmAS7h2ni6j4pSFNToaCU2vfahLYT78+Tnh4Sqh40ruUZEzkEAy9KY08cxZx4kJCA5x9Y0ZF6
HsdFzHc64/G/vyVsSAkYb35PmJbaBixxypznHESjGw3JHQaaMEGZFyPX0u2keoPX7cT5/T9YOrMm
RZUtjP4iIhwQ4VVEZR4dXwitKmUQAXHCX39X9rlx+nRXV1sOkLlzT9/ankpSgj1F2w9FQ2Y7/nsU
Fpuv8xz3FNZ6vh8AYG9mGZ4psiSuq6ZPIQtwiPB+hm5FtyikPabUrdSnzi8cLu3rQwZSa197kmOR
glw+S+RV7+777g6vFgfUQLLUzqjF3eS4JDMKwxDfdHM/v/BzKascyMiMWNwMcv4G3Lq0DyTmprx1
RTJFgNjrdN3j/jnYoRHdVb04sIZfPR/PUgo/IOZR/mSr/L1QO5uj6lGv3t1hfF9mki779/0DfcYW
ycfVvNMjW+md5iGWzibGEyZ9MevkWQPoazIrmcjV2bSdPz/LsZ0ekfHdg/vua7IhP5AN2Jt04pjX
l3FnV7PpxKwU/pz80oV66igkQw2cMgFUbHO4BhP4ODchm8eJwgh86jliOW2gk2zLaY8TogH9UejT
fs5xU/9R2OjXyNM6ncwVrolGkuo9Q2dGtpiBMlv26HBLCq0MsbwT501ZW5exLcx6IfKJyiWHHM4L
dqiHKoneBPOliX1U4L0A7/nORok4sg7ZOdtWwBm9sTf0Rma1q3bfUDvcz1fvGuXMsJGM1+byq1mc
WlXQJa+r1TGwR9U/X79WT3jjHIEK7EWOh2L5GRifiC/ZpQ8Okducj8QNJYXAMdNPuMI64TjTsVq4
5+UCU1EP59/rvAMqpMJrxeMkzMBSpBiLm0jicUBmW5wH09QMcQrR/4cU8cuhhdL5QAoFW6BRMOB+
LG/bS3DJDdJcJcVJypd/8i43AdHFd+MP9ixQADcXVn/WnRGB3km4gZBEeULJZv08VId2jc2VTlzX
z2CGNcaJIBuDGEfzSpeQP2Nrb+nuoxvOGe6e9GZWByogWHophI//nGGObpPZlcPz36Gb+V9qpFQF
wjbikCwPlM9KjPqHhGtdzAEPcN2jkvZ5Ypx4igqw/S1/H5vbmbQsKeOR+drQJ+uMfuWk/8VpeJ15
MNm3mPPvvvl32HC2K2SAMFS3zYxkFh4BA8ikP4xWTYzGJIperykV4qXQKI9og7ue6g8f88hSESrH
pwgGcFFf1zleTgNaAHOJjU5G4HGxrVReyPni1/CWuR2fE778cwIQYT4mt1qQmdB51Ae4STn/nApf
eeuvVEhUp7A2RfqAIIFVWh3eQJ926l/vqWfEpkyZ05+bjjpdOpmBhGVXvXa3XwREGofo5nmscZOZ
Q+Jd96D36+P72B3feznWIoUM35Rw9hLyCSaHyYZ07Yl1UPiDjexjH1+HFOO8ltZ8ZEKmjyXj4t8S
zR5vpcMnfCIT/vmEXEqWb7NtArS02W8Z4gxy1fDUBSL8hyCBC1mcEUBxzR7WOMoN8xPWO4JrNhLH
DBDaAZDIXf8z2uGNZAz1nb0Rof0UJ77/DsRVKXQiZrbb7Syyr1b9c/lt4xsooDTAnHHf8bpxQD7L
Ys0ybLfogHjcfVYnhUe8WTFfA8f3zC3h7WIVpXVxJkybihv6lAjN5N9i+6FhG2HtD9sHZwXFAgTp
3/rwxS058aAJS4SO+lrHdaDWQt8S+l1cQtqamuTh3+KGdLPy0+7uZ4IV8qXh1EVysxk2OmkVbAgn
J8ti8PveXf9yQjwSJH6XDH7ugL4IgJnFJFwAneshRsr88DZfZ2J4nizF0d18kY2c8RKUn6zjr/cj
go7oRi6K/lZVf5wHfh+wlutdyj1EIbtRfFyxabUk/UVRCNC2JjxmOXmcxRGPZ0KNCJD7np2J0WvB
J53wXIstUR702/Y+h0B2U+wh7W0T1JJzLilvFUOn4dY9TmowDgtPc3mmG22e3byIKQaFz/3FIUsh
HYQf+BVXV1TRERure5zx3L7TGDAJtSVhBXEargFqWeLDWN7Q82xXO9Hp+Z7r+sSiVgMUju7+27nb
Z4i0thx4tGHYBAVhum/d3r3G1MJ9fp4aKrmDbtkkEyLch5+HfLQJCgumMWHuGvviZPQLvAyPjmeH
9+tJ7tNHnWpKZOKf/E8X/rKIQEstNFdkDi4JiGxyW6Ycl87FqTEMNypJw6jb9cHQGnp8bu2gxmLx
H+vkkkzcyy9FXa7rV6eiRCiohQMRNWNLClV/seqOnM35X2ulzuDn7ag8ZRYRtpJX3eBZPwh3NbGS
b+/5tZ91yooNIuwK65IdqImYhMwJYcqNOXZ4xPwTUReGgVI5yt09H/kizZSESYGEPLwWZxNLT2Pf
wEdDVV6ISs37rYtTHwcBsTyZhL9/XYB7/MmpYnEeYNLIS8hkL0i8X/RW0TnOCTMmQ8Z5EjLo18V1
MB/AVMfqkXzbwhyQ/oVclFGlnebfY2q8y/RX8hixFqu+GDstO0BRzyy/+mcYTQ5qMvTuLIVx+Ni0
ARlMAjBSy+vb9mWNTG2dO8rPC5kuZfDovZPC1iQlSre4ypg6mc6O2dPGiYR/UayeNKjmMUMhTgMU
A3RwbadJLcZ0WEhUtpLZrNVTalf7Lhg5BNRlMvI7ajpjq3fKGImupuOxXvY9aY1E3j2Ol33+i0fO
Q6dn/LV0p/x8EVuwUdnzmxd7QOC034tsQ4MLHbjygqg+QC8fXt2r+/A+31nlD7YDVPMvS0mU/XVb
mt18YpQ0mMbSYcCRSoHzzxi7BF5pnCfaQZTi8m1myP7IJyh+bBDK+tKBHNmu2w1+Cq92aDWxGzOL
L3THPM5lotppVAbFhj1voFqJUnRQlXMPB3ZhV87IbLb3leiISf03GqR0dvmVd83m4rxsLWwTZacs
nvF4c43aoHceG5Eq3JD4P1CjQ91QO1VyPWpuvpe3T3to1Em7SDHPAjIjerY0fBsplKzURom9RChs
PhPSF+qOcKBzNPeyJJZYKXwlEKpfUpYjOhRKc7CAJQwVR0YkJHjBPb09AtCLxdsPmOpx+B5vVuZS
otmmER42tDfVp4MDxdm5OX7PbBJ5RxKPAfBaRtljTm5mCqVirJO1llLj+dTzbD5JDeHygpZENz6Z
sZsm17nazh8Yr97ACpK86i4G7qmGT3yZj7sZHhXaWAA+49Nni2OZ4V4y/eGfh0lXwa1jy8wJr9gb
31O9HG81mwp7RQZ3Qp8hndjmlVOTFpZpjFrCvBybgG5YegRTqzpSTvc+ZhYMDDXMPTQMPlNuYhI1
QbdHRbH67vKII3WTUTXudvQ1pfZgsWxWfyW/4XTgEVH+xIpwoDW9gZdCUirmYP1E+R/QdDqrvyvF
pM6WAKpzsAxYpXVqDpepf7OJ/6vktVHAO3C+MrVYBol9W3GgkwE/chfmw7O8G2HTSWIR0OC14PkF
L1zXkZObaoDeeRDjwmCCdhrXLHyL3Cku0SDmmBklnF1KPF1jh4gO+UV+lLeLcVfEQxiw+Hc9yQHv
NaR1djGitJv6Muqtz5nd7XUkV0lBHKVznoziadic01W/o6roclIjVaV2+zlSrPZI9BFoReo2OzI7
Tgq6AHHshAkGnUEGiV95Bz1eL7jJ3MxfzlI+CpFdwfHd6OMS0hnTJ3SqCkOXadLAlW9z0m89W5NI
UsFK6gRwJAnHDE9DTYzUg8Zl5uKQHMYJJF/CKsWluupb2OBc1XJf8zC+A9Mim1NMUH7khdEHvDIe
OTfti+z0LY5YohOiCAwwLWAhrZf/yrTvv/IwGczwkp9/9G6/TqwtDks1yJ33rtUbJgV/LXamI++q
3+yI6ez3JFSwBlGzebs3n0v9OHPcEIWzgbjDK64VOyTdkT0lAT5KHuxv7JqgOuDokpfci+hn1cT1
D+lXnDTeNynUdOVcEnWnrsqAz8s6w4GgXMOwCLLPIF7OxVHh09iKg4s1vi/Yeg2dD8IxIVEgoUZ4
WXesheQi6siD8bmqRDK9/H2PZtdIOz9H+GGDHR4QpxpL4x00G9L3n03+S4xcrMiATpaXZGqV/A9Y
2fpXgZxStGjNKnk6Y0tyQdRtxFd5MiFzfedfPtYwLJ3RjxZeks+58KbL2iT5teitVOewMu5cPvFf
Ryo65HAR63fekP1n7sR5GPZ+uxv4V3uUXO1iS8qc/o0pHYp1iKQMjVLpqhuaxdAmMiPNEh1vdCYG
NaqKaj1GWECHj3v1PxRHU/9hK/OP1Toy5uxqTIwJ3V5k672SedY4Jm4DwO9pyLzl96J07ysoEDr+
pC/ZPc3zzSINyuWNfv0P/XNQaWcQwGDFsGhWlzkdbfOHWwEPJzrnOYfev1S9Jy1vS8b50e07NMCl
2DlQ2wd13YnFkjcUJCkyHdUkVcTEz4k5DK6oJNIZtcmQc2ulucIK08k7q020aeZ70WxooaSlboof
1Bi12dKTQI+uK5ahGIDAFc50LSzNCefMk8aHqSHPVf/LMIyvxWxuZjBIyGQ7Z4weV3CzKdBz7daW
99FrNHMF1p5wff456mIuHaMUwFjSc4agUZp/mS8imn8f7tWgAYS+iwtW4r5pnTxAVeoROM+v3iQc
LmVKF/gDDq6vMVgBh9xTuV3h5MJhpQEKnQVeLgNyIXLoD/tisgyW+X5Ez1G6EMc2QQ7Cmoc+toTO
tlhqJoMCkIrXQoMyn1h0DJp5MKUIoiw4OVcAUtCxUgpArVoiKqLO4iti7+HuIa9oVrTNJECOEsW8
bytXfFJMPeH4CsmUL7qD8kgJ6VFcCL1Lbkkcf7SJwJnIl4rP0uaz5OhT2T5LxE/0sT6dBi5/bpYO
ZTP2RGsy4dzDVWV3kHsyjMrMopp/LJOhNQ01WqSu/nMx5B/7Bd4InbISpkFXQfUzHcGllq5/Le4P
94YDBG+Tvt1FvYJRDxb7nzzYalbSHxk6E/0y66fn85LuYy2TaEF3i+hqTh7AulEcmsATaJiMxDo/
XNl0U+42c1DiCxKK3KVvhFkIPZMFUu9CY7xmtisJrfNo2dLhn9LUPUQ4OaJVBr3pYqI3QrxlXjeS
+7VKl45R2Hc0wpjCTnkT1qHmVqbAxRdGs7wEY5Q8uANGRqvX2KIpx9GszKZlgwawzsxWb5Np05uW
6X8SOKbapAFkUdECqiKCafleQZyCFPfJ63OhFihhVxd6aBR37Kvh3ckSOcR1XKlQfBH0Jq1QU+DW
UXl3WhOoAvrZfnl1M7RuKJy9VIxHtm60aQ54DiXkpVeIAVDU5fiphBghI3zYYvniskC5Hkqrjeix
p3mQLu/CvS/Qs9gTM1uPUazU+H8T5kHTN7RXI9QD2yIswv70oP1fPl1DddvQcTZ0G+QWLwoPRYRD
WkT5b+MNdukqdb5LSdwbLs0IDd7bfJtd0JuZPTkzus0bnqvksld3D8GSLqIsGp5r6BoX/keGjVYO
HV5QeM8d/KZNhUso1MUNN1ioq1pTC+mGc++b1L/grj9pue52F9qTlEQOLuHboxVlq5gjU4ogSq3g
jlpMSvaGYBQLQDIX/2s1BjPCOrvbDuYaozKYAIQhp0JsqH6OUykvUOi7CvfkYWFZFrwk2aLWQYTh
39GHpB6fa55h/dLFrKRN5b4ERWT2dF/RPRVmuBIjPwWDwug1eFdSlC6+W5oSF3UyNmoa3R70O2XE
CeqMaFMXAvAxgoCeZkGuK1ruZo2wwpT5Lk0IqIc7a2A9zAaei0/r/M/Q78PLaRQpl1kaTcywzPQR
ikhmYzsjbwLfcJp8KWtt220tEhCU567rwvq4Yqx2tq65vI2VRghHjJFN3OGiFFn3tPdKMbYHcYRE
8xPi3kVvfpZMlA4wv1YbPM0353/tKM4HA0wqEct0jSDgKmbvYDBAGVSs7d65Gb0tBRPziVB+zJ0T
n4/uGFOoIMHNoFpH37LOkGD228y6L6/eGFgBJlWXF29nRKN0byIuMUsSJp1Dxp6oYCm0+zn0IlTi
dBCp0W05BepC11vFz3xIg6txRg204KzlRAnrQIiBEAoyY/MOUGoIYCRDMZKtelO8+sC++P12tBrS
2s4n7ZwKb1Qc4ilpE8llzADGqzPHrIuHB0okJdPDgggrbJ2EYSIP4XwJCfIAEx4yHBQn4xLUdAzS
hQUjhdAQ6SmGGmoDi4nLL/PqPEMAsGMBn9/KiBY5pHkZCdwBRZaFxqIq2ZwtkhrwKeaXj5wtudk0
pwsAjNC8t+bYGB5HQEk7e7IvXIlVUuCmAAYxJsJ/xqBzFC+fOoNPOKhpARF/o2u7AKSEgNJRjekc
+hfi+xeHTuZQS1hpsXh0a9+XExO+FArUyWyT6i94sVfO/hfYPuahwkyQ5ig6DQIaD8qEWw/RtxYI
apXFJaELifv8tB96LbykJe/KHIV3jGuFghSI03LAfHcKzyiM7jxh5dHpNB94CETdASb543dWZb/R
pE1jdS2kwCXxHhhzrvBtjczKH7lDc4iFkjCU1UZ05EFMdT7gH4Ssq0Nc/EVrPjIG69wbx0NfPQz9
oV8dUUehQBc61adboiVR/+4+tcnPb4kYRShBEZ2gImXWzVvVi+SDD03PeJnrJCnLblFFJaKZzhpZ
9DgC7ZIwjHc0rtVGiyEOocc/ZE6BREqY3ed54mcOjJSkEIAT3t5e/fftLNGY3JjxPO12bE79/lwk
XyJdCGDPsxRn/JkFtdDedZbmiF7F10586OcZ5EL0tAQi5pEzQOqavBABIC1wUBij8NdWYxTYKG/8
z0/hjPkBCUrK90co9ob+YPkFIKtxdTUgJANPQsc7DJ6Wurz59GdY4tpQP0TCU3OdFKvbSL7QOI2s
dtUx7L70ahqrZVzIMVLZCiDZJWqQGJJERP4qL1U3RYmNqA85n7BBTPXxHvsBNCEUZ056/AbfYPIr
Ry1plwhBH22ByVAgtert9D8tH7W38f6fpRrvL/D7qbQXBoW5ljOZNJFI5HfbyWOeRiMYEg9mGaHC
XP0iieYxaMI4Aq3nSaMP+sYuO/+mM2GoO3vMTruDILFfHG0fQFD7qzvwNOfNGX2zitWVNkSJRSwt
riaCZTg86ApZX2MatatFGrFPELwJorscaXyFFZ0QOG2fW42BW7G0h5Im7et8USKlyV/BlIbIv35b
Ub7cNmugShBuGRW3Hm0ff80yM6r4sX791XFNOjcsH3pPy/fh44J/i2tftZ/x3WqsZ8AoBQJBDG9j
XXblPM6WyM42xX7o3BK6YcGLHcHZXI6vXS9wNtV5TOvqnSNBWs1t0eEoE2zu6uM9M9LOnoafcx6U
ouecoAdGz0Y7UBcgn5pF6g8l83/DEh4QKj3lR3Np9bJw4R36jdSfS0CRnTyFzLGaW7AYBWdBIdVZ
rx/2xGg2d8P4a+caB+MlkH+If0yVzsS2nFFYEAFK7uJWMmCDeOJq8+RQnYRPS6YIw3zxMXzMLWCK
9CLhkPUFNuUWwvbWL7TT0/xMauyL8HhMDaXGTRIm56FPPVJL6Nc0kyK3h+PkCGiLzM8OVm9AdpkL
QoBe55wsGEHPX874HFqEcWApFs4yfgLyovVEHjrC6aLpRziFc1wLeDdEAqWBIhmvOAMf8rTvPGAa
CNH/IITgY4/ZSir+2dURQsqb2VljIeDBeWJuHOL8DBwKdd+lONQ6NI4oKjao1Q3FLlzNeUEcdjTn
vmjRM9aLESfRje5sTkQnw9NCxUmTsuredyoWjk5bX1krFG+BHAyDEb387mM/xco89hIS9wvfLk9D
dld+GnmjqKF2RnfHVp3O8k5XGZIL9aqw6u2bjTyC/UPs5gls0k83AfGYk9KFUFF7NNEiq8aAyQga
hVp/gI2bYDpFb7SynoJdGP8OYTN0PPFpwCvxetEoKk9yhCZXeBn1thKbVGaKXtRtwTtun6einT1P
7Mo3Elo4OqQKtrf1VWwYvu637y37Azfg9G8PSfvHc35f00lYxcqJ9hAr3QJusIdrlTP7GVB7H7qF
PXBIzDmZPdz0Dn5j5k3D4qj6H+u5I0se0k8Z4sbhfjKBh7F7QjKV4VpfcZDJbc6F3KshfLt6VSB0
s1/aJJ9mE72dKznDHiVBB22ropFc9NAX+HAZKlygQgJbsRW3WgMuoXiq1/M8itOsSlfISb7LEhWq
9jfmNnNYMAEUsRVfU+g0Ly600IW6Ev7rK0LcsHwRqKKqWg3wSJiq7qbmxUoDRqjPHyvNkNyGCQN4
kovSHNrDf/L9xljONLwrKUS/aVEddukCJmxC2A9toLGEVwV5Av/koQs1Lxj3VT+zYGOhR1OtX4r0
8YOsdAXoiZN397bUEIzi5m2BFqVpWnOG5jQRn4uDKaDgC7OG2XtxSvDLK+gvHHn4NaxVwjNTYUQt
IZfxWU4Q8rdc3wyQ1XDOVCa8P0THC+Es3vByhV/CPoz7GR5mSexGDo+tCocJ16jB4cHRNUgo8oSt
cUVfdDc7EDUClECDBESGAhpSzwcl5OCpU0ARF+9GpgEQJwK18apbiiNIQDUggS6xh4QOAztjBJ3k
ZMTSMNL1yfwDxAe4xQo5AbdhrKsgPhi4FuN2QsMacIBMUOpcuYwEciyVmnco8z6vq7uO668saiBF
PSTRB7oJAAdLqHr4deCzCGpEQCphIFTYtzSzG4WLstuCPWSo3g2VVX1UwywpVRwKbXdNCLaSNHrR
4opXuWxxlgDD8W677RXexCjsLSgXyLvvTh5xJdCGZ5YkcEWWYmGP9BGMRWBMOIUa5FO4lwRvI8Bw
twUCYRu9HGJhjEj41G1a+OZtjBeOfhQ6ymhbLYC4D+BTPxdTVsoDz7FaSNhW0gjhk8tDcQnGEJcC
iEoOuQknxGoQX5ZgKWqrJzXSeWST8QDueF7Pf4PsQadYt0RGuX516e2dp+HIQo3/XWjAGGhl4/TS
5rKdwba6gmbKiW81s/Svbo9wUFqCpDdYByjJ6WvQW//hqnBaCBYipMeh6DZ74ozi5Fh1NLS1XRFU
kVCh8UYSGjVMLKOJU4uwGJpzcE1UF/4XiNnB8ooj9IYIxmFA/AxXCjZl6qpuuxG0D9wtE7ejsEQq
hbF1ZLZmdAly20R0PCKeLgjr78iSaTIh2zMRKUSQZPYXD0Mz8adFrQHb8AjfZo7nkIN5m+zJ+LkK
s9z4bTr3Lr/DI3M552B6iVoF7uq67OfUhUhRPLAxs2DLKBFCx8IiRvmpKTT2NnkgJNtPCzdqeV9k
HBa9VcwGvKsabskdpTjAKh7xXo1szQS8o4ubSSwKBxUGHuCpL2bpYXabjPVfMaMVlg8wGvXvC3kl
hbIiiCdAiY4AHNC+CKSFAmZC9SQKVZxtPypYC4pWK5Fx0MiXSDjwfHSrYF1JTuplIW69izfqKVHh
4KmB4qJx1oE9Z1z81xp5ilEkUChYKAphBB1aawwDelvkhnPuvy+UtUVAuAEPr18OwsJR3QfjyhT3
AlgDJzVSPMnBGWSdEIuaeVwucrJjhCvsCzSHi4/ZmHIofmIcF464WnCJV9AQ7bdd+uKmMopn/pxR
jdTp15uD5ETxgW9vtbBVeNfcyoEYQEtghDgAA0q77z6NUq89hZ346CIYxogohrYqgG8+xOomnYEt
XGawQKZo6uvVGOklnH6E+sWy9EXeApEFtuGuk/SVGMuXQZ7rVoCxeEAnsnU6HFaz4G+izkr/mDXF
ggkFJ/dpXsyevOwLiwZoB9DSZMG/B09sErjnOQ2Rs4p0DfJ/YemsdiPDZcB54D4/yWexEdFFt55Y
5XchYroawhuXbPE7t2er0iO0V3CAh3vmL7B4O+Bp2Xq6p7FiSkGJ2mzAQucS4vMuMuKpyZ66ZSjA
eu9TU+saP1fb5VYhhZIdKmLmknuY6jFJbRNPcU5P3GpEEgq0HiZZXFjGiMJqQnoMBedu1kuUZiZM
LWTVxC4IVse7BwnK/HjBhJWQikSy+2sjELMJeeDWvkFzDSEoINhEsNMkskUzZL4ShfWPPYmmHgf9
8hYLJt4tmC4ErWe4KD1cYBpQxj94X/8Qjl+fTpQcSSWTzWsvo00KSyXDuioScLQLNaxBFNSeRNQ2
3I2oJGyk+I171EYpZMT3uaAT+yziUqIzLSazdpYBQrYEWu0Z3IkqSCgAIaGcjI3MSdey+40fFMR3
vObrOdt01ieAY+y0zMeMJVv89WkBd3CJxqx8Q6/IAnDuQSz+dH2lIEggXG6xbWQBCfZOU0d66T2k
U+Khk2bqF4w7AG1I69x9UDPss3+qvEksYHgSIziohGq8hrDWDUtmEPZL8UoDDhD6lzhamuQSEU6C
GEBrXWBJ0MY5w1hbaSsBjMDRC/lQhw9BHeGcJ4I44WZOf3H+LjMpUaPsr7NV/AcRY2f0jBFw33/G
8SAszwKZKfxl5sYw9HM6By3O2kRgbgyhcYqrJ8AxQ0ZvKAdxOfqo4txSopbwX1sNzS+cYOj1DpH5
qjyqrGhxiVtQNSXdRSJYbv6LhFtoc6lVkk0DLQDwSAwHeJlPIIkMYAaaJqhlPBjtdREM6JMVJLsH
hkjE5/DWzkOo7iAxpjHeBq+oLItEioFGCxe4PpOH4GVT97sDJzUfsj5f5i1QeWMCo3ZNuH4FGZsj
kpwfLSaOBwCXCoqqAOsQod3nNcg3EY9LPpQ7kghTDh4ONQotJB5I9Avz2ojRRVz1eMrtv0EV/cYZ
AcGlnwk+xxfcIaehWBioFH2xfKZOvhX4IXU98N7EJcNggosqfjo16hU6oEnyHUOy1gg2qq0MIq06
yR4MdtmrT4DLZbqXAi42iOatRPf5KVvnTF1eP7djpsnT1wh05aNttBfwO3Nyi754qKk+lefEvde1
tr/EfHFb//+P/kRTaJyVcykQ6Eoi5oDsOLdcDHRi/gyPe29voFjQpGLEKAIxmE7Ewz1xlxi5SjYO
Pnrcn/LFbd2foMH3NF6fpD3qZtgvIJqXg3qVx4NTFhYHWahUePXcv/+VfukPTpX/oSH9w8DrIpS3
V+vhcuAA7qzjyi/J1cvb0v/S1O7fDnBR3cdfEV5D+ZSCx1jgcwgSZ/mEcS7iAWVxPZLspeDSOoQa
xGkNABsKgi41Dcy5uuZv1pT0ICKkJPNohki6xcci409xqEtEohu4J5LeGiSW6jxsBskQBU+Xd9pF
5IXqvQgVK2I/JeLgJwKUAtA5Hhl2UrCvJTBQ6gNP875hUPrmQj+Q6HyYunL8BTxGRpmyHOHzimEK
mF+FDoNA+VFRsmsUKIhoAZQCHh0sB9b8TSCPTIpQhHSjvnmyrYVTPQBdW1OZ5swVgNyHNquog5JM
A2azeaEuwV6ACAs/8wu8N2j8IXgaus01v/SyAGUrhFFy6nwGwbNsN0MgDPVRkB9Z62YBeu0KjbbA
17mRVv6XzwbDyufjyIJ3CPZHBUHw+fcnSAJAcXWI6M7AwpNpglS3eQDo+EAZRa3FlhREx5FVw6NM
XUZbXQHOXbDq/6W8JGwFOB4TFjLDrhXjeQYAGmYgKkfz+5xLDcWRCQ0mEYLxYLSA8IamIPAuK54H
z1PirGBquVlxjkyWkyXteAvBLRJVmBHbfIzn8N2l4SWCwIidKAKB6oBmZqRnMJ+GAKHKHHgDvJoU
/zblDB7PxzYIncUQVhvjldwSiROqaZ63NIaQxL4LpmnoYliMalah9sOsDCrEUes+/IZRtqgFXvDQ
pqfWGm1ufrmWqQlPo+7vu/1sH4AwGCUfa+7EHSGtqnc0ct3O41CNm/PIp6s0phO+3U3gq11pSAVB
9AdmDy3HWg6URIuqNdoA9F3RBzkGoBASlEnLe4rBKEYkpVnwLeDW2zr7w4aH+CA0BWSzbj05QWWz
xlSl87WoTaf7kqTXWgmu9IkMPWmjONWOfDxCBro+rna2relXifit3yvfVQYvEki7D72ZwyFzmt2Y
39HcRjJmXbI5XPiag2VCJjBbU3YK8EdPSqQFra9SGv5A0CU8pbfO+fc4JiNwPsOQ5liWvc8e5tmx
+L3Y8FI2vZ6ZWgxuDLs4wkvtMCdk5EanCuzxZy1ns7ffM5ahdyjdB2xLEqJDfxTCn27u8zeqkh++
LI/5cUBn9c/4h0FS3fmzgxiNRJIhaheAUsS+lcHuuQJqmvhiA+Gs+aOlONmFU3rf3XfQddd3krhC
ZN5h68fJ0PwEuLfoqCLcMfH2xJsXv+cQLku6xZhOILjGpF6JZKVFBYumpC7akNaq/9X7zuTz3QIs
8H0x4VsjFt/Iq6gGiEodF4jCyvpDIzJJtgdDP5j8MCOPCbsKZ08AAckxNfg6gmELTdIlYKAYLLhb
ojLPswHwS1nSzF1nKh+lewqFuOQzHUQZMNqX0xtT0sS5x2BGi35jwsJ2yWCMsPI4WCuO04YMw5ec
fOZKxIkc9M7FenM2T/3y+OCVbwl0MRJouGEbwmK/3pD5Nu+oMFfCfxHRHEdlIhuwjdhhuTfcpW6P
X0B/cPzfiTY28V3JU7EjHSJeG74o4TMTDUCwwlP1iY7CIhkZHPrcjAmAzDRsFnfz47yQyMG4lRYy
ZWA8A35qEIkrzxIAJV1txYGp/VYn7sPUfGKmAW8mAnR3qYAEiWOXwzoZrLotlEAcBhLzUccVQoBq
ESQRlIoZbjiFNTUqWh1M2WXd0L+Dw99A7USsbt8IXrpzCROwIvwniF8MInxBZ4xjg+hj9jymWDzp
p/UevrbovDc5+ep4B/ozZQhNFVLFCBEX0YMuQJmAFgDG8PGCi30N6MIuuLCgOMHK0g9kZYhPzlQi
xj7kcxyVCdK1GHudAPGD8rdj7ksO8y8N8Wa4QbQZ+SkrWtGHq4vbI4iuoYO1XhWJ+gAJ6LTRcZDA
zSKSxJXT4vTw/bkcRRXkshG7GpQCZ8yDHQ6VeaethGsy4AKKsESUPz5BDefwE+AN+d8dNj4ULg0O
CuuwFKomKihTPq+gwdUcUaXX0QcIWlwnKrMLh/oUd0whbUCBmQyWMOeERKG4M4LUNmYHpq62Uzlp
3pCfwYisLusH5rOEGllZtRjHQUrhOVwOJaMi4Y5TQMlTIdPX2dJe8Pg1szv125wS8Tj44P7Cc+T5
p47YsR+IaOQE2atUW0GdsHm1X4rkv0R70RQ9wz/T1Z5UDxIfTpBf/GkmsD3CuxOmCFUJPGzKvn+X
+F9CFG9H2pd4ULAMSXidKOT/5T70CYjbxQwniWQexU6T+h4VjbEpR5QEyNnxfueEc1Rp1AjvXmcY
iXUVfLulsjzHI5jReogXRqoAfwwEDQ4WraClOssOWYjjtMWVejBReUafC/Rx4RXhPK2RdT7WH94k
f3uRecMFgp4Lqx1PqZ6PJ+Ta5YYt1MMksIS3hb6USXQfsO03Q2Q6FZsfs2N0ozDmOT6MJnwB73vg
lN1dmVlEPsko/xaC5SX5oRoVTHLVAyMY0N5P3VOUozM+seRIVD3T6E1EKpEMwLfc412CppdMolFy
ij7THM65X9LJjY9JkWgvWOjP0/sEt4MqSyvcVVGyUcTko2xNBUf18tdCjbgzaXRdXxWdKw0ksQAE
EWeH3hap6anZGpxjFr0+XA9cxyIULJBmzRyNyr8e/pH634viUPnUdDmepvQnvKLUbugEEz2pKq3P
5o1+ITR0HyD8qoO8Bg+ydd60bjDEKaHHifwwCsAkC+Ql1gDLQnJFx22e4O8ySkYvorFFbywM/oFT
IIImbU1ZtfEaOqzoeaLIXpGnYqwEqaV2cedqDFYlb4jmapzQG75fax6BDTJQgD2Dmf5S1yP9EIgL
xz0CQi+ygC8SXNnf1KffkoOQUjiHzNu57DUz5Y5+RXvK5l+aYS3s+ZAEwncv+gyueMLd6nKEc0p5
4rYci3vpTbCiRPxo8GGVQ0em2YCd/i+lRIWDRCwrlSONKo1EMpTgNSEAkQGak+Mkp8SRRnaEuvIc
NCVBwhNDUVOFoQpKPpvSNnBl0m9URXPvSWKa5UL2jEq0IZG4FhMWOjZIBxYec45n2IrMDrnk1pAJ
fzMmLwxIrGuig4MMEfkvTi14F4SFwmsE+4JxkZiFNiFg6zbdkVowUhMHFNRMNloqxwLJWzKIjoSU
/w1Ikq0qxv2UVKM59X2RVJv6MMGxfnBXQYLC+kQNh5c6AERWbsY7Egw/uNTINWiiPU59/uAkUHUm
XdyWajkD6l3h3kK73yjCYnINIejbzxWVLipg0JL3AHhXLV/B2gpbwuFqQ+VXzOIak/cUHvHNeS+Z
QwMB5zWnwE4SID08rVHUshjGuxte8Xcn+RTD8Z8w6RQCOpHsMcWjSP4QCajW1wGeb5Y447X3Rk8L
X7Sj5kwPC3XjW1zEL+hwPXPq8tUQvnx/JojefalIvyhTjndM3qgNgm9+ukdYVR6HP+S57ceTwOMT
4MnjtpH0c0CusD7EKv3S2EJqECkmWTzxPsni/MO3QW9gvsSd7OP/CDuz5tTV7Az/la6+DhWBkECp
JBeakBCamcwNBdiAAIlBDIJfn2d5XyTppE5Xn/b23sa2JKTvW8O7nperSB/rIuW4EQB8UKW/FQbA
kS9qiDr9cu4kzoEFHNnP3VfnOol2RZmpn97n8t2/1cX0GnAHkfFfnQdv6XJQUp9ZSoLBq99sMsSA
Q7FXF8YRDfkxxx91cPQgWIEG+KBAxWbJz62nHXjIxJxEHDcXogruRyREmz6xx8dXHPIG6IVUO7Nm
3swx6HoP20STGq1/9AVzZXsanzECnO+TF4EQgoOViACAhk+79EPwngK3Tu1p/KJQ1aJxMcBiXkoK
VHWzmoJVkRmUIdis51L/OmfciEFDYCUFsyJTtqCpecv2CTUs4MIUO+Y6amCmcJAI7MfcecamyF4E
zuI41mYEM72RNek8E2/CgYb7FIInHedpyYEpfUs8PsQcW8Nd9g7V8z18kdIhceV5pBol0gtLsQgU
FfohJ/paV7jGxoYIb3VIrpGyLbF/uW6LaTuuuGR62J4LV/4zVyCJn+gZwaeiyUMJhhOvtxwRj5F3
Xbd4KlUeJ4KiKdUtTyr51MWwNxAOVWd4GPd4XzjjgY40QW7AVtwfvnmfQC4HQnU7su2r9gNIO76P
hDfvrTw6PIXEtsQeBzjMUp9Bdoc0kmgXhLZUj+S66L/RPenyQsJTUeIUGXGgS1pB+bQH72/axzrG
rth5JXdVYQ3S+qBWdM4KhCNnStrUkgOi30jb8Ct30VPecZ45lUjMwzVnOZCQmPsvZazbu7ISSaTP
okLg0/ZO8XN9Dj/renLJj951eMhB/9EMfA53AyTgWnScnKl2neIjGLoONDbq+zXF1QJyZA+kdys/
jDH7WVENLbFyAZFJLSRlOCkWSqA8sNoclM0CLldj9YiMfsGukAtpycEppZtHV7ULRJ1AnNrFw9x+
WI8JeKXpSJ5VrNqMAdFPbMXcWm4xeScf+Lef6NITxGSMfG+oM2ZyDWloCtUdtnlMdV66QlKmMVi5
uadIoeSdbX4rXK9UobncZegUgB5g+33wgqOqIjB9sReWfoMuuaAEA3lzhSVXfFgdVqhxwZyRiO1t
otTX9s/7i7PJA/+iPlElD8Cmlbc3l9HJl5ocUex1ywcqd9vzdrkgxO+B0CGj3PGHnnKboWwpl/AB
6Tgxi8eatVwU05uBo8Ft3mxU6pdN0sQSkL7QBUkov8ffTOoBOsBr0QXg0Yx6h1yJxbs1ollP215A
4k3cJFgaINRTwF4/AuPrhYSl+ml9vWdSXX8Rxiwz40tHD0Hlq2AzPCyUmVTA9gtaHPmtscq8jA+L
A3+l8Ea480OMBHmDFJDQkkCUIIePEpnSBGxRFjwAzUYVf5q0vkSAhgdzxLWL6MxOaM4jjqFGjfDq
PejlsrG34XN/YikdG2OSddymutjAnIM7DzF5BPVvIOOsJWrMPiH5RsGyZPBc31mINTRI5+lvpvBr
c3Ge4tIkBfMpeQb6AtEyGSTdF/Lj9kaW6CvrkKRzTBoCkH5zCXk0WNy5ybx3BgWZGPwhHcl478uW
skea8OEivlimWLRWgsAHHXXBquQCN/9X2rQp2TswGaGm85udSN5FtT+TrgPsp6jH2iRuBm2O+MRt
fLW4fT7Uwk8vmi3GCJ8K9HDnmSFp5pj8mJSOkGTWR7XWJg8wvDveF61c3ZAAr54jHG6hjDZMEpOx
RfigDAz3BbxW0Ml4nkwPkATHzQALtdFzcNwcUPfu8SeUMhm63QDJRHCdGckxbn/1qVxQqe1ntOdA
hiC4kHqu1HtfwwZ7SDhmlNmgSzIaiJbcv4TUTQii1S81qWcAwQz7OkOToX0ZXz0GhOk6QfzdyaSn
lG9/Wkx4UGCp2epoiGGrgUoM9Si+GgOaoJRwFP+TVagbCjSr8JnTW8jdJfcnmQr33wRxU5njjvRz
n5xSRE3YBVJgPaUVddhjTlB+5EXdNXbquM49jwP+K0kcoDThGI7n69WBpbVEQQgqDItOhNMt681F
wrpg9gyJrde/KcnizGeE3amO+pgEYv28uGVcxs8feQlPQHr/QVoVVr9xuT77AP1ZgNQYdMkyiM9z
HdD7J+zjUrNHjyoGT/hmEJ5wA37cimjnNpfauZRh8CNh7J9MgUtFykHJg9PlaomlEX+7/NzIADgB
kAQJBlYMvJvfbbdPm7Blz1oyYkCiI2JaGotYQHLQcjHK+E2tl5SrkfxBDutMn5SToQv4nCBbMkNm
gdBJz8SVS76CaBSDymr4nHQDKWeTk4mGg+7y7Ew+2OeLbVByRwv1KsNEOzxuFzBDwxuyS2z78Fc4
IxG5oDCgzjmo4aNyi9OIQPm7pjOKhdiRqYi9d0q1Sc9nBV4AhKdg3qWt3XCpDsM3RXNZaJDhxhrj
cfvhBeUFZC9EqG9/Z0UR/D5WcBU8OnHlWLrNIhnBSIFONdsdGe97XSE7kf4AKd0aW5UZHlceWSCa
e1n7laA721kIdgcyISAzGNKHPfBbUN4ipmdAQ2RS1HK7o+6I2w3RxpUMDmGbo2OWQEeVZJFVcyIS
Wx0pcDFHqRt3aLI/0e8iZ4iRoKA+2cXLjDXWr0LEbfRjRXGA/hlzKknTRWwN8i9+IgXOxRaA3DRA
NUPCe42bQTVk9HOokwY/8l/QKt0C6oh4tfGPlng88auFgvzz4NXgQS7Dt88f5IMX6yTubgyuM65N
c/gTvv1l0FDml49/Pj+BVuY1Xpv2g/ybzFOTV59jkUR8HNgWDCcI7mg/lVOq6K6itkBIVzB5QZaG
9hUjsog0PdwvOIWKHgeZutjBioawO9I5hDrW0Tw+OCN0srnu3VJursFzsbMKlEMyx9AwXvFek0hK
Z0bkMjzxchXk7FieMEGbWI3zRBrH9ktyWY8uzs1DRWfTLXYebNJL64VAGIgANRgUlFJrHbTh8SPY
wlJDBoxpl7znCJ2CD55oRaIiDmclRLQs+hyE2nmNrQy619FpfEF8Ih1EG5uXMco/eksXihHHX6WU
TG3ezBXTfVRGCWrwajshr0aU44q/beEuOZAnJs7M8nE68rj3HYP5khfPxovvwWX7NUONgT37jQAM
1Ss6vJJzF3MIxkQCGf/pkHXhuUDaxCpJYkkJURLJqEWS+uDmB+3LFe6MDh6DYtTIac/cORqKi76G
ngLyoxi/wBTHZoweXU2PHpE/2etLGlkpiyrSNCnjlsEfuYEIDXQ8jFCBcM9WPMsdHObupNbHhDoA
JQbFu0xQpkQvm+uVFjGSV9n049e6l4hZCKMmoUqziZ/PEEGb8jAIR/toehcJosI3JjpLFpwj3gZL
Umb8hqiqId7jhInMNHQZ3fTm1l4VooZhR2rxFD/Ihwz/beJ2xC9iVqRigprFAs16J8PYgaunMzr1
61rODIPId6g3u1IHQGTD6BfeOD7ab17LAY73/M7z7IFhBG8wp4/WDAUN7gmkmwo1QGTYdPpfLIcn
gpE3o1PVhKQ0OUzYEKXOTcpR4Yd0mrx3/8S7Xvv/TDv7HbWvdjRV7Sr9f3AirluXjnGtHoyrIoiq
Set71BDu+B2IrkYh48IGGNu4seqBmvZBQNLeeVqo+u2aOf3PwGnQM+m27tN/QUbY9RVG2d4u6Jp8
h+jqhr3TQQbcmPq5UKV4um2y2dr7+9/+9T//fdP82+7nnJxP7925+lv1KJNzUd3r//i71v/73y5/
/tn//o+/65qu6hiP/vdZ/IP16LHdL5Xn7X6eEIEi3qU2jSRhQTbFRBnPekSxnByV0mgxpAIaMZlP
A6pNVF5bHxPXM2yLMG5l8O6JnHE3vo6snoUlRLnC3NMVggbQnbf7VfuNVAfXMmbRme9oSipI3gz/
r8+m3W1r//d8NKWjttuG0tZwUpWvb1YYcO84+/a/7F6XnX7tK+fJ1L0w+2qW5ryaz+022ebi5fA3
7MmZvOUrZ3MdPwbjfT4e+8ukkf6Uv4/98bhlHjbjGkoJ5JmvHRzHF429FqXStwPX5eT2DPNpn18T
FemFo1+sEBLw9Gn36YxRZrKb2kFrfXu7tUP354qBIipiWAfu/uYZdJMaRx2fgVVYbDF5flrkBmql
q/eAAmF+NBbGffhNaSc+zcHJ0FYo4txITpan4JtpXdo8cD2f/x3M/OVt98O8t+eBPV/sXFzFf45z
UHbh9mFqTwcxBfd+83CCns08Zk6Z0GsI4G9WvjtaW0p2A1CYXBN1XpoPEwmSzFXoYThvn805hR93
UXhrsX46uHvX9+8kWUhlB+cBQmNQXSreeguDDoJizTsDgqRXaU5prpjM1WJYYXGS/rQVYPHgTVXV
mVIpt6eIr+a4FS1a5seP2244vdjfKb6Jpenl+SP4PhGHHEl154FhhrjArIshHjAdq8zirvXxXUwi
XHuumsE3/aQs/f7EAHVwyTaDwCptWEVLM1LMoWHbms1p9TZzNWc/HdJ8+45VzCegjrttM5byxvLN
XYD8jrtk7y9/kP1/k0/wXejP4tcgDhUrtN9Z1XOuePFa5N/g50133Hht0yWBteecblrO0l7C8K/5
KM1vrjLahZeZPvEnNlvBHO9T82JzZTirkG/Gb9INObVgSpc9vdMBuJjBPGyb43JQMlsJceRj+vRL
/XU4D15vCpJ878Phe9bGksNXg+vgbI3dmNYPN2S8hv0MRc0FSnNxIEgDH/Rp3YWLeW8TAtK4mS9n
4cZ+5l8E1ZudB75ro9MGhjj6Rnd0h0U3D2mahHbwMu1cwwF5kE5v9twNkfzkH/OYjte4UPC2jmKK
TTYsDUBAPP+0n8HD8fO4nthLmh1rLUDtM99XOuMxZXN/N8n2tt+GCvrBuW45xDXMGDS2TjBL9Wjw
2H4Ay9KFnt7xn6JZaNBLpfNivi3YoUgX7AZQJgCaAO1NxIB/gwS4+0Tht4u30LbAxtkp6twUHtuU
ZujB5P7aoZHioYzjwvRB8PggGq0FZUlAWLRSj2ZxR+m3c61qknsEdja8upw110uxtz4xAbWlvvQ2
vcoKSCHDgFscv4OrNW5laGE8Yv44c9eLUMVPt6NYV6Sh1vVgTTshTRl/zhlwO42mc3dROo8JGaLZ
MI39oyctB4OyMY9WqEE+0obK1eW6W5RWWZrseWrnpZsDveOeegTb4GKLbxQ39lR37G0ayKL1sdvj
cVYFPmakcfazHHFIH++Mh5oP7CDpWaOng/1M1pi71B/3yeSdgtEU2MjZGPyJ7Z/hmpo+p/S0maTh
2VEitsaHZYexX/74cbhgPWj7057cNThauIvGpvHPmI8ZcEXys+15xAiliU7P6JifUfxIa3MhvUNO
jDLww5z3+CSBGPi1Zn3lVvXxATCF2m6C+5OKzsJlsDYM17XpZqSmISLS0KXYZZ6tnwvnFrfMY7bQ
rXj85MqBAVDNDIpaCXSVF8H8Ysjv5fC+Xr5inqldNn9bGn5mpenexo1N0Z0FK8a6Hr+XMffwBR+V
p7nWLd/PWgAkzSdT9syCs2BuHThEkANXX6UPTW38NfwsInMEl+bztGePeWWCWABJxB+PeRdu2fx5
o54EWQlOZsPGZ/7s3R8uNO52Yby3uLKdLQQBz/U/3Cr+00wqb2TCHthP91vFb62A69ws5eDwzh1y
aAnxh9MZgPK1P9HAuTuOAyyjb660CVpiujnmHl03eQ9BmWJHDFljKyDArpcLYwKwxD46+vebC/jM
VMNT8OyZ2dLPXK4hVn1+BssdfJllwEC0T9hpmjVDOKticPMAhzH3IBeodPyBMUkgRThfb5tfZH1d
zBkAkhkb9+RuoQx/w9wBXm0deHxoquXeK/DyVG153tBb9swhfcNwe1lYD1g1JyIDw2qmT8UzUM+d
8ut+BUFwA3JBbQ/rnofTgUHD7jw9fpKSVv7kOk9q1cSCgsyWe4WJbfNkXxleKELoW6AvAsQ8sENm
TBhMrPwV5JRSra/K/PogqGzcG2E1GgTnxXkxefl9HOwmoBPRGuzMrP+V9e36LuC99oEd1Doxxc/v
+Jh1OG4rNkuv3/UTYwVuqhYm4WxEPsbPZ/gD27uHORqxZDmRpUIE2CVfRyZ/P8Nly61thqMOt/Vn
gHLl5xawO/7oXGHmoxhWH0a34fBlj/Attz4RjB4kdb7CIwogrqbxHMJHOVqKZm0KKyFDeeUHU6N9
SCK3sx7juhWrMnGvWs+VxsABwx6rHTOaN9OZwUlhIMaOSgRrJ2cYjarVaFTbm+ZmwRwZJurJmXU5
bIesZ2ixnmwnDbswFZaWTSGHWqxhk4OSfLIWOp05eZa537KAaE5ifjHjP7QosOd7uuZeurRaDIGQ
EQEFXlO5odvLFAZ6ZGbXJGk/MYKVp+eZVo2gn7F0md/9HsGJyUzR1dyikF9X1vYWVoPOjFNk6vaL
DufJHPXNr9VKx7VuW7jf3r1lpjv7aKfecKmYk8pZqSczYmLI5b3e9vz0NA/s7XMwzFN72uJRRVZ6
/Ccxfcf4J9Gj/r+jx/tzXzQ77U007NlzxeJ5HmdPJoSSxxdvK6RGnlN5Srn2xF9kOIRN1244/esw
VpXU4R+Cck0hqejohtrrar+H+T+C2EO/ffzs1Ot58onZ+t4mWwlFG3dcUn1jI7+bM9Ppm9zFU0n5
MQWfsH2lwV8fRbsjZ/sXh/F7mP/jMN7vw7l/OJDh9BsH4a8WEBn1B+HiM16fLv76ntTmc2nGPbwn
DtaanWOlWJ/5ga7Tx5tTL10YQaxiDtoEhZPBCdSWAdtx2yOew1WLTfkwXoTEldx2+7f5IX1WXLBg
TGa9W+7sY539yyragbnTeTz6hTmBH8l40GC458aIgC4NYVt2c1QmOZXsQXT+mlwo5injYWuobVk8
GctpdU3un/sP9yOBza5wt1tCzWXU7REDsI7AmBwAkPTTs+oRP/Dgr/76Muqq+v/dVe2OofOGKt1+
v/0POVbX6B13T72E5ev3cfUjhEhR2em4blUQlRj7Q6h/yo+TVsY/X8O9ENUxmqbZwsQdVnq02MLa
gvSLm2SZtTZdoOMb5MMods5Teg319kOBXc0/CTIn1mfkDZTESX0Njx7DQEvKgNHWYJ9QurVUE3eV
hPYV9cuWV6y6TEiIlPJOJxGJ5gDvp4iO5rTAFlzGhnsEyFK7lwHhPkZIqHWeG7KeZoMQiANBZH0Q
PTcf5PPXH/dQA7eY6ZnKQ1qIvQYeG+ClpnxObJaXW/m4l1lC0X4rKYI/qdYvSUJR1aGceuJrKQof
ndGcko72AUnbnrlbFKkRTXdOCrkJ1QBGdmjfUmjMETRIDYBm/Ymy4hvlFCVPaWV6OsqfO77sdBcp
vi7xyIS66b5pSdGUYmyF8QpKLFKjockhELKwpI8EbQBfnIqaGMVCPJ53NtrxAVhjahnE90HJ7MbB
fyF4uVkyy9G4l4TqxDc2ER5LE0SC2hFJaA8hpIxb0W3wOhMjvnJeDT7kYl18wDZOjorZdnsZ4nJF
S5a2LGZxMHNpUYo2XRp7uDHi1SyKggt68nJ4izHLHJTe3WOMa/T0X4MrZRym/WhlfPg9NYCbGiOb
M9yBCg5E5Z89+iM4QDBvhP4dUJ75CDH+Bb3BTOEQgyzUVTRFvXrSDtwLduu4I/tqQCsi0NCXno82
+jFEpZBL79A5bdzEuslyBBccHtZR/Iem/fwQXVbNFPxahA/D5jbF9BDoRifuj/hZUX+8w3ypWncS
4213k8v6gvHUbV1OIOQ2s8/HbtbXnyLFHiTm/zmWKgwpIlZTJntA7ZPr8J6/wnbfvA5vrLnDbmOq
TFAlYv31YUrhkclHfVp6GJ/9Wpo14/bopJryVywweVkveIWPFBCDL98i31rgflYll/Hh+w0IEzKm
GJT1t+cM3f72mN3GmJW9pvr2PcVTmm5Psuxbj9VDGtSrzlas25HdZa/oSF4RPejg0CvCwazG+RV9
g4zrv9iPEW2I43tCAtVND6CSF+cto9hThW49X0Q2upvemLgW+SiQe5C0yPcY3xHkMK7CtWQBtN3h
9kheTqtZPrvgJUCCR+qEsnDFP51X/BOesytec14ZG4J2Wv3Tw3fFKepbdBbALhlu4JQqHGlVmsFz
jUW67b6BOvd9fsR1hSJSkKC89DHV5hyEtlG2XdKzVW/Od/Tmwow70s3HCK5y9gnT4U4tB2Rs+O3a
/M6jRyvhafLx94BxuAV2j+nBmMG/7WtaZvuvU1JPOUjkLUmXULnLcBKncZ4+ptesnhYrlpBGxtUf
qGjVrsN1YcgGYWKx4sOBnw3ATD7lP2otfJnX/vmKKteDT+VbSufPS8opf7JS0uY9rqjecFGvIngs
VqJjoffAytan7kphOsSclXmzGq0HXQAU4CerBpRQTlt5aF/xyBbxFepveuA6qhjGgbLWvAW4Fl1o
Z4hZouimRjB80Ah0EDqgjB+qXpviE0pHOpOtvDsU4sRphKYB2bgxutMjZ9iFksadEraBYgBJeigN
/S714w5icxnWZJyTcc8WY30tWzS3ALfF45fBMEZhMctqGG86OlRHqFOFMgGjxiXjKIya3cB3Yv5D
EZR3IcTkaHBUTJkYPFjW0VyGbEiphlxG5E/vAb1JSo7nqM1sMfMDzBOf3Mpujxrv4mgp6El2dwqc
3gVi/dJuzCpYJth9hnWozS6YItZpm20GxCmCXGVquIfv3rwa81ajGZA7Wu7O3cehicrbvapbTm8j
Ce7G2HCbv7e9zYt/UeehOgfHfenQI8Yv92aWNIMZpSrRncqUDd12SBWMnKcGVsoHjp0bgw0NpQzN
zq4IfFAos6OOWYGx/qwRbe3wzmEN+LBgaug88AtjJuw1uORs+mNxfO+n8hYCyMdPHZISlphtRoUM
NuYKK0iGEOIlJBwuOyNYCFCyuEFWhI3znFU81hBGnMbvrcjrOhGXH9XlHYaIzE8ZG+QlKXooJA3K
tEpOyTVDmIGT7iHRMEBbJiTHw3N4y4U5UqBAZVk7huf0NfiM3sgAn8F1ciGX1KJ78FxTfMV57+bd
ZgWcrQqIV4mqYRlfcA2JquhKAdaAZKv4bwz8Bi8yCrHuu8xuuGF8AZ5F5Jif8vrnPNnncBWTAz4M
D4w8QTsmMvSkBs1aaIek0DUWLY9BOeHLv3Kh/tc+P8VAVFXW0QUrsNMOrmkfLUmdylL6pJddBHd0
xT1WPIKV5xgx8uoyPmbdrWI1EOndGw3GtltRHXxhSv/0u9hIomvOGhw3ZXzuxs+4cI101E4Koozf
/j9v7fwyxhKdd0tejJujJ336Fl6OKHu4M4RMEB95jGvELIibGHpExhcoOFj3UyS1WM0d4hN3Mo95
/J5WTHjtAiU03NYcZVvjv/GO1HCCFSHdHS3WwT6maiDneSYnYqaZAjgyKg2BwCEpvI+vgWt4TPUp
7s2iJx51HTGwew3OmAq/Gmoc7AmeSKzPTHL3h7sAJTyQ4EvCiCLnIUP8DC5OREdzDtHWpHS5MEls
ZkZUho+JyrE82cgLMTQOnnkVlxzfjZKkisPnLqgpGQS38ZU9p/Ehi/9aLH9Gr8K6Ye7a5eKx6nL/
T/ffXNPxjYHEqIMNRMU7rOjmnR1h/1VHVdJhQVamgGrYH/gWBD+y6SBiw4Roq84ROpSOtmFH2qMr
+1V3qXO2LB5qhOMJq32zt/lqe65tmKKkgMd3F0y4wRxpThYfS9FNsQyhdJNRSXXDBxYR5qPhPs57
hILHKVScz0bE5r/vDu96jb6mmfPYU0l/O3wGr1Qix99QspiikJdBTZ3A8YM2jDnK4DeAFBbafd7K
0WmuYKAQXCEw4oYkOIC8jIrpR8KKOj16iJnqrI2d6juq4vOkxyNA5A2kfPgnKhAH013wmIhDaI+l
7eN3pzzi34icMn1rPCzZS1lYOniPVsl7hXN19hs9yMaJCw0uTtxkCt+zCw5f1+iYsQ0nshU/ZOe7
4Gcqf3lN39ELi1hlwvFET+Kb3+Mo0vdEUoPj4sA73z5a1+Ezvw4xNoVBvCjTI1Yer59L3Fv3cIB9
5h9fHdWZGGQXEIGJXLDXxtdAbo7xQYVbreOEMpI3+s8sfMPzc05bEFiN7C42mweYq7jtyAKxayiP
k4v8ugvksOo/M2pbuxByY7CnDXxN4GokrUUxwhZz0Y3Brvbe1mG1S/RYHx9HoOnHlXcfdvIlnayr
C/Bqq4X9EZXigmbjm3IWVm1T8FmuDgGmHRkRKwiwQ4AvYdevvHcs7pJwNgPMpGI16EXwuSKVA/hA
7lh6araDxftC3MzA2lAdAogZqxQr9sEy1iC9qTi7910KNyvhqumjG+3jAxNzKEIgaBGYxt34tenh
sImRC3SuxxzNit+dF9hxw4p0Cgy/H1BfJqheoODBweRQ4HvJLxzoOb88PvJ5CydnzelFtXujigZP
rg+u+DAFrwf88Tn8RDu/RFitDRHbJB3oclDrwAULFQKUcWKk+CtMl3l3A38U9dtnoFAa6vo6bCxy
j5QZOHCySszxz1j2gzYWbPgYgIgbnOGo3VB1izFZNSxczxHNSnRbHbKaaULO0WmmSNEhljz8vfeM
8LhPXpyfEXaZAuwQYHpgTPwLyIEebphtID4dBhI5dfv7u2dXAjoZv0aXCBrq+L46JsCS5/BNU2VT
edAWU1jkQ+xQk3rSeJrTAeDYNfFkhqGM/aQDPdTpoZ1sMdhHF906UlYF00cnez/oaAQfrzXkEx9O
JwKO25B6oAubBRsWRDiQccDlIxGBKTXqZLdfAtkV/AawlzMy9E/fxukDc6x79FxhPnJqiDJtPoEa
qfatNxhqYEddTDTMfYYv1W21b/AqtE40+2nd4w3IspW1EQGMzx0bFyD1Zbco0rNuoTWunBpBCho2
3AGAPBNq7+U12JW0jAgruQIq095WeT3R5A1vLGe/2jF2lZ5HPetEc1BsggHzL73WAg/tcDlWuOi3
7VG11LQL2qFntU+2skNxiNGf9YYr/Unbi3f8iR5fL5yvBSmfcGW/jYwaNxuQhzN72ooqgPXl5LYW
E3ossyaU83d00b+wGkSmqoQYQPt3ch5xvKfLwn6AcpWViMDsFWqj0iuHn/UyAXeIIAZL3voHfRkR
SZXLxBAAiPWBoXjY7r4WLb9xfNqZQBED7G6RdclkoMLgXgeLXKkQRssxf6iZxn0v9qz8NsO9r7Xs
iOS0DPla96uYSJAyu89qDIKFDvyZVSA+cD+Mr5Pzoue9WBpRocrsMxPzqzKr4vcPo50LFTN71kMj
6AXlgjt/iDvccnyRVWqJjf1NMZ9rDMOa2dPDs5Andzli0piysZ6UPyIaFdoU4U4Ag+xHpeA7OzAC
LG4qF8pQDxSyh7j/BQvX4qURoIGgwYhcvgXOfnrKl1z/Lk0S9kKLInLaBLvwMO0nRtbNOzF4qyed
htCYsCZ4+xyC7qgL1/wUNJkew4VkvXi5EGLzdvqhDWNExGu7EZX5bq45bZYyBnOhQKoD4H886ixQ
Fr19Sv99gP482zR2XwgudJCo2PGSpIzfrvCtliTjUIxZIzrIBN5xL+whYdpHS68dFaGR3Xgwd6xm
HVbGiskeg9WH+d9Rw0QxHFJCxCvyVz2XcQbcfB2YIsHde9gjrLEg/9LW4MulD6mZnzi80bOXvxrp
Dqxq15NZKppvjLsIMuMW/aLZWWkNGH2sam477YUvhLXq0DlNVa4BSzIwnz6QzaXXz2ECssBhDg2/
63f6j1WCUJUBDyNEMgxkr58oX1x/cEX9pA9TVh0CCoIcAijTY6lg5Wi5hdt336M3QzG772Oiblup
kT6ncojgUm2qyjXxD+YSPLQVf3TmQMwu0wteUGHhA+Ue3AONTIBSREqBG4Dtjn0nMbE+xa2hPdiB
bu0LtJZWABJDxiipAMHyYQqHoWjynxCJC29Ym2nvI5UebBPY8hpr9tO3ZYvo5AXS5QcDI2e+vxfq
8CtYNeDnXNweIF8aBXaH/U2P95gjP0ZMgvuHqA0hki2mzRTubqRAvudBHx4nu7AY7SHL0iKMa0i+
pwhnjW6splooA76UUGhjFYSEBAjeh5/B8eY4N8OU1vlZ5HrwRBUmfM8YQIOohbn+6/awzJc5FGsl
xp+LOeGJEisxjgZ4RGC2xntxmu34eMB6xohaVs2cwAXiIWFyVFJiKti0G7Phkhm0Wg62hvZDYwtm
K2X4rwqO3MFHOMXsJEzJYBFmadYhuKOeaxgzl823x43yTng14/DqAAtpxGjdzTJXU44ZlGZ8Yn8u
gGousRBY3gdairUjqOUYf5OrnWD5GxsT9dePW9DXBRz6vQuAuqLKg9dWuFsQN+UFToJVTglt2Mv6
xNn7/OJVXn9899T0zNvz3ug8nzIIraUKmPlOZZ1bJLNVAF0eKjZMbf/tFJwVmzfT0SrP+250natp
J+6xssv7xHaN4FXxWT/Il+qfNuLdYvi0mAvnLj+C3sIAhysGXgvEpRCMW9YNNADCQFHuAR1VcZG4
ePKTdn4vxEWesIM4d3TFAvNIEneYnqFyw6fmKLg63fi+7XHAODMRDzUzDdsEhXuuFz4wKLtzsh3n
iGX2brhLWdHBOz152PqJ/JKGGqjqdnkKeB1c2R4DKgzF8PmLiIAQxnn4bWJWhAQdv6Qz2AFK9hlQ
X/9AShWOMYRWNOXchshED17b0V0dESTisewI3QAMqquCxf0Mcb1yJeIpOBp4uqzCb95PPTaGb1tl
+VMww4CLFZ1mLIOJPjrCLns6I2s2a6ybELOypceNv9pPtYGKp4lQ2zA95dgx5uQsL5QldZ5S1Xky
gC8RG7N/PKeHSIEoWIyaVN5GYkSQ55Leyqmw5HKZO/6LZ2E3Zlt/z4HuTgFgB7y38mhL2Jfvoecw
QAANaJ8RxrmgfHxSG52xonImb9ohM3B676Kq5AUwAVmk/Bs6SbRyCLMvYW+osrbCPQ4aS8suXs9p
p1x9Vo7dsPHwkt0L9zsQeBszZcB/W6EyJ0aOsY4fQbIKKsbcRKV3mzwY/EPS5SozRjHzI8v2c3ia
ErzZJTpIJbjAme27ZwhY6G15k04BhQNPBb3VdXgKmKAoEBp+QtGyotVFE3sFDAzEMmsxE9hM91mJ
jwZw6Q0PWloi7s0uK+LEuIeQ/DSh7MhIou5f4NY9h1hyYLoA+j1Z+sfBwLBauFv0IjGGV9ML/1xw
+fURDp4DctWgy4ge16UHFPzo8zT7WNh4BIYs6RiJTLo+hxv1TWxBoFTwKFFN4lHwDu6Ze6akptC1
0dpAFwMC7bcHkCFxdm1ljOXIPC58xk924ZGWAOXMfU7rCDIpTt/JhWBUxQ2nkyyBLlDocZZ+kXbZ
2voSU8MRRoPJEfUYFT8Ofp7e0j+He/5a0POoxMvZ7Ceo8SLhgXNYK/AZQc8hm/H6Ce0MbO5r3jWy
GV59hBXx4cFSkbkCFbYrNsk7NEgUONxLJRvILbzxi66YWXTcNzCTW/igbfCeoTH1MOhB11fEmt8D
MyoBfxfkbseXUH/JxluzQXAnZjRg8SjuDsD6Au9reZDdHGSO4NcUtnlACOi22UpAVr9HQLBZax6o
pjuuznFhgCCkOmZ1aWykgjJGN4w2tMXvBwoCTrzhlq1HCsodcBqZhg70xP3y4A1a8hCTBDlKDCQ+
uc+4EQgIsDBIOjS9hX4nhIH34MqdCO6Erxw8PTiFr6BhmySwZyegxYv9iszyHmir7AXtbApzncCE
1UVmThHZh1gJ5bvBjvsVk3KIymxblK76gLlJSIu0/Cl0BCvX0cMX0gQ35fg+201OM9wGzB53PIvb
HsOBu6+zoelcwD7mE4DZYjSjHoAYVLqwlP3OlxYJ00KNtEhlXeojnylJVI7QuGuwZApC3xYsRTY2
JABLIPf4Ccjy61CeIc+Eycy6KWLZLjh+CC1hz7raR39GThhffY4GhYZKP1FhalRefnYvkP8ZJfip
fcwboOwnDaSqms2Bo2En0+AzsraSv4rXicZn97Bx2DLG8JAZXiKLA9auu32EysawZvSJUQU8cwn3
bkE9OqGIZ2KaH8yeNBCjGm537l5muLj9OVRseSoHrydyxV7UxYGAu859ZvDzkXcAHouZBg4uE8HJ
iOb9QQusiDt8PE26Ge2r8EmYs88Qm0ig1c1vLJYaZ35HaMythmy+59zWN3TQTL7Hpx+03E4105Ni
UjGaAq51xhCAo7MBImCmItuB7tLAtWmlulutTrSLSIceI/TXpOBCVG/WO86spPbYi3CDJtWcouoN
e+OK/P1EpVn3D9OaMJUnPTjy8NQumdOQx3iUmMJnXZKQYxqQcTsNuknN8G+Rt4DiMcriyKiCTMlf
cfFhiIn5WKih9HYCxRO+ourojDprvp7RVGQHJvIiea4oIkDLiZXNjmXqyHpxC1iZmcHBVck/TYl7
WGyILQIKFN6RzQncvMtcBf+TMFEMQPYRSTzb4T5GnT1g+pz9hWWI7bPCGaOVyt8MShloezzG/Q3G
FIH2ebimwhom4gaa1vNPjJQe/Hayixm9ch50O8H+2QUpBEriVAOvrqVHlqfXqEZMjHUEfcA72dGS
EgF7JV4ELXqYCldARqBfge7AJIQbrvrM/DCsv6dG+tv/BJvC+xkc0tuADWiMv8mA7YlE5cpzQgAP
LZxswH6Yw48FlujXM4TBAOvzX4Sd13LjyLZtvwgRhAde4eg9KYp6YYgy8CBhSJivPyO1X+rqVlTH
OdF7765uiSaRuXKtOcfk4BNeChwSuOryABLflhSpKVxmeyMU3vCLeB9AuwDcifcF3R1zdcLPUujV
g/xijXNlYOsRqyuiWsjpENA8YGu9oerXED6LDS6CqKowIbngFYWn4fZ4QJ9Ck4/T8AlGEfMylQ5N
Yr8cX5HSF7i8biv+dIJfntnnEzcEGzETZfFaVPSpHdLS59rE/jhM8GMyIQZkOO35VCClwoWWYBiJ
WbAyZvrBYfe1RHcJ7hrnigHNhwHOz1+F+ToNHny0DK1x0kEVBqbf86NwjyPDlRHiRlAHI7YagKCs
hJLnURjm8b6wWcFKH6vYK3qSNhTSUYiW56uHC0hyB/bRZTHVPQv4nO4xgRCpFOwxNvCQkKYzAyeM
HZWncPYDmvegNv5Ak5Rxhj1LWGTFeWUGNa8u5y0lrDmk91sQnXM50AOyq4GMPPhqSr/mfbX4lJ/Y
NPgi+L2XsbFq8N2AhGHY1PBxaKuGfybiHcMpmqcuAxRyh1iBAHQ5OXExCDk/o6ytYBtnR0bX3Af4
K1YRBuewPXMPGFeA6wDYHDYJvqAEix3+B8AVBV5ylMRzHEM4PSu4MbHlMt+hwFYnxZqWxlhCTgpU
XPdARmHBkc6CeCPxHiyG3oJdLOjKLLET2weAjnDF+Af8DALFkRvix7Un2Nywj2Ka5i0KczfmB6zC
WH1nHLJYvkvY8HCxsB8JJ716lhajFUoBdIrQW1cw5PEemgfxpd7h52aYUfj6vYKjtsTIqU7Nze2U
iEwhZR5/QEhaci7ztxFJIVewYE/lJONgFQEGecP5De5+OcLnaS9u+DpNsAg84HuR9iKAwyFphToB
AD2JMAqgXDAamNMimmdPOoDVrJ1yuzrxAlbi82ajOxgkj/kkK6xuB5PNRUHMr7Bx1YeU4Xy2M7m5
KwF9/p1BJ0vEFAEGJirYUbiLEI8h9nxpe/kQGRvNO0nw5DauqCAo7m/Im21yHMpAgIIrKswKi8ht
H68ZeuEF5eMRzAXKYI16U6RA9Av5BYrvKoHOSg4Qt/WcK8Ag7mlcuWFTzdL1pIeuFkOB1CCCYDTb
URBzAxQssxBy8lqeWC8VzeBwG38l/C9yVOdgBXf5V7Rn6DR7zpv/9WMpDek00HuGcbbT6M50wP6k
VUPGmASp+8F6xfUjjvUAAnFpOcJTXB3TtSK70bYC9lYtk9QDK4JTBswIEJR03fDnkOZSkJYoUWhF
VCB2wzmqDu8yy1jylvCAk8eALrKcIDGBIjYExg9bDCHKRmKpGNhRbldrlxwxVYqifnRlWRDoY5Be
BIWNelmk4GS7B1/mE+AmpBSsdz9dBFgbbKn+E9HibGfQrDHYeG9TCk60LIgHRAFLxE9CkYXV+Sf4
5uGZLl8qahebh+3uah7XccpREkRgNT3B7EJrW9Q4BMSeg3yln8f7hrxKcbdXvJgwCdjGNC5kNKi2
SyCJWEbzniOAgaSJxY8oJQq2i1cjbqaSIb6opAhh6dBCYU/sSfvJIW30TEuBHjlnEu54vSxlymWa
54FQ2vAO5sk6WdPbnGAe4ZWKJ07l/XJa8TWJLBMYKFyX6dX4IpRH4W4gZgchpx3LzqOzSol55/+A
6bBtcK7hB4rc+wIAFpW/8XpBWgSOOefgMjwiV2nQcHDiqUn4ATwt9N5Ebd8BGLyRAGS6IqTL3vKL
KGNydmpjfeGYTbfcr1hLJlhXwf2N2BMLyLqcD/BdF3Sy2bBLT6S2tNwMiWIKLjAAFQplimUeypx7
LqmnEzrZ0Uzf4LRE5GShnBSUa1Gv23yogorbcjSm63oe4uYqPSVItu1c+Tm0Qnys1NnUbvy4dUEg
iqk6iunojDqpPnmkTa/lw8uw5EK6RsjeefPEvVENm2MGxW5EmjEXYeQV+Az0FaJU3qtB4VZyES9I
ShpRQKQ8neHSAFSIjV8Av7g0JTzLXOVoLoM+GNfoheXJhRsTvDzizUJsXMgbxpowF07vLynXOkYc
sxvFRE1gacl9JnuJ+U23NXaT9ZMy4ky2DvaniroXGfbpQk1XsE0kJL9wPPKW+UQ5pxUP+zOAOZx3
y/SQT7nLMcmg4pnE3P/zA4ZOtsLLrhpTr08FMtxgg7Q4ZLOf4hcvIs8rDJmZyULkUIAUFC1vpxuz
eWbEAa47BtKv4ar/1oPOQzHB5AAc8cWF9Q4LBxAT/j2DVrDA6yooJPoZ9dhRuNUkrnnPpS4AKgAi
LlitxYWIG/QOYtCqYH/JZvieIWf38wvLS2D/IOpzbBsrFht8poyvEBUasMGL+ykKH4OQAVzABLl0
y3hNhbXgtJ6h5iNd7HlMttihL6sHfnIpMIF533hs20nDEQ7lxeH48yvyKoSQIeNwIUINsuP/gIRw
RScJTVcw51z9wr3OPT9c31DN2RuxbZMxsLsgHRHudD6bCXcNTq61JeCNM3OP/IT+RE+8SsJZZbAb
ZKuWR1J1kcGK70yjjH76T/qRXKDBd/OdgWsnW4ZhFXxMLLo3evNsvvwYpBgUAjZlDlZBcjrIPT4B
GyC1ihgLk1q8Jb/HopVL3o9OhxkrNX7qffGFzxCSsw4WMyShcUfRtEK0MBVGXahEMJEqlicThqW0
a1Cl6D8JJLAoyTzelJS1Ei+LyI5NGOCdp87SgFQwZmJ/oubyLcSGeY1wXxDK1aAWCgbmutRTMZ2B
26yGtQR+ihYyKXvcV0j9ogFbQ3lpxxVzZbQJUxBF12hTwFDRCPwRRaU8YcLyoHkKapDO3N3n/udf
xC+OUTzJr9jKgQy/2LIHrEXaMywnLEXMzO29wAVb5Kl9w1zrPpBfbm+gcEFZQo8V//t/vFkLNWYE
zkYFA4stfY1baC74BwKLC7pmQXTvHn2UIK/0M2NZT8SNja0Oz3AB64ryZwNFkc/ldhWYpTvdWhke
juHy3sSL3mb0eWNqWL7OiQCkRn6M2JanI0SG3/JsCmP3iHXIdkl3MKK4od2x7lkBMMe4s8BzXYau
hIk8owQQjDRx9iSHu0dw1gtGQMoHQZAujpZDy4XSz9i1rGSbJB+eoe0NIL++AR7NUQ3/FPNqAu8B
ZaMniF/WSpR43SvQHXhw8QrEBDJWSLRIefLl82SNswOF5U9bjJOKbY6wt208S4JinXiwo1kxgwAk
UzxhRRd0vRklM2gkUeSK5TEaIwIDJKq+hhNQnEK/SXMQdBSnL4UqqqsSjDSCSHDSD6IMbbyvEe/C
pLzmUskab7HGUWCPL9PI5TbxBfuW+0xFAylj0ymOeFwxDHDlaxDEFIRRR8FLQuRBfDJA9ArhmYzW
FOkheHKJM5K2Oh3b+IepOuJzKMe9C3bDsaaxf+GQi8dX7CsIzzTuBkNAsghnfLgWGF2BeBzw3I/o
SEfrmkuNHcTU9cBY0b2YwYUnzOCbBiXFdicEYhWCtoQPAWnTGNbH2hgrY8HXQRfFWqHEADAH2srb
EhvP5/ggXwh715hPwqPhDtkGtMyO2xPEwwfxCZE4dH+GAtlW2pCGAPKOlie1dsJOCRxgy7HGdcnC
lcfzpqwi9MgIhDgbjQk9zK0NMrgUa3UjuhV0LSJM/kB/KPaFjbaZdVu6Ekta/1PRSiCUDWIfnQSH
niCHj3AK5+vYu8zD1+ZYkbBBMxUjAxSpklCsiK6UWAhQ+pg7mVOqhJ/rNpSVbT8RcXNi4UvTx7zj
LsZ/51MFlseDEO4TNiFBGBM+6H7SsjjENdWkUGSJTXIHQbMvnitIoFMZlGE/izYVy4JCkhfcQVNi
sUG9ZiIIfZ77y8RoHMGHaPnc7j/+euB6QB9KmrpUiEdBEvgfd4BujJutGaCN1fmTViKqZN9k9N74
pJVz2aTdRrvhzlEsbrb9XBcpav4PHAtTCunGkxQ36R0S+FO8/cwpFh0SbJRQ+GYFQNT4SV7gKDtB
R4D+Kg5ByGsTjUNahOSRhrAMPy4r6dOCiq9zqGBQNaEkSpS+nIGcvzcaKhxwzBC5bh4F1EFEL/T0
IVB8T5JjTWQLoEDgNvQoqJu+FbClfOaQYTeD5JgHygEmYbQ0fF4sGMSJ5k7lK9ifoHcsn0eQ2oiE
CHwGULPJ2BjzEpojAYyzkM9WhFvwlcA8xENEQUOjlrG/zz5sEvjSw/evPXEgMnXE/SnT5KDpTyvx
wW8i3wluRlAB3Luhwmy4QOQepT7sAputcXBBFUB3k7l6SvOYfU38KWGmlJjJjJZ+QGri8ijPkvde
BKPQe7V8sKYU9dzYxjHFNAfDLJxW1JQY2HkkNPhUGY8BvH8YwdzxYbaXSwMEaPepUrNEY7Z5VlMH
JBPA5Fm0KGDBMDHtp3z54KNFBmg/B2xCl5g/E5wtpuVOuoYc5yJ3nKE599Or7o54NzPX3R9dWCLR
VjQ/GBdBkioQpl8ofMRtruigm9DR4ypE2bwN2eG4w3CWgEvgw3/wff3URRwRBGiIWzFnPLY1GI10
f+jccC3dULEhixDjCXPMK+Gi2POzQCZRuegePSY3AufBhYydtSa6k1XuC9wGsBvOkA5In8hLR89H
oznhqxEESEAHLAguwD//FkzrMZdpWilGYPNXIi1ZGCYfbMXuQkkvmifsyikBMfxeprwJXV+VmweN
CvZsMekWjpAL9yke49S9CA4enXve9JgEFTYocTEhBiUoOQJ5MnwOWf51gGSkT8A8Ag5h8pbtBaUg
OwhbPyAwcwH6wBdiI5rNxI9dyKwQ6Fiuk2xKFz98ETid6EtcfyS+z56ZHyHBMwWN553zmPSWM6ZV
YwcARTSMGE3ZoIgpENl2QDEz4VcYnA/zHJI40zY+RXJD+NM7d71shmWm5xCjM0JiiLlBss2y5FW/
m+zyd3g2MvBBOjGvEvzE5KsUeNufgoyB2L/NMKr2F0uRbIx03bQNW5M18ed/WIpqVTXutTwURyGl
1tHGonDGDpSBQSDE1Q255VoeMIHJ6Gy7JPu64qlE9tyDXut8ilXs7yS08TT/+4UZwoPz2+v05wv7
xQ24N7GlXAylOA4w/tpxVmBxZS3woHEkc6UqaWKRkoh9ctKdZU/yr7Adf+ZRpVs7DYxyumDUGwKW
Ey7Y7ZArAGxiAiXSO9GbzqoT4cicRlTfrsxtUUQcoWyqXWKAIN6EdA///Z6Uv9nI/nxPv9xslmFG
0bPjPbHNMhnsv4KEMxl46VjEOXe+NE15AhQnohJXdv/+5bLxNxKDohmabqoyhAxF/X+/atvMai03
mgKYNXXxvvCGufVTHkJt4WolLk0I2zkTW0TxOt3F21s3GZyK1JqarbVcFYib4hlGENRMLfLpy5nK
aN3UXF7xjGhYvyfIZleo7ilh0uUwuXgH2gPc1i3C3JjXES+VfTOdISmPfHGef1q19HTZ+9HXAwKM
g2xnBSCn2CCoY0Q06Z3bbv+JSG9VBszVqOpIFoPYMI5dcCf+4BhuTfJXjTtdhq/MmM95uk868EwT
8iAiR+i9YXMgg+7UUiBxTAHQcu/4RU0GxTQyuIqLvYQu8ZguOYYQaf2EiZ3gVcddR2OZZ0B64CNX
waTGrwA5aJg/A2heU+hD9HD//TVpf+F/6H9+S78eyLBT0+YRPYpjKWwoDezXFBlUvKU+hvkAUtBL
1jfOmasoqfh8/JLZpQbzSYQd8iQ6olwzuXQYS3t6LolAtbcDLmYszowCKCodGoeAn/79shX9b2tb
sTXdGNmaPdL0X687MuooHi56fowoFQuwBDlYVSJhxvWxTh2sQNxa6N/BV8im9on5AZ1bHjPZnbw+
fJhByLjbNzwh1N6c1ZztbDSFQQK9n+1IpZ2o0xy5ILp1AXlkP6cPlm8SDAWwNSnVBJUONnbtPuf5
MXl/Iu64jxyksmhtqym3Ou2bgFBsJrVjz+GcT7prc/ewRiwl/FTxlzq3vi+Z0+BAn6MRS5f5l4xU
zHBxE0zad/JDGLwa5G/ZTLS1jbkamAkxZMLZZXkgHJhHBS0lRoukVOPnQt5v5h+ZM6IlRiTckT6W
G70x6QO/dKMCwrEfQMwFP5MAUQ5hyUQ+QwpscAILjbRDZH47/kXk5PnsY9QK0jZG/aQ56ZhWDql0
YLP4ivnwaNSLcgpmG5Kj9QNHMNYa5GZkF5ysM2ISWo0hIMj7ThpLJS8Js8H6drjcHPGQeNEbUyam
V9QO9Miwi+2q7X31fLv9TLVajtPLO9xoqpIBw6flA0Tw1Y32dvNv18v2NmJbTo4/+Q1uAkooIQ5e
ZKL8e4HJyt+2L9uQZdW2TFW1tF+bpxyP7n01khmHAuwUST6an7BVHvR9uJM8LihbWje8cQxeawrN
jmTT+B13EvL4x/sQQaYiR5RoB1bK640i6u70ha+/SniK9EAMJHqn4Fz/uOgYnaAT1Ed75CKeKJlG
y06redjDu7nKjnOlUp9r1OHv3M39Bz/TQBiIOOLF+ChA2OesIfZPJF4F0XFkklQvo9f+Q5SBaGmI
vbfONnPxBKFistOX0TW8OUgwvPuEhGauAQwBuhYGmrbLVgMap/hToXQr6NNMcPvfB9yzYKWm9VWm
5WNv6HSveeRnRchZyAdj/cfJYRl/3ZNs06ZEUBTLUn75ZZMhlKOHreXHy7IcCAPC0/rgRBAmMQxN
3ETVD2JDMUMzK6ICy8byR/6tlK7hNp+IMqaYEIYPXAW97lwyH/PykyeVKRcYmCUxcG/2osN6j5S0
dIhZ5LLDtfiCpQLP1oAHIoE6g0sGgPSeRzMjBOxk2O6tcnXakYi+6Q3XTls70YfJYry54VfRe7YN
V8Lr0TjQxScGsXZTfLXkYqVOQ9cdxODcHFDGyCCBEffq3FIsp1hjaiyd7lPIxxT+y1ShH8D1jzs9
/YzeLzvnBvAGXizLbSkfePV+/pZ+CT1TM1NNV3pPqAsPGtkhuivZrlkjv9XR0/Rcv2xPvrjh8mkF
pTwfPScK4nvZr3gR+rhBV+LjNmT8h1OfXJ/YlRWc1k7BHjAE7KWQZSFPAeCPIET2PhOXY0GXgAXP
hnt3hitv9+vilV/IuTzj25gxDjkngV67EGZh7CuuHoCNok+LLgf5//ZgurNuPILB2C9yFrzqstCj
R9CjD55rY3Nu4N+BQdKciKHaGzPSVTsnQemWIwzoHw6aaSSlV4UrO0giJBpQeknuC7SjST8LAzno
oTHkyJmKJnWk+nbtSFHQJ5568+zdaEMYzsNteauty9/JsJKGbvTKlsotG18URAV2We3Ap9S+0zy8
UfdZ3x0dhcqv5njX3uJle8aXRJ+TXs/37U0TYYPk7U3bHVZa2aNp2b6qK4bYtZOR4oLOVkLRrWOm
2Ok76BCX1s1ZElQW2sNFuoLN+9VoneSKVhXvxAuVbiC/UKs8pnTG3knx9J7nhvl49UpT/wPhTu6G
+CyXCd4py4O0G2jX9HPEuUdmBN71IFecMAtize8ML6c/0LgIQh9Y6BG7RLuY7DXDe+rIkdF1Pdxe
dS9reWy/a5gdY2900IL+FTECrBN2MTpULZwFeHEA5xHgz59f9ow75B5h8o1S1gpQyqsoMz+gZu8p
jlaj1/CgkTWJ/dJD0ySWPXLTFjVwkeK9F/+wPuuDJnSab5mHlDt6J+LWm+/qrZ4QQk/KhpOwkxIf
25PWgMQgyhz57t4ZnkVo98eVg3KTQHEHptuyeaE7Yjv5tveJJJ8QPKo5nNvf0ZhfhIRgzSd5f5d8
9covk8YxcHUyHO/QugVOj6BeTPgE6BB825+AhT/cam99Q2+j2cZeQ9e0bV0stvzQoDtIH9XmjhHq
3B1w0TVTvO8jPki83rFHipb5mfEN+AqZRzuubwT31DNQlMGI4CgUgjN103z0gMIKB1BxtoBc3zn1
vPoaMY1+jBwbk8TDpWTAIHtMe5JSynMjcEL1inMHBw7D2d4teFIkCllmQHhzXI3dECyp6sDbSN7s
l+qxTkGUm04IzO2NQfObSvIp9QAtdCIYcRcM3uMKfS+oT910OIP1oLuoc00FJB6UL3nsPuYa/Q5a
LvymTzQMQZkE/V47kUPRHO2vh1h8rI0MlJuCJDmALWIc7257AK8I3I2owIN+J7QLmWUNzQp9sNif
yxM+aEzAM+omnFzJpl1ad0rp7NAFBLy34JIwFiNBAQng8Uogc42rc3FIEfzmPvI+OCln7ausifkW
n3rP+F1fDxypsKwRgYGYhoZfy+6tdiWOUGgDrxBMCQpjDITpr7MxDXPusjqeb3lKg+giXihMvvHF
8IoPLvryZ/qdkHVTUkgqb33i0nfiblYsayKpN9zVKLhqn0+IHTChr1Cz3JqSRvhwDC06IJAIx+Yr
HWicOjNsaePbORdTU8akMDr1L5NReIvd272zaZ8J7y4dEUKNSIRmf8L4b2pChUQli/PuNNqqpUNR
QcxP4Xg0omnpjaYfzYuQF6IqaMYgDBxejHUaLap32JPEcCwfn82b/KXb4sldXt5MgqyoRgVPUmc7
iSasJ2mqHgcMgG/pmYKOlj1c6oQXEhK9SuMXp+gbXCji2NEjzEfo6GPXhAq4jnF6oCJijvBkMFRj
TPhCxX1uMIg+JzUgr2AAzUIz65By773taxYn5gtB4jncmKCZe5PRZndk6jVlHZqz5wtyBL4p0D4d
0dPRkZcR76svNFD/LuR+LgK/L/aaYgE6tBVKjdGvOi7WTG3I1ZRr6MXXw51xLNj+SUacaOxcFOsV
kXyQDy/b1vS03r19Cys+UCH+Fpqlyqs5i5dB/tVNxHq6uZFM3eBbSPjQ5CufKkHXU5JhIjSgbGTY
b8Cf4B2ZLuxh3ZjCXtRzSQqDDo4UjcLcGV1B3fz7Tdp/YVHqmir+3zIN/vNXxaRrshxKT96kWXoV
4bKveORZ8T3jak4g0zV6NxV+2+jaSw5DB2GkeejucFLnWIBWlxFCwlhzyi+r8WKCeU0fe89DBXmz
qJCF4+kBxLNMGIW+NIzTsGZzLRjc8DN2ewSanor/C6DQ8MWmIINuS9z0S7re4Muzb3A5gBj7nkZ+
xZ6OJ1R173gWI9e2PPVLPo5QfVDQh9ecSPK7J3/R8b6qLXi2itdD4e01ctCagbwnTQiOYiIFmel3
mhji4/Fo3ei/Pk/9rxhJjdaFppq2aRm/q/+26h61WoTFEcB7sigK1xjbtf8k+U84+F8eqF/0IGPU
WHoNmXGKwxaTc32mow8ncI1/tql9YqUar3k4Kvd5NDi3lcUg9bvCWfqCA/4J6b78qHOBV+PGAJrB
lDwyaMn/JVEvRhlYkPwFqkn22nSmDMtQnpXc5EbjDhkfuYhX7kIGXJPndxtT6V7mZvlWgV+253hv
pRU1Ydd7iRXoEMa1tX0r3HZIXBv32NDsleJq2ts62hcDCGFGKWlJOddAZ4O6TZmPJKtw7auZL2PE
7iyN4lop2EFxFete3LlPfWzK/s296SfNWqT0Jwyod/r0hvSCiSdiuTjQSYdUJx3Q7sq9FI68GlHr
PIObHAJOvzuRrbjtrfDa5MW+zTT4i9bBvsxLFG6tG8cfcflmYASAWYYWBSzDBWP1k6gd2VWOuGBJ
VuExTpzKv+wfaFZqL5lzxLOC4oNkuabltRcno/BkaDaGe52it/zmdGP+gxXtBrqaQcLBhp0pOSHa
8jpQXrUIxYXKGObjVk9swwlf2fPM0i0b//KKUpsfWDvK06kMvienBrix4f47QgBd6DT9GcJ5I3uc
0TVgz0cPO9BU0egPZasRFdHJYAU71VU/6ZUzytyB8qQHxyOPo1362XznlDWKk55JfmJqwFnBbpFz
S7Bdxgbb567rxG5pwQGk3rn4NJcewBQYGfgXNCT3MyF1p/x8Z5IZv9NcPkmTRCSRo+ziiPmKvbvt
lov47lgMsX5GWJu2dh/rm6U4vJ7GT7XF48Bva567dNhHKKzxkkX+/cbtB9u5fdRMbjO0NXbdNNy2
nXtZMETd518XAkSv9hWSzdJEMJJcb267zMdPCuADfjuv+q4IU2dLih2MCUH02aPGxuJGuQP1bwyK
4OZKV7xD8OgujjojqcIccKO5CHFzj64BxPOIqBo/PMd7vSQerXrAdjJeZT3g/maR4k7bdXTgvdUn
7ojKUtJ8ovkY9yIfxvJa7TTYurgEgaFfhy8Y2zjErt2bbrvPZV+7hK8d7D1Fzv1LI1jNcjX2NOp1
ujeqU1g+B4bOpaJ6wwX9xW2ywPb/Yhzp2dM8fDI2Zpu1aCTJfml7TRqQ2UdC9MWl4JI37Xdx5pWg
duiDGxlqD40J8g1xCFsh+2DjquCJnp6tetIhS/0WwSvpX9xXGXqQH9WJqypndxzYhxr4ZAe96rFX
N8NrfNIAsQY9bAfSfrknhu6IHuLCeH2O4x4xMbUQ0RPrCpM+4YIQSR/IWxqPiB4DeT93YKrtRXzK
cpdbny18/aMZaEoALJd3/tG8ZKx8Tzw5Ea+MuwvFirQrEq/Olg9GOhFCXxpsKj+RETT0LP4Rcq7l
INWm3dMHckuiwCA7RuX++7z7GRP8PtRpW5omnF96NLLoDv4xRhj0spajaMiP1pEiOHsgdGHP617j
HcyAB/eDyGXHBX1K/vUiBlOGQFB9G9HQZ7JzBcAXa57UwxaFCpWT6YAiH4FXS/sOMGboKrlrpW78
wQOnv3NfUGjN7S/a+N/vgrP5L0MHXZUNTZU5aP6/HlMhVWrYjxr0bwfITEcqZ74MlC8DvlCb1kPk
EGD9yL3ho/kQ50jhPgVnAYc/F6svOkZXFV9/T7GZe92HDMY89GrDM1WP9XgPZz3Khndmdqf+yU7s
0wB56LNCchSuICCdpjZOH78lxwbBOkU0WobzaCXtHyKviO6kOjF0LyQPoNnQpxgc6ZS8ZncHgoR0
9+otBQUNSPjIEqU8n3u0iWDgLkPdM3vKVWYcr1SOY4sL+KmjqTKMi7PxzdGYkS5mf4xW4Sqe14TI
7pqNQI3rTFexMpXUEqg8e9Wx4TdooEcNEJ98CWe6MXj1upFzWYSaI8PMvrn1UcQZPZbdosJUZM2r
8+WNbpq5V/xqMuDL7a79sTuYJwrzAcL7PKWxaS+fPxzryo8rJudoBbrZMw7u8RmfcQT0Ge2l/sbl
PUHj/fQrEU+q4SIMj3nq6zvk7n6yvp/UVfLSej1oR8CWt40KTgUWXWAdYttJaOq+mUF+JNjGmEZB
+YYNWrk7XL5bmLuIQEG93ES9hcOZeslYqEs5ciE3qrtoj3IC5WvKEbG9p3uFJFiTz9xP39odcJ5a
tEJuHD6HWuHmOK81butcPyHErXRueUf1SovJOBh8oaZTpcs7gscpbmi4cnQ3KghmeBt3w8i1DhAx
0figfh05lHk3YQ4ddtIWbyg3QL5BvG2hB+Xrk+ig0qk1QNaONDg65fG6/5CZAxQepcQukVxQJHRc
9jEfEy2cVbrUvOIFRaj5Rh1i967ymr08aHC8PVrWkCuflPfbsngZ3rhVZrmneXQyq8c3LzlN+JXm
HROO9iExpRVMhd7VPsOxSlK9ODcfmmtNnsehHxfbbmWOFbrQ76NDspUOiQQVlYwhtkLpO2JiKk5N
57GRl1oqiJTmgptWeoL3Z+CpOsRM7k7cCeNPaKUT4rvP2uCxdQ80F0ZRwAnZo/cYGmx60rcFiW2A
lbMlFZH2Bj+cbMm7d589gAiF4kajaJxO/anf65JPX7x+YAbXPA2hJi8LjWO+waedBTK3cJhd52pn
XKWDencKtALZEaDnRMcTjk//6dy3cQBD021eSf8KV2Qkz1YJDUrvwlYHDxW9hsWFhXi5O7c7+Rwt
7L0F6sYq6epVBHm+R586P0Z2wKZZ4TI3RJVKMUq79L19edKC2ugwRLhHjgY3a/zmgE5wBaDm0HD7
vUEv6OYWt20qXahldKAu3JzGF1Q4yVjTxk8AKxwpg0crA+cHOOGpxWq6cnwQUYdL8AtY/4mW+GVL
+6iYxkAaHssK3SKh9UU/C7HS4ooteXxc3m458hIG63TSyYSinXDjmnvZFR86VxJEyozT+UaTMd9o
tkTTZ+W+tRuO0ua2GZbcvqy7J53LyZNeF02bYsMlrUehB4wZcBva5+9i2oUei4NTrIcCOKYVY4NE
3srn+1cviM3SHtJ7iOGkdNNrrk1kYl2gxV+f3axpt3m/6FBEc/hNLl/m+d9HgSr/7STQdNUyR6ot
q7Joif9xoHVRmoRK1+ZHPfTsvQ35Tj2VR5VlOcMMJV8fS+zkb+jlj/obihb0j0ELFMvVLMc+9LvR
guP5dirZJSbJ179fm6L+9ZjSeVkjW9U00/512saDbjzTUZwfm9eEwUbrpcqYCUdcB7TJgL/Rb0fX
dOq80axZ6Aw8wLRtasuFgHe/OM1nv+Q6CoKt9u/U4qqnIfSgEfwI2gcmEPSBbO7Is6lt6rVNNAjB
CAvuPxRwLTviByMTFheaTzK18Ni9NDTZP0xGxvEsY7m2E4Zfgo1N6jZ+o1NHs+sbOl379B5fqqe8
mBPzKja/x+aib9inDLe6OBq9LjT1qXvr2BPHObqVdUss/L4jLGzJCLgXqIeKxNZPzoQHrWXO0hwb
drvGNRl59nIE/oHdNBwr9Sx8uBdDWO+4Jm+j1O2XnFIRsx13RHcOaP4ioea40/3MXvLPzh19xlDq
uEfM8k+bI8YJ8XpFXkeXJHL7D4VrzAfXEpnb792nJcRd+tg0Dk2zEdY+OrflQYfISv4nLDwER5bT
cFtYqYL1m5/TvfpdDYB2xBI3HNF4yfd09HIOg6P0XS7ouBue9tqQVq+8hTL+H54q/aUSSrgbJfKI
5+znCnKUI1r2+jvXJotxko2c0VqSOTorP7UL/9qD0JUGqPuK/DUcaXR9eJCOEkGm4+HL+jBf1GMy
SRl8v7FH3N3IWdEGSZHfFczc/71Mfx6R3zWhYSmWotu2Ysgj8Yj98QhZVl3pml3kRzSKu/jdwPF0
X2OB540SVbdCWDJXZyHinnLyH7/5b8/Hn7/5V/clUaXkWcX3/Ni6XdBM72f7ihMr9bj4+L33XN1n
YePiwuVy/x+F8P9UFP96179UFo9Qvsm5zLtuXUiEd+xSMPAGbkA0dhGxtXwpkxRRQTYzkimFnUhO
o9BKiB3lGpBGND4ZhmENPRZutGAkMOFUE2JYjZOk2VDrwT77pqSfEMe3lFDBQG9BFk5DVwdLIu/q
c3KlQ89YovLDMZ760MkhhT7nDKbSI0PtbJ0wu8Rnu4tiv13pk/tnunu83Tp3QBzgjl7i+R0KHQzN
R0n722Ie92kHo2W6uweFhb0kFW4DyoMWPwqiTnTJ/Is2M667n7xIL1Tu1PkLFTcQU0FgxWemTf2m
26ULXlTpaYfRevSJ5gzH0BGs4QGbxsONXrodDS5zae37TePfAaREL8ULGpBA6lzIUghGEH9bLlAR
DttkpeEUV87CITXwk0tPJ1VgKvlZYHkZU4keyEN4pE7E1tp/NjOKK9Wm6hpOGqgen8Fa/cIkdZ4g
qgNFekIXdMKT/AANoo6ZU3SuveJ+un7QcQTXRmoAqcLaKpvxMOV3J3tD4vYJ6WgUKM7zLZmg60QY
7rGdYImgF+OiST/FwnnBgIYurQVijfCm0ZUsoe8aa7joX6+JIcOf6pjbaNce4D4JswQ7I3BTrBHQ
W2sHu8kU9AqNiWBIgypxmMqMLq5h0jTyGKLq/BHF8I5WWHwVBgNrTJboCtSbNCH95Mw/SxudfwLJ
XUI2HyMNZVu9Miuf0+cXglGDlCTscFBy6C1RCjcBMc/mWTb9TCOXovwm7uFOcw/g/dk4IrknDH0b
LbiTC9vOvx9d5W96tD8f3V8ykqecaaF+v+V0pi9vhJTr63CARpd9FoEwIXOnpSc+V86gnZCg7lIX
jfpZf38iFfeez//aSP6mOaAA0DTZUnVD+X3Q1rl8kYs2zY9PmhVjGfE2uARQ+KzFcYYqEjE5nyxA
oxMFUPdfXU9Z7BW/95I/f/2vHVTNVNtsLX79BVI1SE6GsJLTSsSrBN1LHHCC4HzZ/fsbkO3/+KW/
Ns8qS7IsizKu8kz5v23YW6RQMu8mFvURRN9MRkeT0Zt61sRAi/WXjPWztvr3i/jrMjA1zTBVXZEN
w/q1ixrVoOWFWmfHdpstWLKkCwe5+5UumDXWr3BG/GEC+VKeh5i4hHuetlx7Kk/m4t8v5K8fxh+v
49dy1HTrrrZ5kx1Nc5w9/Cilc0MHlVxmuj9k6N5m//59f607LcKrrJFp2SPb+DUdCbPOam7lg09/
LL0uI82lNf3SpvB0kIFZzscXEKxDvykRF+zIQpuUCwxZn+WBv54UViamWbRwbv0fTwKt9r8sC8uk
xzPSFVMzDHHm/nGay02SGffS4pPYwxB/V2bFwVpizqC0sMksMT9Z/uwjpvu0xQS0eEWLo7y1IZPL
sbwv8bh9DExOBS95CNTFfdFMQbMe7T39lR53xAP1DVoax5SCFrxf74A0x1KwTQe3eYwlKOmznCmY
uahCH8mD2a8GFXGNIJiDKyNBFC8rNzzFW5of9Te6ZGQYhKnozuj7Qbjbz5hSWdqVL428B7PHzCMe
ZmBQ4uEsxhn7ou2Gzzxyb9dM9tTaF4mhBcxLq/cfLzAkeUX/x9d5LKeuZWH4iVSFsjRVImcMmAlF
MAIFlOPT96fTsx50Vd/b5x7bWIitvdf61x/oo0CwkBMf6GJGtYOxPozZIdZzph8KYsbp/9zy0T9g
WK/Sh4D7EFPhaXnuNzyqbMRJ6pr1VLs3U/H3+6NBH6OZHQAliwohYnyb25z9wV+G32b5dmLVK8je
o2llr31JN9gt1U9wBn2Bo9K0TvRkAubj/FpiqExbj4U5xMxwouZTv1yY1RCwg9WnQBwHRCnF7m7d
CpOhbe1bAb5qMMJ/2zsvKt4Vf/JVx4zRIT98sF7q7IaKlAngj44w5ZUAs4NQveIOHa90eHOrTQus
LhJslYjSyxV3A3lFREt092cCo0/8YDjLB9QF6yrMbTZp7PhAI7oNbUr46X75sQrN7E+Ommmlg5/g
k2AcqNHbuckQH3GMjof10kT0/DmMFmU4QTe9uu5xVNhLi6s01O7m1lgYkHTzVUAuB95e9U+OxBFe
LcVFindo3GKNG4j2kFjC+9pmFzgkUCBirDsJizH2OcEfQHiiDT9EXGXtWE5d7Bd3wkpcwfDLecYy
In0CAFvL0GhlKBLuwV3HQ0L91xnAZNXpDEBGiFWc03wU9N+EZkTMGzuagVl0F+lUZl982BtYmdUa
OxMICOuamj21mRKAH5ikWoeTVnDFHu4Hg0AJ6O4mqMQaNYOmKR6mlwlqIsD03+IMZJE7FX4yu75z
a4RSD7gmxrp9SVh2HTpM3wZWtr8oHiY+me+JvvX/4qUKf3rMH90s8tjCkWEf6HjwtXoh7kH4CfUC
SBnnu3XVeZQ1DDtE+xckA4AJNt+A5hOZaywbtBL6wnC7e/7DToOKBWMAgkcK5G2AEulZfUZ/o3vW
eB/RainFPnZGpNebHGR1jKEXq5pc4v+/aXIYm8Op9L9HpWEYpqEoUNTE/+3X1bcRmU3XRz+E5PEA
c1xOiY93KmbvgpcuaH9X2EM6xpNOcZ78gx5bp/byR0UmcYmldD/tfPuDMvvG4NCSVtCxZuGOzrmH
XOnDSEJ8hXfF4FK7M9dK5OhrWKUSYTKEFvP8oeEyEadBoodQOLi5i2fIFSJumAD/Z/k9mLATk607
o9jtMaxFhs43ApM0DoPMDxRdeBHGstsyqvAJ49R/dW0R1W4Gyqhvg2DepO6I5X76eASLHnEd2CIj
RmIN6WnRkCVTPduf9K8gCzJ7cRP0PZksw22gWxUpHb6eKeBEQWbvEQx7ENeyQfQeQcoPtlMu9b0R
zjma9kO4Y8sJd+Uz9eT5yBUegxpzBO7VTT6wQ7px8np3Hp4P7NCjbf4A45Zat2V3DHVL/zifxFFG
dkiwCIFwK6Kw98iMv6is31t0Ss/PXRjiNTAC+W56D/CSmfMbg0Q4EYGlXCDQaOwAKIDAF1aDK7LG
/v4+wMqQsBdm7KyBdj71Z/DzXRqTkJp2GaJA4eBbgl/vsMBwSEGe8u6EtfLSAVD5+YaRIamjKOyR
Ef3gTeLBSQkOHb0O3tWwg9lkcZ/0ERDQp3u43nO0YhtdMyV1gFPo4wDrFPv6Ul7hrQ0Wb1AnZviZ
TSA96Ts+JOMh9LObRjtAfJ9H9u28R1OYGUpEGGeFd5Hu28VTwLNJecC1WeW+o5ObO2IKwMW6/nXO
8aA/fSaAaP+DWbtifFQuBfCt/Q1oInuaRwBTJGjaRD0G1otDDJNxCXAFrg6+z9dtO2SdRRL7vgNW
w5d424LJNNmKrhYO0dLXTWvci1tHB6xOXFq7hoRt4zuOWwfuhcZd2glswtNoY645wOXMYRVxNjNC
ixF9JvPPqZjJpL8hodqgLJsA3XIgJ93gH80i+nxs1hsHJgsbKAqUaRqcsx124niJSEv6EDRt6AQa
5pKfSXoglqDFFpYrPcLoBeqkNQUuVW65Yr9rW4+83B9rjSMZAxuyv5K3diXlgeVB+GOAgv45WopY
OyAMAy7kzBT2Ph4y6TJsHK6LLBPinZAO4Z8GMANhSxiDOKaA8S7PGWuUKEFS60Ti1Tfw0e3wV4KB
zrpGl4TP4ZgpioYmID/DQlsx7xbX6rplpHpmjHfGg57oY7A1CFaKDfg6Vz0FW9qPHe4A1bBUB6wd
WGKwicRFAoSIX8iu/iWafgkVFh4syQZ4XT65Hv3wDsYSEpcTqblca6aME/zS445hms2nOuQ+EI8e
FtzcWt2pcDUpgvDDHQqqeFet5LkMUWzEk10u2jM65Ra38NYRz6wE+cE1JTf1oaF3dXBX8YzZx33v
hZWEVZa5zCEul51Fq4sVI2XDdoS34uk6MSHIopsP3LR3vskkb/4Khvwhh62X+HaD3wvovcfqY9rJ
VH0RQt7bi2/rijqUlp/hw1lDeYdDcOu8C6eB3XO1Wsni04ywyDr3ooO2eip6VCn5FDg8OLxZmC9z
fY1dLrkcNolpsPhvHAf5HqpnnnSPIAPkuRD33Hj3IRSkcUluzObQsmxWHPuhQ/1J7q7vlE5aTGJi
ZGBJ0UQQgQozkZDLxDYRqQReO0dSscKQfdHYFUVzcmcc8vBvmoZzUcmjdaxunF6v5qbcvPcv8yrh
MeT8IETXjoPKJZ3k8TBCyl8+A1drwFoQabNrUAUpUG32hwzIU+c0YKTy2+EjS1wDwvt9s8OtfHj8
oM7+VT/ZTw7MOZPxXK3n1Z+/pdmtSQInx6RhWEpUAdNkRKml9UbVMMWc7+K3lnqS/khVUewC0Xw0
4/JEf8yjLmMqCft6xgElEopCdVTOTEg+08xG2IhFJt59nR39GSTv1E403HTiOYJiQswDhWSXDeEA
zBu5m7xUcuOvhWAxYsjZtvsaPtWN84MEAZ6tzvGLNT05SC9BbgH1LCmMDVPACLwSidhvWcEOjF/s
EBANsTOQIX87FaDq1j/9Ny45cvsjN3YDpJEhsB4iNBiGLCJO03gIA0KO/opfwp5Y6UOz6n40wPZb
vR4xMoHbj1UEjM32tyFQghiY1kk36VOsbST/LzYIBs8Sa4L1BVSDMXrBXPPDbjVY3pemFeEOw2fN
W808WvghBmE0k/fXH5oRPXdjRqOyaZHXd883ZW0DmNWQWRElU/6dsdeHk5q8rj/SLptDt/kiDezX
+Zm0XmFNEY7muHhVM2ywOKkZxaIPBbjuA1ZwveCm676LAb/O4N4GYH9BEFPqgZ/ECUrjRA4Jrtuq
hV59Et99uEUrhYRFR7daJ5mN4OGPtqMLzQNfQnub2t/K5jZ3M5ostOyZA/GCFqggxhwZJUO8eyjD
ch37d6O12l+GNzTxK0gB8hPOFtQKZkywHEY7/IXGLIN0wcxu67+aN+qUbivsCW7yyD+VVXvun8Tf
fhOfaoZcJWGPPcIVqJGcDVO6NHb5B8ZjlCIkOzokBlBChbB3WXT+KlikPJ/vMS2RjELdXxEQQpW0
vS+5+PNAU683ncuijNH1IIyYUlJZodXY7KjLzq7c0mHXgSdBJtUJ6MWBwwR7piOmj0MRoN4Fs3KD
qbbkhHXYAoIDz+c5f8gH9je7XZy5x+fRhZeEi8Rp635WhDhNatT5A9MEJrANEYSS46xslYtYDrgZ
HS2cksCJAsc8hPcqdWENv38wy1hSA790LNGQybhvJlQNHFQU6Hdcl8gwfnOcCM4baQRgM0TnvW/H
h1uMI+RkMi8JzsMMaGazl1krQPixj34X0ohHgeAZlma5Kcl7VuV0HsZCkWt3FvLcyiI5+JeKxbPs
l6sDgTFDxojgRx2jHsmg5VBq4dDAghPWaYxQDvmSIzvnyOa9A5sxkUOEZQ23cV7tWBmsqieyHntO
SKi9bOyL6HCcWZW1vCy/9tnE2vF+voI1fU70q/EJEdDijVehunnRJgyBWy/S+Qgfjrk+xrxDf/sX
OvgL2KI7GwRDL2fpLVXrSdvFPtudcoSXo0XsTM6X5WRiKx4s771krXqQaZvdYErGIDur8+RUXL6I
GJTscwnh13ee7+3EfLKuZxzK50uxUr2LaR28KWxQyyFyg7wavhvwnayccorZwgIdD0MmLm9ZsOMN
/8UNsaBTefhSeLp1NMlepei3YzwajNew6GjBpuq69KiNoU+SHMXMZw6pnQ6nmh2FBUphktsiu7K2
kvXackAzUC1Y6RoK+gQRMkiAV3vOK8EomwTGY0BqcDMrnSdWT5CL5/NzPgU/gQI/oUIYvsiryVzF
Eq6V99nBI8fyfIqqxfbODTHWpeNdesu7pNOLxEeqzSq2J6I3KF0s08Js2JWwvUhu+bThMmD+vGrv
eMW4wMDj4nMU18VsO7ImR5LeYMJvjS0EAI5K2haHdoRfj6UcdMcAbvBQniMpzyaMqFgVlMz2hIfw
CC98MHPDYwfLEYxEuNohtns4b6HGL1W8U99Qh682mu2BTF2v6CqnePfYg+cGu679OhYuGvht6kyI
4rR9HJf4KHWnmF0xvroZ1mwylznCh6Tt2Nvj1Ozsf6E9W9s5H4PjkAJMXT/ZYtjPu0KGub8SEJSN
i/GBNRDgGXqn4t6a3LUhg1d1Y/uQkTOVTtnD8aGKPPyx2Lort+Vdp5Sl1EjkJLvhvJ+CCxCpDBcM
QvL0eB3rXuTwX8vyIGLqhaHWKrPWJANDLOeE6BkMYznK7p+SRdfA6a5/Y5y3BOuprfrf5J7cRcFi
Kgc/3EQ3B8Ze3OGF4ycHlVYjxNNuCA9iYM4/yOZ/MPqyXqQq//CYzG4uxt4WjovWdIpL+eK2D/Ck
zO1mghrGmdGNHbXxsJZN1jzRUdHUo/qGN8m7xANs+Xwyn69OwweDb0c1Jw99ZBOA7on4oiizJYs+
os7Ft9MZzGau9rahYJAfFUxGk7d7TOEDidPwJDzh8L9/1IAqhoRYj00NyyxmUsSMsssg8L9gDjZX
iYqi3tnSniico8S1jrzB2fRFc8jOnK9Gzt53aBaIOP1asz2S20lup8s9HCN3yxHlDu711v41K9Eo
3PaTZ2BPXlud5ZVZ5268hcyHce+MbdrfXccdyesLJrlMxthDnDNNxZD/XPF4azv24tmWkckgMi3c
y47HiGzw4RCqOKhwTqlt6aIvvvbsa2HRYLg8X5QH7G02SVms/34dq5yQ1bzpncGfJFesLwPTaTha
5LUjcwceAkTrabFh7vCea5RPi9HVMtAMfN1AnIKXEWL8eSrAbiTA0FEei03CuY5m6tT+yaoTZQso
lNwxH6iI697ku5Zp1Mgtc1s8QnDtmIgv2AqvMQZnyT4av39yQpgH74v6kcRugRbtlZ41nt4OKmSw
wpI8MldkYIDftBgVyDvWIjsp8qaTcIjnoQI77KnXJJjbJU4Ighd2lqQ5n2BQsXD6vxMvhLSluzlk
X3mq0fGjnb/CnF3nI6qbSY1RkO9Wo3FuLivYz3pqxeI2bU4l7SZ3Ndlm4GlQGSmoxHGv7Ki3FXEW
MXt7ZI2jIVJmlgYNgAMimxbxuKX8MZcaYvi3HZr7uluN4nGDQUQ+STDkXRfhTGsvCiz+bsVQG2o3
zRTSjJKjo4NPfBv2NQpXVAKApy07DPd6I13dunAzMr0AfndZ7OrIWkfjUHdq82YCG2PmkmyoZ7Vw
BrFP8ZclxrEkjOHAsfgIp0/ylxD+RgmSHZoS4u1aCmeifjfEbSWO0/CSvh0tHgvBpYtfVwV2Mhg3
rE2aaO1cEEHZucZ3ji4mkF/ojcPRNIv2o9ES5oo+tCO+PGsxINZcoyc0kfJyK/VjPZtVbFfYFPyF
xPcSldlMdHUtNUtTHZvBWq43YWuLtRdD8689sNMAGSSKyXwMpinC65YI3YAbbaprEY+bEci3Uxuz
anuFukS6BC1yODc/v9H1EMu+LSu3RrNH4apI7JRZrT6rVOegF7ZJ1ZnOonyMzLJJbwmNOjmKkA6w
2YNnoW1KlWwzV9Wgoe9zf/FNJ58WvYU9aqGITwY6OPanUL4/EzNzW4IMwMX1TSlBNbHku4/lE4ZH
RHdWTirZJUztwOuJc0uRxhDCAlDvfhtPq9d1tDYgB8BK95366n0I9ujH9V4vT9TPaTrl7pV4kdG+
5O4XQAeEBg03pvH6TJM8fnGkjYlkgh4frVoMbbAr0mw5c7nUfH9FwaWFbqtOxeJU6Js43XUqn88m
bqeJduIOypzj4DXRRhKOkKFF9vJfKXQIdxJsvZy3oV1q666131evMxcqr8uvK230TSFcRB71bGFE
jzcOVPxiAz743G+XfAqNuYjbJb8mwnzxM1Mw733vg+7P1JZcsyghTYy3JrZsWHuNnKKdIm/hTX4F
5xsfGNqHFHPZTBfshittJ5JiXflw4Hn8CVjNhM5IQQ0zk4l44AoB/Hybm/0umZr/yXwG2J0CbFaO
UNgxrnepN/oLiNjDG+kz4xMM2d34bJgwKN87Hg7Bnx+vND4+GUQCsmTFP2o1f0OT6X4/H0YX8M8x
JqM6ykw3X6dAihBL22kxgsJGE+p9czfgA1QnhrnoWoCxoy65H2Ynsjv6kXxb+4szT/wue33JW/5o
TqizlKyW9CvF+jCH2EGXG5ppVEmBJdRWic3PTSYv1R+ULirq4uuLULgSs0wy4Q2X+xqchZi4IFdr
J8EjRpeqWvUa4CS0uguMWKm1y+7eJqerfsQrXdvrVD2KV2HB3dlC7UD+IZHNPLdvN+OQxZXsg2JA
zK03lJ6d3LtoGEQGBjyn+N76do2ueN9S61M9IdTdUfpdd8KvgeI48OCsyawScCAMHLB9+Tj5lr8o
UsuXLVUbpAqZXUvLhib+KbYDs65Q7Ph3pLnibbQQl/0Rn6Z/GgdOk9a0Y+b9PWBg8aw1Sz3W29h3
bieIUkTSEWY36fiFTn4wXqxhJ/gt1+8HcRzNBYk0X/yR78kMjtYulwCmgWzYr2ZnmMSuyrKwoqPy
yIg7PXx3SCs62c0JkL74oceZx0lVVK5MV0HxvEwxDcbS6k+FLbiucQzItwKP6xbd6HBTBu1vva1Z
zcx23gudA1RzutIGAw1AnEg3Ry4HFVB2Sz5Wo9mYqddQN2B0pDo5+WMP/ivBLgEy/k/INzLJopZE
6fJo39Nqz88GGhnyA98u4RduM2hkHy8Erq2c650fqzPvOn/rGN0ycxBeJvzMXTDEthSPOrXz2IID
m2iTjgg3yCeZnUAZVj35pb/QM/i/aBxyYZXLM1QXn6tFwhTCWJO0qGbOUCbCbnuhak4bj9GrZPjA
iePh9gF5omRF9MwMAXXP1yYhA+kaC/PjVJkzgvmJnr/ADMDAvxsXSdwAIYgxMd32HVgFTD2n1u1e
mmraNAB94cVNSwz2qTr3v+s0ORrom8hUyT2/cEtMeBDqXRhv7tHDeD1RbNo6uBUAV9izDZADaB9c
hb0GTP89MwMjC4b8mt7VOi+4tTPzx1gTngGlYnU9E7kFOdjccjP8aWT9Qhlz88we3j2a4UG2yjAE
fFHFdiezQf1I4B0dL+8n6DeJthCUAB7wjplm96OJigaASrHzRXg0liP7HuDiz9vtHsnium5BBnEr
cDCyP5MZ9HrD3UESg0p7hyTF4KdVVHoO51lO6jhgOiNjRNfSQPRDqRy7QmeP+C6yLDnN9wKesTJP
hs2dFJo1o0eUA3EzcP107r+f/ojlKuJko6OUJ2jNDbyq+p2motVyw2ZCvhY67p88sKlNmHympw5i
OL7hTg7GD0uSSIPRGGmQVlHdTAD1uSNm41DnqcxOMB+g8kPhxOV+x+aWUDLprJ2R2Hy6eYz9TO6I
nTXCA4t4QROJsyMxWKNrQ0kiIG+wWChcakWXN6FzWcDX56PrbBmjStKH5kRN3a+/cE0p6H4RkN9Z
ONCXcIEN7b/eqg/KDXe/NR4hOJ8lXsuJD4DwtSJYKV5pcOssYRVRypJ4RKXbO7FideHqw2YpzLkb
jEj1HWgjIdBXWxGmXzRZIlrFRSnapTKNcRAPVwKJewOFvkXQbLhwOhUyaZMxefOy6sISYdQgjZad
uddUy9+Z54x5G+QA9YFbKf08DDcYUrAYejfoPYM7xUQMbZVmvfEdiSYE00rDWn0/wfk/eDeMpgpw
Gj51MifYSsGaLjwx4WbMr6GDLQmUH21YhjVdQ+zUxUQnzoGvQXLVdtrLN5wMd1iaaIWShtU7/mA2
wYZZj0mHZBVLDGnReU+uDF87j7LM6Cfa948iL5WOsj79wF5IwYYua27w5ECIJYSBLSavB0SERNZs
xQ39E141IhFDuBtMGZRDyhBX0lod/+C+KFtHbdnt7IZFBUeI/QbrVtFFnPStnDp0Q0S4aBeo0lqq
XWiluIfh7tHdmRCORej+HU6jJrMj0noB2I/q4pN5fmDrcm4JeF7hDXFkHsUzSQHJrsYA9qh9LGhy
17W+/RAKM4TI5xutt/mAuKkSlBl/CxxqL9UzrApzHb70yNaJjc2nXT8xyzEA4vUHFMLGdOb7p/HX
1ZhpFlJi9+Y7wP0z5FKOygTZsNsOMe7ECE6C4GnqecTuj/wy7C4ycdXYwbWniFyWkkKhskLkqDAf
gTtLPA9Q/Hde0U/yfCr4Dh1CLi2kHmZsOW6/axM96XVGlZ+KDg3CGxgaFJ83GEwLc2U284pvFQbg
1HwUXzYCz0DlWYJ0gb+Mlt8FUBsm1P5GJy6o8CphJkV0PjNpwH89dRwT5+I/vzc0C8kCq+NbytgB
OwPkhWO8ieiRuekqyXXYTHx2b2EZwakvjftZ0eaiMRUwYcRU86i9hHwpYEAIVZEw+o8N7O4n42GI
BjsfWIYJTVwuQhxsW9wg8HTYM+MjT77j+nDIkq0e4+lHW9oGYVTygLbDL6Ki0t8ubBOlX3+IgjOQ
c3oIp0DGw5nJ7aOj0s6Z4DI1TkT0Ke7AnMYryMePZiz1rsGWDF+OaS7wIyUFolX+JluZ5BndpMJa
dzeeVQQGdQsJxaAWsqjZIF5XtXM9Bg8fqLV2stYV+TzoaKOpeh3zB032khHkFUuvZwrDkAqqtWl/
sR6vbd90UqwuPjYDZv1qJaldtK7Ha/AdGhoj5Cr4m/YHAYtB0+k/jlggGnA60xWwEaBmYmAEBIO0
C08KRm++rXOY/BW4rZtDe6D4NgUi9SVVvyzYHTcp0vjlxfjaQWJwqKGpByXCuxEsVEw77a8xoxbP
ojkVcNl4DBTz7zLF92ibGrNcfNBqUeIW2+bn/WhIkm/tIHczbW/6C+rd0fAL3ousdvp0Gsnscjbf
IfWzFiBTduVBuEg9yvxuyqwrxeOjdXtIRVxg7orpNGGUwPX8GUCOl/ppnvw5r5hx3tUOH0Et2Tks
pEEB4n3x2ENDAWSM2RW54rfhdgZ0Ec4bywf/OGKEpth8r3Z7V5Oa9n3WEpPBX/HYSxu5GHNTg8pV
ywkOMCaJGxSvulf5nnZMf78VXjtOe5B45oudOnK6nrrL5huKZsf3fJGlaW5Z0A1slXhW+J6KW/1w
FMPZoIkGcFeLg2lOg9+8gPG2ZAaO20XJOGmKTFjGwHRD8vE1pbGMWTeLPkZi7AX4AdXjkMBt0y6v
nG+rPFrwAmVxqEC1KR0IukEcXDjsz9Wt9udBtg5QlLgjtmxUaOJE6m0VkX5tRwUiJJu5dByTmxxh
jMdc+OOq5lQh5+46DvCCVrYM10xSBt/gobjrMkE0nLVeTEcZK2lXSWPh7VS9G2peS97rQZ1/ZuWJ
CuH63hikYGDMVawi0/kGe7GbctYX+o/BFLvIJ28mz9lAJzbNTZ/aJRa6uXVK9ElLugPyTLCHdfUw
Shbo6orTAj5R+vQqLvrPdETR/F2ZoWVioEdy7WfyEZ2+Y0u1xglfU7cZRUDkxFdCvd6nqhkbtd1J
K0yLIgRiyjIpSWjrCUtnKvO1YwYPuvfudnpu17DNGjtrbDO3M/Qv3XlIzMNNB9kEMg5GSQHnMsLy
AyynaGTJ9bEHTkUsw4+/vU4nlfWHv39rs+uT/0d4mYgeX0+C8Rc6GLtNskArTMk2mFDYgwlKumDC
PQgxOMvw5+xxdOeZ2DdnCbgJhssSiXAXoqK135iAPSVi42CrqbaJKSfO6fUkysZR85Sx6lDGV9zx
RfetjgucM5snxYaCIzKXBds8tULmZtcd77ArnZgI9npKGfMJ5sVnU0B/paQtHSRzXbGurjuk6EKO
Lk1j7AhZJkRE7zQouyhkvrbxDOhD4uvLDza8sNg+cizee8fQXSGZQfZqvrsPZN6sXnJhikCZT416
yeUJ/yvlCZ5BejLjlkg8oeWmQHfU35vA0b62itwK771gJelgNcimS57DTVO7/AwvlFCPyVjz66sr
YaS4UZCTwmKJLMzJvwS+JxgRR3tztwvJ4dzhJUcqZWv9fT2smubf02gqjxunm2K4jdBjDsnI/t79
cXBUEVEOkQnCtiAmgewmso3JXfJ8vPg7h9mJhTw5uiiLwQq2xa/hC/pNbkOeIWgjb2wor3EZ4Hii
Jw6mKohZcML8oRGd6LrxFdcQF9dkqZH9065kWhXZEtGgXSe96YxwQKajGW7UmKcngX5frBvc0eAJ
yvvMnyT6otWHe4XMhsA5e0hAwILpnypSxf2R+rqpphLmuQ2uNfLWeGhrdUmU1ILam7dFAPO6IFaa
kMwalm+PIcWyxuBIcTSyG0OOwWU/5uPqt9VvdtZ12njAUzs4ct3SQXG6B0FTmGhQUNcT/zYwwRYD
6wXqxggfblw39oaPkYabnSmFJpA3fIK4Ic9RXHKLJyXRFyyTdqZvq4qdaCkTcPmx6pfaOEWNQmmo
rhpyVKF7FbD6aIrzdjKIGNHu3r/trIBlU3m8xMCZFgehAUDcO512f7TeMDx/NULL8Rr64GqfkG8U
L02IFYZV8+9uoX+n33TWn7IxwBhFIGQQKAEomK4wXH613wBVFYgszwUgTGHJqzawGbv3qVszGw7G
/T1iguUWIxcaG+CVyXnC8Sqfaqjik/oOdrdQz1s2Btw7Ti+cC7KvRYveIDCnt64cA6wZAtwciyRz
mGUBsGto33/hoqjCFGZqpVtf0cOTrbjaWID0jbXVaJhGcImmX9AbrKlQJ5g0L6NZcQuLYQevVpz2
a1Ip52+YAK1FZEThhHZMApHMeK7F4FKdY+k6zV7YOP8i7PcxmP0ydIqm1ClwXngsV5QjRuppNIRh
42I0l+6hgBSV058MwfLo6Rxl9jkKE17gN0wmVx37hMHbKWKMRajHDQAQ1NlTGDyB++yYuXD+n1QQ
rXm4x4v5hoLvOwm1yWDDKjk1qPQgxsey4QAplwJe1RZfurOJPGiFh7F/7YWnukFij/DRQkmBJwHj
yuoGp4lpmr5Bcjoo6J4QfwM7UKzkLkMT4s77mN6pDF9dicg+zNovxR6HqsWIgcw0XlGoX18EGmw/
F1NHU84mCamEHfKLkXyJRn5HHPR38oa53N8l+cSf42BuytOvaLONZWQlhlsZLpk/04h1w11QHXfC
BEM2mTXL3ptLt/I7TSDNLSVxbrRkgG+a6N5WG/48Sm6y9KMqayPYmPiOGdtevsWVI8EBQTFzDVZf
BYc1px7dCWGhXTERSiurD85RSG6R4+qLREFQHTwE6aaKrqlv2+aoCJOPsZCrTd/v1GwcAlHCUyLv
4bt7I8Oru0dae1htysW8UTBuhUBMU1wBsFX1r1QvR/US1R19eq1MP9VaZk+8wmnVGOESp4gkU121
5iGGNRWDHgbaMoUdXOKLEYx2Pc7qUHDF+HzFqLDAqHaOEUqibcDPe5b9W/7RuGKftdLj/AtkzVf/
Mjx53zPc4fiJN1L4YF4p+yjBgPqIkeBHsUwXqxBLmlQY1huucjdO4TndSRhMqcvRpo+HHfEfsbnh
Wd2Zu/eac4JDpeMDh//LASFgezdwrQdwiGwQyslFRZDNuPkFDaiTGRLxa6N7PiaEmIR1M+xVNKKT
gAiU60TuUERPJCwwUOh07MzAi67x7P8dhvx2CbUMTFgqCa/LbYY4GObEJ1RHUAylzgGlraYs/igY
l5xYtctTPMrGtKciRHAFNxU7sM9EYOzVxZu6Et4sDPTO+txa5NOcVuzugld0YKBuPnRL8Dzajcy8
UVCcmHwE0OVqrsMfVeCyDp5kDDgJJQgWMoPbSwGLgx39CamiX2eMqC85Prr6ZnTK1ozE3sQbABRh
9Mqd51bfR3hw4DbpY/ylrr/4jKnjVpmmGZMF1cmSXUXWePgoUsHqWBMN7X2eszHqBny5918bbcP0
1rHbJ8vo+ivKtwzQMh/8b9JZqKKd9T6hkzUju6Jn06EUlYP33OoLxl7x98uOX9xBXvoSWYMhSmvC
nijndfOXsP/0TsQTHbJ84mpd56drgGvcMNRjlBFAhoxwVLwCldNDAr5Vm3gpCTtN3rPfi/keKwZF
2MGry7uFFLBtfimhoC7gYfCrNduyWvFvvaSI55noFp9wLmqXkKru2zKwY/XGS6YyHwxTvnlu8UOf
0VlSRUvXePqpzPtzqG2Uhj2MVRZseHj8ZpoGax/zhPykq8uc2Cfl1MUxji+LVMYHv1628N152OPR
WfP/rsEGne5bXTMSyqvVpxvD+wctzvcKTojJpObcGt39awamtvG5j8WlF+a1MOdx4xWYZGkKH2l7
9FuaO6+uVjxxw+0qoeQn0JpcnmEeSrX5ewMXJQVz1qPvxg16HujEhbFosh+dQYAaHhqlwRGrGT6K
eBmG87DdVhDVAgE+ROjwYXE29PNGmufxUhAaL1Bu/fVXY4raq2zO8s/oetQI1/0wE2fjwOssCR8p
H1/NXhG1xy/bRqDTyss/WXz/8icT6XnaPz4w7P12W8dnNgPsNMzBiGNjlAwMFon/965WJZ8lyZeU
sPJehi+dX97hgX3r2o4L4RWyg1I1y5MMz0W2yYA7rOoYvGC/SEoQPhTB4/rddQIla08BAmMkUBy1
fn3zEx+bnu8TyauZA1frT3tIML04Gm3k9DnoATYvI+5IlfIIhw+Dkco3Hyct7wnUkAmeEkIOyMcG
9hKAHyyu5nhNEIS4fA8zIkZjKoMKLBngTTH40y/cx4hoNaCqeChjClhCtBCMEH4qTDkNDuClCalh
yGqhuuBQD77n2mCH5Rey/Md4mN3Vu3zP/thNcUzp6w1zpmxJVYmH7pL478Dj/UOYxzIErnFCqzRP
wnGTAfG/MA2J1uzE8qRg7wjHLSNJIp//DgmznrcxK5btnNMQl+e/QoLGyNhgJ09QktJh/6Rr5a9m
Ovi1VE5DUuOhKCBEooxK2Dd5hAY/ZY589AoMCI4oSYUx8Q/u4PSQDKprmNfezxUDuRCb5szL4Kbj
aAIZ23eGZAm4L0NypRMArip77Y1IFH0qsXF8V+QicYHOguUUBp/YGbwv8LGqQYjhaXtAOPKnBBIe
mP0vFN2O4D3A0PC9m0Fx/1lWOJkRJLdXt7jgXJhYuzKel07L8XHA/81msgAdLANEH/2KMJiexD3b
lcNQCopOss4v9YVCVGW8Aq5MbJnsictqn4kWQ5cMAk/tNPsIHty2goPxEzqrkov/Wi0Mnetc/qtI
oToqWwEuEgRiZ8L8eA5ka5t7uMIviLvBE4D3/VRip7jJ5+KVy7YDRupoMLJyG037UhkK58t/SDqv
JVW1LQw/kVWIAbklZxBF1BtLbRUMgGB++v3NtatO7bNDr24bZhjjH3/APwpPVEINOy0D1X9tLxvt
Dkyuk1MOTWWzlkiegRqAs5ONxQhBpjeCETY5BBnt0NcwNjILcHZULDVhqa0ZnU1l8Y6lYBjIfgUv
qFlW3CGZOnbvhT4OL62lQLqCBJeNzdGfhJSKAktw1L4p4Uvx3ZTSzxvqpPiYRC0TqzzAsxugm7bx
RegMaUauuj0f2Zn3CcArsw9ZGLyggcJs4J3QAzEAWDwW5R/ObeBUADe5vJMk7QzOHtXmZ48GP5JJ
YCkyOFAQqig3EhhiUJgGLj04zCPQfBpSBPqdPqYaPAwrVxkaeIPehw7RyISfDslsoY4OAlxwidBs
P9q3pzeEwlwMTDGo0n8HA7y4d3K/MEALLi5XGeVvKf0+tMEw3/DZzqjPOtNS01vW34HZH4rlGCQH
+HTBXKw4lBZ8l6sPkmNhO8sIzlMpTnc0ARuobVQYZ4tzeUwgmmzx7X8cWlQ3qMIb64xS7GdfQNzI
L2ltrvVb4xB+9ngaT2KjSFyagAzCm2OGT/ApU2QiqnDfpL2CaHdCvB2W0wHpjD0SJhgQ1D8HVkYf
i5wpKlN53eGqyir6Gi3nB8xDDFq4geo33o/45er3zZw56wWMjYf/ABaFVRE8ZV1CAfkBU3Yp5BTE
XpmMLRmVBQNXkguGmtSgkLaYhcPqBYz3xwoqOwoYDjgqIKMHnzPDI0sxprgOYZlx8/o+4nYL6T7l
YDwxnzvaiPZiV+uWniP77rgzJE6knsYCRrwnYnRpOoJm/ppvFjVZyQcChpd2rQP3EWIeC9KD8zPg
gUA09jpytC6LNQPldWkKmRFcThpEjGcbo70YdY9yI1LwaoM2QBLOj37BGSFjVxlwPkJsf3cq1RgS
Mp8h/rRn9eaQLYs1j+SxPu3rjftY/2BBgo+7pFy9iAegHUbGd+5mXFmU6K/Op/infgAeajjVO3+I
cwxFCNUj5q38tRQYxukMBKSg3mP9nEjMFJTz04EkZ857+GWFqGXEXSubjwtgL6T/57SKb2uRGP+N
npUxWUgLbFuPeLNiZUCXhIEKoSt4okC7wSL2kRD7lWObvXtCZ8N2VE0R7UFWe+OAxP9LZM5jgiqC
mkdYesMEwHt6+mBH8LPjUQ9d34UZYjpJCJlmmhOJck94XJYnYUd1D6+xdJCzhqFap9X6xlUYBFM8
96L7QZYtbrGGsb7Ma7SG7gDnkEnwwKnGVJn8w12Dvz7UYLncD6+NwQ9ipg7ke3HOq6EwMqEtnYDn
P6zBqsv7f/jwCI4bWpzopDuvZRm9Mdyxu6mSI9ec3TK8scCQ3siKFPOEOV1lXBUNX+s55f/wj4+u
0i/YxFaY3nmsYzQIcxacWwYfN39EQ8Kx4K7OxpiKvIxPNHG+KLt8bp9osvyQ+we7m1CWeZ/gk/k7
/oXNup/Rxe9IuSVj70x4E1sVQjIU+Zpx5kzmCU0YlDofnhYoQG/+IhmOWvff4j7hZX0xHuG/bQ5r
gXl+P+TqoBxq0kthK03EoPNzvF7w+xsPQA70Fh+T3Qj1Ukrvcgnvh14EKFTtBsAEYAnITWf9HWUv
vhbe3YZbTBgFqdotRnsmzUX3DMBf1OWJYI4bvZmYCr4ZsgDMiSL3mY1uGsUIx9rQhZZEB0ax8jy8
M9U6+UIhxvjgTiYqtbnPdR0OM9W/R4Bt6lJ8sxRE155AkvxghtatoT3p1F2uujqxni4mhyAf07jT
SwnntDODs1qUNxRMTNuiO41a3/pwr2hDFlnEa8TO4kfKJy8tE9igUH0ChoMimpNVEVelhQiWT8zt
yRcKiz6djcNf39nwMAiYmD6gp9wpLrVqzq3KvEl8/pIT5YJt4xhMNKbkaiBRsd846z7aHaSJgvhA
jdRxP03Md/i5m7CLNo3F6GG8pUB+Ts97aE1opPrQy5n6YxQ51JVL1jErHiNSATW3x5BwAcvRtHij
GPfWiX1OcP5yeMy9aIQYgA5QwHd8EgCWXvrJx2iBuOushkRGcFXQTcwfqAafgmqER3uP+4wbhLly
ySCEOTksL/4FDLV3eIUWHXTphgKgWskI6F76efXFJ7IyqdvrtJsYzR+jA+ZK/NfBS3/gjzjbULXR
Ls1B9e8pQsIeSswS05Gae/YzpaZ7HmCdKbt6rbK4cvgjYGuPGRX4JUKoy5HbTZsYntZ52RDe8Zlj
XnI497UBnv6/Fz8GOWooHcttG0D3TOBeLxCIGqXXER1IeKj5mtdRFVQBHvvQw4fgosfaIYDpl0i4
EcCBsTogujHD0FH82iM7xMAZfsjysRyGmy0FIFNi4UlNMFK5QOiFB3DTOv39aNnOHyRsI9ZYn45Q
IlkVGJR+YpFdStA57qnh2Shm4EyUdoMj3j+64lBhCy8Pii1Ry9BKW5iMQvXFEDPlXAbJNFVzmNQ2
FJkFVF3YSh/v442DIcAp86X5l+k0mChsFdyvzztge4vzySeZxP4mHE0aDqvmeQ3928aJr9XKOa5z
G1EBCQX3QxI5CpPKGkWncDIOGDuwD5ocNxmAKdTKLPVy2q2vcWHw717+iWuABWXJKxVg+x1dgMd4
uK+cXoATgO0i4JGMHuKUqeYr7+znWspeNPuDHPqyKbl8Uh43v8kFjFSMaXGsmRGlkMGmwfnE7aUg
7GUInPzwHzslbR1KcUJu8XpB387szABr9mExcB9wS0CKRZVVeruX9ZtdEQQMdSYbhvw3XikpIyoc
JFSvYX/LqyYH0Pr2NJA2ebUJvj3Q+FO4cZ5LsuLSJ0pp3AggZr9yIlQsBOkB4xM5mfwRDAb9D2+c
XioGAEnlkBQT3WwCe03OjkGKzyE3CKAbNRxaAXy3RUVgw/RHh/ej6lAshUC5j/NWxC1UhoN0EFa+
NNDOtYE0DCcaUtUQd3DTEAg90b6YzAitIpltnDVuRd26mW1LwmNIpNR+iwI/DE4ATVqOPF5s+DVE
PllUB4y0tAsEZMhA0Z7d/tLJR5jeg9KFXIyzDwMKRhFYvmmkbhmcXUwo6oAjX6FyJm0jqhxsZoHx
IARdI1AHqg2i4YDDpP2AgQRd1Wh6Pt6XEKZYSOLHlYgIKIUpLvEDcrqcPHc+M8oXhucm384aTcf7
GxHNkwAg7OfRTRIIjmeqBcd+DqTcidDNqRIvCNkh96DoQTPURhixT6YCKf/NRvN/9heiOcOkIUBy
zhWfchJY733vow1suuqwpE4vTJk+qmbSr/1wFfqSAs1H198YEFKCQ1D/7sUXF1D4CpOo80nQGYCJ
9CoyYxb6r4BixL0uLi06Z+wdWVuy+/J+dk/v9BRn/6TZUkGQSLO6LUuX4djis2DyCj5cIGXj5nXx
2bUZTTjYEzv3XWNXtHWt+bUKEUlHjgvtT0TaHrYmE+1/VpigxOMY5N7mskHCgm0CDth9vX+gMUUJ
GTIimBWL6/bnFfkpHKUN4UEKwxf1cLEI6uWnoSeK2doc7DSpUqoG/eRfsJ7OcyEM6byblBwP5GSL
FyYIcHD76xmBhRrFww5QHpy78AI03SzmiBEfMxiexxC5kmr0SE84WW0IdB337Musb/JAiVimNg6e
ThXy9BKCbuyHR+wGbSt+rgT7PVnWago3B/aa2IE/gv/wzzNkl9qBVhhOGmaMlk6iTm99jZ7cIeR8
X/V2idSb3+PsVKlqf/Q9m9hUkIuySVqHTsFBaWog5Y1p0HoiwpElft4VkKX1r8jjeKH81oqpwm9k
rqR4zJ8Y2CcEj3ETqcQj0M7r14Wa8X7fSWM2kJLIsT77t3i7ei43L13NbkERlSiu4zI5R6xzODmb
GKfkU3JzXwR4oiolN/aj7dWQCB89OYX9tB+xfQjFVkLpr2MDyxrBmp6kKd5vAWxMqFMTPaCJLVm8
fW9wxGEIs15az9505EnG2x3voYcnG79vTpb9iX6DjDH9eO9EnMjJQAwLQGadHWVE9DNwbya2irmt
xQgJ2yugM05MOo6AuqX1b0HLwTp/RGM0/Yz2oo5oPabJrhRM9j0OjAfBf5yhOUNHZi5usf2YwErw
jB12UXqJaZ/w5f0W2n1V+MPgQvZMAH/vjcz1g/+kIXH2bFew90YMz5kIDM3hjMZ+wCWCovSqX3M5
rvxBNIjgQkzhL3qbAA/U9cvbOEN3ZJauOG6KI18zZb5e5I0/diuHczXD+ikeTQvn7DCwyFUmPr/k
wbgIN5gP4eMyzKigXbBsWgynzWu++Xs41x3FXOMwdOeiRtduoyVITqyezX64PM3fRPRyfA/xAsVC
g7YgL8TiHGLeRVXL7JAajH9Mhu68o8cuQECH7jf5JiuPSG6D3PYJewym1D++ZmtKCeQ0KwegNREv
meOgIWsb16KQzgFuJsPxiONSI1Od5d/nY3QudFuLtlqHbupcvA+/Z4N9B0P9YBITF0UInQmJClE7
tElP5ZifcboZsD9M5Dg17mSAXhjHc0eANPHGNhpMLvLE7Ku+HXjN4qf3U3H1Jy+H31oceRwkTA+9
SnwGCe0qPh8l4kO44gBcjS0y2Dg3YIBClSr/uoDFWSCPDB80L4a0Vyk5rc/xUR2UEWra5IJvCEVW
ST81CZR080eZoKR3u417xARxaRbYrp1MOlLx5H/Iv2RGfZBLTBLAybEG7GKOP0qxXjOJq+MTopTD
HeKqZ7m65ZD8OyN2Ad1BJ8Z4Rs9b8miwJgElEZ7u2O/yUYcITTu3gZ7LbYZzgCaCR9+G1Jm/vq1Q
9lONEQDBJLdnRsoRwhzO9Hi/QsJ+EzTJ4rgQhBD2bwZs2BOlQYsBgo/hTXVxSvDPBmFL5Y/AdCCc
npjg9Er3SdLOzTwNgh4Y50e0s5wcHyYYfW1CPOkJ5r79qKKrtPoQnIMMB70kJ8LLwW8Hzf7Q67Qu
vEw/f6V5wO6Hk0/VKX/o0svs59+z144fjIEfq/AErY8ltKrDe/bZ3ZmhAh5TDElv/RQmBabYXA3c
CChh4TpizseQg4IFUtD0NKWFGruYs2tvN8DYn9XdkF1XZo0jzVD6/1I4k0RmMpkFTt1SWmGyvb6s
kWovYMP04k9w92rmkvzIq0EuAW0KEVZsAsFV2Gg26ru87288PKPje8rU12LRalg/uGNMowWf1b3n
Cwp6hyzpGCyZQk1gsgo3IBl+grGoE9cR9iIFvj0W9zZLLyDVE1m84n8Pz+i7/bmf2c/t5UKzSiQl
UjzQIgfaBLpF1M8aiCNbhQlbMCZAmDXPgQtDk12HdEK/ZGXW06/xZ4Lbx9WijSH9nQo6lLBEUKwz
54wlbBMv9hnjJk3O+lblMmWaHvDin1Nsq2S+gZn7ItKbXh5MGlf4w80GgIAEQc0Gg83EDtEAYmKQ
M3QxSGQqAjTd8rYAtndfUG2Pfh+lfO9pXTKkJcYveNowaR1RjPl0YgRHI/avwwvPQ0hR9dvbxGkJ
LWM9RWYQDA3oLeP5/GEIQePD5x2slOhi3kxunDoga84SG6c9Ixz3fjqOiwZ0K+7C+kfNxZ6gdqPG
FBPMjvs/a71LXESMETEbZGslE3biO4D5ZXdBEw0WUHa3J3eAQPxGQdWfvp/EZEmYjv7wCwLsTSea
ZrN4DFFp8l0d6OOLvg4ejgPSD+TaKV3mm+7+CeBbOEh8FxJE6uDKHNfgorT6+SYBVbOu8ca9kOm+
sdF20/w8/LiD4lqyQKKhM8AqtCbxrgabJwZNlzgETjaPQ7h5hw0V/QqmCEsJipZiPpwyrDr96qMO
EDM1nrMAlwGKOTgp73DrIZYBjeILj5TpyT1Hl+TnJXDLAjwwydkG3WQT4cgoHJU8uGPUJj39MiUf
YzEwoLeb5CerXJrMyfksFxFvpa/4wX2dgqSkOmZY6w/nDxSNYjBMQX2lsXn4E0rtl6naxVYJMYvi
1FZ4cZDyyMfW1SihXuhFqs5CSTqDAAaqmooHQwivByTLQX2abRHKMhfAUaqwK33VGc8V1og0Im5M
UJMLYEtFiVuJsF/hlz7Zb6t2URwYh77D04RQBONG0ZiB/qhJeC2GYm+PE/M3Y4hKaU2d7GU4YLJj
uHfnG7CqU1gvW9ofJvc6sgni/wiCn90dIAqaj8KE8oMxoADBe3xI3nNE3rOtZC+vFYfEahAqa2Va
OZBuXcxLwFzgOUJRqtZXYto750oSG3aGIOqOkCRfcDn6kqVJtWUKMhXJRniQJ+Mg31DJk8psXOx8
wh16mt2MPi+Vml37Y1wBcR+bqhZD2zZET0FSZgmdnne+b/wfF4IY5czzyhnPRxScXDOYsVPsBux7
liOF4WxPpaqL7PjeH6j92Jwxb/Sh5Fpv97dusfgZijxot55hzUpuLk7aEWiceUTP+8VSGeDKLyAE
AVvvkP+LMhMthcdxwSRNaEEepjdOKX8xeEUtur4yGHl6bUYhYQHdYuuLYYB4OmRMYYJsj/GWwKjO
4T/NuxVtDbMgyi5/ADsHIyeX+vbOmS+qiZyDP+zy0giqnINe5Or6oMYYd11D6ixIZFSdZEmuNyal
GLMryGUGcUIckNQCpN+eQ6p1TCocCa4RkFACgIOcmfaOoh1qs3HJEmgPEHn/fbAbs4cV9jk1syK4
EL5qzMATfIAAq7RtkASLEpyMImYbJc0MZCD2gWL+26N6z1URaUxwglAMRUAhMLeRuU7RUZDvJpkK
C4vwiuQHIygu1lfs3e0fbxmJucypS32GkQ85qeSmEp0Gt4ewMKSkKYOMBRnsCkCQDpskqrJytolk
4c6BUTpLi2SRvzu/Oc4+A7f39/5nxEqdYV8BCxKGGU+QgxjUFYdg4tUfzHycS/wE5Mplv3NBWLM2
K9bP3TgdcOrz2TbpKJH4xthaHMaNuaGRTaFUYC5B4AdcJJq0Szx2XrYM6iJbou7BfTWBPyWIQxEB
XCwY9rVxDkfsrgkcVgxXNBovREQO0kHsBuFHtAeo6OrD4Ovbw3Nst5m0Ew+YL9opABgRzZYNg5Hh
45bG06QeMIS50dlo7MueR92s76S4qt7Azk6xupKcXwbLb/GeMTdE2HVZ3qEA6kMCmUmHsWmSi23n
ttEz+B0bHOQZkhBjG5KTSKYM66Bg+FDRiSZn46boT8CMkxZ8hTvf6Q9JAuWWEpbkzqr0Nm+S1su/
M6P4NUKu+x8cuvfsc6hnz1nD0kcfQQCQpayE/1HPwXwneG/RFfETYHKx4if40hujP9pQZqHgdCef
EYUpppUS6iIc2o7M3IwRatZQOL4NydTrLaUFAsKF/0g/WIQ9IakIATyDKa0lvxmYxLmGuBsQdkXc
QLPmIZS8EaBSMj+hXMD1A6FdnLj1uT8QBSocGDVo+83y2rDKJj3/NBNj49KSOgo7xDx6xfgdWHQt
pqywvYOnW89RnQWcPEYfdzQTsSoH6ODAEAem4ymgRyHFks1RsFtGqyaUjSYaBkMc26LTTSena8Gc
11Jg3HKRkjnw9KnVOUO4f0lJvQrPKDwBpkPnntzn12j8td4BUvL7nHaU2StlbIuKAAewn46IDcCF
MvzvBM74mOFDA/6CsDGlFrIE5kiiO2dEz8OoAcdbbfPi71fkl7BlYUmbLE8QgacL+xdIpmLzvecP
ptK4G3fm96kDipCiJII5rju8mDMoTTA2KAzoMVC2fS2vGesZFR8dFSS+OlS5msQ1pYJBNI6aIYZ7
mJnk06TTAwz0kvk14ocPk8PlfYcGdi3M21B3L/AgcwjMefs1qFYVqiuOAqb7kFhwslCZ9aqLN6+Z
AxgCoAn9z5PQHHEr9FyUHsHVlvxqTWJF1LO/VuUAjtsFR+TGojhg2/TYyubEx12O4PF5/TdeKlMa
d3cUjcD92K/c1phgcUPegVFVLil0eXxgvEscrokt8D2XiErhQvY82B2VU71/cZdT/Om0SFPuE9Lq
aHsqTF7BIz4wR/QhHnt7TKR7a8HQnUr7LlCRUNnUOTBff55ktRGABxwnG1USdZy40gcpoDh8wjft
IJzhAKEsxFmzpAvLwUiAp0ZYNfGROdVgX/z8l8Nvkf4DfllzeAtZijFOaQezu4VNwfyxGDGMah2A
Qd3Eu5IBz+Wu1QeEz9SjfWq2E7yGTXw4aRipWD/uEPmPvvQEXsJkmduJcZlGM6z/7KLgD/WpMIi5
xSWGo6jKaD1ZaER9hPBo/RIQ8KTT7CVY4WMCSNczQ0jKNScAKrQgVPCvBbMcvQWMGGv4js0Kp3aR
KPEZn0SVdsEBW889c1ZHpfT/HOlvg9LeNwtR+Z7ciEg2FIr0AH3kvvyo0YpWl4Q7fh7XIZUKfTRV
ae1eEsgoS7qhsFWMvWp2jEAXGP8H+IGLQG1OF4JHOZYYmfiXEMCZEA8bS3sXoiryPEKXMgQJIRGp
1EjtNGdMhFkVr7eyK/tsIkldDgNocyssA/XRRL9uFQ+f7+kzaaYoJdiND++pElkjupfC6RI4LMF9
CQhD5e4L4jeLhHeKMMJHj8KCFwsIfBL8CL6+sx2ZT6ObExfLpV5FkFmn2IabwwB2pjGaAhmNY5q+
OajWkSYVMGQQQqhGHRcUW3kposnxqKi8bd6y/+Bl+BOfmY6tfBGBUc2R/8WYWKPUDHv4Z/DeFj37
ToXVOSW2jhSjAKXd/MpZNbRQO/sZqVMIOlkNBUQRbDQBak2sZmg9mGbyLjbm/9QMCLDYGAFs/BKe
DwDFlfInEISdaiph/SFWsmCUS9Ztzvn8WgwWkPoCCBwAkBfjF14slC1G968sSqkTJoCFdCDMlLlZ
lRV8GuGGudyEj2BzHAXvsMuIdvdJJXKxgVlKtjKvdwIv+SXLymCClyLeNiY2VN92GTIB4qxt7X5Y
4fx5Z0Cg3ZPCnxDTh8MoRtjmc/d2xOV0dcuIWkMY1zx4PjZgJ29fIXbsxDX8Wlfrrz9K4MxaqGD4
jiR9CiryNycelGqCAY4ZCY/8Ku+MYKCTy2CQU+/gE8DR9fUnKXYegJri2SmUMt90kDzxU8LFNcHW
h4mezp6eDYB6WNq129+iVu+SC2peglMfB9jf82vYhLW1Ybeisl01LBkZgHqVHVsL85Q3heRI9BRA
bzT2/xoOa0zJO4n+nRLhBNOtWAEBEaCRCO4FShx5aDwNwg+xv4JfQdzog5bmrp2xjq+MH7ohLPn5
aLzOj/G8wa+wx8LFNlCFMbNJ0jLHGV3JPR6jw/7hRuYAJd6UVKjjicPpJy1/7meNORev3gRUhqJR
hgWDOSo1kRp9IeWOmkUzst41fIbl3b0BlZ9DbIKWSPYgnw6SDtgsVRPYktiRvkJM1mL1gJRjjleZ
+eViY9WiFtTW94jZMz6aWLm2xrHFYqbG9IJ7Fqk7WdkgjKiNrEcC07Sz6xB8lTeHsx76U4t0IimQ
LU6MDtujrLdAZ07PB4me0g0yCMDs9OVz2cJIxO55WnEC8gpWMog1Nxfhpsw+OWFGwbmw8GgGTiKU
oGCJ9ewWT+OSFc3sBm+KsOhrl+kvZwJLblXypnPz34cvCIE3QTGxsd4cbUJ4qVf5JJDELct060IW
OGjmzYYcouE8SoQsChXwc0bCfTh9aBJokq8L4FeWGPE+TA/wVbvaGVYnHD7/8DZFb/KNBT6bdu5g
C6HYeIkut9SK9MFNeNP7BDKfKSVBYIIP3wCZ6ocD+PET5xPNAR7e5nN68wrSGiQMjpI+7T4jPigE
RDbQZ7Jc7MYHsQ1hlD0xPabT5l4eGeP1RD/Wc04+DgtpvdFnOLMvzgxT3QGF7XtfBn3sVsfWa4o7
uLXCCVDr4seFpBNdoqEuIhTS9sdGfJVhQKTxE+n7QFBlYVqVo8QOKFAhGs0mFsL474Yq51/rBWSP
sO8wGKKuJpIl7vYVoO7HqWbilwBoXjBkpIai7cFUCcob2Q+tX+JSiSGkk/BWqQZAUu1L9svfbI0Y
eK5vDlfgXB7uStQeoJPV8QbyDfMU6rBBf17vEaPxWq4znxUPIeIeAt08KAH7TFIuTDKFcOjjAasf
8I902qRKQIViRQsxVdcAE0a6d3GhutqgS3TYM5iSm6T/0Gpv5IAi5kxd3+bV+C7g91GqXRfUHgle
NA4hhBzS6SsRF5y4fYYxbaxNUSmwOtjFi6t12BfRedua9R4FEYI+4KYc3zJv44q8e+JSE7XVAR75
X+vL7oNZ31gGiAd3g+oDY02sBiRJUHQI5njr8qp1WrARwioy6ie+3UV/5a3foKG6zrh2DfQgdKIM
YrM6RvvKWpmIyVbhyMZ9JhkrtAgvLZcsKWA+QFXXmICchVXFHwAhvEBIIWTMyLRxk4yZ1UBmBn5v
uLQlXL51TLul/UFggOP4gJnl+mwdxG3ees9YQOxlOGR0jPYxEC8ByQyLgTw0Jps5xxBf8MWO/MtD
7E9JyXVOQ+3AKjsgV97ZfFZnBNWEwgr6qF+DUH8AZikv+C8UPMD9CttzED45l5WIR2MwiDLNUyA+
fnco4iSqY5KvobdpAagOYOBHn2OvCAGKlpNh0STu6PvwxTeua0lbDSKmaDDyqIoGKTVA6yti5AF4
dbNFDYc0JNgACTCj4Y6dqe7iTeaYoi04wsiz1XBQ+neD3cHzHj4FbRuq3D0DPeF9vliDN0veDXcn
6+lkEw0s9OMkiIZ5Ikx8yXO9Tml5DW4CnNntC4tVA/dGEcyBAme8p2/xP9FQ3/SS4gAT2AbLjrKO
10fgiv3QAnG54EpFEY2F9CSapAxMZ58QvhsWAGdvAMgIpy1C4QDgyZSiN2X8Jmxx9fZm8L/Hsbdu
mFD3DSkmLs8uMXGjhqNqHNlixCG0+x9vhGeY0eKsao1dHJsNYHj8ESwi+EzM68yJJRk9fg102dAw
JsBrsu7wVBlF1uAr4/wZ084uL4jxqf9HVkNaGaJzUOmRNVa1i4xMr+KifBs0YlK3vN+hT1xnJTGr
vMOPL/zW335Dmanshqz+ZiFj57dUaMK4cHxkV1y0CuJMEI8/vK/xEDJxD5Vpie87+v2ekHG9nWEk
pRh5DRKkFl7lNToeYLLJENJRQPrPFOSs/zrrOw/mRsJMlluSiTtp6ClD3/yNwaUO8QfWxMmENbFx
N38bdjz75SckqJOAe0lBu3681RrBZ3f2Tk3PTyDd32vXz+lqzMN2QBGdXK2rxSEDF0KHUcXMARf4
2WYlavNJouBgESIcauwVjYEHGm9BF6FJcQcxbsA8+hhGfyxG9jxN//8ikSftzEAVQrOk2ls9tITT
IOYtick8+E96s/GVt3tm8jJ/5odZevYGiuSxLF8j7Vzo/ZsLtemGCO3kC17sz33NzstvBqWcm4nT
buAne8Y42l5QDwIg13i0+4Z952kDmAqVkzhxzz4GTy7Jvhowvwb1jAOzn54wW7gFokXeYHCIZ4WO
vxAVOF8Yna0BPv8aJDMuhiba3sQLEdcbpzLjNc4ewqVx8nggd7s7EDWdIceKcPBkmkkRuRLt+ICC
+bRjkih6Jn5/5rGYbqCn5EpHiIP6xMSvyS6denryorv14syEb+6x24iBNHaUSfBOJVM0jcHX2EPz
iG7ZgF/9gA5PZ3eeGS5Qc2mr84yHHwm69koC1RF6I8oJ5iFcL7jny+4twFuGc7XPuF7meIJOMFv4
8M3BCSX9+JgWnuLKEQ6y3DK6JxKiVgTS2gWIPCwoh1lPlPDSaX0/fGslL/hr8jOZqgzdvPATRjcm
zRpn2SBE7MrQdKxtJW7gq0b+npyQ86ztfyY+iShLjxiM8jQ/ekI95oDt0rOzNZ/OaIWLCYvql3Io
wLZxCSWmGM9WI9qaKnJ3eKAw8tm9bjSwaLDtPV/HOcpMmmL56j1sxVPtvbgg4IeUurIA0KG+TbNn
INP4PIFnMcY2ivQpWjXu+A/MajhkDDnb5J7edFhM2Cghv4BgkjII0EltYcCywp5DsEoMSAXYq152
GO2ZPM9kFAXUAg4OzugIbq7AtesYixeOoBtGm0/sCMHlZ+LGe1bMFrhxrDmkWDsHQ9bEYPpj0KTr
DUU7lAQxTOMEJd8ewPNkFeaDKDQ6kBtlP5cPDwb2/zYAJ9IQY6gAd43fmlda1bRmRrRhJhE8jBnM
wdUvXfW8Ll5RyrEEy3iA9HzXZMxvqf95Bsgky1hICjpHsukRmAt8LPLJZgJSZpTaaMe+DomQj9a3
o8aGSXBlRW+ikYHlEaFwcLFXf2U8NqHMuTeozSfG0bj8IbE7s1s2lmBLENlmkUqRPHM40/A3j/8E
FwrTJkp/LeIGG9jM50EjkXiYHcazWOQtZKJdqGSe2cZIIkEPvbOR4QN941uAksJF9SnYFZNYskgY
48BH9+pgoWxARfRoWr4glSsQVH8/BuXPuRYwrwBYF5cbvm50pDAl9A9NBAbKKXizX0zPzNVbNuSu
5+K/NlMOnwinyKeG9dd7LnNrprJssB57dt8rFpP4Z8vuHrIVSMIpsyc5ISqtvxd3JPWoKTsN0yx9
r6biBLpbdMlcyhI+1XxHglKKdUBSLWelsqDhc75uy0jil4ieuOdtlnCZzP3VHPtvJjzlnAKTTHWg
WQ/MjlARBqbGCAxuYhDH3KFpeTgQfDp27dBF+k1FigbIkP4+09/0usC6oHfgv16wfsJGtK9hPlTg
ey/mjuLREPHIM6FJEDPw/YVqi+KM1p+pjXhPfQ/4a3rRV7UFagH/68JR54xcaGCcV0Mw7gEfpkPq
/Q/Lgnflj0GzIP5DlEL8wXXRahl9CzAUhAklw3bHGCMVVmA06cp0BFFtnPTXataYHtxnKNf60P4b
wGqp6Ho3pgeiuzrnHW0xqhd6m+/ugRzAIDPeJWvtiDICQwMEo8duqax5ONg/AJyVgSjqe4eGewVY
m1Ha8pxjl9ThbrDlVtUIuYYYfM7hBnCIgneD8wQSZyXgRwD4zfxWH4RqiE2nd7euNrj/rPXw4RKN
HlRFs2ImCMbLbwDmRo5e3x5EOfZyxgtQz/Hy4ZxjhtPgbo3AcRCjWyUYWrt9BgAzVSSGbYIx0TME
9Y+egWKIIouC2LpGd2gJkyG0EIpXrWLkjuuBBSpMEAWPzZGZbgJzTXjQL6zBBHLULDj1eLEDa3jc
7Wm/BDuLOuDjNRRdoEl4FusTjsaSYkmwuMYUNADbIzJz8MXeI6AGlhoBCtgv5vTZ2B0xEmJ8t1nJ
CfETrhwIYhpUJ1DBysMd4oeTluDmiRqxtxJip7fLHOwoa81Ho4dPkZcaaqkB9jB7mUJV4Sir4xPA
pcSweKzzR6BnCXSkwMC30H7rnnGbj9iPirHAumZROh0nryfj0nvPr/bLRlWcM+8i0LbOv3ZDhjHA
pghM7wU8dp7eBRRPtt7xVW+MAgdphTP47TSEnZ1mF+w7GG4DiUEcxD6HO09dtfZmJxuwuY6vaLP7
mOCDxmt9dR72M/nAgGPHcfXUJdaftNxQdIBx55QSWBDhs6ZfbVRRFDMY3lHlPEG9L84LH+YzXXhr
T5GneL8AuwaS+c5plU4sGc4rVCzC/Qy8L48LcJAOWH73plpMXg/Maxi9gYGJL99yno20fLh66RHw
GhAPqOS/wuw4mfHMuUIbjhtumLvTcy4LfjuAn8+2ZZNs9OZwDu+EUaCzsmtgPKj0iHzwO7YK6FB4
9DM3HD6tbkfT4U8IhEpOO6SctCrJdQdHaoSmocvrvMHDmsdp8zEFAHUmmFXUtsOc47KeDYN61URU
/2N4hEtIMJkS3pYXKFNkDwkTC+sL7RmXC2YjG/++mlg4l3FfPeNKvz/4jWjcGS9iolc57zfMjjfj
gSWnh1VMN1G9u5sT/h6m1FtkJvbh9K96f5D/GXb6bfjlE+ff1dgtQyi9ghpBwZWJ3VQ531V/itLP
5C5d1TsFG/mrWyS4rFrLJ+PHs3e1B64c3naqo6LKsK4JpvMBLClMx/0n1weqW+OBldcM1mVem9cl
hToPj5P6yC5HxoOwMPimsCV3m6iFzpMOp2MmWKq1Jjw07f31k3I3gIX9L8ORq1xmOEpuo9ToNWyJ
w/PGzwDjykcuMuzZ/ajE1XIQDyHxcy9t4WfOfyulQV2rqy41Jx8YTJEK5pFxg6dMpGwGVThlgORu
8C6vWUKCqa2rf+Lj//1mwqYevTiHPy2b8bD7qChEIqaJQsp5hVfzxATaITOYU0LMsHvgncenK1nY
pydcI/ZtLqZ4xPSQkySn4xYNEyk/OqqIRiQlRE+CPY8q/LHZhdSCsP/H8AQ6zhTIzsT2AJyts6FL
xWpc2Mth9jTlKYPjpHbG4X3HNEc4B0IBZK9SGAnqGKoc6wMl1bs6Vw4kXhO1CyOrad0YN4NGiTVI
s8/2Rcphfdz3mqhYDhR+U48FBRjEgcnwIufP84+t9eR7FDZVuu6AYRnbI9I/600Zh9SRqDpstHkN
o0RN1KDcKe41QxXvKomodUhjYOtMzb4eFKyssZZNx9M3BhsIIgm5m5ivJTvBf+p/rf73s6SpwoTP
wLrkPL8tyBoKa+xMAKIrQt4M4rp5ViOtzG+4BJxNubDY0CcKu2YBbdckv8AcW5yveQWkhrgoIaZC
e/XY3/hcQCt2/uPrPJYcV7b1/Co37lgIwRuFrgaEdwS9mzBoigQIgp4EwafXl62JBgrF7rNP76rq
LhYIZK78bZcYe/67O7kMZ+spCDbfDbNiTw0TJ9+Q5gPgrIytokXpyA8eTe8DZh7OKC/UhCriiqr/
9Qg360X7Dn9c/hx/+ha7K1pJULpT8k7Pfx98dUttcJyXJMCg6Vvc4gUrxB/vDaprOM2MnHh5dKfw
2InKGHDcXdbsmJDOSYnul1YQdk+wleA+4BYLuVVzyge9ZmxQekXbBEUXoGEU1ZPS21uwdJKwzF5Q
uaMvbhryWXnHrGXdW+EiIPr7Gt2jJ9Ui6YNMDlZzbkZOU/tzLLL+TaapWyZaYO4EXgPFOZ5CnCKP
BT7kOwf1EYSgodDuQ15DdGGOU3wNYxWFhG/ikbGbH6OKf1NEIY2obl7/Rk8jlLgbjhF97DcQdvJC
iitFy2iXOKA43ubn3hCBHm7eOucm4J60lvIczMI9CoEBZxF28JSQaXCdXE6/nCtRkS7B/Ye3v3NI
0rYvblIc4KxRguVc+1NYE78pyCZhixeQ5j/tV6/P+85xrEzwiU3envOFY225siVX+J4xZUMvDoGv
I3alWEz5HY+7eKRQCgaQl8wp7+wedDDx6H7uJLan16IkMw3+zBogE8HY+sghS4PT1WUDmLeIg058
6Dh+c6b9oGt4opd50g6cM+uB6REm+E4fFFyLHZpslfi4JX6dVgXxBTKF1feUqIgeXEdEKVOuLdnT
krkQdovhXsLn6ow5LADdEzqh90lYxD1jeEZvQbdaYBQsp1HJPQOeFJYTjY1KTYBnkvOAlEUs469Y
Kp4He6WvVMS4Prr5OlMET+M2eLJZoIi9krHxrHM9afoEThS4tvm+kDAICESfyW2nxaKAjAIvJHJo
YwqOly7iVBQjvWrMXBKKJ5yAlMzM38BO2KJ7xpIApMQqLBb2mba80T8nKi6EHUVyRyaI/t3dNv5t
8svyL7UVJ1X0VzZzUXWieHV0Xl54hyk3IQM/unjK3B6gePW7nNzFKeYlih8quHzmvGZE+E7z8z+i
Kzk4/orXmwSx+EsLCBeOHS88x/eNqFY6QUD9s2McZxZKuaq3po+aviLyDTFd9lZ7NuuUhcpXeYr0
sBtW5x6lVDZzEoHms3f0gvrgZNb0tp+57eXPBPV67xxMtFWTT5SUBmiMVb0Lgh6pqIRHP/gRj9Yj
l3vW8Oo79w0KVGV3Vm8eTwAkpPTgmugSSXFF75ufM/I2bxSGsuwRW6nj+ian//DY/TMw9NDRIQyy
Kcgg5o4rg38HYvGVQ1GxEkvRLVuHW1K2WHaX5ZjoyrCbOTtnfFuICyGlr10HRwH9gG6g8mYk5Q2V
3ggPFVpSIo523AdRPdfia8ruzomg94u1gDIlKqWokEPioojr0fB3PmfGzia1k/86XHbXFEdJbtJv
SdqKELxqtDFz3jpovf2LUFSteC1mUKIeirsurKjtQOWQixz7HZEq32L4zKbD56MHGX7LoTUnz6QL
P+hRdfdVWFuSW9BJIHtdEKzEkDLHgRRXjCQiO0pIia5+M8NlHrzG6PGp2FJB7BEToom49rxt/GXA
lWnZ+dfaRn4EXHTehU/f2n15jig34apw+O6W3FR0IRRizUenzGW+ZHtrSQzo3cWtFpM6SebUF96U
3QGo+8yEaHHpzmPMCJ6OANgZs2NFySeEkOMaE1sPNwvd+HE3N5er4FUcIK3IKdAwe3D/HiKS5MEz
Sz8BXbDpPX3OWxQ/FlztDXAR1MifaIGZNDM9/5HbSJVoGfALvWtFEBa/wcXJXzu/MtPBgTEWdCN7
2iXca37Tp8wGYTabmN7H01dmzezYP5L/jANzRDQYuQv3SM+PG9w9EQ1hXoOb4kJnEbmLxS1r+hbH
qCWQ++jsfSbHJ9ZHj1Da54yIWwyVr0x0ktWzO5TEA1oRNNa1Cmq8ed3ElPSPG0rPzGdmc4gtSJEd
V6DmA+TpXE+Urj6Je9mz9eiXPDa+wsinhR/gUUQWGGavrHzVlh+YNoabJ3Ozi5smucRlrBMcTR8D
mms2ZH5+F/8N6aDYw1h7o81nBtjo2eIVEjbdQ83kU+xK1Vf4YL3Enm6SDZH9IEf60pgm+uENiL7P
s35blBjVuZSMnEiNKMrTgQRA6KbCRh9G1sDwePVBgKFVxDnOXpk+vGTKgnuqzEwEwvSuM0x/E96e
F1IohXIJlih2jW2pCbhkqiEt+sOcfEN/ShfGo0zMT0BJAJh2k2M5uTbD6jU21MD8znRkOnVI57SC
GBfRK9sr29y/k0uLkQzI/ORWQj831DsSBXs1+X9XxTf26AGJIR/LCSu7r/vwHIAYmMfM1Qd5khRc
YJYQG8kkeQd3VCVUUeYsEnG5RO6hAK2IgkjQ4FQiobHXoLKHMCie01fx5ed/Rrf8MW1Tija2TMxW
5kzQwcYfmP3xORIKOmgJ+UocBjpin5Tt7EtSH6lHjsj//kECm3GDW2lk4JXeXqAB0SM8OcWD36Cw
+G04F7lt8Vo98gg6ROLwckolxOVa9EZkiJUADZoDPsQ8zEhiD9ttpxD0mTi6V1E6X0+u8kh996+f
gWoPH8J8+0qvz3EDjyMTj3WvCSJfH/tfNPWUv9401ClPgq4vC5mfVsFL8wLU/rqPr9s5BO7iQs6+
V6K/IgdfEqSw6X4JqkKmrqYfZjub0FvxS1MDWY9+dWrZmbpVtw/UEICN4GJsfq2v6xFpEhY0xz0h
4EEDZwYT5VxMOksfbO/kt9ETwI4hQu/9Wt+ed7Xb6dMf5p/kzknTRPzeDNesK2aIVqyFLETD+Snq
dcBfs74nJRQ2olt75WCsf4YnLSBewSCY9UQVICx7TY28iJG/EE8LpMbw/4149a/au6H/rMlZIqgi
bKwcwUf58R6rc5UofxonkdorOUWt+H/7Fp3oYyJ95ZtfgH7a4M4R/oKFjQOYXi/XZuhgyiJM38K4
HvzoveTcxk1EQ80nlA7kA+1rgFmsKm9aTYSxyxiShjivQmlWZacZaNzAzgC2wHSff/gCwDZtwVln
iEXR18FGwyWMPltw5kSaaiFeLagIjtLCnUlaFbt6LnbLaZe9IL4o90AHZGDISO7IGa/Y+PCz2gOB
n6oM+AFHXY6I97kxUAbsfzw1BlEVVUFsp/uaARCHH3JZmIdYKt/0Oh0RV8rRs6h3UOf8upKrN2m9
d7Z2emTfhIB9ybLk7MI5RoT7/TXg16eZlrQZxRuA0mXCUvy6gDachs2/N0TPfkKZeI3N4BVyPAdk
EDKXJ1zgjiYdA1zYiPiNUyUlj1ITHS+Bhmj+mTuc4Mm7C79nenji5hXZCyypCpboY4b7DrcThlTE
XEilcB7+3D/bm6O1LaBXXGP4g3snFqS45h8UCLiw3e8U0DfhKPgkWEdga282WGaH4JnVgwo32zF+
+c1E2ANgE+GN+cHjaRdUMW9CqKNBuG+ZzOUtZismcZ3EHToLmDc1/5czpwQn9+6PS1gXcmXAhYT1
VECiVcBuVgcocWcnxzUOWvIQOhtlVnMQH4EmwVQidUBEGuMsQ+KHtE94csv+uU9Ew6xefP9YK1rC
3KF4cjT3C8yPKi4zfu3sNn3SxHdoKW9dQO2R7ElM3TWnK+IKbDCWmNad4P5nx0CZ4zf4WPLBhSoU
/Xrs9HGpVDxp8BrWUCRr46OoCmT/JRAwJadjbQjgCEj1CUmZITvpRntcKu5IKbn4wjzwf7qgUGoA
/87McMbbD867NFAcHWy3zA5I6XFgDd7QIuS7Ij057p0h9rYEkSSOr3/6NROvGrpLnmNP2N+FiuSX
NkPhzWauQBMZChLyiQ+JIQkfxDW0RpjPcXwC5T7jK0M9GniEFw3+GyOlV2V7hgzBuAOOjSEPsAkH
N7XApIXigHK10fxUcKiGgyWXFkIMaUCCegloRAXBIqooPodj1AkhNB7cdbUHcR58uHLEd4Htrf3W
NUOOKr39NRgiNzJhOvaWJxobHhBeP8BoMljQFdAB+A/OhWEbMFQN2UGBefWMjpeU/A9O6KLC7+NZ
Yw7zDDglnAovYgFEVg94LxiD2cIYPQQTT1E0MnHOiINH38GMzL1Dbtmg89qghYxj8KHG118nojON
4FUWofA3uzA83NBgoO8jeDUkkYmbWyDYHUSm4DgOiK77ImBJH45tIfZGZNxmD9h4NFcM57I4dk+E
JjBvxo8h6ZOfjU11hNrj+3/gClANL/itzMcQKbPNSQSc9Y6LU6qgo+Hy29EX/zaiFEpNmS7oqyNT
CXgPBeuP3heDxrN7PsDnieTgOUHMw7SDm9A/jbieP8vTyXPqCko78CXqVkyRwwWgsCFyjprmE0YE
OAqyBFAMo7+FMUPwx19tYydCnsRtY0/Wy8mFAbiE3EYi4OOBRP16hWi6AhQzRjneOlbmdXKfShje
2LCpi5PRqgYqU3uBbINvB3NaqCEtwkRt0CGHJFYIuPTBecuOX60IP4WUL8dWH8EIT1gzGVU9c3Yf
Kty6eHT51pDS7FBDObJT9owukxCjXDjNC/1PlTw4/6jQ6NWQ0NvcnNCBgWYUweS3P1KwTy1tFluR
9UXXipshvA6zBKnKAIR6fwXuWvtK/I7qsRxtMsaPaw73BMmLmaNJ12wZpDqNYPlYxyh2Q0tFuALC
waSEawIS4Im1+G80X7GTNIPXpoy4GdzJK74glNH667Dq/dmFMuLPuVMn5ln4JeaYMx8bkeQBhBA4
jep79PBlHknYBfIUEArAXrBQcEUsdz2p/lTsT7i8BAgIDPhbkIgr6GP3uVgHpy3OyCFMbkhzyfeA
TSAXSzA9IziF9PQ1JEOnHtPn7LcNEjLS0LjVOI3cQubYm/vzm5g9FLUDfzLEOozwBpEL0W8DME8E
qsqSxyk5T8FQ4KGAP+H80L2d+8eJQqP9rivQvkBTYQ1A5S98lepEWMTX49EzRxs9ee5AVyDxjPA4
0EGg9W1TXD1SFdk6jfiyA8KHN7KLhr/ToHqaAN34vIDo50WuF4yNSqIXVA2GqCqEhklidyFZOcCi
orDefhP2JeEodUYGuYuE62qhgrushf8pIwHCvoNLSm8YvuLHmJPEhITS0Mmd4QXPm5YgAC4PasyN
zasVMnP0IKZ4MXDC8x9CF2FJQkOd0xfHciKiCcR9Q/8lqF3twefyRxZCeV8JfeVE6G7b+Js/3I1d
YKBmF+d+fPUvicxtxlp2ZzsqMTAIQh1ZtGsUvH6wRXpSceQY2EMiBASjlnXOBWrOFVZUlMfP4Nfn
qhaCQEK/J9RIl6mxZPdJzOEpszmtjsRRhECZa2+BWSAnaw0uCFpLZu65hfuOJOhq5AAngPq1yTlW
Dz+O/vc/Rkdf2+kMwQhtn749lMWp65qu+1Xxmp6HXSqMUFiKBp/4xxE9OwKykeUCIHvKaErf3Dku
WgVHfQmsDYhvR9SVM2nJFVQJfus/AmX3fQNfX3nYvgOORbxaJZYycoIRron7rQUgmslJ1Sf9qg+r
srn29dmipciWcwvniZZ+kZSLAmJs02HMy5yrfW1yyTSO9tau2vx2Bn8lpz2g3AWZMWAhJrk5TkC6
Io2JX2YgUWiLB5Eud7JxUVAQ1PXsyYBEDmkXFgHURFMPyg9r8qsPI3cGv3x5NTLpa2BIh/d3bxNx
fiUhdlzW6ZM0zC481f07mZ5dqDkzpdy/INctxkZmIWQfxwg/FdDlk5DCMRxS9B2gqP2jXQUhOJcT
sMUH/A3Bzd6EKcdlGWG/uhHsYUN8Y0Ps2TQm9qaiQheR0+3viIaMH53JbvPePGc1UivqTOUVh97j
Jcat5+yNJYWE8EnFFb8eKwDRAcJUjaAiAOPITGLTGCBgL+4BHj+21X+8acyKB/hsrTAx0OJUxy2z
wYORU+DTv6WaE3PJLqP9wbgPOWHxwhGGDgAbaZJnLyiIc0Gzw5/ovdgDzMMre5NLeYbeCGhrECg1
TdSci4trqo4IB2q2UsafTHhHOG3jvdqufXV+mpqj2/SZEu0WPRYov7ERqHAbucNv0ZyNELMzg6vQ
WlAv0WdZrxmuyMPIFQYBsCEKZkVaJENlr57YBRxtTssStDKTE3Avs39OrjF+GJAJvv85Xg/bhKCz
FEi84Enk4+vhb2/60ljo3DrgfwGs3YfEpYdrykHYt/nYE1znPvwUBDfJM/XQEQvgMPi7ErpfamMp
5yWiqE6/noD914mxBpEkkcuX/1aYO3urgi/dPvNKNOXVaYmIBz1v49rQDeBwEB3YiSitEFYtYdn6
8Lg+smqkeIWVvuIWcfag21jFj7qWxv/s2qE60vsWEh0SsSy3M4jJjdZTHGPgQM6a+morFqkzj4A2
6YQyikCnWRPoBrkWS0QmZdAh0tuX6F4gLY3rn4mwz3qrAswpiw73x0jeKJNPjGg2RSeRgG7USI6Z
4LiNQPXo45rZsDkbW/YbTADfEP4DWobURXFY7rHIu789t+l1btJ/cJuDVjhy+roGpJGW7LYolqCN
bMSaeArBJWO7f4+UmPaEsKNR+BP8u3ULLg++9P538CtEq/gp/w0IEk/AqU/xIyhzXKeN4rZsC5yQ
2cG3tg+8Akp/JZxZ59Syvf1By8RQVVJ2EOyViIQ553TFAo5pgZ3Q74PrDhT2V5jTx6KFpcutCUTg
vOLsxS/PGvC8cgmHXUJfUJ8ZiPSQn1jUDBQvmOpckM4dCoO9Sto0Osnaxx/3+pMIckd3pfrKvYdZ
9uvZ4o4dgkAXt3y9JbGOgE+J11P8MFhsOaWKsNUlm7Q0YWVmqrpRCo8qxS3D7wDiGK+BvB1f2W5E
cTEMOQ8btw/f3qBpZ8wOwaJBJKScSgMuDB5Lk9dheApxBLhEjY1VRqTgfUiD1NF5gG8ADqhUWQoA
YH/WgpbjkxmeHF++JwAApj7Vqr8HO5uIx1n3Nci+CkBi+4wAfQhjHJ04liqkDXuWsqhVjo4OSajM
S3VBpqbgdDBbSW1+G+J1woumbo/sPqAh2A+ZqxU0TeXwiBdwig+kTfm7sXpCw3KGM8H+0CeQF44l
gehg2NM9t5YsKEeynGCeUNSOS9aOJ1CpMDiRBypvzwnQw5f5ilCRMtNvHtgNF2XNsEt9gj342IOr
nFVWeCXbU3L5YhvFDiwSEUVW/0Ob5dE745g6pxfAWi3gUzLCKYk02S/hXSsJ+YrVV0sOa716t4Yx
KgBCvmhcctuI2qLmHE0f5msKm9UaiBVd7eLxbw4BYLGozXGpmt6Hqh3AFMQw2Nqs/hfCVnWNMj6f
mTS+QM0Y81DfS0PZHtmNe2qiO88nPieILI7pnA0OlDNcbG99DtY7afgGj4Onzkw8bfi8yG6JG8CM
I48P7RDxFZJ+1TKG7/RtNweKNIV52vFQmQRNv1XD5uJd6L5Bucu4N2swP3K45uxMRuDMZL+Aynd6
yg7c3zgCVku7C+6VHUsgQL909K1xmxznRIg2B4qrPm+X6LcjUSI4XNxj/8So1xGFh9enJx/gEI4j
NYE0gKdPmSdemeq/+9LCeWNdbTbVqN3wJ0CYf11we8JGumu82yJaFcaAmkCkqpf9gwq23ltCuOux
WIE/y5AEtNwQBMYZPPoQBY3mt53aR9dGQDgqFydOh0v6qzQEsBng80ian70JyRZ7c3BMLmNCUv4e
S5wynAjfHl6d0xmUy60I1jucN0TBtOvEJHGOwT/T/gUgNQ/vdmD7fOPI2hxDFbkBcNJn8rFJs05r
MLfpffWeKjyISEfIsyBjGKOg3nuulMljSf0GlJfpXgpJcXXDU6f6DEBZFJ+9xtek5UqwBxEoG7/7
38xkp4i72XVTbwCc/V/2yUxGSG6CqvfAd4MLFakbFzVnVyB+yP/uwe3b2fcdmuhmQ96JcmIsILqI
Nqmie18i4RTT8Z3Q0kf2Wdxneqgm67BsRPl7vTkPFOyaCT59z9hV5AVymY99M2TNZOOXiL+SMnnU
HACao2p29bUBx2+yd7IugbXCJX9Nr74wd4WMgUqsLRUCG8KW+rilE60/bOLP9MhBjudDhUGtcUJj
fE1a4i4uMFHcogiT/zgoISdCS740oUYrkpU87mXWFb5Aswlj9Yx6sP4ELaltl5wFSDXFU63LHlFS
FLTd0A1W/nX/+2JNrgNngDYm/azM4DfjcCgQXrFW6BwXc04hAyvuRmoOz+xbE3owUPVKY8rPVqNd
K84kI5adAkoL6oC+M3WlTY7IKaCfqBYcmUOtsDKqQo70JfwImKWGLzpxNRRfbWdvKcUszZj2xjKN
CUJa8gievlEDWkORTq7wA2oDlRp1Dl0XRulIHT4TFb6pZOLAwUyztzG5bo+3BLf8GifXJ3jVCHaE
VEKB3oFqtmhG2sL5iy45BnPQFnulsMeDXM2qeZswk+95wdaEUdxzIgiizoX/7JL1n8WBLzMKHepv
Pf3u1puHtyqDrZwQ5lgiC8waQhWQ5mMI39qALOTFYrB8zMtvz/4Ep8uWSlj7OUbrweYKJcXyAqzX
9Q6s/wWeCQ428lYmOYJ9iwQ1BKdM7az3grgbHxHh3Fj9D4dL2OIwR23MdztD6XVoIIUKY7iodOGQ
SewIhR867G8+xaLmGaCG1N+sGmZX42+dPhI9O6WEyoEOY3dwcRSQeR1eEgSq/D+55j5w/VSf61vx
wtTtDVc0/xCIwC4+PPF1pHYnp6TmmPfCMdUUNWnKRK/5txB8nPx1kNsy4Y9Fj1yYGYXPQ3xSTvHB
/MFuovIrMWIifSXbwULWhtiEiHSSLPnfw5vZLkJq5m4YHLY2fw+gS4y3x0N7W7wC2FCYrZBD28YM
ITPZ47vEYjw5TRwUgfByA4XzD5HH/dWkN2CAnyvuEtv4npQ9wt6WqBp/6FLQjo9CES/UC3chZ/RR
le3WgTopD/OByOyxvb8Rd2EvLoI8t8PFwuCohsRkvKDZqbf4BdZOdYuYYEowRHcyWREJ4dZwxB7Q
fo8WMaalgMZj/rn3Voq3WpHYHPNRmyAb9hS4I/96mLFlv3upkMrzxD88wUGaq18hyHOarlAJOdEw
GidHN2GGGrJgCGXOPS3Rh8AWpNZEocNq8BWCCYfjHyes+xY+7blltuW0FjI5SEJJ6SxbRgkM3uGF
hWpLIAGjG66h2y0oVxBqD2YYwDLxPp8SdV5J3oviS5flA1+kKEsnUVysKvr2Pr6s1O0Ly3aZMDnw
6fPw+wd6UYwZ2UgDJKPnj8UH8kZq4w/qDcFOcbdwt8OYAn+n6hwBB2TQlHgczrxXVyNuxexDjWGP
5Zu0NjJGNVUo4vDItIDyYcaEUw8Qvpx8fc7fRfI4NRkuKfchH4Ro4uNRQ34pSQtDffuZwjTxou05
1BPDLB4AGwoDQSNKK3ij0Fn5y3txDg9y77Dfi4sN2ey/+afp7fctL5jz0urmnnlAJNunh9O/F9zv
UOZ/DiZJKjp7ZmpGV86MyZIjpe9HXtr00pTbmhscw/SXY++VYAis3Jx10TPnvMYUuRSv9Hv89wnL
RIwPYmaADa/w5+JQWq3RbiaCFze3sByuybq9kE9gnj0OBmM9Qig5fKo8tR0/SzuoH34LTEXw+S2+
oGJ1fBvG60zPdrTmqFvjplpUotfqjQ4PNZsCw9Q3YmAvJ2KiX/+BrShLeYQQMW62As2jXNVvPIJY
brnQ/LmnQsR46O6IxJthRdUU6o5MmpLJJ7TKnQEY98PzgAw5dma/jQRDQuLIJ1RIxqJOGnarLSoy
IN/R+gjJdByQoFAvTCKxcIkv0HStTDupUURwRZluxav3aYZmy4GEgx+TCDplPMULf/EaJ4HDAK+C
PJkwGVZv/0wY7YfyXb9e2q/oMfqtKKPG4FxfAlggc91TtFBS4ivLPEYRxBCwppVng3eD1sNew8PL
PugyQ6Tx9SCbtWPAB98Yad+wSf6pc62/K/EPxNOxe9biQECBDfcjGOJtxSGlLuxm+MZ9ecfy97R7
Rzkry9ihoQZXhx6xiV4IhyH08e112vRTz9iWzka/usakzV9A1EnAYGdqCUBiUaeY0JGi1gEaYpBd
E0D+WZY6bqsPei38/9pGAt07Jid5UREMCgQLZrw2k1O1t87bJwlutb9uFoAmNHBxXDg8bjSewWZV
Sx2lI7Uf1Pd++i0WCYcxqyS6AfdbXfCwwoD+xKN7prTqn9/1RrkyPH3MU0X1AA9qBbtCwhLyYOIb
avEQADjyWfGA8oLRCB/FY8kt/fzXk9Gg3iQ+kHWjhslMYd5llRgOjXRiHI/Hnq0TQxE41J3KrgPb
NitxhlvpF9f0Q4iiWdwOKvMVcSVUPp4D9Rl9nsFFRmvmdXXWQLRc09ed8m2/aYhjEn0bpq9y+JSy
71I8zOgUUP0CEb3nnL3RRrtIaT7IxASdExG6jqcYidyNnYhcHA5WxOc7F5ZCCblI+LAD80XEDRjr
IxVs2mdrWD0gfHwIUDKka34IKTEHJSV9uCcI4iu30p9M6w/rzAsSgAETMPIR/3jgtBN21rRa5+YY
ysLmsIFQi+CQZtEtJ9gb3S8E0iMifmuIXcfvdvr4GLfghzNlZI0+8+OqnZLmRnqD+6ek1rZK6pza
QZ339u88vmGK9AghAwPn7+BkfMRHbJImL/VotmRe4ucCBRZ93TLcYUT2sPDOYlqbHpMaPuO5uY/o
aq0YCPvlop2eglcEieZa5FtwQrhhihL+Tj37Rh0wjT1458AzILx8iiZKV8YoBWdFuoGRGCWa/uPy
0iNacnePtRkdy+xx4KQQuugZRnimkA6iROXLRbjVM8VFYKFsECTc4RTuRWTvxXEFZKz5XyxiL07C
L5KJroNT9BpdUPyboz5tS9iPCaYb4NtPusm7sOenRBq8pmvkhpRAsPytU3YwIujJtOBIDZMPjcWZ
cvgKn7hpkZIv78Eb3zAcJavWJeHhX+vuu1DZy75CW4h2WDDbAtjmvgqml5moUqfjag/sgEFuZoRP
7Hlsh6N6jGkchwWSDgwFOpMYHaYg8giNGXyagFa3WAxIawZ5zVc48dsuOMGexM+hlGPTZW9QsTNd
owcuanmHZ9mrEbPjoqLFDECY+aHQOiyHUggGSJhn3RuL4DiTCRIgPfyHlX9QuXrRaUPkAA4Ou6gn
P3ieE5RNSWIer4dsCvjCUNhzsBT1sSnzBhxRLj8n0PAhoRJoT6HOPCoL+co1A+b0AQ9xYFjj50Fb
ETGO8zMhHQLwF6Al2snGR4v35msgAnw6pYaA8aG9cA5tJs7dMjGxyLtuQqEUoO7tsynZwzIWkCYu
E44Lhl+ilvSJaQvGkKCQiWiTRZ22iL5JWA01307LtIWlxUuAFjuwgXFhWbB90BnnqbOmN2RDhZE5
JULO/QUHb0MHYXsoaB4WOYrZOEz4cFYEaSAyGAoI+jgXTTGAf4cXVCXSMNdGGHZC2ExDbEFFC8Io
JGJZvRV4IS0P2Sv+ADuCqvRIWSpXVkwzmooBFJarjo5IORhqH5l5qGCJGfjwG4HilAnIwvgN2PtC
fNpxmGTfi74snQQYglFtOYfl5a6bIV4mDJPZKpVDEiyjFjKj3oB/DnVOl8Jc5RC5l1LJpEXAERQ9
83LP2fntgj7eOXnzZhOExnLnpNr+ons3jL0oGwgGsXyNpAOAUerhzER/Dy5tJIOv02TFfkWyeQvD
Bfb0NGKlG1I2QQHJl5QEjMAkLeJe+eYGR0oDGwtLPSOIHfXDrnh7zaAjt+s5eE+ayWnjDKuBNjOZ
JoVhovNuM/TbrLeCzf4Mb6Fw+j2TFqitxzR1DUidhGI2/gVDHT+9F0ncaEoHNjfwY3aKQIrEPk1U
m/BZVjNAWgYgUVLEE3oZ4hWh1FpEZ0cI4aaM+TsH0YBQMdsiECBCaAEfT/w1N2ZH+jRznQ/Abuwo
EJ/AKUJqyuE6P4jwB3VBOekErYkY8M4rnloOFxeXAg4U7ykGqnFdWEsbiO/0JwVQPaLa6eglrCtC
gtAiD2GEBWbjrQNWJl8rOPCEDgm/wZNE4d2QLMDkN+0ii4w7tDEo0hvylp3JKatab0asxcouiHfm
8eZZAe5A8QLJzigsjsFX/7XjEzOYf9K2qoCnFTUzXTpF55HIFzRM6j0az2kxeGTPg7q6gYOALNk8
2BMdUSw/agQIhg1f3n5D7keir4SgB1Qbyp1qXyMlfJRFgjmQkgGnB7T+fbvawsDZdEC2f8oggRG+
7OH+WDRQ6YBhy3DYWHmsogHpkDKNvnUYNyrtaZcXhBUn9T77L4lSLsmMvcGDP9vNjeV1LiSxzT9U
CxS/X6ckIvb00Wla+uYcjHjdx6RSMWThAKk25aTpXwaTe0Icy+a3OBENZRGRFAKVcjmJKSIgkq4a
mNoypB9h1swkol7WUyfD2dARt/r3ngOm41waGbiqChsqd9cczOGLq3TnEWPOIztHvC/CXry52gSF
UHQig4Ci5aOEcPJOuuSRQWt5eyij7DzC0ksWleDA1QFkOYTsiXl/SLf4VwRCLVt0yyzuIgisHnda
ZLQThe7hdoa+UbsGtgW+KgDxI+kPyB2prGM7HN85MFBJSJjOF+W+kJMIyYuILcNGhBejHjNwIegq
2sl18pmVkYgGAPptUxaTwaWPTYn+KwSfw88UCJch+jPFGrkQ4hoEV5E5reZi+2ooLEfcwb7vacvS
vw0BrvjpCb3irFiGj+Du7yveWTuRba8j6FoC5bAGpA+BBQGkUj/QBV02d/yvi/kVJb8wCz8jZeDE
4w6lDgFlPK3GYO2fEaqsWQl/iO2VAAdPJmg7ALjgOL/kz4iSKCjb0PHfizbArw7uyfuHO2imIrzX
SQyBK0NVXdgrDTxnamUygfOkCWF1OVCjSodGaOwQpIfq6JlecvaA1KLFhdq6gaR7JQkHLDf7Rqi2
9zw18FsxyD8uYzq6wG1YcI2cf6/7YEjEg3WOdyeE6ZRTkylWHPBWwiR+QlaDR/DOnVuBr5y48iA0
WJtfmPYAXkgOaXExgqXBuulgi6+XbyctJNk9um4V7C+ox4X/Rdt9aNT1wDeD1/4xaUMyE30W9RvC
+KpvNzyUL2+2Xv321fwm9ZD6fpc8eKhRv0Ju1m9vFM+77zlkkfyPMYrgpBHXMC/TU2WPHmRL4m7i
2365+iI0EkNwhIwxZ8aVJlAENefpKYmdXdSMocapGGhTvNvnP54RlpbhbXocO9lv/GSYYpQKTn1x
F2PrCkSQJ9hCjceBmBLS8a1EzX65GgGdv3k3IRu+mOrIosVJgwrmjUQDltBrZty1yDwQGwV6eko/
OaATZhUK87BiTdUIVcvMODQThxAPRBUzi9XnjCvsR1SviN69D1D385lHoqaEu/S6OSfh+Fq0olmX
HwaN8xmLeRdy1gRs9J1BszX2SJdvC4iiXXsRlGUFSczu0L9M3jgAaTjHtmGDPQkHBFT3eakSNbyS
wJC+CzvnYJyqYc3ZwgTYwYJVb64HO5fGTxGCrYDay+7xGGhZuQN8YtXrszqxcJ+xgY+33abixIDV
IBHfdcOG8CZ4TAFx5HU0Hii/3DGpIjCntZGEBMhCtO3vwxUqynv28SagDJq+BsReL5ziFEOmZo/N
cfkYXbgE8vZanFJtdtyDxH8OqOBeLK0ANsQlDDlirBmb4Xb906Hbn7b0BBKdJ+GIEo0HJopq8NzQ
XMm/XBNqBukefe7xGk6HsLLtE3Sp6hu89DLoaJS+Bve7wKd5oBQG4kv2UwJY/aMzgVci+W38L7ZF
BJl90U89xGC7nl4jmEE1x79GKuJONJ5NrF6xxhQiA+W+sYcRXTCHE6XKEiF3GyNk1tu9oaTaN7lW
AdmpjjZuiY2hfhNn8R+CXtgbzqUkNQ5fjFncKOxtQztwQo5bQh36mxJ3gkXYiOU+KsMcK+HsrDPW
7SHwh8Kp8qQ/iG0x4F1ioPoBHio7wVKv+z/pX60PSoW9yYtH7GqJep1Ez5F+uBp2HQl1AmAVIyyV
BbnlfTrUAyYpUUZAS4oHHMxdSJ7gBJJ0XM/MFawPp02W5jm3a7beVZM6FkpDTCHpGJEBelkp+xXH
2fHwDXBl4NEQ5gKkA5xoadfqhIfrCBvwn//x3//X/9x9/8fx7zq4nrvj9fIfl3czuFaX1/O//lOR
tf/8j9v/+Xi8/6//NA1TMw1H1xxTlmVdlWWTz+82o+pyFF/+38ruY1rG/XeeNofj5pQ8fRQLTI8K
nJlnPSKJcyR5VHRKIBSVY9wtdnjvd3RE9xTy3EIGA+dIIIgz/PFm57UNUdPlQrMOuzY0iVHXtrft
CzoSjRIaLsp9I2v7o+Tn70R1TBOCJJVknWK7QEk5kCfURHAwvrKfgmHjquGsd1yT9MUHkQhSLoDw
rGXhcDBSrE6TD0hJcFaRHIOb5w9CFVT00jtpMO1iDVZo8P0zF3LGdAhf7Iz1lUFQExXKHJB36uqU
Hben/P9/STXL+n9dUkO2NcUxFNsyxSX/vy7p5XFd32tTP08RcZBjsuOJxna70+lPyH9jp1B9ffW/
CTuvJbeVIIl+ESPozSs8QIAEQdC+MOi99/z6PcnZiNXVKqQ7d0ZjaGC6q6uzsjIf/QMLLW1W7wCW
AdQhoKZGCaE1lo3mhQb3nVOYbvPuZZanEaC+9ZCgPrVZHuJH/bLCWW8Xl8JKbzTASHgzu6zsKoq3
izLZc6OAn12PbO8MV3xvriAPLrH6Zl9mU7E8H9xaxTtv/PfFIfyVEVU4uDB9KDoWpmu41eEl3XK3
kOYY5+p3yfoPjk+7BnlgvppWu7u1DU+KImRliova8JIWec2qdUl3g2p3SRDDc2ZpOnm0zLCnL/To
FTtR3EeV33/2X0kpoSnpSMEbZjGNxuhifQC0UAFke+dcnQd0nKgKOkR/iLVpZwcnHJAQw1+z4622
sU5K+LY8W/qrNbQ61LQahzEFRXRnydnjV7DrgkXgT8y3ROo2YDGuKIXoPSOhJyf8dB5jdhsPNHfc
Q+s5WfeuwLfLNsW2cDUv94q0M47uWPCN0vt0HeenGEYcsMrs5/vst+8UMkvOPS32S0TJEyLdp+6z
f+7z8BqylPBQ33TXzg5dKk+YPTcL5FQoeUCl97fdAogB8jzLFLFj8INbn5rdMi4ND+PSotxcJav6
EbzfP6E8e2o8WUqjQ68iEZ9VoxoWp2hUGxr4bwfOOpJS9zADobpL2gk64W0aOKG7lSgzPHaWIYgD
ZIAGEAMVjjE7qcsCoYdrkUX1XDMeC8xXYIxXoifF2xZlqhr0cfQG4n16BaBDGxZm4YZO2TaZN17r
tN3ne0TdQkAXyPNDFWGDIIx5iNYNXB2TUrxu1manPoMcRO1+j0edKuTJi7VKM4TdXXShfNDOpOst
Si3E5ivdfEj1gwXBD6Exp4TZd78c3fpvuNMXbAtYgand99/J1qvcKcuri+q+KOQNqEf9B+j9wx4V
/Fqu/j4Fz6N/jlnFrilNnT7pQG854BI3KTOk2+bf53U5/99pXcsWqtVqvlYpZ2vlUrVQK/02rc+f
x/laehSp3UAhZ0OoD4BhvhaBFlSFqrB+9vf8MX0Z82m8NV0VmR7GlFILHeNGnDyMZBoejEHQPpgz
MWr2RncBjTvsoSxIodcev43u3w88X/vTgRfK5UK+liuUcjn9/Zd4dCq+M6VX/lp0bwA/6FWw//sA
ydo3VKKo6a6sPH30NO5TOwNmoTkWWBsyE0IPtCAcZTueAVpgRDBC8VFkFKPKBGOGzvey+fdjLesi
/rIc/Vzk/zvWfPa/x3pYb2vb6vZedH8uZ138HVi9L2uoKwwxmh7uF+xndCMpzKWs2giNTLnMoTGY
9mIURG3AVHc+35sgj7qgAt+eRuvu3Y3ubGV0VhR7nsaC4ip/5J+/n0Duj6PklxPI/fcE1q/78fF6
3IruGVaIi/PhJ4N7yBPdthXsFIed5Pzv7/jPS6Yj+uX2PouH9ehd4B3p2YJSOMFYFx1SvF2Mua4U
4K6uk0RemiDxNCw0eQhh15x8jCRjx1JzREJqcTLb8hDYWsAO1I07HXDMm9tuU342W63ZDDEjFSr/
NToryjD+dst/Wy53h1W2ss4wPJ/q14ZVcOeTHWLzBWPywbazyP7hitoDKRGk+0yzGKh+ShrZzUJN
y9u3JoJXyEBuWzsLfxR3hK7jyMIiEC+aMxsqWllo+IAFRDs1dSQGDIYRSFqiqshPCIGmVUjUNb4v
h0BfSNbcggoSrKhtQu9HshbLnGWkR+CPwgeCewhvX1CVptDGM0cWmgCdvbtHpbGKyCkpCZ4KRdSY
8fzi3fjK9K9gSlL5fqff0D/PX87o5MDtsuHsI7FMPzwt5vB7wE0gj8Cppu6PEDcOBFKkoYeWHTcy
OAUqlS9LKiJlWpsLzo0Ns67RGWAAFXTcJ7ARZN+JmwNoGYgCEmtXqwLj88K5PegP0M6e7mxAXQqN
AEhqnkc9h+YREaWhKrgjUBD+Rit6Pnix/4c7821BqUQFxLYfdgHrMVQBOXaSN7pxmVI1a7bo0AGr
GcigWimeSVuCf95GawG8TPkaKi5wN7tiu/I9QvT4gI6XFtMTptWIVhjOk/aUivXVCnDE2tNPf58z
ueI/xpz+/sucWRVGo0d+xJw5Uv2Dh0CHfPShVd48IaRoU4FGe2i3tRYU1f/+zvmSAsDfhvtvy8j7
8sjn8goQTygxVLdZMqD9EpswJZgwM49Gt/s0uydrtjXq3S3RCl6DyTeoe5hd0O2zMWGLY7LEfAzs
ko58kL/xQ4pBmcm0RtcQSxnaUzXzl3aK5qKCwcpJaOOgm7jGuCRCsizFYY9RTSeYARma8YuGHo0/
8Tye0j7DchVPp2Hc47847j2omReNHhLjBsotBy9GKYiPWP4hJXxppjcGec49hpgDiaFtEH/hZhsD
nqmXC5FKM3hBpE+nU/ACY8qCGPbajA1GSJvYwvlCd2HMLMBlu1AbvqwQrbGcNSmXU++2MDdpSB1l
NtuYLcjXIlHxQCgjjF62WCVLIUoECf5VxL/aoA2zVnd2hjZR0J+6N2erN5vhwGW2Zv+6v3+6vUX2
USQLlUKxqs3BLyOrlNnvl7XnSbf3QuzaoAHMptycwpGDT0KsyCD6iKIY861iQbylf6Jk1cJ/HEXl
j2v+L4dR/e9hbKuv1WF5OWJ+wkGgFs0bUWXiA2ofrBOFi7fZhxtvsn93ikBTxBDi6onO8Tcx5WOV
iKzgtsRPvI+IpQg98rlGqVIehhJqRgrMqjiMtu9v6GDiXNUttbbxV7K2eCUt7Q2Qzcfb42K1cl44
g1URi0QT0/q5KkhSutBC5UDjbImOeLWjZyK+Es0jpuwAHnTkAX0CgOLpCI4o/wfQALuCDP6mvqOU
VSDO6fHqQgOAYQycWStyztPOceRraOJlF+a9+4bVDoPIujmYqtPDdLIKTa0nLwuZY2QFStwN4idF
YSg4IHdI1MLLhdQE+wPGJ7WEfYhMJLH7TkfQE0MINckiKUGXDnLu4oqA+SnCakagoInxGQkAV+nR
LHOl2J/ZmDq7OfJfpHVhXmHUAQefOg3UkicRGndrKB/QqdrUJ4j3YFIwXDDarGvqawW8WVna+3QL
VQF5E0DE74JCTFSXjqpGGnQ9rhHChcTum5VnLcCSidhOvLUHLF0cXIVFDCVjzCWYlHBjiPcr9+8j
8PdN8E8i98sA/C3pzGfP233txQCU2J4SuJMvZg19KRCbNDOAQm3cGVl99qwkW3VfsDJUkET6UMLm
0yk5+JzXN6zlVJ4YMXtW1zV9uCqx4z2BPuLTYW2OtLqpsRKWMZu8Es5VD+TEdSWqiN0sueZowSJ8
AV+RdYZSHmvO9h9xvVT7Y1z/vxOu/Za5lk/V9enxUpbt6AQZhLRDXOm2eThFBuBPCqOZd7e3wN0a
klX32IB3wsAocbIfC1Ir3gJF6Y5g4XaJMbPh5xvKBGCMS6/Iaq8/5G00vLf1gpXu7XuHDbJ9aGrW
IbALIrNDhnrHldsGd77nt6js3tp399LeWfdo51xNmCc8Yo0txRojZZn27JwNauUQsMicVopQ9Dn+
5DrYcDDi+Qykp0r/JaqbV3KnIrlLrpVtasQpJ5IyeQXZUc1rrRN3B69OlxZ5+HVkTgw6yAFxzc7Q
Hat33nAcHCmSwPpeUUCZmbzV9L76ZCNLOf6B24Sq/qDtoLTKCX4yB7RLAymd3zEf0+i/cr8h3rUq
Jlri/pm+3V17SaTlyNwbHZNbF880axeA0gOqQTexkCkabB3c7b/rIQ21iHwpZ5JojEw5IOr0yd6h
C37YQ5RQ7nlw05RjgWdT2VPulG+J5AvsSZZWtY91SmTMTCSTvTIEYGoZkK0uZHWavfdvDvs2X/h0
aziwjyTTopOGR2mYKDgzG5rMfUpXS4p6S+Ys58ycUGwqM361gmGPgAXnyoY6QGEfNJS5/iaOPPHR
oWVPQbBCNwQp5DeNXMIe4E8WKkb0TfLBDbzxNEx9uGh6OqH2W6ggIBI89YYg5qINOqB0BA2lY/g0
x3tqRfJh2cM9EeNRN1cJ8s8Q0S3QK78dBWkCIX1JEmmjLY0PhLSgLtC2gU5xZYAghr+CXwYSy6vt
0IA5cnOy1oWigk6pgvfOmyCLjc03VdYQpA860PQetSHvMUxrDUICzYmIuPOZsUm74d8o8a9amGh+
YxzyCLSaKnCQ9CQ0/ZOk6+vIf9UhT1kaeno8DQ44Dy1xIV0yibCuYjZmkV4pM1UQX2Fxydm0ZCOo
oMGAqx8pNgkyt2hDCOc3OmZeA6I9Zosnp8zQ1g5MqdXZyjrolaMQqTqtKK9K6q899WvA4uSmgsCw
eNzwUGCzigzodxCSKOu6SftRgVuDAIFK7oyWhRWPgZ9MYM+kP4OWnxmW+nqlnzWfbHiuQj4oNc8V
RxT2FI//e5DP5f4V9H7b7S4fxcx2XSXKawxrlNMBz/oJ/ZXd24eR/iG7GMFyeH7/UmIrv/QIeVbW
ftMpN3Kz5hsVrAN5UoZLPVWooVf2G4CWyJBjHN5+MknFRlx/r4Pq7DuXUj+sFF17UgRCkARlizzz
zN1SagL1/6utxxRjIXnBYarwqDs2XQ9CCokEtg6aROItyzdd4vw18jNooSz2kNxJAapaLgg5f79m
+aIS/P+3Afhlofhtv74q3Uaf1ZEMUTMeWgm1Oi0ONMyzNOijyr/77xKhFfwCUxhJOypTNx5HRgnz
WfGD3hin0FfmNkJ7XtaiOQYuIkLoLmk/LIPHByLvW3KvkaWMiwvLxGW6olqhi6aJRpRjgGrS3bGX
Ukog7iae60xmLju9yVk4s+odBfwjC4GJqz14G2qM1MfIshDogbMK84GUHpcHVcF7B2MMztIZZy3k
K1CB/RbSwxC9CbRsjvgeGFs3Tr57Y37Fb1BkMKb4HgRl47vhiKdr9hm8zgFpcicc8D1bFX5A9XvM
bkGE8S44NPxqbQ22IDxdbZbU4ptlN0UbVIl9AzuEma4t2Mbeai8Wdx7w5W6X2GTNZjtkC8i+IKjQ
UwYEze1/OwW3+L1yFN46YASuhLdZfZh6moS7f+VJX/Ttb8PhN/jjWbw9Xuvn5WfDoKh9FwwSaXeo
RaM0JXu3T1z0j3Me70ii3kyfAh9Kv/UBgw8Wnxb7vV1m/1dkeUfShsiGWzTfo2vAv0qilsGKiXYE
DJEWv3rm10MBJFsSdg0ZuEfuikRAi7RgE4Qs2nBqSeQlgYBTCN+tsb44qtv++7Eitir2UnJAMv6B
G4fea8XjWeDnesyRD0Vmnh2w0AeCZJR80P5BOizHCSUp30SA3yh9IQITg5+uthn0xn7TmTtHKaks
RWlJFQC5YLGi83vV2ZYQyz8AP9qCfNho8O6oMfwAQT/vvkJ0AYCGv3OkOD4oycF+mikByZhpoeSD
KUEk/1lUX0SUE5rTaJrKwzUlnXbZYpAMKHbQTKFuW7QUl7MX68ALmUH1/Giokf+R+1F+54NeMQ+X
3m/Spruj9EF3mAZbVjxIbqwltwbVCzai1y+UhYibprIDCZkIhnClDQkeprm2OeuYqMVGRByQTLxG
ynNl0+ajJug1Ko8FQ9277DrJY9TLi1IWp/OCdrgjJaXhTEf3IOvUSNMxkALxr5JiKFXI7UjyRNut
N+eH7BBt5azVtFDSJAKQpIwAlWOO48VRU/r1pTHMKq60iatGMxjpGiY4jDOCOesvjDGuVsVlBWTV
V3oieYId76uURztQmCyuNitcZ8gEOs8t70bri7JjwK0Vn+LOvXh0jjX5xYzQtdWaSaYCWIQ3IttE
CepUuQBqhmGdJEXD1Evba9iLtYGSKMnaQtcio9AaIM+BQ1dS+FKXuJHDaAToYknfQZMcEWfu9ZPH
ouDDcxBtIqXF5CZ92B2b9pEe2AkISNGICWfxPOydrbhmug8DCFr2zFdgGgQ34Dt0KQi8zeHH6dP9
ccRECiyGCgCwyhQU8hvkiHO9twNeMkb5c4NBOzrlaLUs1NazwNKgBThyMNud8bjT6XyBkplSssWC
7hkEc1uCPPoV3g9EF/IRAPnVSHUEQEUoiRERFRXVszKbdWtwbNQjoyHLePGWdEAQ27hoYuW8CSGs
4c5P8qAkhKQPcpkkY34+FCkrhNMvt4WUkhuMM9GTdQUyJXmr1itwNQbbk4upy7mHlUfa8kX+NiSb
e36DxOg3XfwZJB8GiyjNt26NIUZxjvbru9nIM941Ju/cN808ivv8rAFNHuXQtk9OgygRwVvZqvIq
gSpatXX/GbEsWhB7eLHKPwCWWkXbud/Ddq1aqeZKlXK+UMj+lvlkc5nSbbU/FF2r32W2QyF4S3AC
ExbagihVWLTO16GdofK5NyytSyoU8e3d7PJjt2TU+/2HFfWHWsboVXIiK2M4ljNsHo3oZUWOM3Ga
URN8ZdiMqMQhslg2J/xy2ORPKRtCwDwAftdXOHxpFQVi0W/JcRUVE7r2vsjf0lbQ/ZqGExiFCubq
PhWB4FMHRlSw/AZedo85A+2cQh1Bzq3tM4Z41Mc4NFU9WBuO/pvwLz8IVExT109LN8NP/XRp+7wU
nVIryOIJ75z4yTxjzpMVqDu1Bgf8cWkkc6nkELPxOicD5/jlPqXX3rHSfxWmEJnarYwrzihLtPPX
c+q5cNtPkxHUTcjrNOkAYexlyJzhaiL5YvisCjFHk5DPE3n8vWk4aHclqn5QheN/ihwJaKfrzl2D
n0aI8yQ84mbMa/acg/IN1yAdAUpIQEPdJInjs8WOdWrM2b26hsNDeLoAUg454Sx18cnuX/yyahl+
4vOyXHKwfy1RSv15nCy6kzSJkyQhx+Fi4LPyMlCP3HFr6AZ/OBTH11D2GTKTa+fQvjTxoQmKMTJA
ujfr4aeH98McB/Mlwlj4uNMTO69RvThjBZ9JLvWsL2NIJiPFJu7pDiV05IUKJILkBDQqjPyHVyAg
0LpQYtEkNYYoDOe+KZWh6qBK00C0XZpnNMqoJBzh/L/oyIBtgd8HyRwtW/ac5x8WvX2ISewFxZb4
QsuO+jxyXPthZbw0X1fjcjVK3VNwi7I0RSDtx9etRRvYqaW2UdTycCDr0OlxaTzDA5Q+duyiAZPF
nZCtrnYO0wML9sh8tp4I38IlhVR9MMvcYBhfZZOmGHpYbmUVHQ9o28zzJJpjCOhMp41/D9jiJMhq
Q1heqQllQz9XFmUkOpkNuNBweG801vjHnXlLCO3apS+pdMEaRlDCdqtPEiuCFnRjzqeErRds5U67
Y7It7bxg2F+wpqUxvREgCTKGAB8EnSAPDZ1z70AzHaPR0wgbA8M0vdbOtGb17t2s178AAECzF3UJ
rOjEWLwv8putmcf0r1t1y7NmFikrSSt/6c4UtOrELbNuWdFPtLD6FkCV12qxwFOppNuOagvv376Y
9Jo1zKBt1Vv1esvqWla/34+Gw2hCcEj8NKVjcdgcDokjEa2H8OrxQxi+bTyRaZUKWI0kesqaoaRg
BfrJYhx9UXYl+QSnrkUKrZWWgra+uTldjlVHrjRbeYYy7BUKozxOKTji/8rJ631YBSw0SsVVxiDM
/fygR12sZ6CndSM0fE0YnfyVP3ffggIF8ncJpSqI6AD4//tbLmbBsGbdLldmZLaKidAJVsT6bNGa
1cicFotWtn4ykVBQrTKwbC4PAimTlWHum2rbaHsUGdrccv7BDYKMqb1ocz3pK1BpCkN3y0NQfu20
vKfB/7w42nRW6xAtnaXDHykXy8TzXl/wp8Wz3lJBlO6K1oJlGQo0j+VZHMnSsjyTe/Ox+cp4mGlA
1Ov1Prfaa9Vn3X/Rt7Q5+Nsq9Ntecl/Kb8+1AquQ4HzSIxA82H/AJR/kxJfW/R8oZ678p2JtrVbN
5QvlaqFazP5WvdqfS7v88bBS8212UZrSMElaBX0SFIo3LpqPtDreTZdkc508bdzs+A76epWV1qlN
y8KlyvR2zzS007tUuNJnYOcwe+vs58vWDZUSMr6jue1sI0gJt/q6k6WHowJZCJoZ4agKsPX96QWV
LmMU+IpGGzJBrAfjPDqVZailtLWM6dB61MsDVP3WmMxoR1vBJzJFGpPRzK2HTtPP4f1sPcYZAJJZ
ZVzgcGclYBM0aKJS64ZCZv9q5WvQdM57Mw8bArmMOe2x6tZ/LuBfORIfQGuoWDJqZ5ykUbmpEBib
N8nE8v96sVzQsTwiiaa5fEGH+HKBJtHiNL1gQbFUpCPelRuoW530w4XtdZJDDaW+hVmIESb0/84o
oWN3Q5o0WbbzV5Mot29uWlca8Lz8hN/zHTGPZjv+R2KTr9vpc8Z3/+K15f+E9fx66zU0fqlsFfe7
fD7/oMX8BL6DgbqNmjPbRBiBbKLWJNCq2EiACGcpPqr/oIZU/jDWa7l8KV8qVnKlavZ3Gkv2k//c
7rsfngCp0gNYvAKKjD4jlmhtPpp4srGrY8yxld8Z822ERqALP866d9jLo4m3NvZewdOGWSs4JF8S
eBq3wDng59M/9cF+ZE/DEwyIB0ZOSlQBd9m9VIk6oHdb9F0QOYU03bycDSZ3JpQm2d8RouIf5hhE
HarAZTg7xf/HHyxttrnP8wpAxEKAKNLJeboR9Jeb1Qei9+crC38dqh3N0FSGWTC8dhtONuCk5dXf
Wj7arE//qJgXVDD8LdL856B+q5jfbufz7XXhoIS20KkeVZoPC3o02wyT1nZ4YUbk+L5hj7FfNu0C
NpJsa2qYjg0Cs936R+Aj1PzjeH4LRIf7rXo9fjgeFJFZWGD8oxcndH2VouSxwrOQtW0VHuvXAL4E
DLML/hkP+jxQpUCwAhknymmUC7sZZ4Yjx6BEYp5jmyOVKjZCbTYgBovCbAYfMJGxRNaMnPSLHwg3
oOdfJT4QX/dGx5fwg5sRkuMK51g5bA21bVGlZH6przCzSbEnTRHpHVk4TprxyALxYpdsTx8mmBa1
DmofnrubkHLtQL2yDi5zQifKuOMdMFldM6alIEpaSnZK0SWa6ukIvNhY0eAEprhfFqjv0ImDC1MF
rzmI2Rh90fKZYBiITbrg+lJSaagek8OHtrdZYCzuUNR/BZwHTCpsdqxw8LS+FXzAPBC9L2ntbPVy
wRH5MzXPA9EJ5qN8D5Mt74w7jaqBDxySgbRHsOs/+lXDDtqtVrdE5xMMUKurPONqg71R5J+9YlXz
ae7l405uZM7IBR4OiQUUEFEdlCyU2ehL1eHh9MmeIoq3zAA0TMDF4OMLCChZr+YqrNOKw70DF4CN
/QzQaFm8oRdo6/0OMDLw70j7ktRQmQkgbjuvWDWZDQoshabYzlJqE7r3fWNMlKmczBrIV46aVWPs
Le4kJdnW2oJvnjUMvMZ2QPo0eQm06NuDLZ0vMPxg2QzADwiAdIg7lUgYIjiAvzRckWAo6Sh/+Mdq
XPjXHPgtIu+PheymoECBEj9CYBu/240i/4i0ZpMdJKT2BhtMkAXJ0Z5Qt8Q4RRXqt2ObVuvvQatc
qvzraH5jPhze98r7cD8XXSWCZHbc/JJhdbtd9BD4ILsrwvjvkuA9dY+VSloRP/VJKS2+RN1+vvWT
djJItFdGbkMPu5DdkkTxX+b7OhFbbn6tHXTJIFXWRxRFZLeRM0ScgT20o1zXQXCDTgvEUtlhR4RS
4S/RsI+YBw8uONcG+fEWDcQqIiLnbh7hR6TO5fZDW8j5C8BrV8+xEmZf3139Dfsm0QkQtoHh6qN1
4kot/slYUqqM2JpFwVeFNA4c3F4JcAvtvCFG4gx94f1nm7xWjR+A+Q5sHig7yJex7Q3JsvubMO/m
mgxz5OiOJMV5sLs+QgLehvG/K1ItUA9LrU3Ei0YkJOBaNPoggNM/YLyhasGOV8gGK1+DfzRUjr4c
70J4XMywbZdXBlMFun+ARY4iyajo4ZoO5wW485AkZuUTSVEMRJ+Elpduoam78DQ3/i5kx4A/QIqI
CVlSk2ZBWl1oUkGwahXvG7sUDnu/4DzxC/7QC/sK2cnijjGkw9VHh9mRBTQhMlq3NhbQKBCv4FHY
ESEFbY+izd15oTFYpZcCBczOzvlszWceKQazsMbKc+cg/O8KZc7Yt56/ppBXwnUALHdoxHN2/EnC
fp/tuA8oAAeSb/nR8H32/ahv+GV8Q2lnxYDYPqO3ii61UwZ47Iw7qIkYJrUKFv69FbTH+bXRgRYn
ME67rgOoGypquOdm2QIO4rUsaIngJjEY87Qvt8V1VZlYDQVGATuiR0cpebGQkp5JC4JAVcGbCICg
wENJJOuEVQCDcoyrbI91hLK5Md2ba2RMrJRSP1TOtZGK6VrCoy/mTM5cK4RFhS949Ei39+Yc4AYf
yyvS5Kpj0iFoZzp49EGTUDWLGq0Zh2HwNtiTHYlwYjyxSVmYjcYAoUEWrQrLCrIld6asKoY8jN3W
yoVZhVAS3So0zIEykhENkP89GEFbxXNaKTJ+myaxxYrIuBtKRqihXskcuRT+v1Ryag08ziNcNqFE
xtto2QG1j17IHuN5vUZ80xnFI0aYgHiq/ZRK7fhm04TuzVZAuUIda1Z2Qga8JHVug4Seog7r5trF
05fLxvNu8C+noU2+287EqNJP3sgnBQKilc2N4VfTsk6hlroVEZiEtL6jf2+Ez53XwGRE9ASwDSR+
4nDtv8z5oSdC3SQSfBcNUWyyEjYiLRLI+h6vqMvWTKlH9Bmy0XEIAIZCgAtdbw14c9cDVTiWgmzN
SA2Syt6SNfjEeitmwxUX+uf0YQ9y5tiju3X4sMg71GMqHLdMcrlso41klHGp3dgdDOzsoMi62mmP
G28HW8A41h09eNlB0cfTBXsuZ8nwC8cQdzGxRHBwtTVQIB1uhlkk92lq58I0nj6+n5LVrnJvxLoi
vaBIs3andHJRX2Mlx2L36DDom2pNP5mdUvfK4r3rCo+uit4nmqzqQRBxLNcYrDx2bhRfJdVXdSiC
iLlHHkxVW6pBexoGwfFB+V9g6Kr95amYg5tkrRPP4biB+W9wntggOoM91/1D1QUvTNzh8DYjJd+b
2KswxGP68w82nm34FQ9OXZwv80w0ak3uuqOqFp0EVLpq9Ur97hbq0H7NT/2b2VzqgvOVxwjg3zO6
8jmjd0T3eSCSBHeAi4aADszUYNwIyVRA32/QzQa8E1fCka8ipHFGk0D4tdMmTtCyTJ+Sh0iZAeTd
6FGHDBEZtChOlgIRKAYo8FNfwDXLRecaApLSISTkmzebF7/3B3Hv4057LnTJaSJ6DSAjXY0mdQNI
cD70S7iXvR4mow2Mojn3gnAebBFEBfFoJLGN5OGlgLKO74a8PekGWZcwqL1lWZMoAnyBT0D2qmVX
fFx2LAx3oeJrB5tvRBEoIFwYFZZJhYF7kTPDlz2w7cToUK31xg3b5XqFgLNfUNZOVxZHyT3haF9e
klStmCxTeSai0wSW10K+pmrlfloNLo3FBQEzjHoaN3PXVedDzx70emEBr1LVd2MGXtnoQTAVL/1q
Npt4KnAr4WawrQFjFecUjJZk2AdndbksISDz3I2BXTkqkC2mKJ/Kszk6BOPBb4F4mZwPAGlFE9Eu
egCtK0vM9yTZOChDgkqLH5WrlxhcSLJEH6KpPvgXHROw6yPY8TbgsCicrwSn6xHwSx4eYZY/ojQR
UAtt8S2RDHiXG2q6vhh0IUgcUaWF8rUxa4EzketppWiraGaCGCF1xvoS5LEps0+UmKkaCaoXWC/f
Ir85UaJCZAfNdjnvpT1nJdhyKwYPQGr+zUI37L240r0YhRI0/0hE24TLC2+jaaXfqaYU03VyMLhh
gB43A/Rd4YvLhYX5MQIkb2btZR2LMINuHFhjuTqcZzWr+M5Q3RVFe3Ile/zOqtaejfIenYk9WtEr
KplNJVBPe7ugW43dXo0+gpTZCtS9tsHEHXRnDF6FxlvILhn/W5xqtwlQoHJtyu8omNAmTTpsB8Bl
oui23jxSAsb8lW8gO2YNZFG8QBG7jbqc0zEbA6WrHW8GpOqS7OWZ8y/8q/J2k3qD9lCc1geu89Zu
vihzsBrCgqZDmpPMU2X+XzQcoyVdBm5085lMziY9iGQHYPQJ/FMjoX5xNckZ5RU2ubtFSo8UXCJY
rAGPCo0GWB7wbhA0WOe0Y1v6LJre9wQgOjSIlVz2mD3dSxGMhWQ71Cg9OLyMKtx8rxqOKtt30h79
1l+2GH91FeD1QNZFLfgvLf8Pj4m+c5xUxQ2qM80JDXFoyIksONEudGPxlySd7Fn7m64ffsxpGE5S
I3k7fDMyDH/S/ACSTHi9VMVxsVEpvnCuyiMoZ6hHRG84STkWwy8hF8S7MCPWxpMDnhx4D9yvOJeE
Modt0xnCnhj5FkgzDOZD0CmZipxuShMoZ0R/iYMGU5tL6oJ+roSOIP6C53ZTKZBtM03TggdWo+LS
dShisMIM985PgfYBNtIUj/d6hjMtQqNSncrHffAG59xgFusJZ9MpeAdotaX6mhN5MdC5+xiy8aGb
fuUFwXWY42cucYXZfjUm9GOTizJc1TuUcuo3UB/3e6toVJjvTV+dOlcUjMilHNFO3zaVOIdVkwZq
FijOkrnxCh2fltacmXCDICxZqTullsQktlMsUu2C5ZRZu6BBmnT80IiCox0uD3vkf8Cd0jOVrpzH
xf9OQ58iGpdaz0wd0PqUa8fxpQzinDHhj/qM+GwerNThwPgudZoOlSd9OCmvvTYozy35PmWbyXMp
IrricCioUbJL9dqambqHyAlza/vo5vIDf/ApyHHfmQ2Tg8VSqov4rexN9OITDubS5ulXCo4pR+Rw
JDoYXelmyoEyUiYpv0kP+pPfpOLAPxwCCJBBBW3OvfH9JKUqqADnEKU5Yt/nwAl2ZXPoUKiYTBzH
52pyXkjL1YyUiMo6wWH5RFV0G2NFSCqWXkIsmxPkVVdTwOGzRS+T9VLo1LSAYsZMn6Txw860rL2X
xm9nS3yYi3SvsqCza4rcqgix1YbDUxsZjD2+Mj+5GsSBT51nUGwbltC9oHeIEYRX3VlXR9XSFBsq
qmw/ZBqfabMjXlMHZB510KwTX6bJBXYJobrcE07JET42ocRK8gY9gLHGC0GoUZA9cFwoGxuFyaVN
PxYTfuudDXT2NHB5AA+6uwfr5JyDgrUP3lHtyxMmQrEzyI5rDEkE2I1qMJEqFydEhXelW4JdI1GH
u8siJ1YQ1HoxezhCXU44N4z2iSb9D1t4GyhUzW91lhqsS6hbYnFEl0bPhK+BTw2GRWdS6o/ZQLhp
bbWQq4pGEc3J1N9INJc0AS1J52rB2Rlfghd4ByA/es95/JtQ2p7h0INKzxjpPrKaKikPUJKQKj/z
Hf2E1xMEotDmJqkc1F96E24Dxdk5UZllvOnnLdMm57HDBkWvksmyNw4atm80m7S/NJvpPE5cdCWN
OfOAAccA/47xJFVsYVhyTXzNHL7kfn5Kfeg1XCKCByM4beq3TX5gaCW8CJlFpvHw5r6SEdu28VSh
6Ec23mAda9gBfvNvy2wEZFOdDobInPHSJHsEdjXHOWIdpqEs2A0eFdjKFzlwe8xno2PiLWCqkmg3
Altp1wIFNBNQuW02eKLBuTBK5nMXQrsR2gbPDEiyyeaDNvU+mwVo3MhBJ0DI9OxDgX7648ZY9CCV
O5WTb7yyU7A/Xa7UOe2MyM1WjV4JbEoMHZq1fch/dEhSUPVOFF5Y8CoE1EJd4fRWP3mgj90beSz7
Odgo5JcXN966ZZpZS41yDLmH9GfkkwveYe28TMBPUqX04h+Nd7cPU84aMvigH3DrIJJlELO71IE5
S26mpa4g5EeNRgNdN5oVpoota0I5k9EjMJLcJz9T/h3Rj2pvBq8QcmhcgEnF2smE0baMbZqn6Hpi
dokrtfRwjLtgyvkCeckHWVss+by9rVONiqlS+7lwSHc7WUyJKY3Yg1uBglpmuWBxZBNlx4z89Bm9
GzveQRNzXc+Pc1TRKTDBHh1iDMjB0CSDwCbo0pBQakRVPDTeNp0dSiwwVhxseRKCWiY2rdYrPKXq
q6mhU61emmOyTd5Icb/Ctbeua4HJm+UFOgpwPY/GLX2EQ4y6yJ/0dAIOf8CYiTOvfTeUNywXhpt+
nl8uvYevHgCsMXsEG/j8BOkaL/iEF3iYlZxRUHHOEA3wA32OEVgGt5aONbhYmUuDZyN4lypXeXu4
4qxQWwjyfIWFGxRg6gp44GIT9YhSHIJAmEl2yxnmrNMs242G0bBgNavdMzcO0gHOACtC94R8JNzF
yk846YtfDZaeOhqgGQXvD/SjD3LirzCDuSJnyGkHUQlOEuZSu9nFV4cDmt4TcrLCTcsT0If3Co/J
x5qgJMFEPQaoJogah6tlXAhZh2iLoJndGrXyZjQki/aJnAXakbJ2pFVHPBTBH4kintYrjgBVb12B
g0/ZouRMDmkOOqp28Q9fI+lFc82B9ifALSovJKRKcZZ8AJaCNwrPE7oXbRNkRMC3lt53wJmkwVHz
GRGLIlSuYuaB2Y+IJnA4jD27iXd0NWABdZFg6aiXtua3hF1SPaE6vzcQPaqTNRcYLrcw06y6NMAA
QbxtsLv6jODQIb5AQ2xArqOhXFqHmDHvDKIQefOGOLJUC/xgH4/zRp7cb+exFX3SFXRm84/8gYks
m7Wq330s/WI6wK2ys4+fyAQgRLCAmstkxEbMe3WvadBeomTLvtx1w2qzDCsGWqfrDwvfbOjsn4yz
w45/Zbe8bhbU+U1vTwUOLraZlvhnmKQgV9qqte82kGSFkykqrclSaOWxT4GozWyACiZbVKy34asx
0OhYJMOYh4PQTbhzZBjDR4iu8so8Jj5Rgkztm+AQ69/dF+9zwJm7e3GE1bfUFcvxAG+3IScwK2lb
Q1ELlJK5Z18BIoUOD5vNFzO/xugTs6LbUs3ea6Ed9uBZ/RZbECTK4+DqF5GevPv7GeqBRFOwisbd
R6aR+DpWFwXQwcVsoEt2boITsqtGyRdXBJJiOXQTTh3wwjUy2QGGCPSXgx2oiKhHoon1sWGSZA2k
CW9mJwD96fZFGx21VjFkjC9/ooW0N1jKG6VCet9/iBVY4lDZ6rO9x2cbjOX7Trvg5o56Oshbi+Vp
l6BJleCa6F+wXCfMgs0E5OwLKBPR2yS95LpGt5BaPXEMvyMAdNgTq6jaQEnMWLQ5C3CgDsuX3LYy
mK5BDLcwJYRKg9ASa66GUwG+6nEAeGNdEvT70zJzNSg7SAja2fDto1iqJUNgj3pNcOtyGnBhcB0A
eBcPcd2oyCbh4H+cTHM/7tMAZrba7THlV/a1pSDTGqARwQi/gDNcqWbR7UdJsYNJpnH1B8v4myFS
WBTGx+2AlkPpiYGjuY4IE5vmabyn64dmAMOtgHKV7GrImKRFDuBhwBtpa9LeuB4704CzzSIZVFuc
qWyBRFHzd6709oV221xUMRBvgQWX4fnmWPctc0biowFzw5txtgEIFa2E0o7ZYFnrcXSgPjFFtFVD
9TmynKJhipy5gfhTNQExV618j0t5ClixkUfiAuERjl4qKj9HJxjbscCEC6NDbYDtheTSvvRe69LB
D4VXUlcZClCi20CBNfpvyJpvoF3ht3XQTspgR7t/CSNybCdqzbJe/eUU0ieV4hKlAmvGSPdGdpfN
GXbt9R/eiOg31NsiBhw0lgVxhXvfAPUCAoOF2gY4gjuBDtET9jH2Db5bssNwwOVfx8i1GraJX/bZ
lqnBzdIRVYAKiHiqTdcQrkRs5lt/+9bLAdLBn/OQn1rceOYBWG1jQGjzQ6h75GFnaI7sNlx2kXlU
ITUJUfRx6MowHp093GCxu7AGNhYeRaI+tZ3/4ey8lttWtq39Lv89qpDDLXOWKIpKNyglIkciP/35
mt71b5lySXXO8rItM6AD0N0zjDnGE9qMBseOw67uXHb0YdNPszuFE6dcFrtilN1lu+YewDySFg6H
FglrYRiITUKH2xapXJzO/JZc9h3aGWDhRR11PZce63n/YqydNVQDYDAzLPFoYcBBOmkOOE6XSAPf
9RbqNL497zjNngd0q0U9nyhxEbV8DWd3c//yJlxcAw9RwdMyFm9cDj+nfqEmT/gCMxn0ybyAUXaW
56D3s26svNUcwi+AZAjScNjfJKv78xEY+T49BEQO6mNLEd78jJoupKFJBwaiJh9QEKvGm90mRKs6
e2Q8EgFadEgG4iSI9Iv2aD1mcP1ykZXxiFV1yMAlaogV4nEcz1vrDbCoCJYJ3P1EaDEFoPNFDIPk
wxSQIb0TvmIoE5cQRQQiSoI3gd4IFX2z8nDeChfDWGcrjnPh4Ih272s2MwwKaxFNm4PzSAWA8HJe
sn2x77fCY0EQnVhTtoon0BsZdEGinJV/AWr8TFbn+VvGwOJZ/dnipWRI23vTYqsR2wpWBH0g0EQv
cC0+UTA3HRTFY2shrtjeiXJHUeGADbhGpWmfztCGgkopvyn2iM7AMASn+KreQtVWb/tjzY3uj4zn
YCyqG9Rj1/VLvWVK8TjFpYQ5Uc/VT52H5I17w8MgZkr4lOd9BgUF2FVGVnD6F3sxXkwxWsdY4wJ8
GWrVOcyQqMAQFljim2nrgu9qjylVEbAAYmcvQHji+9G4aUwIcx/7bUVnCcURFekOPDd7C+NXsD8M
993yDdPotiXkRQnAM6ipW5jm2h2KdPrYXVX3xgzTpFpirE3q3Y22SbEwyY1yTrIIXnCfhal2I55O
DKGKRXDzNlNWb8nKelRXgNfXKBnD3Ofk89EdYcVsgz8logoCeSuCQ6OZUuI7FIWA8HIv3rRH4i/U
XwYr7wWg78gMxf8oFO5EHW+1wMEkkK9KRMo8CvzeLBGyQXMI54dwdDe1n+BWvj3j4cR3bL0PET7k
edlvKBCkWIK4NYeBzOGkwAXtcNYN05pz2+Tk1kk2nJds8t64htXVfWoPJXuFPstH9RJT7lmnim8n
T1D+EJHrqTGOyWfIk3Ah8hL2TOFKDueZOhEnaX4nPoWWMl8ysZb8xatCJSCm2IArK2jJ81dIDfCW
bo2tQuy6nd0mm3YWPggn55leimOt3hiIW9ZCQ5IjBsHCueijyKMIvxHVY9zACjZaf3SLcUE36Ds/
HQWElTC9IGNZ4H4KxxHrgT/U0RFvFH+PwxmQ4UoE21bFobg5rBYXN1HYhQRSibyK75CTHHGexBxp
XJKUMXiMvfjm4chOT1YDM+VyBO1pCj4mmI2wKktEqvA3x9gFPn0iH4X76Y+AVmK/wLZI14XeRzAp
KQfgJz5BFck+Q7ZE7NAZdRxgMBdYKfBBJtB/HuMV1IDpviEBmswKrkuf6HYzj1eUYPF5c01H+CwE
3fpaX5iPoi2UpiaNuAQfOPsj+63Zxit1kZGbbbbZIV1lN+abjZaEUGcQ8WN1gUgNVybJNE9m9pvo
ZzkuOMSEkgIDBSy2F11LoOJGk4S5ao7uG61QzBlfpoBpFjCwCtpxsovKqHkRUgbpquJb4rIM4RLf
D5kawToowGIgfBai2YZ9ju9y047mWl9niGTyhbmYEURHFw1fJ/m1R/MSA5Nzn3dybEV0KyaQH9IM
duiNguMhDC8ujkiLOAGFOWoumrvwcnNyxJK5ythG8/dSQcvIxScIygppiXhKM8wd5NvcGrKJBo97
MTORv6BQj4iN+Dc5uT9FlOdbjXWAbzBBMEEQE/SwJ76qIPnsmXg1xKHI73hW74UvQZwDY8AYC1+D
B3RHFn1S8DmeypJf4tqv2pSvcYUVNigP4I7RuBBNimf7SMaQLAh4amIU2vgo6qhE4EJ8U6DLpTkX
vrTijl4JkgjVlvFuQoWUQNTy0GIvKcSbRI2SMAB3JDdfX195NecaiMyu4F+dvuZEXFb202b6+FxP
HuFrHRNa7Pi1GU1vN/j8YNAfIR+hnB1qE4I8G36PNkRoUmAAu92K9cajxC0QT4XwAVlyDGs6ZvMY
T59BfE+JubPKH+sJoQwR2CDuI9IAomXCU+VorG4YQYmROR4TJDry+HDZksHaOADZhBXNfxihl3vK
yytmQrgFwqYfE2068pBTZsk7uKBcYHw88CHx3LDmxcviB15dMcNHAm/m4rg68NNxjFjM4igWQym2
j8lqsTqwko+ss8tjxTIWKzsfY7leNogDT9FBhuY+mrCyeY5PDJ509OHAq6CnD9BgcNEDnz8cyBT6
yEXyojDEDjio/lR8jhrLMbhqsaTEziB2GMDqC7Fp0NxhjJiLeKYXY75O/2hZfIjL0fDIfAO9LY94
pv0RLxzH/DQ+ihEy8UwU21k2ObLV8Q6cG2L2+CTzR1Ducq/EGwmJzTHblNgrxM7G6MWeBVz/sl1O
uASX4l6IfYD9dbxibeKa0VU8NYbL+E7jBT2cnCZoKq3J4/HTQqC39qRiFyDx+WGxH0+wnvmZt8lk
7fnNPyd7D5uWAgPcNAEg54/L3/YunoMgdSYiIeJOxTXWe+qhPoTf9SEuN/E/qVG7o65fwN9Ooq4J
ZuLn/WIyGeOlZm8fF0w6BV80uOA10TKNnib7k2h8jylN01yZJj4uSUeYlmiQ9yaUwDKgxf7AS4yB
bnu8IT4pes3P9GLNhalLWNDYnt/8z6gnhzWveLx9YtBciovwIh22RLfEL0DtfBqUJF/nSovT5MAr
C/qzEC+JyZJAxEuQpAqz/1KmNWHo8fjS+KlmHCe8nP0CsKUodBOyOURIArLeom8nvp7O+QM/tl+f
KIIAgwuAHwEjIPwnQeF2glCfZOHlN7fsBEiHdOvihOvC+2z0J15L53wRyD+BVooFDnvekSZkJReI
tp4WohTgzysMgktcfj4RIqCRFCoI+uilI7w3cprCHRIkaURtxRfFQ8O64FKiMkOskBPJMXpErQFd
YUUJlatohlwnfRL9xaOa8UM0O50O4pVLPw7coRyff8FCFH/54iAfm+ex/+LCh6t648VLqB9o/8Cz
SCf4dEvLvbjCiUmknzTMIC9TcjhJxGHFj2L6Vhz2YkoPjOjPvOCJ0h++SVdO8puYvWAyZqhjKu90
Ohgi0UJPym0AjTfFmADQV6JSXih9lcecFOeN6U50zjwC+dQ7TRGRAv9xU34KeHS6Tbf+S3seo8vL
BC24CYLLgkV0YtATRrDneaPnTNtpL2jOeIlwjHgd33zPTIt55u6RbaTfl7vD7eYVriEiI8y5GLm4
OWJUXE0MzZ8yoMN+zI3hxz+u64FXxN3A6+Wb/LniJglD4CAwEGwQJnul2C+AUIsIiNh9EXMQ2zPb
m9ibmBy+eWBXoF+E7lga7YJneM9jL1aSu2PRcAd4+Hh8JgsRcPmzK1B7LpYBq/4DMMb4xJ8gqbZi
bxATIFYIn2U1FXDKc6U1a9Li7w+xZP3thM/XfIOfxmvxJda2uDDLePEhljcXtu8+9qwfQWrDOx/x
HJ4rIE8LStvn4vNiWTPVk/+seL4h9oqz+DhtfKw/RJUsJUQfND6hv5MP3mL9nvYEBz7OC+kePj7B
pk2b6wVX5EKs8/UHG92eSwA4X39QoGMAQVkDPfl/P5ITq6J65Rvm3DAVy9ZtWdP0qxrLPizOslyG
OlDt7t0pCfbG9zkWuTrRCbkFEIWOc8Dd1oicRwL76rFNxs1AgqlwR706CbNfkPnGbx0S77//lyzZ
TqxIDbpIVFBT83Ejj7VZQ5wkJrIV3XWTcgl5Lt4/SllT0rLv4LUx+B0gDRd3ARRPDnzgUuIrBGKU
cXSbgz0iVJViKKjiQRNVOx8/T6Pyj8INR/kyjaKw4kuvLd8zHSOh19BJYIitnMd7WRp1C8eAZnja
tb/MkvJPIPCX9sT7X9qrGz8Oh5b2np5kID4kbwkwYwL8UgPw6+NxVQJgVF5hZBmPh6UKIWaiMTFk
62AHdueUcCB8funC1caZOxJuxvkmpEKXsABKWcd68csc//ZkXEGxa7N2mihgzAF1MDDoEohEHE2f
KCdsYHwCwBi/zbMqANXflodp6rapy4oNh/ff85yfIzMoA8ZfYNyO/HYkA6cj4TeMwnSsUAnWIPc5
ick51KNP7rj81MFlU9wKSSX4XdFTS7f6ExKgLHAM98nPU/LPgpH/9k6/4sMqKI6WVYlyobaARS4j
//zul+x/8S+Pmyoe3x+m4XqXMGwlSeOEaSDsny8DQk7BKLjTH8obwmTH8sZ+wvNZqE/5bjjZN+mn
UJ4HmPILAN5Q/nU7NEW2HEuTVce+EIR9eezhMO3OWWRqFwVLqDvGZyoYBHup4MTpZs1EAMf/EIH1
8KzXqxz05xneKLg6oTJAefYo6u1zwfZEjVU9ppwBlheF5J5BtEcEkQQpAhjwbTL1n0RStN0NS3XK
K2QoRbot2YksqL6qibzaVNA3M34JfQ2uI1JWGjgLEWojakeIz1jXxBN9QlPGwiA0ZpBUhYiDQF80
rQ7AYSDfEMEx8aeyiCc5DKvkEahfJpD2FkIhIt4VIbo/dBsCYAHn3yqj1qojRStAMKCaLuQcZ0KT
4psCmSOwstoieqHaWYDtUlEeDjOJoCL7g77zSVdwgTcRQgINOlMeAzhF+KD4B2QiAED9Q0LxTTRH
lRv/aAt++kiqCgCEBNWXPREEgVANgrlgd11CREZKQFTpWFNBkudt+Il3BNGYxSfTdboIODZceIIG
SjfkJaUzh/MkWIq4tIjroJkG6EuAm6upttfwIP+wDmkvf6h0gNdeXvE2DbhaiGz2kKDBLGJuqMwB
2j1Rb+DbmYkvDXNxsZL6kZYDQuQ4gIrO0ZKeC/KsHjoKY0/64CWfOtBYwRzZ0DP+EB2EH5HGBYWX
4OMWjIgwBkK4JROaF3xlvLMpNj28idlyeBAxMSgUSEplAHIviapZtUUzC+Nw8YeJCtlY/AIkbZaQ
wQIQF/xc2DUzYWGj6jUTv6iFRQ4GqY+ZMCdBpMI9wk8wgPPuxFkKNi8sdj7tv/iwoYhPOdLFOuPL
S2EO1m/iImhpAkYVXxHUHdTc8LTDtjgTKwVFyv2f1YHLizaYyEzE5PkE669gkhDsJkIBVghyUQBM
Y4JMq1+06xYrUXSaTt0KniLRGQFIbrHIQJEvUbxHxj484lvhiTnIJAmDKdw6z+Iq9GOHQswkPsKE
wZ8XdrmpIN6itBgcP5h58ZmpC0Zb4LTFKyi63FFzzggY1T2UaJChBHA2isSddxNCN2HANqiNft5P
Fft7XaCjWI4Bt6hmm45jXHF6ZkHT1b2jUcjBUjCatZouJH9t+behu8iSCardSXqIUwI/ujfS5UVX
LUxtbQ7NaOiRTiBqREIe2Ssk0NmYqFCDigCApLkqwrmOyKU0TeXxGR6Q8wGZJEi9JHdRssQtgoKb
REUHDg5lb15Yy5KbYm6Gftn6U7juDcLfRNu6tWotlZrimEXQ33cw6VfIQsgbV176EMpQbG3onyac
efFCtteGdMzVWznYRv6T1K+9ZNl+EvdW2pnj7Sr5oEcLtZw1SFAUSx1lLnne6JOYioV0alAE0m7T
buZ5M2OYpSVy2dRnFQR2tVnYIW8mlMpyxprju9T9Zx9MbGfkaiMfIhhKucN1Hb6bEVXo4TzIt2ey
4uHMaJe1M8uyhVE/J82pJ/KXtD4k6LdtP6loBj4z4BLqXHP3aUL0SX2S5DurWTW32fm26x9QtXDs
2aC+dcPn2boN2m3tPnjRrrKf+V81p005M9J17m2z4OhA02+ts/NW7tdBskEtwnfWust4pqWyDaql
tNKstdrMHe++KneBfTdo4pWkEpQ6yOmez1tfnuvptoHeDGhENlfxycJx1c0RTpGltaTv+mQfhM++
v0rcX4wv7W8WM9uSZVWXVRP6E8egOtO4Mio9X02cTPLijQwPYFrOht6alNVeUo5aV4/U9MZxoADS
toWfzSWE3Hx1q/grS7rVjX6UKWQF2AQ9a4F66+CvvBzIFNTL2UdX3PtGMZEsMCny3kFGxCJi7Xdb
PwX6OzkroM+Nl1+W1t9kLmIwmq3quqpYpiNTYXzlaBhDaOS13qT3cDdhSsnUJRxPyfrhl2b+Noy/
N3PtPphVUPdRm94PN8qN0K5+43icB5sN6W7BYpT+Yhopf5tG3xu8ukltYrV5aTMuwRrdgsD1OGSA
huB7Fguxmf48wL83qD/N2aqtaZqqq5Z1TYFae3mQplKfbCI0Jc8oDE0Td+nmv7Si/G1Z/qcZ3XZ0
R7ZFIfjVNGpVVgdOyTTqc6zLfGwBGZobJBchOKOuFaZSNJoIY5xRtft5gIr9t50v2rYgPtBMzbEN
BeKfqz04ruTOTYtzujG7SfdRrPLnYam/tjttI5jEJ+XtAG5MxSAr7rK76j6/lR/cuURNnAuDlTYr
wT5p/C0yxDKfcnEd+dEJSF0LQvfznaAKLoE49TtQaOdRvxMEb/E7ghsT96EtZhKuLcitYiXsMiJE
WG8apTkC2i5+C+QTTvDo/VYm6n0pFCD43iJ0KbJe0a3gSZah4YJKCTDtsnrI4LeCOjkmmI5y2azc
CUjHyYoha2l2GtTe4+LWePDXcJ69iiI2kTrz1x5BWINL1kt1U46iZ5eEMGFquBhIYCBfStKFvx9z
ITjHv/VFuuLPtUodjchJEJmmvF5F2T7c+0RwiJIdRCBIRJtEsCbfRjfyo2D1yMfVVrxPgNYIfztR
v+9hrHdRZm+pusORKiz6Lxa7YTqxaycsD+Um3Qj8ABV2n+QpSRRI85igePwrL/LfvNyX58dSHdlU
dc1SnD/P15cmFb1NSuOsRptAnmfxKsfgUo5sk2yMaTQt3c9fHtjvO5tlaaZYjLbKIOUrH7mzBbmg
wlqBOBZs23n8XmMtCpHInxsyvu9toiFTFQeCyQZw1ZDcF1Wox1G3bWNS+0N6pxXd2vHu3PpTPr/m
lndjt8G477Kx6c3MlFMOF0MFIsmB51fqwrKGUasc/F4aZW4yUWo8mAomu3iY1zCCGIifUWYabdoS
rjwPXcVyGEtUE7hKO8a0wGiZWCSH8wdL2xqKOlGkDMnqYtrJ6UTjoqbhjZxuKVv7TnvPy5c8gZBM
fx/SenF2o6kalxPH15Ze9MserP0dfflzxzUTyRjFsmTFvD4oI6dztLyrso2a7mzc7rlJ4BE+XTTi
FtlWsUYZJLPLM+Wh7eOZsUgjeJniN+Nl2LlYsuvgufy0nnXYc6BKghRLiOqNjOoXb/0qmPKfbuK5
2palQ056Cep8fTDzUim8SEk2aTDqhS5hx5L+AA6xT1BZnbnvzUl6CV/19+rVfTff/c/o0XnW335+
iq6kav70QpfpgaXbgmLmKqThDp0t1XHHmq+scVk9+comPi8ilJ406NM8HDvQpG35olAOXOX++Gyh
yZsBmimhKgCYk2GQ9iaI1G7Z9hiot4EfYrjt0EscgnShE7s2+m5UE6BR7fy3OfzXYtMV2bY13WAl
yFe9l/KqDaW2qLZOBeIigTlCom6kJ7XZkdtRp4n2LmvtSM1ezJKkYfektJ8yZbaW/5S5W1s+dMVb
gd3X99Of5/UqBPhnXk2Fx89xNNv6Zq01XmGHjcxO9zDMgsW98M0f4fkil/FzQ9o3E+BiDIoN1VYN
S7lwm3x5jAK9LDzLM5xdRFCqDJAIsT/aEt6V/jU3lo31Xjd32TDPAMfAfxk9+wkp1zBeudJEQjVZ
3bQgJonzFrMQ0e/zZiDYkbzYZT7S9Y1DcDcDsRreBvUwC+V9rFPsWOx91BV/Hof6zcYQ4zA1wzHZ
1jRbEeP8Mo7YDc3IGlp7l4Fhb+ZB+5xE6wSP0EETtNtEyjwzWSe7OEAaqSxHuvYYtOPGG9Fng+hB
M1Jh1sQzBFc4zLtobbXxpFXGeXsfpMufO/uPM8Vka0e+TzctrKKrrdd0HbuxDcwuGwjpeeSFcw+a
/VP+gt9iyL9s9Mo/HnJUA9EN1GxH1Qjz/j0ztlALlCUzvbcAFWHnjOew7ANY+fjfD8pw+A9bS7Zw
NP5uJtc8uxq8lEEN2wh5MnnR1FP/fBfEL8FNkf0yhdpV9O7PCrFkmK00xUYK0b6aRC93rcIdQiQM
1X7eSQg2Gksndya6T6GPprJGz69WAzDGgjm1WgzSW+e/qg5x0zYch5m6TPX3poDxxvAnJfC9sIBq
LXso+3DabJR13puzyHA3mMgj5Aq9ADCZFY4z+SXq4blXHjr1UCaQlvgAKQwKNRR1VSOtXedwlwCt
r9KRGkXztCnmto0iJqU9JTERylLtqB+FARgFzZol9Xyg3kO7cWp3GQSngH3PPJOdZNXY4yKFn9OA
sRMWzcweD4GyVep+2quwDMqjvgbWF0J0zu7ZAOXOoAeotI29r91mIXv2tAkoY0+arYJan91Uo7Yl
LePh+XIu4I8abbCyCE4Mkb20+7E/DBBWKAclyya1RuG3R5Gc7U9gOh7brYwoKXAZaomsfh7RQ6kC
9cGx2MAf6MGd5XhvsW2uGgvpWn1fD+XM0UGGFFuVaKYAPo6rjz4gvWLAcOvLowGj14HbF21c12Yw
JhUvxoPKbMQeVBsEv9EK7o4ZqEItCRYxundmjQ5aOnWLG99DhT5C/iZBMINcr49yqmTuC/tYOJ9h
+2pZa7ne+d5920jj1n3rcu/RdpFcL586r7jPvEnffFbenezBjtsiS4DQtAfdIA5J8BzhymcUQoXp
1oqqCcbac3g2bxS7JfSgThx97svQeCgH191KSMHcNshBlj78EcZnFwC1OCN7jYMgMYEtRjuuolYs
kxTkWIQoXqMszBiQkBTsZUg5NJ0uODh7HZqElAWUZ4Zf9YgvBDaS6nAkOlClnT+t4rY0yCoSLbZv
ooSnSweU06H41SRI0tYoDAczB9nE4N2UqUmlejQ7FYCnXCkfVTXMLPkyionauenYik6qUqILSQ2c
gbah9NjmlBgx1RG7ZYqUJUGtceCRVYaXLDaMOy3ZaQX0e8XNOb+vYjgKgqmanSdloE09wnz5+7nS
R4l/pw+fapWPjPghz0+ZCkVneJIcc2070xxogjQx1H0UUpUDsxxGbu8yXxoui5cvurqbRvHMje+i
vB45rT2VfXeWxGsD3pTS54B6DaKdn9lkrx/O1qMZwKdkv/vmS6HgzMHKcceePS41gJBpM/GdaYue
AfRsUvochffDOR21MJHaw2EoHnpYWaJsqjrB+Nxms8wwx5n3UuTlfZ2Shs8/0/amAYjmdBp0eJvC
otynvvdCRGyC37KUV/m3P1uZrSBUqGu44fYljvjl7Epst9HPThdt0nLvp0fNf22RAdM+k8Cc1M4y
SLdFtcfhaPOVZB71/0M0hRyIpWiOMOIwKK+iDtJQppKXi9tBoZSosnzvQPo4i8XPJ8Q/jBqcf0Ux
DJtkC+eE8NW/jrOu26pv63RjcNcl8r7K1mDhWjP8qVC9L92DbbMf/2Li/COoIprVHYfEG+S/18Mz
taHKC5UD8KF7inaixsmnkPO9nWG61Mv9z4M0vh+3tIbZZskYxSKL+/cgPVsa/MFMkg1GlP4gnxq8
q3dsD42QweX/8Pn84prj/hPqXDyH9lm/d15Mb3p+cmfqe0/1QTxy2VEe5Jv0cdhHH+3N8Fl9Kkfn
oT+cD+ab85w8Vk8w+DSjfi9Dqfpp4ip9GPc/j+TiAf43T8djaWjMGqpYli2bRLevrOO0z3QvSQbw
w1AyheGr5BbLiKCJtwM1Xy2T+LZzyN4pGpLHTv6UK/AFWSrZU2fdOvDI6h1HDqjEKjpYnr3OLPyS
xiZ6aG70Nnou+/Mv9vz3hUSP8RUx5fHcDO3adSvyyFQNOY829dkaOeXe81dB9FYhaNvVDzJBu3yY
B2o8ityl1O7DcFfGdz9P2j/MUEMjzor7aBh4Z1dz5rSp7qW1HmzOoOftWx8JmG7O0hWh1ODh57a+
m0BiiP9t7GL5fVlP1RCmStbkxr4uRybpQpiHZuETqPNilPeTdBFtEm/ebnJoFyAjqEa+85vVrfMw
Xz0i9EDDTDBUxyB5/PfDHipd08h13t+vn16ofIfH6f0TRpW5qDEBBb23px+/gkz+TtteHks2K90w
WF+46eqVpd85tdRag+ZvSDIkbczB/6Bwa7V03yGKXgYbrbHvM7iw8uzRXRTngvhENEJ8VpFPXrX2
sqWLiXhOtrYIartLtcUEP+8K25upJts8Acqf79N3V91Ac/q/Pb6E5r/cp6iv88iyJWcn90vZe0qq
TVMs8CpsZWV0ayPexMGz1HDSBvc2EYZsLfeH0H0cst2QrHwNdtKdVN1ApPlzvxRhIl/dPZwl2yS6
hZep6Fex0agOYw2LyrsxCuHpecznsALmD9U3vKuU1UYvcjPH04vyRRbdm8bq5w78804SF1YI5Bs8
QleLJdClzlK7OtjkzaoqSRcheLvnkOt/a+ji/X0bqeHAd6oQpNCvn5m2afW8Cmv/Jgseq66Yycre
UT/PJoFdcx3DwZroIg4hT7E6SpRzbf0jSLydLR1tFtPPo76CgfznAQbBo8kyssRsE38vmlQvpNTX
yph9lRpV39g4akMkMRvLnj6WmmAlZd1EDY2p3GDi8kyr5thW0Om2wMjIW9t7aYcCYm3/tinadZTI
08zZ+r17Y8XV3q+9W8vqkW+vl6nxWxZJEbfk20RiqMhCeV5Wv0WdNE+KZCsKbtoOzYTw5MXAJzxn
WVvK1vRAWhYUF03tiipad5/oy364C2rqbzzqcsCVnD1EoVoXAyv5xc3VhPHwvWeOrWHLEOu/PuXx
QbzArRxpl5R3pfEuhwv2B7N4GNRyJGceXHybc/SohORu9v5wUORdYM4sZYxPYEsvafFu5vnoLCNi
oWcjQ4ImAa5fhVA/ymTZtPMX53Cc6wdXXyb1L33/5+NJPsuQ8dJBo5hXBpgKPiWru8i/cbWZpX+4
dj+RmlUfrc3Qwkx+68kAhNSIkp+RcNyGY+CtlW6reJ8/P5rfLTR2qq8dudrPMdrkwlBSaZdRYYN6
F3zKKI6FzMncR9VMXnqweLi/nJnfDbRLq0RCFBO9a7z5vxeEP3DANL7h3bjJiQVqERYJI3dcwmsT
cbZRK6A+B7i4sfXEZiT7/7fp/2/7VyZb5rf2cG46e1dQpDzM3OIY194op4q+aT7oQpKOGboLBotd
sElfK20npZtc/iVF+8/FRYIMK5W7oMiXGNeXc2LQE9/J3UTaucmaLVnRJyG6LUigIMMVbhJlbsOC
oRz9+ratl6W0ye2dGm54Flxznqq/zMq/Vrqwly+Hu7AA/74pldpLnd8FwSasVl55a7vFxGBl+Nku
19eW9Jlljz8/fP86Db42eLUt1lrtmUqjSLsS8ZbhptJvdIECuMmb558b+vc8E6KSHRXFV4yov4cW
qZXThrqwWrawkXjw37wLCiQqJACW/NyW+s0dEPfyS1tXZ2zp9WURaXGwUdV9oEILlkszv4KxoTlV
BIFqIqGKyoZ0tNpiXhLs0eK55RDeqIJxFey8nHr7XJ0Gjjfjnz937h/GKn0zZd1QdZJc+tVq9+tm
CIeBGVezB324kdGUdZd+enI+C+m3Z/tftsbXtq7u7rlU5SjAQduphFUN+N8REXWOajw1z/3IVUGQ
ZCfE6UZNdTJZ/z4aSIlyFx5/HvE/nzGbMLGmmDYL/qoXcmUPahCq0s7A1zLXHfIv5ia1nszzL+O9
2E5XxxFLGHfD0B2dqOvVnja4pqK0Ruru7H5bQDGQP8TePGzXJnK6+b5vjn05qptjHmXEjfa+dsd7
nTfHGFSMhwwBMXMlJcBJ1hpVXhaE5uaGm5PB1REuahVHMsF1TG4q+yBlU8dYqfpkMLbsVMTmemNB
iEuSt8A4apzOptoQ3A7Ll7Y+aVH3i3mrqOI5+TZWg1GSm2WjcK6OL9OO28G1zvEm9V5bhIQUefrp
AgRJ6nI8aQlTevF51Ph3jX0cEmqjawRLyTJk07ZMRudiU5RH4aPJmTYKtH5KjneWgBRUE1JFkGOp
47SALkwr551AIoUPkXrqBqpEcTAbMqNg99Tt2UcrgjAm8VikQfaaRNkg2beB0KxibLv4ZOD3kfIE
VxHqR0zNJutHtlhzMZLKoL9korLZSsWTaM6QrznyTiWMbWUtTvrOtF9rZyTpW5smmubYhJ95W82s
YOsXylQ/b3sbVC7lmka+ULuHoV26NvJWRTqpADS19l4/Q5FUaW8pegQqNGjVSkELgbAO5i47qVeB
C4g+3XKvBZ+aS72J4ozdahjhNGb2px0dcSBZ/61Gpq/fK87GUxhgCWGDuh+8l1L+sFPq1ANibKG6
sKm4jaMR38zPyZLueRmByhAWXPLXRMVSwnz/64VFBMswQHgoukJy7+8tVZHM0nTSPt5Y1cqMUVNo
T43ywjQxvp9bUsVpfP20qVjOiDmJbIZ9taMaZiYROoihYJbnHskeb+7CmBmgsnYmfj4p1Bu3nqjt
wj1PHJBbEoAtijLaUoR3de01MgA4z430F6TJxWr/3i2HqgeyEjog5r9nINb7obZCZsArPw03eBpa
41GlOJcY7dINIXbxU4IOD8OQrpz0QfinXUgtOjceU++cnYYmm6TheVxJ/UjvtvkA6qo8lVF/a4hn
J4dXoj4FyZ0U58tKhi0Y7zVIEmL0SzXdR019nmgk8/EMTL/cSIExTWJIbMm12mq06sJsmgSAlcNo
PzakW/F8J9pnl01NscTiaKaZnDQpoWUQfzGSH+7i5/t2QflcT5Amsx+KSCdRpatTd/DVdGiMzt/U
ylxp5tzYWUhLpr8++9PSvh3CB8W6TbPXhIX/c9v/2PZtMuUEOQlcE5W5ejqbKm0kx++Jh8Qr9qQW
2d3CB3W4Tdv9zy0Jq+j7IP9/SxcD+4sJl8dOc+5qN9q4SJSD80VLNsd8n/7cyj/XAKEum/Ccg6jL
Za6/NBPmVq1mMhHjgILjfC6eplRpJrb6ggnth3cA++oehFq9s+pbs125xb3KQWOSSZeetQy+WlAZ
YkNQ/N8ysd/RXmRiv/Tt0vcvfeuNyqyNvvU5c8ZWus2y1xAicFuFuqOSx2ENchqtGeshl5eKtIhb
2I7BRCIz1YaYumawkOrzL0fUv1xuWzNlIB0En9VvCh3O4GlupMoXY1bW5pllj7uoAneSP2vmixP6
S6UfxdnaTLf9OiV15koLsasXW5dDRLdPcXs0yn6iZysvHI7iZNFyeRpLc4cDIYrr+c83+B+WGf0l
NsPzajjGxWP6ModtObRSB2puM/h3Xb3yUOOF18M5YhblzS8P0z8XhyWT/tdxnbFV/964CieVmjaT
U7E4wnpvU2wxvDARjPXnQf3Lu8Q9/29LV3ZCEXi5oZuxf9MYb0WFcX9+iOAOd5dVB+9itxZeLcrh
8tP/oV2dSJcum1h95Iv/HmEpe36hKkOwUaqx5IyiHaZH9NJTqtmQ5jpvc2ejY1//3Oq/pvVLoxfH
4MstTNJBVgK7jkWY0pNf8mJVBzuXSCTWwM8tfc/wC+yDLVsWAVhAHObV+Lww79yWMMumCYG/g9v9
H87Oa7lxrMvS7zL3iIA3tzD0pLxS0g1ChoL3Hk/fH/RPT2cyFanoiarIqqxSEiR4cM7eay+Dy4yJ
EWYNt+vGVHeFcF/pP3yZ37SHv1/TuKhvTd9v5EBq02WFcjszdqBZ2/HARPrZAK/UH3/4kN/ez//5
kMbF+RpaoZb4NR9yQdYxYOkcOClhcE0BlAsPwId+9pqXXsGjOU4vTUsWZ7gjb2mAiPTvt/Ltw2lS
5LCgJIIkL9qmyUzkXunU4lCHHhvcmGIfjg+H9jz68Epy6YfN67t21VQASVUyhqivL2/1JAfNmKSS
fyKLKnwCx0qkbd46UvUrUWkEyNORt0O1gZnTjftB3Q7im6gdO2UTqGtTOf77w3/7NYgmIxbYkJb1
RQj7bVlXcRxk6fI1tMKRD69Bzwtu2JY4vf99oe/usipR6Blw8Iguu1jU6hwHQzv44SHvlnIhrjyK
9nJ+oaC0hPW/r/XdJMX8/WLLav/tUxlFN4xpDUI/MYNGFCIdKyBYutFkp1fbGJdBZWNoOwAJuXbp
peiPg+76/+/m/s9nvuRjD5Ay5VTpwoNQE8XwGBiP3Fye4YgK8IdPrHwDTACEL3RshnsSk98/PzIs
GMuKGiU6ZPO0V4qXXLoblU9mVpO8mxvL5Qvl0Rrme6HsroW5e24nVHFld2gQZGZa4GSqdaMRvtb1
rxXDJSUTrkaqT8B70x/usphoC57FoX7UTO2dZYPw69Hsi/tWeaDi7QuUQMGGjxgCAIgKMdjLyaOR
XT6/dzWxbO3oMkaFRZN5S2dYlaeYtA0g88q4Kcedz3+WoGIQwqDDOLBm4mDmdF9rdqAlV9nE5bO7
krGrcvALJL5FsFraLf2lLQk8QmfRgkJ0w2NeWVAdiJSjOFLmdB3vCy13qukc8NJsnq3+CQImJCTK
CIgmsAnTjspkuuWA3oUus4OwGGfY9EjyQdRmVCZfs4yseuDxmAoa3/YYm9KqKh9byEBttFuGo3pD
H/jQsktT5AcTqys/RtWwEqN6wy2jI2Y4Pog3UjDZstBvO1F/DYzI0SPJDQTfNQTmm2fyjXtiNyTK
TcHVf+IFfNvXq4pMHQK/yuQw+3OJdEmn6bWSlLQ0mEZmkHY0Ssmu86oguoNBshfCDFPHXsdibTw1
jE8M1djk1rDCjTcQ3kuh2Umm9BjpNPZieQzEt0k3bq189KqsSJB+Zq8/LOtvdw3FYjbIOFKTvwrB
3x7kKS1VfR4ZAgIuJbXqVn3kRHRTekTAWGIHE8aRxoOevarWQ6Q+mHzpS+lZSjqMk5tywIFw/OGk
/LZYR6timSLwOSDJxW0UtFjr9LmKDiNM1ljFuFWcXwRtC3ARm6tI+ZVSE6cVRgz9Y9AcVRYjMMGQ
Qa5v1kLxulCJjYP+8x6wdFyXzQrE1//H/bw4yBjtR2VWDfGhNR7UahWO63Rwis/4CkaiJTxVwoeB
K3/mQpIxiRqyfjjYvhTF/7r+RUeYVbLaTb1WgBvxVEB+kitxq6kLkmPBPNf2tamuZMRuU1ve60r8
GLbTNeO5rTKOe6MqX7r4XEklYAe3qK+7e3/A6jqfvKwgnk22vCoxXEp5r30JlPg+KpHECmTH6PMx
DDD2leaboYV9FVynk0QapH+OQN7nSN8GNKZz9PbD4hSXGuX3Dwx0Jn5VoPDLaYQvBYHSJJdFXJvp
YYn8EJ3Jsb4cEBe98ZL4yu9sJG43j09Ykse48Gl7cC/HIM3hHvUsKpHMITl5Me+bCdIYb24X98UZ
J2iS6BbPAnXleQTOLZJY4jvWz6+vWBxhamSuFp+txaoAXSheP4vVyANTUPsTq1JbuFsSXxmRO0/7
Alkz6859MHZAFs5DsIT+/vs2sPL/vg3QSdj2ZYPBLxqEP/eVooXxV1dGxAzWqQZXCV0jsouQ3tBZ
2OLnCmkQfNzEK7B2xFnvVXurGX3+iqolShnCvYqRWeJqeFm1Lo0LOsEBAT2Cct/p800mbAQEgNq6
yW9zw652+AgHyb4tPclyq4IUZ08kQrv3qvNEOnHsEDqafoi4Qkd2/Wz5jiR5eBGU5FGg950dHcYw
uYi+bSFlBbCo7GKEYmpHen8MKUN3BquPlAKi3WuMAxwf9tTCcN9WRB9hk0oioGz7GJc1qyl0RvQ+
N3A2A6jRlVPjLJXambHQg2qsD2KaSbuRvH1wO/6CkPbYuwHkUuhsskunmYYuXJ96sAkoFTo7AOwB
toRhLdmtCd/e7lQ7/CV+Ba3Kd4vqtLHL6+KBJGpMaYBeMb5isomLJB4zPRL15EEhnIx/Lb++hBmW
6HH41F/wiv5U3hmbhs/oCqqzShTE9Kl+RrfRK66B3LERtTlkVpTkOMgl3B43j1YMy4td4zBFT7Gl
TjxTdTWA3bPwNvCeXoC2IHEGsjs9g7NWmDhP+EA6i/AUX3OCP/m182TF45QrCJFn4yMLIPMmfIjx
XKs9foV7GeprTvwAyyhMGzBV5DDOVkXuzkQcMh9MXHZ1zsggcAwCrDCYJ2bVPEPFFD45oEWS9V6H
p3APqbWJQNbWOqg6CVnkNT1KmBh/CHhYP/QvCQFB97zDgLWIIfa55ZtBB6LZ1YcxuBGkYPKJNA82
Y+PbIs8jK/g1u4ORVTZ2U9qF4EqFY/puE68a6A291+cOFzV0B2K5xCr0Hdmw+1sN2RXfk+WZiNHA
LhNH0OyYxx9PeW4ocT3YzmlrpXV99sU3/x1MOSMcrtiAlEEPVT4U/E3GdSTaAoTVjwkzTPpM301C
J7fskn7Xrkw7T9xcp/20RdKKZscgc7NeZDiQ9Ln3zBRKPPRmZ7lkVD/yRsPRmQ6DYge6A0+Tu9T0
/NllkY5nDet0ij5A6A5k2fPzzVS4PM/NG2IPzWnxTr9KVjruzc/Cvn1Q36yDvhve2sCpsHpvHbNz
DCZBOOiYBAgjew+iFf14ZudvioMqlgJnuFOf+Bmjd3M+h2ptRBR4KGyOZuOMbbiaFacSb6AahNEp
S256goImYBmoUIcgYY7uFjgMWBh0eqSbp/h6kvqIaN/wmsUxT/mM7uvKBr43sRdrIQm5kKJDRgbo
pi17/phbt6ClKh0msHnsacYPuMsXiHNxGsD2hPcCNKHBs7voaIU004tUCIyDWHCE+c1KCBpKLeU+
uV3aab1lmlHdBLCqpVw5SUW597Ob//NPx55v38OC2JsSMnVNvoRGlDwa5zEs9INPC9thNBIjzyrM
g6gsCs33ODsZyWPsQwqFRmwJAVvVD+WRsqA+l7dhmfvSUYpLf3+BJGht4avxkMoLOjNMhlOKpNUK
eF4oD4rx0DMMGbLpYUo36mIlBGmvAlXPynbFyMswbNOnSGLQJYeTFykcI3uLHaPN8ItQnydzjZOO
oyfYZuTittPO3cBg6bkUYhfR/Q8FzYXdkGlwvisgArKFlEjRGIX8ebBRejZhrjEDwHd+tYhd4Ylj
9D94i1YxIC3krccE5CtJB3+MxQ4jWUu3yu3iRZE+mlf+VfflWIE9DH6RLQZ5Ced1xKntY6gw4VS3
BO2ZnrLV3J/sCpTLKd5/3rxiyIZIxU8B/eeb74w0NpNWTtALwPjvhlM6Ka4pBp4IkV3VOzc2r2Ds
xyRaS/1KDDgdUAgYaznFdbE5NOwby+/6jVK2di1i/FCRKCk+qYQUNNRl/AE0U3YbAUK3N2K9rKmz
lQ7bsUhu/72s1aWCuFhTfBEgB4rINMq4FIf40VTUWp5AwhWSbTus0ZItOLncoGvvlY0/9V4K+q2E
w2MSzx74wjI/VMWXZtC3ahA6Pf1vsO6kjg3lyhjxfZkeRsisvfDsDzcMAgeVaNxDO/PULCBMIt4t
OvlRx66BbdtkZN9N6soPU1dkzxtLAXIJqeamea+X+g8VFRzW7z6vClRswXvFW+iikoZfwGQv7sWD
egwei0/pCiOGZ90TT8JeWUpK7LyJW6bGWyIAcEbY1ge6upN6Yx57QhIQQq0mGs21T+YpU1fbXBuY
U5BGS64BARNLgMXix0wt5i2mOJNDoAkpAfF9RkBJRLuC0tOOoS53sOVttVp+y98zIYEr8YF/hFih
k9xDB0ZaGkkuUFVx5eZXDEwRH6OO4YWw1fLtCNPrwBYJ1UBmA2f1baztUOe8s8NHFaGlubwQEhw0
JQkimsCh1odIQUnGZVHdzBywxmIdUXIaGsurNFQDHFUYcZpc3uG/kHEv8Tccd5xfcH0n3QzLPNMO
zeWPVKpdEs799QfT97RkzLb8LLUEr/2f6/MhecnxTbzrJ7uRbebb80vQ2Tq+sabdqzYnNONgBdNy
tAvkG54TkjUxCuVlzhH/xPoe/XUMBYD+2Q5kjL3s/BZb2yezsBtGNaEtnEPE5jBuAjvO7JBE1w+p
Wl5SJNEsWa6Q8HYFzEOWy3JxLgXVlx+cuK+TzTurJxusYRG5nVCfVDaHqqBw8zf8ahKMyxdNOoO6
vOf/vFsne+d91QiLEAD94jzUf2mP3dXwVh77Rwxq3rgk1lMzXMXSFekR3hdHJD+wGX8bz92+2Zsn
4aCe5FuMNn6YsP41Plg2KEM0IBzrSy/9F905Kes4jC0gZ7RshHg3RMnQQlN/M8/E8LDP3IkPiQvd
D8/XN/s6JCHsERhaKhIty3KE/YYqREWud2kXyUeVMJPIbRPJRh3a9k9JeR0Jh1nzWuldBarJjXNR
nyZqe51exFeKda4AD3F/dbG+q0okeL55n8TJSgoS19DCY4/SJux4ShQBESJMu+4D65AoTQ5j3W8y
LMGTrNrrlbFG7maLbMmS5krNi1lRETz38d4ccVkuWMQEE/dFsjI7DprozaICDA3QuJrL/DR//Its
KcncECZG6AlF/rqcP+apoSGQEye0PJuR7irdyMVpDEjGMNB5fsgO5JpMXqOC6tYIjmb8rqqng4w2
LPAU65RBWWs2mBUgx2vX8i8KTWN7022U63+fA1+Tjz/PAU2BUwhTXKbjhtn45xcXi0oSTGEzHEWo
a+je1Dy+68Rg689OTBqZCKeD7inyppnHwtft9ipuSRevLadhNi/hd9qTxBXieix+FhK7EdrqOV7r
BbkkcMXTlMj4tDpoaJcN/WPSgq2WEO3TBm7ZnHS/O4hCsGnBTOX3HJ8bQXlOe+xVTLapSf2oVK8z
QCjmY9m9ZY2yqTFca6xNmaz7MT32Wbs2cvpy/dxZRNiG4kozB3sRLQb9KZliqiFXYleJcPv3SZTs
eidu8ArJnsLwBzT+myqNOykrzE/B/Rcg6887mUdDJ/a9QlgA31ktpe+TSBYIDlgUZYFQ380F3aWY
O+1MBKUU/ArR+Ek64a/4f9f0fNEjxKH7MCq3Y6msdLYlK/fMoLvLuO064wrxWbpatCbasCmk6Waw
NsjKmckqbGTxD4XaX5Dcsn5hA+hw31AQMF3589OIU6b1VRirN6CsYcTTey0QDN1vhmBb4XStbBN8
O2kmBtpXxyS0kPjeeCX3p+q5kB0z21Kr/nup/mU78PWWkCipoqIzib1cqoqG94sYGvLRZMkZNCHi
8JwsHct7MdyPuAOac+z0ymPA7pzH90OIJ7p8V2SBY4mt3cJXnUhQsia6UvGkFKvha194Kq3X0Rpt
bEFRd/LDDUZy1j2+VO6/3/+X5c7FowbeqmKRgQYYafPFHpkrbV7NyVSd+gSHFx3mUeBEEcBFhMAV
R0eY/nZbDxyiAJuCEi6MsORpxPUTcMKyHiT+/6R0dtTy8BmcSVmPH8RZ9duVYnxYA9hczlcB/4nz
XOsIRMdMopQ5Z/WE+i7bWtW80fLPvMhXTSWTxD6ftQxjkFQ+aiiRjDS3jcDfaMV442PEpJjFKRuy
kOQ7VX7vZaa0CL/z4If25ptTi4ksXHkVXi+Mw0vKYd0OUh3ognka1XRl9PQ26W7MxM0sLrYbz34n
elbSu1rmpoX5wwxaukR4JRnxFoxuCEns09iQ/bnOpSQ1gkAeABxRl2D7S7IxT528lsd14T+hhkTl
UWhej9gf2hShF8kPTa5xCcjzDkz2XtzPltXBfPriHVSlOE+1Ot3EgWdiETGufBK7aOTwf402GZ5x
ZbISjLU/I0L2wud2vEv1D2A2lm/c7X0Tk1ZzPcDzaqhN5cFtEdrm6xpfQmpcslj2xpWMexFFbuJW
JwuccDrQMyoWVFu3NXkOVgHBhvpqII0+ctVyY2D3/66l6whzpXSjv3ekhk0rq3zEi0IgsgamuWwh
cj5qj9Kyq6584jRah9sTSo6Sr5seS7UjqUrzmj37J08mSfy7EeOW0UxSbFiSrmoX8wJZm5lLpSIE
N1u7GpylPNeuWpwpJ4r4+XqBbOXdSEm+ROaSvGbDJ1zPRLcQ54q7Y06LSd7cZgkv+W+XoSXxbolM
IwCP8hrfRWKXMDwkn6wmLlnfkpu8viX07/rXr1+lnVyT0VTap1cyCzBmIlOBANl0Z66W38OgXH25
sS+GzVAJz1AOv3x/cPUHZ+OnPz8//r23/I0XG1imwt2SdZWFfDmHijrLN5vEzBYPHlE8wmHUhaWR
r8UtExLmaP++3HdLFr0WVzSQ1lBy/rlk9Ty3RnPKYfLJN0vTyMwIRoViuFZLtZ38cLJ+1Up/bpw8
okyreEQkzCDUC9BArzhyu0WeqpENKnpvBPAQW4vrE/Zi5g+nzHcfbSFOckWI71go/fnRfF3uDL3A
eaIVH/l0nekikcxBT6Tx4UempvbN7mOB6kAvh3DN6O+i+uoSDDvY1PC2IN1nOAGt8pfp6u75LScM
ULC7WzqN//sXXlxXBN8w2Rjt9//OKQfTdjOXpBebZUk4A5OJlnCHBL/5YLVkaCz+lRTaX7/+exV8
Hbh/fi8mSI6Cl7UkyXA9LnYuqzbDNitr/xDWBjaKgyMAiSrmVa8+dj5hSgiVIVMBRmPolVpOjYzZ
ejaNfoWMTykjR0aGb1aoMu/LBL1zgYNSTtnZvci58MPX+hcDaOFdq5IqAj9ZzFMuqzNx7lu5nn3p
GtEOCpbIG96Lw5SuxIP+C27Vv+/M5SKCdItpJZ5DJtQ05ocXxVM+NHHQNnoCb/s9mlGcnbBK9KNb
KX1M6rt/X4tNjyV5+TUYPIRIFMCm6Pv+XLKIpQQZglN68PNok9dPtRbdTDlOVc1VX920wjqxIkjm
jyI3l2ou70FLicnE3bAvBU+RC7fPRwK1EAQPi8td42BQEvrHINA+0gEH/pBZTA4B3L8PC+W20pSt
EIoennJbaOUmg8G+Ht2g+cyaF/YAKWX2g1E5RNtV1RF6ijEH3kIOI9OoAZ4I3koLU0IKGKUnj4RQ
M3ytJOUFMx8OeOYb48PcJxwcNzLct1I9wzXR2nkTMnGM/EOayRsLw614wgVChE7UUu3hTlLGb7H1
IFT19eLNYQrXVmrhCkCaVq7tCgBPuEitMTnwrlqrPgyoRpMZ5cEIJ12coQ4SUpfvslTweuZJQ45q
vCJBLRNWSNLslm5nbJjyMmKq23OefZo4tgTx5I3EjBFLI71qhpvXD6n8MmQvxbar8FEpz222luQH
X38wzS1Ea65gBpRRTCQUkjVx9TTiYGsApwUyxnScuwWgUBkRTp8DScnKDkZGMpxTVQe8gM2V9c4o
y/bcH8tW8QwIGqK8aMBqRi9arqwV7b7jS61FABmTdKkBkDc+CzEdRHnToePAz+y2NWtkBLDflXMp
QhKp8XrPEmAQ1CVVo3tT5GG/WZjjuVIS/KnKVTjjqGzEayn/zKqdPjODjMbdBGbYQAv1kx8oVMsm
e7GiF68iKOILtxNRzJ8rWgxDQW0aIztWEbptvhkT68VgbTC2+eHh+RsWhDhlqSheEWXAPVie5N9w
C0MqcrXpOVoaYDt/HTpnoMl3hCM/7Aj/2WAuPhP1nYjrgYbcBUbRn1eaizFKe6Gb0bpcw7CmTCfT
1mocH2de9m3zqnq0FvfqeYUMpsj3Q+FW3niQ6nWwl8uPvngWlM/8EAPLR7Zf0eQeY4P1vqmtVxHn
YOKtyCobtq26zh7IYtNKVwlOuNTqOCmMrwq51vEuZhsKj2nxXHya2Ya5KkhjU+1H/6Gc9jLUpNmZ
QlIJPkaSTsNtkW7zZ/lsDke013F4Hc6PlbLvStxAfrGNU2bgTz/U1xI+J3d5sV1srU6UpewU/vic
FPeZci2pz1Tu4w5BHlkGReflp5wiDbxOg99/Fxfnnle88efrRN9k+rVsnTokCBj8nHFRmeLHYp0g
h32ehjuhvp30A9a24rApC5ejJXlAMwNSgmGOnRG/mngVJ17nRsKx6p2GBy7FN/YqNt3GX8VYcjN2
mJ7UY8QuBmIP1ue0Mrj0Ti09TG7Fl1m8Yt7Xlq/9cGPGN0W0ou0RYpsCYBkrPxW5V2FaDl6Jj0p3
o/uO3uCR5fglTk4PSXEzgRenWy1yBuEhaO5V3gauDtmDCk7uIWUA2BiuTHJ+70x+ODqN+cmat8F0
PTqhda2G7DTvU3VvoHErNvpzwWg5e5DEF7QrOgfnulKxjT2M5qEwjhIxyLg2z7/Cao8jvyV8MGfs
lX2YuyPUgH7FuHN8j8GFt5nvSleNifiH8Ug523X0YW3+988Sh53EvkJBwGjhoioU20St9VHK7wfg
T7uhikYQSTTckq32w6X+3iB4hhQsrxSeKHxLLi5V+v6oZ35bUBGqu8ULlrZH3b2NdulNTwDh2m58
lO3PH66q/LUtca3FBE6mzAaCuKh3ijkR8sIMjUOtF5vQeogxQAftGvTV1N/ITUhyxr0uP6JPHOL7
Mf4BP/gGYKL+RRbC5rEYtVwWi7MPP92SxeYQb9XRYe64irfhdYTfET3ftr/G+Rr4vWMIve24/1ti
EJSd4Sl0KBtl3RFPNmBDf2ClErkbVjagSPTrh1v0zReDczJ2oBBSuVWX8z3Rj4xiMpQv22F78ALC
Is0tAyO3JhYNE6t9gum6/kML/c1FWQKWwUmh6gy0lv//2yaOZ44wBkx/kbhRD2gDxuDnGKPN9uWH
T/eXcoPRpYiWZJHQk+GifKFmv12JuV2Y50asHEo3urVgG5UwOa6T1CPzk1zm5kHU3K5CHE/85ZQ+
8h/U/oqRSxGGtiS+V+m+YzZAEmCwbZZBen+adKcnbWUCno9hecjdVapuGua3s3qVYQQPb8S8kYtD
CKmX8QV2moVylzlq8AH5jF00x8lD+JBRNQrbvnT44mEUKA/SQ5cf9TdFPyXFE2dA/lTiuEuTzFaV
P03Thxbi2lY4o+kFAbJle2JAUgLEIjlw2GiG5q49Z3e+jnXWFZ5OSnEwPkyaZBJJjV0e7srO7UgA
wRCgwCeOA9ppp13U7lH/a0O/zFF0yemnncI4qyPQAWkXkfLmoQ12Yr7t4QWptmQAeq/bYiUQdNg4
GDjIykbP/9f7EvPmxbmJ011UOeovlocPo7KMx1Y+6GBa6pmGVUEaWAQ7FCOVdD2FL0ld/7BDycte
8MdxTzGhKOwRrEjw4MsSxignWc47sz+0jAFjuvCV+pnWXks6dsxMu93VjJZyJ9lahitbW6E84bFB
pzmtIfP1LuT8f69dILUf3tEFaFIUg1g1vtYfWzzRUhglZt9vRd2Vs/0oJc6UArHV8FSSY10nqySv
AHNiQDh/XfBTUezzJX40/l2KU5h4aJoXzNk2Wp25HaVjk79Xtl4/9jKz65HxQaQ7c0I9Kn7OPlOZ
jmgWo/EmaEEWgRycViEkGXMJPzprI0doIx/CuXWMhvBWzJSU9qnOX1pZclpJOgkJbDViXlvVi/Am
KqT1lH2m812L2ds431lERPpX46DAhCF4FwLbYg8AgK501TbtSy/XzlbXH/IY92VYXNUNoB8+ZwlH
Y8b53eBlYYrpXg+TNeTsTGIoqj+JE8TY6gFcxU2awulrJASTLVXivo32SnmPN6kbl/OnAcFs7EQk
uIwZs/Wonaf0M66HrSEfFITaA+NzrZa30qzgVvDI+WhiSGvNp46wjjryVHNwK1XfylhICLymGsOR
8ytv8hlSx8R+0FNl8VGPaldYbmW2qZUWUePDOB4GdhBRMZxi8J0qu41V0Q278aaGvIYzqz/V2Nab
W9HalbqXCP2mt0hKKKarZDjUBAd18WevM+NlZhaDf7a828XgVKMNnKXu1Diifsee6xWT5QFjQBfy
7X580T5b5Sbjm4rQofVEQAlMrXL8AckQ0azNWBHFLa3rEBtuJ+k6QoPos3US2xJtlb/J+OCNMJya
hwiDbkhm8l1Tsu4sIEmh2yraUybfYe5q+/Mt7qCOIqzS7ilMTr6g31EY6kSPXcM+xAHZapDRuEQA
KZAefScsVmWxknK4T3SSjpW3m7YkZwCLv3A5HbNgp1bojt8KcxN0MEwJL8/Jzf4VZaAqXetm+nlq
IZCwSWTCtnoewlM2fQykIeDypzf5dcl3ObXdzg+hpiz2y+pdWZ3zenDyvndymel97EDsd9XuZjaA
EZX3uVFWXGgocqfO3zPGwNk4rpWpXhVUms2hZAzZytoqy4gNSOo1/h9OMk1ON9+JIaIv/DDlchtO
M7yQ4Jel1NtMR1XzMi8LlwAFc5rdAiu/UGgIZPIU4Rf+fYJ5ZxWyHTPD7/S3hrIy1agF9WMU3tcR
X8ZD2wsfUw96FE44LdoTRsSyMsAM6xbegVgeVLmCCQkVDjbIrA/HUPTZ6Fkzysqarg21PlhNs4Zl
5hl8HnIAvFonQKfA652VlYnYsiCDqPUXmReSy8Pit0m7E9Ll5wTcKNlHMa+UcFNwR3wyTCqeElCD
Zsj3mthhqEkweW6u/ao5mNrdMCmeqj8phINYrqY/wWvx0hKiE8mtRuNKw5s+3dXJKQ7qlSyNXg73
MWB0PzS9o0QGZHfjWZKgbT9LsVdVv2p6kTFQVqEkQrhkLA4DcoxlVyM1tzzp8nBbdwpUvl1cvUv9
WzfeCVK+i2VgeQt/6+IAMJjq6SbWO7vnXAxkwm/Kazl974R1B64VtYyR4ne1Z4M/dmHh5G2/agKs
G67iHhla5OY0F9ASJHiyanenRdCYIA6II/soGR1y/hKxu2XNMYFOlEsQoDpQnLLhuUrcQq1cBqRX
afsu+Y8Rb2tu8I6TjHU+4ZOHwtzaTWKzMsbZyVTtQaaamEOCcdqbzKQEYzKQL9MvnD15v5llenL7
pLFHaYpnNuxH5giVY3b6UPXK4b1O8XE+JYK0yqwGrkWzHfjepeqsz9F1nwQeghOj0TZx8BEttCa4
GVmIwayMiVC/nrWTVfYuihjsJZNDoF3hRuoJ8UnmeyIjKn6sWOhsaNBI5/JsQZpi3UVEu+glAY6k
YMfPBW9GH87G2FFznCyFdJVwOjVIFWv8DtZ9u1X6ylbhdBCHAvltDl24glvsMA0MFI3+cbHTtqhm
2PKWZW/BT8E10zPo6lKqgS47qZBScFqXFUJd+pd4hmpNRYKhJ7oz6MM3phju4V6smSMhGicNSHnt
9dgRJsYgrHTV172ysDYd09rJvAmprzgngmYViNu+3a1aEQdZ6TAKiD1SdlG7MyK34RZkMx6glrBd
JteGGK18EXXt/FQvRWDby+s4Fm8DfmZKEieTDc8KXmOj9pgl4XrBg92Iu0kerzMDLCFk0IEJmVj9
6pnB87kUpXExiWNSbzrhmL+pnNcG5Iq5Lbamnv9Q9UjfVT1grF9KPBiLlyhrVElW5s/MDcfaUw0w
DC+GNzthXLbR4l0A+7jch9FOn97/Xd18KQovyy1QaFHSRcxLmF3/2QJkUphpiaHMhxoNy9A/hAN3
u4CnvwCRMAQqYRMPD004vyScuP4KKB/n43+/ib/UGnQHioqyG1NL5At/yR6TJJ1aPZH860rAKJv9
3Zldw19TAbcr3Jr8G+lQX1XE35Blb4LIR9tYtiV2KM1fR+ke3xFDOzYkqz8zBsSJoH7P+sGGOl3z
+IcZLDACd26htq/0ahU8pg/B278/gfbXHOniEyxQ8+/9jRHKlRJQ3iUDe+oaT+YoBttwmvycd05s
bklCkIVDgjOL6NQratvwmtVMBYTYzP/kUTMJ7WBMPe7MbSRsCs4y5VYBjx4clYRuyaMay/qNdoIx
nUHdFHdj4lDOBDe6tAokt4TWfbI+e2Yc2k2rPA0yZeTazI4GnJ7x2AgONscwq6O38kcX1O8K5N+/
vos+wZDTpknjSryWAk8FnCqP83u6Nd7l4CkWXs3R1TyiGW15Llw9pPSDZvrv2w+n+JsaXbUUJnlI
XwBRLkDCIvZFPw0s+QAiDFSDmIHMKLbaaHwggMYkE250ZwWZHM4XjqydSvktlG5RGSj9daQtKoNI
3lfHQt6Xxq6CKrsfzsWxn92BdE4oNb5bHHnyYZC77CiV/9jObnyl3/f7iZ0jcUffhZUlFMTcMRuO
pnW09o0DhsLFkaFxWe7QjOjtla6iNDzKbNTwAbuys7kgYVql127ofnnN3rwZhNuyX40Dqg3Aw7zZ
T62b0Ntc06K2G86CnsR4yJDDGqyrBhGMtjKSXd1NTwFGZtFG0VxVeEYfgJcLNdKU3ifjJ/t/PWxU
3/XjK0tlrlptWHy6J2/GV+IfkQwMENjXFeRAInQV4Pi9ikU9ZEjfrQjOw6DMbXCcxrONRfT8xfkb
n8V97hkAqzD12tv+7JjNvmmxp97kR+QCdOaLPdFObfZLAplr5hvY8DD8rMFuJSz07WLVEQNeqFdo
Ki1pnx47hAfqlZlCKAw/OHXmHshFNxfqmS3SUIPOEW34Rv4L1WrTnnzQsh/NK//mdi1P82+radmt
f3uay0hp1D4igSAH6gx4aHOo61JFYVMn1R7o/1QW02c1myuFEK+ISDElc2ZF9fxJ20M/xhaQzq+o
zZWV9gfBxyQdtVA+wUIVx808hVsjVHalkTwnXbsqlHKjycIrZxneIZpXGjeKJj11XbGNe2sf56gf
QvUxRfZKptKzTtCbZpTvxZhshlndZX12p/SpZbejTEiWivmK5bURBXIv3Zu9cCqnc4KtYls1q9y6
V/H9k7HmwD7eG8td0DE+iTx8jTr/vzg7s+W20WxLPxEiMA+3GAmOoiRSFG8YkiwBIDGDAAg8fX/w
6Yhj0xlSdFdFZmXaLmH6p732GipHhRxbpPXCHDvcCaHtnt/lFkubC8MkLdyEbsbADM/w7ZMgPGNB
iW7lUZG3t+rijlLviemuMogJrua8Lo4V2IFMfKc02nYWY+ACj+hMxJdym6PeWvGOZybtqGiwMOm6
eB3JbbeJND3P8uNtZMkoJ7zejlUCwoZtFXc7Wez57k6Vghpdo5UgiKGg+ZVqbPQrGbYNzQjls2oR
3QK0VDyOKJO2Wb+CeGqie05jSkcqZZFPUOE3p8Fc5r2qWuHUI5jUdLwgcKKvMIPH5zxihpkPp0h/
uDTwE4bM16TqSUVxbEIslDMen3LfqDdFd7azLH4x6uihbEQqQaeVdxOpoPsSRxIfxRq3qHYl5vGL
dhvZvXJze5MW4B/IjbRG8QAGW6cySNCTyJrs2iu6rqdY8n9YKa37FuvvvfaPsX234fetUpsnJZaX
5o5KxO8fJURAHV1oX+ocrOZvom/45XWVKg9J94Gnv5rRXj8RN5nBt0YEFUHRNtZJAShvXwXHem8x
1igx+HES84HQAekRama3EfTVBU3q9enWrfHC5OuylLKOXopHwSJhMpp35bxV110xq9PtJZ5FW1Ob
1mLWS/U2N6raRqclaVM/zi/IsdjCyG2J1C3ODzd5p3EcwDxdeeqtvRlaOcjgLCGsvMORCzUeq2dE
+yuVdyjozORisx7f5h2n9mKZFjit+7F2jCo4189KFrK8Wl7UPUsnalD3LO00dcWfhYF/uz32sFYm
rRk/xo26GdrC1ghoSCT9i0gS+jiLHgZlqe15PQuGFphe1zMuZ8YtiJEkSe8gxsk7mB+OESIZizg5
5MWjFs2oIcriUTS3aQobnXbbfsIVwQAnfTy1I/Egsqep61J/iDKiT1bT+jetr6r42LUb3Ia7817A
35UYV/WJtKK6X13PEBs1l5sQbnN+7wRYph1zXgU1SI9nj/ZgcF64PAuGR7snz94r5udlqptGl+Kh
KmYRBO1KtLP38uLF0ZMhzJJN2c/MdNVcnlE5tYmvIDYz/ea9eWcV/n6Aqv95mPhjfN4xO7r2cpal
VtSW44WWbfxW0yQq03hm6F+9NGtpsdYl4j0z1IRnPVkU5zHsR4HSrfl1nvA/NQhO7eBEKtFiU54O
2w1xDkN99un9kKwRl8/qNvKL8VHeDhjgna6ziN3tdNuDRzmttJVgF1ZjeL2sEcaXUzWCWFAy9h1o
3ffPKv/Xs2qYJGiQHgy6m3fPelEKbHAzSZqMKDAp5ZwxUoKZDEuqrPZ6xGrAOZ26ZaITz3MR3gfU
5/qrmUYuu7+sfp7y40i4pJWs9IwNdGg+agW5j3J5vJbFGqufx5Ja6PubNqfN775i+POm74+6w2j2
pm7KdFOix6SxTXNSip7EmSTMRZHh4+Aef21m098LO1ujkcEVaojnkjGP9RUogBl9CpLHJObM1Qgz
DrBNcLVer5ftjW0eiYV5emyTD2n6l+5XLO9MIn9C5bTIJcoi0IGgvNJ9PaLZ4IQmn71RDepZtTxd
HLmcjZoLWC93D7BaAUhau7xxbulfK3oLfM3Lk8ixuchWFDiXykMKVpXu5UaPMp5b0Uzt9wAdY7e9
vNPdvBneSDTTaYZutpd/wNcn3PjfF6mKk12zhMXhtFL/ccrQzbwEL0loTVu7qgenpKifY8b3Y30F
3/eHS90xXVq5PF/Pg843Y12cVVRCe73ZJJ/ZHO8KkVCAAKSAg+zVB1sV3rslemkjck1E47MOg4ZF
tOZM9x7NZXo1vjyEKWTx1u7Js/DjMJmx0nf6FsNxX2TEnmldaUfxld4vIFzyiYCX5ZcezTOhEyyG
YY1WmR8nPpm/yKYJrYBmG4nPcF1SMmhgzYdpcNmMLFrqPD7P0FHnLwKJlUgl0fjMkdZgv3D1Gnmd
4uWr2UJgPLfyhvOoGuSH3BHlN0NhBQxy5KUtB6BAH34nhOylL4kgJqL85DIoV8oNOaAjELu9H55k
AA2ITXY/v7xYNJ+FoDF8E5jfeOZfv59EvxVv33z7ew9PZBnirc7QtkV7CYzO6Q7Z4/Cm75m+lIV5
4l7exg/9aHwM6+xTfUUdOb5XR+Pl1Nv1e0X7I7HFj/aQv8Vvv3+3P7RP9af5cnqpXoFpczv9JOSF
7ch8V95Oh/HNfEl+BC3+q+jVoIb93wF8z8zoheamNoUhLXspOCcelgk0f23jDBFZdTOcw+thV+mr
k7D7StH+SBaJ4fFcIQNeP5KTcANq/OG1/vfa9L93NP3+H1NKay08QetIXCLSc06XMjxVcC6sq69f
86cM5WdCBKDB+TwlGle01gUNvPq61Tj+GYIUpPrJq/H0iEQ6f9q6WF26y1ob6g68mk0Q8kg94qE9
xG6+LtDfFTRtsiv04uyoqa9S3s+unJDbUQpP+jgfi8rro2vY4kzeqICV12J2LXbfP/K//DxqlT8/
wt15Tigv3QgDXlsa7B9D/qWwsqbYz211WxYFWgeg/vLm+4v+J2CjwSCYDD7QbPxm1v3xnq1syJVM
p0BS83RmCLfPBFZanKPTnNhloJR+CUCnQmq5VHSWMMtwiMB0sLqBviJBGgOnA0H0a1wWTufB7+Js
C7Ftw7ZWyxDr6eQotTyvM3iOBsBI0u2sRIEVRzdQv7ql0nx0FowZsdkNhRFEPRCR1rznCSI8fO+w
sR29VvyJby9O7/KfWfvHY98BHbVljteU7JKliq8vZLlO298a2SPv0pXpA5snCUR62MDqiRttp1TD
ehjpR6GqMURECeYJrs1Dwp5CWQ7CWgKTdpYy72UTu7jEb3MW5rZ2SwzwzeRYtM8gK16ZX2C48NBi
7BWQxpOjJL01QJMdHLrb8ka3BNhVIwOzh2GTRUdzoONY1B7MdqUYHGQvtllHbm30k8t8CkO+w485
P8ULzDntpJo1InVqiEHRBRsEYAjDuWgzKJEY3GhePUObdMEn3YE7cY5cwKfpX/EJQtF5wVURUo9D
28xA6g+cormn6yLTOFMFquRlWqjXAd2V29WfWo5SGMfbMX0RzGV/GQj1ax8TK6Ypue3GlmysH3R9
v8U2332w+9Zt31/qRqxVkizhUBjdLMqHx7i0eykscpg9HXw+6FySsbty/yfKU3Wo3TMdeItM0P52
rA0oZiSmK9K8HTEr3xo9Dlr7bvL+uQqz/pSHab1XL0uxmWfjQSoIGz5zBo/LcpFFOQSBkmQ2gqtz
2THGQwVP7Pup+HuqffeId6eI202NkrzE+OVQhu8sUCF6HjrP683NfvRjN/YxqYCuP/0l4aDB/s9/
i+Bmf1JrT1Yv9uPVXg7+EmL+m+SJy/bZtMd5sYSmv9uh8nRTp50R1OHW8FDS4Nf22NirBRWclwaD
XTo5LCXqAfvH0/F9pQq3lZQgCFHoOzASuFeNx2akGCddw3CpJkkFUcZnMmi0TT/ldK/g3xIPeznZ
Amq7BVGyJr33crScJMeiQj3ACL0NJWpXAbO10rfIu7CShx47zQsuL3VEW9KM7W4rtD+c6u43xd93
DdFpMrCTdYiYf29BamKZTUPQ3rLn2NMNL3r2ftNfCQGxawW3tUBTuh9G+f058v6K99gnvg5No5Xn
pYJHRrHg7eDTLEgrUXz8fqz9w1ufrkSMBGbck4of6uffz0a730pkrVAehCdh0XvtLtLc+l0VKKJc
KDWogenlAuoNC0pPCS+SBQ4ce8Xem5zkf31/M/+0TKabMfDiUmU8cXGbu5vbcVLHnabkCqoVCy2o
MYNV4H/giLx4Et+/v9Y/tkK/rwUJRuc/aP7vfbaiXkubXuRatMRHfwyz+W0mYKLv19B3ZuniDOrs
CvPEP9tLmhDBTnBbR0Xh/miFJYncfvb+k2b5N8P2n4k/McUQkxBK+hvo+WMPboamv52BkpbJ2kzm
1ks7oFfxaRgrWL0szuIJWsLWAkkt023a+QOB6AgNvGh1Xo9vxpdkebdPpQ+b60Ia5qALAil2ukbk
yjLC16hnKXciEIpbUCYPmMFUP8wTHB3vdlNeKqprXEr0SfWJHOLv0SQJYj1cbtn4UEeeXn7Ug99o
vmHMKNnMo3iUH8GGM8mR0Y6tuIECcAZD9BEE3+6EgAxVGH2YFUXv6uDeHkgvESqX8gP4H5MVeUt9
ojz3c2uqeSTCkQAznRup5K9djygLfoCD3y2wHeZj+eHceFd61oQowpRBcZ9Awzy76cklBHxYKUdp
wB/PHddyS7Q8ov561p7t2JV3sW84kMQLQHNw/FlNEI0rhumL0dif2Sp/mmLoqVZZdE2PyrbtVm3n
Dd0KxKc9e1Q2Wb/NyWYH9VnCa2Zv0iYKKLqzCuZ6HabPxAP3a3wO8MK4hTf8MryaSta9rCceP7Rm
tFc5hvAXx6CD23uSawYlfkemI75G88njBjYPm0AV2eZrEkRH2M6oRHAbbHEr8sZFLdprJJ64hhFD
nZJ33sp2L09+RBlyx1/XtX6FvGNjeGJTV+jCgq5gSWYNDCMIexVWCXCc7Ou6xQQJwvlpVQ0vZrXK
3wphXpbr62VW7/GlKBJPGb0zgIs5G2H5Po9vCavFoxRt09FW4RevUdj/MG/vWer3Q+xuc+zS5qL0
ij48xKe5PFHtMFuozX1GN04zUwjjewGNGm6vScKebfUPcjPXAIUSojiT63xQvgwSUs8RgUnNDwkZ
7Ab/Mf5ZT4iKsCQyI+5X0zQy0+s1Sxj/k/OjXZ1nw6OwIWtVHF3LCCFyGYyyUEG+ZIbVOYSFXIaG
4F/AxGxNcZK3sfbGD6SPjH0VrLLzknFpvnfHqw6KTN97Xn0ZsY2Cv1OeNGbVZGAZNFBdE19Y9qj6
0Bc9X3u7lTzaledgImPvxMGNwwoX69Qxt4k+jUcI7lcUJ6x9LhQzfMg62W34pLknpX6h2/HzeOKM
CY7o6kH9ED32AAHz8iD9arzkrSAqGezbidGREIjrK1FwC7WYtNWp6XlTPKxfsM3In+I6MAU7CrDX
uL1LC4AjfrlZ0zA99B4OWKVbIDBwYXQrqP6fhigY4YUb3s1y4SEier1iw7ZQB+ys7Gz+jBdZgVBY
h1PlYMIBCJxvOEunpStP5Z6D2Jez87AiLyRzpJdU8eDLG2+yK9AMRBfWwNDAmM22gqsjvpwW2jzF
ynGOsT1JzuUjyAF0wBlD+5pDGbAv4ZgH2VINB3/cMxlOm/jLCCYQgx7cki6+aQQ3T9Lsgo2KVst1
noCQ7W+Dl8/yk/MMBCU9anSNEbU9Gkeqd2B37Hn6BX/a2uaQ28jOXt1AoWmnMnXbiwc6PsElWH44
RRBl67F+Ornnd7qCyvE6uBgv0UN5ujbLk+qZLbm+3FWaOG3mKG+kfPBkx27HNB5EF3+PPA4vh1x0
JK9pHWy8Lg8vlukIsXNtfOkyq24L/Eh2POQCeMjCKuANCzC86W6aYywNW7XchgH0Cd5t4fRROOft
FWI53Nqwo01n4ujGYRFo+SbA03PGHw4EHLH+Y0JxOBFFDSdEtsS72Z6N3XCiB3zb7cn+YJxiTnNz
azdfrmIgJrSt5uogpChdL/yB3uQfsn2B28xRdZ7Prr8hcjm1j7HzHmaOvxE2rRel88JWA/CZxPZH
dxOyUniwEhb2puHUgUUNyc76AvfYwj6M/gFq3AYp8c3TV672YRDGbMeEmNsgIql3oIWEcoSZG72d
SAY5FPwIv7Ilm6CgS/CJXR37Qbjqyaq13Y1khyGeeQ/BUj2s3zzb013lEZtgobHFzcOS+s9rYvc1
teF/YkYWoO2UtqrtKXNvNxftxJ8XrlfaZ3H2Qv/2V2c3CLJcBPEra/vSwjS0te2lDegL5wHz9rCu
7XXVkacWRM+6/QpBrLDweSzc+VMemN4TLQKXHKPI3e7l1dbhjzMySjt7oNeydp4WCx7WmmnYUlHj
LxeznePBQLOX893v6mH264cDhHK/fk6dLLIXZJGcPxys7+uDvleG26WR82d8HNzzAwy15+tm2n8T
Z3NbdmHPd8VN5SXy2GtdKyD9L3PihbpQZ12Qs9z1NtrrxP1+z/nnXIp5t2LhIoO2FuszybwD9U9N
YZ4ycJFlU+7/p7MqZFtsoMiKyeXXa+2g843GT+FHO4B/QV6FmDMC6hSkDlNizt/nqVju+ybL1HJD
8PLkZ1xh2mIzCg/KLH03nwkfNsaQs4rR+JfrTzvtv60MbGwQbnKQk3TD+F2m/nEapfqKh1tSnZeN
tS6jlJA5cKC8edRZpHo22jJsXJS5luBL7VMHUZiF+Lyt6Psbl0+VBdvA6Wm8vitY0cTR18Qtp/Ej
1DtT/X/VyPFu/rzTuyJGjcoGzI6Ql2rwqB+1Yo4TtlS+fT8M7osyRoFO5DF6F5m8Vlm7u0qWncW0
LBkFdJn5+JX5gLNXJtX2yNnz+0vdL3vTpWheT/mEKhcU75a9c6kaF1XrLpMTg3Gdn5tg6GEexR5W
vxgRw9j6/nr/ATkSICExwJh5v5/v74GWFdA5CySpS7jP8AC26rgTuxWxJ7ee/n6PY74jVsEPF/13
tgMF4Lkmo5e2sCm7wzn7UrLq5AwNEi550pCkN9EWaoy1TijvXEwYDBoEWCn8aGf+77TiwjS8GNiW
LBv3PoaFPirRYKjnJZIlJKka/smIcdPrQigDRg7JifFtRZs/bVcnQrASIlZ/gkL+HUzTLUzHRJK0
WevuMAUzHWsoFBfclKEHJHjbzORfRbS49dv/j5esIwvTSU7VRfz6/v6ytTpeRBTaGYmA4F2crdyG
TCFGLYxP+O4y3Hs81cp4K91+uvQ0Sv8uZ1m82LjViYeIHGn6DH8sILlmoCroGcWyvNXH3aX8apWV
dR6QtW/xSIiRBCu7pJ9PNA81hVek7ppiO0XqWga0UJy2v38X/84q7oc7QbSEz4As3q2myW04N1GV
MKvMEAd15fSqZrQ7V1P6VTrMi9L7/nrS9AP/egFIbDT4j6aOsQm2mXcD/Frr0vUCwWEptAFSm2oS
mWbvhYgdtT/0/ogjU3vbn28/Taz/vC76PHAN7KxwU/j7xQuxlQwC2o/11dwlJuJy2K85jJCh2unJ
rhtWY3lzaly0cb/9/pGNf+Y0j0ycNopEcVIa6XeXNgVJ49LZ7dkVA05i8QPwKDHJuNfgDXhY+cMe
Td7/VBtUjEFkh7R8CyyoPWtnbc+TYcgGaCn3Xs95oARL0bfnjvP1ZXrubH4Lds5SPrx6l4fkYenZ
QZY6S+/NeRLcL+hzNjKa7x/nX+unu8e5W4jLBklC1onZ0ji/9Q1tDKzhu+LqWHU9dTZ0GY/gq302
ho1J3q5EamMTlGS9NRRvggCVVYMyoz0pRBMM+iuui/73N/ibRfznEGOXwHQfHwcV8x6iiu7G9DCk
l0LXmnZXU6f13vWh3sTOeMje6nCDksW/BJYjzc2NNB+/CtoKDoxuV9ngHO1fA4XD5E/q7v+xCfru
lqYh8se0t0SBzV8Rrg/Xjj5i2h/HvlpdR2mdqo9ZpXhj1LxptHJEcq076lB6JKQYfBmUmqwk+FmL
ONhP+M2Z/nL9ABEpz88OyaOuKh9x3SwwsjbHcnfWP3s4sTJeCCm7BgrUON/l1lYqjvFIxy/J3CnO
ly93ud3CxjnHhS3kLDMKkRwkSJwxTpBvL2LziIDMsU7d6/VK50ehRmjEsBqK1dAD2+Ckf+pgTOI/
0B7101cqgVTR5xxwxVIjWsrW1w0b8CsgzFVQYDMMIdKNpESBopMd/8XK4OACyoRZRbdVLHvRRBAs
oTX3X20t+ll+gYdau1PwHAAFahmhPc2KJndPcYltc7ZoK+oD/RwU1DImTaHbMCynSEwSwatSoJxn
6J3kk29JgpPWB03/lJMvy8oQw8KeOkN642oYyQHmKlK5blTKJadtAAWIkW4gA2ij5DTaofNJn9D1
djGgiboK2kPXnZAsW7A7u72B571OqwlnDKp1AUophMWseO4rt7mdAY4mL8X9uSfTAo9rsglbvYI/
OJewNe+cnmjaah4n8FIFmY5++qZbFRykr5u2wzkB74yTenouSyMUcPcEaOLxlRPowGU/rZpXNZrB
LrTxxPdFHLlOn9mlwp1VqpbDEBhc9NQGQr0mOgEtAcdU/jdXLBLFDPdM7ow4zpQhmZN2lFUnrzRj
R8TJoRdKjP0qXzeEo4hTx7RKI73hOPc5dhPd8AqENRp1UDXnjyij/tR7pj8eUXGxEWGuqLDESlly
TOi0xqR8j+aR6nZRGZgN9uW9XY7QLRKPUb7M8MS1xMYT4/FBbJIgFStPUujLmK1b9ghcdrKCX+5Z
XMWSsq6kC8TdBglTtWlG1BQD9JhCBfYh86QDIzAF7DOA2kSSH3V53et8eyNSSf4aWIegDkV5OY+v
mNFJElLVUz+rL2jxL8MT04ODPYYf2+y2LkfHkm6OhgKz7uqNelpduz7oLWlZKGNwlozSiXEeIbrD
1X2xT+ewGN1KmyBcrLOnxEKlO6bFWxNLuKXqXnLNQAxGX7rVpF/2fq/twBrH86/4AonosqcIkM03
ZPy3QkdnpyJZXBXDmsjKxFilnKMn+z69boNePnmxdppfOI/CHM0ZwV1N863cSV3mpynbyXnYlhdp
keRgRFeUw+XjaABa1bf3/hpwYSuGMDB8IEojRCGQYwKfdDer8IiHjtXKlgOOkYlYeETjY6zjB6CR
GBRUyq4fL09XEU/poZgpKtYBchyUWHgOcEyUdI75Rwh4UCnxRhnNZwMkRDSjdYUnsADY252hdrQc
WnM8k8iFd6vzwlLC4vxOaWtHjRebxUIxGOaG12e5i++Se+P8eRXZzYZk8E9ojlsdt9opNud2wt8O
d+18hYUjbtfVcsRk/ozM6gLGmVdzrUVF1wYiQO4tv67TzAhaBSDPWuU1suy9oc4lnNzUXAQdlhZF
d0FIbXcFnvLaSiVuRZLslEe4AC6NqQTtGe9fTE9II42yxDkL6gz2ma2DpjK/lZ5Vrko8AYVNVTTL
mt4rLIBpjTD4U0OH8EYaMLP8Um4FHStUU5FT8CFaTGSE6xs1pc11CYLSUd2OQOaN2blNhH4nI+y3
XZ/ikz8IX8zqKjHspCecp8oX7dnYXrTHrnf7qMWPXgNFFMPiMoaCDGFTIg/Sqmi4r/rWga8sZtqL
qu445CMRrSfr3MqHQFYhK+5Uw78qw1smtntiJ1pbSPMP9fYVDw2Gmp+NieO3rjK7tw3KPFNyWgHA
QcDTuAXSPzfzFOT4li/j7nkgYYfCH+P+M5/C6I2Xy0X1RendjACYDdlT4GWXGTgcY2fM31Qx+opP
mtslGNCqnxnfXByV1YkjRQrMnif60khgo/LDyvZ4odd0Gj47oPkuvgZFq77q0fFsxG6SIB6UeaOP
Yj1Phn3dm+jXafuoKbxIKN3G6gZvu4nJouKjasm+xWXklMKJ5rzP15rmxoTrQ/XtWjdFb8VwJf5U
dyYnHoIuM3au6tT7EnGb9GExjAqf+tMzXmEUafMrO0fElMjrOow7mg9I9q3nM/YnXXzCJvWywtok
uDKCx+uxla5zUWaLMSw0EIiPuninCv28gXYsVIObRAAaVjzrW+mXgEvPaTRcR04xAGXr1iyv6nBo
j760cpxXOEsM4oh14zCro6uLb+OsrZlsBVz2ThBexx49zKg4mA5p2murwFVrYKooO+tzkCSnL1ZS
PzW4p/nfXG5PFhNNG3Ht5I1Pt2tlFx8ehWvkw7OeX1fWsyGBpBuZp7nFFDlsXj5jXXjNm9abjs7o
m1yrOsEKOTkqrEnVj9Ea6sZlNsbnt+Q8zsYuepU4zuLd61aD9IBf8IOOv2UhkQ5BmxWhIoAY7a/s
C3rwhbl7S5PPH46IEzr193lMIRANg3kFKIkS/64MK8rk1l/lut+VoR6cH6J1tsbofhP7yQ4eDiQC
dNV2Mxdm72aYE/3yMM6RJYTkXoVZ2ITiotwOL/17/qmE39/Z7yL37s7YI2AGs00R9HgPABioRmVd
4M7k7elobqu94kZbOSi8YVYur369LMMiGBfdS+zeHNO2Ha/zLqHp5SvKV58jbVB7zcHYFstyXSxh
4EPM+qFmNK2pSLu/SUzMJp97Yq3+aUqXbZIXXVfddqW7+g1Cq3mARtmyj0fVOw5eYddLwwI1Tk+2
5B8WnDI7RPfBhciWcn3QtzXk+X0uu5l9dQGsY4dfQwbzJCyFZ/JzXEym5qjgDwvd+3Xyzs7+UO2v
7mFxsbeWu+f4iSTBy0kBEoOzM3N3Q7h7ct097cuAoJEoALcGxPZXmr1abc6+f5QO2RoYWnHfw1Bw
/PfRTRYb2RE+Knsjrt51aZVAjHyo1htr8Vw5xSrUHT9/IN3egsSJY5kfAl6DvXiF49evqXt2n9/z
1w1IOch2ZfuXNUbwk6n76K+Q9fiCze6O0gmbPssu8E2CbTv9k218HPv1ka9oH87Lwsbs4nB12/mv
3t4u9qtTAIz+seqWB35tdZCd01w71M9+6Md++HxZhJE3zkLgdLoPhb3COZp9DbIroil+2EabbfzD
4VB5i5UZHBSUT+4CYqvfM5xhLhwye8FKhSp1+Qu4+qu3oS4sgPTrJTB975BetNjmzsyhz+Q+zbTw
l+DOcm9+ghvzhPup9wWIbu/kxVNv4/YVomLEKYOWjd0MdkE3jAYBr37zOXV8g2daDc2+91AsO0dO
B6sjPYBHNXx8pE8b+P4qe5P8d9VJ6Ax4k4uh5W+a1aZfv/M0NOLwzY9fSTEJ3rE9XD0ulzhq2sHD
481+9hFq2Te3mjQdq+MpOB6nV3tekhyDl/wzd3GZ+atjGqL0D0+BhGdVoArcSYapFjj6aj8EjKVZ
GmyL93aB9n43my0YirTUnZW7X4D/8zo6V9gcIQIxZjz+4j2/b1L/WXQOBh1ye/gSHYhk4RFN8Ga1
4r1urbBZ7Dt8/HlcLrPC9p+u+DN2BdSeS9U5TlEWGZIhp+WNVVOa6uBcP/gw1f7mT54D9kEPjuZ8
o9OgSTeR7fNo6vWxyQN8QgbTMQ7To25yd/OoPoTUcBvBi93n1H20P2mYRa3zIRZbKXXRgEdsgrb1
JpY47jkvECfd3PaCZTk7uZ8tT7C+cV2FCWNj768ED2xbnue48a63vwZ7FjneixQ8XMLlBz+i9F7O
a1t98rztxfW82vPGL+KdDlh3bF4SqAQuZ2KIMVFIPyR6OL9RgwI/2C+v1z3UQJAL3PYDHCgel8IK
fH7w1AOyIqzIgvSNg4Szvjrz2cx0tlNT5ffvQFCbe9j7E70zevyNJ32jOf8RPXi1/dZt5xf/a6uF
W2pcZ6GFs9kytwMF/89FR7bEa75+6x7nTzM+zP4QrVf70t1+Obs1M0CfzFkf5x69Tu9kn2dsSU7T
BrQrvdueiKU1LcGOtlh42gDWWPZSVegCvdlD+FY80xF9El++5uZMpymEAMa+7fiLs57g7rBV2q2b
kJYU1NSIZ9Y/DNYlWxnsdrnm/wpN2Gmp353Fr9ns6WzPOZ/bs3nPDLMV52TPZZef9jTMZiKr+0Px
Qd1mN8v4bWkEkuPp/rrec9fKsYZuEVL+Pi2TZ9qer5D4hgMPRE9rimcIBr8/eEVYa37yQEGGtP71
jKbEJtMxc0+UKrYn+uaTN089ul3ifIq3cJ92a08+9AcZC1H6oJJTvzVhPBtcPbeJ77TXBlpBy6Yv
Jvt400Sv9N92gE3bX99vhPiC/bvJ4LKKQw7mrmi3tTvMJMo0uahvKX1OeXtYrcJnVsCNv4LlPtr7
FVr+g7rVntDm6/j7RnsEc548X7H80GcMPvHzTr8+YHoYmGjby+ghMJxPqgPXD8PPIF1Ix2BaSFL3
2eSntmuWkjfWp014sxGhPjwK6+AjWMaPDw+BLy0eP+ylNveWmeLU3svaS2cQ7wh3wq4X9zcu4m75
kk/5CqcKp8VsZXZ20Oj+8ErEeyQR4HSyN+foYoBfEx/8N4x0G+PoVuVDvOOp8byHFHWZDw5F+AF6
wtRnTTtH5bznH49we9hhYBRU9hFW7nuDCU8AQfI9fA7NVzrjj900OfEfEPzaq7Pgw3q7OJ9kqwFA
VoTn0dN1H8XwgU5r755aRv8JnqUyL57n2BrHNvtH4vPQLDmOMMcl0mXkbalBOCMlD2+YnoWyXW8J
wbK/+sUv3Vvc/IO8WqSF/0u3foCVp/PaXwcSXdIMnBVwgyRMwbxHlY1IqW/XNsKmOyuIcHuxCg6Y
58X37/+fAclFpgHJuUzHXE6+a3mmdWfWskHzr4UMFa25DCkGlhjCJ4GU/v217nF5Tle0e2WuSJ+C
Rt7dl5ZbxehPTQbjdi6WcLDy3anzcmvyMlRPCRTV7y9339fkcpascjE8KBXFMKbb+QOfvAlV3J/g
qS1L811MJ22zb4GsnZBm/3ChCez+3y9F60PBXlcX8ajDCYV+w12TR4hluakTOd/tD6ubu+o272x2
aF+dkFNXC+mDJum76r1HsxH3H4/mdgYVAZzK/pRpwzvd+3M1QeSPzM61uZhiGcVZ7dRzjB0x3Nk3
LYvxZfMU+Qh7Hk/rLzLU3lHCzbb7759E+XvM/fskdzBzrJwukp4o+Y68yd5JOF6egs0YvnOcYT9m
kj0+iCFJkjYrBnTRUPbn5xksgTCCa1y9SD9UDnfqp3/vZ1o8/viGRUcxEVvcz4JzMIdvdn4odlM5
8ym8eZ3zQsaQX9pzNhfr9Yuj3vfvQ/ubhfbv9e86O5dYqqkYpXxn7lw4dmv8oCyORworSblBA7xA
tfA82hzASg8vOi9z5IfPMcDodPkm/B/Czmy5VXNbo09EFT3ilh71vWzfUO4kQCCQaAQ8/RmsnFMn
cVZlXexUUrVtS/A3s/nm+Kaxpc6eAgs7OpU2sSZ4Hs7VTnWCi9dblxWX4w41h/2nPf3PTPDfn/rH
pi4mV7XoFZ7aEZ4pMd2b6KKNIT1Z3AgvVwuVKDzO7bcFa7J4wx2IkH+7vZ1aNCtMUXnM4FivKhdO
Mf6Qz92zXq+5QQ1E45abWoGDKoY8xDlPL3YWNB9gOZzG2kTfgenYqUu7QTlD5B7J703wJf9JBvDP
vte/v9+4iv+2KtTrXc8NjbfyJDb3ri4fkPLBkhLBvmmccGV4H4UloQ5SuBm329p0QPisje13e0I8
/xl561PvEJkpjTNFc3zdEb1k319M3Aab8wXlDtL52IdVE9lo6xZ/iAJ+9HL+/fF/CAyURJ8k8Z2P
Ly/IUIiWkyXpFaohBLJ2+K3v9Tnbi2l0a6nYh/GyuXqjTN9w/rBQ5H/mvP/3SUa7HgzVR675Px9k
KV7ka3RlodTeQrQJ0NHeMVWwlbbULZzOdQuHJTrmR/fZn3pu0q/z/t/H5v//9R/L9DoMnSiMx6Yw
03YGKQ53/dfbECaWIrurZMaD2bLrDOul8xg2MuyXWzgmic12L38jA53Ldr59q47mCoJKSIJSkBbu
jq2HkGmBPW44Thway2+9CSeOuma4XISftpRY8NEM3xTGkR4BsqlX0gZzsJTFyZrbsjUNyAS/HmAA
rGewISiaupc1YsDOfl7cDHnVdPmOQQyvpf/YCSEbeZdOx6Aht+xX5Fgr9+ks7Zs7bvk3zuzgDDQD
nsmqtB/+prfQdQPRSP3qtMFkkhyZH0881FlnwzH3pfPfR5j5+yP9/5/yj81itFnU4KDOEVqRMJO1
U9EgKWVKnX4s9czZvjrs2ejYm4IOIoDEa6ALttiNooPGnUVBLg/pYJvNPjnys8Genwg/bfo31DNn
68ZD/8mx0DvNGrnZJn0bmY4ilxhUAe/m0+Rf8x1xMWFC6mZ/RTYZy+wlC3NLLFzZwFfXEoLG3mT+
LltwItpCuJkJf+if/pI//Nda+7HnsBfqskvMSr+7og0K2UqCVWgut+thu76iyHtlsT/sw/myCibu
F+LR4L9fw4+x0f/dagZgQg6miQ6P/59bTSCcS6Oc11B7s78KGyZ1AuavPLxxAVDQlwFl61B3eUs2
6Q7Va2japu37Lgphj4FyxcpVm+HF9ZTmWr4CmoVIcUo9d32zd/Ip25Q+Zll/OKt+TbP+fG6KIsvI
dhhWAG/1z4/dt+KQE9GxemoqQZ3z9vgSXSUZtZYrKdhHIf8ovej4gcmIRwc1nIRVG6prmkHL1jYX
p9doNS6O5fRhnwWChOBC2obM0Ep2VO0nFoiCfBfgs3qO3d15s/nDY/9nfPvXY//75/9xxgA2MZ7J
eBUOK8CxlfvcLGaDh2DB/vigQsN1UGN5F/qpp1CR2X5Hc/N9PR/I4OPgFekutYCcY8nC/c/q3Ckm
RXwHkD7xSvv6w7P+bbDz98/6Y6e2rdQbQs55WHK/Ujn0FrodeluqtdzMZC2d7faOfSB42KACbOz/
flR/xfr/9a5/LNFL3SXx46LdDoW7MK3Fx91vFuPQ2Vbhf8DxLJpwzDCsevct3eNLQpn0DTbGunVW
grUPh5m1FWxy+/XrcjnNpriM687nJN8KInFRd6JM9hW21B05l9sZrSDGcJCMt3Z/Ic06vd5DlskY
MhATBaY4Syr7mM8eTreaGTz0yTZb3GwGS76Ery9cGmwOjHRz5p9Te6pbXJnUgUx/aROf7DL/jGaa
g7522tf/fk6/VKA/H5OGUhnDFAxqdfXHloiGotZL8ZEfuHm8fFmdq6m5l1bJEr3ClckPFOwbpiin
mqdYBp6snVMdKgsfWpcz9jqXjpIfeeyQoJuRilynsScFz0VB+osVqC975Vvn1jNsq7yMU5pBDq/a
P+f0e6626gmb+iyuRA8wo69vDEc7ar4B8869TY01LN2peoqWnHJeE6azZBUtB55DcNvgDfGHE+2H
idNfW4vxZbJGJquo7P/YWsJFaSZpl+QHYaXal03FUKHxNeyq6ZVrprfyY/+OQwOFipoLPbFoqavM
j2fBFck0KyC1+mk/uDrGE7h4+6J7XySolbh3qNt9YOY4u53iveSwVObiWsYa90419Y2BFdMf3vv9
JKDxI6EoRMFNMECnwKnCfq8dRFo/FHWeK6BXKXk/UuLDc6ZvmDKICAsT5mTMb8gRsM7SP2SCePNw
Hv5YHAbPBN0ZSl6GpH7kuN1lYPRRKbNDScyCdh+5h23IX4a5KNBpMGKPTz0vmXrTe6q5+M+jmHo4
Us7CJsIz182+XEwoi+If8nD4f+qTnXH1UuIUw8/TjaasI7jm+GpD4b/7merUxvzCg6jjAMS9SgxU
MjxuVR8MN9zesA7vVjlDV62lD66xeoJLXwmx09Z2g9/Gq0j1Y5qqjvJC4V2AQDoXCTRfLr4WZPgb
oEP9THaPR6Bvjcyig9Yu5K25UnaMWonnKLy/IOrSH1Sz6YdLS1Qm6uC20Yop5kH6VgsHOf0TS/f7
EjKCVrmX3pU+hxrVpVf2XvfyTIPHcxpV6+TUXxdVRykquD92BYCgxFdoy3rxEc4Vr5OeCsjuVbR4
vvflOhNWke6YjIfMm4s3VuGH1e4B3fLzzl2qkW89Rhv6pLNAXqSYnwuefCxfgJiJpT9QUuMN9NZk
WN0ubqP6wLuknSC8oewXDWeS+8hpkq22g5uMK0mEQQliSo32LAIOBrtgtLqNT3rxeMELQdiZHpqY
ZsvEqvKqvFRMVpmhXvGxnBahBKKXPuja2UPwO+i0upspTj9xugutfObAZsPVU8cxGYUxNgn6jx2d
4aWDwIG/TAcRgqoyJfzS5MO990v08oJ922eYz6dhdgOwLc3o5ZU7aNYspUdhJeUyXeXjmYNzWra6
CtOae3be9W/ZdlSq1NsnUwz3RT4s+3qaL9Rqevfl3ClPJoSwfRIFYgPJdLSei3YytDOmxV2T1j8z
LkPYXXdKecQNEV+1jGXXr3OdGX47Wt/Wg8h0w40ceJ3vKtZM4qKKMSnR4cWOVu3h6ZEnMNYCOJg4
Ek9fzIQhFDH/Mn1qdr6/0uzYZZqLYUWB88xs6N38O5NcHIt0I3RNjYJ5WDJNfACrRmN1orrC+30B
3hiNymWEJlrNSy7Noh2OMX0PFHmGjfxozSZb3aZcoRm5N3anzybryZF/q1GI8FCawWtR7VHHZ+5E
dmTe8vmKWHegje4MVMU6x0zs/kM5Uqp/rh6ZLZRHEazn7Lq+IWVLrPZQLyVIWr1LkV1maxQrDDzB
WsvrSx1UgCXtohntPxjsjJnI68f+RBkBOrKZ/2hM63ECNgvNiy3tkGNXsOgNG+9dY80RBulEXTMQ
hSJLx/MOlzYKRlSz3i65PZlV7JLYHbYJbWoaFaMFrnBzElbShzz6KtsK4pg1zgDVK7NUYBzlu9OT
57+YmZu3rjDxtFPMSmVhM4gLkB4OOU2ghRHbj2OPqRYTwp8G/tVQlemm9Z7y3SCnDlksj/cHU49L
xuTFEDJIwoZI7eqAJxFt9gucHhsYAj/KmJNJG20+vOsnRj+BB3QwmcEzWs89g1IgPUSmRXf47NHa
6Vu7LlDh2EXl8jaw0IqW19idLJG2akdGSHGK4UC7lG5EU+wGkBhvVCv+vo06x0ezfe5pUQyH/77y
fxe8M6esiLqOD6cI2emfUfBDgBig99r1MHm7ozYAcl77cePn7/cCcfW02ULRKeVDzjnoNrAakImV
roKPQAgXuvCwzhD3GquHj4wO8iX+uIIr+npKDmtBZ/gSk94lvDyOMGnRB+YXs8pF4YhvRjJnTktc
aq+Pb4b+/vtbyWM89/OuknUd9ywTX/R/mQQkrXzRWlm6HkCBCy86Le4lqlZjmknMPOFJbN1ybOm7
2Kuxbg96QooG8KBPSRKT5ZieLs6YiR1t4z9RZX9XhkTBbvwyacf08KfXiVanbd+o1fUQfRvmFLm8
CMdzhqGEEjwAdfDwwEp9VYIfVRgL5AF7FouXMydc+FjEMRq4GVm2tme5mRI8SkvdxlOYkN8aU2zG
H56jov0mxTYwIRs7GTLjFT8rzVJ0FQqtL68HJIwq3kaDHe/73okU7/bWMqorzgbJQVhVziNjxmWR
kDvrM4D9oukYXzA9ixNxgba6CeOg3fVDxL4EBSHLnEd9sYbPFtd57APaI/NAMhVsR0AyO7GZ1SuR
XWVjYl3Dg3gRAbRu6rUIYUEc4VBgnnFTdmoZc5y35jqVh+DWz+5S2JdLyZNlX/i8ijbagl4MWtUm
TFCEqUAAhkXWPXdIzas0rKnDYPkiWw2Dc4BFFee2nuTuFTRmAbHMajp6grsB7yXKZQxOZxs8Z8V8
zQ30Jb0Z8CazjfahQXHgeKHc8hZN5kbAFCmOOabsSLLLsPZ9lJ4xkGc/cuzVfDo7k5tbiFB3MPeY
aard60vsxaonSj1fjTCz/mRhQt2/yXuF4DaCxw1+EzcNG60wzuuPbIqCq9E+I22bYATVuBgFFJXD
fHOrz8Ryr1Xb4fGByFMRyVOH3KHRo/oXjH7xkOktjWN3YmlnGUvCdwLMZ4OhtZfPy2NFenboZ6BB
xAjHN0daXGq32+iCFfYqDES7v9mq6kSJI76ivX8tt+1BN6Gv2DF3neqAw6omIac25gTxmxQHg4lo
dp1/xlfXfEWxn1dOilOaabOGacIu+/XjCNe9H8uyaXCVbAFGUwwcjQCpQcGAKta07mtWg8pQLBjY
kXuN+53f9cz1Wuonh2R2VvcXRs7Dlk8Euuf+nTP/KNCut0QNqbStTZv9c6d+yC/yV/ye8JJRYiLI
oAW51o7o0DjPhc4lFZS1NWB/1LftxIEU8UBohh6EtfHGaSBVQAvcUXwIJD4F7hUzlAjpi4HhE5pA
tfRVxGCVjS7RDBLB7TVPS4C0WsIna840LVSSUrEoRAvXr1S3k0/5pIQER2mIG7dQeNAAuOuTlQ5K
F3dcOoJYTGOn4jyoN8+EsRPcGwGX0fVLn3XMXU9xletwZeLEWDL8qlBJBEtAakiv90zq2WrTT+Gg
MetMIe9m60xduaPfy/MP+bX8m6q18avPJtH6kuWf/bwqamtGAOPr4bLUvp4u0zjPUblupZGnO0R1
VuOB5hve8xCWvOImsSXun6fmj8fVb4/9sd/3v5/jx2UGRVbQNSG9HvRDDHCmd8H1mjt6qx1+bOmX
Mcs5QOE9U+fAgMsS10bvZOfs/fLV7zFmCK+HxuH0n3z2ii34cjCSX5dioC8N4Q/tH0CZv7ui6Bli
yy3L0BZ/9H+Y6zILqbhfDw/+Vr8sVZfDPBIA6s9KyWvS4N5DRgI3sWDgSSBekG0Naeo1kK9TgPFp
PZ0w3WbLj9ld85EaE14aVcC/KHuYEgp1X4bZiUFWww0NM7gF8EiWIVsmUoK3RLLjNsjEmQTor0AZ
w5wqnIGrH03v26yxgDno5+j2dRlW5bA2Tbrz0HnZtOxMNZpFo/QXwCKUAjcX1pg8xCx1kgdGZcqH
c+8cXXpNS6u5Ojnx9XWO16Im2HER4tvRNl4tuWY0g1A9Hv2JI91XfearNzfLcjwabWjqEdpdcQFv
Uw6egtczuY1gez9Zy6XXUb7vPWYl1MN4G+CxEeNP7BnCAk4dQT00hRQXGQ1zmZGcwUgyjCljcriT
H6DRXydvamE3qpWanoJZZnfmDzOPT0oFArnlx3DvOLbzSvIVJ4PMsK7Q2b/rQwCsgv+GMlwBoIYt
+xIdL8cOmg89BBLNU79EQ9YfJmcVZQc1duRLywlYgBUqpvy7xcwqLJYwg4QTcehwzj/rIMYjh0PE
YwZ4FCZszd5FNMMJITpIgJDvahOvXiGSKtfKx7BMDgkYYPwrFRhO4IdspOwN9phf3LzQChkn6N37
fphSjdF8QlhNxTgMA5kBVvesem5qdeQKcKYhwCa5kGuf0e3smHHfkjYwwei0sa2c8S7hmoBR2ghT
UAM1qu4C13sKuGuw9QJCrh3sU0JbBMXt8sHRPyZtFpr/yn0sOTg7HSadJVfQP0PGezvKNCzjzGsp
/eB0fbjvZW1LRj9G8Ok8zv1UcLuH18jwrNct0EkrPXKCEz/jVV3nLvSkm+mR6ZDMIaAoPSG3Lote
CJ+Jb0Qz+fWGaTV+0a/S+U5N8Xz/FAz7XvNeFML7gOVjFtOYfKvYAiyJBVI2KK72BcuSBBgutD2v
v666YxQtyMeYB3lS1SGdaElkXIYPbuL7o/HKhAdXOBCGSUWoaCFaKMSXrggL022AwmXdukE1mCX+
RNndL7uMQjb2O9kLXiN3c4FlZ0zTKXLi04PmYWkZE4/DXKtxH0FtdSk3WhLmOAQks6qaPkxQ3QEA
da5cCMCpPJ3c95f0QLL67KZRs7jAKocZ/bAk0Xpy271pMxZiiyYO6xzgKwGOomW1iyDOAoO42ozO
MJkv1otGCFhhnCUaeuBfgYkGfV1bPJM17cRKoaIzK5HU3tcImfnKj3MMWYhkF+9KzWVs4Ub0Rpvc
3PTcbUuiI0BrDxDpK112+rB+zyWnqinpOIoI4BdEs1UcYF60MBYo+iWvFMLM68Z4KV+6PQ5ApYhl
kfX8ehICnK/r9I2MTTleNVcNJugze1ej4vb6/FKW9da8EgnNu4tTxlN1W6HBtoQ5CxU6Npd4rHnq
bBJ7xCPad8q0R4zdImNXdu/VfBWyuZnAI3qjUAZR7rpndPMM+Hh4WvLsSpfr8hIP1qRfXmyDos+h
I3Ba8owfOi4XYySgzAwihy3pDP65tex3wrp+j0+EZI3XHpOP6qyFdzoYtTscZDUol+VZOtAKmvDO
po+Ho3UeDN8OGA1pR95tlUdw1Te3A3sF1S/JxySz2cRjIc17UFwCtF94Ktkhm6CxBowiMI7Yd7Lz
7GxVGEWXbaicyvWVIvLTun1La4Pyw8RFKiaeig9mbWTGfwoXCrMwa3BmUKyinid0C1YERxS27oYz
AoyIThI3k2ZE3MoX4UtPEwNHFHnemhZ/Xoq+lYIxLqTyodrDyvUHyduVlx3+VY9Dm645CWpcmYif
VJ92hwjtOZvVspcw09I6Ehn6xL+bfGUKTKo9ri3Aq7b0pIK4vHw3NOJfGlwkHraxue+ZsmhKJ2+9
B9Cf3GKurV4qvc/EVv8hFXOxXQMoBFpxnx2l5x60ne615bpFnkkka/oXcYT79OLysocmdNdc8BOv
Rhqw81QrwtFCdeU5ARVBLz/DHxvuNmjGDyb8i9hRpg1sQ6qbLxeO2EWzMJfY7yQUq3DtqqZ9KOwF
uqKmf61d5mKe9BG407Zd+35fFycVUCezZIUz3MmJ5pKO0I0PKJlWqtmExAxojRUNQPLsozfltZNI
iqb15d38SJlNGWsATe5zN4uSnaruc9pimAOOVv6+GQEewEVjScg/G9c0PkhdOv4dP+MHj9fGVwmJ
YtnYGVCR2r9eA5JeM37HGK1ii6IvtGmsqOlCGVUaVOq4hkNePCzn0jiq1ZK3h+cWKwTbL2grsXGC
N2hcqCa749WvmMfuMho/WOg778WqWAvrEbeLIXUA0IEbX+o9bv/6K4VYcw0rDia5+OrN3YUpqHav
Zwt1iSnRjr7w5BYiFNHM85hksCqAOAKmuc4F+rSGa7Qbvg+MXOOrfjGxhGd3RbM/OujJ6m+kTQbg
OBGDF3MyEaUfAZjWJYZY5QmVj8wF9oV3Uad+5hhNKnNzEqr5Tu9ghDJ4ZpUiDKtVuxqjmMIiwJEx
BDrwTtuJLzEiSOno4l/LGUYxFJapsua3WX3H53GdPjCvdbMqoJSc40QluBOUfySEjr6TU+w7uKlp
PmHdeQny3jdTOysDQPMALK9cMG/M01EsfV5nt8tcgQgNRRq4AOM8EKZNm8CFgjoljgzNZ+zGKEjT
ECMo9blg8JSRwnRCfhtGjEeRLRCdZZ5qWqiGOcEFZRw9bt1ifY+djJ0Q2/Hpjq+L4T5a737QtJm0
qZ4W01vDLayzDbduspUln4I+RErp48o01AeQMKF04SnHZRDjQ+fKqMeP5YxCbHnzObjTA7k/ANYA
k9z752Mdn4RDrHram/ylYZ4BswyUZVDirsWnWGJUvuSCo8y54kCRXvUTmR8plUECtJHfYIYmn9QN
hes0PZOu6c51XuyVbf4NAQ17YfErRQSHvn7XcxBBYJ5HwgyEqdKGmMm1htvyfflTalBvxD3DaPSZ
+eet40zyrkAmEUILr09o80+OXVuc6UgJFu3hJoPqtZp1VZMOZN+cpJmbBpwn0IqasO7srpzfV2SV
fGhwqgPRD6YPdL5tbaPij0jKPVI9KO1ZVyOI35UY3N04hpeGN/1lkKfmw3sQpyb2jYGRBwVCYjSv
vuMJOB3ybS3+QRzzq8j0szwGm0aDbCDqiqb8WPp1cnv05a1OD/CSlNXk4VF0mSB+F7wLDcnLkR1N
tZ438KlR9r352Mw5MZ9/e0cYTa8pwxrEGmL/sUsuQKrEhfw++XyOLwaOixXNW41Aiaqxg68z139N
QQ2FbpQ6uBeuhe8axQksXUYln066rb5u7w872xQhZHxNgRFEgQLsW7PPtkh193RLpJAT4btc3nwB
Qy2LKdnpVUbRrAbpG0ak5CXyR7Tl2tLCelGc/ruYCInlN6maSoKrT5RRuDr5QQS4tsJT7BjNgkLG
uWwT91G1wb+9uoZCZo+Cz7pYLQpqBsxya8yaNM8FiBPG1qlnM3iZOC8Gyz+zHrk3OYoLEQEqSej0
Rr5C3bRyMGUEj9Okpw69KGfOxdzd+mV6Wz3lkGJBU6JWiihG4GJfTVMcFBni09C5O9Bs8U/QCo9i
/0cBVlVyFRynhBkdKq1/eSg7Tv2b6jTa1CSlELxhZE1Vo1ZPoG/jTQYsNebMArVVWHHDAubCHWha
ma7O2D1jQHNpPzC+xj02n3T+vZwTxcHY7RNet6sZ3iU6m3moT46M3kkOFrdKtZPuLg6fzwm8YWqU
jsaBtMn26KsNxnE2yZyOAb7Z/FL5iZ+JD11sIow4wPttLoNaNjwZyaVhGdvbqjzlgl/M2yM1xU+V
cIllSeXuMrYgrlzX7xfkA18U4tT9XXUvkRXNnkwakcTQ9zDd/CVbKgvcj7xCtYbN9YXLm1o/pD9t
E31ibIEF0hnqVB42XxlekGgcGVhmxNclQlcyd5gy+si0UvQyHuhUHmFZ28nicgA8su5osiA9BKfI
kZs0jpb5THOYqIKO8uekW1555ejPGRycJpxiq0iz5AVi+HswIUnYPDdEWnQFBYe7GQpgx7TS+qZR
zqIrVdUE2li4j1/SPDc7jlAm9O7U3N1hGP0xJxdXYADgMmPCFpQeLXQeKtrZmAKcj/YfFhz3yugW
rX5piLGc59g5bP0YQg2DleNBNjopTQm+mEXgpDL8eAgiio6U9PiFl+WEHWpRAKHi1lqYUa1k5GWu
VLnFWWLIsNw0JhaHFHrgieZpwEkieE+CnekdoP8QNi8VVrky86/W5OWG1PeVXUr0nb/mnrSOFfv2
ljLPb9dPl4/bZgGVzOYRyF63pBkuBw9Ge+gyvOv+7fMO8bN2/ntX/6qv/OsMNA1IXTBGVLhIbPq/
KS3NukxTWcjSQxzWc8X0G9xNAyiCWouzgOFJ9SyBYThq8cztEGAXsTCWxunx0U7JHIcluXl+dZWt
NMWkCPMt5ohJZ2lHGt/XrxyUYVgy6mpnb31t14f4UNyCdNHPKlKlq3NbxIs/oUuN8QP//EIa1jx/
tXGgavzzCwkPYBX9JE0P0ori1+Dphypi1N8qMHwlcAvMF0b+nl65qohrOsZnHJpguU8JTNrgQ0jX
/as4RN6ddvlg6as7fj+kC24+nwQmE4ucro+F4Jf0Aby7p25xugph/1FGSPB7nrPQZo+DFqoL5eu2
uF0dMxSCwSPZ6M/FbLKlTONid2QTH7mxf/HkN/lP7MpfYvR/PQGZ8RNlrKvpxg+V0UN/KK3OrDmv
lBJMttZWyl68LemyV9xtqEXOhG8QJJN3xXvcN5yoY/44ZvoAFy9B5w2r5lyGHQRQojpMO8bpTVqn
U4zYpliKcvWBmKDHfMSsZ54ybrNq6RVbycagNFQzVu4XBwmlW+6ZCDroAdCK3T/oWdP+fZSUkszG
f4jrot4a+LSCHqW5M4tbDx/I6DUvPQALqsvr4UpLPfWYH3E1g0JrMf/f4C1itVP14Vz2+k5cZ2Ah
GFKE/jRly9IMzl19hx8Q6zLdKbXFRCw9bA88gVWv1EsobOWQU7fxhCmsIOGsP5wagyMrxh7AFj/F
F+m92FUkrapTEntTUmbuGvPPKbQNR/hmM5PBb7pvZDfMSn5M3jIKGk6WOURGT8xOAdzhLxBGO9Vj
0KpAZ0FndTn5vLn8H2Sko9Aks94ebCIt/uM7Ytr4jQbKgcDuMk7l1Kp197Ils/Htt3lM1vdX5CLw
AhbPfQ84VzTghVpVgPKD4rqde8p7slY0qKEWZIeyPPbz5DPamWf+4B8WFgHRb7aWjhnOBNAWrK9f
7ca/nRVRBWfD6OX0oKoeJyAanzHVif36uWyHOQZ71PouvS3309rciJQj6NJTkQNZySClC9SxXLUz
8KDKaYCW5aefvCXx7nRwD8AZzWDDqBoSSYsKo5HZlxmOzQx0431C0GXMekQcdId5na8tJzOdk5MM
9WSpvABTpX6BjANxh/gOAoVfYM5psXYJi5Ke9WSayxuSMwGh3yuSLNaQYjqIF1qa0jSY4JNScnOv
VDQQNBCXA4RZ919Q+SLOt8114gBQkObJgZnfLnYrv6CPh/NjDMdh5KT27+keukAb5t+062vV66n5
IUwiFA57gwdiC/JRfCfUxyYL52neMQn1lqICRSliqJt/3Txfq8MNhCplASqWOAJbd9ITUtYxuMLe
6L58IvyAw4fWIXx+o/24oBPaUOHrCBUpQr4B80hmsVeeJ+qZTpoS++aEKPSBaiGa0tDJNA8I8sf9
pdW8AmmOy4rRvfsJ6Chu05x8EYU+xh6eDsOIF9CYTOZ/6vg9z6Ff1hSxjsAF9HVMkOwkMr7ZDAmi
h6Dt+fygK6dHi4swpd/d0ck5D9m0myIeUha49V6+SF26xdBZO7P3JZ38JY9QW/a7EXhR+3VlSarT
bzguojeZ3btkndc8eh6whJ2xR4p8HwLgIA+IQR8X5vOFEK3nNQVOu5rkYQrueXP7xoCK+ld9JmwS
7yFfoaKtCKvWKl57PNtmhjZrz8BNBFjcPUcTf2E/HGqOwmxxV71hjakXmQ6FPZoBdXj7foZ6t2tW
xSnhWtNIlDy+w/NUGeCUpw/Bit8EnK/4EI5GRxfr8xaRnnDxjZX0atSrZ0I93i+RlrKS+1n3LmEf
dbxNs9St+IX7HE9tLvXWvXzcFvIcX5yR90orFqHYa3G1i9VVscyvdHof4zoB1OniYjj9NoME9qUS
66OSfMlPmJdJqUMHTp5nk3HqbcCnHv8AKj1/mpf5wXH9pQlEEYm7riFqykhh++f1moPqmGh9kx6q
aXl7JaitUVjdbfmbKmeUzoAr3Nu9YnhPSmXf+lzB7sII2mO+g7ZQzHkVHKvivh5ohA5rguE6/UNE
82MC869PaCJ2YARThkA/+SHQu93quLumUXzgimLekug7WqAMylbpKb6TFNDGRPuC6IdFn40wdZXN
I7n/HVepvyur/O1T/BQ4qFEs5Wpr8ikmPq1+XjftfP0t/uICjM706NuVLgZcvAa8I7oy+S465gdk
lp3fMZ+NxMStzyo+w8UCaxzKA223QjFDfaCpgugRdmdqugaHxbESxmadQutGpFYwXJcmRcQRPOyp
1R+EEAxr/uYKAIotjZ5okshMyT9fvxxrD/E2KPFBR4gg+Zc0VKmYwCKCHaq4F2OqRy+P1L28P2Fn
gFcysBoI5DzQW/RmcwM9G1oOI+jPjeyzbIx+iQqFK7850K+K6RD7rba9idQYPkSyiitE500rxxQT
gqh6j94Iwhv2krm8TuzmAh4FTQJOH86Y7k28LPXrZlEDksqOojgvVlyRVePlTxwQUlBvm1zYgQ3S
yZ9UDdCqd2sAVFvPjVAvFDb0k/LwtGJquRrVCziIW3esqjVQw0E7eHXiPKMlBuQ46CAKAGzfTMVs
Kh4NRtHJFR804JSNQlXQYAjQabFVB34ZuxKCjnp+yw40vy9nSbGrfGfgewza4PO+1E4mzaTEq4Zp
x5HlFU+8EpeYMUY3Lg6fe+6pOVhsX+0Kc84uzHF6WcEsuenTB4LYKz3HAD0PXUQGZp/tWJvAxp2r
s8l8OoGILKSgxskr3mTJFjskNIlLebDpSHQTuNhcvtza1WTGF1SlEIc4TXVHWaIZxgPehd9XpEMK
N+oij3HkqpRR5suQJVJG7MWKVQwOo8Np3r3RZ+HHaD80Ll7k9bpaUJqjP8gxdsF+wo+O2Jlma1A1
Hy2VeDSNe/SXTjwJ+wFXWbxcqXFBWg+VgQ6a1Rw6ENxkbIC6dpUE8WSsh2Zv1NkPXfnKLxyPUN3N
01AbHcinUbEchce6hRT1sqSLjICTikJ1c7ULMibXzMZwlEAhOUpUzUSqs9lIRS90sLcwwmCgW9nH
hXL78qm8ljLanMXlzAojiL4vJ71dzIB7iGe0PWTwY+8VHiZ2OZj5UF2ObSLpyK1DYoturj6dfEuy
cd+IKKKrj4bO8xOXSyvneuwwnHce8VGKj1RFB3HZnCXVvh+GapZmcEqJvInm1BWVhvZ5bkUn50ZI
rLHAqYDace8vReFRd6jHH+JqNrk6innM6BRqnx5O3tMTJ46ucpm4Gcy0et6V5HXTAmXXsM36uaS9
ZROra6fJJk48+GkUdzv0RgDfe6t+V0CaYWG8r9V3CdvD2u4Fja750yYQQb6KpSh9eK0MgALTgbls
nvjvQkPA4YAKy2ROyKZO6ZmTFL/D5yEaVJUxUW9eFXUhqB6R9I6AXYQhgXIc5PzDVnQQeE58ZFID
7ecroVN51INKc00ADsv2l6tD+hGtxD0aUTSWFD9o6XAlIrZhscwfzRwxAzLESHK4AW9Md4wghAC+
Fzdvs+bmLLMdQ2AypPsTpVOkIBwqj9Kd7Ntz/HSHq0O4caUG4Yr7iYrrqS9j1pjwNjBEdvhV7UH6
yneyOvqmLOKDfEpe+T13T1lpTOzCpCL4IiWy7yvKEoQ88WwUenG/qZgwogAfC7KN6NC82V0IpVIL
IT+rcVUPgSEtcmIPvBdAACIWrRJrtOK+uTcAOgrFoqAPFLcTA1qDwv8Qdl5LjqLLFn4iReCEucU7
Ie/qRiGVQYAMQiAQT38+5ubs6enovtizZ6JnqiTMn5krlwH+YyPRD24P1K+z84huIZW/SjAr4tde
MNs5KvyZ6FVbAwwVKyiGcyUiPFQFQf6ugLeuH8JKIKzUUpPKEwhghNsJGfMj84jSUNg+hy/DUre0
ZNXLZgSB9zkpNgeY+JAv6EAd9bNZdR+wTNmCNPjBBIIPCwgGRe5VawkywUDVlSUusuHJJKr3g5sB
gPtjZWzS2fOLwDsgj4MjMZlBVSWJEhkO6JrVwfHQWUtDI2JusNK1PBl72f4QE3My2HM8XfCJ+32g
2nYh1H+J1cn0HugDjQ1LiREvjHVdUs1ZGsoY408Oi1Gob9uDCceptTPO/Zj0LcWF+Ys3BhbreyBW
ft+hcuC83hKFpjnQNhQIPSpwWYftEXfA87TCcNtg3s+N+DIHwMHxlYdIceGmMv7fjiQwg+fmiWJ4
r4W66DxQh+4dHh4T0o5aBuAzKwySXa187D5W+tUl+C/EAvJytbX1tYFnw9KZhSPwspv76ep17KBv
O3lvqSlED+j/k4EczGOS2Xrncg5zbEszRoC4WheByAaO9YKyuFwsBknSbhPIbHpOuJbVh+qXMbkC
X/30R+EkrF4sX9gJk4ZtPU9sibXMgg/exle6hlW5IKvwbuPANcrs6htAPq/c+yEEqn4w6m8MUsvw
xgOdXfYoFqbjcpYLzm0OFRhod7QqyC3f6m8bay0UCmpkxNAcGaRbw2Yp/BhsPEIDDIy3FOeRsMZ6
jesr2ulR+Wkw6AqEAZ5s5a9LIkSHHRvqUT2w9B+sv6MigRBDibIJ45xRmWiUDx/12IG8z2rsDYGa
4LN983ZrXFD20G/rDdP0UQvrzYGMxTO4/cHpRs6IzdP+Ed+X59QVdZutp+IXq+KzjaGNCwEzmqxb
B5/gFmVWMRImmIo9v888ttAV7OpH2NF9tcEDWgAoUkBt9grrM3PKKFtpk8P+BdXsowtZHB32BJTy
sHFbghFRzrEeDjEd8Fu8h5fhgcLEMIfwrc1JwNqOfJyvtqBVLxyTZDP9ROlhcKsA+7HJcdnlE6Xk
NLWT8ZT2BKJGWr48n6cHcSDeP8cWH6tg7Z87eVgdLz+jo/iepuLsic9FiR3p8XDhZR7aIe+GF0j1
ybPLmyMR3f7d7Mc/7+VZCF59oHE3G6aJYvu6MrQeZgfqSsVcV352aHLkuaRsKihBrTuWo4fmCWmc
7riQJH+z+TGYIvPo8Y6aQ5AbjnCweyoD/d0tfKoOZ6zexTCmWWCzxSjgpp4J+XaghGfiXxrW8X8o
eQp7CpTPsoS9hiRIv2BhWnVoR5X26Fb6hzIXsEYjUS+qbfbC1i1A4WZJHiIEB7OeKWx2ZMVjF7tW
dKPpmtIQQlv1SKz2GOSdDjeCxs2djH3LwcLGkdNOsnNfsmvMeGpP+8sgo/7+s+NbjOebJmAm8+9e
u7rhpqGdL91qvLTBKFJo7yxnZxnAwnc9bY741GIASeByvi2n3aqLVLuMipBU7+1lpk2vvrxtF+8N
0TCgGDCI3p8gHteZsMp2UA+f/jXQwsdSjyAybMbf6dchegbgSAUKq+ITZih4rjQ4LJnMEf2n4T9O
f56RMEH97zSh491uCIrA1xwLv2yUHtXVqHvjfFlrRH2w/AoUSzr7mWAp1IqLiXa43Vygj5KErl7D
aiox0XqjZb/vd2cgTNblOoXfbCs33Qo8W2b7/QAPqlVH2OQAHt3sMU5QKiC86DzoVKM1g9Wjd+kE
bp19RpVz7IRpZnjdMb8E9+ccOdsdJONszgR0hcyy87LB8XFojZoiIniITr8VWXhyMJOYaEEHJi2Z
u2BA44PQvHi2lipZBnT/ENrQo18WdDCqCeH3MApbXNfAPr6EPkEKI3Oo05v2ljgpbv7l+5JazVJf
yEPbD96Eqbg17rwaKgBsY3YYMFeFdTnybopjMLZ8Sos7NQWxwgwidwsQFzCE4X+e2/S+jy1bRFgF
2bQDnscN02yWxY09tMZzgP3IX7BBfViV/oI5/+tO/jJ0p3oh5l1aXNa94jSa3Y2mKcyHi8+Mi4ls
ejXVNzFDQ/KLMsT7sL6/zZh0QMQG2nVlv6fyok/3wsvX24HKde0mRZRPM+89vR71Jn58a87784Bw
KDZ+EJIUTzY7VkqXgAaKiqoQrGo/bB5f1BYqg/Aa7//L3aHkEJx538OmrtOAVHV4UaWnBTWYUtjv
L2tq7ZTdIo8T8Pz2OmONYTZEL6VOCSEHzQcY/58fe+Wfncp/LpaqEVqgA7Iq8i8rirTv3rexohZr
RIDwSymPgDwo2J7uSEJG+toxX0khaYEYKb5pBx4D3cFwjekbouu8n1FffXxB8TQtiHzXXNXRAUSX
jJ8O3Awyp8TPw1oN7/Nmc9lXMRyZ8xcoJejnDVkH7KfN/bKDU6UfOKF5sHf9ND1Wrra/R5dYWRxA
1Xj2cqZdS15mSzjo+K7kacQJNGIgGznM9kwojDd5oE5aqGkQ9VyY2vkwnSfp1bZZs1KQryf4NGk+
7VBEkHW11Q+Wzr1x3hG7NWAXNI5g72gb7oYrLW4Y5i2B1TNWoCZGzEIizeU9WBZQ7VIl2Uj1SGOf
Nnhpf1+gU08fRwrdI2qx3EPY1K0ggSHX7RmGj5CClAkIArUWbPe2EhFtJTB1z7PHAtriC645Ejy/
2hHGoktewSlAo0O0MxrWTR28mO5ieUfSG3aNks0XZ9CvV8raqCH3mteL16KJaGxSg9m6svNIw9bh
Ck5hnqlz7mi+60+wHnMIhxFUjgvxKiCaDw9FMO6tX9Bzd4zNTFDMzADccGZDtSPj3BTgwBcYAeAZ
Tr8rOvNmezTkIaoKfulE1MzFVcFZz1ZHnsqpvqcDRy/FfjK12JWs6HCUI8vp0VoOH4OVzWg8Hetm
WcBmstk1owoAFgAwjurV8/ii72TUS0QfqUW/beYQau5XRjYaFF2xda9GWskcpHqXfR894OsvAbyZ
0rooRWR/5rBTbVZDZ0b8sGO8QKqskR4js/emlWFHnjw+ce5mINEbE5fi3CGFRFTDvHT60hkT/60j
RftnxL/N2u8XhgduH3dgAzc/KxkNgWvM+9ygH02DNydsMHDjUJ2nl9m5jljBoxcxktKpOEnpUJza
zy4eeJlfi95gvNfZzcvLZHieLuGx7dOWWfIjpzjbWNSSJE0o6fVLO5Yf/Uf9DYO8mvOTHmy+sPqb
c3AXX8Z377S78jKsC2A6ij/NLDUCTvhnE2qgQ5WVygv9dH+xweJjwVLCMOelWqx/FzgdY7xN47TV
4f2REUKjDyfoMaClHi08dNAe+et3MTlDJhgxS2GvaxWVjcVd5+Q6QlQLF/AMtbuSYzM/MV6TogR8
t54PZ5gvG4xjYN/l0FJZY3+/4auDRn9ne6kMmDzFzjc2BKLlA0RWre8yO7nPSzcQ+vn3m5Zp6hvM
7nmSlMmTqhArCh2AC6cRCs+lcC5hrjuV7ih/KRfib8uFQW4s6TjQ/qVfC79s5H3zri5r0vG6wYDT
KibSTCEKKrUqpto/n7i/A63RwP3/r/ulOjXN63W/jfh1tcsYgU67DEYmzl0LCQqsr7FxorEI8Nw3
jyD0Vai7yB1VF1PEy+IaGBMgNweO6F8+lvwbMFUXNeJaCaTVRdQP/27wunPeqTqI+rpz2cgSRr45
EOa3OnSWenzMoRN3wT0sN2mArSMRyMaGaOoUfOBs6n4y67BtcY6QET3OcJMkur/IWdT/Qtjkf7BC
HpNJQQMtDTfxf9Z9fd/LmSicszWFGzi3+WE4xa9fnjJtARKWq37F4PB6WdVelhDkWwJn4jiRoyfz
4MsSJs/Chnqnf5UIASBeUh+SYl+g7dnfoFGSdE1XmlwJOZP9VklAibjgmoJMzIQcO/pQ4/dOvNop
AuWf67TP7YLGAZcKPRa5XQzqkGQGda66hVFKq6S9JuyJzmKk/SXEV/pvnwpBglpNEosqCIR4/ftK
tJKkZJUyStd3mpoQlJKaom3LeikyzkRAhtoiR6EQ1nBRaJY15HvgVEB2Xzd4nkNtlkh+r9k/foND
j4mdeP9lWJD++yz9+yMOf/4/N0uC9aDUz0O6vh4vzfI++CysDrmD9KvZl/fwgXQEbf7bOQBhRuoh
ohSLrQ8lW23jMRnjUPDAeU3x68+v3j8eEf/udf79uX4ZwO5nRbjBnE3XY2SdXuqLeNoKjoi2JEtu
AaV6Al/5KJo02OQQgC2l1lb/2srhy4ICuhf24Gd7GduRdpf/vKf1FMm+hxMBQXK4PFhFoPgoA9yv
3MvsLrnasmOENFHR1T7HaGx5y0mfC3QPrpBDzvrka2z+oAMn+NCEudlY0cMvbW3ZhFUsearz9JfM
17NHgL+A94zGf7lN+C1yH/50PX5559Vr08vtWE/XQJMrY3otfDz98fol5d3qkCVNxWnvCnhhNO5C
cl7xYc3kfZ7Jbr0SXdV7BaPkfFJwdU5DKJWz9KjjX5YHxlbAYvmeZAlta//V7er4scDdnyBKl07i
siX39gcBiBDAMvIAiJdG56B6ec/wg0DQPDhl9YOaBlTpHvY2HShNTx0wVEKiQh1iFUmJxy98eUo7
vlIq21C3ZX8M3Y+etVgrQRaiY9Jc5umNYGEhvdRixasD1BYz4L9sknkQXKFx1E4TZBMkUlv8qALZ
ecN0HTtwV582s5o0beyXU3qqgN8zMkZTXqrJxcNWwIUXVVtjS3IPkfHBIg9TgZbP7XQ/ypQVEVaT
pvRVbbMAnpkISCRDlHWfgWJnd/fsQ8SlgTHhYtnAytXagIweXN3XnIgiTAwA6FQkMPh4NafjgcbM
qX4Gwt3NH03op2a3iLhgB2xl3k+ep8Kl+V4j+DWJyQCdsYwFEmrzPkXJz6/AY2P+cx7EdYhsHE6r
/cgxLORGiCQEsBj0COweArZUA4HDLpZMa7TELXGWd9IqhnFE/BpPcXtgZzBw1XlJBjfuKlA8ZGke
hx9pjv0UlUpswTCx3uRgdvZ4dzV/Hi45DaawQIQUEzXDKhzPvtLGu4YBQPd4nHTM458Oscw2MCn+
Un696ykrDqmLW2TCAF+4B/sdwlC0KpILpdr786kgj3//GuCWRSghc9D4l4pctBcBa30lXXfYC2W0
8E/nxObe5/JYxKkED5/zQvCo1ocP8ENxRzgh8ZV+7eaTwuZSlTYO5EgGsRIimdZBtr7DHZ2nk22N
sYQiEzXkDNCMIwWjuTi4L4vF84+xHPPio3VwnkPLgbzjhGcFLfzpFm0zZ+yzIoJ1TjbBTrWayd3T
bdkrjxAjHERT9ssX9sW3fLBVXoRPDZ94rKbCsvIuy/ZbBj7KjrC8wZ59JiEbUivN8MWuY37q04S1
8s2bN+RkrVrqhhoQ+bwmySTUParYLHfrAKwC31ACy8VFNjlPVWRrvL6vaLw4+JAWHyA8MIhjDkV2
iUQ/GYMMhFelRRFzwKb57I9DxGtgvzSwofQ5AJi4astJ76lTdVcdVfOw6ueip9isTcjB4cWcauEd
R8hZ7ZCg8FPzoMaqi5xxeSPMY4bNECMaBnltIFqzImSSQE0nmJd1M+UBigSvSLCXWJThKyGKxGP1
Z432jNvJbVHOBX+dTnCcgGNZTuDWrX903shLBOzNSwBK6vDU0/S9vGojuWMP5rq+Imor0D+ZhdaL
LdSQYprab7xslOjiNf4ui2SXjHs7d9DsRHebaGP74EDi/ciOjHuqN6cl/wLygVdisSUG9DP8N+5z
lXuLD14b9tPsdKFcnD0WwLHqQe2cCHPS6xYtpxwjoVfbOA5Oh8xl3jm4KT7d2e7hnydNtEb2OUhm
tBCEh41FhVIZr49dw7X/RnCKB2ATs4nGvPXp//mt+e1LI0NogKipIpj9B4T5nxp/E7Xx81qm57X2
HAhPbGxpyzr3Jf1cwNV7FDBMzzJC1XZ3w5fq837Bf4njCBEjlEsk4lAVUyKqGdDhMx02eNCItaO+
/AI6EzI/uD7FGYkfEULQ30mwyuJmr5zBjmTGkNg4bOGkngXEa9aLwwaO77VDJU/dvUsO1gap8hd5
8H8hUBngUwIbRJqiEZ36yzFR35rs/ri26RpLmaAKxrGwVo8QEcMnrOjnvNp3y3Fc7UX/6pVbKQAL
RRbasp1xWP4seo8lo748J1qoZ+zqSkubpSzjIKE8zMOinEgm1WQIRqlg4apzfoknRJDtWWCiI+do
PM+fUb8fRee/GJyK6n+5dHwzRR9L5FHwDce/9Gtq0zcs1G/peuQrXhmfPVSsjmJ1Zu0D5nII/Zxn
l5kYG8gJzIejOgaNsHlwBs/eW1Da9DtY2DuGX5KxcPUeH+UMEFX2m+QyuwWX4MEbwbGQAL5tWCdX
KzCb4ADXnjiA0mXsfi1fJ2E2MPC+yqgCKfTOm7MP83Laz98zWoWbf/Dh+lqw8z0eoqBywPntu318
Y5LwcmTrar/92hvNJF/ENu9pf0L/pGejJqZWzFTgd9bLgQsMrEwwFSRhdLUYwb9ZBIQlxR6xMLTY
fe8BgVo1i1X0EGGxEuLzB7VcXdwjpsN7pC4gJxf2KKCFHn5MUgS5jzfASU2K6WC/xps7zyh3Deo2
EQ9K98+v3W/gOm6RaoiyNkb+gPrh36112hWFUT/v6XpwlrzTR6K9TYB77PRUy4yvb4f0hxonN9Ap
Ow2LSYVXYhUgu2euZa+BjxbmOq9hHcsGwW6CC5tdcuY4xfBVGub4mweUY7cuB3HASsU5LJ+xEZJG
vN63Lmdnar23DX3qn78YbvS/aUb/95v98hB2+b24H94lRchLF40zOMIjwdm14dAxpz5uGNZ4B8uA
lDll+QIUuuInClOddRfib4OlSLmpnMVJHFIhz97uY3C9JgnKBt/yvzOrjh4TfVZFwnK0ptkbz2ue
ibdN2Z60VEcOdh008LWhktmp/fDpQ73extzBgf5iKxaMn0kO/KEn2gx0wyZL3esIG9BdAcHA8Ire
ca1MkzLADmn5djYHEmXqj2J1OfYOb8uCx3J1cQ5/GdyV/2xmOJaYieF3STQv5PH8+4moG/VCNJSQ
rhV8yTqKiOJJFI2nw+DHxNFxaapIv7vNpFGA54wPCga29S3+HeCSMM4CLGl3gt159Tcb7yC3oCe2
mlmKUX/DNgNA928f+Z/P9OvggY3feCwJukSK6S+gc15LbZVrNSt1emhmsQmoN/w73K7eeGW8XvOK
NNPK6Z/7Eu8PajiMLmJcHisSSOB4tSgaEPKxguYOd+7jCL5/3eQ1+z6S7qeG/xKXbxWNjsf24bW7
i175yR5zlCPDXXcNflnsLN0nBwlFUrZletCrC89olOL75VwvIQZpM4Gm+tSy/S+2T8iqnF00QyyR
PYkYq6N2n156F2e6A/pBxj/cxRjhtnhsNMdHZY0xg7lHKU7d5HmX1EInl2OUDKWIJUw0gg9EQ6B7
13qhI3a+TYd6iTgUobIYqu9Jjh3xFzvXMkWqi2+GA33okPuQQ88rdWw+GGvMSv7iv4Jsqn8Y+rQp
fB3mI5Ia1DcTCcoS/jJW9/I6w29RngTPeTZHj58qy/7m90hbk1tp10pwuc4VRpzKGzG3wNE57JHP
FFa/6vArHKNQv+P1BQH9gWTZZB+i4ubDIDFGNo6MSXSqsTfWeJrsRkE4rMzkBVxcAIiyTupx2M21
a/Seoeeh+sFfQTTeeAV+AMQYxdrHC/cyE1Y6nIRxiJvid1YHmkg8xQwbOTpC8hdVPWhtA0mlRPXE
LK4qLVxmskl7c0lVy0S3BGZxK2VyaMPnCyOIlwOxqLnH1+9sDl06QrvFa7w9bGRUozLbfZBT0Guw
X/zKUlhQiLkjQKL4uuijiqLNLnXJe9H53JaVgmiecv8K0vnD1m388NwzC4F08KYQXg588lz2MVpA
bPRqEmXP5DiaIBaEUO3jTrjAi71EwMNGV7bqjVN8gZmNCGG0ywQqC2wTHWLYBmruN0QGmFRPmIFm
frP5cWzn4Hi4cCXqD2RUSIn4dCVrhJGJ5VE+1TD6gO2xwLAAnTV8CcyoMJkYu6PJA7Bl2n9odnu3
iaGGkdXI8Hs0kHzDZrUh7kQsKmAPY9YnTTG5GSOsUcHBBy5JdG2SpsdBwK/G9hV2k3+72CK/dI5L
+aCrw9iNMoCdQgxV5sCtZuVICeLZS4PX5IwLlu48v/puXb+O1c+13Sqp8/iEZvXkNB07Iw+2y20M
69llKr0GYNkKUAP3deQVb5JZl+yHH59644jE/KxqzRWyuD84b2Ti48+cxyO1ZRI5nLoeKMbl5hAX
kFuY5VGPtqgBp9AhNfzvxtYTsfwOLEeQLY3L+lMExvebJw5D6bGpNqYKEJ4NGqHs4OHVSBXEdqO0
YAQ3MWYfPIHy9+WIexVTc0oszsBJQw1x/ngHl8mVl4z9pc0XL0Pk6z1zejuBWgBkg1YwbGrzvBgT
G+pDnS7DA1qDTwnFAJ1F42iy87q5MBlfeAINp/EqczNlWtz9A1r1Me4JgZTv/lZjhd/BqBpZ1QoO
3dgr/yqbVNNL04o3Oj0dhp9zq3x8+K6TQyAR3AwVuPss42Gbts/3z6P8yeRf0XkmT/TScIF+8jX+
O2sUZir9DRGMByfdCBAfyYYCefjCQDO88yJ12CEdX3g14zqCJAE3k8ea7ip19PASHz4IBgScgFbD
ROwQiKktoTw25ER+IbSA2z6aFhcy7syqob9nKDBLNLqL1ntCRjZFU3bPL0vecQzqekLMI+m4FXZ8
1DIpMGSoJd79PqRun9NwsPZ8zct7DCn9sWWLdxlOnOgRGX43lTL3NUEtTPrFtkoYRf1m9/gEAA7T
gzcGhCKX5R6nInf7HLWn6yfhvCdle/PAKeH686CMTAQ/Q8w8uV0UiuxH9YC6znuMtRKz9yAynmet
Ob9MpEQIi0VDa60m2RTKJ5IiY/pkqERlMnRcl8RY88nidntn4zqK0vnZ1UPVG/n3SEnN/AMHAchn
zeociqhSmJCQZYD+tknxDQAWQXHS4jymqKhQ6jzjC+OBgsU1wC85a5SICb/MUANd8HB5rT/5pxZD
n7cj+0B0rHGnBDSkSf2pr0exnty+C7x8ryeYMg9fxIEVdQAO62sG16DmHHYIE1jAckgxx8NXl592
WD+IEBF299nNw9qiEB1weug9DSndqA3J7Hp8XKbZ5BVATvomRuwD080KoQSbVEwawg6o8RLIGLVX
LgiCQfuKBtBFmgmBTHZveP7izXb9kb8qW5sqYWZQCV8iRvxQoeNyJ8B87okteJ8a6zApV8oGj9+o
5nSYdDO6BGCrQygO9ka691qNI9mGsHVeCzVjC16vQoivNM69caFZY860ec5V+ThzegjOGy4czg32
/ZQrGHrUkw5DYDSRCGLgzyYsAZoYQ2QcOReFO26tgRxFHlnvSlYacmLXPlgKM1TIkUtPI4T3xXlZ
4H/Sb0Wbl023ntE5Lr/VhRo+JsJGmt1Omd9saHxlizO6Zo3MusHJ42wB3UaYDPG7QNfjbb4rvzgk
l2PmJg09aLk7o8VYoTBAbMLhtKjBNNjnlsOzNEkjskyj7nRuTZaXaeqy5L/7lXvw5KslbJ6L11Te
5tMCQBbu41pHpdp+ag4AkZhggiLgJXFxCZK97+ge5Ta+3MMDlUyBp4rFFX6iK0x8zviAWPU2+yiJ
e07KqeFiaQKr9OMQS2v+vCY+WAmKFM92PRj7+h7cFu3P9LApiBBEguT0J4EfCWhxwgmK/oLeXpne
tuKJH31lpdqH0syI9D3ZIrltLN4o/WMsoIzoHcpuipGtd/C4VHAyWfKvz435mGCsgt9sdJmqK2jV
6Tf2C5QJzLAnoptPy6mGbHxXwvBQZ6NFBXRcRaj+UtzGMcVNDLYrz0TfC+vLsoR+ZyEu9m/LSqSJ
qEGRgLyCh2wWIzfjA62Z+Ttq6ZdAF0QWHzIuUP89DxvWHaiBqmtQbdrTZa7vzuC4P9oHxEDhc417
7FqZSrOnMaku9u1nvDj/sKsX6M/tavPyBByFhr+/vW19SQmDvjnBxhakmeMnUKY4VfGw2UBZ3aDN
efYJLj0KvOJ7tasNjmr5Mxf2t3x56xYZSTt3p+fxvrJrNDiHx48lbkFK4dBI02pCXc93VeYom95r
EFUFdGlQQ3FVGYXSVNnDoZdBOOUTvG6kEtncOJGGUnzwafstMGZwj8p47LMuR2g572N+0v7+bSyo
66Ru7ozoFmjuYOFfBqUr7K7woOxUd8BSFqqltmBD1nVyXuUud6Zb0GzM5KXw81piaqGQCEn3xabC
1enisR4DaMCkV07e7uinC2XOJIJREThrSONKDLQm+vTxxdpggp+8Nw7BxH3xBJl6iZzpNul20J+B
3Se591jKi/OR6PUpcW5QGd523Q/oWucVLPxABttPAYjvnLQQ+WW0gVhDmMVs/M0YyRvxAQ9Y8/Dm
apaAnl1r42uYDRYYUBRGkGoibTEqPZqS89BPCwGw5v7t93hv/aARzbqwOqFEHSxj8tHQsd7tB795
IG1e0Z760BixcswX+SkN9Bl+Jdc5kkAuEE/J06VTQbEIlYxmqlycF0BMsLtViyelcNNpuWntetLv
dXqblynGUvjY4j2yrCejOHdqh1YUtTUOwlw5YLV6/tiqTjdpL5a6e/vZidL54lDwdIR4XxV5JOWR
IHi+K/4PUTMZO8Ku3UOxoHH0cKqPsxhPMSo8IxFU6MiYYF+81IGATuI3TkI6bmo0fZEML6Mzsxmy
/IIjKxAO7v0LpnYjWgAt0pLjrMDKdwxVZqH66V46qadXWOD4PLRbNScPPIPy42q/jnd9iHco0Jg8
bLo9cqqTA2REU0V+qke3D+HlvrzLTwcrd/oOBiumGv8qXTMpAXDLr3axwkiYIeMGNtyiM2ZWnuUR
z3zcRoO75ET7aEij4thes8qRUWc+TJzPh8NXC4Dwnkv4XnnE7CyT53ZDUg7sL81HEdSHDPv3jxZ4
QbVgz2ZbSvyM1llNqG8ddR8Gp1dPnoBv/OhqTXDrrIrRcZKE1xXefYuTKyZKJnjSRbVKGgAsnh+e
sMgN80xeXjl5HuzRVzs3VuNgtBwH+XogP0V4Wa7Eg3/V3Yq78CTq3bbp8IVEmTNp4iWC6Adl54kP
/GLbqnn8VZ6NPXKd+8tAbps9I2POX5kP/hJr8A/X9RcEAJIBfFhS0yRRF35Be0rt1TRq2x+QqrIE
xhK7whv1pRD3ej7po+8i29QDDPHC0JxGZkw5u+F7dt+9hLn6ZB5OoaT0c73jDouZrdTr7JYY45Ne
b9796c9ts/4bZEqVRIVduy6AsfxquFvmWZNX6uhCUsVmRyLvaip43NERcN9tV7Pm2iGmIj6QDNvW
W8G9RDKsmYevxcFOzesH/CRzwIpYhpgsBIetJXbywG/DJnIb3zZbxKkm3y62nJuDKehP/XKMYM7e
jPUFpEArpLGBpL7EfM3m/m0J3PbDUfDjzy/W33A4afybGeF/v67+CzgjXOSroeT68HUjYCBIuOjK
LGTDQ2BraiQV1KHbgGFApCRyGN+IAr99887qguzDq70pzMiwo/SHx8ud8CSSxfsx1aKAMr2aTgxy
dj9eUNoexF2HMijPsth+vflJ7Kbao4H7zAKzEBv6vc9RNBskTFgwfj6OgmZP3laxIdcgns95vb++
Nuf4injNri/w3dqrs9tp9JETHOuH/TXeALzQL6/nwgf5jLeliN/MIPXnPV+mPxUUze1IssqdJvIF
mp/rkZHcwf4pnqI0Yk2Gans0+A4/LTk+VS8Pxf3TJDXS5MJUtiGxHhxijqhBFIPViDhhdIQsw3y1
CLAS1mwcv8pYb+1KgmpgmCrLvqf78YDDbI92ossHkyyck0fCrGa/zIq1ostDJ5zBupmK6M4CNbdp
Htgm9ub0EZ4wSP8ZsCjIdI33PFZgow0bVp2uh62pTvwH0xj9zoyxNmJ2CqYnzZ2OPrMF8NgNiOuz
wU+DmikhQMAFy26SKTHBb9OQ0Wz6GY4rzse0HuB/aTOYWYWdfVlNsK2xdtrnrhX8Q6i94PXxGH9B
+/Tov+3uk8sRc5SYty92BFO+6Nv8uMkmH/e96bF546I8TOyYT4hjBoPEERZoD/OkRdPMXLDL5pWh
U4JZwT+spt3Loovgfr1iDlZzyoagp4vuotWqWMNLVGeLVxTcLYgXTJUZS0a6TmVg/3QxZvHDp7EF
r5sxJY1cQoRd9zmhGXlazZxowYc3RE7xP97L4f8pvuGduE4CLnST2WDFKT14YV9ZANNBvxP342WX
MWJnhPTmZMhMfi5OzFnfJ2nNx/fKaJF+8PHYs9IN6gGv+Mgir8JztS2fkoUQu1skv/aVX5+yIbfR
3vBrc9LSc/YlEIb45h2jAg1evsFMJnTWoc/oyOz03F4sY/9D4bas6ypPdHPr0VQQMwyTEqsrxMR8
1Ny0yBGL+G+Mmc8+cn3D9dPqJ5aDQbHrZVZ+ghIV9FmwjbFxfGemk4yt0CqWS9wf1obkgaCCgtcT
6Npuks34/Y0/JygsrELROfY/TjwTP2BMM9aZMzVe0JekZmDWqg0cQCYXGLobniORsY5lpxD9MC09
Tjdv6ZM4rVkzWKQoLqNPfJv5dxPmBJGE7MTw9jNyvWInSYCaWIuZFHI3Fr0+3DsEy/AvUKoaM95j
H4DESXeT/fa86Vj8EidLcrC1fJt6ckiGINl+sm6D4x4ELWEJZMEjmoS55laLJCE6AU8EC9Z7vH03
5gw3scofolb31vjYBEk+UEvgOviwHW/mkFgw3z9sLvSn09hDWq0l+W/ThpCtBcshx7uaS7aVsPzG
La9wPxuXyzAlJFc3E+fuXl3+DCM6dyt7e+gVrY3FoWyx1IaJf5iqQ7pTQqqOWa+X5OjwUfnJ4uwL
449jIv4keIiM7XPnqxF3cnxUYKENPwOPdQBpjP4d+Sc26zA/zZ77QUnhJOzTHccJh32Wvw655s0e
fRfMUJdU6dpBx+eYC86HxQxik3U77kdeui9mCQQliwQ0jhDL9pfLux2+nD3f5WFLFyvGVt5cC0Qd
JbGTet+9Zn5zL1mMs7MXFx7XzznCC107ovVPJNIzTqzUHeoTn8FJOX03t2Nrh2vK2rIhduv2/XXd
9iWoiKWc3qZy4lnhtnMweemqtXVzz1cgc4pG6DLxEb4NWCjLfmgPWHaYFZwMu10e77NDRE1kaTNd
/iwxw1mSeL2PtUGsrqxohn8EZLHWPThK9nFfP6w4DJcw7oenhAync1gMFgUjnvgw3SfV/HgkcduM
M8uD9RCcl5wMBFIKwWyIeQqtzF4OSdLnhcO39HCvJQvgZX3Xkfd587f9EPMMpGVb/ntxcPJvP7T2
wxszKAgnQ9r2PjlK/0fame2ojm1Z+4mQ3De3uMf0PXFjQUCAMQbcYGyevj7v0q/ayQ5FXPwnVco6
mScTcLPWXHOO8Y2TR9dgQ7y20feIQZZsnujU9mPb59absb3UpvtmNeN2DCmGK0AZXW1NxDZZ25vK
6fc5J3byPoSSHlQkSNpmd7UqcaEdkfSQ1dU6QIkRziyre0cy3d/Ec/4KffZ+2f1E+N7l6MtuE3h8
A9TA/aR/J//4C1HQZKi3l3ZDUxqph2V0e3l34SOW94c9HmKBNtwySlwdtPQIlulwSD4MKFqKa/8r
mvpLn3s1EdiNr5SxFitR0eeqtQ9ltTS62yPrzNfVmoBn8H0/c2eEae1FIdzfGmufdL9YIlL76+nf
VhOuxWJo9WWvO1wsZke758UBM5PWX9thI2VpIN5iwR3k37b3baHreFUPt6HNa+z0UgokkxOMFb/s
Erz0Yw6lunaQge3Tss2VnB2tHljkZ3/YM8Jeu1wuf64UpW9LJ0KAdeSZqImkt1mcnKa5VGTndJF0
8SE/uqUNDIGeIAXQYzhvHyrCTVWHBMBbAEs/nYvWcDH7pYRTvtEzaW0U8f/7Fm+1dRyn6eX55Fus
gUY/kJFQD8w5Yg3zfi3j+WRmfGOMOvxw2X0JBJ5GLiN3BGAFMzbQbm3GbZsHgBuy5SPKDm9Ju/I1
018uV1tJvh0C+KKGAvVQEaBkvSkq7sVZNivFvCzi5SsQd5dN9pG0EQ43KqMpp7j2cOxxDIj0FjyG
QxSmPjDL3wTg39b3milomMJk3fijPf5bymIWlZrVfI2nJ65YnPvRmCSL+OMaspM89vpYmT536FJ/
/vXiH1nFf38+XHzEzLIAwwKMSfu9/vrc6lE/yldH1+Y5Le3uKWAIhaTAfnV6+fwstACBuvDv48Zp
iA9fNMWwmYpi9z4wNecqusYwQ4uUhsUO6CvSKLDzzCNQo0HvmOp9dcRp7tFYGYU45Hamn0SAcKJQ
hg+a3+eBGIDEOO9lenBovlR6ldIW6Brme2AMtI1I87L0T8lhGmPiaZGwFBZftNZmifeixduOAhtU
aUs6bcbTeoEvZBAI7VGwxA8oR8mEjtB1lw0A7lJ6KR2WnvhwWZ2ZGdBEWHN3FVtPZrdP/PMc/y7g
HYKK6derW4aFiybbuy+zsdl6oAhBZHoAKQd86KFyDBfLgOFft9feI1DQe+nLY8yGqNwnkfxlwBtu
se23ETBg6DYHAHsEhITpp0x6RO80SSPrlxtptq/1242UFEEgOh1Rhqq+81VkQ0gFtZFJgGn1jFnh
nvb1073MOvzSZX7vipw0vrQpCE889EaQCIH0hddGNru4xZb55jQ7Y6Mn5Zh2Fd1TGVCHje81JQIR
mGLkc13vDRVly0OriNXo4pVBIQ32O3ytStHKR7Gj+9wDZVKRj/hYcKRoljWFk08w4IT2RtsXi31g
n32K98onc6X5uNpMcLmTT2TsO1pH961iFx+AgFfmiyZkN9o9wjSfZz6zmqN9DlUMX7YwlT8fFvnL
8+iTVfVygAdEm5+F4uQsQCTh0upxRxHpcmJZIg4V/EtPGjz8fGJuYJm2UtVRthIXGd0c+jQ4vbUN
6OzwtE3h0DFJHl0HaQB3pSUf1h5jPlQ6IU+rbDFtCy9s6NiJ3ejjtaD9Ua25nhydXIYyMpGADytb
glXoMXhbkHN7baX4rTUfNCp99nkRXvB1fB13lwVGMiIxRlrbeeh2kKq1fvGfHwxkcO8PBo5fg/RG
UpwMHB/Gm8D6ZCi35lXXwpzxWTtIQwbHhjvj9nDD6B9HmP0DaRYP6jD17wFH0v4xTPGbFhaPkrZQ
GIWMbo5K7bySvjJ6wFAl3dozx9GhHZW83GZ6P7z25/lxB9BzzVJvAbcpbemjg+c27xe9eq3LFm0S
zoxhUXOultcqFgpH7RsTWtWAp9xkAktEg4+7L75uU6LLAGKjnOzHy+YAtOg5veyJH+/Hk3hxHcmu
NDgOH9PXDv4HN2AccRog2I8GAWQN78a0G6/IvupDfnI5Qi0M3kZgmbbCKuAgmSC1oD3USTi15k9+
OKvLrTtGclDvBXAnYmhOjxPFyedyWO1y+pHkkkaD01j108PJQobLWpEu2PeFtlWsOnTZu/KtW0yA
luKINacMd4fyqtqJH6XWMx7oS49zpnOoxUTqWgLu7j5VQLW9bB/9kkf5xnPzxJqJymzwWl8HsvOy
pJmwhkzO25etyRKzZnmI0hQzMqKRaApp1Ta3yiexe06DM7sOL7tXr+h3evcCQ/Z1wEeR4wdTEnFY
4SIPERFVnRB3m95zTOUWU0w/bBqON/syicLz0T1mNkcnoKYOJkTRtBBinT+amYK7suifsa6S+d6V
Vq9DM88X4kBv37osuE7SADw7oiLpIx+kqN9QitJceQI+pGQ2e5rZfR3yYbksHcAY8wtTaLTocd79
+Uknvbvdq9/WQBFvjmqYRmuy+LPZ/bWZ3eNnpV90U2MqZ0fkRrysD5mETHIfP/NmBiGOEZxeE1Kx
1Tibmh44oseXotPLDFXGvoIjGE65P81kVjFsdGsw1tfxXex20m7mAa+r++SMKJifEH0YLYhHFuzM
QCLkVXsTc19zYM6VMrdjInTSvSQEBsxKDPcGro1S2WUxOrNfaZMbjVRmdtAiGXnLMxFpB821z1vH
KWevh0VfaqmyXLgSIU/wWuBBE3MIbgQJSt69Sl/6cQoF+EpjPvbN05h/3akmyerkXxeGOronSzHu
GXf7RpTG0+l8wXmC+F12McgKw1dN8rUjEPAhuR1a2FcHocbH9SMio+c46/hUwRQeQ7IfXyYv5mnM
WnBP+uW8Mna6CCTMqxDasHjfbJ0hAYi2Te5KtIKhKGGFsLTHEHjlICPNAehHAayH+SaPLL498ggI
rHnY97mK6ME/bgWOEYe7NLzDnjl5aTzJFqrLPFI0F0X7a0FbsGo9wTCZtskIeYkm5t5p0+Ze4fNL
2tBDaH3nmdegfPtUGNPdLJOxG6qgXcYsYdnZ1m0FY6k63SbncZwIW84gaDrqOfRyw+MHIUePOK/R
v2lN7eg9iVdroyl0o6tJ3o04qnnMAUCyY5gm3CwZkQIIl0BCVRFtSUMQohX6Y3QKzHhJW9OKkB67
vKBbz8RKdc/sBWwlGs1Dvn0O1Z6jucPfi7a5voCCmmF77Oo7tlpIn1vQBLezA6rd1HpxT1teqNJR
+hyoTzL+ftI+hw2vHyNOCN30bwzSNc8lCqYWf8UeXskjzCuRYOtglyQIPWaX/Bj7pjSWqHdrrHyF
hRGtQqYAhoZSJx/kVC0Xu0A0zkhv1s7qBQ+TAW+GIcyJ8aSCu9hP/tr0xLPNYEnd3VKnwGgtAJIK
owWaNJ4FzRgyxxOl5WVvLB4NtxwGPDOywr03s+d9jFc4h0nci5b0Fk8PBtssq7cGBYoTLyDS1XL/
sWDeozAFOMJvJIzPMGdJKOutcksH+RgvMEUejD4wksuyvju4uOCXJFj4qwERncw3jWT4Cl8B6C9o
5LQ28WfzhkKyfhCnYR/xeTKmY4TKSDm9WfzztUpDvBqdRw1orsploh21GTv33d2w1AHDX/56sohR
dBGsuosnal87/1Hb+UlfnpzENv241YqzlV5cEkS09SUJJCx6eID40h80XhibUa7yWm8fG4m+5CYD
G0m2i9ptYE+mGBDqy0DFCoTVr26zhBAlP2m44q6BXeflHVstsLIoB40QXUBnI3KS6IGRMPKyQbiK
84hCCTxFDVAEXpL1RMAR3PfYJjvTGmxLP6Kd55dQHPvGAcJA0ieG7RMrtr7DcA2qnWhTmLPF5Dgx
MBgNwZshg6a4Frb1GjnLkzieuu1wG8wXFjeGu2xxlJVePRVGmLNFLXzOVcRyOAN6nQUCOIGsmxnm
YJRiZ8aOw/IL+MCGdkWeOtGoHrCnQXgD733Z5oJvrBUJlo796qFafIWUic8++MdWUXaaljTzEDwd
8HpPs7Z5UG2BBDHBco70veYq1RsrxAa2Nz3y2nRFRCKkoOICxgLuqM+FjKzmbkt8lsvShQ/jS9z+
77x1Cwu7iTGzO0buPW8BgUvIKVR2yJf/SBlXW9BZBEwFTdgR2E9VeNU3RJZ60Fzda8gcr7lM2xn+
bXvsFUA6MAmYFqgxY8tzASwPbrqwzS6O/HTNikYsfqXz6Nh/nmw4nMq+o3nlvpicyb5iAX+E2NCV
zZMOBhRev5M6AlghZPtOtMZdDcF2SfuFvDvUHhGaYUdf1KDL87ptXd02AJhJE1BBs3T6chPwtGos
MYZHYaMeByUQArcS/PPN0eEID0435/RhLk3WyNgp8E7xhBhWLgTqkk1dL6fXy4wPhQqlfToZB7+Z
EY0qjl/54FiQ5utrNdSPfCChKIwtCLjmF4/zpbJvm+NIXBfT5xejfaRFVH3S8InJyC7BB2+EeWfT
SRw0giIUcZ9FAyR0enYNMo9Ki42HKvg10Ham1mV6W5Ay5kEt0+2kIphHcVDndeAFI1H1o46vo7mE
c0S3q+Nc6VUVjtoEKnF8vMEFRAW7szgeeNeLpsVb8SAl49v88rLwkR8l/pVWDgYM4X3I/PTmRoVl
DImaMiEIMgdVP8npReoE5xYADjOvURNSyaQ2gSBwzjP4uDzDABqILRUH5wn3BiPb60hx4OiBPmqM
bma62QzwVw3Fb3Ymytg69eGL1WFC0OhUwIHRGdFtJioKZ5cMJ2RUSkS28RmvTw17Ql+VLUnG2sHJ
XPpiWgLXt2I9xQPWS7KlQACTRZ2MhIoBGUFkKVwqsqpa/VqND4+yh9iANKRz0XFNTm0MmGrvttGR
RLCNoK78oAwkXaJEbNuGJYDArjOgDOgvvewxTFfkr6sBiQKE7Ujrm835JtsY1EyzdGbyaPej4dG+
95qTZ0pu5hbxlNn8iYLy7j9GoJBukq3M8iE3m4goEtzYayglpnDW6KA8MOR2y+fgjsp08twVM0hN
Cv5HBIxLYpRi5L2EQu/kzdl/7BRPGx7RzU5OuOEwm3VsbVePUGEbi3vLvo4k4DxYeLvpSIHf2EMQ
mIDksoX+caasxSU3gSfgJrhIyC5zw2o918CW1hfkMOwOV4tWJ2s2xTAiphOdSp5dugmX4ETycqsf
iFI3/6gmEeiLdfmwk/UdSNa1e22A6ttV2ZOQRFE9c7g4UwdyHR9OTkZTmyNnq9s6gX/ZQ72Q34nv
cK9b3sFkdwnOXoNau/ugOBvpsZ0BPpnpBP7Z8sPW9z+XxyTcflcdm6pK8C2mqX9ItZpay2rUybU5
yWOU/6C/cBtDCJ/x9CCxfHxljY0hTPROJhY3D0t3BpU2H2QoyF/j2xf9efRvOfZYxT2TYGGQuiGf
oRTz3ykfksKtj05BHh6zQIlcqwlcAY4CjDspd4gs6IA7Rerrdy67NvSINC3CBRkVAPk7zlIkq62U
6LFjBHNeZIicak9F7OZFlN5EOTiPGa24RPPq2/R/lQ8vxn/gzHEj8UYgbVu3+1abMNI1eoQqVPd5
20PiZeJgBjkCgcrLZQCpRsCve48e55Oc7DZwOGDFxGiAFkEbEt5Vrs97og7V/pFlgkOQyGmrl5X9
27AGjTC/bdG084E0UAyTpPORWIeZ5iaoiJ+LG6NLTk9XEsS9kyVCnF3yr8JCTMHTAuGpQvsta/S8
IJyeRCRZGRVSeFPtZnGHIo2mch+hpaS1dLbFXQ2TksPhZZzBDGNcwxD54RkX0MpOaQ6Q5cXNrnh+
vkYU6oCExFFG1DKtMGy2d9R05k7gNTuYrWyfYuF+ZSKrAG8wF8fbVBUtQKQmHc6uukoTTzg7lTo4
z/hHXnN8ctcCZQt0TnJ9Bvj5pUMn7uoPq3oNNZKtk5Wa4ScUbVyoCZMvhH4rNNcNyGP86ytEg9Gh
wpqNo5j1f6CP4H0qU5k1kJY0sD7stJgkLGQXWF0BulLaTc+ZL6TLAsnanwLogjCTcaElcsZExGBO
LqS8IJP3bgfKOorziGJ6ow4K9r+DhBQRCinY0Xv/GiImVmfx04lb8bQxvptuDEOWhKZVczDwLZeK
T8GlV+6VgFl6MUlQzst9fGVCzl5ha4Nkmw1pf+XUfSRbUdM+IK3COMERDDCqDh/DOPbvgsu9FVFk
egcHdbmxOVGyefnT5bhYq0uKJYlbdHg8u9JCXemwsLudXq2vlREDNPwH5MHxl+h5Io989FjCojVF
FGnqbC7QOzPZAjx6p3a6Ki7RCwI1xs0aSap9WyShNm4j5VlyKqJkMAsII56ytGxnC2IvJvKyG1P/
rqTR7cB5dgrF7zQTZlD3zNSRgeC1jsCP2kd2/iAF8ePeceL+sYLsxlfAbwVhAMwECL1mj+m2to8O
NfHpZUdPtFXta+VRdENYzNtpJoVvhaAckfQXnM57anc+qhUChfvs6pfoD8BiYiogPR243wcKpdNK
6OPSLWZEu3MAPQIkrErsC58qRryIEQ+ZxZdFkkO2QW+v1o7wefoiup00Tm4dB4dWa8mrhHeEgp8I
AxNXbMtrz4sQKwhtHOp8fZrDwbRfjO1mPOlwtLAMZhYJ9HJtU1Fg9C1e42TOSLRnLjgCQpnRifQd
0HLhv8mGS2+ToFECyvb8615DoFxXH3XmAkYpJmhGPoFW9k6ZBcyHe2V+pbCV78g5cABxfpa1Pq8B
ctJLEDuk/eAuGJ/6OE3lvcY+yv+KXD+87FeiWJHm5q465hAJiRW1eluQ1OtoiEuiPEhnrCbIdnG2
MrYtAKp2alA+fiw6Ruai73gSNzTrtClVwuqFwbCyzTES7PPA9Dk8Qz9E9JtisrBor/1BgANFtG/0
sWU4oNZxxj6LndBg+r/ECsR1pRJgSOucEQMMrwscB4/nOhMt3nL+qePQtOuPh5+yQnNIcGM7XbGT
VxNVczEcXromvaCGFxZQO0JNnkd9ex1QNUP2nWHpEFYKeAC+147PxftUbTA9sQlm954U3k2nHKZg
HgZK7KK8ey07Oa1GpPMRwwlMMZijWMva4iXdnUr7IQeI9p/hpcfzpclwfChmXoMYQQh65JWGyD9N
+gSY0PqfcZx4TaKxEROS2+1wq2XvKgcdrotk8fxyVqG+E8SuxtCHc5x7HurO9Qu8I5AiY8zFb4A/
eaBTqV6Aj4Ya6sjwjA5FHbCZ5ZgABTuBtxRQ63DDoiIoF9TgMRlsFv2J8/ZWu+YE5FPkR5+6BVyv
98LBjifb7WjhvejW3KSkn8yVGTFGnIBZ41Em9Zhyf9z4ZshXTs6x8CvB4k14ek8cLrSg/DN3bk6j
vfaxr26xt9DX2aF8ljnF+oW64zWNCueCdlQiP2xRTaG+NutizqsQ85Jq3ROjnX2RB8LR7kxRit5n
mLTSZ4u+qCfnWRWwMZmhGNmnT3EHekrfoTsVh7fWdEWpBxU7VEOa+IULEDUbq1MyfV8rE5Yw/9vB
+YqpxaZeVD4zlxIZweTpT03a1wbZUm+XD+4oFCdyDggZbN1HDFM54C3P3vHpdbAk8bpziMNnxODN
54SgbtlpkP3nuK14Ri8Doa9xHJnz7gHVZTg0hB0OvoxHn8eHbBE6SlPtM9nTa+C5+BQ4nq+wIbL4
bZJA599tsiA7Ok0HYlKWUh4waIY0y+1RPaNiqmWXZJYcnxgFPc7Y6uQZFH2Zs/1M2z95/T+jjosg
IV2ckSiTBM5dgUgfFvAFANTT1gef1TZL1zjPzGn28WRahtXwhlb7hSGYisUHN/OKe2lpJbIt7Ijz
5YC9OTlPxRJ2HKIyaGqXTle4O0zQqtol2Nl54iG5Lo47oL/JrJkwRoCvzFZl3gcC3QRel5rYD7Al
WKhmr4O4b33D3QTqP94YpOpr/lXy55+O3wpDA1k8Bp38bHRZ/Fx6krP9XnoqioJjHbOPKOLTV95m
ENc4kyK1k3fmMg3Ge//p0LNciutzaxagSPJIFqSFQZ1gIG1S8NMKFoyOhw+0GmnXvdWD5FvweGEM
4EEd8zsWr43JwEEESyB/mjOeoYY+48T4yDgdsYEfp7etQk91pvWiyW3I0XEAo75wX72Xh+2U4d8I
B8gEhxCiPZgVloaoofJzfMlB0r32L3jDnwN0lIwPsCyIkw4OpYcjOM8hKYojhEe9FEXiGmcNo2MX
K/rpII7lcYPxFWjJpLJFVyZUiWImguojOIhZLegZkFSrkKxBv0VZHXvamF0dYRqmyOnTwS9iRV7q
3ya0kf1ydPPY8YtFNok/jj1jc3bz1X0XL4gjHzANZcwkuhGsjDPmdlpvPu+GbTiN95ykYadPJCmc
c8CXzx6tziD2WfqCGtcAWJBe7GFvtyWEdgXv/zgbVvxM2vKj45D0IAZ/HMND2FsBC4rLKI3xQjzo
DPWpPoXYwchBH2Bd3sn+rRf7vPk+5u+hZKGmd+mvkhG5wrIwqCdSwKphZQP6e17Wx480rJGxPZ3U
J79mgbxymnjKmP5e8PKUgO4cPFOhxxTKIffRJauFL6P1GuRV3jEknpb+X7HGcYgpn9jJeNos7+Mn
QcyjojU8Uej5qa+G6UeCRBAmD3y+k3scyMM4eLhleBqR4mRLralpfd5UbcnEV+ueZlFAqtwK20QZ
MlLCsOxHwSssfaB7geAa4arykfxV/CmynwPdv8zT1pMdqEMGxj0sJyj/isF9duYb6n7iU5udR3nI
g5Z8AP0fs6xhWyeHb4Aboyd2I9tjoxgmQx2HDlUlT9bRr8bMR/nOohe5kQ2xSg4jj5QTh8A6L1u0
IVJqyJUR/QS9Iaflth4J7j62xpbCwlvDk+mWvm4Bjsdn8HSReOBVFxH7GlcLsWGAMJQ/Xp4UMNGi
qzzpOFG/XKWDxLm6hXdy+dlUpJ1hGZrYTWiMhh3ukOrAHwlOI8B6br0yAm18X/EqYTwnPNB5wCWf
yWO9z2RzEWEuo+HllISaAQIZ02fycg874UBd3CdAqEfPsPA7/Zvf4e1m5/PojFw8ksCdLLghslL6
invBq96g383cJrjyr0LrBpElYSp7X6Sz+wA7QSsJKT0pzAd3/sBUDRG+CWBXcFYfmuO7B6EjaMJo
CsMnTEfVFHuU0/gJEpxz72ijUYfRnuO3aIJOT0MrBzoQwZtDEA6wIvx4xJvJW917MCwmxso9966O
FBp+sikCbV2McoZpNFP2xPbQlYS+tGk2yeI0arfKKRCLJT22bbNO+jU19Ej/OPaJHQbItDQ+RSyg
xAHzEmHfcemMB/rXOVTAkeO2Zf8JE1cpu9vyCxYHTsB8QqV4mSihEB5taPaf8jiZ4VNAWFAPLr0F
xDudHLYcm64xMr2UbpTglxu6YiAp6Lh3Z09kUhuCxkektALue4R7ErJ92kn2EbsaReEQDCUSzyFM
ZSAw0LFX0G6CavkMmB8OsRqDm+94CCByBy4BrZ5HPxnn04TK6+5dJgwGr4PGN9w0IJXRvaP3kAb0
97TBpZ9DfTGGwE4vzmUaB2k/CdI5M7mAco/NKx4Bb5nr/Xgnz6TW8XYLVURXJAcZbj0A4xs+/MyR
mDJA+bNeM2V4Guh9lCWB2N5dp+Nf1jJ9lNeAW0cHQYdYtSaYAWwVTbdx7II2pIsHDYldpiWmAGro
7jnKwQs5uobDA+rHO2lo4qUVwusAc/vg5jzQZ19YAslTaA+2i0fYeGS3sMwSRTl5fdIJiQZLrNxb
UgdeDk4SLwtfvzRstFYi9Z9pJpokQceeABGX3B6x/ft/TTOrskDclWvRHMOkVxITPjr1K8A/lZ19
5QEEgLt39aCgwPzIfDiaPbTwy5IZ3DMoeQ6OFqVcQ1XDEk1flhYeRyxUuCQ6DnlxGRc6+I5JTLUv
qCVbtzEqQTcZc+Hy7X1LpcbTPTsNcpqjvuHwsjr4JF+7zvw3sKL0j1gM4RH+C80ArqhrmvoG9r7p
JyntlNcIp7vebZch+u+D0/ron1zRS2zaSW7LAYGwMop5JIiC8n+uUP7NSHr7Bu03/Ota38vyWBN9
G80pQ1kwWUQhzsm7jA370h1K7WmoawbgedVfiD7SN3dZl1RNMrB2YEaR3kqj6FY8nk3KJ4Ow7VU2
v59tjKKEpfvoQcu6+7yzqCrLpcRrzHrrYSN1fv755r9Pms4XkEmw4x6AIP3vr+/c7roYJxXWnREC
rvNeHeoTgWpd+iVg+F8pivKfz3n7rZdHx4gk8WHC+StHbM2718F8/ioD+OXHtF/ir1t5vD5fZqd8
mnSxutgHDvSXjp7BdBaf4vb8S2n75yV8e0n/85Pe5IO359G86xE/qTngEpVQOVIE1EMNc6nK6f2D
UwqyQVbwn++Y+I9skQdWFoGkGm1NjZP+v7/SOB5NvdIyc64Mrns97Gw7H+cpRiVUdz9/0j+aivaD
MOkrClBP9Jzts/PX5ZSv5+p0vl7NuTY4BYgJppdQcJVfHoz2xr9fxb8+5N3u8+Cnlq+UD2l62YII
dPs1/vlXqO0j/M8nKK3LiwOISWLXf39GdWlyNT+dzXm+pkALC9JQUzrw+k5aZj3KfKTGT+cyux3i
D3XHf7+NS6/eZQdjc59nPeo55kBOxriGGdJI84n8oTtVbsswGWjuvaetT+FjxtFpovc7s9tXzT/O
MascXLyff4j4zVGKDeH/fsjbA1cmOfCE5mTOoYpkKAcs5renXbLHZssIJ6F7JPymLfxuedYIjmuP
b2Ab3jciQ8/i20VtjHnZfwX5RutBc3Iymyn9VODc8wsK7LvFSFMNyeA+CSapdf+9U1qtH+v7sTbm
nMq8xL8tMmyqCCw3v1zI7xajvz/nbdG7corVs+fTmKeYhROK82RS+/EiD+XBFezXtavjR3x25c1t
9fMn//YD31bB8pq89OuFH5gHZ5u5PPy8C4lGv+0s3y5NUJ5ZcjXZ5Ll/+5w4Kk5KLsfG/BIYnNLS
IS0S65Cji88Cknr7v2pQv1sq/v7At3fsVimXcyc9G/N4GS8Tzik1xiKixkKG4RghRAp2euH+zf2t
gBC/u5d/f/LbS5Gcm9iMU34qdtUxzSZOkSbcdNXVnQ3TujmmJQC4l97PN1L+blExJFkSwZioaCvf
rrAi1R3hVun6/OFIwDGjsTk1eWhvFn3nMPlg4khAcObJq2OwNUKYqyEjNI8Qa+9EEFPOlLnh7AOD
z/0NKCp++9WIrIcVqFJRmW9vkZGVxqOJIn1+CqQe2ge+ysWGHYTZU8UbVVH9/nwxfv3Et/cpPYpK
dD129LlklVSpnGdpGZQrYQzQzJPHZvAMf3vivr3tf/3It+t/E6W7ktRHY067xNI56sSuHPz8s/7U
Pu8bB7ufrmqiIoFdfHuoDTFrpOOl0OeU3XBHEWLgneOcgvHvDx+95HC7aW9z7+Jmg2aAwMVuVxPa
tx79DEtyUKrgV3u6DH3cdNQ6ammX20/r2V3ga7fpPtp0r2wIY4GMW+wZ8v/ZpE35hYO+ndm9/Fvx
8N0e8vdventdXle1up+MXJ/zJWAZIBubHVb4fQZH++erJ3+zdRiSZMBZo4wAWfleprzSpkqEUpvL
rnIog2cv217moBzXJrOobjK5z6s5YQ0altI+kqb6i3nBcZ1+dnrXYTk0e8BkVuXC3Jwn0fTnryZ9
cxF4dw1To+A1ydx5e14vyvNeSXWhwSqBgRLQJSTLPaVXhBmeLsp92aw3Fd0MwISfTe/1W50q/TOO
R4v99+e/PbyXh14WmsznF19QWk/UGcWSFpAPZnDGUU3ZNAMozMn6Brzkg2lECFQ3uB+7jf/zhTC+
vRAgN9v8Wrn903833DITzDo5ZdrcXq+x47ijUWGNgN10MPt2d9hzAjc4BMGcR7o7DTzv8Dntdh1n
6LS+NGto9XxrgqvKx0loLVQL95Tl25MrD7Ht2yEvvb3/+Rt/t9RQF/zfN367dMbjWKXy7a7NESZ6
ryDrmatioXC8nZ/CrG8OClqqnJmKXwoh45ud+z+f+7YWKPdMeebSTZuvwwH/4UqN5lye0Ydr0zmw
7XCwHny4QB8Ho/luxJXDLx10u63dDcPbBn8p3YIeR0muWa+9ZLhfnTEX03Nah5/l9ybPrj8JJ/+f
1+vtfb/dYjMRar73w7pv2l7MmPATeSX3X8NoffZPIekWt9lvbX/xuyccNxMnS+iKKs/Wfx8sVc7O
8c28aHNxdhpXc7Lud2WvM4moopsVTcBfdqBvFxtF1AFRkklgin/OTH8dVSRTystUV9R5iEWaR3en
WTseYc36+GQB/nMTNkP+w4O6aLpfRJN0H78srX+O62/bBVHwisqcQ6W6fC8Jzmlx7Zykl8pxiRR3
SI2KJ4HWjoLcP3pl+HAjVxhDDfWN4OSnI825tYNgrCcL85edS/zuaW2LPxCXpkCiRvv3/7ocgiCf
5eaBGv7W/dC7Z5b6EKd4jVFTt7wVnr+v5S/P2TeHUoMkbEEVVU1BZvT2fsinsx7nD8xk176wTP2X
j9m5nwE9yX95E79ZPDWurwRulHut/kN+Ni4dKTHyiuhGEl+OiHsfU+MLGgHYd7iUpSum684yhteC
DuflxKVDw7gqusTxRVaHvAzmm78cYZV/l1GtPVcqbRenvdxvL1knTyi4T8ZrXupeQRcFe8enBEAc
xbRpIc+Vc8iC3gvzzM1KGTXhE9E2BoMtQleZHYJeQmJHhCbuoAJjEA44ZEOzeI+sLtkbPgBtCARn
u4YouDt/sMQB8/v5/v1rHW1jzE22Ad3kjaXc+e8TE+VmcYqPejVHgJyDeD8wTUU71MATch5fRu8F
NkmZnUYN29OMnfq0fNEjJmmYDig6mp00pRtx+OVLtR/63zdK10gZkXRF08G1mG8P1VN7iNUrzqt5
bl8CSM9BRWTkdW70yoDMQhtjBVN5vBw9+Ir8OQHQrrVNfFbkn7+J/O8L1X4TTsCUM4bxz8n01BhS
cjnxTVDBx048hX6EVEns1rPmcKLxzMEKXR++Du7gQYXlpexrysAFdKl5NSwn9w8YjoTV5Id0BJ1H
2DGNPTEaEtBrOZ1x4S9+rfTaMv+fi0fgIxZXTcRd+lZ/PdKL9rxGcTUvZesCNQ/tPoHUMwkcJZox
Hk12hK267Ox/a7iI3zQquFqmgtYQMLBq/NnE/1p+7tkr1YXMeLDpVO4d3JNGeu+zuwdVk/cfkIGf
f/7vHkQeMDQPG6h79CFyMsfSrNRJ+EOIZso0U/GByeRkTVSurhUTLCoF95CfQD6mhdODcbtGpAa5
gCxstCUgbxcc39s/BKY3ImsQ/2erPeBHwJa3w21vsdjSAwelCX66slZjODjqBH4UuhEf3fFlEB+H
pwNG9oS5P311tbtcLlHSk8BBYht/Rjb5y87xzRm2vV4Giwd7Jqvn24mt86rNsrln1VxiHK4NYGdv
aDsde5gjDqchbyIuxR2+m3rxa6fgT7rE22NisKAq9HZUQ/+nO3YxtVI9d8p6rnzkFUoY5whPAHW4
VaVWMzB4tlfG/rmRGSh8GKB3CQyDnnKAOAJKAD0GQxQm6E+CUbvo8aJNK7qegK2JcTScujGStq/c
QN5pPwD+UacdWLA9mqU5bM25idUCv1ULlK3wWQNb5rzELKKPHFcZ8wmvId5JjzDZUXK4rcslKcHX
JZoO9UtdVEP6uqQ+EzGxULfpJiG0NYUZ1UGMN8ROVxL+91XsGWpUk/KDrRbJUa7glukyKmKZvkrd
GMFaacGlrTvdtL3CxgcOSRJrLzM0holCiGa9VnFnzpNVzW+c52OkYfpKWmD5Ow1w0NqZUy3ET3KQ
xDFeyak4irbGUIIdBdhrE00hZiFWfQ0QsOp8pc/7okAdTnAEM94x/koWgdsOObHY8eU9DGqK11r5
5fn686r/dI/f9qe6fqlifazqOXjUIB0+PWb/X9BA4ZrDoXYay3S5J8D04I1nXtLL+trsGn7S7wyi
OfNvRt3/Q9qZbamqLVv7iWxNRERvAUUKBRTLG5t1rViLT/9/Qe7/7JxmnvTiLFfOIqcpMIoYUfTo
nabi1EjDzXjToyTo3M1NcxmX4PyFSLYhtdhKmBsknUp4rgm/qRIg2djUoFSpn5AV+mCNxe7/fB5i
Sh3PsqS+25fNdvscKTuUbGkNRmkbqBvoZGCwAA/BC+gVIYM6RvsWhXv0CFlWlymxXrxbUApjUVY6
xTgd7Psq8ij0H8MreI0QBKUyBkUP/0Mkt67lj58C4p9eAgU9kW9Q8iVMo/Z2xJ6T5+20LrLTdqqp
gMqqACAHHkj5/T55LOtnEvpaCB3lWW9fqGsXa4dbbbudKNGm9Wi/6ByDjZIE27mKet2+oSzr6qaa
3Ov7dXy9fRjhsvjn/44wKPEyOV9OXph682+Hx/2wTpTTqXCjxnCDyB+v41qqX4kS6VdAXKdAhDgB
FEjP3T3eNsDQbicpLd2nirvXrRt0yGSHX2kAsLK9o5ljOqnsvX2hW9HNKSQ+uORffDfoDlpIqKNI
tKGIf5LWYhrB5zdOrPq6piODgA//8Fa05TCHYC/vCCxhFaLmuH1Fddx60lv18suoCbCZKR463Uf0
QlsB8Mvyo4ubVVbeRgW6CDjYyiWtUC68S3DsK+fL87R9FeNtc1vXg1Fnu7j2t93jQpku4TBZwyuV
olOFACYSWmp92QDb0dxXDxaei3fovVqIZ0ejTqFBoyYA1Uf16us1kEfe0qb5hKQPebqwAIpu2Ul6
j2o+SqNiA7VPzkUtgMajVuqc/bKTD6+u2kQcR/H2aLSsF+B3wk2w93NNUubuoY1qxvQ1QzcoXMV0
WDqn1qOxC5Z2EfV4rZn0RoPyIAd377qqBAkwRS8BB6LVV+GyqYT7SbGlDLbdu58fq8Grj/inte8s
G5XgEG5C6NM7T79sZeJaa3Q0dO/QVlrLxrKzc1K3DNmaPNC2s+8gAgEY4OGKGpdeSyxlsPcq7XJY
AvRy9RVfqS+HI1pub+hMgtm9u1dkgAruxqeTBS2B0bACFMTOefd+eXjtM1ixUi+gl1OYkosLTvOi
qwYH59ECAFHTazw1ygeVZgE8D5oC1rLxCPfhw7/1NXeFKqbm5uuFGsi/5tJNgqVbdKihrKuV1rYB
Vid1j3URbn35SbAX9Fd0965eQmX8iE7pyQHUPBGc0G5ymARxPG+1WnYLcI5pOCA+DYWIEwieAV4t
Ib13r0kASBKYpiaTdgkyXIQEsHKRhA/EpThVb6YpJM5bozscDifkV+Rt86VROxlCAkcjltHn/5xQ
lZkKSdz/0Le8jHhjBUGf1kUL2mo+ApKfWLdegxVKWCXEUegE4uvQZ+gA2pB2gyOOQwo7X4pElQEt
MbBWnIB8LAShtRe/wg9s05OERscKETP0nXimyYRuoBroWTBqT/Lq8pP0MQu/nlA39iskOI4IveN5
ganlQWGWaNA6Z9GLCOBNYFwvY3I0+k+paBuJkzdlVOSn8y3N0i3NwkrXYUGdgmCgsx5iPT52OJTM
U3wx4phnhQ2Jhvo50CQo/Hhkcb4eRt/rMwC6ceqCbjBOBqRJLRnsZYMvo49cNZCPW/UBxu2FdAbi
GciyKjzzyZzLOJNoFNo1hmFCywUWTbRMhsTHMKjxMcJHI7MFfq3NFzS/kvDdm2pLvisPtqrRVObJ
97ZmiNNonCiLye/APXkJ6RlBCV5nAmfY4GD0wKrykb3B0iyDvrk3oW03/KURX8wYT5NuXwUmOJjt
ZV6YCdoZ8Xe/Vgy9ScDSmBlrbqMjgv3cGdN5a1mN52E4DXsQlPm9wTgxmkJkAcnYOkN6QUFotL4e
UpJR8/l0Ok/qdyP0Q1/ML3R8BndGzxUQC6jC61Aw9cJ56DfHO9JUcoOJMQZhnb0UczwyxmMgSihM
IcZi+qAImXJ4bbeMQsmay6zLjTLEU6ij8LChInObLnxaKV5aYqeAq+isd+iQczQHycXByaMrHPHB
lKRYszmAKUpeU+DCPCJNL5CsyedwY7BnuYjW0QaCNsqivTI6R6vTQTSDe4LH6g5lQgnVGPkZzS4a
vdCJFSN+ZuMos2rYrNOkGrZyxpB1K0MNVyQ3fjemXLEnhz+SucCGeHKDyM6EJYouZZjFERtaW3mj
YKCObeb5V3kBLEK3ZkclBawV1DR6DPiSje3QUOjc6pDM1OQfc1YO/Nia37/+Lt872OtaWpcBQUsO
TNUuAu8sSCVjDO+ZNpQZlC+6pnxQ4gDUkKBzl86hXg5KLN1uLto6N38T7eavSI8qwOpwbdW4AvtC
DsKaMprFLaFGB3l2nK59jJswScDg1j2GRe/QOtUA58e75sM/jx8xClbVoleqX2jsE10BGJY9pXFq
b4NyE2YJ997ivN1F9PJwnAyOQVpbOikEXqvWxisH25D+R/fcSVqowNOBdybDt+qeXQjaPd2+AtPG
WUlpRcm3YU7xlcZ1XgkZKPDKlx4QtjrgWUrXsHLTyjPhu9y9Mih1IJKxN/U90LtzYzNP5qMWFXUg
OFdaJVYuzaM2q6ddqAsa7NJTB9tJBWTYqHfz6q+w0LoO/nY4tZ+xdFn0qcQVwuVUM3fpW0D7uOqj
5aH84ODHRHWhidcxGkeKx/I7mTVMh+w1qj1Ltt2UVcVXEVUnGmMyu6DY5PmNthCRjcwFqV5e9UVK
1WqxuBnwkP19wwVJ3L97KhUFtEMeGBngjTdfUzs/cspt9yzGx8W9rwTr5rMPDtp1KrVzNfFUjwLD
cB+X6qifWbumCo/ZyScv8QldpHy6j7cMzu6JpO9L7kMF370eH5uKIE47e/9Wo5+ylnNPYc75+9nV
n9FBuVjRCiqwc5KRivaW/LzskuXmed9wTVjQ5EzhRAlW5kQOADGFK4vDOxz07lArDsgKd5iY9mIB
i9zsU3Va/ZkH/+de3pMwm2U5eT4L3Eu334VZwqhN5LCNs1+Rac+WC+f+1pyjlcmN5I3OtrbFQKxr
nyqmxd8W8bdxKUl88m0RH9b53Pp64V7kGPb2RuNVw533UpM/w1q0NaJ+DOk5je4coqxoTho4Opyn
CQHNYABrHaa8vYg+VCiKvy6R/05XSUKRb7f10JTlRntwW/0hRRWgyrhCYpzxc2Q7iZUus4+mIadc
tem2O+0I4j9z1i1VZzRYwsa3saOK9eG2stH4sYO+3ZbM7Lfbujwe+Wsh4bYQeOZF1M8LVhReAcPT
kntz4pXJQbOr2TZeQAfSTw67+spwm+NBzw9DDkXehxsTc0gnhst/9XakDeRsmf296n+2+BKZfJ9d
mf1v97u93Nenw15W2hUnTZw16L642WFWiyL1X4f9wW6tjSGujvwjVIBy3IbiKMiY7wEvsCDdZbRG
VdSW+8YfleGXY7LEFNg2ZSyKBxRQ2C8p/MdMQFdsGSck5WzoC+CKzT1IwFJp4qD+OqshU0zMOqSJ
fz/x73uLQoCmi6RM4T1G3Wxe20LlWFbjPm0xlniWLGuoyY14Pp+HUyxuq7U1WxXTbrkLUlEgidrR
h2Ev/kxRM+zfbuJtU50vm8NuveUm2EPwLw+DiTD6ziuZCy1rBJ9xjv84b+GX2HahPRhjbHKW2JsH
a3cHrLRcnWl4w58KUr9v+G/39raz9pedkj9VdDUO8KNlkmkyyH6fh2RS7TkBTAGfw/dtqYw12x1G
aVbHv/fENZ+Jb/4MKx9SCz8F6GWhlkooxukK2eHC29GkLs9Jeh+pTJvO4gzw8hmia31v+j7WGJ+T
SYo81fA82d1/r5lfZguGKA5EykcAbjOo4LdNgvj87TZ6rrU4XZm56dnLQ2RX+/sSvyS/yxTd8iWd
34oaLsO/G3F5LqnLQj5XjAsEA8QxanR0SsHRXwOHVz6cdb89z/drvR+vp/tWLz3lWvbLzzsn5/Fh
tj5doPzvw2i5VH3mb1yg6N6dEUFNLvx7uOQwfjOz/4zW22Gt7Ue7dJmsNDA26ADXSDX4hB7mJ4Yw
uc8/LvNeH16eT7tb+uI5UjddbNrreLpxX9W/HyX7kB8XAY9LEl8tVNT823677p5P7alpxZicsaX3
kYGan2n6KNc/uTi/AFhYXCoF16IqC+3drXidjyOmRce9w8JDRsIX8IyW7cP0S6y0+Fje/eWQ/ueC
b2YOHJySO+EbxwTpmjFpiTWxCZvEJeh+GMZP13obxnzpfi8cHlzLw6DmDFrD5ncYoF3oBz+dmr/5
yf8819spXzk+KJWnci0SmhzoNGFjIzm3535TvB2v6w1wyz4dG//LUvnvBL6d1tf743LNbStwRfv0
MTfOJAh0k7jMKnxgl1V/Fub/XSoy2t9M3it9avftZsTMSeLpyElJ9Y+TsdUinWD3bL8qcXrHbYM9
+eT+/lLY+vfib7Zwd05PCqgAcTmHoGIY4DnZinFnsfgIdPl1h3/bEm+mMF1u94UH+WwAOuL4BHGL
BUouBt7m2afpK8gS/LnT/zt9b2Yxf37dctcTg0oiCu9DXMMhy4e4ojcYkIkZd+p/b4rfTs1/Fuqb
nTxtK9vC4cAVi3Z/xhEtwQRAF5y7zL/DmSOAqMJsz/9MaLv9wdv69SAoKii8gukpKfm3jaJc98mx
uC8VgaytW8/6EYqu2t+P+AtoWU7M/17ifU9cUz2/LHMJohJxtePWfA5jZRtP6e8rfXqWty1RSY+H
+7PIhdQAihGEM1Kz3P/7Er/asG/P8rbw05H+uuzQzaWqeiDpvGn9/fHKrwuwCFyjVKB0CwT5312t
KndtlG6VYnwIDzGJb1JmECPS5yj0Uh/r078/zX+v9vY028tVy6/2XA0bMhyyjck8kpMjAvj7sX51
Br491dseXu5Ubbtbcx1IDF0Yhk2VPsmlufj7Kr/kB8Qz+5+xe9u8+9L5utqPCsV43dJAKsMLRl/o
/+0Sb7t1ra2fp00uL24T6nkBPI60nP59iQ9jVXyr0G2U3ei+3zBWJNTpHyeLDMCwAr7t/3aZt4N/
Tz9KMQfEJF6P93UVELk21Bd6qFl/X+bXOdFEiqmQx5eovD3Nbr1+6sVDWozPs62nV0dHmgXKH47C
T9d4exRNT5bqS+Uat+qewrCVi7Rx2fz7OX6dlW/PIfv222l72Bye55dGvuvWVQk5TWS9gDaTc3LT
yd9X+s1clvLlEmNGL5iuqW+b8nbX4a+/n4pxDnGjgrv1HiCMOnSQB9RU5xsvT+X7wwj+givE1/x2
zbcNen5s8q+tfpQNenZU6yxsXwAcFJNKNTJsirttK4Nd9eKQSyTPPPj7kWVjvp26/1z9beM+y4p6
UV8JiwRJPyJa82We7U8h4m++NcEpBV7OOlV6Uv+dQmW0Ojzy+oWrWM/ajUociUOpyLRCKUyQCivU
KGgYnErdvx/v45XfRnd0zenpcX8Vb8kbTkgTUsHYUly7Gj4+KPAL/NCPqeJfbPs/j/s2qLqe3+5y
Go+7H5cQODE+rdMsnv8xa9/G880WavtjquhrnorQQVylIUpwDKgk+vCzKUhJagyhDprZsxKRMfsw
rr8lob8/4nsngkqyYZ2784jiV4hzKFn7p4UGFmVB8jXJy6x8uOaHUdXfbI2SFLbPS45L5qb5QTL+
xOj36ePfzEz+uhqN8pXs4ylFwjb2YaPLGv9jzvQ3bw8ARPp8pXx+vvv0wNa50MX8vdh/S5P8Mylv
3t7+vr3dNFkWpYXao+OYgjvIycYpJ1SAsId+uFxRbvntkfSKqqhqRZFo9T0DkBQqB+x2BRbSOqzz
94JZskedHIREjYMPo1t7tLGPbtEt7KrrJq2VKgiH1IaCskiH/7l2hmi2q8RYOwT4IJygMYOiYwgV
8g211eH5UgUYCo3gcrKa64NDlHMfcbmudfPeY1KJV51CbzU8TR4R7yoNl5MrpPT9/NkoCM+qeeZU
PYqS6Qo5wXEeiBqtnHDLb8wS3B0U1yfPWLWEFRw7RG0VZC6lyrW5pli2MpKbUQDDT1Kf76zNIoVQ
yshlOIHNPYVU5I1uzjNvXhCmycGna152ZvKwbpBF3eyVblXYg0hlQEXUP8IWRfl6UlCMBDY65MZe
zhJ47XmawrymU3iG7xU9Vmgxh7eahhwuyMSCAXE8LKFgpy55A35wSnhIeYEiLhmXEDViBaybm37q
glYzeZIfE1oG/QWBAEmX9/TvfbcpJ5v8WhGnVF6ysSewuhjDPllgrz8kjKCnBf22ScGULHh8asRU
zaVrg/6WIaVg0vNSbnbiIOC9typBY2sO3mAazokgp6SRJWMq5RDJd5AkN6K9gBPiVc0hb/n8yqDb
NHst+Ta1lJvUVeRWArhllkg4SQZ4Qv0pBqIQ701yGZNnjfHjY1tkNQQSADqgJXaQ906cVijp6jUJ
9xYycTvLtn2bthveEM+zP5LOnpNNRijcD0kakF/MFOQMaTlpkfg+IXPWCnn/HHIbbvxqzNlR5vxZ
b30l8iERNihP2kAHEHHjM3dce+ukYbF9J0E9tae9LxADcSy5JHIfHqwD5gI/3HXpXpTat+F2VLPD
vy0Wi1V1HSwSujs5EKMZ5JlWd7aYkeEmx13nezeKijcjGlU5uyKAtEgVGyovvjdb1iKp5CzakkZq
RwugAdYN0dNRq6LBdFCB8pifhrgQJVLeR/qHekNX0DUPo02eC+nmr5OYSgRXbyfmggprxUK2jnoD
b19EnzJhv5WrKKuW8LtKrDrC4X/dgwsovu1D7MhrCrtoDs44WIc3RgKbSj83VX04wgQHzo5Eeu8C
HaGZ5ow9NW5gn0hQgEXUq3n03SH/QXcAqhqGzE0d2Gi8TbQHfAKn8MOkKE7JHe2hBKbcuUKtQBh5
GQ4q+39bxt/O5zK7J6+Ja0dq/u2oSpe361ZBnihegvV3U7DaJXy6m32B62rdKMfPqNJZ+7lGmK9d
nJ27coWEohJWYJL5+05+K+j8cydvQ6ukJX1U3HMnSf+yeHTT5mWoXwHywTZpwmmSEOGghLkx04c5
gl40b55H8BMa+RnCNcX+OUqKBmIHj4sJ8WExqT40e7WtwjxKwwRDCjfqh/v95RSmv4kELBG4gm7T
m2fzOleUY3kET/4LHNq6tYpz/UdT85717XwZgU8bjBLjkDfUhgYH8WyDXA3aD9ja+hPIozLftndH
Exps1FaET3BSALlBJolulQ9+s/JbvkpIRipwOCARBKTz30X71FbF3OmgKPEqrvQV/9Z42Od430rH
tFXYcNGCV1Hj+xRRgRG+LaIs9RIc0Do8CeXWa1BsnuNH6zKEWwuZhLnCkbK1iqzqDvqVk2Vj7ZeC
4nQUFBC04JC4gM5ex6UA6V+OVJqBwQiy9M+e0rpMV909eFt4N82KB40BTFUXnz6BsDTJ2WX47R+2
CtlX2SoiMZ76HCPaYlU/Vzc1eaOO9tNzUQRnCbN+H0gI0DE3tcvDG1DAS7WMTiI6GI1cHUIyu9zU
B5fJpVtyN065mXPSCUOrxh/WgMzx2ykEE0depfdMvIt3Mo61ro62p8tBkaSVvOQAmoArm4DsiuOW
4NfskP6zwWDc6VwxnV8vXHn57++byWL+nzfDUamWSqUKvDr/TvP9/Fqqd52bAXXH/fQLdl9odSbx
0TSw9zanSkuQUdvqy+DkQYSog5yR4A6QR/yYJM2AFj9uhwIFHDc0zlD0+/d2VvfKeVnYXpR43yXV
0l+hpkC/BqfSyXzgOTRfE7b0VoNEG42VYyNBFn0/v3XWzfJwDZh7uu5VnH2wgcSlh8TvRSrXL7LX
QUFE2I2hWntZk5Fo0gJWDDiMT1YIKpPRP2VVkQkzwcmLTghwxNbRnLfCkDMPWIMNZgxpQRoqGJu0
cbMnOAXbqoNzBpoHT+FFuxy/3Ro762Dxj4H4D6QjW6imWqAeZVqp6HJaoqVo+9dqLwMAAVM8mdRa
xY0I57ppG1I84GwDsPYVwPEn9yxylhQ7O5TS3bbAyQq8wAacTf75bNKi0hwMSCQ3XQB3/GCn3eGP
gqUjTY/656KNpuXDEuBeoVaxUdZBM7RMrnvvLEMB9HFyo6F4CpMIWlEhK8XPpRFhh39KNmJp3p8G
9GLDy+e+z7K47X/N+dsS3KWrCyXJM/thsq3n0Hon7R9PGnkTyWKBfsJMCfgBIuOq1Jh35qINgyKg
PoFEeKTSyacPhw08JqLuo7utMu5MNX8fQrJqIotBTz0jzC//gW8y/QUYB2DsOgFkPgT0mEAQvBwe
0X+FAxPYZQAZ5JPCB+p0EGRyIQaPo44erjNIPnQKzuZasSA1htq0AA8qKk9Fsw5F7c5VsHcr4zJT
upuSoaRmssDlJV2sLvJ3Y4+lhr06SOag2JbWCCSuzjNx8iP6CKlvhj5C6MNkKzakTKcD7q1keNq8
qQMeE9CCFzEC0Fwxy/DTV9c0AvKHjCnASmENaKPHLcKW2C82aYL+wBr3Bm8HYYQP55lS+CVDJrB/
KGZoqyhr7zHSStdzu6X2FPtBz4qVr65MgnWQs6joeOdgC2tmgO+MZjThM4NlghHnTxJQf71gFgY0
IOG1oIyzPnKmiT0Fb0KVbia+Nu2jfTI3YEUp/PskU2ThApcFIZP5wlNBvQpcdm3aIRXGsnGBGpD+
R/q4yuhWytvH1ObEZjE2SMGh4oDLyFoaoab1yL4tI8XSN4p1GBesMyyCWwtSVeQG4CS32FI4poJf
+dv+ZvCB98UvjCAI69AJS5PHvwYvvzqeHpvSKA/aSwqzxCMs1WW1RmjQwBwfMb9gqXp26LC+Y9vv
+VKr8UFYjd0Fa+Fqee2oPa7WI9kSH+7up0RWkcZF5pWubLKsevnN0dutTrvza6TnSS/JvXndPhuN
YIZCoC0uvxDfAFIC3RPB6/n30NBM9oth+H71N+dupxWO6WWHs2RpGAGg7UPKV30cf+DayKo3BAyC
LBsLB6i5r9TSqmCXMB4xpvZpsOwgi69OMMZyzFKDeCJA66PU3LMpfEu0JLGW4Jv5LghZi7WT72f4
viY8hjugqF/YS4BLKXKsrDZ/QHwgeLKo3dw6zWgRYYOIJuUM70YYoyGzNjIjFVrYCNPs+1OfT622
Fx+mRsnL2P9YOSUqa7QFQeqli1n9ljdePpLbKX/a0RGH8sxi0z/3dldzR6NvyUQKgA6mDUjyrZWg
oUUPJJafeLxWYpNejXx3SScjw7GHu1QCyQzT/AVFJ7gcZKCaEQBnAXmPLw7dj0uCOaQPTNiuq0nz
VR0fWmcD+Sjg3gJYH0tbjtvhVx+ebjYQL9j38nWADHoGcRbkdhkLLr+K3VMxuoDe+WOo5AwNnt51
3kCMxvl7Ff10cHTQrKSNaLRWoe7I/v3bMCXrZ3JWVsotzg8rgXeram3EZq5IHp3j88XaeppfLBrA
6VkJO4uga4S496rJ8dg8zl5deN9fY3laHh0mSj+PXQIBO5pALl0J/77VTDz2nxnNbrWolglpdLqF
3pyfdW53fx7u91vsbbulRoEjyD+RcNhZMO/TGWwmipmrKs01Ql3mra+SbzkanaSpdY/W4gH86e5r
og6DPYVe9eZeerCi+tqnUugX5On9PrWSigML0xq4lbeVd7quHhfttr/FwNcEGsgXEp4M6YX216K5
le1whKj4gFra12uDLd/QAPHMC/E/tLBZvwdsxZlZ6XfleJ/N1JBDKttMJEwm0hewg2YLzg4cKxTF
GgdOAHkdaW3Ym3inYUgXQcDlPckTP2gWYQdKy4lYhEk8l0QJ2u8Cp8MmPESTXQGXyndvNVGAl5es
dxw70hpPGgJY+ryF1gLkQXnJaTLAL0KohqOg0/Ya8rweYLdI0GZ96bcpuFdreKfPre95s6b47ehf
ywIycBl7gyPfuUJ+Msx7bEZbMx/SzhOkbr8/Q3iUCmxTpesYrxpFbwzRrV3g5ILGEqpN8N6zA3kS
jAzD8pULh9o9g2nOvOhSBxVOd3H1SBZJhwToUxVX+5HUZUVyKBEdQMlBxehtplX0EQ+5DTO98jf0
ZCuiPbCx4jigpAv5WX3k5+iHLmFWSTnhz5JDsu0eT0yniOR6omixqYJfbWf+x8NwxW9JPx0UPwKq
t7uUc+TbFlee2uWy2nOXuXrehCUNL4F6M/70md6TOgSx0erTJX/CVHROQ5r7xeXJE8zLPX275uak
bfZ7dXuLr9M7OiDGJnz14ShG9EC0j3e+NKJ1lxHiLEf3NKyIlKm9RxZ06ULAT/tzHtV3dsxq6+/C
8wAZs9a194KMumTCRu5p9Qv02h5ZIRWK6jVUzPPHwzihCeOXLPreJrm5yt6Jzl3C2l1EOhVdYQP6
77N3pQFlRW4Dy7WvPXoPiENesB7cTLRJjjOCbbhB0wLCExYiCGs8IPrPHg4Ny0WE2EgnNNB06yKr
GMO1D1fG00GhbF1BGfU0OdsH904A0SM7cuktg1WU1hOIxMu1V+PmJIm5qx7h0vlAKalnJ9lPe/Pf
VfhmF/XX87pc54436tYIeE0fZj8HofdwqJBnHYVLPMSjiW8f4PLjNWEC8Iu6mJKduayRZFwHiRnV
I6BKLEc858QGtH+2IMcmEXqE2Jz1LD5qkFbxtgnEaRuTY53tzcfhdk0ONdQELOl8u+CIimGgbd0S
8E7cmiDbmLmysj0LNjYAV0GafRCPFxzKw6hYKPXYI6IBOqUlGkQFRrqexHbiCEvul+xzn4BHXLxV
sAp4HEye6mVmk7dKXvpr/wMWPrqK8Wjs3YMlNyMteISQtqx6uUHxafTqHS2NG7B85NQlYnjWUleM
jjQU8FESqNboM2xt6HFYL5H2IMLil4i4ecOYSXuV1U0sTxr2AkV2E44C/WDkmwOCpwmQe54DGnyo
4d0LfaJwWPBY3i4gdoIGXW8MCE/F4U6BuNNvNSYzjD20+SRC3SVvJlWIJZePFS+ENHJPOriMHt1b
za3pJ3STIYoB0Rnq2Vmg2tuS5SbKQGAPTd6vvMmwRao7HFktMFTjcYK3FQJCDybSXQmeu2fjrzUH
mCdxbUIa4IxW0Ce4IlzkEehcC3v+Du7tHqcrLwlBhDJZM/oAmmsrs0b4YgYONVV5euQ8s1no9leg
pbpdeHc1caLiOGewGnXjFh1qJN6diawVfkiWiEyhnGTELbSr2TR18g5SKrL2nJ0VqFbFI26VO5al
IekfbFeW559Ks5/kI4gDJAqmeYGMtriYF95D9xMrMWZP6CEU1brzqj1rdLXy+fKDE8qUWafghcBJ
gie43RkbCYOTdnzwtMYdQvaOy9FWqBe8AodTVpNwpJtD4X3S+iJLDWQ6if9RmzQM84CuCw6/Qhld
XtI8V2JoLzXp+0AVpXexev5lDxP5PjzOxsfw/EL47eKcwlVdKxlmw5tFY9X16Wckmu+IisxwDV+E
vakeiYYXMw+c2qXqvszmE1wSaY4JfqxzoR8VDh7+pe918bk71b0DoXWXilWeMLpCs2mDOe03ZN6i
yHPHeKTkQTbYf4I+g1McERyTMMKjcEAARRkgR3SX1ov1xC4KLbyZ2BiIGURkOPtSWoB5wSZz/WBw
JDSsLOupZufzhrVwhRJiXSNc9JYBhgJtampHfZB1GI4GfhhlC8xOHfe/vahLiSPCP+l6fBNpar52
cPft6EtEpZaYTQLR6FMBW4WO7T0+eDsV36ABlfLxuUzl7PawYZLdY2xmjUByIuxpfCtWJ6kSki1R
9sjcLSc20iAGd+ac/WA4kaYjslNHLMxyiKwTS4JDAYIq+MoUlBpomJSDloxWj36k0Mff6T3NMLNW
xEHySmmpxWViP2TvDNmRL1P2NOz20kZgE6ityMRJggx7QpZR7Bj2mB5ncS0vRg3o6bPuBPEQdi6j
7IxCaXiVxS+bj8qWNNYEbBN5fV0Ut6zb9bTalchmjRjio/t0JniA66otO4+zQnQOIK5jf4kxzF6S
I8JA7MVIxdlbMsSI1OCkbkcZkB/NMRpYe/wuJnnWpQeKLi0GV9JNQcIxwYNilKt2yakARhPbRiUN
S0Qn0kAUG3g8HkNsTf9s9akBt9cGGUa7dTEkXH2+rE2taBA0Sq6RGDWeQAhGjlExkO3C1NcVw2GP
CvfgFoawFd9bYoR3GOM93bXIaaxMO1dF7BwxVZ4QtQur2BFiM/7PEgpXq1YxVAumlHVVteIJIyeZ
pj7D3e9HPJbnyXEkDdbYSs/DOZeCWnaeAiXxPPgvyFhRTmtzeqFxWZUptMiWkjLNcprMHyoeRk2S
agIy3KLfaaAWMdvPmVxsCoXQLBWHeka5uwrxeZpU90gDMVsll4YyMYcsTWFHkLuTVvDUvGEDABH5
DzJhBcQ6uOt6cS87kUpBhwYAbgMhCCp6EExF6QSFrSLZugZhpbMO1nRW01RUIFO2NCOyiNl/upOl
dSS+R5HWXlubyKIRidLjkh5e8kGefGBKBTPt0ZQ6yYXimT/YIrNNg0Ugf1qsrWhNwFtf1PncqMuy
yA5ajAErWMq6uAmyFpxgItbiVp+RqYm8GcN8qzZwsVazUYRGC8c/C6gqnozkxuDur3kgrDFikoLC
npGFai9IQDANN44iiZ6WoNBjhp2RpWdHUjTEClGhSl5ZFuPka0Ps5QSZdcntkqohcmn0YWyUCb8y
hYjoDD0a5HDYyQHLQS1WU3I6Ec834wNv5uyM+cXE/Wd/sXRfbD85uCXvRgKuFcgJyiqjXt2aEyD8
/wt3NYtPYP1kPavSXZm6BTSipT9O8oEISRGsSUf9V05Q+AL2XfRHOc4ewg3rPohrUO7B+j/5Xmou
iK+YTF7yq+Qfxp32ol2OvKe1bzbY/JIugiahXT+Y2F8G5IZfE7GsycksyEjknCJMAHXyR2guS2ZU
QilOHmGiffXFBcibB+7rK4xkdDnkGUvJNKVm6kJUzOh3I2rFHpt/2+znTaa6FkwCHJNGH6FeC4sQ
SyqPkxyfyGB7B6TOCBIDnCh0VGAHmEtHVSxmTp4cCSnW+M7JZx8vug1PaxMiPse/8V0ccBlgAZcx
bTwJq25t5RgiGcarUwHSGWxqEm7jnGd5VKTO+WlutGzCR9XF95NMsmRY496hXmmp3s3m2bLSRI5P
LVH30RCqAWHwqBGXiNtE5aNno40MiGHjZEvSsrf2sjE1YExxpe18S+DB/LMU6Meal53s8ea0CZSE
Q3EqPke1tccWbnntsRFckbZBOjQd6BJYLYKEEA98KP47CTxZDDo3Iw86fFSHfWihfFum2+cDwx6r
C3vPQ4iru+fqR26V5Dw+yK3Gu8YVe4DyTOj7VWJ7yf5CAGUIv8COOXjVdHKCZZvLsN3Q+LaP0zJS
Q3f+dYTl5XlJIAf+nSLNyWQ/xuEVDJ+Ysek8hiha1njGMsE2nfBiXZyMBtPf7yfQM+BRDvyQQaD2
FLSEX6DXkr+2ZD9OcOcU41DjJ9jhLNT/FP8KJCnx14bYAJbI3WJHfhHm5Mma4IhBiY22Ji2CZqtX
bY5xJP2BDQ+ZMd2LWcG7dEK4s/DBpGEwtB2OMK4WsCcZwxo15U1vGdutqSQ8JDPRs+cOo/ZgzMrB
aA09hQavubGhFQB5PQjQTk7msJN6lk5eNlrJYLTp4x8cYahUapNVLd8e+aUHa3tU1zjGYdIxNg+A
MXKgTGQ/HxzZG197KDtBjZBuI9937L1pk4hVXJ1j8QrHNJOG8CI3MOgs+8lcXcC0xSnq9JRIbeTm
RQAqB3hcUPM2rujeezgB4NfJJFU2uNav+sNOOEb35WrFjBnomAlCvpshYBD4L9thrCzB7rE5+BFA
PSw6IPBshgtTvOTGZIUJQAUtIoxfu0nBrSfeD709pDQGTaF52OP15et8GahsdMaEHGKEykahv2oe
feTcNLun0TKDl+S8XNWGDAEFsXNqXt0RcVEeSoaMjQ5GOqSgeJIb+mGNnGQD1o0l1ajGS6lWmLwS
8Bt2ppCqCIsJVFVVvCoMdWzjF7BE7xlHgDwfS/TLc+nx7V4v+znxolicLLMvk61gl141RLCa7K3q
5FHV6kJWZs4Tj5U+CgB3Wb1r1f6P1WasmEOctq9DJGBRPuxL9Kqv2i8dcbyXu4f+hZ+R9V1kfIas
ZTnsyLKLq8cRwCJM6qPBJUqCM0FEfY/eKMlVi1VXtLANkn7LQgcqCOEcz0p8ODFlyEgKszDkOI0y
VH8MP0/nhKzqJ7cTi7/H6fL1WDrv9agRefgN69YuTNAto8q0Np8Osg3VS8S+42gMmUCxISXL7k2f
DGmDWJszGk+mzhfZArYcd09SS7BfJzNg8bw8bCmQ5BNtMuSSeCQJ2fCdb4OStRtfainWAl5jv+Xz
2W3fsDE2FSgldXeFuFHqlOpoOeEmLfzepc1xT9hxiBL43EuENfBTRVGXlCHHOwB8etTpo5154nAR
KkhjMl4EFQbJpTWbBWJ6Oe+r3ox+WwyhZkOHYK2aipu3KnbBJymD6BJ4lybkCDYKTeZiMHhY1TtV
r4XLBdwOAY15jm7CzHFuXG1O5UWH8E/gWjmr3R6rZjMlQDhWPYqe1Xq9yb5nBwgzSuifKCHLobin
MYoQqb0wqS9nHqrvIx2OIPUDQHcv0i1SLJ3OrpO7WtlzsGZZesJeJEkSYtfs+Op3icTkG+RqxFIM
+2y3hzVYh0+6dxLQTeyssZspWtEZT8GrOUAkmN+4f41tgsgQUDGc1Qg/nzFzx1TyMSlbB7XIW3gL
xOdL4I5ZwZePUrRxcbsnyHMFSYYnAJDsYLCPyABw2CWkS054dSLNKkkfNpp8Zpcg5WUeHSH4xjIN
KtiIwZN+KXITtTKp5I3xsJbIYEF6iPYYSt+ofJ7amqVyPsupLZav6N66X4mFZetuXboHwvQvQLEE
rQSyOmgA3d40N03FrNir1mBkDLC//A36Z/w9hlQaq3VLmqy7XdYR5UucGmmmX7G6ogg1J55JEHJd
cdKIM0tN/NeUp85KyBw6R8IAyQDEqicUScFQ3KMscM0+RzrdrXZiLyIaavdN8DwVSrlXSLzkrCO8
lknD8eFVjFbhi1yiL0h3SUpJWurr00jOIZOFSNbg4l2PtYungKnzdpCxUIhGsUIY/65zEsBw2Egd
9sDuEBebArW1oVNTCq93yNvxDLsXlos3EycUGlypJdHfC+tItXNmWZS35v8j7by6G9XWdP1XevT1
YRyigB7d54KonIPtG4blgIQQQhII0K/vZ6r27l2WfayLXqq0ankZmMzwhTcwKu/0uFkL7oIsP6Y1
NezrHgGC36Z1K/bvhoL9yS3cU5cKBx/RljJc2aNn78tew6f2a//ii1Pz+ql2WnPd0cI39ekVG/aQ
u6sY1VthDB0ycIhiwFmkvBKhZiCiSmJa8r+n9/dPkdSzvkS5iqnQ2Y5FWGp292OL3xV6ZjHHBbo9
PCVqHcQH/dXtOMFynifI6EFjXD5selWvWYmBoRrBoGB8yz0jPgpy8rX7jK8UjvQei/Lj4HbLvrbE
WQfVBSyFnXOfdS60EyYi7GWUWCtwCmlA9J+dpkMLIxk2Y5GRjnEWWNZHFtPW4yCbgCF5FUcde1jt
+n4FZoBn2QazV2o5fUCGo3ikxzwtsBgxhWir3oJfsl/c2HkcMVDE9ia+cihbChLlLaAbrZ+S8P3p
abCePiVuj3Rq8vSUeJcV4mexs2RHo+bR8pfLxPUGBXDaxPuQOJT3ISYgPnst2TrXfKFMuC6cKQcd
/yI5OYqvNlVacSSVbEmizBsHIEp5fhbDO+E3N/qPkHLCfzQ96sC0UCj5aqIFLK5ueUh6cQlOHfpM
QheMRUNaxYa8ZDzIe/h6UrmK/IFEkUd9R9tJJksVCC06WZ44rjZ0scSRgM7YUqxN4KM870tATAT/
Ys33Jnun1SUH9hv7zrJnMQyIjpAz0K45InpvON4ToQoqXfSnxKgi8Ce00Lgv7NOdpyUdpR7a8XOk
4wljAk49ERiKXpv4iKrYJTh5FRkSmaQzYQTYyCO6LJRXBp8CVbJcslXcJi7ScdPT0VFHVeC4z5QK
YA+fmVHdHrE92SEzWWzS70qnx4XlbtbXw4h3S0eOrVrs0oMXvvB9xm4hqmMcKkvj48AaYw0W4Xkk
slSh3S2gKDgiMnnPyC2dOPDErzlAJf+WfnLaUKTgs+C+bgckmF7bo7Yp4LtxQLmczAb4xSgPhQRY
AryA4lz7vdd+FZ21IeHikENp5eeuNN5MKs5ZbBop6BGzcH6LCG8ttOdsKjzix/rliQ1kMVO5QYrR
Bw8YMNktsu8H3ho3drufyQOFb/NR7+wO1hTJtX5FT6Oca1xHnAcideD2aGWKiiwBhXjXdCAGf5TF
rOfLekNa+Kcfv3ffyKU4HKidv/4RUBE7kOgmtD+x/WD8eBGJj0lIIB5GpHeTNs22CacAi4pO+oOe
161TfteGAeqDMjTqqSoknzs4xul0rErjTEFxtyyHGV5HT81rtXWNgjpxtTyHlHkglLI0OBCfDu9N
H0Sz0QOzOYFzOtVntV/OLlP0Qddmp2ICTKQRjIT9bPs0ST6uz//+b//3//3nW/0f8cdh/Oe2/i0r
KSNvs+L8X//eEnfz7W7/1aBr3eFX9Q1s2qJk+BFO7KZzXUAyRr42rwOrGw1AkuEGeXhNxxX1MWrp
w06z3E133X27ws7U7EXjrI1o8Pmt7hLKT/LhHrcIfD9HBseQPTAnl2U6pL6NTCU6N8vNUO2Lr0C2
GFFNQFjHtfGo6Yi0yE/PhKgYblcCl6vcPVOcnNWTItF0pLm/lJeb9y01+c/mpRoYoCn6uOOpQIqv
xOZL8+AUYxOVt5n9plKhX55ml9kG2eVBa3JJAFpEU321ER7pbkSNfp1AyugdJs1nOuaFHrE4q4TP
Sgtc+cbZESCjUupp9HEpWMOGRDGHIiQtiXMbXAVY+xIAMCC3IH3Gppl4ouXyParX3clhHFovZtCQ
QqvOiZ1QcREwT3d+SX9EdmiUyke3OTopaHeCc8Xdv1bTHT6271d6G88XsAFv+Zjk4QBHpXeNvHPu
7zDT+UjCXHNbJ0daNS+XlqstACuCho+XeDvvTMfCJxkf7Q1+lNo7hcAjO+BKQVP5VTu4CCcTFNKS
e7pmLlrKHHFV4iK3nL1dE6H3bI/l9mHUdtuu126DxVZ888l8o0Gqr1SwzfGL+VaS2+6Ii9RwKRQm
RYiR+KizD/dLZS229SPS5OiPuvYoHVvvzSJ/2iP7ONRkIZOva06ae1A9D6+XN2W9r8H9O8BzqiHt
QZ7iw0JiGnwfo4fdjeZECt0oZX7q4H197rYGuIoiZNdNEx8J6GO79aIpnsVO+a5yGzM0V3vR3geM
0eM7bEYsRdReW24zvk7UWXlwsP8zvUsjvnkG63O+n8QxA52904Se1PNslPUQEW8RyEgOE+LahwHV
LKD91Cfn8BZfnCRyT4goDdHKRte5dprBgZN1eVkZHIqrZL3dYgzKcx5AevPbdWhPmFK8Rm1w+pDf
kN8fo3E4lsfaMLlh3E+fYHR4W5lz0nE4B6APxoXEZ41sPsqwict9yjM9cazX84fW33d3pZcqLpwJ
EueGNhFeCYV3pQsNI4TCehGo+MCVnkoZuJ1Md3v3lDrK3q+UvpF1r3YvOnsprkKHTrJp26cXqxxe
tu6JkH9sZ+Fx7ypqqBI5ervxMZCIiZPO5Qq4hcf28GDXVSe9OtVTwqFmOzvV0yz32sKFveyYV1dP
A/4WIcWWxk2ntDzY8dG+7uKw/ok9bdavdQ+GHICBEzLErzrJguTUFMDmGaqhDOdqj/FJDVK0mp/n
G1ik8Mfeme0K4r0s6BNU9NaiMYWVgvkMuSxel2sK4eBKf99I/z+bjtUSaGxkq+6NQTbaboOOw6ac
12+HaTYu5uehMs/mR0hjH+cF87ac7FlQUP5Qcsz8ciR1t89XNCGvC3l92aHmiHa59ZAM+A14KgAY
1j9vC2OPrwCMllzvy4OclHOMCpKLKy/O8GSiNtwYC3gnhsH54PpmEJi+Jz6rN3p9MCzi+P52vtgq
6A9bRxfgHgCSRWlR5QrXz+cFvr8vCqso8TK4Gyx91kbWbiClz+qPy4T95frM3iL1DuvtG3Qc80mZ
H/dOKXYk8FnW9cE7+/GoVjX+QbTKNmTrDlV6MLNK4U0W80sgu4g5E3vgcuLNnyyAD09GoIAzuXgv
+IaHEWLFu/DslYEZNoD4joHcjyhpVcSGzQ2tQwA9sPzfh++GHLofvr/v8A5Z1CqrdCPlUYG+fA0t
fO8rlIUpdnqXzkhAFgQJQaTQpJxdMOErKsYhjnlDc9iQSrl4zuLkYXYVXw/eKk8j6ix7dicaTvTJ
O+Km+6Bwz+ODpyObWvWkcfkguvvp7YMqBBSroz4g35N1JS0vzcSUGWC8a8w2bB2rd561HnBq1R96
uNbfl7kLuQ7XsrSPuVHMl8po86bBE+vFk7gLhPMwgdN56dm2e3jLl62VvM6n2cFVwaBMY/wJEu/3
F6b8FE/9fSt3U0ppsvy6xXh1fkVu/a3aOXXvkLpHzqbOaXgcVeQ8D0K4WzjzbY78Nch3c0TaGoeD
VXHJ/af2Vr7uPuxF2pMWXOyRV5f6DUzLbqK2dGgnGhBRHG2+7iabHT6b+SYu540rDEZkeq7kiBTY
RWuh8q4g9OC5E/wg30si+WBsxYN8f9D/ubp1t5fFStooR43FIPUwEh/aQ+Sjn089FetY89kebwb7
B9P3uznN1+e9B3bHO60y5TPPG382oRpuOvArZ6cABJuPmHtIMB9u3nSPjjWHq9wRdC0lRCe6f/JB
Xm4Rb/gDrh9uyLuEnPG5/fuY3FbQb2NyN/WvxrE5mw1jYo7yfuPDQ0boHQFzFnOG4HtrkWKuvp2i
Ra9Oopea4vaFglUWGCutXay3bHnuahtuoA60nrcDDSH2vF2jLtyL3jmTrYTQvuw3KNmW49PEmKSY
bVlBMdjOZK81okRE5eBA1SoNOYypxqBtnFeOOTv4rYd0SvF6f3vUu6XVmNEptiQe9XLreEq01M94
fpkDIkAcSKiTE3MFx9EGw2aMNx7g67QHc9+6W2ZZ3uRpvOOAlz8v3rUfjfcfQIX8uFv30OeeyeOL
vxunXaSTu2pgjuGCuxwI7LgF4vENNdXIPT6Ynz9ufC0Fv2rbxB4MScSv69EqpUZvbe0z2Vsyzsd1
hk6J1s5XtqtBXlIpqlFcb4vfS6/pbQaSp8HY+30K3hbB/Xv5+ybEwL29TrdZTMKp/J9Kv2A4bHET
0lOrEfzcbVv9bE1KPEDoo6ZeUfVUw9FGUeo1WDY0wTbGLE9ppyMyIAlv9p2D1aDuZLl3UtyYAuDV
MznWEtTWybEgLLYQzo+7Y5ipoYZPkQwv/+CcAKU8IU/9fGq5+uqCu7o+33xqLyCDKQytVdqwKyiO
IHjQ8Dedi+xc9/isyE/ZS74kmqZpIcxwwHZiYLan9NKExsXfrn8fHVX+6QwU5APd1slHsY79OjxE
i1ec1RqGB2A3gpUAfdJOdAibys/3g81lvEXrW+qdmn7UER1vCnusyqn4o0WdQ2IURBt8E0hUQvbs
OGQ5p5UKHYfqvW/7Fl8Gq3MsEzmh52sMbUTj7ZtWvele+AjNcwFAY7FOZpC7u13Ri0JlCsobff5P
et7AOCmAURejaNWNIaDP+HHTUqWL0U4cX3F9QZNbiC+gjiLqXYSP1PKSEFwXHwpSYxheoGVdIVcr
uu4yiDDJI3kWfyFKVGTIGLKqTnEjSSC/TjJIWdriAgXrhEKXYGJli4rqbnUT8KaiKCqTFEI4U7hq
PNqOxH8DsgqvjavDTIIpIXgSJNktXxTr9+t4fa2cnKagMUrjjl4MqzL4/a3ewtb7OW+qCm6ZtoJs
+T0ftLTPl821VZ7nS0qOFFzJ/gJSxPENGPsHlsOZQNNe8kWD8g9CdUNBVDTyebEQFYddqt3dRdVZ
ZL5omspAwan5/xk9UfVnWKmsVr0HR4b60z5qEolDWzYhpLXucOCXSMeaypaKOcbzK9LuPsYi/ahL
VDkpugK5eKBYtmR/Dw4QCH8fuNvAfBu4vy5+B1KuqyZOGnFxAu7g0KUn6Rk9pW34BX0kcsU2tu+O
zHn+6KR8eOU7oF92yTWljDnLT/14WoZaoIaE/GenCtPekbiejtX0MoxQ7H9kaa3cVF1+e2qxR/y9
RdbZMUp0nlrpRxQu+/u9F9ee8ma5cS+iNWED7tTcovDVvZe81/10prFjvmCz1ZfJvTHATqFBij8p
YrhWzXDnbzZhfHKjbvnZM+fa03aZ9mXI2icWVAM85/C60d2o8fFDOlN97KHR82T4pQ02PqJEsrW8
fVtapUG62qzICdX5qZ1QVj+/yqH8kvavTxE9rI17XV8xADedtHcxHaEW0E7H633I/7EN69Uh3H9A
odLRABhLiVv0jCk7tz7OfTba99bYDrJAlGqrN3OyBdXvIcU5id5aOIf0CmmZD7JugdkEFo2zAkWm
p1YQV8hbbSn68PxgVp4xUj05rfamKz2j9rpxC8nPEBWi3k1JGkaBEVaI89rdZraz6IIdgyh2si6l
EeDshifnfGdsCxlzil7oiU+ygQ58hzBu/EjCS/0h1bYVG6EH6J+sr1tq8NdLLq/7KpLQt5pLmaPS
BTw5lbAgxpRyXazVcT3BROiDUk3as/2Li//E2/adQpsykNei/LYuY4ds9/f1pv9QXv9yU3dBU55q
x2aLieZcQ8mBhhmvIHNwZqufNn3DK4J6vOm3BkknHlaf9lPjw3nr4ZH3XIy23SJyN1YgA8k4ePvM
tQpXQtsN0D6ohNqzsAc7O8XyPNb7l4U0NsfaWB1eZ+aDwOunLP3LI9wdoLuNqcW7Q+uMsfYNjaSw
oQqseI3nijj6OBn9qAPGx34tgf8J5kK1jnw9PHlt2N+U/13a+AUYYpoYoh/5+xBrP+ynNvxLhIll
KKC4/X1d3JEZnQ05vpznJ8Wr8JmjzwyQ601ifJ6rwRXwJ/glt1oklihoJu/G8Lx10Me+Ns7Fcp9b
mptsXVzsimlExYuoBvy48eAmlZ9SN1tFvQByn2VDx7nbgnSzyqyrnXGXASscByM1TDookvCx8MgC
i+8Tzna3OyAdAja7B2+TrkVEIRFiSL7ka7fIwhhaRBciMhGYXZ3DWQD1OlbntNKf48U+BCPmvO2I
O8bkuoJJ2l3QiAdMIACxrGrHcsVHEByNTuLuEe8A2J25YA6JLohKBKvsWbRZy+DsFYQeMdxsmS0A
74bRDKMblm6EBIXxrD0fVvuV1jm2Dw8FwHEd473dbdpITePcSMwmfFvvDoxtuVfty5ERI97yjFun
TMDNrK7waBPOR6pPOMsOdwwzdlTBetnyazbbvVCLpZ4MoXQ72b0caMy/KOuy9I4fCUXaD2lqjSnU
xqACB5fepXflo/X23Rxe6EJ8mkUBwOr2g/YAP8xVtTBXxlq7fYz1uab1CSGzhY/isV/M7JX433BN
jXRHJRFThHaV9Xp6/vMpJzsD2kUzxD64c3nf9lTfxNgL35Ib6ULEJ3+aa5tbwMlt8xGBtxae/Oqp
Cgz8cMTHGsXzjbAnBGQ5MTYuv0uGoyQde5Jlof52+dTf6s/WWzxOh6SM/R3IsVDxC6IZ0bAXOIaT
K6AFx3k63c938/08mR47UqijgKMHJRu5hAlN2i4m14Wy866LUzfq0W7wT12rl0/yyXF2WRSL3Wg3
20y2M3tMijXcDI49tJ6p9hsjncqWNipR/5oYEIBIgSt0TBT2ps3CmpYrsAM9gVauelQaaWfQJaEp
RCmMKrMNRII2C5Z86lpdy2tEgqQOTUT4C+kgHp3pwow1KjlDLgt4J57Fsy23sRslAis00HtpV/vQ
aX+RanUBRB8xouUcygbZwO4kH1W7xKSJLju/l+1zG/kcgDct/1HVgoLMg5l7t9bLzTk/nC1m7oH+
9zWwQgUSTtyO29u2vtT6Nt1G8TH6BSCdgTy4MIFik+JwMaplr0D1shqc+PXYFZ9rZ9urO4jUYw6M
QV33hF0wQkb8bnVrAkfxd4fhYZiM98Pd8EQUQiWiKyN4VHU3HRGVpB3k37p559ThgOGjeMKM9hwq
bfE5Dq6940B8lDYaOO1tl71nKA1bJDXq2Pa1qQYuHFkbciHRCT6y9BThLyaA3QYoBwEJt4H4gfGj
pxeKxjELEYbAPz4UN6Jn+nAEWv/8YArGdSgRtpHCjR1ziLEewFuB044/yKT2XMke1rfzRR1bHhJD
0Xw72A4KzOu2g1O71SnaKA7xpVuzT042pwdkAK6Pelt9mE0OI9vyi8GVI3Yg/k3EMqNigKfzqQbf
VgmQ22F0nuWTM9ZO+cSG5Mu/1IvjrLWKkX9YmHGntb58pC/FIgfXU7unxQEnqcPsAn7K6rV6l9s3
TiclcXPPoqHGV+vr9EX8NOv5WXILbObUHu0+enTMa3ZQFdQB2wP4Xd2JkAjqlXzOvSPeWocHaYb5
4yREMEklIGL3VO4i/SQu5Et2ZRIKOqJoABrUqYWohciWqFXzyQKtTbeyDVv2xsgTTipTUUoUJmUC
+vgHNpoDohT4I4HbBV+ct0XJjYMF55zhYsu5HpOngJtnyyMDZDdoC5avjavwjrNF5IQPRRe+nw1I
lHPW24R5FvTuuxW2ta7SMVYVFI77un/4uKzVZ2lRIq9mTdlLHtWefqDRisuZSPIhi0bWdld3NU4a
zkstGeGmMO2bTZDobvOqrfIzEAIFFHjubF6TvaPRGl3R4z2vfg9xfigxf7n+vRbTuSr2e7ynDxyF
tQZsNJm1wCXnQ4vS3++XEgP39dD9eqW7YlJ6sa/HUudJD77VCo6LE3EeRZpR9eA6Dx9JvOG/onXr
KueWeuVCUs8YRaEw8YwBh4JWfFCk+0GvgEeCFI5AiMIfbgiYv660P9THvG6Sw9zopTOLV5U51XTz
hICOAM7GLm387ttpSZc93M63z8Ugf8m7zHUv8yHA0aBLaudciB+4eNA4C1rDct2aapU4v34f/R/a
F1/v9W5en4ukKSNxrxkSTfEChuPkOkQMcBIHW3RMHgyN+k26xORyKLowNngN2a277EQyUysp8/hA
UMp5PTt+xoS/U/3lajvpBfk2JIbil3igj9LeaRnZDl30S+poG7eibd6FtP2g36Z8h458vaG7WD4v
I7OI99wQ0E1oVW/JXJptkM7GwnWGdqR/7OwiPIyddIgDKhZ/vw//9wySwFzDQEdH+q6l3bbUv2bK
wa52ZSyfjzRLqQGqoyKMH6ZTP1/Dbunw8ZmO+t2819GBVzT7cETo4zK2yUYRqJk8erE/rGKDuphs
tmTFQPzibu839ORisWEckXLcPGvDzWqLauni+v77cCnfS/KMF01lZM0tmwvdPYtSKY1qFvsjdgMa
Rbe5DOBoM606JFPZwPR+v9rPz/Svi93N1azRkiKV0uMccb1BAcmDWsP08GBF/Ph2/nqiu/knXw9W
EplcRA73U6WtDZLeox1W+2HRCYEX2UbphQPsfpZdksja5PlGHMy7VwmKUDXc9ZLZpbcjKOjY/m6g
hEXifqS9bPla+ydgAhCAKwqU0nNrqHB0jyOfFAy2Y/2gl/lDk8VCXs8EsIBahIK+3ddd+aLKTXWU
pNMczudxmb5n72aw7ZJOHQf1ev+h5eShee8q8N/gkocW3BYA/pPEV9eAp4Gw7kgHH4Uy37vwyAex
Pemolrco5Ot3u+IlMTepJR2TOX7okMVGm3dIs7MtWnp+bbRTaXIF1rsbybG7eSKJa33sXgDQ7PwM
2gEkoRbe8xjvHUh/Q7XwdQDpMLszfx9YOjWsrZeSjUGeUn1144C62j0prH6qBapTjlrAvY2VlaCZ
lpWePTYh0yBH8QgLcZMM/HLwfn3G+yP+eLnm180lT+ZA1UGx2cCKt+68nEZXd5t5Sj8PzF4Zu1d6
M9PNaF87cu2cEJGkulZ0yql9hqHPeyrKYWRSKthcUS0whtnnZeOeJL+8OPbev4ZwBSY1hUZNchVj
JOEpHc3ME9tpFIcSmKKLG2fuvmT55h4J2pHGItwECIfg3YKaJpbRyReagw7H6S2mqHJ142Hs+Si8
9gQ8DUW5UervZlHk1gmMxdX79g02ao2Q5XmZh9KzstjNHuxC6rcSm4UMEQ0e/EI0OgL3TbhjpCXM
ZGUzL0CRmNAork5riajEdZVCwXbh5RXrDFx1ePHdI/kF3Aurt6cz4qtnt1pZp0e1nm8LHMkVhLhl
dkVCVARBvi4ic6OYRW0fpRl3Iu/9fRv0kX11ENhrNOd8cVp9qeUUoMeED3j9SPjo2xF6d/W7vV+y
7CorklyagYCAAwE4L1edGmdaEiSYX+WDbVkxvm3MXBA1FIO9DIgR/nBfH3cD9siy9hd7Jhgsgqd0
U/KA8Ck+eL2Tcqhu44s88U/qsV5X4U3aEpLHvIMIGqo8IbqR6BrB5hHCeBbcFaHcAN2r9OSnfn/Y
B1z8mjt+fwUKXTAx5ySgIotZQ8G36bpD2bnRW0sAoDZCJn/8w/7Q7dfwtEhOR7C0gNNPp3hLZ87q
5IOsgwH3T89o+DsLQZRxNAomhUtnjBKSj/0v6GWKmreemqiiiAaYaIEJWT7BadmuLezKfz/svjeJ
wOyI/RfBQsO2zdbdoEqyVO2NzLBmpV+5xJ1to30ITUxLYUgA7c1pvc0FY2e2w6j592vfkqevW5G4
ttDUBZpl4Vzy9YVK9ZUgKFGtGbTrpckon2Hnz7FNfUZhTXA0TnSKHrlTfC/j3p74X1e9y7GO+kWK
tBNXLalfxG1MciC9YEqOqoAEobih6nDAmvtCRavytiH1CN6fKjD43dSX18b8UcDxfSF9GYbbK/or
GlRSTT7bmEbNeAHU51rkwK9ANR+tn29B1NfnvhWO/7pMsquBsR+5DJpgIaQxFMm2qELG7sF7tDXc
ArJf3qx6F7AdDa00DPCKLNVCELffra4VZn01fEm9HU7tAGo44IGX+uikwCETTchzR7DdoLpCX0DE
INTbv0831RZXvbsrAaFA+o7IQ/+2gWfXa9HSDxtj5sEikZyXxleZ8oJHLtgIsElhlLysX+bzAD4M
wi8+zBNmxsYLO6LYzYIOAuixQo0DNum8DAN2FWFm34GwIypdyDq4/Beh98nG0YHNzT5A+YlesKDy
3BgOU3gMyOj2HUpQ49AZO5Q/+v3K69f+bWuqgr6PoKDhDp+HcMaR8Nm6oajQVoECLnF8DuCMpg5t
JWcsuv2rXed5BS0RAiRiIsLFHqlb0b5vf0LWoRnvTyRMLcVmAqsEWgxsiNJZehNkG7s0/T+9SZse
u2AxIjqPCkMPfstN+9jzCAb5Kw9SaO/dg/QFa8nuCByBUJ8Re3AF48hyl9g8UO+vAFP+2ZZR84BA
Omj8AZQ7YZLs9by2N3M3Dj8EFUZvCxLbZ/vdexBXayJwvnvHKoLJBnLrnInYbHzdU/bYbJEMmdnc
nO3o/m6HeT99BiToA4E6LArFJfg9LLSBNjy6++5+sQ3P/ayLtcSomEqf+mqGbjxGDHAHNoMGNY0H
FZbvRQIERDVOKhm/BRO8zN3uk2Tl1boCSMVW/Doy+/ue2IUAk6tLaVV+aAEwka7esafHD270UnCU
OtJSn5mTw1x4RYCih9UJEjrMJzsafADK1+XqvKpM5zr7fb0oItH5NpT/utXbRvrXhhGr1ytCclpG
vGN1KxBYcYimNCRQippuSen7f3m9u5JQke7z9Gy3wFJTOtZ9XJHam8Bgd9D8lDzkYX70rZ/39VXc
Z5V6kymnvcH18g6h0wQ6wN6VOzYl4gLZB9E2OS7y3hnddBWgxHaWLQ6ryJV7yYKI1Ro262hqPNqk
fzgLsF2XbYqNmOsCqP06fQFXK0f5VGfUJep5+XIYxC/7RRVWoT0toB16l8npBVjNCOBLUXqPWtvf
i2ViSHRTCG5yJhFvfb28wbIyEvOYzePldqj625e8hyjCsEVn5PeX/V1K9yakSymIwEOW1Vs/+6/J
RefSRNtcTufHYTH7o/wgrNP/1Icx6uivQojm+D4/VbRdJIgXD2tg8g97Bd4nFqEH9msKF/z6tHtF
bYoykRIm3KYD6/FEn/yCNtw1iEKF4I7SpNuQl2z6GX1zmFJhHWjIU8Xe1WdntInVqEZnHQBeHemN
k6R3EsA8ABKXXr1KRsYK5A3dhshrdVodvaOPW2NLKIr5WnvXNd26u+1Ig9boCIFdCik5dbRw2zH4
qY62/SoQ1Fmj24CfAuLZJj8MDzjbg5qC75YOEAgaH2kuQcwEkYmurLehFiIFv78oRQSAd7sABDey
dVnkPlAevg6SZm2t/bHZ7eatbh4Yo9Po7CkERXW3DGrfogKvssmePv6XV72biLJtZXEpc9U6sEfH
FVTMz8M09vN2iqZE0S58yC/IrD6AOH4nd1hszkxJ0n+yDMpzXx9WjbRzfN0k9CsJP69Bk3lFbz89
1k7RMVF6cLThpQ12kAwvX9bgYLYQ4tHF/QBqGFKTIG0/jhQqv7rz+3jcCmnf3kILXKGlt0ycEu7G
w2wVZ+2g6sn8zM64H9D/or8G1aRkn1I8IYYuo7sKzonWdDwBl1MFFmow2GQAoHRe917WrWuH/rrE
nPn93jgRfpgiqmmIkiY+Bcp9ocnam5uq3jQ7gGZxW+9qQRWabRoz4xwg6iU4sJOUg/Ngiy7loZuM
6Rj6l5483o7TKSXW5jkdaW31eT8wV/tB7NP1XpBMXkbnqfUqL06zHF675Vw2TjmsO3TgB1lbG7bG
cIoHUWB2D+8gVOQ+nNuePkn6aP51LovkGGg7r6W4wBJjyzEmiDAH6F7N9DY5sd3VXOut6TT0xMq2
7O/w2KCp7JWNo9G4xX5qsJmcPjZd+8H+ToX3+1gZKBpT9DUohYMV/TrDFG1v6Wl13CHOCiCjSx18
46rwB2E7wWPGw4pW5BU9MlJ6nWOwDt5TEjOy2il+W+6O0lcX7HFPEDmARoIBl5CuyoAk6B8w34m2
I4Ta9SFyUcg2YY+DjOCJqRnBHAFSRnNY9a+dHDCDgVKI3kEbs73hgvRbQ51tijwIIQgzpLEPXS7B
UExe2IEKTa2NYPHtW2zRl+Fo7EprvWbsMg/w17PRz+ZgoTLgfghiAj6nXTutQU+IFvDG08HdIXyG
+tHWQc6h8siIG+A9aEGRAxR+jlRNM2rAgVy6ydU9d4xuBMjG27Tr5WFmLM6Wky4V8AQKzAN+9WE6
oimighhDCYyqJaqEk2Qi9+TV3stBmdKZ99OwaZ9eLmERnhZbNs56cQaHzEuvQAYU5BewYgZ5uJlE
U3qnajsOTG+7wuDAi6bJ4PdFov60SGgN2WykKtLB38iqcto67codK/jypnb18Ogj8da16UgVfZF6
66Gwb9fagr0eBwUZ0Cd0yI4VUtYIdsMKMyFUY0Q5A14pETzIAqEXEQfMWlcOS1/03KOQ3rwTdand
0Ydt/AJZoDcAPIi6Rp7QbaItDpCKF+8m45LJlXWUYD/c+wfwKeCRqWLlQdTZuXm75e38D6qWZMNC
ykiiH7/xdqHNgRaBxLIBJNduRKK083euCQGiCmIyFdG+jYIj77dio4Yh4RY+lfr+lowa1Unf8Akg
fXhKBjIQclDzs+rv+yqnY96jxwl+OCaJaMADUfLLnfM8QR3DJBM3QNWLo44mFf9z0rUYBWoSQL5o
Ag8Sdrmth1wbo0Eb2PsUf/05k0EavwvhiyxkXiANXfKzaqeLR5vgrWx6t0HjS68JxgzIQBLMr+v6
XJbbQxWd6SO97QgOLqSVV9ae5dcEEmZAdY4xOiOkU3tasJ4WbQDLTP5tqGBZnhDZ7YC10XnrABFu
F4FgoCBmDfpRAvYswGw1QnBS56Hb6g9795f7vsuXor20lxPqePPWQEjMyZTP4Di7XN3/hOfh5P2d
IwGhlZmXCSKd1k0JLgphESPAI/wtZB8V4n7FbLIm16CFSFM0jtpiXR+9ky9+PQcXcgc04zs5YBBm
4BN0aGrOAI9wuOPJAUz7LVStKkh3yZAKs7/r7MZ6cCKsOSDBgZQHxBNw36L9D98KUNmD5flDlGMI
XgWhqMXWbN8d/Hp0oii+3Sdza2EEOjgTlWTgyo0JqImBMsoY4VcCbtDqGG1SyHYNRHXiB7dhiFny
bRb9dRt3KdCu1raJ3KQJKRcnO4xmuy3Yf4dhi4Up/obNNfMyUZETSsbL2qOPyuaNk0PqGGFN8TlZ
Ql30aaouykAaRM5r3uXkYzGKqgHlyBx9I+gh8Lfg9rSr9iPIhPZD2vhlKO9SmNPpZJixyTOIIJp9
A0lFxFG9NVOLsyFimzijNm+wB+RuCxi8xZaB+FWQue/qhF2LOzuF7w/e7/dSObr9fw2suOm/0g3D
suM63fB+TSeiWAFwGnkMXViXqp2SW6rdA8puODMywZj0gqMQB48W263s9e310vGi9WuISXZ3+Ee7
3SFPdrF4vQ0hEXeADvUEUU+BwXRiBBAJLKnIFeEuaG4n/O/DoFg/5JcGFEKDwggunuBYv47DuWll
9iFOkjneOiDGxO7/pwJ2q5wPoS8RkCFoVzG9RIW74s9aYPCR/egzbhdIisU9YN0g1hVP68Ob7dC5
a+uEpXC3ETrVPM0TAn6oj1AJF6UwAT78QJBTYBlplDi79hlKF/OZIiByZG9vK8Rgrz4CXRcEiOTg
j0KQKI0jZOQC8oaqULtKmPXy9g7FcKHDtqM8ID4b5Ms+cD5YDYevC3bSQoiu86vmplMhcSSq6IJC
AvGZnbdhNzYdxGtiyrkZx8chUEFfqB6NI+huSbsGcYaXm4Ik0tUXcYbsie+W0sJLmKpNT+gzKW4T
7EnTbEhKBh8aUXzVYjFDgJIDWbBVfn9t3xHnFueKQFhpJgxvXt7Xt2blrWabFtp2jgotcnrLuOVs
3nkZM1QkGG8G+eyezu41zFj82zBFIukzhQo7vkxiapK+xcaRPUgMf6qj0yOlnipY8C1MRb7elFS1
lBpozRaO6OX55ZO2jJ+TQbPz8HpM91i7xey4AAmNyIEMkMt4acawtLJXRPfl+QkJjdy7AJ1Ug3Kt
Pf8+Yjd0w/1Ka5lk9rjVQkm+leH+Wu9gya9mcbpswZJvh+WySX1atwmxx9bJiXeTfjQp0dU4s2Oi
OpAF5VO6UkfXLojti6MShI+Mgf6Ww9hJ2ybO8FBeJyibadhShXtE4xYJIjZ9aPx51I6LB9nercxy
d/dAwIQ7Jv6Y2Ejd7RMnuThigS5v5hKttQBZGXCSCRJkjvyGz5b+dB5V680AHoGOascjKgH8IN7c
l8vbVH9oE3Nl3Bm/Tbcs1vT/5uy8duvGumz9RASYw+1m3FnZsm4IybaYc+bTn49uoMslVVvAARpu
/S5LmyK51ppzzBFaVa3l+67THTN/H7LAKM6i8FKMZ6GB/z2WzlRQIqzw30XdU7TQNRKwurDwjRp9
keWp62Nq+MXoGOE+V3YyAulR4bDSaaXbg8r3M2VBnB15AlxM0VNO8vpqlbfkj3nSfLO0N1BWhcwe
ul/9T6MAdu+plONLEhibgwgvmcGeNLQ2ptbs5etDEmijrQT8Dab9WJZ4/tw5TUVDGk531uY7D1zj
yTb6mtkJUexeNPluHDFvf9AJP1PinQw1PnhL4xy/r2C8JkH+g4nUpcCY4NJ+j7YfPfi8Mj7XPa0M
DNY9MXqbsqgA3L9TwUT4BGFz/Rxu+58JFOzprPS3OBx9Fzln7PFmdrbvyY5S7G9fjPyjIgUib7/z
k3ZEIqCo5EA/Lm53N4f4tVDBx40jtd/F6l7pzkiB+LuYsEmQJ/pCxZe689gHZbiXFa9QztX6WkTX
uvTS0qsiT0QDjAubZXftReHc685LexnhXI/PMftjetbbG6kPlu6pUQ9jdldPz7V2kqRLHD2Z8lmX
9llFcMEQNMiBxsNgHkUpsEa/WF8V6ZJpt8qpjY+rfKO038PIW6Qgqu4z9WB2T3l81KxgDvejFfR8
a3lfak9c4Zq4JcZY881kis6cOIj4+RHcPB5ydDQKuzZ+ReOpxMwx3IfyeQ19vThE1UZUmJCv4RHa
HNfmKjTXQfFreCxAITrJA77WB5Z6SsX7ivQ4FVOAvWwejfwkoDtSDwbCl/G05PuB4CCoBqsXFUGa
+C2vVXGqpOs8HkT1Ni9f1OQsCI98+0AyMMkRREvwKRF0tOgijL4o7We+xwq4sqT2h/FN684d0bJz
cx1XT7SezZgwCfyJBbo6HEnW2B+Nd916FmdYLN1Z6vcrPjeqfC678xxd0v6Wj1SMu0G9Nce3julY
9xT1Xt0HHWy8Imh6T833XBA/iV+GGzXwFPAvtQLeAP4mWvYTjVnj9liFr74cB0px7i1vxQ4t8cYq
GOvDOHpydNDHs2J6tYKipjU9TbTV3tawhUhQztphv/kXVHTFzU2bwmm+TcxzEb0M06WYb7rq3PKS
JLdW9DwYP0bzGGpPyaY3nzAyFa5tcRGr2s/UfQ6nsXaE2U4xr9ZtjajezhYqmzzAVMOOxG68TrsO
HKswfuZg6BwDkB0QgPEvYgs6v86LErcrPH31VNUemsBK7Ki/HX9lUEX6QBPcVAw64SALhzgPtNIf
AbjEoNBcYXKKB+ldxi9tOMiRn5buWPoZs8XSDVU7XxyZEXtzrEtH4OAfnztM3yg1Wrti9Ju4Izyo
2ZV6LxlcsQ9EGhrEemYgam7aQhSMbJ2MIt1bi8OrQgRtHoRdUI0+F2vlB0HzOu7o0p7VLgiV06gc
5O42Nuycx5nva5yp2WREb4y81XQ67Ij6vdi7pe4ZYlDOr4KFxUhf3gsU53xMY4tYRP12z5mqnZm9
RHAmVZc/4+GkUuJ0ntB60+Dr/aEUXDQWsxN3XiMcyhL3ojWo1suY7st0n8uHgoWMbwO4ZvluZp45
e7PqRYOtQXKXjB3H8lMR4iZq4/ozFHaCvSKmlqWbMwzHB56wqdKJK7cGnMBlK70r+n1IABexJesO
f7PGMbCdxwp2dOLcF+tAMJ02CZr2YKx+zxf4YlR+nweYAcf9bpK8NGVb2j6B7+VxtK1t4knK9jw6
PAUZFUHud5OnJHYmscT95Ad2SIviNorbgRoo7my5fePxaXGDu5DXTHztqokrs9PhvGW5cX4xMJ+V
sBIvf7bPM+sR3yrVYb5X4A1uuglCQhADVorsRa1rEqTZurHh5aUTSrtB2dWr0xa7lskuLDjBzdGO
8FpbrkyhR2oA+igKYW4NyNfsloYN20fDgClyMOVckQpRXy52tLryBb10ja6ZaTK2oMuhnIJUPlar
M1VBxHGZeGJ9iKO9qR9K2cOsUw16ejNpV4GdqnuhOhUW3DEsyvyuPuSLPyVeh9gHSTujSlhT4Taz
5N0NBtnlZoiyO1Fe1d54LkZbQ5sMryNNAy3nCKSXbsgWCBbRkUVn4Ih6CFkwP8cLS+EY4lTE4uxu
auqLEUlOfyd7auE1aHwQ2d9tyrXRfq+wCAcbYg0Q64RzFfE0/SFRTsKLfqO96aut1N9rUIBrym+O
sw/K7wgilMv73OteujwuvG3o4eAdQpVDSzoGd50HONS+4GpriPt1eVgrAJ/1PlncFoJRu1dRNzVu
i5p2sI1brLdy5BGudau8Nw/Dg0bHgL70h37MPIyX8B/2+KN0Nfos3MGeWOQaLb2Fn6nyNF8g3pX5
MdKoqo7NlaJOwEFH2PJd+4NCSPxjjx4LlMY4hF3L5r8faNJe9O2GbSWhtvqd4HSZXcZBxa0+x7mz
zjvtkZ1D7wIz2VXmGcu2IXFDwRl4hYdv43SnYeuDOBZSYOIWZEVKLhLL6Ds7YNNeV+hagJ8Qgtjf
Wfy2arAnUwXIL6zeu4mSAMDvFUW94FREGKK9P2nrayZ9UzpPHfyFUw31VeOUjNg1dy1dMd4oeTmb
HzwloE3U5uEu+6HTdE9usz5pmW+EPxfph5Y/zTMMNpyqZnln5D+KDn2BGO46KIiZhLZEAI+sNVuS
pK/K3d+8yr8UnB/HLiJzxw53G/nePGNvUu2mZd96FgolzwAejzYfux0qJXT0s/IW1ls1CFN0BjhX
AgX0eroTkwPY5kK4xCZWs7tLg3pvBRJluwwqvubINGVqwnPCjC+E67O8toUnv7cooLNjYevaKWue
BXr/wo1QdB4xdJvvCjs/hrjRNuOtjDoFA8A9/x/IQA+67xnNmD0bHu59Rw00BqiqdMvzUDlYFHCI
7LG2IsQxe6Pf7GzcrYZj/ms58qb1vnhE5YOSA4TvyHvZ+xOJHAdz9Gq0SN+me14LEfM/pIXbjB/J
cyL//kfaK8q6g/mtZhvaRfU+o6bOUPmSjKbbohZgdWtiEZq7LH00bvol9ltPf0n32gNtivrFvOy3
HuXTg7NEeGM0KgZcczqJP9os01xDSQgj+V4DkQLZLCCs2h1GFkTaoh/W7EF0rfxKXVD39lt77UGe
Gpd52jI49Kwy7X4UaMOlqO8WdFDRPkHZ0l9lbBHx4McHEasQqonUU+JAnG7a5dZQjhm4cXPsFKdW
vLh5pYcMx5upoDy575eDJHwx3/pNjPr8S0JThvOpQZL78EtKRT01gy5I9/jRYNfe7oZX/TX+gfCz
+KXj1xedxvfyNfqunhQeKvKJdbLjL+YHv+dCny8C2hLEJRzWPs6qmf1lujKZ0v16bZ4ibFKFizTY
dbIZRmaMkHRHQsi5BKPqhmsg1zcLAsCOBGY0duatKR8b1DyREzNP/baSPIEeq/Z2nHzg9sSWLbcE
iVs4+h+qOSigO9dBlPs6MVWyq07MzA4JL6rqK6qvCkELtP9KLSboCDScCFeF2tHZDFlmDwPHhL5t
TfyXgVP2tlx8tfUfeZn1ydMyZzsjzVPVHCLjrOcPS2/XRFfcpO/NDzpuNsPxYD2puLg8zqUz3rHx
ThBCiKZALv0FTPBZBrJ1utb/3tWPTlNW1heDmWnSfc1uCRTEwIPswNmGSFtBCCXYBxXfd3PfPynQ
XlSb078rzyapRPUXcMpnxIJLgcqLik6VFRlBxb+XUpKLal0yXr3fDC0xsHlfFbsWXlvtqQWrUlwF
turkGt+WR452xRNkN/5hUn1pfgogNbqx6lvylZpuGhkqGKcFwE50zSPHErs9pxrDLyrR8bFSA51s
6GsI7w9+UYrC+u/gy2fKwIdf5QOKHYW9YkkpCybeE3hxHpm/djbkK8b2mF/Y4wue+6gTH/+/FomE
XRmAj2VI/5Og/Md2lChz0cwQiO9nQpqQIzJKMu06p0red/E5Mp/T9C7UwDyHp7lXMLCWV3ekQO/A
GnR9ByPH0Sj0O6fFT2e0B+Rbgo+Ci2IOxvmLgMcTZQK3e3AqRpMMOcfvxXzQxWOlxU4pnGTlhyTe
dubVqgGW3Mj0VxTP5l5hfqUj2rYLygfgit4ZyiCuPLN2U9lTUp9KtM2OPRNAIngtuwCgRDSpHAS0
1c33NbptsQoWL3RmYeKo9VXV9gB8MRhf830yAznhGx0kBKJ+mKjG2OqJ7/nRV7faEFia3fa8KF+g
ktInQunvx/zP3f4AAKpRnPZoj6T77Cn/WdEsP4TEB2Y3zOIvOHH8/aX6P9bHP5/2YcBmlsPcJTOf
tln5oheN7G50EGEM1La3NTtPHEiyGzUeZ8wwuXrqi2QwMqusnSFzASBNvHZ+WqA1N8W9Ke6mniPZ
E9VgXfw+8yWqndqZMz+p9lm8ea7ySGgLksnrZFea/b//Op8ZstvNw+JO0iXR2rC+fy/30hTTNOpE
6T5cUNcUkEs6Nyp2qwncglOWE4tOcjRfF6xE8cU2t4IntTwdS01cKn9kPxtMDdl9Bdp3W+fPzBHU
XTw6FH+bn+9XjN7P4ocP1/sBkqyVbFCniOttH4DXAKdW9kosjnBfGh02I6NxI44NnHqhEuAItm69
vlHZKqULIOa8439GQIaAPlj5Jx52EH+/o581hr+vEF432CU31Pgw2tDMLLcmq5PuJcgd5iZmaVHP
Ajm+yq8rYQcMA8gvkHbgHZ21kxjwQJ5kxpA4HS04rAums1urZBerU5ZfLJYNof94fLMf/e/Fbf/9
j52pVeu66Lpeuq/ekyPVLKhzeEovNSKRr7hCv0fNf/msj4daO09zpnXcCHxKYgyQcs/MD0Z7O4qX
RLg0IGjDSegCDV0KaXnoskFHNNdqnZhmNnYNWLwZhRhOwW6NUxUshdZRyNJY3bJ3BdlR5Q10SnB7
zp2WaWzi9CEyTntZAZV2UGzhrBovyIDq+hLpd319mesLdsEi19I+Nd1eyAKhcOkVFbwKm1s9PGf1
NVVuVxixOlfn4/+TXnrZBxoCdOcEy4nYMQ/Diqf3WZj27JMzJ571xSv03wfXP0/J/HBwzXORakkz
SPdwXh/IMcZfuAiiRwM703uc3OtLexje5G/Js3j3xcu77ZV/e2byv9+PKm6NNRN5ZkbjhJODsUxH
rDriMkAH1eY40sxdRi9gepUQCORqNE6BEUnkxyve4fs8gu60o/UfkVB1dta48uJ8cYnbCv/bJX7Y
sYZKL/TY4hWWqPWZ0aKPhRcClALjY/ZHzWfLrYZrhHU5cpwBryt/np2ytuk008kFbpFJb1aCeLKL
r3hV0qf57r8Xv/lhe+qqTQWrcf9MNMP4Ro27CbeT1elSxyJvIbX1Z7U455FdNO7MJvrVYfh5tPvh
ArYL/GOBI6iW4y7m7oAVaAqrGqhvJ4R4u2OpbVdQbxiVYt6QuvrP5AYMZfxVElCUObPmyKsz4G/X
f/HEPk/iP1zThwM6qmR9NgWuqY9wVidVy4mx4mNrXLfdUMZ/rdttZWXlUexmjEurLRttDW05dabJ
rrFzYNlj5Y1EiqwnIO5hg7fkkEJyJ812DmpWBXXq/v1N+0w8/33dFkQaEcIx4rZ/38tlVaS5Slvp
vjDZkBxt5Dps3BDFn1xS3dgtYbetnZMf/+Vj3H7055f8n4/+8B4NTTFgwNlI92LorvDRTKfnEDHt
rSYk6hcsGPk+7KTt/+wkdmqkQ78vaAFMUO0YLII/MfH46gD5zAD9cFM+vGDDasVDqG3Lb9ixacvt
LmZYMtoGUqnR1gsnTly9dDn2mPcoMIsMu7S8fsOndkNpV70ztY4luE3nhISkYBEHCUy0FRx2m112
le5VmgE6d3qFyeN1/OKZ/h976z939sPLKCqpbCQSK1TXdslqY00m5XYrO9xTxiZa7za6M2hOBg+R
6+e9A0ux/LYLBPykF0/rXK3dV5q3YMDIkBaTBIjAsi0n25lViXs1C1J+FAIJEIjVnmMXAm8vO5Pp
NFTKRKuajjTaGREb1AT8GxcWP2+zpdtJx6DGZmFsf40/10Ml2voWQGBTOdbKVupQUER0o3CfH8af
TQu4a7N4qNaQleDXb1LioFMofUNjPuPUIL6eLDtCfpjjczmcWvEqtmdZ2L5OGHOFlwluDrkb+rHG
4kq40cNrZwacmSJsBdNmGhINboM4sfGqyU/0/WIeRmicAnMORmQ2nRyVCm9cJdMlfnEOGluv+bdV
8KHWlpAn1HnLu1ZpNP1MPvY9LKOfKiEnoZOw9HrXkPnt/Vk+hYYtb/JTP1c5dGzaKg32YrpPLb+y
7DJyqMpny7MSL4XnarqL5CXaVjcyrypXB1y4B0ydd/QyargzsI0pXVV2TGhCsgNfoGidCjGI8MKC
a5mlJnZMLHmyjeKZGjAYkr6HqPR5viRjBObNCjtjXe2CWoYgLR1SkfjFuyz/90n4z6v8odJkOi5N
YEK/l6IFwXVy2t7NQ15K/GXtEu1zyGzGZsxRsoUKO/JR4BapdqI4AL8TTq13w5tJVtBXm8TvY+7T
g9OwOEPCjnjE/HBl81qaQy/U0j1JKBOXIu/E2K6IW9jOop1JzLNiT5eWpEfTYYVk8Vmsju18TLNT
m52mbVIGZu63kc9CisRgoAixLut6yUNAvIvWnDv5Vpa3anKR/QwGeu5qdWASLjhA/fAE1RfKoFQC
HS4zbsmiPSng5W5n4SR55bGorVPKB46VZvCHxatRjA8+XxshUzZfWK69eC7Xq7AGJbPPyNEbV6PY
Kx1GBZyUTHf62S0AnKwgVfwcThlYK4RBkihCb7r9YtPaqq6/3c4PVfskroslxhV4wg95cuTOw4/N
nHaUEypBJT+zH6Fg11/V75+ppNtO/89D/Ig3zkYyalbC6xUznYP6CWvquXstf4pP+YOJ7TpG9wk5
N5YMi2p4sd7wjVPedDinpI9hxffGezcSGxntUkwKz9JBvaIcC4kg6u+yH8yVzmRU+Zhkzo/5rQwY
vfnOiG+bEVpyX3z74hZuW8XnW6jLOtRKVdelDweqrldF2mZs+4rs5O0ZO1J6xzxx9NexdpLIToj2
gvhJYDQ0X/zi2Gq3UecXSxZq239cBwpjCQm/ohiyuh38f9Rnta5milywpYXMFnB6W4OcvUs8hLlP
dZTjOw0+A+8i383EtD6tP9bIVSKngXnPGl7sUA6k0S1GL/VnIViFoK68HLkujsQMYsdt4oDyPnGp
VAQY14QiNe5Is0toYOVOnKtMsJFEjIeeuTfmVT9kTDiwU01dzAP0mIW0i3/CjrHM3UKDXHk1nzlD
qXAU09YMR4RdLV16iIO0atJe7/aRtXVUJLj02aGJcBpVGk+r3LA8KUSrzn42cY1BMgWg7Hl3lEem
Vj4Hmia5UuIt1HpCkMQBrIBt1RIgLqNGACO+nRVmkOfGCnQtWBjDguJh/Gaco84HjMehAn8KiaE+
0dWMAldXUBwJuSQZUvAXI7Z/ULed8tQ9sDmTTGQIgZQykf2iuv395nx8s2QWigpNCjGF8aFZU604
tEqTvU4l8CfZSn6VugsBAxZreMbLO5M5FuYHsOM2GML74sUW/+vN/vPzP7RsWIEKYaNRpdbI9pft
/Xlm61Q1KBjuGPnqBByPea+TveeoMuDlobyIDrV8nOogNgKrcXLFrhYXnJdyZ4Z21mHluEFbiQ0V
CPyR0q5MHL7Q4E7njvrKl7EVlFYAh0RLXJHfF0xo3Mf6uckuWIxHwzUfbtThXFcHJb5Ow22XgOLv
4pi4HacjWDF0k9zToNnG26YJaBiDcQKbna1kD3hswAkwYLQd0oxp1DET9qno54VfITJSaWYco/Is
C8Jx4guiM8lBiTG4cFTISQjhlfgS8b7z71dGcamsBNjd5EemvgoVJdv+TBffGtxS8oZi//cnour/
BbL8+UQ+rPFcmldJWtmuJ9GftKOZ7CGkRa+d4RhtIJPkFLlduk8KRy3cEAYV9sbSISl8s3QqORi7
a2+4kcRpQ4XlluWp7lyeJT1AWXg8SAPfucWOH1IwkuZsWhdZPK/kHoX93YqaCaYJNRF2NoYTYald
uhgDI+xV32NYQfJtQ52Hk4Pmle15kM6NdE6MY6LcStBE2nPVXEr1ZA2+BjwSM8IhbmnXay6wcmsG
SbWRpkCol/rSgQKQNJpDOZtemLnFvBPgV53TbWWR20PfWb1ad80BloirhX700t9viUCNXZmOjmxG
2uMiTT9HYXy3hjtpO55tbdt4wZ13xg+JfksKaitQTSg6zqR7EMGgz0XFnk2tgLVde8rqyLPfVadY
O4fDOdXOXXrJCOHqNLugJGIWBfs/tNfT+IyNDUs0Ix2L0wnRBhnt0L1ifrbd4IqDExsxm/ou072k
ucTWnl974feCnzs705uFSGD1oMhQN8/nbnFGjUGVEyLwapnUOgrILo4Gdy3uO/WugAkRe9IPPLRV
hl+Nu2JRjeiJbU+wO3XHXZ1vhncVS14Ssl+EO+K5lNDGH4uGt8E+U/VFglTZUaxdRJukgDX7Jpo6
yTFxhID5odAXBnHotqrHL9on+8rYT3qQlseeXTp25NfqUXqBS1r4snVuuoM4e03mZd2Br6dmbyz7
xNjL0qlx+EGdzBvCGo/hBwHq7JXyoiX7ej33qHtCBwJJi+AFrAsTXYHwC5y+nRVq0uxO9G6hy5LO
qUYUp2fqbHCWuFW6k3/SlcAHTuVga+Nrej5XknyyuqbQ0VI/hAXDAYasjFbf9EL9YDa+FQUCeXKp
v5T7ZdkQElZuFNolmbBkgQywPG2J08qvQmdIvImmB5OmaUPNDdwvczeCf1H56+pWqENg2OHvAC+K
NCrIypfRAIv/ZkkPfesJ6x4W01q4DRq27wmgrLbhxTlyE5iiiC9iX+yCiIdeuKMOnO0uhO8xS4Zb
yfUAfg0wjXYK1SxJRrAezL3a7nXTnzoIQXb0jAlmj3gGSIWwCcxDeReY1f7EzrqdnAqxIFyIZWdo
WzqjltpgRAZKu8URGI8tdnZqCJMV4PttVouQYOg0QK6zn3rCHzg6ZRQoz/EL8zQ8dtRmLz+Qd8QQ
DqhnvmvyjWPVOKLpA3w22i9O02Yk8Mset5k4O4I9mHei6AjxvrrG4BlwVJgzlHCCbstfvS9gBxrd
ly9DIL8NWAfiG/jW+yVZp7/Ci3zMMjZt1/jeBPg7swkw/oefIdoa6ATcKMi3804e/bzFCYhQwHgX
vrWHhUS5fnuk4+SPxDVEh7Q+JelVSI5xehnUc9hdLPEY9jf8TRR/cVR+Nu6hoP1zX/5QA1b9akzL
TA0YKt7Kaljc/DRh6Ir4B1UTPSyxFqULZhGOLjF/JpxdtuB+11pOQp2hwNd14CoCe6YjiJPdh1QY
romraxX0LPE7XiTC57jBqelgtb2G7qh6swEFyV7TIFs8s3MHbaePTp55Bjxk1U+Q2umHsISVdhr1
G9164GSWq0PTX9Kvhj3S51yA7Q7gHoqLHe7h+Ij+u/pM5rqVuikFiWNmvwc97XhHJa/uAib42vP8
TF1vwQk9yC8jplgI9HSn7IIJTqNlr70rcnuITli9XHaGFiqWV1OeKrzMOGa5g7jr3jChhmtf4zlJ
NU++Nac1orPCyR4bou3JraAdJFekeSxqb5GP/XKKBfi2e5htLfjW6po02sR5sFkLDgtRwoYXGINw
a2MjwykvYemFbAoH40LZPkBMwS1hwEdaIhM8MN5wuxzO/cpIbreWQXFeFPiGeKHtQDRwr2Dv2YOQ
rC7Wjr0d362vLEVEghhZnOHW5l2gIrxVdiXcCUiW5a64Ct/X1JU2E2c92uGHi18MHyI8rfgkReRw
Gy4ErPJluo6H+VuLo/GOrANUB3jcESfzi4+OHrExs1zqbJEYlcqRDRcklsw0iDVP7ALcVazGehjS
XuQFOUg6wi5IZ8JeAdq8T4UnFLTqY7x8b42NG9dTLpHojfLtKzOC30yZT9XsH2/Ih2oSd6ZKXaSM
zn2hObdjPOOKDbuy2Dhke+4ZttkcYS18sF9ZdJjGoC33bF5rarcEgKZOS5bmT0FzsCKmTINHmZS2
SA3JSYpIAPBB2lkQIGnZAWygU9c7FYEZ2iPxC/RI/y8sXlZMQ6bR0g31o7UDFjuL2CyheE8HwQK8
1/0cRIhbpt7p5EVdWvGJtKD5WbbTk2EE1SbMYXiE8kvGIstnvqv1hwZ1Bstc2BnlJSw3N9CxOHT7
jhdOhVhJhKITfu+ko4yxTfedpEOgFoHhLrPPwQsRIr3XT/kd7F4TqtsjXt/Y7Xndt8xjT2W4W8IO
yNDz/L0E/c8xhCFZaLsMSTEt/QPIqUp5PiQ1PUltUV/ZtewA1QoFCaTWC52uKe2WH3Qm8ghqvDO/
Aln/k47Fbce6QMc/RFE+bLSa0vXarPISiXiUy9B/zkaPF/Q+NwNJOOj1jaKccmuv1xdmgWrkgcvJ
5kmzvDG7jsbBmk8QxHXhbsauOYfAs0t7L7T2HVER8XmUD3G2L6x9JZyX6qqRs2qMj3JzO5NOBMWy
clb+ZAAIObW/ZPNp7K9dftargzp9FRXxX8CMAcYFH4sJwSfHATGvranVqfStcqfQUJ+SJ4Wqs3Cz
wplVVvVO50ikYOHcpiIgF4WojqcisdF0UHKijqb7HjcsUrE2MF8DUaWcWEjntVP9qN2Wjd0jdWXw
YdqQyVV0zuRW42Q9ON3Xj23b/v9Z/KaB2wrcH0wnVFXDF+j3IOcPcEKKBGEYFJUIweKoF9G3OiGR
ozK8igxZpRQPcz/9FHPaCOOy9qlrjZx3vFhmpNt919hGK8Jdlw8ziHZtkn4+DOD6MTsIAMXIOBfI
VivPNA9Ce5+sj/LUnWvyUgWwj752S3Cm0PpuFFfdQDcvy4HWjTdp+zBp5LrO57IkkEXa9cqrWpWB
zvdzfycUDwJ1Ry4qtwWc/GrKb0oDW/ZwCzygwGigL2n9UYC+2EaDU9LsFtVFoZ6JydsVSxpK44Lj
yDmjoyleR3N2RCq8XFkf+fcDQ55zS4FjzLUry7dmXd/iR7Sji5Dbm3Z+GuZDmL5VEYb+sOXVJaWY
xbqNPS0v9ZMsso9TEqlxfc7n/LAa5d1Q0/sukCmy8WYWcZJP38b+HMtI+sZDQzKLtCKsGKiUiDtW
njTOmrWlYDiNW9ott7yVvwmduzBc6IWzWcCCN5Bqqn7bvvX9JSFgWZIYxlS3PQdatXBarRbUCIn0
SepEBrid+a0rMp8fIhaHEJ8ZTMTNozx3zBbYGH8JJMOKaejpnN+ThFw9wRUNcp9U4QqKs2Savirr
ryGHqZS+ls1BjY8Zt9kIT1obwUO/nWWSDKTXzs+1V6ag2coZPNMOjdbjtLVasHJkkWiyNj5bkNeV
UUW1QsdknWtSFlbapy2sTDd2LUth1vZJfuzZJlXUWwrU2J4boYWvQxEjmcPUDNp7bHQHhW1bEDJ3
GbtTRv5vPb1PYu8JSumSVHJtQnJI3kty2DRi/EY4sdxZjQdVWki3stuWQQpvo5Zbp7Tz00gmHcdw
B9Zprua/rznaYC2BqIHuUqdYtknhu14uO3LmMgN+rQ6clt7p5DOXjJQMZHFIFhqy41KQiPlprR0l
uxbLoeF7Z079dBKe8/I5h4AuxGQlQ63VlrcBmlq6SepCOnqrsdfx5wIzSPVN9F7RfJ41boulOgJX
3cqP8xL0aueWybcKxmTbsJmOrAA4EKpcUT/xTmpo4dX3xnrt5MsiIMkCyJUBZF6n4mXm/tUNtkHx
Ldl+zAmYNSWTMwHKd5IBZngrc8O7NDwoBEms9ww8VkDSmsJIltIXSLd2UkH/lzcQHO7KQPJxHtuY
sCbAFzm9jyp0npS8Y0GyD/vG0TfZSQw9pw3JL0PLtsR3C5y0ScC5pv21Dut5CQsSpIvTmpzHMXJn
+Taa7/vJsTaXVfqWEaJyqMH551WWmAzJzF0GshH4SQYNsdHTCSKV0CCEhDKpaBXgEZXGWDiGSsuU
U6Umr+PSBCV3XUTIivhA6tAFi9dBemPD3OnRy/Zrt5DJxim3e34qaYzO9hNV6zFLX80Ckj2vWIxO
s4O9sv3XqDvrVEbbcxspE7arWt+50UX5IvAzRyic2VwEQ2Xajcpdf1VVlsFAi9bd1qMK2SW0Ryk9
rPPtdgdCq//9X3uWWTS/91D9Y7DF7QdKynUE6ION2l3EHMB9g62jYtfQLBrFm975I6lJGVtcWq+0
g6NXGDIiSNxG0EmQLHTUUK7J9VWO8+vY0h42GuCCem07/Hfl1K1Jsks3qQswmoRUaKrOBg2sqO+T
DucTcw60RPDZhFVWgip7Ytm6VDJDXTHfV/whmkGAMa2jL9I0kGtm5inDuUwe2CylnSgVh1HjTRd+
QTdxQuaIS2LdCEtJqmfssUS0qfXaFs1s0dliGMPI1u5+77E8MUV7F+jxRcTgLOCyMO+KedgpsnBd
zHmvCDS+Sxt0WvO8nT8aOHQa60FYz+850Vhqj4ioTx/R5OAP4BnZr9WQT5UCB6tbLnNFn9+Nl7pB
TMOuZRovCVDyvPh/L9D+jRB+Pmg/FEhjOMViNkbieUKsmQUh0a3mFjn0BYPhvz6GAhgfECTbFMAf
ysDCWIvFig35rFxjklXPq7hjYKRnW0bnV53Dh8nG//xOf37YhlP/UTxslhF5MUzaw4qBKG6BbIE7
71x7D3d3d5H/S93huPP+3bw/EUZ4QE+Dz8LT3++q/l/1y5+X8GHsWEx6XtLhLw/EPl03b8hz82QQ
f0clj3uAntj/j7AzXVIUW9v2ERnBJMNf5lHBIR3+GKmZiSgqogJ69N9F7Xd/uzq7ojKqo6K7qlME
1nrWM9wDB5ohTWazSZBqzi6Ws8VqI1urxfDg0301Txu/NNPFapAxN4cS0WfHtSWYHMq9/MtxzPCY
Sa7yS3qNBxqhzHhFueJnTGu/AL5nYgqsa9TvhmzIX9To3x5m3p1J4DdXMRoYIae8fJgUDV3WjBBe
6Y1vEN+vatJ2zu246BHWELD//iyVPz1LQLP6Ly91+T9iW799A6163V6PwSFPBj4sdfgw+agXz7om
VLX4XK+P2SkcIGeUCIGwpA32er/O9DFnoJEdRor7fnUbrxgf8EgmS3tgzcOkNBEidXT96at+w+n8
Z+X9/lW/dTVOl+J0NJiDR0JDmwCS2uxcxMrQRhi8Q9+jCCg/qf6Vc0IS+PfH9M/hy78v3RcIvz0l
43RRxefh8aTJ74N6OR0dETovdP3nT6qU36b9/70UpgPIf+OkYHybKujDfb3RqyMvhPQl1TE5BLH7
MIVMScQxNGAqbUqMEb8mx/fT+wFam2RWKZhIejeD8XFSnxCKM4+jG5qK8B2E5PJuTF/LwXgf5+9q
cl9uhtHxvVm+lvlIyi57ax+D3NwkDcJBBmpOyD8medbydpFPwfN9UCa07iaH8XlgPeZy9AAy/rIH
6FYW8SU+pteU3vhbvgkg0FxPfY+9fL+fo8UGz9RNchmE103yXO7fyrc9vQZqmkgINv4phiRKDivV
9mZcvzV9FTSYU3qT/a/lO598+WBCQS+1oY1s7qPLDCYxUmSYs+HKJdfhwfj6+0uW/tlJ+Pej/xau
UXc46c9TlSfG9Bxvnr2AA6Xoh+FWY6wZJGcwuUdnP4/F7BHrByyhSVavLk3S8WEupn//MuKfN+b/
1sE3ANZBGlRnpVNeUVu/SU8BGihBjVOVuQAN1xdIlw3yIYqCNMTk75dW/rjaaaH28kTMsI1vIf6s
brp7oxxQraXzDQBXt6UcfkEgqJZUuafGEfcQj01ASWROwtO8L+ErFFBtjjZZxQD79mOkoyOJhR0u
EBRmpY9Wf0FbDC/rh3XoHF6qSuMsD41i1ICbQbhSq83X/WKqCTNxY1lLlDTmFXg63JOPv9+f9NP9
fTs/tP1wkG82L2UWReskIZmwUVY+eeYE/eOX5YRDCwlAC0vALPvhyv0n/yve96Jd8LoQ5BP6k/y3
OKKp+VkrO64seHavCe2iNYDgmYkwnocs+Nns7XtxtZtm+ij66eJ95Pj3xekHi/jwYhr9LbJ0mvCS
zlVDMTaFP/8hR7cEp9zRZYLY7qKOhPEJn3mYtSFlXemDhK6TMql+CqXfBun/t8tQLkOPWEGI/fsg
vTm0F2mYa0LC4N5nLGeLcB6rCEMLdhRN1dFPovN/3kq/XfHbvn7qT0OrGq74cI4+NOEIXB1uGBXS
ez9eqz8J/vWQf7vWtzdMjWuI19tZiI5yNa6o+7WOQqAvDPSM6u6q137HPPgkKsHtpDoK2e/f19if
j8n/fYPvePyu0Guxupy66PGCd3/+rEs3P0yfZeudjaxCCCdvr5bOuKbP9UXGQft88cNX+GMg/e0r
fDupy/umPe/PRynq5JNdUDxKhwUD0Ht3cOQK5Ce2xAc6lhUD417MhF4D1dD58qA2a+2/fxfpn0ic
/y63IWuNxh2k0W+b/aE+WkNqhTZqn76mfO7r6b0AWKitK0YUUsUst/hoUP1scGGSd4WGIMfTQhkJ
KWzJ1o5vnYw7SeeJP8Iev3Fc/vXNvm+EWpc3N6mTxeh6n9zu8+5MYtEhu3mj13DfPlHE7HqFG6A8
eyjCooJtAfoC0h5xTWFo1hW4uOGqujHbI4utjp7w4hZAc5TQuTZDjTE+I8fupyjyw/PUvh0OeXVv
71iBDGJ6V1jWpE0gR0WGcrRiVn5/sl/iZ3xdSWg4b0aD+PpTz/un6397nzBT5aK612KkdSNS5oMy
Vwa0YPLdjbL4iG7y05Ogav19Ff3xxCBo/98i+k6HHdaXvX6vGVjX7aJkYH91OIaRwShu3t8v9Oez
STZg3KKYxgH8LX60933zuDbUNtGyPyCQqsX2pUXMDMDO0DJNPN3D/nT6+sI7lOm68/HDrfbF4r8C
GDpbvQizokMX++cR9WhfSnFvzl0kb8IbMr7DUK+z8qcc489p7m+X+RYiTs/B4FydzjI1XC+GTQ25
dN0AcbUFPQakA0dm6Gc/FI5/qpOhu/7/W+tv/bfTd1BoyuH+uHcRneEX2Hna36ygM0lVrpJKqZ/0
Af7+On94mNK3I1fTL9fNICcWd9jIklEjPXROZOOHhO2H+/r1rH+7ryH39DzsL9wX1uBfGi2i5+BT
rLdtO30Mkhqg5t/v6s9H+P8e5HctNk7wYvOqpMNM2ltVjOFbim+FML47RXr8ONpi8MP1/rj9frve
tz1/vAnP8+1yF6PbAKYB2iOnLnfOA5tH2oIgMCZDMSyhLNJZVujNiXTuga7TOTtKTFSr6Q9fp1+b
37cITtfIriJHJzFE+ec6eiib4tYNbkKUS8hdg8Kq7eKVnWlkd12PMrkzrLhPutz/+3X7u/zXZbHO
wTlaRtb3O1C3bjblo5EuNAsgJzQWHfnzayLs309GJlSLv1/rT098+Nu1+jTntyVFlqp3Q2xiIrCo
UjWix97jkfZZ+VPBK//xSjL2LBoRR5G+8yi7xzNvUId7zoo97aQl7h0vVlQvXLueDbez3KQNgT8K
jrhp5Zsx6UphrUbTFza1LUhDkyS9V6z9++3/MWVk1gezWxCwAlS+pYzysDkp7V0ADSCFKlMcHaVM
lWoF0FI2EJP68MWTGA68Hy7bP9Z/veLfLvttZW0e4m1zLKtX3IHzQRUqUjDeVtBaAIEA1Aa90ApI
bOX8/bJ/ih+/3+y3uHgr7zf1pF9e8eEe3mE2IJMBmKG26fJ09He6H3ocf3zjv91k//e/ra3NHS22
550TRkTa7RkeByg+OTzOdvjDhfqX9Jen+Qv5/tuFlKsgFPJF6vooDyyN0cbfn9ufVoms4kYJp9pg
kvqd/1C0h+qJEqEQ0bBxDIZkzcf+uu1O0f5LUj+IPwfeXfr3iyr4Xf77vmQV1oWkYiYBcr9/n7/d
117WlUFRHbpZjQQ/Pfgpro64zWJWP90n4grVLFudoKKcCaGaDXzoLx68DLD916/H07p+4cbkwJvd
U7SbZQAgyqS/hNZUDDDOlCNAECZ6OCQ464uPL6AyqksLYGH2DDGsD6SJ4CFF8Cb3KvJXq0BQcJ92
lPUIpU73/EesWxhoNKIrrOVUbM0hFAa7/Xq56DqakgcmKv9qXAGp7yLEwg7mCr7aaKumBoI8m/l5
qYy+ejHm17wMc/dgaQEi2lg8M57rEBCXwmanei80ftEEtFALx08cIbT3mlkWqrbv6npzd5kgTlWE
vbPjWx3vg7NhKqjSbOb33WunoUw/PsQX567YEpPvREpAktpXx7CfPhLetuJ+HGJ5t4+Fp33d9BhI
pHVaKgXc9j7gateAY+d68o58v7lZq17ubzc2RoMO4MovHdjRzS9RHp+dfPpyTLKnCATQPKvGmq+A
9zEvSOeHgnMfN0Ex4b/FHWCs/E1K8sVxC1M9A2G6D5EF0FJwM8eFmMoBeM4vHCDmUCtR3ccR3dRR
ar/Hs1e0LnG1pJxiDgnPGz0VD930cru3gevHF5zTi/fj1x3fqYfZ2Kp3fddDCFJIR1JreEfGYM4w
Hdq42yPGffNcLPUwneuNAQS651gFWQ+neHuNWSGk1l5ni/jeITzhAmMGOYUAN9I4AYIpobqqFueo
CSe0Hye9Kx5VintB9xfqmjlwNkHhKFb7pnq13ayGJqJgi7Xq0FxHPR3TbuztnGL7xPWkX1eShb/8
rkE3+eJhN2ANl42rUU6wmvbeLcRMEg12YIe27mzmwD1Xm7Ot30wkRAVA2IInZYoHAgMUvFlHE94N
0sJSCAVipI6eHrhpU4xmCRKHH7pDD3Le7V6GOZiyqtunqYb48Vi9xT2anBOcWb1jeAo1vw6KEY9x
OFUSZSJpALThj8WDeBDxHAHbYVhitxFymx+nLTqMbmeXrNP2gOm7GqBx45Bq8nRy587ENKi2wwlL
MNjb3C6mLsZU8TahYAHV7Luy3I3hS57cqzo9ergS4vcEzQNP/OBuADHR1nXVULUe68FCspbKpM02
c34k4V7GwkRiOnO2hsHdLYN2Y/Wy6iTarCW+b6wkfXhQwnOKzOBo+3CUDCUsvNT5xQjERHD2hIH7
3utWGyusUYfX7DtKYYFB8KDr5wATGbjnuJxpYxnxOv7smvBG7caVMbi5OUg526hPIpCFTcc7IqjE
iS0CawdbTUtWEPM6tou3Fv2nc3qH3QUoK6uXNRkVnYJYD+kM3PCRxSQDE5JMHAujbsUO7N8Wq+J9
k6GOdHznpTU70PX9C71Y2D2rHhwH8x5dkII+4Kcyk9GZF6foAdBqyj9niETabSZ4FbaOJdQfs1li
sRnr3sPq5avWB/uYGICLom0x6VwE/C00tiId0wMkh3Hx3icX7q4K6FyNsR61qV+8viBrF/tPVlNE
gOUJGfTLNXMNSnQxYDQlmIcxZK6LJ7U87SLbBFCnNChTY8iI7u0NmL6NLFIGwxMdtGPYjO8B8P5H
O98gSAaydu+ISybKPBq6/1CGgMqgm8++v4wUlvZw0usr3YPTCGUsVhgPgHrxq94D1DZLJDBrQGD2
id8zNZOXytflXVzyV8LTgWPQLPM34PcTWIIsrlt001fNqroz+ma5oFLiart8NPBP0WmrrYzeFOiC
qD56aR4gD6Q53mQHTEGij/iBlng9y7fGTB8d2KaUPdkh6FLD56AhTOsh3nc2nQMEHKfy8hnevjp7
kifocDEiPccsAiw+EEVysBrZQSY0RZ5jbwchjy5sxhcv8xRVvEPJ2p6sy070rvEOXHX0WAtzOO/2
60PC24JH4WPHlg0rZ5OW2Jy1bzJPGBMX1snLBWhExMxHiJ7xUphk4BvR2iresuyo/hS8snLBaoSd
W6Z1eg3bOT2O+RkzBTTU3w7xPla9qBffBgCUtiPJyvRQcVqayY9sGB3cIzE4LP1R+vINGEGYlW5L
pmie5tz9l/+Cqila+bzFclYKjiW8Ofi/Sbl4nq3XZJi8Qm1+jIVdF2rYRV72oXD0EJ4pB/azTO9T
yMINMlag10uv+big50ZjE5/ia091ZfZZ9sJ1Nm5CneBWqxqKz/sV8VqMgmDnEBJLD8IG6iR72RTe
qw/YD2rpl/fg+WDfEyfzCPI5ViCId856Obt+DsKKqpP7LZCFVBUSFXMQsL5HQClOf+6PX6tuvA9O
b5BQ1KRccliqCD3pIywFYmV9C/GIeRHVb9EhOVur1iXFZHRS8ADfUCkNmI6bH3vUGOcfd/v2luF3
QAHANMrB7AErC2fgl6hi15/aah8+iEu54oKwVtb74PalhifsSJh53b4YWBjTZjkc55Mc6WYRoHC/
LcB6rQG6nuPj23DaG0gZpcsicHr9P4IiF1e906ixJe+ZteFg2p/OzwQxTgnYhzdcAve3cgewtzWp
MU8VTVSaD0vhcwj2A58ZxQQoLjUz6W7LfXQGrnFzMyBH8gEmh/VKB1EbwqBHis4/bQU0o/EffkYc
8PxTIE0LEsUUsAoARDgbBo/tfk7sRnwdnl4oB72x0X7dRoOYJMx7hvlrnJ/sx9dree65i6aelEET
F9F1ggQU64vjRs7N10iPDadZMMVTVmp6gpo25Lsx6ba71R35UruON57msyXr6S9xOU3j2CVdiRWv
w9RGtJ8n77wc+IZJ4DzaJbM5Ww+BsPc/h6WPaqlh/2Y2780QjjFyL8DBIgRZ01dj3lNSgPCJCKFu
NTjKXEaPiXa0hr7MMVS8nwE9D2YXv80U+luTV1q72vQg8fb2wb0fJG+SmjMAOqOHoreruU2DUQAT
MKfLe9opQdR7eejGOi3pVxWAcZu0rBPMBHC+NJxnisaSiUAgCFTcPvLkNelCfVrhi3K1ZLceIvHm
NLPWA97vvzxmlQoZymXeREA1MS1fgJiJsNySDhwi+50IeTSijw4Zyuqyl0d9tPFryLHuJRDDQIxf
8dndj7WJlLbpxpXSbhPVd1Nnyc+Vnm/HuHop2n0Xr3UJOTAVcb4tgE1oLnQ4706D78y/Kf2PY1xT
W+JoWEcdJzhvDH0bJKJ2jYv0Ec5IGOZOjms8Tua5h6OpA349GmBk0ln4cK3KBaIagwmYmWqqRfcA
t0GMHJ3Zr+TwhY8mVTZqXSxYzsNAxhmiDg4rOCmA/qYQn12wcWSARJRJmTY2Zy+DGoMh3kxyrh5K
Hd4xu15NVMD9jXtYXJZ1VEaM3fW9acyxoTZJ8Rzope3bcaLtZBfb13UT5QnaMW/1l0ol8bAWBLfp
nYR6dTqMDlWIF+L52Ev4w6j/POIDeA0fky3zxWparsjuF2dXmX/Uc8DnNuyqdzBSdpE8VoN3sr3K
ZKTio1ZTjcGvnj+AxQVlUC+N6T2WrEsGYnh6/9iwjTlK8X3psk9SX9Zxv1Ze0d4CwOv3p+66M6FN
osEOwLCPHs9PeOzV6hXfY+bU/Qbudpp92gItb0u7svWJcbAHM3Qc1mQYFOtYVk1v5uGDKOod4Vt0
QUPac4818y3H0rEvg/RMDcH82nqA72589/vWtZc7A0uP9aDIjmE17h2u9rsuKFMN274D1u2RDrUR
Db315dg7m2F1gc3pw9nH+eIEnnZptCE4gWalTJjWSckF9MUhfu3Iq/xTCJNsBPT77J3DJ86dp62x
GsRqcqYq6MMcBdx8k7LLgZo6/feqfPIUyhryY78IJeecVukrZt2lQ5MX2Zmu+ss3jJndQo9xpKOO
y2lSDxzMBnHSibsvdbn3EULmafY+x9SXgPlmD6/zEWDIcT9DKZq0D6HTSJopU2Wce3lv3HBmvXYB
mQ0WhwCI4RoQTiQMNnDiIeuHnT+6UYGSAKiUrYLzim38mUKNdELCg6rkvBDCy2iw7AL1S3+7ZZcJ
JcqVjSVYb8YHorkkFsPotd0CjsBvJ08Um6Bg9l5tJLg27+HM3vPPgrkfo35vYVdC8duXngzKIl5Z
sAcIAMvd5aA3KfjehBWAvkDLiqCIbzz78TGGLz26b4s5QSc6jXSvDo6+HHESkZFCWLaE5XGWnghO
IGb7ACTDrKIkzMTtBv/fIiTGvHCxEZyTU04vCWZZiMt28T044ME5JUWMxAUp/5toI7tPRVngbHxn
hpxuzPlnacsUGUfiyTA7ggI20fZLxMjAaPsViP4BVSf+93Z1j7ot2qe8YYcVKBJPIW00DmI7PXey
mJAW0JQfprhbYVp8ClvFfBLI9AzBWxcsCF/vHt+cAR2Dp8OGddRAj7X5zWYzmje3AwnW+OiJO9DS
7Lds4PH01ew4UllxG89wGS3gcy0FGxeeK30Bmb3TMY9upp3Pii/mfVlP6LP7yQ7ci8NCDbBFCovZ
edRMOtjnm/i5KryHe4qvhQkMGrqFEdJPcm9BHVYI6g5x2i0nqACEJxdrlVD2brsD2UlQU6tzoyg9
U0zM4Guy2s2TLUV8qpDu3wgo+gywBcZRPTQs0EEB21OAsOPTUh3j+WWVXriqMAyDHIrtVI2DToz0
yELBf4oeP1frXRAnaoQcy0hyb3aOWbKIb0udCAKGesddM+oRqnKv6IPzXWEpFMwzAQCOyMMnp95D
jeLl4cDqcZhZOEsEoEM9ZdqmDYnRJs0bs0K304bk8RyTtEbGqFo808bqnP5ZxB1Ut77K9CUW5n50
DS52kSq7YbZBmZpRx4dWs/yR2vBvcwzYPD4Ghgplbp/jvmgSrDl303xeWMgPm/kUGlCAaHZA9baZ
dZPBfIgZTe92Rhbh3Fa5xgkrfZz3vah//USx+B522JBRS3kKI8ECE+FHjLKuzSJjQVI+Nja52Lgj
SusZiVfY7faz4+RmXbGgJdO4Jf1+QV2FRpK5mZXo74yaqNnmnwP88oLHnBNoqRMEe5tQNg0qYAIS
d9cdTHYHwyeiKQRks3hrWb9Xj+zHcGQPrcW0QVUNUnw0sEfVl+De6aki+vPxhaB4fPZfmZbIiRoX
gcBK+rouRgs50Twc4TC6MQxO8NOEyiKhJrBEP4ECQPxW09nyGtU0Mbb7cb0AlYpIszJTY3n0XGnO
ayQnedCQSNxGw0hetBOEOUcl2dx/asXc3KppwVN52WKBwQ62tFQ3qJv44kqgG7JuKa5FHxcFXw04
NUVM3K7BY3aavcI80Lx5Vruy6eQzekXuMJy2VO60tczVld4ClDkPpK93dvZ+87ZnGTWsm94Wa5Oe
5vrd1kYw1+6aqaaEP7eZaZKJRwoiWB1PsJiLful2pBoyWjiY8+psC2kmewQ96xwZ69phhX5yXhJl
u1kHR3VOKBH9I+ELb83J0OkJcL31HCPsW2md2KxTWC+o5yik9yZyvnYok5pDs2vHpQPL9eiC/QlY
3u3uxZHrqBEKEpaWaFZ7tpSZDiJ//dgJ49vyEneZkF6oCkfwqvX+w8Y5O7S1d2oKIfk612097nef
5A6za0AzJEWZ0UI6OHr1jbUv1S8w7lOjp91ZrWh+jrtJm0pgZzGO2hXxPTp+VovHwdyQh0IjtU+e
kiLR7T6xCnRRJX4DQxKEq6GTx7L335MEk1FpuUj713j0Nu7DNbzDBKg4T4EmnYa9IYmN07u7PSlw
yqx0KiTvxRBnIvynj2z38819Lst3GFH3t+5tzwPQl0+3C+kmjxDcDEWMqpq3DY+TRVdZeAJ5RaKz
0nSXp1+si/AV3EYNdlmli9cHEKPpeSxG5fiRoFCKWmugB+Sm/BX28Me55miOcOC3V6Yimv9xba3P
PNEDdNv8K+is8Skj6aCOLbLD+JhI5JhtZRJCBiAoPqqnbcyLwMggcWC1R0SWrVeCaUwqO8NPZFKt
Iujz5D2gWxwb04bOR5l0IHCQs76ygfpjWY5gGPo4Gni0QUjFc3OA9TEdMnFyD7XkFAAkedi7Ppsg
Z/GwJSCRRCorK4Hg7xpy4HuC5kw6DI/stBN7E5WAaUHIlMj5xtKSrZIOvAebDDngan7nbSl9zHh2
PDperC9GeA5RryG3DVuQ7GSG4uTbmcoKjajpf/ri4FXGstsHHHHLGg4hAGbQAudqqo06v5rSnYMY
sRXofE6wgOdklCMcCdxNWpG+mUswsZK38ahq4CD5dGmozXPO2ehyZP9glDqmYTx9zLGgbaKbBTUR
87Lez5mQV5Nuc1/2Ie3Xz4PGh5LqMyjkfh5uZrdVhRBgtivmil2a78/obIVnU5hyQBjvRZDPjvHg
DTSeNtLTHEfbl0eApGOtQ4KxykXNgw2klTxCxidPZhgYudRRZCubHNIsY7YwVDkC0VhXcLuULXTU
vHL+pFfIYTnuz7ZBcFt0fP4H3XL6Io4RvlABGkt8T4N8t3+6CvD3lkP1OUYmyLrYJ/4dn9awSC6J
7Is2ChPeZX0YY4m+oOdLr5BWjT90EU1zOrxsJgaRXdhxkOPK2xIGb0tWwQSSo0OndaxyGmw7X/94
pl1WxA2LrfafaUkMCfdMCo64hfYbh47xJMw/erM2zX5NN3PZ9AW3fHss+2PyaK8KnnUVvUY3XroH
Vd5qff/MISRN79TwtI5WEB0tBUMgXGwHyQ2HWbZCmrMdzFeimymP2FPsU7x/648SI+GmfXQznUN4
twwPH0qbcGVoJjuP555KAdoMFqYXYF/V6SB5xJJ9OZvPhbZC9YceTfiBQXCi8iVgq4hPjNeUceO8
H9a36T2RrfRqXwyz+kIDl5eDDAU1YV8VKtGGQHoNqrcnrG/vOQZnteFg5NBP4BBtVXSg5xDyNvHG
vxIktVDArPEWnabt4rowZoOPIenckBrY0laF7XRWTHeP+cTAnj/IoUySiRNLpTTFcLOrCb/q6LhA
dSJT57Wbo5Jm06EnnldzLT1ti4UW66Nzcpoi7UhAz1DtyRSKgJdqG+vH8uX1JuRPrPJyFxZQ9nCl
6TEA+osIxHGL6c4Vg8qhLY6lDCb5jGaJYR+i2jMC2pIDDwnyiZiKjGZGCtxzxBu8p48hij38arCn
pqr+dZ68rNpkiLJxBm7FwIFcrkoOISogHvS9D3RQHMwRTNBNU31OIxNSwCKfHhFIqNfH5eutcx7u
zUUDA3DrY4X4Re0Q3X3ocP2Rdn4Xw8ZqNFOxW+4BpyP/vXYQcOjp9SRccAt3NXuuoBZ6JPupdPCM
kT4IBHoGLW/uNL7gEvKwC8p9r+KnjskRBCGnKIpONj3I8ERgLqwziWntIVaCSeoQv4i+EYGvMZa5
Lx/JRRulsxEMIByHzf9s92O8mcpZzqbfkPs/KKacg1sTcY0RGkHT1/Y0v/uLa8AwCOtOhhphvyNw
I1wNOOp541QN/e57Yp+LYg2B4Ynp6gunRFC/LnjZkbC7Ixk0HiTQhFC5YDG832L0IV0ZSv7JPG71
0ZPtJywlt1+lj8VmNGXhjBD6sAQccveJzIm8NfpM+4EK2XbX2nPOnqv5WFS0ZFTO7utWJP+cGI3D
BS74ALemPlFHj0UxfS72qkWHMR96WhMMPowZfs8uflnRUJq+aD+ra5mV0foCNyO6ueQwY9uwgDwt
VUZU9MpEP/sSU1NefrpPugPDzCXlo3mIDSwjHApsmmKYlI0ePv8LhefR65BZHeNoFerj+ktG84g9
ziTCL7bqxAhYhD3c/Y5l7c7w8Hb0zwl9Pp495mNs+Nqp8PpxTmTGRojSL8gGuGgY9QADRkNJ9gQ2
Q43LO8lJP+uqsvu8pie9mPMq4MFRvFpkFUZ4cYXI+CyzfQixKhWouETb2FYpcjbW3kPNn4+d69tm
/UgvH0MO4Y8BB8xNGL3ol+ypueWZ3M4fddbmnnb0G7QiNmhYXFZ66ZZowOOF5SilC7Clvrn3zegs
YqI2QG4syCEfIDUvehIKwi/0aC5jBFKA/CubREFuBIuqC/huvzC87hJhFCXniVyjDegMj6GEdYQx
Ni4jrLcPWEvtURuItVNfj0lLUkR6crflxn+sBKbT4/qRB1fMsA58Cr4dN3iLb8fzWDq6V22+0byG
Nh/dtv6E26zgTtJf5xhWGZViBH9OmQWER0+fIecA0TU2SKgBS1Gx1VPpElNzy9tb9kwuHpF5MOpb
gqSAj90BC88JXtJsk+y0pj1+DANE0YeLx6j62K+a4JmQmEdahEYKs+2OakdANEAM+zggTrB6nbW7
3vD1s8D3qsto5zMIFILh+vQgjOs2UwXvHmlWHty/yreK9lT+SW99fVhiI4BfefUFfp6T9OqK1imW
XOC0nMYODnQWDkPekSPhYCokF3TfVoV7X+vbKjusjd64jPp9ODNifXL4PBrugQ5jhpfarMkO4YAp
8iC6+UbKmqvWjymi18inVaQWpCfImWKIjBMkjZlboOzEFulb9/40Ae/flgqaCLfPq9ctusqpI81Z
CWYxJbpRmd19UANmZ6HRjKJGfwjVXu5iBOQ/zCl2Qo6IlIgzWRcMBBmL+FQg1PXHAMYTKj8k+02o
jo0hFYoa5B7nwoiH48hJ+fZZgBU/uD0BQwrwQqLT0B8MbYRPjntEXCkwPIZwgBguX2VAv8TmoPpC
ncoTtvmYQYR931EYSZAtrfqLc5SBCCu7d30OiUCUimlF7w5rJjbRgcxcgnNu3oLVmaHZTDHfcQ6e
DGySbU67/hBhtyXnhEEhfvJoPPAKQpLXOZ6xMN/oIDlyusdfu28u0cC3cI+zCe6Ywo9z2YYBYb4m
6OkEvTnx3Zr3nsQ0GyhGTubHgxkqQtJBleDxR8N+3XlCfLHZ5SuB43oiEA1U9j96QmUkBfmcpcUB
pPh1gnCPtuLkswyTNq35Jq8wH4dhOiHENasN6FF6DUQYj3B5EUwjffg62RM8IVqryogMTj2Z53m7
iDYO08w+dhzHDF28to2Pi4dPG7GPJsS/G8dNUmyxN6J6x52StjsrjMbQBZZvCREUbRf6yKS8V3Yj
tS/OtmL01FHFGK4ewzVyOJI+u9HrQAHqgoH5MB1QgeShdA5QbVMe6RdyT0fFf6LiBuiJ6X/ri8h+
4sSgm5eD+6TeGlgG/maY0cjL7pU1hqPQYkNVBfwDdYSEcRe6G8SG3aMZlWuUjO4UYa0j1N4NCq+a
YM2GJnY5nOKSNGxxszG7PKgV5jvZzXCVm3Vvk5uaYLKj4X3y2VYOMw5QIWj2IG3StWHdMg5yS74o
A3Zp9ACu1obdxq9wNny4NeL7yEJ9IEx2MMukQKaNbYqa0qJZtVkZY3M10Yj2a5wYdkr2Ek0RsyFS
agqL5wRlBNS47pd5iRYNc/4KCMkDtVdINPB4aVyhJHM3D3mvvy4s7gkajB+9HTGUV7MiO+CwIYHD
rD6RA6zuTJSAvOEMKEvTf12E/oLyMx9L2ysbmLsVthDnZoCboz4N5LTMwC9ZbcQLP38O05thS8np
azgGm/daaqitnBbc1QafOYs3fNP6CRYaYpyrjMKdJiMza7FX5DgdBq+PNqRhyLII6OVSsyJ76ZYJ
J80+M9Kbf16+psyfRUfRZ+3iuYCJKcRIXEdfxZTm9RD9KYYQZuuJWEQzlR2LD/ZXc0CBatbqaOcI
/jNgo9moMY1Rm7EHK3q6nMxsXn8Q7JMhJ/mQpcq0PoGCnNbJFeanMu5zZqaqbAQkwBYDnMt70R2+
kwIL31Wis0fKOr9FYiCNgD9gTsYrLrbKqPRQMiDEHLc/M2T+gMeTVQXeFdJN8Fy/QyIvF01pBAlx
jAeatTWH3v66fFVDPCYcVBeeF1qrGwaGNYpIV6QajclDQr2veW838+Ere+WMz6uf0XQ4Af8Jd6YM
FUHlm2mi9A131irS61SoRhdFgENMml82mLJEM5eNvVwOzYQ2thlR1vwasDPjN8diD+gEecQsXaKN
DkTDXPMm+l/jZGyY4/WSzwLqyZ/zD5+F37S53m689d7ajoPZeD12g0/P+0xvtpd66dlMmZZSQWHj
ay2UWdqY3t7+5A+vdmHtVBt1YBv0rRmvRvNwPhfscLUa7UnDzRFGMXCMesPzoTWiSJZMmmSskNoM
V2DqC/uL3/dmlmVf2dvDWb7ZH6T01pSKJJtOf4DZf9Pu+cX+wI1FQ09URFAGst0/QXyHYV2cgfoW
cYXaUk4/GMmUKx3GIaoc14d/gxvZnSiQW+50Pzu/yIlR63od5sXPbiF/gKkPRUOE32DIQHCH38D4
B7U47y/7Yc/pXi6vZoBT16gzZ1t3+fxKhu4akANDLMFaA80VLMAXbzcmk3GkzkFi7BBpRPETpzV2
F1J3pqs45qShwi186vPrDs3txYJphKdZHnkrYF7qFLP8f5yd147j2JJF/2WehwC9eZgXGhnK+8x8
IdKSohGdKFL6+lmsO5hbpRZKwMV049ZUZbUo8jBOnIjYaw/W1DEO6c/Se/c2Vw6Lq9Ak+7bGo53j
cRyd1tPX0MFrdhvbHBFGX8/mKB+sZkMSdQuRo6ijv/7zAWB5rclxWTaLM96k0j6Mx+FB5AAY79of
OcF2rZhLt4lGebwb5vr0FkxO2luTv6fKDnLR9TwzYcRYCzNeWuXhWvsXZWFcZ3E5lW4vl3KqYpfL
DFf70zVv7QlIwfLE7wurmDOrsQBNV0ljjIBi48kwr/RgvBZR3b+/153mQA0vSVyeNJC6XsO38NXh
YLHYdjZlgnaQXu13zfn5+61U+rHku0Hb3z9Sv/vIMm+L0Ejb65ahHrhY1QgfmCujMcrLm+gNmOGO
Bt/fvKycVt4OeTpoyN4U/0jL6r358p3CGf0HbxciGlGz8BPXJUO8C1VlLtW6GrbyrPEZCUJoqL5f
5+1QcGi20CGQeg2t/IyNID0KkEh3+nlxJnNVsR9I/nxfH09h/T//Jf23FZ6gAaVNN62ZejN6yG6x
vWSOTEbCcMshUt8aTvW1b109Um1GuUm2UFFUwROlgPRoQthSRQsItobk7f5CSilJtETT42kqzqHc
4KeHSUpFtEYW0VRYGjIAED9TZj2QRSgWFu6mqDCZrP+ixf/27U9iG2ahYHaTIJ9HjP7lb0x3X+JT
L5SKY19nftfI38/HJ5+r9nf1bvUhlDdEzTSBYKBa+vOum2aUX8qM6MWQxt6whcWb5A7Wp8OQAvb4
JZjNBotgvDa/js4Qee/UkW3fuw6m89BxNtFb5G1OzmqVP3kNH7yFYB10TO0lS5Qk5S666EmrXzAb
OU7FbnFMD6kFiZFBV1rX8E///vo9WnYaEAl86ERee127G6gH7phXSALjqXScCtXMglImXbVPNeY0
hVN0GHT+mYZOmEm2gK2BliSDM0feYzPXtNewOjS16kbx5Smw4cGD0YispCo4OKiGebet1JYB/ESI
OsTgTiQBA5L7RdEGezlbp/FLI++DZojsSkr3BhwZmVT4P7gzEmANSWKbVf7xHtRQgOQgRkRftQcl
eJdqVDo7pQATM6gY4wJexXUclWJYMuzZkU75CatUaUWIU4lzRADx9wv6tavfrVWuBk8XFKQmUuy7
Xf92q4JIlyvMuKbHuTZITTvjgHdzzx/VoTiEHB3xvdyR1qfh+Pba769PLqAPxf+4AKWnfYDtw0f1
bq00cZV37VWNUaCrPmFh3PpMlFFSaQbMUzELxKz1GCKtw2CTp3jZQBiXT6KT/CBM6oqlwic1SCMR
UPz5wt6sNuqEyGKk4nKdSFkMY1n3Gv0yuF7oLFq0xq+p3dBHVplPjShwCKWfNsYYwfIAoWcPhML9
/FJWbkWtNVsagJFamaqgwXxz9yrRNkiSVVI20/J8efJeKw8W9e8XL90t6lNp3FKTeLSdzGbMghwZ
sxo3Q/a4fBfaw6Nje6/WcE6+uRutjO3XCP8ut7VHT4Ke/Owy7uKLkENby6wbAi1rmVDQQbRzw7+o
Zpq+EeqPIBGGVyp0GczUrvs63XDL7QQYTPMjXYjclehKps2HoCe7Y3tZl7pOZ2Ol3ZJ5Yj4jpUv9
tdyvOVWURB63zMZ4r5dT5eBan8xEnFmc4qiojdshwz+MCGGB6mXPVviDZARn4H9/2r2aKdYzSUt4
QJC8+qPJbCB7C57Peli6NlyR1/m7/5M6q/3f36wHAV8nyFim1KMVIHL+uajFukzEsrphbmIOexqf
3g17PBuio6dYKfPhV1Q0lYMD0cQy+sXx204LWUK51hrQHnl1nBdLC+MhB92jMgkn+Tpj6m8b+B0d
YGWajRilozsxyVYM0sDvuo2RhyaThjmJ6XWvjWRG55gNEsHD9yhf5kWX8SGje96/Vz5toWm2zJeW
L/hNPY7n2TY8utWancRaUu7w8fqdmQNr/2uqYsqI2dgobZH5hmU6BwDejJuxOcpkDx5qsD4uTm/F
zS/8fEGNfff3+//rxfvHKvvtpvQ37bebYhXdUbhBSJmcssWJ/qs8M7ShpHGOL1Vf0IEyO7keUVh6
mvY9yLZ49P9+HHcrLj9FaqFBXZi9KZNoAKXO7VscgfNMB2v2/6F/fEUyOpJa9lPepz+/4jHrLkJy
DZjCE1ZMyjPtfnHFPQ5gzG1Z9pXJzv4wjRy1FKFccRBv+M09ziCDlsnheCpTc0qnwkhZtP5loA/7
4a6Pb2rOQ21+FufG5TgpmIK6+fE+WAgrlW9yodvTocgG+Uavt3VPPl2ZFWU1KsiMJo8ye39yzg5+
YLQ+oNHRGO5/EOc2+hcM1Q+ePOVHewdWDGwcPTNLN+7jniVXpQxgYhpymEiZQAa9j1bEK2lpWl4x
uX4mU9qd6brdXHqFzt8//mHYRRXP1snebeBC/ucTkORCEC7xUZ5YJFJnbE+A4AH0FntNrlyWL4GK
fRTzDqT3qQQaNdgn5rDnBN6OP6V6fDknc6neiaU5biAhim21FCN1wobjxO1l+PeLfRh3NVnCndQU
LaoMd4cgQ2zTQkoiZdb2o6CA25ltZprsE0oTPhLtgs7as+D74Ayga7JqoFI2ZRA3dx/ZXHKcCa9h
MLVQ/iwlpnkY1ZghgSlnwjzDgrSdxiN9Ik5iiLjzy1u2CebPXpNHkVjDpYXEQoSGp92dRk9B3ClX
Eeoe/q9MTilz2X1mAPnLv+f+TdRUzpamLhPrtbtgIyi5qHa1SBbgvgTDsnejb2o0LB+gTU4MfecO
aPTtItqE9vLbsxkSrEDruiLdAM4cm2ooMgdh+6nnX+a70eg/2Is0FT9DzEXZkOS7O5CnJ1lXLU6W
VJX9ciYzW+F2y7+vrkcvYo9DJodUDdXU7p50BksOvnALvCefhxgaRUDEpN5kiZFSU55r8fzvn6c8
Cn6ohvleqkUCbdwFP60R47xVz8p2Ek9fmFe7og2xNlcn38848C0W660q2N/DejDVXxoIms7r7Ufx
A5tzHvMbjrv6+/U8WmW6zgWRwnLQU/v789t200Xn/Jykv6BCl7HlyC80k52/f8SjbV6nPqWzzDjM
379MgR7fqrMMdRxeLepzGQO/Z3f1V+51v5ANS5cstc/EdfFuIXd1eCuvYddOLOXTYobAODldpTCO
T19clndmyxiLuBRELDYSTbSzCz67x3Vl5c61TEdgZgaXOHKDYH2S389ocEoDq4RMGF17HDLNEs5X
KlqEjqxeVZNhD3fVld6BT3jjWY9inXG/xgkt5rqkapoKlOeb82teC54oMUBsvnFya1pGE5mNoLzy
JJ4/OjoTHCFxcUjE1ek+a2sI5tfgdLxhjUNrD85ep+zL0okvlS0ffaVmTgnms0bOQJn9iD/KWQc5
rqzOJT1ZCfRZTOPvEjy5LPnR4vr3ZRni3TFRSy+mcqkh0V3I4LppO7yMi9deMtLP3xkzRieF/n8W
0dxaMbYzsZYapk8oW3WiqfUMf/7ozGhSTOt54b/4KX8u9WPTqHHTCMI0nCNKTNYnTJIbP14GKBZJ
txaZX/r1nDro4DIVMUvdWpACZxjwHaRJtCgmnZ/Om3F528Rz2aR3QVu03irv4iRblJtCYTfoL/3v
7470KFyYVKNYpaomyffnNCUqj8lRj6VZX/8rHeZsvvrJx+2JgURGAEAThWg5xGdujQ8/Fs4U5Bzq
f1R//rxXlRzIrdLDDW7XvvIGPqeQnr+2D+sIJsU2OEGaocjWXYQXQXNc9MKUJmq5j2LRryKUPkxM
XAxaUrAB60s9CiQcaPKvio6WyZpuC8XVosRL1PeeI6qePqXYwJMGwjI487/f/Ufr1xK5Ps74sm7c
lzlyQVDz1DiLk5viibKft7O2oSU7OyXe3z9IenQOtiSdrdiEZM+m9uf9Ls08jdUrCAYDwWKX2aa6
UlCg5O98IPxnJT7wi6jcFwwH0IwscYT8+xU82gepNHMK+5UVincXkOdJcBZxIuwRrno/Ktwoo2OP
wtRnMi34S/QsNjw6bfz+gXePPrvdCkNNi2zaBN5J9wRoZoHwfVUQ298YpEa8FOf+jeRScS6rKPrS
jGltbi/Nq0LbNiMJrDdSsP77TVAePvDf7sLdNmIKuIkUddcsinHzLrycBhS8sShNv/Af5DWgClHc
MF91eUKtghhWYlwh9PsJmdtPs4kpRopwRwYnjol4ELw2H7S+aM7jhXTbMdtiMJFxnYrPrvrxrTT6
oikoQt2628OVokmi0qRv8fKrKYnwwdGdcegzotyRStie94r+zz75iASqIUUDi1LO6kkp5+ECUg3F
YP/pc7a7WN+wA6v6UZfpJ4GasCnNI89AXQ47PHmydqxH6Tk7/f9/1l10ak4FNgXW5brNPeFkI4lt
/YSzAcrZvm5u9arx0l60s7PgbOEppQudkTrbqhzc/RJHXSINc+h/o2tXc+SDW57y+vKxhq7wHdpj
AS8Gm0lxpCd+OPtm858MPWfujzgZMp+GKxSz8x/8Z6lEODuGFqc9abOfZ2LidDNKXB+31dQrF7/w
m6dvuqCTr+MHa0AcPFmvMmHhPu35/Ub0f/5b9mbG2uka1p3GjZhNrt5A+Nimi9z5DgZAhBP7QCF2
B4BsJK6/Rv2Yc+YywaR9/f0qHu5RFtwY7Hbo80v3hTEz7VqpOVPE6+0KyqYdCBTEz7U2hdFRZm9R
Wa2kNn41wfSLVj2AeT24BZfZObOG9PrFOn1yWx5tXpamyn2CLbPd3+X0TaW1ga624uQSVMOb6Gnl
PtDGSlw9+ZyHFeC+/GySzXO4vS9k0HsNmra4qtu9+2IhZuzF/KBG8JFyQ9seKjPPnlfzd3kKccLe
hO7+SdB+hPrtw/X/X8Ddm99ZsZlcDKmbWHQBzyaO0qiDxCNTy2cmm+ZWDQ2/86qOeRH14pLxRt2P
pRRefMK8rBtqMBrxYqjxBGhSYSTWq5Th77PFCDfpopR8/H2hyA8fjG5YtOfBpoq/yhK/LVf1UkZn
Me+JtfvZ7GXBcP422wneeHgYenONPlavpO8RHU9i06MTiPXb5/Zh/7fPLWK91LMrBKVLsOMEQirT
mE/OUQ9zXfyLcCpTTKzM7pvHZkP57Hjtvxup2mBgIDjaMiEwHjL2vPRunuM4gffDnOJo8uT9exh5
MUkjgSJFMX8tkt++nSxlqlLUZTcFj5H1imnC06LyheXfn96vgsM/gg2NSZFuNP+qd1E3EG+3UJdP
2lax97OXet+5L43vvr29bRMPkQvaqcP3bb484Dvl9fzfyb5gDPDqT6wR+81mE9veXLenNcpY2/H6
iAmx4O/X+Pgp/HaNdwExac5GnFiZsrVG+8tgD7tkVtuLbeZ8J47l6O5nar+qjG77PwDX9k8+/NEB
w/rtw++yh2N7CjOlvZ0XKToGVJBnOAwBKXroykwLL6Qpkht2gSEChraxz/JCvy61eqp4CuPhKJpK
tFx/vySpD3V/e2Z3K186FZERlm2zaOGXFONwhP6Vt3tgAZ6KmL2kpkKZMfkSbk7kx98IBeRnR4mH
l2DJFHE4wpAc3C0b6ap3slaSGLQanF5cgFwBoKErfmrvRfnk+T9sawExU02JFgZjE3eh/5ingX6T
IZwmF2WQg7ezsGzVGZXKWi/D4ihJfjkBqe91RasLnrEiv/c2MCAtyXFdTsfClbvy0jEJa9xqPzgm
szxDUdNhM5wfrAxxbQ0hIhwpGDgb3WVo6u3MknLMwApXeobEfPTO9QVyMPqGTInqHpaoWJZ8vQnh
ZWHIe7VZF5ga4nPceymtgva1LHamsK5ExnxTfOFaTIBmUjqryqGarjsZ00LEqsCT5BDsiLZUsk2l
TYR2pxP+jwPthgnRxMzHje5ZjWvFQxn1FY10JX83MR9UdsH189p+V33vzUlvfpCPgpsb+8XltRlh
wBIkM8wvL2e3iJ+chx6sGTiK1DFgfMOmvF8zndzK9CeZe0EnD7EDrA0D3FNcD58c8B7t4NzY3v1N
1BT5XxaUv8XOQm6kNO5Sbdv4+xf8tGiz1fZ2O1wL+0ONuuHVtBnAc35GgfMsYX5U1zZkS1XB7mFz
yar9c1eqimunm+mlhTN1dT7IQfNhMkMvwiQsuoZnkcB4EJ3++Li7UNB0eWcqWXLdXqQvRiuuqAUL
augeLtgRNmBeWQ1YSMkcftb5E6PgGJWMD3HOQsSLxlUc5vVU1xjUHd4aJ8f50k8QDOyDxC5PQ4nJ
c9Mti7ksePEF9S846HUFdwZHLPeF1z5amvIwpKszjjfgzd4j4NUjDijXPWv7o561kPMKt0eTbLGY
IzHHWBdhOzKT0u6BbBlkis7HMpNh8QvlKx9E/3nSoh+wJoXkhfEEFaFnIu77aT/FvpLpyytlA3Bn
bA6LgQbxIdZ9Up8hG2SO5d5pgP9sjv3tSwwYY1XKLtZP1Z45+avX/KDKelE9aY4qLMWQq9xP5Q0q
GJr5WgZ8aNeoHqbR7kXAask2PxW8vFax4RLXqtQn874hncAo/EcAfImtQK8qwbpFSmkq7kOTFPHm
CEdHOHm3t8sbw/Fp4jFsj+jIHJTyroB2GKPLcXUFzLpbSKAf7ZuxL+tn5SX1n/vDH4viLl4adaKc
OPHiuQOrigLTN8JbkzFUmABDLDrc0ERc9mRPepCNGXSWgfersiZb5t1C7GojuTVdmk3Fwslw/DWa
2D0quhsTcAQKpjHiN8ktysFNr2ZRBj3LhPKInoYs7sm1PGqE/XEtdwl0lNIkO4bHfuhqMmHyF5AZ
xz7bNjyPLqHj+M7o+VH5V6Z0tysbKlBsAhszVZyZ/nzzI+V01E7qsdumR2TDKiwfIIF2uEIvfLNf
0GbRBk1dsIJ48wLeM5wD6gpYNeoG73qbZtPkMkMe5+6ssQnZLR2GC4tR9yfPqc+V7q+SJphO0ZFn
9Y/WgE5vIJSsAoZkd8D6LG7mygnBdrlJosyDHhte91HNgS+lKKfcnnz6ox0AJih7HzNP0GvvgqNR
1W0Q5g2Tjx4cGTeZtnRuAxAqf/+S2Mc9SJ/pLTHRwYwXNRSlj5u/bQE5RstJVetX0toIgQFoIcNl
Srh1zwrYkOg2z/fZaaj3HLG6GiBxGGh2y1OwqTpSm1KceKzGo5IwMNuXPVDHcI/IW+jY8X8QEJUL
oDeznOyZNI6HgJwhPDgra0zdltKCE6KUD9yfkeD+nGHPO/qHCAx4005W0W6vfUnjbgHge8800ZCR
8nJu2Q2OOC8qF+FMzq+JTd3MAeC2DZxJ7e9ZUdCqvDLjO9QeU+xojWmx1z/oYcagTgnd9pUyCVRJ
lt4JnGD0i5y6XlSC+3EbL95IXKF2+LNy/rZo1xiaJrY1OW8W5jtu90LfIgx82akpytKQtJkzu3qB
QQdfpo2A0ru/eRhZMS4f+CAE2dnKNfAaFDtOUPZ/3wnXTDO+MHl/G7y9CcjknLdEHBVTiXYYzCYV
fQPOSEyuV4EPXAm8hBG6ljCYHW9cfMWZAhe5l33D8/jB42Cox+MWGTkuAczGOhnVICcUV4yG9pgd
GV06z4p0vAT/yf+T9ghKxMcDyohgVk9QBbNhCdBBwWKvm/fWqMjQBuDNOog7uYeNeca9QnZFY4X/
SDSmyhd41ihhZosdCiBlnA9A20sDA4hngyBtcvncd4s9+l2TM5+xTHk+ZNagScQBv9kJsNra0+jL
UOyVIYyzwyocaMvusi0/TC/7+PpReW6ibWj9c+Ww1S15yo6GURkr6cutD6uNPIl8wsBmcx39jJQl
vLjRZNb8IFxwXWdjTvp63/tpjSZghXNZNIthYV4v7uQa2l/a2HhNnc7wWhSuqJTjYTQ0vV9XGwl8
EOkAkRnB9sWtrktT3HJnwDHUa+u65ESlSe4L6Ea0E3sXpQPPHN1EFbzfEN8d5yEvQmgVDvg131J+
FJmxBggOGHXznI8joKQKj5AKKv9eAbdeHeGz5ySCaRx89BiFnuba8u+FH5EGNxdbBn4P6uX4hDNa
8l6azF4l8yyYswS7KSmF6UvTCFEr/yUuH6Zl45HY4+B8oW/A9yHzn7ee8dIC+1FY2j+3nKBlV9Pr
1RMsGzDRHGUAsK3Wa/eM7J2hciEihPmB9B/97c3L31Ve+HfcTHN6frCBM+e0vUyLyE3hoQQ2ptOQ
+ubngTyr4bOaPsoxAyV/+KOugtlpjA/UnJpkTRkKPRKkQSsCYmwtmndupJx5kuK0UDGZpax+AYit
UQ+/ksbSAtzogr/EVd2Otp76EA1P+JlnPTzTJAQgsiQa4F6ngN7scQwsslE35v309lUHnQ5pHHFq
c3ohEmXMa8tT3i3s06PKLVSPXA/7X538j3XME8J/c3X8aYv+nejHrOGC4Kp+dY5sM7pbA7vl13uJ
174axFV/h+Vrf7NZE7E5Tq8Do5/NdQSmJrpJMT0z2sg//SQkBo/9SxjRP9Xd8jSnbpvSaZfsAJF9
sEu0CWXc86uMfS94NLKRanrivaGtmo0Unj8zWSK9n2Fzda/1EkdsVR5x7IgFW0CK9VXmLiKzkJSS
JUCMFobymh9FgVadHCTZlgsSQelsBRf0dHh7FdzI/zKgmMj8BAdjcwV5dV++64jBMTEeq98f4N/8
evRzejsNDTcE6FtiIGkj/3dx6ITxeKE5sm0X3fcVhcIiHrVMZQu7bBy8VPN62gIsnZ991I0+FJh5
OwbqtIh8HtSmhriJJs6APBRQk0XNyBZiLAr3OrTAttXgpYIVBmYePJwvgIJ2gfH1In25LXoSL3eM
Tz9wedxRllL50/oB+tR4xg6E8It5JoixwGHUQ/FtLVeAZgfqzPSws8MIb4HKGmWdKk97MzJf8vLB
qBjWAHJLL5h1CyjEKIenVKtF3px83/ikoiFzlnZWQatw8cd7NdctnlfOEV2dR7o6OLro5Y7MZsiD
aJ278J2B/mzKvfEJLHUGiFKy0VBWn+EHcnRjTIkBSgzDWB7HgxOqUYg2826Y+kh7hVfYCx8F0u9l
vDPGhRsx6JW9w+Z9qd8v4zM92m4iI0rclUPW+RYt7QbnJVTDtVstdZ/XFEQ4eyB/c6jSowck3dri
Wtqc4QbPbktUiddVgvyPVw3h7ficOuoQFI/b0tRzeBV8a6EtTLDYOr9d+pwFuH/CRGTn4uQhMSyF
vym8lMsinNQgVRrGq+FXF7Kd1YNLv8HaIU5JhA0vmhluj0xUBuEEV8c9qQIbjylt6wxAkNOlaMN3
3NPzJ5E2/AmvqCVtuic3yU1rrwo9cIm5PJLfqpfuk5csFMdMQJF6sGdFR9vNiUmMzM3S46S2Jhl7
+ow3rMPgzuZMnklsJSgbdQjkXxYmqzQp+AN6q5/G9PZ1Rdf/aTpohLOPy2s0PQKsnYo/3QBn4qX2
CmgZva3whT8riU6BOSqyWoSTsA4+OSWmY2XDaFSwQorotuimC8fHZDf1jxvMFbw5wCvP7PvkjSNR
Ulje9iYdd3KASbU7MY9HMkvFJO5lqCWPaCFyXxwL0Go5aWzfWoXL6l0/2uZIP9BVSLzoF3KEc1Q0
1/zw9QQJqkH3XZEqWKh1S8J++B7OAWja2RuufimThCTUHq260nmLZ3ydHKTxoil7L8iJMtBeSID6
72EOj6MePZxWw3Pg9pwk/TVHn8lUoaNtLzFohnChasOetJH8kOgJm76MBroudFrN1WjuHXq+r7Dh
kNyv9D144pMAXVB6ZeGMuv9bFMkV73cveSfKRrKrfBqNzcCJ8dVyeiZLRKwc7dqPI++nOsgzp8An
G3LqtFwqTrCADnSu7GAgHodQyHj6cJw/g0UOU2wRvSPnAsJkvHcQiL4yuHRDHarUaQSGaSg5Fort
YsgT2nHMRLodLnJAN985qonLSJU8RMHBHJE33tz9KbSYISAWDyjvOXsaSx79CUbNa567pA7Ev+oz
rwbyzZ5Qw+TnaG6mukPeAtceT2OGb8m1PnWPkDGLPINsOIZ1f+R+HWElHkfWy3FEArm6gS1+P+5x
viThqsiezpgAuY19+7otztWIHUb0Efruxf1ZZqdmC+Fp/WvBE0vMt+NPl0DoNr3TMPWypT4onH3l
3vouDG4BbzUQoqn2mcx3CNYHeNIDojvtk+0VmIk56qRxcXRqyhSAIMBLXFDpitOCmiAsClBB2CQH
8MG5uyBcP3v+GaqbHcuD9lb2bY6BDImLCwyBYCNodhO5+meL5/m8ZwFni5vXvDTuTzTMRz/Ed0BS
FyDp3eg8qQfqRmK2HxgyhE0nBJULxLcaK1NYywv99XSQx/2YanwiANjxnDmhy8/tR6vsfFr8aDNx
eRqlE51UB4ZjN4r6AKX2rOiXc387+zeBkUhQdpyV20G3yuDVUejh3m1FcGj+ycMD0zNHgo89M/pg
YhT78tXes6tXlq+gdSX7/QoqThO3BUl2whQG+0DhWV/56LZQFqcK864+pz69MEuEABuSuTCNSW9/
2PbFeQs16YM04RiPjj/ZD+FC+zQWOb3Zn9Mnv89fsrZJ7dRwyDJb2V5XyiId68mI55ZGbv1D4KSL
cVtIS6rhJKrTFLp36goTYaBoTnaIzu6p5wUbzMyuCKLE7zMPCQgKEwGcaF7x8a6jQctaHELBVwkL
dQXjyyPZuF5HQTZpuAqGGIGOlc4sXAufCUPuLYcWAv6qWwRwuUYczNQ5ERLpigfI2M8Bl9CruLyI
Q/KePpt3o+/G3l+HvekTqTmRMH+nBLYWQVqKZKvQiMfNXN1fttr0vOBM9m0dajaNZgUbUnawlByC
pdOd6oPhKOi4n+Ewnah2z5k7jvPpza+89gUl6hv4oV0Te+rySmIejsR4rpDkiDSnAXgIjGVUtUOh
TKs21Mpu6iLRHTUfsEWBmuJ34JORLlDq15AqUKBGuz9Ldhp1ho8sB7plhXAYXZ0yW2J31H8o9VL8
MaelysvhdBSJjzCWcYp1NfAKWDHrTg29NRoVsnephhccGAB8AY6A5XX1YYsAuAH3ASH5oyo9xiOU
jxNiIM647SjgG5hedxnUjZs1blnaZeLlzSKk8wAghjpi7oCGpT4HMa1wb+cJw6dnSEKb5O0cbCu+
K8uzH2Uj5ioHoXbaZEjOy/VJZ5sCYrxRQPMDP+VCk47tzuGFzZnFWF4++PJMb7SlHZ2delVzoLJI
dZwrx3Ra5Rc7eq0BwDLuvIXcepzLQyjOALbB8g+KT2sKYWSnz7UIXGPro3udhXNzRR0U2DtpxxZS
Gg9ZmxcjCTwR1C6qiC+Eke6nfdE3wSg+9NjVZCeqrsnR7GQnfIdJjAEF8yKJmzDkXjkMUVMSfKm2
Uj3Wr3YxVQDtEvZX0VgY8OZEQ2nc50TCIHSNMfBjcR0P24M1JjxPylEzCtbKMh+lU6InjAJrQV7P
L/lPFNNgVY0rWGI4H3OEHqeQj+bw4Sbml7LuMWHq+Iasz5PeCkgihYMtMPy82L0urV20lz+7iLyF
WwY0hMh5etdfqJRyxvIr3tejTbKbjNXN6ae7AhQLZVt8ISoaJDRj6Ue3el6JtfJKuFja8PCLcwIm
5F3fZPCcindC1Rpu8BbgNyzTdTDoOXwRpCZO9KQ4Rz60en9P1zfQMRHlBcbzp+ATwacVnNsO58mx
tJfWLJlCU+tWjTGkJBtAyHMSwnRNyrk+HW6iw4bY2BV8rzG7+eY4jhH2wkF4zTQn2Errq2RffAGE
zVQagpCdXnx5wVcD2XGiZdet9CmjR/PTqP7sGV/K8DimxT5oX+Oedm9+nbAzjG0xGMkAsMHyVJNf
v3aEmx20w5bMy7A7qHqSl55GFKxBgVK85ncq8FpL9OSK5V7BkQjMpnoACa2rm0EVgxIAoxGzCWDY
opPFwwtITPbc2lHPbnWA/GfgeMOIHiQvyiR2+A0QjT+ZWLkfTI21wljAB6+7xgqbyfDNMUNmcInY
AKZqB2CIX/Kjx5kOQFw7LuR8cPxmrzocv/MhcGdybSrCcINUm8z3CAUT+2J0fodsR+i4fPCHBIzL
wTiNg3j4bS6D144cmk/bwR/6oIvGPzwf/dUE3wmnEAKzYV9yquHUF7xbwKzKlJzrS6SMhTBD6H+C
L1uZg2AL1A1SazWRX2+n0TUfcKHyK7FKhAWPHJeDHbeNSN8NCXfHRSFhyzGvGW79CL6U3DWiAc2D
grt1c/lolEwIHbg0EEdgzIKzC2qSBJE4KlKAblywk+zxVjCBq8uf8n2j7AVgksNfIMSeYaPFfeCC
4Gf0LYTzgejKH+jxJKqG/DoybaHwItk7YnFFrUgeEHz4zSMmHtBfFv0vCVeAhmGklZwjnLwYQInt
f3ZHfGXmKC69whqkQg8SbwiWHzVwrmJAaOaHyF4JmkRefrD/x+x/ERaDEzv5DORtz79XMFnhc1Wb
vwjeKHEJ12nhFoArN0T0Gwn37na4ljvj5hIpGzxkvgm9nWgTO79rcPM8ssKtwzGyIyaXkznh9VQN
+dkEm2g+jJisz3JwMxu+Jp/Sh/7EI6YTrfkSWt/JUqhs0sMCeZiPiPzsB3xxLp/fP5e4v/Bl+ovi
zWKHAEWTzE/5uGbhXdtR+FYCgObvauo46/r/QrTJv7kxSY+UAq3Jkq14nJQSY4/KsH+dhZNmbQL2
5QOsgQS9FnYoPKAJi5GmmuDd1vA6Ad/j+LAPakDNPfuyps3iCIGbc2N3NQC4FeUn5Dc3nGPgQbDa
/W9m6ExbOSQ+U2TKx69NqY/exzd2NPZYnmNuksvxFvDuWWtQoLBdcVY6dAdVc/RXVgeXqo6Fd/nk
pB99u99mRoetyD79JOPrS7AwF800XtNAOr4GcMh2JZHrrVlox1GGg5CP7Gyg4Z6+QWSCDOqQdkw+
OteDGLjp7siAMsnUR7hIZzXPs4RSAy4nWDPit+THCkxf5Mlp15+h3Jp1uUk4AADvGR8Lht350xMb
iBna8bewBFBjcPJrDunMGCuC3Z/TDvzQlQjRYtNnp9/iAfIPxwjIRbCHDIZwN9heyxMIQxGH4gV/
Gr2pYHPkSbEqZvlClT31IBZumtggcTnmJJvUj/wQNO0hW2QLcdLBMVgzIXjbydZAhwO0UkeRH8w5
srgbccIBBRYiZfMd9Y3AiUHpvR0pGcAhCJ1yw/x+r5Jzi28ZL5IOmiBRZsZlZJh6M2HyRgM8WsmA
QcfCEjvD4k39EKiWQn8blqadCHS27eZLHR0FQp2Tb6yxJgDzuUQjcRS+FI78IU6qtxNQOvFwnTDL
QZcAXrOTcIYaiqPLTv/Q4B98BJPmq+kZ2Ir3rkLSDBanufQer+HUmQM6lcPLPN/Kbky95UbdA+LW
xw8HSNeCW+YhTqMxOFCpRbja+vSx4LhDInMelRoUXZ6YU8371If5vRmIMBt/tGk34NVf4aKEHcZ5
dLZfo0k7zccgIUygu7xvsNgE1gqz9UcHwpaOUstWSQUHBfR14iIvJBwikMCszn0HBJyJxU3sc87l
V2DvR+f9xePR88JFC/YLN3zr7E8gm+76YjMdv9ft/+XsvJYb15Is+kWIgCWAVwD03sm9MGThPUGY
r++FmoeRKI440XE7+kbVrRLcMXkyd67djo7UK1xr/4rxzDx3oFtDlkuXXCZZ5y+HFKklKuKtOwux
VJpIO9QVq3xc7bxnaZFvLwD5xddiEw+VhUrJNx73sPQ+DKaKa4lONcoXZGBHhkPMOgthDoI7ewQd
2SfSrRhHF2UiQWn8514CBXSwGcCTRL3gsDURRTIlY9i88jOYPBJUeJ8smzmh8GkavPkLeSqRJ5zD
i+65Y7PzDNo3kesb8xXyHqKt6CF3QIGLUFDFqTo9c31auIeE06cNWD4Tcw5xA5cZ6j/PBb3YnxJJ
DrlqQ+Lpo3rWj4N1NYKB6IP/vAyJW6Rt9TRwuje+RzFnje7t1uQDMdCEjU8bmsemxXXNihfRvHwS
PkuaITnPPrkHc0lshleIOo2+iFuEYzlKHptd7sC3tMRp8NBttcQRHi4TUM0L8Rl3kfNbCuvrLXqU
n/l1YPufWk9J5owBgg3wUOfIgFNn8bJ7C3uMfI9gI1DIJvKzcWhm2ZwHEac9XB/vMVwJ8LBwgvey
J7nv2LPUT9Bly/6X7pEo5PLIEr3HNobPPKlecpvOJdca9Q4r+D/P4evZZG3ONFV+qs4uxPSg2Ycz
d1u8ZXO47Vv9zX9ZE9Afuzl7ZjWuliETcyk5QIZtnyUcAvRWgPLJX3UupGfFpUSmW2ZHnPU+QQvs
sfaXjTYiwa8/caTEJOMV2Ni4G7mwd/X3eIVyn4wKeOE9yTEQvq/dId6JJCYP/i5fla/nA/21VrGn
r/tBpXw2El+5PKYDF1y1TqSEkjXZNuyR6LKZG7N0J+MBYY587FaIvTiSRfv+oMG+54ZDNAz52EUt
4ZzRNMJO5q0TPfGeT8/5Z7rk5dJNyNc4zyHzEBSAbOMghYP4G8YBGgrkxjKmHGD6z8QJp//FitM4
TjGp3TxyHgu3/nZAm+YyfmEHa/G5oHPaHFVQ32YauxOVmQ1vJnkerXNchOpXlx3qCS7mh/oAXQ+B
Yk6GU3kKAWxjgETOGKQUSUEyof78BJWfpUKhGLrsMI3QeIcGyVBOWkxVad5/0WJ+mQMWmvjzAk8s
cpZOdTyv60+Fys6A2h7j2MZIGzYkmrOj+tDESB6s7sAsPm8837nAMH/nHH95wr1lFQ+rBziUL7y6
DUN7nuKKo9s1mWL/EH50r8aTZtjtSBl3q2KevQUQ2hbimsNBS+2E9BtJgxm9rCF6FUqq1MoBCrK/
9ohoZdyOwCA7BQmgeKEtvcczVazd6QD3NpkLQ0IxIpKjttLgNvb84JwTgrquMVAcWObSHKcHItU+
i2BpYIG2wWqw9qkjrYXP6p28nIouhHYy/G+MKexEVvVolcNbZmVMljVrGaHiuFpzwLPcjwwAvWvl
h2xVHUjyCbNMhJncDX3VlmVqQSMJdzXfQYpbktOj7PJkPMnkozznwiKbAlpCt2ULlNG+lH/zCYIi
Kycb50ODmHfFhhPTzkyzO3XU1/Zida/kXb05/5c+pyNjol6sdBOSBp8WL1JjyYsIEygiANMpuGsP
VIbsDJ6MUTFOCT+CCexHJ98bk2zlzaNVujmv4k3+HO3gVL6eVzkN8uAPSgjvJCHXssNdJ6adkeOD
1LfiKPOSv6cUejhpJaP0CdhwzRrTH0AcXH/3rO4g2If+ImZYdZy2RKwkznbyYowGT9QYsGjjiLMh
57Siq62XS4zMRXAsZ9lTMarwBwCxiJeUANkOvDIx6v5yrDzCJX2mUJ6ooTvSpg8uqD0kJD3ABQyo
eNle2ifZqhPpStvEGs9wCMDIuZ2eLg9QbfkY6fT8UJM0qx26nkm0Jq/pVKDSTaINi98hObnKIfU6
Y/34ymiLHZLnNl+SCW11bDCmTfC0IBG3Bh7JPkmgS5VrpO0uEzYgb0/giAuCo8BvC1YA+DD96JY9
+DZ2zFnTx2w9vVMgn1hPSXj30Btg5cZjT+kNgW1iLA78xi5e5adole0SzDyoTtB0UC3aaetgHDIk
7Jl0y3r6L/3J7j7pHhhHKQx198ApuBjOSmjUvN5R9MqpiRoVue2xNgNtzD+8iF6+BBk3eg2nBWNb
Bu+tbI19SqWDUiZF2XWKW4CLcRTvYRyteDXwkyuI2AovZ5TN/UX7kTveimHOAe3MIoijy9zsqcsU
x6zFSp7whabuB39+sMZqY5vMK45+FDIchXQY+rthtot28YY5x/Aq36OH6PWM2gRjByDow2jl7YLS
EsiO77xJP2tPE7FPlkvbcEHOoemzMBHpi24GNTyyMEXZV+84XgH1v9gUBR8uS867G83WH6IZr2KB
3dVOXDQPLSEac39LLsG3+Umn9Wnvhi8ptNueT58uglf8m2H9Xr4gwhFiuWOTZAtlPGx1WhsUMNRV
9V18OutOJC6J7JIHUtAifpL8iNphxWK8BGyTX+BfQndMuqT0nDoaBZ0tFtPLV/HAH2sRO8jWsNGd
IHb6t0q5DyvHdbAq+tle9bDZfOHLluuOM3joT9FXLjn6EWUxa9KQPzLgzDACiD2R7OrJWBtlX7bE
fgbrqWRYwT7nTllVyTDzE0TGPJ/G35hbOUVv5lxiJ3uQSLx7wzMv+TU8D6lNxIcYLUdFjKsxyQht
oUJbF1ZoFjDeDgiWw2XXLlhxRMcTxyJRUWMpR3WSzSJONYJTHP219kxyWXsOjjRNRcu2L/Q8Up3w
OMXtVNK5CAEQ6M7T1pkIL2IfyuImhhrBI/ghpHKnzYzXx7KfbpoHYQt2XsbBsT6UG2Fs4FKVzS6E
32V/t+SadsZInciYpYSj/l6ok+PeOh7wa6f7TEjkOeZzCHOVQ87L5TM75m/qTtuY/e31pTZzMdid
bBYT6uH8I429HWK+Yf/2p+7m9C474TPSR6xB2PIW5pf/TL/gIlm5B2/HfGLaPQMLILFKA/d5CYpo
n81Oj6D0dowyXHSIWdjcpgEtGjaqj2MzNLfBXJx489PceCQPT6EKGsYEpQbDtGWhhaVcLagVMYVp
c+HAxvmFmHgty0P5MWNauxvRyWbk9ikuD71+IYxexDcUtOPyMbNfVYvFPl8XRwCyrof9VLRV3+SJ
tGwpGMi2/tkA6j9zZqdd6tEgp7Bm+VT9IR9zwG8t+FV/KAKpO8xeaNKzgv7EgInf3EXf0VkdDJZx
fUZ1PGEH9DOsYK1kqE5iz2rf+MjRUpywXEfE+ryJnNczifeZgViGA/TCYzEjhfTOX1Xfgplmdw+U
iDnR9JXBcCMv2tiOJjk5sVmySh56LLlMnhiYYw6yRfrK4YjCmvcxTiEriF0asggPpmb1HuHiWVjg
6x/8jxNlYmIiMu5OtOQF9Z6Og5EfcCBslLF2bI6VYF9Ys8hxcD6S16x0u+SVpCDZRSIP+N8KjGem
sl0esDxiOOBlwsRnOhnvWMSxIuKi/MXIlB7SjxUeQIhjdwPP8RI+Ynro7ASFsff6qEfOAqxk+QzY
b8ZZYjeuN7pNSqAcMuB3Y5Ezx2Tx/DxE8vTx+irl9gw7iDHR2naPqeI2GdO4Ti5mDWN2qmyohXDx
4ZauNNI6x9f60C5WwYD2i9SZ7QkdYe17ffMap+PWanG/GH+RBKgm2whPASQA9odx7HVTg232Hkyf
RGmMSRFVnceHDEEDYF9I2O0YBbFKSf0hftvW8+rN37P3MjwvFP6EgJpjQYZ6bk7NaT3xCSzwvWSj
2+f7/ddpxeTGXXpcT9r5xHv5YugyMCyqjl+Miq/QmVx2Z5tWusmXu9c23Ube5Y9fqcZf2GfjzP7C
z4NkMdoJjKRVa1uDiDnX1hdtJiTOX2i8O4LSZah9yRPcq1bs7jB9ZvxW/cYUPLZzf/TFST9AsDXn
J0JjFoGoqotCtHklKQ3d+wiFhfNVz6n1HHXB+rhgLujUE7XXVpjPhEtUsPlt77NLdqVofSXjL7MB
E76vLjCfnbJdTLb52cIElOrzh4lSeUqJFKsEJyd5YDeczmws78o5SGnsueEPn6URK+IycCdbg/VG
uQwZYYHl5JwMpsB7Nx+x6VB41YQpUuP2zVz44TYK37gzyvpn5+MDzGtmH/XX/dcWb4FovKXtLJrx
vnxUGh4QYV4PQkOPwSM6wwJQLDGjvXU+9DvN9jfkm4YEi0CSFbHX1l8pXM+p7vlhFzUH5Z1ylXWe
tSNE2iPhTgeeckOj+uM6V/pd5ex2its27eEBD+Zl8tz5nBg912n27fIwGu+G42fla5UAsEK5geSk
5YWE68lkvr3HjPmtagbPN4CEq6jKAArF1RNXkVh0mkTH/FlYns+rBjG/Nv5brCr/lvArmoGCFWqI
rOiiciVVzX1XP0tdD21zli9whaGBCTY2oZuhBbyIUjhTBn3d31eVfrcXc9WBSGMbDRnQYvquvm8C
WbkdGEauDDrSXhUnwBr8KMkT0PHb8g4C8sY7/H6lwZXo1/ClGsTHuZlr55lQEzjLnLrS17+f53cT
Yv84CrL3gS4p+uCqURnkz0U9lUWfCmKvC1das/v/NAT+ngE/L3PV9tTqxakKVSjTuvx1MvcmKZks
NO2odgRyTvWoLu80Ocr9T/yp1+6vCP+EBuyel3Q1As9CVQ9K/yIta9St0p5Yc4yP85DcrEMFkuyB
TpTeE/Zl4piTXd3R0t9+r/97+etWgvSiZ4JqksDBYoxstzaGbujmdwTbLCK3HhOhtigxFqClXn2/
8NS14SAQOdA9PWTCyIdRa6N/AKyPEHVJAmEHJpWMCBpTazfFdZcoTRwSxD0eiLMkXJyocgPyx7qA
KrrRzOLelMbfbDh4EOFlw5RiXZ+9ohIV+NgS8sPoEl+Xn/2fp5wVUySgBlY8Gk5kjD6bR6bhaEov
qz8jQ2W960NrAbrUXq2OzXjy1Yv+6Gk9tK412bbWpBnPbM6Y0O1f43dOmKSwaX0YHfPnwpI6+whM
abIXnI8tssXa8j5rzBtpG/Wdk07LpDu6LOt/G+XHByKJsYvXE1NeOQQ2/iJIeGw5dbSN9EzlIVl8
lPNo/FFOUEND9kcoobN331v5bi9L377I1VAv5bLn6LIsOU/Oy7IeH6TH6ZgDnmENZ8eZ74RrZ3tv
Vfqt2mewf7vm1VJ4SVsjbM5yNxezVVYTvPhzLeEQNIZLW2t31iXp9zbz82pXU+vStWUciZW0VNYM
q4Vn96Ym9GLg7kc0ZU7+XqFu4Hx+Xu5qVwtiMW48H3K+4U/CdNXEnFIpGQ0KdHV0LWk0TRGvKyva
FY1mVZO8S3oPHI1WIQURdvtQa8u/b0m+ObtpWgEvBAWXbv+fm4Bf15VRVFUv2XGeDLTElEGYbiWU
dVyf+Njqu7EerBeZNYRTdWdpk24ubd+ufjXCLnWnlt7FEJcljVZYu+FLyem39wiN7uIJ/+3Uv9bR
bxe7GlqGGKVSE+jsQspO7zZnJwWAOWifA0rtp9oaEABnl3dVJpGTPwBRqtNlRVqpIw/Yeus77/32
yNOBXWgEF7J0tfl6bZJUYsJ7n9PaQGsHcnu6lEprRJOSaYMiTyyUazTPT+4t5zfXWUOFc6rRgsNm
+fOLy0oE3tZgnQ3x27Dch9h6SqZL5FGUXkryxPrb1N3uAFKzPgLToPbjvS+X7Ngv6zdsZ8c70tdI
m15J5rwgpghHw+fwkFlkLxUSV0k4zay+53/ijgjcvXFSTR9Yo+51m90ct9+e4moqaaaWa6536uYN
/krUlMkUUi5vs/9qhehNLuCmGjKR0s+3FcVJrHQBuR6FYsRlimktaPgMgTcyIufeVivd/DYmOCjI
qbII9+Xn1TwtubReE0k9LsinWcMT3FHbjosSHi4lW09eCvVyoGEz3r5xu7ZJqf2/GZjfbuFqeESC
752FrpSg4WprfV3bxrGa9T2EfbyBkiV5K98l+8JhDbMblsleJ/73LdzcAmhM6yNuOqOvMR8XzZXz
uA5E4p0Qo0v6Qha4G92ZBjdOGKzFJjj4HkQPIbD/FN+i3yh060jOmYDOXEIFbznLevjU2s077UPL
N+qo1pSE9uZRdoeP5BV7v457HES1f5e/VqRv99B3cX67ByUeXJo8U4TFaYmP29o7xKt4RSsIrQoh
3ujKPMcEWc0wYTxtwEA8BBvxKx9YwUe38OdY/+DRh/oHD2WVzo1u5W9I2Acod8YNyg8ylxNjlKLH
mfv4zgbLor4zVm7QrX6+w6u4/ix6rZSbftsTAKXLmNAwMB/1E21GxwYPZQlbtTF2eLVK/XyjNru/
x4ly8wDz7fVdzZa61krfbYlPMmfpLFVqiacpNTTb3O0C0RqfLfasVWDtz0vfIUMw39I00bCi/n0b
t3f1b7dxtUSciqBsPQmamJrMi/O2LhLnkpAsJjOt0lpWU+W7yAdvMCrQioXBa4SkP6HTqV0Ul60R
oggV70VR8q1XA9hf61G8iqb/QzR/G1m+LwYxYYVM6+tL8UwpCl/acD7dmDbJKWsojM+2jEC7Py7c
GRTqrTXMxN0ChjsIG/psfw5qP6oHDXFGM2/lWY4UMiJXrTbLCxIVKDUtNfxzTfO/R+tTui7EDaS3
UsOgTtEnHNkacdk2+khN9MdBSGVFPZ7KcIkrjC1nqhVivJcnkmMoX0W77S7xqJI5e+WoMAqQseje
2ou6AGrt1YQQBf0mSHgSDMEa0e5kxdaCFMhDc+fsot1asaDJarT+Ai79Zedx9uK6BBRDb/x5B5Nh
m4rtxCCok4zBrCjSWSn6jpa8a4Mn3W+2Bg5RwizuooNyEkZFQ4K1O32J+HZFSvBUqPEyrvVVpXbL
UxM8R+a2N6noNNTSUUcFNDwtigi7KVUY0+Jra2R23QzbhMCfyDE2ggkOWdKjXyN30ga7TtK/hNP+
3BZ7htmsOnnTJlAnge6iQ5NnUcFBsoxXl6SyQgVdEaD2oJ35Om2gyW6QVyPv1EzuTt1buzeQZBIr
hgg26FdSpRkEcjEgqeIFu55gaeBU3x7Z7e4NxpsXMkXSHH1a5df23XVnvxE7QLih9QQR35ghiJQT
5y0oaS4RSwsxOr2Ih8N0Ol7gndcf3obR6/Pw9VV0OroiLKqzik06uXc0hfT0cWevk3836isDECqG
Mug9KGTjKgKu6nMYuEXTzbNuFXqodvLKynzpLaW+G6Om64JlRSrb0MNRo3+KzdZ0114PlWH6urWE
1sR882sXYAc5ZIkWZYogXiqPBuZj0xh3otZ/UenVhvXjbq+Cg2CQxl3hitwtyKmAoqO8FlRK9MgU
RB1XNXomK3VXtQGytccMV3DvJaIelOraRjeTO9Pu1unhx91cxYBqWZh6mtT/EiOOZydrzJl7f8cX
d63f+U63Dg/wZ6EAGVhTaIYq/1zVUr8J4lpy22X2VA2FNa2qk/xTxkzTWCMKxSrIGIXkkdvxnc3l
5vj4dt3+v39byPPYiC9ySzhGq5uTzqR5H4GeZ+TQ6JuXSWLfC4xurGUDUmiDAZnIHrdz9aCZ4IM2
uOTNPKxfE3Obsa4G9GVltqh3FkbGd57vxgQdqLLIHqX2nNB/Xfzfni9NTEN2Q5kYpdrpLgexHnJ7
woE3fPT0Hsvp1vThgB45UVpQlR1mPVT9UzIDaXZvPPXhyvXo/n4vVzuXm16Ksh2E3aLLKFdLjyUS
e7WmLIL6U6BybRU0poA6iTYtPUPhPChFu2Rt/vuV3AgKAQLJYHIkuEoAVK++eBC6RX6KxTl4gIsw
4y14wV4tl6d7z3vr7P/jSlfzJ/UUMToloM16vuQSZzSEUPi8W9Pd2RqPV9LwVRlSa9o783t4hlsx
ExlNMg49DohPfxW6qeVJ8NOGGN8Ym6OwmWhvwkpAVoTU0KZmgzdstER9Cr7IxWL87xf8P+5G1x/a
YA5LChZU7A5Xsf/5rPhqXYRMqnUujVt3Kb27O/mrpfMBR+UDHvayrSKC3rYvcG1Oo9Pm9JHXtswZ
MOgxk48nijxOICMRTibqQZ7q3HwyOc8oaK+EVaJYOblHhVPvptkVbCJLGZPTt7q0xXnvDT3BAZK+
Wtwt5z2WG0GRtnGd8IkQmn5GsGJUv5GgL8Up6ggME3gxDfKjvjbIFj1T0dtiik7/BynfjsI1gKtP
GWMMuhhYj0rMS8BZwRQBVzmjjOahvXWpIZofwmGwMlbnZUk5yV9XGDLMfafBSFU59J3pxg4Ha26Q
Qr25OMHiv3ea7mfQXy/+aoaFjVlEcZtLHHdO8Lcc7+BtkgOHFseHjE6BhdoouotdwkZMt9q9RfzG
5RlvsgxDjDQzJZ2fU6uCTiPkHqRoMAGXBd0DI0QTmASPsyEXJjTuIU3pCI+qjT79e9DJ/bp59ehc
myCRvR7/l39Et28LXZAVEcY8qXIonN6ah9TKbvxJNXjR59W2H/fggTfWVVL2cHj61AV89qtH9TM5
M8Jzv4xzpq1mVK5YOaP23ge9sVj1lQGzx5NjSHidxopjOb1otRwcaGGnOXFFI/2sxRx4KG3zhfE0
s4Otvy4fGWl/v86bX5JwiX2DOuSvJFbhRkICKZS5OlVt3zqYQ/eAlObOR7t3lasFMuoMXVGDtofV
UDPAwZN8F+X0e4n2W5U4UoC6Rog6UPDtuPpYZdKGySUx5GULBhpJ7ofYkWC7gHdBYlBa6ujvl6fc
CCp6NBrbi9yHMv/oad/GYiMJYuA3g3ZOEsQenMjs+LFtiC69Picrpo9Rb2ln1V9MuHRSiFoh8Fq0
XPVs0BLpBcH5mBsDxGJnYzFIjCUmZnQAqSFk552uF7MuV2bUNOcPSVNMLiXlOOGCk3wQfhjVCVES
ZteKMczN7KHCUP3vZ7u1qVECNIlgSK32rLmfczyS4pMvRD27tbaXzlqbHKZmYFPt0e2xbdkUytvH
YonQ4C6v8+alKYurogyus7+Fn5euEvZTcQCkcv40Wrarw5o5Pt1klHGfJXtoF+ylX9WEmv7dvOGN
4z5evERQVKgV5vxVzKCaQmQEImYIF2NtYmJuusjY3UmBairqbL+Ohh1nmMYb3FlRb01/FZS8xtiF
x/vvdPNtIJ0DKS+DmtQHqwwWM6U/63HmoAvugdRvAP3AaTFagbbr+NFen5N8r1ZPVRe3hwwTQdo1
3aGsjmDUlSUiY3xMekDQLKBLAhnqyXYl2vMR4Z/1EVbsr7i0BqNMA2YRugvSCOU8fvx72N2awiwG
sBwxltE4IlwNO1c9mVIXI1ggob5qptmh3Eaj8MPH4bq8s/b9H9dizeUIzfquXX1tIWrKQHQrRHGk
ZRHEUzDoNZX+6GT//VT/Uq1Xm5aJ6y4OIhoALeUaQVsLbRfEaSPNe3Z9QY+dqU1FvNnJL03dZtkX
sC6FetQGn/gFzeoA9yzhcpTp5UO1LgL6D6IKSXDE6qlcpilk7T514cnVoxJ/Bg8UY73zqsrD0aUm
UoHpGdJGjQatVDXUuC8VUCqorwT9Hr6k439HgHJcRM0xPudvfodtTMY96fLUFLyhe/KHHBLEwGQx
Eu8R9fo1+OergOyGbQ+fFsDbL/i03xSqrzbsBd0icmTYWSPBhp65ylblJpm5zuX573dv/l6kf1zw
ujLHKMP2WDq5S2GSfhlb6al6CHco+sEEHGHWS/Uon7nzfOVt6pm4UqYKrBlzfT6EE2XeG6rF/Ffl
XVqjGqeyucDvdwZLgJS+u/N3zUIevhV7UaUJIFlH69Mmm+fZIV0Iy2Z22ktbbcmbpeVEH6oK/9aW
KE+FLarZDIO0cG3QlnXMlnR6IfYjzVwkw4D8s3/QZ+asnoZPFZ0U+za0O9XKlsbOWwoL4U71cPA7
xuENMQPwNpD7Nehq24xSWVVaucKTZW+uLwuMSEoLOPksnRmv/rxbwHnS3wdbY6utId48uPR3oKta
0/2eJztpXi0DBh76xXW+jNZAWBYeOKxDuEh26pyhGm3jd85fc3a6aFcMwJ3kI0RXRIhrjLWmtEG3
i76RDwHs0tQXPl1v2VLfxHce80aKiMc08DHCmJN82TWGXT8r5UmT2NFQB2GVvLs8fm5C4sbEWs1m
k68PYUHK6M7CfqMSRU1YBOKIQRN6jGtxkCHxcltFaudysO+p42YAXAsSw7keF4Nlb+yOdU54OUFp
ex2U9Di8/j38b8TL3IDG5RVVJUP4bxH8trXIuVyKUU19RqE4c3oBK8cZ9TCyNhwU/CkahNXKdiZ/
X/TGyoorCs7xlJ0Ij35ZGtXhYFCZDZhhErmZ+hWqW3YVGML46dgJ8K+2frjLAv69h3JNWO+48fKY
JAJ/Rg1pW4hRNfAIxupXL6cnFxmPtOSFesqdNezela7C2aZozDrJNajyykOY7jBA50IYgdz1PP4n
WLteLDX2C4kEEgce/epKaR7oXVbG9dxowiEYEVFZN6R5z81Yxr2IjnxtLXdjU0Sqar7qjCCKRufG
G4vZq1/RiV5/6eQx/RrpD/n9uHrKQPNxsymySaj/QnGMYBLJzEA0l0F3LIOT3dFd/fdw+B3+qyLZ
CVR5hoYLwKBfob8PwdgrTppQSfNCHabZ+KIms2xAwyJbTliN8M0sQu1OaC7f+kbfr3m1t9dxFYpC
rbrLdhthk9kX+dxlMSepsD/NCLGSQzON6ZiTdv7iDFZqXTzUi2oaeVM94AR/L/94o5Ck9v5T/ayQ
B6JiXH1JT0k9sTjrIkeg86K5AHmshiD4SDno4BqEo0ebS/ohg4jCJml3z6iHktHvbVdi8aNGy5RU
pGtVWFm6qXkOiKuAzfdaheWTsA421NFWT0+xNYdOY2gOG5gPWDUbyY2lZc506r8s7FU0LGx6iunT
xtLvvMtJEJecFbUFu8QE3RdY9hfJigSnsw7NG6HIHnG7Nfi4QJb4fNdta5xF1iOdqmc2+uCh7/cZ
ejtQYavXBiV+ptvHkKRvNm6tL7q0v2jhTmwsYlpSPc1xP6965vpgOKHpB4uRSe9/UIHm+XuM3kjJ
A5r+9oKuCgheHRhpelLAsNvtsO+rjEYYhaBDREaTjyiKIR27d964NSp6wy1Zlvsli7jo58w4t2dN
P+kVbYJCNx7QvlWGjzK3IJyOrY5Jb/ymwl4I/Q9ZFYdm8HQhptPdw7mAoCE0kxPYqSCgcKBRpRKF
u+/kX7R9tf5gqK3KnKglxq7ZJ2O+zVzeCSudKoPvA/5+akSH8kmp4fNCA6Qrj7UYf86lhEi7G5ba
6GKupeAoh9NTOC8vb1I+LLxnj04At3rBEbxicZKSrQa0pwYfo1mRMfN91zoE6jGtaxp8UJYHPv09
0Cz9ZxOBa5Ibx6xl5Qroj0PEKBt0cCA3VD7J3eUBTFJwO8A042HUtFZTPSQXRIf154XTWlIfmwA4
ieB9Vea0jF5JgsCubS23PDbZrIL118yFcKnB5sb6BhSBBGVNGEXlyIydlGKrYBcAv7B47SwDUptW
P3vJLoMpcxlBFsiqBKjO2Ex2LrBsQ7BCcDfx7EKfuL7tzs9A1shry3C6zxgzZguzGZnGOgZUE6fk
wcmAFiVzCr5X3aiwSXRoF+4kbJH2dquo/VQRx/tYlmSuObl4qpN33VDMpqd7/gO3NuveOxQHdxHT
RZJdPz+yqzWJrHhlNw+jR403GlBSVs0HE1VXTL9WHh/Z2+5WLG6c8jlnq2JvLGkiILlOMPhu4hIX
eb1dhvNEef2ltOPZdEp6AXXocEhVxprta8ve3pOL3AqJFEIi7Z8VhYodyc8HzvQqrFs51Q6aNX8S
7eVaQKXXKzKtPhakxXJyLyC6+bAKZ1oTNQ7lfPHqkpXA6VM+593hCbNqabR8g6lH/zYK3LHJA5eL
51nfrfI1oTT68ffKduPI34vUCAL7pR+B4pU0caCmg1PW8bjzedt3a7HtWsuRZJFWme601XjT2Kjk
qgUOmnv7a779+/I3NuIfV796cq1py4HQtXSwtpOIWZvks8vg0Migke5c6YbOlgfVMQyQKIkY5Gd+
flex6MVQ8qkvUi+Xa8zJ0FqNpj7v18BQ5czT0YPy8fD3890Q7/RX1ak6D0yF1MXV9JH0rKukLu0Y
x92IbytYUB7sU9/TOqT1177zOZU+crlek79f72rP6LDcoMDKUHLYxY3x0vh6UY+HbmKNLcBMtZNZ
9vE4oRFoj40LWPDVq2jdtUW9IdX4+dRX75rsTRDiqVbPw4E+VCAwGeW7diKiypWtXtHDnkTV3DOM
IQqacUmYh5X7J0DQ0vDXtQaXoFUwyqATbNCqVm0gxAfenwXBQTPXIjy5PAHxVUK1BSN99nKnih9k
IZnIlYEIBq8auYXjZ8gS+BXJOpfBQhM2ZrQvOGCUgjDqQoCJJhp43ZwIlwsAutQ/FvHZUfx2XcfR
jB9ke6bxqA5oX2s6fxQPwvEgVbanEDpdflkUsWwXqn4n0S+L/XD49fkAqnNAISQmJPw5SHN/UIhd
0ASL/ISrTVaPzLNHZaven3y43LU7ks7up6hd5slIauvXQBIWJCpBoAF+TtppkhcTrSomqkgn9SlY
XoTX1Hhsa2FeJ+0oaOiIJ37Nlow+6qxpaYXmhwqfHml/+Bkp4nhQHoRoIiMoTduRK1aWDxfmLMwo
ixpYWSsAfoXGQV8N1smAGYioPknsUyE6Kn+4PB8ls5tFWTByVWObBt7sHK3JHpCeezK6nZmEll41
dg6p86wvpHSw6S7hVENZobrpMtNPQMMGPWYprpcnbxEWS9pCzXh6xl21kg0sYoHQpuJj4p42rkZo
2ZSTCwCHEFRxXq7NDpDRNjtjcz9rjIMqCM9h9kJRuXDddQOOVDLN14hkStWUYz+kDbLw6TuGr0bi
Te9UR3DBQOjgu1PcLC5fMgTSgTkUPep4ajKVfTBuQTBzY+iol1Hh06xOiVy4uCOVZkf1MrAjGf42
FIGM2qZHfQtZhpZmu7NHFwNCZx9yUf6p0ZycrmW/s+r6Sb3sT8KxMGLY1YY37/+GkDTDmGuwLD/G
ZMAM+o2LbO2JT6pLARLOXSyO3HdJQlfmvwqaNLJGePLasQ8PIt+XJy66TcHYnw9xz/DjbJW13dwD
t0nsjRcPDfTKskjfU39Xurj4nFY14uGum/GrYQ54I7uAiIpTJgyxtGba564dXhKBJKMaTVwhsPrf
OLkvtP1FPkcUwM98Xi8tH8Dyd89y2SyiNlOsS4GqzD0vdbpLT+bJ+XtxvSFNZJkxJY3/GSY5qqtl
Jj6dpUtgBB0Gfvq+eUoAahv0nB7j3WUTDuMllDd1ehpVT4k0prm0+/JPNKXYgmFXoB0eZkA6hQVl
2HwyeDEPd26uv/j1VMbWD/0VwiNOdVc31/pJkrglEcy8L1SIy3hIxxnNNbuBM7YWQ5Sue3o49739
t7P/2P5XOw/KRFz8SJirvKifS4lvFAphdNTNA2PMDG7QllMbtdijQH09pMVXkT9iqeJL2qoWugmd
HwL06r9fgmRcnywps/XRlIxFel8Lvo6m5LzS67ytxE1Hj2kxBWVelMP2HzgV7vijNhjSlXmJ7MIY
J9FIlxy3W7uwOhYAnnN69mkB5rgFoR/1ML42qV2ulDWdrqwkMujlqrUArJsHCUOcw2Cor5lUjDuS
B73xKOiBcTaVYReR5iCjePwPZee13LbWrdknYhVyuEVkTiIpiTcsBRogCBA5Pn0P6HR1b8tuq7p8
9v5PedsCCSysNcM3xyfxr8QKMDAwiKtt8Z2JBONwQaNJ17+3A0b6Kbm9A7qUAW3D1SIigQFQO/Ce
qocldZAx6RXaDfMrgjWyxPkBgOHu5+5haXYCyYMs7ZcZ2w460JuKpsapAPOwDg8K4CzGDMkioCur
7OlOWduJubmNmPdxKBrwIlPlAMSYJobKQBLMfD5WLkjOPkiT+PuDwMlktYo74Tv3bqCQUjhFwlWO
2WCD2hCKEY4Q72+YWwFCu4vodwDOWcYLeI4RpTWZks8wmOwPIG+ugMDAfTDBq77GLwGY1o9ypnxA
pWy9FOpB03EsuE03BQkWHwHPsj4oTsIp1msXInYB+5FJXnRz0fifNDaWX+JHOGsPt22/VCo6QP9e
Tt+jRRYTzVRxDJVFhXb0+N//k3AO/SQI0sG4rye1b2RH7QYJ3BXDeRn9ECxiJPPt7eVStNqRrKsK
k6lc9/dLVZX5SBtcUleVp60AiJ+CvfnRvl0YCiQ4n2LJvUfIIs3BSkK3NWwMIvjFWqE+MAoecX9w
PmMGMhoPeujSfMkOsjd48NAdUJaOZI/qd1ROTvBFiOrwsSkZrpusI4/p7wPWzHRTYSrYuTMSvR4W
CchlczuY4HjKZbpMZmQjnVsDOHutTtATEaVgbOZ2c3kO+KIVtlDRird6KSBoQdriqLZB9WZKSQBQ
iur8NLIs/lFT+37HvtXU7jTnaAhVNa5jig8ntf6V/5I3eCSAPdZ2EEdtfUG14qizC24j5/GUbbpP
7TQs7/v6BPgdoz9tBwP+tk8eTImxTiVxHuyHlyifKX74mZ6qD3jxZJ8AKApL2in+aBNJMO2Ydv0q
zO5LYcZ8lzDTPs0UfymrZI5i8Rh5YSAA+lf6YCnskaeUdxmkDaHIQjuZxrTey3Axns3n9Ax+KtpI
zEgdo3d+2GpAJmVMsSWO+xmC5stLuO8S93EqMDry6dB44ZwQhXmec7opJbumhgUWaAob6EjYZlyQ
EqUb8SgClLlNCSut/lBA61cWlx8KVObf1itCFIHpMlrj5M6/r1fzLtz7YgiidfIrXkYHfSMBTGOm
MXbUyqazdXE73EGJD7y2p18jzI1dtAU7RRObjMTEcEP9yDgdmfKEuvmev7QfUFNGLFvL0ukdQClL
EByQXJLU+hitaNhQnNuyQ7z3BBTJDhljo8qSLuHcXiwc34ZNPe8+iCAd2eZ3nWMEGkF8ajw+lfUG
AmpyxB8sCJ1kORSMuIC7cLrW/rFM9b1rP65LDW9dVI+80cTUv9+Z2qy0WCqRjaP0u6N7lC9vk3yO
J/tQZ87SkE8/upky4PU9jv+6KPuHKqEqHQ3of79oa7ZNo4RRzXxPNosO2cH02iPw5CpzTEb5QYNc
lbuDzXPxCjFZQ2TG2tDJf8YRtTZxsRmAFVlbuEew4vOLW1PkHEZwuACa0e4y8nRlLaxxK+D/DCpJ
gBGmD+aIGLPl/HtP3+XXGL7bO+zl2olVZ9KOlAjIjsW1nRrnEOzNItvc4TA9iYthyljXbYeGJDgn
VzCsuMQ9HrPyi6cbS9mseiaQU5xOHmd3ZXgwOMaxc0UfCW3IdpUEs/Tum9ocamuprpV0H6szzVg+
siko1mCYS5Txc5dvn1PhA1nuEBCb8NgYo1kKzGUeEsPJNMWuLtbNZRqYkUGGcyj/1amvY2Uwr9fB
Mich5LFRJ17CvbTQ33GbCO43YM9OdMw+s9fHJ2ewDEpEd3LC5L35ghOOJ4OArjxhHh2EM7LBUGAA
iEhRl0fbFlSvBApCb4WQ7GGbc4DdTsQV0q612mk5VWeGra0UH6eYQeHWF806YmvW7Al/utHgvA62
9FqeOq/dKStlFdIGxp+lgXHzEm6LpTBxsWmKDulbI40HBlihuezcfQW2lZ+dxmHMACiAxm/RAZzs
maUIAjuYZyM7NSVZusqiDQNWkLw8PhGaZBjDQt65ecMU0hbGAAC7xxFrCfbcTk5nAm4chiXx1GF0
QmZNRzJeMJkWC3hhr8FR2sp7JbPS1o7fmeBROcDeb9zCWR3MkyOEyCvUvQa6Iuzbmwdl71Zv8iv4
3TGKOjfgbRGEWJl3n2djeZ/VQ23uDE93eIZDS+/XYDW78VOp2RShX7spE+Ohk/uRJ8KChWNLhs4e
XPoPR0QtYwlH8709tyt9OhunIwUe4HKYaW/Q0b36zHjAJt/JUwW4ej4vOApHiC7z5/EI/+3GnikC
UJjC1FhHZC5gfJFUhltkiQDv7WR33wk5jmRuTfIzXq0gCqtsshzjWu/6NaqHguGvIwtjbLvS5c2d
XLdziJWNkzcjD8PgaoHD35AJhMiIdFuD8G5YDUxUEu2JrYNJngDmsvV0qjK3Vy3izfBeHkEcAjCE
qAbDGVZwao+TOswbe+Z7zR04Rx+T54cjT8sVt2czWTfPCeueBbELzvzAbho9Dc+kcPmKf1XKlK/d
8llaMKQd6feKH6I+g30EerjkA0cfJmMAcClhIg7vhLDDQhTtnGjEGEHDPELxGQqzyk1bvOte7T/g
S6JOgHnINaBDpjsq6av63J+TqXbNts1nuZbeanEqMKF7SBJMBAGr4KbkaA8XL6nJizjuI8Y1a3j1
VxmNasnPC9o/VIpZGk7tI+hTrfPjFfekz3LPjjccJDfVHOrHBu/89sJznZUriW8G0hVryXAadDwD
l0/ZjnNdfJPuebgQB/vc17Z2eoi1Gz3HlMAKiznPjoaZGTpM9Enl+E1TiKK8SSOHOnLZ4CDnV+mU
FQ48XoooSfHsHVOeBq1LHC9fnBpvK4l0dgpXng0sNslD7KiyY8ERrtxinYcFsJktciDgGP95OIgc
XHmhQPMlsUvnwom9Ktzqissuovn4EW0Vl/cEgci6mnEXvBHD2YyI7hgTKFtdA0G9Q1SF/jmmqA1o
uh6jc4IGi6rCEgCtvxUZrmP44UU8ly93cEvsSU8jrkzCBAVcI4wyGSByRFZ+SF8UaKnGkvcaOckT
WQIIRtzqluhL6P/mwNBHMmtDDA/JKdjWB8Qj236mn/pZ7qnXys52RUm4Um6MRbcq5tX54V6es124
M19V1Za5LZCAK3xATYJuqzsqrP25+iYcqt0Fa4RVm5DZjYrqk3jqD+IKc6J4F8873OvO9EKG1L69
BC+gEx83WwEqwW36gPrGFuqHrrJO3cd1OGuePo+BSo5wfNw31tB4l/WT4OAsZzjatAOtG3yKrg3U
eHfZEzNukciALLelu51XNhmNZA/H3phXgOjy13KrnqjwqKfbVtnE6+RQk5swOHg/jLSpjeTVG/v2
pOLL1D5na3MXrvsXcydjr3QBGyHtU9fU3HLeeYJv+JzT4PmcaIfxzgZ/pEWyRYCJgnzUJuUe5jz+
FK8cvOROd0wFI/6s6WSrKYkkVdfW+7jb8XM2hbdLOMU54+Ye1FO38xNol8Ue4BAgKBPMFb43pFcE
w/0UaY+w6BfCO+kairqbV09Dv4bKWNhwKqDWFPM7kxznB78RT8kFsarhUVpLmJTw8X2C/oW01K+X
Rb7BC2mhoLEYU+fhKI4mrlazA4udb9YIYMH73F7jqeLdXkv0RdIS3vIUS+RNhrq4f0e8/lpP9ZmG
3H49bReTz/p9DCzgKOM4sU+eKGiBoUuBID/O1bl+0hamgp0U8gIrwv8ptu6vw1vwmh7SmzMcU0+8
CovhGs+Ha/nUHONphq3XcuSglU84f0+LFWC1FPsUfvgkmMZXXH35nd70huv9qbpW7KXYUVwxz5JI
9lfhEadmRbdK1SceB7zGcK56TQDL6deEAwn2Pmhq1TEuMOsuVN2s5ixjdwEZT3XgraWcFB9V7Bqg
IolBZMcEDlB5NS/mMXs43M+CqSfYlyZAKosJwQlc+cDWnllx7ab9ZCC4V2zxVB6yfeI1x3BXQ+eK
ruFOj6zAuazjGpJHhy3ZWIKzYbNVuw7zqanc2fqb/vU0SuZh9hDU2pk2NTUrASn7io9TPcOEiLvW
zvTrjekFM2fJp4ikqhXtx3b6QO93FqYV3fLhLVyEiwkcMXBxAPu4torByutIiruCiKOVjuSKtJ9X
mGgQlVV8pnIZm8vsnGya6+W5Ohfz8WffX1KvfDKvPMFooSi2+mZMWQWfEuC+d5O4cIJ/iF0/pduH
2x2pfCrPZeZo77DAws5uVAfi+kfyAcWMVYzrV4hnFQ1Thx1Ejz67OzjO5hrNEy88C8/Kc37nVqJv
5tawWdxEq34KPlr+0k4+Qvt7xzb1aTJ7rIqjeGRKqvLjc7EChihfeYzH5lx/VvvurDHUDSfS69Y0
vA8ofHb3j4HvnB3BwGs2UHIsGpz8ObzG15unLWL3shhO4xbz2FHj6O4+Fzc8okHW9HvlZ3gMbG5P
Nb94zXhZqPcgTT/wUJqTccdfio/IO7cx22kDEQeQ/4Y7y1di434el8f0gsUQ1BlKAmhUATt4QGX1
eQ049Jk75eLG4dDyeKak2r+nhS+CVAMoPR2uA157uSezVwgeBqnUbriHoE1dGcgsmNlp5odX0+mC
qf5Z86jDK6O/7VTeQGpeirPKC8k7jHkwvVBFOkFubkEvc2Z5nSfOiGdXIV5/u+bL368U3cseDtrk
8MAMF4ot7/JCW4y0s9EAr51zGlNK6xyTw753x5oHcGZfeody6EvTAn8vXsJwRUH89j4YrrTGnGqZ
u9J5dGA05vhA4DO3qHB9MzfRbKAFplvDFqBbfIwx0rnKM5Nnk24gy20EIjjora/1e/Lc73ssIIvJ
D2XJUU7z39LsV3YGVEfXFA3pgjkWLf9bR5KUQU+lqFxl6Wstl46MLJH8C2eE+1qptv8uWn3XT/5+
MUTLv1+sivgITZbhvJetb9H6QtTFpiP+JGkaG3v/7+8kfheLJIEyyeRH3S2SFL+ReRCfFB7HOCI/
jv4yq4zGTu0p7d/2E3OuYy7Vl/ug/FU0nRN0AFST0lFb4o7HMU8ib2xmRIn89O978dXu/PYp0ZcL
kgIXxSAf/5YXl2WGnK2LhWWqQQLs2plopPY9VXYVfrEhwe+gWzGiNK2GxGNIs6Y9N+GKxrABcdUs
ro1YnowIcQhP7TGBdVp6afdTMeVLdvn7p/xaHIKoaMY4cvPtkcn5IwsRVujrgvCiAtN+2xSMBpoL
VXGLam7I/iTBFc1YCIMbduqYa5kNRVtgHhDLDICjlyMOawLQ2lan97kssTvIdvptlo+V3/tc0X1V
O5jqvI7W6Kpj4VW6rIZhes9ojE2Nx+7WAGUctoG4H8xT3GwmwI5NigAe3Ypq2EyqN4NT8rExAOhO
1DV1TLsq7B8e1vdeMuV63hETdYCGHgKCx+8rt5TNsuuVh7FQJfwWscQJbSVW7BAORlucTAmLAeNU
kJqi5qSm7/f5LzSFCDmFQbPbFyN904t9eJMWTETVCdzc6KMXPnpcH3/4oNpf3rHfltW3Gk8fxk2s
RFxJorNriI2FvP3B5Pk6ypgwp/rGUolsAYBXIJXzEtctFIe+yrhNgR+WBqU+XgcNxZfkBDEvzF8e
VbSPo/eOJNnQz2q0bgvYCMz+TY6XmqybagpmLUQj9/I+hzqIwI0B7Zp4JYrX6uUtmFwKz1BJrZLU
b7N8KUWCM+pbb1L60kTKcpwxF0x2A+ZVLm+pQpXt8naTtVObDdhfi+4Q7tGmWya2uRIpOpgHDUfa
isF6SmbjoEDQv4sXydWaUyvYtNBrlNV4bpNtGqkjKRuDhE4BcZZ1L9WDI5mtfrwEneI7MtjuhjeQ
Qcs1BHqgfQ0Eq0A1C4yGGgy7IV74w2XD7Ps8IVc3ZHwIwt7VjfmAecftUu9aJfTGIYIGU6Sqkd2s
Iduhi5gwHDDiJ7pggr+jb7Sy++AiQlBatH/tQe73Eg3K6uGqd3EbGClZF6Yc2gNTI6yrW2ZCaz5p
1rhhNnj3hwZVlJLB5TgkAlmDgm0u3gVKZ036q9aXU+UCgVz5VRprRTjrMmR8gavfVej/F8UZhxki
Sr0g6aSdWB6DCWFhRIEscxR9FUe9x//UAOHvXeeNH+QWGfwFfG0089BlA3KwlaBCnedzZTJzATGT
73cktEytKgSEUD/4WEWADUTSzetQ9eB7l+8inRczuDwX6U7QqtOgVXaYWaGJsP9O3UkvfCSubQJd
OK/mAY0TkYrDA/bQJBWnndw6YcbfUDi08faRDsFdXQYI3G7UXocb7ZwSq8yqd2X+1PsgO6N0nGGF
2Kim94lfKBdPCoRpSn1KvL2GBp5jKR02UsfamJoPn3/n5jS8hfTTMlemUnLpMQGlfTrk6q6GvfqQ
hFlMN7+8vSXacTDgfybS/FFcuwnvvZdXpMHVA4hr6VYNSo4ycvMb1m7cdUGiC4tPiuJIZTBFwbe5
D51rTJLZRCAiSy4LjVOmFWhTPaD9mtJHQwbLqisCJ2aDM9JnQ+q9GNxUl/bztGicf+8WX7LE33d3
WZcY62E2GbW/qX3b3du7qPaXx11c9jkGL/XDR8boKPfAu6E6PdItM0Vz1t0x0hERjxTT/uI2Pfbv
d30v3kFgO3R96Vcy/9BW6+ih7mMNpnwdLttet4tcPIi9BHDkdkjLdGEWzWdbNetHnm+F3NjlDzwi
bokbqedx+Lx7SXV61SZLKScezEJGXrTYGaLbPhMeTohXVH58lJqXTuDrKyN4kYPnriO5vawvARX4
60AOlla901+guBvPmv2YqCDsRdCMSHDrYRfpVDzaeBFkqYuc01bu4eqCJDTl1DJ1+4Kgb0JtQZ7o
biElM7Uofqn1Dd9jrcYcS30Jb5Hi6Gm2Ko1+JiTxZ5JftpWkWn2QzGq7HNJjULH/kNyVqfRDqPY1
ZvX9abET0sYeO3Igu34/hOD6pJ2UBMKWwmlv2BL0wMDBZF2ObUot0mOhEk32OAiWb6Xk33FGl5xA
nlNy1QH/F5ZwlZ+NLy84BfOhQ/8arNS17t4jd1jT7EXRAV8+mrj30O2NWQ6C3JkAbseFoT9myfz+
SRqWbjUvOtek3Pz/z9EKR81/r0nxS+X+7WsaAguH2UIYJZL2rX9jhH2dNjXcGkw2VeAeiVOLs1xz
LolT6VOmxG9vGZG95BTiuu8t7MPzwMNKkWqcBhQVB89Zry/ki6Wc6RBQuMRdl6qLeVCO3KbWpyJb
x+5dmMbVFAAi+55hWN1LPy/d25oyfA7P/au2mE4xoUFH7NbebRu94fLRSKzAp8nNe2SAQoMTc2g3
k+WD03aKhAiKX+jTK6cDruBUxXl6iyJ6b7MoAzL/hMDrHs4UHOJvvhRvdfKvZoZ3XIH3rzav7+tb
5w+PmV5SDi9cKd8Nt5n8WJQK54MFO8MJ36vbaGaH1+AYpUcFT2alctw2R1l9MuN1Ia8oK9HgFvLd
Bea/jCLcod6hzSUebVr/ktudkJjEU8uuNZAWXSWG+BSfzMMgf+v4UTln5XC6iDaRpiYvDZqCKY7R
W5aDobqP+qOcgGCxHv6XXMTIiJRnw8ORhqc6XAyBpz3XjWe8l5/YAcD2bwevLzHC9VTliYLJ0Po/
LJdx0f++WpgUoJUFWAGJB8iU31+KUpV7GDGpSajh3WvG7AOKQ9mCYKINnmo8HC6B6hpwujqMXcdW
f3BzW+Pw70/xZxYFEEpXJeBxI+ZBHjOS/2RRXVbKStLo5KTa+wPTIR6MNm9GFHno/ziaKv7ZUeNq
qHyYvyUmZyTz96uZN7FqW2mi7ZF/M45AVekZ78nea3zOMWy6JYBo/5+TPMS/sIwUWUB/L4Ck+fYF
5VwK08uQXNahclVvLo27Qvf0+j29/3Anv9QEvz/P364kfTuSxCRCh3tp5JH+ywxMgr1flMKQv3SO
ge6fWwsOeWsmokNDh14nZgKA4stqJRZzmfBh0PyH+FZw0os6loOyg25xX1BSe0xC766avho3Iypy
Ip/6RMOHQGVKSLZEiMZhMlcSbffvpfGXzEE2QHQRJoLdVL7P9FRKHxlkvZQbJyumXbwOg3AhNtx/
X4XD6Y/3wFCYHkIjriCb/uMoF5VavHHCxmuZTtKWfmlBBHyC6uihoamYaQttzgxM7VUTWQ7IffVz
RIByhhwU9gRUEI2Xr6Nts8T283Z+zKoZDYceo6yz9krGfqADigdphWMlrqZ2+Gk+36jzPGNDA7w4
oPOKnjca238TXJDMvZo/3/2IbsxzfEBfrLsa/llrPGcaxMUpYskVb6juty+DO3o41MvkNWfEBye7
1+RJb8Ha04OyEsWX/GbZruSajn1aT2vIeo4uWChb6de89J5+fry1y16i3QHTg9f9JX+Vg1mSj0Ui
kUgT69XUUhiR8Ig7BZ8Uek1XRnOzZbTqNh3eGgomLXuzdcHzjy5/+k/8F+XvzwbtvkoWbcrf4Xiq
UIRSo7QR/u+9Mymm4pDPbvkD5DQmOzSA9PurSCEt6kWrDF7zkgprsWlIeRh7dPTuHPW0kThwDapB
j8605fYjx1eyoE0U1Icy31DTmKA8Mid3rxXfsgFNRnlO8JRvi8ZVXyt8a3U48gaGxv5N0ad1a6wM
/HuL5OVOBVPP335YjuNb+u0tZjX+32/8bVeeyGZ3A+oZbTqWITMwZrQv8aJ8ELQRr0AIUE9KCj5u
9u/r/kV5A5Gd6VWICCjY/+ct+c9GLEyYXNLrR7buAreIPQiWlXsJVzom62DKKGyf3xV8ujGtk1Fa
Y1X+WDBzFYordXDVYa7hPmh6FHRFhldoDzVT/ScSkfaHInysJfCmjjpAYNbi98JP31QNM0mdui7d
4KRvGodk0sOxwbr/ql3Tyl3Ff8yaJTJTx/AFO5r1c2E+KqUuPtX/7X0veh1/R7Bly8S/OZ1SZek2
4kZZCWfqJO/Dk/zUfBTou+fiDLeoFYaw7jjUihbK1nxUAPxaSXZvM5jkUPJ/gsDMuMVoP05/0Fl8
9tbxE6N2gysgcLNEb+PBzEktfsjz6OqBrZj1RozOpJfdomoh/KI6mtOQ0Vxz2s8dac44jD3bX7F4
cXwMB1cVPfeD5EN1RdDQWLNN8BbPTGB4TPRYFXKw/9GKiXw0wT0QdHG5c2hvzpI9klBm3vvN8vaz
6xW5lFfamh3S6B/ZUXtYRG5EG5K5T2fyxSaiLQ4tKTg3tM8aWpTk0k7rTqzxnsWzHld1+uM2fk/8
0i3B3tC3sONlepLsxmG78aLZokOf1jiih+c0QjbEGm7p1q7mj/cP/QlmYdEMd0AfLtu+dXGa8gu0
Rh3VBE+ltpzadLAtzVHdm4+r5sJwjBlI1SkmOf7dbxbV6Be5uiw1J7HZywwn8S+fGPTheJm9q/vs
+XY06H8949LMNOb0OiqTApqmH6Z997cXp0J45JBXbrUtxnrPKDATmhl0oNzDGetsP7XQYLijkI6t
wFJepe2NDitjXHyymFuFUmIDb/6qyRZt12xx48YFM0yix5briJraGAzo7z8o/luolZgFc0aDj4sb
+7pzcbEDwR50BESpdjQ6mmLAdbHeaDszBFhjuiXvzNVz5go0EGRXYmJdWVCJQe0U0dUFLrWniatx
bxVnvAuqmyyNp2Z+mylOxb/1c4DiTF5h5TUf5rkjYtZ3wyMMaTUzkdpL642oKQEg3RtDYXQFGvc+
i0+op+a4HDuqP/yquPZr9vV9xnuMCt+6jqT159oZxYKtd18GS2Uz/moxA7wDvsIwy6udxhXn448b
3a40/PTMOTISjyyWryp4IjnR6LLXuQE+arSNOJV2o3nMr6PKnLg6N/1kmS0eia9jNeeVM3qvXswd
SLx+GmIkh9yHf6gH8drFDGvqSMKQKmJoQ4NqtHdZplP0KRicjHpJ5IKr4BTNqFUjomTowFLBd2FW
ZyHswFpORpRHSW/eLsoFOAa0PRpNConVKfijlbs86311dnHx6fVKjN31LcI3n+qC/8AljpoI7/D4
X2J7jvAXVwD644vL2In+32wqW+A3aTzCkpGs0Xjnzo3Awsjhifs46eJD9fDN2d2TFoL1ivDWpUlj
0YSZ9dPJgS0EWxxpT5Dmo/Zybh4ePtIPjMg/ZdW/b6ffCp4TtUz7ZNKo64p+OwaoiIkHOkfUq2TK
b40viz9iiP9yuv22g3873dpbIau5fkOIhdrVcILAQ8OV4z6I0AmTaMkXaMAL3g9n218iSY0iDaNp
ImccAfnvYX/blXWjDJG6DnF4xTiKmWTVSwa8jJdCONUQ7myH3DcMP8Dea7CEzxuueAik4NIQ5x4k
0ZFCuopPVKXE9of48085MryIcW6O0FNA5//tsxnlZdD7emIsEiCO+UgwyG97vf/ZQeFr2vFbZPHb
lb7de+URZWYpitla3VSetBaf7m+9L39gWu3VJ2EOoad2RQ+LHioB+Vtz6BprNIZLXbToG9kxXtHJ
7jSbejcKK/d+pMhoacsQ7cmT8GQckLr6EWa77Bkhqu2JVZAdv6mFrTzRK26jg0bo6o5Sga1CB/Ly
nHwYY3sfczGmbGc/SjbHG/fH12UASteZhaf9MC7F/wQ0VRVN+rppiZxTt7v4UnA1Hs8V/eLmcyTd
kKQLZPwBQdxwf0/rH9ac8jXu/q/rf8s1S0WsDHOAdxxjw7kMt2j2Mc2sF/mi3eUL2Ypmt3U/X2R+
5NeEKRWWuXRZifhEr6DutCmWxeHyqyCe0WjAJu5tp04RukVOjMYLgSbiAluZp+vBoSHxVixFZFgo
6jajJzP1+6R181GU1frNoVwPh3xXXsnSCN6zmbiUF8Hxvoqd+KDNEzfcXEggaPQt7na7BU01f3i0
2G1pEy+EDQ2o+PR4Q/xgZ2z/yYz4N3jF0NX9OIhQ30cQJGpxyQsX6lV2EeG6mmOu46e8Q+tEzL3H
M3uVLeKFiMDkffAxhjvfVtrW+Lwhwxzm+gog44IzGV3tGjv5RfRC8P582zWL5Kq8hpitk0flq5SR
LBudIij1a/VcLeirJHS4kEYsD41D17UgLLlZt5W4v97myPRyP4e7brqcYk8TV3otBMt45azv3vW9
ue7eKR+ZMFqqaTYtptwOJA2WMI8xGy7X/VljTuR4eS1X8qiH42hCgQBs3o+ehc1YVsIYzJa2Y3gm
ruV9gUZqw3iF8HHZTHa3Zcl5zim4Qjv5ZNBhoRGePmOkfhesJ3HOaQhjgIb/iue/Sp5z7636hZdJ
Pov2eAkgaej8eP/M2JGjz/W5eso9PNXO6HMXk6VAkOdI01+XfbHC5WwOlPLuoTa1BZ/czzDtApI8
2b67Luxd4Ql7eNY4lt8Z0rBkbHVFLEMvU9GHMT0DBuQyYYkOKHEUzsIbM4/U0LDLZShDtUMfbzPe
kJajU59FK2S3Lo28dFpj35YzSpzt2lmMYbnphD47SGo6lyPaIus1c8foI37r3DFqQEvC+Zi6tUKR
205PIb16c/kkfQAqGq3hULwM7uAmDgqd4Wg6W8YQ1orXEVAIbLoasZAx/WUuqZlD/BEWHLy4R443
RJ39kjysfPlTmK9GK2Lpcg5rYjI1GLuYLFs0DqMyXNpIZAjLzi1sPrVTzy+dK+3KE0fOvJ1PprRd
KUymKExweuyA9hOHW8YxIshwgr1KlC1hx4uuaWueZBR7qP19ZakRmlBDXqJGUM4xln8c8/rPcxF/
ys85JCjtSoIpyzRTv6E9hjJXbmXbaeuMNlKmsU57nwFH/eGgfrvkuxBNaRH9oDkQ/5Z9/3bZbxKH
i5Y0UZ2Zylol1sdOmii+c3h9iOPHXCjbYo1OTlDB5xT59Y7uX3DfRYupFMDdTGtYkAjINtBYkjjk
/OGUf0ZJ543/8jEa817YPKghsw+gW7Je18/bQ2m/p/a+sl5dvOcLolHcNvlTtZMuEXkzxYJu2y5c
zBq90ciElAuTwAu3HqtCous5sW1mP13sHbPozM/0FgHYkbfuV8t5NmZHLzuCv2x9JzCn3WiRw7je
y+K4fn17QmfHx8Cz898RiPxn4XF8gCOZhkMerca3szeaaEwPtImxDk6dPqvJBNSXu7AKSFWKYpUX
R0nLEYe99sFn0+Bn8WhO/X1BsbDKsBwXryEd3rsPLT8apbBnpblOlFGEd4pT9zKcUkrRs6x2/v2p
/2BzjPm2JrIuFAYQ0FR8P0I74W4U+U1fV8Gb9EArejunyHyRQZLQTT4LiXl0wxOHWdZjY4lyi+12
cuohVsjrJFnd0x9Gm//gSHx9IErFOi8CHmvmt9mtLEr7WxBm5kKnG3zXSaTpPd47jBqlN5qWcFOH
CY6tQ/r07zsh/S2CHGcwJdmkNCLJ3+5EeTeLxyRJ9HWQuFK1byjM24U2K8Q9AaRpHIbuk6enkxTp
vszKVN2hdaPO12Ak94g62tnYB0bNoa3CdhpHPwSR4l8/H5+OTiSlfOU7llRT26SoiypfP2bxYfLS
zEDA0V2xfWbZl/EUa+r09Yd207hkv8c3FO7/zyXH0t1/4iszz2SjvQ/GIm5MazLZtMX5FmZTkOT2
v2/+36bCqD3951Ljt//PpaKg0aRa1/N1ToCKqR6jt7/CCyWQ2h8jHcwmgrFq8K5xGuMqzwgX7JSF
6vbjMWJVCzrbVK6+5otQdVhlTu3DU5zU1xwc0g2vWfup3fr3KQXgBQ1s+1qvUvuj94TlXnxnIVMJ
YCDhAs4p2jSL+J0yg0rq+WCyKZndt8lruXm4xgtaV7zlYr/GnxSJxGXRHNXUrnJ0wBP6hm64wjnU
0Umu14bdMgbiIUwnfCMAhrr/GfkMQMZHaY9BtSd7UNymqCkkP15S79pLdNnK95DxgJ9e87+dLgx8
KTQMKbgzbPz77Y0jdaKH90hbT2iZJ7YarI37tmJUA1MOjaANOb88/fcz/YuGCxzLf6757USbhGoV
K9JFX6eooSGLV37OmB3jeq0loGYOpuyRGXL36hDX00FeRb/Scq4j5YuWyWNFclZM3Ev1QxH0r/sL
DQC4HrRrRoDf73ciGgK5aFp5stKiedrAEGd6lnmOtloVrKEEDXBPZBH8sK19YQG/v0r/vey39T08
lEuUmrkxms0Jg+SMnF+9rNfIiBDijfKejBzUTBpmnVJbQ5/Sph+5tHswJld2VJ3adN4E5lmJ1Xkp
TnNxKpXMk1YgBUbrkQG1q2u2iVXHDX3/UyXZVNfK2e3WQpbrASZCgkUqaiSOEb5JmbI3LqMNuurG
UXbSEukTT8nN6EPy70Ug/u1U/O/3/nYqZu1d6oegGNZopN3HNqPURI5htcuxOvMTrP9/cXZeu22z
2xZ9IgLs5VaNorpsSy43hB3H7L2I5NOfQe8DnFgRIpy9AwT5k+ywf2WtOcf8u9PIGwfGnr6fRXTA
X83x4CKlZtXyAcvBJMVkoj1T/Df6OTCG4m4v/ta2HqywTBbO+B59l9v/GLJ0ga9KlQx956rrojp4
VD1NOxtQukx5nAAWkvYIbCIs11m4kSjmBnPK+ql2bw13Y5Q2RIP0Gg2E/+hD/vlGW8Kly6W0IRQ8
fIwAuoqrPrMVIUFK+M7lWyH2b6RIbewQ6Y07fpOyEGlN/84YI98YY5i0oXyORHeYrFcTaFkWguh1
F3WMGhJQQxopRsW8woRCmjoyfGlVxXiXm5EmYqPuJGemBFJNxP3wC5A+uTNAK7aSeue8br2CBOqO
1B7+B6746v7UepllgpqF+7JVSXfqZ23xJAfHSHoZRTYtraNWRrysyxPQG6y8/v9fwI/DXw04VT+k
lzGpmc0JcDAkbb33UrI7ltcKWqd+b6FU5dMv8WbcXd7fejX+vPSrUadtzFBv/NTctcYy7tdKfRyE
WUoYQuIQ1oc01GeZWi9FbTkMNg0nBSOIcifU8tYSc+RSfQdgWWgQrm5Aqih+JwuSDM3NmMjaU1rC
nbE7a1hYox4s87D62AImOiV+bodoltEFM/VhITS/hkadxcZlUhebqr9Xv1Fu3p0/Tuzq7kSh3ITA
w8rdZUVZxnqR5/12WGrLZBS/5MkCYi0lrk+CzEKqYNHGf/c+s6f83LwYx+CQvfLGVE/NobZF9JyU
SLB6Okjz7oR8G7dOk36dpsJrghOiXM2jhZo2cXTJCKEyZphEc2+OmiMIHYpeF/1Ry5ZS9FRE52wY
pRWquyvl2eDRS7Q1ZdpZS1fbef4KBTJ/vx3T3C9Hvzlo9S7OV0l+ihmeqr2UrRmhkA2GSGxkZ0gI
VHZ4OZriSaNcj3ZVdERxx4p3wF6Cyy2bI2dBVgkijwSYKNtG5pbRjT/lZ/YxI6pDniXCHA0bp6vh
wlKWdbaR2ldR2/rZQpedkp42zEY8UOa8QuMY3vnyv7/sq0kXBPgYiDByykGm/RwZ6yZsTTnJM5qJ
LK92VF8XWP8udH0+vbXEsnJVndK9/k6PDIXXazRFQKvQXjGO0ZP4ght5b9l0S21sNyTuZEvsQ/PL
M4jJtXAQHFOaplQJnu+MF+Nb99dJM4+BoQVtTSbKz5NOk0LSS00yd66yMJsN+kbP2ijKKTLn4NwR
f4s1MTx2qK7ZefjCMijvrPpvLZGgkI3ofIIYx73szzMw0so3oyosduBIptJsf0D0PJ3ejaa7cZ2G
yHBgchxE/lfFUzc2y7BPesTx6lq2zoiB7tzIG0sPPhga7aoCV02+zlWo6jIKCy03sVRNW+oR+Tok
9yBaZ81WNR0GvOqyqLAvP9457nh7rh+ggVsEmgA4H+t6o1bqmYTgWDN32ncZYGjm0bCSrGURnHPF
CZEaKBsveoDjngr3VrfyOJj+dXBZ5cbKULih2P18dlEG5ie29HJH1uGoY9lXVJuziVlOUif0Z1m0
kh7FlfYLK7vcT88RRTtKnLawb7V59Y4KBVcVDbWDeS5WlxN1/sVoso9sfwZcis4y0JF9+IhVdgAn
iac7WtFefvSAaU3GnuzSpWf6Ua5Vh2Jpv0dcve/W5bIA3lDR1Hypdx2skfxsUIH5lZ5jYo3CB12Z
Fhud5OXHoqdvitljqpWT6Ik+jQnNvH5waZRClHxwf7mTR4u+GfjhqTa9bF53AK4+wWRMvGmCiw6Q
jjh13823ZJ19hFShwlnyAXpL+VSe/v2UWU3eutOKpI1xwXBX/xKata1SK2ZU7PST9hhuvLOw6Q7x
SwwsI5gwHH+pdrLLnWY3OBGs88HB4r7OF/kilShKrZtT90xfe+M+uU8Kmt2DeEB2vtUdhkn+gIwT
OAHCWiWRCcgJ6qNmhUekoOmS2B7t6mhFEPpzsIQXsqCBfqDYvTadiFK/stCcy1raKyBVNvLKWnjz
FDdWvdYoB4MRIB0YM9YwhcdOSCdGSZQUMV3UYK5P2SU4dC2Wha06wTYcd9+wP7wlvX0efWQbc/OQ
xQr2xjU62Ik7F20qsOQmWVSNocZRNqYWa6c2vsZ1Qk9TRHjjiMseVZnhaE6ypgu7E5wB6UO7aqB+
OJ1d2xU+A2x/FOqehqPohB864Jpm430SWreJdxl/qVlHVkNDEZzod2c3nTL5cCW0q6lO+yvDKZZg
oFewYA5U2UPeLFDwtvGq7qp1s0aysgTmsjZ3yZ3h8i+6GBUrJhcEZiAjdTYeVwN2oCu+hBC72LUL
tvDn4YX3DjyMQHXcdIy5MPd4YO6MzSydeeqW3iMFZXregmO8eo8WKpQ7r+atGcRg502lCF48Arqf
Y8AlFjKiplV5LZTPflzO0+HL6ngVTGuim/tBN2cDDEVDfDcbhBPNMUf3nVqT1BT3rVnMchJmlIN0
eTaUY9auu7adsGm1yMtKwDzdOddb4xUhfnRH4WwTvng1RQOujTy9CEr2h9m5OHf+vDqO+A9wigTh
LNplC0yAtZewhZ2Lf/qR7kHBdvi3F42zb3hn0rj1UZuIxwmHkjT2dNdrrT7o0kuT89GCIROB/yxA
weXdnaMYN4aOP49yddFKXohmnor6LgsI6HWaZo8Gt00epeDzzu29cz3f7+4fe1QIp1ZluIFHMz6f
JqSWml250OqVRsVKaYxFWedT4gwBLI5OutTABTLJ9CmnE6N6ubyL9LKs7FkpaBMr2NBTmwQhlHfb
tgZCEN25L7dqnDA/YdApqNsJJL36lGJQmbVulsZO77dZPCviuZE5qIX9BPPN8tLZYmuz3FQaFPaL
wFq4/01LmTOgo4yed9wwXp2BXHRF5OpaskmNYaa6+VSFQqqF++KEwj15EuFIoikWsS+PbiDr3o7t
RgXjx+GvPl1B6i0XIGeyUdwtGc469KjsObBO4uUsxA93Xg7x1kBBogOFA4avcb3wc6BIdBIHY7Fq
d/VLurl8DS8Q0yC3C3PUGvSoPRrP2hJZzbjY/YjtYi09MvHvJSdbZ19eMhuU6fAyds4u2+jovoJe
eFJ27uwjfwqW/gGcoFM/Ch/KMpsOdPGYgWCfHAB4NBOI2nRpfCcD/j4sQX2hUGHtvYWaDcR6ojvu
Rn11nwp0R8nUPSDW9PflGg2R/ct1yuU8ESa/VIc/ZmGS2cIDvJKZu9CdYV1ty8dx3Oioh58itFHy
Y7+gOGyrM/GV1pp8iOzsF1sQJlnPkY7Va7vqX4SjsSrP5Vf+ZdiC3Tz9Z3GN4WnO2vugfEbPVHOP
Pk17/F0vxbL6oI4bboNnyRFtaV8h9cENvzQ/or32aj2BEK1WRLXT1pqeVHqysO9nykHewpBAQ2HZ
5a7YJ4+IcK2c0KSpFc6M12qJppdOrLqzDvlMQJ9Ev9ffnF7dR3Qsk9xuYAz9+xW4+bop5rirHHuP
12twtVc9RWvH2oS+vmTzQnwhoyl0Hw2EycH538e6/XGrJP5BegQAed3hTItG0xMvSjbs/nNI8BH5
6AjSPelcXLZCbuN4pvtFg2fky9ardLCNewOvfGttzkxNpAjEfOLirrY2rJrdIM4VYxd5+GgP7Kgr
8U2LN0a814zteGBUCNKBca6kr5zsY2Se1UaIljnzdrDwmkOcnxSDguLszt25OSdQJkEHLyOF/66u
/TFSwzEf8E2pPPxyjrfHsPYxwpAKxcQM3JYI38tYWuVaKBZltQnzNfXxAXrt3TbTzQmZBB+6YAbM
1GshlVcoRsbQ5q498j6ylN5z9h4pu04xJ5V5JkUe16Dekv+9CjtYwvW814zJv+/F7VOgXiQRcwGx
9WpYKtwuSKuCnWGb5NNWPIZmcecI0s27zW1mo0RIOMGnP0c+ISgMH4i9uqNk27cn2MSUxwxvzRRz
EewonLXWTAoc11pZhKQvRQMz95Jm378v9PYnwfpx3GaL9Gaulhtmy+61gsqKJ9XmdQyFbe8dSf2L
JEeOH3gdxWx/8TAe2qAHeAXFezUwssNurEUsGW+ESIFE+mvCa0wh14SkNnbkU8eUQTiHopthY6Gw
VAprE91IvGFs8NgDJunU7PNJjuqnMH1KOPSnDfQw/YuenUqEKR1NuxyFk/upug8xld5gWpYLykd6
uezIRv0tdVOPFkc1o1ykZ46BBEmb+DRc1RkUp1UgLPGB4Xdnjy71Tqdgpl9RpkxZ9df4o+ZpsTCl
OT5rOdzn0bmikJU+lBwrP1mNk+MNXkjxQyTZDbsYfXEhwKGeBsAs8lmKBM2aUOGk7GSW6H3CZey+
kUig4Zn3l0awFmBRQEOk+6cjvnYf9BZ1AyWhot5RuaLUUncrsV575orVx4gH4pO4m7Fya4T683mM
z+uPcUAvetamakcZr5iJxS/FGKUDFPDkdME2Ua9fLq4jmBtSkfp7AXPKvWNfjY6mN5hJbA7uTsx3
rp2BtEqIuiHCJF7xErT1ijIyd1J9zYNnUTwzEKgflfhVuKskeeUx1e2DjsGE7qi14HbxbUlkWsAS
pBgphRvxrYIyJt/ZQtyoL1sGKxhMXzprR2SWP++YFaahmQuy9ZRuZnACZyC7V9W025DHIIBGxTB9
rg4lC1j7XomJJenfX4/Jx8POBU4Fm5irpxWn4UWOTa/cwROdWqjb+x36F5rYwwICQr0BF+6c3SNE
OMecW7PhMpGcaq059Qx5xQrBzIrNDqAyDNGXLeC54tj/bk5E2s1dvKoKivwLki+atIt9QCN5EizV
VbfR1lDJ3qI57Gqqg5MQ28PFrhgjJsmpRhNgk2TCaz/n75zMz1FWT3QORMT5KwVsJ8RPRN97hpl5
4v3G4orkHkReSd60/q5yFWwEFqQpo46nWrTMfsMaRH62DWzd8Y5o65rf3huZ9wv14DpEp0wxETyD
KfNAqLGLmTznKwi368uS7N7Jc7k8QBFf/Y5Objsn7A0HosSWDgPTGglyPYnfPbB1CB6NSblEoTgX
MJdMgifNhmdD2TV7hEH22YE5evL4Mcyh16+0aUr1oUHGRQz7XN3pO8vJt8jvD6CAdvoHQfdzHJxI
wXCZIug+flHkWvXTghoFiI3lZ42CXBglZieASOB3hFW5AlGGIQyE5rJnsZUexQ8Vfg0IMRwNtOtf
MfCz4+TVlkeY4CxUJ3yEgrGpltWalBWrXc6qDw0mgUM3Cx27SHfAsCunchCSzepTfBSXqP7CdYjk
PLcVrqC+R6z5K8p7nEzYQGkkSNAsIE/758cQhVWQl1Htro16pcInyM3fUcplB9xW3V1l3i8LCGGi
nKtxhkM76s4ikcTK8jHISe4S8dyGL/+e5W4JAegHssUgrRExyXVbti8IEB0IIdtEarKvY3HepeJc
hORQ5ZcXTQzneodc20yXhf/lm978UrzFGM2bvt8UsPhU9asY/Fl9qc1p1dcgcn8bWD8y9U6jyhjv
zVXtlK0fyBmiteDAquNm+o+h14yzJBs6t9/ls3Yhr3KndYylsXi5TMNttUzWJOgs6k1/dm3z6NoD
piRjli31rfAo7IszvnNkXfVGnFd8k9gp0PHyrsz9Q4DoxJ8900uYx88UnOfVG2DcKdMdohNp6YGx
g2cAuI/MRnKaH/1zwOWmNv6KL/3bIFHsIdwl1D/iuYi34N/P5zv/7fq6EayR3KiAqNWlq2E/bgMj
S5rIegjRIQ+LZO3tKwTHZ20fnMVjzG0IdhqiudeOMPbgLXrIfud7gc1iulee4XgeoiNciPKgLPVX
99M9VLPMkQENdg/yQVqZkMbSeeMAX5zr0qTcpquGgg481BcJY0XwVD0pK8xni2qVrWfGwdhYm3Se
nnhVYHruWsgkE29vPWHv+/d13/xWiCoaV7oSL+d1Lp5Vxxe1zFLKMDH+eXuQN5K7ZUsgVMs+3hFe
1CB9re2EYcI70nUR/GVyWYQr3bq3+B+nqOsnQKAu1WTVlKk8XE0j1JizDqZBv6ndLeuUAqmkvyA/
V8OuBCYbwWzzeufix3/yX4e8euhSUAeJ6fFRZnM9s0i4WOULWoNSNqfcEMtvQWVXyZbkg//quGws
aMSL1PuuKhyDhApG8KJhA+6oNB5qZh51HEnnFUpTIJ1KCPMQuVc+M+/dZv3GdtdkeEQDRcuJqIOr
wZEes2VkJYEhkjdvwvhQmQdT+B3H1lTSIAn7s1zcm/lWAHqWZjOdxnMeVNtBRaMZGbMy73bSYAH1
seNx65poM88tTj4fviLv1ZyA48uXezaG9QVnvWecTQusRIUdF61DS61b4CPJvqrwQ5GAul62pt+u
DCBVMgh2JD6BmvAPWrMqfoAAMi34Q+G3BkzVKEHJD9HrBYJHEKVzWeKdkC0kmIEdJDm902zG38+H
dWkKMyEq1wgFt1WoPin9MBO5NA1XzJ3n+HftyKJuwB5JUqglk+z2c7Bs80uaWR1tykJdDNUSBg/r
7bay/WCBCpuusiGtkLS6yYJlew2qUpr++wxutLqobkPCkPhskEReP81GtIbQbVV9lyoYXKqcTLsP
/VwFL+KwUkh+i/FsQrkI0C/T7qMdni71QzfXxUN+IU2C4g69e6Z+MmNjMt0ggdw5wfET+usTs7hN
BGso+l+RWWJpCKZJxhLa6o+OYd5bmY7qyI7nCKd6vquW7LAW2sEDuM56ENFftvz3GWi3lqcW7Sl6
AGxyWSP/fEhq15mCJ0ndphFtNyVeL531/rZR9JlQA0mUaaKktMyc0LVFHRdnspNSSlPeM+2FiWUm
ZGQQ2zat4WVaKDB33cgLJTmipEq1Hvon0qywOjI+MUpVwYzMmuBis8fLon1yecmCZFH6dNXVp66R
V4o5fUUhWw5vfU6kjvrK/89qPvj5rubn1kzOpoAXk2sXqSX/vO42xQkmVhLjqTyzjFU7bIjS4djF
oztsoA79+zbfkg5DMfi/w12NpX4gDaVnMqbV4RsjuAJvHUzr8LsrQMEQp6Hafv3Q950dSOMGVA0c
QZqp4SPuC2pJIEXFuB3v8NBs+BvcDUu5N8NoN4oqP87xuqhitQUBw6689pBypLR4oK6BNK/G+SX9
JWoTocIXg8535JYFWjItUHvXaTi71N7372eZdiyF8sHFwBv7tsC77D4GXbHUCmFvUSgzk8uuisRq
avryqpHqcyPEM4s8pKakTYneUYZtzcJrNcjdtir9NzPpDpWOHn8YJobhzjM3PKphuy0SGpMUB3wW
8Zwiwu8KLxuAMMuYSTmWQkgWoxTcOhkIFhttDkb/WRg4p7ZctCY7ZEBRQbwcBKxr2MBknBv+OiEu
xhjipYj+QzcINziFSGmIOZ01A2VZTZmVjAa+/zQoHghx1juNN1fNYWEaD2JIaBWkuJJhurHiRa8D
jPAf8qS01XBXlibJkCiIzHR1saJdEzefbb2NCXAps3KeD2AGQuiJ42ln+KWlrVEmB58lI9saUgUu
yheSza4IZuZT4X76Gj0YtLn8BUhaSlRtKzaDZUazVXcaLZ3HerEPOuovfbnRESk1sIt60O0h1W1B
mYJIegqj364RfbYhERnxe6ildnHRJtzGkYSQyDpgPmrNLGbjBYiyizvsKTYJQuOMdLtCCkmQ7KcC
AomMtkDYrlR2n3c+mhtrHrA0fDZMxFg3xattu9b0auFb4bAhkVhS52J1JsPGtVPLgarNiDNo66Cd
evIsjlb8zK/pKvOg3KnfObl87xu+8X1QcUTqTrjuyJ28+oaNpIn1VEwZKdDiwdGNHdCNLZEi4XMQ
CYuKkN3gIc1RXfHWmbPCGqDsQTbPpwKBOgxisPMAYAclvj4JhZtx/Pf9ulUrHO2tTCNkrKtsT36O
aVGEwk6UuF8cgmFNZxOfr/1o49bvRbVgwCFxwWjIzyIkEUBd4x2a9M5O7q+UQnaXP85hXBT8sUPK
RVe74Beih4IPD88/Vr64+1WkU0TU6iYaEcvSKzlj5HPcufpxprqaS4HryMjgKFNSGb56PIOeGJZe
mz1LN3ThE6Qsl37e07LAXejR3Smsh5LWsPA9zLN+TNut7G6gy905jxtLyB/ncXUH+jrVxbpCz4xf
at45yjp/9Obyt0G+oKMPcethNBcRcvB458jjFf59B9CySaPbVdGuFq9lGDXqxbf6zWXYm0S2aGyH
eeT85nSoDlFFotq0BBiM6UAcxnt05/g3X0AWe3RP+DECe34+/KipjGKIqhqdA/0JGBXlBtDh5kNb
RPM9P49ZauwEt9LSWCrLAYuxd6EEpb8mpwgn6vBAB86pFqJjzceYEOMBN8AS9ym/98sDbqATHTMa
K2n90+kbzpqdrjF2btp3gvIEW34R7HQ+IK44dduQUMz+yXtE5/Kq4OF3p+nGo2fmTmk0Ts7CjPb9
QvmmdiAqQU2DX2MR2lhzbByKU8lBke1kz/oOgyMWfyavrbAcDvrct+/JMb69FX89uD/u2/hK/fHR
NB0BfE1PEZlYvYUIWaQBVQCBAuHVSwPPhISd6Vdqf/8XWjFO3NrL5SQ5w0B+inbdLD0UE3nOJDbS
KVb+DGYFid9kFf0adqQ8YKBDRbNS99WMcX2G0W4FtiXb4LmbFxvY8yAaNOKeCueUzZJZTE1sjKE+
mng6P//9ktzqr1nIv5WR9IWq77vC/Me1BnJQtr2fWA+U4sGue5sBzHw6caQPX8KG25XTbtiOhT1Y
/VsKZMLMm1Z0Z0dXFduUe5vcW4O6jhqOSFUqYnB6f976uDaGTos9rNDhY59YdpwvAxbBD0rzXjbu
5DIC7AwD6uHBkOAfVYR83Mtst8aq0fXj//McrkYMSboIvZlL9VErV2Q4x+4ejS6ZYBlsiH5XVQ9M
8/nePFYsrdHfUomsSXWcGaXTdHxDFdowPLKspGmVIiBvbSlg97foPkxU0yfXwOeLVdmNHzx/GXR2
+UF4QxwurJ2x1ZK5kOy6VZitjTPQcGNjCE78u6dIaqwjvhfbI0j+3DSrnJoxoizCPEHZwZAqAZxu
NIwTOoz7ACD+Imgn9AQrYhNcTLTtHleeXD5c9jJ6LCCdCoDybKk+MHtjvI0KQqVm7B+qZwQk3atu
3Jmub2zl2fyht6JFyXxgXVdMsr7pL6WEb3EIITwz4Im5Msmx7tA7xTE4MclmEJEaoO6nGxQwL5rI
IMvsqSo/0uEgpXufohyxNSK9KBaIaUcOhtPUL7RZJUZSlU14uuhjUlcEJvYQb475pBTz1luH6oZf
DCi9xW0uH1v32eue4TJjCqRzJWlbVZtWCqt86ppreSAxEK1kTnFdONJSlPk3Opuf+/KImoVWDu0r
19/jC5Eos8flm+e91oTHRHfKm3/PXNyx0duo014yzO+94h+fZjx4QWIViI5o4uCNGf0H8GT1NW3F
u8aD674IB5Lo9Guk7yFDU9Ff//zwWGm5lW6yOpFrZV4Ov83yAevlREN07YpLS+0nbyG5qp5HaF4A
8T4GXN/+brqjIE41f9FFPTmo9aQhu9Xv9qH0UAcCa66vS/WpabZezeMLQSGhN3UDKP9o/twzEYdA
dyXsOM9RSJOym5moL+V9OVCF8E+Jx2YHOjEQnuBYZdFUyA8yboig/V2QzNTnjy6NbLNxN704NXxM
CfXJl+i8t9s0XiVSR1DUu9weO7qwldNBqieTgywJy30EoDcJ8zuy/++h8o9x4z+3kDRMmZRfKpTf
5Y8/npeZAUzVBSXZGMq8gbXQrAL/RTMdOfvMicmQ0y9dW/jWhyjujVYjqBe2S32igUea6lTqToEc
zrtmIyhPiQ9Iwh76maIfO/1VGnmv+SFLyQcgAjcmkQ6F8p2FEsCun+Pe/56/plK81PlEr1Xk+RCW
qVxY4cbKQdV1+8bweL1ZKFYRtvzuXdeYI+KVkSJ0kt4vpI1kA46G+JhJR3ayJJRtPbRXSkx9qdhW
Ks/6cmqClRakzqXeGCVWqnASuI/ATntCSYxJmhyp6BXUeRRyEgBp1LwAsHmIB2VZHE7zaF4r63gl
DTamiqlx2RM04QlTrVmGZFA1s0v4qr2GjoU3DeE9PWcKFNm0ICRHnnvato7fVOkUpe5z4BpQZcWp
FIuOesEdgIDFg5al/k6Cc0BRpK5rYHO2XJ0E712AmtCncN3YYl0uM6myZn2Jx0VaiQou9VTAlRQz
pm9L86T4iqMYB6FsVuZgTJNhizAPMM1q3JDp6bZl5SMfxxsjJ5QiL5/mToziOdSdSeHni0IDMe69
5VgTeqAZ1alNi+nQ/a67ZiH4xcwjXcFgR/ViiO5cewgLQjGpvktfKqmpVfbli+h/NUjtAp0J/7kP
D7LHanNtUpvsxAsjBUFo2iYmEkUJhZkIddt61EhWTMQn010WyMNFmo+tOet70JsCLT4KybJJMjOt
Y9+fpmI8Yd//aHqbMYuHf8IDrJ47nraUh1lI86TD+PM1XkfaEzR0eYl1W/4ssmlGIBDriwlfo1Ce
GqhNEWEx4N3QNk30tJxW+pbWc17qk77grh2T8qjrbJrFGV+DB4WiJWOVTJtsTiZoMKbEGgnlsDeU
NDz+guxJbWvFK/6NQD1ZhjdrsmiRWnwybyWXEcDKA5cLZ3HW6QnGtRehIGmKsL382WynPtQGBg2I
in635EnHtEdE7DjvAiButA8SBC2EtNakXol7epksgT6EV3Edvbi/JNgdfBekAASTAcMcb31V4M3S
Fqm6tUqIU2U3a8JTSThtyh6rgCfA4qAQ8fH1+kyJhmnZn0QJhhtMn0Zbu/1X77MWvpxEEksIqTbV
VcS/U8bqLFHfgzJYqFUyU0IcMArYbyO3855MqdSY8vW5arxU8AimWndnG/e9i/57UPu/QeFqQRZJ
iWoEvZFsiiLcBEr9S83w3r5n5adcAwx+NxBWdsomymyfT1hIjlrDmjac16gDx2etEpHZuXDPpX1b
/ZIKqlmORMTcyIixSwUo0WsYL6sMmPWhuNj4CdRHAnuhy7Pwer5QWYisN8tFQ8ysrpDpNVzuTLPX
dsO/xr2rqa8qPXy6EdwpNsgxBVZS0tq9pZDEZ+16jUrs77h6qy72Xafht7Hkr5tLF0lmCS6iRL/a
oIluKOtx44YbfzhYOAy1lyE9GcIU6G5qoMFEXUR+qkdslhLO+vrBGp71kgDlk+m9kBKPLhMecmon
ykJNUdSsUuOlMDcMN6ER4zjeBrEdCf6MVeUl34uVbQ1HyX3sC8r9zJdiSiRSvmyVo8/0q1HTM4cd
5wRh9JdA0GGlfRVjmpfXLVT3EPuwJbYSFvp/70CuKr/fd3/cfECLFRVdvzYbCl2odHrmxxtXYz4h
CXnChZHpzfdWAgC4F1x9VZb4Phw3GpOZqjIpfa+D/pik9SLq5ODC4bg9ardNSA0XSZ22qre2vVMA
ujWfmt+auNHL9JffZPCtIe9bI9qoIKwpwmr1mVL63cPcuoFUF+Bv0NqR6K78XLnVtImF4MJhmJ4M
66RU21rfNv6ZaqvuvQ3h+d/PS7oqA37fQZOOO88LvT2v7c/jERafp36jRRuL5aiafqE843s3iGMb
+jfWpl4xd3P73we9cSs1CB+iTNarQTVtLLX88dRyQ7hElc81tiJitWhOQHTHBMos++/j3Hg7fhzn
arTrXT276LEbbVgKZGDEuZMFa4GWtY4on/6LY1FJBUDDhVna1X2kot1UcpiQ6VRPQ+ukVaOk1kJG
kRR3rurW3dMM3ngCelA8Xd89T8r8UulY2FHj5lFlyu/0d0FC/L+v58Z7iIFOFzWVVBkafFfDqJ5K
RSq1ObIzNDT5OQZSnhcseI5WTeyP98Zs/+8DXvvXxzeRwyjIk9m00CG+OiKy/9Z1k7x/qhfb2Xax
cNCzz37Nnzfz6fJIve3eCvnGmw/fhqImClQd+PF4n/94C9NavKRSWvRP5+324+mpmzw81JPJJp/A
RfhCsHTHp3Stk/vP9f1xvPGO/3G8Lq0kZbDa/kmZvIjT7WL79PTQTg7BdDLdEUY2v9vqv6pYjge0
8EbxpTEyqghrfh4wDwtg5WIdbgz5i/GRl2bCGAlEprnY474tybfp5UQTqKVfLlFz+PcDvdZ3/HX8
qwfq966qp30LAVLcismq57MrSdXshPVocYFfZGxYTMKG6CNiy+icA1xNiUI5yvTntcv//7NBdi6O
KkHUikibf96NMMxaQ7nU0abuUfcoJ9aUITIxgHX/vuzrvvh/LvuPA12Nbhevv0TeEKG3lCyY8NKb
GJ4r0mkL9h5ZndiqEeKvgll7LsrTBfS5L2PizvrZBbm1T+hYGw1zcaJHxUxhnxGQoeMrcDFRQE7v
uwKuyhKcrUyhENU7sR2jWe3qbD3JB/jU5fmmEkw76vECtsHU905Z9t6FbNTQEFzS94HQQH5H0o6J
954iEUn1ZsYQoKZIPOP6zlBwY1JC1CmjFUFCN6a/XU2CXhj6ceLK4Sb91aoPSulkINCMhVmu1HI5
+t3vbpfVv+eKH4e8Nh6JF691pcEFBIRR0I4ewkO3yR6I5bOzHT2+duMtS8db1o7/Wu38fFI7qG6H
SfYQoQr+MlfuKj305/IpRaOlNdNkFx/Kp/jQbqr33ElHEOVX9g7HeU5CDeLe0mEj1m6gx79nD4o8
oe/Fj2onwWHbYI7f6Gdl0+wCfuXhXi14CjtWs8pGqsjh7RDGaUv11G+xVF/s+pAsB2dwEtAJLOft
0fE6OMG6cxr6/Z9jwMq6RUbmramwPonv4391ICqbXbPLkAE+wBew/Z13YP9TOOzxNIrVEtJSx/qq
HGMFwn5jrZJPlJRLYK7A4Jchv0Az5KiLht8sCKoVVjrRqtmi26pLMJW26WhzBbBiexbswvFeL5v0
of/+h2ginftN8hl91vrEX3KUVfpQoNMU7OFMTNYmccle5LcO6YOEHlVepDuFULyJcIx3/GNPLMCs
1ajH4/Au6M9dufv2skyEFVJxflyeemS24oZ0VNBcJs4grSNHZ6Kv9aUO7llfR9KEYE58uHxvY0Kn
SuaqSm2iPcnLjABH/KFE194Jqvh7TpUZfyBeQHpTcFZcfWviIMmF0RfxhqyPOSMyintWFJPK+BhL
lFQl7y2Pv/FxP7ckP494NccZg9kUF3K9Nv7FWjT9tjUSuw/PGAkq7bdOlOS4pkwJJri3xLvWZHyP
K3iMRJ2GmW7i5fw53DaR2LhZOSBpbNu1ZH7lLLw6cxuk8TKotIWUvSWUypryTGLgtPN1so2IdVEP
lQQbE9lQsXV9/bEK41k4nMohn/as6xWB7o3+llFj+PegPU5F1/eJE+WsNTwv4vXkkLqWqPcJtkPk
XbVMaiyFseoOiebWCPPnMa7uCO3jOi1iJd5Y3oMYz+vS/h/Ozqw5Va0L17/IKhSkuaVRGrHXGG+o
dAoinUojv/48pOrUt2J2xTpn71pdVpZMYDIZ8x1v072HLwutfrJT+d4jPJxN9+bHjAhDInzdHu46
qXepktz650ksS3PwCLaA1+VJ7Oo2pO93yU1BQ1oWoBJJe5/GRjjcl/HdAmxruxy8pmA3uSiIZ4qw
4iDjKDnm1t8X/HcRS5uKedHRkmVRfbzgPSG4imelySZZSBjQnroSUCWt6idF3n9cc/hpVHlYGbIn
/Z6l/9Rc4n1Y5lHWnCcgQhJ8el9rJgAuBAT/fTq/n2xgdjZRtBmRTGHm+HO2n4uiZNt2PK+aUg8W
tznNwYgu+bbTaC3/PtSwK1R+3l32aaD7XeMF9dS3CfU/53Rq2uZ4zOv7Ii0x6TPbUbruhWMFKzGB
+O1xgTlvaKpvwwKOpRWcPGWa4BNxNoT5Mcf+dxnBJ+obveXNPpMmDakeZ7Nym5H6gWIUEH/gCnDS
TPW9vIzv1GqCedWIQWah1tZxu2xvZoWyIJ0MK/uKPR/JLJJzftru/v1Ecr9EdjiYQeIn9sgurK93
4XIuLwGhV5+ychulNX39aiMcdwTvnKPXvP/WXDC9CBwVXEqTSiuA5pkRXP/35f72DX243KqCjVgf
Z/MuaPOBJzOo4yCtTm1vKrWzWHJ5jxZrQp0MkO1ItaTILAq8G6KBWSp2kS1uPGJi2UVqj54M5PcV
4ZbjqALPjdbO8NHvrKeWFZt1ejpx61/Fhdz4kXqZlmi0CJBV06GjYdysyhtQx0jAKrjH7xbHKFo/
GUdXfP28ID/H8dBPb8Xh8XLjcycXfF0GLJWj3tCpXoY4/5cWT3FIr+MZTPH7OeaYMAnxTuwyah5R
CjFuwgildNBRxbkPQm31Q0DVz6euco82st0boKuINcIDNRwRhG4k/zxd8q0uWBGzbFreznqkxLYg
54YSzPIjkTeDdnY94oV6VBhG2ro5KeG3CBqXHDuXO+nL9dDqx+lKJSQQBSV4+YleiDq/5vtjdCD9
D8zz6KSXjVJpVqydIbOhgBY3dTDmvYQH25M9D62qrqZ4uFs/zufhbvWVXJJgt2fT20ewJ9dkAHlJ
b+gaa0Duo7yixaGL0JkwC6GQxS8YW5IM6xqdkAJpeyZZ8RMdoSTzh4FVzYLaqk6T0lU+pK9eRXNB
rxPzVOjDNfF150/Bv+og//jfN/Nwn6y6rPmepN9XxGG9ypnZvDJXe+BLkpl3WedkgtWL6kNcqZjl
i7sBtMAJQHiPVE2KZhn05G04Sye3SYSHFK7hi/KAgyURqco62HcxqrkhztR9fh7J9HkH+l49MOTz
Rxc9VujU5OvLvJhKMIUwUN1Va8HCZNrFLh4nagKoyI5HHXK0u7wZNGKdommsTkub9sJEcPGI59t6
XSQVLTSZlBuSXVQrYfHsOdqnRO7JPN018/5K3SQHeRMd8M+c5GbnyYJ0DwP62+g2aj7CLsSKk5pV
EzxhtF06Fyu9mF4c5CpOQEqLynagHotehB+MgPCTMBjkx+wECKDRSHjBMrz0ri+43FJAvXFVaKXf
HAY4QhBqCG6zGyx4gb4I0+E64podtFIvD8mbskud3kzcxUt2MG1i3CQjWTaTymH3YfUHLN9mnRPH
oo7BhN3UaansWeItGAfnuYAdDe4D3sAqpkM8cJp1MN6dsJdusJZeHlHUnEZdRM3N3K8TdH4N9n1G
4/EKfIndbBO56exy85XTqFBG6ajH2awD1cxfywXMlJoMBJyNWzYigiVibN39uFtD7HBqH86kI6PN
WZfT5nPIToh8Ult4K5bg2sqonWgMATvsEZwAnJJuTjzF8HDVadHI8NlJ5KhjOH1eq25jVhOu0zZw
r8sEJRHnJbtk+nBZC/39iMmCxv+Z7sU6J3EanbBWokiwA7RH4atGMtd2sE1syTh6w0k1qzcz/KS9
fE4jVdj2cY/FT89AiaDnhDWiFHo9Qrviz5h3J9vbpG+mZjFu7XdsaCexlyylrfR2mV/x68dd+xVE
ZFu+DdzbSBhfv/N8oNHzD7Jxq6NbYuPJZwRu4Sa49Kej/FVNTHIcbwGx1ToPbjO0MI3qAqMIz0kM
TE3b0ihi+4KTFM331qbLXx60D+Yc16TYZpYyO00KfKFu0yInXcoIiX/WY+RoL/FLM1ecdBc626N5
M+8wtESu57WzI5o0RL3UjOc2oXB1wU+7a4/feGdOVm/exRGBAGQW9ZnTIo5lAyuxU5OnEBkjrAuD
yYwdeckLS9decggITo/kAjpfvuqoa2VJK3/GrvXruLi8wG/ZtU44SzbJXiR/QJ0P3xMbwytuW0N6
wstxcfXDWTXSWvNsXshQRuaI95Sk394Lk57ZjVC3q5FtkLWQYtwJpYcmsQ5EEne4iiF9lXswldPH
ZR558RKvQV980QRd9KDzzvFW+iq+0lBXkBO+XDd1bd2/sF4hebd9z74gj9vFvtc3RJIFoNiRnfSO
mI/eaB8KFUpQ4ovg/qB9PRnS59AfzOo5UMnpnS9hpKixNNbGHUvDK610o3kngK5Cp/ZOkyRjoBvN
Emant6DshGj7FFM2HUPAYJV7iNIIFZaMYIeW5Ma9bNBAGtobn9hykWh+T08Q1DhvCRxNR8qZoDvt
T8/efZeFprxr3tJpOL1s43W9JkpTeK+7ss8AkMsLXaNR7OdTDscbrz1IOxy3V8gz0gON3fZw3h7H
7CLcwe4ylbF6jnV6OXD5pU4wl0dGLzQuJGyVOqlJgw+BZhTyTQKJaJeXOt75dWiiPOjMWvCUrnRM
xVCgE4kX7EKNNEhimnXxC3Y6/F3eprwVcHO83/Sjqkcq/mPVsr+tMNNV/BYv6XpO8zai64oSe9wq
Jtq0AQQCZO5al+aJpLbFP5zAa4t+SU1NRg4SYYupleD/LBugWCHzgNQBG6Nh4SX+TDPWW4MND1+E
blC8FPMBbCreQzhcs9BuB1684i1VrJq39nB6kye4M07bKZxjjZZxoGucWGHg/g1mWa6F3MwbfSDo
bQNspqufg8RQiLEgbRD+BI9Nop8JFRD07jpJOuml8kSkB+Kk855FwGkwATJEQixlGFoPDRJcnGrc
uZtjyk/ua6Kn075goBsRRshAlAOqRe7DadzjPQ1/7xC+0QcvecZ4HEFb33pb7MYGI/JFrs5xA3LD
3QIB5VkR3dMLrpvhHCG/dZ1E4z6cUOxHbaKJ7btHiIxkcz+AR072caK8317UVx4LEekzj1K5byv9
tMNEzQCjAcUBZ3q7cuFyo1n2l1fIj6UpzS7Lq5Ou8lliJVZLAIngyM6gxoFYXUdf6loG/CbRFVlO
YaKB/So2Us3zcP3K9lccvZdH3Nm0BJ8jg+ixmEckttKbPqgs7U47nigJU8yw5NSzL2b9daO+3t6l
ObhuT+FFFE6HodH3cStb9BUz5a0VWYgI2++5cpcMLh2zh7l88o6fNEY1MGgWrcO9T7tf7+JWmsLo
GqaZXq7Ul0uhn/dkK4f6fd0/yKujA1/gnunJ6/BQ+dxr2A7fN6NYA+l0rlWRUc5jpx7JXncR3csL
nBcoTpwis+D2LrMQeC06T9R3kGRAFId6uTtOxAUfTDPe5ZcIGyAXJu72zjjo/MI4Ti1ECzw2GqGR
F+NeGT0Zhh1sRv36ruaWwiy5YtPWGaKeEV+nhKMdZ8lL6rcHeSabc9Ej8sWREfp9H5ocIdlp7j4c
pXjdIoAjd5riUIRKDhZtol9Q4CcQ6AFldt8/GuBoFSwvqo7SuAiOSrD4dVS1Vk28HnFcxBXl1v1u
smFUUgqRDIzBazdZwmJgDOkfYT2NopQLEZvEqKsXA6qdkBu4JRLusRNf7+/lO7QiJSfNT1ieNiGx
cUgRR6mvjioU5rfYOly+7qvrSnpv/XRfz8Qt+zFoKbqEXF/WjwG+xnryAcmy6AQjOi6d8Sr3WVLs
kizjGpZr+U4zEO4Y5njyHgeg42XUfgx3Of71q6unrWRf2QULcsvAdKEMe3fv5Nzm0RIGXbXLDsPJ
cVHZ6mQ8nGZjdr59J2Gh/AwshUhjrmoPNN8s0cCg72exjUZnDFuJ1YH3y4guRjI7+RjBUgmfHPEj
HegRcmQyUbGA+4BdQjWNSITVAbnhnfdJbIVH4wRMSdbPfZwfDTgaQWygzgWihS5KqxbFfrqHfp+9
k7Cb38zLyTorlvAEeVB+oxx0AzvmOWxe3PYeu+13sWiqS5iVU0o3gqnJRkqmvdkA9eT6zuBYiPHp
gf2Dl2v6fh5Jm+F7OIs2As5UyC+bhWw2rraA4GKPc5slyBdmkL4mMlF07Yb6aQopxzttep8S/OXb
x20k+bUuvWNJOXo7ufBLJzhXkevjBdYn24XVyRAgposHJJ6jqwfDgLjH8qVXk6PzZM/7a/8J3oIy
G/0Fjqad0eDPXaF6Fmpk/HU+LRKTUj7MJsfAwtTz3EOmauXiGz4tN4wcz0auTXvtWKJIIIMgedIY
+Tak+bGb68aByzfMisGQPlZ3h/7ZnUppekGofwunap1YRafbYjt0klNXal3t/tHWgX3vEd9aJbxu
Y0tRERWr7SJPvvpMwlpZgmOc7pJ+CQbEZcv2IWs/QpkOhEKwYUl45mDTRtX0emue4H3DX/vQnyN/
9FfKtFZII7ksp5JfWgmkItzoVdzVdNAbNCXqXvyAaFe8BQcIWLObN3AwUFhFPrZv+V1vQ3xEsH5Z
BNiNJYipjPC9OerSZ+r19/1xvL7xZFvJDL3tZZyMQIj88660MyQ5c3n6LCb10b5I/SbXdo49cCvp
HH9jRv/cBiU434SiSJo1OmLq96G+i4nC/PiQdDa1umWdjGcw1G88XcJbhRtPNhFi+b7y0DtA9alm
aZ01a680dn483ffNtbOWXpdjfU6sTjl3Q33x+eyw3zjszwk3AGpCUcB/XUTwA2gtZINcu2X93vQ2
mIjaO5QDonJvwtepI7FLs1Ib01S1agU+/bO07V+rDQQHeiQKLUCCifuPdKpTWV8v8UDqTVWaaWyY
M+8ouUG17iR0oCjn/1d4nsPJHaDKbVUhVjycqXiNgrpXnrPJCYMkLHTwPMIRjTE8b0X/xhS7IJAh
Lhca5BcaQQ9wcZZUDVwslXlOnSOK86KVzeJIPdm+pxWV/G0e9zAFjTZ3Klm1WqUZLro8tUWpK+0T
jGjQndjDLSbslyUF+hSCYbXDHf+ZzMP4JJykpIQCf960COlaxW2xIe5XtAP39IiQZ8hGm9pS4OfF
S5W5DYBQEcyiHtX00RBqHE5gXmo9k0c5jgMQQdj+w+MT/LO7Jg/D5GJ1RlkaNwdq+89hEph5KW5D
5TqLaP/JaWe2HqmHIH0yDfrQrH4fCYUVPYkh7mRkMz1AZnEa8hZAhbqm6bs4boglOXXbVTq6shtP
s+1pggLMDx36eG7oqAtiY7b5+mhX2C3i2uBf/WSR40WUz9JZ/4W02ldlKTnKFAsx+z4PbDjLc9U5
7s/Yd+DvsxDN2s9c6atwNfb5Qxs/ZxcnHwq1wO4thi7WMU5LVxVnX194Cd14xvbtbgtdj9I904jt
jZWx4tI/VQ0NU5CuGXyZkaK7Knw8Cexiko1yIlUH9tmV7JPXjEOvb+HOxZsXPy/7Nsbp0r64dHTJ
tL14HXN4RSAwQekXW2bgwyX2jcQtT2X081+qeWNokPjHHRhTkbsITIFb0i5fh6/KKLJ7qGkCX1pA
i5Xc0zznOtLydi+ONtK8GCwnsofUtvbRi71qFoEB3ZwcuKaaAH0F49M84JMDJ5qE03B5WnY952DX
9XppBmOiVG0V3JGhptoZbssXbk0+K8dDb+glC9G+7kusmPqe9h65Cf93WY0CQpQx1k2WsE3n1yXX
m03SmA28lxkJ7ktXf+ihS3fTybawYEU6yqTAJIpw2q87erSeF/gDP5x0mrWCcMnEu4+lfeleXW0y
nIvzXgeqDHzJF1eS3599/4UNW3gMnYNQ+Z5PW3FCX93MXcnrudE8nJ6m2pbmC7/2fGkWORUX/rob
LoaLcCrN5BlG/W7iZLgTyEsYtgxI8mVf3ceYwnQTLp3kE7DJHEBrkWwTvopVKn8K/OO0t9Jm0TSe
Ci7xlce3+C154wtvyiyfEGa5Pb5pq+iNgPmBrt4NbRWugYWcAXdMwW+GlL6VOAsd4jQdaexFW1pn
fPPwA6IqcOhH9JZs80ng14fo7TgNnfYDFvjdbT8Cfzg7TrWV4JI9zYMh+3e3q6RrF0r2yUknDN8X
Z8IinNSkAfZnmX2aYL+wuoxOkzsenjigut2HCDxTsg/pdRJ89UbCNKMMHxDjqfrnSXcPujGWbjtj
45B4kt/zgGoX/VkXL9hfXd18Fx36q9AJHZGv3YdAps3ZIMUNvDTZlof+B/UbheSdUTcjedFbyQu0
i4wcxHQL0svv2bUoM7rTKn+TwgqH7hLxOcH+7haHE4USxt6B3+yovVSfP0UYYa+CPSNk57YrDnx3
tSNflo6Vy5eiLaXqRF5o7B0BClrJCi5Im9xoWqMjwTiEm1UNdHQU9VaCZ2+W29wpRLSHxdtdNe4H
ySUb/DgesI3tvg3Iw7qwme3SstuX5NuC9eoX8ryX6NEiXEXsO+j86OlLj5USVTu6g55zSsa3PqWq
kx3tkIoqQdVCkLS2KfALUmya07hqYlXGv0l6TpW6kaa3i+uooKZFVH2y89g55rN8CTbiYG2fIGQf
ktukx6vLV73SzvorEdSQZ2aXt0u7hpFM7pf+SuhyiecgFihG7LQdlX4kr/qUcBjQWHltVqFxvjAK
2M9dM+84OW1r8+xZ4gsoWkgmIaSwkyXU+AXqMM6JN1fsEgfyVIXOCWpjoP/f9g/lRHHzNzbLRJ1q
e/KzHZFDnPBAy0Yq+4t0qlz041yd1Tt1Jc2gnvKN6kzxEoJYRRtEBtO6TbQA59s0XuZnfroaekfv
4tyBnzvmDyQdcWiNlMSY9Voz/jo5wT7R/fMawYQ+HF0+u5+vU+7nNOoaCm9XYHyA2ASAdjIwBIta
FESfv6Vq7xBqeliRDjh7tbA520nGPnlTXext16MBGDT/el+P84EBFs+ZTwXrQrIUDnR6bAkEbY/a
dU/XPlgDHNToAzdLLaA8VlUG0JuShmrEVum/C1/rFhv+UYvTk6VR2Y/FF/LGrbNkx2NtWtkAKuf3
XNHRMMoDg5ZUdh4VVwe3LPnCrm1cTq4sFB/1CCgEWGfXEC/+RrCJxbY6MV6J1Ya7kU1gmrsgiIBq
XUw5LjC6QG7kKMbCU++TvD1E/MDfNkgrDVUfEq5KbPlUcWEEmaoO5/Ju3ohoZxICfl4R4+h4bjIj
lwVcIFBkfVwZwsWRwD3MAV1sVruzfrOk3W17VjxSYXQD2875a2tlpMUxVoVFUq9aQzmg/TCCj8yp
zfvozBTpu/gMb4lSNyANlYlRvdVONIdXRI3psDAvgMamzJ1psk7mp2U5OUNOumxZksdssvzjJNsd
x5WrzvDW+p5KgT1wxGk7Dmx6s5NsIuxUZNSkzE5FWVdH2fw+6fESj/HZyqcptvhgOLzSQ5ukBdzz
RQuB2arjImWz7hXdEaj4ngW/X9BNdXM/mpFqX3rapFvwMpvo9LnmnDaoYALM9a8ews/p0BGWeWd7
LEzvC9KOyS64j4Vl4nXvrNwfwILqjfNNYPVe7zZivor3U+pCQxkjsMMWDz8Zv+F3zbiYxWY8ymYC
vbsbYQLdyPIFoGI3KF5qeyDgbFTM+DE6wd66EkWfT8/L6BPs8fh5nlq4NuzCpbwbuqdlNMfJvJ7k
0x73WuRwuIn6eNvPzxuvtIOpOA83i9MG53Mf0Cf8wmZMXoYbaUlqgM0ZYpfjkdzn0G3rrSU8quec
74vyKr5eX3qfpXf2SR54uXrBVF3Wdv/Jxv83KbljWUNG5mcqTzZBP6vOpBkcETHReG5Z6XVRHbMJ
igf7vOE6VUi9USO1+C9U7Qf0+egk2OmRJ4SQ7tttkwzez4Drba9nHv7GIzDo+F2jDgXMIDphH/zI
RxuvWNGySymeqqm0lxftqDTu4148OjuK/pmszsZpcjN58xzPer0ogZU38iaWRgNE9tWrNEaI9Rq9
XFHQgpjLdjq+viPip9Zp+mY7Q1snzu400Lo82eZDO5ryXljE29L6ZjmSYDQe7qpJQm+w2BeLclFu
BOR779oyHhPzYjcjdR98iat4e1wmU+iRtFnlrnlsXshW7hxCFa81m9HtQ1kdpPcjWb73cWCdxwim
eLL1Ia2n85jeROqTOqrjgs5rGnMk+2oLY3Ujx4Q2QgtJnS50QvsUewD515fCrhe45/COLV1xdnZo
Jo+P78ThTkNKy3gZeST5tpj/NWZ21wf7Zn6cyuMzqdY0kz7uWwRKJqu0W24jWJT0S89mV0CeTbpG
eO59DTMTxaMtr89ePE58Zao6shk56UtudXnhoXkcX0fiQlxiZsYi3YWE8MYG5TtarZtNGleeDBeV
Ja9iR/oQRgWJCo0V2pjDLOkCHAf6fRTNG0P4PH5d7Ip35Z0PmVwnpTlYJxPU3yy+OKNgVbjL366m
OtGoxvtLki1GiR/Yin/2QH+nx0llS6vevpjwotMFKn9UpmYxY2m1gKXhd1HG05jQ55rR82EmoM4Z
YQm+E3ba+G7ikq5vbuUIVjQ28Be7nl+I4STlygfjJ9VDNeYxrRsKoDfWylFofkir2hzue5tyRDvS
sir9i/rVjFj7SVfbC7vBri2MAf/GoythbK7rZquOynnACyLCXjB7LVfsZ3ScH3RxC7jmkdDrEVjJ
FGYac6+xchUsBbsGhO0e1SSp2RKboC5h+u+H6j+xjn+fqY549c9GOLgkAf6WYjiJaJYGtFlC98YT
FIb6MaY8sW7AyyIgFZrFUnz7/zj4QBiIZJnAOhHFh124FJTnUL2A78S6J7hd1jqOX5qhfuBcBBj+
ZF379mt52E0Tdf2/wz0gEHUIzoSkKZrk0VLpV1bhNrmLP1F9Ppp4O5W0X1m2xOhAQGYkKU9IVf+5
rCKslkkdYS8PnPXzUqvqpVHSM2dbLmeXQN+/j3R9bFn0TF7xbjVWKfGuf1/gQXf3fp1xl2mBlBvF
2KPluDbsDa+lVkXoy/0zPnnaBvuahmD0RoKRM7BulCidceCQeuZ4VbFEXDTtmQ5lF8qsmkpw0FJy
1mE0RLrG5iAC9/57iP95U8ROQiQQxQse84DuRti0DtQeiFeG7HgcCY1Rgfqkd29QrweyE2FEf4tf
UrJRcKGSMvvvw//GuMHbgEPgL6IDwGbm5z2JoxYOVgG/TDudraqcV8GqVvysOuqoGZ6c6n8fayjg
XohYErjt57FS4XS+MBhgRZo35w/IXNfGExv/qRPC94vw4bZjVAFMC4Nv0FkB/jxS75rncXZWhLU3
Go3y1To016ORacYv3ipcrLyFnXme5+9m/vpsrhvvqNOsLDCQDRxnjoR76dC7A0dZj5TRrDDWbN9e
QnPsKMZ8IumTeWoD9xKletJX9uHkL1L8jlf9rxXt3lWzWa3AoY2QH+ozOdF35fF4YsB2nZMma4b6
LWj4Z7XK4iH+YANBWJt+Y+5HWHciNhlT7ROmPIaeM1uOeaKmQ8O+xaZ7WbiY9Ry8z+3fk6bDwn6M
gtwKnHqJ8wXSpBZ5aIwIQny/lmESTNPcr9qtBm+HQqhsiLPwBVwe/j7ab+AdjUoXjYcQs4vh/l7C
/zlpNW7EXl7cwoksjIu3S++toK8XwHuUYX3wYGexhZexFu+i/OyceVsW9OczZKc4lPw9lO+J8+PM
Qf4lwGmoglSG+Bb/nFinfi/HDqo8Y15vtZ+9VXo1tWSkZgaR8vkFErXRj0aiOqpxVopM3HVIgUIo
T0MQgoesA2JmIpJHOBs2Xi25auWxmdCgFC2oo8OTiR/N3yP+jTp3I1bpImCyxtKrPuCa51CMVKUC
bhiuRGpFDZrovodAODlm4ygmFg/vAnHGc2ncW084Qclq1zl/dyzGf4/k2/fy8dpx8yTQdjoLkNR/
XrtB1WuudUX/pNP54TOnzzouV51ao5E+v+kv4oI9nsXWcGqf3ENq2Lbq8XwtQn/7zPD/1wTGOV5A
rt0FXWDA/KhTEHPtWCl1Hs5i+pm4Ex6/knZO4AjtjLR80r77rYjjYB2vlGeWNgPmOT/PG0qpVkZS
nnXxQmQ6SO3ZvA3Hubwvo2mEp3YzvNkV6Do2CL3hUK9VdYQRaFoJ+nB+j3Orh7/s37fi2ZAedU+D
uCjEy10h8xsZjGDioH8E8o0hX+LUBOOsERZDkCDoNOiujpBKBqfe5H7UKFmtqJqXt2fT9L9uyD/X
SH7gW2ulVp7yuA0nCQX8XbQ7K3LSB/sxZKUQhKJ6sqZ8V1YPk/Hfm/LdDvhnTTk27b3oH6/Z9KL5
Tc/Jmr1A8oJQwrKu4R1C8i6l2hp2/B4FU4YrjyY2d0oo6S2ZgOxT7sWm199EqmrJt8itG7KIzomt
lqIbFoaoYXLbOHUMU7XaV1Ao7lWjJ8MCzLwdH2+t3Sc1EROsJ/f1V7sExYOI6pNSoo+l9WO/9dhX
4pMWiOCOyZSFMa/cfnUo6Oaop3ZFM8nULMSXUer3RHyYJAy4F0fhrktt9ET01P/FW5e/LfNYc3jW
VQIbf056KQnvtzDoRZNTO49jN79Py2Y/rPATascYd9y0K66NduWe84txzg/noSk89Sr+pfVlDFC7
aWB2igkMDH+OobwJyT0c1vW6wPAt400ZEnTVecQfydoChNVrLANTw9jciRv4+04Muof65/z6eeyH
CiSswli9nHt0bke+ONnvtd0InuL8PbbWgTked5pja5OQ/Khv4pFN3tffx/9Van2futK5U3bchV8I
xlDK24GG5UcbLumZ8YZsr0u4UIS4/H2g7zC73yf6vyM9rOpaUDKPq/C+ZpM/gIasS2NFl8fmfnbV
SQZzSNtkUX+1cGMhHdK1D/azxUz8z0v9vxE8bKKEXJDEWOZcB/kZQyH3Cp5V0gaBb5d0zmCday1+
1IMc+jPZC/mTVup/TvXOGuL/XuuHXdUta0TtEpxrJN5gvZPIOo1ySkrV/EiZYwi+4JU+OeffWymo
IF3VToOcx/wXQiUPs/NlUFzqdTUiMg56Xt8u/Pwl9Vos5US2Ul1KI01Zk5+n5bPJ/R8PN4Inwm4H
bFtVhvLzwRoG/Zs2DLRm3fN8z/dDgzI6Xa318fXEhs5oxi7cqxSzQ2Px92z7TYWRZZRB3WlzZPZ0
D/c6uNfa8V5y3rvagnNv+CJM+QwydkKESrqCkotpkEUiwuRqvp5QdMZmHzcz9zjDGvhJQfNbZ/k9
GFbcbsmFRvDwYlfU6JTjnF+vSVOav4MBoY42AX/AMf4+bZgXv+e4iGCbTSxqdqrvh6Xs2u9l11uc
1Wua7GPI9CgrEQOk5vAdO6J6CdCvVXpO8whTQoOIDJ1yAmawWywk6N6ykSyKRbUKYVPd7HpLpuvR
joFVBfMIoXpWfGX+5YXEVMCbYDRgVTLJnSVEVfoMHESq+stgJ6+oW6R1BrK/IBNmXkS6Mt7A1KJr
RyvtAELX4JbpEwjrCfbqOutYvm+DSAeJv1vRgAwXvQ9RdEGWFUK5kpyOafMedfgZKmQMmz3onorV
H+NgvxTHKe23u4VhHAGuBEhPOFw7ruzMjxad4sBGwkbcsXVJzEnmhNvTXW/oBWAd9pr1DdVSnOa1
I7cXxIKsoATW4Igg4wssS/3LV+4rZthlMPB9BYEP5mlyPVx4VrRXtnBFgX0VflAmcQg1tH5bfh+8
4GQG5kjjC+40hEcVJvoGfm7Bp+IqOJbgyYefIY/jnXPE/vC9UawrK5CiP0Wsfr/keQbYdA1ghZGr
8GiZ0WKafzrdh0MPOhjMOBQ44pa6MkerUmrwRWQ/HZwNzLfTS2RiNJ3UYBuVTNiaKzXLv2fm4D8n
5v8G82gRnKS0EEGqm/Vl5Cn6buQPLMWejVkGegtrGtquYT+x1Pj23H1444gSMYIUOFBp2NL8XH1y
VYqD4MhjJywEWmdDT8Ns9vaB3ZzsC8Y7Jq1zgoscPMid3Lt5bO9dDS557Ey0t2aIcSubR2BcmOtM
RcBRzPRvQNHw4MyrzZPxVhrB9PhOE3l876QSM2JvLM5te/I1++/L959LCCAFqL6ssKN/fE+j572W
eZYQBAkuHI7boXXPR+fbSjkSRNbvDC5xcsuoG58ct3srP17DoQKlRiIKnnLxoTyLg7oeKOcI0zKI
pP0wxPU7dy5t70U57ofESvDO7MeyrkXSuAhE/aIi2LnGsKnrzd8j+V6xf40ECS2i8U5E+00h/KcQ
v8WFXKstEwg8hkoJBulMzsCYl2NxOrwYX1/reP+lTyavg8kq1M8U3jo6dkE/eDiYz6MXz1theWp7
9rNU2t9bEhlzDBnoAftnEQ3iz2kWKlrViDd16JFPc6vHPdpQmXTA5Pg0C59VUd9738er0NXKA6pG
rePa/jyYUotCW9zUDggWFnfj5NwNehRQyxEa6D5aG4Cp3JpEzsvrKXY6KP/v2/BfBQUOPMoAp5Tu
pf4YitjUakEWzu1GpAqU2vvL5brO6Oxl4WdV7ysijKE7dAaEBeK78/UQRBvpiDj2rh8JbSlbyZA1
AqQRf2Tpk2fk23To17UhKahDMLrk94d3fnFryqAquDberqO+jFNnxE5C3wfjPUoKCvv9O0jyMljz
Wlne55OxtTEYlzkvcx2TeArtXHeNLpDMqMbW62nKF2eT1zfXWMjLwFj0HLygyV56sk79XqbJtdKQ
7QKVsQF5pK41N7lsLper4qW9TdYIRhouNMQerMJ/37rvD/p5fVQUoHDjBjjV4xX+cH3iJs2TVIll
r4elBhIh3IpbiefkRMoiaVCEKcQkS99d7Jg7UAzrHeD9v8fwH9OHCCVWZRWFcp/G6UMphPlbcOkl
SvcU+51GTjYcZ0JrSNUNd2M/qwK7M3o8Y/A3os0g6gFBPlRDuRyHtRwxIy6jRPeGqx2A0tpxyMsz
virjZfCBe5Rhm+qTMuw/nlLO8p/jPtS92CucWu3Up4EB1XfnZfpoNFvr+sCZjF8sw5radvlsFn0j
ur/PlbBSkuX+421f5kmfgpdj+uZM3b5nLvSR91av7GWjz+9zsOrTaPkF6NsbW+5qwZZ2ieWJ5dnG
dbZC03OIR7lxYPJvn9zy/5rfwLGk7LByQ898WLLUszQIauytuOWyMRu+5DPnZDpLxdKxid+wVC+g
HJCyc/Ce3f7fNQe34Z8jP6zM92t+q7SQS7L1vYaGKemPUAuHo9lorFMNBh93Mwt45A3zyVL0281L
xsSFlgLIrwp0+KhIv4p11h7bS3fOAxSsI8dZzid66bCt1Z4d7D/2OhyM3FGaV4KC+qC7DP+8GXuJ
lrdDkYP55v+h7LyWG8eyLPpFiIAlwFd4eiv7wkilUiAIQ3j39bOgnphIUYrkdEWZ7qwsXVx37jH7
7P06zOj6O5tv18RM6GCd0YprOi/Ru+QAsHEfTm8HqqaCvbsTZ36bsCzDsQiXtKpp/MX5u/2GsT7Z
8zpH5mqFwRUdd7Znzuv6OL9X3PiW578d7OZExV3e15OIwTJ7tZKtzSyytp7prAPLf//34R1/0t+X
6nMkRdMmSO/ptFTcmKvAmNTGCZUUYo5DJaxSCqEaebvHor93Vsez+G0kVo6Utwas+LZpYNq3WdE0
GEYa8+zEfF69zfbFYj8b7wr1pKX58mC4lrX7WOj3fLzbFNQ4SSKEycjlJ+vUTr7uXVxJGQTDnzZ5
kc5Wm5IVnXme+TKdW7J5Z6K3UkcG9JhUMQnLde4Gyqw3o5VCpBRay2hY5BWw4NlqES+fn8P9a2nt
ObHGqJ2wrV+WgBvWvAlnHOu5NXdenjy2uVn8qcZa8JwmPILHynwHlfj2703/VgweP3H0tDUZ1q+J
fnuhGuU6iYtxQai2r9IZorW/Btv1OusppU7jYLZwE+7doFszOQ4KbyMsIiNv/rdM3MSIKc1cezIW
QEwcOqET5juQc1yE7kNrR3bqaXfGlMf37+uho1kEZ4CkBOkhxBa/7nzZXRsxNsZCO0HM2Zr27tsA
CB16h/fOSp5LwRzWS/oZfXRNRvBM7k+3d9b61kYzbQ1qxykEhCMFz+3rkKhNqpwNoT1O5qePfC9b
1RYa+tDZm1vHSydm5Z3NiU8L4RKBhlV7NwH6LQH7+QGfcH70yHijbs4jnDCRfM34ALqvAUk+azOw
TLAB+PCyW2Q35g3gmMDqHkxjdkIdhUZysyJ1JWyNtXyvBHSbif7Px1AxpezF0bvNhhfFtelaCghH
0GRLqNpMb+rRjczr+O9l/4ZmGQcaK8O6AqXJBEDB150fmng69IN2PopesG9mUB6sh91LsJUB7bV3
HNyf7pOGFASPvyTSlnZbRcuv11Rre2YFc8BIcSEt21W0m7rXdXfcg+8kfNiqy8viIbVobZ64vXnH
jP883b++4Mb1LeETzLLT53TVuWIPC/nl5F6BJsKwDkDyzuL+tIvqKMAoIT4NS+/N+yTAvxrGjXo+
kkhBEJokwuxKg0Jin/9bl37cRhjUpQl9Qsj3ijfPbtr0YhzSubO4yDhSJXysPSQLxpjcIShPdoTn
VzHzavlRVgrnkn2Eo5df3jlN33L7n59B0AWvMylmiihfT5NeFFFtKK2MoxX67nEExr0NS5fkyXbp
nPfW+sEX3xLXJ0uyu3O4vr/QOFiQE3N3R3nWW6EyVa0QzktQTOnlORktqVyj4EYQg1zMnV39wUBD
80Rq1SCSwFCNxvRvN0svq3OqcoYAU45Yw5UxD+mHIdPn0LVDm0Yyk32SS/8e9qfL82XYm5sqtJkq
RWWkjBFT5h6v3sxM/eVgpab1gMPj74BmP/x7zG8Mm+znRBrZtSAtozx3682FUVfHYTaBmmb+BsBt
2NGu7xrrsyfN7oz041DQMDMKDxG35cb8hqpSTi6TutoEgPVn9SJbwj1bdlbcuNcVuWp4Vobftadj
kuXYn9A/AtBzLk1n05YuIPQZp1BbeJf0OF00mR/BJgQkJ6OgVF3c8kF6o4nA2YtbDaKAD/XQza+I
M5HgBq88DmkOe/kgeKEXUOyDc96bfpzehtztZ2eYUGCCBQ0me4VhF68l7BTIOwM+PDm/Yb08iD7u
Ryb4qvrQAsecCr4OecF7vy97P6MjwQGUfK5tVHlKf/qOfOP7YECvNJJ/ItIoWOHmrFsNv8Gg/FDB
aKDaZ3qCdv2iQZM9vXNHv5H7yzL2Tx3Zp8kIw3A7Gq2/jm+iX7P8hPoMMeljYrZzuhNeFUDte3dG
ytxsKHdKY2Asv+Nenf31YFlzKr5+gdOZev6hsg7zkWn5ZD3eOQPfXV++bCKOzwO9s9Pbt0jO9CDJ
JkVI+XWguwGmK1tZAKK1WrdxFMBTCYjz95qY+d8Dfx7jr+7PODAIaSisUcO6tR2VcVVi8Bgy6YFn
Gw/UbWYzNzBnnLYlTXMOHQgXc+7fN1rfsuHjZuDuGPrUQA3gW1oVaWdBV65cavtV992Z9weoGEix
wjr49smi1+VezPQNkDSOiO2CgFDlXeIM3Gx/HIBIx7odF/bqddMcYtZ4MDvfA+rrPS3NxhkTML0J
DOxCciC1Lt5/b6rp0x1baA0Z8n82+usnCEqdGqesJtEF2YGcrQdt1XG9wwoiyXuO1HfPFn9WVOnS
lFEQnXwqVP112hu1bI2zIepjvrwwqlVHm1MteV0LHRCPg/R0NtpdR2eqcE9i4vN1/3KqYCaE6RHw
PcZThl776zSHeCKUnVIox2HDRXsmA2C9vs5icgDeb0DSsIrR0cJmf9xf4e/n6uvY6s0ln0IxT9cq
Y49huPs6prr+gPRbknWyDh/+4m6m69s6MyCuDvloA1wynMxfJ6smSTAl7cRBTkw608ZeJiY6M72l
Ex1f1rF/t7L7LWCAE5R4Be0qqgCgNW5OUZc3fRh3jPj4DF3K/EobwsotrePMU8l01FARk9Jb3PEy
vr/C46g4UiIHGHjwbaTUxEj/lBJtd0zT3rhYicSaeVvvaW1BB794vGebvhV8AF/DuQ10c2RoxYW5
maYsXlpctlI5giJyJCzT1IXf4AB1jLw437st3/gXsA5gniUJCCCYayoLX7fx0p8KJcPJXNQ6KW74
gapmpoWHRN+RxTTz9v2UbQcICosi9DINbhH5KVWRqpuVhb4GH2cq6UwKFieSS+doava9Z8i9e80b
R2gacwdgLE5fguhJHN6UgL/DatJtjSiyLtKi1AkB5NbMY3oIBvExma4h+4c80EogNREkGt/jw6Ah
MmBl55f48gBpenzZt+0qGHaduE662cl4EKr1uV7ntJZdlGWienJvF9QeqHzGiKxowx+pW5zEl1O1
HMpd3gPdpuYnRVDendAfKgFNazSX9GdX7BT47BTtTwdDdHhycghjmvjY9nSUJbO2aalKV3DgrMJX
9bqf9pqjymfrki4ycubddDCJ4h09OB+SjuxvUppFq2/gdZMkH80t+nD2BcrLQoOwRQQtlkYnJOXX
Fw50dnLkzq2b2AkjuJa6zkVDay5dYSMaYD4KLq4OtGzowlUoy8tA9vvkqVD8CD3ZYdLaRSAvEqGg
tK0h0NMVdpoNTtQ2W4FP767ORaAt7KS5wQClsgpXgEHHcazMC/XFCHVXBJkbNxD5dKhztqGTiJ2n
R7/15NedV/fbBcZ3pm5EsAA4A9D1zUskTfKy4cyXm4FWmH7k9xHyWRO7zXMLcdfZgkLtWh87HijY
amKqm2ZSW5PCgWJsToVeNVw5Q1T6Ti7k8wH8YrZvPuvmCkgXKQpoAhgvHAU8E8ZIEbvdzZLEfAPY
vZ95yspcUpiBiNqlsX76eKB6ZPt3vKFvFRKu4pflUb9exTxSq+6anT8tqm6ubME8UrT67Y1NkPPD
vRLJ5HtUw3AkYHTeY9KO3/Iv8kmPlWlGPa/byNN1cVkG1Vsx2Se01pHsQPC0dc8os4buKfQmktvn
lgqCI3LVxlWT537Yn1Ub1PCpKixed/iJ4JMvt9fyV5FNTaUD0UyPazh5kuJnI1mmCVxo2dU6XZDb
ymhdub40MKudRJij9MUlf1S7J3Xyu+yfAoPesPOvyQSeFrcakMlctoad1JiN1bWAz1M9GFAy7kY5
wUl1KIJ5WW+F+ljKXIdwIdR3ovpvRZ3PjflrpW6eurGLIO3oADrarfWoxBa9apQUV663f4pgAXOX
L+HxhYTpvXG/PbHjgfhr3Bt/Qm6LSDoHxPhxdCIsAgBJexn0heymCU181n40Em0Ew4lOlJd900O2
gPwngbCsRzbKYzl9up2+rYCpyvruzmUeT+O3W0O6SochRIG3/uYyR2omqYPEaV2MuEXJPM4uh/1+
74XW8pdmUeg67Vvz8W7iclzrfw17ExQrJ7GQ64K96D0e5OF5NboBFHZwPTwy18vpLnukvRxQiW/f
u6D3pnxjKAq1CJDwZsr4WC7kpcfE2+9/pwvqx+uHOSmORceU/73O37CD8ghiwyUgP09/Etbzq1WA
UroJxQbrdH2EHilfN1vJLukzvAxWsIUFBspXr31K7rg9n27Nl3UehwWWg0akTJ5QG63HX260NkSy
3umDctTJwsIrFL/0f6arEu6J8QHZTdzrnRG/p2MBAU9BmqCCgONOB8DXETnocUjdbkx3aL876juw
6lobpDQg7Zvtfy9pEod5cS2b8wONsyAH76z092v+9QP0Gxc6OIc1uOlAOZZzMi5vpTVLrP3kKM68
JSGhNbf9jwUv/T0g7jeoPQ6fDBs9klekXlTyel8n3mbNNJoo7PB4mF91N1qYs9DyLCd/OZukef59
oH6aJqIu8PnAvEVEdktj04an5izg9RF0LxjQmL++HbPNcS9YeNE032sPPDb2vVG/ZeuYJOWtMc8/
YiGVm/MkFt0VP5tRFTPhfQ0GZ7VptrPNbG+ywM6SHkrnZEJiZw0rZn2vyPLdzyVcIWzgBuHujspw
Xxf5klzV6mqMwcPiVXuGkWBempv8dROY1dsY9m+XQHGv5hq6rJAiz3piLmNitTXtUebOz2x7ddqt
bN/KN+yIv7hz9r5XUbnhY3sftRD6TQg1vn5eZyiVKp1aDr/7WkKai+wU5ozqw5w2bP8eQO6H202A
SkUe8np0dJTblFDdhQFcTqdq0wi7VlkJV7RSQeqcAsMe4o8Med8231XpnN6Osyw6Mb/+71P4PXFM
2fHvL7gxa1IZJX0f9QrFF4ASdPm8bvo1u0HVevaHLjpvCW2I9SsF/m75NPjcO4/jpfpq34h6EEHm
75+H4ubSdaeJcZ1oLLhtc+l6Z7MKGdv1/qg2CCALLj/TB8r1fsfKjcf827AT/C1SXiOP2c0T0l/L
biokZCBVT7F1SCQuD/9e2O9e5GhIxoqeQbZPIxPx9SSJBZGAUjAx5MT+8zK7Y5EczBM0ir7/fmch
bxW/yeh8Gi6FDB71SwpLX8crG127FBcu1gIyAHPxfDk7tSNaBt05LsZs85YdjsbL/trQAz7QcDf7
DXvx05oerurqPAzOfB65c4q8a9bct/wPe/dYOkTVoLEWEK4vnht78Qx4bzSFd5ZqvFS3m4HN/b9P
v1mqXLjUZHNGRh1Tl0zdLJZXczNzZ+Yy/cCPKVN36zy9nEzSCjvyn1p4t7f8p0cPF4/WRZJjBPu3
5yHX4qiQxXH1OlpOzHBNx2n/6iqLGdmbJVVn0Cpqba155ueOb9/lD/xMsd6uAXJ+CNCQIJxiIL9u
n5xW0zjoRsNDEGzCZfHaLTeKDfiAlld39VzZGMtX1ZHAF+7NEWvR21TkgRk6Ly/OHERs5vUmAFla
CrJ7ucufl2cCWgAA/ViAufm65qTSNTE0WInd1H98HsCNuXSNIAK4LV8aC7xjZ70s53SG++/3Wli/
oWvGk/3ZKkWZmhzXZw39LxcozeV4iFHTAV3TOq9Qm+PkNrRtAKP3zSWpvPU47ofwwgth3+WS/OZs
MjpbQi2RvDg+2Pjv/xo91uNOCapUXpTGmkyb3Sf6Q0cABkWndY4JnGRIkKAXjU6xW/UrvWs8emvT
4F7f3fdc+c2H3FjKCsRCCBZY/YTSPffW6jWndwDAaWB6v52lA76IjB9gujum8ntc/nXg207mULoU
U1nmeg4b/DHZ2UzmK3eEDc7Ygj+gNrVd5ThLCyTZ2emBc+7u2LYfT4AKUgXNudFl0W+clksakoga
c38LGkleq5D8356LWbp0EmzW+ezXuvEs+qd3sbV7vIfi/+yRub2awHPICeggjNVbWbBirJz0FQs/
xQ7KhDuNvRnsjFPomhVpiZmLA+U+PXEni/2cGPQTGwMS6h1qei4zV3exwFl5sNZPS3mznJhr3Jl7
vsRPCVIdNXls/2cH9i249ALc9CznWJDH5zF9suL7vP3v0Dq5TzFvt6/PYsu+Fwf+5DDpNMvSMktB
gTajG/+hCEjLxSWGE90BV6PFh4hs48E2DKzAeRB5LO4cxx/nSScTURhwfOzlzT2opZOm1z22yCbj
/boBTRpZFFAc4pH/B6rzx3ecFVXRwgKRJN424E7rUxXk7Tjc8/NqtXFHg8wfPEfzw+Eeiu9bVE0C
X5RBBAF2o4vo01v7y9gk0ypAESsvN3VXOlq2AyCsTCfeKO2NCxh33p2X94doADQ/NSH8E40NvNm9
blKKmaD01YboUu42qFOI9ZsS/koRc6sEm0KNIbrnwW9jFB1mtIEawb7/LWg2BBzSeTaVZrTdIlQC
cx4kz29Na7X37v43KMe4JKM/A2aaP7Sb7e7aHDnrizpaf9eNAQ9fLeop5rqyqJWl1t2Cyg/OCBVB
XEPYm3DdpjeJDZ1ejDq64BnK9JRMLMlEQN672qH776X/LELdWBV8ttH3pQOYpoqbJzVQBjUUYkXl
4jw/R5AobahS1Y8FsiSbDWIV6N3SGOMskWSEpw/iMg/qtHU2MqLhBgVISjn3WD9+uloE/bywHCrQ
pLfl2G4q1f25Gp1xENNjQic33RkauN4SmDYUGi0B4b+X4RtvMo87GEQKkqB1gH99Ik3/OvH5SSyr
6opp10D6Ydx5X9zZKE0yjI6Ox60OW/NAzP/vcX86+EhBs8kaUHjA+F9f9SCOi6QI2OUycSAUDgiu
dHi20ty6K7X40/tpqAg1g7AjT0dO5etYlXzto0nLFB9bzXxclIkp+BovQ0MwyxxhtQfkZrXb32HI
fncOqRVrt9vde8d+XGpyDdgwGGyobd28oiFtTVMtGl/R52e8+dfPZN3nA/5CyE+E69/Df3/HlrC7
MPWCh6eiBcPLzdSDqV6S5WjFhRH6keyhKilM5oFsd5EvoP3QbuXqHqTgJxP695A39zfUhX7a5rWK
r4D4EWJEgY9qkYK/SNvndvsC/52TOvX2MJ7mxb1F/sl6/D36TVwZXoZrO6iFSCvSnFakSYdwmAfQ
XbBbH+GHfx/in1JI8IXgkQDkHbtXbkZri0GS0rBlrqtVuEY2aXOx9yBIuK/BFn8QnwjS8XuJsrvD
3rjEfSE0uay18uJ/CRZap05QwkoaFNIGZC0SM8uGGbTUfh21m6pD5GIC6UxYL8Z/NiHiRPXyZWL8
PlPE1TeIUUQBohZF4/x7fdQfonwDegX0QgH1gu69ySSWQhqnU/miLHAmfB3MQ1V3vgqZtwqlfRq0
jjgI5rl6Vq9XNCen1iSeelH7+wJxbC5C2QnHnQzjJJSeQTjPkg8lpoNt6iaa4J5PUHGqpTucgfNJ
spmnhl9X0qfQX5cdGlPp0Z3ih3TVLD87ciX9ukS2yjury6uIHFcGJ5/03g6tL99jD/vJX2beXDo8
MzDzxs1Nj+oMVnjtOiyEazXTKFgIjW4LAegisfxdIG46hBDbiOC4+sarst7puIddkyym02Elj7MZ
EORpmD/GewXUPlfbmWY4onJyyvBNq9wgcutTaer9PEW399/b9lNW7Mvn3+QDQjHuwyEsxVVrwQgI
IlkFBiyTi0WWqICG8B6GQvohxvt7wOnNOanqZHoajALFX6eyO/tET3W9Qv7HhiLUojpq3+0m/fFk
Ak0BY0wWFBHNr29CfgqCohAFeSGfVX/Svg1RY0aGjDLJWr5oDhqaXQQqrXyoScgaYfqrVAVkRB40
A40T+d6K/2S1NOjUqS/wLCi3LAHGKaqGNGvERY7OX7rLukcJnbtVKaykgKAuuuN2fu9A4Fn4e7wb
A3IRWrGt00petCJ6dUxUlb1aBznYBo427Q5q+luvE7Sj1wgyW/mlYOdhNIYeo4dub5oUOyMiSxpn
9lSN7VKRrLOgWRpt3wbGJ5Aeo2C6Gqbg2CqqxcU8DXpbS1fqFZrKtLYBXpodqsoQvkRt6smlYKkQ
YmQSUmnBsE3Erdg8ZUZvX3TASjRrt7ls2kYW2n0Zu1f1dxtiOmSnjqzmrN0xWj/uBa1L1B+A8+L5
fj0ZZ73V9XhQxEUE+zfSchfEYgNyQtK8n3jTBhE+Oov+feE+Sw23vuhEh6uUABKQza2HYqTnk6RW
vCO087ir3DzuI2jkjyv3cbHTbWppuU8dyJ0h7STwuJANexpIDK8dShQ9+VlJMGMwlveStD85aQi6
0veD7wAg9mYpyu7UDeeLVG2y0hmpUeBKbT0UEBpoAP+9Aj86Kn8NdVtz0iJ1EuhFIy9OgC80qLea
V9gWTzxpWv+GzkRzetT0/J7zO/oit+sOPH1E3mKricK+7nWTgivvajILj0DUxF8UG2YefDO0Yq47
D3/7414m5adwnUID0OlR+BtyupuoQ6/EQguys7ior7+F4BdsoxD5O3Hma+pgVX1ik6eFAX3WDG/n
7NAqHyUMm3E+tYbLydbUqxuW7R0v5kdzD1EbJRDcf4Ls8Rj8FQLIUqdkuaD144nPVCdl0cVsfUGq
oYAVW1kj+9WhANWBmb2umugeqvynC0cIwMmnLkbXx81jGYhdRi1A6heD4gBhR0JF6T7ENDkUhLPN
tXL6YtNrCKyWK1H1Qxtoe9XNFfpklKvbCqETTu5pfnzvlsBA/v1NN9vURgU40roQYeTXN7WDt2yl
Pqc+maEZZt/DgP/kMtP/zB3DWeIU3jxG6TSuwiSKOw7FQv9dhvNK9YTh9RRAK39vtX+60+w1vBij
b0K7wNfNNoS8TydpJC6CFk04obFKGDOFB6GeCyhpNqvKCF29OZlhoSEBhrGHIHi6zYYTJxDyjna4
Y25/mjsBykjNw8cY6k16IVOHa5nnHL4ARcfcGrO6tGyc5dXQ7c7K07/NzL3Bbo6adFG1oDZykUAX
0VKngjS4hcfi34N8BlW3VgVvVyIbx35+gwxcpIsoZW0uLjTDOys2eqjdqqoEq4Kcv5pn9WuIulkm
Pv972B+jAhImaAKN45JV+rqzhShX08t1TJS5q81M8ZMdqpnAX/dbgvjTmC7zF+r+4t3PWmhf15UZ
Uk7WAWcAnxxb6dTRzv5lQc4xPaLJRBAPKYoaIHxpcWoQ/fQuvXup7DRyq9o6Bx5sa7ExiwPHKJdV
NVcKv0QtgjZ86MvphLpuquumrJbidV1OD0P4kE/X+fSQ63aM+p48j7K1ft0UylKJllnjSaIJiVKC
x9LYiupp9FPBABiYbbQQQrdBhq8pni7X2VBal+nOQJBwX4vogKxjaUu2ADJbiPuvlDGW4Kei6KOP
wQy60hnNBvccPSATG0qbLHGFqakVtgCHBpWPFASmIwqOEc2nui8RSVfOCc2W1AlS7yLbp09xzIZu
RdmOKgz7Qj0708SJh1Ho8/QpmsivNDFc3laBjmTqaIFzRiSvdpSJL562bbns9NlFn2XtIogOQ3Po
msWVOShWji6fez32G0Uzr4fYh5//klkGCqaHgtlevaKnWWMjBw9lMe/1P0Xsy0jX6O9x4MZo39BU
GbgF6jL9cSKhx2YFmiPQPINmAjzi3PnMhDv7ueeFv1qt7Fx28tOUSc9OlT9ZorRKfr242q1kpgfI
d8Pe0g+jPrMAOzcNV4jNBWb8qyDrzg/yu8ITNM9Q1024kevVWZ1J1TpDHgnsZ7q4GrMIjaRo2Z3W
urQy/CBG6cOHMnF6vpjK8Cz2y0D1r+8iCFUkn0T+izUQWm26OV23V0B0AupLyZ+Jcahyu9Tm08ks
E16p0lg5otXGIb++a9lxopkyvzcUfYQpRrXubGboWzHenkHfxtu0WQjVThoWQfeWTI7y5FAPu+a6
KtVFMN1G+kFBvjp4bIsPudhOrodMXk81v0HtuNrprhbth2KuydtLRdS2qY3FRN110lopXjrx6Xp6
ToZf52LTVTsl2OrFS1/8EbVjFGzi82I6uNrZ06qZaiw6+uMm7kmZd1P/FK6or7SpLcjb8LKS0egx
FmHiF6KrTP1zsqxRAk2Rn5wr6H2HK6E8wkmjBetCPAzyNmr3orprjUXdLE/STCZBHC8v54V49ar0
tZp8tNpxMgls+ZfYLCfSrGyIMc+7TnhQtMchfTUQcrrKpqQuEw4/H17ugmIbG3u9XA35psnHWTbC
Q0hb3wSy38q/NuzTvJK3RbSPRTceFjoKlgv+mcnbMyEwoGjZM4R1VFiTATDxgojciEdx7Wliyahn
hmhk2iAbWRLRsEm5t8m8OvECumfRzYZFj6Rds1RQ0Iz9pHLDeNbB/1PN5ImrNd6VX7k6gjaqcics
zGOowzllpSePOQ+JO6jLPpk3aBi5Vb5p+1+MlwQbY+KKkm/oi4h0ACJN53WicF6dttnX550sr+Rw
1ZTHUDuWwTFNX4vTG0QvYv+rC5Gg1B7L/mEI3vrm7dTsr/mHRswerurOhuaWn9JLsyCe8eHTfkFs
RbPWZTqulKzM46nPx1SNV7B28upSYkJ8fqcBM9OxQ5u3np+rWR2Mk+fPXPKZxGmwGnVZSjN+17mZ
15J/RgTK8CPJn6AqjZ5F6ogIByRIySzxZ8urp+A45etLvGxRuFB3mbQ2hMNFeDhJK8XwJ7QL5uuY
ozv1hamnnB1eKmNwLqHTszecuvMuMhaiMv6PRMjQZV5fpc1EOBjB8+XyK+of4mZ+EjddsNBBoIcr
Cq4se1auunIn803DIQ7Wab7p1KVerHRWoJlfzp5sMW7KmRgcNhIOGzM9ezmnTl6J+VpQHw3RP4l+
nS34bibD12jims+9SjMteU1RJUByJZkPjGv4g7Dps0WChEtihRILa6ccn8EJ+odqOot5JDiLisd/
EperNkeJq2pM+VeomR2scPGSbxX6Bf+uY5/EDQYZcZhQ3TEYPzRHJjyaTbMNqxiou6FfwFl6bfZ8
DT8xD46XajxBCV+fb3WUPvKt+BhWrmD47HIUuGLs8538sJFLjtkFHnMx6mUtzVTRV5X5pHRLw26C
RS17bfE+NfzceI4mLhaVY6OrjypPXIQYFP8YQhSdivfs9JblL5fTm1Q/n2QYz4enV6N4bMXX5Pyc
ao91vr0W78yh7R7SyheN5z49NINbohVZUyxKZFPH6DfDgW01VeR7rwoJwPwPTyppJ7PNAvMauK3x
rGl/FGGjSVhk5xSM/zc8PzfB2zA8IakD+b6OzlS2OQdrGQ3h08MQPQil3xRH9iAR1vyrmE/kuJV+
pS4NtF1OD3m+bgVHrvchp4DNi5+a8FejPnIizqoV1TBTrodi1+rPffCM/s80Wtbn1VnYBMK6/NVG
s1DZTZLDBKpGZVeojzmq6MWxT520MVXdPPU2uPi8cNOXGIeLjhHZTd9FzdTecyjqFL9DakexBfRf
rQiVIgTqmbFuDy8tmuSdzUOfwpNI5vCDVsULrHR0JXr61ebPAgcD5bRwMcm86dQsMpbJolXz+kD3
B00M50ONMBwEeo2TTt1IdtEZz4RFpc6CdcJXermx1MsFfNdXTztUhqlzFANXaMgqePxdh+I1sC8T
JyGrKdkCVC1vBmJBJxOubOFkSbQoXmaXNxU568yRC6eMXCn1ZcU+tYuG1lveWCNFrlhW1rnu9Ben
bmZIoWuJh26AcvUmwa9BmtfpRpaWA0prod9O5zm8s4lX0Lcbenq7bMNFFq3kdi6e9qG+TEOoarRX
A1l34yVuH/X4mT8HlIgl5yICwhj2Te4pARrfh0noaaltTJwu88RmkaJ9M/Eb0atR1d4WyNq0c20y
Cww33tf2VNwNuiUA3zXWevUQnh8T4XeqrkT9sdKP0fTj0rwLHZ7Exa6QduuejXCdqq/56X1yeevC
Yy0fQsnlt06mH+eORPZLHG742jB6S4ibmobHoH5Rmnel3w+7cJu0OzFUzLbUrAu06wHJReFDHp6N
7CGevKoqxMUtbk/7Rzi/XKPf5/ZDjdZKNg+CQ6Y8iOF7pTyo6qEQ97E2G7K5eP6jBh9G+Tpt3Gpk
M9+p+UNweW/zhzPY2Ji/svKgAiDUrpLdi88J7McQC6LyNnYINVxCNLnTxjWamQSr3mSe8slDdsj7
taHur8rZlJCbP6cfF3l+QmdGmOeIlVVWUHtGBn8XVMlHsX1KpZez9CKIHm25iOgVz4H8UaYv/ah6
PlgnFY9vl4hrXfSjEnrq9XD16uN0mOvo8nzgrEqxHw6LqeR3E/eiW/0ROeu8duhPQIt5iLwBgWoi
bHWplG6q7Ppwn4r4e95EsWphpWXbDt/NHEbt0WXZeKfsRQl2Q3IIMKzSSuSROgadjV2+5utTvReK
XSOu0/o5hKUSizDEr0E0E/Vd1c6qfZRaOb3WV+vauG3oJs3aMObnlnzADG80DebpeV7jUuaYeFu+
OA3Z6druTnbSOuwohx9te2nC1XT1aJEqKCbgZJr0YySEQzT1dHa1j0EE/qqfgrPX0GmMPFvoDaJf
TejlMKvQughOja762RZrL/o94Z7vpcjpjz0qXVNLMWylN0tlGfd2V7ovqWjloUOo0dHUSF0R6fHK
QX0S1x/D2vyRRbtKbRFhLX+yDyJLJN5uPUVCinKhoDtT2nLuhLljLPTYjqOZYljJbwRh8qmf7vmm
8ITb5qAv3hY2E6tl+wIqdgQ92WFuk5pOaFOliZXn/uJdpnaIqUHnj8cTzgxkwkRbQeJR2krxHJ4n
HbFwkk3cVtyJ1ua1euI14M3x5aWMotif8CUoZ80jWfEl/SXT+USwznhTIysaP7CIZpAKKpa4Ld/V
2ruEVrIV3xqqSYo1QQgdqtLWK0vnhNqSYTaPcY6euyObwVG21crU/wQ8/ks04fvKKQazLFiYRboa
ezp2wi8090SsF9hnyE238lvzmERWPetaZwKh6NTi+yXEPvZhwxh2oyEG6yJ+dqWyBz9JaMm8MoYt
DI4GLOkDaYrTodoTakVw2+ZOhB6g4BavAdyNjwqUgSCXcq+gKhYt5bNZhrxw3qAvNHrdJZ91Ri3d
eIoRAa0sMIf/Q9h57catZtv6iQgwh1vmYiWVSsm+ISTZZs6x+PTn4+oNHPTaG2sB3W23k0rkH+YI
c4508K1b/1MYT7LmiSBWKewvg+pMJHOaTA51dSHi/T9kV6N3Tgp5yVrjENTWiZcEYo3rVzjPsDvb
YdX8enFbze96d9N8wo3KT6OIYsZ+G+GQeNkQCdtZEajaHVE60U4XC2GceyvTv2ls0d24C1eJNGvP
onTP94a5h+DXlUu6Kcis/SOVh1E8NOopIyAoPTz6gBCh5lB9i7nfAcx039BcNfbTR4gq1zIZt3IH
K2D4bzU6xNrrxUnT4P5tK748qCyn6AFZ8j0J1JaO9Lm8JELweBmfN65LEkxl1zKdRvMIxevMsCFc
GmCaOdNsC4RkMUWcU+x5+pV2XqI7Qu9Lhqu9WTdm3CoGa+aAPltz4Wn7b/BN8ROe0MSzIfK3dBbN
Ids6I/qxdxOV1egMrcvIgILbfSG+Mlhlf22cnu9I9nrFHy2nXF2hCvTB00tfY4Luw5NINt3ChERE
V2y9xIiMJNoYsHA2J8coPKVw4WUkPkrsTac99L5xVT1aVRerQIx/DFcd6352uLC5+WpHf7i15KZ9
OOZemgfJcCwkpxfCtX6eyIVpWOOh2nrdaMvlOe7vk3mr9LNmnqofnBPFr0I7FJ1XNz4fXml9YG4k
cTesB4koLDNaBhZPIJq2ufjK6Ivpqe38msgvdMPNrtVopuBUT+JwyIENll2VPodNJThsKkXwNsLD
BZdliTWolQ766InUbyTAUow2/CMHS3cm8uVlZx39mpO/AB7b6U/2GCd/Op+W5I3wAqIUUt5wRImp
tyEfS42D9jJt/pydezCX6Nec369V7E76gSVfgGJkp8Gj17mt4YiqQ1pHIbgxMylif2oPCcU5K5Yt
1zKgJZpI8GEqTBdWelCtfjZ5OvEKXE/sleYg0T+rHljBceOmpcfMFtGIpPYkZl5T+8boL2mQm26d
hpvlPQYyMh22btYzzi6YLU8PdS2UVaeu3RppOXaFzCFORH4caaWTuf+Z+suQe+Kz6MBkQsxEO2Vo
VjAyECJAUy7PqBqCmYE1tbuBtpTAqOi99GvDLxlRUe4flpRAia/5LdFT66VQMrJNcPAWrFtUr/vB
ZVBfjzb5BdPMo7UxqhJK1DIiY7HTyu70qCIwyXQ6xZlFlCyYnOfHFDTrMR98Fm8822JMYyAbiXv4
IoeyftVlL9Gu6XStzNu2RI0YEOc62QMBEKk3Vr7FocrsjEv2ijV2JcIxZwiOY76NT9mz8i1pRHfb
7dPwJ2lddGMGSvXOZrK/bC5eVpDy1ndgOD62lyluDSnRu1BLKQB781KGhei2NPiUtm4PgUbiJ6yS
5pdAedUmwXSaPO514pGmJ6mCzHdkrl6mRW82T4Ax0cbmPET3kbly5namPf3alEAmv7egmHRKEkZ5
aQlIgeeNl5fGRr+5QydJmfNZeg2uFReKCmU8S+02D/QvCobHzI6wJ07a+ICGW1veRu6e7glKNK+Y
hR2m6RtRstiD7ilP8GfljWnZ5UX9GGZHn6J6otPZp/vZGPziF19MZNYU6F+8dGmgcufo9sbG+ckj
MARv4fSfgn5xhefiiA4oT/sBSIxFqdzIf+1KOkVt7m+pObI6J2l/gawmNLO4pLhiFXaZi6FqU+3h
zo8lU8cKp26d2LShU8q/yq6BqWeLpwAu9srKWbEZT3YnEKboaMRjQIaRnVO51at6bzdbxL8U2+ws
/ppFfiwixXciuBR4OCVQVmXBMb/m116GAvRIBTSBDKRb16E1exkCLpl7Tcj5KbZRanlj60uPKLvy
/1ZijduTWZ1pijeWs1Qc9T7IFC9Z/Fx3e4pFIirYx4SyLk+jclyMaC4CRbs8qtuYRoLs6yp+xROn
crqGgnqZhGOzvuXLWZ2f+HWpeOLfV62b2MGBHqo4kExXJtg7vdUZgRzPChdx/rxCCE+BCHQW9kIo
lYOchJ7trNXH4S/2sBeedPwgpqOr3lgfNcK95ZseR8I5HU+KdY/ZVdtlHHzjR17ZXHPlyUjATy6D
cR7n+U4cbuXstWsJ7KYf3KesmqxgSxmHth5njDTduZYCFrZAcJ8ZbD30MNSNHcM7DuHaHB8lp1OY
bJeiuSrDsxE/KcLT0N+4kSlVNCkcnZZzQ3fz2eX6UpIDVqS09QfJ4aGtJvnYN624YOYwOwioSIM+
gfYRLmt7LKYwRwcy+FLYPdkt3qJyVdiSJwVaMA+M5Nk/PCQwJ/LjvrSuEBk/hfNmuktmd5WTE3qp
RN0MfjhPaUCNZMSXRbxstSd9VoKraVwUZB27GT39hWNKDscpHzQZAopuaz3kngJeq+2KjXSAKJaI
beaBsY+NqM8Dw/DY2dJgx7HbjEcJ2NQ8i9ZNt27q8iRkkcVtNUcik7mkkNoEuJFZYTacFfHKmYqX
9ZEek/RJK+1ZOnDfxVBW6mkuI5PAQ/EpE5/U7al+XHPN3wiJycNpOVqQ5M2lMA88fXmMcukgiq4e
rtpF0J9SYsfncGlYmv6ghB0IjVl+05GB9XX+lBQvWOJsJX9Lk7tZ3riW9TaazZNp3vLiMq43XT8b
xZMxMZ3oqWROm/q5NoAA6OBo0M9cWlJ3KtODkEbWep46kmyOMcu88zvtlE2718zKnPTIlQQ2yNLj
Y4MyODTxbUlOQ/kiTde+ea6xnC63YXsWsuMOaAjZW6OVEB/pdyMAnnlyT7rlzgbqwfOiXOPqoCqH
9vGRzi96ep2W01ZdJStCNFhe8w/IVXEDPTkWVuDOaSrXNB2DpujKYTB2GQ3U1WRkUmxy/zb0qDvZ
D+1P+q6+pM/gFR5+k+EEsYE5IyXXFFrTvwh9kvXfLp//qES4q3Hd4H7Ebvo36TFTCcOozFa8p6eP
JRKuysf01ugAMGfQqeadlAor9aTZZgp/xpUBusmckrOtcqbNYWIGOk3zPAy2SIWTIRXa/No62zln
LH8bkxJ1KiRo72qT0/AQeCCV2+Lf6H2i3FPymh/OgwJ6RUu2cU8x66EXmHp1oqBbYmeU/MVgy4BM
7JSvBqOUOiSKV6bTM+yeizF1NwUPm7NrPUhSAlzS/nX5sBa/xV1TUQA5BspRfYfXizmkKar++sAQ
xBkcUUvsyXApQtWD1KZ72Xhm8tZJvT6ucHLC24hcQV46phzNzv9o5+pk3Ehp00hK6G0oj8lZyAEr
nZIpGA9igdw4tZsPpoasJC5BRSnOptno9fpf/8jwQ/jd/5m+6zcjWL5BeGLqrgwZI3Sb63h1+12U
8gA78bCfh5bhVvB6FVU6oB/Ray9OHr07vsmpKycBQcX8DbF3ByIqepebhp9QL8AFEEGd6zY/0QCw
1CysMAK6GXDQ2EBp8J7CzR/bFIXC6qrgdIIIBN5FMK4MTrf71+TKPDP334Y8/i0M5K8lx+xrGl7p
XNk9/X8zOo3T1Gx11T7uqnrsHxe1DIokdVpMSmn5Kg3nyvBN6yStfzaVMnE5x9p9KL+T5SqbJ+Kn
9ORdna8jGWN6fR/z5/oX/LhYhXFyiN/22SxJG0jU3ePR1FfggSPrl7Lz8tR/mHvxKAj3tX8T6KcV
teep/aFnn6Cc3sSdWFt4Gwa7UB1DPJv1ta0DEaVifaJGl0pPY3AiUb1Mf6uCKt3rjq27GAvo11GV
txIG8RXuovwYELfGAgckdclTrztj4qTZLS/dliNv9svCpcSIVQxZrpbbKinp0rEoLdvYQILlV7xA
L+fdv7h5jP/21eyPnQ5nOkP4UaOx9O/u7q1M4yKz1Mddu5qfRXHMOj8jHow4q0N2JlFPlX2yOnn8
54qsL9ydr5Cb5Vtee5RW4n3Bj+0Vr4/ObngSviS6sw4ewvvEnMzGES76aYsYOAcCpTIy+WXGlL2i
VQoQLw78gVZEPNj6WYfYvuvH4k5eYA9fEsRHLvflunxBE2p23R/6BNDAPBtiBoNUCFvDm95V5frP
0jydSgjg/98S8D9HHw1U2AJkdR/+/t8CeYHNXsrqVaTmQ9g7De2TFl/hrotLM/itFcQVeVOnKT9U
+YGf15nb7Pm6OFRdS3Kn2ltMR8ycgrxmJWhld0BvZnvGeyQfMggSiglePSEwzCetP6/tNTOOKljw
cRwGP/1lpG47hPo+OlB4gqiZ0Zx/U1JaWGsmX1qihemGhjtau87Iw97jFdaXsrop1HLVjbzGlkj6
1xZ9aXXS2H9kkdIeav1arBS9VJAwm9d5eVr0i2JGVuF8pR+l6Ip+/MMAJZHXvI8k8fTEN+KgnEKi
dirR0djzozfXtLLYxrGdQvT3VSAw3ON7rUqv7OFM7fKXXnK+eo0JX++ssrcRn9B4Wso+C2o8z7m9
4t4qGPFBoQEs96ztV9H5KMFxE8Smm370+Q9dsUUh6FPfeM4lcmc4mT1rcOMtKD9AdBB12xousiP9
UA4dJXJ16HMvC2t+JfdzwWWoogaDpoYV6eBtqD6iuAgy4q9fvr7WQz3inbSTs7wGjxV0jeiwUM+k
NsYCb32cUj3oIBxy/8WYfW4wdXKb1kfaTA5y4WlQrYPbyzbhRFlnW19rCul1yNoLfqjpjaZzhE1E
GnSwrynEovUQAzd+EJoHTf80ti+rGWSsmv2YsZXluLYg9CiPr5V0TsuTCvW/2v3EevFRktGwTIk/
72Lh1KBbf8nUhc6WuF0egs610hErV4LAlIIyCfQiIsCzAiKd43viFQl/x5Vrr0GulF1M1xU4B/6m
9GXWT2sbacDFzarOymhOXeMbEwwDjrqSBk2vX/028Vqy1xWnhj4R/FJzpi+tgFOzXeuXqQWT5Wuq
a/4c+wPf6BB7akXRazd4pPuwYsYULJ5xiCGHSGOp7ZdicvvYERP3oTm1CfXrcnrESzDSKfpjs1zJ
8HOQo3IQNnuM6lDh4aNS13YpOYPqJmko5q4Zh4Pk6wCi5dDXB3mNjPVkaFE5+bHuqYanTf6SuFLq
GD8tw2akz4MkJNlBh83EgyZEKrZQlfXktXt79JX4wESwLeDCA5XfaXlc4BcpKFCGZ4frBCu8mjvS
Ys+m17CQV1fXPIsye3TlEgLZyRGiErC1A3dCTbZct9rVNx8+Jy6c+L00wOwgaq931t9AVGhcWLyk
doBKSxKo+ckipmdywAcWPOTslG/UfmAZgNMyRGv9pFbXWgwEchhrv1kjdJaBeSofOHPR0efBsWKn
KqD5beGcnCgM9e9usZV3fXKZn7XaMdPRpsvEFkhDfT53MBTvCnR8xOh9i0KEI+bhjZ66HtMmmJ+r
XwnUA9LUvKPYfr5i9UBHNpFe9zkqkJx89cQI45EClkxpWH/kDMZf4ZlCP8k5nBvWekiCitIFyXJg
PmpMjmTtGHiqHHG/oJHK3bbyVjGQHrD9f5EgRcDMNGvFPoJ33q4wNz7s4sSDgTYjEJ4tlTiNALzy
q9yLa98cgkyCYXWTUzvadewMVjSayKeHlqAZ6MgxoiCiShLGZ6g83Twk0lPXv/RyULfH1jjCgsID
tPZgHcghs6E6JFC3O3GAWh6k6zrYVECAp46wIp93uQ02gis3GfYg80iLghFVT9tPuXV5xzvLacEE
+NLv5Jt4I7iuomCKclt6cnqEbVngVY95fi7rSFGjVKRT8byqR1E/5D3Q/SbPT3L/bk5PNWqgGBjW
uZ2o4HxlfS/7m15ALB9kzW+x3yW+LEEz+c3iZv2xMW5hXT8P1cdi3rT5nORXEZkqDVmVU/yyzlfD
OsFdQsgCZLNvuHC43rjyh4QOfh+RpJEdFI52c4qfPaDWGSsXz48h3R7xeaO1oL8lj/sGTo5tqlG9
vbKM9cFlxHq/46qH9Gy0zyac407umwybovKBU4Trvz8sJ7s9fgxDZIIM5dsm3zS4fu05r+6eidVN
qO6T9PToX9TsWe5v/fQMmN6Y1TdHaX0vpQNbjdFzVnHRi6tY3Ybxro73hoWeRLroTdlhPw59eJ22
93vkh4jzSSJHjyFSSL8m8NyfhUC1YDe9UgL93xrz9ujfC/F56N8f5W203tb5tuGaGhgbeBYZqTD5
3Rc8sVHb6O7lI+AYWLpAHp+MJdricMTaVdwG5VpN/j+XH/8ZuPm/yg9Vp6MSgznTov/mzxuNeUj1
uRLvDYdR09oP/SUdvO7h6nk4ojps4ZgEgxgSERIvbmxge2ATUNUjvjql7GyZz4WXQfksh3o7YVeu
h2BtD+oWFelBbU8D7acSwJOGdDZVz2RxmF4dojwaflaG00JNtP58F9n7DJwpvST/ELSDyUOwXvTl
0G0vchE8zkMRyKotMIK3cEXdwZFiemTYMRqt0V+m8369vIsQsuxOdrNFkCFuYWHx+7vIEOQ46Bji
9zkpSDh0Obk62OsyMwe5vwqZTZnQ1O4K9/j4garfnZdz/4vLS5Dd/unx2v/AgqC4j7dSsRWM/oNb
FbYm4IG9GV8V7g07tXyjuxuShwPb+uTUEmJvwR/R2RlCfOLjbsa5jir/DLXc7NqW/oEZ6GFjCAd5
eZMQIVlpn/HiQwnDIbRBWQKAUEnZdL5qnNPus94go2FQg+HOJmiDiqcapupxJ5HJDEyDNliucLV6
QSUU5Mr5cSq31wGWP5w/tc8HdkXdhuPnWEl+aJ9i5YC/+oh7g7I4Hb9rQgyzHcNV2HLkCFyxJ2w7
G1aqoL80h5WI5xg2Yj+XLDnQttu23QAPur4TtVB5KIBwvROS5XTcdKfD5Peje69/k5f4WzhZzQlC
sXs3gNW06GMuvvW+PvnyJfEB3BJa3GXO3Yfdvfcc/H7V/0t3umT8t8H5f0ptRqET5UEDlmH9jWWQ
8kJbO7HADfedcuzZw+graupipSqAW0csNrj2mBT3YyuA9XZq/lwXn2svvRoMs24P0vwEio+a381t
aU9ob9PvZLo2wY5IplfhMi0hHlY/+VmjKgC7CDSHMbBBNc3PGOCSOMVvSrrWA9j/ZEidujj5HUVC
eJ6SMLl1xIw+6YbX0Wiw2WhyQdW9Lmswv29dACiSf2xh+8UlJ01/zJfkNuUBGxFLTkdMqvRlEfjs
E8K9rSdJDq3PGVJxceXlOAlI2S/f02n8g4pWlczjM8L2DyC+mxzJ+UZViL+tyt34JK8i7oLPrdjF
U+lsFcEkuuv2Mj9uCHjmT0hwSF2p9QvtVe+8Kj2tv6vYF7ff8TBSdNjDsQ26d+uHBdmkTjG2FKZ+
EzTXJuHyRV5k99q/lg557aYRdfedvGY0PyElsuH06re+4FcynLLw+XtNdRQJ/LJgJUqnJlPimIjA
2lk/gdOLBvUctdTBpv7PR6K6r4L/dSIyY43ZQzpjJYy/GfzL8qGueZqJ9yGPNHqV7ko5O3GGFyPI
GfKSQDWHDa031J9Illctw+TjidEsu3AH+RX5bGMqLE92eF7cqT1bUhS357r9fhT+QJXL3HC3rX/P
VbCQkWjZ00sbNOm/HOx/meP/4bsw/7bWjUqQO21JxfuYDg6AoDYDVfVTVghaDHl4V+3jwVGIuCSD
Ef0sd7U20NIr1hmh8cDc1HQqfidIy9rv36eay/zdcMyrQc5zsssWaGVIEEnnGW52FUZKzENh+sIx
JxH7dysAcZ7++c3Q6f9/vZo9jkTccwbkvw9U3kfNyJ3FN1XR7MhQVw1NMjCSgBqZaJbeb6ogyzE2
wz87j/pXiikIvtOzTNIf/diwte+N4008QM9BfRLq8nja/hSwUNSkd1xb/RdFxLaR9WIbFZ2v2L0w
Qttr622i06fOogCL/T72DAJUhUChDqhDnthuHXqfcu4usFw0G1RcQbZG4IXNhDhEOPbaI00yurYD
k/GLwyCXvBoCWnHUFx0fPP60zOsJo0CJPDQJcIYiFpe6Uz9cXiB+MTGaDEduPGoALXHnL7F2TMVN
GInU+e87AvmJa6srUKhCA1/Jr5RUqxbfgi/HoWLghwiXAnCObwvPJzbXoDlx1nMLIKFZCbKU0878
QS9PcBxHjDiu55BX2krY1HexKG/9qgus3qsF/Mi+ivVKRWk5UaL0Iy65OEMlDZP+uCi4K89tfmw5
8WuMWJ6hOQqRaiIIx03Psj/tZvUJMf2B+HpcarosT20c/vNq+c/4n/+1Bay964EWfyKW/9b1sFVE
YUmrsN1ZAtIY9ZiSpkAYoy4900xM49oj9hRK+tZhI1PZMP63qXekJi/cwa5R+/MaiD8heJkpxJPh
zNGxh7zUo7MsezGjc/Mfut7WPsrv7QJ3vr2Lr7zmunW1k3aifFjlp41iF8kUZzv0BNQxHOqVQpFi
CgY6E3BhBRYmDfAHFieavjJ7fEHO+Cg6h9JEOpmLC+KDXO4WDIhwH7Z1ZCh8pGGWOTcfjKQzXnvN
zn7hkkmf9a/8aCL6Ej85+23mbxsSq1usdnERnfQlxu1ms79b7hgF0idoTTsl3xrhGa0S1XdwVpYa
I2hHdBsHJ6I12inyk51uu7QD24txrJDtAc5j2tltzP4zonm75yNj9sMURmOmViDXOwzHbi8J+jE1
fLyfGMuvctutH+jW04j7zUF8GV85RNCHIFrAvwDUbozoQNDp9amc5TtWwepo0NIzXkXNoNHQoege
RpeTy6DWT8L5Srt3/KdOHYKRZcVTEXir0FIjGVbPcNF+Oioh6Q/trFXlQ/tZi5dbHh62HJq8c9OH
C686m7RyBmm5u1SSPfDXzekx5XTk2yZBowrnhvhlBw6ApFu8cTz1t1yl1rK3O1oMPeuWEQylC3dS
WwHraUKynb2jNYd0tT6QTFEQtPOjPvzzKme8+v91Jlom4RWKxrA+5W8tepZgNmLdmdud+0kzD/nm
5/KJszBevapBp3dyzem5ebB69hS4tpJAQHgcbAKdtneO0BgX4cPjIRa03S625lonS3HwKksbKDSs
igNgUGuuWn8zilOmRC12ZoEhxjTSOCZS5XJgjUO+KfTqetrJQv58i3XM+y5+e5YWsUZYZRQ0mcFb
Hg6UzSPoYbm+1iu8VLor8+SPQlzFqq/fBlbQ5AgEfYGsGW8NKpZtSKqs8IzNzj93/uCIA1d6R2Yn
emy4DapdnUsEg9abzvHq0Joo04JSXkTVVX7KT10SlV0Q7xwFTBkH5rt2Kmhfw2ZoOsr7dkBdSjMP
7g3On70KlpjpT75qp11weqXC6pyJtqzKpXqPr1PpCLv/ylW/p/4grJ5JJ+ozBzf9L/P7b8vBVvnT
YASx/F0r0AsnGjhw7MJ86i18CuHhNjPS+TZoc8YSEKvMlLcVjPu2ifD8PDZHZFR2HNYtvg4bCoql
vRTpbrtgwv161n7RcYTUlJ8ej0PCO2YCEdGxw/u6BVkXyVwrpt3BLoV9hJug5oiBJVrf1oCfIK8k
iD+Vi9etpNRLB0jvHh2QT0J+icwUez/9k74pt/lBwBmxxcni6IfuzMRzSuF4AbGhiwVTa2u8yF8S
w1JiV0EgDr4wssI7ZxCK7xZZ8TbU50Y4oNslThyhdQmxbfWkEO34aW+4ETBIK0z0SyCwb+2PVoWs
O/NOZPb1vnAe+Oc6W2fAAKiYZ3JZ+dJnY+CmeurO6ErXZg2tCi7kgkxYu5jCU8Ue3saP7ddGowz9
bJDj27dwHI7EjcuXxUNlm/3qsnKE/2ZZfK1/yqNxwW8LJMVinSg+HzL91UzPFq6cqAmF0aExTez8
6W1MbfNNLg8NzhC7CsGZ6/i+jfZ38XsA0y5X84/17RPjzvAjPIaQ8B/lr5E4NLrRgK4MCeBFKvaG
xMNsCsalyTBcHmsOAhnesNv7lrgffO6Y3bZoi9waUWEnz+CkgE5372P1xd6GDObNV+683yQDvfaB
cWdOzvbdSq5ZcWHhFuHdmyYGQrf+Xj+0DzLMJnd4hmfmg4Fw4iBjqI4W4k5P7zK88R9JYzrhFnHs
MnqSBS09J6+FN78bX/O78KYnzBXea5JmDZKIcxK7akGslmcepK/VZBSHVxx5VZZfj4fVOkwQ3Nkr
IoXOlA0YYxlV4cL311l0x3kbM+wxOn+sg0v3Nm0IXtKxsAKw0xGqdvdnku4meawLjfkDOC9PdWoL
z6XlsmXGOijf+B/tz+p97xhGhZQhj9youJowkcY4gwZXYT4IMLXfF3WzRLwCdIX02oe0BooHqPgv
chxwEwmu+Dzp7vSuM7COL95Rf/mmSI4E9oScaiu2iWp40ssrxj0FI/Fz8YX9+AdWDDP1SpQ5N928
8k394KMhzi6uFfGh8NIigH5rWwgQkP3RnpClhP6SvqGbZk/5J+EqWM/KaPs9Yf36i0HCugNAX4Mq
c9efNGjQruiCoPYDAPMLjXhPnd8G8l618aU5OWBw88/+E2uwgxCMnfhZOKhf/Emwkovah9kHJyUq
+uCOn1hkGO6ywnT39vgnRwZ26EBcYcqLsHwDG/J97weALQWgtsduFuLqpgalyyX4lncqFs4LU9P8
OcU+TYACSPaTJy2OIZ2G8hEKd/s5Pn5MT2W4KtFfxmSMtW5DafqJ9ibSitb6OZ5JJ8VZCOSxt598
urnDzRZg8eFpb2/8a3OJiBpIb7FGW3XIJ547+3HvF56op/0uF8xjXuyNC30dMPuHlKdNRjNPn2wo
bjVytnnDIyin312ixYG18l1egL/it/anvuWv2JIH3d1oYVho8LDxXj/0c+Kv8EaM7hqOcx5IEGFQ
wzywLhxHF0Sb2xyqCRUSkOeOKChuPxJ3IUjW9OPlqovMItHxztivJl5xRsvf+IPCy5p7wqH5wqkI
fWipFw4AZ8wD0Kx12GZvZIuRHkYEB5w1NBkuLs3dNrhWL+u9bDsJ0rFdIxk09m+DJYg2+pfC4W/C
45iSxPOYdZp9NNtQPLl1+sxuY5tD84ix5w7jN75wGqs4dj+7N5oYqQ+oxCy7+zRLe/ljRsUR4oRK
i+oPcb9GeLJLTL+J1yOxms9Ea2jZZ5656HvGu/JFDyjbL8kNlpIn7re29Lx+Cc5GoBWWC8w4XfD4
kVhvSXFpj5h761CafH1xbE1E2h1jtI97g0Uu2i7cypzaG1kmjAniakUSwvvs8F6Zj83yRBd167B/
L11aMri4ijPNNi/l0fyFPtMrXrceqG5z0lUof/kJEZ7v5kK0GK1dWGVdDnt6hgd7/eL2Sm4yugLe
xSLgnjDbE2ocOpH6Mn3QC9UT1GB3sttyl1AalxcMGap+KP88Fmh1N79+F6od/0jO1ivVI9YH441J
cbBoCYizd2Lhh65f4VSGa2mhLSDGkWfqddphdJTimGp37K7Wj9xevvjv+/5jdYVUhZdaGXbbnk2P
s95wH+8CeJ1TzbOoubJfQ7hITuFjaDa9QcWrZc34zB1+E8IfezOqhnqV0jCjm5fRQT56k8kT9h4Y
uvDrM2kHZuZVFPl6HKYN/277io0ZSzKczmLLIochzcf/XM/+H7YMcrA0koSY5m/CS/9t4EEjZmtH
2Ot6XypvQ7sswnw44NuhHW5nYdEVn+YXCk/aPpPHodToTgnkLSrnIy91E91F9HLFQ061+AZSG92v
Kbxxc8noUFKkHLxsbtcxeck1M7fIvUZ1kftMyTdbG7fNSOnhZah6IrYacKEn0RPujSlpM/aqIyLZ
+i9uF0cOY4wi6u4hiB0qfBo1kjbKfws4A48WfL1+lr/UzAczKAVMLhD7IODr4j+E+NF5/gh09cCE
KWlyRejQV2YrzLSw0NaM1KBdrJVv6QAv+s+P9z+g9++gmIfLrF4m6zFF8W+7fhHTPI87C1Ace5L+
imZKgiDGX7Y+C+Yzw0lg7YUJu5lKSKSnND5wf+9N1V8UD6ZAeMauOYudw+QXDI7rqy6FD2/xms1e
aDX9s9EMmDlZ+MDjRqVmCwzEXfH7YN/wkovoWVfahNY7l9fI/kqeswaymrI4xurgYvaz7NEvZ3vv
p/wEMCcXynMaA4fVxeoFbhE/E2pWLq70kkOrb65KMl4a8BTloMDCocPNnx/yGWUhhtEKBsOpnumq
oncSaEJHc5z4ELj7bnb/2seccBHbeqJTKDmIKL0/ETlZNIOjUtBqUN6cAj1s1wgu8HqiWeWjEjtC
7hQ32uXuuGc6vBNWqHMMenFKuHyrYwCGwqSUsfbbFHY//zQu5OW+Cz/plWheqjRA4BwmhzPgxu2i
fkGGckPjXybHp2duwRKqofa6vdE2sruxsGs+3PJWfWtBhb6+W4p4U+CYsd/7e/mQcwgSB/880hAF
pbyOX3y9UAvpnit9XgR+tWHz1PTMyd54eAGwVim29d3Th0rcQOkBlM8yDu7Y0TLfTOiFgM/cD9oF
A3jI6c2JqWsIJb55IEppDbcIWxemJOQ9SM3q5/JzpSuptWuMUS/yS/KE6f21XekWs1tb2fnx4rhi
9OKSoUvFfShwYfj4LtJ5/i08xbMfPxf36nt93f85Dm3B+ap+521YYcqv31VQh+Elv/P3LZL95tf/
I+w8e9vGonX9iwiwl6+SqEb1avmLYMk2xd7rrz8Pcy/OmfEECZDJzCSwTZHce6/1ttUl6sjFOqQc
ACSZSwmWRRfjwyVkX5kyCe1IsXFipSJ73tky4RjnPlZi9ODmCIovK20oD1TjjXqpTtKaikmYeE8o
RQkNPI9wBLWYbih9KAMO7aXYUWc2eEcCTER0bzr+WuIKDXIpwQyCw8uawNWwfLtqw7JHNHiuriii
XbZTW7sJybDDYsViPxUWOFSG7VVlGweBoYEzIOrtUjsimI2mjYPYWtcg1JYexRZOQaxO7nu+do0Z
f1D2JzFbDh4OlXGBM6ufVcNOd23PzTYFgweuCqOLFX6iA5P+AsKSePubumGYVagSTqur/xmMILsv
s9NasT+22/ZNjiaAWa8FC7RfVb2N2yBBtrlmifYJ3EesXJictTCx7rwZT3kWajZ6rXDCluPFE3aV
DtIYZltnyCjrx3vX8L2lQxNmPLoNINA3uasKX8Nnyig6mH+8wdbfRmcUQGowu1MxM46C9mtRWpOG
Yn8hvEN24O0NR8KeLp3W8eL2UwN3DRKlxX3HdoHFckulU+9YoBQPFP1EE1z1W/DuzRO7eHRXg2U5
NY7MC6rSsU/Hdap3IH7gG900NWfKGx8dOHasbVsku+Ps2m5ZYbSkTGR3UK7KF9RKg093m4MhHJQH
45wKb6zhoBmbXw38ZDKKEWN+U23QjIKytY8UHEkDbYvnBrvLB5hu88RABQ97wU3FRfp0P5fyW54+
yQzpmUFFYc/nPwRLb644cE3Z0zupCC+X9RkbBsZ5PrvQzyXBNi78eRtP6j2ySrh0KAr5bdAckEEt
oCNl25qAjSVbt3Yg7DVEVlsLesqmhuCQZ8zFCJkoVXw4RryI3YFbyqbGLWXzI7qkY9GgU0rsXJ+0
fCQyP5o9JgWc1I02S6xp88gc9jbWXUi6IqChPh7OOoBWPJO7c6bY4kO71e3otUf73pHq+7f4Ue23
Ly4TXpnqAquj/ooa/EcUjVAJfVh0uNtxKj/JlUA/3G5ZnfJGQXO0g8Gg11gooJnAsMVCHCtvxdCH
gy340L/KLAYtVOg8ZtGes6DbHaKT6k7oxLwb6Cb6VpKZbR81zosYE9sIFkj8O2uB5WRY5N2Y3Dxk
+OIo+kt2kfKbT6aQJmnJkiSjZP2Z3FT4ui/mfdIfYXa4YMGdiB+gKaAoTT4SiAgY5NAqEAmJLbzu
iI3f8qN+Qgos0T2xAw6kH+gohhi2P3yxGgOyPbjFMY7kP1cg8u8EjyQBMeSUED3Cbn8KHrXOzSn9
uFgEj3emyLsHEmhTMNVs0j+l3C7fDIAcymCyglT0AOWuo9Q6k+7lEhA6Kjly3tx+22KHMibJBzB3
QWLtSHpz0VfXjAKkcxhiNTTMAng/+zNVAoclcgWvm4e6TX5EXi5i6519p3XEChnOiF2nn9dEnqLh
7udWvrJanHKLF8KMeOX5dqRO1NqmRJQexrzagzByGuapzYGI/R90or3m1+wJSY5N+KPfII6yPliu
VbWIPwZT6Ee3ar/xXqHBxVIz9EWIk0bNXL/eHRpWZZ8sTPZweGP4YggHGk3MkLZ1EBdsCBveMfBB
XI5xP+LRLBHRiBNhX71Vq45YASd+b/D1fRWP3B+52+TI65hwyiR8G87IZ4COegk08csAhNeOsMYV
iuzwUCJj+daruYsjceKeCdkZchphnKbqBNQdR4WJ9xjb1xhwdJxxwx6occRR6bQHgASu4KSg16S2
mKO+pZTeVFO2wPwKrHzkc1lrvHBjI7KTapwhAMETxgsH1xH+QhrwoQdv9Npc6aTgtBuLQA4y9jMM
rDOo5GaJ1yDxSXuYWeYXdZbCvg7bfYBq42OPBIY1lpMoPQoISoGaiu82Hodv2V+oJMii/555OBMM
pgMzk4ZxBz/E4lnDoJ5aFbojO0UbjntxWr7d93DcGo3QxtWHvlkPhlNN/HjDsJ/b6KaoNrU5yGj7
SZecMzUxPAJ77SpjoAgIG/E26ne+6r45HKU3WufskmyQhlK/5IhNCDOCvVgiNnyWIHYBrsyZt2Ed
I6khy5+j1QS/swv7hU52GsT8ZmRrJJrVhcJg0b7d0QgzZBN2Cu8GWC7ncjYG49hwnNGVAALSX0Vg
OgSvtHQ0M//0qvjvwCyQ1bwXxkRBQc38QS/ZCOm6bo7U+MXBMs4VBKgxE5eCo1rXhimUzD51D6X2
qLqFMO3EMWZCrV70iBa/MEmWB/qfCmaJMlIbkV/BtyabE7by0tn4XzfxKtOAEcBG/VuNzuADjrp+
EjmYXV+L9PRCuwgDscW3gesDM3QwEcylPxWuLGu2tOp18opzrC+0bNkv4KFEYRR9UarXjnJtr5rD
vc5v1ZrprRFisUGaS8YuQqBgTzE5Ib9O4PUTRnIzlpwetOIhf+pP491I7PA7vJgcDvP6ClZaOk9O
YfcrdOo56wVZb12O8jnRdFf0Gv0c/mvYFtgQ5t7Zj7G7LhL09O/Zyhj7JuX6sABCR9gojx7d5VFd
sI6tNbEfqQOMkToG3JuO6Iafoe+UTXnVPy1/LO+oyIuzht0byPmqXPMb2/uWdVlwzZCO+i18lA//
yqdLhwWNH61YAJzhuuuw/DUTbU1xoB2sc/mN+L3eV1hFG7aE+N09Wh7GV8AD3sovnks75CxYQ+aJ
4GTYtjocLSO4WiboTcJk0m+g3ffuMfRnwCx26IRU6RdjL+IbGaGg9DwH+Mrupv3G/WoPMBohTpeT
su83/RIvCUW0Ix6gVAnBmVgzymkohzYH5F/lHAfZxNyWF4PBsiGm3QV/1zxhOBvj7GVrijV+Wg7h
kK9eD242aYD8SEjynMVTLAN9rm10Krx+w15zn8qf5ZybVDqh4514AlceGKLRgpiCwrZmILNQ/dT0
2QkIx1qmF4TeEJ0PWRqh7g2sT/Dc+zO3eW6cjifKnJJ1V40BSw9sYOxkRmvHF/iVdb6hEGD/arbC
rT+XQ74BrGe1Mo+ILKyGHm2Ezu2ULHgZFqZTIo69T+SNTlTKvnAER59xHE6LI/tbYZBxkC8Rtx/i
92qewzGv3aO04xs3Y9makk2AFhqZDiAwj8qTxulM38DzYdHZAv7yX5o2bhzM6GA3Lwf8+AVwAcOP
nyMYs13j3nYkXkf0yB+ojTF3o0RTn/epfkOa3KrTcHBHpBekYw54UkcVgcQ6HsM6hbtwRVuCtQzn
9wTa1nsa9OVwOV8ddfJ6MHjjLiHfDvQZE4FwEg/gazaY+pxeB8+2QyPL3RHUaSQs+73gz/EiVgvR
MRbkdipsX+QB6/P4eYfg9Sfg7wwDRs6kEt80kR/uUVk0HXVbvNTfGO14+HN1wkSn/+z0CH8sA5UY
CayiKP+gUxl4QUq91LZHuPYKzpQkhRcpeL56EcMrFKj6neanaNDlAjK4b6V6CYu9qhBICd9D0hTZ
WNKWqDQFt6q+AFkIoo3mrgRrL1zbdB6qZxJJGN7RBZvhHL0TQ3ds+qXYro3K4StEb2nEa37nS0W0
z6EtVU48JYHTsPZyuIlfq7DZNO0aH4Zh3XTWBCpeAybGh+2XUJBvpWDteivTtcktwAGLzraW96U5
boXrUGqkO1NYStFEMd7qj1e2c8VNAhyZfDPJcoOZNtOACy/KdyVugv4oY3VDbm28pe1ZE7dmcM7u
Z/5cVC8EDWhEf93R/lX4ZA7NfUtRgcBYNpeZiDWX6dXrvrlJ4cNg+oi2fvnPyj/p6kzCS1N/6eap
NlakLOnuLdBmkrtUC+eObk5bm8kkiXjzszOAmp8cUBkFwUnEGpudU1515Qj2JhZ/S0ClWv7P4yfR
2JItZhlpDG63htfjnz1C4Jt3tWm7Y5txyDz8FuSP/RdA3gzYJHIYb/yQ0ntETKNXfEpatrAYmR1d
NfwRIe+AGsXTxuKmqbhhVM5QFzF/cGvdi8K+vtXMbJmLX1FhzUWiMCT/ZgQCOwcqiaXufSsyxgtO
gQJDXUZRmkPWMX6cMD3H32bNLRNrwpIIEMIxV4Np5RmyWB1DYIe6wqAyMo2pFVh0HVR35ZC3pC/T
+57p7Hj/FfReQj4TlUGJiqcvIJsl9IDPdA2XqcIBLT3v+Yf50scyzTjVv5gcI+gP30fNReZvn48t
47M3vqPgqyMAozKKedDamOsAUHmZ0eerEseAFo+tOt5n+XcYNYTwzHQYjAj2CukGbMC96EevO+0o
ouCWqrcSydLIN/eOJPV9jBtV4bgxvZEhrtTsWyyoqwC6UkdnQIAt5sPSa9c+nf8dTNib8UBe9/f+
TuIeFn1OGiEf+8VJVvelCNNTPuV6JdaHMqxGSrG/d2dhlOstPu58GuY3NTkGWI0xQKtOG65iA9V2
f+wYlW4lWBX1i4eYX5F9MMadgOwnpyDlZAVIBHSyrJkMeike296Roa1a4khnVQbRlYxyGmpyA+Kr
xCuceW+aiVLYMWNQi4kC5Gcc5Ohowt+KxGjkBjCorZQnH1VC6hE8Vk4tSC9eKOUORhGtvExFL/rw
g0Pm7eNfwY1WqBI98va6ES+o6N9lum25Lka3K+VcMg5dsKikwdLKrI2AeCVC7kilMRAENLOXN/OS
o+8CsGeOGJHl7jE7HEaG2BzC3ESYIKXTRlV9KEqODW8dqcvAoEcLV4rOEwsWcfJuSDtVXhMkp4Vn
/9aScyaB/clgcLlJZBCFRuXyDxEW4SrqzjLBhWrOk3zheb/3uMv5As92TSdoHrK6VLUpuX6p9o0W
27955pB0qYvvhrvxyJ7zvVmn3CJ53eANJ2nE5CMf/PtCbD9EadGriJ7xX+KmKeDId+2LltGzGyy/
RGvV2a3ABpNYb0TymUhDekynWFXOL+5tRG1+YgH34bkw7sxSwkmz43ddOYXGp5XeQotcpfDKEsVj
R31OixoJTl5sRUr7FBMrcUFk2kwa8uBa5lH0r4NLptOCkTHJFySDMkkEmxIeCj44iwsXBw+mfLhd
64iHS0Mk1kMGI7+FuoFgJvQDOP7T8Ldke+k06tajkOZ+xgByCGqk36tItYZAEekj/2LlsKz6bdnZ
snQNB8ApnjQloY3j5EksOPHC+k1Lj2QA9ZvQm3K+m+5cHtbJ0hgx9iW/CbAPHiFBNoUVdLv3Hla7
rJq36pZrjzxgDuSPCBZLRG3VtJ1DAgilbbmHXh0jwHebE/US4ix6RnIpCHDrriZZuD2Mgp/u7oVG
ygkNNvf8paJl9Mm4ErKZhyfJqMGM87dYSce1j83QogwusSHcBW2etw8p+ixlf9Ub4rRK9wLdQa45
WZyOMhDoKwhYvQmOrTCTETTCaUsMUzej6UuaRtJY0nd1P4v86auZ177tpyu0EJGwEu6LuNv4whrX
GgJ/YmppoUpzrhw9Hik2PZ0ExDEsArJi2DQRO6A2IURE2mkG2VyTgFBgZaB/McYCy97FFek8g+Zy
WuE9ehHLAa9nF/0WgSoIF6xtASoEngZq2E1f67vMkWm337KxwFsWOr00o958oWtYqCqBAOfijnVI
lOdCf8MrJaiO7pIHAkTCm+6tGiPk06F+YHNscAYO0tRnQshtKd8CvxhXmTm+B1PdPVevg8JQBN07
J/mpRwZO75+WHwICbu6ppTmytS51h1o4MRb93Q4zn9t3H8ne2eiwcKwIi8a5DbHpyd9tuhEVgq2W
kGBhNeuiWQV7X8aE1U7qiaF80wxnJWFIh9Q/u+TG1OmpKAAX9hyATTCLbznpBux6E7XDQT4RXjPj
TYu33G1opPvQ5/GjmyvCGUOagKt2vL6Yx6MJiimCoj2Sm9CuEVr3QmOIW3nSbiWm2oDrKANR6V19
FCtbdC8qGkwCWoa4qpiGCjt+ddDDJdvSa4vLLSoGrx+8cUHnhIZLGEyk0pbvAobbf6FTzV3b0mx/
JXzS+QjI4GDF79B+U4jhIGUEGOBZ8/piEVXoybpF4b9L5YdZLElaahIoGe1yxwgWb+P8ofe8Gx4O
RGI3kGuF37W+xMqfmI+Cbv8e1tNMWOcR0sdNWqxgjIPCZoqLJJ/oZ27SSv6W00+dbt1q2mlunXVa
OrU5J8peUb4hxZSyWnoFEU3Jd056l4waIUl5ObZ+BseFCsvamt3cKme8T2m81ZFaEljC+BxHs3av
3MkU4E2afV0lLo3swgaDpaKLeHWYrJKH9KEEE6jQP+ggDQRRcNutyE4k2R3JInmykzvwCO4qON3r
rFApNniS85JDCfG0h6c+YSIfDXg/16yNDAL+Um6WfBKR91UG+pe12zqNdxY64g6RxSuEo5AoWAjL
JLvRU9zFZ4P9tGQUUWbi9yvfK+2jCqTVCzeCgFKpauG03kiUCuqlFM78jPE/H2EINyNYbJ04xpDG
1d1az5avcNaIK5f+JEGzDSSVeGPXeyTQxmUEJA3HH0y9fNuQ+pSC1qpSNzZh8DL9IlO36S9hRPZV
YnwFqMh4ncpk5vUZ3lOifs4ebTma7FLaNv01L5mzSdd3pwZo+LcSXQtNm3dkCt05lWrzPjW9D53F
ZTQKhcTa1efur+CQmh04IKqnu59q/dq0X7G1avEAYbEgruNOWah3X33Wj5L+UocXvcLmtym2CcDm
068QtiKTM0w7VEAUn3lFYDNpz1QT8wb5WHur3Hfdv/niUnaRFNWTWKar0zdpSwn6qSDLfenk3CkO
oVumSyBIi2cznrbx8a7mI4/UCbWg8JiHsL0aiGZ0zNxd76ZrRJFqD3NWyws6hYYAvnCuINfrWTIp
dVQ1iA29vaufCXWIdXTQU6VZw5MJ0pviwgDpwBaoO13xWZPqFfrBnkgrUyjnViLAFZ3ueKxdQMmA
kjub+6U4yd81gwQ+F/fZMWGh+gidpO6WyBvNp35C6itB40fuaxr6cNbkAQhxAlPHlkDUjnq9e8RU
GkOVlY8SrUeHY+7y9iYYxHmEaFebZYc4sSwpzBq7rEgjorVrudbXUm2/tOzM+PZpnn748UMAksIm
GKLRjthbXJymGRY1C8mtgoeoJ7mtfDcpyQ2uREkeSbwmwcoX65HOMcwDTUySZu97lbLK1Va5eZXc
K9oQy3AMQiQqLAjEd3AebVtoseBZZqOc0EmDTTbY5YhJFO1InOqq2hb+VHzEaD0gxEqkMc26Qewt
I7M2dI5pajt4+3XAKAfUspxMNf8AzKUR6rT4rUDqFccPIuD9/KsOKQ8XUXatm4UUd9OcgCfiovqJ
gk4p3IceQiWEC0pAmEq/MvBCoXq6p4M81ZznwMBwTOW1Cm5iyhY+N1ErSndsjsdUwGeHYd3ds6cg
cwEAQQm2yq/JQjZ0m/U6KUgNJkXtmHNwAnJiGsiXJDsZG1lYZ3dy+NdGfES9pu+Asvziix9BVKGF
13IhuICzO2KGZHVLZGcH7UwsaK9eexKb+yM1GJaFHicStSDq/f7A8IKxq68zKi9+FBcNWb8p1Q2A
poBfObCRNke2crHSldDeVPMvJh1SL/7TbjIaWDQsk/GZosbI83+3m1KevlLjnrYIOI9CdEuVT8F/
j0vMEi8wsf5dzJ+RiO7wEBMSYwkfOddJzW1pXzVHyCutCRjRRiKBD4xAZkqo761C0ZHzlae/wUeK
wsZQzp3wQmH5EREy1q90PInZtDOI2TqW7WdrnuIKK5gjNMSobyvv0ivbGNceZ2i7jEuwgoXrEt+X
UWGd3fjQEL8PyBm8SIFhf2nXSbjDWY+d06VPk6f1I9bfgUXLdiXfqUHse41napR1S6tw+uzoq2vV
XAfkEaDF7MhO43x5htGRcEdDXA+kh3SDLKjVKVtLT66/tNcwUskE7YM/Argvm+6aum9eSQzhMnf3
inCMaI9AUpvKafKlac0zUqNihMxjxVvGqlOwafwyQVc1LwNhhQsrRLc9l/RNQC4FYVSUwCQ21WvL
nadrikVYrzh6NAikE4QcLw+rIOTQkJLibev7AWhKEpCFrKUI6cG8S4lTv6b+RJIcQbn63iYgWFJa
3RWmKp5T+arqt7/AVNZ/rYy8OCZTqODPfifjESLJlbO4PZIgH43TU4wodKa9ISCmUdvge8VoMSrG
/fw9hMgkwpixnTIpweNkHy8IlWhH/sWzqz0d4Sxbk0YhnV7jQZiP+8UOJ9maTQS6p5pJDxLAvqKz
htw+nJDyMPNsIAyyFNbZkqJiF07KHTZEZX5fEOq6wtYYM4gXdJbsXWqTJbTVyBq/JtHegl87x0dj
Kow0XCXBOGjWpGZLY87ZXKC+HBQ2mhPBHWuz0iHwkoybWa07rEEqC2nW3P6/VEsZva7mEevWQvq2
aG3OJLlGUyCnZEsj618g2FobqrqxyOOf4kn1yJzlVNBgO57FQkOxMdJuYkI9P8dxLWKp8if6gX6k
uhILBh4OqYOAg9lZHEhr0SGx0d1Wqf2aOT3qOdTuzDWDHZ2502hrTAgcNAZLS75Pz5WTOYE3JTYP
YR1mV1g5zKPIuOmfdiadw3u7zmcMFJlRWnUOGKem4ANGcfxa3m3t889vijXsIP/We1ka0+EtBYv3
MDv2h57ObUPlFUhleawpiaixQKbwzH/5eJQJCQIfeadxsqCnyZMgSxj2F23Ca8Iv3WTk05jMfdJV
IE/dfEzryu+koMOd6EgaqwlqBuSR/JKriUEqKZ0S1GhNlUNMFpPfJjEBfhJyvHFnjdpvoBTr2/sU
vl8gSSHD80YldCeXhNIM3uXdfRIARZVb8NJYxBcSaYMcdvhrkh0DIr5IzcQugVJPIbFipEKiwNJb
YM3yA/QrwPYAIauy+YxQHeXDUEnmwhEMNwSL/PnG/hjM9ivI6F839gclqDdq3WtuWh5fVBvoP0na
GATnE5T9iGGxsHTvoEwmDHQ74Z4yzAHwUOd/0Q3hoSaw9ilthuQDVFlwgQheLt4T3GSMpAMxhkS/
DJ/NTYKEgBDOJ2RRvuAahogH4l5E+hDIENaKOugQ//zhjP8KCnhrTLQEjHbT5P9ofOrALDVXiMqj
OUPM5I7WMJgWQ3AHgB5JAcJeDlPCXLBT+OkwMIFJCtOp/+l/4l+rOXgufFF9xApCaA2kTeuO4m8s
Jd/3Z73XH+oD8MkZlxdzpR3gyrud9S4/EcFuqpt7Uqfl2tp1D6gP5Sydre9kZ3xIZ8gOmhOS+uqv
et9sgyeLyj//+YObvzmQ+eCWrKrYTAeN078P5DsEcNVqYXlUskkDF0HChg1d2QDUFCDxzBZZdhHB
M4izbVeeCeLuRaxxaUckd5BLlw85TA38bD8GCDUeUkGXskVOmGGr6idw5D47Z2CT0k/6j6yygOa+
CehEnBWs6YiQdepVainwb9xUBTasMSgG6b24NJH7kJ6GwqBietAGBL94AdpMWgLfQE9sge2ZELfO
Jt9YAXjuMbSMtC8NTApTDAkBJiXnsIoYFqFfI1SMdkaz549TaTqtwEP/skJ+IzAn4kuUdSZ1MxBe
1n5sPbUV5nXfZOVR3EPZVMgFCDqNJuK6PAobH/XDDRnkKX/k15II8IO/ac/5O8wTYdq/FMZ/frS/
Ecn8+3J+LFjPyOre8LgcN5pgbrRfxpzBU+2QewjlfI/I7QPkZ/Mf9sJscDywMTVAN5POnXjF3HLX
2BkJIhzcYMgHt9TacBHVZ47d5y/37jciu39f7I/ZZ3e/iVO942K7wRAX1wMypVgjj72BzgoxT7pD
OYZw3fWO3VdLTlY6kc/BLDsXXyQKPI1v91ntqqO8Snb9ul+Xe+OL3TNfkvWQ3O7FnM4hJGNn6R3/
cpsHe/zPA+efT/3HCnJr6270Bvvi/auiIMDCSsDYCxqYcZ1YT0ecIIKMjnI4JvhFEwQNECSDw44D
xd1r7+El/6CJxs7JoZGt2CAp2O/mXMMSeEYJaT7u4HI6WX1DDK6S/mXz035DAfLe6ozctORhqv1P
iXToumXTJuXR8xd9PicHLkkc7GBkoYTVMiWwFP8WWdz11lIXXbc0/Z2mL194GKD1GhtKpkDoCWPF
cF9itzVEb1BZh/KQ75l7AGULi4CTETntod7X7xQNe/Aqwpggce6O79wdhqh6KNsJWeonvTrROS2b
2V+e0+8KA1PSmeBpstnp+o+YA0kQej31Az5lOKLBB2/j+STwut3I58VHgQHIOAc2U6ZAeNmeGRYn
tppaIot3TEfNL6hluXO4avfNLEfukVq5O/zlMn++Tow+1RRJUZkdBy1r/hTtJV0iFKba5cdf/hPj
GDnBNXG8D/m73GmOOw9snBaOdXhtoxkJHGcQ/VhfehR+2dgiwP6QoXTZEv3HEml+HZlfoLVM2IlG
UHCotP/W1P1HK8QVmybJETpTYtn69OH1+geFqFRFXZVAYMfXIlz4O3aImfJ4vUbpkIG1hcVZ0nCB
uyL+RARanuptg+PEaefBLJipC0YNpWNpdsbhRrrFLT97R9sgJQBZiYCBYaaZ04X3lV5HZANP7luG
95GuMYOdb0An4v2y/uqO9QFH1dY7VuzvDrFM3RWl900N1rB3f9EDS8rPF+n/fV6kwKKqiab+K9v1
H5+XcZx9Z8YluUrG+H6W9+5H912DCqJg2BnTaoZkYYaKaYqd66iRJzsns1VFWA7pmCVjZi+tMd9s
kyUB2cdsXa2LfbZHt4N44Erm9YyI4HWy9o8Qv9sMuyDWdoqE0ev7ivGNUOuxZqvC6L5DA0xX0Top
LwMYpICGMxq1j9qxxtVUWCNDyS8yqTuoyWc0KdGMdTXRsX5N6x3RYKMQox+jTdHXyYSyj9oPNFpE
KRc7bHasWIK4GRFGoCdOTt/BDtNcmUOCKJFAPz4F5i0CbAwI1hHCC42MG3NIcvPgyvChoLnwbVoE
/hx9d/Ewdsx7iP+yb1k/a5dfD8KwhqHzBiMz1eFB/eNBKGEj62maRcfkUG3US71oWBHuu4VkL/oi
rJFYZpS58XCbUjR9Jp4kPAx0ah26xnf5CJKAEXTpLfQVBdk+PmgX5ss9y326jJf4n1YvxPDWIj3n
63wd7vPzN6gWd48I7nVB4yzOzQfv3tr/Khxz0z3CtcQKEM8ybVO4NhaFHZ+wqM7iE0eaNnKnwVbY
ESm4LJMRpdSKaSa2t2WS1tFfCtPmqv3lVVV+s5cMsT//e4OGqvcfNwhlcBK+XvmwMgUaWXPH23KM
3onW0XdkQS2iJYzZzLDvaIiStbCpUVXl8/gaL9Mzw7azByUorI+6SeYgBEORsmuoXHjwRFj+5WLl
nx3+z6f5Yxspjaz3MyGJjv7KdTRK6rP3zggpQoSyr/aKcO0Rcre7Rb2XMppM72GuzbFkKzbEuxM8
xL/Jp6XhB/7zYP91QQBVRA2ouiyLP47FsIqMpLG86EiO6DRYQgLhS7BNJ16iO3KUxZ83ftkY6rE/
/bwfB1QjemkLfAvOfCnwYuwV8nc5bwCORspTxQtATgtNImj74AEAghk09RiN/M94hwZ4ou811Ijx
ihlgszuUjn8fvccnUDH6E8CzehXvmjX2w0OybyeZI0zlWbKM1oCrzPvELTSiRJz1T1MbZdnYzMlW
htsmwIy086HpCZ84ioEtsCeCfOVYhgkb7ajy8TqPSkIozbEJDHSi/D3XR+YJLrxlthEZgcr1YWE7
Vu/Bvv70b0OjgOf6+wX9CCRNF4HW9pdim36r+eYT698yAChkVj8uvptvikCV3YwGjIBAfDWeTRGF
cB3ferHxd/1kUBoxhmSkfpFRiuwBWxDKIEDbHINkinJhlNqawwykWbEAjAeq+dwVb+1eeO/eUGOl
m/K7eys/GPbgvsnzYmtcWqLBT8igaNqND3Iz9HqIcJYg76hJ6X4g48yxe1MBbIBYgCq5aPSm8IkQ
ct/1B7OVIsJFRuIpeErn4Alew3cLbpkxC+flt3aI53S1wc77dLNF8Kadm0+mz4jz+otB7t4b0rzd
fYW4rV6H78yiEMjrTdf6HNGLk837nWmrDxYp1heU2BuaJHporq//iD7h/a1urMGU4kYvluKTPxDf
eg6SCCFkvjxzndTERTUaoId3gAlm/vj74MnsI4b/lCPCOBUBVhiyYMQwdXnzmkWP1zqZgzM6yV+U
xvpv9/D/W2Q/AWE1LrNYMFhk5ll4RpvXApEABf+qPcW7jrQLYeGf7/v6RDaR5TANtXlPCRgwBxNM
hgtRH2P6ChC2Fu7YYNJHfYXPAUIbJZ/ipNpJa3L57dzOTtkiPGSfCelr3sZCD6jBpnen6BbOkbap
jxC4d98czQeguFyOxKtw+/Py/uUz/Lm66a9FUZSGdlv5obPzdVUvMAFER2LNl8KT/DUiBFjA6YJB
CLZxxKRd3+QNr88od8wdJ/vYm5Gt9cZMRDzq5dxdw2iPCCi/SmvUUMpl8FP9+SLln3lTw5b3z4v8
seUVOaxd2XCRaK4vot3MyGancnD3iIiXL2yg2EWn+dmWeH8/APjyGfEvY/8vl/HbCuufl/FjJwzU
QqxLcbiMCVZKBCUubzqZiAzqZcLHGF3JTlgq9maR7ZtNdUDQ2m7UVbVwP+VJN0qu9V8envaX+/Kz
0sgDN9ZaX2QO+6SdmrN3wjC2nT5mx1miJl+TVDtmA5uTvj1tnsKZuSe2hB+bKIIxAXjGPEOUS4Iq
SAZThBB/jpg1scucM+twwTs5dyeQPwvk1+Cr9S1ziqv2lwZb/t1pNmReKjo9kGj8xEUZQRContVG
x4u+vC/jCcXlF7yGYKMm2+jbZkL9FyE4hb7fJOSH+Os/v1v678rmf17ADzgiNdQyUhPuobzWjt7H
EMhmotInN+6NhI8yn0gE4d/tGOwPEwCGepJ8JvdTCXINjv9Jbgp074tIKmpQf2zGIxuVOVpoNvVJ
EqACHAnv+aX8aDgR54zTscbtDF7uBctFpPlVuVWj+NmByxHK6HQz7DZjbZLYf/6UkikOL+c/FzpB
76quE2QpauxrhC/+u+iq3SBs+iaoj/fy3MkLPZoH3uJlfmiMfWRrI/jKNzAsDJl5xUFK9y/Vxmpg
RTcGhns5sO6bkay76PPeYw+Iz424bCLH0hddOgRTm+LSY3Cl5tzFveuuiW1vdIYmbxVhyXBQRIO9
f1Drw129NWjaMI0b0VRNv+UPnVpf2DYglF2yi+9ruTzc0wuzu5k7Xsqr9HUgL6yrVgwoRl5nSotc
tzlsTW/ZGtsofWTRpTOQNpBiIR9SEnuzg4LMoDoq1j4Bi67CTe5jkSP/ZBSEs5DUCxeU+F3JbNxD
ihNvYWK2GUM94EjCaWBLc0Fgkkq9rWFtfW3BVK6HL5J8vNOZL9LeSv627z7bzE77FfGoRWMbHe/F
PK43/v1UuEftPkyTbLVtHWyr4OI269B4F71Pv7iWPSmPXMGKw0FMCLm8leJBU879/XSn9v0fws6s
OXFk28K/SBGah1fNDAaMMWX7hcDGSGhEIAmJX3+/xCfuPV23oiva7cIgpFQqhz2svZaxVMnh7rbd
8Ix6ZSt/qbenvl8ow7a/Ity+GfLl3Xm2h+f8PDfT6RlJk2SeaLMuhTFuqquz2+3pDr2ZNeVnIL28
22RA2vVYMZZS8WzXa9NY1PcpCfWCqV4+Ge3MQhDmekHmdHLJl/wkxQwxUw2uHKQlVcqU42bcOPWk
yt6bgozac1o9KXeQyB9UWNMlRo2O8pamcFJZeTsjRAbj03me36fXwTX0+ESGLwcUNCluq6RYIMzA
R7t8dr9Am3knE5pOB2NioQ9wW+3S2LjPjRYqB3PROfN+RSxKhpIB6njkJaGR5eHl2mxHvxfoKM45
j3WJBBctGQbqrZElo3NBU5zjcwPeKN7dCBbNLiS/z/OCnH/11BqT8jTlqrSkQ2YTptplo80KaXNK
ybXDtYXWDcWCi6RZc53TwOHAa7mt1VisJD1uwIIAjChWWTez+2VhEYGc9qxV2uxM/RuglcSjPBvA
IzYB8rC8aZ1j8Gx3QsmdICU3b4EO/pNiKUp5BtRpIH30qVva1Z7G4zPRD/DAbHJblrJm+MKkYMMR
ThGeAxdRkO3gPIe/BCmxiC9aZ7+VfCyNO2xcqDoKpn0/hwMfFSiSP7uQmCRf3Bl+SoEA1AzkE7mu
E3AVLgGLvzx4DPGTE8Cme1E9h9Tj4xL8ubMD0u/0L/u+EzBroP7nbYiG+1tIZ9BYuMcEPItSazuo
svB8nnDAhHssh1glDnefJnQgql9UZZOHRFqOi8IZg7EseXQCd4R9zI9Ot6B/2fvwvmaXAC8ZKjO4
jWkht0Zr4XviMD4FLAn7H5FXmfQSFXhNwJF54MCFAT/Ng0YA6jFxvtyHWMRU3mzA1LqrOnOZxAXk
Ih9k0im61V3OrOJrDADjYXj3uZwKUoM0KJ15W52KaHwF2wWpOrR8nDMhBpT7xJ2hL+FU3CWV0zjz
YnyzhPQ+As7UdsJPTItgHwM5NyDZBBGKAvW/LzC3j4YzOkj/cn16j9MCB8BB4IQMAXqP5vCbjzrs
RidIhqAFswMpmGCxgjs/UL9J/EEVAI0T4wANjrTxoQukmTxyFjl6J0vEIED3gde2IaorGXMMtazi
qeMWiCfGjQNEI4D9RY0Dt06bUytipOCqMCJE7wEqxfRnND0+1b8h0uIJ8cOtcDkGAkdpGcQcMY15
/EQj8RY41/SRlfaOFLIPaJSbZOxRLc74ZILQNRqkT9DUw8/DeIOhje7gwiqYt0DGdgZP0cwZt3Qo
yi1jISijkYD5vKFxp3qhg2sVavH4an9/NrDWUtAMjQElvqDCbVcuAoLaQigaGh3K8Bk476VQzXaz
N3uPq0YvQDRNzRUUzyRS8X8q72QICQaNUNbVd1AsAl4A52DldcwQJxhB9JKTgNMFLsNc9A0gfrqR
e7AZUy04JQ9QMw+iRiyOSjsnAL7P02ZhzL5I+sNgKp4u+XbBxiVukN8l6FK4US6e3bifjBGouDkJ
P9TU9ZcAf4I7YGRd3i9wa8nzmuqbgQnukuPaweuhUfbtDYfzOxfgW4CbijN0PJ6yg1ghbA/2diwC
0MWCX9S/AJNWJidw+Vh4eM8ZBdXi+CZBdcLlKw9soEtqVD15EESgaQ++0wJQyMHENekivqv5ClAH
uPrQXbB9ktEDTCygzFtoxmdnM3gKu/299MY9Z8Y1JtU9zDUKeKlAcNt2wrspYgD765XIIDWpXnvY
banR3B3N7QDiH7xN0K6u6259Oej77L0VucyQgEJHeecLLXTwf78IM+QUM5yeeFBME5ZGwC308ejp
rzsSHLx7fc4gKare6S8WPh2Qa/pGPxAuMIxIYo88TyBEQt4EQ4C5oLDXpy8a9Y03FApciFoNNmnU
hRcwfEO3fUZbbbeAmRJGCyMCCn8jTmnGuKvSEXyjuWxntfCN79uEWsgNfnS/6F8zj7kb79xsCrS1
eq3jMb6jp+uyQv/KntCvfcUvuMFuEEASUR/a45VaJnx0E3Lw5B0/39hjxdif928T34uytLMPNBEq
QsL96ifiQa0pKKvMmbMt30VqdrYj1bM/vZELgCZjgwj9N0c3JBZtUHDuQBrSnpLnuNMCVjEmKpSo
wK1BI5TAbkMkLJQqIPhKAT2F8s49yBRQXKAwXfzXpllm1PlhEbsJKkBlWNk+yA+EjJGlBdwGfhiU
AIXNIFMVUmWIYfQRhCDlqts0h9Pb8IGTT8qFhDqoMsID7fPwlBKR2YU3LZCUSLovz3c0Xkm0C/Jz
LQBohtJh9SRUpQkmkV5TfcsIz2o0+tS8kf4g1brTYIGPeFjpSeTtkXTk4g0QBdWtqOrN4SKOTuhZ
YPFRrbwZlpTmk12BE8IELN54w5e1cd55ArntUmlL6uV5+BbMaBSx6nGLy3kPNSWiuRa4ycgZnwEU
Nu8Qy5P88hpQFtBnIOXZ+Q0whL5Z54Q5qibsR4ABdaS3sQXJabLWnin2QaQZrU34u/FUhzxoynm5
atcyiRFWevhnqHMAeGhnIclDXnjQ3YEc5EMquaA4QQE2kUOegsQSbvrJgdo823a7X44SduWM+q7a
dsfPF0kSd3PGz/gEHZYvUWk0gdCVgTqGpbYlTQ0PKoXpY6BfYvkySaiAgGVsDEETgpcFiDo04pHe
NfZsxK/ZaJFmgBrJA3oq3Seo0akUQPAbPrdR/6obSDBd8OuQUBhw/TBz9FApI8o2W5RGW9hNQ5NS
U0KE8BgxP+sZQh1muka806oj0rkOXsD1+tZYVE9rYF5bc5jUJuCitjkWww2oZKmgXpptElYke/dS
VdKiNAZBl0Dz3puGOmfwjDoLDisjvI49m5hXnwLDnGnN6gYJ9+3zbs96OFXN0NaFVniN8kcaMe5H
6JQSwVdIJUF9jq/GZOBpOmF/CyiSQZB+BD5xi9sR7ZLojFWZzyQ4iqypAdm0wW5PpAupxyc1DfMG
nusnXYuvQmR4KqCmzfqszdr0JacKk0J7wbLbBFfJAzWpofPOho54KLz9YuWFR1HMPOaU1gjACTgC
hrh1pgbCRWLH1Y2A6UceObzG5bZ/JzOJQ3mGQcy/Q5QkgKkilOapLXpL4X3NhLyiFrO6VzihYQ0Z
mSLqJk6yS/1eLm/KMa7h1iLFngV8VJ1fU5X5hVEnFhfdCROsUfY26P4wYJnLvZCZBilDIhvRzAS+
CEb/jUDRFip3lgCEg+PL+IqmDgFJ3mEQQWfBiCWwuJLnoL+EOiW6KxjseNOjDxcQS9YmswHTUoe6
voPET59QvL5Yb0MVjHYMYklnWF5iHZcaPEVDXA7eEDD+dghfMarMNvhBLCFEsxH2Zbd+kPlpFTbQ
LFXjEoEPK3V16RMapzsLTLZ2RgvIwbYkL9kEhe2f6+jmfF7099whKHdrY1CuBLSKNkQQluWR8rDM
YlxC5IvYmbfLljciTTVculCI6wtnovVPd3PV4rLhQUjvWr6tbvEoAS0TAI+2eyr65+4yQ7dql4a2
EMuZiaJvPTr3k2KI9JLCg5nKLpdfC8b+glhog5eKKizS2fBCQj8OqXTtn6kPQ4iuRo5YlWY9DsYA
uRprN1zrbv7VvIMOdpDFA9vJRINBMQVJ4QKoh71pRGAcQ+51R7B7S+0S38S+boUavEYVINZ363Et
sUugtzt4qg2ilRK8F5gzUAD7trFeKNh/a96tvUPeARYdiOlwJ53AIiTXkv4MmiXnAf3FgeyElCD3
GOQQXbfLTPq2vi8DwCsXGR2xITJe00Nhd0/dTJFiB3K8bNEiVQYHFEyA0BcQ8r15FNgx+7qX+xPa
FjscZtAXXk2BAxUoIPtuXoselUG5RwxHuooQFKprpXv+uq9ErrlGs8gFoQA3vqUJ0QuVonokwi1I
tcGKhnfOkvmw65ArNCEVxXrkePhoIAbFA5sY4DRcDfsSdm5o5UAcMlG55s01YMitRChH3qEk6XJG
OHNuV09VqKaZ6zp0rwsAiDazjgQFUwtLGZ6TMRrAQgoa8pCB1AIVx0FjBUd5hrsBf0CGGqXgDE7P
hXOKKigOupCqcxsNTDYsQJJBZ07hfGdAaV1sIKcGLcAuONX4ka5G9binEfHj8aJ63LLYA+adIIt9
K5antxsbFNJFtQRDUcAjzMovs30Ryw++MLSE6fRyeUXA2/g2Z2QQxrOY3Vkzhmh234/GN3YDAPTE
CQ1w66fJbnle2LF9icD3Cbni66/SiBLEKuDTVAS7kEo9PTQlOVyeIUuIhGriCTF0FkYq7cDpBwA5
e7jpKW+FFjiJK8RqqdgAE8/+pQQddcjE/qCA7EPIqtlh4U7EfiLlTN0Hl9AoPnGENQNl5/gJt99V
j/Vf4yezNEunBi/7kA6tRupSsHKYRztBa8Ryp+vRQCzOUzn5Kcw6XDeI9Cmm8ykV2XmIfx+oPeO+
UGVmb9WhmcEV3oX318o7PxWvXaxNzGAH55WMGl+AZnt1NF+gn7fZFnuXUqBuCooDIwPOD0CmNAUX
p3xiFUVlmrUEuh+DcDs7DVxVhIuewOhjcQCXV17p0eweYdk5dqDdAqa18AQg8562lDIQ/brvqXMh
NUR9FXOuHTBunmvl64wodAjzxRCjgL4rPYocKNyvs1CjP4YJSQQFeo2WIpmw61bl7k71oWd+XtBE
7ygEQxmd6klvSCc54jHS9p7GVyxb6OLO85bouwDXzFm7BvTKzXkpv5oacnpBUb5n2kJdG/KsgYB1
/Zfo5R9gkDrxS1OkPJGLsX6LXTqqmu4G0+heYE7B14KMXtl5luW1e5LioA+RIJL/Fuz/Pe/L9YAc
qZYKckTgdX/LOSi3XErSse9eUsUvyyCxBJ9qA/d46YO5hLAwJ3bADpJ5F9xGFPDw7y8B8V+oe4gc
tpCbICuiuNminBjwYuD1QJerrklj4UJS4QYunNixzFjwr+NfwurG70nbn9YTUzcM0DqkT/4Z7ZX1
PiHkfu5e+i+Cu0BFHTJywA8d33jJ18mMCgEo0PkRYQnwuZBtDWTQvRFNchYsgwCWhx7GFdJw6us+
dL8/wm1Aop7SpOl1knw1oRRlC0zDPWYLBgd2ME+CPYhl7mf1zl7h1oXCF7tCCU9/IyhVlN+TH+IW
H49GARcLOuk3gFunqldd0nftCwHZlmXNs3FzjmAbgbuRXbY61x+nA9BmqkzuHogqKr9Bv1Gjev7q
v1TWD8qR3nAmCULj/+C4sI5f3Z1Y7eDgFxEloleEU6i4Tcko4e+fA/KqEX/s3nsSuUz48/TEgn4O
alQXxAIYCm5FNYR+HajtjR0YumbA9Lg6IwhULu73GNXwxVUBpCcDNJBGcEE1aIDrCafxFfkoSiZO
SDVdQFPD/ZXONBDNUIMdAGBTt5Z/QSaVf2GMwDXIBt20YuOHqlIFk8uaC5KKIm22ZQtKPxe2vnKE
qktIKbM7WTe3/ryQY2yJ2FC8hG3v3p7/fbJqf34uluYAWgak8Mj4/Be6oySheJMvVgtggtUPmGS9
N5anbQNxh0uOHa99eKEi4cZWdjh91B/qxlgTbj7hQh8AGrYFVhlrZfsh3ETwQISt4yuUeBgZhOx+
/Xtrnd/zT49RZCqWYQnZayRx/zlRCi2zKr0C4NnAFk8qfHtCWq2MwHjmULuj41lSdB3f9cAmqLML
EjxPSHX0oIBUCh6h+X0M5XxqIICoCnEQCJxIHcmCaca/wXysUmordExGy2ftshxMbq9EixNblt6I
bdg5XOmVeDc/soKbLijHjMKnllP6SIlxkFicUKhJITlAugp/AKUa4Q/AYuV1VF+9gIMi+gXjD5hj
ZApI4ypg371R825jqFI5ixQtytcwfqGbk5KrwB4Eweb1nMJx8cCAEWLLw0EB3eW/d+4jefxbzskw
/6tzf0sua9ouLxPj3L7cCw+VH0ICHWWk0FN7CmwE14C5eDqyP9bT3VwhnwA5H0pHjH02dqQXhEQk
LmV1LMC5U4qMJmTnov0DNoLa6OhOHRCBhl2cspdf/rL+639aQf+77b+toFIp3YzRqqgrgJ/IIe6M
BS9E2/siHCgteKiZUxmN1GpP7Ap6pm2+L3wV9WR7A5GAhX8OzgKoL9T4PMyzaDt+K1ymPDyqYyCC
oXaezteOVG5KBHoGD8uCWQB6E0pby/33h6H+IQH4j4fxW/baHHrrrvfAacsMEeUJaHq0RhAh01kg
usCG8AQhDjk0507ukgksjjbVJcS8l8QnJsmq3YLQUPYGj4JQwKJ4wmb+Swv/uHL833Bxftvmq6Eb
qIFmuCBTIlbqRylH8SKtIYxCEfDQfHXIpV/fena0N33eYOVZ7zpGN5655J5+XbK/9Jn259XBUGCg
cUxZd35DqtlVkzRpJbM6HK/b2x6+12/jV/ddkQJshZ4cVGXyzdU31gc9VW+GfXe4vZgUl7pYjvcv
9l10ghinbB/L9kP95Wz+vcvMP4/S/2uguIH/Wmx1gBG3hLqil7oQokggkxIk4EtPJrVWekYJHkjE
eEVEVNiCbghBXrHhScNaRBCF8vuc7SGgRDjDfydFQKXqob3Mu68d8xDWMsY24G8g4scAh1JikeRU
FINDj0D5OOjwfYvi93vznr/dXnARcfqwy0uRC4QEjSJ7V/tmp8KJxKWh0ss6/WXUOH8e1yB9bcd0
7P/HpJ3WaWbexpH9hgodgxIuH2BYDy8PvMIEK2w0ZUTFAxx8A7ouiaD8YN5iw1UHSB4qoiyI4Dbo
Jrk/YW0AXZeTnx2IMNcwjjyi1BR705eoXprUR1Oriyt3F9v+efi6Zx4BOzYuOMsobUsTeB5lmKBY
6WGrcukD+oNgzUEpRD/CBcVyjnuA6DCuQnKNWZ27t5bcBF4DqiCwneOvEbfQ2CK84XgGvA8egSgK
5yNfAI0J5skXXjR9WgzeFQp/bJEcgBl42VCiZkIJqG/DDsOTxRXcOX5r/GV1VP9kHZuWKps69Y/i
33+OO+dqNDdbo9Olxu+2t/VlCVE/cOKOR/5xJe/7iRAi/Eg4xZTgU33PDre/rPvX9qOnUyiEpkoN
Uxg7+G8VYdafsFuOLsqlbMDq/09esm4do9IdAYT2IFZcMNiLFVlK1EXgNCGKJtIgKB/7t2kXULMP
B7YVg2Ns1mWQ+biSz3dcGN8CuOw5H+22nhDJj8nzgDOl4DaCAAkSOUjMt3XYvl7AFE8cv3iDDy3O
X+CLQzfxl04pULY4eTs/9eeqD1lUcJlma2mazbZU4IJY263/fSVQ/oBjcWRNwRjGjFGc3xfP0byd
r6MEYq0OyD91azVgZboe7F/tMxHtv1wMjvrffTIwWVxPp/ZO6ATA0vXPEdDXmjbwBIqXO0llmAMU
/zZ6W3qZRa9BMwDuW4SH9aBNkIqf3DLCaUFrTQYp7KqFNCwyNBwZFy89hH1fHdRZMGUpxPy9ZBdI
ViQNYasHGPGoJeoIZZNgtqM6jynxw3ii/A2AE9wuoQxT8wU9XOLjBAW9U4kYiH+i1A+oUxpQR8kE
JpNl3z1dcDVHBSjNcpqZRNqnpK7MmmBFYPWR0ZPLi2zb7yhWIPZXkdgKTM5jz2Tbl3BlyrBtYUqG
3vyXrk3zYtJwHocYL5yosdVNK9hUuqleBRw2tMj6BFfbN4lb3j1YjnI0TlmQWhKC8WVjQlEIJxKm
GZpUTpS1MbRVp3LaoU8D8SbYMiPQ7DhNI1NCIi3oGLRt0FUB7yR1BLtVWUc/X+zMkBwdxaQ9NcRm
eFLiTqRAYW81Q27Whhbw4lnAAmQ/t0T20f7mP7ihwKOSBSIfjan1+LiwogzykxkJR/O7mQ6UvBW+
7czLc0TSWTrHozO/vRpCiEPUD8hkUz0LUCLLWxOMuV/AsW79J49Pwhv/aZcH5PcrYKIPzINFIS7o
AUAl51BBhomAJVvF9GLsWTFI0+uGz+dktVXIfvgeLS4C3ucF7/Cp0wQ/CfdUEYJ3SROS4gcNAbiA
LwJb4EiS7D8nITULoVgjABN8Di4AxANpa5LNvADfwIshE7n3m5DrIgoYkssm5VwXEZc9DYH5TbY6
a+IBSAA0xE5Qnl5ueCV+Yoo8NplbukszYvzGZgjgFzS/UTPIvnJEdR1CWRTdxpR+yz45W1LfXHt1
AtMOp6ivRTtiQvc+KvrpsiSxgRcHbyoZd6Ibw8RuXLVZk2dGM2FccD4ldeV7dEVKLlgas/QNETPH
jHaAUlDHqfDrFlX9RN6cptac3RZPlLwv9eekbSFi4bTZF5+TgtYoRjvF5Mcv7zYyLEB9MLvfBjm0
vzk/pbImLPIIbJfUeRH1gP3ND6/qRC5jE2XJ71ZxVRKDQ9BUU7KnqoZU5hNcVFW62FW/2t2kzp5k
CMYqSF88mMPOxlxPQqeNUafI0kUPVwk8dHUEjKukhrmDacc17dkIZwsHQCAAe0kdycTHylf4rRC0
KmMqd5UWNkNqkGdaMe/zda8sEkoeeqqXX0sNRqhFh1hFF1wd8j4vSf0CVVcv+ALDig4vmY+x0r+d
kiWwsxSOOGViM/Eg+1Ni+N4kfd43y6afl83szuS9Pi21PurbeNxrqDOrEcxmoHwSEo7qENZmg/dk
QsNeoyWYlb5UvA5JvR5yw5PTZ92WPtDRmO6QsOQbVQNY1iImSFiyTaPBRrhTuWy163OiPyObQqMH
SLG+R53y3D7DmkIokSopv1nfr891Crdrk37mDgRU0A0xDM+3N6jlaONJe3au9qRU4B6DRpfUefmL
pkXlmsr94fzOvTHJYKo6IzabUwHM0jxSAr6/pAtACinSSGpF1lvxGmp5TgN4AkIZJ7fqYKmZOfoc
xAfI5rKYZnm4g0u2nTfSi61vhmtEwKS1YkNedNwaSBpjZpKrXKJRcqcW3Pje9Z+k5J3Teoek4xW1
evzRjcpQSqhbM+9JQDofool26phHEwRiIpETG2fASIrD7jjuqU8cyEYzNBqILMnhNwslZIF3LZeY
iid+KyE6Zy4BZffzc5gQYJlAKLJ1oFPG4fYcPoMHzmVlZI+XeE06cgJTWNTOKVbACJBxR5030C8u
aG403iBD4IxEGBYf5NunKl/6+Zq4ELKB/FX/59/rgrDr6vMD95lLwZCXHiwAB7r+fumRvnx2sIsv
5iGrPli9NfhUSsWMTAgPnVeFxaLcLdgWZKg5W8iRZTxLicoSPEJwDpIVKypp+ouxNcnCA3Qv71qQ
n57H5HmExi15ThHNQTIVJIta/qr6WVLPdIL9RSSPgc3GV5PBWcKDqLNXgmRBM8+aaf10pz7LVzQz
8/iamFSC3bX5BRjmWMQ2dGhiC1OH20K9LG5wlIL+vQvwzPlAgYZ6hLcE+8hIWV5cOEBnrBj2FkEB
ih+ACQgruntm0+gn+cIWBNL6sUPLlnTynPtEm5TdUCXeZQRWGmhpQHE6eakkTEjDMgwodDgks3bO
IzlymHoP4BljAChcDOMb9nMuTxKwCniz7YVbqDNE6jUyNd2iWRM/KNcUwBNewmmElxFr3MRmWDB2
mIS76W2LKQ8zGUSE+ASGE+EDcUIYMJOLd34H7M6oB/9C3pASTxGxapEXXxtzvCIGOZ3VbDWKAGD3
ODEth03JNkuCHupeMxQjA7+IEcOQTuL7vJ3k/G4WwANX+eK0LtfyVtC9cMZyvZvW63p93jhvWurn
63E74lWOW9p/4IzO23lz23f7fD3MfQ44b2BEXEO5sr/wil7s9tXquqhW5xW0WfSxFoKG88dAZhjC
NORroRbKwR2BH1RYfSVU+Fz2ZtufRj7mBMI/LM18q5KWSniZQBG7gENpUi9QY5wP87vfT/qJE97n
9foUJ7EVWmG1oqvPm/OGAZq+Y5eMe8A9h+K9Xcn7EzWA78gR8awwkfjNUBn32aF9PFoNrE4t6mp4
9w4g60C8lScOVygPk+oaCngA7hSrdvIzFHjofMaR2Dd8jFPGEOKk6btMX6Xv7WS5pCZigiLaEX9c
yGDSZVyFtCnn1Sgq2fI9/mJEcJpEfeK9WxETduRNpD/yq6gd4pS8Hxr30IBcjdoGnjh+LBU/d3Qw
ReN4h1vgFOLQE2lDEbnkN2fhTV5zjPS2O2YHhJW20lu5Llbgwzf5+rKpF0lcL8Tr8yZJ6EvpjdsY
5iJxgNdN497pB05QHGgml+dTmkNZk+iSg3ksDmJagELjyREAS2Z0X47AD9AesnoqqOaYc/EVfrgB
8YNLfwd4xYH2kRvMDvJWSsUJhrkYHkncLMQSKW8LGlytHJeBWxxkxs5lwuVJvK24FVbXLT3E2eTt
ebM7Sm+3PefgMrc99zw+bh5LtzhwXxzIZxxbfPUbbFL02TvbmTj6VoF+iqDZyLJeSwu5ehnmp1jM
iPSQr+0pZCa47aB1M3Jr6ARrzeS0vkzKNSe9TMQ2pxnfysUQM9U86iWPT4mpFCdI7jsErBJU8lj/
qIqCDZ4Yq4EOKAxF7qCsNGnpUFIvh/peWnbHkhlzOUB8eOgWtz2zkG2F2IBo88Z+binNbCeXufSi
vNGATfU+7umLjt2EkhYwdkyB09pajtNqUm0o5nyMRUJ+zEXjET6xgBzg5h5gHyPtIArUUu+61W2v
RQuLBQblykowJlZlqMpLHj6RBihIiCDecRHo5TvhYDE5WEQZnDfQVClpGRFf5N6RFnWuE+S7aDVt
57v8xrRn9WK6YJtAtMq6yMrDMskc5XhJeqpWGEyjDb9vCDFuT93BKuVmqV7bjntYFXE+xIrMinQS
p6QJBD7E43a+yn2x4S1aggMEPLBes/aXjndbnEMZXiLBkD7SqemBFkGfwlAki8LooAnAMaDyZKpc
1yBbJdayBAkFIiIHvBeGhjiqDbgB2Gz4Ey4WjQXhhCJckDF2VpxLervLC1Z/mG74TQtZ6wcV7kKf
B8ZoFveX+ojsoFpAcmN7PkB6xVphhgj47G/3gOFY6HM6WGzg6HUJBVTOy3XlPYBHfVvj81+P0pJm
luuGesMBOAWMahTdh7xG3IxupHUMNIJENII3mfQ8Cw7jT76H4De7on60j+cD9hEtQ3h+ywdMHhFz
Wqn7++TyIv2yt9wdbl6+VtCiAAE5zQNMB1I97ywQ7DWWf6XRgl+z2mB8rjO/j21o9khZ+cRjWQ6a
u8dvHuEVY4BQsRNpbKvwrR0uc+3LealYtz+VOY1kN+AwkpPQPFxRwoHpBpjO43fF8b3HnoYuFDdi
yxP2FtpLY1vUMdiI6ogeFb3GAIOLtvxgTNTNgltmdHEAZ6ND6Por8tz0cnhZYvIjI8fezop7rKqr
Bx/wT3fRQpk9HB+UbAN0oUd6qFkn5IEW7RwgdrSL8HiahT6lbNTim1zsp6G0stGmwl/mkW1AeqKT
hFMrxPAQoks3Fqtau7otmsX94tcLc1qiM/p2v/p55UOgzZBg6jPwawh7WMgwWU6gStODSgERsxpE
4Lafo8G7Z+BxV02z4klzaRogb7kSA7peXLeUYHzgXEV06XmVQx3LDn5hlcjg+Z4z3OlP5gjjl2vC
rrqsPwpG9Lz9Os9tKpiA+1ozIqu8ngzX4LSoNoxkLsOsoke5SfqJkZwdcNrPrEti0aWGlmwxlgdp
BiY9ODqOAc/F+jcwmFmqQv1DfzajG8s1HIQT+pe8A6lcaKLeuLtx2+3ZWLgzYM7dQt6KGxyASBOU
K/wPyCM8dS3FemRHISPtncWpOoAQZnLTHBY9imG52P6xyMFavrM96QtSFjEuL0DjSIwiJ7BmWBYr
OpqO4wL0BOMXGpTrlgcEK+x5g1B5TGFL79KZLAoU+nQe5nFozNnX60W+qNf5mmQszDx0xs86QAPY
ZDEFMMloF29mh+uec9yTWYUTOmOc7W5iGaAiC0mVORBiZbOb0gLa08kxrVO3Ei3ABCR2w5RFCe8R
42Xp0a1ZWsy5mOjkVCzGP4+c17d9v9Evri0WSb6FJY+XwGZL7SzxIvRE6BEUv9b6njKPkCr1MCG/
Oi23bDjVBPOs9+Ru/jPdeLqEmqpeGCT01ILFDxPJDFhb8eayA3xU8Ng6byzZ/Tjj/DDH8pslYlz0
Lz1nk5b5PluxrzN40nd2zAWQl9B+RjTtDUzdgg6Fi5ZZuJuyNDdTwGorRko16QLzozs222zFPbHA
5sqE0SSRY7x7WO2iP+FbePS2XkxZIDiM5wtXEj1PD2HsQ+b6dtlc93Ig5KEx5eY8PB7WFk4A5+Uy
R3ACsN8GrNaBm2aK8k3Oa+MCgIwG/D3OmBDcz8/7//ubbYLXT/TlBx3LgTxfjsLmE5Zf5Qv/jK1i
grAcjqssyqFDnhOrE20s15WYoT8LP3OMs3AyBh0TmvazD/Mn56QJvOCHgy2e8OMw7p33mW18nS/y
kDgeY2DVLoGZMogXMGMjEbRzsbw5gMN43BzG4o5jy59nUtSXUrAe2xhk5LJxDuihLY9HbKFUAlI/
yVdYeQWcUfzQH0zD/eVAq+h5hjB23rhtsJYpgZnVU22Og0vWE4aFddpO+CJ3i2EV8mVOxw3w1q6Y
mscz6RscH6L/afCfJWEvVlIu3oDlxxNiB1OkJV9hSHEEbhJbHRfGhP0Jd/IIGQfMUJa+nxanHWys
mHY4DtPdEwn6iAkE9bnCTN3Y+2GDn49FykWkN/BX7FEea9kae3/LtkeXMlG4Nk+QqYahCl6YxiAo
BaUaziWWRBtglrCm/XosUfCr0G98j+cgFj6YHaDLeqyDdDY9y2tugFHCkn9BJobp87O6loJL+qc7
mkV2YC1mlJrbftl4gCd93c8pc4WDnSXvLVkQHs4XrPl8gQbxm1PzaBgAbGnEeXRh1vE2c47PxbR7
GN74mY/+oYtYYviEVhAyZuiJkVyzl9N0Rpr4pEMGRIyoYQ7oGw+M0cTXhI2CsfQwpIRdDzUY9AR7
bojm6zlVkG4PnPQx1fkyt8tD4dGyYtMy3le6KY1CUZWPRPTqcSTrGWYjoSAGg/SFDUVncSxnpV28
xze4JL95/fM+6459TET/cR6uyxgxuumP5Ujr0YLnIzqR4xjZdA0mIjYjs4WRQycwcDkA815CNzr1
eZ8e3NCeYERT06Uyd8W3aYmzLOZIRD3sIRYfQgpsWb2PFYahRg/RQG4JA46r/nQLbedN1iQshHMf
IYDAYWOJo/cwNMU+ilQb/tfD7uMzWpSxUFx9BqbwTGZgcxJhp9Bv1z2M5ezqj7UZi1PMNsLfTDR6
V6R5CBEwHs4TzCxawIVphHDW2bewgTBoYBhj5zO3REUp3scBW7GpSA6cwCLQwPPkR8xB+Cweex5P
hNXqNLNiqB1IFpFe3bkMeXObvvUT81gu2C0Z5KxPDBaCAhhX9O9IOGN/W3DgMJGpEJcprh+16QlZ
ZLjHq2x9lRZD9yad3xXQWCZo71D5gi92TQ5BrL9UxrQBdo09xQJngcASEEsnZiD7mjNJkwUPeiyn
8hZ5Mrjc+YsP8Sh4hnTQMDFmSkyBlIgBQNRhANFDAVVsjFdE4a9sfa0RoO37eIk/gT3BfkBwhIdK
N9HvoxqxOPJnUcw7WzxbdhHWQ84iPKBuShvJoHBTzhvjRcvW3d54wykuwmzFUIXGkqWEtmCXZwnC
WoFlrulBriTaokzGPb3F7PrxarFYMKyLqREyQ6BrOnK14gIm+IIHj7YciPfRESYN8awMkmbGUSst
KyIANHR3VKAfYlA81kNNRqMcRaaJiuo8Wn3lR0Kd0GNrtI94CkiFnEQwaQQ2w+zMe0CR8sJWnkiZ
1CwlEjVBdLN8/er24u8bUbdkVt5wz8X/cG/Tz/QWfzAWdsJ6UJxo1xzM9OlEQy/Z2r5ZwpDrd690
dwo7JodbBinSbq6cl5cNq5wk7fkiY7if46lJ56WodEDrhDshxML4lYdXbgmNkQ/FEeP5YXEGZUk5
5ZO1g8Vb5KRZ7HmKNwmibhGCYXN28G4e5lddR0MfKfdQVyMt+SSHjd4i73B3pB1YFanzkrmZUyBT
foGBDX066SUh3C1MELJg8MsA2ifAA3xn2x/GYIk5zKf4d9q8PbSbZlEvkMnA+Ot9FgfrC0xURUxp
mABjdWGv9ZEkeMoZOlAkFmGRRCjKb0Ts8lV+HV87gqEfFLY+VbNdeDkqkbrSfcDrRzgIj/LXcAlT
4aVC8O/llKOTV3lPdH98RwbGQVyn8lIfQq+cetYnsiAgGLKv9oVYEFWFcKJ+Fy/9eVqAYM8jQuKQ
9hRLmaJcWySupCvAa2DzLhmsoiUbh4CKJ9JNrSgK7alR/B7FW1T6kWnqyc9QGU1BnyjhI3WWvomU
0AdJbypWKT/k8qoT8IENU4ooVaV+9aZh9dLrZSzrbvPcETK6xsKjJS8p5Et8tnAcNjaxAFK35wr4
N8Jun9ShlrLXrxJ3RV7//bpBFt2nkJCKzMq9Pl2W3Gf3QYLHyEJSQ/p+OBjcydlDoBO7eotXdWID
mOp74p3krespnLqr0/QbqRMfPVlPmzEV2D8zWMyIieNfCE1e9zIJz5N008G9jhiUXy42X8TPXM1n
PlohsI7YXvE0PrhqVMUU5vrFu8iYU2jxxEljJ8xZcE5TKWBDnDNPvIRQI7fikF1l39yQxNJ2Ybe+
3V+ppaR4MTd9gz1M8y+UTW8AXVzXBNRJ/ZBiM1xHfrHa+IQMGQW8IArOE9CZZ823t2dqUivgjaGx
izAjb3t9Cv3AVpko7xZjAt4L4RdTpujWJPy5h9uTkK/31WBJVDFyAon8QI5xw6Z3IFIaV/5lgqP5
XIXKbPg8fZOKsSdNpMwgBQ4JC5I98IyI0lU3DaFH7pDaDP6HpPtaTl0JogD6RVSRw6sSOThh4xeK
40DOma+/S751KB8b0Gg0mhl17969G/ncSC5b0vaDHG8UgJ0sOoV+tuXx+HrsrRLFDc/L+IYodA3H
o0Pjq7dNuN/9fefMhEqmo2JHesW9oeZKJry8odt35qPbUPm6+ev8EO099n9n9/jez6cLM8l+B5eW
enivx5n8Q7Syw+/pruBByjHdjeOrvbZbUNG53DiO5h0VVD1nquI8w1I3M6wVW9uP2pvKBqQqtLfY
RoWtzL54uojOo4UnxDEgWrE+ReJAu3uYb+4W4fXcLL7OtzatIPMzNjh/skoVW4IyYpuwIsNKhgbx
7oCiv8Sv+0htxNl74R55zW/14ykqksxfN7eX5voiGSiqME1fF/P+FXWq3BFsXtRrKOlbql6HEk97
87wuVEUFH20qfcVFRJn1JCyWCxWB9yKddPr7nV6aP1fnnqGt5pLpGZ89rCqOIzljb9bvcqnGUl6J
HVodJMhzaZV49N3b3y+XuezheC3ZAVNGgkk1cZ7aOP3a8kcrylBWL2R/ExVKbpLEMVWvYfq5guuV
TvlC6jDTW55VBYvmNMAWmXAqs5v+/YJtaqfRsr+I6j1yKa16K8NZTsEW4xHtRSRawmz6u3d0P/10
DG1JRUT96SiH+MKRRm0mfV+t2nVZ8qC0k5Ry7BJ0xXcWKWcbfhqorZhOyr8D8ZD9zsFZq6ThhSCc
vp/+VNdIfzaVFumylSzSYtDMZbGyaLDyjuQ8h4VcGthffu5oWyhqqWqKqoTHcHmTB+0BlnZpX05P
5HfidTXsljS6n+6o3tyXIsoXayv17xBfduzdNZKlkNGzJwfB2QzJ7zqcVsNZdkYuVFXM614OLxal
q5DQmkkL3CJdUxo4v3lUoN6Q+ZMoIwdPbt5ntRo/DDlIQyRA3hMFBOm6f1wEWzrdBPXIsQAoXHhT
IrvvaKCiM7iyNtl/CAmS1+WSewgcZghLjvGNhbLaspb+T4kHvIZEOu5U18uhsTIt3OR599TuH6z0
WXPbOhWiSltm+Uzw5e9CCsUGftg49+HUl12kdY3ovl/+/0mjwZfpASxtkEI3f+oGeeUXrilLYXaI
8Rr8aaCqGFLSjP9d33TMVfmpFXIdN0l55IfOkRa3T9fPKmhK+LKrKHruHXS4JyQQFTpiPMm46U13
fd6iD1D82b2sXnLjdFpu36bxCY/A4/Dt+rZIfrKJMH6iIsdAQdWf9dNCFnzj0X782/Qlzy9ezj9u
XFl0OJNKS8xVFqWQYsM/1vkGqxfcj/Pn5aXyj9KIZymqBSEFdI0ibtS/SgM6vk9K77MPmvwzeYqB
i9vTmkDb/14/g0mS88/jXVmVZVufZoH6Gd3KO00FlP5WKstypJufoFvM2xzu91pFInr6NJLoKH31
+9DkR7/chDJmIdOzv+5ie0Sz/vzTjHSL2MDbWL3bSJZTXA5fVxGRq+CWPJquYpPMJMYSTI9u7RlY
M+exmmy+r3WaD5d9vEk2IawyOPV3mYhNMY9v8UCQO9i8vhLAaqAsKFJaiD3taRcUbyGRECPEYqCU
gQSyXEUsAx+5XhoMtfZc1WqTjAIFvgnLKvu2bjVdn2HOS6LsEvoH7xyf3MHRvrV4WfWFNc50Ej16
Po510E0Z4SI5Hevq2l9nTYQP2hvTezN/a9DUmBZp3qPPqgKTSoqwZKQz5Oct4gC+tpPDhreiVBQx
CVIDl8jEQGYx8fxEELpdZXWlVBmCEz5VfHN0GNznDfQfEiTUJLzJqnFSShyu+SBr+3N+T3tBzeA0
64iZbPFPJHB5Ro+F1gtKF7jRHvZISVXZdKRDVnXMgiKLZrRbPdOBgDjl14NHPqwov/KoY6wwAGa3
ZHnv3rfxrlKf16LFh7eVskPBlOKfLT0hobi0lBrD1qrUZ6WU45SfNfVWhhBz5vp8pKO/l0jZ9GFx
2l9v3xFstiqNeHQKGJWjw7WOCnj7BkcfRqguymDckgtSYLFVvvZvpc7toEhLkKmmBGleZnmizKHC
Z1ul4zap3VIUwZ51CD2kxomF4s1DfMzGtVRtIT6LmzxTk9htksP2aZrv/yt6p9i6fLO0rduRdujS
c0QXH5dH23HHLbpLUC0klUZj/5SBrqoXkU2u0wT6hsD7uKi0E7likX2DYgAcLIGdAkJ1qsZanXCF
4Hxe0UKmZVwSImRwgFv0WZlIkPE5RlSwvHwvYtvTb7jrkzW4CPoI+qeEdbVvINZgH1hY3zXFm+Yk
5TWSnwjtuIk/5Uc9NRcHtfbtG39MyzUyj7mkj043KbW3T2fiOMFDxZrUpQA56QyEs4Q8F6Scn2lU
nqR8tXMM5C51zBRwJhEOhIMsML5QTy8zz+M4DPZ/1iN1DLfw9v3vmk4OAJYpsCgMVCZy01xVRVL1
OVacUeTFcZA0pQiyKbfNFu1+0fWoDosTxZ9if2Ek3crYT+ak+3R+rv5Uq20qEuUyi87/91OiTbw5
Lne+Bq9JZ9OcBYwxzJg8pG9WJwvZf3MPvGCzjyp/x2238WkeVbFVQNbqcg20Lj7kuVe/9nhqWtGp
v+DD/ll7rrj4xrC9/TXzT5BpR+cwOan+3eR6YF8ofZpGNIQjS6VO+cdi2ueb3nBhrGm9o8rWtzkN
tOJ3pDB1R/bPpQ71kQ3f/9QE5z47bI7wknu/fxq64oTQCd/PvbAuN2flTxX/S6/7CB2opNFMc+bW
vH+WOkQ5bt+Xb7FTLrsJiEqudlLHuj4+65TDxkNxoJ0AnjksIDQ5rTtQK67R+ZlhbgLX1gmX1FAb
ACR0Frx1YjPLdmdf5SE0PZ3DI+AS1mrr42BJiUWdmsdCfSneCPISKwUIViPxSOvJApFJ/52u2jKk
us9r1aQNRKzkNmtbo6qdxXsPI5eVtg7OMR2GWnJD7R8puxNCuorcjfun7UolCHXIb83U4T1KuCUV
lt5gP+89m5www/D4hKnoom0d5Wrq0Jyf0duMiQ3GPK61MSBr77YfdEIbkodn9Uev+JBOkuuYnasv
3q6N+C33SssIufLJw5zvuHxi1jB2Dmhus9ZR1r2SUUY5WfW3XUy8qNCtvdW6+a97UlIZVs3bMNOV
KTQuxLfnDROeFMcivOzqVdhWLbrZypmgv57PvRISBEddyo1dUJWOCvssXNug1s2s3SdKUxTPSf5a
325kUkebCggkrYnu1slk+JgrCG56iK58WMpPtcmlVUMG3Uf3r8pn6amYl/gEkAmPB3m3Qf5DclGB
E3GV3AxhFkIUjVMRNhX8nIrLWPKr8HhG6ot2v9KUpJTITGrKeH+lmLLoKQSeU4hNpdNiXMNeFhgs
O1X+aw5o6y/ExnPRjBZhlRVCsSKQ+i7TKef75zD/pYTRHMg/jTuH8btSmetZlAXoHRKnc/aaKovX
Nv2Eu6kB3bpG149ytb5aIrRSWpboIF9qsamv70nms/pSzEWbqhTuaCq4fUhuctiYQ852SOZ4S4f0
fWOh0oMLma/Uh02/nK2qOxmPp8w/1cv7cIvKui7lJ69iXL9U38vZWsc6di6E6vfl1vHpV3n10jiu
jAepRPpKxF45xzThYjpVbS10lqMUAMMkbDHcH6IZrWQfolCN4901Mpq1otpmiYPyNVAQvCGcbepk
+qWJ5a7Rdhbd1WzE2rry+KTaA8IQKBKjXKMwvY4WKmBWIHrMBBnY0T69pd6oHJL1LD4L9gqvHaUn
x9rb5qN5Kb6DcHinpbhGcuUYX9bRPUVN9dVi4zt0t7N4g7CsBltKFnuSrLb6+/MiWkNn5Bhr8yRG
ckhfvnYDl6pn/+jLUtMjf15XMt0jb2YOdCci84tiSTqdYICy0ZVv3NSXf/U2HK6Te0wKGR9iH8pv
3GOD4ZtGS0V7I1GuBfkiw8VUlfkmHyTKuJFVlXCDwXZaXx0TrYzJImwDKhuZtSd3fN32NadRnVBu
s/ilRKBx+L/DjijL8qva2KSyx9dp/WQU1VC94rvGVzConlM7OUQLmN7T49dXd5v6/+8aMrkf40Nz
DH5Iryd9VQUF3aBD5JijfbkUz8hTzGJvllTh0g0Vw81jUS9ROxl/lClBNGJkLgPKL42M5o2wAKiw
MPJNRcR96k+/+/JYLFfKnEo2JrUbs2a7PeuJlt2eY+eaae1Wre2xeaiWPJs/LkpLEmSphlmT7Vu6
111EINskn/Iq/dRq3So3bNw9OtHefwurVkFSNG6GWHwpoRhAPuPwp/yxR7MzNxOdu/s825h/V/Xf
HPcBm2XZnEqeP61am0e8AY9a3KtkCyTdH5tXqu+Th3IPlOVT724Wb/FV1VefnluV6zk8COsY/kxr
Wn5O5+m4K+n+UmIq1U/ZJoRkN+4Vrm+rcS/3AFqm+Uol650a5fz5SsRYeS2FeJVmEYYWqDg8XXaD
c6blZpYq9+hUeD12tvd3Y+TNubDDtO6uWiczAi0f20JHDfd9YeiW7ynf2mvUj2UwbdIZNZbqnT+n
qyS3fN8ckyygb9ueLt80eC/+vI9GYSygEdZ7b3SngoF85CDu7YLwEr9tm63eLZ41DhMyOnF91LtG
I5U1Vd+4JxJHL8qu0UNVUysFkrRh7fSOEkxKrVFvdOzsm7f4vaetTTAaEckMlq+Z+qo3er9HIRi0
A/2oT9430ra3r7QaBhSh4nJwjcJeJ170IJPxuJ8Lix8CGsGELE04AihGnY4OLrS2mZRaj7BT1d1j
p9Sq1eev/F6trnqeTcEEJueYfXMXvD/id0oYwP4BheMeuSIpM6OReR5lnqhmBa1xcOrxuqOqIdgF
vVa9NwqDsO7/zuTdxby3qH0FXM7wfdSpflESDVOdYRM7btWd6xZbLPEuaNVbu2DkwFGvF/Qml/jk
oze5Z0H9ECyCc+cgKBfEWpQ0GI2D93On4giI9PO5UwjfHnFvouSe77913iyVoNayIFuzxj1KLzkb
Td6lSxonrcbQjsDHubC1CDpOko16rZ5r1w8mVPTSIwkQtuq5MHx3PzuTOJj0Qg23eotg0FpHrfjt
fRw44BYfgtEiCE5h51Kv54NJ2Bq99XpF45QLexrVftg7OLznpxv6Vg32r/hvSPgSqQTufqsJvkTQ
0cg2unauTZs/xfDdcwuIo2Nb382+hnVlqQO4a8j6CEbrr95b5xTGvZaxpqKjUDv9rps8llxjRdqc
5o6K5rRhlirHc5sz0bbUUMA5T4cDQBNsz0mtHFdug9upXqz21uP3Q75TznYfi7eqZ16hUzs0SpU3
CXe5fZMgyWP7OkPTKDyXcu/kIlbLpFp6Gp+Gx2L3kn8/llqL7ds6Nyks/81O0erc3efeFtJtd0gH
Fa7D8fz7qNnczaPdRbSHCudXKSMHK/d2WrSL09ESzeoUlQvNfO4UbLaTwoZ0BRdxXwMEs4GvwoLc
k3mRoXa4UdyrBFNli78kfUPPicO8ViGSJRC+eqV2gXc5dDWfjVfdwkLwoZiRxnG3U1XUjKVSKQ5S
rDFAdpinB6xWaGcOErNTvoKNUFrCrMqDvGSW1bFic2oXKLXefqZE/K7LfpY4gER42Ze7SSn7sVsO
7uPRsr9dP81mrTeFDBye/UfjbHFjqAXlHMswpHdD2qeoCiQsMEX5ZTCG2Vrio/RPtiK4C2bX9/lh
1iCss6NOBGAQpH7T+C7yBS3MM6EssBuUjpkKATKdAIdsb0iIshnWNimIW/Aoh0UAK7hrHKU6IjQw
QatFmiGN048YJ+HOF7JoxtY5ilBMNd7AgdKHaPlMgXlpnw/gRvBhNdWEIHRTxfCqJXpC62xZrk8V
/lD1Auj1iMZkc46hbNn0+zDwIo0GBpTafAStnMd7xuM0bepUeip4TjV2Kg1TQ3IFWj0sU3EuB837
hx+fFWn32FaO5OfS/jy28LY4n1UmIsrmwju7W8lw1WoI3FKzej/reyp9G+8JiL44wPGGbL1PZewL
yqy+rz5PgkaiVHYDJVqFBshkGPJM6NK3YJ5tc+kwuyBYM5Vh8L8x1SNtL5MT87676p7fibFpqAg0
BSuSofFSBuBvtB1kqJ3D+I8victbSsqhqEFhAmxcDk0J178n22NKQJlSRIIumGs+NqrzZErz1uar
LWAhFdBxqq3kOneKNLlggjkOS/VfhDJiB7t/j3vd+4bQlx/ntF3vm0TaVYZzA7EiNmNCGBgxipOC
8GmpJ1/ToBP73Vin4yvrFNA0jugZVekQIgLuCOmgCqRDbxq6USZKujCnTX8aFi/iZy8FCrxAexC5
ssJ/KharVa/iXkkBk8BBWuFKeJZ+WFiSLmZW6/Qymv2J4qyBRSQ4Hx0CUzXqODSmyL2CrvDvrXOH
E2MfJ7cb2V+GdVDbJTthH5KtY7WT4zm47vROcY94I529Deeo2r1d+5Vb43qsS/RbN4hv3WHE85jE
XuuUb47d/XlMvfuyIHOf3ECKp2QOtOA10Zib9U4Vc6CXH9dzkKl18hCdB7JMTqeEdth1HhWlEYil
cTNBPsCJXGNJPAihXlBFfhPeEXLBiA7A+dsGXKlGqp3OskLB0Q77DWWesqSsPY6noBcvdqWUdbRI
4RQbh4ABIm6qG7Kex1V00WN0xFuQ2RPdbum3CEmWcSPXyWrVtPFXFQzBe2eogNQYkZ61tZBmXE3K
BB8HUUaro+VfkbW5tnAr0CoHY0F2QAFnGk1RKFFhyMEWyPSI95z0R7J71pt7p6I6BQIp8g1qyLZe
lso/Ou6CNa3SVCo9Xo6234QiTwKi8PZZp1Lu3cDWn5lBpZnpZJ/P6vcQIJzPetxKFuCcJKWEAQSs
j1L5YzZ54Emi06f2AKvz2FmxS26TEmZxOVls66dykl8TT3SM0o2MTZoXBzbyrj3HtxnuTskYlCZt
soxu/ydzKWRfbReGxVP8mFxukWSZILNsGjm57fMxaa30egplRTMfWZWeFLZwIJUSo1TkoDaybXhu
K9diaSwc4TMZWoLufKXjk4ocy/3IAW5N7fco+A6xwL9mtR2Tm+pMb4s2r4RFexrehsV8sBKoXzVm
8AXfrQLdYxWWbyhIuDCjx7DKPcT25gZkG9o+FFpljmo4WL9unl3gtRNXP2qtPIU5Vgvj/VK2abE5
aI4iYRGaF9yR7kLoARmptRlyA3MHa4aRmZ3W+XRTJOZHzNtg2JcPkZOXxdkfqQaqGt08gsLtreOD
9Sn2dKb+6VLSsiO4T1wyNipSoDweQWa+MkTmz1nY6UWJFnTCVfCR72tU017FWVpi8//XrdLOZHhh
0UF4liMHlsObxFVEzaVEi9HO68HJYo4wBek+AhSQ2z7mA17GXHVU/AfjrcuuiTNidtLZcc6xKAO/
lRMMyeQZS1yqRlRWSSy6+O/rK9cwKgS5tDztuM8dX0w2kz2OPyC1FGtmPO67KhdZ/RsSzTywerFL
Urcvfe1L8bj2dkSm29RzHFajlfp+6UfFQoe3ptOGLEMT4pWvY+h2E8Ir53yU+j+Vts+y/G59PsVX
fiFlFndmnd4F/TcMhtMpzQjO0sKWwYPHrEHa8QX+pgEz/EhYs2g0+/tYE47kUfqqIXHZpd0gJ4ts
lWRwzyUo59MDMle4Il53b36KLxlqoGlzOs5/dKBP9eDBxUXtxRKXV/33p58uwSn1jORtuApftpGh
xGcZln5dveu28AqABSAdRAafU8oDECfbdxuIvBpOo+KaU9FcDHwD9jdsBtWXfeSkhobP6HcNHv7u
sGPddJdjdTwsjdsiPiE+/VY/qh+kEnF/bU+qtEIT4i1uGyBknbq/u2xjj910TT1gLenX+GtjvbZv
b3MGMpTwazMkNCPyPn0Fh/CCuN9/X3eRm2dKtMJG1c9dZwdXgL/gtAE0w3H4gpyHgJ/p+p5f7uVn
o77E3pJnksMid4sDFiNTMi2Go2OWmRtUe/Srq8QccbGL87PR5jI+CvM2gGTnwghDZZvjcZfupW0Q
HgHhsO3BPE7UKhD0TrEXL4i2z//uvbWbtpLpcle5+r5pbfNIvXnZ1G+7AffWd3b88T+4wVly5oHe
IZDaLPepIgU+9+/29ci/pKmVwjTQn4WOCCcAesg6YyaQsVG/JxUVksYDbosBbdCWw6mT/XACYNFV
apLtCirL00JlQpbUbwTKDCn3EITiIk+IlRwTsRLlDMnKOND8t7faD3p72HMpyRqgXN248O7zq8Q5
wTSuyPtXrHlZAIABZDSuvboA+chr84e2IFFwy6vFWPP5D3urmwm9Ov2CBxeofhXeIWnIFovqfZ1q
1u0befWXBHuaxcZtiIJVH78U6tlmuRAUnh/1aXMzBCC5F5kHgS/wcYpUgbU8hdQ/tyqsGauIq3Kt
NkfZJJ9kWqtYKCu8h6VaypCagdU94g2+yVWJ5H9PH3G24p4mFTIJGWHOMOsZ97Qefk+oxrnWLx1X
sFIGyB/ItK7Vjb4hTGE55DIYI8yVgySPBrf9EBh4eJM//TREOmzcsqCDQ6pOUns0/OykQIXBNyck
vIJz0hGMgWYq8wELwW7AqvKXm1CUMNi9pDwTh21fPX9nzwWltKgzuQmZtL6tF+gWJHcopaChh8gO
0ndIwHar3eC4/kPjSttedTpxOyrLVjWTkDzx0u3/sRGgiWuptfbN4sc9MUs2z8zfSOFhyldw76da
l5R2+WVhyP4ug0Q2RAUudZY23IUR6u8CF06CQClF6Vw4lFOHwIEAW3Bm2htz+9C0RL+u0bzQOa+S
cjHOq4RngzskrgciW0UoO8lKvtL+SIHKGcTKzHN90mKMxSE5LBurUmIMnCBdEPf05bqvf1Aaclut
bp3CL01tb+uSxoyUQ6GN/vy/Y/60MN0y0JO74QwgQi3pkvRo984NARR63/JcbACZ6dSydaWFPiGd
v3Cyh7zUY2ySwFsNLUDWCaG3rsl4pOvANKk0dMdQTV//f89dhp3qn5973f0bO1+0ANPZvHop/h1R
UNPp703zxDj41He0YFiA0Ptzvdo3JLdc/fKbbpSwtD+cGRB8kLJ0rgPl4fYmhqvUhEt3SpMkX2lk
Kw0w9cX5zuHyTJ84skZNtBSUHoNNm05AsdssAlmDr7WQ4t7TOnQcIp7/0rHTolkAxq1g9tIInIK5
yX4y5T9SRTSlDQ8NzWsG3m4GcM33lcZGWi6u10Ol2GQKH4SbLohgNehgiwQccnW9GB9bC4SvQrjA
F7OnHBqX1Olt5O50VJ/93FhslYYIgnDGzbQbCmOcP2gya278smxeFPXiMMer39nk4On4GBzRH+n9
QGdqEpLtz2QP6K1Hq9pLAXQ2UxdCtCQF9K+56DKm75wId5CwPaVve2NWieaCLPdwTz7w77WFkEC6
JUoS1yY2d2wdM8nYiVecxOR8qi/thWIr66ZpSBj5ZdrJTDICjWGhxTQdUvZeYFl7EktCYcUjkWJf
w4VRmzkCID+E+XxqyS5fRQrSKUyBhFswYCz4KoMOaG2lCXUcZQhdEQhD5Ve2QfXUskN6FbDBNG37
Mo+9bJREo6xziKovbTgy8BYuwNAc9JzySPJQ+/+V7nmiw6k1H4C20xNq2Rn8NCeElb6cVWCEpWZf
FItIDXz2sdf63PLUdS1eftFgaqPc2tphwrk6sHV2zo6vsTfm0YUrRuLpr+y78zjn0WBgWufr82zR
NSOwIOAlNvmVZz3L8K7mSopqW4kriXBAIPtBvgV5z/3ahE5DG5hvbwqvtubKoqnrfvHTY7FSL3Fc
cGrha3wxN0ko1y4HMmc0M52obClSLK/D4Gd4qwG0WfhpxsydpeO3OyZHVhWz6M5iskKt7O/Cr99Y
UF5A9dJviVoesmNar/5SaacAffDINjK7Xi7bvMqbVNVBnOuQWulMeVL/l4lDjR3z1NBseqtzp/S7
m4eV3/m3Txx/esR+OpvPPQWY+KbH/jUvaPLxGBpKXkxWjL8cKNuKOyd7TQKyAOSf+ewXRjTPUmOb
5XcNFbBHpeeFj7xpPxrEU8ihnIZ/djGy66pB7TIVuhypp4Sg3yiFrWx0eT5/F5mAhw7J6WkpPNKm
oG97Ci5vBzGEZao3DGvaFUldg/CUdyXYmMpuLzKyRRWwjh6jQ0Ypu1on33v0z/FW1nupfQCg0V5G
o8uEhT8pm0f70laJMU+mJDw5bHNL8k9XqXyyz0oeZ717q9w9iZnSo36vDdbJIr62x/HhSkY1OCL0
PN+fZ3WKp3TpnJ42e27hCRXcLoSOEQCC4nP18r3cNCvfubQ6SXePKC4Wu2GvhPN/j8GdZka8Wnhs
iPOPymQqsCbI7WAgGpe3fS68VeJUOfYAFwn2/9QNK4wb9129mDZVkj6nK/hWOaOiXBJwh7NX3x4C
aku3XDT/3f8SSlsxjqhYz4Lxz3yoKJUt9FSv4NX2qQP3j/fgOu1e/fw9e86wYPrVT3qYEttK1fpy
KCNM7pTo66Mxe1UUXcQ0sikofJaJ1wq3Io30KvVlM/NUeSJfiaMg/2LxLa1C+uSSA9qUXnGSAcK9
vydbScycIbNfeJFr2C9/SihpZsPIvT+/3lWlgxwI+ia5aZz72k4qX5n+4jX/e8JPvtntU3O85Fhx
2b4h+DgPFwM0m+RB0TIPze0dx9CgaDlchDdl8i40GgryA9rJXuquLO93pTAiCjkxfe7aQKHJRRcH
+/fxQfojXP+s6CkUW/n6EwwsO0/ArdP+olsIzsYnTsnHxadN5xq2bJuZOnJsn+zbql7GOUOU+FFU
XYXr3Et25fEd5r6KttNX6bzyUsq/y945++8SFxNlOU89y4Tl3bzUFY/tzQeSQhB145fZ06o7q+8+
9uvgV+hgeO1wtD4XLXKoe3Ux0ZufFvVVXW3goPDNERQAbm6a7VpUjbdx5YsoBrHyZDrcdE7Cswz7
+iO517eN2c9Qjabn07dkEfU9WvnWgnvypfhCZuqCH1GpfXxCj2XDmrrb9ypqp+C2J59qKr0cObTR
7i3thPjc+zkkbzksqP1Yfd+E1edrO9uYyAUKs0H+3wab8WUa5R4TBdcvT1nv0Zh3JJqG6z7/BQpn
DRU/czH0Yydv/K/Y86WbfRc5UtkouHZAWCCM1+ng2CSWjzWNOd2tMq/L7kN4bkxfruqhUN871DNR
9bk2yDdmrczAyh9sGzSd+tf2rJ5pW1zhvb1+eVn2hS4J3ofZ5NQq1cd9rmaCnPgMq2tvnu6BDIPn
aURsofMXdrn0QLtvtYguHI6gPJcEEqhL1S/dqyjMvIoh2Yfw1LvVC29EMjpQu2N/15p+QCnBystk
0doXG7rRrTXvbcVI8u+AWYNT/DeNDoliAdQ3upkmNjQoLOIn1S8fu+jXJqV++FIh8YqYVHyvl/r5
+iUd68UT2k+nJrkzGEvPz7dKwdPtTaSiN/a4q2/qrJzO9HmFmdAtmw1pxvg1VqqAUrJ1U33CBw8m
y8GikcU86W66C1O4FMoZ7bJj+8LoSvHMCCdJBfzYiJb97JNbHXau3lhLyejg2vRMUJ3vJZ+IoYXT
BLARzQJQobmcaMfcUw/MGvi9dPGFAqh3n2RuwpxI5sqoCgk1bt1Fa57kVMFRvb5fdMvReFO7dXKo
i3zgmiqWraB38zFYEdLcda/qijfVfQYsn5BmLDcM0aJMzGR+ZUsewvNoJ1ZNCAosJ6Vm3hHUOcmV
eGECssJYTavf1DmZRdPB4pkz7pnNY0aH/zgP8knxy4oUHvssLaPqvwMQO40fBJ4rQiZpZJb/Gq5f
alGtU/18Aq2ZO6g4MMxbkH2f9sdxrm/ffdon5KaMgb3iENieGrf67a3wF9pYtSCp+2QO+H7LqLmJ
JBSfX+ffm+cTs6fBRo4zXf4WV+j6vjNH0fbcIU+aZNF0R5uZxvAtnzAzh8vB/hXg97FvHl/hbm1a
9t19oxpPX0gWf6m5Fbv9SLPm6qzHRlBQMM4nx6jSXXZA4AF+Vl+WRbhO7u1Fa5qiDaUW7lwqbB/Y
9F/vAsvyGMOzWqa5N6r12xcxDCWkxE2tifrZ8+FiGvwuJ8veuCV5JS333JHdZMenBbB6lWf7rXrZ
T7GxTGRz9EpPQu/P5+b8S33AaBxeW0930yDf3tTN49dNfU7D3jagWmNsjyt3s3QbnubRqYsFGmVR
dagYh7mPU0e7v4iT4aOx6I+b2dHPx/XXhjsoDWrNebROMtBB+SdvVvrtR4RlsQ8KCgvIOWgfY/Jg
l2DVDEkMuoZ1nO2n+RXmwvp7G237+fdD2BEkiiQuxrNk9YIEXnrf1+fd9U9xVHkrRyWh7GMHHnx/
vXRp90rDaJ+6k0ILfzYRvwkAjE+wouZtuP2Wi9Ta/FRGle/C9/251mjkipLUgrV1rcAFJLWxt0+F
2WalW3tKA+wFho/ECKlLZtL9ZfN8eM6F9Qfhhesn66Vx3gco7aS9bvaNdk0ks0syNFWenKk4pT4c
3Uoq9SfF00uxRJvf3O8jbGb+CU4Ndo3yoMJbKb9U4szzul7+9t1u4fn2VKhX6vXLv3lXlCOkjJDO
nzQYVgo7pwa62aaR73NH8l8puQButnkWZdiPtoMCwcPg2jg2NikkVukWPmFgHvlDQQ3R6hZywK/0
tyFH8mncZ+9tB3yVl+U5GLeJyU/Yk8VEhCAX13jDTmABDE8GTp2ZckPB6Yiz/vR44sP0mK5ZSUfx
6XP+oaoMjuZI1OHQOnyWwuqXJ8V3JS60LnUVF6RofWzAb8svF3H9Nr+d6xZXhuWk+mGxAQFXPckc
DWHLJuLF86J9fLmRVwtyv5dh9ct0KCaX5y3Gc3s/yEentHzr5Wcu60aCLbgCyaaYPD5vS6rl25dr
Fr06LcklyrnpHt/PjfOg8FtMKoKh9cvk0r39uKNGqiwZAx4ZsNzer51SaH8UOI43z9WGpXd6O1N2
apRE8KjEwMh8tqbnHi7a1/61v/x4dMv49h4wpTMIT9IChnKwzEY5hJs0SUN46fN6SUQdl4QOM7+Z
0ZWezpNKnI1DbzPZ9B7DbbSIF590ea+NWvNkkweL3P6iDTMBJnJDw8d+MB83q3iTL1rP1Ar1TXvx
W3xJ3fUKoDBV9m0fZMxs0ije4TMjSUQXcCVfRF2ZXYUKNnW9JJYvzU7/cAr/SgSIDdauDV9cSBzE
V1RbRFSEUtroKHFuHp/7y2m024WllaTbsHqpV8W/cd1X/d2qfbm/3n5YELZ/AcmD0OJb6YZWF6om
JNx+onke3m7BS1pfQ1zacxlJ/6n4F2pNo9FqsewiKy/3UzBSi2T36QFd0jt8z5/t1HJVyUgcpkHP
ePsiSusJc/03ww1QPIzRjis5mL4vOp6kAEtK5CtP/5pozIqZwpvkqgmrYCS0rwnjDoqaht5Cd/Ei
HvXNVZrO8evD28S0ygXmaLm9J7YtAi4NQLRS2dr+lOY1YeabmkWhyducv8b3aNUo4+xI2bnZGkfQ
pths/PRPQLxxCq0wAEyznDBoX05dJeDS+HgqnQ+mLbcvTx5vV1TxzvTr8blN9n2R5nVSbZtZa1yZ
F8Og1Npz5Zd/t2pYBdpRTtIWHFb/oQF48N9+SiEm0uttiPnROHW17eq/198igIdnhYUy4VHdH/xX
AWTB7pq6WKdg98Pa2yaV4WUiKCbEJvRYlOqupokZIUn57Tw4D4oNDwDplekCmeaVWqHkNoCGoFde
PyAASJ3VPp845UHZrCV73CLeOqJHY2eEdpNj04iFtafDkIsO+cXB46IDCNLgkof8UJTTZjT/KExc
JdSmd+spVPfoFt+LDXSSr82zbfqZAM+PZ8bEyuNpYickHkXZTqaF1jYQdWkd6rdupj5r1FxPNnr8
rPsKhXEEm9lgx8qp2qxXzNPZE0rEy7E5a6TPvdObQGHHNf4T2eeRD4TId91qL9s49osJXcz4OEB9
be9Y8kzF+MDOwNvftUrHYbk5bsy7cu52PCYJyR/LZuHO8gQF4P68TgHOp2GWns8Tz3lLdGS4eka0
Q0PzMBcAOjdv2FaCJBL4TRrRxcb2dfmdTU+betc0cifiw+mclL0Jy4nOr4enVSPTMpAeb6ZsOdnZ
r7IuhWpsGkZYD/bJ8WWTBgQvQ/h98Ws18fAcCvH8IZQ2+PGHSOVpcu9cXwrDE3mltfS48DKBPUwH
pgIUdRuIsRreWfAkrjb5YJ+AhqQPMtuOsxp10xhFSdBLlBD2KXD6wC2vRneh6FnceyhBD5yC4LxC
ifedYnLHhNIIqAueofMsUL6dWFRUrH9z3Ubb5qNVm4i3ByLgSqhhojRqP/eOwIzhASVdO8z6sPg5
jV6y0WFioDMtBYO64+cKnecxnpWA+4W3FhaGOl2uD1OC1WmC1xRJlWMSsfnq2JOjy7Pw3ym+j6ad
4weycbFaB4xCjj1TQMsweAhVZtEEGqXRsj9ap1ta/nBN4glCiynuC8ESyalGKEpms6hZGvesi3/M
7y/iDeUviCZAd1cC6ySCHBlAKuA8ZU6qClwHr1X3XRGKFD6i5lWS7p3WfUAzRatMqY5/b4LSfAfM
BYuDz/lUtMg7aagVGMUd+Y+zM9txHEm69Ks0+nqE4SqSg5n/QuIqat+lG0JbcNFGkeIiPf18HoUf
6K4pVAODSmRlZGREcHE3Nzvn2DH2GyUSEs1fwNAUM444LeIzEQ/M7lX6gNAwikQ/DMs1Opl4oNum
9GGX2Kjme8vNwC2/ozE3xmXwbVGm8inmyZDm6tQe9oZ8wj/c+taSdtYZgD83+H54+RocmVuDy0A+
C0L+x7cCnAMeF0A6TcdYHECCYIZI1ZI4Nc+O7A/TAXS4kKgY2SDf67oI3Hh7H7Jp6DPGoX5dFr8Y
qyro3Ou5nFrranoVZu2EDcAtIMNzRP7Mdxwrw5irEuMaijFn6JimJTDS3YPJpmP5UMGuO7FtTN+3
gMbqEMSs/xhDtowoKnvaBL3fT2pL/tgYcCYPK9dAKAgnWJJfsy/sz1DRURk+UDb8kA75HW8Te/ch
ACCpPSpTIFeoGghxfH1wCfgRDOOZ6ut9MDw+zx6AXwMLVAXkxz0iG6mC74hY2tAa1tcYnNpndQvt
wBOnpT7KLDSVYwT7hAlIK77vbSxw8wOHCAvtMdYP6gGgreJFF8CTAWD4u3cPwDlEhYaeOD/wqe6W
FSbY3YAli1QDrJc1XI9BVnlcistwS6Hi4oC+C7YMhpQn/UVuD+YAEgl6iycpihf67midEWsPjeP9
HJ+tH+6J2rQXnbhiSF+ikGDvueN0xwsRaGWv5QHP0bShZcBlghYsG93KFGD3ulMoMhu7mJO9jQ86
BqQ0+Lggp9pQXUlY7vu4SNyXJ3zap9fTfcfzUn94Otx691RGE/6YzakCWSWoz8ZkjTwSjnEBJA8e
M4belZNs33XjMxuCO77pHNj2e0YpZaE4gHzsk8zmD5vAygxKfkcnQ4qAAIYLRXXDCXtG58MwveBZ
id1PWscDGxI4P8uPHzndVUoMBQwB2PxFa5H1cBPWQOb2xKOVIaJ6PDCQZ8vDBA9UWEiNOAOADAqR
znKC0oHz7VlQ5IfYwpWRm+HLH3ORTdJWBppPJKxHT1WMbuCHgyQcd0z5NejF5aQn6SLLvNJLi6k0
KFKQjRlD1mh+0hK5eiuyXMVHr5V2veIyvjO6vO3vyBtERnJUEY0hxFqgMUPqlQuRo0SJwK6zaWO7
mC5fDYqa2eUkejsngQW1sBTU81f7MXgpdMXLzBzHm6X/2eDNcNFCPv/xUXR9VyZnNnMavCyA9RK0
RWdgrNOXHR0TWkXlHiv3HfcP5obUQwjpvNrjf/TH0Lk/ZsiKMh5df4Cy9AVAnnJ3mA4gDa6b9qRg
Rt8EQvXvfy+8dP49zXPkjQLuUHD+p2Ko15AszyFCQzqudiSaLIf33DyZvmXLi07IjKaDhGqBJ41w
Y8WT6uxIiIralq6csIZHDihcvHCnpgrP1/manRtPGf7TTK/D24Y+3P1rTHPSe4LDRUFv6mdMsxmC
1Jr1TwCy4/k3SCbJkS+B1GD9wX3B0N+XRb/eKz41ShQiuwqEHMJ/LRmriJ0avSUBO/g7wnE7MNp+
eqpvLAzqK5K1IxhVNCabj8XGcZuKUCOU57YyLBfPxWv3WQxLwJw+iV4xbw8izyOxP3domaYbAGxn
zqu78zX0y+D42zM36eTLG9TXyB+oSpkIbvZM/zEGShsSDYwB0jDU9nP9gDLweiLlBf7X183k++pJ
YVnCwzGxvG8BhIhdWfpEOB1Qkd6znWQFDSQPDovL17keP8+8FV6Gum7H71lOQo7KZiCvlA3jKBFW
g60WczEMmSS/Tn1GBipDZhKc9UO04fWVC/WiX4p9NUlP+Sw6flfRRl3BLxprdc1uXFRLzr6UrZLN
mMI77uyKfT6/Tglc6ZkNm/jfAzuK4aaD4mBuxQbnXFsSsYhht3G8Q9FNMH2w01gLIBAsqURjgCUk
UQ+1cQdhMkguH3fHjZ/tm0U5fIjUg4gFsvkapqNs8pi8J+YAM1LAFWGVdl+p8xvZxqY+0hGt7SJs
CW5Hg/rdDGocOtoAmzM/ndFT3fqUbphLlt43SH145iNDKoLPpKS4FMdZEhqrxw+JNUdLNGl/CjLb
eMcjbdcJLwuqZUtn67BD8tg6pEnpuV1bg2bYMqr5YLpvclZcFIbAUMOXGy94K378CyexGr1PUIy/
DnoIHyiX9XQP2gGSCm8SzbLgu71yPQzDtGWsUD6O6lr0YcaDu6cFGER4EUYcjXf1VZwbVbeD4/cD
ppqaHoVI9hP50qS7YIEctMnz9DqZC/Q2ZDD361AQh7wwSzQosTFyug37PFDqBxQjDJvFq2pLlIfS
Agg9kbJwlpEZ8fUkJkhcOAXRHQnsIDpVy3b8Pdyn9Q/UI88MqILIG0/zNawk/PPtwGnID+QMJRaj
bUAvgJwGmxyy+A8ucnaOq9QvsY9mBzYyPlNiiy8gtwYlZiHjvkWVjxEZMjpM/eYPmsxpbaUbB9gN
YRCmdjXlMKAJxRk77WCsOZxYofU8PqFjRVbK90BiJUN6CtI9JLGJH0K2yHlA0OL78TrB3ZCj0klF
4rBWB+n0ueSgLi7oXangnkvYuudSdO6kgkEk+RPyIH42z+6HW76iaSVPqj3CCpqt25xeNvicLyIY
rIhCVgcDgDlDkaZgEIfAkyoFA0hakLHvFlojIf4jgeBB8QeykGKtbOUBGiOYUB49P7lcVMenmO3a
uwMW+7iYpPQT0L3+w2Vz7/IoZfjdhFeQ7t5zYkZks1oG0uo6+GJXXeK2/fQQ8Mwyt5jKw7tvhHFY
YmwLyQVnZZ1es9pXgu6isy9+SGmsRwgjTlJOfnw7UGgu8vW1FMoJuOnyPZD/W5JBkkWNwH5Wfzhz
eczcB5wnj5mdr/MHyE/mHnGyAOVSpBFe4Ir3BkcRJi2baqstIlyKUIfcyeu+Xneoj0vKbqzLJ9q5
HF0HMZTvtp6a62wnE1jghCYI4fbSFkY4J/niFwLGX1Id1QVyDBQ+VGKNtSI1hJbnmbBw0c+R54kk
jkcKEIcUCmSNv8esln4fdMG0MMR9GX07Ea+4SEeeNXSlQN85yDZNyDkJOiX9zpmHoWEg6W0van+a
Bajrj1fU78crAvy3GMvLsQhlZpxhH7vkDU2f3y0y6zsZpSvmqUYYzDnpw//wlJYGRv94WTz6UJjy
WW/EoF3gfQ6O+MQ6FSDeOjl0T6xDrrfpeBZtelhMnmlMxiQhYY79pTVYGjb2M+jo4JHinj7OjvK8
2t02DF6UHnS+IYbv0fZqWbbwquEJ86ElZst1LsnGWpFk45qT8PLpsu2p4xZ7nxi4msIPjwRgHAwM
EK5RCtOFKRLO+1Ialu++3vIVdnpDCII5iv2h+x2GFb1u8fOBeQX5xiOc0cJ4eIIM4o9DfziNyKSF
GG0K0z6HuY5QMxy3SNjpr0GzDn7XmD2IAFItUh7SFjAeTikBOAL8PwQcxLnJIcVMZRB5I1CDp2/u
KyQnH2E4qlH/INAmaHKosddsCyKSNPdghZhH0I6MAUpmG2jtTectOthxdLH/gL6J9z/PtbF4HuFX
IFGYVqUBbly6YO5HEq8vI1oSxJlMfK73z8VtD2I5vKU9g2Y79H5IvylzkbRbvecPI5DOLCSWEDhm
C/jNyIlJ7GYAMvhL8Ex1hv11yJqRnwNVU4QJtrzCbrTqsQ1iLqDoddbKWcp7jMNKfh7YbZ5yWK0z
WNrtmG+iXexcZ+oGh111YyHXW6BR+A2Kxk97ACXOBo+9tkmG31O8ZjLP5j0q9qSZ4X1JmLZG1p5I
UvwgZtJOlpPvsN//qZDjUnFtJcGGles0pKd39B1/5+pc2d0vrz2jKmmOwpHM8tCsk3YXYETP6W1e
jKmzNI7GZE/p67ckc5O3uOTKlTfNik7wlMKQLIekhNME/S2R6QPljNsc90PEPlb7Dzwn97pTDrwq
PEdeQNSXe9tTRZuJmDeFYdYJuJrSBTAz7n8ZVwM5Rs5O/8rvDFD+zHXdsTMQdZOB/oMwXXTRNH+d
BmdEcYRn/nOK+oJ+Vrch2konVQd+7jEueyLAMXoakSiRp6p9UkkiO4Jrojzn0ZcElGQXB/yDdaHr
apTt6xn6DJls+6fzQwwkuhMMOVcJUbcDCQTnqmj0xgE96dOmXaLwjEZ0iv8RtghMnLREf1hTqP5P
D6EpJxNHDboXCTUJsq8r6tllM3lOihWCTJaUMlZG+JUO5GErZhP02lU++oTmXJ5GHqPWQ+wdRprX
uji10KBzZB1TfVhkpb/gMNXTG1iaLpaXox0Zo6wcrR0MGU4iwDuNo3RH9EyJthakFZqgW2Ke8Fv8
AcI/adF2ObTWkKdVG5O8bqnu7sfPrCJWeB1hN/RYWMfO8b3AsQZjk86G6ciio0nY0AkvAMwB2O3M
+FkaCGZ+aBrDkgAfC20lsU9AQKm4Or0CaIqWKt75uD2Wqzp4HQmpvxbxa1wcDrVr/cDEmejQccdE
32IDgLMCyJSjIxHCutChQpsBgZfFdhU7lzEiXwGTn5t+toxm7RYG8rbM55RKSuxFp2LNlgGE5Okg
pLnjlkbevuLMW7xndUurAAotG76MZ1FS+jCiNRG7m2fgl+H9iF6WzUttQwl1Yp0/pk/k1DucTdHJ
tKAMnD6cuJxZHGWsIAS9FM/U6egRREcMNQs+JsJtIsFvkKW/Z6dY4IHT98LYdJEK97PJN5Q38T4i
tS1HetnvMA+bNwMsf+2VPF5iJUTCBjsdHnO5hwp7A7tvjLkl9R5Urlztulp3ve9CnkhjbaxOraHk
XXt7FB2Ye2vr9witBcCtYESpizx5bp6NMYpNJ6cjlg0D+wVQ7r73dGRVSCFGklhC7aq9mMRIwWDk
e17Di/x7Q8FMAvDZSEcQ3fBxabhgLIQhaWh1Q3syek046niKhd6nyHxBU+k8O+z0yf8OFvI9gLkf
45TSK3Ho/uDFt+5s8f7kuRLPa5yFxK3fVzc7P0+kkYSHorXBUEK6XFWXASy4/GgrVpS2up1LgBKE
V3BSlFK/Bq7QzeQoQOfkm3MZ/v3Q0p8LukAIJxe1QPB6yancK79uRCxhnGQoiZ37OGL9Lj5H3n3n
jJUESQaaMjLlNf6bS2QEOVuXv2F1BUiJeOHYEchYCjKpsH8DlmI/s+SK3vt0/VH28SaFuiGlICQv
4rlGZ88WQODKhNHvD1Gp2r3ZLGy0w33LURxNqgD7If+FuLIzw7B0jSqUpg2RTIs0WwQMNN6srgM9
KpbeozggUWSRU3zRpERbUBcV8DXgw/rwEZ0D1p6yjUj+B+0BKbEniN5m1cJYywcZkQMMy22QMxo+
GtfLdvmapyEW0y5ijWrDwcUOu/LQaLY65fto81k+kKtByNFJsLDW6ZltCHl1gbe/lENrpSxuh9f5
MTAu0Dscp5SvBFjrh6xslYoKMhlfwaRlD2arLwDkzCFIuYSFwHJaLP/AjDULnrmABoY62H3nNbrv
T1/jAoWwtH/FhCXuffecAYRU7rjsOsDTJlQUPRNRoPAk5vXNE/wO8awVGRfE4CeyoVs6TzdlmA+b
nNdCs+xGvJjk9B7RVDpp/I6Nn6XdcUM1gC10OjY+I4jEIufhxZNkxJ4whmFCfmErcxXanSo2GXG0
P/3v1BiWDKJcyec06qvLKuu/jskeLcUbMoi8xpGP8pGdHO3eR8YqRuAe3/EL+cnxFpIBtDPlDKkt
7ahxyQnAN2hP8k377WMEZ6tcSrZP9taOQwLsGIEdv5B7dcgqRYg0Mq+KcHTBzlZQj1Tb1BNS7hgn
8BNWnXRQDtUc38mFvMkmmpPtrG1n0gzwxA+fR4PLAqmQRwVHTT4ADwjvO30N2X1OQoZYjmin5U74
leVuYTrS5rNJ9teFdJRCPGBg4UidlvLquVOGxRwMkUP0taPlLQqfZ0C8ckqo5q8pvhBg0r9NQxLC
HKQQ0OdkTc5tMEaU5JKTB9Tz/KPnsrt9ci5KS4CEZXxuf1To9Ly1Ox4riW+V+Ld1caAq40wFJaEG
A7AAATQYn7KDzjYEQlFNpSV0HtkksBjLgLyPgA4m9vziTw/60KEnuvdtesaUxVAzkBSjx/P12BnK
Uwv0GxXMlN8IYp3pfcH/jGW8SVa3FePuVh1cI5mbiFYMfI1MP1s9Ec4EIGixLYXxgi80gTdolxvc
ZsTHI1qoGT2J0CuwYmi3FtYUkU2z0QNeanHp7AxOWNpRL7dVZ8eCc2Ob3DsQ40Ce4+/WGgqVXWfU
DO/nCt6nnCoh9QyHVeqqtcMXo/kbvkIUbR7Wmitpk8wwYWBfPlZN2PjpBG6SF5mhFChgPMHvlf6C
wM6RWOs2qCehnUZTXYBpzwklEKqzhCCKZpkCUKTxFaZ9gLSNKy1BXHnaUA7EIV7HfVcfSHegd7Jf
DxSYONIj0cPhDm5rrG+m/LtoC6NlboEgUNw+xhBhxiBf0+NkMSQcXAF2A7QQeSNWGIpXLmhq5p+u
nzCFWV9CyKcNSifeGIysiFZiw5HMACmM6x3thxN0b/3bXrcbwni0FrOgqKBGxu7js/wngubDhtF+
qb1OHwgfw4glIEJgzLRJjOBH4XO6czkqTtlbklgh6kSArp2EfQdZ3/w+fQaWB1ku4jICUlx6zi9U
IIg6XLqlBLNxc8xQv3xX9PTqa9V5TZRQXyl42fJpeqwd8q16lc14C59QRq5IBrUqoFtbn97pzwJ+
OAqrBd4wACLVEq/igRLW+4Qpk04ZrFKCTrrGw6BfeJrPF6MRaeh68SryIqqPbXN+719ciwTJB0bx
tNtLfQGpKvussmrDikMQOc6c1P0SIAakgRCvs/W9t05d3j9pVT67zeLHlhbsClvKhUqtliMWbV7O
e0Xti6zqCSAFt4GvneKQLAJ1q1eHtmla02mPpp+5bnCCm93xnEz9ktXDekIgUq+4ipp0E1PMR69Z
dDjzSRokhGAt9Q9DLOFlEUvtngsmkHKL4X1d/qB7AnnqKxfNwbQKe1p+P2MxjIU0r6D/I6RfWKO6
0qDrvW0MOe0sQMFvk8IR/DIn96ifOaCH1zGQPTZQ8SyyP9MLIBgKP3WrJf1oj+f2sAxxgWNGHqgV
6DOkAd/y66bz2p7hDyuUkF7Wr22r16zUMwouYh5z70at8xwCVGg2+pu+Pks4q3cPwPi+PsWzBy1R
NbytWTzxMPet+Z1OfJ/aDo4tyOe1V00oBrCDVFbliDpk2F1qu9Tb0CXvA6+z+6Rj9yj4nmqIOBBY
j8bFAHASSx+rL3d7nyDdxZzTkQNHbQyoX0QO772mnxqqPwsFYAkZ5LUepibaRKdXliYB05cPUUhh
dT0t5iSSk9qJxTvZ3V2LDnmWIGKRLRfAikgGBgNIogHG5qaXX4DZB5ym1gCtGPB3/7l4TuqVhf0i
xdVA2RAP4wHxr+3BllhPVzNdzAP0zHlt5IZCy303tBuExrDYRvt0YyJzo9v4QJJ8nd8PHFOlYyIw
Qcc2FRQ2qEb/deh6HV+nGMTRsg5QM7vttDsHSFHm6YZm817Z2yoOWXKOTSDkjGP0WD8IhwgdXMjA
Jwa7ryAZ5z+eNH2HKeeiB+rC7vgMkUHBTohJx04cxFMMtnJeD8OMkSvxRnZApM9hPNRJ5723k8wB
vhEAJY4JqZAfeY+KaPuIzx0piM9A7pB98k8CzA6/SnwAAuEYhEgV3Fl7wVJiw8pMfjc1B8IIDRFl
GcPM+le3PKYuWXU9wh02fF9girJBNaEuea/IVQwk8/hbvBh+XQp5TsXiCNlvZFx8cjfh4zt+G9gA
ryCu+ISMxn+AxifaGGJX0+hm532jRZRCFXgb/B5lcYeEL0N7eBtQAkovR/Gtna2ECIkRxFq2dkwX
EBX3CSEkfK+4umyGAMnaFav7hIvxhXTjMeDPuTB5EP8O1VdO9cCopD64DMXA6O3lA8Zgc8DA8XIS
y9gJCHoOzAjWAJLL+/hCSN4E6uXz9hGWerAbrqk49aW7yWfyiMw1cz4+8Ix8geGqR2iA4ZUzh2gv
8M3v5Df9ihGqMJyJLYJ62K822ejhJR4TDBdsOtdyUo/G7JHIMUGl3O4ai1+vIOSLHqZkTDua0OoB
+RE4rQGgMeXiEk40JsYn8wNPRbhRvUHTp1jjYMbg3ub1Qf4ROtKuS/+4/URd6GZzXBRCFL5o+eH+
Ej+ZE9cWbw/ClJ5hoZ0ymfvayzlOkoJOXyF2aAKa3s6ZJWwL2tammz8C+kVlobpAYgCX+qVZfg9t
bSfUQgNdaDs5xtm0UF8Uh1OOzvf4u68UoO7+I4cBKyfmUQmvdEV4qK1PHTqM9gYbFf0tg3UXnPuf
HHOTUCAAYDDEgSNTwC1a/sTHbB/uZ6euVNCgEWi7erXruF/MEJCEiThQOBakDQrgFIYrdbE3AXvq
mb0VSwLY5IEQneSHRAdDWbpmHbYbRFo2QCkcECwA29aaL/lVSIUvI1RoV49BuaAphBfd3YCmPVZU
YejTKUvEC1eDB0mmzDmFN6jTsv6ywVXk7JSgCyR2NVFp/Rh82J0s5xlwIkq1kA4H8sor1RQdhZOH
R3zqN8tizEPwpJBnoTpIUlYYCzr56N0/gHctiNr0GyBDscuQB+Gp5wc71MKoAZbZm9G4GCCDRo83
IbtmMd1HKeHkHuxWkWNwlVoI0ucWZICsfgFnGhd0987TxlzcTYGHFxKtApyLmV8Gd1fjhGJ1B+zT
Z7/S/AKZIx400Jl0vuBh0o5zWisB8j2swwOKcbNXEAhoyvji2bQpKjtekLh+fKETBwmS/PeepFBD
vG2jkWE5cxMhvxGRiT0C87w6xYU5aBQNfMdidF0wbQH5NPgHmx0QA6QtZEN7RpDMpN9KCdq5VwZJ
eEW6nHPI3he3/ppoPnxTLJlzA8XwkfwzXSSe5UcCJ88v4FgRKVH48a4/iDPl/h31B8GEXGRpjlnS
jETbki4G1hKZhyuOfyWM3dem4+oIQW8rmoiIel04nxFwDElunrsZ6neW4W9ZSf2p0v3Xly+kKpxV
IjYWOEO6SAuzGX4vpOHlJvEQpn8GlO9o/lzmfuyqKRER5gCBAicd6y+G+CXqhyZRk1HfxEwQywtv
iJ/DE6HnYJGtXoAicB7kvNQ0FBcvEl4YG36nZ+UjAhsKAgUOssWK1X5yM52+oeFt0OenZUDB3Er4
5c3xzT945MIZyD7xGKwZDD1CYpTalK0UOqioSOU9dLkruOnmafPsoty5JX6GQ/nLyZjszZRv6lTa
PnBBmoNYsj3FRfNy93eeyNW7YpmKy40piAZwvoxjBBU0YPohm5FKj+RzxPlHsWX2BmxUlZT4LbAv
8BvSPOHCtEASTNKvwWxaU/O35HysvgjCcannmCHRuCJz6gMWNgh3IztnJXaE35CPChITHM4EdLnU
otrxgXIwqMKSSoLlQuHN2cZx4YIwuIkPoO3AvtuW1wwpOieK/3IpQn3+2yQDeHi2+n3yw5VJApKh
tLV2qCMovqLxdcHVUrUcP5vGj+bijJMIK6gNg9uq3ETzzDPn/I7yEFuiFkt5m0Scx5dBYMMuvHsm
ICi9FyzMHBegMTdFUptabopAIB9wU1glsQ1ZVrQEUfJhyYRtLVwQWlzMxTE9ihhB5j15xV1DgLc0
ZVi1/326kkxLI84/XsdgCqRn8WfV1542H2ovjyep8CEKhdrlBTD42KAbu+lDIFGW0hvCtwJxfG5q
PmOr0w9+/mfmPfDDQ138Dz4KCL6T0wNlnPXzM5R3yvweducti2bDg7oySOCJE7P77fQS2uLnNV15
dLv9/iTWVEupiZUuHA6Dc/mpkZ94nc7pAVePDQ+ACua9HxxJYJWXxZsxf1yY3XaCzHBub0w/3Fvm
GI1nSW6FKwSTzx/9Cmc5VXyW3r57M/znP/7nf/3vU/u/4gu2ObdP/Hz841FRRaWPd/l//tlV/vmP
/I+/Ds58qBuSZMlS11CUrqZ3JbPL50+HefqI+dfy//iU9yI18/i+qJeYhnscRMsaEqDovRg8KYBX
cMMWo2hMDWjRAws3WcjCyp/BADUPAywVh9xdeyzAnlfWQfaihNqyODyBz9b1BwJS9OiyxbtHjJiI
OASw2wwV/CTZE48CMgpyuGrzDJMhcc4pVp8jVViyjyfG9O9vlvv6q7tVja7W1WRJVi3z3+82kfTu
O8nft4VqjmS6HWomXC+69eqLaglh483LVY4Am4mZcuXxaivauEjbKLawL2PK9dOXZddQITm82vAT
PF6uQzVxmKUTf/rJl6GhG9mafcvFVVvoET70bt0OpeewraZlB91ZEHXcHLq97J5wYNC+Y7W77Sg7
adiF6MFHFBldFljWpPOdFtL0Tk8weuEiMCpHz8Z6FkaVq1ihRjsawwzwSG7CLiegNu68x91OYCKG
JjO8DjTZprOaFM+64OFlokOlblvT0qS/pxZu7bFH1zdd7JHSpwlew/Dh5kPcd83g0cXvSmQlH45r
0iLNLlW/wTq9RknN23P+wxtR9L94I6akKYquqppmWNK/v5FS7t7i5+1+pSrGnsTP8RzI5kwQuhZT
FadEdAyJmHbGRIBqrJ7qu1sh5i8DJqlho/z9hDfmEd/9CF8A5mZdHrpvUKaxXj+YEYQN50DmZts2
Cpga1/kgwWaarmskrmyh/w0KOhZoq+lMXvVcqYaMF2PUM5NmJoy5zxhARELYBAV0ddYdtQDgXQ3d
xKZW989kGr1HCSyDscyONUbxqJ+S3uv07gx1ejSxMJaCdt/oQefqmQjNGAxn0N7k13hPpw7dCEXR
57RpAVJxEpOGpkQ/v9t59fQVaofkI5jdj8aY9aF+oZnhiYg0u+hqWFjDlLYsPVAEFCC09uDIpJJy
d6zQjfP0NWOgM4a5cR40KfPa6wv55scrkkF3/raQRvT//g1a8l+9QFnj9Sm6blmyeMH/EkDu18K6
51J8XRjkffIskme3z/huMBhuGFmL+3dSS9MbrkTY3I0r8oeH2VMY5iCPLHWom36qcm1j/b2UWc65
Wz+20RDYXWv79M0rb1s5yxajkZlx3+mEWbnQGlrGh+XtKFU7qs4Gq7fYb5+2dpZrOzu+ToD3UewZ
yIJvbgynOU1mLXwfcvzxnTFmU0lmhhYkfr+llb1YqvEsU0bMiuFR3guS+K9wwpQyV2791BpwpGZQ
BYJwcm5zuigMjGC+s/d39jJHpTHKGXeNgiytpwT8v3+ymvofnuyfQnOumVGTVFa2yLc8Lg1pJ0k/
DKKJ5QTuABQzv1NxrX49/Vw6Y53mlkGF++GTdKJf6nSe41LShw/HYjqiPLj1kRClWHzFO4E2GgPR
a4Y6ZgMO2YEBu1A6vWfAFfgn/v2tyN2/vJeupUumqRqqYYpj6F9WSduWmao9imyhMwBJHlaSpzNd
m+TuGyiffnF6A+cg4q16UjeU2nP6DTIGPw1hrJJTqgR6K0bKNYeYspF3moc5oLNrwVQU4GDzr+VJ
yeiqzjD9ZzwKpJ1JZhK5kFFY5XRQgsMewQVgUSDbn0Gyvc4iOkASNpJ9x/qRuoD+M2YhDir0khRm
1Eb0/2GW2PXKHO0tiXuBoqwbwr4WaL5lLGMGaBGstxfj3wnjUnmQX8QexoFoXZqbxTweBgLVL6/O
xXwgzs2Mpq5xjQ8Kv1CKomp30iVoOrs+QkmPvnzcNEJkAOBbv9Zx6T/fmJtQCnoIdZ50dCGFQt6P
ATeQCtnkjlpffg8xmqj2b4I9wtg2xGIs3pkhVXQp3j2clgQbyxVafYwHqUnBmkoweEY/4neylz84
09m0ZhtfV8GlFKEFii3dTQ8KVjHZ8E19oz0gc9AVVAhn7mWA+OyBLbxFezHFSjx7KKO/Xy5/vfIN
xdI0U5YV2RAx519Wi/xRut8W+4/F7YxlP3SjMqcmtZbMmFR+uncxohRX/EwixWJGIh52PF6ahHA8
wKZ1cKOQWKlIMqhXOafn2LrNeVzpuYq97Cj0jqjpkFRDuN1mKK3oT9o+Zuru729CFrnEnzMr819u
4k9LvsM8qof2fmYLExP/2NIYBYu+nd5/9dvSUUTjh9WOnmY+sXQDU2kluArm7Ytjk/aYZ1eQmSxP
8cMNH/J1/PfXpv6/21GWJF3uyrqmS4YqGf/+gJ/XuKmUWAGJWhhHzUS+QDfbUOqCQAwJIZI5ZKBA
zjCq1E0w5twRUBSWiPfef5uAUyWPA52ZZVevYrxS4cnVhNoF5grxPS3DHEfB/9cFm5ppkLRp0u+K
+ZcVkVbXZ6t+P+niUw27zaFzlKy13KB7gdy9V3r/iaelmZ1fn+UNCg6zTJXNjlSpGhXV2GTu4E+p
r3TGu4qWbgqvBjyPRsUCvkLP1i3foSaMt80sYYADeFjp//0NyOKJ/vtq4Il3ZUtRVXJt9c95jvF4
6ZnZcAOMBJ8/JtePd1vcW1/CcWQz7W7J1V4TkJ/4c6byM//DIa3p1l/9eJMky1JkXdH/nPjeqjqS
Ir1KF6BtuGf4eXCrnBi5Hp2TvRTpQ4KCNG0m72b6tWZdyE7E15CNjOZMfU6WhipYcSpKazB3Y3B/
DfObmGUYt6MkclOE//nLzp77ZJsxAMt0osYvgGJvth5PK6ZVCC0/fmdiYM4HYVI8bC6M7pIgWLF1
tdycbkps54OEnnxzx1w1FdNeVlIPSvjYUBaDdDQzI3cYv1byVpnF+PXeaFVWKRVyhTAWOjrzPoZT
dfxuHdTAIlxuZfN8pXghh9amNPrcZo5txvX0ogSGOuqO09SPQa9WBa3V1UTPJp98yPStOL0oCKj1
gAljJchcM8uLTTJh6JqEf3Uze8V+UruR4dxvx4IbQHaF7715/lpCUPhK11Z9VuqA6xX/mClwqfsp
9nfTKV+9BChTQ73jM5mJLYVKaMSOa1botSisWOYQriQnL0+KadFwy+v0US647VT4ByOmRCetTfJH
8DVdZsrxqBGyaczOujDYkaFeqsKzdxiI1C6vLeIlO/74mPigE9w/TUZE8mq/fsxal6Efuu2gYVi4
7j2hpj7Mt1zckDB+twqHkC6L4XbyEez+al3y67ZbTgraUvQBW8jaN3brZTPAaOAnszvoxAPcfNXO
GpSjatfRsSo9kgwQGV0dRCjITCH5TVQE3u0aBF/DuxSnVzDb9OFWtJTMoLOkDWIXCCxC4wEDXIPj
C024V4WP+0TLto9qJDGvSLT1QS4ZspvRiUGlwjyzi/DsgI1OziibICjugCZaYCor3IrrxMdbWmEF
TQAfXhMshLsbPENGuA7H9Mk+0DKJ3qJ8L0AlwxWCB5RoqFnDVrdp8iW0AR4CmxVb3ep1/IixLgbo
bpC3Awk/GUAH3HUiG00+XLhcrLRc9Na2+DjR/5gMHqNOHeDa8e7nexATSEXhjI4qDLzup2DIz/59
UasJMAp8tQRRlTHoGOUvo0z6rd5HEhvrg4ajXgVhs2WgRACKhNd1tIKc1m8gPZii07cTPA1Gwfof
gxaRUEIc8GEesv0WsQ3MTLwpIw3reMCTeiQDbMq/3y0gU2TZRRZWyEPsIvbRGClHxJsMg4HNYk1x
5teQqYOYhQBY8+jrZ8j+ON3JSpjh5V0uXvdRxo505e+ALPrG5C903HL/6es7in0wU6vcl7wRunor
5lOiQ3wfMtGCVE0x0W6OQDU58cG3MofnqSHXeOQuuBEnyxvkHMjEB04q6Txn08pzFpoCnU9VGOt0
2AxkcHJjc/MRl2ILcR+ZgOBIImOiVT57pH7W+qV0qkGmsA94BskNZlH3sFFncXx0yjO3zk6a4v9H
uEH7i6CrGjLHrCQbui7/qbZ91sXrXirqlaBb2Me4Z/TneEz0BE9W4IeT/Kcs+y+KaVmyzK4iSRTT
qvrnLDuW22uSPqgYMkw/UqgNjworsXzFgqBwv3SWLnVajd/9I3PHWtVBT8ocwXx3pcNLdR+0+C9K
MF+P81/rMMDLfWhBmg+V7vTJe4KXAAOF5WE1kxoQH7JpgfiTBYOPBRWwLDuUHWagxrY5oM7LjwVd
UAcaKWl3019Mfw9p50Q7hbbkA30xl5aUHl2cu18kyoL16OaORiv1rEQWFZQTCVwcjusK5O40nb4Q
xuQjNHTvFagrtXM7FgQpIiRl85wYh5ewasKBiKQdhx46HPupD7mMwQ3k3i+H59Pt//HRVHm3kVh6
9xESgavO3DXB0QLrdlLRMZD8X8LOa7lxLIuyX4QIePNKEiDorewLQiYFT1jCff0sZNdMSSyN1NHR
UZHZ3SRh7j33nL3XphPpT36pAL7dgy3T0hVdEU0eiJvHIch6/1K1ZnRSMV1BF7tMyb1SSW0MFgHT
X2utZkehBHC4bzxnYMztPwjA7nBFFcTZbLlfVLyWsSGly8tXlvig1YtL6siMubaldk9/QtZplCwU
cMkCK9kEXwidZITgAqsufWLGkahkmdwwHgJ1/6CQhyTPjGAmBeNGkqlbYzhqr2G8ylG5ZsfSIqnH
9tF3Jw4ZVVXlXM7SOlsabrYcy9ZdcBoYa/OaIXahb75vssUldxX1RaT5wL4gTHKpnozSEH08giB0
AD8Cw+26VPA+cDjrHFohhTcPJLdrju0JORyeEXQgeWaHXUsv7iDjerw8J+3xclkCN+D+SPvgsgw6
G1bOSF03LedC9Fa79/MF09REWYWXTY5VzJi25RxPveLTuFs0rLzaQ+ivlXaKXopOb2pMesa3SJPi
rRQsWafEV0ZLHPkTkH0gijVCjaZ8pqhtinKOPiuLd3IPp/7R8mfhg1/9UqZJf6vA2yrRsqjHZdmU
RenvmeJTmdtfkqz1RSU6cR7Og1lSuVcYBWj0i4nYjgFp3GHgWyXAdUTSjwiC+QOlcpXalXSb5mX7
3N7p9CdxQ4Il1IBq4gWiJcX8clcE80iEUGtniERzEgFGdZX2SGsovTwyD9UxmVcbPB7sgG29QBCe
GNPgYBCEurou0/t87c2xOKpbSKj7Pl9pEpIR7ALZA/IilL/XB2lRDa6I4BXCJWZt/1BY0+hNaB2K
w1jEULLylWWRb4f8ScNp/Z6IpxDkBO1PsOEKW9NaDE5UnrWxMzvGW4zgMOuJzZpwPa3H5sEwwHO0
nLqMFsiqTHaYGyU0BP6qZzAPTgs7F86J2DbURc2xFl4bQ5pXFV9czwD0kENTsNxMXWv0pTQnAAKq
OgECc0aITGEyikVXjFbldZ8Z66Yk5XHR9iNugCG6lriD+IwangwvnuwsXvWxI1d2K+2xnxvlXku3
UrpvadWxhuJs6pjxbrpgEft3SbotPA5+89xwGn9n+vtKdBpvXQVryCKdabsW74sYzD1pLxvvYr3I
kl3f7q1+7pfzjLJueET04T3EuRuWRHxxcX7ZPcxx+fnvs6fToqGRZzIY4O8/PXtVVXSK5EkRkwBl
LYCWwK2qH/66DcI7VZvSYXrtFpktvHtHC4sSVqP4pXtDnp0T6gXEfsM/sqKVbry3njmZ+8t+TJ9F
BExVQTt5KY4qWgefzYPmT3ImB+TLBCxRE7QiggEHgFsl3GUIK0/Rg0lX5AldK8Qympxv4ZPxgqGG
ofs+P/TmBp8LiQ5au+gf4lFPkcRzCX7KUzTN5z8v3NrYwfzpwtx0IwZVLWUrkaNT9UyFHj4L23zX
PArraik517m+yC2SL6h6UZoHO7RQ+xZd0V5whhl/Vtxlm3hjTJUNu/Ku4MBzhDOECJWJ2xy5A6N0
jfPNJkOh8acED5HuxpEeT1C2SP5Ef67ENAe/rTP/HfpQJ1j/3uqb1oTkdWrTynp06ucIxV2Y7Icx
0xysJzKb3XX18wX837L10xUc2xGfHq2gH5Iou/JoBdDnudcOaNSjfH/JJwbELfUpnvvLy7ldpkyf
QLbca2/6oVxIboDQ3e2XqGnu63W78Ynk9RZEgL7IDFln3QKIx5PODsGAbxIvLxQGiPnUeX32T8ZT
fKRdhf5fWoUUkYtoCl71jRsFkPB4nVd/cFGgSDN24gEfRfUcLpllDavUHc9F9+If4qYjWsLxnCgv
6WDuGKiMyNZ4IVUOaHhyGPD0crAZ0SUYXpIXHajyvfJS3iVHAAgS5KOBkPeFqkHkggS4KJ/xKHGW
QGvECNPbZvYl+uVRVb/rMny+sWNF+ulC13qlaUbIo9pv61N7d9mJfyy6Z4hIljKvYh9zr4sDLdJ6
dVGWNFE5buIGCHBfADx8ANN3wiXaj1gGCSBNdcLqXz+D9UM3eUS+w9JIFIV9zXEXo+3NpwFmblv6
pXWmfL8UWfT/ZNnSKZm+/gylE2TBr3vemDO+D+sNdOVS34qHYjmmSfurjEbm1rw3HPUu4+6BI/bP
AKbDp4otaVTUSHf5IVrms18e5O8Keot//d/vNV7+T5c3tNTuKprN+N6wnekoF3aBONGwe3RHTH4c
yzhUoQ0OfxkFSOZ/m4njG/vvJ98MLmUpL4Wrx431Xxp/NXhOhV6rBsmBqMXpzE1db9hDmaQQwJrD
JH6PoZ5g2mW0D7oV8yaSnJID/bzPt62xMvFUoLIA0itPMnWp8DpRqQvzy+i8qR8RdgRvPdgOJ0Hm
V69LZeIXo0Xw6jsCCP69gJifnPvaKdRZj/Cjm1yRjxARxD8gC3BpSIy9Ys4KiEcvGyTLcWsXpOsQ
95NN5XcgK6PyknQwTrzDXBGP1bDE7ouqv5yTzR0lB5qh5OPQvh5ViCU3PlB3rWH3rV2+9u9x8ALD
5pIg/bPBhdDpUNalAYp3RjZNjNUbg/4fdcuBeGx3ISAsZqDps7NnIZd0JXMWPrd0Wp5ayBJ3Nad5
Xm0wrXThFLsR7ZymkEbsj4uGRTvntMZgYSsYZ21Vt5NmlxvKVBlgBO8if520+4ZYQlQzvbdAYKXW
Z+Z9yaXGeTrjtB4O2IxmFwIOpIWItNi0gSbgrmLIBPXApILOXbTNMdJm6HckCaFlpP3F4LKza2TC
+pzWwdhoRZZtrVECe+aBpoYBsk6fd/EWcUQvQdH/7cDyzWIiiTIjcZF61PjfM/npafca1SpUqWZm
s+s/kAKvxwJQPJmzBsHyG11z2F+ow9zfVjFJ/6Zb+eWTx7//9MlSIrRa2XXRSacqHRZ+SAE8VcLJ
9SA8mq91M1POlstsqNenLF14UQNsD2/ifRBihJ2ygCuAKQG7UMGSKYypwJ/pkhvCZBoOGsg6Cq/0
7VrdNelai5wOITECsPNoN3jLa2jfk6aexr1bFy790QwMEyyWYhXwaLQOIexqct8VNi+e4NEWYqCP
d1gkus2bGpmLHtnHrEWTk17NxfWlVYKgIumZINI02cY6/clT148gN/H0v+QAOPgQATwHzyXsAGD5
DdpqJkJboi8IGF/5hgu3H6AALnmNPAFmmanL4YeHHDkW/yselwsXBXUqe6I+nm3v0TQaZFoFa45H
jC15vtLX7mUcg3DWO6OOqvIFSyXHKGRF/CdKHcbLF28dMb7m6TX2ibVGq5XlLvMpyG+c0Wmv0DJB
04SoAJ1qMSklUCrL2qflhMJtqlymyTndEvAnaxNl1nRLqVkgXEJcpdMt0JfROJ2kYWZ3b6OtTfut
rvnlubltsidJI1y0oIxO5ZsGFOpJGXl59niW4u0I0g2O1fJVUuhgj/B5L77zQaKak26OiunnrUL+
71hc+vwI/x2bf3qE+7YWlbTnq6jPlg/H5CMONhGaEiKGrW2PKYN2xgZNiPqU0NMUHExoTflGclGe
Pmj36cPPX0f/7evcVHxDGiZyXLNzSQwA4DGQsNnOjBOP5AsDVfml/UMvHvzcOj2yJHfwQJLJ6KZW
jEmIC9nBBaNCLCYjjNbjE2e7OQ6A8qn6Y0nTo6/N6CdAk9vmq3g6GoZ8pO2PF3lufRQq75pDmpaI
V/Iyy7BGoG1Ezblkb2fAupLef/6pfwUHN8Xmlyt/U2wqnSlqQt3+bbNE/jZKD4bG4AEvHOW64A65
3SwbtmpDctXgKcATHrz9/BW03672TRkWGMpQVgpXW5xb2GGJ4CgX9JfMbcB2VtlsSZf36rlcQbKq
FvGyea/uLntj1x8x/Kb4BvRpKFKi6bz+5+TVsOVH4cDc3AVHcawWjG6LJ2LokH1EKzpXtG0dXHQr
1g7xhJO8+2UjkL8px7iihqrIbAeMrm6uaDrEWWSGbATiXLRNPJGb6llZyX+Mh+Ehpa26E2e0cXoO
76ioRmEtLTp0Cj9f1G+GwuMb9e+3uLmouhpJVXBlKNy9Gd1K2YUkZHH6xgZgVIfEevOzU8kEgZVt
0xez4DF30j8eA8nL6oqVtJx2+TQR5/oOTyOqfD10Os6izHp8MIV1Nmcigd+qUGaIveWj8QdzSLkM
1BFrKYuzn3/L/+cB+fe3jEfOT6tDGwa5IAlVdDIw1IKRbZ26mgtkFg5LxmlF4SSotoFUdbMUTUaF
Cn6qU7S/e/cBff4Z52W0L80rRBo933X5ijI9Ex1YEVC5SnXpQ3zjOsgMHNCaqvYFxfreBPiHxwEb
LmfubiI1uzYf/U6KgFxoAX/gl2Of+k3N+uWG3VTxfa2EYXflR8Yv8r3516qdnI036+06j3Y5mJUN
kmzCj5YE1NvBvlt0bjOSgZMlRyQMm2MZiKlHXqt47QxSEhds+d0aFMWGsUo3aV+vNIjmEqCbs3DW
QT/7p1/u0/cbyr/36abg17VA6vKeZ048+G6zLrZ4Bq8vUjjJvUl4TGFLLyr+Y09LivY4lYYJhjS0
L3Tg8pWirlvUCxQUw6zA9qO6mPxJGX03T8OLLM8kSJAgGuWJCSNhAxgE2YmB66GbWR+CuIlejGyV
WFPuJLdr1D/jh8NVwFil2TCNwkXokdrkCL8toNL3y9e/v/rmsFF1sehJKu87ClflRFgUVvze0Xu7
O3uws978194u35k7mkDd+tko0oHnz2ChddQ/zFmFBw8HCGd39EX7ZtdvDW9Wkw0ljyMy84NjNaWS
PooHmIaCF0CEhEUEhD0ORoERDYMS/8nSp6NhgrPMETTtYaTxgqy9g6I5LWX6mnNmqfF0AoCdY3nJ
NGmquEi54egQ6qDeK25xl69qmtojfwKoBbsS2R8U8cYd+jFGIWRVPgoXRxoJjfURhKyK9SUFvbLK
tuFWROu9wTIB7KOzcZWdagR7VPgPav5L403/dnllJKAbnO9kTrxfF4Ou8JjopJx26Zx23q4CjEp4
3zMvP3M2VOXlrGDNBX2UkDk5u4TI6211Q6IHf10AYQFiysagTLLEThWHdhuv+/UPw/nyVG0aN13r
uyvcDuy9oFb6kUdl8ORxmP/7b1BEHJx0HKV/GX88gwnEeUraBUMb8417EOLorebo60kShS3zyyv2
TXdNEv/99X97AZ+WQi8JYsOIqPWZBTwOgS3j5eknsbLsQRSRRRevuae8dr57RZuaOow5wkOzgrDw
DF2PdK+QxX3Mxym1DfNgZ5hrWzxIGLimyhxCPVEAJeYZaQMo+aU86isF8ba4g/VI5deHdvMcP2oF
g2aKm59/GlM+7tx/SpFPv238+0+/rc1bXqWxj9HSYha2on8Q42WNkRhnGoNR5AjUI4xffbI26ECT
hYL2E3JfvrvCo4WiGsybYaXFdyYx93B5iLUhUjVBQrEZxHUwja5uWjtlss4rt//gQYGgUDNZh5N2
fUwTuvEwjlFwTMV7ED8+Z+2NtvbvEL2EnDOsCdujES7gGMkWpoWFmh+sGK3BFHWkyqv/F3lGuh5Z
ZXUOmGMR01mBZgaUw2AwW9CIuEe5Vh5bxbZofz7T20NqjxHDvrjKBg37uT6M+zNq1MJRYbj5K1QA
Jfczds3+RJhqJLk0b3++7sa3G8+nyy5/vex6G/i+fxWRjz3y5iD7LUcq8BXMFayDZ2uX3ZftlMSL
tX5QXC6Z91w62kk/hMFUOfmBYz6nR/+OavZVJXeGH/I4wNRip6S4ARniT5VXVntpddlFu26lLhiv
GdhopVWEQ9mbVXdJOdejuS4gd5mq7YRhC57sCkBoP6B5tTk5MQ4HG57hYiNQZ8sbBhNtLJqtkYkG
6/1e0sde4c8XRvn2RM9kmCJOpwr+2+n+9DyGtRWL4cDzGL6gFECsyMqNSQbWGwDx0smV9QW6Cp0e
cgS4/8XmCvoWl/Z7xmmKcASgWnh8OIWy3oLiQUYnZVs/mPEPmDbJAo333T0Ynv6suj9/dfPbnfjT
V78pJlIhRGXsUVIHINOzvaa7gnQfIbxIiLHrnSp/U2Eeg38VnN6zZVo6l/hZjd1MJ3rIriTA9jRu
xrCglHC40mWQNb5y2TYSlqjHpWBerg0fHiiCShq3OGuhTqQmQtJl8F4j3cBVykjQt43H0nSgaBry
rDwlHyEkYX1UFKOytHpIm4xjK3a0KYA/JHwd+3luy6fxaI8MFdB0sgQ+LFs7Kh+fkB3pIAMtKjEz
Yucw767aMSwPevlo6hjc3X7E3UYLKgUj+5MX94Aa4tefr6w0Vu//XaQMhHWWKpnIB76+LX2iJvFF
ZgFuj8ZrgWs6PIAamLVnIFgH8QHH2M8faHx/K//9wJuiKki0oZdV6sJuF7aE7KCtZ2NaFwa2+Ckw
G2+TxlgdC3vYyxuhnoISqe6R72r04tz8CUYfWNg7a2Vwr8BPQVEptz5hXMosXmeHfsMgcQpvcmzH
80oxm6yc8JmRKesfYl2GVdRt5XtFh9EmWeqpgwMOUPqlf8zZf9WFdKD0N8zp9VzsELJthsZOzwRV
wBNeXI7BqnyuXn+7CeZ4ePnpJtyUXEF4FWp/PJ/Xb/ki23qUMXf9Ur6vITpiRmdERM7tODkZ3tIt
v4JZJ08zFMSnYtZuEB2zLY5CMCQ++BEDyiIaiBMdu+AalF39oD6Je/GkkD8i4cyFx0mCUTntF9ez
7AwP5Sm7w8uN3Xmp71XyMWgSn40/2S50zANOkAJB8YDA04cXUb4niwCAUXoq7yhAVICpRxRRV9IN
gRFr978NA74/zyv/Pi435VGipEUR9VSj9SNKYMptdD0yZ+LFnmXHAoKyo6tVvM6kX/dv6Ze7Yt2M
RK9mMwi1xV0pFUBIzuDNw3zuKUua/8yMBKAbviN2s1qaVAANCiLrSUCellT8aIoqQlbBxmALmmEp
8kz6a9PyMYb5R6QrygWNjvIKGWOuukO3zq+OF64SdZ5KM0UiCxZrlSuaCwQYF/Vce3ZmTcLOxUql
WTY0xqifooYyj3h06a6r2AtlR2wmReui8qaNVKXPPNqIaho0OkQ+rdJgCjEK3Yz0JB6saibiqTzG
+hxVVn6nKHDgJwgiOBnn3n21pzGJG0DaZCvxgzlrytml2SBJi6G7i45MDADvk7xIY/tyYvjmyfPO
e6XdHcgLkgOK1ullO7XctoYKZuvJ+lraovjbQjKuTP++NKZhaKxYiChUQ1OksUX9deW69mJuBaks
rePivsAF6XXPnXdXF7hoKipHv3O0ALsuy7kcHnKPjnuc2iGHll6A455PUbhXPeZW0clG3IbFKGmv
JPFCD/lvNQAKEJ3RQ5Yr8P8p46SKzYMbU2g9vKPLbvBwHAaebYUbQb9LlAhp33VqVwhck1H7iPQ7
6lW4WB9VSqyzyXG3t1wdsGbM2OYaTWLQdqII/QgK9nV+aQ/lSCZAIuuTOBIX6NTj0glMeZFAF9RE
9iODd6x61iN27P5R8rS1XF8dcSAPdNgMkuvr90N0//NyLX8t0P9eZUMyDFFXZWxzeLW+XuWwkGsp
KmVtm3vQ6NVjJe1EgXqhOHnIE4pc2GYQwiKBKJt4o5sUSBDTrOBySivoUiJoVZQ4eQK+g8NsVCN8
itC0MMHCyHDtu3VMb/GXr/y1zvnnK3OWUnk8NJ3RxdevXBlZ2JtRrG27aonSioAVEgIrqlh6ayja
5XXNwJbNFwaN6YRc1zekhmQlmtLSJCYlc/KebzrNqvVgAtyj0B5QLxfRL2efr3Xqf7/mzcrWxGXd
GHrKecV4bDO7UVwpXFTdahjQBOx/uSbf3UZZMmVLs3Bq4bf7ek08LW6VLq96MIjkOKYfMem4ROOA
gkknDsawyatv1+OJIEeqSsbgvIW/gM4K/730y3dRv554//fDZZ3RrqJZsorO6et3abxI9kJNa7b9
dExH9BaRQ308UV7RjM2p1qbRI74qFJPhnbAxd6wm72Y+eQMGTII6VRVnChUr85WYKP8eddk7kXp7
4fzb/flaqPzzNQ3dEA18B4Z2+xjFltgX6UXUtma2v5aYyd2wQjd1PbbdQ432qlfS357cb6/Mp4+8
eSRk1TOGLIzMLep8YswGl1PctXYEdZHH56vhGgD9veOFhLGMpkx6wqtO0mejvSbNoVIX/uznp+bG
xPK/S6CiVTRlVdJEzbip1QZFaEO/jc1VV7iGkO5FRXM6tXKiOFyWDMBzKXKDwg6i0zWByyLTQhXr
uUQ3pUJo6AHPzAPJSYvlL9/ruzd8fL81VdFlQ1Hlr09QG+WZpMe5sbUksrcPMXJPsMEl0QgHKXVr
0qLSOTRmi75uNDY0Ioau+tq//vIk34x5/rk+n77HWFx/OlH1VlIqMd9wi5s4hvGMwwhJhLWGuRrt
2dbRTfnw07RViGhSt5fYZ4ZhDufDxKduMbyf/3xh/j9fyDDp0iu6xnr99Qt1F6UV87Tpt8ECh6Dy
GB8jCJDdut6PaBYiowGOh3sTJ5JmC3MQ/ZPM/vkrKN8ta6qiGjoiRu6RePMM911dVmXdG9ukXLCi
xhBkUvy36GsZ50agVQTVDo2VTJemsj3mTvhQBrI9FNcka0R8HQtXoiXa9dVnM90L9Aow6dLRaaTl
kH706VOEEI4UHKweNFLCGWQBDRV/e5aM3za/8Tm6KTEMleto6iJrgCnePP9CljdSWdTFlrzT2bOP
fGagn95uusmaCDLAOskxn94hP3DuEigeP1/Jm6PZP0/Xp0+/uZlhFqSK0hkkqiwFaRa9m/fda4V6
Hf3+ByZZGBu4FlGy/vyxsvzt2/Xpc2/u4EURBcVsM3krrNplgOruPiZf6KP9UB7NpXSmzbpSHvSp
9hj9bRfU6+wIICCZ0djfY9deMOlFpLow3hQndTn5ToNzhI5HmgRn/1ivBUTZH30/eVTeBsd38330
NDCpRRq65WiGRWFf0FSHRmaO8cHG4+hIXHLAQa1OcDd1LOnc23rRbiKHCDRg//QxhIloR3vLYYxi
Q/vfDIDRJv1OXoRzf6Nsck601nKkD2n92AoVkeS/AJPq5ow0R5+khCnfUebKJl5ER+o+R5qTtzTm
h5b0jUhib8ZYIuMgzCuH/wsAd3BMxqj6t4abH9yLj6E8w9HZ2CP44AU8dL7VliRkvdP6WTKrfwff
RjQPeQGU9GrvYAbEur/2XoFvruoDLJ81hD4OUflUWNQE6FzXI4Vo1tmQRrbKB3+0xIEDQS9bPJB8
OCfb8oCgluGfuOQs2KzD7eWMV8RDods9JVP/Ac/I5Y2cB595O5KRx2FnkX54XeRLYGAn7yhOTM60
5qqdkBgW/LIS3UwR/nl4TcvA7cujRIH+dSXS5aiWo7IYthxVF6/mIp5SxE4/Ajv+ZdO86ff975M0
UcEsauiiZdya2+raSvUwiTSUTaf7kIAJHDzYWXo79jcqPi44xdohuShTRG5i/5wI8RhE0wj0IZuH
tt9U+uqqzWrkGwBDE9UVBEjS3aOOMl5sNpIVEiYIUBLxVfJm9jvB+OPBRdOjZ5m+8mWpMIOhHGHG
hld4aLkfwrLsbFKqevpTESBQOrthjWGWKO3ldTgN5jwL0QKGK3Q7GfIgTEtaewbCkgyIDzWO8SDd
jCd5cFLRKY014a+AgEARNzO0osKasVHAKUGdAmn6+d03vysTNVG3qPjHC6rcvPoDC7tSRp66hbde
aJiWhY3kbZriLBfv0uBY1psyrHXtQW3ARN8Jo8tSe6A8GZplm+yvJOLJiwgCBUHO8jps3SbdxN08
i+d5ukmvz9Lw54q/S+dyVCxjZZccFF9bSfpK958jUxr/ZCIX504jypfX3iKBzTXhDNervjqxb+Id
K8UFQUwq2dPZOlXwjy+gRlyNWRYhM7ZzcWWo+0o/WMFaMeb5ZacKa6JR+O8XpK7GO99cUhOQcCk0
m9A8YKOZmnQS9P5IhdDl2LnlFW6EDf/jrP5lJvrX8nO7n2AEUjTFYODDsfXrS6FEoqpFPpe3yv5Q
sVTRvhc5i0sPTXoS00chJbCdccbPN/Wvs+SnT72pliKlVXMrqq9bjZFw6TbE59HOBMMD0XFYFB/F
i/UG5MWPlhqrkny4IlZAnFsTi2jNA3Fb5R8GIcQSGXvT6EFOd75v58RSdNsWK/PlXtVdZjFXCMrD
qsME0DxG1kyx1pd4DjLKSzeY8fzQkRn8GTOPMOxoNGXk7S8Pr/y1X/PPQiCx4NDellXLvFly/IuP
VjvS1W1KVdGbHO+jRa3j7u9nivcmSTBaGph/AmkREvQwXwYMANEmWXG+ZRz0xyd0I42CWS5zmNUe
Bum5ie/r68xMDz/fEb7TN4WF9umr3mztXiMJgy8r+tZP4SzOwRQkylrUcLKXmwSE7+BqiNkiSmdH
Mo6SuDX8FbVumN8HBnFdJI8ZrirOm8Ll8Q4MICi2Bj8A56E6G+STmhG66FJq+i3X3+HPqZAicJP+
S669GeGdpR61flvWLYOfHMLznqKMdHk0W/zfdP67p65k+oiW9CeqlyXbLwxBYRX0rzSq+Ae/5Z6S
va5BIkBZbGzEgSzqo1VT5ck7DiqShoYBStMpeJWJi2g3jeXg5a+vNn+pYdZW92HmdIMb+iv+xKqO
5bCriCzEK2sxlfGXOXgIAdF98tJk+77fsp6I2U4yt0lGmeAqGlSYzOYnUlPLA+Yp2CfEzzhZdp+T
qxV7xLEsLsPcw1/WgodxAFxoM9hrRAWI0XqQzyqSQr6k5m2vxflqzQVlyVGhi1dQ4FRj47+Vz+Zv
Notva7rPN/5mgTWsvBxllfJKBAahHmn8pA3R3iEZrBpHWew0wbZWcKqQogGEotB/gSvcEJ/+eUlk
UdehdOBL/HuC+HRkEY1Lk6jl4K04NbasAINS2lpbzGpCTTXscEa3rca6uqgxEzNewaFcYoeCYYeG
ZlBml0Vx7d2c+TyBwAFbGaEqpu4wqJQZFFZWMVNwnaV5ZKfmXPaPV845JltpJn/U0UMKGmPfDMQB
i+fQvAuqbQcYK+SDzGmpYFhDqZh0ABPYM4ewpEdHrI4w60Mmu51bN9401cqZUjyGw6ZgORv2gYA1
tiduS2x/q/6/fUk/XaqbddMSmTn1Qi+vrPLQaXc6eQMaVqGQ4154VzOMp4GDIw2JDpa1QDgHWbLR
9R7021TtlFluPvshlbuxvgZg8rYBODqxx7dMsE80srQu0aZBdf3L2vJNW9TQeIIMQzUUCd7K1z3G
kpRe9HQFtZlylIw7o2G4yxDp4s0v2o6tRu2lWSWzVqDfwIbHmnPV7gb/T8g45Zev8rc/8J+dR2es
pCgSKgbt5gqKsRfXoqSXWwtzxpv0Ji+TMzoSYNIMq+1+CptttBS5yGNnsQ0pcYqwZUoGx6Q7ZYfr
XbQTtsUUJ4gDwmnyakx2Pii0SXz3KtK7gmE76W2imZYJwV9E+bhMcFc8T7OQ6C9MRun8bM5RmTj+
PJzHc2a0ZNaQkMNRmN5Ns8o2w8ocdUcQ4bvc9taCDTX6znvimSof/I3OSInp+ROmRo4xJyRk6RpE
vK1tMLnNRrK1NI/X8IuWpIBM+9cW4STnFMjBwxiQKpFbzoRlphCl/mo6whwI32EkuiJFw9gen2iO
TrvdmCF/pSzW7WBjTqM116px6GhMPhi4EC9r7I0F8yi7JN19eDKPYHofGD+s2VFhvdJ0P5CkaAd3
BRik34rrG3DFP8sFnhI6ChznpdtOi9/pYuEFer4NX8z5Zf8KC2KvKhPNxnUL85YmXPtA7fVLE+Hb
Iyg4qf/3sTeNlVEoU1tFWmyxPbLQny/nYS010+SJVk813UfbpoIQi65HM6fKlEz3GXQ/kkI4YnBk
XFiz958fZUX+rq1hGCYtSx2lDlvz19dKzDvpqoqRslKi3oZPM616NEkXc1olJx2k6T6mSZzJI8sf
jNFoXu3cwNin0VNvbZNoK4bFVPPnZYHyOIIeBGfIq327MNh+hVldAXhDYxDAo0gZC2GbzagJ2J+t
/sFE4zaMBZo+EtJR3w8flibYpmlMPXmX4d1UrA+fJDcfqaIMhUuGSCcUwuzCDpfHnBkuePlapqXV
0wUsYVd3DvogqzzVF+IQ1qUU07ZHj20wTuI1ltB4aNNr+S5dPOQ/R43uXxQ/+KxbQQcSznzLLytd
ufcYACb+pg+PgvEQwz26imNU3avhbevLsm7WFV2L+8DactZCbtShY8RmwirqtQ+VxFC9vQ+T+xG2
ho8QDbmqP+jZPNE3Sl64FheowKal4BU9xqbmqIG3kURg4lfcrRJw6AKNRakvRNMnOF1bK9qHP3Ld
k1lcAcu6INYwnBBLaCPvYxOJDzQMq4ynDYs02DcPZqSfpnNhhCZTE6QoGob0IePwN146TUNrVR8u
1k6s1mSiqIewhhUEQ7bMHxtSulLM2ZV3tUUdN0eoTS/I/fp01zewtS8iGgOOhbDwobizxCdIPwBC
IZVLSlKjUZTwI2j22rpIEnjicWDkaKnbvVVsvbwlJWAcIrVulmZrL157j/nwgoMeeFlBMCmAoKZ9
SYP95YrJhGLusoJ+lueLCLkWrJSLBI7aSmZFOM/wU4vZ0wW9JNCELD561P0Zo8igYBlFPdeo5sMl
f1eyhRLfWSI9UrCt2doMk1mknivBxe4KrE43z0riXpHs+VRWYe1WxJH3a4lkNC3OSFVfVmDUr8uw
Yor/pBK6nVYzZtqOqNwxXldQFZU4O8tyP2irQl6PecC4cbOIU0gfzVXmRiZpz9iWRB01Bo4dFcqp
uBXFfloFNJfkuW4sr5dzzxg/KIdpjMEj6V9643XA3ntt/E2hS1ufSKwyfdCx+3yU6amq3QBD9HWe
FbsGnWBrHOPqScjeg+CPVr6UdBg7PMqxP9p/cIPDA03cnhmvtQrwoxuvukHYNvCwGJcrTroEm8eQ
o3JSHb/c6crcCteSApb88nHJ7MDcI1OZaYIbI7TyP2TrVWtmQ2NMmbrnzV0nn4nqVfvT5fImXDd4
pelkabWIOmghYOAasFjZcbU21fkQvo+nYVHC69G4Py9l3y5k9Eos2sO09v/qMz4VgIUQCnne1Iw1
tFMfr+i75vKTkswrntbw/PNnSeMGf1sAGKbJkqmZFkyKm1UzbFLZ1BvfXAlETOANU3NY+LKDaUy4
D9KFltqkI/oehpLut+rtu1nK54++qYPiUG2tpPOM1aDFi9YEHGMK1qZHg2+SLVJ5UB/ohyOmiK7b
GtmkqeAl0i/TXEMdF1XE7pqGvjLLg2+AsNn9fGFuEFz/21e5BRCZ6AWgkx7Psp/vQleUFSW3vjWY
WgDur/9kZNWVJTSXcc4KbithcoFUyIdO298l5ubCOxJ6BHxvGU5nwVtabjsMb0X6ZpZwbDp/WVrZ
Sm/gseBqQ5ghUgElwr2OCK43QrtMcbyZw2813nflJtW6LBqSpSMfutmpr17Ul60WWMxKu1nekEQw
+h2qsVEb5x8dvjcLSdlFTidM7QBw/h/KzmtJcWxLw0+kCHlzK4NAwpOQ5oZIKyFkEPI8/Xyqjpip
ojIqY06dru7Oyk6B2Np7rX/95qQQlkAGl17Eq1L4Yb19t7Z/fzF3dzXOI7MwT0CBt2IRJ41tpdVk
ECcRim0wC/X8Qx//7eWYi0kaomeVweqfH6Jodmlt6nyI2pGR2BwWCL0x1zthqBYpL/9eMsb44u+e
JVOkWgbi1Kns75dM3Snm7ZwqxjJucHYKpQRj4O3ZPpwRjlwnCrqBNaBBZM2H6IkJikDPwXMW55DJ
5rnGCYcjXpe/XpV9bAZMYC7aR3xZaQU+UzNtQB8XXopDieChI7OJwKwO64k5LnH4npKvBmP1psAw
QWyGm50jIYGLcO5hsIX3WiJ8is2kMx+ADiSISiVehcXpsesbUrFnaByz6uHavojaVCBET+5XN3OR
RAa+UHP67bJikkjP3vVYbCCEglqJY3JpPcfCD3vf2F3/dQtV2WL2jGMpXdKfH5iUnIY2LvoMrt9W
UmgcWx8Oy42AMlqhvmAy99Ok8ptdCKol+x9XMw0QnD+vqJ1PZ7kU63g+0Pv0a0N+VeMhUCDNNKfX
HgxFw2oHwfEPWJj0a+3dv1VafHSbQPCQN+62vz4dckuoDHTTaM9L6DD+DdTkiJDaFJ1K9Q1iai7P
RfmhlYyY8d/E+cNgDIIjMt+oWXsLzOX6BpIK6yRBRahVfi7tU3EjdAcWEI4iSuRHRHqUwwsuUXkD
7ZyfU0YEHYmbQvCEY5jftlyYESDAU3JVnFrDyAzTF5jKAare7rIFOypuHkuR7FEr3tbyfBwTVte3
Dp76CAtQcLyBFp0TT6Xh6kMQsVjE4nSiZLPmsrmYS/VCmAX+lHKaoCk+lOiBb6PPyUV9YEQO1sN6
Fo2D2lGAw2XFkVqA/yB/aUybYmAkH4BJHYdpUJGv0AnHrx97SBLXjWwhc7ut6vJwxUalmg/MepYR
3urVDPBphNgSH9i4RkOTTlr5q6Q4o8LsfUuclETCtJNIWjdRGFvrItvcokAvd/zekql9Xgn5D27e
381cONgxGhR1E3D53iaxLNVGUIfzaQVgbwnEIOfBFYI8O1LXaHY+vPI65AR2+Q+r/LvTjAsrKr2R
hgfwL8HTb6eZVmby6SaYhGNUb0ZTz3q6DKaXbm4G+INbZ9B4vHXeZGGn6avjiTFW9pZRfVYkKeMS
KGbk+yKQPWtbCVsRHNzV64OpTbNsoTaT1vDLZt0rIfxxVNKkWpEQ9u+99Y5l+Os4NsFKoDdpJtiY
ckePyZu0KkDshRBpJCoEeopli/LWT9QN7IXuMSGjF4pdTpDBxQ+NH0Gbb+YuOP4YJpMyy9D+4rK1
ZXuKBCE3lzyN6m3FPj4ktU/eLiMC1q7W7Idkr78nSWAJGLgO1Ira9cc945vd8fcXcXec1Vk+ZNKt
owVZYOI2hXK7TUNk9+7ScpvQ+P+f1aD0sow/mkJxKN2Vhmmdm4p1Fc2wyMJbE0gZU7JkKcmbMttj
g/RDnfJra7/fD2VoEZJl6Nb4gPy5ESeXVI0s+XbFR8JcmD6oArpyEEfIxxUOKK+XB5H8+H5mlD5W
N9hN2Ui580fN01c3ogJp8JRAu01H40L+OagXLdlh3e62uPoRqi5wGO0Hdsk31YWJF5QKDKKYhqXc
FTMYiYntTZQ5rPrlNR2NMjcdOBHaUOZf6fDDM3znc/PfI/D75e4egaFoku5mdfoSYFhLKzdLNpds
fpYhkmDLxois1edNRTtbrUTlxexfijKscm0jXPCLEjdXxDnXnEcE4U55yydDoxAqjKccZVhyLO1C
ERl2iqF8Tp1BGjwRIblFb5QUM0mFfkfIcCXjt3lpmTQh7ESd2LaRp1/7yfGoYgVP1I1KA/WkY7Wd
WsCwABsG3Mwj9lZl1eI1gaKiforFVYkw8lL/RAf7do8AF4JTyGR0HDD9uYI6NdJlCKDaMq9JQTM/
BCzfz8NDJq3S9CW6+YKMWTOtjHU9JHiv5dcvoXxN0+Pkh73quyLmt9dxX1JYhaYd4yw9rTTpkN4w
r8xh9ihHjMmPTA9vGLjgJn+0ZiYGbi2K/d7EWe+0j5IBb5DgmK2zFOFpUB2NHzaQn17Y3f7RDugu
mlbN5hEWT3Wg557UHQw1kI8L+svO/KH6/m6aav5+I+5aj4jCR7jm52ye48NkHawcck4cKgZQCKG5
m0IF40Xh+u/bb3y3VQNnc8ipGi30/Yg8z7Urcy9BXxbp11jgmuNfeYhLSNW8Uj1pZN4KxpshfwFR
SDc4BDh3tWRFHxQyTW5+0eFnuMgTx5JXEJHxqm2h4AshfKauD3SMwCrFYX4WG3yKYX8NK/GLoZrc
hky+KGDQhjKsMkmJKN/gQ/Vn3CkM/1Z4ZryFLJXUOKSNhLdjFlKOUIsw/cOflRwzo140Q+XJpc88
vWP8DL0Y7yUzGLSFUSyoEhn+KcojfOWoQ0oza5ofmnL1u5tHlaAapmRZpnTPT0v6qskS6wTTZ7Ql
goRaHs5L0YPdA4lYe8Q1sn5Dri8txdV5Fm9vxZqh0u0LMd8SH3U7eu5cebKHE+AR3Y0stwfOx6d4
QXg1iTWAk8r69HhldDX796f+HZCBs6ZBfcAYQ5fuH348iapT3GS30bu+Y4rtw/q38LYopjIZrx3R
kJ7C0JnM4X9f+M6X7b9t+bcL3z/two3CuhDKYpnOkofKE301GLwHDc7ctA4tD0edxdnL/Da8Tdvd
A4xRL91J02yqPcYTuovHeKc/Rz6wnKs/dbNslZGiSm7OVzWTFmi1xDlBea4xI9Vti7Gqh3nW1Hh6
6kJiMqmE3XpJtDUeL3SFB8zznQ8cg9b4wDrCFCtGjx/E2LX5YSP5NRe6P6yJC6BvYZKvUA/9udXK
VttYx7oooDS1D+lDd8jIBbSvK9qm5PmtWWBCSULsniCX8OQd17jz4Q12+sRfLX0UDrelQbTAe7wd
ZBcDwWFef1rrfJ8GVwx47RrhMFa0bwpFv218ZKG6LEM8yZYmOWr//vC+2xB/fxt3NYeunuJWMTU5
7HGSLOKNVLwM1FUIno8yFr/FAn+dH9bLdyiBpWIgyW+6BXfxblOUs/baXTSlXKqoqVHxTbDdhri4
FFbtTPctu/HVwSeNA9OcMU9dPeCVC38vNElxfkNb030+VPuK2f7ncdZiDPV5feuJ6XRar/wQgtsr
/gl41IcEq84fmRYfpL0cXginpEj+FYAmaGs6N1dxxInhH+1mpx1uTu2xWMiDck0bn9iIaEYqyh8W
jSKO58vdqmFiBCo3pgb8PfmsZa29mIVgLnsTA8kXKXrNhCX9YobpTRbPbjqhWlI0u103rTrPL7MT
opeWMLSUOluj4EuLwblhjFWlHFwMUZhrnRdR9JyhOyeRh+WSGlvx0DTv1xz3bTTkq6e+mtZmcCW5
j7CsbnNOnrpupUjrdGDCP8ooryJa0TLI0tDEV6Vghthnlp1p67bGnB4HznReGevyBFXsaHfHNZgf
qARZNJwhPei9vjnjw5PdoG94cjG9JutjOaHBNpgWAQGh+k6zuYzd94s5Jp23i1uJHVC8jM9bqwwu
etDB8z3yNtZ59KBHyxgFL2bZQcRkAeuivD1A0EpbolZG47oZWFFN/N7Zj5t11M/E6jOKH8xol0UR
JZxfkQMt+adkZuBPqPtyuYR1zbFVq89VtJaFAFbHEH0Mw9P4xWxhmY1daOsKY8OWu+5DzVZKz1JH
VrtFOhhJWJwDHFtgUCr2AOfELeIv6C/YegI6cKpxGpSknlqHklxbjjTLzlOYljPgBk4x/hl2xzki
T2SWDlNOPpryU/ZxvowEGCRISG4E/OGEh+rG4PR83gBVWdEHbGElfYvHSC8c7fEs00PZ2JfHABSE
cTg5kXyFWYOjYf0wGxkqn/xGLDyM0OIaQEYZykWBMh6BZrE0iDdDkN1BSZsA3zroYvDRbGZwyFIU
ncz/oi3TeGJ54JjUEt4cJ+xlJ3ofGjL8FVKfcN7H0cuVivBcj0OUWzRRGQx2M6Fc56Qxamte8ch/
k1hMzigDILlXWuFhdCW7yYKv6A/xC/y31PRZIon6OPJYOk8zQxg2bUwsajXhYlE+uQan1DEw+OZ+
ce9aeWQIDZGfsaerM1M4FOdDrC/Ukwvv+ijsJQG/4NQbjptrQfRbJvsXFit3F9QDFJHipUgDKEjp
6UDhYCEUOm2wPUUEphje5fRS4WojU+p0szH5rVvoVWj0PzQvf220mJQBPluKMYJ74v2mZ1VZ0phn
dBNDu6d3RiyhN9DYHigEi/MDT/G/9/W/q4G76921ZqcoyttGy5vlpZ8Ut2lZ+GbkYDDUiv716Cm3
6Vn3cKhHcffDhfVfXd8fm9zox6aOMDCNiEw58ufRWLam1htSUi01ye6udj4vS+f8qqyEcOzaRQ9W
6QKXa+oCFJsMWz6AOVETzuq5tlLei6/LHCVh2C2PwWkbTbX5KYwRAYC9eMm79HBdXUav6G47eERz
LqvK0Z7Z4dzOA87fvBlP+Qzzj7Xu0CV7On6RlK/nzzPmJ6tiUzr1rp5xVOO4V74OX9WrJNuEmky0
yQirMIl9wF+wOZDjAodrWq+xQXolWF19FEOyDRKiZfHChoI4sr4NOJqu7JFptBBsfpbBDuvinBWB
FpL/QjhsoC+MFWZK0RL9PjukozwZO/r6HKc6Y0WMgYalhLbS7K/CbTfnCbbH78dFChDa0Eo6+bzm
SzjYryL3ttZsOThvbwglRIrJ2tWD0zT/YDy1Rc7Wf9xsqPeLzBNin40wCq+740Ga4pB4WameGWg2
4Q6hML+txI0yJt7rXg1TStipQXdoluKee4oTdYjFWozL6GmvLa1lts/2dRiv2lBaCs7tLdIduEMY
CDAcI0u98mUnY9y8YuT9aGyzhfR2dKE2v2CLo68wU5xZW+mtneqYZpMsBOVlb85q+zTH6n+CZfvC
nEnLT2mauOxRzvCEB/q0rm38aIPbQ+crb4T2zs3d6SE/fJL0YMOcofV4KfzSL1/66e3xiBc6J/f2
MpHmRlj6sYt3bekK3plYbuLakf+nduutoc6PnPx63fnxu4XCFEKO+mw+Z5/KmGbgRsx2GWuhLoW5
gst2O+3t9pFMmTp8KOHtS1jlXnadfwouO8ICtgmn8fa21We4pz6UT3CJjU38mkLnvzaTtHCLzk5B
JFx9J8+IBFmU7slXtpaXrpj+nl5+MX/iHUE/qGn9E0OvtbUdqSE0Sc7JQTpcu/Gk0R77qYoaEWu7
z9uU/5LLmg9XjyB1F8XojvsYoGaF+D3RfCPomFPbMBfcUV1N5LOvr9M34eoc52efu3oKkp215Dnj
0wLxLPx4RyDHyasgE8l9wCEWUXORIodpnnPt5yYRvpoTTzCUKD/PL2VQIYM7+Rjh0wBxw/T1ya8D
/G4xx6fQPe+J857DttRd/flCSgrUfgyUybRCAEIEt7U8PvCDqf6DyKPmWZz3cEf9eELOydtp+6ZM
t31gbVoHzsKCZLMxiSTbJCtzBufJOQXDonQIJGRdlejc58Na26of1ZO4yuZKgDADToTuZo2j7zBW
WRoOWVNXCMA7y3Ka8YB3REKqcMrJl+U8vpGpThCq2zvHibLQNv3mUQnipb4ya0c/ThpiS2YtOv/p
BUs5T12REimcZsam/0pfj8DwWB5CMpl0naO20/wN38Ow2KMKOu2Rba5E00MiiWVx6dchFK+gWpS+
to1dYavwML1vU1dxrSfRO24EW6JL4uO4PpI/v2yBkvloSJjjHxz5mWwtAN4JzIg1OFT1rqBgcS+v
yfb8nIQysogDWKSX7os3egNKsMestnc4RdrQtxYM1zblY/eGA+PFOT+jxkCnLxPsYu+/YLBhRByf
7NLbSwckYC4pl+w0A0QO7QuGwQyfcp8O7HEUReD9KCzaL2xY3nublTTDAQn3CFglS3Wnnifa5oIK
xcu/hBdlc553a2gKxuihgu0kUPiUvQLAwUElOTGftEBfvWdBP7UcJkwPz5YjvNycvbmtJxzYk8qD
MD8p1oJ/XD1f0c6bk25ezkkc46ykD3g+sgRqjzCxr+h57qsYKrMqsplKmgLakWJSPog2EeD4ckGZ
Sezcqbx8Vr0OjjU1nXS5fqzmBLzM2MZg8ukTEpkX+rIjl5YmYUFcjDjNAzGUPkk/doYtqL8rT0nj
dVMff2WaTOWZlNkNqae2sWrsFI5c6tRktl3cHZHWc8zSfeTzNJzaihhmB74wfEHD/YAbt2uCMR36
giEeXNInIoR5nUvdfhYf630cwJHG4Hk1XjIJlE+MV/IN73862L84dzC+5/FDtkWwhMf3cV2infcK
LgSt89PoHGF93J5WBf89JelO2FVEpE5vk6uLV4My65yX7AVXaSf5sOyD4V6JQ4ECCHnP3Mrh8Jb6
+JKEVSgTpxtNYp/IQe5dNvkS/ZL3f3GaR0TmUMnsQ7zo3z9GbwbR/sADY6L6H7xrJlW8H+5RgE+S
PcAwlef6lBGe95XZtyfp/TInYINDj0bv3fTJkUalj4lTNKn3tFuxv4ckQ7QhbjO535L5ZmMwgp0D
5ThR2YQ1Lz5iPEFt7Dacp5bjnmA9F84/LTGMeR8tp4fjVLJnEbnNa+tu4HNuzWn5XK67h2qHZGlx
GW8/t76bLseFoaz55GA5wpZx9AlBC2vQOJpPLjgtZ4X7dWjd4QBiF2SAQeGJQCF5Wm8ufrIY7OMj
7oY9uhNM+JJR/zeXoIdBeqR3GUPPz/SXnDhLAg2JgDd2LI50elnKtv44PZPv3S7PzzK3KWGdfOBr
QUg1LHFWcN/jHM5CiFa94X1d7EeyppatY/Iim4lpK6x2xZc695OdxTt5ZxRh5AXZAKuY26TTDkcj
AtAXGtbhJPe4xwU0h8rbVB/9Ug3xauc+EYTsfGHyND1NLu5H7W9kPyRElo+XHaH6ukqu7iuqJz1p
9lh+aIcz38enuhJAtSyoiwJlyfh8pPPW7efaPF9VSA8rv10Vy+qw+VJDnkFHYF2fd4lPhntwJvlk
sL+ysIETCz/K155JS7nyZ/SsaLuCxKFO9ZS1gtmRvrCm/Tt1kzRB5KFNnriSbzy3rBB0SNzQCJzo
i+fXob/zL/MRPLi4hV1/AE0SpQk5FeWl/6TwLHRTlE886+Zee2DH8wjc8bCzy9yEKTELS5x3LdsA
UysSD+wx8pxZ3kQN209Wl52sMQUFpGLNNyGtGOK3OYKChTD7IAF12fFgB9lHOh0hhiRIvXFfIWJr
/msb+bzs243MuhnsYHnlIt7VDva314QFQARdyo470mtxN7eD3R5Bi/PBG3Wm/NlpsmRiMzPXGdgo
G+1ploBRRE5KJjaR7gixdGOMejYemEmRCLu6zs0rKjYsHBxtHbnq9BJkuy7EyXRNnAo1ULyNEexF
zu0zeVGcfe5jJsxWxp5IAnk4bkoqyfTUUys2o0+y9ez30+IdpGGnOI1LKD1brvgOtunWPkpZXoHs
UpgQC9/RX9rJPJ+DofMext0Tv+Mwc7/IOyMvmZ8PDDfMB7sKFbvyiIBn4aWO7EtP1xl1OiFHi6ej
k3ymiyQg1psYev3lQLyly4U60R7ehGTUwwkua4XxMJ/nGbHag74cxqeYx198zDeWqzWsbI3kAwzF
Vxvo24Ee4E+Zjk1ICkzxwtqbAxlPKcbZT17UDZTECQiC1wL1dPwqHpNPS7Gvi9wv3m4cHRRvE5a8
K9rqhEcS6qrNJkPmVQUswG7xrMy+LgFvGuyJPB+s6XDFZIWjLzrZh6tP+tjemiI4CvBo2OzHt01G
lq+sDoNtJ+CTqUPJ8jKeCsgnneIN9wlI0oDiSwxTfLYBmLMfP3Rod1ZVALZjgwaly5IZ2sEYvpuj
wROSLXJ+oC47JlkEY0NRf5DpPTlvKxtklhq0emrtglpGJXFJfO1n15Ux7RbnF4gvLt2bn1H+q165
6ZbU3i4WYbZqb+G/dyrmd2fUFVDZ8Rp/ppqbnBfPyRYjRkdyO3IwVoTIBcmqfdQp7dpAdwVYxHby
NpLYxV3GYb9tH88Ua9lsB+eN0jmat9NoL+Gax7dSaFyn7+SS2haIqryaCz7mgef1MCdaHv3oeGLE
D2Ig4MBKF7X40vBE4eOjSny9BOkmLe099GE+TiLZsl0edDM8JCJaLL4bFnu6kEOJkvyt/bxREGHE
+pZ+AsGp29E8ziX+a9Nyvm3rMWPGCTfnVTON592YWtg57TMf7vvtSd2cOxf8iA3HeOUn29iqbGrw
3SQk+fQzmiQ/9Pv62M//1XQb8K5UEwtaQOk/m+6utqyhvYAvQPOwqplyXBzhW6Uj/lE3NoDcuQF7
Qz9kLsAFs2aChAgICkWVgYIOQnPpXaW1edyJenislqd8xizGApZvVsMtIDC8vO5B1ADfGvp3hFmi
nxO9pHkJlUgbwhcZtVyXFeBQpW6vtNfHBd8DKSYbDbI8YDNgPgTyIGmXfsNHcilCaFeAQMgcAab0
YtZYPw0iR7bUX3fFMkfGBIMRGE5/3hUNBZ0hiLq25B7AMgIYRGSC8RHjLcVwEHWKRMWm3g8P2Ahg
/+uqd7wBSdTKqrzxWSB+Q5k2RJua3jGe8nAAEUIIPkouOi7eMVOvf197HDvcX9oUTf4Hy8Uy/2Kz
immb6/WlWZ4z9zYXSj9h8EIdLP2kE/1r9M8e8vuF7uYfwq1rT8e41JfYjNT5U16HPPVyNwPeFeMx
JGu0Z0LS1ylTPtZeW56rXdOsgR9xX//3e5a+w9ZMWdYVGQIb3jHjn//G7TlZxVE3bp0cxn08kUAf
j1HHeL10yy7eYuoak0qYkSMPd53odVT0BoxZwnX7sxwetY+s9jQ41LbYKiPt7N8v7pc96F+fiKZb
Fsap/O0XC+63F1dbiWbdbrK6RA/ZZN45n+nZEmEkVDJzsOXLEuFiSxZl9VA2U/JaLvUW8YEuzDJ0
PNeg7d6J8y6tmZqPVSY4cuPKxlskECzvM9j696v9xdD869XiJ6PoDChE9Rd/67dXO6i9Olx15YI7
B379k2RibS/hyQc1ZRrj1AlHQ+diLexGzp5SHXSCM8QjYOsnE76/TTrGBWbA/5ZFSzXNexUg9h1m
2gwxohrK4d4VdaJ0p7lyqBUHSFPPCPoLx4itZKVrDkNsxH9C7SeYmskesg1ynjDdkqqHQbmQVkRA
gCfHr7fbTI33EWpsqrLZsQNvrxK3BfQii7zBLBTzuZ/Mnr6FYn9/J3d4aJKl4sUUFG1U0kIP7K0Z
3ED8RCJpgowxwZLemmaX6Y9hO8ZfzM7xFppkVI+cXIVg8z+fi8LqGf21aNvMhfjFYHQsyhO/cY4L
nSoME+Fpvs6mMIyy1/gDRwsrnWAbnT9c1wUmxqAujroq5q1jOfVc9HCMAUlSpplvOPlXAaUQxb9r
8YPQOKWutckPWBAOk2iNBdJn/oLTNwJ7yjlljRJ+dn0nsguCgM3hOc3cn5gW8nebLnWLxFARYxfm
93++WbG1msE8GZelukB1FK+PGwOLhRcEeRnDRHzM6FZiYN2vnhptT5LGEwZbTNjwS8H/xx42yUyw
I/ttcLQdxRtxFF+n1BaDaCpNjhsAXwF/fDp3IaTMtEuiWW62HrwVDnaG/OJuefkkWxpTZt1UKc/t
4THbZHtjq4IW1UH3XD2PTvTLbnpylxy/mx6SK8/PF3sVhCNJdxXdza8TYZiCXVXoPmJHyjxzh68e
Rg0TedK55OraIuU8lQsTN6zymBR3pKiDYCBC+mimxVsrzOBBEytDcy38sNH+Oi7vdgc2Bc1igzB1
Hsy7BWWWYm/kYmMsb2i966A2ZvRQRJvIp2mazhMQC8TRanloyv2AZXFUv7S413LmFeS0q35frU/J
U3PyYRxd1El23DPnGVmn8VcPXlidn5sYHjBhAupjaYV5FOBi98MOp31zQnIAoxQcXZmYUtyVBEkf
W71xRNucja6xD6W17KrtCfij2RSnJ+ESNEqQsTdcg8s50PIpyqnxgLtY7xpsnUrdRXKo1QjTl+dh
bWRvUjEqu5mvMR/U64WRu5QVDP0Y/VFcMNoi70cewykIJpjHyUOZrYTrQYWvF13Jq3hXlSVMHX4Q
eeck7i2gN9r63qzBU5pF3G9UYxyBPvx7n0fP/Xeh8MdtuHtcCqMW4+xoqsuwczaARL07waHGMezR
aY250DyZkcLhWfZtMjita/F1+nH77YW1b6/4v+g8hbvdl/sBNPKyOIiOzCNGpKd/fZJmmNvOCjsM
YNJPQJMZqV/t3TQcfzqTZX590FzzjPqiYyKmzYjX3XSgIWNPX7umH/7qhFPni554/Lrgbg4Xt/S6
gAGty0+fi+AFrdu6EGlsjV/sas4HcArfvMPj5r8LNxxVR1u0geg6+s0WUgzaWlt2QDYS/xDuXp/3
/BmbgQ2QwZt84W8TLgNwMnaEdAPgH5GDcAzsssfo5mo/kyFol/NkKfhQS0g3/vWduk/SEYJhFRUs
Le6q8bJXEol4yRgi0ubzffy9of2dBhf7FQAWAMxtDjXXEwMyTxpPX5ztHpktgecgNyNw141aUVcL
JEfwByB/LIts2Q64N+NHAzlxhypsYvoAPHw4Mo0PzvT8Eh3LFvh3fI55E5XX8DGOXy/46N7eXl5I
9Fi/rxnOO/PRovUdHZv97L0/givRGEUOYwb7fZ1w/pMKNcupBM7LG3dbDkgFQgedurSG/GV5GAtz
SqC38FJqBcEDe0dwPLxHjHnODpLlaeH3U2FJeGL9iNM7E58jXyyxQcfgi1A9ZNNu4cOQcT9P3uiW
lE5i/oh0cMBNnn9+xngFaPweKgj2Zx4s0gnF9SM+NAw+orXoGj4icaebm/x7MX8sXX8NWO52oGUd
eDl+p/wx3zC54G40LgiCKhwcscAyXm8eLl5z9SlfIkq0Hx9xF2QNjb+utud5lr9cgjhXs8E1P/Dq
sZ8f17o9X29723J0m5Ehtyq3l4HIfzceA6b9OMLclg/Mjf2SzheqmQrSOoqyLzaXmkiebL9yAZFf
+2WwfCawhlVbTRuwgf9+abT9qfPx9e+H/m96qC7yzEPVQuZBvXxfD1iddrplGDou6fo0eU4tgs4h
uwWD7lTATAX3uA76aFJ1PrNwKlWG4j+8hG93XzQfOPhoGoLtu7E02rarTlDqCD3ovvHLDCtFkn4E
mcfHFF00OZ2dDU6b/UiO/fbS7PljdChDePlu48+iVNf7PDNGuYkaQzX0JRj8KIB8fIJggMiKI2h2
x/DVWJayd5Iod90f74DxTaMuUV//78u4aw6rAivlW18XY52yUZ2TPf2FMOHrznAa4B2WJt6vPnHx
yNnP4WlKPOOn+cy4xWUiFkhTRCw+HhV12Ifyh/l8Ca+QxDACyPbXNyo0iFCKH1ObrRnRDC78HCC7
TznkpL6xKYTDdOlDzBkNKoXOKVdoTcBB/RF5ND0hxLpi9u/P/LtK/o93fHfUKHJ7bfBoNZeKhVj0
skK8k8hrrDPgmV6lLWqvlGDEZgWbpmgWlx4/JOCTHVIvCKb9zeH3c/GaKU46unJ8CrwXNA+i20tP
pfSuw8qulioZDNcIoFMgKBsXvh4FxtIyP//9Vv72GuAJAmBRFHhr2JH/Ki5+a48aS9bzCyrRpQxk
aLAZYqyMfwubW21gmMxgkricSb3IFyai6h9KF3NsFO7Lr9+urt8rtfrOgtVBy9i+lxzbugecyqZO
YQpVVtkJoflyeYpnKKI/1EWPVvQAVQEv5ZW1u84hehmr0/I6Q0oQxA5WddNqEU/UD7ayMbvC0zk1
otfrHIiOwWz12T8yiJ6xRa+SdoJQMz8v4jeFJMLOQYSFNxZjQZydNWJzY1d+SjwmHAw1utWAA4UR
FPNhR5Fanh1yBy1W2uO/Pwvru7uhKaJKWgAgJgDPnwV/X5ax0OtVQXcjPWHzRakyI2b7pYwIACNy
e5K7V8hTHsSQXX6aMNhmxk/gMvre6rPypbANkV2TBg+14K1YnLDosDxGv5gB8HS93bZHV551a80n
hgBaRPx0CixPeK0PIpYF22FOOokRMOjhWVpYs0G025d+eWQXwxnhzNxheCN/EC2V08ke449HOnos
OMQp7R/pYsbYPGsP6pKisgSKWCuosEiDteXlv+/Tt2tWU0XsYUXJkiXjTlGIO/kxxaNaW6aX56sY
KjdimPzsdGgHpOarflh0wjvBC/aJzzZqZLvmPFVWRhdey5cfXsp3RSdCQ7p5FKmjgdufH1k2ZOU5
OdE/cAAh3jPJXyNc8uyjnDBrktCJNZwAG0UQ536UOf4tr+HZhYGF1tGUNAyj7zbeHt2GngtYmuMV
cUyudizmM8XEoeV8XQCXSnLMrEXdxJfWq5NoctHMBxFB8nD8ymprrsS8qEIK9D6BdaYTolkqH133
EJFYU9mJWT7cDPTY6FBVOf4QhtMCMcYsIXcpOgthf4E8JDjaCWsLJfoyr6lvdtJe7ReIWma3XJhn
DdpBpcMTpnSzIbiSKzRe7qaRia42DvIrBCei08Z6WJ4+Tpc51niOmlAU03fEw5taImIZxQW37tBq
++7UH7CyGy9yFq/L0rhOyjPeWzJl6JG0oAZ6ePGF2K69JVgYMTZLals0X4aavKuSGf/ZCqQbyYNo
vDTOxBYjWCTazgBtrPbb3LClBkk3hKBIRoAYGwSVxmwEnS0Js9O1mB4JrEiKed9Vb2m/LNiIcoyX
ShU0iaJDM8hbtzYR35/S5ZgIeT5lQ3s/XSQnBphydKULznk869k4emt94tkYv1S1NawyDCMMEiCb
i1c1p8XFZPrM5MnAogeKgmr1aykS1ybplnhhxCh2bkn6pCVUYipuoBAwLZIqY1xvOxGLskhx/73K
5e82pt8X2t3GdMtPBGoeZTmscDgCbCi2F5jr/b7Xvi4S2NlNds+AUqfjp1EBSmIwkWyPuC0lPQ/g
VbR7tioZ/njtJPKHUJs/HCPSdxXI76/vblRQ5NI1idDDL/PLAu/3sybC6hyrdePikwFS4K6St1ff
gISRUIfqFm5kjf/vm/RLO3d/lhmijGszZniaer97y0M0nI9pgs+gMC/rN9bDFb5IJXgju/kGZ5Yl
qbsnkhktCGQ43mFrb9rq0fnhdXx3MyDxizAzJVNHJv/nltRkmBpcjiVbEpLvfhLBCOl467MGOkgz
QTuumrOB8CJtiiEjFoH/vrz8DUTHTvR/lx/X0m8FRVJwgwQq5QdzrwbqhhlN39ovzYZNZk04BqzN
eftlArPhuMD423j49/W/awmAcTB5kGRthFrvimLtKg/6palGSCNIkE+fVC8Sn+Tb4HUMMksQMLYu
WyG7QB1yRG0xIUCC0x63cqP/tC6/Gdb88VruNuiuPgtJVGDLDGkcDTaTGuw54V9XKK6RE/5SM7eJ
98MdGJ/Gu4XIhiKi9MGTjAVwdyZJlaSeimooQbwhqT7l6/oBJ4q3PLwF/8PZee1GjkRb9osI0Cf5
SpPeSUrZF0KlKtF7l+TXz6L64o6UEpSYAbpQ6HJ0wWDEOXuvLb2b6/wEgB9FjHx75bjT1Xw7LowT
VpKywk8Xs4TuzSpTLLJxG8d352bR0KboF5lKt5rQathNglWIu7Da6Qp/4lacrdEqX61N/zT+FCZW
aKq0yKgTT6/Hp/Hnz0agGGWM/LBdVCtEtk2+Jhl4BgVoTaDPYywQwASUyCrWBT4s69wvW2AjTP/h
lRnhY+t3cUOmXRF7QhWAEwEAX08lUYV46PVQ2eg5/MhoKpQjy1ROkXBQtMYa2nReVribmxlhhegM
DZPgC8/OwCHV0y4nRy8l1nZP2TdBNqyilhAGO05pTnsI+Mm9/v0JfnRuLk8YRgNjhho7tuiL8apr
sl7XpVLehPvacCoH+wNtYTxJhNE6Uuk2zZ1vuhHei3ErIqMU3I7gWhL+7HoVtiiZhL2M/HmT15ye
ToATRdR9cX833F4znnyb8llwyax5dG4ulkP+7+u9LZOsq5VaUfdY7rC00Uxh7wWnfzjPawRkO/T8
2RkB1Cyzxavtucs37OPguOmgypoa8Q4XU2zVJ1IiypK675o1NYeqp098NyLkp5HM8c+ToQBCR9qt
i8SlKQogtMfZfq0T99NNUKAJiRJ1XwITPvo0n8Z6Nwubsh8kb48DISw2vrjALiKC+ulcqSBv1RKF
Q9PdYk/EBqGFVzqmHymJn4eLoYkiRmlZ4chwVT+6mJ8OP8vPbZNog76nz64Q0FNNoyRNQTO161ZG
KmegsFXWbSmQnUoSj0RnayyWhVZZSoh4tEz2clKuwkaz/F0z3BbKS1fFIM7eoikCtifStiWm1P9X
nm+1+vn3wf4NLmeyYmYMScDm2WwBePk6gkKzywCu181uTKGB5OyZQPT7+cbXHa9DHhO9x/FDDDM8
Es5kvxzUAe7h4Oho+2P/bwJgp6gVS0pXhSBYmkSgaDgt4zJrGNu5j6ywSCHqJ4ukcX4/82+fuI8z
R9JCT8hkAOoXww/IiKa3QRhvFRlrQD5DDzxYphK5PsZN4ridjgKD6b/k/U07S57xvOUScY5jUa/L
8Zrf7lszcDobBfbl1H/gq3PZ1gTX2VW6FGVbSL4K9eCzo5D3NTiiv+zBvRF5/gRNNPKvFGEu38H/
DovrjhlAwX9y8fjqRjqnZT6L2bW6inzf8qlJ1h34WPWKAOHnC4Q3xFYTzoZ5mUli9pKWnfmObdEg
2UqBU6Gl2iC+RNpLKClrHdIGWHuhih0BFw/Yst8f9+VndbpQ1C+EgeC+o1d18VlVslCvK0GLtrD4
6gy26X2fvmC1/v0o3yQHH4cBg2HMcNnzLl+sGoam1KOk9RFAqvGBwaPHza1OQ87TfUckZm8aV75e
4mp367iw2THaakrcvXDqciwJWcn+racycrYQrVy5BdrlmtacsjUmo5Eoivx0uahTC6HgnMOY+cLN
+/sK51NGRkJZrEb1T+9tK/VNeQuUd3rkkUZQoowHJhwOOjCDMoDgPnrzlI5uP9KoJUYzBU2Yi+Oh
Vf1dHmHN02un9gggKvVjo+a2Xr6MreGWyCIzmgI+oachS+iRtRtuV+E4C3FTwG4ckjOPJHCS/LEf
IjeuaDSBdWwTiPstWTUNa8vSUiCIYMCei3o+mcKvPLfpuXyehE1TYpELHZNvIclLl9K3uO5HRa0D
7c7fewvcN46/S17FuTjfF4sb4cqUL12uaC+PdjEYo8BIDXax2l1DVW3YFRs6AzfinFL/xlxeubJp
eXR5ZTIhA6xHlKk2eTEigzGSPVYrszvvfvYWLiOErK4ASHpOVZSABheH6e9H/PamwemlDsqrrsqM
MeNiG6l1PGIxlKt9SkVNaECCHscACvHx98N8q19xE/FXa8yVOOcM7fK72Z7rqC9mSoa1vELqiwMI
QwmJydbacN/Bfu1hkqIV/f2oYFO/30/wJZQVsT+raIsun53aGSGjqMK6hZqTbiNhs0/pw2yK2uO/
cUrBA7u4PD8NaHuRW7/tOqwG6BtWLFBdHYW7Qs0+sIWDvyeAaNHMvR2FDeTxMv0dPnhP1Zu6U3dg
GVe626IfBpK77jNq9NFSXiY7DgteCgP8QqZcdhdVjo/6kRaB+VzTEjxBF1grb0nlJIqdPU2DCmZk
ZJ0Fq78hysRsJo8BoYTmQTnIN/0adNpDvU/dEjs+bdD9bF7MmxW87Hm3qqiM0E9LLEWx9RvaqbQK
0YLboA3mzRYEIcSpBF1D4JIg164rRzgY7zWKFsv4py3pet7UGFW6JcIWR5ub84TULOrFd9qmOoSb
tnpICQgmChqEGk9RXgyLam4eZvNxA5uz/FfHTnwmPLPeNzQaiWlF0P4yYEmg0bsOjoSYv8KkcOit
Wkjn5t1de58d2gVVNe1Rxs1HambgtgS+PlVIKvD60ehDEgFscA9/fi/vyz/DY/hHu0tW3ksJRty0
pKm1nZykbXXADvYSx4v+nvjwdxkj1rqbzw6wwREQg+rgGRpH2BYoxIinv6n3ybO07W/7V1YJJLSF
NF+pAGKffxUONZqZ9+hvENGkKW+YOGGJ4v7BvIVWdsGpRp3NXZbezLfor0Iib4/0VnJUxsVg04Zb
FAedKNE5sYwjtLN6We4VB9PGoXmUj74/WSbhiLF6TN0c4xbOoWTCdFv9PrsLnHGdPQg7VtMYKm8r
dFvmTroxRyveVX/GP+fH9t9w39/KpN2w4Oq2PLZFv+PtDWgkkz5uHZmcCcbaAU6jCc2DQfojLfKT
f0TZY7T2CKcRlXNoNelk8BrupY34XD1QnMB3rK+aTVPxJbFM3Iw0UtmPHamnKDSpT/Vt+iLet7fJ
aXY4r7QNEsHsOYko9YDAVh1pzzoRyqoUzs0/7X36QhmMEp8AfIdD5mzuMD4kN8/3mlMvs526Kf4V
Nwqi8vSoPFS39anZi9sByk86JamL2+IW+zPJoc//JhXTv7ON5Fe0nsFz0K/1aQgP1jNCOoNmsEbL
m4BWGrJ4jHGEEbiDaWe2eCVFGZsApGtrMVjF7i8/L+y79/f7u8lFgSzdKU/Vq/fE5rjdeod2W66q
GvLbUhvASzIK8cMNcxGbWbxKrFXlTh6T+FiFdncLd44IebwC78Ji1OZN/ecx0p4K2o9H87V+Vnbt
W/kk7JR19KC5cHt2yUYANGaVbw0t8EfuvXEy9/G9fzO71egrnxewdibjouUhja6feFx0o9+TgHBe
W6H7TetbcuGY4iPQkcej6S8R/tq67lJs5d9U/3qh0wo4y+3zbYkePZ/iZippWsMzeh4jjGDnWzff
YgrHYG6+kDl71N6FXbGvEFa3NNVrB9J18arcJBv/RPfxyC/m3fTootqacoHHeTBauNfRIs+bf/3B
73GRORXvbm0JC6yzjr7U/5Ai0x47ZIbsjPBzqfg7B0xEeG6W6Tw+kJS2JGZvU9+Z6y5zZg/lYbyX
QfylYJPBSyOxyh1MD2Aczlb7OBDKdR/TDWLZQpr6H00g1sUJ79QN5eH76KVuLKNwwWOJfyhr77R/
AEiOpOMssmKOOV1vrOY+PkCRDnIiiFLJ9u9EvMDNfbVQH8li3mEBuqdKKi/lx/RQ3BiPOqr+Yd46
4ttkkXPfz/Po5O/FdbQSb7TVDLfCYCUv6+fnaN1jyCN8e+6/glB4UBeThcDbD/xDGMxuqpfuvln4
dmEd9Ttvma9Gt9mJy2pRLcZde3fzpKDAF9GqFG/+O9MeEsz+ZpBXKkK+ZbpRVvnG5HjkQs7FTXw3
+XZ+/0Z+K3RPX2aTig1VUwXKkXHxiRx7razOswgam+7ZqvxckecWv5wDAxb4UWo3A/WqqppC2ucZ
VZlz909FAwMwUQjHdS8+humuDA8U6kPx79k8X1mffJM4cXrYG4xJsSbLk17065b1XGSdCswcQAsa
GcnpVqP1Ji2w96wSN8NH9Pvd+GmxB56PwjrNNgNrxbRA+7S/N7q0rUsxIsDLGh2+emsENSSwhYe/
vx9o2qpdLPSgFSN0pr6kaFTMvh6nPMdp25VmsS8H7im10fQJ4UzwJgc12Tn3uZTbvx/wxyvDJkLG
3LQQ+rZ5FGdxanTnMD91DuHGC//liFgEB+Hk2vr/OZRhUBWdHhjRRl8vTtfKsewjDtUTKy3b3VZi
9B9SjEn98sqhfljgGTTJRIq+E8TncqfYxGKZhyGHqpzgiLTJZS2Hf/psxyf/ubCvPLWfRuOkyqe0
ScFQJnrw65WJfRgLfW9mp42+yLb+XnLOVk1eG6suFJ3XFufft+HsvHEAUO5QNPYDl4fLBqoQXsbh
YJlYgf0HsapT4upC84oG+MqtnF70r0NSEbmiSaZNP2f2LTRKCYrCO+fp6WFm7eanW6yJ9uJsb+/f
b27+P4YIzQoq9mAoaSXr+sWN1GOtihR9zE5gU1kP5vZkSqdjbxMA8/8+hXw9lvr1oQVqUM6IZ85O
dCJZ2ZKVPQnT+CR5BxFPsHFl+Cvf3ALs2wiiA/tLMZ5q26U+SqgSU8zMttzr97mLB3c9HgDzslgW
AcYt6zVqjiWhNCvM0i5oHVe8qdcNVlphDpheOlT8cr02l5RbID0UbygLhoV0F6yGhbg/H8xlvsQn
Lq3Mpf8obAR2ofKOqZqg++aZVf28e67XyIf5TTYvsTXbgqdZKHf1+nwgDYGgRVgzD+RUGy/VE0DF
J29n3g30rYQ7jGRbBSuYCoajXJwJLsG8uKOFZayMVbep4EOI6Bn3s1t/550gAjyHC/mo7VWYAtVS
2VOVYL2aPHon72Rkc/k5tI8I7lbqanjWboejviIkbymvlD3r4AVJekc8+KvoUVwxqvGSF+gOu7Wx
LZ2Rnhkfk2LpLY+kUWBAK5aqQwvbzoBwZctiSfli3qyzJZCr5f/8Lv9K7RBcufS35ot4NxKiOP3N
eDsu+Btu8JgtvYYF3VS0XOmOtEDai3lt+kH4wVJZhFvxoL2cb4AiWO2cXEbsadaEP0NeA46ie319
pjftsPiz3v4t3iYb2xFkFXZ6A5jB4s2032QSCPl9fiCw34R2tdT2k/RxXJg47fWt3GKJiwnF6SjJ
UHG16XbIqFqW5nOl2eWSbBbXRzRq2MJWXGgnYW5up73PtI/Cguwg/d8gvYJhEv8hyGGhYMREErAq
2OJU89k2WAibHKiK7lZzaTUNu+55+nPYck+zLaZJ/iyj6Upl8oeJcRry09SIMVH5Jtzv27KvaiUH
BzbszsVJKncyyZIhIXCHglaIt+7GwwTcbbS7MLlWx5te4IuZ68vBL+qiQ542w1ioJTcJV4kG2L41
7jpc3YmBQw3bXxqcEuk0g0pkZrHTNoVV1s7v0+e3zsB/L/3/3oFLgF7dRGZm1h4JNhUpTRVPsETZ
FdgBlQWF5MyEBFUpVK3O8LCy/AOdlRoPBmlwrLQERkA0ZviBV1k9Q1TA4phCewfFJfDuxhHyI5om
X1gEw7GR7kbp7veT/6E8w+Pj60lniTIQBdGvU2Q2doU5oFrZ+yzzm8DF3tWn7tg/AnGsdbZk/rsH
SyQT70XxqFaaNTMdP7zNFacjwODKyfz4OKeWKq18UwFA9PVk8iJHYnQW1LvWFglrDW8mrIlbbM7o
f7v7YZPc19eWET98+yi28jlCWKtNAqOvh0xGaFm1zIydyycR0JK/Y6bsjb1p7gL1X5k++ud7AxXL
bDmT1prn237yoosVSrRrX0bte0WOM+Gq0XrNZAyA04rn0wo0rMZODOvK2IfM/PmmYsNyhgrTHwdz
2xBWG/7rABuVacUTQpkXnCQAOh25oCkYPUNem/mzUjxL1MsLpOMDlLAcQIm4bitM995oZxkCgV1l
dQvdC+1QjnFVmU6mnsbyNpztYqoRgcSElGjLfsgW1UiVoH9NUrdV90W+EivYJTjcSu8N7Ph4vkny
14JNcB/xuilUZLy334fD96YVX9PPN+RC3YAYzOuCekZvv1CA0PqWrMNRKFDIljCHYjhYEY6Dc0w8
+O2sJaeJgn6JNAzHphCtw/C2AhAegOr1oEwlMbA9jwhxjeuhwlEAMKkltxxRP5JFo7Bn/f30p5Fz
OTcpGk0G+kWaoV8uUIU4VcpySEGGaU8SpaOe9X7QQQOpkYetC7Z8vx/vW0N7moc+H/BiKIcsPaLZ
dEBJfpDScNUUylEi3101FDssXpu4cqMydfqmtkfxXu1KW1XODmYsqy59W9YKdxiOid85OVSusX7r
vK0G8Q/RNR4xmIdjN88i1Ymq1mpFadUO9B+okA3E01z1+XyTE3xcjC6avAZk/IqX3XmP9lPQBlm5
H1k8KE9keQjNSYUoELa3DfQ8gxmSfiZyrEM0OrKwirF0cNq4B7V1XD0V8Z0hEdNLuVN5Rz/JeC+v
PGD1pxdW1cSJhInJUbs0rvreoJR51qd7pZYX9N4zsrWK2RnNwH01kOAsxGtKza2W2rAnhg9w3EDO
tYDRxhgfSGYcq8o9i7FTtye8uBZSOXdiFKZDOTcS6lymthmNyrOk7F+SYNoYcSiU8nycQXYC17MQ
KQDJKmEAtHn6GTUEaqcF4goRceoQnjCCZ/3NOBM3EUqg30eb/L05oigq0if2zESXSx/t+k+zlThE
QeVTWdi3KeeBoITGmSsjBqU/nDme4uiNLUZ7KlJqscoyZyS1gZAwWCnAuEjm9JbxNanCDxWNr+d0
8TFr21neD0Gm3p2fZEQZlGMWyhPzxQzrzB4qFVpgUkB8FmBA3f5ib7uJKGltoYZeUe1+7GIuX/7P
d+fiXZSFOG/TYcj3VZVQ9KNPrqCP8Gi9RRO+PHswG4TmcUDrvYxWIRlYnfAca8+lvy76+zEkJ7bB
y8P3uFwb6t8mIh3MdL0ceIjpNM29QHjpWUPqg26gScgsfU/iu4b46RLenJ7PTaF4qAS8i2Vgj4Py
MPZQRYzOyTJ4iv46koZNEGmbungJ22QRGqvSw/XNTxrfFLyoh1xtpqwKO0ggPIAWU1WGKd3CWXGv
Uyhi3TBvoUFWYX1F0XVtYF0SnGd1kcbauR/38PxiXJCPAhLrXf1CobtylfsZYFGrf0v2KFvh5O9g
tzjJLrymLPxxAvr0BC95zIMgJin+ZQjBZJIJ5Q3CYXiGgmdL0auipYu5hNwFACnKz3M68G7OqYpR
XAIvmt0Y+m1nqBaGnY2hx04X5XamHz3vfGUK+qbDnKbJT2d5ufYUvSwbCpWbFZPG6TQrkUIBEMzI
LrG+ASRCvC9v/NI1JDs8XDOUfpOffRyduQ9bEqRIPnVfVyxShiZpbMpsX7SSpSFDDnsUp8QayCps
NR9yoNsHqdt3RAF6qypDSWCsKuOYn4m49LW51x095AWJiolblq7MUJd9dHweVGxUZKHQtPlxKVeX
UiFUhT7qWUb57nAGBqv/URN1q0iALWfKqk3v5DZ0wyFjwgQJnr8oqIzjwW2rP7Oa0neR2LVy0xO0
Kc4gaInJqq8efI1Ve605UEB1IhVDky8n4rAU6pJSW2MPQrHBDpZXbpq9xLXgjJ6bULQvQyD5ifBI
8e8uTgxHL8hvi+wc2mNzhhylFG6ln1eKBk1LwbItSHROnvF/L/yZzor0ytbp8tl9uzsXtZE0VsPe
6ARpRy+zm+xJ8oPSrLSld8zYYfueZTwN2+a2RD5Z7MI3iMFX9k2XNS7OYBq8MnVeZBhgTy5UbT7h
gp1s+sMuOIIvYT//Dgd21+x8CjOmc1XzcaHV/Xa4i82F7KGKDutiEvNtZuIWKzBLRa92w84m4DI4
r8yr2qWfDsmbwepPnlHy/dg5fvpG+qFXNp0hjZtRcflTVli9Gjk5i5sh2vrCQcxu+qs894sNzcdl
fjrmR4nq0zFbMa7MimTmDXlQeQFcZ1PSW61cEPy/rwB+PhCaRLx4Io7EywGUVqrQGej/Au8VoHSA
77Z1o+L9anDI5Rfhv0vSZfL9JiYKgvOv00xHWI4q5v246XSBQNKXQlsNaeF4ebpikt5243l9nv0b
hoUmkXxEfmmi9dtRJzUMqgTrfT+511HmRt3dpIBmtrzyyfpxJGOHRBoIIljkUX89wT5RskjzExE+
LvkIMDWJFnFHl3Bd3zk//37b5WnX82lp8d/dMGcyyX6KDivo4rWZxXmXDH0g7uKHBgtXOTWkw9vz
tl/oJ+8wEURDfK3hMdgE++LdOAD/WsqciLi/Vu+8lGR+nMqMFfCkv0Z+/n2LM+pD13Y01FRCBtOO
klY413Js0JXdZrdp9KcO4s0QtM6Z3VupIwsQWJ5cUwX99JrNUEEDK57YEZeCKaHT2iKrxWHjTykZ
t8r4L4UwZshvSbLW64XJFKv14pXPy2Xh6+PiJ9U12yfsWUBOvj503auVcGi0jxeN8Z/QqJ/h/pEk
xUr+9I1kFYVdkt1D/k+I7rq7pki92H38d3zMc9BBphyDy2KJKGJF6rTivGkE0jSAVeprYQZ2y7zy
pfgo/18MOARC4ILoENA++vjOfppRgroZWJSN6ulpd2j3B2hd68nK7a1ub03qm9b20XXXkQXXLbhh
keH0y976q1y53dPdvDgJPGeUaMhsAoH2USv4dBKmonlnKc3SLb5NKcdkAsHSX5Jd1DR/zsPiyjt2
UYia7i1H03C2KDNZR/n89dnK0SzuhzjSTrG12+0Of2C4BofVbWMdt4WFFMHOFhMUoLUefj/wZa/u
fw6M0FWclnXq5aQqtEJbG+IAjUNfpvlffTaJdswXJvKMWoXaMKKa94DKzCy6onb7+Ke/3WFs5R89
wu8676GtpCDoSnkHucA9b6XtxGaYOTq4gjVYA7o15gHw+3NyFFS3OPmb/nUEHQNWgn7Kuno+r87b
bjuC43GM10GZD7vkoJ9MO9ySfDjQ24cPalXvORuwwAE6AyBl5D/6HpXV55PWoHgVbnBntqvmtluA
C5yEGrMjcEPDxhlmHBSbhEcq80sCQFd47v6AUIx25+dqJ/ylT+6wFyp21zYCl1rR/x7Jp/tyscgV
VEFNxyHVToXztNvN5/866/hvsd3vl8ubq2no08D67SFcfFQbT1DNRmeYJ39F3w4gmw9boPjcohYm
hejQqe8kDF32VSeN/MP3nI4V8+cU7SGBV/k65sWQpbIpJtrpIbWeRHuO+tX+k65PvnW7SCxrv1+b
D2v77mZ5ZeBJP0zfXw58cc19ThqpV8jRiS7XIjql+HTRKIlzHd7k76/Xxwfp8vbKEpUaIjyIPPuI
Xvo0i6TxGJXlrE12wpKagIHqaQcWcMQ/TSEU72xjs3lJcYQMt+cTuqwJNY9/Bh62x/r/yWiJH9hp
EoBo/2zBg1Pvg+fgr/YGf+le2+XmijQYwn2DpYy0jWaEagvvPv68f37o6IFLJoKKcxjNB9uk0aru
CSmUlxS1upf4KqphWhVdXiutY9wSNHa/N1ob3UuwUSjtQcJa3r5XplWvMY8oVMU2MFseICiUhGY3
Du2kwckfNSfdRHA99yCDofPKNwFV+Nt+ILDTmlmUSZHJ+aHdpo6XOMZOBZmSnGLBxQxMrio0JDSR
ULoI2EZvFRKMBYcGRFoBL7+Dr29aO20ODoxpgJqiE/YuKPFdtszayS8FxSMYXZVzo/9YkXiCGDHZ
FC7lGlDUBisLxeI90J0Y5upy9uIDlq/nOPxCi1QNR3iRIKAe2idP4o9Zyk55EYDvb8z7WLPJ5cAe
f+qP0p5ow+EgLfS7gihk6sl3ITGwT8PfxtrqkoP8bdK/UbiSEOZhrD168wzOSOM0f1TnfHuu8CRt
S1CvL+GdP6e9hDFeeF6ilO/TXcdMFNAuFEELrCdJa07E6Dz7Vz4mrfMuHYnanv3d4OOXwu1ZP3YL
CKXU65aQam600zVB8Q+7X4KfPz3+i7dqqKWu8f1ZtINuudYO3k2GWLJca5vijr6KZ4/5mnB5+qJb
+bnR1/V9TzThY/si+3a5VjYUPWZ7OrIH74DJpZ/UeaPrPZEFMs/WmCvvDckND5gQduQ4AZ0Hjr5i
OvYPg+S2zT6sbfNK+Kh+UXH8mIiVyX+O5kOmU3OxDQgqgyT4MI7Rs9KqiOTM7nQR3bI4l2J5KQZ1
4Qx+vmgz/yUJT2etW7aB7gzEV5M/ZUIrH45T1icNuXarC28yuOsMlV9EQHrV3MRn3RGxDfKdKsY9
LT2rDbS5D98+ks2VlGCTjnJaX+qxl+HZ8AmOyJGd0dwmSrgewFuIwM95sTO+1GaX2u2sn6c9ExlG
Ffh3kAQqMyRGraGOZWTEAsPdVcPIWCiFj1oPQhul36EfVwqWPfI/nDC41qr8aRGl4P+BJYeB5Rtp
cSxrXWAlDuNdXsO0zKk3Z+aGOEwt/ROF19L6fpzYPx1Ov9ipyIOGZ0oOKD8LBNnUf+TzLhcCl4U5
HgR+YRGyZi6ba7XXH8fJ/73KS29yL3m1UWfsSvwwOJZtTLLMYxXcehkv+0zMwEsGN60kU6PPNjk1
cq+SbgDnxTOAbEG2I/rwqQ+SZZPfEPKtea+edrbbfAatW2mELYnDVfvqydvcQ3fZ3YlGbDepKw/K
Gi+j24E51L0/iZQTbgZQWAxdoffnWhO7Ji2LXjoWeQPTJfNQr7Ita4xlMBZOJ73EebZqo1e/k10s
HYigCxZ6N8nMsHKBKAWmna48zjTHmF1TiF12Hv97syArYC5CD6iaF3NFk6pFpIwmiT9kF3v5u1r/
obA/dIobiBPUTCcSuSeWheDBoryhdiwibddylPzFv657UoNkk7Y7FR+bNFBjnpHIe/ZWkdidzED/
M6T6Q24SH0XJnzZ39qgkDzrA+VFiWo8RqzeBzbrXkmqoWElIWw6gGBJlDbA16VdxvjJRmcby2ywZ
5mGV2XJD4XuSFWMvLxY9j1ScvavjrQmLsb5SYf3Yxn37jH66NxdNSLnQAymV5PPG7DC61AqxEcD9
tHiR+AMYWHFJ2veL0dC4DxvJFYRdrXh/W3obet5gp7hP9GAhec5YaY8dqaWCVm714SmAH6kTMZqR
YNS9DZLEDLFqWe/5HVajWNq3GQ63lmV/TmsnwvMpQWUu11gjnXayBgz3xDEFBsoiUsC0RNz3dANm
enwvGIMj1c1Wbf/+vnj68XWeYZadUhXxQl7mUmqdJzV10Mu7AdzZhBGDPbQDaga67fcjfd9xqsxN
8iQQgyBKWeVi4ohGvwuVeFBPYMT7NWGBLC/YhMXuCiKZ/e9YLI9birbzwtob83tbWCFTu7YUv6Ql
Tn6VCZVookegNokQ9et6WFB0WZydC4V1f4osDiPk7myt5ofRObAHvl2xDVhsrWd7fU/yj7tcTjj4
v5srN/3jpn4Zfmg2+dhNaEy24MZHNejTinWsDbk2a25F7j45u/m4OhV389XCsux97tjughOJ5ivr
bWuT6GAvl/3yHcDclSX6973BxVlMtYhPZxFoZzlItTNpOe7D046l3AE8kUW0yeb27W3h4lDa393R
cp/fvF859H977W93wJh45zgCRcbF12PP+rHJ4lk9bmoBlqnc2MjcJWidOnlMvjmXw5sOOGstZsuk
IxIuHNxkhCMcgnwIxXVa3hpSM4cBs/TIQK2UcDcY51M91LbYARjMgauqN4NCZIc8HnLZd7LCIHLV
0XJMxSjw1bF3ziQ3B8W+rShLizQ55bWmVUhlolVAo4Piz1TFV8cWNg207FllhwNOd35t8HBuATqR
YGt6mOXOeohX9WCm77lxUIl0QD0NxSf3yUFkgRAK72QIWqVSO56JaMN8mGk7XZOsUn4cTPT4Y+aK
hDsKNL7LnKqavJBDY9EL0jZR+aCJBQYGEskaYS744Puzp06GSzNK94Vp2FIpbaI4fGMTtOm9ZDmb
RY9qD3ssHI6eSG7liELQDEK3nSm7oTLXitK7SULyYDppvGOnqtMrb/rPA4upxBDZ5PGyXzxcVRoF
Qn2bcSP3qpMULzU7ERIF8xAn9C1QiyocnK4P7KZqFwmdNOmsWwrrpE55ldJlWGLG5yM6CXRaOKaA
os8EgenZzMnol+sKMpnzQ9Jdqfd+L8FOr8Ons774XnphAYLU7NQTmxKCJKzNLrfmB7bLTBArq3AX
lKmeMgtm4Hq5/H1uvDS2TdMS1XsRvR0zgkrv7evrUAVFGaIhVzbiQlx3WxaZvkmsF8Zu+wwJgFjG
bWcsW8OJgBVtwz14nSRwaNkWK73EXka9Rnj1xgNVcB0j70Gt5vymsc7+qpnTYrBZpahRd8Ejakcs
TOuKBb8b7cVih6IBORI7ANkqW7sYbAU+4zZI74C8wThBU3NLL4XFca3YEVlWq5R/d9igK1MeVL4U
9TIQ3WbENeqMzOt3CF9lSyQd8L7d5JCQCJUma7rGqPH7LZOnysXlDKKIFA1Vg1tHp+nrLZPrQerT
GbPXsHB4Urt56q6CuXU7s7dwH18ja00g0LWyxqUc578HRYQziaHw8zT9YuEQm8GgCmWvnqr5Bufg
00FyDtomcUp8dcHdylq8HbfuM09kcd/G9jtzJ8zIa5f+bcU/jRbJEKGEGBP592LPlIh9kSVeCVs9
HvYluxMpeE3lF11wzeI5LbWN1D0a5k0SuzrpYppuTzisRiE0SqzB9qEmFdjoAxxsGQxjASOeEMmS
eHI9LR9aHdgXYWlFSc29u7KMv5RV/s/9+99Tv1wEhElRqWPXKyfnicKztj28ULFZzF/+WHNrYUlr
wJuisx936/el8/uA+TC5fxsw//euXSrx1HiUxVxP6ZxHd3Vzm2CgrPIbeRzZQ+7CCL2PYJvhUsye
tXrrddBoo3XDkDd63QJLFl51In+r5UyPcQpphpfHEu9jhH/6/nq+HPqVXkkoyhtMHAmhG4It7mZL
2lmOsJPs+jg1atF47K/CR75tpy6OfTHZBcM5K8QuFDceahZPtjX1Xshzh5pM1KOE8PjU3sjEQbad
eeXrIH1rdX0cenJE08ZXWAF8fXHDogv60U/HTVYtB1bXKp3TYFUYa280XUV4CqN7rVfcPLythecU
kY1eMTiT+e/D4ef5AwXB/5zGx8L4090PI7lOcq1lOfr0VKxeAtucHyJnQdGIBajs7I3l3fLakuuH
hd90wbPpYTPRfyNNxHKc5b6qoF5ARay6enkMgvu42WbdJhNsdEKh/FTUTp5sFIJqBHTCjlEeW3Xd
Ji570NxztdkuwFjBTiOZG959fT5W0nJk1ODCNEOn/5tWO1yhWlfZ0d4QCDdRHoyguFJzvZSo8B4j
qOBlYvFKT0MULz7xXSf1Y64O8i46DvtudSZyCkAtQnl21dt2Vc7rO/KKrjSnfz4qpV4+l7SmUTZ/
HTptY6D0TEaZ+X5Dws22mB9uF26x/z+cnddu68i2rp9IADPFW0bl7KQbwlFiFiVRDE9/PvoAa03T
2ubG7onuRsMNM1WNGuEP181k1Bdl5XYL/IwXPCKCvAbcII0BX3sA/bNAruBM5EathOkxfz5fA0+I
rqgBinYzqJysbvBvIareVCSYB1DR5cpMItpJqTRqUBGaIyN4gBLqSy0SpLAioOtA6ndhw/glpeeK
KktSphbKgHK41WhpCvVzXEDN8GNXlbBJvuHCferDYf0eavPdIOoAREYnQ+TRfj7U7XIoxFMgsgDj
iXJ5SEgEw8PDia0P/Ik7ZPYs38a05Lw6Fy2y5b933Z3zs70++BAViGWriPHz+seBr+F/oPmzI3Qr
9YDAdoPC6SYK2H6XRTRCbnZi0HFcR6B9rSHGTOPjVzPBygmHSXmm4+smTfNmdqFSnB6WWc/ReueQ
aO+vpUuBfIJd13k/Bs0rIwpomhyyla/jYiVFozxNpiWSjG1pkZ1xrmiYmeXDF8p10tpLDM82Fa2k
EV1qGVVanIfHnmD1e4LYfjaJY5P8FPGDX7i1WB1ektsBTyjk1RVLcIa28DxreWN9J8PvQ+nHlbrY
syLCwPxQROgYwwPmVLhkF4dToco8tQ7B1DDW65UBFX4Ni9rH+37laDBJUrdgAM59O/jZrcIhDxXs
cW5+PM5v5oasTkWGYQ88DzLM9lG0P/bkmCioB/guwrYHAHGZpGh3kN7YEQ3uo3szlweHHhbCmwwk
PcD/qJh/K8mj7LUSTdyvnBmsZnOzen2qTercrXOCZr79enhpFZhnPCA87SdsUeEnNI5swbrm7xwK
cWK/XzFl62OptnV2N9D88/RdITDdDww/GgwgEGONFo3giUs99cVvWEP7gkmUW0SfoAjdtHV4KVMj
GYbyHL0IxjU86BDsGhZ0Qzce+dPLsnw69eRbXdzu9xGhqiLbHLS3oHSH+0GeA0hNw8McLWAmFRnH
hDqN5ngYZ7axQExs3njhIl18m9MpJjI16kvSs5+/wYrdd6uqoIugQiO21t3Pun+8DIQhTubFZLCE
FP2YLsNlujXcauZP4lWwOVH3LLKrG0yzCZX0Un6jS6sxL2zBAdGDvhnMi3HlYSc50kYlzqf+VH4l
gPtMeMYIg5wfmJtM6AimduWdHxhVEyhgLv0dN39n/MizExd5CNL9XxskrC+5FgwEbnDooVYRpHi+
Xhct9gbgZdJs/r7a3XADWQeZIoU4CHPlZ5QufCgBia5XrVrq4Qolr8JZ9bDXOI8OxqNiPEgl4ipa
ZcnG49+X7tJDvldNC0BvmTutdVqnwAqNJJTECFzK4/N07rZa7IE5xt7aA6XBerUca7s17K/pumel
3MkHZTjHqD7CS8eZR+lkxFGgCIPhjZ7ccfb8vFzudhv0OtqO3IK5H+CXac8F731SDTQIEBzEsRDA
//mOOYLSATsEGYDsU4gdEbENP3JOyTRTvsT0/e/Xei/E/Hux9uf/5DJxlKpCjvTudJgtcoiU0oKA
rujrv69y/+Ohqddmt/R5uyUWWtLZoIl5h7Z9Gi9d9+AgxTwdjwcWRuQHE5Mix8EsQ8B/sx2LmdO8
L9DdO74wykL5EYSmJHcxPoNgkFRxkQhT5tuGXznnZlFwKsfy442Rc2FghSjN6S62Di/i+hK8Frng
tLOaI8vcUASi4uYW9VW9v0seCI3/3FVnbQH1KodiUqq7Z/L+OU65+3lqg8EYLD7hbFlPL83Xi/Vg
oRb08fcXubfI/r1w57sHaRZXUkKL8AwTQPZfgRxV9SZIL3Yseb2Yzi5T+nvztkpvuojboU6q8nOZ
1bKWNkO1rHc2gJ/GyzF0MKu3DV7T7tBWN57pWBPhbTt8i563oXP2vowxY56T07eZv4WgOmFfMjAX
bIVcCWPdI/WcCqEfqudy17insbEsSB0uFpYniwi0QbNmPQYjadJq7TToDF2f8CFv/U2cEGdaCYv0
FWCcwbh6OK4H1DKR3fNZ7qXh9K6I6TD+2w5pZ0EEYq4d4/xcMwAYrtVRwRCi5bHEi3LLKLWn4r5X
yVB2Chq6YOSOcldlvQzqc1GIZ2muLxm6SJP8sbYQf8RkC3mn0A6Xvl1G7nB5AxlPAecbZsXga5c/
VxtA4yDjIvsIImAAhLtcY5x66jndunzVdt1wg4RCakqJhkjndQzDUmuiFIDU6Yr+HAYG9RkbB6NA
e37eDuV9ybseZAu6Fje6KMDhiBAxCq1yZDrjCqPJ/NBX4t47ELgpHXlNAeYqQfrnYjYGeliqhLO5
NEEzaVo/qPB6nNSWp5mXWK2rzmEWfl2946cPbMCpW9+taKtc+0rtOyGNQhTSnMychAXd6ZckWdEM
yhaq9vi8P9CKhmrPcGZrbT8Ksw9L9Xsc2H4JpZWe1kFli0pnSDdUhCq+XIFtHcf5AvVxR/Y08yFG
wODvwHQvxeDXY8EHYIuKvitJGcmcwrQlWzmFVpAttK9TXFMWkW30Kjjc6Ti1D/Xfa3Xe4AD9SfCg
LK9zJtp6vG6Co3NVUwdN/nyYuTW2HfKjn+ZTUQCJFxcAQY1baQ+GXz0P3S6ZTlhC7Q9tdePb9qH7
dpPyogpleApncvV0qdes23OzyerngTY5XAtHgtl/WR8QkivqmXhDBGrYK8DTtki6t8CJwLAB4T72
XedEGAYHdRgeZN47095oVBKkWzRnvmqd3fvS7/aX/XWxznmgFUZ8HRRZwnDcAlCqF4vmtNCKnuP1
N2KdRatT4ejInbQap522kFQGtzTMVWmuJTyU6y4PCITFpvR8/crGAT7pPZ/xTrkKlNjAvrHFHHKu
/4wMqp7kCZ4v4a5yI7o9vpvbGJA5OrXq31e6s/UJipquIVHMBbtTUjh5elWchXaT3NpN4qajVgyt
bzR/bzOiEUOQAyUC6LqL6TmogSxkPNEct+TlZS1PD446QdfAAxPXA2HsUvDaNUfft8UBfFOAv3/+
TyqaHtRbkl2VcIdC99nKcQranHGffvB38RMHkBuhw42Lm/66xZhoDudVB5CBMbs8YD7YE1uNOwsU
dExb4qCV2aYtP79knUZqjQ+sygj8eZ5t5vPp0JqOjJVvPRqj5+f9PgMVT4pgbiJLvpjE/bHrGuYz
2s7r6X63xHNspTvvM9WbKeangRCNj7ADq69ZIBrfTgsBFJfmSLmYaytzeae1PXPeb4npOZMtFIoP
1X6czpFgfJ6Ptvn2C292TpG+x/y9DcnHaDprnGb8u7MNK+baYpQXLQgctShcwgekOip0rL9X670T
EwQfiR8zTBzMu+k/4sN+pA5TZG4w4LnkhXmSzl4LsqtAxE5v+ucw2wjStuIdxeftORaRxECyljB4
O0/1bHHRvoxT7lR+9XG8FM5A1N1z3QeXk+588x932YmAgHrO+kk5qjuQFxfzbRdMdom3Ga9AW7TF
CWZD49T7Wvf1k3+n4m3bmvymJVex1zpBY3gR5ZOsGMFMAY87HGxoqiFsPswnvjbRcOTs+RZtzPsZ
ermcqip0PdrmdfeoiUNDOzSDYTBLajiNheylx3Qcij6+lwjnHV3H12HYa06IFn+CLoegjQoA2vkt
8I5+aDct1iEAg5uis+f7xup06QkEvyH4SMChlEa8JglugQI/914eGFF5S8/MgeCZDribRI/HB6qz
dFpDoIOeb16BA1xoqPiS5mXRI4iNs6o7zdAYyS1IqlIfj3RCpFPWs5LvwISYxMN/JQfiaGEi//Pe
bkFayKlfVDMlGDOrMuHCD33ZOx0XioKZ1PIC7hprznKtpc4xAIwCFTTfDJS5lD8btX1MxoHqMJLR
Qyx9Zqm+TU7PgTYpwqVEYTqQp4q/lIeWqlsnYR4qa1npeYLfJwcPwN23Jwev93sT/BNlQxxMylQ/
C0v6/JqVScvh4BNXAeBl9NkOSc9g5rtt31lt0NYouYkusoh0ws/3NShxhQ7DqEEizl+HOwEg9uw6
Fnc4Ry4PmM5OkNF/bPBnFMaIMsGfs16JCmhPvcCh4ucFLU/e5Aj1A/yQe7bC7w2vomdAP4IaCMxf
t5tVR02tD6tTs5NNUG5nbEqxf9gdX5Zv2XqM3tuMgmORr9INMk6j7cla93yLO+UNasUsJrSLib9E
4J9vxy8LY3gqy2qGflDeOMfrDm6u7r/iKhKKlo7vbIFcaI06gHdeIFmCEkYZr69npScofCd3nc8E
7I110QoHKno3BlHoXCpJGigwoGz4QPMcIlRrVkoc3I3HB3PFMXdxZ97LSz5mChqa2y2HFywJs+eV
fHe3uncyVOm2qQppDZp4P19JM2gOsRql+ApOsr3uhi8p8mlq6FUrFQuRx2yvPNYlwEBx44+FAltS
EgMv+xzexrdRs9F1M/mssTlGLuRgKTizYI0N9xuhVASUY/sqrG/iRGKTcuAabjlEuNa6ft1wlnOu
z8Z4WM/yt8yJx5jSjVG9J7eIET8FCe+Uo6Fz1jENQRAa7c+16kqIcyHsFQhmMRJGFWK/I1gIYwk5
aRWfW4DfuiOg+dnTTLsz7GRGBg1QwYqGDka3f14AbzlqA1aNFG3RZcB+Mn/EuCQolri+Y/GdHLza
8ACyXRqXFYOTWPb29875bgx0vhLq5RC6GfTSlO26hGDPqZ6Owe3wcGXohL32CmFqxioXqCOYRDF/
KRZMfZm9fJ0mA3RNNQejXFN9uzw+DhAF9j2GZ5bu5B5Q2c1h4r2ULKszTcEUVbU9XkYHxn5Aumy4
viP6L5bgwo73gNfZ573hxaiJmBUQtXlpZtPSbOUEEUFwoEV6BhOhv5/2N3me8/Lfp+1s01tyiv0I
/DI2EPb1AgXGBPC/FD7zB5pn5cuA+5WtqHbF2HRu+wcge8jDMHPvuY32Mr9eOoU2kvh0rxBi+bk1
6hybMkFO1d0UZppm7UJ74wljrIFBg2KbbH/p9vqxb+zXBujuRZnnU8tAT+QfnYueruElLsv6O0Sh
Cc4ZRmQC+HWSet7ynWKNoRC6crRn6c/yKD8fL7wksSQehWqmVanpE/TEsRFCo4CnE98+VQI0Ildy
Yd/8RRHPDHVxVXsOhHunFZkRIGBB0pBw6iLji0KLq0T2q13rFRq6gBDt1rR5gELmEL/JhJbscEkz
cJOa74FjWOgXwvrW7ctbgQl1bK2Fjbjqq/Xu3pWObALDB1XjrzaB/OfIrvD/u55rle8OKdDcR4ss
sPZAcnebDUiQ0/Q0MsnizNMjggrWRLUm1mhgfxgh3dO+cdMdLCTzF/o/mkCiKoOK/Hkv4rHWYXPk
DQfF8/Q827+9gQXawQzeOLNo55zR0MVd2VoXo8LsiXu91+4cDZKaUEP4hzY/R7UK02yXTvnYS6em
A7APhuYWXN/a7pvC3ou3OmYMQ4IAIq2AFH4+c5hE4lG6Rihynm0VlmBlFwCGr0SvwaJJx0iOCdIs
CM0gd5R0flNtZLP+3vp3IPJIiykIjcoCKTvYsJ+3EKUh5TFn9Ew82ANjeSomIucL+qaaMxziv7ZS
pZHY2HiEaHFk+uqCDLTNIE6fAQt56GT+NDBcDb/mJnniZEDXHNU/eyiZSukele2xd1x3J1hRO4Ne
Y8hL80Dq4CVylPaGte8rUN1wnBccUqpdZpmbwDLNl9mr/Gpt2S+Pf7+nO8GKi+qGgKwe7cOu2jLz
ylt9NTgZORQx68lILw3zmjq+2NN/udM554O0FTODV9rnXaD+AHe6WjnHDXBPzZO+RJfmuWlQEOFg
S1rtRZ68EVaglGlSiwt0Sufauzo5jk6g5vVxOE8/Dzz/YBrP27zi77dwL5vjUSEQUDsxKe0KkRyz
a3U6JCeVvJajAoKmZElfUIxewtaDeLdJrA0ZkgUg9fTKsWuKj6Bic5oQgjkK3K/StHtGmncaANwP
lT8FLh1d6CQ/16/kU0KG9LC5I7u25oDqlruGvTu+WR7e7ouH7cC2e+LFne7uj4t2k9rhMBF9NNeq
mZC7Ja5RkinqCOZ+XnU4qrA5DYBxphg7Uvl1VCaaseqde3634Dunp46sHU0W8vtWePLncxv+caCf
mzB4aL000LdNLCYVh4fja7Y7PWofeO1coNJ6AKXHh3g8uIybcTGP4N7jlrpCqT53AevPip3c2KBy
/VGy01wBe70X9cBcyHig1jyfzXREp1qG2WBVbP7QQvu0pmrORvU0SPEEtVRr8HlciJ/l1VQYiawA
I7yGa8itTrPUyRBTT11dEVQZ/70Q77T0viU6aKK30VPsopOSi56drwrJA209OtoudU11gT9sqhiV
lC5KrqQU4XUMuYPymdxC0UaEJdILjRNePkEaoxo+mQWibiu17Kl67q5KurQEKGZu6F10AruhHm+G
XIvg5hEOVIXVFVP5TB0joghHmfq7lr+y4+asb2/6zkgXA2WqnZ1Ylb0hIsgK/Aybug3ZfP+iMXMK
erbxHcgZbw8mkkaDt73BzuKJMhicN9GoqJ01r3YU5/M9n0XzG64YEjPywjzbqHDEPUnQd2TurllD
piVFSUw/TO+cNUP9oArXJBrsru6j6O5dMFPOpkJuPbKcF2hHkv0wArv+91K5M/hs8y1aEnTOAQp0
jYMq4XwsjBp9nzrDoCgp7Xa8dzsdrCRenNNR01SQBWQLmytrkMMWHGz+voH7j428PP5grYhnd9Qo
FdlJu0SHelc4NfrMxohoPsFgFT3odHrFUaOxBh6EHHcI3Muwm9Xf17/XC2ghpXjN0f0Cf9nplIjK
lYJvINU7Az3cq7tHQ85uTJypbbhHY93D94pPXvc89p25Hhw/Hhe9FyB2v84KSbo2VyOWqlmSrc71
lgwC0rwIOQmfRXlyjNH8KL2/H/VOo5VrYuz9LS/TXvdnVCxzQ7gUAoWMTIX4PPR0DihY1SYddXNM
p2FlvqiTfCwwYh5tp31JwnfU6SxwSpnWUEyAJ8Gk/eflAy1KGn2YVEvfq+NR6uJ95mqO/ELklJ0I
T3AIfsVIoannKI+37eXTf4nRJvgEe48M40bZKrv0bMKuSRs7ONCrY+JbPzf7+BNtBzoGg9u85bQy
jpnT/oOwtVE8foJRet2DalHblPfXo4BeQw6J+Qw1y89HyaI4Pw3Kc/AgeNfAPL8PSAofWkcrmEHW
wcGdl7a+/3Kh64Y6N0ZSqQ2lwblOA7N2VGyfgvnFipeDxeHhhrNjaBtWkpFMh9MzNilvB/c458CI
50iRmDAeShZ/6uTLcC8fRn1TgjvDJsBO5Agta4cGa1euQwuOwcE/VtVMlax4rL7n7RyUBliBEgxS
2+si6TkA7vRC/71gV37ndA2qPNXgOrSaStU8oR2EdgQAGLmaxxFuMn0iTvc6CYhzCIzPW44nNiw/
v5cA+b/Or42CnQ4UYMjdVo3roXlEOQRzI7pRCDKHtqkgY4Hi0XuYOoPD2shhYZg4cf69DbuCtgzc
mG3992a+Idn/1JVlKYfX61EVlgh6YBNQI9TBGvKRN3AuaUsXS2qzfh0MXZkBQbFQslmezU7pSE5H
4tCtFTtRrXDo6qJzAH8YWsfX6Ibgfoz5QY7zr6ngdIVuG6SECrFcC5NFapCysa+hrYvTqppgU3+9
OVC8r0XPxrjT2f3xaJ0tLgvpSZTwSqfHbKXiDddT61bPJajnf7/DO3gi3iHIS5rcdMHAR/z8oPr1
lp7IfeLZMTu8DMRgk5LdyBmGU6eNMSxMIb6asX+dJE6op1PdKKz4Cr5dxeHK0B01R1nSz8eDTJid
RcQ6ChFJlfkwA9/yFtfOcYjO7vFgaqebXShPl1JEVDA3z7frE8h8z0gxkkpk0wjIZlPNlsSgD4Fz
p6L68XydFEmIolrLwiyaHc+4OJO/nm6TsvYQ0dBRXu55me3q70azf15mt8GVnYyqqIywWtLqrQoP
0zdWYNuPPZ5tbS9sUKQeB6NL5YhvqTv8oldowFQ0FVRdsNPaGnsRss7REr+ur8HLGalit9ipjxKS
ll7r2fd/Ojv/vd9OjaskQXzMK/LHSwJU0FVL90RKSJs6W6IxeS7sQOxZb9/kxb9ekfRzvR2SzK8v
ejjYPd7seTPTHpc7A1kse+eNIShVzqA2F5fVVppuKeO+wOX3pPRMJe98pDYr/HanZTTeyUpjPUqT
tCArlVEVChHsWeaPV1fYnJ7rSbW6udFCdW9L5RVD+I3G2VIFbrQP1vXn0UXO0fXt0D2+f0K6dgv7
kwNoqo4ieJIM8d3SOmyIHEOnoJF7tdRZ6wE10dEYes7GF1zvrAEtYijOzhGC/spYq8xC3Pw9ea5X
yJPLm4GT0gK7WRRNHw02e5n1TlN5VTnplN7YY/MoP4qTxmlwAKSJv6I5ngM3VBHBMKOXACDkZzOP
HWQ0p0NsNC6ZrcFf3WrzonYgWTdYPJsaRIPgK4DY80L9PinoOf29C+5A8r/FJYG84QSE/2/7Af4J
y+dyGIfFRQxW4rZ4NJ6YiXMcXEMreRbekxXVHHSLWHR7rtqu1c7CAhdJTtRqgrSX/nnVRDpkiVAe
612NDBjYP8O6UZijH49iUc+l2l/116U6SYssFLUhQPWmNXSzNVYAYikgKTzRKtGhHfW0Ab6ruF+X
Iz+SYNfRlul6PvjGiaYuP0fZYUrj8DlZzIGzPA+WkuXq0xyEWcOaeWLWfwNiSKv3aqrOUzB+KW1r
kbgkRjYKJCdvNFh94YhmfvQ1Ve+EPUbK/73BTnPkJJzyAcsgnoGEShAA0ZDnibfgsG94xiSXnl7M
vTTrn8sx2vv5paP4LGenmi+Nw7cr0+TOeOJ2P6bOV8+XvnN64DpHrg/GTtaFbkA/Dq6CrwbUVJlT
ufRMl5m5PNrXBDDFdKGZjffy1ZdF3qvjWitr6mXKmd8qpYGkHE5qoypMSdIx13tzPd1ZgaQGsM/Q
cm33YYX4rXcWNG3hVqjKYNt+C+78s2PDoV6muegXy/PQQ0AuGFqSb9VnQM7e0INp7yhIkr6rT5V9
fa6Wxe5qV+/qNlnUr9pLsq+WwatsFq+DD6Gx63X5Wn4NDrZcP6EuE5GUBXgp7oPGaxp7cF0AhwgY
2NsKBrNXiP8eauDH12otPIuPyE/Fr/678l4+K9v09bY+7cs38UXYlOvqhXP0qXlJ3tQXdBNqGL1I
tL5hePLYvFfL6Kl4K5fnTfoaPuLAsGs2pyfppXozwHggv/B2eos+mame36SX01P6pO2Gu3oFw35V
r8r2z/PxdbBHw33RrKVtvTw9VWtu6/HyHD7q+3KlbMtVs6Zw4g+GkzPfHxsP5Qqrpsf6vTDMgv+v
eL5gS/VlJHbNDPw0HfKggPRy7/ZCKp7u4/0Nz4XYojVQFK6fTjTdlcJ5rI1yHOIDL+zNj9uTrBs4
AA4CA2MOTZO3sy+ZuhwHeXUZEDgqzLJiu5kNX4vG3AjzYn5+iSiSaRGErsCs0hAd/OEe00kyTuzi
yZ+CXOCMOa4vo6OTOiiqmY/CqGh5ilRof2+ze202yCn/udHugChR4uBMjRisnvEcGZM8nXY+A2nj
wTgsgLE2ujtkYV4dLTPRaoPJjdr39WKmZ+u6P6592qGh/fct3euP/7ilzrsbKmf/nMmkRvTU6PFl
Q6xbAnV1o4NDjXOSTaYTjPRODcAdV5Nnqb+9Gttz+HTCLIE+IE218mIFSK4pkxIXpdyVkeRCcjTZ
aBdLCdsEq0Fxgn/daB30lA+/1VFbuOh/32g3yfHPxvAgF3q12+OpNikdjHimGQqZyb7EiFzcZRP1
KURdYop9pCtxfJ22B2fgsB7GGM3QIBpOKYBeFfO9GuUYCljCKvD24Rh2Nv+hW82kmZC1vUNWZVr2
ckKZj+TGWgnucaOZq4KjaCZaZytyy22DAXRjQzk1bAzA3HXkIjD2wR05fZp7d4+Gfx+7k9CGVz0/
ygroJuYnNRZCoSkcR3wpNA8QypNu3v8qp72TUf542Z2c9iRFYXwUdWXH4WvOxZb/QrN7s9lo9vvM
cV63NDWcbewdXN/66IvedxBdbQmMjZ/Rdv1o/f08DuOqOepBwy5fYtNnpmPJOrGL3o8rConRdUZ+
4lSjdwV8pgaY9xUXCOdVGxkTH2dZavRZ5p6hQRx6UQd3ynMNHjR3Bi8Dd8jvsfA/p0pcnxttkGj+
DkIhqjOKN99XW4b+u4vZWpPDFzJM6IijpTm+kCBinle43kz8enEsySZWg40YfSib0Ygh1H406mvY
/k4Yv51gDAn6CKY9XcEOMbihYxDFiCvRL32DEWD5s1lk++yUv2PJnblve6UhBDyVk512/c8vlJeR
4Dd61k7lofRah9EJpFYOdQgTQrqype3TsTo5i8nHwSW0mYivbrKeiKC3he7Pw4CbYJli1dWiIL75
pP98jdtJ0X31jJZUtJDWOHqPWkPfypwxv8EP3GsRLcWr5NwAAUfTYn6YfMoTOkijJ0cYWe/+WOEe
ldHMcDIvcN6Bs8wkBM0wBGK/v8rkvtQhk/MEugj2mEM3H0vmV8GHLPGWj63MSSetC242wiMYKZ2b
2/eW7zSC2wfE3IM+xncD7udbPl5CzVfDQTi7DV5x0jRTtfJKZXGW16djNpIddYjRB5rLf3/cO0O6
H5ftpojDUq2Vq59QTm4FS3LYciPdqSYnhl1nZ1GORHzhey75u/4AvYCkU4tGViGydtbTQM1ukpDp
wUxHQ4S5gqrTRQGyBAfYmJ6V5wLhwwvO7IumspWij5PQRrPuQoLDyZQD7Nbv5nd6vEiinxu3GWjf
IvuoE4exHwldo04OIUSU6ZUV8tI7sb4bTpiwtHUGDVasbX9+31t4lDAkqvydtp9X7nwfTN/Kx+XF
dI/uGDErhvPZvDE/UT2fVXjJAVB/sOrpx8ke2ZPXm7OgF3+enycTu2dn3YH7aq2g/n9urBP+gXQc
L6IShjPUVctEdZAqPerw0Q1kZgOnDHUTbeXkOlLeyPOGCAe3qNuxXk+OQbXJgtL8P22Ff++o0/Sq
mjI4xUbUtjgQbWWaj6gx5vPQ/3rSpDsjPg1um4rwhkh1pHXbh1I6FC6Jcag4+ir7YpaeYIWpOeSg
eUlAxAF0dl4DN38ydn/vgTt9JMbSAKwBWxmACbuAktNNO+qVUNfLg2YawO2X+ir5Uleyib/oSp3d
trlZfrbuWZP8oQi9wUNGab4kMy8+akYZqRkczeLt75v6lvTtbA3kWzTWJqhYJp+dzkciIR/bVNf8
AaXpBWpHWyRUc3O4vq2EyhwYbrA+beXUPA7sw74ObflNVKjtGoSlMYxfnZ2WyOsqzwh14xgANCt5
BypI7TC6nG3ZOuLRIbl4BM5xU6Ua9Z3D+22jTYWRhvHuhM4sVrlYXKGuwlsQ0ZpbHL3yTV6dH5EA
V8xQMWMFnOhxipMQnZFg2crW59N4EiNPIdrRRppo+xIesVWPxJ7xoPK7GEGpvcVr66AINFKWzvYd
hIacKnKzvOmk8rMo8XBEzENLESxmdDRIhRYLpjzqeQafF1XBQjGvIf3ipLbzy3KAh0Oxy44k3jzt
EKzszS6HD0VbC8Z7aWmgFTYPtkU6TvH/bPzUypWxFBsmpDXg7IE5hGxZ26c+cb07hQKhGIoWOqM0
FZWu9XWsatEtvB1kdsAU+vN+OXazh/FbBZ0GxTY0fA+zav2E/ufidbQtng4kGBWec3ZoNR9/L787
I+ift9LZ9nHqn6IARjb13o2pJJmGw2GE6qkwEwD5/X21OwIULQC/NdlQgSsZ3eFTmMVicTgMzw/y
cugM58GrP49n/v40i8enWesYLU3Os1vLUoaXozoaGc7FBQJuR+PXd82+mU8e/DzsmDVSr4t9414D
YLI4gLlXsxUnQcHDkUaZ04uH+z105M7BJKDIAlkL94CfSzEKM0NKoxuwCRyVzqb+rBdePTiZkTwv
Tu5BbFeUSgv3nIzQwbh64CT+fnffOnbdQKEDhFR4f2DFu5W5YBTxtRgOfAL088VBMHYuzna5t1Ne
lyeXRt4ucHaATCBhjY8WPxgf5p6nmM4sH78AXi+XE8sDN8jfZj4zn9T50+IBoajsbV2aqbfW7Wnw
tQ7h+owmE2OyHY0KfJb917+fAqru71QAws9/HqMbhG8H0a/ysBCW2lw7WtrJYozk0ZfBpEAuzOyr
VXrKzAqxceYhGBd8pAE2h2b0WkwQI78WlnweY+IbaQRHcxC7ZWBhP5PTWNuFPOXFFBSzBP0TWmpm
DxBXoccnWoSCWHQY9yKuqhugauksV+vhTkBWU7HlzFZejm+M9orUin0LBf78WaTvvT3stKOpEmJL
q0bL/i0Jpo1hC/4ovC4Og1FRwWKhOFKMFxAcwRa97OBkx/vh9LQZTKJn0EyH93AfP0RDEwVELOq0
0eCFgjI8joxDS3YS4vmHkHtYEetXu8ncSPVqygl5pBDVkcHrw//cQRyzkP95/51EUDuL4hEdsxpl
D6RVmYeL9mc1wdz7CR/PVZ/j753hL5fTIVfQXkcKoSs5c5TCy7VQ8millQ1EeskrjJv5povHmXK+
zIVkUqmBdQSaeaivryIWjkf/4GkRUJgqsZFj2ebaZXxQRodImChSHzHsu2DrbCq0I6k5Mf2RScc6
LZvbMU4pg9vG6eMcVR5T8Rf78+42TpjJ2MJkvizn8uyNsfD+bcleayHRiIaiDTmbnR08gbYf2fRj
9DVynCd5/aKhE3AyBx7IwuxlMpk5TwlBHKgfkI56Oto+GI/JCwIqXyfvCy5U2avo/K1Y9j8/D+S6
n2EKK+H4JvuHAXBhA9Q0UlDDyV77XI7zzwb91n3tzJeMkTJvnLq73acXAEWsaDfIDo4HMVqua80Z
WbGjvz5I7sPrdrTOnbWV2BOEn/+OBO2b7d6phBs1XFMREs43APmf2nKgXXW4FP8/oJ71twbLm/AR
hl5eby++K/g9BdB3VvnreoRNGuRQexFd+/lm1FKKg8oHTZziol6rdjr8yGnYHjyGmKeTCVBSiKaJ
YRWBpWoBAqGWYTxAaCtoBPut6+GKX2AZrMoYj2CzuWyZex4GMGqW/DPEmaP06qsXGZ6eeLHwQHUT
y6P05uow9mqGpGZrppnVnn7MrISZeCCksxPqzQHYEyxaz7aYltZF3IyuSl/51R7iv54dmXF82+SW
0dB5dkRN5VqXggpir2EGjm+fR++HuTQmwTi4ESl+j4/FNxXm1wWhvcJtALyNi3XnZWdGDItG9vHT
quz5/k1390yh5lPtgWZXtNi7dHDGbKXVmKAwpbm8RWRsJrgLwVYZ5r7SbHpAbTywbUZP5Qjblr8X
3/fX/usGO/u+DGWab6XqEwW/rYB8D5jQCgXDpT7aMVU2XT757i1Gd5ykgwmrb75cFwtqAWdSecXH
w9Wr4eYhOtGzLe4lZDJGiS28CQ0QZAl/vrpCO0iHU3qsdvWkdt7azummmgCc4YzuawPeGRsxbYWC
R44NqButwZ/XGuZSZGQlrc9bYQ6QkESUINllyjpVZ+f4Vc1GcMgY7Z+xjkiuzzX2MdJavrgi1CRm
/rppyDnqjgfz749zr/clIynQJqYtovt7Gv9PaJCMNFZVOpSkx8vGXNqq+fwMe81EpOUbkZkDzCKu
Sua2fOLUdXs+wR18C9sEsUuhfTsacic/X4t6VKRkQK1IE/IKMRAgOUInoeuPMT41B4/4R9jH7ef7
1XReX5m9T16IjoOZvILibWstW4uFa/DHd/4faefV27a6peFfRICkWG9Z1eUmtxvCThz2IlaRv34e
+gCDWDaiORjEO0jiZIvla2u97d8P5qclE3EBCxhVMyF1F1v3IGlReToxNGDf2xMV85OMI+41LuwP
WDy3T3nCdkjtReLj19uPztkiUjXq85aD+HvkaCvNCbaDA/fPj3aR/++b+sEmC4kPbVPI0vR9YYh9
/Tip7utMz2EbIx+0nksre5Dtg/H4QIHnfdSb6Y6lwXX30+t9v1vOOQj+lcXgBxvOL1dwmSc6VXWh
VTJXsHlV4OiTRMIWeRc8pP7N+e7JCm3iD7T3P5vH53q72+Sbx8Ifr7aWf2jQ4dJFjYEJDL42n62s
vwZ9pLVxqtYR9kzsCY1sGxOZJI+q9jEsdkb8mIq123NaXlQfxKR12uu/3wKdFx7z5YqIx5wOYR94
nGv4+hqCoiGPvZnGw4kQPg/efr4e36ijxeMiwPmG7OLzUn9KfZz+/1BJLwXRijJ7vIW5iIGiV+7q
99OHbLpJ+tKpTjDYRTD/fCeA8jCLCltHLDk5an5TQONWXPSohOWJC5s8lrRdysTB25JbhzYp6lDf
Tf/8R/FUDJBc4xcorV99hDh++DLnL9kTlycSSKstxFMyAO7O/UpYBak93hm+eEfYOOWh18FPv1Op
KUMsmxK7eRdQrbReYLrpk05Yj1uSOLesPsyVOqv8l9QgLQH0qXsNWPup5FlAvcVjVjfoQqozlP7X
qxXbQV/0eTIehIX+ppckoFtGodzl59Q+CS+RvJoAnIore/CPn8rrVKm1ERYzt75+KuIpSGyngpA3
h2iRaUkwPN21wk6uTOAfp8/fHzSfPv66vaqvioC9Pnh4VF6fmSKmhZ8bFSlOo6n7YGWbzMLFczvZ
tr2GTouf2J8/5eEa5WU+UlyO3zk3S+U5Y31zuWoN0xAZY4PGv0bWgIRyEe7SaK8FfOC5veLW8Kng
/9eHXRyoyqZbyNEJhmA7LZzS3Cd65smC6Ofdu9ZB/xRRoJQKLghvIZ4usZmRMRm4MSlbTbEWFCLo
AsM+J8upk5aJSohqeFqO5zexWWAvC7BCPJaGI2kUL5a6fHrsxM4OCJozmZaLtnycMJvsJ3zKiN46
AcEb8k4BexeFlDklbQUzXM2syioQn7MQnTCG9loGm/Yc2/9eNj4ZUt8fBFAY0S1zN/diSxLPcSr1
gfzZlMBIzT1Z59UBpI62TrwnJbB1X9GJCKDInc9Z5i71V1AHlDXpnofng7daEYlhPQmqJf8iILMi
BQRga3qERCtbTeTuoyXCTiDgx4z20O9Ntyl211IMfipRkd5zNCZuGF23fnEPldrUpwITUVpgyUog
/CZzsGJ+aTe6TSuBJip0NwWN2ABc1V076/y0p0Of4QIIu5h1Yl8nDzujUZYSXZ1H1YrfXsE2Q+uw
ig7o1chUM23f3mMFMTuqzbuv1R9TB/rQbXnlaPGDPmC+dbxpkfURUHMJ/udaoXZZHMY34y2tFZmE
kccRQuK9Wa2HY/Rc3ygnW3mbIIuf7XhNqOlSPtsSHnCQUHEb3qmitcgemldDcRK4Ck5waBtLMm09
XrYkQQ7uuAwCrFqtKHXao0lnmdy6p+o1653+WB+zgKiFaz4cP2xpX+7pYgXEOmyQoh60Vi+ss3ey
ovsGxAF1AjQC4ZBvZJhK80FqpmjC3H7RbdKbkQYmS0RYt6OneI0z3pwYkffNsk2uvPofFqwvVzd3
HP9aNtOmTs6TEpuHeg4vt0sYDzkt7HqnoW6r4ys14He6Fu/XIPoWS0Gsjz9Lgb8+TU31KR7U9rwt
F3S2CAu0w8KrzrZZvv17Sfjp9A7TH888U1K0ORvv633VUpFF/UhLZVa5vDb7eLOK3btfvv/SEZZi
2SHbABlO/wed9g9ziU/G7pSsVRFzoYuNaNEkhnZSOB9DHLA7JB+lFdgEoXonF5TPWJ0lusofc5xX
ZR8RJt7RdYSnlLjDe7e81jH+qcn/5WougJ24bZSiFSf9Af7WI+Yih3cJqU++UytIM37sDzdkNRIL
qmN+lTtHGkTD5h4BuTJZvwP39t9vZfHTaMOLZg5dhtcFx+LrWwlORZOFBW+FkK1n3Xo9oKVPvMRJ
FWv1wa/utIV1ozi/XMtuEdMLcwGz+hPOwlhdmC/o2sr3g2CXGkPGUQgXd8SIl8BXWBDVOJn6XGXN
5d2usSpv9jfGkQfCcwzvyFb3FqbY5BDjRHU7bnLP5nJuox0W50+bx38/oZ8Gz8yFQexO4QlE+PUB
NWkyyuexhNfeviGcbXFfg2Olu03ySnuGlu2/P+4nDgDktTmqB3dO9O0Xi1NTyH0l9im6dnNHYk29
qInXOgr6a4XgqiSWBubYAtRKKlxVfZkgrVV4LBXSlev4CWPjOoA0YNvMERYXy5AeIrxXGgbGpsXI
bfJYJw8na/WQ3K9m4brvbklm3rp721lWieUADrgW5fcL2/K/n8iPCwcdjzn/lHagcWnMKgVISLpI
SI7ZNn0TCVvtV9oxsonfrjlO0Vav1uEx8CbVCjgfbMlFB+3bCXTsSR2jRFtcs8b43PkvTjdALWiW
5vOB8i1VSdPLhYItF9zOXzKGB2/lm5b7bb3sJecEkpqsdHzCRFt8VVKr5Dimo1Sxwrc2t8sJyzd7
wO8lsOR4SX5an3vVyYHprMde3jvYfSSJF6dOJyxBFBaGZ6JejpblsCrIYOW8Zx5GfWU0frBwWt0C
hmihDhZ+Jq/DcYMidDyUpsXDWEjr/k8VeiFZhX4n3VWaE/WOTihyuhHTQ6kehmajY8de2EZi66vp
mu5I+mlvUaEqsepjDaB/fv+vvWUszvoplWgv4kJmo+H8VbmGM2sehD3gjH0MvbxBXfrv4fKDQ8hM
T2VDm8FhuhQXq33VT+eqVE+oQp67x9d0836yIe7i5vewOq8e/Juns2FviZ66j72QYZu49vK3eHdl
1fiphUbiC/PYZFultruYPkUzgiGU59ORyBdXe4x+KXZyn3GG3Ej+4Jy86WSVqxrlMhJrDwZyt7kG
sXwaZl2OUhgVHNwIizCguX9ducL2BP7d5tNhITut6OnhJtQ82XAaiGkYPeV2c5vR2XsqpZUaONJ7
T/Z14JzhMuD/PGDZ2RcrI/XO2IVi2WgMVi4shfFuLL0wfUyy50Remvlm0lGy+UVgG9p8oosFR5Sd
2c3wKMP0DKxY2cbSviAp21j3skd4eytttOTB7FdS4Z1GO+rwEy/XSs464siSO8SHVt8a7ZWDzmcX
7NvjoO8MVDuHp1z62WCULAVZBaKdQyOnaZHukN5x5otSV13pFuyANZ1LZ97xR5soPbW0yrsHP4yc
5E32NBQ6MYy1SrT6zU1Kizy9YeLYOuFv0Cjsq/ap877yr8u9aA4IU92r3Xy50N3Ie1177WZxp1j5
KsDh6ZrO5qcTMZQK0jYlaDDobL4OlbHpgsBQp+kQSOsi9ithixVEkbr/npo/tR4AGf73Yz73nL8W
BCke8gn14ICuZhf4pntDCuXcebhSff6EZeKvrszQIkfNb4SeKM2ZFOhZj7Kda3Y4x5xk0Nhu26Vx
ON3XZzs84JB47ZV9Oqp8e2V/fezFyiMPzbkpJnE6YEdTrZKXbnAi6lYkoBgfDm74ERiPs2QhcyrE
wxOeblyakvhN6obp/jSuTVIxXtrcKt6lu3Pg5rB0/lADB5kd4QArIzmuaRGZ1jB62JMYyUNmbFPW
lMGSXmh80aNKcUx2zHiTp/ZQLfUBfNSWSi/xdcaR4p/e//1G1R9Qe1REIkgOTWGknxe3HNZ93rRS
czourHgjgeeolgiByCZqRrBj1hCB41p2QC5BkpMdszFbgju1lobZyVu/v0mIopnsYMk2DYC2Ht/J
AO4/xvffmk+VaQ9L/XfpFfbjaTlc6e4aP+1Of1/6xfK4EFolrBOhOc4M0mI1ugfD79AI1s75GQkK
tg4OAace/lL1Svekp5O1MBGKt6sFSN+z6E+AVfU9bXBHsVRfeQic1J1Wpd1bH7rdupKtbIf7Bn4Y
W51JNdndlq9zx7ThcE8l/QyZho3X9cUb4VG+Pzmfc8FttvCon0TDCwmVrX2A/wPFceKe8ILDLOfK
Q6Cf8MMyo4sUZRRHKJM+q5W/pmQd511ejeMJ0bxAQiKhoRZmgdG9tgq2KVClJ1TOouU8cTAMV3+W
0IFjh88bTPckNq9bRprP1hDvMKS7wwV/Ey2VG93vbrT7eC2hkI/w6x/vlef+VXsYNRszkVPlNf6w
X8xigDntJjmQuIHjpebBQAt5XuOvGgogk7Rd4C6Is/FSs7Kn03bYihuDjcRerIKd8aRtypvILR1x
KW6FVbLpDuNGOuD4cpQOrWM+jNhnIIbBx0C1i4/ukB6a92Q17stXKAP7YW/eJ4Ot32RnAjnL3Cac
2xYfBDD8d2MJw0vc6KuewN3Gll8Xv6O16eNz8KThaYR2aLiyZP3EQcQeCl9Qjgto4S+pX1M4RWJX
qxJBnQOOF5javT/gadZugOKtGQF1Uaos7dtrtps/uGnh3DR3oPF90Sg5LgrAXJNPeTu05dG8j/eE
bjRHeuV+shOX2Ufv4VP6LG1yW9pnT+orLdv36incljctjUX6xtom2gV313S1Pw9KaI+0JbB2JOLm
63ZUsY6OasERLvxTUXw8z9DwoZzZoB/C3cND5z+s7nyZHFEezHbh7+3uoL/BEf9jXNdE/AS8wscj
GGr2n5HpIny9mFQrIjHIhIF+OX1MO/V72Gfw1CMAgWtyULiuF/ORgzLFL6c1fuDG+kkQ/ms+dn0k
i0UtFttmHa2yVb4HR5n901fn35UHF5tA5NfcHXyZFVYCX0nIDBFXlTuwqkz2iEsIWmEyuU4PkivN
A99q1709ePlqsWZJYlrVLogRq3LkxC6cyHxNno43+CbRsLmrnK2sQFVQrBRf9hGfO/lTuWk2MsTj
G20vYbvdWt1G4+C0N/bRTiN92ho2AmbQIZveroI3GeyZNiq90TttX27KpXbsPXGNBHqpuLgIeie/
O0rWSi7t6r48szukt82RQXZb3Je35W3UWcWhOgzHEer1EdvS+r47NriXHptdswtvH/irazIgyShp
nJboMQWBgDYfjO4zhHPCUblPt3gTLV7z5/xZeMQ826SrUyCHP8r3wy/9NoKDVRCsYq6QE8w/juF9
yvJQH8WNuOl3OSHzt+2rgc3NDsaOd96dDvkBI5ODdMxUq14by/w+gr2VHI077Q6iBLd6J72YD/GT
uBeurNHfSomLIfE5W/4aEumodkQsZuXdpPxqHrOX4CXvcUt4Qut+EAG6sEZ4lA9ac1B3cfoqQxfX
t0rxON5OxpWq5ttcmC/l03kP1IrkCfOiORFUi7opF7GxMQDrcq1z5JSIzulDHd/1ULayJlnhB+1P
VN7glpspvWY/etmuopikmqQXbyyw7MD+8+tkbGNNixZNNm0zzkSqW0ZLVb8tspXW2BTa/z7cSJ9i
mr8PdHza7ESO0gZpP+44F2tjIPSnegog7ciVXTww/94DjO3q26K34naLHFWSISAqa4C7KCCYal31
tpJZ1e90Tf8sQWZf0QdwzScVEy/65DVcHy8TDpJsSxVYdosyqd3UJ1+iA6na+GcHI9xFXHrdHC0P
KrjAym6E1MZ11JJJvwEkUt0+9OVbYw+TVK8s6WAislmaEHSxs9mnZ+usvlYnP+lujHA57KICKUNS
uaPu1q3VYNQFWfKmk33pQVVX6fiAWe5wgsG+zAXMhJd9YycUxuImiWwjpHWxjCcvLuB2WNiWYMHm
yCG9USZ7BI7VbiAlDspOJ6fqvbhVj0nhtK+6sS0P4kPYONov/GpUzanTZY+1HiYveP/JdisvNclS
Opv895QFq9Ihw5HTaLhaYCuGl4y+4Mey1RuOELgFIUzkcBr+ST9O006orZi+PO5D6eak+n13gMSt
YqjrQLYsLDV1+sFtbW2r7rrWFWifc7wL7SG1Q8PqP86k0j3V+BN3VnYrJW40rpN1Hy/TFNu15bA4
DuZtP61T08N7xIsmOztm/fJ2aO3haaKnVL+CGvx7oH3Sm7+PM4xsaVeQ2Pqt5WnGehinYrwLdvm+
wIXcGlL3tJM2J9bF85OEhmr+HW8vQg1AI5SjGFtCDQyxK9flMcG0qHgytshEym14U2nWuJW3WWhV
kJKMp3Y3wIrZFOvwRjvUG+Um3IXb7NG8RYkL6dfTlvB14nuG1CbZSpLVbBJC61bi3ZlVxYp24cFc
i9vTvckOIGxiZv6mJepuez4sVvyThHjJfz8QcoMut0HMRWcLLqyB6Obgz/91npt6PJhSkYa7xQHn
k+C2EtajvO4eFXF1ytbSc/kmm2w9O3PZrYMdlNXMMXYGF2tayTbYJbl92mc303Za4Wqwizg8EyCl
L3HiWCfmaniMbmAG53t6iHjnk0qeHuOddNeuk32Sr2c/wnkzibfG/bSuH7ttva8W/rBNYls7RH+C
rXnX4cd+m+7CXb0JltUyWGoH3FYwzBq28Q2G2pqxzO7CG4q14F66nfzoceCXPLXbZM9jny1S6/U5
tKuzpWwIaxWd7sAgf792lvrUO38dWzjNizKerTpm/QQRf32ScEvIPs9OODqh36GKtDWKMw3q0rhf
ONMzf0yHHTrV3YOn8zfeQV7D378+tgWtXcIeQoeEEbpFWEE8EXIEzoecMrIw6gSVpUYyncE6rkF2
U2sjOICRVmL9uUZI+9xX/nETn4fYv7ZApZS1LoOkuXPQD0MHIn/kkLvvAhugvfm97qzHxF5v938K
+0gGobIGNKWxZPP9xvq42T5tAwhiIZ6kJj6xksUiDKRAOiSSogIiH/QOngC0BDyNgZ1DTAWx/aL+
FOkTutz22a2hlcXOzKoCJXk8Hm8L+09l/wn+++YFTW4EpBDk4d0pSEEuhr4U15oxKt20fZU6+9zb
8nGhzn62CQBkwALv1R9yY3c4SV17zN90nZ8fPR8+ZdJPASEuq/lGlPthDEeSdNhcDkLva28hUa+v
p8zNfhlvnA5FtDMJ+TcovPfk32wQIjVzxzrcQbzZKA/ivbkzDrKOvL/Yn7yznx/YKwI7uq1sYy+t
EDA58V3tRLfZmtwcOqHQx/aFZrVv2fK8VzDgPCj0LHax0/vhTbQ3fpUvNCzvTpvAZgFic9gJ/y0l
5vO+obTNpwpoqZ+Q1F/DK5m0qenP3bRZLO4IDlXJAlFvogO5GoKfNrdJfqVtcokpAeqzykOqQm02
27DMp5y/Pu9Uiedag4OzrSRHA9WpfEk+5siMAHm112vGeD99GnSB2b4SnyJirb5+Wn1K9fGkyOV2
6tbt+bycbVX0ci1UI+ouzHqnj0T4uLKAzyPl64SVaX9D5QXqJMfoknVTJGZaBouk3GbtWo2LHXmS
5HYOiXvuj5AIl6OKkRE6qybfFUXhEOSgdlegzc8W+8U1YAII4kxZzYC+JBvjjj10iiiV27Nw2xpH
ITPdgHDfstLt9NYgUDQcxD8gCHaQrVsJNkrnx/2rnCHeLnN3FMBpUPwFgEiLXZ1imyWO7iQD0ZCN
NuVu1X4Uw1HNeZih4Zyr5uacYGEbp3ehrHjn9OxGfC+QjmMLPfx1Yg/QHDPJ3bDXvEYNPXEIt0ID
e+910X2k05HWeJT5KmC/nN6Kxa3c5DDjuivlxDdUhsEHFiPOud3oHSFofR0OHdkbRTUqTFhi6Y05
TLw4RAdlpW3DVfjA7rTSlhhlMxTv/j0oLpvMlx98sbokrVgnRSmKG3by8dM2LeCJd1f6/N9rlPn+
IKqCHDPkF58eB39NrmHKdLnM+2k7Suuu+SWEvojfHvZNzdo0bF5GsMHMEx/wf9/d57r893DDQBP1
9uyeQDuFSIqLSd1m09kIRaN7kH1xrf4KfGWdUUWL62LVvS2Q08xs4QKDDM3PqOznn9HVkb2d+3po
1UsFYZsCqTaGAzD/qJfxR4qkU0fMprriS892pbqhvpIPg9f+yVflCoMzwS+dxM1hQMIhWyZ+4XeH
yRUdxUvw7sIyA9/jxC/f0yeORigy1y32ntNL5J823VLw/v0MvoHX/3kG7FkQhTjJXhpnnVtF7qKm
y/cnES54HHpmYuLayMRLudQhpVX9EYVHVh+pSq10lsYlv0UEEDndgP/2WmBqzwwqc1775oSfr+P8
PCrYxC9Oweac47am/EkzLOLRWxkxJo7R20J9JeC3jpJtSnRRm2AMHr2Fuewh9f9/XsnFjDvLjU6a
YGTuy8zBGtGeDMELoPKeMsq77JUeSDF8jNgLmQTf6krnlhOH1VG3Tv91LwGfWRSzCItNDRI7G8LX
h9LXjbroYlPemJSuSXCYOoov4FED383kfjAjZ0g6Z2DtOwuyXbYveQZLdnGyhdgPRcyxGli5wWQl
wq86JBrdrK/UQt/SVOYhRBj6TNlkB4F78PUKJ+kM+4POA7y+4faMtKB24nRpTCvN3GfEkGfWqG0w
CpCx+hbW1bYb7RZ8TLdlyCFPJzejNj9jq+1UjQM1kgoar4ZS3mC6bSoooDcEltO3SGaGGveEQHST
PUnwgZoNziG4K6eZTYpqCxlMdpLFQyc7zbZMX0/bU+jra1mxo7OrnyzVdNkzpO5uAVNItLt7VKZS
uD6XHpWmOcxFVGaL+F5RuYdXrYq/tSYuH9PFmKrqYBJYyaVttRUOlGRlZpWFj82RMjg5yes5djx0
+hBy9xYUvUrGr8JRHosUfZ0FAgrWOt3z7cj0ZZCXyEVDl6Rb/tLJ4FlgRjf+kftjSf+eTkfjVYut
ojt1RfyIrbj4ev7nkaY046FUe7BUBjApL8pdstS8sHZ0LFhKq/6zqOyETSZ+MnmF6F9Z6ELyUmuW
4l8hBNB4VvaEtChpMpN79aKv1WAvZOshcgfVDYwlhgc996PY6mPZ3kJ61FFvu6p0kGF/7NT4Stfn
8rT0+WABQuFCIU6EF/V1/KmpsBAkc8hxzHSD4UiyAaEJ66T6aJUXbfg4J1f2jW8008sPvDieZSj9
CRJp8n0Nl6Se6FQ0sEZYL0sJPShzbtGcLVJp3FRBX6CDCJ1eT9rvSVOcIQBiSwHKONLEseKF1Qm3
sOOV5euzRLzc2TjCkXnJskEz7GLjrrs+nwQ9glZvdZjvPOr3rdM6NbLzjLJvcCWvBUCfqB/P1Gcz
V6s+zHWmNocnO8BK1skP3cxpoN/BLnOIoXIjuLQnfgc5gygZ8FnMD+nh0ZUGI9tjb2UrN1TbEPE0
q1/T/aXZe3J6u3NwPKVIi3d8F84/atjD6A3O4My7XkHjZ8GPGSNnfXNN6rXZMagDtZFtkV/9uV9j
XPjYcSfNOrBDL/78Ea2XSJdoC43L6DbkX83/7t/PUbs8/8wvGktJAhCg3ivU4l9HlhgOctA2JpTe
zWzuhFO2hXPsc7vFS8YW3WdqWQh4MAJf4SeSOFY9wEewJufAw3yHAQwBCyH3fAx4ou2NK8zolCvD
eho91T9teze/OT82q7djt8KKGDIjhsXW5hpehCSSy7wcDTpYCKvL3FD4/P5f56si7c5hn5j9g+hz
urGN22wV78M7EIN1vcrdub/fLhPQhGoVrUpX9MXX2hO8clkTEtbyn7GrVpI3W43jMrk5+TPuUPB7
ArBWqZ/ucHPYpbvCg5eB0CjAYwwT1Q0GwW7gkf+9RFg2/9X5DzoveRM9k24hK7MDSX6pv6ngH+pj
4ko72VExDVKRrZbe4oOfGR8lRgAcN7z6NcEQwIm9a7qlb+fr+TX//Xwuzh2K3mXKaCbFXj1vzt06
aXetQJLhXaK8xsFSL/zkvJwwmOnIS/N65Smo/H7wJ/HKOf8TMbx8T7CfEFhDSSCm6GKrD/V2EiPV
6B84VCjnV3R83Zv00EC3DzBvd+tNi96XLL0/i8geeYZK5FL6hIU1vVzlZKk/jBnaChDIAdDm4uPr
0G/CRaCp6Zjv23paSZ/ct2qlkfhRnl/7M/5q0sskyn5RnrwaF/lcSt2+/4hqYxOx+MkDzfT0NpMf
8mAlVWc7zUSvS19Zl+c1shYeksYnunEUzm6DtijrEkue/930cTqTk4nMYcyS5b+n80+rIjAEXlxE
+oBTXt5TLKX8j01kFbLPeVebxcJZ7EREExzTdQH7wU9X3ba/M9ErSVCEQJQLlBpud4MlgL66cjU/
bFtfruZiF9F6NReFTum2Z/kDB/dc0RwRK1kUieExI8ZeTrGuB1QQpjdBPW3Lk9XF+7hVLYXuf8cY
5UiD2UDcMDzI5WytCm1ZXVvNInXYmoVwLRL1pqnXSDOfgObFMMWLFnSFsAfG6eWqOME91VI9ao/h
nzBDZ+8alT15oL31BtOF1nRKPDfX+Ne8tLfVzkRI+e8nd9lpZrpC4SQ5HhE00tJLWnoZxpnRGHq2
1xYooGmEB9WuoEMihIRODFd6Et/cKfm0+WCLJavCp0KD/zoRpIXWBEbZSFuDUFPZmn4tYrhdyiNk
s/N9m9oBXo8rBg8ztLL1tR7bXWB1ud2tyhCiQ7cRrxTlPw3jv6/okm88GNOpHqIo38fFn6ksPdU8
Rh2gHvMnZD/UC8UTksxNIh3gW47GZZF/aKwi7bScjxv5dCfEv+a2Rie8qByKq2NxLq+M7s+y5Msg
kSQJ7q/OWraAv3/JUlfHWl6MnTzuaf36QjnnNUCcrJ0cX+sFsLxuZatZB3yGTJK6i2264dxxGN3u
ERc1Su8E8lHkgMDZyY3qEUbOnyiu5ODYMmdt4LxNoV27KeS6hdu+jiusObfBwq721R09/fwlxH9q
S16V83th9Rx+fv/RlurbSI9TdDjg7q5Oi2+77HzHpG3j2osPwrcAQCOSa7GVhuAufowfdS/mwBQs
+zUtAhyX/j0DPi0VLp4uZr3IO3Gbgh952fbVtSqpujzX9qfKjiJnaoEYNzJqynBdaWvgycBcU/Bb
RrMCcxPHVQ8dq76yX32z/6JWZz6QpmdiIw8R5mIFa8qu1NVQNR+i1eQ1e0oN+eNsWOb+lxu/RPCm
b5ic571dbswrS/k3yjAfzSOmGzZnUeBDdzErNTVqi+4sTNtg6u+VmBdexk6lRW9iXm2E4lXRCAzL
+l+tOJLlIN6eUs0ZNNmTdLrhJsJbliyVILk6R9pauH1MwRVHtj4d84W4js+Zq6Sv6C7tHjOuAFL4
qUMFdR5MpH8ZFL18VyI6/fdbVZTLHix3xb4EQ514jdk9/eK8GUtTdDYElXErbWv29bDYVM06a4FM
rZAsAf3+TDtK9xoOAnGxDHP/DOMJf8UIT9ndQrbJ5ci1TWfYfBWg+5ErPUvPITGP6SsxWU3BdvEr
ANrt/Mo4ViMwKxhtb3HwkTgKClutdwoMnyMAFJ2AWq8JHkTTU2Kvw9x8HO8q81FaUCovllrhnDQs
xyckk8uzDMre7fpgWcAEUdjT3UUIKy97qH7noHgmTjxH5YaAV3Kkj+DJ0ZP8u1Sc9n16ikgs+iQ3
m8K6ZNfAGyBYV9DmaRPEdwmAcOPqBmx5y8DHlbxU+UHHqWM6GG2G08d6SNejdKvkrtlw4TvCuMKa
rsBDHC/PgPmnt6haCuUyUt7q2u9rfyjeM803VT9NNyGcNehtn8j/2LxWptebnlpzsgJEp8WPoWOT
zXlrN1pyU4jvkepn5TKQNr30yVOt3rABSUf/JHz0i6VZLDMS8RLnDMTeP8horUuvkt7hPEyqr55q
S5Y2AlmG4Qda6vHsq7xHSV728jLn9Dt3kyyptU5Ax4v6Xu7JMsdOENqQtk6Ijoj3ZuGgIegEa+o8
+NvgD3Wz1TAVa218q8y36I/YzLpDdyrWJzhFoo1BsXUsdkgcPClxTk+LlyhcD6T+NnajrVXYdIMt
kt5NZvrkaOZDgZkXNCRwbMkOBTttnnj3Er5Klq5imOVF/L/lJxN5goKP215CMDg5i36XQDsiP1JZ
dQBwL1rg1qVlHGVUCqQiLI5y7Gmx1xTPsuwSHy6r26x0Y9qaUKEeZorOXsNE2BYSRxp9A9/Amb3u
1fTVoRQ89sRWkYpcb8x9oaw4LkJ50MptDNEI3Gkgr8Ek5IXj0TJEfhraguy26Eo4JcmbVLMZfKq2
PjcEy9mRsQ7ADrGOgqlJkY70XVlJiY1rHNL8pvT0yNPjh7B3o8rtMPGE31vYMoSOIn1o8RVnW4m0
NV9GGjrd+DyMz412cqjwg/Nz1N7wfvjqaUAtbL4afJQXDcD+LjRW5HsgGB7M3hWwwtJkuCR8y7CT
yZanJ44N5mKd0/xlD8sdVqcBAkmobMNsWxT3ououBNekk0YL6GSbyX1QuyPqexLXib55rNBDDoCo
4j4oDxVzJHCbzOtAbKBiRCIhLYmV12wH6ypdKuCqqpVEnLzlB2O4Hxa/x5qbXUUzodw589nRHYgJ
X5m2kRe2xHpyduKX4SGhRBRYT5xkWEIq40tO6WHEm7jZGOFLZ3hV4kvGY0CdD/Sn7hFcFR1hzngF
qLtJ39aL8UNWJD+NOz+oNyGwKBYDcIbP675f1sKyYY1u1B1RuqV0JITaSTjj0EMym0Pc7usUivJ0
ZSv7fqZiP+GQN1MYcMtAeP71lNc2izJs6xI/eGjnZXWj17cafJoY0raQvWYx3as7yYATvjQXq7wj
7vDVoGOGmuD0Jzq/N0ZiqayGU7STstXEavjvreF7m36+Ppo5mCnLSP8+Rb9/lfAxPiZDUvTjzTk/
jJJ/Kn1B9RenpzBcpRNstgHAyjpLvnF6mcr3qTtgPXPtGi6JjvOeq2jka5i4S6jIdb4+o7Tvm1yP
TuNNO+0lOjz9TdyR+WTeCOFTAKOnV5xTdEWf//34PX+oLmuzzSg/Pok4f924rAhCIYh9sNN2rVM8
zD5Yp11xaO8DckpfgUbtcBevkn14M0Zs40vzhojZbfh0zV5R+VYQcyHEaMMtkzntcDlf777pzFwb
e0ncKpp2bNPmLcyUZaXtomGwq/8h7LyW40a2bftFiIA3r7BlWYZWfEGIDt57fP0d0LkPe3efOAq1
qCZZVXCJxMq5pulVrwip86LuvEq2EMeXsRBceZCOxhru1Ll2smo8GKryLCX9LzWaPpO5PUkKYLjc
+XISfSmt9iaVtKISHhngrfOyS2k4tJZ6DZP1TcyXcwq9LNaEfaPM17QqPwyNea7H178oyYpdnxNI
hr2U7Dsxx/cn+W1Ir38Zhf9bVY+6noaZjO8qI+EfJyGZS5PbaJSPslBdx5oMLDIacPLLyNv6TCSy
nbTvdsJYZDGOQKS+KFGchN1xnHBHVsDq4PWguOsSZ4KOmAIxWqszkC63ML0ZYe6Hc/8LlMEVu+9y
6fdrlO3i7jxDqC9Y8KXXtORh3sTH1qAuEElgaGQ6VToLH3g8MM2bahddYvkkQyJKzybaPG0hQ0tL
fU35KXXAOaV0Rnh+eJbZitJ761J7LcmM8CjsGNh/nR4Fpt1cJ4yIrsmcp37N2lIsflnVQYbGIZjS
KdatF7NmzUcj3kCGJH9qyakyO2dZ94LMSjQF0LJIk27cDhBHBrs0uUQ9j93M9+tQdxX027FVnRs5
eV3wDYviNEFTVflWF57LEF+knjJCkA7i2trj8t7Hw9dqOllkz3rldoRqzJQMmZm5ZkeLSuBWLNwG
qWuWdc5a/+gN4PzSuqX8ruKGmspOZok7ZR2PEpExA+3IZj2PFaoG28K6rzZCpzekIJFSXxYf9KH1
cNk7GOV10j4WBZIQoazqQsCoirK0+m7UzhY0WIcFfklUZmX8Ksw7QcYopm0PkvQMU4XWwwu3tmcW
d0XZpVOKpPFlTAXHymQ7HhS/E1mg9pHfKqysi9luI3JBjHGnkpkpqZwCo8PuZb1GquBMwuiVTUy4
IebJ6Qqbhoa3orV/o7H9b3c5ujsdVzki6iFC/PddHs9SmEZZ2J8G3BvWnkVl3jqztqvW3xIlQ1Z1
jsKIlRpfE1FtKrag0i3CrbT6255sT5x/LPEguWw5Dpshh/VPxskql21FXwGUAyvS2KsxISlyhsOh
r0qHtNY5ui0lpEjhl5lqf5nq/wVNMddt4mk6j2hAYfT991mQ2qlK17SGefGSXjMyQpDpQrGDiur9
3zPKv5TCm1cUB4lNEZMKWOM/JhTBFJcECvP4dFZvokaFYKd7blLa5nlr60/lD+KbKJiPgte4r8/5
uTxPx273N3v8fzEQ/uwG1vyEKOCbQUL5fx9wukh6s+ra+NS7sEVclRApGPhWgEThb6Zc/y41tkP+
j239Y+kqWZlmEJq0YFSJZiS5v3f2R0KYdOa8er+6fbxzHok++Mt53j70v0YTG8WSCnrPnxrC+gcL
OxfpoytztTxltnv2O+eCkcN41PfBJ7ayB8e5afvceVx2P7e/VVb/gkW2LUPuoGKAavEvpizCPmGV
QF7xsTx/dA42gfu7bWO4CQGZP4/Hv3QD/6XH2K7lf27wH+e3l82pzzu9ekJ4j0kDgaw0oFFA/M0t
Sf13PYQzBZOEDjcMtP6P+9p/lCb0I80+6Xv5iCspcxEUy3iyBzjm5SiQdw1UkI2uSeKkPsFomVXI
pKpXY/wFVjtV5zq+Nbpuq/I1n35XmHmbt8XCtzx9yQQ4RRHY9HLJtOW9Zbpr1vdCvy0xzTixBHBN
XHP4atNPK/5J8qfVBG+seIANY/B/DxxF+6OW+a+hI3GYFol59I+wkvtjvPofh7kslbrWab+eylGB
/M2cbJqHorkaOssASpC5FG5hOxIZlD+1gvosXKrpdyr3j0VO8Iee+UMZB6uFMi8ZEBsDGdBHHL9L
7bOFajJpGUvZbF/N8VUR0/O5qY9D+jPEP7kUU0HhEoz2niBFMyY2qQPpMbcyqEHxhn14jw67wXZ2
m617cdhF3fQgmLtqvGha7CjC76kR3mm0p7L1Us7KhXxscrpVBDApDdH2STYfB/1mVU0ApYVHu7yj
3LznSAGEHvZdJexCBb2+MMErpNdbQSQY2wVzYxohbTEf5SlL3TRBL47900gO0Do8TJH1KJtXRRPO
2EEt+1oSHE5Pa6EwUOyoAXHK6ms941Ra/CLBSu9uSi0eWantcmhOeEO7YZPsqIKutTh9RWl41tS7
xFN0k/khv5aEUbT1w4jyIAqXg8nQYDlZAv1yOLOiHBJWvFI5H7Wx8SMZS279apRzYCVXXT12igiO
HT2uc7NP0+isa4NX/M579mA2j+3wJve4V7VwgV4TUnRVeXxsRdMZCROfw9+KoB/zTt5XGYVwqv2O
ZxSW9Nx1Mq4tROjZt2b+ZphIz7Ao1pMmveRLTwXDnqjAc047Ffgscm2EwVnkp7UhlhM7d8iHVGRs
DeHGnBNeXgezfM6KL0QbcvsSJrcuOnf1PaLRHqlvivVZcBFrgZqnyxkRkSc29LXNN70nNpgxw6J9
NL5idNil3N5jPQvWaDxl+vimTa/9es2M7pqkRBYg6NDrR8EUMHSoA1Uh77QT6WDsFABVvBLDIzEa
C7dYB0rWhw6KnkHC1n3dQ8kNYpw80vlNsqhQNLAEKXktR4aYcBAFJciT8jkhpsrQ8akpTuoi2DND
Sy2kADYh9OAFAEPwxBVsrLACKRF3Y5i+jUNGjofiZpE/od8Mz/jM+mLWX9fkd9EmO6EsU6eSkmOz
YnVaYMlQgTNQgLEM7/m73WrrtW/3bSruNHRV6rzLrT2xYyVF71T1O3DMB0G8qlb8kIflvug/BZOW
YvswT43b1B9QB5yx2isDymsN621hp82lV+gi6qHVG+PwICWWV+IFUcKuWBEKN/MI0QcH9b5960k7
pxlzTZjWACcTGeDLYIGf1ybnGizSQPBmsmLVm33UnnK4SggeYbX+VuxJPDcLPXPu53is7TFCJdBD
LP5cyq8mKdw2xA+oeFA6ze5N3S6NgroaVpN+N3D4NcCNWvWyhgzf+qXBi0nUb1GcPWaJ4dYD3lEi
OrpwcC2h2GUWre1lCnohSFHGZFW1K8N3ZjFbgGZvNgT9/oxm+LJxRbH9s8cZNGvFAnigMiwxIzRN
f5p8qIv7SWtdYQms7DgOEB/0gWNc98ukOsYwAonCCxseem16gsu1jyDoxBXwWHyIzXui3IjJDdZC
eilkTGJqCQPjb2DWJCQerMKYgVBsyToMMSQg6yinr23zHK85C5X9lD1u41eMRpebFqGKr1UN3g6P
64jUEWuHtsQAp7DT6pmYkn0sqWd4lm9yQ/PaUv2qJVxYv41y91NIyUm2GizWGc+ZhpVx5xX1k1Z8
txo0++LKLpa4iCHd/2mtz5qcsOUHr7oWgF+jWZup+XEODyQqBUW7Ohmyp1os3IhFzZLKbrvdKrRQ
jQ2Pw/tEgKeFG5HxhUDAUXvR7QrzMUmTXa1Oe2nC6UHQCEgbCUcjuAxx/ICwKS+RMsNkLwGU5B45
RuGms7afZSfscENO34EcDbtIZdAQ43mUhl23KsSiVoHJdGYuXpYap1pRjmalHcvwt2SihlV2cufK
xEGLT7UunK2RbmKgThM31jT71cjNi1Q5fp4LYW8w7hOszyrRYPkaTCOBBavmZUZtFzEcTlhRpbru
sop/40AvHuoOyUI4+gnuaTz78spwRlEBZltZQSZBpednhPjBkO5n49NiZkhbxPjivh+z/dR/iuVj
YmGGY7T3cVGOc/vWTknQRZLf5K95k+zVUPMTxNBj8aRN6VHvlvNckIaCxHshsBmthIGMTFm8drl3
6+bhl2GPyTNugqqSlbYh3zsWpEN5SsCRxPrZGrmxuYveyuVhC9KQtNROKtacBgxZRGZj8Sy3/Q4j
KKdLpaOqRfe1Xf0xbj4QOF2mNQjrzo7w8lwNnBFp/ggtghnFepVgRQmd8SKVZIVjXlNKgaDAB4J5
1svqSRt9JX1csusqde9a9dpiW1fLO7vuZ7dtcscAEoSKzJL2MoaGYQs8fxueK5GkuSKXpkwiAqlm
0LpwhmvyWLAIN5tzf4AI/muwfub2VddORp88tHp8m2vcD+LhmnVKoIzc9gvBKXyqpiEbJPRSTjwk
f3GExk0q3QhkYKoe0tnyJQIA0waUgxfnkxqU/XQc8+IsGM2py65hDmBD4Fls7WfcxbusOKy0YJr6
NMoHqUwDffTUMvT1NgMA6D2Zjk1ZGIRhwpYbE1fKCUSJYxJRcCtkgqMDxIb1GWeF8EGi5Mnn/GBi
lhplQZQxCMPpxUjSnUEL0Gzg1ln1uaMJvvRc/QamhmhL3UOvamdVdcKe6K8MRk71Ueen+qLW96nu
L1Oz64j1lHa5GQWJcu9zmAeoNVexR5fYOkP8JGPMJC/0FMOQ6kQPkn65FPM+Lx9UCbwf/dDoycMD
z/pImZ3qYY6JPVAv+fQrrn2xfOFJlM6vVR9f9SqBCVj78tazyrAuKJjctFcxfYjb2AkBSFSyboqa
pxSeFLhX7Lran9Xdkn7q+YcM31YnPdhcblN8Tnm80/XOhM1X6WoOoMxiZitJuR/l9dDh0zF0lmc2
mG8qM3SSDYqhwZdEtF8i1CI8S6wjPbhrMranqswPtbU8CcEc5b4ao4PsXqH8LP0aqLUrphponGgP
1Ov5ILqGhlNHf8E7hMCJx3rmuaU642Q4Sv0j5DNl66ORHxNdctZOvmdPy8jjR/OXxnKzFiTMglWn
Z14Yi14cp34m6F6rUXUIn0UCJjYxe5LCmjWnIlb2bds7ohYe5lJxdSAQRb8Y0EOKqOeIFs657Mwg
VivmPQKEEeYnFL5jEp+gPNEWRZE0RfQgnB6NasNpSQRGi45HWw46RG7OQIMpaj1d/hbr90yYj6LQ
Pgic2iHeR2DLojyhDUeb+hmJb7KBNpuDXX7Jifqd6tmO4+oVuolOjKXvigBbR8A+KjimYoPZomqc
Kndd38P4yjgb17Mpfwm9YqPd5wnzJsbYOU7lQ6EuYG7AcspegiqsrL9HJLfowrGOWwNaLT0O/UGM
deNEkJGgVs+VWpxrUX2Vyt2Qiz+xJZ60qTmsmbxT8eVn3C5JcmaC8Mr+bHHuptVTxJd1fRAnCgFq
0ZJps9DOqY6UgxvlTcSm0yxyDInxM5qumXkpl9O8CC5FaKGf1+pMx51H98W4RNPHKPgS95EJi5cl
zIgDcK/TgjFeF6w14+iYyi95dK1K0pqYA6sskMvnWd1X72Uae+qC1KCi3Wo5Yf2SNrt1GfBoepCE
yU9p6+UUa2lvHcdZe4Ry4MwNjkuwgyKWX4r1vMlvkHPV0zGLxJ207BvttbG+c5m0oZanZskNG1mA
xWpQK+8VLgy9hRpyDI9mDSVYo8jlIQp13jW1x2pNnEp+W9vZnau3FRZwQiWe9G9KjQwMCnEc/2TG
Vxq9NciCThWIc5a/AE7xQCfGqKEJWbN8YwnclCxxvsYIiXVK7i4H4w7ztehgjAr4mBlHwToN1mov
ZezxTLQ1rpMsPC8slIyj3FZED0vOYNHyo4YYDQyiTVqEq84Sb3wui58ex+dFKZ8GUXKMDBYcNiZm
0h6SenKT+VWWfrIiZXV1yinT2vHDjH7P3ehaBAQnVLGEOfDIniXDVsd6C2eN6ue5ruGvTY7ZnvPq
a2Z8Vfl46oygj5KjgbUIax9bj4KpPVe4ABXIpo2uCJIcNykg6CmLj6Uw7C3F30bCkl+axOSZv8UL
qCDVCcldWueqsewVlvag5KU/Eoga4Zkl/Go6J6MrNq2v5VDRqZVzeJjUQ20wJFBkJuugMdtZ22KP
8lOhatPHmBJRmV7zrdckLUdLvnFp8rGjXyAFo3Uy4/GeiEG/au6kEv4KFUbrDlVS7C3zYAqqWwwr
0JryZehhoCfUGfp0xrT2ubyRG+ca3Lg4S2fWFbz2F2WQP4nzQdPVR1kGgxT1Hc4BcrcrNEzHtBFG
BKQj0rjhMGNrgZS9QFg/apSHakVgSS6mTk0dm2utPReq32J62FH5dNaAYV7qpN3kL2vuDUvqCev6
ZSAb0MpjqOrMpMNdzTEL6Ag7w1JCYS3atOpV1jbde3SexDww6+dWOC3b8SrPCBu+ZoEQsSh2CtnW
Ci8dnsdkOOmpuNer6tpIGU9/jXYJ+1g09TXpFrsHj4HM7ephchSW6DzMGjcDjG5ZgzePc44Kf0pZ
pLOiprs5ccvpbdSxqulqAHjVxxr0xdLSy6DJp3BLWifRbUJtjdxdKVqvKTE6nH4x6erobiHnCEhE
+uhts3luq+9upo87Y+ETSq9d0XmR8AU25A0MzYZnP5sH5aGZPOlnC0RAqz4FHDyX5WFrN4bsec3j
UeGGNr2mezSsxtmmoWr+LCsDvceIYgIHpxqvKS2+imit4c6fpIWeu1E8wyzCJylr32tqnJw7Oa0p
O6x1V66RJzXvQu80JkGfWnyoUhoUm+Pdkjm1xmSoVPtxBS8Rx/OYPMlSfxRMyDShfop7AJhU8pU1
DaKxf9Qrfo5FQEIxVUcQwcc+sLo+WAmM6gS3jsxfLT7j5EaaMvReywja4rp2FWhSefgqaiOQJuzO
V+CBcXJNlnFKwcNjhMMmLb9SzTxCPnu00v5m9R9DaOJRXTwLmYniQIOPxCr5ZC3oSFqkw03xYJq5
1xTGparyQK/kV1JRj7GIMkTaAUJfJ2t5sJhAwdNYWlJtsC0pl3fL0AStoT4IS4zTQbpLhSCkaZNv
rsgSVvfJrwSIREqJkdGBrcXwkMnoYksuTAjOM80PCkqquMl9ZDI7pmhPY7aNDKyyC0r4zjgsGfXc
khGasnb7djDuigHTYmLyiqg+k4NV9xhCmI6uEYsVJQfZCgNTI7ZKlB8iVDJTWOeUJ5iv6IfQaHfz
oAeGUTgFc382DTtd9RIj3QFlsjahNF2/dMZQC0iT1YS+tq2j0n8X4/FGcE+bkF5oyS/iMp9hx8zK
QTjQlLYzKCkZ6EJfZK7R8MlqisH2isGSpFws8azB7g3P1uxmA0tcFDVarh1WfXLp9YlhsZuroOze
+TrRvMPupBpgWeS4Y2OmqwjnpZ327aLs+yx+84oh9fOheyBSEbwq72xWOA4O6eji3Vkv/LuoI0mb
qQnCyRtX8VSYZMzLmiMYoDboi5CXcUKXrd6wRhixzW0w2pMCV7WzjEsnlj9Zr4HysFx8jKSBjmmP
nwVOvw7CMmhjwSB+4ec+JoQmWsMuzSE2GJMrL2BR1hzAfHN7ybNiv2RvBItkeVnECvtNki5zXnha
fJN6/V3tnoSWO2X8oLFHgJDpStjxwCexs5EU7v5ehuY1E1FjyG+VYtgjszFG0qmJf1n5GU4T9Y4Z
jHq0Tz6n+TpJXrn6eXEq+pd2SQKlf9PnU1lYuz59EUzVmfR5P9N5RtdEJ8BdiooYrgPNDW63xOUa
aKAYKnlB4lEVIq/TNadI3iThLI+Vt5TYCE3AWJAt0hj/kBwXxSr3pUU9ion4pI6oZS+pkj0MAwkE
qU4hYHFjPoYb+CYAeAPYycxeY5wGZrsGOhPXtM/MFUc72V3K4biUBByrOIXn0zURLcf6WgzcRehj
zvHnVH6pM0sKCa69pVN2RaiQTE/O7kZXeekaubiW2kmDmYmSA5tJ5yWbSVsd/dnI3ibq9XGJKE9b
mwyFJzW9KXn6e5mmXdmDOsuDqzGtbZwnNHB5iyXRNk3IGnKrGPNV+mzTNEO4um1M9J6IKBl7E1N6
RUCmAUCgr13VBRLOl7ne9Bh2WqQ8lMvI7LC6WakBJgM3ArS+LdXKWZHtUCFfHcJNGVmusW73tHQb
YR2JRu4l1n0RN2GQidZVA9cfTKp29kPIjaCUWP4Wtwyczq45IwbMJVP2lx7VWg0lPSH11OTOFLtd
NpqgUY3TJrOfCkdl4pHVWdz3il81yllHSiAUt7mBIQrEkQG0h+l1rbWLodYv4y7vol0B/y2vNyTd
nG0rk9yorS4FZXYsn9cYv/8If0ljDLRK8ybKtzQxTqyX8hHGt6p5teUKBIdk0y8teTIgybR0SLf1
my5mD2UinJtxVJ1WHF8TZXRiY3i2hDgo2/Q26p+WIZBQ0nNvLkjucKtoLKhdwr01b3roj3JNTch6
auXZIKb+3FVBRTlTY+NBQGjJeKS6tK209abl2SjHS6zRt29wxhNMf4jxkfP9D8m9+B9Y/2Ga8QF7
hPA0vv3gX1+wzxOd3P7WiQynILEhGkPcZZFqE2jwtH962m//8jdCBPV0x7srsrdf3IEA8aDgO363
kjG1bxxeytt5R+ry7z7y+EVk8yoM8uw9b4td++mOq+Kdn8Fntsfd3p7tO78j6PFukxOw52V8/cav
efviY+Gxv/u8Zb/fEwPJb/nDtkP3yX5iE/zPt8/Sz+ZZYdtPbD2x9/hkbLv19LTt433Pr4/b/m8/
3fvbMT2xe9t7+CWb3faLX9u8kP/87Wd/trftGpvaPoQ3PqVu7WO5sUsvyY2T9EcTxgkBpvU5ru3N
26bufOXo2PU7X7dztX3h02FS2CRbbtux2bH/+dF2arZPjzy4Dtv22CUEJg4ftO0c0jJ/f6+C7Sj4
BvY6lGo85dwnziz7gBk9/8PBcLh8Jp+KJcgTDmubim3ei+fq1l7ADu9cav6Ljui0VOf9fK7+J3v+
XIMlx+dyjwvMcRMzVWfhISQ99/X7m/My2va9t/nKLmOKGexJl+ZHtv29J8mLbwWOk8P9vn9z1N+F
s13A728u3Pe3j2fmnevL6XE5nf6847Ry1f37E2dqz9767DpWwzS2bd66HW7h4N/OCfONV905Xy6+
dny6bBdsM5uPGFjbqfzefzJSGEb3u+lur97ey/licPDBf8bQ/fu+7eCdXdsuCGPVY/+2q8NWEPHZ
+9S9fwfbm7kVLhjmbqPlHtj2KWBMxiRjfcdcD3Zze1PAXz6RMf/nE/j5NuDCbWfu21XlZXwyPu+8
gA2gUHK2a8imt07v/38PP+YH7NE+3G6fPXvHibl/M5C2C7cd0J/BzQAJKuf+52ROt0JIb0lqOHH/
SKgHvYMRyd9EmHFO4sol7emklSejYRXkzfVFH29dSfNVbNyy7wJhLVwRHHYIUcxEZ7OAq8hzrC8G
EoOIVS7K/l7oykmkezKq98kgvZzV3QQIva6JbRTlvklqv5IMx1XsPPU0HQ8AFb9QYcKpG0Abt6yy
EA88PFPppSfjeZoMG2q4q0SVjSW8LTERLpa1y3UUleLKc8fZoA+dLNFqYSrvCgBM1s3zd9zQlGmp
O3RrHya9XybKuabdIc6GK7NXGn2+Qiv32ZizcrzoJgrSkI4LK/kURLUUD2lBtd/d8oHQsvJRqe9/
GJMxWpUWLg81ro4GQ0Qsnkyusr6veuG08+AYuQXHLHxY8x9jgs/TzkEKIXX+3UIebllPPE81ABv9
M2ypnaIjlzp7HNTcz6YcVtMk7u5UwUHbf0/qZ75hgSuk3Vmgd9S6ajb6cdodp0h7KRXSowaQ2qr2
Q2Kl1uJJyjRXj2VnopQSYwRg8WM7fmcRVCTQ4qydfVOYPwyM9HiSPobrcuaV5zXEwXpzQBeq14nV
WpsK9N0+lap9SMbMz3FtS8TQ1Q/6+i6sOpSsnPPkS+vsTTIxcKzcRTX0KwxRY3MHt3wqEhvbOHts
NmTuwdD2JVnYLMdMUISm+xYzUBV6XFuvaenuVPF7ebbIe1I+suW+IkEXpZaOEtBQGLuGeu8a+Kut
sl/XF908KlD5Ywqm2I76U1d8CkXqFL2K5W/oDKtqj1K/zxrTL0AXREohS7/KRLJkUqAJVL1KBPN6
X+eKm1LpNfNuWujXjoj/tOVsgOI0rLrTxfIXidQd8RVaGGM230cjPe0ksYdzmkKaKnQ34uaIleYU
6lICTnhudHMv07KaoLPq8+AqRG2lT8MoqoEC3K6nD6tIuQnZeSQhE0yyZRFbpVezkL2RRaTcyd7Q
37KKsne5ldZJHQ+0wg8mOboGzVvRfJiFExm8xZjeAfBPkQzbYQQVUfRdo8FPFUt4yAlUZGgPVUbx
ko9fc5vg8lBx6Xcj4H+54XP1w9pOR3nc9d0xo3CUk+6KS08QSdZJXrVzmyisZXDmoYUylOsJbtuz
hhIuk7S7NePqwt0aNVnOMlA4bejXhnytOv3lRbRJbeduL6NLPsOGZoHZVMJRZMRsOCmGQHzih4pL
XVUs9KRbN+9Nr0rxiSHeD3vZ7RSrr+xwVpu3tI33YY8+FhQ1lT2Fbwel/52MyqOl1Gc1PsKWzbFY
15jCpCi8xhjGJLN6pKxyFowajEHj4tKDwtlGo2CXI9VeOxbuunaQ65tSvaDKDKS+Pudr6a6CdV54
NYW0vaipFzasmdreJSrnWGmzjy/DOSzo6snGA0ukx7SRHWtRnqLMTxtStxcyCAQWGiZswlm6jrXy
skYbPcHJUb1Miwz5G19CpcPjyHpW+V5LdL/CWG8e61Pld232mKryiaX4uUaWkuuxpy2znWVvKu0V
eQq9rOl80SIvLf8w41/oAdJQe7YmkyGDLYWm2K1c24MI8VN25/V9MQ8DuGJfCLbA7KjX2J4V8jVr
sX0bDOW5Er8sLXJkefB19dzgT8B8pyQv5HflIKqtQC3obfzxEQV5gVRC+ej1I16Gy/IqE/usWEyN
3yZLewOFAJ1gu4+/o/ZRCz/7VLGX+VVDNlObxybvAJ5/NQK58evoT3/A/w+z9/IaG0fK2PDVqnOq
b+sBaas90XvU5ENseYwg2xA5fmarZSEFNrSJo7CXNbZbqOONkAUN4FxblixvwXeQVgMeaotnDoKr
r49KXHm3HMi3Zu7uyiyYjNKb6MewLlssfOBG6Cj1qewRhkIpSpPHFt3SxuQ0zLfEeu8xFwC7c4YZ
z+oek7s8kNYWIQpLN9iwiYYspKBGXz+z76nB9Q6lSDod4+grlRRnHG4dpv+Nb0IuaeNbGxX3DYwN
YwzRre9wgzUZsvMfJAIQYF0OLUYkc7TsSLl8mFXFH9/DD3H1hRlhACWX+VkSietrKygxW/El5RdC
ghFJH6KF4tBSBQ2HIrSzwp9/D9eVGNJ3vEgTd9kJroCL2E/30X1EvuGa9xBn6fg5PSN1muyfbhc6
3PemlwbWE8sN4K4E5vFVutau6chngoE1B7mBS4+JJsiFJo0Tf//85MFN8cJ795uc8uEjuWwbYbnq
GU+mY3rqnf9z1Ts8V5qfVeLnGPQov9rvA9Ocl/jCVdwVvv7x+AN6hVuP/PGzha4fnoFVdz0KK/tZ
tCtX5k94ZCltt4E4yZ7A87ZS3JlRN6gtD9hzC9yqIUoZV+kl1ul/aq60mY7Osmcl60EyRztKFCdm
ikpnxRMHloK6b0KI7jJ2NF+8iAJENX4SHoAscu2yZ06B2RuG5zzroUaBcVfDKR1vEa41C7dVVl3h
QwicPMD2XYpgB8GNErdoeIqzFD0Wk0oSy3ImzccRm9it5fUjVidPkbHeVrBJjdOzyvSZz/RNs/xY
W+ktpy9Qt+an2MET5Vko0LHKN/84pmP+wjWm8ZDM5ypVwURMN6/gQBnDL4x+7GXriqT0vuDypzXe
CHANDMo4wG4jkJuXNpzp+s6/CP86ZAk9uRHkiuzIaVPPbBhViPxlGb1ayfeaqt3hCXdCvhPzYSex
PEzXN00w7a6L/ZxwsjzWfcxo7TKZzn2V30y4QVLhSe3qGQalXJWhMkmhI8m7RO0CcEW75gGvGXTD
E1gjn+qS+ys8c5PVolmIjoY8EJM2E/k1PSLhuTQeheZbNS51kR7y5Edora+ha67j0j9NrEdFVFuZ
Ou20oscPlRTpKqKoHdWnJjJAL9xCXTuU8zgMKfB98vy7xZul6axjoWoSTQigbPRNEjd4S5spD8mw
G/JncaGJosG0RwCHc0yFmq9RKh7fkj/QwBlMnBFn2gm6dDBqE8F+7DchYQbypZd/4ggpW6tDfOnu
dKpgpv8SBf1tLGguq5ajVm/zrNNgagJhX3T03+vCEyBFxHUgz99w0mYrhG1VXaZIpMSc4WF1fh99
GQBwOK6hfRJE15y+xRFyUqebL+3a7mmODobXidgIao/CMj4IKAE1LN3E/0fYeS0njiVg+IlUpRxu
hRAZDAZsc6NyVM5ZT7+fevditmdqeqrHAdsEIZ3wR6V/TV+yDGelksaXklcbx+mhjs5GQK08qIwR
JK++E2o+Yiqgmshax/K0rMFhTS3dVcXwVkiim4hEWLHIbjEW+YTuCtoT+bTyNC0tXHFjtg76c0Lc
TioA+2b5Oi0gSltGB2DeMdZQHXHcI/0rzPXF4P347VNCfWqMcA4U4xaVjAOQGnIIhp52sOQjWHKw
63Nl57XALUPymgP+K+Yy6GJ7RMrQlPq9xNOVix07FcJPOBticnQVwJw0DzbZFG7C+OyzGpGqRYJn
TKypk/ga1R5Jj4IsZkkRTLoMMy4AuiPi7odxnVThOmoWnLOCuoxYxZhsimInNYWjbGAe1V614VyK
yVrr8cSVryzKZOXVQD5S3o12M+rkwcRsR9IrHKfhVU+DiZmiyNfzKXXXgp+CzfGwKeVuUzdYNtT0
qI9OXUrPoRx/SNFuHCefaa9kDO4YZGMF8ki/ZT78hJPgbsT0kSZ4tEVMl8OHEGzr4VucBBSG+mvr
k6oVPY3lhFqT6wI8bcJdW6sPmZW5kOFARFTFUGX0BoQ8xrZGt7ni0OJh6xiBl79DRFDFYSoonoVM
Z6H3MYTTvhTPZv1LXIYkNGHuick179MVCh/Lmi8dDh8UkSEya+KomN9Z2awRVk2kCecLwnhi84qk
RwmOcbRFH2NHvEvSqK3kTj1apbod8EEiiShp7GhU9RR5+VbxgiVQ10ptoSS1LMAk2IW0d6oKFyTs
q3eL2jOSVLtXbpP4EGXe4ekDq4bM/cdkyyIyDRUGokC/kRy9NAXdKYL8aObDMUPYInj3UrBeJk07
BNG4Q4OwsAL26jwklFonL7pqg/lCNINV3FYRMkOcMmRq6Iz6o9gTo0fmDja9NpFspwkYgr0b73sC
LqwxD7Eg+2gS9iSkiFVQ0uwaoVSFzCEgw0TtYF3MSX6UYIVm4u9iUf6D2UH7m0j8N43xb9aypjCE
vC6s6anAS/yax2uFaJN2WbTLButd6nrTMnpTCfialuirS8zatD/gEUAhSF/RtE2mTf9ZpLZ1eIqY
dD8yZAuEHEN6gMLSbQyBy9L3m/wpOcbqs/RPS2NkMbSsMY2Jm6hxCaiqLfBYxtRjFj39u4pa/tV/
8LuIGu+cjExcpkFY/y2Qacj0omraJD3KPftDJCn+u2Z8hVQvtzHdgSx7YMlVUsDCClCK/z3Uiuj5
F6nQ5ZzH7BMFCpc8hn++DHFW9cFrPhK6Mh3b4qufM1/Hg9KQ20ejS8/y4XsqE4d4E1E4mpOxMBWW
Mk28kekI6pVz3dwm2bLNzKLgTEEXiVu0RSm9JdN6XQjnuiDKPOxWSQXi3eRuGkFTkn7LOIm6rSnW
pZGz+HSkEoVZMNpDRrzDulXr9RRk11oArM45hZXvckCcyi8IosoCWLCNLliUZbJrng2RPV1Pu5bZ
rtU2WZXdsAhEIOBshbWBTRtjZwjESSWIEpcugXtA6ZWuuATLeH6BpOJWiRszkjeC4m+zGsOyVjpG
TtFJwQit69jHFxhnQSaoXcgi7OwECUHppBXBQpj+KdE9tei3ya2ZxEPT3HIoMaFnXfI1RvfEciAp
C80/R9A+GNg2E1ylkR/7SXiysng7tT+a0QK+165WTKs+unnGo61AHBR9NvlueiVaRkL83lNCOGbj
gfDEtiGXD5a1Lm6RQVL5GIQbMnFa8lrq/JLWj9LftpBqA5KqofyWsu9GDJ3c1J8npvhAXA0qsPc6
irYNA43frczpSUt0tHJvzXjLOpYsKJIlyfU0LgP/S8vHtTrFDmysRULqTGzMSSlamrk4EDJTOgl4
kvUIvGJVjrHjh90lMCiEwWeTHzof+Gc8MM5KxcHQCEECjCtQVWXVLegeYj1yxdUPqcC1g03NCIjK
iYNZPrLOE/Ewmm8WRvoxWOUNOwqlcK3w0GWUzZIk2ZSYq3f8DBWESjsHElnZehKEaRMrPUJ4rHx+
Z/Duf5stCkeAEkk8KDxoz/Y7e4jWuYl51yk0GPyfPMaGqdkFFRZjdwuMW2sqyBp1RCAHoz/5bHqq
YNZYGMhQSuYU0dyogevDbVVsNuoyuHdt447r8U8dZsTB/+68YWjTFCxlOmWUeJ1+G9qsMgojn36Q
pwgz2ch2lvWpg0k0JJPZnVpMu2hhdygNkPYwlXPGc2XpFCmlc3HHxHTCWt6iQnkR/4xnSCpaRSck
BewhFuZFjNbNK5dkdCVz6yVhX225nMXBc/tdnPz2Md6iwmmaXx0CmY1JXl0CbuLYI1BQfcQf2pOw
924MRhZiPLt/Ma4UJyBQAntEqAuW+UolFsvtkXXNiUQGj9TG0VZ/hhRhCsUm2kd5sV5ndMzaNNbG
IrqNRvejsavQhICAXhVXwb9AARZlAiA9NIWgQDj2BHtadveK5Su/qz+wLzftJW8d/d1i7vmZrpyk
4dbbCHfjZn55ii1vAlwc45Jtz2zWlJwKhh71Ed1CxkZ4F75ZTdaEFERbQJkOpAeXI/FNnZ1ee4xG
THgIrn0H0/uIvZ3B0uIy6oi1ICqdY014bu4IYD2P7lSRYGKA5SKrpeJ4QX/ErBc5G0fPd9AvVrv4
wLVXPCNDtFj73/V78zx8JKfqJL+r5cL7MXb5OXzIb8mLcBMe5X7fsjTDq3/Szk26ks6wgibjxrlG
IvWoObbP+YuEzmkZDU5+9dWF2GBJtatj2dkiyCKxmWRadLPxsD+xsxPr5xmuHBbdQ9gqW4BdcFeU
L8iY1WgRyG7J4owUBig0c9HQJJizngJ9tKVunUoMT+u5WYEzkJRjhDZwaJ9sOorz6DnNpc6Roi6s
u4jXEtDLHWnJyO2lD+5iCw9ED31r12/iF8OkTCrDyTrHtLRzVrKQ7JHMuCG0DfArNnRHJhrJ0SWU
bDufNQ3wmulmH+Ur2zzl2IdPuKKoZx6RWjsT00dFAdr8ppJmMSNrV1CYNfv6EJ3oE5PA8GNs+z03
uuZLeg3uwsHYmjucwfnJfK3u+mtxlEm6NPmeg0E75puCuB+EJ1vU9XH6Gi/Bd3CrXApuEFGyQkS2
RWNUhLDOxrnM3ObtyivhofGnf8o/dGQHPQKS5URsXwJgyh+gmVzgIIqlZdct63pBmlJQEsz5B/vl
3yp+zV9jBnZwUzNUiiBnb+hfLFd4xHNd91LxCb2xfwlhDp5ZBajb8e5t+0tD8uunzCVqJ2/iO5bg
eNutyXFxmmnDMMzGvSsXnPqcQ+NVWVqERC2qS3cMX5U3Mk45BP++utHngM3fFzcacd0kFGAPowDq
/59uP01R3KaRuA/EH0XBLsOcUl9GPM+dyLQQJw7ybyepeXZM1rW/6PzeiTJxmXXiwau++0zeiipc
eYbolK3nkD70akBprSOsiDu8JPZAMnHfzc633vGJpxjZleIJkokiHsEqWkfqok2VpJsohIfJD3Ki
wv8yxpFCiek+j7YqokjfbNatsBMI31QFRH9jAtZysMTXHxFbVtZvR2gmTwdVRY6csmEWtfWIzSTu
vxPvQcDNvx+4fwhQkiVdUejLwBtJc9RvB05jGymrLXk/gz6S5abidXdqZMQsZIhJ+SQjb/bUdygC
g3xDMsB2CjyWMG9sUoK2xySIZAHX9r8/K7yS//SG6uRDYRmhYo5UjP9/Q6MykdJU6ft9kHmrLiDJ
p7PoPZ2ljaXOTJXOeiwrfSpC5TXbM6ulgvho/VfQc2vtiwqNh+1Xmz1V/Xc+OF7nLYtRX8ph707i
NwpJ3Bl3OQcZiGJXyisGvuPsnxwk85KnyHfvAXmTjNIdpBpb1nq0FpqYrxQf17lfooDrgK2ueHn6
9FWMKAWZkg3KOC8FJg5SNO6DukiHy/zPa04iubCTBqZQMd32grIv6fFGndxPoxuY3c2IRFJ9wnuX
4J6K4RiMWnbTHO0VImxNUZd69p2ON998KbKrLMfLCil+3ieHcvYKpcKLZcCv1Wpw0VBRFq84UpoY
Eos5MzI/K6NaNkZ+8nHju67rfBzmj+Db6A8c98S/B7dww4PPiisvDo/DKbfdceke+IWDe+Cmg8sP
528cl6hRbnP5Df45bn6cb9S39bs52vW0AAg+HPjN//03dz0M6Bq4B+KCi81jvgd+dkrUffDFHeVH
buHum818r6V9ePAfT/TwoMibf/OtfOB3Hi5P78G386/z+cTBTr74rMi8lANiiodr2f6aOxkJajvA
tcuLh7dFZKEuDpPDw57mOg8egZ/PD8WWjAfghTL62mgGXf5e4oHg6efsVH5yOgj2/GTmDpGPYHHi
0H3wYB8uTwSGPFi4rgR7zWPzE9elO+TD/djwFTIM9zp/Prksqxanx8l9XNl5/JKAzL9+omlkfhCG
qsX8dbB4fDy4hWfLd/ISyHb+9Pj1lx/zr5f2x0ni7eIWvnvI89Pmb+TlBz+p7YfCe3jga3Xxv/u3
3MdcaDJsTvD56fqqOO4HPyTpzuaJhtydvpD4GCw+rjXP6ENBqBIv6wXfhfacIevOPeq8BJ1mFF4H
v+RuTtwyvzRe4Pw1bCcHAGHH1f11+2ZWgaBbmfURs4Jlc4Wt52jAtP/6COc/iyncmb/nz1CC8Guz
4AMefon0YlaDzAz9zOBzGxw+H2eWn1tmJQxhcxD2NDHwkZuQcGxnUcGSX4G5v3J75Niz0OO/f3Xh
D+e/Rvzw6/7S+ROCAWQUyA/46QWdBaIT1ADDrJVhIkP0glZkfkwegefON9wJd8A3//0CMYS94j4Q
VKzsBQINXpxty23+LkTzaoLF4EeAij4CIxzxd30j2XZEQIDRK16LAPkYLWfTQBnEt6KdBYLv8WKn
s2S6i9blJDLlexvvmtQ/gSLu5SbftNFTmvsXfRwxmuHMGXu8wPmqkCFQmtkN+jaMyXYwIhcqukeO
Jw6Iu2ibt8h4rvClCPEBjXOXfCeGf556zgpWx2JJ99tT0f7UOQLsHoh06MwjrlqzqYi7UvE8BKjU
qnCfhfMGVb6lg3iaDHHRSSuvIaxMnalKbzFqLxGbLeiVJKAONJnDwJqfSWtR/9bLicgNM92JrI4a
w3SN/rOXIUhQ4dudbGELZt2mCq9dqDGIZfeymxPEfTibykVxTd3WpVKpe/FJM4kUdU1M7VuoAU8U
TbPzAJaGAmOKGC6MgdUKHjOa0oMXmPoqee5lEQkfiBgbD9iqGOyaECW60REAmMROj9rCl6N9A/yl
KCTHR61NTgSYtrICasYkA0mkehs1/M5Klj5G1NlROmBakWkuqgnF08V1CJwARYJFXJJPcXkycRhX
CJXCCYCYKMy0WCo9O1Wv1y5+W+2qEM20+eOrRKn2lDpFg3rMW9aARoiskjGhTdfdXPfrU0ihy05I
n+zMC2tpdTKswqmG5hgA06q4XNMgdC3zow1fW7xf2RhsCet59pP+7IGl9imdaGrnFkxHBhZg9THV
e2kijRIfrkmpd0ZGjMZbTlrKWx3XmMKx73oSmK+49nwS1saJxaa/qXplIUvWcso3k9IcG5nU3Owz
G+8bNrmsUZGoW/qyM9I7GlpX6pNlHPq3rqYMTIAFhH7Uz+CGTp/DRqaO2kP5VP52ZC41gJaCSHgq
JPwAoG9l3uM2IyGwR2sFUJU3bhR8gLe48VA++8hvoqE/5abyJQssiXHJxzg/qS+D2SogOOR8dGve
lT4nmzEw7aTkSHIGZjoYlHePNQx1JNZF43cCuq4Ph6lnRfDlK9Yyl2brSrFMH6P8rPNWj4DK3dRg
KBM+MvjzEQ9pRa5ZLAaVW+H5DGGpcy65dOVhAk7pv83YPncs28nAU0RvU4Mj6CVdzrgSZMik4DiE
5WffkjlwwrSHhyFM7wKE/AjDEqnzFQXInX+MpWCLCV5dOdm0BnRYnY872WpfNfESqpzmmCN1dvAJ
gYOq1L/gqLSbnjAoQ9y04ZTZGKvH0ZUI2SmNm9qWDpqTpwhBv0irgW6dxMZcYAaFBTx029Zq0F6y
GzSe8xCz8fQKm27P+XAKSxdBaVwvzPBS57AkL5RAOThRqYJoeVuJFZSA70Z13QSCO+GsJExnvqni
1OmKTzzBcvLUpu96sNXjlmY9akna8arFz8OIC5c+Xa+VDkWL0w8ftqjQODoFt6lBi5TLdhNjmMms
dahxjIoo3YeKuPO8eFUHRBWaI2ogIi5yyu7wuokal36ISb/XXUyxbjsZSwnTFDtokep2LT9Uy7ay
3KgGkiCcVidVz1ISluHl8xAnSw8kWqwtrt6oW00RIoEEhwEDA5L6aatHshsO46uKezw3iZ4A7zbk
8qTEwkIpj1r5nZb9xSCrl8Lj8lIp+iOtrgLXbdfYhmCtudbPJjVzOmiFMg9xuXGcOojLucaR6tIX
s9BWoxKvFBn/Jub7yHvKx8IOQdVCbdEPgSMiHh5rtomxaaf4VwpThPBsT5jbdAUYcMSSGWx7TNHd
WhIIuXpIs65hrrqQgXzDQ16RGBf/qBKiB/TVA3lSVVTuWxTSXvKQ9HzVSYealnGNdDMSfybLWBZG
uVQ4kDq1nYQmxN49FCIA/LOSPddc8r0InCxVLplkm3548YkI1AWLfX2Iq7nae2n9DrGM0pcdjvQY
exwTTD9FiRlQ3msp4U/YNEurp+bxJvgMyCQqRNZcACXYqvqaTK+T5CQKXZZqui3ro0/sphDTgsRi
rd4W+S1gioVSUtrCrkR1WXXNphkiRzPCFQAp1+TTCJNnwC3II+UARbGqihsO96lsTvgzF171wox1
MmtrqwMCJFs/5hqlcTIxwR+i7mT4sH+estZC3wmke2tCR86GQy4rLQhOLVGk1ixti4290gauF0hu
PXIegrRKI1qN/D2PjJUncMJg/ZTV5mgWqosLEzVCeRoQGXdWehLJsuphrIk5ONIatBQtf9n26jEI
ADi4mzyPt2r+4r8Y3ucojnhmsPWgBWzI0vRDvCtz7hf5PahKewOSXDO2leYkIjAB9LLpl7j7kGr1
kHyZ4DYNQZmge6aPPTI4tAQdUORwFcGdSmiNXKXN1/qMYqozCQqVxEeJ6oAf6qQ+espe09s3ZVcU
FgIaSIGk3KQhYfphCPivXgv0cR23F+K0FgM0z+k9UZYdhiWk1QReEvxomzmQgW45ZoAMIJSeMwvO
NwXiIqA0DXhpKN5LmC8zuOsDvmpcEYDYG8MKFiFo7JRSNgwlgHqgTHRHSMuzGH3p0VdFFQvOK23w
nFaElBmZIScZ9dm4b2ILooo9uUXVS4ITWCaDdYK2FJjDBHIsetC5yBUCadVXLFZ0WJHpu4cImEoG
VOIN9ZYdZoH4DnDPgH6omEpEkH4FtaEWsGMDWa5QyHgEH4Qdsi70Kt24x2a3UGJ1oY9c+qxDZLwr
ZBe7hfKqJrdiNlaiifEQfNSBv8qKH9MLnTZWnEbvFgVbcNGSFwB0pbGpigtcFbZFxe29jylNwbU+
e1UkVTjkNDmbXCgpl2uSEGgP/c56RtjVpDSkfbpExVUkT6qS7soy3kR1t03RBylVeBr9vWQs/Tnc
7sKJ+mPg+OiIbjepQNMs9bktATBrUkesMhm53IHwgI6jHDGYCOoe0NMsF27QmPsSADeJqy37ZsUr
3Q6CA9Ea5ZeJh5C+QbdHMIThP8km8Ft0jZWRMx92t8zkteIhmmP8DYNDJUDjYugR5eS5hH7xYbQD
eJUAXt1XQiftvM2g9LdZrqWThJEb4aWv8Z+kc+rESPnLYAzU6wBS6V+mFK57/Kjzc4ZrJr5pJwmN
rZeugcu3w1Xrg3VWrGV06uQ1kOV+RFVUSWcDM3Aq0bkH2t0V4OHidZrdBKzBmlCy0bqE+OGE+uHH
18F7JGjXGpnGUM+7TRHJbZi1TeOQJgb9Qvtf+3UGtcK0J19ZDhPGEgNbY63+aCICJ6KzVhCpI9d5
jCJt9NY1PGzJ+kmqUNhN3WGqiJUGpTSBpkbUKPTCE+eU8srZ5JNlELAcnmKyAR0rBlgEQGRZtzbF
5zy5FHiwUcC6Zh9sWz08VJLB+2CsfEiVUuoW7ZhvklRzfFqM+pSW4NJAi1vxN6hq9fgLxQ1+03g5
NelT3aIWlTm+jfgKJtt5yn9P9gmWLZuWGSupUsVDwrSeVpldJwjjNNHVuZ4npUI4OR4yWT2mdbwW
0SaO9SavHzTvpbDFynOIgHV+RhrocxJv4viRpBIwFMwk66IIKjvzs+XkEx1cOb2UO8Sr2GKo7BtC
bqp62XbGixiy4DUqmCeBTQmp1dR5aTMPqFOHXETPWvdQUfpQ7Fs057RGk3xqLOnUwk7k06cJ96/1
ADrNImOZJU361tI47xkwx4SWdZ5cEcuLIkOE1JJ+2UlkAsu7mrNGSBDicgxE4TAMrMogwjosZ7LK
ltTiAhfHRZ5aqOUgkYdu35MWZBQDZ6u3TQvUFHWBYZ4Bp1wZzSOrfHC5Yh1aOoQ9aAH6m47iV1NB
3kI9Jgos8r1qxvRaE5c9oiO9IhOAWOKmJukS5fK8VfRpsbMa8TCvHD0WCXEya08CRy4zZyiEvTJP
j8rESS9CS2MHx5FURfuM7GQNzWzvBytD/RpMNCIccm/caUmx0AXSd6rcDefjxH4uEok+1QUnTbjT
QHF8zEIqcy4JgwvMashf4DWmcNvShRvQC7Boskc1hDcQsktVdrP0FJ00A7+a9IeOYUckWURNK46W
dKprjRBcwxlQSPAKQereC/CkadMW7yUFxtJ+dEvtCOKbDHcNVLW9T90xbQ9qg6pRImZAIXwlFXGF
a3n0PDQ9gc1IVWR5FVqsxsUqBQMKil0+uRQb1OmjNDeoHnFee9hEhbjBQ52dhbFAJcpGImIn1bu5
eWsj7MBisJRlxRGRyagNIaNQTGTYDIqCw7ldVOleRC8RZCprchoimLXU8G5ZpLawM6iq+siYI43e
p8B+ua0kpmSy4qn3DeAphJb+vZT1buy55Iw6piIum05YdAGup6B08/A7qc1jM363ZQ92q+66iHuA
NAuql2BE5JniJZ84/2OIHh0/c1huOgCBRovY+jIq66zamFDSJmAmyTY+OR7fWgZH2d2b7ElF/SFY
sMM+sqdmOiu8ITV6UouOzHzp6etWIw5U1I6if2QPs8HWLm478kW6JN0aJXFXETkbWXpExH1maYDN
FZZsekj4D2K/cfNor7V7cP1VO2smOnSnBgxIQCm4Jxq2ZoY7hktc4ua+iOfjZ2OZsKRHUF5mc3qv
NHZbtG9ejjKWky1GwKXEiHA/SyS6IWmj/bhOQWQ78sIti9+/q+TrpAc49A6kws9T17JeimI6zEOX
b93xQM4oQZ3T1RzvIrBk0WKpQOaJ953CZ1lwBAagyggZGaLCkS5G8Twk8IvyJpnrx1BR+5nstOGu
l3lvntHYzSdCT7szS5iCDY9WQ/TpzbJhGWOObmWcQ0SNjTRfgMBbDGsCQvx5F+BRaZYMIQK3zJ3D
KjJ2E6hQBmzxhFIOmyq4Z/1GSXGqiQqFGyyRrFkDVd/UWlvVEpWOF/ymXNLfxhe4wLvyaT2jc9dv
A5yGaTwMObpxEcNi9TY6cAbkRSAQkY54pckh8ltpKyGsMzzZpV0QkXSKmrRbrqdK2s7OA1JsnAJq
lZmLfRvP+zgRclIwYVr9qtPkjakWXAyoGVPmPaldZj7BLcgKe+ZR1JVnyAaxgY4rEE0sJQHzCbvO
DBKwCdZ17S8bzeRwrjX5bkIH1gnJH2J4SgjQjXSMlLQMiwqa48ypNZi6QvycEhEp9EgsArlPcdPt
eK8mOJraQnzKFGRQrRCS7tWPtPYRN+DoSvjsW9NRrVEu6BIvJpL3jSCf+wnDzdyQV1k4bcefdrDW
Fc6RXm4u1OAsRwrlpWZcjkOyszrq60N1PdQWsS+Fo0XVdgqFpWa2nHZ2NpKmhiUD8IjY+OkEthCz
EsomrN27RKnWosXqGg+8xYpdVwTi/atrNRxjXT4kqrSPZUyHJYYbeoqIdoBc0F4L430Ew2vTr3gk
EBAF2liZThUWiHCh+fN72ymbiML7kjzHndJuw5FRkDw8lCcIeA25wrwNbxuQhd9RcN2QlRGikmgu
Y/dpWRh78KNUU3bPuk1RxtfEUs5WgKrYzPA4CZjzz1OcowciNyB+Maid9tG9i+Z1sg7euPbkjW6w
I8i+YNUOg4iILKJevjOpgx5gh+XnXn/N6lM2HAxWGZDn9UbsgfjyTD+rFVLLCAE3kXiKL57bLHHB
LjyjdAbR8X+8gedkCC9Gx+oU0f+IUQRbyyDPZs4cl3mz77xi2fHICpCpiW2iYr7TyRQqVYBCQdgM
wXDqzJ+i9RYqSEZVPSa5eFUaNsQjkznRNXMSUsWKGLmhgLZDGdawcyPhzcxeTdNztiITxsjb0Bzf
fctIAQOtO+syQEos9c8aE62Xd9e4Ys60guu/k2TSP8k6iMO06E3V0XSpvyXGBqLgeYBVyqH98S/T
ho6zo7nPr9VdXKvGH/hg6W/prfDBumboFoVHpore7v/5uE6KAASqHp8qi4Hnwrqi2EFKSi4f7hlj
ZbrNQ/A3XLIJ3YNP01zCFPzhOVh/T0aWJWLPicglB1Szfv38L5y0n0RdqhQ60YnH8l3aIJ4vGyQk
yZP5Q5bO9Or9FFeF7Rb7nh+GiVpnI4bO3CZg5k5BMuwUgXADyc/dgsJufToBaHiEJsis98BhF+K7
sY7msWdRvGBpUtSN5jnxsGg8R0HogTx5gXbLv1ZIFN/ZKbSAOyhRKN7jEJyrj+I55dLbTesG7wfA
Zv8mwPKydS8R3qOyW6CbhQGn0Heg0hpt4AI3GGmEKs+S2LgYE6BTTk5YkDpjkyzum7bUk0+OK95m
TsbsjIWLJB/vDyWD0t9LXziwlmSIFLib0t/CltXEM3uz08V9Q71hGDwIdlrnlRt7vFp2wGJzonhE
0oiHEKZ1GQrPWGgWk/rHioH5jP2dxbdoJBMNWZMocv0t+jr21f+Vz9Ap5JcsMzpK/jjPohVUc4CD
MltYRI1bx8LAWVD/gXXW/oFzlkWRFiH6Czm9lN+SoFUrHcHOSdtLPHWjBBqBNa3bi8oGWeii/ink
OZtVxswSn4xf6a8APWwO1Rb7Xlh9E8ajInYrxglFLPFqxWz/+iZ0xxmnkfaW8llmljLa2wR3HVm1
SYlEeOp6+RYMKYaum0r2XlPoD8+n941yoataC6eGpbeIYggVJq4qHIQzQE88jDDVF3xiuKnEVSGO
T5knsVEYjUecFm5XBktdl9aqkP4hLtv4h8hh5BWSLsqWrui68dt7NNVRagSZMT1Nlq2e0x+yQU8k
we7TS3lsNuPdepV/CAABwHvSPofP8L3aZE/GK7KMmf7t2Fe/B2+QD+K9f59k6Ca7PE5Oe1TWduBU
y9oxzspqJMDApkjIO+mnFAkS5p1NfA245FBiVnbzAy0gjTbRQqCalJx1DzCA6TbgCz7IO8b49A8Z
0n+PI5dltHOmrokyg9/voexFhMFsJMLrgA6uxwx619FzXbWfZjF9/2FY/4dR7v8e6reR1oIg69Ke
h0KFdQgf1q9OngJz0SK6CJvmFnzX696w/Zd/f9y/h4JL7FDIxyZKCbmF9UtF+JfRlcTKMi8JeTn0
tJ4yyblzXys1SW5nm/Srek8YJuhM1WkN9xbCJnTesz9cgJI5nzy/DQCyYsiMAPNs818l41+eg6SP
A1V4PIfppP8AKLBLIU7oSlzfsr3Uj4xkBBOjDnb0a7xrbxSlxI/+O3uOd/kl+jReiIBCY1k+2B+K
3zLj5Xm4ju+8YeBy60jF+mP7pFqbdvOCQL+Y0Vi7WVtHTATxariSjf3CVpLHfY3W/UvsCCui3NYg
XEfSUhFyo98bHWsjuulGP4G2qk68J6R2pVBJsEMWLRz9W7HUtuFTcqRZYCkcYDGsFSIilwiQpXWW
zsmutqWXbA2RcdUew6V+k87tpv8QClu/lLtsCzm2q279S77WntRL8T18E1Pxrbwpz+pZOSlPyXd3
MHfRJbigS6IlObtH6/RZeLPecJS9BAdhLx/Vc/+T4N66eGfjhIEI15djfWWv/nv3Kp873KZEce6D
FfaY5NbT27itr4RLHTJ2gweISFTS8ou6uw2r9hmiauU7/W7coZPFAXf5w3kn/tO19dc3/Tep2ahM
YFJdIz+V78XTI12W21DHsbsxlZcILC8n2pp0x/CYtT9h+BR0P3J3HmCKuQTFFtqe1N1xWGv78kNc
EdiNChfzV3TG1R6vxBV6UIIHCd5cyz8ogxW0gvFP8mXetSuBSYS70U+ewEHuxBffUVfzvkA9qyvp
GQRGsDgcGHxXnDYV2cdL9IPf1CeRf8I6QdwN9F5Ny7Bkx4RBAlzB1RzzweFVxh0uJGsH8lMg9ooB
4WbQsk1ZAtwH/02dXcfEMOYD/dd0Dg8tccOgniwvxk89IAxlThydDtK4YLVqw5i/iWd51Y929ymm
u5zywj04+QvSwbp66dRnqjq8VXWS1jrA8FazPRb6b1jPScyxI2HZnhgafaw14jLBbyN1h3HNodWu
ZIFhZrvX2+AWtvC42gO7LTbGHi/JUuQB9+TRhUfLs8utoa7hrBI8vMxz7w0Yd/pdj1u2ypDOjMsO
NpMi/DQiJ6b0kMirfsZkt9RpEA3mLekbT/t9R2lvR0/WAj/YURFWPYRjtvHIllmnLwWT5gKP2UeA
NlIk/HpnSDuMie1O+mJeY+aHw9noF6U7pMIief33M/FP5+FvBglPzJTQTxl4MX+xcBRJXujs7Bhd
vJ3wBzeG/g9rd5lVNJ2eKuWFivLbYymJKUJPx5QG/bCCRjcAQQyO/yj2wRMyxPxONCFpCXf5Pb4Q
5CjZ9SE/WAs0F3azQAO3MK/Zfwh7s+VGlWhr94mIoG9uadX3je0bQrJKgJAQAiQhnv7/8N77LJfK
xwq7vGpVlU2XZM4cczRrzdPdrK8SaqwML583LDaHGr1caZR0B4VTLY8eWim37pnzBnr2rG1LOiS2
uDAMsmU4awQ7QSja+f0umj8Uk7KGRFFpqziZUv3vncIZT76jmV/v/XNO0XvbZOQ6mHK/aAVnJpd2
a5yjFiLHQs6l4aWU3+A1IEKloakos5MJLAivFv98lfuisKFkWQoudMAuKKCN8E0xE+9wgmtQATEB
fF0l/IyvoxNkvruGBStEfyneyHHvhlN/rRl4YFQ9zfgk0maQgNiywXCI3BkIqUJnspkmMcwQa1ld
pF55uVBegN5wXtFjWzymetXLKcaj+FOSp0K6Em7lDp8zkuz6YXLwy/M0qkGVCzfHrElKt2F+DUpF
HJUhzlaGMZAjWDW4MhrsLtg2nHGZNPUUtHhSxNG0RHHziAQI5NiZpEwJ8ekFv1P78WlYFhxKlcwo
zWz3dd9X1Lt0laWkuA5xmfAOidcMSDCaCDb9JsIh7HhcDkvn1Al7R7hpdDNcPDIG4djqJe/HkTU9
UaE5NQ1ju3STCV3wTjI3R1B3bIlfdKicwsV6oibl3dqFs9QVK4dl031Vfxk/VUXU5P93HVZbln67
DvGEmDjDw3NY1YRVAUcM4SRbh4F67te09pD5YZ2huTj7ojYAFDlkw8byjxcvRGp8d2SoDSN9rIzS
sxMesLSzL0HaS6bpBQDQOWNnWnczP5pWnapX+oZnujnBqUhNPOGjOEI3dQ4jMIERujTmT5gHQosI
2vmMyLxqFTENJyg7MU1A5UheczeuO1bcEQmdx1aMikV3jhEhPs49hpri/v7G/cSVlU2LDfpX3Wh+
vZHf7k1yUsq4vkCBQBcBFJEtcNdQxtfelab/lGocLcKYIWqNpI+qZw2jhRQwU0S2utCGWcfo0ZNA
H1D6LV+e6PMRXc2bStIFkzLiRPv8Lo9w2Ei32Zv4wULz+9lL7fL+XPO1cXIkHgHDw0T++8kaonwm
g8HKZkQdCepeoA15GgKxWk33lA9vcpBDdVU32svC4yu/6L8jg2awjxHZaJoKQefUnU9HlotTflWb
7DCPJXSx00s4CZkqzeWDhfD8R77RWcQ7dVYKkwjuWzjEfxP711jv4NFY3pZEXTzQDMylxwRjj0vW
v2pvYjngq5G9W5SaJ8R0OkIPJG9yUEgjmC0x1PiKxt6SQkV8gOPb2RtTmAB03dPI6T1BMybqkkUy
/MA7QNA74XknhZuqGApEKeLhbXYf2VyUglhlNulb0kQRejx3+mVKOoAPlZIrTCvl5OCtD6RowaGq
XV3wIqzKL87J6D/UhYoKR8nHRjEs7iR41/Tc5GkpeHw24uSO+XX86AOjWMrqKLtWDH9voxWL8OS2
9LDqFrB/gwOkJ7vsPsHPFGbZzbRNiHYqIeF+BAkmJfttBuPncfcsrWvi8UIGihx3BOPjrs2vxRIU
uMQOXB3ph+B83sTqOLRm8RXrLNNFe0ef4iL7puEJ8UJr36zWZ6EeHU0sYd4rqReVb9ZhrRvbUz6u
C92lD6FLK+nEjiAcnvRPK9sfrgPAcwWngse6wgOELgcrZjEFkL1bRML/SXZyPk4lkjhojIgjSVng
DGtHBHekwlDQ+udkdghHmeAlxMKex2rRgS6lAf2ij0+R/dFxV05uU9AQVTWnaoaCtBAywjMnaT5u
MK2/qo4abaXHUtpcpVF9ntNCwXsXK25NJTT2naWP1VDE/sHyiyWgtsEGK5qkehdzBnDNZiEpfnVD
2U+DELALS0rvSChs3MXZkk62fvfv0kxFlGJiSE9GTwzVgzgru6ixRHUyFGwCXbi5iDQp1+anYm3Q
xUJ8XnToBx4MNzr7+uC0u9E20EDLSO5GxoD/b945RYMHmT8U0YetfgrMcCRA0TkN09C1ji+2AOrf
mML/vYiqRXg1byRo5t9TQH6w5FCPhWQuwyXDg5610kafRZmrs5FBwCz3EO3Hmhe/408+400wPi+g
DBCmusap/3ijEceKFA3BCiA1iID2EEi800KY1iv9Mxe7IQYZ8ovT1v7Gi/497af5457KqGSMMJlX
l26l7lTdpbQwyKqAJDe85pOjucXj81ptTXxZmnV4X4YynoVk8u3kDftUFW7R0S7x6qFH69yxsvQj
K9BMQqwBu2299MpdBW1m2pQ+XSIjQY6AeahpdCAdZM24bHzKDIOd0Gc6yciKtY13Cn/+GeKrF7O0
1RYK/06WpqJphqkSUvaENl+MO67aOEexC23MoD4M8Blo9yOLfAwO3JCdYhuLE0YxKMx7oPnWQFlK
F5c0ijMdDmuP843uiWq/1js3arkRNQd+JbipBpBjDnYVYEaADbi0z2aN4ilIiRTnqvnF7tD4AKTJ
1UMuwyQQbW+XrhX2TBpwR1sBImWvH7ebHoZH3m5sTTSp7NZvzmVH7CwdMjxI3aOJ6BHbxn6Yj6La
LRZsIJnPjE9UVeBSh7eIwBtHJ3CQr2wJJ5SBeD7TbC5kR4PCevfajc7dq/qEslb7ovDBA5A78fWw
OfQRq4VRUIzUkMahfQfnY4JfmZFzegtj28TfQlrQwsEHWLFT37TlCQswryUKZGnZ9JlBVYkdGhSZ
SQmxDcRiZC5CX0BdCPWE/fcXIhZ7xpZdP/a556JbFbYcOmK/6iXsj8eworhsEyKbc5s2S3quAnGR
k9nA+GjfhaOP+RaypXPpVcOQ1t/BSeYNlsgECk2B0+AsSJpf486JzeYGP20quQJqy6AiZUMd56kH
F+CyzVtTLDd/UQRYfwM///cq/Te6nspU2bhGGT3ow7x6w0lCzIJ26212bppnHnv6sVcYn5hnkF9C
Z0+VHKq/pcbmB/sIbLsR++BhzuL08NPrAN3+bZwAkhp+6z+tHKanpB8nwAkujChCda5FG4NMxcPu
WbrD2XXEq82fRJROqK+3+nsLLcqof4PjJh/Bt7m+G1NB82F9JaKP6xWuSccDfjKOvof2QLb5dYKv
TLMqTf/yKeLw1hMg53Wio3PtI/8LP0EuZdhdegA3HHK8Z4aoPZ3qj/peQFrt1rlfoTAexh/4VOO2
AxmEXMXiVaml/Dxh/XeX26fwrVBMjRuebPA65tkbDtsl5Pp9ONU3Mt7mfU6x8qIet2qnwHmOBsLZ
LTgVsVVUmsD9xFB/antjFY2rY1+9eBGZOTKhVx7PI5m/mG6eqsJ/B8QTCpqf1ByeV3mYo+Sj0aOO
ZBCEDXQleoS3Qaat6Is+lECLJtWF7gSUDeTknop2PHOSKSxF6HPxnS5sB7udSUJ/R7OxKVSnBF0Y
yPA25/xPYXXhH+DrW/snjB0ojeTgcaZRj/fw7c28TMBArmePyMJY715od8R5L5O8iwW5z36YbPQG
SDZpaWLewg6bFPlbtgczwEA9TTalPhPYheP91TgUIbCPVKEnhHPKDGqWsJhCEwDnV+JhK5SUhxVc
2mh1u491ecuabUSd2lql9KAqPPE76O1UstQtvzyRAo9dUk/JO4XumVAnc2InulAE43BQ1B0TV0HF
R19bw9pPevjGQQ38/fE8yS3/eTpfC/q3gWSVsgYbvjrMIYdmZvCYKjsy06DumXucYy603I5OS/a9
uvTaksyLJzIl7s5UgWVxBBJm2fqAFmwFMRRtMS4ENECY/KhMgeqgR0HJVSj+XJiKOgtk3ZEXUk9H
Ote6J9rmJ7EOJPVmG81jQrge/SNWhYdO9MDXEcckuxDs2/vh1tFLOxNeXDt9qN9XQvUJ4DhYJ0nI
ZYZmmvUjaxTicFf4edmhNZ1j54Ftn4Y1nA8zWXv4iYUR8jDe4sVXdwWgLEIv/pBgolOEIjmhjiyP
XZNcCg1/rYEcT88pVQT8HAjnYN9+AUX22JFK95bAnGAvGVhIMSsnqh1ERqlLkQyJBWdmouhL05Ng
ZcUwzDoE9V3SQFKpcz2Yl0nkQOiAKQ+hM0XnbhItzHLbxZPioGMQSQNXXmNrd0o9Cfw0HSRlh5B2
FlG4NNBVDzA8iwAkpAAq1h1kNwZc0iu5XqAIxDixIOmzphocuQZxcj7BJfdPoUtCGIZ/J4jdh35+
WdXtzuI0xyh7KzM3Rv0yDMiUwH1OubqpNGPNOkOMCdHwOMJ5zKxa0FjHxM2VP+tNE65Koa9iJ647
BrrqzFfAHBVcQ5YFueyk9ygBsy3l4xWWZhXgZ4VZkH7qXu6D38f/U+v93/Ev/z2RGgJIhNGOf8nq
5QOYHY5FKspImrHWh+NcfTHmnlCc/z2e/tWjBcLRzKcCuYgrhLYCO1W294cFdET1Q4MIAcJPQBfk
6vmNL2OrexyoG+vtINvc6zdePQGyFJKKVb3ABkFw6nnTN9/V9wY3S+y9fOVDn8tXW/7M9vWUcdNW
KgRk3tqsCBG6qU/gQh8t00NwHvo4EQnmg5zt/H4znxpP/17cUxndxEKTidURQubVFvfECWn+8Q+E
eNkuN7fFrXN9k9oC5dGlhiGSV+nRPV/JHaP7ogiR/wZl/z2RFoP6NqtluVzDyqfEjVYGMtHxYXJb
4DJBuVoPbgvormwOIX5AI7Bwx/LYqL3L2/zPZf3ihvw4wXx72k+ltvmIpLA88rSPZhfHinsvwfAR
GAHLY2kmRx6vcdHBCB1rvhEtUGWJT8ZlLkyNfT1CwN0zJo/Z76f0RP/499Y81Wf3g6bKosytgcp0
2TStZM8uxtW6maZdePGsfygYZ9VK9fOh1v394H/j8v8e+6lqEdPL6SwoHBvxOV3JbbWHIvpY4yPx
CmXUftzk6C1qbSiyZhlP77UWCtHDPHGoI/YeqlfS7sQmoCXgtxYNbQnnpXu2WNEqGcWTR4/+mYit
39FRDdirjF6wNmSIh0/Szu/14ir78HGJJ+Ku3S5eLLqnJeZDTJ2W4Uqe3Ieujv6wJeq/3c9sc90r
3Sp8Vw94w0DC9+W320qJHNnyc9nHVgi8/vd7+3Od9e2Kn2aWyNDVyIrbMY+38j6dnT5uc31Tdwjh
xBgHCv0LQFr5ca//7YBPb/sd/WN8LXjbVTQAV9vAk/Ea5N0c9njs0vO4rtINW797BGBD5fYY6ZKr
Hd1kcaOHgeJG7rX5nQkJIPMHDSEcq4j4IwrvxawEq+inZf7biT7NBrlQ6pGIj9O8wNV3I7zRlbOS
AfLFbKkgIjgPjZDcMJzbHDjHCQR6l0KEDaFgbA8Fu2I0u1IzqLVOYXXYd16P61AOzHiKu1+jj1EF
lhA/TUfdSbF/3lxxH8Jtdg/5MO3cSXp4wzTcQrLFkvt+nbIPVedSBwYb/WsECw0NZ8M2YVFCzo7X
p6ngaLKNgicW4MqMoxt6aAPpBMysM/JAO2GD13moXfndrFxxQl+x2afvaFAOkB332kfrZw4SyBCG
9tnLNR9PAgUVCRbBeBT7d/1TZVEh5cYtDY/sXDy7qQ1QDZ12eue4B1grD8EFhxS8e8fxuX8/Qqod
Vc2Xp4zhxxjcGCj0xmHe02g7aWzUyGZayPVKujvq4zNE4ZB8HtBz0ZOAQaaOmmwDGVRVghcDvh3Q
/+AY3x7r0+RakCYVxSYDvpnr++M7yjZEoPQASkQqhfMAxqR+htr3CkHR2rnjtwM/TaH54XE81DED
X5kfL28P/DlDFHHeRe+X7R5hJOr9RuhhfsyifYf8iD4PBBb4FiFd1BeP3bPi34og38I7UKTeAzya
gJ/rYx09gBxHt2gYHQbyY4LtSGsHfO3WanCAuUZv9S1bGnS2NtEbTbLiPoxoU7CJx0QeA8wMR6UX
s4r8ah59mrLz4iFgZsy7A5BXW0GC691V97G2UHtk9ahNUIOAaMSirRJyJt/I67HAr06YpCLSCXAy
PMJxv8xA/q2oA/XtLEE3f/WG/zwTmbqOzYiuyl+suG/L/UmJ5QgFOuvK/p47MnACgCeMZ7o+EKyD
8vTirjx5rfzvQmZomqLpeNWgdvm7vsjv5lGSZPBCaXxckJ08O9F2gn87ioYanRnMO7Ce6zRLfX38
UHa/j3vjp6ICip5FSpKsS6b4NNE/7rWiwhdN5krhYSAkENmInS/VBRaPsM8guGX0/F3cVnRhJK5w
1oAljDIFJhetsmWFn7Ofw4I8exeCiMUpFqxi5sMENpE3IiojvkYhoNcpIaL3MvCVa0cPPw/1DMIs
O2br5BU4h+Kaa3ZR1Wak2nWu1lIQ1sggbaurYaKNGdRAabtrM2MRhx3iElQykmP/ik/Zwb5du7DH
Ux3PHZTr9kEZATmqcheuoDh6cbN+qgS/36ynRaq+EBtV6vdkDkFdU7wHlghHP78SiugQilXJg3vW
J/FUqYKCPzEDfXqRe1XB7HtsOz6Z0KtddL6W2Y1KPxkKZUek2aatjtWijkeS9ZH0sk69v4IgYgUB
WQTgr/EgALrLSBydUAib3RL4CYxXK22j8O9mUKXzqpylj5ElBm2KQNpFdStfe8fIZxkkri/nLQIH
K7vKg0ms9+jgw24t8IbA1+b3+/PjSJYsRhNkybZ79jSSm1hplOR6oHMWBVJEjJhLa4r4WIN+fkfZ
Go8u1OeI9nvjNDXA2GPOahGNfz8L+acVGqZayzSg9Sk/oxAqgKFo3nmfcsIoiXqnib4HG3q7sSMj
s6V7ba3Qju/xJO3Hc9gGpFChjyO9rIDFdegTBIrNa7e+eb+f1//P3fnvvJ4AgtoiYPYqWcmccDSv
+oQ5OrgSr9u7Lq0R+6uqnzjg4V7tmRgMrF8c/KdZ7ftNaZeh77NanTfIxDh4Du2UGr1ZSzPw+Q9x
LbyCQpT2Zz0vaZT9+Arqpt76C/59LGitSZGbXxeKv17xJvao4YCUfdyfK3o0xFhu6KHtoPFpA8Ez
FUfZa3vQ1TpQmO9pndnxCqDKaTbl7vGCsmn8tNJDI1Tp8ZqSKj5T1gsZ5btSM+M1vrhK8VdeaZKt
zM1pPr8skTt5Ya+YWP1sR5RIV9Y8KxD2gFfDaxCdvXxX7bQ1RP4MPJhqSyKI4+CZC2Tt0oiUxd4D
+uub5G0Y8c7p4ww1B9D+4idEZ84PJFKqNjvl4qO1Tneg1e3qsUpCBao+LDfs49u9UzjhZ7MicdQN
Xw3AtjT957n8d+X60+t5SQ38wgkHn5dEidOimBpe2KnxpQgUMP17X5lUSLleTQpP1OD/Wd9kRdHo
5mvcc6t9X78NvfRcGXoqVywxaVsZH+HoRsiHXVo1jTpjd0982u0t1N2ysM97cQ+xadKuMx70MzK+
nOpd6OQDCPsPJrDCJwYBvpA8NYdMsiZ0Dps8ApEZDgs6PRCn6ajuovdGsdtr/QK66YjUpQ4sTPj7
XWuOKnyEKc2buYmQJtglXMZbp2i24jt8kKgHgx1NeRqYlXMKjM9TBxgNWgiJi+/mPPLM3mPIdyXD
cExGiZeNdfiZg7p/R3e+Fg6O5h02d7qqoOLI/vy4fxjRe/xjzVgIJRjK1D17kDSwFBlqHGlgH1D+
TMv28G+kQuYwmOuy5ZsIU20o9UyfqmDTdvCCuhctSvf0h5SGLl0Y3CegI2BAyAapoRvi05dBjpZP
jSaQ+8bdFt181XyofUN1Teo+ikiSOLpAYHiaEkAQ5PiTvqMrx7TzQHT7i6f+RD55fuiW+DTW4ko8
GFl85aEzrBc8PDaS+eCUOLiio6nI4CLAi2fvRjw1+PvFySYxXbD12S5MsGNkETbRcspI/QQkt4a0
ZS4LUlegShRwGWxldaBIqvxT1bXIRB3LJzo3Hj75L8Af6ad5Ew4Is5kqq6ryxVL9NnjjwzHDmYTB
e8X2FtNcx3QJpHHCxmXT8+poyk8FxrejfZ3Nt6OJByu/VDl3LXvDBvWyp2esMtYRzr01c+xWr54I
QuvGc+XM1SN2dSIwVFvzJEDZkFxs3iuHiTTZnVs6H6YUlMqT35eSH9fX7yf5tI6VWLNEFhGwc/0j
74LUb/GARSH5kZcO6VX4lkrTdjX1cczIvbSbTJj+4Go2Ofmg0MF0ggptqYuu8D79/cx+xF+/n9nT
Iiccy3MjtoOu+cRaDkG4a3ko0ar9Jl9ar8Den3qTFBeqLiuWSe38BAScpJMqxQ8OJh/d26c+fTjb
un/cYyawbdAFPhycWHyMePDOIrT7xful/ThSWnRNly1su+WnrZRyD3H3wR0B0WYyUvfUEYljbqo5
6Dc20510JAYPx3i7zOqF3hNkPINwTfXuM/oBsNrlMRVPQ0ltI59nz312TTsdMDtZZCLa+F/RPzfR
J7vZyNxmQ2uCCinrRX7uXr1HwFb99wf382zx7WqelojoftGMquRqwMwIC2Gki0h92mQF+/B5/pNO
S0xeSHVpuYnG2VVmNUqHnty9+wSZu/lSRr3vxF4d0JoHGlZ3SATp9aputoEsDG18TDcYwoiILAu9
5Ysto/zjwvrf6T/XverjIhkn/ZLMTxiV7WsiCe84CQL6SXVfWsDrcmucRntQtk8U+k6GoSMyFtNv
ltC/K4IDX6AZP1ZgiohFK4suopyvjfi3eeRcH5VDfq6ZtTYh5oub42B3XsOE9MxNCquLjv/uPLJY
mS5+PDdjG36gi2CNwOCNBAd7L+Pr1pGGENXq4NFPXxWjcvsiPlci38/vafTW98JQE4PzOwzgbGhF
N6LNXHZ0QpRFWHOd+rFGgXdgziM6rPIMoXcCKcD3GFACV3ScD7DsGrVct5FKNkHb02BdaW5OOSuq
Lkp5WG5tA2SWTapdWDuPkaY68N+On/TI8j63X3XLGYRXhXov+sjeyxUv8P4Gj2qX7SS/YMe7U07O
fRQx34/4aceKhGOXNFELhvnFTYDbBi0lrRf7aMghBsBeP7Gk7zV5GqlOk4+Eaqud0Cohy+rBvWBD
J4zRBZZs5VcAGlHU56/Vxt8rplsoQUPc5+pxw0PZfdzwRA8qi0T4zuXWTyNiirtmNkUrfIn78bHL
ru4g0mcD7bGvE+v997fxx86LIjGlQelBda8+TaNqUkSlVLWrUO3jaQUEQlbr9dApAzLTSOmVJ/m5
d747uuhHB5eNPhJAihpljzqFtiIyoDv27y/miC9r17/HDCcjWqooInA3FflpV5HmmLPjdhPP8Zgj
eBb74DFGwxfTvZc+j8iRu6GCY8qMuBmWQhh4umzfOwgLfr87P0DjKGvx/NNE6KGWbj0tf7KRhmX9
0NRZaeSD5pIN1RJblLTsyZhA3Zn3b0e10zpY0ZzwL4eChOvwRVXyVan/fS+gsyh4tluGoZvG871Q
pawmAEuHWf2gPxwOFIFQ2gmWaHdsNQgFy5cCcpNjjje6+hHKc6H6U+XK3oKO0Jw7Mu1C4UzCzwHD
9lC16xLjigo+1NXCAY6QZUrtUrNjROBNOCrLypPorssY8DhEgSFil3XitPvkwlwP8zzVZgXRArie
10GWbuPz8nB612lTp4l/wICh2t/e7/H4jvadIYM5hRBo8voqdyp9oCevSoAf5mJNE9Ejq6quiwSY
PQ1e/Sg/UlNozFnhH7t59zRTPcvGqmcq/yHgHMeR4EokHkvC9HwhGAI35Q7Vy0N1mw4pG7OkD21z
S+KFx2b1vpFswys8ctexY6UXccB0zas7uRe+E1vYhRe7hjmeDrHf6GZreAoTJhM3nxe5ewHBHKYW
KYi2uCQ+q+ganWySuaTSrtkEdoW9OjB6cd9a6WsqI+r1wwiaAn0gfaCOae8PIIctWbZIZIzmhntA
g8WhcIejr490if57IHZuwYGIA+/iV0OmzBlWMvc+jkJrWmEwSo9pgG00TXqEWzHelpZ/RbR266ov
gLEfujeYtTAgZavlaepf1cq39SbFvUzLi1Ka4R9mioFCmlM4zvKxlcyUYhpbnWvkJ32mURMllOmd
avjwQaMGRvknaXKvvEm2lu0z3S+b9UHuIscQb36WzVRxqcqYpr94f/5FiAAmWl68phoykpSnqSRn
6ZESyRJnD7GrK9M77meGRYQLXFwympeNuXoxZ7Q/8O/3lQMyZSiKgrKHL39vgRMpqeu44YAamQBV
1s9lFjVesRCXC168JsYmsoOl/0WYAZcerDu7uisVy2WkHl7AYz9e+3+n8oyOHQ9lEpqaKc7OuMOX
cfeMP2Wp2EI1E+IuaZ2V0P394n86oMHdRkItipIiPr2QYZwURXo+iDM5WWvqDvuwB8HiZtgVrSWx
MxG2ir8f8IeuNHOi2boByMiotK/q6NtoPCq5nMnHRJzdbuucnWbr4H3CipSciFVEQkuHh11knizh
tJLvaqyNuNcYxNzD9xdn8m+VbrBiGawThi4CgTztgq2TWSjp3aTsFoNC29XJVgFvCQ9BVW8NSgM1
8ZTq4aqX+e8HVv+tSA2Jazc1GRBUkb98/L/dgjg515KgFLeZxAwWeRZ9a9qogg9UcvNhl30an9RH
okeahSTalz/nQGhDKSBxjs7sa+VOIiHS8zSwdhLQdPh1dyQHkM2Br8mmuoauhEVQmA4NIcB7rTh4
EaKW4fGGOMM7ZZ0sG2TyOq5evLg/bMeNFoDXLNNSdYXNz98vkizk2fVytq7Yp9+cFOd1XJyuyUTH
bYZZ3w8RTUmoaRa/384fD6sDGLa6NZZ962mvJ4k4hOnR7TrLqC1j/FqzJJBk+EWT+PGRtpqZxDNu
L16cH1rNzKWIm2jOMHko5tPFFrGgaTocmAV1Rtfq6yvh7fFRTs9kyWL2ltmwD12pb23TfoRYOWYN
ybCjwGV1+hgcsLuG4oPDTGlXU3mb8nhwC2Ub96EcIP/T0XX4ikHli1v1b4+PikSS4SNhGIGUsZ0O
vo081aqgziVWuVDejDm+EUE5jHr6uwKRdiC/330YX0NzZi2szu8HVtV/5ti/Dvz8rpnCVYjiIiwX
Zw/CmZv2lI7RB3PusD3vEOnjHWw0uh0EJO7BRU4cCJC2cSV0LwOUK11i+IJ7J5nUvdPg3lX7cmDN
w+FjKo4IKuq/8tbQ/50VOVsZfRbOAZTaz1tGOTYEk78tFzFSOsouOhQkIXUf0+Zqwz2Pd3AGwyHN
frKJYHzCf7h2hHedPFCsh2FywfxRN49N9o4e57Ixl0ArUhffmfVtrXaxfaAYKT/VhT5IB+JcXZz+
4OHonLq0gHPP7LQ2Cgu2EnjZnAHWQoJaCNVEdVi4pPWBDMDoxYVudn4BvjP5/vSUFIX2gKVCp1Gf
qmd8/6w4IV10IU6rt0eQjFBczlH6Bg3YXeiwJAb3Hm5YzoNe2cPD96xnflxW7U5O7Cn+KVBGoZ9S
IakuUmI2I9hbJMDsFRbKLW4Yfajv4lgdV/20n46kt/sKZAykoEFj34yyddgLe9dAd4+zR7canrsh
/fThY2Pus/f7kNkQnFjFhLaF+LV101W2mAnQDFgYY4VBkc4vaygAMgjKLBuQ3bIwCeYbSTdXXshz
ZVoOykG6yGZYek3DPkme/XCdLbMlfpvquh7mw2IZe+k87mkTbRKNsz/huO4d+8Xs2BO6pkOytxcH
rbIcNjLwxVb2JU8dyJ37tlpWy2KIV4gLEbxaRvOyI70C9r62DX+XKTj5iJJF04w2HivX3+9ufiY7
XUfLulCHZEJhgBxPoAyDOa4IhrWXmUNgnW06EA1s+psuDV9fDRC5umRT93Xv7D2mhpvyGE99dSiN
6fvAMgaawip2Hy7jAdH0zlAOiLqyz4jmaQG6uAnbyNd8FX1/RR3cxsk5IrM59ijx0dHlPvznGuc1
++hqom2+s36m6FRxoT848BNhw9xcwpbOsKkae/ZgP8oPxoAwdfIvatUxb+XpD9WuchKynZjENZ6o
5Z+mcGhwJuVfWSiF8cu6M3iYGWjtbhv8ovvsjC5sjICsoRPpfoVmOmxxtHRDPL32dg5AET4h/7XE
ixyXUuxC7TPmQ+59khNwR4YabW1cgHDBhPuFQRJt3Y35GUpuzV2EtUxO3bGHJQuNAWN6/TQ/0Smd
aB/DBDKJCyP1p1riBA68RdYPrhEVaILLb0rgVERdD6LDPbA4VrzHNoemA7q1TVvIl/0B7Ai+FeT/
9ueG5RARzZUN2j4V11SgyBlylgfMHB7bZIuUv1zzfyf6HpjPwJEnBx5XotrhJ+iVrf0pPlTYL6x6
PC2xjWySZ8IiW8r9459oXK7LNVSr0/rCtx1eQGuS+W/pzCzBPk6lWm/FoE+LYF2o93sj366L1H57
+yDYYowfutsGO5BQgajWJjmjTXsQHF75AABa8ECJXKZQ6Ld//kwmk8/J+mivce31KpqLV3dCMiod
njbMIXYFp23uBHwG3XWbDPE/v6B32rPPycXlu292gNBuhBKj82fy/r6J7X3orExvt9snfufoTHc7
xd6hFOjs2sjn6R5PD96TKmDY2bvpLvR2+9wZjUb76XT1drJX/fme5C+7/3bmkvbtv4rtnWZPp7sp
5sH2mYvakipytlerVWqv3j7e3t5WV5sRwwqW/X8fobPnqFd79/tCqqs/LOEGLgSGIuJ7J1Nj/D0N
mEdBUhPtcF2wBTZnN3gYM/TU5BpwpoRG23Ev5yQid7fj4PRw+ajcB+Yw9Wc2OA4Q83MVuFh8XQsO
Vvx9e12VewM+vrlMKI7aEx3E2XbpoYf9uuIwaK/8ZAM58V+u+OHweXPb/28/yEdzpM+rpwdm0P7s
IZ7BThgwIiyQ/o8hAsEBwSgYM9vjxXjL1/EicxdkmIy5mRphNgKp5V2uhrBQ0dEDumx4jdYua59H
DMwHP2m7JYPGJVSGZJN2rJEvM5RXH2SiEIxCILONFYw4HG85ltvQ+tgSfcefXr7GEAOnTxlN3kgy
rO0/sV8jm2eI+RG/SAQhG6QNKCEkhU8mKBfq8JY0Fd3ha2JjYsPX3N9KHIy1d57NlQ6OYvPSuQ5h
6nFdW67qf4e8ZXNSW5IN6IuRs4IbgtPYX6EndjhBIdBph3Ftt8M4CQgvsCez2Ux3P/8E68yeJMFk
MsrswYApLNCR8q+v7jn1Lhi33eyWWbK5T4XJhVC7e7daEe7mkobmvfMd68nnYDBonMHVXU/Wn58p
7117INCeHpfIxcNa5FLbU2l/L3jFulinQRokwR/OxUmcyZp3EQiE4nMQ+s2sPTsgDRxbcBPixRY4
5z/oW2b8cGbYL6MBSjIftoIjOUscvtzYE+3CkW0iVO1sRiikv8H52G5/NU5mk4nGB3HP/GTDo+PJ
sZqAabqZ/s8PhI1jr4s9LWK+I7Pf38tB7Y3udBdN+51QNZ8vvVtOx88pLwH0XrsHi9KpnCXyCb89
bnv8nA+cDb5+Tyy2nfViXuSDvVliFNL+9517/D4a8U09yRuN3pXe6H2jOKMNB2u80N4wlbRvf+bc
7cSP3P1+HtvtZ/uO3/uYCiGRFB5t4d4ggnfbP9wfHcvFa9h+9PfT/bVDF639Ze/00W6/u/OWgrT4
ER/3zu7aVw2mDJg4ruXypvZXq1P7aqEv5qN922gG9LCEzuy3s9d2SE72rl/2ra7pHQMCvQJmpwM3
O3H3Ygc3RXuO5S3zwH7eQevmTK+d6XQ/39/t6a69DPDPrzmKEpZ5qS0WEv5xO1kcnYNjOsAMvu4x
le12lovsCX4liyLRgA3P5RXbUBN/2H3/P87OrDlVNP7z72WuxyoQBbyYG3ZEcEWNN1ZMDJsigiz6
6v8f0jU13Tldnaqp031Od3KiCM/z/LbvAmkYy5SROpI50X5MGUZ5kSvpVXps/P744RNeNe/g/XXg
7L2tpO09TmO+yH35bDmX+e+r5tcmh/R+u+/vF3+B80H3+xMJtfK9se8PbX/v48aizXG8umncxz3f
v2mHfX+iYy9ucPiwT0+n3MCyqj/OWxM/pv4HDnswb5o75yjYIDahcxAQz+ZzDISwHLpiU7RabVbY
F7FtV99bw3YXmq3oH+zZ8/lsuxwtrs2Stm0bo6HVeUB3EsKHtrJttpfNz7hn7XwGFK6fF7K7Wlz1
Mz8Pbdz8mOiysTj3+9Wd6KuFfV6sMv3D5m/1r9Jpiz6IqsbD2bg4HK0om4zzmTCY6asVb2zbC37x
Dy955t3PfejkWMO+tP9j9VfovOl8ffX9vU1kUmvyvavO5c5scxbM3vq9aXOIBDNthnpZsJv1O/Dt
7XsrAophG5t6Hy4DdkgwNfVpGIbrdb+Ovr4IofRCCb/OJ6oemsdSOrIMNWXxvfIwgwcIwu5Y9wsP
pZtSCwO2XjgNY82Zfv8Ra9NpULKHw6k5ZVea4bR/9dz+yowpu2/Zr+dPNhc/wVGjfS2P+udyG9vL
pb7+Wi+/loQ9xfjiXVvt+68y0saVwAQKqTnLz4tda8stV+b1X9hu2Rz8N7F9SXTf7lt2gkdU55+a
oJbqfRTt/0dfpvryl8bj6Fsb8UdKT/6kiAokekmiIfbPWN4+6ziOb8ljU1r7Wo9dKAT2xZXtnN54
M+tm4izyxBlG5uZro1iiMTSroHcYw+xOp2/Mcu7/PUw01nEfyiuz30laOePkIAr32+P/fnvfB+n+
bwj2/XsL9bupD/7beFYxwOszBZyD+BJ+FM7Q3/IdvD5M72ENvO3DyigK2IF1f3tA9uh3OlLB8X3b
zfGO4VwCTUgOpHKv+1PM3x/6VEK0sGjF1I0+njvCjCzWyYy/f+8/ATHydCInAPtiHjqjMySrzx3o
bXHVCvJvfJT+C4UL2mgr6Ic+6g91skwJmzvB7Hd54vRZAv/Hq+Hd2keo1cN7eKVXILL0bLXIL7zC
gelBcMPmGdwaoML1yGh0kseP8xn9AWLhaiOyFRaX763Rb8F+t9izTp9B6u7j4cdu9qZqpmAFs1mf
sEJQ1a4uXR72CygKZt29DOLduGi86scHIRLSkcMMVz/Lxlnd9MfAVSfiO/3vKNucrzZ7/byYmBT/
7HN63cZiop8B6BP3mWro0Af10RwLIP4t4Yr3b/EwkRSwBeuGnB2om9ZojYldEAKL7wj40C+mFEJr
l73Oxv+XX5GONYsuAJ6k1BnYiONZA/tlXhd4nBkvQipgginj7jnIPm7Olc/cpxRULfwIJOFF/9p9
yPwrsF6NzEoPmdXFTmnf1oWdWAQ1og2UgKNZO6n91y/xrXKQn/+sjtCvNTkYu4rbfyW2B9Z/Z8Si
9G8ZMb0sAVldVECl8Y9I0gpKHb9qudrcAVWIKLgEyPWAVRg+/XpaTSti9ExcjxJ3tAT0mjE+WsrZ
dC+Bk0ZCY89vDzduyfHKt+E7hqEyfAj6NtozEPQJC47UlEyuzyDj9dF9ealxmb+8aNp5L7Yqnrjs
DXsQ3B9GzHS1nKHAc/ugl1OPDPkNpRSBU+V0tCoL+CEJQzEwY1zSHyuia033FqN5tN2fmkJ7xRmP
NUHSL9shTD7RGBzN58j8/r/RXFmO5k98lb0KPBmfbt7LA4wt2JokPVSHgBIT4n//OBR37Er8QlOZ
uh+u9FxcF4TYgSMcnna+l9bHUFoURtGY8uo5nN89gPPVZBGPjHKs/w49/uZg/fOgo0ZEhII5lAgg
5ucISpaz8lU2NJYAFHZgfdUpagv3QDpqquSlQKdoHk1jAH3XKT4JE7RA2fLjYESfqbTLvG8P3C6L
ayjtmNhd1vFgMwrz43Jijd7vHDFnxKP4iZ5XC3/6biJ7T8fAiQpLbnWQT5wDufN8i0krmym6CFse
wARkO1ZjzPM1sdLoqX/creesnd0/J9N2fjnczcLYyqDxJpuxkdJW6QPBRScV+fr8qjXJBexCa0U1
j2af85Ff0eKiCwMOpw9WOGgYsnPlT/jkZMO4TxkP9iKTxKnsDHdXuLu41U+HoFfnFPDXuYK4wKF8
+rLVEh/XqcPE+lua4/vPy9VLX8sXKnCUxw+SwNb5699cj6d9akfFd/krkzNlc2Ch0W/SCxg4A05w
OYwQhmKiF53Rvqel8MsWFP7sA/B8qVXlkdDDnb77BB/vqySPqv/zv8T/XWWvMlaPVUUgGzjjOW3T
y6w06mmrP4zcLd3EwdzJvSzuAXZGVDEJW+44TfqhrtParV3bogOi12RFW5hqU1ZBG7Xq8G6jFEr+
lVt9CQV0h0zmTIJDyfSBnrl2ee9PwwkKGe7QmnCuYeABSY81zK/++GPYbaWOtEX0a/MyK/4dGn36
fzNw8NNkixSkfzocawbPCuVQMulp61T8ujm/HlV/9JVZ+9+od5Dv6HL/vE35sy1GRTN8QZrGeESa
VjBJhCJIwFNlg9X1OUV73W4iJtDd9sqAX8yXg+ZDkS+ooQytVnFG2E+iD/Dfj68/H/+xObkq8JOy
oAB/HwnfEOG/PTxMU3Js09LnalSvHjLzpxYjlRVvkwmnX6c1/3YLRujBjiSk7ZgA/jisq5cw6V6D
Qbcq8RXKkcuob/iPS1hntXpdiL409FXh9N8f8I8A0X9AGA9jfIlhYst92/tvH7Cs467Nb7znscWm
HRr7tnwEdSnpzfGXlO63d/qR0A3qVFWqh9LhGLk6krPEH9iGilV4fK3++yP92zNTxiINoBHzS/En
D0quh608Sofd6oEGGfgqYM/Pbl8N/Gz0fiTS//e7fSeiP5fI39/ux4itVJrR8yK33ap+nJ5XFFm7
ryduGX2zlm5+e04vUFkYlCcA5y+4Z+HtbQxQfXiqB6XdqPXiAqog7RI3FSO7t+jDPweCGPr+7f/H
Yv77lfYn1d+edVHWyr2FQrAaou0GXF/o3Rxw4UW0nebEVfiFGjv8o4xlbf39/foV8bf3u9zvdasM
X2gCMzmQCzOvnzP5Far58dyVXnZUzVt3Z5oea12H7faT5jm3QhFJa2XMQyWbrR4P8Ht4VetxMrDv
yW9L5U/g7Y9L/LHlRBnThOoi/LX8uxQQAeJDB/amHgkyNGm/Vc699vhv2uzD4b8cLP0gTRjD9sHn
/ceAPRUTTETFW7eSju/jCFecfv5ZIBOolvkZryDm/jhXroYv7L63g5c3RDMqU2Pks6fLI6OGQLi5
BYTVj/9ezf92BKn9tuE0FUcT+ccSyTFzuSvXS7dqBviVvXfjMJenmbSVuUTkhcaTXw6FYf+CP3ZP
r/XIrWClKKCC/7lGsmwij+JJzH2oUr9JcAUYQcxluNWWCOQhRPK8FAZet2ynRyHq3QhcUYQsVrq/
ARbqc5tBmCqqNmpxLjwiaqUMdJxoNDFM7hngMMVNFOWX3v6/bXmemsQlSwioK+P+4f5tYUfK9abG
ctWujvUsEfSxjPbmHXVumo2CZuc7yc9oPu1n0QzC/dEYo05y059O4yfWHQvJ++6/H9qfwHaJOezf
rufHId5ORpnaPJp2Je4lJkW1jqslqCtJAzmKYbL2csp2QTaORgqdqwRc1qYIdgyaThR7ZoPGTmmn
1AV0gAtX/eU4/uYl/XjE/7i6Hwd//Lw2VRZzdVvVV6hKJ0/rmSHsHORMkPAmA4m/uyJ4XTh1a0bL
WL+3zHlpgl7tywnLntG6AeOzHM6ixYsWijNEzPwLKKqTWTVTYbqLzVLdk6gg7r58ARhjYK5+DLWS
hJAOD0ARmO4kXAguQTthwvTLbPh7rPDnB2TDiBKRWxz+2MulIBWXa8JyuGPGBn0/10sG4xfzvq3B
e6KlQpcZoWqM19biSdaxWijfbq8pnJ3NEaq/d3MXMSMvWtOL49sjdx4Knr+aTFW8ASfLKCyaK3zK
Qr+5I+2cO3dQkLEO1Kpdp1O2zIAOM8jtdhtlenL6ZW19D/T/69P9GHyPB3kWtZggr5DqQYonqBC0
Rv13m5lFYtxBaEN/SchXUHw+oA5Rv2zhpfFcX1gAByUyQXTR72eQmwX15117UYpNj87Np1kzb6x0
g1jlabIbba9IDiBNZiscdO/djMHnDVG9yU7YRoFqp/uOpQnPKtJyKvdVs39ZzSamQ4xOlCV01KQx
AIo0rPUhhpY1mhUMwO/LhlnJS2+yVX04Jvotv5poTjWyfT230OSfNiKz/GzI1Px1hZ6lv7zSoYdQ
IIjrQF8ag9JFzQ6LpJOyBbN4Ru3PRL1K78wCx5RmC1xlPJWvuqo6j9Vx99yNyDZOARQh/Jt01msZ
3N86BK2Z2V77wWrr4o/k4Ao2tB72pQdDTuxmt9ulwWXVzpN55dAwRL5ogV1R0L03qxp6MaNoGh3n
ME90vkAPgw7L52N5m+ehutzTqesntCwL1VJoaMyudNKXKEozH12kMHdXHAqdOViAA0dk0yyYiXc9
iRnVKU9h8HQ3s9y/VnZCzR7IVO1WRcEW6ZFKMRADOCjOgNpR9bJakKSIt+P3AY+LmVrtNcIv2wmG
3Z8xgQPj/+2nH8drp7aT63jw4DibF0BXYVzBK/Uxt4m8NsSWqw2YgI/05F21i82NZePj1blVD8/3
cn4PmX5fHQWziRAC10dbWEhWtNgpjJxj6rVUvixcr/ehdQRK4VttNNzgmxtTw2ZacXMfpyjS8wFe
bhpm9onVq5MtLwM9UU3oG7gdKOvOqJfZ4TGeX5/IPCI6TR2N/wHTW9GhW8J0i9YGGlmA/aE8nWJc
rjYSzMnLctjZOPFMaDiaGPfVvjAyhLfUmqAl8P0qMPaU27Q5jRbSqTg96Mgzkd1f7UVjRrS8ZgIt
MgMwBQzhm8t6jIiI4Pf98OpK5vBu5qSSGnWzhDM8+uONWQwt7AQQF2rXiHriF0qlTltxHq0x3hmK
IN51hCrxvUaxPBgY3XzgiuHA+BSJwPShV8g3wGC3B4vkoUH77M4Dd7iavOG9VRgVp+8SeN1y4EVr
WmmuqBdAYKCMKp9IZnNbzeHLUL0vDiiaCIWRXrwE5a5naXetw0aJmSXhisLkR6Hr3RyodjQc7QxO
un7lLSZ22s9sYchATxnPx0+7yBaTRWak6E9nRo3RQy9FLaYGlriDX8bJ2AX9yzoUgQZjkcI0Rvyp
pyzds5GoXq7tStAvC0a4PU5wf70aTWxSxZekhUtMOzmzTBrSJYiQeF3hUQHpn9Nbf1kdPVvJkLzG
EICTXSDGIuhr5ZKh0oA1BdUQE1hynZ5NvAJ2zVPZodQJnFF6AAUMu/WdaeQ4mjV3s1kXsi2XYX3Z
Ckjq62CQM71c38uwKTB2uhn31EumGBkMTJzT0gCbuTj3cKj2mmqmzoWJP1ED5FgT7r0TbbJPFDeF
/bO232JObgzkxXcgHDk53pX/LLbS9moxTuT4SDayVrz3mO+hYICxJGRDTVe9WrCQBlWhClWpleMc
gsPT6XFgQfaHSDgEaGSFnHRYNpzqE1fXQ21wdZZ9UHxNmOP/iFtJ4lXF9Ja2WocTRT2H54n9oJtO
I+RfXHkYFgzJZzEwEJBHyNRoaag2X12KfweCwY9Wr3a0UV/GcX+l1Spp/x36/jXyfTMVGEOACRR/
xPV8lBagny/tKgbDMQGsoycrcGvnISeIcsAg9XL1S/qIpKNPdBq1HiGLVabWYK1+XZZIrY4Noft8
ylNlxszBnCyGv5RY35fwz+DMhAQmH7wOIOx/lO8dzqEX8SLXq0hwqTHHdVAN1ylgnlS2LtmWIfA1
3f/3bflTDkDiPWUg0QpwqzFN5X9mv5OL8jy2Ywkoa3KfX0aVXU+A9UMzbT8zLGCTuCQv6019t/Wx
tl6willb4wLzg7vXqBMtu7lVO/olJxf/LCSoHsC4glIXe/bYj4fVwoO9V1H+QGTFGHZ42lAw1bKA
M55Fw2FwLxDp2A+pwR+4Vks5PWWst64tnhKx/StW/bvH8OO5DIcTgD+4YUyAMv+4R+IFt9uJmD5W
USmRsXTRx0siIVSa2Us5GuWwdicvdSEViXOfNHy9MO/lXb81R0eU6t8WSR8vf16MPOpBx2OAMbTZ
fjywUj1GVdY/MAZIo/fCBQ0F64htrj/gif2ybb75oz/ejlkD/CJ1Iqtj8L//fLsMB7Au68rHSkDi
Dm0rYdaNHBH2DhIVuTN5RyHzCopRes+XKbCm38bn0p/pA6nD397/R70BwDfOUPN4rNAbeoKkPc6r
JxO6BH7g7Igw7EPvTtJrlaZvz4hTxxVFncj8ACyUbUT/ODQfq8zKKkP0n1hdd9tK+Izrj/poEW8m
ifHfu0kZKn/W3FwvLlzSCLXwMcD3H/frMulkob4+Vmo5uz0PauoM4/lYNi+oZUGTqzGWeQJ2EKwk
vFgoKOvSPMdcGncN/1CSouLU8JoNW6fAR/IaXOaTo2b1+fdQt4bIC9b4AFpo3Ll+lttCKBKWxm77
VVQGMgRIRz+QK1vwgk9iVueMpk2rgbN7rovIHAWZhYLv6EY+FVTT+zb1u3EQR66U2tnuinMwMhJN
PX/g1nOeZJZk1Tqy+PRyRnZTaIipPtA3RiAg0qvDk+Hp2ITejB1N7qrM18gEOkh6OmONDp0NZBpD
sfdhrOwsKK3OuPpAGxVLUuiQZ7hjLED/ojJX6coCjtQQr2S/xkRHF0E/5b1uDnFniX6ZhBz5cIrg
gnnkddLNwEvhNLkDN4ZS3erX7bPH+xVnOawTq2A+4efTUZAHN+Pp3U436rTMHrRm21OOUEg0fPf5
lcPIKnVeYISVV2f2L83yklqb+yO0X8nAy59T9WjciZKt/2jwTrUgG6BxG23TDRMdWvYy5bVetpYw
Dgjfz+p9RI0DuLkKWwT1KrrY8VQyalm3WKvk2hTG5KnbEnIROa7sRlNYxQvJEE/o/8pna/JxY/ht
0Ze5MLqSrA5Ij+/TNK+oNyULi/D4TfqIC+0WjvFL0BtJT8zLLvEkKwrwIUs8xEz62UxpNZ/53bwG
pFqlxYOgEGP5vHpC9qA01C2gbXFDFybJeiLzazdavKbAk8zEY+YcZibOJGt18fCgk80k5zYlt23P
95CXqcILOhnERAqKNdDV4I5jKoq5j54KMBF1FF0RA1CwuYfvVWjsOy2irqr7ix0zrSNptrBtfO3R
jFzRE7Wi1RDBSsXAagZBjZReGGAqgIhvZBE1hRYidiCsZIaXKkDtfF973J/2ROJ7RPHwBGctVFGr
WEW7Zv/8UqfVqvJVjC2h62rqojldl6CmFyWi5MTyr+M0n+MzsspPfMzDM6RYrJiap+/5O7VfIOzH
frx7nJLw+AYAu6fOhY95t+kFY9INi79MtGKP9jLQ7cGqsieWFS8ubgeA4m3kwZPzC7t2zcTlvgDn
f2G1Ji4ToLdrYZ8HRcBR4HHlMvXCG/BtaXOZ4VELBv6r+ppgEHZdt+vnZuQ9dyRcyobEaF761fq+
uG5AJqk0Sjq/3QG1rU70CS6HdFrN8xUZXOY+9xfvuQCKXp5epzFgWaBmyOchmsr7IAHtTA7lNiu0
iqZWhUADHA3atFrnj7s+UXyB9MO+EP46+o9I1U7IEtmeEJTVD2GPzU7Vq+G0fPmrAROPXuRX/p4H
XZDsW48ssW0sujEM7EYnBFm7zB7tLv7jgGhfhHfYOtrnB0jmFLGXWbZNvm40AWKfWwGwPBhsn/Ph
/rqgKsUj6o0kkZdgi1P8EM1AE08+lVn5we2XUPGJjf4g/cg5O9z7drhSCnLKZDuYVacWlhAIq7eL
e58icDhrPoRDt4B8Tgpanzr2VQuO9AJwE631mbC6hCJ4C8VKgRgiTqglWIB9IX9z/1IPr33O30iX
TBS/1K/n1z3A4PlcUW1RNZ2eb8OFeBK9yMVAzEymiie85V63nKzo/JQnhrDSSxtignG++1EovyWO
spH6Ry4uBPa+dMqcu3NfZ3M54JriEBiLWcz90p24jX+fX9fH4Gk/Wk0UrfFbHNaneJn7so/RRr4k
Oy8O8RJZjUTtnfDQTklpVu7Y+PVpMtYZa704ZwvterruWqfWB+sB/WdA15vGtUo0kA1hBzeFpexC
lt5Hq4otb/Cd4/aAk4Xrt6a69UVEFlpV3x4BnOSLYSiggFM7PWpmouVG48EEmhWhYgjI9rLMrgFh
wpPAt5z4dGFlZf48gukmHxKrWufh2O0T/vs7+B5wLDQv/ctGXQqyocxf7t2OmYFa8lQC0mwmq0gB
Aq8uwAF9kE5JWjfDNlfnyAhEcILZqrBU+1Jofvu+9wlRmtxpwBm4rFvYaSdB94HYw6wFb6AhTGY8
d0AAQc3cfPxaXbaW96C6E62ag8NGLX2LArum7OnujcIKPykXXq52BR60HL6rd610RusbUB7fgv9P
d+wGyJ4DG3gNd8OUThhl+dgi+DVCH9Zog1xq+tDaBRhvsZenRuya1grYQ9EUl8W7PIvMK+eZ1au4
aqPtbWxc3zklzYvXTekrIcC1rTaDZcgxul3Us5QOFZ6RdOjGHtKLiVfj6WtSpOTOzQ0pD8Wn0Uyj
zx08hGyzaS36WCJAfr/ziKOCPgA6WG1fQPlwHFDQ8DT4bbR5DENKx+nVuZ0jr9ldIw2CheUP9YmX
RPOTL+jbLxGBrILu1cM2QcqgirPghK6NMYZu7lM0WXCqDmUGAAIdCDCVrkLL7uK+1s8p6xcl6G0O
OLnjBh6Nk/WkcYogttIT/cTZ8Y0H/pixXWA+r5KASqO27/bJku066KNCpT3R0abJY8T8faCkGtdE
kYm915LSPWyg767xsT02momqt/Z0ItCrxrDv3zk0W5VWk0+sggib0NiW7ScCinppi7mehsPDYC0B
1ANP1U4nBtmD7I8xNjZrb0iEt243Y8vnwKYKlIVmFS41fs51FSM9fQN9FZagY5QwOrzg+5+4ySQN
0xFe5AGRHHI1OY9OCzI9tfujI61iUAm9dk4L7Cy5meNZtETLMT9hbmXTAdxdDILn1Zc3L4VMvr/3
NcpjG/b/MaBH23rDgMC5SYKEG0oaoW5fcABeJBCLgZ8A1oKxW+yO80XnoH0+yz+PS4GHjh1N4c4l
cAfFPFrCSqEXwVgTUEDkRkOrOLVPmw7uCvzNVppvH6m9vZ1wZ7nedZleAeAT/6COtGKenHMj6bQ5
y2l6AZWZmIYrABOJ8FeDI5ZCZUHD7mh89IskDxYYCgSjN6LnsEfZT/EZ4ePx18kx0PrUPlJaWQaf
svkYzBXLsDDFjla9GN2Rg/nl9W5AjUX3Dmcjrdgl/vBTmgpMNo4OKv050KGbT9xFZoltYbjDpWhN
gNdHpmRYtUm16gxXsUskiF2k77XkK5+NzO4EE2MNtnyknTjbTi9vgPzcCZbNfTUv11mQOMlSuFl0
M7TmpAQV6smZSbGr8sBpbegKyLAezJ0GNO8+KuhqfZN2LNprk0tLNf3y/ljpwZv9xub6Qqq8NgoH
W3YsgPQRfqWueECYllgHSOM4D192NJ1gC0uagVuD3KucZzOsz3QRfc2bAcL8taxo9fLCLbayFYd1
Fs25chSYdzVKgUCYsVAd2VIBfHB727KG7S+UBj4wV6WFdfNgTrHgcEQDYjhPLdjs7bLzrtPoEJ3F
Ev0BjofGOL4TNRVlluoxD4mmZuOI+ycI5XTRXS3rmNuPodbMBmRlX4JeGGyyXN8ykAJUahZHLQs4
a+1XaRxX9ZQQjXcNuRJ9cbObjR34gnpBInWiBHnYRXC3Bu4YAB9glIE9TQwBKKehOTIKsJXTTqNV
0eNn5hys2IWSLfZxSeE1PvvurlYaNwhMQ5ZVbmDbLGqGNZqWKPXsxb0ialRHGS7kGqdrvCD5PKSb
ajrYFMV8gzuTTk3SvivW9wBtSO3IicOnavCQo2EKeIgzeJo5V2DnwhSZ/4lBF4w00heC9ov88Qm1
gI9O2jTeUttLXzkNALD+tbEulu+M2+504jm0HuYQhxdVF6wB18OJmaxvhnmfLdRFZL4C2r75l1w6
tTWaaKngDA1TumjgB2q3y8zBG65Ce7hDcA9a42E/d33bTjA42fPwapm85HVd0Sc910S3sNqBt1v0
mUsgrqkC6AcuU/M50xWf4tEimka6Ll8AzcUmF6FqHwpmvzrNZ5vlnB8mb5kF5HFJnsp1gnBY3AE2
bttt6kLRfqNq0PynGePlilbvRtbZs6U1Mbb9c55TfS5rr+7TdprJg8UVYheUwJi1o8wSGTzWw0Bp
Zs9rvKzHhqInc3zUdo+QSVDSK+fte422E+yTChr8OgPCu3oGFEYcAfWSQzW2gau357HlwxJQZkh1
YY7Yt5JbSGA+LbyR+dhvGa4gPq9/jueUxid/vO8kXS4W1BNwVwk/RxudCbzj3hUFvj0uKDpNcQT/
jAfgM2gzaHjfsYkiHYoY/YLHnd7t8ewaVAeOrNuZbGJLKGGycxTNWAsmYbQop8KONlP2efReNOYz
/dpYl7ERJgASM/2GXbjXjXVwhnfz82HxpNiFYMNG5iicj40SbN3UrJmEwHgxi+XlUM9pbqkg7Ue9
7yyxIPPTo/ngZqNbFn5EACt6Lkv5MgrVun90uj0OGmcMKi91UfSpNH1M7UoL2NCRuh+yZu9WZ/L9
GQhY48Xwy6Wh6pZG6zBrmw+D1kOUlnA42eR6NafV6g4AifWsFmYN+cWWkZSHimwaT+u1vEY2gsMy
BAwqZ+mD/CsY2dW2PviH+gA8NLVSJrVDU3ahgg8lTV4MQubQUAOisJmm74PpccfLNv5kWm5bgvF8
vOsc4p4Ze8zTIfF8RBtYnlOwy3bIUGLkUKOEqBFAwykj0qHpfRYS2X1EA7YT1Az5tAyMeqEUE9Oo
fAVyYGqCDi5PmGpxXzX9PjPV16rw635kLIbryeKho7ckAeDeNYyMw0RXODA/nwtlOfhSNUzPXPvJ
PsG3t8+nl4hfCjus9/jWeWIgs0tpByRvXmijvtwRdaZSZwCaN1x2wEUzmLGZkUi4D+qa/gTtOtfL
7SREAIipER/+iyPjshJmsmcGcWaGOuDmnh7K7c7JgPpwppWb8T5xUlJTmiUShySSk9DY7qRSz+Vk
Pu+zIxLTimPvYR3tDkbmujlVdHnGQbKM56RlvT/qQHIwIfgW00yM7OO+jtbyKme/RAabJdTHuKPp
CChhFTkHs9OcXvZjCxR6NyFX0+3hnkAOt3N9Ww81DdT0ouAK5yP3ckVED8xIw288rTuZlzlZ5c4l
6GxzUc04anAV3wLoxNkRCtSpX1+3Alho/v71fcPsywnHRDEg6Si8+wzfHeImOfK52T5gUw1m7Q6E
Ik9BsFj4G1Af+phx2E7AMUYrQrbgcqRzMGRftRc9NZxNCPzk1tP3h8kCSm1M1BCQW8RrkKazzK7P
oCNYZ6kjrlKgzwN2G9qnqMhZFxu2oNPnxxiKoF0HVXLa7jRntE9PiU50V7XpgxLUNO3rDBVIN9b0
4L7OMyMn7+SpUVF5sfmOVS/QyjFY9W4nzGuK0lAPsr2gaikGkSasEdHuzGZpXoKHHxcWopevNeFP
P2oDiuUNbTOSG3SOtB4BwWfibMhDypVd2p90Xag5T+ujOjcP7WhdAm6Zpl83yQfiO5FuLtg/Vh6Q
G0HEHruDN0TlZiROCnawBbV9vZG9+NAOkBvot3j4tGqLV8LbSO3xCG2MQYt+3NlEoGqd9POYG9G4
tsixOI7mQ2PKT6j+hOnygmYUIScY+RPjXccmKji60A206WRxMXVSovfLBeZ+v/nA6FnUDeUyW0um
si19fJbAxlvtHMlZOGSAZ3B9yu3XQjhl+3hJX03aDJceIxlYHrMaFsUVkiTLoQRngQWwpvqjKWZ1
pLSN+zQpHhtD1ePzmCyDJG5BtMdx5NZvm+ZjbtHIO31nNzRW9Nyuvp628JUo9JSs+euh+YfM7LzR
J5m2QSNVsI+6pAlT1eToEecTwwPDUDljGPvVoQpwlfQtmXSF4d0Tgm9mHo2IctWnRXk8HJlfGynX
1M2hnASWxYKSz8ly0lAl977sLzdbojJJwIJmyvlVgbaneSSeMj1WKVgN98Ww9GVVGgOnhAz14hFm
n4R5U3kZyo4ReaZZ5EBw0yI9W9P72r0AAvndto/vty9YPo7XoSRFDjAyrWsg+BVmDHcOicagGyDY
rxm6A3qzuIcPMpwxm7hvPFpJULJB31LUY+9YsyfLo8v3kQFEXm2ySg64ItDX01Fj10vKhxM/gOWo
/qJ48fGrdws/DsUP9Gro1VAjkvjb2+qdY4vMt29CXkIhiOY8TOdEndf6105rbSJEYjLRH1SU49Zt
C6rJuqIROW/4W7LN7dcU7wGLQrcGc8CVFG+HdDno7L5BbCmfsUvDGTBAFd6nnL5coc9TkBbcCZgk
NDCaTV8eTylVlI9v7vpsrVpPynEkAuilsGAkKzdG2/n1fQsigGamZb24kRz6EUcJXmYW8VdAQIaG
BHnLFj2xI/yfJd5WvmxyEtspygEdze2STaKjXmxSIbp9zUZHe1C66eJJ01Y/cirqyacEJmOfzRni
Q5CdSbpAedrH3pt7+zjLGl/wBMgqLhWpEcJN4eahe2HC8pxLi9fng+R/WDNEj9cQR206aJ0puAP/
vqh3z9P4jVtAYr7MN7glGiPrummdm6nCbWI+6cUrClo6BuAYcmdoZVZ+VgM+KpETp1e6xI8VAPBK
FxfIua6Y4yaizmzX5Ii8WcRUHz7UvKZP0islc5Fr+rIqzVzysq8EagjP6bJWvBiwQ2I2i2iFH/GN
RsUB8EH0QeMA4Y5Cf6NSwURM2+Z6SHMRCQPwRXSYacgz86BmSw4XD/n9bppvS5jCKs1NwTkG4ufF
L/D8+6DkZ2aud34aoMgACSQhadncKpfvID2Lj7nzMQ7eaLwTEHlTVAMoZYanVMvm7TpC1zfoD7r1
1eME4Yb1Z9QYqvQi/yJbSc4C7omX1YtmKjbvBPncFnsTeg6WYAeIIzG54EI0O4pXzhcGMfuXC7KU
3PhDpJFEDrAjP/Ya/3L21BXZVmfV28pGya1prLbnAKwum/tqeH7tTkeXXiwHdFyaiUP7J15TE5Iy
shvuWxxl79pHbIgBJgWm8hVPUW8m1JhDrFWGJosdaQpwOoaK2g/k4Ae4QOOoDffh/xB2Xs2tclka
/kVUASLeiiSBcrR1o7J8bEQSUaRfPw/nZnq+nuq+6ep2+1gINnuv9aaFkedA4MOKVbnrUQ1hNOar
rDQwtplNvaMvElzqiPGwPwM/1SgIxSN7QYBLa/5eQZpeO3Rnn9wgYU++B14v3QLh4OAF7ODX1sjc
1u+N8Vse4m1DvZGs36wkNrUFt/kUziwmBC2rvUmUN1Pupn4DXoFG0EIH4gFW7mPf/GTuOIDv2wWw
Qj7Hl9eBlSjmclsMYtob9l5WBa76u6Nc348pF2yh1JYWMKfPzZwahsHRVsP38Fk5EmAChcrgdieB
gkTYM0PVy4LQpTI8VhfqRbZLapb5JDpBVyi6r4Xq9x64eRnQLCKUgeuyp/Kks0efG4qoZarN47Nq
o0B5k/DsqD/F9EDEdYmQ5cBqUcizBm8Gpl6LLtNRGWdMGGy7oMJzKF2+w8/8U/X58PMTF8bUHs6/
+8e3Pkkv0IUdsqXBS3pGpDUE53YSdxB04bMDcGFU4AlJn0vyWXMe+vDkB3Tf36QIk8Cg0G7zChW5
hcvjbHgydpMJTH4o+KZflkIjVizf3DuDqB5uRbzIGTns5Iann3XP2rksvY152EXt/NNPjozqZVtQ
7Ei2dxxqbOw7/HEfAo/5buMY2vfefYtZ6Voeu0e2kw4A8SAa1A7EG9CMrOINJI0evFgs1+kPxRsV
1TuCCcJy+/n3tN3t5PukKRJWPnjPRoXRcFD3QVPkDPsBsmZjvhqPcknG/FFZTQm0lup7bWAGBtjd
6r6rAo5r3dLm8YGl1m6+iy/4DdonsLoPEMagsRgagAhPeaQIBYUj7X/sRKhO1rKN24yNhgWGbIV1
3dIv4hPExx68SFZkd32xMFAgexH7/oz/SsnKyw8xcn6ozB+1SYnbRa6Gx6lC4Eg9RIF6ZvjQfJKm
vBzBy+zm8vIAQsmbCVBbLfMJEsUKOKmFrsxYWjInfZnMjU2IKz9fhm6Z2piSGKKIH42jlOe7jkkb
0sm/m3po6LpWAYGxaTtk8WHKwXh70csBF4XHqUZh4/ihSqmvYRPAfHx2+/RHP4nt76VYhYeLsCt6
bqI5aXEQLOfzZ6A9OL0QN31F7GQUMZqHXfmhnWcYrvAM8RTUo8AzXaYYgmB76BX0+QzwI9w+VwYj
nB4IsjjP7ZIkyc8inQ7DeFV+0Yed/4IbNCnpcuCkhNrJrXbNvXQbG47h9QVOBZZKyFO9NHhGHyzm
fE4DEz70b8B4TwSTflBKLHoEVfoxYhT1XD2lHvGdJBC9L3xj6vjd04HnaJh37zY/qYX0JmDBPLnI
5Nhd9dM+ctP9gLVZ2KX7aSNEQATNPTXkvXNOKgcodc5yh5rmLd0PQR9aiunK2ZpnTkMMRVqsGtUu
GP55kC/Tlk7hEFwYyzEdwmDQdnoqwHZwh9Y2KTeburWb5DMkZuRKRlBII3N3kQm+x/kw7fEcrRk9
nmv4+Z4SA7Z7MQbqggBfyEyMb3i50DLYoa9oVnfoV9V7ii1/wuU+ZteGCij5Mm6MvPHMMwNMrOoP
x67O+AcGBlyy6rutnQdlMk7K0WJY9xuwltXWeWVmB8yfIcRI/ShJ4h+3ohNu4hW21Bbm5pb91PgL
pqkH4aGh7tDs+IdFKKwgJug9p9Z6ybtF5CWBO5CRDsgHKmTKjnmXUjujZZtdt0jzzjKHgoJm1Yr2
qSsgA3zNGbsZ54su8URzRWKSSLl1hSjL6Gb5Pg4KSk4hQKINj2BR3G1P2WbrLcXYyvBQc5CxZEUL
IFWAS8oozIgexMT5/ifldxIEam6xa7fcTAgTq9yr1BcoXoDGPgqghM67e4X9pCyTf58f+dM33UmX
zTF7n5BACPYrGR/b2YajlXfem7Yxc1Oe+ycsjMxo0AuaZZRvfNQ89S6Kz3gxmxickAgAW/PqKZJw
XLJ2BZfqk3xdnyvpF/o1t77f30+e3M904eaCoAxP2Yu/+SKlYCUsbD8uCDmPedvhEFp2lGiDtZPW
QAcnVc7ZGlTSRgwMpUGE2lJzNF9xmErlhIeBewfTviDmGRxKHPzXsXwCglokRmkosUMnogvRRgvG
Qf5VKub8OinZHPLj7Ss+foErCkMeoLakcJFcfdU9Lu9LS0XHjZ5gdleX8RpK1wdsnwU45DHUkhwN
1Q6ZiFISSWKhbC0Vm8ceoKD1aNI2TyzsnVN8iMw+4GnaoGLENHV7quf3pTJdkykkFlQDjRiVnv73
jr6+1fkD/eI24h71u7cOiJr66Vr+fdOWXuLdI18/cFzAdyMKmfUUhk9k2wpHPuXWB2ffsAH0V/FZ
bvk91RaWLcPC5phCF8KxWj4QCa+HPyEJKIzWmDjN0/shuPj3L+KZDBq3ZpD5ngcXsY5gVF0zGIMZ
A7o9FLcXBYczygmP7V2xXuCgra97+NsnlY7kynsYMCge6pSBrPoqqH94kZEFQpJvB4bUuXfVLVZE
iu2ZM+0Lc/1hfstshryJrw9jLS1h8g+vfWED0LLGRlZ3vX0v38SXcNzZfyquk+yAjLayoy7d4Ro3
HPqyntwU9vK3z7jBG6C+R9AZSGX7Ddfq4q82iBZ8SItokwXJaAOC0wFp5JA5gp0zh9fb9lfqSo10
B2A7Zqdbz1NUgS2O6J2nZ/N2wIbZMjsqtGc2bSWsoBrig+w5C0M/U7YvsAotPPbHuBt+OTw/c8gc
2ZKoaUY7DWA6J9m+K97AxvNfCR445DtJH39e0DS7iVqLEeHP0z9sTevm2Aa1y2kOI9t5+jcaPV86
zT5my3Qyx244KDTON/G3nmNjVgMMCHzkbjgNi0uEBhFpgmGbWxWsjSnkBS4Jixzn9EyDi5af2DQg
BbfZ3K8tD27iw9AqV1OhPwSg0zbSH4QSaxkgh4M4YBQCVd9cAqF2L/3nU1/KuUNYHFOZi48/ShZ0
ezLEtIO5U/80M562q9UBtLEQiCq3zzhrNJL7mOq626MrAFcl5f1LcxieCNz8YjMDSoGD1vaX0K6+
R1eGlVIhBARP/0TarLQuh1AM5tQ5yKiTIxc07t6FVQ8sFHOhf8NezFAlW9lGudT7hMTkSd1z65gL
1Cxm+O03GtEYzhjkNwm5RWDOR1wEl+m8TQA/bvXP8zNBDZfbswF6k+ET7qj5GqB3vkALX/YW8piS
txa8iSG6OgM/EQPZGjfl1qBYzu1Mhe2Eq/FfsiNTEVceRggkUe1aDBfSeJClgOhkE8CJouRFppyb
0HSVZ9TDaGWVhZCc4tjN6Mr8N+JgbwZQGfnDjzZAoSOZOmrkBZ0nV+W1PiNY1v1HgbWG1v+vo+aF
SEUM67lwFcu5QWBo5Pf6urnv7xWwule9g6Ffi/jcezcbT5ESjIbf1x75U6mjgePo6xYvdVo5Jjak
aEGSIiRbdnmhuuKUabZ1/CMVtngWjHlpOnqML83DxDcnvCNEADDlc6fOrb4ZCJ6Be98VV7CQobKB
uqf4eRcbf0PFD0fEuTqdiNPWw4vcUHky/XPVwrogGiG1r/Yk2GDSL3h2hI8tpADuly4EOxN/4AtO
Hz16MVen6as7kHC+n2apD/gmCdTUMWU7/vOC/jaou5stFwwOvdfxqbRueZ4FdJFQ4xjWzsYSb06g
fsxW4pqZQj8RfLp0ume26TKGmZtypR5FMvLIOPuxR/i429QVXBsmnPpW7NjX/O4izE2AmekDoepz
P3a7z+Zx76xTv/jOvIj+LIGh65S5SkgW+8GjC63ZX79FhhoOIUg/sfX5PsSDilxP89979ufYkzh0
HwIXxy4CjVntuhtIy5u7nMpW/fP2Rshrlna2eZBysnlTyx/Zs2oiHVAc+u/1fcWJADJ5aU45lEpv
qXd+Hh1IjuGRErS6r1Fz3TpKTzv9VBcIyHqRHaiB/MSJy0SSJGh275tK1sy4iNaULZg/PtDgUQ9o
W1Rya+PCYAUkpfaO6gT97jhn2eHNQYyDtMgquClsdhPoc0PYNlvp5HzZr5OEIgjfyn16xh7OfqKO
Hx0Pi1fMS7eIItkJhzUOqCgY022EUgBCXMWSsk9Heycc2NLt6MwxtKzQcN0/dfY+LosigYoHGco6
Xyc37vhUUfFH5o04JUg2xJkE2BR5dbWdciou8gn4CJx72M6fvw0L5iQ29u4lMpeZf8kT8Y0ViQrI
UjYQ0jiF0+2Wma0UN8TjnM2rNnNPhERsD3DjnO7FoodT1Lz0D70c97fr6RgN4IO3tisE9DBsOby/
GqUgSxlMcltAeINYEsqPTEDeRXt1wWp4Y/YKFyBA9UH9proEo4HQpo9lXFXhyl/p7tFeQxQ0kVPe
WMdeue/GeQ34JNtvhJ/5b3Tol+GwmCw9gcDudZPPsnMKffDSDeFoixjjEhPmc4tX/pHcyjdjEJwh
sUle3Rduve6vAwCcMAf6ZpMr4PibY/zN2mGPWdc3Kquf6Kwexit1Kqs5odZi4xofr+OtpoSarKAE
ct533NMMayirHl9zu8i/hcMrAEl3CU87rTCIdqlVABGG9mytnBIIMA8ba7iML5JffgtWvGWzBPrU
H2m7oeZngWgnwncyS2XiSVBBEvReKn+8CkunAPtgjJKiQ45zSX/gC2tGzOAUSx3xGp8ZWHYq6SU8
49rekL+n0OQfjewT0YZIeK9iPbfVgb3v1knzN9N4ZPQQhdM2u6Jwnnbbr/RNFvrAMNXEF313eDo8
VClyuCB49N1ZCSIeCRXGxEdOe4S2M2J6rieR2rw3eFNU1shVsTisdgD2Dq8+ss+7cnwRiXnvFrJy
pEsYmAEGdkaCoGa9ApSF5mECfnoOTAIqhqP4uDPNislp1t2VyRRGayYE7GxsjU/w4Dva//3dWHWR
H0aLJN3NGBCLZwoxW2PDHt9/FH/WuQk0oEqDeolZqMh2rSyYfbD1kYjy6IoVL02+wtB3Tjf3+yKh
qAHP/22HSdChHEWBFNdlCC7MtB+o5J9ZPYlI6IV59TjcwCKevMHMF7E1BDRbkGb8XZOb3EnYhNwY
uv+UbtsMdJ2g3g92aP2OK/Qv2A5wmVix7hvHnMewkmNbuDw3jEhic7pzHyOWHHD2BfSBCqz4E/o5
ZxU7oeJnQf71JM/FylkpBXv7/Yh9NF8S7vRz170YdUwLfLtgWIM62K/uojH9OPzFJjlSBAODYXCj
boanZq7L0+75tc4aABHRzaou1fCwyc8dcg5coBfsra/lbFV3646Y7IghZmAnf/djxcGwFG91S/xI
yyPMALGaqd8NThIwgGIRf1cUOuEiJz5ped8hvEUCzfE5A9aaPIa1/34Ye7bqdPuMMCzlqzn5T0y4
G70h2ueH/PB6e52FzxYROSUiYTEk1P4gItYa+yeJ7Znm08E0yVbSLhIGIeyD6WpsmQ3rNalbo2Jn
ELoPbjsC5KPOS7cH7Hsc2rPaqiZPjyWdnkcOg+jwBLlxY92bJLGcrgSjCFhH5r2KK/LdOkZF2BNh
wzKPVWtNRyI1eFAjJmZTS6M8abs73AM8wzNbRBFACF9Apl8WahozI3FlOVo8eXHrmuZPi5ZJktlv
soPrljMzoQio8mfkNErZWMaMd2tQZUxIzKItmB9DqDs3tneeLIMKZlVpb5LZrRWBQu9OP68BxhL3
MI8kBTfgQ6BKzDXnLiwGQdj1Oq0iYKKQvF0T13z/fFkyHwUUHgO8UglXr8NQNxbZUrY41iCXUXrU
ktduVmeraxQ50Uxy6xw5L9jtwMjAHCi5n7Ki6NxAFMOeaUBPehVJcc1kBtdVj0uNxONBBc0bwvd6
VIKS9KI26rzZW7aKcC+y8Yy1HIhA3mMDjKd+jgoZrqWfxYHyFBeznCP43Y/r5/g6NQazDulse2mS
5SioJi4pWia1OvR3FKQpxoMXN4VX/omMRvcz+WYKiiXPProMqSeSuyijgxPOd6HevUpfq81DnDMX
kdyohFHWIe9xmdJrKZMQHQ8knuC+Q5EY4hgpXk5CQyuhm6Mc654ccAA03OmXdp6eeNhCK9wjXAS/
oRy6si7Qj8hWomzF8WXHSJyfyXM7Mm2Wl18pg6wSWbfKonsdkk74rMYiyNssdNpUWsQtfkdlXd5h
CoYqO2sZX03YvfgGd3Ai6KTMHhUq355eiIdujoe38PaFTlsK57FnB2rhbnLGR6Dq1iglsg1ft262
pZoTMd4DCRRU6xImofmTr5AuNHkX8ia0wvPPs0UjW3V2nHDQR9zIalykcrEfRwPzdbQHup1+/NIr
uzGv8TRpsPuKMmneGHbylF0jzndSpjlV9N73eeq2irhpDNAG5bugR7kzkF0x9nKOQrZB/leco2yw
Z6bkj3rrY6L+kzEframCXVYj1Ze9EGhJ4UP11MoHpiaZEPZtfQ4BGusuWU91dyNgQW11K6PYuvPr
5lsL5z2bmHZ5hUycEYisIpJFK1tfuCdO0syO7TQdwZSykzCUvlGbK0EDVUzvcxG0accwq7hFzjID
wlaTfcluUIs4jmG562Y/vTNFGi5kA1V2qy/MjkpUYmqBpMGDGM3LMvK12pxVZj60s9Nr38gEMkWh
9YQXUyvZfw1fllpBMWVHrT+OCSYAmEKUQTJTh5+jJeylxPQytfASmWr5JWyfev7DRGxXIZkkE9BQ
CspcR2/Z4sh5E9TBfKWrmUIolMPHTPb0EV9yCcQZMkxdb3eZstQnqTwLPIcyzTkkGl4k814etfC9
Z+Ft+hoBItPCxrD0o4ZzRt/lVeMUoIdoRoj6Hu8iONsswBGQVdQhQuzovBCiYjXhqS/qnaB16OM6
8c44H06H8dvMESrrnlpK8zsns7KQseUgCasx5K8GZNXFQVQatGvsduYLDFoKv4Sm/iYfdWNKjQtY
bDKGabwvIk0MFERb2Rj5UxiU0ju5QD0wO2uTXFlmMDvnrs6+wmn7QqyootdKmQZSMqY26t1Ki78M
UOsq/q0MbROWi1Zr3afwI2MiApRcIKIPfoO9XV/haxW7b5d2/pgtf7un281tMZtHj/3AmipQEAbP
2Nb/GAdt0/GWQQgz2LuxG4lU3GDq5oWV1JA6d4EqNU8pW/NAB8jfye1A3el/ujmgvr6bqZYxEEXf
TkkOm1I+m+2yvpIVordrEJlEsDQhkFAc7JHGQ1DM/V/tUZOtgFKhdXPoSgKPkfZruZ3fATTcNPTD
1jWIiIW+VHk4NFChP9upkjvpIkB+rMCczS9/IMAKDIgP2XDN3nv+YDlI5vsst7s5LjHg9YwENyjt
H3lvSvOUObToH36EVboWdjyCFX2HtFf3n2f9k1z9bl4HiOIPPTflhHfC+b1HJ26GaZNkZdozRuSt
a8kxDvkDWbbDGHLGtC/xNDsksI25y8XLiDgxBwWoOwoyFIJ6IRcY2HNoPSe0IeerfUvGAZXsuiBS
k4bqDe9Fanxxfl9jj00S2uQojB/TXfAQZ7Ykxi/F39fufeE8Qjgzu+SfOMy5R8CY+uffcSJkxBGz
gYY2ti9/0xjPXETfJIfpiu4kOOIS4VblwbBXcd8Nzv2XxIovnP3aWVhNYnamWGHxNdYAMoanck7M
f798RoYD4W0j2ycu0jI+PRxGgy1Lc2PuXaEAkx0OG8YreDy79NxxZ4AhETgBlRrsiFNaCcwIPDWx
zeuKyyWUIXYQwyS2fD1LcA1g+ZTbrvGAj0VZFCjXlw85pCz684xSnF6U5MONULjwGQb8u8NBP29+
/BxYgH/37PGC4Nr6SA/lrveAYQwHoPSkYfnxEwZbMz0CDQlUH5qui9c4+ZKSI9CCFj1b6fTGlKki
EChjnrhHs6WB+kb1R2FpEj33XkR4DpqfjApliorWcOPOX9Bc0WISx4rWySTXaIJIaA3YNfuT6dIV
lPuSXcXJ9c0JrApMCFdVgu2KHpOBZCiLbX43/lZp1sapG6VXOL/PQL60h0EIHyai6MIueOsVV/X0
tYoSz+LnQs4MAndaxXu4Q7TyITG8iyduCRSrLcHPzkDhwox1j52LpHUmPThCO39gpltPHDjZq2UA
Prhg+Z1AcIubSKS8sRpGm0llT8fHh7U4R1PQKLXCMQ6erLJjtH2jgrrocxmbxQrjCSUnJzH+iXZb
Hkh93bQ7dTHhEmhQJruGvuCbkUk+ISd8PP3rbCUDixFIy2S8k+yskwNZ8tb9EE85M/rcbbdrJNsg
3CR5Q2e6982smO9FxHiUR2SHQ3wwSwrNmN2fz7LbG9YnAxwDbbRbr9/008KyaxbbVjIt0ZY/8k9U
fNkfv1jnUBQA6FtljTDYEdYpCeDkpULc/1rOZi/Pf5EjS9aB/+egQqDC3Xd/JMeBrqXF9xNQ6X4X
HmP0i5/88ZcvB0ZA+sN6/PnVAsRGDKH4iR2kGjMXuRKN0cT9J3a+Tbhx7OLiwTg3GFLdzsq+OKTk
vUDsVWRj4/POoLbva70IojcjWJSDuYwAOk1b9l6riQXAnHVpv3NaIosA1jWSc0O3gQghrzGg7Ema
tBktR7l/0X2f1/Br9lvyo+Dlv7x0bZ50cmAC5jOpn0yH4hxH4x3+amvoAdJIGXWBjch/IBIabbe7
bF0O7gijrsWwLmaUZ3sOZLwoMBwwL/M1jHxXHaOjuCgQA/PCHkC8P6qVPg9eFqq/J1Q/p59MXPo+
OyHD/aWwfv+R1vU238b+BFB72kHZDAftbC7y6y9HhnJAYHRgJvn9h8FEnzo7A5wwHP2jRa+AJPc7
+xWOWgFZW7hM3RBfUMoXIfrWAXLnZNkQF9MuDQYN1TdziXWw+3yy7fGbVP1VuBzyDx5ju6coLFXP
IAaZnYBbTB+PlF5e3zexMC9CPxaW4zm8sOirSZvXahbH8Uu1Z9PmYqWp04fbYfJweRHOD6aH8Jv4
/7jYBqEGrgMcNRvOl11ovVfiqQteS9Odfb8fs60JEQXXlNgGMwXLLXQ5kQZUiglyD9Wypr9lF1D7
KqLV2QWF5U3atXmIsd9TtU2rbWRzuqRqbxnmlAOVfWaNdc/O1MpT0izBPTMnFA/l9gmleLe0B18U
scX9bsk0mOfWXBm049n8qEoffC8VzccI7SIECamrI3bUF5vTHm1IxRxzFFJ8a/UHTTfuNc9Md4wy
fGmbAgRG3pnZ1Wq+aPf4RUaN5slarbclKZ8oB6jj+yXKTTOBede/RAh3MybYeTjgXZTX+paVTizK
lNDVw9ecayf+gDWf7nusdnNzq6+KdU2+EG4f68XDc2eho3ESDLQhOLrI42eb5mj/vW80ymIIz6Ug
zMPvPFypl/bWBf3u5ZiGpX71v0pzzQ3kZfw+KnCWXGx1nBzpTmGLDZfypDWYV2wEDx37/pLiRGJe
MblboVUSOuEUqs0T0sz9gFGFe260G8fuSHUj1lC0xQf/MXExhUs0F2qRxWwXFvYkg36j8H0/FE/G
SiEA1bDQ8oe0ZalMJ0fszf68sH9+Ccv0o+LPsX/8la8bf3GKo7AU9wqTZOhyCAtlG6yPTwi+oyQH
1b5igyZ2iqlL720prmYREOXsbOCep5PDRzT8pgqIypN3ZD0OXglrd5RDdCfl6qnvpNDvToq2pkwS
mdmOsld2KWe5yHadP6C/qbuQEgkBgyqnLJTZ4+WgsfcrCiod8QgpQfZkL0/LCt0A0M0bVhoJ8uUJ
tq1OFvKhCRiFqV7v2DvZXdVMXEo77I63DAHeG4ECc51YY+iMCnpzGlUrY6LntM4qwqnB+3JijVMf
IfsycYXYe+/IR2FG2GPyV3HQc4DzCBHik72sPQG/+szKG+b4vSYidSuvebM0EJ0wqFy53dWUV7dM
4JpGBIJXUwqkNU9jhu6M/DrKC0Ql1PQGox/t92mqi5Sp6ugQFcW7ggXZ2BBrEs0hvO2CbSN9+slV
1UmCYACYLdCVEvw+tauXWFeXMUxMWsqf79mvOKyygpmg8P46r9XA+9Lfq89Rli7VoOtOXHyNqZvT
OKzDtLJB9dCbYPik4Iqd9CbKZ03+eg3sVlvOCGgy1AeWUQWoNYTnTxmhEAx//nOEg/zvyab6/wlw
+Ee+hqF1Rd30eXMwme6TIyrsglK3m1O5h4nXqToOhQyvtBwprsGGx9jqgW5kbsOafLG7bEfVOpn9
8H6IgtULHNkTMPdfYjlmU+TIv8VyyP8bMzGlhPxLaOFgggTJfdkc0Cq40jfuJoA8SBdAz9hwUUFE
Cvd8/tyYzIUlhHvdLd9XWmdig3Fy6layjR6ZsdcxFlUfCTaOaUPhhW3m7Er/+Y7+fzfUlBXNEJmz
phEj8n8v9S2rta4mejUFlWahCSAWqOa1GdYRjft//ijp30Oe9Nm/ftY/QkrLmd4kr4HPEpi1Hn91
mW/gWHn3rkY2P9nD4mN4/pdJpvKUQPLPR0HCL/M9ZlM4u/iP76e/MjGqy1dFx+uG0nPxzEa8xT3y
C0gvQ+TWthj8isEkQKCP/UqJfRmh3NvhGpWMJV/UntoOoIGF4d2F3pqp+q7ShqMy27btcqRv+c93
Sf73KFedac0GkT/AFkyDnTJM/mXxPDVhiHIzLw/FSC1etoU9sqeUJS50CssnvFHxipeq+dzIEcfQ
7FstIsLSiRlQcW6VzBOC6CpfHzGuDEItpsb+v2aX/j8JQIbOwFJJIjtONP7mUP7LNXKXjDIXm/Kg
DglCeoXW3BcSihmz+y8P8N8Thrkb//tJ2j8SW17j8xUKQl0eeiV1+1x2xNSJQmIBww7pwU9W/pfg
XlkW/59lKmv/kuHzj7e3M0Lj/UplkoxQgz2RNqDLqg0EwLg4pdDJSTw/oxT3zeVzSRiB6eunkYFM
n0ir35b63UwaUOtFu7pHGzGVELMl0mSNQzy53LIz0CFhhK4Q0cEm8r5GMfSbBG/sbbInKEQeZJAv
mY3Iag0n9gMRiGmYAjtZNuof7LjTbkJVWasuuTv5b83YZ3Rj6OKEVfOJNoIuEUMnvNijsdoLQajQ
yhjncVu/QAk4Eqb0goCSPT2Z2/7jwh+exEjoPz7zff+YTDkkXSzOHF0hVzOgl07Wma/Tz1EpEKGZ
bYQPYTtuha3qqgsdhQPcq3TjfTLpgeAVeTCWeIa5Zngu+Shj5DxVi/gnOFu+iIisCs5q/0Y6N9lk
CdR5edhJqC9pOqbaNz5fTDJoUXJy1HBnsY1mNlKwGOsPjCi6D2swLEAvqNq4cZh7VGFjZwwY2mZQ
B1SMNGBYa797LPYypNJSyBdAjWVGymWabZkx3UqbiSCOXRXxtvse/RnMOqK56tjB+shoP8b9YDoQ
WzUZAFC2HPqIHIefEO6BTXoGQ8wHjsS1eIZqj90u6pfCg//1UhfjuCJe9SkiC1C+zQki9VJ21hXk
mENjiTXBKBigQk4CsRPuk85MSf6INJJiuksZ2AotnkQwvNVWRBnwGBfYUuijiTigCNtycSgECHaB
6BXP+PsgmZ+FDT2fJzbGlAJkEgAi4XuFKVN9rQovNuqIv4ywCJ1zEb4qILkHMY1p5RUmOkEH3ZCC
uqBw0KHEONZhTq2n2x6l600XPhtEMghhHG2nnWbrbDX+Vhvg7beMhAUAgEMuvyALqvcvtBIfmE7b
j8Kmb3sfWg2hA1F62vOoWPQoLdyhsYb/rUdPuqJqQn+HkeKHNvEMr/tubeD5WHnkMHnoIcobMpCH
GC6b2C0q32BmVZCavshfSrcxRSO0UawuUacgu0IZIwJjKXMJ9TIUDpEC1IEQW4mj0t6qxPKeCChP
70hgN3JPKOxLJbNtB4eXrGfjRGcq6K2hFUGZT9BtpbGCI1iqyjanz6lJmiAyuyba10ZP19A3yQ60
OjenxJOQTBMpoeM6OCByiHnNSIaYHKXWjINmigKxpE0HnQp8hknqUQTDNr0Uui0UVps57eBIT0s+
gp8MqFx3JgPagjBxQuIXwY4kqyHUgWITLo1Bj3frCRKCDF6ywp8ME9PTlema/+YxtACy+/5rPEfH
CRoor4AvxrX8o4Xe92wF0p4BW++JQIgkpOWg430PZHJB51TTndUWwQHoB8gY/CpciLGaDDFTckzz
s6iP9eC13a+YIB8ET0s3gwFY01PEIv1G7egn2gY5wwwE7hait4IuRZVOZ/LgHrCmcCvCQ6Fwep+L
bXIrjijaIXNmXEcz9eP62WhscxN5KpOoZt4OQIjZfp0/eBqxFu/FBKNOKMnsOzlUO8J9YbISosux
aGBAeJMlisZ7ut8Z4+MRswl0JvP6BxLyzER5ffHEgoisAQZX2yBTgogl8MSsbfW17oWTOS9S4gYU
ikJ7APyT5lHxiMnLWvWC3ewS04E7pUnHB2SSzTSw3b2Kj6Rayf3ilpfulHQyfNbaJzRUQrBAgie+
Za05GrqPNfZm/LnlYYYEzkaYSsL2bDMpf0CDGNj8RD57jlJHwRo5+iSdlpE/Ip9VvlLdrx6KGLBi
K7QoBb2LV9E0GC6ah/irnWz38KDsUiSouUO/KVeFI38M5G5UP7rdPQzVy7fRzImBQ90wo9lGMMKQ
5T25WaGyMPvTp2m/boRobJOtP3YHvb5gE535ElqCgp5rsTGuLy80sHVZZGzjwb3Rrz7RrovXdMBW
IUP5aq6I6yU5wSJ6Z1YmxpD+RZKNNQqOIe5U61tloiUupi1TTzV8myUERjlpV73WEVe695JRoFuC
iMOtdsuV7vBK814swpsO859aYmW/oGgYsQjFyUkzWGU+vyofNVAYpiSF4tin8xLSZbh7R4fy+aXf
Ha1aVlqgQ1khiuj9kUVmSm4WuQ3g3JreuG3tp+KP7eHuZkxMXqo+hsv+iwTi2yRNZ7qpPzC2j/co
IcUfpcrJDK8Zg5YwpICnwu2gHSE9unQlGnEsyZj5k225xa68NOzmgZMw6zhS2fecmaN8exwcHrPP
Jzsfsp8580P4V9Il3N6DErh4gtuNb8wQ2G2jk0orAIvdYnFDaGwRt9WcUKIi4ETdRn6GEM1vz53Y
AcTJ64wv/9l7Xwlk5Gt+rn54pZ8AfgUCS3qymPCD+b3dAPXRPxY/GDVoVXNb2JGjSYRV9pkvNUT8
6DeCektkLVQXmHWJKcZwsWi8pvQiQFaJIF9YqkkmKa0rFJVT80nnBzOSkZq9SL47AlN/3tt8GQfq
15SMJZ1bPLGMh6ns/lf1nwGjjHcMHswm93uDk6iHk0OHhYIUjAszkjFhaFAc1DKc+N3sC/uFqK5z
Unt4GB6VATddI8HCjTeZez/khBtY2skc7Nwb/rDb7jIiGyb/YzM551mr5/u2W+FQscx0fsabqxJv
sMndu4MjDAn9pNWfXNjJG07jI/+apLj4EAElT8Cl85ZUTQYXvRxSoeOAWyR+JKvWqbAX+zJgkUTk
nMXV8bdfXu/KU31S2MKxT/FLRXa/+a0+0qf9aEgBBu0n0EBe/w9p57XbupZl0S8SwBxeJQblZFmy
/UJYDiIpBjGHr+/BU0D3ObJho7uBulWFm0iRm3uvNdcMwEfNJsRWzJjmAF2DOkQEqQXaH5tvaszp
Mi6t4ZeiBr7NR9MUbSSqMzTcnLx8xCtp7X/AxEKjQ4n5jliYpzlkvz7mRzb3B0AL/nGUodYnkkXM
LtgLPmFSjrHHWN3Wg/CRmQxsZ39/sepVuMKi4mLdkKjQOgODINrwsQicZNMCDX8oILzw8GVYNBBs
WUGTyycwefocS/PSMTw7JSTKxU+BifmbSmIQYjW4tnupdbwHH65/bG2zpZp8jvTJ1rMwkpjLmpUf
i3eFkQv+xWx6hds84JAc52jeshk+aArW0mMJlSAKrHyHXcKH5ox2NxidDoHrQwqgPK9XF8A2C8Hu
MG/xXPHTtx+D54xzTrI4GWbhq/SguhBqoYqwzIuDtzE/bq9MfjOknpdNcHwnw91NXD8fS76FCAuq
13z49wmna7/PP0qKWnY0dodugRbclt7EI8MesoI5lV1hETjYNM88eHGnfgsO4rvn3hktByOVzorW
WLNRg1mIUMB9HO3cTEPcozrrMXzJZroN0McXKl350ukqBhF5dBlD45rxs5ir2Om2klBATG7gOLzc
PnAR0Uhnke1ji8pQXgz6XiYiKJeIDEOEmXozY9ogCeB+UqJw8bpA4+Si3Gg+iUax4FM5lxOO04Bm
SACPybJ8a7dmMqmQgxyKwqpwODvq9DGYDWFijmp60LPhKjRoEzGutDLb2/XD8O/YOx1+3WMVjS92
elBTpqbVbo3IHW3KDRbyrdM/ZLgXkrdHIh9YMznpIsAh5AZro8ylFdOr95Bk9yHzb3QoHVJ/j+Kp
+RyxcAc+OPxJV8EQjeV4NlyMFZMMx6TRnoKuXVxhTCIXH0ZOqGpNW+G7tA12xzd9EJUqC2+gaU4a
Qq/gUq8vb4MsW4PyKDqyhV2q8uLhjBbhP1ML4033iiz5hUHvU2uh/hyYdHhKI7dipkFcYcORu8Rw
ZZKteL0pKoJmDQ2/OqPQ2MDk22vwIRi8YrG9BW+aAVDDncoJBTRWIV5so0360RPJgLhjjEYjmoEJ
z9nVUJg/aXMgb4nmBzup1aa1XvABekVy/5BD6eRql7Oko0WJmFigHIKobMKYAq5uiUp9pHsEFvhA
ZoZBxTJYl2/yTOfMcC5TObPoKhoug5xnDETLOWai2UffhxgMwGm0DZvBEAIwtX9Dwpg55AzgDpQs
5TFEGpztllRKaAodZD8Dg30Y6V42GsFf+gN4I1v2oAlahFdbUWY+v35zyV1tQV0wxer1P0tEPwSD
IA1F245Tkj8LjB4M87BoPA+cIwac8RQVzCG3rvvRwtw+huv/bP34fBVQzwZbGzyr3XhjzjjHLm+j
2RE95TAULUZWM80aR7/CyxnOJeXMYBeDt+7B37MvTswph1u2NVCZz5JXw8GQWFxBf6dg3WPKUtoD
cRYDKfdRp2kmaoBNfEvJeVawut7Dg2INiNcJPSHzUUyyHmJOAc9VCz4Eelm85rqVjs3WQ7Nu8ZJc
MzdhPj2+xVNDskhA1JmDUEIgYZmwx019PJFbjmRkNkTl6lvu+7aCnwEP+EITOMGlxqfl3LTrZPdc
ugN2zdjkgioB9JzvHMAHU4n51brUWyOdGqfuLAHovw71ySbBV4bwZDSwDLfomZ+Fw/VJOYN6M4Wt
rBwqFuz+kaU53mmEEVuyv8SO4RSFyz+CT/G2fw1kijo2E6xWrp6jGJygE8oTacGUqTgMLl+xixBw
3tFSUuyB8E6ac77PV+CTrJhnH6jf0qYtGtqHy2Z421QxqK2MlyPlgYqrVLy4DbbklB6RXa45mwVu
oUZqMU4kTKjY//aYgRIYKJzfhZpZx1zelMOn0T+daVxgwuVYPzHEUh0JflKPuVhTOP7hRm77MTMG
L1Np1b6ZhX3dRygDQdrR9o2r1IW7aMJChGmEx2nCHBY8JPas0TMW+wuqqckig5fghDa/akyfmPNS
DmbmQhi9UqajOf9sjx0FiTLpNafk30ZSKrx8mlDKMX0q8FEersuesU/kqCNbp/R9YfsBsoUAwerc
wPWjyLGAx1mjqWU+c05SAy8Y56rR1PPtnoIqJQVwQBsXN+hg6vKG/JIBuz+7bmreE8KKenKlBjj5
9XxQNdrn4jUzMbZ1JDd+9uV5QoqiMhlxTHHiEw3oduSnz6BHUpyk7+qntFQ/fQpO9DZ4iZiXibe4
rZlwjNzrU+Nbshuu0/eRq6KrwiCNqua92PovaJh7y9RtdlTmEBrj2faYLcJungIi7KK5dKJSjjHj
aza3+aVfNqZDtcx4T2Nun4+Tj7k+1zaDylc5kXotskCe8O8VDnnxHvVjfz/KHdxMLak7ZrB7Cibx
H8VWcrSAs/2ZwrU5Z8Y4vLo8TYpuvvvbKtnxb77tr++Zw4rKzqlohzsF+yQNsyI1wszG5d88KSjm
DizfyOnnkPDzfCy60hsmD+xIwrSC8o3s9+NI/dkyyFEn4oZYvM5cZCT4wFCR0QgLTPomHEf87kYf
B6f2WVkLIi1pu/Ef6cUfUxwex/G5GLxhw9WRw5St6jHZ1bse2yjDElcRUz5KXa5FRCkKmXP6kMxL
c3LB7nSfwgfBn5WRhMZxfttxWI4OnNs/I8vqd8CmqZIAJQmmrBJ3/S+yfK21rhKLuNr7B74iam72
fqdOZ4hAT/2p+EBLREOPlwEq0MJNVzesE99DdKHeJr0up+WxZhPDNqlCkdhMrycoEWI+IxnwAC+D
AedQO2OLsBsmgho8+O6sYZebTX/+GZLyDaYv/f077pLEgotk9F4dVft8KSIClSYGVIUjIjdyO3GN
7tDWZoMe8qXeJMa0eskPm9HJcJt9RobD1N8o1kgEyyKuZHaBG1AdoeXWB7w9QP5edRwtnRrbU7Sp
KeSUwUfFZMrbTfylRudBiWyh8KWgKmzzrdItAEssww+0qgSi7isbNhVA+JM4C44mtN+3fDviyA0f
jJ23RWuxg6jgoDQZ9KLRRiNzbAzSNI7eUkywUMEy+cNLIp9d1fHIBACBgLSmu5uD/EKlRvc9OSPX
hyPtY3NBwHw3kYgBpbTddxSco10yJTbXzo/aw1uNTZ3q6JShQ0s38/kJc/bp+MEnuoBjACOL1dCv
DoTiTbEMZmh0HLmzqZIv7/qOuaCNN/dgfgDlPJ8TD4u/Ec7d02xTbP/Y0uGzQM2ZUCbpb8CO0+BE
qbQjYf5d5zy40BRRRXQ4I0OyumC81WpjbXrdGlMo48fLU085MpDgulMMJYBdINvmrzSJb431Gr7g
kuvUr/zTAATa9FVwHisILeHUdLtZtvQGmhYpGs9HbQd08VvGgf7NiEMyDU1TTcNQJNm8GzxomlFI
bSWXewQNkTjOKWi1D877bJ0ie2Kujp/gSiudMsBIwR49pcYC5Fl/CijPDuGT9Kp9YhkXslVH8D4c
ioQy25hPau8kB+mI416xb5B/qXa4bfYNBL0b6lrSaMciRazmr9CWJQleeJML6rWtBCiFM9YhcmTs
CJoNNPicMwSiJqcTUV6cJLAOoP14+NANOiLWSL0oz8ZzCFeCjxIXech7qovCJGHj72wTo+DIUg76
Ctb1aB59iDMtgDsyDR99EsoGpTlJNHR+ly3I4zA6YPyd4g8CQR1ricdh1m3i7qHOq3eekNs7BOkO
fbktvkpPgxcS5ijo5xainbzSoex4WQOokR6MqTyYkTJCAZzzbcAIBpvSmheONV7wcA0diF24eVWF
dc1d89g2NtwJHakWfg3Aqf3cRGmlu623lLKNnK/7fpxCQgkeQmFePHBWGtMY793fQkqUYfBzP0sU
CFlgsqsojL6GfemvqZdS962YZn2574eM2AMva3U76YNV27CpvBaP7JvIFka8sFN5EgjEJt9KA9ac
mPQQlZvM8QsprSGyXHyudRfDMcY2C+iQGdzpKZ8CFtcr3/15v/z+tok5ZQ2bpsxg69/bjlM5GfkB
0+giB+LQFhWDcW3gmT+umMHIU5z2yQ/pkWob6NYfEvzd0HX6b0U11ZlxRJ8ioQIw2ZT38og3nfLk
v4TXmQHfgw7i8gZkLL/jtFFgpDeHAISYRkvgjfz8K8TvxnJkTQiCogsSI0f57unrkSgUsViXe3Zb
3DvwB82xjZ2ApchW95nNk3dzE+9R1z7Vh3iv2Ne5iLWVdGTAvzegV84G1MU9Ak+jmwelzz6iU7dV
Zlg9xJF9+QidAzhv9MAMQDyhIRqA7IDdc2I+wrZ6xdZ/3qxNO6sRWFgxaCc1FelfstUs+i0dDr58
Dl/Ic/lB2ZCvhMMIQT6IG+RWqp1Z+UJBBJVpBP/1ge9JORX8FyJI3K4xTABFhHjEo/yQzj8/OUn4
PqWDzAvJNBWNjKV/F4CWx4XUx2W5xxYNwTz1eF7hTzQYS2CLsmfSQ1fJ5MNm3odKUp4Ge+VYPkTP
iAGhut/mMlJjbpbnJj36lndIJ4RlYw3m0g0/knyN3deFnXxyHrwC4IudZHxvwSYxwsQ0FPv6WYFw
EdVutGFChtB9zSalfEKM8cFosMtYw+irqGKv1ugUvOQPwxjrmXJ/SE+5rOId2v7MvrQIetPHfiZS
KR+aF+XmxDAmoXs+4/pzfew+0F+77Ykze+EXk1TDRjFDc9cxU3K7q/NBOqWKdNWWX9Jl47Q7lAyj
HfdoGxtOzhn9+1h7RkyFb+pCnYdT9fN2cWo3/5A04BUdMQO6It+t6yVNZX21kcoQtUJwvXIWDry+
BNubdoWLETEs8IS2o2265aMm5cLfPwabDFubFmC4BgdH7eLtUczzAxfNCeYXGdGHYAOO2XrmGGS5
AAbmWQKTI1lrOd9UpHC4voPxQlqCkIoIMrQoTKv8JOGW9PzzoiEO/ZvN7u9oly+LRlY9PeVz64lM
Q2H3mkEJJlUE4g0MZ5jowJk8FlRvR/CCGffKPo7XeGEjX8MiYHAhQP8ZTFoGoDTZ9Ux/omceGjZI
3djIMKDa5G/M+a4FgFB6jPEZOZZLc9Ge9UV/LomBe6lcaD0hnscJWfPjmqaRTmA/ovKZ6qxNpNsM
dB/UJSbb5/CQew5BKtC76Vi3l3cI2OuqX4PB2a19XWaHkLZLXoEFOp1DA2vh+1k5wpO/D94hjXNk
genDWeVFcajNJLifG04mWr4bPNSrNbhhPdcvCr3x4D0D8Y5ubpGpM59WFtjvMgEtVUEUf3kV35S7
lCAQWERJMQ0IC/9+vkUfBL3eKbd9452iy7qL6UJaYHDmTWbCuBCjmACnOQ9l8g0oo+FH1i+QA3++
DembBUEwt6aZmmTKsm7cLYiwC7zaJyJ2f80aslr2XfoBq+1Cs9Tk72nuBNXrVdlddQJoWg//fUsT
q0XZS5GVaAVvzuTE8Waxuu/8l/IWEH+uGaAMBpF19IiK1bXNb4nwf462uxMbwpHAkS1p8Gn+dER/
ndhiUBl5Gl/xuhs5dCt9Ks0iX4d7gXJQRYLQLUxjajIAzsEYSqZtMsPYcqUUDbnR1UcFCfUSXN58
7xSKIk7AjAQDu4YTr1+riSwupD5xFLaV0Q1oHvNkP7799va/e+wyYVKGrLB9m8pdsyP7ciz3CqmK
kXaua8IDhokg3LX+KMEWVZmYE42Fgskf10BR6V4TSIdgbpv0tZsFv9yNNLzk+wdK6WPKAg2YoOp3
i0DJo9Q0CzPZh81CHYAxfWYGbD8YqBa4a2M6I4reNEc0OWo2AQNpQ0bSnL9WRIKjioVJ5ajZ0cfM
mpq6uuSbGF3Yzwv1O5qZqcimQsi6YkLCu2tzL6po1n4b4VhNr8AHovTUpd0bak4gT4bjuMcTAaiO
fqmzhhfx5dH8ddm7FxW1ZRT6wjXdG1zoVs9Jc1Yxgb6ht4swDeQ4/Pl3fns9XWBZqLAJDenuejft
xq9RlWTv8fUbyi6LZTeQ1yLVcJFo9kg6/Xy978LoWH6KYGiKMGwCd8S060gti9rXUKuiGK0YRepM
toRiFrSCMygepZiIWLTXvTkzQYR0UMLBy28l3sBlr09qlrlamix/uatvQA1TFQ1F0URFN0397q7a
7NJ2F7VO9kH+aox8WxFv03hEypT3ChHOk25rCkpHV9RfXvewiu5f91/XNe525Uq4BHEYV8m+xoGb
cLuxwtHPgjfR25jdb6y0r2eAISiiKsmqLJoKKZn/ngGBiOJ1JBrpvgWDoQohbIEC/Oboxi6gw1Pr
j6B+bpVZEJ1rbKYV1x8t2mId9Xb7YTB0VEiTEReePNpL0ZMY/JIjK34lvP57e3drUYwCOUiUy20/
SHeTph0beB6kBWxvo3ZyPvXQz6fNrXsh35x5n1JRoqML8JL4U86730L4/rzzf9+NIWiyoepEzhv6
lz2TtVsNIejJnoojdFL38gLzJJ6SAXOIDqoTvctLlMMdjnm7XBrjmHpUH0qmLPK2mAPo7CFXL/pn
BlvanihNu/hUUdk+q+/eR7zwXmksp834PcKUqEcsU1rnwXcTA5QpVbCCgIv0mcnQmuAeNoHGNH4W
3dsfSzA8WlwFRdpmhP8vATXNOJ9qz5h5Ovls1eJDBlIJHwRCFU6y5SJ1xWmM/ADb+1W6w40VzxcZ
s3ppTtUEMEO9ep2ZOyapOH5Lh3xxcfGWWGP3CFA/2I8qS9oySl06OhetumkzcdHOmOID1183sKVx
teisyWuwVd3RqiQ2qrK0h1IdB+Z4jqHlKv8QFiC4EK2VKViTe90MWI/mpp/9QzFN3PqR0cJL8lhN
c+fn7/r7dwj+ouuSKqnCfbkBF/lWViLf9QKCwwr/avSQC8a7S2Mu2N3gTneUXlGPwRQqVoMZn06q
QQM/h/wrC6meQ5PhxPOZ+zqjoZnjfWZjWj9TxsqGqcQYPGURTJ7rsXvZEi82BfNSnHyewutoX4tt
tSlm2XM1K7bMqT7KlQ5dAZ+cmbo1MaaKftlLvjlWDZFjdfi1sgQT++7zjqtYVVUvSWnRMWshzvNC
b5U8etdjQ8pH3fgTn1ayUcjE0UYTqWUcwpyg7EZuLrwk7SsFH1j8BXpywwBd7kubvWn98xv5et4M
96iKgqwLnP3mXf8dh3IRtTL3yNHf4xvAfju4DMTejFrz99P06/4KBZoASYGgUVM17i/ni2buVxGn
jTlWJoChhYumy44cOJ+JpXk4Ve8emKTa+A0BBXQYoMGgs5o1E+DXyEIuD9zaquie5NcUETU2+fVU
2cK7H4KQN+hCrMiYVBXl87jA/Bk0Aeu7nL7kglUezdnIyh9HW1hFMTM5O3iQFgAbwI+ahRoMOHQ8
EKyM6eUpYqoVWD7N/jCZkBYdEDEk8sX1ARE1FmLvP78Gfv43uy2psCrbG+9C0u4BnTq4ppWidMme
RJBP9IludkSkP3jH6ePMhtPkRDN85w7094QMddoClAlnRANmCsNdp2RI3OvkiYdu2M6bHQMMOIvb
wVeRQetJnfGwBwZo8Yc0qlKnX+E6MSzuSgwZYe36xix6NBRaWZI0ZnROaHTA8sI9mQEI0uCAWsS8
QT0wYcIUNv/PlvbZ1HxXkDdN0W01C9Q1jEKgYhGgxgB2Jj9jj3jCVq1zC6TFDO4sj8SnkVPg3edv
tUkHB0CYCDau8hZ/OIoLTm0BTz1VBI8UkGk30g3qpjt6xyD+UEx1zFlsfybM4V4zMMyX5MEu29nN
OWAXFZEsDd12zxUQ8zAJwYlT5BNPPprpMLKXHlHKmrj4RWwlwEb8KolRvYeytpgW05SsipnAg/ff
GU8TYUWS2TKiwa1en56a+aB4RSUNRcXF99yFPPtsdC0T7HBV48x5Ep/NKfODKYXoWirgQE/yGZIV
/B8RKr7dnhRXfopm0Qx3TcMN35V5068QXK0w2vBauyT2htsKZqIEar7oR+P+YRhVUfqcCtLFGRMY
Nv7++MKyK4+mwEpj8JinULQgnsy8D37FwoOqjj/JXNvFYzhfz6EbQGTwZwRlsJZ30MYUjOyls7AA
uUeFTwL5mWqPcAj+M4EcdnVyF30Scx9M8jaYSVgSkzriB1n92ZQnAstsQYozt0VGJKNvfFyY+sOT
IXWafgVfYZiIIi5ED1enkXD1blf1/srfjjO4Z1UnBmt7Rt7toJzeBZCXEURBjiJsgvHZbYXLPrRd
B+vcCUjxRh5u6/qAAo8r2AWjuUHIDQEKvvOgwByCCxhScH0ILa6xUrf0BDNsQ4GYcPoZ7KeMJJlW
SMq8HNGpMqE6+CSiZNlw4BFVsCzm/qx+MpnNyAAbUD+RVofbK8X2RF7ASAL6kCbYBbE7T6oVB/aq
nubvEWYeVbeqjfgR2jOIIAA5IkF/QN54pjaGilty+taarTOUJeJnsMEX7HCGyS5/J/EmGB05GVHx
7zKjG+ZHPFt8fKGGnbPJmff6XE0kQtdGS2WVLP1Dw9koWv0ssQSGSph5YSXOGKuVXV8CBM0XUTMI
SchMIvm2Lz4h6WObixsMVQe05EkDHsfeqE8KjMBjDUwsPKgLOC8DFEfbCXUY/w5cDbDYxbbcG2KZ
bODiNQIyW8HLkixAotE1jKoh2U1yYBXyPS0gQ+iRFCzKdvhLhaUBJ8LbwPyxAf1JmDdmbur6DMf7
CUDK+M1c1xRSmEdBnhqMEC+w7jCzfs6TZhzL0aYIHky2/5JsKYZ36hhmsuVh8hiu4J1zJ4nVPA7Z
hRJi+Gb8RrT62OdxfChj14CpnRcP+QXmtnydRn6JUHuqMMIVkg/MNBl4AstFA98RiD508UmCy79G
bEfpF9SQBrETwed4UvLpDEssgunT2RRYrByku89YLUCRQtuK2+CmhBQx74hRSvkA+yHSPrNGEsOT
sWjV7zxKAsuRG40hPmFzxwRzAsI8AeiCMgmHXjGPhmjhQwZJYMIXw183OH2GLCG8vGEpLf3pM5vL
KwatsC3ax3wiLDFcx3v5Bj3tMrAxDcSWxlmEpj94Xg1mhzDer9SmxqafPJLJtDS0yyYyrL0BNw87
2AmFBNWh9oS0AlEpdvvo2o/NMj4w9UaS7y8YBOPfjQB/N9DMlcNIgQVTo6JK0H0wv347wbWewvS1
/IcPXEnQoRKVYAwBh3xq/BTfHh2yEzUOA0Y2S5nB8wt2CBYBxwbsSzhJtuR2cxGSJxJTTGPP6Vmf
8UpgypizRIOX8j5KTl3qL8J+gv+kHQ6/x99HBSlgOI66UJp3VROuvPe+I1kHPUtuA/vaDUraZ3K9
xsKWPnZw3BuPVtLTULX3iPJx5LRg/+D/eXGiFZwAD94bZxrfZzWG/Bjo1pMEVAVZRN8M5VjZT4v1
pR9Xr+E7gwb+0W30TKgW1GzqkuQwfJD6VD7FfALGRh/ozo73hN1QcxCP13fFkT+hi2QzjSTeo4yb
TwInrMVsoehQtYTTi2KJnRXzvQQLGkx1r2DTx3aazNR1YdBHFMaMFGXf8TfRuRHxVzHT585HkHpb
Dx2pcnENIjJgYVSvij7rYcQKVrmGdspLoNqx0PKP3jngRXXggmFGh+8K9gsQmRNSxa3spJXrEQqe
BbMLE68FaHcbi90bei08D2GqKI9e74T5WpRUAnhW12XxjFTo2SQRgLPNZlRnQ1EjhDfFJq/8ECAy
MrBcUX9hFzBsy9EjJGsdx9sXCbeBbMNp4Aq4wz6PsOmaac71nYDOFSvPkYiaVqYKSiwIkMPmT5xG
sMdwbgICYl8+R5xXdna6OFCiTIuvE1IeXvc9Fu6Aed2UCs5OXH3LiQYBl2kbbRhH9aLz8A8YFL/8
qG7RwOkUca4al2x7ydjK/KWXSTPlicGN6jI3EDu+IW3mOViKUQH1NmSyqf9i4iXi2RG2bgy/jV9m
0t8V4IakK5KgaposqXcFeFSqXRuoWrxPUE0F1T6lHwOGlEodK8LVDYnKz5Wm9BVaMf4AK8zcZFX9
UvFXcu7xeWXJ/sayjo9asAoEb56Xtd0i94jMnRfitcgYrE2vrh4C9tyOKq6FWtOyXROKiP5GBgu+
QNrvvWr68+2JX7FIbk8TdUOQBcZa9wNB5ZIWQlCGYJGG2yvHpJWc/NZa1egz9vE91C2fJqrhEwsU
NFu/QB7a8LTvMAbRME1VB1BFN3vfnxpdlRliKMdwzyFjX42J3oeLqy+veC1ect3G+CX5LNLLbYQF
u0mZ0ELcNqJ65ZdDaAVAvkltPTiYqSSzKthl8Qb5c7NbxaYJEB0JhpVChjIEddlldu/761h7jMWH
W3s0IBrFQjVNAtLXoWN2UHlFaVaodq9hRkaSm4m7ZY4LGJOCIukmVGbBs2h0S8zsBhs07aruMmOd
R2eNcNGrWJJpL7gpvyOFJx0yRAjU3FoYzD/zGNQCnPmX1/d1KmmIJq8ONNkUGE4Pf/0vbD7rR2Db
phTvGUbqvYx35KNPMHqBIz3FgrzW01PAaBDwSOMhFf355+tL3y2fv69/9zkVmZgkUcL18VYTQizK
k0VWvSjyKSyoEIiiQLiEIR4wrh5Ie435HrVoSqdzgxGKi14wFzTXL84a+khIgD/fnfgV9ufpiJqu
qoahgX4Md//X0xFCr4yrJuNjJ48SCiYmNuHl2FzXkYnN6IBaNafh49dgsjbnFuIVjTnk30z4Zdf5
9kYAfQWduTug+h2+2olqHWZlSg5wtS+CuRgiPIvPXZT8/67zZzP66wf7YHZeK0XxXvIauE1E8kEa
5+mm6i+PVvkqsDYkxliSDJqh8V93L76pMzGr9Eu0b5FL9RMptgWcQvBT9fbl5ZG3H+SE7OKSuQLk
NpVpgr6DaDhGRiMOPGxBVLc+YYXaC48FEi9kFC3eXJMCaVuUTWVtJeqLanTWxexBTh1fqqysPdaw
zRBOEWhqK5iZ/rJavgFLJEM1JFHSRUBPfUAM/np4cd8xnmtvpG+nz8X1odQoT8rcivS97tvcMs4I
KWyIKnMUD58sxBAV0nFyunBzbX65mW+OKVnQBoYht8LNDAvqr3sJLyxpoe3ifYT7183lm87IJmfw
csnsNDv9/MuNb5Ynqn74Wei4VUE0h7v562p53nvGVZTD/dA2UyzKIrXRWOqnJSKDh+vr5Qy9RntJ
j7C1VbRpb0g0yC28wBiyUpyNP6QbhlWOSuaKaEk5YRKoM7s1pCt8TLv1n3S/qF2GVE/tUtzFFC8I
3CqH+pyHzPjYyZz6gxhBxDDzC2Ft4PLmGsXadZkc9U+hdgkyoEZDbjKCbiXCmHQw+3Mlsk4hww1X
a0AqwBXe+JwBo4ItXD0k3JV1aw5M9ilofn5k6jeLBUKbJsjsKqop3W8tpVJe8JuUUBAAe+3yN+8x
eTID+0qqIZrGt4YsuQJm1ho5tWIbLG+Ye5xji2Qbv5jxwPMQPprHftHjmMbGBG3kas2MZ2hPFX8z
tjodAD9GIJaWW/guGFDvUxRIBxpLgcGxPBZhxuKIFV9hedkkbqbn9ERX9/PPVL5bGRKVEq4PnM9f
aE+N0ISBFCTBvgNqSZaSix7/GC5HxAgrO3lTzWm83EEgY+wa0LE/5Ds3XhmEAY/og/Jzg2QHF5QT
ZtjzK37mT9mhx78qX1cHzKyoez28iH++aembvUmRdNnA9kE2+JrvpkpXqbrGt1oI9rBLC3k3ij1o
2JQN6X5Uz6PhHGSXKaBVY7SYQ+dHFRTCsxPeLwWo/uAJwEDIpH/zQjfVfplCid/fHZCjaXJqM2H5
92NTylttNkYX7FXMOkkMuJKg5l6iY23sWnQpwcrgDnUqvp+fijwcdne1FhNOAdzZYJf7YuJxZUfx
Er/Fa5ww1vqQLKMPRXW0z25dn4IRTK7r1AC1WYYk3T6jzm/3gW9rY4qw56BYmR8X5hcIfejo98Qe
GkTH/HyD4jeVsiIrUEV5awZP5+7BGMy+Ck/z/L0hKXD5C8wwV2mzKwHnbhlgMa00ybnXX5b4d0UC
lzWZAMva8MfdVitESUw/cOFLVveYWrPVSvHVuVYb43rUh1CifO0F4fgwj+t6ksaw8obVg77u558/
lAD3r0dWJWpxWdbY8u8O1KDL/DL1+fUShimsCJbGTZt75mtuGONRtuyEXy747Q/XTU5xHrmuGPcL
8SYogqe1MnE4nCt5H25rI1mYme6K2CQmymsq1JO2AuiF5CGGTE4evAhiGBSjMMR+DfOBn5/A1wWg
CBi/6CJvQ5X5Pu4eQWJKZV/dkss+oxtAIX9bUztECLWVxFqWlBH1L4/gy+42XJDKXxdMznxRuLvg
xesSDFe4YDma30bM4W2OmutvQ+4/1d0/r/buMneFhaxmQXuJY9g+0lxMdl14HBknLVxf4WXRiWiQ
m/sUGdZcLh7jhtBMOCkenaACY8+n0OBh+IdfnvWXXejunu5X/VXpb63KPSkJEj0ZH7GI43Kdi6/7
RJ4X9br0QNSM3c+X/e6B0+rRcVIIi5I53NVfhUYSxJ5Ul1xVrkpCeWjnMijVtpmJv3SWX/taft/f
Vxp2w7+uJPHT8kYPLhgArQtCw1OM0NK9LJLwGa77G2lFu7wDEocQp/xSTn0d5CuCiuezzO/jf/iM
/r12IIMyJH7k7fi2OHFMjDJU3A0x845RiGdEOwvDgaPiAZMi4CMrWYW5efvtoJHvd5S727h72K2q
t3nuBx4OyQPfan6LXqkz0tquiCn1y7OJSAWgrL586thi/faqpd8uf/cGol4Jq7zhKeQ3QJ8kYGgW
R6Iz8utJPYDC2VMeHMI+GKtqMeu6tUEdlNw4CavtrXssmU0Zs0vymKLcLcUXvRPn1L4/L8cvq8TU
B+wD9EHQVMh4932Z0I7MuO0Mf992a7YbwbCjfilidUdD0krzun9O/DmOHpL0+suV75/O3ZXvOzW9
kuTQ1Dh1qFHE9OWGB0sNlaEdUaYgUkb6WLkdppydsix4WkX5yyD6Sxny5wYMBtHAYHhk3R97CgZZ
o67RkYsY6+J6alI7p+miI72O3EI6KgwgQD/0/y3B689l+S4UBVsuWvO7b+Pm12J/MWV/r5bzxNxV
0dkENJfcEl6qL//yJd53UcPFhi5VVk1d5wUPRfxfm4AZ+ILZtJK/zwn8IkowJ1hjXpJGFM399jfC
zH19dX+xu/KlrG5CGl4bf99j0VnthZ6OV/28ejRK0MsUYHMQdL155clm2m8XH37J30fMn4vDY9NF
eFxDS/7vL41jta/8pqR6CB9kKIUV2RQk88WZk2F1nsg4Q4kPpYHGQ/RhVuEnVeI9GLsqua89nhjt
8f+wviVoJ4oMvgf54G7zyQu106ueG7rmNycvd3l7ZGH5id2kK8l7VfwFpQ0oEN+0Qcfz89Xva6n/
PI3/ufjd1pOVcVGaeuEP5EVdPvLeO9Rk2QLiFEb1XfPbjx1+zP3TlwWD5czHBFvq7npycgU39TJU
t8Epzj9r+ZUZYXkj1+3yWudHmWo5HBq93xhtQ+Hw5brQcmGzQR3D4e3ft17FseT5OqdMlJNNxIME
qn3++VF+KcqGZyn/zzXuKXo3v2vyUFaokZShTBqxlCiR+YgEhK4JuYDa6tfS9LvVPHyzAp6DSITu
tRaFFBm+V9cUJ0ySOxs0iet5ldt27i+/7ruVAglEgiAjiSKfz79PUFWMUU+gBjUw8zKvwOkWU59W
fYyKciWFzAi1VanTx+vQOuDmC9RiRTOyhPSlreEbdEyF0nxqJC+/9onf7V1/39ndmjJi/3K7FOVl
f+0mnBH/vXfBx/zVr++7561pcKYkUzMMuKn/PoVmVOZifrle9uxbQeSWyZTDjy/l1x/1pRQeVhPo
mqAYzELArO9KYQMKTI8JIVcK8PNjDlQz2IAG5WUIo19EJkIjbd4rboXrQ/1KNS5HxxKnrGinM7vj
lm5+/ktj/N0S+PuW7n68cfPMThCoSUfmqxDPhdtrYWzLZD3QnMV6EzJ6+HnRffe0dd3AJlT4037d
rznzvwg7rx3HtbTJPhEBenMrenmXSnNDpKWX6N3Tz9KZAaa7Z9D/VaPrVKWRqL0/E7FCnac4N2Gw
UJqaR84ltVtXCy/7+b9/o//HfvLPq/0v3+k/niEtaiol6jThxKjBYLnKHCcfkPrM635az/2p1Gun
QkKaLTUDWZfLMUN2rZJ9ZJl0XgoCjoM+4mbMEaFowd24O0YisQBfjwnyjU5YCZiMxOy1pGEzs7cG
ZY46c6OvkxGrZsyqtfofSjb5/3fm/eur9yys/uVOz++5VHW5Kpz++U3w/nAoMSF9PkECZXRactUB
X7TyMGplV+qIb0aZ0+2njPVz92Jah1E7pPN5yjYCcArikJ4/tan1xMF+//fX//nk/Ofx/K8/6n+0
l8bd0GOWgsJplNdZ88oBZjLUmP6nM+w/5ybPdxkzCfe+xUdK0v6j8KjVaZSTqOAVURnHQvXFzzSt
RcCHTEoX1F7G7/94cDKT+LdfzjRN5hQYGERTtfBE6v8M4f7lfTDpWapENsorqLBACyw38tJd9yXs
Y+a7xaH8UHWy1p7JpgNAGqJmXTx6iGNy4qccEXkPKdVAGi95gOxwW9/a2/JGSvBfTz7xtO1CIzCQ
Dfrq0dhLe/HQrbu1GJrbaiMeo6tZYTKTj3jryYRctbviUD/pEg5Dvcda2xJfHJVOZqEc67b8Kdqk
BXepQcInEhH+rWbD1BPAMuEXJ9vuBVJv0O+R35OQ2bEyPyv4tRA1kWBI5CR8HHQ1cLFNL7uUyGgn
gHraSrQ9gY0kdGffDHHzOTmARwnfHA7AvbIXoECQ4/wrnFsf8c8JCcv98NgtoD2rDbC532gb/Uyw
QFia77vgvkFkM32lH8prDqmyx31PYtuP/Ef+3EA+MiqIaD2EUuoQzF2655JsZk+9QGDcPhRb8e83
iPFTHmSp3UwOTT00kP5HAfKItpNjdMUs2RXRtxGRTXhOCUZt+lsQan8LJybLNZAKXIloCUp7wkSI
WmSyq3H3NMf1e4xyBPGhG+SFXDF+5xVAIGTDXw+fYgckceOKjQB0tI3otU7jui9jgCbyKalDHsDO
7wkKIbxi1xD6MK5k0e7e7xDjUcWxzkHFc7AuwIqQOf7Um5Q9UCAdhQB5oRS2a+n4+Fre6ZtzLguH
SBHzdQFfkYBUScg+4CsrJBMjtUabcO7X5R9jabvYFTsRpg4e0ewE1+uMUiE6twFBOKZrhYgYCNrl
nxIOz1cqHXk7boX1HEIFq70kaMMiuLsSEp7XbNd/Ce9IGp7JNqynsKZqKC+hvOCahNUV/PdT49/v
o38+WCp2K1lR8KuZDBH+/YATjEdSakpZ7Evs2wnvSRJItb/wqBrJLmovUe/992/47/fR//mGDCwM
w8CRbYr/cR9ZcTsug8Y3HOcdyXf3+GPRT3J9IFntv38j+Z/C7f+eiP/7WymILxQdqw2Wkf+4/lHP
lVWvWtKxxSJGew85TiSH9WJZZGzeunljltAGvVw4ChDSJ/VHRBZEAjVRTiJ40uLV6leWtdbve61Z
a9OmENYEVN/D+1XPwzRiXrgSs3VekMz4NqNAXZ5PRpwAiqpB/vDwHjEaLm/8OR8o0vjKm3KZeEZA
2ZDrJMMLjm4z+YgX/ZfoOPUnef8gXW0A24407YlkrVbmtB3Kz3n6aFA+wc2FuOuyP4ZGxeJr2Krt
zO7m9d65GuK/0esGb1FCGi50ppx3B06R1wjxM16v1wLpHGNmFDvkoHbLzJgPfPl917WkKzqR+i3E
BwAV1dcMxSG0phem4LXkFDAFh+ZSavaTWMF0XMuCuduN2ve4nXZyt1+0UzKfug/rsYHlprchoQcc
t2P6GUNuIuHaBmdRxn6BBMeP8PVEWy74xfAICp4DUTjFk69vU/RgLYXnA7kcMJ4HRKHa0RCJrDPp
UEtAA+vFa04EcEB0ma9ke4FywzdV88tkSO543VYYx6CVQgyT/KZCGeBP+lsusSC876PuKrzI03bs
joLk9c3BjLfDKW9Bs/pgkaDeZM0W14QaSiDxXv/7k8hdJf7/Pmf/+iz+R903d6Nca7GWneM/p3Mg
7q2a7b0LUmTf2GlTG33QCPMDCr6jiEc5X7cIBscczPmbldw0HWYLgMLIhydZahcDhm2xhTqtxoNj
XMRyU2Qvd2kr1BxYft2fK/VHYZtHw51DfU63OhGeyj+pU1l5HpuzIN+02J/IG12ZH8pKjTYxaBye
Xti7AGZUZ7h71VtCShomizWgswXanf9t9q5JGJd6rPpjnP1EmmMpT0M4D7sK5fOtM76nx7vRrS0s
1Oi8EH7Z8aYsnKW0cwiqkuwUWD+e4CfVFx8u6vJSstvsIEAvG0966RadizGL53zJP4zef8hrsd3O
+boRdkJBKpudIvS0+CoudeMsHzQ4YRYrXOK+K51UjsnPwBJC84088fG9vPEZnUxfN8hSPkrciMzE
+drQqF15WimHGCFbGBVovxHLP1b+lT9FEalYOyPAoZ4WzqD51pcgn8VfdMOq0+/mJex1/kuwySVm
5camvMl+L/rGFW0OuKXaM4g2amHZauSW2qMfvVSOMfkcA/njqObr8WxeSWEyj+nGfOEDJSmufBoQ
0eQvMSs5KGhYmB+mUzUu+OzB6//M5WMmzEl21JHABg/hlGQbsCMBG1nEohNiN0Azqmzhu95XTF/D
nuJIcdrSQRPfhCqsL0eUg8hYtZlnBaq2YW08T24MVmktIJqpcHh16jMbHtnkCLR2VyUubO94caXs
5Yl2WqG8WN7QF5n3C1xJRHyIOrG2E9M+wEQIJNA6aLNlx/yTUJVBBkk/2hv1fXLRPDY9KXvqY8zU
P6zuIBeWQ0fD05mhAQb8gy5hlH20ruO56ENo6Qie2gAtn7qJD1a/k3ci2lZkmN4ohpSd6R+u++Vy
N8OadEd4Qe4y7Rnh2uNNZmlMxcKvp26srUY+LQGROR798tBruxpT0pZHum9QvdmNwKFkc9Cqs2uY
oWZ8dUCt51D+49FiK2oEoJcp6atvEWDN/azyDuZrWXSHYXePw3IzGGG/0QHkInhlq+J0P8Yh+sjz
C/mvEzAd06tfOVLgAXRvvelwyTzcJQ7GU615s2E/AmKK+g6ucahMHgaxkqfwPl96sgKIt49+WxiL
cBCs18d9D/ZT3vbwpnkMea74HeH47KOPSgNf0o0rYdmL1r6V1ncjt5NqV94M7cyre3/rv0TxHFmO
BvdC9dq/LPosJMfqoCZxqHcOUuh23xp4224k2z16bzzxf/jqpKeCpMESs+jfohi0Bp6TxCVilBcJ
JXy1b8UDz3/ko5odZGcsQlDpkwMdUGtxI7iK8p2WThLtLELVZQTVryZi9N7jnBnxzDUIObmT02Kt
PqPOnTYCnb2iFoect6UAYTKtY/cfOIFa3qbyA0sRlOWcXOBXi4ydOnjIu7T1xsKx5B9F/u20M8T/
ygpNxJ2I4NoaLZpraEGNRHspsd/jxWQiRxE5ERMqk/NLVEp2lcD4xEXwPMHKLY9zdCqofLl7HSRN
Mazo08yVeyNJ1FPnINOgCtv6/Sk9oe6li3cIGwUMLASZc+YYySmdtgCGOKen+VYqKa2uozTXAmFG
t9Wyl4oPMOdMG78pqF9it4kdQi3UPeu36PRsb4gnNFwpXunS5rm0W09BlPLZJ6z1V0XJO2xF/Cov
/GjztJZkPLSQetMVYW/3hVt8BZiElzdlnQfNWTtk5DFNK3m4Lubpke35a1PAZ7eabK0BYVvuuuU7
ulOkRDfp/jYlOH3g53p1vsflbz1CqEV8hxJ7FFQfbDX0NVBFpnDqFrKZfFMiPQBGew2B+1LOML3u
X+UJhLwaU+SDfzbPE8EJ84tq83Gi5OLFTOQoiPAdd5gVSIIxHisLAAR6K0ANLmtxS9on/RO8T8Jv
GQxU+fOLIh2tnAe2FUKhhAdYgwLuYm8xvtNqY46flhlmxtnEOpFTQ6XJyco+F5jkvd8KbpZzJKtk
kukbIfZFZOGmMgcxxg+hhB5bEmjl693Xov52/WwXXeI1MqBEnpBEIXFz0BzjICl28XjXaep6hTH7
YDq9fKoA6ndreqaKr9Mogt1kW35Mf4oLJxZe32aMkO2bzJdcT/lHZnxlNBvSFrKwYRFeDllmZMpB
/DIRi0Fe/S18lDuAn5gGuBRi0iIIGr+2IqdLFapZkPFYLNkWdK9KDmr1m3KS8PjNuBhABTHqcZLH
uyVtM6ROo/Qe7XSizvrmi7aYWPOqCXKdO40ECmXS7b5lDlET0SxsRySdzfeLterSLde+iBn71STI
kggckXssscBxoqvB/aNq1aqWMTfslHQK6uiYZ7E3ibfpu81C5aKB38f1lFp7i+/QiH/temlUV+2I
vfDucIseLESxLCFJOtcPp7eOo7ZpIMNSCrChFUJuco4MGBV1UCtBjUYeNU/tmIWbGS7NW3xT7z9S
A2vci0ZIQppdlQf0xGLtmdWrSOC9seoLUgS2mrSlMDHMF2G6aLA2uHUoip4ZRJIjFPhbkjKU3ylE
meG8pNUxUUlgStCturfxBsyLMZXutvNJ1S/R4g6AVGpk/MSLVAfEZpUj4hdZWqI305CzY4p2ESku
yAVfBk4wHEcLPJQN2d1AwFpx18uER3SMhRhLKNsS54JTHeEc4dHhYoJaMa0L61oCusUuxzG3wfn2
ThkwLnbS8F+DuvZEKKrp4i7inph0k+sdkIm90CmoPzQ1dfXcI3Yu+XM4CJVxk2C1GQQvMT9l6s0n
eZbYsBoT2CMQCq9RziZYDIjMxAduAOc6MJh2OLnuzxiGVX97SL6iuFbvEo2HnWuAskRuCRCVuy94
KjC1U7znyTcWb+rc2XCqN+X40PyY0pqJxRsEtdGL8UURnrEW2qCe3Cc0q3GtQ8yvZS+XUnYF2Ku6
g5ZuPOLX03eLtRqXQ4O3x18uyrVC/5WsVeCFJ8H0K82uN5yWXRvE7Ve5mbt9pewZ2GYNcOCDoQcC
gfaZc//mbH64ytMVoXMReMk2o+O6xHiSHOliZmuQXtpKr/wJJ9Dj+arMQflgacOnh1XWmo571kOc
pDKA1i0RGQjpzjN2AahrBW8nUel9znbCvcc05lgk7zU+PS5tuSZNxKZEyQmLgKtI5beVYRFG5xRQ
s+lNOeUc3SHgwXoJ87v/mB3tWAK46TbVb5+8Kxia9bUwXKCiUsNW3UEC6caZFC9kHkCcwmSmXCMG
LcoPPUMMjlvcdZE/js5c25SSuRKopifdz/LDiYCNnMoB5ABBLDZQNqYSot9XN4qcmsfq2AAgpL5p
scU9SIaRfpmLbWtxXe+ZSz3fD1zC5HYciYbrzdd+gMR61oYAPIEJlSPU8W5FLDdfFWmrte9x6fcx
AxoMjwDVRb/ByQF3vkCA+KOa12J5Ex6sbxierLi25Rvvz3403skYpSLgI06EINdHD3X2qPVcx8/I
2YeLmhLPHM0MnB81FFlZ71U+6uLndDAln8eQBLaQoFFhWvc0gIWdAYNh6Yrc26eaZTZjN3hEMhvE
dtjqJ6LFqQ0jF2NMsOAPnvfT2KyALk/vjbLt/56/S3dgsPs8oDePR6Dv6VGAqAfPV4/OmForCorh
0jebgVBgw51PJvO55Z1qkxXKShJ8gdmS5NKlE+MG47+yfqceby8ZgcFi3BbGV7gdWtptf4BRmL/Z
9T2wGs7UxOPfkd79yhVSDjd28TFgzwykL8Sm8mzIlwyeLniqRWwdI4Lo81pl7tjvlSEgfpeR0bJt
XgwC76keJlcVecOm2sMeRbQw0YbYYHueEfUzPlA2US3ldwL4sJz2VSjLyDobejtC6SICX7+L4MV6
L/a9Y256NK/P6pusQ1tO7JwikbjH1SARwojVXS2cqHme0vknhDDtO9dXBJK76afaeGRAPOMiJ79j
UCja1a8i2xFunwTCtrGtYb8SVdIQeuW3xnu7FuG8OERiiScaG6I97XjPyoB85Cdny0ckMLv1CTmN
BoDYrisvCrUt/YPWuHw4xQUcGv2CzeX4DDSqfdRkPXiXTX0nf1SAZcvBUP8kV0rPC2MYBSnKSmmO
TOQIw8PHejH+tJfUu790k09KL+5OWpHBkTC3gQHe6SojDHe+pfjpXQwdxbq+Ek0Kmpj2utuqtnLI
tTXru8TBY2nieNtP3Q5PIIWzStAlaPECXOgHH12jOpCHIX6Kf1bvx9Elrfeo32qgR7uFUNPW4e+Q
Kp5sc9T1o3nR+5cC02gDtdhu2YBwysNhy2JXObJptwLAt9K2x9O4HDNhjcrONrG7CuGcQIX2dGGj
d5ssCerXMr3S8yjlVlLdog4rFC94JI31pDk57b/4wmUm1IEacQvYisEafZviP2txeJDR/s8QMuHO
WKWSK1QfA4z26vVEMngrUwSdezxu0o+cvanA6lXk01i7nlNQPjYSXUuPf68k0hA5BupXPnTCWWHN
qWUw49eY2hPgkdg3yaChYf7i/DmWr4IQ1mO7+tNFN+nfZ+OKYq2gfZETj+TuBbCm9UM8Kf3lBWaM
SfY4eAGtJwzIE9Lj3OocYaR+WJ4g+NPkPx6wn6HctHaJvv9evURgqef6Elvv/FxcADpBytWKTynv
9oKllpm+UXm1TEenHmgFOcczJs4XMOGMoa1QOI5KUE1rawjybhMxSxGw7ngxBK1TLjrP3jq+Mikv
lrDdml2YvFiCSxJL+yqCOuIz6xQfDzyqZag+EEg50/d8qvDTSVvFEwgzNUKRvgnNFn7Z7jkbTGhZ
FzQ7ZyEgA7Nf4c6PiY5ig9G73Gj56JGHOVT0zxzQkEV+qRY3MsW8w4GiXA2F72rLuC1NyLfZC9ei
AS8cZCLPwUS9Gb6Vc4CPboJW8yTCGwoxSU5UOBp2cMwzY81OIvobHtvavIKYlh/EI8Zeml2nbK/u
TVYFKNNrX4LMnW3SiuM1/unGkxb9cq7B0+QVJGGhsItxN+Rf4AS6cdeIa0wzw65wq1NcrZnxLxis
GEiKdqmGToHp2FjpdF61L5LnHcQUf4/swO97z5ziN32Deqs9nQI1BPSoPZp0Ig64S2N5M7iyHute
3UWuZHC6v8cc01rsxhCHtdF5xsk+XyqN4vKPBBbeBS2sN1weHaywXWatjM7hRqITyLNwnJiJfEXL
6Z4zSynUY5pd6qphKtaTcPOWjCfLUckK7Y99fyw3ZWI340akEI2gDnJ03v1ydECRO+w/WbXcXZrA
ltHFYyO9jeWfTuF7i6cXZhLDmyR689p40+CvToxdhMTRK2aj+9QkgiAGkLLsEuswqO5Y3fQsNA6c
GX17luoddvXyr5xdzXwp65sk4azbx6QyDKuWGPQiGFS7OooQrQeb7otZoCzt9Cp9Hlxa5KcZXLLV
eH7mNDGycAYVaTaYyQ6f3IZZjElnTe6J+Ubo9B3qcn1qLF96+vPZ+y6iY4D9iFbPuAPtBitw8u5H
deEo9VsKwGvxO0LEAXyR71pSRb4z0rPoQIiuqK50kiJ5DiDoNMWmJnnA0eccHd3ucOeM8Scal1ez
3ebSmtlPB974867Cqg3BlLXk4PZ+sVxaMnv/IsN+G6Sf6JmhE1+YzFUFc6tdRa6El3h6yAJsJhye
2L6FGsUrhf3CdKtgXbf6akJRWw3XSXKgRWc/jCPWNbdV4t4fB5W5uCm8SkZArZpsC7KBzK2FRSJk
dAul5qJw9iM1CgyGINKRYdtE3gzFNa3BzwgFcdo0+g+19f1KVCGtEZVzMu9Jdbg/vNwr7O4Fr5r0
Uu0sB1shA0z5pbp8lTsIP/KIfQx0G9f8mncTpQYNRTdt2D/yEFTWGTcrqbRvjGQfTeP0yW5Rf7As
PLmhsFQ5HXjWoKmHjB0NLkOiAdgtvS2hZac7zsNPROfk0kW7VHDvMIUZwj3+8k8iEyWHWhFVG2Al
hBTWxOqdbqp9G5QfRbHJx0sFUBa4DF5qjDyl3efBkG/n4VOIXbqDNr17Ez313yhdx/UknKzpjZnH
QnQdtvzxljL8llkP8nugi0/tuQygZ4vWxZj3BfPb+z4F16FvS9WTH8ckPfMZ4taiWRbVQwVjgXNi
8UERkw8FfB8+PRvZ36U4C+p5/FNvtLCy7FEh6yfGy6xlGaBkdh7UJ/lsSJv0y2Jt2rpGeUj3yjYb
j4ZHXAjJ4Y8n0iQw5gatjpO0TifwBHuFxptdMSh9k33rIHMuM/QajL9cOXUQsEOwACeQl3nu5y8V
5+CmBBGwYUiA1mRwawPFw7tONZKn+6ojyCUoXwBDE/+tBaOykY3jJEKqpcjXDglZfpovwhOtmGm6
2kmWt5Iv1V61bAgc66xvM75q8cacApkUu3zNx4T1tEB3LNR2prDn0fmIO9llVt5EQC4wDjBXgC5a
lcUtLliSuAyrDOkI21r8E7o3nt8GLEITZsW2Swjn9nW+DaGPw5WaQybqMg/k2dYXgIUXGmFKSB2r
1Pf4yXIoeIDVzFZfccDzllCwreR5JVxy1hY3+Ef8ryaf2edGa8rHL+mVUdeGVSytkhat9L/hZ5Ld
Ho1m6hCseU+dhmeX3JD1Y03SbWww2eXy4OjiGckJrrPveggyA/g+uWWs93hjfRkA0cOt4R0tg7HS
RBZS0aq9KnZ5fPyzV91EA80f6bF50DA0ec/bmhyoFiW83RSMIXdz8pIsLUhvEXrrRjpbTxTEayG+
T4SGD4aXaR+zsm/qV5Ng74d21Lm1FranHru2bnYMl8Qks/VFPRCL80gwTv5VP3oOIoYBlEJMmc3o
V+L+uheGr5uokRjoNfO2+2KwH81vD2kj8oWzjUL2deZr5NfNwh8wvdWstI44MGiv3BYWp7WcVf5f
zVqsMD5qf6RWxwrZZyholA3MjCwvTyqSAtwlSvsay293T4LycGNLQNypal0YHogM0VgTXAAS7LkW
X5UNr4sJkc7uC44qUt5cbrgXgjWrS/zBQKsSDonliwwwOC6NLqQmqXR/+vG64xRyTdybA3aNmgn5
ekZ1rtyq5VK3ZFr/6mlAYkHSr4xN4dHmHrhl5DTIAUfke2P+np5vuDewJwAJfV9lBDbO31R6JZ8N
rGepJ+0Lyh/Sg36fIorWsh/yQSc+clP7rDHS6iVeG5hQ789YQY7JCPW3ZFskpmdfcVhk3lMNgio9
XWsmviskq8n6gWzEbQRH0/14Wo3xGuBhNm8J7WVe26uO+L40TFRF4A77AbUFn2Q1bJPAMq5FeshS
bxz9bmNJL5K+LiCnD4yhVvGONzop35Rdx/ThS1hY98jv5rtFyFO5a7MbCUhQNt+B8YjB/YcO6tam
QSnv8g0T6oggqGGnop2XPDXFemhN7p09pj8fq2B5NSi8jTVphEyNxvea8JY7PI+dUfiW8BZ5x1Kx
Y3x8nImlxW+IFML8HZYwuT3egG4MxKOE/EaCO2yWTXRk562S2OUI/X6BC4Eixc2eiOZh1W3w01nt
ysfxSKgieGCDOB5eJZcBE1J5J9F2JjR6BT8lrW6HlO1Qv40cYx2Qt3yXeCUfWFq09yrQopphhaM8
9hxdg+THEiD71O93tB/mDS6u+vDu0OPlEL1YSx0X1H4hkFJBaJQ+2m28ltFbvMu9q+zIL047vyM2
yMkVWmd2YbbFEAY/sG9UftGG4q0+MxmboJ2y0X1N+G3P1rmEKAFlukyPj+ajUw5M1HPldTl/G6wV
dEIBxlP8m6bb1nkyeBaGeDyC5lqqnOLAC9KCG3ly1oX6QtDOYzedNFIZ3wSEGvqDaVrA/HgVIsn5
Gp+vlnlF1i+BltjoD1yTO8IeRx4KJdq2jxdMgIVW2eZBpxmGTA29g5QFwCXbRg2hGlnnVGfiH4LD
5A9hU/02qbcw0flphdVdfD4f7oNYaQ1gfbKvWtjgrGr630UO9IG6YFX1fy3OrnYzKIdqOWt3h8Rw
NlJwHt9jsg1TTz02XyUTL6nbt1QvIJ85qEhAaTclHwxR2sY7wT7jHmXgbulX5s6EzREwZTidtVHF
W2uEueGqzO/uXlzvwDBjZJuZ6873987cG5TuBhJ064LTPkda88lfBSOUf+nHpXKjcGZ6VAV6yKBa
JQO2D6XlneO3qWx12PAWS9qpFPyMvma4qsV5oImORxuKioycoyB6UdFW2tcoewtFFzXWS6YfxnMq
HZJrl74oqsuEK/8U7UMFi4wFxmj+ProDAZ62//h+CB67h7vyUXWfKfRb4zrNu2oJ6wfKAL9+Jw3L
Zxxt9j8gRtK3DpIPFQAoO3ipISo3HOLsUWTQYGyDoo/6WxLBN6FfyLfIJOYfkW4Fnd91tkhLZyF/
mpQw9lFW1Bxe06m6B5SfsDbS2F1OykQ3z4U+sNoj7LJw5aso+GMcZOIpKj77jt02f4PTCg1FHoMi
13Zd0BkeSBuywyG1UHJVtmYyIANB7s396nGm6GOBXXBIfD+2d4Yq4HQOBmtpxW6/FYM9o20yO5DW
CQPlpmHmRB6SChGsc7v+TNxDrwNT/uWaTJof64RM4zoSuKNfym0rOaXxoi/H2vIV4kcWJg2c7mxX
ErcTXNtaD+V6VBwdZLpmEc/7LoBkE2gQfBAv8uJcQI/J7GxXw95EPHDW8oYqgg/CW5X9QW7Mj3+E
92Dq1m9G80J77OrsqDuCb9zyONa7THqv2xPpogSjRBoqU7s+PkSvrzmXFH4Zu498dm13xy6/jXFX
XlRWYAdYS+ccd65OVguTUiYQtjFhMd0vuNEiVA/aXkmD4TxfiyALgF2fuzyUmOHU11r/NsmujZR7
aDBk16JXCC4EGdItsN18HEsznGm9NMVcieNG/Vard3HZR9FaSaAOIi6rbqQlLcA7P3tY8W56Hcg+
lIJ+m1Q3Ud42xRrMFBI6spK1U6xBP48aYjssFi/7ji2W1iBzmEO92hU3ATWTynr42LEblhzp/lNJ
YRmRKMZlsZJiIk5WBfQlePpAgygiK9LDSRlbCldg66zAc6ebY+5gtF8P/fup9RLBvalrSfITpua1
PTdIgL4f5MeRqveUf/gGGqmyXXXFyu2Nb40nTNB5KlGfqOw1kuz10byNw6V22oZNVMz+CzTnM/hP
24ics6vIm61d1ngRx2b+N6dbBpksmRlafiuzm/6Qljmd7kigCVnZSo9j8cwhoT1OCByGIviT87TL
THUqgt11LePjmByYVIjvBvPIZx+QOxhZI5KZeq/kw2LevWzaGrNTt8wjZ9h7m7u2K16N/paZ15Kj
MNGxyrEU++xh9rUS1XJoyShMHttBIXjPE3Ao0Q/2/AxMfxV4aXzSZS4x5kYDUs34tyVWlElB/I53
gEOytjutsZd20w+AGvjw/lN4mNffdHpjemp8xgAr95/qpv1KMjcud5xiL6u6W6vqVptWSXLJQYzN
eKHV+ynFuMmQLcocmbEGkYieSjgd1ED9Jy09Wlid8fw17tYRQyLy7QgmRbD+Tn/4PCNXwl9hucMJ
Lda7+KMjsqYa4tt9jqzvUVZ5T+4WyUnFZzyGEeeJp1dbYU+LuWvMvfXZC99b2gNGh77+JpwYXXG0
EQtaAYZnVnQP2nQzBcZ5NlzqY0AL7BDVGPvWVpsBgbxM9VGxXI2Rq7jtj6o3woX7GNGC1NsEEn6x
bfKw7X1rV5fEqQcGF+GKfyk8/rSS+PkjcqxaPVgQcdfFdJHMgxxtU5ok+ZP1Ut28Zuu4vCpjUNxv
SvX5QGQW2zI3Gj8bWZuvJcpe9VAkgaAxg9kTeUNQ9maEC8eaA4LUtKbZxljcxADuEhqZjyJxKwQs
6QfIb4kb5hlt59Y+BawMi3HfhWYe0EZSHybCS/M+WR4ihflGhqpVPn+4kcBEciXIhwbtFe+nwcmJ
zUm9QXlNG52LY6ck+1pft1RBMzKoJkwlnziZWlsbrNcQYVWukGwE4yY9XnRl96Nn60nGm6v+xOQf
phCHit+JC1f1ZWM/q15nsp/Ijmw/GHOwwPVjomgZJD1M6CVejlbEa3tktuvO1t6jl4lRBMMqhLX4
C4ifykOGDp117oZr8vBYs7A8rbUPRawQlzhietCpZTNXrNz4m0hBFLuKDeIlc9gWtYTGtgPjUHc8
3OGRQRHf8obpvBwkCVvefKH8BcCZwPVDbjnIF/QW/fz9hDpetMZrr7KjI99B3oFwr97eAw3wNDKu
BBrFTI6xanllfmV49tTcOsSYWRpAahYsR/fBBgxLvO4v4peZ7wXIlIZH9VNmjtTv0Tbm0a9inGaF
YRsp7Xvp756tpYLMe/Kqkbgw3IZziYC4OGrjewnf7u5m6e6+HPKF0FfrRRkZkDIYQ0Q1OQ3c6T/d
oXrZDnhokVRsE0DOrOE5zfz4qkY7IurQMufwAhCGKKE5uPIFfDk97LHs/XT2rHWHF2us19avaYYJ
IaTfabueQLFXr4p5lY/39k+BvUG/x48vqo5+nIAeTn4V627+uDblxlI+7q9Fv5deZ8QRtLpUZw1W
IIbn2bjSgH8wP4VYqDv8MLMvnKd2YwIRRQft18ploKD7pdnWAnjSj9wz2k1UA026WDPhylzIurHt
EcAwe/8i4IlLibBzWuzmq2XjyqnakYnl8rlJnnd6x1VDeCqaAsYzxsFQnb/hvOcD3rIbl5gMB82f
TIu+1hvCJxeSXc8SxVV7zHiW/OmMLrys+a3cDDJdPb1aqBz2qKQkO76QSiYxRvmLPPr27BEkfzkY
31AA3wFwb0zZLK/53VThGScSHRmy02qAdmLZdwHpZXNlxhHTdAaRvfwll7tpXhP0QbdEjlMx+yje
mIaLrBiJiMQEvx3H2zSEd8mrRZ8s0AweonITNg0CTX7dFWEvL8yT2KWWso2mMEXLv/wvjs5sOVEt
CsNPZBUgk7fMKM4aTW4ok3QYZBSQ4enPx7k71ac7g+Lea/3jLo82HV2txJQrlvJYkRn+Yn+H/jf7
g3ruWR0+w5c3yqfueVXKnfY8jwyNALAvDueB7YRVe6RqIzoTctl2zM5w9CZqETj/5dtMkn/fPotH
/TrUT6QryJTMRnL6rVYTOXZNp9gov8Lob7nhDX2ECIABzSJkNqkDTVg/JiIJnTc4Pdo8eddQ+kdE
Y+K8Uujd3cxKi65GMK681WlYoabyjn5OYzTNPFSoE4xQQGAiJEQkf0VMiWd/urHSVsrXMAM62VYp
/IEwQFBCAIfKaX5q3ZNeXto4U0WoviF1F7UytJ2OUtCct4dtrRKuw+GPTQNIfnEG6wB45VfMyU38
FCQo6M2U7ouc7BQTFY8A/McnbkRURm8fDUxL50kgRCX8UzRKJy+6fhjVG2syho+MgCaajAldVz8X
S+ao62uA7G2cFQq4xIwVU+Hi90GN4pXX/X/siaMjjF/IdHAyvjWvwPVFsOXbVQDXkRZma6BZeRHA
Q4IEN6I7zUqapxdzRUj/OhJ3W0+OeIJNyURDOJFTAecMCCMqH7qAlhT3v/E1/gEcPz/g4tB3Kfue
bCqAfw0thvqTgeKxdu2XnzNHRd7emzHJFB7P5R7KIbotAH+CJ2PmYjxEaCGs0hZ/8yX0gzURXoye
FsEOltoD3Mam+2ienvAK4te2+Rfqgbb0pg3NTxPbep0ddNb1zJanI9BZgxCFjjXBQkcXR5sV9t1o
KxAWeuQyyJbBamTIWL+egvma04+oVALrzJ8Qoy1lx5PuFuE61R/o9jWjOjdHzRntTLLQ/FZ06y4v
C+FA7PPIgGjljL1dF9TFX0EKj7Dnj9AI5hFy7O20/Jjlj3Bh+jnkSyHVoChoJOuZB5G26dqqEVwW
f+MfmlhJPKbotdZx5CIP1IIlM4Fq8WrP6HDjoNLE0s/7lFHD7Mr6Dh5BJ37zSTjROdO8EqyiXthj
tYtYZMZ8/dxIfFbKgZs9H4/jhDKT3ZSPY9/77S1HZzqj6/V29U1+kiLZuo7ux6WrKHpdhXTzormX
8a922+4ftp6k2b++Q9bHkFxZal6PdCbdACOlcmG0tS1ShD2nEz836Hn4ZPGovSkYlhGT3XK2iXav
QbZxrrDNlTLyUDrWs5Zg4vG+UNZKs+FiDMVNU8LCmdEaOI9zuxuRi//1KvIQhcTiJPKfJvf+nONE
kFP4Mfw217738m3uRrqttbv8X6tfWshZsMV8e3FCyem0XbMtJE9IOZgcRWYPnGhpZq+W4eOfyCja
yhVHyiOZ6urk2rNXVOlNYWWstp/dfWIPoKIgpz2GHsrykvjsrUMTDKzoCSLRdeIHTWTX0r8q9fgP
JfH5yzIgOvf/Yrt0F6OHTugiTl54LoPquX4DQbz+JqaDkHz6FfR3YvJvi9B+z6Pn7OMx8oAOwSDC
UhdiVXmuJx3jhT21BJa/fBW93cReE738+r4cbNZ5whVryNH4u0M+kYEMOGH19ZQhkKi8SfGKzYm9
yVcxWdpVGh014OXINm+7Uq3mkpIm/FzXq20moQ+cXRaIEtlQOH31K7CiuNpM5a6lRtFIJVwbwa2z
GquCrSrKF6hkoJ9zxLAhK5dfK9+VfqbIVrHLkAGT4oIM+I8qJq5LYH2dvNV03VgL1cqTq0aZfG2p
8O4peccMo2p8zdXQ1TqiS7ldZk9Z5IYlr/Wkgs+KmLnAQSMaiOlJJqW3XEtLyW601E7Kayn01xFh
/AvGMyX3k7O5wQmVFVb3jKxV9jTDvrxM79+W7FhTk7wMCduqOSwFM9EokeTgHJfb5hO4QDzeGHTK
dp1gZFImP9S+q/pHnY0X6HcY4uNoO6I4E3lZU5adRtotaHlm6pJXRtbs1Pe5Ei4qOu64wzajfShg
wk3EBEvz8Oo3FIHW+qBY+mH8ERO4p+zeU+YJh2n6fg0/injVRTwje79n1UoKuiVFVFzVuJ7D/sDZ
WkBKB0XEc4dAtg24ohVbsvfREfS+27aH2BI+MODxwmvo/0oCr80W6YbfPd4BcgCqoAkinRXevGvY
Yaxo/cJD5zRuvs4oubQijyS6cq+MZ2mtkNpMCK4R/0A24Co4DfuMzlPYkXn7NRhP8OfRULuRbVgk
HF4kQJtWVd+5mrHw7DIeFQpuZh9hYveuxGYePeRjs1aXXml7kKn9R7tny+SH2fAh3YwV7w1pwG7b
IlU3XogO/fKOO55BVMn9pXABaxOItR835Zt5aL0AyQ1fvh7vVF9A6oXeGcE9KRF1tAcMY8AaUAhl
BqpHjIALM3YAs/h2gnKkYivCrchhfy9KX/nOoo9mSZIZ6eHCuh/2CNVFR7x0T5u5pf3Fk4GZm+Vt
CyQyIX+zpNWGzaG/hTlEqc39JDr0j2ibaBebOjijaox/MElRbiM/pFMTNBgckweT+fRfh2Riy7We
sJWm93ewzPh4B0jSKCCdb2665fJonbukxzsr2EoaODf0oLpE8iewfoOF5l0kgEMm17ezSyNjnmbB
58QXUJSjI5z9f8R6H741JyPTHuTViBTn/dPZGAegIfPalMuNOnnTvcYm0aZfOXpHg68NnUbjbdQZ
7B+O8MT06qzODRP5Mlxn006U/y1V/Aj8hYq60Fw3xsf48VYgHfu9UDkUBTGt/0Z2gi3Lk48lX0Hw
EsaC2BrmNvZgfO3U1y5hDMr+n0dEtPd883bhsNoVvMuEC3FTWuM4p9sTJkTpQovYyKgCWv1UqL5w
B3OD8qn8ezvp5Lzbez99VVzyHTdyxXM5sOdEOCBCfbS6/rqNMB2Sqxg2AQ9mgyvi63l66d/Ld+fx
Z5QSIQtOAjFBSMbREaGkFg+wy5UCrYoUdqqYwaYd6oY2st+feBbazl/xt6Pi31bR3WVyiiFvwkfO
dQndlA2bmAZOfZNwXQs+erK/zC8pKsXCVexqjszVPf7txa08IogmnH8w1ED6BZ/hiexiL6MDPvcj
CVEW4D/b5T4TrI6go+VNU4iqvxb6qQRN7K75MULAvnLQznbxbYF2suvpw2FjsKp9guPwCu7VQk+h
jVNsFSXsOB265b9lvkkVZ/mVv2/9QWdFT9xlh0eQu4g1zpPPuMkKwZWAi15n2AQuaLm1BnawPEXK
QZnUaSBJTbPVYc3WWGRw6Tz26Tegd5L8it8yvFjs0TvbpWSNueJUIp/30m+Z3vsmeDFT1T9pIdoV
L2ou2+/iYxAEC+R34kkrG/vdnNSnkxNhtGy4R7yoOgLIli28//C1ovrV5bOuobfN1N7uVK9HxaCE
AdBvDvEYPenAjWlheF+61lp2/+phjX6iK4MJXZnKUp7PAoNNRTF86GKJUkfi2j4Xbyca13oC5sjZ
1jnqflLvBOm8VUe6v0OwHos7IaaNfEL6DJNc3Je0dvrI0yB4OhjwtPtbhRtVtqaXW8Z+v+1rw3/B
CZBvRw6QTGF25PTPAwgJiCKahkgEjbfT+EvB7FavIb2WJKg79VWKzz3EUll+rwDaqJuQdCQLbvza
wyNGG5Ksm+HREppaRpgylu7rWdDwaWOcNPXJIw0IPCbk4EFmcVw9c7AttKIi7UIRs/Ka/agI1Y2i
/NbSy1EY/sPuKmXemK1FoH2ZA4dF7XkLX986VOQzeD5okTPFDs+HtK5Khn+0AOPffI0Cz6Cli5Gc
iFgaGwcvUStyXAKdLqPHsELzMO5rzG0A6+mbTooXEhqodvq4wXqxrqhw4Rzaho6UT9Uoa2d3Gt5b
6Y34GslxNcgbDXQVe2d2KPChHRtsLGg9pI8hZrQkVrUpbEF01QqR3m78kLBkZUGocjVc09WXNHg6
xdSlnSwEU1+un/nmRWn4cjL6BfRgf9ez+f3boQHqlqwOlpabbxD0qLD0tWSOT1/VrHlLIOOg/Gj+
nrvCR3/62hfpQ8f7R1/1WekdIAoEMWjYRohGhEnDjZkrVbZyS20BIpHJqdRNVvyC8WKiIYoFg55H
MFfYQZoxq2nGM2djQJCpfcK38HOm/F7b5BMWrRq9gpx6SMTKij11X94bgsdgBTMHQ2pGSH/xmT1E
czBz63mo6r9W2FOx1gST6C7eV3SuEhypTyD3+6PoWa+JlqWoQfqLeYaRejDZiJOfpMELPoucCSNF
B1QcCji5SWR74N4EpsdOU5jl81vo7C4DzJT2jGnKqfqWBzeCk5et/F9ZI6b6pw9HOU1sKoI44x1u
vC47MZP2b//1rS5OIwfdxwJdqAynHm+LB8BXDhM/CFvQ+VfOO0CSG4Jf+pV+esijiNGK3IJ4ww8w
94PTqsEUgQGRmVX46WHt3kDkrbgeBQdSKeYcH9xkO5JyTM3bBnDhNQTq6lcNneJvsU0piII7/E53
xQ4AC0SXHCJsJY4qgFxKZ1QNmhtuhOmUfjW/VN2Sar0yHt3Li3N3MELVJoGh+YdmySBpDnzSr8Jz
A6iCDphRYycwn2GB/6SFqnhtcvIEhrVEMXV/rqoAf9mKQk6CGMEtSchfrMVeM1Nk7eJRfflN4w/D
47U8xnXkKJWIOdSgCH0StvIPUfpOA088Ili5rXvU3hWMSc6ZKyr3l5qcXzoSZcauRp4cFU+QXl60
OkfB1Lra2ByXU2ZyRlb8+WhJix8RVJKNNQYia/LvgeKc4Ttr3FX6GaE9/0e9ruCQLzF5ohcd43N8
Vt9+vv3SS44wl5iF7fdwW7BnS6kLDBLrn8pJJO9xSYmHZsNKjxYist/iG0CojtbqJ88gH0AjvLTE
VtPyJtrDZtUdWkwD17D/HP8RlPM8NlimqvXbC3+fs0LkJyfq6xMdQHJtVv9Ewa3vKzhEqOns6U+Y
ccS12F111WbaUw8EYs+s8ykytX8LS4SThlI3VdJgo+9wuFUzt1aH+x5FxugY8hsxZLuW9gNOq5lT
Y2Ak7AtSI7+3TWWp4tPlYxae1XPS3JX2Me7TwitTF/qygh5aDqh2EHtKDbq7meV4538Jj0qxJG11
tYsxlppCZ6p7pHwUfzPFpIAv8ZX/aMCHEYf5Wu7G4350EJ295uceAglqlSmnUWXGIsL2r3rvPjGt
+M+RbmUK3bGpwi/gJmGaOi1Qz7bX1S6aX3c+afMbOl+BzP98WAoeRV1EBwQj0SLvlWhjyxex8Xr/
UgkPG5m+P0bYH+A5rHMMuviTgG3i9g9xkTZJG1EQ0dc7dbIjYoBY5R0bUBFti9R7c5pxSL5ZP/cL
vAhFybfKdC8Rg3c1J4Np18VVj68qa+0yvQG2FMUOhDArP579GyjhXyZeFhGol81FrGyXGChK3vY0
u7fIuPGmpN9JtK6+0xDpJcJpJ1telYw4hW/tNGmGRhcyxTMYLZLLBN8T4Ws0dMsdeWG6rfzaL5MV
cbe7UPUUxg0OaoBTugHFtbQgpBIXlkqjDopC92340XhXNACIu9YcYMrVeW9Y2TJG54Q32krqo9oZ
b3M6yrCvYXl5Ur5B/Qk0VrTVF/6AVBjJG0BgkR3j9AJTlXdz4nb5T2Kxua7QvPNYrupbOn13WgDK
jiN4aQ2YJ6qlPyX7weMTdVs+LyMhwrIPfy7wGKEvVnYcwshiSl+XDNWgtUQNQmvUbb5wWfuLYd/V
1nKXprNIJ4k/kD0k26o7YFsI6UU6jViQgAFk+mvQ4ZNq0k7EYW/kg3wZ8z14EXknKyxvRuRrOwX5
Q5B9rB54oTEzeA6SHjZf0Jq+PuZ+zk3o8cr8y+89x+qeUBbz9berUZ4tPrgVdGnHjzzR9Yz+Pb5y
w2q7bmmkI6t+tMRT6TwJrJmQeX3F6v3BBa1d010jQbz8tTtasOl+pIEJ9J58ig2T7muDGsCMH5yw
LaKUo46r3W4n0wW6z3bXypUsI90t8YL5iw/up8hH/3augLPc8Ebxhol9myuTQ3qg+QPaJWFHcsDr
pdZN/FuO3y8JyIl93uugwzSFh2s3IHewYONN1pJ4q/Ecniki4paodu0rGPdzPxRR65lbZH8V2JBZ
cgkXVgSSCH1vH2LxWKN9P8LWNZvfBEKA+sYqx7Rvj/06glPAB6px12Eb9Jksw2DY/CiqMzpUcnrs
b3xx+6f74ZqgC8g2A4hMWFd7dayi4zPZaOjj9ppmfeoQ5wT3fEbQvBZanQatjHnLR2eUrCchHks8
Xvu4OYV0+yTHyRy2Cvduy8o+K1x4VlHuCMVeMXcCgg2DIh3WnK62e8nUEMbW8E38LYu7eTKDReJD
ARXItYtfeNA09VepF38APlMGtu2C9LEatwqgznu1Cz7nDDee2KFwgSE5/xQyPOwY58idkJxeZ48G
XqUWiy4pk9clgpo15B/eHW0Wpxiq7soDMO2HvnDAv7TtkFnjL8KhV4RAG3kszHX1omISfN2/JHg6
9siGl6GtonzBV/9NF4QO7ENGl6PgEfh+30L/7Z2kwVV9zgdtjp2DFsN3FOgvX8RiE67ZyqQf8zEk
BIn4DMv5yn/CGOBaBtrBSs1rZMNG8X6afCQ+gV1k5MdeVzp6MO0g60PA9mP1MoIFGo4Z1jRhxvrS
GQHQbO2J4XWHsEbYrwbj3+qG2kw7xb2Vw5d/gOPpPvYW2W+/u95NgH0d2Llr2zo1n8eu8xSUb4K9
TGftZmh8Di6tayNR/W5N2nv+2TJenyYsl3sY7+iXQIztdIIs4lB5HMiBSG3xK0QE6a9sN7oWN0RM
yq00eZBBcCuanGxQFh7GHDR0uUVcpQdPv6bcPrbAoRgzpYu8oKWaBBbj9f10u8/GaQArHU4gPMf8
8EcAbKRPVKagcgkqg54ufP7oSncQcgojF0I2xc1smEEcP5PNu5kMpmyhgVpsQ8PcFRqtTy/dxt/E
ZZiBl58BgFoe086Ktq9Hc8mO4Un/v/MKdVHs6T/5L9IPszl3mxeEL9/Aphq3E9Z0WZRnybKZ2TUX
AuZRPNcU65oLF9+QqWp+cuGzxYSJH5zZTqO1EPW85GQcorhicr/r6DClUGlquDmNrl0/1d9hB2yF
y49GWqDThHNn0BDjgKsHUuq83WHXqk6fWKOfHxLa8OYVCimHAlpnxQi6dTdEWN05BOFh8sJdZyYU
qY3rkC4qfh+OqHHWlpFwqRFQYT6XJ410Tc5tb9EeUvHxbq98XjRz7Oy8o6V4w+uoetnx1duxrcRr
hEYrmSF/MAdwIwDFLhCxmZiSN5KBYI84DFo7bNf6rNks/62u/MLhhSkt3ld/emekj506OrvspFxf
R8RJ9SefNLg2FAPiWoD6TAwSbSr6rgi9e1t1wFvD6g/oP5CLwuq049qXKXUDNwbxQ5IdChbTY9Kb
EADgVpRWEXSF8QM+iQ1DuhjNXTshPPN0ncQRZQfk8XS49sAL1NTtuAZmYbORfhMPMD/26DAWbkdF
XuHhMOys1R/rfoJmhTMVPTYfHuLy5H2rVDjMfO6jZvEPPfzzX010ALlopAEt6QDTdBP5jghWDSOA
tOCTSxBSQWEgJfGkNIYrQi/eDMYroGQeZ7Xl0+Ek2JOp9EVYgiiDrRcZ++G1MtvG6aSPHl/sHNrg
C79lUHaQF06DKO1cO52V+IJ4zuUDxzvCSHo/TX5shhiT/DUT09p7h6ZXBBOxyrv+M/pmapwFj+UD
0e2F6ZPVrXM6cAiv/RBtjql47lQyqg8E3YSNLdKtqm/RzvIYl6sTLMTIWesNFG85upfupMhC7JTX
FjLbTLjwL5cczlPrjKPDJsMvyvgpc67F8bb6YNnTrLA1C/nOtGYOoldf0NygRzPGQwg318PcuPE5
IfALwQmdvwgoIKxPkT9GdoFDy0NCpKR0eV94w9gpVoi40/nKpF9u5pbB0MDJnZ0UtHRxQEBnu1p3
2XjZFMmgcDLsmnftESKjRHhESCnDE/8EUUS8Mg+sKiyjJMt475KDTX+v5wf7B0TWG2FQS+zEFtfh
MFrRF8MGJCp0R73mf0T609KX5wH5zGpzUv0Wdv0ifQr7CTXOZ26SGfdEvMWtiyDDoKc93nc8fODH
QKnyPd6BkTx+iTIgfmm0wv0KwykZb36/r78pxOP6XH0mDswCnaJRZOOeM85k/m9xrmamYLRu7peJ
8eMKNTaKIANFsWG+UBU3gUZZ9xWMm2P3bcK1U0tI/d/Xyw76zJl23Q9CCXmeYpCtNNoa+I7njgmI
tZ21pPgIVL7ZAg/99g42ZXDwMJAdVyruAtzxAUTR6rhcL7AvuC9UgS2D00SkHmz125p7gVtX3IoY
dx5EBWD1VtYyENpFqR3Gdvt5HWZTqoU6J8gZAT50hJaOSkSQFjx57kAIjj3lDkuzgjnbI+e3XydK
ER0lNksn5YhCoWytOOkray5BWLdfUEN5kN+x4smf0UFdkpBkLDecQcsj5NiKhDyqWTAOUBeyeVYO
tHiKZVB3pMimBJGCFgs0H+1j7TP7am5l4tyEUNkAeSwrM9ysPtuW10HdQOFDU3LzzleUzn5Se6OD
9nPSLcQCtfErnepmQ0nAwn6uEG6Z2UY5LSS0r6Z2rWxWN5A8Y0ntOSo7MlYMYvw6f1oPx9TRrZNs
YUhzMFcsf9m3yWByCEiyFjQX4lx9oxLAQW6qO9rCXo56FNDofVRrUmqY4AiaOCMDoav4Ar1xy9GS
o8CFdaGquP2mPT2HmvQEv7JRk1hN8Rh/U7z4DyTKrLcbGCnDQJ2rGFpuNTgJYKKy9D6sa9XOnQKF
OLLT4t+yWKcnDSYDKaELeQqn6w/YZREY++SaIMjmSn4g0nQTtI4Ez8Su9KunUMn8D161nuGb7Bhm
eow25UPDUblRQe90PhTUNNFdzWi0em77T55XJCrNuXJhbtl2dumWCXmuQqT6NrFEe1pnDxAt4jMF
3pDKFV7+zMQb00Om9232ahrFP/XGsepR2KPt2EL+OkvwowidyNw8+YBewpq2jpjf/hh9eMPab8Dr
ZTDfnXig+VdPBm3U5TgV5idK9hFIgqGSUcnC/F7LCAChndzpSzlSX1npPB3FiVOIVdiQFz57rhqw
8SwJWVqckMdhE/gTrHpB66W3+IfUKBWMk4gPPiienjJ7AL/HX9AriHvT4/Z2kDh1e2ZpcgjAHZwB
ymHgR0H9VZqv0UeiyUW1Wtm4OLBdAJUqRiCuqy9MXNfR0c/cPsCDwx/QqoI2BQzAlF721D2AurhI
4B+gijWrU4icNCqeOxUlpBF7CIL6A06qWRnduwf9A6xnR/CyhcwUQdKMjxEHYkjEHPC0OXYfTB8t
rVCidfnOzdwsfwLh/jqpfAOoulVpjQfOItJbRktwosJE8AVVCODukpPHKPtoDqXOlwcS7h3YIjJE
3Ni4kb0yX5f3rgg4t+uRUszeodfc4QdAOxx5vMgLBi5mnEy1yKzD5443eUSidK7fW27QPnS7YbVL
1B/5PqCGc/QfJihOL3fxpcGWtzqcADEbG0AQyvtYXjEZM9AAg4nAWvpfwwTIrEpmBSZURBPoDvn0
ISont0h8aJ0zBZiSyMJjpIZpdvGJWa9bAQgAiEKIBiJN4d9yV70/FuUtXzAwQOsK/azQD1E1VAih
OpOcP4Rhn69hP0L+IGIkYUwb7DxHJQ9mtu2x/rhcYDPywKnKcJEE3LtuXd/H394itz6b9g3RBseS
jAXdpIyUXwzEZpjmmx3/gP4v11FyzUjmApMgKp3mzvgISFwhzhYz0BqqGndZue4P778Y+Hw0soop
kkGrxsWmYfQxGsGigJaYRBDoFduCi09os2BM9gSduvmlar0QwDtM+4u39fpTK2KxWE0tWTLjpU8g
MaxHb/ExgM5f/Gvt6Je8aA7cwVxyRfGzMKWFHk8p+z+6ZqBYJ6V4g2rtTXORLygxMLwYq/ni0dwA
ikm2ODm4MULyQTR3dDpUULjWjdt4iJk/SD2EfOt9kKBDyZJaBJwLT0wn5D3iqFP4IQZwkTtdwWI+
S8eLxNTx8Nk4Kzi4NTY+q/uJAhGnAQcVSMj7hkPFJ7uYbe3cWMFg1oGIcjheeuAKgMcMJxrfgrGZ
5D8ebXkNVpxAmQn4B69iRsCcz5gfU7GGbaEzJzcxwZBjBxD1CbMl2kCZsWgTo8QFyAXxQjSi9hve
A37PlNfo9TISmtir3ZKoBFheYdPXkGhwZrITzYRjbbXTdtq9TeG3BgoD6Xr7bG5UH+OHQ7ywfa/T
7MzPOB3VYH4eHnlkh6glNB9ejLmJUyVZeFP8iQfzvdEPgnrAAlY6zEBItiER8YAkkRtQPaXhlmLF
XnzwgXxeGzhhe8EoRKruI56MF59ZbFT8TBuNSgVD/1ltef5blCPdXXHD/Xs3hg6VUWcQnfEggqUS
C/JG5IhYiFfBGDFUMx9vkUzcOHEx6PAozSaXtfg35o7NScHT+LJEvNWRBYyWPr2BheDnzY258HlZ
51GePe1rpdwR5YAZCr8QeE8tkFE3wskRFtz3SG4cNULTRiyWIfk8OuRs9ssTanx8ZIuVufjHR67g
VeWqAWmYpm0abSEVS1B/sriI1UKQgWACtTjzQjTzCGXihQzKKDkZ0qu/xQdVhDyNo7gBL1BOU+wU
8rYpzB6lA1kGgTjum4UTdkYGzcxNgowmKho3KhmD3kiG+K2R8ka6zzZg9tygFTQYsxAVpoiDRu8N
cowTkwMfRhQnQ/cx4CID5+8eeP8yokHYnkoQjxCfo8UKrab2y5tczsFBvQNGKqzSnGz4+kWLI3X4
kHOzv9zGOxPUgMymJ++x+2Fz4EIpCTfDRCWIHyhjY+In/0CrpR/SBvFh8hc2nB5MX/V98UA6Xpmz
jBUDKFBCSMkpYMwZ4IP9iI1v8dXLv6z8sLd/xa16O9QXn7gZ+L3d4i9q7tzM+eSs+CESH5irYFb/
wBxxwO3H+S79zFMF53LrstZMfxXPwz39UL7Erz57SL8zhIvE9X1BqFMTlpkET/KggbMLT8cgsXq8
Y/CJp1tN1vS2llsJ/EtDyyqaXPjcRs2KzIgDL8wh/tZ2z7VfYFmzCatbzUJRC8saAwK+xAn7FSIH
tNoYEHpP8dFAMHl+VteXi6abH0tZYwf6Ysh4c6OFa0gHfL1477Aof86LLTMFC/U+/D3Ft7c3fkGQ
s/av57f5h0mvIesVmBaYBPJNcXnyxntDHIqLv/dax54M/BH+sn4i2+ApLU7Rj/5dXSV1rZ5GJtLk
wvjHF+MJI4V9KDajE9kSMUDc1iC1Iyl5Rnwb1uFem9FV5td/xaZdoykCSdurl4j2Q1ez6+C1U8B5
AvDIyuzv9SXdCJI9+rvSWvzFOlL30+xvmryOfaw5RWzGgCUh6yzQLqqleMMjqohrPvHFaoMCuA1N
pFU6NhTCTA48XHxIwTbiv4Z5l+yQ8ASggaOXxOPaJqzumzMsV0wgjmnXwixbwNmvzb/pJCY3ieTP
lB3ohIdyW2/LU24zi7jCAZ3c+DkLoQQwHJZI4ybcZ3AWKmyTfYnM3dcVGX1WPWeLynbswwaeAPXa
CDHuGnX0r3DnNZpfdR5cBmhEgqfSjapgwC/kQqH1PW45f6rcBQLyAM8mncfDH5gfV+KKxoRF0NCl
gkCcHGC+Chpx5locPvGOi2BQuQT35YivatMUJ0phGAObgI+BeJLlA4M2Y5aCgtMO9/UBp9aSEfwI
WSAsftObfNG+1B/sXNMf3Cv/KEYdyy/lpH+c14zXMet5AwdmAVAiGErlr2LTOWwniXYCxKuOaEvO
mSt7UoD/iFCCzzB3tMRjJow3yzU2LW5n4hSRIwDR8cCcnuZhHq5Uj0VaP+RruSY2qPx6b/6h60RN
P49PQP/93G0r+eNB+0LTDdLQPJ0aRL1DPGx2AJUz+E4OijGtuZx6wnM5E25thdakI3rmK9233+TH
M7/jM+X+E36CBbDjB48IlIaDlxD1sY81tvkRmNAwLL1sxB9DckMcOMkOcO8Ih2GjLhZZQeUfcRfO
inHIIPXCdxRdArVzRzRBb8wnUsA1QhJwqeSSX967DN/Hug8SXz9ke9JEtzXytH/RytY/s+yoHmas
Yj5Pn1yffDon/YIK+7P71M+EDdQ/gFvSwn2P+DWZK0FAeH46Hid3+RW/0IqB7+JoZzTi2d4SP0DI
ffG55Im00XbE+wU3NiNQ5Pe6O7/W0Q8+AafNrYSMg5XP57hr1qCaPBw5c92NjzfUiHBIyAWbD1A1
aD0GH7zZh8QvUHBcuX6y/08t3hE2C7cOpKWN6oXNX4a9Dxt78Tc9cUS4xXXly1RLmspF+exmCAJF
KOQejPRfcsjLT9BppvnYY0KdzRkBqvNKvjSx/eRlJQXZCvXf5JNTgOSkcwsTC5Nxmj4AU3Zq7mQ0
ePCm7EoMTjNexO9So5Kga4PcFPIXraE5FTm5dYb6m4sbZTcdU5AkFGQi4C0QIgBW0EpboO5B30VS
ACJadj73MER+ymcdJHPhqp7wza5cWs138VWsq9NAgVsCDgEhEH/MyDU8oA76o526GdFSXF5uzKrt
H/ARFor5dCXcDkVtYQ2S+6z2w7QX2jUZ3kWOvnd+nMJdxNXNgf6jpTcGdQ4Izh8kySx7nHYiVw4y
Pd3tscBzSb28xTV63/hPtEecAVAVCXhca0o9qair3wJihrhI4nNEEqV03Fb3/Ll0OQbJj5F2CoxJ
+oe/iTsr9SMunEfCnvWprNX7O7fKIACBbIl2FNPtOz1Oi3vxLZIu0OzomhiwI3w3kcWPBcmQWqv0
sop7Y7H0n9cwxLdp9QukFy/wT35ayCs+QvSS0/rLEGYl35li9sZ5cUiPK/bmecCVWEt3mNJXi0DV
92/SjSniZI3ZkUWXPEGTTD7tuoFGCMBCI/VZHsn1YQf0hOcX/A1iWCXdiq4LhGfAeEPjbUPNex60
taiwKjQ5IyfDG8i6mbT+gpIh1ciYydESJ/B3Yv5Pl0+MK+pqv5g4mSDKVf72u/w3/CFJGUgzSPGi
rnYS1w9/YX75OHa5gPUaFzZbFB+T4tJjqZbL47NfZyVxAbvhSOa2elZcxIJOrDghdVwJ/SPi6pb4
PIKNhYo2O/dMCF0xb2xAYu0fCDtfcWgfGgq0dz6yQe2F+o7ZPdPP6JvG6BS/HHBPBtETD6zypWm7
UDLdcR+BWcM3ALG8EA8mlgDzyOgeBYkEp3ZdIftmXxE+UycmhFLYoA0HCWBpixpLZzp53VdhMClk
dOO65wMfrbGuyBfok7eX98cO0c1o9YdxX7HIDIQyxgIc6PPlo8mrzTLIjKGCGNmor/UPpHuvnDqy
yAaH1+o/ws5sx1k0S9e3UqrjbW1GA62uPrAxo+cp7DhBDkcEgzFgZnz1+yH3SVd2K1MqlZT5/xlh
wzestd6pYDgAA/cubfR4kapepF0bw8vqJTv/BcUbEwzmG8xu6PDF/U8xIuzqXtlCA4AtIFyVhPyZ
7BzKP2zW9r0qsewH7WACwMeFzTKeaSrWOlQJDlN1LlKcdZCAJpC/HObA7xq42paOKdOpe73oifxW
GS1Tk+ctOMb6lfj1exytVLGt9hssDSblHgEInogD5Nax/gfRRmDzwlQNr7EbLVNdnGv+kvhLD96L
RJbG9K/jhTpYcrbOWQ3h65IyRomQivu4cY6ecCCg0NVBat6Pj0d/4XZlrq2qFq17IPyGrIXhsQx1
Vhe8ITxsOkp9Ez4JkQSoOMjomWSwIGa8ZyZFz6lDNyJnfkqxgo8fszV44DzqSxPjSc+98Ulrz7wz
3g5mMrUQVuIZjeMcK3pQfiYtadJaiyZ8LQ4z5Dvr5pChw7xwg03W3F/tYgk5PljyzCVQFpw2Po2H
+aqdGC6DsIx7S0KjWrk5/3PpP/aMVp7hjXuZQ3CcppRIP1DOYuFFWZve+kUFL2Iw+HaSXaY2E6k4
xZUO98CXr2a26DGBxcyrR5uFIVZAuTErQjfh+kk97ZZLX8y8moOC9w62wKEr+Q/roGnYSIp4MDCi
C7Bh1T25w2djo38ZBlQFABSV2o5Ykw0/eSrcn/02MJxnee2OEk5PyXeq+N7D0vEwMhBD8PpBL2O2
6c0QVrZMm/sx3mwWsUKrw0H/mnRXvjjX0wOSX6zZYMvK+GTpP1FzA4OBMJa/wDnqrNPuBjRjHBlG
K/bErVWfBrDhIh7hI3El62Yb/Qrvn05AhkUDEoxYWNR+xRI/4kkVPtHmBU4V6B8KnHsp3mzaZOGS
IiiPF0q3fmkrPg87/o0INeVoWaJtw2MQodRMUb5iBN8sCrh/9YfEi3//aO+bwAS4OopYrL3nf/Te
WDKhuNfMMP1kjpe83Q7OZCHZIqZa7U0TVobNqCSImpm3TnDWDiwpcOsd1ijqWnovtXKLTg9R6hsg
pzF5O4bNoS7/DviDoVTDzE+dPzZwMk2VsY8r3x4bw/RF3vFzP92L8kVQ5l3tIgHdRO9d8Lgxn1fq
Q5swSWchdQslXKqp21dnCB8VwKf+mOvPnWeEkJgOQuE+W7/QfdJ/0bTPJCA2LkO4BpWZUVLyb0bY
+pkXtMcCbJz3SqtpucJFc6Hbz4ujka2bwXpVrvrzW6tzPzlhQ4wGH3YdPv5P7VxLV0JLn7i6nNVf
9ac+cQ5AycVeY4smJPuYBH6jbNU8XtTZtyL91skHQZRhcErzHy8A8uwIedCAbwIolmYT4Jzm1unC
2IpuDzo9T2E38oqZX+FQWZp9uU2FRbMRZumC9ZvZzhQP6B3eeKpbOQ9rCu1pD5SbTBYqVAxWNbk+
PPHG4sxeIANC2SNrF+A4RiYOM1+IDUSWLCfgjCdE9tXccGoMz/Bk7ftTXu0KvKHweEDBjR/ps5rd
OZirZaM5lNrpjSyrOCB5B82OPSB0DucgCyj+0QZOdximRsbI0egDrLwYZNsIffPCSzvPDA/i4grV
AOyM9SqZE8j0dJXFSia76siraiCS028Cy4Pl6057o3Egegf9HEnynoCm4hPVBI8P8vwBdTaWKrn1
PMg5DTIECVODafVTB+vReZUB0vPa4jldOjIKGSyyNA4Q/ckIMjRbSxpZD7NSIxQFUmC1fXyxLivI
1f2hUSwWKM6BheDHycdggDfPB5A9Zlrovyp4A0wcVUdTx/QgRNfpvpx8pPm2RXzRwu2M8SheQ0cR
7rWnYvcAcRVDUXh0wHWYOZs4s6YXKpoC83L+cIAXjA35D7+iNAv4UIzvNu3T+ZXdVuUaHRsqKBEc
ZfxFqHuZDYZqr4XJ7Y3ZUr9OTjLENbDAOSuUmd5zZM9ftJ0cdfgEA7LpzvMbJrI/IHZlAin4wak2
P+mM9fkZa0gwHnmUni3irwLwclkxgcm2LYzDG/2Bl0PYcxDhaji78temu46hGazR2KqLZedTY/sq
xtrxJsU/1vBVN41Y2WjlmDyAJrCuTt2XoZrJ6jxpdpVPSVxtbw8TOjXQgtv+8lii08QyH2SJ5Cbh
6tkP5pkkTm3KjACOPyZdETzhp5Munih7ZrSUUy9nbqduY4Vh7HufFvspigRfWqcA9NtuZqCRLm3V
nA44KiDiQQSCw0OCR80WOQoOwjvmpeD7G0R6iwKnX7vzxdYxsFNxjJ/GzMB1WxtCGwPOVWtq185B
2rxqjmEAz3sG3OQDNmbMQKnVHF3CbeAEYHsGRsmERYSAJrYMaEmuHm+Iti2T9eDEdw0uM0txZMLg
LQZ1K0ImUMD9ZZqv2DpmKOgQlE2CNTsvlpBwbK5mbMsPasxNW5uTK7SoEH9ZFcMrjqyaKbmlTWYY
z+Pn0KX4iydnaYzscoxlwxlSwOuBuWLmIhXqXNdnSj/aV6BCiLEpU2fx5QmFZbLon6YOo8HUnQzf
YvSjpAOkBLqY/apzpMgCM3677RsypDOSvWhN8Si1UrKIcouTA5JfyOd0YF1/aOA8IC5h72t2Z0Je
TSjkztrtaVzLia3sT50r3CefcbSkQ+vUBUv5FeHdv4R3R1qGhbm1+iQhB7qw+bRy3aXjEpBU+xAa
q+YAgjWF4AfJ9F7I1vRLNPBvYCJY3ZMz49rHkZI4qi1lsuFSCFGjTO0CknuJDxvxIIxMIUG2jghQ
Mp/EfhdtUobeMgXYAkEvG6a4Y7uZkLLiNU71RbxHadWwFhF8TCs/wbcKO9yQWUd/jB7oBLF98HVm
gUTEQF5RxgwW9YQLz4PBUOVGDkMJXozf8YshucpeB5qFV/L1ES1DQt6fF2X1WpTmZNm2y2gKdYQ6
DIzGm1w1JtwpBwIbJpu/t9mFbBg6fw3b+Al5bfyJtuxrk1MKEjeL+GFJyzyEh4y2l3Jl2wh2jhSd
YRKHCaCpq26jZZONWTOXZImhP/8lpmpMSqHjcn5yNNyZVIpnIdhmHeYXbIDAm7I38m/iPOf4e3bh
Tsk/XsLuGXx09W2K9OX5gw5CsYtl8lhW9Cb6SuIMpb7eGtK8pi5hRX4+00MfeHX/IagIT+b+CAOX
FtrWmg2mbvkAoZWecJl4Kat46kmJOIOywVxA0Z3JZC2Z2JeQ+VBzFO4mECRkU1krKxXQ6203fqjP
cTScSWtO+aG1Ju0uIpKlGtxC/I1Rfxr40E8Xhnwv8boLnRzndmOvv0/Thbgd1CW1LSRKWA1+Zksv
SJAarlxR6KW4afUY9r4Q2J/D32Z8EB6eGsMHRrgRwDW2GYTkobT7rOqf4E1LuEhDxM7EbKzLB3YV
27zBbGRYyq0bIyQUxvQ6hbkW657vWj+2qMxwO6hzq8Wjxnh9NnBWFFi2b8+cYN9i45hbhRRw0U4B
Fq3wXqTDD4NjBkOSUkdco43l9g3BJf2EDAyK9gj35S2MHng9Oev151HwCheVasMJa5sNvIy42XIy
GMq6wDENX0ge9F3tTON3VPbiz55v+KYK3HrGzUXn8ANfeLsM8knjUGE4hYUqgberEkFjs2YXq607
5F5PhQZRIr8lODFA9MKqtpNvw0cK64VKIoxsDQohEA+SIqQkr8PErX865STxld9kLxoTZ1KcXtVB
Tb/UWpm9YciXp5ByZtpx08ELBi1B9jd4OdwydJqGkxFUgIdLYTbbGP0838MS8RVjfstHV1csGDIo
PzMmLQgnCARliZv9tks8cJLQknqGxkykuhX/UfzFHoPKdKTgFhr7caFCrr4oM4QcM+f4IFXcwF96
vc7yvRF+xwcOqcrPv8asAe6Fonchtz3bbYEJZP7+1sm7Vp1kR/qHcngK9wxupAYb0xwexyi9i+k9
elLEHKv3d/JJehB1BfjUh1P+UFgEhdnKVi5yeaBPwMla3pXva9ggcm6/enFFMynaVeNNJzCId03u
kHYz2YxUQISNH0JKxsMN0hcL4A0x6ady5NE4+8VtaXKrsuG4B9geJOp12FjTXpqRAAva+KolUs4c
6YlcyBU/oSOpWKNWs6wC25am37BSenj1tB8zuKnVFRixrpd6vmMs8GjM3h/lEKNTHMMNCV+PEaOF
7RgsyGWNTSBeuMt/4K79Z99AesGmN5VcpULuaefs5g4RlgshsgaLWcSJlSc7DtGdrC2MpQAa7UfT
efQzXY+hXjza7putU72ppUZ+DNYh6pZrFTpNC74SoIc7s/kil9OUgxRx5gvWBSQ5v258JUKhcEu2
hYu4MlpMcT405oBHqq9jokom2reKBNEm8cYg/BnK40brL3E1T5hYmG9smqsZcRp0nbMeft3WCJ0g
99Rtkqzz1+EbS3Nu5EbiUx4HYZGMVgj9pRMcCUK1nUPGaMbKE+sKuUHcZcvQvkN6bco7yRJzmNaL
EOMnedGtHiv9inArbFB2kwtyqTK7JQgihQWMoTPzcJO2SWWIT8LqWoGWum3d4GETcsAIAw7ioRgz
IcrAeeJd7KHUv5GLojgtBvkEYz0zv8ffrlpUlM/krXSYyMJIrLsPbolHtecegF1UI64do2Myegax
ccRvDZAd0Su0hvjrpZLc8xK+a1hdTFiN7CTISAueKJ9wgmcgzvugHpxL6hh38Lg06RJ9Q3FrNtlK
gCya36ZrR4zueea2ECmxs4SD85tdsmivy0eZoWcFh8ILkwMhPNHks3k7mKSo8a3XvnEs+UIpXX93
w2can14C0w8/SA4h8tBkU3A8dWfoV9Sf2DTJ8I9h1gBogzdkNP4uUSr0mUyI5EXAGQF0QhgrXsbK
kmVCVZA4cHMKC9tAgOOYubIDs1DkHcI4X/IW8A8RkcJoWyE5y/KpW2dMvHElIUeE1xGd8o8aMmcE
f2Px+OK/Y6JpMhUEcS2BDxYoO0nD7WnhgD4yS/ohvO8uKWN0RWV8kOZAEGA4fCrJIVsSgDX4QBCW
8PrSjFnQnyIOVWOB/C3dVQ9YnvSlM3Pwx7Ya5wJAsOSU0GuX+O/uWAFCNxbb9Jg85FTdtpOZT+sS
IqY+aTJihllxz30Z3JbVLAVzWfiBu8Y9RDNgN68pPZFFSEv4/sQcRLIn0TJJrW5Hu4LN/4PYtCNe
zY+Mo3XefKmmiL5k22BpblKmYPaUzHaouXKMtSkf5/AMQxztxlyAjlx31Sf8TM2tqt+UsjjTxdtE
NmV9FUhYiF+oqxVlRRWsoEnBGdzsOVQmrZuudAz9qXTIosCxKPWMM7VwN3PoOXnfB6z/GwZcK2kd
t6eIX3CsTVNBH7nKtEWy+m48zVIg2mKKTnAaJBiq12QemVju5hydO5Wq6G0eSQSF5xKvIjxNicPu
TRSmT4unhvr0sbb0nYZtKsy2yiYRKlBgD1Hc01DF8B35Mkb7QdAc6yRcqxItXzFrXeVsQF56Udm9
y9XjNslm54lFhAqP3plskvvjNcvxHXf0T/0TjhZVcMGSQhE2ayBoUwED6jzwBbGjHz9Zva/yjDNJ
WSl26bbfQrEPMCL9qaYEi9txiv2LVySAJGatLIlIxB4kPxMSXZ0bguCOWM/LxU7GHQkY5Umbjos7
kWsMENEU2++NmJjtFcUCWVyrZxtY0OWmySWkKIpJYWb5dB7+Bs222xkODTLzLtsnU0IBFigW05ff
F5/4uVU30nUwdEItbqtb/WVNOnsgMQKvc+rMmXjvYKOfs5FsYbO6iVFQCREueWrL4ppcA0/x2CsK
aB5VrmZNSEQU4YqDqwItTk/vYCXYGXQtzL93VG5BsnoE/rhOuvpUfRVA8knwKzXYoX0+urtGIAkt
Csk96yz87U8BN7s1kCTUQ1NbUHU2ySZWmcfN44qMBu5JHDQo0/CD2RI1iOwW0b2GFgdy+wdzWjpW
R68PzdSL9aNcb4iaeQjH1+QSU7Exo6aueCWol7jWFlBZX8a1R2GaU0+tBnUFmkF9yb2SVl71RdlG
PghEmLVJMgIsbnRswoV1cXi/LQJz3qYxTvO5OixCOXL69dcCBx5jm9GJ0FHMgnWhL9WIj5t+PSRM
YR4XfAUSJPWBdShXfLtu7Eq3Ckdkwfag2x7KfbnqI5eeln5dGUs18xva+BRb7Z/isT5n6GQpmdOW
a8LZcbpg9Tddy+QXoYAAtcNy0QzXee739SWB4gjOBgUQXSIhF+Dqe2lwMWRCFjxXdTNdKVB8afE9
aJxjr9OaPeIUlbnuBa0u7XIv+0VI/2x+c0wSxoC38E1unHeJ5H4ewXNEo3EpXe0+7Gn+GXEvuY2Z
5XBjJxGjxgVMfA6Q1kbnLnHkE1ivmexSjKZFCLAEtICPYb+y6ENWFUd2hfwD3ckABRP2l7weYJSI
l7DdCl7tqhcxp/uXQcQaPLmIiiGoBR8MflyHEvooJtx/E05QIpryeEXqIj7lMuwZCTsNkFOr0G0f
1ykCnirvmfsF1BfSdyWnhwQa01eN7huTOy5N6XvbGaRgZ9Wqe7gq49S3pdAmASfirXyJAiLCSDIm
hSHe14FXUJlMTWMZthZDHcWhcZ73bFbtxuXDg6XS7r6ZwDbvJcEx6sSld5FBpcLXGFqbL/TR7jDk
pTGJj9ZBaWkvU/FibS38kjXw+uXioqM3mHufEb6/v0mAHYibwUcAH9Ps/jg38O2WnN8/9B0sc0JB
hDlRM7OcDGf707IwE0P4XgGVe8cp/FvX57Xg7v1eMm2acNUw/6movnfykStP/IaZmV3afJPzeNrS
xhhOre0HXtOuTMK3xcX63IfOsWZXOOTZwf2hTScOQPgtlwH/IC4NatfBeZ1TkeRGs6WBwgJwpmGR
s5aAVc/xjQCPkvibl88Ix+7Hi51eWvA0+GSjeYXkEQ4iN9BB5wRJcY6gL4DQiT9Eb8EJ2k7UBQL3
CykqOvyzbvli0N+B68ALAw5gJq8DqZvCAOa/eSaeFi6GbC1PoLEzMIZ1SVilpPo1FgYEIbwkR8i9
gVGtZPNNMD1VSAJkwvmo98XyMmloZwjUkM5viFDHoFlaOABRz3e082Z2UkREedjGzUeiCafog9Yb
aiozmoLDec4NHx8aiqP566KV1uMaefIxYbhIQQRFmLgcX1TWwy5xs2bOVBp43MSkPqm9HGs0bYH/
ZA3Y52iHN0GoAFwLtMPZZ3kPsTYucRsgROQggdowZ/2Ez2HH4Lw2aW8jT8YVCPnQ1iVdL1poEE/Y
YwTrIFN/QmetTd+RJ8xQUN3gpDl28QynXl84WTocBOzF4BNHPFLoNPTPTBOZVrUihtJWHXlBt2Gy
3ATz8TwOnabfDwMDEgqhMS8Gl314O5gJJmBj9LDu62UHNVYlZvlTAlQ55G++0OfPUEsuUZgzBR52
XLGKNhZqiZdNqX/gukPO6ZvFwOFo80e57HYC4yADWpM2uqtg+LIjW4Zu5JOVH+m29nJf5yHGPMW4
E8OI8xebaoZLOmsTGwQPSQs2PKEB69mNcC+jnhprBswcjMqj+hrmpoJF3szYyAeSIw3kvx/F6QGe
oMvMHBkCaBa5hgxxsIYZXxjmBXYoXDnZKuglHegBU4iZ7NKtEtqagxcssGkTKac40teYVWjm8IUZ
NFP6xCLHF/eksfxT0JAsOfWbszKWNhR3YYyy6YCzIHVPEvoFg+iGqSG8QDe5JpuB4Q75JF1H8hA9
1SL7xuzr7cS01rAVyRecceI+wZ0zHBWs+Jb1VlMtJ74BLMto8rWSN8ya2ETdXEEqafXRgnzavYBl
sbh9CGPUNDcPjjC6OPsN/lCRkOXOSA0e9MACq6RF/3KE4pDpePDb4oGsyo4EuVHS8K7hgc/L0nky
ku3lJV+OWuON2jL6JKfJVJ6O8DQp1rCO4WQR7T/I/wPU3569jdkLZlQ2xe9rMle/cfShbH49XfO7
g7Nuck+BFgIB1nYWmZzr1TmfBZlZ/dYMNZF40f4gRB3r67j4CAx8jnidpuJjh9L5OyOzGpwgcDOZ
h7/MZgEVjeuZP+9IQOem2MGm00xmFuRlJWQFLdka4kZksg6wC1EBhoRAVIryCUz1pHKUF4PsiA2C
b5pbi2OeEaB6xbaq8WIkeTFJ2twsULQyP9pOZtbozFMtwHE4/lVLJHiGuSYLSXOFPbZPXPcM4h6W
IjtCv+Hty09sHMw6scojdlHGF3Qp+CyN89i98Eo6ipNbM/D+idhYpJfofaFO4lwRicGZGwcR+Eq3
+SlYPE447AgF4i0wYuA0iPRFQKQGKQUv903oGLV6NMdOEDopE729to2GMQNSiDZMU3m+tKO8XTDD
5kNotqxsVPVYr1viNcwdhjpUTFRt08cFKs6AEG9F8R11C7SXCfOteEz+YvLafLHhm4XYzcsTe7Mb
i4i6dYAoQjjkozJvIRlm9fHL9F3L8OTlthxnJe/XJ831b2HHh5iC+8GlMost4TjpbgwmjXClSV62
MPmv2uGI2ENeEN/DTFxFCTRFl07w8GzMr4JTW1iT4wt/azoZ1csnPru+ZP5vc+11mceXNYN9ivPQ
QYTSzB7A7682ATr5IVhDRCewWXnRWiQwXaLmQtoomaNPGXU5OYXuawBgOxDIyaWrAs0ifryPo90B
ZHbM4GZmg6XaAxWpS0vqvxYTU1gzMPWUE75H+R68iYewcJFONDsBpxnkJbhu0foYVHkOQxHK4t0E
PUplKjD2rgEman58MbZ4Y9Jj/n7+cYfFa4YbuMXkOLqms69V60o/MbjMmR3+Se522x95jaM82Xps
Jo9F9RHyUawEqMGYrXCdgc0wzN9WrOzwQZ6jTAkYJVqUs4I37GKc/SALS9dojAZ3hXDFXLdKDoOy
EiGGg4Smp0p1J9hVAts8Taitr8yNeve9DZjPo/B3BeAvvGiZq/vsVQY4qw6GER+InvvhjXWWyJzq
GIBaQHO6vx++QXY2BqJmirtf5UBefA4+GE7aYx4xLz+nmDsg5NtG9q/IxSJCFifnFJ/0Ut4zRyIH
XfkevAGPNTLCCNy6v54/xOeGlcXZTK8TvRyeF/9YKnPyl+uvPcxpvHFz5y27BXVd5LkdIU5Qwsp1
X66I4ZFkq6Mhv8Irpq24EQ6kkjSl4B+BQbvfrNzA69ib4ezxxQk4xdLv0m/kYVuDrH6xCYhKZXfq
qc03ZxQFyg118zkb9nK1CGCNIaMHrJkNHpb1Yzf2SRtR4jOMFOMk07b8NNr2Wcy/hMULagNWxMA7
ZruhaKS2kfCOf7uNtOkMEzx88lzSdsNaoi1TYekcwQlA3omQMMGqRUZp/FlwCrH+BlZ2g1P8a2CU
cacmZkWk7gtmMkIFAz66T7cOgQy7QHheH/AAdHJZIZHsZXleuph5fmQmtrnBeYJ8LLeYzMiOrFuy
n13Vx5J4nOZzitWbapGC+SaOgbw+rKMpmjZvrihUuIhMMWjiGPd4CnikxWMdeyGLrBnNWCEYOIAp
REzsxJcpfGKUhyyGZ4u/YnJMpd8MVupA9ci1OMwIt2xjkopnb7CyKAIy5bo3+2Yu3d7KfvCebKhb
tMS/m8GM2tIIzSkoZ9Nbihnz6IYBeaVgJnxOjQ9V9d/NyeBGqbUjjzrAoIdBiynlSxfqDKwoyKOd
Qvo5ODmI3GRO1TMjVCfVViE+O50t4uPqbJAmuqXTbdMb2k7ghwUn+ls2dbIELEbrgYhzmyWUBuHa
3JtzLA5vMNTRvfLYtzjilUvMTmDR0aWjMg02KUvrzcm85VKlJuoRyCn4Nz1tqb31E096g1BgqUU8
MRNkYr2KM16MuPxiLhesGopC6i7S+17Yb+U+lTG5ZJQ+k5fL/TbFQhDbWW7816qAI6dNnRf2vfzB
aeKwWYsLtwnixSVnNJjeLHcMaa2vqerx2KRxeRyoy9pmFymLQD+EZQwT8vSqt+A1A11yvy1Hg7NN
mgnWRMN8wxOj8yQmBxYcsxkVj1yIJb55m960RACsixFTVz0TuFsW2A/edURZ8sNgOKRERcNFtFIE
UyoBgh+Exr1hDdTQfy6aKenW0J6DHA/3UX2p/sjnp/sOFtEtW+sQoB4z0IPWfnNCz8hYbi3qBYCX
GIG/D4GBaNYIRJ8JMMSOkAkvtIHQxNdGm3vRoqO2yxcUY0N/gtfkSp+ldub6eYamQshtOYc60RKJ
/djibkEnNOWqIX0C5o1CwySh7hoTJhWUtXYkmd2ZibS2eWFHwRN3C0SRdoGQHf/5yJJRlzIlQzcK
mUsz6wvHlsj4BW4swqzaQduonaHP++rmITgMfZiNExr5bhxT2uG5Bhop6VgKeSGYULVVv4XHahzs
BxYHo3lowZHZ0hQsjjyfP78bZxfM3yPOD13eU0ik2gepR4A91yiFyHxyZ5LV6qdcP8gHCnnjjcB9
JgQXudmVjZO0i2/IS5sH7JpxSt81pzepdMSc6GsGyty57U/7E8zxaZYJOCciYmZc28ETMbLUrhhT
Z14w99NT3p8B3BPe2xUFVXwH6aL5ClHMV+j47earTr+oaOhpeWe5XwpnJixiSg9/Uy5StEcUJsMt
AFliuheaHaUOplMCAQGMoyEvR40prbVlhIn5E9fJtbBHOUpjTHnSBs6wI3+DVS7NORT1CSgwaiwL
uhXXGtaJHNNq5WL4rDT7IrqpsJI5lqJTRbkN1GA042U6wciB9Kh2DrSDtf62eK/l1FLIdti0MiYc
c/rGKv/I6PUosWjlg72gwl+xAIjgGtvPX46v+Abh6le7TzaC53OEa6fU2EzLJR8uSG0J6jOdCV9x
5+hTs4j2dHHPx4XOybgOzrw44agIQaowHSzCNaSoP8JOqPdC4qoM9yOi149US+Oy/n1YwFIBLoJo
B954sH7A44GQ1XIqUQIBkye13SHlPub6lQJvApO6x1mf9IJyQwg0T5VKMiUNbC72ftvZ+UL9Bvuq
ZHztqnXCUUJNCa6KHSpzKxY1gKxBgW/RxiPHRM9zw+SbXpaik57S1xcK1YFym7RL4IsKs2+Skgw+
2GgiS7PSvHkNoGlL8UnVuALGHFKynGblJSVKipJDNol1g3FUbNAzPwlS5m8wyFx3O/W78elgBR/G
r/n7rle0RV+vEnOq1UDujcntoiIidoeBa5m+jDIJzgF7vgTsb2F/Q7Uk9sYc5tKOcbmEBpyIannz
0MHCyEO4clDJbqZvjCW87Sf+1fSjhDEmCwMvB+bYrWdkNENUPvPhQwVdxir1saRWrJcUMCTt8v95
xxNkhjBCBZzMdMhP5krdsjR+ZXktSY7I9KzIa0o3t9RgFZ/G4aNAabJDSf+wsp18CoGG8t/nPZWs
jLfcsUhWvCiFa57hyIYitjxqIFqqRQoyiEcOG5vL8CJvIuCSYRVyWuq/KvcYdTtKgWg7aNcSmvl3
V46hktmK3agTa4zTUgDqi9tqyLJogV49QzlyeWWLlzIvbwPAtgot8BAQCQFcC3aYzE1SOLCU4Vs5
r03/Ym62nRZOvhnZElAvfhOsCBH9Uyzov3rsDaT0Kt/66oXFtmEOoARHOHIxqhnsFg4aAIgaeo7D
kZF4TbiMmx1+KlBAEjz90Prgo+qwFfAXmTPz1r4b5Fkx2AWsSPIsLMVJVg1a13b1Fr9xnNBcJlCF
nauMKCKrVg4UnVBMnnRjC2pZEuXb0I0t1EGxP9RrjUM5GWzuHiPdi9caTldc4ObEq5/FUeKkP8Jj
lxbLKgFmM5Gz3xGQhbQoeElhaA41MEIG8RFgnf41fUCGY18RcCp/QiEqOhdMuZva03artisxfoz3
FCR8lWxXyJesz8k+llHAFAgCXD48d9c4VsR8svNzw1Qh1ywadZmQi2kyFmOS+iFYSBj5AGwzmZDF
eb3SboQ4fcuAKfcqMqU7dMOuWij3frLVAWoxJKGBZDu9LmKxMrBjiOb166gjgUzCdRshoXZKiKbQ
9T/H8WhtxoeHiUuAtjLUj7Z3GJvpmqURCsKs6OGEHITbOIZvw8zGVF+zMlrJP4Q65cdXtHkD45Ey
D2P4zPPS0H6M5fS21+ikGUWPoBtwG2DeHLRNtGhmODcR7a2YsDXRVYEEwBhc27EaQglIDDpACz6F
XJNC89mup+xuftBp6PeM357yraHsU7eAl3G8UdpftRmp8NaEjOctDx8rCHSx1/CLorHyOA6k+Nrg
RDJcppwqDpZZaUyYAaMnT9dmkWgxr2jg45M2zaHw3HA3GebkyOzyITlAhgHV4+Ft7KdTjzNW8xKv
xpM1c7RjsCemQoTH5EFK9njewY1eMv4AQmQAf9JR5Jn6F/HpCFnOGaNwHx5Eo3p46xYmYDwgfrAe
EZQv0SUnGvA9wRJftzofn74k8ZLPyZYAhUxel88eC5YQABxZMCcH5T1quMfzYigfGgXQJLHfeAOQ
jV74jcGb7U31BA+JFm44yynonsVNqRDjSrBeOGcc0M0M55//+L//9Z/3/j/Cn3ybp0OYZ//IGtJG
46yu/vVPzfjnP4r//6/d73/9U9d1UVY0UZENXZJ1WTQE/vx+28dZyN8W/8+rf0z1t6HVOyak6RIh
EBZrSHXqC9mbdQRLFjl7bcsEnjnMGyAZlSsOBYKKmVRGWJWNrsskzU/RD1W4v1ML21CjmSHhQrJT
lOOkuL5xllUx6RvdKbHVwhdpZNhDiwRrwttPr+0E41ocOpNtsJwio8S7J4De+6Rd8okXn6GTUm8Y
yedOg6MYsWfL4hw4yPsb40fDIAQnkPY0qPuen/uoL9BHuFoZTLTXv35YovY3D0v608OqXs9HkLyr
XUcDhZYI15Grwelywo8Ey2249zONvNyBunP2XiHhztT5X38ESf9fP4Kmy4okSqIqjO/zv72vd6Nn
kaCE5En8Eg5SYp8WW7K+F5imfGUYNroagyVw6TfKtKt0YMENBHfdHxdRNd+AWhARyKiRtyMDh2jI
5C5+//Un1Kd//QnFP6+oaaWXU2FIRryyK7kJzDe8X4jBYObgpoQYX6CvlZdBOwBqvZFc6K5hVSuX
WRY3bvlRQScNPYFKPW53Pcy8QvWCJVaur4Q4czIEoNhzBIOik32AlTdmhM8L7CGco4TRfikrLXID
gG1KQDqONreGCo3LyGL6wdy/yb1opYunBAdfrji/tgwUFSn0omCm7AuTAomh5+NLT1ZMN2CBw6yC
ATJdh2aCo6FotWNA0RpCLupwsdr89dNTxiX0b/tRVQ1NFqaiZqiqKKt/WmKNIUyrtpx0R30X7ITf
bAmkFq7PyezWLk6PmU5GxCzcwxVw4xmeKp8EFaHWtcXffgF11WHIZTI0sEOkpzjYW83y6arz3+Zv
lqH4dx9T/vdlGMWPLDRaNT+S0PXL9NE6/nSWsYv2t79ZTrL65weiK7IoSfpUF6ZTTRLG5fbfFnw5
lcLnqx+k49k0Zp+rs2D7q5UlmywXbT91f3qmQfPZfOE5B+O6G2ZIL35N/6/fivQ/vu74IVRZM0TO
SEmZKn/6EKVRDa+mlo6ry+ptbizLfszv5WJ7XdAA7Ryw47/5heMP/LdloCuKLKvadMovFAX9T79Q
KPIuldSpeJz4fj4byTXWRpwdw9l+am5tBOXXRT0/OLvz3/ze/+WLaoIm6IIkCKokiOK/f1EhnihB
arTS8TEzN+XmGG32djqzl+u1xwgJccav/v8oO68lR7Ws6z4REXhzixHIe5c3CqURQoCQ8OLp/8H5
broyKyrj746uU11Vp5Awm7XXmnNMb/nL2ZV+vINM1eq/KO8gWTMl89uKkQtdq7WhnGwoQCcwd62P
bEZrMxCce4DtEIUnBgosisg6mLmbv9zL6o9VncMbomxohqWrsqx8W1KN1oiVKuTiEuTtNWiTtrnr
3iL74Jr+dMA9ht+IgIjQHq7slb/AxribeDPZ9rwP8Db+EbfU7OiNnOVOsf//L8f/fjT12+UQXoTA
6HGkbLjnSQ6zh/hvv/yJ7c22wdUL3N8uhdz/hd/uOw6oS5ZiKabIvf7n9X89m+frZl2VzcMdo3Ub
kvdtD57OwO/8Pfl5Xm4H699uup+vVS6AqYqSpVuSoRv6t4OKlR6nbSPUGyzt9oZUJPfd8rCG+9Vg
RP2OkeLk/baCyX9ZV/446LcVrHgUuXi9ifLm5R+mxuAtsgfDqzv084ALO4NmO3LYO49/qbfU/l7+
foJNTbFUkcqLZ6y/Gf9nOUtq6SVb0U3Z7A5TdAWMRw27ITrkrXMFe8gD3toLeehj8Jx4rGmfjFrt
ANf32dmux79d7v/exX9+Go2yTzYlQ9N005K/La4J3/+ZdKQqsdf2ng4cSlJOKIuTX54x6UfZwnc2
VA7BFRYlHvI/v3arhkC+b9lr8/S4lYdQVlm+PX/Ct3rZ4+Uvj82PEqQ/w4aiG0q/ilLf/nm0RFLz
R2VKr834UHiHwfTuDjjiip7kWBz6++MxeNF+Wy6ZqAz+fWhD+7GY9QW1avarSb96fy/QrETTMjOJ
xQUEaRonQ2WOUhbc6blZqVvxgj4zP5y+UMpfty2GX5tJQz8kApWc2+gzmG9d2zHtl3aS+cqsJVl5
QDtT+qgusuHmxLG9v/aiYd+nuCoQA09uw4c1R8NQIbP5P3cVnrcLRgQ6KwXhWiXDIjt8L1Hgajab
XfXteWl7Q9iaxkDHxUYlK+E2ZrQNYcRue4fI6U1a0xaxco9WNaKV7ELXEyUL/cg5Uw1UINjsM7gD
Oz4oTdw78+I3hul5bceti7KH8eyr6AUU1ZR9enM8LZiVokOkx09fP9yW73VAvQb1aIEHGBWyhJnx
zdqjWVTB16Bx7hNm6L6HkK8JE7EcVEr3z9d/qTgtRjcINLY2ee2Y0EUXhCY3YYB7jh7uPDqXk2wl
WHZ6uU2Y5KKzQloSY6NgchjZwrq6nOKR8uo7MgeKKxqXbQ60oxcDGB8Y1Dr6c8fIArMzQJCEvAux
I8FAAN27CdOcdHRz0f0tyzs6fDpgsAxc0l1M5AFPMFLMF+yC4hs/QLkqry6jc4YOwCz53VfmKDj7
adRFUyQNIoyYXcK4egvTDppyLXl6P6TB/Mo5Q/rQs0/ZBDWN/UUaPVtyldAZfGpYyx6E6tDmthk3
wN7gzokHORJli6hTW0Nrotv3DcoF85IG2ZLdPAgLTj+yd7gvLVP557Z+51Nb0IxeeKZWYCKIqERp
cYmPOQhkojbOSN1Jh2Bbwzs4PWFmM0Z49IAuPh2YE+RRC6AQ8wFGUQjNFtiLFI9pOEHs9lFY4Fwq
hm4g9UX3lUwUyuiN8qJkzYMnfT4DpBTMamPb+TJfB+EWJjDBxjEOG6lEl1LS28VdD79/DMoMAC9h
wDlqUfILGfs29oMbNaB3JOEFNxie9iC0pOtzbu7RwEAtgiLx4aXyuMS62jo6v062nkD+UI/9q08u
P4/iWTRS9i8wuWMFP9aSE/wwpteDkDr5p854tPRe56IDjYJcwq1dTcIfS+xMQKhTIfkmQgriaCiB
mciS21Q5Ehhjwnpn6fPMJc/Z+OytLUSrG3MkIDE8UpTwgP1T97Tm3OJH1iAsFwFUglbwroyfaTni
meQ6JusOMtQLaSWBSR6kFTn08YVbr347nJC0xVXtaOAKdowMBIQWOpUDrD1gHiKa9E393kk9ujWE
O4To4Eiu4GljvbUp2h9b/6jFoXLRUyc+Ql8WfM1TEKLgAgBJx0DnYYtzmfTUzYNkmbcbqswQwhWX
zZX5kRuJDguo2JK5nQ1GoGTGDJNU5zrYpNJDTo7Qgb3dvfytXJowMQGlMiZEj34F5cJkhEhqh6Si
qzSt+bMLYu8edGGn6jvKzUR3aOdegcyNH6SFj+/L8osmn7am84VEhZEQy002DucMmPJtJLi9aOJI
34aODBhqlDEW4Y3lwZjAP3xO5anwWU6JGZt3R/5FBpfkm9FuJZ+YEYUOC5JvBwQW62E/gOynHbjw
+Luh4KN/LJksa4Kv0EBnQtN4jNjoKzc8Qsxqls26+ZS+yiWbUNbld36TQVg/g8es9a4sMqyk9vNd
fDf3NQTeMT6Hepqge3ckLMRwfmqPFRnRK2Yc/tbe6iEg2emTnTU00Z+YuJXzHWUL22dYWRWvBvfW
MjNwOGM9Kk4fEF8+a5BHocVHhPMBVF9CHWNe8FIpb8qUJ4iUA5Fp2sb8oIQ2dhES4027414DidOB
ylnUOzNgLoifPJNsDEhIku5bAQYgkCZGJdhq9iLTggwoPK8IbmZu+AdDC84lWVPBFUqYrfWvDTRz
8oWhNqFtYuI+gbMwhYaj7eYfjLylT15EnPjrlyBDerNxz8l+cptEhpteuk/eiLCpY9I47fSD/s1t
JGzoSV39h5+MsINP8XdvdAQguKmLIZv1HujUuga/aTkq92/rypNb7kg0OrkGiwdsHiY36wcSAC6L
x2mBboI5HteV5nMuER483uQxJmeOy9lvZ4jnTqYdHqQtXxqFnGvQH33a/BiqQ0EB1oNnnxOOthbb
wUQevCY3kqTsZPvY/ruMUH7US30VQU0mW5asKvzkzwqmyCQpE63mtqSls1RBZYc+ijN6hAcGmXfN
E2z3PoiWp2O8lRfSsjhCvxIXzUJ50+f6uvV5JsRJPgJ8cGkm+lw+XGks0xT4Tx7078/6Y/skqbJK
CalZGCUttsl/flSqd1l+3o1whkQrjaZTIMVl6tMJ/fdh/tt6/lGrfjvOt1NihKf0UVQch6f8hl2l
ZVmPOj9toTpNVXOYKm5E3GklHP99YNnstwLfj0wzxtRUTadk1759w7rtTPP2iJt1RDmRYNOwqcMe
VCEXJM96HFTFAPkZWpL7Ahk12hhm2XRFGPGjtwWAyitqY2y45c3apWChPtIvjw3CicekxGd2YGTo
634+0cnqdjHZURhQ/SC45KV8URbx3nyjfkF/ghQ3Rb4ApCcZmLxM2Z2tkKQsRaoCSo9yXu2ocqTE
wQ2we+7AA3zemP58IQ5dyGcqGJpHKDUOIkYd+rpwtQBI9do50El+x+y0gYpBdgSx373GEtEV8h0L
xxtdaQQxvKUvSI7N7D/MH7BnFi6s18wBao/2XAWG8ZJfIlBi2jjHGofUGAXEpr48zmQ1+MQrEauA
bNq94S4fK2M+sjIWVixQJG4AvaX1D4E4HtSgEChXOc0XdQ2NncfXoI7rE0yANfJyZHF7sG2SXOQa
qCmrg/KW8wqCDjUvcAgCEsepR9KADBWscaEnPs6nAz3j0CMlhMPwtxgG4jmP9xGgc5ODwRDnJc/7
wfqPTcG0fg2qD4Qhx7I05qTEeHhPzM0RrQH63oxp7Ow9fZdXyfb5bm4tZi44X2nW7fFhExeHUha1
8rxa9AoNNNAfSN1YXME91F/GkbnDdVmtu68SCR1oiXV6zJdli4PUlvcg1BgcseCwtgCNwcYoH+SP
/CzyUZDpX1jpHxdgO5dkn+yvq9PexOpti3veH+Ie5z/XgSEnJ4tosqaXmtQf6pSg3Wp/eocooJyZ
9oSfMNV5S7MusOK2FD4weHmxh7+1MH50FHhsTU00TP6hmNr3Da/1hD3WdS2drGCHosweAN9whrDw
/InvxYvR1gncfz+wP3e1Eq0rk82XZGmGZPzXUvyfPXZsvbSnIVrxLEtGd8u3ymEbvdBSTqXXm6JB
eMqAJ/6y5/yvMfvnIqHJ7DklXZFpoLHJ/XMZbPTb09IfQjgrEKmeCKhema8tIl1DXdcsVCc4Buw2
Hrd6kIv1MdXbVd6+mKjUeC2s/s0nEgSgoa8UIGWzVEQv0ptQ38cVzLJp95AZtYVjnXm0KWRrQ6vm
ZRwkCFfaG5uJxsnubwWvtNRkP1UoKdQ3LcjVaHyv2ZxYG13MwAq+UT5K0F5xCLyGorgInzw91b4B
HaHKw39fhv/eUT/OiCUqqiLS09HEb8tmoqeZYGlmPDPY/eQ2rb1RS6f/NX31zNsnGx64esfH2JhK
ywg05mmeTYyp5kkr0pxcfM2esFOhQNW0OgEP70hk9ECiuZ8kzHio9UbVSAhE/zVq+Cc9/Zl1vC/7
B+czfv/3V/n5NubaWophWKImihCt/7y2RHebmd480k1xqWYQtljEsO581M0vD4vy82HRaAqJOnMd
yzB07Vvb92p0Uho9S1xIpNgon9kVYjyKu96TelRD6D7T4rawcr/uJqY5MaNp1Q4Fyo/7m6T5YjTL
5aOsfyppD7svw6X4OJJiVwhn5gkpS4TUAvY0f7nzpR+9ajrj//uhv72Yq+spkqrSDMESe+Ljvn5l
fqw+CL3UHXhBDehL4gJFRFZq69yxbdedTASA9+9LpP8cSfz3MQxNli1VUxX12+12LW5CrhpRMuvl
lRMcnKKHCETjRYk+H3OItbh+JVuE9zQ0IugzmHcHbOLVbbwyGCNdXrvroSXMOVplu/SsLts5CW1Z
Q8OEMS+tBeXzAV7mgE3Jzf3+FmR7O0rm5sLEgvXa3T7Tkeygyh5Xs2rboNRIZtfIL6rJEyoKKZbZ
imSqeHTHlP7GJhFhpkJZ/4l/ET9ChHQH0Zvs60RUHVJm5n53ZXzlIBO9qlhJgisiVWUjENFsBg+8
1S3OdmxZTtUR3IRLbxKFyzyeEMTbAnmh/VEMRHmZP/E3+rzpawOO7QAxNH+h8nnCgocRzSaulRe+
GFxzIkXGmKzxdtL4AYOx77ckR4EILlgMbjVMPHWczdUxUdkO0BW82eZKGOCBYwDyGgOhDe2gGLEF
GT0mL1+ZU93TkEAmOE93IAKHL0/sPRjWh7qjeZF8pkG5NsagBeYJsz+uA7Ij1xhQBPnaQF3AhCIi
ykVxfua9HG7Uj4bSwCWfbRl7kl3SmMa05bycdoAW3DdH9XCOkNijA+CVTEvAtyOlg1l/ILlwhf/F
RT9m2FFQzKKxhtzMLvc3pkjVjGwCzwh6Hu1tLgXROB5rQTfphsW0mubz6xwY4OhxTDHEBcXXfc1I
nGVLQP81uwfqvHYEz3JIWaRP5VGT2mBDF8Tz0kcNmRuwQbZ1G5UU/x9mhCuNqErEIRtnK8TUYRN/
x10IWmCejYwxsY7BfSA4hYvcatNvkadg6cJP9ntAWRh8t/eeslTDH6bn1vGydp/IugDuav1G3EJD
BwzQxSXinxYkmo+N2XN68nUOQuPMbZ2Pxbs2jrzIOw2TNTh6PveG4mjejdMpGdRYNxxaUSc0moiF
6BL0PaFJvjPnyUza6YfTRzfi6zJ9ionXVJYQk+U175tslC0NAsTZUZOvuwYwq9Dqey/fifsaqyTv
QLv0MN5tiy0D6zCIMcagNphGA147eHvbCRJqP3XuA3g4s3ZTD28bUrKhRqNpHXWD+1B1One8m4ts
YO2nRxjVLPJ0XhEmaXk94Fd0sUQNMx9BaCCQ4NP6EGaZDBbHEkTgnpAICI0RHTyiUXLBA1zX3Xss
0LU+03iqX33xV3xYKzVzSHdsvqoj5pKBvBDXzUdyUVbiAtyQxzh1IC2VJR6FC90QylFz8QhI8IPN
wcdIdvcg/noxkj+b6+Ygze7ATW3p5QKiLVmEmEK3rnK+wZ6miDTApo+fRSCQTJ4OamnZ0mfFlyP0
QUzbVP2UI0JUDJ84WDX0isILoT/gW2Vr8UHLDaSt7FpDMGMUFTqsNxowGtSW0tN1P9LnSbKTbjug
g8CMJRUjPk2CK4+ZUcNUS6VePtSF6IkGd31mdMTTTp76UO8mcrNQXzvwRwQtsUmiK7xLFSANNsUp
cFR5UAEeOjwpMdn3gt85Fgu6Fc9FTbXC1pnETek6euAmabz06T3BaCHfTu0GrirZULb02+bs595M
UySVgk+zKDEM8dsbs6maRolqnZePNLqTrx1blSegS9RJ9lLl6RODWv5mgCmlGmLPo2FBN0/DTOWZ
63oMjNRs8gjVrGN9pdgdMpI1/v1i4i30cyTAZ9RlPqbRDwT0b5/RilvjlN+e6ebF7fZc3HnlqMuH
uL9pX6E6zhXeR3f6GdhxurwhDw/l0ZXW0+0zv2+0eCtVfoPzE7VzZD5sqd5LPWUYOiL1/rPXn3bc
AuzLEBdW6TjMdn08+hU79TAKj420be8ruZwJAgXnMq5npjB9Pdy4JsTaqbfggbRsYoqrtPl8WKuM
1f8BIq8CSDIc5tKihparHcpkdSUfBROJTr4Om7kmGV6tUZvCAx9l2qaVV3J+jrpRTZXRqGNN/bqG
50SlHal8vdLPe7RNX281j0NBIJtYr9Rwo1WjezeOELujq0azUPiIWBgQkPtCTlSibiVy18g4G8Ta
Pk74+bizBpaGj24U30lG7+ncXNTMrs4tAdZD/r68GPLag0iCrpxMqRpLP319uOwBnjrGKspBXcbY
dxQAtOUqu2TnDvsyRuRzr/hHa1yaw1yYmss0ckLI205ME3xEWP0df7nlK9glkUxPko14YaTDDOQe
+upSINdjJrVrxghiByeOFBs43UDtBHMeV9z7aLqzo3Bdsas2ef0rJ/aG7aAIp3RMTO+lL2sGMM/g
yktb9bVwK4pLxONyu0opEm7MQ7GFW5diX5UzcGwK4AHLbRu/JvQyGnYN8eArGqM37DWc8Dj7pFEa
PRDLrwRz2tJD1DIuKAOLXrzf4Co1jxKyyjUOEb4a9gcKhoZGs4UocokTSwBtIkSzuJQZKLAljOYM
mirGACz3BBZETi6TTbYSMVi3a4xeWj7C4hKZePygKJB87D+lnkuDYYEfNQiO2rL9oE1ORcMJo3fe
mDNoJU8uj0WU2wLymMJGd86sijNRy3td7mVvCUYF6F9A9U1H1em8b271WimPd2sFkAqgAr/Y3PZh
NquECeHvOeyWm7nT8/G19ZXS6TgQ2lWodAX9SDvqHGXwaGGfX/IhZi5+iW9Eb40j5MzhujndkOeF
26S10N/7nUhuCnvpmFfr9bGRPk7q4WGwWcOKnNi8VqdK/5SFK6MdSPJX0b697mPjNJKAXcMHZkhC
x0cIz8btrX4uw+I9YfOlLjEm0IauJ8khmgnRJJ9caWZMtDmN1Zz7IwrAnmEBzpzuS4/Z9RjLapK/
ZQ9+ka3jJrqNiDpnIQdDmJxck57sqFbnJ9oU6ZYo57RfAieCMGbD+bJYWYQvYpyfD8LonuAN3jV9
GuNUhwihLvgrKt4BeDzgBlYLjRH0eyEPeJWXyD6z4QvLDZ6dOztSxsLYhvC+naUNkxPe701FgIXJ
/lEGlnN3Y9YolyxdssuSd9XapW83JmJfFZ186qR6yccpeVfWAZUxjzUDnUgPSCRl6GVc59dkirKr
bicUVkxosuycq4Gl0BUqKbeYmaSpXUF4oW4a0EtD7T3K5xJhPQoV1mMUx77ZMiDU5ipcZn0a4i/3
VOFLMgEx4HXjT+lNoCpjNd/yY/rWKu/1A/r3RAvAoISOYI7YVfFnjJZkTTpbml8XjohPqpPeG5J7
JX79Jn48l9d69nyceyOLU9A0qQfpaSc2m9OdRnu3quVtVc55fpSOHjS8fJwpYJtmV5yFWnFJ+nGQ
kgbtfQd4vszfG/jPJ4+9uCJMhGIlDqMX3Bz8UMp9h4KNWaDpPhsGqQMZTB4tL2PX8exDpaWXx2/O
GwYxApeSKoauUIKyn0WkGpLAmnjQdMmWfezpgJc4mEWHRlvevktMprJ6H1uraPN4a4anAQ27fbey
SFgltamX3ZFaY7mnaPzI1zoKXIGmOeZHDbbvRMY6xOzySZudMInIV6Stbl3aE4Dbj9tteaLV1RwI
2pqkkLtn7YomWy2OKmOoEEJcjPqohTxoBd5l4VkMXRD7lTW9zqJjuetIExokC0n1AJ7NTsBQHKR8
QLleOkhDV1o21KovD7A3EzWE58RFFMYwlIl9UPHvSKOrvMx4iUYsargD+QPtWmncZpIKo0b96MLp
bdeNlCX9QKl4F26jOGft4j1LG4LcgUE8pEIsoq1ATfmY8pHD67ZCiU3By0fCNwvSsHSSe0D2xINP
gxeHVaUZEXH5bMaQvqnHy3ysnQ4Cx6lJT1iq2/St3ssLIZ8ZzrXmDbsAZB2n5zuiYV3eXwmGOY2z
+1ZR0OIv+bkVztVP4mqfz7cbsHOczKmHMZDgzddj2eluW15MHKyyQ4GbhiNGc8IbE9Q+iVkYX4mh
xzBEWCPCkmaqmYMr97Lo0d9dy6ep/MkQWezlkFbBLJiyTcVFX08f8F0a3NGAb3cvUIC3OAUwR6Ut
HgTGRQZ3caud2+7LjBfd6Vg0HmPvVF/wKDPP7sgtzia0JqQMkFY4uUuA4a8j5PasGpXpKU+fMPFO
CbR7cKULVaPVlkGsNuoiMTcYAuVyGkmDUmROJQ2IdMiiT5SeLFQJifQkw6l9NMH0qTsnbNQEq4Zl
vwNRPlnDXpCYyoXWd1wBpxEYpiGphme57FoK4qNJLHozvJ5cBaimf+9wUdqkT1wxRZXug9FfSR08
MOmbmLPkDnwNIlovNI15zMSR8vZg8C2ig8eE2rz1CQt4WGquhOAzx43R8D+mVwIonpVfKR7h53Rd
dKCmbZ/0Z30xoKOzzJjXJLkar1IU8CuN4nUUMAcQ8BQ31DktpFayKwgNpb0DJ3ESP0dQ8uI5eCdt
0M0ZfV5kFvqcgSnKADuHQItMLqO54STLepnSD0Jw3S+zyp2oQjN+IxvD4qj0EwGLqDugp3KN4WaY
QwlgfIK3YNAPZZHcFwN4TS27I6v/FQp5ZP0HXCZkmHD/CngKyJ2ImXX300plEwEW2D+guz9smURN
WuxeOYF6yeITPGGssb9fAN9nGjIMPxR67kb/Wdht1Dj8lV4FcZuLQwnXD3UB2F1af+ohatlcCmQs
SlMwgkkzjJmFtF5fmJKtjmClIC5hoL/lH1jHwGq2kCX0IckC4XOPETz/QLLenuZ1T/HmZ/GkASEs
QRuZy9MWFgtEE9D3NFZbQlqpbmPKHDvi0XPifbWnK18AbXS0rQTbcXxdsSIoI3nDsgLK90m6GaqZ
A3eJyqghoElOM5d6h/CFt3IvXX2jxjBnF9oA+zHzGmzSBbGR4AZYcT9zwQW+d5vnR2nF9o7nmBxF
g0CCCuLn8CUNjTHZBOzhb2SJEzaCYTcOIhZj2rqILlhwWCBC0mrkwLjP1AawCA6nVZXhgEw4wLm6
ztJi89QmQhKI1KHh2GzHV3nahAsB9r0GkADkrsetEIv7lzjjNgSJ2+3Uw7EsBmU4MOr/sKoqEyUP
90ozrE3uHbtaC8fsXVo/JjKgoO40SFevC4a2oyrNssdQOqHQ97PonS2EzkHub6Y6qXvk/MQCocbz
nYJJcDV5KnaYd6hA1WUYryTLAVEeiwMJ3jHj3BqC3kCTmXL1iUHXZUlVx78uT8Ni+iqmRjFQ0M7c
6nemL/Hp/XFligkdy2DW/YBJygrKNqlM90Kyf77WfGwcNwQrwB2vtOGJPopE73TzQK9QFD4A/ecR
zp3sIHPh/k5BmX7qH+XV8aoNuxYEBDfyfIjfuE+bYm3pRCBstPDy1P2rRTGxKcKJYk1yYwHt2WCg
RBXEyAQIIaFOit/lu1YbaNLQItdlzX3CmFkfAxDOdQcyDE8+HHs6bF470mWveL/timzAjAkFBGKC
J1Dw0/rFVTcwsPCYCCArJg1Z9FDd7clkcpzM0OCiSxzNRs4sQJvoBPxn6S6D8c2BkG2P+x8ojDAS
opqxKUeGLwdLgj0eazarlQ2owa3s8ec4WAbLy8V8Z2Rkb+Fqj8AFNG6SD0TaWU/XB87s+Pyv9PZ3
23NGzmjNodaNHVjuJ84jIVk9rKlgzNsbjQL0RM3UDCcdbFbohiOhL75I2zKzw03dJK+zil7tiyCs
VNw/TgeVu6GLWFPvgpcweYpSk1KS5Wt2r7h0iKOk4pze51we4GElFAQmHAVVgGsQzPHaC9pKx+0i
YY4GxRWmiNJeRyvzLSmQeIEXbqV91PUw45WgYt48aYdXvRVv0/C6NHdK4V6fxzRcnupzgxLqloZY
CPAeFkutHKXtUud9GqdkP8H100AjijcS4KrGi3qJA70+Pt6dZThHFCVkwNqVWVSuEu6DO7/SEGYq
XRJRcoXItBUQRnI/86Pvc7fISqSgVFk3BFmyw2oXNW9itMnuqHJwE4pP9r3GRO+pJQZ58vDEPu8o
49T2bmdoFRL+5RczFJk/X8VLKf6I6McoEnIxYgeE26KMd7KyvfcTcS4rHTzNPKTmEosHd3GRv4M3
T+7HRsNpH9KjI2yk+ajV/S3+qHLf0BdsmrQbQJeNfKN8DapkViRDKSOnesmGUsRoTsNBvi1r/Hnd
QQM1qcEyodb5BLUkkFd4vy3oZGF7Nu9ElOxv1TGLjmrvHTwdr9r6ES/MV3BrllkO7ZLeRfhlhF+o
Dq16XEuX8LWKuWL/7rz8re2iSrKlGyaCU8YNf05taiXPO62QwTPTLA5J8LSfH+RV5GCqbbX45WDK
36YgKh0oHdW+qJjfjVSPrnpWZsicE5+y4vTiXtWZzp/Lwllxp20Iwcscm6BOzzuyK7vZM2tEDhZ+
Svzgvwnq/9YUU3VJNCTVwtL1XZKRFEXaxcU1WcMVMf3k4yHaVwLPmGMjVwR9p302vwyB/jIhU/73
iN/O9ckSU+1khckaGRAAi3QbcdPOGF7/OiOTfupNtF7SixlDRSTzQ0ENMCRNw1snoYl331RnnvkY
QHzHDH63Q0h/OZGaic2KuTU3kKF8G/wZZv18lKeMNhyvQiZxjunyLqBZPZusc//ft6vyl4OZmq6o
yLAVS0O5/Of92tSVlGk6Tt5aZL8WntRPpWQNuF6zSf5MXEvGgyARAGWo2+kdJ8SJ4FbLZNoLW4oB
vlB1fkNtdQWmpZqD8PHEdkVzvIncZ9tiSNSnXVVOpCdBCqglTrfT+K6/Nqqya3VMkWS5N4gD/v2d
/iLa4dz9z3f61vqMdOOkCA85m9N9keVBS0hjA3HDCY/03xBZXQf/PqD8Q1/fXyyLJ17+b1xrfTug
8pK5YkXy4jGcTqdXZ7CxVx/+xHPONzvg9ffL4f52zRj6c3/w2DN1/HbNnrKuZYbwQGm+G88Le0Pq
0dcKfUgw8XlHR+5yKS1+O+aPB6BXt5siaiTFkkRF+2aXEbRWV14VFgIC5piHHNAcDebvw1XkL0J/
L/Fl043kOLIdBJ87ffvvb/zzkUAGJav9A8GRZUT2f96ld6ETmzQygBht4EHgwcrHtIPdlwtY2C7G
xuaX4/1YV/tDIS/TmYrLHPSbrkLUSsu4ilgU+qQKNpyMsuoxXR/P8s+lT3zfb7eszBf4Q7bw7YD9
7/+veqRoCh2DXsbpfQzr4TvbQUoiGWAdiIBfnnm5H0r/62Df7p9ErMVQMFLun7FhT3H4bDatPbQR
ZzoTbzLj9XAZY3H+5TvKv53Ub0+JbN46WTv1h51mHPbuMj1whiRTexiZRuurHSyXy90vV/LH+/jb
if02oG9N7WaUAh6QsYuDbzUkENTwMNusA1f59SH561XkDlVkJHuY2b59QzG0KhMm6AufzRuQuA3D
2BWXEevU+Rw47uf1lyup/U0GgblF0jke4iPtx5QnfCWnW9PEm8rT6QutEAfoXjqrCewcpl4Gc9Mu
mCjXm9e0mEIsEombGRVh30JJO4B9jnm+f8JvQnBKqBYD2wWiT8SEBgiH4iD95664D4msKC7NBfMF
+x/a+8oqQiZeUUdDDARV184Z6IfnGoQ17wxp2H02ZOlNcldZgxVFjxSLBAL1r+UqMIaZd3LMVTon
yNhWPgBhwzhAiYAnCoL6zliLIz4+wCiWmJbZyqpapaSaAUVwdXDxaxqd9EGlhxd+mYvCf04Frxyp
Q8NBX+bRYbbTjcpAOvOBhnlPl/0NkqNpMaAL58vDAqkiXbFbIH6qi/vguu4z4HU4RYTeg9ZHf4Bx
ZZRuUbDTb6ZZHeN1rXwMJX5LwyHyroNeHNQ6/4Wch7Bm1hx7WzFgWgizyNdLR/GJunrs+CDEAPd/
OBpqU8GhEdEFAKOA+jnxSN6iy3dMW9r20oaWBEG6lKT9Ohju2Y541nSELeGdbCMbjM1BuxiJnazq
HXYGGVmzowetf/OS7RYyFP6Ii7EEZkHM9aFkD4Lie8wbl/g8h0FEQJb1IMPlszWmNBuNxLvuT4Fu
b1FVOyDEGXcMaduWl+Ss+MaUPdAA6OqQWFYHuB5DdXoTFWrFg+JLziiENSbbJp/1uqetRxZBgSll
DOtiUi1EVxxcd/Ew3tQ7coh8HZSibY2qOfgVNnIx42PBp09a7xKvGdNd8p/4hXP78vSIE/qyhspi
mw1xGDnydFnNm88XZyT18fEI3imoDkS1ecjXh8zuP2ikgj+EwGB8BtuFhglgcGxQkaz1D3UgcuFA
7ryCZDpKZnlPpCZP6xmwH3WOzK/4ZiTrgFBOlu1UnAj+yy19ZsicfrYHju4eT7SUGpQlir2mBTNK
lmyv5LEewCoKiDvmX9c+y4p/nA1OC3M3gFb5oAbmCYTCIR4pePhX7+afzg3GKdrldD4DgE5uM2wm
e3CVTsXnJ2OPT5U4I8IvSbMgYsRrB0yIyv7SENB3wZqA2IUZMn89tFbnhveKqAGy4panKSGnoqNt
hEm0l+Y352IGgM55rujZAyE7VDYprwPLLbzH8LlSR6+RsM4nPFDeaUvJ/Frqb7urly2sy+mgOU8U
3D0U9Nd1/y/6MksWMdlSHFG16P0S/T/vNtW6mV1SUh0d3Dl6mc1w9YW7l+Jo3RfPN+ffK776l2LM
wr+s6LpFzUJF9ufhYllTYjWy0hlzQAa1OmUCfIflAyQlNILCabb0zpgmgPiTTfJDbHDcN4Gt8uCW
BbSumX8kl+bApjyjoQfhjmmuzuQAspunyAOQYmXcc8KJf4ElItbkjrqEjZDZ9O8v8reqkm8gYVDm
v0jLvr2mX1p7a+q+qpxO3bnuzIerIS7sWekEL16VvxR4P/3QiEj/r7QzMWKr30us6nFtLFUX1RUm
5AD2VHOWDupX81W+P96BisF3h5wKvZbNCDYx0Yb0K/zyjSXxR2WCcNaUZByUmmxwx3x7W6fP28OU
6uw0FcY8RR5tm3qIjojJ57JzX2dayejgrrayLxpyE2HEoe+p9wyjLHNQ9kHwLnnR8VdKWBagUcxh
Nk0HMOgM0dnT5ONS8jrcScgxFnTvvwxwlnOYgbTdWHa30XWkgc+ZEv+MwKWZEJdUGph7POYxkMGZ
TtFLnetYVubSFA3za1IQApeMMtRByvbaT2ltoXGExXVLj9a1HkzjnHTcR/LyExw3OFuMjbDJooHJ
CIVMgK2x6JhzHKGyvvpD3PQFChLYr5hWFr/2Jv6yMTLY6MmSrtIy0FTjWxH/rE6ZKP0/zs5ryVkk
TcNXpAjh4RQP8qacToiyMghZBEJXv0+qY7dLSFHszPQcdPwz3alM0nzmNYna7mQV3SQN81C9py46
tBYBiW8pPy2N3nEfHP/zvQWtRNI1CKoERwTWtSM5z1rzo7TZTA/+yVPjATK/DmB/13SHHu+bBzLJ
fm8Fh4aI8wEm2zBkA1NKcMcwW4xaVH1YpoutctoKkwCCA0T+jxuq6L1y2ZEIIU7K1j3p7HRkfRqO
7n1l4nbg2tFNSkNbm+0MomQMpxBjiPU06yuv5ggYdJS4+172hCzQqALntaT6OYdPVUWnL2uInUM/
a1h+4y53kwDCa4ZhSiyDLtcvYDm7bKFh5+3uEZ6UrCHZicz/8YABmyVTsCaRz6g1A2NrzVbWk/i7
5TbWi9leGh2J+YpdFqoGupoXXp3yKZujyrl436nYWIMfKBOjs8WviCqlQhOwQJz9QKfqKcGG8bCu
umqsACLKV0gbgh1fAbg5Iro+n5knynJpqEACQXgmPKRplO+E8Pscy3ITXbr9C/VU1BRp+q40AtDk
EpgZ0EKEgQ4KKpIZcHJkPi8ateCyu4ZeK1E+NswXFUXGBb93U5hop2tvGyyTTwXUPiVgn3cXEoDB
hGbBDtqFtsKWO0Oipmpi8Cj375BlwD83VMWkNmfUs/TjUdoVhaasBnL7LTNfDycoaYBRczTRVsa7
hfmTAYXTPHOVwm0+m8Sp+N+daXdVGb7CGijs09zXt5SqkaI4IE2G35m5QgAvJXCiRHv8XKediznA
4AGTv6Pa+3sTP8gtLGBjigVcnmeUbPj21MoHdbVOLtkGuZU2UEjExUMzWgbYrhDSrZ9WgT7+e8T7
DFH6PaJSp7HrytFQl8l629fpyuz20ZrUwKigM+jfFRJYOyPryCcTnBFx13ERSeYb2p+CUZyoqO4B
BEJCvqL7i1ChpAMFkVKk4FOcB0DeydXZ+/vnXiOJmzz69uder59fgc1qm7SsRDqsp/xMUIs8U4Zl
E1jBeYIllQOaPTnZeOlpfSg83fNo/VF8LL/lofwloXs7hC50we3D3nwofYCv2+lBn2SD8gXqFQmZ
AXWj4T6U7yOxm/W9vg+/f7B+Wi+l7Lie7l5RGZ8uvk4/Z9BplUfI42M5DROJFGIryL3IW3l6uPpW
vv5eNFmUav5atNqdPC8ls8iPLeQhk5ls4mvH+dYTOK65v5376nLnD+QU0v2TselJAFoOqywoUcZf
4/0tr1GYIxnIkmijD+dZu5fCTd9+IK12OJdAFppiV+3xinGGEYjRJf16tf5aMWW3uSjyftEa0ZOd
CrECAN6n0aroJ/MoHS23Tqu/OX8q5Ze6n9FuyglDqjG+8Ko7r/y4jADb4RhLz+hVRsitdyogHkvR
3NVA1+HjvHXzkfAAfYa22imXgIzsBLzhm0KIrvQUjBL3gE6ivz/Bg1BPbIN/J1ULyNtro9qkJ0I9
cwYz8Nxdd48/aDcb2FyiuWcvEEFYOyeZzDFdO9mn3tEFEeHvH6HeFWauh+f/fkRdf2epI75kZa1k
dIpl0Dp25hWTAtjeCLXP/dEetDD+CS6Zr8JLfPazp4RW9zjfcicAngF8dJFD7qON0/pW7St5HfzL
PlijPIW1mdfXfSBFiLXlnQrFrTzt0NzES6CFxQ2CFuOyMcZ5cN1bxFQKV72GqJ1auy3VXZYq7Uxw
XuwPM0qDLjr3RtS0Ie9rd2LZeMuRGpGRral3WazNsdoWOJ5MF5EcY1LnwHQaoPBcwkLYuCt/FyI9
hiRCGi3eldgK2i6loICJN9S8pYfnWJcQcRHaKqhF3b4OprQyin3FD6FuRNfpfHRaY9y57DeO56BN
FXodIKLT9CaJwKl+eximSSmUB1XVrVpgdV6U7V2rhI8LJmO3epKSno7Z9G4fKyYaA2/bA3KczlrB
9tg9NvVKrmt7N7hFU4atKUnqVdPp12WgX9INJCpkozUg88WRxlb722ivhKiHlJIzoEKYDNmSaZK9
wEqEUouJZW+trxoenmux/a8fUlv7ai/lhZavoYZlOAtBOEKrGY4u3dAPRMjTs2NibEyhKu1d2k4r
f9b3rkRfHrZAOzjgEav6grYKG+IAKiI4moHYKZm/62XCrvrAwwlfnwY+D8PBVyB8UBeBib5yJRjr
W38HvhIwP5YybcQZReOY2TdcD3fHSbY0HRK3SZYi6chD3W4vvara0kKT0r56BCO4S+efm+PZP2vJ
xEiSF/X0vSr3voWKhiyMm8ssWKfQoRNr7y81bIhbX+p2HaxPCVHtGWgJ/vMLHfePOWZWFoWXfdJt
zfbGqbuSt88XWuV4ALZj9UyzDaD5/oQVDYgNBbXPndkCuZMmCGiuJ6u07WZLhDxFDLlCuvfvWd/3
c5k1XTh0FlXCdaV+qBbqWtlp6/OcvkMyAgA2UDrQg0YkML19r0Boj0dhJAWJjx1y9xxvo4uX93a9
5WA+OXaSvj5WUb+W+6d4G/79y2TxLN9sOS42U+UBJJxtExHWttxludopSiLq6K+0uCQbZTIbFCdw
ZqfbDalg8WLYesNGl+8eCQ46zy4bQLa4UuuKBAtYbEYp76SpPOu87qIeokoflzCydl7Ucr41r2s7
cyeGznCmDwTkATlkt6mDcDdzFdEsdqBlUiBpkzrf7kRtvtbSVFXLKVYz4XEM78gJLs5puosPwahh
le8uVcai9kGiRItZvetzrRKlWq8Ls5zyCBLiU4ohNZCdyxStykCi0A6Xj2LMBBArjPQswnY0Mj8q
bOqq8c5BkKThGF6rPjefXUWilV40UwfPoNcJxttyVZqVMi+RZjv71J3tBUl7qzc+Pc1jPdpTY1dt
KN1x6hy8Q7BzLqizj9bRD0cOZNDPdrILqHxgxdMo7nX/WeDeyKipUVdQUfiqBTGGbm12mcxnQXrG
ySNRUPg8uQu0kH+aVuG+bkLV5NdY10rdr4vfmMuyei5426lfxLT/kyF3hGvEudMQFd03Omsj1aKI
an85ZXOT9Ya17oNg8oLSjfdDjKHEAWv4uvcPmhgN7TuyU6Fyec0Xfs2rLKqWVK40sbUr7xxh0zxC
RyOkrR+Axn6i3gzVsmGLixLe7Y66HVN8119jtrNKOVqbvYCsPPc6NB8h5k8vNpB1OzjQmbMCJw5H
ar/pbpXvqiAqd6vJKUbp1CT8VW4HXi92x9Y5Nc5TV3QCB9Mtn/EbFdPui+3FINIqG8TZyR7JDTHL
PROLKgBimkQMioAFXTnEv2as7fR1K5XVEy3IJcJw45e5/e2vXDXqvY55b4ZLJ9zYEyKnOUZuS3cR
vG0cb2JEprOKRk054P1evv6aayEOzUU+/+0ynDdFq1WspA3fHPodZNAhRL4pwWpTIf4+06uNVCvE
r61Llhz0DMzMqovIzQi9wYWDbD+6Y70IYQ4EJY/T973vYCPRJMdwX0pgcBE9iHNrsOPENvy16JdE
ypVE2opthtZ7AGKhNxvY3yjWfBbOW9uPJz/cSZ3GsPgubhHjoqBLeK4KVd3a8hZbY28W1fw8BbDq
qtQ41yT2OUZoTZnAfazASApxt8mOpvtb/5ALS9GU44Vtxa7qrV0PRzI7nts9DtNwZXsb91Nynr80
z9tQi06cV91zcjsu7eeGB/JayLo50bUfUvvO+137fMwOfOcD1NpXWvuD3jTa9vAQ8qOWN87FuQ76
pv2kdh0cK8Iv0+s0/Abp4bZW0AFqq8A1aDbVfsT6slfTk7mWpgA2/dJ5NezZbFAMWIz5KFr4OCR5
l87anS7DD54LmpJYwdiD3dvAoiMEfSnWwjzB+hkq8Zz9maFS9626Nj1Q71124Rdi6mDH1rdzvjh9
DXzq6Oerc/n6ckUz5km2n7ZvfYi+nxCo32geAGig4WDTuitfFt7kHcwyTFuXtuMPK4CwmOZ8oWz/
M0HCHs8bnBpPYGX/vmrvNWYpeiMua+rkjIasX0Ftv87AEl6pqq030hRbxlecRQ/AdpzUvnwJed8Z
V2BAHSqg4wEOYx9gdxRFdMiDN9O240n+RPkixu/MJheInLDTaihL3791GogeAkoUOs22Sbx7e0S3
G4TNdxtZvHVwi+I1xHt4SM6OdUr95aTpwDy4Em7Gq1cc9skia1t7/SygIFAkkF6dJsOIU/MSvMVb
dwLYGAB042e43u+35+P3uDTXbudZVkm7tUzP4pWVnWIy9+YBCEkb8HzI+9oQMt9FzCwq3Q7EsTSL
d67e/VQzs1prCwKIygHyGw+RSiIs/s9f8dowtW8nb6t8Ueao51IZ7kJYC1s2PEZnTmMNdaq34H0R
40ke0rcPkg/0v3y62EHDoX/wwCB5aihCAcdEdKceliXtc3tdqdyA2HvaX50sTtwIbx7vJZyMufVG
lu3Gld2dzN23Bl0wEjI+Wv2jUgqw4FbLVvsOeZvvy6PSUgg/YRC6iy85bgcE7GigomVBcTd4XYaW
D68SDgniGN3i6KaVW0EFKfuVFx56RW/ugw0ea/6O4F6inYxUZy+Nh1QOYwr6dAOQ2nRUUCSegjoH
jmnlbM/hlTkqsPVjBRohOeGL5Q3TWNfcfFge7XxyAA+HWrjmA0Mfog/mpR1hK1ZEWmh9zD067xK5
C+o2RPLYf4Nh98zp7uXM3dh+2gyWwC0cpO1cwDAmog45Ag1KZ5nZ67fUK0ILshyWIbhUZW/WGY0O
mEPdeQBv1F5/7mfcmALHIHnVq+y3YlpHTsvZf5+B6iFQ4Ghj0NdoLMNj0ruXQIoToMECdmEMzfHp
gyopcBW9CwiFAS49IBekD/tJO4SOtHlaedhRdNPoCBRHKIuCwQHG4cJY+dy7S2Ab70tXAbHxcgQW
4iUENXCUdh4ahG7Wy2247jZWPW86LlUhUOhywrU+Vl8lb+Nt4ra7Rn05p1w2n1L6Hu1CZHC5iviz
7zUpTNLDNsRXsfE49DYeGFiUDuNWTwCNkiH/8vD7HG6DT3MAdTJYegUUisrHpsbd9crQmm6CHDSf
/Q5oCYKFOJMVj4A5xpTyu+UCZo+yQRVmrFnyKm4/5E2CcsReaveVt+MHNlpzBFy9PYKS7Q6ykv4i
QKgHkF4yXgS0Ck7cJBhb4UpbdhitJ4cY9pKQ49aNLIkvfrs+NobVRxsEy250/hb/Bhl/UMiQPHd+
U7D9ICZQOZL/Ho9adrY7KsZqk17DryPiyyIo+EAJI5yab9+HDsol/SFi091Vv4/RjP20dH/cr+IN
tlZjvCswd/cHVVPbKpA8UM7if//1CEoKEj0bJSmnsP0SEthxxcJsHPA9WLGcXOTHjuHO/fvlffi0
iTKtJKGkSNhfux7nR91UT0duB64Cp5heuJbGQIxkirGnwa7hnX9wD2oUSCiYU59QSYlrsU+SWVax
PpKe9qwO/szRfIUgg7MZlE9cI1vYJqDf4A7BJkGIyV4gtrLznJZ7zG0ZaiJSISu7aQXuLUOQj/z9
m2orYB4ADOcn60w81hOC4xVe5q4fqG5gQ7Bz7O/A8yD0ue8uIWnYEFqoIsq+/eiMLmQvqAy0Bazl
9qO3LtuzpLaSYioN0ncAJM7Vzc/Lgu8ZLmvuMcCx250VYdHRoTrhiB6X7hS8JNfVi/KcupDjAsSN
7VNXAMwOnMcMjN4lePtptHe5f0jYJgRn2AFQVuYtu/2p7W17e161s5Iua+m1XukA25pH0hCBLPGO
4d8bU6x6bV2onuNnobbprt5FyWf5kqrtA4dBjpPA6ny+nabbhr1/xUbfjWGBu0IIDxxRvXJ7SXVN
26348i4x52xrD7JwMLZBD21ye7juBPOo2/cm8cb5IQyGqo6PNHHXc2Nx4z4S0gzuILNN+qeDJqpd
QUtNlozjSiPc672e3YHWRWyftIhv+r4R8N+GPfdgOHJ8FRYFbX9dqd8zyn6TatA2RD2qmOLA7lAa
9VAJ8P/+gvc9XLJKnS+o68xLAaV+u1+2hSHtD6bKtBDacl9fB8C3QdS9BF7x48WO27Bj7puFYjx6
HQD32DFttXaUDulqWW3XLCOpEWn8YBbZ32vgIa5XTibPRrc9buT13Bebr2Oi7qoCPWizh27naFTL
fLPQlyK4Ug/4+0GpDCAr9xJ3KHlDrIIxmkFEHretvY+HL2jLvxf5vjBW+wG122tZHLaLS0ZqIgeV
gxRyzH2BeldufyLOPsomCw+wVPJf3OM8GhAcdLTtCGdrNYu2merpfi3JU7eHCGp4dj+gkkT2WPMC
L8cf4mC/HxzoAF9hQyR931AS8/01srhPfz2SiprkrfWR+VZOEhSREW77l2kbw0QfKLZKaTV/mQfH
V4QSg8WYjW3vn3RiPhyoRbrmy535pDV8L8mTrWHeQ5yrCzEDmPfW23R33RKQa+qfJjk16v880gDg
L9MaEA0TS5LM2nlYnYzjcdMWi0bpYcYlbpCLDCR/ZvlTsv8ppjlDXC1aQf8MDhjY7wwPk6YFvAed
1n5FrbhomVWey9aG9ghOE1j1LD0efaACKTm1AbE191bPuv32Bo32Z/UN8j0qbXeCmw4QWAiyf29f
7GPq9/z153AfXQ0pMBC6/Z77UioPpaECuHOTXt41A+LXblbJTo6uGVDOHiq8drs3A8Lvr3sX8f7n
roSOvF9MT0ELO3txMQPL6yAT8IR9ciSiZprt4SoAgdxVRzhxu+rTOWp7z1ZUdjKf/zNQskWEpgTq
eCgduGjL+Nak9GgbkNojg2t3wEC48g+GWbg9fyB9ZyvRDuE8gBMRCnGgK9IXkU+1iBGyQBsj8BOi
mINDrL3pmFRMx4V7imnhodGW++gXH+xW/wPnNafkjkh75o6sJvPm8QciG1PrC1Krb9IT2rl6YLy2
UTwMl/YQ+UWETMYbe3x0NsM9WBsnDzehyEzAojnLLglAbL2jYKJGSj+PdVwI9t1dhbuAOTkgAQdI
8w1+/QQRCpS9kqEEdDu2lgSXEGuB+It/gCThazuUXUR2B0mHriF8BvguX4dni8xYizfPSrydInef
Dvf+frCVkThsGaDjwX0pz/Mv5GEQUNziu/lcdZGZ942Gd1q6oqluHmqxScBkgiOAb2iptU0it1ry
aZNetoND+6W9mixIOIzELs+ejKdCYbrH0kSujbrUAm29tHuA0Dnf0vwwX6UVf7of6MjhA79bQrNb
IONgELwvUXxbpVNJ65VahaIP8mzHWZ510tb7FnbHQrWX+s9m/93aD61dV4e5nUcnc7jdDVMQQRqq
dB20pUrDP8le28QNNyz2U4NMxfjcbgcGsvQJ2WOJyNFh950iWnbef8nyd4bU+sE7I9kCzffQdtCU
OZnhceMUiDYuwmTvmkWM1EtpRfyh0A/hLUs7O4wUTuNN1kcm/wgebzFSyic96VQiJn5WkynaNhLY
f8R9lIllvijoPkgnWzI7m133kM+UfUfThwY5hJnHwExXxYA31JHAIc3PgyLZOLLa4NV2LWrcfTUL
UB4NUdEorl3VFcpEOUGcPIW7ldn+bOBH4yH0u8R2YOc3NCTvQYzsETq/UENBQEmGXnv9z9qq0NKK
23XnurPeRwtd/rM9tfEKCrpd87NLr2Yxm2STCv4DN1lDTHVfsmN42uEWnFuq3Hq9dHbQD5nRWtN1
RmqAtjNljEgKx2PDe7GlmPfQCeeTr2aCpZhVfY15UGDFgnin7VnLGeEEVnuY79zmZjCj2f0x5g1e
Oi9kLJ4zsaK189XwAt+HPGKmMLkhOorveoXb/HqBd3pVbJKEB8TtbeMpNUIeWUHHe5/zVU+dr5HW
eP4fTRJaJRKBbVOmL3X7RlRnvdpYJux7hL0jhKZc3VWcpwNl7r9fo/tg6jq1fweqvdDqxiyO58Iq
+IhtB8nAZbh2hd6oaavd3Hujh0174u8xr4zbuy/4a3K1UEpO54o5b11kAhpUYUH422SBbVy89xR+
Cwpj0zXAf1JlezxsR7btnb3+3IGDmLoHZxL332yq4lp47EkhFmzCnAtfEfu9e3Tf+jjFw7/A4fXl
ZxR7nt39DlpwtGHCDrv2W9+LNzSGsYXAWPowk75Fyf9r3Rs1fL+HRxNlc6oMmGlBpajlN3MMvQ5z
mSm6Pdf3N/5Uatvj8Tyw0eyY0HYQ1ezwiZ7myP1qrKWL9btbX8j+Fn6B3ERXh9df27Vcr7jkllCQ
sezr+f5gvOxRVuCdJtZCL+QfQAhsJdoNf3/Z+/xH7CZyHxEjKyRCNTjGtlTK3brNlXCKO8z76ETC
nfCza29sREPolzb54d3DfMWIqBoQRNKtgIZ7e1DyjZVsWoaAviyfX1/lOLNfAfyWzsWfHXFP+9aH
n4Y3fDEnL8AyCodOl4e+PNktsVLw1VhZeXg5/fo5tXOrzc312VhxJdPGmPXgBU3tzyCIvad4Qk+z
YbUfBZK/5147u5RYMm1XMBjMdncAzMIeDED+cDWRSb97muM4c79xVBF53O0ukk2YrWSc8LhuV7zY
W1mp7Rk192nbKi7FbNzeF/6YYF70jYVCDNQ/ucMiW9Fo9Pek7ysY4oP/Gr5+siRleyyURFQOJH9g
UTl+0zqpF0Vjm/oVVm7Hwua2WIexHBIC0rwvO6PEa3gSru25+irozN6SgcCZuLLcroI2Lzbro5mK
J6GH5AQ/IOCacpx46Tdl+Q8f2l9j1fd4tZMy63Tm+RHtcmvS6x3hm4nzbDniHfJoAq7G/afJaGSF
f6/2PS6D1f49dG0/rzVleTElcaAdjjSPvETONA+AZhw64+HQ48INJ62IB/CrYeRHm5trhPddBxui
mbUFBhTTOm4FXft6iYFDmeMQQrfi+vJ238ruuzNxR/Kl4Qp75Euo/Rq3rtpSJbqaWIfrYosrDChd
qx/QJre7TyNz3LCNHl6Yv0errW9730oOmipSU7c3KINobJGPvsdkc8AuGo5O49Rq98U510Ao6wxW
BQAFB9OVD7RHvElOETTeTvfofLYOZ4NKLwRJWp61m1m9HPeXlUIIU3qkhCjKQULXPpHg9+EJENK8
IT2UxBkojMPHJcPTtXSf6DINKN8QLyPqFxWe6u99Nbx48itaeN0LbKxdB36Q/SRCWmMIVa/D3/kl
Dfq/t9/VEaR+vimSSmD+RL+2vv2K5SGjeSki+Z7y2VtEncKdzUDk9D/8tc9eDOzLOOgW3tv86w37
GA8tkQnGv6MmnMDDw//rh9T3Y7tcVskJs9qp2+mRk4OMisZjRAuIeNATmbhMvfEZFxvhdvJ0K+j9
i6o34ef1Dv4VQBz0fHvepzK7khTYfm3HmA1LLsUu1X1BAczkwnEQE/mPl/x21Nr2xHT+vFMOYtTC
N7C45rZZOFE0DfBGdILPbrdyCegu9Oc9uo0CrVLaHcyMmo6JOHN/zV7cTL9mX1a7xETVWtTb2s5H
4qq2EGhqhmA1rbJ6O85yIUOHnjNfxX6lPDYQNGImF3hdySGOnUzchoDhanjx18xqgffyWK722/M/
IxIZLm1xqYYZyACFSJpge/jZEo6T3y8vTj/2bDuPXzzSSJ7Qn1WwdiDLGyhI4NK4aThvD7b57cev
Zc7mYmW0WkuaQqLTgp0Bne6ZNVB8w1/T6U66by/7rgJ+FSJupFCOWfpNJ+0epSR6dDRgEGXHR1vX
a9+9pZ4uq0XKTzi7p3edRVkiAeHk44PTsMMe5JMIIFHUEW60MgXC2mQPe13JS+zD2GF6PA9Xr1bq
KB1027EjWKMdgf5HRGDDG6BSFs3HSG46fx+2h+sNj1ww17HghVN+u/nal9YJPjeSQYsuO+FjANfa
Hs8BVV31/SbJeLRs24089gdHS9Us6iJgi2STgW9H3Rb/K91jTEwqmZSu7VZPid8p+zRsqGtOXtvr
v4YCs3071NKS8nl14rFD12DjRyrnamc/hVrUUAa5bycTooAlxGgA/q4BHPt2oEO7dRAexwVIqY+V
O8DcJhB9S7aoi19hw3d7EP7ejlbbOvlBa+/nKq/qwTdneqD46rMmu8vwMNQgNgJEb4FgOnhKvOsX
75vxNkqjCnyH7G9dnlFsxVA0xTPp791034eqrUGtJ9Reppc9ItCoIbz6H1OukmjYfSMY5kVsWoH7
hroICXmXTZXGAvZLtfU+bucI6+Vkt/Pn4hPo6AzegcAoR0H3LRn0Wylf+sn5GTXl9I+OzM3AtaU/
l1Wubc586MrBopfOE4YybvJm4Azn6qi4SE4i2l4uGqquwbuZ8vcJtfq/1/pBjfF2/rW1bm1am3S+
vWb3z2A3/NnUJxGgutF/F/2Kv0e70mTrxwjzMvpP+KPBrqrdE2WxKBQ5V9B9BB8nLkV0fwjPlo1M
DnH0/xqo9lnX522aXYp/ImEy96iwqdh4OJ6LCOe/yNMBmf+aVu1bbtFSu+yvYlCa3aNS4AvM86dQ
SntyHHe0oyvRsJAP963BHYFOFM3ttibCgV9hxfKw3MCb4oy0wo7ovtMbjta+P+tcBp1XPei9YuY+
mqSgramnvgqHL+c5/clI+ahl9AYD8J+4edtBFC2J2qlBZqPpmWf7u4RPRiK46wS4Gtu6Hr50vTeF
4u8k/OqcnOfejtZwK/xHAzb3UTvGC84bfYWO8w6ctLsWz/zLxXnZvnbbvtcvAsfuK4QhfVSOlj7a
sI2X5oO8R5DxhP07ZEEM1GpFhEtllXvzwtdeWTapD9t4SgaPGKY8CRAcC8OG5b/nyiDARUVMF+kk
rbd6ZX6/M4+aWjIgsDp0AK8cqfF46YxJ8dTA9T/8YBcCgPC4JJ0fmgYCOux+NZ5esbFq2/zmd9RO
73nbXpeHltjm+Sd2IxRdifx8e7wJL4itvXRR2/VMu/8UTiYND9WjqEOTkMvDTY6gQ69H9afWZakV
og3qUrPoIfYjGrBMWBSnfpoujkfX1M1ote2eaWYpWRtGOzntQNDDUMjJbTtAGBbpr+5T6DZEVQ8u
EI4WzRVIcLQj6pD7IpfP6SrfnalLIWkO/w2y7RxzwIZzLHbm3QeEn61T4GzTgKiFMJfNfomi5L6a
bl41QY+JYKlQYeSjvfHVmib1IItm38I2FHtWA0Ff2y+5rmfW6rA8T7ee5O+WboVZ28HdaXRps4vD
g/+9wGLuoDqWX/YqSL3+YmBO153T3L0kaAbuu+enc+phWowyjrCGwpd6YATkzS/gM4QGBwaRoASe
6IEe4qK3baF01UmwTg8aFk780ruF+zWT2pHPi017nqZsCLbDK/h2Nj1yFZ64qJp2+oMwE3EptFQE
XAOv0dpbkiqFigoyxTmulh6X+4X3ZDgE9w8f0Rl1GvPlR1P7PV7tNUGNclfl4mSldMJmg8GC2tx0
70zHnza7InZLxLIzLvaGvfgoIkH0CT4qHUAKsvUYtzz/7xnriASSfI7yb/o0DrT+cAgljYTNboFm
tRsP9/1ZozqA/q2QwEUQqk6F3Uit7ZpUSZ4+91wsp8BNK4jIUXq+OG+oJXXfJMeLtSdaMRtqFFfd
0b9304PLjF8Ai8eEPNEWLtPstl+v6WGzyY1NurpQn+EmE+B28IOp6Hx6/XgyKjtrZ99p2lf33/l2
UPV2UN1srfPNgUHZVoOP6SVcDVCR/AZDIq7ROPMJeEvU1E92k0xQ43xrW/pYrvfpWhbzfX0V8pzi
uWxPGDaOR1TZBaHzv1lhnNREKoxUdh27I623hTLfZBexqX0Rf9D1DM82S+yB1AlLPm3T+oqPdntF
sL449RoGbySQodqboavLdJufDm3Wd2bq7KoD3zZCjW/oecUzpB1EhGSh6tw02Qfl/NuRa9upwNVE
gkK9GaTtGWEajim4Pltr54ziJKZlWEzonqxHLcFFT3GEbz8nOaLd+cVdQm9u5Rms/n0Dj+FBQeL2
R9W+uVYdTxDOoatJg8UQD9HepvOyj2T4UY2opKuU9P3Sm2ByBawPSarbrZ0q+7Wmt64ULVposzTs
6bGvO372Tbh5EQldSm/H68bOz3IQxk/v3fyZdsfk58dyw+YbVUztr59Tm3q7bMn66gQ7qnQ6M5lS
kB/BmEG4+TMQva34TMG6InJsiCEexKViyf9dhtpN3krU7JRvwceK1OpjMPCnwafH2+7QNAw7DaNd
36G/Zinum1+X2PKQnje6goggRZjXmQSIo/ppO6dny/YPQ0g70EXsWdtbDclQaO5NIzq4mEgMusWa
sH0MxuJMb1HCoCPoe2fQ+s5kjpbmz9oJmzAQDxqttytTe77PQOgK3WKDPNM7mAkdbbBZvelhcLH9
MZcgteHhC4y8/s6OpZ4QDKb3uHh6Hh38hovpPoS+/SW1CGy703dJ1mZvgB1u/wwA2eyDKfkiUVj3
2AU+JN55oaIfVkHD0A3bsl6Mt6pFVR0MLijRrlGxSg2nC9ceJ77dNQLqHTDrP9zRqbGx/qDAcjPn
OmY+IbvJ04o55xCTeOr9rTMmQbZxAZnETfuy6RRYtXt4ta8OcqtgtGdu/g8/IvW0HOQcRCXYboJn
KuLf9scpqD/lqX7azxctFvUkmKE9H8YVpZU1R2/82X0BwMGjw+Bx3qvsnfOz7jX2Gu/jRVbXQNME
2AJyEvUg21TOSnas1hRDLaADmt2JQCo6815hrzufLxx/D8OTr6bX7uG8f41aO1HHbbKsWjqjgsn8
5FHnSQeCjys2s+07dHObzvC9PpF5O8/ayVlVy1aSZ5nCyXGhe/vTbQ/my1cSDr0XJrmwY/en87Vo
ksR5vJ/+nem1yPTrnjsdOLEm8inc5kKEH9DOmEJGALWTc9ooK/6g0nIzzeu7+ms4Jd9U+LgwzSrg
Lbv47swHdSw0UeDM2cOsSyeRND8M9X7TN23YSXUCQK4XJ6X1zwqLLmHmnCm9XJgrgZqoSR5Xztf6
teFWuh+U7JBiKLQOAcivK3hudsVitT1zgAQQbwZ3lmoWFACe63faZGCZG8a7D4PRCgUGR5hAEf+u
UaLszOwkH1MFzWBauIFoi9poJtAUjXQ36O5sHiYci6C27v4fr+Y9e4nGAdATsh5TcKetWmzQuhhm
qwU4RdwXZk8o3mzcwXQej7mHaZ/1K6By7yBQyAIaOxiqaBvcXla3g9cChGwhF4vcWhOHu35P3IxA
Ib7H0zFFb/qyAbXnGBQi//kZwZoz3OcmRv+DTOD2F9SCBm1hVWkrX/ILKGT5WFyPg89AdG0Y8qvp
knoQF9IcIr3UZLDIJAO1S0pLAUNsK0bjVmw7PQFpAj5vlsSEUmf6gTdm4cjehSBxCkrCpvJ4eO/H
8pIObRXBsYffG3YWexsgaGMn4O41Blugi/YVKjhk+ldtj1/nfI5S3vykpRcU/X0XBiMamHwFCsfl
23Bt2yOGtegRr0iEm875XQLM0AYsSvCgsJytO+htiqN0O1WFrAJn4NDF15VDANcnYuAX3G0drUen
vPA8qsnHuehTN/2Eu+dD/ASAMbArFPCw9Uda2dCOaG2vULOZGfQGl2k0Fb43sCmeckcodzRFx/eq
FrUha1nSGfmUS4qE8LSTUbi8goHGLWd87lBgCewz50+Ep/zFbUfA/GVEre5JOCs15Wv3h6D2S2rp
inW4tCv1wC9xX3t7e2BPxwt3zO5jvUNi4FFDpH7P2bAgTCJqJ2lITRmmUTv2F3pSK0h1As9JLL5w
PuYdRK6Gw5duDF0Ol0/k5CcNg97jdcSgSE1RzUTkCdGA2/RAyQ2kza6Uo0EhDpgdfXd5uFzK43O/
4VK/drdvLjYxGIk+W4qJoJFyO1i5KLemqojDRIVhxhNCUD+O0PM62+IvQS//Fj0ZKXj5Doy+4AmD
bAeDMuKFOaGQeQxNT0Mgx0QOHwtl/izkIqQWM/oaPf/9Aj1eGZYbzWSK+la79vkvlXwoDON68mnv
Rt9jAFrdd35LE9nsPnQRy2IggUGnnKdOry2LvlRalxZEv6sdCxcuj3oQfYrOFHXLMPzPS4m34xni
rf91px0oMc13F2bWgWbWUyiqRbYiVECyJ9GusIO4mD2F4fHja4/B0N/Lel9PZHBkxGCgwmHgTq3F
/Ue2xyqvFG41lyQPxhZV2jF9EYFKobIXo/20bwr/H64wA0r/UKQpdN/OmBOQH2GnsMJb+5VuzNaZ
e2MuUfrHThn+NHWC7hsTYpJCoJMCsQ7So3aJSfMEWefLifFEsvEPCIY39KVPxMBj1XCuHq4p5Awo
GvBBKdbWPqh0VnBPJ+0Q5DM1fv2Q3wWECxrxC2YZ/ewthgJFoNJwQu7xa8zx97C1T6mVh7UmJVTv
eqSqPmXKzjYQSc2CXmFAd54rWpRvJktRLxj9nOxWt9Ht4T4Qr/2I2lLr0kXKTfEjAJH1aGBi9UvR
PyBaYXDKeCI+a5j4w8/7e+K17bS08lPLLDbUaN0zgT+MBmBMoFo8yofMt9PwfR+9iTcLXbukDxrd
eHMtxiMSFRQGcWwGgymxAOFgV3g2eTGlGXR7RSW+aX/dB6SssTD9otOBWA+ovdvjs1AXVr6RxPgE
wr2P6cYle6Y7DLLr+lfwTcojqtPh5GfnTPgvuOzw+Wfu/jT2XR4EZBYefBwstS0OdO23ZGVRZv/D
2XXtxo5ryy8SoCzxVbGDu9tqpz1+ERyVKYnK+vpb9D4X45YbFs6ZGWAGGG+TYlhcoVZVqvydi4fU
7YmXqe99CGP887J54D0PGHr/vmK1+Cm6fLkMlD4Ap4IbiMKcuDhlQ0NSPcsagE8cJMtOJ/ilXNrJ
R6tFjnL+9JWQXxmT39ofY/JwC83eqKgunS+5y/BcthpntPrjzEiSIDnHcSB4FN2d4t5B523loF1x
efCZ34ZcfGZvALCVUwwJ5ysFPR1OmQdGKNV6ghgsSo/BGsHnlaMNjgwIQqCZDZ6mtOwjqWK1GSUB
Tu5hH98ekBOOAXrhaVge60y3oKsZdzc43jPQr6iaZ84dR+eh0Ww6ryz3j4iTYCaaCLjAF1vWF0z9
26so50xt40jHt/M+4vT2AN4CNAYh44dEaMNvWOE8BImzf199kHmAs9xp9JTB9UMjDZQYFva7JiFy
NKiqf9X2dJ9Yz4Z3OlnbN3GrHFBsekDSj+OcYMy6NSt+dc+BKeP8STL4Ub6wZ9++uzXqQupExrsM
AFFAhLM90z2a+9zjHcov0N5dKTn8zPJiob8PuLjBQtK3tI0ksJI5pk8LAGBl95SDowN5zvMHRLbR
ZPGGBAqQz0f3Jd67AD03+8/Iow+fq7b8J151MZuFbQ21ycgpVFHu5xPI0VqGBDlfe0xFO4IlBD4x
MCMSip2Nc3NEruOO3G5AawXqomPtbezP9//lEqKnC2QLEqj9ICW3mFFtinWm8aArRqf2wTvAP0L5
x0V+x0Le4QEu4doB1PiSLw4g/E60y6HQiZrY0oEwOZVXnWER4JM9n2Q3qtFNtscl3J0thCCG7Sdb
KEKDrUfAO+PukAT4M9jVzWSjo3vPq6+7IwDFDzmeXOEWxr9ZneO1c3oxx4W3MU3pJA0DFFg5XMnx
nr2td6tvb+E54uXZbNDDvmb0rxhgkMdA94K3vgJGu8iChEZfMnnm+HwHjx6IBGHxiQ0qQ+TZBkiU
rbZkXgkBjYsRF5mQsAHRbGXiG9Fn9nrimAL//AR6UtCBotixWS3JfZ2lxcZjQB15LgkCPdC7xMH4
dvnHXlNHIRl5kf2r4wfaCrGzvUVDnXUUrbtPsv3cvKvnYMXW/kxt8O/8d9jFyvaZDjs0twh1HZ42
neFAgWIDqczMP1NwyCc2/Df02oqcr7J+hZASqCTWj9TVDUaLL7LxcJsBEbv8ekDw+w6Xn7/qJ/Q7
1fZ5y3lUwFJZocYOkfOVz77iRRAMAwkeiFyZP1abQUyHxHouYnufYeJR8kAzG47v8YhMsR2sPiw/
AcpIXX4fcLHOrEHdQy3xgdxRTSAHmUHZ7sZGtzb1ibMGvf4KVJenCcgocAqAeAmceAv3wazrqiQd
vi9DNoY5BwrC7nB32qK2ixJWbW+RxwLZA/4n/xuhEe+++OoQMP8xFesjRCIA1h9tbkA67UTOngkB
vxptLy+4durJ+sc9QlE3ttoDnoPBiv3/3rPHgn37gsXbFBElGzRSizgRPDDG5JDSP/vuC3fz7jZI
sf1+JK49hhcDLow9NUPT5FJRiMUPzyhK4SoEWyQaXBvN7QD8IkylvOPyZreDIpkD3MldDsymsTKP
q4YAgaOOfUNvLboNL69CPMSFVA0xL5DByZddL/Wi5zO8zVsUMuwd7wrHbgzgeV/1QK6EF1j0b2Mv
TumcEyAQKGoLlQMhNSt8/tO5PQ4s/CDdzp3tfeGfxX96Tou1N+9v/Sf4orKzSXcjHkPqfxqwi6uz
+tmWiLvDcT+gj4JrKn69R99MI1X1TBT7hiereBC/Re3sfLYQbrlPWBB7A/OwZh9+JP4hsIzTwHPg
0LYAxdPlJmTlFCMRhdPHy9/UgX3ovBFA2ePGfn9fTTv9NMKXoy0emz6KjT5M4HXusd5ACnfnLXgH
tugg960nYHNdZqEFahcHd+htNe21q8Y/5tJYYHik1lFOAvQHFvHyY0smhXrSqVjfA4cbeQA5GscP
bLWv3/NSLJ5YDpENpLVn/acV5gODDxddDpIKAtrLgVWhZXoTd18O7yssjr5tNx98X+Hc5f7n++P7
Kpzg50NzOeTiW6UwN1scKPEelEQQjog9sGv6Z4x4F6OR3Eo/kKUQbja/25YraSEk7tEFAxQdWiOh
WHL5oV0kmrWqATL4WLu8hOUBL2id0enk+SAiekFz2341oLviwlwOunDT9DZjSl7j2uAMc0D5h3A8
f4C/Ck28IHyD/Vijov0LQVycpIvvXDw7ZW+a4zzi2hQWEprEAtUbioUVrCZJvJm7sSPMODflZonU
30fif+g3PohLbwGqAKBvtEgO9oKqhQPyccsjnwc4+O0hc0Da+dmUG/42v7PUenz/3Ln0GFo72QHz
CF6gCSf0k+I1crr95x1n3QZ1MozD5/tIbTWyAJoTvHdIc9j7te++ktTESiOfDjQBEIrI3V9u7zy2
KhGTHghUjjYHdgf+KdJQBmhKkJKA2u765l45xxdDLp5HORpZ0ggif+AnH2quKEed0RjCW/I5MwoH
FPwvZ/jbRy5M4lR3cVQ2Bkzi/g9HCN5HARS8ea4N+a6Hr/5MvIcrg16xwxJ6N4DRkpETQOnrcmXB
VT22M4SWODYF6wq7Hx2QYEKyGGij1XiPL9ry+H4fbfGJtC8EiIFU4lep+6tjcougC0xSNzcocGNN
jW3wqDkr38i/4ceonCARjb+cb27h+0qZnLRNi0uDCrczuIDg3G/9xA9vfNhelFvw5luorq0Ny43r
j2FxZEHVDvuLRN7l0hq6Pgs146lq0QdZPN1iU6njgTpkhKMlbp9QBHBfCuiBbro1zNEXbv63wZc3
Rkt6o+6x0vsDz9vCOo2gN0bVS7VBj3bCk+vd0xjmmTMMIQ6ASoDbcsQVCm87fXM8opVF2v2D23UH
/Bt3hSBYD5VZAOd/350FH5+OXj8ThIsiWs/A/IBsyeJM1FOkDVQjUL2db8vJMdRbKF1pylHNLDW8
60HBPBzjzmUdb5Pt1CBqvNjILPxQGt+yWfeG+pn0ujexyIl6zTZKZxC5rJOrSlY52HXsCiA7FTun
qHcV2JDb8ZBPvpZ+jCDAad/mwumic8weK+Oo9dA1hMRVKNgEgvKgulE3LT1DGun3j/56j/7dnr8f
jQo7TgYobbgU8eXZ0OW6iStaQSgCak6J31eZXQ3oUWL9JpX+0bKtTJ7VuHYGudn+PvQiAfJ3aOga
oRlfg8OHf18OPYdVLnQCDYOKniojPdQ09FoiWIIuW7EZWYC/2CyCllaHQjQo/hWaeal6VhWogkeu
yW4YBOqqbpuRcFPH6GDzdCGoNDw5YyT7esaX7qma38CBnUHyw3gYusTPlNDHLfRGvbE1JZghAF8o
kUfAg4yFngZiJbXgtBPc4pK4E7QD00K2Shp04BYTejc1HwsyeFllnFMCduxYW4kKvqBEyx35tizy
YkcSVOPLceLLEjk5Tp0sbLaCfJKJ1Q8OM/ZdG1TyUzm//b4dl0bi/3cD+QFIIPHm4YWHBq4oqFHT
NAxEkKpDfpuxUwTmOIX01rCmQrA21sI1y5RyFDIlCYNIOIZ5atXzMQxf09yN+5VLfXU1NTA1wfDJ
OGtLDBWK4gROdxMGqennqp0oB0oCSd8Ngi8NzhD7qSnBRXGkNSiDcuny/l1QXh2EeBf6OKQlplSl
0Qi5EuwjOhJdom6IthOMZ1k5K9DKIK4IKkKz9GWxgig6PCUGIe1b1Tx1CkxgqoDwbpDtgVUWLZwI
DeNg3kF9wBK1z14DACWMPTrYSf8AwkTVn8Nx5RheBir/mb2O/mZ0lUlQBV9czjRvJ3VsZBLQ9Bm8
PFYX/hmGf1TpqUzOaaU7crWyU3zPL469iZZfsPqLwGryxoSFm1OF45DHsyoErXpWaON0zC6mXQ/y
sljySLYymqbzd+fHeCAGQL+iyv9ZjEdHRRwrkwmBhB0pNIsm52gQAHsCQ7nyKNRQ9qOeJLyaEwQu
k2QrVMGk/Ymmxsqqt6HXrTbZRwTCOj3bD6Zo1RUUt+hBnZ/HBtoLwiFqPtvwIQaXI5XuDHQSTMAM
qvODTt0WlPPFXu8iCC3vaL9Twpds7CxZPbTaMZ4fhjy020HFZNDHBZldmj3KzSt0tFXqTvKOKrHV
lcdeaG3NeJ20oDcDiQZkRudC8dGOO5WBglQt7D58k2o0hoHHU/ajgGqnMuvsZDwoZmeHXVD0oqf3
uTMqoaVDe16SrRlMj5RCuHt4E6FxmILSvDjJ0ILHg0Q6CdPB4yAk7pjP1tBCDtYyep/04qG6K1r0
qRaZp5GTaSKNk2ROIb7q3Wh9CX7P+ACIWAtgP99QWrpjV+PFnL18Vj3WQ0VuyI9EeGBDZLVh4SJK
BlN6aHV4D+cjNinqzjUEf7XE7QzTUgY/K6Ov6dTZJgfppI5G2PETDMZOORzkVthXXjS8pCLxYBac
cTpmomCB6/d1bqmT0UOpQ2C1yZ0MUocURMNj1Lmlqjq9ue2zzmHS6PEdy/XXenoxy5c6p06HBSPa
Qch1m5XMnXvkTzELbGaK3kQt9sd4coZ8tKn5ASkmCOTGTrbXenvWDnnTWgSUEKNqz/WwUZQ8kMbk
WJujJ2mYe7ltsmgXT6GvZaJdl6AkVTNHSk9tlnomaS2kFS0pfcKvKkwN80KBQi2sPsam9ZEVF5Od
TL7JQJk8pG6qZBbRzuA5d+uS3kzpZjRbR1TijVjsOsjbzhLZT6Xhdmq565UXGqqjdRqzyKZVtQkz
3UtlKO8anR1RiECPoCWu7kwB5TLRwJnZNjjbWdL62DGxAikxeTRVwSGhM0WKyzdBjhoXsw0LKHAQ
YZOXsU2N50g+KBWkzh8KuDKiRm97pp/YOFtzqCP3kFBHKW5LDaRBEruRw+5mLP25ehkEDWKjgmu2
0WaaIS9JJkcvUfLAphfYjEhqdsxQXVEQbUnYiRPUK80ITyW4Z9kTyZzYsIt3fWx8ljOodu46qMKD
KU+TDhp4SkNta7KD2O2GCIpEXWnV0ruunZuycQt8TlroLjTMrCmB4f1UG5vMkV/M+Y5Kh1EG1XBT
6E5Fgi7ZC9F4KxW7KhN81Di8LKm31dw53VMF22CmjV1WpgWUG6LcTVU6BES709i8j7tJ/jTpczq8
RND3TLF+Sc8f/MGbldpldIebFIqyA1PSN9UpheY2kZ9hF2Z2UrWD1rtC5nfCjmqG16a449lJ4kKj
yrkeH6vKrkEiKgwHampbQ25tMY8txk9KBgpFjTlq+KLDVQXmYJvjPCdybAnQaJqqcm8yaGYIz3Ht
UoWBklayiAG8RyvY+njUo8np6JlButMsgYjmuk7mi9qHvlDsYZKAnNmJSWAoL6ZGLFIewW1o0U5y
9UK+F0ZqCdUjbR4rXdiX7NCEIOTNcElxdoc0dsASYRfZkZEnDdIfRfEqsRa+8MM060FmPMcGsRrj
robBEKTJy3EpVCm6iRKuTwqqFfGVKInfFDHay2DQFNMtyUsxQrskTm2agtqhtEbR1aOXaYjsIi7s
BOZMRmel0De4MV6mnLVUxQN035GzMYAxf2Q7COE+jskfsxatua5PRvmiVndY5Dz7kMp+Y1Swtwrz
8n7cDGV7U9WVlaelVRiGDfXnrVDgaTODQQHhTl7dEPUJHm8uVZDZdlvq4RdlRLeLlDht5pZpfyZJ
vEkHSK9kqdPK73gqCPYBlzibFLdWeiulpcfC2FZn2WHzA1OCiileIUuOzgIRpJhGQCLFSjEJExbd
EEEWHSPg0CFoasKqCDuUo5GN2cHttODrtvofxQjm7iXEOL0e2SkWlBpgrVGOBBdrZPDGY1eK1U0e
f6K86SgxGIPdkv9IGB4KsbTVTNv1MohLmpPp1kkKKwM/W/rMuyPMSKY8SuJzXryiE9RiseLw/e9z
eV+RfJ9PO0lN/LadLOxMZIIRO37L9MEWVUjkKLWt1q3Los88MqCDK+F79A3BHSbN5JgxBOGh4gr9
FVNsV8LoRS8hXCLuoXyJNoJuAGSFC68VTe9qQptc4K7kNEHkQ9kZ4XaC9RP6nTwYlpwEEyxwb8fV
p5YVjgoTM9afRRGU0or/8sODxlzQCo80FKiNIH+wCBKKtkb6vjEg5M3skJ7z+JTkdoy3VVlDiyxS
Xn8/m0PEJS77iXL1wlFiQ1LOihaGAbyWpH/WR9lmgunlEnHwKioTBJhCLmvk5l0PPzd0QoF7rEjd
iSToP/TYb1RmNbJbaU6Sdv5/GbZgIb7PTrsMIqMMqaq+hKI5KLRJ44aZq9X71nSiemXFF9jUn+uw
SA9IQ1N0Wox1CMXBEafQhtelDpMr0why8edGOISCk2fuMJ1hlDXyKManSFWsCbLPBowjk+9+/3Qk
b674sAbHsHxRFqCOdPnxWs5a6DiL2BoDWGxldLMQvBMJZKVByt7i/umZtI2LcifUO61Pzor4LvNA
Yzx0autnm2yGV5PAmB8ME5dKr4/8GHOvpyX6a9oPW2i6eKH4KmX6NoPDQUIIWIKWQDiMMzjIJdAV
0EPaHav5XNMdMQGhHqALhRaOEb8fT/6gi05VmodK0Pe10NvR3ARwGDP+xniVsO9geuIcMT4+AL6x
IlFvaMBDl7fuoMfvmKnGL9u4NRrRT+FE971pGcMfNviR1NvmBHRyUjlqtIG/YRGa7OCQKKTdKOEf
FueuEO6NhG2G8K01Z6vvdgVsw1A02zLjmeZzCOehK9/mUXFy9TMuNbhst3wRuBtadgdZK3esf6ki
wWaKCNb0/lTBIU+KHo8++NLaF22UH0dNRHTW2OM4bvMsturS2BdvbTV8kgq/fJ6tsBFcDVLpsRzo
MUSBmuyJyrdwoPAy4zPwsuPktNIzTaq9WsIDmJwwb+zZHNyw85G8gQNuKdJpil9qKnoIwuZcdsIi
UJTCFfDHU8QPdddbGRxFZa43mta4akX9MpMOQ4tEBcv2Rl5sB+ZWnZPGiSVn6gFMLmh0flLibmtW
wk2ejY5Kq83AFFtuDhPc2y4avZVje5np/c9FQhId6AdA0tUftKeFXvT9wMKgQIgCozIPj5lmazXQ
nEO3q0OnllayXNdiSxAagL4d3IdI8C1ykJMgRvMwIAkwyDtYbRgJDAhfq5r9ci2O/RE4wyCZwBuo
IFD4Uhe6vJNQiqkmpuVIqLVneEB6eqR0tLBh8MJk+SWL18S2rj0F6NZC8ZLXnVBJvhyw7kVp0kKN
BGkPFXlfQSwBW5SoD214/n3nrn4aktcAG3DB9CUTC0oiQmNOKgmG4VlW7xpiwj1z8/I4pgcCCpIx
O/4+4M/sDV/MbyMuvm3UBs0E3Tbhi4koCk5olIIoFje/f4U3KZCbJj9A0c1Yy5kv2N/+HlIkI3BY
wBQqAqZzuarqmBT1UE8kKBC2NeYtaWYnRn0g2mjUT7oAQQkCdeQl6ANZ29FrZh3s+2hNUFBiAhrq
cuwZbZWiOvDXMxIRsulIvjxQyJIX6Z/f1/fahn4fiKewvpXb+zpOq0bDQMhpS60b5Y9401hhZdFx
HgM8Yb8Pt/Zdi+cqNwGxa5AHDsaIxxMwbGritmujXPkoHUkrUPigqwOw5cWZaftZTKYYFxAZHTn5
RHjSdBvcPxJ/Zt0RWZvfP2rB5PN1UqCRIPIkH0o6cJMuF9FsQ6kzUyROO71xkW60ZgMBlnyoFO1Y
Url1mijoU9FnoWrz29+IyC2PKuy7DuNvenIjW1TMbLOCxTYGS0dOoszBVFYlR4bgpW6DBG5zkVm9
ku7adNdPmzAxdmrXHUU8nbWQWxSWlMfqw4BoA1RCsG0sCvFINzudpnaKFJpGMbmjEs6brBvuuEMi
4PKiE8kNew/0gyvu0pW9BpMS4OJfoApgOS5XZSapMBfo8QuS4UUeg0jcC+2rWTHr99W/YvzQQ4Vq
oazBtMPGXw4jSEVRSSB2Roj5yPRD3Zyw0wUJpnhFAmSBWf27zaBGByEP78nVv0zVt7siYedlNYUp
quEAx8nkwL2Lzd6lfeoZLL8ZQU2TlTuJTk6tIx0IZuRMNWzgjD21GnxxfGj17jxG5V3UBxqIkXsp
chICoZ2idWbJV+ij1j1GcNom/JopleFh25kc4QUW3Yg86JrbGIqFo23LyKDQhjpooHR7aY8YeKrv
8vIscxHO5OP3Fb52nUBUBSlHRZdA+Mw3+tt3G0hWlNPQftkIg7cFF8I5hS5DZo0fq4/ntVMDkB46
wMAtreAJvRxshmQvaDe51Z1c5Elxd5Fiwa39/ZO+ilqL3C++5d9hFoaoZYUJ9HePh2x04QTCKyhM
KMEikkPeRgwPYkSdZIhXzur1YeH3qHhAUWlcWgrNnKskMxnqD+EOyVzCIG6qu3iscygRoQYxKdtR
v1n51iu+D4A+OoctcHbCJfcOVZUqMeSSBFl6l4B3m6l3Cj30MbuvTWbNUuyHZKdB40dQGWIFyRfj
l7JFpkeW7rtG91ADsMP0sDKrH8URE2R1qPOjTwtaMyDzutzofugYcFAdCfQe3GdumLeot2qbcAS3
GTSM+nIXMURY0Enlvi9L2mOlav7KJK4ZD36qeYsx9w0XL4U88gpNAWsx9k8hf+Z1D932bstSm7Ql
otvCwglURH8oREs0BVsuoD2rhn6DqkyE+EBfgekvGqv+GhkNFXpIKKISBzT65bI0+MsEDMIMChnG
odGd0aCuOAbIuahaZPM8r9pIFs++CdUG1CE2pdlNhUz2kOz1lt52bHDG+jXMoLNbfYrISMtI45ZS
imcFJA3QgrL5f/y+kF8lyeV94sUb+IVACoE193LaRUi0bhpHM+jrDS9kmEgTITBMkCZlbPbfmvxs
wpJpKVI9aW337HGc/BoK8DBaiYLYFEm/Ys8T8isT48fol4npy1eoKio1g5J0IJAdLh18/7JEnkKw
p3q0pWGwJT3yELxKxYZIAZ5IZmjcexZ1X+0RT067KI3sGtnvMQHxKxq+f5/gF4nwzwlCuRJGgXNU
L44gETKJ1ZCWDPTCL+kn6tSIP/Gw2lp+EFB8KFwxdtMMxD9D79GPoX9cmQA3dT8nwGGXHJX3gwdW
j0f0HhXYurS/g8MEo4tSgSH4A8oKyDUiJi9yw5pFVxuyBwSoqz7+osfg75kHBwHELsHbilbchSmY
slSU6z4zg7YovawtXE2FTEAuWAaOjNJXFjIAvGYgI+DV0tbhPk6LEK4FVKGnRyTsthSlDsWdcEtR
UHpo1MMcbn5fpytWFJVQiN+gYxggxmWQRbtBgAxiYQSqvp9Ge8pcWO5wPtJoG48rdumKWboYi8/l
24uLpqiqEmeMBVxEbeyH0lWRjx/E4/9ScwXIVgRtLQrU5g8SSr3rlQlQAyOI6E7SPtPpUY33eHEV
2Bqzvvt9CaVr79/FcIsPM9JEDmsNHyaLxYnVoj3JQa+haImqx/BGyQvI2uwB2aeOHlneIaX7JBGv
JH/YCC1y5TG9l/S3DDGDMYVWVT6R4RnVQCDybBlNWjJKeC1BjvtPVUgO4X9kHGydoYpeNHtWO1SL
kWW56WeoUuV3jGxICZ9Nf+G5MvjgY3YukccRY5vkNwDtoN7TQ3PTeKpJ46fIoaWArTLTalF3l+bE
1uieTvKp7Y9GBeDIsB01KJDn5mZsQqcTJEcofHHO7Kh4qQTDjsHAOfTZbTJsKepJpeArKrVm+jRO
HVLk+q0JuItRPaDpFMkc3VYQZ+rMFiKInhsiMnvM1lLNrRrmk/aUJhAErfHDh1xMPDb1+G5kXjOI
8AXlxKw8f+uE/ZTjrShv0mmnKYC7GGQzNx/wbles2BUXEVUDMB9D15AX1BdhJMurMimQj4cTjvlG
jtgeFN2j2EjghzqCPP0auOLqFfk24sKBG+J5nqqK6AFQQLQJ5HHTJtu8eQNK6vdDe/XefxtokV5W
QK47aIOgBym0xcqDMJ8j7a0vcfXPxVrmSF1bx4WrzYxmEnvB5INldonEejqldi9swyq2emFvZonD
kFAu1epERSdJdFtgbGfM+7aiN6LU2D2U61HshP7ijCfLFBRLI/cmQ30sVa1Kaay6ps+hfMrZP0Jc
uV2ZeUotvLDxoe+hQET+zPR1LOsXIrKDmug7cP1a2FzfrBBDCrd9NTrDCD/jnkKnkwqJ1cGBTmLv
v19zzohrIqJG/mMZOjZdJjOtzY2Atq6u3zXlTdUhfS7as4BE2ppZurboYP9AMQXAP5C9Ll5gcWpN
qZ9xeFmzbY3IGjJXVo+DsJ1leGEA6VFh5bpIl4jerxcPLy0ee2CtkOSRFqc3MyJEID1OL8QAkQ6w
MZ5evqbMl8yjgESXfpcg3GpXItgF19zfYZWvnnYR6nWoYV2+K1EYKZPCYhIIKHXG+kcmtfdzkSRQ
pm9PRfPcAHESmwzmT3EmIBWnuNiklZ03t0TN3C6sz4XITkVuxlYIeu/fN50PvvBDEAuA9gkpLy6u
t9iGUqmLSG5NI8Bzh2QB6nxIiMvFynVeG2XxAhGWp6hxaUYATxBuH9LNgPStRrFXVxoeDXLcyF4q
gPpernQlRgnVWjhVGcrHOqoJSs/LDKrDeiTzm9lXZOiy57p8Sky/YEE695uM7dL0M56CElE8nbL7
PAs/hrpcWYGrhw9JGXQbIT2ABOPi8BWhUYhjXhvAPUm2qAWoUlhD+JiSJ5SAa4lYQgMox4tgPv6+
wYu+uL/HD9hjhKDod5Lw2y8XRR8YGl6L0UCQ0G5FJWhbVxhju/ZZIeGhIFaBkIrVT+KkA8MR2jG5
HWooXlSik6crSbtrl/77XBY+p55XBpNMzCVTm52mfyTKk5xByErnPv9sycZu9VB8oayXJxxZc9Ry
TPA6/QjEs0Ybp15IYdYAo0oASSo6jsKJrEmeHHVXIwSPs8KWoBKNc9khfzSgRA/lJEsqK7sfu0OR
qH4xINsnp65ktFZbb+KxtZUxuW/buxE45VZ5SQG7khTRKSMJvWPC6Jh68SEIwKQBqQZgQbcHaHFH
Yu0kVpsxsrPahX/QVi+/b/eCze0/2w2OYcBJTaAgl1h3ZAY1LYsTfG5Mj8M42j1BUwjf5uptGh+y
qncUPbZEt8pMu5Imq0l2ZvHa9PuO6F5nCjfxlHlxD09PF2+kGgiG6rPTZnsikdeEoB3T2LEwqj1A
br9P/cv+/tipf6euLqJG2odFYarYqVD8p4MTx1FgUe0X9LEGV7IZVH3tmnWxAVuRRQFJG1nnmoBi
/T6Na8kArrgJP5pbRqhaLC6MjAyqTvEyRSPQRBkCVYBA0/QlliH43RgfKWMvsdBuDID5SP8Zm+ld
TcrNOFNLZJE9dudwQmE+P+dV/VR7SAJtmyKIwvrGkGsLtPQoFmrN2qy5s/dz8f6d9cLERlqoTtD4
0wOhOBm95qhgqR9FbSOMgoNn2KqGPwWgX9FG6lo//5yBuZSo4oIy0y1ZDUDOIQICBxaIFfI/EhDy
cuogE/772l7fYpAdwgzCz/jRpkUicI7Megacy3Qc2KOB9yaWsn0XcmTmaAFDYJaiSzNAuMAaXZS1
h6rCjQYczspEri7Xt4ksLFHX92VtVoiJKLBmyn2YbrHDTAT1OiGWMTtThnoXphCFpa0hIbWKJLn+
IBjoeEUBEZJwSzYQIoQNEvXYsCwabH62xHmHQz42Z1GfHSrDA8jcNAVosF35+EXf2n9sxL9Dm4uL
JrVGVaQDHN6+M5xBjyBRLDlVUd40vN4ORFQ9538Urd3VvF2CL0WEgsdsxjOwqOIxBdQvnIkzq6Mt
InGXzoolQFq+MQ2LkhsRldCV3fpKQP843SY4O5C+ROFh+bKnsQn0P/IYsGpKUBs43YVhK00EzFiF
fNfkqeZwSzpopM9vZljdc9tRCcAsqPXgs1LYKAluZ5NsAMRt7XzW74pKcYmx1Xsnb33aAo/um+mm
66KnZEy32h8SAlVDdhPTPUVqPDUqnWp44gnTGkAEQJWrdiMnhcMA+iyaR72crbiuEAeizUaTgnYY
b1L0OiiGPYrgwDWSpxZTmMrCEUiI2o/wArQKhIU3VdbtzNFV4IgI0VtkGEjCdF4UPaAOqNf7UNbs
TkCMEb4hPewAtWzK2QHgmw0wdHOt3tUieiXIE1ooPBWGClHoWepUH7R7N4kxb2gdbgDMVeeXRmmc
EU090yMRqVeolVV0KXy9xo7SG7RHWRyCqCS2HOWWHL7E8Ulpehfos7o+sFI7Ub8roCidPYocSPKs
Sq1VZS0G/MhRcMHuOEJvWJWW7qo0flCMQEAwBAlj4P/xdhbjsZNlq0+0W6ppdl8jmhfmw0jYNpW0
Uw8IGlrUONrXqpPsLJiT0wA8qaWSm2TSDhYhhJ8SVogBSf11PWlNbP7iarkrdtINhEQ2hgIEWtl7
U/5QUeI3wKWMgOdxOAc55FR9m6N+C61sFP6g2UMKh5aZZdLtoHQPSa/e54V621Bll83vsSh6Sik7
enHIWGtL5Lx2pq8ZbHiqBBYArWBLOEYD1sBCaVQ90NAlC0pQGzA2UlK3rgsrLutbgaEOhRxgi1pk
J0z4LtDoAzUEIY6tjhXFBYZ/m29XpvVF97q4asBR8JsGOV7J+GIx+pYGCwtWtxIL8ZDUmjU2ANez
Xd2lW0mGfZ6iN7OaHtOpGXFcpINcPBX99KApU4pXDfIY82dvEF/q4D1F81YWlG19jIzmGGX9Vjea
GyHJcedaC2LLcCwEtyoGp2T/x9l5LjeOJdv6iRABb/4SIGhEUiJVlPuDKAvvPZ7+flD3PSOxeMQ4
E9ETMTXT3ZvYNnPlWiv1jURzgKweEFx1yV08hssoaO90KVwK/p0KtaunemuwvcdkPE/Q9LtSXLV5
uWxgIstR4WiB/ou2acsqQQEQYA7WWL+kBgonL0zTVYuoblcKEU/TPk9BRy8CdxqeogTe9ajkVBNT
5d7V5fpc+xNwvb6I9OhNmqi0jduqLm1LkNdF4/3p5ZUml7bhv1VVs0yCbDVZkGfbmIqBtGr0Hv2E
dUYQkNK/xFYaz9Fi7ah27aGr05dRxd2n1O+k6FdXB3tVCRwZdkU9EucgoRXOgqQ7eV49dNys8wug
UZdpfXkdwYYueCNDWKjCi5mEu97vXF2x29qEsl4dx0ej9tw2sFw5hNdqSfd5ULwYeuuQLj3qU7GH
D5ibJ7F2ZI/YlFl5/zF8i9KQEknpbv4ZENMdqYjdEoyXliQLXqAiMpe6iqRO3Q0+9U/uiNTbiN64
sPhYueCP9bQphxGL1EZudp1Q2LmxmpJ0l2ZHs5Fs0IatJ4L3pZpdeNm6KGRC6wEmK91VCCRFuM0a
2Yb5rOTmQ1+g7ctHGvBs+vpAUxKbYoUxY+GN5yqLoaUe3yNDU2rXt9qjkPeHs5Y9tir1jUL5lubI
NzJjEUzxQc3iFcq7ZaBA26+UNUolc2HGAxdfxI0eao83zs6VoMJ8x0+Qmiq0fbh4VwXBD6au0QAY
agNu9EKV93AzB/Qm6ZDsxO5Zih7H4AQjqRbTVSMHN9KrawkwQDndW+aWTTNz9HPoKsWeMXlwlY4U
n7Jdk99P5V6ozE0c/7EIlENEJCZ+Ew03SokBFB0N8fQ1xq3XBdvU15wW39EbczIHUpfXCZU+qmuz
7wyOG59/UirUBR4EES+3wCGpnJxalYUQgAIfgeikZ44Qb4p60Y2rm3W9K7DDLCilpI3FDqnQxXRU
fUdOWJJzh5AwOnv01wXCg+hGUHt1FAodqN0w1oEZ/PkL67KK+jwKSLDbrc+eHuStabzFtf31TF7B
XllZjOPISVDMXubxVknZFGEO8SIrJ2xhPA/a1mxXNytDV5L0TwPNK/rhARjwIjfwqdaPJLaU6OfS
1LhqSIHbVZzZlG2//q5rDA9zLoZYEAUplRsXq2QVyZRpCuONYbrqGolYARYmhMyOeGEQ3LqFx+uk
XM1by7vLu33d7THTWKCLC8uTAQu1P/s+Nsn+phd+lYKMXMWCVFVvhSJ1hk5YlPXGmMRFEUmbpja3
IZUM0vnSW+WiW2ZuOLhNsgoKW3+RoUxznzlSnrpKiJ6juHFHzB9zeRyAf6Bz4y1pUHL+PLldYKh5
JebgbagSV4Bukb6lD460/6+I0/BGQMJ4zq2/GSRWoYxprzTvGWHYnoSMa0c5FubvObKoYaJKndtq
P6CDKcSxCYx2sT4OxfdaKFzBiZQbx+RawsNJ1CVK/gq0ncvbMawsvy/9VD9OYrapx3QxWNGiLr/L
1imVq1OMCATVkV+Zy5ulvWuERlPRFAWfA5SO8mWBv2j7vNMt9CsoWaJupSYbq3oVo6dM6BehdS61
nYVplHo/BbeSrWvVt09DXxyn2jNrvehk/Wg0zwZCq8hyNWVl0JCSYo2v53ZhSAv9lsXjtQo3w8I/
oacYZItLboCR4H+ETk4/WpTGfHhPVie7Qqw5im8t/PKVKpYCrALarlT9ejRjJ0LIE1a9HRXSDX7F
tRvlw2+5pAMYqI5VKxn1Y0rPXFpyxIXTovbKw3Oev7ThaA8ESzdulStgv8ldrNN8SYYleNnVQCL4
U7C2ILw27sOseRDyDGkveq9jmuGn3ywiStxJvwL+z89hNRO9N2EQvgeMIAOIhgi1y1+jLYnSLrbu
JBHLFB/5VjjYbb9K0Zda3fch1xGLG3bcyktFi9emFfCY/bLE1J0if01yknYbRb5TenFp+daNYP3a
y/PxGy/e1gQqvtwJlX5MyvsgR0/kUCLrblKZrg3DuXm3C+AEXQpw2ESjEcyHZxCGJffNsjF/6PLo
znFyG5KUkZAZEUgqaq5JcTwvXlTjeSzNTdC9pSSBXy/ttSt07p9LAYeqCk6On6/QStRiU5887Sg0
aLfE34CvRnVSwZClGN+w/unr4a5tXkwpFKojKlyDS55EmmR1PiJBOeb5Aao3og0BGXu5TrzajiFS
5c9fj3f1wsCXzCCKY8rld+Lrh/c3TfkxqZ+TNvD+xo+a9z0vVk3ZACQsjfKpyYiAbzK+r04qjwRk
Ih4MktLPkzoOSVzmfaYf2/gRqXOoJytoyZreLghYeSKs6vecfPj3fqKxtdd6s1WSlTgDBDRqUyAS
fT0LV2Z9NgShNwCkLAj9F4scxok5lR3FyE5C1rESn1L5rqkfuDKNh1a+AZpfC60oCWI7jx2cgbzx
88crwuBnelJpR8/qVrmPvBvmgeJzdYJznb7+MH0uXV9GALj/zkZr7GLr8jSZnS5HYcRgcq86c4Eq
LcplQNwxqN1rYkTLsv+Z6y1K4ujFHG1xgjBhVc7QvyjOBPKtQYYrmwRF60/lpc3vQpZJTmwdIcAs
FxYVbE+KZSYe0+Bc9SoCjzvZ24502fN8GGE/BrCm4iDV5yTZ9toPKXXG8bEZWdW3sVnHzSYFbOhj
bdOVIdKddQlvocolRzY6J9yAOP3QealrcmpP0R5JRGZVjW4XfmHzB7eOyHH97n7MbzwiV8+FASQh
z6ILgxD18ypZeRXFXUc6DXWULBR/CXsWcMMTJOIerHIRyXde+/D1cl2NWj6MemkLIhSUCbwm047G
cHDL8Sz3a6TE7YQQyZs5AX8SMLA5n/x63Pdw/q9tMhs0skl0TuXFAaBwVGtjIqhHTqM6QUVHgzwt
qzG6q3XZldTJDksqV3DqcnA9v3uL25gahIMYupL2EOuK0lzG3WNgWusgAtHy1rpUPwZA6frwQx9z
W4YHa7HFGzh5VeEOrfHfrBjldo2646zpuLyp0zzLUzMttKOZPhTVfowPA2gJG9CbKfd7S3WCOrtx
cVwNfGZa6Qxh8Whd9lK1jKJRTdbmWCC8Q86W9Ou071dagW+Ad0Ry37fLoTtByViGebeLNQiGClQm
aPxfL+H/8kvmZBz/U/Mvq4s8gl8ZRL56LFR5zRpGQnuG+rXq0FjHGFJEyR3oqi/EC01o70qtc3Kz
3ws5QA5C369/jHz1QgU9Z0LIsyizfD49cacMmZgYyrGba5MWNeDINsN1o1KNnkKnHMulWI7ItYut
hNIf48CFN3lnBeMNlLW5dpqBHcWKbFERbMIeQlce3HSrljEI1HFGj9S0WyFTsiNOxM1n8dbvVz7/
/qYZpLKusA5CMwOJOzDQP/L4fufspyoXlhHeWL5bA14cwEQWpChPLOWoyHbkfVd4iMzozlD3tXxI
iHx4+79eomvaJ46JBe6KFbbyV5yFTZIyqpOEz1J7kjQUCsaEzQX/Ma0FrVtmrTgWCiV3casBtEer
oOmdG79h/qqLawfpFT66xFUz+HsxzRjmy0mRNjA1rAO8VJT8KLu/9eU59Ct3UkUqVce+eKmT40Ah
04IlV0WrG7/hynP86TdczHzBmRFySlOzTVGkfx+EOzWi/TZ3PYmTJL163qaUn1t/pZUhVgrLXDJd
CZxND9xRvBEaXMscP/2YCyaa2ClG33gk7Fr0ZtUbiFHGiL7pBy5GoAud9yLkbvJ7sH7fmIQ55vhq
IS5ie7mY1KaSwa7whVKh8wUbIiAO1zwNU3f222ORizdW/0po8ulb54X5EHmKYT/0pcHiR+2m6N/I
W6zgxnt6Jc78NMRFnJnP8sYhL5jOEKA2RV9338Wgf96L2h5YxBuzeNG35b3USeeM+c6jykpsdxHa
mYDNuM9TZUEc+lKNkiNlwibyGhzeIruo+o0KuwCen+5hFqM4ZaTADc2QIb81iorieWfC8ey8zI0o
2UvSIcSOIq/HJzl1ykBaSjSCH5unseuXcugvR1GzdeugZe1iinalCr28XvhByVudnPLqSQuoKAsH
OYIrosG6UWnq54cbK3+ZM3QCGezWyCiH9jlMhIOujksphIoT7wTLX6teZA/4V0yaZYvjuKzNe9WE
KE+KGv2pROg6/A1Fv9MyR465q4Eic2KkoNkNWMkkFNT0Tlv7m2ostgqIa49CrSOktr6JwSmepIVi
yk+D+lqgGOuaZiXGtWNVoTOkGNKgCBmGH8WrMQvf2nUml/QpF7pjjzY8+9GJ37rEslO5JqU+a/VP
tVn3w/hHDyob8ZyaJk4C9h5Jr1n1lOQ/QvncRxPxorbJxXHTeeq9hbNfbAQrQY+O+vCzZ2KDQHVm
pqNfmwdxXLJbGj9eJBz80HuNCWYh9ATdeUQx1E35ScVv5+vtc+0JQHuGlxjJn06d7vN5KChUUUxu
wRAEV/F38AW7dMlf1lOqYY9z/no0/QpkYeFdS8Agm7C13jOHD8cPprLRlwE5WFJtJm2HU9FiQJuj
zcIOqtcJvGfLHqrEzSKcAnQDOeMZ7INI+DU3TKdAfBJlr71cOLrApk13nZ9tcsUdwz9eWS/rpPme
IQURkmOcDsvU0lZGcx7qXcYdqnR09skjRwId6i3B9rndh5zVQzSPGQjGhFT/omFnRjGyxnXVOjnk
VLOPFzJWfI3hLQDtQnNLYX5FyoxLV25LFTwjCoDjHy/H7qldDGZ44624Ak18mrKLW9Isg76N/JKC
R72rkr2B+426sITN1ytz7dL6uDAXl1aKzZ04eSwMp6LyZ9RWlUoY60s48dottfc1wwvEakT8NOWk
/c5lxYTowG9gl+vHXnyFbe0KmbaKxZwNQI1Y3tU49gnwiLJf1QAJm5J9tK+mo69zcwHkKbGT6f9F
KKQaioYk2pCUv+yr47ovpVgDZwrNA84W+FVW0mSL4ZtS3r2jl8WNZb128KAyyTSImbHTSwrWION3
FAqWBlP3HSlugJJ6YqGTUHmOUR0U4ZZI8NrT93HEiyXOBqmrSANJ83R80KRjYbjecOM6ubZZ58YT
BupcSQZs+HydtFVP04AO4GpoV1l7h9mRdu7NG1Hk9Q/5zyAXH2KKbdbr2T9TB0W9Vn9Cav6/H4eP
3zGv3od7yvPwyoLro83YjAR5gWG84IHAsI5OVnfj7N34nsuqQQtYFaUVk4ZSC71BGJxugl/zvF+G
Wh++57KyFrdlM4kdUxZadwSboLu1v1K5fdEAfD1zRNA3xrpMw8QeF8eYuUNkpKmTo2u+U/YAyAGt
PQ3TDahfG/mw0scjykfHJB4h5IRYTL5lOgTGUBdeOYBq6y+bxDpruOVNFQJ0fSH2/drDYWrEuLZ7
9YyHyKvdMLXsRF8iWcdxVfeG57HxfgvJeJSN84A+JBmn1exiE+bDvYJvyUzFJ4CzPcW0a1ByI39O
1d81aHdBxaLW6XcnTnYU3Se1t67V0knD0yC+RmFgp5mIj1UNrwZ/wJk/WoEkdm7S91s/FY96IwIN
Q6WTcXbMtMpuJirxE92xhXZW4X+f0n1Hko6qR8YWIaqg3nzTPWU7hq9zmXooK1fxCntW4oQoQXXh
TTcTmwldFJi0pGGwTGD1iHgqYpSW41Y+KOFSGo3FrOae/9aoOjO1WBgP0ULDlQ47q1V4iOpNm62U
dhXiUObvynovtTuf+CVxDSRBJhjPQoxXnbQUfptEhtVsmypLhzmgGS11A9MB4tOrYWHo1RQbATZ/
aqWrINGWUkMrL6y9AoJGNS2dqXozxKfE+oGdXJ1jQ+dtAlg9cow1WHqWebFTcd8Ur5PV7Kf0e4YT
repLjo9YOK4yO45pE5yVK734meXVxq+rhdzAh2I6z9LgjCJMz/gnZoiNZ8+hlN48f719rx4UMEuE
eJQw8Q7+fPCNqGuMRqyBwjEtTk5l8MBBCapz6914cK4devrAkQLjq0Jx+OISk9JB6SeZgYL2yCiW
8dArt2QZ87/j8tR/HOPiFjPqjpFTcFhRaNEwITkLDaTgdELLSnORaMEiLhPbU48ZG15iE2v63VxF
nndT6Y+P5nQnEzR9PcPX4EYaRfzPl7+DoB/uVkv1wzi3+FWSuSmCZQPgG/k/jRbIYRnWSyg/oVUs
b96yF71Z/smTkH+gUJE1HQj8IpDqMaWo6GWqHjtTXlAcPoxBS4GHoJDwV1VWeYujVgUJTyqg6pdb
zKJhQRWbQrE2Qrj2jPsCdZ2SKXcZjCxVelaZptz7GSDOk5TQ7bJk3QL5Bb9KKHtKatoCMnieJsun
wi/22/pZG1azvsnwft2Y0/lOvVxpqkUYqshIyrBT+7xth17wcSdS1GOlwMSZll1+P6Tf/CCgsaP1
plv7rgImn2yc8L4e+dqD/3HgeZt/WMxOb9M08BiYg8xGQtyEdPX2iz///r++Dx04AgLohH/pmiI1
CUa51FTceppFPBb2ZJ0D5YeGCDKczmb/Vqqw+KFk1uYmbEL8tyB6y4CvJJFWBidO+NkLL6NeH4sR
a0fF9au3LmkferxmE+sojRuxxkWSVHDq8a7PVbxpVURvxfd0UlFI7sWpWMdRsLf6fg9N0ck97AKj
mttoo3J4JtI8DwpfHDgiDLhw9LgZLfiDp244dh7az17C5gyy581Y+hqKgroZfRMEEypbF9saafIo
1dFAapnhayi/+nDPCCNT80nxucNMGGmGm/q3zPuu3S1oqyEkYwGh/OVw0Buw75IsYUXSlZ+vrPQs
VSfyBW34Rsrw9Sa7BjNDC/rPYBeXZSRGYdaPMfuLzA+33qiGhtxhaz8eZ8NJ3+KcJf6m4FwSPQ1+
bJPRr9V4PKrqLYL/ezj2eS+SLs8dOkyIHoS5Fz/G8iLVGgdfOQrYnZakrpQvQ1l3qJnm+o/QepoK
nBWU6tBx4IRKdSMKEyAFZn+kZiHgsfPcwKyOUShJo+iaWHeWGRrQnvduwHJV3EBMgaRSUn8atVv2
GH9n4LTAIPk2yHHo/voevX04sKo2arwIcCJiw6Gy5H0XAVEC/ODG9/qyWq90bTUWN57VKxIthrUw
SqO8LDFtF+9qOXmmPMSdfOS4arCPdO21sHpo6m6Z+w71Eg2GaE0j5xYZdH8qch4fb92HALC1duPp
vXgJMGfBBIbGBDr8X3VmTlxEqGZDC9yg78qdVS3l+lTK36rxOauwKsQXGsX3Ejd1tb3X/UfLem3S
Td2tTekOydFCUM6l4arBWled7I/XrQCquvJ3g761P2nhHjFD3R8m6QX4phTZDN9My876BeWCr4/E
53v370+Yg/APyxj3XgFirEX3nkKriJ9N9zsrMN6LboQQ+udj/vc4Fw+LV+pxYdVxupvxj0qDread
6+bcYomYjqtCW4kSvRFOo3wnSLwutiphJuiv0BB0EGuD3G7ZZJgLVxaCApCU8KiGuIYg+yCt13eR
t5DUaqmKb33bODl+VlZA2bFzJAxIxthR9UOb/jTkpbbuCzcHa8NipMFZO7Vr6GsFiq4/vTYgSP6t
V9tR/d2a+SMuHIu+Sx05fyr1/aTDoytKe6r8ndpA5zB/zR7rbMdVKGVbTcOQO9i22o2Zu8A4/pk5
uJKWRH0TGf07bPtxhYI29zNfjHY6dSc+MGm2orYvpaMUfPdF2DUYrCw07Q0JOGVrfCrTlScNcIDf
hID6w41C5bV15NmkJyxnn3fi4p3WfTU3izxFBZEuI5o9xyt/sGNvkU3Lov+/3TH/frpE7R83IigO
l50RJkUQaeycYh9THH1QzX4V6PtUN20Q6A4/qmSFvaQvjjfOxHuh+j8389/jXsS7pTQ0eVz5yc7H
BTSoHGF4TGsXCjrVfH069r8BpOXgoHrbFi+1aKPod1PtdliR3IExqtGNe+bC1vff3wP7/L3nM6rd
i0OaZlPbTHIe7YZ2m7WpA6rW63dW/eKr20g9B8xAbZ4r7Mkz6l6TYmddviI5Nqc3Vb7lWHN9Q9KX
mWaVssntf/FrNGOMmrGs4x25eGGu+p5L2BVwJacRgrg3zp72EAl31Q/l2GL5hpJ4JF9c9dn665vr
XXr11yp9+B0XV4o8RZkuKE28m8lVogJtL6Tkmm554Ndwve4mbViK8F/pFDKR+kEQyTpoAI1qR/L3
SQlfcEVOjyNaHHNlqOf8NySxXdVPd4POtO0phYR2KObuWNdr2dxY9dsk7uWkXjLJelW72nSmUmDr
mWSX42+1gRKYtsu4XskZbIH+zH8TjTOmx6OH53xIn4y41TEJePIzMF5pKyv43Mp7CZJyq+yFOnJE
jAqq1Hgdq1Wsmk969KxMD5ERINWg6V5xrPRpMYoPy7XWwbqzZKhkh1qEhmu8aSkhCxoKYSjsLP/+
9VTDGPsUN/+7AylqEKKLhE/vgdWHS0jzk0Aq2yTamd5SNu3pJc6WQ2qbpi0uR9PBgjvnr1OKhfZB
Sm0fx94UD3romzZuvoJ3D4k4H9EUb8KT8agfwvsyvo/6fTVus9zWD/Jehk61ab41D9U36yFFmDnY
xRtEQmJxfSmfLM1WFMS54Cl3lvJQRY6M4cPMorPHp/qUHoqHAhuV3K4eEY2Pe8NzaGv623/LfqgP
iSst4jv/h/RLiWA2LnKMtJ7DR+/gzxbm7fgE3zN8mm0OuEx9R3sEdsBTX19JO/Xcnk0EO5j54Nce
3yXJN0Vexm/+Sbr3/lgwhQBQBmg9D8boSOv6FBD6u5IDJHMWHF1cdr1NzzfRxO78HHybHryTeZwe
pFfhQZPulMYZJXsQ1jxrODocXwwKGJWdHzDw4Vv0aOU9DOr9zGi5T81lK5y0Z8mD23SvPwSP5rxj
Duk+07fBo3ZILEd9zWV3khAs28JBObElhad4X56jfN0Er+or1HRAK4F2Q8rGYwpfQYTIK07mo9ou
DXUlPI3JqfmBSMj7hX3IQ/qtRrgb2N2hkl3F2FnfvOmHsLfm13fVDlvc74Nn8T7NF4GGxmRVfM9O
gm9rp+hRHVElg9VtBRUrGBcjq/4hPWt35bl7EOE+1W5p2urBv+/HjXCfvCqR256n2i7Q5kWH6Hn2
fmcjTZRkHP9hOtCbRjqV9Ifwt12E0mcbHhPzaB1GpF1H7776XiqLB5y75Hsxs4U9zBXx3v+mIX08
Yoe+LraUcoKFsRkeVHUVPsY4T+/qH0Bc7OOVsZJ/knEXNv8zDh7Rc/E83UWPWbn1l6Vv+0thciqI
3sIq3eoRnIKDWbhF7w49NQVpOXh3obkUzaWqHsRXOgV962jOFdlYBSD2Ugp7OCU56gA2rw1eXj8Y
xIp8bkQxFT3ooT4Lp/ysMQOtE/fr5nkI3XawvVftNJ3Eey4wNWFv0tvjLnqyxnsmoCpoBJd1rnGQ
fxXPlQj2+Vgcyofi2A3b9jnHAIN2Cg/sPnEXPYGMpbvyYXzMH6iKpg+mt4hVezhUe6XboClK76VX
8Sc7oYbo4iQ/tMgeHwYYdYqt7PVv1TMagkxaNN/cHEzgW33M7iluJXi7PUfJPjYx6bynM8KYuCXZ
7zE4icaG3g6JtKro5Ns4Q7FKchqILYTKHtBB5vS9cvytby312KF7hHwm7UflH9KOxU6XLnMHiBgK
WIotc3/tFQtEdMCvwUvn04GJjiuwWGwSY71aCC/q2dsYhovusTHdQlp2LS0p9i22XLpDLjuRESCP
fxGcybf7H5Jmmwful9lN0SlKNxrXGLeUrozjCJzAaq02kFhsC0/BH94d+z9/DO/Fe2OLV00buNKj
9Tg9lj+MiAr4C3eSqtPkwskl29BBSbciXY98vH7uFAQTzcEKl8QDzI64DCdnEtgwavISe1gFpkaA
+Kjfi3G0SQoeEt6UxF/zz4kwd9bqkY4Jxeha1bpRYK85zRlCWv2YnVi9NqDGjKZ01Qn0AKH2vGwj
exLIWt2vr/6LlPnfmx8Y08QG0VD+KrGNwKaiQK63a6W3VO1cfNojTdpJ3Wp+TTuvd8rGcsSa2mqy
zTkDfXIsead0dsWNn6LMkcVfL/6H3zK/Uh9eoaRWk1bu63SnVZYT69T4kUcEvuB4AGToxmwpyxcZ
1jHwcfWBbgD5TiU9KMvnSlWcKJKhfoq8uTSuYyrNIuaQ8mJED/2UuW0xYFE42ane2kX4U9egLKYg
xCglh9ZyxzLhqMe7sMHMyLPsuPjTBZrdhMNhCvRtodKEDEe4KLS2dXWIzOGxZEPmQfTd7LErxzCu
T32nw5S0UqGBipEjtHRtkzZFg9BwOCLtAGLnxlaKXzRLXXi9vJwKQHveK6EZFpUyLPAZpUShRCc1
GtkCs16a5n4GLZCx3iXiUEZQWEKSBlkyjZPsuNn6NOiZOAcN+13nImnicJnhMIiSQxK/t4KFB9if
0JedItGwue/pY4W/Cts6oYNgpa78+tELXn152Wv4iU1nX6GkYMaLUp6dQc9+vZeJPsX6GLc8E/jh
xAnM6wHjj8Q1vWYZgqfVg3qy+qNSJo7eUOumo4tPDjcq9KMQ4GKET1YU2imlCEsTlmq9FzN5OQ6/
SxTWepw7X2+ja6GMBuICPVaHbHmpQVNSy8TbyAp3DSBTuPT8bVnt5ZnSt/p6IP0zmPrP0QEfkQ0D
oSGSvos0gvq/iA1YLz+kwEoHc6uEDhI+rljtuf6d0G0Cv/9U6TnGRxODNwEha7JvhbUsnH4XS99W
vsf3/QJD3eC1ig/WL648IsYXc6F9p32jtG3eKpe+bU/5g3jnO8qmV91BuROcoHPko/FYutWRZ/57
16LOWOnqRtf22bTVn2eZKtHirYYf11LDD597iccr0GsMqWVisxY5+dZgiWlNwHuTxePsBPf17F5d
RsgmyNYx6QeJ+nwX6GPTh7oUh7sxO5RIFcNlP2x1zk+t/zdpKFanM+QvMdIlm3oshyoXuzrZVcGS
LmWdzN7tac1E4B+P2GCY9NmkSZbvRrd8Fi9qHP9sobkJtsQFjEmTeoEwNRWE/8nS450q4q8C6FDZ
s+nLfFy8P5y6+eDE7UD7tVuX7TVg6OPIF1leYqVRE5lZutPfJum3mDjK+Ds+dtlLVGR2m4UgkjgC
A+SQhesE4q0/vwKky7esW+dTcnnpY8Qr42RBtecvkK3FkXAMBSPaxQWvu9Es/BHC1LZFOiPIA5Tu
CFjmv0A5Po558fFpW4KPiwAAhn/SrHMhYCq39TAt5I27mV1d8I3//yL/5wsvEllJZyurEwhP12AS
qR+GhGdWv1ezE62lQMfMvF3ESYzN9jd+idYcgviE70UC0Sycnc/WVrZWxYek+j14tWNM6FyX4fDH
CNZKFroBSiyJOOnr43fBwP37R18AQWYpBEkVM0Utbfcaep2Ib+S0QXSi4VBOVqfuZ/355A+8u9ui
unH6rx8MyGZ46Jt0SL/U7FVKD8037JNdAOac+d9BRgADFdSC074oiz2WZVP01E3yjXjoHWv5aztq
3Dq0z4A7L14sVj2ZVS5LcUwEJIAHTXs0oNv3bpBh69YWCUWWOWIagRtlK403Or8TrGCRNSruMLix
BB5mHk+yiMdAmhx4/xZqNdhBh9n2EOIYpSyUQXKrsF9o3a+u6RyvKeyA8mHsbTorc0oiLUmbDppV
H1uD1jfGyDs9OjScvRcAxeoey47OcK2pvzHn784xl58OLZQaDe2MQL4vrtzE0zvfU/J810LVLLuf
fMte9SDpC/EumOj4oq70QHGT4rkWoiVULEnKbWOi0uLhj9DQo5gGfrO953BMOto/4kAPc7E9lxaE
eP4vcwg2X+/Sa0/Sx1988QILnCuxQ6+08+RVbYwzDmTQGwNghmQ8vYGSXFgK/HMkUHCAiMF+gud2
EZ4GSq1kPhZBOxXuBW9BCk4090SYWlcTf+G1p9P5xktfZ/wo22sUm5rKTgzE1PUqKTNHpxxY3OL1
Xp0CtK1oSyCjYJH/+Z2U0yFPQk3B/b9aWtWx0fc8INP4JgVYGTx9Pd3zmb/YIBAy8c2zFERHNGz+
PFaVhHqkGSVvBjh8RKers3HrRbzyGuC6r+H4giyMWt7FHKdSoTet2sVzkEGXUBT3gwcmsCTMkJo3
aq5ff9EFp/19TRkPXbgh6ZhfXwJfURCpFLka/zCyVloAtTAa2LeirRWhXUGmwWFtHVmHvqG/J+5P
QJI39vC1DAyJgwzsC+4On+TipiXFqidc0ZWdr74M3j6gT5OYJnNDyT2uPXar0ctVuVeMaOXriGck
6iti7yp9ahfT638zHXTxgh2AwFO75OV13SjXZh9WuzoYXYksmYSpHRX8IpZK/tTFW/Y2ay5E3rnE
6ejG6J9L1P8uxofRLy4gWYFCF8tKuMN3i5UPQM1qqEkFDQrue3ptg8PdDP6uFQOQ4v/nky/ukNZv
PLPrJuVIr7Duhba1Jhz1aUniW2tu3jui9kLWqcRu4zvVTxDSAfqpQwY2/AQO7X4WL2NpF6lNqoZX
LSWlBDIUgT+FL+DL2IkLt+O9z2e1e6o5abCe2oPSPqjGjt6nA6Ce4qRMLx+aLofK1ouF/NBHDvqi
InQJD3w4xj882irpTnSXnNKfuB2JAaznhQp64MESw/tm2QQ2TWYwRk2k5aTil7uIwe8sR5HXw0mG
cCWtgD9MrFYxeBx4vSihQiTDttxWi6VpunPbvNAN8ffzMYHG5e9O3tPLzfMXmblT800AO+73RKGu
plGPgyGSjNMVku+ItmUH8E8lmwGKSEDBhdh5SagT09XrhnPC1evBeOeEA1hQovh8A8lll9M8QAt3
El0l5SPVAKICriK1OJLl+VJ8Iwy6sIb/d0uiQFZgxcyn9KIe7VXZYCHszk9jsyuF3WSuBXk3Fr+R
mXfpuSCJVQ//j7Qz222by7b1ExFg39ySEtVYki3bsmPfEHYss+97Pv3+mMJGJYoQ4ewDFP4CEjuU
yMW15hxzNOZXaGzGGFn7cGrVx6y4q0hd6Q5ldkz8s1eTZnzjqL42o0GQhDEx5owq/pYX26QsZxY2
c/QNfum0IcfNigBIFc90qz9TylbEo8TpB2LlhDVKdmsI9lS1qHbeuXFd9f7vF/faU/n901w+FVOg
O6KhmD8NNkpUi0Ox7V5a4UNuH5Ib7dqVA48DAo8ZGR26AUHrzyVg1kUod3GR7ISa4fBqSI5sEDz8
Wjl56o1rXb/PVO4i89D50L/8Zh7eCV4hBTsWm1TPHDxJ26vBQZJPEjOn+r2Nznn9jr/1NJyiTNwM
/rfXfivh2epu7Y7XTl8U4DokQIvYTfXis5hDRThpUgQ7U9om/nva+C648CK3sdvT7geFkL2Vp5yT
cC/l3rIJt73+f3jOmJLORz/RwX/VGoOnCHUHpXrXgkTgKWc5WNfVwRIqLmWXlt+oxaVflsuXBcfv
F7woxi2cgpMmnQiFIKibTJbk1/9c0VtGiVv3i6x1BrbOZuVrrkX2sokc0+6/s9RJGE3WS+Wn8YPg
3fzFumeGGKQunrclsysyX+uNmiOjR/S0KlQnwRLpo7tvPtWN8q4cOX4JV6hGUgqd8Ut9ntgEG1t+
099MddF8hufwnO/bff6e3fuD/YiJG5Uu/iXTOnzXdozqfM2OGqd951CAVoB5HzQFjPv5weJzbPeo
GR7SXWG3u+Qx3Iw/5RYDQserlsz9etSNH6jYlX35k7AqMXGmlNk7keJPur+ocziH7PRO2TomiP16
OBbfnmVDXCB3hVGOSscOnch0jDnu0a4mp+Y7T64PwQ+3Nk6sj/pZIsSc2OdgkTHW1lwjXdbocANs
xwGtHL/ZWslCqh9JIsmDZQ2Z44Ah6qQ5BEODgc4hmp8quTj8WY8F2Ty5mwq7EggAtUtrkRhLbl5k
l3fh6/A28VNvGv3S2XhTnn1x/rksWo5HQOTWIKfXTvYMbUQ+/1ao7kPjLZYR1az/vUVd2zV+X0kX
u4ZIbi5E6yHcid9GsxW0DZNjahmyrOzk/0kT8J8jAzhJVjFUo1L+Zfz6G4pda1UVyKkc7+riZWgZ
0al7a3inYSWc9Wa9fK1RJqeHuCreR7aFS1TOyPgoIiPxnQy9HTs4h63XjE9ZMdoFk5EoW3nlFpXU
souW/76lFw62//tF/3vpmUL22xeNBK8nJxnawmRCqM+WUv4ug2w31arJtmax5/iZ/fHUc5/vYaon
/5deAcoM2CCGatDGLg7BtAqGbCz1YDeKRzPQbTn7BiY04qPM6NGiLLqJG6nzhvPXhsRxiwQOuA77
hYuvHIpRXtci50E72aEyMAmHBK9m2P9l6yjRNqDSGSwuCf8BzS5jHeY+QVbQdjpM/CL95HFUWG4N
2oPXOG9rKN2n+B12Ji/WsAF1WZpUZzszK2wJ53Xf/J6icoeaPODx5tNXa2HwSFCXDnlBwzN8dioW
UBxMWbdoBjg7lripsA405Vs8pfmr/eurX9xttSAngXBTiPmVsuzMlIoSl/jsPaYdqOST2r8WkmHr
Bkpgc0H3yXoTAlx/+lf11ht2rd6YXakpBKHfQ8778ylg3FCGaQYSPQWPkJRgV5QEyydbEfNMdIC3
gP5rwAjeE8BQJiF0KLEuisAw1/QwbozxObbv9u7efUYM4T5vVvriYbxfLZ3GeVqDCdloDW7Un1e3
LZ2dBNsdyfwrjauKSHEJfQK2qKzmqQ8vNwuIamd+xrdQ0WsFxn+qCyxYwb4uFrdRh93UmGm6E1qs
X7a8vuot55JfXh1/rSIEfUR0wdIWLwtXEARDz6ZC3jXlghyGOymeM3jCJeQRTxA4EPBtyjbFpDwq
ibATxuZQIpwZImmRC4kT19ldiEW3XhVrQ0qI9kqfGiN/ntAHBWW/CG7qwK+u+t8+70XRBRTBDmt1
yY5oTK3eM/CY/ONtJty1zhctHFgn8wciqC4uE6VqrPthUuxUnHCs/D5QV1VtOP4DB3QOzwSRq38D
A/91Mlw+CuAsgHfGV0x/Lxrf2uunMi6tbJeYqyRzAJhWfXcUqsRurc08z4sTCIe3ImauX1ZH244N
CnLGSwlC7vWDnmRGcS/9wCg7jm34HHluR9tfeY7mLYusa0D2jFYZeF4yq8P148/NIoo0KLyqlh70
Fh8J/DxSKeEc/ooyypWV2cPB1so3jEg5m7sp/kHh8u9z8to7TOQCLhaMl6ibL14rYeLQMCaOyZga
uXNgnyGro16mYTHaGw3LteVqsltQeswa1Usn9bKJ1DCWzWTXSyvYLSxXTdpAJ/33N7pgaf/n5EeP
OrvxwBmTLlGzsfLkQpO8iOXKYJouM2DkjhyMIQHNXwwoSnlFxTPHd0vhkRZhgAgtQ/LQ+lvLeH5+
l8vYotBCIDsnOV6mS6pxxUxywLebvHfJLFaEOCjyCSRYa09iuQ/1c6+dbra8V4HD3y97eQaB2jUs
4/TeBxejytOnE/b9tlyNTohuTls0lPaJQymmlrcKr2sb9e/Xnv/+t8JLFH2h0KoE2DsqNh5REJNa
u624hXPdJ7O2Ube1oLJBAExMkfHtX3NieNrm5mjrKnb5+ye5KAoGAQlkLMaklTUOsCGBed8sAJJm
fYaZ9XjKakedOcvTh6ZUbp4e50iVW+XAVZAG/jAQhKUwxr2cFYuZ2eeodxgWPRux6x/mA4PX3Ckj
2B4zGBekRxGZJMKJahHnUEFseFar+kt/DYjRsxb/fj0uQgX+83rguETkMJC8/NdAuRKS3irNhvrE
3IsYKKZBuPcEAMVs2wlvBd1PDLk9iYi/kDjItGIhW/eKnCzG2ephTtmkxwtzRkTFWabAa3WatRT2
b3+jVbm6GWMjpog69nJYIsl/riRsvtthEmvjwPPj2U3tliIexJ2dcR7oTIz4bh9286L464397aIX
I4sCSw5JDv5zUaGjGp6j/46aegplCAwUAvoJlAUJQAxRkE27GOis02zdCcealJZ/P6xffJC/Pw1m
d8D/MKAu6c5KF8h+1afmQVMeteFJHDa5lLocEIa6hT9cMaxl1tNl6bJl5y4aWEIkQ7FoAq9epbDX
fJiKVrFR2w9IUwb0bcPzV7UKHmt9l/HLhEsmXyeA3d/gFFKI5daQUxuUTuWAHQhG0H9MxQH2Py6o
RNOQdLmppRI/eZaHQCxJsQ0zCCzhRrU2pngYME0R9t6dJpyDlSSAg7bh0swPDVJcf6+LbyE5lsnP
qrtliHTtHKPpwYqQ/kcVLw/uCPhJqa0p3jWtQwPdQAiiFoU5zbAr1295Tl29morDAuIb1AHqxbHd
+0OhFBE5c7KxIBuK2AGDaCYYNCvYvf9eAtd3MQ13BU40CNCXqHIehEOW9tov0QMMDDnY9rQUGnVm
uBySbzoLjVaPFraptwCBTCfkyboB7139vr99hotqLGnD3LAKjuqYFR+ifOiPqHIX1AmCv5Xqxv33
d/7lrfjXskfFShoWjRRa1z/f/LyJxdGI4f0BcDredDKSCNlFv6jah5LRA1IFV1FgIdbI5OF2Ayco
5oefEH/nvUC8LwvolxOyiRMWuVIX2AFWgCUKBdFbJ2RYdji3Dc/Nfa8/xRlxVqLk+DnG+o+h8Vkk
0Dn1vTC+J+FbDe2eMXLZrBW65Z5RcUyGZA1jrbYQznNtWSg2FsayGvw+P3pEPtimxxBPgn7yfsaR
k8/Xwpvt3zfoWo9p6XSYc4iaql3iKq0lhZwolKm+j0HTMvHuGLJgX1SFW2JCGuPGmf6rDP37efz3
ehfrvZXF1ojLKX9mfW1lJ3nQt8pCu0MS46bOtMJi9uGQrMM3uIc2pL4by0H6tcYvrk9TJuOmTl7c
7Lnz53owvMDLvKI3Dz1Vso6dE5VyyJx70E40ATDd71KYiqKHzxDTLsmZRLqDNHbVvqSYJaUnF1EJ
YZXHJs4ZokNcqoavKr6nHvPyD2vaw60JhTPHpgOfq+1CJw++q2yGGGG99bSbVOfLrsSP07eLdeFB
v06OTTY6AUSs+Rzwq3qd4LbSjvsRbozH75UazZE53InJUkjwXOBfFGG/59ZW1aFviMlugqHdwwYN
K32N/nVtWK6HkrHOhbuY2YhU1HsMqdTOc2rxhYPbGaMPrQ9JJ3STxFt7yrBLWhRsakKflNy3qf7Z
NrpjxZVjCuNGTvZKdNBEAiqUR/rm2CxpmuBIMCkmp4L8hr5YCMrPqlaXZKE6LTxphcOfosHJS+5M
xgdPl75WrYr2vTI1rvSkdDlbf7ichnZBWQfn4JiWBsTi4jWDGw6RGOMzddu2EQfix6i3diL8rMXj
2DIUWVtuG+7D4kEoQZKBxMMZwKX8SSnGc+knaWuo7qZ2LejajcLHuFKLE2uAvSXMHRg0v8DK3wpT
XRO6AnPraCf5S3zoXUsfwIfTNeMKAu8cA6/30HyOhmiR1sNGC6ytKI1L1fzuq3fOWkxWRamdc7sp
AfxCQhUi2I18bwgz+SlrpNXoEZ1yrqV87RE5hjqMYjKi3ciI6hUeOSdH4HM/dXuRWTGscH6zMFRb
Vs/MrjmtYPji7wFKLRrQNZnJUibPRU5N0sYwqXYnzClQOVGjc1aK+C3UYDqI1qGGqcWEsytZeZ+J
FcEHx7MrbLdRoIFCBC7s0ibmzbilkbsGmHBLmfYgiqVIu+zo6rz1o1iX8mcs4RdKZndP9UpwsvVk
OFD+d8a22Mpra8E2eCe45bp1glXj9o53Y3+60nJw5AMXwJBU8D+6aDmMQc+rREbfGVknQCiUUvgv
/nvHvVaMksk3h66qONRByvhzC8KllZCcnnxkMdrk2brWMUVYqsNWJGtwOMGP5r7/+5L/EWH/te39
ds2Lba8Uh8Kyoohb2Ux2JFaPfhs6sIeSSLR9ks5II901hNot4/Ilz16SSVt4A+nQL4LX7pRSexnk
l64sXSLDtiW+b2PSLfoRxnQIHo3gojBP7AqpRrJUfQqS5i6qV/TmeqtuZGay5P3Y4H6gxZE750Wb
U2IHzzqCAC4WqP5naqFKpCOoFHpYp5EHx2ytRVgcLXVvtvuOsIdZGCp7BiIMqBmkUqg/Gu0M+mpB
HJjq5b7PAruMKjvXsGtn2+0QfkgdSVkhPAI+ZuKzS+ofoj/awnhmyill4lLkpcA0HykPm1NkQv08
zwVfGGVrb6DDAm5PMUbOJPMBbSowcD0eB8QgnVo7OQw5pbfWSo2UsTyG6cdYnloRHgSqoEFiLKe6
Y4w6z5Bf5u4wV/FM5t6ZsMNz7G3mTyIij7K4Gan+U2yZcafhpoum5yqHwI+twsTnjsRVGEL4En5w
OJE1areo0UxyfqQgXucDj5P4SY7uBqYEtuGKidkrPY3ef3qUk5FbnuekMsuY3U2++GSV9LPPP70k
WxPScm+FppOiFcJV3YJXL0+F27AHB76+FQJoFmXu9OZKZrDFfIcOJk28pZpMgJoyYWjfo8r3mLun
ZHTmTadIvwdTc6WacXyHjqyjfPJ7W/U1BBWoyDRz5XkGJP+jLq5yekXSftpYdGn0tyPhEOpXBvuu
h69BUBhrjKGOUr77vnKnNnaXfcyJQtXYL5I0XeFHYtWz+/17TwgjfuYLnNqriUhLwIEaFo0/JYu6
adyBoYWevFvcs0CBuAFjLavOFtorEuH0/lynJz3Dg8h6r7wdLwUF40Ju0rVevVUT3hqpjmmjpmFs
QDGGu4WZHujSqQKWcSCvQnHFQkz6o2okDPTqjdxNbt+8FmkHhf29DdWXtJ0WmsRD6I+eIiK2+Kh5
JGHzM5AEV1brrZWK6Pc8MMIjH9Rgty6aELNKMMpcZLm2DvgWYXDkCz3IPpWFiB8Ul5uP2AHxQ7/W
ks8KJ6bekBYqqQAjY2SeRVdzMscfoHZODMc5NGpSP3K8FjBHPmvTse7OCKzNLFkOWrqU/B+ZKG3n
+yMGr5AokgAdDzkp/EGKY6akvIaw4QeGX1WI8x5KEs4ktSe7DkPGgVS6JngR6sF1PAbCAx9HiBLU
oixv4z31rRsbqTE30JebGvQtdlEFu0/+++dG2qPEb7QaIH9+vS24wfP+w0Y1IYYN24+q2kv6MhNl
uEIMp+hCJ8Eg7m4EvkGMEt5N0ZK0szFa76uOrjTAlD1+V7t3j4BYDBkM65RXBMYZH/PvVi06vxS+
uFm7vomTqfWeYMSZE6li9Gfk1EOMKyJ13mD4rhYfLSSdAbrrCozGOujFsRyzpd9rYP/AZ+q5GfeY
DC5aNglw0jkUOuIYDpxByJeZX9DnNrsoM8BHNGjx7MXiWdFyesNPsPIJwWq1BWPfFNzhfx8Wv47a
v24r4R10AwSJwED587YWVdbplTwah8wAsw7H1vZKpALBazo2q0bw7Mn69Fv5ToYmQX0W215iTQ6H
nS3OYkHxpRH2mckg1C2UbqHm1n5UIfI2tRsX8jJpv4M42wBcDhINTcUGXWNVU9GCKTsZb7lgwtKG
RLXaVjsnDD+LIIUUMNjIjcLJrdSNHx9qXssKr7M++6hIRtIq353faDb/rHrwYnNDrdszu1Oy6blV
xZcgIYBMMu/wbcWOYt8+kUoigFWslP44UuHXBmwy/9kawHfDcE17yteVR3UlIm5WDG+VVOWipORO
oIX9+3ZLM4L61+2m+WIRg+0y2v7zdnuZ1XSmoNERrdg1KRMd6zVy0STadCcvamgT3XXjEV+j6rM4
wKZ0tENkP1xg9WSPGkXla8JeZZU2nE0DtLZ++BRVfxGYMwKBLKrZJbikq+GdaW6tDyxgWOw57i1L
OXpLtLcUnjeioJA5LgeJU/+oGxZJtI6QaKXMGTQN3ob6cONuXSu9IUjC2VRVSqfLu5XEUloV3syM
M06c4TJvIuBrAPskqJ8g0FJBQQkCNPr3da9hnVwOJ05YaAo5DhcFVKGSf1db6vh8pzAc3X+6m0dC
1pzVw3J32q6/v+/MG+viCnrIPBRg9RdJHWuaP5dFUgI4S52Kviv84HRnUMmgAYaBd8t589rk6I8r
XYDbhVUi/WrSbNejvJU25VH4aF7QddXH5JPSRNVfZpmmcmsNXlv3FnRgMqsRoZiXjO4hiYhl7MXx
WbNTe7+/Vx332V9uVo29Wxmr5elju0YM9nXjOV5bP79fdf5Uv7VuWl43GQ6s4/NLtXgx7L17v9ls
kCfbyyXP0Voc/309iQz6K+83w0eWDqjDPET484pT6YuTPGj6wTSfYmRz2ugptqnQwKUiI41WuYtE
TMq8RYn5+2QEPwOIVXpgEQt5KAd91VDHKjjw+xy7M/WxlAxnLvBaOSAUw98VkjZHGOGHjpKTJGNZ
hotFNC8lsMUGPahkDStfMhQvrdRfxSl5tJJ8F0a9U5TZg5FWX/PEUBHoLqt2S+DPgvpcULAcrlFh
+q6eHhRvr5Q4094Fab9MyEiORcE2rXIz9vXsBCHhmVFRhsjYKYw4WHiIMDOx3JQo5lslfh3bU2od
gmDRoUiWfED/EIYuArS7usJWAfeKflbBVzpVOkrqaRqd+cie9HvNSr608rk3lFVbMWYS2KGLNNtT
0i4rpNxpd5+lxkrz450GshcZ8CM71xyUdRNbOz532n73UN5FBNQ+cd0q07s5ARbdw57KZoyLpdDU
2FRM5BjrjkEJPCq0RCGxw8ANOrWD4K1Ta7gvmw9z5htXdlcjcIBaNv+yJY+ApGfGCghpB+qoEIMf
Naerbk5eiScauk9tBijyj67RXEUziTIgm9IP3aoisZHGnzp0Zl2aJHgcqHDJ+tHRyfL+7wSQpPRx
jMrlzFFQT4mKrl/zNzFsLiV5xQn5VCfZnBitc8WZrTz8zGXPNRXhuapU0kbDRY2EvISl2mP5DWS+
TYOHKUT8tesrBN4ry//o5X3u7YLEMbx7fduIBz84Dt79ZN1zx225f2+VDrOi2e0Tr2+FIx9CzLxG
sex1SWToLeM5yE4oMtT0g16QexdSY7UJpkL1+ycRrI8+FMOA/NARG+UZR2MFzSqhJBd280kedu+6
KtIC71UqHCF6o5VMhoOqvc+/FOlnAZIxxSiUO7TaBCq7AtUxQ/wQkfCgTG5i4VfuY0Htq3ZYIk7B
IqE2X+Py08cyoPLe4+hVmO7CAYftJ2akvQqDR2NeBv3oTuUX0p58m+ZDqbaD8qSEj9P0JIz1KvQN
eNDNj4wI23AsCAreyjy5NNji+TSp01KLCpS3oesnI3XGsOnLn2nptiDBQpt+Bdo3051W2tclaB7H
Yt4f59lITeScqAvLjGlCYXqLuQEcTVaDXK3kL3HITlnbo1yG1lgnGzHd4Pe2ziLrh5FGLzGgHZ8j
AljzeL3xZvBHDt58VRfZIpVXlOBi/YhtCQi/OawY5FB525XqLUF5FwxqkhCbgALL+WIbhy9Bj7QO
yAdNFCsoZWPSnSZdmhT3kBbDRYWbRO5/GNqbajGcQDatMBcqxnMNtDTUkKDupZw+GCZjbXZ77DEb
fyUACMphc5wbpnkLK/VuO8sedUu0ZWC8visWSaI4NTHeiU9wahu5XZRjIc6eFZogT/XKAFltYGbS
4etz0ghq9453oxrMBS9ul4JrbYMUev94FnDBpYCz2IHaTFqgM1mMLWNROcItlflsojtxRKgUJBuC
B/xBc/WiwDzVtA3rp0W0sC7hU5IBWGDgSj2ut4pdJRgcksPci5t+QphygtLQSQ/tkDJvptsgG2DA
B7PbpsJLVfxIpfWYLD0c/Mc30f+mEW3IVKIdL6vT6LHnmNuuO3SCU04jLhNvanTXSWRNaqAAZH4F
1aaUXqTV1H4kvmzj+b0s6DVdfSCxrlPBjWMnYDIU4VKrMRhKzfguR/XgR/V2yIBlaA2z+tVoAiwY
hgND+vmBsK1MbNAed3hUi/VgKG4o50uZ9qzbSD6BeLxeM90Kh2A7AUKV6xl7OUhZCp3hUJGfV7Kd
jSrBzZSnzeOgPWbleJhmSSeijCZuF7oOdk6uZkpQBw6SbK4fqTIt1dekA74QvkODxgefR7P7Ofiy
U8j5NtTuqvRNJXNi6n61bbn15PXKUqTQrycfadt+EOehqD9AqQAjIZN4/pQR6d0s6jG7i8yNKO6l
sdxbNfB3iWyJm5gGlLChg59YJH9DkqwxVIlbt+msBS9CwmbGv1njVym/a/p5Zm8YFXQ2D4sRUq/6
yPXS70jNNpWwTcYChrB/1xn4FJdYastOyUk1pIarJffV0O4aXNfRJiFzlDzSu2W4yOW0UAktCOcs
4jgjYFG+S5js4ihUG/Isr87ieinV5qot+7senXETC8+ztDM3WkSxB7+wll2Hb2ckrfEd+JVtZ3XR
m8R4IhdjMpbPxM5iz2BsfXSVoeLBge6Cn6npenG1nG+vKdeb3nqe3wJTUlcS5qrVMYoUt2rkRY/B
rRwsykRbldpZ18+WVLm6+LMcOVUYT0HW9Cdq+l6G4PIyVA/MystHv2dUchLTkynQkcAyL8bC7luc
V1iXBIbPUBTWn8FC87+TBoUvSRbDg4KalsilYHrW/XfO+jEnz15/0/SHyfvOWF9i9aQPZ6IMoco4
YrIfQ1eMn8WB/AD5ISBhDJo2gZFZNst/+ENGCsBLMadGFZ2NkFhwhVesfajNmjMtOIo9bWMgw0Ev
3VHP9zEEs45usmyMFymtV1ONDUzaLFL4pVk3wh+fQ7PJjn3NW2BQfEwAyJKe00JDvmqdEMjXyYvp
HXq/38L2dGaBrsGWbE3FymDj1aXnwLsXjHgjCq/YhwUBER0A+w1Pf7aSXrXJagA5ow7wm4UF8Vxr
RoJrnhOcVduK9tR/reDKT2O3G5uH0RRsFYOtKC2XgvoU4qbl4RrTqdjxsX8HEJAaWWImB9Oox9xl
EHHysZgRocWoMdydnhrrW5dOgnLA2R4/qfEuG8oNmbh2oX6r02nC+ILdv8dtyYBy0SBg8fvMru1a
hUyNlMovT77dDR0sPDB45o5g4Y5XQnL3v/D59sN3I3HFaT17VGagJlgRpQnce802KQz68hvkt4O3
ECGssjQcInHwwgtDxQEx8e/kRHI77IfUMXtCXsLP9hHWUxwzMeI/UEQ1xqK2u0/GF398Fn1Uit5d
heXhQAyFP24pLNpaxOVjfuroMVR7Ni3CZSnjLIc+PITPjbpPkskxFPZErbBLKULy9Vimi2q4y6Lh
NTNBfTMSLFRcBZ+qfliwx9Np8028MaLixA2le54MAfPvlv0XdN4nDjA1H720tTvbz6xdGcgYlTfL
rEm/01o/jHxQGRw3mg2SEgnHSV5pBmMS71Q85ZsRPmVCkVBGIDkpA2L2YSUQ9k0rv6uetUiL5jko
Siym30n1y9gUZKW9AynkRWjk7rWHNGqXTABj4WypLHOL7K0GE51+Qi0oLdBKBq4JHJR1L0ruLTSt
ecgzyzUl8iKIBNF4K/Lop9nw6r3R2jrMrjbdlDh9Gj+XnCCy0G/Il3RURcCR6FDxuVNj3ZUP9abK
D6lyML11BPRKMQEao53V8TUpd4G8NprHkCqlypE8oI6XgGdM3bM7GK7BODhEdtq1tWmis09cGEKh
2vuZkkfM1NONMJoeSnMbFeYW5dOSdCCXylaeyjdfxlpuLD6iJnQFWXNK3XvoG22tBzxw5u3lVC1j
A57Xpq02yrQZssnRYsZrzN0FjggBimUgcsbp8Uawdpb+oMqkwNXJXtsCpctMMTCFyg2DIEsJRB58
Ts4W2TC6UBdXpig4U0/LZQkv6hOEUnsYMYBSlhKtcVBDZ5H96KQrDySB7ipsXfzQX3Qt/kGMO/2g
WBgB/JrmpVPyg0TimpUyyzLVo6J124K2grpn2cqCU2uJO8xW8y+ijCNXrTB/adymlp1Wxd5Jw+gf
AU7pWyfxq17E8pcXThtVqE4mG9AADb/puruk+6hA5xvuimiswXqIF2Y37az7zIBGEIh4h0sTuFuM
Y7+4sH28ndUJ1y8zWFIGuEKkL0kfJ0gQIyrv3JADDIrPi4zksZLoIZnnGOuRG+916lLu1WWHvUzW
Kct0ticybVPtsWsR4ldzqmaL/83UCtu8wDctm+gpB4Ihh7tcUrahKezrNjqIk3InKl+ein0+nlqd
YtKlPg3De9B+VjpyUpX6qMWKMglmG6BwekXVo7O3mO1OlOZZhN02oAXlsSUzXEdzQaRG9R4QSTZ6
z5Z+iMXXAG+90HPDxFqWxpcyvHGERXh19bXv6Oo5hFiEUReeDyv0p+q3Iqb3VdJ/Y09yIEsA348o
WAUkLbStk7GvB6s63aO3M8m41ALsw62vDly/VPLFZPwQ+Kd6f5VGHR4GP1OC9VLjMdMPTfaZ5K/o
ESPh7MF1U7zzxODGj+85A60yoEPE7WH0FupUuhMZTsgZ7C5onEOTByvP0EnqRq8lMck2Cu0uNOiH
LM9p+0C0DU04DVK0jZDwTonyzI13J7lyfcFcpp7A8MNNBogMWIGL7Hl8FdxIFpkWu2mYLELK+xyw
O4aXHgyygyMnJdsTnsMxp73uBMlXairwWDgEo3NW0RBMd2lyivO9IL13VGi+ruNM5jEgHTZ+bm5G
bAVznLy0F68bVma1aNrPmVgNRX12dbFgPvefBCNiXPw+pbAAnybFJ6wgAUmHTgrXKZCTzUxsKafz
JAhLmcJYnO4UweSNz+wI+Vc+4p9WSQsr1cg+gIKJAMsSzr4GXzyFxrBVsHLyK16bRrSTNywnj/re
euosfKxskqeRLQKxyK+F7mCUpc62lc4QLY2HGC8zYykHbqB9DppFTUPc0g//sdo0O0Zwyo+aGKY8
/pbVd5NFqY4bTX6JeV9BQm1PPprVzwCMAE8CDyynI4XV6QLyIe4UWqqS87eOafN81xCwxq+eBm+d
+T5TI8UZau8wZeoiUg/VsG8GnH9e6gHvql59bdLXCg0gEyhVk/F6zFeShxhONpdYhS5Cen0f1zSj
fregeBd1fZrxHmuYY2z4DnJAaix1a0/3byRId8RPlbbZo7jQWg1Kn+EmorU0cfHQcKqTjIchePLq
2PGM71Hn/ziOMuy1Jq7pe0QvBm9j9hITm27SPTWQpfLsLNIpeEaBJCnahh8KLy2manYMgB2qKfoF
tsYGz0JKnbylpKy/6/wl8mj5iQEwcWQX2UsLHDiFltuDxIf7A0I2aIfKPzfGQ5kSvJQxacKhK/8x
KU+CdVYArppnT8jp1l/GiVYweRTK3qb2Z5P9wHXc855qdV/FGzkGTnrJ89f5p73D2H+pzGwr7wYo
PCN3l8g9+cHwsUUDEP0yHCMcyhSoJud9N1aSek7qFWckg0s1feQwmWdg/wYTr0HCSIHAEUUI/pjG
/Ikk0kkYfjia4a6Pt5Py7WPT3K9GixfsFtX4mgcIJKn/XuoCE1aM1gRP41JtN4EJKBvBwMGbmWqk
3xf4wPXxnmu3rG4SuB1Rvx9CslSkM3te0Ueb2R2FVIIOr5L/v1twwZ3IC2HA7w5yZq6+IYZSqiez
WkvVeaJm/feVrrElYVrDSsAY3dD/ElQIlSn2pYnicCShpV8h9/vlgtJgCLSlv5+n3TAmAf+U4twp
hoObDpybGzPOq7wYhI8qNiFgknCt/3zmiar78O396dnI7NRe7N9dd9PZoBDq82q1XB5Ozvr4Faxu
ofPXPArV3697caP9SmdGJA7xzlRdnCLMdBvrryHZD+EiJ3qauvxJUpe8ZMee0R0MxmyvygdcfXVy
68gQCRaJspXZoEPPyT853CnT6QSwigt/oNrFs7K7lSJ67fX4/SNfAO2mmgbDMIz/a9zG8oC0Czh6
U0B27b1HKGfOfm0MSS/fQ0hmogokzGim3gb+KcXzZuyOLAYuRrmggIfdWIvXZgiYdxAXgLxHgaj5
5yqIqkmUBYOnoZcvvrfrO5PdM3NxBMAAURn2Q1/Q3L21HR1c8PLvi1+jbLIU/nvxC04U5m1eH5Ym
0tvwqAQf/yEHK8Xi2WTgigMD35rBWz2uWv2hU1dIcTssNLFtgVkMlZ+/vk3ovzbGgcOO+kfGpEdU
5r//bYwzyhotO098F3/n0HZnEoxtpbbwAV0OHkXyjpTs37fhF5vgcrdX2QzgESsQZi9tEKVqKv+H
tPPajVzJ0vUTEaA3t+mtpJSUqpJuCO1dEr33fPr5QjNnWmLlyQTOaQww3dtUJMmIFcv8ZqwTJ3wE
sG7lR/mkmduG/0qCpR0c1DLGbTFus01n7OxH+1e4zLQZcrDtgkuW7jrXGUOZo909h+6zoW9eJJK8
lQF68hXIEO6dlnSP453szaVHjSnGXP83ipj8zb1XH+PSUVo2/b6K7S0xFVRSd+i7ZXlLZelL9/7K
Q07hwK5a1ZUvQwE1Zi+/j4uVP99uw9X6MbZm/y53583mTyDP/tyaR19ShtcFRBsYPNRACHM/P2fZ
63YPITg8SN67m75AMHDBJNnBy4BKflHWQD3voBvJdEWE+Al8MlhQTOkL6fmm+sNFfJ4OWZC8WP7S
6//5Y8bGT3vAYogVMorBH43Yj0+ZRWNshqhn4ZxS78atpl2KKN+XnDx/wY1vdmEYPOJ9Gr0Hd/pn
dgfQQvY32Vn1dvm46I17jOBdzNMpU7MD4hSOQxkzG3eHaBtUm1Jday8tcLlZ8fQkkm4SOvreUrdT
0jOtXldf0x7wXMLuDcujS2GXOKiapoOADBaWP18XdbSCqFSWHAbvRJfGbMDn7lrv86aKpCai3F+b
E1CKATMdVY5p3HXrVledNPSo1NK5llMNris6joXirW3/wU6eMztlf3jrkFZ5VKT0tZFqlU5So62S
8ckrEsZymIZu9RHYbP0772hHACSRH5zU2ALUWdieSHaQ9oG1AoA6zGcteRavHiGi6+Hk4hcnptrA
bASjfPLF4yqE5VWoYJfyvWSuq0Ka+SQz9a737UXjrDGOu77gxW0Nvh8JTmH4ZU6/k5Grap/S9jn0
ZIwWW0fgD2F+QMelSluKcwVyQr7FKr+8LhxnMLWKyYBzkkmosC0aps/pAV5T3u4KBn4NMQy4JPJt
wt5D8CbcmyJbl14wPs+QyXlYcXn93JaRqnd5jcWZEIwTgqfpXZnIez9vdtyhQ/iCU4qG+LfDWEBS
Ts743rZnB/oH8P3Bfxs25i3a+SWRHR1BG1IGAyc9oL8/f9HQQiYxCjs/BL63G4H9alxaQZPPAeJs
g0DZMWcT2DsHjBFkmFrRqMXQTnDcRZVEc8V1xCy+C56vb4wv4bXpsUIzBL0bRJbgPU1+l6kUrlVD
Vj/4krI1ymJrdC9mwGuhTguKN0Md7jMn2ks9JtRML7pQIFsZiADR986wpfZQOvZeoW0Szd/6Cq5x
PsHSdlYtTSxF3RZy9klVpIzaOiQ77BVlj3Tz3FTjXZxibzEbKw8/kE+QbkeX3rWUoxrB7ClNPn04
EtpA6yIFMot6ab4bImcXup8mA9vGYK5VN6t9GfXoyNYHKZVXWlTu0bh+7wchTtYBZJegTrhxvtA8
cK2tICb6w6Gkw+vd9BS5FAoRm0W1Sef/gUz8+YWtNlACP0nDA9orvfUhh2syUKf8uCnV8HVY//pm
31aa5GQ2sliDU/vhoUPADfcNBrKK9wJEF2Uk/HLArQMV8qjkuSRvbBee4drKkyLUDwwzqYsyPbjx
jhGy6AoHy6G7kXRezAi+v8pJ3ePosRHEhuaLVxmAeoGwtxFUCwWeaE/H1cddMC7sBbDaJRosI9B2
nf8qV+8DOdPo4qcBUvf6o4tIde3RJ5GsygelLSwvPUhjtggi+UBN6JovET1JiEj74qaGwKUs9/tL
EDHuW5br9HSL4jqID0X2kAFhHKyDm95n1LolOBLsPKRFm/wTdjciwsWQ/W3dqTtZIhlKkwk51DA8
26Bmct1YBD6jt8hZSwXTQpnBGoYdXX7jVrxYdH9feRK1AVDlujcqyUEpNhWuGKFFi3gjuee6fdCs
ZwWBDKGBZsN8hhiC5QP6c7F7Y/OJLXzlO38hur699swZNIBpYSrUqgGlSPm6905je+Mg3QgW0wyA
SiJXRsy7D6K3N5wb44EnQ9P1Zrl6+eL5T7CYVo+Blki8UpQZMnCaRQvj4Sm0NoDR9eqT41XU6n7s
PwSeIHHOFoJCVsgoLLRWofGqmcVMglN//SRdvJy//aJJ+DI8BTdRnA4OepAsinU37MADg/8t8zuB
MHeV8/X1LtawpqZhtkfVSLY1kbapfUl1utIFvgkRjzYKTjqrx2JxOLzeLcEZ7m+16i4foW8LTjby
2JRK6mR6ce9b56J7t6xHpo81PLynlElZJJ1t58ap1cRL+2vbfltyco87tUIvEOGkA1y6jqZzZuUz
S/+3UOxfI1hoAQg0sVbqvGPZ1bjLKk84Ux8sP6fPjs98s8UeY+Ojrlca1U7z8+2AbaqC/Tp5WqaU
GzC97E2BGwncZJu60tZI3uXC/xUkoIUBa9Xtuq1v4aO/Svm/HouESeM/Ij+ZZMpoxGZOgB3EM9Y7
c+Dzy9XblgbTDEE6af7xMMrzhwdlvX7NZ8vdLl1/Nrzk2Uv9en0HXeyIIsGE5ohGigRS+2csbiIP
9Y1cATjazX8f7+9n2/VaXyxnS3/2tPhzYzGRKPz9zJZIxix6Pl/14rcIFLhaMUppw03jHj04Tbqy
bY0jTj2OB3RoVn86ys7sH8r4bmzesluu9Zc3L7UCxRyPaumTZ+18t1QT2wwOxbJSsJRojxU4dJSC
i3YN1B9nyMX1B74YC/+zoDE5nmivJzbzl+AA5yJlvpXvTOfsqQ+3dXAv3uE2fhmGTCEpm5NzmSSG
Efsau+llQSfVuft4ENvmabH5U66uP9NFyDhJ9f8uNTmPdRO5QDa04XmxP75V8+dtsm5nHw/q9tfs
db4ZZn/0ZPbnVuP24pu0KTBQtgKr9oX8/7ZzElkxslFTAkFgBIe45FV2srruM9EuufGAF6P4f9aa
BtXBALSIwdsAZ3OfzH4Hd7/v/1l5s/UHbbgDUumzw/Ju97TZVHtr+7LJlteXv7g6UG6LDiCw6qly
AjVlLVrjuBvmd7KXLBATAKWgu0iQLIIOgZH+1vNeOpWWgtWtzJqInkw+aOYZVoBymH/QEMHtiXSZ
2c4qBUOrHhQIRG+XNgEJQ0d5a6EzHOXwk09p92VpaCrtMuy6lbwIB1QKAaq4QQ4S4AOx7xLPtusv
52Ij7zvOfXLDZrEc0gWCr1Aufh+136BBZqsPbNLU7Ye8nc1nmNg9Rfeb02bvr280hFTxHqbRy6ET
r1oobtEaEu/x+x6M8gx+Mhj7vZhXbL3Z42M0f1jPlnfz+Qn5heWNBS/tecGlRQoK2TrdnpxpaYyd
NK0jyq70CJGKBvTgryUg5c2NHXAxMH5fabIDFOZyWKA7rIRnl4XtKlgvyKCAEpmT/lFMY+Y1N8LI
xUro+5qT+6+xg7JuNBu3KDaXPzcHobmNcIfyj/1AWxacaA6yBRg9f+NfCjKFwezs+m5CZfPi3qem
RSuCpjuS9T+/KVBH7IwBSR4SfHW1eAXazEJ0yQf6wfxd5S3gfwTgNBrAi5hf+kxtEC7onwpDJDiS
nY1DEBw6KWkfKR0FpY5mb2B1yCEUkAkYH7pvqYLHLaPzrAMVZJ+sSDDm+aooKRj8CxbKkzjMzpl3
Dg3sXh9k3gkj2bE6OfSLM25KZlZLpnPSyNdBPKGDrtQhoisYe032qacgqQB+VqW9M6WP/6G8C/5D
nsK8Cj7E81h1iBZDP9My77nq9C0VyTwEuK96ZwmX0KA50SRLyxPu9T2AZW6qyD0lK5Aosvxe5S+A
knPQ1Ebl4yXhC7A2STbRF7kof/zgHVUZxFZ+bzyCVoNxwL8j3o5coAnUnZJmmNkA28MuX45quky1
D1TzZlzWs1zoUYgRQTosEn2plHsavb3DTK0/Ik+GkuZ9zRbhZ1gVzRWrWqew8ook3oB9C9GD9XZ0
sAX5mk4ffgFCMrsADZIEFtB6QUucqxAKIhRvq+zkDn9U7FmTdgaqWzLGVYOCcFmX+676t8VCwCwU
yCAPkYtLmmHMpQBoNIRFTz016rg0+RD4NSXqa2timNf9a0nhJuHva2aFC9kngKJZIL9ZfS6mqyns
1BGK79CX4LW9pduePK+5S0GQeARbmyHjwIxLQ0AUijZ9DjREAK0Cf8Lt0rX2UXdsqreu0xZNtxci
B/SjE4yOH1N3Jj2xZT1sCo1lpj/Hw68of0iFrWDZzSyAI+K92+MxBSYtArF4ZX51BKEoyQWOAJ9D
IGMWKu9N8JYVRGizQssoxfIPvo0QjrexuxjWfGMTGTqQFZ7Gn52t/ORRYzfJgl7IB0+rflGAKWE3
dwIj15zGLIL/z8FB45SO6CxTP1zzwQNT1MhbX99AaAsrcBDAevDhEKhH6aWX6VmjQpqfZJtyrXqL
up0vv+HDt0gRZE9GOorFl7MKgE1beGRoHM2gX1bmkwTHWVLOIcr5WTEuw6ijJyaL2jNrhp0jydvG
LmeCciH05rtTA2tBnBuBTyxCcybG345nrTh9wkSaIYyRn1xHg/7c73MDfjT/gLCS7epP8T9hqmEd
kls+dCEcEjlk4qTjQ8RJCWjsuVn9AAvXxCvVX8o50GEdAq2Dg9hcxwgqgOtv2uWKPyP1dlp1psSo
0o/KdtEW5NCYp7I+FawjDgrHUWKhUcfFkg4vjximAqGQFztBFGzXHYoXCP0g0SZYy3xXnIVl4Z+C
WiEEJJXzycn0VXkJh0l8BvUkznyRnMEteelnSIDyEX0VbCy9OoMfgwUiLnqtthd0CACmCy24FkNI
gSFPeti7rTlPK+lBLYSuSr4l4MhwXdkoEH/vIQqwt4TkKY6YnUICAWDCYp/zVG4nIN6faggDQNc3
nZkvhMIyXvH8VCnxz6Ds1oU0znvfRY7YeRLoC2aw9KNSqBep9eaAlR8aFRVP81UGmV8nC361UO4T
PBS3OVLmP6vWg7DjSwbsdsDZtx0Y1Lc6jAU/3ON4hhJSG02wkMMXrMuJEP68UcFs4aMVdAtUayRX
7IyIvQjWQ3qNOBgWhKckP/bAoTWEuLvkLQdspbbWAlcXnELxF629OYKFfBkpUA9giHEEfwXqP6Dv
QKVRjG8tdxwSi7wB3pV48ZjogekUzJcRTocJWVhBKV2lHQilbW/nn7X+5mKQQC8UT2kJ4E0RbxFr
z3YdyDk48GYrIxO9UAtjRYeQw9saHv8+SVDZz1WpWowmLlwJymUswbegM4NY5wCCjd5MoYPt3NX8
MRbssa8nK2iD7VKuDC8ZNhIiAHgzwKiv82Q/Kt2SjSe72FnkSzoobmXOmx7IXWEsTG8tDAr7aGd4
2ionHFQ2aYO84W9wrK36xca7d6RzCZqAXlDEghxvPUZxGoTbkM1tAGxasVaqzwANHxQTqgpEZIBo
h7skyCO3pobcZN6LA2ccKa/ce/eyEMouuWaK2jnsGeAJTE+FHxicHf8ZmQ67+xjclRJ+hhzUfmi2
BTiNqgD3kqpHTp7Z7TKktYH1ZWGxMvx8OTh4vsJQrB4U6P+yde5sEw8gZ0FXqYUSQvJd6+ygyNwU
AXal5pvwlsbZkmiYiw3My/XiTLypgGGc66PIhcWEADOhKA3leiHwNUa4Q9mmDT8C3GtxKpf4HJhB
Uoev6BQu/McKYpzD3nhrBmdVK/cZCGOmOSlmthwcyA0+EhFgcDHHLrGwfuusD6EiXaXFvGLnV0jn
oNwhfmHEPZx21gY8Q68wIfTSx1w5wVabkcLb6mcBrpUJhCAQNeydBBk7oB66vUXzUYD9eNVxG6KP
g7oA55wmVqShryPEBjRaTjAO6J0YoJtFSsBIatRFrshbLtcKxRnDbUJeBR6xwNO40s4lEih+kK8Y
IMTRh3gvdoyDM6tDDqTCCSN7FYMAVJNV5Z7yUn5LGF75aDGG4QK+sLh6BDmPCGUY2TweH9VWkGZU
CHFWfu7DF1Kz6G2I9kHxUlTZlrCnOf2KsvELtU8s6xsYGJ8Vnt3uQLMVrxYFEmlN/BA/R+w9ESFB
4eVOsLY0KB0zJ0dykjeJY0QmlE4cY8UDGhGkAigYOdDv+lx4Z6H9rUDjI2qneXXwzE2drAkBJNJJ
eWLzmr2FGeyHsAQUKkQe94aXWEgrfPQWVTSpLvoyoksJO2NRm/wpRAzv7PLnikTQKJO1X2dnsa0C
vby3dMAh2+5YQH6IMiatGGVbZrI2mjP3HEdN+Kf26JSDa6eiZHj17ygfw2LkXC/MP8iJGOMbDahx
EXPRv/vVSomX47CTayEN2EeOwAaAYIdLlPNJLTwL0A3wiiVPQ9cMm7VZmLy3srRMnAblibnS/Rtr
5rqx0JKAOlSRKUea8WCzv6Uk+tocKXoWkXmUk6PKqHDAs8aT2UxDusECA+TLAkcY8l7QrhmZzWYM
70sJXxuS0YR7bcTGSd05qCeZNSGMe72J33kmXDO8zFgM8bluXPD8GrSp144sll1Ok5utJi7uZqZ1
3GXcxxzXuIddkJxyRnxvMspwWMDP7KMRZruw2ioJmPyS/DI5CXHchOgFVEMEK8XOoDqnq7h8Srkm
uI4J5rqEsWX/Hv5BSSQ3oTnqWyH9oAdLv7c4qm85sytYSSJmEjpLJ7xXVX0FpF6xuoUQ+hcW8+1L
ntGV1q0FNOqDBiVGYDS0M2FVnMum/QBzxGlv0H4JpYfI/Bj6dClSBWpxE8pROnibATIhRmIahhU1
DEfBrs8WtQZGvoyeLEp0JYuPdkY1wz8U6yuMT5D7RzMxij10QcQc9EMJMKqqztzjInxYNXUZL2fo
7RlucCPSLzv+VmeoG4PQjwpaQ5b40oJPer6LxlWKHo3hI8PkIIPEtR3xpQhlYgN3Rj/Dg4wNAPdV
ZGAftMRrtfvFoF4dVbClMc6yyYMQMoE3A9mqRdXI5I/Y+8GTl2FSHT3ww3P9mFoBWWuwzYpBJLPo
cgrBptiIn83xgG4LxMfn8lzD56bkUXAJxhDwzsC8gk+B/NmK2SU0apfckXbwCtJl0Oy9ZjMymPbv
Im/n6ytipoEYV/ege/DK51H8aaBEZxv4OiJ7Uh7xLxY5MQdaQL8ZTwbEZntA6BXiSE3il4Eht7p7
ghIbsI39o4iXOjVUm5gLDdpM0z0IrkaVQlUI7ogukILZ/4VRrQhvryLbtN1siVUiGzzodshJhqkG
D7U9kJ4BziPKi8qQizIi40953BYDNJ/hhgV1kOSvLGGAI9dSg/+35HWkzWvsVKq3oE4eRRWiQcwY
Bhi59gP5T0c2xk8VQdxwnBXRQ2rkeTOWa3HtgiQwBw9SouhDiIQ4tY1tGEPAT95LWHZ9mDHN7hYq
pC7H6heNyDiao0Z66SXeFsEHelmN/LsxKliq+YxShLMjta9QnCu4uSFEeKSk7A/n3ii3FKOwUu9E
Cc61Dg3dzxH+FkZI9QkvChFTgFSxHanTIaS8ZIjMDKzYF2cAZslrbr8X9DCYEOjaGuEM8mWfV84d
g3av7QhMK7d5KMUQCM8OgUdUCI1er2NYjVX+qVjsADAkEVURJNohApdm3RX6P6VVrvg44g4MkzXe
X276ViMOhciRxB6XYRUQ33Mvm2/uEgvHrmI3hljuQmzWj1Kh7loCL2AgKhnrS2WJ0hbc3yZlj412
eiyHXex/3Oh0iG7KtHdlfetzTFrfaoPIo5Fl0QFLTPY9NykdVO4lMtZEWRjyrvCXwBnRRiW8X1/7
S7/5/742zayfPRa+Kxcr8H6I90C6Z9Vj8pYcidnlkmu1vnfAyD86Z/8x+lMczFXyUK7bdb/O7seP
bmvvQ7LeeoZBzfVfdbnzI7DHOoJ1KrpeP3+Vn4e5KmHyftCLF2pFV31zWqJ4uuPCJn3r1A+L0o7c
EAV0p4s2+i0E0aVGL59ZUWXdxMBw6n8Ch3doIrOOBRA7GjDdUM8c8Yj2CrcwWVWpFjee+ZJZnm6R
IapohOJWYEw6isZo55YyiA5mtfy9+geFkPXamh9m83k+33zeGDdrl/qXSPcjgqIaSB9OlfNbLSj0
Hv/x52y5/51uLSaU5ss/z9vth/7waM3/PVinakHonz0c7NlyfkKlpNt/7sO58tC/3ppcXhqQoBGt
wzFAklifWiP2getXqQ+4Gfst2m7I+LP7O3Qm00pEkOub60vk5a8tj/SRgSUl+LBpW3Fs2nxougG7
QQQxVTRnFbT8EGF4yeqnodw3JT3PeDsOTz5wP3hxSXLsXfoBdxrD1Fw6BDmW7+pj6b7W2V0V0fhH
AOw3RaIXr7JRhVa9hnDTWDCA8nVuhIjzH4NmraangsYQGnf2k8JRI9DLMF6l5HD9+S42jK1vzzcJ
J24eC/mbJjw0FNfFC10CLi+yFSpsKhv0huY3cQWX0At8PPIiwH5Y1UzOqy5lMMTLAbFDxEkrZg/C
zNKkkLz+aF9d/Omn+77OpMuvxGVVOshIHgIr22ddtTHqE6ZpG4/8zbOSVZ0kmyx5avhLnbTU4nQt
Z/u8Uu4KqJt2ke7lIZpbLf9wEy+kmirNhyrUyG9lZSwaqo5Izh60Wp05bbpKDfnUtJAXcRzwYnve
5N4REZx5z81vjdGmSeW5+OtBqPqzpF+pFpoDfXfHc8PQgwSV/r7++JeCki0DLZRliDigj35GRdko
K7BeaXqAS9uk2NAtuugu5MakuI6XyrC+vtzFiGQzdVLgjaKZNHVOMevKQ9zSHJ4BZUfLbbZ+XOfL
A8PnzdOJ5GJ+ur7exajvmLJKKMD7AqrDz+erqswr5bb9b9MrWgRht0MBI9TPWU9BQ+FOtUf0F361
YH6FXO2NX3Bxf33/BZOJQ9Rn1QDzIDwIVVqawSvLfRvxF4V/IGpo1D6oX94SFx0bNA6oREmNRGOQ
A1Z5xppc1yJnwcNjbkOiB26akcb5RrIbQdi6kBxjYPQZiQg6RFBc6aLMfQdTK6YaMeKT9adQRid7
ldXoi8mI4HPXIOVID9D701rLPLpxD1yKvA5GX4qOgwuT98kDa55QRm94YFHmxid6vBiKUD5SQav5
reN76c75vtgkMKWuE6eDDllGaJR0RwaYPGrZHZNb3pI3FpoelMRxxtG0Mlg55Ynet5iXsZIQH7Zu
GaVdRI8xoFIwsERQD0H9n5vWLHy7DypwCzh6mzVSOSPCE8xZX1ANrXt6n+5Hmz8IaQrkckrikUjl
bhycy8/7n98wGdcNIUYIfuIGhwHtw/IBcjWlnWusYVgjUJVS6RjVuOEEid1JuVfHmyo5aEgR6ovr
P+Xrqp5G6O+vYxKhI6VppKyJxcwOnRfcSqluORYle2rsS1RmTjB6hu4cofhy8vWe3X5GxkV0dzp6
FU79x21/J3oKYZ/7s/rQFGG8Rm4KtNR9FS386z/44m3JYN0gvDFmx6vi5/dTusCTi4ATwKiTiofb
shrihWrhPecvKX1TTivu3Ldm5SKb++s9MWIFHoYgIqSun8v6I5aDss6E1YIlbMvVnefeOagkVQr6
nN4IjxpPE/eTeras34U4q5MQ8hBlQQZEpV3UON2zUtAiQ/BLCNQGjXnjzVzcVGDZLQDk/JJp9E8h
8NqxAlsA1VzRvTbfSuWYCOmbGzXIheSBuuNLmdogI3UmYT+RPa0NE6412oEUPlVwx2bx1PfrH/rS
bfZjGfEzviEEbKQNKyeUIw7qrhEFXwkz31zU7jlR39zuzGZF9WE1tGKGk2beiv4oljppbs1H8KdO
Z81k2lg3uT8XQvCP3zXZgAWlpVsVbMD/IbkZR3CJYliRz29iuC98UzBIio2WJTv+L4FHcOJxohq4
zA/pHe5++AfwwoVALHJH11/3xY/6baXJU9ljjzhux0eVhzdXXdPsilDXi4cbyfyFlOjHA03uL8/Q
ukEa/tunkk0qJGTomAlHAxRA6C3cTBEuQSN+rDi9xNAJlww27EGoFwp8o9ag8qC8sTWUvYuQRRHT
gsClkp5Tg7YKOFaudiXZDaSbvv15/TV/aY9O4gg/BwluXP/AoliTXZ3qQVD3phUcmGeCeGDCwm7G
ZUhBao5NxJRFtCfp19xY9+KL18Al4lMGCuaLy/vtNPWDBhgpwNeFXesxi5CdX3rwyz6qMcyRep2b
zwAHqwPM/4OmaFtv/ODxs/AddJ0iNSsUsK//oIs7+9vvmdw7ah7LcoGCAb23MzGc9EJYANEh6PLi
Ruy+/M6pUvGfApgCmepnJEmCXDEiO4AQHtMh24GxSNGjiJZMQ1Fjp+P65RxKlXD9ES8eKRR7+d4O
fs7G5FN7TaPaTQFEPEIzhKYwxk40kG/ilsWv/2tHwQ8Dt2xiqzeluaLELNllEsMSs/ZNBr5p7bUP
15/k8hIOWDG4xYYxfZJAzookSumucOHS7WKAiGj59SUu7k/6oP9niUn8yULJS/UwjA9CD5AgAbRl
ld7TVpBShcJwjTjm9QUvf53/LDiJRD7jEauMhXEciQ+DYVhuYpJ3M+G8+O5o2NAqwTTiL5gu64Ql
sylK7WYHcge9Tsaf1x/lkjov6ayM1Qh1mGEZk5fXW4NjxAGcoqQ7M1AQhYH1Inw8pBLYV0rDeWkl
76wrmrZQ7G4sf/FG/M/yU7ys49a2Xdg1Foj1WROiP+4v03XnhT8u6nFhj/U8LbxlIaMECa7dcYYF
sjZIDS2S/g1ko+CmB9mNQ3+pUco7QXGaHWtiGzL5vngkt52S4ZOw/7044lP7/Lx9fPz4mK1f53fz
3dPn6dTMbmAML24p28K4gzgLpHGa1nvIJGGAjEhyvyQ7MYMXFPnBU11/3Zegk/DLhQuKYJjrzuRG
s3qpKK1IxkRzPArETI3uIawFBgVCthMASMf4NWOs4VrtXMy3BFxDzaRlhyW2qQGIK5/4vxIdHGA6
TFyY9V7/iZcO839+4V9N6t7wmow6i8umweuDqVOxE2aMRPevaYr0gPvh9RUvbcHvKyo/Q7ylupmZ
yHIirtVOeQP/lSOoVh4j9A9vG9GIxs005H5fbVIMxI1eGH4dib31+y2YofPtrtbLw+scoY1udgvE
fKnPwgeHVIzCgk4TeLKVx3gopC7O4kMHqhPYGZWYB4y0VAVQRrRehT8hqa8w5rMk+MiMLa3g5fob
vrS5v/+Iya5zA88e3RiFhzJ4tNwtNn4iUaG1fn2Zyx/yf5/1qyr4lqd4ZiUPge1gvCwt9PCX0BPG
vJVnNOnl3yxlLm5UVUGqHWorZdPkofwCrFyVgw8X54ibjWx7o8jvoroFtTOPW4w4bmllXGKJGArC
OfBEFHzTp2bDKj0zPRtyboT8qLbnMJG2efFcIfU8MmrljrCGRQzuv26CeeTuCiE1ytgLdQFLR4MW
aEAMgkCWku31V3/5hyGJAbIXxD465D8PURkUWuOX+fBcr14Imf/MtuZivZzls/luvtj8fy42OUOd
kVAW+yy232czaBaP5sJaHmbLzbybAQC/xXm4HDW/Pdwk4ZSKGtZOKMY16Ll3ZxDn27Vytz7c7TbY
Gmz85enPLSe5L3LDX3HCgEbvcAFRmk8uhDEApEfHGvweKJ5oUAEmxQ86XQHZDdFYFaNPe+WFyQ7M
ry3gKcFnABqqjL1VVWQ7mo5LRj4C3ZUJRFi2rgPtKCgBQupTAGSY0a5pebYtbbmTEzucmnR540Nd
DHa4oMsKmG4oMSLB+XYiI7WVUoRloq/OhwBeA6uhCgVfayV3MaNXIg9D9eur2pfSJiyxNUVVeQl/
qX10gVWZVl/GhxaJ1gUpBOxsI0fQeWUjR4fT7rJRMFoBi1uhSD2a+TprwUjGFj2yByFxbf8RsuFI
awr/srCdxxkYF1yBPK1bFtjMZdl7Cc7BUvuZmuRbezSZ3Qt2SGD0izZ61g0kFOn6Nu1zWD3bCfcI
gAOvYfLmn5L0JWGIT1IPYJOAIdxdGGHDZxAN76CxTkMvbdK6Xqct0M9IWTV0SyD1/4t2plQfjPYt
HAEiGtK7mEz6lbyVqnbfjsV91iizHvxqIZM9macCTVqn0Za5qvMW3lwG81Q6M0QNmeJSQAoMVyPv
Yi+9cUAvhcbvH2ByXqjSnbDBk+/gFfPeeRveUjpXFBcKcnldswcZcP2LXyoINYXula1SodLh/rnN
pNoORtcfQ7EexwE0Jf08AQO4mS2LXz49ld9XmkQeJBzNPnRJV1HkRyItSz7BmANNFchXJAaq+D1y
t0KXEHFQKQQJdKvXcol4Q3xVVQbH/IfL5+ez2lnaRJ2hQTAb4Akezfn9drX++PewvlsujTlyXYv9
jfN0qW36Y8lJiQAuXQ/62IgO4JmogYURBEC6XDiTc4cjCCWkya5/0UtX+fenFH//W+BoOy+qWotW
R5HdtckbBTd4MCaawITSW32li20eriyFO1xM5afzcTeqUjPzLdrCzhlZUqFcL2Dc+ahsDwi64D0O
KicOQtQgBGyF7UtnvwHyPKJicf25lS9a9nSHff8xk5eN3GORSzYHHt8L0boU5h16ogOIesS6iX4L
4slDRpTJNwCTzRxxrMDF3fgf01v1+RsDe5GOYLuXNOEsGLwFVWlkHNiI4Qhe2BO+CvKs/jdvTrr5
it4NSKVsiWZJWGYzvXtscQqF65GXNAr9Z+q+OE+RVYxWbv9HwQMtiE4tkrca6lHb2N4oMAgwfbOH
taAO6ON9pT3TljEtDXvMnYiS9uA9yLWyNNKjg05koQKDRNa0+GCWyoidRh6uWZhm8zQCgCya4qOB
KrcpI5eszfwH8VflDDVayUKU4BMBINO0fmfj2uzrVwzRFnb5yFpiNidbOWJgjNoizCCKMy5NKLMb
1damoVs1b/AZ1OSRXooANQ+lulVMcrWUN2LumAcusuI4VMse5BZtPLPeJc6phjiToQOE+UE1QMw5
FmYx13J3VibFInftRepuywApUew5GzwWmXs0AqqlfOZQGlq5XXhDuEIaBzcKgGBOhRBwsFFqdx5i
LAFawNW0HY0yDNFgARTYfrRAmNQwBHxNUYZ9Um/QMfGWsm3uixLsLRleKUHRST+M4Q/t47YNUCTX
GzCkuUQ8x9ckV3e41c9LME4SODAoUSCySfN7ZaNLMa5WOLNJ3T9K232K9pXvf3YszI2QCdkTlGkS
tUVRO1xWxG2117d/+noBWik39RVtHN2COfUht5+6+zsx3UWPdMONY3DpCieakzQ4ZJTWl9v4t/Nv
daOmtrbKFf4bRDRSrSAZkmFXQlCCRYO2EHQe9ITAbjHJ0X85z9fX/+pKTU8h02lksdDoIiZMsi9f
qXp9KBkgKEjiCkKAr/MlucBNPrkd5zAe1nH4znfaa/jluQ2I7nzu+lhB0kyjePTQLm6MdkazH69y
VP7BloFuprj0+2TRFkstbw6eDkYRWX+Gx4E5AnyL9wlOfXorbRWA3tihfZkwSHBy5GOa8sRend5l
vc/IJD9i2oO3LnxH30L45iPnW3VUbwjJ4l1yjiMYDbgrqAo7V9jGSRT1ZADXX5Qqrta/XpT4RggP
GShWT676Js21UoFQ8Sxtjot7c06rBALoQ3B4eD3s5n968KM39saly57BkUEHg14JXNmfV0MWS3Xc
teBPQneXl1CQYBHs4Lla4d31Z7t0B31faHIHOVY+BIWDRAzTQloD8Ma5hrj5YEuASbi+1iXBHcMS
jR/QFzSapymMAVIqsIAGi8XAoSURPfQBN4+1C+SZRUU0IIlnMrUETHRj8Utp+vfF1Z+v1FXLvjRT
+plJvHDRjnLn6r1xhrMytKu6XkDAu77gpU/4fb3J6XK9Lqo5fIjvoC5ZHeGb8LLRhqZGufENv+7u
6f6EU83kAnUwQGCTCgSQCfxBhYQt9h6FHUnsantQS0ZPxs3JKNyNLJxlzg6KukyH57X+Wsvjw0vP
VXf9oS+hBwygnzJ1kENU+eLzf4tpriWBvUkjoJ/SU1puIgAEwM9a6JVS+WuM77nmen1dOVi3V9oC
M4A4rmd93/6/vHzcLGVYYJiUT0WkQqrNQBvk4OAlkMGkfZKC3/4YrYch/3X9iS+VATg8muAqBald
m6SqWllCdghQhHOHpSbumQK4CTwk8O4o3nwCHr6+nvjzpt9aDLFNKj9aXdMXHMWJ2eEwkh4se+0z
sYM09YWbv7XOxWaHg0mfGMIZ2PZNzospR2mcajDLyLwqoO/dQpAa333MDZVZBMRd26TZJlBWo3ds
sWfS52h1QtjXMfRqNtcf+hLE0fj+YyaHCfPYPEV0JzkEnXZoa23f6PgtwhztreIuc+/aETFySdVm
Ndg2DRS1J1xDWwvdWrwbMLrSfrMfVjmaU3HpHdk58HShR/YRnN9PVTrh7fRlFtwEFv4+xqLMi3u9
tA/Cczhvml+dYpH8eQt5wDW5CDEZc+Ym0bimVvAftTJdjTEpxeDcuHsuxefvDz65epTEypFRQaNV
SGWRh9K1dciXbABWIMEr/cbu+vqqk+3FF0d1DV1YVcDkfkbJsCNN9AbaClWZr8L+VUle/cGEoIl3
kvNKbQTPWviLIYEvCKIxKI3CSNkJ76Jusv6Ls/PajRvrovQTEWAOt0wVJVUpSzeErMCcM59+Pqp/
zLirDQsYCHarnVhM5+y99gqvZRveysgeQQ+QQjK17KVXGUdz1ah2cvkYy/CGctKOGv2AoHSVdVl5
dIWKVM73q8bqW03+Wemxa6WvXaEfUn3w00ZF8bJXEYuQzpASLIxMuXfV++bLEvdsGkpFvs6tNMgI
xSDRV89APxVCRjNqXaLhCu2+HtByduKhJCBaxWk7PKdRb5v6dhYfJ13caXMJDt6i/oQfa5hHUd1W
GWleQbQPOUdRLPxe65DV/uTi9CfHIR0IbGUJM3tWvlfU31ZMJc8lmgSDrb71qGtj/NdKSh+fRE5s
AMLEMdE2ISrw++sl2swPZJ/hXB0PgCtvbChIeqw9XoE6dpe6T82M6Z/WuRl9CsEqKAOwL7UJrPr7
C/knOyxdZ1IsS9RFivJdMv32qTG+n8n3FktsS7IPyyfL2pcfUKo7C45QDylhytib5b70kP3wQvwp
dhX7BAbGcMrxWLi09claOTaHgZD7ylU38Vu2a47Jx2qe/VHfEvp9I22Tm/hhdTMlO8We9uiDHO1B
HrhCu9IPXQ0bWMf6keH/h+2efg9jytVdmhXzopAarVa14lozrpP6uejxiSU/d6K7s1Qy1Z6NDIVO
NYn4ky7PYRi5NLxJkDop7gV6WNm5cAiUm7/foz9R1/hI9IkGpRZ8igvwHnUn8qF16hlMtNYpMXDd
lQZDrcX/AKWI/CozHKGhXfPHkcBrdADDJNiKWWzhdmvTXh8+SyZTOXRhGIdp+AosYabkeODVt+z7
Wvrh3sKt/u/uprOZ8sEwpCFd96KSWcqokopAyY7NcrLmg74mTIaH9e5aVyqDMiMmYQeR4GyRp9Ad
pfg2Q/4CJYfR8qEUte8coVF/WQQC8sbGGZJX2fDDFCiQUKZsHnew9UTy5JEk7TjhY5UvN0E3Oc3S
+6lmEb1DtyyA/IAyjsEuaQmjIzSI3AbIiMvgNAnRE9iNltopNBBntgfrZJb2UngNm0ZBek51QpBr
2kgP3akk1gIRoDR9oGNSlZOofSUIpWejxwQgdtcQcAaBcK1JCol2Y28RwOGWnyOGzYKUOQVZelnj
FPwzS91DBCJLa7aVCbveiCwvePBw+erixqzI+VpMzwg5Vpa6UovH55LQQCI6lHxVPIpaT7s+k63z
DjuaaChoPbrwQ9EFYeSH23dRDInFkKnLTEf7mKO/eDVszcbJ1Fn/m+OFXews+7W2f1k2/x12hj/4
uX3Dn0W7552FXerqT0jk7I+RtObGb1w8TG2C7m3RK06zB93IEezWuamJxb7nHvL1q3npTtrR8H/x
PVfxJnKhILsTzmaRi7PlLZFTm/cBXnLuDAfszj4n+3PaLvz+hJf4/WSfrq9fdreT/U5mrmk716db
7Jdubzu+TVjBEts7xs4m3tzuBhvfqdZ/0u2NszftlzdoqA5PlP0Q2V9fj3xqCiQ7sd8wlueLbyJy
p+9ke39tHyXn5eVl8KIvcae6TwQ+nZ5aV3JI59FtbFpt0UcsDBlddQHlbMI9+Ep9AHpnZvYi7Mjo
sEM3c5INHg+2vHksvXmT2s+vpS06g7teYFSxruV+fBwez4f1MrdcHyJNbeBTcHz78fHx/PGVOa+K
+9q57uGjfWJ04tGTeOJhPVDBV+BkDirKn56MP77XK+qo0aAAN1xMzuIYAVI5qmxyOHCglWfkTfxR
Yte1j627/qiRruMTDaTchtijKFfJ7JJCiLxkwQj/zMj2h6XxD80g80xaUFllcMPc+N9ljhTos9CN
FpFKZeglDVXCfK1gC9GeuhbnDFoWcrwsEXlM/KQmvavLsS0qiS+UjyP1SHCSEtFt1cYpzZ+YtJdb
K2bL0FMRndDHWRS9lwTeheEjA5GuuB/80SPZ6lh+kRUV3gabEG6I04K5uALeCXbsBt5PI7nv+fFv
BeB69O+eyTDXfYOZ1r+vjFGMAxx/q7mSmWgUr6unTpWfjfA1XDaK5aNXQ60tqh9NdwxukG+SSjY/
1cTIBcYrLQ+q+7/fqsvm9p8PxF6lrIxaCUTk3x/IahWr0hGis98PrmAj8HcEcq5X78LBmREA24oT
u/oPPbV+0df9c1jc3yhy9DWe5uKwTVPpyzTAKg80BDe71fETBZ2N/uwAQWhYQ1YNcveQBA2pTm6j
hmQ3WON3k7rf6OO92fdksiG7JnacGUlP1o+G3lenJ9dH6/svx+Y97pKh+hCv6uvokUSa1SIGSc66
Uwty4H27xSD4RB1KRl68+ilV6ClW99FAwjHilJP91yUg5dPt0p7MhYStVQQei8VBafhTIPx5+oCq
v5D3o/rRmx8a2H9LPqtYUxjF2TYooAA3EVF00nZIJw96p4EbTxdbP/l+ra3D5ZNFcQTys2qqpMty
RM9kte87hefapYOg5Rfs0EY2thFo0a/hQP1QTXzTFi8PaBE/w8ODfIxp0r+fnDkwlj4W8vAcl+/A
8NI7sHBMiPCXsE3R/bEYe0GA14FdPRN//BFwIab7lsC78QvbozABHaZx6bdE4tZogHcMRY2Jm3o9
u4pT7IXOlTMiREc7QRIQ+ElIlg1Zvp6WeILimvEPTfAlTfP7keRBpEeAQwVD9qI4aqssK8O5Lqi5
ZZ7/yCmdwX5Cpr4Zf1gfv+us/1w6qmyocmBYLNv/vnSoCY0mDwfrjDx4R+VIZDmJpe3kv5U3+D5E
qe3mB233UxjU5RRuPUVZgkWDVJZj/9dwfg6jop8M+QhOHyEbNs/kV8A8JFjRZANMiGT++/JyiSz8
c0SuJ8UmvYyir0/tb40MJFTIzwsNdqQKV+LIrCNt9u0k7KXyZTYrbqlI6O9nCK7NXJ/Zp5bwBsYb
eSQZFvF8TZpXzAD4ftI25Esik2fAvaqiAGyFrHb48Fi/Jo+LKjLYVvEqeyZ1wTHy7oRFfrgSOYfS
qRPsZqt9CeqPmvOll0z/B2TuGwS8uKWyouI6p9M7seutW/RvJ9oWcSnkZaYcBdmNMVkg+1LaReIT
lLhO8Qgm1I5mAzPgxspu+vzUGTeZ6ObpxsLI7SYtiWbyMb6VwOcxV5n0vUYinDxt9M5VXWPP64vG
QfF02SPnU6zcIHnp19zfvZa6QkgwBIYxV8leEx4JtQuMfaLf9WPu6sZe0B389qL00aLG+Qlyvig8
vm8vu7xlsuzwbH33SL+ddWk08TQPoXys0pgU8L0VvmLclEyIUiwe7GOXv0c2pPK/P1XGH3aPVeX9
fw970Q0KWKoUAWluRzTuq52F2r8p0fUauJY4RN8wiWT66+AMswrxAI1g9mMaAzUxbh/Qh2tN6uTK
oWIL0KavhfYFdIVp/JpoEF9nfecPQbGBwkaniZvVoFHN4ipcrnITNhxtYY7Tfq32U1qbu0bceOZQ
OSphA6pMPB6T7FaG5WEdmZLZ+CRgTsVDir0Pnh9sKa5SfCl43GDSgOxV7HRHjPAf4igDBCtwJ7On
7wje23pbGaqNMMCcjyiNQZ5zmage+MJqtsXwQAYQZYzwc4TZpdz7f/cVdRrEVegQl8S0WWtEdWFU
d4S4v++UI0YwAhnOZPPJarLTtC8Rv5NutpC3iDS4xbbtj0t3GEFHohpZc1HuBqxecgzgahx7gsl6
TELiWntyxme3MoR9JAibQa0YjClcCBMbB9UJkm5by9lBVp6zsrfnNPHLgT1zePz78/MdrHHxsirr
MkgpqEiGeOkXoGMRVVmdnh1xGwLJR5D3FPdvE1Y31AnZVaJAj+J0w5x6UH1N5xrDpdmbl4XkbNPv
qslfKwnM46pgdvJ1LLp8okZi7fWgKNo68r1mx28LmmYjTFUZgDTT5Fbjifkc0GixDVgjBhUDMhHb
toeuO682XgtBwL02X0+Ya4kKDovBxsK4q81mN9WmdcSnLN21qtNBENqJy7GGncvQd8dBqXZt8q7z
sY2drNOYY63Cc5T5+nSwko875oeTM5PVGeFuo0BIIOyCm4xVh3mlM29GgiEh2yLtMCSBc4Uq0rzE
d5GzI6XUWCPDF+VpmGdP0GRvZJqtGCMGCz9pJS7zc74fPEgbRAdamsho4aJzSCZlTiA419fhgt0T
o/5W2o5orqPyVhvPU3IQeKPLQ6/5Rox3YvcwWHt93obx1bww1TXPUXQTRgyfEORGyW6GxDCnv+by
mMUQU7uTqu84daVrWB3INO3flfy9SH+obi8J8f87C+AThVGcLF+Sv4s+quVxlIp7nozBFvfp201o
v5MYgCvcfnZ/rCfWUuvieWbkt3KxUUIDc17ssgGZg3VWNcV9ssN80mEvdeMrw3maXdnGDeiH8uUy
eG89PW4OLQN+eAQDfaPcv636ojx22FjO47E55qaLugQQSf8cdityTQzvV/2p7vSeAB8n3g1bYxvv
1Z2yiRYv30k85bwci9fnzvTWfhT78Vdabo14A/Hg7285Pd1/Lwt8QUymCSdcL85Fk5EFc6fOZa4c
eVqyGzM7xbaK6eK5fp0svDuf5vqNn/tpG5geFtH9pslucuM6VXyFGO/g3Na3okJOr9e1GxXjhvZB
fmiMKxHplr4JKl+z/Hl60es3Nj7hZaq2QMuC+lbXb0qz6cNdnnx02T3UFKnFHNMhPp3p74RDlACV
pX4KOpc8Jak9zNN+kd/q8q34pSbuQmOabGgM+f2GgHEcRxMv7F1i1dQNflc9XVq7Dz5KDKo6t6D5
Oap+hNtq7YraFoXZkl/rox8LbqpTM7nywYBcgRXYaNrQUibN/ah/kY+9xf9gE/Z3ODcunLF5Ekl6
j7cB9ckdtcR1kW3GG8gAeulKG2WPsZJ17DDHHO38SbbVu+4r2grzfau9kblc4h2pbotXDJEW2S/D
ozbucGybhYOu7kx1Fzeb8pcp/spxZDxNuO12B8U4aqUfaze4YJpnbfCM4UrNrkroROXizpHPkSr5
IOt74lGDg7UG0dome2xolxSDzRPaDX5lno+L6vIrRnGrAQP32mZKNj8h8toF9vbPM088A42ODBP+
mzD62zNfqlWnyV2uHwUyVBPrnAwBNfubpB3rHEtaWElxcd0rhR0s4Y4iItos4RFhdWT+muXpvgmm
0+qTpLez2/b1Rk+KraUEuR2c6oRGFwjUilWnx18pXcytAsG2i74MJg9GivcdJkPqdT9/TsMNolKC
cns7g4sqj8+MYX05vWKNI/wXBaUXyKIrBpqnFxA4jfK+jCysbQNHAl4FFfV/eMnWVuVi6aGb+H/X
5WLBjjsBkkWuiqhgX03jTsSVrAW8TjCmau1WwYtSpqJlCF2SJVjdtVQ6SfpLo+n7+weBpfmHTyLB
sP4GdggjvQDBxjTIpiksJaTkyKkeQiCcWizc1T63QCpA3adXmPxhAKsz+VkDexTJUbknrHKbMMP1
N1G9Jr1Z2CaVStzE5kGKGHGSmyrExmHADkDFjCtO35GROkkj8rQiqAbdXg0DQnM4Jfj1tUp2KhsZ
iZHoLaa2r0dlC14RtsqHEkNtSyq/Nb0i7YnjRkPRnYd09laOV1QXD0m8IETVeayhFlQ7QTHvp5js
7KUgR4GpbG44GZBIiGvokpAeLxwk6Vc/0U2nEQaBlpf0aUGopY7dMfFKmBmGrLpierYm+YiF22gp
2zo6r7585ZTtcqKaR4Ip4b66Q/e0GInfwxlK+r2EAaqejhsDO288LMTXChwjjM8RUIplmvxpYLyU
HEvtXtIKrzfFXdVhsx1B/KtUv+4wLyvdKXBm0sNXPUgA+UqZzYM6qX6zvMrgLE0xOjT1S4J/GsYC
fbDcjKJ6hQiPlJld2+xmAh1Scydhmff9M9+LWWlLwakpjC8zU7YIQSz8M4mvF1bHMGHXB4Mrq8Qz
1yxlyFN42rLgta1Xx+agZPnD7ZZGSkz3rTnv9DSAPKHzRAKBNkV0X80s6n1n56aw+oECuA1l6mZh
uldvsmRXdqFb9FT0r0sy75ZE8VWqviqPX3puoJiCtmIGLE3u6qYIf/movHxH1nHbuijeqrC8mPKM
iMMh1nMl9Xqyw+WWiMzwCZAgWfVQYH5B/jzIB2HB+mMK0Cjn7mocJ9fjQehuYjFg+KFdpWL6ko9+
rSFXHF7LwbqmuYDnv5G5dcgjrTq4VnjGYxF3GmG+WmO5ZaIx8k9G3Qj0o7tO7m8Wfb6Sn4o88Ccw
CTswq52mM1FQsPljZ/n7K6pcTNu/19CV0816gVRUvYwTSsZJCqR8Uo+KxovIgpCpvxIGNCXu58lI
KxMcCq6PIYIORXyY/KZp4aZ1ojsNAh48yduqNSuJ9zYNfA/TTWKeqjh1qqW4iwPJHeHBpPiwwX+K
hnWnTXa9wsPwBAvQ07r3bBWmmQ9G/Gl25VbMO++HE/zTJkFDwbhZNg2ZuG2WqN82CaKax0HTQnN1
ZoP1B1OyPa3QhtHAlNdHLDVwye4sjPAe04HOnvVDE3PTlhK8ROtly6StQneUaTxED73wMuvLtk1f
E7l8X6LonBHHyDZztvTR1qTKj8HR2KvupkW1c2zpGxPxbVPe/f2sLqWM/9w2ikoML1QEvt9jqd/O
SiuVXi5DrCaL5VoYKDBF62Y0hy1kWSSz72TfvrSDdlBn+CFhcqXk2lZZKFXIUs9H1ZdLVoaMfUEY
8mezaz7SWXDJAu3mxjVZVLur2si2fa07RjbsSby7/f/5/JCHsKsh6QHDqn/flR7VytLNuBiUWGs+
LsIvmHgT+ADitRXgXZjWzdId3r3GAreLDFz9hSWKdn3lOq7KF3j02MbjGuvm2k3W31ClSNO+kvxC
cn+MENX+UMyvSlqVrpcwSgTJ//64U93E4Ry1GN7gMV3Mipt3AR4erb308lvvKMrJgsswhLdlPV7L
hboVjPd2/FV27HW4zpok8fadtY1jxcvHGFoGMR5mtJ20q3bqdkuYYwPVOlHT2lr2WFXHznBwY0Qt
mibPcfyVQPNhPcaoD9J31DpLiOemUN2Kw7hLBXgo9bZrYFRHjG6J+SFUvAPGi8Y7ViNZrpxOl32t
/iks5E/QpUbLgck5E1TUcheQDzZAlZy0dXF/mL18O25un3S/2qc/VBF/AoG1VSwFjieCpF8is02b
ZinD6eJ+3Cc763kdg+B2+UUD7gY/YKN/QoFhfkFQXlEIVoyLG20N9SJXsrIcG8rqfPb6yjqbU/Ii
a5SLL4EqeBpdRx58leak21VrvhjaS0alKAo/lbd/mktpGmE8tHNMxTRzfSh/e8cV1YiiUkzh7cCR
ETwh3GTCQ0E+T4bp6h0sC7l6J0gAX3b9WCq3HUwYYWrcRHxlj9FDmAM/3An5T2spxB0NU0cQKFbT
f3+iouynTB4JjsoGW/NVr+caeUZpKy42FYZHT6TfKxts69od7AB+U0AeZDNT1L3+IB7Sn0JO1rX7
stD9pnNjiMIzqF48gGJphaI0dvJqOzNYO9ZpKLXC+PCjnP6/B4ICDZbMMaBVMB7794nPkCvkSsih
IHZ7bPIBuldbiuz8o7MhxfGfzokwa0YezIz+A/M1/VyZZtqIx1UpMZb4YEhX0MAJfkBJweHX2pni
GK/TEro5UWw2kpF1KIdzVa2JAKZvkSpvenznQVpX1/YZH5EVZtdLJA4YMROBwsgLpiZo6urGtEAn
gwUdFYQ2jm6ezb8yZfE6qb1bTdvM4CvHizZQxA1iuG/Ntkm5i4e4dgXgmOPsuubfSvgZ22Gpe/DM
UC8oFX9mOnOtJtEv+tXoOZ82iOMqbK305QFtVQ0Qp5X7lhHhWkCvYQ/cPYyX++hxNYFfOSsweKf+
sceNnFeOq45jvN6fxfKhH53QeFSwuGb2sJo0aMsDuS6rCBKHrm5Mr1YX2JhudGydID+n4ycjxB4D
9MIre8NdiSzdPT4IsJNh8onytgrhcmJRXxElmxCVOUXk1MpnKHvfQuBxj1gIAYA1va5W/tQCwUDe
zHeRCwqN5drqSktMymp2jp5EBxg0XAyAGmJg6l531t9uLeV7A5NIAMI8uATsFuUHYPK/766XrPPv
6gDwH2YdI2Scqdb3+LeVw0imCe24Ka/OPSDuhv6JYHrtE1RCYDhpERPlNXUD9eCPQv8/Ta8pJMm6
1wjbxlBy7Ql/O3g8iEVNfVLcq+fOvZdPu9RJnmrXGw8f8763E+8nqA3i8R/eGQ63ykosNorLHSJK
RG3MSGg7UiI7ixseZAdqsq/4uqM63EtU3BBp2Fx90QPjd1Bz+kJkY4Pg00a9mw7IAMyMreBHG/m2
3RID5S93uqe51Pib5Xl5nnx9o2+U9/B6cEeUyL0z+YPLvNuf/PXn3rHcmLGkuG0+Q990EgeDSXvm
aIZPd3kmeeANwYajAwSqfMmO5CquzBBKf5Tc9MCrDqVlgf7QHV9b/uLo6VD9IO0u7/N+8OUzYRFO
71Qum0F5MAnE2jzW23Ov7HrbTQefYvUYwGVRwKic+oAOiS/DTTYQJtyQjdJys02ywfv8lrSFU+iG
fuD1TzRPGwboMMzsahP7+ILsUD2+pj6e8Pxfv7Vexq3FPyDw18dteMM/5SE+4ws6rgNGxw/5djkR
nqh7FYMXD2aTje8+u3TgCg47wLW5y/k5OIov4kvyhPjVgQ3gIabkK98It5Gfb4JT/gkvxefrBlW/
F3r0Hz4JTF7krv9XXiWmXUJpilzyEfgR7oNd4Ha/8qsAYDV4yZ176bByf/5hAEEFEj3BxlDkGq6a
K7kqV74OYQZx0R3l+M9NaG3JTqBOfcr3ufPJUmgrEKVap+UWvT6PPE3rA1PfSjxTK4Wr98gNYhCN
O+Au8gWHIHBP4NNN226r78x7fVf9InfW092Uc0sf8Of3Cg4tevPbetzmtN709nr9QGgB3MxN/Ijz
5Ao8CF7gBi5na6dO7BTb2AERcZbrz8/3l4cH8mGorGQoVqEzuwEMELwJ+dHek5fkIifj5+QW3uyx
5/8WR9hQAdpHRM42DTb8qsJGt7avGV2SHQQFeLmu3U3vd172SKq537/LN70/nSuv92vARcKWbjTP
KFzSpLAMlTYYovqt23mAept0Nz/P/nqgydHvOg8LAn/i+8Gb/dk3iEawIR24LV/pkZSUDZsPv/Ly
9gA/7GEljEmO6A/e+q8N/O3e5W+6ALCOemz2ufswvALwOvMdRsLXYEJ8aY/CXnFGSGUjh6U9c9CM
OQj5vN4V/RFemcR1MfbVtXCemJyv10C3453K6U/f30NQtF8CW/eb/3HNyHZxVroaH4kYHL4IAeG1
WI0Gem99hkWntAcXuQ5POdbr/Mxw8sXYFZvsDEGNP2v9702o3NobfPWq9eQz2hoWD4LDGXyubwhv
Jm+PxfvC1wTRDP0fb6b5U+l6QfD6Z9G3TBQgQOuwqS5qFCM3RxRsWX+NnXvT7wl+Cu6jBKDR8oqC
RJmnoXj7+z7zR/AASu3/PeRF/RXEg9CnllzcM4zzFziqb5O7HFveUtUlO2Mz+x2XcbHNo3JlbLCw
8CgLHYblG1rR68k/aI5o9093b+LN293H3z/cd/F3WRziQAQ4DIGEqu2ifM4Rp8ZZKUgngrG+5rfM
fQ0nokU+5WGbswyLbvMCjzq2zXwrHPv2EEQ+87OEgQCre3pATwkmWLkCZU7NBb2uH9YI1a2Ebldx
IeQyaItPiiPmvi64iuaSZQQ+4BTTvT5A6zv17envZ8QH/+8+p1PqYnNJYiF04YtTSnsy1LOkH68W
kXAgiZz4eZ1fbInXOocWco4hOumT4nW65AZd9UjOk2OYuzRgK2Dyk02dQ5IIk7rKzRQLjGZxOo2X
WLhJxYdxBsBeszvqr5nhSIsKQYoH8nPuikzeiJVhj0PsCpQOY5GDCcxXfTHs1ZJNBRIQT5pH7gbQ
f3SKCCdQYY5pTdTaJgpnw7Duw7F3Ykvq7SUrzrrlyIaHgSbZ5IGdJffYscEmcwwymHLl07BcHbhO
kKCf8O/g8e4u+Yt1k+uiPRiRV1dfOcEAPRqUPq1v85hdZiK1bokoB+mj4Sjp07NBEJlYtK48Hyak
spb4LEf2Mt7Ufb8vBfgCKGiYHjhtWriBBAEXZktSwEwFMZ1DLPHujY1FeC5dnjtCILAUvwC0TwzF
CfCUBr94GGrx3ECu15KvJVeuJmOAPdOdixkmJ5k6uqtH2yCH9kCOUi2eFkPfaiNch7e+KJw5aG1F
Dd1lYbxrjsdKireJ/rxUAeS2B0N6Hpi/pOUxUAgGmRlbAjGV4S+BgVGZdDssE2nsNadEyqrJ4aln
uN8N9zL4qor4a5KeRc2TesWfJG9g0hpT5RsQ0BLt2KLikd75dWOluqSAYT3RC5A9dcjWofhENBDH
BsAkg6Z+TrDaUAKKRyUgShG18xh4HddKNl8XOA/jwxoy2ehkLnB3GuTzwztMPr+uxU0lyU4XDBTF
10L9PE/Mdd0ozpy5eg6J+KKHjK4nS3b1dqfPxMY/BvJNhfwXsx9Vu6miL/K6lMbTkkdBcwVSb+aD
HKG/EJ/Hbj4UxPE0pk8ImRdpCQe6iyX2bAGLdoJTtKte0fxhgvdW3P/9TfxTjbv2nfBpTVpCQ7+A
r4ygn2RJnKTjKvRZ6QVK9IYZZ2P5Vf81GrSJ14PJ9MI6YY8B3F7kh3bBAewn9ti3sdfFIrfq8BiH
4DGGPOXig1Rp0DQdgZBXLd4jTT2wOI01qTiwuEMs1Z2O3k6QBSyEOpD2CAPraGup7ECIIoJpF6Fr
UDTjaLHCNelOjjAWStttE3OPxmFxhonBVhltpimizTS2DOmBl4gZCzhSUUZuWmc2Q2AnmbABqMSt
4acjiPBtFZ5m+akCSlzsPMkxWKezjG5VqXasItymQw0RpbVDs3BkBDttnUDnQKR2Y2mtFwaCE0uf
Ja42Es+gsZJQ57s3ad4BqY96d+D6M9i+Cwx5H0WN2zMr6Yval3Qg6qG0HE2eNw0UkKml30CEkn4W
PYk8DGGDMhRtq8q9vKK9o2YVZ6cnzEeOXlZLRku9bisvZyUUxGOgynulTx7UUN4GYUpGJsyRn3yu
/9SrrQ6NJt7ToPAM8P/dLuGFMJm4wpf3vTN6+LwQtUvsrWk/zNty+/fHFtHQfzcQlDEo32VQnP9a
jcZTF4+i1FTXiEtW3H5J6l1qKs7a8GPYx7OAvz4hhXET+1JlvBMDV7FpfKfNtHj6CJBMmH8rkEhl
GpFO+qKoUEpt9x2Uylqp59eLyUba7VOGG8XQnMKBV6TKXma8G7KZfB7sghr8Vue2Pq6+RxGPRGS0
N4xs3laar1wG3sikPcdtZTXbMefawfABD72XNjaQgnS3KqZf4mLeJLDRdRYma9L9IU8ODYAsORR+
HI1HQ6XRFF+LYSOhp8ezutBWu82rSTzH2IaZEFgVEWSWUaGZCZtWiLcxwYsxSIQgS9eMEz1OAqaZ
QRBcypASk4kakhFeXGAla1zqKOAMQBbT6jicK9K2jcOvUYUsNg0HAZRjhbOnPr1bT1ouvnq1dYhy
EBNyl8zMQelOApt+PY31Y6bAjKny6coISzsf9AepJL12OAldeLVGuQYRsVV1DeJhnTWpdq0cs7VE
3ydM9svOIIEx3y7jakdxJl+FuAxyI0Nfja8UFenfdIUhUYGfQxhVLuS2WH3QYS7JCHj6rriVV/60
xJTMsGOrvjOUjG4mZhaczKbHgLaX8hu9qY+rjAprHG5wDQC5dDA39dULfGV8W+1CVPg2gZSlJLT7
EcpHILnVhEIr5SvYcnNLKRC0BObJX0FscgDqKJOuE6OIX1ZUglZidKIuKiGc5HEWohdhtmYmyk6y
Mgf+U1rEnoBzS2rhvpOfcX5mOHkyZ+nbjKSNJlpPc6fz8pfgSllGs0JS2cK0QILcEaXko/wac7bl
nEiSKd9CN8/F4EGIpuckGO9UXDBBswxYrCypxwwPq/X79bJJMumrAdI2fZOhB9NJTNM2oVIzduwf
1lioNdWUU+wU0ctKNDzlssaOClG5qRRgTyXwSoWb3mtvWYGhbQRZUJ2PcYEvlXy2ytTBERPECF4M
K8/gafN4bkTmuCqZaW9mOHo4PhODZUk0suZyHTT6HVFcwsBq1Lwq1XCIFQfKOyiXLj8IwF4rtKMZ
yaZT9XvoJ6I1HQdVsFfeezDJXJjIyWN939YG+4B2xSvcdrTuvGh6BZUOpjh3edCJRtA115SLQ4uM
dFko3db81ircj+RSmsiCU03AN7nfJETRBv97X9s11Nwk9QnCXcvFNkAdawFpcqp/WDJyQPFlLN7E
EMgwfAQfFMHCyoSukvcslg0y7uorVb7q1/MAXoxrj50tgVyhga1FD02YOzx1GG6U0dec8a4wWx2i
6ZBHdyWpLsn6AndsOvxFlQjghoUchrKWtd9pimqY7RKVhJrIa3mHJ+ta72s/k7LTpJZXk0Q7ny3e
eleHZPHVTnQaOBNZxD+S9XsYo5V1NOOO5cdy6u5NC6dDYbx12MhEqAwai/WM6Nu0u1sqv6ffqAYI
1WDF3zNnOX1eA1USKJbdlPzSSJXOJSY5BDw3WHkt0DQ6YKT81sIPaRHBjzoCrKTrOBbdCLuWSAUJ
kQd/kWculea2JYFsAgQDXlbUla1GTPzw1ZofWfIRlNtpWch/RU07v0oqg2vQ+KX3OlXwe2khbvht
hSQBdBHPPRQgvV33sMxorDrGiaQsEkK2IsbSSqlt2i14MdZbGd5l0Swy1TqBIasMCVf3oqiZXZOE
CyDSsb7PK/0JC1H8yIMKCQgvbF0Ot1MIbxwJuZKG20a6gpnrrpJus/Goo64pk9puTWDUmIiT7Fa+
d4C+tYQULry1evARo8IkCem1lR9mRrMxRNeoL+7wbzpAI7cMMtYKy1MJeio06UhcqyoDALegA+tL
EWxEohUD2gsNTWU8RM6a3K1EGleH9dMXF5BzTb4pg+iu7l/DVtsPyI5FuafYYGJ9DvAcTtSHkHWC
EBpY4p9rbq+eCute16QGtLD6PJYGmWWr6TsxsNeLBL28d9R6dLQSe6IEOlhw6ovRCytYSIPspcxI
ivQRbyZ4GcAS4YNpKrDicXyZsYswAjT7hCdM8bibWKvCN6ipq1M3YbCE8uK9xivbC89C9n8IO4sl
t9E1DF+RqsSwFZvb7eaNqykCi1m6+vMos5mTSSXTE+o4tqSfPnjhPjeMfdU8Sq3oVjXeRkqFpTlp
BabglEu9nJ23iasz8fFmyeF7DkAwk+1qcUg+B145pdVoZIxIj53p2eAONWapziRbFUp6Y/Byej5X
c/KjpcFJPg9TbHXBubqNSvlUuVdkToVBQq8QMKd8LNiEFVJDE0dOKRodfdxdZ/GRGduCHWHJQFQ5
qiVgCWBRgIGdvr4F4CykgkSNubg+mfXTTR0Ehlgi0ReFC+pKpWDsf/Y7arvEzHDd6SwUcYqWvV6l
TIrNpxlPTlrJ9838mBtv7VRsZyWHPpq7lPPZ2NIZMllN65jXJ2TAUybsuL9CoKyTFF9i0jys307l
H3Ov7KsUyEA7Av9rgqb1NGtwa1EIkKr0LHPZlDj+gupr622S174ZWz72RG4x4kt7U99vWX0cst2Y
dBshA4c4dCDRT7eqdy2m7Sokd4uADrDBZXUa0Pkkx5t2ah4qOb5II5SBSvYiAMWrKlkhWx4i8Gmt
kSuxK1oRc+5bmsyPdavjAB1i4S81pd/Atwz4E8h+woqDgPNLfadTbn16K6Yb9oxwJ5KtcTvLbNer
pzFq+KN5RljxzyEq/bTfhKh8JG3GFZYCOOCXeFiu48SoIL+NTvtkCp4k2/W9VdrJcXbiPamjnYUJ
dW0OSGfYj6SwtnFK92wawr6FS1tQ6W6gEI6U8HCi3eL/WofFN7GaDeSB2jUgdtoQsj2897DjR7v2
GopABLOwc6cQHyb3eu6dNhz8DBJyYrdPkl9u2UzIU+nGe9/CAV7g8XaIL9Jzsh1CtAkK6OVkrZK3
PLePORTGN8NXQjJuRFrh8LEBwAfWAxjl3i2Igi7snquQZi4qzZeW8Ntw1U8hmKmkAq/eDD/E0pZd
6an9MrY4fQL3mvegcje131H+7J76zbzBBRmSBAQaChaO5tZ/Ea6Wtd8MhAm5H2AxDDb1P8CZRJbH
+iaM07l7uWbBrTrOYtjDn0HyCihBSRw73mdtCNq4EEAAja7WbQhR2PAi7HM2/Q7IDyUK/VvbsfvU
hzgOVI8UqoLkBIiscbrMwa9yZ4WNSsjolscc9y4922TGVznep1TLaWbrXjYEZudr5UarQv2929Dz
65DZocCsYyFKjLhjxSlXtnBHMLGwxQXeNcG/HtmkmtwXD0thKztEagxExikvfdMmljsqLv4G5zcI
PioAM4OF6a2lLejN4M6YaouTvecvUu+XuhM14ZVStmCn5J8K9eSxZKX6y5HqUXYSo21tEciSUGym
hU4ohKZAg99oehDSKRQCPnu6+eJH+0GVqd7JxymFtyxsMnxhMY+jLIryyLJS6GyYVtPopeE7G9Dz
PdzrT/DpnbTpcTSnWqQzAXoTCvP8MYYQ8G7SPbGOIG1KehrghOGHv+qz38Sbyri77tQ2XN7o2Bxj
Ze1PgVJ4YWZx4lPXUwjNUjc9t5e2dhe8v2O3hmXfXUQlHPVDpIR54o+n94WU7UVxtlhjQ47Sgtyd
jrIvfNPgnIhKSzDQChgd29jOz8SyU5CLd6ndbqbRIcw3H2HyC9vbqSn9KT9J07EMy0vuq/vaDMdN
FxAR3hCbpFsD7NHWdLf5AfEY+gN2t0NAArE8qij4hZzFGJZRv8pe/rLjUA3+75ZjkhGrKHUh7SGK
vxRRulTCIngy8TKg9itDuL+F3QZhN3YQCYQF+vR8V/Opbftrh27t+XHUBIPf0vGqXPGNXtuBUIb+
XEdPkH6gu76L6MBUX/sHs9PQgDP4gcstzP/1O6IDFJaWpMoLJxfL3nWrmVxKAH75LkAUBanL1xiA
MfrZvbJ84WdbcP38fz6XjYudrvXUQDxPvkpNHdOZN8r+XM0XMkl0qlqn5v2Vz+yBwI+X9rx4cvWt
gnyJ6K3d0fKeNINu4/oGa++i9Wqv+6SLjk+kwqaF0+6ejldIrcZW6U61gQQNEybVkx5MvnUxLoNf
w8sf1v6f4JfPa7uDZrhr7t7XttO661YOAsYBWyRkfgCvNDoRLnQtOzUmtuj1diDvPK0Prtj883D1
wAyKzfpjku0rf2CLVrfXQN+Cad+afEPerk3Zjq3VCqmc8Fxz+6tHLwB6asHqSi6raAB+Pzxn1iSP
UmAYV1kGwhkaMFdnlRagCMvVoWTwj6SAHvzT9pEdixcqm5HxXBvKeO1yiQ3DtH7g4P9sBTHao7N8
rreS3K8zo9kfsGtn8CVXokP4sM6AteuoMggoM9xZnkVTUDnyM03D4fnqWp7pWmsT0eFXz6JtmDjm
3mCDkbaqzYFCI5BWqXN1jWP0vQo6LPbHh+ZTe0VhYr3Wt++Hhw/+i342XAf7+/P5WfM0mquqrduf
mvd5N3AtC9IQa7eSw4qncdum/pUOZe50/DMtXEdUcdWnddKtT2nmtke6ldJ+PbzW2YqQyIMZzBxs
NLFtxTeZReut0Uh3S2aCvC024g/p5xKR+FvJH58UX6LpjlOlu7i3ezYYWt7gr1ka6+LAAstL7IiK
l8QaMDkm4TAd1zat9bJAer9u135rbg++tso47M5f4ZO7llQlBvHQ7G/H+G5to4/eqgSxXuE6EPgZ
c9U5Pde1E5xvfQnpDf+2q3+usw+B54YZ+53sXLeMylH0lP2NqY21OzcD5rAAMaAwfrfwAKozZP1O
iGjsGWHdXzvGmmznqBJcg3UBrTc0uatIh/YyPs2e6EW79Z34zMMbbAm+kYQM1v2yz+6Wvfw+bExi
5M2NKuna+a989ZEsMYDfH0wXxR1O3Sn3oN5xCcOp5d0Fm0zGW7VbQqq5IbBwzVdoHK+vKLecLO5H
fMd8868BtxRUD80GnovfbKIwuYctz7puZJbYOoRrI9AeQUVofK1XV22ie/I6laEjdEc/GrbxuiJi
OqGcWyh7VOiup46wo8LqmefsYV1LbErrDX6s4/ZBFSDICac0Tv00WAR7bWumLIvREUJGJditKyVF
YAO3y5CV6a6bwBqhhV8/lxywBy++Gz2ZZ0sjZl2nTub2h/WRVJfMz5hvuUfQ5CUep5qdue0b3vC+
tltfs44z0LPz+p3Mry7rq6qL9qE9w3r3pGfpGY9rJJpW8RRpJ2GF49QBKWNsJ1vqdYES3rbJVvmg
Ehcs/P5GIucYHwi6rn9bXPgN/vRMJeolYesULOv5MXPXN5+/1wvlUvnz/Kjs/vkuZaqfF7teTgKY
Acm455ZMJUhP/LiRFDrUBMqgfqRQjZvfBxfjpxfMa/lTGSysRl7pSGG+VXa3rbQDdp2dbufsktDz
ecQ/74wIdhTzWr5WKARAC68GOFEHBDFhvS25idu5Piy7aRfLTn7msrmM7sTT4sldgSPwx4wfPx/s
rnolgvHrAIBFwHEe+8Pz9GG+gm0AjcA2xcZkugY7h+oOjuE0XuPVbu1qh8QRNySAfBE9HNe/rd3e
NwACYFDuW4FFY7/lla07gjFYW/09Ih6D0/JzuYEf49M6dZUnxSO5c0p3PGH8cuqc6VC6hXd7Ifz1
wCn7ol9vQNAW96qveJIXORRVj5IHn4YXFF7tgxOQ98O95sS79b34lYPKL+80p7mXPJk3lw7ELljE
Iq3i1Q9Iuvr/fA3vMm9ubJMv2U++uvfJI64J4lB2VZ+E3BN9LdCC/mX0e18CKtF47QuSSRsjyDf6
J/iFJ23b0M8I1vs1+UbxbvAPZp87xu2Q2559+dO8IML3VO8BbdozliDOJ9SQuxWsAAuEH7Kfu2JY
HcRdcSAkPOB1Cb61sOdddYi3wqY4RKfbKTmNYcbvqkN1KL4Lfk63zffNv/mUzHM3tQseDi1t5Hlk
Ho1sQ43jGKYUx9/I7s/vuWkoedJTHKZhHC68fv2dEOi+7vebdoOnktdvdF/hFaQdYfS6igg+rW87
PcFmC4npvJLnJQSq/8+zYngIWrzufXkSGSkrSL4WjwfH0NDT8+nu88kKdHB+YZhcNV6vj9yr8DIv
9VZEy4phuYLmWDEeES+R3QbEx/pwZkAhnGH0bcLMHl2Cd6aL5gzH8aQ5IE2R8gFpdd/b591XhpaP
yPtS5Tiu77RenuiXm3WmzQyjFVw/ocBtrKDf15t6s8pZ/DMJqvvpPXmV3fJrvVomit/cw9bnrqix
Pcy++FI9rQOuBJ1XIVVkOPMdaiN8rYAYLTiu01nbmp9WUG8gx6yPSmJOJuyEawzGFwcE0DGbDTAU
NsIG8qePZ2qwDl4TqGFPOFz71jcQ1qD2Map1TB/17GPpqtABK15HM8+rLx14HzKFAPgxrwEowz2v
m+kaUY4/z+iBtHcNUACL89XbXyC9CISiU/xWBT/CbcgzuqzphsLwEFS7pZ9t0VriB7i1N/O5C4ag
5MNJYWiT+yILoWW5zHuTGWJthS0r0rV+rll6mhD1bS78qX4tGeSUyTS9m/7IFBof1j9J77I7AgRe
p4D11N9xhCa2wFiIvsGambzFK+/knzvBvJmOjMeLAbjICiDIPcx89nqJyvcY2+v2oDE91n/6z4+O
DaV1WZGucVhhRtlxVaBaH0nktrtwtkMChst2O3mAfsyfUShlKzAaq/rTivX5B0cFGpJzznJZfA5c
DZ4wCHZOPY4rJ3qe7r54boXz1fOGP1FC67lYcKD9JQX5bQICK0S2oPBiDPYLdAe3kDHNuwX0lWWX
ra+/Z1ogK555GX7QzA8t7c5w//yR8goV+aVxvNqWGqtg7Kq2/EtpBzZCPtQSH4lGaNZsBEJe1Ztk
B2CJ+T5trqA6wAvAfe9t9RUg2ORhoEn9YWW+eeLDZO5RdfvzNSm/Ua4AS2Qo9EJxyP6PXkdRJLgZ
pdp81oadJpCs78ofaUeKcuMEgumHG04VRuUH6pzlGCJjJZM55Fv5BTuP2aQsxd/7akEf3G6vfgQo
60P+UCDqfi7pX8ojFKN+8wANxGhxEuOC8Tzl7/8Fcx0nuHZjTbIb74XlSPEbjVKFFAElNqob1CIA
EVGUI/CnNsyeN3sdJSuqJKXdqFiX2JlELRrQgmugUIBKeGebX/Dl69quCMHAjNzcGnItIB63hXbQ
uOr1iMDnFHsDMam6/q+DcKsCGhTC80Bb+95o7YY6E0uA6TvYSeNG/J9AAQL2sdKS1QJ6kD3eiZ8y
Qf8HZQvcaSk/Ks/5d7GjHCWc2xcIePqleYLhv3gqdafs3Mk7MQRXMhP/f0NtHE07Gm2S9tsrBatq
cnqA1igK3lyjtqEsz+xVmPBKtvLeywjTOhoK9h/KaCsPKt0UmJqWLZEHP2uPdWXPxfqGwy1Y9c8G
W0UBcOFNXeFsIp320FLvePzzTIPw/5/Rk5Ey0AApr3BhxVpH91+j1yf1VTT6RDyn4IEDquo1qg3t
a5R98fBT0InmfkyfJDjFFFm82xttc7urPTEKxXHTN45Vv0YQTQUPzQhROjVfV1Qa9fs1HVAQEqtI
V6Wg4qBLH7vWG/NgrhNHPyiW3eV0jX3VeGF2pGOQXnh0rWM+SczlwRFQPDkpmlffNpO5EVJk/Nof
FnUdMCyY2ejpISb6NUJcvyR4RIInHupAW+vjO1naJXN4E35UyNTg2dmmxIDqGNZD5WjDHSCexKRG
RwWKAAMtHMCwkn4Cr4vYJPmlSCtY9tXhkA7HecXOY+69G+Xjkvi375GKRJ4RPavEZo/pj67ZQ5CX
mh16yLkQVjM074vsvVkRCR5qZXD03Wuo1/AxwFTsNJHwSQPSuWO6RRTXfPFrbLdd4/dNqKk79LuI
PdNnA6hiYsH+AkfkwCffFMA9vgqi3jrbjm4P/LX1qY1TV/RKI7JH415f7qjECcpOuG1aK7dNLYw7
v4WA0vkpperh0EZ7ntRzLq7A6A+j9PXlU6N+XHlAhKxi36sby9xfO7vYTumhKwPJ2NdsugJIl71O
d/3WgVBLkQjBHB5WWkOhyrWkHQU7/kd4VtcPV4MPplfv96KLgO9noVBjmN3+YjCrA42OU7y73XFm
ZkcjviSUevesnoGaCICoK1WOONTIf+Z9LtFQ9cr8ENFu+FRnD8SomkJB2rNw5JyyzF9WwrrP//85
wEJYRfcUuG0g6H8hPClzcV20RW7xWQ/zY0edPTS3/IL4bkCGhI3ITqoC+UHSVgHe+qXyWkbhB+rE
G6yHjjVA9yhELuEvBEFpLfP/6brWBfyvBaoDVrrlsVo8aDaJL7Xz0TuB9PCizRoKZtvI/8uD+C+2
cn0Q6O3xMCSQXb/s5yh/XzWgK/MZLn9JT7D1SNZnoPgApj5uh0ZwSiz2nIzyk4wuVkY4UskBNdWI
dmVnaw8VLWAPi7pr+zc6x3+PGllEfEXSxRWy8x/jq3aUZkFo9eJhdpJ7ffvQoVjC43fOf34Ev6mD
8jmQ3yxdNSUVFfT/f+YDFt5QVUXkE7rEH5Q7vfqMcTmZxSYACYfuC3v3iIKc0dKVsfzYiCjTNl+p
LD4ZEaLhCLu0oIJE3LmmDr+D2NoYUuNIEtwKOmJxKTlxW5ySoXxGgCMpaSvt6qLBHCNyrVsTxtp8
KgBGJsnNU9hvjQwNonKhpTYEg30bNhkp+MRRAU6z/Z4SydGy40LMT9k4QjI13hEvL6YtQxg16IvM
JcedZdINbY6tUcBWprejED8LlWtiLh2XhmNZt6eGa0yUPRpCj1KBtIfyWLCJW00U/PkBS78bSKyS
8dOQaajo+i+TerhFOGCuvmkZkrodPQrwAZilbxG+zkEjDOMjMhx//kz5d/Na4/OQAIAaY/0U0fjX
QqqnBeEs4qr98Jm2a2xSvCofRbwGGdH393IsPqaz9Tb9qN6Vp+5sfhhgdl7bj/Tb+jIe/nwt6Hv/
ZlXD5cT8TsMA+T8Sk3mvp2CKtem8+Jb+lMa7aV8CRVhOUUsaIxz6+CwBIhZiV6P8X7zJ0+rXFLvD
OPkmLykyzFUeBBT66ycZ3LGdEtbIvq5v49418w1sJih5U+OpaIiWRytk16/KezOnXePQnYhyertP
Vy1I849rCzaHjguVqvRYGZ4peROd4cKJKOE1rkIVU4nsHhLMjc05HMtPrd3S/KIfJUshEGpCu68O
vWva6v1Drx5ZNG10EW87qlcHFGpSbdPpJ1TgtexhoZIyblI+LvHE/A4XVkOmSyVpobV80kSxLBft
OfyKKBfVphdfov6Vk9CiQXbzhTyotJ0hbQfNRpUdRaubflcU4CkQQivON/VBrY6peCkNWE1ea1LV
yWQUGC4zIZcAq75wo+EDTHIz3VnSEclLDXefsGudofZ03ZnfYot7ps6vvSCjUSvn9nrsszCi4jbM
lwFADkgnceOLOEK9g93L4+0ElMKKQOnt5Fc5Csdkx6JNze1w3Qi085D+boK0ueiDV0+2if7OMYU3
YrrLA0HvlfhCLu6j7rSq7lSBpm8BnAFghlvtleaGeNU49jiuP8rjSTe9Jnuo8zB500G8a89XJsix
IOZJ8CpgRj+PIJOWA4gv5Yc1PJLbWxeEK29QtSViS5OYZKv2G2X6lMFEVVtY7VYPtgu5DPGlJOjN
TuPo9X0BOdCR+32mgCAK8xB5DO12308OivRYTysosM6ueNEMt4UIIKICY6ufeucl+MsudLc8E63D
7eLcHtJjdLdEZ0UK5CvGPZXzSEWgvwCPRTjMARilUJBOfO3xiqrmkbrUYz1/RxK6xXFgTO9YeVrS
Zrxc4TeNnpW6ongvpFd3LiX0B2kiF36XEAhuFBHliz4AcTXZgtdRj/dKAjpadBXdyyGjS3psajJr
vqttOwomjvmsPiOjdutIlBfFi05G7zWUJXOPozwpvHnbkSCkaHKgYxB/t7kdUXNmZtC3oKbwzNWo
twel9NGZs/v1+EtOhXrEAtCpwSugTD49GZqb0og3dykw//wtT3K7Urfa+3COK6e9gI/o3sSQFM2o
UYh11PheMFwRtVH6LNpe1AO1f6Zal1NOp8w4f1czCLNjN4TXo9CjGKI7Q7VPLPCTZHj094U65OdW
tKXSF8NMvejUty/4vYAW2iQJFpCvFBEExKNpAqcscUK7YaOLUKO6U3rzKjqP4IdtPfXH6LgYkByA
pD1Gg1M9KfPJOAuNP3GdqgO1Pl/FMeipUtuoXuXl0mwT4yCkxzG3/7xb/kaxDGa9qoAKRpZDRMjy
/49jqc2MobMgUjaucBFC8gN6L5BIP9WT6AME+Mvn/RfsgbKgtFoVoZdp6L9WBPKiWoxRbleBtGIj
2DUohee1b/eXu1rPuF8DO8DHJkp/kEQBPP9yV1OO9q/OXdXe2mOxlSO6SPaWRr5Th3/+LPlvn7UG
mf86+8Rrr8VDVc7nG5HTsYLrprgdKvcHbJKHbqdA9lvTZ097b0+N4s8PBR27ncSZMjldD6DuLzcv
/y4A+PfN/zKkwDvzuZ3Set9YW606SyjvWAlQeotCQAI0IqoAQ61SRwAhEkywinb3U/Dvuimax1i9
qAhxTcJGHhEPH/8S/kEP/u3QIOjA2Wyo6MP+/+Oqavj98yx3B3FABLob/bwX8WGz6PQRiekqEl6L
drr29yZEoB4l5b6sdtkcu1WsP+PXDnvGDGulZOlv4+ysAFnTHvM0nME9pUBFe31XkaJdlfMoPcbC
k1C9CdWjRXFhlNHRfMp1nkRHNUB9K6+7MpPDSfk0lhd8gezIPLcDYibVxpLgVpICVyWyCBQjCh2h
uMcC7BlKXd51CXslsJL4fVFyVMdKgAR0pNBCWEygQ9dT1OynKKgqelb84wlMz7rbTcc6YnkR/Ymq
CY0biJys+YWYOpUpoKh5GHOaP9Qxl7cZZvNXLXzK8r43yfAR+4qUE4az03NiBEsCyujIPmFthvF8
zUmhvcwCzm4hr69Nj229SYYtfx91uwhWTsHeax6tPvNqC0+fSwILoa+pk68QVFP6UhfZzdj0Bl17
NgR2ck+YJQepAjLHEt9Z7XnE1SDCxEIChm/WQItyVOWrtHxLxadiDTVNFzSksNzJo2K3qorAPPgR
6jOVdOx0RgZwiFpSvk5NNyrlbQbS/IaXxyCHfczHLLj8esZIwI5nkPA8J3D6QOVde9PJTXyoH1Uz
GIUz1jgaePw6ecQPQrIGu6IrGgFS+WEhksHWyfMrgf6n731HujS8FDE+e1Bpu3tRO/fpS7qe/WAT
k9zLGiZB/m3i3RX/yKsjMDE/aRMvER8x3lUyXDCXBD1J0gswowVue5y/S8rhfcmAGrcI2XMu3qNb
L9HU0jM0S8fvvKAPRVc9eR2oTCGgirYWk1rzQTA7GdiXoaQSMVxpIO0SCMkfS0X3v92kck+GQfPS
hNSQWK6UzA9LTH2ib50p/TQaYh00ttksMC00RabpO/oipI79l14ktq7MAcLqp75Qcbeo8RV5N4yP
uEQ1Qz52/Qv45Jv+AkDdHpMXi1arci5uArHXGJQ9I6uc4vRJNs7rMIsamnFFuRXLmMuiAn5luJou
zMzFnnOaA1MwKpu4eRn7x0VKfTDce6URdxqnYa1sa9XVrVO7tHu0ps61gimM2njZw5jQdage5hH8
g/h2tUjVeDo3baPEI46k1208dZcaoZGsl5kML11+vC2FYySUWt5UQXdz8sBS8QpD2sei6hddejdN
aAACTFZi4U4ecthql3omGK/wCJl634pisrmXa3MciU80GKsI/ufqDaGIB2lFvkt+qrNupUOt0Qog
WWkbUH8yCqIgTVJNDaTxO5aYJ4J2hqQsAzlK8u3MZO+FQG5fxuFAdbMR9iXkCcPYTtN+gR6YRi86
NUaRNBbfI6Ai9LnVq4dU+viB9I7ab3uVFsQVZSRiyzYu7hZKXD1Yd2kANJL+nNnpjRoQsFil+Zq4
ggJOcBzO4+eUTU/UWrxSOOjXt45mq2h+L+wnVb1flHM+gPe4HpB4laTTgDCyIlxyi+B3h+Goozej
k7LwUX+1bp8V2yAkiEhxKsGpFFCq41MqPFvTppQ74Ov3WvEhWYJbR8fG8LvV7K3c5+nNb0s6aOj3
tg2w+rqHMeV282KPCFRk2cuUsxTKPbWyhdUu9oqDFK8DNwN5su+2e8kJiwpaPWPuyrz7bOyRMQ2a
/EVP78ryo8JOdG568NBQsS0Iz3jI6rASYccmAOeup2E+w81ro6crs68u3hQmjW7QA578OAFylL1d
xX1RHS3jMqkKINJNtC7C1YZRfIurXZuBP+HofVSHl7EpMEokyaGMLQybHB3Z9vN1tvPuctXPovIe
WZ9KQ7FMfxynH4VRA3CDfUP57Nq9j22C4tudVB+MFvUoEb2L+WLlr+303et0+qDga5shCjTuIO5f
tAY8QwKBOX0TB2LyHvPY5kXXc1uqYadVGxzb2VEuUg/e8UU1fpIuB7iQfd3YCoi8ZXz9Mda07mIw
mRnCOJuJ4sM4hIkohrVK/8Qt48LjMJhuJKXFU0URdlEM8CUv8ziw4Z6SyMDoS/NvE7okcGM+y0F0
jMFlykokI/ROzU+luKTkjtMMaFpxRcVL4LVh9utcb1Y4x++Telk4bKGfTOJBbKmJsFNXIOarfjMB
Up8Fqh7VtrVOOhNt21a3AK5nnd9PmEFK+rlQ6JUpKyw5EIwxqGK3R4BrrO+iFrxA/MPslAC06CGW
n2rxtG6cppz40+160ZG36tpo11ECxmQJ8AaGPnXjLGubmm1NkU5WesFOLhdjugRYO5QPcfQypQ8x
YP4Ytw+VwyG7zDx6aZjcVAgy+YcoIqCyVm1ajTP6B45pxbJbIsuT4sIVAVsa886Y9zXChnMvIvp4
YfWPS3qckyG4yfVGbANdCxvxZJapa+jJTuGkTLuEHcOw92o+2FLzbdTCbsFDCOuDFgCFkdN4eWY3
FiwkaSw4TUvlRpLuDfEDzBe36hSbR5bVcBQc+MZQkqEqoAGIgSAiO2gwywQq9b0SRZ5QNH41gn/J
xpdiBGJqKER5E8QqZSu10SYd302NyKVAwDQDTmT6ht44GWujGNkl0QntYcpEzYuxnCcQ95Oi7rA/
ROWLEx6v3MrVhjY0os9x+TCUo2hc5PEpq75KOtWLNwp03lFG16CqGXEWDsUPkZJAfWPXa2+OOEqb
gpQQclSiA0gBzW9whg2mO0/PmQ6fjFKZHQO6TE8j/IQejPMcf5omuE/5PhpzpxVRXjD9uYYSHWNX
gP51svIBogfr9lCYyU4sXrWWaGa+eqjDk1V9FSitZDOBFOUIKjp9zJaS0NDGb88eo7c2AcSXPnLx
UwsQkxe310f2z15CdFzFqFt2Ed4Rui+WfdFfQ4kKvU4EZ9x+INwrp8gLyJXL3tQVAJhMKnspnRQ0
sqR9m1A4AOR1JVmEo5yog5MQ4OQEDhJXYrYHQT8nUenokGbq61acnxvz2Imvgg4KRr4MFWwLkgXy
ymxARiMNzSuCInHpWFRH0/FNkx6v4ov5Hs246KiPIuquhlntUlLDkVte1tCue2AwG2jwUzOjxXpD
NBQBSLq89eTdZEj4T+shMBVXkv7Gm4mIR31fXemSIaPViduF7UwrgGAYEA03xuxP1reADWq2iyEf
mbJXF5iaqByT4WziWDjkdBZRvixiVOfubtELIt5K8qRQY1psFRxC8VmXq/ycBMOJTmWzX0zEvfTB
kfKL1BxnGnQDCOb1GdciMPaF/SAvcQan0ZMea/qNEmJMsUlfXj02g88CTGGdTAaA2DjIhcCsemjs
X0L33hVXilfwaEf8TzdTgVX4U6GDXojerTg/wTkS1adWAm1b0dHPdmW+q2K6l8amqR7V4g62M24y
+4qNWgJHQmRkeCPFC8vaLjG3LV3+nD/+tBf5T66Kg4JmmDgpmPKv+WPRR9ggSd2h1TTHWEMeylB5
Y9jFMKLg+aZK9Efk1hfB1I0v8fRc7Ku1aXJYhRGeblUHN+DVlGCfFLtb+mAaaE53h2sJigivwCmC
KbSyZoRzn1C7oQWljShdb3sZgt9GJt1RqHUpisTZAdSueo970SP9YTSf5+xpgTF31WFAPahd71WU
tQSWP3YE67myBjuxpOKsfrwReislfaRxq49ZEN/QjhBhKCnuYhg7VW6c0cBfpYawmZ9Uo8NCDo2f
Cc+jrA8jlPBrsiJF3GKlsVXQ2s8iKBmR6oqJyVQUj1bxXSLmOxofi3qujAEyRZDpx6ueOFVO6WZG
H3uMT4WEDciMAw9+b8ZfLaR+m7v+a6h+yaynIsH5b031O9BpQIC4e072K3HTPzixC8j6P8+On9X6
P82OX2DjypJFBqcWs0N4TqIH5MNGHC2HfU/Ur5az30qjmyG6RZMSo532hl9OxTD2n4lwQSmAGYsc
GB4kdNBvpm1p32MrbsqbDOfrtAazkjVCwntv2u90ootMnStv2CPicJxehupziF/KdPaj6ChpA34i
9coRtNsJFN1Bhq0eJe6UJa5haAc9fZAnSP+m7N+QLZHwmdEWzcm0izoWdsaWIkDCv2UvC8vtSt0r
Zhf8y9P6XaNRRzUQhxC0OSGf/39xgXBvlgYR4upN2McNcf7g6Fplx/VZIzGvpt2QUQ04j4bbS4e5
uHSD3eyt1psbf5aCbPFZKVfc8IAt93tISLf4gtCDMu9ECyOWcF4tEewpnAnRx32uw9in6M1GRosa
N0PcQ+6wT6AI6Ek/ygdKo1LxfHuFciiPvnTgbMvBZHxDQ+wh7W1iwTOGx2i6ZE+1DOzKdNUuHKEq
7oZh0/3NtkleZ8p/ZpKqI+FjiKakmL/MpFlpBkGsovGgxjc3JbPIUbOLap8gSNFSNGWPYv0ioWyK
mU2gISKuij8sHaiEHggwihfteV1VE2WCFoRC7g/H/Nbjz+Dopi/RNPvzUP62jQVOR0KekAFFdO3/
hxK5AuOaEVc/LH5x97GSPyTnf4Sd13Lq2tatn4gqFEi3QlkCjAnG3FBOZBBI5Kc/XxP/qT2396q5
irKNCQpj9NFH66n1Spz/WzzyH8+jtpjw3VhNixqk/z5PVr/n++PpsOnU2Ddq3t0eGHd6n11+jHUH
xhCLCtNN4/wvy/of3KA1s2ZUKYmlQYH92w16q69n+8MVF52oPWbXEY3oZ2tw3TWGlhGCBLbqLP77
gP7TKWv0YapW7Qa1dmWq0R9uSqgKFnTPyTevxUFp2jSWsxyMUzO9h+Cfv58LEtP/Fbban2eTJv3j
bJcKreetCoTIx80aRlM08uOlwsraGrnTMH4OaKez1WleqPvYEWeBvKxmLNzscI+K+9atWFbnuv4x
rent2KeI3qrUJy1iqosCKrDj8XVF0edmsyUBBELIK+l4xajRpK0ljWHrrSUpDGZ7SUH9LMNhRUaR
QY/SaoNuS/vz5EHNay0jQre8p/kuozdK/6jMLxJS9vnPEpdXRvPPBuSRhBmupw5l1fvbtKD9dWt9
bG8rLwvzxYQq4MimOVtNV0Wnesb2n2Eh4S1Zx8ZsN13eVr0dXY7XV3d9/pjRzKlBc+2bc7mCxqBq
3rX2no3Vtv66WZ3K7R7uV3ZQP09Op9GuRd7nmqg/11TdGZ3G5qe0/vJ4CbuPAUyvwWZyIo+rdbl6
lYY1ONxa3pZysjWJG5UaO+R6HdJ1El9plVpxzlaY53HeIt5wE7U7ddSrnwvUF1fazza3nSNs560f
WtHccdydd3SsJbFthvGTU1Z/tDOyrmhgZ3AzVMFeV9Se7O20ie3fsO8fKzpLXyjrWt0ar6tDvCKM
fmAX2t7iyt1qnyozKsutYMY9idT87zJWUjz+0me1FvySVdIpWLzGLwVhW+a+uTgfa2nj1r2YpL18
r1qt0Jotg+190YHHZU1LDPJ+LhZWenUX1NFRoqamDhW2Jm7IjDezBbwH44PRq8wu4WE1uF7hC0EF
GpV993Ky4edOTNifjdq/gD7jf9cHrm/WvVYjyX2tX8rYoLj6iCqtdfDIR8soN47OmUpdzApnnX1v
Se26V192JltRrZ83J38fOlIHf8fIG2QGQJUEJ3at1jSN+i/Q2do+Ntmtal+HkFMGEG/FJkVPFmSW
sE5TFlEEDQo4mry2j0zeq9KuzoxtnqlgatM9RJBvACrTAxU5NrVSKldZhCpZOUR6ZlEXYoW3EA9v
iCyFDbKaqayM8rD6Xo9O4YbOr3m4CmyXtE9v+Tbzl287CkHeCp+OAP5xsorIhZ+n648N2dVZZMVV
EupbwbarhPkDxUcHvsdxfrKfLFhA3tDbdZY9qi5olu2dX1s+dRtUXFCoQCHCMbiFxQ91B+ElwXfN
FRH+5S9pitaa/rWieVzEj0+OFC+oW9p1sg6BQK79FkLkFtBmo0NS2Sw6JasOl5/w1ucloQw8ggM2
fCTkc4XUYYQ7ynFMil6eo0Yx03wf7VNGLlhHlL7x2wzu/Ec1HWO6jkQ2bQaHCYQefiU0A83G/dXk
/TzacFFcsEo2QhWj4IugdI363qjuLT7rXh2ywO1ElIEVyACZxaleqYT1US4HPkesj7YT/c2pI8T+
t4kLU891cWcM0YGa1VVME02OfuTnFtLBLVrFN86lUpadx/xTGsf1BuIqLcJ1hzisW5CHVfGNyIoy
Xr0mou9c/5xD8ZrymWALuWcjKsLN5zLYT67xbFQNsrDu3QMiz7pQSjM9a7h404vLQI8iaXrnEEfw
mvR1lGGQBzufDDrfisG3VEMQrxrUSMp6vEpYWiPVnjW8ysf13R7uk0VgDw/hzK8hYougwTsz3xwU
1FOcffsLzo+YFu7UWaiegNBGKU6kndpfViAhIzLvnP1FRLcuaCiL8jA4vt4PyOzj9RBeX9ZIJ5+b
k11I5jjlFhRwQPDrkjwXVN/oBQZnaYObbkXHzwLI1y4SvCXRMqhFRYJtfQ7PFNIeguX0Mtp71NhT
lVD0ssHGh6mYb+/5Wfnc9zU8hxprMcsxgeQzxif/APkaQ6UX6h5zWv6tBkjLdDW/IzGLt9rwyCc0
688fa0jZ9puOVPnWlRThOaEw4JOtjBlTgcCVMoEdF0DmR1h8qmiAWWSOC47DfBGgl05YR8f5Fk0U
GwNrmPs2ib9M4Mm/B9bwHtBMYjQbIdMr54p6sL7qAWpLMn6N78w70QPWwT6iIRo12Sqjoqwv2FNX
ZiJbUA6Epsc7KA+brx/SbVRlZbRUOU8SZLxE9LQ49CL5Ar5e2c1P/jXGeMzC3KfgnmqIu7+KzKE9
nPkF9TNWcJycmVgSKUjszAhBUQVwZ96U56mqGdVoVALVTtBvh7oHDbpufBlAxDtcirw2Wv6IhVYz
pmE5hnZwotbtllIPyk0jvZH1nnknFtWSxb2OtPgk/ihypvzIsZYBns6lys4Z6W1Qie7hyscH3Yro
5Ktp8Y9wMzOHJ//ypXG6M2Kljg1mHR3WDBZdNEZMQ6e5yvJQpn4+3Lzm0YnRhBmSsTMhjW2hpave
JSW7uNQkXAhggHWWS5HEldAYLCOogNAujJdutBJJ5DaUPWwpQ/m/+gxvR5HIgVVHuYx3CtYIqYpk
VL6jwarFjX4+t0ivvcRSvY9Aq428k4ERoLQbvMQidBvo+Q0qsR41vFuMxRNvIjKMeaaVc//aRPkc
UlfmgPxjRo+a2viucuJAYpX7NbP91F14mZGw/y/PzZH0Wt1bvTHErlaApF2DfHu3GG4N6PNhRQeI
iUdaFNawOTp81T0j0he0gMq/HqkU0C/X+YzUolQYkR4cmPWtq8ndppjV64gmqcyqPiFhl/qEAEza
WYK4jrapZqhKgbPtrdgupJs2FO/ocfAwntBEVMcGR4IWaBFz8IiJTfk7tM0Z1ST1tUHlEvqNtK3q
UM/t4Sn1+l+n0muS/mZnn+5ZHtp8t1Hr68Su2wzqwSm12aBVWnmhNlPLSItJW7Pez1MtvjpVs1dE
qxqT8MJ60pkuk+ZUQqZFbvN3m5pI9okNiLFBGE3OKOmWXD83LF2J5JzNhYGvRWeUyhZxQU3j+Hjw
kE7ULq3amhp7NVly1DNJAgzmf93dsfoecY3SGj6L6FEuhN4nEQnltGSD0ILWhOtK7vFurs2Qqdin
VXipodLgUnVBuqxDasK9VSoMrb5D2uwvumZwnK8BUpmnHzPY8rxagpUqymZBqf21u2DEVcWqcdF9
QQKhTZkx20eGv1WBql7SQOslDRrDQ0EKsnMMV29HXeNEI7aMjMGZJb3qrfx7cg+lWLWDFTyjT3FE
iTobsRbdnbWutXgjfjvRMGpQr6iye/z4eiq2awxHnuZDD4GBeqfFHqmVsUSVXpEFvS7B23OvZw9q
Sv43ObK2hHIrKCVojxrIGTApYI0C8zvV6fZfug5GyNumu/lxLiBiEC3gDhu95ohpLQWdKC/Xx1c5
MdPMu7Ve5mkx6EJmfE4HO33xw7NSEHB1o+BqkbSmNg/UC29dvgQnkUDqhPfRCb1ZLw8tudZ9PBeR
ZFELrhJK0is9pDgVijT8ElhKlNk7SiEGmyKiVS0LRF+L4Dy/fbE1lgtAZfoMRynkUiX1KUXJlPFv
X2wO3OhJhmZ9HUNoqYh1dzplNV5116SEpBjdqBgplSxcbenayFDjEEbaNb53dmFpe2mEOp/TjGqm
WQcvxyQLocVAjVdCZi+t+LskQ6qNl+cnjqEUFD98TjIhCX+qDgmXbqrZyTzNNkUK6EINrESdbbWv
S9Tj/lrxtxP0j7666G4RAhV+sErKtcnk5Gi7Oleoa6C2K/ebI2F6nYgTgAollmxznTpb1/OSpC/P
1Hpug3uJuLQxkXhTLkImkJtVg2qKtwHyKuZWBXkDdSULQJwUXDrz81QK9BdkxLScBLXz3vXV9ESe
wJWifvQdrSOWKSorR0QP6e5jy5EhJ6eIXHOlmWC+Y71Gcs1z3vVJaBj4BOXXex8eKRCDwTe4DtCp
7BRSJ/m/HpMtjzKUmC1Cmgn5qi7QkU+p3pFQ/edhoQws/xRJKRDHCOj3GJj+feWUlbXxMdpFZDF7
VnybU4ZKxe0xFZwwglnYGi0CwcrjpPAf7Hf7sObtQ0FPwU6aUgFqhBROyDwXhcas9aR7n1qXARk2
46xrepdBi8sGWmM55RhdMzgPZDvR7xDL6do9cIOyWLBREhH5WIWzmyzftMXO0trrKrhgumij1YNM
WApZsKxWfPLARrSKKtMsVdXos4j4zj6cRc9qaepxomPaCLJUoFog2uZ7Fw6GaWNAN08yEyYSnPeY
R/yHbdPkA2xhUWNE1wpt89GGnL2cx4IT2m7rQ0iAWqKJ7RoM1LabvWzBDxufbGZO+6AOFF9hYFPU
afv1ryPJTDwMdsRi5WiT2ESgtWnDw9hKdj8yuR7h5fOU6HywIHmtYPOi39vutkssiEt/7rOLSJ+Q
vVj4usYV16XbEf4/+0/YQXkU17wpR+yUXJILts7Wt3RvP81o2XskYjmQkhL6mk01WfsULaj+T+Vu
sE/ZXOJy3ZV7gzbbVXefGgAJLWkt2QKAjMaonZ3dXNuplm2jJwHQ8bSjkBeIJtOzHJ0lyW6W7+bu
ZJ+e2OcQB21KWrePr20E4a1Un8HSm7FobBYYjS5YluzYU6EToZlKuMPewLpgeZORymKWus7Rolp+
F9grpIOFBDZdqKqabd2n1mOpP3Q67QREU76uMQwSMBXs/RsSR0L6Jnga6fXIjmz3OdcSfkGXmV8Z
25hKRvDAgBLq3s71zj5c8B/vhwXCJaQI3WCgRVIFENrR9b3hEaG6wvCSh2ffIcbN/B043iFEvjyq
Ljsn7F0A5Lsk2+Y3c/ZcBh0cCcglpntXr8jyviT1lxVuBCy+EWdmUeq3ZlzXdIstugmsQGWraMFv
LeM6aYVOjReezQaqAy6ZXCYA7CJ4vMrvUPDAcmD57JBK5BoJP4WVruzjLFj2BHVtuhvoDhsjPsVR
V8ihziq3oUdvhgSuIlIMyS7n5h4MklalDqoCf4klzJ0Axda9TYJMvB5roW5YtlpF9vBMYb9WxS66
zQWmdtirMl30eJSAmrLL579ZaoCoHhzxykeeRs9+XlA9JRAqDbAra9Mp+6Li2J5QX44mkFZT/bP0
3Z3vZeki2nFtsoUF8bXQGyNzIK32HF7piWZEwiWKtYqmQqbmh+jYtfwCHpBTRO6hv+0t4hWYlvx0
BJtmjiyjfYlEUeJB7StPZeDB9LiPcELA4GX4uy6yyJ4u1CHMZYOnm+hyvsbucii/cC8ZTMRkIitI
ShMk0qmEwiBr1pl2ICBrSquikTZoPbRhL3ln1b3QPmMVHBLJYYHUYiO+a+Z4hNVSruuRNNoJkI7u
QJoWgTHFm8Acy8Ixebec76g+zBM+22FAOui+T8mntOApXHUOnziwPyUZSPoAKTBo7oGsI+akofpa
AAgoF9DwkLH7u+2akcnZFzjAbI4pp5icYWTYcdxTAkMPr8hwWATkeehCCr/1YUb3b6k2tDxS+3Rz
aGYO9zb6D3kRW0SGen/MqWeRwyNjJzP9IhUPBhlg8TltMfPnCWzxXztYCoTGG2QWBevuI34A2ikc
iEQHIP/LzpcWp3kvdiDxHa8SP9kVBPhJ88Eu1KYikdLPA0+NZHX9QUgDQWug77WvipqBisygijFd
DUmjIe0/hDppX9rEMrLvoc4hI0J2ZiWgBLyUdhkMNZaJ1qRcM8/xlTZ/jlaty2yhL2zMzeqaQlLa
s3zjVeSlG32nzzKSvU18hMNkF+D1Y1VCkiptpunIJovSGJOX4BZTZFqepzLSErU4m84ovWEErZER
7O9tY6oVoVHnpOhIiQDx7B1pFcQDbzgA8RxOHwlxNFxoiAVrR3aw1r7WFuSftBfhbBhDHwXMLXJT
ilzmgMcVjk6k+xTtv/VMBovp3ccLUIywinCw1ohsBzkXrEjg8mnaVkKZcnsg7NOUYz3IBQNEg/iK
JQiuAhnLoSID8pC2ejDT8leITCtvy+JkN2DL4x9BPlpQg8rVlkhgUSdZfB4mWlBL8mDxWRAoDU7v
wv9P8+Me7BJjsGDfk7tGoNb6kgG6COkSgI/iNmz4Le7n2t3hId14xHOGNLphLQN4WPfaKwl+lPe4
6bLZRatQeA9vEclCySqGMoYloYkGcESsBRw8t1j4hU6MLLlDuUyfC0YLeFZqMSPWkpAGfNqkskV3
UfMLrg3cihBNx7XYmh8R4cNHwbrQGhHtQwux1orRazUch0Wqo2TpsntHb0tbagolGtKz2vCk+ltT
4S5tiFQJnQGHWpEof8pZUfEG/2oX0OYCS+pE7hN9RPIkHTv7v2eLoEUnxwuirvvSNiMgI4ElvCOs
ZQ/1cXNYiqH+R4egrNsBpYhPvabdiwHhE9JxNgJYmzZoScW5pZAYnVBbd6nchss3XY1UnDw360+p
IAEonNpAqWakUV/94ITG0S0/u9zEJEuXbukNoEqwQEov9yqjg5dNtKtd/cu8BHQ8l4NIZ4LIsnDI
RS8nZ4Zea4zk+D8lNyRC/isZ5sL2kveqp/8hjPMKkBrUS3xG8iCsfxrKYnhi+WcsQvLzNJQKzH+5
Dq6x1Tv5Tw/NbER6JdFB2KEQbCrIEWSqjLDFsY7g6in9Y/lkQTiDdHB/gawRB/jR2pWSeUJJwcwb
FHVMo8FeL2cWOXNTaQr+otivkIWNii/BD+YYd7XmnBTs6NafhfsQEm1UiKREv4uvVaoNiPZIpQgw
hExHyJYhtzY9jCCy8wzEe5cKLOgcVnCJBR5ymiZJtgQqwGCjW1+IoSBw0pCAUNn69gTDckfxZbos
0WUAQKRn2C1sPJK/yujR4NzwNAh2aMbklZN/qsacnbl+yZ5giN4XwLljU86t0n2jLzw/qO5LcXVb
QpF8fotJNX86XYVv9N1aANTSk0ZgxJe5zZazJSsED5HWj4aP9ucaTxHmaK+Qv7HOTiNCGFllWopU
DOp0WQovyNOF+4jrPQMAxQt3P0vlVdNGof2MlBJxLcnLr2WtN8j708g3OtLCMjWOpGp7EMNAAiNG
HUaaXrXohlpQobYPyHjnNqCDwgQ8sqPW2NfYF2F4KYmiSo+oyTWaUEDxG4WhcNQq4laEJYmnS+CZ
XjBwMcmJ7fcec25kCOETplAB+pJGkS6a9WqA0ll5M6t0Fmbok5VsTaigNCw1hg38BsbTAGpzVuhi
A+shfy7zM2actvMKFqzpLiFbehILES2Acacerj04d7DyZSg8XZ/yAxTh/ucKF8+VXXfnXvoFx+Jy
UEbSL5o0zQUZrbprjs4dCF1qtnYTmVhCIM+9bVtCHmkoCaomB1GN0ZvxOTK5pBvEV+L10ZSSJBqJ
M4psT/fSPb3euuorRpKXd3659HdcMOxSXo7jWTGVA04JOan1bBmvgCPXcIOf7VqGSCCAk4dKu4/Q
nty0uF0whPad7TTnq8IaCqzw9+jgeO/Jmy9/pcIyj/cikf9SgQ9CH4RFSHor3VeJQjiKgsidVfCB
5Y8iWTKuRCDLh/nC9odgDQxa9/CaVD9hySJwo0CB3GB3oiwtqJfWHUVU1phjOunzp8VxZq8cjbPo
R791AXKk6ixXLgU0lJwTxc+25LKFlai5cLYBvwSaeJfMVnyMAlBrojjrQAPCjVWoPXUWvauw1fO+
+Iyuv/It37iu2m4QeeCwHUqU+RxPW8zGmuoholOl3w6flZ5auqRynMkuZNQY0jJgpCGA46OAX+9M
O8BSsI5855iQZkXsw3zgdfq31rQGbAC/skjKKDXVMa2qXYMDp+Rv+COLpHVbrWrnKs2uMH1Tm+6E
6HpQ/+JVvp6m3CWvB/6XaxQX43ARwv0LpjoSvxa+OgeLhM/1az1BomcQSf7OO3tEFU8nKAb0pN0C
71Wq12ede9wayHqXCxN0hJZkdzilci/JkpGbUQAqT3e4rCx/+V3DQaYN7JLmpS/+kGbzWs/ilDLm
m51a7/YlqxwIFlXnUIyeQGK1L3wKr1j5cpIZk1nfwqWFc6JTXnyfYoto/Y2hnj43MoEkOT4VPVWY
NQel4SXsyIX7dFefUgMXHea6KyvMcAUaMaK48k1olQ+ceJGu+YAzQs5tfVf3Imgob2KLW8Y1wT1p
q30M5WKz3BoxdIuQcAGB5N49YwNu4oKhzeLa5867vsoZp/aTz4AeY+FyJ/gdZJY1R8jFnfixPMhn
JFYRKMJsxCTXndY3AYRP1sFnRVKY/9ioLHrCsNrFWkYwCuNDRsiTmeyM/iCx3dWmgJkiuyay0x3s
Zk//O1QriLytJaJ4m1ajNMDG39NmkmcIdfG57bDYtwH51FrVazyeZfABtUDEKc6Z4lYZjauCjYWc
sVRXFNwzSas6v2o9+fSTmiu/D50PaGs5UQzpmGihCRDLa48o4nFZ4XGBq0mSKp9nq0e+BNNZRRop
pkEC8jIrQEbxFmkTGj+kyANuoNJFylNofMy4MhDQecJ4pV7oi4uuhFMzKKfRKbIos5dTpDRJCYfL
cAUAgvSEh2WH5GXWA16JA3blCp/MAaNU4IAtBwgrG0sgVGG8OuBPRpQes0hOyBU+uaXPyweccnI9
Nr8XGME63w7bSpkTlwSZQ0oMJI3qCcF3/ziFtdA3f+S6FYI8JXl4SFoflxj4Eh44vYDM+Yma2EOe
u0s9usQzOnWyx2Bsy3JTBskF+0r+KbFsGvw2OJsWeTECkW4cKCtjClJu4SKWA3MR40jsVLqy+TQu
MxxJFUh7uAW7gsl2I99DCQ63b6DlmwELZ6OMC83m+/dT2TtTbadFYVllPeqZ5Z6+5dXFScGafnrw
Zew8XdyKahyJgiDMeOFMttaNT1njQHsYYkcEWcpRK0LRNUQAL6/cjnooS+VpArYwCpV6s8PRvcJu
1V2u4gfO0Ad/Rfb50HXvHW4PGE76GWNCnoruZRWT/vKjRI4jGS+L2HibRRuQe1OuBZCdoALAAA4Z
tuAHtruWUQbou4DrNAWzsMoU5HAYbFIZV5uUQi8gFdxckPLJ8j8PMjAP5Xde8dIk7Ef5CuR8cPvh
JZCFv4ZskW2cvI28fwOTCIPJR6DQ3+oFvwTLFnQxFYZejwUAK50SdvJJeRNueHifTrJndJlGrnhJ
5DeU2SIza5PWuMLbvNWRjSN5lW+u1cUMR1SRqA2QGbAMLCPLQhcm5ECtG9enf059QRBdFwxUwBLy
S0jiwNNRwo8tmC7zD6M1yEG6YxnTSlyeEMpc+QdYQZzvENQhe8sDHa48qHsJTIZCwfTMp51Z5p+C
pyJ7fmjNGUqCxf6pjLnrbNce48UnTff4UvuotY8vQnC6IhFoQkboCRxlACX+T5/xCYVUBSCPLyZ4
2ZzIUG3gEc+Y3CPzpP8YXwCjiXEMr9/E/DLArgLjsgy10B6Mvnw2dAQCgi9YaOWYTi/4P2S6mPDi
MsxSB/rCmnxpmQ2lqarxlv2mAH+5pFhYMhGfvhisudLvLgzJpzqbUi3IcCe7KHkkTycMXn0WskxN
6RYa2aKWngqKV0o/b+nBH+IdG2KkgqBfKmNiBPKwFr5JhocMGMHNp3/2zNhQzMECe261QoQK2Mkn
T0iMZIwjS08ZRZWIWK1m8bm3CCBqV1Gq0bZzDgWxIhAUO8cT5QkEbdlFlp6xcbtaBUDYMaRb/gIS
zx1nNdlZtPlcRnlAWWn50GGBsDHYE/AkyCTst4VPVayqoLN7IuAIsWpQ/RTpauVlCTtpNTHDEzud
nGBMOvveNoTZ7rWJEYRLTAvPN+EcknaBNePvmYC131nBvxHWr+znIn+sdzSxuw0roSK8ikDIjgZv
sX0rVcIYsBsGgjDrKCu9PHITyR+FlY6wSJaU3KE95GniXv39XLy0MrwqI21Ctpt9QcGG/SrP2hmy
1DUJX8t/4T2wdK1/JoT+vhflPP6BFteNYnG0rfVjRKUQ1n3NqSS6jxuE4VO1vz62I3oUwjoJjUn9
/YcN47WZ4qWFvfPmHbpNGhCQ3L/x5uvg++/DXNbw/OXSSv6kPy9tZZ8uFXP/GCXwitNHrewTDfki
XZ0vTt2lJtCBHqTpHF9uIyy3hJpbqmWPzr8k1Tf/Me2TEgD6EJj0cizTQv+4jqJxrS/qx8adqb62
O5nTK5ze7XNoQPJ+3/Kr92mF8O2Iy92HznlKj1nxRl/E5EOjEVqc96COfDi9ZbszPcKufSMo3GF0
/WEUvdrfdFd9adTd9U48MS9HKhTpOBDVOqkX5nB+t/vLn4bhV27BxqCZKhH0XUEz8TY2XeuFJTXf
Bsc30pcu0HjTy+FfZsH6nXT7FJD/3L2qR/64+8Uxqx235vIxghnSrtEfzcnzIYTltcEdhqW58VUn
7PZeezuOzosfnPet6QXA3l7Tgm7L735j2upT0AZdBTUwNQh+FrENI+Y7VWt/l5cy/fZ/5eU/V/or
t/mwOuyR5gMFGj3cs611mi/dnPbvR1gi3CZ5oK3XougaZrdQ60zPnm4+LNjRL1SpOfQnbObcmUvr
k+wj4zY+sx/7Fj/sCJdqHebPRXIfN5rvJ9KfDoObNc1IBMRhiodzS6khhaIE1UnfpgWKNdw/embF
Z14fUCXT34ZjwpgDLfgUKqvibX8LsEAXLZ/WSQYzdx5WLv8yGP88bZDl2VReVW2zpmn9Y9q2+0rj
sVnlpRVIWgvx1TTzIHY5Y66hiLBYlDiA6xw/JlEPPLStziPez7Vt4JjZRBQzYWf/fYrMf17Tf1yW
jNc/LotqzkOrqBW6LIWfSNkDlbJMgNBsjS9L8NoqrkOw3+QK5bSsE5J6BraUeUV2EkkHwMlGT5Er
C80rO0lJcfqLVUqjIIUyCChoHwUGGp/HErxCMU8iJQtU9DnagoHtQ+UAEOvA+N27skSVLSajtzSa
sUnU7ULZBSvGqurJjVod66rAtDxyonin8IHtoN7scjoqhqjwyAM4KBjxjDnuIhxvcpQJN25wZepl
VNfhQwAli2ZQVN/GFbZMgSwBk8W3/OqiQC9SwRWFNXGw4aZrEI3cAg91MDb18u8F52ehDAXYswUK
n2DNhBhcgSGxfltsxhTygsDk4qJNFZEKZeiYuLoUfFeG6DKyBtQhdjSkeuid+8V9vCvhr5KSoIUN
ekysd7v79CX9i2w0fxcKlprmD9n4lV6/X0AHYjSz2zDHubBnrJvBipCHxt3EqqBxdpmSon4LNjkj
Fra5gQdBYRFlgihppRnLIyDbTVBroZkmBEmeSYd6caCXfp423wpf/L703pOj3oz4Vdpp2FxlcEoG
DwTAmEiIEyV3sxeYEzGSZDrQAkByhZStMdlMjB3LLfrP1Hm5+/kpQ1tPs6tGEwOw3KJNVAaOfAwN
mX/NqPquSMMhvJGfrdBkzVu/EXfFytQF55ikCizoBmTW6flBrPWg6w2wRjhJ4EYeAnnClDmtV5W5
DGqSH+oerqfK1V3HO2pgsTiE6Q/9nJZm+AcwOQLBMMA2oOzEs1Nw7J36OjwuABrElP5AUaLzNqzu
paXCEfYlRzmNtaE8NzomidmiR9fXQP9EK5W1u+20iLY1XuQrIOfdyxKL5AshJC2tClkekC44zfKZ
SWbHPpWxJxxapn3hbcM5wG/5InTVsqJwdmJl7LlL5aPRfIq8NOQyMt/kAlUG7h3n2t9lsvGPm98f
IvkLHRXZkZrLMz2/z/Gksx/SO4ReqRTIpLcTOspI6WHeWeDJpBMQLX1oDkiToHxIp6gBFNIJBRb+
D7xrLy8zvwnLfq8yVRrP9Rx4H+bFGW0mIzPE1qKD86Zd/xzsLAdTquqMGh8iP58v+1mvXYHUz43D
/pbGZ9a/IFnrH5EsvT0bVFDbJh3s/1sdW9XiOIM1gj4ZtHNJJtPodfWTQ/o7nFX9Jml7FjhrQw/e
L5AJfhbno90e9GevtIOHdqH9fa0O0RA0Izp79i4cV4bJ7OPvM/DPm/ofV/hrH8vO5+1lVnnA/wm5
baV3pycl3TU9u04Pmms+BoLV/U2lCwihV40RmmMjNS7Bfpeu6avu9BzCeK1pkTnvi5d1t4hmzj0y
nVsHPqGNWwyQ9xgiQByWRaf18Hbftj2fFeGh2728ntp5u1Fvx0bn447lWvfv0aiv1kSNfwGY9d8F
uKXi++Mef22KzVVWnLLajVJiX82SCg+QmWU/6pO3CKfG8PMUwT5PKx16oZk0OiLndjqlP+U7dOYx
fuw4eLUjI29XCqBjNXrZOuQzQFQyMdqH1+79QvuED6gz4Phvr5MRnSeSduytX9vtGPpjn3ZM/b9P
Wln++T9I7I8b+qXJIQe+XOz8qF1eJpDC7PIByXlMviXuTD2OuA8P5PypowxbNIZuq7v9lNviwH6q
aE6rX6QKcrXYNrOUsBU5h+G6Pf771T6LeP92ub9W+d02T9uDfdcqz92J8WWxvbg3KjfO3uTmNh/T
C40nswCSj91i+LkBPVILTHNOtwrOraWnb4NuaLudY++6NRg2K8Hl0rYJmCOikMN3hivnlZa5wfUE
HnCGtoeqoJtUllRxR++D08MvGgnd8S7V7hWI014wUgR/rP7DdCwbYmsPi6OVMNn940+LsER3//Yw
w/s7nPRNy4FyHoPB2Y2GeA2dqnomQcUFO09abVuTzJlcSIvBI3+jr5ffq4VQNLxV1rSoqXj523Xt
GLB9ui9qH393UqTmC1LsOli/0jH92STe06oEfsw5UZz2ckOzBTsZ3KNzVK30Tg9v5jRqfrcyf3/f
kPJCe5drr+tthnW6J+5hJXHejfbHJVg689B1M29SDyAryZwEneFenXMyMMNBveIaI7NJX5QB5I2v
C5cOadXueNJpfXXOXT9zaPqIp9Pp1du9VUweRK+zIQfZpcsY4VOvxRp5zBzf4k4n4wHsAs4s+bhX
u+bDhzL8ek9QtSf7Xdwp1S7FlgYBBPoRfCzaDfpMct5henKC18fb0r85dBB5ubXfMCqXHoNxmL+9
FzDRtLE103jrDco2Hd34/Zim8dppb6e3Ttu75U7ahY1jBiNS++DU5t0LHqv0GtHxgKpUI4QzEAen
CpYq0azd7H5nnjue0cPqTLc2ZddnTXeKqDxg2iKMgGOVO/u4exWr/fAJhkySML4FHxAYfXTXzmDR
6zdouuHPj4YzOq59+qvQwM273KLm57LmjB50q4PzB96K9NS+18a1BoQdbSumMUQKGW9BU1b/PYUA
vnaHBYgejNVO0ynxYRjO+3Qn+fsC++ddtAW1QBX6whYWyX/vMut189J6ZLPbsBrfPVjd1K8JB/L5
Z01WqQoOyVko+x4pDgWOcovg4DfecI0nguxykktFANJx2ioXtSBB6RSSDkhJGQ0K4MH314QsBBfy
nyOsXkQx9lN5nNTMRn/lf5q96T+5IOVxOuC3+vt9loTN/6tH/nOfv/T4w8x2jePG4D5LXxCEiF85
OdPUIVG/RT4GLn7lRCojcwV4VxqI7d76ChArhUFJHmi+LCrLh9o54KYSLUqP29O9KtwOKkd/Kpu+
RtVE3fv7LTT+0dfxx1T90twH+3JbLLLTbZR5dDgOJpND1Fm2h8f20DfSznQyWY3vbdqadbC0/Mh5
eTVfoshweuxYB3c2nVTbPXD5cDqxicLAIlqwCR9xjNzeFg7pLPRrh3zGKWhuRrfLVxpwQxQxzuk6
1B5ApuTSMOjfMI5drVPajIT9bWZ+eexOEKNfi3XrMaJl2mSb1tchPHHxxllv2zs8GXCsxFPV4VJQ
/NrpjAl2O9f+BOIGw0WD1oMpnep6DUgqUF7uud3v46ls98ePwdjuEyTpYyZlzrTX/JgSWY47Ezf3
k/6yQ3+1SQLS3UDBW/EmE8vpz+cD0wkH82WQkAXmTK7exeSgE1wrdLiMly+dSZNObnHSGLi7j2qb
RhIXsi0cq5fsv0AHbzXaCN24bGJdC5cSOGmIKeKVwJPm5kN/2Ybr6rN18uhlsoQv2ekkuU/4uY+R
3L7H+9xlo+pgxrWG39Sm9kKU0ZiG9R6I4tzFezY5uCFdemavtNPphIPDdLBv9+EfIp3Q/f4eV4MJ
cbT27uaq/+akQjM/R5dg04mtR/Rt3nJ6tMjzF05GOy2H5LVg6dJd6PW16b5m7eb7zXld9hAat9Nw
JmtiS4xvZ6FGgFAlMwjZByw+KdOydMZU/+wc6vevQB/cMs4jneKAqqkJAo3tp1ev4yZ1r38FLUPC
VA0XgzmtXdvQSF0dXjWTsB/eevCrpC4j7S/fZ3V64wVcGz9Fezj1d467Tt0OwxY9wuGyjeatfHHO
LgVDFmeFfaCpHobNAGHuTqHQmgUXd5IkY44/vgfJBC5wmgGq7aM14R34bMnyyT11Fj65hK5JeGQ+
x4sTaQR37U2H7qjdnl9hNqCbUXFy+mPdatP7nq+WzqDdTAb9dYflMGh32XvapjNwkyUDoj7LcDoN
kn44MN0RLDIftyk2V7hwuWuYseiG1HLH3/WCZI+QYEl7dPPa8bwVzSBSbtPy+NCm9eab2gnu22Df
qjNfDPrGKjm4ZqfaT9w5O/tggAlJvDb3C4+aMclXE9TdBpVO1Kp0DL9VzZkcUnZf5mFyM5F4NVfs
DYsOGCU8OggDrNE0Lz0zRzlhFtYQwWBEHU8GXSNrEKdjLfiz19UA1oV4tIy5Bcljy6XR7Wc/jD0v
bXW895nTRhTD7C2j6WmLRTs2mEebFqM+IohY1Jzm6ExhJDeXhGE7bY0gu6An2Xs7tsMBsYrv8WGS
TKqQEzrUJ5QLDiz9Wv3oGU5GtHV3QztVPgvHcjukfw7ZgZ1Ti18XlzwGmH2IVABYmqPLO73M+vv2
rjdIWEm5SxvSM5NuB+PExYq7gw3aFbf/bXZoFh41HHFmUBCVtNxBNZkTzHDH9RFlcTl80fU7l5Ib
cN05u/EpD8kGHTeWL8mScnHb8FYuTW0OweBCK3J30zsOzOSgY/cPa5dLWHuxt3jpjuZFQg86Xs79
8TIlpDunxNzpt+PbOB7RL3KefN/O3sHttwFd7oh1/M06XjtjfAOsKTpIIlcTemQvvbOX0MqYV8Cb
Z6c63S3buUVD1lrUD7E/cYFWnf9H0rk1qYpsQfgXGaGgIq9VXFXAC954IbRVBMULoqK/fr7aEzOx
z5ze3a1CUbVWZq7MIXf6JrbEbXkYKIr9S96tpWro9YjBXAlv4HnD7Wm21YSsguPV5dQd1kt78Zpv
jSORY1hJe78WL+yxNkHKNgMRDu/TYWgMbYmQx1tUIruL7fDYsubT6XcEi/MOF+RNNIK3cMzYgfQJ
egHZHlrLubQ3xAWE2xD7ch6SE1dGGQqzgHgaeE4ovQv8YC1WqIlzJP77x767zmZ48aiIHgotq3tM
kjM7pz7Kp5mYafFkVnLURTv2Jv55CQ60xHnK85DKeoH4+GtF5F59aL6cIOqy+1aWZY7hiLGZk317
HfzYQAgKYDmhEKZeZdDI8dlVgwH3PnCc6EtbsIsRmMBWiPdkd3Xigg1TRAOqROnfpJGJw2/l76Lk
U1KyJ0+SU8kySrqLFhmdvHcnqd78X/nz4+ZMkHBf7qr97jHdBcHbCtiNo/WaFAdxqj1NPravtq/i
QT9bTKv5X1KqgijyB5NGxB3P98kxWh/MsOFXoxzdPYk5JxtJFLrdP3nkIE9zlvJPvKbGKk8uzg5N
Mg8MK8FNl1i6oKMYk967JiwCV3+DCpg/VGjNI2gzw1naWulq3+jycluwWdFTKT2aZl73MEx3lj2c
YzGbGsI4Hl+Rx1494vkO2MTYDu9qov979S6ycvBuXhZPAGyc12LWeBGksymu0YcpS1rVQV8CaB9W
oR5MPO4McTmxZyXPrUq0/SZdmn1532SYDrLH36Zx/G5zOO06p1F/axIvzclPeBFleH2PLq2gjSn5
ecuzfx5IDYfGh3WmvvFYhMNvPPR4S9M95sb3kpUPGM0BmERvbmKZ+H3JPsIhxdn4tNePi/WhleUT
vMSAqyim7PHH63D+D0moCutxt/dTsDYxPI3mx+mDB8TVPy7Dp2wQhaItcPezlyXJguw494tc82p0
qYyZfgW3OWnb0cXxZ5krfE7h733/AQrJAhYw7R8mtbiT9thwXLx039bjF927+2szamgCYBQf006N
lO8et5tGlmzzQ36kjZeiU2kAV4Z1evPZCL7jRVtO3ThF1x5wyBlzjjpu9ZUA8Z7zNSxDPI8MbmDl
cfauvgnrIh6s25Izu6m8Ns2ltW5Fa6zDkjxjhXGN0ilH5xo8PzXkBabmaVfWyT+fpDHvsRFz9Jbu
hycdsf0vHJSQLIzEfBVcyHdTKxnqrOVoJrZhjW1b5vJm0p5agmMmZcbBsol0dYVokr/ip3E5bmKZ
LdfromTb/soCiQdn0m3LBsjNMiOYPW3Bn/geDW+Iim7LG6BScin5wcpPqg2hsMS48zWu+pGvPIZx
bqPnmbU3/uzG4UdrPW6pn/8KtofW7iF2qpxwCA/e8WTHJ2umrzDLFjGOgFyFRNU05hz3TQAdvola
2W3fKa2VDGDWInf6ZGmbUrZmGCLbTvSLozjGzbNqi0MX88lu0MIJgMqilNUKtbkkFiQ+rUELhMLH
rxOyh7/4TxOG/LzyK5iY6Lg1uSyigSATuRe1Ayp33i4Ma9tOjHWSoXd6uxExz0ssFOOLxaDkyomj
pB6ztZyP6yBwdnhn3xwie2UO9ZcDPvye8ufhh0xK7/eAlyJGDigyTCfWUws9jkgtfDLTCZvbKsIA
cMfW97N6UCHncbdlP7anSZ8ZjrOXVk5GqC97ksBD4/HzmMx4HrEyRdqFk3e3Ir+V2OuOLsvlY/l7
uRqSGtFeYj7GELT6TJfNa+aQ6RLnbFiZTe8YNeJEdG+Ps8JKP9JhnGogsKakoFocUng4znueBFsf
PQ9s7L8RhN+Zp4FdnN0SIlcrRpldfjZPBnrpXVkD1NjlBNNkqUmqdyZNJp1WQOofOHCcaEiWRWSs
ejd+lisl3zGjqsB0XCbL4C3/WE/UkSw3/GJWPESFiFXOL0dFapH1JTV/ogevPwJ2vlj/WqcTGWwu
gwW34Yzy2cunN1liFg+Ow/7x8dXPlmeLkQOcJP10/Jn0kloA2wI6TVXmIphEn2OQZWCHilE+flZ3
OR94YTlBNAOPK7xH9IrkB8TDmMJVdZ/DVRGG218CrqXJBX/+ASOGV0YSjiQ/EenZGJb216eBIucw
OAFV5F7fQtX/JMyptk6rt8GFZZ3ysMtXoFLOS5eiP+yP3wYBrWPO/mtIkuqQt5POKE3a4ncAvCGe
N9bEXXzG297iE1NwaI59/cke6pRKbCZM6h7MAFvEStjmMBy+IhSQSYW8+Mjm+tod297w4UjMTTE+
B7HuTfVpcznquKfe7OYz/oWMDbhaVNu96W1N8FLYNPbElJlodm7fWo03bUf8prm8Us8/seCXZrIa
U6iE+mKwawvdDs2B3DbhsCRdRUCUzLvewEFE3/+7ihtlgi5fzap7jzXoK2wOcZdtIeWi6W0B4KCk
0sTXKmOMqY+8h3+ZkGbf6iKrwuoEU1CbRGeqTJkfQOLZfcMJVwtYjs8y+NsSECwe8+98W+NNKa5b
wh+iC9oDQc/h/pt4edA7NW6d4s5mta9jGGgc2HH+LOzW7HCK6tFByc+Z1kFOviidIRKysU3cwtRE
vWMiPvmrPiRBn99ixcsSwfHjeeFscHRzxd2+CLwb7wyyi3zCsmIDEK2fm8k6bHC6EQZ/oenybdcg
HRJKOYMQb6LsJSe5nM2oOSInYe/VqI3ffzqJH5KTjO2HQHHfveJtoJbUAI8U4si+xJbdXvLUc1Y1
g7hivNnkZ+7FQ7PuxPnSAFEvIuD2kXQNuEID8CM2zIv88u+ffeNIgHatKmdyGRGZRkILIOnTPcn+
sr802XnFDU+51qTcfmXNlsLOTVNjqI0ZzKOwZvcRxci6cUa/+XnHmeYtBwEofNcefU9SG9KTitP+
QaIoZ5AFxt0Z9nuEREn8vOkBiBxunCcBk6nd+4b0AuuPJENtadDkPHd7Yz+iN1FFQneY6FZ0dzqi
oVRMknIbGFHvjwNre+uLFkpb9ULq1MJc3xTVxRlwNHbc03ee57LFN7L/qYioM0VLFj4rpzIDmqyC
eC6LMAi8zNf1X0+TSzbP4fJmQ5Qdsxt6EXyXTl1rr98c9L3/5CODsHBLJpFbfk00BobluqD3AnJg
kkZVu2sk0NBcEZFLZJLP0BE2Nwv1K3I4c3myCmeweUJxSrYkaZAKPqTxBwV4qI67LwvnNP+tUoth
z5dFKmbGSWH+rFg7qLPkN7q/nezj8yyq2vThRt1FRyCnuVhBxPnwFLu2rco0ajWHe+V8SA4WTfTb
TB8ET+ymPXXZx6N1HrJtSMIoJWx/h91VYG8B2oCjl6BQrCxz/nZI8KSCCZKIvZr+z0kySt+f7NO2
2gSD0lp+3alxlf0QFGV0VmhY4mR2YTn1vP0QM3M2KyLKPYxjh6wXDvXDmbx30lvpYeV9Hr/nuyTQ
1TKLvpSH5TRu3axH4FM/nCZgHJoqrYTuJNe3WIPyvq3O+otJEcoHPi0aH49dHeSkFjGOgfypNnrf
JN5qhBpKPJLC6uzqNomids+YdjsO8kCCXDvEqYkbugL3scBDn1QlIFNi9QBe0pYruBt+zBkc/fDr
dCJlK0W9elT2ElYfrcpdLvWzkxlWPzHRZ49ISAFLSVVnriAGerAJWjwvi6oDmh76XsERQuBGtZiy
i8+vfXmO5hmRIpwcZL7Q1xNbN9nnK0KeVDmmnRlacyIqp9gvAQuyq9VSN4r1Yfs0D3zpAQyVzxJ0
xFxUBsTxaAw5Su24N6YckH7hdEEwuDyAOI762syf/ELhP4OH3J1HO/LUNFWFU6Z+ZbIzHS7hYNtF
of9cUhf/2KHPQ2xdBH2zTteLjceC9OlFTij3Hj8C5KQKIqMTSSLD21EhgWconmH3pDHI6L14Yxzo
LFODwnvibp7jzerzR4qRWEUOvFEuk9OEolJLbeKFef6cfooFjea+5JWYmULq4uENZMNJibgefoWL
aA/hHDgiCvELFtuWO6SnnTNOIm8gNlqwpErEK0Ll0K6J0OMhIEUPDl1tIEuDFnT/8Y6Q8OIVDcc/
WIzpCmHPOJTIk5R69i7rAxFh+zvaZ0lz0Uw+9O9v53qNPhKI7Z7xqTtYft/4+z7VtsFt+whjc7xL
SKDtGcBhSHf9ESPQSdAUBalQ8p9BCQIHQO/sxkD7UTmLPuHuPjdGQHszpDzCuQ+A/KzUOrRKMVNV
sgKJMnY17UhgJSgxztSaVDY1oAjNn6nJat0x/PXVTzQ7PtuQb1JVm6xY1orJvlrbj754PBEpnj06
6ML6ebPSPWg+N+Dsr9rEzhH2IyZ37y0RykzqoVuNZo0XU0DN/rCpf3PWwp0NrMln4o5fa5ODWAw6
4i8bZzS3477V/CPXGu7xjWX1WuTJjLfRRbUxmXQ5cycU9LvkMnGc2AjRI44Vb/Syxu3oaXFw3jDJ
WbYjJvxOy27cmR2MEBkJtTsRVpxgZ+i83P5XC/t0EJPvBIHualB5VWlvXrkIO3LzRmPZpVaJiVMh
piA4pOzIEqVKI+qfldm0lj0rRwd1GscJXhTC+GPNE4UITuokLXSKi7g8cCepKVQlWzhNTQ9AWB3X
Ur/TEdO/f2aOJi+sVUDMl0wiJwas559BnMt8fKEe5ADvOePxx/AHcHpvisrhZkIM1uqy1KddkcvP
hLQQU35rC72A1pODMX4Vl9Efs3x2t2P9GDxhxKhjra7bjyW3JEBQugy3oHMgzh0JpYuAhLpqc6GK
j8iaMKzHwO1MGdB9i++GpRPzTIG+B/HLjWeH7n7SSX5febmFL6s+bjBXrt7bR+W/e+unZTZRbkbl
uM9p2hPm16cgHUiw3NoqtGWJ9rAX8UBS16CgfmGwbtWt4dtiUsUk92dsiBEiQOV1hqUucILBGseR
KQahjmLFtlNjbw7NinAoEXFq03Rg5ZpTpIA3cGozVrd82aenx0HNBenx4xy8/AHXV34sdbB8rsvP
yQGHU4I8ReqvOzwTJItkQkcezGl5KKFn8YjmwQR4ulgnmSiA/PW2djSk1cBLGLqYRwoHukwe9GBx
fJ37uyA6xUlCTbVQm5PKZbX1Gb2UZMHsfsBRMGui3hulLPt08rjQOmU7AiZANWfBstJwMBurlBV1
/AqvjOoAbBHQKa/73YdwTIv8KWoQYIicr1t09W8L1gDoVx9xogP3e0mSh2tECiRbdPf03qowUjWV
DoTlwJQE+GkZ/pK6pHaA4ohir4BAaVHZ2cgnKTG/F8Ukqf3di50i7oz8DNe3UUvFCwz1dFTvoA/U
1clQ9gsepzcVA1eoI3aAOxzj6lLeEg7M2XXHAW8I9/BeZQJsOv5yrHy2z1mQZLP1nd35TJmQNP6u
Qy+V0pqTKCEPCHYwIunYZFDWUORwF2f7B7rnGDW0yug3fnKwhl+7fO2uqJ98EzeihnMGm44vUUFO
7+/CgKskwpDGmkQZPhHzoMeqzTOm3Yh2Jb1zYMH16+TaIm6r1TuuWpZJCpv7CQorNkhR68qq7SA4
UCK3lonf//zVDigza8vg7L4080rfl9TElcURQ4gjXqefUb4duHwiDX8EmEYahTMfJZ/SV7J/8puf
Egdf3eKULWhHFv5zimd7e9G9cyhPXm6HWCHce9Xb6XBJuzTWtLvk7ZwRK0qzFtGuayeDYa7EW512
2FEQ22cg18zyTG+p/VIoT+sa9aLl+bisGRgOCwkaLcZmjg8UknGEKdVy84iHw75HsfAh0VfMn21O
wH1KPAjwWFFDT60HbvKgUZXJaD2aWkhUwJwfd3Rrcw8Q2LQGYWeyf2/69hl/6ra75BC6gXNwA0Cg
MmZ95aDnXLpUAQBxFMD6S6RAW31Pm15NbPq6d8lrrB+CkPVOTWkaH9icWzwnrKj83wLICPcW2obx
r9bXOgcP5gnySYkekHkmom33x/l1yNm8/5oWfv0FnhOb34e50JenTx41amxynKxTQLQSpnEHYs6F
5mEb/6+zxSiLh/1kdVEF2KTx2KvCsGxSyrtr3A9WX2d8/8lN+bRS0qG8LwOEYkyneBXlNbqZAW2e
5v+le1x4Dxw8cZ8z/4G5wsTuC9XPk9qqOTiXnmy9JY5cu3p6sakwiIg5y2E1DAkNgVV6o/jTF6GB
fFtwWNlwkgkIOivGwmxE87yHGn0ioeQyLOftHXkFIKniSL3ngl/CxyDSGIAJva0yTEYNWa7ru2qi
umfRmcDyojIUy+doerwepqlNC/VRzBi9IIjJkuN5TH/+A5o4TzbpfGO6d1Tvcpt3ZSh7h7LnkU8o
thmMt8hQAdZy+J5uUVhsN1/ntO1V/KzCAQYvuSm29N2INbabOtx2gvzvPkUPyMeFUe537IKVEu61
2YAkR5eupsNIkyGK4DyYHk/Bqas+U/Md5lbL0luHghBUGpXkK9rke0lSeD6jitQWW//Y6QqxSosB
dTIhHP0rco3xb4K2zolOoASoyD0kbgz8oiBXhc4SEopsqJZ8vsQCG36RE3Yl0y5ejAhn+BWm22GX
GZpTAnocI+Gwb9r2DcNCbHP8y7Iv3j2HOXw1J09RQTlAmM9IvcxyRWgbEOpV/KHx8BCqil7Nw64k
LC05Sb2HurY/qHadNPRFPX0HzNjwuIgj9TwD1IrAuQTf1fH2s/a3jn2RXo/747wPw8pgcVQhYhPR
gHRU/8gcRplJuJ/ewcE/EF+kQjiMirxHDxvu8kI2GFM211eQ7T6UhLrb0skUdxTReEMm2A+n8H3Q
xigi4C/0MSWH6p0Bsa/rZRff3d1ZBZkoMfzRg/ryvK+/HRfhVazIrhxvesPwPvw3W8YA/Ii31l33
hRpBscM6BNY6i3rBzmoVXcHmMHsxX0C7wluB955XOMYABqmt5t1Iz5t/RbU4fkb7VO4RpE6XCCq6
8G58K7hYkDn79MCgarRUpLBzKN14B0KhWjV1fn0l3fq/do9uLFGaLLW35qCHHVFhyI1U1npS01sv
8OB0ueuhPwRlbtLtv4L5hXnCbf9uJWlypdaAlPoAf1bxrpmbOzz8U+sSIYhLXvQYJ5LcZG7SYL6m
qke962zNzVWQdBjHH0XONKTWYPgiSCShmcMimDOwa2cFFNYZPqsMnrU10K1ZI0A7Y3BNBV3quQ0w
bRJV41JEa7Jt757T9wRp5enk5jX35l7S4ZedRnJyDy7z7DLsT8F+r4fW/A02vQTK+E2ojXBqOVLZ
4Kvh/CALd+nXuu0MyPg2FpdIBohIOK8MWvVlvcQ9ZjqIMD0qwW4eqdhqY+SYw0zOydRikploJR61
3FJSnYFmK0CQTHrRXyFXtFrD7Qb4siPrLVDP/w++CZMkkHkun/RUomjz5Tu13FeAX7JwWuiITsHA
FG8Fst14DBB+iFbQFdTVrGyY38lALDZ30bFDIowEC+hGMP1ZNuG2rYmQ7qtYLJVFJOfamnTxH4nl
+ruw790+nbAPOUTu72fUqFLi95lfDO9yj/ula5hB1nM+PbQLT5Za/RCtDu80nfTr7b1F49dEPX1G
tGh7elaMov12fpgY2J9jGwgnR3hwhjmeQ3QJ3d+bukBp+9ilNq3X6Di/TIshZ9oucx6r020MCTsK
FKXZtvtDEO1lbdXkSUlC2YPfHNcG5vSmzPFJ9YBAv/YZQGCi1FoW6AEgb5d77zKceyPFlyIruEz/
55lHerQcLEZK3HIW0+mcKzPPHG+upL8cc7THZ9HyiEaiK1UnAFg2elseE07VdTGe4ocVytf45W8l
j+BSqVqhXI6sKv7rifBG0fwvfo8W/C5y+RzSde8KzI15/0GQ6GOU1gnoTH+qrjydqLh8RktKZkVz
0/AaorOmVu3BWfLSj6GIqhYIjKpP6NNnSqfQv4YwZhc5YCbfoVKn3+KRSP0vLIBfUiErQVn0DdMh
bBSlbx8aD1TvRo0fAg2pBhsaq+zG2rHDLAnddsKM0JJ3Mzr9vchorVFOYJdFYUl3FTdkXFNndkiF
Q95W9P2npHTWrZt6fm9QjU+XM+ph5zassKg/bsSkd5dnuO7T1jTyYr3nYIqM4/dDY1WfaXiLedkn
+kYVoGp25cLcc0PHsdOglcovrUBX3B9W+xCpZA3ckhMmzazCUqrzZtfxbpIZZ/He74IucNTTqojB
y6YmVBhkEIKzuEe2I9pgY63TGKpd6kIZMPC+/TfM9wN353n5WTzbwQvqSN2/vvvATsjqmdGJ0p9L
9pVEZvpnMkguHIoXXH1srJaBXfj2dcU8OXzBAF4IePqTBSbuRBfxYDDs0VWaqoypgM+orGdc9VL8
204qp9u2BwumzO6yWfe7vFq3ov16bssBAvsBz/f452RXe01N/TiiJOl7zR+PN0sQeiVJp+rrS5It
j2iEGrg4DakhP4lSSOmnS7HsU64I1qvSen3CJGcsD5qqQ7V/qKK4p8AzW1fRu3BALJHMjm/JgInH
F6ZK8O8v0GNACLU6mP1r90ftgew4nad3ndB/O2y9H7e16qprz2/57dihFdN+H6kJ7vA5JlL+Gb8Q
ZUCA2d+T3dI2GzLMr8sbVkonq/MLLtRIX7vY9tiu0aEOjF0XrryrjdnRqseyIZ6sZMIjK+V12cjW
N3lm7o2f/LLTvYmoqtLwQoxvf31nOOj4Tufn0ml9rLwdFvqwzSTuPUrFyZSkPF1m9WWVo1Wm54Kf
I1x21vksNJ6q9FLIQeUXv5tbPch5zK1X96Tm2LR16+fDb9REeboYQ/bvwYsQOE5Fzm8LmiE+PeXV
m2w2D58tFBWL/Cqx0RamwnbpyS+izsSkexcgMZSaNkvLLTHjImhTtuxD9uKXVB7ayPFvKFbX0aGP
nn0kavtt5zF1cAqiM5n092+RHd6F/O4LNdxsozOuxHZegn9dvPDdojbAwXXKlgAlSJ4VMDq3PO05
PMbRedS1qzksKQf8Go098D/8J92A7zfirwveYvlsKvhpCX24QhF8lpghAGnPwFOZ+uMpj0t5r+YH
1R9mCakTD/meg00SmyMQUVRvVy1HFhZ/zVDoLk1nUKCWG3fffOICSett+BRBoLyeaVHaiMqQiaql
lQvykNUuVo07fy87oKX1f6M4ipKf05v/Yxy4D3ya2nST4IMktsDIj4+5i9jHFK5MPqscJF+35u6w
yjb7KxnKor2C5J0sTY9HE0PIyWcLjqYPmKV6XK1uI3aDl3Wq7BZ7B6jTGZGt6eSoZJ1PA7sgaxpG
+Q12hiYQzMQ05jNmDWCRxljXtr7iFlOaivA5YUD/LvTGKv/oPyNmspMF0Q1Iz3ySCZ94Ith2GsEr
reHOLtKUpn1ozQAP+hJRgjijk2Q+ntV3KqRLBX+n+M0z+KnKRk0mxq874zQAAHGB5uGNugH/jb+u
PwMk8hVHHQWxI66j1XNdiwlNPejhT8Qz8vv6Fu5duXRnKvJE8RDIbCZn4ET6vym4QVzHSZ/2mdSu
zy+4KuQnD6HQg6f4KjpCVdfUmOJHGJCVDex61PUfIDwYVBYrBbJob49usfuM7uRT24emkAXjgHfX
LKYn7vIke3uZHj5U6itNmzZhZlyP7n9L4OXk4+am3ZxI6ltVL5G0t/e4AQGqd8wCUCevC3a49frN
tmmwd7HvzXXd/tLF1maUPxgr9qHjD1lQ7Pj9Bn2sgsbZhCyAPstJ+BXWazjqbEaWc8YzcYCY67hX
/XaLMe4J98Gf0roKXAmjNDExTsL2UTFh+h8naHEixp3Lcbu639tImeZAcTsOm9oMYOXNcfYITvM4
fsod2NlS7Y1pzXOnLRHNsnB2jvFkftKJNen7HCqLKC7WABRilk5mpBYquDGdxKASzjN4ci+eIU9p
EyfK7BQVFmWF9qVgVbKqagOXU7XDn8UYlqY2dQQcF8QiayR0I7QJikHrXvju3kvySN/Zlsk2Z2Ag
vo4tJZxRAANXjsfgHK6pMjASGZHSBLcQ6cCNUPfMEnE+VFYeUpTdQvjApXpxhS3d0fgQzmhR0/2h
bVmeW/YZVWYDQXcR62RnjHRvpy12kARgD8cGA3BOOlRQjaoi08bWIzacN9XWxCRgaUMfuk9Ttsj3
Tc7ntGdfcW5b1+EiZ4jEZWL4QVSVGJoPIedeSkOddRFN7SG8usqe6pg5U4LT0UHRoAZ7JYPkcwH+
BoazGyiYd/Cl7IgMAO8WhkMDCPsrKgU1T8TxBTZNdpv8KoaCYqsxF8+S2vFLvfu9jrhQaL27U0OR
tOZ7RMITqwWBRhPdOX+6GFn1UUDALqAiBmX4LVSPhQL3Q21XN+70s2Ljv0/nSLTUz6EUXis9EMI0
iBbxWiqxZQ0i+gL5mSLdnVOFBuv2kb2YCwo9VqmlDoTKgNmJKWlEfd/pfW1k1jo9A9mqMoNgbCpU
U43HmfTvoBdfMd1/pss06PxRN+r0SB7QY2ORF96VfXK9WbN0aVBCyDnCQS4JmGWTNZ0dujYy3l6S
+68x7cW+UXSEf7IOHQBB1FDRhbuDxoQUcHB5k6fMp2SAVNCpMP55XeG21ONGIbb2erytG0Ss9ShH
QCG/OZyvN/Kk3sDqqCY8tXNYKXuQe8bLO4vrH3QUV/wMvFRZOjpdINEvG5xNl7VVZXP2FahhyiUS
HgSQR4KY38CDl/4sRSDl5DPkVeZLkepiQAkoFbG1fF/heMw2kvV+gvSp0YHIzsuX7ODAR7OgdO/o
qJS6HJgn9XLcooD0GLGCmTZevCEt2PcryX0eZSd5ggi72NOKASPM3TpvryhGRBnupwjVgPCeT0CF
Huc0Ezi03vtyVEABWVcmGeb5zW+IiPkEFc8jLayVWydbLfjrWbCCWSjHHx57onlZecsqkpMAQPlR
XdPJWUV+HKy0EziVialgc3VT0eVKxAORxTR3mCMiqGCQQDauKjlu8+HiRi6bX5hyqKHNtWmYalAe
bzhYFcMHQduimsown9hq5l2LdHczLhniBr5pttszbig8L9M3RDOKQhAbpEvrcGhs+w4BsNY27JiS
yaEulOGPMbqmnWR73gFQHD4AVk0tAka2RJ0RtpCilNbi/VCSm5zhpvlHdDFStwGdOgYjXt6N3GQ7
5fkgmvltg37e7BJ8ff1ASsEkb2ZXUNT3Mco9vDZUMq1lXlia8sqzA6iuHgL2f43h2tL+/fXJDflY
GsU53OLJur9FU1kKg6dTdZrT9vxAR+M1uPCiCKBKQHeChU5nOOAZg/TrUP9a73RYdWdvom/sa8uB
ixvhBCp/845/x/CIydCv1f+hhizsThd28MkzCD7N0ZrLN8Wtaeul8zkDS5OVgfIMfiBSAL3jsEP7
CGChzfIkNh0nSN1kF2dojFcxuy70ThqgYKUui8uzXQ2GGe0Eo02k3FMosk2wa6YSTPuWjhudnU6L
itbum63PNB2YB9Cb8IBjokHF3s+GtbYo8VEp7Lx9bC3LluBAPr+DQTGp3mEng/fG7uknMpQ+zSg3
w2897nG74+/ZvwAw0Xm9nRtHU9821aPwOgCw1XdOgZ4hQGDvA1yr7S8F7c6cvYqwp0UfqL0rvoG2
ptsmZof65NobPpBoaR/yoSnJb45x815Pht3s5hUCrlc3792SkHklJ6z4uO3CyqaX05g2gvfA811O
oUzN3rCDlxDZKVh68kEMw8kHZ+tBjG4F3PqeNv34hzGLoDKtDKd8MXwoT6PLfQwN/4o7uC+2/efF
6WLq1hq38Qkga+rl8V6faAbY9S5sRPvZiYOYFnV+C6C1Kctlfw+fB4dijiaUAwCLqqR49sJbn1K4
wRnm3pG9q5ejmaNhUme3e8JArVq0cGKG4BU5dNm1Zb2giB72XbN5wz9+RUWkbi3wY4C2rebxyTl9
llcgcxAWcblZHwZclWIpNwU2OeOnJjbIjK401eJXevdKbmkrz5P+iylKsQKL+auAN4Dt3QuaM2bq
shlGTLlf8W8xLNizQUdq1+1NNyZqLhdLDs3dpH9d8YcU7W5/ane1MaFdXT2HP86QJrnaC+i00FyQ
+pcF7Jra5hR3BdppW4wNeZiUMoWgA+ijdPERay3AjYR+2vh8kIdOB8YHwDoAWfnJMmHjDtqECHPa
nrNk8ZAf/kdPgTrfwYabv7/J34/Sn+oiSdhr/+laGD3FIwbOThGgVUp9yzcEL2qeTsYf6DGjFgWJ
rwSaN0nLh18B5JgxYyOyaJnGOYNFSgK3CUldtodzyKeT3QRDzJmKcLUi71ci5VpxYwEHjY70Z6bk
AujB2A3Tv5s/Roz1dCampM+aTMT44durjDvBRbCxJ3Jn+WKw7yHOsJsVFbxLneAmXak83+7+KYbi
A2ZSA1YI3zVSueBXx3FcLlLLUXM+oJ+KLmCqxdZRJ6qm2mEkR1GXGlC0WkCETdw+tu/iEQ0YKbsm
W2yxxC5W1dsZndTZnvl/36iX2EqNRuOxtGkUOTMuFs5ngbFw/UNMuIqaQlKvyAb4T2zLtG3CDJQw
KIK1ZPSBVysRVxyNv9dDJm//OSP/MkZho9DVOB9FlT421gAboFVIjCD41GxITquA1ovrN74UFhbj
p1G24jcaG+qgkyCRlHqEk16WO6K81YBKYc8zJsrlJezr8ByaGM5zq7xQveDpM8BFZNTBHQ7Fx/Iz
JbkNwselPfzRkGOK8pmh2THqUY75w+65+J8f5iop1EERdgAODTxsn1e0bu+gj4OULIPXeZJNWajw
M9ADhfV+IMry6xVJHo7SawEzpMs3kos5kHGC0Gg1m8zyr0t1cx8R8DB3uZgtnjCKvtNz1/sF6cMn
pDWF98CYn76ngPq1cuIOWm6fUy+PQJ1NuzRnve6LA2h8OnYre3KFLmGgTuat4SvDONhMJ6mJvqCJ
+hH2vZaOufgmky/myCb1toD6/FiVGXKm/kGW3MNt8xNbxIXrcSMH87YP3YFn2p2ty0Iv+b3KiRZ3
pn0Bycj4z7YnF8ZDwJXwut8oG9P/FfQKN7Hq/jFc9LsImI0OR/uDqZZIM3yb/+hW1qb/dwFXafBT
SR63WDOUHXKJsx+brd2C/QCV1bx0nKKvuljmiHLyukH5m+2UoKV97E/P4NMKMASHVaFT/Z9/qqwW
ugADKwWAyRRuwF5DDZ/iy1s8l2hIdvWkI2ogCywIB5PWbLDvYonbFu2Og6b6O7txVnO7TDRqVwvR
DPW5Wn84kkrtSL/1FCzozDu3ozqOoMKfATJzsCrDU9Pgg+MXdA91B7Toc8xD2WZgqOX8R9KZbSmK
bGH4iVgLFAFvCQZRcMDZG1eamoiooIz69P1F9Tp9qrorK02FIGLvf9ra/swipTRS7XMG0nV0zm8P
eRRV8WtcLQsinXORLbQT+w9Lh7VnMZG38WIpS2Xkw5Yrjb7SmWb7H/f7x84ZpmKYu+yN8Y3uzjyt
0gNCkpt9kSqUo9wzpWJ0+sFzPuUu3cXv8KeklYjY8r8ATkEGCcuiR8buZaIaMTokdz7NSK3YwUtO
Dbzx+DTEl1BeHCqpZxK8tejyUSIhu4RRx3YlEVa2ELJa0vEDrE91S3Sp9/Ak3TKy0/gsop2Wz8CN
IwPc4ul2TtfYr5g2H+kEFf+79RTG1diPBNsP9rAX/xuSacIDzdAONuH8AFsza1YI/xJxb6c9YO0x
jsf2h1rnjpE5OZRrhVk88LLrxvANyyUZpBN91AoeOCeOBR2RefD+jrXWtfKgEJnho8ZcSLXILuI+
l5x3C3MClgqD/rcEd6wnx3Y6rtYj1NI0AgueWgy3gN5Mgvmsjprof8YdB61bEleo2jBdY1CMxP7R
7qMfWEY0Mvdxp1J+BG8VtazcL5HujtfmJqE8EeZlbVUT7HhdNlG3x+t+KXcwiCzx2hJCq7mW2zNJ
B08nMBF0btnicY90YGEn3x5VoZurmgO7rBn3NZFAa+Q93AD4i7bSztYd6mc4qFED9AFHE1tB4vIh
iVAK2VRJgSJx6jYiy4BVXW4iGuyp90Gx8LUzhO4oQYNWHq98XZozBnST5wX9w2c5ftIqjIbzM6QE
K8l5DPynYL6891dv6bOMZ/CZ3C9/mSKelxxEi8+0eOeit11miN/aVQuvvYQ/1Ce5ieeSpCSwLhpZ
0r4n51tEC6TYi7uPAa+v20vo7ztfvAtllU96U1oi1DGg+TSxzEU2ONQOB5bb0H6gLGlwImGo6X2E
POdgetj/7LxYVi/n5bIGMpAScwjyCobRT20yDKAJpDKO7vwd4dyKaUuV7RfFjEOPWnj619eHrs4W
is8INZxqG6RpzO63WfHaprp9fIXlkdaQh7XA8bapVi8rrAdOcY+PfORcUIINMQc/e+6tnqfUQUPv
iRGkGKzzZPlgJEY9emVOR2YAMyMUYd5wAq7zXKidyAmDToTFnN/2zFgbSj4j4MB+fN1n7edlyBHV
LYFRKHCveWBkU+MHsIX289PM0+bPUkXX+oPUv9Wzh7Wq51R1yRExA/p4WBG7TFdHwk3Zb+ZfYGu2
gXNOFAAacSlBwk9C+nQyHoC16LNh5r/KSjxbhhTgjCMDSbUtvPWKn8Gvf2m2+YZmbaFvwMnW9xp9
PPiKjqFQu/rtfvDLYSlD2KhRhommJS5pbnzCugOUdug46VGzT6hT2pJy2DDGHiHI6DFcVpWvkDk6
uQ6dx0ypnFTS5xYyG1GGlJk6KgDRjtITQoh3ubv2SWNBWWY/MvGg9L9FiEaejdvLIpVU/KOja3Gp
2YYefgCNc2wEFLNPdU/f8OC0h4wx3MdMfy9puImwxKwkSoy0aIx4CGAFqqlR3b0jVtEje+7qqrtF
5mWnp6919g3KFDlF5X3N3Q0RuYKXxb9Rbt+nBQkIWGU5NHlk/4lm8vtyoMfvQZwREMO4b4dx7DkH
G0ceQP1Xn8Oi9yBlG0p0RxuOq49XVR/GlI+hZNTXpLSc8k0nOX8WoyehR1QD6IdmrRYYWqD0OH7q
5/JVXH31uEQA0LO1IrpV4/dxdgdko63oOcmbAVfStfeB+jgGZk8+Dr0BDvx7414PTAecfod4DhxL
9xqwxTeArMMp20PLdzdOxYtAlr7X9oAv2I7BXRIN3PXQEZHRWzft4jjwjeu+at1bIfJzgdJcm3/u
qw9cuYmCaoFkSb87QEzX16EHnaQ7ZI92K7bQF6ENtIMDSgfnS9wrHpx1Qj4DrPrHSVH205zRS/XQ
RA4EO0VNBDaf5OF8AZiW9M7q0PkYMq8nH5NzgSSk9FoQD/X919NXQDef7+xDKcUtT8pTQ4n2Gg1f
MCpOlm/azn1QOqIwa/YKNV3umHmckP/2dRqGNIHu8Y4xxXqLRX++6bUho3iDzTPcZWyPRBhMXqfz
CO9/tOtpPkddF+qXHMaIJt1lRxrMC4QFp098rcYUyH1v2MzbDBvV9/fGBoZ/pPejIR7fZzeo5t7h
TRVAWd46FSATmzmieJIDOZm21xCS7nP4kE1hxYh2XqN23IAxhdYEXThPKhINFhuh5TxMJb4vIlKe
WBjs1/4z6nfiutDWCQhIJgY3CmvRgw0cf8LmY5dBwbWX4YvCik26cr7/pMa8v9RhcCr3fdYL7xzC
hbiPc6zqrTCkE/yKCH1bq/7w/AnaVD4Qx22uC51s/s6vwyw0qPVKdDfdz2einettcdDja/DdobCz
mJuqjsAXzPnHH2pS4Ezxzgy4o9AmYNE044FCVvfvA6lBgcDMGcJ0cGKsMHb10XWtGSjC2TrhDPgI
DjZlSQAMFH7EIv6QgWSNb7TLsy4km9IitZ48wtNVwy7xWhBf91fRc+8ywuUY0RSYrMtpv+dyDODh
LO1kQylUMndF2s97i3uYT2mqtVD9e2GNnh0XTdBSIW3U6aOh37cRZIHtDHfNvGEOQdRS7W0AVLHQ
u4hL+xM8dI6+v0Or9r4BcwHgAnEhswmg2qxH4NTFc3bF1aY7+pQLwULsfMulbH2QgkmciTr+9l1o
49d9NAj7W8XyCs3+7prfSjJd6QWs6g+nCMcFtAsnmCWvUPtX+yp6m8WVkHwuGNDq5aaLjMaK0fKa
sCDvdfuWiW/PbWAQZ8Th/Fk+iA1W2MQ2p2mYHdRzGvFXlC0ZTN3oRcqxqF3e4nBW+hSYOnOA+jYk
1kxdQCJ4qYGcUNtpTjd08mTcK54O/G7XTPtMq8tc9KXYWJgkBJs4UMcJMsBH5qUk794EMx4pBUtA
EeKVE6F8T+88E3dwmxveonEvFSRtPBh8wPCfIiI04HMf3YjRRs35JgpFeQiV2WwujQJeEEkYJFFh
rq3Fe45R8hX3aYsD4Em0N5sGPQEFsHLKp6Xi5psjBFzwXZEzkEmOgpgCFNIfV6NdpKoI+xPunaf+
9W6jIe7cfUPBNLsTMMX7zRdMXlg8Jp+TdvmMLAbwhspS/bkBxzzRi3LZY2qQb2FX5P9t078BFIbh
kMNFo7w4Lsrx4PzcHUEqYXVD7EMIo7ZvbWKQ5rHOjoKcphM9SBtpZJItHx2UyjqNEowRSCRuq5rQ
5iPG49z5muMKSPbmGGRGr6qTOtge85BVYv1VcIVx7SNP/2arN/BQHrAWhlgSNPtBMUU+1T4ZhhTZ
z9R5dQ5600F/0ysof7W50WLiodnaDAmUrnzA8eFzrR6qXUq1UtQifXPqGk7D5TySUsdbBcZEEVpM
3g1Ilpt+R5aFTU9qnAaT8uZTTpVTargvAwNeaA5LASoLHsq5A1E6UhGp98j8u9cMPbp+HePmPFqX
z2EOXGiVqnBe4/tcZd3uEfG4Rk/UNxB673EpSNfIxefQr9we2z0+pitNsKt/xAtJE3YhdBlIDQgz
joBtTZSc01sp8d736tP3G5oZVyWs02CXhtKp5sTQImYnpvwqKsi5AbMgnqZQ5tk24fX6woiuFwPj
li1tMBKsZ99Rfu8lWuV2MZhX3oAFgrbMZb93WX01xD4olspj7VKhyiEKVCDE1OM0Uok7vI6Q9hwv
JQM+C99C9wL7Kd5QfuQ/3NbpfcTVfiF9XhxbB7EO4BSYKmbdxy3I6hhL/aO/b9jdTK8DtElFpQJ9
cbseAgGLVgp+AG5WI0UyYbK/X/S/727QLs0PEqam9Xn3NVENdK9+hihqWLqD3VdWoFxtPKiA30jm
tdGHztBChKLMOkSiPbeXeACs1mCVYNilraBZYsQS4n0SulZofWYalnOnf67doVcpQjkxNhT2HWR9
3pxZzz3dQTTQIOBBG15M76trb6ow3ZK1oDgaDRbN9H4wwTD2niMZ+qD6oJQp8SgjtsdBu4ZDrzvA
aAzYyfuXqpC6v3uK8vQm0PE9Vk9GPJyhxWloxFPHOpJi1S5wu2OADJ+HvtSOaTOOSgX6fpdnI57W
DtXUNrPAl7RgyAFyRcX5M2RsStXyQFKvUNvpIE5jegrjR6HdQcocaYck4uMbf3J1EdMETbIqZhlD
N4yxQeDU7HvlOEgvlC0vhAh/9C3Szyif0XvGGdEE+ThbD6s/YGzabtRI99Ob+xxr/fUjqp5j9Rh3
+IGAfv6MdvmAJKqE4WDmU8m1nJhMdyh1uyrFoB/0lOA7+NoNpO8gekJXDfWg2T6YJmgiY55YPK0f
Y53DkjwFtq8+9W3+w+Z8vFE5u8laecyv1vR6FEnn56lftL89bcsh+fwp6/FLy0R27qecYf5xyzgv
uMO5pdgqyPhr9jTOUMaF6jDJIrr9S9FD0mGyUnlkvwgPQbWxI3LWklt/E0r7m7JY1b5bALyQ5puM
j1ze6kSi9808NKcr9dgBsc5wnR2qZRpTmX5pss8fKpYb6GyfeMAIH/l7C4oOSnrzFLwDGfLBPm3y
TAWd46Q+4NhrsYTo03SBDxypKrqIzB8ehQqIRkZZ34aoxPiT6UgFvYwnaBik+27ofio30cVQDbTE
k+UM6Thw04qbgL8SSdGctKdb/NQSKNGipxoYlg9z0ZtbywHYC/iTN2C1BEXOBckXhLsTuKOSeER7
b/2kpdP9Nfn8fXRNYl7f4nl6s4vTCubhjaDccoktQ+nO6XWMQYBP9HjGvePoesrDAe6dFLLUAjaP
Ezr/bhtfKJ58gil15D+1zgxCtGNnwCLGGlysecwVB7huW/uCesHXNXveq8TWmIXQLUiK7NsUZy9A
4NJHENx97O1D8RqBjxuM3Qb/nnkRZYvMXQH+Aue5O6DIqJSIYWd/xmmVR7x7Lp2fP0XIYK2EkJl6
/tMfo9rGppWGn7cLgMQAhcIH20LpMeuAHdgXOjBTSg7WA1j5MfwNOX0qtyKUdsPnU+Zh5V5iL1jl
4zfed/sQpXF1daMDS00mwJYCTQrqizuyNZR3zrDnYD5S8OkAFZgj1GEUQAQSGP67cED4pIH/8pnN
t8+/+dx051gdYwo1wP9kkWUOP6IjNYAZ3KWUFUbR42dnMirJiQ6ktJHmQsAEhNOls99fJ47fKAuU
oMt2+E2AYSQ4vBpu8VtCrnCkQX65Mc+fnT7Xv0O3t5darIQdmNNgTt7AffLKvN+YEuiS+hfIABcb
vBjjJ7gAo9jjx9F2m79t8vHe7HGr7dQvOEwwLaghThCR7ZoMhMKZjrM50+Oe4BOOvPPN3Zlvrdqe
s0KwnoeYhOWLisUiPWEUeKlA5pz3OFNsazRW/qb61emLHyryMeq5YbsGMnjIgdidyKT0d2vdBUa1
wrUvAegnXDyI3tU9YIALXmLlM/4SAyDoc+UqyAl2GPwHf6yAW2njTCO/nX51RQwpALQVYNUi2EzK
oo/FPIdt5Wyj2DUM6QfnqfyiAuRZdgYqdqovJerVXn0nzaluEQQA+PpsVo1MVUczdBXdsk3EiV0B
oBYy9n/561NS+srkjG1kIsc8kfaJuKarUDS8SbX09A9pLUcubutWYeeYjPK+jzK8ydzymAX+lKsb
Vib0M+zcu2E0N8WvTq43xbNMMDIA+y2kRCyWlrFAvpq4vn+f+OSvdZK85JcsygSPJLWFWdqhJNEe
V9d3f+dxcPfQ8egvtC6KxS9o2sBuUzxYJevrDXPvBgy6Hkx/h5Vn1G5/CmlpX1Kx9cPrVxAXcOOw
Fioop/v+yXbw+B/fGJC5+3TXKmsjQyVWvx1dx/TCB8UKUs2GkwQpwoc9d0IBofyib/WGHkq6wYiH
uFwjYsJDYXOcApIdKgXLmmKOJBbozWgI8KJjoj5I/cRzt8PIxnyFvpAuUgA4qO/vZ1q6Zkfg/ADM
586x//hD34V3CrPfHey4Q75OhFAj1abCEgNzppALZHrQKkuJSB6KQEpkXq65WiT19LrmHJ4MVhVE
pX0Gakxqe6yqTtInKhVntIM8E9OPqA3Ot/D9olUjmihvwVeuQTkgMW5GO64K5+1RpKEZTufnBe4t
p0U6yapP5cGLtwT3yZ0D/GnTZTeXJgneGXD9NbP/5OATNrzzDw8I+1GkftG+DPf4VjBbf6Rle6Qf
BdDAlXh/stk6BBZPlND8pjIMDbWw09rLHLS3NaLxYOAcK14ZrILQscQB+WQKXj55ldPJotxiknEJ
YUMSP73H7vSKcaiJeFd/zImhQAJvMSlnfAUlLo3JjvBcKRazkCvzJQKk5SUl640Ir8nmX1YS4Xk0
NGig0Z9t+hWEGqi3KuBLEC96/J8Iwl44SLhu3ypiQoNQSJ9aJSgKakE5eFzr05ce9E6fJQQSupA7
aTo0t3w8RGffgCJOh/Whir3N9NuEEvODEZL9LsdQb39at/Wll7ibnKqAggh5Ai5Lt7F/S+f3Qj4B
esAnwjkGecnsAXbJgwazNmpk2gqyChuZ5O1XX5dY54aWnU2ape6+xh0vMf9E1bya0wnsc8T8sC/f
sAsSVmpADTrsoRDmD1ZJQsyk/K+UCJ5kQsdsX53DQVlaPhFMLhqM1S11TXJhS2g9XP6yQYhx9WDp
jOQcq2AYXw2/LkJs6eeaow1/SyaKdblclBMr5jhmFA95bLiwiAotuJBST9/BeZC+xu1Bs+Elf4Qa
YMpnSqsHRlABSvN9sg9t+TplsU0RzVY62DGV2GG2nxjCfJF1AEqn7J4r4vYXqvg6RaATaMP0Osyh
0lBJdvLqvfoSMcQ/IfDybV6RY7xL42R0X6UoZlZ3mdufAkUkcUpY3991/pHeLJRy5IK0f/fgBU1W
o6yDAU9GFnmL39978PXuK9k32PoGyWoV1K6cQUvHAGrIpo8mACyaDMzvP5H4HcWDXQSzlUmWyuyw
2bQ4vgC12CQ6D8kMQHn/V18QAyo6WCnXgjUA9hP5pLkhyxo6Ur0Gk8wf11yTI6nfPM0BKAv6KhK5
QGL2NbSxOWP2M9mauOQpWVfDkRq/mC/p05qQbDZNT2aoRxrGRlpSix6m2A2Q0nwWQGEDgsuUsz7F
jk/xz4g98uylzaMg4G9/nVbIlNBRfZjNScdrf0KVZ/SGDcpZCuKYxdUnjEE+rzgvedI2LQDI1yNR
GKbhCevn/hUXaZUcBopTRcDsuBBVFgp7E3owloaoJxtkNXwDHIzmcYNhverIPPGU4A2fGJfBxBDw
VyB7CDg9mXkB676SrOI/RlEebBWzGZ7O3cn9jIMSkJlAAXtFJzO6LpSA7UhxPqN3xPAoB1uc/fMi
gv0aJ/P9bfSzJMoQQdrb213nHZoBFPkcfdYCQCmbJlMqaMbHcHOlnWOw1H3kax0SR90vwvIv+8Hu
PsMucgTdxOyPdvMjG3vWEUAQ7iqVaX8onHY0Uu2AoSEK4fS9qYpEl0e6Qj2FIkh6a5RVH/Jon29L
3I6Kze3vz6lhJ9L6k/090cZja4nKP1wJUUtsBFkOPmSqRbMG7Nf8DijAaIHrt9cpjMyoxw3vO2og
wuTCIZxy1IovsSmN1xlMHlcwxRMGyLbGyx7Sje4Tt3F9B0b0NUYo/m5hjSZP8NdSbEAIqF+AOnjR
VSbn7WBE8qFDPlw+OX5t2R2uhng2uZc559Poxj6HCKIgJpYcl3WxzmbgPRNzLlHxB58I7A6P1ZME
eJJFsIYhVTSR/2LeM1lG/+7WH3W+s0y9suK0kAzK/+P4JhZ5U0yaJkYkDy1qWAJikjG4VQ84ukCQ
BLolXsMFjOZgfd/QeVDZDsaQvHQD5vhluL2Xe700Fg+pc8wWH3N1RZRgjh+Ml6IUuVQiPX/X92yu
507yGifPKPUGiFUDVG8WWI52OlJpsIATIlmUsQ6TcLlnDl0vR12VbdQT36jXMNoNtZK54IQqyDLz
h3t9AuLAx6kyl/fbVusekLwqEJhiY2OXYK+6vZmD2mPZI8MDJGIno/onwUkMmeQBHQd2ep+TdHf0
swlTPPSfctNHqkVvWhLYJvpkLhSbLCeWnMvMj7qFJDZqTA4n8JjoyX2J7oRzcAxmkozMqWasVDCV
cnbFuQlhw1RWkGszlJUb2/0ERqW9pHSwI9xJX9Hyz7Qk683RexP2ON4f8rC8oHdl3IjZMfGAEyVK
PsywwQsEHJm/RWJ4GNUe/UVVLr7Ml3k7Vum9OcpLr+gmWm9T5AiR0m1Ctp7T/b6IpuHANgmUEMrL
0XaQGpxuQ/oB6KNNCTC06eubXue89+gCSMBXobVZg9gAkRs8ZYwP8O1VvB9i+AUqmUgc4beMe7hB
i1F6IBco4hB8Xv2MxFAY0ZxlQGQFVij4d9wOZ9KLCFsjV4C098mRcVeAgZxtFHvv6A47Ogai49O3
QIPEfhsTopHvjc85etxgz7n+Ps+8DTDVL0fjHxXWN0DroiNW1UclBqubbVhkL9AkY9tv8D74lBg9
gDBCLmPK23fjwY2AVPGREow23zktvabhbu7RXnpqvS6f0/7bHWjIIpVFio34Q6X1vsdWDy5CPCa8
Xm16RR2xzJJBAO7HyQieAxLADUVAX6I/O3/PQGRkwl3KGJMI/jCQKOXqXFcQCgW7cetmIxgjUqow
FqFZZK5xb6L0g25rUhtygPEwAJydrDlpe+YgaBmuNX7zUZhG+63HFniJDTXbYpz4ealBx3ia10hZ
Ps+kGm4HpZtN0OQ1Jyt8fwTwAk1N1todQkoGtpKSSp4br+q/jysWGG1OH2icCQ49uptbb12To0R1
0BJaJ8omeOajQeolhWed6bAGzJ/ZFVD5CMuvAjmQ9Z6VNTeXDBIihXAvUAJgqibAUAOWQFpznZIB
AVdGVgc76IKvXF9O+0NpXvq99DeB52JEeOVfiV2mNWPG44SO6jsx4z4FoyoaCu46gEdQz1hBgGQQ
ICFTzMb6xdJlk0azBuakFT5vNm9GZhsa+RrZ3fCnIzrScPbZOmEHAexDZJhBCHjtaw118cxEgKTu
fhTKYPzURF07tzyoHhEs+IOZvtMuWd+84z3OujH0hqZhZUFcpB2M+WBr/LwWcDwmhkIAneipTEBZ
+C92jowJTgA6jLskdaVwFI2Lj3e4/iLaESBrkDn27XdA4n0esSzE8dwLaMAIb3HQmKD/wz5ArNcz
6Et5oGK/l6TkU6mp1Gsf9/ShrJ5/CPpM5CRe971jY/p7/HU7uKYkfkwj4iNRhXno/5XZwQNvOCLV
Kk33wx3l6jFwe8UE2L0VQO+7R5xHMAV0fUQZ8Gbm207480sWHZFvMGoPsR4U09KMeZ8SVkPGiOtx
3C27VU/ai8C7QNyO1BaWb/7i4QxfLrr8GeJwZHStDCto6QrU6SRyogCzTuAxGe8zRggIqiPdQNDS
IBL8R+2Xi46OLnVKhnGdNGRv6B4RTyMRQQ7hYgSNj0iLV1xJ1f1sHmDfjLF3inMdz4L6Ih3SSBNX
Mqq6nTYzRu1KY8/0VPoZ2z7CAzdfa5PbMuNfLixHG/TSmOPuGSJI8tMFk2RBkIzgyR/vJWhSbG/w
fsReBv7cFoUdhuBpmr/lIBzff3q/Ug+Fzk3cZreZUoyDVXqxsBJMS++BGTn4zMq9vkL9pJ4NtPBX
UYyYxfGB4zyb+BD45AqdwLQao7Nj6Oii/dWXHU01Cm8HdQfK2OtGOeQhnjzj37TPany5kFEUxz49
f8CPskLMfVGxNVH28hjkjLqVY3NZYkNcjv6wT0fD0n0CzCLpejSu4aDeGv4wh1Ba8FDWAb/ynmke
bzPN8mJGGg9vxN4QogRS6V8yBpdGaHZjxF1OAhkarrh6nX3pSw3Xb0Fit7gU2x7MBpfYB4YT+Ro0
nTTcI6vpxfRMB+C8P2ClZ35MZKE+t5z4sQ5S94WlFr1YEPu3U4HerDjFc33lb7sxQBIBCIa9d0tH
VTyJwxU2adg9otJJQ/wNQwIEs7Auxy/Lf5AdgKt212P0l/vcsBdvqOkHFOKenMRkLMkvktmJbF7b
7XGk4R+TkvpbwGKV5hOTgyny6sUJaR9DdwAYl6ndXlbmBAwGPfcV6+iIB7q1GGJDmyZ6EEgO+wCt
Vp+qGqZNalyl5lSXOWuPWCalEz4m2Uce6UjNvUt1ymAnnWM3jnMZ61kQR+pUp2ai6Kyf1HJRww0c
Pbms+lhKWe5IgJqMG0GW08vPriPJ+dLlgnYx+I5CYCX7yQCzW6iNB4v5y7lDespXNvURz0hwYR6t
FNEKfUkQhXe5SnAU1R7qAMJXVackSRYLWXRByMnPieIg6IPKkfInaSqezBNkKETlCBV3M0HJzGJF
qSVDK3WenBvptNk6JpLoJQYQD6SJiZPcw0xQ4Es/Zv+jDgCKm81x7iGFwX3I53kt4II2s0OP2BZp
JH89fZxMxzFnJrpgWL2vDUn4QvfKxkxrzhyNhwhk5vyqVmWKGPJOIiWWO6J3T6tYiR9YSiU0jTr7
YrVjRUhgcyDiwbR9iktssrqxWbcC/2mytp7hBfE5p9NJzh8BBLuhEfJefb/3mjC6fQH+x6MDbGDx
SxAYc8x+l2JUuHOG+158U4QGcRTjMfU1YzunrjXTd52bzd8bGWUf1vhMr04IVumXDovzt7fqYtPV
U7+3JzkLnAeG4ObIcGBPc04kV8OXy2iw4MImQSBU4kpwVtsyRwPt6xwV7K+K7/HfjMPEtuaX2DiD
6dGhsUF1dntzuYtxdiDth+uP7lriePasmJ9Wq5Ud2y9HJniFEJZUSiptsulWif3Ldblx87lNfHvu
s6MEKGePIhXzwSLcv3gVaw4o75jur/sI7fkAADz3URpnZBajjlROKaAFhY3Pg/w8VTAtgl3MnP36
r4bd4biXO+kCnP7ENIfW5Y4B/xAkdTjU8dMZQMuS2lteeUYg5u/eDQO8SzWMuVkEQbr2fXmwj0H/
DQd3Jb9E/tY0hfEC5D5689TPeecaWDcNKWlKn+kM5ztBvUM/ZTMjC/5flkdExjQHB7HHIiK27iWC
6zJ+nxTKFm5FAzrMcu5pXrKoW5DybgRSzgbdQMyApZVTHqkHep3PKEGEP6HG4E6iJmJW+8th2+nt
8CcgyhQ/BO0spji//6XdbPGPwThYUwLFaygOMOyU4TdUe1ONCpukn024BWlHMM0Ytn/cA1XJiiq8
p9iBz03o+xT1wUuicUf5C5ZoBRIr2O+ng5+fvmgdRU7zeZH0RQtCAWqNLcxADIkKlSFVXIJWWJi/
LWnCfHoM8UNcJiiCkLazZw13+TQq9qfycKKb4BZpFkev9dMPkSsL9ELI9O0ZEdMoxLhGaNctp7BG
aOQgkQvxRgrtU56kU6jxgB+FijFlDkRbAh6gFMO1yTgcwVaoZ1uELCVBmCq1SwpR8mZn5VBHuZCL
pw72luchrFS+VhB6EcT10cgfD7EioIimKkaSuzAcBp7v2aGkV+D6rwK5cB7RJmZRDZnNuXLNVgPc
SlenSSl24qEb+3VtPx++wRkv7qZTOve/WgcIKBYsIkSU7OL29xZssdGUzsD/9MVW1RzTQrFMYHrp
7ZHqOVv6WpK0bYbAciSFIdbkfV98N8T29UkGGn/HaWiuyWbd1HtMwmn0iKSMGAUwxMuWhgM6nLgv
+YlvM2ocqNUGA72tHtm/MdHRcN44jyktNMia56Sm53XUvSLuclnCZw5X2Kiwt0vzjsgPzAFI7AGy
R/n7K1oRB+NA0vqzK1CxDPtGWZJxmwBHoqbnDPBaO4fnuYc72LrwI9eUhYFHq0G1f4nhaulKKbr+
Xdcls59lxBC7VG3KB5jGl41o0p8gdZaBnRrDyXAVF2yXwarmhEcejSXSLRMPgtLC+ttOOZIkr9Rt
oQ7eQydmK2NLQ6ADQ8P+T9zZGZEQU18VVDRM0oF3IOcTQaadLTgs3euOwWUuz0JQDfeZ5f47fVeY
BBdES1I5c/DKqOM7XC1EXfwEEBdmnEaSwUsW0oikTCuJn3b+5ZKMr84LfxEHtXwI6G1L3eupC54H
aYqVBB3q8DKGavms8VVMyjW1rU+CHtDW6rv6hvjpsWBKU/ZDB+IpH5MvfQtm2RxUzaXzpYc8sO2w
9I9TfQwxXLsmsJBP4xkZD+eUjTgeCZPl/y8BaQVkwcYE/8MTYzn/qo0aN6Kj35BlVeGbDHgS0Z1k
0gNT5hjCPGwPRlgGIA/5Zp1tH0OnHUiVuqONyDWZZfj6BcgM6bFcbY/kkOPfCZfzi+t+g9RsJpdq
Asss7wMGV2qAjOVkkTlYc/F6Ax6029ZAUc0FtWS6+Gp1IoGXYaziWrkULgRnE+x2x0YxnV+q2cnE
zSDntb17MqyYA7mvi/qPoHaEcu6N/BbJpQDV/UsOgSbA0Cuh29mdGKkNg37+vsQly0Tf0sVes8t/
YF4+G0DBmLpD4BNbJVhEOQ24GeN0JKssglpAs2/BR8LHEb7vA6G/P7L66jz5Z2uwbYbfhK+NwpZ3
UHk12lsUZVRhVHMMsJ6+Qwza7FFIqyD9/AFIHfIQRCxT2mn2J+oRxhkRCiKB5YCUc+os/yYT+kdX
L8Xa8JDFFBFxMPnJmDOHd7i+ehwjNMqyYzg6TDXmfV+9Y4BiTQ46xHkzazhVZjzCHHHZga8RDyGr
LowLNnXAbfmiv+yYSZevj3t2RXDVpRw6S9NBNT65L28zZtTaiqy9XLh4PFivqOHU08jDsdNYfrjZ
KYj5K4wRYPlMjb18H5o88YZQo0FMi9J6/pDn5Ei5ibLhRVH1O+dUKnn8nNY7ei/nQhhMnFz6ia3u
q1HBWFp5zt1P6r6hL2KdzHFHXwwiMvRApzD5Thtx9PC3UWTO1SXFISXsehhzJRwwL1PkEDiU4G7K
Q4vuhrG8SB4epKRwuTJSWh/0+HK7eTA2KhlLtoOYe0/66GQLqu8Z0XF6b2VvwK5dmxwjs7vzrwUc
kWRliIfb8sw+yOCHSrKini9d7F+vz+xBk4jlzuFY4uLwdX6nppRh1fIm2aeoDzjywxoEQG8pQanD
Ds5oPR4XTMNaGzBRZ4BSSXj9W8g+HwRRYkn3KXcoxNI0OLKxuUAk6c6zcO/bxH+Pnlu6pPhzToLf
o8eXSofC2zE5XUoPg53z2xAx/wg131oS8rbtYNnfbuupv9bsAebywxnkNe5n96YsIGLY+L3iaiJI
FW29TcTbXob94mU0oy3llTBItidmMZT/ro0pmjEwVi6iie+YTLj7pnKv05TMOnw7BQRDH0P10P+Z
4vHCSel8hqgbOPJ4HdJD7GONcsWVC+KNbUnUTn4kco/Vof5+ecUPf2V/hMdT6XYs8CCbAQNMpupP
NXR91cxk00F1i+8IdF5Fzrtp2TNVYYx58IezDNKoCdOY3xfKrPf3DsuNfPiGS/iZe4Bee1WEqL3N
HfJU8V5JByGdFIg5arNIevZaQaI3N/Xasw3Uo1gOLSb1TO+oqjgamTWlLOF2vePiHaY//V+oBkqc
We3K/q5hmlUyJdphxjgREH1iE8pNGsPR/3SskiZkpK9LLct26R73HF/CEDNAFujKxiMdJKSNdTYt
Y7PhAtwB9Jm5hHC2zxDAxfpvMQGpIYeUhojgXdyBI0JaWgIzCUyDyuBrih0xoSiKL1yLaHhIZFXP
Y/K1UQTzdzGQIa+VGc3wcQjMWXhAZAL5nqzWZuyQmE7gr7RAjQuJZ08UT3JUG/Tv083kSR+C9XUp
8zJXeChIMF0rc7KBwPguN9Rz63p7jwZ497Za4x7dm09eif8fSee1pSgWheEnci1EgtySkwhmvXEZ
WjGiiPHp59s10zM9M9VWKXDOPjv8wRhgJ71lriCc7yrErYppuVZYQxnpGvTzuMkgbCe3aCHq08eR
xV7qvxFF4sQ07Qlaekc+cQJDjfAq00tGnMUdLAwj0r9tgyxZn6k3YIeP65P2I6z+RKugPS8DLUOl
nOfaYUZnAbVlPNyJtIzSGvtowztMu/gxOFug8AMxzDm56G/iPOPiNAWIyuYnTdCWyJF3orYMjml3
/Ig7TEV4O87oI6+tpl0PaX6XxlvSAA+eqcTLrZp9oSV5D8a0zITyEpAjkyE6f8zXdiUmcgzeIiDg
46EQi84B/zjHno7DtTq4HvkA7Uh3q2Rb9pgd6dtWqg06+YPRCjPYSXFxK/fC91kub4HIUn6kecGU
gk+83X5ywAikHFgVnSAOMX0leFLNvmXofcWzxGmj1vHCK/c33KI5xpYXZIGRVWv8vkcdvLCtsDs+
z56xtrh7+GJT1wAn6WMCga4ngQNGu745kYMs2TWS5tP5Yy7bjcni8Vy4+q9tmwjWQYns2jcTM9Q8
kWNvOCIBXPtQ+tdvZGmbYUOmTp1EEpS3U2DmmWgVXVFQkpcfaLnWQ2mx3bPuDhwmRxB1wnJ+iFH5
F5knFJJEj/+XVoPWbBkccy2G3g+Ai2/N0C1ixsvxqvu6T6lGAgTchKOMd3NpcLroR3tVzECdTUhs
QD9J7NcBlSJx82OLEu6B4ZGOxstoxPUUekICLD+hk9AcORRkLtzIEfv54JH8eEJnBOkcQGhCOYeW
wpoKNiiH8mcg/TiMyUM9OfwcbDisTDjVdajm/6TXxcEkIsQf0i1yrTufifdFkDv6y4QTV4s12rE0
jHrC0FwLwGBBPELGmc4GdGdYm/E5UuMvsAljIYfJLdXYEfzizDoz0357dCeljtac9ZoCEZstkpNY
ttSIooEsvEveJoY65bA7R/0rGZ1pkjCl8g/8oUQrkkHGtZRRvftYPjBZJYnAoOoNaIdscjSZUJd3
8TvgCHo5eY3B/JIK+l+XroqG2hWnLaL74mVPUsLJTPdnzIkrdQEp5oGTmTYIqP0QiK7cDaCE0+v0
FFyCrluvLW+Z3sJ9jzvYdQ338SIFQSnphfEpHFgaekakzanVutF1Wq/pbJDDlO5vTYpEmvT7Q6dV
AUUOF8A/j96lQBgzPvvPAAE8lH8M4BU3XwbRN4IQ8ufca0ag9vrnv3zUBmZo97GxWiwB2h8HjxKe
J0dPzdtThwCEW/el0fQhle/GWB/93I6P5ESIUExE94ke9ClrUtj2EwASHBXniEYFKSWd9aeHCWbj
b7eWu9sxroJ2eOifmcK+QV1wSjLYh8xpRW4ZPMKapi7xuQ1MANRXeLMQq+kMH/y8P9DFrIyOHYdO
RBlVqMCg7IT3pVJAG2l8K9y2c4Rcth3aWlRwZCRSPZPwSmeyD4CBAXOkBDi3U3O48vUr9F5kN5w3
r/r4WtCwpgDO+x0yYjRiVpT+fwGgHtFGT2iUe2ARc9KhyTJABD4zsLUy4vNIFtq6ZV9HgqxwL4MX
QtUS6kX9SOl1UstnBM0SeZGu4YCATGnAXaUxlBzGA+FlVzxNiNn0yaW8uKPkvCU895BPNUV9j+TL
QcuAE/Tr9JoUlAfyPDRe4S5tQSVgL4BjpE2PteWxXMgGWXYUSmsGI+CPuKRlwFls+WAg5WL1/sPr
EvkYsdhGLO9B9AMdkuIupnOaCNAKk0tgW6Eo2OpDUV6vwoaFssT8IaXX+/LRXiEOK1/wMeIT8vGB
5Tr1Bohe9tsanuj3MITLBTiBL9rYjBgA/kEvCMXwEbzvwKIV/bdKPj7YZR40Mh7YNJuuHK7kR1xO
aCxYnrvXTMgL4Hc2CBpSizLAWRGbWPwtb0QPlqDaQdKn7WsxGRlBRK5NsA/E9z/wBgcEj/k3a2PX
FqPOdY7wPHmA/sA2CwWzD4Gf2+RPJJzIZ+HiHVrtrBeTlEgMFMmlMMf7pIhjUt7EULOBL8qQj57y
mTkB1SNHNiA06nHIJhG8AAwxjmwysIx8IsL1Vk+B4YWoLHrrCwcHdNhYn9Id6JLVS8EjNHAYTNRM
uk/pyuyboPj/JwPRAe+XBK7HrBwYiuhCUTvJhACLZJHOoDvgilJfie7cnVYHVSsN86VEqVBiCEI2
IPNZX7LWiFOssgqjKZlN8X/SKX/SKz4Sxo7+ZSHYVhat/Bg0DhK6JywfGq1y7XLBa1F2JCRQNeEn
8pqStfEfzCwIugsaKG/AUAa5rOSGopjL9x8FKtmhvy0UezkF0Zq01wClkML58FA7tD8OSZuwj97c
D6cZdvEf1k3ilEwJpPkgD/YFYomsODiOAInh0S6xivgeRP5igkIxfwI8zsDz1OTFPF35/r/67hM9
MmKX3DsOmDPmktzHM7SOGXh8wEZ/+0j2/3PV8deag9kVaGRSXKg1Uctej/qP3mhtiTXZGx48vjek
PjSqkTSz+sdotu64y8kzg+3HZyXe4FgAg83psnMbtlTXKaCGJybAPrYhUDGaWww5ZIWU0WHy8c/R
B+UticJylp0pYJc5tS3THhRMuIOQ6BWPIsrRUznu+EKHilugSDCnCWAv/xsvsQyYtYcGc0MdD8iI
a8KgQWyZUUoBRAUN7jCQSQtFgBIjt698Gb3saeLRiUiPo2PO8PFvN5vMdb7UdRY3H9/4fkW1MZmI
jDG/NoQh1M+a9KgL8Iw+Nmol7bTt7mk1Oc3wPb665czqoulP44XjGP+t+SE5gNAgXcvYLczpexUn
P7uA02ltEtOdq89fawazclQpniDq1J1caCfsY0n04bFLTUBGxpMEUwXLheEVwlOGjJCeg+8tP4GJ
51rfk/rlLD7ur3SbGxXjsqeocdsnyz4gLrt+e1fdWyB5b4A4jxbwlOa/FFqa152c57f5o+jjau0m
vKdovzGNogIh3BH28aqxZpwDm3KrsdaBp/AS1vjkmvNu7o0fwnGskpJZM7Ax4AjJA2EjvVJGtTvK
M9Xp7jpY1neooGZbERWUvrIo87U2txfHjgD+6JKRe775pxx9HZL0rI7q6Ba1KS/iLoQzHjgcrb/l
242NXdu/Mr4ZmPyYCT+kEpoL2+nH7oOF5dNG04CqDFizE/D2TdqkrY0+M+LDQAbjCnRBvgwEAg1B
WVAdsspThpoGiDULNKaACAlbUIE+LvnYpE0BGa8p08iZPOZBDJJpqiHrcOBgavtfj/QMTjLRgVt7
z2Q7LQOKRNaRvF9LDjQiy77wT5hMtFN6wAS8tgvBPqcrVc5f6UUW1bKQj/pYmcDKV62+ETSAJEk1
kMW7YdgoOGPuMgcyc1k6CDbPvMUpC8qOvGTERBvm5s6CPokmCZdTclJIfUqjEho6olX2eXtIzGTN
9I5j1+9JbkkrcwEe5JwbuIv/b067IImMej3csbeJQ79hniGCXdpu0evMEMtdo9FG/DjZCTUxAuUz
AMGigGzP3DCJY8zdaDHso3Su+V1773g0I5zQdRnrh+Hqi8vgygOp4TAZG5BoEWIYU0FpYOAaY0+Q
3aN4HFKM4WxaMPqOxRpZofYD3SsYlnv1b9mTzgD2ZvUp7eyxLs0gmBIlflMA4PdL3CH5pn3STSrs
UefaqiyTK3nvxd/vfYYS5yZUlLCte6AASjiyVcBmfBoCB6XkQUqVR/Jp9Vi778klg3Sb9cnRSVUb
6BdqtBn4nN8JaRfNXGr7m9tBl5B6/S4mk67AUiExz54TfR/ckIdmk9BSX/aXQat/GpzK3rXxqJTN
2YldXLqsQpBKMtEkz2fR87a04Ct8CjoxRL+Sup6HOwf0E6w5KKcGU114rNPb8N0rmUGig0grg4k/
SDVKJPF8WrxSziMSSiUQFPyNrSJNj69DRjGUXNDkqLbaBHR9Q885WvLWHDK8QGIisBRHCg0BfcqH
oolqFM+uwwqv0LEF0Yu793kEmpT6XJqFJBFV3yh43YFcBk7/UJUMVQ1eYIue9s+M5Ef3EP5eLsg/
9hPOKAtU6xs9w27RhrKPpB3IOECLBTuXiBfDMEU+uR2czwtog5dTVG67VOadtNyCAONb2CxMkBhZ
vFwalvRgFws2LmeJCRtkdhst8eBUwtMlVmHjOAorf94B2XiLTp/wm/GwmXyAhhuwUxaXK7uU+Zco
2e8ff/GoHH02sNzuO0CjRvGDUEkDR7cRvfzx7C8TbgAKzlDEh3v6TVx71F1AuBTAMJ4XCN90A/J2
NQBgag4hgO+RS2825vCc7ie1SznXjl/f7P9u1rIH3+ABYvizQbtS5Exv0QUFU0Dk/2QUJNAeae2K
Xmvl/HSS50NM//jUu4xBJh3+8ZtKnwHUdkgVRsT/R97zgjfO3NNebmHZGvDyqM/QhJ7W0y4Fakfm
K1K2NVO0yFQylPmHefe/H/HtldRTBiSnsU42MdaYMXe3Va8J9/+WObLKDIHQ0SGNOzDQxevmLyfE
104Y34di0HWZhJf+DZLLGM9ScA/VuJnehbIGa/pF2vZZgxLA99WDdEWihrHnXwkpfXKqhdJvy59J
69X33V6SYLhAS4dMKKeB7k4oEgT9w46hT3/EFhgEzWdKVU7agjhJQlfc3lh/UzASzP5Lse+0XSP0
kWgXgz+oBasPBzMEjLzch8srs+ATVa2ujslyAcaQGmr5Z8oPfozFD7NJWtkHv9SYbkWvlUkySEH7
Ih2Wmn5fvNaw+JZMnj8hSho8LVQbRaZIr0LwGPfxMlcrqu6qQFB+3BFUECA6oIo/rGfBJULQ/gdA
8uQsmfAw0Bq9BwBNoThXxQc6DQ2SewzI6oHMwM1nBCP1ersOGOZVSBmQ5qk+Pn6woYgNlCzULQs4
1VoZguJRqcF058RElUc9WP6894CZS4Ng2TXX2SpoMlNkGEVnU4JFLSDRXnBSZWFzcoDTCrvzDrkk
HbdBZ3F5Fnsz2jNBZj4aHtfQKPvmomyhgwWXHiiTRd97pnRc8+4/IQyePWT3Oh/vfY+A0lmIZdmH
CGADQls1EQ7uG/1IJUC4sWnHiOo1mHhT+M0w/f31gOh8RJpPP0SPNuoa4mD6oM/aOJ2bc581h+hG
s4TuDcKXDMf8m3ecHmv7VtsfJTbH1Q17S4CgYQvi9APJptq/qLSvr6eYN6vRuuCh3IpOwFAdgRZG
ueoZKqejUmecffTW96V3x19ERR5vtew/OYHLsN12mP3ss1Yd0Z5+ubMJf9GqItpTV1UTOOSHi1uX
AC1PmZTb0n/Wemoh3caJZDxHUoXfX/JKADT4Omq/MkxoKCVBNHrW8NSGSAXGXYLyyzVI4KBhUwk9
PK1oZp0+vnd9BU6YmdJwB1tn2YDBsQbYu6ddPaNN8Nl8LM4uv56hxfumP9QJqGjh/oGLLZ3Z5OhM
DMBWlK/0KqvJFdJwNYKvfaxDZPqpHgnd52/GT3r+IvNJI/YbP8DAxu+Lp8E34mW3Hu9cIzFwBdDq
NTOclSwGEn+x7zYDlH7ncVtxCzwmdwQa0jHmA6gIXl4S7M73X1BswijHcg0ePZh3rdeIkAQA2W/x
hHDfpxA+HYeK4rTpnUsrpUyhyLpA8/XtX+f1mVjR3lWwAsHhdPaOPgG6C4GF1gJzCyTd2PL29eLq
9MDTKoJbiKlcVCatAGOR1+R89ZabHwCHwPA5aN1nf5lUc3TrFPvTa/M4AhPhOKcuzsU1rgMcffJW
JJIOZVx1bW196kO5DlqjY9cDbigmQF86zVApkHpj6qLY408Ql3YdXINWXiydymN9BZYRmn0V9QeH
4kvazUc6Qsde8QRaT3MICtWQ1QPynk6yA4Z1tXeYdfp4aOHl57dcab3/aH3DPvkrtI4cqm8l0hF5
pUe82nfd76RJD8hR814cyUKKKCO1wH0E7OzPooQ5rfRlzP/05CQH/uvegk4tfrrT68T6RQ24alDF
dgebLB7ITg/ebjXSvv45+7qaLwYA2gZ8Kruxk76Z/YHvC7TRzdsH1xCAqPR1Lr3W0dHbFPom3BCT
quYZIMIGcpZRJA1GR/fgDdgVw3i8qzzQ555hC9juA8uzQsKhxIR0foKRsqj/VQhoII7lV29/j7+F
CSHRubz9q+ofdfesCgXhdscLAuEPb5mZb/tMOFy6xj3QSTjWy8Ed2K3bigytryNNUbm7Ayhdbvq5
d0W7JTc/GJeF539K1z8MlRB6jww8+EPVv8Kb2SNFVRx718AE5tbYxaHrqyHr8xs87t47Qb7xDiFv
YcFCRtkYRoVFI+cLK5W25R4lMNoV/47/0EYxls4VT5Ujzb/q5aNDJv+9dx9TFHwjBir5g8YgpfI5
6IA+5f65mHD+dKfTuDdMmqu4tb2vP5Wvm95RQ+EG+Zpncl+3OORh2smXYRQ+ptojuaJ5AjgoqPxr
oSVNjwOx9xyiuaOkZQhlVKHN7OhxqzgDkochUTr72lU2Z1QS+idsT30UDBgKEm1bvU7wYaInphS/
HUQNYovp1krvi211hHYH4BeiKoM9gFIAJ1twgWhrNfTkSZs1XKkeM4qQSOtfJ3CxA4ATkcMT14NO
vBz+nDKby0Dx5bV6tyY9T17eOVP9VvAYVW63a5/gSjL5GaIt7bPiw0eu2jslubidj13Tmd4OQ7A0
cGCjVeiEXS904j+HaU1LQY4z+4lXol9n+DXEe6JDfPYu7mOL3I2dMdZkLvrju9H8OSaX1ljRnC6V
j7ktTf80f4xMAkvqkFhjLv7zrFME31174czu60imN94VfQU1KNv9s+XwvacDYEcyEVT13M9Ef/j7
rUJ2sGkz0iy9Vm13N+j7RPOfiZZV77sP8NuowNBOljM9PuS4lyultyc1xCX8GP4mR6ZO3jdtxY+o
BHkRN7RVPeTh7Xs0RuTWU9wjOn1uB0W2QRuGczakUJMkiQkd/eCOSN3V0JHRkiQkoamGZjauu9dg
ePJxyKMJ/Y+uJgFo0ryhidUQWWX69SJNAamdwbthaQFOAXYs8H9SpI4gH6W1jwCxPTg5G8OGAF5r
wb8BKRBp28vOgywLiXZnZxdn038DSkzG//+YtlDmJnULyJBDY45BA70/KJdAqkCKn3parrmbq73S
fEzjqCLRnU4wBcRW/O0GNOmCILtm9aH3Ho2bgHAA4c7MIVKEbLN3gsA0fscR6HRGX4RJ2HHBwT+5
Qy42HsvTVmxU3IIKG3jE/fZ9QkCcpRSbQbQGKkOzj49EK8+rAU7MhCTILCDEA6IOyAABYiCCKmmd
dLPFiWST52lmxbfBaY40HComcwQUH2gtEL3YhEuAMn0cdU2eHVKlqCwP3qPjoAyPAwRbiIaQzMl+
DFvD7w0XEqZqNsN7dz4mxmZibG8iXBOwVW+37JSbXYR/nYfmICc2v2XtTmzCeO94HJ3RdbB/uKe8
2ieHeTVSjgNuknJxnvw9ypQ00xBNfadIjExWissygbR0cTqIWtH6iiGeRGzq2j2NrALEd/BIQQYG
BiA1mgiuMmNkD2gNj0nK9Svww6ebeccwA9KpB2KQNe8SSczgW7o61MFMvyBr5pSM8GatAI++w/br
choTauTMvWZI3dp8hoNzyFskAGmWAkycf1BubSiC8e36e/mReY2rx3usynxevbqMHqm+u0C5IU/b
kY11N1ZwH6kY45kcTuaNXsF+C3lpYvg3sc6J7hHCfDsR+p2/3bnuvNP9/JKrCAR8wNLawOdUqkH3
lj1G9QCK4TXTfMU9wZbKFe5WGSLwrvPY5Gd9U9JN77GV2HnPy/AJEvJm/1aPEa8/sBFXSqqkSNxD
IwOYOrEmS7B4npp+I31sdOll6ADCg5Js2o735CcfR3nL2gxDfDB6bb/Xc90QKQP4E2gZhl+77g2b
Hu08tz1R3LH+sVdyLYB7Eq5/pWmT7Mwo+qRkVeNlK3oyHkAQwzaDY3hlJnEK69Xdih4X/3aOmq6s
J3MFnqoMYIaVtrDEh7HjeK0i89pefY6gPIXxkFmUWyRmSo6q92e0cWUMbA6lN+T3QPHRCKaFPOtN
QpiBtwBOI9fgMilp+Zxb4fboMGJn+8VZ9nY98p+QM52F5znxxY/ZgmfPYTv/nDi25mBS1NDJ8LRs
GUBKzvacDM2LnfjqFGHyHYSsrZ9zOMEhDNNDlGbzMszOwFiqdJq3C0QmGm9K7kLmy5WjrgMgFoSl
ZpFVCK4fzflxbjlP3clbk820jV+mWDAe2al1oX2GYGOA92ffL48YxO8TseXmMzYeUUOT5equTh07
1nTvzErWeK5cVOdkDz/jLxEUTI3nZPfRvLKCuVbZWXuSZVhx3li1CGUhyeLcGZOEhyUOBN3QwikX
JQxkBNNYNqyuk0NlY/XlHF9Ynz23FYBObDFCMDGfAyIfrGHaQj9ndfuwYGUZxlioq/YXvit+sM4Z
hePDa3iu05/g+cBOuhztp0PwVIalGsbHM4C7mCg0xBjv5ZQXO9N3+IRGh7zNoj8c2G4leaJ7AKkF
JNc1HiElOUcaN49yoeWzQiUZQK+KKcvuTpFBv9bFSLl1mNben5cliyNAlgH4rZ0aQJwYbkaYaAvk
CNUUarCCNXXJDd/w97xp22NHcJnwxtwmGH4TZU0lEBZjogKAWQBGVvBlIaQbDhSTOXo7O4C3glfj
mJkkjKbzA0j7nvEAI8WvJ8ykQSS1aXZ5q2r7HFU5WgcDERTBuXkMPzyiVGO3X6IHTIjNcaX4VXSJ
xLzqHj3Tr/sY/bwum96afCPkSQeX0SlfIsdJCMRRMCxDlQ14Div3z5JTsYcol7Hw9dzKl0BNLJeN
enCHx4DeJA+XVH3CwU3SER/jM3AOY33yK//eNxIELeTSyXSTdwiNGMcNNsqnV/Nsa4dMM3wVR3J8
RBugQUPXBJFjvRFo+MLxZo+13OGZc/lpx3Fm2FPCT/qJda/2CJ4cAUS6+Lr6eG2iHAc+PxL+o8fv
YTUkJjst6gp6ZlRK0Ms5l4t9/ysKvk/OQroiOE+cPZWg32QxoOW3u0IWDzEJkieOUl5HlfOvFSEH
QfWD7yTZ65F+5ztOCjaN5ITPFEINMGlA6o4aTYPpPv94j9QAmfYExmYtbl6L5I9a3kGOjHf67e7R
1z0O5qReo9ekXlmwdZZ9xUfqNera3Mua676N1RBOOGWQ3D3og76IXyC3B1Ocw5/8DoisXQhk5sAv
unz+OcZ01iPg8gCv2XJ2I6y/GQdwb8zgFN0uJJpvl4qBsKS4NccRqhC8/hy2sJhsBZ2dwOrYuz+M
HV2pv4SggQgegiQjSpM5kY2akXz4B8fq4+nxOaOhyxq0SC7JxxLJOpEVdcRo5M26AplDYBisVP/0
4PQ1Y8WfT2mfbWimx8WbcnbCOiIpca1cnr+KSnF4wsYRMNNcQcCKG4408fg6ftMBM2ixBu/ky6U+
c3IDLAimhn3AMxO0f8r2E3ke0fC5OOu20PDBkTq42x8cvccLkakdde0V9/U0O8e3ovIbpx7IOldF
RkcEBZgzBC/Soe0j11dgfX0tlBKWhPHWazjGxriZBHVwjtllzpJDvoFNlDcTPT413q/rIIu++vqd
oJbYz3Mk4Y7jWAuHd5hcxKPlku/DwJecPNSS4e6bHIubE38jEgMqSqPLDrX2oAdVf/UqpPa9wl0o
kX9wie1PkEpNauCV65+gW/tPtzuc6hSEjgFP0g6eLiUHC/GRPmc3704F37swngZFaUESJjsF8y9g
0kEdnpz24ntebY5kaU3p8HFbv5Cit4RuwROmppqsVq9ME+WU48dGJ5pKLbS2k/Y7Nry7wL7O0BKf
CY9PmQ41WOs2Prlslt7e/eB9VbH00wtGL7bah4XDHlF8lmMG23wMM+/hx+ZE6OmrJYvmy8YfFpbu
UL1eNXuorYfvPrLcR3uMlLDdHp9cyO3xK8hILVfZHiAsTz+7enFB/SlxIpYmyJgNryJIcTg5YYwV
LpfR3llAHkHvMAqjhGK9FzQlKteL73REMA7mvDQSel3sDNgJX3c5i18D9kXzjxy7X8R7N0Q4wCTW
hUY4JhMhuHf9MZEJbRdtDbnRB+4XYl2bOa8MyQl8nJiEkNq80Z5kujCbqL1JDXcppwX16V+vKN6A
gHhCfMYO4QBK2nlUH/uwvt4XF3gzA/Aed7AYvw+MatgxOQi3gx9WfSiV0gnAHGG3QwV9cvmCnABq
+4TC4uxvMWIcUsFIJWManm54+yeiJi+i3iMWsxO+3iKDdZ64EAO6ESuoPcG1+Yy+7C0HR+BwchPZ
e+Ubvvzupz/bZwfgi9cl8PMyd4H34Bvzq+ZgPgisNJku3sccQ9NGauJemMPGsic/MwAtAmvjS4sN
9VC7BnL4tl9gsVHKZvSlYTFEi60iZNEkoDfa9ZRE2kzQqJ8IR2tE3v5J9Xb3LsH8QVMq9uakN/vS
RT4/m9cZI7gvRrR0r4ghbCLgh1sEjbddDzhnyw1DCqRgOOTdttoAS3PLad50i2S5miCr/FBOiYyc
IBtX/niI+MO8xRl2Xdyc3TtsEN9yOnk7aubo8tBb/TNivYcUlkjdopzPUn03InL+OtkhgkQ7Oh9b
6SiqHw83p8a28lBJhginUUw/omzI2UlXyC8SeZw0CA1XWWzVAcbkXmcOQSZ/2om0xm5PR9DXphBQ
WDUtJQ1bR3u3U0Ogm+XiNv7aNN5IX3tDAVu/X/YqDuWUsuasB5PtieYB8J4jGnhoG18Y17soK2+f
bQ8bcp4/qFDRuBhee0Ntik+4jkoBTWGO4I7hxHJoZF2kaN3Vb0VWcfy48zZpqPay4/Z4qKyvwY5N
ODzauHcjtUye47Ej2Qkx6deYVgiDy1sMz8Eb/xZx9rhIXIspbOJuyGdv9rQI6cvQHGSHt/LwwTkd
bK0Iu0xagfYVIBFXgZjyHvdNT+NsK8qClNPetaLd9jOnprdpjL6LL9DTLboub2jw9g7vw0Vbs//8
q3Y0wlrz4lqc3FXjUE3RXyCYdUmaGuDeThY7IZfB0LKFRk1htL1tJy8mE6RRsRfeuygjnWBpMcnf
Iup+87YFTekYj7vJRIdywujrZUbs7OLoXKZHJEtoukWIs3xdWV+0C6gC6LhTas+TalrQ/6Jv4EzQ
ZALxXEKc5t938jxP3x6uEbsd7+dj8LbR5GABl6BEiiOKMo9/qCdC2KAl/0+BqYX93bO9elQuJyLv
oCged8Juz+9r7cs3GqY9fBnOjWbyYngnTjxYCHSHkCy3tVBpuT/Cy2zMQ/36SMD9kGOG0vCt+kxL
yQSbrGOQMxLoOeaSgkzLURmfnQFtpzSoeX/BzGkvotonf73tyZLGnVN2pk/aKwmQlqdTWMCEkWyX
59v8u/XoMSjJuVCnxwXWLEZMQ68MbjpXj1Jifh0vPSPTsmfIJSQgc0F9ncmzED/w9ZweIxJEHkv6
RKMR59rASHB7YXJAJm3MYBPHJ3oMnwlOpif3NMSDnrySzzJrsOtAi2RrRuCR8XPAMgJDQFIL/NLj
nzc++IpNrvUlwX152dCYlqCLC5ngPz2QEC9Ut4UOf18BMHlP4LrY4JIQsLsHS6baoCOv/vvgHOd1
rvwhSJnE5Ez8GHi3/TpFKAUjDRZwvwesEn9AJWDi+aW4/9eAcksBaQ9YI5FcqIvvzLpe4DQVfNcW
CMLgWKBTrq677InCSLSH+1sY7/w+VDDTYDHE3679uMHTs6/jZ/KjReWex2cnMYLHREbWMn8GQjTB
xHFZgO5Ra9ttDZnDYh7fGR4m+9XsLoh5QQbjbdiQREMgyuq8k94LPUUe7smTQ4YuQV7zPQbJzH5e
PMcf1jz8vT3GyibsQ3A+wCH12RooB70gLEiEeuOMbkgrhc8CUYXeC6k/ZF1XgqtZQ+KGqA3ojjn3
b9bZdPiUMuD5wjZCWo4RL+Mg2V5MT2Q4LpRm6CgLwUYJBVzMY3Qgc3+EzM6mZnhG2x9kd6H3Gbyo
Cg5WNtP09BuDIe9mujsD7PhAIbzFTwDUAbrqSYxjSR/Wgj29BZf+brsFt9At7ri96TaThwnQSAYS
rT4jfabwvfvuw8T/GoGUCaCuTbrBDcg1NKrcCLoBInqHDLmyUEyWUfuN37rNe/C3wAkFLAOioKhz
mgUm+FN5QpjJPGMU5QCD0S/Nn7zxF3jOMX+CRrSfK3UnF3svuI1wwVbv1TLGJDncWw7wni+4nXrE
rALkbh9GwGa/KqMS8leBZjekQSaBRxE2QcxKA74tTAHC6DFQM1D3LLtR4zd8ThXpNWA9P965do0F
46/XpstvDO26BSJoqEEFwBVnABhvCKXz4iuSzmCsVlAsADKKLkY5F6DwCWi4sLSAfotJDVyeQTOF
Rw7nndlnrzXgy2wq55Y8AfpnSHwI3NkcgCp2OtALLa+bM6g/BV3aq9G+QDFjDwq6DumfwmM69Q6B
SomA4PWJiurudooXwFlkNjcczRBvKGQ8MlrmKHlwp2Z++j/ybWQzH666+c60/oe5HjVK4+k9FHW9
iph3Tk6wvIMgmFMsoj/RQdpRWJo35hTz5Rzl2LtY68qMX+9CO7szXlbV5PSJBGGijAV2AGbe70lq
588EyWRhagH8DfkJwPpAA68jsfP6uJwfoMZeaZ2qsUKTE5iVCSYDbKIaG0QbmeHBichafoV01otf
mFVmS5ZjaygLEewJoHfgTuKX0iLFa6VPhIR4sjQhkF7ren8QaodE7YdGyAJgwprGfWzOFvD+eT+A
YwD4wHjD7ucSIan1zARMoUv7GplWlMmSOheT1tL3X2tm522uhvExIY69HiGA9wHwSZc7wlCsoZba
22CBCoFUW4jIQoHl7yCYLlHamNLgJgSuq/HoQgecW8yomYmPT7MyA+selkB6gdT/i/rQXdwE2x4m
986ICuTfIEHhEKwkMoxlgeRzwqEGXhfgdx+04aiVopw0VQfdzJxjJxMe+nVgTJlOBUynmAk9lu51
3MIF9uhJlUgaFVJ00Inb9xlCOvtdww1WshaOt3SNADUKRAVjOFAn0EOi1tDcVBcQI9ENWeAYaB5s
uHYIh1BUTNDlmehYFX1BOYqDbWv4oC/5B9Ehul4foUCAGAkC+APxtxGwLljjFKsFbCgRnQb9pk0U
4KOdA0BKOraF+kXSwxUXXlHMUIsltCYUtpI91cvGGCO8TfpDlc+/9ZH0FwCCP0J+my16o2YqejTr
ZghRNUQu0LU26AVCs6xzPnQXGSUsaPAk5zwsjtAA0YLvn4d7pH0R53Exbg6eIH9/604CWMQ/xUdo
K/+YJfoDuMIt0DH5JVjCdGHS8aFJBXZkzz68ODkDq+B/AiI8TlHjOEOMFTwdpsKDJm+roHmv/csb
qUVt3iQwQ/qdaSc0p49idAH7zkQwwKE0QfyVHh/cS5PsBMMt0bk4urchpMCNcgKW9xSvYpBh95Uh
U3IhvLzcZU9YadfoGJ1HaIrBrWckDuoPoKnQHQwXU2wBvGMsJoxZCcdEv1hi2DltkQMA6ugWAuYT
ko7INP7guoFN1DjK99A4Qalwwn8iNLHSy+A70XaQUhzESg7QAJ1jV8LZX+vNJBa1skuvHdLi9pfx
ZSCUfEugmNmdj35HxfgUf8cW7JKxOgbn/RgcwgOSGELMpp+fMXKUAEcZXm06vVu4DA3XwsxrH6hY
ef87/YPDiR0B8ES2LuddAky4GqwvHrfndhCx7J8LUI9tXfqE2MEluP8DRvRPzl/EeIKlIJ9gEfWE
Ybnu0jFAJoJORu/sslRz0TG+j0d9Y2fEoO6QmBzoMDkEhXtfKGPoTCrZzitC0BwQpbBo5OJA/wLX
QJsdf5wVT4Uhursmqgz6YCa1Huc2ERDJKADzQMIIcX0gvSAeslcKiN0zVjff9BmWfnjoKDa5YIM8
ZAiM/HPzjBxlkh7iRKzRX3LvnRaP4PEh3YIe9Aesr4dCTxKu0z78knRcso5/ztWJCcJ1iXaoBD0L
MKugQ8DneKBBfGYCBNXalcHKw91zUijbTSeg+7CsaMsGF1+GSxZVyjlssldAbkBfwGDMMm9wpHWk
J0Y/LMaPHdUG94Ue4zd8YpvZp/vUJne9Tye6PSM8cgAIxBAU+qg3k/pFTl3Tpabu74dnNDS3OoqE
f3oRRJE3EGI1ZsLL7p/9oYpXJgzZhLmAHquli/fU7MLshUKqDm6B4ChMgtid3kOLSpkal8R5BGTF
m4R7XzjiAon+endknjruV+7wxXsO3oNfpOEHgdIA26IzhRmcoIohA8YPB8B+QUgYEYD/Pf7VdFDo
rLAzkIXCsK1vpeBlaB3GlJq90/AM5gPLqWvvHVoRAw+nNUfXc06Ns4T57w4ruinD739EndeS4tiy
hp+ICIRAiFvkvUGA4IbAFN4KEObp95f0nDjTMT091QWFpLVypfnN+EN/7MFdagY05S6DAbMibuC+
j80QtBu6JqKsKCN/LpbkCpbWQvD8lKIS71hYNCAHyHTSODIoQAjpO1v6sswQbH18/VWlfo9OK6ru
qHfoTMlQCyFLpsHPIJOe6IsuKQNxGpr35EA1xNfcQ4ItG72khrlmwGr42qLl8n62Eu0D+uT0U2gz
2y8KjSeOzQx+ZpYKBEFoi4zl3KzjIcYbUApWdntKerdGHw2OtPCE0N5kxQkptguxU/uwI3DC3AQf
6xQLJ6gF+ppRr8DTo6iMTOx8EcKjpsULxKSozFGZK9rxjX7Iusazh7uw4Vmj8adaj6XgowTnpA72
IXQoYZjKOGofCib1DSa1Mvfey1hxmJBIoBoUnZdPo4d46j6s7VEAcRNepVBEey6UHqgUPbdeBtkA
gRKzEzU99sWk5TKMYOwwmODPWCP1HoMZMbrezBgM5jEdU2SxaOftTBqlphGPv7Ez4V7TSaCKW1F1
88wy8uaZActAPvE5xZ4bLWrApuC0NIKw5NrniCGBZmUDZrsQ2SDYU3c6k7m+wJz27t096vPY58rJ
0a0L+OGO2SKDl9l5mOK4ANWOxi0vUKyLKbNs+nGYeBjbqLHSjWZMZsG5TmPNlq3EkUmVN7mz1cP7
j4N/p3JMGzFRxpml5BwS8rGj6bcGYxRyGHk7aYh7Rn8+p0XTdP1+CEFfPGFxoe2Cz3EmvCVtCNSC
0oaZDSYM3H7fIUcCKSkpaKtY9ixGYsaYkZXe4s7Q7WKla9A/mpqJbOSigZ7oPRg1bHRxef4N6FQ6
OKcuUxRFruUWqEUz1t8sNWpX8zuoylYGg8k+lTOEmO0PUj0InWimbnZzRFLgyQ/vood2gJ/Twxvy
DY3dqvpDyRxYDDDqhMDV9fA+BIIiBbf5HGeDqj/u0lemZ260zGv+HqkjpmE2022URzF+M870hNt8
k2PRc/0Eu0S248V+FeDHEdJWjWp+vfNqRvkUJYwvqGwTpUJVrZudqLSBuNlvpwlk5M07V+iIzT7x
Nr6OXmaNolhcr5t2o2u+GU8W1zkTbefB/P0WItcDDV8Aa7EPgIN5ashiQHy1F9wAAU3Ufhsy2GYu
C7zlq+UZ8OFLejFcL1g4Ldf4DRE1WNs1vlV02Jk69hvOLGlEd9rPj35esEJsVGIYtncYXjL8vLH4
7EMKdMm8pFv6RBOZYWgyEHA+bpfLHp//Hsz8/I+7bgN3Ata0+uBtRYuKjiBGQiDfKqqcZl++5DXS
ZtByvxEdfkMt3i/jC5BPsVqAosHvTRoFSo50zAns9E900fJ9sE9EVFiSasl1kGQ/9M0D1nVg0cK7
j4sexO5CGbQiFNnpUAin7GHuSWmazhFEIB0XugkU0pw5LzqO9EDcXriij0q3Mz8blwTnP2LcE3Fk
mm6Pv4quNv2xDRtpb62PEYC9Pk130937a1bJpJO240ebbgmwqvtYRMmpkNOOdwku1CGCoCfaHb3L
6BDz6eUrV9j9AVGBKdlaN5hV0cOgP4VqIV1Y33JiOv1fIx5kK2JT9unTNlsRkF1eMoKnlHB36Fce
w/sawuhc6IRCStSdw7wNYp8II9THjqkNhWPQsFcHjoET0gEW6jQtb7a6jiu3IjQX/xkfL9Uf6wL1
qI6znzN/mbQT54nMxmW51MA0I39lIhiFLE/cBtyDQa7qdKK7rRVdIwUmYvdzXLQST/Q6NtZf6oDx
GNc+nkCsbibkTEmcn/W0EGzgvcGYI6OriSnwDTzESQ4GMgX4cZyoj6A0AeG3SgCyz/5mLKUdSpIc
yRtLN4kNoMEYumQqEBQV+BNDVyY9tNqtLj+LIvUVtktCH01vrUtl03+yS2hiHuMwTTkHuw6DT2fm
ys8bjUX38GaeA0wzzVby3jIN0qiw/zqWOp25u1A9WrV/hQWeN73moDX4ok5Ckg/NW4Zlf10AiVtO
vlShgvtDCq9rzBgq7omCqrO8Wnr48NHi8vSEGRfgT/tj9/7e04cDdJ2Sa09DtoIoBOIPOYRPpkV4
RtNzgf+Gmj9Gfs6x7IYstdWDLi6nLQsEaYGus1lcOLK2kcrZQ+wvVifdpv9HXAcB6L7GwBgZOjPy
e0IVhtIp+Ky9Qc+RYyaAk4aus9md7OwKoQPay4DrfA42HzEPg4xiZmWjrSdKJL+IO3ktOPeda3Se
Pgc0fOmYDv2XJ7oDh+XN7vmdERiW93wbVHHDv4EccHfphH4gefrOWX5zzVwewlbySQhujO2Z2oJG
UEHU1dGveXeeXjhVA2YYwXsK49kllWPY+PsBFHYNT0BZpBt3Bvnsyeu0S8Y/UDDogBm9YRt3PZb3
bvFOe2ENsY5G4YKUlrSjk+jZx9CpjPzdnJrwaWgW2tt36aGTabZjafioXmlmhmVNrMEpebFkuQUv
sJDsRJ170gze0aF8MpTds9Ce9oeE1fiyZ03WCvPF4cnEuUBm9SfTBxxzA0FwWX35K08ZiWLaxbsV
b42TaR9ghKsZd1qSgzMGs0zqxxwYdEPS7d9dMYB87kzGODrz0kekuaA5OABywAoUVB4WzN52jfgt
0EkwlMwsTUTc9UWzzyHw8X7Qqy4YXFxcZRz5sHC9Cru8SLC2O/yOkQME664y7eRcuc5BYFkHEs7+
PTnZuHIeCHNMls4ciEfgpne3Q2Atk6SwewFQNAYnc2r6vgq7eTbf7q0bXbqCg4SZwsZerzSAKrmS
rtpTddCaXsstjRg+SPKwW/FmrH37zF7p2ePzyxlPSMTO7AAJYN0tIb9BW5G5397YjVu0VPtBJOGM
8kDSNmlvdHGPJhmGD382SBQ6NPSexmg1Q/xRhhkzTrX7GDVu8lg8GJwPX3XebXMLXJK3e+FIHWQ7
0klDtwf0TUhUB7/1tbV29hN4wPAYY+0rw3WOUvrC5B0qyQud4iauGpVtAiZw2/EaEPA3PZMgA8dg
jsz5ALiGwyKDcce4jlE8b3iOZoCu+YXKe149TM4vVq+IiEhtols8epUKYXrNFOvB0AVgvBE84Vtd
w8A1WGSd7BYybW2YK84sl7qAVxZb57QQXjgzfhdzLznlSGSF0c4EROMtnjyKZ7+sTJiSwtR9gFYP
lZKiDRCh4D8BV4TN5Rh1Z1FkJY5d0JtAq8770+g4odrpVuP6Yp4XsDHQMRCBw8HpJx6F5pl0BGvg
hhPr6DNhBrxg4CtaWY3hzN4ZDvOQifoyJbo2QBkypSXwM7+Wv2Lw2CARfcefQqftTN4bH+OucxWo
IHsNFBH6MI2wY6qpJLENbyu9qbK1BSkOpKCimBFVf0GRV9lQwRG3g8rlWCs4kVpeiyEBKaUgu0jL
zC4d4kwBUv74KfU55OR3u7Viih9s0bir3L3I+1ULIf1/sfbOU2YGsR6+Jpgfp/UYnDkiKTWJ3d3u
yneiOXBB4qL5dhpGnjrgapmFPK5AOj6lQJAhjDTmSoyMLMuVdbd+ls9y571RSkfdF4st41N2MpB7
NMrKS/m9WEx56buwJ6UDqzh3W8nudse6BqKkBd3crrksTugAebQX3n+cvmg6KYi74GmkOIewphE2
OLz6NGxfr8GBIXXSybZxh1a61fXV0T0FHOAK0OOKLuDWfHNELV+gS8RfCjnIdqJBow23o+2oRhey
fBt6K5wlwDcbMMixKw+JIjTtlkwrwXltNfsZXsGi9Aj7AhHaLHt/eoAnKmNymi40qs1vhEHwQGpQ
gOOgrnGcA2F9WAFcZSFsUlAHhBfyJt1qk+lQLjI55mGrktlPVIaZuPNQ6dHBkinP2X//+WRBb5B/
jWk3O4+2ORHPhrDptJcAzwVqAbrHzFj+BzI/yjDypGBEW44gq5J4vemGUjeE7Ti4ADTsoHUBAMNC
D5TcG4t7g76pzJfYPpKzKQnz96nUQ5nJnGO7Eyr8o6Tf/4KmJ2+F3VW/uRhwkaekdiglQCsaftbj
Bx/soTWWT9eYtgfXtTjXQ/+x754Mh6WEVOi4fyWRVhBvbENqhAhgXC1BEvcyubB7SYX5sPpAqpo6
Z7IC/sXN1v8ObjXVc7DYSCxxf4S3woyWb+9YobhNQeGxe9mrPK9Dy8iY8kLL6Ybf5GpeKCNNWJFl
TWvnS38ILfRAIR76MhPmelyJ85Q+oQSnV0D/AmTbrmbKqWYzpE2kTqmgYpabFMaFIIEA/nuWC3pz
RdRsBQ/nYfCYsMkao8S5fFBfD9oDllizBBPSATqt21JWyLQhnABLGiKL/ISdVRvj0DAGkmSo3F0l
+WRClP/4enSGhsLcRTig2s3+OGKPwmDSmNBqCml6bCi316tR5yGSFzWqQPKIpMlw4M06pAMtCmUB
4KGVzRyBQxzoO1SdmOwDZWz8oybSvjoCsnpiFzKxxo7Ttf6cSWgBO5p/ABFSp6kWsO9BG5ANyMn4
MWclrj/El5sJHj605r4hUeoM/mvG832abbLANFX8LludB/zwOdxIcbVw3EzGLAD/FTZtMAJiSwL6
HBwQhJxJwx7Jracvzi4A3wdaZr0lFvYwSOpsOcQuTDzOFF8PaWrINslA4W9/6DU5p19j+CtgKClG
2Je3mymVJBjsOfJrnGQzI2s0+mDyh0wJaNRAiX44H2Iz2F5gmm/S3TAeShU/vHtnuBrM+z88qnu5
xAbA1Gg0noa7TPqlB0fNtUKJAeV7KgIXIg4cjlmlzb4/0ZO7aYVkQldn6DcpSVUDANDhTnLazmd8
QJ7f1Z8ro+ptNvxrDB6cBeZyzzhC+5N3BNqTFgQJPNRe+GLmcf4yNaToBIhJnT12VHCd8FRXba8b
i3Y4Kfiwy+kVafBhLN17Y6FD6wPBaTpgZrtAGG/RBuNTu21kvBB5oTfxYw81ARc+yYIo3PnRFwDf
CORI95DTfkg2nZ+C0wJoEYnz2TDipn0j87uvJJGjE8RI7e1fwg3+8t7ut5YIb6wwgVPWVpeDhx19
51xglZGf+YM1UQZ618GmeCT/f4Zfeg7zMQp4pGBdp5cJCttnYzz7OPG0XS1Q39wqMmAabSSEEIiM
4dliQCHwRSrCM5oYrBbd0nKqwVVnokwO44ZtrhCvZBpEoMBkCOEY/nQn8GHVjIeRrwiLmM5+DWhk
hywFZ63sNuPEH6FGAlAIzmwz3SBdcyRywq4suqZ0Lak5EGur+PYatWuQhA1aLtUSljJT2fju4/VE
W5WmLhOAG608m1Yq7XbRSwKbsyRZ0kVYDcG/XM/3w97bgUKyYQ1zYFBqX4cPLg7VBVrYWQ/ZjrJZ
XGzVOqOM2nLatl5itvaDDEvrCDVIuCJjTi2Zbn5SNX7C2QiUeMYJWTS9Tx3s19+sF3WmnLeX5dnl
VV4L6UOc+cAuiJYburGkT2CRzo4eY0W2d8wg0CLpL+2d1dm5sFaHKvmOU4Nlk6TtRGoHMA3rZLuN
9c47YWt+B7/Luiz2EcnN4PJjgG19YAnpjDvfjrVcvYLbQvUOKxIju1i1zYkyCkDlkLbiZo7GSXJ7
mWjsDXrhO5VajlImpXCLSH/s41Aaqw38c/aUgjLZr00TIbjRzXqSKvJQhP2FH4zfC4l8632oDmQ0
X4XIm83/zSA2LlbfwX7yQg31vSxFnemYyqQTCSuAdbtxI9xG0hPsFR3zfe0Hp57JU67FsOe2oJ0W
oAnSZEpQm6NrWUbwVXtL3We6IlI1OzR3RE4GQRkY2ugf05K6BtqE2dibdFLmKyf3SoinSPAVMj/R
oyAhTU6jmvEtVlkp2skMQbBwIbZxP9X+F5LqNmS5nYJ92HIo3phjNY1pD3WdChGn2gQSIWz3dibe
WMBFfpoZ2Vss0BbFDlhJGzmgHusPBIEFAbVDO+ZhH2kLS2GtJqPWVHiryVHhS80cDS16PT5LO+B+
8rg3CZAiQB3mgSkNMjsmRAtwDdMnr9lRt3PHNqCtrxAO5BQV8SKkZtklJPZXg38UOjckEQ8elhUw
44i3RWOgZVLQs+1WoAndVqYiCfhlfRzM9YrvM7GsQOUrEkgOjlpg3HDYurgBPW/9A1PigqLFnaEG
xb3U89D1OsAiM6YEJjv545sRdS8Dq9vf7WBJSIw3beJiJ0Y5C+MkFGWBCECrhFy/rxyGtbDahKm/
QPFZ59pR+XijgHy2NbAqCJUF2NihBLRswOprehj+MvQdafB1UI72nh/sBvovUkl66yBTCBlczju5
ILS2d5s/jMTT7czsNkggctJ0Rs5bPLtw8O/uqgem/IIWf/zBw4R276JydkufqmcPV1r1BT8N6B2Q
/zbqYnkOVJZi/Vca74FpV0YDvA68REkfe95a5isNJhPU3uun7K09HW86uLwPsuz2HNfh1ZCjUMRA
iMFHY0XzkTq0Ya8B+1MbMnwLVmejch7DM21GPUfGZiraVKhQWVOqKQ3QGE0I7ql3D660oyhU24A1
NQRGWLcywGo6m1G5EhMFvpPJCrDQLbBSLK/CXtELaTJE7RiEljTbjRJjO//O/quZUlwsdt2Ru5B/
ckGbnttmO64nbRr0H5jLpLO3QFlR/1IDSn70ZdeIa0QNxuEy2m5RlK3YQEjg3IkvIpAJMo7F085r
xotjmJ8BVfnkQb3RM5ugcRkjux/6/g9KWGpnnSlJ22yw7zDyfvXBD16Xtn1ncaDQ9vBUsDhQEZ0q
fG/NJ0RDJEC2aYXIzAGOyQ5Vm02uEYuXUNpF/QVsFAkqGqkI18gElN9QnLILgA+LHh9TYD18/yME
2cH66qCaDNll3UKsiSDicqCLtuDenHl/bwhEqPyhEn2nT5iOH+sxs+SaCXghz2aWRQn6DTxW16fQ
6Pgnz3dpWXCrfgJTT57yzdVB5kCvoc0G9C7qpTpXzJ3ncIzQ+MfBJmwiTEILZH7Kv2a10kcY6j7h
p5C48YuZo7DwZ1Od3gYvo3ehon3klXZZPufIhTDLQgTqN8VRwleMRlf6KOzWaL86pw2QYwpNobhX
VgU5G9X3NQcfKkPTpwdXDeIvraK9a3yK0xIBGrL+V3hI9WXPB3W9zbvOGJFNC0LNvXS+/hYSh+qo
2T7uX3Nhn9Fzpz4yTvbNvrLcGz6iDc42aJpCkUO5OrwVc4quPTSqeSNjdGu96QY58Y6+wBeb4ppf
FdWqlvSir3/A6CqhXITaW41ITCJmDN4sOXg4nOyK/fxrPGd9DInYVSg7QUXawARRLZL/O7aNyyYQ
lDkWrWqnj1QwAFjpyG6Ky65PKgdYfNLwT/A2vtRDE71HGYSjAPkixEr/TIJBFklZSSqt+rdwNjjA
1eG54QEgRKjR12o4gBJH+zl/uWRkcu+/inv68uQW3IsOScPZf60g1dWZEFg+i1ks3NW/A9M4BKIT
WPdUC8zT/rgNdGxM0t29q8DgjK7Zi5lsPaTx9x5uwcbnkGWNN2gJ8CBSXND0r4cyUIUlyVznQdMN
xXrgLvbA8Icdjc94H0gxceaZMB3PkDZ3XgUFw67Y5vscogsJ8S09peqcwDXlKfPY4Yjnl9XG6PkX
bx8LvbNp1pD24U4k8O78Idm8fc0qbgwzZfI/WnOiHEDQk0jEGWSv+WD0b+Gak3LSBs8waSXm6Eja
stJR+QXs2Oyrf8BEwAoBd2WL7SWP6SVtv7UWJWQRMWYz4J3OLGY/RJbA22cVSZiJvI1/gNGCKoxx
tKjqx0BUgZqjZ0lJBEnFvIWbAmnf5d1jEuRedeKtwkph/dS0HjH8GNLgJ30n0bVQxncOQ8Cx1fhY
o9BiPMY9sinrRbuOkaBCF2TjyH+1BJovpRMSd0yuu45oB8A15CqUCKAFUgaMg+1dsrWaLu61Z4cY
1p283HMErGmPg8QCvEH8ndD2e8F9hhTTzPRpBz0CRMmyBwc6pSldfpBiX/SwZGQiuocC+X7TA0jb
uXACVPeyAHocNDoG0ZF7K4tpuKMLi7Gxc2ZyvnjWdm9yxdTdPEb8XL4HvMGAdey+Yb1PW4vGZDNo
LWhq0Lh/ce4cHZp/Fg+AU4BGXcPORhGteHIrSPCIMcL9JrLjS0PEJD7PgUHuXKbTaGJJss5ZMJLO
KUrQJzkwnlubCSjzHavdNPR91lnNcMtDjPk7ubmVYh8WOmjsdPv21bSus9NY4XuxiYPpsJEpnJZ3
JhxXjeJCSrOqG6C/hDhW4Qri41fJiH/INYEAbimsptcCvQBIApxVfx+UNNsmTDx3g5PwdGMy6uVu
1G+j+3ek+7m5mlCEWKoMvB0kX+zPGHgEhL2POThxBMMvYIjLvEMQbB30c15GttKHIjnZxFtZAHvl
CaG41hqXj3ATv8svaE0R4VyT9+pDZDDryXm5Y9KGsZdtoj0aRGh/7L3dukZQ7Fp+EKzE4JcDsdr1
GQt2+XWaV+YWgzDgs0i89DX4ZEsAUqlanuanmLx0WyDT1KHnkb0sHI+NzdcALAYjF/YPo8bjUpkB
MDzEbBk03Y6FwBZ3wA8Rn0KHcNn0Se5b2WmtTZXBaAaTgEQjKkWxRVDgaiLNCSglqDRIySUwVjku
kd5rYRwANoLnvSFT5KNliFyJZiUdKZpz4FtPyKScwy0SNBYfCPtpropuMTWLTDmffegwe3rdKFwz
SeK4F3yGlrM8JIkUPQg5Fp9GgHLzYOvxtHwgNsxK9nva0eASeh7pUTfUDbaMith0IJ8QSK7THQA9
sROmdYndKKc90o8uTer/xDVB2rWmr0zxtvTdBesyMkdIeom+4jTRR20LpwDsOpeN5HSijY8UH99N
luheiUXWYYGm6dNeEZUYHQDCBRpPhgwhRWpFoVwAgp3cF3tnpFvAHQMBBDTCm7tZfEUpshnDPu83
f00jTC0EZElaTN+Pg8igJqJXTem2szSguG6bFbiqCYKEMyiTV4t90F2RXTVIGQLuA3kRX9rhXDa+
BdDRmCcwmjP5Dgohlyal3SgAFQYBpUBZqv3RKbiAo8DxlGrJBmeHos6FhH3vwCoaA1hHWgqMK4Ad
hxacdA+DLIMS5WbZ6k4uL++8DcW7NYBU4QFqcVHBawNuzQLXlS7pj7XBLemwbJkKGLC+QX3Snu3z
fFZcKu+CvrcNN4K2v6iiI7/qAMDJBbugWzBr4NYIgmiFFbjhDlaUczIb4f3BHvFJ7oBit6RGUNBk
lmHAyCBGUekytqZExqGbPoPgL9Z7ZzuUgQOtUmEDSd/0ZYz4OIKpvQhJJpbGvXwSGUFwu7gYhiIZ
k36W5IkQQ7f25hBCNGaduQIcGuT2UBX5BY1KmU7FGMJW0QO9qhYXerc39kgOqGOJENG53IOVHcyO
tG83yMdUJNz7EAS7mjTcagmSW8FPniHwvDVtBHp0pdSEp0omCpDjQ6/IOoZ6tBntaYp2qLcpOekC
08UgopbHEEyYs2MOTy7J6DwDSOHS0HjbpH7k2BwYICvbH2ubbiCElk3QfCM9QqTUR3WZq+Wm8AJw
CD/g+sNk6oW+S/bJRqs1vWnqSroFYjgtxvI6EIQIVc2ox9ZXCPu9pQqeHdQ4vtenmDS6uRYAPgCk
0SjL1pR3Py1SHNyMJIqAsYTXsJMEqDHBsMl249kf3RuWPFeBsQHCUmA5H+V7yXU/1+A40YJCXA40
Jyl82Uaua8afW/4BHGZV7CfaSB+9ixmCmy000GeO7ouUbq/cp8e0V3LBNfNGhucUAZADag7Mtm9W
xW2O8N1nhLGsjzqYj+ogP+cRqiVFYnYaCd7+GjawQqjtcyi7Q6e9glQXLRQpxuXxwfJoEfLZkGY7
75j1pCJryiiqqCXZ3WwbaUXRsaDKP5fS4IVGx7TwiabisahBgYgFJce4uXMPgWhiVt4tRkz0G85A
JctN7CYz8NfCGUCnPpS6YAoABK0pUcs6Awg5E8/xZuCV3H0w/ibmXK7mX9hiLHQhH4FaN6OpvWPk
L6K5Oyfve/YiydEjERQANXc3QK8VccWbjz9ScoDsQfQWOXrnnFzxLjhJJSWvThYKLxGbx34fzRVm
IeSPOs1PCykbprL2ZyXQLS3txTglbamHkbJVkQiCVP33iV75E7WYnXECFDt6eF8QsZRBiEOsOLye
QNBZBJibMH/cUaZ9UeSkjb9+sBXInlAek/OqZSEUm7X/eosvGSmmLzirIZiO50nfSZWPQb3x6C8d
er+OaLRrE4ZkyCXTZqUg3NuIYx8xh8E+DT4M9B1w0EcgyOLCIN71gtcV0aYnOGXVfNMF7HF0Arzd
9QsFnkaVgOt1kf7HNO09qBNtDrQV7BuiUt4WPdlveEy5rArQMoKCyGYKl+iBsuku5pruIw2TgQqB
4WgLbDmhuhItSXG0Z2zOhPq6OsB4wXFqXXszn56TKuJ4rDkR7xY86ccizwIFrvK8j0WnVEt8wXnk
Am2nsIXiscMqRA4UDkqgxILRZecjYv2B5kTIMs/mFVOqJDFJUEYrlsj6w5OWjlOPuCwRg70yyzb5
Lm/7ktAB/+WNRHha5ebA6pF3OLFaBPPHCIrC34hkBSOIagked0YTlc/IC884lCA3yfqU/4pGHCvX
6vU3wSHHjp54IC049h1SubjYr+/5OYV/NXPaBmrzctu+yPsLWWaXy52jcYbhEHLf4SHmQ/kS3SjB
qQTQzVbtmluw441FI7fLPKXbl1tTfFGcFcw/9XaFXH2Tvt8/KeWC0bEIwKJuHoqlgCSyUTQFIw7Y
muvIaBj8egOdZYv4IOGOHxBHdIwAfeNVxaf0FBCfiNPwXOTfJ/Uz+GAyYaIRaFAdg0YYWh+J4afR
m3Yh2QdPkugNPlg+IA3Ny4g4T2pEQ4q06QNvH/07OpzEixd5VzkFFv3vh4i8vCQkx0K85u1GnwRs
yhSQkxOfPvDr/rWg+B81kp3E4W2xiYkvFQGoMdAJnHomj0AE+BRbI+x9rKlO1Dzkz3h3NlujmqU3
f+VXe0MaP1KK9+CFRji6zMhhSEO8RU6JHgVZH1LMonl99iqi8WVOE8VlwRCwR2oppjTHcOttPc5q
liHK69yQ77/Vgw/aZoMPWs9uE60PLk4Yx1V7jcG1QgfPfXjYbhdPuFtvaWkIFQlNTAocaR5LlaHa
X1MDTeL0WJWyEHpLboWsOKX/nGoX40O/0328bPDwGXHnmpx80J9AvWmptkYaax2riK/XQB9g0Amb
UWO8WETy2MVSLeGAqmiaHUSynbV551bijLQ0RfyeY5TfRhXP3wbbJBg+8HvEiTORA9URyIL4HV79
2x/CmtKY3IMKGyLU/guzCAoXef8v9SDXwDI4WAeEQYVZiK8Q8fYxqGBEwOSITlbPJuIKmB5GK+Go
Y0+P6cbtgIZvsXy5A+GdnXFMZTlQv6AVesYPUzRg6Upwivxbk2g2s0wXX6KksHyaFqeKIxYCEtLa
fgOmygWztnzJJOfLFG3sAKzbOecAyDteFV0r94qExrEAWDXJEgvBFYMoZE2CxGNhyhtR4sVyUJEx
/GJN1+XT4/jBCcJXsCBgE7AVqD6Qc4ykZJV4yt8ZNu8s1QPdVz4I0xbiSb1Cc9Htuhf/OpD/F61w
8UciDZdAgbT27/8Ixwrq82/qXEwvbkybEpU7yj3TsNv4TPFCJpQrLpYYtoTtLWLVdI6vdiHOV/d+
QmL/dArvz4PXJSwGzl/3XWAkqHIYCMML+0FazpwbjN2+DD9MPeWoiW4RdAXnFiGyytfECgD7TVM4
LkjrO9sEnhjOKSYnQIDSFwKuPXzOOS7FoIGz1r9MqwEqp1dIusOTzy/2AIGfmMmEolRpXUug/aei
LxrcLbboosuDl83WItLK76DOCd7yGEjYagx5i+LfSc5dkQeaI81KKwNwSI5/ai7LTwkg+PxAioJY
fjB2f3Ocwyb52XGJbAZ9JJ4JhDHcWAoQ0wwyOBPJ2Mj0mEn0C9ZtAbsERRl2EMcAi8DSMJ6V3xdo
axvyKtHYFoKQXMNPcdsQNgznqEWEcXeuhC+5hOligaUf/y2iqSzzKbr8/E5opffGmtimXGE5pXQr
0WmWVUYzS26ANcUQtWmU/HVQTn9+thKXWRayGUhfv2bC86XOmy7wuBU2F5/7d3+4AATAYKpt2DIA
h5gX7O0CJ2W2vTAbZcVy7Xy7eBZwoVxukTAb4u95S17+/7+KApXswkuKQiiwXPnB+v0M9vbBL/IC
rhxLi3jAz/by/2xrrfzfY8LOkDjBh8FZweq4JBYSE+yCRf57gvzkhf0lH5Fvt4uikLUj/ggbn4fp
bElo5G/4szzagnfFjZY+CBtW/IB+H0QSL/Ht+X1qbHi85P8+/J+86L8vd2N569zDhZpXs17+ljkd
Nj50kURcwAfr4N9tUX6fjAe94KbIvRMy4dZkI8DqwQYdmxM4U4RBBjXiGMfSwuTiR016oy1XsIAW
hMffexGPiZhypUfzkRwY2AhZif76hVdy7dyG5GgXJ/dEqofLho0TwJ0YQNQOFzDF/M+IJy2rSNYS
DnTTqaQTiPG3fitEnFxIGGVZyK6pPZElf/C7vIDzhT3EgikTmu92ZEflr82hU8SaaO81yZxpnkzB
n0XTKCEwiTFlj8P6xbk57ZKAdzgFxGMMDN9sCECFOlso+wKkozwdMR+hcWds0OO/Qt3ocULcfKpz
mHAb/xL1cpDL41l4g7ILL4JhQNSkQ5Vuhl/6JkzZI51ZjXOHLBqr+XHRTFU2sSCGX2nX6uR60dn0
K1eN9jAuvG/WNq/4fCA0SPind+xqL1QF+SFMp4qG1d8MN8NW+oIJM6yCWZ3RtwQdBh9XZfJDvkdc
gs2bHv7ghtrNuYS9ja9PuvzsCiSCMgVSFzwWtD21iaJYIl74Rt2uXy/EeVF15ZmeEMP/kzRcn3gF
Nod/57F4LBdt6xMLFQwBaHNWzELMaO3af/idCCyts4RuKh4c0KNhkJUBeTCQ4acvow00m65MKRvh
kXaKTCrpBxi0GygKyFvYjBKnunZVfDCyR/E0kp1E1iJbFsVfS7IlIQaKEQI1KlkqtBrmzVTOPDgi
izxMPZO8VNYRNE68GJqk6h1yCdYf217izMegapJdhhckhEhjEgKBYrxkPfzG/OyeQn2AiS10YtHU
ebh6yk7w5DZsE/4M+6SBMTmeWclmeByLH6M+OTBRhr+IRjeu95wTfEuOkyUMzZNxQlnghrnLJcIA
/picsnuOpI/3jLtkI/ASsy3XfHK/WHZwUVBWHzjfOb3gFd/yW37A7KkbXO0aI44OdEk5TMi13Nn6
dufw3KdyM6ZPeKnCWJV7vQpoiLgfuAQj8SaR01yWuRwwMqgXMBJq7yTdhOR2xsxeTCpmkeQ9bedN
Hv7mezAG0qdX8uoP3h3QY+1Ddh7AAx2fB4iPm0fzivWClArytirn/gH7JEpVCr1d3Cmv7Fn/tZYW
dtOX4dQO2PZL+PTdpE22SvIqkvb0GppzQd7j8oKkcnwZKeUuxiF1N4eMldQlbYPeQE3k9JAGH5Sp
Dy2RyqbTKigRgevyVhQP4NbAeWS082RRCJMLljYrgMXCCpJTRlZUg8NN8ioCknWHYklcQ/wS+SQ0
kBddxEnjO5uNPNZ6bO0rBHPmwHCcKnZzCwLSZvjP7esFzgR3y+MC2XRhC7Dl9VUt/sVKjLXsgbO4
Y93QcYasCOGAb+jGuqnEFTai3Xjj9OIGcEo1J2b/vRdw1JFdyHXIkywhF2xrPZ6lDCEobf1vAM4J
+Cun/OTw8vYcMX+541gMX2BoDKTQW4vOGiJi9pURje9b8zB0PKhRgn6QQ4VEpg8nllTmZC0SDle5
J5tgKkmJeFC3ibsLEq0bsvMiJlHB8GB/kFH+c0yQnUVr+edp0yKOiv5y05fWyX0NSTkTOUUejcVM
lvJ1Cs1XeOV0Z88eMsFcm2JEZ4TCmLBQDiANCUm8LbwCl4Yh32azwRuWraVCS/c8G0OzMLJNr/A8
x3OQBTad1CH78TiA/51b4vUmlb+chH/EV2Y11bjB9ttYzz+vWNyNaYtxaSrOcCJ7SliBLMRJRDiT
FgIe2mjwSfIm1rOS5N2dmmYeYWHxYsLetJ5oJtbGgRvDiPgbsPhJOH+tFoxmsX8jM9oFpDVS+B6i
M/rafPVsX6hJTlbhkaHtYFojl+U4+I3Y4tlJhILnILDPTBo3YGYtuXI7T4opx+O3Xwdw/6V2bAJi
OIH4PNFpf9DrVgabr/fyL2w6gmhn0HS+A2AoWjSbap3+luXn0FRUllgwU2s22ApICiBuCgKSiJlp
WQ9UR2/wWFZLEJboDjwezjd5lKM7/cUMu8iIFDz8DJtgAYEeDT7D6+AewZbm3rhopSD0f4lEIKKX
Q28O8TYzDvw7s9kmwWNcj9GJ4ASBC44jgp5iDGG9KE0glxy8u/2aQDSBasH2ek6UWPMqeQCA3PAW
cD+ryn24jwAqun0z/v6WbARuxa4Phg/YppPDuaGulrB2iIE9OPAjLdznmDiae4Y0QMt/a01spaCx
72C+Sn6LsgOLXioVVnKNbMm9/3IWEglx8KDd8yRuwFwFdtqnYxgrJqRo8V3FLTX/WFTvdCpZ/xc5
NGjoKMWXOvfFhHgFkXp9LX4+SYI2YOix0fqR6AnQ0RX3DBQhHDFf3QAUbTubeTeRnu8U0srgm5yX
qD+E51CkPir7Sr8fHFyv6IZAin6YqQb0q32Ixv2gRXXD+RHUwSxF3hLzL/GpqMbkZ3a1OFGwXP4O
dPknQGpmgLKIa10X0ZfOHVTUjZhsw2Hg6neokBMe5oIWgJQ6Er0Gm9wSiy3hG3eT51o8/vj0u/lu
tBvtd4IursrNmjmFWmw9NJTaGcfBhlnsQEneCJpEitfKv+kFTiumH9gYcMfXrCL6kEOElMJHSVOX
5lY7Y8T1xQlghkjDr2OS0W8lqyInwK0Qj6mXAyE8eJL7Q7dnwIxCN6IdLrlQDQGBsNurAjXfLz60
9VlYn4m2mhXXoJO30jbxQpblNbkxJR03//AER5Bd+KABlopsffBDf1IkSkdKVAs07NZpeZLZ+NhC
ERHyJXGgv8lXWRBIR2NfYBVBm4ZDhaNDp1e7XdW09d5089jnMQIN9Golz6z+R9J59SquBEH4FyGR
w6vDOIMxmRd0yDnnX79fsVpp794TjD2e6VBdXR2sMpQMQGiHhSHDdJEJ79RaqrZtA5HDOJ7rIOff
XJonKHdEc3qNEaVizjgNt/GDaaUq8FBoCcQLp8EwPRciegwro4k7n8PxOjHSdB3DbnSF/v8kp6Ap
ut/5hegu/XYgSzMCVeVaiKErSmvzeQTyR+YtX8k4MIw2YVi4ZS4g9QX86D6eJMKltRHoXYn1p3hM
Zbs1Aq1IZHFCQOA81ygtLRswKh5DgAY5d0QCzFhKOc5Dm1SZBWXetKefFJwKplm1GUc9JUtJG9Bc
7+HNUGpPnlDJb7QjweZlSoUFjLu3sMBkJnmOftVh7rXnSQIGGVC+jkYFGqm736jMt6UXucVzZNBq
8+RNxPmDxY9XW3wRWIF0uyexbMuja1SbMMb0Pt0la6fAOSdSJ/rJJ3oIhpziYtdOy5sgVAHB/0qs
BzbyYYA0VfMIRRTmawf1eCc/TABElZA6CKnVIpvBxKW0vPnxPwrwpss8gJqWpESpHmjGi5iZ2Mp0
AzQJIyAg0IxrFWdMamDI9WwT6DekTY/4b5CDzrIC/Fre6K94kKejwGHz6/Uf4Zlh1jtF2GY67hrP
8mgDjivj0viLF/yGtBbyifzEIVkBYMDD+bl4sCKgDyQ8nC0cfqRtmOA2IFpsfppSDng1laiPEwdo
gfrF5ScklxiCbQTIPdfVPPJcn15BzGar2Ba6rNmmCRuUgJoMGZFkAWs4Bdwb733FHaZuWB3s6dff
pT0gOG4szUg1vThu/pXjvwd0FDRXkR2BX08zToxYo3mHZ1g+e7A4VZzYkGoTlcwVHzDb0r2JkD4a
KR8mOmlaPcJTSDIJG1HwVgUDVXTL6eOcIdEETYrpn0SQtH13lblu8eQn3l/dqRwsBWsAgewRHDEy
KAvWjeE3zuNIn8wC49eaYh8YzEcsqGG4W+ezOITT6X+EQ/omqpVIQ12XxD0RoCDqceCSUG+Ih7/W
4jbKd97kaQe7CxULfR7vwdBqAecUMwfSOX35VBqjYZQkLaIHPKIQL1CBFtiCgToB84KGxiUEQfFg
4Bw7HwQ3pQNPse+zwgZAdo4+hLuqOkO4J3pgRGhfQ7wpwjEyQ3I43poCbxHWH53Ev2+oXW3N1CaV
8qEQ1pEuKmIPNPruDtKu0Uw5Rocj8ubmqdXLHmAnYg0jIR7Iqj041HD5Jr0v9a2r8yFXo1PYYJww
XVX6h7eML8kZRA/I5GB+Qgh+WS9a4euuFEShszECQqI+cKk7EtdFZoCWYuadfDw90inaDU5RrTuB
yb71bpH+iIwhFVwoLMnDn2T4dXjkb1J8JIZq87qIkVitn13Ed1YZjag7EhVxvzP1ho00IqXs8FHD
YpaA/oWwi4H7/U2whWKzj8tt+NGminiKdh8tNQRCEF7X8XGY96DQwlqVzSW58CORHO6AUaXWE34u
atYeyQZEaQmSaNXRKreqQPQK2G4UxB3q384cFoARaoAl5nfVTK3v6/+iYb65j/vU4d1qD70z9U2T
C8/byHMqjUFyzOZNY775ReyWTRT3S5B+8QeqE9sAUSku6UQIj0HgsJiLcHL7Qwe1daFj40StdbzS
qzrP+VU0vjgdcG9VHVKpR1gb+SUTfyiyNGA8KzmWn5sKYgOlgwWZKvlr/GJ0+pDU+yhihmTc2Bns
JBUYhNjXqe2s55CmqVhNPKxRVO6DZYLTjYeq9juOQWqqZntE3T/wUaGZYnaMOKOq9yBHmjI47T5A
ogSTT4HOzx0CXKwXf/+qmoWI2HN82zFmHdUjxq0gb/WraOVtpPnIn4bQI1998t/42SI+R+EHywpY
xW3ICQLx6cA2MNX0zTnvwVYxgdUlVM2B6uJkQGWY49ujXuneB/eogA3DqYBxcfSVjJwwEW8KEAcX
ddUO6jYO8S9xmITSKs1iIO4YEURPOrw7bwK7jkSy2C2R6EmTlwWYFR90LOH3zhDPFoQuanWdg0QC
WMrkMnys5q5wERBuLbSqCUhm2ME43SuVzOHShPemCralb0Yq6a/ayAp5yFrx+7ONfRoW53dK1Vgo
/B8Dv/ADLaq8HtpzhNQCRwEOIiHvMK0J0ZEN8o8dSf8pa6cnzTpTtWGsdbQGn3tw5RJJgKEqyDC2
bec03nYYSxtVEa1I47CHwIXl4nwaLhhHNWDaGEF605V+taMuU4mzdOp2H8GPOrfOoNkFYu7YUVwH
sky1qLjYMI676vyflzMaEebzT7eHsKgihA898bQHs8qapEvi9CLG6SNO0MmHeAIuU4rfHIUHJkE1
yhd5J2Z7RBzCWwOxjQAhWaJ6uknSmSx1zq3Rn1NBKZNG4RncUeEzYNHc1cZeEYBsmK379fVOqO+Q
1z/tFz0y6G+gJIdApUXWyVXsVPMIYsjI5oJ/widS6Jcwm7oc7hgNOCag5JBEHiiOMBDHfY+KyX1U
7WE0IEfQ5uAkE+qF2VtADV3fqyaksGVD/tBGBdCo40x+g6YNc+igIwn3Rmwb1OIEcnUgdMCLeQzq
WSV90D9/pAGHtgyolWUoVetky5+NmTT5LUZOfXGTchFfjg6cvu+I1vKIULEUwMPD+4iXpKj86kS9
0wj94yU6Fv3/zRw1CZWJDUQgA2+LMdCTHhkLXAdEzDjRSykVijaBygusBlEzXl6eIbCAvuBCl3aJ
JARjAUKnObZyXtukktZG9abaaWkawJVNYOj8QFpZF8bD2sV+DtuH0cXO1azp9GgePWr6BOzUFPqN
oYLvMrwLEDwuTs4SVjqV1pGUizCh36blzZ6rlfuMZaNZT+T/O0165N3BE7ALGZYj7ShMoqOfcpg8
Mbx9mm2sa+9j0elOhwOq5R3anXiT+Cfc2Ft+rU0obyF00KDbH+Uj3JK6gut4oyvvUepBYssRd6O2
jOjwWEx+GIv+elx44b4qEGKX4vejMpuIuZGjx79M9sSrWOPrYDBCbkTliFkrSKHzKRJaWIFpzn/Z
bhNeJkKriCtUUZippHV3AyjlkA/hdAZvWLYI5kGOPdBpRw7g562l5GpgXa/gX3PLkGclspMLJIOS
Cz4+evr8SxIPWzbberwOH4wlMtdFFTYkmrtak3347f2h+u6iB8EvkZCIOyd9Er01AhJfPbH0JKgd
7RKJmHYLIac1Lz57Hn/RYIry02z6dLlAqgcvermQO816KIm64BtgaXqkFv45rZhNdEFdjFHJwJsb
/wpZYhfVKF4FuQ0VZdgXzIE9ZS9PzuoNI6EQ7xi+3ZA190qIiVbiVQS7hvKxUpdH+5m+OzvVK0PA
H7gviupuzECsRfleJaZ4RKrMeNpHvzEbq1ahWp+k2gr4Ssj/ENY4yj+2Dww6NNA+yzI7pEkaDXuI
ORAA2Z3XwdvHpH0lMQ+P3VOzCD8K22J90RX9UOiv0UDcEKf3PcwV5Bk1MBc0LK+L1T2mr7KTf1Km
BCcPNGZJK/u0KOz6a9AJAAjZi497hF9R/PAZ53h3we+RKbOQiLyaMzxP6AoG4BScYuVf0LGFGoWO
BiwjqhAunUPdclLqQEPTKHha52iI+zFZZzWCaCjWNZ/aCqydySUrnlNmMjPoyalWzBupRwKiRwjj
q2bfUSEpu/eaX0EelD1fRgfJ1NYIB6Bi7uZOOO3Sw6vTnWbVX05j7ZR7H5oHsFY77wqR6uLekEFY
2U86HVGa6OSe/Tv5cd0pbtJnJaGYX7k3C8cfAnTAJZdzGvdpV9PjFHDdaQAZVedfAMPupJsfvTn/
b6RH68HTJ9J/DtadXPamE55O0LGquLt2KXolFf+R1GjGxNXBHDh2yBTtO2BeYKxB6k3iGVmApnLO
yKc2xAICaYG18Ad36i6agVmGTUi1juoNvYmkbjfD/gqUU6iGd7G7Ki0C4JaD79qUu2BhWzKFXBOf
XO58WtLguLo4t320yUd3MGUQPlHK8W1HnD5q/c2JkUZqDTd0cySE1hzMpCAoHdPK3qOvVW5wsccN
MVVY/hC6q267HqjE21AFuvoiSkHjdFTeevc7SBDCewW/O6GyMnp/HWoQvVvC+m9x543BFU4+lvqz
IFuC1IB69S8eIyIii640Vf9Turx2zvStNLkLZtz/CaHTbaFpcsCooOZBFldoI8UUP+I1w4kYTbAK
aCLPnhbRx8Qpz2sw5UtJ4crEHYvBqzdrwYvtgR6CDdreLCXDXyUoyoLwlHkaytWI8zDWdcI4++Li
1ZPbXpFGEaKxPu5jtLFLiaZtHILBbDCgFwSBvU1Kh8dfIUzv1gCkFY2eUZn0TEEmN/K2qJpiWypW
Yf3L5MhPYfqjiXXEoC83CJHBj/AKuBvUbcFQ003vPL0PqGiNpJMpOA0iwgeXlAq3n5jtcoDltbP/
CSHUAcIbxYgg/ioUMauO673bXwCBqsN1FzX3m5URH4OzBroxUBaMnsPOmxFIvczg7L+zVVwi82Vu
2t/lZeVQH5vRDmoO8c0RaJJbrLztoOYe2DWA/vGsGDDuYdKtdtnB36blhtRDPdcLWmB5VLhW7K/J
XDFqHVEkruo+IfzQK33mFRYJXxXjflLGQw9zf5XkimpGKZuYPQ3Nlsv6nSArFRgEMmkRjCKR1L+7
zBi6uuvmE/WvvWAMekrQx6Bnfvb1QfqFhr2d+ocZAgx/JevYdjFTVGMeLh14x0DNX9BKP9TjlImw
D9HYnE7NVNSHgHI1RT3UZlvgr5LJhQvgPmEboJDtFN17q0umPG0RxxK2MC0Ir7/SMGvIJiGNCGRL
MmyPJSAkGTAYZZmmXOichBMfEhzqHMQ4EtiiqQKZ3qqaxQBGP8QZVRgMJVQnk4MvstoTBtcX40jf
lYO+Ai10vVKLvjWnQjDlAQnHkBoklEU3Aba5T5am4XL9NU/lH6C7I3J79R94CJ5i7OhZxfEQn6Ga
UDsGdO2yJXe8GiE82t8Z1qP7QyFU6K8GgtbedYvCDbG7d0uO9LpxPMNde20Kg9rEKUwL0Sk5spuR
C+E7XGWPOOwt2beOFAdPbfRf+Rraj6RQ2r6NqNijDYTaLpShAk5UDJhaJFIk7AAZkjd69Db/A4Zi
BYsNI+tUGsGiNdFdmTiqTyGyjHiAh66JN0AgGAEQ2mk3PQ70D1F5pQNylSPwFNSsMAaoojuZkczM
B3booPfKrecVSaw389lukiKY1RDgKkghw/lDGwOMqOjfd9ZPR8Wu+5JTuSACAOiGno7FdBGkIcMS
v3EIjvA9H032DLe+4AMwBCgDjvges0c7De8Row9S7VQIPsTvzxNJ3tWQgJT4sk7uUOy94yPVHKxm
VsBW5TtPW/px3IxLmY4aE1PSE4iDSun3MRjBMGpPXFBaAO9ORCxLUv5hdO8PWOBg4cRVLlCK/mvG
5dagWrCaoEfkZ6pheAh7MdyFvqNTjFgA6wQQ+EIf6YtknblaTYrPiH8halN3vCx9mICKMAPqE1AE
tjebvAlcD/AEo5EzMt7CECwZ0Wvr6JZ/OXGwtOpeBZynhrq3RRSxgRWZTH5kRDbgiZt9g5Q8Z2I7
r/7AiFdLKTNKplnQjqp7KgDzN4UggTw52l8084CKBBFlW0kdopEdgVIV+s1F1c/FUY5TJvHSRmcL
H7DCvyN+4BYpWaFS4OSb/yUjReWnN8xbrt3z22YS7MFAMF4Z/oXIB6JdSwFep7vlIOu/xHBY7V/8
33qb/w9xD4A4FCzBlGZlVNSvUB8EnRCbEp5aJkOTFF0i+n1Qmf23ImLQXSlnUvaZAuYWl3lyRd5c
mP8hZQLq9tgRFYlZ1q8jQsOYKE287gPXg4BFRfw/iw1e0o8PyxqRgIBEqrAsTQFxRQ2pc3f6+xAh
Lhz4IYg+qYVyApa/hficQERqviDbxRThMVzFEUEdysTEMYAT7ux3qMAdQtwnhkBg4aMNh5GAFmjn
HAi5mQKKBK2Ef1YtngiCzMWCsvmCLK32n4KBHPMB14K0SQErAXWKaGvmvazp8t3drX5VEozIBdB2
obYVZULkQcNL/3fXpH68OQBGdUc5zr57yIq2LpUQHZvkHMBXe2Q3uxU8I/F+/nMxQGqEhk5VFIX+
g/Ptgo2cvIx6rJt5ZaxdOeUkUPtLusxQz4TH4Mwo7QWZfokCFb9I7h01ogY8SNlNEgX+nsLX0HdF
TKo7Ocre8NuQu6xa7+WbhJ7lLFkbPPW69cUyHtq7cDc+tWv8+wbTmN7pGh1MQK51iHWiVxI4R6wZ
6n1i9dSYO1wJ5hLZKWfETrhf06el3X5RqMZ+w40EZ2M3+lGf5w+ISeVWvWAsBjhVYerJDYCMhvt5
ZorDRdEXy3xtj98wGsYTuLP5v0vznK4i0828WhPHa7nSPuGqiLCiGIN/x7RqnmC7jfAKH4jK3fvP
iu+UHnYLKCV1iCmrQIKHV1fwSNUiAHObgzjFDCvyKzF3/pSASzstWK5Ki6lo3Shqfdjy43vAnh5S
KEaWjC0/Hidw9BNmtuOE3n4j03+7BlwNfgRcbh2GFRblTcGLSQmVIc8BKYeiTnaPsGxrR8j5+EV7
xTvmBVEyCLrbDmRXQ9XdYnPumq17qooZdO6gIVbhuHvyQAENtKUAvshFQKPKaU+qAJIeuNUQw/7l
9ZUGCRbtD/R10GFGE0n4pqfnVzmP8oi2+B2N7sJeMJBKae+6TJelOtqZYxVFbQBxUg1gW8R18eJF
nPo50MFYZcqiKrMrjVBgnHlgD8HfKoatBAQrlyafNxxZxgxAZ5cT/wES9FiyM6nod3NN1mFtY1GY
H8iSLxa4PYSOmqjEWguIWJQImrmMoBv3wnK9FvfOZZxjM27aghP3cONqPtSKTTRFcQIpjAJpY4OS
I3Ar6/sFyZ789fcxLU5FdHB31EGwo3DO8hjp58q9rwhNzk4xuYJwcLbxEQmmpTCFpXgko91YdeG4
RDQyFjW4/v/5QHtqrUrEy4zd+CErMmKqBiCtzsqjDI4RQY8t72588u3j6JFtoi4wIFuZzgWyhe1Q
tM87Q7XnhBHk6QwA+cb34EaDhnUGeCOGQ0NdlTacK875pNTlx2EUn4tsENJpzGCp4NV8dnCNELVv
eU76fqTpBodMZo4GDHbGGBY9ceyj/bvYyoVYQGWndVSBbuOJJiPaFmZBddzpWBC03N9apCNRVCbj
IiA/s5h5RhH/aWKyyFdVsc0zReUaX4gqAj10fYmnzLRQqn4/S7Rebos4/KgdzdHH67CpzN5uz+ED
Plz6DFdKrTiOnHqeEB4lt6rNsqK5hxOGD1n5cHanBd4kPTJv/4uC6MKruN5qUcmyY0QsxbQM90ol
cucd6SPTkzmkqIr7wCKpWEPrDDhFXEPGjPYayuPFHtzfFSEylX0f+g8EDVhoEI2moLUbU6DBbSS7
1LAVca1RIG7XehoUOi60Z7OMe80seraLw21z01Vc35Rc8F+lV/fPCERRcPlYnYpdBqPWmNEUgrP+
o0DlY6pDeuqJX8ClkWWkUEjyxoRd5mjf4hEFPgTByBrohkdQAVzW2/ZXZAsM73NLSePo1Jk0FZTp
4Cl4ufbLQajLLjBe8dkffe1aBXmnR+D+AXqf0Hb6NCzCoPMgZ89IwcMZ0n9V5+yTPxKSkn9KSe90
tFNxrUSIjOoQs9yUSuzEF8mVdWzya+9wpjjOTD+ufOM5+sYvCDVu/UYHzYr2A8RyI+InMXeiCrBe
F6tB3YU4Z+1K0EYaNojoqHIeFHH4J7eQ1kGEdOY4cIR4qiSvssrwhIa1L5ZD8X8YYpV7or9WU6I4
60hKOOGldqc085iCk6y7mu+0pO3V2gWKf5+etHxxRSeXjjpChWI/ctphZ+sDOwPPJcvwlr6xLmu/
tzGIOKoXQ80WO/eT7PzpuTumTR4WES2H9oHbAsBcocd4Y9xgfpZr7/skaUgfPsH6mDoZldKtSxn7
0dp1zr1tDy/3phWOpuGApONct3LZzjVQDgklIJ43mi0U6wi8Phy0FvEnPjvrdhOfcgYo5XzOlBKJ
ULR7aL23h5NQsc+8jQp4FZK8daQtX3EETRUYZ5ibNAwMYeRCPmE4sPDSr1mnrCin7T9jIRlPN3zE
JM6ezhSmF5k6Ie9vwEjFcsTpPdk1FW7g9uPD4Wpg13DF4rfr9EAIoPmJhhnIna0pZEuqDdMhK5v3
hgmHClZmPdgssNG2593MrEYQVnVSEgjltIzEwFERX5FwriwASniexGmnl+VV9Maxs3Jb4qkSZdED
CYVNYvcQuUq/opLGXrQS59P+lf0gwhEoEfagNzzY/lHWV94k/jU+czxsdMpsGbrECoQMcrw3Rgng
DIYKfP6DyRJceYX18d1Ue7ilXX9Ivkws5ARoHqtA1SXVY6LQ9md+H/AwCuzyHI00RIf7bt2btAkE
ZqLqqbTIHY9JI0ThgAvoy5PJIk/Ldo2Lgt+zRW88/66i0FIPWgzJdKiadqlYrPxpjbENPy4U8xGU
f+RaV1x4OZy0gTQfjFOiIkeynw+PN5oYX4DcHCGYmHCipAQWtPvRin6x93AI5zbwBpz1xSKYQsjm
Fb04A/n2MBkHrQwwBxZIkOulqeVlrYBVp1lITWv0jf3hvKkdw/Mctoout7FDzUVLViH6Om3s+oGw
43Ezd9rifiv5p6ZMFUcPfyVNqvrPqPvYDkWK3zYUSA3H1S4o0Mh7k94Wgh0pE6fDYfoOoQ9dlXEu
AR9UeRXhZ6oiE7t9Y7whDuSbFJNycnJXy4bfP8Yk+qI+H6k+r4MJY9Q+1N1Vz8jRIk5rMu3opRGF
Y8rH2I1GB/Vzbw2ZyKlQ4I+pRz+pTVGQKeJ1Sh1dCrhZPFfklho0ZjsJ4RuAlJu0AljIzfrWgqWn
9J1a58plk05RWhhcO+wOU11usgId4chA+PmYHFni4Oswh3bsA2PPXAZ0IerZfkE4KvR+vmPQ7c6O
reatO0F9LkTkkgwNzegWqmNIftzHa+vSLaGFshtpUsMrQpT4avdGH9MMq/6rVbH5FY8xnysbiZG8
eWo2tnvF49ygAxuNmG2i7ldCmYWUb94nRVGyJozEbd+ix7TE2lGBsHoozF4RnJKUleqJf2vmUviE
e41gY3ZGA7/3FQvJBvglZsIVmYosLU+kEbGso0Og4duSMAIdq3juqPenZ2c+YPq6W37n0TqZOgqg
XBUNGmv5pKbSeTPP1mEuW6eRovPO2IlOR/KZ1wojExhpOoKkRKAehnxp8cpJscWn/Y9GcrtzDfWx
SNJwsWvbrVtpLYEJU3Cr/Ah//Nxokknat/+ysVxEOB/sbIMdpfMpusYHlIrJohLFhftDxcu9UBgX
WqYGmEcbeME8iWXVEkmlg9wvGdM2Ti/Cm8IAwcf4ZjsQB6jCMsoSvZozs8iJV5y7fb7aTF1fEC+P
1iEj5jypJ+fQ8uqEYBLxCBWTU7DpvqlaOB8JUzks/sfatO6os9xxUogPoiq2R4JPqaNAARHRbgg1
UO68Upg1xQwkjEreHgnlDzY6XnttGGsuKZVmGDtV88eifMwbEPGKenmx82Ckl8rip6C8N6PmX3iE
WvF1V0zXXfuIbHXr5pYeODcIfQGjC0FB5AddXSsFIZ+RReW7xRghGm6U571QJdiSC1BcdXCH1Hn/
6lHV/L7PjGuEuDULgzeFFFfn7y/sMc2aty2BmtcgF2w6yzYDPPskjCQlP+JEhRQkekGcfdngQCX6
/M8UTBE8QJQACQNm4FGi0+DiK6PTQlF32FKmyfRFh3mbefMiVQPEFTLGoPdRGP4VmW8iQtSdqhy7
m1k0OSRj6ivWWuNgqNvSLE+cy5fF4877R5RW0fOsemdwQ8ODEjkcLcTYVLrFgaLmwNKQwgurIaeX
cuGHk8FsIc3wrJtv/9FFTvOmLAXN1knEoWx4wE4dLs8HtBF8EBeTZKLI+IWyVx/fwlKAgHNwINGM
Lia83biYVHVKHGTeIZDdNTukZYOQprkTbezDImOPjxqFjpJDNdo5hTJDteyN0T6sjMh0P14h+GQP
Sgw9xD6o+jJ9Z3BGonTZ7yvfpKWdAJrd69gMrHSA4pQQ+8s1i5Xn8PNiXYqaOqkUNzscuSNDXdFe
Q13RBlSiLIGLatVp+B1veRmFBUW0usVkSGbGnG0KumsXWpLKto+IaceS3JJiLtKjDIMuuTIfRcBl
59n/9q8sfY+51mu/hBxUlZnpbMEQ7VWQcXYyY2x8LKkNeZcxsds2j+Ln9dI6vjbUxtyZnX6lZJrn
bi+s0x+mC6fkYNR++42bBQ/LBXsPvSd2KGoXL3/5oceIsCxBeZ2H/Y3hOXod5q773P0n4tlRkWPX
MFkUBQ704JGn3dshNs8N10iYwixFWrsdMTGQR+sTVILrUpKtu1E+w3+w7BF1aufXOcEMNvYyjZ8S
4EC0z+d1nW34BuMb1vyRFpJHJ19Hpg4CRKdXYKb7m+YW3i7ySxWmw7sHGg1O/ChjWkNIjSEWQlm5
hw5dcYBWu+x2eJWllAze/DCoYwleJb+WrnuT5mV6utkVJEepfd8K+g76+ljiw+yDZhYvHUGpp8fE
+Q9Td4+U5u9eFa6PvUatCgX7eIs7cd0/m7HdVxskESIVhXFY4T+gUiV8aMQcBIXQ7BKrMs830e+Y
PwaruoXwdBh2HgNOnPE5JGiZJgzqRFANs4XAx8NmbCJlPENqEC3xAXd7BRGr17mYq31phXUTIh4d
HnAg7wTlrZUYkK5mVEsPdYEFig6I4PJa69wCGcVLc0w45BfEn1DVl+NChZpD4x93eDNucrEOa6nI
M+8KBna+4u42SPSV0VcMYAay3yHJVUZE8McFexw3CN8OxwumyrtGFiVAHQaiHAgqG9Sn7ueimzRh
SZDbW3trhkaiK1NMGvEJyamckZKN+tvWsQjE0EH7ffRXH9gQJPWBym0CEmAUiH8/+DxmfK1NmEuX
htOHLDjrq+6xYla6UymCmZSTF91xF7/9nxghXgBPxyK/BrWgxPnv56LNwLkwaxxtKqtdBBbeLZ+q
iWN32Dg23GvN0CQY+A4pmufD6wb+cr0N2H6wzHhMoOzSew6YQwf8kzaAGupIShqkLAOjD4OofI0I
RnD0ASI2cRegRLsq4EMSm5SDmAV8p8TjSFzvLq4/c0qDIUr97m35NuU2uT+30y8EHKTV3wetAiJ1
81kmfUoAzQjoRITCcrhHoa0J+ZvpZQlAIuNzW8ieSp22bn9HpTMvRLsdw6CdnEuX6nFbttui/F0g
/0G+SdE9bAL34WX9pbgWbB74MZAL+xeOymoa5dsOfJOtjdwm7YvlsIpa07B/N1B8GmiwthH9oU+d
IToep54Al5yiRXtwKo7Z1bUo8dI0AacI1FpqrJgD3pBLhAqJL1RIynxeNyq1SMiYYz6EnWrRtdeq
ktwmSV/UE9KbhEg/YWS1H6ECMSR5AOACjbRQqrbIQ6g/q2TeMmTGjqEurS4jchLiZoQW2BnBPtVs
PpJvmyEX55haCoqiWInRfNnnl5Kka82CzLDOSDv0i0t+ljcKI/gTYl3pk8GYiTcDbcjBT4H3M6DU
TIn61T+sJrKhPpsdg0ASf2rMGEKxuzU8U+gguAcdN+o8Bt9BbgQJC4iCDveDNiPsZ5qmAeUgUFvE
Fi5PznUpvmzszCNDlN8uWy4GN56tSR3BYLamVYrHaiSceHR60z1BjyIiBtRh2jWL7fxiOnrS97lr
8PM2QS1rlmaGjsP7hpvYBoi6IOzCT07GjgGO8laZOp77fQhBAuTFhpUkFui0UE8HlreSQfSKImFa
7GCBdkPWp/BbVtKRTyhOr2jUZ/R09KI+7JionRvxEi9uHfC3/OOosSI8qzGkUWydhOX1+wldL14X
eWZnyA7bWeNsZqGT4Mx5+aZlce98zKtPD7ZC1WcwvvULXIAO2n6/FKiAsEW17GNzdt4afmQMFUEQ
osw4CQf1PQOhJAf2vKPFzAM+HFlhaXZJGiHwiAfvltWCNCoOGWlbEyEvl8KARYHQpfOLF6Jez41f
dFvBDvy47ErhSm2h6lsTWlZXwe7hJnRomTFRBOSgKID9MFWO9CCpvhIbs8vZ+A1KCux8WQ2C5BUu
LFoHQziz3IHBP158J4mS6QluKl1jZFSglDF6Ad7XtwbsfLj4BVgajMYNqKPDHqHHP0uzQG2pFEjW
TrdVcrpHdAMomMJJb+g5W3VPzG9qcUDszgXWoYfh6aoSvDb6IMjg4Ime1XT/ZmRw4cYNKG0ibU5U
6QDCqq1djIq3DyYBa3GqeoaaeaGgtIyhtZnSBC3srhFSkkMfNgEK3hsLUM7yuA0o7D11bgVMhOt0
qHJu6aur2l3+86SiQd0JcWrOQNdCKT7O1g6nJFGOQoKsAbnP6dowpmKxsYm772HQoLmtRasVY4fA
9I/OtUMNIgluC1pcPS5Myb47ngaCS4WTrqFImC7QAx/BQ7KKGdQVnpQ/hocZJ8SzThuC/CbMsrhJ
7m/ZZZ9RSQOLWoERfrrIGDA5fvu/AjngMvjOGN8U4e+dyEzNIvuiU07kYLt7y/Vdi+XgpWUDKcl7
x0HdWfUa7m3rVJkS6T6hg9adMvBOjv6ip7/p0Xfo8UImGDgsGKvVNRQOwb8lJNSIujAvOPQYWtnJ
bEDQZRVoAqTRDHElNZt1kTwwlKgwJ7xPsKZ3sB+dMlVemd5TbYJ9GANARH9869AkgwcbcoheaZb5
+gYVLcYVEDASzP7GaLWFT7ZapamaD1Tk15jWjCl1yB9ZnojTX2cqTZPkGq+yYijUmwwyjGqMKYna
yuvkU2Ec7JEgBDzrF1KmBa4B5JSN/lLpVQcwAaBdJgGv+LBFFA8Cqk6B5zYtC3reG4iR4+pExCBL
imBmnLO6EtkAvvFim+GoBxdcEIILh96FG5AF3SnVWQzfw+6/ZyIhRgkg4XOQlNuce2pSkGbZGQA/
9KPg7/lpvl52g8CNgTVYGFU+ITdgt50++xpujcv7FEEcFQ5qiTB9qpbnsRVWeA3KH91VG/GnDqcS
dIYrolnkRH7Hp7zz5njAs8cDO+1I34j67LxFw6XgBQeFwiUbmZ9eq8IvJ0bCjTmkeKcubJmAb7TB
0G8orT2SY4fG1EhxvP/zjgllFy9muBhWg15wDnzEiUbbRAQJ+Ui20wasdkdHIubpAYIJHo0jZq9P
Ob9T3qOo8aK/T9W2uHOhJGDTLMv9Q7xi3wJCDDACXbjZvCh6VEtQlFX+WACNBdOpoa/OTAO27uLq
Y2fHN+pWkOWd4byN7eeJHBQYdi4gJEWAFF8LgGem+FBWgtWn88CpWULCVJnDRJ0AuXi1MREEXA/u
pcHHYVfFsbmzS3226hivnZWtNKAk4mUx+YdNOpIFPFEU0Cmpzhbomg4qExbXgIPlc3jKHkjaxlrM
AITYYoalqLUSnkslY5Y1gehMnEv3MuYAo5ZQxdJ7bBN4aJHUfEsRZMLOG1msgIfGqxWASFJep1Jk
8bO8BVw0gjBvH5WLrYNKmIUB1W3EiAmXUDZ70RW95nno1qBoD8ZCoSVbWLEVQ3WhThHQxyYCJBzB
OkZ5oK3Hm+hCDUmzr09tC0YX/eHg+zNI+1hgdFNAlss2mxqUyWIdDPBp9+bxclX66opRgO3A3ywj
h0UkyW0hUUF/8IzGVkaKs2sr1tAQkrDnETZZ28nbYV/fI3RnKXix6dBO55gQAVYRQ3TGNDAA1BOn
8Xqr2Acck8XBabGK+QyAUGQR6fvgFkXqx8ib8V3Yez8xYxYMZhCrxH7J0oC3s+9gA4ix2yDM8GVD
eD1ERUwWxsN00A2BcraPYMzRJcfT0eaELGUnIl2Jdk1BylYMZuiBzgRjGp2GQuApfqt1xOKlmYQ9
Kix8LJ0V/JEhTF1h1VMPh4BfVEwcDfUkAvhbhGv8WJkqOxEsUW5i0uBosmCRpXFsGVUEcr4D0I6I
fR+VnKTLq3dQAaVRnIOTea7VwzzjXQ0QPTekRjdw73BltSBpGFoW1kZeuxVQMfI2Cb8V45TY9m4K
qmQPRnzlyaWYkgoljoOQgbXD48mo3fOvXXjs7Oh7ZMNzMpF2U+Vf4Qs+s8LeSSIGKgADo2SJOq4O
jW/3NM4HskoyjwzukenR2n3sfb4bKoXtkNm7TNRpY7a3wdhMebtocFBTF0ztEKBFIjNhonkYKhQb
jAgFI0V0T/3Uyp1yP1gJzAfbiMhTpwJubhcZFKa2cHINa6ZIQVZvyqtYBLwBtiwVD5pvFCfcEsXv
U6xB11u4A76BEA4vCWDHvnrI9DrggiSYoe3qZLsjGwoWy/bnxrA56XrH67NMfA3TkCQYF25C3A32
h1rv0gUlJOIeB5YuH8ZU7SvEX387nObpQlLxVg6LjYlVDaidQHzrURLtYWclo6GOcM/908vBRBEl
vnG3EAfHEYuNhmDSJfCCS4H18rLngGixNx2DwONjxgGmih3V5UzggRGUIv5kv7g2c4xwdtisYAqz
gc3FZmJTsrK/N4QBDrgZ/STFTswiG3jTZk8QG08I3N4DWXocE001ohqrZI5LuWG8SJ5arDW77yeq
FC4w7ht7wRSkq+1CBmVRlD4dRN3N4ZTsLGdDBVpYGRw/FEVQG8H7PZBo4PD3DkmmFbh5h3b3Er68
VpGihhrEkRDQySnwZ4zkFYcuQUQbN2XDmmMLYnDAk1kI+EDsiwtGYBwsIKIW7PRGFOtxLpBbwCIH
Fvv/bA0CfEbCxEyoMogPBqxIh4u0eJe4DY4na0Scgicw2HntNZEKyB/kvKUMJYNrZQasukVsjOJn
0iKBIMZmc9QVk0Lh4k1hSgQ8cj2INFggPDVKQIox2KiaGcSLcPAczPjrsnQeu55Qj81EgEjx/Rog
mDItIaDFk7EBsKE8OucBeTM+QCn/VCVY4hOdCVQvSuxJTa2M+m20gEHMcUIEEPyNIR4S3BkLis/P
i7JlxAx4ceQoNXn5UBEBTmYNtRLZpzfRHI4U0jI6UTWWVzFHiYVRUIaT6FLoJ3LOAqwWbJmND3+V
Um3Sp1xIKKjEkMGF9J8SNAwZyYCVYMGVG7TM0ARb2tLR8lwpX0rA7W7RPMdyE56E+47iFRDAJcwE
B6tJBsGp4RiYHI2wXYg2a4eSoxu6WV0plmt3/NBiVjhUzuxmuO7GU680dATvIyIxlfM6L+zoZ9xr
o6lSJ2uI75zExC/dSRpUBlNRmvBnK2t874qYC/dhPadPgpQayRfaDUTILYdsPu03cZiIeclC1ZZY
4QZ5oYJslzwpbojU8tGbspkcZymgi+oIGEg/KVJ6jxzihByz07DSJA8d7E/6RIRdT2JTvAjx4h6P
Bh2SL52J+IsO5527ziT6lZE1QkCd1R32ct5Y9DZfHNrWFl6cvrkIiUyMIAszYL08TgYLKNIDPgOr
VY1TTAoHnMzIY5ct7v5sMRt4uTHCtdSK89BPcVsix8LcpzxI58GbHyYMYA4E5QlcJp0M0H3IIEXA
RfYvLGFZz6ZURwYbOwCbJp1OSZ3QYpu2knrIM2tlaxH7MxlL/0wlXJq1v/G45k8vbLoP4kV3GmAk
EkhWO778ldh8YzQKNGiDA4PcKum3FFfZq6Fm0udm0rz9QFo54HudOV6Q7Z6sYBjBh9lltHCU+H0k
LBy1AV+R4+Szt90EFZCJB1VbdV3yK17XxAYMoDrnaQM67SUEzXZyaeqzCCSwBFfbdhAYbucth/wZ
CQcY1eJcdjm5Q6KKfyyd2XLi2hJEv4gIQIDgVbMEYhCjeSEsDELMk5i+/qykT/je0243ZpD2rl2V
lZUJ5sNgcH/9R7OP05pMKZ6xA8nshoSnAbGbKkGEJM2jHvtShGgwhpeCIJD8iS3gpJJj6aFterHJ
11HqoDrSy3MA1tQzZnWjFNNL5yTuyjwF+jEaFUNda/GJGUJzKEJI9ZCTSRJyZ/p4eGkWISbp0HWx
ECTdIQgQVWLVOzEYakC9w77ilOVts2RnAE5zERSEHCH8xnpDvCthEaiQhZvQm3Fs0NyGFkiNeLcS
IpzPIKOPEg8p5A5REtPjpGVzVVDbRYKMMEDXeUjLlx4wf8EJjyTW4QNU/ZgnE/0MERx8dHhpg88d
ou7qcXd4X5QF1KrtpJf2EDmkbYiMBwVq4BwYOztyRwgoB808CVtREB0dIiyrKFovsYKtl6ajXght
b06+SdaczakqbYSBni74UUzeNJBNlzUgBCvnIG3rKfIMAmjGc4CvOTFB1fFrY92peXZuKxUlVCy2
Uhd+XBAmKzYZey2h4E8qaRhzcT3J8vGEpDCEOv6u4w9ZMp1BnL2z94Aw/KUbEmGIt2m6+384gLUE
V9A3uek06ViTYmQ2IjHnVHBw5+NesvlCOWTPHmCmSCYep9ppDETEzyjd2dakeYUDogDsyGqCk8J9
mMEzhJ5Pcc9gONHvNYV6hSSXRsFAe6vRxXTqPfRTcsbYQIfFDmgizIyRE+WhhhNLVirS3+oE0U+s
Lggpw0/A1NGFAv6FfpPKuxRclMbuYb7tEdtcEdnQJPiWZlJ00XjSl4bP8fJdU0AAowOcUU2lQcD/
2P6C286J32Wem7OSjaBpnUa4bLKIwW6h9jD28mi/UHoSxFBvc+NjqnCYNRVqFXSjVp0paYzLjI4M
lYpYYoIyV3pM8VSF4IShKLqBrmcgOsNBsrONJt5MCUke/Z8xdV6/vwT2lealFLSoX1XfzEjcMedG
6WgFVatf4iNrzomxKsLmxkG+ilSn0iVyQtua8jqCU3eDM6C/22hYC4S6m0d3cbGba4ntvifPSd50
GO0umG9YwOHqvtcGyPAGvf4PQxq77gM44PcYGrMXtL63VYMjsdwgxNM9d1q9zegyKQ1bGHnJ/QDh
3ZdXgQcjVe03nC4JV+G43GWcEYXCEYNCDeeB2ykOmWHN+gCHGQPx3PgAjHaLr7fza/17wFBNuF84
yOvd0xteAVbOvT275c3f9sHkUOn3udz+vskP6ZVSPAjOeX8hHTUx6Z25dGxicSkyiIVywqMtQB92
TJPvp2MZzHzX3T3Gks2gBo7JzLYjOsNhJJ8R6HIiU2hwoMkkQeGYgytJ5L9xnJszJb3mSwaYDymv
kGwfERJkkjzzcQy3OfNBdohKYlFyA1sux75CmFJywEb4bN9MlFk7SE9jhp/8AxKpAHjSgOR+slK1
rkkIAASR3WrCQUICF9Ix//SVwZUIt8S0OIUJTfqOnrWf8zr6erQPTNixQe/T5Btw6Scycv1V7hZg
SnwUxMOYT/QJTwxtXpD1QeTEZS9Ej/QEZ88lD77EQLuaeZH8DFQXfZu7xlSdhwU1TdIgZ9EWFFlS
lUciJi5H+ogNAB7LsSwhMCCmL6OStymdRh7G8dFrzwKIxDTgGoxPq52wHv6eLdqPKsokkqH+jbhB
u4nwapbnC935CocR6S284Mp0L9eswRmPydNfp7JeLI/d8kxthPqg8AqGB6c/cFNwWBxH62D9t/Fp
Sm9pUb6tNW2ggMIq4Nii4aXQ/y0o2+xeuBbdQWBzkiy/GiZAnB13PP79VYdZLeV17S4fpR4UgUDZ
lDQ0aOHgsJWhqAGVMD3Sjz7buXf17/7R3bt3uDx0kmmfXnHTEQ8hx9tvs1p0b6kMMWsHxjMKWXRI
dihTmlYGrhT7YwGIuFa/qpji8Uh/ClfCAA8GPomfM6G0ZQBEvUxNS7dgSLRoz0gXRPaFmhR+/Wx8
sY3QDpGIRnvTQW9jWYZIm/mbIiI1OX+8w9HdNAgI/cqoHlwAIYmo1EIgsv9keRl6IgtVr6nMiCyV
FndAAZFeAZFP4sgIdjPYXo3AF4TQ0BwlxZi86am8mPi4c+NAR+YkWPr5w+My/01M/ImwyIBn9YRT
Ir81tQkyHLN3bCH6xZuBLHTK9F9xIqf5mnl7HkSTmJ5ry7mkG6a7t7EumP5Oh+V7Cbyjz79nPPnC
5bJZXD0qftaZqEP4MODXwTXkN34K6AlbmDbyYF3TnBa5JXOaLEep/etLQYPfFGSkOTUMhHzZFTzo
Xwqhg15HFf1gbAZ9HETGNaCOswkqZA9vEzbQg7nTLwW9qfr14Z0HXrAkqdP1VBamWRAciHv1HoTS
2zdcNrBjKJhV1u/RZApfnmb564gEIeVoS9SLCej/ifqwUDoTHsBbE3+WeSNOVUNqNfM5WVWdL15G
y2DPeLw6XHpvD7huGhYXA0+IEYRWthXNTE4Xjn5o3ihjajOcmfxn0p4byP95ZrmW/AVcyDXj+mrv
SAuChhbpA5AlfSdV/XHo2IEzYfdyFExECG/6UjVUOxjwCAWCgLvxb2HrAuglqOVsR5UKAn0sLWm9
s7mB80YKOj3lgMpzdN4z+AaNcZWAChkolojJKSBIn0RfJllZ7buTs2CuyrjVlm/bK+Qp1NZhIsZH
HLdBP+RiSwlU10lXysNDBc4sV66FOCY5EPx+J4V5zysrA0VGhegt4UJ4+2SH+x9gJ6wO1E+BR38D
VLnBJkYDdYMkqEGncTZxgpevkrriDMyGPZTMQxWRp537Qo6bMrZiaSSYTAU9SyaVg9jDNRGxsp5Y
ACZvS8RjJKZsgA2k8OilT6hDI4b1FsQzk/ZFsCdyXLm7CxupH9p53NKJU9UwF7QqRNq5MGSPLa6+
NDuoV02PuYCn/yIjZng6AX0kN31ZBo/+QSKJrNugJSp7UbX80mL8HhPka+TTbOhvD4ncKCA3XYim
jd+PVpISdfL+9hrWjBoqOMexuCWo8/0ElIKkOtxACnBSXTBKAgbPIV9YssnNwlKvWpkeZUp7fY/P
8a13GAZKo2jyUt9Q+WvUgYtEri9REzpecdAGuLhwNmr6QaGp8I0j/6GqL//WEEyDyQ+8hmAsbGra
WpKXajLaQEJ4ior4QU0IWEcL2WcW3398x71o39MqohpBZQvzYsaGnHn6JO8P6L/OeqPcbU1fsI75
BFKyCkGd5iwWrbQKR2nFMgS7aDYRX4Hw7tHwVucIbFa7BfkQ7kTFc8D1oBPcKPnetFnJ2vtUaKKx
wggG3YziJ9XYBjiMdN56duwE0exByu25UFrRGYIGogXSpbRLVisLZvQf94DcXreK8vPqATmVxP9u
e9oSTnuNWxCDXmThjLLM59D8gZ8AoKk3+EX5lDCm+UeznivFcMUoT+Rq9CVMNO02DCnIeuDoZZt0
AYxY5QmNJ7bsOoi4U0DgqrO+PwR5AAmj/UOjMA6pTzUnHasC59ceHQpprO7bgCg026swhj0q1HlJ
BYOIaTtIx1l7O1Il8HEMukJscqX8KDS7rRkZ6/5nRw0A8JpyYUlzRzf8Ew7KaVValNXDb1np2UvV
C4zBU1l4NGGo+3ViXboYEiTMapWofuf5r7YMlfgTx60mu5dtsmY1crtkuEBBjrqxnkf8Ys1yXZ0c
WRwCqNeIN2EtvsgHmbiKjBeKD4NSwDz0frYhRYYiwJH+C0gDF6A9+QwNHokBLet/33kymMOhoNHP
DfqaRG4qXlFE+G5ZhX+L40O+rlvZBAu0Jc8pl5w3uTXfIezvmcjzIvTM3nsiuXeFrHNyRXZG6Su6
6DxAEJHuEnu/jokZQjcUWRzVWphoyHMfgJxPzPvQeSWkaXx/pHlm5KKiL7e5wrzyYVC9sMpTDRsV
MPXxOzskGdohSr0O7iHYLt/dBzcqHVG+3CgsNED4wu+La/r+hvXWbN6YPLCAeGEKgGNv9wlnHs+a
U5NwIfyZQSSyULR3Ie/LPghBVGRmNv1qk8tkyEUUcCWaN9G80vAtsoosV42C4nLivNfUm8zaPQGk
U3UnyXkbULGcU0wGS9q9WuZM7CnN3jilrnSi9yCPl3HrblEoEhrIMdyR4qHm0TFJUS+qm1YnL95y
BR2QC2OPXDbpkFb4V9ZbR2DRva9DhY5Tz5szmdBkJBmDvUQLDOKEnbUfdOWk/SUyBYvYu9bJmY4Q
iQ9fyRV+hDnoZ1TV5NgWq2Ovua7DjRpVSI0AWbqbv10ilxmUSEbvCYBVv+JhoyJTlOvI4HBuRI23
RcpWtt/rLKE0u244IOSNx2kumyVlaCBTIExoZZIvazaeKKqgNcoiagWQ9EQy+DcEvhivC9+UuPeR
roDAB6wdUIs3A02ww8kAdcbNlaHKObovOErgK0GHLG0pV6CTAe+Le/hxypOM6yjsnSVm1wnxKV36
xur7AM7aPDj+6f1fw5bEPLf9RsTHZrZ6hncKhB/CHgdGA91BsUrmYImh1eOCSExtF7AYu6nRAfxN
ESmixd17JgZq2M/kmUh0NE0JLbrmABtgTsKniHS91vQdZyYL9hTJj2CjiFnt079dgVN8dZrbynz4
qrdRAYhqq2fS8rZb3rvAfw2EXaI3h/iHBaERTWVLSPc6j04OIY3PIsu+9OAWA1pT6HbT0SYvUAuW
EcHWFCCy4CgqM1L2nQB1VcDtbDRVqPDucG15S+ApSr5OA51RpWne7t2HGv8zPU3+SdPgxHqoEwlR
Kg8+ozvQteKtfDN2yh7AE1SQbeGDEBjrHYNVizHtn45OTU03o23/9gv1g+v9wK139lXAA76n9teU
rlIurt7c1HpXGiBoJiQsJNk4iyXNUkLHQxXpVbokYRm6OzN1AlOWSxe2tRl1Xevn6Zmxf+U0tpZZ
CL2F+gkQ2S2Nt+sllfY0AwpvUdyqmm0BvxF7gG9xo3ZeFxeNhWK1d0rpo8mHA+yqcm4L7nlgw6vV
q2XYWFfXLT6aLAqkgrf9y5OcSUcPPTI2H32ZkRE8IQ7sS3hfZ5QwLZo8ACL+KX6ULWRgwtXiR2hK
s39NSy5MlB/xU+7MHwfV8Ph2bhen5nwGxvzs7oi2yz3TvvE9alTRVN1CjEX25Ofj52h7+a3xgpK/
HBoGonNG/ElKk8xvdqrhZgrwMuKY80s3APAmJf4u3o2pvlHvB/1IwLqzzsJbUV7iR+DfA/B1Lmb/
tHwljVGZgTvwAlTqAHBarkELQZd+BXLQh1ujgE3DIqXVPdJi0kLKYjPpl1hbJ3Tv2RUqt8PVGUMJ
0iUflbmh0ryvrL5dMEuNg8COq46MENz18Yp47CarU8xFmSKKQaLa309pVlwRyUVXL4+bIZLT7TqY
Mcg0fXhQm4qbr8gbuZMJ8vx9hpyQzCH8PgkJI0Jkw0IkHks1PNwK1zDA755Q5zkPkTwn2UpT8S3I
K3soi61Pv3Ma+3u1IC0BJEa8b1ub7tM7kGRiX4A4Xv/SdDf7+AbNrGLd325lvIPiRxE3uJpw/sPk
Yof09J5kJ16lu0mrYcHUJRMO1rVijx47gtIIAAYJiv6BNfDC0CZngoujeg36wkys994x8dOyuNqs
7BrsqDo5Cr2BqVSvCM3dO7gKIBqgjnM6u5uNf6B4tZ+D6oEErzbiEwgjwe0DasN84depea4edUXu
7WFOY4vsBQOVRAj/cuzVqU1SrPZAdbkVbBmfcgDhLO5T78JrcySScegpmnYF1S8KMNPZUOzCKoZp
onE2OhLUQbdvAJD6zIXrj7jNMci+c7uKQJz3XVzU6ht5HDXYRqTGxKjMpVnA3DZLpU4NhNRYr4FX
Z2GRZTTj1rA5f/FjQuBcJkNvCsDKEFVOol3VThEbQxQmgOapGQhOJjQIIEQCEjE3A96wlR06M8En
SgAy3NUG+PWwavYNTkemwzGjoixvcW2XC7BB0Bho5+AKZaqGA//2mKlSrfmfZWPwhDyF61iTsXE5
RLUsUjch79La0uwee995djmscEkjHRfoD/9mgDtQDPQFLNc3YScfaCFzO6f5b43siU8DZ5gBeFI7
pDUR6aj5+eRBQ1uKzJ/OAyOysssRgD7Cgc9Wvlh34IyXVa+SvP3NaWqUj3Z1eN3tvQW6I9apVCU/
JbeZkOYCvlssWO+WfNDj+eEBfgKKB3Mm8w3Eihed7ZSGrU4ncXCv4RFImBo8Qc2gbisPmOZJ+TMv
difQ/5kTvw8A7164t1Ee2b07Fcbs60GtBhrBeKWdT+9eLbt3oBTju9Wr54wDqoq+VTnWsaJXzZNZ
1ScA5WmGEPRkn8WbqLHH+8HdrPHXzcCOGXNPMS2BiOl8gr3zhLqcW4sHRngs9hbxE+En4Nc6sXsD
Sa0C6MhDSAtDGnuMFy0g76Ca+QNqaNBKhzXAyPJ0RX+zoA1Kr/5bWBidO1vkg570bkwx3cHxxup/
aNtQYKmCi/+Nv78488ALCeO1cZPccPjoy7fmMKiDNKk8MWcqfZCj4x1TOdNh/Ecuo7LPueuchfR5
9yXnELVwSKujef6hX/OWTMe900I5lvDK30FZNoi7ZYmcHu/hdnaKhGTNpW/Sq60olKvu+e/VwSlk
S+3UiLZQQ1SNBPtRizfywU3khikLVji/H2AEenvGrAZ1ilTl2TVoqj1Jr/M5CnJYP7i71QukX8Sx
NsF+uiEVRbKDI5aEZLkUoacfHlabDe1MfqigDn/s4zc6xNoX2tmf7iLYT5/ynzltrVfy2Dv96Rn6
5aEzPSKSCbEjuoQfBLZewCSmLScNmNIOIZEiAZ0hbhFXq1VBvrveTrl7q8aOlgKQxlgdWNHCdHfE
hEBb7eebVqSfKSc05/JQ+O4FhTflHpf5bi5o5kAJsXWeqEgPr03rkW4gqB9knfOVkEPh637xF39m
ci0DYAsm/hfg+fCg0o1HcE/fCDn5tML29HR3YzVjbrSVpWiG9gi9kGQlKJy3BF/0kerN7Ye7nZXN
kZ2NtGg4GUTblSnFv7OQ1sJyNYXP8nTucNCmqJT1L3vYMHBapYSCVhCn9c2DToK7zurA0WaqQ3kM
oB2twhfPx2tySDPozkEE/V7eCc0wj18LtGQgtvIb6iRRV+aDM/P7gCjiym2XLbItZdAMhguEenQM
jm3niIm9Z5CiQ8/AHyApLVuygSb4QUe/atC2mJR6dX5mFvZnT1NflbBMYx5OfQapCxxN2kGQNSRR
YVVC1O0xIc7TQWN8XGrw90Y1SbkOPLSw1+jqg85p2mTSGjU1I7hbS25ZCMShfYuq3XdCtiWt1BPy
JyXvSZk7gaSB1yosKguQXHDhhNk8fkc4FAZjmMDhzU1lcL+Tl6Iv4T74oKAxokDd9A3pLlRq7kjh
X2FQSV4GzG0+MqcmOACcWPDJRixECo14Bl1oOwob2Kg9qbbmeSh5+5T2Kmkn1KH+tPD6WYiWn7St
EHWfLUF68N4CbNOFZnwaCeRgwXDmo4PrAlGSoQ3OROHMgB42hgr1IeO9HGg65yDjzyCk0IdV5nyx
R8qTkAdBkvdCDUSM/7q3pvi7WebdeuBnhKIQ9CJ9qbP2+A5S3pZXl/xiUJ8vvBsrzPQr9piZzfjq
B4zd290XrSKUcoiVNbYeNAVHOmF11BHNtrhZrHO7D3Gp4WzXhbeZnN16bJztFpibaddj9I1tA4mq
LX2s6/gRN6eXXvXbZjq7xjaqz6d763fDONjBY8LUfqDubvjl3tlFvca0mfFGZJGW67Q2NOMaP+mz
4ENIQb3b/EF9f4C5S7yZXpxX9O5dr9bibpvzYmnGl9l+/dwjIVgjWyWQugUDjuxK2Er9nGn9ut+6
enXUw36NqLx8uK3BR5Jaksc5TrZdzgv3LhFlnprIhVQk0WbPkAjNckQO60k9s95A4VafQcOfU//j
tiL71H8ePGQw6h/7mLydVrTtNgw+U2UXNO7Rw3079+k5BCAs9WogAkta5Ubha8K6wUn2dw/fWASs
QZVYi5uf+4hYTB4Xq00d0xzXHT4jfcc6ydh+whAoUuM72kDsRyCETtU1g8VEqsKkQXwBziPhuyWp
mYhkJYBbfrE39/Qml5MLqrxGTGshKoEecQfPB9c9WDBIGddgy0Ia7P7TcOLAkd73dzbnBXEfElzw
5lzAExi950dPFg55ojKy6h44PG6T8oQzxecMhnmNUCSWGYj7spFgI7efOAojIODhiQt89u4emGaW
Vy0GGZ0zUJOaLCBAhf13a2vwCwnamIZUu0Z3Q14WZOF0gJrdoiwVJuLJM8LUBZV1jDSYk7mT6jYQ
MGC//1Zmp18EqnBR4YCUcgsQvvdeXybNgbpvZeLNbVKsUQM/clFLvcPvlUsL3g5gwC4iGg9Z5V9U
VLUrfKW1EiuBAjLlygaH8cXH94faJOUIZVO82vBr4fJBrHxSwJhTfntI9ezduqoC/1n7Qp/5BWxz
ZRGiOhhXKe8FvwIyDxHke3SNH1hlwSCHtbVDjZuS8kn9QzOczkY7d59kGDpDEKd2j0HLvTM7ynjw
0VJdRmrPFc0gUxysypPoxaJs5KQ5tCEr4sLpIUhYXJxW3GCQRmNfLVRSsD75Co+jcznecV60XGrk
r4NVg8DVoq3d7OA+BYcJkVFf3C8VUzpj78iJQ592spVUaniAHoYsN8Wfyb6+E0kqKPzBXKz7N8fw
Lx11A0Rx2HPggfiomwphXKeRWBtcXC4wByG0KDkwnVRos5M3Ovj5r7gLKtQO/JzE6fva6KCBgnE8
Pr5qmq3kwJvU3q1Z9DvtouYSrKjaaWgjtmrJGKpgYL2TQTxUl4Qyis8Mi10EhbHOxyq6oTLZ+6D4
cXFu3s1j2sX5YLn34GcLT0KdiGHyGcg8+BcCPIHyzLUkdSNfuVuFh4Z7E56EutrTJ33cl52HhfNc
0oi9OBfnp9vZVnEysi/hvgu7xODyXN06DX/kFcIafZ4fM1y4hzRzhmq0voPnlBYjbcZNvGFWUPvB
QdLq6DMAbBNLHdgM9jkS5L+nRbvRgLN3tu/j0/DqH76NW41vD23agwyojt9enaFzg75uk5nUul84
F/RlTmF5ZkQGgSv7a6IDoKcy1PH194Orf42qjNWiruDThbwFLd4V+s92nac8+1tGofeu3gdeap2q
9/Yqdss/hU2Eazhw+HTyOGlCIQVnWeXApkw9oVP5kDWq+295QSDkSHog+djo7eDc7dA71Z9i0VXx
Eje7UrCsdOTvqrmOV/vk14PzD5IyRBtW/gXc1Ghve9ULR16Zfae9giGAB+brzqmUibtAfTRhIIfB
iyFdrFiAs/SX3Dks6XpAvbjzQwNGGW6TvdNggYprvVsO806xLMUH+Nfr5rA0z66O6TdmFa7eJigz
uX/qvGzTZyZKa82qJCEIRb3bKFmZ0joIM3ig1EH9Fti7E14ZVEVCHRuE02RDOKzTyMMDLexD12CK
MLNS9RxH0A+NiBPafQ1YQyRgE+xcejfoHDeuTAEhNovP7WOQ+5Wk3kXJGICGdnq3jkmZ7HC4KoOP
7EoZLuoQnOkd7LoI8okKV+8xKat8QxwFdQBOGEkc5OJL1Q5u+8LbmOnAQav3Bq/a0aHIEaKFPALZ
DXTFr87fiek8IQTsaHgzmE1iJwVGWUrTHXYm62DAEiynuceyDZvdbNhMYG2Gz/ZajIAJw0dtk1Os
vugtnPPv1pkuuYHkZsowoGSwhf0C4EfTCFeIRYC8KabWFFBgR9A8BqVki7Gimkzyaz35UGtU5ikJ
q63KAsWPFbppDMxRFwAupkQMXEj5LqD2gyUFKuULSP0H6Am42Xg7cvKUZov6HweQ8b1fizeg4IjR
b+1Lu2izGzfWrscIuH9eoYYeF+0NInNqKFf6aAVs7WPNOUwr/RMkBP+8fJ7xv3rg77QZffvotKC4
5FLv34e73z16L4gDwdDBQPoF/q3e+HlZ0D8ByahzCAZ3tOj3W467z18Zgh0NRfVBxQFNT7K0/gQ7
uHCVoJKeyALziM0xPeNJ4m+hekEJl7/S6BTnUWu6GxCu0IROd6vGD1HbQihNu28XAzQCpkOw8anm
KH/33gN01ENO69yGEfSgcel+mOwG+yHSlsN3z6SUkO5WtV81GPM4tgEOneMUOAv+tKauXEwetmkC
5pYkFzRdUOJ26gnlLT6xYhwr8ssHk23bdGqjbUrcHoNn+penjbTx0p/eocmfwrc3dYvO09lOkB2B
C3O0FsNa7zx5evLeNAYIIh9A1M68bhY3+gCVaKLR7x5oVDfjxL5EUEi55pmmz5l04kZnQelIJlft
NxyA9ZmOxJtjomycVTWp/LOfLHqNpaKiBGofbmlOqnh3s4fMNl4MdBKjPGrY6cfPwl2n1ttOri4o
BS1ga0mGaD2ijHSW8Uf0qFbwjvsXZ/nsE/1zjqo+aa6Vdz4DHlya9EvjfbuB0MqkCrt4eSaQ+xw0
1XCqo4qn7Ulw+syxgfgUv51zUwiYBDYVm3QJNTzN+BHTQFz0E0CRNaq0i4yjSVLjBZFRAxkve6o3
DTZcQOaz7TGCCL+YZ1znERn/+RubX/alwxXudrftslNxUe0gmGcoV/xWnZf/DI2qb0cXr7v7qzTt
7q+7R+7ig6hCFVLRCdMI67fLVhh2Gz3RZblbbvduR1OXj7636G/2YDKdHHHXKPURZXhoYPplHy1w
0HxUePX4EeXhAibVzHzbJOSFYaMQx39RA769vU13B/DhVz04VhnKPe6Cbdp5cf56H5c/ujYi476d
cNth0q84vhnaYcABni0TAuqQjFjz3+whA5zOALHR3LM7kKwIA6HQeUBBYnZAt/2O6DOjLxTJKkes
Hzc6ut0TeARt194T0ZvaDH2ijvsDq5wTwyshEklCD6E1OcQ0DlRXFI7PTHKyWpTo4jM3aq06Wfjx
KQzpETEk8/ODUN4PgxXT6dv76Go0VKucAxDja1BRpXUmuhfCu5HiJjegrgdHgH7GuFpInBqpuBsd
YimKroCQE51oI+YxWVsQTTqJz8VQ/7hHDx8XatBjMAEOK17+4vi8bGep8tSHktJklA05YcVTkWJT
+kJqSd3DVD7o6iVpmnC05eAF/Z/vN3RfGQwywIJltTWHc009rO4RLoN+og1ObCG9Wy77Ehl42Huu
yAJuGpe9f5rV2IKqSxH8IwzwWC7uD762YjWYqapvTdOm6VfoUSHZpPZWkQPBGJKu5qGbodAZ1M0T
7qxOWj2R/hRTRhGOW97r0VQB4rI0bgJDWHMZDehfwMDy86blZNM0pnGzdyBWkFWikUUQ4dK3kXpb
KTSyhmjV9Hop3wNuEwSXd1ifvoXvaMxMCHAKwmQJo0dkfKwAhqBoKWNxs0qmVseyh4w/kYW+EnNM
RDgGcmYrPKGZqOxo+WUQcR9sbjIeFA21zUFsnGtmnYNan4gCiuSCgEpKISNEh8BNJC4ac2F96tPq
Rc2AW8abyQaI+xICBXjpzxPlAwUEJxsXCf6krpKomDRNdMjig0CWujLL3CfuywpLO+ca6F9kHUCt
QaAhlry421d6XQzGMCVA6o/5Dbk6gpOP4atBE04lKAwLjdQw24N3lWY5ZiRK3/s2mylDEJIhPoIK
zm04wb6S8RbKMStlhOMyz8nHYelyggNzqZJoghDmcIQBFui+KXjePLYcQUqqWb9dlIWYLxt+xaHh
ddnMKwdoi0lY6+NaL9eIEPcuMWwU1X35yX1xjXgRUHV3aK7gDRAZNEvkunBEcF/xoN8X6NEI+6u6
u4UcgVfm4gg+xIBNooYhd71/pbjx9226hGxd3PaYMszAkQk27H7a05xpuuREmoT7w/8SXUaNDFSm
C4pLwTdpD/k5+pxlLEYAc1QrcHtk5l6yPfoTIE68JjcLsL45ObPOqhHTBIwFwTeIRLOpg9DT+6S/
zQHQKa9JbqO5FPXkdFXqnauWSWffAkYSY66ITAZN+iXPhGlphKiPiHWltAbEbJB5yOb44h+rTDg5
Ed156QfBQUZ75uAxXYMgEiTFtqzZ/ip9SSGLtEUHBU6qhB3+UKvD/hxoAe5J54LIkY1nJX2QItJ8
T9OGxJkB8c2YXRgIkpBttLolkvCX/XYxqRF+2e45/flUuRuuTDi+P/rpzReKYKIwC9Krr9O8gLBD
ua1dG3j4HUcVnNVhRVzmdO99saKOJYarRAdIubAqzQgHEH/r08+0xg2/IHnZNezu03m4pvS/2IrI
v1GkGHbpTaskWhDqPYMjnvHds9G700yxvGJyGsxoP2Uw053dh95zE+7VfvQaiVLwgXihGf/njqS+
kWHcvWFILsSP2l4SAfrgwppmRBW2Mh0RTsKEedKwG7GQx8Xw1C/6FG/W5efJvYo/nH3QHdckIfS8
4MEgpvB2aGmyIB9Q21TxZPbhZaVfdiFBlwXWbj7jLViFaZ9agLB5xZ8N/gbk+KjhIPgxO/YBbOvL
hulk+8hYHiZ77oBj/r25R3V6csVX+ObA9HbJU7+OGy1JrkMTsilYQomWisxKJxOnHYMVcYnWLEQS
ESonlCiOXtpqNycPAg6Kx63uy0AVs/A3Q8oR6lvvzuJwinHN3c7u/d0hKib1zN91W3sm7+kregWm
EKTSNZfyhIYcjRTU/n0aaibY1h7VSPfNI7Vo3n5jLIM9SbKjPxTCFJUKypOFiS4KB0XZB/SipInz
78TtqWt6zAKpHujBMKEsYp6pyYzy6FaC90sdRr8QMOtI7aMIxXa6omACi8sz3t52VF+qCsLZh2mC
vKs/nxWGS9Bj5DyhzQkdGaY0gipMu9B13AUpDvJTnb4rHdtLtTWmZIwLPDX26Sbd0jOEaB++//ij
ubE6GKdQ662WKw5ijh2QfYCdPejkkXW7ZT09hnvoIjU6kChtcqBBqCPKkJ6sOAo3npV0mPhAhhc8
o+ns05ZdSeAOMJr8wxlTio1Bx8pZijq6sA/NyZaZR5JHSwk8Rcd1k5Nvkx6DvgLdjkoMSMapriDL
BXk7xyKNWETvn4EY1OnkQIACasPCgqZuN72K2yWn/FE8/scOP/swzo/U/KR7GocTZUCDBpLzm8Ps
ggEmLqpwSPpVzFZz0vgJRjQg2iegQnijqlRnHlO6L0b4+suv4o4HR4bRS0bTgTBptDL+xMnDjWBu
C6cDA2i9ZyX+lLeDGJn70+HA1IAjHilEbRIic6ABvoYOXrbklHFLXoc2BZKbZIq9nnpK296IQmH1
TQ60veZFA89nzVOLovxVfmCwFa5tCZzhPZnDHu6ZwAxXIoExO01y5J4e2C691+dO3gV0XKIg5WRY
t1Fpu48tyjHiZUuGTlpP4rwL5UGAEam/Id4HPipQyCGe0uxunaan4A3bBIq3YNATGm31PnKM3qFd
ChqMe6IklVzkBd03Q2QXvV0P2vngLAcFYjxWv8kJ49+7YX2aq1OwVdj+u/Anon2jRreEPafI4qhA
92nTK6SbNHTNsILYNoR1HDeZJ22NKgRH/hWHKiRR/vA5g3AFrSUQIPXm6CJMhDSAjbBOel6xmQT4
1JzteLvarwomw+pYiqHIdPVKAWRvOOdbrud5VJpVCdEibzOiDuZHnknupqWXfgmj3NkFx6G4nO8v
gx7MAY64NviTSEBPHW/S++xGxGbHZ+AKFL/w3EUwfZpONXquv0P2HDViSs+5Z9InPjGPOCeB/jc2
of+aLJxPznQaq0n0rSe3TsX224bkSEeGkj0uzwED0FzVT+xWgCoSeulMdREBYF+CnzOW9/bzKYqI
I6z9iJTFGmkyDD0NfPVqTAUDUiNj+qs+j2KL1KU+4T8Z9AuZKwATNFOd6I2oGpWjxgDf2sE7MrBv
lp/ocXn/KSGn3CRml7jjWhEb/FFbGJJKEvTl4QHue1wbyAgFFN59iAAaUWvGMUhCHB2Y3/qA3yun
Uy8lQ8QX6yesYyAxUTC7h7gEtkkJEhK2SD2VoYMBdylSgXdVf1b7QkdNjJ5y0rIaNW3DeSXNDtOx
o31bjZld2Ow93EOokKe8/+aQVy065/Zqg9AJhXeomeKlMt4W/+d0jBu9HGurM3ct3nXQ4250TrMN
Gd+X6efJfA1GPQlYS48evD0Qxo7MW14YNKpQRYLROaFAi4F9t+Sb/nmy6d4ce8hAToU5qF2V/s8h
lKHKoVPtmXG5d5tRa2MxT5lo+B+mmV+JEb8SqE+/dJMWG+szkPnwlcpbNsTH4E5XFJqRZpOwzAqw
pfeFar77NyBhnG9K3/pDaQadEcVnAd2gjGDROQVao9/qajxfo4swjYRqZ+TkNIQZnSP9C/IIjFtu
HrSqMRemvS7EWzxQknFQeXyewiWhWU8IHq79Qiak3SJYFBoHTUi9OlNmnAAJbyM98JYhuj4Y7GRl
80zXqZ5FTJt83Ow/GHXXnFf1Bx5UFmO8NsU7vSscpuSWn9YeDAMJIXzVfHKN65RkVPUmJRLGW2A8
Y/w6uvpObzTHhkTzXHADmF7E5ylIqAQ5l9Qx+OfhdXEYmgO+xK/TOfTJtDxENFEFvSZIfwd3+5q8
/Ls9pjfnN7H6kYInyJd/8o7R8BUzVmkxgCtQomqRp2qkRrmq8X1Yjh3y3ZaiqHTpKyAByIugGB+V
oqrXrTp3IOquWn0VP+/caH68aIcK1j8Gtx/BV3iO/Gi5n6nT6cRzOyBB0pJQ2Suzpzl8ba61mltw
cWCqwXAAJNM1zMYJlSRpPp3JcKSDWSW3+s7oFBcuRacQO5WPUMOEdS88VXgLtMzQxw/Bk2jz1ywQ
NF0r3W/sp/8onoGy/sVC3ePcLXGQsRtdzt3zukZVyDEOXqVxMf+n6/Y/NFJloa52Mw5nS1qte/D3
XSgcnmYvrwj5AjoC3RNqXF5nCcachz6aJso+kJJgAVE2iv6wixCaIg47qsOVaAg5SVhicN+aSnJo
W/b5VxSdYHBBwhK/lOyNeqQK+bhKq0/2QuLEK8LvYFuRX32NL4n3nOEKUKKsQ0+PZrDNEINDdLBp
1zLOGR08mpXS2E+dSmMT17oyH1Lu9/IkivfvyV6ESr2EKsoHMf7LGW9xdoh+eoQizNbQl3p3O/hq
AjL0+QQQaPNpu7BTyKpIYFVNazF/AZOYQuX7bJAoSS70cuSg3wPjZFHjkHxwY3WHmfqQZCa+G9Yg
9/LhMWZqiyaJBsKeQYaoba7/M6P1b4xJit4TZS86Zj5O0ZW3BSCF3tnpC170nlQw+ivHInjObsCw
efxvx+vDYDvLrKMah5hZ8kUuK562anBhMf/IzCSu2I9hUn12oMbR+x1BVOFX3m76Edvj60avJkiL
H4obC8/pS0Lxl4mujmAC0Z7EIioGssahtCf30giIanrePqR9TjlumSrKPDUYh5JqvMaEFtFxJA6J
jDbUQq44pncfqZvajATo6ELqwyufFd52wA36jdhA1wzO3rtbYwpKX5CU2IJfuoOIcppSEUSQfpj/
QRCHib4KJ+bBvfkGBGL9TbgRX8Q70RnZvjzDaDXiQqKExRkH+aaV4nmfv6xivEULI1XcJE13oZlO
bxcWgEKsAETslgiPK42iimDNUgHx2K30nQyTKSYD3kp7dnFlKaxPI/5eceFVuUu0bmPopI8zbwtL
Hu2ikSQ+wLtZZqy+L5tC46yCcZnlGdx3cM6P4PeVKd5EvFbxLXthVEPWMoMqaSd0QdyXNZiaGtMH
sMvkkMBF3zxY7WWaqNBJSuiqFPEbJ7jD/MMbPHHIYIYylN0PJoTQn4X5C6NfgTQtvJrTAFTC7BhA
8IVh2p0jb4p1dFDGnTHzL44R0zFm/0uA6Bv1Alw0uUxaqgmKGsI5K/ZrolRfpz14bAjnuv0fSWfW
pKgWBOFfRISCIryyg4Ci7fpCuLQirrgh/vr5qifmzp2tWxHOqVOVlZVJJyvOOZovbg/wLdAJ9ova
cV/U3edwoYH7vrwn0+H3oBP+SmwSvIcagK44Q7uy9DkfgxaY7PIDzZyWOAwdeGji8BxCy4ar8iW1
eJJQyCGph79nni/e20f7KvPiVaKteZ57QrV8brnkkfB7EJTDWpguO/eLi4VoxnneTfR4T4OQarzE
HfIVP6cN50mLdLztqh5pBRUD51ckR77wUhA1zJ1W6ejYFrjnX7jZX7KoKwgpXPkv03BdBuU4C6q0
/vpPdnPwjdkQtD3L8XlZeOcJzX0k4CYtEtrxmVgsbpJgvoL/cr0cLU8MJD8Ew9j4+Y5aQ+LzBKRq
LYRgGvbFwQMSxCcICThA4tYCE/HF8W8Iu/DgfM2OXBgx4m91y7nBafDu58NqIozJ9YWl351Vdgv9
W0bG9kHt4gTHyLulcbTSWzQ5HzmZJA5kDUSS5RnG2h+rDyaHbfy+t9fRwXCQLXTOv5XIRq7rUTsW
+oSgggCGe0a4TJJJWfNs4n6P6AoMDgTCCtpHDGLQUuqzGfYZEy2HvX1N7gd0Jc4J94RsJQUr42lB
2lsf8BPfc1QxXdhvt6zXEvoAs2lSWHdQmOzZyt3mbC1n90AfktUK7Cuwz+g3ftJTdWOQWmLXH/Lr
h0YsULNMk/+pTI2vm64rQPuHqOYjhiADeVTsYh0Km86H6jc0wqrsy11VkSsQOBLFGDjz3C0shJ1L
Y1/5Y+VwsDP4f4SqyNq2imtQ3BxYpQAfXAyNzKf1YIJPVBkQzntk+kpOpMviK+lrwy5qeeby7rZt
klZ4WFSoedD2cTBgjYpzzYMPG2gMQy5AaX+6wAALckNAQniZLFWmSBZdCsUtFypUav4Vv1tStCO0
N+G2XxT7wO3VSzYRsWhp0C7lg5I1iETWx7qty10HAx2U7H5/6wXNP96URh+DBlA7MY4QFRPwerjJ
bH+k5306bVEOAbFDSNgsLiM4J3+vJDqZOrg4rO2B2FsJZ6TNTv4GyN5cPzbLBSha0k/w1qP9Kp0G
4G/55BBk48OAwZS14E5VSUM2SmfP+S1Jjn3oZeAp7nNNGs3Skj6xuCACvmPBC1A+/FXxLeV+Spp1
9L9rFp1c6ZoJLrJqGdoIvw9yGfGa+vS5a/nQnMmYDGcjw2uW/nMPLvhLDum65HFvQk4E/NdcKHJO
tKjcEtIGaew3kjYAoYuOZH/fcVpbMkjidG6/e9YLfI43EtrIEzqaSTiAYfyxi6kmi6QDZU1WDUuO
P7HH7MeCyz1aw2Kdx0+5ejW8zrXl42oN6QDQO5wjpidf+rU74BgQJHhzLXnzKcXj9nPDPPhJib3E
M4lIPsjHhKsTXkyYNEA+Y4lxiO3gvRH/0pdTkgg/HBgpHm3KvVW/8E55eYdQ3SjLvyIpvK/KVJyX
NL/ZnHatl8VbNNsCDe/S5doABtbyydsuMxbXN9OYPXcff33aGRdLoW9ae/W8IxfQrp3Dz2FYcw6F
ZgYXhl5f7R2oAang/WPYzcwlYyqAYQxKKBM4wWfmfZ52tel2+pSD3cpTB9AD79Zr03nxrb2M9RNf
IEtuXoxvzWmb6RszO4aPF4dBzfhLcoUISeIA2Sy7833oZDfuY6PQflie8OGZ7ONDXJAY0649u8+7
RXdRSYT0qI/v0GM439FpQDQFHYYr05CkN11Lbzu1OlU6nvweXwDI7NchPUke0QcgDz3js/MBRQaY
Z+IML9q9q3Xgtbs0dI5yspxJ8ipP+7hv3eE+Mo7zAbz/uAXD5JWjTJqtdHlFneNiTc5INKz2QxdC
DR1EBYm6txuPwrVkYTJRIRkv20XSFuQlbejBV+YRVtwsg1OYLGsLoFjDSTUdFk53+WUUkguzqnkx
PeFMAV0zMV7YuUSVZjeaTW8EH1rN3kMcAiqE4qqySDpzqC0Y0pBfpO3oqERvg4oKLlnzsrnBt2m7
sR7AviomXTzg7+76MPD4eqB5HMvH6KHzX4yKUaUCtu8XqteNHvF7apAnkC183S7EIUu6/EwQ2nWY
6vMqVPzDoo6r4Ru8TbeK0XGIR0q879j5vBdhCRNf0vvXVq/Wqgw+bnuneii9OM9ph5ntOTTMfH5L
dW8PaOz0djm+JFenJQPd5yEbCLbSE9yeFpHq4NBQD4q+ebIMVmTcppt9wZkk/U6vQ/wkdJaa5V5/
vq6ORYfuYSmLiP/eNvq30eniKAisgCDOaPYPic+190CZ4GQVK7rWp5XsMZY6tLzwQnePAouK1/vu
Dj/HkNvfeHB8wlntXP+6xLNe8uC3GHz5+gATZ0/n+55QG07Th7OPeYUDlSiL42MrS9btY86qZqHx
2/o/UsEafm2+jc0WesyN8csjio/5IuXch6bL3jmwU6x2z/6m2tI03RPrc0yc7MMeovtysZ8UTwzE
+F+qfBMB2NJm7uvW3zOaB9NXYlWXCK+lLY4bPWbQbKE7fH+Pae2Cc4fGbGmRLt/6dBGJBSY9zpqi
unty31jJWDloiNMZdAYFPIn9m9ijTGYYjYF+dwa95f5FDVquTPZgPmD9jpVEinPhKLL2kK3Z0Rbf
xz6u0qXiaiB9/ifqZvx/h9VJyIrtZmzL1vwMuQQE7W8FEwSK9Kpae+55xfYLb1PW6pW2RsLXwANm
xeYDvsOw4veF/fXBtAE0u61m+gYXFm9oeZWNrCgltBtXsVKGt5tu19SnvDTi8McVnU5ErS94RTJ0
79KXoG8gcrpicNWJlE1jH1Yf5xlfV8fVi0eednhO1AoluCIipCPJjQbUmOL1pI7Ez4fZT7EgYwhc
DDmlvJORxkt8A0p+TGk0nEE0TEKapWwgkfk9pMgNX8Z+pIwW24G9R0cVOzOK66kaPaXVg+VtdqMt
KKWymN3CDvUw2aL/dqNxomctOPzz1+4Un6dn6RUi8+G05eJh3v/9pdWB9EePDjmYqfBXwVavdzhg
OW5CLcLhIXxv0GNZdguMDWjZlKWDm0+ihTfBaktMJDojbdhJMUVKdFd324tqBoa8X297CM50h7fS
1fS4tN+13xnpYvWA4wB9Q2BenQQWNYepc0e1voyBu6GZ44GQaQOpujrkg0Q50GE90RD/B3I9TEvy
vC4tyE4iqiZGhjcxah7yuW9ADEIFyic4+mYtH/R2zkT6Je7irSZcN/E9e+xQwJjT7nMeO1RN8NLq
7Z2DgcUEjGFkUxoxWHNeO8GfWxlNqfi7eXsl7l2oP6K2hkBkQknIbgQxQHYKw9KHq/GIt5DFaKsJ
R04MCzRMS1En24h1AY8CYT5xJwCHG817wCNnrCkJp+fVEaa0rIcbP96OMgY3EZWBO57OvU0n6s2b
6WH0xUCIdxfu+M+vNbtYKnYYnpjUAW/O4g/nCmR0uuJ2QWxizia+Mmnzcm5UbRrRybDyDWH6GpvL
GRjQes36IVCBJ6uZtFbEMFrsLyDGMFrLkMXJ56nIMkM8BNIhMrlc1ykseQ0LZIjhuztKCRWVrSJa
+vQ3MiT76BaiNgjV+ht/4uqBfP9DyM/gKDLixEemgJdSHEMBGozw7uyagpd9AFQjNQqHDmrNz7Dm
GILDecBzeSijJg8XpzrqfIid9pqDsc90JcUq6eeiDQgCkb2t0qjpQA6cHlNmnRnB4Ol0RUFxfY7W
0hM4jxiK9tob6Z8L5POgZkGm05W+gDxZVMBALRpEx/xi2J2fUyO6DU/DZ4xd6KYYflRe0juMZBKZ
WUAuSvZb7uu7hrE/odXTnhKig4D+AouZA6GAXkJ5vw/fgnW09ATabGiuHv6RQPh82Ryn0uERqZSf
YpgDlwlVvTs3NzfG8b+gUqojPnftl0yC8syOqyM5/d9v75yJmV7Y/Prx2nn0hHxhH6dlqG0eu8PJ
auXu98lcogxK0gi9x985oUa4oTToqdtZhNS6WXkP1UwhGeevNpeu/YFyz2HU6rd8PGAau/eybqVz
79pvCP+189m0bn5OG44q+jHKGXvtOYeLf6Kqh6vIRGqVVMrwg54keUftHA378umrZyARRoDyqNL7
WKv4d1ETQUJBs7XNvosPmP0xCZSdO/HSvCXfHuIRvPCckKpGQqPUTyjAYvwlG5bPcIK3axkPTku3
gJFoKUfPSK5nn34xzoZJn6aKbcgepXznnEbIHcFfcIURNFLqP+rOpYK3jCD1YK/jMxeUgmozAEY7
trRPkPMe9jjr1bTNxHKF8Yr1ASYspmK4MmHIhL+RoH0deOGhszUDrq02UoV94RzuHtTO/VRF/Wb6
3tTiI8iobfZux0/T6n81d9odX3dGGVx37JlqrmYNXW4iTKnZz457XeUEdDr4ojYxqMXzTRQapW28
UX+eyHGcbL+WrO5q+AuV+xbOTqs3Qn1CvpdNCyS7MyVW/IxgtNTkWKcVNBuGZFLqCsBS+uM5IpQj
wYjhxOPNTGMNdLb3UwXXgHBFdG75enKfayghHCwkJoHWyCA6plXPP5mJBCHeXUOLXvHTHfd8yId+
8oP8LlU4piGwRuKutRVVpiekzCZiQqyFaJXohzW+bD9R2WVUCgor1Z2+JbdKqz/aPU9HFDFouKBT
d1DCTc16TGgmve2ZPnjvHvPyETcHpg43TzRXxuXu7qoDSe+NgYuhoOiyVmwpmLS09pqIiKoNhO+A
WuAcNW6PpX4RbwM4P3ua5YLUX+cPrx5uNjRP7MNO/biV2f8CQ1MkoC3CQqclfA1BpMZgwGjSQ4hR
EQ4WSBoS1H762Omc0szZWqiJfDwtBuIcYGo6n8uwHJqrfCGqLPM3oDAECU7twZdoghp05SDSTZ0H
zwSU5keaL8RCnx53kiCvpoR7up2CJGuc2jpWJzJkzMblsxGLc9xgvpSVQJpfQD8q3uD2AFvCbZXa
8zwHhqF7A9pPP+cHqkF3rYDhQRFgimef0AMJ0FS7gPgKdMpc6n1mDL+zHLIaQ4IjUMfHQXzkEfJA
+/k50JmuYqYG10ueIFPyhXOjfqdhQ43WhSnBOn9R6E0VYNpdb6BtZFxnPzqv8m/IQCvZijmod0K1
UIk1haO9RMsR+RciGBnX7W1pG5WyzrT29GTophporfYGtxiX0MZ+zvcQDO/WfteugjZBaX4+u3lP
3DARZzpP9+lV4oM5rogKO0l15iV/L5GwJIBUd8lzRHVGngaJzhmGQXuAteeTvsIdX2JbpV8vfy2s
JtmKrF7mjznaj6QePU5R+4UL0XNhxmAvAP+0u2/o7dzm30V7SOubPOVlqWnh0wu320Ok/LaaZUx6
8XeBOy6aUy3L/Nki+mZf16aTp9IwyFNqOBw1xxMRkGNKnRUmjRDyiT75E3HEo8CNsDa/JUp4s3fj
Er+3mzWG9YNRGINgsptEmLq/6/QnY7VvjG5+4eKkd+EbzOEE+zX47GpQWBNuc1RebXFMd02YNNhc
AhoBGIDGDaUdQ0bXAd/gs/HKuY3BsDC7RKMShbrJKToO8rQbmuLcOq36F59JznaIPZV3n2BlFuFs
dh4cnJt/GOsBDdvwnlIrumnXnmB5J1ETWpKjLIJdVqOEd5lcuP6pTrPbsLNsnDWzDmaBGMRJZ4WN
dpw92ASgoLhucqXXNfZ60Q3vYgxBG+ur27ffTrqF0dA/DgjVNyzWbjbOg8v7bwPpAqG83L7/8p23
pOa+yEDDbnyna7x7rYsrPnfm8GhYCgqNZccqllvDRgwBJKR/m5zQMRCqBCLV3Cl5Li+WQSWWpLkr
SoVamBmMiitCprCVeAoB/v5/iTf2hWEO1vscGgE8lwMhrwr62/0guM7KJCt9fSTLT8wx7R3Gf7EZ
aMPu8BX0C7o7I+E/ZC95aTVVl32Go1dX9O7/U5wxsAIaQI4r4w6g+zdlqH4u1mfTLa7RfQkWVBZo
uwWQ+8Z9Il7NywmnZcs93/W5TtylJKDBKKGnxaqEbIHQX4C2mZq1uSRhroyzdnjuyzHAZ7DsVe1x
IgJ5aihfgwLdQMuZF/EgbLPZqHff0qccvd1idItWcMzVuYrM5CnRNE7TG75Tvfiw3hWZ3Ma7xzAK
FvZ7eGfoQEK1ENYJ/yLmhGyxz5DRYCGTXsmsp0qMRdysxrjvS0Lex2fQb24u7oAR59WjXy7rgCXC
aTVny+hglm3W65O2e9IEUeRGk/8rwYQW2WXmSrQsadYRCzvOq89ZPjgMGt6eoWKfNR5dvZxdSktN
RUTxu3nOe+MPu/dJquuf6pBlC9bHgJaw6URF0GAKk9BDARZ3chL+89T4BnWXWY+/fuIXWbuP16IC
0HNX+B73OUtCG7SyPb3fAVyhmg1GwmG3a55Im0onzVMEEemMdh2T2qjL2EkV4MCJpIbpsBZPmSQi
jIphNmlAiAvY0Y9Z7sLhGe5JXqDr0K6Mt8d1RQrDjuFmSWR5rUnqad14255j0lBy84lo37eWbKDt
C5oPxCH2DAVD6WD2uX7IIKbMWmflr0QBQpnbW7A02BFDndT8Gl9n4u4qBqjKDySiNS7Ie+vMIEao
/YUTZctyOnR9LOxGpf/FfNeV+yb+czpek1W/t92adEsRAKPBSgxOTHxooTSlIkyqYrV5YXDUZwRt
/Em1SdFvwmeWz87OZXkeF0QCKsu93fs1+qegO/0u6WxA8NzZabwSW84bDKuCRFK4T2WiODdGTSvG
yNlWI4myIioinyp3dzLOfIDNREj1b3bUeFXYcpibVgh1yZvK6GgRiYi9hYgXYgsfLb5RHKF64iph
06ct7KlorJIHE3R3fOqAMMLCvNt5X6gMBDoUUUZAptaVSAifjws9e6eg410Yz2hTyTFSzQY9OGof
O0GG7fb2rl5n0y2xPEAtGOdjxSlRbmAhkkWVYBXiMWqMDqi8Fvin0ooe1MQX3Jv9A7vkMG5QpWHd
/jKo9HddqlMXdOrOgz+qLwfC0wYpHO6YArQXUZB1cE34T+OmZPHE4UeKcOElaQOTPUreUlFBV25v
/KICD0+owJmoKiNEtsrpCRVoXrx/aE/6jLfSHILl4t0KUhqDgxTqKtAt+5JBFnp1Yya6oiuKwiXN
6j8eDV8YMcLkV9JgpbXnI0L+puuLPAWdQTosTORSPUorDTnPLzI5OjNIMN3RCmJ2NYX1gv5EPqQP
QVeGht1x3dWsakpT6Y0aKn2P7WtS/d7pzaVHYmcKzWtXbjQwpNJW6WJ2iNtODgbon35uIaQ+8qz0
AdIJy+sOptObi0DCM64urgmWmpqbjzjpUVChGvlyq+mbJjDyCK8dTNIdyRIvIPrkl/A7B9iBR0zJ
3P4rD3t07KkWq70QSU9bsZDX/SqtkA05BDlrZHQfcldHDIxPYYKj+ALj9joSZYGWe9q2nXtYpRoY
AHnjmV76PmCMA64i2TYqZrD2pgIZtSCGNQxgnyG2NitpAQqZTjH/wJIzF0I+ScHgct0y1XfDp4c8
F9xZZEARO6c0RYqEPPMSk0nBtyWwiFE59c24Qr6XLB86nOQqMrLK9rW/Q3aXf9i9ojp7RMypQ0+A
ViCKxV24AyjuuM/N0ytibU8hCRyyQWeCni0db95UGHPIY9H2H/Po14ekxek6QiG8i3PtRIfP1KGY
ujrqOzAWLC42EnPGX2E5JUJEkk4kMiYVQ8yF116fJ7LGemvGppbXZUFZPlMQZKavD++8npjox5Vz
FNuBHJadyARWWJ6o/OFLsJKFcnKCWicaoRQ/4ADK5rUCdYAAPjI5vc/oRIKOmOAzcEFhnASwC48s
SxedTQfNIdV+/lxuiKsx1Q3pgQw2ohFDIpWvaTzH30SnphkdF9/VPdVxEqbNrVvflYFUT19s08HM
GbX9ulX4greu7c5nsTKPOozwtrwS5ByE3f4sCRRw6Y92BaONOQ7vPOisSXcecAcPngTEgDSPc7Fh
oveWmKHp8Ad9pJIFbxjGN288REjcrpEKQZQwuSVRCsmEDnizcgz5xd7OS4Kj6EWTrCgkU+/fq9cJ
RCza8IyALlF8/lH8tm1A0oVtdwhlGqy1ecyBvMfdBMQptBZPMedgRoP53y78PC0FIhY2AR86OsYG
rGU0IWxp35S76/wGk4eleA96S+u0+9gPQrCgvfSVngi7hB/Dvq0eobEhODqH7detc8s+w1JunAlw
pmVG99GkCKCc4W39RMkBi20HkMh5hCKDcXGVnRHcGTdrOXVIjyFuf8VR/uL3oN4GdixxZYhEmHez
VJLGgM4IbIErf4yP9uIVi54NNC26YStaLMSAaL9tHCVbAFg4H/cwlOl4w6oLp6U62sMzTP+p+gWa
0K9+uw7JVCUZbvUBFmboFXc5EK/uVmjCuoxp9BZjTprS5jzYQ9bN01744GlcCNhYEyciAC25y+n3
4HG+s6zkNBWvUD39Lio8YWXD5au70wP3QYSBXAq01z+sS5Jr1LvPY7kXk7H4qGJ9VpM2u8qP5GLo
PRMDZMdy3okW+N67/DIIDs+Dw4vCxxrvPeRnoWw4kjZJfcQrGnYwQZL+40YqWGQBsY/1iKq4zqqR
7IMl5b763ZLiIk9P/qckZtzxHVaTbc0i5WDNeDfaYjcOvzbu9BrD86vZR2hsPwe/Zvl87HKlZG37
mTYhVy9u6OSLpGIcwvRl4eLUDNYXeNJ3F2RPWyjNiFI586WUaaJ1dpzeYyMDiAcj7g0OU8E5NJIq
KM+czvKxCYmoZjgIpUKLlsKshd01Wu+ko+RGhTW5WWCt9J04jyMNdvfbb8kly1qQka5LsKGZKwRW
d9KmEwYP6a9VDCrBIjdp1d3pQ/MllXOtoZZqoy+wdQB5P6JVCIDgaJMvVswzbMM3PUohetDRa/Ch
59XVIlVludGUa5UTfQPm4hboLYzMqBMbZAh8Cyk3iQyz/GqAcADW79X69M60RZ4qoSwdnND5QQBl
zcOlpaEqjSvJ3Z/CBbHbGZOpW+anQnV+W2m7hqPACF4xV9ZtaPJ1o8NPx2I8qyRjwXqghdICtE7+
8BIqUPRiVS/5H6LzKNgbVJmKU41b/f0YG/CLr5LGM4XUl8SIW/sXQMh+WB24H7ganHUlvva7mnPt
V+ue014oDrvgm9hlIBB2PZfWoliwI9bnvX3EZ8itxo3VzHiT2W3ZnlD54T//JJMXC2+mu3usKxIo
OKXfRA2uDguaCMnBwUc4ElVZoZ+knahH+00Bjqi92JZPCJpcIreSp0uUyJqxQUMIL/LubzsR1tA9
mTQFk1Pd33cyRoeBr2OdSE6ZNYA2pDLO7mZPnqgn7Pkhd+g/CG8QUVRPweXd8CSxzfv1mK5u3whY
1XETv0g79zaR1Ouyumq6Ixr5/wmVfMpxdgp75J7g3G3p7EiyNuHALlY6LU/uBLWBHYzlY7Ah6RQF
B+wlePIJvwNu2HuSkyok9zWuBrLshYcpTEZGAMi7zUBkV1qIOIn+hHDwWfWkpAo69Wb44iqwFucn
WyVsUwhIJirWAhRgON6bDo706DDLeE6PeTGIg6xwi7vDX1LmjYqEfJ+6AtF/giwpLPGDBzVhioOh
kqwXUs/wHjJ3prDZ9mOZmujigi47kQBCGt91Gr/ryBSa8BAF6WTExxeE3QQEEf6hjPNIC+h/B11h
S4twtaA6jU2Dot/v8VdigCIlJz+p8qXQEv0qFGY8KXdlUAkPbBI3OghEBQGIJIJIrWw6nJty5yTx
LrlzJ/s2kc9xxW8h4YcvtaFBLlSRB70IqsIbpdKt+krcRe7R+QzOXBCtLWbkeuNTDMrog23x9dKx
EwiJ7IobLrdBtLSEcikQPvAsW4SLmbIY+gKYkEaFYuDdHjR8HzKMGpf+ZCLi7RHUApmdQpKAzgPd
jz/mYhcFQuHZwxeEdiUE1D+ZFdKdNcqrNZZS0pQ4pPsU+cOwR6ooXckvkKO8/QtEDjgdR/Knp7sN
EfJKABe8IVmjxU53U9oPdIfmeArIdIY8gi4zWPJDnPzEfYEBRwEv7whDI+tNKwhSEgqbQqCWSb4b
usS3oYporfDr11wiGjBCUX0w3bvvv9Jj8P0b3hJzd5nSuKOeQPWaKdTyJ5/yWGo9ltDu7X+TD/JU
K0b1gQLM4W3SrFtraq/HwAg+/nXAxk/bydvvUDtWi0t0REXF8CYfou/6XHp63+g/Jy3I2m27jC7+
o/8l6IU8FhJf4IywCrrho38GoTpRY9mTHGacFbX6T/TvCSD3ieJkBIDd7vRLTQhFmHMbDw7ZzA34
2muGI8e49K+zAsbYjJXERE4+ev3ZfrMDeKcXxzldiO6Cey2jmeawSEQ/5gWM9JqZbCCOnQQYaPJF
zosAIIGOIG+ZU8N7/agkIgjGUPuVUQfc7D65cxPH6owVS1wA+LpNbssL21MG/JGxdG/JGeHfvmiF
XSI9gE9BPlryqzHjRXcviB8f95jDynnuNsiX0ms/7WjP0xSAIeIcf3p+kSKjEiM/E91Wb/c4bEeN
o3qnNN/cp/fVvYKK4OyhoHLSGdA1uE+8u0B+0lA5eKBhu5YVpZaPiAFgEXbvmKHsCvc9AYFBepDv
JFzcK8uOIDmt0JQPQ8rgibANdNKxHM0F94mcnwxUuJ1wRDtBlPVIQakjROoRgVsoc5DY/F8ZB1AR
UtlA88Aj0t7ZruI3sPWJvwgWSv72n7ADFYSBM5EuvKNag3aDCEPcXUnxkFSYQe9H/MhhHr+BFEKl
R5o7RORBpMRWKboJi5gX4g8R0NnB3sxILL/IiF1wv/ZjP43sAPOzfFRmTDhY7azDIcv0Ph0bjEgR
Ykg37wjdAMiM0YamDR9l2Bo+IITqVNJfvweX00d1AOGjGtkY+LkWdBBkalBs/DBPI+SvPdPC2SJd
Hb3VZEyK9gr3wzMtYtPnY1WMD0hi1fKg7ebcRZbGqGRvAklEjGNP0vbvHawokHPuDehyIouQY1BA
lifnFAJwy3bCTmPpi52MGpwdQOdMDYAhOInyEfERaIhHDLJbAJucwFjIBYCMCe0YoGD3xxmyqwxc
ZpAupXQ5Mi/X6h8GrACJhkgGbk9ItJix2M0IIo3TRDRWc5JStuToxbGH88dWiSUKP9sA2II0c4Is
5A0EyWImD9CJXbsej8f2toC4sOWIpZvDP5uApPxoBJNFvqaIW5mRqBmJOTaSjQ24KC9yJbPOXeYA
BPLRkWnnI7H/SovkQbLwvZMZLthtdpy1Q1gf6ZXjIIffHvS2kqGffJXJU5BsNLSIIf/PEe4Joktm
iHgOnUYwe35Kbpunfye6HLrkn1Ji05M3XJO06OgcvSMxSrIddhCr7oMzbROvULHQ//AjCHQkYdex
ePk0jCqcJsrw4ABuS7pFBchMIWeTPiKY/QgWH2Dv1s8IK6H+p+IoiB9vx435kXLiBnzyiVqjFxZy
cdAlObmPDy1r2t472s/p47d6cDHmVMBq18NmhBNP0UOdwbeLXc16pdMmRkaoOYuCUo5TK9thEgEt
OtO7M8046UPSdx4qQZHnT0FEIDDcz7DxdXzMW8uWrwQ1Y3JyTxmZPIHhkxAJpKsNbz6RQh/JH45t
sHkdXPPBeVuQ6gZ19lz04ooT/84pr21vFMPued1KD+vnApZKMDUEGq7gqeRpDZ4JjEqsPY7pRMCx
C1SwWR8AldAN7vZ2mZAnECG9kwKcvSSNPDtoBNJa0ezDUGIZMQyIkFlrmrhgxC87mKqcdCQJ9Kzw
Sr57XDe573FQk75SQSY3/i/1IOv0FErCQQ7m7/6klzgEqMDdy8dqrUn8+XFxu9PzQnUahKLjd5pb
0XmoQYCYtpxXmJIvSzp3sqcg/40t6u9HHnaEe8ZiH2jeHrpsWsnYTzPtTGWqEU4T6FoOUoWIIVMd
nORRERbhuePNr24HFTRYTfa0HYq6ztbppNcZsCr5ITwb+wAJOjkxzNrQSPX2g/KXtH2oxB2Y3zW7
VSGX0Sd6At62Z08JztvlCHzMpG/Eq7gaDkdyxzOBH8CvWWXW85fVcnR69KVYIqziseLTqeL+kbZu
JTLcqTzkdjMdv2ghbcYA4A9E2DecMjSDkIIAv4Vw98Tv8/wDEeyUfmHHvun/eMLvn1Uxoqu0Rek9
MyFsMY+mMr1A2Qp8Q/ot8dD0EdD5rLo7HaIZxPZ+dLoyoG4146vkBk8e+3vZ+1XAMLLXw4nOiwKk
z7W/nP0snEBFJo7jw84wbz73xGIJ8WBqcEGbaz4TPqWUGNwAiAHtgXRgGIQKK4QRUWKwPpMzi8U+
D/7KGER3Sa+LiWwOzvMOS4VFMRGk/xFNaYF2MuPkYEkL76v4Qcx8o6M3heIjU1dwzWRFQemRQSWB
bHSP+tUrdSvSXJ3kFmKra5tRtf34hUV5RHQZNP2sWpNzWL3wc7EpbMQKrKSvCV4wfPQ1sh9Qe6qK
Eph6Dy7VRUSOZ+yZi96wmikx8vNjPTlM1SVLICTcKdBJKjLcr4cH3/hOpk3Ul7SJI/vjopPTJZSh
+QHBxE1Xe34ri/1EoJWQBeSAw6MMibFBSYv+C1QIRFG4wObh6mtDGiY9kG9TFjhyWcdxsz4O1Fmz
Pu3tIrtDDAU6+G3NyqzTf/4+fXV9HD8o0T90/opIDSRDuiW3hpqGJhPhMh8Vvzox6AXiLQPNOdY0
0Aho48AVAvY8wdurABFUYpOwvgCAYX810XnXYuCJtc9yj25wohLAc/67Xvzv/LM5Ts9naHqluFyV
5D0yJG70paIGRuowiqJFdfzk2KaLP/1Mz0NjcxBjWiWBQooKXe21o8ULkUcNpZN2BpMZWu81ztVp
G/6twoSl3tf/Xk8Itz2ibj57IxIoP09ZJ/gkfOrzxaJHur4wnw5Nk4aef//dsz7kZkiGqEqjdcJC
WN/RGGwRF+sZ4M2j/4pO8dMTDw+oFX0THb7sw4m5gnOHHvpnni9fO9XvLPWlnsAwAiUfPKAHoAFR
HwNlAGGOqkCzWzvU3lfCc7qEzIyxXPOkPZc+mQGtT+oPc4BQLqzFTtJJvoM6Ou72U14QmiYtucdO
QWcIO5tHlE/q7MsQ9WGVN5CJhKLJmXJjfJrgTwCH2z549Kzp9ABPdid9V1SlhEylAfEC4cC4JFhL
rcR8N2xOqSvlab69ORfe3dS7OdY8c5hYOC+7JcTpHz3q7K7p8qeyQ9SAsS9yABztdHz2IvsRdnfP
qcrLk1E/vBbTjxhlkdbpgEELmHn04L8w8+67/U8NzgafAr7rIk2p7B3bEZtV7HukOSyr+2Lbt2yS
unRUqZFPUZSST6eTwM4YDD/PkGV3dhHTDFa0Qm9r99wVZMVMd8VwZ3xAHQi4Y8Q59XHbj1WIw28y
+kyF6fvwhNOPcjeMGPJF6N7HcP/TbIrpm3EoZXdcfNJq8U1OLrRoPs3+bLfmwD9DPCfB3NJTiqaf
oLyQbsm8Bxrn3UAfGOODasH+5yNC3j3AOmwQ/6vjU1AE159X+Aqb8Xv0GMBgSC+j8/AUmEAhvaig
CBMc5sD4qn9f6mvjgLUeWaFQI0gRPbKyQHqMUrTLDzYXuDXqsan87sERt2LHSbmtpqe5IBjmD94H
mCBMekNqttearv26muUvT6AKaq4iETmFx5p3INLeyWoJuUYfIbQB1cli0qHaYK4GxQbOVHgXO6ot
XKqyIMgkIp2d8Zh6JR+RdUocz3v8wtXZAe3lINtuv8NrvzXS3f9NbS4Z8WuOdSkesUsAIOEJ28fd
Za6NP4OpQqf3Gkw7YJV7DsfPAKRg0aKE5jkTKMk4tyx4lyO350iztwJ+He9AX9bo+JxAvTrgrIIm
S+/vjlbduOBYorn311gHkZhiwSR+6B8Hyk0zfZjQLMXodk5m1HW2mSA0ZGNTlh4ASdLFAx2WQc2Z
ggLC3GB9rAQ6aU1VKvc/GpPIC8M5mGpWf4sgJHrZItNxZ3BXejmU7z8XB/YoVXqClL1M2w6UxWuH
F5P4IptjuH50lyRLkcFeNZpzQghhSs4ucyzoARStxJkn0kVL1mhjH0hgcDv6qXqIUpXzmkLIFR0h
kdyGdyY+WLJxoAYvRYYD8vCwzTBTQOYdkMB2UjV9Ll5EjHND51fMraCxnISWUwUteFlSaiJCEb1B
9eh2+PfkTauDdCODSLBYfGzGRWR8JKT1u7kE8WxhWIwJQPqH8v6hoGME7wCdDLVXn39aSG2LVHYa
dzbfXWcuO9f85dD1LrQxSW7uyzdP3VFjKZyKEdVYtihGhx+UrB4oGFHrugB8z10lQwKNR200bDx9
0AX5FcB5ttmQRi+qOE1bPwIT0919+hVTLR4TGd5+Xo9708k3uTrPUc3m01ZP0kXBUBkdiNB0CdqT
aHUeHoc54ybQfPjXL60VKnrNf8ylN3MAIqZ8nD9MJtJvtSNupbmViqRdyszHcLVKBfSzowXSCyqV
fh3foPzICM/bTfkAKb8u3DYBDAqy4YMiK4DjHwaP8mDGDXRlVCMqR0WwmogY1RO+8OpOGwsUtolT
iW2wOFoOf6e5fxtRCQU1bKGYSzNcqi/+9uoEQAJSuO2C50RdXyZS9LAxXJEKA7HvRq4xQAxvVjnI
Oc5mTAQy3o7Dr0j1oXrGB+Jf3JS7Ig/s7a5WZ0efSc+M7ZTc9lRIJQXvnRctI0pcPCupXuGS/GPp
vJYUx5Yo+kVEgAyCV3kPSPgXAlN4YQQCxNfPSnpu3+nori4D0tE5mTu30QMtLTSvRVm/ucAv4HES
1A3sTPiy+6D2Pv1WH/of1iGwrcnKVBg1Si4aNR+Hfg5/JI3UXh0K0EaDEzTiWoi3wv2iT4OL1TuB
nYt5zI430woX6wtV6pEBA1OsJj6FQvHGpmcitmUdc0k48JjFk85arMh91ulR27KqWTDUasubGQ6Q
v3a92hXAgK9j9OVIU9+w2WZgcQEnQShznx7wtqWPl2x1n79mBCbkSJNz6tf2OV1eqa7FfkAL1nH6
pkKpkK3dnAI6C9fThi0EL40NLlDfNueHYCcxogzb2b6yZsxI7K/Ku3+CPLWc5XtzdtjfaenBEf4U
X9ooiGS9m6fwc/2RYvPuQeESMpQn4guh2BZoTQn4H+2dM0G3zEBviPP3zIjmpDwigJy/squbC/rc
xBFT99IUPgVFNx7JKLDAHZqwYjhWdq5sysJQEWbXghPk6nA3AWIHEfvUnEgANqoYl/6XS4apOYbP
xYysxW2GufbN3+w5EA/bcCSuEHtJEaBZT2w47w2k672EPmw81u0IOj8YtSER4WDUzZLy5eXakErw
N0oYw7PNoUiISEIkZlQj53FKuCMWlaKvlz2X2EIaA18+m+SxDItEbJMwli1jsldOFh8QGwMU+VRT
nZAYRjv/fWfXBGUNaAae8OFZmEzOwjo8SOdehTsoSwCeaOXlUkSAxwukLmLiJ87wczioth3lvs2P
hYGPT1JSW/QbYnUEB/RD9hUvJxokNlqZd0iRBK8+u4vncqc0KZ+An3uH9F3YB/zjp5I0KEDxv168
za58gAAMqC6EPnl6IWf19Nk7etNvSxMrZx8gBAZA0E72AaeVex88aZYtg6PIEbdlsRmAVcFl/fIi
ogRiiEusGuFgXUj9gNPYBYXk09zBmZEHcFPmSIhAwRs4IV/6kDIAlMm16Hf5vFIod2A1lW/YoPR0
ZCxPTvdMxhIaXaDXSfd/MA3Pf7xIGnJtgnceyU1gyljNAQjKM0c3yVwJbYfNKV0P3qfwtpbxgrQ8
QENS1e0dIoLz0ShFSMeWWppBQForlpWE2yHoFgo0drFAgQ/hM1uAj5SXI06hr/MIZJ6UoiQOMbgT
QpKG+hv+CE5DYx70697+ciXjU8e5weAaQYe5MRNnvqfjktgxKWhCvHscJmnbX/XJ6UKlqA++Ybpf
6p4eVvY+nXzJpxZAFYK+oy+PglR+CUXaMvU8RgI7iDU2dCyLurT0cvamb0IjyCQy5VAMR00/lH6u
sEcy/DriUWY6NpnVNHyw/d3UenkPNm5wAF5JQQff4l0xNZxcYHXC46DKAQfDV0Q23NvfEcMrNlxe
umNJtrJ0eOdQWuUjrKxBAWgEhEgd5lvPxHesmLUDC24AhWHUCIS7n29lTiVE0BPUMd+S/ZD8VLkl
tg84a/rbxwoa6Jm6cE8VxizhSqElaxWy4qd3hAfnDBAvIGzdYPoQq8QiKyE0Cg7P3gcai8GWIDUS
61/oJOKKAqZjJxd7znO0cFhRYqHNmmSBTp8ukjb2DhylpLughOn1JE+rthKKnAvukDwsYWRTmQ0i
iiwZqSDG4IsRLnvtkAIroX6Tv6p2Jzz54ouRZRKvih4HejtzE3gsOKG7SPCJLUmo/sRsDR1Nb4XS
dFkO75mkTsBiqsPkhcgUN3/JZLpN6Vo70KZaEL78/c4xuFNFpCRnfF+SI1NLpjY835yKvnyOrRLe
gHqmMHeV+x6gIQH5a15CnYF0CbHRO6w+YFzMC99cuzs45kqMyJBu7sy3VLRd5Nc869S0bu2XydN7
srABP9mvcwnui2eWlTNQpFkeIP22RjGWDnFflsIJ47A7hxaTiwL4iQPYnhPwSrFOZvsI8DU7eynL
Scixg8qnRYfetZGWkzOYxn7HnJod6PwnDmaCL0rkRM2sqw67/vQD90ei/dh+2cZthp05vohXc+Vi
modLJaYI4paDvoS2jW2cGCiZq2GA0/03/zI7c2XQGU07fL1qjgdbnnvIeMBC3A2ZAurMJDH750sP
2K7a0zF1vh5sxol9w1aMnhN+r+K4LKBxB+kc9HMkbvg++iTabt8D/Fm4/5ThEICTKXoniL9HEzL1
G8FNv52qG/7A+gUz/c7AjmN9ow87D6Qz5vdmNjN+K7gDwwiacRVG9FcLhzoZ2/9ho+mqEHa+bInA
fI3KVzIta8Skp72c8eNo8V3ZL7X04dd7t634d+DApgmx43N0fjzWR8thrMwOClvR6/KDKAw/cavh
XwGZ4jODkVEucy3YAhzdyoP+pUyU6IYH9eEiiCoPt9P0SVqv83cOqDHpRDvG8lEV7CEdvdEa02c+
awTY34EGKTAL5l1u1WEOrxBfp3XM7noKGjfrgzgYUj/jGuo89k9qbqDzHbUMeymb8Q7QcuHUgEYg
X0KLfPTKhJ0HwO3CIiQ+GGKIbb1B+p0ylFa27V6pTvD2Yw4gTBiZBfNOreWIQR9AHS4CYPkHiPca
3zDf+p+3qTLOZ1zYZII8/LJdXHjgiO7i46DJF+Z0+OkzxyNegX5TAGd1w+f+uNJv2Ie/T1e5pzXe
ihC0hPH7jhr9K5x/uB/MFy8MWxrwC4CykFDdhTPKpLGT7VwB6tBpyCxgIi+4lXA45Xplvz7muRt/
T4jXmdg75ai5Kv9eVBInp/xw+Z9s/43tO3gN7lwramomXk+zRRfWgJn8joTNA15/ATcUhtgRhQBj
ERp3cDteADjuxWTeQ6nMjXT5Z/dGEdeelB6jHgmwkCCL0RmqLq0r09Pb36l3DHlLfkVZe7Wk/tvP
T0JxnVMET6TgL/IdUw+YRZ9EqFJNX1nVkTS7R4QCon3gLnIy622ANb6S7KOnR6PV+uusZF4iJJBX
8gZvUQB718/sC6UjNJbVBlYFvVHI4Jezm58PC5d5yg79EfL1amjQFyFAr4K47Z4ge31x8CiG4lGH
KEUq6ws90TG7Bm3sCXEl07fXYWuLK8as6XbWXe/jXANtjbXBcVkEe4BjwpkEpC4CkBIs9Dm74wZh
HQZBKviGak5p2B/YLe6r5QmzilR15nFyk08Md8AQqedrm6EdgIvuLfJPQZ4YbRZd50iBEfIOpGK/
ZYpbLrvePnvEgEMVRvcw9JDzk9zWttuQZksf4VMHQdVE2CT3APgK+vPbfsSMDOkwkW+IrXvb58ZF
+XbAmXl3MBjuZCyCo0WY9sLMfdX0gdvpkdJ0nwptDEEA4+rB3jNsuStICrYRZZjM/7EFRnohm72y
EsINw6wcU0tGCL/7S97Ja/DySqZi13xb9M6DPA8dfOwxIGXQBi1bivqT6zNfxyU+AiDD8vxleXE5
ftujtLCFPcmlESrgqceLGLM9/ujtUvYD33jUD7CTrrI6eGnp0YeFIsA4ceaYcFwDHIzoAKXG2CMP
R3rGj/5xzlgU0lPUrMuCHomGkUFpi55eGFUv6sszn1c/8NdXbI0SKSXbwKKNBWTizbAVzSEUcZVA
Y22qH1pKq2AQzobDVFanG/46WBZfgOEkw+UUfEJNfDbAqU0+AQhzKK2Uk9LUXEw8UJDfsbpkZUjD
C1WWHpGN3c0p0VoQiY6ZlJdfGmH5HWC96suqEH7RU3ojHzszemgmuDwFb6K82ApG39HHYxHtpgAV
0Ajiq33vdyCrl5lMWz4sM6SEuBkIJK3TSU7ednOKpYI921kzsOlT0O4CXr/5ZO6YgPmvhEfPeyac
34NK+U0twfwbA3l2BNq85w8eyPOJSSVcdi6ucQVke3oQNrB04M0FEMjkMkasfjY8GWvSuSXM6ijg
tPQecQZ2HGKDhQojrBQMSMGQH1CgK2cxIHoDjczDafjgUGDoVrluoAQ4rBiNQK9ZLxDngvWSR/3+
haB8XfFBfpGiTiv+QdxlYIGmpe30EdUUFdQKg0LGkNvziK5S+hTd/g00CEhosh2HeFcx+BcEyApl
Wcv8j7aGLfTsUHKg0rE5+yUsvFiOAQ1E+gJgiecnOxWjk7uD/pJx9fjLeBruTYIAI1BShp40Kgyy
K1+dtQuqVThe7FayhhgHs0SEeMkMmR/HkxX6G12wcF/tlfxeugtsn5iDvkMsVR0xLYUqFRrmcShd
FKndRHJ3Sv56StsoF9FyD18vGOILT0Vt6BFoRqipfJJQeuT3FWXrvO3dFJotmFf0nSLcNuhFhZau
WXOJ4yrSavwvfrwrLk2IyklHl9RvHd8KwBmZSu58sWCkoHonq5XopYlOTVf0bDiXnqEv9XaRgqm0
5ITTI+F69qDslSTLGraQKNEPPpUtUgKaYKHTn9IOZRKOPfzXQnUtWu0bIDYVtMjeF0lDjJ3F6Nng
thfpAXm42C5LSLqgl/dxy12Q4oOY8IL+sIbgDw8KBSM/kEA0aUCNPQpwKFPbJnCiK44tqi2B1p94
EfbYYKFZwW1ShFrFz48Rd8PlR1jpQLh60WoDc1Lxy4v8kFcu8e1cEb5eQ1KuhEjEg4XX4ip/iGb/
xS1iZkFXzj/yRURLDw/pLcBXnfBApsrwxP6xroQMRx9rXYn+/NmjV94c4T0JB9V4TrtMTvfvIomh
AL6BDmF0H/qWjqci8edSSYwSGaPnQIwNLhBm5RnC/wIbiR+HC2ZXiL5gKsazCFDHzHmmopisGYMx
TpxVlvKzy6DbQLMmt0q8M8VZrOu8MGsaopKXrv08rLcI15YieZfF8GDJwASTmyd91HGIoF6Ia226
9gcmhUTMzfHORe/PanSvaBqw5OOtdMIf1nKTuFotRFPLYsK7TXTeZ7f7ZEG9Ry00BgarSfe7uO7t
LW1k+BUmdPK9uTgN/rAyJMLO/AyJrnPQBnD5UUyMoRcyEk+OQ+C5cb3Fg2H5xZihaVXsw0jza9L7
iIDD25gMKFaqFP+SsT78Z+9KGBFvvWOr2ZMEtQIODwwkzlNLUgJ0zhf7PpCkuQcvyuB2tZcCcqvu
cfYFAnB2Efn0+FyKagHLQnUnARUfllZr8iElxNiZNxIHxNextQLd4DMvvALCKToIxomkisRc8WqR
b4xlKfUc3wb7eJtA3cF1dLSlV5EHpORa34aNynphlBYYU9T9CEg+HGSySHivYzqOqDevvLs3RNuI
UfnBAdF/uUz155ANVFrfo7iNsBoJPKodHAsYHHxdtDMOo0/NU0G9uMeM1Yz8TnnmXYTveMDBmbEw
Q4AaPuO3R0iwGG6K9EhjC9QNTwGfcY7kddlPzMXdN11Zp4usBP8AskLvuLL36myxxK4ZvSnpiJeL
VR7N7+bTf87AV1W6oGvErsc2SIVuLf6ILUBrdoRoaNPA4jTCzi2/6uw107iwwWnSxKjYguhACqP3
wfUSFGLyMMw2qii0v8LjOaya2VGDU6SjXrvTGdFfXZkEF0wSGrGSiSROPu8avY6Olu0TBL/Dyjys
kPiRPm3ABO3D71zRFcBMGj2YY7VmSO5oBRvxA7sE/v1DHmnaydrpfSXdxOanyRXqLKgwqjpGQfSJ
HD7MhoSDj9QOgqF8v+/sAX5Fz3afAJsdEaTjVyIHooiRFp5sLepv81bCS7DLxJGCR0fwsFvwWMqG
LXusDrDAYQB3iD3yMW7BSmHvfHEHGMHiZiLbJteEoa/iqUSS5oi16Wg7iZEzrKVsZS4OC4Qtawrv
doF2hH72HCu4XWMK4JauXPgGVNKKxHagQETR8IbffAkY/D/f8Tvy4gUPf6gkdTYWW51LLN7ftykT
slkHBJ2zWxlMxRxH7DtkdnSDUVuCgLQho8pId5clh/SA2YrmkUjCKesAz17ILbk7d8AdWbJ7Rsqt
XhNA4BILKLCYH4NW77kmhaB33x4DfBN3aYGvBvsdEZxj3DQGHzdCxMTd5pIDRzFxlr8IsfcYKKEM
x6W1B0nwmhmBthB0Vd4LeiuKCsYDr7gdYhYwrgesQQi/XDj0wxz9+0BAIiXD1DXYx43oHTaY5yeV
Tg1QcrGEGiyrROi/Vaj2jJbZ3YEI4GXxe4cVna4DaQoYm25fqg5LnUGyiQz+g4H3jhapQCKNvk3n
iXv7CPT1p09kUEg1tc3h0Q3+aYv/zUbp7eS7iC6d4mOzFc/bM5MyeD986EBVD1dJEM1m9KNtSTWk
/ioi1gDdsZDiUL9DO+e7CMtHNACga4w36AowNKJigqI6B8A5hi+h0j5oGcmQRUVQU9C23Vx4rQyZ
pJ85Uj49raUwWKQkRrTgHIZFEDMn46CW1LDt0yHAbyh9DmxIG6hx22auchhzE4QtzArQEYYA82yu
fhdbIobKvCVLCOFw4IfCZ5LH69dQW/Q6KD8Ll/G9Q7tV0C486T9Kqw6wHaC1WpijVPo7c3Y0QbGh
tHAVaLMR9EvdSj2fKEgY3jaldxNfsRYjmxT+obBdYexSbksDcqNYk+pQiZg88lG6EdLpsNFur1PB
QbYbHgVEs26/bYMFh4wvhP822IYjuBR2zS+C03pAySC2YxU6T00H8oQz2m/a56y7XUyZ7k0/DmSo
C9ixAcxbBKpHNs7UIC1UCApwDBAVZAU06Ogy0CblSWaJzz9yd6zTTOieik/igxEuR6Nq80GFkN7a
5nL06NEqA0GgKj3kDbDxEa1fA6UUtRn3T/O1CVJcC7oNmjFaNzAAoX5WCAGo2cUNSibJ0MFfsL9x
awqAsQyKSCrDFlsWYwvZVtjsKMIxwVdB4fdeE5erI0Uw2B17adDO/tGV1L78/McKjh468G7/qLi7
vAu0hZdov8vx5zbeFNBvXFxG4Dt8DDch5qq9/QFOBm9Dei1CfmmTWx6+2114lSdsOi8oz2jFOfJp
76j8PJN2GU5O3AqlOWyuiW/DAeP2+yaxkTwp8804E+9anITFyBRje7zzRUbPTfEw03yaWTs4kD7/
J8Ih4r84qrKSAx1fTTFy7/9NDMT2eihK+5fIoPgkbHBthr4Ll2/wgeSMZebgxdGTfKLn6oARQ7h3
s78+48D+5K+wiqRFTdC79e4fk6CdnNw/RrPWd4UIiYBbA8y4SgizHWDLSDbTKaRcurh3T50My951
bqyk0GhwIVdieXwK2x2nHukrHHgbq+E9wdC4cIhU9B8wuCk0ivkj+SioNwsMrYt5/fcEQqNYZT5D
nE0rgjXJnaTcaJraDM/PoKKpmzSwJzEy8mYhIeOqiWFPZqR3bpPF1Wj26g3qL7junvhhdpfKhlT0
x2zhGslkjUGMB2PJzUxnMqKLzNFeE0miD8A3DrWkAuASWa/beQeOiE2kJ79D0Iax4VZXkSM6Tic3
BmfGHmKyDr99AnlGlDqNRCTZS6JPGLbz7M9kBhPPmusze0ybT2htd5s3cOJ5HM+c3+PKvJVYQYwj
w3p9K91LbbIK8KKraIWdYoprH+54gvfws3SsE8FipqR/JjXkVUCedo8XgAyytvlRT+45pPNZ14tj
NHCkYgFtML3JO3k3aTE7x1NTzJzBhs5m2t2KSvSNQrhfDQFIZMc4ueyXreTinKbHaA/tyc5p89mR
fqP1PP9tVWxnVsqK323gzfaRTELSfbBjXGcfgjjh5uzh7TThJiBT15jtd3Hbb2zFuT9kjgwR0g3L
ZD+gHXfp3kvPWm7D++yZguAKjxIvhWgf7X350zWnj/bakexuogocLWezJUKyFBtSMIDloW94qgUZ
nd2NCVIp2sqlwh2YNqDDHbOmixp2+rEmDgzBmok3l26OTVVGqM6DzkKnyYj1OQSnTq/T0zBEEeih
lagOUAYTZDgWL9HW3lLiA05DHgP0GuM+z1LcnxTxeheQA2VPynGTQwOA5Qz1vsM1JtkCLr3XCj+E
RXjfEBvBgIGZM5nFuJgOi+Gix19PQydey81zuwN8H+kzebkTD51Aiz12ItsHmToMNdq+8B1GEB08
GQCeZuGonNf56MkpscCi10v5Ny7lHxMNJiuWEgvaDO2YPHDON9WrXJEkOF4ziEsHR9afCKG9Zq4X
ClYFMiQwtxOH7Qj/7PE7GMF1x7VTvOJi2CUpmY0wM9InhunOJeQsGyHF8H3Y4TmIGjDXPXBS/5d5
asAHmh4D0AkG2HjeUwjUEcRWKJMdHmE2I3RrI1QyZgiCGxpsiWJu6o40XnVY9duRihyAItwx/nQ6
O07DkNcIGQH8Tej7YF3CrRI87Jq/8JcpYEKqTpXvIygXJSJlxJ4i9iuGSxXA/5mms48DlgWrzEzZ
i8mBGBuiBJE3p6MEWB8zkDO7QQs3ePEEcrFqc8IdjN+civyo7XH8Cb8DNnWEUCm4p93NTkSueZLb
wTiHxh0r56vkIYh1Mj6R6+YMF1428j8JweZjSEbYwvuGlXXsRdDvWjsPc+IM6nEf7YmJ8IPovS7c
GQblv9kE0pAPC2d2hb9JGgbPIu8T9EgqmZYjG5fCZImHRgON83Li7mhVwE4tv+OGVApQa9GHtB0f
FkTeERnFDQaK8MxBwnLcQSjYKCnoBdS+VB6VD8G4hLuXo5yBcRP4IcnTc85ne0BdKV4iG+H8N4CN
bH9LqcgxvBsLC/JGBbwbi7j/NNlsoAiAuGsL+0XJA7HFA9t/JdxnEHQGcY+8w3KWsa3YZ+zNM9Ux
2sarzePOwwcaWgcnFQ9Z+/x0NWa0F7sNN/BiVzBRqeuHotv+orkp089Y4ys10Q3x4EuhVGygbg0f
8IUxyhiWmN+CbGKnArjIZslG3lGzXfB238CkTwx1Fe/Gdt1IRH6jTbEeGhsEQVERHTOJG4kn6uBB
NchaEIPvhvVXYJgfZGqKUCjtbNq4SeAvPRFcU9QzmFD30e/IVvZvb0TfxcDqFnbcJtIFjTiTu/sc
XN2WbsMtPmLKwtv0yk5cQT/q9quVAYEYl46WmLkIkRFaLdcIDJcJxXPUmeQlwOuCD1Jg9xC8iDBT
8EFByn+cwhRwz87bPpOmwWGt+Yy72ROoJwGWMa5kjsXQ3RkxDxs27RdiUsBrODZ3WJVt9zF8pUf8
zOzdDIn60a+CjpvKw/8OlJeJFe5rCXW+inV2wDXheLgBc8uUeLl8xIe+vO06XqzPbVNVwj3P1GIN
dwcWFftMw0O9yhF4j2GeiYlvAROMSvtnKXyPlxfK4r1/9FvcLGT9sKwczka42b5g6HJXcdsV2Pw1
YMrLWveb8HS79iZCoYkq0qT/v9lRN2foBd42B02wHukjVV08+pxVg48xd3R0V7Xn1fKQ7fuiWmwP
nrbdnjO2HhMWp8xbwVWapit+dqQFWAMU3tSBLHQpIoVhy68xfmROAi9FflKLjDCojfuNaCIM2mVx
eDBsUJ/xhSWYHkAcaf28nd/kMY/1NbZoQhkGuYBZc+LxkXQqKhgILmPhgH0BtbQtwd+9GoRqDinH
0ZY6Jme2pAeAvTirOXSUHyIqk33RRVL2QOiok8UfEtT0ETZeTGJv8B0yJbtHjFjRQE0McQkqVnrQ
cJspsDHq3U5GDJjAwYZ0fJImFXxmdxpmDDMonJ+kcj3dOjtRDoEW2BHTkMr85urwjtcAZ822lugq
3gIGDTApl5gGiKMt74U5NUPIN4J5BZzwvlQgFaAlIXNPsfQrOOO8CxIgSCbaU/F1xEeUuh9PyWcL
lsSLr4f+KczMSOcnlm5rA5aCh+zdP6EewXVIBkqYFviPq90m9XxVQqG54emlQMyGMPE0+QOWTw3e
NdCehoORCL7aVxu3LKP1v+vRlWqfR+lqnf+2G0y7UL9jFuzC/14d7+ZlREdwPjnMknc5rL5Zo38e
4Y1zRsP4Nss2jx0OY81J/XJ5AMM9Mp9bUq+kO2hY78l+/tTMJmk+f3wqf/zCUTnZi4N7/gBX2MeB
kORPDVu4a4xcZTLhbbdWyOgIr+GQ/ykrqPUKHd55cJwzOCY6iy7gQzx28N1ZKlSfP6ZB/P+RH8MG
P4Q2UP/7UvrlrdGoESI9t7qgk95ZCTi6n3Cq3A+mADjebfUw1dyUNMl7cOi/OP1F9Of9oWuUBD8j
+Yb7JdVvAkktkD3N8c/0j4vMQjK2Jsa0T5JQHDNgdGLOLiV4uF2K77/1M3yZ/b8hEewEiy/sTnAk
DNZUMyJNxJmfbZSEMFiigU55GYjMhi1B2N5HPz1mu35j8MWykWNRvBFE9hhTK+EUCXP1G1ZYXss4
HiVKRu+51JH1732ptSl2/StkGX8R3akqjSVCKAgeC1ieMLQxhGpy3K/U0Wv+/ft4J6a2B5a8UwUK
VtjYJUhRKxNLRiLzM9vQfYbZyim4ZMuPQz1Q2RoxDmu85Dk4bmNGnuErfLKxUTM2p9SdRXAdUsMx
2OpKD14FZ/ZGGayKdf4Fe11NPoX5KBvqbfkEiyAML7yl6phZz8s5Zhod5NfR3OdSHV9f1tkXZpTO
rJKGNf980BeXjPqfUH+hEKA9MY+Dc9i9wub8jPYOjbdF8XN2cLhiVaijRfRCktQruBZKVFBjYmNQ
zDh8pCOPnoxJ5SznwJbK6t5TPxxMD44N4QR0+y8srQqKAnCJKhoIb12GZxfv1BPJpSgqsRdb8RCi
YdmKFAkL0AhSaybozvYMR1m+KT9ryO/zqlfxMnCogCQt7Nv9HM89xnIIIDnLxyVDR7i8FOt3Jlt0
vR5oxwvqGUnr0C++mGYxteQGX5ZqeKADWlLQ8gmnvhwiX84uaugUC15GibuhGtJmwaY7De8MUQtO
DTHaeDDx5sboGOEIF1mFpHqhcSncFrJluCCctJD9GdE1Ltab6TJTchebtFKj6hTsS2WbSkGxgKBs
rE7ZN5GVSb9UrXDOGlXIun/S0f4bAZQy4ZuYxtCIO/DLthAV7v1P2ox3M8wjOoDnNMiWMr2wjCju
nC+jGqrTo+gykwopHrFmOcK1nVuxeaAc3dnsHgfE3wYCAAGfmE03TZaruNo3X+YDD3oqcAojrOlx
8GWcR25ex3rBoJCOcBcwXeUG25MYxCd9BNTeUF8PcBxQX9nqDO8SgT4RRL5ZKAf3OXow2815augu
pBJvA+rb6rbQUSz4fOda472/yFigkbwsu9h9ryHVaOuO5uDIGncLR1mTB9BeF+SMFTQp+Po0p7uX
2aqd57aNL3YZYENCUfZw2r3dkLYKFtn0taUTVoXe8Lbxf4s7OTPhXhef3be9yOnKb1uVpupVOPX0
QCKX7CEnwnCRXpDuMLiMz5Tp4iN/NsstgRc+GQqJLJ39UvJ5niwDnXi+r9cYYWp9Ak6hdYSVruVF
bNDRLlwWFhaxhFz3ab/6a0JWktK5+GT7zFVBvPjuytAYgawERtLcGOxkd5u9gO9yTk8xcgFCuw9W
LCCZxAQWcTVd+Fr+cIWbv4iRyvCaxoe4cteGQ86bdeAysXAnOhGHa6IN4+xDoqoIzNt4q0jazISE
X3/nXSINQVfH1glRUQjXwKjfiZcTRjtEx9mL+EgOB5+08Nv8xXDIv2GelbXsu6UceaiUmTZrURll
2kzNmsBGKWpip23DvS4LU02wlLlMWlkr04L2gTgPTJWstYpHMiSPzmaX3GCe3Ygs6QzVVJnxna9s
64WXtblgurNftW2+OG1uRKm7X0lUZOn/oSonVVBCUbShwDZRpZovCH9eNVs0XXJTVr8PHSH13fho
aRCxQqckVlwYB1Nx+i/AsOzgUGUfvFYqySYZATK36MBb7QxL/5DgTpySYOiUfnMm5vmH5I9z6EBu
nsbfD8lTIoa6mRw+TKFcEn7F6JbkpFRC/S4rUmb2D6sGYPLL6N3CEKxDEmUZQVLv/rKnyGjciZnY
cyXOuBpc9T5BeL9IoDup9hjS8a11aHcRlsiM9OSQCxiT+Yc5v0JsMwhBxFSMCCtmuDumz+7QPfaq
wcHHxndFPnR8TxlPp0CZ1JCYYeytritsY2C4nO6StU0smGbds38DlodZDZjuMQAk1CiUzLczE7w2
Hs2vjfA5yWDnp5/z60imyfcE1K53y/VV4RiRSgAV40Xn4y8CFe4dJuu+Ch3GJhDe6+JmjQ3C3ZOg
t0WwII9Jnexw5CNEmin5KeK7M5cVbw2xjRNNAgisGn8DCI1M0PGOq52zJsLgRUmNeopWuiuFeFvm
sRYT+YSrYD9+6WzizcHknr/wXtF829eMb8B4lDH8klE1ESwQwOnklt+K2fuZEQgqyu0hbW7F4J7P
ZAD8taWkJwiEISyAIRdh/rF7dSLfTWa6Ety3t/+wUsHApMG0U1JVHwSy6aCYd+sMh8RqEbTZ4k1p
TuET0MiYVaLdjjarhY4++UZ08OyEwW6wZ9f7Ix9otRsQFrdzSCRbMZIFooQ3C5HgE+35+rvHZWIV
/AvO4yaJbfiOSCFJLmNVcNca2LHSyWCdLMtSkqDu2IgTlU285MnZT8W0sBpVfAx4IWxFKhs2/tRy
KyToj0/Hs04Yi0RGSfrZx5f3t+hzOTH+pr1gDBcEXoC7dE8+hUXRtg4mTxGcTKnCsFD8KzF/LlcC
WewIlRTwokP60msCPmF3Zt2UEMCM1UCKFKNj0GgnO7pon2VQnpEZxp6SDa9WEPAPgB/7/O/q8ZRJ
nmBhZV/5YRlcB24BHfPdyuTnEu7kEdzGxd2ZJ1LYaKWBTeR9JXKvIAg7NNjRnuQ7SMktk+ftaENE
xrpxWFhMp122O8nJG0rSnmRcIackbYq7xw8k34+R+N0iKJEXdrGxz6PtmK8WdF9i8nPDVr922sSL
QzuxF6HitIbE+9o7HzbA3oLefIAuIh/ZzxDgerehMYXVUEHqANK3P7EQKXY+4+lkjic9MQMQPJuw
UkRF1tNgeCB0mHfGBpsMy4CFJH7nshRk7C4pdJz91qono3qCodGmydRfTBOBksxygwyCXxrP8T3s
KUueHok17LEq3wRJ+y17JSyVOQ6Cq0t/9chINEh30YNc7Adf/+Fmd90eQ+8NsoYY0rX1Cnga+FlT
eU4ZpcM8mbfgmbSt1xCKCdydJZP/qOY1t62hRPm9vdMvwPDM9kIOO1dlKFmSFxuMXzQGEGt4gXvr
mfNnXlzFlvSFBATz/JdkUA24iryb0IXF8QmaS+GSFP7bq3BXsL4ds8lzinzWe2Dfbe3XBRl6Nl7i
jZUy0kY3t5ItK5ftro2FIkQOhHqtiJnDNeRD1CkJr4zFIwvokZByf2CUwG4HLM4rX7Fl8RhW3pCE
M1yLeOlsXCwZ8DeZvJQ+58cdv7WS6pK44KlUA2qic8I/gMEyNXsxSSE3kD2OWIG+nt0A7yQlkMN6
4e4433EetI8rORAJxbXOkwt/JrcY45gy+nJENszz6unrlOLypHGk+A/yZNGEpH8l50fDOqOsmOxo
IuE1B5w6NEQciCN8ZnjuVLN1cxbw2gNoGtCzeVy66XPC6GNh79hCqVo4wnkyXxEHJICJW/AU6UTs
7qCdNqwWTg/8Dm3bfNBh2mXHfP+pHAe33jN/7XF8NHttS0fz/tt3Db/wq0xZ3rP7AwLSc9idit0D
oX+6iHkGLxQ7uFKLz1Rl/VS08Ob88fjlnhmpg5nc0anenTeahMEZOo9EqyjoqnFinmIvTQAHZhKx
tqe7F/2OSFkWqWgnRJhQW60uimk03IP9EOYcUTQAG/B5wpPOTt506K8h29xl5DS5ECmoM95TIWXd
gru5GB+nLJw7WtGvXTx4KskO5dFVORHItAhUHv6L5Geya4q/Zzc7gM19/F1IwCLbDXuRxG4eHB3+
jh5jAxYc/I9mlZvjTHFuMw5b9BnEtlcYuT4PZod9wztcEXK0C+dd/3iC5frqfyjo0YPa3K/30W5T
cLAwvMWwc2OPLSOmaRRc/Rv2AkQ9v/zFbNEv/kjeeyQStdiiPYQHJHokok7YxSCPCeax59Jh4esJ
h08QEqGYqWwqbB5yshfYcFu9VQOLGUfsXTmZw0AMdMG5NGv17BEIwBNSWOXKyCSquxnsn5Q3XXrv
dozSrtlba/YbH0RSm9RMCSoIu8wuKW4pb3tSlT4g5BdmvxngE0RIJMI8ylfU4fxmktmFopDZ0QLI
FQ8FwB/KYD4OstiJTqAnnaw2McsWdrfQuPELOIIlaxEpuKgRvfzQg8E6ePTgnEPXtG7ZkuENlGaS
ryClMrtGk4iX5mRSBAo1+pvMGsjOS9VaNvDceDBEDzGax9EH7Z45sKOnPd2Ig/6GIa2/2SCX6tLG
bkclCIjgnY9ANKzCveYVwh6EqHzjhdf2G9SyaaM5wgMBheqD+OkuwxRUruC3ElP6G4AcxDFPhvaX
TLeWN7AC5CUPBjjSVbInQCNmMIf+s8GQ7hDwnQBYfdYF2h84CcK31tw2uWkyltU91SNnelD3Wt6H
ZpZBBHIsB+oxli/Y2fPNZzeLLp2xzMjhZTujDszWVCTvSBcvVg5UqrmK+7w4D4DRsRhoHWgCQdXW
tSTRKesXoEzMXLLLGLKeNpJP+EY9W62lIfpSsVOd9xWcRFPqZ89wJNJW6ufSf0aSeA0kQ5YUyE/p
tAxrF++YVhMhYmYn7HQzYiej9bE0AYEWLHtEhGs0zvHEW9j9NcJdjwBHVs0nbK5baMcEtAH6d+7Y
M/DJ7d5tSwAgEDRz1JhWfMYXIM/ykcgXLItLiMUTOqtbBD3dob8yqeezxviboQ99cv3QATu7Ppph
NvCXE4oOlNvYPXlgaxpklEAnfBANLoNL+EybLdJNxljM/zC2ErK3ZWGDInxhnB4FjNj9UgMG6hC1
JaZNIBBWhNU9XBTJl5am3vKhaGw6fLgJ9UkK3WkEc4oBLOwbsXWSe9JAKtoCfstzPBHBhl8ugKk8
yxzYyXQsbkUC0qOoyAdwiYxeNB7kGKK2LNAbAe5xE4Ktga9RGyLydA6K2Xu5TYgMKOXFbTXawd3C
ynELCiFcE/kLAx+g3QNuruKNaIjhFYEF+z8MN8STyP80AMiNmZjzXn4YLy8VOVND56vEBeIx0Wfg
nDtieawHkgMXI9tgkYL7YACJM94M8oMQb/aMFrp9iPkjcE8ZWezE++Pg1lgH8JDnaC3yeoL0XYg4
XNsBFJD94CZMENGnXG1sIfpafFiLuA//oQwXN249vg7MexdT+TMjHWAwxrj5YIODFwIN6CwEQDBa
dCZOztN094FaG/Zzfs4uPDJNs7MCvCqZRTIaxNCeG2ndEnQcbDYHBCPC9mfeiLBJKPmgPaHkyB9N
kD0GTmH68x1rQvdHSQ7I0RCNoj8zwme6vKVNiDAinJZJE2stxjN4OnvL/JAXJB6aMkv8j6Xz2lIc
a5bwE7EWwkq38hYhgyndsLDCC4/g6edLek6ff6Z6qgqEtPfOzMiISDr5QPugSxf9T/swhhBCO0K+
8DLecxhsBydPrO3e+GyJVLwKy5xy3u9l9IJfBrU+PSSq2VJ3+gOauJS5jmaReizZjSTSMC70NRjA
CcWh41DO/vJgwn6ERzrJOgm1/NYhSil204NDc8rpmGzPdGfwF+9BwoOnADgGGO0IJQRtHKBJ0aIF
U0IK/8IQSxQGu8zFc83IRoirsJXLaPMlAIEvbqGgg/982xCqcoZL0xV6Biz7jBvVNl5jyzdo+KJI
FlOEDZi9HrDKPgwQoF1tZBpPpUkDe4NZGLR87IdNLMOe+OIb2EYwk+44Yu3QGmSPZcfiZHcCdfKl
HdyjjSmyGxQFD/pOqf8k3igAtrTrHG744Mx4CcVHdPrPRldJ3oo+eWxqA1M9kj1Rp4Ikbek1STsJ
xSyTIfkXXSue11weMBAkra6TaTAsUl4bWAw3gWTE+f/2fD4ijTy0M39+Z4LdlAx0CVbjMYQ9fVXR
Vt20AvyMiDS0RAVMbXtu9nB+3ErUoUj0OCL4aNK3bRE6BPGV9tdfOBdXB7AUp++LfV6XhS/y10nI
6vlT8Ol+WQQXsWtA08GPsfBAOJ01yh8IOjOTM5COmjjhuhAggQJZuj4yVdeniY0LAcaAJn0xM/PF
Dg/HCDqIouzAGYJHJnCoP0L/Ic+T0DcIB0JVgo8ywrWFo8GCZoIGYV7lMrhVKC4iHjnrOpwSRBw0
dRAbaQ6v5hDqRP0yB87N6MuLdMSXJ/x7volpwHd68s9S52XYcL4PzQN+Hjdc3wBYG2zajBPxEslo
F1p6LleHls0cybHra7AAsPAyjF2ORAQLlT5eYInBFAWD7lwXoXpfH3MysJzE0lQm8sDJ1elScX7f
OTVBbsFK8Zumh83yghGIWxiWmTwuSNRscAIq6ng5xDd+13iSLAiFDk6e64459a0mx9uGdAIUdyPJ
GKd4wLSUKe/OHxjeb3LO6GuTwAkL/leeCR3ta8cN3aYnKX8RU33sSsz7nMGMOAKFQBcQYokCkuGR
6XEYG1BYe5a40kBLw1Gd+MNp3sC2cIVtqImLS8rMGoy/9gSK3uBJ/wrh6V4nLLHbVoLHb/Gllvks
Y1644bJcsQ+joQjBU9ivzJwKhPdLaHCRvbg0/PAKtDrEmaEKLY5byyiO/t92DePTQtF8h2rgzFIE
VzHW7m+dRtp+BFn4KkMkNE8l/iz6UOAViwhAznfHmrQxfN7RJtLJ+ojh3T9rwlkKtZGkm04/owUj
KCO2UH/A2KMLAgwMG5oLoYfSYkOpg1HD1ueL5mJrEdH3RJF90mRjog2nGfZVLZoZaGXs982p2eTR
sRCvjcPePvvH5Awt0CbqiARLpFY3MlPg9yPawBs0ItojdhPPNOse9yav6GTTPymnLff+YNUzw5hG
M2eAaLVUKJW0zc/WO4MG9Y2uTNahqbSbHt2jhbqPHMOcgRcAjo+3kE8A9u9g/Iyxz1ucLIqF7O9J
74H+/zZQrMr2R4MWac9hKF6ZTVMF6PP7G1raUANhI5BCn8JuslcNcO2nfSURFxaR4ohbTMWZ9yAl
xmwEL5kK8RYdsDYZ909573QdehvO3YO1APTuYMpno9w7DMWN9G0SmERPJelSFxcwuJnEBbbjhXxY
FGhyyh6Rne3+riuEcTXqN/1IgsngK7vFHSHdns9nUwmUg0GZ38ZimdZ3aHmRkqtxA+yfi6NJI26S
zynUGYbS3hjxqkV3u5ldzUPIp7G3m77ENpkI/r7oQ1qUtHck2cdpH9sxkfvvhnfvnl9zuUuXwRaM
EVtVzZnjM3MlU/iYc3EM15zeVO7ka4zPOP8V77KaXFKGBIDU69Bl3pyB4ivCWGl6b3/zZ04jjT+j
rT56E9cILhxRyViODzy72GkUcNDUfyiJqFtkb78NkQi04fx2Biri5vawJEdyWyDB6L0RRR+wSfCQ
17b/qkkHdk0oL3QlOo4aYSlmA+RPNJ3RpMKlgQfVS/HlXQgPW4x9hTxM+cJBlLDh8eXX2BY7GDri
8CsEaMqn5ozQgkMBd4d9AsdnF+8L1m7mrowG7jYqIQISMy0qoqFI8AjVJIVJJdwe3E7pa2VQ6kiB
nnRz5lCC6Cl++HKkGH8jYgPZk75nBI7oHqu8tvAcu4a0aTB6NZvLENR+OOk7k/Dla6AuLBsk01DI
hJ4k8/Imk4OnMoIIkltXGhms15d/NXs5/WOpJ9VM8X9R+O+FAd/bJZNNAgkTErBn7p8oI2EY4Vlp
VDfdzf6OnMO4OmadxSgsGXwczh9ODYfIeTCiAhLMwkjkNH0xH1PgBAJfkkAQ+CwYcbD+4PjhoDgJ
tiMVxsZzozACjmGf1WCGAH6pxOcQO1Bb6PbisPewe1a5uKEaIMlGQ0D23TVPQTev+vpuslXsBzHi
aSPba0lbkAkYwzenEgfPOTHw2IXLQ/gix8eO4wcnNH5QX6oi6qXhPAs+8CMwf6Wz6KuTtugSG+aY
0cCCb98tc3My23OfNeC2YEhRAoinCzEATv6YSXFWC6u7CkILHwi4xNPcs8fI2vCKn6s4q+5H5Ou/
9qDYTEORNyBIBPtRF2UJxcDffr2P7iQqMvQX3SK3zXvFLWvaSYDcdxbzdSpjTUdGBR2vjP5M77fM
olhtwG1OPAoXIgrD6/TCrtEK5VwXpjaCaurteAznZsxeiRAUPKlceBJU3rMRNJCBzBlkdCosPPdC
m00cm2S0h7MWWG5hF1OmAe3mTOZM6PT42DAvyd52pMXN+GmnT0uRGX97evMDluKgT2uhMT0OFz3j
5BenAdGe1OtITS3JwpPNy+HjHGlRDvlU38k9gosMSMSgT0wZ8PX2iPe4Ivzm1RjVprYVrhsrHURZ
xxX0EP9CicYU1s3TCsZMWlthWCMF4M2zvWPchyIN5PmmfyHy44AKzO0FiWYGAL40HSybuGyatD/M
7rRNqM8vcR2I/iXSUMfAf6Elgc/YNAbTtwu0ovhrCJYNYvvDn9Y5nQtBuOqHngPniBOaiF92G6bW
+x2cxh4QKRFMMVBsVohwCufEK5OI1YL7iKEDitISx/hyfrcebX5YlDVdWDT88BT/yAycDo34tJf0
M0YYZvfNrBDOEcJEEFyT6aeP6RUOzzG8MXROVFji4iPazg/IB47x1hYg6uh1WEH/zC2O3k6EbLzF
x2csrFhNPMAC5QcwrAD9luK1tgXPAyTjNzs22hKxZnwtazwsjx5w4nfZjfc4XTUdpqQtoVEx6fIY
dmPR02KjH9f2bo6VG470055DJY3mVGWfMwHtZTODkxFr3NibfngLUYjJyweACmo3PvXe6ypc2+8P
w5R5LwZRUUZzFyCbbF5LLubttxX9g/HgkdHKCJNQjU0PJyS+6ujNEOcnXiq+lu1Zp1RzzCG6mf3s
YT+WMn2NsdDYVp42fZrmdByuHqZPcS96IFGjBX2ymtxoaEyzQsHl5TBWo17B3NAW3Tnms27aB3tW
ME57gyFltWG7MIfD43cvJaagW69yn1gs8UL8Px/vsdyN4TExU4h5ogCiSHwYX5BdecdLbXcKnCoZ
F+k9YSW6zcQ8lgh4sA3C26PhKg8IW9/Vi3No1MWSw/xm/fCy7IdY8xboLf0ORh7DkiBvn6C70Wwb
VaDlzNBDCHcHs7jaLxIafzZ//GwSmwWn4h6zeMTW06smsjr77jdhqtp9EFaLN/rGaq33yIu3+pe2
N1q96LTZhuqIt8LYIENgHd2Wn4RPwy1GOJVwO5BcQTXi9jIYwL1vjT3q4qyXqMWsaGdboFew56Ua
4S61eWGGUk87H4Opndw4yGFbfMWYFdpm6I+lLWkXHgY1GYmjTO/jM0MI2G+irhJvgNLue6Irw3Zg
FPoJbDMS7xefvqtHdFe3cUxGL0CQmAncragyCqbasruFIYMtEmcwOb87Hb/JD8N5wkEt3RTyfCY+
d/xpndPKLEqwkiCagkDzmpiJ6E0PfIzeAb3iiWjNGCOxExfEj8HLstFIzws5Je76T3LpemVAb+TA
CQFgT1eXeqIgZSK8SK/ds2M8ZMYUlRBAQhnr98a0sMZVdUowaVJn+tkGxwN9rYdzXMAohFz4paQE
wZykz6dvzaOSYNaHriufjcKFNjL+F646l8mxbkcIxZytBlcKRe/kYkEkkKS94T80jfPwnjAdTGZ0
n83+5AWaZyg57RifLgzh70vbBj8ps+fjqcpzxNEbCVvTh6AIT1CGZbO01UIVi9eTOKJR/W9Nzhpm
rWNqYHBrGLtHKsiY9W2O3rMJvWPMA+fny/F3+bKZhCjB+7Xsc/14zYVatvUOm/7VbG3hT9YMzJ62
GbnjNSDqsPFPG84P8DqkdeweWVmsqpbTzc7MTVZQab3NBmA5SStn0JTl1s84GSJ0ymzjF9FyfLPx
23G41l7RTDry6xx2olQUaSTH9UacxqUbQpbxWgoTtZXw5VmjJC2/7mva5MiBHC3D6S/TbXhGACvO
aX7L0ajv/TYxunGz1IjP+rCvlIAdWiiyRiQHna2lQEQlOdqHFQc/78uLd7Nv3HBnBK6klXByssGe
hLILhSLvzFE+rfGIE6GiWkibhmFBpkzO/vjymg23FYm2DQk21FO/6exgrxFNiK5CeeXMIKIL/bOr
i9llI4CWegx7iSjFb0txmP2RZdsZl4bGcluhdBMnI7BJwwAdM2CsASTM/cx1AxpAR28qgwpggG3c
gcGiBacY+BTYwClTM6DU5tcsnD025BNAF4AVLinhSqYv/dOm79IivieLgujAW7MJGVdD5oTqlb+z
zcGfZsbUjKRp87boPL6GLEw2FY3AfeZd7Hd0wQaU9ih/5GgQ4m7H4exhGuGOD/88mtzZ3abJGSG2
/syhIWtH3hCusK7GDoCiuLQ3ojp4Uy9v11kGqqCtGIiWMlAX+D4jLdhkGnJJro5i12y/GRQsTl1j
ScjYUwwqwA8v4hPzowLcyl2LopgBypHNWGiRQk/HybgPPvYk9p2o7S1EFE9/lSQJFg0CvAnd+WZO
eeFi4QlAaNsE/b4ejckS+eEASyQK72BMGhNE+DlRXyfIo+mjxZUedayYXRYEhy9XoBoQ+Uwcw/i/
aRTg5aS7CAaNyIwWcFAABvRpUdyGL8aqCLUZObC5EktF8SZKXJyqeROBMwpeE3fumuvaevycrYQ9
BgrQHnZLV/rOkj1NzWRjGgFq399Y9XjxjvIijoopUJUrvj8GfkkcR3BkL7qNjaGk1yA8pwGEaqGW
FIvm6D3o8q0rKQoOZjm8Jw8fCcyuWk50Nfpo9I92HkUwumnHI13/uuk5vjrebkQnEH6AToXK4ZpW
ON3yN+RS0hEe3iwHTcbBgW0qrYsJ34KiI+37k+MtPceiNrX4XbJBmzVJahikMHliXGZtHgLjNoyB
DkQL34EB5R5KOp0CPQz1FO5CujwASHKhE5H2qeQ/tjZASe/HdnQJx0CxEW8GV+M9pOEUQp5IL9k9
eQ923CmM1ma+ph+H2vQ6hxi0HxIRxDCibS44n2cOlhi0Tdlk/YzolhMekr7AuzzrO8PAg+kKbHKT
kEERDUC0uKcMYeb2gVqZEWuQe06gSZHCDRwHizebR88xLO5iLCjW1kksJqcCJ1IBMBVJmhoBT4xF
DpKME6XFuQMHPvgdPpU1BtJbBYFGG1dsI4iUEbHVpexuAgmfMBrDrBooTUf9K3On+KusIe4ltRTu
lJC7Yp5tVDBXAjuzKBJruoAuTUBoxaDRSx9+yiOXdUSlwmWxF+icTkDWuEzs/hIqalkfNnM+va1N
APZ4DVy4TZrVcr8juxv0DIAIT8/tBQc1vVLhMkSFEPtPA3wzEJtPWfxsIuZMCDFcfORcWkmyJKMi
J42HjrLASS9ZZbgA8f0kYXNrrLurw7sFF+4N74RrhUCA1VxjudDFGcupzKfivps2Uyvpa4MTBmgt
Da+hv7xYzD/BFW07z9thx6Lf24Ah9nZ644dHiB4nPLLIXthmJNsaYz4c+jhScB3F27NkOrwWcxyw
pPhabgn5axAtohuXze7Cc4LMhLOQh3r0+O/iMCgfyfYaA7lLpDQ/MS0pAMeCrjvyQjk2gLxUYKpW
4tpmiWtoxD6IvJzd9oECY8ieE3cRVpxqcPPJvkxOUTMgRsEWIZHhgckBLUXt04qithx5UxOXQTYV
6ZecJKy79rIJkNq04A9EeNjZ3nWU87ApNXgc0nk7e4otrgNbKsKcBYZMP4ofCltCnpYcUywvodKz
Zn5LlzvBbfHW4iGC9EPSk/jOGUcz7VfsKfiHQK6Id/o1aQc5Hqpf02YdYVDKFdi5xyrBMsmz85gA
VHw5KvnZNky4SEpiWC5MpoV4RBOexJQ/0pyJvYJ7D/vorh/xFI34MAtFJxmENslDz/NtdjV4wUUu
dLhj5lGan83KhzVfylyrQuESgH7kySwiPsjUZrldDR4IzQyeijxcxYw4Btg2vDxoM9QvB9tsK+II
2nNj5fLMwoYepqeGxT9gCdoeJxAXhxENCcYHVkFejbh5sJOgp0vXlqyVj8q6HhOaqNlB7m15xDwK
4TK9Wds8JlYGNFe2FStyik0qJ6+Yp9whcaWpEwLGOWGa5p5NN7lr0TZeN4wv1OPJgSbxjKN4b7Yn
T1Zs6S4iWF1C7mGVEIRkcfO28Jl4txTIKeXbJyvnvg7g4/E8Uh6lkBN5U+xubX3dt3g6wglKNWvN
p5QnQx7EC82GED54lUnKU6pN24OnAxsEkg/XN3S81IttuUO6c+Bz8X3P0WHsh1z7HvIM/IlAZ6Nx
nfYMTm6qOxP5JWFXQAdd2rpEQLnHUOB4PmmoD9gwcp/ifhBfRzKDmJViicfK3TnGuZ4eyc69Haw1
Tp0PpCsW4tlZAXutaD4TdTndcxYNRLEcJlecP0d5TOSm3uI64GvB/vrweqwjB8dwWW+iPnyZcMI0
mxfbiGdaQBlCYkF20LIKdq5GgKFRaCyXOs0hPrn8HnczT/mXzQriCQouUTmy2RQ+gQPRYyKtSW48
ZjwQ1tg34rEyFQ0QVZMd8yeKGpzZZlDkKZ1HhmE5PH4Ia+2QqtXndnrIRliuXg7VrRpMI5N4JxgF
4YkHBN2Mj2bbacPyYsChiJT1/z075XwRx8xIvJ3uDrerEM/R7vJCvcBM5D3HCAeG2MyzHF/UcVNI
ok1f6DMPs9qUcxxDSL5u5K0CL9DgkAQf4MP4uZrwBdUFvZ6dXhM9ZcjI1SL9rzHw+mwk6hFOsf7i
tcaSCEnJcN0AidS2imJsN2ZyO1GiR74oXqxdDlPxHKiBGQWuETxEsIyHZP9gLWqkUIaRaoObUBGJ
91LD/WIzVg4O42pzRwzpqRFqR3XQo9al3FEp08uxgAcJWMCvcOo4KgAHNdXRVEdMEZm+IEldjBcc
fOoLaFeagBM3Tcf35gsMEu4+UnFxu0b4ikRMY6ZKERhkG34oyW7kzkBDuJXsBrQuv6sbUE69vKPY
RnHIcQhEtOzBAAO+pgbqZ5+kF/EJQpkc2COKcYGTxhn7aV/mxL59PDKwW5DyispnwnQa5BYZEDpV
xMUsITMzlouWqWJlQl7YIHmA9zAbvKLSHl0Zipc8EK/K/aSJxTkufmkb+j50r+cjNsimv0VfbWHo
SzNP9BorNl98tlk45PxxThytTTi38XQMtHe2GzoeIxZCYoSy8yOuJsg9mjS7VabES+erhX5wS7pA
qg6Y2HKzFbP5TAA2wQXAkQW8IzwGLMp6ephL6XAdqP7MV8cHOHKc7cwp3+mC2gmCAA+cs+ZKRbzn
sIAKNvTYBAbMY4iKrFh2mYzSFeoJSPBwdxD7WAqYChBbxcRGht9gSzRFN5l3ye9RFpoIAWF2Uk9T
13SsB4GhtsVm557ED2y0iHUvitMUiJrt0vQZM8BWJfeldoTHd/LPsZDM2nADlh2JPtBmT7D6K2dR
42sG2mdc2KkUUELOlrO+K2ovc934zV3gY0HSdYTceEV0MOTYrDku2PZvauma+oqIzVlU6+s7VlIE
RX382zG8T4nnFj+PDxRirS/sBgDgHH5DGnOl+5Bze2v2BxdruYuGtc90BL6U+3QyaOIMaz36QJpd
Dg8eIg0a3pAektPozqEJ355oINeapojsuYv8IGCW+VsEpyT1HFrlfJvYVERwlhgArCsFP2dcFgSh
4FC8R2/nVDKTomN8mMoDKMhUN33grt7gizgUTT19SDPp5NGC511i6K6mBD38e7kjWGUAaGEbxE4K
BECaQkVekiFg5PWj8UqIIvKBp1BKCbp0RTGcvgwvf8ANb2C2Qa1hpPbF/uBurjq1CQ0HyhwO4oKy
4n3qfrH11X9Ma3D6HTflLuQOgrMQSErLoVD4GyJTEYapjDSvjPdoR0YSA1G8mDTT3kFePuaqD37e
dV853nFIYNmBBpg6szBhyJNtJGI8ltfufbS1efEe3NnPwVwTEQvP0/OnFR9YITfwPFfRjzG3e2vm
cJejI+CTZPCMi6ZMaANc3pmoQ2aEbxVH38fniKdqkYFHHOfFAls4EFxHHMnYXayOC3FfyJmiIrh4
4m33fyATUP2VH0RKcfX7cNp7ZgotUzzXSRrg0zuoIvia9gPR7Um60SexORO8BOmNcntdu2RnOxB7
nEW8XPUk/O4psbe2gPky33Fd+i2vNgDlzgpr91rInTng5EfnAZ7luMD4isIFzg5P/IfgcyhNXxmb
3nw6vDDM1J8wAJl+xQso+Dq97DaHGj/WtY+rtv2Acs9VBFUKYsY72KTHAJfezdv+1Tn8Vpc1PDN/
fPU60AYKhHfVTGUsiey5nneK9nY8G5KE2P3U8+Jikc884jCZLMRf8guonsY2u0NsjYA+8JGanrMG
uU/ag9F5sfrw9WUyTNOJSBwvcPURbpmLvc2e+qUXVJQMFQCZ8xbw56lBNCuVV2OBGle6KGKEt0ez
gmFcgI3KeiEJ2YwU8JeWMQUT91KdI3f4+WsYDQwRep70BTvDhnXhGPwikSERG3UQyuioaPC6R3SD
vQE/eQkek9kQJY1+QEIP35oNvEPug5DFpAzfivjA25r3DkkivSmgxbP5gmivcGQ1aS/R+RtU2DSK
gzaDy3DrpArgVEovrtcNSh0XBYiJXP9BRnVCo2a9kMuhyUAScYhOa+4jUhBEVAJYVo7wxmX5sdfh
0Tun6BqVo4o89afwmeyKGYk390Y/jThVcuLKmKSffNQ4RIxzgT/JqvlrDuH8mjec3ExEordNP1H1
vxcqzYyG7N6R7jAuh4Rc4TligCDy0n1QGvUcvH9VDdHZMVoWtDjBojo/up/s+vdlUn3TfK5K48ms
ec2pvEa0H+M0AL9z10EmD03N7jrbq9GJYe4u+XLwsBqRsC1r6GjTi7W+WFr0LC2l2G8aoxa2X9wQ
VrB3vuklmdVUSbRR6XVAX2NtdLcbkGLC0/TyEapl+KATMNQstMxv4cM3rObbeExeAdKTLvoAWeRv
GUBgNYiUJIVR9M2fCWiw1EVT6V2C/NwMbacfGVgIZnxNJGhW672q76l45R53077VheudPyYfDF8R
oXF65K2/HksWdyU8GxgePn2Mvxx6TdgAH9xhafaAhW2tHqqctGzAKMYCthV0EMnQTcwYBPAgVFZG
b/ElZGx1dcIgb+s1aJlqy9KE2NZDzFwiT6U70Fp0FvTSf5PLoA3iTvKMEVdfkIVfjO6aDCw4IZTc
0tJFLTqC19GDMYHHrPkwTthY0Fb/uNjtuc3ii36+kcugGWEjMlRUZgNBgOQHyhgEMZbZe92cRNWh
8Ua/BrdATs6HfQ61+DQ+Mm1VHMfwFCajxHxs0l21hebj9RG2q7Suq6C/+mDr99C7ZAEPvQ2L+0F3
YzuClNDvGn1wRnS6T/ccMQEy2mWfRYtd2YQm0+BK+LxQbRJcWKoYMbfHramjm6/AR4DhghPXjdSL
cVY2Ru44L7Rhh/THjaOuMaOVVjEWFkfNeHJe381qiF4ZWt74Qt/h6aFonU3LFXJmqARdiC0fU72Z
d+9DK3d4HjRIgae9KcMWG0l3g+kG3PElI4HF57q3fIwfc3mo+HWMvxvF52tkur2l5uzwyVFw3ikZ
kfYD2HCukTENx7FGMzxS/A7nAUpQht9db+bxhNqT//L6WDugQKxvoVr3aSHQaLB3HlsyQ+OOnVIV
NpGZJvCiP9BQcLZOjuPzBpZDUQPC+7C50Zu3ix5+5igQu5GSPPy7fd7MWAzZjOk/0FpoLS2PcJTl
rEHWOmijBqGf3qYzNCDIj3rmGX2mMxs2oB0TuvgfKg3FTIeWP/A4bKlqhlhSxkhCenzn5Byird0f
IBwhf+RYQrq01b0zrWOE9M5hhICIOCYncNslFpqPYObtnia8/iatbypGfx/fWfmqrk3e66o08i/J
x6c2FECm7uS5Pvif0R1P8ujqXLIW9X6iBS32B8+86LqYbl3sIwsbSULSqLw+JqBPOkBAkcXuarcD
pWF0Jx3gWbhIANH2m9BHbuB9cZ4wvmHb1Can4oprKg1e9xIfM+KXfbSRvAzKdRlxTkI8f7ldC+Vl
2k9J6YwHcW9PUBUx2wKyQY/cFkwTXSCyo7a7N1UEbQdnayJ4aK53/nN0zM4xbUbiw5e0wFGKi3vi
ZbSU+/5FSfbWrxwifUMpSucNix/9hq19zN1IPRsdEW42+rr6V7MBOnq13mb7A+HuvT5xh0XQR6nZ
J4+6jtoLZXLOkBfBAbiPNMVo3I364r5rY6/oN9Qaw+1SXX/o45DWc+indchkVHSJ2+HhbJ3JfHMI
APOa7ju1XFKdzDOBLaEahDGxG0j3qfEkEW7Ru/98aLpT5NHEoj6jfqQRyl8pCin/PsnDVjI6pt+4
Hyp0BKA6TpCGo8Pf06Wp/inU4c25+0S2+m+wm3Mc7WyMc3DOlil4z+Aqc7/hKqm0L0qbs9vYh03U
oLq2VOxD2p5yoc/5FiLr1uyMax5m6Yr6pmNAG/Feq/tAHnDX7U4O8EGQETmNCXETuWINIhKGjeTQ
0k/MyMK1IfimZAyzsFvq6Gip5EpdQ9Fik60BkqBwKkcSnbfxjLyDsmNxKO6j96iioOT6+fnglu0h
/hJe1fwcDNfUDMGHUVmHBSkNYeTpVMms4uqeEYqm+6h3sPjlOxd2MN6I99w75CwLDR25ZQtnXyZE
IJ6hOEYJdx8Qi4Dr9uxZ1dMMQJDtXwSoscKaW8BwRKn6a0G2aWo385xf5yhaxyTTq77dDaGw0JAO
7ClmALS1pDUoDiYcvTE+JzQ7a7uRnTZ7j87SReMEv2MnQKt/N4aREDLvcQKhiGl/XMvH2IUcNjuP
GY40CyDWzqlxb6ay5GBz3x+KK+gU9OsUKn5oDkuMRsEP4HwINwOXmX8sA3gbPu4svJlYfx55rnST
/Y+DgUuP/rKS0XqcN9wLcEO5eCetgbaig3aGRvv668nYqlHfa8j4jlQzMetKx7AyIIYnDXu8ebs9
62J+h1v4snchwjI/Hmj1kGGLIhTJBvZdDPzU23OxbbqurhcoaHA7GYGHqYpoAYQ8PjPKrA0nBuLp
b97OlUxycV+cSEmJV31sFqoLLWcCdxnjgQ5vdCTs8o06YP6E3WSoKnaL3na9H70BnobdvdUblBx6
jJYPywl0h7BTWXAZFjPGk0BlXxzhpDaNJ+3ZofgLY9YKMiGhtrvCOQbnxz9oeQwsGr4DMXTZJx/K
dfT9zCcfaaj3nPsEv1FytRUBtk/rDpn88Mx0o1Lmh+NRiWQP01GK+WRb6x+oq3uiPK5aTwNOu2BD
nUgj8+7CvlGWD5rXQNYUNuSQ/Qkrj5KNKwTrv5Jjluv6TFI687RBC987r1StF/N3MoTXoofdx0jF
FLdCGMrBHx3FQTnpSuyQI+o9OtJsqOCFGpzIZ8GhOfsbk25wY9H31nV2xBymTynUR9TDWYYwG84h
EebvPX94UDf0BlU7J9c3bFk4iYea3liWLi4+1onRgUaZnk/Y4wo2wEAxXJ0Fea89Bsu8sTV/063t
5/cJRT+1Yn6luuL9rd4foB7VDh3nPSwLME02GVpdY0fRUNCghWyFV60DNw4QJwkE8elDoikHpItp
DWpyLfjk1Hkz87JAgR8in+VePHF4b0wfdG93O8y+1eRqAQC16Qbcx9pUzqyd9XReyBtnDtt0b5Ov
o/IGk1mjwCWYNJACvtcKxaxoXtMT3T2QehGaYhBFjJQsvxk9nRQ8kuqmHxwsxb2vRXN9WVBpEpSo
I6hSavfIQDGOEDc/BJ+oDSLxTs9mGyXubPwcvIbwxdKHtx1uZ5z1Yo9/C8FrZI4mtUgMUqH6XYTF
NPecD2PyTCU8pV37MWzSfOIDUdPtwXljgGYbUyv7pOcHsow8/5qQLZidC8GNC3p9KQ9PlscSQeEJ
p0n6WFtQY1B9Ufg3BnIbvxPE4nLcSoupdp/oorNDUa2PmYA7oqKuIjTptV4mKpq/Ca/6WtQLTlEy
dTHXTImR1EuoYNfYJNnX0c6nQvJfbo1Ivrs4x+QQFzARQBW3G1yyQwIJx28xJbzNJ2xT0TfZFWrC
pKfRItb0HtMoKJwbKbS3gDWNcegl3vm3+IPOAAi6vbhkvIl1i28k8z6VGELeJj+HVn/ntxmQva4O
VKwir5xRaB/jMlEmr8VsiISWeLO1a7YZon32kd35Q0ULsD06RbM38nxqhQW7zi8LlJir2+QC5ERJ
+MWbIEMmn7wQiOL3lJz8q9D0TlzFoWiue6zsvX3wu6RDbXKwBq9P7eN0WQmirifGfRh1jxnFGUwN
Gwm0lgMKm89bF+nvLi9HGjfw29ffL0vKdCi0xnny/mtHrfw6xSRyg+WngqFQFX79/bj0eg/j7BJH
H/pp2vKQbN7BdY9wv9W4OUUVghY0bfPzX19xLhBo3B0K4/ZANa8N/cMBivGVcWQ95opqaxiDAN5k
D4WT5YR29m2c2Af1hEecQT28MLgkUYI+WcS6KppXpMtGf/F0WFCsquiDLPvxMBqTEyeByLlxPDKk
a4JLBv8gMfK04JXBuZifd07rYW8hkA93dD4XVYFRrHvFnnYlpgiszcWFVpcSVmnPaHGg/r28aiCu
DeS5yZYtSFrHrStHbRpVz7cUgzWjTjCKBvVoG/fppO28QNv5xDvv7G6JkxyQzsxuovl56p/lGwTc
4tv3pcph1baXSnJDruXsbvDptZ5J+H2cnDsORmbtt7Idx/OWFhX+uM0Yc5VwZzz8/QzqqmBros8q
0Ufe3INxRMJrrE9Rb7iLxFNEs2QOfI/svfP3UWzyT3JbkktPnBNm5umHWn4plcXRH0BD1gkox2tC
6rrADmACkMnt47v4R3wBNsUYArOJxX1EjiWOHvh6TNpk4XtyXmVxj5RJqzKeMEpZmaiHyURU8tVH
9ll/MaVnBop1X4uEfyGCYOZvreXfYidxsWdjRg2At1AIqGxWqrH1k8V7tlv0AIZ9Vwv2zEOHL/cy
bn9HkGXyII5qusXpNe2Mu1uHqAG+7e5cJWzoZcDURIAQ0K2BtIXEeGPnPvKmdcsvnGIoXCyK/hY8
2ua4hzR2Bbu4NVY5CcV0oGlt/z5gBs15yxDrBZkt0QLmxiIPKfQbDxxfQXjAT2rT/eqN1gGgtgOW
PGcC8byqzTvuRgBH+X54yW94R626pfOYjZ5K1MGqHd+jll4zMPthHWoTK5Ljyeh+7BusdnhekCjQ
LL2ZwFEGO07uI7lohXOFmA9v7ev65Ctd7xPtCekXPvItP6WPvMtmH3+eYadh3ec37z2uBgdw2ZTJ
rIfBfYxBBHsCgrzfZhIx40z6085m5jMDYbNLm7Tcj2bMyfdrZbG9tnTEZY7eKX2FcNlXnXGVHh/u
Zwx8/22HV8K5jLaY9kjXLwzr+FDJ4lYfFR5obV4U9M8Z49d2ydmxjdF0GYHOzerCfK5N7gDxsf00
oEE2rLMHnZY8FlakXSyimMe8iAqGktJbqFJh5uwGdViIDn9aMCvF6PmH9OXtGCAhX3+4si8B6mXK
sA2VDgOAzuYM6ZBu1wvHQb0wcacLYJnDr6Oe4JU6xsWO6dbRRyxwn9CWr7AaiPsGfbTldXzMzzl6
fSVUNzzSKw+XqumM1scDMWaJHHMY5C1rtultGGx5xAt/QBUSyhiPT0TNeYZd9CSLVzvsGRC8SXfR
bhH4ITIuCRnECFogH1wkuFdilFJannSRaegexCknOEXa2du9QTqJK5X7Cm4BTg0zkyqanclv85r8
78NkmaCKctBaIQLtTa1PwdhjVaD5x+UFLxY9LUcPNrGGvHXy5Xig3ciLkLZw1JJ/keX99dPdiELo
QvrMuTusRteIKp1ixzqquhSzbaDgR1zujY5q9lEs2vsheZaMB+mif7abjNKhNrvzR2ZYAKcfBo0l
/c/8mEfgznQrGrEy3eF/dyXnNck4Gjevbo9nydOq6EoDsoEv4+XBykVkdXCpTc9YpiIHYkpTB5r3
LOq18u3JqJ/ODF/uu03K2r/RztRo9S2fqvGF25i8KJTyPb+7tQ5VcP4Otjz+r3fjlRkgRCKJ6QJ7
4GTVNBjsS4s073pwy8vwonqtasCoW1wg2vtwWzr7Oph9jAbOAxqZtLvr2peHr36MaQsvqI++r+K6
bfQveaUaW1BISIc8beWP11bvofIO2uj5WgRD+75h0Z0DqE99U420vvfS5vDkP0yjffzH0lktK45F
YfiJUgUECbdxNyTADXXQ4BA0PP18i57qme4jIbqz95Jf8K2l8YlKJSlAWZnzo+BK95VJCxdzmqvx
XdJkVdHUARI/j94wkGlrzGe78Z0zQAhsBtoUiO8Sm4QHOdYXaPp89qDahAWSoD1BggObnM/YC4c6
hvzLj2p/OwZiL1D1x+Q1Ybd85A1K/8YmnQEN2bNq8Eug5XzNAUCe4mHC3x1K/9DjiSQ7OhhTfktr
dzvmS37J3xXwbjJNYBJA2W9ox1ol3ePfJ9iQT799frCrZRd8uIIVzoT529fv57K7I6L/Dt/RN35T
RWdDrHab5PwCdT+GclK0l37nIltxdmN2zH8cEz8J+ZuMDlAmnK5avn5MDhv++f/XHifVopQlH1IH
nAGfYTs5lVrvt4zD5kPxAuQxEijko6+byX9gYPFq4QvBhjfaQV1Hx0lj9kmvCHFCr+9b78q4U/Ql
n0s+V73/Mhrx/O/FBTeM7aK5ekw/yQsuW8Mg8fskjbx22Oy91VtRc4WcKcwwuLmq+cCBBMVVyOkP
sxKHDdlj+iX4xfQFQLSjem1KEC/6WZ+0kTeozNIXJnH8aXywv4tk0HQBiUjST3rErXL1HXySjrkr
dkUf95ZWfiowdYk/Z3yBUQpJP9POECNUB7/Sjtcb9sMaCC7t7SY+YL3Vu01X4Bb0EBTcO1huwjNr
w/HsxsqqG3fQZSenFG/je6BZl0IZNnr6lz51Ti1YticV9viTXooyUrCf2NOMuxXyhw27OTB+Vxn2
Vz2vM52zsWaVURndoYliFjbqTG+L/ei7N1EbhmCa7kdisSH9vDfaCe2cSln8LPhUrqZ7XGgAwXq9
9Iltya1Qp7fig4NfpOW34ovlCo4MnalcRN9DoTC9YX+LsyV+uBqsLy3um4onVDTwsiY+yMgQ/NuX
hs0nrDDqUVB5AujVqVzECplWo4MWnAnxAJ1FdFzJ2neUiWMlbNdmBaN12kwVm7Da6wCj/6atnl06
Cv9DoiUUDz9PrxHXeUkgDCGihhVLwX32WLbQZBBwnPhCP+lHik2WhEhogh2Y4kuwh4I0MY6EVpAU
kB0i5yDhI0NB0qtJ3WlnocRVNItbdCELklRlb3uIrYH3tY4JedIxuUSoWcHoodfonJD5oNUl68KX
pYVkPaLmhc5aJCphSqylfEWzilaeZHLGy30Q+55+/bjD6DRCaqw4jRRrnvJdhCQA1WTa5pCxUi09
RKiSWYfowYcO4Jc4HIkOKRp/IS20pcFSmkr8CiSYJCgUHA8J7mFGTEjII8eUpjiqpmHHasZVoFGw
VnP6MO4LXTBCW1wSKqqrIkreNaFuamTQuElA4aSaG2nenHCdKNVMcnJT7uSQDrJ5QpzgUZwckbsS
2oL0CT1MrGjyIXUnsnLypfRrdwJG2CLKQ44qNTlyQj4OekJuHan1cQDwix6rQiIrP5A9y32SBF4C
TqgG7O0jC3qu5CeE5dCroqPd4aEQCiOiJRVkAgA6iNTMAxIeDiHidVs+J9UV2tlk7ZivUZvhJrHs
ExUMF8NcDkSpHdU7BN4Iy0knXQnlWWKR2GmLjh9IY5JuDiTd91+6TfqEChNpKcp65okHxh+6iYrV
gqZh883oExyAptM/e3GLJY+oCg24q8idcat4uFr6KCgOvYIHaR/JBvd+Hirclpwzg5TCbQikni5t
zS1PXiPlVIy0Fys8dYVnmuNykctt362pnnoMHS7yRa4J9gtVK7aSW8xe+bEUB3gA9D1b6XrNmI3W
H53vBBXdSntWunXowAHgk2z2yv8PjvVy2QOdT0ZEJd+y61+jjiTpuKinO2Bg3d+4apAc4sCbprTc
43XXQ3iIkz0Hr6uDyEWdVlXQQHC6p9M9vRY9asRcBAYh/PnCpM/bHsmvdAiqgPtEj/xcdL0q+Ow5
nS5zeiE/bXsPGitAGcUQpCK5l3PbRVBRnC/ijm/QBe6V3O1A1g8Khl/LRvJni1oX+2IYD6XhLD9C
MyvmDaa0yGd6d305t+Wzu0iy8ODqUjscNsEuACWLUbrMqT7YakQfCLknW8Q01S+AdDnYvzvEOXAW
X35JBju3T01TncnLM7fvdp3UCccj1Ixvy6bDMmxIQ9YjcW0jQ0xPgcus06/THew3FaQDhvwy3fX1
ObAEIhgIYstDP/o65MewqVHHceQEG09p6p4mbA7C3ZMsd3matHcmOz0RgPO6QwxLbkt2yX9n2CAU
w0C7AcWGELF66PsNX9cpUmcOV9ZF6IUS99nkGDy8nn6fsg9uAluXC1wqZpwP33K3DvTA5S4C73Dw
SFAjShZXRDavbhNMwtfZbxqJfM2Tdzmh5/QbK+M65eExgsI6UWec+Y0k/LZEilSkPGRoy51s45ug
RtyZjz+HfAu2xyvHTfJzbUjcbm89TDg+EM+1j32iMfw2KZOURymWKLP9+Dnp0vSj3N4dtNma/w9I
SPP74+Zj1Kwxy1N4CmGwc+kdqz34Zqgy+TwJeuhPuxzf7UPYdJrQBzJuZ3PWzL7ZftNl6/aAx9DW
+UjMBjM2XXL+sGc4JdkLz6mRNGfIICX7zdbjtL9Oe9BkTOw3x02dUHd46HWCU+vD4DZy076Z0qfy
cHU5T0In8GZb866CXjpNlDU3jRsT8738nsfAL3kMIA4OUh/haSljXow5JQnqdXGdtpm3v7yDjDMK
zYjX7sx/j/Q55XG2KVxIw1FmDeQ+eS0EIVO5TzTy0+cHRZq+NRQMEsAQRzF6ec6CA9qmZ1GR9ea8
Ncw2TN6sFUYObMH1NG8o2wTdqUf3EyFUlhhZ8VKqIsKDY+5CA5NFARRJQrONvmZAGitp/8cUxOV4
hQkfThejq+H/iUgz6jGT+kc94VawJAOZJhaF2MPyYelcgN2J28wzIo8Lmv/lXhceklYFwP48p34E
xkzW74MAmVBGI3Nkjve81tRjcZTqJRVO+ZLVGqVM5ticclZpenOge0lpA31l9aAqJfmgZJpYEbEl
awbB50GnQXnnx0c6nd8i3ydsDuCVcg1IYVmLyEMpKst64z2BUi9Yg6VxC7BL5FgFL5eDx+YrWRlJ
EVnuqOIPh94TbcSjfck82Zz69JDWmSyXRzvh9KvBNXn/vq+js/lA6pSiJIvdsI1eHih4kYlMknt+
CAQLSEHeXjQpdTSw/0QV0jy4M5wrH1Td5g7ZOfk6KMfaKtMIDsYXOBr4Lpt5xun6AJStSSR9M4gN
UdT2AXuT29yRAqwNUEewjT4UfxCjpLJcGslC2rcSUF38K2h5uVReaR7XmeCAmif1Xt0Zfik4cRIA
9uTQjDY4IjUnN7Gj+ziY/Q4VdUHT0RtkHupZAhgTFdAjt+JnT4n+nSUFM8GPSSgDkkhK928HYA+9
Zz33dICGkjRLb3nPWr3m/JBKlGmf0j5qCX2rDTbR+IMrSRbCyx82sDHTi52xBvkG/hCUN0siOMDR
CDNkvaXDv3ogAXeF2JamseH6fD610KETXsgIILGxw9VItzBSM0QFztilaOQZBpIcXpkjrYBeGQpX
WABt07CBblEYXkKEEKwCqQptwFcknU8cpgDjJMfN1WojYIG+HGdGU7U/anhAq/ArAltgO8Mf03II
Kut3b5CJAtTlpBZOG+2kYxU7z3naLzBXd/OG5ts3/ic1hTahwyrym6V5Y7hKxGRzadLvKOhJnepm
gMZ8IED1hz7gWrw+DxEhJc8yt3NeuIqQI78WHpGCCHnIVMPcQJWUV5A1bMlC30Uon0ZRMkVtHChn
8TJEiclCb7NnYE5miZUHi4YBMtwq4kJ0tP0/bjLfWn8hCR6KSwNuqB//qYjEPUMRLMI8JIwtbnfM
j96eeB2hGmh8nD900zV7a4iuFY8ICuxob6EH4zCJKB5Qqw3LnAXQByMnXJXRMNGwn9oiCShfs6Y4
g7M1uJglDUx7JEdGWYzudfBXg17ZGmilI6aigj1iOuJXbNIFrWzHR/HbRgpJpFN0i13BWhQPah3G
ra9aci42muk6HuToCnK5sc4FYNdu4KCHThgfDUGtTEOcrJ4mamGWfPuypue/6WejoaeuZDv0lxg4
1fjkMUgsyAVWyH2bylcIhrNTUQChe7wbsseeo2RI/oUWRnRLix/cQms3ZM/9zDr+KdlU476rPvop
TlyLFn41/p1PjBNZiLKUxbDcDqcWqlnT314xZN8N7yEHb01EQU+c7qacUThFo+qqh1YoUvvhVI/5
0uJcUCyxLbbkIBePxykaM6pv4TV1HvccA6EW58/hLkBhQe4KCS/q1+HHmorBEYpTPYedyn4BCX0N
uSX7uNAwW+MEOQDXbXFwPl9wI/huj3DV71ccn9PSDZS1+DmXISeJpx6ncPDe5rSf7f+4C01fTjN2
XpaWoJsSO5ruxCfEbORqtOQ4/lI9Qa6+/KPHsqQfw/uoJY+3CbCBFoV4upXGfGv2sp2nZk14wkkr
wa9NG4TF3H0Zljr75o+ivHhHouyHqQKAuNgP2PJFj6IBsIgdnGf7/nEuGB+dY7VnlAUa6S9j7i7X
JHAp72Zv1IMKSuGDaUl6CZKpCDCapCTPm26ew7th5UXS2uvkrTMBMrEz+GLWGVYLslgTldm9vmvr
1Cq7wPapWDDv3hxaeciBuxCOdpmoktM8uPJeS04EJjxezz2PwN8beh7i8WQY5A3uJfoW4B4NDiGZ
AssuAtaQaphmnzfWoyp5MkVsZ0ezOusLlEdZPVkRzdaonl181ZU1jVaHq8QgbmgbMmVXCeu4NIUj
YZbQnIZHOTtBs4Ny+yNc7Zi1vyB/QWoTw5JyLWpLmk02QIsoer1QepU1Bgdk5nQyYslhIu5izkky
9yA6zxQXOh4ryT4MADUEY/hwkEzWOdP7zbxuWkkxNQaGTlRaMFAVZ49dkd8SsUr/77Lie/eZPr3O
uDHEs+7iHJm+GyiQ0iOy8C7aMgUd40Ji9mUKewVi28ueVGFrgzot6+E2B4PiCXflTp8WYl2+bAxE
yJ+gEXv3LghRJi09hFMGsHcCHZySmFUOYZZQtiS7sG87YwahAVpSKi4E4bRpxVPH8vLm4mgvRAKe
ui8tdpE/OeirYHPGghX0Ov1lSvSshvGDrBKZmffmRcIaPyitS3EebCVLdw3252VDqhdnXWBI9ioT
e1ctbzNeDZr5tOPZvAlJEMQ4C8yXvvaZ7nMOGwh+WV9PiIqGCYh4xaaDD6OSGwxjDvRKgL4PgFeX
vQhBF+QsFwmGG+QwMWa+5q7hucpsajHgdcdAGZD5ARuEkPlfBEQFI0fpnHYVA9FZ7txJNEvKiYxs
IPV9HZS2+HYPqcwnQNETjmFWnglVEOKeQHuk+gJLgbgneNM4UEBfIbQzmRExcbPV5Y9vZAs3ToRN
6ATkCnCFmcKAlC9UGy5j2+GKYNFDqYTs8GVrURam9mvArqTtJV0Q4JtBRFGcABUWFHEOQHcuGhqG
g2TLZBxAHUX2AJWHL7usQrEDJ8WCra/Ndk3oNzUjJvqmGhUI6Pvgl0AVlkl/2Ft9kKjcY+jcQ9Xt
TZ3C+T7MdsfXLA0GULxfz41y1GTPgTLEuhPwH217cJ88fKMNBkbCohKoEwoQ2/iFxAQvgJfd3Oos
FTNPQUSupNRirIKJOYNgKJRgqC+HNqSed1bDJiEUnyCFNPD/0OeDKzMyXfh/9QhKA8CEIBKiHGjp
RZ6nyxxENMy9tWfDhDUHLfDNGdQtYRrjJuISVhn60w6Nw3IfIAgQCDH3KIxBGIat2RhGLyxDanz+
bdSRtn1xTfaJ+oA0llo59zoRtFaHqe1b7PwcxJZMWKKSD5kb2jXsMs4gWRA2r18gHaRicyEJ2b3d
x4KaEbMqIOOR5CzYpjrMm7mTrqum0SF+/fVyKXSldK1TsJtPugbcB1NGkIpZMtPok3IdrSTbnpnd
gyv25ntqxvoTSNiW9pmw7hgYZUoTjoZnr7QESUPHUzzgd+6TvhfsZPsdC49AXxLI3fCTVAkZYhF8
tEYj1rvRw2DZ+4z/9gHKtsZIYg1R+EWfmLYjC88x/m56IAe3zmfT7evF9eD2su7c72UVQWixlDLJ
1mkNL5Of8BbSq/EXoVwwrOHb7kWAwfmwfbUedMr70QWTS9tCbBjuNCglXndifOjXQdcSFTSRLACm
jjy387DRzUA10MQvu8J0u2TCYFyz9SS4WAHKCfQLHvbFMjPeeVbXx0bEfj8+CFsAadaJ4nP0vbK8
palUBnZkuCmidZzd5WeQouAICXDJTcnH+Y98Ws2ubbvoR0WP3BV2z9LpIGF6ZJGtrB2JOB+zlqSp
bXL/pcAN7/bOkEoR3WSvD8RJhKvVeOfQdFMh4iMZrFNHO4zyNRAoT/Su07SdLFPQLFrYt+jqH4w0
fRkUKpYVaxc+L5RtSCnTXPIyz/FQE017hhqvKRSl6xTWJRdTSV2y67WpiwQHLk18HDpxH4UJ8u2r
1UjeSy68lXSuxvEI/KB5NfpM2hS2ru5ahFqLMOe0qAtBr4rUHkhOhp1AA6SAC69CJn6Ik5iVJATq
3VSJBfnr6TnFOnAu97Z5bloCiypN0nNqv6omRUTmQClfat5jAZagYBmVgqO+Xm7DFg/DkaviHRFR
fDhIkKUKnaVdZ9zwyu3QA2+bjfST7xdfmFwuJFdWfUAx2pTF6KGnfIKdOg+kb4xOACIGWVDiCJZ5
+iPgiJ0msAOR3vho+s3/DBoWie5CDaXNjhIDeoaAZvpUJALoP4ktBndzv8FbxYQKQU7Ik82E6Rfe
lOdBHgm3kUoqL1k24NGozwrFet8dHgsFxtxdb3kayxIUICd1uK3HgkpE8FNYoHzqcbokfLR5ULKk
3pCpAWjdW3Zyq1RK4fS/CIloDDJsXNVtRFf86SrIG+D1uk7kof1fYr1DJbRndJiAYv66k5CWBc+Z
4uW1ECrymrI8NV9KvFq65i8aKFRqO4uLT9prLJDTp8MPEupkfIldqJVNtE3lXT17mF/BF8Zl00op
9PH+ejn2GI6ThqyYeoiTrMMw1NP2YO5KNSq92wXWswUphKgJQ5sBqC5g+RjN5Np9qqjMTln3dU9K
1sC8sBS5GbCAzR+PdtgM8GigfLGg7OJTnsA1oabhJfIO5JEJLED7jYO2AApe5jVEtWUm8y8Juc00
1/6hGJqBl6ep46AKmLY5BWLUq/4g9aP2TVAoy4JGqfeAWHEjxR8hFnzMkldG+MqpZcQ4lRJ6IQxD
UmcZpeWPSAKE1Ybr0a84tIBbs/MFaWfbAHZNoquISju38k5Y0me2OiIxIvFjaczAG8zBJBAZ1gbq
faRe6CA0svmoHb2eWDkDiu2YY1C2wFoJqUlaZXd85RCzIbfSdcqhhFFXlEsgcXMJUS8W1BHvNEae
ROZrYD5hFTC8oCblXIiAA511W1+3EKqNMR+ipuVtnwIpEw6VoNW2sKfwBiV03wOGw27gOhCFgK+8
El/vfbHgcYJxKA2ISxVFqrt5yAEDtiiEXQU0ONwP501HnZyHLXTxoLIdAdLzDkLWyFXuAnCkfUHS
jVSx6ra8yxUavESLO0pOgDVQa+k6dNNR32X9nkyiB2RFkvsceB6tE15U+ggtHLWRvO4B7zuRwgPM
x1tbaAxz+2a2MI2HxqXGR4Z/FYAry1lAh91hw1uKEXmfCU8Kgz2jnlICcLreMpVFiLYR6QrIQNA0
xnwlrQGZG3ejl9vHnLs7lQNVhdDKpdszpL0knQxJKV4UBqPD7LT1LhntcQbbIaAV59n4Ra6bAfFc
Mrumz1y1b1S15pv99MDLGL/jJqGEJDgiQro5EQFyflIPdDhuJHGgd1kzDfCKEicI3x+MN3Fs15Cx
SgCuhqgmEMrCXaJ8JAVC6eANeVMsWQShdzL8QMBQH6G6RY0sGeasPw96PIjfL6if0E/Zc1cFKEJ1
8DS6CVv9Yy6Y+dCK+PxkSQC5vmzRRpwQL5IokZwEiJEAW4Dwziim47iYyVmAJiBeQywJfeTNk57p
mMjQGo9pRZMZeCcRjR9INzUbd1a8RWS0IphMLi01lsHmKPs0eBXQV9qDwZUanS2qLdJWFQFrgf70
CEYWlF9JrubTrc/pCupFS8sBDF1ZHyiLApllYVim7alUiYGdUmTSCM6pbDrSHiV1ROQxwNiHJwME
V4qd9sUHMkjr9AvCtkaA5h4/VtWqbakauiS1kfReOkjoI5zI5EdHJdxO8PaoCc6HtNLgu5yI4pjD
dRZWodYQwTHackHg8DY9Y5RziNucw7rdNl9BAyagBMKLNi+hyNX8dG9mNhVIZqx3fgEVlTWix0DF
86qps6Sg4JAKM1glWk8WvcUeQj/gHqIuBOJnbcDmbc7B/M4utjgholgDfDzoe7s27n5l1I27tPKn
cwTYROFmNgN+KnOnd4s8RihSRDxYcwLBb/CkrDCCN7au0PqHlTO7+i2YQysEhK1j9oDlq0FgOw04
YlghXFz670UFQA9l5f0IhX80zLIBETTJAIuweRwhQRre3T3+BrcFpqMZ44RRtV0Q9M8qFA8afiPj
XzjEN6udnd4iuWaDsvYVWMpAEj7g+GndL3Bs4abpdO3XT6ADSKUk57V02ze4mF5xFD87EOaNjeEb
gzb9KtwAT2atg6FIBxgDRjVUEyVFDOtXZwP53kP1/GLLqNxUBsMWzwWUXYKEtKBnv/+6tYQwuKJD
57IQ1qDs25k8kMx8pLOGQSwt5GBejKT+uyMtCSaogZIj6KW9Jwx3E6jby5wTpv4BHBZRNHJqRk/C
e1Wm6F4gHgOImeBMBuQ6Dck3CIhkLqLZS5TGbE/yKeSoi2btfNCV1uPB27+mooytUCMiTfxTf4NS
ksZFxKRbhe9ND3BSvEWA6TYWaBqrDYifuN6c8Gfos2wKng2c0k+P1tTktCaqDdoI72DscWSJkjIH
SRnp0DFsiVPv2xK+agMYAlJq5j/cO8p36L3y1GDUgyYU/ThZ8RwiUgYq+0Hb4mi05YPtGZIMn0T8
NtFdgwqiivTkVIyKYQv+BD5B4jNcPtPSqR3kW0PQNWD0Afd9mCZtQgMP8DmKMqyBkyf7urjzP/Tf
xi1H5oYb6JBbgcbPu+jyoUKEu+EERohz3XSDQimCjcaoYbbwIiWVq7gEAfGTEpByMu7lTIIJfZOI
RD5hSjUhPjKGL8EqQzqJIp3BACmJldDm7haj0ZeKtQtvojIltViNVTgpK3ShaPOhh5w1SCYZ4yb6
7OMxj30xo0BCTMLBohucKTMz8HC3Sje+hFPk7WN9uZwPdw6Q/XWe8pu4dKlzxuIej1wEOcs/Xbfr
jBzL3/S88WN6BhVqqUl/EB295gSA6Al7OZJ1q98Co9gHB6u6N2jBN0cN6gvijKj1NBu6t8N39iBM
DiptDxxVP/5r0Tx7KpxyUstzf7jH4XNv1vS9vXMPAGlWIan4cbaHGBKSHXRWlCBsDQwmamZX81gV
VeV86M90Btoxrebe+09rJlukibMDOOmLW/b8No4AN393tD43Bvf8xV8LEKCqgGGp+DTpEGLR0QOD
Xpwo8FXWnSrcFyzuzqWG9tWpFGObnp119IFAsTOvo3Icgo6dOyB2xxpg1b7mPMew/uxHSy9xsHwZ
5RDs3vbvOmEBUgcBBZsbne0/475pVl4P/7HjRJlhyVpSsq9t530z68mlZR4UkF9x3TJ2T71J7X1r
dItrdh7VQTdu5WcHUBOCsdZql7SKT6Qt+jtjpzhHoGx7OHOgfh7g+w9Bh7pBx9w0vWiifa1ZI2og
Vkw/uIHYT05RcJff48X+SRuUN7EFWGrR1qccumSNYw1VPk61ZxK3GsGg8TC6yImw7k1Ufvx233dj
9UJJCpF5/cXaD3Vd/8RfhqeugF0a13kHU1gQHeRzs7cfoTCKRED7spyIJsyla3fQVBwncE7w/aS8
9/e2gvfVwqm5/2bWPHfM9+LZt0uMoYmV3+6FOBnfq/Sto2W9bRrHrjHuEVvguLAP6hNKSY1AHV7e
YXfW9mssmBD1/FN0DTYbRnaCz3bXvRF+OtZDAyWtn5A/uHz9HDR6izqU3wYoj925fg0v+vym093D
zM2fMZHxMvvA6K5w5/z3PNjcEJFlCHiZCo1u4PenlJky4IZPA1ejP+LKtm7c0qqMKv3oqlf7oun7
dYsAaJhtNR3xQDb2by89foFUGHQXjaHQ1ylZ45cMl80qG27/PTr/fbgC6rnxBewJ4grMlScT12Nj
2nMadvXXqfUPGeoGs9rjGV62e77b86QFN82i+s6OfNo/fef410FIuiPSJHqHtezgf33K24mWNCv7
S7EB+XGHJsLJY+T13A/cl2E/etD8aC3RjHlt9mdq/m+zZUvfrWG37NDJhy9PuEE5UgYprlPWzrub
8BjpUiB8RGqi44Hxxc3CsnOdbsMfj+vvGIe+5TKudVQq3QkA07YTmL6hn4906hzdZuKezWwaxHTO
rT/aFS/fIemJS91HLxEJNje26NBcx/OES7xwPVSBaMpQ4qiTgmYfWaSjr8PlbYJ1C80KY1QZPi0N
6qYdTJzmg/5M+mk40NLApFkpVRWVYr0koNh8ohrxoUNXLtYa1VMpoqHGZZFHrqW24C3Xv/q8CB5+
MrjMlUUeGU59t0RRe9S1jUGQlU72FHnxqAnFHmQ/wge28jbgvWGNTr5kncmyxDRJAda3EU3PvbMZ
dIHoDSDGHaNNC1CDlJZQmUSWyB64JRLzhtv3akjoG5h8WYZAO7VjcqLkkIjTz2b1/lUwWXKgskeb
TYMi4tXMlOHcEkQhJMXpanUJUATCdfmtPy74Hd1gJ+6BFF5AMqRuv2PsR1t7By32DiOP9Yp1p+Mh
Agu2cR91qadyuGfxpiW3hU6urBDr1SH7g+NGTKjl7ohxXs7eqhedN2E3QQyXSJuGN9fhzeCCNz8l
/5qVpO+99XK2xbWkJPZmlVIICVfoOY/HyJNDeBTxfhacRr7J0Pl5BqIPSMjVwC2eCRoObkBlmKC8
l3aIpBR4D2yOfQuSiq4qdxHPjzu3746NBTzOrOdplnDlMvaf4fOScXwHUeJeGGBIshqjvYDrB/NK
cQn4hwMrtuJWtkaO5DcahKsExwxXko6Lq9iq3p6NVyy3ME2vy1dT36EsW3oqmrKiuYpSr0HYiNzA
eFujP8X6bDew+FagN5IwJqIhuxrPLWx8KNT86lMnI80pWJAf6wXvUyiddRJ63QupFCCWTzWGcpM0
S2r/wrTsvtmrZn0H7Ka/ynCUR8QN9DvlXKlLjsfUgMYaHExE/nsmca3L3QhwNbiDb+2jFbVN3ovr
+hwhyep/LMUv3duwbSu42Rytf7ZFnxYOI+cbNjNkS/03T30wkDAbGVZ+blySzTvYcN9x+IK/yaha
UUS/Xy1U4MVo6/Gy2nnzDXC3nX/TVXB0TsU3vVkrzcBmfszStf+HDUbJ1XlSJu+jfzm3jkbt8nAi
hi/BVLbBgeFsIHqlmNfZLbmiVFFja6W/RhiL8ErRwybA4lXGxo4xInxX5Dq56S6ILIcFQkRuMwas
CTaXMCgj8RMxWcbCam9kHWC46/MaISlGw2Y7OOJ+JVK0T6DL9GZk65vLwHbZWKoje8sF/vvGwcud
x5tL0TezUnbI94Ro5oYTHWSrVVATc43lPPppF1xwMKbam/GJUpZG8xwxXjcbkzT1Gg1WGfL/Hg9r
HyHmydMy3ZEr3TxmiMHdbTBcUf5mgHaGICXk1gdoY46zDfnpO1NZDakI+XMsVAYS+jFPCnYfxXB9
TFeHbmFizkRxkS5MoHqEg8FPPo5fMG6thBqK0NGUASPR+2n1kY8hNvdLFQDlH8ao4poBJW6yYEMC
UYPTI2gl/JJiEFyah0ntC2VNtNSR/ZQRTs+UcBijBauDcjpxLO8qYbxUCQJw1SsSnBsVcapKD0QI
oVChzC+/Flmkk14JDwDOxEyBW5ohZo+g6JvFyz/lbfhzVzibd3JoaeZJH7NDe61DgnqP+liaMWof
1CipBwgjqsbvUsXh+OKjR0RjJwJpKpVgWKAuAYBUksQ5sutrKMFC5ugzc1G+o5y5JXcSgI3k4wwj
ujcCdP1QxUBB70qieIlPNcnG03pNLmhYU55A/QoSAXYDDYdlnZwC7055DCXa9CIxv2eGgDSAsJCG
PPwS5vvbvPwpyTbvYoHLVSPCT/fpO9kDKftrsDj2pJ9m7anhkKX6+DQcvcO4hry7i8H8kz4gRCsa
6g2/zd7hj9w36pIemhwaKdXmrzPaMDqTV0vv/GQMF2CxKXUt6MthokRO8KCagf8AosTI7+3+zqjh
tuHzEv6gWolLA7wIDhF1DWJJl2ieRG/WX0KuahlwceUZ3B27x1lyoyd3ehAh9HpKxjbD45yi3PQc
g3zidGiK1Y7JQKZQCJLWowuq6BimcpfJDJHJi03xWjBNmoIaWEH9uSFBNBUU6okTKRw9LfbNKUVc
CXArjErtti+ZGaYFPymI7Fkb3Nz7CbcDKdLQgc1hT1FtQYtLrBnIGgciG8izoXIocyOLHHK+9sR+
zWn9Uj3qvjkBE25OLyk9qZUSc9GXqszu5gHbeCIqabNF969hvS1si8c1hoa1dYtPSCoxNmTq34fV
EtH9URl+B/M+Kz+xHJxLgr+g573dOUUHEbJVEIzuDH4vhQi/IiBtNmbgAAx6l53V/mX1VvQt+Rok
n6UxlbIGnRZMTVwr3nhrqaYgkqMhPNA3G6jtv3WNKOVp9hXCb6IJcz9ruNePTsr4iFqB5iq+EXf8
alyN9a8vOCtCJ0G3TIFdWcXH2O50UkyC9HCvE6+BWHnbN9xxekaoA/6poSy4vjGl+wWgaF50iHjA
4eAmhhIkDk94wc1Jb7J+Sr7rbDrkrps3Ca4rKzwONVbX4qFccgYeYkOz2nGZ6ZBoXTG9Md+BCxHT
H8wSiRZQvtWMFf0T4gYxFWgX+O/g/yQoL2tPSamdI8+D4YuKtoGBHdHywJY/pSBvwOFYT4yduRFj
U5PCtkw3HdQsSKhlWuI+YZpnHi3WSnRByZn7rA1EW/gP7AbuaWCcZyApYx3IDlgaQsWUMM8a0Tkw
LHGkGxHEShGxRLAB0i/rgXglCgrKHbDc4kmTjbmW2q1EVklM8f5ItD+1PqUVafw88cS9romTVQcg
lt8AMjUilO04MX1FqkdhrPh3D9sr0wdI9eeLp2lt+r4shj9JrKOD79pg4zKTZpuBPxKlCFmjNxuK
YhScWAw3A1YWpPk2GxFsaskZSpBGszqgVbRaAXngn4M+yFhNWFZkWaP+uUJdXWIws14o08PgYKIA
yQV0uFdyoYROHPmOI0b0F+MnO6XPVhQE6VOLisGUZ71HnwcX0xh9IxdAGCs4Z3dlFEroV+vPxaqj
r1xW0WxwMm/2nz9A+oH5kuWQB+12Rh+aq6OaFVbxOCSlB4ubN+UmiUrLyWRp35r+Kzu6+2C+05XN
1uiBKjykYmf6tuFEmktAVKGgzSxQInSn1/TnaHZPQ0BDuBGOBlzFjnt0sh/ZgAVflTH1C1TfDCsC
VmeAS9lgw7L/xCBQJPtROxbVeW4vGzK2WPoJGd3NYM8skhEKvpns4XHy5LkQqZhs+PGYaJOTvkYE
GMRD5UjKrLI4EN4E/EoG0UpqNn2eDLU/qoE4rko0Q0nEFNjc9G1+jbddxtuW2ZgIIsxg3wNx5Rkj
cZJBycMCogVxdsIUCz+KuZbBnqBk2gN+FXVRrqb3HJxB7G/N8Sor16IeSvH8ST0b+hRnjoz9Cnk1
vT8kjGeD/rDDy7hiqnEVT6qksvoTw0g5vMPPqYs/kLOqhC7EbOSMxxz6wxquHX/bSN0dudbF81dQ
vrBKVRhEy2oKxFXEzhp0/WHYHtNPuKB0PZTqtBQgBXO6kHAExMfRVtAyJOhmx7TRlUGNJYrTxMNC
RGLPd/9iIZpKpCGSrHQZpDwoXOq2gX6EhS13hjUQDbCm+Q8wRX1RioM1HXsxRYhEiuMFznfB6vPT
2wj5Yc2qL0tnct+03zp94q9f0H5b0irV0NsUYMM3eK4RS6Z2BFGI/rvZp/9DfE7d3zhkQlARDiv9
jJ/YDerY9AlRLlmoAQoiqExQWI81BCcPKJJC8Oe2iMqb/CsVT5HXhuDNDUDcfvfXklNlJW9Ywzst
Peb3wa5r7GYIC9Jx7dLL+YHW4MbC+Kd56p3WVLtE51EgHr1ANY/Tc/qMVZNmwg+BRrV+IJ3wDvDt
XXaj301nlsuiOfECGS8uJIgZ4kOJescR+VOkpqHR35xnJCAmZPvYtG0Co/2CFgOPQbteqsUI+NHo
QAVTROeo09B7oKocadi978ix+/ERFVbvsK4WrT2Y97k3p3sW0/xDWMTW14i9iphIznclNGGvierk
lbZDv0CbAky5QcxH8PHMd66NMIIU2Hi2YJGobtegxND86NiXygBIhFYzeoI1d5PVX7qEiIAsKNNB
aL8O+7BM07mPAtsXOUkijwXCXBdfBCqa5i0/QNuewUOXfgzNsz2aA/VaeiulsWXw6DxWaeIAvNIt
0XRzxT6USY55fIrq9Q6TZ9gsggyQ2hLiiBGYGyokcxsrA5viAXtF9Bo6Ne06wRB0vXWZeDsfeYMT
fCNuwidYA9XiidDt5KYPh8hY69ofpX4augDHuP/E8vRvGRWIQkfC4toi/4z6c9cXtVSw4pqPskn6
8JIJvvMmbWjOXKr7JJQiPysIFcY6aHWW4nNI9NM0CddsfJpa/s9p5gMfjSBR4iHHPMRf+8Mf0E4R
IRvS5xyE2MuRcJ7jH6we/XLuMc+C3VAXH+Mb3acNpw7MC2keeCvfRUtMuDWCXWUOEzk87p6s+QKQ
YlLH8tRAHtkglox+gunkkMxNZeQafvi0cVC1/qT0UFrag5UuQ3fZQ6YPVzwtlymVKYBTEOgHeMYM
GgGDRnqO9pjpD4sMMbCxo6THoxzmKdi5rt7LAFU7/7F0XkuKI0sYfiIi5DC6lXcIb28ITCMQRggQ
Ap5+v2Q2Ns6Znd5uGqRSVebvsp8R7k2uxipa4hmXTzzXmGdH84e1i5GdtgT8M5+WEeJyxJI+RRlW
W8iVORMNb8FU1yyx3AUBeyOHE5dgMJ8qF5GQ3e3I+wJnF8fkBeiAs/NEUiJlgzewpzGyIDzW/nWs
NhlD38Fww0Qmp0FfQvtCnZ6PPMmsZ41C49LWkFQkaqrVIu+pQbk8Dd4cjk97gxyMz4cGxIOCZYll
sNL65jhgUYFrseog1yQDb8g29bclz4iKkIyjDwoJbaQTRstEG6K3lAgQ9LLXR5rPnNWVLyzHUzZW
ubHPPhKCI2H2v2kZjEH6owmF80U7U9R8eUjG+5P5S6pDNAkaTSLdKKgfU9Ju+zx6x6Ac3nZ4MeQD
sH5oOyXiQJgtoEyqKn1qce9oKY5xO+h5dKUf9/INpgjzOKqxW/lPw1I2NUOyJww1Zsnc/Gv3EJUj
o2Hbd6aiUn+e3VZc9B49Iyg8OSav/mg1o3C4+/flvavMQKp0ipHHyK76BFa61HsCYvGTGsM669C+
IRXu3+2SOeoHZsiDKSnc96NHpbC3edbhYoKYwbA8GSQw2wboVi/kom8aW7qcGyQMYyt4LgCKfZ4V
HhNAS3kCziAXxDkxlBdwAh4HdT1vOKhHKap1e0IVYadrl1qQidAU4dTlluk3owjGJ0LaiYicOtSq
k9N4NU8Xj+TU1+hMANzTOvkknUBLJrYOsLkBGeFd83qjEQTss5sz0ypo9+39xQskG+wTA3/Z+6PD
+EPQnZoK68RDxSzLiOmYgxqEQcAcG/3h/vKwzbGzx4zsgkK0HTnu6ROZMcahL3UBKp8ficUYNdFm
QmR16CLryGD+GI1YRLAbhSkSLhq8ec4Be0uytbKnQyaQRAQkB6D28jdRCA5MJfBLG9ySeTyvKW1Y
fScLDI55S5DIKFSO+0v85iV39UDtC55oL6w++LC9//UZ0+C7Y24b30CZQmOsW4GZ4IVmkuHTw7A+
PAA2z2HV2Sq7goNwT5zmDvUnWWhGSo6bEzCejedbPhp5HmwbsdoXSOa0uWw6w29G7yXYFZvbJ+Z3
CvKVMbhoTOuVUlICdsJ3n7xzMOKa2awtpjqzNkcUunc6KCrSd/ftN6fm9OBqCdC0wurDm0FYKFoT
YE3ExATS0/AM9oOdIK61FLwHXyJRSRByBg/m0Z+w/FOeasnbv7Wl50oKJmTnLiv20rvbGgJ+mHOW
8mmrWJP2ejXTpxjWvBVT25n/iqhlBFBkj14+w02TLyaGScBNHt18eVImuRhI1ppj26bPbOL+otjp
9hN/rOyCFiBQBy95OzxiHuQdsaa9Dz50dQHIitjNaaHjcYia0xdtBkIzjFUGqYInvxlxfbNVw6I/
i1KVQdsQXmcyUiG9gxobvx4eAZYJ0pWDhQ1o2p0+IilEywAclg7NtAG+OrYq0F4V7BwzUYYdG7CX
JosaVEDaHQ/fNezyJm+83ouGvw+mx2A55i4z5JMUzCGcGWhgRGo97xiIraSd4cmQd0lnSPf+8QWS
ikVvwiZOeuFPrkz4CstR/vda3JwDX3OJJphQYlPygpCw+VJ7Tog9hPYWTx4IzrTpldEH9SHlhmWu
OFCXYGXgbDj4OKkvQFAE3MMqo30gF3SXE39NfJk9Jw1HmMV3YpLXtnTaIDSCYBTw+zfGMhJqKGOo
ljI5BWNCjxkoXngjANA9EdnGwb0UrbpQwlIYi0ls6cxlCGoZlzyDDikP/nNhoDkhUyF7WjFcBTiy
01hcWdHxFdrVx/NP+EUoSFJLolBAZrrdjg8YMvcI7OHddBgd0+E3CUaGgQ3H3VL7K2HMrhSYX6TD
yIpmr01jiCZ90kjvGB1RW2LvU/E1VL4ZU1t+Y/kr/ikKX51CHUROChX+4WOMOS6kNH1voMPBrcSc
Yabi9ZZKWEfnwgkdUA+RP74xSQz9N4Az+2VwtEdVxMgJmoNPNHXQ+UByARffLWiimUbcs8y2xy40
Yb+kmR6QfAiC0BnCVIx4bn1av9/R40FA/E4JKg0W7npF7UK2Eo0/eaFsnkFxc+5dY/Ybc04kQ3z4
cwYsYLFcUHFRAq5q/kX8dlfngo2yGlKKg66hUhpNXj59OQPcWYJyEO14cgRPkC/QQDGuttmH7qH9
xtcZ4J2iq4QOshg9LD0o48H5oXzQZg0iL2D9V3TRTEhiSogMMJaXGtlpw0dm4XwnnQBdNIVUAtV/
Dp5sSEyor0KZF/3l1EFDGPbD3tj3+a7+rO/i7YCG2X8Hyk7TrQ4EjHD5lOkodwGlkgyzuhT6CEX9
ZHGzPuFx/iCau2AvolhC9sMcdHsnAkF0qr+hB/IOZd9UQB2olabtEc8pNRYJzcyC6ww7QG5+m1QN
5UJ6c8UyNojitGpCXJsjHXSYljWYVtGdZpKztmZCsHdtuzemUzO/enIFz28yOXF1iV9w2k0ELI5a
W0BuJsa43C02kOcpig6ABiL54vucLBmZR1K4l83p6L1Vryr9EtXO8AtAQ86SXVG9dikFzXFrePYb
Cx6Vdm4xQp3z80QyxqYBJY2YOO+/X4FGCOgYbJGho+rdvW3NBMkZ2SYFE9CZ2EqqqeZry6eXE8NK
bvW7rw1vbTfnKY7NXXv8NfoF2dGN4eMAk55zDPPi7KeBxvBIet86Wj24gMR19tojHCZEFn9bUYMU
/vh8CXXmA33x4mdZ1M5t2sBz7t0RFzMTBvvuH7lLGiMbFYuisZrWTLu4/KFy+vDgn7xsah4SXWa8
fGgNHi5jIpkJmvlFU1omwPeqSL/sySpuOuIrM7jTJrp4kwEFAIQnCLvhgRpW4oieiD5Qhet38vlu
nbGGwqPjvhXrgu+HQIP0RljEoKwc+lgF2r7pnM3omJFNxrBm/CQd7DUhEgZ1VORRHTlXRL/n8GO6
D3LYaq9in+wZaw2Z4tVt1KOCbWF4QX45vmkWP4vW50uLwMAUCY1xWv49fL7sI9j1ZYDq436wVPjV
Vv/7sjPGN5Hihk0tpy93X61xi4DwO8ucEiLN3vbDp5AGCs/9xhDxLws8RcfCFndhegp0wgh5VIv8
D5KkRWeHaa2uFjkVWiu55PERLXm8Is7Jzf2CY4FwVwJL2R+ZJ/5hjHkHrROMdHo9uUaz99mcT/02
gzBtNU+53R0SbK6As8l1C5JDiFS2Xn0ClU28lICgg5hWKiMwX27WU2YoJN5sF6/SGkmtnBOcBhVC
YqA3OkcFgqNbUI1agUGs6jNQEnLZ65tzJXvWzSpY28ntwc4iRNxqKJzsvYvU7nzzDeIcloTBl4RJ
qO7lmZqEcDL5cne6hE9QnIwnuVV5oLQffKg0NhoxJ+7V7XiU02xpnbgo3U5wDg4o6fKJXvQvZy95
uq8n7krNe1LsP+cNzP82Vl+3+WYz+4DuPfDgk3PzAn2hNBpTmjVtqg2NmOgZ12LGdkxZUZPZb0Db
7R6MOFDQdg5gs5P64M2V9DYnRBEArQhv7uromjzrhbuqo2ORvAwfZdGjEZhsNUVAXEXdr+aHlvVK
y97Rg7I+/JHnYx83ncJV2qzoXkfZvk/9S6993opZtShIREzbf7eWk/MJVlYLZxOjJ07Bg8lEpr+4
ozoGx9l/p9q8UzoEq19W3eabnmBbeccGxmJOoia5W7VzHhZw7o/4+vYeVBgETPOkM+2mdL/f8QWM
LWigaSw9g+GkdqTd/YpkCor4o/NsOk3KW+RLNT5i1f58HVERFLoL5A8jejFC/cD5xIme2Vm7q9HR
1MELcOgToioBXyxGr8qpvslJ3ZLL/4k6ZDIyUQFYhCSlI0PPDe9V2WUz1rrVzS2ZL1lH7dEnqj+9
xjFZte3bFrWOCuaK7vHkf0gS163iEazMdaN7CV9NL7mMuULFiuz9zZtKko6DhXbneLs07A/KDc07
OeXVoqPXZkqAuqjwEGOB/kYj+AvBjMlGA2chl40FCvYNKgpBgdu5A3x+QbGCibh2XlhuT+hP0FuR
OYG0BXv0Cn6De4WT+emL2blJXfxdC8wr2C1wP8cCByaUNDzzucs4ozbFK1Q0Cc1MQJhkvbYICVZp
1oNW8HjLvB9ZdxLLtOKn5R3BBdNOEdXsazGaCk6+K+XsyZHv/3Eo61TuQBU30TuCcHDk0F3AKsvn
oHYQ/INzCiZKdICd1OCgIgFaPqooJnJXm91QD14nDZKh8q6+ILqEc1+weoghKlw0Gn22p4REKGrZ
RkhSFN9vgp2QKdV/zEBQ2iF/OJynZfAIJPRKD1d2GTcSKQcP3RXEzE5qDTpAtgB+UH50If+Bd0ap
eeKrDCeVt/jDiBmO0OYVjLQDoVO6h0QZHBKir922Y3eG+eT8l42ufxUxsxuzYWWjfIla6zOjA7iT
rwsl1eD6N0Lld52zUUYUfohQpkXh3v3MGgu+kU/sXwkYIKNWHkkaUvLYe+hsKeU/MYg8DSj1qQlT
IoWY8Bpc74iCiE0pMGIt4K5PWN/d2+AWVf3HDU7rEFwWLAIHaV3/0icsxv521YkRtDZGHGH13QiF
cuBlrgP0LPETnGC/B66RauYCcEAN1rY7MZnba1orOrklR3VUemfZuPTJnd/zCfkvh7i8WYXilbtI
dRng4KzmdXJLP8mHERo3zf+egcAUT6zfrNtImR8ITtD92tv+Zi2xAn5gONpxgl+cpzUzLAk4IHCF
Q/eNeOk8pcANj+ismsCvW0Ad0h2oNlsk6YBKS50M5Ihx2/xVe6S2diseEvYpUtJR+VtQfRWkApG4
zuwSYqOTKRw43KSGy+w1nxucqhN8wUD7bHRfN3uGp52ODcu+p6c+DZj7dQ10acMy1LzLuBndSKH0
oLaob1CHrTiySNdtEdlwFNFa+4ODvdVr+tn4Qi4MgRF8jiRZGNB5b/uSbDFPuTPRvcxcqgn/5zJ8
Wf2t5N7g01j/gWKN6QgY7E1isWaAnRK64MAW2MafdAjilGAAE1dLwfN2RL/cwZ2AweM6Y2yCuxrj
xsrIhek4+IT04RuNQdDGzkeAFxMmPOxNv4sjBnqXOBvKXrYgxEuIdukZaJM1JI5XN3efaJnwaN6i
KzoRqcRpsNHN4kCETGKRsLt4Cvjer7EX3g8ix3kk6ZqmFz4oxteLEkJW2ghBuNPYicLlOhBokT8n
MBwxVT79tyBGwikV0NZMz8b0Cn8uQBJo50xwG1He8DQQ28EOdOzRW9+SWxc1GIKFAVpIlGEbiKzu
B0qnteHxcIVkLPt5x2HAiM1vYYe9jCZaYiQ2T8HsMeJB6U3qnbquxiLndBv7JrkgITfe9G24vhOm
7o+jeLUjfu4rzQP3msX84T6WIQkIlfNhnM4lbPqsZ9yFq+AI+UOgj+RgGfiauA3GTu+uglNygqKz
8JuQ5YOOrtF9uW96EK5/qrBUidV0U55ArhM5FpNgJ3J6iUYg73/BBYfKTmYLd819mEALc7BY9VyW
9QIzF9AVOsGrJazhlzCRPEhh0fh7JHeT/fHkjThMuQ7kShjg9mkqhPFoDULDrRs4gy73Cf8W5l4Z
rQ3KD6I05d/dRbqY4BZj42Y730HAEdwaT23OWbmd6PZkJ91PczDVNthBE+R9/I57Krg4AJlv0orf
vM1mM2afIOSVJn4+nTLTKPNYHHCCDj0hRzTMLqcQo37leBD6WvjZPeZfEdaIYEc6ew+UiiUh6Xwy
HJ2viEZeiCSxA7ZBsVZgzPH8N+TRmUrjBWQKHINUC6RkEHDIAmixWqUVq+AD+dSg3+gSdoKXg36x
Vvkltcu7IMEGWJwXh4v7wR0/380DVY6k2s6vkCn8AXeG+QBRicyrRy5ua+lpJr+ZQ83F2SDjN6Yc
Kl8c+PjOAOOWXYgXXpYfnjZQzsxx8wgNVvsbYIuVL/IKFDmA+J9Ix95IP08o4YlaTwEarEADYn13
LCKwSVTiDFEELMmd6Y1ff4/PNfGG+o5K8s5bouB+OoFKIX4NlA+g3tR58Ild+sTY+epEQ542R72X
vwafelsGn2eGGJHRSKqnDflFZvKqCWilN+RUxQXi3glIbI91WjXGWVTeFym0/23aBQ8pgWWN+avt
UphSxRczutMmkrLxSqGb5Nt1QIeXSyuwAq8zfJrMkqFj4QfQEEQpRaIWE6KMSORmPWKTxgyZAHmA
M7qIqxqLZyegNeRvMhCxCg7d5kInQrKUoMk+sBxwZ+EUqn3EZUX/6HDAmmGTNUqFQEnjmAs67QbA
hDP9t8Sks2YBcI/1EaZk2lSuPIv7DoMkcjOju5rMhcswfIk+hnvS4DG74OAvlgq9PUhTQ4bVv4ly
8LT0p+Vjtd27t8ke0at/7vKZ7zRX1EgUQ2AS1GKqSw8hXJGOHreQugDI0xTRB+QPnTMq1cJBuFgF
6oKLb5jCO/Ol1ZeyRB9TmoDUidxNOGNGnUp+UTXgZCCzij6PiA6QNo4HRufcY2g54kFsdLvqkqE0
Xj7TQIahIh+Ak7MvPEm2NOn2nRKKAm6O5NS+SdYfKSKhpHcwDB1bJqNvhWSSOAVSloWqjc1gKhSu
afUwecKRMLQc0O3toDbhCcrZyeHiQwGFxPh/cCCN+f+HDzM49N82xjqIELYCTiXn7hEBMQBnZUsZ
iciQoSqiEtVsFHZsRiOpJ+Ecf8y6E/92J0f85XN+CpMIx5PcVQFepICbxjuwDqSt3Ejidx2ZuCrS
KO4f0reNwicFQywwNErssnC2WBtAI4HIf7PHZBuZs3XokszAg0/MCK+K+k//geSA6Dy37BjBlF87
qtlZBQsWscMbg6TQ8+xuQKnM5HFJ+cUwKjgqjwsKOVlysHjOacYuJtgsi58oDUG4TjRFl1GE0DMK
nr7CEQbjN5iKE0t+Si4Uv1rk46vljRcTKZwsAZW5GoK96sjIYSIlnkMm4ppMceHtw1JImCkPL6ig
EOs1949dBs5XpnCzqyEFgHX4yEY4LQLxAaKZrjmINTBpNj6RI/xoY43Jz1zFkUkcamvwcGNugFyw
5XJJlALwCP9wdZlEybuRx0V+mQy45QLwI2DAl/UlbfktyBR5L3RQTChmLVN0oEdeocsmLpYLnYkm
aiT1wWDPfFPWB5wIG6hJI3ZmgG45fTkG4zG+RxbcNXwxJ0LEbybrLpSd+MygpKcnoge5ZL8pigze
PfQVPgcoAR+CGB7crtxuoVjkIrL9AkM7D5FHojzEHMugc9hmudNcPHF0yiEEMC2iyWoq4WO0dfam
HW96omY4LAioFyN9j6ScCAhXCBc0oGh6mfiJQk6WklAsdjaD2fFPK3ZpWa874mzjfwJv4U9ypMVH
Dy2S2se3yRhZZLL89CPKZo/oBp9kMvGvsp6ZKzEMaOUgoQSxn3MPZYauMZCbjHZFlCc9+TwqEOZp
KSoTMt4Es5dL8i8+hF1ozAUOD6zMApXItyf3XeSsT4JgOv6/63Mmuf3lrboq/1XYgPjl1PunjJ2C
Y0Ix7nAO6xBOH1/ILxGmyLMm8XwsR9YjWtqGx9P4myM8la+KFEb1LkNWHmOUyYCfGwPOQP76JkFe
3mPbaoz42Iofz1/c+TnPHvodeXW5khjcHMmmkekvoiN8JbX7TKDhuM2yJ2WBhP+LbpUoe8nYl+JA
SDdZrlxTycB5c4N6JOzhvyR+PpK8e5k/yg3HsmTFMJsOijEEdLx2zd2WMVA8X/IqQldA5WKRRswi
WhJC/DIC65pBT8LrkZGKQENYEaYOYASE2GBwyzORQx1thkDhhAMzmkcNmlaw/8C20lhTq0rv/rRT
JHfUbgy6sz8S8vUBYuynqb0+B5O3D4+Fot/myeNXUGIBNvOwXK7W3tnN43PY1HFy/1+MNEZKhFqK
YVCG/4Xn1g482HgbhYafLzcbrrkUVdOYLn0wlbvP7UCFrPeO01b35cmjo4/Yw0nK4V7KbiXbCyee
VHGyEbp6RX42+s8QwxdSUOhOJL0OQAq3idu8BaG8PgiW4bK4alivoNEOtT04IMhjKdT2lM2vpmcY
rUCawVFcjV1tBR6AUxSZRP4rHIClnUbLPSBrOk4u/C6IwQWsIPYmCrsrpdKT3b9JCYVIdKmg4GzY
o5GKWtWv+ura8O6wyJ/Mz+j1iIozXSU4N5GkM6zqV248AR1gxFNGKs+00m8S080obvsLxdlADjw2
jxKZc64DDSqne+kdmKnlcVvaqBcwrH7tcxApN+d4c15/kNyofHbGptrkr1B/djvLksx3ZZCtyykj
JGr3QhwFC7fJBrmt3avmNAkXu7kaj6hGoosB3UxKVml/Lt5dCcqkSaBr1fAMnXavpKRvN2lqcM6z
mFH24Nw8ML3kyY7PLvTySJ/5rmJGQuHVog25eeYjBoZW/toPp1Eu0AsVRzvfrvqggGeKDzr8QQEh
RTD65A9fotJ2r6SHExHSpFqCUcNhaGmFd0PxRNvDo3D6U8dfVFMnKzQ36KYIOQD1JkUJnJKM9rf1
APVbvIcE7LaH+tBw2hOJ3KAPkj+QUjWIhWa+K9kVrZ1+o75oy6RX+2U/caYfpkyruU1T7F4lMWsP
PjDsTdOv5rrMVxycLb90jkmihNrYGPcb9P38BkCwxsRcZ8QEv+m+8IbRvy1qxJFZ/9jP03UVPogZ
AdYA3BUJk7nAOJH1nt1HD+UqglsbIPmCj9ur6HXr0RlIt7FnMio2LRo/db+m+w3ae80rCfiSiLoi
ee8/juoSNncGfwDbcvAsIW6NcIZBlZBKDd+EDsA//EGgdMC11X4FQZSN9mBBN/vZfTJsc0QHDd/9
Xn7GeFtPFiYPe4GFrOhntu7y1LtrwMTsBfr3tZWt7h+Tun+sbX/7jLZKn09vFabVV/pt6rwt/aT9
/PDueIkvSAuM83d6DjTvjUnvcLQVj0wgwzMKyy08HIaMHPUfdGpsX4HqPxzBWpKtxlxG21d6XFh3
O/QhWZQbvn1qN/7/OmM0b5cLnU2GpWP0ai9xETkpPX69f9gYzt3VttAPdnN4+jtNWAVqbodExVFt
hQQ5gNoQ/4SX+q/fTx7OJUSXPWVGLWMJEpJhrHZ0TgGT+rXDW2Ut0C9ruzavV2+bS6N3StrdllXN
CUGMNCtdv+nBa0/gCwsgmHVwJgP5HK8ShV4hg6kbiijttQmLCWIg8kIImT0ROcl/u8dZl7enC04C
m3W3+jWwyLZ/8vvE9Plb/4w3+Ei6ysxn4J6AsGtEKSAH229kdt+2zrYyL47WDXDquW/6Mim0OVC2
jW7TR79KuCLMkeqzgiAqvLZvDgT86syLsDqyWkTt/EaIsE7XmhUhp/rjf6otq2uB8/A+VbzX+kt/
L0lzDJP01WkZPrlMIQtSgIPzMIWepRxeWD4ubfR2ibVYoFIGalL53fgTxeE4tt0vw1I7VEt+K5jY
z6EOjHOj40YwzmBU/+7y+RbqlLxD4iBP/XLcmutNz9U8yXTkPAJocNIoTXE6AH1wi/wFC4mpuifA
LcGk0T7BNX+8szX7RqQ6E+D9nR16T/aRrUgjiUuSqM/+jOAWPh2TYHPGbpLUTKCHSPTkKSY8dNvk
6WWizi8zntJ8kkX4TjaHXic0ZHLayRfRpQTXIwdDBXCJ2kGTOA3JuzfCfPNY9Id/5On8/fn8shOV
PQmuzh+J37Hw5owm62GJzRAHuA3kinYoU5luCvE/TJbm8YfkHUo4PrP1yIBntDkUVzfnzc0ky6jj
/D2D28x/xobOJuZ2HLK4W86jtto0Url92BPMRA62mhHalYPMka80ZNdrp5cu1nLCTgir4c8+fIx3
5Fy5OpVuHf3ffvXwlN6smksCd0J/NHNXPegEt+U1/PeawCjoaxcZ/RXM7thnlvOdNdXp5fDcPCwL
UB9ZYNfpYYg6CtiKL6JGJ+AUl4M/2yZkfKKyl0pt4CDao8IAzmSHtAF/Mg8nA5oUjPWYOmU5uYqD
7D5zLqDyRnDlXZB1aaXsVdRisTPYRyO2qao/CV4IuNxZn+AUnKeSzmML4pawLQ+TpO13WDgZjAZ6
UR991SMsAdI6FDZuJNIssBmxrWFzICVXZ++kE7AnNeMtWWQCjHUse8FUZZLNUtTutmaNEAQBIgPK
Dgsw8IP1GrbRUkWtzW1pv1DblJCBYnzD6MA22D/TSLVmZ1QLCvg6Z3hglyEdFkMjhWyg02Cmc+Hc
hvUY5G2EIAlv5D5isyXJgii6Eeli6AjeEISC5kjI68tH2XRDaDdoJIG9qDx5REDKkaH9MbF5ovGu
BgGuM+COCMsf2l6afETiqHYQ1YF15C6SpsEd0wNCRVgV0cFDYLp2eyEEgScqDGWzsrlbUutKmAHP
OUZD1E0z6j+J1si8HcWSiHdMlGKi/pJGRr7ZA8DDbCyKg4Z392g5XGQ9VpzREb09JEUEJVeuTFSi
FMGoNQEpypHGSGIIPkJEUocfvjuCMJrQlwMS4ksfUJ/xEZjWQTEfDOh5AYTx5lZxoy8M0Z3hsbRs
QYtKiAuALbEXoNmCwXDwG7VDgKc7olsmfOPd4l/oQOiA0SjBYGAEoPffG1AbcuumDFIZvLYPqvHN
pkcrg0xuzk9LwwxrY3OFeYh/ghMalaR7SU+BlPf0GdI/SnZFHt4doi6sHYGCnK6UiVciOUQa+/Uw
ASIlpVdFwYiF6+1gMRNn0y1pYTSl5e3RLP1mcYB/yEQr8dId5mT+WN8EjOOXP/JwlejLpyHQdLF8
MXD4iyFvo3qvUJGZEu6SvLu3F3dAP4905of+xcrHktSB/C80uLGw9YiGd2cmm+hIjsTZ9vZkuneF
OStw9sEIawwu6yMRejvpyZwueiPR7XPP+PA0tkgTqPNpWDYCsZLZxSci/JV9jj7WmD6GZHalDO+I
/jr9sTTnhAuJjIgd8Y9cI9r24t8YrxVXWiNuknqvx72Zz7PhLVye+8ZezIQfpp6IjYx+uWm1lqjO
+BuwZKvL2CKR0QK2fHt3z5C2liFEdwpmJuJUis3C0obGUEvh4JwXmAMMVqD3B5dZKzUY8aI2rFZa
ke1gOq0hCmOSxFOaGebXYM1A82c6eEdSHBmAumcfEg9nFV/O+D6XQmqcOU0owGL2E+Fh8N2ob990
DDQQtQXShhRHhp5XDKA1Q/PptBerIbNk/lpDfh/RpfxEoL+j818BJJk2F8g9gQiHJBXoxLzQiTfQ
7FMYMTxvdpTn//wbjMzfhSId/DSjuLjNvigWCYTIvJsvX5QnKKrj40iB1z9EGlp5mLP06gLcXzz5
ixBxitPwF5SmgRWxby4uISY2H1Mag6CHx4v9IDhw3pxijmQOjaM4ZBpEZX+yrihR2SVPRJFI3pMi
sRCvP8nYgSBuefnwEGhsRmyCPUCk2IYdvPnOdTAKhMPpzB69pm3+rasLRwmnBmyB6Wc7AheIqIUF
E8oPmuRf70mVSwCDx0L8siFCajEKcvhFIQn1AS2BFYoGSwxFRxzzjxmy034bCOPXpl9pOg+odXuf
YeECKmHl/XXf0vMJyNCIeb6DOvoAEb48MaC0rXKK7s4nSfWfG4aOU6YZS2svOxuAGmgH2qUs7XTB
et5bk1Nv8PGz6dO7xN/+XoWlbo/buITQvKr4BbAXYgn7Gb5imbF131YRMj6eGQGnbmFzhLc91jL2
69wKnF2T9SnmyCIoQRdkCDToAIm8DjZfIG8ZRiTrDj+jywJlNcb40F6YAEd71PZ3R7xCwqfXwSPm
vxEB5dHe7tqhCC0B+UZFDxmdw9kH+cQQZA7P6MVdQjbCLsvpJqy78NHgoGcX45u/57ewVl3EnQMS
dyFEBB6Tw3RPa0EHw98ImWKr+9By1zYbAqDHuIsUE3SKgP+CjFQG2qBvGSGft1+jL6gFjPGUsBqE
5/hdiN5Bet9rRcfhJQXZQGE5JjgRtX1IUCkeFJlCcHTZfGr/6t1BknllgXqRugvyVeBKP+PX6YGj
oJ5fS5KIoJKgBGgnl7gRm71jKr5eAWuYAAwCh/UTUSjg4oe/lPsHVKQfIwiyjUH7hxx98BVzX7lT
Iopm/hqilLXe41ui1uCMSZWV0mV9rf5YPgATnEoJty9Gx7Wv3CcYBLvZwy2ZWh2vJk349qBiWHqP
VKhuHtYRfA/oqpjSrlyPwsqQT2QuzlVSHDti15op7pnnEfdxzsetBi+eOx4OMeq08G746qbqtgry
KF99QDYSn+5A6jZRQBlowHGYV76+PaFgyrolsqc8KL/d7DF8l6Gi+BmT+p5r5lK1rpG5Cjpa0Dp4
0F7qQhRH1zD3D5MWBAnT/FzWAVUcb3B+9C4QK7nbXjQK5Efud3FCHo4tPGMOdnh99jpuWXllG0E5
Vt6MtEnm5aEMUxyEddmQFOcWJx/zlUPZzU0QwvmHLnlkPtwrYydO3gO1tEkVHJ82iLTuEJY3tzVZ
5ZGCCIeqGeS55k8kfTim8Wyf0ZwZnvaxynVlEhZYEXgH1EOM6NMtH149JaKiZXXy8GyQjECA12pQ
cLmzlAF9q4G2vqxf27NpXbc64Xx23thqn+5p/376j3z25t2CbyJnZau+kLehQ9UggGs1l3WBNZ2Z
KAQEwfOOzh33eXLrFXZghmmhUVdxxSMzEPMn22m20NhABZZwkzOs63SNSAv6ukxqw83JNnrgc6AF
NymBajs7EKF8JnEUOUH3xBAcq+rf/aJhqxz1i5yjv2TTU+3ygkaSBH0+qBQj+YDakiHr3/Dt3EnL
jpr4chmCfncavSejHRgf6zAf8E0aLsCnbn1HxdrwtagCP8XXbfqH/i+jXJ9/R02e7jaSTrBPEtnW
BpOxknPyc/2JPfUx4qgKX2xGtHNY4ps4GnmJc3JgMjuaOxu9ZZNEwm/DrnGD9188GXdXbYRv9lrC
pED1yCZDgpP/GRyrgzyjOgRo/ZDnAVGH+FO7Bl8GtBUORMYDYrGQXc/k/ft8+d1KlGVO9bP8LjJS
q5DPHGxuopHCa9l8wwqmO0Um0OqveILJs0Dj55Km4oP6cWn9k3g9Opx/kmcskqH7pNRchX5rWfcu
/Qs6A3QVCBVvVg7lEX3iHA7FV/9EUbS7zus8uNTJ3cPw3kJ+c6K+1XuHW7cEJrgThnZHy9NJW80u
tUDJ80JwWw6BoC0f7vL+8XjrbezeDUsHoyqiNlJZwzmQVNqIM8VBWaizjzZ7pho/j7A1wF6gBUS9
vborkAVkJcwzAM9psKvRvg6Y40oXCDBnMrG6Su8hBR9uR+JEtuboa/a+wHP3g9vM/FeYz6+emffa
7Fulw8AVxj+0u+ctLqf2vFgfGI+dtpgoyZ0hHJK9u4EvpP52myfPaGOcv1dBCz0f+y3TbtEIqE9n
p++K58FaPVLWFOPmcWIU9o1Qn94r7RzcFyUlcX0Kh2trcBG+5Xf0MSQWaxLPatMtkXeMK1dtBYdj
ynfwT69OlZNMN4secb7UkL1iP0cYUIZIk62r4ZTq5MtUVzjD2jVfiLFX7v7Eqjl1yd+qGZb+8i7l
aKe+xo0jMlKbsrARPLcP921aT6biKcRxtKzDaYLbivHlT/eNnDogqUI1veoUn5D4bS7gJTzkoyeY
Mbm/DbskFfAJ+eof2ff/lMlzpBBiIal8vWbyHjOpmMxv7zoisbcg54KkC2rhKv0mTUSZHIMP8kE1
+9q/DOvpdSyWrY1q9TYC09+4Z29Q/ZLWQM5MvIXkalwJhNCwqWn7DnxVC8W6felwJuW6/e2hL4Mg
kQIDXBvEWyL6FIZ43kzre4KrEtLtEbWWQtq9UCI0rem7p4ZFkLcSfbyjxB0oM4nfb6Xq4imKdx61
FscQHU5NPiBPaWvyoHHLeK6ggFttDxK5KJwHArixJiy+NuTSVgQMzA6THcydxOlLDuwJA1orysd3
Qk3x1RF0O2WaK93F0YKzwcYyOKb5weEk4DuA7EucRgSqFpbB88RRi/2BoL7uFRIB6L+XJ5yaMDdY
++5WweDUOyE/n0HFQlEtDtZ68K3IBTK6OoTL4MhgbbIm6oHit4B0KaGo6axu2CNDU8Z8/WUYRIdj
SWGsVT8P31v2SXaJtSgcDNL5cHj4zGK2qbXgyMXrbfinKW1qmu8+qFXH71BPXoSnPQGFrbpbLZuI
nGuYaS765OE/LM19hQTbfQjAxQDstSvSPs1egwKkcoUYJLUEmXQJWB6offDq4IyLeES9vyIaH7VC
SWiDMOxCY5hbGfhYcYytIkJIrwtt/dpppsyTkoqJT0H9wZFGOTOQOBJpOluICYRTrNxjynNHwyeU
k7hRTO83tYozrKJCeLpEOvv3JEt/rdWwRVLPlIsoaYhCnWNXR8JA1gMhw+LfhBDQeVkRkEC41lwL
MlQ/3ZppTs3kih2v113OiWOPqUs7bdokig7XJHfoXwoELCG2kG8vdszgjgYhY+Jl4T7Z+A2/w4W/
U1m/Kck0v7Vkfwox1EeHpIa8/GI8wxFzIhVUDPwoUngbR/rDtwO7ofE+VDYzqYu6mfsltfjqkZPL
E4cknUBX9OAulRJ52cy3wPV8GpQTGbEsMxfQx2fL5pHZjCf3xaRXV5tsYM6EHlPWZ6R7kfDN0rKz
Se3f3oGWYtVyWHHZXlhGMbC/cRuynTD+gg629htW27sQvfjqneJX/zm6OpS6LoVr7WvTOr33/7GL
cMaJQfyMtB1YQG2TuhCYgVzgO2Sd0MOCuxiYV9oUxD8BU6hT3nIXeXPg10QLGXaJ4EJMOT1YVS4L
C8GFMaYyZjL5Y4jlFsc8vmf3V0E+2FhkW8L446ib3FNn1aQ9Uxk2+d2UQAZckEhc+x+XZkhIc2n0
IdlkISIaEveoDJwcSqS19x9N57WcuLaE4SeiSoDirXIARAZzQxkbSwSBkEACnv58zexTrvF4PBiM
wlrdf+pTInHpclV1xDC0K2fzHbV2U7mUdQr+Boo8EbEAMHzoQdQJTrjmSfD+A2kIOcyjARy01Nxk
S3OR/eWQvHdULUL5SYVuBrKqEXTJzF/odsrv6RPJgBw/ua0lI0bxhOoXT+Pbf1HhyBiLG8awBv/n
HZ2SNTAd4b4fLAVirJIkG7ZNHF1AAwwNE7AKMAO7cEKwafJm6fgEldAuimhqyyDbnEWS2h91D1gX
4l7xs2E3gViKMhqlGpINmQRtkaRdSUQbGbifzxc6capD/zIsh52Px+7g8y+UxBImxdczfp58rjPz
Z+U7ErkhnXkbIToaIZiFi+3RXathE4BP0mZDHVHWeB1eGLUvTyVa6BwZZAWinTkIvHmUYutwPt9s
4zay69nsj7xQ0r3ADshPEeGuaE6BO+WRwGQAalVQfn4paePQ//BZHi/Dw2QYlBieeE3+IN8TxF6e
g+xfnmW0JcvwgQyculLYAr61EGcl1e1o9LVNae/l4c2ezJdY8MV/ryiQgTyJiMMVF98QHxVkxAt9
Y8/XmGYj0nJr0vqBpBhYTglJchJxKVThAdYHPg9wx4WMg7owedUMfPTkkt/BWwB+OcLiUu0FOnyX
iW6hT66GyVsDyvEEvyFuE0xGaDBQTPk4xmCfNh4z0O2lKIQl7DFzFsgWP7Jvi4pLjvY/eTg6r4GJ
gMb0Or7uHVYFnTEyuI5vev3oit1cAzB7oXiRK1EJqh/5Skx9QFSfK5NtCfkEshy5r5DC7GQo0Pzs
awB4Ch5mUD4Y/CfXNZDDgVvQYK5dMbLY5ctBg+yKfgZnu+SJCYwgN7x8lqVENBEm5mBjJmIPUWdI
LywWIhnnIjimAIaij8Tqwx8oDOc8O/q4rwImLPE9kjvQ94qwRAK/uLNr7vCdCA00PwsrEmEpObZB
GRk8qTyltNSihpBbd4sERJYLn0QAhMAec4E9oTT+TcS0+JthqHAowlxY01NwWMh0RvqLBJ4ER48Y
qBYdUhr0L3o4htyLOArvoSth3k9hUD75H/L5OkSU/JFOYXSsaoefYm5s7jNReFEwhk8oNyI0wn9w
Y+Y9mYPLuESheq7CyrjMO0SCxXgfhhozzvgzzRacgtG/3jt5fmayyBheSWBG5s3GwnN6mdeh12XM
LhgmoxYL2nAJ0CBSnWG4hfMZbbzIXXRdIjcbMxU5IKaW/t2d5j7zcVei9Sp4xB5WUB0jJSDD5BmS
Zh9Yn5nH/C/KuQ5vGd6IkTLXBb/lDd01JBUhElK4yCEu5S8VTQUY7B3gVs7ykJwIHJ0iontDNMlQ
GWodZmzBVfGs8rxCQMmBkUfMb44Me+RpuXYZuCvHRXQkIM+ysoPTfsYasdMwPgdFlsiPqC6l2JBl
c+36Hy0b28KUmJ+xDK3gp2WOpPw8jKkD3EpSb7sEsd7tcsYGeAYX3o5B8CGfGJUkcQTr41xUMk+2
BPYaqliWd94LMjmkjvlYduBtIBctGidJRuCV5WqTMuRJNyEpN2tRH0nKLVcjMDK6WJpHe8MLEDk2
lCA9ov6w2cmO+htKFABI1vJXpheJz7b2enJ3rknY59fzOcJLsO41Ejt5NdmIsXbeUYphqlpoLlg5
WJdsE/Bt2PGRGyKBBKhTh8nvb+UvEflKqhVW6d9wKUIUEY7xBTO/ZyJPEk1RL6gYoCV3svwRaRPb
EKrFjxAPwbHrUhjpyZP1VFikI+o8j7xBMUbEajhTCLyKY1BbKNEcKgkEtmUdkxVcmBt5w+CbIZFo
lEvy8i9njcQJyAlsFDM+BTEqiGwi55yECvh7yU3hH9ch5YSE3sh1BPQQzDkRKWer/xknTcAOJkSu
Em4EriFCcGQKo0xwkx9DosKfj68YZ8SByoS8QB539hF/gfKx1MhdR/UBDMiEUwanhJcPJkhh8t+V
y0tjd01kehKPYEJb+ZmkxAPprvi1Yqyw2JUvAIdnFw6FX03WKy0xCM45eVoibVeBDq4HBVKN31Ez
7g6oycJHkBNX2PKZwZ+7nUjlhtRlMpgBubNcYDthWXh5yhNZIFHWUTC6B4RcshzLJSWaK9KJgQwR
ctJW/Ft3LXydm036QtUoa/fxS2N2iSyyUquJSg/Chv+DMgjkaykUNwraLHk2pMweL9/5uURc7tIK
qrEUnE9GN8htIWUP0kBeDOgbBROZJSy+2+DFnLMy6v0N+SnReD3pBUvmv8jLwfRQRsKmUJ/LvSSF
ZcksjXz+X+1O7cQ9J4TLTvSIh1EnFT6u+bwezUgot+KBXECEjmeguppMe5pnX7Rc8iHM05Om8own
XvqM51qpuA0VtOfsaoPLABhqfY6aNVkQ8tOiQ0UsCpAB9wQEIBIwfgfgUUyBPLPU81LxAlpxH0rs
vOS3lAjZgd4kNmAmWgE26lWH/b3lMs98SrCx7PRS3BwD8S0Sxecizx78WgNE5CIwN/FGmXymwZxj
wU969FxzuhJKgTrswpnz89pYSrxeBuKN9wpOh+onkAxb6gO3XmXuDVKBLIM9SA7kz5bfm1AxrFZS
UlE+iFxH7Cbx97fYKU37+3txh8hAJgdDiAEOpiTm3xZ+CkqMvrMYxRd85Cqk7zkWw/mFlF0pjj6R
a7y4rCsodMH8pcrl5LN0XmhmHsNHgLya4r0l/QeHyGebZjFNXthpd0RtO9pAYmwY5sSplSvCAHTt
pD1owoxWUOoDORXSIP5DYHvBmRj/ipoBakTOlLQQBDixjsuOUDEsBP1E1CQFaoTOv0FGyLUn/4Q0
2y+2PFouzPY4dWUPzSayM8vWx66L7IE9O5TkAVkc2D0nR7bMj2kKKP8wkQKERFGZZwBswmfWigRF
YiIZWiwAk5P8Tc4lc4e5H/vuheZE+h1ZK/AjEwQj7YzgJDpHgxsKazZAHh80hAQaaQQsfaAX2rIH
H2f/cwQJADP8bdx+58w3kvv000D6p1AQNNV7zp4RLgiWPHIDet5OZgj1XT7LB5wFo5+4j2XfYefZ
CFojiUdvbk5hEkSpKTeV7FD/CrNqYKV315rRzRF3KlhOI6MH6BWl06E9x3VMcBT4FS8jvSIvw4sg
b0Sgt/5XB77dct4uRfTZfmehytRiWVsM+hkJapVuR4EgPf3J1lL5z1RMetjVf6Vbxl4A/URW3JCM
h5yKZ/9Z6KkG2Pif+GEQRUEOJlQFCf0xo6/lhHUVCOg60Jg+XU/+dY634AxZQ0MaykF+u6n0fll4
x5gux1n+dOhJpT+F9H26skqpMaFgrGsdTo+seHJymui1lIPVZZnsc5KeqFJFKtvQcLDXM99Z6lTR
3MqyIDLb/9e4qpDasiwivPYBtviv/ypQ7hUFuF6E4pLEJxM4RAH8ryxmygSbrtSnovuGQsDg3tJ1
C5ghjxV0TY62wjp0h9WGz0ZFe/lszZcBxYH0owLEyAopD2E+ofuBCQ729GcsZoWOePNJnJOcOdmH
mpR2nx1ImmSV+5KN6uzvpEC6OjTAO+YncET+HTBp8gmXI8JJ5Uh1Kaql0JLjJ+WNWHbku9d/0l8O
5p/sIFsGXjcDM24iOfI1G9zBmx54ZZYFJibJDiWaA9HACh8HpsHNIsNxpJwHeXXL6D7oEnsi45O1
gZxhqkw2VFLzmPdk0IrII2Hx2W0ln40cOUdZ3OLPGE9mNe2ASLhUNf9B6ujkneJeIQ14zyY7a9/8
lL95+3cfKvOFqCU8mLa1r1egvr93JBfdlEATBQQQpcpB7tfCqX4FOkvzn5wch4m5J9CPlA4jqRoM
Lzf0XIbXkFpyo6dLioNz56ZcE0zsdXAc+2iulxQFiBeGZlwdOWgWF7XbXdVDuH2QYprgHIG53yxr
FkcaUDgFbY89lNJxkF+9hppVs1cvf3QnhBRbabEyUU/ap3Uz6QJYLC4b5U6u1XlSTW9b+z45798z
fWIMGHnzxB9Jws0OJg3LN8FAZ1Z1/CLEAJQEzwuhel5c+Iw/lpZX4zEKos2r22fAc4HCCaOF34ms
sfH1SIwvQ5LfFwgKpowhHOd7jEjsa4+kJsZWAruRyERtYiF5yVI+E31JDAGwAOIdMkjdyrn64rZV
/Ty8jIzYMJEbvZkb3GeEwBPiqOcbMQlBURs1QRl3F/dJObmlalLG/b2JozOsJvKn2jxmdaqHhB3F
9ex6d7arR06El7mSBzdDnb/r2TsjtOvssZsZTi+5bG5iIiEKjFAcDJgmweRk/hDO1BkT27KqTxzc
HEIlc4WdlvfBSJ50O+KDxQyg5IpkAOoiQMp8HyphRTD4ffgeHkMrkEEJd6/PiGX0hRy6gMwCbJby
9jFq8zQvIhHHF/SsnTHHe6Hs0GFjbG53oC+zTiTaC0ybTIdpk/4Yz/+/w9nBqb94hLfkOGTz3wOu
wNR+EWFufGUzVVQfQDwrySjnY4FxOuWUc0XxsAwfK9D5mLoksjCqivva+CKNKd/zF9Ki2XnB+aFq
yYUo/CA2SMrRN4kZUCAZOe/oNTAckRqRpQds14IuyQCCx458UGzxSESwoKMqQFmAgKUm2wKTChoo
dUS7wL5N+AblPm2RbDekfvBxZXGX8WjS8M3np7CPt2g3ldUfXxq7M99N6ebc5S/CKMAkkQYgQG4/
AMcfYbSkkMqvODkGAnSwi7DDGHMOcPl0DH59zdFLx5pJzXikIn3+AoDDnDzYnYnt6YQ5dh/mEzr1
g9crmGwqPTa9OCBOgxFZjdBDhkzMWh0msr2/+brXeBUJDFgWMaVTOhEn8GWNFNxnX6fFYa/CFxe2
ZPpgIN+VPa9E6UDWCvMRM6bb2KcN32DHGnZ3WkPV0EJDmdQXVx4za0/JLXjBm3EBL16n4JE5jwWA
fXWx2eC4WVW+31LNAwuh/03JdFLwWCQ38Gb+92Ybd/k/iK7Xombq4k7bXTd88ViUsxdHZHeTCKaJ
MtRCY0XIqLJ/LawVD28Xj+ElrWbyjStMAaSBtbpg4pm1QK/XDSFVnVU7vE5ei5KHXSc8fEa2aPSg
5KFtoh2RUohuhw90VOwohYe+qx0aTKK8xkA0scZ4vGus0TJRG6ZUUn7NRA2Z+RN3pTRcFEx0hB+k
GDL4+zXMYQHb/SUt4teiHdYUE1ki6X8WiZwMmhQUitYpZasHSa8BhurhY18H/VA2CclIvNDhA7DT
iJzHnwBy9qOGKkAjDpQtb3+fsQGNLFoyGM7gGgscTnsWFh7HJ7xj11OGVlLKTE1l+Bp1VgYPLSi/
jLBJeSjvP18349cQQjOAj0vk7zaQ7xdUjveUHzXCdmQwBYvpl2DRBUoS0r48I2kJuGo3pd9OS/+x
QUWBMREpOVBW32WsTMj/BNvlicedf4qw4Pc5kdZK1RcV/F/X5dmK8A1cdl7o1fiIhqtz4m1nvETy
oik8O9XXGa78NM079JLpVp2kL7Is6InRUI5e95+yDa7T8uCqy97Bed6ZEhxV0KFNfLuh96bGhTbb
1KOtssmSzfPG/VAv23N4QElMw226LzpM0y2buIt9u7ZL9jfz52SAu7ALKuFRHWxPkQW+zfTWt6+9
kiZLTPSYeDrvzp08HEqwzrAia+rg9bI5Q7Wjk+VorKmn6IBAj6B59eumU0EMVSW8QpBAfN1pTgH3
nWJvUZEZWfC4jXQQPtyrNG1ZotMPBJZKFCz553FxG1+LuEC3qIywNnWM8NwE/QojHC3eEg6OKMKX
TXv9GF3janYG/qRofQCHEn1BfgU2DJAix0QKv4DlXSLbQOZicI0X0n3fI2ZDvf6aiIvPIa8oi2Xg
J1Rn7t2+7z33JuOZSBFzE4qOC3Il5921m2qt6+4FfA1xA3MeYzJpRTdI+VZ16Kkp8SiFyMnDViel
4Ym81tpHl/JAgTGoKSzRqoRQnhVV5fnXWPeEEAkuXdoU7iXGnFqGszIA/M5+6b8HJTF+LA6Pcnwk
25FCTbja9hIUCm5LJEYxyr+QuBuyTnzqK9ywYRWhT5RAkB40YB7VlA5olhBaXJzuoP5WHSVzmt8T
AAt8NNro5+xUjvX79LY8zi1aOaUXn5jhft7kW/taji9ASjWExhaDElm1w97EqBCrwOY+UDy4ku7S
RUNyhEOhzWWCNoZQ2uqxYT+ghWA26eW5+Ska9/gP7rxzpOZvSjtKXPaSZTkWH5UMbzwOMmu2Bm2r
OKZOA0g8g5TNEK2MuFVx6nZH97NrARqhXZr0OWBFch7o39vARL95CqGf2oZV7I1D7R0yLuKxoQdD
iNPGCnI5rofjwkTtsYO/fwEUXFTnBPLmG+stS1w9pTtaAhCk2bJ+ph3FRbd0Tfj72Do3IKWjq28H
hk4uSrbDGZ4DiPoQzfefxvjWi4QhWDRZg+6sT5gseuQblnQG6CQF+B3VTeb2CqS66t3XqH4jeGkS
r4m4qjuDd9dVDBfW/dYH26XKvC0FVG9RfcyOTC8im1uTGQCAi2tjjUM1NVLt6a97W++tMg0BjXND
zBWYh2rw84ZdRVyd2fSNLRcGvw/GgcSGS0pF64YjS4aoAvj3GLTSd57ckdhee0i0vA7s4DE6fBtn
/4b4Y1w00wcJzY1ztVC5bjJK3h7oywNoBiGBAoE9PA5EbEFiBTMS6LFgTW8ObtUTaSQViUkQ/NnO
+NBO5Kr1IzLRJkCojd/xUXURb6C62ZZuki4MIPWZUO075qJi+WOlaGZsN3TybMedqYLg+LUuEESU
X/pSRgSjcwXWwGjiqogn4RFD7YuRY0wh1RGyQmNdJmff8spw63dOGKUEE2+DO4VKHeh9+0mrZBJQ
BJqek6w0tNrx5bncji0upQkwQmysrGLO0k9XdBlgLRw+4ieUFa6i+OWxsPuX9NB6TzRSTKgBmczL
qACz4YIjG9PrkLDGkkdUyhh9A2OKzlA1NOi08bLMTJtrnKdgkwS43fZYPu6zOjCI9MtjSoAbcb7C
NMCXbM5fj2V3jfjosUQ/+Jffgz6c4Opy9YnMRKe8RdteZQEzIPNfJX7lTr3cMlv6TA4V/fopRHXS
3drFhf7HSLjpo5bebXKbbHr09PT4rd3M5j/Kg5JpxyJlxj3KgQc8JScVnY3fIfyddHJfR1oumWiM
jKchwiWlx2/SwfpRLRGrzot5Ft+rq+ZsyeIDEULYgj8Ph8ueSJocQwc+juDK2GEmPqWnOascRjL9
PXqOOu4jRDv7Ym118+h6DF8PH+DsGYhSQfh6iT4iS7T7XZF9xfXhFwP6PFyY2Oyjy1Q/Ozy9BSw3
sIbqBwpDCzBWzd0TayGjmnCc+PX6QAdb2fpPZSRbI8y/FU7FkoWAvrq20ZJd0T4J+PqtFIjZONPS
Hhs2F7P+8tjkbnZJCCHaQOeFRRcZbT0uN8xlmwz6k25cM3pdSZsKa1qu2Pf4BL/haiz+5FHsux0E
9oa3ysZnsBDvTCSQbltDGaDWwQVPYJn7IznzHTA5hC9Qap9wEXAOATQwdwLPqoyvQT4kNLQpUhGa
/BS5nki/tTFKnTsVs6/TIEI/MCw043AnFgqwvIyZINxQgBk+O4AW9rnINgo6Z4jUAXmoznNu/Dwj
EHEQmvER7hw0GhZqx6a2o9HSvlCOKFPBTBG1BvnsuLLYwu9uJ9xe3GHfzRCET57Td6icbGt3Iz+K
XLjzEPLTiFSMBSXaaACGiOLlNs2mBEhXdofFXbCGoxm+JjS7LWsUKC37z3vQA1xGgcCOJXfVm3UP
WkmmN18nB6wlF19dcAq/GC9JYcfVG2YPt2ZLO6db0z3eHXXRHRy6YWH4J3CUziwLDeNHkGrlHEsP
/65Ku4MS4Zvd5iw2ehobjGRmpJNcgoz05N8KdHpj5SVaqXbZvGbKskkv4HaMHlci4+ltQzpPjFH5
rCNKVVTqg/7WptppBsW0Xh7HZcTuxkqMOAnKxoypSZN2SmbAAYmNiD06M0HkBDgSM4P6yZWAF6ES
QeI5RZjGks4oIkJlaNGH18eCUzyvS++PnrcMcFnSGGq4pfYkWjKFSeiX7m9OLGcNi9xzq7mVPKWx
oD8b4evSHv51WATVHT9qF7DtSQ03Z2U4TFE0v0FkDVZc4+UbtHzZEJ1m4+qn8Pi1nbwmFYC17p1G
7FtyhLiFieVl40DzOed643LMRmxT4Cw8AUkJ2D3oTx8yA4qw9NZWWP4J2GlA+CgEIji+KjZ5uS74
2xV5YZH8IVyNdQ8Zqc+Yiq1/5UD+krm3Q1V7Ao0R1VvGVIDeJpv2ffO751HstqQAbFnh6ULDw6ab
HE37ghSiGdQjgD6T6HtlM2QY4gA9Ue9tP9jp0fZjqsQc9ZcdIgSGnWSTTW7QFDcBsx9xqGBoYuYk
qC7R6FJzzDeSV2zZ89Oe8UsA10XYAe+qQ4GxlYnBW2DorQ6ZlO11Z/PwepsuA6My9kIr6S2LKajW
5Lq5IkLq+crRK8l+QMd58N90lEGD1ymPHqaH65g+MbrGWUJRho4SrNM3J8hpyyhjDlMBOidRBncI
HzA/hGJEDMwI1ORKzj1qii21Y5g+B2hla3Y6rrZ81oOF7ru9a2IRv7HMkgvc5NGhtGiAJKlzaKwY
leutOwyxgHwi2ge/9OtvmznF9Ihrka0L6hYNcmt5l/Ri2mcMqw07qqV4Fy3WH8Kpk+tGF0u/vLk5
1RultJ2jWvJosBsyHwiE0dwu6CrjVK/Y1b3bhMYZkXHCPXtpf++KXZMQwe6MPB3/0erwcG8M9FTt
R2ff3zqkbBIGNiuBTvWR1lC/9sFmYHv7Pi1I/X3JA8OMLoV//eZOBtgF7SC5eXQemy/7sZ1pGjvV
uAAwQSrXpzd4etrqEDOGHtqTxE9kJSVoBMY8VG+ekYctCmIc1J1AJ74CdWpaoxl/R51hz7/9skdq
iEFIPkM4A1mqJgcX1I50S4yy2bx2sWQn9PnMeMdknEUwNSPNwQ2ZpzVELjuGczK9NsdQztxaGr43
2XYem/4BoWfm3ZrIOoQWBxtb5mt8V31t2H6BF2aDy+7hW5OSEeAI71G3c8TjDB13SWJzuh28R+Vl
3D3Gp+ga9T3iR6ed39+Oe51ZI6P0kLcQKe4LZifhW7cInHWLppBXt0aMx3Q6e2t4HDVRORh27sge
/5kMrp6MIzt8N+DFJ6/qOrzghQaHOWL7/igLKtxLvlkH54q0nWespzXiTqC/W8/OmFrzXc4vETUt
TP5x/Pi+z+G5R9YPSHHaHmMuummDQM/JZ+r4cXR7Ld2Pxq1+kNsEU21u2h0Ec4Su7vscUa6HUL36
L0Z4av3wDEn2xkyKnDjulh4HldTbG8nFSFyQ0WYxl+UNug7pKhs4iWWofSjj/rSl6W9XZ2SVJ5nx
Uq6KhemaLtv1WHbk1d0eZ5E3iheUPSn8v7BV/+gBYWHI/dr5euMdSv8MkZRRwUy247YZXrWx/mWg
10H8zwoqQhN+uZaViedIuQs1lhCmy2S2SNfgAmQyupsxbPuWnBgMf1oy16tsIqPrnwlVovIBLTzV
s5ITpY6ercQg17rLikRLWPA2RwWna5cV0TM6bY5spegLvew5z4/pG4MUpqVhOdOrRdXgy4IENCW4
Xjn6DPzhWPoNNMDbJdm6XV3EX7Z9ub8FjiccejphK5xj1rPnrgO5AZSAigo7XQXuslP2bZA+biKn
+q5wmpqkvgHzY0s+OSXwlXj/j/AL6CrJSPurWea7X0ci2dSkuvnPLJVY7T9memQ2iVqEbqFDNeaX
CyE0DQz4NY/Ag8DZknZZfb1Obr1/EwMLIfB9BfEbb0d0WU4JdO4Xk+uCsb9gX5yMoVI7FeE5+8tG
U+3K8t60S/dZt0T8BmD6/rrhD7iQQt0DgNjxAlrYW2xoYQknPe0eZDwBoqZGS4BYyhZbHr2a48Y5
KDuk9pFOTz6XBRNGKUcAkoFSlOSam6cjR9i8ufvZVw4hXoozVhXChp37AknrC1qNtDAqZCRUjdtj
7BxTLHSvRkNWRCo6p07QNHNqK9TsPQJgF6/kzirBNXfBgAPzgBgDmfaQcK7e5EUCCni2n6M7pHZ6
HdFyE5H8+D6uD6B6udsfVuhtSb3zbinLXUx90rNXuMyTHBUggiWm+5wmIHLT05QSmkIYTNA+Ez/w
YKQHIA3dqBJYYbFC+75g5vJUeQQZclK7K+6bR/LdY0gtQ2Vb4pPeDm1G9qY9/Z01iCPTIwxd18Ho
RkM4h7qhRjGGFQK3lbJXzuhfLbvPrGzsRH3wNTMjBxq4L2dU/A3iCTlaFp7YDB/auKx1hp6gaeo1
oflA5vf8Oba/B67bB7unMT9uE73HMTvO+5AF3HznrnNPQHW1S5ZU1heljslqZ3i3LLZuq+55/QJ+
vT9GGS9qLY9wN/q4p63yzrwoHTJCOuzjRdB/0I7Q8da6r5HkcLYpaEzO9Wz7ji4osemvdREsIQEZ
nMfciCSd0ESTQWwPD+jk+o4KAXuZJ6qQfDIfRn/xiTmtamzZfvkF3xX0RXTyEFz8KYvUB3J1L2lq
flPFAIDu2BKu8XzbRrsb8nOmXGIIeL3jHbjLuYkLgm7n0HE94BJjlkurKwzhbVmcY2wUAFcHe3Nv
ID+rSMdMyOJTvGgOLRuEE8xPc3fdeT1CeSFdds+guExuAuuvqwFyV/wQuznHCofcP8EIjewYtPhg
z3MSCfYFUyntKfU8Hnr7tCBYYjpXSTXgWwYxLPaWsUas37wSKu4L5TaQIoNRK2EIieRx6sJ7TbSL
j21WCMOGXw/UQ49pLr5psOYbJLjUHMgH4gsys+zgDKGldRozbDJOBiqLzlobXBmAwL1oc462iGyC
ogA7oH3zSakDVuAhJOaAfjA9GeslPgagYd7u9mV3K87WJstwcW1omdfDNWHmdln4l22gSx+8YzhU
DJhL92MBBSNDLr8Ac735bZ/Z951pwL6mGzY0lIdPpjoYtePfOT6XFITRnT4NkcFFc2ABluOnPSb3
YX9fnRzD61bOXsVXLvkQx53y8GiK9+qX7vbmhnP7yZhjRz6TEK4Rgik1GudEOwT31aXrTLfbkFRr
Dj30+fy0uS2wKSE7ibTK0Q9uEz9fzpiQCawAR3vPiK1mZUwb+8lZcTqWs7e86BoghqKSi3fAbp7/
WvacI1LzXy7MdzSPChXJ3+7ypTtzqPr9jSwglyCThhiL4LzENswMbSGfzwhfbQsnBvKt7ZgTXvJ+
OfHsPtchJdsFutMEKXZFCYhS8W0XmzmX2tse0j5f+u7pzhvERUiz0w1FFMBPEE2BwCJ991yTME87
lW/fE/Z/UDwY7Bq7y/xNfB/cycFGIqIz+BvswV54jO2ORKbhRwNtaE/ZUee7Haq69XYzxAlytdOd
eD5fQ0wZxuhp44Yvx1n4nAl9lf3rus4/TNdA9AEgX9o7gjCicjVlAVNoQdPtcgdum+5202l0tgfb
dBSgPozgad52tXX3HWdcFfbP8WWvAlp4HZq1CdrZlvkCiug8Z2BOBkm4T0pCRYU2Zg5DMD4qwVT9
wiSoDafTl7k0XepcsBUiNDK7ZLNFzoKJ9dbzr9yp3oNPb6Sf7FqcJ8x6/VA/74R3Ux/YQkMVtyCR
UIOS4pB0h1CFwO4SbqhHnB7+MUIXOjg5nW+DkFbD092tf0kOwYnXa8KOdxgaU21kkVCku3trdE+q
HcXKaVEghD3FxA0HzzDbCBomeg0Erx6V+vUKr3UDEoL6xulAfhJLN1cFZTykjWTDMTYMNoiJGKEK
ZQLwAt2zs/z+gKXBmXNaXHiQlrtOHijyBN1JxYnF/YlArgAHRxaIBoQVkNUSCaBdD1nBUIZgVFY8
VA+iEz6hmZOJgFhXhvUCHo1rlkkrV+wwxJHZOzicmAwc0Q4C36A6RcwHQ8MS5XVXXCkoD7jOpmb0
5BcWUYVcFDsm43pde0osMxkvVITkr5M2PDZd1jfKOssJ5N+v8d5bDfhPYB1mjWEUb/3V6uD0R9po
r85J5KdFD8qkB1Y0/3e0p8e04F2IUPE8Y24gPASof4gpBLhq+AxPCzOC1nzyng6sdsqQtdJr9zLG
DzEWXp0FcOGVNGqONtRbN+knWgKReJ0UE0AGmUGiQfbdAjCJLuzamVsIaaPfTxiDgGTjxmwFqiKe
XCiYHp4GC1mG6p0S8hYYmMwYZZFJcRCkwPLQg9EJJ0WMBuzjDxEFCHSdaEug6AY5v6doSOYMfQQU
Q9pIAS8qJRBIjqP5xRM6c5Eto7TkTLYLUXwAS/zKA3ZvRjcaKKGE5ZMjD3VMgDghEGtRNaKQ5C4V
Ec+uHcl6Ko/4aDuBRLnA5BLbCe0mL9xlzSC9hlVYPj6Sa/mdWToQ76IGkl+cNaacwYrxy0NL507E
Sc8or5ihxoHjl8y4GOS2qhI5W/eVjJ5hKjvwO98WMbXAc4fgHkJidNlUnTsB3T/Vyq5Kj/5Xk58X
QTj1+fZLbha5Ij+Km8/FdQu6O24lDglKb25xFN7cbSrZDWi3WdmzDfXYlG1jJyJqc97FMwfVcXNB
9B0WedKqJMPg7eikWTOXzDOc11d3aqBwlyEtU/TXwfhzte75EjF3RtM9lWPPoEo5J0waxO4OKikK
Z6TMvk2YFLFPhAf9IKyWOC35o6Q3Yq2+JP0Io4JkwnT5kNwjjQn0OgE85CwjLXjZhCcUruc9sUaU
9pe4QmKJxCaVWqwcaF8k1h99yhDFIfaPAqcJ8gSyIB6DerDlZ+TJER6rCd0L6HCP3lGcFv24t+7G
2TwfeddBRuoXKfiTgtAlFeRpoKQymeQdZ8x+UF19wGLmaBwMg7D03liVrLc3gs+oPzI4ZBXPt01x
ofHVze1uIOD9MqxebpPZLQd9CPD/A04SsBOPxz8rBgZGkWyC27kavSmAqEQRYm/hnrSri2Sg2eU+
k0B0auoFAU72joOpsabtJKecwz9Q7Y9QK/e5GvCUaNRMBkONcJVEUzk/YliYSkr6WMwBomLkYZgX
2O8Nj/GcCzmbwc9+XwQmgedn+wuQz+ZpDUeJjrv2Swe/ATrk7Tz8lnCslw9qF3DQyE86T8VzLJFZ
rd+w97DaD8wB6XGk0b0YlyNlw4nDwooFjEHH+0NWFaWN/ZNFKlFOYZnoxOHqhlftmqTZdagCZEdq
GDwTiWTvtuivSsaGoF2hlIlZaK4wCdUXGnhkBMgjJuhLYpNcMaLrWT7lMup4AF1IyESo3KRVmtK/
s3OcZ92dCKeKuMpt8+FS1Bs9jxky4EdnyJ10e2PGiX1cnwBAcCLQfMHtA9QRy4utBMvYAcXW/eD2
lhdmfoposRgh96KCfxaOAq2Ir6VmTlcxHVYkW4paU1Z5lOB2O2X1A5qTHc2YHojQevnduPx+HOzO
EFiIJCcS0Edvb3GLXiSuwWgDody9zqSYS3jT62DDDPl3r11Tm/ad83fPNwmb+zZ5v6adEzciuSJ4
8wkUq91BiSPfRhPVgjatxuTWcegbr1ySDvWt+5VMAb7/SfKI5jwDjXuBmRqkAfa541rcSqdxPjV/
Lt8NA6u/5O4f119K1N+oM2DnoB+cBr2uXcGURu0a/IowN4tL7zBkTXpiaObFShunFsorfncyTu4e
AwacI/cfqGJ8Z20NHg9bid5TgiOHlhQiXOBcLb0xK4zTWba0iSx9cYYlDuXG2esP++wcFIj6Jx7+
MZDhAycy7iQbT8c/hSR397SDE41kwo0XsI4t3tPuVI20qRLlK6qQEN7IbBzr4r556vrnEvYBwu0M
S1Tfua5vpKR1uYm3fi9VomJ9Sdqvrc9amx5IduAtsgz0sdr9FTRCnHaknOTxTPJRl/WjiGQNqZnL
kjv3P9IQikF7D9T0AsnkHHAHxu8JbSLvROHmVyMom8vus7RzbxvelpL5TTmI0xZCPUapM/u3eeoQ
izQE9679mOZfryXTKRKmBcU6s0H6mO0YIeU+mReC3Z+JlPdFGVQoiIfnCZMuUsnmPi7yIQiAOiLj
c/Bk3A6W1CNxTJXbm6gbc/MR2NYefRCYehbccV+iMxVOV43vg2IEVkvwn7TucPvwip5UuksM0OJj
bXymsA8N9jwxhstWJksURA06c2O8xMYfKNPWWbOBBubXE4fDIza9QiGDXnP76RNuROVGYsanbW5y
KrfwEffZPmG2DKeoECE4FqEoN5dfHA2AWsOid5Le6An/VL+cw9/15WpGWq6bzO3/WD/gyzHZxPgI
lZXOVTYj0dciewB8A+OE7mZUGA+7YRDJzTVhTne9zeeg4MZGHQH4jOxCEO3eJ75EgrNw301+BZFr
ftAZvxY7CQNWdbfCncSWJgr2lC9Ld/skMAedhddFdYZ/gGepACCX/TV8h4VumVV7Q0QKUcsUCRuR
E4sWlkwocyKKXIwJACXgbbhhy+j4CwcH/2RrP/n8/dMjmYXRUwPCXCDdf5SJOdTwNE6MlBZWAmGK
6T0iokJEK5DdpBxohCToxClTcDipv55gwl6Wa20GjNJC9GNzeBDU4g6liyf0J0c1DMIzvJH+uq5h
8nh2eij7/kMoTHCnTwZZoB13fyX3ThIhxdp4whOK8ixFG0ql0Gd7P4wJmMfAeGfhUFzTN1GGzloQ
qmvy2+IpCGOwhDdCVRyb7gTptv5XjC64/tQJ7xM1fwFbAPs9ZmJhMcosiAHAhV8I8tre/l3xiYyf
RLCbdPFCW677iBPaZS4P18mgYbwQpSskASbcmvPQczkaAPMVsZHmrnOPj5rX/lHDbVfKtDcESnt+
nVbAag8D9z+efxXFRlDsdK8TlsQtaV+IK8HmTMTX4jwiJA1VJenzODFRKKa5mxJ0jRuEzHGKNIBW
kkKcZRsz+AwQQoyMjMiCLkMfg+XCEn38mpvIrkNjkAcE0jv8FuM+Qi6yng/L/5F0ZkuKYkEYfiIj
VBDxln0RUURFbwxxxRXB/en7y+qoiJmenipL4XBO5p//0omV+BnID7T3ItPXBncPJtIAxsZQ5z7P
tQFe6An8Ss0948dXIgrVk6v7NEjBQdrBK49e7hd7LiQk5kZCJ2oUXpp9C78u5AkMvxpoTOqrryU8
TJ+4FpXEA0futvXdqYFocNRAHIWOHDjTBrKDi13yR0w4a/vcb5Zmc9TzuGA9bwk3G6G7CiHjyq8m
WeTgAuj6P2Bw0E3aE+9zc7rzO9xD74N7CXAoGQUim+9gH5O1I2wbxOP4F0tc8JJk+WfwHn2GkvaO
Pdni7YkYedjwT7GsIJDbH7YCd0Y+2PfcvTNgIvDnhm0CDAaSC8PBJxsLQrUj+h4eFXJOUKJyhONM
IYP1/3TSry1hrYj7F8+pjqEAmzlV/av/XGnBOYXehZHw1V+OnrsjDRPrHlsHZPAXHEiuQ0YMQsvu
Ogvm5Ws0EVOFApdNUrHoNIwcF0GMNQGsGIW2Hc605YYUvzf4BUFtsCEeG5wzLJwz2AqwMIEl1V2D
2G/7HBuc0JzTDfs16wF1QNFWeTEAi2VfGgEg+MlxvLdreIH6CqmBzVIXJQKqRaIAlbGKp89pJTIB
kG2Glsd5276NeGzQvksZIm3M2wUQpOOSVoUE5cE1LZJHv7nrrp86UoAWBRNcQCEVPiOQR8ov+UZZ
2ere7Hp0s+tq3kqfA3Xask5hj3ZDyPd8M3F2/IEaTbiVLe+BjyTMwi/Flsjmfl7xMW4TcG0PCOs8
JtfepnuOmOKHzFJFZ4oilIYFgqpw43KY/wOFAZpzmCvw4rhmCmYMUG9d6cyGLsSmk3/tstO8nZbL
Sft0DlOSGJSIcttubjo2xQalZpehue5XeWPJzHbZkGv68l5esSXWkKHcjUmgUAm8B/QCvl3+DQtF
BLcMCssaVa/m14i67O+Q2wA04EpMZeF2kk5CQ4aOiDp7fon4yZzmjsbKP4zvW2bDzl5YEP4SIFMd
Vp7qN+eq3zDb6H87zHoJL6XXQ4Y0o8avZOIBDwJxYZqr5pFCEmkyLmE1vhy5NPBHzFdcxme/2T5A
eoSHGB7ni5ShCWsEAe7PAoYLT1GZS5tYmH9uv3jLTaVZ6riU2oUJJmPTqjrKTJrWYUGTt74D4DwC
aCRB4TfXszWexAXNsbhWyM4gFg4inToNvszR2xgxiX0b5LZRRv+x3e6BdXQyVHXAisI9z8D+XHLo
bCqdp9On6D/TfGg4HatUbV/n5GOHS643sxeNp0qQYE5e/81onqia0tp/MQJnP2i6meNL5wqFBDrw
1enOGvnFvhEN4lIQKVdhFuLMQ41fpZdEngGe28ug9E8cUdkUmy02a9mBkSBhtiD2WOzGGOIDnovZ
hIYnvahURE3Zcc7Dw0Zj7+tm55TDenlhDqm6nzWTapzqhMehBzAXtEBUu0xF7MUCzBRAdV3aSQrL
AxsNYVaAGtxXwljHKg0WuhjjI36dKvMpGSxijSZmDXyJjT13VdReNHM95D6c7+5tijnfDrJXia7q
6kN2uEKM+5qtdY1OFtEhrlaUG/3nToG9F7Ar3wRwSheCX4ugJkdIyvsSzID2nBXiImIzYoynjPAc
QX5Xk81/R4bKFT9QIiD2HEyyIT+FaHrO6qCmfnQQ9WaN+JBW/RtuZLTvDBIDUEvceIJzvzcm4MCR
eJ8KlwtsoQI+5BFD1aPM+jkVJQOhJC2AN4YPJhiqQB0iz/7vFEyBafvpTSAPDwzVAUg4uVI2KmEe
abhZZBD+a66OoCR7uxUyPZ0IgAcg9cPpqeMxemX78J6T8/geyRgDdA3Ioz0BCsxENKvk7LaRIIqA
taSqy3U338gr8ZnFEWFvbajUiOGWg5M3jDCTAkzSYzG9xEKWCyJwBViZYBkCRbJHGRAiyAAwdQ5V
cxMu2OoFA+ICoyLnPOGGymXi4aR1r+hqK0/fsI2gEzzEjaRh92wg7jZDQURLD0ulYwWLYTSAQUkz
+vjxmbxBP+6FjYeRfss+rCer4qD/sF2mS9yZx98BwSIN6HIUeoSe16QuQi05czQtjddKMbHApCBA
kdFqQxP4omkw9Z91PBEGaYyf4/s8wKa6eTFRAgXjLy6I3LN512onbagVdoWX+FB94vXArFQfNFK5
FBKO0jGcVM4ODGjg7SOvP/4HddqmowETLlhgKPVk0LHIUU9xwRhNDLczGHN23x0CtyeMcMiqtt7U
AEj2uLpZ24ymG+JBST4kjieLctEACGQKAcZfRHyX2HUIphO0LcRECI7O7m6D8NVHwiEuQnLTWNjy
jTcAI3FAk9jCt/dg+ovVmuhJGJzyAffOKS4n+Jwx1oYox1MIJSbtbp6MnUHnsBO+41YCoAY1GOEo
JGphyzPPh2mSKiTBSgo9cal4+3YVUaxyy3UXP9r+ksm19EpslKyko1usKAv0EZUzVGnNbcSXwY8W
RxisnfFywUzFOU0bY9lZTrs7ABQ+B3JsT9sRvZJ8okXEJBN4EpcGQWE7XhXD28HMOnmkXbhDHrUr
sEJTVNwy9QHUlFnTDX4OjRqqvFxxIh8M9GA56LgZC9qw8/jqQdG9MfWSsA3BJq/WawzPJhENn/hh
lGPgWvQqWCswjWJfhAD1s/D/7aGEhAiLgLvJY4QvwxRXJei4NMJ+VtuXHYcZZMF2AOeGJkYkgPBq
FbZXKYta1itusFF9IDgSK+PD+5d9F51l1CLXV5WwC/miKD5wOyESH9gMJfwrFzgd+wMBU2HnT3rQ
Qf7A0iTHWhcNYTZ6s4Wps8LCOxZWEtLipJ1IY4kw9IlMELblXJj67Gwg0nGeZVIA3lgyU4uix8Rq
sQ+h+ou5p8qQ+zVvwjsd6m4uaJyT+AyS2FUhcWHvBFmcT8HTx/9k1nUyKzhV7ASg83uj3irIQtor
nBBpiyGHH4boLECbv7ZYMp54u4ehPuoOD4NTekt7QALTno5eTQWqm6qhjnjrTkNyZQ5G+/CEz9gg
GLdhje2VuMdgSHOxBvWL54nJmCugqRoroyeJAnAH7D87dsal65rvRaLAU/Y2AtyzwX4m0JOwMSUQ
i8X25OPvPJpvs2UfvY75TZHrAcQSlQU4NBdYh1E4/V0PxLQkbEFzJuKHXYgNkFtOxheruyr/cgyb
Dql5uvNf8AfOEd7jmzXB8IZYSfs0PmFes+UwX5zaNEsC0GozAA8MgvaOJHhh0IZ9uA5zAMAxBHAG
+Clz3TqZs060hr80JNmW87U7AA7t/5LCdHuBWPF0XChWbjVdxo+p5rww/iVmFPuiIv/hj/slgHxI
2+kV2THE1n19Xuls/f1q8E4/A4R1ADCrYqjHD1IZtfVnt08x8gUWBkB2BgVTvcNKXVMHfcGtOFCw
ib8VRo+uLn46TN2U6BG8TEUc+t99HYap/bXUTFvrbFUrrj6tBB7EV7tlXwf7IXECUFzCD6heG3mB
f/Q+ZjsWK3+KMmI+K4hRK9p3q4cz0PzWv1fecA1We3KTuiYYsYF+DYOAYFUK9mdpTm/6QnAPgmRc
F4/oEIzHd6fdb7Mb/JkNDTgN+IJV4XAovC0QctFL6o7KeemggxuLAI+4cpbI7uuJmwaO5bRacEus
8YTkW3ss0sNlQlr93XvM716HxHW59w26sH1csmGIa/MOCNT7fMxjQLQnPJ/dGR95t5kXzonzlbfs
Pd4+Mj/6Uaza2WYPsH6F4hVqCf7VId7hYyjZDxSW33AsTkxfj9COSRld3z61TlBFl7Gat/MlI4mK
ASQ1Cu8ScwJkoTnW7/gc3D0wOX7Bmy8coT1xNHpMNO/unI4YMB3YkfCChx22fbhaiARDzhKcMU04
buZKEl4Jjp2TFHticdNv+vsbjx0k8Dl9Zu298GsbfOZLqH1cBGJo+VWoz3m0avSEpMo555GWw1zk
KS0j3jHtuBaK3dQeDWPP371Ie8EB4UKA792pNzerTWcD+Qet7M3Blx2mIXwFPAltrzyuvwZxy2Tb
PPO9s+uonJT6walhdBm9zeYI9aDEGvGLJ8TV9YJg/sRtGgIj4hX34rdwCzCUURvP56P3tt7WHuEt
dkgEvIBCirrKagXamrnGGzUIZ1kmntcsKiI2AYslK/bSb0AN3908OfE78tsHLJFgbMNjBWbuz3nn
ndI4TBCSQhfb6VxKsdq/rCXZoBMgNu4FdfxyedXaH6h9DCE6QVWYtxcaXS27DJ8vg/3rRupCDb8+
ZME8b1YF1WcDe+upAe/0kQPMCyJfus6tBHJZPp3Wy4bg1TqGDWXM2ipJdu83cQsjqODjru7p3C7S
eQcVkHFhhkGwxgovYIDnGoewydkbnxdjpLeapM+U5vNn7XZaE+CpNE0do+iXG+zgavG4hEvZm46L
UVvBQmvXQKpp8Z1BBVOeFBqTq9nv988EG2JCurf6NnG0A7GPJxe5J4hQYU2WuvFVLNYVsLbEZzfm
oDB0xRMCWINHgnB60vSC38/gmWmHoGxE/0JF1Q3M0tDEenAsByE5lAATYBbnjfilYAEAoIFFJaUB
bo8d522GH7IEQEMmDcsTpCPS3hQAkUKeBBI840flbGMo2DWU2qaVuLWCYkrX8EM0hG2VzKodmLBC
pMA+L12w71cWVg++f6JqOFt5zoG3khNdp3iEeu4WuyvZ57D8f80pEOd+Fl7AyH7zzgaR7jmSZUJX
SrQOF773sTo3940P9/h6kg/2DDd3TMDhxsx+43bPahScQ9duv3mzAHlaTlHzuAgT8Wmp5JVI3rgY
yO3jvUPcH7fhL/v24V4X7AoneweVj7BaysJyUfAQkosJanrFjuibo9/d7brDzejmhW/zfINbHXrn
yShs+danDjpYLC0on4XnHy4X4QcagHHnMhFXmoaN8DZDF5O14gxv86aJmtRJa9qLNIosqTP2Fncm
i1CsHq04X2QZuFCGH+Aywn0IepToyb50pyY347gk2xQa0kicW06GdURtFoXkDrTD8Wh66E/JNl1E
rdShUcWNb86nsMXGCYft6DRY1EYqd0NTaPh9ptWElvK7orDIKYpfTqa5ER0ZRHEmyEzbxTGTVnKN
IxSTMPw/dTc7TbF3d9QpVHEDt8DK0Stz82CvNDGvoYpxaBRZA/62UvzChVpwAg5hACmwAC85yj80
fVJ7ZVktF455twXUIMR3JK4O/Q6VClUrwD+AERPeJDnkCQ1TjgUBXE0TgI0qCyXdkvWcideHkAGT
peWneuA4PmwRInWWQQralWBaGpG2gE4M180duXGgJFtXluczcQxYIonv7Ine2F495kyX/hDaI3yS
JhxIGLVbv0OhC219EaW16TcwkHR8bNaf0ygmb1CMliAvDqiTQfimlxXPRaMcfWjtIYiCceAUuogd
R9CnxaICxTSYgBDN2yBdHc7YErcahWaw8p28EF8RDVE4E/1fznB7cRnEGHCySMSbLorg+/i+3xgk
+oY4T75dXDTDphh+HEg8RIgC+LuLQIwjeEOQO3xcW4UVEGCapm+SHvWnAaONKwovaVGveoK9iTtT
deGN5eXQgeolbAgYW4hQoG7BYkFcq07FrUXuEH/38LaEWJlD8O+l1wBkQjy0pdVOPjk41Uys55YW
v0oaNbQrYughZk343lHr3jp/QaAIVQ2cH9FJcWpLMmEWQb5cYI2SMAhGVTJlSwW+SNODQ9qY5hOR
xJQhK3vyGkw3bBp83ou0SiIlqm3t7jA/4f0Rj8ENY20plb3vhPrXz5xcKMsVSKfFZY4iHuD6v5CT
+YDMeeMFiO1yy8Ml/LmcDw2dh8vn485juu5hNiz8YdNfu0kx6SSgH1z8+IF7qrwufJstygBOn7eB
55vD/IbWi+c2clLxueN9Jilpkvud4DNMaEYafs7I/xELvZM0vU1gk3hpIhwc5oVDX4y4CFOENsrn
cOMyFgiDMGr4N0nCG6pNRCMgZ9ljzdPD1ZAr5fuAkDZ39s7VCXgPXdnaM/CWJcUzZAW4sGhYJXUP
xwOFBvmS0G6nS0tYFIIRvW2VKU2WdceAWxriVfy4HxyPPnQBoLk/90/jwRpUgaPggI4/LSu6UYoZ
o9+Y4cIPB9CbLWzbBvJdleGa/Q0yEpMVuZZxzEOKNObGXnT3LNYoe+WCmy6blxQGLAcpdDwe7DBi
fBXLgkthiO2BfEFB4puY8u6s7Ej4JvE4MiyBAs6HYstiQqIY7KOS2rE7utP3aIqwhIKasR7gYpEs
XlQKxq0tzxDOTzPuCfwEMqCGjp+yK79Lk2ERz2o5lMsnOa06FzGjl6ULBvc6rKEUneOfx+3JXxf6
1w96zmKw5BxzhfL5EkaQEqbtSYHMiXctRMKTiwSCuI4aMJZfD1Mm0ZmH07Wh6vhDZ4FhnDQVZ6Dn
zVVr512YRRm+NNCepHN2lkIIfcD5M7URTv9M11Afjw5LD04on/9LXOwJIi+nM5LZA/0xB5MNEYyB
G2qnpStdYs3zxJukAz47H8U8dXlg3ruPiAEX3BThEvJYxGAs6IdaUGuht2ywT2J7YbP/gFG+4d/S
J0PVAcUUNFLDTsF4MAQ722QM3HBV6jKU/0Zao3IYmWqYuSmDH+ps9nEq6JCIy8fJUij9KFGtx/bb
kqB6QjNPZgChxjzTRy4TEpug1kAep8QnykolcIlklzGVkmKa3NmR+WAc2ISnYSk0NkhlSabvbvdm
h6dFsY4dGDt2mexNCl+PMnLHLItSHndRVnEWQaU4DTAPpNYYf7AnSN+GhgxjRj1GK8lLTY4hjeuP
RKsuRDBGXuBnjLkUNIbz3SXeUUbsaHXWY3GNudztMZYxViDAJH+NrvAYUNkqvFHGMnQxbfY/87cB
m+Vp9AGVKApGRDJ9ZyTQ/OYbMKXdm285g2fbvQ3lC0Mp4oOeuYBWTO3S597o1bTV1790A/bKkAAB
aEbSWlVOyLnRhDP446Y7TjVmpy8fhpgKx0Ui/BQgDiht4Ht+HBEKJAAYimSJRt2NC+s56/olR8ef
wbgY8jGJIfwdc0OZEchjKaJ7/0CZjwEhun/2k9csYdddRPwYTrHsBG9EpBcw2HvAAVz5eRzXkzzv
sgMzSvWz7HADrLamOGw7Tu2mf+enjyk2lteQMZrIPrOFYi0WipMJfZoDDXY02znbJ36SFCDpxTvA
/wZtWV+HiwVHW3bu3wXKNhRwXB5OToJPKBSnxqBswt/1fHZBtvIuTTNeqQ/crjEe/EN5LvYLFQFT
FCLuGNcl2pz86PiCkTN8JiH1QLqlJBITVnxTrcfPSrYUSktcVE/usYX1Nwcobm2cbexNaGxDKD5i
YAD/HGDObf/pzxlrH6m2HtR+3Y3Y6mKXhx6AO01RysUnYGYk2V4wyIHQQBJNh1387E8F5Gt/ORPv
OSIOWS4dg2G6WNLKo/ixqIDKsUyEb1P29mnPOwM2ECS2Y/3RKpPE3XYz/re64/Y9d8Tf7i7TgwQp
nwwVWIp1uOacd9KkwZHCUSilQxdqRGVlH1w8pb6oPCONF5IvLT9lTRv9EOxQfAfhH3PTZOZMQQPJ
hIos7mLSwF3mToulvqQCvxvDO8Qb5zAUA70WRxSzfvBr8RtbBowlM/6uZG+dsjYAv3gBh+qNA3WR
RczVMWcE5PtzFWEmIdwDaVXAf39m1JyC1QURoJqMjhY9sD7mrmCmPnE0vBa2xNgvghqydOsgHHX9
EUVqgT8JzuY4xbK4Ua+mrM8Fydwb8JzRZiPZZozNicn9pAso9yUultxAsosxuQMSFycxNDps7qw3
avyul7Nt9rIGR21aspKpuoixYBBe9j+8nxtUrEWX0RoenszTMPuztOG1hNYIf+VnoTL4PJ2qdAtY
9+tepKCeNkhH/SUwlWA6XiZS2Zyo2NSrTN+2vGXKmr9FTjnHfyaCyzI3DghBTi8jPlca98Tm9jEj
LjFJzxyXCcGq/TukhT+0bb5q9geD3+5tGTCazoau+UPUIBvd3yqJS5Is00ZiZ6jSVZUSKd7vpfDw
qY2Xlht3vNTXRboMOZCgtMV9wMwKDzGWLMjvmiK9NnxXqDmwRfk26vewk4aUVISgGMVA1AUQ332H
5y31mW3H7Q/ZVlfKty2qRSooaMRmyiYVtflMjo8hG6cl72iLhPzhrBOJH6AQ6zEJuBjDZae/7FdP
p0moC9OoJsHtXNoHUbkmHEMmpgPZOJ5Rrk+BhhMk51mRwHOBZ+Qfh/Dk7PSTs/4/LWhHF1d2NKjK
UnUn2AePU5+8XQ/p622g6myX8Fv45gRKXb2e7V3uVZjQrUjlx+YBIs4eHMFW/iMSy7Hfs483KKxo
8RjdUqjDBrzD/LHb58H759Znu8by6zJAEPO4e/rH3x+Dixoq+ymsX6I02I1aoXB12xBZ62e6BE6B
J+rPz8KnOwkNj5jR5MC6oPeYvNzGyV5iTYkAFdcwMKgPmb6VWUPoAByCu6/hsHu3254aXhwcaKxl
a/DGIo9Qymvbxejkxpnq9HZf5iBtgIwTeFmJEd+kcCbvMTm6r1b0ubp3FFkHwoohqg17q3UZbtlb
CycpzyNuOuM7jfPl5zYqDJiaE23vOKQ+0A7T5bxXxU/0/4/gB65KRg/06r1XzilbGehLQVuE5fD1
sKuDu2hfrN4tfvWZOBd2hTEodHDcVJcssvxrL0vUPvWAIUZjpoQ8k3ASh8k+ag7bfotQnP62ARzj
ah93+wACY2oTv7LpOdvfXZk94a8HPe1A4fYlWicgNoXqyRxtvDNo8tHGDAQ8lPbfHcPNEkrba94a
dyubGR4WwV+Hyr1LbsTPWVR+PahFctbbD4o2y7ur7V4kEsM+Ckt905PKYp+Whd350cPemAZ0aLrw
Y2FJA79gNNTIOs4T97S5qgRL+C8HPtl3VV8Z3zIkvsGM2Oky/PmacOdw6nka06+JsAnbZ0cd6SPx
uu0gTyisu+ZAtuCR9VMl5DFqfTEt5yiliXq0jGNlnylj1g0gPbKIwReQBnHyXM7etzAbbGpsYNTK
WfY6iMq8Q2/Azgbq51BRQBbmpGhRHggGQduEoE9mFVOx1RUX0MPboEmlQcHDjO0KfjaKAJnBd4QS
E0EAg45GFfDKOO+oVdhI/wIIzOPDZg8ppuy/VGMlh5RKIMcx1QJ8RfWV+Iu2d4Ryyc7OhHoKYNE1
2PpRoDmOtm1h9DnNqTqaHM3O/WM65KWhmtwg/CIPm3QcBSeITuX1WlyF6bG956wRe8tjWpy9Eg5X
nGmjDnQoElvsHjLROxSfqdf9k0U+l+aHgY/dGjOOonIeAlLo00U3ox9IU8JtOUlq9mL2AhUCcg8S
r0go/nYzK8W6ykyfkyTFtq05TxiWnTTTjz9MxG4J8CMtyHPif3IxSCqM4mWlz+3RaUPF3KPtuLk0
7p0EeQbM7bwBusENin5rui1uwxJ1SRZBruwwExP7pEWPx8Aq53nPUBuUYwf0m23OJngML/AU1sWe
J+w5AsXAWNLPEQF1MRc0Ud62LJQO0713G4D6YH7gEEImFQrn+dtegG8I6z7QXz5kFTelGMPKDMcO
qhYtaO7QuhUXi/z4J43Y+2O32e0j7C/uRkEHJ8sl2ifAhlYUvQfOwrmvOGWl/YRR9Q7EbbzlRPkJ
H7G0i3rQSCFnc0mFvkyNxuS7xkXGfxAoDzkOWvgbK1yN3RxoIURJ1CwnjS6LE/KKU+r8C6GhNHfP
pNWHk2W8GVzDKGn6OF5xlWIV/y7kjlaLWomq+IuUA6dLOSqclmgEFeRdrZnILJQDZSdaxS6vgnKQ
WihogpGOWa4Ue+CuXGArvumYezLodLgwoFqLUhJSeAmjhEvLM8CzM+wkJ/MDfYZj5oH3DlYVF1Pb
MJVr+7+ScrNzMrR+0ZBRVFPhZEO+UJMjvFZ+BhMqqDLrYd2AKP+EJA1564LwfSmw++lmzNZ6YQ2r
o1eCTUgg2vzccWafYOZ+KwhK6zYDNtbQ4Wd1iUT+Zq0HwqGujDj1N8uue7O4lktsnJr81RJe1PKZ
rjvsX3Bp5qoDldo2bVR8CR8vx1sOvE9qgCLYniBUa9ZaxTeKEcuDdnagck+5TQ6EnNVr2t1dE1VM
1ph8NR8g+MXmyLqpojl+Awc4uo6iOmVvtq6vzrdlvN9uSfrmlgPW6r92HIF8zDJM2E3+9GH0e+iw
UBe9o7QHm57y8ILihKPWaL+NLQhRy2hOBOTLtEXmcBQTUP5FagSP6mYSamAiBejr6D6CN5Pi+3Qw
aFxJ7n5Nj9jWyK8DAzTiCvY1oQe+W1s2KcytVetjmYDpHpOsEWCdhwHpYF6uekQtGerXmVf29+F+
zpZGUgcT25OKqxu9wp76Aps9XYBL6raIqhMdwh7Bg86oCLslrAXIXTyn1MDa6Mg+3eX5UUqGMaN3
/kG8rBu7nbfr+TBIag8XrvbXP7AaxzBj1t8d+G+Ph/tBIWBVEEll+P2xjpVU2BiR8ZDtvQX7og/x
C/DJpjCksG8x0/25C84WD+uNk1XAnwRBoWQILiGJxkdUedZh8pf59bflVTxJwjUmx4l8dxP3pNKm
nafExs5TyJJqgr/4Biqm19tAhgqnVctSsLSL26zXP1tz9mEdEgz7onnTyZp0qcx7e0S6iHyfeHRx
kjaectIdMVjnT+c+uHqZKeUbumUDrMK4C5Oi2Zp0Hjdjc38dRJm/hOZpdvwN3E6+DQCdqvyd5J8T
z/65Cx57xx4figsmI5ZzfYk7X20sfm1DUPeWQd2Gk3MPvG5d87i9ZLrlXrLtedYAq9OHPrpEFu5B
GFRKP1acBR+AsKi/eUWngu3K/V9i6s61wc8MK2uIwbAjfgMtwH4tfifIQZQetY1GE8wq4PUEDEf4
WnZHvaun+0suk7kVdk+CdY8Lh+8jDHgRiIpyDNuQlvHa8G5lNzk/xQHZSf39KNkiiJUy/CRUtdq8
Ldifj5aOCTWen9ocRwtIiL4oWVEG0tc+KSmwCX5CivBFfAIcZfKknxDAXa3PRjWXP476c7pPIFdw
PDfNR1vORYnolKSGG/r3KW05Ynqc+OTpp9YDYt2qG2BWJAqGtgI7/FAaOmJ53K0FLVPCFjvsa7gP
ezB4ODjb0+8AiCACXJBJAJXRga3aaqDjhZUyQNrLi+J/euGki9hunm7LuHTlMR8h3pNt2bjWbgNi
p5V/f/CA5P0KArBPpAWMEcT+yXaTrQoNYbiteIu0+FKbGX8SpX7HZScb+suG3H6/xIFq3kUlCWrd
ZZspGQmNQPapYwFpjEfeS7iKzH0tVxkwZF+4pNaXORv6fLvtopn8e8MHiljDHz7fhs9rwImx4xQ5
LwjCYxinoHpGsv7ALGhMXJeNOFmjlTIOq6uBNq1WJHNdy+bGbO8P30N0rBQRZgcQnameTWnPtjRj
WzthHM7Vsf1tOfPloqLyA5i/BTGP8oFyX3lSTF+B6oBFOHL7CwfeIicXulJO0H2QguxVoO2Klb7h
ptJ0MfbhFHo2jOSR02NVXqdpksUiH58FteeM8n+e/Fh8XzmxoJpVSU4FJrgHw291uSrLYYoVoQie
fbc5558KmlmWIPi0MLH2Rqy7VMK4pqfLIYRBPsHLAwMGAbqOU30aU0fIlWJiyHzNXW7kXt0JDey4
mE/z6eVQbwKpIlluYjtnlQ/M0r+I+dOLyVPLM4sGPcmBt5bYS9jNF5yiPUmDH6usrQMypsPg4j1g
Thaa0/6Zbd3qHdwjdkyXRbceVfv83Jh0y7hWAnoRQk++41sz1kl8LaIaMsXVLiFcHuy9d/6GvYN1
T/44obWBOqyHclSqhZo5drf8y0EH1y+mbFA8Q9BfQW6X5fBXRequpWPtA3JDnXZpQxgP1Nu20cOo
5r1qtkeLO1a2lf/7zLpsxgAcU+3nv5CJXmwVmkRLE4T3RXsNFT/9WQsB0rmzaO3lIZNakif6S9gL
chrcE42vIDaXFovgnJyqcLnlrwIoZtiVUyxRT9M44QjUHAoexgwyetqNsbzr/QC6oOD7gMlwxMhx
4LDJ2EJlSXCR8dkcMlVg9sZSg0bAecOWy8godtI4h6GJKQ3uuAp2axZSYBC2ETRiFPgLnAbvLi8i
exYhTbftx9tW0Icj1IFUXuIMJk5hbUSxD//lOxGk72SfRIeUBL4Yw4rG12FCpZSeBgMDU2zUcxDC
b6MrkQZ/0QIEEmABqU8deZ24LKnXINxKmkE9KLz36uE7PWhWeoCHlNBs+ZcoPr42Nq8S9KEHetDL
ehSmFaPD+0roa6UftTH+5MYFb/dFFUw9J8y9wxDzNft9sdgkMSKEqA9mhJ+s2E5h3xlwIn/tw/BB
0hRkNEbw/ap/GrzxGZNICYXv4M+JEOLFtv9pL15gJe3dacA944ypp5JCQjovMpvSP6Oex2mDrNmg
7IPtY2Ukzm7i0f9xhOaLnghJhMw9Dm6DzoWMVpKuhf0oox5ydwgE1EcRxl/Q6pW/qwV/jEXQNC2M
PXIwJHQXdt5Afigbrlgm/xh2XqCiUWW6x+FhCKFvh+OZecRqc/Doi8HGo49bp2TiToGjZYpJOl23
P8qYtDARcIRYmZZWA72BgJeVgUNwTP9LyZJNvyNQt9D67hzOmOzQJ8+ZPkPc9u/8Ux212eAy0BzN
Ym12hTkrExho1zz8eEZHToctMWHTZmZBj5kWoQTGfKfixy+850dGNfW7W9qC+VPUHFR7yyp2FfKU
jn80abUl5MEiUYKX3WNey7xDhdmMqahuljSL3ZbFABtgmK+QaUF03dRcsP++SW9opNIlDevoRdyD
CBc446mlu2hvL3K6EA30CDvRFTLH1Vj3IcU3pqpinXfNltHvjlpuv7MozN9o7zI+1ftde3uFKS95
IQCDD0OpTKOHVT+7H+IMClFOgQN1r/+6o2UgrGOCpmutQhDvxvjHRuwsUC2NO1baJVBuNCUVE4JA
1DMichR9VOgEKairhQQKZrJ1yGeRCKrGOGLB9vG/tDiKtinPdvYN4AZEshLwPMASE3sGQoAWLKKK
Hp4WxEOsLqxUhlr085vRYftaW/IkPFHdrhhYZpnl7S4wtLSQknmzwbXUee5EbIXBy/CJMGTRpfO3
zmln7UTNFRgqqLm647yKnC8xR0ufgoidn3LDeTrPfrO/sm0oCoylNRiaFZS/GH/R0cGBiLiM39aR
HHYYwACXlE3fCQ5KT6bGLTTrpCkw1pSfwqjitOXIpJ9rII79EbXAB2w1DQwL2tA+MZCthtX41LEY
+T7y8uUUE5HEqz6lFgxMmvpj3j5y6G2L7R3zPcFOMKimZj0C8LJFcvlaTs4w4A+LZu5rkr9jMCJp
0uBygDEGZ3LSMlMnsyzvmY+sEA7CDddJvGHbZLMxtoCbgsm7Ep5IpcTj2+bo66NHoNuOOKpLkFWG
Dja818kdLOFFBiefVPzHcYpgiygGikTcMbn+TpqIekR/LHUOnYzr/yVHAVchCTjPm1Pyg9UpLgh4
khfMbJAm6UZ7W46XpyFOLPDsQL/YPLGogx4u7QwoLJULWzHjSqkr5RiS1+SNJ4e4GF1jVTU6SEtT
KtqeSUWLVzE4JjQrwS3eJiyOBT66KRuNGXM5aN0BzQk89UbFmAEYhACADUApRjkydTmNipETQY+Y
wYOHGSD0XbYSFu4V/zUZgqTAtQGXHjIDMhCqKyoX2nY8UIAnqP0o7V9csbTgYvLGPvl98ty2curx
NifBYcP8EqY03TgMv0Mkhe50YZEX0DHYIC1mB7QzHHLMobjAzE7l1EOsZB5jHkwlr/CCYp5JhYZb
BbMxkrUUr729WvlCPnKXH5YZd5gtmGGjLkFMwwniKrPuDLuL/ejEMXjb7kc1QP+CR7yOlDCXmKv3
lP1/KOocRsqjDjsqKCVe+AGRZ+vfng3/jJIR6gDucwolAPFcz6RJutGbmXODycky+LElua2sJJwW
R9XggO7xk4HHj95h4TAZV/wRtElOmS9mGUzT2GX3zmajjRilqRRm6Ha+CGtSWm1m41uV208+rRz9
eCOLfCt/b8Vpo/lh9QPBIWpxGkQF0VRw7YlJCRt0337M9AR00snlzjRM1PrYTUgmUsETfsMVUYJ6
HEKQ3GFpb8Hs3WH/aUkzPq993RvMsRp034iJ+6X3oQdM9otXWEz0uTbcDg234xpcxyQx+j+z634t
Jii1M3zY6vrLAWDqUHiPA0h0nYr/Ok8LH2jBua2V6De4W4V/6UOG7V9XPYSbRsP9Oh13zoAZah5i
gPplUj8NhUp48pFMYAvmY9KAU/eLjZ5519c6sD/iC2WqVgf7Gewq+NBd+zhTN4wnztAwZGCIfaiv
Qjim9O9QAWEfUF+Re4kvgpS7x5xNf1Zstbk61C095aextqGLoxt85BwH6PGihn3NkXn0q/CGC9uM
enmiRBUMAHiUix7jWRhGGN107BKIcnfcKdFx1hyr+Ch8UeOMoRMbQ35ZeMdqCL6UZv5mn5/F9o5H
4cs+Fg7gyORz84DUvnjK7g0UI8shQjCvA8v+IjkN1zFFl0xVNL7uVv9hd124lG0ADvPdv/PqUxWW
H6AO1QS2AsN79hm9gv4lrQYHhH0Ek14HN6ydEGjRSrmf0Xe47wOYO42t3gc64ZTsmtddr8SJ8uv8
vco+7bqt4AJi0hrBes70WIdMquzOFN3mg6CVttEqzOdQAv5K9zr5epdYReIGS/Yed2hoR/9oOq/l
xLUlDD8RVSiA0C3KgZy5UREMElkBJHj68/XsOtvbMx5jk7RWrw5/yFzxADE2N8pYSZ/ho5ISdSFs
aBsQpoOMx91ndoFIQ5RV/4xfZK6CNAFQ7A8gca+2jRCfAoiGduv0jtFJCBrkRAwLkRS0o1BE4kNM
XDvhm1Uov0CBP/zGzenjwBdxchYQExvd7F+GSEci9j/I7QPaAw4MTFwf481wV1gAHgDMw2zyNWvD
LyzjzaIZnC0UFHj5qNl6BusPOZ7BOWjzoVMrUZAgB9UHGnMnaG7ncoB/HSLrxSX08ZZ2kNIQzRPR
bHDoPiDi9AUZfCabGKGuPM1XNZqJ6fY8K1fGJoXA3xuWEY6sDJ1NZPuu0A8G1QScKQgN2kXFRI1R
z3PzoG3nbnt+8c8HJJf52dLnv77TQa6kSz0/7ofAOZJh2t+h8PHoNyFHB0v8DEZWTLKIGS9XE10e
Wi1XWjApoy4RXqJPteiyltujlz8eK6HonMC/3P3AvesUzebAGOj9J6zD0j7HBdii0skCc2Au0D/I
mEvwahG08B9+Mzm/waV1bRWrlF6gM0A6dlRfOpYi67mhfXpJrZffDqrQGOT0+SZMtLKAnlxqs/rO
88ah/Xm28k2Xlw4EPfz6b7+LjYwZiApMuMC1ztHhcY4uTrVIyeDGuA8FFy9HS1Dy78hgGnzeGaPr
Tg0T4m8dtjAVw1YP5xzTPo9eg4y5AIuWUsLKNqmvWGXcAIYetiabLvz2sYigiC/whcXBB3helQv4
WmSg1OlLDNKFMYZ2ZH9XYn2soGujIMX1w9vXi6UXyQkjWi0i2nmm82IbED1Zr2hToCEzam0rJ4P1
Ck7hbosNcRmnU+U/JY3WJJ3KoFgw3LggZ9gDL4YblpI5aKxXp3/ojpDo2NJQ5Y0cXjKrrJzXUFtW
QxTMwKf/pU4hJspfW3RDurQob331oIV1am8UljV66Xc3A4DL9rSR6iRNvIgaqDClgLPugZNVKHXg
umDGSnABOegpDDQQrUuswq02hUuCnzCbp08NwVs7GscWIAtw3DcPVNEdy50/PXPVCFJ3dHULAEMw
EziuVcaaHKeQeWAqImoJpiZ62b1FlzZsbxKtTX9yT6AZzJzV6uXUtCkxICMVfXTYhAroEuiE5jNM
Ns1e82kEsYchnotiCqhB1AjYcmBkYGgwwyIWeC260xz//vlis9a4qyfTTkZzlrHtDBrUxTWUavUN
oBP//kfnzhya07+/cYw9By1wZIzIYdDTg9kF7A2gqC0Hp/jI0Vj5xH+3/Sv6RxBtpnK4/UJz8CZh
eXuQTtAW5xTtY2LlbTA0IVC7JU9CHSV+6WbBg5V1uqp9EWhpCU3IIIzuclyiAPuHlWMOrvEv5BCd
iAbu1xUBoyEXr7ZvQ+g8qqsgeiSfILIhFkAKYhcRZ4RI14Yukm2qbv86b03arpzp6kif5dCA5aTs
sSVR0nFEdEz+ZsaFOyLze4iMEcJanvxLXHdTEDnoJP/rgNLWhZeO+h5dpgxBrzsS2WQa9EtxVwyE
PskttnROBcqKCSC5IMx6Kh5JOSV5ky4hQoQX20DmSob83LfoiYkdKtkcJM8FMKdkI7k2Mj/IsXBF
0RtK/J8newhB8RAeA9xvih2QXrwqoR4/12/3sRThG/aBEsJqCnbUG7ZA/i+hGt0Qo7j5DBIcVDWP
Bj8Ar8c2vGsgRCjG3Q7RLPgeRMlJHkYEsVJoMs2/h2+Q0Yd2fkcQpwMNQ86Y89ycXHAG0NdJ/3zc
/RZP94PrV8cqA7ENKIaPaQvZpK77cwpoQl0fZAFRqvDu0EKAzHNYekD7cUwz6aHDxHRoYtmgzXCx
wqgbqRe8xaBQpWHbV6O8bX8melyEmqPH5fgdpD5PyaljE8noltfwWaIrnSPR/EUEi5/CIM0If8ti
2CzlGcntCj+lsSx0txXWgWrfRU0m/GLV3ra/sfzEa0geMVdhPInzWhmEEPG4UdaUfIjv23OsEGQw
9HDrQL6vwXmpg4IVB5gSejucJZheWCl4YPz3nKc4yX0ZVYhH/BnJ3AepAO7lwy4YoU1rXmJZ9u8G
14RiIWanQsztWSUkiAqaJdNy5DckoD/3wAeH4iFW45bGlSVoq5EOxebm9PYF6WLXfY5v4mxXookS
iqpYe/224dFVfY9sFq0razbxoShEk9ls9nQry3Eu8vO8YCJvtx970NFaDiuTOQ12PnGGkQIVkgyP
pMR5kQpOcyQqSxY4oCIKc+iGaOyJ6BS+vSIQjY8oY2NEcWFXhqixoQ1AJ3KEajQglZn0j8k5ImOI
fRhZXDLPEAjqQqhvORq4aG6oIuBvA9mGZ6DcH4zGGTUuJJGVPSpM6i5IfkZINpkbYgmptf0HIpCi
CBlYmnLS23XvEGw1/0oXoUSNQuxEnluEsBhFTCiXYFRT6TxQYUQ4diU2XVrEz1E+PUblgLIco1ZE
w5G04xtI49HBhmjNVhZD5B+VFsoNnti4MmbFluy+ZezvXSfyTij+m3EKI0IRd+jyVklxnHjSfTNR
AZIOGvIigaDtEftePk9i936La0QHKugnGRMvBL7p6vJjcBsE8CMfc5BwyPGJPiiaev/1pSUMc2UY
QP73hIQ5Lt2zJ0m91OmcvNQ48sGlAF1C1OHXLcBgzh0/UCQf+KSHiZpkzqAJCjo/eicXEtk7YShK
ZJTE78ORTfbe3vTiA+88acEnzO2PlZEQFo4ko2+b04esmiSLJcRdcCIhhYAZAxnZb/pD6UqdU7uT
NF2JH09UdURtTzhZmx60zLabjD4YHMr9yBG2IqBTTamuJBI90Wmjvd5foE5NALtAJBQ+ooR/9iCq
bExB18USDhV5+xdNsbct50xrgbofeTLTDJijpYtpnX3o8rw5rch6yGH/6f8xdVsBROPJ4Fhl10EL
2ieZFXw26ltH9sklErPHCqKXxMw3iUrDLx1g+/8nnPjjqov8objZc1zQIBECiewD4HOcqocVaq/T
KX0QAO5SXkMGlkJWhqdbuhT0rmWULK182WlSlAloC51qAjEErK9NRoSaUB9g8Oz07ftCASwQH6+8
aiDVQwt+v5gTClsPeiJ0q6sNpku0ioZM4px3wBQUSJVGBEPUhfOTj3/vLSiYPjwymPSWxoErZ4Ho
qimIIv7IfRXExeSiyekpAD75CXmvuJV1AAO2r84YT5mzmj4s5k5QxxMx/xjSJ8ZEujXL+KpxxUlX
urfSrqexwAyB9jTLj5d9d2i/qXSzeyDEkSS2LqIkSV/p54Nq4TxlsfJ+yKdIKfY4lpQwJZ/gmo3H
49ody7e5hJJ0igDIxksQ2gmlhCttxMtI2CeItH15/ho1XPvQ4RCTVFPE/J5BMpJlyIiA7up8T4ce
Q1mMhwTr1NcO0uhuh3i+hCIa1Q51YMKw4yfyPWPU0N0QbCsq15hsozN1ws9LsOvySqUHJKgWZofs
S0E8s1wQqcRyCSzjZYYZEgU5DaKfB4V1LagKea91tE5lfbFR4tZWo3VLR4Hvv5nVy277eS/YtDaR
2nBAyL4ulBNoJ3u/aY8yjXsIKQxDalLEYgp2UsmKbXhjZCPl/zobbA6up1zL2lbXn5OUGuPLsO1m
yEKifc8u6h42tRvHvVm9vpNdk4P/yxYq57GU3YlEOTKI8iyp5gPWwGg15gkRKqwDesuSrQCWIhzI
E6etIvEjiSnb5+lKZxOKVK5EFxH7EVkZUdSTf0trr0e78O7xffYF9QInzX+HD+UkB4aEF/omsoNV
wE4iAIIf6ary5RzpDNMVyd2/1SJ3baLK23K6G5GqQQKHUIfjIZ9io5j9uzaqA+pop/NnBrabeRq0
N0GqK+hTyLRJ8FtCEcQ8WOwGVBYtcZMjBf0GjgtREGgNhZtlTkGBCKidXxLkT86xIhK+TKfIAVnz
MpOWe6ZvQJtZrJeVf1MYwWrfxl+QT02chGdGhSKo+pp/6Ur97O6pwBC+57XMReeM77SM8Phre6sc
xoWN/d7p8MSQa0JDkjHJZSyWwv+/Y5FW+blijSyfrxiJO4DLLwDnVOXMqNKug6DMMgOMdALSLDOI
NaMU/0XhdHV1fwY242qbL77s/DwsgC9hPnpZM4U0Byq5+J5b/wWap2tR91HhOy9iOWIYBYqmIX8r
p+GQ77zIACFPP/7I6lYX9CnI8eBXw07ggoxFCOViIdnlkALZR2KZ5ft0YwE1AENhCoxQAHIYonLR
m0J8/MKZFaP4Dlh2MxYneH7Nv+CzWoseAPxSsqZBvmoY9qyeimNzH+2h9k9mg85lXxQIfuNjYWtE
LWm52jx43UeUR0dZ9wfUzpiD98A2q4X2CwPJgPLVN0lcwPRKSG/oq5G1BK89qF/kSnza/IPWFMpZ
9BT5cMoo/tka/kmlBPRGtHY74o9OsnQPRWoZZMJKcpOH+5rJ0fGvrgiFOGWSJo3OWyAIfQl9IscL
Cu6IJhGNeUbYZER0LLzemEACeoSUh594DwLKBg4eCHU0lFGiAoIyx3xARhjnPo36C5kPU3K6vy9w
IPzWorPCA4LsqAGGTvJjYTZhBXideiP0gh4MJQCq65I+sV2wCmFoysJiZgkYkpMIwhlt368jQ8xh
L1SXrTVGgciAdASdyWK3qjdSE5mL/xQsF5p6SOj1l0zoZqHlrBK/6q9q1zGluXSPY+cZbMp5h8uA
moSTp1QndNk4sCYizmSO0PxZDtbWMHv1s4Qb6vl39gqfm54PtthNsPb6hy5eJVFTOy+C0uzd8XAj
hFZ9tpfRgIpeWjvOHd6ZWwAH4TVUDHoN6ZJr8GNYHOst3WQut5yzdMNCPel/qFYezm93AW3n3sLL
9j56/WWz7/46K/Cm/WuvisUbfxo2M7gwClDaNIq1QKAyVFfXmf+NbpKq0xaEUgZoliakKzIfwo0i
nCxlTVL/I9VyFm27gZQRUPQpFVpM1tizGejWD7X0STnAdKUlNmuHvzUg3GyHR8MBewcgV+6Lrueh
OKhbOKiiL5efUtqMryAdJxPt8KYGZFL3XuJshFOMugMJrC5/ZHinJxi7OTADYw0ivV0Qb1O7M+R8
wW+Gpj5d61Oy1rO+us54Vxgj0wZapmg8AoIzxSXGxOKBZh+d3t9Un/+GP7D3OqTWRBrN10EH8fWK
8vkcMlh82xlmTea+Q7HQWv0ChAChpwUG0DvaosmkYEMeAMHSB/f1iTK6nkQgsAueE0SOZwbGxhxL
9wvKUesDmekZ0Y1hu94hhUGKeGAJdualItKW75uNtumMs706/Z5p26S6TUGVkWx8+7hJCDnjiwyU
zYwWVMMMqBeamTcibQE8oOVieABX8x41bpv5KzhzoM1xQh6J6BqzL96WdRY9MTcmwAzoiRTRg2Pt
jF7RXB0DdjwPYOdU0RszK3zm/5QVZB8Orm3aspqVvinwxav7KoJ/EAfG5cXWj2iv+jgWrfGHabvn
Css/FJQcpH2emq8T317YvwzrlwOPDVs4g6kPMn6Np0/vitWprSvQcwpG5E42b+BIjQPQuLeF7MIo
/LM+L4tDGeZfS/WwrODF4sNWsh0LUG6lc14i9gBWZtbJbfg5LSpNnKLFckNsOnK8t4blqT3sjJUg
+WOx8gDaHLpPDAeQR8hPH3gowA4pPE74fyD4EmsIAcEYv8I++YzzkEg1OMcNQunlFJTMfYmeZ2cE
OnD5Sh2sPoB07AB7FzSZANTECYNASKBoOMDj8xpkV5Ppk9pJjIEwGUb/8xX82LWzbGfE2ki7WQ3k
M9HyYvKZBOYU0xIa0t0LJWT3+DLtLs6C0OfoOeYe3a0bxLMpV4lr0wsUpBrpH129AvYi7oKH25zr
C9x98hVaYmuUUSb0rK7iddCmZWROS1Pcj9HRCQC3VjBggGEP0neIr9KUwWYtg9hmNa0N9LAA24FY
YdQLcGm0b7qOZn//2NN/U2Sob9G4N1M1y1xvETGFvjKLEDu11ClvKtZlGMVcZ7PePu0nEfpVES5u
3p2BOUSankXs1WItZmoNjD0DzfDBj2DSZcaEJ+uhDlHcjM9gc3flroiR8q8XeLVFvQ2lPZMY5xbh
mjYsYpZ7RkKCYiupLEiQl3WhPC0IjNDU0N5SbNO9kqxcQ2UK7OqgY/RabWCzMRA0ZxdiAgfXuNw1
q7NTYZD2Ruvp65hu3gX+dV1yqxq+sEt5jK9TyNdM8q82o5xOlMCi4P60mRLARqtB1aOCSUShrfAS
JQj+l/s4lkPOw4tdgxga8FYyQu9ExjrbdVFAwVKNhVSZ/TK13ifzYLpMIr44kLPVyOcAz6GlDZJT
tVJsC7UI6ZFBl+3GohCxStquqHVzmsXq7jlhEpyMQVAALOsGtxVTswUz+2HnqOKjRNeHcz7tmxqb
rl9SrPg86/a0DLU57Mpf3SfVuEjP5xYmuYPV/bbwkIP1OIkuDB2PPeu2Jq5V62z4MyUCEYe+qGUj
23ogYLHzGg67bWv2Yozxji6LnEYw/RaeY8ciKTHm131CbQiBhsswasz+u0djVbgcvb8SONzhN8/g
Qf76HxoUvIq1jlBQ6iQc3jy+6laegrvF2zZr/3lxOa/K/W9DyPxp009uoxz8Imk6KRBUCIw9UPe8
npZbA72sPOPsdFDYI8un64oj9QtGGtIUwH7JtP9+g86ySxhlqMRkfP0AgPoCLGJVyLAfH39vjF36
Kvvg7xvWJ66UoVoJ3ip4xuxQPO7QlkaRBrdEAIYvC2vIS2qTpeooOO2uDSNPB0OVBdN/jfiWA34C
0snlhLX1mX23gOVLZuLLgvVVLnV63e45gkuAPmSHvQJldd87I2T+K+2K/yu/veuS6FKOkK0iwIY2
DUcpoE7MUpkIEoDusHcnxd0C2VzvPscCTDDzTHiuR256ErLKCBFd0e7jfCuIZWBzUNpDN6hjd2Ec
wUnhNAswQccsopzcNnhCrAC5inq7WIdNzH2TiLwi9ezhHf5mPw1P5HL5RXGFx558gu4pXz4oAuop
wsj//HmA/XFQAwIjTBQqLDaEHUgCmJcY6H2AGQKmAneROgJ0JeI0GBKwwtDyhWYCs7ffYaC0gq39
Qlrb0jAOPPboOf3pixJFxLk+Uhk9nkCc4afABJRWyvKL6BjFdOl2UodLzkr7/qx2bhlQtq9BK58g
soImXxdV7exE8Yt76qhHMYlK+tCYleGV1iXhqgtX8rzrIWDE/kg91H5Zo855Wu8AZdTgLCfIGzZz
pJauItr6VyHUuK0HX5Bir/k7hyiuvC1h4e7ESYPNfxs9Q0B4vaWi4uX0gT/Htn1Y+gZEs3pBihPG
pFPTDkvsNqfxsaYzMW1WmYPE+IBNjp+dzUOnh/bgc8SKsQQ1TOfrCfVHgTR59vXlJ9YtY0V2HiJs
OnvYl+MNGlDFqPOIqFtqC1CuzMk1/k0nXV/rw1GC8rTMfUDKX45dnnLYY7MzZLYwIDORhzz7j7g5
4HM81nDQhgSz7yLnBodfd15jxf/CEMElxVfQ0GpZ5V8W3Y6g8Awg6qMOL5yBG2/GgHQH38TlI0Zg
EzzP4MwYqfaJoBMuABg8P3UeYW+oIud73kFTuiEXjQ/yDIS1C8cNWF/fABGC0/C+xZfW+0CZDhGK
iBgzmmvI75i++BfUFPc9mzG/PuOGyVswNaDH4QbptL2QnMK3sV+Mq2NN/fIvMhjcxfBHkpIDRUSx
4Ot1Nve9CocSV/YFuQ8dVbVEw5jil8wbcCwn1/npfVFwymCl2ESXrpceVcSn2QVyAOsQ/N4eOWGX
IoNBNZwI+8OwmZuRZiOIlj5f5+TP6JcxiSvg6HHeKSPi5vtrX/WBeQSoab22Vy5V6YOvwC5Sj24s
tS3N9/uqcqvYgBlqxmX4wVYTy+OQA29qzq679qRaP5dNpG9M5xHlpH8kTCQGvckn5nrBEYsoJ4bn
ac9L6fOhMRCcEag9vDG8V/wiukXJvI1FVd8Ev+9Xe5AOIyIrAgYHEKC2Ms0RNxxXeMViruDj8uvX
S/1kAhCtKNjzIR0K2uA/7AdECa41rFD55KwisKFAFMFFIZuC16PRVEOq2c4GyrTwHytyHCUy/O8g
i+rtBcHdNlcr6m4a0SruchD0L5vWWqqzF6kU8F/DzyAXvcC4Lzg2kw00oB9iCnY9NreP3XedLp9Q
kB39aDqI0JBYXf8u3VCg7YgbrdowpzBW3M8zuJz9jLZARi3Wz5jy3yed1QdZTQx2ah54T2tzkG05
SwHIYUiJqRLjxiQuN1heFfvzwsSKgMGhdz7IlKqM74G5bXir4pLpDPJ9YFoSu6CK6FpwDHiuwlAw
/OeWonZ73X446smgxWooxZjc7lLa0tLsE1hMEOOJy5v30lB7TsiSQAMBtY+BlrKwFHo11Kvfsl99
rDOlBJrQPV9pD98Kqq4Ar2++1kQfJixNRD6jQKMCx1NMvqguz8lx6cbbj8pBe72W6tVHIkPS6GTw
QctJEFioi1TH11iIWn1OHpVwRnL0sYHGImAN2LNt3UCBIVwl6pbbH5IGJsivN4Z/BBeqypAlKnDu
7Wj6B8sdvjt2aED9swG6wZnorIxyLsNn/jiKN+uWja5dt/8E9MnUdE+Cw2+szKKODRL2TWYZRV0P
XYOPvX0cOegJRAwAUedDDMonJAmKMGNbImsxhvrKc6ZPu/7M9cVIXXKRwUYY9IpIkcN3GSOWnv/Q
EDYxnT+clxzq3e0dkiAnKJJMa6TDTrRvonXH8NnrW/fKCuhnU44SOq7twYiACgZzgCoKl2H/gGKy
v08BTI6Iigg/98sp1lb+vgNy/E0HOre2YJS3lwCQKFoT9RS8CfBXDJjhhmG6JDh8Ia/CSeCNMCn3
GegIf25/47XqSlDfQYe1d6glkJ1aJgYVD6cHgESzXirPmNMMX/WAFOsSkLJF1J8ax8PXWkMFRYsg
6i2WKD9UAWpZHLAR2DKTdQX6bD0AbRm94SiRqiwJLL+RkPnBpSI5AbiYxH353qFxlYejzh5cJHyG
CHEdWgEisfU9qR4IO2Sv6BleSLLG952xZm0KgZLLYN+HoJrR9bwjLADq5J9vBaESoZQRuUEPQ5Y+
Cw9ubkNv6wL8gz7Wg3OBJ8JvwXFfGhzT6weSBLLSeBSZOEAdMQXy1z1tuTyM+qAJs1vlTcr87QDZ
UEnTCIBwjJY8NKh8rDHKpcCoq0BfNqbv0kVhrO3edwMeC/MHgM9+b4ukxtKILxbmoCwAJfh6iLMU
B1bKW4SnwLmPRGuB6cGcXoDes78o7NNf6jLDMldYbAgVh8j1pNmFmjcKchsZICk3Wxz5Do8VMQkK
p/g7wdNZSFtNadl43Cj9ZEkul+WR6hgdJwW3pXpMoqigrBu9FjYae7XJB9ULfpW5+4lPOyIGBHrk
2nd1B42FfAeEXsSz15FRem1DmKXGTIe29x0VbYA2r0E3Qcrjlk6hzhWuZvhvJ8st9YtUNCbn3UGK
XCU5mME84GHuEJKt7fyk0s9C7aFzZJY77SbIO17A6C5ZPVwOfXk7fmLzsMWpHbqF3SIsP/7JRzzp
V1KmQ8J4hxPsyfkVJLhg9lJ0BXtMTBlYWhFyels626CvlP18v3Ul+iSdiNZPh68fMW2it4QcLpKt
sYdQ6Fja17YQR8hiCAcwtCyQqi486cFaJH6oShEX+4eHxd+LS0aH+GtF7h4oK2hoAdOzF7KetSY1
Zjd1Udjd48XuQQdB2f4HNJ6cDuo1kM47q4nAkH/7cLp+PKHtlpRgXwRbiYcpwXFdX3360B8gde6g
WMveGKDYJaxWjpjtvOODemYwoktPlQ29v95CnmWy4OgWkKwLxvW3yhfz70LDDgxiqeII+Fqc4LYN
TIf0SNrRoHcImfYcjdRrf0822B7QoR9u0Rday/ZCJY2kLULnIv/D7Y0e5wWpOTFfe4DPr4JtQy5o
jRiWCjlPnGvme155brF2ZeWwzEwi2Wc2Er3itERL+D7cUjVtzT5BNt/hUq/ZyhyND9tesxgS57jk
LaGGwmIbfZkWImfWSwQLCaPNQSSCgCGR4kgXlIZZDpPutgHrykHLRKLYZIbVpr7QhM3NIcO5BrIa
/hq2QTYxTTO5Atw3MeZzoMwX9iOw4J0Mui5znhvYYDonbacbGv1nyUt4Lg30H0A7X+ayE5p/8sbo
nHHYQOZ0sVOZJE6kBcCWuhNY7Ci2CVCA9yZFnE5aJBn7SY5HthoN6CEwUd1lpi3HXVLG12uYvA71
B5yB/vnneb+iK+9Pou80mmTIVQ6YLND7FyrGgJyQjC+isELEe4bcKWOI0/H4siOC4wgUjijWDDoz
/vw3ToUsRBEvrgToa7lbEm1W07o4UHuv0eqzB4iVnAtrgB07xV/5dJT5w+3skWP4AORBVIuuUVAT
aqpmn0DFP37ImSFjotGV//3jneMwCL2aAN6Jviyh59YgBSCc46Iwu43yxsLBwIS6wdlvONkf5G6A
u8WUI83sOLdb/OnAuamTIfQdrgk1nik0WaIwnC5WcEBqHOHrSXkPuYg9MsqHUHt4jDEs6SWnMBSY
qSDsh3saI6zBxTy3ilHRo1NCMCTrqyVn6gyNcpy+j6Rq094GJ9EVbMdf2Nq3bw5scU0WqUHA11bz
68L7a88O2gSwVJAQ9vo1lQlQIAItMFFte9l36KN1GNDd9ve1ziAVCV/7anqFzI/NcJe1Xb7YxCtI
2i7SB5CBkQeQNW3r6GgFIEnwihU+C6k3Qv9HZERy7/OwjsgPIR+AjzXi4DkHLu3UDOl2Lv3zdMe6
SxQothTWjU6Z5fKG09YBzIBg+IrMdbO9YPIO6jsldqUHCtjmSIJnuJSwGWPF7+p3jRtOczbGq7S3
9M6IWQA1O1TNensw0DEAeuJgQ3OdjoHmoCEQrJFFJyCLKrc3f+G/BgT9GtEx2yYTCXSDL3obIEIY
BeKlydKpF3MOqhRyYD+l+Wi1pn+X0koy797GIYKjCzqCsBEANIMq+fl3rK2uHHMvt9VhDtnMb0cN
t8j2csvhDwtbmNRnv3fKfGD1dOGQzFItEUEQixP2PfgVE1iOQ+m8lzlQboGWZ8bJSfpy0ch5Lmgw
AkCY3VEBYEgpzmwuuT6F3DO8+x3cQWUe/cP2lhzyun2NRGtx+mGF0NZwuH1YjOl60C6hJNp2Q0gT
kK15aly9/jqKJgLXio7KWDJUNilKOQEyP91jC9bFyEWUEqzD1CwBHSagQBHvCOjbMIAtJ6U3QkjT
XMk4lMq5RIeBhHqMvRyilXBDMD1zXnOZkuyL2X5tR77gosS/CYmobJiOX/G6C1Wq+bqUgT/3dfZs
EXRkMr+TACnJ4RytjleMexc3yM9wkYuYrx5BrXjkHuLk8Fxil3Fqzf5J1ZH3n3Tv52a7iva4yx90
VKjoIM4AuENlVJX5AIfNDYV7cVKNBr7NyDCCGOaCX8h551ENcl2bASa6aj66dgiPyD8Ty3cjCVEk
YvzFMSWKJ0nPGpG2clUJAQNyejrJAg+BbYIs3ACFTxc5RH4rKh3bbVmiYkJ2JQKT2xEiZ/NpMDWs
Py55F5LD318wnw+QeRRsKHgIen2kShzSXF4S3TMTSXojguw5wLJF1wKPlxcbbA0ihhl9dwR8ggmP
MWnujualS40UM4BrEOgzxXv41Z3BPsk09GiMbI0pEC0CInqmOkNveEPC9ZYR40dsZ9Kc1cssHL/N
/l9vbqLbjm8d8Oj0ZO7uNUgA7oGGHstyC/z/MROxC+mQ77WomAlQ4jUTr1ROZjIZGn4P0n+EDolU
vx4V8FOgVZb6R/OKdj5NQMFZunrf8wKyQ7hqjOO515dbDpQ9/NgbXHpk+VZSkZaTFEzvkeYoNSRQ
CwsVMDtiuYrrgGif2adoCY6lD7PnPOlf9lPed0BZketm1p9oF/xYhi4VCys3QunGJQ+a9h3s9TC8
FNebq0dlVuwBL0TZ1gADlTv6X7HB04CmOj01ii3C0pnOJINNFqLd3t0hRX4XMlfOFreLpbddoBBt
567b8DsOOj1KqjYXRYsURFKfQZMrO0ykk4ubWxUs/a0LD/6+/lhgfi89cBkGsZCuDyorvuk1d/sH
jPdbAutBCTvO7lasdfqvu1e2KG2sNhQsB19CQaabdx+w+nEqlHpHRtV4rbof2uGcgEdmyQwtXt//
8NabXc7otRoOX8CEd0CmqolKvW0humR9oxLU2/bbnxWhdR/TS7U1JOvZnPATcN/7ukkzTL/idIh6
h9p1LvfgL/tMLg8/s7qJDywGgC3YYZKfvkGoSDvkXPVA8acZLUow84fGykG0ckbOd622r4M9NZE0
c9Se/3OSVljszmPIE/mbd0EDZLzcfOM6MOGLAFfL2YZWC+6dpw2uZXh/TWITLQVaDFYyr3hkhNHa
m0dUuitMl5ge2XR8GNl9Equtj4UqgFVPTSODZGRWgzp4R8fXZ96zlrnTGxS8TH17sS4CLpCzDq3n
XT0xfUZsCGaWpzNOGSRZoqm6pxB54t1ZBHiGUzlB4gGmJhne+S5+vWJMP6VwpNMskhRrLm6/M6Z9
1QHKvef9XWjg21bxzgoVJB5ocljgLOr+ZVBGVeJfwaweGZa25s8It6Fb12/1aPN8OFWf9Ajf6P3m
VIUf8C1dKYF6nonAwghA5T/MZ7LRazLq+SXh8IBrDdLXf7d9ShUVxhFpbgW3699gAyGKktESXbUG
Zpj1hEUIYQ8l5sp+XPYQX27OrfJyJnHP049GaEbtLoklJegei+vA6zjPx6h1cw5oFlB8nJe9D6Rh
VXc7IwMmthq2skVahd/3Lg1Qzcqok5Mc4RbC3Kv/gfm6gSICFgkwG1r9ut94PxzDry5a+1bP1UDl
PsU7w78vc9qHInTc2JfKaVM/1ztdDTVGgSDCDVuFPPbwKi0Wn0AuNEOpXmDmkyyZodY0ZOZFK+Zc
7Tl+zj/risoRPoqgmxBZvG47hwLoFUQwLCF1wAbSEacofATAwmqTy3/GnM5qzWoAFuZddYty3U6c
No9UYjcCyOiyulUIFd7LfbuML9iY3E9KGZ7LfX7Sv6BanqrTKhVGFn7GDBq86vnjtnLTrggttwcF
CdCDCrXI59xgb/fyzLo+l6w5Fd9TyFPXqvIu2s1ttyeKiQQAS4WURSloyCTw0JvhI9lWV/eZBR06
aspMbr18x031cu7o1T8R+FLzj90rIOOl45JzwUgO3UWpIHZ+XhTvoJMcOqnhNC1qD3Wo17FyPvyM
BtcyOsZ3qGIZULUShFwLfD0TmczrdAMFg4rPl7aF2qnizqPtcg80gtVR5zZ9coVu6ZKObt5ad9uL
H0dTDXa8k7qQwykuW7XXK/uTqGIyjUjIh37/2+cfRh2+SRzS+afa3NJD9oLQjd6tXkT3fHajxspe
qFZoww/8yYLuRovZ+DRRR+nHrysGJw2hEn+St1tDJetfLyG2m7numjnHeM2TRTGKBIT5JuUVY40u
oDv7QxmHHQ6dYknpiawWxHwk57UYUTBR9gu8zKKpG5bxMGFUZ/XWG7GixUiZY3FKcVGNScrRien2
U0bF+RB247JzBzSmL+gVY5LGQI4snxSb3Kl16J54IcAY1h0UJ4jWpHdWjsT6l5l7Spq8bU3pAkv6
CUIGdABAhdxLvpBYHlLm4KWJS1OsfKfvMyfHedPLPI0zWcX98rv/kW4ooBIZ/aSa/yJBrhvv+/Fb
1KQD/i7OjMVAwRlxjUA3oZqpav7xzS5s/HTJnPWroOCm+sb1B8qxPb62Ah0ePxyAe5CkyEWB/VID
tSCMNNNXe54/Fr97UHTC35vYwsQqsS7lMC2iArCXafPnL109IhZd6+nUUou8DcdgNGqpgP+6zpke
R9FfGbfTrYYxg8MaUwFXu3u4Rph0PZLB29j/wu/6lzh3E9wA1/OgUbWdjYVu5+A7L6gZW/lt+qp2
n+sps2rYNuXwqrjXxy4B1qH3f1iDP/zb06+xvka1yq/A6DVhD69jOsxmzzUAg3vmkGrgaiFmYgxb
DAqTbMxc+u/+dHXwIEDEEg77N9w8xdGrUctiisUdLJSOBzjrGpKxoKVzcQX7yHBgFTC2Sy4euQy5
FRWfsnrCqhLpwzMG71DabSjzetg6bEWQjf4LMrR3DwGoChaTZTJHJuO0mymzCK43wALF+iUWPCJo
/q+ohPzPykSEnAqi4Wnjf7xqQXG7m7DpJsxxV+Ygf000QjhQ1Pg83uxwI5f6/AuLHkDXYhNfY2g0
ubvqKf1xrpFlWimhtOt7rR0Mmgrmnbj5FNyXhxp+jk52uCaUZsMttUDgNcwKGR6DOQKoS15iQzqD
+0vqfbMbkMhQE0zasVSf0w2aBk2nH99ya9Xtk70q9uqfoaRx/yOVHbN3pyiQP9lvaOY8oliecFhZ
PqBAHBw4sS04Zv+0toRu5K3EWnnFM6vJIdsBSjwY+/1xSPrjdPlgLCXY8zB3gTb646af/YHZPdCl
tOM2GhbbTTq8tX1+nTkyzS7drWiQ4sDuP4ihhqW0nQNw2jjuM6UJPIPGP63YbUlh3LM2qy8TuB6s
oDbw9JWq2AldSsMatwMqJ5UpN0QJS9TaHIgXS3huShivtIHnNSBM8g5g/iaa/pGgeAih/T0ZpD/w
JB8r3s/aDNFMizdAcevc/uC2PRzzWzQmNMR01jZJDxmFyp/1BIO4wI60WXeBPu5heU5Rl4A2+D+W
zmxZUSULw09khAqK3mYyCYgCzjeGwxZxABVR8On7yzodJ/qc3VW1dynmsNa//oHTBCE/vc2Dk5DT
pnti9o4VJlGioIBgiWy3kTJLJjvZXGlELmfoXo05Yy7F9aYN41bxJ8rPmI7BhfPE2lD95ezO6USZ
pQQCD0KFRBfMXHRn3FXsFwCMQr6XHZbWwFbC5bQlKLkeyxrfSsRykskZRghADDj00fROlS3CRb7J
wOtJbRsMtdXXcPI+F6ysDflFuJ0ELKxPz77liIUauwV9nBoABR800uD6Gj2K6ZP41eK1+nJU9IvZ
1r2wRJ6jQfJgQKljLAHu1prqhvvo2Y++34MqQ6zZzb53F/3S61xc1ikBBL/1JRtllz2UuBKCkDbt
tv0/zG+xnQssgR82yKxpx8b776DEBzfYpJTN4HAMbMapEaTX/aX0OWyzMXQHOqvm4ujDhY7IHgHH
nAHYj13KPPY+HkITNZ/tlfE5fbAbSPFgg6lrDclyP6+7wwVtH9UqHNRR1jhwYRoy7unuL7RU5deq
fwGGN7XUiLiEokIcj8T9AXMILg01reVSqsKW1W0JHjgHBC/wheDmBb4YfRhtW9A9hkoKgSgA8Zb4
nW7Y5EETVKlMXXvIFTdIljSaTO9gdcOgLuB7Xx0+Vdg/ZGnxyTH4OyckqdY958ZwGV3NzWwj6H/x
ickPZNI+D4smrXrbg9SuwOzwClYUl3NtV9Ah4KZB/vD4tfOKfjj1HvC6xJAsHtpCrjweN1Rcmj9J
R4av1TRtwlfH6+jIQAi+tP+60+kFwBOKvmgf1AGGFnyWu3x1eiyIzKoQGj/E/TinhwGs6SvJJuT8
ycUNr4dmVo624hyfQ5rnU3+i1gYzhQZkjMYi1SCoK7vgNnkUCECQhQDQzJiGqrxcphoYQ1zk9POS
h+vA2eKsBtm2YISIZwp21kKLY3tvjyHMZvuhyz2swFNKbLjQuBqpwIHT10XQsDUZXK1zuNA3bFuA
SDNynBEh29nXHIxbyFBSp5VQ2uNJraIBAJfizO0Fn9mV/U9XbYChKXyoZERWbaown1Jv1Yx/dh0c
SUlggArZuVLdI/w8wbcSZy4w2PnohRE6Bi33ipjOR0w8Y9LIBQ2x+J+7rXYhTOoiSQuhsR/d56q/
p3+fwRPGVF9OVOAr4RNeRccGCnpzV09tBjtCIeBQz9DGWyqNDXSFfAhmaApFZ2IImt10nGvPhlz8
0Rm/dJir5eWIjgSsd1KNrxGmWGyQKxDJ7S1hWgwe9nng8fcrBdRnDyOVJf0HCLe/mD3d5WVlruHj
9HaecMV/lrMiRdZ2qYThA4EeCZgYtW6zwTAoNqP7HzdZhuoe6bQxTSdHvzfVKjPtiM74LSvO2gmk
+b97R/Hin18boQ7WG43EmAIQA8zkClug2dDabb33qItgbarEBTi9YiMwDy8xFRX4/eFOw4PAp4ax
6FyIH3jwEclm5kHwoFRPW/DPDJ3Hc4PmLfrLq12ig7D1FiTjc18+GH8KXZ93uJC6+16lhOJ4SYxC
1MEPUaNxNLukEr1oe0wNswTCK3sQeGCDDswfzbNYI/fg+VrDiO+4d81BY++ux12PBjs6Qxuhx8fz
Xw7QVENlshFl3UjoGMTZ1c6QHqN9hR61dYhkQ37VtgjJI4CsEWmS1J8xT878XCy8mnpTOE+iG+cH
2HBvkzo6Zb7rMG1nOKlmFhUTTVZza/p6MWrokopaT5honqkjqcixwuHDtU7F03o4A811X0wNWgMr
r6Vb7VOT307NimtnSQLXDxL21RzoEEJOEfsEUyU3GbjzPj20jtGOWT68FuQx81UE/cKrHgz06WO3
4U0mV2ATVhsPNZfd/QV4H/U5GjC0oYanXZxPy233NtdfXL6S7GN3S9+AKnEJ9aHZ7bolwBBdO/0P
7QWzaeQKd3egRs1l+P6XMwWrWL+ZwzR+m5DfegV43OAh6Cy36B1AOH5DoT9k2gr0DSxvA87WB1LJ
b1q/3MwghKzDicNdbLjGZVMg9jZGAy7yYqIyeFLM6wiZ7X5MX+1HluyTCfWHA4dio9eCyi/fNjkZ
2Pe8d+etZ9BQGymNDHhn34HLf+uaGOwqMQqZIPdwvBqMG6nwSqrRkeBOW66fVDcOlur7DamhKpDT
osBjcasZ2163PhNMKIf/DHvaYvbqUYb8DTTBofz3Wv7VsXMYJKSajdaswAAFkzEmj/FjBcGUyjUw
xuiQsEOgBl2GFq6n1kAEB2POjEkOZkoIr2R1PHhO1ctAjPb7jnJdnYzibP7H+PGDRbJjhDHWOJOZ
Ku6wPPT/E661btwDD+wzZQB1cb1Oj2jiVutrl45MBxG9tR3gOKR7PV9ZwFQPsbwsvqXVgUMt0lHg
PNy/jy8cngGEbWy34veyFo4q1oqDE6gQy4ewlsofl7TCNuykKd7lcG4wIWwhiVl3PITeffdlTWdd
nNQqxKg3lj1RS4MTFMQh1doPEacOK465dHtEiw5UQPvNf+XvsCVIAlbf1qvVjL/dUxkcd1Sm9KEq
5YDorT6BsMDpaij9jy1BczDeKO2BOdjcqc8YZWyjLjCcxq8xs/s3P8tJFNElWPPb9NtxZ+JzxILY
M7C8EDGKNqQiLodqN+a7Ovb5qIaIsFdodz8vxEWgWGSxMOmBiTxwxpii7aFxKkErP5Fh7YOZcnl1
aZLBKVigNPrywpAI+Y9TYi6i6DiDBkhqrNJe9KurmDIp9GvUE5fkqMcD+TiQYrhgES/ODtZMkZ/u
S/c4RFJf2PfMTtrsTPvyFz394QyEI/rK7CYYn/vHfmjedAoIcXmKSGkKQMjEUaX8QMt4jOwNzmDv
AId2nnK3ocIteUTYRq94tPtG+frVJsxDUcEc49cZV8HcuIsFuSoyipp9RFDcf5ZNq5VG+pKLKTgW
vFS9Hl5lyiWR+T5pCavVi7mG68mQZRF6dztarGDUwIAHQdCEi3aTsZTTvOU83K0rFHhvy7ISDi5/
mDCuX5xaIxB0M8SCP7CCg4OXAbNLGCWFN4qdqcW3W0NE3/2JtXM9aGhgJUKPgSSLPXbyD3INAcnl
JUpem28CUVlGlXvUpqfUTi5Wwiy2M0UORagRriNc2V/51sT3AwQArfMflwU50DvAvNFDIcHdh506
CS7fctrrhk8SCL12NurefSgG+sW9n2CLERe59WF4cHUge05DHU9I+UtjfdM5b3rQ+dXJ8lLz4so6
Exxrwz+CWzMUauwxJIJusqG/3VP54bUPAzSYfDVvgoOiIuIxZ34OwFtaE9Z8B3+GYsL2YCnnWdzZ
TtAZ0CSz5IhvjRrJOmT9kQlFxcUd80D7wj9dwo3UvlHcBJhGTFZhGRxuHwFzA5JT7zG7MIW0B1DP
zd+qn47PzbK+zI0n7tbFhM+OaAntw8wQ57RyHlOAogDrFd7b/eXu2YgyhHyEkdGvxI5Dbcwx0aLn
7HU5y5jWWrGSuTO9+X1Mh9PLiPtfCloqF5xnb6aOfNGmsqF4RFbAkJkhSMZITQmwILLdkzMQKlxW
Oz+b5Yn2DG8tWOdvXMTA4iNyjRzyNVvQklSYFENW2geV1tMo88Hri0nIPb5rUQHnAjYRmI+OEcAL
YqJRYaCKd6nV16PnSz65e/qLohkVhEdArhsV0XesvGE9CieE6Sh1/3DezwsmQn/vwWww1T9YJnrG
lkp8eCbbRv+4vS1CfzIvSt3M0zV4/m3VssDY/6E6KCdiMKivc0Zy3ZhUXM73K1KO/OrNHCLnsC1M
NeQx4r+Ha4k16UxfbACU+p2ePwZmgUpWimdOw9ijH2Co0E36aOmgmcrlHTAYTfA/lfN1tvsGIa3h
11wPVltxn+68tkjShL2ftIn3ZcaRStInmO5bIS1lNGCUwd5aK/H6nZrZzBkyPhfrc5wdrb7tUVfJ
Zmif2stq2WzxmobsY0CQM0+vq3W2vrjdeyp1000oUraym4pF4TYORxxvIXgc2KEavQuzEhOo8osL
FglO+R/DO4QJGDPSrYmn7YUqETQvbdTQvNHRzvjJ0KjNd+T196+NSqJiwEXQzt77sIe3NiOg+SMC
u47qAW46eeHMc86vI3HL1w/8QyG3VNdi+zJ1bFssPC8KpjYN9Hg7vB93eiHWRP+qxJagg2Tva95v
m0uJQrgPl8sqaV8wKPy7XLnRjOjeVTnCiA0w0VAjK63vg3FevUGKkwn1C4O31HRaC8fpMabevs3a
iLbKOjqjLWR3oNyJlbYxntGRZtTuLLmWnE2qyLA5pxkZ48uKVMo/5fMvJy/kXocRw2Z1g3ECN0Yz
vwXj41/wmMEofFGdmwRwK8CCw/rHLTemHFdSt3+5gkwgmJwSWnann1hxkKhZuzLzhEMQ7p8bxnLW
7GzXIs6c9six1h661yT/c39jj1hZ+BEOslA1br9NIAwXEIcyTnvm7h6YmuUMAjWZuzSYZOGycmsF
nejOAcNzoUcbjKpMLCu7mdz88/4G7RqSBW0rQk2XAScOG0MzQxVoGe5MmShvR+L2dEpaPdmpg4H5
bSF/s34GI8OWcnSjlaOhhxN3zFQiutLUYgiFz1ibeZQs/PvQ/E2/IDJm1PtYx+tnATuv9KNmqdyJ
2ICamWBR4jLOw84Bd5VQ+ZfA7n6LU6SMWpp/8VG92Wedr844ACLvX9ymMLfliipDe456tZ3nk/fQ
Q1SiYWHL0IMeUmV0jHULsBp0B6RBxMXHZffjtKP4vFyQKF3L+d1CEHAje6zDL2VCiVg1eJ/vmcqd
IKCPLtTaZC4gAO6RGAOXCzrSLgSjlQrZmNZw91EBuXv+1AtO31uT9dvRME8qqaHAj0RnCsDbYUud
N98n9xyXYQSRoTteXBfUUKc2nrvQBI4A8JuMQoUNKtWL3kIlL5edrtW9ImNDyIRkl7QcXor8vbxJ
PUM8bWFG2lFrTOXDU7QzGlBzAGqmhB+A+F4djyoyAmhyVkYaT4EJOEylTKAh28A3YTx83GhBGek4
plJh4YpM/FV/oXpnxd4B/lGWE1DPFcnILFWMPfxN7n3CeLmmmNle+Gvw9hAQwvb8nQ8bJZS/oaBS
4TcWFWSjCvNM/fxCcyYNj7HdRu3VO6z61fwfMXSzgXfIrlNuLX+Z40zfniP+ICfM9vAX8oB0WQxK
7RmKV/Tt+4nG0IH0CqocUi9G2/Vo8g2xH4fX+RMTKkdoDqM7UJSMsQDHOPzNkD83P9MJFRcxmewX
9tYMfHQIGEFT/jMzq/XE5OTOOyu5SvCDuFoTmI6azdyUm1uN/C0oK0/FfiqiyWMNUoRRqvJ+zMBS
oGHOJ/ZwBSlbYR6bfP0+Fj9FAG9boGOqzjofxxN9Dr5lwnZqmKArl/zZb0nSJholt4WaySpj3FUl
A1nAz5wpgvVSM08stCmeC8P8oj1YQRqhb1X8w+6YqdNttehSYPQOmKAulCW8Unfxm5QGVTh5Yy9v
6n0oTlvuYJRChELDEb6GLBZ1F8NOVAQPbIfJkmU9ZiHlT2246IneTttTbLxXF40TosxH6X6ZpCFS
gkCC2oRegMEYAiimQShH1PQJsCcEK50+seUrYK7ZOI9MSGOwmfqoLTj5fCBWkU7wxwZhSDABC7jC
xbjCC8qs9sPGLgc/GfVIlasuFMlNBmlNCYLALe4so63DpBgKd0E/zTP4F0jUE9u782tscKLdv2EZ
w2Zl23z8/8vUoLyqFAZmZv+IWFCjiZYFvWGBTfjvhh+KBA0HXLoGihQN4nvGFslNsOafzaY2t9sp
5fnVXa1aV2VvQETaiHJclepUQjy3Ph/Bbet97DPW2BkdsMKQFOxSxNwR/1j3UMf9p1U08n6CllOy
DYagJSgmK84bxa+slb5dZb/i+AoTcvzumLTVRrKArcYVpol0+e9jxeNhFPcwINvXU7jiXUpZ9etj
mOlouHYP4msaPo9tZI+/DmWyAFjnjSOT3DDL5UvFAoXMeDpGFWE6L6y1Mcc6+NQAftO2vg0mB+8n
lf9wdlRzfT+H/9UWzDyf/rFSycv+EGq3y3TfizDMMnvKhxv94PAhTm3f9Rcr7jJK2p99sR4kS56y
iRIfy0p9S+pu49NjnsDbuFmUCrl3a8xfKnMc0uxd+Mhk+CTQfeB6/Ye59edDLw/X3O8DWlsM19bD
jgP6C8diUDEm6jO3Ub00LJVCp0luH9ZMRqxlQTVqB/pqHbYDkDH+vrItjop1XONQIl/opECR2Wmi
DTyk0ke2oZtsH1Y2OXNIT7zsGH7P1i63OLnR859xOXP6gLtmPi4S7zI0vZAKjDbp1oglxKYlnm8C
+9jjtLLXeAvgfJVbnsfToQPxfZigt2BRen0rSs6Ru2DWe5EJvgRfU2I0GB1riqw3Zw+w6gVLT1j5
4+TiN0HI+KhxvTlcQoE7nrrCy7MVQjogqVObAycpf8RcDlWi9yVqTU9bQyB/eFLq5bWD7NrPx6fU
POq0KniNyGPSmrrkVuerxW/tXxCJ9UTngDIdggZNsvOVTccDzXkIYJtMV3YUuY021j0SLpuPv4wl
ROkORyc6HXphFFYmq2RwoRtFJ15YuW6me3Rpezo6JKvlEuNxiBpA7842BEN+jQHiIlrqHhjyE8WJ
8oQ8Xc0Tz9k+GsfjkTIW/8Iz7J752aUjUEpPjAFCqy0k7+9u83a+vAYNfIsfDCvp6rK2YYlXnhvV
f/iy05JLGtI50F0c7pKWiRJF5XvjwA2ATFNm9kPa0Qh7S+XwRBiO9NxTb0QpMH/MH7IL7lnlAoy0
WKdyh1ybpjl82gmf1KLTtmn+T9HFwu5IvnehV2/CCne3BD+kq8TDBOCOo/sPgqhID/B4+AQVVNgZ
g8Gc43Vn8d69duefVZ3NUFpvJ8nAf35mchYDPzQ8r7DnOJXQHC+aO9R7WtFiMUzg5bfcs3O8jV0e
F+sZBwerUvj4dRmxMZPHOILhOuzJiqnw7OwY2rRnboEqEU/TefpRn3KOg9qs6qB9XbUb85VNNaX5
pejteGALw767HT8Zswg4JpvbFFSNYvUen4+bSeZjtjy/Y5vNTf9K9hqlz4b7hUwFOAf6jVQgTi5o
PdFl9LZRqm5L4UN/Efp2+ry6NL1IRAWdOu0yabZ8HIil/inMafcXg00f5VxqqcQ3/tQCkB2ICnSe
exGxSyk6wb9bdAyh/aMsUtBCANYoClFrAoqjbJy+TnsOEPcMX6VLE03sHuXR22uBNYWbz6gLB5lD
d7WawO7mFGSeRk9FvqokrbMF5UXxbEiiwOrZGGGCgfzlBd112xf7DlNssje5xblLldnIh5+0J6MG
F4OlGpnPNJoliWBJnmEGQdMjRQ7zJ173jcpPbip6oNyCbEWn29VmKHt5VXCwoI8aJpzjMYUlXUaO
RSDAhMDwCSjqil8lDPKXCW7jyUElQygVLOtvwko5fQW9tYYWgcaE8QYarVFsjyC3UlyMbyPf6Ahg
7dakOyC9XUM2dJ/Ad2/Zd8E7uDL8pgMZ/EMmcDawNxmFIkQQ0VFE/hvZf5NXUvsMCbEJogmAGUel
B/sF6vd3/q3A8a0KBqHVWT7/GODdnYYe6s6Y49+4Caa0NYKtDKCIfYVkOoY/xcN1mDsfLupPvzU3
pvXaM3oq5x3x6VPV2CQo4uZ3FZMaBT1WB2dlNX6BqggkPZpQdmgrE8im8RZa8sZ1hkyKG/U5ZTqK
E2t8vbraoTNwgLoJIUndLtW3f+9R3FVglE/rbwbXfjv662KC8g0GM0JwzPaH8BQXTboocnkYHPEo
IZsgju8w3FnOaDa52uBCQhNXkBzdHjyyL9pT9/QaEyRlZlAll3TNMfHemjj6na+MjGqkNyaofg/z
FW7NFuvQ3LMSPkm7prpHB7z/srH6udVRWrcP5ZF5njIapEyp1OU9VpgpC/+NWhf/CQuJwTd+7GEJ
3Py0ZZ9V4jqRQVj0pDCt7fjujP6gV5CB2IaPGsN6AxVx7Nl+b1OdtIIj16/yPwJqY5e6HMFcZif1
wo81VHQTL8VRfKWtpOObQUpF26NOC65JHgHZ2+Cyx37c68njUQ+PjTaCa0HHPPnA2lOs+Nca+nVJ
Bf294j3xo9bD2wCbfBi8dwljRXXZzfoA2QVyP689G8Nl+cpZjISzpo/gX4oKTvGPg9F5RBRhZ83T
VOoMjisucJ07TkVvHcE7v5EK0xibkwmO8rOhva8DXgYUFBDJej+6ew8qhH8pdKjneiY1ijtAXDE+
W3wJT848Yl0n5t1cpV2qOdHpDYURpZOr6eYpoUrB2QUWMKTSpO22xd1MSVPGubfh+KIAgN74yWn2
Slp+ukfVK7EhsC56qoQ/n/uH8/9medoO9avwipaZPFDVgTdIJb3p56Obw/tQ7Ievh02DyOlB3mb0
epu3i4PuCsSSmcsYt5Crl+06qeXjkwFOqHu8qtlQ9DSpUcA3LJ1h13yNhgSjrSpI7AGyTv4MoUHs
YSY/isTJcV5tp8BzJV8gfRDjbTQUWQUsDC9YP2W3ZfWbwMJUxzdgBJDEJWPQhvEzNTOO1yFsv4oZ
ptie7VvLLd2KKanZYBmEa4b7bCQB109bI4L8hRaiWbXJj6/sJ/albxOZ9qt27r0xuWnR2YKAldr8
KeqbJvGiXNUCrWDRcmlQPsF4xRdua90I7x0zNRsGQzN51dyibZ87380HFllVphtxmqE5mKxUXexv
46j8svgML9kihgCrmmMJO4OcN0V495fZ4FiYfg2xVitlMng51SdUIXAEnvP8JzUvCJ2G2A3cXKmB
79LihB3N+aaN2+C0lNmMDhy1CuoNttHH6uNk4K+Z/NG4PLD/kD/8Xn/4cIjhCZ+oj2PglEsY0G35
s86p/czMvqrewNQ1bz00MIsNO1ZuzSndMLDmCxBBpm9na/1ehDR0d4H3OuYqKO+ZjCo35BsbO6bv
h7g0dVi0/ssjq4JSQquh0+BErMm5945CazuBwdSJnGBNLMD8N4YGsraCbW0zcc2vuCIrJ/d/xGyj
OH4aAcVbmSv+vib8JChUcBbIRD7U0WG5Ls9mMHhE7zsXA7DSy1y+cJIt/iDUzsJdT+707by+jr5m
i5EQvrtho8sWVIz7HWPHDvOUE0SmIdaLQjvLwPJuFi67ahY7VDny6o1La70MHIdQrnF8SB1n3a1k
EDjLv7+Bkho4vDW8wWdDZ33DwdX6V4Vtxe7iQkKVc6sV/WRAAnBCqdRhBMwxxmGBaTfjT9dbU7I9
tSDYZWsFPLbNsKsFbVBD/oE/K7LZurZ+TxlejFVIIaessxKvi6XtvJpyLjDFxmHY3L0EZpbW8gEH
PZTube7q7m0zv1P//+RrsduujNMuQX+ReF6YTrF11JPAUpCdKyOfKsiPonmH8t1i6sec7sz017To
G6gcAUQm3t0MreC5IkJiFPRX4XzntqbJ3OORshAljLPA4qeufzgUAwb/eLZWOJfJNkzUtwaBCsIM
YLqtS8zz5d1UqJoeYFru6GIKq3yqjR0rrLrmetllxFjz6d45Z8f9NYQe2u6af/X8CU278iepj/tZ
heGMvKwUYIM8c6puIuJrDRS49qaHG8uUWLRZqUyHQFM78RWui/KKhFxf2V3mCx1TP4CRXxit49Mc
ZpoIh+1NcXYecROUR6T6zRhPUOan7B4TviftF6MSkzNnBVAc4zl6F+Fg1ebWBPNOP4i8qP8fYn7m
w2ChBsCY4tyeaCfCoLWF5lnT4Xy5XGczaHVnSdolEy7O5cklOi0IBVp1PVwGZWd95ONL+CiE08Y5
Yu6I9X2EmiD2akfdAqYaNi1W/xA1/22rqiuHYcRIVZMsK+lTKZtJ7cj10LGaQM2FoQam09pq0JJa
j4H5bx09cbgdJ1ezK+gRA2TDPncfj75FONIPhqcIJbeJyw1AX0Tv5ErpqcXBHubqOX6+8pja5kNy
jAXrqfKSve0JR1WknQB8dMdSFlbFvBfPVBg5+I8GykCf48ejL3zyyzAMD4OPDGovsC5tlx5z7uWy
NeLYLZ7mznuEO04u1UTyvzqcs7WeXRPNBGYMqNxOby0KH7ixCEYNDUTiZNpu2VrH06D59clVhbsN
Oo8wRNx+46176M9AgZkbK6IY9suwkbjueyGvHX58APlxy6f3hjMmGbARWCeKabhesqHu08GqB1LI
0sHhczjmU7a+kPaGY+j5UxX4zs8IRJhKLlXmC3KQCRkGpCqMAAkFv2PxnroQLAPBXwmc5jOMJJ9R
fTFtpgfSTBVzNKKXosFX/RpTTYhXMEZhY6XjmHDBak6KzlRYUueTwOCVKuaH0GcWX+c6EgRx+JPs
IOklr3FCr8hHbhHNQrlYtUYN1f3AHoKDwfsiONG8j7Ordef/y+704GxdhygMMoZWRjF1tGhJJmLc
R+PIs+pPY3hut+pv8BCxKoWBeEHxMSOSo4y496uYOv3pncho0LM//TgI/rCD7NICMuVyf6DVTvur
FHRtKC4EEOyvGIYx7KKi+ie76hOLDKaVQl710MDkZC/y1UfHonZA8SEu5Ev8CChlfDIcd4sZHqel
t9RhzDsWn/1h/cUexFCZtEXwgQl3tYMavsQZBTTL+MepGL7DHVKVFb6u6kT9pGMUmoNLcFv0MWPu
QTJfkvnDeuwzgHnC7BAOxzj3FXIFahfOvN4LU9fi/JDQeLGNDVqM7QX0DkVQz4XVb/Fi69f+I7Og
H+CjfNtKyBTL2wLob2PIdpICbseNxkmXzal/WVn/gMZGydR4aipeUx9BIvyxP7pM4TR4vOduxLau
gHXNIfLprpmu76n/Azxqktbd3M3lnFekElUa/7zJaPzge9O9A4gx/hgxgR9KL1s9InAiMIbdbwFS
tK74DRa4l3aE9/LCnICKs7MrTC+zrwnkAF1srdaR6Arz8xUvsBp5QytiN4Y4oottmb0ZVTpFOTfk
x83sL1dF1KIzRy3uwyUCGmibvV2Hi7ec1Vw9P6bt7TMuuYirhlcPOsv7FDzNduJA/xnKXGmr8iWB
waYOPGP24sPhF7Ku3lD1RvqkXFEohFCjEd+DJzIeiXNXLK8joYaOPT6y89VVVQPGu0Dw4skACaaU
UyL5MDAjm0xhySr+bHcawwQ2rGlpIpToJyUgZi17jVyuG0Z5WmvKBscysPBBcq6zjkfOC9LlLHWW
nZ4YMnlWVANFH2YUen2aDAJbJ8aDg9L0LoXzQM2HzSuKr6IhRONX2oiv8Nbv/aTG3SA/BYagpkEj
1zYzPA0RehCVJuvQy+OQ5GBx740eVPupeo5JsoOU5hEMQEpHWHw4PnY/gJnTc68O4Z9F+WUw/Ik8
uAn98PaXeFQSxok76vKzaoaq9rqvSYvrHJOR68SDm0Z9SqFPUErB3wA7yHFv7i4nD8STejBQ49mk
/aaXcK8Yehfxq8Z6SircKbUjnABz2UFsp4KENfrH7+z6UDDQ2eMxN4R60OVzJdAfgFdZWPJB7Vv5
R8VkO3bjBbO16yW6wrN/3LBuTBU290XDIDugd+/avjb0+N0xPljC0LDDWrQd6FcahpMOIMw6uoKI
OfUXk9QVJBCyzGrLB1LZ6nQJSgnfGS30+Fh6TA4IRxSVZ2DVIerDYvtX+CDZyKWZkeFNY45zcmcM
CVRV4pisEQ9K7328pHgGx4+XW6cWbBhtdESjlU6w0Es97Ca+YIIRn5/3PlwCfAkWHehK8krXQTQh
b23JOJlgdmWRgDyEPkeNVmASMOAzqJfYQtFXpMkpec9hkUS489LFAezw6gH8C+RrvSS984r5iaA3
REviteL7v6PKeKfD7n+Brk+lAWtqpMO4qOTgB/kHoQi569Q+d8OHldDG8wljJGURAcpopjEoEd06
bRznk7U5o1m2JpfD0O+15JlIcOibuE51VLCnAtBejzWySfUtNGRMWhTf6r7AaAMqSjGpKIcTzE3Q
hwDYlwsmqIjkTrzjH8hcdgKFYs7C8HtRkTBPvwJuBvUHjwQ3P/gfuyc+cFXhK5F1dodpUTMFkouW
TawMj5XfZhihKKxQoPx3Ph9kLi6mJJAfjcxhWaTrb2fXRhsCBsuRxDppHJ82k1kRPZZrjFrmkfCe
Npe2YatRAqSq7sVjeHB2vkJrCW3dD+97OvLPgTzqdSuoANILPABNXuPijcIdKtvpCBpCtbNHLgAG
/3z5DDMeQw92Vcs1yEZ6WWdE8FC7vjKFWYHy6bZ7gKMRniFKdFh+A5RysWrDiqp90u6CYYAVb2WU
snUusnmpBd8PAfHj01ltnIEKaMrnScFegor0sdow1s36j/i/XFTHC3gsBmEx+1QFpamCyVv2SuqJ
tbWbq9NXYHlyBt6yI30PmbWa9mTY7QEY2s/SBYf/rihCBRMMN2nro+7HVujEF/NnUAT1XmHRr9o3
CCI0T9CULUIOVbXNhBFKFqo4a1aM//5UFQrzZBlzPzoqHHmNcpafS4vgTEd6S8Ql2/HWQpsC0Vj2
pzfikPDKbwvyg0eC/8Ij+gDZoJilZE9QHf/w21syq0XcrOxPIHRTYQLUR4sFdiv2hPwJQNb93xk/
+OeSISkz1DmsxddkVkKfFIPpa1lgVM9trhQ0pY2Us+1AP1UiX+74u3mOt1BB+gdYPC9qz/pCfZMR
xIZmFL8qjHjwVLQf4j7718JSoarvg4b4HPH0IP52ICSWI932vkhJmSjiWQ6d9uYljznjAYxqmA3k
sv46YFxfcZ5v49ao8rOEk9A99hvYiRDleMRRj5OxGxMy8bbRMPPpDxHSsTAQGl3Ieg70uBzYfAPH
Qs/D9+GcHb65W7zDq0baHTDGNeoWZlsj4Gr7YdzdOgLXpaZWrXWMRi7sJH1T+P1LhK1vNin9W+2h
al1eCvvXANrwOu49591yvxmbFowCOn+fm2Y4inp0++5tzN0NofrE07+2hYGtBFbhxDaBK2UTFizy
WKOa3X/7T4omwwgMkx9W8tzTpFMEpws0b3sbHgFeBtax4jSG0smGOAKPzBkkaCxzbsZiSmM0/Cvw
4UDFKN4QFfRgW3mAGozvRcMdXpkQSHEpvfNmF1qbGCZraV2DQW2jGvggdgIG0CfLfEFBVgYUXmsE
TGHf3uXNqCqhoY7QUV4/PkJnAm6z5GbV4/JCAFenS+Kp98Br+hhxuzwtCG1mxSPA5ZzW96FugoGk
o2ETInc5ZTb0P/LaUcoaDuXgskMoC6mvhVlBahbbmdNMnGVlri2Jh7XbGgEaMTDMs8XQbPXgp0eI
kI3pHTRZPi5mRdPpaIz0vqKpg3ftPT/wsWGzmN9lSsPWiPqPvB2RMz2gDQDKEpCqf4iuRItbnl9d
GDexAx3o1PJcW5RuJ3KCUujKyP2ABG6eOkf0PagT7sYsbhrTl9DmfUZuF67wEytHal8vfTrHM7Il
WmiWYWdtIJC4oz75BfnZTYc2uVwqFykpWSVUF6m8fYKzDwMPkNbs951sCPvF0GGbyT6QUMZ4659N
iZJWFL9Runi8nSbiwFugd6aF4zr74VtBNAt0hxvQhyI/K4xZU44liiTJ1WZw0fBZcGJzMWudwDiL
YT2tkHMPXvwr0gqOOcLABvzQIZPtnw15AXQduJh8YiYLER73fQs3iBaAX3+sGKc6F43DTb5g/D15
cbW0POY63MuMf4bM9ie8MAa/KKghTA2cd3AvmTarwHoKBcVfkJhND+BczrmGJ7rTd5AWMIiNK5j1
8pgfPp2Ae8RMw25jbTdM9v8WKrEoxSm/l6BjppBR1cqiXrPBeTwZDv2Q3qJcJqeUalVGPGrweV6b
8i3OVRmwweCIVDKxB7xnYm+A/+AWDWoKFaNhqC22pyL+mdXHnLwZJjI+AYgnwoiK9785OkZdp38/
g6se0755OWGjzREdsRNlZvpK4EExUlyiAojARDCDa6/hsCVcl1Ix9x/c8DVq/xh2YNg3q3Ubwuk7
TMeH++q5+nmoGWdhOdtVmXlfoyGZJDCiI0BkXpvVGzFS/R9LZ7asKrZE0S8ywh59pe9BREVeDFvA
vkf9+hq5T0XFvVWnautWYK2VOXM2dyw0a61vUCd8/Id3e4ZHbIDZVoanBGeU32JHvfRdH4ttSRrX
cx8W5P8ViA9ZC5xlerkYEusEvC0Kgxen1NDhWuHKRAlRa78jhyA+raoS4/0AuGRAbS7dW8WxVpiP
wYjwppdoFtoQmdiyo6b93F7xXbhETUB0rgQiE+yEKaDWC4h7RGTqHer6ptlzh+xE4DaTekA84gJ7
92vyeKu4zrtwgQczNouGOt7z/EM6nwx/Wm8ywRwHcpm+kMV351ASbA3GIXNy7keDZ7bh78X+E6XE
U3OPfTVEPMutwBTkJtCKAII3zKI2jSZ0QqPBw81NpSiEkkDd9dWgh+ELJUafGvUifrbjacPvsOik
AhqDKDCXIdLNhZUMpYi9y0GrDAV3DjDz9U5NSnQD3GZEtiEcarPCrvNlNfFW6OiQuWXhQdKWUBYo
HdijfXDewqOAeeO0xxrF9XUJ5M3JDEN6r528KSSnToaEgSHGSYS5hH2oGNcRhg6NBODopmPveMQo
CB40gg7KvDWRfeqf3yGjWuPBGA/1FY8thTJ8+cOE80zB7RoUC7XlE2kUO3e3ihCccEJGZ+1S70bK
vKaI/ttRVPN5VlPWQkExm8NCpkytlqCmlqePxvZToCC4FWAFANPLl1NowynHN1eH5+mnjgZh523Q
Er0qk3e+sBuUhkQCDZ5euzNBvvMTKmrF7cAetHUMiw4TDuamBsykD39rTcnrCHlqgAho1W9oyYEq
Nb8C/GWIchf4rRhT2u3Zx5c+ZxaY20u9w7Y6mFTUYMWnSaLOrMYIYG5+eIItnPxZK1mYM8imU1Hk
shI1Gmo+jJDNMc/NiNJR8AAg/Uz22+aso1XxHLSdE+Pvr9Cd0LkP9eMEF9eBN+nSzqIypD+2BFWq
dDzJqEdBaUF+/ebTkqygxmiQaWGpvg+6CwPEWKwxgR1c1LAtCZGHaKwBnQuC0l0Pl9v7CmpeOU7Q
i5z4sQU84j2xoymqlOsOoEY9I5pXb9lDL08AutA4P1/Dr4/mfomg+GtcHhzfHxCZeUubULLiNMv3
BO7l0H8IWfhu8LlEe0x95vvNl+pXXM+btmRuET4cAFBgWiZQQLAdhUkCrTsZ48NESRSZMSYXWKaD
NyRnbOuBwhStcIxG0Bs1ghp6H8M/yA0gh0u5g/zR6IwgxJDZU8Jn1fbhgP8K6Kex2VwM5tT5Oc6Z
bnpII0QsZWOdws8sTNVYGpB8fNe17WNDvUVjRldUNjdHoaQEMVaBoGboHPf4Kt1VxKyxeAJxqoD5
gWrm6X5MqR0q4foxj8+7A8poLhwEi0YzeLysQWHcd/1CP++IlwIBJz2yi+ZH7fe0Nj0GNgJgSB9E
YDOwqt0VAw2V1CPKYE5xfGKZa/WoV5CqIropmLH0owscNfVSe3eI3Edg1JCpwX0qwNjszbwDnc0Q
TREwh4xvoCALd2d+Zc7E0MIod125SBIPOZOsmtOckUF8o3vWfW6U8Q6X+49u3I9OKGlavNGsnNIl
IZFKVasPz04RcGZe+yBMcGhBFJh5LL86U42ipN5Gy869BM/wQqjTHGZ3c04SL+Ogpl7a8Jvkia2f
Vp09d+edMefeH5g1U5gXWsUS64F4gAw/HGP+2SmL+KWD2hiNLz+ATkpGCgjcx/0V1ifEnrrfMWE8
4PVHeuXC6v9ha8ArvtrKLaOngFLdz0YIx4Kxvvpb8uN8FEj0iCWZr97O6u50ceDOFNaeLFBos4Qs
DcCFuMSznmsw6eivBjRiC4+HW3B3XBnibUnKB9aMi3i7VTTxzdEfMhrImBpwMerNncmzhT6PoQjD
md/00OOlcMz9C84KANIjFuRXvV74Pwg/lKW96a206GbiORZUa/zntleD3z9050zuYu56mtwNa97N
5JFvGX3Io1SVnEqFvtsoerc0d0MHuJYNln1jM7J/YLo6Nv6cU1q4WDNJYE+gJ23EDFthtE2EydQv
xMB9Qon9VEfSxIsipMLhzCv9UTcBkH1qvQ0xr3xG7TQfa2O6jWLMEQcT6D2B3dTQBQhBqd2xwZQO
xGZSOTWx1/deJyuDCoOzuQx2/7RcwRNfSpwjTNqWqAlFRqRTZx9RjToFcomogKW9thX9zxRlZJO/
BAq223ngD1dkREN780JcrX7BIoYQd1UPauDXGnCKlQAewhZSMD/TsU/QwGlaznmR/HrQ04rKpDrn
xFAgmgSfLgCbPUbUiLQUnNAejT/QOi7Lx6qgraQDot5HNfW1b1cXqkI1fqO4PhjfQ9p7zy9Ds7wk
DwFl61HrgNrHIrj5W5lf2kTJvOTv3njXIHuY/O0Th6g+pCk/jpRH3mC4ct/Kl7wNzebXb84qpD9e
6Tb2cR93DfQf5lUidkgcqKLz14I1ULBbKd0x9xpiGgZn/VjIH7+29/y6z4N3DwY94nlQJ9lC3ruW
btVeQTq4W+9jSHFyeYFVHuY0ffhHsRNIdXQMQw6IX23wFIIbRfUGCrxsJewvbTZqBpwQflRoXeNh
xT+0r/qEvuWif4m9aoBhkyeOSoef9Fu7ZVg7wBlznB9mFbpnijLtok/GtM23Fco0vg1JWLSo+jV4
sgxhDD/NskkAM6gUjCf4r2at99ezBZskxwGaxKtYUfSugrjHBalGnElyTHAqSovCe+3GNFTWZG8v
2xVFHyX3CPr+GWLiAlXpTtRgFIZ+bb5/gXxhVC+LqL4FILrAyt07iP/iqT2yN+e3/4SNyTYFbZ3f
+gNt6Cd3gkYeTvUzOy7SDng/JpHijJfnBqMw9k4ZIOTxWlLmY+btWLAJ3f0SAPwv0nhNsavWIA5s
Prxj03kb/mOo+vOrHIc4V07ZGY3SaxK9kMC/y0iHgnd+JXaLIkX2/be2fiwC9tk7h9vXp0zh/GGS
fA1delGXjVnjYDtbm8sKjyw0a5ogvcHXeyGU0nethqo4BxkGkro8ZmLMfH+9fl7J2VN4vNQfEchb
mRChfgk/Aj1DcuR0mHFa+AZlD9sTZRT3LNp1aQtP68cQ3KorZALmb/tQRrzfaPspmBQZT4izh5Tn
HLl01ue4kXPFqNNrgsLb7B85D5anuGseBjb/JVyGA48OlqJMHysO/kUK5lGceoxXyS2/wBhgr9SW
fZtxG4d6J0iS4wHTPfhTqhX7bwMBdwhTYuGd2Z0/VggsvoiG+SxkWj45coEmbebp92TxVpcyy1G0
OFEuzL3OK07vLhIUnrNTGjKIxLGKGAVQLKncqc1sGh62O6pTaMCPlNmTzSMndAl2Tcq33fBivtos
G4WjT0VLMtwLA+JzM7tMWp9GrwzOjbBttinKn9l7WmxOCICYlbwYOCh6+OtTw8Y4n3bVSW8CYsJp
xDzzpXV2Dfdt9TH9PeuryvtAkbmeNLMmZvMNwb+lOsXIcnrQAW5kBvbaatkw5vA/tG4vgSB80q/w
dfwTYXrGa0jxdWG6fIvPYYllaYuAbv1xjpof3CB4TTM9D/X1Ik04xdSoYBwEyRZnyw9M+A92OwPY
eEdYUlYrkcuths8ABo63lIXvP7LZk1H+0OCWqIfJXqw0UDRgqurUMd4vlFHlSBvv0W1RSlBQM+qg
xRofBuoYfkzI4dvO5m9M1NG5m49f/IbKH0sW4sI5f32sgxpa62X+FJXZTkktpB4+cHxV+Fx83OAJ
SY66Wt4WMdEcyVWBjRwjqPpus36ZB3IpILz8TW5w39CYP8qGovbgPbasE9j4SZvQ8EFVmFVsNxrb
/+5AgKJwpB5e82aN9/S/96OBB7fsNuzec3ZjG9MJa9zT2N36nKYhE55C0zidKXUaljZ5wjaH3zyM
xyeT4sWnN5Th8yOtxObg7pKT9pxcrQPquqe2fPMcQE6Kzjyt6lyt2HeN+eR007G4w9tviS5Pnscq
Ilx9xbFIg4omjy1uVvgxSZ6atnvMSJc7Y4oMsPM9aPX467jFxpDGIdpRR3W0cEzuvVQII/dpTUpm
UIuTagMsiZI2nJwhAcNEssN5u6PNAaOfjMLYrkY8GpXmQ17mMwiozuUY/BgDckbMxdOwm4WuC7VJ
yN+YCNLrczE5ebTdcTL67Y1Xy6Dln4Cq0sj3rXdfe4JbHRU5UQSjYmDt7LTwtxMWAOSnTy5Gx3Tp
HBn2rk0hAbWIr+y676kx0eyHB8pGr2/Tiv3R59zS5sseTN6tPJCX+CMTl84h3nGHHtF4zMdgsIA3
BpfomH96RNMfP07F3/hC2Fi0SxPfsBmW8RV0dH7esmmlXOxyKPWph8EcgN+RpegisCCdwCalkSkd
RxwbR6V2VRJZwyW1UQVi4vKxxsfAa539N57E2IMwDsMOcNe0IXhfk49FqjdgA5fksrphtqAJl/2+
BTe5wLt/0s1zi9q4aqqQBLvsNMB7I5lnNDx+fZadljBgmNLwR8AYCiBuSr3GTQIVw4cM5QPIPUQo
9Y5eR7zR72C6glU80BUJOvTb8CoAc0TAKMcwHR+qAV7YUGtebj2iggLhRWUhwmme/erFnWTSLjAi
p4DaZTMGy7tx5l5d4BJ7x5nj2dr437ZpF/T1G7BpreV4QbaP8wFuOwmWoSGTnPFBhWcn0AVvAam+
p7pN/0l5MNZ2XgMpvdkGqoihA+dPvenKtKyLHFXIdXZfrgQX5WFPFWrE25d/23JgcOUukP2Q+PTS
0qn8WuaZnZPljYOg+nZeyTGm/ymsgHiJb7DK+yICW507ah4clpIR2LXuwgfvoanvn+L+xXjdvUEj
e5ztD3DFzapbk3I43TeS6uvjbiFU1d1RqwZ8k8Uz7J4dGRbYI3iFY8a1wzkwexdanVYM091ovAPV
gsn5mo3PF87oxjnZsYnEO0ZB3Vd4iOCTLrqOBGhN4AaWbmn0+8Hl6d0P1hVqxuoOm6zHI8s00Dsw
iR6Y4+6qCXg7YRv9oAVasIV8qeC17qpBgGKJy8hu/Au0pfL9N+KgOVgab+upFU9NhPPXhG1rx0kF
okW2VFcdI3cBm4cOZAynLu8FfjD0T2L9AVGRTosSBcY/AVpsi7spJPmb/VcPU+A2PRlL0fPdjAou
4M0pavUKPcKuKDHZy050ad0badQAe1CG5qf4r4ehjXVp7HB0kAb1wf9g1tCRoP0PXNQJ5GD7zKdN
zCPYWb86BxdH/GHthk9KE3C8JlIF8zyxJy7djPh9hZzg7rhk28U4gKYxhI8HOs9mRUndBzbpA/uB
3ZyB1R4wI+D4Y9bKbl/pw1h4nHqOrD6ANmuPXk11dJmNdnySC8gAK2Fj784jbqwNbR3Gfv7FRgXb
cjWbTkewrNjp2CEgtCJoCjyPvooNkG3eYtAwwg5QUO5nPRqR7yaFws1GhioCJoAbWwwsxCsI5gNW
VKWO1i/XpwO6E/YCQFc+JBZYMoXFOEQtZD77IZeGsJwnkh6sPAO8yXRJPCAEyzn7v4JIDxtNr9Fk
wRDcgJyG9CoVK9+rPiTPutSIHcO3aIQdxFFj9/UHxr6nTTH3ee7ppi68GGJ+18VgnnPWSa50Scz3
HHIVyDfqrQMR0zk/e7uA9E/QOkO7Fd/cGwRv7JLK/L5+mxeJxtIeoLkpojYkitQUsHq94E2ByuC8
PxLonMvOl895O7o3F5okyrTS4ZezJUHuN3PsmJgstNK7Pn3PGYggnUJBpDA350KgSZGd4RDq2Q2Q
Uu9anfV7yAD6yfQ4Gdp6dgiJdEkxtgMGt/Gofo6xL3ZOQQLLPGpr5xh9qAgoEDkwkgRwHKqHMPBI
ouTHIoec6r2KdfkJI2BnMN9+a3WbXLCLQneCuRNJMlk96vFhDk0L8LEXiwrmru8rdYrcikdtA5Nm
AmIM8DS2j9aoH266AfR9GuGLipW4N7Kbdpkzql0pjuIwkCuti9HHDOyodyIGIfyuR27q3kHmFjAu
8lVJm66Zzht75r9IlgvukDDi1KnC5Q2aRpoOwVvVR1COnRQ6ZZDRvP9Fojzn2Dt3LfzU80+Knyad
uAC9JztKCrX8cxWQYCE4lfjaYWbjgP9ZponYgcA27sIKn/MzEWNoFuCu1Q5AuUcA8OyDvyVydbdw
E4pIx2yoB++IfzfOipSrEhR6f8pVrEYoz+GVKWFc7tbY0VAiX1WHGGnTLGPsR6K9mSQPvEuBPlus
z7190+MtVLbUOa4dkUUnCZHfncQpzdSprSwQi1Fc5aAjIw+BcSWJwaToKKsv4uLH5IhW9xnVCTc9
YbrXUsxjx4Fq59yCh8FDXcDDKFAhmwzT1l5+Fp/xHEJGliv2iuERyDYqWSeHeCHa1OYoCEgbKPhS
qflxIizNYCkaiEtSsW9DoZPnImcEqLipiNCYqbGy8YOnVUnzKomC9NziijuDmMsCtW42oxO0tlz+
1dB8Q1qGGmqeCbrDQZCRmdG1dHv8CcY7KQXMP+em4F2p+SHhrvILFIADolKZU0OMhwBv4C4iuypM
Dcm4US6yoMzD9ohf0Yd4ZkQKaKgbqE1rEoNgd/4YuD2i/Qdh1vfDq2vOwfzOnQYyuexd3M4uxqYD
sYFjd3amlRQaPD0VXZawkBo1lTQkTmk+u0xrKK8mI3w3VaVFnVIbQzD8w1nHN/zu4zsi17BYZqaZ
JriE/mlya4vVCYdS1B4iBn/w119EMDWO0EmODlUDeBRjML1aURgBxVxF7Ndi/LwHqaK28igm8Dix
DvoYGamHFovgmpe2Ac0iKQOWEBmtKEBRvbZwUteDwyxjC38xgOutX7vAfFmmnik+Ea9YCUBWyeTZ
OD4cpjNLbl7LjhD51gbTBFUSqGAbX7Rke19ojhO8UcymOCR892rS+akxj9YkeXvbj2Lu2/a6G/PM
OqS34i6FiwsY21fNJG4YEhBrlUHlN7zl0DR7utNFOGgEjGPgbHBe9CkZG77OreQZ5VdyQb/MhOBU
Tag/dnQnyM7mmHIj5ZheOBQ8xPCyW+q/NftGXtg/lkz7okW4D29WJ/d/VsX8hDkjH8r5OSaGIVe7
xkLTSX4ifgbHPINL4tLSxWC1Sx9CdevTX9c6LcLJwZdq68DRq/9FUPyImcH0qa/Hs5NfIQiwko+K
jDn6lMB6b8ovmXJGLa7RvRRDlcWIBwDeRmlwKQL5lEiP0kpIp1/aH96MDq/gL4Y+bS1vrFZ53sna
iN6f/hlArw7To0kYzsHAX0i9UPBtmCMxY8MUsLHpyu07wXOXGnCompiOXqzUerBpO/xhZeZdzPpg
tQ611X2++ug1nGLjmfZ8DiDW7fS2+jtiOT32FJjstgvk8JTa2Z7VW6h5bWSsOw9UrcomTAcCnJdN
flsDgxyVTV8G0JKnptg53+36QoIoK/maciZhz8l/6bV1QgLwaQCWYS7D/9Fr89RvD1eT5WkNSMeT
7WCvsy/Dc0oUE8FfK2Xmj5fB3+j4JclQ3CFr7cO7ZPzlhigXGIswNHuQ0KB1JVPl6gwzFPty+rW8
lPP6Gh9sMz2PV43Zebw3ayAEfnUanQLnqVov3VfcudHI/dhxODRQuIWM0CdXkS8Rx34YRQC0+RHT
CypsLiYWB3qbk2hvJDXoiNbVYb1TiIkdSOpwvHAX3Y9KFlOpkfWzGCH7HIZfqmatX0m2WD6wcllM
OO2z9NPVkOvdHZ2doK8RA3PQqDvZi9h9lBipFf/EPeUFxIBU8v054/AcAXwmhE772TerpTZW+GfO
V9zLHi5d+KQwo0KowlfAlY3gHtx6wIdFvfRGoo51EENG96F2kOhZkA6LaZaZ+cnm4TqMbhP8RNM/
HVX+7ZlY8Y2PfkDuxsD5W2NUwOoz5sZxGFQ55ws7Sz5w8UtHPZmbyoPb3BRoW0wxyOp9mhvNdn8P
5ssG5SQlDJPQDWs9CzBsytkg0ltw0Vg60Ar75EUhGpO+LDquzbIyFm6tZBhAoVDr6NEAQewhzDLR
WzoOvhIpVhBQHopkKhq1XbtJI45WTZ16iJ0wv4D9wOHFDnTGRQJwkMEnn4/mSLYLOeqokxhI69EQ
PDpif/vMnFi0ApazcvrbVZWfJgRzqh3/j4y4klqNp+oDFdXEGoDM6oW2uwJj7+rV5jffHS2we63H
zEmH7QaZSiiRkD6mCKO59L1KLd94jRT2O+ZpYqz81aZ3E9Ey+JtwYf/UcFym0ejlTrOgw90hlYJS
adWYj6ZyRgUDK8CMqW10WcttCZbIycH4cxv7YGvZpIcFjmcYzgAnzDMAE9k/IafAj9TxIjNJpbvc
1dYYNBx6Nf31rhtuGrh68s63PtF9NKqjZ2DXUA/1C2lAq+G8TWtue7V8BxnXQmFVmLv+se3+zhl2
gBJ2pUmQb+dg1pXTKUi+pJnu6Uj8m339uhbKakYE1S+DDIP3IW/VEdeUoALxPhmwPHrqQOELZlVy
UkfFeDQ9IbbGY5hHkEEaW0DK42XiZPvzzBTjRV6MrQ85Lvj68/IMgignDeCA3YohyHwV7WlSE+Ph
9ZIs1a9WHvMXYyhsGGgh9KDe5eeUP0yReKKgrtTqPu01SFlq4DGb/N3vrsETRI/JzJttiRFxMbnU
+A8nxgx7ePBf64TwBtU1Dgaqf8OSpsuU3jJw4VhuBRaU1J/EeWQ9Y0tJiRvHz07JMAluZAURit3s
6smjrxGvFbyWykvkymyYaVay41FWRuwNOEm03UCCdVDwUkymrTMLjnvwooOx27aN3B9FfX6wkV9y
5Ion0RP/ZEs0RRxpvAr7GBP/mvCDxy2PC/yCnolKGmLhmYVa2GZNrZ2iEr5pRIxI/ZUN8ULi75Te
fCJqQSwEZaX/ZueoxT8B/EzkzzjAsKSJnlpIAhUQ6rnQW9AYT/lvxfOg3oK0zxBdFtaFD4SUREYE
tGx/aTuUIn+BELg14glzoZpoGI6zIrqRauC7I3EFKuSciBu2Ucaa0jhcwvrDAm5BiFQ/Pg0MmXIN
Zucmgi1xL5rgcrqk1adsBCASJdrxou02LxRFOR4oEZ3mQHckLy9r8Gi09cEO506VXTIIml9KVrMC
B1ZLEy3vQ8WUZI9oQi3unMjRXxl3fxNcZokd4C3J2XdAIdhdCjxdyaltEE3k0oQ+sJTqkDyWsCHj
MJNi4paumsZfegalyoElVCTYk8i5mdEV8ojzvuzrQlmh9emYxIJ9JzQwJKtPWbxitBQglKdE5+Ms
qN29vdMmjvqC4DrMSjJ8kOtT1SFsn3a1HrgCD1WpUpfjliwyc9AowPS/ezah7Fg9OVt/lAq8gjrl
nH05TliBBBkwj7eICOVqpYcRKXrzSv1uI9qixw77dooLCDY3LeH05DblKcKFFv4ytRFE9FxpIB8u
66zZXa8srqA74iblrDBPhNass8G28UQmDCWeAO8cWyJo3A9HQkGig71KbxOirMRxkfssbT37geSl
KzLivPu35T9TGH4ppRPEEjokNaJ9yu9Pg1wPrlLbSL8XDZNrrIluHBtmlQgN6DKlmqYIlZIyCVq6
uCAjUEkW/rZkS3HeLQ7Mx8TBWi7BG+dofD/qU1YPyyJlTxBPsbQw2tSQBXxisamioeEMp8FIxWlF
Ajap+3OaOYrLrTXDtb0/RsVJYUxYrFrTeJO522SpFXTkQ6MiOAkMgQrg4KbFyFF7wUPfsmrpTp+C
9jOCULvzBQ1TiqRLHsrtcYWXKbelAnRS6ce2zxWv/oyZZ8Lxww7Ca04WB6+SuICypujHhZUW3xKr
Gdjo3xEIA7GHFFUCucCsqNCSSO2Jd9LRXExXH/YHllqaZR/TG1KP99t2hcceUahiGsqoEm+DTFd8
+gouqgqTZIVHWWUU6K3w+mPLYRvqEtstXD258MGfhiF+uIDIWN/IAsScREYZaXon0OinSyd+5FVS
qvxMNnCZaX+1M6sE34o8yHgw+FAyIW8U+m3vLCBynUoNtrosoEP4NVYHL/pddVAaLK1UhMhwpljw
+BVkwUCD4VVO2AwGwMlYiwCj4+Uc/2nYG+xzYwXFuHF9GnAUiavkdFLcB6ET7G+SjtCvuUBv+zmT
LiLB34GgUqRp65fJYNaFTwH62yAGEv4Nw0i/M0KISTwN+wzQgXXRJJKQLx2LPKeH4T/cdx/xW9UQ
rW9fPPCZisI/0htJjyEiAAOCSl2zXuse58gHPg0LmYqOa8ubbCutlZfnTb9UZ3fjk8SiIYMZDjFH
RtqNLp/KGFJMuMtDFho0Lm8XseZSmS7fy/BoaDAVduCcOyqOqQ+RQhwhECC5p1ya++SXWH9eY4nl
M1x5L5f+q2CajWgrX/thP5vzAp5CHmknmRmoIP3lyw8/1u1sLl24R6HRerALF3GtLxrmnSxrxSgm
235BvBJInnofcMpIG849X/e1T0PDP3KvFziRqOdZnIjLJUGLJSvyj1g/j8Xln/+YVJNkW1jrGYsK
sQ68ZT9kVmtYVqk753ELg4xTwMgZRems14OxYsQfRUVuhXf7mhEtNr6vdeFYjgSUxa1wTevKr6Kc
P2kM3W4Z1vAIEVMz+vAkXDerOuf+g69Uo7JUSZSIBdE5jQq1y9GDCPw1Yp1jgJYMdNIueFO2rYhd
zHEWcUMDu5kXKhJFKzkEsJ3i49n+O/wuB/3S55xdBQWV5zENKEIl8ePFMUO8LGt+C8yUYKJgY0wr
x2L2uKtkxRFP0X1qseWQO66tHqE4qNHDWsYyhHYDg2m5nFTUvrHLpBcX5TApZ5bB+E8DVNZ44hI+
djlm83/laIdbFd9t1Z6kpKzyi/eag5rfMZNvTAGRpgevBXL0XjmrLlXLzWIqWc+HRvKT64z98mmC
haOfXDS1sYwJOYw7gSTZHU12UKNngYBrVY0kNI6JRDhQM73t79xJZEQaIxVkAJ+k6UoSjIPVFxhX
2gopYo2kfGj4peIOpSt9ZrTDIddStlspwh9Ac5V12FtPHhM0mWR2iATO7+ADkaGdRKDYQsPTkzQD
eU1a2XQVdOJBtEr3kZU8zBieAm2fjMpVHp0kuvDgJ1wVnjngtgNrHEpw05k9QJHAObivDTXKiIWi
MMqCk8G2y/a1dTjXnaQxBaoTmeTDn/lOgjEeJRp3rsOPaFv4S7XZHlgfkp7gGtQtFTKKvWUYolNu
aEVIvXE2Ud5TawQcpiZw5IhmNpD5DWDZtmes0fnVNMr4S3fnHz4hJeSKIwR3FKS3vt9zfQ7CgqI/
vASPrRgOLxzqrAoHKTUmVGvg5tHL+nG97jMe8z16wbjczx46VBIefaS36cF+LVt6bV1IjUSKzi7A
NhBbBx9GNPlp4RWmDgubVvs3S5KuqvJQYRGGSSrFrn8kawVzKOHRPCKDfzM7ehbsTBnX9KH2QBxo
QPAPjyLavek82c8VG6raTQU7+Z8h6VMdHiZi9lquzjYjEk2cC6DBtLvIEnESRe7CbPbXHrVNg3mo
IBCwhfGdjQYakxhmrsRVn3R/PmS/R697Dav0Oj35kCGeKCL7k/7CbHzohqrovfDqCrjE2rZaxgLe
W11d9YHTawEgO6AwGBxeS5qMqhfePiP0R3Axm0hO2aosmAEw/YPXlnT7d9s4m0MIX9/Rm6PlHRVH
UrbwXZ1Qf0V7ht08MnQoZ4dZALlgoHOjPtURNxptGg2tz0P/024L2MLfh5mv9kKM5b63KJAwTC/4
RcrqgZVfy//hfTQduJE0Wh08TxSaN7enHjjQFnbv7l4bMsAYaL+42FVTgMAGbRdpmV/32NEGX1LZ
7cEQVzm0jhFBLetpO+CUZDABhQTBiJytKPugzpLHSuySM4JZhAowWiQFvuM01GgCr7WLKkgxNk3O
30/DZNQifoY5igWmATjc+se9gf2XHPgf2og3wBfiGjIJTEx7GhQieSVlXxBMB30wfnjf2BxJAYjj
0W3JesB3HzedhUQm046tBL1WZrTbqyhv7uiB0haPMT0ss5gBXXSbJF+HmoeSPc+JmKJ+PSg6wWtf
eKsDjVoav3MSi7OrwMILZFgtp290sD3QPHypOw68v8dP59uhlcTei/XNagEcTI6kuQLO06pQDvS1
12i1HyOD/bH6WF3wzKOI9YvBvlX2bcX/IbXZE48OWsaHMG99s4FxeM9Pz6AKZmPWxZQq+v1ounAS
Na4mj0tL3VPX98z2jc/9gbmgUSjd9a+Mr9jvKYJ2HRSd3nRURDY3NvMWo0GQ4RSsHUGv8WPdTJWz
zJByDNo5JySaB4vKnDf1pQXrb391fB/mNeJF3MjB2dlQDlJHck6946MefQfE8YzBqNtaRJObnrZb
GDQq5wuIl5a/mQgQNi4oEwRKNWrIvOCGq6buRIDYW2n4MCJlWnMzbtTJepR+Nldzzy9naDpQkwhw
hkdK6sPPzWCGMTSO7IZ+pzJx9hwx9+LdcLWkHyyl4i3Xf5K5/UsCQOVQIrRjz49ST9LF5HSiQNLi
htuntMcfKc8o53GG97yASpcW88T2QQk1DFmpnLBAf6CY7PyO6kAhVfJZpVmJHP8tEF8lQd4wbUZA
vR3t8DBqKi8aEUHH320eajodGSq+JP32Q416v1K/cpigq2IB6SZnaJQVO1o3Gp/bVk4bzEmRY9Nu
7NugKMkj7PkPVRKCqfGFuERzszdBBU3vJ3FytGxLOfZ6/oqBX8Hm+/buM+ktgPoACZGfDgNlTN8D
585HIyEq3Q3MHoU5KqK7UTcgVIruEQx8M9Q3nZTxy67fZHZdMx3Z3GzICeP+DBHXyPYOO57Pq0/6
Op6q9ZaPEQXe3cx0uk1YrkTtnmUy6oECUem7gb7ZfHkn+DR362t/1U25HSEXYp0oEaDMIWQSEzU7
Fjj1PgXN1nortAR6ADRxYiCHouOvvCG/RYXx2qakJyRTm6KZru0GNkBofWZoqD3AMbEyijebDnNa
Woroy1UZ8gbMo7FjsuBaHEfCUEVZqjFiyhB7RN+wz+bKUw9f9mJPd5AruRBgSow7/JzF5MnEYLND
kgS155wLQacGMGFIwpl78N5jUFNm2QavsfsJiX/a961PN3w4kYUv2oSXPAOx65DYEFoXptQ9j0eZ
/ujssPCDg5BPsHzEKOlPh9JIQWRe7k+85PktpE6OmI4GgexL2RRMrYAJwTsRcIDp74L7HuQ6Cncb
OljDke+GGpFfj1Plm2m1vILQTbRwPRg3sBv48D2oXBpEeRc3OkChPH86YDmrGzAf+/BDyMNsAuzE
SBWHewOuiTqM72xfZCUMbXomUNCf3qrUrGFOmaRcA93mA3myPUf0cIx7VmzOkDsgUTTF6MMDtN3n
sJeMRlxA6Pky6M/yD1ONK59jaKR3CvWPLc3O1R74FsTFGRY4xB0m1mlL8hwbZutmsLhZ7BZ1EQWY
GBugK3GvlDCgLmc/12EAsGCt9p0mkpVEeyr48ZXoYSpqx0wvFmYbUpikgg00eLRE68OKp0dIiiem
4gavioK8i6KYWRdFOAZmCAbVj2dG9UnnCx79DE21kK67BiCKJqNwoI70u1kn0lvh/xsMAUoY3iG1
ZybONTHTJzyEmM+j2EDm4Z+uqIu8sp8/jvpUfhAU9+3ncH1LdfX9h8gu1B9DM/RfzMPpmnG8mLOr
gD9c/Q+AC/YQJbeCac1AyhF1mh0dyWwBr6ZcYObStoq7ub85wKhe/8OZiaM6gBJDlUVP9cgAPT/d
nlAJzjTdUJfYkkgDXotZ4xWGpFa1rfwxYPTY3bUHGo/bcXOj2QIR+qnHMUgE5oE5SPiRKi4uh3bv
N24vwRC02wjraEVxb6OT8YQTDNbNlnUKrHbDIr7ZeYD57bOT62Bv7qzbm7jfYX7yojkCpnvb1PaG
9PFn8zn+bCAJPNHqAz4xu2A+oznV6NRVk3+jb1xUgE06jJPU/fg9U1vSfC5iOL80SXSHac3GUv04
3JCxz3iISE3oc5eacoCBHaC0BgCiWPuQGKAd8Am00qhtrAbyAES/vyYHWKqw2UcbdzsQm++pp9nw
mdR9DlNrNL2ALrOb1QbPS6XWdDkD5hdd7inVSRb8FtGJaW9bD1qZHIOqQwt551FHKk/tmDy9LeUI
gM6RA6ql0lVgjWwJHaQFihF8eca4+eZKIISU3o3hEPAE+EZPViocZsa7jP5zotw542iguniGzbo6
vWOSVDA36gQHe9olyvG2w6CAw1avLH5VF67DTuFAXA7V/q49bS6lQmFYpR+sNbCCrEYBX1/bcqCa
KWjrGYUu39EZkl8Iu5uTLknomsmCZzEwmjOB235k/9o0Qw/tyUQHjO42EfR1e4MGQIQLKQR0MBgJ
DSGfI5MEZ1WxlrnafV3aD2gGwYFbnR88HHhJXOgapCVayl8b9EGwYRj7ZKKAZyzn76nQZ5W8MY1p
k4BJGP9UrurMrDkmAAXwaQZjqmkO0ajTOUw6Q4PBKdZpoLotaHhCHO36LpKlbsaGowSfEUesYizg
j6vQFuHAvsiSlK5/AKbd/Y+lc2tSFUui8C8iQhRFXrkjIop4fTEKy4N3RUDEXz9fVk+cmOnT1ZYi
7J07c+VaK23F0p/OA3MjamrBufSvDXBN9vPBUfUloZimiYc1JIc1jzfpTfaXnGGQPqke8fXpugwN
ZiKYvX0ihuK79lawGxvQjFS5QWlg7RuTh3cBET0ltG35IHHlpE7mvk1vxB7EVQeeq/T7mij4SBMT
cOKwYyjmfRNTNCddtOS5CfxHWiXYOaRenCpZ4nYS9BjzReuUJvDPdvCjmAOIp5JFL3eWPbrssbGC
DYUXI7GIfv3o3AVOuGBA7usvLwVbMY+QerHfxPTR4FlJDDhWFj4FfGMKZRdG+NunN25PsUxbzEcO
8duwBjaqt+llIcQYQBPaz+QMEn07A3OwvPm9oUlKT3PuJIQRdg1nEMkFfU1q0EGglIAYPjBPDmFR
+NRXe0s6u+tCH4ZdecPqYkb+hh27NTi8GjqKagi6xmVMk+mT9fLzRqOtUx44Ywzx2HFaE6Q7ze6x
BhTrkltPhZ1YRjFRJH4kcmKsw8+0RwCgYSJXQp+ZQswVCU9IQIcnNhIktgAu7rkdC5cNSB2/5EBR
1Dsy8pL3AFYtPUPFMwJf3KRmriY/q9k73Crlyz8pPmgcdKzrNBN/f/oa7Ar+4LAerEUsHV0Rmh7P
3Ce6l8fGpNkehSRgQmYR7O2XqQNi5Mb5D97dMvsA3Q7hvSKUQI7Q3ewkDRN1dQMnGDAk5S0NJizn
HMgK3KVmcvG7DoxeT+vbYhHXH3i7JbkMqfb2TQ87URwWDe1iHyRdoOak70jFfgwncKsFS1HHARYb
ztWEC1GiQcokC73u6el6iXj+CfLHclz+jAEgPaAuGATPKeVMoIYfgnHaOVztcvGwboQICD4Q0lk8
8OPHJ4vwnfbCa9cCJuHnwuorNTMFNfQQ8zro1gxLiBLcZ1K4b8CLCXGwKYxE2/R1YD5sxH7wzjP5
FW5vcJtx/F8EgyMQHjSUsmcG5rBPNl/WLI1aOO+bUZNWFhZ+Hu2vJH3MaGNb1F4ux9YYKqY+wrCP
KR5T4WKltAtOPmEXeAigGJeKNOMxHkDykj3zwMbmlNL7Ok8BE6F0xYORG5zjpALNgwrIHWLQmekJ
Wsh/hGCSGi8bokfqEvbGTnfMrNaDCSuKyQUy1nBLVSBhhM1NBzBh77sxfEQyB4XRbTirmLDSqoBq
iJcBjD445U4MLQPzpiFIAnS3767JU+GURQy0MhPXzSJyo60LfUegOcxXWUzRCSUkxCLuu5w/5KuU
KPvt9gWJmZ1Aa23wewjgxVRTWlGSKOMnGMWcSFIzAvZJF57TO7Mju4eSbEkhQF7DaG9rZydTfXGQ
aM0dx9ztrJvTZk3bkzB1e1NPlNv+6mhfONXpyhIGt1HXI5vSnMwtAYqHdiKaUVK7AAIXARUP4FRO
zWbCJ+SzpGQOMlBUGkAl8Djz6YkAtB7dBAo+gzaX6No5tLhFLjY8bF4pD+7Uaq4rs1YOiTo5MB9I
IaFLtLMn0Fix9jy3EwHowC6BIkCTiAP+/Fcmjq7UYn/kjr+sEb564DdmqEWITwQGoPhleSYsUnxy
mWYn+eTD8r5e65oBM8KA/gAs1zEwT9qKu8yJFS65wAPIxnTXw4W95mt8AnJqdkBPN6m7GcTgwula
N1b4i3k/9E+pK+nnbQnb26ygp6NmlIcQP8fM2UuGv0mgM+iJasWE9U9Ojqri369P7m8zUgVPXaQp
KM5FqUjzjQxLroFbnOjsbLjF3v1nbN795MC9Zr6ZNuJ0eIwoZMGeb/AVQRdfnAiKVbH8Pd0ykdtv
NqW9UTy0NSxUNOEMoJYU5Gz3uKOWWEAfLYI9q2dOP59OCUW9te1EayNd2nC3AYJgGlBpygxH9PZX
Um1iEPedlpzzlnRP3im3FCVk4LWb/dE+QH7+1i5qSEHcw94OgYpVaWSUtD+c59/FcHK/5pAbH7M0
wMgHmDdRt2MjUmabDsIatGyoT/h2Xxzr1s4q9/I3/EpySp6JJ81neuE4G9Me2DgjBfRyAm2a9KF2
p5cGUPTlD5XgMCABfayT5DznTh5jt2Kiyccnz+VAc66oSq1XWDbA1x6tCo4fOmwkzsQJokvjfqxN
iTM6cl3r+o9ZVmkHWHw1rpbOa4KXpkjLtHVNsWCVkIzngMFMmISUYj3qSH2FRssu6DSWTr4VsmTo
n1vvLB/1ZSqKkDsC/R6ked/m6GbROf3sXDFhCLI1SdGW3CXXuDLH6AUtueodOWHw9t8ZkE6rgNTT
py+tR/R6Q+htiMssTW7lk9Mawy2+yym3IOOVrdcHgSfrg9IhH4LbERyCLkS9yR0PgQcj4Ucvw9VR
yKO6fGMSMhp03f7L2128yyciM6phs5beNe5eeO4XhonQ9tEWPP3+Fx+Uh1Xz/HEH0i7eDsoTykSs
DRqnV4d3/kIaXIx40h3QImXWMDFmSLtW707vymxg3Xv25+vi65WddPNcz3kVMyzpIbnftzXMreK4
etOMPI8GYL7miVr6N8e9n4O/52oXO9M78MCxV7fK5DUIKuZ9DJPrLa6a9XP4+31tmiI8X1w+ZfDw
CqTLL0c7ZC0qU6di8KRGGdP7THnRrYWxDCcbh8ikBbHcMeDlFN2MEAz3jpRmgD/UfLjMOw7/9s2n
/OVhWENGDiuTS+523kkHwlseFsOwpHmL83+wfQ6cLo5/T+hIWNMTn192vwmL67zszgzzPJVpQVC0
1+0MHim7/RBIPxgsDLJbNd4SAhj4EnFYx2xEhqT4QqJWqABulCWcCAqNTmJAxnkN+v47JaYl8Lwo
h5GcE6v1VcPufQVSXESAp0+MZwB+z9ArtxJl/sJiGgQ6seEP76NOEH4B6dA/fa+D+fI/kAkoTcJp
CKvx26b8A1xahvj04XAnXM0I2v4zjYc/HL6U7+RVCY2/9nfaAewnT8BZU45AIRg/BvYphHvBs4SB
LxzZDCs46E7Z3W0LmHOaw/r4DCNs3LUPD9Yz6lGLvL8of++/p9zVK2lCD0HvnghPDI9ilzcwTLX2
lP22+/q9K/GFIbt+L8+eR69jsCx2X6v+2LeKHqR33MBGi4bF8lw+MetGcaevFbicGE5FRW8zHGBa
VwY8/opqgpCHx955XD6m7Stb66SjCuHBfcI4Q2vMHAsfss6MEj4i3K378xOqDpmC0YU2XAGCoZhG
sK47aGraDL7xBq0wfepf2FZUkgIkZO/47g6XgKH1Enyka5b/3nsaDlsmuKDWXCJisiLmf1IEfx3S
VEaACo2zi2rN67xceupIbJjT8U/4xY+WHIBjCoIKDUgaIpQhWT2jHKS3DEqyyCDSxwluZ6xUWIaY
W1H4S8LBRDYZ5DAs4T2Q41AXQWBKyTsPhJ39jqTAePAQ1bebS9QJrrGLJ6t1z8jOiFvMmKqgTd2K
MQ+078YRPZJm6eJjB1xqkF9+V8H9TagdBt3Hogu9WIDdY0yVuD3bGmJyorlBj0HKEsI0Ib62n1gW
EEctlcOMeolRjE/3Ooj7ldk2DmVAZ5FB8au3nyHlt62smGk1yVkzfNP4eGdeBdxxr2vFl/AOueQL
iYPeYQwrfRsNf+7ubQtApeoUe+T1VFTpZ95fCbn0DDOHX4qf8wq1plmR2pZFWJAQs2iZKAzdQ4av
07SIB//6QP6RjOyIYB6BkIKXXmbnOW/34PhvJxHYHI2DI+UePf+iIP7XC27SEbcd85mTcBWQHb5g
Eu/aoxlJYxLwuI9giriudigrp9ljQtsJ3dvOO+7QvY9feahfxo04I/vtzT5B/hQVWEhJO0ia57Tq
wU3ESQr5ikHrRkZ0vmBeoFwREnWqJAwts2IX+zHp5egFyWF3S/dBpMGP8Ntxz8yeyW1M2v+Bua7X
KkqC9IPzxlJbvoNbAt/paJ/JG2WOEoTAuDd/MMmUpTkSgnFjqXPA639N+LuzHhC/cW4Dq0GE8gf6
U1Oytvedp1WgDfHOguO1VsTmqhVENropEzbWYFw0hDBigW+ybkcwWlfSAoOEYnUEVeu7ihEMLGpW
khmprRusas0su09rwILJu2tv1ztct0i9JPuLci4vkp40jO9UhRC9VmKdix9EIOxVNPsX/ho+qWL0
+IGhhesmUyl+cLIBzzV/l0uYvp0X6XWFMAGDoVkrisLZ7598Shr6JEw0/aG0qFfK0G1MtYjDAmNz
yePWMphKFEjVGJUQyDiZpIHexkWWzEbll6AybqMscD8UI+wkGjfES1Y9Swxpv8ATMtkdZ22GOORU
jBR9AYBaFhdJ3wXtKH+05/R1oz8Mj9SqPpTGtBcgwiAAAP18ixSJ+YmM9mXP8bYZKpOLEN62mfB+
28UZ2iL84RT+bZC5UU21z5QEoGVXhnjBZrzGj/9OHKaUg6zwxvp8zVxijpWOQzJ9Yhosc0z6bHUV
XI86sSOzO8ngb7ACemF6w3mEai9DIpGi5XGNsF5kDQR7KRVJxUCSk15GL671gosPIPKPrQKE4ybD
TZIylEBAj8Qb/PIubsrIOb4KoEcM+Ty56Kx+6PmyLrpsq4xnnABWHFgPxt5gU7LqpdAR2GOnuo/H
+ARsI/BauYWfQFsKUOZglOY9OwBvyOANHkSHbb4LvP3UgQ6Dk7Xg1TBAnNNWhZgVU/4lwzGZWM9G
fhkL/IDe6ocWz5XpX+CADLP7ownSnZHuJ4sNEdlM1mTrUBtSee9s7QkKKaIkQRajCyeycyomNcrb
U1RO6OoNo2/Q0zhN3KfuPTSIYQSSmCNWsFUCJaBgHwcu9+i2+JgpHolv32G69RWX4c2idRFwLwoa
Gjf3fWA2B64DYw+7m/IUtr8rZaHFONjch4zMcQGO0C+K6zDPC1h5KE05VqSVyAqR4urI3etbQUBB
AwTzcSMG951MRpQEySsMKKN4GTbhTx/Pb4bdO+ODkXhwfQ4AsaQwQsUhu2AoNiUSpfoJOSpLBQCG
gz+AVMT3SU6OeahG0/9/vT/Oev3D62EnAbRppuBVIpfobCG4u40XY0H3G8MKu8f9nQ3xiGYhb9Nr
bXJw0DiqoDHG0eYE3CAQII4EneSVuty6rUl6kEGxX9EPBd4LOuEEyAOL0OTK6BcSFHcb9eOIzAwM
BiQDgNXlMa0LB1IpSXYVJgww99iKtTBRt91/V1pDUdifkxSR26cXj5tHbQwExobl3VDj/GVdfGVq
MKAsQAsdDdRfUEQDGMKuQ2FFMg9rFjnJ12YC4/Y0IXpHHO0vKjCIPnIEMUUveqZbblyFcl1hku0H
WfukS+EEvKbBVUk4Nv18RH0GlRGpg/ue0qUYwQtbUDc37KbvZDqmDod11qVpeobNQBNnUPjUc2dz
f8RTGC02j+gx+8vUdD9gCDDnPzuGWh/NGPJt86+5pK18+5dBEdHwH90KLk5KNA70ICi3MZCpB61r
aMoECMdbgfCwvuL6Y/X8DEEaPeURSp9BBP+c1hzhkfjeNWPphDEImDIN2o3jjU9TgGAt9qYaYGt+
QN8zfAAFMMOzB7WJGixln/21C/om86cI7iXHHsPNzzhKpG8Ghh9UrHNMpOwGu/FP0AmDAdcZTqbz
L7kibcY1LfmhF7FBqb6+CU4nQExB/PrlatqIsqywsiLJJFvtZWxCxfS8L8ViTAQQgm16GtApu9NK
ACaBnWUnh88MgIfR61kM+mwe+sCoPBsI/oSZQyqJlixukNXYlT61JBlpkhjsxeNq5999hXAq0Apd
jZeNQs8uIswO7dItiZDoOGp69hytjk7E/cg4LUKSbl1GVQCDiOZj18Oe2MfnDNUgqZCreTK/GhB9
8vErH3vbUePBMPWHo+InT9p/RjyYucbVegyYn3qd7v5dksvkuz6PMapOlbEyvmUPMRpgQ3jXqPCP
4+9Gm71sZtN62ij3jbjDgLxbgJec30ejieTJABjpSt66ZYiNd3U5uSc4zFrPMVUoI3HvFEc64yMH
Xg155GoPcHlGem0dZcY4/pTzHveddgnKty7/xGDSiegquLr35re/oc6MW9E/wRrAtMOGtAWBK2fo
yNfhaeQcTWf7BTJKsWd/mLuJ1fG/GlFynqh2g7LjJG5fuCsD2zr/Fi8uv+sw9decyoSsVR38GAyF
yp27+A6OtUUd3TjCe5yPKk25s6uGepjPDKuyuuFmaPfIOD/+x+dABNjtwRLmqKdTBpF6qcedlvy6
Qnrk6Lb/oZrBvWV6+tcLup5C32rC1E73Cpr4stXgtOygtL1KgXj2DcDmpzfwus5ppjiUycxtH46e
nI7X+Sd8eK3zcfGgpEsuZQbuq+Ft+5lXfNkIBgYdW0SjFJ09SoUAzTVJdx4cBP/BpQXnC0Sz7C8h
yaiAt0hd+HLVuGIxISJixwJ3ncjHmtFlueMawNxpoPvoeWDrT9/+K1T5/jIl+uthCGbnI9ZtqAAj
Awqw8k4zgD1ebkL0YwosfAGIkVhEcMyrlBYSmuAr07bghMV/5cJEKxj5Hpvcrjg9OwDk+w+nu0F0
oQ/EqCZLWkpQymw4qX4fCqWcVsDY/ByPPOl+el7lcM50WRkKh9uQ38p5ZxXP5Qfv/AkJhl7ubQY2
hkZBSY1xGZUw6+6A8VzL0Pva71AFFnp40IVD6NejBqSydpDG8T4dSxI8Mnqu8OZcfG3WhaB18/ay
UlT/6jJxwDLYn+COMvzWAlhlpq2t85qe+xL12WNSjYvJ8J9hXcZMyQxq9wRXsqTSUEPD0hfHySMo
xi1WTVxh/Ahq/r56Ls3LFB8et4eAlNdDgp7cWb05NstkqZbhPZiGxB1ynt7ZwxnAvHjwVlu7Wrwg
Ivej70ic1nADs/pEZiLNZA7TwdLjt7vs4759Hz09PbjBOmAuF14LhT2wnR7COkA1B7PvkM+y8W6y
xYGB5rjVcVv7iKeB4d0COMaOPvuOjEiLT8GH6Saip8z5o3oVGOOodsX+ep9mtChseb5gYkxVYO3R
o6rtHyZXuhtuCH9GeLYsNnB9+dPwnEs3D/Bf4BbVfDY5q21Y5/hIPOHhkRqIrPzM0xCc7Wzvez6j
OVlcuUwGWlHJ0mNm21DjYxvWgV9N65CGC1gQtt0siZxDVH6VWhMUtbQX+x8NSDx5WDTd6NoUcMiA
Wkiw7B2fwn21poqZVhzAFn4DDi/m9n+tA5JYgBesxQnIq59R67YuvU1zVXglw5uXfeL5lTd8WwcQ
cApnontJAU87io2hsKQrZ1XynTC3psrkBhVABKRj1pQQyAN7OUlBaQxF/PZ3n6ZwNbCwIYeDulrg
k2TwnfkwD8kYt0SEP6Uz4JvSRkQh1jOXHxdJopX242sgMx4hRtvrGgJOCfNC4xNk4wI684tS1UKC
4m0Ag22p0Bp+ug677pxijdSSnjvgOv+18O42FprubnrxBmz5LqrwpzOcM1ACbqOoP0rOvAu3qiGQ
nHmOAgbvTxFNpmlpX5fnZYO9JTUERsJfN3dowAPQ2WlMXKchH3hQfu0sHcL2ppXwcn54Ih3CBIpS
6CEX1jNTYhs8p/6WiNgkLTqsBYW33Nl76DDmlGdgHYYsWRIeDpjxD4P0DpW5v5ADwlkkNP+9lu4c
+2p1IT3jk2VE8um/7/q1MzlM8MQz4Utv5iIJk7XLaJb9gTBF9iMVx0cYj/Bj+AvVG5CwbFMVpYC8
mcIqb1i/N3sK+oGhFcx68wcWPn/9cHcEL+PXmEJHDYl6jE/fEd0ZtAmmxIhBlpYUnUhJv2AavKXG
L4lF5gBcmAoZkI7nwSd5VHon5+2LlSuZAdiIxgaQs0tKOAYk8hDYKHCVaCY6MisWO1tiD+twdItU
AqkIfAt6KLBS4IJQex1dgBCz8fLRLqhYbAZxhpOFC3hiZA34be2FZ/TCIZk+HEtMbtAe09affwxy
+fviN7dh+6nWI6icz6ga5eNuMEz7k16i9SjBdukr3P12FJQyxoQK8sw28C/RLfqGamjetqpP2TEr
PB7C6AlKUy56DE0flYumcerFE8LDK26jx6iNnrDuiAkE9bvbD0sPx4YwDzGjTi7+O3iltyT3nymZ
yKQPkeg9fgeqL/3Q3bRaDahBN5dIn+SLPvTx+2o3foWdqTZVSCa6I7EkooSxprjYmYuLxzHC8VV7
Ba01eYxMDgiNiYyJudocM7TKzeyP58RhdyNQGSw2jjOBEYasiBupsGgO2SlQIVrrl7XJ6j1ZktjQ
BqNry/A7yCIXj+ITNiiHtt2zs5Oz34g4GJovkX+usMO7jui1WmcJt4XHVnIHBAh4Af0Ak/MJ8sbI
DQQUYPpFVnicqVzAwDqgFt7/YL7D9f+8GAjHpQFoEmpRltknH7kb5xoEE66fhLWNINxx/DQ8aIhR
/NqZvI1SrWOPZcmmBylyxAuHY16gjYtwVbzNnnyAwhLIc4n5BsYlsvHAGPHoYmUtWIn8EkMOuNRx
yYmj8wKwJf6ge5pt928zkwVO5UiIohDm2rusMVJq9JkSgQV0YEsfDqlglG9W2uhojnluriwHDW8V
sWSRkEYdI5a0e4Yj/TFNqB61EZspIJ3mRlOl0GD6CwkioeNmN+xYsiAa4f4H30Q5RWvSJlrrdERl
JxWkBsdfPgf1u84rvo5qMWeutS/4pUkghz/FwULpQ4nciZlndSOXbOPu/LiqwhPJyIBIhmBsVnvk
lT60F6/PupL1dHf11QDZGv7s+M0ziR2fVhI6dtqQJyJpjrAXYpTMVKyq/asEF67vxOCGXCY58L1R
z9oFjAaiwOhPKza6QvyTaLUbnSLdwWrT/MFIcY1KkgTOxaHHJa/nbtMzdFh/POyjA3QLQTCUo1Dz
zgAmEsk3pIxIXtkcVHsEePfIiioijdXz4hkVvAssBne42fGAOXTf7tBiSq/5crUJBYpDH48YgjWz
fWEmDfU5S/5jDV19Mgye/pVkaJ+VTg/0XYFLWRDMBgyURUTBQUeAY+W9w86mWh0vVg/pPPH5ODJK
ocS0nPJxLysXOplhzP/R86qJoCxH68qcdbMlBGtml3pMgGyaitR2bJaO3SyEB/Jh9phTfqwLvS+t
8furDqscLt1gQgO6cAAlTk7b52Q9PS2Fw03hr11s4cAZ3pNB324NFTP2zfU+612QiewQQoio1sjH
7dcb1Bf3G9xuYQ7x32gmvXp+YrGc1m+AY31HO819XANlR9LLG2unw/0Z7C72s5k0RXI26GfV8zYC
Tft6CA2GeaBkr46df2faO3Z1Pdp9R81ufKMUu4Z37BQ+/vCbNpP6SULA7Awms1ov6kdytGPa27md
knZeI50sAyJ/nl4HywGOoK/f3dV/7YLze1QP3Nt7fD7ZzW00UAOl2Fx/1a5pMJSjmBTKRD06/dpr
7k7uX0Gr21AbuBVpRJeJ7iGYtSpnabstt98UadVVs9Sc44iWUwhBrY0oO3o0Ne0vG7fP2af3nXq4
HlJeqfHXLq/+JeHd3OYSDDrB48mQt8mLvmp9dx4qUJAS08xBzEV9Rb/kGby0nH5lsEOk/p333XOH
OTOUEtzb4zNunNtwfdYTtQ31evSE0q/EMHyu5GCGd638Ie5jZnVhhxzvrlp69ChbLFMbAtV1UfZG
X/tVptvd0OoWOB3r60qd9voHFcFDAVp/Rft/+RDpXrNLn3rl3nGa7sgoZoPHpKN6ZTftvYJvF4Ti
uhupins14kpxq9ypK1i9n3UHRtI7eDK/Fsnzvy/kKBau2YVafMTbGeMzwurDE+da/OLhInkLaFh2
D18/7C4Eb1yHT9v2CTPYGzNslV6tVeKiaI3m818l/S2cJcp7nyIufqV9kjfTpRsKtYXcCwMpdwZl
eDH3Ab8R4JJioKcOobe+1srAl0kSklWWtL7gqsZrZkdAxwLJirCCCXtmKH7MfCgc7AQQ2gcbCon0
AtMCGavxGsiYA2J6pScKGsLMkUVw8QKkYGEsfkgIxMUbKIpdgaTPe2Kxf2Jwi3kZ4QKCECdi6pMB
1Payf21KA/wNHs7a/hxtSBRHPMOsGT5odCdt9+nyFFGQAbLSB6i5NfA1aVc0ZMJiqEPuvb6j9Hi5
s16Pny2HizDCaikwd74nmT94I5rYxuse2q2wRhJPMz0MsR2yRpgwKfA4BkhTwMQIJyLcL6TNcU/F
KQlQk1e6Kw6jBF6UnXWtpzinXOCdrx4fMniwZ8yD+I+ghGjDFCvBkuD7svZAb6BFBURPQpC0S8nZ
frbNhLTyNlnyZPHsn886W2oJ6PM0gYuRgEzcfIpwOrTb1+a6AeGXG/7XxYF14sDuu6ciUANf0jCj
gh4EjwTgis3Yc4H6JdvXZgCh8wga7VoY1tC1Y9T6kuW3syUiYrBPRyQXe1gTJPp0AXc2+jSj4xwA
vHJYPtAVY9qAW8Q04ZazyA26Gif+l/YwN4qj+bbmw2n2AbBSAhfWmoYjcjyDT79PceY6Q5YK6c+A
e4RrOH5ChkLZENku2LsLP09wtNx7rGWsdTLtw0FTZquBqSxWV1PGHILcKEst3XtaPN50scHf+c+b
iTRt3J8wdBLRLLmtOsPRFatwsjChsQ3nkOOmkBS9boYrtIlnsMMpjj6VBKKZW5Pz3dnNvVU7ncLs
0PrICyC3M1n7foOGqzIoxCoeoAbAnsAQb/cl5MLgIquWPKNzRjiMez7YKoUhrceUH2qN9a5BVHcb
1oAc3tCfMT1tzCojiDBxhA7g+2vjpwOsrVOYCn3mNIPhyamLirlSLQhg3HRTeKgvlTQIZNRReKmk
oCh9nNeLxg2nYL149Jkh5AE6X93/H2kmbH56qW3bseBCwKPjpG9gLFjFjZbgJ7rNlCq8z69nV/mO
nzEIUqor1kuxyQIhPDs421A3vpxXS5QtXNr2/BjtkQauUDgf+POAprAlULKdso4a9I2Ahp1m3QsI
zbfRDtmw2Xtb2/N1fBqG183g5/1y6uS8KU/RtkZDitDmfqSG0d9WcfIVSuifPubBGe/x3HlaPusq
c5WBm3YPooARlLnbfZLh39VJh96iqR+d++BXqdcwAhrqZbOn+5SL/wz8qJ5SZJ7gW+s9qmwdKYYM
eXscYaKi2ajd33PUwJA2IeLmbviLn47aszQxUkImFn0hIJzCB7GTAT/siS/dnx6UUQgbwKxBBg+U
5jYPqTRl7IfSghoV0jWK0NXBhbYaGZbyHEe0MDLo5UD+fwtiO2xhjkF/dYGiyxvam4wybusiOyLj
Hk7LD/vt0qUKC6YnEmBnXHfN1fHf9CAD4b878DaWHVAjhHp2qSr5D6ROiTNpyuD4GuA1Dy6jc9z9
pMMGBlZ9nd4Kl+Sk+x1B67nEJ8yBi5/aQzCgmk/0hlfkbR0M/w3/htYPj7Bjqu4QwMKa3UPZ6Tp9
zDUvRvioluc6OA6WxmvzHFLn1/v2YysnMBk1NoqYRMJg1eLM+06q7/xZ2oNnyFn9xb3e6eJArnMI
ocPvLodampPeFvF73HPfvaej1qM7/8ZuKyZlb1ZRLg39/Ble396Oo9c69vGiVZkuU61PBQWx+z4l
NKmCc0p0PCX9W2lpxVKD3LFW5rvoTE9k/t4/lqJgRGNA3YNWBE+o6EkI3kV9fLmuvsIor9Ysl+sh
vnu2Rv0tPQW6q2dBRQazeoe6LyqX0I6XECfg86S0Wd77yg6rTWdSbbSoekZPIyr7IaNmUKDQiqj/
oWtmEIpqQxZ8194A0T4AjA5LUM2AVHt2S1btfH774w8/rwLSi6JORCAjBlg6JfyAMAK1ayaLq5lk
F+g+4gX0NwbxgeaygioEwZAxXyJ0om3EqUj38bxqR2tDJDhbyqUdOZQDi0RYKPQ6KBroygqniEMV
kcesN4eDaNlfl7VJ31igWh/OJ9rijLTtTJvLEOiB3m1/wglNJ5atDskZEwEKi1WSSvWEKloJU0mQ
Wfqu9KCFACuqz/eKwDDvDSG38QAI/ENvXdN4eNvntBo/AQLXfSoIwgkjjJEGgRwVvKqcxLenldFn
TaRhKkqLnt8nGtKc69D5lC4K3QG6HS8msxzaCZ1ZjZ1A2kCxN+ME5imQVwB+jZZ618KP6TKh59OM
IprZ62i3WHZG/0EBXTGUqh1yBZi9zRj8HvXaFeuSPvLXGVQElg4NE2GhilJF96Hgfm2D4bFOhmlj
HO1mrcV8BFg5rMdtFlNUgEX48l36e5040qiAxY8+OFwvJmVZkhgJmyTuYAmzKXgpZ2PV5bSHwbXJ
RJcldgW9HRhkkFKlMH5BDhaGa7GIxMTlv1v+gR7DdgcuQaZL2QAUAgpAydcuX/ClULvJZ1zhhgHf
U6jDhzpr1lFkRgo+AhlZhwiKMiOMsyqF2Rv3VpxVmCdalwMQjKlnYsTWBdSK4wsrExRX2A4kFiBd
KIm2nFXwzsh2tuUPXfxRB6w1omtltj9s5PrL/E5iL94/AzPKf5br3QGDD6KzLkpLqPMTvizty09Y
MIKCrqe9h3Y53w+Z6SpHq+QeJ9YaBSUHAnWtGIlojMmDpYavGYagGMLT669MRkbnVHScfySv9RK2
nUuixRG6m/5RdLiw7kETHiv4sXinxcgDoElW1ACmMDVE2Hfy20mv5OtcT4haB190n/jlnrnZT8BO
VCFksuj7SZ1kSWZoJdgXOLFbhLOu5TYQgTGkwjIPNzIMCY6xAdlgx445qvwenXDCWsbNIqZjm7w6
pB2oxyhRSabj4gWecvJvVOiY3EyeDYZdHYtbt0WBRbi4zk8OZR9uM9Lapt+kUr05A1E3GKShJzqa
GR4yrZOThB1FLZbjowm/muOPfpZ4RCBJ+Dse1NBlDdPUdOHXCPcCjQz9ie4IBkkpew2OHmI51hkL
Q5qcRAuFJQc/8VKwYm6zErqofYWYcTnwqOjOYh7Eoiccp50BTejhT6Z9La6nZ5Md3F02Jiiay6K7
+iS1lJnkzZ+AI0X2K1BB0O2z1hUSxfMcJIGjy2GvCzbPA/ieRMihgrGm74ykGVM3+VeNXWa9f0Xh
xLuJ44e8Ky7ZeLxbwx/W/uvNPnObhL9ydtTLvttHp/FDTQ9ZCqmpLCBuv9wq0g+YFuKYG+w7fw4e
3L6MLFbwrBP8sZ1OYJT0q/ACGGlg+wmqCrYBOrAIBk3Ivmb/Q6NR1oO7t+272fXjwlVHT2E3z3E6
3NTAmBHdvOTo7sBQ6J2znt5zDaRKnoIYDpSEhvVgC7j0chvrQ6ElE9C2ksajlZPMmgiUZa+Abjw8
qy6nlA5AHPFtUuFywo3cGi5gEleeBSkKDbLND3Yw+VsmtDKHRFotvRvmGdcogdnN8GoYYuSj0Imb
QzWnCcoZa211mPR9pMJQxkKSFj5ANGgAzOIc2IWJH3D3B1z1ze9anFQgTTi4rnkdeCBfjSxRXG3L
HGscyOrXioTMBd0EHNTRw/WdBLjVM61ByFwfuizdeH+CtyHcVPjsq/EFMTjNLFUZ52OcdDxFi0ir
uwpr+fle3mTcp69/IPcMGibh8G2hK37Ia4dQ/k3tu0Yngw6IQoRMuj36HzqQ+ih4duwu4WvnUrZw
cRdZtDQCHWyRdVfdiVmDrbvNwIUR3FfsGEUlLgIqeRXc7dwxhjOGz562MCWu9UShmfu1n5rfAwO7
eMXi2v4StsOSbXaosqSzORg/OPDRYKZ3bdX7WuDzt6N2sPr5/kNExyyN6Ko/TQO0EJ5pzg0yrPsK
ASD9VV+ZvH30D15/lQ0PhqC2twHpuKpYTzJuKDvmNRvYD9xtz3YbT1dGND7+nGlP1FZ+c+uxfg6c
72x6uJBO3jmHOYtxtpm28f5WIjI4WfsjQzaQkQKGoYC1tMOydHat9d2vX/SHnh/3xsDp31s2kPmI
UINZElv4Spiu3UDhyCm5BrppX8a0evnQwXnyj4y+eovPyVmx4BU9WCBUNCN1lcP+1OG0wUFtB1Pc
8+ThsOmwtgIM5etcJs3Rr4dsc+uOxP3cD7p5UD2hPZ6su9s5nI9jdeeeaEv1hfzz5FYy9gIwcLd8
/spR26FmYgdylivzj/tZP0rIhqQ2//7zKqSXhq5upI3OJwey9hmBovcdE9aaA0UUNIKsjforkEX5
Wuxa+KzE4qDv80k5u9X5pBAhSWH5sQ7ttozO76k+Ud92b3KOL3LS8fANRyecLKiTiShYzQE6H8kb
IPK619938AkYnEuzJLswy8T9rKRznBe8W/tz8jmgoQlmNRyON6cKiTLAdBOl3KlyOzj0xnLz8Vsi
V3cv/i13ORTfQ7Pf88E9v/3FEPrrnLN69WSspLebPrUAT4ZidC7t9zQ/BsPrtBNphNjHTFHSqpkQ
mwnBQwwSSqhVAH1V+lGnuhKD8vX3j9b8zo2O+3CGi46XL1VMSaz3GEhtfJ9fDvdXSNDu0lEF+W2L
wPiYeFxTRGOywm7PipH2sYfLCt7A265n/yPpvJYUR7Iw/EREyCB3K+/wpqBuFBRVIAESIIMQTz9f
9sTG7vT2VGGkVOY5vzscuXJuY3MSqPjrixIPPB2bAb6FfKUmYNBem7AhZfNiIipQjkSDpzcL538P
Wt9ic4YQEbpax0oIeaRcpn9jo4HP3V98a6rvuUlvaKOrZ/kP7sUacQHbNAoKi3VB1uBBhodnO/W3
lttgHxZsG8JeqjOODf5D6Ss0mRWMXCk4LkBwKqHJaKmjehAfLHN1KCGNx7LkI7ITEEk9/YRXDA/N
gm+YflKJHGyRWASnSVmBVlhs7tj+2HT48t/yF2g0ew6wMjIRDR9bfuTFYxRD/xTy31vhLasimiFM
hqxKspxpCp1AwCBnVDs6VtC/r86HJCggaMiAenNCiCyqkbMmeRucne6TD2aBOoAQODr77w+W/XRL
5kAP48xWGQplKJ3D/5AYPTZNA19ZsJkqF13ssa2YjBX/CYSBB9K+/VqQxk90IrkjUpHFJLSeNtpI
oZWg09xqfVt/oAbWALMut0+wRZAUDzThTYC+N1BEO00B6SwFQSkObBGmQ1HEkTgTwQZUbs4fnH+g
4l/NIoAgPhABvEAa7NQcWoBrgl+kOmgdNO6jv3HBxx7dEayQY+LjLFrihYoLYp2rpArP7ASOZTjk
g+BW7n0dQlV2pZkaDLtsdZn2qem/loqb40Jdd1E3UxGyphKwDdrSSAUyOpkzjVMteu5GmzL94Pjv
7GFXRHhcgtG2d4cUFj54fl19BdYD9xwWSZQWyE7eiCK+UNy8nKWQ+73oh6AVuGpitACnKf2ps0ad
4ASPQ+sddbzY3LNtgSbqhXZJ9WkN+XnIMidbyQxRZNqT+wlqujPe/QnK1Hmt+/Iv6exNMoQJwyLU
qMTYIDX38xTu5/g8lYeOLMuOcX4gn9ynYvpWmWby4Nneabv79MXNAWgQNAzL5YlIjOGBDCFyzxtw
Lc6450ZN8Fr8NIElaBg0PYt8hteIh+z+B9HOL0cm+PCClUc1CgEnxPJ3QYdxU8z0E9z5uIR8vWIh
qTF5sMRt78kT2WJR/CFTD1fnH7dpoh858HPSw5ik88yYSzae5YfHVvKbCGtAoPhCwgJJqHlyfEWE
ARFP2fNDyiruCQMo/M4ApSWsWHoO+9MQK7RtADUE3/mvSNpaPq3PePtJ9bf7joSX6Ys8g78xiqzg
MiPwmbKoZ9Lu9fdx+HhmeImVhEQqKLKaUASR2ChgWbBmaDEqyDgjFx7AYMx6FAPSXoz7cgZkebdI
R+0DzWqIp8zHmRVWSeG0ySN5Je8LTyO7SC9cx+iRgV0akN/Co2bhlNjRrvfB34d6LpGiLLytx7W9
I36JEReYtBDynSuXQgV9V4b65+5ZO6KK+mDI0luFF3d4R9LmbDiWGZ9v3p1PNhN+a2N9LpLP4A68
o+wDsIA7Pv/gwT4tibSRgQkw7HEl8N43lC7PSe4LelCMTiLrIhL6pX9ddWCCfF4nEN1/kGoFOcog
gxzmF1/7us3qVYEiEhvK+6tij8DJ4Y449uagPh4GYLhajmshbQ+0iTRD+hB/Fi+WGzRuG8vTNtSj
OhTU+p/4uRk7vZ0i6tGCIx9iJmRAx5b0RcQBAcGKSIGgDFGbOR90IAOaCqaooYp4I1i6o0WsGJ57
EEokKi5j8YrhjpOOrY8qmRcgC1JECFhIIkaC3kWlUgbPCcuL7Y5yUKSZC3ryOKfmgvGdP0QOX+cz
E5Pd4BzNUR+5L7zCtbPHWTbn+OQqUMlDu5suI1AZe5cQHSCkNRdEq4Jz/Zs8XNK8onLLWQgaCEWW
6iKtixFvzCLBSEHpsrythTBRg7ygbLK3Mg3TiP0XVIGdUtTUTCWxUbeWoK0O2wbQKjdl3nBOgf8u
RAMlhogFP1xo1g/yQRRIJTQIG+yRPhe30mKI6UrSKr1FD7SIQ0CJNGVjR/5iIuGRhchM2r8MZGTs
taj58hX9LPlBKFgYVeQMiTl99ba0bH1tdj5prrUGYZkW3+9k7BXLnsRc2VVqnyiv+mg6wNvB4u2L
ATAcuhw/QsrCZF0eX+xfgYTQgwSRhOLQ/xF67z/RUPEQC/qCWRDo6RikxBEoc1Ti6kc8CqEM4S30
PSrwtlvGiLI+rEX0dxxUudP+GB5MAUmwBuvrET5khBJiV6J8CoyE6CF0evRVT+/l4nAJq3mbqsdi
io6VYoIRmKdbCj8rfZtetjSd8usxETcIoYuNSdL5fU96hpvZ4SUBR3Wf8O4XFDBCunmJ4ZTQ0ZHr
SyBTtWEMW7youQQ6oWwDYx6vMqMNm2TkKlMrtci5Hk+N9cA5HyGTCYk8m9TBKF5hVuNCQ1pUk7vP
fAg/D0qX+WxwFw/e4GLrvtDdnZlqQZXuZIkJ7bcZMdCtTDcmbMZBcVXGStDrIEa4eSbPhjzJw9rZ
DO4lLN3BjeWN5L4R8ek+qimSrFPFb9InIp3zOl+q7Ljswbwbs42QGkkukHvQ+EfEhsxh29yjV1D4
V8ByqEymV4ivfps8yDVzHlEVSfHr+AYkh311tiZ6FBqJU0tqUeM9dnKUT9oLNOEdIc9s5GrzC4Nb
s9IuVtLPJR7C64yh2glDZbiS+SQPrEgkleeLenL7q/8evPH7r/BvnupdmI89wmaHDpUP0DLoMfO4
tiF+T57ADdNpFip45JHfJAbiwsjzAR8dlLAK248+4EgZ/NN9jzft/JxooZwO0yyu5q9IbIj3qR6b
sbEzdgThA1TyePtGCocDljp4j9/xAYT8ExUhmdyYSZAe5g7niv4ktLdIxtvbsV2xJ0/BcsHU67lQ
2FIHOcqhYz9YS5Cnl4jMvcjYSduOQWVeHl/icYjs18nj2vlM2unTR/M5iuvY+BvnhKYM62rxiJW0
fGBzYHbcdfee1nG7vIUQxN0qSzTGMdiXcOyf55/tKLZOF+5tbr+mF++g26wEH1r5FdSTmCWir45P
NtwOJSSt/YLdO1bD96JKRLWU2bcDMS73tGVvmCopxAkxVs9IntSLavH6br/18HF3FA7W615G4st+
WO1MCCg6FoY9h/UihyTmzGQV/hjn6EYnjQGYEUd/TBBnpJROKA2Y3s+mcBv6I+aRMkXGrSePc6T8
tJtq8SH0kTnCgzs60fDPVc/8qc6OTmeMvRHtwOI+qyaZGvYgNHdMxa4874AmltLyGV6CBqKcT7Oz
4MxHwcMxvXtoEZN/XjJqBlbyZ+Q/vey72GJdFgialoA3IRihbW2eol7vN7SXyh9ZkvJPPbe+YMZw
Sd+/R5nbkc4DnIiQmUGmhNd8lyBp78gabz7t133Ym5gX81S54JVmvCSC6RzofQMdKG1uLNPd5dij
nbDz3TMmeEr/G8AYUmzTHMizMUALzzMnHNSWfYamWXeLtXl1S4MJhY5+dgDfzQPLl1EJrOnMHlCT
Mjicyulhj1BvSTid+oAPP/7Lj/mRV+2+dVoBxq1daRv5dX6ckHwdVNxmMZqHjLjRKb2kgtida3tm
HIsrTV561D19AOVrIjU2hRP/3LCg6aMp1dA+c/aLYbwurI+C0nSXbdWUl25/32ta5Z6wqdeK3xym
Fm+LU/lgbg2CcSxQTjWFEKx+sc61eUDz+YrGH49X5t83COZEIXQNmwD0gEwKdp4cRMswbSGfWbwT
3b1RITFgfWpsRgPSIVAlrURfmII2/UTogcCEErz3oiG0vEdibK6RfURciABrcp1Qb1GBQY3a6FEo
H6lOapwX1w16yRATBPrLnzW9z9iG+i/mX0SUpBRoQtAJ1wi9sMxCjkv7UCHzEkJmIXIC5X1ByVE5
j3viCc9/FFxUKRsS+JA5Zi6Nmj837SOJotQDmGy9OiwmCqm8hqctqcGDuaguNZppGiCgMNNFJIAA
051LkcIxn/kIoAznxg7GrC5vRN64EMzO5+DylNlkISCrE03yXx1KFaf5mDQEVIQUIxTkU55rz/Ko
dXTecoRY8Up+rkWdp3LWbzjn/WsgooSSO0ki9RfhvSFnKCmLouei6CUX6UvAFi+mBQjJ1pVoMZpj
0QOIvkHfA1ihzjKj+qv+eVP80jKTX5D86W7mM6zA/Xo7yrFzc6i7+AmHX2/zpcSExLUal+uB4mRb
H2gCaL96d6/Yce92kTiJCEnwgLq8NqiDmjRkZC0aR1JGaO/lcE9HE/KixsiZmd0QMiLzxS9YH2qM
NgDyTc5ob5HLaokMmuHd3dJnpCuZhn4+ORXcLveGi9t5b9oJ28l3S+saVDGZDPYQWcR2rfMQwCUZ
IuIsgjsjpO4MzuQ9hgjow9VQ3CgYU5iGhYrI3puMcKZU3ChM8y39K73TdqCOcflO5kyfnRkywGdy
xzOZaRmUYaP0s9S7sL/YDErHxWi6IE/XyVglMRjEtNiM1Ehi2kg7JcijDGgjfkbgvpt/yJlV+GqC
cq02oV8Z+iries5I4754WJ6BCenNvUHiykzs2VV0dAD5GLO7c1hr3yDA1jOAYBrjYRlHZ7FW0bQQ
E/XmamDPDd9fgmKomuDSsvUD2VCY9750/b0h0Xu4xA1M5HS0sy6bx1p/nCzK09pp6HWAHk139PGh
+cvnFKFAp3zfrNDUfWU01ZR5rTJcxb4JkuCajB8JOFaJAqZL+V8rgWCQRhH5H2lnibUg+dPHVB6t
SCzuU4tSVIWOpEiNBpnJ1a+xD+x0Iazj4v4RLdSPwitlNkYjJcm0+a0OPoWfl7StyijksmYYQxDr
fo/JXmGKBibklCbvm7JL9nuGtOgMZb+HZMya0zPnJpazR8zkTCbS5wjIn7/AA1o8qhLWrUIJTyqP
6mSMGaFemmXoM7dN7T5O2oM+/eva2znq5rBxWe8QXOkdOGr3WZTdwjpo8PBMMv22Ji+E10EFSHAG
3o2YBI36Fchk01T2JTn/3t4u4ShD5wCMdkhDzKAaxd3WPHEJUQlfDLAWrpuwdndM+sI6U0OZuASI
ZciM5JCkLaDM8BrKbKqH55OGYKgxi9sd+8ji3KFFs5Wnb36PGfGIAx6VJhFJHx7yN2pJdS5P+4v3
tii76Z6s6Vv2Llownr+Y+Wp4H8np9h0BvO9ZJccX09GNyDy7LwTvSNeNKOts4Jfht9EcbXANZo9R
9A2xpPjdBAEaliXhqJqpCVrKx6qbcETeIVHht2Jp8LPdlekG24bqdfvxFLaKx0zTk2JtsNcPNvnQ
UUN+/8cjkjK94rLIvNvgECXXm38SatF8Nppm7gNhs0z4DIkHg8hx7qqgk4On6VyakBFG9XNtYd4B
LGrCZxXc1sUTZZ9nICUADWuiETPdD3LKca0ILRqkQLO4xq+vOuz3euHevowyun1d0TZUMYIGaZXp
0d2IgGp4xp+1+7UvB//OOcLnf6Zee55gO1kKQfF1bTESE2y6EMmpFmNwafLL5aRY1ul4wRxFFCgF
tjdwDoyO8s4yg/MUlpkbl0fyTLmsiiIivZitomeqSXgjhUZ1X/szNXm2rP4uyGHtctbMmIvOw78v
yRQo4w/8gOKKKfe9+zKS5pq+7smFCnKLmCLHfJKeW6/KpkpNMsaKi/ue6hJbi8uIX2t9EUOY8H/b
Q5lo7ykiRtbMx89bj9SK5y1umNIdaQwpbHBe56QwGWj60dcqTjuH2VSgG8nd7MHwp/nYzSq3pNKX
QPdG7hC2f0r4nH1o4rzQrCJGtIYa7WtuZ3p8C94XG3RL+d5a5qxK37urEiuDc60CTXZ1TF31sqR5
0OKK05dgmjEdghH0eGJ+nrLz+CtM0lTRZUF2QNtwfObsLg5X/b0rGb5OaK7BkGRGTolcpwKJ6RRV
7Buuv5kUCzQRoVHiQ61fW451Kf+9bzgvwxJ/Ib4KY0mIGIKPAqoJHT4yhvjaTOUItXNpE4nArPV7
4ZMjcAPGrYM+aX5yxqa9/AfJOyNb299IxXjEXViCv4Q91NU8qx3N7Rfb50kBJQLGkl3W6AUyFrSY
u0xZ83RlTik+2s01UZ3PhQVB6akLReSdLKXWDzY0xS8G5kLNqWlhvXwACgZW/JFxjtiDWFNG8Z19
hmGeXU4+soa16HL1IKTyyT2RFvUujz6katH7qFg3YWL10bYr4prJLQT/wIwA3Ksc9tn8PsEAM47g
PLhamgtBBZVBqJanfQmg+xkoih/4xR/b+znO3eZPDsvYQr8FTdxts8Utum57LRl/f7CZhIZs14C/
ZtQycAhhF93TTXKfQfujLpdPJjrvPoGyGq/uqqOv8pP8LS/z1h5DRVBjAOBASSpxi7ui8j6b8Rcz
gN+X4FM57b7lOGYqIEKiRR+/wBBmD2ztQHoBefS9XWpRGxxiBnlTpe5beGooioN+VLGa/fOkuQrb
8PHt6MeRIY51GD3iLZVk+OmZrtPTko+/VMJYvs+KZ/T408MzkSU0bQDqgJiIeWkZnvTOYmLwZ8LD
FT5XPGAVENI3D8yaDKWfcToO+YuM1vmBKYynLcDt6eD1XI+wr7rjhLfQqXeoplct/Li8GyTE+ub0
V5nkkTG76vZ95LUppDerhkfUkFP0vEY6prhesyBpwEeO+vA/30Mb3lB8MF2mYfa0P4BQ2oo7bbVF
3f/0v+88GtXzPHnr/mM6UBdNyw7kSz2cMWhAtKlxq/vPLOhbR6aLSK+/5Svox2lH1NYj6c7JPYMA
tDnRqiK+GpPilbMrKZI9QtGoTa129iIQUAtanse3kSKWI7/e1VqXfo62ULvjcv2Mpxo7YNVHmddl
Dn99e6SqxnNODtbE1BcqYv0MdfwLjtlToH+X7/m4WHT/5FeP9HPfE+n9GE1ID5II8XdggS/GTMR5
j/75EN6eFZfQFWZ4nTeAP0lBvkbnfBjZpzKvBW+HlGhL9YLuzDORrCeovevvYnLr5g3UMt4pqvuI
/ejuPXM2bFloM9zXbdKRR+221Ms9gjy7+UNEid1feoUjycl+P+MgJ74aJGfREuKxejKq89tkD7mG
LMrxQitSsTi58fXPBx4WCVuxbKMWC7OBLeRBf265TFG1XEu1+8+yMtIuaeq3vXDufgtu0/ljfJhP
IlNZqJZzxyo8fyO7ovjkiz/80rTNzJWQPXJyYoa/wY6hKUvPui2jy2CaFFDzEGvpFRXOsorkOkK5
S/Dtmt3+/EHp6WG0xp9hOsxjb9N6Xe8VAq/del7Ao5EJktnjmsHusBAekiS0LFRvo2P+K/vNofeM
Gag9pcg4VmJxxB3HE7EMIBwRIV8wMU5QQpC5TCCMtmbia/mlznWUMY4WqZG2F3DMm1fPo/O2+LkF
j0m1eZLk8TeE6sUF86kwtmaGzUqx6EYh7t3bZgAryxe3yWgu0Mzqr0uMPQ2BMZcxoVFeLS+BBgAH
QgCHqTmfvU5se7XL0+yvXzT0zr6CLbv1V42L+7B3enFoA2cJ2yXArAfVxihkrCLkvXfhNhnHqKnd
m4NnfvvLCRA8gXg6VNoG/m7wKv+2oQEhJZCZ7A6oSPBMVI4+QvZ9PtPLyyEWwi68YO/twyrI//Tp
BTWsff8RCEfP1qDx5PdhgzgfuwhUXBuB/FJUrq4HJGWAzWBXzUHyzlNt9iHe6+PjvD+ByR2yAHXo
at1GoyO2BPR0GLIDZZ6lwH6as+HeOPnyixzS59JEeEt9TvR69E6Z+TWHNkjOON6zGKXbsgiVLZ66
2YXkrg9dgXIQwXoNvLWDhQMjamgGLbhaTvkp3N3MbfIHT+WVruE71UG64ToQbrJtq0wJLOEU74gg
i1B2mS+MU0BhYAQoFSAHGD3CXjECUI7IJwXxZ1dijK/GWF2ATikcxJSoDSU4BsS3dwkBBQRUerEP
jEtkbH0wJLp32lehGmNjTJ6zG36JW9hE9RIY7XOQTyBoqRX3+N/dp0857b6mDwCOWE+k9Dov1qOJ
5EtuFZt+zZySfn1Z0tejXI21WHaWFESwO4IMPXLW+jqeKUKPS/c6h+pt7OP+jfdq4BsKmx5GFDqK
djvgR50ryZV59IxA/GUJClwTpfL6/jVgW2A5cbQKex6Kd+HCuwKBcsafdLC2UUQwmF9GMhOd3lMz
yReKuA5uT9cOsCi/QmMO+NbMINOYwDL+Gifytl1cYoMxGr9UcxCE0lZ92bXuWRjWML1xOEXZFrEf
Kojle8Wt19J2fkepS3jCkmZvjIU7rOdnVncjDEQAS6wCfg69tgpOc9lXezSSzFQM+Wm6vWqPkHve
TTWfhSAhTSblDAcASNANevnye074AO1a3/KST07fDzy0vs24SsQqIFrcV3MzJrgC6yTm1wpyWdDH
0vb2O972hzsbI1oN2IOl7Ar1qeYrW/40PSfDQfGk7XM52l1D1e8I4IVWmPKG+EEh3sB8CeVKB7HA
l+Kzi5UJJIVUQExB2xFe4FyRT6IdILtg+kk7tM28QYv9Vmi2ahA4j2F5hXPhoaCf+f0W754FGP35
v9/6iZeH1CUW0BHuf7LXQDh49ghWcOp/fsZ0wMdJ8A/KmO11mQW4gdYQQAfh730ewJ95xTriaUXe
FJdTM84gGWW/WDJ5ht9stvn8AovB5yRfjGeeLXOn+kJlF+fzYmkc6xSDR+eRhRGTybEgZqslfOIS
IQNKhzhnEg9TAxgf8avuhUnmG+WfENgJVPtGIgTMzAOJirKBspkaZEyMdlS+CGw9JOdgRhVD0WAD
3o48DsFGKfWwDzxWSFXKmOGbqMvnzzLUn1PWFz1UbznWiOepnn2gWnDnFhJjYyIOGQ0LGWKfelYq
M9N0MaK91vXL6ZXgprI/3CIiAN88sHsj24xhfloP2f+ACc1RaGxNt299yww7JeAiIBzXhLBXeLwq
3u5xF60WDP41GrXx9RZWHw7O4nAFc7zI8wEWoSS/70hY1gsWUQlQY7N5ylxMWtjzbgSS6l2v8Bud
9xp71qyYWrPygO+MR5dI0O1HmtbE6fHOsCPiWxm2WcR3M5GBSGsU08SQNmSrLsmAHlzIKzRmRXI1
VrWW1i8m/di3s6tBKJpLQmvJzyNNEp2Z5DNPWYUtZJvKk9FoVl0P5XhBFQCKgrZb/3g60MoNnVR8
vwcVb976o9zN3xx7LJ0H5nqEZR+fdVvyrt14/T9ySz/WXSORsHbgX4G/Eqi4N8V8x3fSM+TvQgJX
9YPm8AVqhp4II4uws4Mn2jSwQ5hvATSs8yS775XnpBxWb09qwk+GLb6jKsTM4mXHEgiToBVYvyow
LcEnnEYsqRS6OXyr7HQ3kPmeVcmAETwWSflDedck8q9KsYfZi4NwhI7Jzr/f9E5Xf3S68BDcfKsK
2N0Un32TSR6A6AQYsYvHZ8JPAswPEmJgoBFOZuzgZXKcV+Ew16UEUKPMQrzdetrK7MPoc99JZfly
hZYdMTVtVW8XE+w+97Gbf0kETPJFQMx8BUYbT95KiaovvXeYs4MuTE2MLyBvlh5r+PZbAHztmult
PpyG0vvXsNE8AXe7NEHy1/sLmnVCdNXmORGisiLWgGawaj4Fw/6/OfUbq3VFyvM/LfC0RLF6ZDQ2
3Lx/VsSMczW5JlBihg1uKSz8JOss2kyc8WzilLnvlH5xU68sf8T9v7j4PigoykTUUZR5lz56tom1
zzeQuPLDlnCV7hkofD9VvIIcvHwpgJUaUc1QAiI6EIOo8JwRwqH5uuEiD4QmfWbeA9ULE6TGiUTF
UQQqWh/ms2D8pnsUqYCq9nMtPQkO1/ncCPCzrSN69H77WEMSzAwY6tcPJmHT1yPkjsDM9zBnFsDT
686ROQQlDn9b4+ztFsr8YfoDzRsi3eWFmhcyh6lYlI0zRhMw0qHcMCuBqIKe1NykTZDXmS+hqcBb
hUOZJFXTUecnOuoyYTDuKDF+ofGOTK+aQL0i0mKve+w1kgYYY0j+NIolDimcnZQkPULijeEa1fKU
eYTealHzM3KvpAKhmeUCosw420wnm9BUotWSArqsJpZ/zeltYhb+C0UqmoM/UA3+fg6Z51Kg9l/F
I2TNgjpGtDmc9Qbpo65kwB4G9dXtV9QMJU9ZrHmPsDE8NJrU+lXj6zzWYT+DQovADYYs+fCRXNh4
02+RCiDVoww94/wh2XHOHsiEYE4P/Z4w1CI/vIcv1N3AX+D0gIVPXC6lR61PBX9vjtKJXUBO77HB
J5x033eEYhxab9easc8R99DwWyRqmvHAvHNUX9jmkbmgjvFkl6qswskCpDAS58YKhaRIi+MEP+He
UXeI4VhZC64PszwuZiS6U76givvs34olyIlh9MIxHVcojfiANh55SHsYGa+QvHzPSUk3+3bFmOUt
++w4VjuCvKgtoOriuyct3zCPjLpzDU6wcdwjakBpUyL3v8uRnLvSYN+3r1E80H6OfaazZN/Zoo66
qb59+D/Y8ZAucdmXOt1cznR5WrR/6uH4fLYBeapzwpcA52lxP3+s4MUYYDwb56TWvGotYQLmM4po
sVtD8Vy7ii659+efVP9K78P5BjIS4TV4NhfbqJiS1pA2TCP4U6LtLJVg2LIbY4WWC7cqgOY/Psms
1cspaofB6crr59auGWGBL2eMbFh9EttpY1FGYNksCc41XgHnKseDVMY11RvZVSjslu9X8IaVoT5+
EaIe6BxebdjJEfj862VLFXNmp+LgOFgyqcjTluez3r4yoGgs2GExXufnBA+robgvpp/xoN3C8pEo
1+gxJC02LaSwBwsUlY0CGc2/w5g1xA03Nf9hhgIEVIJxFbBv0CLyNW9d/EYl2XD2+m0TcS/lzmmJ
kcGggA7NdEzDxbzHeT7GjCDRcLrlNXo2PmaoZuQB0bW5dyYmIjvUanrNJ/09aRjA14T4nug31V2G
0JZ1kdnXwrkf6FZzWqAqYKGDJn2I2WKHzBly6rGEuhMvBbamtEtcYMZzcWec30FFLUPJbgWjs1dD
u+dNWFA2UWWgOnlAKdDY01A779q1Rv64x9zvNVs6FXzFPCIEkX1ndzre8xewLCgzaDPciXNyH4vc
W5x9+j//SYwjMEdPkc9gCfz1Nr2lGCvzW8yeCbhxrLBvCsyHcGG3+zE9kr1j9H4RA3KZPyCjcxE/
IZzMIuHBwjuJ/kBhHx84D3j20JciwgJ0Bw0Zc6DDtlIrmjSm71lO7/nLbkNoAaKEp2PQIi8h9IIP
gfWK1x3gbiflEizglHO5+YEVc8rEdQGN829RAQa/Vb6fF6flwEzlSJzfksOoAw6xBWJ678o9nDFf
qZq+j/1JB7D+fVI5f+gAzyLBGY7JYiJYwPQ0LCNIuG9EaF382yMuF2g0vUeaK2i3v3/oEEKIDYKy
6My+EEajGjJ8XBtvv0X8Qv4ZgkbzlOuRrP/TokH58vDibsTDM++9LnfAFnXvtepMomGumO3IaPmh
L0qZ3lIQi+xlKYMi8lURj6aWN14zXxw1wl4YdAWzi1Rr+3YeHkEXGumzpEkxtqLFS8lMUFdoDsOS
sXhiwiSfEJmSG6HAYuDtxVHgZLVJwaghdDSa86bDp8CNNYKzvj9TSuDlIyEmbvWM8lDd3ueSX1Ow
kxsUHKUemlZeckO+moB0KiRRb39GngsCLawG7nNOhcBnEQpgxoWTiAUhC4mN9p9BpUx9tg9ZgoKD
V+GysZr43lDTSjQgFStq99AuOKR3vUuFBoJ4KJC5jbwloWor/FKEltGg7B5bMseccSp75Gsihh55
cKM5W3KG6vbFL7KvO3fYTuZxRohhfS7Sw1EwM6DT4wNWMLgzTfTg8SdAHtn8idduzi4ZxCQGXOLz
TKkieOpEyibkRq0yX57q7h8qNPZhAPzAFbEtgph8QnTDgbmv5WtaO2e3/DLmdAqgdY8thbVJwlAd
PPmCNmITXz9KRyEtZMotVZO4kaRmwubG+rE6fRCxMm6dq/+y0/2Nj1H6Z6dCh7xsqPQ0W3043Y74
1b1u95CEHtxBTCIH5lm/jc1UXlY/QM1vdMtrEu5Q+KH3KxmXLGLTSAhDcD177rjJjduTEhIdmbwF
h29fpld0mO64CV8eXH16s9PWI/gGYU1HHXtzqtLrO7vvPATNfYszNLCWn9uuuacgh/RYymX7tHgT
TIR4JyqSxJFLcFQ0cCjQ7o1/jV7cKVhw7ePlDH+jgWCFENaDAm12JWzJQ07TICY3J1LrqGhTKvGH
EWJuHm5RpbymY18+da4W5Mvr/NbYWTYb9RsZNdsOcgN/gGMEpjCXENTPrEvfYiwn+X7kHpnOMF6O
//15jIckmxStp5ogqG61VHmGli1Kax0sRQZ2O/tXxoJVjrJ8uBx9HrwTTB2yelR8NOdOP60juv6F
tupOGZr18/Tlf8iZHIj6/C5OQIlUHAyWddUjkele/ou0mV18gZc16GMxP49SQOxLHKR2VDrLmfBK
LaanJGQx248JzFQ76dlAIQgeTrtop/1K3rAM7NXjr0bDXaA2ji/LYn2fj3eNYmcWmgvycNqD5PPF
gmsE9cgmMnAHeOAc6OASFOjjAZiFQ3oHMK+nb4aL11MrptiIzAQo0as81EgQv3G1yeNRJDApBHmM
lnif+hR0O5H8nvQ4K7Zizbm7VlzMJUR557kRZ0dzd2OAdzbrfA1FH2z5XPGv8+zma4NNf1UorrXQ
MSYfWE8tgCyJc6ehEVJYcwUbS9V8haQCm/f02XjWH4G2DSQkaqAuFGyuZ7dGvacRc6HsH8kAn4n0
nzwA2n/CluCigcuYi4FrSJ1SixKY8I6t76l6Gu8OpH/oaICmQL8B+rWxfbqBSgoF5YcKcAo6DUKP
Tcm/2BvSCEVkIB/nFbPgyaPt9pcflZSpW4KhhO2DdefXyeNLmiuRNNPYTT5sL+g9DtDKPv91e/KV
jLgD1mvmnPTz28EIblPBwe/P8xsCm626IBaPyeVX5wuKyO/W5e8YR5QWKzu0JlzTatkrrnHixo2J
iIIaZwMbSLuxqwOzpXV2PnF183sgo7OUJ69vxiU/ppqjhxRDBwSRU8U37RjdHmgvRD8I7OruI8eO
mqhfvSbdDAm2f9/XyyZlO8wx1mqKhwqOk3tAQ0Rv6r5EQhPXGUEzciB2dvLUUiOQEN9RYor4pdBM
rr6QRI7mo/0FAehXQ5B642R1oDxCbWzfKbaJaqp43+7lMG7tcw9GJ20rIe9CDDivlpclcvpsJyPj
wzxUuxe6rVvYknmnxHKbol/Q3ytrIZaBvIA+l2ashppamb1tofZuGbG+z3MtPs8vU4MnT5rQytcA
I+dJGZWKPaIAGXtQYYPqpPzjjO5wcDo6/kN7eiD8MaOuc2rDVY6XA5gqEIAHcQnDv3uSTDf4tHSX
7Qv5QA8u8FlIq34vRdKTcRJK6xjfRUfSkl3VXJ1H5ikrvqPuat8aIx57JrRT7R5RiqjVtPY4tHAW
1gJrOFsBH/ZF285ERnxfSL3LgH/LH55GyB9g55H37dpTTxYm1OmZ1WNgXXwnWR0Va7HQ7hqWbU+L
1ef2GX0wocCbC0LQqG2uCbLiKUMGo3YQIzHLFN1Di552Rqo0MkY5gEDSj2XuPTnT49ariZskKRPN
B7GZt8aXh3832VpAUsO1MO1a2t0OowV7yoOgwzPzf6rDQ7fPczVumvAqpLfZ4LNgBcjMjQFWaXKP
7/M6oW8yXH6Cx7/adu6/v+PP7amFZNj+R9KZbauKZWn4iRiDTpBbehBRsd83DpujgCKKiuDT57ci
R2VVZUZGnL1tWGvOv0WEAe91zIfc1gouXKBzT/6ORDbn030dL7x+p5QDGZYOB/30ayZojPjXlQ/a
HhwA9+gHFqUNSNF5yoXPq0L4ROX0AOVIxNdFC3g3LwvlXEzzsJr2OvKsPvpOONI2qFRFYNw34def
DAJrfOFOP1P2Fz0NIgWVgBMa7kEURkmkC4gdTIx5KPf4eSJN5T5XRmLepV7+Sqys4XxZwfEXESIn
jW61W17XJqAUTBfHfcYnCcOM3UaYs1DFh78DkWBMCLFIWCvIhVNGaAuRnlv+ZwZdE74njer8UPKh
gRQ/BaSGv829zZW1FtYxXMWelJGTEKf3S0JTru4PB0yLrsE3dw7xG6yKnpkWS8bo5lBge0H1/wbK
dAcp4lB0iGvY74+LKEeTmMKJPQHj3MV1Bqorll0QKCYU7Ay8jzx41hiHBAsyf+1OTsnshm6vCU0v
G1OW+3Y1kF2M5OgxnGKMwuuCNey41cgv/seNP80u1CZua3rccJs05AwOJ7sJ3zyKj6ZPvr5l2oFq
OtKS0/6+8zo1MtwOx1mYdQd+DZnU+3yC+hV1w5gAmhDXmnJg4MDMSyrqAXkaxUSPg06GyRuPQ0Iy
Vjw8FlaUmyMdW3+wm0sgSHi8CPoUosS1ONxEpx0bNr2WOm7xarnbWsAmkqgU04uRVkWc1MH7ulAO
OjpdTAf0uil0t0YXzF6YUoQ6UQnflPgdfgtW/n4FCmGArrNusmCPGyLhnwxZmBSWFh+DTJ5kgW3q
7XEZNqsn1jFh23oTQHnHikN10FqY6DGY8035ByznQwnsgdF+GpY1rNcb9FguIBDGASbnTLzgx+in
j35NViK60GzARYnSyA8pqOjJj8rVf/tf0HpsWY+PA8tmzV/MP7sJuyQ8dB8rBInq6APoIWZnqEe5
kckoCgjune/2KgSWLsba6LlGqP6lzPmOrA1XpNf+4mVJKEk/3oHyOZVfknb1WksJxswhAXS2YdrW
3XmtjRQ5/rQ24/N99lSdz7zJ9KS0kJOfTyt2KXU1rgD0WjKw+TdXO7wt6TPM/5XjF4CPjQrfgQLN
gw/E5W8yGh+G7u0AeoA7s3YYo5FfraoVnVGwtOisZ3cHSZQ9Z6P9hNoUchbQZUXKtv8YXyfvQBNN
UGCzTcxvQXHr22H9QUQXCNMCegbwT8KO0IueWbDJYflxAMcUJ5FPUZPzzCE+8G5G9mCsuf7VL581
LvdAyOIhGCVXwujBiASUp5yU7ZsqZwjSu/PBUI013zN6p/6FYnPVYTjAGNhc8dzFEEAh7kaMoLvg
s3+tIC7ZDqLb6QJgdXyurqunh3CbSOSM2xIU7hNZcqjA+IIW4G4Lnx/Un6ioJ93/5RnCnMLAaq9G
IskAGwpC4IZkIOR1do/2vkXHLkWN084QHfFdw/DASwx5zDwZD8gnvjnlTFv+F6hpY2Ijk8DYC70e
lNW+SwghITELtOLHAOq8iYRXNkbw4gq0wHYTo4cWynEzrNCewIYJqggOOGgjfDHMalwEr9bmnjk+
wh8MXbPQgdA47+c6FU2eRmo6tgOgiBo66pHUK/QUqJNExlodDlNQCm0qEZ/stn/nr8OWxist45rh
aDD7OQ20K3nTwXc9IGyyP4NY1XsTTsfhyo2fTzY4vu/s/oEQsVhzgxRZ4UZFy0PIJFpVIaMN1Z2D
5AlMr0PhJJKZ1Bio+vewgTZZE/jx1lQwnB2Yp5Hy17FmZDQE82cED+ugiRg3xDCzgo/uN3liUw/j
B2vw9BKs0942PF4F0SJRB7M1kZx+Cr6fZYcNdduk6SN0Ik+T3iUEamQCCYE4eSHiGBGlsFWwAHAA
rwCOA04QjJ8aX/hBqIH4Xk7KSJ+NOki1PiZTcNPvMBQgoKQkZ5InLw+ho7My3ZX4pzlVsGEJ11HP
9xcpINdJ57f+QFSFDwOCGyhNDGpyF3iQaH7nid3N4DL9JrnuD4hIALaxKfI4omWHh8HBy4028f9G
o9Mcy8wU/u4K8N4QA1SiJCjmH2D/E6IBezXuEQ16clztm+QRke3BsUY+hEH6yx/xEVRVQU74bdKv
kHOCEf39l9IDnAaHTSICGdAO2gY0Ut5hosj2gigY3jcL7lN1RifQZ2pshdaKD4/1dVKl+JexpqpB
g++XsB5eKq1TB+reeUS4C66B5TFaHc2rrY218QBN+xlcoC1jeni5OeYv3Hx/aiDPfieqGyjsRh2G
Vo1njLjCkcZu95sX6/+cx0JEIpAgwxOpPas8GJCplYlkVJdQrgPhSGWg2as7Fi/5/GgRcZK0I07p
yaGYLcBUF8a2o1mR13jDZgTwwmMo9sZDYYsyS3DNwwWbmQh5uWSYe5D5537lmNxqXTg1KIURCDTA
GiXjNJGBl5eRyO+w5iJ1M0fR3zodoORM+pPxHSOUPD7I388UZ8Dcy//Dzxrlqwt6/EgClgHGtRu+
wcmURgxioKbeLb1Ou1UaW+7SmHx9c4wNWd3ke6auoNIczAAtXxa0wEMR8gzkswSB4a0a3XZOuYY7
qBEw4+q7kgmJnrZ3kSpgm8xwAqCzhhCD4XO0WeHIMtIL5GI0uSFpS4szkyB6aXRnO3Typsugx9v0
89mmBwSNeAauOmDO+zFPHi5qQb8OCeREwfCXRxpFUT/wjBlkPhjOnyb5O5almw97dE/yFnNf6x7+
gOChKF8pH8pqboRx+EULc4GZ7o6/ozCI8z/pnVAOBbv0gYdCHLico3yPRL1DT2wdabnrC55SnXoG
MCK2N/yfnHnmHwGzdly48zS5EnsBWceQhDhyU0cWHBmuBMG63TmLIpCpxWVJrviUmUBCFI+SvAxI
4+vWBnYSzOSd0/iPBP3Jc0UAESgpOijeUwA+yAoLhxo/8HDzm7tdz56E6pNtjnLLqyE1L/6LvXCv
auKlUojBPydhLoMC+coRrJrONS5PB/JUfh1LJW2Hp1IKyo2CFMgh6rWbQy0223eD78QyJuTW5pqn
Ew4VYvF9iCiu/BN9UXXh1+6833v2g0YQdAwWXC0U0WFXPI4dT7ORQVj0awvHBLG71ROpZPwGYs6h
35+LntOz4Pm/7Kn1Yj8TipzN84qQQ0uaSdGNcwDIqzuQ5zqQ3c1Dxo8f4Cp7g6HAvsPv8j5vBwHx
Pf9BlkIbxDC9RH8u0m3aqJzKHnrjMYrglyhfKRfcXRzne0KiuOWLtEo/kE2k36D9FlAz7BACX9yk
EGujwaz3kdaymiLFWCq8cojLGTAb3egoL7LntEZio45u1+BmrN95fJu9A53yS7KHyUPWIiO7Nbot
SUgZVATJn9C8+xetst/bnt8L7eOfMu82b1DnluMa92wyeMwGILpIZjt7VCJLN7nKvrU7WBCRscUb
6g1gBxIui0iJSQ5IHjE3eVpC5KSv05a1u8Upsq8W0vmestYR0Ofe/ho8nqTsZUO/OMoJ6sh6cfPU
df6HyQWUUtlXJwTPfKhczHegoSEdhcwcNDPAc+Frk9ffUb1GNgb/x6+g6W6xlkJafqEUlt1udYGe
nKghcPP3dLmLoatJXy18ivtWA7IOFBZ1AMfcbfbPn8+CmWdvOWStbFfvlYoMWiMalw7WdnUBB4Oj
aTDmkCWW3fZPSLzeFtUOAkmRZkr8wLuEQeMzFTAxYN/v/MBdyuq/wtWgcij8X9jK0QzIWmzbtPCH
SAl9Em3HpfeaVD6oW2Nr6JawB8Sd9wIP5Uhzt3tEiSjiPIEaoZrDANQ4S7DSFonXxdFDw89D1Ve8
/yZiG0CmTGVRkgHWacbvdKglOSMkcU4XNx/xDvKpgI73TF/VZPC1PyHY1Pbac7qZkXCTlt4VezNz
ABeIxTyiBvdExSldJt/ZbSObzieWwsZfQTNuP3Y51lODvgxjrM6kUJnrxNwOUd5+YmVOru82h3fn
84B2IlSbKDHKjrhmo/OOnyeNjLEewKe5gsPII2PMGBFAsNSrhgFvx+HZHZXJK+bb9TvlaIlcGHxe
P8x8deYe5DoSpyRm6lD/IwVgcZLcE2cLq4CgVuhxadizYpLRUNRIXGW36FXRz8o/I7j9xt/9Q5po
v0YD9zfXJoIeH5z64BMbFGAhuRyL8W3TMZmyDLnXxl4hWjmbk0vKiUA1EKZi4hVAXG/kGQ9nMlLQ
dBh0hJx4yqZIYcRohFRR4QGNIuyU5pBvygYdOf/pXC54uL/nBrHBjHQrsiry5ElKRb4o9jL5Y78T
xcg071SpRFuFHD/Pwqn+Jd5Z9tqFqHe8zrBk9og73Ro8sglYT2dIRgg9FbkUdB/93ed3/CUPhFzE
YxFUlPvvA/1HxKvCMM8H+J3BEb545/hDsPJfHIvssHYipGxJX3sGSjATQM5XEotIN4yh6xp1CpE5
xBC1k2bL8zhD/BTyF1Q8MWC/3EaIaQz/Nu0iQxNsMrkUzBS8VPBoIQz97IHbNk3CYiNN4OkuRBEi
l0sxBSc7vnNvdzhmgozF3/vzYQAZUUhwRI0Gj6YSL3ZNFT9fbBAEP+D1qRa6cTUSG1CkGgVC6Tsq
sgqmFXzHDHkhHJqMrNRqXGc609st2s3uMN4Vk4omrtbZI7ns+SjrlcjjGEAaIpYG0gBaS69jbcS+
vSbFjveQwB8C1fR/fL1iHS0XCAopUDfR44XIFGwwK1KULrdI5FBjd+jtkajp+PnkHvKxER5yIwii
iUTGRRe+6HdjyxHyMrdZIHXjG6HyvWaOI1r1uSfhJuDrhVJilGOPfm+f9M8QZxKB5zB89IGedlN6
YGfm/IGk9Mh9lRGZwqGMJlZP8U5Uo8fXVnlR+ZgnaLfkCUnMhH/7xHA/iNgpWg3qs+BpIySXYwXv
hA/yMgTRQ8SBpBrfPtMybw6xNhHyCcGbavzdmO0ZIAe+lruo/Ywzix+bQM7fwqcqn6X5LRmOKxjH
JVlk3LBfhAFIhd1PPMKahWBxQB6Q/ERgLZ+ZrrmA2deYHEk0OoI2/KfyJ1A3NicS986kmww9M6m9
mq+CAIpZUXmXxZ9DcB7mL0ooxB6Few+TE2BWyylPQgKJgPK/66hbqCsRsLh/ou3iMaxWPPpkmxIc
k0BkZ9eMH35PFLgRahB4WnnYKmKEPufeWZ2Xqh+L7EuDkq8O1xkzH69zRZ1ug0vG4AtLzg8ExsX9
4YQjkUnEaAhSEsDJlqfQDtNc9DbiEOAV1h4VYWKizt0JPHE9hkBzEgPOUkqJECGxaeBX2Y8A2B37
AlQUIYDilf3j/A6RrviEaGRYAm1BsWrublotRRRLRoaxPD7UGSZmREguqDOz4YLIEvFb6DZf2XIK
4xy2SCNV5lt0KwiO2cMEozoqfFc0dSqYZJG1MVyJ1TN68D1GRMMaJVbRReGsKzAe/awjuhwSllFG
rCNIpg0i4QdHIbkcwFbGaEFMX9+L4Kf8P50qHVWcx0KoLBaTV9AvLWDMDzZ7iY1os+IhJdUSUJNM
baydLxSWh4VoDenYNYgnsTdnR/HQQNkr7mZ3XIyw7MD5WpDRwQA7tfijd6Q2+qQ8i7rK6/LQnysE
oIcqXPCTvcPf6sPbLhKpxC3QLLC+OMYfBIJnkv3x9MQei6comohcQ7HHCDmUHIvaNcLUzqtzz+Mg
4ouBS6h6Aw3gmOIk+s+Ysmndk8i2uDunD8qE/69AIk9IeKUK7+9g2mTS47XnPUErat/GF+4RafJg
EBS5jQfB8f2xVBIR4bHbvOktXCBVTLXJ348mxF/0C5XsuAZ3XlRUYb4CCiC1w4FckEcyDMYix5Mv
IyfsWqaYQrSgUOPmyNNAidcI1b1F7UTkzU9ENKPlIqow2LKLkCeQbxvP14hUMHvCGeKa845QB3BI
vwdjqdet+9ha/t3NqHOfszp0WJV4xOBYpZQ4+N4nfgstmn2kSK31MlLBa8ibBCp8ENAtQsZiFyLw
86n1BgHjLCI8FFRGZ4DnfSZuRXy7UNmCqTlTFjZw2wTrO9n6P3fDU7VXnU3jdnc+BdL+yB37h+gZ
YxJfjNylzdnnSt/cAiODQAxAcwCBWEujD7D2MPpOBVwMv+EowZAuHC5FnqQqYMmAM6XkmNYbMlO9
50gP2o3KgcFVNr4fnhBshPQw0U7UqIgQrrfOlUifz57wAwpJduSTXfiWCRNo4YknChc+tNkQooTA
de/FV4ETXyO4+saTOBDpHcjHfuEHuJqCD/QDjxCtWWTGg20JRWJdGSU7fJA1A+UluUbmeP2izJJs
Rn7RS2yC3rbOICP3JfsELDQ25C1CAMlpF5RSbJFUAab69RhRAYaBgV+gJmGxJXQdaUa5QKBBAoyC
lz6fKHyUGHNw5eaiiTefIC3b9MyLpvOPwiBOahLAPYnHuaR8FiuwR8sGL/MyvqBAM/BdcmqHoieM
XrE2uoufqrH/g2KjigVy79ZWKn4YfzzGe0JLuU7Fhsh2rZ4InZ19hf7TytQvsMtj/QHubp3ni5dY
ps8THI/zmlcRgGrYBhbMsz76TBpAc7y9nvCy9yGGd6B4hvFRqo7wEkGBNpjWy3AYbr+bdw4b9di/
3Nf4F75mOzruOu+d9jwW0MgW6YyRehyMoV3uI0gX3B3GSJqJd58/G1EVr65IIEw8sdTyUz4Y7EyR
EjBHX5uQyFeN3+Gb84GPZMh3q6WLkTUAuCJU57gN2biF6aHefP0PiR230VqF8EE7m++fm3Jvzd7k
Ne1OUHB8C4YRqVgrRn5AebYnUkXYLIzJC0q7WIBZShFuw0ib4dFfkTdDHpCIelpUCxKXoLKQOEgz
8roLb8A6Q9WTEQ0C8jKy6h+ZW3QyYSFmjY75+Wh6qdkZiwgjTg/y2UWRBQ4eofh3P9A9pv8cC5HN
348zkntO5ch4yFA6O3ewI020diZ/4H0cwcRy8CzWDu2DIyzqoKEMdNh2xAwmYInDl8op+EMbwdwb
p8Al21z8EUJ98sZYdiMIXxaKu4j1EL0BDnTjmifMWZDuyiDB5M5tAKf+CLPK+wSTzQhYnUMBb6zo
LeTim/yjd2xBg60ChiYimrFo28cvkgEUKPyubGe2Lc2mbG/8SbuwodkRyTtImMF/C1GlCRCYtyMj
h14c8D93kh09ffODHoIVJlCQzA07MvkywJDw0RZQWQUHsLjF8YUzL7EqUHtE/r2oBaCIi0A4PnlR
lrwQEp0ObYsAef9NvRhJIn9F56VCGjGwHDqXSUeatzxfT3syQUaEsEeQ9YJPZRoIdklHkAVlMi13
MN9c59ODJY1FZYdoFL3zcqfmDDWJR94CZDbnD688evHPUrohSqvHegxDyS2NYA+ZasPoIE7g1cU9
YY+6pOpZDM0bBhYmClB0vuwiWzD34cZAVDA7kOjIy38cstInRkO3t/vPFCwaEI96Q2hM9EWfiEXZ
vwAo3ez9ELKeVBxveb458VD0Dqa0D3YMlRcnSTiELL5V/47JnsBSVtneXirO7yzSdJog924Bd+zN
Q7PnzOfswc4t/HkMUMe10G6RsvYkL4Q/trFFVpNIPywIfnwDyb4pZeZdIYXxzkfBgUTuh05pohZX
iLGIzkDhasdEQZH1zSmbLMWcy5HBR/RZdCtrtsW85CTi41EX0kqOfk58npXoc5/eqAMQJjBSmdfg
cXeHWsqPCEY04xYaG77R5Pv2QnKd+8SdoYwjzyJFQPBf2cYWqR5nrjlGbEpF5M7WVqqrJ/EXygNW
y1kKaQsP7B0mwin36pEjaT8IGg6W8lyeP/AmJ5TeavTLhAKYe9Xg6Cediqqx1/THacjXzNHnX7wS
YyJx7rZ8EkjmILuz3a3JevF0ziFMI0dl1sVf1uSx+GJKM3NWTI3NwNltVKCkz+mRdWkeittHS98j
TuZieeNNjwt2bJEOwxNFQeiLtVYINVhoC/DzBokjdThihORxQSMTIzMZc4cj3DA2zwTdgy6iDGHc
SZpEkJ7qm2dUpu2ZzwS7bgJJ+qJ2j80rgk7a/rw2zaGKRcZWisrLHfK3cxIudhO+Bz4Kguh9vkFk
zXZonlBNGAjakkvwxPLPMsdJykOOzUaMCdyMIxaUxZtsvQfWf4QW1h/6Oz4MRAcJ5UbIhIj4Wveb
KtmiByDXDpiG+/7pFhAd7luwyDTh/Gb9kZ7VeHALuBpaD1WTsCemwsUmxDPXBS8GJTj5mZG67QhA
rVFv2NaBXXz5Di3vTpPxkzuIUGFka5tdiEoB2FycUSR4EDax+7vsd7MqRUvMIZoqE9i8brrjOD3X
wj4vQSkS15Xdo+eqTaoUBbkPOsJirAPnqzGLGGWsK/ZOI+7PxANMGRM4l4fnIuSkSmTiF6hh4MEa
i3G2T80Rplv+GUG5d6McVyHSQIbuIXmiUirjJUb39Xbx8t6fuHxEtni/7Ggibz2up0T6QwwI+g7u
xqo3KXk8QcZ8lkakVchPnkd5bgL85UIIqm5VTfQT1EuFmcHcMP+knCmjhg8MfJj7LMjPFmcyjlqk
KVi2/Jzlg/5mGWtp7+GLGwbKvDkWqx1bYQyuRLWFxV6Cr47Xv7WYn3ZI6erRl5lmnQd3dHiAk/Ue
5OVOjcAe5OBIq/NwBq5Ex8W8zwanHcoryE/ZVnjMU+tkniyyHuzRF3thiUHeLpgLFjgkcs57KmLP
+gw3w0VHe9co7h1oSWylJb3wPAIQO5BnJCRsLumfyEMkUWF8Ve0i+WyhjcnOnb5HxtbElMrCfZAu
og2nIWErg7malejKitFjq4M6kRr2103Er3SZ7DzWczNStvw2+H2NbID2cauVwX15fs5lwnyM7Mf5
cfi14S4jR0zCj2GChIblX8sQvnz83WcvQkc+yOyqLbJOHbFA9P5PNcpNzd3ymDaviKX1RQ6G2HsB
mmslqM9qUOSOjITtNdJp5ZxZ2+casSJ+KXbdUI0b2pH5hi2v4yb8bK3aK3k9TKRs1F3cPry+DWWd
pFXM5fa39XjVl387xefuszK5ZMO7cchhiExV7lL4aKYlolORkRB+yDCseBXxTVe4b6dDJ0diVufU
/4qv10kj/htSbAi1eaHqZjsGwBq4lwF5bT+AFUJHyRyFdxLuCw0YEjAoKVj6uVXPl9F/OytitoYQ
xx8CcjFViJ3B4mbsfIJEYKxpfeYIoJ+08RLDFUqXIf/ZmpUouCToQlUYizRwLoOGCtkrN6LznSgP
JrgvPUsNzzRHfhfWS0IkYMS4vc88r2AV8E1e7hEzsRRTF/TwpmTQqBIGQgb5l9gzY5hF5u7p4uNu
832LVMr642rdd3H2XOGQXECC71jByZt1Xgl5auMLZmISqZD8MM2EaP0Hvklr8ztGAcdXU0EfDv7q
61sy1wv7qG8z0Jp5gSnvg7SEWSd5HGRarK+eCkqeljAOP84TlpO90dvqGagSWoTzA6zjTDIIWOta
I3uj3exmkJmpwcbTi4GQmRE+m2vaIaEeS9JER8ZTkKmX45Vm02LwZ+D9ILvR7h4XrztgAIYQBzwj
lM3P9z+YUJ3ALL3kORPx/lfUltfRjaZenpyegIuH31+9lpjufF7ixjLjJ6atN4F+/QoEE8HMTXIM
xIaEMyF6wfM0Vdk/1UmdPMlvpGT3eYQu5ODnHvnhB4AEq1kU0bddTjtc63HHMnyWeflcYFpQbTru
VITY+JnaCyhYC1jUEJPlUwm6GjJ3pjQVFRVGIPuWC+8+aKTxTsADSdAEB7BCg1wATPkCyMTweYK1
ACgXNZbWwoD8vlMUthtz8vnIP9Bu4+V1kH95OXosYjpQat3cxyOU2TNJTaTyHBYiNEfUG5Fpl/yH
nT5gEaPnHkNKfiKB0ZY4UyCnLsy9yK+BrU5CbwTee8Gl5vDmdQ+3XxL1+EOYBL9KZzJHRJhvAW1k
OfrvtzcCkFWtT2VKugElznh0huhqsRATmoX2SASUWvyAIsKJ1TB9XlhJJY9UknwDWKxjLniNNaK3
hq7Kl54XdJ/WpB4Tw/UbqVwET/6XN56zlpSvj4tqUkz/BCIHdxpVxuQqh0XwKqidZYjhAKKkYYQZ
KeZtFZCxgH/1PRcd7tNb8o3lvzp8hihrOa6gIli7DffJyrspFzwQJsx7fCcIRLlPeMhJ6wUhJ8IB
Qpo9EuTqFg3mZoItpfFh/NEpcLGOwZsrr+7Ba8kuOT6mZjgIaXNPbwhORVhFBwi4lufyhOGCGSNt
yHQu+I5jcigctsoYDXIL9kbRH9S+MivpIol4f7G6MGp83W7P7QrIAEXtkVB/+evWvZ42/wl92/i1
MSYyHao1kl6A/ZHGkDuicChApvYr5/Iz6k/luhFNuzDKk/vcwDbCGE9avB6ARayqoRhyopI8Cg4g
bdWdTXB0AK7VDcDlsZA3d3Shiye0Ihlv02HAewms1z0mnxy7S7fgg/ipzmumhW/KixHXLmvV57G6
/jOmZnbDqkhXcLuuWCkCEroQGomUfYChHWnM9v0XaXKwu+B3kFHHDVlIufBpMJmp2MurrKx8GjBv
7M8rgh9nCvvZgKLPhi5M/8nzP6YdRN72U7nxjIWVtoTxuPyrZgpL6gyCBbXI6hWbOMRQ4YC8wdqB
z3UITN2laIR/xXAy0ki/BfejNe/Uk2WE1/P9OISvWHdfwmPyfwQM6TRS0K7JgstnhdAPNg2l4V8/
IESAOQIMteFaaH0YBnG9m3NtfnsTVPLfXqVtyuVtiT4FtD0vR8bFfhELFUnTYR2qPNATdURy2QTv
11TjRM6e/nNSwsHviHLVHkhvbRN5M9huYAgB0JOiP9ByatUaACUYnil1SnTJ9dADBO7pIcrNO1x7
HRHso38mF2WDNvHbMxpDNpHsD0rvfDt7+EyGWC2hJjCSUrvwyEjrxKyCXDC3PyXOWmQdFDQTZtef
n3nUIPd5OyIR04qvfdRsP7XXkilgMAK9cQvJc3XoUmI3hP2itYb+p0v61WJjf3uG7/luSk7bWkv7
rbpYS+xm+qLJNA+lG2Jzhm6kFs5wq0esh9WcyKdicieOtku/JPaoNv+3ZNYkJW9BspkmU18174Fd
wLqGOLhcFNkAMIxSyPXFxnlsYw0Yig7ciHQ7dLnWCLuXBUjx9xtVKD7Q4yPm/ZL/8MJ7LodQnbrP
DyqweOLOITEIJdVWJBl2q+GxTI0JIyjChcRYcDryhHeH94H15/t18DwWqNa/QNIis3GfW+7nZCH9
1icvy8577uUzZYPp8MNW0G8eZ2nJ74ZUlVCA+edY85Ue30cYdoHD2hAUlOVk/D4U48v4u1UNL0h3
TE2gTwoT4zXRNY/nngUFyXQO92vNbqjjBsS2C/Gao58iPR4c78lA8gVPhYdwOHR2PzYI9l6o1N+W
sHsORFITOL8AYbiw4btBN2+k8VwIhptcQU9IYDdd3HtXaSrDX0GDaAs9fa1NV0Tz42jOF03yefkq
Ehdk8p8NDalIpnIIfJbeYTDMHQZGCdXbKyQJ+OY/TZcSV71eVYCHCEyxo09+x4psceTu5xdmGMKn
rF2kU2c9N8CKWHxgwluPsbabmrktMqa5BJMB5csA2m3UTmWC6rFoVvEXyemJNsbsScIDwaQE4uD6
JvMHKmCYluN7T34vi032kKJqbWRo6LlqB+AaPYHEEx0P1gyvysw6EZ6Em9nTA2WDOfMnjQ0CTOpR
jR14QBEuyX9BJ+yyDZ+mr0wkH2Jcm8oBUjoor94RqWgqZqKF2U+b42DB017OZIaq3A4vaHG5dDwr
ty/30Uaz5zVJqayJCr+K4KtQJIrSOFyIzDMw5icMu8h4ksWk9IdwgXiYGDxDElBI0Xhlr/0FAg5k
5pMpFqyjsjGv/mdFgjIp6vAnJG3AdYLavSOmUNHphP2HztKnp6aa4g+XhHgjgfdAZCsh3bv+UciC
eAA+bIjS6O8CRvRxBmWiQKx/+MQLaGreUAdbkfOOdGFSHMwNTsDXnGmBORsSkH205wuoob67BJ/j
JcD4BPeC3yp5E84G8McvJEzS6O5YUNHbjHbbKRfxcQcmAXIDD+UCvGE8BAnkdl1Z9O+2EZqd15gL
ZojGSFQqArU9QrBmoqPvJ+kIMXiBgO0nrBFcmYwKAh9Z76BVLnwEzeynuqQ8wmNgnqQxFVQIoILY
kmDIhpm+4kfyHSNkgieXx5eRNPlSluYQgtZA46HTdCUmHCKHoSDpGZ5Uy+HiawZt7n+ndVJs8ixf
kbGG+DzCLQSexyr7/GdQWNWMPkXQk7KzVcJvR9hc9CMkVMoKZiLaUGTD+Wij5zW4Ekq0G1m1+1wu
qFekm3t9R6jh8dVuIyoHmrFqYFo017xQROeMhw/3ITrXv5fIeCbymAv+YV+VCA+6+Z9I+z2qtVTR
olfpGvjhFb9E8cLxTQBy49z0qESgTcwkRqr3fhgip0EZ80bQUf6r5ixfkTHZDlkaPoQFxusWcCDm
GcelzZL0SPiaQ8zH3SJjunCkalpDkKLJFEaXgsQci5OlHkLM7gJyNWDngP4n3fFacXtHBiGN6VA4
XEV/wotemOs/OIFf+FA9ciXk8vizFioM5yBsH66wUaAU3DDOFTbBNwbEUFzS8hEwbfLLVGcu951I
XNTJ3b2ldc89ayXGJ33DUcBHx4R3VXMF6e6HnncDZTHTPYcaw+iRqu+AXbHGxwuCUfHZXeKKLwdu
Bj6Dn8uD1UCCSVtT4jG60+w5xpcbwzDUeDu5vfecathqSHa6TWR6THgwr4E0FFAJkVEZ/MpGAk6m
UABLOQinp16YabEgTTue+Need+Mn7NzWRhDRw6+A0nkgkXp/iefpPeyegBPUnLSL+7x7OQNsD8jm
JAotOQeWfDPsemRNtWl7tCYisorPn3pzfu8axYaym5XDv8cwvrZu3sQVIreCPFw0CVR7cFEKEcM3
uFw9ZgITX0fj7RjCsMEq5LS/mcNRlGwl6mKf6SAHw/4jZpNUuUTCDnHU/5VDMRxLax5OvqdKfrjV
JMhcpsrusHv5BHz3S9m7mac7Nv1vvukMsC3NrR8gQMz61NhXrgFDXO/LE1Xj0q7C7Om/rtGLq1qn
g68gQY9fY/vQkq8swj/QAdBQh0zj9xahPR8TEzzhMHIo0moKk839hpxzrw5GQFhIG5GLkr2ES/Hi
anhblXCgupSsIx+0NiSOrHSSCCFhwN95rNCU8q3CHfGm/+k5I+kPCxJJ60QqWZJbY5zGaM1X7+WW
NCBaImiRnWDyxlZ5czTk62dBh5MUUZuj7pfij38VjpAu4oh7g3QA016QJ77s65vGspZsOY9X/LpT
ttKcrIHXfWKtn3NdKzIAC75O0+f1gWxpzULCvd/M2t2+yzMdOQi6Pe5nYQT/wQSF8i14MdUiW+QB
ebQBBbx5P7LQQZJO2oupFCjievHLDd80vl18iZBJdwQpRzoVN4rHSA0Frv03y2RXPdVpar6Eui6O
mZIV1TOzB2U1V0y2qHtBTKnXbTyQaL5Ewvc4/Eyodqvy8F6H1TdU6vCNRIly3SIk+/jptGyl8goF
etWFLJhwIG6x3BWjDxYUgzDs6/iKuYoIvkMNIQjKWD5CaBLlHg4yVJ7weuguGSFIWwF+BVjFjlrG
3+OQT4Tt0EAQboTS07/37pPhgEitzHAJEY8KFGU0unChD/132BzkcipRBaySQlJlmuLl/odZjJh5
KDnp7+N3WX5mW+VkwfRZJJiYzbN2vp62W+AHCMEODTLNKCr73w/avrbHm7/Da6wuEH37dYYcVCA+
ECjQ0YYXX+0NExPc6p3OBObwS6xiZiYzDnQe3gR1ysFEHV06MjBp5eXAtZiTwblKPpL62FbCJsZs
e8toKiCFkdBn/Ao/5/ZdCtMxFUvBVlq2ccnfwkH8w17YzsjvUfB8F9MHySSceQdCd/UcLRdJvxj1
+lR/hhp2xKJIbgQ0ilx4ZT94Tzlmx6R9CeU732ipS/v76nofKRw0Y6AddmXQ4SuyrEro8bnSzch4
mYQWz6nw/c1ly6XS95iT/8pUfiad4zFtkUkj8wU5o/+aRaPw86Go1eQmr2aD8MKezv+8UtV7pux5
449BefBGIqji5131hSLFl0yURw+OvNvSzj+xK1IrlOFtdnqTzlGy34g+6K30nns/wsPnTC08edeU
/C4TJYX18oa4LhHzPKblJ3hoSPLxg8uNj8gBEpJCbnza7+y6W7tkVqi/cbXCKVKqiYoujHLrw7V0
hLrxlqA6Q9aQ3S3iIQXa/CFv7Bep3d+unA86n77jzghLJpoLw80V8xRyZv65oAweOvUuIz3T4ILV
Uf0Tux2lJFzZCGK3Cq0Ebh8wczCwtz7xVvbzHkrcAELzdrXIyXoicVCCq3BNDG8BMrbvufp51S5t
zbBAOH/8NDYCDaQEDON+Lc05he4i26PCeirF3FEIrgyC3q538oWQZ/H7V+n4avgWuD7gJvfOmId7
rVxiMab2hGlvdxPOP9vc04Fx0PbDST8dpAWoRA5QitUUa2qLVGbeVHBn/yPpzJZVRbIw/EREKKjo
LTMojjjeGLpVJlEQEPDp68tTcbqruk/s7QBk5lr/+odf5J9B+4HAY/uHKJq5WQKDNbfrevnCY5La
yMeut6NXFOkaIM2NDS0Z0jb8acTZY+KqF/BsZRC4JxFzL0avl2e2n/D0dN30O8HC8DiWfLk3LxE5
MVubXLPay0oXY4TL74ky9oOdGY4mY4MOboTUEEJCvJNuQN3ydbSXG+v18oYDHIAsemE0wYOxleHN
UE/fKVnaF4I0vgqRGFpP9aJyO1BPYOhdOCM8gzIwwt/9Gv+MUd/MO3vEqdy47/FKZXIB1TVutEpa
gw8M3hhkonCcClWJ/BhsEUVC3Jo2udWkc0neDpHL5OsfYAJfBT8keBJklOVux5i5ZxJLhYVbOkYy
TLJ1sZ6UflftUjDGyVQR1jVs7rhtHsmMr1+bJNvG1d+HrFwY4qCj73U2OI6g8eUPVV03lwqmBJ11
gQYK4Vy4Giqz7ncaxutkyTHbO0O1EGopOjTesOcpC9jsDnfQKRig72W/t8ow3nAa+Ad/A5v03nnP
hwmK0c3Te4+sakY9KPDckrFMaBY+qbyhAyWR4Wq1xMUPDyvWEJHfLDCw58/fyKNJYaS6E8qQ57Lk
pNTUp/5tppI862Nb6fywBBEWq5MlYircqJllg7U9Gub7AN+n12IUOsO+MCmSj3f/t+6O8b24f8l4
rmYQRiGSiPJ3EAEew5isDgPJHMsrmc6Y/HQqnjXmWipDoQNlAqtoiEXmZiLj9Ne3hrM++NrTBG5k
E4/XvC8Tux09H1C8fl4bpSCyfQNSTL7EXTzB7QxI5LAMlhCUnTM1XQaBCaYbdYk9aojBnKCxoh96
BoyELPkq9DiC7omfwWrcCBkss+qfEc5H24NPhyH4FMhhDtwKBBmzHDAdnB6fvtF0wl8AxK9GMXck
nZ2x0c7n5NZGstF7dH2bPk1qpp/BrcGCBKj9dW9rEi+VGWZCo9/iRTtC5Q4hs8iFa98A9P9PRZyG
+JHuhtzr7POHRG6c2eofG6jE1sZmE3KLKbaKFeKmtLqCIeMCXzMqxwMAVFzQOcqezwaMgq3EUxvb
M6U000v9+BHgQyMMlvihCHJ7zNPPTpHrZwb3Hol82uiGsthhI/7mqxru69A7R1bC4JXO18eJtsCh
TrTna37p99ebkyWPn3mJE8mmI3nPrWG/3SM73A+FwqbWoFRhIq73F5xeCjy0M2f04A+jMPjCAzMC
PnA4RnbvHQW5RSAMVNCVEB99Z88bGGbcar1W+Ay3L4ebgo8afJN968hHAnRThZqzhwiVGapFScQg
qnWv9AY4Lc37dGs5nC2yrpwRnnr47h8ZsIca3LJ6m5R4PJHTYHRzHswam/nWkpgmzmOOvS08lFlx
ox7AJPOrR0Dj1C0eFtH5boyb98caVPpwDh8KvsAInTAz1V3diMiUax8bV3TQzRrBTQ3R/Uo99hOO
BH7erZulsmL+3dRavxOz0w/XsDWfD3wtarT8kdHXvZGVyG7UwVJQbaZou4+Zo+7s76LHsLxQsY0f
g+e6wet0rXRCF03BlEX4mgN2Yj7tI2XmyU3+Xt0sJOiXeUnYeeiDGfZxsV/P1Q9+I1Q4WHjvuYhr
J8vJEZHQKSZojEVFJrjQluc3yog9Q87nxFJkWLlvOkJ+bWwM93CTplm+DfH9VRxeUpkEYb0oaVOV
bYHlOpR++HUMKJQrtplphcYKqRzrRcbq8+NSf8i7IUp8RNk/mELFhK9I5o3VR29Hw7J+gw/ysahu
2bWD75UYo3aP6HqLydG4tTsUOLkbemw24yW+QpBU5DNslqP0NdL+jLLtjwSSAmndhRMP/C3Gox02
PhwaaClPc9gzY1+qrT7Ucqe/qKyVsYoNlQHsLM7N94Rspystcl9hWxluPqoLDlexA3Ta99DMS5E+
0r2tL4hMP13V7wtCeXIsudhUt1R1dejVA4OxacQx8jbUHGPRR69ke82B6IbuoHHUgfMBsDl3QZnt
Cp9JDLKsPeQYzIEO5+uYYAmwe9ggGOyAAN/fJ1LKT0gEvpyLJ0YZDHRgroy5rjaYEn6lhAuVslWg
+wfkiJwenTkmfUzrelp1rb5WnMI07jgSFEY1PHl4LBR4P7GjxBp+iANMzVafPxDi/rLHzgkg2ScD
y40X776OvT+TRGcAOWo7AOx8aTGWHRzkstW7fgptk1o5LLIpPwRXX55jCg6bLFQxWB5hlcTgYtLd
0ue0PybcZN8qMHHhDeLj/lqNCUJmX2hZ/CVhX8tXQO81YXglr0tSGYeACnjiIEizeF6j2whIEhEn
WjHS6E0ZNS8ZTxIeK2gjYPjR7vyG1Ah6gZVTYdNPPTFzecOLl7dJ5svvC1b+aWsqJUQ1ATOCPY9v
UH+Yr9mjmWome2bY7zsJNAP4XP8wLaWeE5YOLEQMiYjWNuvV2MPhcLahUOGMts6gmTb8ITEFP5Q2
0eZTxurT/mQqH/FgxHWrXaSJKQ2939vo52YyOqUgN2aFQzTs6e+RW5dCHr1O1hI7LE/8kklJlR3y
83HEuhhgBToenr1e477IDxnOo8wvgM7CdpVX06Qw+R8l6azM3zpPmgQqLRrS4HTKvJ1iPvTK/iHD
NdrsQ6QkBxHPrUh0cGAegCv7JDl+ZLOjGMKtIMU7ANxLXWb4XCTpMYwflXLtOHvLJdskDsqQ6ipr
mKwlbCSk7QvOZrik0/hhftSQIKHzBLIs/4UqzRkN8gXlfYxLxcBQAX+wRO08mkwbiq0xolkkjheD
oQ7vrzlyrs4a2nVlE5kiyW4J3wC+Hq6ZN4aLANMUErABS/MNvWtipwOdMvV1BuOT2GPQJNDJUzuM
eEXYEDiaT0ycBlyKbUAFOhj0eCm8MVgX+vNjloVVkY4yB/LMkMi9Ly+3PZQ8mR+3wNlt9zwkQLTV
PL7CGQGyZYJsEG4nstVRNXSa9EEFjSYcxyUG6ZgY875MVdliI0n/oBHP4OthHZA7yXMBesNVy0kG
3EHPkTdcCjgkLOff9B8gWU2jHJvGIR50DogkYVqdIF8k15CklmEPFo89wU8JehZVeqQxI/qw9H2+
raY3N/pOhuH4pXKOgDlBfBDaWXaKEuIXfMorzA0o+9C7zBAlJV2AuC/1YI4z7LL4k8eXWsX4Bcoy
lfhF+ekmPMQaojt0nQrMsMSlbjshVw2SBKzY0Ina2QQbNawz9lJnfHCB/f7WLDnwzNd5Gvo8SyOY
9dvx141iK3/TUwuLkY/CSi+n5+WkXrKaflfcjC1lP17yqhjJwuvGGWfzKvfD7ICUKXzO+fST62eB
QSkz62nqRI1GODWnBuLWmQqdfD24TZq/DJwGHjOF6XFEEAN8gPzScpbH4ETESejv6FGm+CpuMBRW
yVmxU7JZuVMjPDiKyMs4QhxEUQNA3GakpektHDK/gicwptfenyezJ4JkXYIqDEmHRLzvJoSlD2op
u8VnmbNnITz/HHMgX/qAt1xrlQIPfQyk99w/vwyjlKBDF8OA/pIcrOZOTOiXceR0fORuA4xQgeHO
hgVBssdpBBRxWwoiTaAKDWwPjSOgY1xg3diSu66uxjxB/a10nsK+iX8HLkaLMeX6R7IvfjRFa/eW
0ZVx7YRJTYJzkBE3q/i1flJo1smuX0PXo9t6r5NN9SZk7BQ27vgo1KPFZlAZZbVQxlb5wooTyH24
TPErtp5M2Qeu3KySweKTLL6TYxx5nINUX83bSrfsodixLFAb47UCarySiFba8KucLjqtyZmwGgAa
ziHcCAAnyRJmPrZRSJvYvMkka6xANoUKTAA0MdwuLgK4Pv2VE9GR/GXO5DqCu0e42Cf30sFGHYgd
bzTSkr/xMdyyos4YspAQtfo5WB684a38nMIWWdpMspitchY7mL6gZuAPiAvxAFBMgXDm/FmPZ5ge
26rerhAccf8g7HNBEBrglIKnjEelTKAylO5jf/daD85avhKO+YrZ+pN8hmWJ2KSd3665xUE+j1S9
CUKGI6PpqJn24JWcTcU+fpHKV7AOX6cWqJHoNcTuEI6YSOKwti17THXNpx/vh4o55hruC9Jpu5cz
iBd0/gUCVLizPudub9+li+9ofqYafAVRjP/Yo49VFnZViqHy2OHu0ZO8dCkJdydoq8hQOy1XD0PM
rEw8lGD5oS2dMGmmTdoKrGD5myue2sL3YezsjAtcJeB+LFWeWXiTBUyMEl6hl+EUysljU0UkvYuK
RQyVHtUqBdLoZTFnGcfXAYFn8BdtzsUvfG2ebvd8k5n3bBmjQtXSYfn5rL4JGqt9digN+PLAqimD
OTOdZWgIHz/0LX/YjCRPcwQJRgxNRHQEQ31kHxwISNn7yHn1Gw4ZfyO/Ztd7Yvzwhn3rg+Gk1x6Z
aMy0wD3mT/t9JUEVDyPzX14Jz8q2zXUFmB2CADxZ758sXmJsNcg1nBue13b93pI5CAOu3zPJBafv
AIhHckExjLuzlffQdNSIk5BRZvNh8/eSDq3sjEazkYvrdjEwOkqPhM4nRaoZsSzTOXZBi4r68IvZ
UDytIPvT/SvfvwwH8BQ6w0QfB1Ty7OwoWdoZ88Hme/whScbTeSqTqNYkRvIGq55/c6+R1mfJqemX
YWY1I72KLYZ6xC699CYWWgJFeHOphBKiL/7iZwHz8LmaRE780pNui5c5kaq03ktKIVr90gUpUv3u
xt0ssceg1ymnH6Z4WNdo8YGcnwLbAIgikA6eywzGbj0NiVHH3BmaFSj9EUZCMZrjwkj9oEwnZ+Oz
kaqpUPUhDdHqY384bds1QWt7id3gHyuddim5qlzUzAXGrtoZ6y2/yuyH+3FDCWDnfb17zUI/gRjS
06I4KAbLMSGK8oJBP9UKH3QvvGkmDCvHH2HKneMLeYaTC60QcRActxahzVLI9dESg28ioHS7I5J/
fG9i7Yvhy6Nd4wffIOgSLoNA5uqao5mYD9xWxx7ws0sLinvBnk2FLKOLFK0/S2Xfu2QX5amnF1D5
1IF5A3ffnVwDsLDyztBKcRhETUnFwPVDchrIS7n7XNbrsDN6W045SNnf60vgy+MbTwKXEAfPwo5X
YMfQohE1ffYTCABT8XzS4jp8Vv7zehu0dAAYIMbUvj9Vu2PgAYAIpg0D6zBA/tWRwxv8DjCFoTig
bpB99fb9mukPHTPTRk0WOFiHmxZWpOhVHNyZ7E78K9k22nsPlewx/eb+B/7ZVpqG6pGR3MDPzubI
p8kc4EyTqrhlYl4kjGCE+k0YsgZW67iWOxogPCAh5U0ggENDikT5B2OMKhj9WpAYFKHCcIQzwHcX
LmvkjrUsB9WAPzPGBy98aRnenY+wBrT2Sg9TnAZLRgWnoPYD/tLBKgErSWAK3LQ4WwLaRWxFhPBU
HB2YfXzxPdQiXBBJ1oAuUJi4ji0wif5H2AdxBEWbZpTAPGzGIIUMyxl2KPk6n9npBb/v+t0EjBkL
ndsotCJqbnyZ/bfTmC8ZO4XGaD1DZ894DuoztNPkONjxGFq1LdNAk3qjPSJvg2HU88SNGmiONzk+
VgNKSCqvxCTs5/aurenNoHlNRIiPjx8J6aYgnfyshMU9nCg9BTWhnZK3ngPgKolcz1wvNhXrDFoQ
1lnRyCDpzMq3m6fdQRvXVqA12moI5uL71+F04fvYxaAVgRUHxsu9EADeQzJEJHNlD1uCKxw6I/1N
98ba3lC9v7RHZr1MD8chhlPQeXTzu4rBO/QLXiSIaBkwmt6lmVwxeS/0RKvhSIyuPU0ny9nkkKd3
YrhnNRQ/hlfhR6y/Tlxz1YXgDZ9jSEQ7In9E8CFpE4OnA8Z5KBNRoje9xfvpFD13iIWj3XSaobBr
gUEeK6uG2eD/llwhe/V46Ss2b5gk/ofcmX2uDwZOrr9phMZkOZInRiY002W+Czll70XYaGQ1f1q8
nSRDoQsjOe1LC4a//7X9Yt93xGqCr88GSh4eU+ktDwfUEAzMhvx09JfA5hmtnl/nF0OacjldsLQ+
O/C9+ma8f7X2UzXjD6SQVYHjz4xZdnbFOWk+QWti9876MFvnCdabektl2uj5a5Zge8EinNfwvlh1
L3ZFGPAJMKL5Tv1hpYeIP9HgU/dNZtV5Hb8AXO22fx81OBdLf+/+NsGipI+Ki2+v2HK5TMdYL/GE
kRWHnBBuTUEEziqRESi4sHigt+Jw/zQS+FZE+YUZLBGcAJfpVt4CUmVGHzx6iZU8KGMOdPle/ODK
t1hCwXZmhlOpjrRgKuk2gMUveJ0678Gcv/+0ul11Rq94lsB1SXPgpHZ5UjJLovfjAVINguXGKuYW
WW85BtrN8KxjryUE0KpqaKUQjmRIWunHkUPj81rKPRKQ8Ieg4E5iov6cb8k8sXPLszM8H6TEb3k2
RBXYNn8tzBus7+BqRarYcwboAFv7zSPIIzc4AcTlzEOf42NE2Rk6leIwEK2mbbxoFQxTmOOQVTvP
XuuSVjh7XgfcmP6U2pcDUP3ekSB93UxCuEo1w3IeuGrGtpMW21G+/Tx9Qdwkfwde0hhFDPlaiIIp
gTOkoht2wT11kqYO/eeIrUaavu8LbRw6dDl0YRhDnpc0BGMrYB87Dd6z0OPeQPR+pkFQSw/hT0gr
w482DjslU1BRN3M04YWF8Rib6CY+RQvLcs+fE5vhEotEuMMumAKIP7XCjkQPrJYt1+UioXgPzsdA
ZAJwo8RmRuPPK56XFso7X2y2EI4FQ5TqHUG7RbUe0CKEuBeCv9LSB63Txw1nEZ/guYIf6jB6P99l
TdXLd8YM8AkMQUJrgp0zr4anJNv3b8o5hz53+iIbopv1SY+jjfMqRGSrD17midG/UiDgWPFc9ffD
t/MEvuUwZALz3NBGrGgMCt1VnGyFXJcDmzwecDaSMWbJAq44Chwhzv5NC5//L96M+XUicBjhzxia
zw2zjzs/NGX19TSXT20FoJh8ZrM/hZgtwGCuSRDgXcD/5I3EheAf6pXDBjXsCXjC5/Xe+oQvbcN7
ZunyuSnewKn5ftoiwQ7iB3jFkSRcLPMxP4xJEb+ZwkURP1b6bJV8G3ESFrrytRpwllM+cOLoEZss
JMhw4iWf/7KPPZzmgFDe+lc4JuWC8JCZE2uw+2FFrC/S6RUfImhowLGUwBy+3Tz5K3lL8o7dMTaG
lhuIDza8opL01xOOU3GHFQMnM+Hqxfswjrz6uRA2WKrDwQxtH6wUBQMXzQuumBDwcHjwfizWS2St
F21wfRrydhESFT6j9F9mmJFCYZkG41i/BuiK3Pu48UJfvES2BRWYr1NPmdYcMndOEjv0XI5r8TgV
goRFLVBqp+HhrS24v4hUs0ZbojyGBIqysuaOtP+4oKHdLP+In112t7/u2DWaOkeJIkHGxPAnttbE
aYy4G+kpgEALuYd/CgYDr++WW/BYVs7bz/Sr+70GrEjK2EaMdyht6CRz8342+DvmAdQuCzfbcoMc
fhlSE2HLLguG3+NFAhY/z8JAW8tvlO08QwLfDyHlI1lBKPzlIcbrP24Cvsh9DUsMBHx/Pe+usXNi
YHVVEaUkGyG/dXkVdwFmLV5xAdPg3/u6PMgRayg89YltIVWRuXmf2R2MlLsodFjlA6zrtNe1D0HE
adfdAvPTD4QIgHVlYryuL/bduxBUsoXFYjPm8RXPPVee0is4DwwXmVikrfkQPpUw/GOWHn5WCp+d
H4LvL+49jxNnKrKczsMvZQ86guMsNxQNBDCZUyF8+2OCYs9MgFcdHQ0fJ9Z7HyQhVM+1mF6ctffx
MmJOok1Ug+azgUoe+l0fUswW8H0svXXqVr1I8f5dkTBcR8vzG9JZi8LkbUY4Zai7PJuGvalaTOtj
xt/LtfPCAIrm8qkG2bAw+nEAbMK1+IFXHDOY/87gWEoOrdeQaGDy0vQeC2p4igzmP/1i/3VGGFy5
PQokQjrBuVO/VwcTUOQOsWQ1f39OTFy1brgEdOveMzVegM9+zsyqCPbQAzYN7rqoBiMU1jy9PKt4
0lDzIs6fatczq7fdw2cUsvjEkhBw6yU2juC6rNU1+7LLkQSeZC577n4PrG/NTez9tZxIwUW9iTEa
pRqEvaQRWipGTWwAXEImQ+r0kuPb+V33CLTdAKVSzzkOZw4QbR+aPFboqC8oOpWlciMrYQuFdRrh
frp6hBuH7ZmhlMiPou69CYrrWX9sfl+/fPo/6Nc33C7+AS5EZZyqmQ/NlEWor5s+iMC6tGpjiTGg
aJGh1PJlIcdhc1doh0My22HwSRlEwun7SoNxUwfGBns6NXTh7KJFPOV2Tnk7Oa5W8RVEhdRHjIn5
pI2m67pJO15K2uCmvM2/2iJfyyxm87nXzj+nDvEwWMY7g6U2LUujIr7ubYtRgDJ7rS8j503sYbZA
o7yaYhkijHckPFpMTyXRCbb4lixBiuduuiHp3HiojXYbLt9ng1qL04f+3Eno0BUXxaAaCTbQC4o1
ilEkvVCx8OUJY1f8C42ssbqN6Et3kxjZV+E8Hs7ctOVbs/wx9hNhX1JN2mqFfnDowd2kic9PSx5r
/BBaHcWonqPfYGA766+AwvSlNJmCiZwl90VmJ6mfL4e57jo5GzI29UAlRE8Bw12RhtOTAlwfJ4ix
GPT4e9e1JppPrUohwM7N1tnMF/WWR/HLj7suxiJsjYUZPDeJhZ+HI3bcjBM9J26goAnHhFjSA3dI
XUINoz3pufvslbRkbPpiDge/hP2LldPDvinnd6kwSYXua4vSrikBRHoeZyHHLMCehw0FcBpsTHwH
F+v07lJNhGR1QYLm4tMVCiIRjE1+2irvIazNEiZnTwCChcdENzUh9Bb3ktBOvkXGpss0E8qlfxB+
BorwuBERSSPVaNsp7t9BoYlkZf/s5/AS/mKISp7CgxgxJz/BhOSa4FsE2xPhFhx5A5IrI/uu1BZ+
j3jQcc9WiF4hSWVxoBHh6EHxJmsLa8AJHGLoEXAmiHoiEFterDW2heXVoYAHgfVNgK8NzDDmF6Ay
fl9dUSGy537wVjx+r+t2ym0QBVP/WrBTAPLwYPNfrvjcXZCtkeG84K45MLhc1GBG8E5Nbg/ETPBp
JwlnJMxMLBD6wb1G1O6KYRfGSAZzBhhHGDjTGtDihs41da7oVjnd+05wLjT3Dg4glihnVsMBw5aP
CotybBOuApfqxV6LLYiHkAERttFEgzE/g6VbAF0gRwZa5qJ1GiQHRvPKPoz4lrhSB6EWCDNNyucC
LX5orqnHOFItno1BwxYxDtZDc3bkEHjoL/NSzTOkQAeJ6RDGMSVxJfAHoEFm5gjzCIi8nUVSS0Rt
U9nFwMwG615q9WvuRGuOn8dRuGPH/0SWpJwgYmH5emvHVoqsxrC5nDyXIHBMsAX/GvorTxe1TIzp
DE4XTBm18+XgQ7Om2hVV9Mvi+Hvrd3S7eV+31xTNMO6ZaC/E9xe2cmfbJ7krnltPOn7FwISR64bq
kAHfWjLB3r4oo0LM0IyAChvvUmy4SQvswciL9vgTod7k2M1xbWr6Vk8SUmDKLKxZCj0QUtTwp0na
Qp2yuOwJ7hjiDonmAR9jGHaRlRNXvefw84XsaoVxaDWD/X84EAVEhBFHf0DQB0Ws38/cj8Ov+Xcx
Ii6RtQqQBEX+rLbkhbqV4C0MPbGR8hgo7mBJ9wNtbM2ugoUhb0j5rcHNQRQLJW4Ni/a9LoV3VWKt
v/s7z6gbnRH4ADZJCD8V/+uhVoOMYAxq3Wx3l5iDdsdpv8Q8366tTrJ68QyxqgIF0/jNnyTVvbyC
QGmIgpDQBsvBd6Wcp6i/6mohTQz2RWXd4+DpWeUx7t9rnGbC2XCy7BfWl/6oXKq9bR9XrwaG9jak
A1PRxEbG+UtN9u/QpdqiZh2LsnWKBEMLyIO/ji8L5EdP7ZRi8vVDQCNtMAz+bfCSXdcgOz3bGNvl
Tz8tsNz6ty7WrYYFRqqT3jPuazPGinLwwgRJhqGymc2q3RiDCcP7J+9StQ0htMRhcEJ7l8+cUePQ
G5N3aSpCHIzWZAcXGRIILFRCCMk9vqMZYrlg4B8Wp8nQG8mbl3z5wWPT2VdECR7092Q1uYB1Dblc
eM6trkHQ7hnKbYHR71946ainIXPh4IS+vt3TlIAouiXFe3Z/boKrbOLkQ2LYyDth/qKwUCF25RvR
uQSSflf10moOH9wtj+pTmzfG/rcil6eva57e+h5tLPaHRkdOX7bptHBBFwRaAjYl7zdecbygL+qo
OYi1wZJ0bF1+uwsMQGwwqe8+SPpGmtk7pORFrHqHEkMovIie1qylzscQHomTCA0qK7yPVOw5+Tgs
AWpjziqQEmOwkbaVeY63IwEsNEafjze0GxKZSg/rQktmb1a3iIbJyyrNIQHeqaOuWnLOoCR18yaB
DHXruRHWkqW2tl9DrztCgZEyd1z7nz3TKVqfIcMS/c7pu8zNGO836HpuQ+TuZF4a2RsSuvvUvjKp
JRb4AY8+6zo0ceJtfJlxjCNfhFacXu5nWB37C7IeTAfPmLvQ2K7PyxxhIXW2zfaUoom2bQ0fz2Lz
4QvZWBiR6CfUcM/5ZweaMBtthP8Ueess3IHB3u+Kvcsa6N1uMZwtMOYw2dSAfZ3vlY7NxamJiD9G
WOCdxjJEIfDvjreY27F34TM3EUTxkyUqNOGbZQuh9pLRHFacqq62ZgynDaYaEwHnvgaOoLynDKX9
1K8LvgrnI3GJmiXzjakVJHxrt7HZ3ZkV4DEFUAeb8044rkLJaIOAwhHROQWyLbDueUk2hEQeAyfB
Vnx9xOoKujxihMhaiEkXxT9prS3nFypAZ/Mcm522MY/an800QXh4FMZfaZiKjvMGDmurTtVqzdmY
po1WY/nz9qIefqF10+ZZMBf2p/goxZW+QeFqhHBy17fNc0Xpcdjom6fuRL4zJT0cfNTY4tgqDFBw
Upnlj9kxDcAPp5E22G/EeyG+1HI4ZSen3uMxgpsKFZT+sqlNT5uH5EKqHJsyjkY6w1UQ2e+WMC9F
nxOODex0T1rNe5oESSkPk05m9jGHp79f4i9H5IvrBKUMV4ycmLD1dZOZ3XTLzD3VN83+IWcayegg
tMaj2TthXycKodRWDxSBGhlKsyOD3v2TJ0Wcl/MS94npRdmy2MBTifV+YYJBmh5Be0CVwjsWJ4n+
cYz73RIWFScHVKUbVweUuIRhZEzelpNZXoJ7+ZH1+jPzeY03G7MLbT55kPSTc3UxmtUf1Xa0f/Q0
gGA2y4mx0j2wSH6Mq2u86P6AmXvTONK4fG9jCwL8e8y3unPbVS+rYuqnv4Xt6xfXpo+pYptmCjPY
1fO+QX3LvC03dp2H/pXI+9dN1Cy4A4796euP1mi5koHkviaY9IotCA6coj2AST0Hx19iJrAFEUnR
QCcBxaSQ2wk69ESop04Q0yjpBC8csiRMAorgoeZbiwXNexD4iwaGCgVyskRB+8NUMncBOHxmZ/hx
VNbz8Ek0dItKtg5ZGZTbgpbFoaR/sNsgkK+HR+KI7cBCLgJHatpdX1tpCbt4M8zX/ZDLUm03OULF
/ERXwFWvryuGKLtSBW9//eVGhhAXjmNlqaUdvo3bTxx55ByOkApHPvPWq8DzJUOu+Fdf2vFKtuyU
dKpc8MgkP6rVK3+IUngLpxGmlQhcOu+BsjD3qc3smK8l+4fN2ISI0V0jsnuiFz5lkl8f9iM8zYRv
WKLTv6YAu8l+OTDqA/zGs0tek2JXDyhfNuRqeqynM9+EZNCYxMrbTqXrc5qUo5c4Hu9GysNLnxxh
8apaKTo2IfDsL/ACRSDCwVo4Dg8lK9Pczgt3dvxSHDAQ+QvhLaazBFggMVFgd5UGAv+6R5pYttYD
Mu6Ki4agG9IVdh6MM3UxD7jRDvZ1RuG5nokM+m1B1wvHN5zDTKMHrkCMBpjDjawf0k3aq0NresLp
AYkE+tIPxBO9r06PXjN2RrIhwX2F4X4BRP69TH4IfwSnV2NQFa2y8d/3ZT6ZWf3MBvptZA5h6EAk
5k+FnF8vGzrz/fElPJnYSwqPDocqMrxDPhQFIPAeqGioY56AFFBAWgEO6/+Xhi3AArQfWDsIOKmw
1U12ALxWxVQXl0IV5WTv+JwYS+JyNn9LcDW8ukgrm+EFRaAVS41hCtNVLTzAuGG6o9WyCaGWzWqy
XJEMNGMMQueMCbb2eLPLQtVn5vOyz+uzCbV9s2GC57Bl2bALRMaX2YIbpEsUHZH+Yq/C1cREMuA5
CdUpBF7yKL5Hlc0/2HFjGm3Dr8yRiM3rgHjeuQxr2Z57W9HRixwBKZgsHz0eR047NoxQ387hBS+I
R13NaGr1v3C2nM1nHk8Tmnl7PqcVH/1xHfdn636+3XsuBWRfn4+tbc8RKyFkFouQnT/e5SiSAkxS
YBHiLlbMcPCF3j3qKd8qtIi61Bh+yfhewFnBeDPykztDHQaBduR9/Y/+DhRvD60WSJIQZWHUdV7A
APvs9Dk6G5Hn0G02Xuc0zirRH49ImzMk58NsL//nPIBQlABDxwJnbvJcHo+GgA5e3FQTyqWGFZFa
DofSvJzxgJzxmiYB2n+7qu1hScY2jQvivJ4+NpwUHB0Em2vcuOedQdJ4ztw18fkVsUsiz+XTyo68
vjHgwyINDauORoXpHpJFai28xbLAjAg1mpWHfU+M46Wd6P5/3izkq0TO00GcsooXbCXuKDcfqfXQ
3wup0Lz2cuEYyuefS1vcfqWl9txnb9G+zIqtT063fRIVyz9FjGd6wsiMQMRv34dzN9Yuz/XAipf8
Eglx7DJDpmvi70pnQO1dX8+fFXr+MLNU7AWmA8k/Hz6XyGGy80EJiOl7dRm92Cr6/tyTwAERI/dJ
tLYnLztbDiNf5byQzKGXs4RxlcIB0orW4a10y+BTah50eMx9LBBDiuuPFgdDe88ibIwPE+Fk3ZrZ
1x6E9nuEEkhT+Fro21KixG4j0JrefA6bLecS7Fj0cUYxwNuMfnMqEor2eInOHSd2bviEpY6jgASh
ys2xYGlgnMihPYHlMVa5RKUjVVfpPU1rr6y9Sjmeh6QfawnnjsG/SapGAJPPJ9QaI8G44nlVpy8V
1wgaDqzQ2IxpERA4vBGFTbj8lNOjmj1X/mrz4kjE4BHGzX68aMe53o2v55jGK1Dl1Yc5IT5rWFm1
1YcIuU0Zr5Xz5vxeYJh/1rzJbp6L2Bv1aexJrAT8+tV0qrMQLVeFCUeFMKuqZu/xlVfKFVSfuP6b
0rfWj0/NVJ6boV01W+ZvP7xhInMMgokJS9NZcMoyvAtk4vYiTRf7CV4Gphm7HWTsFZqk6qDIR4kK
f8CAnms0h6ui6BGTDu273hSN9Xil+Onsmusq1YxDzuE9mYoI16s6BtrHV5IzA08Waiw2GchkAQHf
+B+hedQnkX+Z/EwSD4gBp8sYQ7mqroq0JGuT9MOe37OK0mW7Pmu/ncQkhBuekvdc4irXbVLMgwtr
xMaJ6qxCOKn3tDerIr9n1gb0sU1NaWxS+dHxjDmJtRLDm8mMQXbHo0+Nr3te5FFbtW9LSkyyjHG2
eOmcWRu+5+pH0roErkBDiR9Bj3A9rH8B8zoraqd1CRigwTMi90Hxut0EdAox/qJJN4BzTwAVBtbo
KzoHneHIQGaSTNaokXr28DvtvwKM6o/yGvYSsRzqSmm9s/6B/B9hASZTCVoj9KX4BvEeHBu21Qct
wnhCJzLXmAiDorSa4eFAuA1DZu01caA+MwuCa+hEioaAGJMf0FJ4vLiO6BOu1hdqDfpgsAcazBks
RZiwnyD5ILPDJogKnfKESACN0mg1ULUbpZjBqJYHqH7wTshtUCcW11K1PpxAUrCigt5uQGEzi1yD
B832VAWK6RtUacRemKfUAcEyKhLV9TIxWjI+NztpOubyOtHbGrqZyuPQg2nv/rC8ZYODTWEwOgGC
t0wd+BaxHns9e/F3u20WbLGrSfBw3suPKFE8ZxWW+koyPN2cycFT28/IE6XdS/4j6byWVUXaMHxF
VimC4CkZxIS6DCeUkWBCgoBXP0/vqfnDnr2CCbq/fiMyXx39GOWE/jsgQwpFj17voNGPkF0hAkUB
aGlr0FJxaJ6q8ynIyBqwCBEJTlSCgRYeIY2I9OFaHEBw4ibn1l6mRYZU0e3ImONchqLyntcrTAMs
GPxMZnvhWZX9LdJ0c6SnwGL3xCHa9bD5rDY9Ant1l0Q0gjyevaDfTfHEkGzhwFvjuXSJ9evZo9VL
D2hRLNizlf48xoimJ29rqE2oYCS0kfjHC/fKfbf5YUbChz32vsgVUc49jS52NAorf9CUhpYcxiTM
GwOJeFqO5aS/gibrQ5Ft/JvBD6n79rfvI9QjdXDst+FirGL3YxYJWtkuWMFYupLR5BM73HuYlViv
KJrEKoA2sNP3Hy4uIJDd7Pv3pR7DoONR76kCL0J56EWo4kQa2CLG19cQuPtL7CGPSvTCu3LO6JeS
bb69st4Wb3NBkA+nQ04Rxvk7POB9QRtxSq8ppFwEocghtwclppBIal4zkf5gh/D7w5BASF1+r2sT
Twc28sIMAkIMsU4QpAJGk8rcF7rPnJHuBW4zZr3vWcfPOs3nuCNx8sQptNYJEjgBUdI2u+6G1a12
AFvZISkOS5xT+dMb5jOOxZhBSKi1xTGGInI9p+wtc3f9gSP9PFVvuMA8DtfzHqYGE2JWUsiuR3xA
TB/TpVm/JxifzpwRatDo4gvyKFQbfU8idhHH1YpadwTyf6QJvIReLQePhrzleM8gra+nOxEyjqtf
BhG3f0H0F/1xv24g0FudKL5MWyMMgFUcaEBBxeo3sQe6bU7aOTqSxLnJEWe8Cbog1ieiYXayP53O
n+DdguZU3uZ7Q/mViDqfSo6i/w3Xl+cJwfOCoWeyWi3r7WUU4rANoitukANMi9YBsP9DI9AU4OT6
GFOZmjmqgGXeraFJ5Fl6ALmE1epB6Gb6grGTfE4lcx8l7TB+zmSAhVSPs0Ced5zpjMdoF7MhMY+V
4aA+OmmuIW3CFXX3HxRCKeyEVl+23pqnIGnBUlvusGwVDHnx06hNkqD3A5xvxHeSdoYj7u6rJFcV
tgQUNIaqTvpeV+7yGuTHks58oegOahmk8qUuraHCO4OX9dqOcgxZbut/JEbcPjFoMmTEYKnJjOUU
+c3bVjJzNmAJIWU+2L+J4Bwvtv2BqQ4QblybZnWP/NGbXATcx9CbMf4N+iCvaOQF+kmblXyKhmQX
mfmYm7GSdwuWl1i1eJO0yhgfOS8R1L1PgLs48xKZEI1cLFzG9TX0uCmgd4Bp1kLwWC85GBuek7tb
ciqJDSKyyegLSJg7cYJHGw/9qKf/IqP/tUY1WCokKHxFPqGFnTJ7A+JUzqzri2/o2yCW1/yEoBJQ
aV0TouhelZl0OYdvlHFC9nK9nlVjC/S3JSztzN2+xSiDu4pggM01no6Nypfmi8gm3IGYFCO8xoHQ
9wS/jqiyCuxngdCTREke7vN1sy6MKKPd/5ItklxX5ijAgG2ob8sBwAPuh3yEoE1e3tjqFrn79QtC
wq1+6WccwTtPoVOoCH/V5jkI4oiosnGE3ekRkpITN8tevn1t+eCLMTJIk61nZHajoOhx0X7XLQ53
KbnrV8R/iy/CTWnVNKCTn8xRQARRLnJ8NtUmKJCooXtgPe9t4BzxlR1R4XXu8gZ9uYxC0JMVuAhL
NtgXuOfTkTlqGXW9l76u+tiN6n37Ah+bREJiBt+zLhuvfU4xxGPns2HE4H2gmNSvvSZS+aAp9mH+
8QHbhMctehk5ATnY9pLHkkxN7BZqvlX7gMNQpoFlVQYIG+lgDkNge4b/rczeeog2ogFSu2HUbATA
8XBcw18oBweQHUpRHtg966qR7XJJipWQLTXLO3YSZGx6OV3LKBfjGHRxPOFpxIcwMiFPKiiKp2J+
cPmlNiYlbmvZTIBK+gbv1QsTBwE72A6+Qkihe6xIlWZ3qvWJfaj4itRdShIzi8cZ0tEmVixNJvtz
XnHNDdpw+GN/VQ4wzKGQckK3faEu9DnUGGUEIGPIaEpu9PwGrJz8kW5Btix6ZdzJU0KIS33WOhDM
36lh1QF8055spY3YR8jHDLZYWXRSnveboWWAFbqXvDIvt2Xf5TCpsZ/4m+JlAjhGu7j26X0Hs/3q
e7aPKAZn4Z5KXb/PeBPb0tBj4rmhExQz7DImqM2UB6eO+HzmTN3/zvg12lvHyzp9zCK9Y/n/xURS
nyGMRrh4qGB0CDjpYlvGJFQYGWK8VnCMjfXVgJ/Ml+zi/wHPR03s4H2DsxmzjXw4ojE9kpkwjlAq
wtB7xB5S4GU0G/QholnkaSAIOQdkANGRAO2sgkJkKUZWPlcUJqcvCTgHkQL40RHJpq05ZQIkE3cR
U0iomtP2DHy1+8PTixa2pbwrJgD+/oefunQBG2MHMzJlKsSQs34TwKB3ibF7SWYLwELey1jTqTH+
6YymMIgAOoX7G5iQq4f5i7GVwxVcs6B811PzsQNzAPND9YWSA9nCrbg+rrfcyHwjmmzgDwEWVun8
hqjfnLJPHt6VfegBqrdwP127lB9DfV2s8KfGxlDx0vtlju+GvaEiCIjoKlyl9cv6h9uLmylahAvF
yu7wCwpyazg8I9PsN+M2sWr+03BGtSuRIhuRkmFhV2ez6F3PgfQwtp+daoxlf1T4v9Rb9I6dQs3v
x6t6wbDvL7x0KVQ5dJJfKJp2mvGUmVND+o9l46PrYf+y2DY7mYubbQBsMVDwb4MFcD3mOjcAhfOf
ZhJ09p00M53WgacAyevM4jbgM0NwjlINP8UCzg95un6Q/OlcmXjhcBYGW8yUmtBVguw4lv/yV83p
9hlYy9hc/TYb0oQvRpIa+4964s5Rdt14OqusGNM32Ted/tGOv8zNn47Sd8pu9v15ZTMZKpOiDFsj
6h0SchfucgiWkg2Wvb6fYNb6mp8BTU9WlYIlVtS95iw28Vj/9DDfsLYU1bWm8x71Q3+jwJPVfOSY
aZc/8nRUWsgIquYzh46MDOJsWAWuv7A8i6EbLVZiXm0kkCPDY/Rms5z/W5LW6+477b9ttAt4AwrF
YVVEDkmkNb+KAJZWJJhyx8CFCJLj7Qy3oVBX+QNRMECOsODWWXiFDhApoWkLcZnQPGKwFFT9P+FO
pRN4wlsOJ/82oP5RnQmDkFj0HI8csf+lYO3E9u5XLLqZKcSaqC9wyLSTOf496GbCjhWaqBZlNumE
14Er6/F24V5Ri+K5fm7WWiPqAjyW/wMNHrkfxzyWkEO0p4/BMx1M6mYqKkyHkz4Ure/RhMAouILF
x8SX2fxlbHlruCI2R16rUCBlQos44eYqMrubwtsT45V//QOxn2YEUMKMJkhkhio3xXnFiBiOExsV
FNhsNutxzhoNV17IlOmh6eNth+NBQ9IyA8Q+Gv6fC5ONkOGFX9dmEGXtZ7WRiC9xGjSu/AzOPVSa
HGrw5vHFGXMz8/CoM3ZxONbvYYxQnkyDl4aNnzIsjsNM2uQO1OTvFQFCFjKOxZwoXfKSG4zDq1Nm
M1jjp0ic5mJBr9JzQy/yng5BUlbvyTPhqUjy7MOOhLvVjOnXI/FiroqaJMqH1pEZjsRRjJi7+TWF
H9OeYi7AB5xiZ7rC4IlrDhpeYuRQA+Q341jvP2DfKIThfUJVG+0FyMtldSDOPJsnrBooggu4Mnmm
YvZ8HccxYMAHE+2sz2l7EImnyx6XKI62fxr/Ll4gYeBX5ANfVj8WIvo0xQPztfQKwjS79sKQd1DY
CyC478jWTXH9xWwJ7JKpLmR3GqHYVDANTM4hDbnRNNGZb+spYhTIMtX7SLUFM4J5f8EuEU8a4p71
Dq0fF/5pjU50emhjZyj20wF1k/aJ5DCukcWho5FW3/2EgOgHFx23JoQLAh9MPEwImnkWc0+5c15Q
5QpPMxZrmrhKotYXb9ACKNyCXGA4OlQPvT80Pg97VHgQ4/gX7wO+kP11djR/MzDDktNS+lilSkhs
bWPmNFzGhJniKxoffgYzKwmhhOmgPw8pNzfVyJJUrzX2LPqBQASLFwu4N5CWgIez75GQZw54Acff
iAelIBLvzbH3tOTOxsD00mcsqj/6QTmOLiQ4JI87j2YMW4hudFZTcDI8THY08uqzaHMnoxNLg+hh
KEb2c8g4kKNGB/6uodCMwW0WyLvqD+Ofw5FB0AIyhoLF7+XIaRiRPcKeH2AlGyyrbJt2RLQaY8Ae
EqOEJqfP9dCz1FlCm0d/uJAXBA9jdKUk+Mx4z3+AKYy9tksvj4cLZ0GWnA33ehKgNMxb4h7h8Vca
GRbg2fuK4/ceVPan+4Vv4HEgL9ddbfzBCEx/qZq3Fe0YytPcP4578JZp86HK5l/K/wdClNdKRqCj
G0AunJs6G71dtA1otAHqQ1FyQ5zDLCLgEhN1xHgpI6QgKwkEf3QeFeZe59yA5pLRnx3rNR+383Lk
/nJj+y3s+9DYBvT16C8e5Ya5YiZogebcDP5oFlAciiofDGMfQn+N3pTUYk5rAOn53d9Sco/vwWjO
Pbht0JMVDqygFJ2bTvArwl6LTNcIxK/YCxVkO9MmJBcdKsP/Wft0zdO1z0hgJI5phTjhUJSDc0Br
Wxoyw3JX3Fojlsx3gPIJO7m51VY8AXSZABUjENVZ8Lpt+cGOq2U74oxMqhODTWTV9rBzk5sEL0ik
BPhGaSrOj6IDoPn8JhFsQgtsowN0jF9/4weR5idVKAjJs2sYOpKTYj3vNpkO3YmDVWoPPqxiLeaL
DRdG0xMHBhG/Xb/s4bS0twZbuphVpd1WPWAl4/ClL8aMPfr2zQA8e1hHXr/qbL9whX+/wh44mZj4
rD1XjZ9YhWHskzAIBswOFWgLD0BCg0uA/DFGiIPOQzsOiCDhLCOJvJIvehOcbgvuY8s3/OVEMaHt
BQPYTEhQjk2jgALf61t1w2GOXz3jNLffWkbjriAMueBGs/uJYNiwf+g7tf8XGfASxcF/uAg7f+FC
mn/OolTC0hGr/uUcc1V94haOP0OwofOY7jIdorFs0ZmOFxHxHw/jz3VLSGcufigu3KGLx3TsAUVw
2HobPpIUbtfO3j4Jf5sHvrGU2BKohjfKCYM6P2Wj3jlCGvztARa4FYOnZxl+AdVfOEeLC/GAyod3
VFvtfwhQ/WU9SU3hCpptq9t+5t7U9QV7+TS1L6WrLpauX00TeMnbRQq506Bl3t4M4tNw/9qFAj7H
MGsW1Lj+DfkAmMMmS7QCeLj156I6VkeYyW9pfzzkcOt+EF/49w5cyFSfJp8+ea1AkXqwAB2j6ZCL
cT/LZyS+qIgLzO35PHy654GjeycsGmF4XrBYWPD4KK+D1mcxMiBaH5tbNyGPcWIu364JiA3/BlUw
nDrW0XBv0tgsT8vV7AgbtoiDL65v04GbnVtHToq3envzZ4a14G4ww/wkdky+bunWalWfyG10lh8i
B9DOQp1bPagw3wJxQdBW0hqmGuIxIBJzMdSjyUDVm+ib2WMWBN2c916eWzPX4EyKs8lcGdCF6BxQ
NKDa2Kgf3ZjNgmcQWEeYFz5z3taOjwMTmr8kC9G4SJBmD2P1NFlXcKpK7306CiOZY5qF1IPd5ufX
Y5ZQikosWgf25AXCfaPHA2yAEEJEFSLIYccPF8zcWwzFX35EXiV0mjC6a2sUruMh8YYysboOgrY1
DzIXAG42M2YMufDVE5dFdcaHVLF7MKT6yPBQurQ6mvArWnAzrHt6qBromZv5jCYxnQYi1knFUOnA
Fqq/0IPQD2xPz54eZxHmb3M7ophaB/BiTbuvLb/gOJ9xR1jp2kCN8lspqx6LpUX8TK5zJd5cZGlo
syCStgH+XhYFxLNr7svugsjJsdAmKOuJ4X+8jeuC/eVmBABlDVa868aeaiJEJrluXPgoOcwu/2TY
Dw8JOXcqqzyokU9Tz8Ydm+/TE3kruoC+63fm0d+4vxGfaQVrq3O2pp/oYSH9T1w9yLaB9bUMsAh/
lRnLZovep4Y7yR1WET4hbf7S+WQ3q+ecpGjOySmsjG4ZjjO6hN2ltreaPuNmanR/Y3FTjx0apQwu
4YdRvNBZj+GgaeiBkDr61n7RLvnZ48pwH47iIXK3tDF0RfpxahV4FOu9MSnpwQLIBe4+715rJL4j
DqujQqi7Fcp/VnyakM3QvNLk2djfTWpWzo2bHQkcCAWVyWUipDswc7rgZUeQuPxJ4v+eCHr+nf2j
PsfWclKqaEWyDYZ+xbi9NsjdLY6ChI/TZfmcLDLkNDbb24woyD5eOqIW4fcVZvK1+nKORPRAQIUf
xYKFVfvu+KZ+jNfsvnhIzuB3GKP/NqFMBSv3GsiQX/DCTTB8T9KCaPL5sDopxL0JlfvAgkcb3+iQ
Qk8IWC+zTffNeJ9eqjqEx1SaTfu+lcU652TOqN+/b2QE1dwcAYSqZMN9Fn3vTgokQeTkQvnVH1MI
PdT6Bg4NggdpDugx5J2hRNgL6xjTrNeCpxFFvE4EbYWWQAvvFRyp/8RRx0eTnlhDUQK9DJMVIZr9
K41uZCdxgHUbY/nOKU+t2UXEOsaajMFBdxzF2c9k7sX8YaKbzjgNt/clsRULLVCA4vcRrm9Bt3Aw
wjIcTxfs2TJFgEdAVrbh7uLcWeJ4z1X/KLOJ6a4WrgyfVehrWUTVz6x6h8wqBZuxUR/fSeKE5iA0
pURhQlKaQmchWnjgVNbq52IWzS0Wl7vHTvk0C/JQZhI2luN2DODTMOGyu3azMSaBmtFqGxfipoZ8
SiGIVVNnkEU9lyDLmEvksj0O1eevI5ycrJb9Y7gv831c8AFzZXyPjH+Y1/FEQhc7SG4H+PApTCz7
M60Hnkyk9bwrverYcxpePjFFA+I+jS6QNDcacuuOUi4vkjZe5uyOdfeDqRSAWiOrYw3tMagCnjgz
c+IosG/rCMXGWxD2745gJn2v3t3RDuYMUn8UwnIJujsc+2+WqpTTvFepE+WNIRIunipD7x1oczCu
DzOWbghhMB9i34YCZbqLu21fOzFeSNT9AI7+CLc/vQbT+kWWszMrF1BbvAOt1dXEd621MQknupQc
XzD5wzfUsDQy0kUH/ySu7M/ef816io4MZfi+QrlHo/ND3Y122cMtiDikWIzX3RtNZionIUFUEzs5
DHhmd/kWndsj0xR/yof7BDEDAyzEvUKTOP+iod79XMY5uTFmLUMzPdwqX5T86RXNAkKIrNmRyQqk
pkDFAFs9pBGT3h+aZd5Qw7lISRxgEzR4KiQ6VQGvg0gsdherCfIRa6rzODKBiEFTG3J+ZDplrIcK
JrgEbWj+ctA2DDlMoAq4P40s3qFZ7PNbOzvYwmdRR8lsD4SIV9gZNrQSfSQ9Kq2YwEiikzlZ8YCP
VRCnYbCHoYsKGtayl1WDsw9HE6mzO4L9RAhSaTHv9O0+T7tAMkCH6g0NhvHoe3w8bKTZz3AKxZaH
hupwSXInIBsgb7V0Wb96JdYEvusezQuV09Cw06Nzb0kiHctNoN63vXia/wVCFomIKpnViPzTECMY
I5aF4xf1j2pW1mA0ecbOtjFHY/1B1KvHy7P47H5kP/JNes0zfdjfKuTnk9m25Y14RnOF8Y1j4Zs6
phJf/bm4u18Edia642FGqjKBEF6BuLnAK0IBSjQlgLi/g//hewJAnTU6kjfEaOEOGpObPCWBlhfH
n5po2i93qeZl0pJuFZkYwM/98BhNwNUqCzy7dl7wcuLjItR2kZCrqbDhIgwLqH/jDqfToeUANRTF
vJx3OPaqlJCsY7B7zDGQMePpHvB+RKfHhAjke2c3NT8evF6TksNyjaLaipWwR6nFnM2Z5605BbqB
OAn3/AgRuRQok/8oSSxoyjJOrE9nE0P4yQIOaR3sF+9Ix+UAQJsFUsWGfd9yXuW1SuWuoYeYnDTA
ifDFZNZR9U3uznZcBoKDg1cb4+L5G/B4w/bQviZZzA3HgJdRWhsft98bgwkwOpWbLCzxtCLKz2x/
VKEFTFBQMaWEDnRSIAhG2EC/VlNNzx+wTiCL25vrcLRDVWmvVmMkDG93uOKJxYqlhMLaZFSQ5dlK
leb9y5DCDvlut0/nTiPF2Ef/rcq7uvShunEjQjWSu1v6v4Y8eDMhwKcjYn47dGDsmnNFQg4da4U9
7lzQyX4LQojughvYGuPBJ9ZTtslT4m84oXbECHzFcwUD7ZGXi0y3IF7LwISIlbEeBF1sMtiUd/t9
Jt6WnaX3cPiLJHO7+XMYltLsJ3n9xhkNTYRuzT7FH9YYP+wzfE6u9MIkS1WOQeMemVhyOmkqE3oM
jgMnw4+sTKAwuJrMib5LCOwBrHElFOGPExzpu3UYIUc9b0yo/4IsLTyC/zIdKzdS4MeGic18Gl9j
PAffEPcNGW/zbBnTOxQZMblaqX3ntvZYlKmfaJ12qA8p2d6r69SuJ9m0aIwh5hr9t4+3nTNYjGb9
MMkPDcsecyz7ezTpIuMx7VC8cRxa5WBn3D67bzi8tswzIaLslF+YCikxGTTqtTpUUw0X4thMpn22
WeKI9+oCsGF619W5stY2JeVzyirddiNTDRC8xSea5jkocBDpYyi0RjYHLj3YdPpNMZcxIxdwsvmc
fFyCG8zlKhYHUtEFupunlmq/bDhLsneiC8BjH9HoX+bEp/sJxYqyrnilzZJ7gBfao62Luvr+oSPa
mDNsH3ujdOiHhVmdIWXt2iegZpL1wNfslqrW1e/ShUig18NLnlnN8rtPAnVNdANNfFbvorWoge/o
ME/Vm5mNz9qo9sXDUFF+282NLHgV1Km/aG4VOSCql6zvf/J06JWgcFJivxHV4/Qeuum8mE7yK2K9
igrKzXuRLmrQkqEDNd7ffdY1EkuOsnK5YEBHlvxGCoqCR7ZbkcBry0wbPqE2hEH0b58/Emyp3ViR
8+fGt9ofp7xxIwob0GFD4FT7ntdgH151k8x5TlQhxxnYbcCR2bj/nAakFrEXUYsgEj/h5asd8PJJ
PHnPSkj5GYn/0x+xjClJDCgnRHwF19UYLy3RgyDdROAuVPIdBwywE3YVtUfeEk/7uyN/AWVZgWmt
++nERQMURpds6BWgvONZiqF9n8zXgPGNXRMLnGpA+Or5xSh4QfxL5RJzeDkwCsZjTec3I0bbxuZy
sH9SLOdEM+JpDoBezYW65FGJEmiTeg7UV7LFXtI5GfUp4TOdQT8M8VeJzDyYf2LPLB4JOw301su+
93SN48zt95e5v+njcE/32SEXs2q2HJ04Tft3YvJ1Ei8Tgrj0LhgrDDbKsrNZZAh+lzKOHNSzYYRA
t0LsfrRWqMkuMwxN2KaQHCWzeEFoXajyoUnst+gV2Q4fs2TGgXU0V6daGkirbs4iA2cNI56TAulq
hOHxfr16xmdK8vp2IJQUIQVAf71d5MNzs+wua5Fkxq3ZLPPcki79+UjEZ06G/g8bJQObkA4xR2Dv
EefD11/F7gVQInpSUw7kwtZF1CdCUsLPgcgQm6rkhcurilxg/bcsdyBvVEy4Y44xsLlbjs7wE2zO
xCBjm4utUMUC+LnSJ2CmUzVUZowbHHsAA7r9aC1TZobvZ03R2bS22f84/FCFXpszdDnCLM7iIdtd
MPz7octsMevyV3qIBAg/jOYXiwFiJlIV9HdIEJTJlXKVGcCzGRAh+kz+gbIFg0xs58ogZZ01mAJp
IarhcTgFgqrBq8JzH5nktXn3DR2lk5a/hcieyOZzx76yY4/hZD620syKg9JGF2ZVtI6sH9sR502c
FyZBmnZ35mjj8q4ATcqX2Bk8mYVEWJd80QKMWfr8oDmHUvcWRCQO/bu3PfPwG7pWv6eIVXUyYl1H
t0GYxBoSc430TKYWA47i56q0M1fGfSmw9nT62qrglYwpgbwmLhv1hrx6kbpV0J0nrIKLyFUtKhhI
GqDBjehN2LI7eQYpgQ1oJ3JaotEF3iknIb4Q3jjHVcS9uqUtyP8QOlHqxECPVzuGUWH5I/CCFVWE
dXxP76mwG4mK6NiKzN5MEGL8mskbKqre8EtckdQlAKHIJSiBrgtMpXwD5y8nPIfhvLM8XKbEfA3c
wT+qSXBGLHvG6dSuVRtpEIuASBQQCV27vrNr7T+RmgRnFEMYE29jVPP68FkmO3B39KYB/anGbz0I
qjXxN6D5a3isw4967db82YeEkCdIElisSWTGV3lBFMRJXIYl2VZONdF4iwh8IX23j8rRlUWiJMGE
X1dheXIx+GJu7mF55A7GTWjiT8cYBb1B5bZBtStv7lQIFPhuUg7oNxVPnUwJC7bIoLERsoSnwrXP
CEMSQm/2mOO8g3YTNuOvfbCRrA3Nnyn5jbDswrpA5pMGaqfUCWIORZOgEFuRoWaDOXZj3tH7tT3x
duE9xTDKDK+fXpSAiH8VxCDhDdmcwIwpuBMJJw8+WlF6iNaM4nYuJrzJJaUPPBJGSKEnwfuLjsLx
7MOOS+3ES7PIrJQNW7h/wd8hzzg0Y8mCz8vxD1ZET0BKWeH1dMI55hAGAr9DjAzXFxFq5PnYkZMs
EMIY4u36+ANeeb0hjJH0EO5QYXMWTmTRgDzAVaba2GCDFy2ptSWqpfnkDZQHXzbyAy+ImjiPC3Hu
LRr7DBJpgIhT8yRfuw31q6Jr4rVQ2UZU/W/ZAeOQLKi3GPtHvL9/gMOqPh/9xe6BhkPzExJkou9G
FtoI3gD6dMKxnixkpJyszHerOw4CojZJ/2J0NyX+OuQi0K/CIQkoxxxhM4VhJBLf8H/7NY8soWG+
bcA7kOOaTyGXSDyq13keKIH/FWJy17LCiFUKDnlxFdXtkJ4gT6AQ6CB4Z3md1tM6sZ1CvfZ4GVzY
Ji+75B/iIXxEtbrKFcdAsxps8ZKIG5YoHyJ9VJsD0KpnFaevvggUn5MUlDT3GA9qbRCziqVrA5U9
NMmp8amvIgRl/cHKLETXJF5HdijYQ8BjVk6K6hitNxC3uJvFdc6lO+cq/v9t0Lg58FruRvq55WvE
tjAGWBRvO6CihDtRKMVqTu03qXbilhfXINGHND3LeJLJTnW+/FIfFt56cfkpNgn9uJSFT5klb8h7
ehL3ibizfm7N+8JRH9CVkhGLGPRBeEXqinRKXuF3NGRC6wY2DKNYwlEMMATSlWEVZt+fcp2L/ANP
nW0HvvPYFluEEkP223ModMmE/oMmIf3g0ezryKO1N6x3bH4oLNYlKmkIckL0ZIja3GEo75PW9b3k
jM4l6n9hNc6/f/IeE1bDlPKEw9r2vy70cDqtygmeR5QhMM8yP6Y4ff6+kOdsgzjInBF96Q8jeUIs
tOE5QV3RgLAJYW/cOzzxbA+C/OehC6Qdh1MIEtVInffVY6GuKlKJeUdaIh0W42OKRbSE0NnmmrHl
TGNtcwDbTEDFd0VsxkEWsbqh7dMdERwCjOKsYiroKAXV3/BSg+kYNozUi49NFuvWfWt2dgVPX/1a
o0a1cUhIDkFlEyOjvi1Hb4D8fAq431ujx0gnoMzfxsFdc4ZYDsbBaGxeAN5J/15mmx8YnjXkIfcJ
mgTQT7cXkHoRPqBN0vkq85+27N5HJ7TbMugDvbizMcJXhN7sHP05INr3aT2D91hfkEyckGJs5Mlc
u1xLWo+pzN6ipoiXIWMGhHvKxK0za2RnW2W7ahzSmglXEjFPiC24Njbe/LvAHMdNGSPmMPmiTffq
nQWO1eauz7XjFH8teW1cRwm3vahGp/pnNqcxCyCXrfuzrNHhPd0DVVFIlMrDiXeAJQJPdR+AY0rK
E/J9DhEZl2+CVm8JBVg0en6Wls3AR0RLKzmHE0uRoLI5msgoMti4WpP0FMBn+3Lrn1ZN9W+ojFkd
QZELblL0tvvxAhFLadxQPv3VxpTKroQVXUF60AJDixdwoi9UCJwQMyD5J9CBHHJU6yKA6sC451a4
G78s6ePGjkFJvXw//xzWYpXABNmbsTIRLxSR/AXzHZmoa5BgpUtqZZ36itTkeZh/V2Kgq7HgGIhC
7dNa2Mih9dmTtH1ICkWl2/VybEsirBhN4ES7EmRFrIdGkSY7TJz4IiqIlYfljN1Y8OspzZ3UOrNj
vkVkanrllmHhQVaPyXgMpl4ZspC1Ee/Nms714guxS7nJRf44OmyOIohi2C7NO7gaM0bXoIOgMZyN
2j7xp59PdJmIlhIhSesH/DQaHT5FLKUnspaYawZ6Q9g9nzkf9lcyh/aTLRFtZYs+7ZOzF4noh+oS
+WNOU8JX8bUhYyO0bvExT3EClBbm0uBzJHPEiSdoXXA3X+vDeFIt8ks8UROrudOMKHYTtprKLcRF
+ANZ7czH0CJiYaiLhBK74pp8EVqd2i2GFEMIjPxkxVtzJwTG/m0HBGkR71UfYloI7sapuZvl5t+E
QryUg+MRZXcxQSUS8gZnNhlbW+Z7AlCY/hPugdaF1iLoIeWHosVgcnpaYPC+xILHq+dDQN1d/AhM
wC9i54t2VRrs8tw7PXBzUsfEQ0GWC2Ls56Ijx8FYM0SSbjdHTkR6BaEQ2B0zbI8MEXOal4WU6MXl
qVY6M0qekMFgiSlhI7K8Rh2dwewSaGDI72Ki4oMItT9C8Ll9lpkZ7T98+cPAp/bF1OU8EOSKxGfn
M01F98fwhIp/i/c8m5PdDZ2ONolq4ittiGdkpufIZfUIUgi7LAA0zX+oRUDDriP5DJinzdEsUGuI
EZuogIoohr9onoSN+ZpJihV3k7YOa4xSo3DEAQx+AEab1Fo/kZZ7uMTxY/WV0HOScEBp0AZoX6Yl
UwbS3MtnRAof0Dzk3T9Py8lFILBSOfcA0ogJ0gwa6fpe/wwkl4NTdjaIpQV7myt2ywAIB08n8msC
jvjz+4Wr9exOHCIrxFzS7SOfq/sqH6xbVI7565KMt996o9JGt+4V4Z3GtKd2fGUuSFbXW/5o+gJj
Hg+dsufJ1bTgtEor+3sj96kVU8a0Shdf9v2ek36XESlsm6HKJrlVQzoqFHSEXw8Vusq3qPWt/lpN
Rge1qS3YUyIDYcJg5MMZfCf93lXuUVGhK9ibUGOH3xMjP/9FmEQFZMtV+bx+EmZYZHWsySw5+GGJ
m7MzMvSqgg/6YTdcNwT1iWmRdWPZ0SV2qHoGiefc2Yhd6wdKWSPtjGrVXlh4Lah6iWEWsIMuJOnv
AcRptPbuVfmV+aiNXcasyHT8NZESO1884UMWlNd0/WSNKIVg/H6V9uVg8kHQRSqJCD+nCEKcYt+p
g4xxS/BDvMaEt4NFiC/4yVJERO81tj4tgoV53L32BqbN8eV9xYxQcv9wZEdg28H4dzu1M+5Z8K1z
k3QuClj0+G1XoPr7q0pmhDHCzYOXk0EnwXVl0wKREnVpoGXnzMpoZ4aFi7iE+0soa/TeEt5z4+ek
GGwumMwG72CJbdQ/4sAP4xqjYlmK3uPWSI6AmzTPbVtL06PdHkkMoikn0wQfRSj8jWCYW95h6LL7
scUo6byDbYqlAYA+IH9npL+DgjxttinzrfGveHpADecEbKSfZTVYliayJSxAWvA4XdMNZczfE+OY
pocEvennLdg0bA2MIMyhnuEbno5QAn/0VX+y2mgTf9YFe+AG8OJBZ5QmeqbFKBgbUs8paIV3wJMB
r1ZQfE/3PUCl88eg5FeWA4iMbOYObGINZh8yQ7b5bWuRbf9MLFF2rguAYoCyqMn1xaBDwi8cPwOn
BcHgpSm0vBjHoYUb38hYQB5LqosoIuD32TKTAHE4ekfXQ+JkbsI4Jq9zMuGByVSJkkqrx/Azk1Pa
i8ETeG4m5Oj7vkn5VpTb0e4ZUf0avhCE6SPNbYLWirLNiKo7meBGzGVrrJ+E3PE/WIB2d8mUdxJv
vfz3UgDBf0ISByGRM5D8R9N5dqeqbWH4FzGGgAh+pRfBXr84jImABRsK+uvvM/cZ9+YmZ+/sxAJr
zTXLW14gy7r8O81BrFTcG/8AU4K7qNHcG/RZh2ta/NZjfOuEGmMvnHELtOdkmgXhtHSVmvWGVeWY
FXnb9fpzUGBHNb3MiG34cDGmfRt4X93ALvR0SL40d7bDhjigQ721MS7Qg+NOW1VF2ioj9QBz1hH4
VB287t5+i6EGZCq6ymbOrxVagAAOevyZYbpMm+DK3NgXFzcAT1N5jIk/DFAYzfDijTkzeigHAyVt
afhwh+Cahcbm+XDj9a7g6h4HhhZbz5U1PO/gmwZdH/GYZOtd9egL20mnArqjDTyur6NcMDDqw2eu
w8goH+WMSZ0BMxv9S2ovo62z4jHusXKPycnl6T0O/AproP9xGKkxLQN6eGWIbYsnSHeVr7uDbwoy
0iPhVj6hiTItlHiNuS9CMCYKDSjmLZjimKKPfsU/8HJPz8CGH/77oKKPwdwL5CdCpM7XSKrFwwPB
Zt1dDYSYGZRdr1MHD2EmxS8r6N4jnTFE4xofRrPz0+B8QKvyfpvBdTru4Mpp0M/+mhCJvZ02VnXX
SmtoTKtrFRRvINzwEMroCxOEUoachCKlk2iT7sTyuhldfbbbgwjB1i0jfUP63EKnI4yycxv/mJ1m
xxAOHhLsEBxMVGnwxkJeoQJei25n9GGuS1PD7S3XyPwaHgMxjBvQBzDmesDwhlX1MgrALsfLFO4E
lGEzVTeMFsFXYSPGVCTprta7Lu4q+XmoAQO+DE9A/Cz3vWl+MJ7TaP2TGOsRVYiHb0O1t+iVpE+c
C9x2QDv5SPl3ZjZBPxbs8pxx1cXOwbP1U4P4fAo4gV4ykdNWHX8NlPydO1eALkZMr3JsDaTuih6X
CDfU5xUChHMZ0yb4or3VdcrWu/fcyoqLVRMwgZu9DcAQgZIHBfTYHoLfsORTwvaqwbkr6sV0wp8H
PLz35t4QP/RtIGWzDjIUv12meC8E37EKll67YKlPHhkqiWjP0a64ekftVCdr1f66f6ZPvk7Z/pdj
iEJ9eQHEBJQ1vnmooYzfasB6ZYUWFUOtfww1BJE42uzrnjYiB6menPTk/kdoxNj35tY/pDs/D7BL
TfzuxJ9hB2k3JrmgXIXBxNH2RdDSea6/AUykafMIK8OPu2dMnrx3J/3sy6iNMZyizuKpgXcOxJAw
8HIwVRkY2Rr/O1h0hJGKcAXq4X5nCDVhCHrG5yUifjOgY8CMwPCgpk+P4gcOO3XQMvJ/Qrb56H+X
YvIkl6FNcpoqG8L9nSEqM3SC4dNTx7xZaGj9lCHluqWbSe5RLDHT/o5oYBw6eJOrsTWlo+ozU3TK
ealE1z1TveMCYixPf3ebEdM7Gz+1klm2/yEqP21AcfQnhk+frod0KmijMDDchs0IWfmUk4H2LALE
KAxjBgcDzRSp/Oji0ZvXZuaEqoemqpHlmyfkYrR9jhByBKwNyQIPikeivdbdLdRCp/6hA8yB1aHt
M4RX4XDshd0R+nX28nHxCBLfD6GZzYx2nQpyDJhW6/X2N2ilzHHXKuDZiuK7rVwwKjS3mwgPv6WJ
uiFqxKhJUKa73ZB6/YOBaHod6i/3MizifHr8k7Hr3JqAl0nvyyKlaBQwH5LqyWPSRCcUX9BHyNpd
n5sIeoZGzO8tq7Ie4gtM8fm/SvLLlIsqEqFcCmYKxx3vgpsD8nSnHviPAaqnxeFhdpl1XItACtLp
CJtpQS+IduWdVs3Ljk8r1DgYIRm2oPhNYGKIqbEzKTG3cYVhZB21dNTow1Xxc9Rm+GU79fyGLgjS
9YNFLzNdY6bPOpvy54ij6Pnv+WN5WJg59NW3s0/tYsleOby/32/2GeYBfBw5MjrDvfjksizVuMjK
WT/orTQyLqISkN+hijW2wCd8DPESES9qqXHi2xzLUp4Edj0SHSdU66aP+cmn5wAbAdUkQXRW84IZ
CH85ethY+9cRKhhooHXDkE6iKPQ/0gsO7ugFjPsRYuNNghxJNT9uLEwixqDE+mvmdc+lNWHCZYF7
WnZ+TIxwQHSoDloDoD1UB0fTkgw9N/fvBciWQQkr6hjpQX/ccK7TXiK5P84e3BdW0IvRltvv7S+E
h9aFEbFv6cmyS7H4S2l8FEMcKrli14GGFjzaFazK5ekfCn9Sek9Efa9OPn4n1ZQeSkacoxK+jHUy
cgYyUYHeYxuiLEgxltymODuw2pF0rdw7g4RHQrMJ5WrhjHx/6CvD3LhDYqEVnqPze03rZT4uhm8Q
/826CvGYA2UJ3i9YdhBXEiXuWigQzByQegtNMlsqe6wzy0kvvg3u8PQPnRh85f5Db5brFcu6uloU
y9Xg7uFcKh1hgjLZfoNQN3vUnKOxP8Roh/kaNIBBTvJMll7OKJy2U20vKKpLJKl4nqLGG1j77n47
/Hq6QzMm6LuAFzs+lVzw9e6/5foBAa92ds/IAn3QswfooHiY4LSZEp2D8S/TTGcHwBpk433ISCAA
LXzGY1acFEAznn53GIEEt7haAAmrAuMvx4Hr4p6sMM8TrHNOs9pc1R4xkZX6Qpnaiu5oWe7MgL9r
+9Z0TxHRHvRLzwzVb/j8Zu0BajxG4Pv24ffHVpMgYuvd+8PtPeq9pxCv6usCmrAuGgPANTDUKCa9
k4814ak7QosRqD10kxIkRsfpo0gJJwcK5guIqmF/U456g345RwQD1TLRTqkaAaD+fjKUC/zjPdXY
1ZAiZPkhXXAHvbAB/1P3fhp45/HKGveH/X3rmrTzdHIP17inuLCeQc24SbNI+vuF8c1KNP/49Q4N
PNvUclQLXMQH8VHTt1wFEqyh1uOgc56Tbbw9fHYyqqzWXa+dVvBJaAlIcKaLDCvqnhZ73Afcp38f
lzgUIOPr062ZPRcYNWTn2XEEh1z36ykOGnGeFRGZib4i5k6vf7q0JS7jMtZ/8EKD0kvrggvkYMAV
dePXwjo0Xi8QwxMMpnffFSrnjCR3zFLomyxLBmE0bKI7pcAQ/zIIs9FpkWfKsBh9UJnteI8I8uI1
1sM+ucwR0d/A2pSWIxduSCqFLIfM3s8jLhbxkN28uJO7T3Txqb1kGO+CB3I7WMG8vDx7Hm6DW0Hn
eotO7fPjXT82RSzZURGhd4+EFs+eUdJazC0Y7hCceBffoRbc0ASBMDwhxJQ+Eae/tnhlJxABVG5Z
OVENTyWLXbxRjbacPNNwIKRuD/JMoEOZCAS86PfXIaAUluKqZMwJcsetaFo1c8aXiJkQz7xr0h+0
zIWuwWlDTwrdkKTcqMllXPk09DZ12Ius3+2gN3j9oyoikhlZAzDTHLkgVqecwlTjHDh9AQMVLN0F
HOlDbmEx5VG0dcGS5y7MEeA3HKnMbjEvxZIkRfrKoDSlS0ZDYqZDQ+Z0Tre/FrrkNLb6CQAFT18y
D7ZV1/C1xQXPrn/ohLjEXkYYUsQ0NAsYO9GdI7OVV8ZR//ix8C4rx7Dcvgnldw8BNOYZ8I9x82Jo
wawN+5SJAf8RVFHt7ZZbd8/OGZYDvJXgYJgIg/+pWbNmi939u9v5xXCU3HOk/Jt4W4NWEtH+BAzD
l6D8wxMoWdmKgSLtzPfw2xm8ArrLDPxwZEMjEcwPusB3vJpZV4/I3ByRcXmF7PSr4ptQMrqRMekC
98k9K8KQkxY/A4cxHn2ggcx6VL5nSJozc9CK/XamvaJqKcIXIKoAl8OSCxScZKvwjdEe2mHcpqjG
mtP0EMT6eYTKDYdC7ysNH1IkuXLQ+87LQng57GFBpq4st5zTBORcLvTw+RYa3DaCHc/kOOjN7goS
AgGS0RDn0HDF+5L20SXFeucHK8mGgdCVJj5dbQ+rB9rQT554rV4c/YkNUtxQLoJc+yR8fYGwXLTu
O2ro+93n/8wRGTApf9vWr77RZ4t2XRvTF/t2vIZuMFMDc/PeerRsqNpIv8pisuwDMOnaR6AYMn8i
AuaQd3IgcZ8RSLS2Gi0RmICyA32n2X/Uv/xBtuUckaSaaismbkn7w7J5g43g6xU7EpYEur6M6Y8e
V6/6sVD4dmHqaiD0AaVNYfl88H8j+n1Gx59u1P0lGqPNiuYnvM+Tc14YwRPKxA0V4HeIAkxM7xx+
55epsOIpGb4TPsZX3I8eerzddTmvk75H+xo9TtGRJ55nlxTQx1zonHRDOU7VcMimYldOGK7RTKKh
RJVMYw+FAzW4A38oaK4yc/O2UZ9G5g4FPdrj0BZTGX13XcLDOI9o9QDRVcatB3YH63dt8IlqbNT4
miGqOdkCxMixzsweHKQA7q0V+WvXN8Cu6gf9gGztCt3I6DO4U02jsEJfRx6QVAy4KlXoGOAzza6T
s/W/4+XLJVnD+ZjymrLAmmrD1wrymD42xtxBsNKURmmx+OzpXLplZE0JDacBNQtFwUIdl5FSZWCn
pVdULI4EsD0ULSLLBVXYaZdCqOfeV3dG6cF1hdMoLZIgjxglwbZG7vQtYhcyV7t9nPueIguPR2At
yiKnTsABTZtZA+5hTZ//3xSt6qbnHyA32qgO+1BG8mD7i0IEcDsromJA/JtqIDkFTEYbjAUCMBE/
dO5pYusA3N0K4RSVybsMZxhejO8xjdc37E/G3vXv49fw61mHn9AHWNV+sjIxw4qJ7m16b5F6Jn3D
Z+Uyb38ucwpbqo4lxFYQAOCIuIWgCB3AfzUDMV5AABSFSSWr/sFdAq0DD/KHlYYX4VF16teIWEdv
kT6u9G2XWNtK5qeEqNDT8T2B6ue7EJOl9tG8J0gPEsxthPNsA7DtKbVOr0i4Pu+psgNMYbiMP9EI
Ofb9rWKThaL7cHRuJUJUwFR4YrAftfRFuhe2x5L+NtJC12dM95Hch14ZAFdLd2hbblWXjQuLruhB
diXEGAa5/OvidPf9VEHUxdHUw5cT/cid5yjtwxWjt5epHdxOXGpf6ZEDUGf+Tnez5FTpuHUfG8Kb
BHJloY95HpC39LzUjDHB6Q6JGXwkk/anp6B23DpL9e0WtG7JgpdQbLFiwLkmuTU+gg1/hWqLpjc2
ZWhcVAzAEPQGN4kEZ+l/3t72FzESut+woJl4oRcO9OSetYjJzk/jEwagmSEuXm7dAZePTcNAPY9h
fyPtjfgdY7TxwFr1poCuVrhLe2UenWun0mC5Kc4FnKRcQtIiFW5PF3Syg0jItpN04E7Ai/S+GXBi
dItgHIKER/wdMfilDhORkqlMui/vDhJG2qEKiNGG/PAiQUlZtFxiNgHpGzOx2XUGD4KI0HMR0Pg6
TN7C2+acXlwnW54TaUJ33DeTfUR6YMBiVIcVmMhB847ctUAOGHh7ogP+UtCD6tO706nTwx5ykLdF
fp/RHHwco+0tzas1ww1wyHAg+hu4vSBp2/7SIrfu13N4Sorp53NG5acWtmw2wYaaIa7KueTjt2st
aL30aNjINxVwXYjT0UXifMUfAZLz1UPkSTiykk3Q3EBM/uIChe6n0h1GscrwEIx2t9N3PTC3y3zU
0pin2OUde72pibPzmAKQ5jOAXlYFlFNld6MTeqgWgyNrdtfSVeOlqunzZjdR93JxmsF3cXoH0AG6
3YWqeK8B77WhRLkgOB4Y8eN6uHdGvT1OlQDb3yRg6M2Rc+kLwPhdpKQM/wG2De6T3S6oGnp1YwOq
hy+htdM+kscUFRWcfbrY5PUU6nUMep2tI6pVb1gWgJwjxlEazhdrr0Kqz7X2xx79UThcYPms76g4
x5AWbk//dgrLctLVFrT96UFr+zeSQd+IZj+bDJzhN4KNckcyEiLvHvR+/fH4CYuhvsDXuaBclK42
QAwLvHxndRk8Dp8cUDRjzxh+zJWRCbSpcfGFr2sGxcRE4T376PSIYWDQcSAUHo7bKb9c9gO+vrgm
vIKP1x54TJo+WjHpfDIixQX4ITJpUGKf9lmNLjOmF5gEUC9/QLLOjkIs5U2yfKEkwEWQMQciexP2
OV3e7fA0eyzOOxzBnNfZZ0BHTahh9SHMgo9MABFu5WWXgzuTQiQouy5pQM0tuPFB/YYa9zHjcAIG
yYXecB6wT+EwD6EUGnSI484PGfd5c3auSQMPONCHKlMpVk3hatRKhv382L0N5QhggLbBj+3qGVNK
3mpQPMgX6b/61riJP+Nu+hlbc6QJEoDDVeW81yqqn/EDKGvw1bKicc60QaDe1aIzrOchrnQ5QyVr
jKXwCd0yKMo398iEfX6aX0iO4aCZg2L61JIvWwfbLw4CUsHONrz2/+g7NDI7KdEqXtMv06L+XOwA
JCDcPmEe6TEwa0gXwIaW+7/9ng7hyz9xsCEOd/V6EBWCb9B+ONS1/fnrHDNrSK/ruPgyE4I/mae6
TIoZr4GYi0+b6/gxvXLlDhpCcivtRsPZV8J+yHsVWJwatowPGYqhp3JpY3qWhCaYmFeF4G52Ew5x
DgtOD7byBwnZEBHV//cSEdDqDRsV/ceAXjvUCvL/G7wb93GgpZpaPUDuguN/y3mjkWXnXn/zIEb1
BiqNEDCbxOurIB325GZU07VXkaE10hSVpRF9Pw5MAvgM0qan9gHFAh5aXgCGZrAsAyYV/ZieK11G
SA6ouZhhs+oNWeUFHi8VY1UbEbItjXomMQX8BHTOfPid6AQVPuWDDq2bd09nA015RMRf3i3pAk0l
79c322tqgDSWHfffduf5ja6PZPv5ixRRfOOwZE8fgAxprf8FjwmH9AGC0ClTwQveg1mdkKegu57U
ODDdBDdFZO8Hgq597iFgGFfvC04+lLa6MQFQAxiqcDSAaOBIBEJ4CjjXzAmvkbJIk5uEgoX4SfCa
UDe0R4LHY7TKrPc4BBoQXuaWYjMMZlsnZD8NTwjAlHRleS590gFyTurBj2ugE6VMbsuc88QryF8Q
+wu79hJZ3FhBs0HYwqDWBLAK+PEUCEGfpXtOmjUDlYisojMyycTUScm2+GfH8PDgKkMVod10C3OM
Zh3uI0iqzp5OsxmQZNDmvGNXOCFywL4hBsAfulCM6zeK9oWmDgoNz2LcD40EKYABeQWwm5lFYU1s
eXjFAfQzMqkh9KVEGsxMg7pDdcyeqJYkB6e/LfriCQhc/x0zvF/BxwCyLATPFqgT1WVnjcMx5q3Z
m4T+iH0PmdXN8h/LtgczLXn+gXU40vhCeHHrXvEU7zAJNzhhN9dN9z0kCXmdWOMxDQpwImJSnnwx
ZUA7zxANSqAukyv+vqg/jJE/lCn31S/bGTUdpulgkgJ5deRxZGqUcP2JxdyH+uKGPpVqd98Jm2X0
/iDj+jo7DdOclbZnolZ71O107ZG0nIGNkNp7RLGKO5+aGNCFQepdwNGShuJmlZzSMs2DzrADkZeW
8uo0eg4ASjCnpOsFxkofIAX7fk+UuJ5s0Wyp3CIf0qqOa6YpUBXOm2JyWzDShYKoE1geewYOJ7g5
cc3uz1FUmnTznfKeH09hTn/N5eDSA054XjjzPkqK9hsaTCi4MRo8zqeJVykDzU4fMVWGojhYA/qg
DVdGGKHBjTovutCpmF6Y476R6ME7PifgvB8UJS/yB9vcNHsiXDlDKIQuI+mEHsMKezLWZ0ObqbYv
Mg4iJJM/7jHjTOOHOTbhIL4P3ZURX2fGgcOH5IFJLkuvQNWEJo/iV/3srM3ghsF5hgmm+IBByDup
6t5z80Qzs78hz+V1P54/5M2oDjKrffKCScY+pHZzgoOmLr79Je2BTy9ExvPWDh/4TC/1CVHYGhU4
MjZ/uNPgDueXBnCsxvIUoJYBR4Kt/n3JFJP27x1gAhpz5nb3cBC/h/MOtYpvqAEtRmoK2w2mNlxG
5YFcS6jtObkBs2BQXl6HbCLuLMn6Y3GNmK3BZ6KRMGq68E0C/dAFELfi8kNGVA8tvFa7yr6Llim8
FdbBdfj+a8EQTU97FohnQjvldC+Z4Y8KRDWBR3umGpye7mm0RdIsgnuKAjvs53NGXrBd1aJ+cs7y
rW3yGuiZ4d1bQsIC2TizhuopZArAJGmPpIPZCRrgnco4/zIB1b/DKxnpoGDMQRTXEIMM38pIp2Ot
LI8ZwYLxAagXdda0U3NMPjTbTjkSPiver5IKBxNAAkUqCuocj/LXxme6dVw8PCnyJX8cQ2XQg87+
MijUgIyIbzHsgexRRr3pOzZT1svLXsq5ow1rEhFCF+NLBYTrjdqdthMmdmBsCUAzJPohJwCGoecD
Ja4/QamRmk7kmMBIUd0/QUkLmLqKtBiJPVe0NsF4j3GVom/egsqhOgT3y97//ALTegM6oYMPMhf8
FFgxXHfJYbKnQJQDpCYymqBDhVNhKVG12iE0Z4skysu9Dzr7m/eBkYIePVl/HmijEby+UJ/0vzb1
Fn1AYMEeCjYZOmT5+D6nWyh9WAYHnLYCaqMhtLwwiLg4Ju/AWp/m7xCdPxJ6UiWmCkcQzkdc4wSN
yGt3JiS48dk/8RBInA6prxMF5jIIOWrMMpUWiUXTDQQN51YTwCxg/sqYEx4B3B3hLWAAJA8ICxqe
ArZZ+O9dUppXNSfjI7yaUHL6L6oOyHNuLZU04FnFUeipQB+hB9MnP0QwZv+2aZUKFPsPsV86GjCU
HYBSijPquqy1UPqf173czeUfWOeLoJD5iYstI5neSM6zEjT2g+iBiIPmg+T4N2t/BBqkPuwzPohn
KKNiTDLwU/poBPjnlOl45aByIXLyODB3cQ8LbulpenKpPe0mzKfCgTohS9AN8U+aysCLsRbyJcyz
GFmJ2ZwB9+oePkMrQ5M/rNLL8DtvfhlXtGyBnRKb6Da8gzrLG7sITaLZZIlRjMX+EobmXHEZ61Lo
0f3oMeo8xtgHQCEAJcSjX+k1UHRlJV9QMDJt41f/LTCDm2BhwWKagIi1Jserg4tOoCXVXPtRRreg
+uskjf0Mv2tSXKRaQ3Civ3e08dFfJMFGMhLYE7TpoIscA3SF0SN9cpK2juVfRtfIOFBa6mhXPBb1
DuFeih9E91IY0+r8mHzTY5y71wTf8cAC8EtGM71Cr5urpduKubsVyPzSyi4kKQD1ARxic0QP+bmr
GdUsRJWMT9AP8CroIHvSITr6t+EbrtVG874++X4d1D6t94tdjDsc0n5/8aL7RbPYBIxE8x9YxfZP
h794ACnNJ4oA8xvy/d85QnqUtAt4Tb41XRIuGnfeoE7x3kNYAYPn/HLy8dbhVgI5HW5JVSskvayg
oox42bhy/yJoh6hE6S6Y6+Qu1cI1MaPjuOGX1X0TWxuaW1D4GKQd8sX9wI1AZijf3Re3GVE40oJq
lS91WJ+j508BWNjLAZm5+JZUhnsCRoRG6MNrIPohKDbFRtOuGb0mRZitpbKUUCCqz7zdqFoIsxsy
qRM/bN7gjcVK2eNeWaxiCaO4OZ7Vv9zrhDk6ohAWX+/J74Fp8iNgklrYyFFlfYS6Hv9pf/A9YXYe
A/ERocME3QLB8cHbBcribvJJA+a28Wh7Q7ShB+x3HGPVeI23Ah3ocha5tX/3PgHrA9cZIxLbGSOC
zvcrJMQX3FMovsEZh6AGC3v5EI0amfrKS0fV5d8Lp7z0ZAr8cM7x0XunJ7djd8MpkyRvLl/EZkVE
hy6AlLoAaooHFudIdDIcpI8f331BpWwTWll0TqHk8nl1Ofb4L0AunzLVUWL5fu3onvyM/BR+nBGo
UtegdaIcNH/XeigTob8AlOBmz+c0XLiQvzKJbkI2vzhywFa9hxY+7Zj5sOH7XO7GhuqKHzxUaAJK
4RUezpphwYr6IEdLLsiMvQ7os0c53lMIgZAVm/HajL8L+Qa3f43IDW5DO9XJhHW3Fgzico0gPtC+
ewT0ymncAS4Bo8E645ocuH5cPRLplJyVa0a3h76K6nVcE1mF6wylZ6/ihvc4pQFsQpiR1VB5X7x/
FnhKInMMp5RsYmjmrjq8hpeluJZgb0qUy/0m3HLTcv6Uu/2RspbbRPsOeyNzxHfcKpA3WwpDIRBf
HPJo9h9jSF4IortaUnhytQiFrAnWH0QdJURa28MaXtYjnzc21BHN/l/k7LmMpf+YX6fisHNyY7nf
LGqP2CoXj2Vw9MKYf+XfRXLq93Bm9Wz5EO2h67KbhdwCbojpLmA3u9wQFG7khx8B68mL57vdfIry
piyyEE8liBO6nS7Ar57sFceFS90JHebhMwJjRy94mQHoYSbYyCAlpU9++m/lQN8gwrqoIjjrAuyD
tmqdUY0iVMxNcWK0knaIJ7Fupr/J4mKnye/JfqHYUwW8+GkYf+f4J4QWQAlxCPqwj78HyihuKhYu
fHzsKTZLBJqeh0Oqc+YkOMa95RuhF1ngGjIzp5Hh7I42KIleqLn02r0tUh4Q2lfi6TtX6WyJn4ag
UV+Dj+tp/kAwMksv5BolhBn7YrucJZwnZKiQr1Ce9eVNd9GA4WN+Dor0mRhREeijtnJQ//oBo5lC
nN48gu3PvbA1HKye09fQ8u+jq3txUXrj/hWGy/2R/UdHB0qogHREU+js/NIu9FuRAyqC6w9bie9e
fNxh2cpHr05h9KN8FJyRWGpmF3feCXm8IT4wCYsg5tQN6bt8Qo3jWgXpxWkrV1EhlfUx5a0Bj1Qb
lgwb6zIqgBzQYywSbMw9M24X0s/CEIZdHR1JrLBAEzRVMXkvPii4mIdeyf7TBkgd+myywZteKv0s
3oWsZGKpD68m6g/ubB9ed8DOk5CCTpgzB6gwZmOjwQZsJcAP2Cvh/FcbLSHEfNMsE8uxJZgmEpi/
GdANn1yQTBBa29eFOEO2NfLWOJJ5Iyr70tmjyLFeZ7urK49JXPO5znScWM6AfiYKoYgn6DlyXeQa
yaqMdyhcD9ZwMHgYbIDY87RAnP6s57WjX8TiMPoJx1txaJOoK3HoNQVhyyQJx4bfY9IGzfA2boM7
AlA1/WfibniMT8MbnlPaz6HFtwe1NFl75N2eXDOuJQBTe4kemZBiHyBNaKLAsuPli4LV7hhqHDES
2NlylkcAnU45q3insG5Zlw/Jaew5OmVY8qCbtTPi3RRZNmGXA64iEZPo6XUTanQALkCKJMKc2R2E
YzdJQYExt18sxuNwOu3Y8QWfkTqoxrIOO6CNjmORZhS9MlTfYo/LG5AyBlwf7phNG68f9UfNDydw
fzQ9yPeg8nuSwRH7COevJYpJgXq0Exauyz5uHJQ8HTjCgmd4ep/YGL4oURdhnMte7NgIerlJ4qZ+
iix8oohENkTFh3sGzogCgBIeB8DT2XntiH5tYS+KCJ+N/kAEF4hY9CVjnWeR2Ii4caIkaIiw0Pwi
qjmMX14nNm2w98AZbpHqf/3+8Bwdo/NABKAB2HpWcJ51KUXAZ2Qa7ZZVMeMq8chG9GV66hR/8o6e
icQjvrsglxlYGzIUcwjpJqsimtRxMeocbtHHQ34n2vhQBdrKFw1ACbxYQnhE1ACPPCXK/ZIrfdzw
Tc5IpKxYGGSEwcflGD4DmqebR6oMmS62li0uIbKgBRA0fwcIWnH/t0QIFegb5PcLGmT9Ma0Hajy6
/qJZ8yJbb6E2WrDiL6hMMlXm0TjgIhBIkZneDrT/ZMpJ77CNVUOkmatEPEJlG4i7Dzcl84jHhzD8
Dce/Y7cZ6vZ7tOCgmU5F98xxHRZS43ExfiV9itdqgOqmjRqWiwncQWNRHL24a/M/NpDrYoYyjTVy
ABVeFtS2Y8jIkjdFEDj5XCDJ/A+owGlgcEbPcExg4BRkCaKY3SGeQBx4b7r8kuwwDjW73hDkMKzS
whp9jnZ+2zw29ymhDYTcOwBU4O46ZCa5A8rQfgdz0hSGxLKaYTJSJ5oOYpnI96NHKO8YztI/OLAk
ClvE1JmWEBUAYr2iOQ189+wx7PfOIZh11N7kBnGic7YVHLRyor+oVp5hEZDaeAlX5e7dXN1ecFCO
2SE1qCve+3waIzFnBpx3uy5PeJzI+hCNMxBeDgKAEvlpZSOstZ0KYvCfMtfBHKN177+4O44XTski
CEUloYkXttvdOE8zwgEHqGSnGvs2y9a3BROhS4TIIhhVSsEa4G4e1dyQlyj6cMt9dD6RM+X0tdHa
n88db03W9HW2Q0HFDUYqhiZlSg1ORYgil2uhayHE9KHwpLDvRVHV6VGVQEu2W4SOca0muVVQLmE6
4ir/yN6F82OEHCaQrIVmXVKbELtn0SQYSaXOM0mlzh+ZCBZEe3n7kjhm88qb9n6OiOatJYkDQUfR
0R8bQY3jzUmWNBhb6Bx7wwukvi0goNDJlTr+4vyJYSh4F2+/bxnsy5p+EzU5At3dDlQoS5MWKCTR
D2fAfyFdthgK95I9kxJ7b7Ieri30Mc42BPuaCM0JxHO7vhyPGguX4EgeJMfzgWrB602K9BWSqmfH
1MrI/qhbFRdUXlp1AVUWNBJcK+tLXkX6JSBOjlDvX/Usaa8vNUdJ7WxGKsOEH2VWBOZMjUjHqCzk
5SLdh4SnrHgJ+f2IJ3V+f38P8Ckpp+XNsH0kO5N3JlnnmWhlur2JLnkIn8L2lnVK+ZcPq1RSOUpy
wpCkjlKOs6R4GXh2kHAY0fWnl0nVIamlRCJg5v8qCJaXd5E9FpxIbs/pK+Gp0uJPMvsqVdbKKD/9
ex5m9t53TTFD9Mx5cGonDkTKaDLfKj0HfWR4rKxIjegYoOtCYqvDIL97ta8FwMi0gEJ4XEGH+odB
808T3Uf0KsP4xO1TDSt7QKfb4DirB+WEod/gDUIRpiKmOFmB3EMN5wr4fGiWLE+0WliSjQfJPm48
yrCP9wFUdouahe4/szwpQ80z+FOXhfojYODH7JoZGNHkofwowk3U16x5FKRVlvYW+KcQ+A0OpERc
OuWlG64aveKGHL2ToQJEHdg4b98AqysnFGmsbYyk1pHbc4ZasiUzlOPrP3o+Mp72qmTqArwKMi10
WfyBF8y/PSZJMMW+fg9lH+TEU/glco7PUTu92fdICZ7R41/xolHJ3VU7RibvXxRHBJZuyINuTPgZ
AU90+qlIBzJmfbKcJYeQ+ChZ9M2mSK49QftcBsYYp81/BfKO9m30yK6/TYTgqA/4RYpLSsy7z57o
kk/LR+U9yXwoNHxZTejbJVJCSy+ADZZUKVpL2Oei0e53EvEaJDPqkqzKj8tHJ2FBDc/jLSxSwTb7
HZuc5T2vKGK3P/M5Jfq8TWHk4FZLvMN189+bfUzwZyJLlJpNPv57Kw8bLiHxtJp0fWnCPiMz1nza
rxfOyguyft9YD+5uHmHMDU5Oz7DJZcAhugC0HBlDyTQAWFVwWUmAMb0yyFMTsRgMn4nA0u+WKCJO
ljww5TzQIwuZWgfUBS3VE7gkoi0irIgayF+NMYHttpCAmrEzExJ5+dg6hotmmK2EaApTzF0SLb2G
19Bw++EnUELRBEBH3qn92pemAK0F5DiNkeQgGEYTJYwRXi4jC26KVB0spfVzKctrS+dMQcLy4Wo0
e4oBEzsqExS4XcwF+K4s1qv3jOVZ3zw26N7odDCQWn/ve5gjNXGX8cTwgZjoNkUVIlZQGJrqL8oc
sKos+JYKrxu8V91A3cuaJafT/Q1tf/Qv3m6OJ9oHwOaNbO3pwa5kk7CuPw5jCcCb1aADXLf1+Za7
WCxIx8m2iV0RRVtJnVyl0Mebn9cy53CbotXKkZYe+ErUISVmdRCFpMSVePX4l49LYClIPaeSP0j9
2ndNGiima0QG4fNMRSZkfssZJ1Oeb6Hbvwvp4kmP5SxJKmDU7sR0nyEdnt+DMBX+VcVSZCnE2F4m
n5b3K7/8YhM/ITAUaTfDlfi/SwvDQx6Jx+sP5HEIZYHUwpKPMh7mqgHM4hexueH7NBy5wZ0AujE3
WT5qX6KF4fLocj7k7uEwdQZZnE3DJElwGHm4K3ksfSiRQu5Bzc2Ua09yS3DY16vjoDOG1x00XHT5
zBe9FFYeiJK0k+XL7Y7y1O5MsF/zanSM3e/oklhevdZnL1SPjzQBqCs9c1CvITfYvzrXRwn1X2gS
XIHrzxMxLHoRdKAU0px8up3QKnRRP2D89RmR9wFO95Pt/eembO6XkrSbXDFlyeWukKZYaawta6Px
9mu/hy2cxefbX8jif/uSu8syxP/l7qlDuThNXETAu6Mmlh0gF+ntywI8DmqQ9j3kTjpxN6CGGd8G
KN++SPBhdaFPIuuNMYyLG01A781/gJtgWZ4jknmkN1IS1tsAmtS4F4BHRvbDV4b9obrKAQF66oo+
D4UFuREKZDKS2DAqnvnoo3z9l9ccztE5YqwelJkUD8gkBZB1g3O0WizCpIp8fyU/ATYt7o4rnuZ1
6Fw87NMMevuDtIJ6cvVAdp94xZfkTfIbdGHGfdKat6qE14P0DFtKFn3YuQRo3jRmnNMrVUMm0xXC
MyIsIEokN/+/k47xNMlbDikfRpynsx+/e9YIO5TgYbDfjhHYCnresgwb7zhQ9+XufzSd1Zbj2BJE
v0hrmeFVTAZZxnrxMjOzv352yD23bk93kS04ypMZGRFZbmEDwKPIPrry3/YBSmKwrZuHiIZ5wlBn
FgDUcEhAeESUgRySA8cFQmuxt1Xsb4t+Hndh3dXuJ0u8s/2GCk3oYOZF3e/fh+/ZI8SZmTHga0IQ
ZOzIiMGZhKViG0M/4K9oImXduJLUjZ0HbrolNkwjwmccKBcnXnYOkHfsKKggkQ4rRzgzE6L29+Ix
EZpQbj8Ajw+DsjDlGAvJ5GnvOuDm7oeRQzwpF+cQbUv2aYA2roERCEbbIQEGGC4D2UiRfej8/iMq
4ng3KI0t2/gFz24NMUwFv/XGkygxJRzse/VS84i4kcSJbzBvi1YKWC3Bmgc2WLVWruLPI32DuB6R
CoFjsWcJXxR0UxdPhl0eoq6wOrCcPb+792hsEDF+KOg8ihoN/I7qZNRvF+knV0FP7ImH9OIrcuhz
WMhmn0AUDRtDnHS9Y8D14jG6chGUXyhuUag26DBzvfXOZBt4I5Jo+cBS1jedz0nGmEluED0LUyCj
N6A4/tAbhrCPO8yghNmkJHDLTBsq+0fEToPloSobBrhmh4RtNZsMx060EnCt/UVxXADL2KFhYinT
VC6nA9Ipw2zjadfn+pAL0dN9u29UDHdbD1M91Y5Qb627q2YdK+LJumuk+WGOjGcIsqiX2TDCnAWl
D6VZgtiZOMgOBswoJPTk6GhY61q6HA9l13DY+JtWfYjV5vQmZyDcMeAUP+SJ1WqcABbthMx6qe0D
OHO5csmdE/pEGF17BgYmSsqFkSr7BWcBWWv20LPrE65RS2c8B0BRFg/9l9xIJcFkMhmpoJTNPaoq
9+by4EYlux07TWYJzJOEYazNUQz3viWO4sBRVlDwhbKky2W/j+enhSBNt1zwJ3MALTkDkcKCh7Bh
XgaMMWPd1SgDl6lqAQ4AtFdgTdFxTDNYYQM/gwpFSdfsTarhvgPtF7T1ZQu8AyDjYbXb0hSId620
hsZejSbaBzte1f700jj+vUnvUPznNlNUmFtBGkOVrHEjlM8ajA4CRPm0oQ6nHFZaBmwlDHeZMm6W
WpSqWICZHmQVGBQJPcgHwWE6dvJ69H79jOVyx04/FwjNo+AoKVb5wV1ZUGFzb4BBSBp/+LiqYwpn
XSnWK4UWt4BHaq5dP/FBh0EpMPF54dStQuwG+ARi7ucDpUPacBDhUqFWvGuMvojRsmwR2jYETakb
86URBqat/VqVLQojtg79fMVTTZujtsh4z5lRiKreD7l5XjgkO0VjaCf42/cwD83yUVJyq0fLk5wY
UOwH/bNI7WQOvsixV0lOLqDJK8z4muBBGcCzYSrAZapUIp9m5QN7Vi1k0gzMs5Jza8JLDI7dmqdd
7DvkZNg8id3v9idhW2296FQMFSYoIujHIASLYSRPJAjMRZXp2pxUhr3lbapOBns6EeXGCxmtBxEH
HRA535pKGpIQicS3VXHw/iBcegTkLYu+IByGudjdUlHqfTkmFLj93CtSfUpS2OP2ZaB4SFMuNwXp
JazyLzQ8ykqU4oyvusHo+abakz7hDSCLGYGtKpU/zc9Cp2zPjfZjWg1Io6jAKapfVexUnUGpWwpO
JHgIZpHF0uhzKw9cFspJHvMGOH3oNdXKUxMDyTD1aq/Owg0hv35sGBrwffG4KELjRi8gI/Ab7XGJ
aeE1hp8hvJ8WTAjRw3beG6f9duFllgjfMAc4deuKhR8Ohnd/04OMzMwjWvECGuA3rG/QFAojMFyH
wWetqjee5SCRuEKOmD+HDPVLB4EbY1Wi2nTv3DuCxentTPeNwglbDLfaro4gkRuMPRnVR9TlUBtx
f6f78CQCFXEoZHbYogreatg49GOssj2zXrZ0dQQJYNyaRagPrQwGpJxpudSaJ4SdXHtaOfjdbSZq
SeapFth+ztb9j8t0iwhxMjYlynHFivPviKwVOSNzLPmdAw5XJIE8qUoMj7MXMMHsgydtpNSxHvvz
rccj58SUPpCE+KPA8UHkiKmBZu5A0FUNOYo1SB5jATOO217bi+PmqMlQEtItunGjHPDoJaDMDB3G
KTKaO8Uqd6nEe0c85sMHmsBjOexZ6VKNMwqGlP8tsVNVy3WpHyYKEEAin/7WMrHSMLX4UVkCZ5CE
pzDOrsvJ60eJ73BbbVALQhJEBf5y64G+pPmH/Lu9XENPI/Ks7C2IFj+X+AwIUE5O05cLzF+ObyWJ
Nmjees/FVCqjDTDrZfK6G16KbIMHY98Aa7HODF9QPmCArSjpMeKaQ55Bi+hGS2ll36YCjGhKYFam
3Zk9+gcuZneWa6KCh4pfMDs3EMTKXy4xHNjiIEi4Al0gYWHjE/g4trguXCb7bkd99ki1X3WHk3lf
GZ5HWti/OBWG2Wh5kIo7StD1kfMOS5i8ffbSNY1sWtDZXgvGzgvMVVoSta0MyugPH6Ta/OdX9T0c
ik1aYhpKwZZNO5B2tpqBallSZfA2UcFjX/t4UT+K+smSu1VE7c4OCBE2ZKo145MhtdYtNE4lSIrF
BFRwz6IRHKi23KTXZDwGy0kF+Nkc5K0RQYEXYEcTv5MRaNhiGjymNWg67cUiG9TZBmeEAjNrP8N4
gJhCr9hm9oHDrqYlS1evgl85k0Ea+pbDnAbQOpeQ4tBSdELLShNMzLSrcPbAaew1xGylOXsrYjsH
zmPLY0kJjtOHSkp16ATOcWu0Zytl5bKyRlksCX+p6bpkG0iU1Gix79ng5v83pEWZWfFck3T4TeYP
qf2TsOAV1MJ00szAao25cuiZpqyfJJqrD0khaQ+jfqPBfSfjJlEjhW4tWYt8bBvKBJmiznaMs80r
Up+a/dabs77hAzcpPxOfYlzvRRpIGxWPGu3nYTauhB6Tb4VWr0hqy+gA+mRNhppYPluu3yB5HXKi
SvCzLJAg3LhNt70tiKieoyw8pQ4jqMB4K6DfAmOZ0xKGvgB/gAAWjXbcpy3E4OaofnnQz+lzwark
GYJOE4UGm+c8YUEL7ExYSTYVHQoIohzp0XBIuuSxPvs8ZrraW652PdDO5vbpJve5c7pnyyXXZs5L
kyrT3DH1gku6T3Y/8pcrV8GEF+GxEh7AtUh8mhct16WELKjyzGga/SwRBrXV/aeFsaWNTC9HrIVe
70wGhN8OiSXMDE/tsR7LlwQwXC6rILd6oDgBPae1ph4rXbk+j5iwC90ush6eeX0owivNU3RCu996
TLmBMKIMmzdOwcdpxygQ8mSSpnNbH9mLaX0KsdAN2VrKK0k8uL2KoIRALiUBXDAIaAOvpdNMU+KL
ejG6XcsVGe6en8guYjGoKZBozZALcCQbXoakxluygejo1DJ9+CxEu3/jvmEvymXm7ZQbg3/zn8Yn
evGrGD2xJDK6TELo4kpk8UqgKDE467ySG+HqbnMXDtFuSmlEmBlyd5KEJZkzbR6wz2f28rW+1o0K
HjKXCCbXDt0Ue3bzEnFLsUdj7a3RPmUvDG9rbJ9xgOBzElEh9qz+ztZj/Cfh0hdEzfklyxcJLYN9
iPaVTr3LnuwSDMm2eZM5oRYcC/EVgJhJbq5k8e9v6m7gYgX4K5rTYIqo11rDzmLCG5xX1vE6INox
MspODua4B6dJ9AgFXlJTXVCbnjOtkAshCUnAZ3YnCTEaMWQGdYt4TEmeKTfAHFlESBkaNLFILK8e
JQg3wy+hXQBlZjss+KeInsEvDIFZ8cxThH28elyAFIAOo82KU29CeBgZNhepam7wWQbOzShQ1IF5
PJApD8mmGYYTVmhgnSLyBqVU+KeNjJgdp+ZcwRuZjkOROF8zlxrXwhsI3jYBxF0HcqrIse7TjWE/
e/yrMB0D4q/8LyInG3sc2U94+94TV/eLU3+NCtwZ9Le4qyObYNRocGcZfqYggZhRa7FeWuMoj/U5
AjN4bSjDSugBMeb8st/hpzur4sN4NGnoH67ecoPcwLk2tsm4yXHgfU67sASNad8Ydx6Dd8l8whez
jPhA+5OpbWDgKVY4R3ys6OQq7XmklTzeZQzutnvF3kEUKppmVxghCJ3WE4RIDDyBCM3ohhcuBVaJ
qQpzdAo4a5ysEmmbgw8Fjc2qmT/4aMKe0Srxjul45Wpo/fjtbRjrAdUUfe4GwuceuBENtWbG4pGz
whwXaVuIdomUvyD6X52V/acZqoHRRJzMhJiKDAcqZYsxwbglIhGhTjExuKjhockgWWv1xxjLwyos
F/0x9tw9BBUOjbsLogCLodRjoifGs9PL07lUnRufsWsiHYZgi1Uh6mUdwFequUW7TWOQsUKDgXd2
SPSU3jH1hT95CDHCx+v8LooHh14bLNFKXCC+cPBrfOGMJmpvd91fD15lCz/6czSOJUatICmgTffG
pBHrmgrbM4Z/Mvy18O/QJ0giqF/bUr+hP4TUUaeVJ6+9sBihGTG7nSDjpHY8SKn1v2qjTCJRtTqL
BabQVPe3hrwfO522imDyh20Tiv0D8J7BRX11PxnQ/rHW0/0UETRqvHzn6Bdoh/j55jEim9hntmyq
Bl5iO5IW3Gx9VXXxG1vlJ6vh5latb/MKr6FdRdJ3jQznjujjPhA3pStp/3H0DNyg017h7WfO4iqj
VJlT83QQ2QWMc9REJgbN0IB9YEpER+YR5Jfi2Nz7OCuS89DasNSXwZWflqfUjOJvl1oVtFC0JlZA
CKx70p6dBbWXUR3W2UfALaEU1XoxUTtHIy5hmYziJr1vtXuQJIJeJIfg46oTcqK7DGPdK6BShsyt
N1EHKOsRzb74A5nYvssuy8sNsUkzGRJQ3VPpqxdeij5P14oZ+3bCXwWeMs6bZofLV23QKBniHFYh
Pd6jZbpezcPd47PrwfsiXJXw8m4i+I48IAYSMZz5zctw7KN0igezK+/X42wcdM74RGK4RrZGaujF
pjj4zUMKLbAnHkGBGof7+ouN5x60KnAIsQnsc2McHdq5LvMwaW+p/uKPzTwlE4bgj9uFr6CFv17z
Y8ObrwwZl2VPzhKlruHz0ImixSVez95/ez322Gx7UyJNVucnJEMkRj5ICG1yzCU5H8z9Bhg33+hm
i2R6CMa0rJ88PUfyJWYYwi8izeRNIevnubPQ6YCLKu6Enr8GJ+LGlmDjTOdfDSUQJH6RFG9nxTHj
vOAMwFtQ4RSbntcxHdaSIyiE2X0pdQM7CvUgWQdYTO9OvFubl9azV4G8eedsfk3h9EGQZJ8lZcTa
Nt21xBjc0ktcO2x7VJ3aFVVewT9cJ+nGXS5Va5CFkN1ALyAuLxlWASvjwo/Av0ggKUEeAtCmXMPo
yQYNEzqGZNbVtVIWrN7u2CHl0rdWbiouJx1KwBo2YQE+OQRg5D1+RBZDZpLCBFmSQIZkJAdSnD0V
F5QTpUQrDoiZFW5CTkveDWEJhGVt+ilz+HSg/lIJ33ylzIiL2yywr6WJEu6dGQE3Nqg8yN3tiASF
6hGGCQSWqDFsgJJPmDiypNXy+1AJ8wn1X8aWs3NX+X2ql1zTcEVztEl3cxY5a9mMcFFmm7yxWb5b
qymmMkKNVjzeCKrBSFz9Mj/Z1w8L0dGLbgPZJytnZwQiaeY6EOCOW40ISqSx/DwvdHMaZLj8u/Gg
kRZlOYcKPVDP+dme26kNY8OhIvqGDgtHH3rcMd9BRKRwobob4K5dMql7qLxZQFavl7ErJs0JrpYA
fqwohycby4TJoX02tQLrDX5fJJjaCcqDvkaJxOSJPWaMWvH8L+gELVdOKxez8fdwTqbrtoLuokNI
pvcJwZonYASbg1eniNMTwe+fWUOMp6MI0PqGrcnSgaqbtxi2pa8oUgHONOGgjAZ6DCB34lkEE70P
FQcDICwcy6BqF+KRuIhVlMrMCsPH74NB0qr7JpTiu2ITx3j3vDXh2tydkpAee9tfT1QyIS9OmEQT
rydlTxiSJgUje4MJI/ACpKKEBIajpThpMhnSJ1slxYYd6MUUkcj9yoyWFWdFT3YdutaPsAPRimcb
0g21GUNUhryQSCsmslS5IeHrhqU1JUUDt07G88okrpYSKIdoFZB+vulJP0PN+rjVsb4Dk3WZYIPH
aC5Ay+3XugzGwEUQxRoqmkODjbqBSS3O7QBT7DyGherE73ZbLegJLVyZ8+QUcqvGuQX3e3SLzm+T
vWKii+gD91JcNkSRWeC6JxcOKVtw9mivbSZdjMk0FgEwbzgJyYuYS0nYHCuKZRcmHsWDdvbvUQwl
62ruoZJvs/x0mfqUhJYVNpG2zRaLp98hh+DSjs7maKB2OHOviX6q55lBCFdUVp3wgb/cd8hv8W/T
e/DlHP82PL6JJxr8TL0Po2dNzQYWQCA4XRmxkmMEhuJ7a4tu6zz/aV1EfXizFWr1iRCOjVMTTC6s
zIrLXffE8tEyekH1grwKOieawdW7w+0hJvZEfd+L70K0gg4ZbsPnQsVYwc9irRo+a/gJ4q6qJS1C
GixeFC0wciHh8yuk1eJdIvWlBvrVcmIakWqDxYrCD2hESbRya82VTTFWJQgSMinGGHRFgaVChKpf
1ZZKd+otShkV8+TiThkAYq4vq77hA3xJAVcNF3oS6oMztCiDHfJthlZBZZU55Tx5+ETDImHnJRzH
j9jGfJWPUtyoayMQiXJL9XdfUCrtbNgmkHx4RYHGqlhxiLcERGVgHWg7TbQVx05ST63ChEoqSO04
PDxo9O0lRB+OseYQcoUIffTGgs4uVKwK/EiGOKmPv++pOuX0KAWocH02DDYqQvbHggiqKRgKqLYd
zX9biw6EPSKrlM1eOOmxCzSLVo/9lP0aMIVL/GCBcIrLlMmyzID1EJWBQQ4GZIaOw2DlrJsjoISP
JbA1JzC2lkAFRF1mLbji3YisqvazQAY1Cv7k+UlTAAZQjqaARodUwiIN2RdRWv1HwRiK9cK7a1zR
GpvcBVlI/2qDILDb8QHJiKEsZsFRH/frngOCaF+vL3HIqoM1CIEeDBYKCDJzXgyXbRCSHB+/t3zT
GKiiijkzhsRola7sNI9lmRUQiM5Ke42PO0evdpv4Ar9/AwxR0Y8hFizVL9Pdhqv44ylsg6pYrWom
csp0w9Xc1oecwe7xObjGL4eqlu1MZ3fO0GUwFW6OyB91miFqk6tVBX7O+4bQEoIiqxV/sCK0CSIF
YzfpqtNs+P02eAw1aZrO54CNMN0eYCAU+fSRFErJDNviSKuTZbEUSBcANxDF2L+G6AGOcdb/y6df
lhO4jEgV9Ba5CrEYw59wGzM2g65PLXk4a6yqvSqsLMhcxwA9EVceHT+c5H1wmKh1rDbk26UtORT5
oJiusfTTk6DrucGGTOuhbk5L1Pfc++UxWLePXO59UE9PffWPoKoxNMF0/1rwJLstd6qL0ZoSU2lB
ijZWN/fta7Bts3gKjAKFIcl4B3/fhhXN7w7fw1KC01uyRfpEk72Q/FgeVXr7NU93/uXsmrrQmNia
NySDB0d29VvZEmBcj46dcypYh+ZLZLdlLbuBXzzwirM9zyKafzc/q8J3wCrNLYSiUbxdrS01Uw1f
fS86o3oJYRv69OKwKgV1YEjO0ye10p1Omr7FOqDrVYCnBrETPab0nPfg0OFBmLztGrGOc+KS0iz7
u8ZInpZ/tNCciykVlG7BtovF3HvDgwaBggwpEjIHvjon0yqQdLGwRNTWZdUx6JE0EwalEx9JEMEv
4JnxcGe5Hqk74souDS9YX0dCAEbUfIVNWqn4nTG4XxRupAVO2ORL2hcerjKTmx23GQOuL1pOSM5L
cgr4opaK+sI+BuYmgYU0U7CsED32A8K4Itwhg8EIcYrr0CEzFYfQmTQVpLtyAS5dSPItSHCM/D4v
jph3Hj2MUkKY8vSMmYsAVCSpAkVV9hY9OgzN2DM9S5It0Z32yJDYU9hJSJrvi5LCGSiH+q775N7o
CRKjQ0L6n/04x8f2g8AD0c/BlQaMtnb2dlynTLllca1IUxhoyX7enOAuTpOW3UanzPaUsIlZ51CV
A0sUj1cjXPs3SIYGc5QvGFCXQ3mtHIJDsKOMLHqoi0mj8qFQXVrAUGaVjaecMU9s3f5MBfoJK1y/
oVJ8BgdAYKZQs3tsAFdUWkh2VqPO0ruJCG949ZCepTiNKsv0txi7PQ4852Jd/iMBUszhdKnSibfM
8VPKK55M2EZvmXWJhZfrpEjg2NvpGvtkaAyeRWFEGjoA3icZ9YguqI10UakqrgCeKltYX2y/3Gxy
DPYIkV9JBlgV2c0nZeAdXu6AFxo9nZEwcY6BwkXt6pd5mSpQiTmr1miqk8y+hSxEdHXdvGejFPH6
2uyzzAHmsViNeKgjs5NKRIlX5p5/gGTJ8Zcz1qNggYqY4qRCZb3rBP/PLJlqkk0Fb9IX8i9i5bbh
pwhbSLKt8NB16BsYNp0xqAaxhBpnKOn8EDu24m+BwY0pyR7fpl4i/pISAAcv+bzHm+RshABx7KEJ
6PU2Mx4GvTHyTbfH9U1XLiYvWxj/88dAALGgQqG65eCiEe330Ym9T903kP4EDLVonu1IwG8/QSzJ
AcwBG/t1SF81K0JmQxVZZhTUQuQBZQQ8SiIOcGO4oHNs86ANV4MlYDJIObTqWqfcLgdAqYwyHWmX
eEy5+Is9/AFUpjCOyRGQsiFYBjLICuSMKa+7mvM/QNLoZPYVdn0yo1NkuHP1d0ifkv54gUsNBf/W
4kuwnNprtKx0WPJppVH6e4WPkH0HW/ZEbYfCH5AirCOzEPYLzNahxkPnzrZADHevEDJvfnUEHcla
N7DGqQZCxTkolePoIUFy1+Q/LBCQQpMnhQfGKlLLcBY1eD3O4+zgS1qdfyGfQ+aCWlFn6CqOpVx6
UjeSjeuQASV+sfs9MxtTzUWayVukc2SWwRH59fFPfcVDjvZjxcn95dMPzfa1VxzVcsJDI5lyXqZk
ofED31t82etF2kL5oNBYQ+SuNSGc0kdZ9QvJ+K8CY00sRzI/VE7Hxb6BnEXOxB4JcCqBxBneceO9
+C4ubsnNiS3MmFnOyhidzkr2FucTZ14PKh2OnE1bXNE3nKYx640tceMz4bpzbJcNZiJpOszarjtH
XHt3ntGplTHXlhz/Yr0aRRvn0JKlPAgfkvYZVqUytlzIIPKDY6RHnFO/bI2ncG09yWBIpGhWguLT
gyEHuAc5EpT3sErNFFS8v7KbY0P/WNxJ9DTzfJpPL04hqaYfTOWTGkan1nPlKLe44e7D3KCknspj
dotF8H6eIz9rnPqrJt+B2tRgfSC4JpsSidswGSeDZQmmFmeXQXbwSgpMsbXeD0sehExfaZwnqiRV
7MC1T84g8hIgoGAftIsNfC2tcvKgaCcMOEVn8qbSH7fqHnU6tWiRCCyD9nW/zRxs9xJf4k33kFXb
eQIrRY6rQElLfbuASdCuyza+Qctl1ao1j94ufUyX3LUlSkmCKXtEDgiQiM6dO+AvpcqFTSIBtBfr
584c3VPriK6tYNeZ4v5Cgw5HPNctczIVvBLLVOR3inhV/YqdpQHiRKCoGspHYU73k/XEO32qA9oQ
IEH/8z0Eav6xZwSQEPIGbHlm1BKNyeEF9xAFqRGDVwooH2l7lngg3zbcevc0LUMGFJGQh4Q+Egtd
/RXDFZMKKR+Zo+KDmrhZK7YxpFLutqZkIkNleBCx3X4/55GazvSooycjNf6wMtXXFhvvZSX0bLPu
d67564i/TALKx0QCjsYc6hMRRHWEItjvb7WDtZ/QZJWkVkdUR+ugwkVlkqKRuF9bdhjgKm12V7Y7
CZbOmM0wMQK0hmirnVRbc5aR+GxVk39sCEoVNpertSSWA4xpK9Vr0q+G35D1tFRRVvGoNUU4kJxD
8VFNwRXsaAgeqteA0ZTOsOQiSbY4RxWYFIRNdjIigqI56JWwK5qylCMI1LOWqmoape1Vooj40NLi
0bGTXN6p0FATHfE2UNTm+JQ/XbWHkRzp7bNAzbVRJz3jQMbqVhmReli8PLzjKo2nNdvKZcCoa84I
ZUpbV3euckWM4F+bWLfvd2yVRLxyPiPnHHsSJDGjkqT5ymMuWYfGG+r7fW4TDc4sh4NXDoap3Zkr
x6pU2pSV3nxe4GC52tpGVIKPOywjVhdBKyPdcc2QANl8mGQOuqWocXRq5Hx0VZX/VduqwiFaob7R
aRFMv6wu8apwEowNdzPFzdLht0Ba0fCSGdLxPZARQFgdKhHrASMpcxWI8SJhPTP8Q+DaT6WHdq3Z
Y5VkCZ166k0to59gil+AjMgKhXtCyiEQVSdGlasHCuiA54KgP3+3qaZo2f7IILoJ9CXTg5v+6Hdc
KK0sUi593FpPTzI4aaSk01Cup7guGaMyTa0nEUVVteLqENBRJV8V0M0haobkLFaWwWGwy/JzLBie
PeEBgh7UZsxqeq12fWhFY3VDIlqIefr1fPRCfAsAXfRFlKN47pP3KVVqTkYvQqOyftLaHqGOXruS
Y8HIggk4e/eMJEvAi1g2SlhE6J8Df7Dswa25r5ss5Zj/+ui0O/X46mbphHh++fiV5Fsr3z4Nilw7
YSQ86CxR0X60WMC19YmeIT0guhJ3aHoX5wIJTgDwr84XWFAKN51t22ChggVQSWlgXS7DBIR1CG0Q
mNCg1EJlrxfTRVKA0T0kaJqnIck3ONrax2bILpI67ztjs7oUNLnuoBR2934Rbn4RGEzlziO4zY3w
A8CG52NQQFrJ+nVh9LnqLJOG0/TIN1LGHfgIs/3zYu9dEZGsPSYGJKfWqaX5A+sQHUD73Lj2YJ6+
RT/FXUVIFmsrqhoMmnd4UDRZGpUnaS4d39033uKhOyhEr/kr3ldQ0b0x5euVpuQo617pA6X4y0xg
fvq64AV3Jl+/0akZPbAyfgZ7pjPgAsYYRaAipLz2brDUbnI2mdsOVk8SsfO3l/bbWX+dM8V2Izeo
M+SE6pLG4dn5zm/wndhkDVCRw/JNjoRW2Fv38k9nhaI8PF4YJZMrSLRuVzSdghy02DlOmYfzNMPb
PczZ9cUphRH2xHixc6Vapv/JKO5TvLILxEgeZMh81xZREU8t5BFTzM5olUZPOk116/VkyVbQ3Rtd
RjKwasvJKk8Xj6GVzIfe9x7IT+ISTIP4HlVBHw/uXSwNriMWhzaS0p72EqWv22iyaW+Z3sNIIpBt
WGOF6Iqqs55B4DS48QiC8vSRQslD3l5XHO3d6Lqhh1m+PTkg9LT5H73SDaXjwZ2MqlQUW3O0ChjB
BbNz1KtEE5BSoOJSwCM04SJZ7EOvKV4CLG0R8c5enlF3jGTmKPCuoxjEXs56bi3Mlkp7Bh1c7Hfn
HuLhau0WzJDqMJsU++3OO+9U2rX5zmMOI8dabO5puwM/a6Rjxeq+aUfTWg130OWrNi6EpdToP4WP
L8sYlpqXcVgA1QM0r6X3q3kb7pfG3xEjMCiMB8/Y+rX0hqFhBXiL6q9fZLildYd64a7xGkP1nuIX
mZT/niRbkMcio/dNSi1Mrnhw219rxUlcaNapwYuJOExew2M2E1PbnRpeslh5EoSXjDUJ6DoAKfdf
cc7dMMxh070vL3E+rMNM3WiaA+arD0bF8G+bI4IXFz9cjVfP0ao4aioT0tePiZUaJ7oBAa+hEmQL
pk2BGw9+aTolEwufYBNUgZiYIbLKqu0NbfgDf/CCw8GMedDBy34yNIHhes2aW/OvT/voZDLiyWX0
6OYtKf0cC+rRs4OBS4hq5zzBWpfVM6I1oz1lcEDmfPAwqwaOsXCsBh2lWU7XLGbMOVTwh6vO7B37
zQ1dWDpEIw4AVF/feycl24vb8CMS/MzR2iKp/ongXjN1krV1YfJBKvlVWY5vC4+siSUpmY76suqg
jKWXeN/Ma+c03zdHil1vfgzzQ4wdJhy8b8MZihJEEkNAIZxYwOFR+J03MmLGrM1o0HJaGo08Hme3
Ya6V9wotJMKwCF5MXVl1y9hj1YIdJ4averjuPOJ3Hyepta/Qd6LXdcIdyTpm3ZoXLXA64m5lhquT
X/0roBCvNi4z3BQxDn06ByR9yJBJMzJggm7uCr/AR1xwmZ9GgvqKz018cq06ssO6N+ZNilYBMskt
OHZgHruo3n2Dvgonb1aQKvKv5aarn0Xrg5SylD23b6eMrLEajoFeLVp2og9/4r3/QI1Zw62H+M1W
/PbezS+O6o27hsHhlyFhLa12l6uCkvIcluJXWsQy4GRDJ1q5Ph0LRjg0js4zeeIjQObnbx35U5Sm
W1rJeY6JLH3x/LuTNOSi0kDcs/MCGlIDb4l2KZI8mlSiR0h/wbBnyILkhjGCnABbX1T7t2i9wHkl
NkCVi/BcL/63XY2/6Zm6ck09XWxLayc9XZXvUv2RTlVHyJ+7leYDPiyJalO0K3jf0aElBOrdpM3i
b/+MoD5a1tvaZY588zGgjx19KEDB1yTNWVHAfDhIfdMY7T2lXruWgRSw0nkjIxq9aDEYwWeq4oe2
CZx1nRWl8QKVGsl+kb2eVyc9A5am4kCUZYElkAQ/rMLfhyK43EbMtKJzcfIrzUNU7J4cSS0FpBex
dKjDkss1iwHhMUVXCP6R1ebkjFgbWu9RPriFLxRW+AkJYy+3ULehSRZswHSBfq2xJsM6e+9N876J
ireWcXSvQ9H5Ks4rISluirCfGOAoUO0geKtnVG6rQWN0y1CYz95lUMOERjJQ5e/5UbF98TFRC3V/
6l2OoXWfHaCVUfE8GNQjRlq8jlEPdL5k5WtPd6GG4khVVYXu9NyIKrDrpDlleBPOUKKR9ObDt91i
VBkUZgNo4z5iO6009kHtj4kgfGyaaO8kMpOAO0cpfo4FOjMSpFinygY6sGTiUUoQknYetCtKMETM
bXwc7kipNNaIJHoCCH6cHQYV5+rSNJA45BEs+ZVdB69ZUKc+0P5MRXqKohKxWY56sdjOtwudjPFW
+oJe7AYqSfJBqYGYDowm2cfnIUW3+wJW4cjB59N9/JyhQXjQLPigOlSWXj6boDQI+Ffuu+YcUvkP
QayM1g24gj4d/ghPU2qqk59r3sJck/FX9jouNOv+AYkgU0roMiTrQDq+fSyrle8MQGBDQ5BDQA3W
ydOfnX4q5jPGGsyqMpEK+u4QpfgHjhvHVMDTVkdb5xL8vMHU53s2QFX12AjmuKKSr7Ze20AFEBm0
5g2S0HivhGOVkxzpM4w7Hk0BLHd7nNCQcYsqkyk59nEFmVs275rTgvR2x8hi36uOHkzl4uW4J2G9
RU8JyKeCkKY8MuIcwFSv3Dbmtc66RxHEnSI94XHz18SOK8MUcJChbioHeZ6T4xB+XY4Oxo3R5bv+
e/Z08613Kx/AudsMDhFeezfzpbqy8reN69QQs6uLNNkXVZFH5+ZXOvnRJdoNnqMDS3xslZDfNU8D
vXwe5UmniBramFPpeyh9kS9gsWSxEms555tmP8AssejDAjsMPngpXPzdtKT7KLXNLdogkFmMm5XO
YQDmBZSImBqiirzXyNuxb8JnDw7onNKTGsfChYwuJ9BbuX0BXwSuW9SZDHmkuF8RZOBR7lDfeBfG
lk9BMEZ78JGPz69yWYHUv5Pe/OmWlm8aIWtngmuo5lNcgg8khw898TdEIuz7LYgHTJV0847YQRu7
acb47tRBX7WH++AQQxpgUguqTZN3VS+4jWHkY4EtAFzoed7RSwokot2hWvG+FOEdRQbJZiWtN4oe
xDpzVoJZp+ysvThD8Bu1HY/eKE658McYiOW0SezlNS2dy9ucQQ4KPAc7FFlgMKvNLE7kicJGrN4G
RaY6GuqGa986UCyZ5/AcquYH0lQ05aISkgWtGvE50xXsrcNUXFQVS8Js/+W69UDlqdDfFe4StMjZ
01YufGTZoS3VSxb5u9omcAPLq2AGHiE/uDbkFqPeg3BVQe1sXfxEnj8F/1GjQEWlF0k2XvJL4Fl4
yZ5DLBzdR3rCSkslJUyCE6lFAdhNBWaPa9ktOr1n88R3+OiTqwPB67NPuo7U+xfBqshuLUQOiDAu
2K+gR1H+sXdzbuO+I/6ZDL20iU8K/PwHt4aMRw9cpjfL9upLC/DdCUWMgnTQElCS4QDu2Tq5mN6Q
yMvDCTyCtJZaXvC1roSu0pzYBPH5FFHQarPAhYIvbPkX21oHSXUAMpxhxKpAZS5wpgFr+D/VOYrb
AZiKytQHv6Ki/GXdh/uY3WlYTd/DMsOgTbBUTZM6EbppUtbTXb+U5GfjRj3lm0S8bcBIRyTZnxCR
N01i0FWC/ja4LNVTlTr7gSOixHZMPgwv/FdtYvXXBSsBytDmV72rdf03VV9Wrhev5bhsGgCsT1rJ
44ZeUJrRY/w8EVXrLQnLqq0jmumHU0fFtg1WTXVr9X7QZN2DSNgKQS+Lw7OOAS+I8jtnFWdPu8a/
CuxNv9a4DgK5xpNQqbYlYTzOsT0jL09KjNzaovu+ASPUrO/s/LDGf+O/T0h5yTt8qXb6MrQqePyy
dhF66LJNuO7ZcB+0CY6YJdDzrtMmMPwSwvzNctwz/ONQaLVCuRGpQyCbB66vrES4YTwryj0EFlW7
T7o1kAg+HdKPw6DQ9D+ACMzgM+9Mx7Dz83xQ57Zu4xIZe+Pj4ZgF4HeJcsg6Cp3ry+Qn196BoclW
9BFiceB1ZTcJVMPGnYPFkHdX/hkiQglV/RG25y1+86Q/WhcCy6l7JG/88AznyO/wkuqRKaXV0R5R
GghfY9/LTV8DBKFb2n1bOjfbpABxF60CIjYafyuK+mvFgmFYJ0vpPfm8t/7bpQiQV/AeCZLAHnDI
2zkqbxjj8Fmz/+emNSkoVmllbOfKHug01jKQFhevwZWJrCcLnSEOTFC0+X1UosKM5FPJ87VOrosz
Y0yQGvIOYMmMv7Ff+L6mYAtkiyDMRYM0LwvZlen1beYR0zcuLVR1ET1XGqAXtxaRQLdWdXMzLMT1
PoQVcNyU5gK13wbD5mKo+kplzBHmCVpIpigX3OpyNaec9kUQe/Pn2ccfHOoZzq/HptJ8yLd0UUWF
ujFm4jjZ8lFPxq0ck/cOGlIAo2iyC8ZpbgY5ePjBBno9KczUGGBono1/mGxViKd7nob+Ur3cE076
0j9tQgMbZtZIY+2OIU/DtWsxTzCloA5o1OK1SP8AztuFkcaMQaAg5JjtBewvk9kcdeQ5VW/LQW7a
B2oSnddmfmrnbCMssIedQ1rDHSx4//Y+WLHDnUu5utadI3v+PROaxrD/lwIOrFq0GzI+siCa6DlM
PyzTl3Xpr9vGbD1at8fJAWJ3qzw7x7sLsaFCakZmiukE/gJrUsliOu6NF7k/UlQ04QM29BPgF/JF
9sXBirQQ91iCKpkGQtXGUCpWTe78xnnGuDB/AAe3zcRIH0uSvGNwW15nrwSMes4mLw2/MMd1DCr2
cN9W7zUFd/JYxGjlgUZ9BmWgVABv7t0Glyk2A212HODpGFUc6SXJ35tBUnRTGP9Nk6LeRXxSYSpB
ezUoeEZafzDlxERK+7bndI88Pi9yiSqt+t+OuQmML7TKH2sUrsjHiqNSFfRxdPDeW81CPPqLApPe
caEZd99V8/KyakxpY9zEqNw5T2tnmk52iYe+mRttGsyYXTyj8WjcvpY1cKtmnt7WLimRUzYr80LA
BAxcxBlVtG7mhud+lb5OE0DgS0+3HJ4nq26hVfxrf+hGlK0nMw6+TCY2N2BgwatovpM8UgCCVuvC
TKrL7NN6zJ5k6vDyb3LVHgpxYlrAEMRoPHw7O9bJ2ymgrS16OcaqdD9BCXO0q3drlfw9f+cblUEl
KnGQ7GjvXm36XZwTnCc93ryB92C6s4uLgl/wz7hD/MfSeTUpriVB+BcRgTev8gaQ8A0vRMPQQggh
rDC/fr/kbvTenZnuBqSjY6oys7KIJXAzbS7uYOIYr4DD00y2CZ6tIiaKrERCYULFOQmWBaG9t4Mj
FUJLQWQ5Oo4KBIKq3FAq9fH/45BBKmoj3W8Qu5hovqVWuIMFPxbwv8EpuAYnYom6O6pyhjfs+6iY
pBGbEQetMHPVVGsVEFbb1c3B7i7Wiy545tVUet1cgMEqO1o1aTt+GHW9xo49BVfIWTkrL0Z7cePk
fmF3b9aast1CnC12muasEKhsSdVNe7EPiKln8KmDFLR/gbJNvVrPgzMbLE1gFwlZDyEv3hhgglFn
+QavNR8Be/tTpadALWH732HBp0AfQvDxa6xR/zhjSx5gzeWTwRE0QSkOZTxBmTBhgjgfAq3dY0Gw
CqE+0qckE8zLVLiPmSkcYSwMUnl1Kh5+PwNORN6QOiQDU6XZyqap9ZbRp9ZLZ0kOjxE4XxGpAzHa
E+kgj41HUkFGKEsJih8flOfDkXAEls77ybH+BtctYswL+2yjDCd2aXD9Z4SWJ7IxVtBMzH9PMhsm
CBEi85b8XA4xiARs7+x2uUK+6eFHxgD2/GIByosFEhkOetKcy0QLM8O8IQTHfOL9lkEq4U6LhB4z
M/Tw+FFN0HnQeRd7aeeyoYgqKEFcJHAHFtbkrIcoQbHdhFb0Xk4DXfmhP2JO8wFpXO8nyxMXV+ey
DyOZfoIDgak8F2/YNTIkiq/pfzF5gA5XUFTQ8wta5jSSgVYeERAiarrzwNW5DoMtTztqPqFSEeUL
4SMU7I+ERlem2iOq0eX3HFT5FYqHhqpUONltcOMaAA9TMXhOnnDxMixsfJ3bCoc3g7nNqPgm2+/j
2IIhzN4vMJWlXRniXOJ7uj7nBK+9QL2cm5uvixdoynp4Y/5Jg0+MMm6PVYQo/ni/w5QKUlXmG4rl
/roQPjyu8WPTI0VmDvEUW1qjg4LecpQVn4u+IPQi6JBwdRv+6xUwJTDppBidetQaT2x32zC6MQkB
vy73TvqZn6a5MWEIlr82ra+ooHCQdw1/JwF0b2yxHbAzPDbKM4iCFRGrngDrlljQUPSHoIc6bGRj
00pf4h44P1F7ShwIDQCRrIkErLQjBeJHhwZ/x99bSPaIG8LLAkNTLP4kgVXCye0tWDS8Hx8mTuYS
CnbZD5CLqHIUdS2tZYFhLjKJQSuJThFdi3Kgruk9CD/Cm8d4kHlaRHIivu4EHuOHMSdmJK9VIV/P
qutHcFEkSYr4JyJPueAUxxp0HAzm4t/RbQOdsBb1EBSX9f7JpZTUwFchJ1WcXpt3kTUhn6aP17Nn
z9tpNDjkGGyMYdlhEhYEt/xHRsEaYsMg2jqhhMLhcIYU9x8LHNuKHQcQudGMSOpr2s8ScsQToQbI
TKhC1t6LTAvBV+bwTxgaLJ/c40plHfIn1jn7KczJN10krbEuRIhwW8Frl9PJvr5gYQOnaKMkV2Pd
oY9y2psuRYI0ViBvYblUWJQs2i7qYjJL77HhkUHBIhMIw7sj+bOsWMQTijhnFjB+Ym+ProRF1Hsy
SUTYtZbtMWoifuMinx+5ACCH+vvnyeOVKmJ+lS2MBOurpCb64zlv2IiIpXdAe7A/vDM6nIS5C/oC
KALtzn6Ip9HTA62QbU5z8I8BNGYMCVWgT7hQhl8+j1joQKKxB+LdxkCJ3b5962PRoIGJiqNEHYS2
5r1AMM5hIPHFfoSCLkTLwxnxWCOdriyTCME0K6V9wJFFCA57967b4REnEScAIGp1cZ69USEyVd9A
JH9DfO86JlUOw8n3W8oCRpO/2a+uguIdElzRyF0MUTkaCPsp0vA8qS8ne7uN2J8nzrE3a/CPbnhj
z5NFKnj6u/8G/MaYm8ShQpwrG2hpJdFriifHvpjmJ9T60ZCBnwkEr9Nx7m3BvASHX1rhwJvQDHHe
G3UCQdG8AIoCElCZMw2EeMIj5DEvs0qdG319fAgL6qw4zsE5wDZgoXr00H5B43xwvu2tLtSDVLf7
3zeBNcpA7Ciu9pryv7vdcHG9dUUv4fRFUAmPIuuON6VXauKAXSxAB3XcaqYN69Glqu/gZEHTrtub
qaLlNrU2EJgQUw+nsnr+POksVxmU9pV3UhUdbXEGqgC7UIIiC4O3Uxm8oQFOkHJ6bQO1TiMo/CrA
f0ISQW+5b3FgHTq33jehKgAs4s4f5otx25H5YjckIcEjA7twtGEsJJRDblu6nNGdyPsYXCYNGJnB
fYZj++y6OxIHNDkgKzwvRA1sEB1Iu3p4GJE8tFWVzeY3gK49Z2y7D2CSjBVK5MF0JnmTjXQFUAz/
0hmSoRazXMp8Ng310jix9YPG5ByZD6Ahq7ggGGNhvRfodH5pb8vyP9BFNiCSrpdOha5O0P6AY/R1
hQ3mL2R6BDHJhOIFKiKo/yXYIrFJ4dZKe+gVKOnA5vcjdGJVL+BbQzTiJNa0i+ZNIKc3UM+UsFHA
PAooNer/TtjXCdQk2yVRhxY42lUq+MmV9iven6McGJtzD7j/395mq/uaDbIdfhc/scF7AeEqnBmE
vzeFpbDvDaMK8i8/Onx1/pIhWPbVqtNwaoj56PttlPi7kBevjbt/obvtzRhEjZ8T7s/NoB0k45ff
QGIkqwyM5cA41CWFqosRPnPJMMOG4+pctzC/KPqoyGaoVgnADtKBwm6uwIRfcRf93A1btYtN7bgk
cmAzUNg9YwWm8AP8Xatx2lytKnwEUf/k69y4pQF3uQVYsLqI2ddYs+HwBjTyRC9OTRclnL8iILBZ
7bfAUJ40FQfKwMcU/zguDbYytx5/vckJE8f99DhFigB+r8IEOlbRCXyFajlQH24ENnaHRjVH6z17
DB67zJ6q6uiAMq+YobeH4j17/ofYxk1WB6qVrJVDRj6jyAjpiHNxc+8Up0ZqjNncoY99+ubYrZBh
tEZXLFYyY7V2JXWvGcXoNqKZYm7ehhjYm1Uanlz9U/z+zcfZxxjU590g9U7/egCCJpavH+sQfxCM
+CSF/FqTpxPXbRqSBA9Yaj/xrv7mYo5BOSMJ5tEZAYChQaSaoxje/Zbz8lkjTj66GarmRXr/h56d
Huq9nzXuSzXnSW1afIh5+g3n1jYKFXO0AGRRI96G9+navc3vmMc+f8u+lB3TzPUHPy0rpI0LfV/6
1SdOgzUOe+C17qrAsDEPO31M8hcJnvnTDmLL+aY6oCLFfWG2PMgn6CnyqLvohsmFoLFwym9e1drB
9AUlra7VU9q4cioDpNCv1F3jmYYWI7yBbytEl2FlTU1XCsozho1peiUEvDsg7+cfGKnWpOwZMmUj
KQeiG2V0Yr/mZkHb9/u0DnpMl6bSLBLjNXmvGtYa+Bgh431y3LZ31Ztxj9Gt2NdpEp4ZlWyY/9ao
I6LrNTqqoOZUTdKEDlaQVFREyGnkt0C0KPaiYbR7VmeaI/yqMsEPVos1Dib21dHBM8CkLTlMqzUb
iqcXs49wSsWY020AgyroabB/osPBicIAWXWy9FGhYJRERoANbVwnpP5ABEoST2hDCFtq53tgR0uA
sA67Dr3C32ujiNEv0vKKA+oPWwES2l+apfbZcUnjaSDTsmlzkIBCxCoQfs1OK+J8IvUnO9pEthz0
ySNiIrUQeA1sfTPZdOjAQDsTNTS5ziTXJ1+c5ZP6ptyV4K6crVCLI3GGd2e9As9nzjzt9FfFJBfW
JXZ4ybgKQ/bEjusKWEoZR9t9zK+wbNWAQheiYxpUwrJSZsvE47O5K0zWGQ9q4pdIVN29MeJf5gRE
BieroGrd6GE3zOI8huTGp8J/+L2g4ib/1qisfp/9E6r21rzrnQJUKFg4kLjWZVw1am8IveLqotzV
Ny/CxzvmszJ+6FUYciU8e5sDCN5iHb5pl0bNwp386my+F5nFZwNakwDiWirBT1chcM6rER6jBx7B
yW1vQLi4AbJ0aXrt0Zr1Yzx/r36KAXMXLBfgzQQqwqUNQ2jZjqO6Xp1o8zlpQCMSi2P1SOON1WOD
E0Qky7g7IX4WNRePyWnFObUBuokPO6JgwvBa3N47xO74pnYHTzNFmE2tbdv2/kbQqgSCZJNvQ877
+7BGPEOjGTvHYo96dAO1a2oMkU9B1/q13M5m2Tgf36clhZRx56eF9rePz3liZF7NOE/uUXvuUx6b
u76xO4bqSTq9qi3kAa+xZKD+512rA2aHfMU8TmgaNsBKIgkuZv1lyrMwzWiF3rUeB4QyiCqE34EJ
/ladkhZ28nkDkRuCoYxLF6XRFWWEvOSfzsXqmJeGkbo1EC+7hZ2GeVzU/ZQ2jl1Mum0+s42VtZ8E
xygJ7oT0wSFCbj1qcN0f/0EnhvbLeO8a3m33GFSqNEXLXuZrUcPm5DjJVydKUCaNTcNrLNQsreE9
qbikJGP03t3MctKdsxemXhKugzamJsbLp24K/zrgOR6hX4LW1XKzPlcZVgd777e9oafb5oOFRtcH
4qLn6BjRidUYqf/xw6IB93mu6twK7CiqmyO9NKg8keb5+ZPgrGJnlEJv9393vCZSfDZ6wz2N1G5u
Y5MPLmZq09PtZaw5zh+0OE+DdIQnxpXgJDc+mzIER1PbtcVhso67rLeQ5m8v4zKoGTcGYdAD9CWf
oTID6mF+jHu45M3XQclR8Z5X7dyrWTkO5T2HhtzUdx3/caN92m5ZzT9OgDbsr/H691jdUXJG6eow
6aD523E9B3q+HRx6aHIxn4WfUL3yxMKje3BxBeF/9ad5uqFtMprLWseo0xyGvZAHjnyQ6nTSHFaA
+9g2vxAvDchBT67DfFuu9oSLmw4R4QrRNT0FbhYheoH674UI5cMul8UvGhiD3UVAYgKJESRRmdwy
zn+PLdZ4R9stUrcKolTSiIOGw3Fv3LxbVZrAexV7be0RhkaAjpBuiFSZh7h3ANs7pTGOKFgLNpmd
4aRGS90rkGBYbRrPXct7urfMmF4BQqJeeNiu59UBD70VMqF2OXYgrIp3zCoZIXwavajzxtskTv8h
kUrpEsr2+7Ef08ofPhD/RLCdaIb9D4vLu41U5jr8FZz1JpXzsCr8EHWj6QKYV4efp4VSm3BZyI3c
MxPyihlSJAqDjUWKfQjIrLXMqXdHK0/hhN90nv37EEWPVectSd/J3vrHcKEM+G7SZ6pEbguEMz1T
PS/yT5/TBJZoOmmM+cAR/eWZNJmI+Ax6eQbsESfLi/5mLTSYCvxVnTrrueTtV2fC1QzjprVQu7Jg
xLDarOwOtAG17AWRf1ClXheoM4PsIOxHwEKMS5o8AahkVxUcgbbQVbXLe0ExE5Hzompw7iHMlTUt
mh/e5zWb/OUO2Ru3+i29vnCnhc9hQCpSQkc0guZWWjaaZUvHpvI5SucgjcnL7AXiN2Y+IK/aE7Un
9cnTuV5B0dGsqS1cihCQtvayMqLfKOVhD+cwJzop5OaGh8rkuW24+hNmA203CjHgUL+LuyWqPqM2
6k56q/e2s6rya6V5eluVu5P/JG5ntqY3vVXpmXdCkPH+74VoiWaQdnOJtftl83xPer2qebgwkh0c
V+iFDLgP1Iu+MbMmfzDIqQU17+YVqqUZoLDJDAZ3XbwXsEjvi/0gNcNEx0uZgP5z+p7M2O9t+2LV
hv3kafCPW+SNKv3fNx4t9EpFrsmoHIHU/5rU85NO85hPNCuybj3DHc5IvA28Dhf7ObJnY7eP2OHZ
6uWUg7tNNboip5hrf7sbAIGaGQ+ricCsM+KtUQKQ02pImQt38yvEY2dFHgBrryIQRtlHP2K/yKYx
WWC/P/Nm5iyZKruWQpBOgOyVKoBcGzR5XMhQhDK9JRkt2kxUfEpVawyiDEbmGL1w2OBWwAvdAgOI
RsCaIQO3eW4qTpECfcmr7N//Ju3QsPs8u/jm4IrAW6Ca5GLfTlKi93sR2OAcMyAt4wBKyDFznJvI
Xpqu+u5IFYSomUjGpiIaAhLNS9R1V4MaIQ5AA/9R74nwGW/5wT7mLxDLkERrfluWHLIdjCjcUMsR
Z9X4+bbjisabFd3CJD//oQAXmU9H3YYGFPU8yFp+5v+65rweICOcyy2O+o8pWzvW9Pye6oGp49nD
EJ/w5pDpMOv9YXaMSiR5ljw9Wt/8IEPbpFollfMMFDeLxKYoOEoll+DSj+4cPpqbJ19S8wokPh4n
XjuQj2wdw/KuW6ehBNwjWdDRuYw2UcfojnRBr6lU4M0g79HCgnCCk+EyohsuKdN6mQZFZpd37L8P
TkpLG0TLoDN2C1B1ginEjD04ScxphgRkUQs5j+HN6LZMxREEzG5Ph9GWozccNMJkddm9vI93im6z
mnfWiZQnZr46OmcmG0q9m/lum4/d+2I0FpxWo4N1mkDSuXdO+2JVo5e3fpvTPzohQ/Y4Jc08uCTm
Q82zLzN5U+RoS/xWZtJreUNSN6Kfb3SMdJE0zx73cD5yd35qrHjqDStKRiXRBeEzgsI2ThR0MB32
xrhe3IiKPl5EEv1GGjDY0FJJ8UFtMd6xiyx2YzljKd3kT5kQeeWGVDPA+MIpBkmQd+1klEDdWNls
vaSfK9FVSmB1tDJwHFo/o+eb3WYn578iswJDDUbYmG6qPCB6s1J6tjcP1stw44JQ7OCcnAcOWWs/
HySEExhuUPzrQdxbOCC+mWtmm/e+uDe3bfZIIY/Lk3MJGtbZ6XhlnNsvolmQArqMtOlQsmnAuX8s
2kX5KgdTXbkiIabSdIyZEiZXQ7IZCyEKNWB9RYl3I94y4ngXsH2CJsnVSrIh9UjHzAhYCVcT1mnH
NX/xrkTtu4h3GL8ssdCQh4o8neRsRpv39w8Vz7KYeloyYW3g9yJzKjW8owaJ7zx8DGJeuEO1XIIs
QC1sTVjv6L39ZpzOyjAj4SOIwRI5GxdDZcXvv150m+ekjFVyYXVakRG/anAoDcdB4N5v/qngTs9S
HTEfqE3eVOV/rCu9VQRDqFz+Y2xCyojYGD7k09O9hbBDAMp6pPXOkladPo7/Mjb9Ny+p7XuTj8t4
n/I7ewWGQbophcngbVqrlUxRXog9mqAdVXc9wC0heDlqH3BHmcLeM1+PpKRasw/8UNvE/lKqtih6
mxsyYgvRCMYGJUoQMSVsLj0A/jcGyaubseoZz7k+Gw0Jb4dmBnSmpIwREtpRWfyNNyDw43KFnwoq
BqdG3rinrAJrIUAU2Q60Rx0jyvHiV92hbCNacOXq9KCNjrktH266J2MjUFC9tJZAk356AixIFskP
1RZG1qvybKgHjEMA4z1vBnUELD/aq4CLpgJekJIBHhhjl/c6MnAdhl+VJvgCMGY/lnTWsoa0TCaM
CRQPBoNrpok4R2UratZcmRz8XrQeQbf3GzRJq/NZzYCEf1iJ1m6Tljr0oUXJHqfjNghRg+wZ1KQ6
76B0mjf6HXakxKb/M34FdyUbNs44DpWy9FpOgzx4DE7RefIuzMbmNlCb6JaXB/R25lfoku3d3IQN
AJ0DSnPOJY3MmCtX1Uyj36C9ezHIZ3s2RDnj3Ino92Zhcryynk7RB5O79pJe1GMqJLze8LwgouaP
TYsCARRQlDn6mUsmsMgHa58vawtYjVEOMAhbWgp6/D0FZ0HfZatOPZpbAXJh7r5UURT9cb5s3t4m
B5ZQDrksZLGMYQprcuGnTYBcsl9K+ymAb5Jho21xIA1AHanQCl6DcrzvOJ056jHK7rtezaa/MSKx
K6A6FB7mZ7Xfffj096E05B/7NH6gKm87hJ+ow/VbNQoWyD1V8CoLumZQ9lMPbAphBENEM3s78ZpU
w6XhbSwULCFtqdvM0/Ga+tiWQwJWt5vgZA2rRvi1bPRb/ZqVhU+3MMf4/pzYilCDuPA/tG+m56FK
Wd7WcilzvKZR9zHGG6FzGV+p0z8b7pRjYwRuQv5J6tKjCOQQ3dzqzHXpntuYV/u9QJ22FDdLJff0
GzCXukVayeYiIrxqv0kFsShMwk7nNT+xKz2I0FHQ3RgkWAYgDSSJ/p72kzdfbWhrNmk57yn/ILpI
MonulADKaePV1yZ7n776798L21TDudDkKefmi3GrhTvFIS7B/YQ+9MAOdUzXQCNqOL5k1CTTDSrU
KWrp0T8wY38On7xeSszEy7yO00S1hkt8AIjhfwgLSKDpQMWnGDpQGGYmceEenQYfcAl6zp5ToPpL
zTGNqd5zBtrO7DS4ucVIW8eGvY8Tm+rmm3mNbt8O0F9TDmNTw/eR0nfyj3gfycCxAiexuxtb/U1e
ifa4Y+7G/mazcRKDk5R8cTdt4wx1cTmwww6jIxdKdUwbJsZu6xLe9afaszA5YZfdZByThUkJRsi5
Z03J9S86AXGHvF2IItQVnVYDnFVRkzOSJJvfq3k6ng+EHZfC3E8+Cw57By9IViMqVpvLoxx5WTPv
v7e+QeS2ooVcy1HQozOCeWlz6zSY0xrvPhVZYGBFk/TCzGc+a3Pw4nAmRZS8RWonYBO7bZ3DrlVL
SEqbceY26U+MJdZ5wZo+L45wGLRaHjbjc3ja6ARt+1dPhpWpe1o80B5bu9Q8hinXJ0eszNzaW9Ez
dVbqg/IDMZgApJJcguL9oTkFT0PdSVnm21m2cGa8WVLTqrZRnoW3ZdWnaMradsxzyMVNr1yYsd88
aTOva01cTDH7Tf/KD69ei7zVwgOTEkgzmTXAIStG208HrWHqutstPWfjxL0buyaYTeomLub0XOKY
gFtlNWfaeFHIZzvRy1rd/c0KjEmBV8/uMRl4GQUvRm3ctg4b4q1xwhuk5qKE9+oMuEYVihluE40Q
VTzoYi7W2dsKjkrNDl9Uc/nNSEzh2dtvzt4p/LiskKgABBseFynXdfYqHwrESphU9lLJlDTSpw2X
Ojsv0llzmc7W/t6pMAt4nOWi9MqwN64kRrnhOzEcwAtohlmIXIU42is9QBvuEHdIW8VFbbRr4Fw/
HVwjcfPUzasQa+20+1ev7d+9no2JaM8ea6q+0EGVXu7yAeOuT/RnYxHg5LNex9g7mjj7aM1iQRUn
VzQXzVtn2BuWIZGiOaaCKq6Mi8HHA+9npte8G7OxAV2gHXOjdTvVvByz28cNdz1pRogZGSZ1HyjJ
j5U0fSj/+rjvqDFI+vWJcfg7eSStnYEArKQPSkMpEWwhtA4lVZn/Ik1Ty7WcDp3/GcrlkEjN4DDt
RJ2oHki1uh5QRnHDiZ1KgH4vEosk3/Y7NlN18hAMdD2ZUjRqfLtJwyW5UyMaY/1o6fVw7nG5FTdn
T09CYDPzOq3RjzzcL7EfgN/4GDsmC+kdKIiwYfmawMB9Ri3cFpoTdF60MiNHLIEJ8x1BOn/gQ/fC
4tVYY2DbxO34SPR8IUpP7Wx1G2BvELCJMeb7SUqz3iuupMkAHkgutSXTMzeZNTxEf73MZ3fWAJPG
b5EStDiY80HuStJ2BafskCnw5Hjf1uazKPicmnd5cY6TALFHsiMR8u/ZJXjiBDbUGWIKoetb+/eQ
LMAe7x0Z6SJq42qmGhBeU9vs+ezCPEcAgoPU1ki1FmAK7F0P98Z38tmFydQiPbcug8JlitsPt0or
AIL61KszkDdG7gkBQi5xRKnFLxVuaveYbPjThgQwURmdCLByF4tWxoInMjxub7tGuK8ZObnQGu74
RnOYY/iMX+wQmEK8VVHsfeh+lf5hp29i58QZi1ME2YRZBGQso5It5LCpEDt1zT11JcpBrxEfAwd3
WZ2d1kI3TDO2fFROPn6NRw1TanWorCTO8ai0sT8sxwJRyZtPOJ6NRr8Y1zl3Sg553ViNA+A2vg35
VBMD3tSMp2iiP86NgkRSl5qzankNq/Qv47K/PxuPocKMux/dBieyMPQsZPwqO+1RaPciXILHoPWD
W4FkxQyKnZikYE73Qo7JEx94G+ast6ZZTm/Dm/GNNOwj6H7uXYLXv8/0jOWs052fljUmq6gnnwiQ
M4iZzUJUpnZ0pmt8y7rIfXCVkY96yWH6HhLboMJZtfr7n45XJcszLkH39xI8hzWvwJa4DKqTj4t7
GsLsH0hSaFUy8ASe8TkuqDMhokzD6uBDYoZ4DwMRhtJAAm99vLVP1MpHZwxm2ae2A1kZqg5SBXTU
p/g6ZZw4ZT/eBpCiZP5FcwhlAnkMne3Me4zv1Hg4hy1weFBOWh65s30kM2/OcnLZklILDspkVy66
/ba/h5Kt+fu+usYrNyEdGN7MzuIyuqCSmeTBbVALe+DxH+8cZUGMJzf/KGYKPjY6rDcvqFrm+KgR
vmfwpyTgQe42hpXZ2tgVLBoOHahP6GW/Q2L06YOzBg8X1+l89LpyqhODu1esi1/GOcqDDllfjftT
mA48oLD4tIjaQRGcotaG0WPrCSOoDpZHgfMkkgLW1Z3okzGhFiNMguyF+7PAqWGc2E0LeANP6Jgt
gtNem3NhDlrGvENSDZgCG4+TEHBMrk4/8quDOGLFsieEDS9fwVdEhUDmy+7IUstGWfChX+1Udux8
w4DlAzdhQ2exs0hh6AfoONi3UxPY5UlQtnm65UQAwIl1lAegCSRKNdJOCZvHjJwHf2wVQbFiZ+NA
3fPOb1vkRcPiUwjNzrw0Y14+XR5m0OG/E/wVzDa+24Q+Q//np/A6BhuQ1qHkYYWxgaReu4opj8tr
fIqFA3ScWl/QABOOSKvhAVspcTxOP9bdL4bdoFxTOqHiCcrveLhsctzGy9y+OIm6oC28NxS+o4Hj
U5AvzOXWpkoKUm4wJ6XJL0sM46oYyhujSe5dB+QCXWEnl7f2GggFNImDdqUaEiAzFWXdkApo+dZI
E3FvI7uvm9k4HWMixxvjhWd3j98grvcDvQ1ZWfuhOyt52Zkec2sXQox/2NyzrPERaNE6Q6561HfI
Mo+vx5zX/bW2TW6OxMp2fp6krjfu/zBVZccVdTeVGNTwkdOqVxOJd4fLUiIe8hz/VGMojDDPvp0E
0z+8+1pGffCJztsnJSl1lxqVc//a7yJsopNrN9CAtpx1IK1AH0NH+Kha/+m+/Cz8+D0ns3O7vSuC
a9TyjsgAsiAfgZdxmhajjDD1RAxPnZ+bB62wGOVkroLpDg4P2St2hygjAMbMHhsDvNXBSmaQbd24
u+zGOLWXXrIjkKDpuyJsREw0V+Z7IOGzbNcmT0qMa1XxECksL/Lxb+WpfP8LuzrgOFkK/l16rYJQ
JhtkA6YCdqvQhPx6QorDUlpbCpkJwlha6muKyTx4pk3cFKaDJnphAqirh6L8dBej1IZi5BjGcVqx
8GkDzMOPNvAxBJQ2p6vbpcSgh2F6a0ji3Rh27O6UEIgjacvxHuofNQJXeZK//zWBudsWUdq/elyN
2xb0OcG6jLJxd8cWASdgjGtw2ZrMbJDul4k2jCICBkNRCskOp/JQShKGlIUog1ud0ImtYxmqJjNP
hNBnr46zQG2sSrY23Mw7bvdzFEVgWNHNaQ0+dIdSqFsj9rrRPvvhCOL+4NLdjp7ff11+Er89uRKX
yTu5/PYlWf8cmIT/zsP7ED8BjPAO3m+dYggVecnqFssepfhf+xE5y97nCN+/mXDFlfsg5eU2VgEH
Fidh1cvuopRXP6ieqz/Pvy/7iX56qFpy0R9CMsiL7vq+BSGFiV1llMQwc4dhgeFeb3T41WGKsh9y
hVp2BFLln3rZAvAjV1hl/VdQ0t2bWNSr1gy5MZQBin2wfIBByAJlKfrqjPQ33SwV8hMGZ3RjQF6j
knend/zb4O2uf+tJF6Wg8zLvfOTDqT8MJOW6qvhi2fz1Du2qH2Frz4NoW2sPtuL3FzM9QQCoa8iD
apA3oiZUsyLzdZW/VRDFsYPxb8rqyOr3HjrS2dW0UW99ybkhwjFhmuuIE5KvNwYlCPx5CY3uMZ+W
553SsYPBnGnjU33Dk0G+0SL6KETAlzoSYidCecNc4cvdyj19affjGCynZCYpb1QS0SFL+i8t1eob
M03oyEfmB91BasCE/mYgUKGOMrwtYkNuTG39SEv4yK/b8JbueE2yqKxftvg+Q/wjiwFmFkMvynqh
GB+PhXlbFtxgp66m/gN8Va3X/3sXHKdJx2oAtxz89nV+QkrOn9IR8tFXLoPyGv72cDS442i1YZF2
lWHqVVvWewxzCTCs4LoCdY5ThcGVyWif6400M/RKNQbYQpNnfeiqr4HQAgUBU+5p0R552gpaVDNp
Oqu7sVzy37jKCCAGOh7+6jlQqYi5BKvAvA9T0ZmiPKHFUMRQhj1/9x++WgyAGcOE1dC+A/kZlSbE
2FCg89OqjICVSVn1OXc73oGpsYWycbLGqTHdsg4Y369eUjY2EhonqDiGy4X/wuVUACZxF4ceZNt/
OuRfec1RNgSOhq4PLA29L7UK8vqRX4AKRimpQNrHL+WUeiIGEn6Fzb+uVT6OVGn97b29l8bFFNg7
gsFzO8ADbHaMJOAA4WwB+s16o1p3iIrRqcRqXo5TM/VBmAqgAJap11HK5FiehZN2WAWjwm7DrNA2
8uLAuzNWsnLTaIJlErpTYW0qqHy6ZycDh5MgAhyFL7IahzRJacwCGUTK7q4dfQPjALFwIzRFfUbz
ckHTMnJtQiq9nALTBVXYUvRMMItSAGT5qTwiFnrVcjihq/YNSUqj7xCoaTT3EVgp/10I5giKlRg7
HBQuwSfIKRIR+zBBBEFKJhyGo4pzT69reP+BQ6Q93+TvOQPFRbhH2RIcUmqfnG8TnO/PyBNrYqxs
hAJODsru865E0d+kkVCeyIwTP7rI3lXOxRzsG/BCOwfrOTi0lgAVTkecu+EDDcqRTydSc57kG7I5
T4Noo/hhFY0zbkA4LVgVr+NnZFq4455AMgV7MXBf3O1OdUJ0nHy8A4cOykWCHVdyhhebRTrieOGo
3Vtin/47aHXfH+LHI0mHAqOK8lcSS9xrOIp1JnIyfjcSvdN/zBMRZITyhPBPh9UaxO/lFS7BAOiD
X/JhwFRLYBEz2cm+PRsAlgw4gfmRWfDYGSEGTGNzAr8mmHTav5JAalT3TBvUj99sSnRIxMrogM2T
Ay0JOMbrmORZsYPakayniXv1zmF1Scdavuh1yD6nvi3sft+juN0Xwk0uRXyh9BlW0TkXHukL96wR
LmPhmkxMPv9oMSPJJ76UxD76eI0wNb7oJ08tgyRZjUvP186YGMw9h310jA8RRxsH+xHsgBHh+mBo
Gba7d8dP0gNJMt9xjyYyihvASQC6UDkdQ8XavaEmf8Y0k9cjVBqTpWCIXhjhK9HXPp2ZH3ebk8ak
0HzRpc3y0VTbs6msmcEXczr9+FpWNy5bSDQdWgSNKNYtQ+ENL9CSk3YgUjEmGzP1MAFHI77qULXB
jOCDdgq4lB4SGDAy4EXgXgRTKbFYj0cl1CLZVTRtQwJAwIc9s7Ey3u3JwUh9GEl4nO/8Ulam2nqF
2tIk3cwpvXbAJJnAQspY7UFCFpMGjBa/8/EgXJ2PsFA4zXx0BDBtmxlzW++kD+Q/kFZa9pAAsfge
7hPAx6GRkG4ULJbbbsLRcu25JzgSYBBihKcuVEfZWIUXCzBTcqvR0MOn+CUEf/5ibjyZWBtwi+QM
xGi7Wyz69y6NI2xjXDN+IP5Qcn7ofQ3DTYSfMlOa5tXvIRWG/HakV8RcE3gKOh7GAbD8EMNzFsMO
JD/W2SSgVfN79R1uhJnIA6yYH6LVYTFLRw8IOBG1PGGmUPCgacKktUB0BtBBMhqeYFxT+8WuxAoe
lSwp4mBwXm7SOeyBwJBWHScdsmr7LMb6v+idv1zA+7K22Y2viybm2cts0ANAILUCRWHCLXQuyOKY
6lkkQNuXefsBvautaqs7Kqk9rWnK4PR3/r9sirN17bUGL2oZqGa42bctQhh+cU2I0geH9ZtL9gA0
doilSRdAI++Lhmo+rSpV0ZvDcUAaDEg7fsD3T89eNWrZ+wUSr/3iNUrAAYY07T1Bv677nVkC8rLs
UJXZWNFY4tIzbvgV4QhGmNoInk5n1Vkl/CKB93AnNj1jXaUDxGT5LGNWsEWQkJwXV5lv8RGNYUFd
EQEcVRjZ9GHt55+gCgVCPEg/Igydts3pZ5iwo9CDigyF7PjjPQedsEHzo+iRGcWK8fxAnIFit31u
i7XzQveNyydAqaQvFbs35ovTWwUYMNF/64juJCBkCMpYxsphtYFDIFiP2ZEMTCv2PwAP5YA1FXID
4OBVxuRTrE4aVygT+nrB8mQh2qFMkKcbcwrqHZl2vs3BlBlDLS2aR/B54dr0OeJurwgEm7EyrGwG
i7L2uacTl8tGo3PnyAmiEzHjZcVWOxO6SubVPawv7+E1JDxU6mSNYSbAn8E4hgI3tYg737eYXtip
JVR92psL8SZ7+p7ckJkHytDk6zGsKUZF5zkigZvpmNEN64D7sDnoANby166tsLM2PHv/7YktJpLu
GvyUx8DLdK0EsEqvjqF7DzI2dK53yF7CIucDtKDUM0T3w33wH+Hji8vFN5cP2OnA734DLBQNyr90
XlL4xprU9VfNDSQRYTXymCdmmtBhTOIXGLB2XRxCGHX2MI48Dj1RPmy/wElEDojB0WsIbq2gxAS0
GRH6cIviwF4MPKOOXSQHqPAG5s05bDCM9LNiTnkia/7bfHSUiiMC9YCeAnySwpKwx9XJ76iz/QfY
Umb46FNBhphCkMwt5hR7pVZy08aCnw1eSL+uAFILjOHljUHShAv3IDnK4IEzmxD6I+nInTOsD3bF
LMnQhGScOWzgBogMrLwlgwdRVsiUgX5gnTn81KAZDA/aUBRaD8ADRRH/T+HAV65EgCO4QogTqgn/
4WpMe8YZjrG0qLkoMYymdcDTZvqKapcxjhwzhEzCv19Ab7GW5hiWRYaCgDSEVGSzXZWEg1I8UCLh
iqA7ThR3sIomiFcEdXN8onwhjvpwliCnYX9mxySS/mKY32Nv2gArY2DsB3JXWG2Rcrz9gGlMGKPh
YrIwYSX5nyoEU6mLbCtRyXilvxq8wBsv+jmgHMQh+TuTHGyoGTAWAol7wC5XyknURaNKeIowQUIH
dSWRtVM4ANHiEa0IA0OUG1wDniKckQpjtC8oakyR4cKFAhh/oCg5QCLay8BBgo+zHO6EORn5EM3L
WYigqEp6uswdJqjgwMTTJBF4xrvTxOPqd9Gf5b+C4+ghKmQOTRqijgbK3z1EYTPWQSJVKx3pLl8E
Q+uKPcLJsD7UPnWcnCboCr7neZMl5PtTdBwbzcK95cYd6pZoO8s0RtgK6CkaPJm12IyTATdmQmCB
jyKYgwuE4zNlo0eeeA/6ykCQgl6s/9F0XluKY0sQ/SLWKjy8yiKBhBACAS8svPeer58doufWnZnu
qgKko3PSREZGkjOqsNvUJpQhUM5InkSIRC0TLVKWiFmCooVxohuqrqyChWKPHZGfDrmCd/kcXa4X
gyeDKcF0eBt/L4hWB0FHCmsxCUqs6rzBwUwg0jXfcGAxpRbPlkIvoRbQ7wOdMyha6LSpPVV64lIs
OSFPlveAbC+NUvxFKSoTHWs80ZoB1AFGZJq5d2XGjVmM1O54a0pQi17UeOuitYCGRnqYIviLJpXU
Vdetq/MXv/AjdpHuTGlC0fuNJpN6WHPOx+30T6ka2FFYs/sVF0FPNZEw15LeKg1sFG9FknVqt5VG
GnIti4ffpHsChtCZYyk14JKdyPxiJeEw7zXDnWjnB6qxe7QiipCI6LKDsvKFJR/Y67JDZFXYnDvv
9MX+lBHTKVF1wyA5wVQBX4XfER/pAw4r8dc140QYwuIMar4EiAXOQviBkQGe+XXGDCe5YVioRnMv
9GwhypnXCACoI3SKIt8u3VcEgxu8m6EWXp5Kn+WmU61RteYnJGS4RXqspVWby3RjmjdfUr5IyXDe
3sz6gCPjCPvVQJdzi4QRXBatHa5Hl6BpMtRq7HWi+TNKG+vYzV2TysmzW8mOnOgTRed9A+pWFlKY
bJr4CfITDNkgh5KZVfELFHjKzhSlFw6+3rM4y3W/rFwoFWbu1hx3zl4VKbSb8egLmM4P8o4CxZp7
p02q6nxCaHEg84Md+bSUgffI84CtWASKed5bVAnVjaZYWatI1UpxNV/gsRucP85FZljpip5wHg+r
mDjBXLk0K0UFQiW+9uDtGOhkF+4TkGmIRMDa0NO8KqGp0uovf7uyVnlnqq6uVQM+W2vNsE+6z77W
qy+b9vWOYB+xsvg6Hy5LqSKDEo3Cm6vL8UGwPO0V4UN4hCFGbda8TPT574SEF/Dd3w4FBRAxs6Zi
iCjLKjbKDeqUe+uI8/qlkAkMlu7WeTcvlBjgUpJ2wb9s56hR9wiD4V8INNW+pv/MLzaoHJYbj4DW
k535Jh4oOJdRtZFLC7QpbMDMg3v7Pa8toHPiwdrf1qFmlZa3Clw2tgg2nurDAFniNp7mzGJSKvUP
vetUYcI5Xf8ZeTZ9WI4JL+e3t18om2Nahdxz+/HyzjVMyziSF4ZbUmAe6uJFa7QCvFPJql+Jj4CJ
5cnsOzKCEI3IlqBleVSJW3/zP3A/eriQUbqZ77H5HROv1sNrCr/jD38ZHoKMsbLDtncoJJ3XlJtg
w+5U3gqKrfWMAqdZhLHVqH+dr/d3Mo814wCb12cOa5CfHmA5VZ2D/TqZr+zl4AGQc1/2pfdsFyYl
Sr8HmnYDal7Ra5QjqJuvoI6V1FJ4sK/RKX4n12g7vydXT00/1A8GzLRhC35RdqvT9/As2zfUkjbm
tkRf4RpJ0Nmj/4KQHu+jfQQ1aPY4NZ/gXkzdBd5cW0WGnJE9XYJKPaxRpPnQ6uY+19bZOya1pWr8
Dzs3K9NZQqkdZyy3ugt3k1V89V793OCvf08OUJPeECxVxFHaSUzvRLteHt6WyrmnMDfjiji+re2c
V0BpyBvRmd6COhJEtCL7N+8QlX1kWUFZw9WQ1hC7NABgpku5zGg6DawDbO6PIWTU2uNuEa0sfDnU
aGRTl2MO4SCP1umVVt0/GnuniEPRU9U+oWVaHO2bxHIQ63NQJEADgMeRrRUGwC5ZNR79x9emZGox
QssXdIWh8Yv0zLPp7o2KVWhD6f9EJXh7mx592G71JpGayrw2r8Y4sns6jt7purtXZfMO/2/TOXap
yh8pjl78kwGT9EVP8CfrW6eLAptCsqTwpPfSwNlUye5BhIX2AfrylGSJGa+AEBAABQrJ8cbwglr0
fQjYh/sPOL9DM2ZSmXE7k49T7+wS8P79ZNwWc/5FUx2hCqzKj1GFPhyuQ/IovkvjxONh0laBOBFH
FtIKGWOXvoqACoVP5rXtt0T3+zAi9gKXfFDUihVR5kEt+rnkTfM02qtnnD/eabEARd54RXc4FLef
p+JC8k/PYMdA+AiGVFCDKBt0BHQPLZSGa/xnlYzbq6i4FJaZp4jBaCERFyXyhdgXoHzvJDkD6ug4
UQQ3b94FXcKiywRINcbAGPDPfa50lTwZpQcBzz1So7i0KtTjYCAbuX4BAEjIv/LmQvfEvgA6Z4Iu
UDZPjfpR1Y7Ia5cqyZTajCNuoJtkw0MqWd9QAxLr5huu0jElY+1VhrDZKEY1yQcatTmUTrKhlVdI
yvY2VS/FOv0rGotrCoZhQk/C9mB9RKkimlmIHyQMk1wF2tFmUSGUK2BmhFBxQSc6IBRSqYZB2cuF
CbaKTKaCLjXCcDg0oFy3aOdoucBiUeq2ZgBakMMJbsnsWvITtFz3wZh3TrfDqLod0+pWcTv5oUxU
DO1RrWYWCOg8zL1dbZy7F3fdpdDNrlJ1guo01kcM8BLseiweAYmgy5sBQQUkkoyIBjzowCQSHA87
30L92v5SJb5GWBfSyRV6X6uA+mDzoKIxAQqGaexyvq07pQOIpL0dUAOcGRrhAgiwgCACPOoQtco0
kg3HSc07fq1N74qJpqAP0A0q37n1Tu5uRJNBEdSJILqt7FUQ3KHBGGtNO3cv7qpD9mk98KzU1CU4
FsHyd84Op9khkigQ6OORdHqgnIFblHmuX4oXq+DY3E7vKHpGYGbhplc+21uu8cn4zaxFu2C/u+81
ucaNd4WtgOZ9BIaDW7KKYq8qTwa7wbtX6Ty8IQKHGwHSBfXLxcydDseJKOo8dzoXz92iehzgJCi6
A1DnITa/EBFOwb673pnb9qlz3plQWHC67QKSFCPBrmuT+HBMUg1LB15LtXf3ARoVH2+obeHNsuQX
IggOZ9UEVrc2ZF2/ijbxlHIU8UIJiqCRiUAgZByEnG2Qh/N5jvBX1qtXbWJ77EsHUsh+CO8FRs3u
YOSo/VGU84iT6uSLm4YAX6r7dP4DkmM1qbir3T1iqQHBVfil5AyVGvJD+ENJgE64i7F/+OVL3xZv
hENi3pq4BntaFHehAsKxe4cXqhb+vbMaFZsn/3Iztrhh6gYCYGBY3T7uHmBAAPqBNavnIWcTjdB/
zX59YnKP3VNH7SzfP+PafY3qNeMJVyTPmnxwXsxExN7jFrGL1gzE9G7VhrsO8IXQL8o90XW6R+UD
WCiFxOlB/MpN3lXzNtynFaQOtpySrXMGCvnj8zb2tfsAH1R+U4kKwyOdtJuAtwEFB8dlY1YptkzZ
VqMS0QdIa8040e6SY/Gh1zQJI9bUIjEMRWDVO9OzTs66TdNtjzsllFC8SGtMd896Mg29Cw+dVciL
Wp4FDKvOvbGfFuaQncBnhP1UzXIA9vck9hx9CYpWwbh1brwAlKalqIIbpuIvJBtGT8T8d7jlIlpk
ZTqyKmwUcHwM9BcUY66MzRuJXnsKgId7m4Dqf7gLADX5NzgaC+CL5b4FPiQYYi7sBqLmITPSTASH
KFqnRskoWbrG9g069IwFBDZ2q+zKk+GDl/4+0faE/ghaz8FtMIuvdR2MARI2McAU3TBEzf4X/v1q
RF+Q7Efp7ByALs429uMLOMKSZsAetqQeEuQR19VNaLmlqFA0SvMrOS3ETBqWyyG4zjVluHx37G06
IkTEqsLS1+qtUY0K1CuYlvz9U5J9IloVW9MyNiYDHiiNVGNYvzJbB+IF6hMUOICxFIiC1mH4+A9Y
2fyeChUEZgIohAhLFN1sw3RuaosGD3ARFYYwgWa9WQevET0RyJ4kHPCJigsgEFDC1x3rabD4eFp4
zZTZwZC3sikslzBlIg4g5ay8Mi0wXI9nSrWAz+R09KgofbP+A9LtLuYUj0WRksy9Yu1TOZmN+RjS
vwhtR5BWsaEeII0PVdx/4XQK9YHnNMfel41glKgoCjfVjWaxIpGRUocRZ5xMXjURQSK0fK2AsfE1
/s6HV8tXTBjzTimPEGKtSWCz+fCqzDM4AL6B4BGD9VOeSv8VuTP6WDFdOv42Gt2951PpiLGQM6RY
LTuXiADPFnZIdEBdsiIlcFi9SfYAp3QDrqK8Rdk0Le7JHyyjqahyuCMubsFBwVxiNGV07c1IF752
9rhClV3Em8GuNzG+Nyrhec5aNS032y+Q0ldPhh60ik5IziMup7dtU7Fh+DHsENKQVFH/w602aosq
xoYo3Sk36iTmT3iNOAqYAVzyOlIyCzw2Ihc4w5csQtHaNffD/VAjXFGkQNGMGWrMsdXgIi3+yRiV
4HXRlghMgS7Yvwm0DbH6xyzU3TuE9bbIthW7PkczEoG5NDdEm+JcMc+LOj3bJ/JxpGhgLiyOqBGv
2rsuamjMnyk0EKNIr0xyvLQr6b3zaIdXvlAQXebczfDhnaE6oL/qSWkfjShr06aBBOm2ggTx0ZFD
aCsTXdhWEFQYm1VUrP4QDkAuaiNQBYHfPElwO49gRDFZLdEA9tdQip+Dq/RivvPC1XyAmGgmr2S2
0cKkLP50y1mntJo7cnBZao0vD5WeC0QKLEkOIt0Hqn5oItCNEDF9yZLHbZXo8frrF8mlR8w3TY/W
J7jFwOfENtS1T/4rvsWwNqFXXRNQE/55tlDLUUeE0IOrKlUKxCvmfQ77n020qJM6Zv0FYJcwuLtE
JbvFhSP89T4kafeoyFYh+ClT9yk3SbddbwSqgjw+E3cWPznwOsJgGrVZR2Kugg7+E2OcA1pCF06i
0LRQla33EFilRbPmFe32Kto76PKW21LxfUH9gly96dOyCojjF9vFLvxV6aI/BwjoaACVoCSdWekF
o8yD2i8EW78SoHTu3NeWOq9QHrYEVI77BTpLCmTpf/YrHFX8W38TMjnuZUHoPhkVZIjzgwNyK8cE
OJgJq2egIIpqWiKV0zRQtWSKXfqEt8Qy5Ft1Z9xXFHbGFR7AC6pTSrG2UHlqnkAeh06hV3cepDYh
/UREFWUSzsmrX0OrKCEZrTCBYAmi767o2trEK+iJVWMuvOVOl6qw0Q39LHgEDX2lPP+1Rur32iPy
sqGD/+zQRAqwL5ZZkuBLjT8qkj6c5ytxwiUQ7F7lIMoGyPDiUXmycnrPNEluIG0OaRZSXJ+2OsDL
bi4gNfEyvQdlXxrucoN1QzMRVepivCtZCv0BAT7DWlIMs8bQYnhM1VLxa9Ga1W2Cgj3sCAYcpgmC
DzS6ntmJxDu8xwUqGvkHHtJA43Ab3phOhUzt02SxKKqaL/gbefs1jK4fS/XxhTPYLSWftOqjUNO+
MZ9kVulkQ4Op0hBmhtR4aWvv4VRbBZ+hww6CUIzadXley/uBmXlQ7fnXer7eWGWM5tebjhFcrmeC
dhsnD/TZrFCNZcxMT0I2CHJwlMvAUQys2do3CpHDEjNRnONgjUZDbw9xxKOnGWN8BZsqfYztnEjt
PD8h990vkisMP2oa9pA2wg04RcC9M+ZtekX4zwHvzmFoEcutSc4CXOhKmx0B92f0CUkvokszP7z5
nw5tBJ2a1MLidcD35jmcGgIBo/OswsXM9q1VvyrJ7wLKU7PHsgiRm92OWaH5sQZQB9XzYa7i85Nm
xO/g2qr4OShZ1AUA+vLEwfkEiWL8ASx2d9fc0IxG0hH/LQ/gapholhaiPYgy43/A/1BqQe9OXBum
dlnVxZWhamDKCFkT2kKABhkA4GRiHxObV31mGDvXLReA3vnLr3RuS6Zh059/tS6w8dToCfY6qc84
BRWKDu5f/xWuQDFz0/3sOsylpBxvkgWV21mjb8nbjR4EhG92sBKbiygcanM4dQoo+wQl+9k+Ozco
L3hkUg8YnEHxjzrhd2sWtvYmIDqCuPNFSDMi7aiQdOVKrjgCNB77RJwM26FW8gl4E/eAWhuapWza
KwwVzmzGKrYpW7Ofm4/g4Ov3DgStVEWo4lIjz/X3HKLSEBBk1RN/4scQ24gWQQNFjTIhIsJzkTzL
doHsS51P46RIFgYIp5JDUqMV6TaszDcE0yVLyMFxKS5hfjRu3JxXxNikdAM/Rnm4YiUVQ3buPa14
pMKUMxQXKRHS4carEmJu7CKnTX1/X4MECiIDlgL6Cw/2AM5lLPSSGmEJIkRk7avelQJPaZg181Ba
Ic6hdAiiQ+oWu2nESALy/1+YpmKWKhrH9Nqk/jGDNTJ2Zin1ENhvlJEJWFROUTxNFCQcIKb51Ihj
EvIk0RBRJWCwg7CQNA7IJJEU0nKTJAn5Nqei4dVJuvkcWAYKWfVNlQwJVshBThR9hC/TisFjS9oJ
tSIFPmucEeEiiTwXD/eHPvSYiNGlGASPnM9TPZkomoq2eAoZGYotVZzSGmIT5CnMi2Ol1zBHsvI3
P2xywbxa+ABmy9x0vs049mYLL44pWsQHdgCpM4Uf9uRuoSYqLhjKmgJh3bqqs3C3eGJrmp/0CLJS
t1eJ7mjdrDrecyp+MLUfmCusK81TNdqnVPUoqhVLfbA1HkOOOrL+NiYjZN1VJSIuxOiep+JSrlz1
tc1mNwcVVwc9xauNCgTqijBKb1Z6XkKdaKFBjUmvBo9BNaBFjkra3Z/JJm8QohC5UfwguCgtoGXe
EjoUDGVgX0CdR0a6OizgG5x6RAI0A5ZA6movsToQou8qpmQx2J3QhZA+18IAhvDgKN7NITlxyQKF
lABdAhUz4WFDfOb4wPkiTZmVLKihsKKhFFH2Exqoh63fE+YhGjUJjn5VZfNzU7yft7GgLieC5Qb2
0RbsjNugTMjb6R35Jx4NmvP+vDlo0oDebrNvOZQGSA0XxsXAD8qnqjIqqTiYECHVJ1d6sfdyJnuR
hIKSna6DpJt6OTADdxAv4kor5lLgc4iZIyIrtpTOcMFfOkQrKCQ4Hh4URccq3RXC3fMceOrYVLKh
gZAuVlrHRkTdX7xXvtgDOfLh35JAQDO5B5pHx04xeCCu7IuSQjkyYIUAybRFeGWRswp+pHVWmawa
suHJz8zFgopDVojkGzm7Ct/jR1YXzUofqAZAtQFXQz2xKsdNv6eVh9GdipKkoj9YUfjH+daf9YXR
4PXcOsteJm7gJkBmKh79nbog7cR9qn/vejnyUD5Jn6V/lzxaPGegt60UKYRrg+vj3qOIU8QZz55K
ZiRWOmvTRKtrvGkdxVRWsAabHv1xoL8zwAlDFFvuPnJTdFBaGdv5BpO6RG41+z37iNIsXGkfowSu
6OsnBFtGOszY7Vlz3TaEEG7Ap2V2+JaJYiiqDCHIQoi526KgZy+Nhq1h1X8zhKHgoNLDPwx5tHYJ
RGeE24Xt3rgE6PkhMu7MQH9OzhnLlv49okoY3/pAScfov/rFvHny+CNU6K8NnRZ8mde/rGHNONKL
q9EEF2/y15pAq9U88bHhQ3C/mlwm3jbKuaoViLs6RgOmVQ+Gel8fcTSm1aMOy9tqvDq4qW2fPImc
ijBu26gkESYg1lUz/JBf+EDe7vo+vz8Je0ebYSaaqf5B40I/6WUt40UqnyHjbmZuiwntKLgh7c3I
HvBVdJQyrjghnNpfYaIL/NbTtIdotaJ6pIHlvk07JV3GdtGcDPmDsGgUY52WXlN3a8YsrZouA2/C
sNftdtH136L1suSymHO+5jI6SySkGyal+4dlDic8CIRa1ffPWtHWz70OUxfW4oILtG2Ucak6m7on
ydlePNH8s0cj7Z40ws4p8RdZG5Y8RHQWDq781WA5WX/GRuR81sFnFd/2sOAMW4YL0dB1Dd0/89tR
oG/0/HCiZ7CJanDdeWjhZM8YOVaQsW5dppxy9ZOqTz+BCgHDYQsHH6Vo8vh2lxkx3a7psyxcT2j2
fJbaXi7JhKQWxQoc7W5nidoUEsXMadXwDOZDIrfL0i8bDT1g3/S7mjWDvDQii0x9MstIzvPV4eUT
FIJw0lHUSkNE6BApoHBwtMHgMq5+l6YCc0UvVaTZsxYyiTxOlJq73d5k4usBaeOrMKTeB2kGFNAl
RtMScVtd6xk9io8x78wfptWxtND2UONvxbFneIMlwra+0i8DNS6tVjp7sticWGIM7GojUak1UCVW
qBCFKqw79UAa49ojh8YsBngX3BpKIbTKQg0Ru0ZKGtBQ+D8thc1BELTbTuIleOhzyn/bgPlAMRLV
oBfKGKBJhCiINaD4HzhJDJKHiW8sCI5srIkspHyJ0h6RbNo4/HXmkWJawiNMqdgtWPIYMwapVZwt
eSm4tp7nui6GqyLCB/9P1W4u5j5/jI2YZuQFxkmVDjmcO/ES9R8f4lIuSNk/Nct19+jGmGwHN60Y
dNloOO4HXTKd6k9mK3aJtmNZ5xQNGEYWYpomvUrzHWxFsRdhfdJjf0KoYErAktYangcPIWzZLkaU
pMt17ZZthpyDjdXo+r1JaJpdjU1gTrUY75nR4fkIeVIrjgI1SkCLOJ7BH+V36QbrNBq8I9eZxi6G
GfeKkeVGWiEGZtkV6aHDe2M3W27LjbldjgfaXN0uHflkVAw27CG1xQQTrI10v7Sr1FpzRup6FhE4
tXlwXmy4nMKYabDhTR2gGVX5av/7ILpKuGPIX8MhQyc5RIL9W+kwxRJr4dQAwA8xUnZ48BgROVAL
/gQwg87pX3tEJlT9RTfL9rvmktVqNLomk4knMh1b3lq2uoXc3FNmPpXE1xDFzd8ihTZ8PkZCVpDp
7DHBpuerswG9dDObX8xdnilLcYm6SS6UdcaaItFZaDCvF5URBkJC/ozxidfGg7zaK+btbzomXwBb
PjaN32bEu6uTBf9veBBms33ENrNZUdw3oR0LL6+F0Ns23Ia/LpW3XuEre0Z3jHhO/ezVIE+Y96Ba
metsIhl9teKUsof8jel20TdkCeW+uFP2JOeBspJCGT1ioGRKdjP8OwGIeszks4lWCYI5urOILgSF
hTsz4zuuegSh8KxrMOgVtUB26wluPVHmIWolu1BV7Uo0EENgIvL+0FKs8FnCFFDEXjFEBie/5hSK
HFLz1/MLYkM0PtAD3lBUJgqVrko79Gexn4aijohWPUVolsBkvqEQYRalUUS8w6dCunJjjicrytoS
li+gi51tTcMtUx1QLVIghfZ+xKIyWTVbpoeTEYhLhJIxER9Lo8gae0Cgr5uum1GsK6I8ZXLMaY6H
EnZmRUj0+PyNuxCXdRaJ5VageArLBFNypnpNsGSiT+UrpFJY+kcIVKZbT/GrSGVkSQViK0VQvJCK
AaEfoCqpGqvVnor3eYPhoi4q4BQ9LHKHehhDGBZWvvJlryLdbo41pxtPKgyYOIXONHjypbYKEhLa
sY7WFOWEUbAJRw5US8yhmgz1oKllwFjnEdFGKbMss3gUA/5gEmYpsi6HOX5P8bGotjViVfB20jsW
w+Z5bHqrnoI/kQS0XIrNFGQLb1YOCP4dcMnQjnmFVuJizXL8fEw6Lj4esSgdmdQ+RTBU2USPWBQw
wdgwUqDHkZvQd8gFsSuiSAGEJk/QwcaXBs0xRuJPo9EZRctPFPNQJ//x8zAXKWdcwav6svTe8khX
GH+6NO1Yhb/aaQoteZKz37sf49VQjk/j2pl/gCPcGhqfpL9v37IImZyw1HYZTGNpgAWleqwyWHBM
lATBgQl3DFDIvvkxsCI9pA/5NtPPNRVPGv+agj5mwIkG2ReaGKqVZuWgQjnv18w+scEYd7/v8SuI
Ez0g4CGr92KaFPALQwaC8ssovojaji5TYxjxkfkFyUxmzp44gTlKdGTtAaU1J2ODy69bNdh8Y3N+
tooGFLUx+A74Kx3eUIARV6F8/nHnjLMQSN6h11tcN5Ry7Rr8Qd4IZUeN7WLsZPYxvYuDiBJLr0hB
McKZiS9q7lpnj4VPHDHVwn66R/8Cuq3l0NwEROlhPLwDmvYdJrnwEIV6M0qDaREFDHmDSRe6B0h3
kViKzMbsbfEw1Phz1h9DRrgp/io3qFBRsSu6MKwV+ppdIcv/N4Zujc1gb/PYPs2Pdgj23O8uNXQC
meuajR6CgVYxCOd0xYQJWsZ0hQVjoumCEiZV+CQqIw+N5352NeeCZVXElnkEfnTWI+LDuz6FVILm
Cw1nB0g9vy/pjWrmsqYPEOpeyTJaf+0UO4xOozom5dAkI5mGdtibdDVCSQLZmv5RZjqPOug0C0vT
GGEksamYIcDPVg6fyA1lfZgMIcBT/SSg3kT+zB2i7Lg5org6DIk6ZBng4+rg5PnAP0ScikSGhWwX
0pSHmqnem5tWP22WCTBghq3CgJkH44VvKVMhY4ZxUqaohZo6sLL2wbLAmmrAiWS1zyOETXkckFay
sZw3cExtmDoD5fdMu7g1LkwVIMTIR/NqpF1Yo6X9pJqPeKiMrWNDNW4wmS3UvJlLx3AEnjDbl+9w
vpm5oi/dvo5bthwMAmWYABCgcpNRV4lSb7lE8ptd+DJqTNOhmmTAz+QpAx8/mLsqEndGYuVkIW3A
lFn9mGfPoCUGGXl/KHdrJzA+hb3OmeMimSWj48wt8xKdEyVJEKNsbTz248oBFoXomql7d7NELGTO
94tDohXheHLB2cdwO9q03IKrqFy6ZGrszKZq6M3Y8Oa8zFHfmz9bwNnTJuVF7rIDb3c+5/sIw3UY
CKxxN9JlmPe3bp8r7PAIG90cYupMOuoeeVE1Wz59XnY0zMz8rBmZpA2lsah8JqO2dhwPXqJZLd3s
2XOyfbsXknfZpm32THIZUiBCQF5ACnPmDPlLTBwJF9eCzeBeNeWnQQgJnM7Vc067S97szlAuBKuw
zlot2Qe+KVPxMxEa7MG3oBM4t3algYXk+S21vKDqxmWoNcHyNdbBga41KoMa6KJLl/oTu9/y7SHN
xhQkgezQlVBFE+POF9wWVXqvdDJkZp76PqEKzu3n4jY4ZdojiPB5HSjPt5HgDJUhbKmHojajWjfB
PKQZkbjdeLGIAZfbaqFUlRRCKF5TbnQxUzSF851F0dOM5GMIDQQOCu+LIzDRh8MJVGrmJQlaW4zI
s4I6BR54irj4EcKAynCYxUo5SxxqcZk/ZtUIxBVGDfBuBTjtNnmI44yktxDAfMoIS3yYqstZtNZU
dweaeojn0cFIKMa1bYiSVPvlsojVRVoQOYfWRhZJVHZaLLs/+I0L5AaFgKrnY0PtZ+VF6FxBsYkI
IIdo0YctLEnMagiYUjxDIrYSBrXBp0s/V33x6WwmtYEqqkUER/p0EFXQZ8GfWn7xcxVnZOhWxXL5
oaBWZVuxPDSXKSSblVNgpJRMVyvdz8x+IYE0wGoK1dF03F81HeUNNZULXRd9H+yKYE+BCm+FTJmK
lxn4qntTrCssjqvncmgy/AXB2jG0GfDrwieFZBK08R7kVWO9TcFb0Hn4i4rAFyOQBZMysqTpP1Sc
s1T+5wFI3LexOqux8JLw/fDAOrmz+RrsaEB/EmSQbuAGlDooTHk5G3QPtsgHBCuvimyVpgNfl/VA
ssta2f9jVr2ZFAoIaxTEZsshEdE3DmedqRDCX0U7uoJAdYH+fvRnQUD+YH6+SA3OPEIgDBlQJs9w
uLnOPzrU6vSFnlo1xKPTWTqUwnBZOao+qMKFo14vEAmoShmTfIcyKGSwSUelklAjm/rQEw+ml94x
E0o/Kf+c0CnhP7+JslX0hbWd9V/0L0/SMYLgoMYddIX7d+IQBlBglSkLSzglG4bKN6THeEkvGGJ8
CJEJxW9cgQwzHsf0I3ZrzPbSHlMb8IG0SQk9KQt757eXFPMTv8+kCq0USZJaVXeTqOlfFq1nA/ch
qQRJ8shTNVzy2irfuFh5ZKEEkVcDiIcAXMCwkXDEv26JuuQzU4HgSeggGGmKkoM1tEOMKBpEzOYk
GS04ftgDB8NUK4pT9LZcyuDipg8z2Vq/h93V9DP+SGL7BtGa6AVHc84cKh6WZm6t7atbYGij5jdg
GGVZAXt6e9rZe0XgHQxsR7FKBhbJ6d8xrbjP4OAcnEu7xJhlzd8qpXvizwOGXU5G/nLFG2L8+TtZ
rj6WwivBH/Yc2W28m8a4yrtra+tCNBMIFdK+hfS2/PEa7Gt4Jgu+Iq7NXq9lEAPonxlOuJGe2ZOe
5MHq9rqKg7d+hgoKjVjbhSbjN9yuv7y6DWkSCCzcG4hUJmKbFJsUSIHexN9EaIxe8wx5pyyj1ATr
jMaShM1oUNhQ8wEEYk/dLaCgKR1wgEvJw5WZkTGTMVYaRvpGRUG408gJrGaGs+GvmlbgIAe+MQqL
B7R5EXpUQATxp0+Ldh28SQXmGMw3qaTVUKa7TqkUoJKHaIuKBrIJCCaQQSjH5OsJ6Jzti5IHcHpk
WninI4FcVk4+mAerBcfh5zl+kyEnTgxdDg5DTphrbU5C8n+4rSibwfpDGJaOupzq/uL2kBX+imVZ
/Y/ET7Y7BlnbQKfBjXErKOtZiRg9UK7gb+hAyOO10eMgTgJUG+FVVApJsH8yyMo1WTbxLEW+Dka4
lxOcqx70Ieqf4uqpbU2/ihpzoNkR0rgdtSvqDIMZyiN4QZZ8k0Lqa4Nmcuwl5XTKR6qzRJPW1byo
RFYsDCRBRnzISLq8dfru5OKE+aEQLH6TiBbQffhnSkvESP2OBWRDK8uPfYbq8eGdvk7FFVtKcrl/
eExZEPnOAeZD56yvvj0BiJLjpW9ErWr0sSWJMmg9U6WW+H5uTi6PFLC9Fk+MTBhak0sLP6JBK4IB
n9oQfdssZE+VZbkl+RIVhSRipWeh0iE55ZBKEsu85y2lQKcCrLJw/QY8ZFUfk2RtfsKpRxDiJQik
g3lklAjiFdXGPJAXUnLFKuoOlVONSFsFmX8AKvijoCIsP+Uvc6Z9Jk+gf6PoL/r0yhNNA+dBHkA2
W7IMDzB1y7gpyRderZOdLQsdPTRqMohV06XuhBxH+npkn/VnxhBZ9a5an5B2xyBXGRB/s48tzeBe
0zcuzVO4yh1Z9lxXHVR654HGc9OIYlSCG8rwL/QSRWBpgiWiGAJMjjlQnoIiCMEcUxTBrmUSx0Sv
+urU+CgFjfO5HiCWf37z+wMiHRFnJfEH4YGyY1bfF77xC+J0WKneaftC39s1DvB6+HU2InqKloSg
1HIKq4ldN4ZKo6bDv6AK2a8EG1cDQ1aNZwu6T1jyS8sXqglNq9mwmgHVZDosaQ5qQdmhzekPiY+K
f5ncM+buhTddmygsr2I25wE6kfqH7ihaXVt0MSKD/YZsVKZV6YOWrGhZu/AJQ129XptwFasT9cOp
eXuiWKsBrpBB3aiW361NWIUfcYOpq51doFHkQyOrBLbEAFJjmM4QHDoU7Ip8BJTFmZTiwHsokWbl
ys42J0PA7oXro0hrik5Ff9Uo0PQ1aAZ45YNBxDnAZqiGrvVTwJOL2f0i5zJ/OpbNlEyVrGe0SJE5
VVmNk/Or1d8gA0IpUKyEiUaLUYce00MMJ6vrTKWL0EbZ+l/lFPvAL3DUdPQ4E6jTYaD1BrrmjT3l
MsACf1ooY0/yFzqhaiK7YKNkw3QlwpZmkdsKGdyhhJzp5QWiHPBqYFA1XNztlL22wgXigSnOFAal
7kw1SwI/v9zQrXJ9tuw9TUSZMJyUSdbZDbzxOlkOsaDJmQ0ECS4D0PT5irKvTZjsrInsfUb41DWJ
xQ5lmMOrcqhwPxGNQZWyY6q6lPw8gXOL6xCFavZT/pj9FHBVKK1TJSlRia/af0MwQJjEMjF6lDw6
GF91pQE3W6YbJmocR1Wz5doEjypcqraoyEb6S2X7HdeeTOGCegFellxhwai1/He7FF9GToLguGSY
QiTlQ5uYTXN9iOSxIunw4Nm26/H72DM9WhywNE+8ZIFBgtIlIZZ6nEXxhP3wSjaQvJOMCEJmkUyz
PZBRNnixVpr30kPjh1+64CQzWaTLbT90kJ7TLL5BPavZvBCbqWLJ1eyHfacx+YL9oOIzoC2NUVwB
l6FzLYVTGnpvJqsyCrJZFfgQKkJCqSWuKZbNDvhQRAbJBUn/SSmC/u5SZR1SMyUMntgt2A5i4dJI
pe8Q73iPCGkxQU8KjSis2TAA2GRX8J/ej3w5wZl/HLqBsK6eNIY3fBAGG9C2DDPY5gP+EMxWJKan
oghTMZ2AnyJ9OxeeUJVXAHVKrIYS/p3hCqQd9DYke5JbS0/KqbDsayduGa2QN7JDg3HySlpmsyvB
BTwCHQXanTkuKqcFNEqrMa3UUVej1q5Idytdu2jgr73NRH73iseYwYmT38Z2tNgIDE7CHdfx1lkl
DkfG0CaIVTKh6qlBwx0F7XxLTeX3THw78+04tSnWRBzpTaym83XW2qDGS6winZpnT9xJNS/CnqP1
9uoFTUs1OQZ04K3RA+WL5jcMpBx8HVKnrkuuMBF1m8KdRXGRoAytGMw6nZMEPNP2VAB4MBrcyLWw
jTm6+6S4X4XKpuZObVPqCgGbjq+pev83sYRVhZxr22QKRThqNWaoLVSBJU31cIe06KhLZj5Zv//o
EzHAEMT5yHAHo6lgdJ13rZF+OyblSKZTBWTZ4kFmoVEn+0k0M2KHxaVOyVurF/X3EhkvD3qTutFl
9Q5w9cUyypQx+c6vDIlXI6xFCYEWVFl+tBGZ5FAjZdLXpiGVAeY/4mcV3kCLVqOpnqTKpCwjw7tL
Ps79PtgzUBrQ3PmFQawu0IHLySdNI/dN6WWnok0Rmi4fal9Hg2pltptjEt2FGC30yKtZSGaPVH/B
6iBcY7cDVmUdjabTPG+pTx4Ejucp01IYpR4q4h2p9xKyc1azB0uUEQwGT8dyHC92kUnjM5Tga8Np
dbwFZJr2z3hoZX7WCkkdyGEYUoLbUQFxTC3BSJ5ePVlsW+sclXn2iv7lPn+hyE4HgmjUpbFqsmvm
My8M74/tBr/Rlip8gcFwcqy/1vNV4xaO2JqKfdSjrfCxaQ3IJEbco0I7zSdR9kGFBBvHM0Sxiqeq
kPnU2dhtgBhBOa0K43VZcY2N0MPQrtYqEVhjFiFj4W3boxGxEc/HCprkusDk1tbeHezc2l/RlZ2n
xHukUWlvnSthdbSHugIEs7dLWA6jRgfcjCfxgyfEntt2ESfCeyrKRJpnhF12C5xXMAsQIXNWtnN9
2XY5F4oadXOfki9Aw0LtQGUaUXsAyNRKoaxKvl4oEsuOcSf7Yflrwx8280BKmvYBqG38ioQplVCJ
pCVJMohzFNSJbsHECMGqTdkR2KUkLr/HRZBB3U9H5ckiyAfniQ7EGyf+kdcQJ5kfs290OAmTuRTd
hHyqjPkfkgKWmpXHaI1D7AxVWuMI8QvCuCr0gtCzAtNMXkDdLYcA4+GxWx2HXpKZW6J8jINTve9t
stuJrFvGClG/FNaiaoBKXlWsHn4sisyKIqjvgujyPzlXAuwKvEa9AyABDcTmSup4PqSXThFIZt2X
bZZLKHAYCl6kGpaQBxiVehDGwsEaaksgDI8BUdmyJj2JsVOy9tOFd+r9GkZgeda5L1oxHUkMVW0I
19l9KuqAWYeWtl6b+YOzPW6Ir0c/DssgSSqR7VS+haNJEAd9D0uD/BZBmebnKJj6pbdKe/Qd7Ryt
uNJD7WkZut+faMWmIE0V0vNgxHKotc3YxXIXel7a/7Jmyk/lMHADBnMs+DfyJbX+26PfGw3rVVPT
deq8gzoTIXVVZG8xRYyAVjl6CDGI6dN0zbL0aamd70hdkBXifX4L0qJM+3toqtjzW6uk9cckuZoh
cpOIXylhHp4dsAR4ZJmh4EtQI/pHlEcw3RTVYhWuKBQwEPRDqWwLDvKX4SQV5n4cbaCV2d6+u/re
ifGY1FEUV77di3O0VS9idIVJnYW6iEAbVUckf0n0dXEYmZHVHE4gLLSFKCQTmeuPKW4q+bwsUa6G
FOhdWB8v1B2HE0Zk605qxBL0EEBxmHD3V9gk2oiCAqRYqTbfnZcb/b6ncuaL3kfICqIP6nTPIu3m
lMi8GIiCV5AUFXioMK6PMyy1UankixXL8MInW23DfmIKJTqWRTrJf+yVEp/8++wqU/5u8I7Z5aqX
zhCKLQxVLz/bl8Fr9oRykJ2QSa0BtlWjZJXxWAilRKZCOISal4DGB2EQnTbcYcrkwl/FiXsFjqyx
bxUJirarjaY2fm0eWfaCiUMlnVPQ+WTbxvrFn2tWcwI0VfYzXVwR1BysD4TqSC5X/kO7EqDIRpEo
TweX4AXhB4Nmc87jZh4tWNXKapzBsZigM3BGbEKAD+AdtnTbafZJiPrz/ssMLKSJthanM/Eca9Cf
V4EfVWKRU5h3Gr75IxqmLTqT+/IVoGFAW91Op/ExLCYkcxl+0iZJBi2izR1X0gaaaQdBs97oB4En
YpEpojdqgAEk8CaC85x279wsRMKtx84fgSVQ4uxBC0/vMrjBGp3VMyuQx+yKUiHESZjjhk7eG0q6
Z0rqBe9M5b3iKQ3hKSOGBilb38AOQejUp4rYSXHgQK2e4jffkK2XoYWFKfHemRRutFXYQOzLdV8A
pwa70/IP1aSldnDZSfWaP8Gb9ZDz4MsrE5ECBrzovwWab9wJFKarsW+AD6NWGjMZhykxHPWbN2Qu
XTi0IVGl2FAib1CBsyHW5NWoUxvWBMcSo7AySo0SvIyEqL0kC6BdKuP9hNPDUMhGyUHYs0WTZkc/
fWetKvq5/sbRYN671F2F7WZKsew9WMz4h+Q/ns6sS1FtW8K/yDFEAfGVVkTsu/LFkZqZKnbYI7/+
fmHuc0+d2lVlZiosVjNnzIiY6YrzXkESf6RhpC1URQT4a+6BppVctQpyIlz9xfEzVp1AFzA9Ovvx
8gfcFLRJJdnEOpdXoGXxT3QRW9KGZtxEpgWIqxrWQdTK39FfSdUfKMZ4UoKcg/6oDPQCPZGZet39
9rwAjAcup2bqjgoX3MDJ5KvKFsJ/ajQuuvU+gC3VT5XJxEz4HTyS79+RKsA8AFaZ9hXS46VLCVwV
1SVR2Z3yxCk9h7TtYcvos/QmiCKTXH0VbKjmkLdhJpUUI9XOISjlxMjxKgjAifkeNAbYszFniAua
LM8EubAqaVqgYLAtoIDeiqDXB9P5kPRwPeH8UQKGPSDnKuTKy4eKuhlvxk0aiGg/k3XynqX+24i2
Q/ZMqFdkTkMT17xzbK41KTyyUc4OpS1vD5g2jKOZwLB6m8ftW2k9tfZuY7Hfue/ehgguraS7MZZ5
T9fG1wYDjmHjt/gqgxfxEDrxe6vO0f39ZsPgib782tnNvxrM1S+7l03rmO5uUeke42ZaWVx/cYa4
B83B9usGVb72cM2R0X39K4dlVLTLq/tkzi52xAUje/RGoDZuDDbj1477sOQy287TN8C7fGfFQq12
dLTcURA26DdGM0OmBhVxK74kBwgiXcA7ZB8UzLD2yCASW+3n1Prd98/0fqQ6Q0dQk8dn4fJgQKSo
tk7UxrPgQitki+LyMsDnaUaNPrnMshR5Yy+HVvnjMN3bWWp2m53fe3Ak5XU62O2tQCyyKhaLVkM+
e6idowOzWpd3ndx/DhRgJln7eXGfKQy48Ph9/uZS/lFmIhSTHOPQu0wwq8In4pQsW1qXJU4ae0a+
EeFH8cKspJl7NsH3Gy6l/c9oulmNbt7qmM3/9xhRvqIs9ys0Gal3a3SmQTixRQy1kKUCuD8WCgQ0
qK7oKoA0v/PeIbuzKZTtiN133cpoG1dG9IKz3RqnZPIc0fZjcG7f6I8DbBBaCMR3uJve0QVQFTJz
1CRI2OfMNtoVH8db8hOfctsRwm/undna7PEGprLOP1wGACJo9FJpvYfXEJFX73b0X7852ug4G99Z
GN0cHhc7L4HD2JjXSYjG2RgN6nqJrweJaI0GmrthTu8JhLBIQPKWRZBoj2l0RvUsc8+O1NsIk5rd
cnjzd2ObMePIr/2T1Wjt59pf/uID8JWt6539cI4Qu1OOSTU2Hga+j8krddq3YfZvj6gPsWdchJZf
/3dpNVtOegCnreOfpKR/invNTZ0Vcn8JnG+4VEWHn6YWj3DNzOhB+odPVSYUGsiJWM0qYSi2/EtH
d5x2XUUyEoxofspNZBOz2B5zK2XXBE1Tuz/QM+hT+HLy1U96LZzFaLOcPLv15czPcSW1R+XbK1i1
0phgwIl7ZcPbnolywZXJjV7uZnaY0xFwUWCxQimDpgAXrgUEkKfRWNd+8/HhW65MJf6xCOUny74s
EH6EXJEIsEXgyYkj1auLoyau4Wv04uhQ8PslHMbBJHE6b1jhw9MKOwKOUDJODBbMXkYInruVL0x0
LnNWMxI1Y918uNvY6F1a9vAjJ971oFlxPK4uM+vlHolEIK5Mt+ADg6sQ8nNSj+2h5VdpbXD36Q2E
94gHUZy2fRClk0S2iPJTtqhs4pK2d7+d4NZi9fvHJEmAkzqLmLqNlCgqyIS9+VQNjsV7sfofqgm0
8GTKcbUg2f4RoofNHxm1hc9ZMiU2afq0BpRN4fGz0hgMe/D2Et+H/cEF8KUtesV70yUHB0AEZWK7
foM2K4Uv+O98TrtFMTYUGcNIv0AtgU/yIvCR1JZVNb9SE5CDGeZpEBXu4dRJawM5qelAM7Hvk12Z
SrxKpPcYxk1zfuIZyk7tFmTeric+yuCCTdreHWygc9/DnL/WOf2m9KCYwyARTw26W0i8TsSONHiL
RZ0qpzogzVT1YfGPZFWHWDp2uo1Y3CAuXLbi6AfYXr91ye+hHso2urS2kd214kpni3IcUTJUO5Ue
pBPvVaCcvVx1bhYHTrwVfRTEUn4J48fUhbY68qwWR/XQPyLOFa4vEEvNN3AtbOf9i3x1/eyf3AOy
vv67xVoK5S6D0hwtF6fO5iuLl+mpY/UOHJe9jCUrDEsebJS4Vnr0tC36+HajNBLGLs65AD4waK8G
aqGamgpJQsi06oBWiI05jncBS3s+PQf38MI4q+XIHehvG1NO8c4JVpWMiu4xx7GXkwLu4LSFOISZ
kfbGK2qAhIAYu+id6slxIc9lFI8A4Sdu+0amJw9jsDUC9OtYoL6U5BJBUSIhZieISZNppSPzwUtL
fueNsR3cEqVcsid0eP0At0pzecmqQYVF4CPPzLvMS7FikZWBSn60Q9lhPdfAIS+L6SjKDlalqlJg
W6Jy33EqZzwLPxtlC1J6F+h8G/ztFmy+ZPentaUJUhfPq8GSa2hXiIFHtfbw3WNtvtp7LhgCumpy
DOW4muIpRz2ICkZikrbuW0/sDujNEy/b8lyhx5EyUS0YTeyrz8F9pdKlmf4Gk69FzgIX4vg90KxT
mkkABEb2/ioxDaPy6Z+/TrgP0p0Fj5fNcDNUC9OMVwp6+2kSFT4K3bjSc1A060KRybbf7QsuhPr9
aGst4aaNucFu9o4e7XOQdZYT7ASQ2Z/xeNQNC/F9R1oh1eg9uHBVV59txqBHqtaY0Uv01wcaZEy9
Bod5AfkGn8iiX0HR/B6UPXPBVsZbLr8AjhdvPswJ5Cv5wJHAgbv3WCl3frSIaX+vEP9+mUd4FnRR
n/hNLCK3nSa9zwQ50yuG6FbEUlZ0s3fizuzIjEr6sF4/DgV2+4Qtkkpg2nn03I3wYtPx1aFAJ/NB
GjV3cs7T2hEXw2P3Y5a4c7Oxg41KR+59aKmxfjB82cuV1MT+zAG1TP5aB6lceN2SW6LGD7NvED7W
DMsExBRYz5SFbsG64hN/1XaGRcBs2AJOyl+whTRhCKAC8wuuFXObfXBPMKASBZrmpJbaARu4OHl0
vBU5lr9/b6DTQYkI4ZeSBnjFpAZ2tAu3QZW0cxtsoOSJOuh0IRyQG/jfMPwy75gY/Y//pF/hDNmv
5HvR6MNwe4RsRawWbYZZRJDYcgKzi9ln68gFLL9wfggKLCW091ZC+IlszH9I74sK+fPjdgCfJq5G
Rq8a5fN8XUl22AzkzBXVyu/+pitzhRrOCsX6YbFX5KwevR02sH1tmlq0KoNUk9pq1xNl4RDYiUG/
vOjOuX72N0S5ohIdfTIcYBLfxr2sHoza0DM5Q1Tt3fsgJoApyo70ilgoSonYDLbusgGbrzIWs4et
wdviDlqHE7pN/+bdrWX0MaXqXjGy6WJsymg0Oow0Q62C8YOwmV+sN41Sg8HUxk15+0ixB18mNsWC
SE6HnBaqjrnKHN8+9s4mdYodxVd/gQVmpFKEKhUW3/+mAKyGRrDtboGdTqewKvkIziWO0Dk1bkIt
V8e3DRe6/qEpbWMZpiPWj7IOk6TtpNqGSe/+PpuWmuxneef2S+ckJqCm+8cyir0NePgGpB6PoxjW
lBtBYowNqBxnAhqAZsC2lbC2xYJKGbgxh7mUV5yEgrKcbtPn7Hq1/mbd1uUi/1dMb44hiPM9GlqN
DWDY7HswZXCSuYo+LAKiVFBtyr/IqcuPxe4fFgBBH+waxj06DioidNnim0AJP4QbDigcpf/4VY2h
oR6CO5Ao6m1YeJNL7C6cT4IU6caE1Pz8U2K/X87KWbHajujuyPf3QYSWoYpgNNVE/enAzqy+5M6D
toC2vxVkEcQ3S9qCwUHE3FsSZGy+W9eZElA1VJKUvkEiD4gh+Jfv420j0NgqjengCAJ7oPlQlU35
KwbhkheznFVUlaSLw5bqGTY9MqQmdb1F4ePTelCpL25B8I52eJ1l+Hlge8jOcQyq9BLH7JmGcTqJ
xUnCGlzF9mioG/j4g3NEaLzGtJjrLVQloWSrTtWaB6ly/QpdJHUeYIfj5mNBVMKtdMzzlDl9JTRT
zfgDwRMSKLn+X8FJ1CXAeTpUCePnN5/E13g2miErWFBiNuArIbKAHrEKa9pYtYFyrGpj1U6qMoXa
gOlX1aNTXLXFTvh2zbYT4Y537MpExm5TKcxjeZLl7NOqrlDEeEQ0fw6e/Tys4pWGGUpw+pdlUBhK
mnTJLea1EBosPE5Xdkkv3CCj+RfPFEAKyvFG2/CYMk9AEQDuMUL/FOZ5ikKrVXNWVKO7KxgZYcyf
0glRxopbmIs6xMgqOOOKVAYim6MopnCCpcTvz5rBZ5MK2qfuoiEWBaTBk4N0JCBBSQRtgj/Aox7l
hViam9SI6XDAPXd8+icfJZMC3IbaZ0njUQ1gNVABXR//xGLYpAmb1jPHRizHg7XwIZfi39ANZiJF
dp4elN/PagF540CBdqQKbyweFvUwakC6Eeqs3Cgu+/TeE3Nig/1ARIWeuj6YWeB9oQaLPsOC9kbJ
WdODZoTPAJZuImVhPJNyXSu1m9WHUUnDIxW/Wg2G1i54DXWVoRaM5DuosPs62PjfIT5OyXcev5XR
efr4tQfF/MgmwTaqvaLBgCwWq5OK6yCiiEoF5aKQFjpH6yCf/lQ3XIvXZ/A80XHX/TXFKS0DDAvT
zSCjxzf+aNz2Z8p+4FbYVZSMkHixO+z2EQ71C2OVjchrLxgIoK7aDMYh43IkIUl7qahUrERFvIrA
6+S7Wk0CbI+JLKrxxSZH78qR3YhtvJfVFP77u+XBZkTJONBm+e3DeSmV4xy1eZd9hcWWb8s629/N
KuE2sjiAhPM+mJYh8T+5WSJIVwR3uGTErPO5CnZs9agVYpMPPM8q32SCVqx8QvvsCDqkk1zQzHas
yTIZ+S1/mmQcDxk2LTSgIKI9T/cIXt2ELu7JLXmRwOQskvDqbn+y9PBJYH7fnJCiB6rEUKM50i22
pnYIggroibjPnDeifHomB6eBWA2LU8TT/8CYtu7od0DOpp6MOqo42UrWPya4vw7PVbknHi0WtBsa
8GFuneqI095kMqpvlsRqJZMTmEjBK3oM6OozLDFBwxuFthLYrNzRay99fNXYHtl/8P7a86zxVoMG
csbw4vjpqYe4bR/1qXxRXkNQ2sIphiHVOZSljfiBxEOKoV1ol/6RQGC272UDSDzpvuJfwnIy6TLr
u8QMoo+qfoK2Fi6jSO0gJ7sfziaHHBIXun16WKpTh9OHN2FaniOIp+LRt8f8t4uMbgMXLtcZ2984
262M4Q1CDNaEzjgX4F5gtzqs9m8IjTi8u/Vh8wYyoPKianab6IkhF7iUWuHqkDkClbBxAbAu1AwG
eAqUBibghENuxst/ThbSDvzx/4WG2e7zVwjntiud8PV3220Ouu02yC7ntYMAezvY5wg6qEcllZjM
bIss/uZtRkjIzt57hQRl9F5VCDr5htOEfySntPJP3l+It0OiyrTqFovN/BjufbM12XxwaRWbmulj
fXA7AWRuwdpCYM1PsUCauxLodf1DEeLH8bHZ8D+CgL+jhK6lFOI5e6VWkF9CHhgDfIS3/EMlWNqN
hAJtdLDCwVqLXo2YL7gmBAKUKbsYQml30favyo4OAtVyYrlzyKkjT37W2sEUNKz77BlvutMXnD2f
a4Qm9e+fO/vRyd2/ByCm5/hT3DPd1z9VQpsc4UM4COx1wMAUCSNNMST0VA9oj0ZFcPZXIhC5ycQ4
WdJfEdX/FR4jAb8pEatb0PMxBpJW+aL41CCl+IXATGtlldMog9CRNpAgB1kba5oJF2N6hIiOwJxg
kLqO63eDPmIOYOY+vrZD1Bd1WKE4HqqgwmoYPl1kGukijcNhvF4zFD+IeymiIlKRcIQTRxxcxaaC
bKDiLVK08WA/lK01emPRY9nrgAfEdWA353Aj6b/BstWpJPbCH7WWkx8u1IL+C+hUhB4JIgBPjJpL
oX86TggmtYeO6YHKw6G4Sn1L5TcaT9Admg+QjauORZ2AKzz5FpxQolQsepxuXPvPkP8SM7GFK+Lo
rVaiINKytE3IoUP5wjWsFKwgboHj8F/a5tMDXTHNRyBCexdpJjQf0S62TEiFOsayMEb7D++SzdkP
4x/mFY1hKPZhmdANvqBfUddoT4q0HchrQK25Veth9KFcI771ZjMHtw0VZY+kJBOKqyrdIH2nRklD
OjYSPV8j+KI0+xHnyRuimD7iks542Dv7kjDcpzT9hgunRyrvFTWmd76bgcps0Q8i1Yxw5Q5YSnF9
eJ2hWeUqaYvOAhIPQVy9z9l7RCiDKB4/Y2BOEWpUUdO80m2jwuaGqd7xE3pjyVC4hZ8+sQHR6efs
/NGy6qOSZ5WkgJtIsimUUdBXPXTDEYt+Hl4REWbDBdSjokj1TuU/AbdcvN4bODTgr7hFAs4+3Dpd
PTjOjrCDlOfZgbL7BNUnCBB8nKGS3I9nQjrndAR2A4wDDaStKwiPqODMAyATuBQLaDjw0BVv6WKQ
WQT6U4uyB7kn4fhpoV3UCYY4ALeKiTf6wszgi/SQ86k1oDvCp6T6PRiAZ3JpbvL9cskFf78HXGDd
rUXqm44KClhQ6SjCEI4zvbGgnfkLp78Co4hpNSIfk5ZEV6c4F8R7qrqvpqPYtE6bQA3m1uoIPweo
U+/S+CChaRgS5zMvYzeKZn3RRvZ/sqcxnvIE/HobzekttAXhQluvxyxX8kaBi0hgCRGJ4diJxYDw
o4OTgLYZ1TRxmQLNwyqwHfL1E4tFwNlqUXJVaqlACHITXhcC43IBgt+AY3uspwshL0CEiOG9tEew
gfoLEV0yoIT3AfCAK30SOY5w0k7M1hgklaeFIigqKQEDXu1Ka4ocEnVI8klBlfYSSFHYJpwTarsd
a8f5REEJnb+TlnLZ6UfiqDCHJSiMSxHgDQDqAbxVBVQCSXQrHRBgPlefrs/Xk5NIr+a2l1QiP84h
GIPyS3VpnRKVyR6yWT3qR0OCTYd5RPzjpp+dO3KNAeyAGeQNLQ+RINb8WyENdvS8Kr/BC+XoZbhs
qRwOUa3jeUDgmha6e8HBQphEolKMJbGcOFxbWpsI4yt6NLQBtbFcmFY3+FhCzK7+ZrqNsd0kRSfK
mwoyVasfcBK2U4EAH4IOEgSRk/B+JgnQL+1vmlRMf2G/n/yPOXTEsIH8AkL5FjWFFpsMGgUzCV65
0xVkekw2K6lHOR3cJA3T2A2j9bJj0lCMw0jGaaJzoWWRdADO8WTMWvqrdzJWdx/DqoWmpGcQgj1S
QnyyCPZwkWnJNYe1Fx2j0OFXqGZDp2If+Rgat7fIDpVPopenq5p838Q65ACQp5JccDFYlxIOEsDY
PvEvWEV0WoQgwG6vXQQ9hNgBcKLY0lHkKJlQ8inK14bRkMc58khd+l/Ngi/Ck5oR1cMauv3QXQpe
cG/FwaPAAn82jg48cf+i/8vk0JNM4o/dDU7HMfSk+I5H5TF4pyeMY7HYm9xHY40FME3V47RUKvr3
KETNlFfhSu2x1CL6jqeEEj35totmJuLo3y/9S6zQxozDSd/E0BHQ5iM9OUaVf//JNMYxH0tXnU/v
Eo5HfQXuhv7gH9S11GJavwzGXsOBgRyLVqkbOVab2BAi2odGB/lMz4HwOFA6pBIUUQFRM0PaUwld
v3ROk1jpUZ5Gn1H5fJCSXl4jsxN1//PpgBIMPXFBufqPhaV/60dVfOfGyXn1NjQV9ARrY4kIz2tP
IUFXpul1BgURB0w+wwSp8OWEsfyFtjL6EEpyT3CQwFiMGiWmgigjuQVmwfDn3vqRuPRODzS73xjK
qbqiuiyzbTNpdJW1g0yIA508Wxto+44vg0Js6sjuqe7zOTjcD/+cgqk6kv/XyOUgP+P5gJBKXmtN
EQ2Jn4Z/cwlMZgK3bMD98NAkzb1NhCn80YNUHqZawbhr/PWU9Qj/6ET6Lu6bqUV8/kk4NVKSQtVp
LyqoS+Ou13R80ao9+GEdaGy0AEWt477ZxUMBv98HUDTKSVOOjJhnpUfAfZMKjHTY6+cYWVxBNBbk
KIzkD17OrCA9vyGRF8MeanC0mtRYTiemWmSwjngFoIc34AF5XANXRFYBT4//Ctf5qCu49xsqCd0d
C4E7/fubZqSkERqHMR+OVoCPxqtcz4LRYfRlf6IHp0hFBHVMNT6NxzEu53r+n+nJFWgQh5QDRIj+
72PB//h5BfqaI03eTzEGHpEJ7axEhNnxoiikH0SvwV9x51RoxG+s70Dx+B55ynHPvKC7Jp75vCFf
hsClqaJpx2QhGuLrvLmG9MyfTAP2Iz4Yfzunb3+0BZ9Jy5f4EXI0IEJCnCEcem7lOdNTU9R25EN1
YxpSoIcVGBTP/RKJekrVjahbc0SrmGH9m0o8nc/YsQ3CbxHjWcYgCsEUn51a6tKcB2J6yjAMot3A
HhkQmKWM3cFH+tgmwtVseHu8jDn2TLpjHOf1lA6En5dtdKJoynhDDYkG7TN43loY6C0sBjfon3/f
Kme/zYc0ipEoY8sJys0KBmW0ve2H4+khbuC3wwOUYYrumHunyF22hjBjCCnx6pVyVUoDqvE0Ye/L
6kbELeKTRtSAW9Igs3qHhldvG7QPUf9w9SS3os1YmdGZQ/tBvf8qCZl4YPolXoQUsOoI3oheMBaO
vMUzMNri8EgdDBNQKdXDv0HFCSHzhHrLCw1Y/tqjK2b/96aVSiMS8XMzPnxVQwsXNQX0LzS54kzK
Vs+gRYvamx9jhVWQCf1zvOwZb7I1vezA/rrAIpMfnGTKhAwwGZc9vbFuS03ZS24MAsrgNDWbUChf
4XtuRU6vkoqP+UdNvBGwiNegCH9ooTt9EqmjaY6OdG9vpA7QIv1e1P7tMwBEIZu4nhKP0NklrExq
PYnv9DN6epB2ePT1RTGE7Zi8+s2vsnuSwfF2ZiGBb/AA1w2eqE3TUPiXsPWq/WwFG8HkhTzJM30N
pOHIs+aJRxaWyuJ4Lsd6xGeaf/xhaPIWBQFRr1/tfTpQs9DA0VVEa3JD6ac4DsFD62HpZzSVgAky
fwTLAY2OyO1qJHxghrjFC9OWVnOTFHAVdl0nSm/sYB+1GHuKdlER6A/Evwa0+dq0pNrG+cpvUXmV
7V1Q1qk8LXq8ziKRxWUKz1E5Zl5C33lypghj0O9GN2Od/gUQ7JOpDNaK5DmjLQin5G6h/VqtpR8p
+ah6Fqrh756FDd2TEaEHnPjqpJCiP+IPhKJI2jRtULR99eRqymphbHM4lLW4RGpDFx+a2sgSUnxA
WIw+vqgnXA2aXjbTnlbxVEV4sszhPp5mZGK72GIyAd2QT1X5AejdPFh9Fj+/g/wCf4q9tNGliSlH
pDYkBVpDPag80MfoWd+YktvuKywjOOuCYOSoV7AcTbI5BbyatepjItLuhuumrOFjYSjvM9AZpgo5
IRswr2w+fBzNjnticezWmCWkdexZ7Ph4pmLaC/ddPbIpa3xOlCOHHg1VGFQBdZxCn0DsxvNWAAtj
gSxksW9zJHH/pCCKNtgQRcevBhI39pozbZE0M5vWWxT+1VOzY05ONCT5BHvt5b9yBlmdDgelW1lJ
dCgHV5sz7ULwZXsSAXBO6iSj7yI+zDplYaxciDs1buyv3MkFUf2FPf5JoUk2Ura2tBhBibrvMSXZ
12y/2ju1qigUZObQ5GkpinnSe6gR4FWGS4I5Bqmh30cDg+Ry49b6942r17WNPhNRFgEDaVpBNwp+
Rlz5Wp9HAjRmBdVe/4QvyJsuldawBnzAk5o9eZMKbMcNs4suztj8ngd7vNd36EgatCFRExUa3KCA
HjdnGBeqvmyFT0qjYCMcKiheXhfCzWMrp7nHPT71Ldzh7/FtaHVubkwXORXbQLnRW9zBLftW14AD
jGoYwDzrOQKTWBeAqpwgdC6BzlujqE8GMskqnsFxcwai9qisbP0KnZq6iCE65eB2C3LcmIR+Foa3
JeDEcP3cXo7puj0uW+vZA+bf0TuNCtynZURbj3A60+nRscNgvUkBD0D1n+zs/cf6CCmj+ts4BwfQ
ZK8+LKrBCQ9+mGd+Pn0c2HSblutcW+d5JXJa9BirYUDQuYUvf7IdLD8eLzjDYKgEy/GG1mXTX7pZ
azto9pcBrQoOUTFxYPrSEwCIzcK3dIKJ+AfzxmBzgxU5zPHo+kOPsJGaX71aZgu3qCFUXCrSteG3
WgkY/fdsSW39hC87Rj84BTX/8eHIWdJJAQDxmOWTKkMS11aHSe3ots0555l3im6rLHD4ZKuftXGw
AlPt5IN3co2eE7nY/IDBYitTD20w6tXl7r6SY8Ifhx+6Sbz4Mw9fyRY6KT5B+95p8YRp3Ovs8UAo
pkVdfcdqVdz3imC7GRRlrza33W3XXp859ce3TXRukrsuuyZdnpYjq6y4VzI7mmea3we4hOetW1b6
j6UTVGGNIgGG64lTLB3a8B4w721nvS0Xp2psyMujOP3eedkr3279jYe+ub5V2ne1IVNjs8sg4rtm
xzpO4Pe62zQGFTgaX8AUqBLhrb69/SWFnJntW6d7p4A1tSF0jE9E3efepeNetj7vUdnabvXaur/8
K0DwNbadyHj3qjADKFVRKbfWGUGoFVxQlnfKMm2mR1I4C1jXxFoNz7Pp1QrPW10tjgj1AZEFFIey
b0B/24TVxEjz7rJXo6T98ivvVs2Y0Vc53jieyHfVS2g3vM0y2B3c+hrKPmnOmZIwRpGwZM6DLXVt
DVOLn0f08Pbuh9/810KOvi6GO60FpxEcz50cneHRrb281+MfDbVIwuRafXDGJyd80IwOW0ZMK9PX
y7vPaJOdV0WJvbw8UG12LkCf6PxzYtSwphvQsuQ8oUNSsn/JAxRdBITl3wqW/VEx7DvjDX04su5w
69vvOSqWp0Ng1F/rkCka7vqMyPThFgOjyz7zxrIOljSt3Wrorg2wLIy6Xu6VdI7EkhtSxLqKn6W/
ITyrus1LZD5jqh/X5EDwweGxIyxlkKtrPFo8q3Rz7gTG7Gw/gGJ6nZ12vXcf318jyKqet/lnfF1r
UYEpAGFGH3tRr9lWPzx8NSe86yaLSkxcKpMbudtmYkO6YCNs/diUs8aHd7Clh3g+uhEk+yA1EFEh
2dKoKmg3p9icVVv768DslcMnTMdqxF5hBWxOFPeeCf7hlEk5kg0MTRv19vn7i5YqZcPPec4KvKq9
etpsIpG9dY598xg6Ff9BP63ewfMfp5bd/XYarodP1WvmHc7e4DV7rN7JxooP7dOtb0zO1Y5l+fef
hxmf6UjguO/W1XTfkFgL+uf416hAvWUSTVNSC2qAJL0DxZL0UMSjt9vKF/VaaLzbtWd43UePV7jZ
+PsTaobJGV5h+9W5Xf3K4AtaeM3Nu96J4MDxSme03PhH+FKEwxx1GOwSANiuU/ODsxWcl7131mli
C/Dwahyl8F6u8zx4YaUxe662lJOxO8QYtDraxOiRv3brR6cRHR8e06X6r/q9eXh00uu/YO7Nt0Ms
Qdp60ie/ymP6ka4bkUT4QoKcM2lAt6skbiRnGLBBfyWzWH471J73Y7jG4aG9zIM9tUQMZO6Dr1eP
Uhl40h1105LNl93D7QYul1+HXN07tM3Zzq+83D3aLNMt0VCu8gdeewVDBpL/e7i52XVK7lAunsfR
vT7OINm0ja8T8zA5Qf9oX/rXr8JONvG4FiwuX1kNufe42W3Sbek0w9woaxUINm7Ubzv5WbnCg0IR
DS9rfm2+t9fVd7jtPtTqtMtuc8kw3KPvDtuSvc7vndKI9kXSuKxvl/R9jc/L1K51Tnbi9MzGCrr5
8z6sro1jsDnSvLvuOfS0aXarT7KAe9s89fhU9rybtbaX7dsN8LA5qjV7z3P/xBFfc/lB0hRjYEXb
St8amAfv0tEWc4yuv3k2s4Asj5fB+07LWiOy8vWp4W9gtSNDWVeb6puyQDkD2fX0ZvCernFrUHIN
X4afUeusl6mBKsgYOBdkU2/n60AjHK8+uNdZy7vJzVyXzZl1zENzdELR2kyz6r86PM58nd+k6tqY
6+Zp55OE4FJ+GldB/F79PTdI+XlSjW+QaJde9RG8ST8OlKlIwneDMySGuBw6Y6RC4GddskiYNTTb
XcG7njWgRNGOrG/2bxSEMR+lYYsy+h82LCIt5ZgFmky1ShDKIgX+9V/dVwM9q0WQA/wZx0MAcKyF
8Upsc4KK7jUCFh5N4IhxyNcDCidRDRVEG5c3ijkYK/4VuEcoVtqHQCZwbTQ0KPBbqmGqRxrHzZSy
nexrpfKQ5giZIHmrE/hIsEYDjHdxRs5xDOJQdzEW71Je2IQ+7mQUS/6Jbaay3ei3BYw+TQYU8d8U
oSFNBWL9yoMH1v9IJoLS6+BrpIpFeMfEUp1NdIHcg9Q7Iq0tVU3Ux0nGYc5JcjtNpEs65ZWNHp//
Za4cvvV2+cuiwtWHV6/TjKIvoGiwHVZJlh2OXdee3xjiU1CARBxcNZqqsvamh1b32X1834c5SNX0
gbRl5x2xeZ+WRqsJKyULLfhNdC5qhuWrRZCSkVDsfSKGt5sNcq+4uBtY+raXTzbA8MxQQkTSNJ7g
hpPYtSyvSsiZRTcDWyh2Q5NnAYTFm67eIB2pwZqfEcDgv9G5s3guXv50Mys4UiWE84qBYi/vHGiE
yNfoN5NaW/f85jP963qJ4ws/lzfdDTkOunVk0Fe3sQ8f1YhXaNyEyBI1ThYjobCjx28ve7r+qRlZ
c8yG0BTZnTpGCVjucD+swNnlhOI8ecOMSCzRfjfBnVaV8x1FGMg3B/fheAWEo1863CzvQ2PfaVrD
bR8DmxIa8dXdD69sjBd61gInpWXDrZso7Z4rWii9KwHUJielQ3p/S277bz+zxssJYY3/XjR35Mi7
4YUnM8fehk3S/a507o2omkzuQzvETJ0o800CjvFN2BxbZAVg7IbX2EWXB3B0a2kESZbu6RHzbY3P
rTNZwS5mjEzIUUeKKL+IcdwL86nDhnBfoFbdjLbpqYjst38m1mxhalaFDvAUqcWhYLFHlmPh1AOD
BIOyzo17x/yuDQLvHb/sfcuMatAqkPq8Vsa/w3xHPYZdbV2soXps71H9QYus7a1lWy6SCrwIyJ0t
wOMJ9Qo4oIBi9/YdMdW42TmYrvP+kArZ9x1cQFEmNHs2CwR+kLsbFbZHuFwhlKy7xr9lUHAW0UIL
oWHD45EgfTd/8/5r+Jjgn0LJnsLc5ejfl+1yvu8uEdN6q3p45ZQK662bCdBHIB1V5m/8FU5sgNMc
1CE0g8JsWblfJm5v/4Mp8Pez4VagkZpuSBtiWJ3i+BAO1PsFSBazCV5WnTXQFUpB4kXF8Psw4fB6
rZb11rvqeo0s8jZiV7g49ZE/QBQJfqGVDrdRY+cXufuiOPrTiLeZ3zB9e1hmQb0SF40gS5txo/99
I/LCD4meR0iqRHt9sIfB81llG++eWlRek4LudT/eg9ZYJDWz1nt1vATVBKIvCurwSMQNehjBnYXB
9wqesxNXE1IroSEiZLEdPbHzgIDNBuhS01Nz799SSjx3N3yuVsSCxtk/werwrjkZZ2gUvcrEJmBA
altzTeRUR3aRJ09g418ING7+C/XRYXaoRcfvaxkYv9abZpics7QF7hnLoLZMyzMiYMTGPVohIzS9
rRGfftudZhHgG+MoHt/0L0BatLzYdjlJy+htsBfXHlEG5R88e51PzYsPzcJObPzNvQdGHJBELl6t
5uM36Hib7+cNMnD77R5726C+d6G84O5pMG4sjje7/APYNzJnJwTpE7a2AmjI5SFtIBpnKDFbDajN
6vxXjp+dJbTD0BhVwiWFoLNvHl3z7WeQfAcmM1/rAw54pWeET9qgdK4QbJDUZON3O6dHokHnrZKV
1F2SPg7h5dM3/BYVK2Ns1dwSB4q1s3ihwtl27EkTZs1dvrs2NGTT5dmZs3crYeInjbu/ROGdFnUp
Phn+gE04adtO2CYtdEBnwyOdrwYO5Wcq2lDKqotrkyL99g7yYk8LtXbtNOreefiCub2/4Jf6nIye
g1dsdszEfBIHYc2MMSNQM3zVhtsrWtiQgrnmyBRpkutwtp0p368bnBv0zkBpaBnjxzxHsDTYVyJg
993F/akBaGAfDvZdLcAAaoX7KNwq04hqwwj0HyXUqdXZx7ux0JKX/CfpIt2+T8zO14G+F0s8Mt7E
+l7zxKQ0AK/q7eXD+1cZvK+t+sCAzY5uzXPqasxiXL0Xddhbf4/eGNclGB3Rc2bMLCPIOe5QOtB4
vn9BJPaib3C7+QVN+BFyKJEREBg0pC7xr9/V6TK6le413v4rvuW5V+1ltptzWvK81gW+mSix7pFd
hM2FVaLh/MRdQK4R+HK9XYW6GTF5achyLel57xV4WVdbWTWO2pSNgYgPI3tubqK8e0LUAmmHyXdo
7TiUHx3L5oDvFrXogCDiNnjV/SJ9jbaEbqytpncqg7xr/ZRoIYfPL3qe4fPGivuxLwQPxcLzJN3r
VBGYMRr06B4th/XcbfYvIwPtDGYSlX0rG579BhjOyd2ePUpKVRwg+fZzD0dxn9h812PL/3l8Z8Oc
eOL6JnK4gfvG+1uL4Bf/D/a9ttnJFve0PiFqIN/IurVG671sb08RGHdDPWdZ5BYIpRUYGIvnKQc8
E1M0+Ym5YscDBdghA8Z4jVRnSxbOhEbctm3XiS3pnAg3yDf+bSfc3ei1euJ8VnEPk2Pv+0YL+dYL
BBSNFYKuu3+ZbobFuERmVBueotqJyMn4t/PNGdfY3eQu80fa2gDiToZB6sutbThCyLRT7nV0rvrl
zW1//bt+lV5tvqUEXKEAgB9Ct2uG2QbOzgMmD+6QZCJgG/Sb9Mkuri5fcs5u13p95V9VKvn7zvmB
b6mzJOhgmoSV695digEOaIFLE4+FvegWT17fR5/IdIef826GQv8eLlNohAPuf7HZt83F5hpeoOWF
F8DKjDUUPc5+ifWDERiwStwLAtkznAoEC5AM3BanyZGjtNG+O0FWCwc4YXKLkvtnBZqN5fAbm+LM
qwIS6BhlvBlAF1ALEOsHJl9ImM4Lo134Wp2oIboV6jOpWbIL2BW/XQNeolnFj4LQS+/N5JxYIHOj
UXW2J5hjm/yt+K3kG6oH9LKVeCQC7OGLzRvwdnU5WYA6o/EzebAn/zziJWRudgxYD/9H05ktKYpt
YfiJiFAc0FvmUZynG0PTWVBEEfDp+1tWdNQ53V1VmabCZu+1/vUPqBr1dwVc1oZzWlHgPvEuuK75
IWMEcXJpmBYEvMxPnif174kyHqqmrR24dVl0ssnnEW0XMhgHIa+wSoJnoOwhYqb6CKCt0PuP9btj
fDEw3dAxcguf9Nnf2jn2h/OXi4/L7OxRDoILErt5Q50P1oN1x9Nm81mxiJUUv6wKNFyNhbPX+gIE
1yvirehHhl+9bEtgJTNWEqnuwPHMrafxB++osXjZvF+QlKENniPadHG/yI4yxMmhv65btXHuGZxy
H7+r03quNvF9S9HJiXVUTdaqgoDeuLD6/po9tPZvjf55UIsqvTX9zuGW9QJpFBo7twyOYr1Ohd0d
pAus8a/GvbJL40IQKl5c1Llf8FHCRBUQ7fuUqrUJrAU5vyTLFJk6P0M/LeaU5Gi06JGM9GHulf3o
StVq3DucQFTxo8klrtj15QnA755N5xZjwmoDvYjXeo97DM8kPk66O4y+rxGBuSS330zk25mhLm4Q
doVFPLkeEvxHFY5TGFUQVJDDJKgR9PxjoHTbeYBbt5FYMTUg1+jv6bp9vA+RKUD44GvbTkcyJ4XB
/DHhjPMPBMkPpP3751dXGanqjb5EJwtxqoRRjKQ8fNFuhUGrKzSb4xmXD1F982oTVI9oe3Ey2Pb1
bBrx4/skiYrJnDDze8512kQisWy2jHVt7b5v6lSPdwtv6tF0svANvyMb0AUsq6V5y/X52XGvB1hR
DZ2KG7eXC18oatpyEBdRa0GhRT1hIhNrwutGvtbxCnSpajSnlaEg4C7M+x/MfUzYTbPJkxLviLU/
879Zo4cd/MXMkXOVb2N2ta6+ZBbIYzmh5vLbwcQ9+5NzQUvq9hV2VnRaUKIIisEhKAToYyG+57+H
72Nlc7Tlq+8RuIeyyA0UG+zZ68cd5Ebf32OgxBrSLOtNySW9peIMXvsnEM43NRl4CrUK5bQPhZJI
wBe0AkbVhNQ3hK9gT2tRADDEe8PzFk1kJqYJ3vjk0O+fxfj7dMCFpJHAW/vR1g6Xt8nTogy6CnwR
AuUgXNIJyHk/VKfl6iWeSHVh0L1555wZS5lFsP0l6+tv5VeVWb4xKj6Pc9JMJGjrRsjOycD53TFc
/HEsK58P8ATxAc0lx0o1Bzxsf80BlRIjG33VOV6m4QZWWdRh5nCbpmCSLx5EQDZcP6YEQoA5PRma
06dTMKKMJ6RA4H92T+vzsTpaWAdQDL89K4PGZFagpYd7QprEd634imb2ofla28ITd2XaVJN9jg1P
nh4aZ87ixKgYoeKMZfZQJJfQFR88rrrVXlaqv+KM3eYY3WPusu8ZD7fpL04E2PQptJQ19cXvax8A
gkI8Vs0bNdKxLPzka60uK5xJHlyM79zfdlkauNWLiO/DqKkKCQjY8biCLcwAch2OlCCH8d5brkDB
8NZJ9MZfxWFPARDSNlLXpGbh0dL++TIMmXQ5ZqwmddmAfjJHNqXogdqze0Kxpzj+iQKXxN4un3oz
bFjr8sizchu0eCjQ+8muo8HjAzolCeSYQeMa0ohmPevsf1X73QvBEwrI2mxmxoOc68tytlWODVV/
DltiYjKpd/lhA+HNVYbKUNTUhNM2rY6EkPEQAhFfHHXwcPtEOE/pEyVjYbQZ0D9XzmzFjBZQifOK
GGDrGsOX8ZgwQU0A+0QrCem32fGBqR5Xy0nB7813ZkFHG8dTRo6MKZms5Wc2C1r7THO6SDdIeMc9
h4cYqkQbAnqKl5mMgK/AD8YFHwEDZ46//Ngls04qK6oVoupVfKAweNDfX+sMkgXP5OyUHlM1zGiK
6UBEjS6XwNm3hpscGchxsr1QIrYAtCgL/fdNb++ecPcNwGS2BOcGI/FOiG9AGTUpJXqhQyAKdeXp
Yn7owKyCZoACp+w71ms4Y0lIHUXb0oJfyXYk3kKFjo7vPu+MHKrd+q9Da92nilGXZLXxzZT4kRw+
b5Klzv7rYj/Nhgc35gMAx4cfeEMokquW3+qBVpqP6fszXvEUtFRauAfyg545KIYT1f2M3sbg7HaO
4gx/wo+Ee4pw/ggDoTYpTincvON5/YgJY+C5HZwgOcxZgzQAjzxSwDV17b3rseM7mPLAXwGH+Oir
pxKJL3zWM3E8+Iwn99Gk/WInBVhyrl1etZSwlvhYsh72+2BziluFNUfY2Z/u65792HXkSl+ZTrdF
vD//7pc1hYUQYFmQQ3kOQTIuAWKfAuKnrOAurc3dwwSAfF9r1DO6KFH1SmABEeZOALxv9PlEKkjc
HeQRckottTF+nxCs1hx4y07qfzAoM2gHqNSz0XfWulm+qrD1nPV0cix23fHGui2qIXBXJ/jYDT+d
9zHTKNkU6SOrVeVsBbd8zylatBtMmAo3Bv2CBxVKx/uOee1DpuyyPIsD5yuoxMkoOfCx8BByJJoW
vSx1ml50coTZvmFRXPyUHmq68coPN/YD61tc2m5wIh8nlDm9Y3G31o+vHl2XLfOL32yIAjo84Y+p
WrYQLR8wOYX63XlYzGLI8EQ5QHE2zVEtMBEz2wh7OoZzdxflMkw4S0fnATtZTz+jArAHbXCFp+l0
4KiI2RZ8TVvIJdcVXMvpy5lCupJHU+8qjkJksFCvoBCQZ0FJrcEQLx0YzHWJk0m39CuZH2O/kepe
kxNr+hZE+XnyGaqRKPrXGHZDHFOJDAT8ja+mXc6E1HcZMcOe3ifke331dE1pgOOHfv/Axy3nWeGv
IX1602fEoW6/Q7DAj4kdACXF3Sq/xKK3zvy+uCAtF6J2DyBq+TwKsfk2WMf1ALkB7xgQrAu50H8A
TXBDWma8fkLWF9wqwP1g11pkk2SSgCBmE94FoRbCrvwq0McQDk84bG9eH5BhWFqt2u7rOb5nWGfj
OJCgvhZYCkHhmPKqGIFBIAJWzexl9hkMdvV1R0qlfmA/TsYOj2QqET6jCYilxx7SJkAhPfqFGQqd
WFxSWZ8i52vMuAOQBXtsh1AGjHLGasLdiXeDZpNpCS/786UW4gc808O4CsY7WV9Nna+ciq6Vj/Jb
iolpj5kWHqARon39MYLAtYwsZq2tU7KVmzumShJQjqm8k44yMga6yORbDbhBH2Js9TuEqTf//uxF
C4p/DJNC44HxAHrJMvU3R2rJi4WJDYYpbuOLsz5Lp77C+eiVhu3ZFdPcxM64+/Hr0HgYZaW35boK
PcllGB1lO+HyCVMT65ugr3Nj18ySkgk73lhWZmJ+WB3Atp/9F01tAwcQ442sEiGBSAta046ZY34g
bg0N/7JNzta5Y1Ftrc+rBrtzDrept2W48hoDU35495vKfIwVBkEfZ4P5zNuKWzxf1z8FSLJhAkTC
j4SrS01JAwJ6kfDnFNlGBndCf4MBAdzxbnaybqBemM8rB9mDkTrUURihNC3VmEQVtogWwKlqXDrG
oe21V9CIYokhKQ+769/usRbeNjnupcGIGmMdnIshzwlFzq/wGvwc1AXnYDRjcjD4RakO0yVIjGZV
hc2bUHh8PzLBliHxg747uO7Gp0M/D6gVtY0BLRtAVTztC9IAGCJw9HHr8UqFvEF7Z6gMDkQqyB97
T3+Ht+nJvZ10LpJZKtZaWeYeMHTWd/rUGW3iq/hpuobHLvoNRFf+ToUiMytGuJSsFD1++ip7i0Vr
M3xwZxzh2q/Zy7Z0DjQi62mcroVL1uDx/6mGT0LIxcRLQTEEXC2K7deDlVaBpU6Yp9KqaFhj8Fm4
2vB6zfTwwp701kdvNIZOM7ycrMYEDuUeWS5VOPxE2Fy5GZ6G77lVh1e9P8fHQHkYm90lMVrQHs2H
XV7A3lRYUyzpUc9uhLchznV6Nme8HoX6dsJB0hfwkRYYNSFiTZrp0SDdNxPiH3vu5IUnZ9fo7m6m
v+kxzrot6f8BIylc786HdC+O7lvX+eUvXexbzMD0BGZggAsh5XPoDMzbcqZR8bUZhLWONWkUFJiU
Di9JiqgUa4ABxqBPXV14PerbDEM2rKr9e8P6jF5x2y3QoRhtWJQAUMf9dwVQj3ZN8dIbZzDxG9bs
G/na17i8TOzTT+LS14RH0OKDA0LU3rYmS3qbDzqnZR+FdItB712nQ+bAr+3T8DTs/UlMGXTKmoJK
S3GR1EbiHvlhCBkxJ17eFS6Z+O5x3pZU4eYie43ZckgTpJhpGt1l/bUZptWe7z7dkft2wIhppC2c
M8x/dJfvMUU1CS7UhJNrQUShqGmlTBCp6R8yJpR5HEDZ1ziP8RsD5YG9ggJAhCSaf1pt/h4e4JDo
C2/QydrCquNn9AZIsYJ6eLpabbIkeINN2EdN5zKk/mZdUg7dMm7EaTlpIA85kG8mwzLxP7nxUC1a
zDPQ/uKmgp+AfsPuRjVeGUWup7hNrzPt7Jt3Y/7yAUZosI+X7cdc2s0wJm3+gpRoHeVhFjJ8PnYm
+Ih2l4PmfPs2OrNJ7tBySmX0BBxR1xnSq7vHQYVlAMqdUTCapAxVr2QCU3EGjN1smoutthVd3Evq
uKc9oWj3H0yA9T7sRKbwyOuN2Z3xqnaKGSMyTHys/P6xCUJ/0SkAZ+a+rM1C08nU2j0WtM/U7mbf
rcHH1NHTG1y31oD8sAcTb0L6JDIGD01ahd/WQkI95QoMJFwyIVqjTAN1bg+T3ZV0mY81LIcvO1TW
Yf2A+2Cuzi+0mfBhmKYvWNaMchV/SyzuIxys0DJzN8FQty+6jJfb6bH0GSSQrkyiApjVIBtvoMq5
JWVmzU7QsQpYZVix6TBXPpnBVJ58e+AGvSBbiRBPIVSnpS5BV0gdJWFLGuIoauKuwYhmjLDwhLlh
E8wFnjgkP3aQ6SXVpzdr7CjXJaJgaNR+GIp89EINzND3hXc/FDix/m1pZgi59GIUCorYErRpZVn+
D1k7njLzmPjN6G205m8I17b/Wd+WfhO0yfyMrFkyLqCJ0GTsW/O0RU4lH0rCaq+JWdPkoVhvdY0v
3Bq8s3apmYt0LqHB8VfwENjIWnxcdKkrlk0fbO5mC9IDZsNNoraUMcWxebWSyKU7SWFQNniqySVj
Tesls3b75lNhjdjdYw492D1eBVxy2hZ45Fv3aW2toTMS6ge579DtG/VLr5FX6LeHVSPLezgfL59+
vFfXVnS7HqAWuI1aLsRzlNQLISEB7NuHIac1zu0XDbIw+3trmvRc5e+Ch+G88TSUHN+JpJ6UDa9d
mioeWejhermd5Kba9HFKYW5hFWwXCBazkqo/oHcQQ7IPMAwV/lLDJavvVg6o8vHl7k+ZBRYHyOpg
BjBHIPhd5jxkNUNof9lhy9ApjT9t/l2dnA7F1Acoqe2Lk19trNEIchWGrODK9fqDqRzeCYNsGyY1
peB2GSF067tRjMOF1Qnj6D7l2mEPhHt0cmzTwGaJsEsbRgtBuWarKUb9vfB53X3xBNGLQr8fm7mu
jFb+C0Vq0xigWU7JQitmIpvkcLL0rSgja51HlcjAlr/KLZhkiCfGY8rmMY6wZs7Y9UAtD/H/Bm0j
1AcjPzUleli44rg6rIbqvmBpEiVEdh/99mhiDODQh+L3W7lUH4iQU+Q5ghadLOwnEuQTjMl3lddy
bfk0lqWMUOPliVmNFsxdYCqvnyabo7CLMcfTEcSgbKPP4duU5WWMXveVGayUSOG4tJ88i+ZFY4sw
1EG600hHMhAoppj5f/YUwLq2fM0FTcyp00TGtW5A9Mb2L6faEwJyOY4VHSSfUpkOB3HxlEL0AUQN
14ztjln+lC+RWri/vO4jcEZz5Kami7vZnCI5aRvXYYMSY7cTOVQzuN3EcRzclEg6woabgIXGh+fZ
1RrhU/+yIigtOO5xPDmnNmyH9ZqWO4o7gcRGfYa7FNnmJYjLGdVo8Kbga4Wxtjx9ReJ3x1nhAyPB
1uImMsNmTraO7PoaoWQsn1DTlbjKIeBvapZbbeD9GoDh98ztJiDXvXT33UEDNfnDJ4VVwaGuMegl
jpqYJScS3/GB+9vjQSm7OpyHZNrCpwYsbtrze8W4VVMKg0TZDUMD/HGC7mw/InNbjnYXGDOIKrnQ
GkoqPMqeEL/jOzI6iNkiC9jd2PbxG8amXuwLO5PibHTiwmpjn3amPD/Kpcin9WAH1IIphxcnkxuG
xp9hrBI2PSjmxXydcEs/e67rASqzWMfpcPZ0ABtYbbeRVGwYX5n9DZKeFPhP0B6bdmu6IfvwggEp
EbtIAx4frw3fOUHw0RKP9KJ0GkMwIfZt92lsCgjLpwjqIEdNnLq9u6W93HUeUss7AQFwrt+DM3OR
ALSJ6446E7aL2gXAwjPBJX3NV1V9wEDzuBq4kxG6UA08hsii3PzNT246rmuyEj978hxBqJ/oHDu4
qXxRC93858eMI5IUOnHPWT/xAJQwIXqvSyV7hKktbmsa2w3RBIwnqGxtknyMNiuaBxv7EIhYZt6J
uYZcDEGgRUd4XrLTMPUPvkgRfyEQCE7098Ze4wYEhcZkQ+KTXvS7FmlUXlfaPFK1+YFtMEE9ZZaI
Q+qvIbz1zHWLtpPvIdKHAbP80mx+w45W7Xc7VuxvO4Mzy8O2NMVsBi98bGG4H1m8K7ARaOp1tOP1
QnsXe5DnPRsz5GiushT4ZZpLFpOJhwHKR1PWT9zCJk9y2TrBVJRU9F67cSqdBM8b982XgGzUc31j
SPvmEP0jSqzDfSHqUmZUfDKuM3IR3hmGGsALIltgfd3oqpCATOS7+IY+3wUjlb6VITauBXa88Xmy
JbuH5o+fu+ttd/JaIgrE8A1NS3Mna+x3rbF3LiOcQQEUnjCIQE/kpjxrsBG2GGSo9pRWmq9FE2BH
hWFGJrKVDAsoUfehaDUOSAFEJyCyrg/WEVa9VCIYmMMk8KKGjzB+WdkRq+LFRY/lMjOGxdmIIdz5
T1yDqhCmEsC+6IB5pGvGDOvrNGdXx5ZFzh5a0PWaM4U9hiaZIgVUyVL9iFyNGByHaUdtoJmO8ZfE
6A4nWvorpDjrKJlG7Dq8ND0ZQyWUO6I3Toby3xr/X6YItyWeaxnhHkHUBcbjEqy2jrGl+nLVlYGU
RWNPVJ/I7sZyDgk88KK75opytiHFi4Zj5+2PQXJEJCm3iTXrelOyGhjYYzRRW1FcOOIgyrp6HP+Z
Bvx+LFcF/16dkxKalSNwWX9SHO/hJjHfzPw4IXoGjkNQyr4wpy/6Y85l+jsPm/YFCtc/Q4zaMJeY
mZokl8HwklwxbXLG6g76T+LxKuLr2GLYWdkK08bJxz4hsbHne+qAeWsCJyzKQhG7c5Uj3iI1N/tz
b332CgjPenNyDZ9nQ3Gr+HJkhNTSawbLhItBVsQ3Euk9IABNq3z2QD59z+ztgaHz3S/nnVEKUtVL
JOZorR3Xw5diuBU8fFHHIHnRYzhrY1hzbIGfxVNx24q7+VgJwUe7foM1e8dtR4rSPEQfggHZ2cx3
7905rhbP2XP9mSqAYKv3XoNAmIGcaAEPwZvgs6b7ilCRoFl+slwb0dfjNAsaCLVEgEVW7W6zurJp
o32tghJG2469ZpGO0lHOrsLpigZMVgmmk39kb+4IjyHmcPKMplCxxsSlDddrbCjx6tH5XE8juuE+
MF/yrIwxQoTjJ80Pg4R60NcDMUP82vGP7wXscY5Ln/0VP2KgDSTcCeOpl90ZZDRfHaptyVNsBi9M
xwn6CEikhWI6fs6myLBwkDkI/tE66ZkrF5V+Ht492TgX/07jRRgIA2G0YIXTH28odZABUXk3JsLT
bR6/PqpM8DEXI+owJTiLh7fpXHdPmvSjMmoE4CX0j+MvFw78BrNwmjIQCTJ1GoPSyAhg66Lsa5qb
Veqfgubuu3vM+iC2bB+add7V+3xXIsHpMIrOjt/Rd1z5LxRP6KLinBkjxkhYXeLksVOZXIFoFqua
GXfIOG0h+2HynMD07g9UdhOQ4Bn8bkJUzdbo45+3J4/fdL1Gqb8OvMEnBvQ0guij8GEycN3HB7w2
yr93YqotM4M3sG9h2gYRdZceVM1qKB5GAtYXht6KS4Wm6PrwLrVzWmOt/UAPjEHJX3ep8XigoIJQ
urotIUl8t+0/TLq1UZ83gWyZDWzGyGnc99/8TRqeIKgeT9NX+Dl+mJ4tk3kGOfU2fB9PAIL+ZcrU
zuruK3JhYVkUpHnyiDA8q2jcKyvsOBajv0w3np4CqFFhOV9ZbXzKSb4Qpai4IpXoSv9CRvjJbjgM
Gzj+DwZdG6q1oerMxSqi4ZP15/CcpGZvwUCRrHLjRVwZJe42I2qUPEEY7jhfNWy6WSj0dLyw0NlS
+EtqcZp58ZJnYC9M4LOVRRNqZsmLO8M2nr2GdFtiNQWFjSlnj22qxs+3JE6K3XLAwB23OLBbTh/I
oCxILHGx6RMCND48bSP3pJZqAXvLTsGOL3mVch4TVAZDzmpzIsfs9R+z5wjTARLyG7u90lqblJmp
y4FDLcuZBnwFvZrzixKhycn6dJgjUEWk/MkOH2F53Z3Y8lwGnDr4PT+tZvy2xWVWTDAkM/eN1yfQ
AmpEvNA5XcQWIaOZaxjnISUj6VHFXLz8NrwTDFRby4zjB/gGt1V48I5YRqNwcJVAHE47eu1LLbsE
oeO0BB6kiiRf7QbqLY5D8hk4fJguwgIQOGSekF8gLhsviA/ygaVBIlUGEWgsXu6g8EgK5Zr8K1fY
P8Djc3J/+S++AzIEDL1/bsgytuZ98k3lAB9MOeFp56l85Ii1PAyvI469fwcdQC/dBbQfDpv4V/iT
EwoEbNwG6UBeXjz65LCFMYjNoQSMSulYyy0ZVeZlcJ1KKqOwFSC7cfqKX5p8PfRm42c0Q3GNRYox
F2uRr72M3KBv7gO5lxE75zKCVV7TmI5MvHNg4kjyufiY0o+If02Ac7UAhEBcrjEhK6TQiUU/mX2Q
FBjbP+I5ICKw3BFu1mMHxoa7yZJ7yR0Exi5w8IVtCJ8Aqk/ATIwpNX8f7N0J6ZRY002M4wh7u4k7
8RkLElxDVZs5DMpoWc0SOMd0ja1BTLo7YWpnHEGYCglNtgt+zj/X1KAw9t/h2aFvfvn7LiwUcRp+
8McdPsZlMeeTFUzVAqgfYrzCMI7hmrgMY6mXOPvHIt2Vuua1hvwOzpOCOyuOuBiHO3RnovE6conk
GpwjyScocc4iaqXmpOD1xVvhCHrJBcm5DMgI9babE6nRn4OPwTUSHyFQQVf8bPYYqVyxeeWLFQ/3
LQZLensk9ueFLtZ/MJhd1YFVVNmqhHChFvua1KdrvHagM13D/XHU0u3X+N+jCnIf8jc/zxAtiKmi
taXU0SoVGZjVXFg7snB+kWPky8kibkv2HF7A3AQpLLyY3oGfB7FUskLX0RVwO4KgSA091h0HqQvD
u6k4rsCJHKIyZ+rE0MTs4zz5YmmLQwcbCIVGvDTN4LEbZQaOSFBDcT4EsFoG7mQ2wFSQQfNxkhvs
e5W18g3GqvrEWoXDtx7qFp5/shnIbaLAFxsvXI3GtOvUf1E03UW0yryvGBuw6UvfzHfsLdQo0s1Q
GGMRUh4w22AGJJXecIh96kGa7S+TCvFX8+8+IKMHM6swn2yWq+2qCTHxGVZWZcF9gLKx6oFRW6HD
cEcmTXQ7qXP4W4D1bVxeRIrLJ39zSHQYIyf2+XDsjcOQ4bOH+MK3wiFSQdwC278rtKPUH/z8d06u
mKzHn191HLU8Sru3Xf3RYKt+wYPLnrpfwlWLWEt7FwQ/Mya+4e7nKIt+N6+ep7/qWLaKz/Ixl2Ga
wi2Ld7LDyr6Cqt4HruLdPWTMhPBd/DimDDyDnZTLKVNZMRGRQBSKMFoDjmeSfyeM8Urk8h9mOmjQ
pT6mqG6xZ9OAsS3KdF/m2DxyQX/FBMBmc8D3+axjRzli3g4lBCKRmCvz3n9/VwQlCCuEdZkX3I0E
qYuGXfoV8ol4cc3nS9cF75BIHOiBCm6T4qYuCZXyRGCaD524hcQRtolYUeJAPp1SyyykQZcQaIjl
9ODUaWJdohj33ekAqTx1uis+QLDxgHRTZlUiP27KwFpCXqVzZLOWUWaMpIo/U1BSZ1LNMGN2Kz69
0DJoBR3cPv1KlwujsEPOxkz5NhTQEpnIxMbHIBHHWl6Bnl6Sk7/uv9mqDMUuNHn0JFxc+ZszbRut
smSFyWlIZ2VXvD2JoZHQOnFbE1sS+S8x7uqZw4YHSXch42qE/6ueeZr1MPDAC5KbKVM08f7o0pqr
VtMsBu89T4Cnby2Gahu8AKRYRBpGRSbepmJ3QcG6JmZL/uifv0PH6oUISRllj6fQLXXd8p2QXo7v
7eMW2aaXyt0LjnFfxOfEWqhD/klMXh9NuyLfZds729YdWFGW8zc8sNA/qLL61k8Kj/3kCTcDcDyq
4P/j7G7/vn2lWBoWMn2Q6isNOEic/KKtYI7Ph/y5RBAgykcFKOwbY21wiVopLQuYJJYCWCPwRdr4
Ep1mZxv75UDa6xMGf8K1g6fO/+EIreO2YRMp+2eRGrQQgFIsliFLOW2pKolMwnU5X7A0Bv1xn65Z
DOzI3tqJu9BYbHMu+pSjOeXAlIQeeyrXyHL4SRdc1X8J6pIVdLLG0gh8XWmdpFm/TtIZK5TVII4W
Z/H4CcShhxURsaRKtEESC8gW2mTrpn+ngeX5pI+XQTf3ESIFIjRJle2EbSvl19cjsYFNkHBkulUp
hUBEdlQkS3DmK4VN51eNcZ7LUEB+SVUjpdiLVxPbYNmvwHSYJloZOAGCIquDmYacAIg3qDkqW4xT
f5wdrPQIrhBrL+omGqJlK1ZHnz6Hy4bmaSmn55yHV4oLiqafgWwACvOvzIC/xeuoFECVfRoU9CNS
skTB3qS8IgF1yZrhkJHSgyvqOUMOEOuxpr/EM26MW/3VJL5BwqMbFjZyQimYCpIt3g9ScYlj2dmI
JM+0IoigS3XDwwyXBeIzfnBCgyzkjgkeC8bFVSKjrDCWaxLQpuBBbdMJHWcM9aI3fw9lxcBCtykK
l5SOI6mKlrHN6QVkJhACllEYRLFFWOOpDW5BrSuHDjBLFzTozFIRIEtOmQOOiuKzuRiyjmRXuK3P
kxvLKLHHv78HJBSPSrnTYnLy24nX1OHsrwAVxstpBWKbLWaY0nKy2eNlzdPNiuDlfPaLldhI8d3s
IpLcyT5Cfc0SPIj1iGwKstmIzRIdGlsQO/xaDKfkSBZD8F2b3Y5jW/b16T9yhOxk4sUknl//cjHE
JkyWGKCdFKVCMMnNGvt3ud24IrMKGzILp8iQOzLlXlEai08KP0RwKS6JYNV3ed+CYYmfHAprPqMU
3uILTSPO39Fz8X++U3xAmVcACoDDFGMpqoV5QQgCVRgbkt3kMggKKWBgnzyFtaQrJNPCQtJWWjk/
htQJ7hs3X1zkN0Z3/LAoaR9iCA/FRvK8uWEyocBfUorQhg8kAzIpqJa86nonC8GbjinGORv6vM2d
BPNOp54FhyjUdXgyhEOBDsrVkVXJc/ur4zl35Y7gm27yaXgsBTkTkelYbBC5SYZHfhN36l/udvdi
1GyHOoACkjyUAttuanaYbzNeZnTQnCpL4NzrsArlic8LvbMBle1u78Pa+qKhCduj7iiZdoDhvduc
dX86trz67r5XNEHf8P3hcyUbNHG4mlQ7aEAPB8IGOiwGJv5ncQq1dUnU9+Nw/WMUEJeDJh05MW1m
9/BmDgaF+QMb0zp1jRxp+Z2ziTijuTJXcGldMPduwXwGquozi2Tn7gEJrICLob2kMBngKT7s++JM
mOj32PB6WJSC56M6vxpekzEa2GxQkLWFg4/GrbY093k4x7aGx8ybbR0PBFCrhn3Bsy+zM76qMuvj
JqpT5znvB1N2WpKdGvpUsZJFzjTCGHNo7GGfxakGMPWIYHABhbTNlYwV6yGDdsWoAJmaHPvZ6uRe
0fgyB52ka1Rr/JFiAkFdusZbUI6mRlr1vRV/cuNE2kt0nTPobaZm3+8IJeWOnhY/Y5D4j4POHx06
JhEvU1ffBilqUG60GeR7/aLipBJev8aGlks1m9agf7hA7sR6++sgmVAplyYJgPIBciUs1T4OPPHF
ZNJ9DdCYvMI/bZbdsT8Jn142Sm0oqxms1m/HKImrUEpWzvR9IxTlEaD4Xd8m3UWBEUm21Y5vzWAE
a7SXbwv7KlLAhneWppeQuCuJi6fhqvAY2OGVkH4ciI2YRvU9lP9QDYxku8mmz+WtGaLXH65KWKFx
BvOMoWXb+mhmRcZADCvjbeAlAmfGSGbvQweWMGPA1Ev7Dl/TwS9CGWZzWJ6o2a+QT94+YiVeGLuM
7/2gkZ3VHyRzLJAvurKxukyYMiJxzKZfPKP3Vww5bhQB6rH59dTvsAuZHXHW5YzEu7l61iykLwRC
7nnT6d3Fi+AZbrLRB9uoZLLJl8UVoi8C3EHnHjyvYZMmumXcCqdEs8BU9xqeQYnugD/xg9PsjVVn
zzg/BhXjJz3BluS+Kl9sOc1pD+JApxMQodakl0/w+OD737ketuPaJhnXaToV4NSy8t/kpRd25SdQ
XPtRN+5HbwtHEIzUxP3zbVF78U+IJPBKxBY6h1rSjXuxBDkyXiPM8QtHzk9RCmfHzqgz2kwkebfp
5DWQlPygC85lSvQyaSRKWxzPmH0aKsTfuDWq/BJjMHlFgv1Yr1r09QGyvHJ58XLWAMy8qEV+2Xkb
alpidptz9eU34Jt08p2iIPLA2lrRjKxG7J8aT+Y8VCtmkh4L8wKqEquK/b260JvnMOd5j5ebeSon
142VskNewiTf9V/bxmads9fCnWSy8IDDzi9muoQ6t+vhtTG6q+53kLLdNW1145ZC1oSxWRO11TSE
qUfk4hMlH+mH0pV0ye/G22QAuaAF9VSEgZP7FquYI7Zp4IvO8+/RdRlBt0poS2/78Xau/cXrufzL
YMI0Q1SD3dZfch+e4LtVxb53mietBqHG91xP+1GCw8V5lrGJeS3uc9PE8aXz9TYTbsP7HryW32LG
628aFKN54J1mG7uLYxWZAKcQe0OqVZB2Uhlerlaam7gLQ/Mo1g7qSEOzdd0+qkWRo2t1Eh4EzUwb
Q+2x77bHrMUqtd79SZvdEzVXQ/M+ud1Hhi12dNlj0OvrKAGff91sdAU5SI6Lr1N1AvVawV2QRIIP
KTd/LUfcZ9Az6AsI1OsK0vxIPVlalFsoGm7yKBmD2RELfhoqemrL2sSvEKPw/GxcSH98mTyrhQHt
Q5zmhkIgQMcTAjAgkLrNc2xiuUxARVdv+ZHSaz0VqzIKrwsn/xeTBfz91mqciKOXU/xxUTGEc8W8
62IsXqCgmBc8IfIMtmCZki/NYrSxoNhgUsEjwVPThXWmzMSdpRUV6B7xubK02Sl8AkWgyIXijsTk
YjRrD5UXe/nFpFbn8EWjcAoXsvaWzoHVxv/K4RB24/Q7av4CfhekBsCmjP7gyHdgDXannkM7JH52
2TEcNiYS0NcaJLveHrGjQNLU6cHr4H2BnWkgeLhc9WFXO4wm8Xh5ts0WdRuHAnR/E2sdcO7+QDwd
e5yPDKAdlfJhdZr9nEYtVCuYgc5UoIdS/2KdV6B8ddqZzgAZLwosHBmVL/g9udeJ8e4E/WdAoDb7
KXcOqY7iZC4Z2XWsYeRqwfT58DGYhhn57m+oD9NwE/d0Dd57x+ffzhvaTB1fe0a5bAJCr9MlOcju
dY6aiFBh1NL8ahr0RZLAkmKwtqh8cZPDUceR7UicLjfCpPB6E5jSIQodZhJsy0A/PafNf3G3eQg0
BGsvohLbdtNSaeUJc3Ah+dm58YbBxyxa81/YRvRHl2mGgnPbYosT1eaDJEV1oszaZnvSnmRHZQbI
/vyr4xbHLpLSQX97YgCGgcBK+kCUrxk8heeodPK4Ukx8b0dww/33pBFdgktACCXuT1v1btmU/je4
ygz1QYBKK+l7745VMm9bI6hKX/AHyB+jtWfJQl7VTKFXcUxxOZ4GNKy65yIJuJsfbNRPL/7FYt3Q
cxnlNLUftoorVxHno290WvaCu/+dZSN4TwcV0taoG7wm+bpzKCbNQxXNHrZ8XTd4O+g69S2AkfOh
IPNuaKIKux1fQhwVm7hVkse+bE9OYcNTtuLtOXYWPQ5mDL3My1BcN27T2q7tjv8gBLVnV07PLr3H
8D1W/GKavyBHym/VcFuH50ANC09FPYPF+/QcdN3ESu03NEmF0EW7HXwqKTEska70QM8aGI+/jaSy
8u9IG6q4PwekZnbIb4XbD8KdXVz03W8GDKsV1MJwc0KvDLgpoiRUoP2rnpCKBpGng/fZCIU6jZ00
iUfqJVw1t8gb/GSdR9dRY5HPcFMgH9ZJRrc4nZzXDbEqkCiMPEJOEteBGqTQQ2+T/HBB+geg48L3
4lDG+sxAvSA+KhwN084BUY7qnjDAWqgufzlSA6yYEDDIqCO1W0xQZnwqd1tZA98t9dF/JJ3XkqPK
FkS/SBHy5hUPAgTI60UhqeW9N18/K5mYe+6ZM6YbQVG1d+40AqW6Xr8PjJiCuMLfRp9y8I7jhmS3
HwY3vGd3dJNFZ4r0VJ9QgDWuKwB1SRGsroFWrGAauDnJn/NiSOCSpzRrBKRfmlG3pS0fEIrwsb93
+gQWsRoEIpP0YVWZx7HdYpXOWyydG+Q+7inKMSBq0wyHLkgI8Ef88rIlIMyXJNnN7DCgCvgamNgN
X5QLH2w84R8zFSI6vmSiOTlkMOVsb4aJkHUJms5x/Oz9bCnTWG2KiecqmUfJXmYcMzR6W0Ca2nj/
e4/LL/Vml1x25rWPBVB+D6oGnpM/l4twGTRhhJYLVJvGkBqEzdh9YFUyDuI9URBhszsMg6l5957c
ZHNm2OMEiEjxUy0TMCR+cLUwsqBKU8JwhPLNKIUeNv0MGwNbedhk+jU1iIEfYoAinR1o74ydBGYm
ZFSogdAjnb5IXmLXcqgs3PE47vPA/lvhCJ3lSbX7HCl8yNyO/hNgzQPZE2RUMO3wYg9DXqgxOO7P
Zpd1kcJ4KJE1kPgaoLGFXBiGRQ7L7GJCLdT6Jj39DSx5cAUs1kkdA7d0L+4t2gSn/mFZSFY7txlX
UGd4LeLbhEuSc2f+3QOJ1a7Dg4vejuhAhOhECA6n8RtI/w6cj6e/90s+iZJ7Cg4wCoIfcfV3YTOq
pu2aUY9wgYOROkh/Ce/oHHh8VPDWs3VcDq4DAdt4seD3XjMwwp/GT8hggjVSoeE3p31Cu9XQtfsM
EKYmYTskJi+Z4tR8vlKKehsQNcUmCJwdIYwb8w+PKeD2NB1WJbegm8IyvDO3QNzNh+EFH/7PHMUd
Ahr4e9gaiyeMLI+YNZ80IFS4Hr+x5h3eOsw20D3t6IdOrkeCi/HkNG06heQGMYW9Qu82zQoORJ/+
K4Kum9Lq8PacWcVrSLKvFAruxfzTuIYoTfPeLpwwvDOm8bf9nr/5Dpv02Cljwajs05t5Cl7x11cw
X93D0QFaDczdh3smkuFmkiM+uyBiQ2q94hmRqTdl6+JaIjo1AmVQ9p3cJqMwjq0tEvItasEOfRye
QhiYnPrloRLH8USwtcdcXJq8qy1F7M1ttj8xkk3n3EHPzha3hu/OqAvPlC+98fjCapnShVJXs+vt
7Hvn6MBZ1e5Ln8fYLGlmW624SQOTEVwfj517weQenZA077BKHdaqlnw/oEjPC8yaWhc06H+bPsY2
SLQObo0qJnl6mNOQpN3fdy8MY8dVzob5YQm/fmPz3fadV3RLofo/gaKRS/9V4McfolbBPbx5eBS6
8wNYU8G44ZO65i68cfIBIYGNipPKaofHHE+hlNR8ngRsGX8rznTBeY2VwFB6M8/CXwDbgiN3bxor
MQZxGqtdXjPTn/EY35zq5IIDla64Dvrp7qrWev5687VKZL9f7fam3/jDiabftMlfjFq8SBtcnPqo
fSOlQSLRh8ngg96B2rCMGQ+uHa2iHb+9cWFOayCscwiLgb+0mTUuRqFXScivRLLa/sqYYmrDU0+g
HSIE/SVlchXrWTVLZyfD5lBxU9EPPxazz4EmFigD7w9jtXW4YWvnsuzPghXOLOvOmiOmD5MZA8Ai
DHHYdrzgkAHUqvMk8QfgXjBst1c8D+fS/3r8FzZb7dLybNXQHWqPCvEGi1WJy0ervlj3hsewvND2
VnEL6g/Z6u94R46ZdLFhP8yHu3cCIlsUSd00amSm2zuv6fBiMf6BVTloD7RzEUjBhIQXN89WN6+M
NdAjMEPIPgbgeIHhAEAjQBdFn6s9miyEWgxvpO4v8TfHKoqA+2xvvseVuA70f/MWQwKpmHFly40j
BB1ebI7Lg7pLqkp0Sx2n1nfNpBA+8uVwymcPoEuTK6/iF3zg/hwmBWcAepR4q/ftz0XLmc+vguoI
MgjAZxlWgwM77xhmgYO/E1PpSQ2mQT2oAvLwBwrd9xel3d3+gsCewbl+JAkrMLfWieBG4cpBADiG
D4zAWxSpyrD4+fOOUMxzIHPm/SQf/aVY+IJm0bacl1OGQM3kaC4y2OIgudBzsLFfYqIJUEInU4lU
8ZBes+S4SmzT88iP8SwTeyXtj2lqdU2WBcMuXvq/yhj9PBxkr10xPI6DHRus9lILdPluM0PFQqDd
ZvLHaQtZBHsFO3w7WLlgg86xpuGO7jIQrUM2EE9KwzXHIa845bESj2V+EXRrQ67D66ox3PR9VL8f
A5CLkUMKUR3eVi27APu6TIX+yvjEi49dh7V/ahuLSrT2p87TodoEWyD0XZ4BEOw6xkI+743+A4YP
Wx5yE9o/l2FqE64vMHymYCKtCGVZldHmkBC2ARdzq0ycsMELcA7gOCka3RmLl+M7bNBCTlV0BGx2
FzPueibLlLNizDg69WwaRUYlTMK9wKCFocWlOqr4uK3BY4WTIRobzkA87CvEeIbgjOE19Wa/H/0C
neS44mLjSJWMiYCPR5gxJD0LZG8h+MVwlWPAYObjNKONT7dLfo14GlYkAP9pK5NUn33O4mTge/Hu
tIEPJDwwvoXRmaFZQSPLNMf1pdDcmIZjYGvA92FftsbUGXgdUI1kGSw4Y86Q/GN1nDfjd7iELtoI
0w4wlB8jciAWj4gmp19k79gwuEbMjznnqotvH5NZK+crdE9LsLvkzYGWg4iqh1cUj5xY3aO1WnHK
RUwybYxznB2HfFSwONy6OrHKHlnzYYhZt6ZLh84apJ75FJN4u2jZeWjXAaPftcMBuhpwM//SFdUz
9VrOZmhZ8BaiXR9JO2VBBxpWXINSy7HCXrrueGaAhTdV3HhmBnune2PRusRlGC9eLloXQ9ZLRmIE
eEo4dGjUYhh5sBreRj37T7do2lAMf/AThRscmGfzjb2HqYvHBqis89Pq2zbua8aQHYRBCnpBJJxI
gKNs0SC3gY1p4UKnNbEGZ8KH80lLEPoG6hB/rJddGaeI94pG1d11jsFxwgzbzJKHabs9DVKYtvab
fi0zbKrtZu5L4K26ZGltHDZCrR7JynhMeDelhfQwOw2uWEWhKrSHqBUSKmqYyC7NMVvCx2R5b3l1
BWeUTDrjGu75dZ75DHZVyZypRSMAarW1Viod/6g0uRAlhWiHhN2t28bUocSPIqMMpktMupYNE2H7
kg/PGKgy1z1Q2BbNepWMqwdQyQ079QrNOSsvfGGUQPfltpBZ0Kxkt0EjwIxiPNNphnSL0Xu6cznJ
2ID2DpciWPmLqmRv0W2w6g0jsLuPj2GuR/LWgUyQ8gYGOL3q6s+cLTe3C3KrJEv1+jLC1Lymp5HI
ZA6To70xcSUhMHFvI5PttpDOM0DJckCFfSti43B6mnRx3PDj52tXLpuNvCnvfawKqx9uK7v/qTe9
wT6Be/UikGgb/wgcxkoGZpbmi1X3are8E9vfzXwWzW+6wbEiAodSfhFM2M9oh2kzXLCmS7A11v9w
WbANW9egg2pNXLDIwVSOMaHiUXpPjMGiU/fC6HXPcOsIm2Upf52TQx5Lb8sY7Rr95shdUWAEmWsD
Z3Q3e8Psvy0WP5iHO+6zF6PdS2ncoNXR+xo2mbj7lHzenuZzZfh0PydLoDUamhLiD8+Y78WEUoNL
wucYPTq90hBaANxOhM9L9kK+DoXmzeyuLZNSHJwu18eUYQBCH3yGMW+s0o2DgKohYc/ktgbSvEMi
wZHZCDAbAU5mJ2cPloLsxAYOaMj0k5sE/ePEyJTRE5VpdPQTgwkrAybGffBN0Uwhd0JdPulceI/Y
EWHu2MOj6QMLKnMmd5Z/tLXjLwCn7XC4XPKJzTqnpxz31zYAVjKmyLVtbrUp49SoCVus42i6T8CH
ioIOkYjhd/QeXQaKy1q4CHuP1slWlQX5Q2uV5WvMINeQSajtPG+tcSQyv723f3SCft25BLgO81Ht
xFCja8ywliOBG3EdqIjpQUX6a3NqtQMTW6ULL4tqJj2n8RBrNXr7utN0+EvjjVGf30yTM6QMmdKw
Uk7DljGPaFDKeHm5Q7en/d7mD7xsMqod5zorOXDgNKb0GfaH+pv//wG149sd4qMPuXKf0H6X7I0X
z7pBV6CIhYiR5j9xifYruKSDtiztgCT7LWyCHBUTd3X47wPL4OJ2g/4Oo7DYhce+MTswBnxY6GKd
T3y2d03Cf5ZzhJrYiQpKW7Y62TIMiUNVn08/rH+VnUJadvgYKhpDoTdPfFuvISpEm8/TNL5WuJth
2kLkZI39vRie/z7xzgNKx3kLwxi2kBOt7y5KMVgcNpLWH4dEdm83xsofbyV1eV5RxMsOJSbPU60R
+zmwMg4aHHMrGjqAF1n7yTyMk4r/g9LF+ceeiEB8fvf0O7ISpS32zm3L2+lYwn0ED8laArVH0sC8
BIcZxNLnGMSZ6BStciObncvRifSHPL+0zXdb6f24tlPa4jYcPE43VQ34cxrVDqvN9bdRXYQai4fH
0NWn6OVnGYdLvunC/GCV7vvaO1ClM0jn9Zeug4J5kXDDROllB8DxrdUrgVMchuv+1p5/B7IsQNbQ
4yuwUcJWaZJ4kkEnEJ0bArIHAcXkdyARKdWjCL2Fctn1N1YGP7yz68Adw46AcTzEWxhCOhvYi6ZI
8wh9aLcouetJi0SqppWJIgDBfso0mfo7We5QuJlQWAKzq2cQYkNo3Cj1VYBvnGOfy4cPRK4ChJID
KwnGuDPHNCCeBkp2gOSAYVD4gpJ/8Z+DY/YKRWatQOX0MYz0N8mRKGxR0hoMpJsrZ+utKc7FodHZ
JXYrJMI7fDOGN+g/ykymv/buD3mRf431t6pM4DudfbvhbPln/ttwhhy6sH/5/x5/GU6Lz2FHiAbH
yySfxzONd+k0fL5jx09CQLaDVwe6wlDmaY7XJicwdlJ2UmBAwYNl97NPFGtKkoesYw6HkvA+3Ie7
erYpSpHcDoZC7AQ1BvbLlkH4lLf0Nqgbyd3h1jZzwlKy5xT/QD4fLgDYydR5oj4dB1AQiTIwFnDd
2VerDnYzDDFObte2h3VryC7Txz9ZAAndJGwqMLUMG1+dehyXKCkowcPcOdmg0xLbbueckB+wR7qk
JJqlNoEaJ8wmRIVYp1DyoGrgooCHGfuqHiPkIWOOIRigdY806jylKI8BOg1UFSD/TulT9vkdU/sj
rsJ/boa4xgMM6oBEFIQ5OvjFgPM37mXLS/vh4UqZUdX/XbxiF9APONxTVPweEbuqFZNfwLafrR1P
WuGf4oq5kGNuXsKt54zwFvq3auAsW2akd5+M8dCg/aN0QTES8HLxAqjjXHMz4DFBh2Oeb3AwRcis
uCJIPsvFqV2gQiNLmdxwAL6MUvYDK9N2Y6YItjkGxFSrzI8qJZxnpl/3b9Uvs9lQUmMfcANgl6cP
vEozDsZEIIWy3fbExiLALOApJAkTsWGYXOwE48tO6IaGgMqMk5SkqoAsEYcuh4uWCouqBQqeFFRv
COv5q8tAhAnWDwe9aUfrgH1e6R722IXsysrVmc48mYP2P/Ed8IR+g/150oLXqohPsI4d+GCbwnd1
ABzBnK5LER/Ab+aE+FgcP7ConC+g+xsyOvO2WPQd6cXoCrEwYV9w2FXg6UDMwtR5MqkyZksU1Mlk
lCGJQliZoPDM/qvARTEj0GUbteIzchKupNBB/wJtt0dZzAEuOtDHgPVh+PDJoCLy7di1MhqiLPuh
hmumfIZ5fgvUKBHxGgLAmzYTQ4Wfj2MEh7YdcsNw3mfxi0sXsEebtHWsFDogGme8nJ2kYX4yFdrM
+HhXL4ZLNtqSMNtKwKoK0eeyUS3pgQ8wB9kaWfEUFBQI+Ziw6Iw/sGhnnMt2QnDekeeE1Q9Ew6VW
1n4CLYykPmOBaI3LUioV1TQbt2CHvMOz49nVmcVjoczj0AwCk3MIIzXybwyQwS96iUDS4nG4WHDU
nsgpBjhwOz4P1plfSfQTmYv7NJloxiF2NUHFzgQG2RcKFvQkByDL0pHOgQosZKRXb+fCTh6hsZEG
dfJj0edh7BOIa9RV7A8domM50wRSlq1+F/EHomjWQzQiXYfzHpJajR/vYBQ97VP4RRL2giPNcdPx
1dXkT4TRrx2GcrwL9V5ReI0iViSStvyAK4mcG10HYCieeadmQTXSl34Yfy+2GNWvHk35w6JChpFN
AiokP0j3UlpA0U3bbWpVOHLgGOpXOaV5ugzFvECUezYXrfM6jkP6dMA6kPgi65oTlSfqFS5iE3pQ
rU1nzoYOvMPpy7GgpoJeJ8mq1tLPfAfm8BnQMYKR/fIomqEj6pyE0f1GdZflN78D2fIN3EcPqVBT
3hgSsdUKFnJCHUNCY+myUKifqKVj7gp7F0Yy6rjI18JYwmKXUHOajixMipDD8SCFo9PswrKH8w/d
mBrc4xlEP4s/nl5cTxU31BvQPnCbomPGnscVwHuULGQUpW1vtVohgABz91CIedZKX+AwUqTwDfXe
F2/CS4iKhX2gCCWSNWRDOqTWQbcAlRvVo2h0EwJ6qR6yAk410cgCxz/woz1of81dj6XAb0MYxnkA
cjE/Q7HHuWGqzgJ5EXs6/dPTkEyyRO4uXNBwTrmQPdjF1y7MZaa1jLCOBGAhO+Yb+ZHs2NpT+8xy
2Lln9NhYjImNqT4MZSYXoje7EtMJQAgUR62GTJiRP53LcnG1EhK79HUXYbjt0RVwNmR6WXRw5AUO
LtneMutwdE1y9U4bnrqHj6uqNKSOKZfObbAGT3sdf7lZGlC0uOt8tIc1wFcx/fsrUD6j8GBewLrE
lAA9LZxG4lghSa/7N3bHXqdskqvKG8NW1Ut4F3RWCL3pqYiguYmWcrzIDNceq0vCE4Py4w4slEpM
n1o8Sv72QGx0Z5UWnL8cHkn/GJRwU6NO7wM9d64gMTYEjJEQPoxqFs8TIYMCTzkMFZm3YL1lLFot
bdhoCaguwoHQhsQKi7WERsKyuurr2phgcgQqcRiOUfRua+7DLSGc2GPpzeeU/FfzGHSoLfdooBxc
/EUD1UavnQjaNNUgHzZrWuxX61gsf538CkW/ONdU7Ev2vjSnZjB24Q0kuMyrDA8dOOdUuQTigTQq
fExiAHRLlF2IcGFfjsr2XHZaPV5a9MTb9OeRaQIXV0FY8mw8+y23kGKO49ClknLhyPmTFBxSDMdH
v+jwAmKRa31oI/qA0h/7EFPE/ewY3EkzGCj+wIX0VcSXc7qLAwUVAYYeDy0v+BmhGF2T8fHUCBfJ
NKTFBXe6Gd1BixcLmwcbrQfRCXX8r0EfrXYkoEAqFekC+lO6Z77q+BXwIom/+3GsaNJjp3DFuVpw
Mvg9OtM430DgDAp1ZZ9UzVTBLLZmndsDeMh3l6h1HionksHRJYxRahaaCKcHpwocJh83xhyJdmCE
vAyUpjiwJGOblYtUKT77M9qS1aobxGPeDl6UIS4msa2zKcmMHlA3QnQOXL0unbfdDOjIeWkhmtId
cEA0eBu5Sn6VX9RJpp5CrItPChq5qJCr+EmrMPY1lVUSJA+Cc5jFyIUPKXl+5i5jBhpWRz+Z4b8t
6D74sgAkjSFNUVi9qB+/2C1+GXwT2viioGxFvCVgttyEl8NsRdsi476IzjGjLQIOcIFYdwMa6rEd
w5bm03QijkL0NoCf3BUs0VgST8dNYPcDxS2ZeeO8ROnDdAf3wwa42Cn6MrpfXRhvXNJP/9s0fv3T
5JJeO49o7HKHAPWsWhs/jJIB1CjtEJ7pXWivyBN5q/V6VDw53M7VO/GoGE3fUeiMdcpzR/FttWo2
2DdWhdx9pY1KQ0GUYqz6QmgMXGqo4+TVGoc2gLapsMsXt0OmszDPGZ0s4GzH25H0O0y/T+0bdCZV
yoBJ8DTEHYIyy6hkybT7ku08TGxh4ulPXARO+pyqOulY3XsTA8Ww0SeJikujUN73gIfMBRbWF7+4
arF1l927srs3oXLGkbwdmEGnNLEg2chRUGrBHoavDpStjX6wthocyjlYroHwGWyXIyVCBYeMRlq2
GgfeZP5FH6VDKBo0+AupDlALS2FLwJpcZwY3zuu3WXSLzNL0CsFXYLplqRiBTcYvNHGb4WhDkWP9
GAq80KTfbST3/OUnsvsPReuNCEXOi15TpKjp35EDmbzo9h5sCUU/AurRy6IeKLDpQTDBE2UE97nj
TCyOdF5dfdH6pDiRiIkKR9WEaPQUvzRSd9Z/GclyEy5/iRJnEmG77GBIQya4HPvwLeGsLfmqChBG
af5TttGbBnU0pwznOLiUIazyYEoBzYJhr6e6Evmbc1WKygf6wBrnP9acHaLTcVS3/zgJc8v0PWlZ
AEh6EA/njmWIFPlvEchhVzHa+dDGcoi3H9aIw0E1D7NER1o6PstoxAmBKS1h4pBI6HWtNjNX3EpG
kxG7FkZyvTOeBxzDOBYwlZAQ8sxcouTNkbJJXZ6jUrTfw2LEBtKyHwZjH4Pu6b8SVGEvZotAxOVD
wzvmOIQrESBpDGf9ma13fZHU2RDLoGgxmfQ6P3h9tV8MG6CITAn6YxDGmIaJMRPVMMGzFVfdktKF
yl5sF7A4G17YrKn8w4RwZcQ37NnsJWw8n7T4t2gRpK26okdtR6Rp9zMkS9JQkXuOuCBNochfompn
N4Do8mg3QYY3FkJ6PjKceIrqGtuMikO249uQw53W52py61gpX3sE+OAe8bCUtd/Fphdfu3dnKaoR
44Tgafx4avzMbEkUyc+IkD8PDpHtmRb426CN5iQoUo5T6QTwc4oudhHtZ4DjuKf7OxmwaoqgGTf/
MzXedRacwErGDT7lKhYCG1YPvfsmx160B1K6dkYIRc/Dg4lKLapD4ZBalUFT9CAUABD4esPBE6++
BzUsbroBI6Vvtxpiol0OyyG+knFptgPzUg/LrKBNJcjqzavuA5MeFR4s0iNb3Bxoid2/V+eGXt0e
i0rTeaolnPBBnGkDFk8nyY81VrZq5KeJcytfjXjbqildsD+sRQkbdW+uqFFkLwW+eIN7jjMA6lzd
RwmCS04du3FZ+WgZ1qjTez0STZlckIGNHC5/52+OqkxVG6fE6QBANWxXxtsqx3vbCR0l5Z9csz95
10xBxFGmV5g9DPGxxN0YoNecjg/6/L+iaWVZr0bFs7MyfSMGNvwFLQ6+7KOrPZrwDM5pWkT1mZRZ
yx6LY+oCO62PoE2ALfjtZO5CIxtm03mUN+zP7t25MllXEiNzbMTZSJ8C3Dv2sGle7GZ5A8EI+GAY
JdjaF7jYJZfoCb7JtAscRHrjYR3e7dE0Pc7KAX766NArRjH+X9rzeuPhyBwkugq3QUY6NK5huFwi
J5X+Dp/NvNORcJCTkfZ06C55C/gkfpJAkeYukcda+hlFGNmQWIMhbG4RxNSoacbTNA7UWEUgbhG8
ygDNInht2p/oaFXnoKpvY0OFI44VqNbbF+OrTAk26x67FyoTgBCOJvttGdSkevlVRoI8gS292lB3
geqEvkS3NnINqo4HcggcPYQEoGui0JTf16Pd0N4J7EjjIQmRalDlbz+8JrgqlpMWEhMab9JvSkax
oxRiuCdgaE2w6CLMnEPOs+iTgMjJB2IHMvC2oKVC5h5quihPRs5ORQYjIb7j57n4z7jTnqH+DTsl
8A+AKw5079Aud2GzfiEEl1yyvDrP0dPBr+FoX603dHuxit8OOoM7rwNsU3HbCn2lv0IsNst/RB/D
cb1bDeJT2CJ190i6dN+slZ/byDkYkvdee98QSqWHGV3JfsH16YsUqKlrEzDRupmVPpaZ5LfFPCIU
ERCbKXLEbBQEkpCXiTMGbjqSUdZoQU1sK8iz4ZE/IF433BY+Edeebg6sMwZKECHdc4dx6BqEiUQI
89hnbGguQjsuhkU4g18wfDwgPqgD8JxYYT0NfoH1Hb3p23/63MgpIJc0nDeg/+aCmq8p/XEMmZWy
HZtx6j1V6w8S1XgpKpT+0PxvvEhS4aHGS8uBBnRT5miSUl2gDwTv2c2vqAi99cB+mQm94zLg8HFr
nuvGfXb4u/RaI7AoHX7NwfxuNoZXUquu7B8tvtYTMOAbFDWwq6dH3ivO3AZ/mO3DqQ01lppSJeQn
x8YSFNukUld9ph5GnZT2WxiFRbMGnK7mlfKXJ3YP1VoNl+xq0vByn4gcikSSZA6rUVIRE0PG1fmp
0y/YdYB3aW07FZRupsBvPBcQjvE6pLy9/Hh5TSQrBbaYvfl88K3yLU+DjhccF+POzsqVJTVkzrCM
EghvMOsC5ftW1wb/U/kkWf4mfDgv9JJVzNEAawgSYQW3XwQjN4ObvyMiuYTJBV6w3CvcopgKA/H7
Bj7SVEEYVBxj0N6KQ34y1ILlkfDlUiik/W6DO0D5y9P6yu0Ty0UsOvkAAmBg6GHeuQ7qxXZ5cvbU
xlTjAlKgX8K5x1W96YQ2LzZ6JqjBl8dSd/GvgFRTvlFN7AdVCstBPS10tTcqWurFR3hQj93CKoo4
7fiV8JLcErlZ6Zb98FgEMapzozSUwEIfnsgL8szb0Q56d3xQi7s6K32nvOiSRYVO+yaFHwshkkWF
uhyOT3SmrDz3i/59fhnL9E5Ym46lalBY7JISg/EtFJ+11+Tqj1kRPnfMPLm5qji4WL9n13jtzRmx
/qwbJkGUm4zPKLxYQ3avNny6b/cdYafTxvVqcjefGXYziOKlbHxDab/QjdXNljO/TzQ1PmCNxcS4
g+iXKPcfroSF2aUNWsXJ30EeFNZQuKIi1ubEimlR3g/R98PXPmBoCPzg0oTVbPowQfS3gcaIih67
DIaor+yzj2W7hT+kc+a/vhbuLfauPW0f7GvywPD2zSAPzj+b5ewF2P8xm124Llu21BJfvOS2JnQa
RadMS6d9AR5FsjafIXIcTGDuPpADDc7GfPm18ATyzuLmIjdDoTllCAU0JD936kkZooD3KhQckf8r
XPQLqsMr0FZJu8K7BvfZAxE50pkcwit2SGLnnMKqW1lsZ2/zRztyJ6jsajf7A8L/7AvthJrGmvGE
muDjxwyIwatjP1cvGg9qZ5qROlV0oSv3wDe8LjJB3jl4vvVeMiWtm5dkzVLm8l/+e7b1Sha3nGUk
a3ONmfZekV+tADg64Dc3M4CxKiqgKCct640nRzV+5pXQoI3TR8u7cWiDpJqfhcC2L60U0gBkoSz5
Gi1/BQ/9el/uHBjf+pC36KCevM8VHyD04K47MhGh0mtCoBxjx19eE7xiYXjQppNtt+t8Abw4aQle
/zuQvA+gSET1faTN10Kf9K6wU5pjaiGQJtg2sCUTjVjf3nMIwRVYxIdwCzuF/FVowq+dajO6aPo1
IgeZpqsRlGVMoYMQ2dY2QkmsQowAAdovzaU1iKvTSykVrlTmPkKC0ziI4YT5v3m5hC38wj7jQVtv
mwSz9NKAxeKJfcecufFiiZ+pIJHe5BXeZw9Ggg1qxtvTLHTZPbSla1ioYrnkPAAjcAqpocQ7gFQ9
sIA7x5waRQYYNYrym1Ng6wEVFRhaZCgC2KnH3aCgL2FuFr6JDg/2cQORLn5ldJPPrwH54wb/KwdF
z/FzdozrGL0XzfuAvYKNAAciykmwKrS/vRaTxS0mynx2gatKHVJnJKH71M3V/sw3IUF492DAVjbZ
4ujfYX/9WLnxmi0zANEReyWmbpSqOqyBBNb2B+2qjkf6MDis/7crbmbexWLCnS8ivAUJdryBJVOf
A5aSe8B2cY72UZOkA2c+oc1DoIpnGO0v/gAfTKDGi6HLzr4Zrz0sOa1P+OhdEuajdKMkDVrXfmUI
3PgpQecqzcl8YqYMk69BabMVhGBSGNVilHkNW9VFgYsFnETAzTwHltIQA2l4L9CenGufAZKzTxnO
ibtXtQAksMfQyRrJ/QTjr4a1q8LP2CHfIiexOXWqB28dEcYLL2ndRlNzzU7JNTvzo5C3Aw2n4Uh/
XQIgpHJAi875qcNAxhW5OF13k+pdkAy9u65EzTcsHJkwcs4LLZUvguhqp25teE7ffRTGR9z3N7iI
do8pFnv1vGnBnQ64voPn5OSO2Kcq2fkuOWa7pIal454eX7t/cCNes1dy9nFtdOgdelOXw2p1ZeFO
3cZojYRo8CVoDzfebJ8dkoev+ffnReXC73GmsEocdvJzVuTrU9y4GwjPSv/FmR67M92oyTlFfE6l
cgB6v3B1D1qqbfvWffYBn+ZqVih9mvwyoILfcIoDbFPFKJYkvkHhQDF0SZqYUelKyphKXoC08KTJ
J+TP+Dsrm4e71Vx97QrjzN57tkueR4EtaZ1t9MtqLtEokwGhp7exfAw1zvRn7rqHopNZHMK55oHa
rlBjiVWYnovVwLSVUeyx34ix6uWNbvrTv9NwN3SzZIfvNZbLxiKrobfaiWyTFP1FQ+5rr4tZD4t/
VWsPmppc2pV42kP4jDTIfpB8wYbWHDcAoOATI12TMaDYC1jqUq15zLI3XRrlLgObJcpv/FAQl/Od
ZQP3KuF7d4ymtBk7iiuy+MggYRmwSK72AUDobj6olJ80isCeNaGf4QtPL93DMsOv6QS8yuNk6WC/
ZW/rxjq7gaOrb56mPHazAqmV4x6ML+PMkRcNDBCrxp71s6YBgyxc8o9uLZvvmYhCHqDjorQPt3aR
sdMedPhL3bKh8PiuJvOFyuykQQ97C1/W/ExAL9DmlRHaMJlTQbkEDMEM1VSb5gnEL+tURtijFiAW
Pp1mWIoL5rxGl6pAVwbbEGuS6h+/jmb3YT8dYRriMGO5yn4DgKMt+AS1wAQ+T/bR3k2S5G7h932p
GcSoc2kgiwlVLsrWiCYY4aPtQnCi2ar7QL40eiQx9mIcvDuagIGw1zsv7LzjvoIFmTLefepYegv8
6GCgF6Kx0AeimYhjhGezc4F/umvKZ3guVBcLwNsHSKAWU6L+khatHxCnQ4cDMkk0GAEAeCFJCo5g
gyE8DEjRoK4+cPPXGFaONmxiMSXflEGYKodfOvcmo+fg2md79cuY2JQy1mETpPbOn1vs0aeD24IW
sXSLfSDv9qJiLvaYrDZZUZchDPMCcb5FUMm/+l/L3syRDNf9oSoYWBqLJVtwJhuYq7W4oaa+wr62
yp3kBGyLTHNZiLnPCQjx20oW7FH0g2qSzr0roSzDV0BIKEyqGU0YHl52eoFdhilXtc3t3NBH0Sop
Y7E8AvsuBRv8+dF1Q19+LwAN2BL5tt8r/Wu5Th7Ts+AeUQpU+HhcJJTp05D2xSUnZt/nfYJnseVi
+KR3dTe8ofvoGtWG3/7BubNwcb1lw3nnu7iG9XsTK9atyWsprTeSgx6ZfoOq88EBz6mtyKjfJtIU
lBrIeA+ovfd3FjhlqTznEYRWR6Vc/PW0fsEnqHZfwd0qpWB9dIi0sFCIxEkjYpOaUpMNuKaIclFZ
k5YLJB5uw6eD0H0TQzTD3bAB0+KXV4w1t0YtWyTdl8CzE86E2+ROM4pL3D6v8TFWSN52PQUg4piM
OhMGX6ByKhLFBob2DXZ2EGXWQQdoIQwraZE6JXeMQXcpgB3eTf/yafPoEK5ngyf47NrZw40OgtqS
lDAPrHNWdA4xzybveEOG+VfIbjWyDHH/Y9WbXwduANOB2GbUH1ydohWbsJb7M6ZFsUmuwvYPzKI3
NTZtUu7QalCjx8g4yoYYRyFAacwXKPRfwZPOhHpm8QnccVgLgJZOBnzBcLhFp9k0tr11IhEHOrQP
0uJp9wMuwgaLu7hdtS75P+RWDW1SXO+8vG4C/3/BBhES6F6jfA82Nokn/f4z+XBxNrRT1+Agch5/
YNm2v/RZtDJEKtgvbwmT54JdukYR8oXkibO489nUZbbJxCRFC0eDMGouHgMogL0bXTETIQN2kxjO
Z57ULuPbiBXVCj4zuJFgvtiC05l8aawMfA5AZbY90kdRFPJCbxHvxbMKakS2Cd6dENf900w9OSMl
9SPYbDCtrTtmWsOvvMqch4BjO51CkWBbTinQPd4mZtZ1MGcm2HxehNCoKRjEe0fuoHNhF0BCV7BQ
UG27hz4COweHCNQ53rtk7ptwuUpXWLkM++48sTvN1TM8+48mcCAUk6svTvTPxHJC2+XwRvU0dd4J
t587thi+rRAsfGcJCF+wcULs4gekM4zyRwDMLROuJqgLA8+YhzusRNjEl53EyByn5Iw0VJzkNnqO
UGMNKFrGBic8jWH/q+YpNfFC4rcoeJbLpAVdpTB44al4M7dU3dp3fm6d3Guc8xd352LXgC54u/hu
nxXPJM9d60/bO6+1RAMLnFHdoBmFoa0nVFP47529lCLD/tkK8yisvtYDHVwF01E7juU9ytMSTsIS
I9JThgu0kYhPBHahc214QhlbQNsgYD/4s5estqy4DQaJeEDVl1Q+FChAEKr2VP39t84Crm8ZOOmf
SJTTv38yad/RXdLAMwpxbpY6RI2opmndncJPLeLFBDElrqHvKdqnv59FkxIUjxbRC/C/4DVEjE4K
G0rx5wzlF/04Zr/Mq594cCOFWSAH0ADd8JcL+lNU/abrGBZ1ubohTaJgUbCDNDFQpgVDGKMvyeCA
4RtoAGc1s0n+M28piF2lMxjdVz/6C2b4b7P9W8DSKNK33sHSOw82JCVk0rtYlQ9trUDvh3XwC4Rs
8T0ZxlmebTJYeJrVCU5SUT56v+GvD1lq4jCcejKUotRldGnIQ5iGL2dEOz0mx05nFEUU+xsAhk3n
HrEhUuADIUB3WzAqBZFmXmZxSyAnoBHBGAuXA6zfu17ZCJhDecy7+Y4jMCypnJZZD4CFKgMAbfrG
xgcoxnnNJXhgXzmhq0GuZCOWZUGVpGGCJ7JS8gxkqpBvuLZLcy4At3EHb6MXo60JVyewEoyX3kO4
a6/DPcyRcqg5fAIMsNZ0FaoyT8MsU7/E9wVLhDbYpzr1zwRxrY3nGgJJx2kuNfc7ZtHaO8Z3sAv5
RM+abqH7tKNW57CxGp1vUOd+s6TtaVQipNIhvNx5r2RV/0DWNRkxBJ9OtrGWF033F29DdaWTKwb1
RBdRULMo+RsgQrMfTl13mkisXvzLlm5V5SMZDsRVLBq0ztt4P2t0tnE9bXTW8SVEbICaTMu36moB
V9NioAu4hO9VAUrUABdOZo60b3Ih384kS3pZmx6xB6VRpWK+V830Ft7QxFgDqCtktnCi/bqiNxYD
4Wgf58S49RaKIdjRsBpvP9+VW9zTsn09/IpHpWRdCFuYFAdn6LQaiz6RKznQ8VhB3PMJH5DQhjGE
3Z/1I4yO6JJ6QEPzp7Fhp4S1Ne1/pra0SmDVNWAllpkrDpiuapwKowy/OzRj1HMUI0z6RRIk/aVz
6zbmbwWkOrSfRQsBgLhpkCUyDktz1qUsMC+UhitoRqY4AFrOxK+45/7V7cGkEFqD1M645tl0PKkS
8zqEDg5Vfw64akkfje1BOj9QXC7ENxYQBLU6Jru/KYAFt90F6wvOTbOaQu0qeEeZlWPvAnf1jePu
r8SIdM5syUMlA3s7x5Sakx+2IO5roUJi49+Dm0WaD1SuN1H0EruUOYoYKxSx1nlh3QkzRZI8rGdB
bfR3bgQkrGdqIPZbAgVb8y2ty4ONzr4MqS8ZqWH++I+m89pSHFu26BcxBkjCvcobhAwu4YWBlXBC
CCPg63sGdc7te6qrqzJJkLb2jlixDBDnYdFIMbt/u9+WkW+knT10wQxIZxBQtMsteYyX/nMow7ZD
+tkvAWhqq4gfdL08XsAKzFzhCiNuZ5c1quE5BeH/GvCCPyY+GWhLBnEqBA/mnzy/dG8eoy2FpAFJ
dJ07g/hqVLOe2Rlcjmb/f22UtPMCG7TlmcQococNoPBWGauJ8eSLywXjOOyLpOquCz9dmDSQLzv8
fhdhhYEH8QwSulni7hGWdDGUsd0JIW0DwQs2UlTIsf6msG1bu7oNi7O/IvZ4CF4EsZk50LjF3Ge2
S5nJylRWJivgncCHTtycZ45Q0XFFcYEeAEgyS0VaYzPHkfEYW3wCJiZECvnbRnoc8RsZJvNSJPPi
AHmgM2VSLRSTnRMfKJeajHdEvSAXhVgi6k65vdmYo/M6UP4Gj72Urh+bepcjcs4ce5mZyobuBWsz
IBBaVs5/aMTwA3Vxb9U5UijmlxhwIydBXWvF5C1g5o7bYIoX7JeKSgwq0ze6MzgknD7MH4CUOU3Z
JeG2yJkNUxU/hJtpTUjFSqhiEERIXpnhU6HcCF1xepFYP8nI/CMGNg++l2Q65hbhBQa13MjfaBzW
DEYzPHwXPjWzMopTRBpG5UzkLMdeFk4Pw40nM1Der5c5vCeP7tOFo8dJw4jYBSQQSz81uNFokSHL
fE8dYtAmxz8BV3CUSldNMwaRgl2ztdccdwzMpYrhZjRjOrQ3d4eby/CkS8mA0M2qPVDpIXLkM8L+
zOaTbFiOJj9WHATHsp2hxPeHXUeYPiMDeyHKVrYRh4vTD2WehkUMchALcWh3ETP1IAWD/S0eWCNf
pIawunaeQ+Wvz+SNPYBIbNENYaLft2jmDvjZd+H3f0C9C2DqIcb2EQ4dDH92MaXgfrQcMhBl7Hn2
KzYsSJG4A+HXYHBjqeWEmXYcUtC+90izWuZ5ioqDEWK3YEb3nGvAI0I3EXYYRQ4Xs89ydDRqt+/w
QcdEv4ywc4KLik1w88vK01uM6kgH3v9iFJyvnlRaldVOKCpnHQQSfdzEUN7bEirU2H2dR4Ynkdie
zvRZR2c8qfT5+u6CFv/J7k6dcjPzqRh9ECL38uFXXjPaYgAIIk2PsI/wwtdwE77akIsohQJtRDlH
PZdjsnFA0r0Q6Efm7vJT32cmD8XRvZkv+A52M3r7rTYTBH6OMlJD6s9UTZtbHnb7NFjyVT6mPMQS
dK0n5i3DN+e7ri5EKfyhPOXqX/+Kj3l92/TULqsCb79cX2KaAmr8LRkeZJgDJfHNZAT8abHaWKDv
5PVBXNuseV+5tOANPBGaNqAl4wRMdgpfQY171Ls1JlNm/5icZ1QVr02J3wortkk3FJ6b9M+M4yp3
qZqd8XJQzDQP/LMHXl0GYBQ9Twey1lmHHs5hdYHxYMc77LS5EsujccEaT2XJA3MhYJ4Vs3baH7IN
4BC7y9DH8Upx5hP6U4zuDkgkDo6UqxmUtrFuM7Rv+VDcdHYyrdZRZfS7skKiLp6G3wCI921Sbdrs
DvYYLJpZZIg3rCWOwg6keLl1ML9gpM4Pk/K3riOMZyWwMXW+js6eXIEEhIhau8BNIlGzKM3QX6Je
YQnLAFPU6YgSFoh9PIlCZ/OGlcFrsHul5JtHSMD+TGP/CS4jF734X8gZDG4dQUqAtQtJJezFDPu9
FPDkAl2oN9Y4FuIN9+9ud0ZPbi/3Tl1gKQWXLWhwvIh28hPK6IwfDSegauI/hmUy10BrQxfQCBTk
kmThcqxsGytG6gH3S+2bZWnlEOrh6zpxvjS46NXRaKfZBHpB22jy7RJ+xC3dNudqphMaIR7GfatN
zBl7Gf8tRDyNrkV1HnumUkmPYOmb3Yb4JM7DfIGCQeUFeCgfIY0CoqJDZHllOFvJMOuFdqc2r2NG
aoOP2dkcxvQ2eKtNGcv1DCwbmRvv6WI1kF+4MPjaeX2/cTM+4HPnVDVuIi6/xFUP85yuT5L92ciH
98rkWW2qBr9p+doGXyGyF85JE1+Qnt2etPH7wnKkidfTK5kAYGRkFX4oPnkLArmp1iO94EmPdz0d
A2xU8eilogMImUJoPSdiLnPE+wL/rADJKd2zuBThFel9V62wJtD9JDZTuJrAhCPKwerTxVmvxQPW
QfsGModheYafBw3CCcDK6ED8Ccjc0o1XqAQ08GjzHlADaW6MbxRMk6Q3RKfN/PgjkdcB7IZ5H+zT
fa3uZPJlxs1GG1CB6Slcjpb1gdDYo1KpvdvBegybSx3/qWGfo7hbcUVrsx6QZFFY+H6F+LnY2KFA
Sqh8/8QHO+9gTZhF0ls/qEigTkA3dY9+7vc18/5FY6jOQYpVvcXTi21NvuDofBhHt9JvaBRqj8T5
hYa1FTaWCLBWOGLsKnA51VqKLwunAHs7KTifoAmATIoF0OQrM16LbPPCulRXd+VipASkkguocIm4
ksK3KN/EX8M2NXruad5aqXte+BYJ/HnD+uvFXRuqhBe6JU2Q3sZSiu5bRq2dvxKg7TikvFD+Lg/r
mHb3p/hJGOyY05oj++YpB70a3i/2Z9D+Gs1Bzd0GV1rNAV1SThcGInqT4QZ2xV+z5z/GzIH49hWk
8M0pfQ9oEw6pTCb2bbs3PW+F6HSfIpm2q/jgPgaNqJPQk0KppJcChG7oXVAa/RQIY4IKn93Kmht9
UOgKuRN85Rfo9ZevYKD/d+b8s4+MYSlgsTbAIPpvDQdR6kimqYQBg2tfpz1YAF/SnuCTOz9yBKQ/
qTVoxKVVlFkbtBHVpmeQaoP4bbYOtiNG9PaitvL4pkeiiZTjH3QIoBF2LgdlhkkidxH8lDYBxO2x
gh/EO5pavT8Nr0Esynn+DDyDgE8wF6UwpsMy+wkye1z8wHtF7mQet2uVrBLNKLdCofDWtr1g05N+
ix5qcbd6qGDEQFqn03CAf3W2bA2AAbon9EsJRy4GR4ZGDf0z+bEM6bmPhCNi6M2DSbdC41bRY1be
9Y7I6m2e0r6NepEqaiW00oulQR8lcAvXfFo6tnHkTi+wNwRPX2fDZH7eCyrnMbkJeANYhSbFFzqK
50S8PlSDtntK7iEZKG45woeXdp4Z6l76bJH8rqE0/Gu5ZQPeCEe+WGlY/GWy8CclhCieW83uCQBU
Al9DLjTPbmF9Fy0evQk/i6YHSNJxODfxaUvAxcA+8Qxz65GAjDzV5PIpgx5ayDkyc+uLo19ws4nv
bOyLVJ0CfkFpVkwwKL3BwZQuWWSO+J7lFbhqWZjNQbujd8SYkTtbo1RHewwTquHcvcM2d2GVggjO
+UlsXYwFcjejlmV4fjBv807As6nCPguLBRsUIfaTc7LERCDCwGA0AXdj/o2yTzhsZ/8aHYiJh6Ja
Y4fI/Gw9+Z7MMtk33W94tvi2ZlCFzaBHh8U3hZfoM8NiLqqATmbPjoNTnDIrECOT0mAf/TvmUT27
qWPf94Z+Tu7tNTryM45+a6J0Kfd3ReE/t0w/Sz3HjJBBdNOs4v4SN1QYlcoFAoy263WM6xtHSGZ5
ENVnRwUXTf1ZW5/JddGf1U4f8I9/EFHIIwQ9MWm5asDXiBay7eJWwSmH39VDwrGgsxPfZtxC5KB+
MSLiPBSmO0120qaev1jjZ0hBT6WN3YJ79cWGmx4quUFdUoM3kCktH115y6V3Qb6Be9XDeCZ32M/X
ROCF9uxuLOFU3knZYtPZP8YfdpQmI0vN4NMw+lzu5bnqAKGk0Ln2HT/HYVkIBRpP1V+Arc3U/kO8
xlfcmFT/C1YkWsDLj7CbHh0L7+pnWrMfwRTj+Zd9CVNQksTFyf6uryFCMUO1wkXLJHR7fGpahyAL
Lu77wQSa6MuLdfW/HCjuI4J+85Qt8hXzTbW05l+zHJdLXlCQNQZH9B279AGivouZvB2MJo86qB/h
hQhrGjOiDB1qMXwIBGRDNSlDSepOhkioF2Kg9gEmLlePBelT0LtNnYMQgvNtMCmS3OcE5T7ZeXiZ
MRSh7zEci05AHVKdGvRAHZ4J8EvYu0NY1Nbqg28KU7QeWDeTN/PGFKCnT/perk/aH9yeMEWHOYhb
AYSeFxpkdr8JAw3BLqfTd9SzgMExjOJUuhQ/Qp+/sqDnOYONUL7xRAFHoQ1CQCK+t5z2UiDunxx9
I0zeOsOknj3XQLlpGnet3RsFOBs+4R1vlwkBb6Vt3PlI8PqxASEEYoePbygVIYidQx3sFAGFH/Oz
z8N5U3z1MjoZpo87uvrNbOAMUQxmIyB7GRxo+AWZm+fmgNhEhHFilkirddQ4uuE9uqufJPQ3hJDh
o8yC7qwu9ng2kEq8GLRZMXH9CWNChjA4RkAfFkb1xaiWnCLST9w4L6BnknTPMJXBKts7Qj2F1dpZ
CU8YXk16ATqgS3Q7g1IcZrnd3xkPI5nishKglhxjZX9kDUOFgX8joVDE7TEkS7X9C2FImlPwLeEP
oOC0G5uWwrT5lBZIpOtKrJFCqCLU2ORdDj1xfWenhdVfeOYF2OiJRFeNlpw0L7ukl+CfcKEYxZbn
i+ce9Lne2yhtoyvBVgWmNMATC/zhwwt6XNCr8DVY+r3Vy4MmsPg2MLm6Nd2Oj7tm/8kRrBiNDX80
RX3K/0n+E5JPnbG/Ba9TZnrvtBltKMBZzK2EuyQkR9oC4SfAoWYZMM30J3TUP3SRsDvB2Bug48K8
/Cy6gURvaXOYv8YuC5vzL88SpzuKJ4RHL9nypFcI+UX056r7rFMJXYwYBuCRD+XrD+DbZivjtIoo
aBHuYfDtbffuSApXMaFYrXw8QXHFq92zMxqxRE4Rq1V8aQLyg70DQz60ppCAbOH9CAlQHl4h4rcI
DhXgWaTYP+UnIAXEIQB5col/PHlMcxaLOgWzDhEpwTXi9mADRjX1kwyc4ZP9fc2whVCHiDvAlWgh
eP+0TWFhchDIvBHFZyKqEXP6j6oZYh37u+CZfzUoW7igSIAQjc2lIVGijaA2NJ4bWs8DsMRyq9Q6
5Aqj5JN4h0lXetKdmsatlG2G4CFAUlxrbBSPA5HjsIEm22TUML+8J0wzCa2u3d6wybf9JJhNKP2m
4kyRhxyx1Zs9uTYB7000IU1j3cAkHr6cQKiZe36BAJ/j50pswFKdIxjxk0mx5fXx6ae8wU8S810i
bo9EH4goQkndq/uNDtMa8JwelocdJt5fyAYrREmNXbr/c2Fg62T3EKk+DxIZ5+Xs4NQ1sfGBmDFl
jjrsbSkpwf5+rhLI0bm2pihnJ+4INl4TMZJzdADNhWj3NhVLDWwOkLbJOqFNF/IPeAC883O0FFBS
9m10TDDtuvHyN3lZgCbTXLOsTPe8Y2y43TIZzGglcusyOo1kGf1sRwN3GkhK1xKdrARUUbtRSJGT
KhwefZ3XurJDKYS3jedYM4o0uvb2oLQjKj0+OPwllMiuOiBUgkAooeSsI2VVp038xvCk5Kqg5Jh+
mYqQ4EW6EFIeTvS7A6zLmro6DWDLIb/wLwh9jFUQxr7X1x1RhCOwggMEqJFkHrQAb6tATfucUyQX
OsAymBIzJijZ8xj9NbF4vm8Og4zL4rcwx6AAtjsoCzb3TeOk8/8Y0uX6F7te+Z5WyTFUUYJ6bJMP
h78p4SDL3xQ5a/TbMduL0+C8V6JWIjpAmPIXzXrSycIqn7w1zMBG+X1wbgcPnx/J9z98CvQPH0HH
gz0zn6XMJ5tjeu/DAMNz/p0Bavitl3mnFe+Y9/kRCzZI9C+I9b3RcarmwJOOvSYqI3yvM79T6+kZ
zhCsBUkGWo57HiyZGHLZGoTBuLcC/E06MRDAG1Br3urqHgA75KLMJwRiQi6gfs2Mgy88PJl0K5gE
hZ3xA9yIusdR4i+YPTy7NN7FGu/kxLnEn6eoGSxid1HOhvDumH9sGQviCKRAOJX7B27S0pFXibUK
mUk0RyeyaIXlUkFuIhDMYm1z9qGnt1npYJTYLE3yE8fp1aCSGCE9nssX88ADWFhpx7vVgNbWiYdE
wCTQE4PH5VkbuCtqXjO+tkHYLqyN/cvIv3KjMcLjj7RxEeRrSgpnOajcJlec6/pOsTrn1HuInfu3
rbc+MCzIa4BeHbX8N+EEunC90PaVQHxAi8mJwe6VO4sSknYF9h5kr4PTtfrw26Hy0vaRl24cZ+pd
74wP/BWMrpRcJUy/8SAd8vlCjLzdMyxnNiJPnEtYwcYTgr7RXUOCW3ALXNY45Hz4swHZquF3Brsw
6QOD0sRSwLJ1BOUc+otcISDhtw4QJ3ovLCyFa3OFNIUBPqKIZCv6OdJJjK6JLR0eqYavDSAst/Zd
fxkBYnYi6Cb2YfBO89nu4JANwpHeQDMmfa0+oKIQOI4njjJQiNvykH5NGuBjXHovFEZvRu8SebYe
SwVUsJVIAFgPglaPWTu1JM9Qbb/2Jw9HYvlp7wS8ken4z38zQ2Km6J9Nf3Gjn9n3F+VegUnMTYFz
kRtvyGRMpHQVtdxk6fYnNzIQnKViEIiAH2B7ceEx0XliNgB/GXrikB8Wn+QPP9se6TgsK4qb9BPd
/pbuO6lKuCHEqzrfIf92lNEZ8OnvE7WZ6qBGAlWDZ4EvfTYQKauyBYZhu1DGn+i3Vbw+PBoC6R2c
KjiuoTd0dZJXvsPSfTFWHN4x1YIhTAt75bMDtAruzzNUImMtgl3mfKDpiAPOGBLWExzBasPcxZDe
pCuxH/qOhDOLQzCblGsCaANlfofsmyrIED5iZK/MAVJPjpoqMfBfxzwvDV7g3dV7YxlwoEmUo5Lg
tdly2zGbKtAeMTHGi/dk4TyqpmTAnIFzO+a1NvK1Nn4jMzCao39y3MOAygaCRI45JaynpV24l7/C
jWHVFy53UVBCLPzHsuBU98WDfWzxG1ov5CJ2iaQt7NtX3s+4s6pZK0Nt+vbK+D2+wdgYltu+YhZx
uc3nTbjEZSw2fFgD6IhlWitQH6gy+tPr2Ne4Ht/HWBB5z/FjqK569tF9D3u5c6ud0n8PC/+RLDvO
0VcJo39h+L6cqRNcJJC/X6OmiGgnin6l33w4iv6g0w1L6TlwMLkBX7XwX1+uC/8YPNAPt2l3gbv0
FXSshknnIdAfJuEHXCNrfTTBWUJo4B+DSuakb3H2Q1BviM/gXgEvFthQHNIeGGRXAATG/WF1WwkF
/o2R/uyAOxmFPwQ6l9FXSF/hxEwlIY+QDIIvHLJwGtw/YYkUYK/w9qCD+swfwFUVYt2NzOuMUFwJ
xN81WgnzJDoft4Zd92BNdaDPXHCbAc9lh7vB84PEyBwrEmr6mhHe/0HcknZD8XqQl/tIRp5kh0CU
4jBh4gBSbooSTc5UiUGTxoAZ0ZdUzzpwVxfPf6GGm5ytUYbTu5AWl0Oapz3bfN8llkw88i4zkTGL
oxzmfP6Q+cULSzmMBNj7PEdtGiW5Rbi9UtApHs2MqBVns503bvE+sb9Yw9mRuR4gH0HCvKUe1vwi
b/tpOHQ6vpc+E7+Hjx0LlQ5ukdtfaTzWMrwDmKUYa0YY/f8EcJDp0oqbyi223A9pnxO6QIY2sxtN
lowqcVgHMnZy+k+gHJGGwSh7ibs8vE0+BIyNkpuP3e9kX7uNmN5P7vNKsxnHXH6mLm186Qccghz+
wkSF6zsXK02gKBx1SMugq3tA8ILDtoT8ybSKDTI5pvdBNb14Ym8FbgUQZ5dDTOzwx2obgouA0h6w
ZcG3XN52QQ97FUtkDDtETCHKZ7ZamNVIMlpQqKWsFPaPSCdE4S/hjGI/SXM9WjEgXfFpAFHbU5kC
Kq77mUHnEtM2V2pjmFp/lL6q10dZIVpsUTY0EddS9uG3rCH1mlmMHDlw26mczqc+d4QQjuGD2Sd1
BK5RTL2dL63NCdoSUAPCsjxu0PqJdncTQ+hls4cHuPyNYuW+YSqqeKwE2UJxHUJHFmLxwBx0yJrD
KQCN5AlPkwcN9U7iLp5mNeWTCEAOau6K61+P201LxlBXrvtp4mwcmHUqedGM8YZw/hbqQpMRMaxd
J0/vMKXgyMmQ+lUxqcMwt4CsdRo3bcHZH6lAzG/xauAlmBv7JMbBy5ZxPDND0GUfk77haSz0VMSd
c/nxqtMbKdHBa4eaed2UVmPSYU13UxF3wvNgmW86MG3PPHVMsq0XAXFMX9UCAf07oOR6BzfMFhrG
bfKlemthdULtjC6a3lSOUg24WgWxEtWXMHtQWRoZJJAc7bk8MfJVAtfW2MAThhSzNUk/vAbyUbkZ
HLLoeBhLM01iUos5ivQXmytQsUN+z9eYCe+QsWbMwCSLO5ssPhaWQgcNA5iRrdCRZRP9YH+coH5D
CtNAH4PYx8EYuWTfpUiVbdCiARXfWUCE+BngWCHwsSPyyIrNsEUyClToJ9DsjzdgUwuLfJ1HhCcE
DAmth5C5cc5DD3ziWM6ns/MUsqwBrA9kbTYcHOYBfgAnxS9DbC76/ikWG2J4wSzyUY7HeU03J+/u
iiaIf6esZmxsJLl3iokTzdgU4OcPqpjs5y0P3yNRudE/YyMt21nNh4HqxVjHmCAHNd1tg4xf/J4R
VgvrBfKaiSfONoEnKmJUORfUWN3WwS24rSkt+XE9+ruInFSMFCFCGdqMuRE29VqguC9yucRXYk+0
lwNXCYPmhgdmOqlCxK1imCfhGO/VNeZXtoDlrKmjSwU04IWITHLasD6hiVKHUTrYc75YNXRx+T6O
ojvQHotiB+qLiyxxz4kQpwvkrSOwIx9DRwAzA4MkEs19dpIRlnkDfQKb02R3wpTL7MFQU4HJrdWo
nPjkOgDtckH2SX+MYZox4CGDZ8AO+HFHD4cj8sKMvzLcaQFTqXLMc1JNRvstyky2WtklPyBeF3Bf
WSH7sz9qeCyXZcB8ayLRIacR7FKQAMwt2YdU7+7ya6ykbe/odOAqea05/XkbZVZ/jjUy/b7XLcm3
7dGHoBPL2OZgc8wYFTCRQdnv062//9TNadofibttBxcJAnNqqxrnc0FGv54oX5nb6OpGbDRKSuG7
u1UBWhyMvZMHXKbSfIrolKOMrVdiBCQj+sEsjkWxIiW6BbdTs4dMMLMt/gJugUbiHCuGfZ5DOdoy
qPAelL0CCZNHxKnAHtD0bn9SVVHsaXGTyp+jt4P+HMtSEQ1IfgKU6TuWO6oPlxvnogeD1HwlynmN
7rMtwOBGKoQ7qP6GFjbQ9F0x63gntBNCN8ro6B+zw4SKPdtVMyG2V2sUDWvNq/BlhLpOqcYOZLXT
nlfgQ2vR/c+Oo/uuIg2EJgIHmNn1xokvTogysJJt5mebK5/mbLfWt4lQEp/EpB58dnr3tsM9lCLh
6SiYc4hVjHsLRYEh70Zeg34eASGnARIT6KzsSL8YxjEINBzXMlIDdiFegmB6m8qZMy0Ujc3PvESs
xaQGEV9g6AwgGWIhtEFb4HlrrKf0OgRYoOlhSwQMw4CKRPbC4y/izWC22VXBGC2eAA3333a5hO1C
xijlDA4Hgm3t5qzzB5T0mzeIGeiPIUIJkfgghokvVPvYttJTeMz3W3oISsn26Yz5a5Fz7mitDL57
aXuQ+A6EkBk0WZUuppSMfyYriBRnHeukHTgBpwbl0j7Xh/PKwsV0YG02vIGGIc6NsJrwtaPk0eeU
7ICIYw9WFSN/iqQ8AiG0SFzsch5z48SGYSZY+o1xM+W1Org1jc+CeMWLCtvg5tBCA4Lc8IU5D0Dk
0q93ZreMaQho+245f67gBnP0NKe9wTUOpXGp6DmaPWaKEACy8GKAOSL03uIP+OVclQQ9SUUAC5/F
ENzoMLkbB3eMsQKg6prmHS1WhcJPSx4Y09S+5jxhZIatv3Lw3Ct7gFTgHViNcIega4mTH8pYYSRX
aAWS918HvucXS4XxffrgvcQFQDFoLlxETjZUV79bDPOPC1/aWXIQNp2wZD7zPlUD9+w6gVIBhYG+
hhMl46T+8cXg4zGXaFvqAhAd3QlULyPebDKv2H8pPcRm4MVfqgknIbQwv59oTJbR3zGnW7rPwqBj
zzyicyQC7SebwVBArOpJDQhBXwg8I40bx6blqAb6RJkCPr0AHN6/EykrLxSE1ASJpAqepzP8npQ/
6W69+fDpzWB/+nnU56xj2Iif8AH6GTFXDFe+uLXMxFp0Bhp8ddYLAHMexsyHy0c7tv3EjNinT+A4
4MrH4OVVDGda9msgWjn2gis4CddN4D94s3f9rzaYxLLc41S0gJJqzbiBAisFYLD5juSMGcXTATQF
7bXVgJuMt7srCd6HZAllpxRLy95cYKDdL4R7/dbLmageTz7QOogDOwuw0L0QXtF1o406RGvd7caU
1h0tzkgZcSGcrvOavlYFM9DD9olRBogLFUG5yratfQ1c1tEP27av4UGEZUSPYI7DuLXvUagRfkbd
2PK7yZeC7+nhB6HIcJKEr+F94I9q7CM1ot2fXmZoDFDlaBTAo/fbn6tVg+qGAvgwHrZpNLh9/LfE
Ty05QLGqMBX7GPDgyYMNUN1CvV4iurw0ecrscoyzQrXUo2a4Vqzumq3Dx8nIIm38Eh6jqLcr5usD
NEz2Kqlc0BWJ6g/SDgDt28VfHDdP5l5xjspM2IZSLXfgztAo9A2+wEK1J6gCbOANFWYWi5EFjYV3
HPY2N86D1XcxZ7giPPUbZSN7kKNF2mg2X50tioJwQnW0uoxrs5G0fdV4RspAyjUgNZux7y/ciXeO
TJcdGeWIzRRyjYCCoYsYC8C8xn2YqT578dXoBgCyJdpcHmMm8gd8CKBpsyzXL8gSDUYDi8KOKsyJ
m2zqz4kNgZUBJmYVkJzFaPOOUSrbLJ9v17XgoS9QTd9chgaInkOG9wb+mJzZjAJyQ8wgG+ZkYnT9
ScODNWhskWo5f5hVOA2i5XsczgVZfPDIL0OqWREIS6E8upILWFJSJNAr0VfiyfjgBHytdyTbWMt5
ypEoLeIpyTl/c5vPCXhty9zjMnOLkPqPOoBHi7gVqu8rcywxW7nC18+Hszj2olDiKsju1td06egn
WeyYrdD4DPuW0rJ3FKgEpVZRyyuZCgxfdBRuuSPCyFymS2IIKQFJ37Gewb5BXeErQT2jasEvjKCr
Xpp0sbAgm0CNGzYN2ja5WtdKD8f94QlCg73Yniib+iTkKMPrrDpSiYiXae4c1tua7Akzp5C7ua0R
4kf4FIjZ+Arqcmva9PsS26s4EuwtDVzgTuAFrVy3NF22NhkfPgdUeNNig15X3zdiIbrj+Jg7DTTi
QH20jwS5Ja8/MT/CiSNqky8AksUGY7qTPTl9OggJliyUdR93WtEO1DSk6u+ry3gRuK/ERQRkb5mr
0gEqE6w+dPNM4AB2j09KKwMAg2S9gZ9YQ4JxabyTHmW3mBqY5gR16QmwnPdeeW9vzN6FY1TffLIK
FgcStBtQXGAGH/QwwHMgKMby8gEcLwVhoF+g3O974MxhQ5JHBour/2NxB0nHpQV42CxBYmBqI2BM
zAxDlB2H4ZlypMlVbFNQSiafkuBUYF2GKEmQaPvHqNvVd7gY8VDDQjcJiwyqq9mci6cDZ9oAQPKK
ENdwGLci6BIaXAc0vOuQJYp3oTgr7+idV3xJT49FqhHmtj7YSMNDCWR2pg8PKXT/7+21xni3GBDg
xwUacBWzNzDVAdsPItxVx79xDAD722JyJrs7apIELddNylTTXd3GBo1PECy+EKntaru+LdAD1+yU
o46BrQMinBekc0w7+N5p4vfZfm8QrHtulSjuIzyN9ub0TyS9vPTZuGNmeEK/lwNNQr2g/zMexsV8
7SpHgyQn4W0F4YNts4WRxG2v+IXXcFsfoP7rdBnW+/eg4/8baynWAro/I6P+XKSDR958B32HkBv4
KDhSCT8BVmb4wq5ALn7mQr/qQYqHet3wgToht9xiiaXLbCInIomjYSwzmDB34CqryaD4Rs+DPuMs
toc3zHpeFkTjfgiBRGb0bo0KnOukXEisMflVY1Cg0qsiwA/ftZ7dnP72yZomm/Vk15hJaMMP+jfX
VCOeC09mmap+C/Ztj8xnhu2+9B0donFYqXcrH7Ne6MB7aFx0CExMPswMgxvKzbeJ1AoLDgxomVjr
16DlTWs9yAdB4ktM9YOyhcLcrAIrH0LZK5zJx2zyPANwQLKLRYf5HAy0TdvpbMTqsxzyOekTIvCp
vWAz+N+kmM+zJQSq+NKpcRt9CWSDWr+vu94WHQuyN/bmYzzdA3OxYqT3FMcLLVW3bEyq14pVjx0g
KYnQe5ntEYOGv2KTe7nX2jQi+HDCbqMeozfjdnt9t5kEX9QET73mpFlUsNjyMWxOgqrHf2ARa3HE
6RO+yKCZWLI3t5255wddT48ZGcfHJf1YGnr8vwD1BYyLf4kH0kv3WVDv6GY1nZcNxiqht1SV4FBn
EIgDTSu9Nz4dwzog583VCKOjDT9FgLyU18KOEjcXQS2AgGmus+i+LibsRz2Ld9D02S2uFgquadLj
/hAZtoWV5BfMwUOGeg5cMbuJqRBRc/wgEsfI/j5wP8gSBRIAe2DbY3UkT+C40glwIOHISu8gn8vV
xymRs4iDJMHYbCNU3OoZ045+hAxKDtKX2Y/gDvKhVX50ZvZJQYaOUTh3mvSwBgbV9KQxr93unFPk
Dh3pM5BkR3MLzgc7DWXRsi1e5+sxnY9gZrHUFPw3vrhUK7pnYg6Rz1swGD+WslfIYGUmNagwYmNG
0/MPaQMyXZOb9MG/pC+viR+C5p+9o/dCgiXuKdc9QyVRUn4+PIji90jrhbAFdH9d5boaXBbE/JgU
ibRSB30B1IRRQDWgIR+97Y9xZ+LdwdJBwzJEbFEimjYyPPnSkJ/A26JaEEoSxa57c9oUkaB+VF9t
qzmX/AAKYpoQLCVmhMnrDxrcKhBrI2YZlKwyl5SagybxBtSIMb8KJiMWVyIEGnvXcMw7eiMjk97h
4UU5PSjz3AhilvhZQwtYYOb9/iPjRr4LpxPeOTcKm5FRoCVvcFScnmTNidKNOT6OZWyHYnDbYmqN
P1Q+/sOxs9IPH4xr7v4zYx/YcnBks++2M7lz4zL9IghUVRived89MUQwkgbhZR2ol+ZhnzMr85YL
nhkBJyCZTD8cb7ivYNCiOOzMkGaNF4ue0oJBJmGPy2F+Iq8Qy/SouSao1c0Kfc+6LBDoijPsYXTK
ZaMj7Q5QBTIu0I/RpCpuApudkY4IWwrer81zImF24DYjnwQWTv7M3Ioty3GAjaOf7S+aXfy9ow6m
V5644IipFe+8Oxbacgk2QuUmY1ypG3ohTydX7of577cNdmQQGOc8IKz6cmOxVtjXZO7B7ZUBoIT9
HvWm+VE36VjGbfsJEyi4CdFn+vXY/T3x+3heDfxGgAOOmxdTJ/c9OjKMOJkwP5XdJzxu8j+MQARN
GB0Buvpgpy4VmvdyKw4LmKjiTl2HNJgszn8WzeLYT03ffumLji+DEBmTsiaZieM4gdxKSl7wDUAU
kyLzPahXfUyuurTHZx5mnEGnvV8OJ0+s7QY/79WPEQafMYgmMwBOx8rv4vNJktYtyn1OzSaE7zPn
xD5E3As1UXgNX7eeHPwKZh2JyYBPcGc5k6/WCY8zZuW41HT127Q46KfViVOlZm1WXoVXSjkW0eB1
TEYObNJzAO7j9bYHGr2L0/MuTrnueTeucsj8HKkZpW96glvGYzTh8nTmyLjkS7vpi67t18aSlX2a
4LUWP1rGleIEsMYiBYUhNXl9gm2IQciNCxWdo5/8B92BGuQjEgUXvBa+g1TFjDyJvHuGcHAp+rlw
0h7IhoPxC2NgyLNU/4fFk14VEiDiRlhLFAY8cH0Oo5w+QKAj6ckhS/yirsWpb0CSVyR5Xo3w4KGX
cbSRtPAz+c2MKVc3jJeuGhawNwr3AFlN8Vpp6RauBgWJ4kgkPryavelacWVtiCiH6c2XdGXQ5e4a
q0yo6bReTU/zjut6fgSs5m8YQsnADNCsNXywsgfMNVJ1+MVz+Gm3Epk1iekXQ6UBr4HaQbxCNsvx
Ff5y29C2mRO3kmIvQ9sm7l6ZQ4IJRzCBEJgWu7uOmYVQEaBkCGDUN2KhcZPFSCPRMLoy3+WudRil
OKB7jiOj26ZXBEt5seE7g+QUb5qjIijcfI0IUM10rdTrGo/jyi3dgyMOHmQRCt/h4Z4cMCMmDLIK
pF0U78uT08O/E7aB3aM56sXwLoSlYbEUmFC44IQxY0Nu+6+jYj1I33Tw0XjYb6puMfktICfRNcGv
YWgBAEjxSn8kgL1Q/6R3hi2AwAeDRaF54vZBJAXeCEyg2daJ0mnADaHXwtD8/pMnN1hrKWlMe+KC
0YfJgEZo1hqgy8FwAKZjMjNsZ0AnO9oLI1l82B5QEwWP4R96PGFWQPmBQoc1hvzvBm4m80tuTts6
B22+WoBWwW/6+OVs4IlUgYITcBfHXjH9O2Eayq4BvkFvIWtb/jlhkSNHkJD6pOkGhgEbg6DBD+IC
SN0vgdSMXKESMRsyN81IJj6yVFmKOB2UkPWJ7+Y+oOVnsX7IeBHolfaxbYAVgAXsYlknCKXA7Lhp
TGppMxAj8lyAasJ7AWoNBIkV+yaQWNBUAtMYsAnW+3u7fLDqlyKT/UAFAR12si5Lguvl7WMuz8tA
vJhJpyFj3J0w5f/Z6AptgTad7+EZ/B3A2LYM2TGWHiGGfGgJ7hO+M7xnJk9iMwWuPRYXgR4kJm1A
gzH+fPGhfK6W/j2zXwB1T578t32YIXNjV4TJqcAzvLo11HrVLm3vHGRWRTxqbZ38NsDDDb8y5CD6
cqclrT9A4dK4vWF616DQJz7JYSDEUgjZWAq2zFIcyiTkFYDSqxNgAvqIzH1s35iHzhp0k5F45kHO
mLeQ9886tXHbndwXOhFYy3fIQuj8EK5i0qSN5NplklASvUcIAd5Wv3Iea9gjGj0mpxBWWNYR0x0e
+4/eUfQ5PC4auEpOnC+VyJwRLSugZ14nVDMxShIuJPK9sBdVsJQ3lDRuetzIBKCb9tgaoWww4oBl
Mequ39uOwQdszyC1P+ntqNpgRK15mLF/wQ6Hcfd/NJ1Xc+raEoR/kapABMGrsoQQIMAYXiiDZZGT
yL/+fs0+t3x2OGybIK01a6anu6d0vRb6xZfII0QGC/zvCCvrfoEj1Zhs22796W5Kt1g72Gul7SvH
GtxNoitIBqu/wuloTs1RwcbPIAUY0N/uDk3na9O+4Brjofxzt31UpP3lG3VjSL/bOWV1imi0Mo0B
0GVgZO2VD9yOvw+7ErQO72fHLOgn0aS+2++3zEy/S9feJiWh/JsP904xSazOdvMOMeqOt9j6BFcY
g2wPV9/RxSuCy2Q9MFLzA7yBmnrMPLunB2Iwf2/19m0bPt0bPsjBp6ZGGfo+etyUx/REv5exO0jc
W+DmJ68K4xSlYdveHTpoHItWgDJyXe+35mGDTeo8q96JoseAkzvEB52HMB+d16Cqkz8YTNlNTUDa
GdI8lOv0BWAcnsdZ4Z2mM6BqlskXWAltYmyMeCNtzhYsdRkTcLcLVKwhxl8DGuB8jtbvgSv+azkv
kgx6rUMwgHC3uANeZirrFClMzgTZPXJudUGeiRp1951xVSFsbAkv0KtCftuyZeVHjsJHTFjmzNlQ
ibGh+uijxerV5NNJshUvh3eS0zowWMeVA781UvJkmCROnyBAGEg0DMOcNgGt1QIimaadTmQhjEvP
gIKedibxl66FvDB14PIWfZMInoPTA/XmsHzWRCjOOwI7JCUZFPtGqsPEYq3jpsMpiiN/50CubqiQ
5bS8x9uk+DwVYwcRvygUCq7n3+HECk0i8qjVz6vIYngHFY0/OLqB2HTwZND/1nyKthP0vYTebwV4
B4CzgVenPIlOnO8KnXVC5wX/Y4VOspnPyac3CKUVSu7SxOCZS3SFj2hO+QBkGQrZXJxcHDv19N11
tI6qMZpk4GTSjScDeDWHittFQjoyI4waGumhs+MLUVER8ZVAHETDcLc424ruhYFdum90f/rLPm+J
pCo8VeAvcMb2+cC4rU0LEtuSigeGIBVPrdPEJ+0C5Lqjl3Z0wB+Z7aKel84VkHZH/JMb4oN3wHZ4
9J9ZNb1DOZo20lznNkOTI7JdqF2RkXLH2+lnighxnaeA347LFm7SAvON9N7R4S1WJYbcHOTPkPOD
k4XWpB6nt6RfCOxcGiszhLMzuhJwTWEcQu7H9EvD0OAcoPfk2OD26Gn0O+RanUE6PPUwXb1BlWqM
qoxcj8kD4UdNg8UhIUBLWslervyTuBEapAvKH5Q0aDUqcTTp72kwMHRrWvdHr/i7xWcAYM1IKEmG
mb0weyeGvQ+ld+OVsMimnGO96KgTu3B5xk9JKYAapjIcqvNFzsTOaLBmi7ESrcuE84QJupgRk+aS
HolH/jn/deyq6fnP+3weIy9DzS+fRQ0zqNGw1Im44rvIN9okFDqjCQuQLxdUo/o8fEwiiU5YHbw0
Rf79Qn7b4lDB+o4fNZyPEpjdB4FZumJ57YMnK1+QwvYzmgJt6w+koGDJC4nAp+6W2VeVrNfnYn8w
dhppeFWozQrNngxcqCBCFyrsf5dTj/znEEnZ3CHhBDji5pC26aqvnIVGWmjgoMZTSF5ACcIXLEme
5cMZoy7CWqIQs4XDj6lyomkqVz4Bc2Khx17pUU04Qa5/mMjq6AKPDB0zY8yPDz5Pm53KWYtCRPl9
3d11XhiuK6AsxZQ6sImabmtEluYVmHaafTZp2IBTxMBhOJVWCgcnm/8i3SbJkUk6TBo66Diip9Q2
PHJaNKP6lKePmn0CNCcAyTa8yClsb48NbIldQvRdfdW6x+83Of2aRyxnybvgH0RCQenSvX0rtiDG
/r7Huz89JhZekz4Sk5WasGJlMmAFe/TND5cZhbC9sagyfTpLUBkwO4NRpoUnEt0nrJG9z6FqV3qv
3puYBTPou+G9B/Qju6WP1jnLwDH4UnJO3BjlOdNo/42D52Mo7+GA2E10zVgF/4Ykfr6XD4geglOk
D7Vg3Njb67Eckk+TimETekTKvpINMXxyQmeUgEDazboWaPNJEDNRidfePr6RxBvwx4B7EY0txK2/
BSAqkstBsV+z1870ukg6JlQKfJ0ozU/D0xAdHbtQSSVP3MFG1H8EKgDBNQhpVGD4OCNcZWfoA1KP
sIg1tWJNsg3gxd+bCInJ8kXPxkOj2zpQpbQ5LtveAbXDlswWw0p4jLVU2TyRFhGIkvjdpJoStjkB
oecPP9gv5Pla8Pim//qETUzGBqQKqMrMDGbXPUj3WiL71VmIt2kFQ4LdIruEMj60SHEsKs82tO81
dCPl7ZuFxXvlIONfLhx+OqKY//w52qjidhMKvkr/NW2NIFhTSwDlg5DTEmhy0tf79b6GTKsAwzyS
zwzZq07YbvaNfzGKRqD+ptNPDaUPWx2nqL6RzaPWwzkdmVWKD13fjh7cLSPF2h/9uk6R++QwNGFI
UxrGVagW0KtVbMsw1fJRZWHXhNtScvxaM8qAUIo7WtCjf+AGEy/5Of56EZNrLr2RjFI5YM0RCZ4z
MQZwahNUrIhYmY1Q82IReiA+ydOlivMgV5mrsec+w8OgOCW2Y+5Pf4PQCiU/5Zzccz+CU8sHenAq
nLgGUYqyiWC3dUjEKV6Jbx9Pho1fJf/Xxe7buZ8dAUBgd+JQ+Yzv8eoFyXjuUznzqQkoB9xn8DNf
7MdaDecaG6sJWUYJmY7o3YTy9/PMcjii482TbX73YRQF9E19SKe8FU7JJ6RMAr4i9S0AtwInxPbq
AGWBZpTbxQbCF+WjHnejUR5MIAUiwv9qkI6w8WzVoxj9EwigRFfIEzkcOMrZKjMcSkE2Pcj7jArb
wIM3v8Bz7EinEqjMtUNW1KnNqoMbIvC8GIsRQ4P3H82N3JigicAB3QtidvIkGX+QuPBdg+ZUKgA7
YAbMD/MV0nlyPCRFUKGpTiWbQvxGPfC8pib6ljENqeGRkrlu83utY+Ikipi0BYp495uMVcEcg1IW
foGSC65nCKIAND3Cji40p7ciJEeplc69v44JNw2vSmCkwgWzQUhw7M6LmCK0w9v8aiT78WNDLQ+S
ujrFzSkpAajDGzRIB6fKmuqkTUOY6hQZPrxInHLCFviTUg5KWHsHx2Ydj0yP6WXy4RHFhXQGo65x
LbyhmlRzvAXq+bDXD4/Ps8VyeBtC7E8u33XmolhLPo0sb0jY3ebd82dMinw5vrxvJgXJYmBn0WZ4
DgB/OdjiXk42yjrApYI0DKGuu+FqE6CEmXP24TSAafbPnuv1aU0jc6+yd3HfEF/lEtZp/QzhPZHk
kI2P0HlNJtPTD0PMuJR5ldt5wYiOBhzsGDnS/Y7vcLbl4d7oLlX/pzKHA57HRI8Hp9MtPOrbJ3oT
XLqtX+4MGeFihq+Zn0xoDiodgBk654xXooOjVwFNm7Y3S4vMNllCgxbAZHlSkBCn9avm3lIiM7V9
5wmo8QxPpYMsgM3IEhYnScDKha6klBf41FJCtDnPEe92YaTFlUiCIoRBnXvFaTF2HcICuobNBPTk
wXaW6U9zpBioQ5ZjmHnfnNNyWCETJNLhyo8g+E4uAisLiKLVV3KpLKV0aG9+VgThVxm4Sewwxnj0
BFvY2Tc28pbFgYWz/MrR2Cklkh1UC9cB0fCZeEc6oaNCVHbVB1uvEQqKEvg5/yWp430dUFNcccOS
H+cx2PlK23YuRLBMc5QU3CD60EU0MS7SBA69Mkx6UgPjS4Y2lCisPOGaVxCzOVujTQIihNRIlQQb
WXPKyYr78vjZES3mzt1jmDSHK5WHFqPgEdItT3OZaoj7URpjCfTyGV4GV7JwDcB6jec+Elyf3vPr
RKdK3mgXKKAojvkN7w6xmatYB+GnSYcOG3z/b7jvPbtrvxgW/q7L8G96AnMmt80BAC171YXrDWuC
uSgyOXgAjuE6RMA5WPwV/4FNVnNe1LCXF8TrxBjQFaMbFxJMy6U5RPPCoixd7EM/5BwrENNmLySN
fA8UNVz9NWbWmEIPlZJuLXMy7D6EXOy0+0fMXVsovpyIdLccP8F44RA1SZaxhfC6TZCjhabbPwlv
OfGNgjE4M5phzhGN+QtnBkKc72Yi7U0N/1od0SxYy1sex/ld30ANhM5qz8GOIKgYbb5e37cL7h/A
NyfcQnBw+97+mkbXMibtPaR9Lx7OHSfkbzvAxBL1AwkMwQ+eJUdGNXj4z5eHS7cmrLcD2tmgOquO
hT90uIvrp3iTv6DNXGwjruINgmmrERtBnU4eg9m336YxOrA7F8AQ9FYOeImex+d9dnxSicxbCYAo
EA7Fjncd3qCYwcUC4ulgWaBOF5uXg3obMvnk077o7YaHXkk3qGYDNPGX5k85qOKUFu2Z9d34xgxv
vneLbB4cILX7ag6tdvgxXunPQZWz2vb54D3MwQEenQitQOq+ulkwdXwGhMfXK6MM6WUwk3Y08mWF
x1TZv11ifZ9W3pxR3syHBMhKGjjKfp3jYoBzZZFT86vmVvZLeKNTBrePTqLoQGzMM9C9OAcPpzmg
UeziaRUTuifWbx3Gy/ROB3V8YWpFt/07BwuDcQj1gCb/9mudMvLgenOs3mpEZ7EJe//tmCfoGKxf
7wwoUuNT2btnzJyF586pccSrZ7aKeAbnm5b2b9VnZP2JEXXCF6tLbkr6xCac0DoiPk/EOsLmgYqa
8co0u4cMhIishJaUlWiwVoV4T7z88FDXLGNl3Civmi78SziFRLH/4HCSXM1mquOwv6IKkoZBTEV9
ct2EZqApLCX5M3PkoyaaMEHEKnjJCHSIQL4EEGr+Irf8Ja50qD+abjVdLapZI62l/O8/MaZJazDk
AKe0gVSnuIUoE4BFMY4iq1OlLYG5EqA+oi99tSKBGPxEHRmNmKGNFASEQVgUOCnNNVK0bmvahKNH
vydtRrQTosoUJEyIAYPvp0+M14XA8yr9lXtfYBQ6VO+MPJQyGGSIbioNG0Y6rr1XF40/unnl92rO
KnsiyQEQYKDpAJh8y2ENj5CWbypAQBnaG1w2nU/JhigINLobdwnKe5J99jTvO+ek5V3+Q9rVk8Pg
n7q6SoUquy/opBqVpuYwTKEvjQYTFgAymRjDj44Z4orE6dKkyMhTZauMbVE2kHHgZEdU+bgl40K4
PLQoAp5kPLms8QXgA4tx8qHrUS0qSx7lLDDuVK0iJnCrVHea9AIHkcUvSIfGFLJDAWxLhSK+iKQ8
J9+Iq6smV+k40RByvEk4rtpBLa7GeF/5W8BbpqkukIAQzR+IKFpkrw0OYA7aUaVfchd/a+mLcqHo
YsyF1/zHUM1KkbRSrXFjOputM+L2cMipjMASeKAKhl4B6wZwActIMQyb/BsWAEcNEWaCbcQ8Sjhn
8FgCiBkQs3SJFopEyAcIAm//zVVk0yyAo3wFqwW7xWKDqMkvkIMqLgckcEoKUK1LKpVPyU+69hHN
WERROckLijg7wBoqo1r/ACnYgyw8pbXMJ2QVAcHjNlJHtCKIRcuSZhIcRMYMEBDpytNgejMFVyue
kjyacHzxMhDdY/oq0D2f8Q047raUE5+updDEf68oRFKI45zUSOkodSMYoN3Heo9DWNVtFbuTF111
ExaJZOmaZJVBsU5WDAfS+V9n4wKnUCHRMUJdSsQTCCmcE4yTpSNptUCNviaKCHapwpGGFiiimiKK
JthYxAX0ajM7A2z9vEvN/lK9oCRGhpEa03j3TlhhU78M1zjX9wSd6CPuQRqUhalxDX5FvqHsSgAV
CSh7USkUKijo4jLUOjLE7YKPCPoA/rwND/GFLAMrU7II0616t+gcnRMKtPpyfrNXZwdx7QMlYZUz
XsKofZdtC+zBmII/5OyoYr93f5VepWeO6qN5WC4ZfgftHMUdO6DO8L2C7jtjb4bN3g0lDoP8pioF
kRfQ2eng6bcESknPBm//HVBZg6JjYJ7wXbizEA9dVjkgKVrWdVd1Sqqs+p8KqjKs9MDO0dg/qu6+
5uxLz+hK/XbDzN2CJrwlNzNmW9w0bxC1vMpyZ7nmPG53jRmCpcqyNpgDAiJ8xMn7uPVvt7CEhsbR
wDv8EebH/2KMWAMXuHZbyf77VP5dTsGjhkayggSTKRf2dTMowUuIs55R8cBXIXzjmte4ODx8fDjA
0thIjJ4ceZx4Ln8+jCi/cMLS7HTIgsgiIIYO3l2yhR3ErbnTRHf3i+oFe4vChcPJOE+YRJcARsAT
zbLXDMthtWu6mLfdRm+M3xvc2hFmkYwQaQfb/ob+4QUKahOnyHdcm5VLa0wzi3K/4I3DXDYIMXh5
BiXOSCxk/dTbw54pfLZhi72i/dKCE3zvlsP6Qi+8Z6B9iSoH0tfsHyNhT5LBiCu9i3N/P72nO2/v
Nxf74RWPtvriiuKpObmtMIPi4dBEw2O4t8ltUUBWLUMzXQXl/8WCECE2o+dnYOxvpYMLzhrTOZOP
2OqMMfvEsi65/qx/N+y3yQon+GBSWTb+rj8kXrVuARBgwZ0wvXWqUlXTqhqMt3zR0cPs6OWYzCt7
xWaAj5iSDoMhad/M+7oQ7DkAdAzU/F2fUDbrzeQ5gmEoKdcowsiV6jvSuI8+GxCtEpIlpw/aoZ6J
8QUSd4+XdNgj8TDlWalWNrkOXa5tXJ7t/aCxuAX7gYGQd2UbdyaQKb+wOvUxXs14tgcjkAYsnHCb
ocPpzXp32Cs+mOqIk4gp4zDIpVPJeiO8LtgdyBd7PSiBC8gVeLeBugLNjBj4DVrmIh3510rXWbn2
ej7MrjcsMroFPvUL5JTqaB9aaEfhYX142Vi2Y4QDQeloF2l7CHMnevpdQAzexMv79jX3D7sanOGA
iGRkUyGY67tfmDHIYQ0WBpZakBe7Ml8Wx65jBvMxBCC+oXNAyCHKWAFHFMpaLBqwuFW65gDwv/v0
+4AhOKY4GLvh6tbF4lrf03K63cjPfR+Lm7YNzZZvCDJ7FvFOR4Ymm0vXQ1qA97AQLGlHYLSHJWPq
NSanh86Y0wAo4dMSAHFgGt/MQvpyJ1t7GZ/Qvw/q04KKExjxArNJrYd3SOsTWCnedxu13gs40yUb
WufzX5TtmESYG2+dfxqC831GTxJLjMYzuYhIXyc3m8KecQ+LLYRcZQoCMRdvWtsFqCr6HUwBv1ac
gCaUFaDw52I7ADzzEhCyZxdbU03gjWmgtQBSISGOpBslV4wEA9ORXRg/m0m9T/ajunQ9ruDiz5GB
cKp91Dwek0hDubry8YNaDUfIscJ1zierE1VR/hFe1EEw6qjWKa2goP290f9UFiRe69kJsCw16Ti0
HRMnV59Q+sSY5vgl3pIIfcAb1eWNjjnCRHNyNClb1hDTfzXJQ2TVzm+nDA9HHyMIyPmDbulx20a9
LArswO4DX2THO1h8likF/BBJODAp6OhRaHIUaCi0uiKOzvnKl0osgpGVbzGbCKxW1ljA4KI+tC8X
O7qfan5JwmAg8N+BByAWq3Hwv8Od2/phFC1MggfjSXBG/B5ojMAXb07UPNhhRdrqWpAgD4F1NNxm
4VS6UIog6zsBNxjwTNIKvUHGT8KqgR7OgRqr7bDtNqPa3s7Jz4PKw87r/TzHTkeW6xi+PsGsiZ+0
0UflrsISY97GF0OiyEnmfZLpde928LBJodI+gu/eHuGzFXI9NiNIDTHsNkPT1/a3fFvaL2hWfyDX
1i2oWsl784zeLbiqGKa45a0Pwc5y7zTJVug1/64WGfB2NX7/zUvknVa1KwpV/cEM1cPf63dHZxkc
bRMlrR46lcE1Pm/s83JNyrGxiyfeP9l547KO+aANeWljFCVMmT4kKQtbqYgvEwnwWuQxgCKUwZJc
00qi8+mTWi+07ZSjyYVE/BzDO7Dg+rkkPliQc2nIlnMT9+AJ+dJ90dqQ3eUHO7bhvUCnpytQkHN+
uk4oUzGphT4nldZ39UZAvKIG4TykbnqGKJx4LUop7Gii0xCHXzgo9CLYwQV4IewYvAr0cmpuyPsZ
bwv1w0FaqY9Yc+BjGY0Lgo8CngZStmKF/ksCkiuXRqTefYmyMe0VS2iDBoBUG4uubX8q+E15vJo8
2CMwb+f0d/prDivDBsqVDVmLMXgll59GC0RglzW/V19wF1rL088OWwI6O4i6sB0xmAxBF8HhKi7R
5p1CyBM04hnEHUyo0FRIsHhIk2m5jlokbHivPMi4hDooRd87mFhRYBZxpvp0772jN7O6jmPxcd4d
cH+X50xrA/HKpA4H/AAjm1VlamIpA8U5Cct1ij5OFfraQI3YCtBG4FfQGNydpQaE3QHlonWws2xc
qd0gZ/pYT+4OcqcpoSORBTKwDNUoFwjJ+3IJzrv5O5On7r/lMK7hx2pfaWBzEpB+63/B/YT4jZfr
qE/3g5qIJLsYw2lAoqaAzafmAyqtP8AUVA3Nu8yQ+6/H9wXtCxXGBHoUmuxQFTJC8ZBfUmb3aC5x
YxtUKNeIIQrA6T6JfJAcSf6a9gcK4+gUa73no6UomXVkLxkP4/R6TybXY1Let30is26QMej7CAfn
+JU/1jZJFB4B7BsfeTPiPnmVf0yNAZ0o/dI9HRrAeFlNMHvyy0Df+UyEU4rCI5ZWhc3T8KBG0A6J
x2k7qBLqT1+ylRBMhRQENI8ASZiPlxFkOhoR6EKm2yBYTiZYODxbaNiovQPoOe/E8sFB9wRK1ooa
5Z8oqZv/nrxtq2I/cuBdussg1w6uV+wTKD5oVtHl0cSpOJQj1B+ckUzF+9CxeDoLpIPZrbPV74N5
lI1ehIkRSLszp1zJIgR9PLFAYGig4FKqtJn+gleeUNZ9+gQBoJeuTxxx80S6PRP8lUTgZUyiIo6Z
Rk8vJwhgxZouxDehEbzM8KPJEEpRBJawE5Zmrz3G+2geTqwuvgsvdxVWvUt8se/ZCq3+E83+K7FA
0jzsLyZNWVeETvwz1pAn1AwMYk0IT/8mT5PiXmXsgSYFI0gPNF94cHbyCHgIuiiDHW/sTbdRi4kz
Z6/zxwi0TtN/M1lCVbZ5ozLHLRFqHbzNCfOZceCVJ9CVmi2uDKmgdwEFgo3GbiCe5TvMllX8L7Ma
U85trJpwtdlNTmRAv6cOZ8uNFJfgONVyZ9EvCNPsdfcN92NSj/pXVsI+oZh0S80oMiPml30ciqxd
fn3JmgXmUJHgQkQ9Fa6TAwCdIHVqCaYfoqiAZQPWs2Zx9j+N6iLifQv7VNRCwEz8nofvQMPmlnh4
UaC9B1yeuvvony5ckeU8qSIWoZeZlw/MyZzlkqpLHCoflH9O2GjjK7OjAPTa74hGG3QyuFru+uag
WVpjakQNtvmrdSkIqzN1AV79+dqr03xEr0aN/em/U69OQJye8BP9+YgJcBGXpmWwiXAVuoGA8YUh
6gFbEHqejymUfljIdD2j85M+mFiW8zUNgyJ40yM9qZ5qjZaca++BMQPTJYkCGWGwAK5OEBG+rVk1
BrPma+8+0zoddjQwfBMzA0DVr4P47a3CG+N51ZF/swkffjL1Yg4A/Nod+c3IYaXKnWDY5ySZIquH
T6GyZxj+fTUiZIZD44Esj302rIT6MZl54pwU/WGfOIx5AQYuONzThGOTWRU/eN/me/8S/xjB/uoZ
QYP1vB9tf4+U3PXvGjc6KpMyYerVgWUuV000clKUME3tgkND0/+puPs+selgs+ANdKy12MPe+hnQ
ak2ChCZyIrpq6ctSVWPKWLWgUzSMaWywUpbyV6vSJoQosjx+G2qT0NwZMsFm+oPWhVwxwKJjgmIF
J0v7iAfWlb5D27WmZWfuVImGIZ4K3Q2CLZQrjuYNPhZDbCFUl+pXtVv2dt74H8bwcpMpL2j2qgEv
aKW6e/Cr9Tbhe4UNFu5rulnwFlcTsIAmS8kclSQsm6/dl96ZNa4yZrE1ZL4D89k2P5qKSUGvB2vQ
u5lqx1kILP5zt2Ss/L1aO008Dx4uxELNx6tSAesndSs1uuJkj48oGSRsPTgWNW+uGTKoa/x3D41o
FQDHPnyvogvjtg1fn/U8aaFbQ/bHZ16x5yWXICtDFsvQOvwvWBWmS5n7HNcnm8E1l1gCWyMMM0Jz
gdExfuX4S3A5y06JO8h9+u4LVGsw52aLRTFxmToJqRwVA4f6hwux7bbpOZB5rigWIDl/XIIPPu7A
e+8ZNXyNzKVQ1ZCyK0cP9dhHdfgC1Nf9WS/kOYHLxRTdlGOMShxJADJS3TEkZ4PT06mEFOr0jCqh
BmxgVc+nIc3v6s0/cTDC4H4T/LKIWVi6UhjB2wyl26RHlueGmZM6v5aQdMIgYXbeFJ/QtfNT9Vg/
Y4AJLFbq/iXDuRgX6Fd4cbC96I5fwx21Az5IXSPa5LqMWJp07mAFKyyVKtpdJ4xyjiip2TMBxEPM
fTWns50aGGA+XUr4DlqSTgdhCCiN22V02wGmyAIaUsgI+t4BxIHO23UhOH0ENe6VHqbYfAPjoTai
hbIPr304stiFYU7K/+usklU6EqNIE4dNLDpnoMX/H2nYiBCcfboHDx14bxJIn369hQfE8JYjCqpx
MwRDHvyS0xdmKLXkxt1iEb2fNRY76ptiJiy9GBuMs8BZMmMHiBqs20uXcMRpyFwJhqdwFYkwVe+n
2kUbifW1LFeuYHPD4UD3UvdPi++C8OZIA9CI8TfTotbRJwJie8wtKYLVZOtQr4jPSHkDcP3uWMSS
pnPrHhgifJxde9fhnhV0iRCMgB+AwzEMiZYoBYDMDXhblxB0SvHjiUdlQBuagIIDJfMlSn/Z5pzR
t+lLBR08P73IO+Ru7L2aW+FOWUuRwdZfB/zpKR29No71T4jXTLpCUlykepwOzouLT5e1wlVvU6fh
AAsKwBEMI7vuzFCySGl3OrJVji+bwfavWF/vNmg+ET4uUgjivAb7iJrviipOVqg0kPwqNV2GWXi3
Elz9VXKzDX+DL8wFgEjjoqzEzAz/WeNhNr72jOFfeG11iS4R3TXqcMlRDj6UX4YH41LSXXHTdEZV
Uy6yWhAG14C7x4GPbROjYDlPxcPXw9t81aMqHa7jz0VnhexDE10db3zUXqK+GzC+uydfGWu4iipB
JXhwsV4xeOqsPvt8Sph0V5ePfkguaLOxEf3TZyZZ4TKxRkFkvrCyx763Znd4QBxDvQps+N+Gz4AB
PAm8E523IqyB4DQo600cTLRv1BvRyGqDN4N6Npr1RhvMR3rXSLpe8mjJ800Pv4+qi11U5wVgRWMM
L11dhH+XAWJNNlK9Jkyo2/kCEIp1X/XjKG4Vz2ipoAMsYAPOPqgSrfYBkH23HO9aZPKrk4tOgcbE
dJ0DplAjHqsUkWwIjRkh/gFyWLhIgP4v6GYZEQ0r3Nk8ZCur0qG4eeINB7cJZOFeo/ghGSrqEApe
t+g1LafwD14g5LXmJ61BVEE32d2jgoPiTFwFFRnxAlKrFFyjs70+25uG/MNgSVWO4v6C9Fed2tUG
a2jCC8JWVgVD5a9tL8gll01bHWih7rR1aALINrKkpzi7PRjS806rFAVe7c27QFqUPuYhXnmH+N6I
oYSBuCO3Zex3RiongsAe3GjNL8gY0GmYs9yHb/Qi50WIJYooCrXJHXZNuN6mEFsKHEnZgc7LiPbo
70nyTnCSTx2leVRHQYGjKX1D+iXi9B6l38I7jhPn60V3F8MTKAkuPhvkX22u32VipVix8RhQiH6W
VGuqAjSHU0NyyWoPKNsCO0nTn1s0TWxwSJjlprMgeOR5IyPX/LC7TZidCKQWfCbgBJFpQU2cvv6Z
j01vBcYefUTxIgB7oEj0Nxjmi+VB/CQUaxYgA9aPdJbokpymWO+zqv+RABXExaoVVRj6d4z5r35E
K7wN+VCbi9mCAT7F0JSY6w6CKbK05ouLe6hKRKtXvBhhHGK217prkpMHbisf/iYXiXYQ+TC6L4oH
WMBF1F/Kr1OhkG+lxUMSi7hiTddWFbV4rIeJ2a+9XFYpVS5XarmbzBPL02vsBT4QNtRXylSnU/1E
NgcaFTLPvtQTLkWG4bpzbWhu7HPkHOexPh/F7tYeaR2S7oByCaUUixo6cNSa6pY2qdLuC0pirJJA
DsZEYb5PrVX1R+mZ+kf4cmA50ClhWgMB8ix0/PjSxQAvzOSQzS1UXYYPt6b6Cs3W1D/6bj1YQJBK
9dXeODkKgAoA5GUhKjw0S5rFkNYAEkN9qV1WcFLvsY/PnqI8qRNFQXvt1Oknc9M76kSr9md9kMvD
u0PNxTXKQWEXFPpQzHE54RNKSYi8QDgRTWFChJuJ4xw+F+0SMaz9onSGmsNe4dlekF3XVAm4oB46
QUY0xm+WFh7LsLMEr6gzbLTp5nZuOPoPCrCIhThmZnkmSC+HH4sZTX4N8yjP2QJuDsRX70eEmBN5
BP+gbycyCPZra5v0YcnRAsRm/YrrEo/KY50nQ35nZ9wEotqHgkdPAKSmBAzkPDkQSxdqjYrQCirN
DuJ32g7oobWw1cfUbYBJoBp+7YFq87+Z/hCoz4bQcv8MPcUDAEw94Ij1ZPnt6xk20zPIVgWvh/a3
qAb/KNlYZCb4r1RwcZIUX20RRkjy2s2PcnrF7gJa+ayWTY+5VIXdzzjR1K9c0i/917mU26fUcqB/
UPGoqCk+nrCMpKSbgpBQJ6lwpeoWptHXkkZISJ2PSpRrypUBPeCKreHxxPL6J7aECv0RCJ0gxvvk
HzCs1Elv5p9kTJ8bSAgCKFIRMg1WKYcEENCOd8q1pRGpBknVjuCgLxc60C6jN2lG1X+uyEHoUxML
FKJAVXgekTP4MS5AEb64Tsd0HV6iGe0NWi16sQU3BhLGPn4DPIItwdi6Q9ECxf2Q+3kHWjp0zDui
aoGHdETXX+jOWv6JI6/BQbzpz+jovJNzxhyx0a53GG5BL9WbFsNM20Ao3j8J+T+pADvQIw3kQfag
5ndq7/4LUQF6kB3ZGKQ3+IpwkDI2i9Q91E0FnpZaxH1irnquqy8RonCZZGEuLQ+tDOoS6v0lSTSa
K3gGp8liRKuciEF/CjkesXpRaRI07hODM5cD9rfI12OR4asWBwGcAWxM2b4NOiFsdXaxpaVunbzr
pndh0NZ0h7PhtsMD0YOF36kU8db017zHp7PDvjOsfDWZ/wvbLlgtAM02nsWwKXzlSVEXJZyeAW2Z
K0l/+BqPdFSo4XGG4TO7rpzL3qMBDLLA2VobmIyMbXSOBHnKhr3NPLJ1cKz6R8QKvwCx5SFpVjpt
DCKP7sMQXRd3zAv8dw5T7FTqjK68IveSJrx7nt1ygKrA5Pt0oKiL8l7cuu+zt2JyOGfuZkKq8Ji+
piiiyBXauLo4uxrXhRthRBXgHHgeLV/MF7SxCV66fw/VnBEeIkcEADDxSIal0rmymSYES4jVV5sj
HPCn30SztZrQGAYhohH8kd2afRAioiXEGnkJgd1V7cxrfqMnHDxIJ66buAENHn9mgB+kfKQ7mwlS
nowRbkgZ7iEAPog+ctROhRY6YMSV8QQwvFySG2l4LhN48RirdRpHGYQ3p7tGcCg769xq+dD85wRz
Up9qVeqs/moocg9qHZPjgiCErmRZuq9v+ujHRLR4kOVuDTlz3Q7Y2yTVOWUBpfdwi3HUh+Nxgw9o
Ba3vFy3f0wPDl/w57Fvh9udwDXp1C59bYsl13AqX8RgWhdtM7nt7WcXwWrwnaPAcqVIizKckPFsS
LMo4Fv57sR/AInbujDOLjO8X/XAUmWfMRDrnLpNHIQOVg33M36E2gp9zz6ABcwPpyYOsc1x9hiHT
9wG6DGmNiQbzRvEuoaqyAx3HdBPArJEh50vEZfmdtJPkhdSMSyj3svROl4OOBr9xo+B+MNR1xNQl
xsw+h7cAs/KhuGCsr89lzLne6xycm319XdFyezL8yN4NrckoY09LS8/VwzB8heNbgrFfH0IpvuH4
hbutX7A/ZGw0OQL6Afqjn08UmZesozXIth1xOHKWaIw0bWTKg8sHE8B4akZ74xkpR2KU1wZfvBqh
/xPvFogxoFsp2VnTlB3OURs/B2avBAtBwgbNd4Vp+mrvCvb+uvy1enPszP5W4C93xkD9wd0HAozO
F/fC5AIwtBXFKqBKwKymwCDe/CuQiJO9bYzRFtkHXQSAQfpB8eEPZXZyoA/ZK7/Z8+CObDfjS5B5
I2N99wGc679YiLPXD2ERGWNEN8GEi8SZ4tAJPDAR4eYTDG5n97yEZkgqVySSTBs/tymKLRumLsN5
uR+piTvYyWnBCRAHgTlCBS7EO8QLncg60p3ijhLNd3670/y5ZfIgo8Z/f5iKHEVkBGwrMtwOweQ+
qU8VHzdzF2kNKQ4rjDvc2zBigtXc2Q5OPTQrP3vuNDeldF5j8dOO5LpN2FquZnDgn9CpHV39JONa
yfTKHLSAc4cpQvkFhGdQyV9jHf1iNOHptwKqUG13wqn/MUZiTMbr7VC5rzgnOaMm1YV6ofpiMNro
Hhk07efBnCE5D+YN4DdJoccY3H/qdLIozhY1lYwv4Ox/U0of7o3+Bz7jUdXZpBeRjLz16IVpSYTq
5ZgcmMMIXWIobpwS49XCcorIHF3gCZMomDAYzSuPyHWydHh+0cHbP2gcEciIpCS7UXIJeFi4G5DN
rmMLmsYqQiU+aOCk5atqx+ukGr0wMWNi9AXPFf+GlSoWqhiGPHuv7OsO5/7C3Jj13wNFX+szFYLC
uN3b/mB4AZnABJWDsJfUWwz0bjIDvIJAO8DElTqTydNGpzYyUyNpppXMih44Tw3jvQtodXgzjfAc
NeIHVOqSWY/3L7yZP8grCNUpuN5cPGJ7p/EjPIwNF1sdbGlpy27iw+A0aIUlKRRoTauC874THrUN
LuOVB8Y2xhGoWzDOdpU3puVkhYkRLrRmegFHlgAdSDpr9x8h3JotghnMwBghLd9eoacG/ekFsFyw
7R2aDj7AwP44SmESj1e61+gzd+c4aTXiOx2AxXZx7jQvTm0EbNmBMXuLKyljt2G+PEDi4Hb/XZcv
3PmBw0E6nn0Ysg9T/ktZbVTn5zhMEUuevjGjMQdvXmR4wAIcz5peuwpV1oxXo9XIRBsFASQ2B1s8
4jhMsJ5hJPrRXv8ggCgfbp3JI7MbbbNuDQhytv66nrDTbXUfOPFVUvgCLa+ZNdNNgOvRxitgZfu7
GXBWb4sXFlfWlllfMyuu9m8NC/Iv+eWAL3TpKS0YfPSLcQrucXJonjt/V4Bq52a3Exqv2PlusJ1r
jFhGE9Cc0aYLcCcfuhOUBnETv2e0nLPLAnoGjSgAOUKw3+2GLc9C/p2BnTbTX5xVD/EpAO12/zDh
szglIM3tYnMC40Gc5HkmMyrGDoWfuUdvDKcAgheN6XlyR/eVNWjTA7MGlZa/pvImvvJU7aQM60gx
xjgU1KIbaDJvehXUOcK7bT7z+ACszMg5eubDdoQVNnBrk8VTAS6Wk/R6CJOqgdqX4E0Fx9l4c28d
fHUQXGEy3GYCr32pAXgdwfkwDEorFL7j55ThQ5bMFJzjy2nWAlSwdG6BeEz39bVPb9UAlxju0w13
LMRKj87NSLYMmOPdXbz935EbgXuW0wjrGKZs/nZA6MwfRcj6RTMJkU/R8gro+XO3hJgIOIGCEvJx
+jgmq2HBSMTNcD9TIbemXwZxuMW0192CQ+0FHnBnozn1Smf+qzTqM1IPRgjFZhOIOm9NYRkiBqiF
284zmtNbDsmm7OOgdEY6uGAaIB4pN95nlu89rOEvRCzMN0OGvBcaak+iumEfmt5huIY6sADwWvVl
GolYjL0HPUiD97ad69AKobJN8byhVKPg7i2geXJWBORgUW9BfaERKNjYOC39jEqwIqyA29vuPNiM
6l+37Pg/ls6sS1VsCcK/yLVUHF8ZBREQUdQXl1rO8zz8+v7C07fuOb26ukoR9s6dGRkRmdZRLl68
eDwDiD7aVRDNk0e5RrH3An8+/PJ9HTKH7i7gsg79+0xlM7XjJCTJABeAssQBsDFf9FyBKvgwoB5y
vlGh4GewUJ9hXKtZ2Y5afze+9sgUaQLSbwP5ERpGkgb8rOFS4rWJ6s++cWPAZ+bQMUyMvCA2Wp8O
tA0I2cyrpJqcla2GNyvxu0wrAz7adOC3cGu0QSQgYsDZ621BYGuWLB5n/P4ygkttb7Qqdi1ByP0D
b6SCz7ibmFUnD5hE978N1QPBnLmaRFa0cu16+5V+ImjZshOzmNf2DN+/4pVqhymfU2UlqovB4YAG
JcuWWoq0hqruX83b5KHsfWkTxmCXiEI4XvkiwakBPJLe8dXh7ZhF/5P2PCDicDMEKNUJRz+vqVmz
Ta0CGqoa8A04+XWfeHqrZCyYT/IkIUcUbx8Aa5SPMpd6+l97PWJMV7ICWoU5Mvw48qCsMJCggihB
/xQpDlrdvOFBQcAAgGYFHXIcLqH5i9pLXRhWOIS52xx7nEVRc372xTt/4khaIe3LToOfLC2W36b4
dRX8u6AUOHdC1yu4QWB/03F/2pvpYVDD6vjtSn24xxhl70PFDhSVwdmZ0gWXq9HFNmtaCUrDL3Pu
qpx+X/wf14mw8c/vfpyhHIn7DiLMx0lK/GfBZkUK5jdcvXtY5EZIvS015Is1xtI5dOX2oJ6JMo0Z
N17E5YbXAHmTFxa2GCSgghPE1hB1B2rP+N6DtUNOZdem1La1YBgDeIg6VMoVgLNdW3eeNagURjms
DGUNLk23FMun9hkNhb6v7BbyzlQP7G3rLZtuvaUGDtusdYAJyN6D68BLK8Gp/Jj5As9mpMAsNpBy
lyIfQeRRPl6zWYc8GMmbTAlgSOvX+UAHDp0b741JAOCMqnAgI6AxHT+/dtt4BiKHabdLlHjwTAEX
niC4vj+7MamGxQvkw4zDji5Q3HSNht2x6x8d+RdgXVWl+4Bg1OYjcAv146d+pt+gqySSwj8yuZI/
5oFjxkdzUHCoNimocwqzmho/9LiKf6gp99LJMDZnoQweZoe7CD6BsRJj3QDyFpiXuyzyKlxSAX3p
njgnlcZ1BooFt5LrF6YqfIZhhmwNl3aa8BoEsyB1P/MH1R7WgphAgPtBVFKCI/8QkAqLQX5n/+Ta
Yo0oz1dJs8D9A+ckkkWJw6TCotIg75SYXjZBEoNkjAYEG6AFJTms7CMEOq9VgsFlqmWQhqhXqbeQ
tShnXSQFLv7f7/IeAEMqCFSboRtMBIgDWa9j1XC0aH61DeCS3k3lHOxdxqOE89eIgZhh1FtiTNqm
hw9pSdLaUY3usJj2lLRzAHWqI2Tj1NtAi5A05L7CdHLUAoAqUFZsahypPQSI8euYqTrkB1hO4TQC
lbrfj1CRlpkdc7MLYzWfGY/BkBBUUbSlUVWZI1rjOKXA76ni1fUOYHzOT2jm1E6qcdtImynFcsgM
EhLDyERrIFiu0kPMlouMVfKkxCwhMFZPvxwb3Z1f754HEFhcvKiH8njZoZOU8jHB2Jg7B1QEfH0w
81GkyaOt/og5Wgyicm4jkUVSrRFtXdk7LfzQhEffwFErKnGZRbeJ4fyRFiMsAzGwUm6seGlnWJJA
OlAGwfbgRBIn6C59nAnx8BBJPybBFMdavLbZloKXpD/hBNTJAywH2CaJNQ0RqZx0I0cvFJ1VSm51
MSgcWS6MGwRQBiZv/Cp4BSJiBr4iHrZ5eQpsyqWzk7Uhq04ienvNNFPI3FJSp5Tx2jJyDuP09yYj
robFjAm21mXiTXqjaOtEEDWwmdECPtD8e3lVCf+goNh0Tej0v/FWfTr9quojfoahtdcc2ziYs1iB
4aLQYdshW2JhUuoKMuCV+L43B46m4uKuQt8lHeDuYrvA49351E8c36r0IJS66VyGZYzjGFEvoYXl
0IOGp5lwQBLphkJS+hFt2jTMacN7x5ZD17iv+UhIVOdMJWzhUkfPBB+Bn7IFLifhYTY+ZnCn6fFC
2VP/grtRMl+ewEYgpA15xoZDOMUmA1cqEA0kGmADpa4HwPuCGrCyDCvqwR6AsZjP2QJqYg9O87lm
gqUAnD7RL0vSNwZ9L2ucwZwntwOZ15GsqAyjD+FvVoRPybun4DRExxaPgI3qjWDGGNaI7cM4IG6a
mA+yBnSsvmY9Q8icTs8mpBeGBOrc4DGj2cFLngeaKl/D5z/GdY5GE8YgQBmmG599lx4NULVPMpEC
6wskHQE88U6Ss1YtDL4Vvkh3aGdwZvxhjEO8/7lK3NuLe5Ck8l7BvshEl0G3nTNLHwZ5Yyoo/OTD
31y3m1DTUOHCdKmxIhRsmgArRqfaYSmDJvGdvp4Y4ThJ3laCHQB394c8EkmwF0KVZzdIiucOchVe
txSIJ8jkFk3+KofTMKkCtykczNkFW/BnprmNQb3HRWn907tZxlGcngedJXSiZggOL0w4x6K+xlUW
3ZCNn1/CEZCtOSoFlPN+CMC3jWdDqSI47AR+rZD0LZKjGU3LJpNlpoyd4PeuLYJyhpTByfw5g0bo
i8lqYNcR5f0LbZiPLKWTercyzWM/QfRhpeLMxKV9GTuWpDri2iSfrDZ1rPgMvCh0NVGP9uANRKos
DFPWoAyCCFVg8LpDHMDsMXqn6xl7gS10tQq8WVrnX4gH91kzBZZXPKqFLPnWhyNCtg9Qzth3IPdc
2mKRYNyx5yYp4LgikvrEBnw94GatOEChPHK5yj2+HOvcDHm9rvkgecgdrWKvrDUzCp1ElyTbJOid
kXyUoPPBrOKAoyvic/0c4evhDSYykxdERiTI1wCvEXKjrR7p98H2oa36uHqY/RoDoJ4/iqyh/qrY
BIr3ogITqkNAgDtOwtFk6BDJOZjmL+h4h7Deka7669Wg5M45VDTPQP+FV9cyUxDE6wttoQRf5z7U
rHW7DEES9TPjI0DYiXpGK/0ZFHqk830MujzRxF/wO94pt6YBD2facHW+hVgTzGEG0zwf0s050L/l
doM+ljzeD96+gwUW8PCkJRiy6WpM457VwHqDZ0tcYzCdeNVMhrE4ojmZX8m2buKdg8vHKC0QkARD
Jsx2e2OcKSswICM5TPFRzrBdlfdIvAjObeaAMr0t5K2aS1AAFrYhDcHq4tU0eHGxkJJPOKvyqtRH
vmOGvzFRPKHc87I0JdykKWxmK80odHySHogPflrlsGZYEUe5TYQ/YGPG2mAjrTocnHM+AMZpnM2j
PE8Zyx3+nL2ouyZuI/Q4WiT0FLlOG4G38H/V1kI2/0rnKhS+6mnNYIV7WCKmPGa5BV0daSDX0Spr
do2AyXm48BGxCK50fTgOaWBKp6hbRDgjX72ZgMypl+bOSH5BfKZkfm3z8zqNa5BZVCvG7kBbWjYu
mDm7Plzt8sPkoWov4xXp0NMGOVbuhIA1Y68yysvX+Oq6qYmbDMDBwYSNqaTIYQ4rLwvLy4zuDjOq
c4/HqihDqLpDli0RSMtuA6Iiq8x8mQRqjYqokzbAueMVDmDJZ5NlzjkiYyPW60gJ0Ms1vDfGBpDD
OxBJQ69o2PAMakCGxViEckT7PcwCaT1KBCl/gZs9x7QC51T6u9jslLwLWeWGRbNeVmxwYDIHRm2C
ActCE9J8t+zP73D7pctc0LhR1BLJQSezHJWOeJjQbeIXMeJARaeexJ3kQ9/DJ8KrZRWfX6ozqwFb
1WiFsYWc6HhPTGXQ+rFq2XG736Z79Kl7SGFPHbY381iIfqyJYlKUOBwdCSfUz0Z0PZMrBiRdFSh0
H1BuqWEsjkMZqb2eMf1EzkbyYp09iKPTe75ZbB5qSP5c0/gtNct3HnGOz7Nj+mP5RcKRLrBEizBg
tAqL55WEV1HQ+/ylbHilM7DQchXuCq/qTlAfMHtJyDd4A22e1HMiWLzBGg/1q0nKR9BRSstuIaDJ
msKwszRh/gDZhiCqnW3hj0CyDM9MqABHAFErnPaWrSiEHaxJBzQupnNoJioAxLFQHGZLcVulUAch
owwgenxpJY1GOFZq2StV0kTeZlSGCU+ZQbglSrA65OVXxnqJTiKCLJ6MKgPqgI4ST0MtSzEB9rkm
kWpIlbmBywZA7174CTIKwILt74CRzl9nkLgQ/4oQhOoeLSSN8OCy//V71GMVeeTt+ynbmMuAvEIL
VkfKPOdjaOepZGNjcUwpO2f5YW/kRFa/BzEWb+wR+g7SaqBHP2XykUMS1WPaXa9nld23Azm9ihUY
xN0FJ+Ta0vuYkM099qpi+Yza7+lKVl1EruCnZE5krOdWMnqys6IpsX3jkvthJs8zE38Su/7pFMcQ
pBY4ZWKfKK8U0iQyDajgWvw0ofn6pctAEkjfA0EhcjL6Uj1Ku0aZbHoRwoeIJfDk4Bw2zFCBkpo1
Fi+CqaP8FyfCShpl58pe9nZ2WVKWGwHxF4+emD7wCQhlRHzHiXqt1qDbjYgaCd8jBqa6W1QyLxoI
jVDueqUi44SgJvFLtIkyXaj8b3GwCGny0mPIPgm0clc+zec2/U/101kl1pzoDm3+7uSVHgN3x9rR
ckfD3ZEW+L88XH/LJk6ZqPALPqKXeDpiLWjT3pw0p61SknOGdfyv56/ylkeOFRcdxA2DqNG40+AX
VRHEnYFjvzyU42mxILd0xN7sO9PtwWZlcAByDCPT/nExKa9hHgjG+EACJH8nEWfNeLk2hQKOIqMY
+2fyJRPuBEabIybUFOG30XruIN/4UpNxbEf0rwBWDh6lErakq4+3wz5ksdvZtwWaPtySbv3mbD0U
DFhGqtEI1mQTi3XOZSIoWiALqUG36Rlr8/13SaGkjHVRkNcyGvGYJJY99VrOdoWwZVN9WJwm4wIf
lSJCzrBnlJ86Kh5mlTbEiWkcjLQApeAlIJjEp2URHW4d024McTX4ZRO9MP6YeCIGkljxUJ+BkpW5
TJfxlyWhURdNcKNOfMO+J36aNLsKFKr1X6NCn3RaXnlY0+ggRrFQnh/oCgXVAM02vJQP8+7syhB/
F3B5ZjeisnQuftldWdP+PsDmWk2tAxyVfYqFAj6DmHLjWDQJWUSwkHRsAmQidoFq3T3CG2OWPJSE
tZUhveGylE9oB8L+4zMIpaEvvEjK9Ls2ZDQ1SBI5LV44JnzAPX/j+MTQUeEQ5DOmB2Ig9z3WyC9F
0ww68CaRQISsUCJSFRaczKUnhq//2oPl69ZSbvwQriFMVNbSSipFEo4WPmDDWmxQJfRGB9Ja8c8B
uhkxaVaGlzCvmZR3MPaZfC7llag82iMXm8wdqyWxUKg/2LswvP/+/rbWH44pNFM4ilDAlJmFWt6g
jhihNHGhJ1Qy0oS2IJs0mY+iabDsVqIG9Pdg+mbzQHkom/W9je6ioxayClmSV++1IixXEqVjMOIo
esK5WtjFO+XWXqDTvUUcQOmjROdpQgPCf1EG3wD02CIxlBha9RPQbm0RdIT9MiiZG9LojmdoXFfY
pgF1nviO3CkEasY44Oo0gJBGmslr36Eqb6cPe+7PgHCTOF15aYETCPfdj7nWvckRe6wscpw6CA71
gMt2/aXsqngj0ssqQz23VssavWzm94WWtXQcDAGVjeSIYJTD6YAkXZZ6BNu08ao/sS/9kk2lQYon
iIBLPSFjZgrJ8AYmWAXEZqw7iwjrrxBvAn8OsEa/wDqS7fMMY6NKSbQLNeKHvKlPR+qP+aLw681t
JLSAdw2qjqKkbNaz8Wk69hOzESvl4aDRxLZdVOk2KO21paT90RA5TSfmsE88mU9iDeUuUkVCctI6
YkB/1hQcmXpzvcGZ7GzO92YuCi2PT99UUeqFgD8e2lCL2AmapTwI1sqsOHrdOa9VcTX+oPrxYEEP
nMlfk1DFoUoQONOTBgtipEIqTQZpSMorSBujvytmc9qcahzBBHs6GbFTSZTw6Y5VjMp5UaAnwXEG
5YoVscPVQvBmHffIg3NHD9EcCm1V0krtEhvBLfRo3Nx0jD3sOsdD6nfGjDl0GL2qLSczfvmQfNEN
WDkHdCaL09e0EQjzr3BwkedEDZORjZDkf0XPnJYb0jDk+JDnVF2Je++lswUgn3Cm7Gma4xkiMSdh
JIBNM4cmP9zlHqjvaUrD6DZ94Qmj5F8mg1mWhrAmJoiTmApNesydzcoCQusczXFHyTsAWwXLTykv
61D8DW+VGR5sIJSLY2NexOewycNbpbv0Gc5WwQywmH5pT+g4Ra2ZYiHe+823HdRBnX9AIWc/9ZqM
U8RzAOXnT4y+k6LmmjPiEzQv82NeCBIuLBgem16J+Aex1uAEIggw7JDPTZvFSuNZ6uOIAPOYmCKH
QUYbs4Ee+F8W2CXijr4BimPktt4sXQiCBW7EojI+TV3YvwQ89f2LDkXR3eQJqwqJO52XNSg2EGWo
E0MLi3h7bqcxQnT2+cfiCBZup7qRJytDGUb5wSp5i5IOhx9QhNuMvwyEYxq8dVZMluQkJHBg3Eyx
IVFujHdnshBfUeXF3N/xBEKiHrWs0nEqJHFRrm3E3s+W5yXIqXD/BQipqtlAm0S9o0lH8p2quRoo
BM3Siy1dkkJ6Cj2arQVh/G3jv5OyMm3AgRtPRfbFoo9jbkevkabV2bZZVJmf+HWz3W3riQhfE5wJ
KPhrJcDtcpomvhbxjKbYoTXjRlWZFzWu82gqliy1dCyfOczaVbtnDzG7YrbV1n8EhVbdHD9d7to4
e7YWyGJV6AORBRXexpui50bfQZcBJiPadQsE5O0OZzOusgGksp4h5GNjhfkID6M5NuK4UgDuKdJD
fH2CQ6JcIU7Mn9Z6oFkaPMads9gQj01fhoU+D2Fo8zF4tlThDShA5Mzsc86i/v0XRTkcwNeVAfEk
PzgYYrsxXwBw4crDx6MrgU4XGI+C1+eOlFxXCkFKnpScgSaQOx5qwg674cngIm5HGXk30CLLBOE4
eE/cqXnqiGKkkSaCzMCBiMv61sTjLLnRplNye7O4JxqzuwJY5QOkG9NPUj/zEpWjiegGXUuLuMLC
CyMHNR5wKIUg1dWTPRY6VjABn7DIz3cEiYpZHyObfLjQAfEe4vBr46bIOUb7FMyOY5X0sr/j1IAN
K5tv6rod2V1KPAWXR8w9Xu3d+sdaN5QDNc1t3T6z8TsnnMtIrz4stneAO1RQRFlGjsG8uIxik34F
6eyeGK3MqbTkoV/tC4ZWkvDjVSXCF+7xbNiyD9OsadXRoIEXg0FOWjojb/ZrKIiMQtuu9STq5hkB
d9c5eU7+1FHmERf6zEhlYLnkpIfhFqmuddhb6+WVueEoAdd8WqAe5pfwaK/WYfh6mFeExy/vna5C
lH3H9t38YNy1Rty6/pBwGPig01txcTqOdB1ykLsMaa4UYwSxpa7BqVEcfq1Ct+mdgWRqvGMVQIOD
W06aa+qXD6oZET4a3To0qFskGYBa/Xh35aeadS9ZYIyQt5rpql/BpgeWoGG+UJ+RXhL9VClJAfIi
pYPlBV8wozM+oWlBtY2shwEI5DToWE/2MUczO8kg/1c6xtoFfynLJ42IF6FqNSfAU/1m1IRW+6Xr
y9sVPsz6eyIPRWZPqpPzwKN/ozo65rNIjkm5IVE7FBbeBXGBVyY1+ysn+xmvnNYpp1pn3EAKwL+A
AMVnZ9ffwESHwQaVbEWeGpyBfV2Dc6TSCDfO65w+SXmY2qdjczJYtWcf522vOC8uEQxlzuUnWp0N
++b8sDYNa80iQRmGHGnSOQzKH6fa8I4My7PGMTw2pBScAf8LjZAn4ATutqSe7J5aJGjL8SmaXdKY
JAQwwT33gNu0xtk69T5j2O8UdfDINQWBDSNHrkUThPZn7IbENqziwZBQ81GSQ/sHTTkf8Wb4OB0G
+w4JigeNAVXHyfSHtQ7aP3dRgWBJob+gP5LUXkGhydn+mH+RiTYZj/AjRo4NDuADZXwGdE7wl8Nd
kQF6ae1vXsnyMlzBQ/x4mAtQyNzPjDbJKafaYQg3I6EeybnrRY7sc8F6LGoU8gCSnOwkmi/zskKZ
bJ26FxrW+OZau1drR7f5Z6RPuUUt1zbq/Py69/v2a+c8ZwtogA0SWE1xVWvkAwC2cbN92coOZ44D
KsanXVGReGiNP0fnQy9QYyZqi+MWSxn7G4qfiKcMTi51xGHtFfLEOmwiWEzdwal1taHzDA9ETL9o
0MNzYQe0C60h2j963zgIjW1oi3tn8NTwVAVA2uGpQl4xYbAR8dbt4OiIfI9GfSZ0FwvBiQ8D9eGS
/50HJujn7Wh5tRgs0XQRy8F09+kGsU0rMUSkAR3N4Gx+6RRk4Ab5wQBHLxJozfqSnAp/zaTaQSpu
nU6AZCyFT5zfUb6S8MJCnAyjQvcU5rhx07zBTxUUzg4/c/iO09xBRdyQIbPvG+SO5iJlSgdNQkNW
v2vbOChZcUp51iAIzKp4NUC9yAj3R8PH+NgvweYDtiXX8I89H0Z9Qccfh+yF5jwWzgjLGAK9P3NA
QbEH9DuRXvJEN+aBcJyJ5kCJ0Dt1/fMZhxt2anqwPnGCABk/0Bx3i9tITWI5rwFIVX6zphG6LZoK
gMmiHnFHlZlZTCOh1cQRSq0f8yLCwIF2ICBTiGFigJzKNGYGZ1sVA2RQdX/VCMnDhCrEb5+s47OH
TgCs/K+JeSiQ8rhCaJ4HdFnMoiF3v3KemEi4UgJfHW+sqm3gndq5LP715NbU8IRD0AAhItcRqh+F
AkLC5GMZBfd+c1BVIorsrrf2XwevDAyR7aFRYsSdpt1FECS2MXkdD1xtIO7jsZfVOH5h0YipUZpv
/bJX7pYMezXAE+o0gL1PBF/CEmSRleIGBXP48QYMz/Ranc4Yz0jzsAC8l6PCBnwXH9ez5bvFtTUc
Z3zSxeJWtbYzDGcrPU6z75KBPQcn50gkc6v3F5Ojm3z+rmsSCdqAmFfC0W2WHGDzjVn8x03ZUQjM
Dq1rj3WxwYwcY+H9qDgo07tPXxDauAM32CwiylWCIjxMzOyD9WbMLrvYsErJYrAzTV5e3CnCOPyD
tbe/mFgjDR7IN4eXwZChjUpFCjH8K2CQwsn2DVjr3BlKrMcAf5Id3S36LHaCP4AZ1dzIZP8Rx4D8
uANGwWKIumkfw86s6bIQFo9RbniUqYQ/orwDY+Ta+yjLJ5FSZIvHP/VsuTukEML4i4mnLGECEDCb
Rq8gBOAoYeFJWYKpQls/3sHW+++S/3HJwvx9/wNcZrJUeEOaz2T5tEpOnTQtgG+RDRKWLeLjoYWU
FTgEIGwQ79qzWtDwmHBMSs6XvHu2fru+FveyWkmYSQSWVDxb2yaP3xxX9mZMugb0wZovE+1r907h
FSoxgtOdh1jl0Fc48+QLndCoY5SZN+4ShGCaU+yBoywUe2fK+hiJOmOcub1NUBuTab+W37mOiRm3
liT73Lpyc4vuySf7QktJ+TwjufBSDlhMo+7JuLNKh43O7WO1WakupCye2dfFXY17dCAj08ZBoLMj
2GDgR+nLOoQg5QrX5CxOMb9nymoLfdgCXQfEZyhsFkxEniITzYGXS2x/0osR7ZV6q4LfWvvysa72
PgRGIh2PGcuVkcfbr26H+X4ZNJgJvlICMz8UBzlNgivmjoCRGZGs+bXpd2766Wqc0Yxl0THAlJK1
abKTBkayMwd1DP5s5fkk3ehLF/7rQlAjt7PmP37KnCtGBAHKhJ9R4QAZFtc8dTSRfxM/zyULCb1b
s14pbYhoTIHZAZJm1yEOwYw15jwmexsb2GdZ8Zmy6UnJsWZJ4v27/TttrPUfaLVCyGAPZLOEz3g1
2+ykgntqTVBkMiBz77c5r/7KK6x4fQMP/eHwgEL4mo2bgoX0abcl8noWIvIuKJ8Bs3yxkitg58WL
DU+Mmv1j2CE8rSrze92h4Xb8UivdH/3GlszsDYwv01hO0DOSrKPPEPCrPXgdkH1zLu4P1rBTaN0x
cEhRmtO3jWEHep17xaJGucI4N+72X/vDioYA+HFKTOvtDU5OMf2w1bfWcbjdmAOmyoqqPkBYB6NF
cqAVY7Xt75HKgkgPwXXfFo/Sj79sK9p/VQuqjtEtBZ5XG0nyTw4EBMWD4YxGUf5En+i7s+2oM76u
4O0bLkw5GKz+oELtxFK5cdCSiLQLZOmLb3Qalj4WfFxQrCKFwjbXhkDAMCZsAIld+esykKvEeOaj
5hGnQVInCtDm7PEvtxCJhPkpnDmwQX/xhmmm5aDjYjg8hz8yV1m8piNDDbEAAdGRASHt9HU6g2/v
ZbW5ebqpjzqxsn2IxsebPa626FFQxXAgEy9iN6bGap9x1PggO2wRHeFxU4Iruyu159sc9Bd/rII3
tZgSurJba+y3cnwGLj4UA4oG87WJgDNvQ0JRNjNsXh0HBYrwTHa//6Cusf28e88hD7GMLSLh0fQg
BvN58R8NoRHt7TxJIeV1thlTGur9C5IfExex34+6wyP2kJY7U+tR8vAishJsYB6kOlWwHDrK1PxV
Wmu41LV9tjYMYN75aMfZmwFkTNl4jBKJvuYexQi4Gb79SfGPdrrsTOB0ldCu7kcxZgzpbzAkdjIP
O/c+yQKn//7Vwg7j7zBbMlia+YWBI3eqKLpacL937taECNL0XlRuQjOQOvEW6FmCFkKHVv8WB43h
2RwdL5hictGlLh2eWpaSUe8cUrpa6IQli7loAYNTHckVeic3cBpDBrbKAWVl7/u3m7XsFfnXCP8O
Y/Az+Xg73idmKAcAxCg8L52Ix4NtPET0dmXHKHgsY4Puq8V22O8tu7Vxj/0LL9Paj+/evQ9/GxK9
9zH7zy5zESpW9eg1Ltkel9HqFRbQh6U1UrUmHh95MQ2iiZtQTR/NwFo7vS4m3t0jBiXL4OJGLyg2
JwAOvwHKii/TgaoWq1WaCHtaR42SfEiGt/BTNg2ZhkC6Y7LnfDWWYKwvMyS9z0caeZpmN9txJuar
Yjn3AfXrPK86fromwMGMYnFhLseMPeY95bA+yLo2llMeXtYcQmVGgSf1kv+eksA2mS1or7Ds/kL/
WAu+Pgyd0Or3d26/bJ7Tplf55KdvXveK7/bouYT1V6VjAYZCUAchew0Fl6G68sALroOL7wT9ygwk
egrxQEPIMarPG+Y6/XXN6vbJjVhXpQk1ODAzLCxg4bJpWVoxjVbfuTzN0fpi4c7iBAwsucQOayK/
rMB6HWMJQLMm1fWOIKVsKY8DaoNdIGyHKQzAVnBlua0oieZGKXhA0cZY0rpWmJZ5ebtylVa7FNqB
D+/ep47Fm5d1XMcP1bFOtDc3CcytAJWW18KpJOABBOeg3Fpp9sDbXoMRY9RgNbv7wWMIEFLd2589
xAdIi59WiFawcrGLjRiCwv2YPKFDQj1cOeUaJlfGATVn+KTuxPL+Y5Zg92wZCu8Xy/SiGpExvsw/
8XHj11FBx1WmGr8ZaAHC8FjZxUvrzthQaCJ3q4gC9RrsLv63GPD/er9Sc47b4PZ2Dcx2aTlCs17Z
FIA7SH23ZFfw0GUiO9u3S2/n3f3gBwR/e+/wDmfgsZKNKXIFY4mb+3B5UAXscFmJw8+QPukhW7e+
nU+71OVqm302bHX8wEIV0H8wic/8efOzUFvwBc1uhnUbwj7iE17mF5z6zQv0f9twXmGBbXT1zgwk
QB5U4/CDRADyiXlRp5jvHwwjjEvdFSjUF6voN66D0ChY2PvouZTJ8s4/DqqBXIWlJ9okBY8lQmDh
veFrROIUqZdWbBdhJhUxpiu21kEROVSTGfZVv5FuYgyBWrfWyiZxww6o1np6dw8f2/6m92qdcesp
tqjdXBypOjv7CVUAt5Xf19bpc600EOg8yXobChKtaeic4Trd4pWkqau0ZsmLwpK3nVa9k9/EelgT
LM7/jIGSerLvN1YMqd6TJRLbzAKlHQLT3pkjvU/MYZS0hkUjgO/WvGIw6VS6RMaQBGhvUXeqEY5C
uH/sYI3vPeK7t3cwJ+4dvVVMnWExZp2B9U3Mh6SkmlhT7qNGxhqa2eUW56sMQ2RN8AMhVY8SSAxE
m83sNugw4pEN6+hKA4yON+yjPwM+N3AXf6p2w5k4x45MlfbBycUX+e8GObxmbjG8emLU1ZgbH/NK
zT+syhAbIaVRYbDMDa7u28lVlwKbQzMsId5Gwt3BYXLMKgsYp0gM6mnuSbEExYBWEbv0gX3X1cnf
jEnE5rl7mwOlXRGX+UijSSve3ENa3pDgPEDFPsDXhAmO3+gxuoLYP9mEcLwsnQIf08pJx8WrJEeI
gXLl2igat4Khxi6uwDhxjjQ62yVSQBb8uUpiPeL0GZxP7SLDvpAL3vfU/s9Bs0t3FgcnBpA4u6w2
nOzhAYUYb+PcVTUpkMn6zzPScI5xAXPlRallpkUf0zaPYajBdLpvbY5WdMvQiofRdPrs4jqBnK65
izBNQX2FaqyNe/d+SZZD7lvEctt8yOLKPS4+LQaYcyLxgLZB/3Kxo2eNVQ53wLlENKLoo43IgmjA
rHvG/ZfnLwzOShxbPODV6of8g00AmUZmGfzEhhYgvfUrr2q+ULC8pmxKhNOo/aHvn5zZhbbSMyy5
1YcF8Dis9f9Kybmzdl7wPPDD3XoIsqgTC0BkF7z2ehoXj+3r7WLVh7VAyRj67OAdypEUS5WPZCOB
FBlStVRARbsf2jQlFJ3VYSE+AWIMDXSvTqkJSlOpWydkFyhLOqUeUr/g1a10LkyDf7ubZW3MG+J9
FNRDKUnubileE2VYuubgb4AJEl+yD3uxnyq0KBlS9Gumyv0KMyS7iCSwQNY2UIokwzJ9CV/V3Csl
murK7qblYDfVv13t95xBufKGJCVEGUgNChBLjk7yrg2iXy2D5Qa0lT11uknE3W1Y7l6WHwSdH+sY
6sPWuhzXaR2g5e/r14Ava9aZOgR9TnpOvuH+D9seZpXRTSV13VOObTHmGf9uHv2ipksBiAEXUCr1
g8T00OdEfpKsSTKFBUgfxxJJrVwZyNopiGm9M68m91z8OPRcpSx6dfZ2NsNfVLqUh6evDVwg/qDt
/v8XaRpe/W22za4hd2Swm5aGd8Qja0tN3jsAKyZtSJhoQLx7K1pELq/3j3o1GSEhP/Q5WpnfzY/t
0tXRpnafsSVgeVEMlitgO9hZ8zGxYoFgIQnSJVqPnuEZUdLZLYBvmqFjkrSQXdI/kJkPBZRcOEQ3
aLKBxcndr2HR0Hdg2tMZvzHcUhbvp/dJ9fTEZmFODC47VQo/GLDu82/D+4JCBhoWLbxghcLQJW0Q
LEvr0ts511jJt/ryL7gdYnaMvwCJ4CLyFP+60mJRhuJEgsQM9yxZtKnO5HUHkIUIkHjjyUR653L0
MHXAgEqgs4LJvcTXIqAyck5UmJMIeSxW003/0+JI4kvB9SzfOtLjNWZyBXb9Kye2E9lrTPmUGfnF
AfeyK1452ES7aYVNp942GgQqQwjwmNPAp6A+Z9Io5jKn/qnPuJHRtgek+M9bBKnTxUG0llcc9EHB
K62GMm7ZtB/cfhYmSAFbl7zDasanwWu5mlZ7FW9n3ucGiuW21vmwIyv17As973yzUH1HmifZdO5U
dTNC8/M3J8DA7YBo/U1XDBsAd6papat1oneAXurRwuVBoRxyS5VI/DHo6miSwCQsMy0XyITvSCPz
rgaQkClLGDj1OlqnurPFpChnYvoJ/Uolu2wdFIww4zfe426TEm+8N95LMD8bGTP3LqzhewKH5YwQ
OseYxyanfbxoLtv8GnxrKN7X9n7GKBji0dG60WSibzJp40ZQXen/xReOPDhP8M/SkQ9s0HNDLRfd
yXN/M+abYIQOaKdIf2+wBAJPanADMFgGiwGyFeubeY24ON/zSgF7qwkVHG0EKPZMkj2CTx6cJsgT
DmUNjwda6ElVh9xSPtwevLrtgAoREVQlOLKdtJKzQp2VW6KnXrIZ2rxqQawUMkS1jSUymZAoAlgW
IS4BCUGB8HF32TaiCRGK4l5hqhUGTbTy2U5wF73E3/XTBWTUOShUKrkoJN15gj2sxnMhTCj35kmy
uM5gUHiYqEjFRCatRtkZ9i30sx8XDnqK7zP6JtLOyoyQ1iT4MgAWqyloDwHq7aHbyYANfhw0C/UG
fVlmBZzgHZaiou9RGkzi4nAEwo4JzySmbqIGojRs9o0OohI6WBgovXPWOU2vS3/jgCPPrr0rg7wl
uoE2D/+JEhyNBfQMUhPHYDJfaVbNH2OxLmCaERXGwoBJlTCc67Cpi2o//1NY+GLT8z8f5Z1P8OH8
ZDAPxOUdLBY52gC1OuObBUg8QHpMnBCguBMjw83w4q8gC3oTLjrjmURpos9JqPBdkkBAH8iZnNeH
nHOTCbDr5DmtBzyEpIgzgO6wAmfSweFtvqo2UAbeg0Q+fPfg+jKtmAYmD3ACxQt6AjrrvsIUwAb3
1y3R01hnJUC8oqMQ/0+HCIcGs+iFWLm00qwTuTSV2g1ithyuw1AflJ8VFuUz7hDf1JzptLn3JPUG
v1kk4kV2xpXgyccG+hbInIEtAEEK1aeoZigpr/dKoMMix2rQPlWy7gRW79F6MZ/NktesE4YAf/MU
mQpMZTsFeSXggrvW6JlBt3zBUA6doi1iVgJhpfwiQaPdBSUb4vjGP6pXy4uUINLWOBUaJs7J1ggZ
kQylspT9rYWHTjeGg97haaUwxQnWGEnRM4fWiWLHT0oeih9xT+EHC/GRpFIJSt393pFlwqaIwXMM
Tg66Qz7uJbrfDzeBrctd4+mBc/F3NMVmgBIRq5gr+EHRnrAJwlyMKLVbdOhCD/3JvloXdZ8aNnvE
9MyfWRkEHK002L1Rwwb1Tm8vlAQO4ivkWTA+4IxTb1vdhtVwur2WhHZ5UhiMplsq6Vcmm99afNvQ
q6pAzRGNnWYjFLXzUtQmvG87kJNLAAhc7g0q4ghq+tSQhIeCqVn5VSx1+2/ZbQUY05uG84youT9o
sl62U6M1LjfZs/kCujr536Vh9bd4GCx73dZfq9XqWftWf8IvBnvcJa5Wq8eF1m29GmO6LAf2cIFD
uhRxw0Cml4YHuWI0YSxwHqLL+qavEYKZeQ7BFpb/kydZ765AwnCCZDl67DUD2kO+ReZIYmMtxFVg
5eBAMpXi5CcslFxrZe0B3QbUgVpunLJuYIHV4G7cak2geC+toFihTC8so7IMjIPNcPqF2BBy+Zr9
Usv33bX5ilfW6FY2r8mssWjsmEx2tD/ROytN4GVkN++DD5t5vDLddzajc9CuwNBiegF+WIDRPWZ0
oEhIsX7XKpQnX9OF2jTc8VgGY9w+a2S5BaZ8m5oacnKuODFEh/zvAc/ikDccLGjbgyEsyMtvShus
U5LKHQnssgZJiN8gO8WBhoP46SqbJRF5RJA4vRNSGiLmFsoS74oasUq6JC331d+k9Bg8nGPZqFyW
ihHRiEWfm19bKyyUHB16ZOyEJoBKx4ct7J9FZFl5TQx8RJEAdBU/mcEQojJyikn5IZxE6TwBcBZj
0Int5U/9x57+RxWX+JNwbZHtOMQVNV7JBMyQ3McxE6lS/qPpzJYVVbIw/ERGCKLCLfPgjNP2xnAE
QUQmEZ++v6wT3bvjnDq1q9wKZOZa//oHxrpES9UwmVkMwJRr+zxl9C4kuUh6+N8xRJJjOUIkipyN
ru29S+DQ4Et4JoNCFvxKoYARfFLxfGCw54L0q96oJTjgs8txueRJseOCqjgJ+bKfPaNAaE0LPSd9
UbaGu+4mijymg8pG6L9lZM4j4xFIJmOBFcaALragdrstPcSdTjoTShOk56KC95Vl5x8PLxouHEIS
D0qBOn02OLUyW2QbwZuotkfWyLpDqLaxVUFrYCc+VsPQpLhBzF7wzILuBTWQ/hDyNXRsalmWLc0y
Ucx2PDY76NcHFrg5cCBMvu4/Hx7IrmCBC2rmgNjK9vJf+w7fDmFswx8UPK8xVxeWEVZysG04USjK
IFmI4/ACu5ZTNGb/fxFlxTngI07xQaXegG4qTzSG1IIoxg1YMe5ZsOkKlggk8lV0Q1XA3RH1Lc/K
nIL33/zTE+b3QnpqwTpAzcXriROSg4FphVA3pcD2MO52Kx6nyu5tkjsp1B7b0jaetfYRHszQ2sHW
mghOL3/7v3iKf5bfOXN1AViUVs4ud+fSQHYd0GZHsgjsEumdkXdZMFFWFuwQzEcyaM2i2WYhMs4x
KGEWuwWIB/yZ1YU9HFUOYBZjbG7JCcbQJjL8f9Z+IwoLQU133tTUdMk7nl8qJ5tOSdDOOME97ybY
cUKerLA4oFXbHCDUBWJAt/ZeyFFp7gOe/D8EA77ArkPAzo0VrwQRdQxRQ2xfuNeL01vg93xZbGuC
pMcbZX/jwACLnhbTD24slnADFeQtwVxNtxi7BBhe7W3G0zZvZgWZH3Wa0FOPOXtRS61y6FTGbfcl
4mJxg8LjRJBXENuKmr5/skXob8d+HuFRdgzEls8xIvLQQCftEwwvcaD8cWQIXCu+7zjfBNYq/A4h
MlTmENhiZhnL+/XqGjPOF5QRE3ZNTuPJhbf/n94BWjOsr5uy/s3e4EVAyGIFK7W4pjirUTUS8Qoi
A8NYHGcUJDyXQg9DUURRsifDzhwuAfIEtYxnAjUdeLZQhS7wnXHJgv+TRJKjNyCKZoFyBVTB45gw
pfO/DUkYUYhGLagsAVcxKbUZJN50Rq2/5cIRkhCq4AWyPrFaLPYowPiSp8BiFRnfVTXgvcghUgUS
n8JkK8/Fm7ss6BRw2CQ41yKVzhtgF00OK+xa6CJvi6XDloex2WC6cwDVd46xJFj1z0JH5gBMUyym
VrBVjW1g7qPZ1LZ1oS7kfDsLDxKxTNTr7ccDpJjC0R4G/cQ6uaELhox3LyjZgyIIng2XkrvBzYYC
TjGs8/j8p+sSavuv9bBxCqKUW6Dy06mcGw/M8rFmxjyB18tmK3RlInzCjs9Di30dFhgv4QhVJhCa
0QwNapDhTL2qo0nqlOejOTyiy6jd94426loHA8ihtYsAFsdUmQbun0Z9/aTxFWIh8YrJTkMNzLWI
JguxiGTCBiZfbMoyTACEWR4s7cuLaYG4eJLTn+OByIeizrwMp+UQaRex5iTQBLRYtVlqgfqwQJjJ
h5RdeCoPTD4Xl7FF91ijZYVjh3Zh8qAvayfCvQDDHT7kAkiQFPoBEhongoLTZCvhWdsz+Oarmb13
0NN6RdhTpvR1Tyg2hNE9FoOGZvNDKNV+qP7B1S+wC0rk0+DlPp97hislKVjF4aPav8+2fBFaJOTj
3eolGYzC3UjHZg3l6FSV7BhOBvsmPkoL5vC+7Unx32p9RK1yK59TDPViuhT4N2AOQ0dVcCBEWQGA
liwyKTJGitlJwZH5aD3LItHTFrXJOOiiDicLfCInjCP+aPefLqCf9rM+aIfEGELZv9AyA0G2e0q9
6LpRJhh4vd1q5AkkNwf+NRLQZfLtKmhHY3xlscPHzusxr1WL/ao+vL+G2ltjO/T1OhiNevioWR9v
ZuebPqQsWhVM9DM4rWGnf2/g1e9bKNGe6F+EFB87msMGrHD8aulEHoE8tuse1lCDxk1zMwL3nVS5
udzyn5XR6tWPlzuyr6wi2X7ceoY8NBqG/fiBK07vFL9DtG1dgnwO9Ur2cblRuTJ75UIKZ6gfPA65
vEPYim9BIjz2hMNQTNKrAt0P7kXDAQfFkIIiYXPpiKKzky0Fx3oOTCJsYn6YyIwcAEaAk7kWaGcC
7N4JVuixAeferADMayuOHQ5ixudtbOzT2QENA1Q3PKUJl9J4ptRJ1bgLMksoTbNJctql7DyHTxYM
p+IoO2VmVzoJwXEp0lHAeCywzLyvL9u+fm81u3QGMBFi5hTckli/k6yBRRYjUgOCT8USYXyXoFHD
VJ4l/vdm4by3UWM8ZQoeF2ZhzYh+NVozNHua496kbtm/rV9/ylE3QpOQivMetmpve4H8rD4CYeMM
4hLvVHCpT5jwWWF3EJvrprQsDBHRbIIwWQq0A2Myktj3i8pNj/osITVtxTBWTDB6zBWOhgy4EYSi
fmax2Mf9XzKbQGKJWzMlSdj48AOv0Ka4DTiPQr0YV1Q7ZdAno5ZNhUq2pENgOFU8gaMZUCGpZhe1
GTqmdLzzCyDEcNmbvrmGqNEc5bEa9r1ShP449bad9CcRzzmHFgfed3m7jcc6IV9CEBSf0HmXJlUR
szhEsKW7wkvraHbqrONdk52WqkbTWQ3McQuGISzj6vIgmYa/us62ZWU11OpM6KZDXOqAdb+zD211
c8/vD14R2yxYHR57yHW4KI7GdTCyxgMrFXKxsZcdiRFRVuOriGZTqL8LkyAHSrZ/bvSPIQANdm1A
vYNJNZtmeMn/al8SZjzjEPYYyPo1BZrCQy4PXtkcklGPBiVxs6OF9hl72NJtjX8BHsXbeQHTW711
8bAbV1311gx7JoVbRbDZBmGpTaPvHKpkZ0wTbzzff0tzjFumtD5Xs27Lc01fxBeYx0+ESGyqzQ97
USHbGWjukOxGUYQMYHxPKoGU8BEOkPIBpw4wHIhlbKZjVW83zdN6CR1ZN4uYxtDz9O+yT3juf1aF
RrYFjzta4/BnMxHQyGGsVINl95yMls1dY20hFcIhYhwk77kEN3JsppUO8Y+brljtXZ1uE3hVAT9W
iD6ESdK3z/UbR5MxvQQQdmJ3Mm3Gc55GXqtajaAP9lBecp9+lzzdstni0BkJ9WASRq1VbCKeMMzy
fcYjI9Zz8Z4gZn6buJb9qF9bTwICY1NCq485LETk6vZFdqgIJ1X+ahI+8fbf5HgelYUlUUtxrJLo
AHV3I50F/E4HAuYznPNvgG7ZxtaV+UrMKZGrk8Rs6Cd3EkJUdfkT7MS2dQk57K+KzfhnDnK3aomU
erf86Q3vJLGbYlPCuuKtYVByht4I/bmPE6EluWxzXTo7KmEfhgs/lXxUNpxs+c+qVftu3yxAPkdk
1YVVanaXLiTFxVQz0iZdOy1zr37tW2YPQ1LWvm+XTrdD4oVBJokmKpOAJjK+bE0NVlYFDn4u7we8
iWlWMx0JH50hYysAzBSoY8PYJTIgZ8upVcugorO+ajGE4qeh3PwpLh+7EvemjwkVCimohlY+NPPD
Y9ngINQ5P7x6R9gFqvpXXeJXRb/39jG/SxhtvKGEmymFu/CNGAkfjxSPXuzxOGFyq6JWgHaF40/f
BmTfMpbiYLuDmItTT3pvKrgjwQeW1Ns+Yvp1NEMJLRuDL7PNoXo4ZWM+woReHF2CbMXLN2cE+xZZ
tlWQfhalar1iQPmcBw7gHYYw7MjO4dcDZRaFCSbcDWPk9qVHFyLveSsdKUG1ungyU2+YAFQKRosP
lSnxt4CHogkl8TFafH9OQZwi4Ug9M+uZqfkC0FgmFkdzk/5FdJO1kZIzw35BTITfMWflKP/d6k3L
KWzyPg0tcb5cTO77LGVOHhmlk7Mq3z4pPQia8EoMZC5oqs+Gxiz/2cWaWb452HLYjiywkZNaewNY
bS/zzRTEePOKePrKxhiEefc8yLnLLD4jdk04N0I22GXEK7PzOA27/svTFsLWE5t6Nky9Wrz6RuNl
D1NBXlktNrWjuCXH8gAZfedytL0MYzOb4XGwE0DxQqwn5lhkJD4ODHU/lmcffo2DjOaznmcsjlHk
4jCR0kgIoiNT1ydgKVR70EOkTY+gT9byQgQ4rFaERtyO3nCsk2iKTAHIg3nQgraxtXeMZ4XGLi+n
v/v3Doh4j0ekxvOSk4QD80TG8JsctclOLq0B4qah88EhQzhCdR9SkZf+8wfUNzR+U8qlGoSpdLSh
8f54y8e8DaTCOO5jWNSasVH19wmK9M95U2GXAf3zWJDxmQbUkoUbJJCLSP1iii10pAhO64e9Ylrl
SKsGCL1loTLcdiBAPkOxiwViIoA3JGResTGz8bAmJLyNsAAQ4LloGj3FKhjwuekqWz3pIKFWQkON
XhbHC/ESzPYYLbiH9pQhAIRVYMdMXlQzXw0ZTDOotwYlTdOgmEql++1mj2e4N3t4+SFgG6KTYijY
W4xonGdgAKjO1tABhQwS1Urh9XjAPyY9ykpg1jjtr+a8akkEzofkE5cB4W/Wz9C4Du3UBTmiTaVM
Ny7aoba+pU5VIzCLF8lBtOyriJD1/3wiePpwmaT3A05DKOl9zyvIw+h0VAhd/KJk167NW4zboyAX
ZkkAG1ioUxYyd/IfMQA0uJd5Uu6njvKnXlPjQ4XDUIdutoShYEHZV3pgj4hQMVjie/ALgwLSEs9k
n1OCUo/dDaAmS83B7gnpH+7+rVUnBAviva/P1z/qWK6JAxMzt1cJBSqNDmZsL8WL5+WZ05DNAAng
D2LazwSLeQcLKEWsMsMXgC7UO4w09OIA8k5+yZEHhYd3dWzZ42qqQ3SNm5qZla2czuqIFDrjODSP
UCEHOrMO+UYvJ7kgFCvKjLUUg3oZdoHDsvGZf6mEQfuYLEs4ioI4sX+GND+cY7QdYs5fNpZ2RDnQ
kaQGRZYURT7xUjiJNk6/YGZTEaC1QWskJnze+XDQGgMXS2rfLSXAft85JKWlH1tb3LGJvZqNn+lk
H2HjJ4Tl4x1XiL/Kbs/HDfmJpHf+cUVA8wmKWfwYHdxUL+eHnlshN2W67yDpcvY/wsn1/QOmMqJ9
vjUf49GJvDI4T5OFeKQK1IStcRdO3EPeoh7S2oQNBqC6zMYz+bLf6J/Y7XYJgJ79GGE6DHD9vC1p
4lcJZgMPMw/gaj522vXpsIfifbuspwoQIZtEDDFej63RmcILV1v2kmmACBspAPUMtIgGvzwI++6Y
2Unpj1W/Y/PSOTex8flaCmMKvaGcX9aLHnyBGdaXjojZIuv86RARnu4bbCTqKVbA8DfcQIVx8IT6
+1gdDtBNWm6lhlNMUFR6KnlZbZ8rGXHGhxiigTnGgIYmnXbbKN/oHY9nWZ4WswyDuBlru84Aq6R0
0pyy4qqM9/GitZ5juE2VVQHSQ9m1jqpx0C4vzflUXoMEDfYSwPri/XHy2s4Jh5T1iGgJ6IDJSk6x
nj82qw8T8+A9Bzk1pEl1olatJwMWyT+DWOKdquA1FSYJxR05tktnvE8J7BMm06b0s+vM7u01GSt/
I1u9f3b8MEtu0s9W7iqV3sNIkX/8JtlKA7qmyEyuo3u3VQlaQWp5TWFDwLlm13peB/vngj8wwpQa
JHCm+Dkx41hB970HZjqLD36eYOgCfhXOlAdh/an6Oc4Mqn+U/Xb79rBkhe6M4Trjey7HyNEuSsdQ
8uhQhzOSB8jFQRQ/8VkO2/SSACdAeshONdQGdKeQong3W6my0hOPamyoy4ScSLsHhaz0lGV+7yhL
Jf1zKUr9uIFFGizvIc0AEKv5Rhy+4rlb9fo2SANzPZ6JJeeSsTyiaaIOArJqyLgTTs88dw7GKmFu
+iHLmmOeHkAUK26E79rfy7gTvKjaXAzUUZvmzG/Qzwl3Ist3Zx2RfZjYMaSB/YRx1KGQdPiFOWSY
vme4yyW8Hf2aCoHL10z+uKaqI1Pqo19d8pTip+wt3XDzsjbEPPohXC3Z/vNn+K8QuKDfg+U0EHxt
Rv8DE7c9F5gSgru+RQ3RuKPVGHbbdSk+CqwawibwEMWhmic9R7U7FsagV9jxlFYHwXDLXSysuU4t
oZKPeezXhiUmUJBxWXtDM9rlgbxSZtdlaOR2O5emqv3mnWzAx5ZmEEwPNgdLjCHx94p4kpNOaFaQ
V5t7dSOFhGduhMks7G1GMubU5EW5L0/+wfWHErSEWhG4MBlABQ78rY7VasLf3wduYriuEW4MuKO1
ER5rndLFwIIALF6A5+lkeNAOHyg+aDPFPFJMJP2Qaed2ueflrWgriELqNCEuhbT4cA9lRMTPP06P
2QMyxYsNBboe1a3+JE8Cs/OgtbiOPXegw8zQ9y3jaHSBFu8uRz4ggtCyU0cwoLuEH8LjSAAnkyOt
9kxTc4MAmmvISHK1qSE0ApIHG7FH3oPApBzAWSvFTEAWs+Ij6xTquAVRrFhlLorJ3JfWI8YgQgiW
sAJUnPXJOLMb/C0PYuhEdWPCSWiFJ7SERXA+G8DeEneeNDdS7as70BzbD+2lKSjrvHOxyhBOjHya
IMKrNLbQ9j7Yy0hpkgXRA0J2n/vCNVO8m6Ov0Qj++8hg3NlmDfucjS7Eb0rYgxQ6ytFluqQAouHi
PBDeNg8x/j6vByYliUD81wyxqTHWgm2NBuQsgotX5LzLMiM6OEkPKsqY+CWkHigcD5hZozK0bWYX
yoJDf4VvtZjlwSUELYCcKKPKA2HUrAeTJtLDxBwLu0lCRumqRkMcSzjtrx9BPRKWIwLEF9B+aonX
yG7/TK0QuQqg9beUHG1T4t6CjzxPDkCumK4B3phAX8L2KcfkA7O90QKXTcWhuIHvQkwJsBcN0Aib
GkP4hjiv0nmhf1VJ1qBWGeyEGc4NcSUVBGgPsYHZdPCv5ypai/LliNN87NI9akzYIe7CtroQEY5j
taFsNdRfjA7bqVC9zJ/M7k/cCuJuL8r9a2anXtj5NaRhildbGYspV2UdD0Mhv2dFieUveGlCWsEt
F6FAcDwuHB+4aDFew92CR+cNkevAzcIHAJ4YmTLeZ7/vc9TLnJQAdx7GCS/vceJRYiK+5oYKytUY
/30mmHcEMz+8mhkLe3S7drIQuneeMrEehK3DGcJCpC/yPHgjllZddIEcQbbEUYV7BuA6e33NME/Q
Ax6rJiM6qr4+EQFOH/jcWGfFYkSP6U86hacD18X5S2MGUmRsCaPgQ4R6CN6AqHpRuuAByEB78T0i
f6jEHAgkkIGRGzHt/pwjbr0w0oKMzBBY3eIyDV04D0pQNcgYFPBvKnqM23nsXna8X+dcFko9qn86
zYReWmRooHCZqyfBR8gP63OcUGW+uLeRVQaI9cVgtfBQWNt/zhjvIqj79Xbs8B2sGDbnNZy61Q1M
UAhQcFNC+gcO8a/JQsC16lEi0DJkm58ObCBmNWPoNoRpwVxawZr5iyyRsS3p/Vv9RmVezjtKfqoK
oCIuOubWkHrWBOGtji5457gz3iC4MRT/2QppjvBBh2UiZru+NJ0ZnUDtZLvJ7NljgTQW1xKmrfoT
p/iBATM+K/eF2X7tN68j+YD/yGW3IoeuzH1NMMGqP/Q5jdlPNg9W6GV8tIBy5ZCFMwaMFItRk04/
9oSHnTHKB2H8xwCB0eWwXuSP92CmCh5N9Em2wayHGXG6aRMH4cioNXp0Yu3ySBtWCxFhDKQD6W9w
YmmhiI7/oFKmwXPsA1H88N6gsjqPcYcT4Es1NCunpiFg5VrFtG29wS4HIvj/KIBAR2AbYUmfCbv7
BAUd+1UfvN3tK/qcovaFfx2/YLmdeQUnU9kynmBYFM7uQYWbpdOTPRtfpmg6JK2eU7TjOT/PXv45
Ghvn0an7mqPt1xNG5e3mAxBROoBREFrIV5ge12RIs5sQpMUiYHHj2OgQ0u3x0HbG4g35FXXcV7Vp
TiE9HsekEnzdtiPS5/XS8cKXzljBJYH09j+4gtJQCCkeeVPo4yvxZsZ28vd9mLwzppU8nn6ftJkf
pKz6YyMX50MLBoVYyc3p0AhW1KrtCQck/v/lS7QCwkQTCJLiOTLO3+u5WP5ciJtM9TBM+i5rXUQg
M7BtG6O+kxzd2ePYGM2ZcJSSkyNC2RLouqpP0r1f+3995ojVnizXFaQ/OHbQQseModlnrpc+fPyl
wONfP6ONnHwI30TC5rnaS3TciBh2ERWeLyZUhFK79ZKmlsTEmGLaDJ8RkMvTIOhinNth+TUgL9pl
ny4upZQdB3CO3vO+LJJlEOnwaTCogruGr+hRj946bPrgCNijz+pTIZuqnjzdSmGy9+CMpmKTbhRV
Z1iGXhDt0FJ8bZR4CD3M9hz+Uqev806Keb3MsWmOKAOfVvM2wxeDAEQDidkPFJfeauqfgCiOvelR
L6kN9OhvYPSgt38xAO5/9NMHDyBGsVuEYk+9z/66fPesPyXXT92k1LswM8nceC3DHjMZMliMeIoS
CmpcybAGkso1VuhfjP5qtBkxPXBUK940pNqZ+TkIRONHZiujaP17IWUDWvUD/weUghQ19IjkgzSS
JbE84Y8Ts2O8b8oOd6ovs6WK+pC0UsqUsrCrJgAX2xVjn2Ir5BJnXJ8wzARsFM2XZW67rnJOaeC4
DqPCUnb1NJd0lB2prf3FCPBg+AxvKQzMPRNuuLM6xrDHsX5/HsKNQp/PfQjC0rjHy8imOwzvz83D
BuW7p/MOtZ4evqdyELJcIZjQIeu9p/+DtnCHrZ8UdnqJmX68jYzMNxMUFRDZj8J+8KVUJq/VPe7b
SWeiPNk85smmCnoT1BLEGpVGmViDq0zmD+gUOXADs1u1y29jFR3ovMfvtqWRTLYVI99uVQjmkl2S
wzPaVFaxJeHHqdz4oP2xY82IlA6fh86NlwRxs71zcQ5cwPcht7/TIsxk4+U/sCBZ5sSHPYMMjhGz
bDrWyOCKpi/786JJlidjErD+cFYZ6C9NPCIPiNUOuynxPJBQ/FN0ZdPzMjMLf6jMuD9+NR+5cak3
sT7g5Li1HqITfzPYJnqh0oTT0MrnDsaySHTuEfnOD0TgRvC1oW0HVse899QrjJP+GdmsC35eei1n
3WTMo7l9PEwwOCWzNV/zq4XK0OH0BsKDuHl0YgYEVKrX18vUCkM2mzUr7yj+PYqt7MOfsh68emEo
svnh15WZ49FyfVOBEAj7Mtt1s8j+NIgIP5tFkS2kEby2DvKF+A8UcK8Vz0wMxDcbv0ifp1GSJ9Kp
ALp/69nAHDB3WHQT7V6tWWRxkIFaGg3YLqo1JWh7/Gh9JFsZOfZWO++BFm14RKVTBAq5/WpGu366
qn0UFsmS9YYXyhGnp4n+O43s5mE+yRMzVYxdmKm6LxLDGdaGD1tlcM02hdquNoj4Sth2cAcE6GU0
GyKg2FXn4aIVc6hml841KHyt/m2FTB/Q+6lN3stjOo8GFitEwcgLB5cTd/pRu33ESCc2rNeP0tAq
eicZy169/RR6W7my6g1Ge3lgHBWELRE+h+XyOVPp4PQaG0Akedq/29fBquNIL/H8/95xBF+y5/WW
LT55d156WBij2IRvstK2sx8NJKQP4NX/xOonCcsB/XMYQMgyq9bhcaOM1MdbbguMlBWkBzsOTtm1
BSD9i932uoHOh+KlH3AtljX36WX28PwX+yf7jU1UlaeSG94FQ04NbOPY9L033TSCrWvpLkaQnSFR
DVAsMNWs9hdyi/lilDclhaDRK3r7u4L+C1hFCBA/rSlLZhRbw58bj/Tfb671Flp+y1iFss8+2jzt
vyOujNGqsa33dog4pbQnVRtosNgwCLLklDSEfslwATXjaN6ymRJX/Zu+xuYjNhmU8g1nF+EZ0mNO
nA6MSadYr9TXpmQLToQcqQ7qYEVZgoEAOc/fFZrA3pZVipUSuZUM+ATvkY6jEfQuuA23fL9D9Bsh
Zmrgvb6GQa2XnQl4zujz9l/WDiYKUEfomiBawdadPK6zARCCLuP9zBEH+QKqVm5Cx48AvYGI7wPZ
xdaZmjwCFISufRlNdgNHxaWEI+b6N/D/MG67wCnJWuh5iwhG2tHlsgs2mxpKvuCRynMIHHCxZWGb
33tboz8Kyg6+CeQp4inxT/98J7fkDKL/dpKjIT4kEJ4gIweYin11IHPK7OOVt0GSHIBqI5wVHtMF
I58L+nAkdkfV6fbcxv4eN6o55pAuPEZrrQFRjCuPyo9jmdZwuFszXKJTFI6XvOVi5DoQ7VB0yZ0N
v1xMCX53K+d5FdT5Mfx2+kuGn6o/3H9K8yWbQrkuslNUZPH4Fm2iBiwjas2vpG/NKd0kUAuWB9Ay
R2aFPUFGUEoU5LOSJHTUQr3Ca39eb8QxXbrMo+vSTcvzkxtajj1+6zfeRIrA+JcIjOjlgRApeZcv
iV1iiXGR+GZt9sKihQ76jpyBAE1fvEhh9I8WR6LT9oE7Phdcb2ioOquQHMWRBgZ8FM7m4jcVZ3Xv
+Q8CA9MHMgvlZUtshYcPijcdVpbMegwrDJJA8EF5VISpa5nEqlnssa5io7grGehED2SYEboldQSv
2SBksCmOyJvSF6hFcs1mg56P7a4EkPChUMesrE+doDJs7+2/awEiIAHjzTNRz/Q9YB5N3UqQCn92
0MTGtNiyXw6tjq+fPdg3dywMyAJhnt8hTFHuwIBluTyM7kXfVUlsM4+Zdej3vWM9yY9h+Vj1MKRv
Vmq6i6D3oYmpUMkbfSh4qTvEE0Y/lpMiNrZExGmTxzlSbY3nllE1I2Az/lgvPBqMYoz6zfwthrJR
Ja5WGwGGBYfPxD6PA0GsjcPP+U21zC4MDzWFjbZAMEI+q6LdipYaRagLR2vtsaw1TMiy/QvXUBo4
6f4+WuVR0GUs+Wv/ElfhME28d3F5/7yKNC36jSyZvLZNZz+7g/a6skFk8oQNJE48CZmzlWwBnAZq
+H0FBbe6dJMqsj6d8E/7YTzHXyaFkC0lpWD7oaxsg6+ETOon5h6vHvPN1B927qdaPeR73FkyStzE
L9owATc5QizUhBL/O2RK6kDpkJZ55X8Stx2epbZhn9mkbfjoHXoImFU8x7gpT+t3BOoZGPkohawW
9ez4i0KWV/gQCl8aj2iVF964nKgZRHNJj+/Z8KyO57/s2h+YZX+dNsuy74xIJs0WX9nrYDI8T7+v
9fzgfKNO+xlovUShULhZz8kbrx8q1T8ZcwYRoI+xQz0dKrJRyvMfWWWjESprasLFsAJLT87vD1Jh
AYbPZAxTep7zk70+UafVX66tXr39pdffHCex4nQQDV9+rdCxiU22muUaXTKVGYUUth1qvJVYbi+k
EEWGF9PjkqbncjBPvpf+FxnTx5WUwweX9sb+plMERnXuf5VpNFWRYMWXYbfKP+syweFFTK2qryPV
jMri+UO7f4gkTDLvmU5HZgu8ZBQPZ/gOo543gFRuaODXl+Fhx9wMTAsUGsBpkawqj3JnM6Qo7gyf
AfA9teUaipFL9k++G7b6oOd2kLoa884kpDZGjExizAeekEMPVHZNaoRf2a6IazXL248+4Gv4iXU/
is6CMfB3s1FRWoggQqad+tHC72bZ7wxytqvUHXWkjvLQhe8OqbgbJ5MR5B6vv1QQFPoQVVrjRS2d
JssjvJQ+Q315iI+fXeR+f6z/hBxz1JkpSBVBwda358nAKk/q5ddkvBZlsWRXbGZ/5PpdxvzWs9WX
S+1vaarsaRXYaX+GInlFpCI3CAIXss5rfKODcQTczvMR9bFUsIfH67fHd5i+Gyr9OTyn1WAx8Pqz
kTX0Gr2VrMr9kLoAN8Q4rhgV8eqkGTos5wWjmk0J9eQcYzABLu0sB/pWWbZG5bNHBMeZoPuSnSJs
irGzcJeatxybzymH4tdwybwME2gUAFc4T2fL+i2uNRUcciDYG0I6ruzexjA1Vdlq5n5YM3I0EVds
cvuEXPBJsIADh0JQGWi6+FHS7R4+neWVEVxl7ZWxmY0Z8mNr+XDngAjVbQ6Mm+WWhBeOoRHmBmw7
vtSmJjEwMCLOenIdYyZPWrdoH16qf3HWaWnnYuvfjMHUrskHnWHlbzvQGMLZoHqhi5sR63nto1sE
s66MJAmGnLpkSx45uMfbZkzrqkC58BTNxN8ihUUynow42j6UZwNImjxz0wiihQSoE4R0LuygSOLD
NsBPA59vc4CjcjKjZdxFbyvgGR2/9WWzC+8hgmj30xriqYbnKlo9zTuS3ZhSIkmI3OvWQMsi7/pc
pIc95sobMLGeTFHuGT+JN0zxTA/U0N8rtt+uT6owa/MHlkGtfZcSXo+eFNhcsQeGP9SMxKIbZr7S
BiwLY2icKIozr+dsgNlhltDOsosxoiAL8zXN6B9fIn6X0FJa38oHxxeS0ccK0DP2mIEw0yT9rDko
1gOlxmP1mHX+1z5Us55N14dXfka7OjQIYFmICFpcPHBImBX25t5b0KzSHuZPc1vBRuXqULpUxiOs
cxa848/SBSVLN0nczwymXRD2z1w58egmU7rf5MbDmAUBes0D+k59XWHao1jzw/7lTQfzPXcqNgKq
DVib5gFm1wNe1MclDn0xRkmMsJ6B//pN1tB6fAHlpQxgXW5rE0up9+S1xgKsNk2Z2T4nJjOt3p/w
C2VGvzpeeQDXF5iE0VXeR17fS85DrOmeABInK2Tkg0/H27ouIa3EVs8ral04L7BL0YNCWrFST1jk
aQTgmTtIxL7/tO7gHni8sNo4rh3Y6hkV779sMLxHL6DrP2rbMdEOp5AZq9mc49tzegd0ML7OzJ8I
pEdooliApi/wl06Xf2av5TEckXtOjcnJCxUFdZpg45Oe+l7M+1PMrTDDUBDx9B3hhNGbfsDzDyka
hVHknPz+utOrVAytns51JPYXa8TFOL+mAj/isXq7YX/Hd28uEAu/ELvYd84KDIcX/HMHKHf6cHip
y8QIfcyTmNvpXjyvGV3y3/EipJuY2n6MVjjsffUUguCmisncG4EgGiC9IrT7H9NEJHk44iGiF0GL
tvJsxfJoHxhr/HOd/k3mGANQX4PjWU42UXCGAX6nhkbDwvidygvEf3J4uAk+fS0gOhQvED3AJ1XX
QHn023C2qDtTjD94yERJjeXYSkZD8gdplyEJ4DvVEMzcI5lPwkplN1z+xKhMX+sMRAjQuyUAxbS1
NlX+XEP6hR4Ug89/kOkPlJpWFdWAGv6BHM8io736uHpEa0BnYfT9Rb4h2yc/2m+sMQ3xoiRoKMgZ
tPKIRGBCBb5CF10ISw8CVVULvNMHYnDUbpiHUL49kFxrLgyIzOLTEcUpcMzVQp0ophwCC3K1FU2H
a0RrtEOiGRkb0YHGyN2QC1iLj0/wU+5Ut5UGWESIygo3li8bAGgyDSqCGyzoLCmA4LcD2HeGASwh
0qiEozMm7nDukccJMhBu1UxPOjMe+fKfhlcLDjZTekYEHoqpEgcBNn2PhNNTawM+61xGdQ5BaSvz
2CPmVex8XaG2FMbplCZ+ggmN4NkLUQv2u7Dx9R0e+uFEnf/8C8Ifcmg4di5Cz8tc94d8t9hr09ZW
Nf15+li7BXftSg8Nk39BCCLt2CtIaeiA8S5jWFXZZvSX2EJvAdQceChLnN5UmS+ER9yCdWVHC38T
L3uLt1EthpuThRfHP9FEsX/gOAM/B4mIiBEQgWGSixaNoTeNaQbNASNtZF5CSaDSejGiwOp+TFs6
tBbd5XITz4sw2x8bk79ooWF8QgrIbifCJXCzGRLwygXtMdBJ5tIZwom5ul0gBA+ABX6r4wQF03qO
rgblKtLQxWUhcp4e1oqkHKQDwtE9NbrFYuh878LHBYUMSvCgCsZruCOIMP0ZUTDi5QSWnCDhZ1p9
FDMZjOyFDukPNQt6HByqapeWFawb8J0rVbJy/sfSmS2pii5R+ImMEHDilhlUQMTxxlC3A+IIgujT
ny+rT/Q50dXdtasU4c/MlWuIOmC8yeGLkAV/31OMExLOMjAzwepO5g0HF+ygDDxB2qMGRLNFOgLQ
zyPucSMXNGyGN1WtH2Ab7p4zWe8io+GevAZVNIVOFHz8T1ROizGIHVWem3DWikHtgMuCz/DpPpwn
pbftNTOATufknIO7+2RYNO6HfHpBA/OwwpAjlsSiLt3lUyQlKyy6vJaPPY4922I5VXNwi50n2l2O
wAE2qJLKkBEbrsVfshLABfACc24+gBJPbV/c77f3sAvFwu66KxAkc5Zbl/XZCMILy3IwmSt3FqhA
6CbytHOaG/0fUJNiYta3p/4pY94kEwXnLC1vZNuzgWeWIzFeYRC27esWcdhl/jzS0nNX3714seDW
j2obcqXd5bPiwZV3Yb0omvBy0k+KBdJYLmDBb2s7vC2iOuStbAGfIFXCA4Fpz4eMBhmpCatkZC6p
wrKzZN3ILlEcH3hM8a5Hzm6TFurusa/1tYBRzXjDC7jOv0454mpQw1RnE72JfpPYLyYqDat+BRGu
eECADPFIg3kBeWo2z3H1p5lG0dwZPkH5jl/jHzXE7OEHVBlDmBmsKiz6UK4hL55bsdjKlfhLGokl
ASfGfYzYuzhejMzgvQ5YDcP8ChaM2FdslM7EH6YPfGtvPvIA6gO8UdnSlf++FniHJOcxr+IuhM4a
yV1G/mOFJxBSfAPyK79UiFRfYzv7spcxGTqRi3Dd6m3GY4/utx4LJEcaGyCAUWARpC5ub5E3XMkK
pb/2yQIIZmxuerhP9XY91orjzRRmf2Vu9pnuXx9DDq3L4vZZtK5WvbFdFWsrwojy2n5ciL3q69yB
+Qj1nyiicpHSvA5Psg5s9pkbiTo6cHrEIDslsaewG5oyoQb2sGbK0KJjqiq7hvukx8vtODzMW4Lf
JLa0/XX6WMQ43UlZBgyJACu69SF8bGNqG/P08d671h/dcvPvhcaU5wVWQC6yr+fxC+Z0vgZtzEIr
8CM9D1aD6QLpBScm9McPTsJaO+hg2SWExxp5NiOxss4utpz84aNx76BgnKv61hWxorxWKOFgnxwq
P5uPZPXg/zd/YLTZh7aIJH/gV0hqGxTaDrFPfj5J0449vgDyL28lXLUo93zWxxfCCR9mvbjBFsMq
VAn35dLmIwXTZBMFfMtoAeqP/1m6ebsXFbjuzeAfK0mMoPI1TrvDnbrtO5u55u1OXws4zcyxjxtK
LrmC3LBJGkLievY7cC/zxapGZa7fWLwaVybu9Pni/SX3+3DErdKL7lubOg51Z3o3P4aymhPcrjfx
jz0AlYUdzax8+JsndHmEs7ClWeag37Xyj6O7L5SWtxk8/mnDczPM1pA6lAepxvV7uMFKg7MbY9kM
RgnGyARI82gSSHeDRiliHRC83hziVzX/kSmdzcvCuaqjurRrC5Iswosl5J8WOqs/p9H+sq8LKoVY
Qg9ubfeMAQz7UhwMT9NjMZ6a3+lsQEdBjEzRtht3ypjAbmz4m0JEJfm4X3iVnbf9CkdARNwDRL9v
lc4az9zH8Y63Z9k3rg+nF55n+oehAWD7YmM2OOO6aSaI0YebgQHQnJ6sCYOm8MKa/fKuGgMYzEYn
9zdtn17xBlp2C38iEb34H3NeOA+bfgK5llMulL591hZdCwBrvjnAs4q6/VnzdocweYwzdeXITO18
6RpgQjHqDkwdH1mQw67YqzbL38DvX0a1Bd53KQijLuf4MUPUgdcpme3rLmwvsIrDBi8BGGxMykzu
XdCPjflHZWO00HB9s9hqeoHWyGPXEvYa27zo5LSsyW03f6+WKudccO57A7TtWOCBq0qK0npXR2ma
4VNsEwPyR1YtzQKRijgWQSoALfwy/H9xIlZ8ffRvEOopvxcf1g+mNP2oFanPWOTa2LIylqguGOrX
BAZsm0wqr+Oc2bczBip4AaWv8PLP7Z8yzLrj87ig5eoGfetL8zF84sIJTOXTt5a2RhxGad9PbrdS
kK0xt/PSJZ88355T1GTwmmrrFgp9ELwzT5oRdBZtBOsDTTJxS8NrhO5k/fj4L0Tj5K/dTJ/G8wTf
nnt1/Ekee+jWo9wrMqtMSH/h/KgDshfx0Kc3BX/KJveXd0FoxPSHrYRC54obgdjAtGFp6bC6eoEG
6XHzl1YuweYdk1uf7xVxjANtYdywd1Hg2vcRLwmppMSJP2ULD0yAhMEBjHQLi+XzqDJY8OJsAnHx
3+QzPMGEBfIonD/2Fncd/in4zXTsByJj6W6m1ayGHT3WFmIg9dsRVodEA1qM0WMbAWEDMIs3fLLZ
+Qub9YXfMMfSEB3sBo/BN8SUAx11QmZO2xdTEZYD1Fth0vBZ2f6hwRCkchDHYxOqEwLHk+JTpCSw
eRNtpr8vdY5dAyVl/WSOD+sBbUJfpdSVVpvUT5YDNz9PAR6YHbJ/Ot9vhtsWhndAvRS4kzRK2y2b
oriis/MJ9ENDt5ku3nSFDZdKZD0Xi/ea6Ka7oK4iQ++6WrCIF8kJ7Nr4gsrtl5XNE1mPrD6oNma6
x8v6a5ycyZBbUYRONIUZIrM27I+zCaeCaPB3dCYJCtUhH3zh1wPvN2qRotQzd/QZnD2YTxU+pgTs
FYAz/VTsbzkGXHUNbo4eXLJyc7sDtwqmFea1hIpwvdcU8RULtwUUECYR5FB8IJQK8ghltorjPu70
lLANIvwX47W+FinxbSmGD5w/nEksYO5RiT+YNkpI0t5SIajubHNBroYwTemgNrRgK8KyNmaJkaI3
22Lnkfsqo0UIFdp5jVgL4kXDg8heAmcV5lxWIEYqHT5/cY/LZonIORzH2Vtb1UymCs278oY+bse8
p5cYQQmWCx+zP3pguiacWhU7JZC/i4rzWnd/9Xvu1ZftwolMNq7WSNnn86vPfy45xEcbfo5qF9NS
fMk54RH1pht+m2I9Akpb0NpfYwlfufOQaENVaD4XB0oQV2qlkXKd5QZp6+VBXHZakk2Ahd3yvoF2
yCJtJAlAf7eInvCgYnfAtY8hZnkHQuwkEuRE+KayFuE2DeFqhSIck19xY2ORwsuR47iym/8/eS8b
t48heAzIaeHo3tlVnob1d2ZnSCngLHl9wDMI5kYZPK3XsJcoq4HJye/17I15R9vfHs1m94lodL5M
Ch/D+wdXj2cbUp7uiO2R0OhgBhKq8Jg/RxIF3KJE9lbPXZfFGFzFvpmIrQhuHOLfDjMRl3A9HAAu
YFyF9BYPxUALc2K2lIUG6SvdwakjNe+GjVgxFaLTb8eHaJ35vlaS5kFjJDiDCLSiWLvo58HEZK25
r3CA+bn7E8gBl+PEL5P6IvnEZFrvlB1qRAke0HGIkBkBbjv2b2kfvYTQOh0p2bgbKfxZOSUgiWLe
yslBK4UiRgzmEKQQ8zBmYTOWQCG2+eMT2WkQ3Lz3FD+ol32fal6fdJZDgdvdADceygxE64McmPAH
SfD6y7zdyQN2W2eBf9j/uDh/+W+zfkjKecDrgXJuIndAHQVR76D+Sx4dmDlmUuyS29hPu15/GLHf
BPJ4uTz8FwN/Nv+gQg1iQB3EODsRMs78ONKDmJZOLLUJRPB2VVLyVojKvJJTKV6+aPXlnwFU6Tgh
jI79jmZkh4QIqL1hT6eAwzycg12+nIXdI1MpWMZXTPWNVctdLXCFZg0n9iEsGf3re2PEwBs4vRIu
8DyNtRvN54DsGk6O0WeJJYihBTCufpgzw63IVeuN8aWcKnkKOeCa3FKGG2BH8WS9pYCh1s/GCzlu
MzOw7DfDAC5NUCRNeLPuE6yOmaFxRZ8LNnueXPEuvXSQ2Bmgpq3UhLP+m6Pcq02m0EEkHHADEMU1
yBndIibwHtYjkhlWuVjduPReuwE9uHVd18lr+nSndxup2Uz12os7u+ekF2rxbdHKXPF4RJ+LX2Uv
KYVZjS8MrDRkymj7UKdXXrXIorZXjL/e20QkxsCAmwJHh+jq8anVAhxDcJy1LplJvQCZVD3VqKIX
dJhmTcyLmy/f7sBj8HZeFGoDV9SpunjOvE80qxYXfIPLIePaz2SqRJZiaSb+sWK+8Q6hFeE8qxrb
jgPNd2mHiONogC2G0QCY+cpQlS9VD2Mozg1sL2CVmBw7MTAQFtqYNSnm3ki4Kx4HAjOJZ208uRd3
O3ECKsMeZyp3Ez5bJ/eA/QFCzQMNMkRUvBBBgMXH7MEDjWKpxEWxF0tgATKRi3Hd4RJkEGK2+Ueg
IaZ8/07ji1D3xHmn4b59tgmAAapq8L/wWyFqWg/0iiebzDrjDKBGcihDs4jtpV2gLl2j55TH9Rnv
xBBNFuR/KbU0DThsCWAomWQn3NwQ61qcCTEfPSFrkQzJYGBqGscfp+1cIeOkP3v7gf8BaMb26zzc
MMYAZOFkhkcO/itfQH6sePFEtW1QQph6lma3HeZUxmN6WKDEDfjNhSKGyieefv/7B1gB3mA4C8gy
SNuzCtUUvHJM+i61U0h21YZZ12t2aPJM7Y/6+1+6L9s6iCaM5AvicW8o48RFHbeDWSc6b8HkeIk9
h4Xr1VaZgl9pmeKvvVpc5/hqgQvUHHH4FUpSs/iMnA5q3JJDFlIluYSCVI9GBxgcbJ5ld/+hYUdb
fpr+66f8vb8aIpAY06OPJW1EWoPzvy4TJN7tKZ9Dg1btymlCF4hXz5OvH2sF7k9azTvHPEHf17qK
q+spqa1yftui6IxO4QWiDblvbRA8SoV4oMqq/s0vEdvPUe3IdkN+VyNTE7pwlXq9YxD9q99nY0ds
z64CPZc45V8qqiax3nwFPXrVtSw/RJ3TjNa9QNr9v9q8vqfPtIUICCVYsAkAbPtDHDvZs6soeNpz
LuCq7+y6QxC8MqGbF2ZcJ8hE0EAvRQVg4CUFNnHdTDB+NIlUCqGZdC64xBQL4G+bBcPV7Ezxgbh7
G0fMJLF3oYSzihPrYnAjWEqAdh7RjrBZgTlhFsgiB1ePFatlWrGGEoqCQZWG71lYNdkLbfxOQjGZ
FVPZ3myO3Vz7yEV9bFmNSomnPYx2ODQ4VVK5n/FnLJ8MWNqPI8y8Q5own48A68rzggi0NqYzHZHG
gt7ejVkRBIod4nHXtUFCeK/W4fOBGwvzMz25NVEcWthbFTwhHeS3FIlOx2rzP/QaLR+2F/hq5fQu
9guyaMvlIZYtwA19uJRq+hDr8ESrmvSTGqz6BYe7v4sSrDVkPYC+NPKx+isWEL+ZkjhdYGLTB0r0
wSlI+22UmYuD1iGiW/3X69kS+gCIit+EYGrvm1WNMO40ahZZb0HXuIQmhDL7tp9B+YN6p93oCZ38
54Q9pGew6toUsODIsvqJxpPNCa7rbA034etn8cn1pWDczdf0apexN5uFK1tAGHYSCX8XFc55ew5B
shobXi4oWb6klQ2mM07z0mdiF41y5hVgb5kkc2ofHC4kGP28vcxBpgSTw4aaLUsHqx98z5U+lOAw
sEE2P1jyifT06bWnXcDQDBStshhGbqSpsTDA7odzqgvkuvpecNQovOtChZv1NhaLm09mMkxVzhvQ
1yiD5qoOZSU5k1PsZ7oj8Gs1HoDdwULDCgNni31vyf/5Kv+/vOgblcsO/LBOBOiJ/GjCaqJjgQNh
iXLIepypevIadmPdF4TlsbstJJXi4l+YYH/75wiGfURE0QnqUF9h8/RjkFYc0kK6EeaOxNuwTZ8X
MNRMNu7LOQcO/B+HyEQ8tZDyMyLbu510wegi8rl4Jbcpr58Jqi7Y2Ra79Ys5YWrcjAduQdSWuZn8
J9wYIKzD88HhB/ZcTGtRAEVww50d2g8yp640+XyzBC9jtvWOs2GJLtl4BU/nfR+v3yhc4YEOsWIc
xHX86kxbMtTckDC4PtITt83O8mL9diJdUMQSgm0O5lwQypE44eKbs8pPxp/S+dwAbB/hmqYmRUmb
KjSTUvLgoWG7yZD8pCCqVE1ApoUc/eTjMSfLCqdZVOLFQCgN8R+w+pmae2YdPxKa0De6CCrXgLyw
TcUjgH9pi4GXdYqRQ9lis/nz+cQWbCUvkkCB0/roacfuU7ElMGEU0lZtqc1yauUYte+lxL6HJxuX
i2jcZAZT5SnpLmVwzj06WSPdzKHOkaxzp5Aj7BJX5WK1Hhy78ND36x0D5YJlXBINgpoWer8ev2MZ
N16QRGpStjVHG+18oiAgy3OlMASGbo1IAOHDAt5cd5jextJXSx9PDAjd828oXPo+kB/LsCs+NLnf
M7KbeZ8jl4+x/8QDjpmY58sopopxgXPPp8GnhcE1nXphRUwIlBhEaKIlucatPf/C2/kigKZ40jRY
nDBvSSw5Owf4M39xLGl3JERAVCnM+jgpJTjFibOVbRxwFtzLqc++FmjDRPb3YnNr+xVUhlma5fLj
2IQcoooz7RTA9LHq6M1e1cxZJXCYQTiQ4YGXjUaa126wgMrs17hiMzWhEVnzbtTDt2P8YMei67XZ
HyJxP3M/4DWQQe1T1WkGJ6UwXxLQhujCaoWpQuMkzRYLIYyl6mHZZWWCRGhKQKrccXCjvJRtJyII
/0u945j/B+uSnSCPL4g2EHzYsuOYadEMX5UR2sW8glJ3LNGrW5LTmTrjvGeMn4jvhEUgD6njuwcy
pPrrPV0E3+LUvsORnpyCa9TmmErowzh7VWrXUtEZMFnzytHwrMx6SS1rHDLO9drMcTmgii1PieZU
YRXygPZxnrSRAcVyiX6sqOSK58Fp4qSPAIJm0l7xVmLaFuzuE3hNbagRBSKOW3/0YQpuGQyWh2Yh
H6Ns/TBoRpvnHXjvytlpZWnJArU2nos2ns4d/3kHJRrU2AAoC1KgdFIWDFZn/0lG0lS9DNG08Fmq
SAb9NtNU6+71YlK9WPyRZorXdTNkj6wpFPCqZRQbvJ4PTYJvq8ZqBCIzSS0wn/sX7qQHzkOIveTQ
r/YdA15uqNjvZLbixs5jWVrodtBmU/SjklAsjk/a+G1ByifEgUFpkgRjnoF14GujAqA0Y4/Vih8Q
+PfhIy6S8E41+Vuv0J0u3mfT/SX7jvBgIfDSHaWnCWhSTRAxsyCTY3V3ko465d1xyV5AkRaPphgz
tcjbQi2WB1dngLDC0HZsLW+AZ192VmxqaWnywmeUu25lOabnHssC64d38t0uSmO76pL13eEDNAes
E4XXBam6CLfVSO9jHLbaLE84gbzSasSMRwqzy5UZ2QV5K9sbUwtjT4WvDKOfctyQm15g6ys64c0P
m9Vpb+EdoZ/3/WGhUQGgshTmjL16DD+YjR7+Cn3N5ZyzR1xK1dECuvTznHoaH1xuApmC38PDo0V/
diCGEXnQ8OUCjabcFjz44g1diAz0RJ70hRMer5z34jZmG2Bp3uCITjzzfukN/3lOYaBmGS4uDjZq
JMTJjdMYNEkuV3n/c98Xj3YLcmF+sRGR9TBCC+S1/FFGwKjdZsuHPWhZbMFGNIa0P2neGBgTUeUt
PF8xA/L9zaqzqnC9NDgMcFinUvFsCdeKM29jrG9h2zxrIzS0H6uqks9rrvxhdlpmrPM3zQ4AobbE
asoYArffP+Q8EOB3HmHwSOcIWnF3osRPviuOwOav+qQ7yh+H9zpq/kXN6Cd5cJnx6Vu9rzGOXkkd
DebAXGbJ/ZZ7nzkcWbYinLT5sD8czHn4c9V9XeVfQGh+Tb7h4GFSGR+K1xe3hhtQCeMekPOIO6W2
eR4AAJBGnbAOePmQ+FqYbTIHA2I9tyCnhTltwZdiiA2yOAz0lzGzVyu44HFTOQnXukuoBmTXRWu9
EFI2rsYteGwhTp/ufp/4RNlO0VRScXYcDn368jhuzfDDoK7j2F2OKacfJltYkBfSUAx+FBh+XFq5
x54NFyVMbJyGhgIO84aajsXzH8h/GXXJLyQgfN9GRQ+89oImTL/TirCYejIjP0Xov+5nIKtCnV5+
QMcg3UjUA/xj2QW97u7rZl3hBskVbS21OoCbA2qGYPRY3qzx1+yIMoiNxc/JkhLQAxFtiDSNxQYy
5musG50jCK+80DYMOpYq0y/W76O3pfDSntIZvdDGqeST26gIuZECjOpUPDH2J07XZd06IdY3O6x7
r1bztTufYevGnnGk8Ea+PgsumP402Td/3wUWNtRoQYQQShljq1ejkByn05Onli0z4U4Nx12Y3UBq
NmdaWQ6BDdoaVDsJsv4lEaQegajvobsnfat+xqvuDfRBmuo96yhOHsA9qL3u5Wv8UNmj4gjBzkN9
Ik0y5xWQkn4bMnDhf4dyFrCdQ8gQJ2AeXHfj8PVxVY44DldIFI2eZp5D1yZTNZGMWQoIE4esIBj3
Nu6rR6yf4csSEgSKN2UkALA2mbFg5RTrib87DWk/+cTFW/28guNNJ2F8w4jPYMemhXgrmXbpV9oG
9R/kTdqejviO3ZGgcLXoSHAY69KUGSJ2f3HQ8qGBUvSM0+PIg9OjFwR539Tb1oe/3UqQ/vSrh+p9
uPn5TYeBLguBkfmxTB6ZFUnEPGRgofiR8dFx9CkuczyAsH6M7xH88fH9GwIJ6+6Z4J8sPrq48d93
+6e37wK4j+9wWUcEPLPXrUhEYC9Ccjv9w6dFXCoGG6s9nf4G5iQLKMmt5sOAFocJoDj+/gZha726
6e5727AWUbazgpA3lhkhbaabsduJJCFN8LnzkNoViD4LUuFRH3UKiAW65XmFKXvhkT0LsJg6wOW4
29stW2fg/JSH1yyOm4ifjVjM7i1X9gF/ItsXKWj7xOlcAmvSfq3xvFYnaGxZnZXDYU+8DF6G0/ec
pJUk98Xm30FFm4J+/jzlc9U8yRy508EaIEOJKD3eHgDoSbEOHHuNh2kaQRZmlwbd7WVWbV7ABFf1
vG09/n0xRoafbg9IkDKLngmRtmrB8WNtrJhTlQL3TXnBl1fMBt2qcBQNV1mHG5gn55xgHmhdhlt2
rT+z74bFsT9pE1KItyKxUzAlEHgTgaUweME73O9pSLhD03xYucnjgC7YjHSnFRF64jAJkLqnWeMl
dMiHh59HP/4Or7N/wxYNFe0ZAU4cH9robqVMFUC30nXep5y9EcrexkIuscF22KxHJ0/HOwevPXMH
qI4s5ivFK/FvE1y8Mw+cgygBpPqCe0NdnSCR/xuwSCCBVBrhXYAD3hmfkaH0r7zG5h8Ri3AK2e0a
KLkZGCBPrWiMDmD7xHXexJyRnvf8FzFgNQtAQDpVpvyr9TmUY7h7VDiHOoSW1sxkl05tzYMHgN0G
X9eVTR9OohMKphJ9jWMjmBEjYr6PN/BE4sdf2LixRmI+kjU9rXY+XK8vseyElk3L0fZ944Q7FNd8
38UmjPERSxzkr6yq+y9PMk7QlcpihxX6g9WS2cMKi4Vp7Z9Xf2lBmvnBANxY62ybGcPFAYepdjAB
VmqQ2+N8ncQvcYhK2he3jZvUyegBObMLe/E6NzFEBxI/cszO+WAZ+JiJTuN4wNgD4fPhcK9a3b5x
hwMUcQ9EDmWe8ZGVG/P2iaVAd3GzL8vNyfzRCmoYVAOidMjz60AtZEX7aDyl630PabZm98rlw2UQ
oiwu2uvHmB+RHXhB8ODgSmJLxzRAAunPA1Y54eCHXTkjJxayX+ZJ+gC2cjvmIY0nJmWhp1A6z44K
45gIC//cxoHQ1HWTmYTLzlGCPADWlF2NwEph75OKF2aX8Lu6Q+zlZBErAFBYXK/OXCg4JDxzC0Xm
XZl4oYaSiA37gFfaChO3YxEbAvdHP/71tLbOeie9zO/zRbWEkoJkzS5oav/mepSCGMKQIXoGSzbx
vvw5HwpiRNwqwci6sVTder9klQwsJikVZzqQbwOE9+NAZoLdcV249X2WJkmSrROfWaoH0aWrgC9j
ftHm0qOrB599QVcezL+ZGV33uNjyYCm7ByMnvcUL14aajszUxIk8SUDEgFEWWIvTfg6mV/JF+IJL
heGX2driWsjc9PMYfUGf+TW7y45pF0hwAX81oQVUzFgWSIABwy/zvzKUbWXH3n05v1DWcUaAwzD7
yWbGLFve5wIU8AvdhT7pRYQcsExgFYOpK+LERAI3SwxCYCnymSc9zMTF+cAGpV59CZWT7cuoWuqN
vfgFhCxSqQE8ieQyWhOSyIrSCRhPzBtHHfl2doB4tYNbkfdsLFiRtNmlvVgVrCT8z/J9VPGRJzHw
2me5LTd/s7jRZlMf/6zLiFY+s+LuQ6oizc60lcaYrRS4PApKEe1oduezPyG28Oh7QwD1vy0vVvJ7
gdEJo5gG4Y0vHhYM2Tvsvj7TosnGI397K97G/UiOG92bNDcLVUdt92QQud8MlsS2myvWrefFxZd0
GlrJQvhiD0uyQ14s42lD9N9sT1DiZMQfpRLZrUZ2AfCzLgsAlF8I+5NdSNvR4ACubHzmoZIeWNFh
ZWd2hS2sTLLPMH+73XuslgEE4jcMr1dp91qO+pxcbwfFzenAe97pi6lHNUA0a2a8TBjjV+vM0/gb
gxe35uXHVPF4J5eOO72svOSwke1KTUYIcCowCwj+Gf4AYYvM6zpnoeA3fQf3eN1mbf890oe3x5h0
+Abd7KJGaoqJR9x/Dfc5H6+6VI4fq7jbZqhnsEMHljYAsGSaYtg69kKEEG9sFOVCswbqoN1XxhrG
98AJTEtXBxdFblADEKIw6aNb9BgY+eP7rpgjzR2wQzqcZn8zC8lKwm+78C7gtbOJZNyUnS9HFFPA
aQxvrdAtDfTB2wNRt/1FbY76k9GP1teor1b85XDHKfy6IH81s+LML2y1ItwEcRZ0Lr7pfWUbDlNZ
+KDxCJ5BQy+hXfz2ElYYUNfDsOlY7/PVh5sZOqzOnd2bLji+9oDVAANU5iv0UZrMWGi/DFo+X4/Y
PdKdtkdsUG5+tWG+HFXN8O/bvrFLtMBFZjnSZfX5lleSrqDy8Z5+Cw4A/7IbMLaPQGQ9fl5jvLB8
ieunyX3Wnyz4k9BQ2typ8WcPNkygI6pwhBWKifwf2HysLjLn0rWeYzQDBspjlSePEnhlWrKQAy+e
vFtEokZv+XsJi0unJ/9Hz4v/Qv94ppd2VVj2eNpmBqM6elMI3LWx0pDZkd9GRy3SBf1jgSfTaGPg
MB5M87NV3KR/26qWCUcOfvBwiu0dGvQvBGQcDA4f4/uwOhvzyNLR/O7MWfUPcnEVD1RjVsWnJXad
5mXSsm7RUadXNqY1xt14H+ABhh8e7IHu9GnRtdeQwcpgDIMtko0P8BDjolGCoRNF+Gmb+BiIYuHD
tOU0Pv9N8c+mwEKPYNdQmtd9bF2MZTcaQA8TbTg7ojMHMbAhuZXa6p/Ggt4npPc8oV27cqRe47Pd
QZ6Fw7rbHC52e3jEYwOiWAdHh6CYbN/hhrSEzDzJ/NITEbrGTYGmI4Gb+TJ/A3PVbDd7/QuHhyYY
kANp4Y/mdeBMp/8uh+Ml+CwQZ/VXuY+vJ+JpsKYTpQZai/+DhfQILyv4cxvGwa4M8HhWF6BfW84N
0Z2OFQFWESfc7VPJ1P6zyh+DnVv43ZPbWK2zJQbKPcyLkjIBNieYm67ikduPE34bYplCnQZfpMCC
iSr0ir2eqe3EMZ+MldykvD/wfacFo/UV8vJtxLC0yv+JWavurs4hdyWADht0JCyTYGazqOBmCDEm
KIxHOtIndUH0T/tlafDCqSBEq4FdjRNeswLF2kYQxLXhIQSt7JqHAr0a8Bxl1dSoPEIo8Pkw8Vgi
jQhEE5SSV1aQxuIg92AfJESQHNss0FGXAN2PQTNMX0cX1/zJoanYu10PxRONMK0eK+bzAKMP+1Pb
9MppSmROlfRrc9d36ulv6Deef6BVORzIPDNwjjqk6qy/EwbHL5VghH3puDYQb2jOOsMABrNtx8/C
2IfPazACG//GCR1Rkq8zRPbWWTF2LXh2QEVMCylhTywt5hikHYf4lvzl0/UZNGjc6vTmpS+XuO40
YiRbDsZ8ZyvSwFBlFtfpqZw8SB8zfJAuUt0dHFOfqTC9sx44Qj+SdWc9Wq/fceQziQo/C26G/4lj
e/NiMDnf7ZC6XWH3ZK0+DkeCPmZiZzXd/CVv3EsDVTmxq4R6svY1YlJI79bYqc82dQELKjs5aG0z
LuyV9mXny7JJROiqhmAq3qQcgiTeAGXTscD7OzoQ9W2rjyMcWp2vc077ABrdymXo6uKR4y8Ric/F
6lATrIPdy5eNaw7CwczcXa7fvlPEuw1RXmg4sHdcMQqHOE/xkRh3CGEsXqFgElhsEGaMsdiTW7Yu
XMaKNyxPmipp87FcZU34COQDpeBghAc6J3dKG0TDrB+IXfBhY3agR03bdYq4YzO881D/Y/Ia4G/K
iPFG+QlvB51sN1FOKzqtZncKMiLJGfiBCG6zho6FuAzWkTwwpxXrxypjToRA/czHH0w2Dl3xfQDR
ixUFFyf93x4bXwjh5+Geo106PqlcNCG4LUjs3Sd3fhnNoNCSjR5WK7b7rezeqGfRHSHU7kkmIL8R
xzRnL95+Hc3SVcgoqgZMf1249N7rbHTvOJnZySh0nX/Q02u2TL1Rn/2pWfSJ4v6uKCdNkpv8UAgD
odqf//qrN7Rr3QQfx+XNyz7mixG/0nSDpxIbFnF505NcdXz1Y4AAvIff2gMNBg+lW8csjOmFLTzr
hCell8EF5BeHHhOj/X1dmPEgxQzTZIG5d5872v+UpOcmufVtOMkftuEsWujpTwNbuJhjdFpnB7F6
/MMLozWjDE2Aw1cXqbuu9Gx0Xz+SZrSQFkdOrNKFMQMiw2EGGdH4KXS6vN+bEaMjW+XpCD1HfLgv
EEAtgDjQv3DXCj+x2+ZP/x1/KI9yNjdWAqf1PMUuLAf2ZeXVQJrjcKc3vjxtmhMloR/deJtaqP4/
Mmju1l43u5cJvsUP5wBe6DaF81+fYBQkJEGfumI7zU+hA4hv/F4pQutfqi9eT1h87nUgeGPKToGZ
txW+RadVX9IO0y3Dtk/vw3v03+LhddA0kgk7LXYxf/sH6IB+kg0kVZPJ+cFBeNe8w+lhulXjdnoj
uIz3gHjdjBLDMp7k2CENfYK868DCvjG6YgHdsLt+cuu0sKoEgEANI3cJcgI+J3ITvM3Gcft9E0CN
D8H+wHZrphUJwBW8loeMcrRFygofkS+E2U4lRBf9iEN1Nbr5eFXPF/i12Ksw/wf+Z37TkF5+dJ4T
EfI1FxX8ECZMs6DtFFif1EFaVKk1PMw+9WTVHMn+wW8r3kisRHKbJYa7f7TA7+w+VCRBeFWOMgxf
nihkOw5OXjZgkboTG9sr+SHoNvvqEL3zn8/58X5AeYv4FJL4y5iYMNMMYiX2thGgACj4jx9WdoYS
A+5+zA2olCe4031Sj7UDkvQ41IPw1QUetZ8JfB5lfEYkPfX4c96AAAHnBSr5gQlwXj/54SWSomeA
udEZwbiH+iBcvb5TZhjVeaU8cSeBrk54NBmPCMgf3HxbT0FV2NLaLXpY82yuTx4wMCnT1o/6hvU2
0RmTM+J55nUm2SlEOwr1gcLKUPsvdn2SRDAcHX1DKMpdMhd4EvAJtKMNDKwhpKbTRDZ87zvShY3c
YyIrhfvNY3BiKJcVEPxGBGO8SaM8MQvgLfgW8hS5JowVaQTXtGLoY89M1gIebik5ZYzjcDTgSy18
0MN4A0RaDHkW7Cy2aflCaE2ANkLSp5FfnEgKwd1FlH5hNWpzdoXd4PkMVRD5G9wSFIYQsnawcRjK
ETTtWY0wkps4NjKrL4G5afW6VMIqYfeMv66yXGpEkyOceCBh1o1HAmlZw8JoP/jYKR6LWN1h3jfg
ipH83DacCLoP/uJLTirW18hJ/8ro1Zwib5q8vMqoV000H46flStxp2cgCYPCzFdEIwIerHXjq7qC
sD679hh0YLRWCWxkx0JXqXJx3nH6PUTgtdCuofd3pdixs0T6auH4i0U5//bbdX4OjF+w9S3w2RlL
Fh96KA+mYkSDI9nWMOW62EZS/iFNmevbABjQaFUBURMss6NL5u7eqnmCukCwTA7xlT5HBW1JAGc4
FdM7lmGWAs3QY1udTeggMvisd+czprySrfRxvqRqAz8LssHJmbIpaP6BIzkuW3WSKP+jMmQ3Yxd9
sQImiAlNbzF9Rh9WtWnEHgLzbdhPEjLMKUUNFDZ6et1D3h3dzy4mjhaK1tK4aX+YpBAUauvj6ui6
kQHUELzhHl2xTYKA38M1GzcKM7288F7uL6S/u7S4f8txco4O2AJ2WcGfrXpByQVosU+09036nb0O
5FS/ozZ6L4hsH7OBF9azG2VGdUtronechyIAarV/P90Mc6xUczdRd30pw06E5otthTZu18PnR6Yk
yOPYQGAVoRw1ndVONcpLT/j6HOybE5movSnYTJfydPFOfheuehsd6GMpQlh64DNp5hQqStXP1XiW
5eRkyvxYOKW01t/PlPGQlUU5mJX455OM87g6566TQdkynzhyIqwb+Jlq6T//62CyDnO1FWxX5wTt
Ok2oS7/xP5LObFlRLAvDT2SE4oS3bIbNIIKIiDeGwwFnnFDx6evbWV3RHZ2VmUfFPaz1r3+IlJuU
niDJMsO1LiWzzUIPYxoK2keHs+bRkV0Rluy/rRrbo5V/qG7y62X8FSAJOEe0LOtegAlEoqwjSruf
U8Q3tgjT19jrr+GB0KT7pJghYGPTUmRQMVl/kCNhaTnTgYvdpaNUYRy8yKfA/F9GUWI5sHtu4hE4
5ARDOtpVZ6TbDR5wnDmlRdl+iAEljlCN0R4zPGUuCpGBJVnhHnmD+aXQThPyhfXQLLjL7t+dQHKh
KAMMPcFpvUm/J6gAYaoxKuyogRcSClpd/APB8BStxKghzdn3KZftRkMsMVfsvj2PEisDbgF5Xrn6
xcNrlkMGuLWmGKCIXJEX6ELu3jyX7dIdqGQNRkceHXl3w6IkMKTbERc9sJV2+xArOC1+Lp8p/NQu
bJ3+wW5VUgEuRwfHSQKUPydLb0kuaAKdlRcoVDS+zKOq7LgoZxe4/V2Xpfc0ewAf6FDGoJ/afgvD
xun3nB8x7fCNQPtJdBiZlEQ3n8qlTRhh3u4LQNUmGiiBCWTlNZC4d01WaETMfti+EjyTtHeM3pl6
MWnpTPny7q2dIiL00Gipzd1/RXU3vK3UZmGZDrqWvnJx82pPDpg+c26hb4FkydQqxtZyeLGajkl4
EQTsq3Uaua+2+xou9Cb5ARGQ8/mzz+gkJtez1emb7+V3icVOP8X5L+8FNY3e7D0SR5TbOqaOz+g5
ozzmvDc0nP7R3kFAQgTbJrgDBIBQkwY4gLsT1jL78Qmp4WK/xgN0KXGqaQKOHeDTbQld4y+GXK6c
5vgjk6MMdW4pniFr8lg5L6AMG3zianmfgXMbEYTB9kowwoNr8HI11sK2ZjgNq/nVkey4v7fT8x8n
rNu+ugU4TYeqt+iYakB8660koW+8Pbt18LOq3T1KR20pYF/3K/90mFrV/Y105wF5GvGewStetke5
LilOEJ9ecIsRcKwGj7gc8bWI35CzpsTrjzIo6hw9WGD2o0Hl/oUWrXQeKkN+ZBnbu+kEvyKnwskf
CBXbs7uNoGwWDj0Qz32YZ28MPv85jN1NggkxrleVG9TonFvcWcmIYdx1skIcprAdfQSw49HHnnbr
MweFoQDVY5hlKG+g0M3506BD3MHndd87yudIIuxawE/TjeSp8bkGGbSSrrF+DDicvnCAIC1BLSal
U4VaUTSTMk5HyAm9VHFyuJPenS4SxHZlUTFWuLfgYuj4EO7GuIwArl/tFioQ+cD5TXQpVrkWLo+I
y/uTdrOHHpPO0/z9GDy20cE0KVA+vDpsB1DhUBi9DSZc/UmJotoYEcRujtr2XWKVVa7MuOHcAkT8
5xPTh5PMzdqaQ79VSSHcdFyw1thnGroEWPIXHUi1xxnT9a+5bJP4wh/C8Zvm2uxsmcgrp+fWFtcq
Jrrc+Ec60wPqvV/8Gzh9oBOyhEj8FgArs4r/K/aIXv5oitMNB1ZPMAygGjjPXniw0mnz4lSuVME6
JvH1FFJcyUfftMeTpa6mwkyi5opMtbH3OGUWT+af8H1VwYJB9Ogfh+JmVzcAYXNzsXg8jWp5uFaY
Hp8kkQzQBjlBS9Upz0hfOmCGjUuI8suYTEsFpvzDfACPkj6joS/UDbR4mHGPWOCVnPV1G7kI02rw
ix4lKAhFh1/0+WPXpB4/WvAb1VtGgMqr0otDt5ZHdHl2s3wllzNUSY7fdgEJjEM5sM/UuageRd31
qGDnuuIk3GYP2OWzKry5SJdmnQcRdC78EXIiul6HgjYgp4K9c4N7SkJYfY9K3T/c/Xrahg/2ctst
65a35/uRc571+9bnJ967awS5pZfiOa7PvxwuCEF088rauFtfd694Gt+n02n9S5NS2Sl4/PKh+k9x
oxGpXLRIwTu6alhB+zgOn1BuQeO7mTbMLzpc9uUB/PGZzLqY/ZvDPlG9Z+RU8r68Y6g+CoeNSSrj
+RRjnr1hGXCD4ZIO4tDpyl6X6k/84marawFzqh948d0F4v95p9L54XGo+qkO3+LFPDxke9vxcPM/
BM8cHKOdjCDCXc0SfzOpf2no9ohqd/ow0N5Sd0dDIkLe7oPUAlKRvmoadeTigoS5IkxGYSHHb8Ct
wSgV4bh2iAbvmP74mnXQ/qHF9nXMDXCxABohcWcMYlwtVgeLlpEGF+D8oyjhg6Db9yll1k/NOPTE
b10RUKJl2DNhmUspRotbUkscNiPeTDNuYDOhUiwNb0hqkYc16sV4OLRIru6fJvRml+ThDYKbrwcY
SKux8gsn8rCXfCLoqojlm93jmHxBd/f2aoc/WUuThF2+flgkytvDuaQw/BDnG4f1Hdl/22q+ig/J
tO/EZN1k31SMZNJ7DLzW8snWHDLynrpOB9+Tg8/uAzD8yRV2njNmLdk72+hHs7lO32/sgL2L88tq
3BF+zhU74Ufauls0EWwSLBsU+ZJYOmTIAIxdm6i5SnRmg3Wfar5dNBers3iude+7g9FJ/E13MTyL
zsrba+z/atrzeKrAQh63KeVxuWyUeuGxt/TGBZQezfq4udJ3hwRc9QCiMJqgWYe/aujbL2JKwqHt
S9CCporCCWy65Z7Jc9jPvhOtMXE4HoQdvM0qe1AaZ5LN7hj9Zj/gXWDJZTc6ktKXPw54/n7mNTxQ
XE9wE4PFDlKv+1dnBXap9xx59719eqa2mLV8n0fOGH9krxwiWPqMjy6qLmJfdO60lj95QlkmSIwi
t61dA9JhOL886ZZdxmyR6zvs4fBvAMUim+bQWH2sprLOyrWOyvKTnqAD8Ndv0oUl3e6bvZPJD20x
zeaB37197XcGTtMGkKdYAgVmkOwNOabetlZKXuImwVp52/BiOX3ZtmUMikNXyixzqWbW7HH6FjIu
eQSMezDM5szCNTY5zABlILa0pkgI1AF8ztlEmnmY4qE87nz9Gl/fYuTfif9FR9eDI9K5elRMPYyb
2sbt81ftZY/mKQY0/9xTGKgaFSBmPMtbQm370Bm6x92rO+lQf25Yum9jwgCMt7cqvcm7bUwuMIx4
fHSMUFhRsGvHiKk+VvA2SX9d8CnC3cxv5TaDqE6/z0S9zX62qid7+/VwWO9Y4v8kM18HeP8zEI+H
Yz9OAlnTne2AYgzieczDGbbEI28tLmG/Fppudhjmulek3+qv3D3Ym18sMawjgADfb4QXJZ3MnUHy
ydfekx5v0FO8sPXjad7XbS2mJaxhyDOg6IqHW0E11s3eGgtnDsTaH/GcEPdm3Z9J7t49vXARAr4f
yef44yZa7hfMG/h5IBqgUOAMYmSfZ8Adk7M/1EO8Lzon77NaPxft0mTcTA6XZh7XA75jGoMGV5Mb
UTWQo7rGa2B/f9aHDJynPM1azB3QyqGXmgwSxHLNVlUx6P5qgQ/R7Dy97y3mWp2+rS84vw7WF58T
BPjBq28/30a9a/7lNTFbo/amWkKG9DG1YJDhiAxO6Gq4fjmHvnXzKCefXbNnH8mEfJjfOQbL0cdv
jHd8qxx9USq4fcg3EDBVa43BcSs3RAu4qSbP3QoW+phmYodQma6EzK+hc50OB2zx1/yFNGeUfAle
ZL6LLQRqjlON8w+vgkZ4SDG/shFmjitYgy/vUOIw22b2wViO2RtHdwZr3kYBJlneMCg/HOoejcUF
iJ4y4e58N2C2iGHSE8RRYr1Pf+dsv1FBdpS5x/k+qz+ggsSfn0r/bPVAO+TDK3dHv5VDamaLgU2j
vdvskk9Gz9eimP4V1OgZ129l4ZIdVOivEPJisBldTtaG5Q9RAvC32TIbO3EIjsI2yW79/yeUANkj
k8778pAQOREZHtxmAvHljb3BGkXORFGcYeYWt/nXGq6ZL3eHZosRLi0CpSSfeQg7Bv7Sw2/vGMk0
T4tZZuiIASQ8+eBkis5UA/gH48R1gB6poECcLdj4gx2D3Tb2U4fZcbqXx7D19yi0H6LW7yo8dsaa
faOeGtB9nMhi/KHI78EggAGJWTxOMdZrcUP9XaQaiTlGsccwBSjJJASRcen8tCt/dnO2H0dX600J
iNOdYWPdMB5accvPH2sOQQa0vcn9MhmNQUChVoIGkPMBuEaoOGj6cgUMTo6leW7Mry7ub+NJeLLm
XDXndRfpASGDc4lWEPpIO1uJ3261bD2tJUx3syl6ToV9ueguNOXT8SK5NfwY3NF3Gn78Eu830QpG
0W38dU67q6UeEQaEDIp4UOOSrhDRPRVLe8JKrlV0wHbwlPWeoQ8RoPhf4GUQ4vRuMExm0MznrGYH
FBCMhcFWrzhC4oCKOqRNzYwXplOsHg4r5xyP8i+wP1rbnpH08x+4W88r2cyL13aQUi+0M61ttrc6
vVMd9biQKrXGLvY/DVSibMV6IECw6xjMRL+/zrhns8PKoItF1/vGPMIul/ZbNrtegtBLXNTYlkIH
mk1WJ1/nY5RZN3/Y9waPjl2N/YBo4ttZfOJB2Ip6OBW2V66WHamJOnZJrgXOfzTfH6gBZp/h7ri3
KeYQ5xZc2Z1Jl83RNwEBZ+8DTFzUh3fzBf4gPhk63tvXqZlrMRL9GIPp6m+4aw2td0vucS+C8YWa
FabLb3veyyd0wr33hvGJlcArq2/uYVFPsGJvXeEjyIZwc0gYo7Hy+N61isORk104pxmWRRt+20aY
9dOTkl+XdrXRoAmt5Aj9PrZVJh7lQ5zyEXC8vfuKtI8AYsORs035i/edC2YKlfF6BS+g3reiljST
FrjfchX18mHaLe7RETveOS1rjwpQTQs4GSFUkMTMUfu0hrSfB0giGewVpcFnzIuiWODkgeXSy6nR
42AJHLjgtZ5LrV16ymYOK8IwOEBhejGxG1k57xwfMX3Sm/Q92stOya3E0y4w3yTCIe7S5CHT/vZA
zjseoagqNLEKuAV6UueSHN9n2tnuOL/wMTQ++VXC3ViUs/30jke6kZ7l1/taT9xDlvgXwAQyKY7a
IX7ObdhY9iEjkdXUpE4AlQpZwPbxHZ/4MFhfGwdw9QW8CuOw7YsDcCCrTcNn7Dul3mVmIBlon8ac
cF/m6UzNEdkC7xB5WmiJNjscfKbuQDWvBzummXScJ6gebDOS33H36IqcjAYe18f9FS/R+hh767Fs
/FHUmn0OMxz0VaaS9TnFjCuu4152RcXdmY/mh62+uWEJbD5Vu8L1aLVhWRBooDm0+LehWbpXRnPg
ZJPVbHAJ+CAl/VWPO3h8xy1MnFJKKCoZokk3gPgVogCuFo6hm9xPuhnDUWgChI0+ii6Pjop06KE4
hydiEEXg40od15XxoBKEOrsprQ39z4ojeHupBSELpDUo9eFcYxmfIU+d08vmG2lQc71PPJoRBkBk
LQjPpW1rewvjpwNPZf0SDGs+xG+gA0mgjlVRjQ/KnJ8EnGWyHW4xcxSu0278CUCRohd+8Ead4Jml
c+vn8MMr7Amfi3prBeFNN7Fzkx6H9sGOj06cxB7Uk/V5GiKUAen/GC0X2pkV/3KfDYlfD7i/ShAH
OdgApuK3myRJoZ68U7yxyXPfXSP2k1tqyvl87B9xSsaGB5mzLnb3bxCjAW375xjbu/2QwQ8fpDiQ
AXn00rRjrWGDIQBd1zM+WU2FwqOEpJhfoRJ4o3nqcS7H6vTALX28I4yOXx5jrZJ78ChdeuvGtJys
C+fr83IcyFOv9frrJJj93UmnCL06ST3lAhAMHe7uINpGMHtgSBrCuuRrhnVo/OZZRyh+nq+ywTnc
a0wIiMDzx5c1sqt6KBYmKujFgs5EtKe7WB9iL9jewPF4PkV8sjm04cckFNcgzo2MfV3M4cDCkUWp
vZn7+Nk1MiltbIpx5B1Jqq4ArqY/L5oN8B00PP67otkWUGY8YGOYQnwnFBVOCXhWqbsP20KWWR4o
zdP6Ziim3mg5AE/XlVpDPYy9pZ7qlYFd2yeFQQgTGzri8W4BMI4/N5PXiffosZkAR7P0G8L/S1fK
Sye8rUNQ7zVroIuzoDKBDC295ofjWkAuBKwUMqFCyG3mfhzjUkIuIj4U7pHjATdl2QanhAd3C3Pu
7uACF+L+kIEl1sRJ5AHZutZLeM+rIV5DkSZ8oWbcx8/KN/ENS9LXz0j/nwlSvRs/igWjj85WOxhe
QyYi06nayWAEKKqY8un7BGF/jiMtpBuFhYKuc4HTMBlPFQJ4qDzoyZy5P5N4GK4zWoilOjvXbTOA
zZG9GmilfQ+34ykL5evw2urpYWJGhKPyE2z2KGS8HN3DjTF5nvPASyz3eLk1oUDh+mohmkNJtbLI
DmSZQMdvsIdlgwc7mUDl59sZbOlFeL/9gQ8BjovgN+9xVz88iGmplx7xiLZw3ECHBlIsmYzyTgV/
kcn50yB0ds1aaGTBm4eRMuZaMb7jlMkBz+7ZEax9WepGIVYE76T3nRRm141RAUjhH4WZ3HmOjXFI
Cq/lqQ1bu3yyBBmBfDkJ3oVBaLHcdZmebLnogJJij8Ys0sq/8EkFThjGicDK7jp9s6ovN1MAiKqZ
/cUNMZdsk6XJdyTkM5PeaSuKO7RrS50HUNQ+sR97uKFBBfqXQEmGKnNi6ovakLy02rVmEhe7Numz
cSFFl4Gx4FmGcVFhypwwJeZhDq4uxskFv0D3+Lbp+cX97mhXWT599e9KTCxVShDGzonJHuS3s12B
g/BDXCGqgUV5fJ8xtQqnTkOhysnphpyGlJqkhKgtczPwprTEa87HYm9xTnLeSNYA1DrQmri68RpX
Z/5qUQvFV45JfeNVediC+phlJ93JOKG81IsPtsSZWIpdx2VrXP/+2STv5kAWLdm+houfzayTMekg
3s/wYNccRGP/xEYDp9Wy/ydc89tPazRpGAthp4O3UoRcZT6x1aBx+trgAsKAebz0241YjMuDwBev
PxmbBDQtlpfpePHezpUlGz8WUzPjzU8dTv4Nh5mrKndgxFbwjX4SYPbqIH5ZLCtQdF4KalXbqxh+
cUY/7Js5SLEK6DKOwRX7DlFBpSqQinQlh7OqvIQ9BhRq4mKkSYAjs8tkRllcg/W9rVF0HH8qvpsV
81zYsuJccf4/haSkbhkHc9fnmlCrIeUyTy82av0PAh3jd2NnfJcsRuUXzjiStaLqcuEPwp2Q6yEI
uvDYzGfODrFuGJo/xADLSo8i54Z2hs39Yp6LS2gy2HhxUcQlZD6oB4n3dkSZc5YY31BtoSYpt/QG
k+TBRh96nKvv8I3MEA9rtUqLuJKmTOF+AioRS2Rat1Ag6GXrHxZeBzmAIYbr9V4OWd5q6qOIz31O
zC84DEVdr++yFDQzvLtYxHj4mPKWuPauFsMJhVTd76a3WtAbhCqxBA8C5oT5KWJeGUA15wRgmyZD
Gn7mlZ9JKbBNDgxKui3HniUEDA6+gn9fAjrOzbHn6/oS7+QTIx+jMzA8ytm9QUQ9LhTAY/M1Xg3l
wOpgzMybQjtKlfKD3UquIvQkNRBSngsQNpUjC1ETVwQDUGE1A0vwML166eCCTUKe42xgwE7Pv0+b
Y7NywtUWNoJ1eMrQulSIZdHkEv0AaWJMsL02ezGCTh5WpxFq4EtdzbVQlU42MJz9BYtjC91qHgQO
vp0MY66N+Y8rbIUcHPKclhOcI0CYOQgSHNbDl5UDTUDBXtkwMJjg28wfvvg0TjZMKDvCJZsTfQT0
SSZWItlb0v+2+Ovqn5sjUli6edBaWlDh+aCChUA6GFcZIjcPVZJYH6c8ZydjouROEdDMUAkxbKKW
ZuYTdLxgyws7JDQK9uPfX3T2uRnmlhPsN0ySrfc83PsezTOEl7Q/D5mseDnu4/jKWpx3lpdTGjNZ
OuLCRgguazufm20Pg/mdbqlyw+dAGC+7wWS8MH2c+wr8b4TEe0kZNvg+NQ+nEoTyQl44o4ZOhrly
FHWhcf0I4LFIFYWCeQ5ZHtLsjfkRHs9sfqPASaQc0N0q6afiV/pDw69LXs+sKXWk9DxsVT36h3nj
4NQWSyHUemMhwkQV7NAkljX9oA+jnYur+PjmyvK1cC6RoBmehR2VSieCtQpAw38/E2qPl8OhHPfd
ndro8HGORnETct7dxXEjsRORrGAuymazi/eOP6YdJ4DX3H2MBDs0bgKO7fliFf9se2jbY/+82Jl8
fCpBPkzly8SiFuJrYZ8J5V6hW9x+eAHSjWLByTWmjnATIyar73E8J4dJsauynSrnlBBwYe6Oaczn
PzXitiBn9zozF2Yld12qmsQTIlCuwAiJ51lIrgA72CSTok8VaFIMVsbYH+6NXTfCYrFM8NST+Jdz
Qlxm3yLLGDNGxMIe93aUcZlQI8ex/4t26iP1TXR7VIfFii8ED1GZeiw6St3hMsMWWTfe8CNYwLzz
kHssIZci/K4p/T/c5UmxG1LkwNmS5sM2x6QMe2O/ceZ+4WPOOe9ScP+7SHiDDSuL34H98GDVKZMq
Rr0px+qoa6jFUNqsSeLfuMgI+qLWlP6ZArFr9E2Wmiwkw2bvnpcQs95WlH1jB9eqcGCvEXgwmZYC
CLxDPeahExK5QFTPE7BGjqoMKLUtoDAdc2m+yWe2ExQYwifMQCZ87ZJ1ZvKd+XNlWjBGOI3XBDkV
HkwFKlSqU3a7tgg98yn9G/487JHaWgxLczG/oDNTBQMnsDVkL3Mehq9w/cWtPBwgTxCxX3tz5oDk
m0CJ5weO5DxhIM8rMF5R7lGUotgHoQkURsSEiQ2Cr5cqlMpJMX8yduDlgPKXC3NeSzYsRDQ+C0cc
a0kZNTi8JJ0Ye5A5UNerZlTd3jUtvOHcg+svyGik/mFEAV9qT33VYxc1NiTobxzR5ITisPWsoO9Q
HnfaTjQInD828UlEgWNRzqv4LXXMs+hi/5VL1EUalC03ZyUV17TElVILeQSN5CGwH8IcVCqnDUcM
v0RwSmim1ZqDmI9Y1BAnsWMvcdGPPjmH2RQWlmC+OzX+BibHBaVOPHQl2n9HxViEvUVgORih4C7C
mNqDW21POewglLiug7UOFVIYrj0OhPiQsVGuU4rcwHGmTIOjyGDX5Gweyb6P6UTT9xpKv8diInxY
+jHvWhDAmVMy0YWpa+yg1oFator+rIhqDHBpsCim+WwlXRBYgJXWbkk7x6aocjCm9xSRqz2CDWWc
l3qmolVUwM3IZGWDxgXOFdDC+6Fink7dzaQLbj0FulVcr2bMVaEo0O8MIRWsaOXah4Zd3a8wC85s
O9/LOeqt7b5wjICbkbWukk5iH5jMJ/FCeChzYtxfPBziHg7fTsRDfyv27suwHJ1ejZOpz8fjL1KC
zOfKn8dvUPx/7Y+Yv2u1mE1TbbNfy5CxdyKYxzjoHM1mxVkiaGZzGjFRtHLpa22KIWA0Iht7gce4
1oQgiqHDEu9u7jPBOZEmjzF2S3+st3bH2hEbzj0yxo7IWLaFzQZ6Djlpa8B3oJuaOW5884iShPyh
AdSYQKVgjiacXIB+oDnOQm4SIFq8vAWpv7Dk8UZHvHWAfIy+l7HZC+DEcBEvwnmEFaeG5U9kfbZh
GPm/3ZIStxmKUwQF4iBCw0F+YMCwM2bvaHmLPo49vZuRFTDPBZRAc85edCMnuxX4ZVNlwByFaOKx
PjilfB/L3xOYFAenOs/ZGs65CIK2HVrSwzww8fjKuPXYaXzGfUy/c0OUTBwKPQbnsvLHp7B3BsF2
+pL/FAwX3m1J6zl5ilknU0ud3yXEDj9G+pX1zWPOcfsX4mIWlA/qRkDMAyG9U0ARcKn412p7Ijgm
1B2QSylz2pvkRel5lh6PgK7dI+yTJi/lWiA91eD95iI81RZ/AId1vnGEzynoK9iAP1bGyzx46vCh
cT0Y98KfN9NnO61WYnfBs8/sVHSmTO8w0j3YtDJF0+F/T5PbkjYMabWJWMhiFQg0/2k/infDYO4r
dEE1YgTV7M6sEak0aAoEuVrpe9xPlRnf0AmC4dsksyXgrEqT04SNqzSjNPv8gmiUXfdm7LCxpyw4
GmsGOus7pzlCNKPKYhQ/tHPrAZnWNI/MWw1KV5a9pgq3ctLeHEzvGoMrqWkOBxX+HP04OIYIu1/q
VxaIvSFpcf3d6o/SA+ii4H434+SSDOTvB5WHKdAaf8eCSEfxe8CkIUqNgVvLhooInqPc8B/zHCyA
9CucytDrRtipvmNWC5N+BxS5ZbJKBhvyf8U7fj2NO/5qSoiuUSXflomKhxg6FJeNsttfJdjtKxey
lqMOq8/uznK3qQxIqBq2nAaaDBQ2Ckd68BhPyQ1srBOlWtpfv6YlrHee8Nvh7uZsK3at2Q7XWzSJ
taWLw4bIjN0zA1WrTNoMCrmSqy5naaDU5TQO1Q9lJwMMWIGeAJ0kfKVxJ6cK/DzoiLoRF7g7Mil3
4psJuNSqMcLAnXzOKVH8+zQHczBVeUts9jYz08mzCWplHTPYUFhBi+Lc4L74FTrlza1Aph1w/Nk5
YjlUqQklSVFyR3MLc4iMN8fFXoxh+YwpQCHE0k4Nwm/UOnB+aRdJOxgPmNcKreeciJbCqJwlh0kR
xQO4cwFI/SWvt9szvJ/aIzcONXNVsjRknDBd4INMj86QYmxosUqpkEZmkWibD87PAweQqrR3OhJw
Uftnp6Gb51Yg5gFpCBgYJHgrrCNwI+d5B3sibvnOhIXvtDNm4XBSA0W26N6pKR/Ld3igAbzDnDB/
Y45ABRCwwvhxL0ZJ4j2l6bgn3IPVpMNkWsA5V9mubAkyU3mVM11i2+ff6VL50Z12VBsMFdnot8b1
joxo8JUS8O33BDEqCt3ryztZveS9G4GncjA05sO7koU35IfyguSxYh9IOmD4HTOrVUHHRNeuWZZI
qFJtJEv0PA9LPC/2UWG9666lYNOWx4ANMl4B4svEEYR4xZiDVC1FVWtMMnEP0PsYiOFQQMuP7u1A
90Vfdp/TvLW4PVonutbnA8Wd0BY/0aHzG5pfwZijJmLQWCHP7Jjdvdivv6K2n4sjBCYAS8ar+2J/
wc/wmW977rYi+RO+cefC4sfFihgHBFurCJ0sPjEA/S5DbvBfJB/MIcvKcHoTZqBlROzVUeL4ujdi
anWAv2MqUAikRWVXCjPrszI5rofjexPB5laKnxLJC4d4XxXKio8Idow/DIIDACaFjiN/prwczmBz
svuNOWFzaJ+WhKw9i6GBdTcWekaF6vEERZo/8EHwlNdE4j3pAfdGK+dweC3PHqX658ZJ+i87nMp+
EhM4vbL6OFyNTz/yCURdmadvMO9wzgomLsc/+oURoCcCTnjCuOTVJloHwOcT6s2ExZhowboDsq2i
wz8v2IK/lw2I9sY4kO//+VYnDF/11e6MX2FPM/iqNdLug2ePQWqzdxjYYoxoh/9Im6Q+kMSskzWA
bzQPGyqUdx7RzFYjTvLOWb74cw5X7lpvrase0yh/6BEWDMHj5a7v9PYwYnTeBEuA6QU6TGamwB/y
CLCDtt1qmxrjHBAf+9JiMmR9UUNozgcLRvVq7WANcMs+6gp94b0ocICYuRvXrCAMa2jCBeXaZVb1
xK3jdsTjag05hmJsUx9nr3JbP6nMG+kMcJCsj9ORLn7Uw6jBNeeG49i4/fWHmLx4bywTPjVZ1HzV
1I+A83AVHuunssHBHGeAWoCFUp0COAktGqlOVPZeQn9K8ZvnAyycavLJJrdLcgsBjdYsHV76x3PC
R1YzO5yL0ae/o7i8Ra2j2xqFeyRdudbj8ue9crN3LC3JHtRxP/5eM0EPCnkGqvTLoeos1SSwR3s4
OrhDEpQ6LJjfGF2TsUrKExW+0gAalxHc9hW2AVEfTccegYGqOldEaPHrX2UOe2N0m+Zx8jW6myl6
s78hg0PG/sAN/E208wroQPsa6FcCQ3a62XygmcN9GQ8gL8EG80d9r2VRecOPqcQf+3H4z+l7RJVG
+WMfesYUgZRRflUxj5HqgbK+nfwrHOkpaNwNK+OHK6TZeVjZFxOd5N+L8hagF+GxoSiqym3xQ76X
+MoBY0LSkFgiTCbZnFwkbE4YZsJBj/bXPYo/eGQEX61QuB0pzysmaUgNdIprBqMMyayvccAl5Y+a
ccrbhnAqzl2plO8AUVSTyIaZryl+LCqdCYPXANsObNzv0L8VwW2731SL8mUit3zh7KtK0xoFOxZk
Spj6MyBZo3wwBnPUuyZ1VIX5GDFp8EvnZAz803EoN+87LZGN+8OXkazSvVGe3sfuFIJuEOQhHUxj
eGlI1fYAVnHuUI0dLYfRr2SIfM9glQ4uaK5KY/tDz8PTywM6NLSADh0Fw3H0jAIqJCcPlm+oIRHt
XbM/WilsWTFVhkI7uRDr7HanzlRJf2YXixWifNr5vvjnofNhptg8/k1/2JdADAI6ftvQRYGI1SNx
p4orPxQZ1aWJ28Q0slU4oGtMfxjvkFwxdWoGgn6EeI7KG/+LKmWR/A1ufGRYx0e+4+H0vMFVNoto
AzmpFAfxkxWJZwnnT2XV/VtI5fgPxgefG6sDNi99sxJM3CQdARFY+O5yC3OGJnHnqLK2yN8yAlz7
UGeZVF8d8ZZ/RuDkrDdBKVMyJxbT1sj841FAhqZ9YgrCAEUX4EL/MK7SLLBO4NDCOBZz/DFVjYeP
Lt/4NppO9Q8PRuViT5kvR3xDoIX/RonUPp4A5jk6hWAiq7I9JXNscggAtOGsKwZ0ywdTpvJgRmZg
fkdOy/xLhKa+pDndkb+Iv5IZi5DMrI8NmrXnXJf+0JSUkiktvGrAAeFUfEkcy/U9CjvIpYA6OIwU
gkBNIUqGezS/DANBFFyGKXCkMPiiIGSWMDRPGwC2bjJ/5zEWfCkX8WqSe2sQnQKJSiJVd/MmMYsQ
WhZbkIOnPCgXvOSZgaOzCzOcdubaGNfoj/B9EyDcImKQSC0QTcHABmOomY9boiZOOLqqZMOCnhIW
ELmUMYR/rlYlTKerTWgfQKZA9lYjUBqRCuLQiMgDXFeTtJ2vIz7hnhztdjFlqUWKGghv7sB7UaWX
mh2DxVNuJ2B1DVmkc8YtjBT8Hio826Tp5yuXQF8K2aSApFiV/jNjcvvDuEBKvjeKXbkDtqotxvmY
MCrE03vHTOjOsj6Y69MuX3UV/oHEgQlZMcrVbR0lCXh6C+oeHhim98K28IfpBnLvdQrHpuEv3ijE
uWC7Axs7jhFtM+ZnnxewGvlmSMC2aDIdJKovapquk+0PAA3XKbOC8Fu8LOqULbKlgSITA+RtI6Up
Ukv+DcaZwVOzQPq9MKNkWkSADPi3T79sL2KsrhuKoZTNyI4SdI6tIOYdCwE0oNB7h8UqAKNGJvPf
gpUY86xiaVmKrZVBgRPrhAGSwhZjoN8QL4HQA/q2DLIC/k6MgIzIAFhOEwC6RHoibMVqHIBLRCw8
L3wzUDgaZqKyfveOyUv3YaUQ5mJuyYoHw6YXZTGxTIih5fomkEXDEepfyw8v1UThfsH8U2QoDCGz
EFl/IQ00QknJ+YGMeRjit+OqgxZO/EDJmiNOPMF/+O7qjcK8pBrvr61MjUwfRv5SEJMnz38J9QLn
kRoQ7u4oUoxmSo8nhccoNtje/N5OGfBm4A6giKyLGJhPIdZJNUnAS+XusiGSCJ996GZBhn80Mzpz
XmYxE7dQ5KuzsGj1+fke1dzL8awQw0rIwM5UgQt4rHDYck3RgjOktqjPQRkrG7Do75IiIMYY1cDe
RYTkshZQimmcFvRKea7i8ohYAlmMSAA8OC0KW47o2EWR9Hf2GWVk2sJyIqKrIy7Mb8bNhl7Abwll
wU8FZQCnbQ9uYEwJ9ZoalpHDc+yMPRKdAQ6YteIyvYgiJiBIY3nsGfU4E5Hg1nawUBwdx08o4r9p
S3y5XVEkvzIlEoPSihfGjFkST5KjgivEdaOrb0wVQNNR+R61M8OGFP8UciBRllGcBeqtKP0Jdym3
VsZ3bAR3ztBzY7EKINhjhw3AZ4F4q+Pq4tPa1WQz0SmPSdRytXj+sOccoB733V05/XFeqO93d+eM
LESILSFSZUgUXmEWfVN9OZbjoApwjhk4p5IAnrF4h++uzFuH4xNHznkvrkV2fBISgOl/CHT/b9mn
bXkF0onLiWTebkVI9KaOAi65WYBvy8Ci0uJJPSQq9qzGEhakEP7FfySd2ZaizBKFn8i1FEXxlmRG
VMSh9MaloiiOoDg9fX9h/3W6V50uSyHJjGHHjh3wFo3epmu3/dkcW5YDIrGjEDgjJxE1mSa98BNc
eXv8859m9DoBQcPZ9vHc1N0Ziub7FZoYJxzyFnncLm2HFsEYmCwoU2lOPI+I35sIrMO/IczHTRJp
ibSeM94iXGa7duGjVUtd5aEYgsxs2RTjSOvr0aGmak9ltWit7gsu1KwTU9K+iAYnc1yGQyA0LKMn
hJw4SGyb3AecmHOB3ivohU0wTLEASZ03Jr85pdSfRx5DJ7ASlcUty8HQhx8Agz3vgLv9g16Ec2K+
AkyRCbPnORtMWgAMFzB/7g5p0PdR5lhatP37AJjzVZ9KwSNKYKtwYuHOfKwV1qNHeQ2fbY4MQD/m
KnmohBwk1ISkG968WfFHN9oA7gD/I6zH0ti/B7IBT3aPvjBVwH44gQqfc9sczQydVdVosr1wP2pu
XmhcvvIEP9TvgT94bph2KhMQ4Ujy2J15aVL1orQzfd9MCAAgJaidqZsI3uQ6jFMYSXssbOHQpk/l
CwgLl1ybg43UxiBKjq0Q5Ifo3mOj2/hl0kb2OR1EAFlUQ9jWORXYm46pLugCtYbNxYaBlxT53DJ8
mj7dZmTBK04TUP0qWNpAkn2eBbsDVx/EgG98JdQoacgKW/5/vF8pWjs8D6Kah2Gx7Q0E19FWx6qD
TQIwEGTAsiIgmPAQqSXPICbP8NIyeI+52YPkv5UEIpLRHu7o2x8WXXMI0Zh0pU+YAn1GSYmUbYXH
fijxrgp9AZ5CQBlMaojvQYg4H7uQ3BgSLnHRcUaBn66vm0mnjKr3u1a1TjRY+zhhZmRhCqn09DhY
PdJCCS2oE9oAqeiH1hyek8RegUceDHzDMDkqW2Fhf4chtS14JJ76oVoizgTptNNHp+qiuGT6dCmT
EhsBDv5IMjhd7uOAWC3DTpgPoZh8sO0SnT754A/5nmynZyDxdR+XdYWbXAfmfcF+Kd3CwbcjptDr
zShDuSL2MUJuBQ4uXeEg/bT78xAw3LMZxHR0MhMUNEUGCoiTjS57AaEMAmLMeVDQfT0eMYdriCYu
BXuobdiTiEKL5mUNE/yF6Gw5cBu6OcPvH5hZQWQddNYZXTyeaGTniHhBDudK8DpIr7f8zB0efXfG
1vHXTNCiIsEJd2E3YiazMenUnjAPEZoRmS6EHITVXNPxmxaK6Rs6rzdQ2tlbbAWKIYRxgSBWZxqe
+33BbSVZ24zqAK3muMllkDfMRl3b3e/VUByNB05oyWODSI0lkcKwcJMyZ3dhFLunPj1dTXQIpqBW
lPxFn+4NQATtjq2PoKcwOB0o4MODa1gkEj5iN/vEwQE+RXJsfF2IsJ7hj1BXHhwyEix6+P8Wa1r1
AfQHa1jQwwizR//govFfDGwDDo4tIdGTkhHDPgQfsiTsFRoauDZDhuDYsNN+W62VmHPYCP2zs4vv
sx1MgAnGUnb+MpHJsjByR8OtMWySY/PYrSKip5LMte0z8km3ycTdObXBn3726ojk8cSYUb3qDllG
a1KNKVBMMUz2fS8zVcnpCYIa5gy0ng3OMUa1Dm05kgHxiRPiCrpD7WHmU/MnXZe7YIbDt8Mup+FY
nA55Dc2AFoq2JoJ2I/jDavgM3N5lirYQHrPrzogvyZnUzguvuQo9azVHTkyQB6q8SSJI+J6ZD5r7
/tPNaN9DXbqz6SLQZXYS6kePuW69NGjVhJd4xgkW3/3Mh8iANJmFzp5u/517nM0X864xlGHuHwxF
w78rtd3TH7CuUhMpsxCLtjml8PmgJKyCU7/fh2wYEo02FHPjSINmmHRqQhtkc9wZZSIpo3QXwviQ
EEER9MexPoa858TQg8KIsjr0JbhNbyeaXm0v/dEfW3yywS44hzi0J2VGSgcpyQmDat4bnerHbcPE
PYr7FLUpse/NadpNwd7A4ajkUEKhqIIrkfBkg7pN+xZpTJMC0XObpdNj6eZ367LrzeY4W2ohngK/
loo8bvcleGAMDQmOEigwb3pwErh0stFuIPjPKJjMKxaLoPIgo4hQ6dL+rj7po0KBnf4IfGU27Jkz
9yNj6+fDbzxjpUlHoRokrTV2SJgcLwBqrCglFwLaQLlvtm9J2L+L03BawsT6M1zaaHVw9P3wj2og
pw/njL0tyW4oZMHDD1jW3osUgejJcCbcAgTS+IuTU535hcADBhO1groDV6CBPy38DeUgc2YI5RsD
SHXOFNwEjZ7Rr7TLHstFkrGhAnUdyJ2g5yy49iOCsArzcpzuLpFwIELr77X7UXWFmOUlkt7sPKrh
wNvYDGodULc+XMhJGTDw4ob/GaEwBy1lASNYcs5Or74o7JICZAyXAs0BZEJ57G3ybrDXO8w7ma8j
geTNWirhxFG8OFD+71zMKVEmk0cYtUP7JkDWckyCIcVCaQH+wR5MwjGzVbF7Zva0xly+wV/NCeMd
hYc0g1ee263R9Aq6br2llsyAvTJ81FwyhvQVJpe3ubts4wB6aOY0n0Ct5g5yrMEYlxf4jnoXkrf/
eF8qAQ7W1gnGfk8xC5i2f0J8HcJTYUCCyJbmm/JfvUWg1RESE7MY7zjquWjjUCU0i3VM/eD3PX4Y
phxQQQmGzyKUjoFXxhJj+0BOGONy8H8unnQMzz+t8dKnc6HjQFaGzA6rd7cEWaSNx+qBBSu2GIyh
z02FB5n+CkmBRufP9GVH/EJyI2bMLJjZo7/wzRa7wpNFrQiF+nofho05CTBvrQR4i6wG30F1vKBS
E8wo+RpAvvPAhlgj5IvIiGlegw/P42GSL2odGAKKwZwyk5CKYIXRs4uXevzt/Sl04phyJkaFMiH3
KT/gIxGUYK9DajAPMpkih2ezK63cB4V5WFNjEt5ttsLmZqHZt+9BagEV6PSsWBg+ALkhFFcIcFBo
W/CciY2ZRwBawZyDF5PF7hYVepyC9C/1b+AjgCvwP2Phl0D3gCthWh/12DwsRm08oGpPYVqb3XQJ
z1B1hy9qr8bSIhEFRSBFrgyaCuq4ugXlo1NcRtBGg3aoGWZdI6HMFwdrJ6YkDqcVBPCGs0CZ4hve
R9KfR/vgoJw3etIrX2LFXZFGPq6iLp2YNMp3NgydwsUz2ZM0pCR1f9awDIxwaPUmFCMJGVhqiqZw
U95AHNnm1gopBIHXTI2DuZKR6hpNEJpTOCrJY/qqcEfsUsAtkpDM6j6sjt/oMCiUWD1z8qPlZUnz
6lzYhtweoyUpiSXEpmDxwPtnNtKJk06rGx9ZILVJo2aQn+yaYT8m1+T5sveE5c57W6pDQc+nhVJD
3WrQE4aUyMcNdEoJDtTsd9ErkqBKJVcTVOg3JsIhswVX0oRpMPFSJAYqGR34ROLB3sOfqax5K3El
LqQ1NxeW0wqlS4a8tfgl9MrRf9IO0IUnRALUhaQO/ebAmMAxkARGGjpOSLj1N8CtNs2G6u0KmX4H
fY66sVClzvAVFVa9xIJVw30RTqqmlV/Bj979Fojq3ZyAAhWSOkJY226BfcdgtkimkZgCxIHlua3k
hyruR2hVqMnLS3W/CQImzvah7AtsMLwC4RNtBQRUX5tnSx0GxTMT7Al2PPrE3QVOoqeIIV9pKQzo
9g8ngS6B7MmWUIXKILBRHdagsKMnmKZ9dETBzLLAPXGQLAy2XhSyRO6zAkZq9dO0IuPhVJRSt77C
Li1pd5ti/ksLIU2il0ohWUwzDgVo0iq+7j6zHHuAkx28uxAGEeA5j/EK+y6//OlN3u4tJs/bVdS2
6P8rMAQU5Xwc5i5/KxgG5VVRv725HA8vDx7bfE9LwpkuVtyIhJDmjYtP6BxBwyikCtxv9W/wYG/g
TyBbLB3FXFO/2sPK4QB3XHQLuDkuIKRzBb7q5gMrx3645yok6bCaFAyzl3t/+KilsGfbZDf4ovNA
+A510KAmLYdkdLeW2WqQpujMC4TNCxgIq5ZaaedNpZVdvbqMeCa3rqoe9qq/xxxZGtO1qAmbWWUf
KR3RjHix6taynZLsamT13zYg7SipbtYExsjs1LFOBsOSbtMcDAc6JBaI1GnCQIeHjc00Z3cGZXhD
vQ++2B/p5DePsySFRE4ooJL9IgMNNEfatLsCjO3w9EH/Y0F/gO1b3lxiS8JeEiigO1m6Rkb7BIhw
Z9qQljY+TJK7Qgg6Eo1wrBKG1FhxSLIrmWyAy9eYOHekYzOoQ74jH1uRniCMor6MwujZulSsatGB
SbY3eJmmRKKo2438fDAGhCegJ4kfjRCCnwEIF3B1HlOzt/1gxmlvlerO2a4hjWRWLdqySVdnHHKJ
Qeip2T0nwOdcd5QAZASYlq/SXbc+6MjmNl6AXSyIAJ6C74OotRWRnEwwIJ8HHAFqvTvYDSKl2eaT
kmKI/jAz6Ia6xP0609sM781MG61SYAYkdxdvK6mV5B2gbTM4xVKom8S3KPlGffFoaHg6T/U4hwgC
PU1Gyipj7o+/62p7oIH6sxiTIDGMpilKgaBy27uzkbfmcVDOQ8BQ8/fgbXTnCVCHnjyQEARLBEcj
JOSDbYsCN9UqYv2uIm+vk523YSKVtgvk2gfokBSLY0Fbwy4BNYEXh0XpkSh+Ls6GauBM8zf+SMo7
TGQz3xdz/TUvBj6ExlBVwxqL7JM5us2kNOVBTMJGUHxBZmLYWQwJ9nAvvsGjYPwh1wxzA4iEtFEH
rIs7uUQXJHo9kOsNMYmtgBVgUxBpE4XR9EP7hzln+1WbXn/e13rCCkV5MAjooNgVMxpPoX8EaNER
CwgmKEggJL3+HeIBhDOiHYRqXReTmdlSpytDuRW/4flcFKqPPYJR9hGQXXKgKjFZfad90x36vsyW
bIwHYzJbF5Y79MHJBGIGgf2Ci9rFf2FpkUBR1zKiqUU5Gea8M38wfBaQntvwqAyF01fwR2MFeCIc
Fns5gH/lXSIor+QdTdJL9HKcBYoqModYYknSAxG9IVTR+l4qbJ0Jv4i4OQkvYEnczjhFD5eYLKz3
Q3lXBRRu21zRx7Ri0BIix23i3UPa3aJ8zEgQ9RfeA0KVdInUFsDMBydI6MjoCkhGQhNYjnb4aIpV
5zGPgtgfbSRioE8wDbteWITpPSAEhlRzHmnqV8grIWkTipPUa9+wVDh1dBcnYXxl2heSzaeGhRQQ
VF8XQk6NvgkfzuxfJJT3xV2mUPxnjBFR5XLH9+DqveekUH4Ki+aQ1NeQfkIqV6eVwOXAB4skpo/X
giHX1RgopVEoEffRDDg8kNtdjpEtjnEk+niuj8Ao5PfgwFCCN5AuYAuKuPBDjT3biLpBOVX9ycSr
+Z7X6lN7x07xKbBWw8sfxTanwGHd1yxpEPSGMx1JDXXxyNfpLfLitzi2/fakprCugSQ4M9R3jrya
UKs2lj0rMriMzlgzJ8Kigc2ghoki55ogt8Ge4L2vwe6Mm/vyCF6zizriJ56Tp9vBe16H3d0blaFR
b3gSzhj3GODvVLq0rexqSS4qxxbuaj0BBLKVpKRVoEUEeZTpIEHJkWl7q8oHGe8N6WKducqmfY8K
AYkZqeqRvRertscsL1BrcgB2M2HCtHMg7jHsEAcOAUi41Yd5UK7am7mrDYjr5wQ2VFphTeXqO+z2
YNHLttl7qxxgDG1wuqt3+wBiyVAW4xRB+ZK2S66QwtC0PrIIuKE87uaT+4DyXw/+fc+ltgN9hQdP
sxPJN+PD2bHHPiQlJ7JecfqQ9S7R0YPmD1YPoRG/xuxCCBt0RKVpjiYuqaxupWQfQmEQABZkv7uk
piOPWFHOxFxBsKXZiSzw3HIrEzZcRX7lAkDb7PsV7bcAnRNWmeQ/Z7xeB+Kv5qI5iFI3Uyodyp+7
XemS7YNaNVRKpecIs70Y0DJBkAgxhIfHcyJF5RFnwKbSEQBMA0xGWwIq4YCV8Z2eZvwgVaf2jLNB
o1YDWhzhcQKsk1AFTpK2w6/xxUGEGZTSdPDD1L1HHIRVx2T7ZPQO88WIaW5bUOi0O473vAkN6Jxu
fGymyJnnvRfCVGD3Jpw8lcTX2RRKLXwvWhQtOo7mIe57h++uI6LGB3LsRC7gEUmjEXG2hkv4kF0k
CLRQNkTJE3ZwjwkIPZIxSsqwSNlzU+kSpbHbn3Z7tMP3Ce2H/+WCKIZ5YCD2ayDYZ+nC+XR3mSEN
RUk2wCDhLGl08cnIMR/GSIa6Haxyu9tBUEqgq12d75bEKt8St0si+OyTh/RI/egu9Njscem02Pxe
fImSBP0F2oUJVpKXOJTLSgK2B90aTEbyb9s695UcXpJ8oRcyh8Zu6yMqpIrQCqyaLhf2jjkssUJ2
NW/RRfLGXgcetQQvTrnPw9nlLtMpBMaKRX6ZgcKuaM7VZ41FJPIuGnrmFSYugeqPTi+fjGYc6/bd
UWgncJWyHKg0jmx28FkJ3oiOgIi2My4C9qU0MJKUaIjRB0F7JoQGCt8zHJA4aWT1KKizAVp7h5YW
7iH+wTXJ7k6YK/xHa3k3UymQMpRLYeHZ7rRTgmzooDjRtLyopsxaJM9EqMi82sdZuoeYD8LAfXYx
LlNtoWOrKzYv+8z5mCkZKOB7275SnKcFRiqfRPfYEamNdzD2nI4pecb0d3AvdGLg2kCWoEie3Bpe
goLlPqBuSUoqlVRKtzxFws1gIquI4UngSYhT558Jx5hw8KOz8TOe46pP4Vl66uipEaDhww1MK45u
xdmRkYAp/7EHppETrWHMDJwB+q+45L8QTu4OmgDNzjaviWPOdZzCXraSIBCS868TjfvESYcgXQsq
/Ve8FLxoAl5F7Eo9ivuEQA8RHryAlJBXRn9/vIzRWgi7ysdE/L9FFFoQ/2ET7FgHHaAoZoKalXJ1
shDpjguZMOIN/tpkCbpNGwedB6ZQnKRJYTQSaGVGT+tKTSbsFlh4Uyogsv1UDLQBOMDteNaOMJvF
grMCO2EHAT84eRNCA/hbMnyNr35/wt6XWE5eRoVm0mfDryRjpTjGWgKVkPIIg5CLmiSkDJMVSTbG
nUvouaDCoL9EodQZqaVvXBerz+Mgu0pZiSneh4IX5hpfmaZXenWx7jGpwG7HVvMsAie3B37IsaM8
xbmh9E0NE/XiI/yg1sPaDmk/Q747olpLQG6xmdOUXcAfApRU+pTSHPPMgcPgsgXY1rCyMct3DxyE
iVe8kutg1hWLIrFIwwFmBotL5eGSZ8SAQDA2In74sbtmO5Cog6JR/6MOqwv4tMCaAm9JDSmdnjDN
0vDCkwKeNqc7MaM4xAtJbcZC/e/mvNLlVnJtpfUQtM4REou8Czsv1fooIHLqdgdgWrHL3NI0/QIL
0Y1qy25IrV0c8K48Ni4+DdmwOvoCTwdp9biyhTovfSQ8Y9mbCceY/Q77hLsgiBcWPNt47wI2g8By
X10T0WhL+mTYtDJ9MOSEhnjNaOE4oqJPqy2Nbjwx2Tov+Js0Fckh+f/02GiKpDhOQlYf08dOkT0j
vASCvF/2QAMa/56QAyvMqdgCHjeriiWJFgw9iCzuiX5luDArodfIO/IyISNxIhxmFC8Giyiio83r
T1Zy5wSMkVyz/IkGHdPiP4434QOIrScHUB7jX93lL74J/7hY3V+qu7d3YQVZIPKcpxifaIWcdWfN
eLKChZPVkOVjFegiqzAPe7fwdN+gLatv2Aa/Kr8sh1fOvng02W70W8uJZkn5lnBIDMo9wImxDSRY
5VZ1OrogwlO6+TBvtYTFTYmHBwFqw/6cTnUgZ9manHlsGMvFCy6chulUtqY0fWBqoCl9QcrE0bOd
MInsDvmSNxWfK/A0GQUlO86L8MShisAcXYk1JyQSqlWCe2JLyW/BVGA2O9UWAZpISMWZrQK+B3XE
Vr84MADu7CGIyTQ6pTV2NRfHLSRsIpYvpcMEyksiL4GxgKWhlBwkcltxjCQo25k7xsbIOsGAkkAR
bheVGoidkI8g+tsA65z2IszdlOuC6mbT8yG2WVYMS0uPAcstH3dhzfhoWRm5PPwGVyLrcFLSBS8O
hg+WpS9CQ11nkC+tu8f7EhtwvcQRv38Apbd0fx/dQ6O/tLscKEj1rOdvPHuHPfJbVrYfH95E9s5u
oPK+dxvDtn3GabWiq12gUSotex91t09+ZTc2b4fGLQ7GcQf8/7MIYhnEmy0ZuNmhDf3FwVySkckg
Tg0JtZu/H5a9fPy05KcNh9MnUqMyseV3FOscsuroXfwSTfdj/zL+2GJ8XvbFP/abf+1S7NVH5b4R
FWjT3G0JdDv8eViX3t4H7eWIIk+vUmlslfOY7LgjYjbKHJpiUKvs8ekf/5VWZVf2w9KC2kALZPuL
O+d8ypdcsbYzXLlOam9VUHcLG3kWFqAetNx6EL4xPK2YZi5cV11R3VkI9Cx3ddH4i0Z7l0FmHNUB
GuIMZKfIwc06a/r36XDjPblRG3nWas9ystcXTks5mCJZAfmRrOsD+1rStEoZwZ7iKPnxF/lVbvj/
VcpKa/HvuSQSP7axqGJT977Y2YdTKYlUObu6la11q9vbs632kSyI1F0exCqpFCzYgikHn3k/v8dJ
MIItliGTd4IYNqG7tDvYQo1St60PK1MjOAmXcDR1SKh+1z9Fciwz58IuyohW0A62xJ2FdFgHbF1Y
GFYqjoCnQwUGe8VJ57CyefnDh1Ci033ZoM1hq793+RRLTLXWl5i4iZA6W7BkGUgDucW7LXa/sE+9
T3DnCdYDGqkhr02fP1ewjLXg4msISV78J7qwKF9vUHObfmweUZPxippaL1B6XRN18PimbffrGLEQ
hN9NywC4p5oNx6tGLb1rH13haUO6otQNF3c9YPlF9VYGKiF0u17jKX4gRwYeImgOr1mwpy3Hwhxg
BnBZFDXocUAth28nmAwxOEi4gGDhLjzOGyuPsPlCcyN0dhdRs6Ve38mnCD8MiAO/encd5uPlCbMg
RWkR/uvgG0qd+e3VhBIrmuMGZW93u3SG2wd8C6nYwz8DMqPUwXRIKY4fmEMtk9OFQJsFMgUts3P+
bjI58mjrnra9OSjeDvfqBkvY6+CAXkjsrysXbT/q+SzeYsDKwGFeICihndnjZY+1V4aLE0H90kJT
trPnVDdEt6ysOD3HR+/k4z6RQjJLHhE5/F+rbiN1/KrTfY60Q2Y9n9Hd69JlBoeE6GDDg0b7hV/F
pnVzG0NI+MxGxqqTfSceCfLBOolxhQNCNaehjIPDJouXM4mQpfXqtpWtlaDzUGfz8Wq4Z2Z8k5Sc
jXeaECjRG4fpvJD3OkT8OS5lpw+n36YIZtNy4rQYjEP3EOARe9fop21CkBSRXnrkp1OUSjoWHK3d
zU0CGXMh5pmKbcd6NJz0TS8L43GsLytoLkdyAWeSXM1Gx1+k32+9ukdt7jjIkX6h25C0Gv0QCfIx
zHm0tA1GRdkXbIMoYNQXD+dcinlqMLyW7elcpY4WfXZ19YBYg+E8f83Fi9EDmRvVEhbakr2EUKuA
f8vJd4AaGVV0wKX02vLv67yykMQibYqXS66t+YwoEVrJ/8rSLtccri6+nuAzNVuWtlT7iWGXaC6b
NaSCh15CzvkdXr0nvO1+rgqKl8uLBQOLi2WglJT8Soyf+z06HSZwm7Xk5D9PZB17zcw45Izy8LPp
G/f295zv3VfHfOPHlkQQoBCdeFk5J1W+4g6jQukkCV9MP3cR6h1hdJhlRi05+iyHuBVkYXvdym0H
v9IbW05itDYJEhvzjxHe0qmPldOTFpJRv6rpRSC1ZZu/oEQN6eb6ATFYt+ugPcvezpGR2TRSwlSF
Q6ZyJli8HOkbRympQRcgP7ypJ4vXHuCDkWyiTHKAS2rXdPV82vjxK5ecf/6WTHAwa/e5vg+nnQf6
s3/nKXOvG+ZfPv5D2vmpXkCGTEl5eOWYQBTF4H4+lompdwIQdd7zK1e+8hrMePiyHAWewnapfoBL
x3rRflk5+WGYtrqWDOQAH/vTpM7eovIHJM8kGRiG8oSbQ05Wm1W9eHGrwc56NWiIRGqPcjhIQ+X8
3lIYdQa22dk9I+AoVyrrdw2XHqLUB64Iumbm98Fy+ae37XbEaNZbXCvtHIHH5UorVZpB+vqgkhuW
7wAf8JruM8A9ojZiiTtVc06hKCsxKbb5GBB9ZPNuxxaw62jLZqNYyRi53e5cox/KoRLFTziylBKf
FIM9ICZeTjAmUmMF70UQCbeDI8s+lvCpXnF4oRWSe1xyq47+vZWi38urvhZB36UBxe7CqDwXNq1I
I1KXpIkRKQtpMnjJ4Sd8AkvkZToTG5iEht6vnavPiO7jkFk3i+lLcrTHhOj0v8c6XFF2pnYM7Wbd
fmAAYNZRPw1gHAgkzGGqWRoKivZhc4k548+2emPUHGl2LaDzdwIUovl3MVQ7EeoHecY3Jq+1l3jd
+a4J5cBJ+K2aBVR1kZ2WOT+7xQ3VfMJiRIpCfX5oAOJ89s7V4zlooBHm6wSjQ+Var0VDmmq5n9wj
3NC75ndzJ4hrR+8Gqd51Rru4TjFbvbjKt9AgYipok7pU954xLY1Uqg/qOqaJg6ZJxWBqreNReNlT
+XhllDzamnrIACiImwiszn4dUPO37thzBgu8BpQpBxCpHdAwkmWwleRAAxr1u5CsrLoEKFB7KVbj
RXDZZMTvlD1nqPv6zGguivUd+76mT/bD4G+WptsIKUpysd3hDqGOKccJHVU8oPX8zhgeU+J1kEA/
0zmwQiiyUI2Hr/eqeK8+kwqR+R6ezS8MK8K5I+gHZRS2EoO7TOvBA2Zg8Qe8JpDMuTUCRsvYDxoE
k31u5bSP9bpNbPFTTiOScIJBYk8JWaBQ5MRFn1ztEKwEUkIxECNW66F6V0I9iCoakMfOYn2BKtuc
jddIGF/GNQRRbWO6fn2D/R9zpXymBRVwJpYMUhckpB4wDFlTkUj5r6+/0Y0V3FjTiIlZJcCTkgdT
0AirGUR9XUmgeRbl/bffsBZRNuqaURNOwmLJtMOvsI6u9FIRYpjpY342DzsYEUdSGkzKO8glp3Jg
KU/ICpspmF+M3kHXOsrkiG8WVJ7+wJW1ORJkEOVLzh3Y3SVD+AwjmEvXEDsYR05HNtJ9fD0n2FG2
KB63aHJm1U4UCl5hx8+3aFhswQkxBQg2WB0arVUzBS9/Y/byq8n+FC1/RktXH1PflL3TuFhpCjHl
ddU/hnsG0LFW6G9SVDpYzDS7WMWiKzW9wZG5BvG6+cRHmgvIGeH681brB41kTVpRabEiChGVX4Bf
AqCDjTxsUqdiHOsMnS8fqkx4UT6gRPeBaeAX0XhQjagtrBavO9N8Gih7M3cPl9Jt2a2z3XYr3YHs
Rntp9LJJLRblcBHVNhAuPoSqjfZE0Ak0H8QpsWq5hwgGiqt4QwRX/fqOgVWaGjR77FDaE5AcDk60
2725C2LPItJwM6Zf6xsy/JJQLc6dhtdgyCMbifaLPfEEfX0Uahgs9A7pYcgYWEUEGhOBHjsMRjov
kBNmDpHZMP1m70BXAgUj4Z9NAe0NUojo+cdMxbKX9WtsD+fBNmTIdygbl6dCUEoi+/gjsXNwDlT7
q6WZ4qhjnfsBBPgwL5dIC3sACczr+hi6BygdemwY7O58T4fFzTXWrXU5yfF8WC+k06nEmuXe10Xb
ChIDNKugMS3NXAQ/TvEXEozHa25K8zBD70nwgIcglJJJWUe7zrlRNniFqS71EFoDCL5yW8+YJo3+
tqQVNQgGrVpAV/PLusMlWR18OHU92kOA5ipLRymx6SIj8BD2Mg2dmQUjUyOc5zdU5+hLU3XDZqaH
1s+wR7oqmjYVnhUEgan0B93Mw1iYWXRU7xD/uvun+qDJSBbYCi/g4uDRdIuX23mbKFqCzV3Hq9Ur
ncBOWNGq2+f7tgbKqDFQglsGUCw7YeNiQ/U5PGLNQjWjTffXUoT16prCNwhLaYiXucEdb68JNFf9
6qzmNzSQuz66z3803M7RRL72qu/wDX9RigsXs6IrHX2PG/0hTEWYTW7xktL75Jp+qeBRFmuTRhbq
3msZcMQRwntZVY2KEl2rQ7RVrMJBsOFolRHYi/At8HFoYOyymkqk6IAelNEaMFL3g+mnsRy7R8Vu
ms3CB2kqOnKASUYwOJcq88iKP/Z++LSIe9CiQ3juZE67dDNcbZ3sG911V2/2O7yNqvRII9L5jgzy
Phyx10Kq3obNWPOWfrfPSI2Gc1tn29fzad6OsWGVDwgNZ4ZZxhkth/kUBgQVbmGElXU7sLnJHPZm
vqpF33hDl6uMXavP6zkccVpg5FCdAcVuFg6SWXKky+B2g7uJxSdhosptHeEn08KLViNftOawulqI
BMcxYToB9W8q4CRWX6+Y1LfHt3fMMENXl3+nb2pJHmGNl7ffLEXO5R3TUw4a5jt59V8Gky8sXNCI
sV9vqxV0myobAW0gEnEJ264WdDmoXWT07WWAsSMqNB9J01qcD8p5pswt76x9uYNxCV3L/H2umIXe
R0XHlYAhy2/EOI6Od+l4HXOvWQjXvy1GozyqQN7xOVyLtWvMxjWD0WTN9QA7VDMZjAta8UWKvP8Y
tlTtj6kl+K7aUuYKZPhwmSzDpc1b6hgWMm5v0WH02yjLzPaupC39bZXfZPHqazI45YQGQto8q4Zu
cytTLXMGmYejelsfe5DP9zl5S3vXNRtnhc97k9uXiOdryih4y3yo7Z5PRUauM4da6Ud1V8+0boQt
xaSIeQ37556GLUMZHdL7F5a4ljBwoh5VdpOpmfa5UKf6UKM6BpjpZJ4xJYeNMYjBl5ZxUPSjS6eW
vmboC82tZK8N9dr6NJbfrJOmtGNY3RyGXI0Zw7DOISxBLmPKWxvxC+QldJ+5T+x9OBJJNdF4WW5J
hzctB79pYHQdl0+n2fRyS3Tq7tsi4uUnp3CPi8uN52B+1+ctZh1jz/PrIqPAkAWZRVndGOUIU4ZZ
ZBgZdDoe/NHrfjNg762WB/M5ykORdj2QEZJfUQ98wEKIYEQlGfFgkQ/I5IhPmt5OhBmspAkAk9/c
TDFieXnFHlDDHVP0FUYHA5SZm04uuVckJE69axZkaU6bQ2z48/vT7NfuDuPK6dC9JknrBldEmyFp
9fbO9V9L5odDmTv6myo4Fg1hAjTMj3+sFX4OaYYu/W39d9/bF6OH+9W5IXcZQjeH6EfNBb4JhSxR
U6W424dJN+rPUAAmqThRnlR35nTv5s8dhUoZcInM+cWaNWJ+9qAx6+GNcHnNmawf+nxrw+L/s9bg
NhxgfPhWS7cMOwMmoxEbmINFz+yazSbFF3//KKMMadqED1WGnMazua1VdHAs/REtj0bu1vgMxtk4
qFybZ4bqZdIDf4xqqgv0pm7475xJ7Na20bU2nxQXAy0MeYomLAiDUVTv1aQNxzGc1Fy49iYKiNIs
ByUbPsCkSUkVFhw9aJv235wqWou6P2TCub1F3rPGYXd80+eOXV6HCTCfKyaCqfcCkhCOgdAJeiXs
lcm3yRR2frO2o/ZUd8qCN0YJnb8r6VgTsWpuB9rSmbdDUVtpNyhM5LDSvbEpoTvZW3qxIfN4J2hn
ZqNjbt0Ts+qYpStMo+e7t3xhA0vYIFAkN/S7bexM6fTZQrY7ugha8lkITPRv9Msx9MRrldHhqXBy
GYqGCgUJdH7IumgfmxmFlU/1JW7xMrWFdgG56OXDX0C6rCatC7VYnLCYb+OJK886bvAcnXikJyqe
QedoS+UBvi44v6DqS6IodcvU7n5wkKcWBP1JRvm9kiMRnApsqROjisA8qV2RFMyXc4HitYtHhkdz
YysipQMo6BL8MGLJ1Pc2tjaL0eZALuUJknu3lxGMRE4KiXUXZ0XSEA264aDswSwme6g1zOsLaS1q
z+rDhLb+rxZUX6PsToxpfhcfIXSA1ifVjIwVkhXRD4WGYvBJ3v0DQwaFV3gffyxopDybeNmyZ40A
sYt7j8kWDKGHg0UL9Olt7TVm+1p53WMo7KwW6TmcHGZhtEwGKBz8egea32lXTza3OgxIaux7ghpH
z3Bu+mV+OTm60KIqG18AdPc5mcw+WDaBHioMJVPCniSIIo9ivjcfQPJSY2JgIMFs9iDqBQ+kbRLa
mvhGPxN1F2BHoEXxd5l5SSh3Ye7Xg1sylmm7WyM1Kg81C8RbXs4MFh8MymL8Im7qnu1Zn+OdneWE
L83lO5RQhfiJNnkoWMvBzHwGHXvoQggsFl80vocacAMYZ/NqLS3mHdZspv+6xwkG9vSk4Ybr4ajD
O3za73VmNr07qDv8VIVdz2jsRejhCJLNOBbnWdnrm3PJSY0Az5bHWcO5r07p2pgObgP8zhZD0Vaj
Vpae3Zvc3nCfjI7RtkXAKTOvoTXCFaxkLiHkhlaDM8bcyrf07VbzTePDGWt2TPigHKWR9EmPx6/o
me55tuab4ePNcN0BY5U4vInENt8QPR1IHdhQFAxalBS0y1Bzix11UTz5ieHtCCcKCiiVhw5HAW0l
92XDRJDfvaSL7oZZfarjPJv2XRULlmMxYm73lnkDQ60ysfOtInp0rFlRyZjNO9L3Ii7NeOjhlyBM
89vWt2sdaHBs+y1MN/1T4stOg+VwZFivB2v+8DCR9BXTVUciTaRR8NCZ86g5S6v99Pz/4RTYd3Zz
8uR5cMY5vq5hPmrWSST2xiOjhq3t3JnBRrApiv8kOcVERrFc4y/ezETxhZO+wDVDSuUZniLD395m
NALSjEDUrXoFLY+vocvM8VGrgx2vgK4Pw+zp6fhRw2nDQ6yiLqMNaGe09DOtgK25cVEjOlb3TAYX
yYvrP5bObFtRLVnDT+QYiCB6y6STRkVUxBuHqUsUe7F/+vrCXZXn7F2VudIGJnNG/PE353g/Ac1n
V/+Uf0RU/ncCo29HnZtc/0iopNGieuQcqLw7OBTOKtiFlOmpO748vb/WxxHR35ZWg282/kpMLAuv
XeyMPneq8s+Hf384uzyDduUKlTMhSmZ1sH6H+qp7s2x9MLzgzMxYdfx8TN+n0G9jvec1W2wwsEAR
ruEUYtnacDS8nj1+tzMkHvQD5xA1GUh/l+QAdf7Omq1gd7X3r/RY9bkAYmNiaegFK0XcU8sz3bbz
qFy/wpeLqAKh1YhL/LmHbPg4xrr3Yr8MtlV+Qf8IOIKvcCXelAGmNn7fYcxSnarmmUOhyhcSkF1S
Q8Hn4ku6I2To7+B+DhbF89/o3VTnhG60opSlJf1eHEqnSxeLju7CgXDLwwi1tUmj3qz9F20kjtIv
hEoy0HDGfJ+to525IwdhuBLUt8YSM+PEp0AmZEx1t8oM2++opu7oN26UJw/yRmDS8+jdwJnPOWRU
lvujERwABA0uz+ccj/4owsd/4/OEzeEZ3PbpPeiOcJhxeJINjJAIaafk5PsaGBQTynATn/v9PcT9
wCjddoNgISuJVygp9dLBZobuHwIO67HLPXJOO1IC7V5bzFTuu8Fu8iJ29Bloz+DoN655o0+zHZB+
sQvJWOOJDFv51iFCdf9323mL3u0flYkyR0MSebBK2HDdJTKm2H+yl8MGuRgsdpO3MlPzggj5sKkB
C3FY4n2DU9e5BJ8ClvbZci+5flJ/C/6/5DtwGrnH5Fyi+r8yBnGwLzaf3gGhNuv1a5OkhcuNaknS
UaPNPsEKXziHJ7tUK7iT3IJMl40mb9HQVUZvUXGP+Btv0AibVyYlekv+LK9y9sf7vd/KTzgfSbLy
ts1A6JFIOu1DzG+okMTIpmGGtMU7WrSq43VOk44ZN5bmE0eg50ddNvnNglRfyfkHbRSIU0aJZsFs
GlKu1C6kR8BE7VT2PrkHPsUQlUMhjhVb9K1p0226b2mgqWgrTBdb7nWo4eMmS1oIXkagMS0nztjT
oj2sLPbM4BNBR4Goy7jSf+QHHxTaNXvE9gS89dvo66de6cGeE8LZzjnLTIfq+aZOltrv/BAf5B0M
0wqF362vxUTh2J180VDbWtpsi2l1y2l7BG4VRh3UOpZLX+XqKwpDebLeasVYA5L0f794/hzRfNJ2
OEWRD1cQvIfIfUkhFlbmdil+HNx7pMZ3G4lrm3KMzZDOgPb+LkWUTaHOP+WvgJdKgfzwrPk73PVq
wqp4Nf5OAzq7UNpxYICQh9lYr5n+fvhPzrEODS6KZfbS093+A8p2tqR6CkLGjsgv+feZ/ZiF3PxX
eeMm/YzMDPkpfu7NK6Bmbjv/vdZQCsstr7abiHvUPaJUlnq2N8DpqDdmIbGD3YN7dI+MQpSyelEm
JnNKJpVxO97mnafSegtqTzS3X7IiiIdOnuGFTw13z86LGD0rdG0wqRS/hZgVwZcuoFD2YXOh3Ufa
j00dlkRvsB4RT7S5lNhzNEMcmX3cmngO+TXyxaW0INwFSancAbmI/MR/twWt8H9/VW7ZB63lbkxB
IsLXjmQ5PyUEDLCEOuaBZZ7pc/LDRESEKX9LSnAqXdwkXw6P85fPkcur97HLKXBKks8qfLQCnhhf
IF8Nm34TshncHhSlQBj0NvwfyxyWPBJS6G0sDLnB/308eVtZSPI7D49PXPPCwieVryGf/6swGgHo
4tXQWvEu2Nr80mrln29aEAwlQ1xAFcKFezhEJsB/+HmhkkHNvmP3Ib6TNl8Y8hlKv409ZHHFXGYx
GuCHkQIKeYUGlDEIQBADbUbab7iuDLfheO5Rrp6dlvuGaE+6bx+plcioh32XBg+C3dnGNYGnpenC
Mi36Me8udSzXN89r50nMr8F5Kdp/SkTeCtac8ORQNuBTTQdMc4AVAP/5qZD78PrEOqIvseB8C7nH
Nn4nYHzdBIIcWw3fCH05yyBHxN51/ZW4msOlw35MjVYrpCSilYDQDVuEVYUTGvaFPSiFo78h3PE8
tn2758EHY7unksDKGXcOzGRZR5B4Xab6kLoCiHrBBi/MFHKRzHHhHKXTNbRGiyptBv8pxMxnAUmL
GSIwYR8/PLKW6FrQ/ICeTr7iOGOyY4CK7gffs4JYBJSF6fzB5jmXzrHgmt+Fo1RCJkshJImTMNMq
+ILch6cBVEguQlBNILFmKbM/183RrwOKQZUUIwluDxFGheVcKrgcKZM0zC/JF5iExbVXIKKW9hQF
XzYB41LM4zJuKuZSW54SRDx0MXBENMsuv2ybGLobzjptDqhN21A7GdxzIxApLmZLlBYyy6rCPRGi
cLtN9MMyHX+AmCQZsC6w5jwLdABgZquguyW1mfwb78Y1GnuYlSkzF4bPaTYxgk/PeqsbvzKmhA6c
Jmbi5DAwslJ7mcgz/w8m52ELfjqBTJAAeOu3uqAngxm4Da5WeNuDyI75APDZKFZOLNnn3m2L6A1P
DlhV7KXRhksImHxRDIX54lZ7eARvxgBXVvjz4rUufNi3dHX7WT3EhiHbgs8+cuy+ygDkBXZ3pHMD
u+gKRI1IUhajfu9DlisPiSRLNPcEERPYt3WbuPhSlnkgNCfiXSAW/EhYd4NTcNGHft5gHRk0LDzr
YIrMjwc1V+cC5+w3YhKypLDMmnB+FvMFUB/EKP/Sa7TAumhju/SzUAOAA2f76XQB9UXdPBhlz4qL
x9Ae7S3gm9tAacV5uTnY7be3evKwPIpRux4MRzcanydeuIBPjRTs31Ckcr9l83O/Nzv/Gp6V7Niu
AWJzo+DowCeSeSpQYpvSnspidAvEDBw/eLrvMVS7/awdVNyc9rM/2c+494QGNu1tywNC0r6xEXSA
cqVrvvs31BvY0/wxI7ipeuHd/cY2PGx7O2gv7uflWRe4HhUI3J92CW5vijtmrMgUN98/jMK6UYis
f6PlDA3CZm0TKhk0HriMIh0g+JJ0boJVQDp7Vy6Fr52SLdQhJgEvr1ztam4T1rW3vWNE36vN3cnW
TIphMxIyDVkx5VY+cFNOHhwFmJMUixm2mEcCcf2v1deabE/A/20Tzj0fuHyQxMFOKYskYMreGZVO
gGhoA14OlQFyJHxcLimHncURjbUsbZjWkK2pyyYvR0fHfsSfO3fKpzsmj3OysFbf6R1Ixn5gDCRi
4q+7rKiDw3799AFeaKOPRak+mXj+ohTYoo4V/qBsNJ1/MAPQ/2pP9dlGHaxCa1avd1fdZu/b7N1w
Txzj93npA7xYX8C51k49IMD8fR4zPD9Nl1UgCBd7O88BT8kPi4J1L6NEuCAjHoZeq8cr4XPUGhD/
CCkXhNUWBpB+URH74XU5HzyHQNBMmwRObj3hDkGNEzpVNEPhLlzvxYiBb4HzCqJR/IOxbliLZRzO
YsUX4d92pHs4h7IwC7bDLcHigLXTrRroymMArKtd8O79eyVUuznFC/XuaORbapVzhLtKQqVM1d0w
tEbI0MeADMAzjruaLwFAKCd5gpdEvu9bdE6WGu390ULEf/6LJ0f9tbHwPE4wr6RH3gq0Rolqm33M
Z3Bk2evctGc4PLziq5w6P1FmnANnAIrcgzccLl4I7EDSMtgv2VW1f/jMdvpX8he4kNwrnhMEEaik
HwccsdznW2Ra5fqL9wDiUTQSuJ60EhxLQSB2hkt0Zkb1wXBfmczKsYN4fHGEOPeqfrXMT3hFYCfE
032KfB61YnRUz3+QwywOQVhomFQwnu2iN+UGsmAg7ROmIKIgEV7735Hfk8qQhpc4dVxdxObGH61i
1DjvPsER0CtTkLbGmHNwxy3iL++HSPJTsm9A+Vb+iFEKvu+SrN4jMv2s9mwVgrvauRxMIHs8aAJZ
NyQbaMOTDxtEzMofdvumIArAiwROGPQSoH0HBVH0bPRMZwqRcCdUz8ZYWKrlv4hLmd0VH0nEWHQU
PRxjMCM6TeD+CzWV7COeOMbesMPJk+MQQtdCXcGmVoidLDXIPs7xf4ppy3IpeHCSkjNTqCEEZHLO
M/7mc3qIm4nCg5KS0Xb0lSuJDa30y4WmYRnRIf39AUfXr3BFQIwt34bnn2WIvIajRqHS6GPFlcRw
AqE8i2MEtRSKkKXrDjXqeJA86kWRbGQBGQAUVAgFYEyTwEKjxNUmSgGiz/w91DR8FxaoxTi3mMul
emlzbGbsDi5rDB6HZv/xIcQdn7m7Dxe6hLSGU2ctR06XAb08YjpEWb4IcTXVklvy6bn9w7SgUkT6
gYsGVNoX1dEikooQb8uz+wFfBFoU6Qt9KFQCrRRD7xsXZL2Aj5Rvtq9AWCXMgDdkhN5INXuR0NQJ
68GDwNolD98JfPhGXXKmp4NhNUd5SqQdXhRxXoP0iBl6ODnNKQ7WOJWsRU7Cfe2/p33USZzM/IGU
M+gF2JNP4SsLyQH5PO1XfAc08Gs85gsygHH9pV5wTxtSfQybSRSMyMu/J92k/8IJh8siZB5yKSZu
Xns++2mY7ZxuUWZcn/X6GpEYPjVGVBmBpIdZCKetkQbiYL+6/gLLJLAnp/+dQ9yHLMijVHqff9xl
4zm8kJzK6Q5Wzcthyl757Sp9PKcmU0SYUrBMIqQuQdZEDov951poEEdRGNyc7QOegE5CMHuOozfT
btNmbip2/hzcOvxYy2mZwvopbaM91uamMxOez/1H9nhx/ls7Cs8uB4wY8aRoQjjn0ozSkLex17MK
fZEwNBPhvD76Ww5HiDSHTsBQL7iOuvaxnyTmACp6izILpqe9lpsNWaYxmM+hmuhIK2H42ibjPedc
2pYWH2m2+VqAD5o6XaFzbx8ujsrUoLYJGXmnaKXHbbXgSJYpdJ+AeGVCWaQXMOGKjo7b6ERA7cFt
XiNmJx+dfr5DXFX/3JOOS8yZVu+Uo9H9OwUrLAXohlod0vtIBxD78w//+ykNNo1OjYTs6nyfDmY9
+w8wngvpHusmiLedMmq51AVHRpX+EaUX0+02edVwDt5sdG5GWtmeJbV3qFQv6pYsunLfsbwAFWfC
CNvlqSxaMBy4QLNR4BAA9lXCiWKlGeJOIoW0jlA2bqWkRrDIOHWZ2aiHENayrKQ0xzgRjdF/jK7A
xAw2zHCgZ61Uk5+hGgrgmch8m3HXLkfzRHf/jTXgXmer5vB5jFAmEsJKZ7WglqgUSp8pAwuGoTg7
qEiagynM5+tVMWBdPdwk4UZz6YfJXLNwH77OwYgeiQmmbwX6kjHvhyUHcVJC1voo9pFMPycVx5EJ
gOYj8Z/iwt3Bk21b0la+XROSRfcbxHv2SwwsczzxXisufTeNc/oqsDZ/1I5XmOTQa7vwdgNKoQzP
zWVY4MbawSYo3NfAVRF5xvWYquRgKQxHKkQMDCO+jL10JoDq2Bwa3naXUI8sw+98gpYG0iwbi5SQ
+DzlFDf/Nmx5is8tXeEJkJ5j23JLJvG960QiSkY7JFiBDwNElpGLLAsXY3ZaXAOWcY7OmVtJiyrM
Sckw8tv2Cvj8m5Z0zTKr05xPht9jj98Xh8sOvxU2Jyg4IBkCy5sZCi2OFbSnyLnhau4vrujKOEsI
PEb3gc7yigSEGV8Ao55yhmpeoVh02CFojRgIeZymTYQox6dYcqE65bB/hzf3w9RJ4Z2JDXisDRdj
ihHc1s6+GIwJ7NulcLzb+TnODfvnj9zDdS6OUYUBd/16F2QwVw7z4rXiNfvqhELTdv+QpoHTGD2f
+Yzp/2xkM4qP0uYMzzgWefuh+aXe4SThU6OBpAiGzn5E+hbUwTrdDU4cIewswjxNWk4CyV42D1hG
EWy+SMFhmSzfS5a5lDSGveGU4oXxEBDPc3Fo4I5QacAt3HFo61SU9OE3B0rdimM6cigylRvfqPda
IThAqBoOc2bOxFCR0rO1f5xLzg95jMg7wT1o60rmWVEQEBMBdoh4M1h/RlNpJSEN2Rq1fFolaQd+
BAbHICFu4earDn6iO79J0Ker5NNueI5Le60cTBSf6hfhRdYLnKYedNppuaEGqehGf58NYzjyxYiq
QqP0lkLYpqmDrgmFTqQ1RHGoDHNOwWnAC5GdYuw5dZB3aW4CmS+aYj1Z4oSrsZ6ZjLOCl9Jq80QH
zkQJFYkvLFroNRkfBLZtRDYiMhUo6pglcPS512yy2UGYlUZ1t6LfeNUq400pM6DAEBchp9CWL/63
NtefE4UajLwy25yz3aqiY9ZzOtFBBajDfJMu1VHHgnpI81w/rjaAb6bNA2ExeWdyVGAgw4GOm/Ry
pQ/JMH54KwsPDHYvJModMFf6ayAQoIjJsiiH2P37X/jUyIN/vT5VFAfqowQ00SMqvS6Q3mLJ04xy
J5KENriwn5yP28KqkptMB40TmQgJYapLUcjai1rjo91kg5PyY4vOiezZzT67sGWV8jdKz5KqjVvG
2nyh53scENVQ/CGkcQjOAhxmF6Z8WHyAMpoNZJzwNpGIM6vVceFDgc5+lWUpWDDVQVCVeHSd/Avz
bj4RzT25NlzrFz2lOd3VcHjHtGOGwtQpkxND3sAI0AABoLpHOFdU11C9f/vIeS0a3eI37t0GZ0QF
9sStdcc9DsmaNTsK/w05EgVg4EB1JjQDH9kHeYeWw4j5R6Vm2/iZYLIyDgryacB4mXVngBH4Yo5N
8AyXGLrnltIzkqmzDneg7b8yEcYipO5wW3B5XcLBAIYpwLbZRiO+L4cJ+xeysUV/3epxrkwlFW52
J5kBmTI6pY97984kaSZEJB/hSAt5WmdQqWB/o4L+nkZQy4PMbPDZbm0FznGUpHPuo00ctyzE9j+m
jNJANjvEoqDCA3VJRLVOkcucC+nd5pUL0t59scZZE2kDyrnL3sTX2f5tJQs3xeM6RbMBVM+X4wmg
/2UTCSkNMT3JLOHit88o/+jgK3gT0qU8bEKLv9n0ZXgM22Irzc8MewAJX9hy2QyFRqMyHJ9DqIqh
5B10OTf+bHhgBqg3rBAskxn45hTu7NDL1rTJ2aoFHJg1t7/9hIdRy7HwhyURkzmvClufsMVABIZj
bddrfJHW953aBnTvnx7f/+1OMIFeYGRE4sx4x6zEI0AKaLwjzTWp5L/Ujtf67BxCkCiPjJQAu4tr
jhJLU60dKmLrLb4eFP5CngyPxTOdUNDWHC10UdV9vk1f/3gQuDn8+qSRUeEI2fCoykne8Vzk7Yik
ceK52duI827yeonqYc6tgq2t2UjndQYbHH/bAL7gsn/S3G8TJy+yDoSUU4B5A8qi+xBAwJXjWRSK
AFA0Fuwl9GOTN8ZKQGE4kcFGwq2HeyoOfEZwWVKU6StcXg4Z6xEywKGZPOKuCW1xtX3cVBFXS4jm
TvvggaZzlgpqepjSosOfdNuz67gbLg1ie4VYiizjzA5zaVETQAqpL47+jaG5zJoJ3JT+N6Hhq+ZA
ILpbQZpiAxyQicl2jcX4Kb1CeZ2Z8mS+aZa4S8sfcgTcZIfdB6QTssUYnHf5TrUUCUCaNCOQIqAd
uLfH6LWT6LQOoR9+A82NzQSH6eTRXb2RlKrbzUNM4TWWjS4oOxXEW5HtJF6yNJlLGC5LcPF+h6ON
YEewPtmIlzdq1aLLXIm3CS9MF7kV2wC3yj7+VfJJ2TTAhC5SXGqUFK9cNEoC6t77GEDBLxK/M6yb
0c2a8WuMij07Q+A8TAj8q/Ny0HC0nJr3TxEsh1O7AV9EhnGkCS35opwmte7i5xC8Bkvi7cvaEVvo
ZXHDEWLZ9kgW7YAlEVU3WcBe2gLNdoelo7MXgV8o97IERVGS50yF6oESo5DEALeRD37l63mKDw5F
E/sl3n3cmh9rjZi9Gu2znvDzcKqTuXAVy5EQGhskHdvnKRRuJZycdrL4E8ncms4TXk1F33LmYHvl
pQgPyRo9ZzBeOUhLByp/mrHvcNLxcAE098Ia04iFYD7QNk7RsPpnIKyXGkuOOPxZocKtYhcyl/jH
fta4l8VdyEmvGZuvJ4mRtLBgB4ydBHuf4Lzt7Xmt4cXEewngbpC3DIZzQJU3XJSYSj2EfHwzvTeB
Svnq2ydBAbMAZkXYMMYYhXNQ+vFly5/GxRJXDhi/Gw4bl7lwHDcmnK9HTIn9PwkqufGK8MSPk9Fw
Edu2arPi5XEXfD7IOpH4jXA44Uza6cvJSfwWXS0mVRx5aGTWHJUwe9GjYzeHH7XD8uI26vQeXKWM
F+CIAzzJFv/YXJ0Tqh1hg78wJOMfbW7kKbB6ax6fDZNQahdUAT8lndMooPkD92NFxUlKunNo5Ahs
NqnRR386Bqtn6+bpwekoPK4gi/UtnvXl0xWsSWaW1xU2K2qHHNjxX10bp2A8e4jdYhZSkYcYspyo
u/icjR5G33wNUIu2Nwk2PwVf6YiIdM2KCncAdZzKPXCCgVTlbHQzjMiO5DNjG+Vv+DEabyzHZRNz
Y0Hss99Zj2wwE/wRGfWZooyOhXfD/XEtS0u01GtwH86XTQgo45L4yyogzG/TsfhLYggBuL4R2x7O
ZbHHk6tDMcn3rz/UqFusfJxKNXv423qUJ0xxFn8iDpi93Pl23fIaA0Iip827ivT00QxFa30j3I1p
DTKgT8BQ404I/G6w9wyakSadEI/OxSMJw/ink27qio9OV3GRuQW/t6CSvl7UVA51UWYslmcsMNiD
Zc3IoZ/tvA116rQu7SmllDkUqDrPhHovY3DMFDcbR06MBpA8/wWLwtCEpqd7BcR10BJx9P05csnA
MEAHI14TgYULHg0ZNXLc9JlnElsmqeEpSwXlwXjtvCAw/lFqU8SuwT3XQDAXH9cw2RazuHj/KKCm
T/N04kzlEeHx3WCZ3HbFY5f+mSpzzaIOM2yxmATZdZjSA2ZpNeElj1lGXiFyUtbnRgh3Oh0M/RDF
d4cAOwiCOBAhve0OZc3Ihbl5sKsIbYlRoaid4bPTUPac7XkZQA+U3kb6bRFXYXYgpfQLx06/EZ+e
KRftiTZM63ifiytvyOGW8W9wsWcxbYG3NLw1Cs4NTtgw+5UWPlvKbGKHqvudOTfoiUOjMwV2Krcg
uuN+QW1mhnEusJVf1PESioRG2b2EdcBy47nkaVQv2G9+1v7Hl3NY9HQnaWu4fg/ovZJkLkZoc8ue
y4apaWjzFxMd0Z+zDGt4LmIMLDovbtUHid1277L/dlmsbKQPSvZhttgVnUf/c48OZS+rGYldgtdL
Bnst3BDJZqt9IJETlRlTm0WDwpSaRyrfvVPeXL6g/8lQMJwwnXbhOEq1J61GtufoZdhy87tyWl+9
K8Nr77t8NjBYcSe/BI/WNpAf/fSW++fvGJOwAnQQllSU/GXmM+K6hnXx72iZflRzNeOp0m/qiEMb
K1VXX+Cqb4GCq+RStVjuXqdJURoASYLN8TITkeRujkdqPQcjSxneQQY6TicXTenMr8GmKDL6R+cp
Tk4AmyxUJwDCRC7mWPbDcg69jyAtwCqeN3qD7MPP8mC4R/OvZ/zjLdQDWGIRYasuU/hjL973qjIB
H2FuLJZbL+c8Jnv56h3ZrqncN+GkBVRAYgol6fcmlkUxBRbFOlAILnwmocEMsw+R4Riah0m9adqA
LfTCMApOhICnnGYa+b0r4sth6wgP0+oz9mCE3PJzvjbY+Nd16SgCgNwr3wKAV84McZ6jB2XbwzEc
+9Gf/x8jEDJCFSgXj5owV1ySKgC3KHUAsGnoMILleaFop8OIwC1FLhSl9NR4X+ad7c9himGKePGA
WrPn1vJAmBSi6wDPElgE4DR8R4kR4MH9HV84n0i6koRkcORfHWl0P35Ee8KUBk/KDVQIrhEQBsh0
Nz5XUG5pAu90xK+Qaef1iMQJtB+rErp7Km/CBvuw1knv7EWZWL65wImkBVRHdyi+tQL3biAJ80zY
NwjKIisCCoZKYKmvRgPcVGx3IjlPCNzELgGmJPNv1SW8h4o2xJA4fzIRBV8JOQogAKRbYFcMno5O
n70svm2AGCbsjBykNoACp/iLsx74D4nkmeeG0p6nmaGguPuKm7iK+A6L9LpEVIYU62eU9I7BUefz
e4yvNpbdm408IUxSeeqxpSJPm+9OgiwEzzGeSvvAygfI4RiHJU9nRhMMnEKSIQ6j7PqTBrEBUMol
8LNyAzzWuw7+cmA5DTuLIqzjNFpmDXSP0E+HflyWyMGVjnljFuTIArZBbM+65FnFsIZ3MleR2wRQ
LH6MCXOBNCpRhrHf48mM1YYIFRv2czyXLpxtFWm053CFoIJcduK9wokuBk1mdrTf3tfg5v8+NLhN
kBl0Jm+/pSTWcPnz7jr52Pj85GmM7GznsMUXgr0ZVgJCEnoXVfbFIQNM8/Vlxvjwjy2vabeXDBsB
/ylRaFUe6y0Jw5N213smYIr18BM/p7CxmMfiEbZ6S/hx7eCkz6NFYGHxiZXE3mLzxinTL46Itajz
ZQE3+1Dc/O9CAvNQf1zV6E/INTa8f0WeK7SQNhaUCvBPsa5IbibWwmlhr38iD+XGoJ0XB2ohYT2P
hcwjTSx7E84Ha4glNOwuHsv4dIqFRpriKwjRfN0BEYJkwM7g+k2qeOXLi4RsWmyypYeDPgcUjwkt
1p5pik/MT85AnwTjieJWC3CH7p6NVEy8hIvD7htghwU6H1A64IZZMN4Gu8N1Nsv4AwgSornDfghf
b1wFiZWOOLE3TbwHPLpvJQ+obyY+eBijv37/wKdJGa5w8smOifyUYSq6xyiaBhuIIv2TdBsgorS/
jP7YdwhrgS8knxd+z4U2Qza+NrM8QNU0cLjhQtlno1Js0ac+xR/jOSdtrnlwxFuIY76J9fMOoY9H
OxtR01L6qqKzWuDcTM3OGzBQYzlP0C24WktZW5WXPfYCWHfpjuw+iAtAnq5/LXFI/xv1an88WhRv
uz0c/RiIPMusfXojPQIpClkbrt9Vo16Vtf4xiM6wI5NiGgZDRvvGOO9ug9K+IboiOQZOgDQEmeYy
wjCMz0418ttvn32+IicSg70PTQs5dv0Dzs0CEtP18xRNsSCNZ4lneQMuP0Y2CNEDRWdr1z0MXCXo
S/bTJv/Af5GNhoJOfGhmXDJsLHtifk+XFOE7w4mFhYfFNHafjgddjz3luEwoQhyHTZrHIsyuwCUb
NnYqdFj4ZSJBRTQJUimu9//WvwwbBdeONPjiTDOkO+xhUimjIsZbgMlikoE6ujFULoyDJXCKie9f
j3wtjIKX1jTLjthgAL72EQa4y443qcDV2P04BDu5vNIJvBa3S1ZN+2APbpn3L3HuXhRsWI3AK/6y
vSUSBXsfFzw6fPUySe8Buy2sj71ssjcS/Te9CVWQweURkJBMYuoN7NYSSm2oMb35HbHuNMo4JCZ9
Rhr9RYS1NffEwXhBfF0qFOmepeN4cnQ9srU4jodD2i8ZZ5NUwJ1oDGY7ysSrS659MNEoFwLFqI0Y
WrBbLPc4KXGLu9mCSAUgxkeL2pGWi+FsewXjEGY1tHYG6dxpHQ8E+gw5Jf+Bz+ftLGeIpBy4/10Q
ceNG0wBZH1OvN59ODD4o4wN6PxWyQ4v31lX6iunVbQ5+ebeStID3F8UcwH0UeYkI0I/pD9767N2r
GhsupcsbyWPkTNc6nkjMSQtK5Cxg0rsh8VocbfHqa0S49c9ml9Jn1Sy18BDPSHlOMdCHckl/Wju+
GbJt8tzj1esESbRIIT9iDcWmPMVfgdkpqKQ0kdbFZkwiFqGRCcJro5vZbHTJc3aR6pGzGW87kCbL
ITAEqjU7C2mfoLNR8Isd8QO64x1D8EmbBU/vkKW8+rPgJL7ZbHBWKjxIoRPfOG9TIlLSJDFQo2JA
hu2C9MQCIO+JBAkws2WBsiVKjry8FWc3RBlOv08qtYQW0uj6HK3rgIuAcy+jUAFCT73Z/D6eezPL
nlr0uiTZ8vLf4VQiZaIPriJVb7Yd1270zSBcbUQe/fwjItIn44M6j28utkzRbCHjNrlJaw2Bg01p
EdAyCJ/y8w916R7MDzDWBR4a8aUboMcwKulYcAo3UTphiUJXMU0ixOTwf6U7WaBegy7FH9b/BPC7
yzYQ8dQKxML3tiAKUIVwgBGqsOzMJkDyMCO8JDqjaefvz2W0IB5V136CpmXdQJ6+HWoPbpdUDhjU
kafDNGYJ/2cCqwJElfNA3PUGz96ckkE5M+nEBI8XSoJwjibPUR8qCnxLH07leO/aoyEkyqJFPYnd
LRM0gFmsUqTMASF6uJbtTIFtqa2ybNEH3PpRyOoh0YRugxsseKNiK3Ocaf1RWFbJuEoOn4JenI4e
Q9VNsJ6WaN8cZqJyU+W2i//jDBfA3gA3XIoUJuixNhLqwvQT3mf8JGPyNQejT/NBfTsp/AYbn8I9
lp42YmCOTbWXAgFIZddwKJRwgZhCveDaTPoulR607BuFvkw7pRmzsMwVD8ql4amDu0HrGNrQZ2XF
SafMw4W/iDiQ7QOeQ7Z1vDbZsCSLS1KnmTJIi87WRplESDngR0rOFh4CUXLSHY5hl2e2WeA14TW8
TsuHqoCTAl5vx6dHPg5/gEhjOK1vtsNXaw5NyjGNllGZw422ANdZl021AUfBzx/mrd3BpRwLaLKK
hJS+YDoLqPthFPyeCitDeDFmkgNf7n3YD8PbPzReQyZ4RpNiljKHUwiARTi01sR3eVKXLiLyYDeg
BOiON1Penm1w71Bsue5F/ER2JrpBMd6vF77mwF5rdDjyGXZANKxGH0KnAabxmErfKNvA11oc09BC
lmxOjvQt21DqeSbpdKTe45VdIZF1B1AroY68fQou6RGp56fHiDL1QGdv2iU+cJwLUbNgz8RTiDxv
cnte/pUCv5psMBhh7CCgl1033YNfC3WnxI1IbfbgD6odMX8hbj2HTaPWzjVgAsLkUSJypOD9ebQw
vWLli8pT9Y0Zzy09hqJ4AxnCt59jn4+enlZiRArM4n+4VES0X0bmh2+XM++lJ3rTc5VFX/nDVQNO
UVeRfvsAfSxcrmC6xsBaJiIp6GOQEQ6+fDn3q1oMtv18S4npS5UCuVZSUSL81R8f9qibR3QtBX9G
ZApq0QOlFiXNgqLQHwrB15wwh3EEe5UF3fzAw3FjbSXh6uWQi37D3Dh4IVegyaGmx2Rkjqr7QI+g
jaKZAVCNER3+cWNO22Qtq6FF+fad8jBJEUlqLbDErTff95FcRuA4GKy7RHovCa7hPmHUU7MkvYxt
ksdpQJNH29iTApWHmwwakFlKLX9kjsiJc31tJmRUSfkVmle6gRAE1hzQb2APh/fui5MI93t4UsJ0
SQatCP+QObazjFHNliPmd7PjsuPz0zPs2TFiXD+Yg27OEJZZt1D54xa7u/DqUKYmbenvJDXp5tFx
WPZ2LFPYy4qK6u0swv9/q6kGL4wVAQ3oAq3kkOIhvYHBxfFCp0+9alDd3FkWBC/CkGPqx10Vphlb
suJCk7c1NE/O6uZKV9zwOaUyMnZTZzqVUB4mmGCB8MTeLsYSHaa/Lj3AQcCvD9jjFIxPs8DY4umP
8IZEdffL/cIg/urub3aZawR0MIFGdw/dgt5q8mYkImkpUBUYxKS/2NofEQlLdq7ed8iNUYHbHxpZ
ni+BUDapA5yP0YPoFdFgLWAZHZfYq75XLylAjJFK8RTafnz40ac/5uYXMdXH9AUOGepFndU64a6R
zERFQDnlAURzRJ3ogDm3VbwgcJWdg5KSH8Ilydnl3KtTi295mElK2A//wfxtIytR6tZk/ll2+Rgn
sUKLEqovTiu1NBn6OlVwH1HZUUNDW5seeRCAKcbpGtcpvKI5m982kRsh9Rkk6hlnc+SAu3OG8F85
EtME20GHfpsSRraG0omMPp0QZwhWBWd7WodAjBmZURwxwI1YTO6/6uE+8cGI7gXv1TvnoLwH3DSY
7r2Fq98tcDFnQsFCxx5RUdu/UM15zuzmEZq8uOCncwDDfHA00mp84PqRdkULTYAyByXVXto1fgA/
I3we6ascFFQOMvZ7RaSzYCjnYAyewTBm1t6lE6A83agQqE26QzqKTZ2jHsBtDmIfTELAqcrLNu+H
00IPdHU7o25cWUE97ZzcOsGHItP7VnHBnN01ouMU3vJ3tsArvxuDbeJ4xfQp3zY5g3qXEu/XKsao
/1Grzjnc6l4HeK/yqbkWFx+y+XF6+3qW6R5ajjl4hK1BO3kSMQXvpf+ddRIjobmdNtlbJWUBHHtn
iCEukFH3GFOMlXem2U6+0l7sXdfZDlIrovYCNeqCfZq5yJt/Hn0dTyYE7OYIrQG42Dfc3d32QIdR
OqhvvXJ4XS90SEeBgUHZwWlpbsPyOsPvzqu3wTv/Qkg7h2XyNfzmCe1c7xkyuEME2T5BUAqfeSe+
IOOe1j307fsWNIVGcaDH2ftN3WuVwT7DIgR0Vr/6n6dXTRqVf2Px7Dzr2avPQfcZVJyhukeIRLMR
7MBCiXiL4Unvv0Ej0kfVBPeGI8NEHbcAXO+MpNlrDG/J2QhebB/zy6QbP8I3aMbwuPUaw5pv9Oh1
vLulWica41aqDV+QGt7+seydbn4517D+rryH7t0JR3u5ravfgUkY1WzVy1cMXVxX7Z2373pW5aNm
wP/vpHtPypOO+0Tn9HC+e78kQVB30VRUf3ese3X3jIEg0KhhM7dmBnE1guYraFU+0wldaXmXnjfh
gnTbqqNB5t537O/Fsz6+qXuf/EGjMqnBJF8uBlLMDovLxzeCtu5iknhD3sxn5eo7X+zY3mp/CTDS
r4kFfyMn5UdUF/0GcgMRdijdUPe58fSAIpAGgKS+cPHJ+KS85HFwfjAa3zcco4s9mHubtzHZ0Bih
OK1eO6lwqNSZ2uI34zUfasGuHb8HRo3Pgmqn1fi+c74zfqvpdD3zblcdbFy2Y26VwUnXE5e5RtB2
G9HT62bXqTn4MBF45PCUlu6qTe7jZXr/kJjdGqGafeYsKXAp7K7jLTAEHxoXmenWQvakjSH5twcd
XTGGbQxbY548drNbrwXdTlnT1su9vrwvXrrM9gLKMmuKBj0km2OySw2UjRfvwZrKP6jMU+jexuCE
0OQ0YTB+bjhP838snVmXqloShH+RaykOwCvzqCLi9OLSo4KIigNOv76/rNt9uqvvrWOVAnvnzoyM
iITVY9QsD3QNN/vdsrBYKmE86jyE/F9d2b++9Ss8vW9hUNc/2UcAuiMSgvfosuK53U9UIm+0HgFK
yr7ZRAOnpgG5vMfnufSV5lguILQS9q3m3FpW+bIGGIMoZsP1IAtkN2A4CJOOMI85o8rdtmgO4CHx
VswaJ1XsXcV40cpvFj+yRjZ0ty+6XVT2kd7lCxajdYVO/7CuXRFZdj/WBSQxt4qbU5ZB1Q7WPbMD
s7exfz/pNHwtBvzZ+eaHA93RfE4BT49tGzuZ3uw8AVE4To5eOS6n3co5PxwgQ6X0XrjGnIISY+OO
1avsElNZfF6929nvgrZ9+sRK4wqxalf1qDnEzIGEdvxC6OEOwETLlZetWS1GZ3s1n2iLjTeNTbeF
qSM6y2dta361Pb8xZrF0GnTzM8wDggLep2u7xMEBn57S09L2ohq2F7efg7qj9KAFdD5WG25rD5Cg
1M0ckc7NbJ3tzuGCxY6Gv6D9YGKCYt2RhAyc8unUA+d1sdsIwBXrTANFg7Hg8p1u2xvo7onBV/ni
qrsNHaHRndzu51zQBp78Dpm3ddU8BjM1fbtdOev0fnGvaENnPeg/FvOUv3Y+PdGUejiDf+2vo/4I
PIrq1X3mznnHh/f6+TqX3Am+eE18nVbPOTau1nJy1VufnE7pMfSwebr12b0c529W68epe86nDRRn
KwObWbN9xTt1nNPHPeWBfg20jvN+ezW2m/Z5stqev1aOtbFZvI1nOr0Ioib2Dh1RWjN7Gz+3kSiU
cfY0TrH2NvZHl5YMpTo2y7HjO3gePGi80082Jcn+MR3GtkmfBTij+UQPmJpNfGtAkexNM+ZOJkzN
NsaQWZm9xBDfHxBezZEDVvgLwIlB4P+ymAT4Ju0D+B2nEP6HoFnZeweESg8AjLidjiPVjYx/zXK8
lLHdP3vIyjV0KOtUAEzYzKRxVtP+vA8zfTaE+AGLFnlLgUZ1yGAYOBZkaMsfYw+XEAnJH19Jn1lc
34iPyYakCmrFmJzN50I0Ye5Ab8kXxsHDQrF19pyhZ/s9g8qUMeOJMdUa9T3sj+TuTZ2zvc0RdU/6
Z2OCbJj+DwXFSFqrdM9TdEVT2kLV/nDobWtoMwfok5qN+Svi95Cak1kyFTkLVB+Gkw777pLZV2YN
wwaXXkpvcc89VEnKSHHBc5uGG9HKAFzpnBB0z+EcWr47Z/wzbdbRDRqAaC9uVImkxxvoLsFQknH3
sXA/E3f/QVyOtGGMQxJIEUy6Dq8b/jcnkO9Pvsv9uzb+Mb9YCnFIoySf4GpH3N3GmGWqkY6JJY2u
05z9vJ6Ico96jL8WjAAw3KIvlz9t1r24JP3NhaUEwuvVgODRynqIsF14F2fU+wOA4S9m1Q6cXG0n
kudJnuTGth/SVTSmSEj7kwuOllYDG6qGazyPCjAUGFtSngVQXwPzEMpAZqHMAK5E+z00szw+mWsP
yS1T19GpeKCiXINg+e5k35r4+zk/yX9OI8ZOkfo5gvOQ/VPVLiyAy5NHk54mu6Uuk117An4BHoHb
fnhIryNuJpyRf+P9x4PyotvwT0Db6S+gHAQykZQrRXHpAezMQrYNkjeQQKAAvoPkJMaZvsqsmWZS
UVNBfaVJhAkjcOJ6Sc+xY9Asn+0e87dHvexlHCRgH/e9hvTTPI4O6zPlmqg2/3aNOJEnyayIwsXH
AcxpyPHpaUPVZS6FHKk18oRwp5zi2W69p5T/D/cr2F5tiC8/c2hnUK6Bna9zzab4OiORgFwLw1cE
IkzT7kJcXZrk+SJ12T0ZGZQAE9OVo8kKtmbS+3pLIO9BWzrQe9FdhpPBLvRuZJ2pjPCBP+gxNGUx
OHmYU9KEUyrozmTkXIFNUzl97aUmqhl4ktIRF3YjMzgtDYkthMUZjZbx4c8fWhDgRfye4YZhHMMV
9+nE54Xt0QS7ZBfkuXTDBBy4bhEMMYVjQrm3aBnxFLvKKf46TrwDZYSYI8olfNtjxHSjltEhIN7c
EeZwpOpCnJp9J1wNEt4D9waXd+ryr/Fz2kHpxzNSG+69CRwlK0cf67hNiwOuGL9TJM44cMRYBiWA
EwKHqWOqOGoWBhEDyZqCULJoaXuI5Gz5khVj0wsU1Uty2sKNOYDq2/B3IgBL4Jr2iPtswiTxYF9q
DxbqsY2n5HIRVowQqa1fCq6qAqYp8SxpwusUqnf+gi8CSXXIYAXh7KQQUCiT6EtS1nn0qu7DoStq
O9sgkLNeGI4RdWmpilpLZilD9RB6Dm3uAwWSMoF4brRuYFEHoYJBU30ICPtFqCYoAc9B/J0WpQ86
dLa187ABp39aeds4b1k0N8oqA6isP8Y++ehAaDo6PbygrZRMk6aV801ZjxR3boUdFqaOH+wsn5gN
0my0li84Xx10gWpliROShgPLckM7O7tiAweOiMjXCzaCo8twzjkSKGZ5QAcIC/uPqNC0uWeYYtNs
FcJ3uVeuLBEKeOkW3eZr3FNoXPeMM7Z1e2XCRb2/3uvkrG/OpeVUT1e5Odeee8PyGSGnaqsXp8BW
Zu1pZ//+8n65R8FCPv/oAcJoa/N89R4DTDeDdtfXJreuRwWSp3xpfdzy697fvno15f00jNndJ72d
r8sdWl8DnXLj5cAGwjEY7ms1LCF4t6Ku3x21kMkNMJSYrqN8/HjhyKF719knGiRKSNV6sX/7U/p8
2VIRDoYP/zLD1ydtgnJ6miBe7o5zZrmS8h7Tx/wckq61sXQdP78AwkXS5YeOKT7Us15CVl7uIaIU
CbUXlekHiUvPe7kqM6+0+Wvf2z7RMN5gpJh8bv4LPfc0WlM6YXP7crjjr4wkmIS4E1+yWwgpag0f
YXHUTTV3Bwklg3PDyv2IGmYjJIg2YE7bEhrsid67QddS+j1/CnNqnj03AtDgfsLHGXGYQysHiBbn
D6MB/CIqYYgdi20wweYRPktrB3ORjXn8Rx2SHFQU9oe+UNAhnrUMUE8o3gBiH9jyEGIKG1SfhPQk
uvTV5kXkkuE5gBRArhx5MmGtO+YEdhPvPAqwi8OfD6sUYqYD/4802ZCMfYgmD2Nm64/7jaNJmJpk
8HvICrlmMKktRSwp1K1yD2cqVKXZmmAH6GhIUTFwQOljaEtR1wLrA3lCRYddIknUnoFbKGyY1csc
tZQg2/rrWq7DLOkvD3TjbGE3Mvpzue8/SDvQT42WcszTJBQJrinMg3AGnQI+gWopAFf0BbIn0pbk
MZcuJDgm4iMgTNpoIruSsWWKdzheILjwC+jAbmh4CM9HYisFlR39O4GCjxAmlqYLUorNxYFPRmRj
kECKNEXlYOCtpRvpJe1hsqOHBdxH08cHRbQWrDBocrOiZQCBzX4jnMH/dKVET3B77hLTubG5gESS
okVdQjvUXXrr9E8zOigekJVaMz1AGkWCS2JwbCFiZbTWA6jLAx9WjNt0k/1wXiXo7mb9KZ3vrMO0
S2b2VEwWIBAwIrNGpUseSBbB0rGQ/v3+dBBswAY91CUDr1Lgcd553nC97hPpfct88HDGBewApMBn
mUhHeDtvYUIGwfh2Mf8hVloytvjO7/WwsEh+tANJ3gDjyGTxRZlTscB0OflLgfdByVI50Llodxc+
wWwOaeObBxY0LRgP+Cvk5BDHvk4Ojvs3c4Hpk2QGDsHhxnRiuIzpegKQMUhefilVWj5ppcXaqMb4
lb4oOHcD5C0zLc4Pa9VpCmc9IQLBUeA9OHtfbJtAdv5lV2OvVNA8il/O21QGFoo/8nvCLXkcVmE+
ZQuthHePBB2hRolhz6ztP+fnrOq75ctRcO5iSTNRlxIMs7ro6sBJ6IAkg2fc3dPAbZ2Q4nBmdqBX
/MvSO3kZGWRtd17+p+MQX2Vu2ddDNkdngHOGQxbWDK4cPAgzeE6CZyzJJaQQuqTgocjAdq3Glg4o
2QZ5tlB104q3AKZzyuHcLmG6/+nVhSF9SPpWd7oLodO2JR0DHEalIi6bIM0HS4UFZH/byGG8ULiA
vBV+KLRsrsC6SKtYzJJXPdn0sK+Sv3cS8bEkjyyHHY28fAOlY70vGDjKS/mEGlCyJJZKmy+saNge
QfARdookD4lOBwVYT9LToyUA6Or58e8oVpDs//GEdeuNnuhJPvP8uGuwtKUeMTgA+XQH9p8x6Dta
C+/yz2K9OiIpoRZY5KDrDEot9o3XBiqybnise3qsJmrwpNbFXgO5G5Ses6Oj6wXcI4PA7krBPMvH
QgybuJ7J46Uivh3tNxJrPavmT3xuW6AFPqWkAvb09hqwgSTP1oxoBh26jgirSliuaqBMXTClewLC
kjfGBfEG7R4xpGZCu2S0xFHzPiFR1BbrBdRjM2f1S+84Gdg7Nh1y6TlULzclbYHMz3rBTt+RdP9s
gUvtgKYRL3nYQjk8PIKlkLe45X1OBxhalgi6YGfTMzkdMdqEqpeyhzg2bMaS8LgsHbzBy6gMx5vr
ki4QTHGWzJ+SSpJcbJjXZruAqEHK1zOgA6H+Q1YGCZw2BKQ76GeNM1amDVOl6TmxETKNHoP86oL2
dvgifV/wmYjyf3C8bbPbGT/NLiYtJiGMwGVpUv5GJE+q0QH9bFH3U8oqnHA8J/VBJnTl4O/17e7D
OaaMSQzr+B10/936zhOMbaLDWfYUD/neBcsazXn4nN/T3wJEJsqfRl+1X7gFhswbIXNhekXw/kKv
by/UoDUeJO9oADMkqDaFRxqAwO0SnKFshKQL0Q1vxvCxHagy9qQkvyA84Apnvpnp4T38VvJozFYC
jBoRFF6uvKKB6u1dczfnfTBMSDr+edMdXWdXJP1gIBPSmd4R5Iv8V03zm/mKtFhhTcIeAimpAMHV
UeNWQOFmlbVg/iKtnpVRK+UTnGaEpbOYq9PBQoIMibdPiijGKWpcDJf5mJYmLJtX8K0cPMCVsMqC
U9T4l+wJ6D38QUkNOLYKD6SUvVCNBnRcL7PKyxcAYBcvnxRpDRJIQrUkfxkkWiDAlua8QDS9IsH9
Bog1g1xCwY4W/Nay25syKyZkY6fdy1XCw5OhDhC+++MrHE4u2WzcfNIFKR9ehmpCC6z4mc/4W0A1
V4MiaaKbQwoPENZKy4w3xJPVu35IeM2CbiKeDF6xOE4eQX98sTuYamNgEnQW37Q1rmdVoE2kP3At
/RvPCwfSHnylnqOEg+EgWfMzPE7yK6bmtCKwzekxqsjCGqjJE8V/zyGGbjCKibXZ08cDZtxnwdTM
1pqVWc3oEkYOYyvCELG4591IMQcAsrddHWuxHlHg6VF/9GtMHePcatj4x+nAaSIySA/4nbXxMPKI
eYrDPFWBBB4mX68eY2sixoqgrOIcCmmEEPVJ4LqjatofVeAwlXzoRPeqgB/p+l9oiCErHF/Z8WCI
BRAMN1TKHgOePfVtNoOAgKJenQ/nCx9H4OJez60hkmNOFUFoGCQ/DGV0s2E6/c/Wc3eNgXqnckrN
Yy3pDilAh+SYJ/zy+YUXk7EMTdBK13fjBlxxcbsAf6pz8Xp8PJZUiSHd5okUReG2fHf4HA+6Ro4T
0JwOgFFpjuJ3VM4rKABK1+x03OMY6FBzBHaE/rjDnQFqt2aR6B5HVdD4yNXU4Bafcv+UDViPa1zL
Rufg2bY64akEW7ExiiwbZ+31iQZHqEsgIOxxrNK+Luu6b7FbKwWM0cUeiuLjiPLmyjQJn+4C7PBO
7TxxCn3brDWSfXbROgYGeMjMFnKk4LEDp/gVoDP8fze7jt7z9c1t31wUX4ObLVZ9I3xo6NBmVAHe
N9WDV8JnOJXSb/lqzntOp4JmAOuC+R0dh4qHeoYGRgWDNTdBKvIu7uFIZPh5yuOMGotQBUCNXPG3
r2qHnOA0anOkOGWC+hDzioF5pMQcF8mLicxPwv49rt12iH6eHD0fUWJn1HMOJC6stAmkCORk3E1b
FHYiYheen0Rxark6QzGGwHbP1CgZL04Cm1sMi8Im1iOtWKtgBLzs63E8k+jyj6eR/jbeW9JcRsS2
/jt+66zaw1QeobVx2a3WIFTwoWpvMQrfS9nZnve2BEUY+Gm9eu3PTp08REPU9tpzDi2Lw5Aj8Qvd
FSJSgv/9vrSVEDnMCVbFw5MhKHQ27Zfz+YcvBGS73OEHA16N5M4sP1Y9FHtE+iNmjQ5IJLl0nKll
tAmSIqrX7LmHdl8FZwKDLqpQFK3yhw+RcPMyLu3i8tgucC+31apAssdd4QQW9YtQi6iUlPkp5ZAT
jEayDrGQ1GFEhjRXGU/i8jb8lq+njkHJeAFJf8A/ybtDZaj3ophqh2KozVsQP56UhwPczQdzAs5j
xMiE7WvPSPHwHv+9L7+gjnnOOLiBg6LQwtpje8Go5rJvWfJ9jsiwDTqgW51xPn8EmM7MGls5fKKH
jWtnTA9ETCXX83XYEITkyWBEdciYfzEsMBalTELfK4vD0oYfZFVMWWG0DNp0pze/43wQ4oUcHq0S
KnC1Ojqv3OdyXOStW96b26mg5zvDtaDN4vJ9VsO4Wt1NlEg8OQY4We2w4FbyF+2tPNk7d4gue41s
g/XFUmLn3d0C8pk8Cr7uWTH8k/wov4FeGqIbhrYUK6gu+9qtV8LjVOZKyGX1tiewIrxQrUsmlMXC
f1rfoLei2sa9CVoaZSUs3VF3j7X0FIkzIiJtIW5p9MZ71Ca5xdyfAePEirgVyatzq6YQonyhpkZt
MAJ8dtDlyyurYBCiffIoPypSTsZ1oRPtmAWZNWkIL5AVp1utnbDf+Dm+B4QLynrzEU0ZPW4Ur5JX
RDivzZ/Jjd9O393ljmENyoQ2woiII/FRhVnMZ1QsbfGN+mRUdVKx/no86GPNOzVzVG0k+tiG6D5v
nFbuZU9lznaQPBkTeIDCrs+a+8gG21ZuGecMwGITcnMF7CF0T887roEbLZ+rkvlvyCmgbjHDAccV
bqSrDJ+EDkjRD6tZiF+seFixWIIP3/7NILOzm+5xa0x4YG2cUo05P8AEK750sWaiENO2Lwx18hF7
F+iNTMzEjt+UFSBqgrv59q9Wk67nRL4Vl0Egwqt2ItqI61bnSlu7MjsSxB7j1/C8e/uwCWxUy6a6
Y4TQllopFeYkVnMUnRzg8vj+CtBdM2U+D5De+p8Qy6QWJeuxL+4DVoDJGufGEcJK8HUwsd6WUGkx
5yHiaZEOF/YzfmbkkTwtWsskorW5puN4wtL1SrAmN14zz0xmUYpaUQHursmf0XjD8Cfg8Ki/c/hZ
FCW5wzPZDgD2mIhOlIkxqx/lDki51aFfPslTuWAl58NrZj4XMQjZNIQdtPe499MjGBZU1TgMMr+r
O25N9XEdS+TmuRLBlTlVAn/qFYPzCG6rAkYxj5gQ7TwzsUHaExDxnOGvyft6hH6iT4fQ2qNor0j/
15Mr79r1P4hz5dZxD8I2C4gki4sDlPE4VuRJjd6jirtEA8BhhhPrRfcJiLJ8WG0QidbGZ7NpG48U
OwLQSeZdWPX0GYkRoIw3LGJtyIAnuV0wZlvwyBGEuI8USMtjbxKFiZdhayyDftkV3AV1vB7yDgCP
uuh8R7d5Z0lmZgghsbHvUzq4YvDlj2LgEFkGolLQGKcG3/C/aUGQ3XsA02Ij1Jg3W9CPX+WArUCY
qaZ3BPgwbh0ykC7dVps2OOH+xRdllB9p+agmXHIxgcdEOcOLLC6sgU9aj8UtHnVUM7qLsn72QLH7
T3xySZYQ+U80iIoqo7gJr+YLmQSorDzRjMmLSS/s4enEgWIVmAfuWALdJcW46H1s5Sq8bDYnT4j+
iegFjPH+5Y3HYtzmsUu9jem67uQM/kUvEU4ntTCrOPAy2+D7hTMxxvitgkrD0IKjGtjjf3uYkhf6
fUMoyph0YuOId8qPyQPwuddZQeM5bgByhCnJmYbyAaWJuNi6bR9Hsb/GFzJhWIB8qCTFIxQh2XJO
8w/XCNodDRxpaUmau9nVQ3mXvk14drs/kntK6fcxf19BKfE8oxHEa/FmMicFLsDu5IXb6tUfBuB/
glJ5LFqCRIf+TYdw0aExinYpgoXbOgGjnaYRjTDEDYD7MO/xgskAv4SNhe4OaaIp0CnCx4cH0kTN
CvcRIhXITDBj9JhQhwNtzpbmr6esbHotZfAiq+GyiODE7p3qw9SG+HMTHva9MokEvei4RO+CWQOt
Mj2e4/BlU39Dp8cRVkcN7giVDh3LganfF4eWxlhwrjttWVipLR2DL0uolbQUWeGQpbz+OCmufM4k
qTMBYfk02PSQq//Zj8iZCQxIXb4FNEP/lw6H0byzQhw25JaDqpi0/es462NrtxRrzp0gu5yfDPEj
KKCsYQDU8KNadjFZDhGd8F2IQnfTkyUmw+ufMh2oVzK7RJZQcMV859CSHfrjl+Gxxp+wPtIH0iPI
c4IO1PxOS3xOUSLh3C7EBIBHkANviH1cZeCLziiSJXFAZAdVLG5seCfSF9IqizvpcBo3Rmpx7trD
wQLjd0owWkrvORPgRBXDwudtQEMzU1jNxWzJopUQ54F102fFEBcjjPXFeZ4NdwzXBP4tVm0yk1Vw
JROnBQnSSHUhaSOgjUcdC4NH5pRTO8k4doafH4cLYfM1JlwyGIPE/oz/BWYzFULw2dKhpkN3z1JR
PNHCtPgAIrb5BbJGwbNuSxPYMpxBG//aTrFcQQfZ0I+0ruE3Gp7PdAZBLZ8xWhoyB/QxQB/YQF3d
0mLQgD+hBfrXoeKA4gwl6SYb+HvcVLIxC2EXonEwnKprbFsG4hsTUqw0Em5L2c1ykkjHP29Z9Kds
+4tqn4WJoUk8hLLBP/wQmWUoj3Ce+2vj7qVPydYnUWeRJJDmKRT5w6zfwjydmfr3d1PixwZbBBqF
MOA9WFS0UNFdhSrb3SQM43cn3QAW9eGVsVaOowQkUN7+YyJE5DG0go1WWBvhhrZJA7GXIyMmlbxj
yQIRlT7cwIPePrM/QTT+IiwgGIAzEaNIj+j0OARBMXNkIdOD5AbWwoU8oLFCxsEJKhtaMENZwSyf
f0ubtr+QGiWW0bwlztmGXXwJfdJ7p08pajIP3RXRDA4DcDI6CY+UBfNnjiYyBciV4FZQWU2RjYnv
DtPbPZSopineR+ToqIKkP3ggyaIhAAAPzMsYRfztSDggRe4OrTH8X/wIZBIZBoXQOLC5Ui4OyldY
zDQMHjyO79FCkE5vYQwtcHI0pXkpt/P/d/U/wMs2tRHsaRjA0ve+iB0ngCS6/osDqsPODDPzhNEM
tHg3vWOLZuOPbNJo+Ir8TOxQJaglOFeC1EPVzWyb4htF25BIebIGW3YG0dIFivfu8GhbAwI10RXf
SrHnirR0DgFhQ3+FRvwfZI7vE7H47L7NXCOCqqPwmzxA4M936TuhCNaZDCBGvbC0A7FbWJsMQL3Y
wcaGfOLS6n+Fk0m5FQt4Kmb3YlwVjtUh5VnAigSsoCsOh53pGGAmswWTF0UOtlOREph8/vndvn+x
XxdTuJ00TlmNIZ+YoE1SzdMVLTmRApd7VxzD6MXMu+hxhFGTXkwSAA2pgxo1jLjjXqtLqdY4LJhO
x8ewjdqeuMxSglAhhmwGMkto5mK3lRzY9EBd5lDxpM0hFS3LU9KkK0UIuR+N3jdRdwZ2KtqcR7Ab
iAcDr4CBTF+Eoe+LGR84guoJndLXoMMokGSWqotDbm7C9KW6CDLSn8bcVBgWbNLgNDpUe2mxUxKK
ErmKGJrzMjBSXnB0wRu3bITD4rX+w4k8x9kc0ybgxGXkwr3nEjtyC8RukONbzpQQ7jVJD2eMC0WI
bYPqMEK7RiXNAcTi5enzYTZDcXN/Wz+aXwN8OGZJy+sld+uzUBnnFzB1wkUoxNxzLhe9jD5WnpyX
um+SgSeX+OBVNm5miKQWaJZRsyF2NGEIe7t3bnhg91AS0XLjKXwQX2FabZ+NGMdXAzky+2ZFA0N6
9MwcXmcvx1pprijfmN7srUieIRCIk8DnZnEg77jD0mBiBTUdIzscsAaRdwg0LziNM43jUxSHGGHA
r8WMCg0e4iGEGtwZ1X5Tni+xkScw1vgistH5dfgh31RxT0OigEcePOzFwsFVTia0c0YUrpWYJBpd
u/TuiJdo33xhX/3x41OiHGgERAINBVPnAc2bI51lkLD9AjlQTDxyhQnyOZDsupyfPFxsNCgKmEYM
o+KL31ZAgo++/iCS+xsqYQx4kC2Ad0h1BEjNufu2sIcnicwNCF1zFBprTimypfC2RXgFRWEQwybo
8rwsi0MrOVoECOadncdIUNl3qmpCA+MMjTMbZhHWcuN12/onflKyHzcp9VgyU6ehd0A+Iskn6YdF
UkV3ZlFFs6tQbkLli+QCpjnhjqEH7SlHY4K85yEqslCnPctRCn6hkbxgPE2nNU0fI/KP44sOq6vG
4o3Ygxw9xgQRffuXsSORi5nbMnrgGkgSK+tSupdCi1uSYm0UuF0BhwBqsrtD7xLBhPiooR+QqgWm
p0BX931KWwqHCspwHKWGFSMvYWDdwFmBcgx9detYtf1JHs5etbH/m1Mr9JBrG6ItjJ0Gfl7haP6H
mYdmz5dBMGtn3v53O/LDPBk6EAHoFCJqphBHVANkTvV28s99cQBWw2XpZSmNNskzRRQwm/EkeBYO
Zgyx9Mak9UyeQ3qFVwHDcRcwm3Z4r9In40FGPyga8L4QDXAxYBFrLEJURk3ZpOKU7qA10kkZOJ+N
mdEyYu7IhgYVjC6a4Loho91wsmX9YP3s0rOLCDQ5SbWfB7CsfERfOCegHSalwV0P+//eP8iL5lBs
FzdQ/FP8tlPa6pnQD7GBgIH30qhqrsxxp7pgtjLL5TgW9R28C2koZ3xIMgJlQqMGWxjqNZnFtlna
l1m0LCea0f0Sgt//onFrPxaZLqc1QlkWhVRzlVn3oXpYfetJ45rWMjuWZ7yBc3OfmWiwa7u292NG
KhmTDzU2PpMooHs+CL8j4pQIAVGQWXjE0Wpkbp04oZ58BKAkbdzAkqNfSEIRNrtMl5lPfazUGJTj
wUrnW2voVyKDJmkkiSMTljb+P1yRqJdoNAtiQixjdXvEr4QQmVKY2pgrIySejFVzfI5cjgrdxnIN
Lp6HpRLPEKIkZY1Ux/2CHwabY2cjHPi6sRUr5sjvQsublCMYj9tVjJMChDM0hB56AoE4GuM3mu0G
k91Osn1apPMEgSUZbO0vuE9hkZGPz+IFlGJyQ5FtP5PXBDBEHHJSTh3khjE2rSOLJjvnYgopI0tZ
kLuEdtoJkSRiHIgEvYQ0VWVtxoMNHLBq2gvgdvnTKsUbF6gfHQiqRQoPN9kh2A7JoF93i7ZcqYAG
rZH9UWQlbWoXJMpAAILnYtTKSQsGMkRpJzV5e7XOFnHvjm8fqaaUclAoKLJkdWE9I8IYxJcZJaA2
wuDir7cnt+EhR4mJTA0Y9+ChG4TwEKB3utlhQgq5w3MPWgkhkbbaeiGpoXAnvgKUaGbvIQWgGL9d
4Crw0iLKD7P4NKzP5oqLvnpHTtsHWVcruc8GpMYDY8DmOUbjf5qVx8hXLUzSx+6cc5CeJWhdWzNU
tmTbGqobmi0QTs8YDwm1S6wh+7AiuG4Snj8jt4ZU4BLTgL/iZQn3gwkvuDO8zO+ImTl0uRwRmtMs
tCqPNHnZPQgYYKMzOnAVpMnqsnIFaJGgVhjNGK9psipS6wqDHr6Usx6p/XCJrxSDC6kk4ZxhjkKh
lZLxKZNdgqcRSMEQ6IULxYUKPs+U2249Rf188MBzcd50qUdk62PJ1SfvfhNxgYdIC4ZPey40NuRm
NNqhVkzSVDjFtIoDJNNiHc7FMlbk6WCcxlFRm+KvgzcJ/tLo4mGLUOeFsXJAZ2eJlrRwOVlBJ0v3
4bUi/lX3fhT0UYUtvwyBXidf88RpKUw8inVRIoPSH7D2gqFGSBpQQ11yqNAdPGmnGpS8aDkfWO5e
G/so4V0oxmLDDKW1E3O1JL8QMrwwLHD7F7lhab7I15Cpv9zX5AlvgPMSv1ebQhxPipuFcwKQystg
BhCHEhkTVTX63UKSBzJ9YMU3XFDOGY46Mf5AwYZhi+bgHQikW8Xl3iR5uruclRcbL0BJ5nrU++fR
l6/40NApct0lTyJNyegRB8ucG9cAOxVMTw0k0yJBOE+XEj1JGGbgMeHL4nAgBqhWn6yCbJf6Rfi6
WPg88A+G7CU1j3AyhAgtSGrYqyzORKojSqPzCKN3gfEPXMZfdqEQ0Uh+iFlj4qkxqeZwj2yb5UuS
RAudN2Z9kI0edge5a39OOji3qGJlg86/Nd5xO/hsb5OxFfZ/ptwltEAhaCJyfBFlYAnuU+we+U3U
ThzODW71O3y/yB46o9kTkkeXqZfczQOFTZVoQI6salpixmUl3p/FGxzHesUYaeLM9ldZDFIOX5Y6
eaIXyKYgLMW73Z8b+hETRwwDWoJ5CNIr9prnkErdBCcCoBGhM1t2OO8jKgRxtUzsE3TzDz4LoMjA
ldCXSXIjo44VYgzr1QvBrv+oZhmpf2kPcKaiEpB2U77dnZHth7yKcLR4syUJbCBNYqm10hcUfsPt
CjODBbcrSRHOCUuC9InbIRwWDlNyQsjBFx+Zz2LBFoIyI26vsiJJjVoJWTBrgAoK8I09SwNDiGdA
mNgLoDAmkgSqWdvKFL56g/kLYcxdEkHnbYczPJXoQ3XOUZoGKQgZTk2MghyOx8CFeKShi4bt/m8s
ZhhnU5UhfmezPR6fL+ZYzlL5qCE0TDxUiRms74BpsLCzPZQkwb/9YOf2bZcqC6cQeBhEVx59C/jH
4rgVYI4dNG5fHNa26GY5PSQpBhjGSC6Go4bNGBs8bEL4wFdDu3OGkVXPWDWcHiloF4CSyYlrak5u
9oGRwcy5JpYxm/oAaCOp58chC0V/EbGAIPuzjWXelowrILGllOOjSOcIyM0CRePGu0nSci7/ZiB8
KakNjkHejCSVQiKAZMIc8HZFpl/juYE8MaCqsjd39hm/ykUlhdcn95ELJqqwess/HiC3iZoNOwgr
isTN/wEM2Zng4djAYzeXAdeRShUOQQxZgr25DDebL5CRPQe3nJPiEkjstAR/3LxpMAA7UAVglDjz
xF0Di4DRyP95hnNDko9bMDJEm3qLNdfYK0CHEenDOSOFAOvu2bgeYFIZh/mME70ct02OWwJI68KV
DaF+i1lAhYXBbUDmR5yuKPv7PpF4lx94K5nw/WHup+ZaGBhRfuFvVG84+3gpiMqsDUkQB6gItRtW
JN3C2K4cCQozJRa6tuIiZ5OPFkOk4HHylE3hFYqxBOaZKNI9dL7mYAOzQTWpSvvGz28Zl128avEL
UQZ3OtZFjoJN7ccPY9tk01GM5slY3OwF5d+fY1OMgEo3tmdvtHpZKzXlEumtn028FGYoy9mTOz7C
z7mtGb8NiRp0QoTKgGcOt2sqJjMxWgEQ4fZkN5M5HGLk+dHpD3bxpGDJGBbAAEsMoPfO6xazjo+X
AZDbFTU3+/wlPvh4QjLefNt1nF7wpEN6i98FWd1JZ6oAA8UVc9XpmcwwwC7/A0oQPCPta8vAebOc
QoA/cJcrY/se4tsafHHYNdu8Wl9chwiY2+bx4ayTN8Q146cbFwr+T8MLBpTXRrN5zHpB0Y16BCMg
I/8Nqek2VEyGlecwNKCu9u7O4+eVXVyk7P7Ae5v606wibLHguvH7GM+0Zl7bBcKopoLg1BaTW0iD
rKYYXVVg0JwJl8ZlAdbOsUm6Z7UqHkJPCXKORWmP/Bbvt3VWrc8xq5X9hR7OMSsriOszbmzpfc0G
eo7f7e5+77A7Ki7L92fV3J3X4hv0W86isdtBDcEoaVpjSAPqgt+vBGrHkpvTGpWwoW9q2Px408cN
A5DrO3vbZRMg739bfRgzxtdWLvYr5+61cLk9fCmEmDjy8EghaDvu0M/SvjFfPvZaTBs4ytTaFY/k
MiYu21Rg5KBv3i3v099hmIRNUrtQSv+zHn00nxzkbLWU6KL5Jb+Gm8lMXfO16Iy6IxphLQvf9i9j
b2tYYPjqApSCqNnPF88NUOIGZeazKO/+x2H5FMVkQaK80Ar+TpOGl64bg583cLky/e9SfrZiPiaD
c9CJnrTJIJn6L53Ryt7vB+sO3YxRrwPlvu0bt1Z0ohOLIylxLnktmrfF3x+/o8Kv/Erz+Rc95TOq
Ga9FaP5gnkHUdp/H6IiUrxeAHZX2cUu79eJ8tMMHllb0XCplzOpTaU+8Ff/Yimjxqn6feXk5mT/1
XdLYenePxUfbrJ62erdUyFrVAH4JYrAB26AkFH3Z3m3sx0iHzY7D0uwz/gyHdBuSULyq/PWXJeyy
tj+W+vCuF1tzj/guaHw6Sx29COS/4e067NCdIx88FsgrDgwcoWDgbFitbkNdlP2MEWpMmeH0cY6a
yXp/W92RylhfQCn25Z1H2tVc4k0FxZfH1F2vrpWlVPa9GPeaFpYiQf9IFG0+I9wHfs/48RiW72DQ
Xdw+o7dw7bQzpYYKB8eSbk8XE7mf6vb6SW2139GvVXBsQ3xEIWneTnFNsy9a4+1A16BqgfzqOLmo
/t2qe5P2dVbl9jvQzuGpMM9l0CrC1j1oefQ90JsiyfrX71iC460ThZX9to+TtlkX9jrpfObFcXK9
wSO7DUI9tx+d5KyZLNP+nSlqOpta89X+RGdnMre5oB2OIsxRWCr/uNlxPsC6hf0kqgSwXLkQmptY
ImHkTlUWrj+cnv8j6cyWFMW2MPxERAgOwC2bUZxxSL0x0nRWFEEEfPr+VnWc6NPndFdlKexhrX/9
Ax+CKvsijqImrO9H13tlo6zrva2QU4xA6Jmh3uiP/NY5+l6RMtZ7/rr6X8abznvCWYVo1RYlD59r
u/n8dUWCDBxjzy1ACoOROiVxQl1FYcooJmQUc6sOlGiUJY+ZNUOo2q5Urx1JsyZTIAM48ct9QpA0
jj/4Yge7VjtAFwxQ60QPy4luL4fQ3DzebkG2jcTAho/Q569Dq9paZOsCqSW0c4ICvLYVMmDeBoaq
0PgFV6bJbuc9K5jQ/6a/KPb+fWuHAz9zyUvvDDJSelAmnnJ3kCL3ySCNaivL6bFDgwqVQmj2qJnt
w6JfbClX3LVYrJsXynBpTXF3pUmZ9hgxrt9vyzltXbc5+1Rqxa5ybv9sTT+LO0SMEw2NyIL7jWuT
s4qT9y+jkq0/QZCNsxS2NyaGyro3O9wk+Nl6+ifnQWbSB0Uk8kjnA4/EmUf8y09MKqQFUuz21tbV
OUT2Vs0c05sMjB+D/HhnjdH5A7tJkrKEeC4mVHVNTaW3/Xcb7Yz6hZZ8DjMjWP9DizvU1lgLYmmE
AbwYndJtGndCMQXRukWDdqZeLmVQ+tNuB93znAJPHD6zI2ATulCQzCkZ8dACRYX1W5698gRXG6t0
t5dHb9PFRZdZoFHjYxJ0A/y54PetBxRXJ4gWa52a+u216QGcm9Z/MlZjgvXPPt9e50TblYVzPvVf
q3M1b1Ne0Mm0OyMcNwgYS6n3bdMz3iN4LXgCZgFu9Lf3SO8q26qd8rsjVdf0zvAeEKCsv2/K6T0h
cwtYVLAz6TcYZMJ/A0/UCSwidTiybkNjJp/I4bDsRct061G09oYaBYY+AV+AffISieZlLMy0HHLv
BxCXdcDsGL5IYpsD1r6wbxh7iTyme8DoXVIHf98gc7wADF3ftvotWz6jEWl+IHABXgBm1xU0BXbF
l2I/97e/XECe7K/a1xsf7jBWRQgcnQaZEgqDnzbEA9P90up5zfHjDrmxjQ6JCP7rsV++GlXl6ovI
qo0TTNGO7vQP9TUwMTg8Xnsqo3NQ9jrNqc81JiEU6UkGwHca3Kd5BlfpNs6D48eIX5nLr4VCbl1h
VLWr6MYE7YyOgis4gtUhIpcW30KIV8TUa0QWQUBKsoXg7i1mPTdV1EsDSpT3rinytSpsdUKGz1C4
MPg/alcPUn8OHUOMnwvIRI4rtm1c3+7u4nTjF4PpfIue/QzYnrlnqDlO/ZASqqNaSy7VxgFBq6k7
X7TkNj/txdBmdjz3GzFV4SUd6PIwoKMD+9Il2vP2vOSVvn3GWBY+AifqSJNMGfTaSZZNz9qmDQPM
scdcUwETB79wqtoZU5s4PQ5s0DPQiSn1EDI7K9pOqb/QXcD9KBz4sjszfrh55uweE670t+F+QNvM
8EMdl/smoHyLErD63fRqZ2ccjK5ra6qnyu/ibYfZ+gaq1rhmOD6Fm3zw8/6Rfhn7rHVXcvGK3Wks
3BzmN8SFMmk8XqBO7kJc8b/hkzRtq+NG8zkxEWClHJocKYc3OeyrN/2LGCSO0jVEv1o9cjHoANhv
ee+nl+M07LzZMIZXA4iP7OP6agRcsX20+XXu2GJI3b9MRuQu6qRbPytAaM6Q2z4HkClPwaNasK1P
c+Z5W1ENfW/0PmLOC4jLjgcAR+6Sh42NVYpxeFJSYmORqTIbUpoOjXl7Zrk96m7FZ2Y2PpSv8sKT
ZIflJayEycf5ziTeaV0YzhqlwJVZnBUu6LCyWh0bXUER4trBEQJ9IBACRDnmFu/ZKMfTHbEfLhkc
aoS7D/++fYgq2AxxHrY7yDbRQ317ML+zUccKb19f4yC6UVO5T7jW1Dt6Sg4UAd/I16FQOV6Zz7c4
9ke304ToV4a8UFlI6iTzFHKyp0Fs1CI2dA49aXLLYJgucs5zi4PgeL+NjgmbAl0S0F4FpsAONAc1
Tce1ndxVe61hJ09WufbzCmva/uB+iT/lvEfShVNReLLMe9y2jYfVX294a1Teio3z+HUWMvYr87a3
4RUCcnIN0oKWr33qH2Hnfme4BOULVERlvfzShr08/ls7RWzHDJYB2ni4fF8ONnNiTsSeHQz167RG
uZ/7zzTI8pAy846fjFeR6zgq9fU5Miwp2b5mhMXbN3pcNh97SN1o62hrB5Y+pSi7OJvm623sM460
TtFjF7Vd0gJOzmlolR7o0wdgGtpPQ/JK+ImJ/5ab7kK8e17wq9L+vI7Gm8d8SDlJ3Q6j37oze+5t
Cs9ka37liPikfvoQUP3Wc6ibaOjGNDBF/wGTCfy0cQ3UPqZ3eVBs9LyypfgRy/zHpt9z0m1itIYt
FouT4XDi5HRb27urXQbU6AyznW8+bbGZ599T0OohQddAbzAwgKTa122nRQ2+TbhvJG0NiuQylbbl
tXW3SMUrF6/tVsQ89m5gM9M3UeKNL3iqt+whXFmy4W79+viBfB0VdtA+kj2WQpf/W3UDu+N3rCD/
jqGedFO3I+4YNF50N42Xexo6to4HO3VglnuOl21slRH20C+30N1ews52MF84UaogHYwvf320xcSX
ceHW6sWADdpsCu75PraY+8CxgSXGOc2UOuCKuA6RZ34PRJP4bHpIwCWcWiaQmfo9f0WeI75Z01hP
aIb9r8UXo61pQXTTfAp5CmgtWZ5Ldbv231pUNm6PvuhKxXylwVkvvw/VjV589PrvWcRmlH0ipHTG
ybnCR6ZIXLzWQDPm5J8LPZhxF1YFfcBQlI4gh5mDc8CR60uokBazhwfrb2J1oBzmRvQsQ83bru/J
dQwPrlWRdWK31LaHMboWHPIVBwuhp4dWNOieCeWDj1HP/np7nY4itCA0YPnB9nCiesfcLyLRNPhk
hAGSq8jny7xOGRU6WT6ucXJrVXS8BwN2r/sdtujSuxiknIZXY/5h2TzZJWb0vkT8SosK3j0VHllv
xgFu4ze008Oz8Ao++VQP3q9d8fBfGsBR9+TczEEvakgTeIazy6F27u5cX/GPPa0gx/gb62Faq7IK
iy6SQqdOpy+FZ8ym7LC31JvivPJwPoi4nKAidrgBkC851mf6RW9CIYDCef82xt1NWfRLv7u5E9xC
b4uxIgol38KWNni3VAfDMNtNdb/3dh8fpqAzraVOnKEIDTDedxr+PR+3QO/RHTbXGGeUDrrTYZb1
56mc3f5pmi5M/BnWFxSHLpt9+s8HhY989l8quhC72FVQ6a8kGb0whHqqIvO/4TkLy+F8uywwhw3z
9Q7NGZ4gnKPxe4c4HGVHO5y3Bxr5qr254RHo2KAL8W4zRrc2m3d4sqEUJhfyIAlQdu1336zjZypq
lEtXRBXjbZCZf9USjfnbIzbypUfbL1pw1QxtfJxUy/CvfnW4bV4KUV5aO6+GP/5GBZewAsaU31xJ
Q+pwmdtJ7/FaPIfiNFEgx3wjcYt66e5ExMVBvjWrif7FPdWKb3lzv6vnSaEzDVBtXX3yoiHnMh3i
Fa0u3Nzz7m5+gQrf9J9qq0lIMJMQi07d55CEqMoYOmtcncaN42lTbvEAbF+jUuvnqL62yUmfYAL+
voVCp+By/ajyb2I98Jhp4KRuqauhqGpwqjy2wAxDcALUloOSPVDhT/LpBLiFZwThnpP7yztBtMiT
uXVROQMr6fLrSINu9qXsdG2DomxLU9+lBks33UI9X3zc801h4WJCTcBrjTQcbZa2KYSdw1VXGfOH
R5Th68BML7wzzG3q4CN77jrGo/zkXLTQuMT2F7sYxNy632yZwxhrK3oXcfcVlNiclZD8FK0OMdO7
Ew4fRjW3PtEDRh3PkUlEd2i5d66tMjK9sjfI0kiraFd64TYsCGyaNzXRX/qyC36Xxo0xqlvqRYvQ
wyc1fqAimrV5oZDUh4cPP8VlM953dTE6pTOr56Xl1Oh13RtYNPSX85/e8p4vTgOKJxuvmOY9BDk/
7yx7303DtpmUxigrJt1r0jnNGp1+sc34/I7il3jG4G6RhTVrw5KWbCbzDSBohrqdPL5jRpB3tYaR
84w6dx+hlJFPtz/oEtDCvbio0aJ53eMJexuLwXSKE1PX63SWOX5JXf/jYe9g537j5/RbVYI0TBl2
X7+7nRMjA7gLAtF4DHvo3NzMjh/FKNWC9BWJ1ZF37gFlcBQxPvG6rbmOYVZ18nq9sGcuHgTivN46
AacjSz9YzMN0N08PlD1b74IBqaPZozPr8IqegfTE/OGZbVrk9LaoWhP79fc5EUxKFNU1dfN78qnA
ZAGQDQLPmmzOtfZV+O9Y9hjGrD217N/GN7qz6+hDmAcBKvrk3gNeNFlur3V6nZE+15l3ivBqxlxr
fkEK+NfjcrqbBAC2ItpXrs36eH2cCboLrI7Xefer15ymtEXLlDtEKr372ZnwujHHNH98aaDOpu8p
1afjN+0L4rTzI+CktYJtFReF17S5U42Td+YVunBUJAldwsq0IxTUdv88QgJmd+M0jwY2PRfE5wfR
D3g0fCdtkxPTz5GyvfvfZlwjErWHOdhMFWvX5A2m9Bhb+uCsBz0dF9pWd2ZBTaku/v13xPO0xrAu
6ty/cJSmUYkpEX869IvHPazNmL77+ZFPM/ZWDykNiGwxqQ7bilp1dNszrYYiiFcb2h4gO6bcYLj9
ynA6AKfcWo62oRGFhU29DL6qu9b4lCrEp1jXBt/juul4cLQ55fec9x04Om93oi1Kv3C//Te+P6Ka
KefXsM2w6gI5y6cUlx6iOT7M0TULDKjHnZc46nH+IvWZPhBwgax1qJEw20K9UMi0H8NVRioaTTZY
dFDRx97Baj+TF/cGHoF3vzmp6LEec1w6oKgX/taopt/bANh/J3uGaWsrFf7dAx0FL/0wjfEaxkGz
pWRKUnBkYzD08C/OcAN8rH6YY9briqKj/LoQ15Crhk+s4j2GgFTqaFTsCSPQ58qe51d6CtEZwOGC
i35sMYMSnc9RG0w1plhUKKIdqIUXRvdZqfsPGWB7wKC0GUAEPT5OpMTId1wkKC0zQcMaIAtqmJN/
kwp9X9D1JwyJAQBozaHfGeHCrlXSQ7uBXE9SgiBUmTTx6kNVy/wHa5hVYTqnQsGShc+O7CcuwoKR
JIV8E14r7Bqw68iUPTmTgCNwxQ6TBxnFoHBnPM2w7/icXGfbMhhlS0IHYGqrPE4VveOTkuKG6R7H
ck8L/11jKTjB2Zlt3Xe4xUbuYLejNkkRL/Cvk9eBtIHTQB+n2Bz7FmcmEyncCee65XQw2fZnPabz
X6cdR7OqzRwymN0WHX6r4vzXnSh9SmnDudH/QNAKuBbLktvThp7lWG9cM6lw+5MB6gvvvJyAPOOj
RpnB9Xh2df6Y2wG+5uHy8QyNn8k/5uP/Hw0/2+61r3B+0uHJu23qFZ+GWxxaZyeSzBPwOxxKpvWh
3/M9Au5bY2ryGLJXAMLGB14h75jMJkD7kbCMSAgUp7PZNnP76NK8pBZm+Vtd4zeU289vdQpkXpZO
RrSE/dFp3/N/9UX/mYACgQZpmDZjYIhqJfbWkrWXzn+FVQeaiSiIeE44d/hCCA218c3pE37ob7Ef
eaQc1yn8DlMF0ZOVbAETgkxRVXbGBvMldSb2uPMHu438TwULOFkwJF+Xf1Kd3n8L9xK9JD3Ez1Bk
pBwcnLY8TCQq0JjwLtgCAIzht9CdgOKB3o1KKJv/jhUAvSDv+CfNOXRHlCFYzVkuHN7VgP5mvbo3
zgrXq/4iCSnLIXeQHQ5lJYFfKb0HQ1FtI1fNDQHMIR0+lZ/27+7VPfMfyzWh1PV053FWHxqNKacq
evkKM2/HAHfNFBfkjadiMtzGUoWSP2QQA0Hn8Ws5b74CRv38Bi4bVuLBipg9ZGgXJP9kpWUKD3HV
6E53SKVeKsJIGAcziH3tcOdX/cGak1ybZuAD/HOcwOQ99tcvqPypqn8hUH8CUYsKfxrZAqbm122o
wbIXJ3gOXRh6daOeIEhOZUWUEMfnADsldOo8XBqvnnNe9ni6AzUSWfs/aYQoqfZQsY7N1SdFhacD
gbwUyvT68Y+HMlKLEPYo3FNhWbnEocvZ0gjz6l/Kyxb0EBFCtRPqg8dpxxKEdg+ovj0IjF7GGNtx
q0IfhT4EB07bWM51tMgdgpMQpfxNLgd4LXx8lqXoDKBqblW6OmJzTRhukiv0pqRZIAIMn9G3F1ty
2TACV2Jdvbyk+MNflqaTXzhCGXMwLIe+A+cFALATdolyVSchBYnRBCKvWGJi032nWT0IkV0Y6Hw+
UGDYScDRIwu6Awou0BteAQ0qbJkFltn7B/PKOdHuJM694Ls6aS5MiQjI4zGgP/xMAZvuX1UMJIK2
mcOsI4CX49zE4bhSqGWSu1fBiDrNB0y5T38KsCVZMp+B0HFsxTA21VqsTDA++b2G8gcbMNthknad
M7Hwjp6Qk8DZny9oifefNc9e+GWOZIyKjckF+Ji7AD7DBejfXGKFz2wMlpJbVzyMSqh4TTQhjOTj
9UfCXpn1MWdxmCFhGw1fAdiQhA4W4WKNZQ6O9BaXA+JXuA5A3gTxMoHQhmkkAj8oYrD0k3+NN5wm
uMDpYHWewc1F1+wzlo0hkvL0F7/QyQy4V9AcbDgCtHPob0BKZa/zuqEoKJwVkleCVjhIHig+C+xK
YJdBlU7QpQiTBuEjQDZsn6fHTdME6HjgP/9LTR2NXoYLw/kc43HPT0c8+OAb6Nz08unhFgkkCQOK
gGmcD3Y3RtUhqs4rdm5HjoOX3zct6ASLEI7mv9gry8HCRtx7mFSwCzG9lRDBECuTZtC2VDbqk0Qs
qkxGbqLUAqz5YKXDh4PY888QRkSOBgde41ZbMlzVogYKBLdDnXlGPShf32T04xVwxN0L5NvpOl+O
RjYqNehrGlC48Cwx/4PckPABZFfXfcyYWMURBRbWbWs++C/GpsQLuzCGCCT+EC3wmOJbm3FsHKsd
idojzZcR+stjKpzDt8C/H/VntUsKNicLSfzQBVfuwEbsIT2Y4piTXKG4sJDx1byO0JWgpHr+c+nB
040Ld4E1FQIV9oXX5SRXbHu+0gJ22K/BgJgJDQbS4oJChNwV7Ttgt8dMeyncSuPL0AKokBnfUF7l
soCCtKDyW3Cx/EI6z7lfoA0+ZvzlrGqmOzj3sMaFqgXFjdQr0BZGrkMYOUTMqWxDuMCQqBogZExZ
yIBCJQPs2UU1Yz1Jv5CCaNnGWneGJVxDxg2LPemRXxcC/PNCOBuIP/hNIy9444s6ns3AJdQKSz3n
NWHR5kOoPaFoVERTxhDl5O9LNYSL7e/oTChDxq8+KS68r5N/7OdTxhBw+bU9a52ZxXNH7CCfgd26
J5EcdQBI/aYd7joel6MrX2O5F/4NHDwJMhKaL4ld1G3QRCiBUyW/BILMKeHwTNoocHgSl3HywjqB
iM5DTUWZKaRCHMyZ5kiaaN88SJosMofHB8NbJdVrzeE/xBMJnr0cgAuJQ5MTIcXjYQs57ukJZEY+
CrXbHs0UjxG6V0I2O3JPAavP0AUJ3x0p3o4ewOMiYvQxFHMlrgoo5jObSuiv4xpjHL8noKUrblV8
Bwu38nv4SwW4a4dZjAk5d68lagCMgKDzoYZmx0IGqf0cUjKVQvvOhw+X+9zvbXg2xHigSknwdJch
LIhajNv79J/48Z9Pkx3+yJOibuzBjMMeEa86nmeFjrgORlrQ8n8XrAIodDD2SF3tMWua8pv+DTnc
cwSJZ7i5xHCYoCRVaoleIxFfBzbXv8BBGOch1EZWK2yYwmkY+JPpxa8dwiBlNcEnhs255O5hwduH
0X3G0SC4P3mZe+ESy7zbJqhlj+rj/O+wXht/sHaRkonEqytJYSW1g7vHM57fK3efpA5I+jz1s8ZH
n1Yr7EgFkOc63RcZ7PcAzRvUXnics9Giu1Al5nScEwkn+fInZbNBO4JB3dtIG7DnTpjW6ycd5sqA
fckguy2mpDlZ2EO8Z6dkVTmxr7uwvy0FyfvcEcJiDu8CEMcDvParYHw11M6G6XWl8NDY1sL4nj/c
sfW7gX/ZKDw1FV34bmihQ+MPv5F3wTbZNJsCRjcGRTyEZXj8Sq9FgsiUDyZaXhKA0CWSZhP/oJSC
Cn3aubeEbYqQ33XHZ7W7umN+iscVpUkjEfOKl/h50mb9Fr/++O4yd8brdbzbtH+GZHLOXiQbdM9Y
LwV7qGpAfcLPGoMfsSJnvckTCnl9dqI50M6BkXXrMKcHyMFV56KzQICJaIOhZslvxSVVMazjNbD1
QCslGLzVhxvBtuQ0+/kplv4nKsBCMS4EdZvPaRpeQ3kuNgC91Ejx3kW3JAmnw3GhxpjfO/ZoPvZ/
2n9PDH+g92xs31gIJROFJouYMNL739B3Y+5i1JgoU/aozQpPS74CJEpKkw8G5+ru+OpHpyByNIdR
3O33RQAMJy18tHEVgEPVzvUZWi3vhHXNy+eNDTCaW15hVvQCuCtIAz8/QyhH22C8i+hBfSj7J0/U
lpWl0uXPh2FZsLFBHPhDoe3x4GMw8qxLnuqmM9piaYSbpdd5AP1r0eMPwjS34JwOcEnwVY+qSJg2
z2VGIJAdksXAQ/D73ZoVjtz/7TzwLrM6G31i2bGmUdgQg7BlDfnlfdjoIFBMqWGYs94w0uL5Ax2G
+VXWgL64UWkRSuPhc4ONHK4y1Yr2YsHkVzwEDK+jK1z1j8aKW47fuGNYZXr6WrIWx0fxubBenvwt
Jz6Cs5qc8zpgCr2qvi5Z3kzIHN75BSYE+48kZQ5RBvTXUa9LHVGfiAiIix2OoKxXbGZaO7xJayZH
Lya6aFEXGgABlBOm9AyVmeXb1ZzSxnaTW2/DAU+tX2xJ42OwT5W+kKwNGvRSRjrbxtnoZWA6MjCv
hORHDAFrYqCvMX3V5vC8TSk7iDPqjK9dv/VTUfg2cdt04YR0vKcZgtJtOx7SmiJCYXRRyHrFvgBy
KkmQOA3+2OPuuP3HAWCH+7YWQRldMUaR+7C6MXXkuxDdfsU1gnB4nmyD29XARfnFu8C+40TMEp4L
RsvZyrl63XR2lPwEpKA5pR2pnaQ+KcxCKeJOvslAziQbjT9cypqKJ8sIW1Fc2wxzeqNmxl3383Mr
/A6IHGyp+Mbcy3kyMZf0NmhHW5bjfS4QRuoyVXw1TEUZ87GKDQxc1RVS2AnLnibMcA3rUvxrbyWP
kmGXPd6e3ebiMFnqJdjHFz9gjSUOkE6bAu1P7zoDA3JkSTdCjrngW/zyp9QdNUUSONk/9acJmZBM
5R4Tp6wFU75nBy2XFR8ueI3b0Zv6j8Hw0wVKKx2uy6+AMiXWC+Nj94ObaelAxz4vIJNTTORKA8aW
x1ZLgdsRgfI/b0BeaYrTl7mncrgPwxaglarklUADyamc3s7xXEIOxl+vc/E5tC3PnBRvZ88iKiRy
3I4akH71FNvThMQE4h80rqf7gaLhH/lEm1uiG6yxoHhFZyDLRi1TmGzfwuNcKeXxp7S7VGeugWR0
J4ceLx2nkRt0fBZ5xML7AyzuOWLotgTKo6fkKTMtdS579ImdgXkgdbt2jnUVXb3jhcoNpkYbQUlc
Phk6U0qwgrJsgG8ZPhQYPelPJUatXWpWAqG6Tf+8qeKkV2/5uh4fAH9el55xWEa/l58F5mowDVmd
+eYLVkFvgJevfgu+N+p+vi1wVgMSttfXuQ9TtFREU/zYf0Pjd1zVqs0J/wz8gGoWnsW/yZXu4Mll
LYHuiOlE6Ab/BiqbHGOYDLah4XHPdVrMy3i1cpkXENOWtcq9M9qOUnPA6XPm+RP45udf9C9HSrhR
PqPko2AaPoZQR6b/dL8bhncU1vd2oC+luKxcSbS/L1fmpqUPqp8Mmoxi7a1HNkDCnJtc7kkK8ZOC
On8e0YgXrll7KZthCfsb/TrmtHqP0ob1EjzhEdHehvyVYG5EhUftWvxzd6R7b+sBb2gyeE5QYlfI
BcQUaXEE7p4SYDibLsuTSJ7AGQT0rClT4Aq9RRfadd4yU8/ECxP7n8M0YSM//VH/hi8uVkOdAVx4
mg1UF+GSc7+keuA8Vcu3zwWMKSq4C2ln1Y4GTH1RzqrOK+iQGRO1Wgo/VYQADcVWUk74L/5Q+qeY
sfgS2buoY9H9Ip3YSxPxA+MFvnYQ73sjNsyOvgjUNunzC/josGZo76oBk/wKfilj3JuYQUsPdMZg
6MFjai+kW5KcwERShWhlxOsacT3Zqer+knwDehg2ksikKbNMasAUirjZpm/CowVzpiGxAe7bZnXQ
kbvF2ZdMKwofEjLbAoq8eWiqi1SoE9xz/p/1GEF2bvovz6YVIk2KSp/SNflACeEajZ0ZM7WXSkkW
ONNKeDdYbBfsV/tduAtb6GfYko5Guvd7maCTsjhc6EdNZI6iYZ/klLtP75o719z/u4Acv9z2FMgr
Iwf2Dk4LjsPxxOpEUvwZ9fUjthpPoT1OcTxpO/Ur4qjVGVrDy+AE6zwlJQp1lMMFysl+I99kdLTe
OCKFncwtHg5n+mezXZGv8Eu2xignCtulTYMlN8BDLzIfLtYzOH4YNoNbANgyzBucUhofzwQUQFfV
tGg1aB4Vg3s1ENZeu4kgzYy4hvYfYCGmAKS6BkDVWvLjIpHZc536Z+a/AA8xWP3pr9q3Bk9iZPq/
HOy9P0ZUDCt7a0QuagCQcCwlIMBjCdVjPYGsi/GQC58L4MNwLpUjJhY8SMcQFwqUn9Jwvh19M7kE
Wsuz+VS0PurYoWwz57c06uHRksTQ7dxiR2xO43w3GdS49C/ZvuFX9s8xQeHENbB2OaLhqICkS7dk
/vbPaf+JdB4fxBD+D/5sMDOY1/4syB/6Wde8jl9OK9m9JZ3skXwg8WVjB3T3b9ZJGNKB2QEKOkUK
KG9VKZT8d5ZefIVm3Durx+AtoB/tOsBbQizXHUYNWoFecCOPgM7+TEll8kIRLMkdQhnyEhWHbCqS
8AQNRXMV7zOYyhR9FKiI61l0mKt7AKfcbvgao3ohgoDeV2yo+MIIdye9facLaqqpPx0Ee7UejRIM
CP8HDkaj/8V+xEKTfBi01qY08UhweXYnajZAqOR47Tg0Vb2W0oV80Z5zv9HcSSAcTCOczejg0LRo
oDzaHOuECDN7HId9gvjW3uSFK8HqPLpFqzXrSMI+ej8ZepXgehZpDYKzkEuA0mQV8u8lrwEQjF0u
ngZtdB0YUUrzhaUvsxK8fHc3YKkpFkFaUKJ+qY8XBg64CAUf0/n7YmHEr+3jYUwixmSJXHRZwF+v
/aeHjLOFzFsce3iiD9XmfD+QIoFp5JIohnqNrRMKU0SyiAUpCfAxhxOCufNTTUGuUp3T58MhCqDE
wKxNqAQwt2TGr2BeQGhjK7Wiv67tEoh00EdEFYqiEv0UP8MqfbpCqYm7ERDr2//wsyr+uOLExS7Q
Cq5AcsBZYToR6B3YGEZrwAjxesehwvoTAH/eZeU0BefjNDY2sTgn7ve4t7LQWCDosCYziwE9ESLt
AEwSqXIIJMAwWfS6HOsYCE5LIkZET0/jiDcLkRox9vOrZ9eN8B0ZG/2fH6v2GnU2ODa7Yx4M9TPo
mxaQR2/y+TFqlBKGNC+h16Oh9clc9mRMM96NNzQO3IL8eLACidsdMXwGCQOWBoC8s6vF9GVvmAi2
6vH2wMcQR0DGbTipCG8W12luDxMZGJ7sw4ufWLuFZEGTE4M2EUogVgPd+I0K73u0kIszQ7Ewor+U
DkbY2Es8YURVWGoC2Hfcizrr6i8g1ZXaI+jL8QdMfrgDtXorDOLFKAitLdBbslArfTR7r2bOPQ4A
Sz0D4BUAUWxbpnxXOnTG+dxIOP6RChAfj4kCcshGlO0dZ8WpPhAJ21p8XUCPhLfebtMRL2mpe/1N
VnrjeoAPYYdGG7BbbDOEhbtlOM8PlraTfEF2MO3jjfORNge9Y4tqEWF/tQKJ8NpCob2Mv1CVk7AC
eSUGj+KRrbNqVyDJ1I8AVzdCbQB5ykG2ZMFwetLRcHUdjpLL8J6ph+X+PoGYk/uQKncvyDNOnzm8
PQUOi/nOcv9PVD5sRsN/eql4uVcvwOqYp0QNDFY2bU/2befxJzDPy1JP7FVAor/JFKd3urEjd9N+
iIdkoFccCKwDg3b/n5kr3y8UA/+ltXABxk/+0hj9+B21mb/UhaiPsRU0LEAk6YKuY2dALkY+gCcN
A5K1G14PU0CcHxtVF2XVE6aDkrKExR9yRfPT2UL41g9jqA087K//U4/Z3IjxOgEL9V/KLUBFyXHK
375sf9CUI/+X2/1kOfR9nLsBSCu9wmWNFSA2YOozBR0Sm0R1x9ts3W4YhLVz/3wLuclKN6iP2AHl
/E7J+Q7FysE8jk4VuzX6MBo4zQM28G3wLPCRJR4K7A0yShvmSU6Xz2HZUn+zDhwMk4SfAEPih2hp
/6LoCiHm8o84E2EtgncAgcFzmXF8uKMuD/7HzfWCyTmBkAw4MjtjPqECEKn1otwvAGFjDODw1Jti
G0A1S420Y8pz9Vo31Rc5dfR0tv1toP2ZLL8pNWI1QCgsDATuLgQEeDa48Q/6NG7301Jaux1JmOz/
jLX93HGU8cOpAsURhewdwDsbu2dvLRLojo5BA25WTUT9BkSKvSvelxwKGeXiBCBJVj8yuoc7h+kT
pf1sPK5FcNijm9YuWEb97PFJkmtkzBfm44uDJRvhKH6motWdioAfqwvQmJvDloFJyOhzByzAoUMf
BqeZonUfLzd+8wXj4s+cUskkDUU3JyHvfx9njMihivwrm8+DIZUhmxXo2St48M+pD7aEEROp2D9k
IZBZMe0SWsHVYEIVo61HHsjdjoTPBAZIZ+CNuO3L2B4Z4BhO+PnAbX4KjybV8AONM4A053u+wXLl
RY0kzl3eg0u9wtVjGRPmvUOnuEFwGOPYdrwP90AMkscNdgnXBdk5u4P4dlFIU+v/c08YbvTB+Oes
IezuBI3AeFAScN5yYfcOX+q5me8kf3nZmlGKTzFYgo6jMfng4OGrttTG/w4EDHS7TtXxl1hBcO6C
eQthtyWH/V7sgowdP5l6HACTEQq7BDQASJsHjihb/K48axAAG9MkrdsKQDQJl60gpYBkSIEYBesX
mhWwnhevyFn0bbYLWSqs4ONR28ckOhyBF/+xNziqArTioy4mG/2EY0aOSoiytjMsA/i7Z6hyOjP5
XUeMWrj9eMfYNkgvKnZq9p7QULm3CaddNIZDVDK0B6mkTJAR/iP6e+qnOCtY/q7UXIxs5CRnoOGZ
war0GYsRbE+vhpEf7xpxh8zsuD/A+0uaNIbiCTa7lH2cH6R28BMZ8g054/YYcoivU4/qLWlWVOKL
e+rg3NJP/0gowUeBxoR3Sqgu1y72P5Di9JiEsiGRS+iXqQ7eLCoapWwDhiwDNPq8OKQOXkvuD85/
JZwL6X3fczBHgzkGAa3A2B8GsHVPnBTwpFkvRONMXY3aOl5+/0QWDZQwonPj7YIT8t4bNHObpSF2
HRv/FgrFkS231Ckr6aT4ykgvjrIKkGKTh0l5P4+hOkuYR4hhc3jcYz8ow0bGUALI+81ofOvPC2fD
hkxlPMljrVaihP+CH4BvRPvvhGXMIDrAhd8YXna8NYUce8TD2u+Z1wCo9N9+C1CPWaHNRI2BH465
T0VSAb3ORdgtx6RHvQmyDjkHw+1/OCMxWxDR93w905me+yHz258Y77lXH3ebBYMzDsokoYo5w+MD
5GB4bb7i6h0MuLoHfbwT8GcGVCxIDOeMIaPx3zUwTPSDYAJHaVjxUsTfz94DczoWPYOiqsJVg4nm
kZSfGNBlBQuJPf1w4Nm0hCHFJ6SCrPjyrD++axW3do9D8SIw+C2OkInOitzQttFIYrWLT/w/AIHs
X5zVRf3CP60NqB4PEdjAEWplUExg2bv784HcrZR2F1zKchaMvNuK+TVTXCq8u1q+MhXSY8u64A8u
0SDd6z4hY6XCEmZqTqRtSSAnkbzzpk2iA4fzHN6HzLY7bN5jupOdWyFb5k18n77YdTKPkV9Q6h4D
bZlK5hoDSAzvu/zSdiI7CesEfFejD1W99Bm45LX7fLJfifbDr8TDwK9F4/VBI/EigS+rHRyQf7PZ
6M5J/1br7KXWFPTvqRiigUg5YpNZsAV5t6gAcR9zV9piQMgelDsGMsxjqEYSoc3gUyXBMYBbpB3m
DhOebZuKkvd+xVDUJuiwxwDMC6Lt4KICCCnknfTxRqbolPkcw7wQdzmqk1coo7n4/TelgfIEq2F6
51MlYQIhz/arIfUnOfCzAWEczLreZQiDxVuPEkAKmCqvPRcvUSlYjLQGo/bRw/aSyfIKRgjdweq8
C/4gBxLSCK9MJTQks+kx/DATZORPjSS7HF+gf+p+5tB84qeC4Tuz1nBT5qSEzMWL4DelbAWVlpIo
939ORK0t6dPtCG4Q3oOM9NXo9ielzPE/ks6sSVVsicK/yAhEEHllFpxxKl8MLY+AODAoor++v6yO
0/d2d3WVxbB37syVa63E3ZDRXq0P5xLKkcupPGEoY4XdHQC5soiIMoRxxmesehTAVvEv98A3+WQq
OsF0OMTxbZEeoBs7GAhh/cNAF5h/IQgVITP+83T2GaAITEJlwPOe8Ij/5WMDY1LNc/FW+WFYumRQ
TJeXdv95ALAgJzjN2Yr8Cj/aX/fweFnY2hCyD1eXKVzyDfQQgpO+xAcinOCUyy+cEJcF8NnQizhz
GItllm1djv9IfobSz2k3y17kSWcTXyjgzRVv82wAB1nCrZpjeraJbRZCgnntz0TasGcThJ4kEjeH
IYzgSXAYAd01cM5cEqEJv+1MnOfOHHKX9XUonBBMWb41uNSKlmFKSIU1wgKSyg4/h4mY/mxoxWJR
Z3V9y869SFxAOSkwfoJgNZt1FzNhi7HMo1gL8MZg7/jSOwrf09Cf9Rb/YHwP5VUJmkI7g7Mlegqg
iQXK/AQuxU9T62EQ9aGU9Uf0zen182WyOLq9YE0zsRyCmzZciI/tHRs8DgesZzwJkjSV4UiCu20w
RGKWINuSBxvbHBhyaODKAtsxyjYRCuDpcghnHxkVXLGjNyYjhx85MzokMw/qh767RiZII3HsECvI
odvVJSx89gLnCDmA5SAyRj5Pbg99A/0B/UWaZvT5gj153FXO7jm4EQakdOpfQR1847XsSB6WzKqA
sPghrPIQElI2h4PlbdMu64fX5SOCfMWYqAXfCGORV8n+cfouuYyTe0wdooefnDG2Zbga09ow4jxV
F+sk3Ez61TakK/fnIPPAbPFbOuUPyjb6ttja/QE0QoCTt4h3Mue8tIW5UYAlh64AAaczBGmBBbl+
IyWi4+XPgUHmFLJvi6wBjAfU3RgnHY+FiMJNjH86GE6T+RTQbaHUYBFWscVQvzw9bUyzbouWHM6E
L0LDzEHKKEwqDSAWAyjOJdxexZcnIn4LaQIFBpeHWcqhF6fDPxoV5/AWjxqqhJBRj5j3zfMjVCW8
GaGG8QeO6TyUIauUIzDfxN+JWyVXmEvkQflH/c3vZ+6pdH+3UXJ+h9exyGKVDetC46j3lq017dId
VufisQGaAtFp/Cc15RBJGbFNA4QUrKbW6kzJzGVqIgGVxjXmQfaKqZ+QaVomCeIid2SbCtqz0rCV
Rkj4dy3ijIYVjiBmJNSi1fmfpdOhoQVOuMoFzFDgpq1OcCF4YAFFQmgT28R1CNIYPQbu6tBbywYj
vpMkcmtYOEcarCg2GT19+V74EHjMAmv6n9k1IjYTXkS7JOxKeh4cmjo9Lw7UpLajdTcWu99dD83o
0kMmYq/XxjCWgW2rN7aUsYZrGtU+VfxWmq7gbwODDwNekoTr7WpYcclkhxurmHXpfOY4V6gY4lBD
SU3nQkmXWIhV7xQIhIQJb2f6eWSpCu162v3Ai1EMZsIVzWM8d1YtdGxEsbj6Y67Dq0exMtXcsWkB
6/R323vKXOAPtINiHDNjDdIguXGP97snzUHgxwg6VH2caEB3XZdWL1UV2WuITY7147ehJEcKZl78
BjoOEefwPGc7UNwjrlqu2RC0o0VCI2oZoSoLR+t0klmkkfYlVNKGhJ/UzWCVxTjnCkyC4rtNLHUp
Pt8MmybsrjkzkxlmNWLJSLpgr+lnzbs/zc8cMvh3jWthTNA+r6G5oLDDc1Nd9N3x9rLc0rpgmBbH
WAcTUgR8EMbPa8S6wBJwfegP2FNSFF7JuvxrnJ7mhjx73Ifew5Xq3QmJkqUxCsHHiRK2z/cXSSB9
EDBb9G5ejDW6tVFj38UK255zirwC/QQqweHPK+NlEkSZ3VfAwqiGqg2/khEtXCC/Ukyf1i8G792c
yUceoxdIf4LknYiO2xVJBEkxuQcosv116yECJl/aTCP6RSxNoqcJ222eHaEXjXkenBKfIZDmRtwM
OR9jrHvxkCGjVgU7Wkd2TOV9JtBPJjBNqLJ5HJa4zdTQutgQGFkP8GHruRMA2YuFRWkPhzCKmiCA
Xc7mtdsZla1Qve66jVOuNdYI6oB50DEIf2bA3olFhUsyQ61WEYM62Dwl4QUe9y8aPJC5nxCKoc3g
AZp5hBIZlgBOi19vDLzLQWPDjLYuG18sJTk+gTEcCetENFDuYk5uwNwL0j7Mna33Ed/eDmu5ce7D
HSPQLePYteSI5xi5IT/qBlOPgupEHObF3hCcCjpsjB7n8ba8+9L6yYGJtibJabahxQQ8RGozByyY
Y9UDyk5POIPJdJeaetuHAAr5AfiI0h6yOo51vzlFiPtLN4/MhaEV4W2k+8V3SAaHIePXJZt9YB9a
hK3U83ExhnB7ZzMXMHSEfQoaHhjTAJrU1w5tJ2AFX2wJ3iGjmdyQSEdCbQXpmEnsLoP+YF286GNC
sJ+DDn8Aa6m9rBN5RLnNsD4H1fuhAn3Fk2LxhGP9N/Sw48kCuHME7P9FwNTPFSOgBLaGRMk4VFll
dN0qkmrJp87a4nGHY7M2pgkWfei9KBtAWSiSLgl7EobZ3mEs8EtqII4MwD5CMLIjzNk4tU+c01Bk
z0XIq5ufupz/DMx68kHLqGYmjOALPHK6/JLoOTh4ktaOIYn/fLwL6KwLW5qChyLqAVEkJm4zQlMj
hTHoS1jUYiEpBP/BPXAecCorJMSMEgKug7yAmNH8OAwlaC1M5f/dA1xN3+TyPc60smfv41J6RBow
pw/ORazXHWX+zb1auoJvMiR7wtQtYG1P207gygrH1DmZo6gTI/QNQiGygVURa9NhMrkPzWn69TDw
AabdGk4dQ33GVPzmcGkCKzz5nxL1N6osXtolMN1ONHRSRFlixDKGggVJDcX9YKH49xEt6UxM7aDL
srrrUClod59oSOhOcqYyk5CjcgKloLY9v9OXCcuRAKah7T7lbLs58BfGRIb5wy1dKHWB4HuUCz39
z9uSOA/vlGU7+13kfh8bj9xGnYo0gZAABY+nCxLo49RFU0/dcfvIx6kEzWEdnIDCItwzJyW0NBuo
bX4acBGe+VrSrLCrAxGE/iznK8ULyDjwsb9PaWadTDAi2rk6bUJH22Yq/HqsKVhHDTeZSC4QhCvM
1Efo7f9dGLZkzTrrRLYQUn678kFe5u8IFGdNz7rXeoPVQHqOHEQwfgLRDDM1uT2XDhMtC2ZSEIyh
UY6fMrdNcKhk+qRHJthJS43NZsLIgtRrgKLACCcY0wdrDMqm63lwDnEFVb1EA950Qfqz8cydsO6R
1j9TGasAAE8wIPEwTcz2I4cMFOLc6BwcSFtUaQSbQ5VjkMoE1rC16azJrSmMQofYeH5bKTsT9rTC
S7BGHwwBJ2gbhF97iKWovB05wIhOIBEOGCXZDnnQ5IIee6p4NOoQ1vPINhfVe9JsIkBa+N79u5d+
x/Yx55QxCzwyhlt0ZrysZAPt27Y5p4mlfBawQB1247EDtcyBC0FOtqAlRKZa2KduD//6FkGmtzoT
UE40/gkKkKXdBt9IIaL70D9rmuxDXhQNDKktSwpuAD7BKeWoOyMDYYYqvruOTdUFxHBm7Dq9gu3t
AOa5DvCjvjJ8Qn5UpqGQ2Vv+Nfr6bBqkO1Pa0edDZYnhXRBxATX6IvzxOHM1nDoFnT07B9AFCxtT
JoP45Mgbc65TQK0CHWJL4T9AVe4+hscE6/HY+0bTKQQ4ILIt1rRjbOMibWLQHicSrccvUux5uZyM
LgdMA88smomvDi2LPIyz8zo+h4yAcJHBoEPa8+6ot3gSEFxiDlkKNs478Wxy2FPhvD9pZzAaxgMQ
N2WScOXENZAoYLb3hv7+ZGBLBZgfOyOwfjYcFGWgebFB/IdHIiRRKgCxQWTI8pzDMxZXw8q1eKE8
MPvSISkY0FgVcyUa2QGdBoKf1IWXEUUfHbOLv/5LGcdreVKAmIJaK/6aJghW4ki0ExelVTz0dlNe
Bj+DhGtzoU+FvyalOXFEjOjOJ/MnlvIFZPQAmEnuiweIZR58BglMhONwXrF2lbhyBQblPQNMvI5z
THNI+LD6ldyGvr8e0x8dbqdonrEcoSr8zuZzHTOmtwxakEvL2hEuw5KrQ3V3u74BDV7ACixL/P08
Aq4gwaJfjsiUXh02HMgaZP+WWAFE3NSbZwHnBNzVpRPMfk4tXzyVOS8lzdpDe4UfDjHBHmX8tGAX
8XXVm+GUNKhlJgMaRgIV0IbzB6QWvwK9AoYRn6QzjwOttCPihu1ASz58Tigikcr0/bXJcI+35O4U
iYxHMOUsAaAK4oHc2umx4YBoIQAviIxuoB3P9DYwGPjB3w5vQdJju1NYyh7NE8AZFokNXqqgMFKB
5fS+MsaWzM7AKB9LzEZ5QoRHi2Xj40uKKkJ4+JJWik6hct7nJ0xdml5yne8jrxLWVGATY7Bc2GQ9
e0O8pdHP12cxSLGEDVeJNyhuXCy6rOAR6FZUwq7jkeIZb3Na5hjdAq6f5zeyImUntDKIEvZtglEY
31e7SHIM4Y7CWp7P7/8wVI0DQBveGBiCq4f0UCWH7/gyU4d1KrAjzcQzOfzIH/3r2M/jIrNH+NmN
QjtgkjrdJEGV03DOre8hSDrb65KKN1qzYECDDJgPe+7yFyAYI0VOAk65ee5RivStijSN8IdpveMY
uE/ahBms6QU4gKmHTEd8dYDDe46XudhYOZ41/UukTjJ4Zb3G8AbFE8USTQtaBF18JHi0Nch2ZyR8
QFGcaJFUoC4xZ8Q5C4xAJ+TpMQSbxZOOo/8vCFJKwEyfYK3DdhHqFNNd5gSMCXSwv4EIEaAZIAXF
uvtDzRBTbw070dhT3Z1DdUB7RZucJPF/0dIktsp0RGx5pWzkkTeCu8xpF9BoGrifxZMly5/lxSa/
cuTduoOpNjV2vb+dEM1LHKw78V/lM1itB3vYzzBDrIvhmqO1YDw2qyY7ksUNcTkFr299zJrlJNqc
eJDS3d8+biyv7QDRAhWu7kA0ekRkdGD7HVYmTq4//RVJpZTcMUxch/bGa0oqhSqVfl5EJ9od6bsf
kIXvD1CZ7aL+LJ2NbePWJ7MbYiGoiMHsPdi4jn1ic/Jqr2O+7mocJhCAPuRO7N6g535kVsAvbBWg
Y20kbSS2DNQIhSR03f1JnlbExgSUBOTlbRLGEUXBfnk5cmwE79qmMNbiKgHyIskmNrO8Jq9jHDxX
krKM0xUmbTKxC5R2EK0OP9cDyC2nrfCbuEz2DmQbh+g/Owus0IXQ4bkc5TKYibTIAxzgeGN3lhuZ
Hu9gew0iF9OuchkmZEkaaDLKjIt7MZQBTahA2TASFzQ3NpTOUgmzpFGwW7gpkcjuf1LnX29hwEek
GAMfIOCiVLT6K2F5nc4wmTlYARGfjOIhlwcHE0iCcot2oP1Z8Omkn1AAD8Z5hUJDn5VRf/GK4AbE
HP89me8LPEmRKmXxy5UG5XgNVMeD3G9fTjccHWSy/GPJUSS+Laeb9GnPIjyTI4pykUnQwsZ6HRlk
J4NJarxLTEemh4yLYfaFcZ4stjJLhsy1QwHI9565EAZWkCs5Z+lvcMkNj43pYLwn937QfkfQoOyI
hNiZh+Iii+vuidHnnKveGYkDqBXRd2I9wNZZQfw5dYfZRk7HZPJh2i0L4YC9RmYfwB3HQE1bFW8W
4HSObCgDglNexBv51CXsIWGanjhFaUb94+Ds/jyOqc8OwEqHtWDfPLAHuVXq7r9ATeQhugjgRR28
3RFipJrguZDZUzFCnqFqZoK0nCQEWCA8acIxTYgEmvctq5VNtXut2VaD8To/wJe2IjBkqvqgJawA
EIwvI2KMuaQvu0D/zc0SKoMCH3rkh2zMz0Ln3OkSAE5lAAIohyXr8/Z/94AThQEqPv3nk6CF7J/w
r5JCpijZBtK9oM8qoscrv/ok2AXZFoH+MuRKBEnu/XCMkQbae4MAqj+5OZbFn17yhJoEW2oYyjK0
ktLAPnGi/b3CgUsHyD4ZS8Nh4WdOBEkalWMGep36ARV2C49ZqKrULaLBa+hziLSrMUffVf/iyUSq
4CRYNaTu2iIVntNmMeaIcm8+t2bQGHYfOvdQD13IK/ZF7LR59jShehNFD7uzFFX76QNL8uEkn99P
s2ZbMRNJ2uiMSIRp7NN4vaJvAVwWoRbRDIiIfxX6sZSe9A5S6W8qpGw9F2QscHrLNbdD3vpHpFSg
L7tfHA/YGWsmm9nEfVaNtBsqHzch2lI0jtp/K2UJo4i5MyONibr8Put30VptNPT7I2YirUT0m1FX
/6MRTvQXE1JMl5lxKi8Sm0I3YCK2TEtr1iTdeDXBJbH9QWPPXOsQAoWQMjBhqDVcnnY6um8hK8Dr
bVxA9y0JMJIVtphkeyiAyGhTgh5jFXn/FOdczr/L+LEhV5miefmc8a18uzwW8KmSqco6AM3z6czp
KmJwBpUDmBQ6Ma3JzpBTGQwTEWLpfsIrgqILPqTi5MVAzak0fFATiS7Dq3yeN1AQB8ROBtuBlO/d
9YufxDYLkdDbfblsGkle6g1IAAB4wY8oDN/tUFCr9IOIeUgZjjJa9nMkt2Etzx8VBTx2Z6BD2yuM
GhlnVNmExk8AMlsyb9PrDHs0Rd10TFYLS7FGUwzgymNgPCvY0136pBCb+nwri78OnlC/Rf2JGgYq
MpyAC3GDdYUgpTNkjsCcV1+0dvPvgfcNxiXMLr7umocNwwWHQS9dyXn29C7Dr9f3vcaBN2OZDJ2x
VffDn68nszQrX4HFKNwTroYbx2drDLOYn6lUyzSClsTj5gyex9vXbVAk0XY3oh6mT15Z4tXsV8vb
PYbUauVY+MZf54IF8N1tHczbsIDnssDTuX84XNYV4UALOb6q/Hp8dd6t1bW+y5I+/ms98FEDtVtc
kb/6IlUdFdcvlE1gWUZQjLBcZmS5/azdW3euTzUdVtsnhDnDY8f/Ga9Ar7VxllEhkqqciflQ3YfG
d/hhuu1z8b0MS2mfundXxn+KsEHv4A/xVD3GL+tOA9fe7gcF6YFlfGVInA65UVCBjt+5hkmB9oGw
2bMzRlNm7p0+sdqdcUjpHfduRLSImWCEFnhgb97bu6W/ITXjzxvAHUawCVNaZOAGmrFpvoVc8bQh
3q+o4JOYseQAXDrMRExEFOnYmdDXeb+DBc1z/PHw32/pCNNYKew6llHOXTirpHs3j/G7PmtLVgsb
VuV25M2LYWXqvgfEjav73d3J0rg5FEg2pZ/Mnke8AN4A744P5v8zB0VRv0ZAxESdqGQyETujy2/L
Wfd8PaPH/6fXySldfvcbTTr+kAO+C7XjF8eOQlRuvJfufK7rZzPTaGjej/Vz11NdHQI4iuU01rm2
Y/3xG2XRhxmBh47pPaGc4EG1yXJf+fgPDagEmXJa+gYWnVPt3yV+w/ypfFw01DbI0VseKduSd9At
/csUQ6Q+VLz54+VcIBwDzzN1xgh7GcYhD8VpMbKpfGwcPyqTwpwGs8NpAgasr5oxZIF+QDu/+PjV
CtcTLNvxWgkhSDDEYnzp/CMBo+2K8/9Gwxsoeg/m+RQAsQttnSnt+ZqfMLXYKJjIzlDIoHxGLcKS
Zqq/XaXx1Pv21Xil6hYYGhvjt+klDYmxkY37e+bN5tHbCBNtVV685zihU1KG2td5fFHCfh09//0Y
hmU0pP0Yg2V7cETWUKedq99Rm/sqtgDUKe3wUzhcwlsfPokyFa45bvLAUi4qCq8pvFoLlM8Ip9Gv
6mUkmoPwrTh6O2TJkB1PCRr0ove4pwV3Y8bKAk0imcGmGJnAQHBV3soTG5SAs5LUrSMDrSB4XGjD
hjE5aftytGMX87+XkzWTDoeXUqO18smh5p1ezMvOaZ3XAsYydzELlFfUj4pdxdYnAKjudScWLYBg
IhkC+yDXd4IeHjFhj5CB8GYKHaXiDbXCjjxzTRwSeYSFzLtw/qxU+0wKhvG+Kn8YPdbjuGZhS0XE
MxQSyou7eAwf71nzL28m54wbtW9TrXQxlzaXRbfgm7XNY0Ds4wXqybCThg3zz3ncYqGpYi2C0k+h
60JQtonp72eUgHAX9BtfHVtXI7k32FvsA/5T3cy+7/Ht7V3qVacYpbhTu3lcm97nNflzijXz6Hud
PQZh+vXlLjo2jBp+llVYrXgHBS5yTt7BeQm2U4PfWhqGRTm6Z8G9dc3CYxr3sVA9Vm7LMkP/lgyB
KNhAR/Z1MsRZ9o+KnsIutVkgDJnXISDySrGqH2mqG19bVx3wMvqXH2Bf+HDk6mQFGXJnhqMiv4gw
c+ms22SI+uLidq6zwhyV35ES8Dvpug3QmUk2cu/DESUfog2BSHrSa5dSwu8fks3nU372za5/TbWN
EnQw+3LfPff9BMXq5c6r71+xmel1t7mORmvIMsInrwhYwUSjrwwmjA2cGKrVNQ1zI9Tz2bWH/Z74
sWaXn4HpfdPAxBVRcXoqS3yVPeP88tN9ozOzXv1xpq0e3UXVTDXT27c4dSxVheaxdovabf/u3/D0
M90n1nbX6H6f63X8vC5rSpk0rCjIe1FHdc095+Zkn7uP3L9nPwXQep6vv6WrpsF+fe/7Zo1qc/ga
OEXmvu5OWrmft1vgagyC0p72yrb/8Qlte0J97z1p9FG3dvrqOMGBHXt8PMSB0Y1JXixeXxzQwoZd
yUhkjRNccbL7b4Vz/H6um0GKbJT2VjZWC8hpr7vb8/BGL23d9Olalqenjn/R0y1Vv49v7NPVsBS5
oSjGgLErvmjhp0a4O0jmCT6iNSXUGz9GZHshDRGsslSLMQYq1uec61+MYWx8/Ae3f3eNhokzLiuK
5B61XPekthSynGCcDitlAMcGnX/moZfD4Jj9G3dmqQshKyGBdvsiWyHNrjPvRLJTVDvzhUbbMU4I
pS4IdsWJ/Ec1vCL9bV9DM7hhevRRXNQ6NE9Nqhws/WHMbxD4KN3U+r2b0WOAx2PHbw1WOa4Ndm3+
w5KxYZIiDTwOJnyY7L64NbUBrpAsOIjLFrRiUwuYLdCJEqv5OhUK4No2IXkhyAt7C/Eo/cnsD2j4
uam8d882dwTmck2CQFKNqLujubSZqJcc2tdO+HWrm1NjrY/xVsf9KsxUiAkTWLF9D8bd7d7Cz6hV
/bTvqR7eJVh3dDC1o2fCfABEX7DxzeGldbJiqocmSdSlxo/cOhTN6JXIUL70NQI9P9wXdLWWTybR
2EXjcNreX7vKHNV9WPTJZ12IvW6fXPXz2D57XtuL5IC+YYBD6sE8kedQJbpdiIPYwkyedpmjdBqM
vm+Xw/CyuxSeHOaKo8H26D+GMSfRntOKc8oU6tKT+ee4H+u4Gnk6XptM5X0HxLxO+q8qDp968+Sc
5yQXmv8kUxdKd6FF3esk6S6g+HfkMBwP9vMsmeGnVV53n87h2fdy6rntNR/qye+X+I4jwNutedit
VRN8/1f+EhoKSTSe4y4iSWFK3xRCR07ckGCbhjUO9VOc1Yo5yI7z4K653odTg4RCxRvAjIFq0/CR
oEPE0HEz1xO7ftpvlLVxptpYVL1QdzAXZ8wI2twuRSADqAlZoodAELsk17xS0aRBOSOBeH6t8qfd
yWysXmtVc2TG3386L2UO72tMYnVph4MNp1uX+EVvt2vVU97Wc8wd/okg+L39qBkrxFT5O/WDHLEA
gAudz7w5qvPgaf0NzWpXVyAvldPTuSK7BTgijWRilgcOSpcaRL30yPeQQflo0T2u4o9nRn6GK9SY
eMtf3AwiMe2YhiRylzknGEUNvXuQKLqGy66935I08mFdrIGRsfKLb45uv+MXJyiZpEc+x7yRfvQl
H2SqCN5cJSUHvOmbrMJyyqOFff9AT0h9wdHKL1Q3d59yKkghIYgLjuoMMGX5Iil9Qo7tB12WOGc+
b4ZPkBbcQ+UU4HyHTcHE90LeGRPIdhpTBXhjJFL9jSSpqZuG5Ai3KQnC3U/xbeM0QyzuD5ir84VB
u0I5I93S3rnBTZZNabD5BkwiG2Xwy+1UBNM9iNHyjPkdr5ibQqfH4oHLjAShHevgepEhi0Hh6DOA
D2tX8zVfKBQ66TauiW45TE4DAibmFueBbPMUDgRN7Hb8p6Z6eLKKvJYE+yrSYm2T45HPutrXtnpk
Punxc3xv9gtqfgSnP49RHwR0P73iEyL0l8eMFB/HB3k2rylnxYOVPO6uuChlIF+kkuBKyZYYoUBS
IwkroxkgpTIdz6aWaDMsjcU6JfvtYBPystodiRA0ugGWJxFsB7pzA1khPsvs5t2Bt9rd05fAMr/8
bfYdxAYkA5ypGkvu6ReAR+U0AZ1n9Nby4+QzxXliQzIceDqvl2tSeYkXyo4KPxiuLnNIzsiRb5S5
uA85ho+gDLtEV7sxb29Ps9XputdAqiIWawI6CXhAQERJrNq6LP4L4O24z5ZVvD9aoqlZ/YFw5ggM
XPW0am3jReFNheM/GIGrhrRYMZy8T4x5Mivo67VI5krNzn7ey89St7tgfppXzx4/cALwcLu7N+Sn
X6vALlaeNwMd5J++Y9QWO0owh0X63fVcVm53XE7VgN9MtCDb+auhQWEGCwO4i0Un2suOX46QAy7r
BjTNzjRbPzcgh6qzj6o5q0y1eJM8fTqN3BHKUSyZuoc+ju0ZwSqjSTprcf427fp0DajKVIu/unR7
em7JsEHGk1Pw2uyhdsKADP1grq8MJLGenJDDDjoVrtaEWFQwTo9XOifYkUl+NvsJsxoyiyohOZV7
68bIpXWvtPkrP+ENz2RGlgguErKqWGe8IA9bgS9PA4+Akgt4P4Ov++Ja3caXb2fvjDg6FKzjlvwd
qshk4PGM0gQZNo+RfabAjZE7GLFEEhtaL9epjgYel6iOuodqYa5xrup7n2E/9RWHpWR/hizbr3UJ
FDQvfJ88CruZ8G1vufxr8I6bsQ7nkUvLf+TR0T0Lavnchk9lsyQAXQE7/SGhBh5JxQ7ka3z4l6XJ
d/bkmuSrn2WBSC41iZ5pgKff1yKqX6JBwOyR9/DKl9Q9hb0ykievUTk7AMBQeGUJqUyWsDXGyiJg
hORk4uoadrBam2mjBv4Klk9sw2bCB1YLVnkqy/yG597o9mPeWYB/z5ZH1fd4871199CYNj//2VsI
7tm36s1+1+KWIU/yl5jOeU8VpQAmPf8V4WuoTvunzr+K9BqLZObZgPYOnLrxHzfv8vAvA0dnUnk9
V9mP6fyDm7NJqmo31+D2DBQMEZcmUZux6iR8TIVAcQjkcbO1FIdn68q9Jx5rKh8+OtPBy6/6lvnd
qZXD5yocTa9QpYkGhWeoFNPvNVS9ds3w+twc3maF1b4P/avXBQuS4SqvfJR8Ip0F91KJ4VDEzJy4
jxNqMq/eh7Y43RJ6XM2h5hFzM12ymxIHXLoVTR5o9bY5/yQ3G8fcS0mhusxf/ouJWEwgwSIDVtPL
rhlR4/uTa7lO4X7pJafdze2Z9ArfkCytO9SZ4YMxN1fkvO6naGwlv3Eha+6nl2/UC/xR5Pf9ylEp
XH9VZaJqckqYAN6YYWO7sLu6HO7ShlQqCntXeQSdJLzlS0C/0wOrlY6VaEPxLtIm6CaEgfLl55fS
Ue2jcY8TD/IBR8PeORWagxpERS/2+HCWL5WFpg5zNWjbCcClQNZdHO+74bPrZDl2ah2MqF6fILue
e7CPaoaIKz5Y0BP/5el6jX3S87elZL3NGtglpm2qk4aB8Zl/uZCiPvJzVk+yh7N//mNWE5f1A4CQ
fx3jZ/7tiBCKf+aq4HPeAx1gPzeEa89MlVW5qbgUhubYBDaa5PeHd4JBi3GIXdZ29Rglnp6AS+Mv
dqODCgilsWGR/MIb+CciSaDdx4h+BNA1Ug3oLFlMbkmc3lQrnEfeSM7IY+CIBxSuArm8HOpltE3n
Kg2ZVHs2sHYfn+hQVuRnaFrRkuMe79BHwYix9O+aYw7WJp3kR5RwiVAM5gD5oJ9Q7n5gQ6LOvG3o
zZjQKnGSpG9kNfUUiDQpXHhGNFOIIzPRg23uMFXsXh+3GivF7gfpR8HF2C/cWzL+kSbs+W23UwUm
hJ75CUH6EdFmwONBEXLS6eFuVV8JRV3MOFEw6xSvZrutf0SemUBnwfFC6Hdt14nSPj1rNMjllRfU
nQ52NFMqyrRh7V56dm44qLU/M6MYY4N/vl8BZW/or53BZ6onbnX1DHhLeA9DmnpWQwCpxO90vB7U
Hso0TgYrNVeXFIQ661t1iQTu7hQ9azoIH8Rle49ZO0rxw/fNFAqkF9gNW7U1yFHUdYMvjSrsqIFg
2yPRNXz4BlBy4WTuxSlh3dlLpsuREOX2dcpWfn0Ec6tJ1zkP3X0x6uLqHhRxvVqAtmU7sjxQ9zmT
TnAwtlNj3Kn8oucq47zwSRkOGnZvToJK7yWm6T3OMk/XKE73ChOpbow8a0RzaMLzdxuw3+tMF/sm
RvIxyms3OOPqoDq7fZgHxxLneNiSjCNH6HXsazjXOhe8ZrmrzhFS/tP0QIstnVuxjg/FvvxOTVSu
jcDbh5TuUcZ7tjzVbsQdaVzgM4UyEoMfpqX9Mmnqb7xOYzK+gXllXOGUcTP9F2TpnGTZugGtWQkW
RWmQA0Eg3/PK1bKKy/FrhYs935i73T7Oust3Yr8WqX3Dg/9wY1Yg3oTWZ0zLjc1jp3Rw9ojXYOVR
ir0YS7JWKHa3kPfeBZ7ZzvvujvNuwJif1MWEZznVR6W9FKicz85I6b0hD8JbftCqtxuqAqRpm1IG
ZVWcIWSpTpqM8VWvaxc7fKGRlVevZdnQnLreT4xae8xxqw0Rzm/QSHW9nCEgIMzgzqx3UA/aTa/g
psNluPXDenO6PUIGnrLhIapV/2BIxCVyA07v1XWRnZIf7GEfDekP7DI7Zp/R/nAqAgEZHIXIoGNf
rhEAZR+/DrfhcMZ4xOboFTE2yidyENpS0toTK6FbTPfWmCFS+gf+U/kUCCvkEQztat1M+6frWOl7
g4+Hr78UMviNn29D9ffzu+EM0CmzrT8LX2ilh8F0YxowX40VKNrvBd+bGZ6/ZDnre2QeWNFOhRSr
S4ro6LhFjKr1zyazf02WOJ7J2TvE2Z72RjbLaNMUfvWcFReoUM89kRut/+KmOR9kY0CUe3xwXYO3
QboF4HCDj4jW0C0bN/d7pZ+PeUCr7qYFf0g+vrkY8Jzt8l/2cpa8R35moTdeOuCLWUjN9f6H9/Mx
wf/L5YvJ272SxlMKYknUWTDTog06+z9V9RX+hb/HEN/d7YB/+ucKTbYBEgx7EKtc2UQGZmjrl9s1
hZvRSdwiwfGacYyX0QWUpcsAorsLyoSds5s//PG3E+4YsGRYMoqw8TJIItvHAZ2n0VjHvf/uhRpq
r66/a/IV4+SGICOK/XRMSg6ZeCOEURTQuNHhQZ1Zdy+prOkuX5RWanvLZD4d3gJmRV2JA4/D9j76
eqLzVde7KdGrdI41VCzrs94/R+htNLfiYt/MG4L3s94mAxsTLm6BoQlkfTLm0gQjt68/u2ZE7Pi4
Ojzgm73D1hb6ILstJJ8fktI6O3a5gplKLT82NWg2fqATZRP6iMyqs1/ud9vvR/s5QzeZk8joAZnB
qPoGx2Uqd7ttvY+OUED/ZWqGkIuEr6bY5fpOvOqvdzxGlSGMgGpwgbDSaqeMg/+b20h+iKOLlTB/
8G1HWIf6ccvkafyJobGhXeRwOYq5gLPu795kCq4ZR/sDhDn4MMQE6Ys+f7e939u6j+D0hUqpqbDo
fFjl4cGoz/sJwj5una0j0ygei4bqweuDpPLvLAJRGCcfrMvL3ZERQ9tssasX4iaAoIlpmoTXG6/m
I/5vO4bP8mdJfARR5OXTW/PqUBjHvekf7UIIG/Fpvoasz8uJxRCwFdYNo4FpXAMXw2qE1KXPekN1
su4ExTtev7EHpdmLij2xhDHaWwKUZ3xSoLJbKKhcYQ29sZTZFr+GdVm+3G2kOyIHhrW1prf+wvHy
6+wiSJHp6k2fCmILNH+Xtj+q9UpexhoWxem6NXC2HdH44+i2lPlThE7MJYIpgsUjzf0h33VWwesh
b2UevwBdQkzv/CJlyHMBo+Nuwy3ugYsIUg4VpcAMmZoDpKbjg/phKPSDj8ZBfKr6x3cs8ATdWYfu
LJWI319VjlZARlLCsdcbTcUKQnOPu0GXo40t9Rl/h0ccm3ISCFt2Fy7u9Lxf5JBr6PwIUZLFdana
mWmr3DOzrHSxfPhw/Lo5316lzmsf66nTS/yKGRduxwQB5eTSUiqCYad/TJdPLAfue6S9dolBGGBC
b8wcqP6hB9rl7PTMUs7FaF05iuK+TNa+pRgWCC6dlQEd88oOaXiGFKoOhNq+w2Q5ApZpZ/iGjzaf
EfzcZm43qFd2UJqO/cmJeXwfxhb27cfV+RYc4A4qBq2HdJ3s08j8HtIjqB+zfPMIFJ/zdWxici5b
yLDaX0fZNd7O8IzS7ebTFq+n3fE566oWg6MgdO3nLTd7szm+3yzD1TJDCogI9W1/jwq9XaApJhGC
RE+//5F0ZkuKIlEYfiIiRGTxln0R9/2GKMsSFEV2l6efL3uiY7p7ZqoshSTznP/8i5kV5vpx/PzJ
vkR/ysBVtoZ8yd+4AXf28j+JcTrWa4W77lfF4Ts0GxATjvTMSsIyUN3GwxHrsaEx9Cvho/+M77N3
NDy04QhTdmMuOQrmgJbsZytcGO5z8j7B5Ol4eShPaViFz5CJtgnsjlaHV0793C+uOGWq7m19O4/Y
nHLyWnFJWZAVyO7MwU3O1WmEr8TpQ6VqFisdNDaUpkgIikhD+FhZddCY/bxkC2vMh2cI4YCTudxu
V97x7t2R97bZMEOecmHKcrP709N777D6dcQbu/PGb25/0uYcJ36zIdZObFLO1yZZY66FQn+Y/iid
1RNtfd+PPBJGL4k3nkn8wlg8ZN/yYVuR7P6CT+nT2Nz+nifJ1nbXWcYeBfvwBto3AKagfnxalzJW
ebZAjyzjdLV1+NuiJv9HNMyCF6wXsvM4bbqpERb2bd0G49Ntpr3IMkq9q2cEBoBSXG140yvZbyzZ
Hvywpx4bk/vDNk6eZFBPho7Bxc6dofggZr8bzesToYtOEV0neNxX9hDqHvG0Tss2Px/ApMypayE5
TNQFjM+gjDLCM5L5NZZTM7PrSHKYTvK0Ss4SXWdCtTxe6lNyq3bico9P68ffzX1Hit/PW8Jm33vp
t+Vyi2uvkLRUnOsDpAjDZOXEX78j1c+qLIkTQbOuTu/X/tcbOw/vajjMdu6JbSBEj1u/OJU7nYKQ
zolGZskU0an9h5etWl91dCuxe0ZdwHJx7RcRyTZzrtKmZxkiMPDUuEG49DV/B8EbCxKUt+b1igO/
xZh7YZjUNtTiuVtCFj7d7ZsrYj6+65l2wQgEgCCASqunoNys4W16es8FGznOCGiutukyVl0pMa+l
5VaxEmGtO6QOpYDI7FYcvNHnn9sPtpWc/LfaprAYhUTUvl1JtqtLT8L4jeYVNVvI4cH6eSKkpMqb
Px2GKT4KYmGetKCZ6mBC7m6xYOQlYLokB1tid8e4QSiG0FxlHB1izOiHU4sG38wDh90Z8XDElv7v
xWAiXqwQ7hiWqNDPyJNHXVmzjYcbOFq0pQso34uIL+CQWLAUsdRD1pi6DZwkhtcI+M0fKq8AcUQI
dfCfaM7OwquNfvMi3gE+OnBdkaBHiCl0xKOn4xFhaW8PM4vQ3OHDuU7vmJ8RrZ5MU/sgFA+CPX+Y
Mi8GlpBDA6ksN2jXO9lUCYcQQgBjBWJhmIexJ7y3fV57v+cSij3yZe33R55DYZerm9QAtKA4qCKt
QbOBmU2EE/A24j9C2YSJyDukUl613gaMyKO0Fu7jtOIDWH1IUP95wcRxtIgWoeCt5e4ACSaz4vdf
zbWEt8pXhk2A8SFUW44+jvKeVETAHk5b+FcWByWvowr9kKBVA/d5w3hAIy1EmNzCgde7GkLQUCM5
9D3D03s2jOm7p9to+3YjHGzwr6kxQBl4GqOJDbQq1lsXvuc2/KIzpQIKm8ppXWUliL/bytkO0ZJh
ap9yjyV/7H9nWwpVfolzFO8Y2R6zHqOYC0dyLGI9oTcCeJgJNU1qywcgUEeeS640Edb4DPYgVUJw
bPhHEL4EyZMDX0GzaP1AFihZK7hVMNoXi+3Op84hheE5tLiUjLZFXmrhQRLyROHGisK2DbzbulzO
OKciCDAcalN+ELgBfCnxA2tXXqmouJ/OZzFgdAgvHUfV4MHcmZRvghyJR3U+0I7SxuVYY3vIf5ic
vCK8G+texKsPSId6R2jHafk/Xz9dfBTrsXm1y+trI79WeDYNo36vCN+gm3XGtlzyCZ0PEBRYWx4f
5YDPFJy1p3OW53DEYKu3bhdWNVd6T5UEJ1RbZOyKnCG43QaPn38lHxAIiMJPPQGpWw3C3lb2JU63
IyxWSvs730LQYMcvuMyrFTIelUwTJhOeAmzN+oFvu8A9Wp4LoSImZeglYNli2UD0B7RUwSK+eah1
CeOkGOPZumHTcfFZ0Qmrnq3Id+jj7Dduf1OuOdf6vDgLAvCYdc4qh4NlX6i2/NV0KlwyeHTfnkZa
MHxBvubD8wYzi10QbbaIjGHuJvTYkPvFsqCmhPe90QDXDZIgPnbvGLxIeym3cvhg/48/bjbFH9ba
qbG2IifG7FzFwxkTs8jHpHGZ/rPHwiuaT3ad/ZiMZoypMIAcrjTuuQu351dkQGXTESRK1aP7Y9hW
84NAq3pmNaDn18OTLFimI4RWkUGdrpOZyJRiLiwtnmv5Uv+M9snsOcl+1IdHOFmWZlzenymwOIlS
+eEWDewf5EfG7suIInfxVYCJmTzxf5TmqXD0wf/j7/b38cdB56crDc7Y4YWC5eVjQYMDGw4xaFVP
MMqm0A95NgXB/oko0BLDB8NVtj+1xbMPRC+eiMfKJ9rhaQ0N8x7W2APaMhC6M6IIYJL5tDOwrhHG
C4xdchCTs5iVUAmQ5sCEtV/e/Pf0cXac8qdKvQMziesZ8PkVKNuXmHPJkCh9Jk7aV5Bd6BF4OrVq
1z4n75utcocPwiJ2jPxFJ8Dau6rueCZqR3ogGIVwGe4H2IfxuLMkupn6961MbnPdTQDjVwMKMjTQ
s6upTLQvSLFVUM2PzAYKJjOV2i7Je4I86Ke+IU6vIlB+kdI+wX69+ldnQnEn2SELkGIjSyhgXVrX
E0Uz9Q8qSix+hl46FbuhOh8tK4zj5koJqCZUDh3Bkuts06J8wT7vfIe0SZdRALdCRBZq2sFC2ySb
NHPzi7EZHb9zCTMc6AvQqyByusS7fFdsgLtq10XZRqaJnFegLzwAMu7Ld7509b8XGnsOQCCWKYyb
Ia3SkTCVR0GEWZU0GdsER9wXw0g1Jlxehs6QOksRd4tN8ucEiUfxH8YCihCeIcxhYaufx3NVdu+Y
ZmGCsUbBD3IMmgNW8iHJl7xrewGv1Z12mW1tuFmIXsANTv6ZVIA6dDrUHcLqFcGWDY0Dkwo8+RgO
nySOPm0uzT+Mfo9iOCtdmL6gVNiIjOL6bXWrQY8aHOX5gnmgVsQJLt5Ys7cBE8Hi7pW3eMBkrw+b
+oAAUv6DLCU4YPgEg3U6xIowvZxkfjHwtb3DUHVjgd8Xi03YzKfMvq7wKuFmZkvtFzpobniEFz5R
dyI6xmLwsR65YRIxT79NX7c10biPdjpUQwld8CMYfA8tLKAhrdrNyUHaOJY6ohOZjH5Itv3AfVfD
wcir+b9fu8whALnojIzhj6YEI2TKBdwnYPjgO7LvrEraYOgeSRUZzZ8+4DYgDfnECRjMp5g3bGRV
MKZ06je9cTLwDv52Xr7s14pbBGKBFk7+U05qAALZvOHKqHgtEU6kXPDIsFPTlLBIiIc3FlkW3j9e
gi0CZqEQzmuiS39p1ZJ6cs2sV9gAVY93XUbw9dD6kjr1+z3rr7C+2Xd9gp049PQvPDqVMVpRbhpj
fSerrV9I8mqAB0Wy/z5jvfJL8o2BuhlAkXYLPfcqOS/U77MO9++VWoffzm9zQNkMu31a888HwJKW
o83sIaccGLUrEa2TGJP680ejB2KECze9kjR7t44BnYzKk3c4o3XBhRsvYkMO8UPYfl2Wfg+XZppI
k36MxrCl0QYqgiI+GBEMPx/FHMLZ9H3gyYxu8Wu40Xs/e/lD8ltptmZ8tkflQJVVmXn0kp/Dh73c
gXTULiRHtX15g7tfuieZce8XY4TOghzVMofKgO+h+nrPU66Fiu6MyGFxXpXHY5cM/QVzB/hNhNNp
/TEfef0N/KP0RrcFughtiXWkD9PwahOzV27QLr9jmA+eug17DTGth3Pv1350U0VmJRwrw6UGeDyx
IfNbTN5L/Dfov3hEq1nVxMNx0C+1HexuKrrv36BlON//gdNCNm07m2nNFeInCgzE1T6TkHX7SyQP
1utqHaT0qJA0VAd8DZBh+JwSZF3JIVbkT4hj/Kfn178rGLlHI8rVqpkwrhoe9SGyaxKtQcoMguGM
gJSpcVeBLajjBCqopc/6kaO/3UblppuYaGTkwUBIVT0erz4N/42TEhCAV/x8ucZgWdO7qtOrGtQM
5jAG16bUibxNgHm5to1Leb5yhp4/P5/BrBO8eks6ySbRpdDsQBln5OE86QBZ8PAF/vC5790W/PHd
Rq8PkDmQgFKvgpyOwa9n/eqD8Nx8fqkii9HkrdKQMg6AykXnhl4xD9VZm4QGgk7Ql0tq2MTiXu/+
AI7Mx8XuBBBSzHzewuld+5rnnj2+X+Td/POePFRGemz++rmQTNb+VsmZ61QYNmAMof02MmhX2k5K
JqCPrW6+aDvh63Xmk1QMI752rthDYN4n8J7FhvzP9QAWT3FM3xoBByQQYugxIhpxcduAsTD8S3fy
Kpvo7F2y/d4P2+VHjIoBaT0o8sCbfJAhIUxjs6uBJzWv+nH7kXXn0FfcgKvXKFEF/0WyvpLFOCWD
AXtaB9Lpuz7dr/bxPbTznkk1w8kXq9jCjuKah0XtDxecy4/b/jFyhwqjbdwKHrYu2/cex9KKroPK
AHWMb0TFVnvjFhdKVLxt+CZzdfM2pnfC0Wuc5qyUCOunQ3IfMXGS08GQX41yV8d8jLEXaxC4S6Ka
u4ECzI3TBg63WrqP7/adBeP83HVOweZyMbtfmt2RYu+o0bq2sgmeTp+zNywhTlPW8XfGX24vW4nv
ulmhnpOg+HmS8zYJAF6n4WDo5u/gW/qaZq35FwQwa9rv1Mw3NyG0sKAfDhXn+4h03eKChD01Jbh+
w6UmRqjcojDAoY6BdIz2RW0QocujuC2dz8jW26ku0E7FLGRH+ZqjFV9avaIaE1Z8ywF2v+41jdD0
M08fgWqXi0n79Z+T4e9Uedm9RKoGM3vIpj3H1GclXL0tpdzcXk468scjm78IRLn7/ILldRIn6S5F
4kISiaD1m/77GnYJTtblsvnubq17p0nb3u+B5GmglshvuTYPhUIWVCGN9c4lc55NP7eUSIdsl0cZ
D+pz2QlkQ34GNVNT2erHa0k3ZchyhS8jEHnaHdUQYoTMGs7UxUS9r4rnhdn+d7ySBzHLr/u49y2G
x7+kDDLqIXVEC+7wd7BTxBdlBE82aJK4whtFi6oqlpL5EBGXUa5Hr2jYOK1DAOO0ogK05q/9OA/l
zFJBfMYCABmSxpojXUeSqIdSCS2TgOq+sao4g/wJd7ygpbJg7V6xSAzyhNNW8T7HUWWKYcVYJ2TD
vGvhmEd6/J5w5wO2Dr1EihtUf8Fj0RO0Wo+s+vAIZb7SXvfnQImeMdCOOjbvSpCd7tid5AljDwwy
dgrxh8a2u9mvkf26RTr37eY0L4HYDFcTSp+f9FyKloC9oL47JaAwaCkBtlc8562GAtywOFnjxB0G
XxQhhT+QXZWRM/fAM3Jn/azMFux21zwxau2QRmzei7nGEFReMPb6Yk9fIxG4KEe5FGGSHch2taar
0BfSSIQh67WLo0mq+/z+pvGANdJIs25k4d6WAo0K0joaiM/toA2WKSGLGZAwdb8bppB4MoIkXjaK
DZHZrl05sGI4GV/NvnWb8dhKoYsqM6UxvS9iw217efc/rDE8InCSbybydSffwh6DHKqO2x4+byeK
Z/8z1yi85ylEufSQNZz117k08sqry7ae/yGF6Hki/zRwQmX1JkruZZGhXSMQedrgYupxeLtZVRLT
zSliOXnN7/O3TvmuDOQY3O02bej6CEwAsgiKE7wzJPpQlph2kxtbHctTeY/lJCoMtyF2d717Y1wI
XjiFZTMqZ1o+uc4TZvD91bl2XjmevukTrBwPYtYYwuuZHtfA+rI9Wjco/lLIlQM4LKBfmsT4nang
KBwPacogaSi++gyHfcCtTYJ3tBZZ3CDaRdDTzo3iKgETrIFyRnZD00YkiMR4cZqr8xf6CH6qQhDl
cD2EmT0O2/K3ogZ6DS+EhhoemCAXl9syOqvLa7ys4hJ+L1S2MHVuqycVvw6cnUCHw28XvUUfTQh+
GP0OjEDl5s+hNctgeN85kv7G/TT+tfe+ZdQlXlLNlO13W+KdCO/ZgBxrUfl1PQwayEWEb1+7UPo4
YmecPACqqfYaZzDLmxCzSx5fY88Dotdz7eFKDwRZbIcWexDbIFye7kuNaGbL+5JBhOZLGcOX9u/V
mnblf3SXsJsEpLBzx1SkyjzqrHftkFkMv4PjkpKbSJfHkKkx/DaYTM7bCyF6QnBFJomK/Llrwqjd
cyrtt9Gq/kuWgkRKK8ljZ0EImR9fWNq+nH2/j1X4F3hD9HpAtcQNhmmGSTfEeI40eZEQDt34gICf
PMg4TNclPbup73va9OV6XazYhUZzjXBWFFwvK+DFGs5X+6NPKwi2Hxp2xG123E7uQySXLjOrRzsx
7vYYsq3VS0S2smtL83wFwfdCmcowzb9smLoPsMD5HiirdGGMBYQ+gebEUHK/p9iy+8N7jhA2k+hG
5fm3mCQD6y7BBJsaOPhKtjF0EL4IeS7C6Vz1KDUMXdQx5V6qbOrBMolr2pxgXC6YGFPtZlIsN87o
i4vchOajd/MpsTRgdXcKitAuQfxRZqprbO5X7Z8RfSbcTPqt+5Si4XV3X3XAVlM9ZwYjGhihQ7dy
rfuf1MwW9z+yny2SP4DP3oeR4tXu2E8vA92iwQZ1xLC5dsabq+QONTxGQFMteOi0RNEnqA1by+zM
t+otPjkERi6vpAdP2NCZP10nHCUlnL1VscWWqQoSxWn2E8SAj49bIzyiOykhQOPAanGZ8dol4yoa
MVCEcnEukP2IQGssnN8iLwodaDkRZtX+a4Y8E9xZQk/gR0pA0gFeGjSWWhk+tBiNHT4zbwv1A3NK
jl1nCFlbKNc3JQhUPkOYV+SwpGF3E8m9oT8dnZ6fvxwvfHhP9u3t37Kg32C+OyiBIRvjWCGR+Xpt
udQzvz5iPKqpG/12uSn7DFHz4YsmxHhQy5Ee5MKPxLAdM0S0iArEo/FMH085eQeGZ+jB9R0Nxj8j
YAJ2hkF4u3CpBHNvctuS4eo8Dk4yq3ciy7i3PAc3w6dtaae770iLSd6hXBjtDT7QEAKyvTNmL/I9
Lylmroples+XWTFuQEVe4EWHx0j2FanqId325IuJGLYX17mjbEcDTgkfusRrxk8wn/sdtAb8DdA4
MkuEZITTfXxyA/Yrl3C4GCQR/d0rUgpcmBYPyerTAIZxVrqjJrrOCLFiZel872LoE1eCLxfF48T6
AWXkW8Z2s2Pn+Hz+D30iCY/VblvQ9XNmBeA1cPlW/grzwekQhw4fxQoyNmJWNjVWhihbPaw2eXkw
9xWsazQDVotkEpKNjur0T9fcr+aOv+z5QVmEAwYusIkyoL4vHKj7Tk1WXJyRjrs0cfUVbFdLW8oB
zxrNGGOB5WAH/3zBHg2mGZbHDV/wmdzG7KMCTC2x1/mcHqdr5g6mMsKCFqsWHnHRlOy1EMKgsf2W
9um9mpXrB5bl7J+/COBXmJIuxmve9Bfzx5cZ7WO3Po/3DF35zqEXIVDWnOixjaPhkiXPYIXrBhEb
1usudSOckCd2zAAWu3gObvK2YC6F/NjwucOTwIbG0e6gUMP1ADox092QXi22vyum0EOeYHoEc/rI
mL/hsPVjMfgx4ozeB+j+ZZM4l8IekuArIh9DgjMpfuWVgYgToLEBFYlgHN5UrG4BmgaLUSycy0c3
pmO6g9ZSMhk6orikv4nJicAU92W1L787IWzOvZaxr5STJ3Sq2Xw2aCgvkAv5XpIsG2vFJhomJ5yJ
DXNFxjwG2XO/JFp6HFysVMfq7/6HnUkEZqFaFf78UT7gGaSxfJEr0aK0xHYBP8AZYyAAHF42WPjD
U0aoK4JSxLHZggb8Qgx14rzZXqMqc4dLzujD+Yn9HRESjPrBhEARXxBH8Eg6iTmXz1QHhzBM7iiH
cwuNIh+OW48FzQFf1dBiuz9n2FDhZQHs7mVHA9m/WSou2hI9dx6Q39AwpqsLjKQlHkkrIJLVtcIv
DJ/2SGcRLbFS8c76AWdMhjLQ5hed8wZCF3zJ1erSwcrAUVW4Rov40eLK2/mM3dq6hMh48MtQfZ1g
NntzoExgdf/z1zijEVveWTlkcIgTGqUoPem7/+eyivFU6V1B7axxAGLv4/2RULV4xvIWgygxMjrx
LleA1SiXpwnsdZihAc7YEEH+SUCBOd6YoSFjQHk6y20ezQCio7QV9wATTdDuy23RjV1M487ZpmLO
t2LB83MuxnIhvAIGwuMdJ3BxAylleQnCFxmK4H2RMgwU9sOA2Bf+EL7w+IbCo6KwFsYI5YIxGiQ4
xDAhpDNyX2wL+adQtbxIAcCsVUwIgUXHgRh+6TjC4/tCFOS/I0PSsZCBw8rXMNWKxhoTTRVhPjB8
/plgeSwVrm4/jPWY78v+hOUjl2gccOGPaD5zLx0vhqfnbCzSbzOw+cuTDsABUxjV2JCeNT4BbwZV
5OiEHkQ7oZiKGUTdNww6GXLVlrrWhjPMT25dDOZkoEoz3z3ZNAt9ZJOZTh2AhhyTYhb3v/S61W2z
aICRoXLg4Je5qPKArAwrH2xoedm7jRoxn6n/4/cy1McdUkhQ0MhzL/glxv+s/Kv92aH+bTcIxEaM
bPN0wjP2MFi2DAkBe+yF/A6/L4JTGHoh7qLvt/32Zp+pQTH7HODvUpubXOWJVNf6dsMVCRGVQNOB
YQXMzESTPO0V3wn7hoXaky0D3M36kuBpc4tVKkCeIDNVN3L9kxjmAOZ7qI6tF+/XxMkynZ1Z8xir
/fs0Fxpj3sNsoRwyzBYEdQmAfEWr9OZTrfQXBpvuF0Eiw1rV1+jIZiHD4Rdwvy9M/UY+KofOGSQ8
Ee1iDLV8xfQDJR2NG46U9FCCEYWFOgYYIjH7hQhPRXUA3T51yc5Gu8GES1w/kW7N9V+uxM7HekV8
at+FPH8oWeWRXEvBlyK+Dg7253QRSXkUxxsh+sBdEK5m2ZHAAZSE1OEWDisHUROoG5AFYzq8l6Fe
kwUFz+wZMge9wvqueczyuNHXDZWv5uA4s9gWKkZzjrLG0UTnWH22UD1eXDe/U71LE52VgLo0m+N7
tvyA6d8E0ecW38XXhAJiCMVuJnxBVZvqU2zwznZwRMakMJU4c8KLWbEY6isFX8ag3zFgllxdNtrM
EepsNtdP9MJK5IqRHQt9s30mEAa21RP/GAKtFjbe037Ihu5vphbtxQGxj+MzsPXPCdgmpHHxczsA
ZmkCPveVITyyjoti8mznhvNMMEFTBlji8dypffDa8eizkQiRMYMPfABV+nTe7EJV56k9FBtVnZ7V
uQy8O/LUoIpA8MUnICe2laEGAGnizZlwLnnV+KAEV+3fDoNZKBMTwJcVJgmwwxhRcH0QtHOD6AZb
eBfB0CdTblAGCso54xspPyqYCRRampYBByhea0L9vMD39h9FDGiAb/PuPwXBNtPr4QdDpwTSjcUm
vlCRyD65pqQgzIXdZOyTskggfV7D9URUWvCCpCV9qcEoDnfOHGgKM03ZshD0XVSJzZM1ybMgQ8MX
aQG1J1DH5nRhVkGdxAUqWKl3/llINo0JvryIKy1hVWPaLA3IHLhVMhisOH9RY/LIlcMAvV0SKD/3
788YBexriSio6Cc3kiKtTWutmBJai/tG7FntdJGzT/jGDo0/0BoEjnHmXztzIytepjIj1qEJMvcQ
WlAm9Dj6E2r+WdaYODuDY/SMsn7REp1hVKuBvGFyiKf7rjO3Nba0lopeIP7HCXzhqjvE3pmQqWQu
bKcMFdadPBejM7tMOKwB2ukvaT56LHgbLkLKjsB8NOVUfqpBeXzmB7YHINjyiPGAiu5em2bywEqZ
esDxN+zHHFFjzOAV+ICwJw4OQkibVSObox7tkFshVAOmgh792I2Q40yYm0ofBq9lqEXFsarA9o2I
1+opOK4zjhmcQD4E7sbXkx4UntUMhGCzAQ5FmzthVxl7tOK4B5EIiPwQs8L7xliqBz5KbrjsdsMp
2VFcAxBrCBSDIJ/e1yjk4QWwsad2j8/9mazkaRsYnjCFysPrDzYwC2NB0m0G5/DhQHIh9e+5ffxc
l49lM+3PlQa/9HNFlM7+6PRBAU3jisTEBLFh+lIxVMcLd181Ztk6txarAfwNSHamb4brD6b/qqwU
Ax8obhgg7/WRk0vOFdWPYhV1cEtiWJsserM9qdPspK2NyQAKTOfmHC0/gC3GqkN9DSUs/Ib8n5Fo
9LY6lyCJaFpgUKO5K7aYdUa3k1wD46jI3sn7sG+nbDe2PucxGCyKJSQ/ME+E/Dv1QFeKfzhgNru7
JUpR0rFT//mT/yg00xClqH5sbVnC0vXxHZp1lwfvWYMr2+jRE38/pB2woyiyHw6X646Sad1cRl+s
k/XZiIQqxS5nst9HYyI5IbxDtmdlQ/DL4+7mvPAe5hNvUlTLfyDynG2r6zEYjOzlaP7bwfXawl2b
7aRjsVUW5VZfVLYm4C/07uYXhlEOA+7q/T4DPCj8jjr8vgSndWjMAiiDM9hsdnoEuEwdIRfgo73N
agPGG+AEP0hDmHco+BkSGdu/JYHS5hXBCFKJ4oAZjxJ+W6eYK+6LtogUYvjF8J9he8PbOXO0cFok
lm4XsgurV2l5goZTasZY7WEN/XMaqyAuk1Q6QcsxZ7DB6I8gZfsFC4usoL2xPTWQmYn6vQjScxZA
eUpPuEWJM6jBMAaqFmU5p+/AXFAmUlNJbD4cN2TKePg03W1GmQARv8WkqBaC3w0iuwZGsYztjHxz
AJLjMdnSoljlyCrmR7dZrKGj8yzHwVy3vM7tL+RlGPj2kdM4/5z/xkhugRq5WIkd9GDJLksW0BWR
xwJKwmnN0OlqfmKouau9Lfjrp/hIjq+gpXEgQTqDybSPZ33gxv8SiiKAhLNIRbofac2okG0K1MuZ
IOoo3wqCkJGHsPIYyQpxz3BRcGyvn6cz5yS1sfiNMkgct/gt4qKx4mwuYvZ/aWJ8zQUN9Cs1SYrg
gKSA2EX8JHg17YF3Q6d1psqHXlNd+A1PLJ9kCfI4rPP2+cHlKt7LcM9QNpGWHp3xd6DKZKK8JcNe
BIEzaWajcO+vFWIAMCuUPDBSl5AxuMz5FenRyFln8EUG9lq4OF0XzE6CzE5It8eIp40k60OSLCeq
3d2m/yYLQBQnthfVf498/txzQdZf9HK4RwLeYqULp7G1no9omzNVMEHEtGV1jxN66AhDaTb39LIH
AmPM1GyP3NB+nkew3IO3aQbCemz515+Inqti0HzaVNA4rB4ka/CymPhwMQ897gDuPQKQtJeME9hU
7qZm/149UqF3kiUtl0EyT8H5m7h5m+svr2HckIVoQe3/fc5fiBLOrXNbc2II8AONia1bY2vJgBmq
MUzrWAS5BCpQrlgZ9/Xx+HDYWFZrvXfXjA9yvzKP0KGpzMw7gi/GjB7XdzwzXjbGVqwCIDlgTsRe
1tbdc9Gb5VFGMpTAxfqEDLqZtDLutWsiHszXYqucMXWFeUJ5TV0TIVduTkylCclShOKLM89bA8Jx
UwCb+WQDc/n2qfp3zzhj3vMueb9vZiZPS7/N3rLFzsDsNLGC4N5N5R27MSRrvpW5Q+q4s+IANxHH
Qh5xbPewrnGRmgTAytOjbD/DtSLDrwbwcwR1FF0Cii0IqNyOht1F/BqLH0gWWj0vziS/GR43Pjky
YI1dXmHG82lyF3XzDz42c2nupFrwnmBPiwfveGLCyNQWsqm9zSY+UIlsbQdTaJRsQDCg2QHmR4Nn
/pRhL8WY3+wWMxbunlgtCetmMz7pEfI0Nh6Jd5iAJZk8rGsX202gJpMpbOr8skwk8w63w28TawlS
wc9WfEPjj+bva84e/izW98JGGAbthwc34y+D46LyF7hj2Q1CUIqMyO6cY5yEs/VjEax1NBE+jG+6
EvtuDzan7EUaCccHppYIP7kC6Pp6Wyj61lUMlj69gUt0JmLJt4dX5HUfwn4RBeICjeRZP8MKuv1B
46FdxNqDZvByhnnPhJjtgsqJsolqtPjL8EOxsBGzWjZ7S+SzXIiAoqJQYZQREKr9Oq89Y6LJwP3Z
0OLQmNqA6uGl211hxGL/4KLSTq3ptG3cn3G4wVHBJQeQ/xQyyUpw7cXJFEkEvRu9pEv96J9B5wwh
kmVtwqYVpg4qCjJk9XRllJRpbq2sRqb8vHlIPEtRUp/PSWGfqegq2YHUe5ECZKUlJN1/mS+NraCF
xVW7dwRrDswa5HGK6yiVGoIMYV1LzXQGbOHJ4nkQecyDT6BcJ/CF/wlKbriemNcTOYIDnjh1xkFm
PyjJ71zjxo9oApbAuzDB8Jlk6kIAKvIS8ETp7S3ODQBWgwmJcxmLRLGEU6kUjCmc6RlP/PtS73l1
4dW5OajMnB36QTGalCvqzG79j+BKD46UqIBjSXWLfy8oS6iuMdmdkDyGzJjXou3pIKuusiOlN3rj
9r1ePWdMNpxiKlyieReXS3Vil3+RHNDH47eHKm+2KuPF2JbJayDpTaiS/YuIsfiA7nCEwL38/xy9
/f2j9gKNiBaUFoX1US54zbsnQrO6p02pj8syP+5tHQ4bXJZFwmNYm9akwSOY9hTC4Ooxw+0Wemd7
t6F5fuav393hBjFTGM4cnoG5ozmi2lWt36u1IwqAcOPgzwgeHtOnJUCq/8vZy+yPTdTh0mxKDDtp
wDkMSPPSRMrkiuSZB1Yl2HSyiGMa8LFoKHEa+QINUKyDJaZM/jC4K9ALYokBcFQLfyx09P+8TX7k
n58NWA5+kHihouJuOTIPF4YLQwcMwKSh5nc0Pt3sp1sbIF5IGLno2Cmk+/EW0wSOQPAZrLKYrJlZ
uQTqYIgCDCPaWvLFtX4OlRGOGwQ8WLIdaqiEHgYvATr1F++r22lAW+g+RGbccKfxeSC3AbyoN5sz
XcMXg+KH5Bk5egGM8PGhXl9XgEofchm4HFVuDaP3dEDBADMEKCZbYFixAWon5CIVYFQfdyyi+dBl
0MtUsOa2QRI2B0y4Pjvl8ImM5XPHFAAKwH2aTY0ZSHmKc1Pnj6bySg/wIzo2BKLcFuRCcHmfNMuA
wq8AOkFzhqqEOTZbOJfkOX/NhlG6b603FtqfQA/zebkc9OZzrYf18hNcewuzrd4qFczNYLhL2zEE
uUPiJrLp5EE1v+nYIo295HfgFl8rz5zBLxNoo7PuP+0lmekLansdvT+1BfU0J8gMTau26i8lCCyj
Rjdjpt1Qe0BkA7dj68aTn40cWW07/8LtYCfRTfQ8GUJqs8AzpbXLk8axePW+dE2cmWzRmp/Xfk9F
SNyAZjctszDv00eEM7Rju8Q+Z8SpA6npUOwYx/I3gykHFJE0kE8cjtePp3Nc4YEAXPIM77KlYjcy
b5nbnVC9mh+3t7LL229P+vTZ2q8D+hSYvDxRqF3YLjJYLmPUqvv+KxpATKOjx8zAIn5X8ry23N/6
DU2R5xzzVWEfBPfzpMpROnRYKWB5n1M6Y4dQcSKA2rvQiLNrMEoZwXaaQPtgr1dwFoUMqIX6XH3R
+rEwUDXb75sDFYXqcsDpe0LOM0EH1kXo9SOFubKbTcYTJhXUTn62AeYD3qP9VQ60LLwKRgJMab7u
gAgAuOzCMuU97RkIt0uOnmSXoOJi1rXCLooC5HGiKOU9Fr8Uku1nqt38vsC5yfsUEY1lBhgOo+jt
yLA/CnSv1huqK80vP7zy3m+vq7xanQ+Z8xvulyYpidIWkn0rYX1BiZx93HI4UVc1smS0aYjA/Rx+
h8nE8sWxhwF1xczWoS1DqsHktqKLdcr9I3MxCH46PZ8DHUcA8ZLxSL5808L+oGXlOV4yhzf/I+m8
lhw1tzD6RFSBSOJWRKGcww0ldasBASKJID29F+M6x/Z4PJ3gDzt839qSg0SJEi++XRBiFS8DBxjN
D/RvmD0yr9vGXvM162O0ls8lEncy35twVvkG9iURaW6YSBtq69ma5e2jWy2dxMjKAJ/GkwFFi19v
Hmzo3Lyn/VR8iAuJM0f0q13PcXNOY/d1SeEyfG0pM6v1+Pi5lbf6WCaejP8htF5zCbwpve4WZ0ZD
n+WDZXAl7HT4ZcYEFeb3nKBY/6uMyfsHQR0Or2V9H4WcCsKs/RF20RrfqoYWpLIwBK9SOuF/2mbU
WeFS22S3NBi4AvmtlU0eT7Y0MBE1ykS9y1y06xaoa2/xncUvC8zHPMBxthR22TCvIrgaK7x7JMeD
P4aGIz/MkBlX8+cvHtXfl5O5NSVUO4znI21KUEWoTqnDDbzopC4RPKDQaE/STPc+S/zBvJjsSLmH
u7gz7+gobGNfUwdNKTba7XEgIyNmtRsPGNpoWfujDcK6hvc7ArWhuBqQ6fD+vuCiVqxiFhDSU33D
kEe6BdYBIQTlMbevJq9juJc3iLOm75l2eZIJOM2ynY/8bDmim23ruzfmly37b7ICOObmfs3IQBhm
VEzfvRORXMwhY6hNyy6J1vVEoAhpNT59Nj4uHDZQ06wRBffGESm2DM7rSre38Mt9j8PQZuAgbi6O
3+RfvZCTDbDi0OJd1hq2SQKN2Utd16gglvhzyLgrsgNOoWWC9BGL9aNtPTDc3FLo8T5OfuzP7zMh
T3LnfPfFE/5MeE8alcP2QJBWriSwRG42RbXzJpRCL1Y5xjVAGaNDU0Uh2Cxqhqfuvn/hb3Lmphlh
rmic518UOczI2srrcrDuqBTKSwvDL70Awvo9QjmBZjrv+Fz84Q/BaYsgCr31EB9Z5O/yBX2yT88u
w7uY2O8rP2/qy+ZzKas4sXBwHoSpplBwgxWXu2LoFhODeh3c36/JXZGD59FpnQMBmAvB6Qu6YNdD
wZEsggwd3SEO90GF1tol/oqgtAw3WVcb7Q6DuXNvL3A2AK0Oc+lPYHGO9jSyadS+ijWSKxa4K2+Q
eAAc7LEKaMMKTWRIg5Pw48ibYJrOHsAel1g3e9bsKbG7Y4yutBhPmkO3rKgcLWUnpVrSWuWyNB/x
9LnMGRXWqTbXpHbWfXoEEKkQtkOFRrXbk+kNAN0XjiOD2/5SYhxDZpDYRocS9yDkDG9v64HAVBJE
smCt54x7ekFPk6pogapty8MUeK3EzN0cJKf1mZWrbCAB8tcOnlJufXEI/tDiaHD796Yi7iACQW1i
chH8LB3D+9iMKe9jfKKxTJ019eoRUmvyoAdzr572b0cjgoAD6OD3i1jQEscId83oGM4BnTPUNcPX
xnuE5GILv7+jbT7TrTEB8thG40yMCdaoOjy5oAoGtaZ+QueCCTDC9EnwpJNq6CMyxX/q8yF0zSWb
Lqk0ZmqF2+2Mtbb9IDF024euDHSufekIF4Je8pv5hyIAxVHWZkBrSD3G9NNGbkBMjtM5n8jp5IkM
GhE9HLObyDWv4+gBEnQrbOSnEalxT9deWYRjexT+UlNT2K3xTIYciWqHb6JxskX92oYHiUEj3KCz
apWu2pYqoRkCe+vdFul3h233HTlvH+YSeXTgqItsmqyzHwXqhQhhXpo2uEYoyfLlLe6bKTJ1j9rt
x3weddfwjWNiwc984AHzgslziXQFVKF/GUo1aMjopWwoNbAG7eqo0qVgp5TT8bmZU/kl/d4U9SQC
sfd2uZKcguESQ6wR3Ej3FpgMuukXm8PoPGyvcHUAaH0dZlfFDlc68QKhbMagF1JghdmnWDAgUhl+
vK/I0p42mELkTRueyGhNTRs5VbuIz3KCua0/JyeAfPKD8uuNLUthPaa39drEP4qjuzL/U/3IEyDB
QV8lkK7nnHxbYWlsZTb6PeDg7zlYjGm8YqqPsDmAyZuofuGKaE5yZmR1zA1IiZr+B1rAANDXw1l6
4ZK+iEipbGJj922XcwNtLOGE3YTAaiglAMtaE5TThGSXULdn8/QvCwWHlHrSsbdlt77EKDF5F05H
LxIRvsJxFdsQvyGu5chtjSmboGKj8H/eAl5i+DKzbKFNFUvePF9uzu1Ey52fa8gFRVei1H4gfcVp
OIyvC8+IORwN7YYjWrvnouWKsMazbq/6rRnPszNxrd1MB6Y/3yMM+lv/9/VhSZtvzMcI7BYjpIMY
23iB3CGNz0X6yxUOKcUbeXAlkx9poYBYe2+jcJIAEqsdOVi+mW4sLN6pXwcrIaP8Po2arZKvRvlK
/9iS6uBlYUz1+7uKAcgSFSHt+TjogI0vVGtLEhdooxJoGunkK8FytlFyZSP6vHarzWIAaIH9JXPU
vZC+PP3sOY9BJnNDdvSC8GUNP5W4l/uJQVJGg/3ETNX6Hu96V/chCrrqtXNu42XjEeAzQ5OL56KR
+i+JFgkrEXf+a9QT3XygAVt5Nxe3+pTmE30qzom5wBFHp+tQ3zU7PBaDsIFTgjN6jpdocLoBsxG5
F7fQinlM4YqpPrgJy0sxgOiI9toJQpvwN5ty4gGZJbvAave6Je3EwH1y/Eyh/6F2wC1FI6HgcfuS
T+qB1Ex0xJgOGXE2/Vkr27f4QkcWT+t5E88Vx90YGbyp487HqYPoZRCGSupE+VHOxbI/SpSIInOe
3sCaxZEloCOk5PvDZWMsGDuHAbDmrMaqjal4Hk8RzPHv4WgS77UVD2gab5BouapdkElBHpx+9tWW
c1y2+0O7JSHb5FOYl35zj3yYV36HyXD5vpXTzimtZNGjumEY2+B3QmpErWqWbl8ojm6vZc6xoqPN
N8zMlbwHjHBirpEl/8l27iSrDzpgzkkqqQRF0JVpR15k5onk5ve9Cj5WfifaJ0UPtvid8KlRfkrq
GcWj9ukmgaWg282HqbrkrlbFO8AJ91yRjJ8krN9Pn8dZPAIcxQzJtJ70XxQ0iEzYoj//eoxxq5/G
2+LBVx1v4yGC5RBF9dHUu4Dnms0bclMumPG9GMKpxCFP3fPMXsOXQ6FX3zsP9Vh9r+/k3L2LfmRI
ZSSzw/NH9Qr13l1fSzhJ9cE7RTWNLidpCElCpk/CvwizJhkw/i1ogBkaoAGUNBMnF7BCXBbWnK7K
TnjNaVEgucDiR3mpJelBYBaY5Sy+p3OmcYL/JWelKgDdYSEzsPYcuMX+tdY4YgeugB3e8BNShMax
AFvl7w278WW998VaQGdHII/qav85itqkXlJg/ZpZjPBwHX/tvp8B0S2W1A8zlSrZG108FM8jfRQ+
ZZo6Ueq08UDdecrzWrD5inIFa8GrziHBSQUwz8xVx4n2FODWMGiCavstp/VzV5CDk1ToLhLYNnUa
Dqif59uNxu5X8zBy8Tn4vVSyIjKSgA7BAP2gbiagjqx0m8fWkgHU/bzmyeoO8Sd53biaNfoGuyLa
g/493DzIf/xwx3EprAcDzqKkmoRoKJv43Sl2EH0yjW0mXKorf3a0NGJ71G8p2CFf0ERTY/Ux/MOw
SBNZeZky9Q0k0jP5yXAKiJRvi+qjKi81VnRZ9EMiLFgFcz5ImTY1khRics74fxji4OmgsZVs1RVu
wfSDIV5z1ZkKiWKYxfLXvyDiL5qacDFan1B5vBbWm1obgL10kTPboBlD+hkqdowL09BHNOqCcp7a
w1XxP2TdDXGNSG2BUF6bMxArdz7xPj2Tl76hO1MNCkHfIe5Vw0PGtC5g+g7ikKrxSmYC6STI+/I1
JYHP75nihgXuedymGZVnxXm35HQ4cEaYo7z27c+KufYxR0+vFF151Z7JxxK4mZmfwveNra/VBx/c
cl6fmTgbzM6lW+ZnlTNe6JWHxSl7zXTSKsUJUaahHUMJlN3rkiCb8NGV9DmiOgpnojRMmWbCiADq
Gki16tW7GEDhG+cwTPCIFOehyR4bkcMe9btsYYt7Y3DU+RxTXbjWXy/KLz1zPmfS2KUdbKzaciOa
rzm58ktca+1NzGejUWjJ8aRaD5gNGHI5I1onbIviQJ3noyxxqqSOTDi+Hf0mC1oM49Yu0LAQatBR
nAU9FXcRCIhkriLcoo96BDB+0ntNtwjptrqrhkkrCKvIu0TCIScpHRHaVjeVvtZrBUU8zRYVEB2S
JjoY/5yLMYDvZE5yvLI0992YZ0gYQmU/47mkw6et/adqYsxMeN8RGKTG0nKPpI/qAo5X/bkuHuHO
RxiVIXVEHEeU+mbTruTOo3iONAsV4ChGP+/HhTU4ZRO30tdZu8x25WdePfGqbcr3sryjnxBScqzn
MBhcgLNmxkfydd3w2wE3GPw9f5Ol0mGjUzjx9xlLbG3ID2cG3SqR3FppUYShWKNojgCdjNUQnE6b
6Stn5kCa6h11xUIowIu+WW3EVX/09NNkPhYXfb6aZSNfDm/UVxSa8aNHJi5Ydm3gN/KHoRu2/mNw
Ibnvz7qJp0O7igmoI68iWv2JeP0OJSBsbOGYwvvrrDyHVDmgRkMG/Y6PQnYTvhg1lqmwVdFjUxSg
cmVspcFzR3+gL68D4lICAzVXcRj3dOAd8c5efiLDTmwTtpFvffW5XF25iNRpli6GLKMA5gz8VnEj
Zd31W4mqnYbKLdumSE+yeQU8jLXj0kbj0nvaYArDQZGI4A7y7hc1/Owd+y3wOTAeHrqzNnVf6UBY
zl+bJJojMRaNTaruvOZ5qWJGN82TltZmLmMjBcbXuQY4SNEyEOw/BNpL9pOcNTSp6KJXRrtFeML4
6g0Z22Z8akDBljaY9W9qx5WfUOU2zq9tZJhg90RjGuJh/Nph63bVYiwu+3ZbtufgdRUjDPpIQ1f8
aNECNfQKkHg3eOekRXuDT2thuyaCVMMVsrWytoKBMdCs39U6IPiJuesR2SobpPYDMPfWS9c6nRtk
fPogOkeCUo4GVG35coyevNEs2Zo76oH1DvHZk6hv90Ka+H0Eqsf3/aKfpK9wZwSA3TcBFylM2q9d
GpDAcCeYxgOIdBSelFOzzgfKcAtoMZ929x2NLZ5LEzBaVleWB51DE9j+fYxoxqXwLjqUmY7tVTvl
YB9p9cGe7RYEKdgmG8gmRCwx+lXgzNtyh8hbZ4p9/4cUS0vMflHiI828lAYecNZo+ZUQPNFFOAqi
1wHazojfxi4uxDaw0+ouu5I2o05CerJE4R58ZuJeT49h5WO8BUAcGpOcazaO6E2OrzS5jG4xVt3i
+r1it/M8BjJ95CH3Dy+FtHj3lhKsQm0rpzudYplMK0RJDh3yG6LRyjQwkHlKgZpz+81nijwnCSMm
w0H1Emzj+kQX+nHwBfZMnrPGDsctjSBU8UNYgxS3sFG0+ePSzdWrjA0NAxS+drzV4Foral6qG1rp
lWptsekLPD4M1WQ5FKltUs8Z0QiBMxQCV48scZ6vAevTGqkUUvxdiuKZ/s6lsU7k3heEwWTeFXpl
cBokSrA+tMlgwwRBpB8YmrpImSu0BUeUYK4YjEmFQWwtbcN5a56GgevJyGIrESmo1KOYywoYw2Ql
DXOKEqat9ZPKZWQh47lQqIWO+PkxkOh1XhI7/0rSDL7qPK+8J3SwEMG1jfUX8qSHH3jFLVktgMfv
sGXg/0IzjKZrKLpxMjM44I/f9jC6eRWwf475dB1Cj0BfDb0bKsGA1d+hsIYIyFB3oHDCH+k8jHdw
9pQHPrdsnQeTG+/rC42kJjC2v9Rr7Zva08izRCt8Tgb8wA1RuWY3iukjTKX2z1XTQ1AZO4dycE5B
OmiXIT750TRnesagJLvpJPFbBDm/ke6U64LGBVko0aPD0IFrNPlDCRsPbCSi6wFoA3aADFQnxSbz
/CXI4cnA7eg5XoQpAsYkpn5zeuLawVeNpRSz5yZ46HtLB9C2b7kolk/I7byexKKz2aWbmoHwz8YM
PvNXsQ3eME6Yd8xoLfPzxAHPwhuGtDHdLPFHjcJIg98X5BhxUuaexnUsvrxK8MqvheaXEwiErspw
FHETSY+EWuQbXQj/Wd+Mk438dOlVhCsG31LIR+fyZfq6abSeEXpBAHGWpkq+zanKfIjUXmNbga2S
b+nCDryIjhPwJnWXj7EptcULBARIyWE0Bse1nMyYOhNRvY7t8IKjEAzc29TAtDFSpv7MRWKXRq7M
1z9pMl/xG/9wr4ovsA1TCZLh2wri1VdypF+++4Q92dd+/ZzKkHbA66yNfkcI1TTbBmd2R2moSubf
yqr/3gbMVYrLOjsWuiAQOweTBixLTodg81I4TPDsoB6GyuHJYGFqU2n+2K/cOSkTeIo55ngxW+gf
eiC2hv4i8hT5UH38slkOE4vqa65MiXW1YNYg2q5W8l4g06Raq0y/ut2ylmVx0z0pornbzG2xSFjh
wX3RHotdIlBWKv9ArDZ1SVeXlCC3JDXKZL/lp7iidZruB42CQ5NLoyJtbjHRfzncQNQhfBpCYx1e
bX6g6HANr0+rQREECxjOXKROOb1GdhN5sup2XBBm1MwwH4LqewUXwjaKaulCyZ1tgpomIVALzB+E
cNlZSN316XlkiFbFZ8N0VNNLoWzRqb+MkVGOnMjoxKGK54QiVL05KH/qZDiOjZf7jRZkdDFCaKue
1/1s2MyT1i+t4mP+VLPJ1FGdlbPdhk9m9PgfuNUzEsc5xNftpJ09Hoo1jJi/7SB0Iu2GQDReZfRk
M0+zRusHlYF49SjIacEiclsRhqOfo7n1mbNdPTrITmYSRhUnrkbhwZCKw2OUO2+sOgTqh/K94rkG
66lQuoH1aHpfbtaD1KYynFxBkHM3ArOfpLW5p7a8kTUX+lq7UxGNOpJVI5GRUZwYI1tQbtgnYbIl
skNACsRg9uTFCAodlOaR+ISqsb//YpxwodDmwPRi36Boi5rFNhAuYp8a5oSTBrFvbIhAKIl8Mb/1
KNwsrUNzk4xtRC52wHtJ9hBqP/pcea+adqEJk+TAR8NwQO/3tFkUY8XiA6LfjkjDests/PkDaWU7
UW2j53jEIn5a/5ThzwciFsjJSXNGIEoB/sSLWSAWqw/7YD1eBxY9VqZ6FPbD7fT51rA13NxFvYSF
SRvM+y5JqmWzsnXCrMnIAG/3BQKCo2b+IrJFZzTPlZ/CpvSkM47OXWeC+6MSDpu4sx/IrdBCTVRv
v4cNsdqOdFtA7VjFTj95n7ZbHJr5I1iTGFDz2Oyp3ewzuzbF3mQh7/rSzq9AnmO/Jt15uozGBDrI
I8VsO+uRIfBieAjUte1vYefUW2Yf3f6OLwlpiew1wuTxBtJipex1lKegb/kRKJadEkrWgWKXbowm
a7bq+CePP3IGlRqqtHEzZacWdiOgKBPGbHkTXhBOQW5GZhVZzSI07OaQFc5+VVAXvvbRkmb5obyy
C/eY7AbYdoHSGIrJglfHDBHyS6ZprGn1lNA4JjXKgcMdJmZGeZy67dFondXqyoAkFjjayRAhnpmM
Fte2ngKrpkyP4Mz+zpsbot9q2n9OBratAc8oyu6LxB0comyhar5dhzFXdM90zSWfKG2BCXetVSdU
T8myyMOpJzP+0K7UKeP/9kFy3CN3pd3IghYkxohwVDILz9lPB+BAe8L7TUX9st1rrb3dYq4NJ/vx
pUfoY6o6C3ecO4KtdPwqkGZGsuH7zy20YrxNjUi9Xycvq9dsuiNja8SInMkXTrL5NKZq4xJ4aS6a
MYbQMtgYhj+iBpTxlvePG3dG5o1W1zqfGxq4lroCHGF+oyfJCANidNojnPaZ6miMg6ebKvLgxBdf
CLDHDJXf0xKZLzvpEjYn2HDmXSSrPDmG3eI7XD3cDSE6A2F8GUtO9bU4pD9EWOTjSHLv/al7VG8Q
DHRdxcPIwHZoseuZgkGsYbgUc/o3Z6bpfPxXxIawDEhxxTKmlhk3d8CU1V5kFi0h56bJOXdZpzWu
DXyzIyuqp50INHZbgxNil9nSvP3NaKoQumdoT2FheL3ul6Q8hOX4Tw4tzSb2gRDOR0SLIVOtuGGs
MPbGPdUL8ibzu+9w2zCFwP5SaoW3Na2ZzkRNdBGeIk6KP84aOEY8JiU4RfG2e3FPumO4YkwjpROp
4nJeirLzxG/zdfOvm6XcfvOUjVswaI8JadKkhiFZeDDf0TF/XCd305WIE+jp1AeEeaBYwWNzghnq
Ilr1p6+HwpmTlqunY9bNCzUEAzd+aGC/IzeX/YReV2bCumxf0Hlf6+K3l63vvFyqM3r9pa+xNsgw
KJGuKAKpqivNwN9zsOojW4HztIs38l0FzE4DszGYrWA/KeXL1hs2D6wjwIXI6VpBoEZzGb1OvWjl
iERPKiB0J8f9GDjFqjZsVcO3TFFrUhMxfOk5j44CLUtmceyo1cFy3ooPXM7godz4RMFP061kC2vn
Fbkf1N/hGl121ZpPznXRYi+KqStzD3wWes0PSsBtvX8VZgCIpsh1TL5KI7xdRb0jjX1KGiOKNBr4
nMWnX8iQWUfgl5KVcQ/0tZxtnrUbQkRsVzqzjKh4DlKF19jXcUtS9rBfF0l7FK1LXVLP8DfgNHB4
I91w8QRrfdlc8Fp360ieIqD8brNzFzM05jedjSnmlfXKqJdw1NMhCJNMCPvB2gDM543Jwe0vo+SG
6/HJaK0TSxEda4dBzU53vO6AgjNdBsZzLAJqfDQeOh2AamtYYuDJyybkYKjYra+PFfZ+SUmEy7hj
Z44v4stpP3iRpwbEFVhgic4wV+QOEXD5dIdhV1Hs9+fawnWhIZJ2t5R9Qy1doHTLVAwOKvK70dG4
SteYM3ZWeHTNGVCAIPcDz2Td+y9aRYot0wmlwfxl8B0NzoHLoKJGoZBGn/XtiquB5CraPUiDYpIt
ONvja+aK+FVVuOMzog85cmjDU8J65h58ioQNxO2M0PO5Dhvr8Za4uEajmUTFcM6eqEo708x9e79n
C5Aj2cKN6SE3y65bwI7XiaGSpXQfggO+1Ia/OUNHIHEDvAHgj6EwkZo8J/vhr6iwmKAHHGUcerwZ
wshPzn2J3Enbo7bKWdegHdaCm3qfwYmvUB1jywyzOnGEsiVdVGuVZjJSDllfSFDoFAsmkDImbEoy
JVyKBxAs4VKrq4y+iHpKI0A2O3qKPcNfwSYw3QjtMuMo5B06OThdPsI5JHXVgSyaWgUdOkblZUyT
AFfguiNUNzFqPe2cfpkL0H/ssTEZNa7+9+2tWrbKFia/bZ5MrT9V9IB4t0tSzabfESlH5uRCsmjr
r0dOJfLrB7RjEiek5JjAmzcsbd82Ti6fGvRCEPHQe9/BSfUM4eLfWi8ezaBpTWIoXMzOU92sXUnz
pLcIX+G2zaMStHWBZMQh9OpyR0GLdqGOSFGXamA3mFCekFxmhE5o1zM4Tui/f0rtZxQyPoDziYHB
0ppxQikEO22SENweKUWgtA/tdFiM9IVFZ4nNNTTnH8AQh3T2Rv00VWnSwXDA4Zvb+iBhaMDa01BU
J8JD3vZkkCw3N3m6Cvl4Mv0uMxhyW9RJSKoIfp4O/WxSVQlvDmpNNDI+ECGUkIHXzwyERDwqMvls
GiKTparFsdOv9NQdEY501HJXX+EsYgzSkTOiCx0UL4zmpqw6tM0rEpVTkiyRpBMUx48QTkU+b+jC
gFbiTb9XZT5/AtMaw2zw5f6nfC7Vfi5SvxM+liQDH7nIL89QKYkhpAW/2f4K+HwEfT+O6E+RC+mI
soTm+MY6yxqUXv4zm2rqvOasiiudwU7Td72NXysjnkbHnHYj71uut5/aJ3XQAj/XvVS6DJTPuIU5
SdakrUAOMZWoH5saQum2WL8I4142SkdxTmd3a2CuJk9Fg7v+TJa8HJgtHGUKrjgLw8ASyM6bwIw6
KnIQHExjxATHMJjk7UDLKGjzoFlwZPNjjVcoIIluX3D+STczF8oLDdaGowJTDNhftLwU3GWzu3S0
UNEUM1QPKQJNtM+2uOe5Q8Yhw0FCjIxPBtEsMEIBlZyt0UjuzLL1CE+xPIHRGdOhs9nf7V2iPiTl
lgIVh1gZk+lD5Lc5MT5uwekCvAvgDb7zf3pIPik3aw3Sm3CUU4nAuEbCxxw3ehs066w8opWPsoBs
6IkPKR7SScq3IHoUi6O4gL/VOCFUu/HwzbJAEAYnj+LUhF52SBaszp1GtpUdWC8cQiIlgchJVUhD
bkQ4LE6+qCOF6ecXzA/+BFpRf8Kxi10JyYE4WfF4LbBgdrwQ7AnHMdOQrS8brbC4wmXwcZpNASNA
sYt8M7BIjmIGDEY+uQxVFXTkOUAWTw5MCYE9WStWalhEzJzMHcatfC5t4b7paYAhZWkDL6LgfyIl
3hhL0lkBRIMwfJs84vgQOTnUIit/hDZnQEClAAvW5L3TPQZrjMcW1zARcvRvyAwnsgr6+8XwCo0f
gDAgQ704RFgSvyB2Wb12VFiyA09zfOGppzuw4ST1a2GbHfi+2a1wfOze//ykf4U3/s1aqOdsfyO1
RWki/pZcMNRBEBoyt86OPhSgJ2DJ1IWy+y6DX9WGn0Tvn3Wp4yCnFv/l3HFgPok1Gw4fq8ceQBmB
loy/Jxj82DxnRLsqpRZYjUivVIdziSle/Kv9vIGJas7RTUgt6F1t+dODCL/pG23AQRmv9ZeW4fum
jEgOX26j2CppHg3rT08w6gqHbOyi+UejW0UmSiWU5vqVww3u5V88Dibv0Z6a7OenkHyd2U1UofiT
KAUOyIOVlTxwqUqrc0S2ioO8C60M3F3DzQcux5z74ca0Vnt0Zn7KLig9/jsB5klejqbqlYLMlJEs
s2QRuogr/HzdGC7dfp4JqCMFTSIdFOL7QXfNdq3olXGEVJNg1cyLbXtt9kx5gxi1So/IClfiOUMB
Bn15j1ZlUqLGpkfP0fuFu8KHf1DnNFMcuAeqsRi6dYFx5ehy4CVN+Hy9VdVON4eKOmV+9VVBfbSr
78a+pepTI4ihe8jHRYf8DhJp/12NNuWfsApc0a43QO0YAeUpf2QBz6F/SdxDxXpKwzlZwi30Ane8
UTYiMmiOTM+Y6/oxIWBbI8UofrQxJDWwo1/iptmHHxK99gaPYnChw5YsuPcXxWqMYBpz+bqfJ8vn
FO/YTFu+3GQ1Im6kv+QzmPl1UC/RgoLCYrTB4PT9ob4YMn3pLK0ynNkgcsXtl0lZX6d4bsuXrVwB
RqAXa13BL1n7mgN0lV9SAw0d2ontJRPd8DR++UHmSTt59T2XaJJ/RpWD9FW7agcotKPCxdKWNhee
yq+2fR6iTXMv7xlQ2xdITBpLtFbDFTPGZ2yLn4qSL+edDR0e3TUvR3dP24SKzmk5QJUL8/ZxaudF
gwZ9VXydS8iXnwxwt7sfiG9TxRFcAoB5/fPF2wBwffdtDpzb4RwaVwkkEe2y4mSJw4ePdrqtLjVm
PVC0RxT/shF/02KsiQGYvOZ0ON/poqHkGIAxDfp8lFfFRgZhHV7iCyMUZxUzYB4IK5Bu0xfW98kJ
NA5DSfhT6tDgeV4HPwE5zOxVzvE1UJ/9zJMdOdemmY6JHM4i6mgLf81CoOowjHmgJ4/cH0WUsI53
CaPt6QzDk3igTUMxQvfnuxhUNdDHsSNpTlxbQopSbpKsI69ZFdfh8eZ37M8U3l/g6BE9olGaPRlZ
PwhbNVQiVJllQFCSzUhCvjhn6r3lT6DbWr98DCsrnW8oH775a7PqiQS5SAM2GlUlK2t9SvAbpoCa
CNdhbKxhYKCF4wvhquRRFC5qMviddqDaEfz191RavDbVgVjzRDn8AwfBq0LvKWzHVEOFGT3DdNP9
Zr8VYQEwb8ingUtxm65WsxYYVS4t6j0zFHcYNcCcMKseArIH72UlPSo/pxR3fi81wy3BeiOuGpvv
IwMDxx5SIiIDPBK0hSdEYl/7L/xa6iW/Uw9HFN+n27CawcRtFKf7UInDVDCI2J9Y2duL8EujIsDC
49E3UJnci7V3hBivWFSbymc6ijlesm6p3j9daYE2bfk7DK9JN8yPpADBgDAIlJXV3zKYLUuKeaC0
oO+dB7AR23HEWi/nyRQp/hqj63cbT+N9+4fTAh7yjTUhOgmqIdFJt6gR7Sc63Qlkm3U+E/YVhm93
dE9p0O1YDrycLjMDAKpjy4goEy4kpsDCBEGYCggLuAZz0952gXuNh4mrLGdKcLDNV7Ld/kXLinug
uuXreh2jKY1taFZM212LDsoGp4LLRykrMZsE3A0jZgFNTmCfk8xTQbbQAam/rDOTxHpaIYimvDEh
NlNWFxhfg7QI+0ltfaZvNzv9MvETr6mwfDPgY6PwrBh2ni9DWKXUmhFt6Jax6albux9MTuUcXY4d
XVHMosVtt8FZT7zhQky8oQC9l490qZb1Gr7V4XMaACQ1vBq6qOeIuP+FysUiuZT+kt/RnO/FQo8G
4qj7p+NQQGZ2g46qeuD38Lt5smfNIG5D8jOlYvA6tkcG5nr5Ha2TqW5G58oea1PEZKSYsrvUtqlL
iB+j/0T81dB8y3b94YOGFiFtfa9g6Y6JX2nvm0/B04ipYCfwa8ABZGMH8i4FUzXn3wnxJ+5gmuix
ipoBgwVD49gBbIimsEIJojAd20FhSLuZq6g9RoSKSIrf3ntrhCZQAwWh1S/xAfNAMQ79dW87ClEb
setdfhGc671MVQS0doeliCsBlf5ArRdPdLsuqjV4ksrLS4Sngk7z4wmo/KUpA0bim7qK5qWncCjc
xTt5YYEgg7JLYZEEcqfQ63o+UJipAl4plDqb51Xj4HWqBQOY3wvaXX0KMXli/L23NWMnyU7lMZwF
epzvGLdM9eAFYGETuunTsN+LtzJRZpWvH9vlm3FDv3nE8AWbtLLcA/9FU4giDOFXZe7QYt4Lt7z0
9k+4eXnZvN/0psqNdAAPa+Znwx4Gy5sFokMSax955VIza7OdZQ9iXX2r7CubBbbXb0/6EGYcuikD
O91h3gB9hvG8wx3VWKRkp8LrfaRSKIuBMDpssQL1wcSwDVOcoikHk79NDkwkJCetThUkHCSq4ZR0
ZZ1Pa4dkm7EW320pzwTCUExzh2SWzPodpTx+g2j9TipAGSDHLA0Es3kwhAhIM3K2ZJZd82u0ilbj
dXUilo47MyZ+pOnByGpjllMylxzyv/jRsmboI0AynxQrioLUM6k0xNf3SSNtnX5ntQv2Ela/NJo4
yjH9ESK33rbIX3mzS6ZV5TAQEGMxOgTZH6UMcfhU6YC+tLpHeWgO/TQAr7DKezMHzT0IcgyQgNhz
GFPLOCN5/v4d/71/qZ9Vl4H3GpC8PL408E7CXS6YvQriwTFOjGjayo7oY1/CvKP9UUUb+8ksptT/
pEI3AA7mOpruoT7tI2nDMLyYRuga3HpBxo+rnS00HjiyBo/7t9iH23yZeNWOUJ6SNNZyIxsGUeEu
gcEwstt7uso33fK9f/MlCQshXxBoMbWWeu4Hu8+/FxGd3zuKA0TwFB5KiZlT5Gwh8AVqVP/KtxRX
cLV8TUrWDDBgQKbmSKjaKEIzDeU5/f4E13Q6MmsELT6vDj0UOij6gbRILIYQZRTkQ590Iaal7uUD
nRfbMZSvXbsWb2O8IlxbzGKw0v9IOq8l1ZFti34REQjh9JqplJeQAwEvBFB4I7z7+h65O86Je/t0
V+8CKc1ac00T3a9yBtjNEWMi+3n4N6xud9O+b+WbDOPpkHA6cSybAapZCJ/shWvYKWE7xz9nO0Es
NW5CHXZmI7ztS4OKWYE2nrxLeqLAbMKJ1/l4u2f0iBrFA/UrU1X7WDyZE03IXOrL6+iU77HDJXMJ
NwrgBfbQtQ3CI2bBad7OGFxDrv3YZmQtmvp98KxJwzwO+CM+5fEPJbADyv6RKM8BY5gPhG8iudhx
YXdU58c2giMjpMMEmrQi4JvnRU8j2oScF2b18Brzeoyb8EV9OKqHoI/+NefXtdQh7ITXlUkgGcIt
JGWdMbF7sBP+GMrRovzs5wjTE+a7QIj99dYU+KYNNCa5c/goN86btLcTHacT9TmDqj1/wzt7vBHV
Xd2K96pTXQNrq0hXHKGPuovuuud8vBPKy7gOvrgjy05k0Qd4/8yMbbKjwk+1y4g20y8oq4fgoAbS
0Ok97oQ//+UfcsbMhyNZi6fso/tXltYm2A9ODCZQTwUvf4sLbwEzZFWv7vHFefg4oJ9LALDwOTxr
IUsn3IXHV2BEb5exV5+O1HLMa8B4gHb/UvC165f9pmX0Noo5jA5H2zsnErnI5KJ39Otkm7bxA9yy
VqCPK0KOAwsGe5/EOInGJQZh6E7uTP7zI4dbBfGD0fLhy9zTwbxZ77mL00HZFp3642sOp4diXG5C
AsHmmzty+xPJGYi3i6dqS8gCSUOV8IwAg7vpIf5Vd/eZEBDZUneXqlGCMrikuVXgZbRV/xA8sOZ6
2Adq3qkvR8w9YVZ/I+rGLL4EW1FtMtiSBLlymJne7GMfAp2e6r/CRm54sJTJGbnHDLnKg4d2SMt/
tgW+EcAhQOAAD+hRmQMCdDyqbcGUgEQ4DsEPrU26n/TXiIPUF/HZLNVxX5uoHjfxcAot/Cka5AM1
h4Y30/4ur+pTmRWTj3NxKdoKAxPfGmCnqFPajilzythYYELNpFTnw73Co73ReDASQjPs/WxQ8zre
xWZSL/fVcdGeHGLNr+ZsuxHDVicMF4iqGW/5jrXbwLcbNrXThSZOYBxE8Ff4Y2gFtGpvU8I4t+nL
t6BLkppWnYYG4pHhy+thI7HLznadEya8LxjIfULDw/dBbobN1FJ7p85QZgGF/t2zDiOah8fMb8/q
HzXjXlUf3DuA0hszZO9LJ/nxWgf3cEwIb2kj8cfVJQcw7HPkAEEVrAfSePO3ahQ/RoznwUF1oKKK
OtgFwCF7x3Ie5XNuju8jQEPeNQEHUZPyeP3lDOjiOCiZ8DD9s2R7iIFzd7D5+G2grhvWaeLSgEZ6
2an+x2N5gxCBbpGrCX8ZZIKbirlbRyEU9TveyQw2Sac4+hf/4T+Tzw1XcLtJSVfAJOUBaz/OTU7v
gQWqx5Tm4pC2rAXDcFPEiaBj5jdvxvN9gGCdci62Ty6d/fgHP2y5XR4stenatwkGMzzAE3fGBzgz
4xjtcHxACeQKibkYnn0JBzw8T258kEu0nwVdfJ/jLZ7LLkTi7rReG0vcXeYb7xr0RxzihBUjhDw6
zdU3eaTQQUkidvuxuQTrx3z7lLwcFIStAOI2glWo6FQvozN2+EhoywuWSCAItDliP2hx/QfwL0Ey
KJjcU3BdNRKYQD4KPYn7ifcpn9qYhQN9wyULpgd7FGYqGc0nd6NM++yf/ZaCxvAo2qtj8Qt7ee0C
I/yiFwGFR94je3JP/Q6axlDbbiwhwbeGTdXWV/eOPcYtZT7IwGayk7wGWB76L6/BjV1nmHGTXJBx
Gp/Tw/zQDS1iHp5unWO8bYPmAgHhJ+VSR64faS0BYx0chTcv/5Ga9oYKDqKOKTWIebZXSNolza3d
WDXTFqZRBGcS+57ULvMZexcB2tM4NeKn8+OsFegHHG7f7D6BwKMA1fzWm8oN5TXFHytuNrn1MXWf
Rc3Dwjr57V16qmHYmt7u7YGvaOaHh9QEFqiuXRqLXtVbMFLbZLsp9wFFPBSSJeHHzKFsEgOH99VM
B0IPuDIvC/Z7/iigG5w4/A6BBUubc0tD9cwaqAfJkayBH2jWlgaYA3D0X2OBT/3H7tOicDq2RoZY
mcGKzeXAH4kp7vhD/pmG10M2Nwhj2idia4bKnYELkhF4bqz7g9wWnJWfyqDWBCl4ckN/WVPcwbsp
FdF9eixmk15iJr1hn+SICNFUbgTQzKd9exMvX1j0CZK7a/5QzwhP7gXeA4x1VZOcIk7T7poyqfzo
L7b/+/KN1lZx6jrHyQ9h2M9pQRQ4uLiuO/Atif/a+Jx42JOBEvAMR4xWgOLBnHlItan9uWEsdUE9
iZ06crydW+lOgc0Nmg7Z33yxG2N7qkZ2bX9iVIeu3aT2lZdFI+c+YVzoNJJN9mZkmx2CbopgndZg
cHWhvqB360mt97r7j9FDtaj23yjhzjn1O13/sOVZwW2EYpVai3aTO7Hcxfrg/mG+nBKWzsnJbEuQ
Mk6QpY5hZcaJXtkS27LvtrnRTF6jTE3Xkt1U/4tM+Ts6bnTr7JjkmG7P7S61YYKJt/PbAcHOG+po
d1fWDhLFlcld8B7X4/bfT3fQ/JP2T/KP2nNCgGgxfKpGWEIY7Uddu8Hpc1Cz0eYj2Dxw9LjVCCjQ
KabalYfBXPB2mZe/YG7M7KZvcbr9qJlquewX22TzB1J6T4Fh3hHFYQCDh+OOrbCASvbAQbg0hkxB
NjvB7beHRI7IhnZ1SLcgXoOLQ59fMXRNN1nH24+t8FxscDnrJBu1aEqMKyhnAMsgBvX5pJABHAZ9
yXXeHLZf0W1wHuyLV0ViBdyWWwFnhhXoPzz89O26JZgI3qPu4BC1yg8ICDpmXiEo/0b0EtQFFPPQ
m57tpM9vP9q9sM2i0ERJYlVO1P2n4GE5v8WrglKSfpoSFSPND8jkLd44G2wTmM8L7Z29ZSZhJrsh
dT2qUW8Xz6ItkCWt2ixqp1ZeD2tNXNeFIoXjRN8zSVu+2ly+O14xskC3jWvHef4iVcJKTqtd3Ewv
ysQO5Er5+geE48x1ciHBY2yqvgOWwuSjOPl3/6NqUuqg4bFhUSDgb0PlED/0rpNNou0ZPbiX/A0R
7hHg1IfHessbvgkQd2YPlJugIvzX2PlEZdH+3eCJw28IDBfjjC5DvuV5xDibpIUvfvGPi72/OY2r
8ySLhkDSU/Q9Oxes6NDmn/H/m7Ye9m5VD2c2D/r4WvUn/zhqMNaYSHNxsJSvMt4Qk3t2dNDuabgv
9gXNgG0peIvQJ7yre3EIRdioAcpYnMJmLmVGdh6c2f5tgnyx4u+OkJAozLjiT9ZK+/7PY/DKqBYH
c25uy5SH3LQRVMNHa7BRMGJRXFWkbKcvLBaMcrs8ZfRQB9fIzbg1uNvvceNDvIvcbmV/h60MWUIS
IRDzqv2CaBibZNUQzV58cHvUpSCbfItbQTttepQ6IUaGf72EpAWOHBqWppqd1JvtvpPYR20YA+ZU
XjIlAfLvGuFkckZNi//URzIzYIloXh8dKbG4R0y6WC/6+G35Zn6ruul2PGP9xzQxpMrSqbIXE7hB
zwywH7IZLFdcD2tKmD46VZw0aGmY8PdHpOy89ef8uszrDv/+wP2CoTRejOKYQkSDH8fNh0yeVA0b
PtZoO+/lv8XD6zFCgXupqvbfJmZApwh34e5BW8Q6JYWBO/LpXEImXuAQLLLkHLYHM+89mfVGPSrO
Pb+ZsVvG1SXeJJjfqS3vLlWs2HlvxPJMx3g5fHhyKugAaPQfKdMpkL3Lnly+w6ge4ZkRHG0++B7b
uQ5FMmRBmzl5/JK/gFRFZvD8MfoXnFPUBkxtJRxoynd6XVYJdyKDBA/+pzXXRKsFh57zxAyiucbl
AW9AYoFSgonH7xF1Bq8KLxX7sYDXwPOEJiz1ZvkEn4DviFoSLEbd93ZrQmWnmxC6dYodzjhM67Z8
LfQIXGMnuXxBV5xBPmvxaYh0E1tN3uw5CwoplJlbGxM2yg69nFrDTrTjr6BmaFRInytLPF49sO+f
7A/enF6oW4T+/c0J0xqevr79GdXr943JHgIorrIdTv7dwd1/jU7pTRgSTTMDB2br6DzrElyVP5iA
MF5zLzDkZb7Bm5EfoS2lcz9o90P+kp94AoTuQ3P0YknorXcIatll5uogYYb5CrrFr6QNh/Y/gLjY
gQ0A6+Or7hTy8j1i+M0h/R6BUPAwfmwOKjkfpvyQuu8CsDvteI8C/0dwRmHQeOHmhQGLvhL072O+
xA0NuU1uVjRr+ltpiopmSWKK5Ouvzs3Oa6W9KOAzMLvl8YedyqDHPLknfuogYTvzNX78f6yAjEYI
4AR+jieF7MPmY9yhLnyi7YwdvUdsZb9zWqOcbYOGjkqEX9mPXIHcgVjS3oiJv+EeQw4YsIJuBFoA
ejQF5eJUgxWK9yE2Iy7g/SASllzBqy4RjZMDDCfXz927k/bFa+1GIjXysxe5lvtm9AfXxeTxd4u2
WEKyaHjwIBtE2N8fUQ09XEwPD+fU8OG2HZfYrkLJOyLFNe1OxYuiDHkOdgEcv4vtl1bekO1UU5K3
Tnl1fVTrbspHUi+FVuMzhy2AYkZE6IhXL7Ey8sq9qQp+E5RpkT7bfAljsWcWBAGIVqzFoJqjStx+
/6jPVP1YmxqssHxVS99h/hEOfG5/P19RGDOslBs3uintm622/yaYHHs3O4ou/cSar5AGgOzT/LOF
NadQxId5HFMosm/8Bg//E3BG3PAQgTjv8atsxv+8TI6ZIzLmDqoyX38gPuSVXQIXlO120h+y/FQA
kW+lqYAAXiyO7mS1p8VAUC5fC41QGK0F6F6cz/wUwnclohdJzXxrUPQnf0GNkgQcNGKNePgrbnHQ
EsmTgu/uvIYoLYC8bzHGe4jN0JODpzM1CCiZkSvNr+WcPDbiLGr4gIU3ZDJyp0D4BkbMTAqWgZzD
ZNGYeYJ2ap+TV1IpGoee2qiyUZlYZq4OLgt8WXWRFo9pD+ldGWxdRLV0lz4FGExMO8dEzf0F6le7
wxeJC8nhJRN9GLjcdrCcQGMM4FSC0ieftlyw1aDfs0NKk0KIDUI7e2mvOi3lvEHBJZ1a3vW7GHOK
Fa/z80x6HvCMoMCeOnR2Cx4rBqgi/w5SehJSLgqML1erc7XqqeXTeY6jpoXYB0Kc9fc8R7fwsht0
sL/G0PitoOqQs4pticCP0ZRwqqgm7H3D7eNaBvdKIwuzCQ4wV1aKvaOrPNsvzU+mTnHhO8DV0SAs
/kCggZprTi8ywzOxV8EZoU792VN8O1u2JboB5iGOY7IbyFXq3ifNp9dtOrvZSteTMudUFjnbEP2l
5CvtArgYcA037eSGBYX+H+cBLwBGCsyn7a40u2RDEtTc8mbltu/s0NRyfMN9auoweTjftVxRtYG0
Pul1uoHOSyrBIcP7Nmj+xlZTmDNnt8sWTDLgZ7A9YH301OsYn2DSv/yTXLGlQDihvoerAxp7d/uz
V6jzIznZez91iPPy7pYb8SGQbcu4191fq3yHFR1Wndh3+oOpA2t5PBjAkm5xaS+m5/Ka4/lF/6yN
OvnbBNfrjfujcUGvtOcEemN4TXU/mCIej037xdEvOhR9HUq3wcAMYT+K8sUduGG4v8mI+oHXbcmT
B7APT8b0OMTLxfRWTs+aI246U8S4UQebpqnxDDjCo4VBKDVUHjnYgLSKa8In6svOLifCxIeRxxix
YzcWMJw/pVUNDJs2DM3YCw91uaCJItHtqgZga8JCqiKnmKbxJtQXMI7QRktOB9B6uDoM4UCJdc5/
JhROluyBR3YMOy+SePClfeoyi9Gk/oSGDe57xxMublFKgvOK6UefqUktQtTrJzG+zvHLMgaAz3rp
W9qt9N/XO+W/GWCEhfEDzkKDwTnln9MrcaG1G2q897WB443YFbsnLhg9KTgNWLcCkNDp4YjhPIh5
mcdbOH3J9ez++zw1v2F6frB4Lyfn5UP7x/usYjhz5vuAdfM8ac/9WkwJA/zYdHW7hzPFQszAstlG
uYSdMSmLdwLRpwust1SpZ0ylZl5R6a20bTMVBzl3tN08lv3W/diNRtAO+Dw976nMhduDXYpn9q6H
APxGuxj13EShbNUduM1AAAH7C6mDeMhXHvy6Yj5kiaMuA2LWAQUgi2qIJNFK+hDwu2KDBfnodixw
Zeq9CRMcwYzTlKog6mthnl3BjfnIyczCUaP/dJPZp0I1WPWQrfe5JtuICMjHujn10QFlg1GEDMcK
AhPTIH4Xei0mw+nJfxv2m/8kSQttnKsATKsqOsPEEPgPpW1/acYpOlREzZxxgUtYtORPxyg0Wt4s
27pFELLgBsEqlydXF2VNHM/Eg9AzHfZNO0yXSHlkxRsfOH19YvrV9e8TlDrBE1bHQ80cmoWplbTS
K1a/9DCY8DmHtDtuDnr5A6O+ysz5eVn7h/Sjx3TysbhUs+hS9RJchLo2LAldhPW4/QD36Xh8CHyv
KyDTZqob/icmUagBvccC2c2+2hOZ+oq/fxaWqf+o1wxLKJXfyaEpNZqaPgaXwSa78a9nz6EhOG9r
F0Mdv1NBhJ92U1D5LnqVJjscZg5UUIyBkov/PtlQeC6wt0pMb/Fxgz3eY+hcIm1vz6liuvP2kAsC
/Uv7YPc1Ow8xm/vVbeqbWoVUOwm8zCjARM6+c2gpKM/uzHpguIlmT9Gp8XBo/iH5TR74NWI6iX9f
3kr3VRsPKZocmHrYHq2xXyER9VUgZYs/Hs3ujQEqjSfxYe3xY20NoXEBk0HLAS0umSdymPPgucv1
cKSx4GgAzPNgauU0pm0UVQ2VInmg9CX7dHnauN/x4e4xKLeNCs6dMmRBCCnkhltiuedRb9osNkS7
Q/ek2SvgWe6T1pIAeSxTrqSJbSL4YnBeycR1ruNt9U6fzGFBgdVNNcfdQWfaGPWpt1fkiwegf66l
gP07ysxY3T1MaHAuB10KNn/G6JA+0WWc6NHr9JXvUNvf7R4FH7QyNNPEyhYm1Qvzg0FvtUV5A0R/
x13zMWott/Pr19n3tb9OxyVb2ulZeO6w1FmzJJoiX+9kyGjxwESBstxitPeVB6bDVjZz/jVhQOW+
kZAkgyWKJbmG0C+dq1YJffK+pLe1Hs7O2mpWKXz0Gsrq3jYJW31qNn1N9aS1YNneANelsbawjgjh
cJqfiLU3SyGV4hJ9ubnf1a6vGieBgT3kAQIHeNE4w6kXfUxLfb/ur4F/4g6UjsrgG6B06S32V/tW
0AYwrKBOt6Senl2IoxZA5v1WprHnjdcO2hncLu2+1/AwKXgtzTo2Bh2APZY95cKgTpiz+swXZ+7H
PzNH/jmn0WeJ89/W/tCG5Mif6C9b4++0Of/5OsOW+ciruOD9n1sgrY9MqyOGXECXbYisoT0ywVDO
Lj4N5BHgWA9iD+HtO99g/nXFuY5x+XA7Zory/tivvxspnSsumvVpTkzpxIpaSTs+jFrBL+qPXozk
4CVrHmongQQMmcnhcKgeIW5a5a8mizn80N1fhLF1bqbXfsbbjntuI13hvzNUF4juOC/AF7YL3tFx
AWWXjGPUgpwr+Hj332JjIhF12AT9qJf0/37dEk8UQ/sP/TsOa0CRlw1NfLvubhMQDMBQ41JBxm5+
3PbkVVEWWfnN2zSEmYER9TKIUH93B3gY953hCeoNjZHlwPulcd0xyOB824kWLXHUYWoO/o6wLTHx
LUMrxKZZ8JMG3DnqqZfD4JwDgdMcuyZvb6qny1jK5NNTPl1sXrxBfR4d2gEreMgwDbezW/KluP2D
yLpurZkt40JBSq4itz2ZwjJsy1kw/TJRsQc/VH0YbdHt0AXbC5j3+gMw5NBV2vQASgl8smfi9Y1p
KdHpfATubbdCE5ZZA8hiVqS8YlXFuv7HX/YolWEJM+cnB2HjMzbVyG/zKhZf+voJ5RVtfP/gcQrf
/M4dD/ILPqQWag7/qXoUBxQQW3V6Rl/1njPNlWW9ogpvLC6DskY+6G5n6kavWK2Ya6EBoIOhlHzo
+9vg44Dm8Auhu7rvqVYW6v9Qcke/u5azmt+4CbbwyyMx+awnLccMJlVjyODmOj6KZF47ww9nKKaF
hEA8jajZm7fxXIRCOZPusjFaspdRQiCDXO1trfmlO0+6iJMk+/zFjYNgnQ5v+0xz2CrM0/zB629w
Ciifj5i3t3mrHLlAd11qnME1H1iCIahGjynWgUv+zYW/q5IRUy0HlJt+ieKyT/dCgdILzWrRlfFl
q9q81M5WTc9vdxOeMVsBFGlwL9LVgQ8AmoETeE0ciyZY//8PCOkOM7/TrXM+yZymCXSeuTMUOHmB
0RrUFL/1hUqXAus56uJbxhR3CyoOr0L3M008myMQIZclETp62DttuaMb+Lv62xQZxBMsntY63Wt0
scMOY+CHvQHrZRFT3/E94+78Zzflh2M872xcSrdy67BXkfq1wTlOVJc4c+kxIZFboj2i4i5hFzzd
EvtYFujFRgtyUidvARVB+ozk6aF6aic7sRnjME9FnQNf8Hzx3UeSTTsW8oaevAc8s/NbmBIee9qF
N6ZOmB5qNZaz6O/ATWgUBlOd8TedvkoUbYv2/PzHVAd7TVMMGhVmvOQsAKMWUE/At8/+sRE+6+jb
Bup1OUQamDOxgxgzAm7ptXjRI4aGZJL9pnutdBO+OsX04S7NNk3DN9ENldvyX1rdhTqaFhsqBIx8
kedLlMYvsCKmwYhqN/w4qKpqneGjMGwhsBBaBtgYBB/sdc8Q0eUD//iPun4gnnusoX3Xf+bACpZg
9dE44DtCUU6b99M5qy1FOU0NrnWzAXi++wrcTUkNCD7EukC1TtiHzvrg1Zg2Alf9IsBBNECLtWny
g1ObP51jmK4a/LTGTcQ7raD8RUoTx8Fw2SE5Pecp4P/k7gxoLUqQZKBdniRfUIIJI7UeOO08d58A
Y/Qm8h6Xi49v6FYVbgPTkyGdW8DEtETUji3GBKU5n0+HYlx5kDS3vOKT6zP6uIuFBWD1KYxy08Om
2uvi97MXA2sxMKAnQQg/O9qI+G5j1dSUl096/DgIlFev4n1KB70F/ut6ct2p/eabIQMQJy7NoRHq
XvU9LM9nDjAY4IbnCKAO6gIVoAQQrUXrlXawCMd9rXUjkeQiW90YnrZHagVd9sfHbeZgqn4zwqv2
dMwbVhSQCUp9TEGE3bMV1HXZpKzqZG9tsD3jYkY5Z7eKV4C5jPPB2xpgGGtk7bJ3wZY16kneQuuv
b7jTmz/gNNMnikZr8Ow+g13SyeHYwAAp3mtDJ2g6YItM+m8Gx42AH4M8RYNG6Op20c3WiSbUhON4
6lwmBnP9OZUxeFOMrvhV4BwG7f1ncy+15dQaN9csigOTPfwLbsTddz/+EczXPky5YDl1X3r9GlC6
dLC5vh8g/oAploDV+kX9O4op8J6TDahaU5EV7Dgsljv29y/hwoPYOygcJEN7usze2HDG52g8vQuN
j636pe+z8i/0dqMLTY8+QLFU/pdmMTypctMWefPCwuglx2r5XKZc06n/qmjf6Vc4N+n0mVfcNsKN
kqDvyYRzviddrhROBw7t1d7JzZyTh2lz9RG+f1IDgAb3CvZ2nrOxJfnYOIhRRwbHqm+K61uDGPA+
NMrAmetvonTF39/yoSiEuK5wrx3mnLN3lrXyV/on2DaEnGBi0Lj9AzcXPY8vluPuT+GVs8mQoDku
KCbzCI4ETQ96U9HJ1uQ5+WU7P/qtlagoY6Lm4CFS4BZ2BTkXPsgomc24qgUTAQZa6mMPVCx3jWwT
RSe/OsiVJsaxIV01iVKeqe8Do5JCDl7tM+lh4sK30Vc9Knhwj9B3hRIygLF5xc/mULDqlaQxTUwZ
YC0aGpXPEZz7/p4pAH/acudXBKPNUQxL9ZpaIyxjoJbK5+Io19IbKmVlyUYm6LjExufT5/+wIOHn
bSFUXZJ5erfBWOf3lDknQXZ27t8KSBJix40jS4B9wTnOOuh5C6gwKl91klXJ+uKo+66R3g/KRpJz
f/D8uWb411DrcvgtSu4+INzqOAcMXK12fD0gpJbfLCp1TFTKR1iYNl8d74St4zM2qKAnmyqYPKMk
wnNfLEVzXD2de5Qe9Q9x02ztsrySScIR1y1pYu4TkEdOKdZEOciPtp+nkQrW2ugysTgjkmTCstLb
gjMrLoXf8qu7DVrtUg/DgIC2kPtU9foKOC/0mmJM14kW75WfLz8Bna+bzLEbVsJNOQV1TTYgtQf8
mmNKz5bca+Qa7pIi9CTbE1gG1duhJ54knzkNozfcTPoi8kGK9whFRtBMoutJ8icGhlLKXemzWs9c
jSxVvIN/4YBrjckqkddxvlKwbs/zBExX2p7pjwp5spOoEZtfzvUOWRePdV9MWnbgrW2UQwfx15l0
4qjGp8E6sOkQoNnDk+3pf9kmNvgaqZ9KPM/+DLLkzZ40hsGXzIbbEHOi8Iz5VrPCK+m3wp5JEhkB
N511u/Oby+dRRjlLFbvTxKc29FktLNXk+BOAKqwi95NVYmIFUuTU25oyRPVDphIbk7o2YPrH/+SB
Kb1jkudAsSAfeJUqFZyDYBJBA+iazI96eXoArEqX7MqLiFIGEDq2ps5KiABsuZ5Uk334kEUrXG8K
yQLflZOg63G0bEoXYrN2PqEZhIPAO7mELGfgNwqTygeqrD4yihIWu7GK+C4lk3ZmRhSKTN+oXfeO
WJ3DlBk7CM1NmVNqypjzqfW3FDDsmb9O+NaEo3NkD1izrG/TFW7JSftKNQ33eYWnlHP3CjV/+5OI
HYr56oBBgwAZD1iWynVZrb7TUr5w32OKUp+9PWGV+Ebp+PmORyQfOe8WioRrBonybBJZRqPbuC/D
TOEBzFxCTIZED3NCrBl6FCRSiiEO3agpiFs0pBKpKMu2HIBFsqpLlxtgZpevreB8xKMj50P5j0We
bjmh8oolymOlPMiSoDNX0SxSYjbuI89NEcMwLZD2QYxCQmc8+QNZKzZFUSBqIjv7pmUn5Hp5iLHJ
UopNh2ZmABx3stdZSEKUHdpFbSetnUgenEOm2ozxl3qwO1rR0Mv6NSqVdTYan8sdvZ+99Wun8G5U
yeEU7wtxn9+Tr2DV69/xRzR0fIeOmWzlNaGYPrGxdmJKB/0S03dOvJezgLnnPVekHMVfGZ9ATEGc
w0+6d5+hLJqi6wWPIXHp625OmtBt9Vrx8YKdfUOVJPm2c/1d31kGXSsnOg9f//w8JBMTtB3zqqY2
EUuG0rOvC89LAiTMc/14tIWyjTXwRl6S+ceV63V46mFeZZJm3ZTc/XGHn5kllOwHJzB5V0OWLZnl
yS0LPBTWwvxDxAGN2pa8eR3ihDRTz295VrIovoujO6N1Vn/WXsj1LEE1kq3ZNtUvYFUvLxXxlU4i
H+QyO8D2d5H9HWOv6Fc3l1DjyTZYn5zglTzx2n1Ng53j9RNEDXvInQLkkuMlI003jOO+O52+53DW
xz8ntMOiHw7fMxFgSueFTzEOnzgokUkUYzYyTJpRYNtha0pSW8/u/b2FR9AMiRq02we5DtvJ6aJG
5LONZ/G4RZLzvxAnzzuiBQp0Mm7wHHjo0woOGSuTiTGUp0Hm/V15+WPsv8TXHWFKi3ecLG7MBkF3
N/KQqp5LdQZJfABUUPWyCCti7cgG1r+eS70ndBo6b2XC7FkcRxVUVbSPMUMjPVltjABhE0yZwLb6
okKbQ4PtRIpHx2fKoFmDrjNe8z/jb4DyTWY7Uku4Uli2eiSNAwBjVNwVqpeaBzJ7i7o6uuubGzwS
7JwnzBFfawv/uInxFYrN83elJhSfNCOlx5Noo85LXHoB80HOcbTZynHcWYLvOwP8OjxnP0Bk4DKE
id+qKcNW9lkiQvE872RLCvqE0xypW7irQK3UVw8XPl5p2FO7Y/8ROhSGX9D+mNY/Dp8y429lezkO
Y9L+prHdOItRj4cnUW7Nn+r9GzQ2/CH0lXVCs6nw6j7N4QU6I3yyWZVdFSKh1kln4yb32VOOdk2X
JL7gWxZFBtyDy+2XN0UeVIcdazoxxjSj89L0SenmRa9R6BW3afHFJpQIxgMmVUg8OGgiRdNJPm5j
L46uN3pKO6z1eATkpnTieJb14E78ZVZKQO2TqLYuu3mWwZhjuDHVJo7yO2L6v1XjkQVJXbZA/Vig
2XpLZjo2RwLfY+lZ9l9XAdMrQqv8LwjbT08kbiWTjHQDLKcHF4k57gkGQNg94XIv7sFoL/8sP6Oj
HpN248KpmnYEIVgsn/V1PWo4dnaOM3ICWCjj9/phYxPjXcOMaMSmx/Zswj5ZNew3CWSthXEVQdAZ
/dSkkU3oJ7aSu4WZAwOiqHoB+uZun6KlbTN87j5JCKZE1PmDrkjqNJDbjNeueGIE1PMThwiEx5+c
8UEQQ8meuATDUxE0gkdObPMf4KI3igFib/AE1WymHvZHV+0k1rCnmkmnG/VVvXiLLQIaGOXiiWqF
WLbP6sr7o2Fh1BsW+z3z5C0u+CNrkxGkgtRVotkiLO1rS2BenIeDQDH1qJoD19VRiWDoqOnKc1gZ
riLBAOwH2sOQ2SIh4PqfrY4hgw02B8XUZPhZ8RCiVFluMjSH2plR88+kRzpwIiihlg8qFxYJCmJm
2VJ6I+MhyTgrChxHoXfF3p6MW6doLyQWNE2uvaY9r3G5ltc/dHvMndikWz4fdpFPogXO8yMBIpiW
+2fVx6oK1ORaDHsj8PToahOTbQq3Uts8mYVztG829kL/XwfPMANYFSNcto4ibuptgnIi4a9OPFVW
vRN6XCnXCVljqywjCnH6HRngNPbojxNj2m2K4X1AYv3IKJ6BKbLvoundOR2XOmmbSxKvO50q16qK
IQ42CepKKYmX8DJTtOOb3SsMQIQlxLSmurxl1uhI443uF8HtmhjiDggEdI78ucgY6nfs90EWu0Ej
PbHd9ht/DTjvrbGkZk/8GDNxIqLFXTdSb/gbtit0N+ObmN+C4Z2RhOiNgicIwOQHO0Ud/t5RX9vS
Tb52ezzhMZOtV3Nd1OkMbXiyF8P1xfWCrkN02mt0jaroEB0Fezshe4+r9Ruiq0223teeTPqD8+ih
evFZCO4nFGNUpnfKPsm918M/wMmIVZeBSuv+IApuCXVxTkeRmnEVYQlPNPQ5JhsOl6tAbxLcnRSo
x9cOOFu/uJoDf7n7uEDfqwv1n6wMehcZqYmi8g1UUi1XvXylZ1kVRz7l5p5SImtt//+9rLBO4CoI
AjlT7R5tiRp2cYSmTth7jx4VMKthO+XJ9RdchjJpsJLh/wXU5bRNVGEMJitqiOFF8N0aw4oa/21r
9hP35mc6T+Br4DPqrbNGyX3IkfbmMGx6wxZXlokpNM3jZZQoI/VYCqzw4srqRT1rqyT68Pn5u7vB
G4Pu31v8XYbrok9Xh/Cw5nb5HcQ82aWIQGVVkWnnTiZNm6usIHp+KKPlRfk5N6eTYhR45F0FFx7a
zuHUJTAeKawgD4+ih3Mnct+TPJoYkrselpOk5PwjWZ1g78zjOVf7ts74xiU1UucQ6zk6F0Pk9O0f
Otj7lTpXLCN1I+Mx41cwhT1S1xBY3rOzd/gV2RMHuOo/ks5sWVUsi6JfZISCiL7Sd4KI/YvhsUFR
kVbUr8+xb0blQ1XWveco7GatuWZDDizPkAAUbNOpUjDajgdbv+Nu1e+PqSxr7fpySe4kNHLnA3C+
aGI5+0Uc0GlCcBB/7YJVZNtoF1zXOadJY6GCcAy/r3emgEpf2oZbKkN6xH+oTGouTp0Qh2WYwb7U
YLhMQGg5wdqFTMlqSG89cZLTqTQ3OGh6UxKUmdmHWAZ1IKibh9vReAEgHaDGmh4X72myQKg14d9+
HfHWcQYcwXU7fELvGV1i6nSuz4m26TyulRp2KFwrC0eAIOZ5e0NrtFmywxOdBTIP+ZZjBNGzNDqd
AHA32VOPmsVubE9rbt2K4oP6pyUPkvpBPInq2LPGJuc3KnnyhpKUupOqkzQOhdI/BLILD09jKc7I
5Ovi+IuSGoKsSfJhYV+4ZLkbmOlXA8N/b322FBsENTMDau23xI+Cju/0sMfmyqdC4cjbfdy/abaA
KePBwnDjS8LRK0jvsPOYDtYLKnpSOy8x72BFoZsRGdvwxx8LeB6N9fJPolLF1uev5PymooCgxGJ7
uYw8KQG26enQD3Qql39vy5sOud/HfEAidAZcvtPCiDHQbT6ag2/7ZIYjgK4qs+Lc27J037ZufkwW
bgO8JI4Wr88vOaVrKpHp66BqqzFvWNFuf5yVyGmNvhGqh0rPWZ99p5rejb7YaIV+Ib4m1S5mFtPR
JGRvEJnJnVMaq7FpXJa4XiJWBr2StMNvBWMqIXqy8znlxvPhTkivb6f84RFANAehuR+9gQ52yFVr
3HQ13mtN3JAT2q3fH1tB5lmaMibDDM7MD1eSVVykCFIiU8lAxf4kd1An2JnP+NtKedcDt7IAOVmL
vIR4hDUAuSsSDMPZZPb1Fa/xvhDu6VSRgSvos3HhoUqGhDgVaWOT+InSmiw6B2XStE+oR4wWed2z
VLf1xybfWiAlL3xJmL26177+DZiBu9wDJggjjcUP/AAPpyni+gATJYcnZdLY9JyhrVAeq5BaXOFn
MCK5LA0rMkQxnDg/wgcVyQh1OO+Mqn3MgSm4SCIKBGNJuiSGgd5j+dhdz+Uan+gdbtUuYhnGZVkg
erVuXbWkZbKFvbfVs2q/81/ROx5aJVw4JAGb2u3FeEKvsAyLftOx8ztXy+L8xBLDexN5MsEWQUOi
rmfePeFiKLQ+tFE00fmSwIXWv6GiLrz75gs+bT9iaHFZjAAdZ3OVZgyGMdTQnbR+9YxGsloU6MiU
qR8qDWAqhTVb+EFp3Vpt5F89opuWcO8w6dDKGZB0kuGl34dnMLsyhbNkaCipVeIPCCMlnamxtMHW
wun2VnqsdrfjmEhJ7A7GKMzxrwh69FNf5h3gj0a5Z2vfQTmNyiOHaicPDcHyK0BkodaBW/QMKs7Z
veY5ty6yBUzC2qjv0++ZXUT4oLbC5x/I+UTEnZUuVBu05rklR5IkLmJAGTTFD+9DpcnPn/aEst04
QIQZJ7Qu6WzISWY/cIU+qQcCvR4/+9Y3+OceYVkx3BMoS0twwE3ncdNrGMyUszRmcH08vDNRaW9r
d70HIH3PwaNWdwi8o9Nz8/Gk43s18boI5oBiD4/rhpkqUBp0Y9bcy/75H2c4Gy7e2NgKa27U+hbs
pvmD7lKZ7U0yHJMty1QvCFlFrhmAGkAWFtnR1fRw5/KlZ+S156le/SMKPewrM2ATswU9X+d/8HNr
68d+rfTL628yW6bQIM3eNGQwLg6CUVjo+D6gbMS7Useknmk11Z6IdXLHmpBXUdYO/A9IEa83j8fW
AeqoM4ZGDYufNrQDtv4J0ZCO2R+G3QWmIw+zc7CI46PgeCK2M+jtAqgR1xZlhsX4OTXkxf0yBqzk
EOOEN39T+dC7TDjEW4ZRTuY8nC4SRjpvUlW/AccZ5gkD7qeaZOSM9Nah9TN7GMszFGE6ZhGBtezx
3/giJxUvUGifmLXMafjRWGDoN2PTu/hJcop3rHYMQpijQuF4sDoQZiCB7XsnhvOkbZkpuB7+dXmM
OYbdomm+Ypb6Y5RNFgovgfsm3puT4MqneN8J6es4KwkTIpu20EmwIlaOW9BoWZIn8lQOH4veHn+F
yvuZ403mDKYQUHtbaT0E2MIVTd+3tDmyviw5Awdb9dT6Ei5cEIGZPm9xcRnhXbAXVI4rtgBhOkUs
RYsTDLFVbb2clMMG0zQzm+PeQVLQTX8u7khuW49KiU70B8eS1v8RSpssrHGyaIMOApZKdonGwoJj
1refly9F5ZdoMoD11f44PqMYtSHRXCq4KrhwQCOAHIW8CgLY/E4lWGg2qM0oKDfKjoncjfSaSK6I
QfpuIDE0hGexKvDnOcBdJPdrfLyKWKPhwIDtUEEImdbAlnOKxdGRzodDTrGzp3GbaH0RJvuNui38
djyHvzPBOCJHKTXeZukOzLHFKmWiyfDcyMP2RLJCQ+Ty5zDaYNHWozUI+8gxtV5MGzTa4NgESMpW
YC/vrkbhQH3QVVTBFFpO5hGkS0wRvwavnHqRhftE9rgm/dusIsJtyJHX6CKnkOZscxfer7CK5FjC
hAt6+1Keo/P5+/nwrqwXJlSj2d6pTIxOCOLrHA6ut/0as2772mHgydMvaom9e5sOqEvcNWtGtAfA
+hxRcJBsqhw29sgaWWNW/NPgfgdqygKQNJOb7yN6AxHVRXWjy7Orh3dlogLOK/w4KsEeIImom7Hy
tm6rLMBhCaBhOJ+4mOkvJ3E6ezF3sfBE0obz5/plSiRy9iw+nd//Q/RpjyL6V6pfTnKYbl10SbkE
iDGsXV5/tbpx6PbRe6/SLfpE67v4rUgIZDORkSgHGZ/qIKR5Txb+kDBi1ZBBaimBMLjTZap6DPlM
WFEJ+5F7233QMGBmaZYwjaiAyLUBtvhZDdUj5YqdcmljpLbLQe/4ohd2880iiIG71zuOYDhCsyIi
y6kAmXPSxF7EiP4Y5u3B9GRL1eIUOOeBF4uyUhssS1D87dGFSNhFCWM2oS/dNvotmXAHut+5yq6+
g05jSUbkwdsUx22NioDixOE38wMIu9MqjkvtfSCN3UYFYe9DstpNip4jRlgBTEBHFkGvpn+LwOiO
rDjjRouKk5QNaXM54alczbCzfvHb5Pwm8nQPyIqt0u5lsK8A62+L2ji/Ytg7kEPE80mjwua8VfGe
ZDht5mR9CeWa4vLokuV+3XPHurzwPmxi+tVLZeyRje2IoC/dO7i13KM2zu8MlM3xdr+QuJQqSq3e
9gvP7qHC+nw4nCu01RxfH0yo3J4w/jEU/LEG3Bn9BQEOfz0e24f5wJdjwyQLxVYDKSb+S5cDEq1e
q2wxQbSmDWYPG0I+lM2LtJH1fkBOQsbsyHrYk8VXW6LmBeeoZ8JpZo/5WB78oHCg4uYTUUAU54f3
ngtmamrvT0cIqjZ3rS3hDmthZQGC81W1jtgRTl0Fk2BRvnREFWNYyarv4tqE02aIu0RUeV88iriZ
VgOQMRogbgmczoyL4QO8Md6GZAJPxFph12hW4GCMcAjo+JmHzCfb2+/WuGbikoY7LZ8/TUhVcFRj
0wP2+81oSRxM9zxs2RCp7M2RAJ6siVM7NXcnG0adDbZiwXCZu+xjfHBOUKX5u+Dh2d2Ia5+9AL1t
xgLS3xieEH8FNm16tU8MJQt6FHGtnhji20eoIyBKn3k/2idU2nw7PiH17iQAYsf3aTRXFwke+m+v
Nfj7X5KDR6bC6hAxhkCDFgzEN8m1Imwds7K5gulmp92Sdo2dEY6ifRAhDh+eGDvUZMOic+ZbtZh9
1MDzdyMhfSL68KW/xJezBqggudSNypC8sf3/M6dn4Tnh5eBkmLLBq0zyTSnCpO5/eLdJmHIt8V/T
r/OJ3YQEzditg8NUoEQ3sntT57bupQ54DQVmaqE4JZy15WDCm+74hb89S8da5uUE5CAPY5VgXxtz
XNGT8WsJSMebBjMBJGgE2XEtNSt+Ex5GigGZAXZfG1+REN0qKlowPQS31sQFFjRj5u2S9bbfy9xE
l8H0yYPo/FjVjMXmMiXSdadsyzU1l773KyZzmfVjptf4ewvZ1lEFL8F/0Xyglf9BDBoyFxSzlltU
WoCMD/v1N3AVpDeh//VPtalGtUnIJB5jPZufyFrte1+qBRU4Nc5NmW3D4rBpeJf4nnKO24jUOfnh
aajxxK60Y+NjQ8Sb+hczb8tujTRLMqX5PWKThGSXcp/IAvYDxpEMye9lxqSj0H9/yAPTvsmVAaGR
7UpraDEkJqsueUTwrOc0KmYJvVnoktnhV4cEK9Gv6BUB1nxkf+gr/PkPuE/KSVbED5UHXHhsu9PX
67CE4g9RHKE6/gQDTmZHLPVf1HoK+xHY4UFDKv/7I/Hg/MNxMWctUcTRPg5MWUybwOchKuYuW7Af
tKTXS39ZXFrIs1nFKlmvIL91gPWBdUvyJQkJ5LwgIl8dxItmDwirNGS1Xw1IxawP+wuMsnZ+8599
HTl0a8tr5Gc+imCecLkue/DGxvZoGn+wGNeeFk5o43UxBQrAtAyYRfwX+LnUUzikT5IYMuap5Ke3
eHpIpHVtROwhXmIezQJiWBlsFHc4sxdlLomWvCLSh+aAb6rXu/x2+LVz0ghOGuw8bhiIcAr3Xh4D
hn7Od0oPdTbBJYmhnqi7ad7AiHdPC89cukr/zpGGrxXXWnPKTzXWtGYTY6T8CZ8WcaVGx7/B+gtM
iWa578hnkVHdCxRXrNyrX8wLcYOyBYpAuijaCWc7px+MnHyurD62tG79O923kZmBMh3Y+2hAL/XD
IYpaxG3XIMFFodUUS4JmZ9BqgcJPf5j0fQMygqnfrTwktNPonUCLyKQnBIxTiiE7mC3HmsYfTRCO
s9LbPy5w/4vcUYEqLi5ZcnL1jm4Istm6X9N5I+m5Hxt7yCK6UcCaeU56jsbCrea0ch1e6Zg9YNuO
+JWfNpM2Um1SdI6jz6UfFMCmskKClpb+jb5EWrecyHwwAxgK4eNWMRtvspQIBIBbMyTOVFhmlXuH
/yFrDZQyyLBQP1S9NHoIT9EH320SE4SQkTgIfakiHR2urgg5YXKhf8SIyH4a8M8H+lJcvs30q/kZ
cFnPFaaKWAgIAHoEtjEia3h96Bk9CidGr/BhIIpqXzDnn0e1DhUHUpG1B6K2wPl0pzGV+BrieQ+Q
tdffW0p1yqrnrAvY30qFMFq0ZUPuF7gTVEiU2rXFGCbu+9vKRAYhekmbmzx5wgM5cqK9vxisYrtx
3hslR50M0fO3IG8EuVg6k03wT5+nT/PKB6PC7jim6BdwOMPCMtfju8WtiMce5lFD+wuf9sP0gZ5X
YBtDcGj2pYXhL+nPhfdyxTYkkivYiHKnw6pnYHHNLfMjtyPTRNWGUA/GXtgjAuFYGA9XETWpn9tc
4/rQnmAcWU1JBTWtEz509MEyx6E4z8VGahjFTmxejgFMQvUwurCvetGT6+prT5JB0p9PVFPu9MFs
DNOU9nKJN64GHIiUw+CGQgGrQRkPKGBCUgCxYREUtX0oa7tqhpaC31ObA6tb5W7fe8w4QFQLPbBR
4aDA8bgYUrPU3oTYDCi9+InhLMH0lgquz2+1e8G1Nwdv5jqlvfabWPjlSQ5RZjVbYAYuo5K4jj+q
ncUFzfRg1UXvZbGk7d6bXJlSeIVeuyFr+GHX+LMOU2pAdrbKg1x/zhLQ0pTcODb/wxNFNp/EeEZs
IbAb/TG/y6hAIQJ1wSesCdIwwSu8vV7ycGkkuQYIoj23ye1I4DPxfofrbXo7cWlCsxA1JJYQciES
byfT2+I5u2+f8GT2ufOYZvHQyVTUNFhlAsAepA32uugfVXiDTJY3xWES/wCR8Ru9H+VlEzKBKg7X
Zr5PsCGI8DRvqcneMd4agJ7I554Swo2SPN2B+XD4EVA+d4MlEy/6u5EzgvmudUyyyRuAhk52rpjH
pTPkmHgbwZ26+kOaDQG0pWaJNCV4bguPy3RdO5cRkqOPkOri9jCyWrZGd7rU/ouq8/vXrTNdArIS
5/cvao5qJG8mx46PTrNnI0H/WH07Sx0KpQahbY+qwRizPlSNhNr38h1PkJiLVunhiDRVYGsuc24N
jmUjs/Gbhh7KjOy5x/ZeU7hUgfn4Kri84N8aj3jjJA199oQ4an146n8pVF2/9UHA6jWGncRClQlv
P9+NSIRSkEHo/b8cAy8GXqC3nEdkQSCMDK+2RB24wNTsHQhjPDwF6DeBywrnRjbHR+tA9jFk5F9S
7Xpsskii9p8PDOWP412b8EcD7FoaBw78ahz3sRKxageUiQoc4TQt7D0hTd3DWQgnOALzJg7HkUOn
/5kiutMx4DfU+WibW/Wq1M6/UIqkI+ZxVHhlgrjUAmLlrfE8Mr3B1jyjujtltDZrEosX9xkne0lj
dXUnK4qLHnGA2AOSHI5aKsHXk1v9w/RpHBEsOtm9VWNYm3gWBNIR21PUyefz6FiT0s1taz9drC9H
R9aK3nm3lRIh80N7cnXT1Wn508mLmMQgH24O8p9PR09NpFFTcIVXdhnh4gt2yWvBih1t9lG1qq3K
7ydfzrgvVX/p70PQZ446bid4FAapZCw84SxA06LdNqLBUWY3w/ziQw8KB0QkY3mLjumAzazecwc6
afbg1eIooDKn1XjEB2hmMjl+E6r4uwF2NcOYdY4x5/mHQZPxXQyDB4cV6J+AO6/MpW7GPqS4gNs7
SgYeTwYbkSa+R3sdL2hXmaku0lXrN023+GECfGK1Wnt0Vn7rcC5PaVkZTGRLctS5nDr9O6Zy48x6
LIvp+0wFSj5PABbmln8saWLaTHgCDLQSkCFOoooLjuI8D/rxYzPacfwxrL0fOGKM8U3shB+rfXaN
WaQkWTr93SB5DwwZCgOLbtVADI/4ewjlFoOk2fwmsF0+NrBP6vZJY4GRfXphVgXyM1gpeFiUhswx
5kzmzVVo0VISasAC26Bv0ZMvx8HNrv6GOHrGrykDedR+UMvxS0ndj5fBL8NoH3xmQ4Ym42YxAc8Z
rSKBwwrq5X7sZkrlAgmAciQYD7gQAc24r8PCBhBVaFDxxRVeLLJXYkMCo4/nSB8C8Sx/8T6Zl0PV
xEV9prAmUvcgkH+MUKe9BC7CT9YFIknPDONwW8OLvQKtvjk12LkAOM6YG001XmYJ9aTFjGrGgHtw
N14JvexjOYToQnjuggOhXH/BBmhoSLOXw5Tx6JVcJlnvKfx6ca4+1o91Pw/ydeXLeMaUSLOwYNRo
a/ShWxuKh/QMcbKoFCouiP2canpWsEIpUexlb4WRHAUcIaJTmiNWcc0JSZibw17FBlA0XIBvgE07
dSoGLfgzQ5ocr1H7AYb8TLx9bbBhsw+NPPc11flgx91yuYMZsVeiHJ5i7m0/wBbVUvKhw8XXdeGj
9PZUbL0oSIRpKs0NLSE+sWhOaAKpDG/2bZnaqTvw1sKL5+2UIA1p3APRHtjAghjn61QnGLMaCnEx
oGwVCn6qJjOltthTP/PzmCW1a3VxPb/M0VSFSLIGTSUk25JFpLgyK1/iedDRz/rh+yhNFRfrcIp4
dwjKwIGNyRqMTaZmf1e8KdZcGy+dkHWyfh+F6PDGiNJZJj64BDhZf14tny7ABw6N9JvWzcXoJDcH
2/2Za4DS9Jxu5NWHC0oH4Df4d9/1GCfGC2779xkCWJ9bkpsPnx2aosp6H/fLF4jXchwdOq100LnR
86R6Y7ZkPqMp4pa2QQPCbCXvPrznz/84uE/B/jnCaxrSY+xw09XfJMvopfObcQYP5w9AkL7DPIx5
9uwTjXrBEBp0WEzLiIhVCeMSDtG/PfOF+N74r+SVMFkQno8GhT+mzs3uPYWI0yem4Yz3NoTN29XI
FeuASQICRvywgp8nWXf2rz7evA/sNrZm49yXEzRGQ85N1GxE92rw4p/2a9pEL/su3rG+fFpXLpgb
qAQZFobOKUKieOv0QxrJCAPVaS+o/7hhhe/ryJRn2Zmy6MuEdnIY2AXVwc+TY8ScbxN2b+moREec
wQ9q4JI9+4XPSoGbICWOPmxSZpUEDMw+Ngmx62ZK42mhIOWTpvFzSaU8HRuKyXlEm0kvM3HVsxik
FVOB+IGscW7TlKH2nBXCzTi15NkNWdj683bl7TWzRwiEOh2kZbAtoWOqhLn/Iw2mkXSzHmcOdVCN
ioN1Xf/L56ZezZbPNSuzbLTXHzUsQwr3dnczZlzsJ9DMDPG2Pnx5g7fzOBOa+kTcLWwRNdovDKYA
JYy9+7Lf2hEYlkIVaLnBHCilljDxkX+6N33sIv4URT8tgNnsqO01WMECVIBiTCiqxDQp2BvCUQXR
kj2m7RGF7MQl+50d1Rg589kcYeIWshdV5lLknmvFMiell67vYYJF4CThCGst0PnLD3YnwxX3Nxvu
+iCGmS6sykun9QczZYalQXDl/2MCOJfmAEo2kdw2ZuFgrqrHWU+D1G6+zLdSI0XwhNi9nn2ZN734
5WTKGyOfSpQD6+uG8HFIaBDeXQ+/pfwT5twcq3cjLLEfui/HHIRjIDZcXak39rRYbG4+430mkeCK
GWBntIuPXdFNyYBVyNGN37b2hrbk7adNACsOzAJVNQJbATfrLybAaLQlOz/iM2/QjCevrWjVFeO+
IoKEv9/+M9N/E7YoEqWKFWfxBSUSC5sn2WqnuLDFc5IH9s0tTGHJhLr5uxEV08cEOHd6CxXiOoRL
i0bRJn3lT0W8gK2gf6HKB19kAYMZLDIngcPrxWNHcQt9O9nRjXoUrlStv2nv8g1ep8eqPOGRQYQN
B8+sxkadccx7SvIA/8ipV7TkEXyTV5RG3ICcLUjnlbD4G0OkBlbjiztIIRWMsZ+boXAlY7PPhUe2
ogMvSZxISEOMxlfM+tgn0NPp4xiuFX84niw+8S1QsMt+6zjcTwvzaX+YHtZWb4kmOhhaHzOBXIil
KwFtGlcphcu0+acjnoIaaQdQsPZ4n/1WICrM4QIpGkf3BQlQrLdHnG5ImQbuRkw93FydFB+XCBUD
7OW/1vn6KYNBXCYX+6g53GcMtiz2EvimgMtYwwFtrNXYLCwXZdTlja8VUw5++mqwGnJRUyPwlhjx
KkuodFIgBbwMh8p1T/qwl1f6YPUJqymdwWe3P/YZwPvypZjo5aLPmkqp8dJFt7nOi8PYErfS9axu
C6AEG9Ze+GPujdZlAGevPSEhg7LN5q//esZ7QhOPMfG8dN+XeyBPH393BCcYCr+jjAe9xmQ8UJZ8
RjbnOQVvoq2mQno7BMnS9ij67ahi24ERY3g9KFgUKCEZUqPW/VQYDwlNHeAhiSuCtlEuG4d6IfrO
GjKJOWf+ZE4HFHXw21CqrtrggaLuCZAiygTk0VAjWDWMaODzdA7DuLZAy2Lif+XJRLFDrmEW+6AK
Y1zs1MZBHCCvP4ofeKtWgVwyufqDH98c0mVIaC9ZAgwhr4zNR6jjmcyYor1qwo4lg5cBQIcoZGoL
PywmRSA+3sQ7fKjQAHso6qAXaJfSV8AdqGUWMADbRAQ9lX4imhTZQy7urfsgKBnQ4ReQ5SemKLAs
KqvTZReHY3JO8iANW52mbzDrnaocfg2UnxOrM7zGxZmuLE14OQCqkEk57HoGie1bbPR0pNCwRb4w
NCmn52PwjP3yQakEpwLUC+dTIV+l6NavOKMGb/uC0YTdmhumyE/tg5kGqo0QR/v4fcaebU7WBxcC
buqMJsHwIjoQd7SEfeCNw++akTayawFk06zQRkCSos/pAXIkNPasxR7rn2n7z3h4JaHUTfhNCjy0
7pfKKvm+dwZGqAo1URYzkSZZjIWX7eposCpnD28ISR44NVQNDigIXYoxcR9n3GD81MiXqiu7DBQ9
3MI3mHwj+buC3GAV6e74TvCWxeRN6MBvDJCiEdHyT+DAO4fkc3U/FAEZL51/T+AMK+jv883zUm1y
Wf8lYBzd5nPhMHu5TLZbWTB7COIrg3YDhfhOAXT8gRcWVJpiAtJFpYtXWEK1Yt5Oj/AdZyteRCtA
JVTvii4rTIHzWMIOwG8Al2hlYfxCagkybPvuumLIG3Bp5q0ti4dirrG5Uww4tXCPMmaIjFAYzvAh
OZX2uhpkCBv/zfzlkYmtQTTY1IwgIvUoeZ1H/HOcSwI3iHOIYFVwm+i3+cPt2z3n4cKtM9M12M4f
6J77OzGYIQjjJ4AZvH2mjFqBy77YwLJUSKSgOvtyA4jNSWMKe6nVJ0nfzt09iBoNezDCKQZNO/LZ
mslTd8WYP+Ng9BRXnYHt/oPWr+599Y2JS521fm/GUAYTHJuZmdYLfjKO8xAPSTmNBkshqFZRXmAv
N5V8pmyc/lfvFUHlLQG47uZryyyROZ6wp1R2A29MX8ngE1MDZ/2J74wLxTCjdDJg5y56nkijelIm
OAg8jWZaLCez17q3ULa5bI0IzHTl+OU+5h1/D588CzMzfFrm46C/FV6bgk9yGMPKGzG0LiPGA4e3
fbcOY5a68NLkeaRoDqhQ56K+YgYKwkNuFt7NfCw+vWokDSkqjA69hLPMv05h05o9o17TZF2KIF+8
Da50ngw0CxcPrB19Ck3duV6rhhrcK012r1PZxQ8TEDMqcPbR5ATYf/ubKXjyA2RDXtInLqT3iukG
g48F35IjjbZj4ixfAbYMJgMcMYAzr6wrCNFvYmQNKlSnD8lpJQawwK3OABo3igiaxgI0Nugt6vW4
MMehGE2xpeHm98hAY26FA7beoNxbju96lzDJqTvrS4FTkLWiCziF7f7XbmmSlZj+o9VTGFrtfMKJ
udc+JLzdTDk3pD2ZhgDeiCFweyLx0n72MTWJuEAymJxU/XzaNHozL8bXsqyIgtPB3VWgay17mYxx
pX/EJ06ex1yCBYC1YXBVkQJrEluLMAyfpzM5c1xSw9/MIQk/T4PsIkMMgbXPcjLUwHBwfGkJnjsg
Bi/5eavr6rr+ctiqzKMQuLtYa1OuFawDQUfC0ec4tFqXk5MmET5vA/hRuyUuM8QVyeYa278ZbFQq
G67+67wKVe6UoXaz7+eJKYDuweqNIIjdbDD3qDF1Y3g9CbIlnFmsJqAc0IrRzN5d0gEYAdNmMfpy
sJDE/bly9oB/eEN/5sPoFcAsoShdCGlWhnvxHjR49z5TFs+H82FY/6UJ0HJUMtwSo9DfZmQTM+/c
qDdkvP8FvjUGatM2e7uHSAsNMafrb1uwHl8HbLReuVmG+exL1Y6x1oZx2GPxPWAIdAuH9hW3ks7J
9OqoGvn5aQ39IedSqLo54l1mAFOmyY3MABR6OGaU8/fQmMzUU6/Do4Qh0vP4jLJd608YLZ0BFCjn
pr/dWIO7/RVcO8xUk97p+cd9xcqcuJzHPZf0FxoFliT2+Htrxl0HLEd0LyCpeqzNTT+kuaLrsZgA
UdkoM4p398W5DdFjsr1FYpa553rikrrxoL92s5HCkskZYykgX6As1ZDmuV0mFfxHihMzD95MP2jq
OHs5TX5GuqlCFCVcGOM5+N/0a5+4dYPJSem0Cm+a2Y/rRcX7cljZXF+A9CMgm88Fzw29pAoNP6vb
QrLUlWQ93X1yawSP6tiErF9yn4abidfOoDTC2AYZF808DcORGgJPP6odtHrvuJjfNi27zegDqD9h
jIiL/4uHnCa+MpxsOO4koC0pmCNQSL7bw2zmd+uKLxMLH6rmJ+TTNp1Wg3GF8MenfUfUJuIxYMga
4wuMb1cYZmdl+4WQETVWx1UKmsYxa+KBmozM2sGthHBWcFTrPdDGMKiWylmiPUIc9mVu1gDyltwZ
jAnMt//2JWJIuNyeCeIJjkx+D4lPYOUQiOtIqE+elqA8TbZoA5ncy3yZJ8zNQuRUubHQD1XB6kZ/
RX39bzpbrirA7XvUg+m/33yDymt28PY/y5eFO8bLvu0yLDbtkXuklXToo6ZpwmDRGEwF7EaHYHRJ
AW+gNyXTkUZtzJ4d+fL589JfACo0VFCRZH3ixApXo8yM/D1/Wkw1ql1x7v7+JVSMwXbxmL2MnBc8
O85rynhUQjAS1JWATVj9ei/BVrExVESADRzkV/JZSQw3yz+Yxh1Popm+mbtk5teXt/I2t8MO2N2g
RGSIRe8G4+gBUxN2M8UzF8jPoDv/atubcOAQcK84uwWXNEiDbWaaQ3gaFHbwNIigWJKEym3IcZ07
W0GuLOlZ7ecR9v8CyTHjZdD8SN3yc12oZ/GEWgO/ZX+/YnzMwOMLznydcmAk2xHEwKsvgUwwiX0v
eb0U3yY8Il2JlA2ucXFnKkeswMfxlXo/rjYNj0RZOiTczkeXvq4khXGp4leSn4td56PuZHKGr0FI
asAGBds6W24I03YLCJABh4ey8GrjKuA+Fd7Bw6z/OA6bTX9em7X/IN5R41EykSTKlc6Wc4SRBsAH
7yfO6DLNY4pBaSVqAxbUxxShWkOr/4JMMICyBGjF9NuFtu1B21Di0mBuvGQiZvVILAMXev/ddrhG
+nfCdG0WL4cv+BRhiRG+xVR0rLEO13icqLgo7OZSggMDp7s99+FtOzqlsfXmz1T+cXjcUyVIfpnk
0+yc/UuE5XzqQU0ahty5nCWvdaGaz7+3Guz3vjQf4jUL/7LS8uNny7ZDcnQ9M0eezBi9pCznM2oQ
6PD1oqXZdltlTlAuBUfmSxZwADAftas5kJm3woCEFybYRmICJUSYeAYnYImAS+yu3YjL4GEfyqBz
0W1SqfWALz7hbdtFkMBo8Lh6aXnovdT1h0RcrSd2s1ig+sf+mJMLDx8izsAdCnWpGMCqhJJ1qD4A
+mCPIg+imx4R0bWHcJHzuqELqBSYFybt88y5YHXuygsodvEQm8+XNrqMdx+Y/MxWN7ftM7ouJY7v
UMJGsEGlYqYc3HQC/R0e6xQ5/mjeYFnCdxFoowBOKys9DDbZTGYu8vR+i58UKAlOnICZTL8zvVMJ
TbX6I9h7sMs+Njx2BmSd3/7lZ1job3sEDGNTf8CdeywrWzKo20GRCo++ZwuPOV+C1IPxcE1D0q4D
iUM7c+hjGe1aV69Fi0qBDIjsXKcS2AKjFqDepHcjmpBt02c2lNDEM57WW6+8pIey4ki9E12WBSrc
e2QXfQhbkWQ3V0O6SJ5CXsHeroLWHCSvFV5B3xXGhElj/Wbvr9V5L4VEob/vnIF1UC8oLQjm2NSH
r9lyaqvBJBDqB8A5CLUdhBtfjkwHAOLUNxgyT9CwCmU0XRY9yCDh2EOBpEOQNHU9dnz6zpzJDGj1
cI5cBQEsOvJ/Io2EVPN1p12Yjl3Ubach/qRTga/Ueau+KrRlcW4nyeCMFo7kRVYANbs2pmFzJluk
cQEprvRWWiyfEB/BjCQI2rr2LHnxwqheNk6ow59o9z52GDLYRUXzTzsFsZdO+YrE4TzR5/NPrc8X
Q3PI8MjAAsJZLG4mvhc3rNjtfd8gB6/zoTfqcBTKscNVoVUPplxQ9cdaXU0p+YK1HM/soYslvYts
DW2/DEm4QDJ2A8LHKOJmJF4GD0/3il2C+kYH8gr+Ke2GzP1XVz/cNishSZtMBVipe3V033gxQo9N
axqorzShZCPpEQ65EGgnfjz9Rb5h6IjZ8BEIAH9hId4XzwXaPnA/FHF6hQoskeBXc/E7zsA1jGS0
Xl799gp3cOwkVEVGjCfANJuhdjQ2p1O713R/1XOQGr+hQ8wEicbvcfPMeh875g64SoJFcR6goRCa
Tl6u709VzdisHJTsEjl/PBPmlTeQaITmfqx7h8O2Y99AcgG2H6JngQW2vHy1t1BjHJYvgZKMtXSb
HrlYS23J2AMPDQQT4cERnw4zSduAMew7OqewiZ4BIR46fcdHutuArxKxab4R2O61pXI4iIK6q523
YnVQLcOlEJEDZMUnwMWj4LlfGEzGsD/4631BbB9RvtA4Js5kzKJFi2AAA6CRhxnicOvrUMaQphXG
SrLpvyFLQxnK9JXQTd9+wRNwjLk48ns0ZKpNiNHzoR/XwT7JtTWGIurL5CLQO3jy5hpGPFsds6lF
gTsMNGMPvVem+iGiIwplvPeWQqsvyBRjcAcYNcE4Gmk0F+nYDrBR32z/4+i8lhXVtjD8RFYZQOGW
nAUxrhvLDCImUJCn7292nTq1u87ZvYLAZIw/PjU+ZXZpB/XZg18hudlJCitLm+mM/BA1Rh/iQFW5
WdTBnOmgD/xsIGcfreSD4cEzU/LItDM/NiRzpAwFqB0MewCP6nnkQTYu7s4uTR2Hps/Zmd//uXug
8zzWS4WcNZF2ag987TSJoCt72opxLXJ0Rxpix+THgj0jG6OBRyUWQaROtNw0aKkRaZOQwqxBMMdt
f0V7yD81rIiWqX1Z3qbbFSbW6B5FBDOghku9iAEPO6oarnhONtz9uyibmcwtaZL0Z0YioCltIZ5C
shrY+FMad+kkCrmCJKV4hKfqBhc9c5nntSWu8g94EvJUbblmU3FDMi2Ox7uO8ZteSyUZcH4BPhD7
+3HV440b5b44Y8Z9DdHkOHim8LCjn0OEC5qrDRQuzw5NQPr841zXmz0z+zQlTCKokRTfcXVyk3oO
kB3fVZgcqxVnV65ozvmVSgWrypmLxflGCFyTcJNP0gxlIt1H1vptJX5Sh1GEQTSfrySajL2uj5C+
1QO8vKgCGZu9xSPFEsD98DB0M3gSVWCS5RCRoCL8taR2XpdBpBxMfpw3CjydAaQlBozOoceDEJ4Z
2Tvk+SwodBkbmm0SAuNEmq0E4hwxcYnyw4sJdhQnquvoQx5ccAQT9TRPoIgsWwm9VhzX2omqCAI8
/qdNwZW6r4b0GIqsIFu4y5upboqINBgZsiuJVpppeQBk/1IZmQKP4EASbCUeUmwDUaCRptOjcZwq
FArBIY73d39LGWXbGEjRKVR0mHA1YhNG5quJx/g8rTcS90A0lyJQec9qzvh+5XCj07QiJyJOpj+i
FiC6oUAmivjmdbJFboT6tn6IjiOM7llJGK07RpJsCcjmTS3aV8+IBcRvpYovQ7UoAPbFkEGZj+ru
Y8EeMR5W2oQ99ljOmzeSVFQ8107PovcZcmfakVOxxU9A0oFDVw3FD28f5gk9/EX/ov/4BISp7hpe
6sLGKN6kmOlMMM8eRjkFmEOjqJSlIvnO2h179gW9YFT/NOlixELfOpgVosmKWpYh4iF4cDT/xOui
cLmdAQk+HH5Y1sj/4Vd9GC/kj4UQXic5qWJw/bjpM7/jCHjr3276w/txIH2PY1imhXRHgYohgxbQ
++7x8ksJcrz5o1kRfvEB+pTg1MS69kjtvPmC7WBmhuYVZBBYQligiZg1wHGbLYhlqVFbj8SXoGAF
sv9GhqDeJWPjh3E4lokhIiZhRdnnJod5d76okdsVTWhWlraESfdFfiZFmT0dgiwQhSkypPkJtT2a
iSzK3XJ9J/y4t+yjSOYxGx4zvOjRd3mfgUL3iN5ASZPPeVv9egTSwhINyHNBDOffLKIQzz9zRGvD
BOwSzBoZHyJqk9IQOBTdUChTT9iUdDrQrpZC5hQlG8C01Ats1EiOakREbkFkc2fGpV5A4998KcWh
A4UzhXtpXG4r4scY9OHv7I+1gXQZ61d8AFZ0W6LMIGq9OCnxQOSzPn2Y8L4vOfYd6YFGSapTO7h6
IIVoOf7vCqKLhw0CEjlYVA4jTkpOqfVf5iHITIxZLipF9jZGdD0aOwrSyAuvI6HoxLXmN0QIBDRm
pSApDHmMjouXP5ozIa5/P136++hpVOAQ5XEEKOFnJT6YvfC/6haFbFxDN/M0uYhbauagoNlwzbl/
hEZBLIiCDCnQ295BpuLyrq8Ejl/BiY7c7Y4wxhnyxAPemcVDeKiauBCJL8JEA4Ni3rydXTtjNtKv
3kt2hYvoAHjja/KeCCHv7g6KiNyg5O0Nbs3fZ6/xIilA0q4DckMqn15znAB/DyyhEKQStLTrFXM6
Y7VuD3uM4kI0ik5EHBQVQtMDy5f7QfAy9CvcV2LxHv4MlV8I/huvp1BPRXE3q4wV94Euu0AlRyFo
xf4QToziqjt4vcSsJz7OIdUosveIRYxAjZYU2d32b3mNLiUVKm/tOJoueRH+KStE5U4JpvbROCkG
Hpv3CiuwmQN2EaeAxeFnC7+PYvc4Tn8k0PK1POyBfOM3SxkiEEiYh7kNH8vXcqiXgC/LjrppqJ61
op9l/QrT0vhYFDHlwAGhpniG4m7p9/WaG+xcnSvziC7H3MBsoiMUwS0XTKu4SeM+PwH/0jU8B7y/
J2EJp4K2OSr3fPJPk1oM/GZAazc0bJCNZg/P5jUZR1jN2nW+bMyx3ixka0JQJvCeyJOvlh/uWaxT
JsIMIewCUuOe2AmwW4gZXiTh9ELaegHWwSYtmPuQ7YifQbC8k79nxJCFaucNX1tbOilyX+ZGEiVN
4NEa6vzj5FwQVjp5c7NLv8UsgFMdm+YNBR6Hps7RjHrCz7GyzAb2ddknbmaJPQ8cmGkec57YS9Ie
eq/CAuMma4TQTYQnqNz5A0/QXBkAMGHfYXc5D/RHIJjLScJenLz5qOhMVsTPSzJUGzPU9uYtQ8b+
kVlegJ3rd6x3fedz6Eq+BMgY02hQoenhpL3thJ6LXiJHiuQNKxZ483TLODBAhe7wdlgMEqFvgqBb
ZdwFGIqMCdNMP6H1llhJb1ruhvaVtk4Eghdgo3yFYCez0cy5mUni4QdLOJQm4yLSMXtCCbucYKFA
3YQqtnR5W35QDj7QR3GHw0jDK9hflhuz2yDiMqVEsoFQGHhpBSPHoC94iAxQXeUb8JRwu0k+ukPc
ORKKfJvSNeJG0DXXiwy9A6Y9eOoJaoieM/Reu5pQMIAi/INosZxxeN7dd0OjO3/PAr6+My4CLnEj
Y/z67PkvzouC5kfMWCljeyhBE13okO6j8YSMw6HAA3KbCudSf9bF44X0N6L31x4vhnYejQjZdQmU
H1nt2+itB5J+P97exi0zR+tyVyPCZJS5WYBMatqp3uDYC26nhyFR+iLgKLPnXb3G50KMWWX9Bz75
bE6Bz5QtuTsW+9EGuttmVxEKASQD3uXQbVIZZTz7Z/zylRnCKkfi1UFUxtXJhGWy5BX82g/OMEB8
tE80aELpDTGBdg6tykOXW2DuB7hdgF3bX/1AwzGhJNxlVGq7Y4s1BATCegdv4jVLj4YXYj5xScDr
nQDLFbKFtGo+XNFsBxoqcEOl1djbrZvbm/ax0x1uroQD5IZU0lde2nLJq9AvmQZUTnXhe75aJdhV
f4rgxKcrmGmtsQly5mHRGWJo45N213XuP9Mi+ab348X/JGRGy7z+n0Zjd8Fj90aSv24PH9Z4YlKD
sT38Q5GMzBqN2nR5s2tJYx3N00ncbi77iVsiPRSGHKA+tPS9WJkJ4mBIm8fHLpMGf8J+4FNlTSpc
m3bzMhqs23UdSKgzX/blj3fxgHbRnmjrpYjRbo0nE+Ls7V7I28WG1IerGKAZMz+iQqCmhQTpK3iU
/yX6kOxnUyWdnGY09YC+USiS1KhC0g+AlIAgdoccNDYPnmuWAukPQA2ldR8wpJ1mbk1ezfq7Zulo
jD42IbhcoJL2WM3u3M9xNbAfjYGkaAiFHJV9N19Kb+uBYPxJe2C9AfAdpLeRPsQrxfaj9peZZCK/
H/5xeFU/p305PIr30UAznocBq4gKjif3Za0GAqbxdMVGwcbVIWuFQ0RTxvtuTvbbHdUP5hDJL57O
cE9wFRPTAiVjZYI3ZQiRbiwX6zGBvJMtIAkRBcQOcOLmaSdpyr4Cszhhq/FlVb+fvnRFuJXTTbct
UEC5h2B9f93fhAB3CubZJ/QJMkWAn60BJnWZTuLrWL8lzxCWZVUj/q9wLnJdUQdzjiwuU+RhnCIf
1ZBzA3wOVPK1R0VFhodidtMseF7NnBXrgtSAcnB+Rb4jL6RBfEe5IXTGMsqvY21zWdwf2BC/EBTC
G5EKFusUCBTb391EeY70Gt0GRF2UcrKtcRRQRzGduBP3bXzX9Izza8EZH8cgfTBmv6RZVd6D6frm
3eDnZHPAbeEhpKefkwq7t9UxEjJy8C0npkQQMrU5XwsFfW9icpz5z8PPe5UGxcqEK2gDwH5Qd15L
i7v9ICQItkoIc2uSDEDoG84CBGZERPBu4xGHdA7fi4KNmXs0annJCHZYyJ9B5/CFkPzlKTxFd6js
T/qNxpw68xYVJRKwE4aiiWI8a4qX7MFO8VlpYOQqQkTpSsNr5GYjd0ChSDzhahH50aeteRQRtTtG
nNVhL/sBXV5itTSVacZ7+Wchb6OqTSGlVdUHO7odnl63w1uF7oNbczqC+FBDFak8TzIn12PK618a
7p98ZT5JHptzX3Ur6nAgWhBmAS5QcYsgGt+PQl3E1qFFy269bYoYYrh+T4z+Otv9VCyBw3Ue45h4
iuYfp8OqfLqeRpsvrpf449FxY3a58cCq7KlTyZZuBuC2BOZXaTVvTFhEtF2APaF4Fvf4QpwmvToi
mIBPXUh1VirKfxgKZ/SCPYe8wkg+wsKH5W28l9DFGlWMwHC7vjkQQAZ5bLdZRf4AQlLEOyFyCta1
Yn2nriHonRuEBk9eti+HofE36zZZqES8SsHWNZ6luz3YoDy9DA2xvCHrAv+g8tMVc+twBdQJTwrI
gNTOgMxFF8Mw0wuapL0YH056UH6TwAiW3M0L5aAHL71d83HKuc7boRMfKEYEJM7cUxAGlU/ow5pc
w/MEbfItgVpywZ0w11Fquz0LhxFXCRFA8PO29sT6JE8shfh8e1Ybc25atKTT0qMRqtFSMf7fK8Rf
chW7ivrLlpzRL3XrtN0BfQ1QY3NP4rSA8qa+nRKhFo3j00C14YjQlIag+YmPXpITeCqKEQASDfoh
k+d0gGmMSqIiqipL2DveLkLx/G4MgjYdBUOwF5bE9Qd9ZWYSmr3EfemNTenufH6QaHJ8CyGfUCb3
OOHqpF2A1x/xDWO87WJgecpA8HFefZoHOT6CFtuKAK0HVDUbn31/JfloGliWOnKPOhQPibTnilmt
pYjoUaXvoJnXxpvpkx+CFJ1zd+gODWdyKb40b9dYXT6mN0R2GY3XjXm5G+PdyIKs+qB9IqS0Naik
WDX2txeWL/3KMpXptIYUpcnJjQ9neHWKCAvOV5ctWGaWAZhN1qYPBysWexre6SL7WLIhAPOJWTd6
A/5SM5eIJJkHym5gvRZUz+XPLwDuPHqOop/syTDgPYd76ieFMipQiKCXjQBmHHHG5FxOLi1+rsGO
QaFD55rHE4CxZr6lvZxyPUHljq5m2YnUiOsJPgmpPgcvOZOTt3MPgMYEMYPQBX/LtrQAJm5jHU1w
yc0r8TkrfkfOTmuPEQN1yJRRBf/mGDvMMXMjYwblM9Z4ju0JUyMbFGbqDXtThQM2RSZoDoU+CPRu
tsDTB2ThRKubP/jLXURoWPC4rMZlR0IMYY7elkb42X0nRi10F7OrDSTxRuvbo563oimxjh6beyK4
+Md8bP1g4RV8oCTxwSo6g6SZjklKQKW9ZZ0XmsIe5DCy7544NEZm57UzsuOTL8LGgpmaNErEso8d
CZ9gruypoDH9ef3Xndo/ybkJF8zVw2OHxwM2i42C/7CU9IIzMlZPiAXbsEy7IU+q0A+OWQYxXbBF
oWSIWP6JUhaKP3EPwz8eIdMrrAgl+t1L3Ky/JuM/hq+JiWGEbB0hSYVMS8U32c7QxMqoQZAuoWfg
Jct0HnCTMWZgd+ASAuJ8pqo4aq3BjOR/T0UmjOBvk/nNFBuMy1YIxv0+sV9zcmGJm0uSXh3l8w/+
Dm3OzRNH0KJHeyXn53CiLRpLTfL4tRmNcEzL7k3f3SL83Ln5SJMfpmTW5tecBkFEljcHwg6aBnPQ
crBAk4fMEldlIO27EG4VD38dFtaHA0GQwZnJ0sIfGxSbRM2Y76iMH+52SlQLMm+GaI/pluQmIc7c
wdOF30X2NfiLteDa+/trgnoft5E95painJxTFmv+FMGVMLBOdvmmQAngZRFhDbqLhayE+CE/CPCB
25QsKE/NdV6MN/TiAJxOwYja7CUf/IhAZRynov5IJC7BOx0n7vWE2A1AbkL4FGVqXCNEAQQ19gmE
TAogYbQxuqBQkeL2QNlHNlNvq13Ttz9MMQQhS39pW/9qvtEmPkWQ1gakgD3YaA4UdyPqf23aBdFH
/d9xa3I80E/FOCiGuPepTEm+GO4Rav3QPOYWotVn+Ji+aa+yAaiKv8dDH61+ivk6tYjuEQWCJu2L
Ewt4g/EB+8cba4rk/yoYy+wk/jo6p0r/YPVDn7fiBg6+OLRfAOwCOhgmH9pzSuox9MlqSOboH2MT
xztRgOyNUJv4aG/o29Ftjb+WwDS0nFUCH8Ap6fPsDXF4TjD7vhziV9cDY+KUJ5ELK83wVSsYDL9G
wbnYnIcckgMs4cWyn/g967HnNh4Y5UrERT0PeYqRZ49aDlvpiTSyNTMYhgUGMzjJi5ELZ+kIPvyW
CDfQhEnAHHcWphM9ZwSDkvWlPZIclzwEcaocKkgAsPKJHklOeSBqajp0SFylwq2L2IXAa/YSyINz
48hC1cFbFXkgX5N/SYa1vuCftYtSBx5+IWtAD7coppznIF6r50l4brTR28wzfUhjKBaV/Yc3JdYA
j0EPICDi40EOKkSa8qIFHGjmVUpYBGMP5Pxkw5gWYUmZsbAgHBQeQ0SxBq5sPB8gUABGfZ5yhmWR
4YDGAG30mPz3DGaKGTl6wP4fCxOmGOFSDv6brxXecKzFyHz3H0/5eyaTI3I+BD0/6Bmq2HN2WVYR
4ZxGeuK1O8BsuMYJ73U1SF4AjwgZYD15YiOvQDeJ4wUag9o5bvoxenMsljZgJ33I7N/6liCOHeZ3
53GqFhkcqkjRGiya+cv6ElL2cSDtDj0zForKr35ZFPaqmkuobRAAHM5HIuTmf2RF+iTR8Xa4GCKO
IY/GHqOtV7tDE8UouRhoXhgSSF/CbDp0kv4WgnHrs2fUYRb2/C9RhLD96vlmDml7HXB3mR2LPPrX
0trwsDNWhKOkf5DmCA17OJCBRRHF1+j2cn3IDI1lbcP7hda1YxmQYCQEL2Fmc7RcuBDZXhzJ6CK4
Rv2V8M9dl2pIXD8LVY+4bjQB1nB+d0Y2Npw5TMcKz75fpd2feOpQTZEJppIsiZmbYld+QdyoWNJw
mTLI06w+L1c5GtsRYOpVW+2EO/wakhdBKI1oaDa5G0YEHiq+iO4p0KY9rC2RU+NVO+XJuaJJIBoM
f53Q9xDwsoBd15HgLFvOpG8kEXVKQBl6iBTvyn/IlzJ2UjX0e3KxxshwsXpOFkj2nBtJPTZayFRd
fvYvdjo8JLPLXnnrStQ7qgGqUJDjyrqKPlt9zBEsgoIHwFt4xKE3KGx98qP2V0iZwXZeZkVIU8fU
0uj3Az42LXeGeOpR6tg3b3TXB7De5F5zxs4ebHg8g8jQ8uCCMRsXDQ16JBXwbuuj2MrMISpOlkCL
DVyD4nSB/1gNFzs23JBxAxSZLkWe/CPC+OQm1EX5TJRrtkZFSsh31TcnIshEneaz71zyCs6A+Zab
i5EAlSZubveFoaoNhz2dyf6ZoB5D+09UDKCUK7Eb5+YtvkTFsgTMyKejVisOT0I4yukW5FQmQlN1
PkuZCZsjx1g+oHjHvHpQ/pu/uYqoZhDCdlfBCEtBA6RWBZCt+vf0sADm8CCiEe/w1QkFbwaEQxRS
sXyZDu4Bi89B5D7ig4nHRHyDVzKmLUu+In/lA5IkgvnzVZ4CloJWZX9sC17lTuyceovM7/tMHujo
e87dRdjB29vMgurMHxhY0RSTFXAL7u743PNT3k5QAwR0m/8DnJOaz6hFf0JyQFISKAnyjfgDBOiy
567QemODpkByT2qbF/g0AxnntLIfP/ONfgo7gPea0UHjVyEcXqfXwZeA7yMf7CB+gxfTj2PRkgtj
Nq2D3FHsfMfA7ROgyVrzMWua9H4xa9+MYMkpbXf0kVKIZVBo9HKIOQhGpL8AqxmliVooelIpsE36
3mRKJY/R+eSjE3AiJV/AQda55H6QQukPjyGCgGECFAPi8f64I+r48DndSe8ql+Bg1axOt0vCTsiE
keTNh94vwG5mIV6QkIIYaIHdyGNoh1Qhaw3zUIFwSdFUlNwYVQTKyiXtKDFq7S0gPfosvuYWFfxl
hjYeKSbjgs3XQWnrEG63vugKJxIwZUOuNnp43np42bRlNlfAwS2/o1JdWWOrGO2eYLZzZLrcvLxT
b8CO5E3CkwmdIMc4VVFci3eHJhNiz6hnSGnsd7yG/7ORFr2mIxW/Rr38MhIdeRd0+g8qmtIG2WhY
QiVyBks4CPuLvrGMB07BiAA+qvKVgEupah24AFpreiuQFTPA/eY9L0f2QJeXV1da+iCuetnMwRy/
pQcowP1tny/M15WIzLyGD0TjO24BgjAvFoL+Hpv6cEVdECFwCAcmuKQYclkrhDPOYKwHDWK1cVRt
fbmxO68lYMq7BVbCQ/tmIiRujb63WOB1OUnE8oJZtiHoplm2Fjr6z7HnKdawEuDrzwPNDieHRieH
Ek7kw17zPGXhf0Ea34cUCZ3xczuTj98Np5tMLgcoX84vbhm/lRrDNgkkBBYKu5PHaDsESyNxEOnq
bzqS6R3BCc4rjgrij2GVf5fkVkPlyUSzCt6otSe2SHZgeZmdARL+UG0zWOASaWeyKRPJl5FdRcr4
Aupyuylt+n3mE5CGRZZCMMOciooJbqC4X+PuRPVNgkDPniyRy9rFuiZ/YtPq+ON4HtglqGPZGpKp
Wt/pm0+Wu6EwqcO23pvrpnC+6YSgd/TqBQyVDDD/YzAR/tDNyOYlJJ2YJqmuouWqoOuXSkyNMHFC
ZS20RsQkcBPjaIlRYO+g/4iq1Ucoyn0OMdN92adLw28JSOfsWOGBEIItOjAQbjSswjHSx4bDc1Lj
ZIeLgb0Ouqjd5/jInt6A7OJlu0Qs1C3vuwPkOxmByly2JK9vygK4OH2M64zlBuErl3D6DGkr8Fma
12NiSfpsg3ZFUeNz//WL8E7uXMRsQfImAldJW201XoKViflfE7mDx5/DN7zyOixjzjCmMISMH+K+
3VUbtScJnTcytx6pawNjCDLyskFokYZDNwGYZZ7kNu7WlKKLAU6zoT7iiGnH9RvzHSNG18kJENQc
IyAmU8JteG3Nr/olylyoM9grTbZU5jZ0LV8sW2Kmk84tSaM4cpAkSeItT96s8CD0zWM3bdm6MaUY
/ahvP4MWxctZ+FdkEMmOBBtiVaZqzAKHFUP48KApnQ600+3HFaPp8e0rsUq/BhoGumdJo5xtCl4X
Vh0haaaUwxo4uATnX/TLldsYryA36/iHLp08HoxHXPyL9Z6Jj1HBLL11SIPyhmtxW+ZmRj1cNu18
FYUIZZtEAIkXCS6cAca+qgDjpmidEATrvatB2qzSEezOBeYfMcLqmmJ6cF9fHLt8EpS/IVh/ZH6L
TJI6cVblHqO3/8JTKhzg3ezpb93xfMvb9Rt1pz5ZqyzdFkD26GIxO1OU+5hDpmTgLYbsfAqKsgQM
WhkF/P4loXrzyp1AUoX+hPIfz2HtX+SxsAG7S96IIdsYiArphDOQZ58db80j4g8iePWjGLM2jLKa
sqSVXoIWejoiOLcid3LEqVYy/CuRON34ZPm0xZoq+Uok/O+yHZCdSttS6wAwa+L3I+tvOrCr9WGi
X3cDJstVQVXj08SZjLletknfFQYhgHoLngcpOgEc+iupOB0KEXWDk4xv+QGklJw+HpCx/Vse8Vuj
EtmjBD899kJm3Ew/uSbNc/fqYNebkbrSB6upgsznxKOqjwVSnLG85rlDL0ZLVOeMrQiQVvz7YC6K
e+NodJ8Or4eHy54dD3Y/N7cEOjB2TJlrOh1PuZYAlc/T/UT0Bn5I42HFtVOG2Rl+2MJwytnOqYlJ
AvG+jq5jAxXBYpl+qTQaMwv0Q5Z2gOGOQsGeSFKIt0SDEoBL3PI2FNgcrtBvyN+6TKkUZVKp8DLA
6nfWI1LIbmTAInbbVGmLhaOkR0hXEiqpl9Xuwi9IpNdO9qpjHR5HLmAhibCdNcn1o3BW/lxC1GAw
zBX9lwRNYWSEomBwQqtjVEgCnCe87i8mEoAliLBDrRMpfuX/0U9Kcl/lff7mPUo7MHAkwUY8WTna
kXrHP3FxZWFJxj7QGdoOQuh0bFF6l+kHDj6+Ot0MHjbjJRYgki5FtgWmT4sFFx8DemjUyA75tlOc
lEzQ5RLu6+Yu33aP5O7Eu6xLQ0Ty+H3sC1j0Gb6b88Up/BGA7sX/7QYWaYIWZ3HPEVL6u3ssU3DV
vkHvjigU/+4I5yo3pbAoVo5sjO0lbpwTs+TqJvYi3lUQpsBxwKL4YiT7Pp+SNCEqFdiIXqbiX1b9
HcHlrKYXDnKVhLsawwamRBA2hkPAvaP40a6ILH7kyRRDoOwtdwyuuJSwRBvnK4tyw3QFqB5vZ9lf
/4Uu5H7RVsVDf+8fQUP0uocyESIloy1icixlTiDZuzCAzD8MAuCr+vnOsvxxFFhBUedLEB44JFYS
uCRYGj5RVjIcpQAo3Pj8FVdGdsQJRhgrc138XrQhqalYfchR5IXyX10jQpuEpERCnR/045lqIRbg
0ktk/GGl27FzoxIJ0CLhwQGWMEqSqvu+eBvx3coBGQOqyKwQiB2myBFwPqUOQjYzxJ5wDZFac854
Hx/HAivmm745ThoehwOp6YR6JgQ3zUQ0NbL4oMNntATduTBFDY5JhdgCbw0yDLeFhX84zCFEkcUd
OVPzzi3Ihpf/M+kI6s9Xlw537FHsJ8I9TLay8zNrwNjkxQD6tvi7+oUlRID7y8bb3jEdC0V6Djy7
2Ka3iGEjETk7H2eiSecX07UgUagx+a0SmeFiuINLMIViaYIwDbAN4/VaOV94NhICvhLsMgRTGaOA
Dwe6jFy3aWtXqbQa+jUpSi7MDszay2lIOK2oAxO7IuYCmD3C0bdYZMqpsiIZx+FBBVCrbR7RwfIH
KPudPQmHFEJfwS3L6ClatsIt3n2us50teGOTmki1ECAmnsab3SeUnIsnIG/mSZIIiXCM71b+VxFq
Lj4yCDvi4UhPjYeRwrbOdwxrQmZ6aG9VcpXuh3T14Hzh3YPXagFPpm5kjLwXLfyEyMwIwODXZtcF
A8BwsMzuECvLBllQQc7RCxyK99qxXA3mAwKjEhRD/28eRqrncUkkuNescFYaQyQ+y3JGY2lSMHRN
n+l2w4wrsM2Bdp9P1pczNx7Ia8wHioSJz+x8D7ezAoTOaryx/YkamDCb/DWMOJsGU9+u1lYvEdqH
GsofshYIsXZGWuab/ObnjBxWHfKcbBVdlkiGJBPQ2O55sl8p8wdtOMcv5gzZ+tjS8junu4gzkBuS
owrayPrmRv8O3/4gLrk4KKtXOtyX4POYkwAE1HToPZzR9BZc9UUmgpkx6yOUuWiZsRJ2PuGPKmH0
OI1FnBHh5D6AG3S/yiQG/AoABBA5idnbCUilXO3JGvlmRwR5JiCu0rK1jKgBdJP1YIG926IzCWR4
3f29piVqJOF4wkxghI3NFXmhRtGOuAW+hP+BYvJvb+0xWmznATVkcsTyikFsVgNmiXO9WSo28Xtx
8phCzbPn4Bw35XXtFrSDjoz++X7AHWdV8EcYKowUNQgZDq0NmSueTIKuQbv2kX04bUiYsFmPuGX3
3Fru9Sjpvcy8bcTABUC/lFBRxRKtZn1P8YazukdrAVE9TKtQcHjzsw0vHMYijOMuTjt3OKtWKEzj
0pAYeLdcOVz1gubsgZu1vB+5x7FHH6vzAHsn5zB2xbtbUyqeBWKFMVhBeX8TSLBUmEpjmZUWs/5/
iyneJe37V1E9oKxrkyAcP2NausSZrxJIlRueGCZUMYtgVjQSsuSIWO3Cp31bFNqE/yQAzQPuuLe2
ejutc4NCa7U8FOmRP0teZs4ZqNDmb5GiyG2LDrtBXcIPTnfGnHe0BZ1FUWSfBKSvdZkpbKjoypwH
ANnmYrDdL6EHQTFJreXG4FcT2ZnWz7650JwX/xpf3WHSm1adeB9wjt6+eIlZQ4T0SR8TSR1fxKr9
m+i+6uD2hBWb8zADXYPTSjNUlTxPF6jwO0Ujqn6tjR8oY2X/+pbkFlfjcTW3+K/0+76cmGCB547j
EClkw4sD/evd73ghDoUOz1T2MjGBXfJbs/dqpJLApQtpMSFUhTtJ5ARBYdzzgsnsgn4LKpMcCD1f
SNAM5JXoNVHxrJGioYMvA3RmZgtQ02k0MTcYyQDAQHNdoeEip78mDYbDh6mBZx5xsrBQzitSxHh1
iQMgt2qdOgOLFDeiEBr7af1MoojD/6Z4nPSDUNBbQ43Dj+wBjImvWkOQmP8B2j72tQWipxHa4b9s
ibtwknZTJC8EDbEtNP4ozlBELISz8WtMcFugMtIJVmBEGoLIa3KKEJpgizE/RrXq+x24EqpA/U50
NScQcwNhU+kVeUpnX8eGEuOj4z5snGrf+PVfjSNTqD8oLsJOApmMco0y8Iq5WmO6hAAklijnSPkP
1Fqv1VMn4Wlko8eMAKCeux7VLS+LMD+MG2LbBheycn0UkTjMHEyE+5zFzlq8zesKuHZdBG+n9oWl
vAvRd2sVUhtm8I6Z/Es3GRsBB9jTqwnXMhWT6ABrR1iMv1LYFGv7mpRDYqkUKLsWEA1ejbBfkmgw
lv4XhCKEE/Zl2AMbWot7+XdmqjKZH/jBbVIbcbUthTriWBBzI6A/ghYMckKRJuSMuoRSmz0x8O7h
dzC+XWhSEUFR1KEaN6AB8WDVAFdfAFOEMz3BxYo0LW4oXvg5PLpq11Hm97yMqYo3BeJsEinfFgo4
icHyww+K5hJzNBwiE4JqKQisXaYLrhgfZ84nSoIqOndc6lxF74qK1Kw5+GB2ZwxbDSyWc/X5Tmhu
kGWQAFhMBQ2F6ISorP78FxDrPtpc/3pBwTNLmgXcN/mqNrWlhnIQOfZiZOG+IdqgN5Ui31gP1qW2
VLl537bHvR2Z32T33dHxjCMjPvO6OuOootnUDy3a4P5CGqeM5b2IGTZohLoYyVLEHzNJQC//bUsi
SCtXtTd5PsOkA90scgkwp4v6yTtX7W0vGtwfIrusxpOMaRUJFOicmaO4F/H8qjEaaVjiVqOQEi/T
A1jY1pp3BmYAfJr1HULI0MKhGLEYdmCgRU6MFpzk2Vc7bSm2pD703DhHWioF1sQPz514I5oGWlAz
VxcMr1rADbShQprX1RUGUtiZmW3dNc5YYSJbL/0zKL2GkuetM02e0QAkjk6BL4Wiqjnnre2yW1gb
HcgBYjtlBtpFmEs4MX2ntnq4oDgCdN+vjTXEHaaYm7f1idbMreRJRDJisGQg1EPQu5uts4kWKbVM
jB86VCPl34v3Il0oFr8JUyVzLol9dMzcPTWmVwvzu/ihruZCZLFh92s18EEQwv35jE7W1FfBbC5K
cGNcRCZh8pie8rFIkYB2afm8swBRk8mv+KKfwUkToVkoNL+z1tS3GsnTTmlFPB/p0TwSK4OfhWDn
1McyzNuYG9Uqc2gYQakhB+rgD7oYLyTA3ozXgExsb/awEGEgk3gyg3baERyg9hqUcFy/453cv/lt
NTboJlfN2RYqpIvsGa0YXnmiz8RtAT/4/4jo1tDGx7PZCys2sWVuTsaZZJmBqmOQeYS0SMaVhRtH
AC1BUA2MVXCJcY4c0N0Hq0mhHeLCPh0CGydYJExbHSaW4RQ1ubmreOtPaWNZ8AcuCx9h6u1M0x4H
GkXGX5CGagrBOCjsr/C+GWLFgFInB+AOOfNZHdHu/rT7idtE9GTJeorKnaYs/txMsU5S0oaFEI8+
vKGZ4ojin9xQE3qmHYG1pYx06Pe9Vg8GNpdpAznGUOJ3oaAJrxbxIhAoEt5z+/P3pjiPCAB6HPSU
tf2HBw+Fqys6exPnXHK3UzhnOCMtXN/mjdlglXvPgEF8MlAgE5pMS7GbHXmAW+MPiMLnMvNLw3SM
hLGQ5TzxUjo7eAq2ZzgMnlJ6/Hbl/Ge84gGpcM3UYHLrm39huGZs0hI6fL1hTkUo043nGEvAPclb
r6njThy6BN/eDswBjoZjz0OHN9ipS56cggnb69tLX3g0R9oxDEPJtAbWny+CiTT+1zS9c7g7WZKW
RoogUqzHr5edTGJuwXd4rvpastWdM+/Sc0N7bJSfJPQAWyNLZ9ApkOJm6/PukmeniZ7HCMrEi2kw
q1ksAIvwGlDOAMXFY/ujC4TXXMLAT9CrKLUrjxd86m6qbgiXsFPPZKsfUA0OmUMKsHnZ3E05d1La
7PhAnx5MQYOkBHAqvrgHE31+Na2xWxRgtE2qqA4SKADfKC8WGAYMcMiP6zWpxwPLcXjiWBc8EOqN
z9yMZCQztHz0GMmt13pk33bxeG6vVjTw7rB5UtVL59yxZ7EBJ/65Z4gqZM7UoqfFJreOx2d3bJBJ
8OK7+aQofVHsoM/Au16SH/eZoBOtfFYV3lGIkojNht/+autwSSoU8tCz47WY6GTw5f923JfLqasw
gyB1Ss/MlUly7CNQxvoMVEYEdtg3ycZnHGHJW8vAGEpC6fEDCPNtoExgs+UNh4PwH0vn1a04liXh
X8RaOCF4lfcGIfvCwgkQ3uiC+PX9nayemump6sokudI528SOHbFoWdYytzPK5vqa9tdMS0nPZc2p
xSt+w/RXu4se9rcjKzwixiMzdoiwmAGMpjbuVQ1FAQKZCw/gTrFv6tx8c12oF5IJ4gk0xPpe7OL/
9bCgH/iO1T7NWmisMkfQOtOCPM7jgULwqz0nZe9yqrKpSnqJoSvx0wgK82UlK2EbVB+9+DOyVs32
ybSv1IkWz7ytyzRXjTU36xPNOaOqI5ot6cLXw0dMY2zF1eJ9/KXIaCyD+kTyEcECTjI/cgI5kunU
AQ9ON2HUP5O0pEb3UawQxG7fdFnn9Lk2dy5ETKBIMabGDDV6JXVnSuFNuMtRvSSnSFYPxsV5sCj4
zKabgXME/mrWGNLraZokbAp87JQ5NMW6ACBhWs17GufF7RzWji2w8OT0Vq07+m2dktKH8lrIQVwz
1kS1Egd12v8sUCkDMhgnjg+SpFFpsUgsfOaFNyf2loqbXYuW4EFoAx91nPrgJCKu6YFslmqAPZEF
iIUZLM5zwENaOuL3tV5w/rcXawcW11jbTlXXX1auqHo0DkRinXXeEIEwVwKyN8kzeyGCxEp0bX1p
iNyENW46UxDVgZ5QlA4BFYMYmRI2qoszoLNjvJgu8KSUqmH9r4RIowpHRFQxSGwod4BLorDtuRYn
/ROya8umc/Lcwce1WN+lPoaJF7DFC0oIs8z1MXRksdnVRH60as0S5Q/oj5hFVFbNCYO2TPokdW5J
gdBTnwi8kgCOmoo5KjeOh0WRxlyVKygMRdFBs8B1pdRhwd2yMEuIIS0JxsrZjw+mtMX72QZ9/tsl
wjkUPZ6PFW9JL8TvkNKP8PFhYW6qjjee/mTaLTbCsASqBo1KEsVAGC0Yx+GHQeUc2naEDehTdf4Z
ne7NYfTDRkCx+YU6v11hhVrlSrojUgADlyXvWSQguBL/d3slo4Is5CX74xZ3BY8MTNBxupa0OAaQ
GiGSbp6iJ6xeZqyDu7Kt+e6pSt79RKbOpr0VPygfMMVO8KYxqNCOC3aUSQJiU9czf091M3/nKE4v
RtyoRmwy15SSF8gCoEa8eZWaykEAjuVZZmPM/MR02ITdDp/NeeUt3mp/rD7jasIj4hRts08MD+Ks
crBZ8pa//NeWO+SlEhs/HLXYLYpjQLHLsYljriwhNz6niG3HCUKFrOlT0OVmPgFCio8FiDmpkcoJ
+z/Kq5oXjotRZLGogsddMUUrd92GjKogbzUjulKRSylv5wj/QTlafI1JJwLsSPkr0YggOuB2aMuC
J4oGAduGYlmRR3xVKE/Qu8MdKXTqq2llSBX4I4NxmSFOYF3DYWMXZts/GBwaASNa9IREHSYiyngz
5mlS6KjzBqIKJKzIpCRa4UtrHYh3Cfd3KaQGSpUHxWjOIW89MNp2WdY5qXgRjd00IHRSzHCgkd0d
sRBi7519ZSvz3dLbiGiL/7HDtoJK7kUlIsZFiSIwJI0dzOeGG6PTw646FQdnVGi0MyHigGQ4hHOd
2FYMeQ7F0Bfm5kfi8YFGs3KoSI4agnoJRxxeIDT+X4TCfD8YI7rXIzbgLlTAYiU2ynrG7hm1DlGs
n1uWtuX+s4fA+R2i+duQZzKteKx4tRPIO0NDNqVdX2MqH+hmZA5HzF2NKPeuljK/mPMH+Bqlwh/z
GvrNUwqlUZ89XYzcEETtq5tDdnZn7AByUDA325zd3XM9Z8AQ/dscv9K76lTi1Otq4B3V3T3f7SJP
uXD3ufCYsypz+8WHLrXdKIApqWNsrqUAfxxHq0ktdkd1XLhzTw/aRVD2DWzRYTOyBu7K8wm+xeIe
dwsQ3JAmSI9Mkp5tbnQFiZtA8Tx6IpVMRtPBu5xadEy2cr8o1/zrMP3R7F1vhaZGQLAfMsdYgSK8
FqtSBySaM1Y2KIrh8c442H2KxvrOmyY0IXGtqHoJac60zVPaU3c7mt5FZM9PDj7HOmGAmIk+OZIQ
gwS1B96jEMwg9s+M0W5Mf8Zi/QaP5OOebzv3yEvUDu+T2VEstspwvhWKB2zK45GNYgKN43LNUdDR
rjsgC0wmXv0QjFPCv0V1XTwCCs0Ckm7MnwOki6FoguyWsgQRJkqxc04wuOJSjC1dHxWefrLh5VAG
gAWmVs3whlpP2WbcdLbfPnq1dKrT3Di5ooAlkhFIDR9AzPDdLH7kv0TwaGRinGjVeFf0sOQy3aHX
sYh9hf/Rw6ZRKrzDEG0iXLd8fI92j9AVwCNhxnKJhHfjr9yiByK2Ov1MfHcusw/FUCkkKgfkGH4n
GtmPu6WQ8MF3ff81ryBfuO4QpVu3YRrNGpg3TSYiKAQOVZ8loRf54QmQQxiLBx7G49CVyyFAFhIc
VCYftfjUCDdMaV/3VEs5MTIIKH2fhFrYkppY8FlRMJGbx2RNDq4F4qD5VUXtlmWaVYMVvxakYKbH
SAQu7gxKRqIoFEIVVAQaW7bM+cQX5R80SuAG73p8z9EceVhbYQmPpfKkCHThI/QNvwU0Jeoq/upM
F44aCAIFiDOkTlgWKwZiPIUkXbWeQ54QfwLvpBOoYQzaC9YMRXsLpY4TxmwMjOmLL0OSmx9usnew
JvC4wZaSGuIsokFU8xNPmkOfRIu4kRjx0LZzIuHvwXVUkvGQOphxqQT/A+aEi3qGyrtIly4/AuIm
dCJPDktMZKMmg8jv0sRQ/Jf5o4CWdQFXw/xBv+jhTXGBPrS4JvJxJLGU+bacSpbLfEurxXv3i4zb
pMWyF3NQEiru2EpoK79zzwzoWyaYk1KFCbWeJq0tOm13O31RKWgqMr0lt5bOUdSZBZKpVGCuat2I
lOJrsiRFu6374LQ+A6DM+tcPQnl2qbVUh9E8CiBymrMi0Mxo5stxUMdtHm8HJSvpdf0eK/WWLTQO
rihNm11Nj0PUUoOHTQ+Tk/xWQWenat1xM4lWNaNEzivlvybZZB7x87YKyxhTPN1tMgsrbHEywEhT
fUF50lSOrKdHxLK5YsDXGVQNMu+WINRBthOY4hWLTeJBa1nwRX+7Xx3oHAaRwPXZ4oBpgorj/TmD
XOEE+/BlnXH6ce4BgYRHwN5nDSrSIun5yuOkIRmgtouZny5UdbjPL6USd/2mrKvG7mkftuuaeJC0
pH5ELpR2TbGKM1RiqXlQcvB4oAeEeijshmrhH7PMPywIDhSnWNfzlhCnGlDHScSDbwq6vaLuZ93B
kWvcXxTIO9490x8bpSQIBZxtkdEMfph/31ZoxkDC0OlmE9qDJCENb3qmToufvE860gZ4boiTHjOu
668/CSLA0864MwWCBIKjzlBtrH2jkU16e2UeHT2YECq601qdiDkV/8EfGWA9CcLDH5s6+nVFBc6v
oTuEThShaUiFw3vEOQ+zMuRThEwwfDkodVH2K2kZaE9CoZWkQ6oZT+1ybNCy03koGr+OVUsOfMW1
ZBCovdmA91hXBg8TduIJJ7K+0SR1gJEq5TvN9Jdak9mXBQ0sdtlE3+75/7Q4hczn3NFCg8J39iSY
S3+0wjoUQvaUtJNhBeBqLIdzAj8aOmrq31XUL+inJJ0bQ6J0iz8IbF8DsSU3w9kpni3+vVTH9YG4
j2pRyEQdY0g7jNIsdblyhNjwJIaN+fubBkVkBcL3o8ZC3kRJJyLEi+VQUZMp7Z39DqHPiM0VilNE
iJAXjiEZG7MTtjDYw0HGRohAoU7Gs2ndLSWvtJUXI4igzZlxJI6FSlsXj7o38MZC80hK2FyGEase
BC+e6gu52WjabsVUGzx4QJ+OXox+ujtLJB/4Jtif9SLK10xK6J5vTd7CwzB634Dg3guf9pSR2YcM
dfYKuBHkdfCsu0KPrqKME0v0fEcxhSXcoDl/gOhusZEQN6bl4k/F9sOefzkT1x6HoX/onkWrijFp
Is4gPdzSTe8vRHjEabE+eac4Q8AJE/ATuz3YJGBF1YindtD/2FVXWmqZDvpILWvbPRBwxz8htIWG
LHH31NeoLM+75+7FQSEXsQ3l0CrWMeUcDS8vnsSMrpRZYzRBHQ95Eg4VjE7gn2OS0DOL1/NZJ1T4
weFFRyzcU/lkgvYUcvRh7gSJJUcwG7+mY7kXV/SLYhYgamaSLZN3RfqnZkQM5YmhU8Qb0jhG1QOO
FgCbluIkXKoihdbLufallGzV1zQfHQLC8Y+h8x2CL32YIzJ9zI/HvLvuoQ5ZSzfAzwbdUBhBoKUy
uzj8MIB68YuKFC57bDE42gGS9SASfT1GjsXJMoDcN76/typfIrg7slLBpaYAoQEUiHFG7gCZ8zVA
V2kBID8KC5D5G3eGzQTdQIHJItB27mD7N1N+yC+q3Im/QnAz7ht+fN/vKWu/0F6625n9ymVBGApo
/A9gQB+444OEbdvICI2r9s2f60fKRjrukcyVPo400sdsbscj6Mgz84P0dFOPfBovDHahRkBxF5N8
0T0kHzt4roCrvB+ymHCqoZLUm+XTGVU3Bo5YrhZ4KiwmLyo0ChGqlgTHnB8MXx9SyxiA8z6fAsJr
Z4thN0tsX+d9JnZQniPDtt846hVP1WL1MN474LOCn9SDpjtgjkwx/tpDPxuoaprWSEgxcFCDALcV
Ah+XXkREqlCTDyNUBw8GWKtR1rgso4CUwgMv8JeswhfF/17nOdDh94Bv2bjnkcWuFHGx90gsU6c2
ogig5Ey+qNeywvarPkMdMAPk+AfhSSm/JIFzhnwuvJloR1tx0GysA5wF8PWcAQOVDj2TiPwkRtV7
nymIya5PNW3hfwHrtxaYMGcDVEnIbsHYtLU/yhAM8ASBPf7zvz/WafT8Z+Ym8Vk/ke8EdOBmBy8T
LTufTQuY1PcdgmnolFHNsMIFaEDNYz0rSIPqSn4Q8Lqvu1qx4IM8blmyYMiThB9F6+mVLHXd1XPF
CoiCnWSwkmpy+H6R9+4qA06Rvb7kLNrMVvXMtqT5GJ8ND3tBxWTs3FOU3VvoYYH8DKH+sL4trq2q
8haUCHCff5WAffGnOOi6RjEcFyJCdvbHxgf6D6Nu4k9TiStP3WG5PQL7yxGsT04+VDOjx34BBfIX
4l38IFu8nkoxsLOYmlPldfAcXYmKjAIAZ97zdqYMa2of/6Zn8YGq2h1XIscAAICWNzrYOXWjugp+
2coR5XhA4jIPnU4T3jcClX+pcadvFlWAzziE0p/PYQcdGTU34/TMEKhlsZh1iD7IBT47iahyx75b
LU1xVYV4A+6ScIAuLnUXgCAiovAIqYPMLQW+ROuEYhl/ypocAvba0r+wzMnSDSWyGB6ANAzsaexX
dAxDZmNK8YQDwQoAYiySXv0xxNBmUPIn/HlDkXce+AJJXOyzJ0qXGyqFbH6Rgicaalds5mwYdnll
0Fhs4E2VPur9m7xchsEDKR2xwMecL6UgnTDZTfYEX0vmEmiE3qGCFR/bxzYHXnbQPuFHEdKChaz4
WUbnbgFt8A+jouB5c4rTbV3zm9gBQUPK5oXHoBfAzJ5fzCyx1lC2kP35yMVT+c44bhDIrYtBuWLx
dP2J6fss4rDDrD49uLl+oqJwvaTgSNgwtDJ5MWUcZcXCnUVRuZsomEBNPBrtFn4bhG6x4CNmMckb
WGhV3uwSTAau2JQ50pvPopfKsko2/Er0lq6VvP1kwPgdHaUbXa+O2Q1jS5UgAp5EdRRn/SCmmgeh
M2kIvn7KOXItCVG8uycr2b7m7YCJ/dPJQ/8e+qqnO6gt1u5dUrfcfYF1TPOEpXMHNX6+QbzN3mL2
wo8xmQ9SxFxaDf1T6GE/4bWDnJWKICXqckRNrjoL7mCNIiNTv55yBnI7dBhAFP1BHJ0Rlwju1gc+
AyX35u1swE+Z962YS4EkX6ihbxc1YMT1paihlUJtyoy1HwpL9L83nMcuCp7rYJE3jV8F/kRN/HEt
64kU6WlB9CYhM6ygiWWKSvNh/2Kd1ODQP9aNGYu3IFTolpa56wVfyHwwgS1snLxSclZjjM8mm1LU
uxS4yJGiDkwM5PVDdRHeGnydertfA900NpsOqMxtZoo8VCrEBu+ciA+PcYozBOA1RZfFxp66Qued
+UQLlAjaHIyNYISRJmLUghL/VAOG1zozkbl9csLup4SKDVZynRjNxAhW15tOhER0WVSEaoBYdgAN
Fq5P8ULpU4yxJTu2SFEJfbvpCj0AiILwADSmVOuD+jgpIQTs8Kv5QuAyBpFuHH4IsoW7p+ghbj10
4ZjN+ZiqdGdsZax+KwpHUcbS8DpDvq9OjGEHELxSqImy8S2u+Bcqwn3F6sdlETh0XCpGhMThyx9A
kOjVt4AIHQvW3PGs52YEWTA8iqpnln+MEuzewT3E6eAY2q/iRU8tBjcsJcvRxfVdKg3jZIV0pmAQ
rRvT+DA5pDM2s/PU3A8QfnlqD8hEwHjFaUUkpbvU+J4H2gsKcwwPPS4TyDBDC09NxX0Ukw5yFb+L
BErBuyJaiWBEjeKkOsu+JA2eJKecLUmmnvYgJKDTA1CcDaA1Mx86L2Bm/4taMjrFsuj/gWfRbECe
bjUrqnUXHJUDS39qWC0xS8fzgt8MqIp0jVzcEAxy74Lb2ICiwxTeAuhSqMH5O7L9gyi5Y+GVorKv
zF3DoGxw0Q8ha53bHaLKu8NSjYb25q5f+zSq8KrD4xFSlcCZOaRM4zn5Q9dRXxFrRQf9cWG72AB7
1/P3QeUA9tDgUdgx6jQEMjyoBBEkBxLqhRZ870U2KKP5oq5VdjI0BS7GKODv6eM2DeIb0MrDy87s
ZXPFnq1tQLN5dLf47RzvfUSSHYaet4JjZAel4qEBqVyTNwD4j7yKAbsCmK4rm3+44Ib0SyPKV6Zz
Ay9Rf4zA3LdBqYt2iwtngfcRXBZQBdT0ShxIL61OHf/j/xIt5o311Wqc+QPqUx8kickORaaiqgx/
EecRVyXeNo0+0pl1epgZ5VBcyhTG6OoD4Ca6BNpXTdeBpVR+UkUoYgZ6+kk4FyAwdJ6GYJ/ePPyB
TFuxX4piswfjMW4CBv2jVrIXthiA/2UeHzKqTHRVhoVtRmOEFCGY9ZVI0ikVRrEXINDYaasOONNT
AKbndvjqq4Y9B67c/Exzkggqv3eAXrTR6YQZyRIQzLltw7O2Xopt/4A3CVCoCbN8ifjvRxmSYERr
N85pphgjrug8HTHxIN/77LH9h3nBHqd7dml6QVXFRO+brTAu11Wgl3OcLMEmcTHR7nb4ZaiPqSll
woM5+xvAEGsuw3nQsCq3NzoBdE5icr/PqfQOQEDJO1jx3kTHg4oPMkxe9QgeAvun/k8EKw9NkKH2
tJHZobN0i5i5cqLxbXh1IJq+cZyLXwMZT5RMyFXz6wHnKX80jVPAveamY7LDHAz3BOKqmAvpzDoc
Av4z5R3xnXT9IiSWCZHyAptOHcE9JhQYV3reOEFNF0gGE8cyDUYgIVdiKGwcYCTLSkWpJ2hxpunl
OdU/HIK337iQ7oj34jqVHw1c9hNyar0cr23GFdTvjshuj9yq0QB6EGrIM4z2qesZeDurBBTs5dY1
paRu9vkSfDXVouWLsyE5mSIJNJETyVm/8WMyoRTqtxWjFJZfhHOqMWF/lOMO70adXVXCApCaHL61
IWeexMnDLQatQvvUS/7FOxHwKADnFETotKeyTd/8wB/COgBODMwIBtMZgF8lU8PTfD4N1GMR1AXB
U2mZFC+KFJsWYIeOa8S+6FRxVimzTmv7kuHjs2NSkmEdOBjsMZPzLGYHJ5tk+ebTQPx/rDQG401J
8KYUFkhSwjF+2Y15ZUl5IfYSyV0pBiC/h+IEtEy0/x3KsDa7B+UXAOoOvgQGawSlBx0h5+EETvqZ
QvBZyEAghJ6hPadf4aJKeskjTqwahE3NujkpwdFLskn5KjxCd36kGhoauv7WSQBoFj9ohtnOjT0u
v5D0TtVTkZydGvC50HoEDkhDDMlAF+hSSXjBOVhp1jCg7zqbW9KNi1YPxS77g4YO1Yl6r2dk1DSI
d4nhect2UJjygOjcjhCr+C4BLT6FqJFwNwITqd2dmpP0VxwMxOUy4pTD0IZXJipBizlJmb+MiJCk
/wG0MjVE33M1FdqF1CAJZBxCYaMEe8ZgWnykjJ1BPkX/FEmWemycPIKJYR8IJqYsRiW592QUzA4V
NZDKkSz3C28Q5yDyFqjKJIAGQMwzzfdF2eXDBCeSu4oOXQBWAcDZh8Ndik7mpFDW4rAMdMdKk3qc
KEL8+8LEG2TY5VXzcYwIiNc+zupng/yG3YKeHSjxh4zsVAc2nCg1ag3IhGJhkPQLjvokMcHaxG92
+9V5Rt4F/tW9Pl9E599wHlaiNrF09SdMZ7GaMd8ZF0vicbmCy8dqN2g7U4iYt2a5xQMGRnjjwpJk
wf62MXXgjG9MMWLh3XdSZjGtOJJ4ffPtYS1mj+nbKAb/hPhnubIGaWfD2HZIyQWRSKYoGMYvlvtu
Lt96tLgYpKESxOAHb/zlTNClwMdz84twI2b+jEiH71JDkITCsxGC48I/EPvuAsdhSLIC6PttvsVh
casnZm/DzG/MhA63D4oe/cnSzp6nvWc2h/rcbMuwDZeNoeWUJCNWgp7MvFFIpzUWgkyYaWJs0Tqs
i8QS1bJGbOvBRo2kSsitNsg4MKimH53ZcYK+g3qFpcKddjrB+wEEOviNyeFMZ7ugXLYK8un7g4Yy
dE8VfjrPWohwB3Q33OKrEv8DJfiAXIpNMmBV+cZYtcO5zaHOD5QbHFreC5XWKM5LWrVEBafnrcPN
pZsn7zAUOmtMt+GiWH1u180OGjd42ZLjKTpkOICH+Y+8elTfRNxxKDgh0OVVCjEegKOL8O55T/Ad
/iBoAKQ59LwKROJZ/OF/xBHLsl8IgUcmOAkZhVNCnCFFs7r7Ru6sPbNEZXOs0I0F3+bmu/IihjdM
j2AElHriSU8Tqj6Vy8ZTCXXumWBGWNukQaJeP2Q5Bxa8koN6RTlj86eapH5DZOV5JCg9HuM8Skb0
7iliBHAycXHiJjm3REdUS5WhwEfRDGHNbkRg59onanmxFc4gGR3oG89Hjj/j+4gnCb0bxbACvaRQ
1KoUoixAwOIJKM3JKxAjpqzb6fyNADsFQ0iUXuKk0Pmq2yPEUBV8BiTuW2QvJ2MdyYaVYdBKLZwS
WMbhV8JqC5YhAh+6xPXzjhQlPX1OMvS85VnkJG+sje3O3zBUZ7R6sYVYuI5hYEn3pLPiyQA5Qv56
vhG/1mN6SejvRWQHpzMgxMS8YKjz2sAVmkag2RSJg8rED8GbYFGHzpXC8LG8LDwd1WTzX6olrePZ
x4iFvTuHAL+F2wmti4XUWeqhjgPMEA+5LleL6UdiYaScTxaw8Z/KRqQH5n8R/9GyvPfAE1jjgYjG
Oihz6swb90h8pkW21FXCNckLpOvfZ47+RTxKaHNZYapIjqsThsIXm/TIyJLS4oWfDeJyYPpqqiOw
nXPyA9LqjsLx4S/M+XcPjSUv+aUpLW8NKEEKTXQHvoR4Me+AiN+NOWJgzZRhMFd5ny6UCCKZmJfB
GHjpoh2HIWfHgndb+JeVT5bPQICH5gm64MEg0q99n9rsWIMACsAYIBUwcGoa6wHH8SJxpYxKKipe
PxusSrWfF7CCx5QOBLOW4OacS3RF+J3srsTTi95hkg5FRrR+upscqr1GgYYCqqv5YtBsXPS90oRf
th90O7wKDubfQWP7kDhH89Vf12eTHwFQvJhhOaQyPQZ6YnryEiI524EtcBTEHxaUGPMwNEgWPoxt
kOItKZYrY23HwXTec6dxX21X4URdsJ7LyhxeFR1y0j7KaqNCMhbXxOBLiykuiyEzeFb+13tlE5X1
8H28MMKhHlZPWE5EX8Cp7ME8lP5XQ67eOOqLMfxP+BiXdc9zr0RrlrOQTWCd3iAiUoEuXsErK/D4
JYNhWoX7I/mTV0mmcYufUYUPdR0yJJWUW/3SxxVXEsXLg+KS+552hwEU6tqN/YMMIzCvn7HsxJNV
TjJF7KQiOJ1BShsb0On1oOR1xcuW8RzAEKDjnymdz1QqyhvmoDVDa0R8fu9t9i/mh4QWA82T0vh5
wjBcDCw7FFjQ1PyPqwjIqPnrPSs63p5lNPFuulrCm5LOaFmhe/CwvrdFz3p1mgQDUDYaSX30IFLD
M7zPCJvgC1cj214RaupDuX992c7KSGtD9ieHEpqkS7ZNG0apMnKeY5AdUDZWCVhsUyEMipphOxHr
AfuJc+4KIIVjPkNjFL4+cA0PG00UcEPncjERS4JA2vKRGIO1sKVGyh55ahVftBYlmi+QOX997no2
WvzOiK++WAT64G0FWY2RJhUoCnqMylWJHc+++hBFhFvA3w2/9GfdXg0lD8CDozOjNZ+Yf5pIDGg4
YDmlvJiEK7zEgdG+FIlJxvKufpGV2DQsa+J3wuDNEIyg9ml0/C/ragg79ayMqYWknOoLgrzKPiiQ
EpV5xEtRQmg/BmQ2a0WXH+5WAhy40+18EJxTpke1qsYX9o+WmdHLTy4A6BeKdd3bM/54deryyPCE
xbn3VGeDhYk0aNMfPpd75uzMJzvzwFynU2mCOvQLZEp+97KiATBosS7qH409nqXUZYAQAKgUWXdB
zm/HLIZmLkqZVDzBHTqwMUkzNr4EyIsYCIIpiCrwNcfmueDPuun8PPv5hVOzurCJnvWv5uXsYFHB
x9Dnse3CLCDaurM/Wst/1AHh0hMfQzEs2or7AeAstEyIG9TLRy0mKzkf+xsg2mPV06Vas6HPIhCN
6IGtT1Yn42wy08+j+bHezz/ZOwp7a+HFs+wp4eLbGIsm+bLLrh7Z+OLvf7AH1Ye6kF3oXWrI/m4N
HcJdo1dwRHTip5zf6no9fRlP5DQUfgD1PGaTDTsdqiowUP+NHj8iVxX1IpN0qZwinEAYhipL8M5x
MGUGmfW509m0ElERg9JZ2B24vseA8QaL0Yr2JwImcZc6M/6Nue0KhFsXbdLML9r6uTf7rKyC4a9e
JjGs8vdzQhELZXyjq11dBbyPixl77Lq86dO5icsFB63H7aNajzCFGUG1Q3cW/FWG3jTQ6dhhcNJc
62nQE+2C6CsZGRRQRvks8X04v62kjDAS4GReUONQP2OjGMfFech37iTG3xOc1wRAhcD31SO4XTc3
2CbC8AeKHZ0waDnYC4ze+EZQvmuFXDSLCW71+4QAzQecvSGmU4hWURKyCf5hRqqwq92zb1PB5R9r
PY8C5WaRvnhA2FBgPfo6hBf3jezcYrS59ITMrrTpfzQGw3IIhjaRqcXPxZuz+YeIEyshdd1f3/Ye
VAmxDsD8A9+nBHTiUNUOA9tedP/oYqcA/56XdVyq2xt275hiKVs+ZKozyPyFvdEGEh6JJD0+3cvJ
v1NYL+/rD/IOkoOA5hVJTUYXUo/EDEeH3z0KpzoEGrhao8IIP4HkPYnBDodKeaWL+RSraYnnqnIu
IYc5OCDf1O4LrHctpRuLylYfVX96E/ArAHIGWPG0NVg6q/kTBMEHfKK6xkdWQenmlGdfT5+8beuH
mrf79m+E0U0/Z779sVp0VTHGcYRjtShJUFIclR/OicHihCIRgpWcr2ZTmV80dPhbMeWYrp8TUGA6
W/+rlmUwgRomBGKSWpACAMOSlY4MS6FTuzrY1kCWA/IlviJWPT+zbMZ0R2A3gmAhaOfZtsPCUlLg
BLyNG0yCc8W7II+L2vGoXf2aTtBBsCUQveRMo5w9rrewkpltNy5QQi7wVjGXQSKdD5dLNn55V/HX
v/vyFqdqZ5YiL+OyP8VQpjFR3mHxH/UKZtP/1HiQiGYX0aV+RW25xx/B0r9xTIYB1JL1N8JBMT3m
42qAkNLV68+ZjnQwp/ghkD2BH37w+V2RHM28jvG/HONh4PcsoUI2sxt8D9lpdaZil3MUnYxTdGNM
2Lf3/i/4Y5fqs37lI+Pks9XG3gZqhFf7FB/sA7iULxyCz7qEE8SVNpzmxsWAE8+2o8aXd97GZL4M
cMBInptBKIePbGLdszFPB/leumfvHqARZz5F79usZlUvWKK09AvkSiinydtj+PMBstCIlBFfmwaT
WN7e1kgcRMvkMG+qQdStEX5kdP0G+vPGwcE7owj18WhqluHIP1tPf2j10OxvaaJwrEFHcC2j9vlZ
DxkU8P2bdB8cXSlnZPctJAJewm3e15OX8i1JAdJdkben/FpMnW95yQ/2L+/xU2Ah7I3Cj3Oa91ez
EAFlIsDqCtUauI4PEorQZ9QAJsyEWY+uZPO+I7L251j3MHsNX9Afs0F099FGtaF8N9l51WkTlo8w
I77vhqCR+8Udl2UY4lPrPT9tm/kTf58jfnpoIqDi2iKf6k+TrsQZ68vPFR/xK0aoxP5hxfmJ0Mvw
kAFJj9HIQbwTVJzxbNywdTbyUGxjUR0ZWDho4/VEf3s8UQeHYwfxUNaQvBeCfisZLnqC6XqrTPGZ
udMY/ZyueC3wobYxPyYH5WP8BIfspcgck0GMrJYffK0To1D3i293a2N0iYvNnQfPYhjLW8foTbH2
w65V+W4m8Shkr9W/YWV+RBb6hEzaDR2b1r0ZE3jSYljeusP8bVzpz6/Bw5h5QwdMpe8cFgf9GE0K
qWaBHA/mfFCSldwLCOx3x9h8PWIPb8dzQtSwLXr+WPvlVzaF0hcz8Pe8g18NKwahHu/o/tZycOXR
wMDIhu6TEYfMnJbaByuCWfiaj3Xk8M1x/vbRYnqwYN+RwnFlmiR3MKR2MXQP1SiCPYeQk//xqbTm
e9LXx76Fo/SJAOs0RXI6fujo2NofLC0ueK1jSM0C09tBuA7/aQSR3TMu4FLCair1Pf+VHHb48jQm
VIovbIp6WZ+35+1rgiALhXBT3uJf3njIMtefs7B7lLBK3FDlY6TNSiQA4ohDuHpWb/Mz5Nl99X4x
xLQGL1pk8eYdkZKwLOPWDiPivakn4aTAupad2IiQK+oiOj2CH2vC9iUnKLDzTXZ7uOPwzhbJ9kkx
h+b4Xjkc1BlPEkxkc1kcnM69u2P7z2Q8gxaE9+TFTlghgmMC6lDueY2+Ji8Qs9908a8c9JTRlqr2
kH7Ty+IBKfujDFgQ3D2zZyqbIzFq+c1/8xNyQe5jfdwcQ1ELwjTuxRijOADVnXuN+cbE7+3EOK25
46ewP2+TcTEuvqtl0Mz/ECxpVq3/W98zdBGrkf0BVmQei4ob3pOIwB7tMTYhOJfaH3/vP9E76Lsf
VD6XllDvu3My/vx2MTloqHnkt5z83uUIcKNyi7fncoVAyXjesz85liAGEze0eK425psoYXzL1qEb
Q5bBFWuejSvbeMDbnTvOGxYhJgH30DhU03kX/0Vfb4AccY9f888WFh9g1rOpgAf2fdFfdf41QsQb
clLLyXqbnXUMpioyWy5bfCw4D4VYkWQL2fGXy35z/sivm28E/czuBFjHet7Txxcj+DBcE0XJcI48
D1fSY3vYuVZfNHW/uwNjhBm3aB/ybDkaF/cXfcHXe+F7Iy2W6XD+CNl2YJ8ENWn49fbIIUCXPAL2
sVEmlVAVwJsjnoVIcUPAHlIh9EkYn8U5hXnVn7MD7J/sbt2wuL4FN27sgRB/kSLeYP4sWuLBOEct
ISWan8JRiRO2CQ70zb4pk2bzQVTdEUCpXib+byMluFhQ80/jy4pqs+dSYknkTlyK5wN/kB7RtGW+
akyPKOZyJo/G3W3mkGLSUThzCTEOemfB3XtN+Lh3Oaz2Ge3YD9WTzSfm3k0ClBh3PetXEFIAyNje
RV00bD0SNKY9fY3V5xGr5j7fR1R3GTazrG33PKyk4OwmvcVfSjQNr36X3IwWg4U+Rf05Gq0lY1pJ
hNKp+4LozCyd3f/RRt7cVmT2O0tCN7EbdE2FoC1bZyh/jOx79EVPbem+mOOwIG236D1corF3QJ8C
c5yHDeswYEkFkGeNw6opWZe4Y7wKu9hilWUC7NIhsIK6oNXGe6LlK56SB6BN+9M1p5mmNG2FQx8Z
ndHRkcpBXFmsoJyGrYwj6MwseqzHQbtmT6XNx3OO0SnBNxIajHPwp47kCjK5pKH6juQp+4iIc3yQ
PB6a/AX/HNKZJUXjgBVjktSQhQU+fxbNklkIbOv0YwrW3kLenovetj8/5dKIYDjzWuvNYgb7AH7n
9Kz7gm0Uf4DcjFx2c7iac7l8wA1By2B1jqmrYD3RLH6jKQpUWn81RBnhqdAKUmTPGN9dtCerjDRv
JOuDxn+2dVv/QmgQHV4UWg8Ug38zUShJ2uJDXD05EsIKhFGAqsEKW6S/FWLhMJco9Bff8BdeoiaT
/0fSmTUpqm1B+BcZ4QTia6nIPOP0YjgDAopM4q8/H30i7u1T1VVtlbDZe63MXJnh12P7ihg+uUSn
gTnXBf29lfaJn5+TbeUXWP+3N2kfncExuwvxS8gAfhuE+ZP7jCUE0y8hCQwgWJ/LJ0GTROEybvs1
ediIISGpuH8+S7ulf+Cil/ZzT5Iu3x7vviZqmPC9re4d06usuOVbf7qj7chtrNrBGJf0ZIKVHb5q
0aH5n81xNXLm+7HVoMfBxHfqTXYND+LDeli5mbrD81gnRt6cO8IFW5DTXEmDPiaEkU6vkDN0VO25
sJvN6B5xYoS9BUwoLYVt6gurePcJxTM+UQ7K/DwccRzm/kx5YQmNHY1bERVM+tuu4uMIquHGHwR/
+OW5tDuDq3HkJ0vWHD+qh01HolUG3zHgpE76yGt8HsbbKJT01BMvWMA9aahMsOTkxGNI8k//Cqkn
bNAgKeJOxNJxQ3YFtsN2vfWPtrDiopeBsGH14HCEYBg/bHClEI7ytRmwM1o/o91K53iHk7AzvVfB
FCWg0ZECgmTXp0MJSa7XpO1LT4OH9aOl2tXSciI/+sd1EHw4nfmVRcx6OfnnxtR8+D8TQ4XaF898
B9Ekf3PvvS3t5JAeIMlSVwiEQHSHYTv9e+LKNbnEOADNL4XXmcU9u//oX7FZxsyffDPaBvzcnNx7
7RNduLX+nJXBvo8Ex2sOzz3OSdfIO16OOwy5y+C1j3eFg8+WO9FE++XMnYiOcuI8/KmVMDjZ2uRT
X/HPusWn2ispeP0YFMEb+fS5WnkVwueluv1CpCspahZGmP3mcNxi18fjF/tDDI4k1jGHHxdSabU5
qFHtd0EF6oyxXBW0VqsUdhXW2ifI9/Mz+Rab0uy3edYBj37f4zBudqi3Am/5s+uFttKKHUjyuC0F
k5Bgyy2FRHLLd+lV2CHk3dWbyI3YpOyE0v1Fc+sDz9Tuj0LZzbxknzhPtzNrK948vMElNUubQSC1
xIOucIf3bJPuMnCxWmvs3BnsxPBrd94ckBcD/cpDOYA5lgo8PN68vM/+43Rh4Q1x4ZurQy+5JvsG
Z9ZLeUIsmO+7z1++K5DREZlyl6AlNj9iW3uZFlEdw35Bfa61Gz/+2O0llDlEx2d/KIp/HHYzSC3r
6U+98vSkgtK48hXvsLm07wW4/jFTJKuAfFESgG+65/IsAJt5VVC67z7I+vMXad9DRTNcHfLDo6Yh
rfu9oXfTZLfXjmaiRvtUlXTC4tnFz08im4ZrbtjLe9nIM4vV7PXHDn3+hgW9EofsdYxMneKPgmq4
rQ50PsL+6Y+NHF0lTvTWk8h0lxsz2Xc+tilOqR0vWEIrQ3muDdiVvKn2uw2cKdG0YHHq4yIw+53f
eM/ZSbpL9wkzG7VCtgs+Unp1w7Jyj4S3rybC32mgwUyxn7NDP/gJ5ba8v4PX6ajXASP5KEzfIRy/
NcV3EV2cS0D6Fecp5kDYiWdGrTab9AAS89mRvmYW25Gf3z5ut/2Z2T3ejkGWEUVTivjSWSQGpS8d
17jUs5mrwm6CcQObRR1woqglWnVe83mC7/wwwJgfaMs2dcBzNggwYrYijk2wXHesU7btalzdpttu
W+0EZWbPdo0BB1vN/z4XECHKB1OS56rIh0Z/Gr8U6oTEeXwWlV05bC5TBNx3apfj6TuhGlaEf9MH
sBqfS97CfU7N530cLbg9x3Wyz5TknvgN8hngytuRWhk6zHmWi+FhghdbZfKQ5tidf86Y4o4qgiBe
OxjsH1MXd+GU+YzGfJIlm8jjt8QhHgUF6U2TH2NdS3xRB1hAYA8rLIFnmilI9HJc/TWvBcEIT6n/
FEwBUYeANyNr8rUo6RWlvw4nJbYGbEMLeXR7DfqpB1Tlwm1ar1ksPKpH9AxXvoHTgpGNFmE9/zBe
8SfRShgXTkS+TryPRI2ADIFhUYxC0H3gkbrHvo0vf0VZ+C0m6MMAnC6RVxE6y9BOtJj8FuX1BSpP
8fL9QxaBXQ0doSAs+F8zXeLvIuSG9Osx9kGxpLSrae2wGZstAPclKOzREl/MFE+xjEDbxSdaitGC
v/kg7LmIglvskbTn8aIcL8X6D+0GCeZIrQu6ARy7i8WnWIhUGTWJiyQ7pWjZ53/4VqJB+HFqpMsI
PBh7SkpKPoVU3w+4OhiCejN3iHHl+YOP2C1lNoZEnxlxu0sB1mO4SN5LgVqXOSXAeNxOeSS4bI/F
lwm46V9S/7u53z+RVEzuLZ7BvFZFQOSi5kvbB4J8BlsYi+H3Of9CAAY+r3wsl6cX4d6cPieWhLD5
uPhiTjavnTj5i878Po/ir7mvRlhpnMS+YR9CgOAG0f3x3huYWs474Lb7SFpw0Er1IiFjAQj++rrQ
Dr7v82hBeYSILHv/PfbdheEiMqKYCK1MuqbkkLi/W4sjfLcTiXofoJK/1cr78NHmB0Su382qJCrL
LvyP+w4jc2ylJhk46zbA+BLLIvoypfRLJ6MriIKH8rJxPN32xpCJObVSrW+qMp8kapOTduJMVEwE
raPcGqk1P4j2j8BanHn9/PQj0XeKf9zLLPf9EzLc5Rblhd663bqSsYm+CGZxaZ2xTwTrGjNDEgnm
gFTVimhf82HgD0aSIVHCeu6X4cjtPcNeBEFNiGkW7YH73nzXJLiHhB7C6Uu7Vh0bpKvgNllafdX9
AlT4KQ8nUo7KK8g9MlYUQgYqXOkHe/KdziGlsfVzJZsVMy5X7Y5bQeXy9jiiTKxwtC95nnMwrS9u
aIAgDrhpiAL2MMIK62XnbnMDsGCalsgP62NyQdmufgzuvEOKqJtoTYLUKbzYoqNFwtLDg1NriiNd
Zgja/mlTyOzoffYFkHKf9FmTrkXEM93z0CgdHnPmJTS2NORCpPyGoEyb9h7tp6vHif09wKBwm+kZ
Mk2Ma52HgUMVVVcJEJZrdI05rebHrFy21cV4+w67bWw9lQH5JwM91/qat8Tv2aU0YHwgwUEmCmIr
Jf9M8qYu3MLzVN6nXnpjtyMIYiBjp3HPdNwibTzHmZygsEhuNMBq4tGdnEd4f2Je60nyx20OySrC
Wyl3Z6exQYIYysMc00vBmak1EUH9UxNMbVCvS7MpgmbzJNqa7vHFomOgyXsEj73EemERGvkpt6rT
W6s5PN7mSMuV6bI1Bf2rk5+q1AQ3PbR4/TJyNw+RtdYqXnG06aQpuHMTOE2PQ9a2Izpf72Fmt6lz
3B9lwUJqqvN39G5jdhTz69a7apNukj5CLUVNd6mQ614esJjO8/bQaV91iY5DNOJbZ87PqZ1jUhtK
7d/3XK/firSv9HifOdXmEURecwKDYqA9jBi17RWzvUnVl1pO2MfyZP3eHq8JqtKj/HJr801F5fT5
ktuKIVuyyAduh6XX0SYdRS1kQsTs2qzXlZ2ZRMSRF9Q78FR46yTE4kb0ow2xS2N7tqLk01HgaTn4
5PEgUI99TMzNCGCIjQHLIF99N33vOtTmQam9vKdeclQ+/iGVndIcGndGYkS8x8/6wAC98XQKv1RT
gGvJQ9gM26BTq4FvICGyh+v5br5LcSTI7EJ5eCJocBaAB6T9bljAGuUH/k/naovriOOaqtGfqZXR
nT5OGq9n28m5JRBaUDlQGhPgOXcLP3fHZ6BufbCD3HjBy0nmA1LQ+wQtJq+4liEST7VPnwSlE6ge
kELoVnJyjZzslAdgdInzkyVlsiH6Bah7l3jSarhG5H7pzaLJsfFJlwkzvzFfeG3/9AnJ8j+z7R+Z
dbR+el+jNxMdcMLjBac8qUSle6w/vZRgAvbbYvWSsYjD62m+acyZ2vvlDuTI6fH5KbKwjwN4IKer
hpq/ZVq/DajrMJGVcJV8yBClVg3BI7HH0aKZQ+XKxLssnsaatCYhzhjduAIIiPw0nAWxFyuZ9mS2
hAK9t6flCl/KTbsZGe16qE9uR+znpztmzX26otM3jFxKJ8gGABSg00WjfM8/FloNAMD8cMjK6JOW
bLY+gA6iPA3s5gPMZcnmi5XrG/kQvqqECxdIE4kbcSYGcjGv2KT7QqtDcRFjQJochvrXyG2J7xBp
soC2V18Z8zSKr4+VhsW2YA2D/fuUJA18RUwo2MwaqwyqDdyaFr7EE/DBg9L7grfb3NTmHnyH8dPQ
nHJLiDLBZIn/mti99bYzkLr2D3RncqIppx//3fpg2vpUBdLmw72sbUqY3iSSPRsTDJFUNopyZsKi
65GdrFkX6OWa3fzSxH+f8V8TDCnJD094o5EBGXFrw3SwfB0E+W2KFX0i8Ezmp7fG+F7rQ8cMsz8K
jrwXJpzMYdg4RLeQUkNXBzx0ALxWWmLIHx4RwsrbYXdedxoZIc0fRtTGUfvxfmMiOJtgHHbrdzgi
Tz3pF4Pf8/w4trofv7pWztMbL+bA0/m18JLdbAu4//KioI+QHOCajfUhBQk5kzlGt59qJRjdczna
HnHVxOKskQc2ldXExoucEjDG9jTForkycqYsnw6VYe7i5QufXG/eRmXlXg14iRZ3QVftlRZqBpNS
AEvXWJ9uWisPxgRa0qIR8m7nGg3sH4yrnK0HjLpHQKk6jtr21K038SqXEzUmc/5jyE8v1kuvDRv1
a4j7Rn0obGqRPdqW5njTpz2MjBnxyqLZwVp9jRek2Js0n2/4cVne3LHxXWCAYrrGj3mT7Ru3phmk
2dsiIdFj/Xv9BtEeB3Hza8WXx+5xgaLYzGSCrhme62PRc7qY92GoVdj+M7wZex/I5t5sfmpg8wej
wW70uID49WAvmL9K0rJTHDg+igVbB90lCpN9Z01v3yBBBGKN1y+fvWGdGohaYB5APeO/d5CqwkbY
DBikkizSxvZ0N+2pcMfhmAYeRMzvzMyiWtIqFw0ArUKJToVN7kZDRk/XY8KkeQDye1OrlaVrx8+6
AMTCGx1eZ2BJ8Dh6Q8aE5U6n5mJOCebpZQBXhRRz5ZbDvYWjK5YpHo/ibt7jyiZayaH3ggkq1OG5
2D622NA6WIK4ZBMtcLC9ih4PZomf8wQVJ0qTK9IhCvWWWf3Rejz649SjWp3uPphfDvwHx8SVYigO
CrLtZgweikuRpIZ9ck43+Nzp7fatzYI3v898iZaKwD4I2vPk+qD7O9PO6e+z6ADJAb8jEd3GSzqD
ZbpOzFA0jiyMjaDV2+g2UMk7xd81sobMIEB151spGMI6YurrMMkcQtnvuH3ngTx3CJlcj5S5Pe8h
5p7oK87QV2Ac1B9YfCofrsevP0bz7cSrVSoUyRO9B8f9Q8UYe49MwG51EGditdndgI72uFbJ7974
nOC4Ts/Qb48VsLpamyLXAV3b+jjP6q2DAR1kCz+bUFNin9ijmIXKiY19+Ed2malC45uY9TLZzsze
dhZ/aFiOiOMa+2gPgRey5YEjOD+H4J07pIpTbOiwJ5fWelnd/bEB3O8xQhj4D9DC0Bheui20mzc1
3lq2DOfel5FjjGHvR7uhlH3jA4vNbggvrX8ur02xERxp9bIFG4LdaE68TWouo9hSUzmlPYOl36ZG
q5A4uwKnmDkDRVocrfm+h1cxDOIC2iIFFryMOYD3w96cqOCxEm1E59kbpnwXEyTavBf4JjzN03sN
68ouDxcUHSitdVdDXqMdF6nDkwQY8wlifUjmyuw+x2FhSmJJuwTs5ZPdxyuvb44DFNGauMmdyKn5
822LkICDS2d9sbLuNHZTrMUR8HderTGjy2TBbPkEbBosMQlff3e8w2IzIM2ZyxzMAO8TrSNOorHm
Gwnu5+WnfYuSgXpC+EAs8yOuE6O0CONA31eHZZja4D8YRHNyjrd8b63XnPbd6Yg64GsV15cD7uo8
dmMdSwQyavMQqtiuyaBCBb36Lqslj6Rc6G9DWlBLS4q4bUieeOFc/nG4Nuu3PbwJugjKCiG2ec0X
c7KO7Ez7YrhAKq4vnrhS7+ts3G8tKW3ZCfUdGN6Wvy69zPqgCwRe3U1XQxfWCEwbO0gK4Zu0Q02a
9+8Z764ezc3Yqju18cBB1x2JeH0vAry0pgpfTTHD7+O+RNT9734M6IUQh2DjbV8UDqiTv2v87amK
nj4DILLmSDRZAuRq6n20WoHIlQujN3bGg5K7XuEj3arQ4PqYAqUr0EySwL6p8IV/adMFCiA6rVR5
Yu//NQiOYIg0Jn+B5n39XkN6qtPVTMltIpX8AUtkTNHRJzseIQsFkgKk9UR+89UHZd/0Dh6zjpWP
PYn/xHuLbHO8nhm8jE82C5rlYtVuBruHxyLgzhBvJg+tASOZCV0PDshkUgGOluT40dmYgjUgu6v1
BtvWSvZVkDtDnr52PT8XNzynDpWK14aHGb7Rcpi1p9psfOLbfPLQ9mOWuOg9OfXFM3GJcKn/V9pj
DZQpd9oNZhb4Sc02uCTvEuC0jDf0WkWrzG8XtA9O7nRraQWqhSXOi0KyT0c76h2xgwMl82ZyaRFP
hsoWNwpXImJw4ogKmpBfSFGsdIBeTw9UcWKMjE+fbuh/D1+68QQbfGb7EXG+nakoE27MkeNX9tfH
G56Am5/xpUDNnRn0YuZlytz7qBEHzv23+5IgLDmp/dpETkIoWuSmWmxN4ZZOFEmpMXDgo3honnq2
EhSk0uT/Ccuj9gprnluoTjQEiBYxmScmwcwR5sKVErxHTreN6t4DilOSfWl9HIr3Zkk00D7R0jXR
Q/ufOtwUWguFP9eboFE/pKVFWrNMnPY0DF9uYjdbvm6O+fH8zvoRnQ4HHFwHfJj1UhqzMWOrUX/q
mzHSZv2QJ/KcyrRHBr+GcEH2YM3ooEWl0DOrCSZGDiYe7eqwPhRE71XXl/cLir6t+Zvtpvf8yqUV
xsuYafTNh4IMTJmuo1zWpw4HZuhHvyUVaWhSFsPv92LFIcjOha/U9xahRE6dM2dsZYtltVGf8xvU
HczeJywB/6eXblcBygFjnxqLGIMtZW3j5gDhM4D9gFZl5kISJxsAiLHx9kanUQjmQN+4A9aw3/18
sdfAANVQLO/bJ6zCB83UkSzdtxetiVkBqel3Q49+yW/WOJYbKDKDTMSL428EpwbceTQpgQmNsAv9
tamCFwFOhIv1MOmByX8bcPq3y+5fJwrzXXWZXyfXJ4AoMBmGKmzbc75RdOFGyGweTP4Q+HNi9Vrc
ZDlqofsQe+2YJDl6sHOcyJSlAM64xIAMVj0+yL8ESP3mi14aRIqVJH8xkGEgC8QMt3xEYcM/zFf4
YI7+lDBq4qJwrUHxS1xPshihlCAEjhdnWNnlLMbXK4yCxCE0c/qXH54XoDKB7r0GnoMHouCC/CAo
7TGi6COyF5AfCdzx3BwAU6XzjJr+0H/TgU2VmjLM7A9oBlb1CMwa8JoxN3Fa9sHUiC8nBBzsXwjn
GL3ekk4Czfmj3ZPUfLxsix7IHGdLpm9RbYIii92CQR4JIG+9Q2igjS8184OIfaRFBq3BNMGeqhCW
C6Ot5vT6h/993SODGhv0Mo/9GH+9PUOzKOn6A/O9AJWIgBipyAEfcbM+x0FyagfI+f4AoEXcaG8T
yof9lOBPxEAUqbDvH6u4jIlneS1jKND+5XMv0YFO+ZRS+cJHol1po7W4oxMEiScGmiWKcCHZZLsP
LrXnEXioMmL16w+t0mdWpo5tsJvYjInGjNVujxWwN9IipVv28ytAQTyf+IfJrTyn6wbmWr1XIwQ9
5EIjZp8gfIrCocUg4W7sAlAoCWoswWUMg7wHfr8N/Q1W1zyHMr66mO/H9JUvsiRiWdoR5ENmD2I1
88fk1HCJqFSWvPe6Ww7UavEI+cVKmeNZphaTwSOVEcnbTB9ZJBFQ+Ix1lLYlzm1BTPgEWp6xO/fL
O2qAHXOqEUgL161A1kXMqEGO5BLFqTs0aJA96oZgbA6cgYFhpSfcOmLvMuOx7nYzNkGJJJVI75aj
MwWo1aqdgVbpX+MWL7mD8bUOaMFYmj9uSRNmmGocQ97Yur0MwmiTqfxQaGjMjwnnm6zggcAKMlnQ
sB4p5Fie+UdTcic7Kiv8GUgZRo3frUsKpI5krhQfhGbBS5hvDUPTLVGVtM7UKEoMeUkneMBQMhD8
1EBtE/y70QAZrV37z8uHO8M5CY5C6IM2QyVIGJKdn15OqsRBScZjaSR3Mfic61tmftASkBOhcV45
MZVzouSbHvCFHP66Qj+gUbiV3qd0z7R4NV2loC2PNcYgLxRwwHGrdn9kGjYLj+gdE2u+Hq2Oar2m
DVh2ar5CddBrtTYEyhPnQXjxEmSPNInCpo1xj9rE+BrTexLkBjA12RSjDVoFLvUEv20sP0zeILo2
pqMYOUUiZ321V1At6EnU2CGZXWYogeOQyDrjrZJpADJWKmyhNopFPd5URh9IlHOAjO8fxhQg9xia
GuHRShaJyZyA8VCnysRHPbGGZl9/giFgyViRXFGb2+KdvdY7uqKFltB7ONz29+kDn3L6mVxop19Z
wVOmre7dqqinSKI2RsuBTG4fb+ypJA4cLxqaObgsQ+az5RF/j1odkasH8WgNUSGlTrR/81NIlGKZ
va5vsjzrE321XFgcm2skdFRYbu+gwPWDZuMe7nlG0OX0Me+JOpfUQSeLgizsqK23AG5WXiwAx62K
4nBuDLVef7/Cg5XqA9sQpJPLXHusWxRiMaAm59AqIk4Wuo+JZWH7CkmVvCZIiVp/Cg5UuCiXf6zc
2pnqI5tgVNzLntbI6I/v2RI4wuH31Iv9200UYG2UF3D4mcwRWDF6t8AwKyQ/TuER8d/GSGmW5Zlk
mBCNBf0jQsj63JJfNrMncr7LNpD/P2N8L2BABwgtE6M949sQ+pKcuEkQOZ/476A/rQRwBv6v0J46
sp5FtT4S3EKVCmKRo+ShmPbra69yKbnvrVWDqcIjcpfnPsRkDhug4pSgTmTeUb2Qye58EsqKaur0
RPDS0/KNzIG9AeSGqAH9HA1W8fVzalGpNSAMz1PsyZ/gQwjwk/Eexn2SbBFdOYp5neIkuSUj2PkN
zJQt+Hv6bj6bDMZiwQwaueUrAVRx4LCKGHhNye8tVLJTUy9HUUWEjJ2d6KrJu8YJnyHxlBAoZg8p
3T7EKmVoJgsbnA0xTxL0XU2jJo6ECmegM7LrTFkiHpGpJ2n3sUSEl8jWTEALisrjrllLjAsyDEMT
NzGyA1y42Z+O5IRYMwNZ2c/J7i8r26AmQOzw0+LglP2TOr/XAwXAhOSOCcgv3i3Kmwr6J3/sF9m5
xABjZwwKvaAsM0hKVHp3+PEaolftW5KxRhjvSkT99dl0+L95vVoHcU3DFktpryEbl38UUfjKmaQS
0SFG6mQX98CtMUc3kxEReWkNafd0yJglqXlCr1NDk/yuFPosxvFG0rgOi6+JmIJmEeGyhn+uPLtE
TnnKrLc6ZB6TDF369BpKq6SBmdkPIFxgc3rIt4GyDFwJhlqmtaa08lqDgaZVajA64TBVS8o1yhq0
y9SIGojjieQl8PksmGsRL9LPY7CKgXJrntWpMmV+h8ihKBDANRvShDmg2JhSs+LRL3WGFXiASo8e
UxtD8dT3aBV5HYHXpNYu+zC5zh/KlS6xwU5AuwC/F4kcc2CP7T4ss8DUk3pKxoLIRtinDHmye896
8nXMBDHkVMt8Tpl9Ly1JiPDIyapF5u3S7CiSPqK2HjIumkDt5K6wkJYlalNgib7VBPTI3VcwWdF8
7kfmBPSaBUTgHbW9V9ndAeYdcPRnTkBpj/okPNKSo9O+oR09ixZqsdHlCId7h3XnQfHwImX8KnEY
FtplAcFECihu8AAVPnK5sZhVW6S6c4UUNnfAuyRqTlKe/WabcbM7NSXQ+4PxRhbUQew0sINj9n3i
qhVpi3GE8TbYQ42HlVmDS85Tnlvx/n0aXsYXJGkfi7PdnXJyzthNuhPqQVKk0E95NPWA/Lhm4b6F
wQ9eakwwtyRFZeuHO7JGuCY70yAzesEzghcns5kI7nSApL/yTHygFqkMDfTvYVGqD79d0eYgRXop
rGZzoNbaz+YYoGVNGTpWQpYegytjDdbg/jql6ktuNtl1jj7KajaDw1f7np/Bd0XMsiXptZGcPlBO
UyZW6NMxnBegSdHqLp+3sfrTSnb/B/s/d29N4Cm1FJGC+IcildZQOS2n8txlTXEeIT9f4JeEngXV
njbiULYkeUABRqgPMCS25ubMIY3HKBig8QFryUmv9RPZo9h+PCCQn6pgQWIuJvxQOFw5Z3kAnf41
lAlMBmAgMeEcFhY1O8hAnq4aHVmB2shHrWGGsjVHMBFIVYyp+1ryCLM/UoXgfKIzIbom5GKqFda/
x0+nA+1ZK+zEF+i2UZgtSSBeztkMqeqKE83sGtyi99h7BCWldJCf5sxBExk8VbDZXNGccVKjFdej
Vc0WwCifmWHu8VXhZ3hM+rAgxgk7732ZGeIh3w3d7v4jq/MrC5f2kBjgisQvcQrDbYGql8rPeP0T
q8Sg2ICKNGXgT/2YDCFvJMcLKoiETN9iSbvjmURo0oaaG476WrLOqAqSA4AJUtehcvTGgPOCSi4b
CB+1LmJk9JnB/DowUpULhvIZ2PNh0+MtE3O+nDklmtKOXiUJaZ36pxbtdmSmIfbOJnbCPckIW0EC
x0pkhX0gXYSe2A9feKDNDMY3Z9Ba2EsY+fJJRdluGQJCXVTqR5waoKIQEeE5aUe9gJBPSAIN6cKA
eGVJG8EODpIVstzJbEXP1hL38f6rgK89oqpZde1liGeyRFlU2kODjfI+3RUUXYhM12yWLPpmFcEu
/9yaSjcNSxnidDmky020TEXRe4jcKZLYNwYzJLSa70NPYc3Wg3WFiz1x5jaPE/VCHs5QlIHfYTUA
LY2MaQok+N4cdzgmruiwKu2j14woTdYjXVxm6myVynVYELidLkEznJH1WE9QEWTGbx2HqEq3R5UR
0gU2dUuaokffIH3vRIyQU/xTB4uOBHVCAtURMGziv4wSARhpVjxOE8Ds1PMHa0kXMT3OVYLu1T5T
EICSg7ZP8o54qLNLHXD+KERoMx3xDY4axTBiwt9h3me08fClFuXtkj0bpQWCsgVPHCQ6GXugHy1j
j4jNJRMMbSsoTxcqy50pQ/OoDWzkfmdcG73COV4qIL2P2VceeNB6//ZIojN5cey0WD3Ys7Xy996q
b6IHJYXEYx8Qy5sCrmQbAu6MCD4T4NrNgsTjDcgd5MLDRjKPHwk+TMTfUX3vJIThXwpIpoTW/twd
mMJifp328Y8jiIA+l7TZEB60JhkU7cMrgH1EHU8GCDLmaAV7Q8/DgNbhZfv06Jldsr5JJ8Npk/lg
cwoxSUO47Mzx6siUM8O78KffdX90R3pfgMKlnru+UvN+crQiu0eDajB6X+keOwMNYQYXXQGb3If5
jxd6J+LJyAmn71iPgdqy9U9BggW1/bRxxDCjpYD4lWuyiDEf65UcDC5rIzs1sS425uBkb5McVvQj
zFihg8vgr3D4Y4ShCvFaVfoOBrJOI9MVEEvQc7lZTZDkojPPXXxd/eOWGQt0ueBpY6TbAomz8eIH
Ntsv73+phW6JogfmF17CqYhuFRXRh973XyFhxtqDB7p/8RKbgeHSGUH7PEjoK8zITpf8TLn/fXr8
u8LotubqjykTx+pYFhbfVSRDUCkDDOAmix63g2V2Y7cOJXhiSgoyjxgYC0Q94zdgkgkNzm815HfE
45TpTyaYIIhb7CrJy8Zwj6Bj64WlwogdUdLhKzVsBCk3OtDpJ3tjROY0XmsWW56Zrr9kxo+suRWH
pDorBAbgi1kpU5XXoEfWU3tKZt14y56o9zdgjD0eflYEw4ZI0fiAXRX/NyTUnY4WrQrjhM1uuE1D
pnpXQyM/UI1QcUz1/JAc8tvReywe5nH/4EKQ6Nm7hO7m9lt9KXkIUU7vh2RrW91Qi5GMZjHh5CBu
7O4j1LKYMPmz/cR/Ypt99JhFhozTMcX+cRfBme3pmSBfJhjHGsX8yBmekS4zzkLbez0avzuPP3QO
TBKTVZnXWimwINgVdMl7+vfufyIkMBXJU4dlHoZwJgV91f4Jx8K+qbGz3Wq0AEgh5tt5RQNDTvkN
ATVS6kPxXNAP4bXKZic48eaLKwS7f/Tlqy2YPyIuRlQm+vRGYvZ8K5rF6e0QB68cUaEOtx8uZEp6
cncqfiirJWbUSidhbuMinmP//pEphJlovo57+W0H1S6u3nAbdLGDu8jj1GlfyieGM8KUpg5enCF8
u8X5AJ4awXu3BiNlTCwcM0uuS2azn+zgdIIB8l2NqkxCfvQ253a+F2+NX94aPaaSarYjyo8mSPZv
p0EzNjk324n18RtUKpWTuSMkasiX2MqDMZvZEXE380KMVxTWTJlqVTDXnwpQwZq8eLMNe1qtHxtM
fZHm+KkfjQi5Ne1XpIIHqUfI4WHIaJoCCff0GuDbgVeaw1N0pblLMzC8vw7h9deoNagxzpTv4nPo
tY89ofT0RzeQGrQZlVo5M+VrUBHqgJJFP7/yhhfOjS/C9b5mmkGrZT6Lrdv2o7qE7h63LQX9D5qc
vblnwSjbmCzsxcUiaECPBOByN2TqqAml1QfEgoNuLWKpKa2LP51BL+JfJzoAvVzC32BC4FaGsKNG
d5gelgm/YyOiooCImW6H8HoAA9aTDpmBSqtyBDXeHfXGJf487FM38TsNJ2rkiOtlS0tUOnNkaBDj
Gh6QgtLw99KWTgB2JVdxYgo7XOixUWVLqCl3GN0HFi/cNhya9nAFc2J2IShAXzBgwqXhTcjsHxMr
WrR/aTOmc+ZB1ntaRurRLT04sJ1QLKPek6Dt/hCOI0s6amDMlDn/Zl9CiU5lcsmBktma++mjYyh5
x3Dkpztm5cbe8RAjeT7efvvBlYcXGHxMtcc37r7BGdIO1cu7H15k/gHxbP/YwyTA1k4ApLlGtQwa
Tbn3xEntHzINmg0mzdzPHx9999PDc8PD/9uBBaDkI0XtCzbPvsEIYROi9qMm6IsT2kgKN3pYd0JM
HG4h853Ym0AsjgemwbfUSKDjH+QBANSHLyxYyKriEZ7OGPlb9OUL6r2ql/TC/U+QxRqzTbxHB/x2
369FTYM87b/eYiRJAg2qdi/r/oAoWgFRc0kRd376IQyDMmQj2HYMfCPY7lCRkkqDHSayW/FPmhOx
swSkqKP1eLConZb+dYNcdUJvHEUrdKk/cOR8wZMrOYncg8o7ho1D5vC4H0QINKEQjs9cKCZOMKXl
V6keC/jkgTYwUzvalWHG8bzlH6K5hINMQppE7Mv+Zl6xQ+BKMBkzV0UgMMrarqm8liSNyDfgleV4
PzObTcsMSx+R91LTzYBDlCloHxkl04Vzh7mURUfW+EuduxRlRzvd5EqMxyRo6YJIxL3gJaeKAe/c
EpXfunn8RZtyKcq4LHDYvt2FyA5eOJyr/dlKFuH2zdH+gHt7BxiSoGUbAMZWJ77JTqkxGYZ2KtRW
n6WICUkBQdZpfXdUIfHuB54nWn4GL5YrWD06MAR5c43BKJSWScg+wP7fV8b+aIfBx9yGldqJbPUH
KIX4xP7ygxzoVQ7IMRdT/4VHFFYJl9/9vSEVQBauGVANGxbr/zD3pbDDZeE/ks5ryVEsi6JfRISE
k3jFg7w3L0QiA3IghIT7+l63OqZjaqa6KlMJ15yzzzYrDBbksAmk1RviDdYpyXU4US2gxDmD692b
kR9DfrGTYHDsBgTruo9AL2wM9J74bnP6FVZ1lff8f6Ly8jH8RuNY75VFDvQr0M4UhXc5ZlYAi4GJ
b4fKQJ7olZ1sb8ufB6pxZSJdk3kg9O99W+fk+W2fAWcwllj5iJ0VLdsdtOvxYFwdku13/xXinWKa
L29LYyXY84gevXKcLuVxxXD66QgqkrZBbmnrs/TvNq73g0XHqOE37tE9STxlY6FN1FUVGpCEaWQW
yqIG5aZktHjh6PQTrMCeThomgTTNdtq0neMEDAMDZ4p9Mc62b6dHiB5Mmon+tAc/E+UEsgojSL3S
ShYMthieGwe270mzb3G2x4M6OvaOyB0QIEFjmuGbI/QD6bzbD6nKkVkukRZtvid9UiOvHm46tCaQ
CsAKtHVHnh8d9UEAX6nzD5gAObkxdnvZr3Gz6C/0mbGBQUFgQ28n8JV0IUFTy3bp7j5lpjehWDsq
0yE3yQjEgFIasd5bqECFTvk1qq/GCr+gdnmD4MkunDIB3DXz4tpeST9mChIyy7st+QXgEC0BOnd0
V+AuUAAG2CUgeBhuUE8kfxyUr2keZ0ekR7czVxsVhHKp18MdygPmU9UStPbIrKpacBCxzWGEEast
VJYpwCV9cWicmhXT4vtekhHWvFEZn+59AtCzM24lqFXSwN7nzMbRBnwpBxBfrPnsoKjoDNaMCCEy
E+FXQqeUSdBDBLHjQGSAiNaBAxYpBUqu831yti1ErhzgVHkznkxaWg1OlB0nqNnHq4EyB+cPtOcY
8JwHm9JAhc7g7Hul88+wp0GmTaA6MqxoxzWrbIgYK85kwiHSroBd8/PjzJ8p58MYCw2qvlA9E4Cq
7oeQwubS9b68HYjeTB3GOD96tGrDXAXrFEHsT8k1rri6VkgK2FQyZyzIaom0H+wS6eG5XhfnwRWB
XJR4gK4pM2bQDfJKoDEBT7wsGjv++4VE8mcVewOOOvsy3zPy46cbQCJKHBl05Yb/HOeqYv4CQOtx
y/pAzdCZPW6rIwrspRx/j8TFoF9iGkMMJHcHD1I4JNFICFZ6b5nRfPTQluK4IEr7HAaWHAPncpBz
urN9ubbpo4ejHAz7dqKpRaD89zqLn2fKtAipUr34nLpDIxj0q3LXQOmLlt9FOa8m3wsQPXSiOXdF
ueN9ociOh8uS8oGvKY8ZbdOrtytK43277zhn+aDDCWY4AJ3Kqjv1Gendpvd1pJks4QZaLfJPLGU4
9Ljr1iilWAHUwL0Yw8RdM1OXrzXDt7W2R/7KYOpLD/qIm1laifCVmBl1o9r3jahw8HRgsi1RNOAd
T+1MRZdQ0X3fLtwfmM/B44+R5Py90PnyqEsfFnw9mrBuwkDku0wZjK5ykUynbHgWyvZ2gqmrUi6r
ccbEJ2OSvDEOiNxoY5DT/huTR5AhiF38LkhwneBTw3zvfrzRzmPFAgWLMRz8dm3RXYvze8kA4fmH
YUe0glt4IEN1/NsrmN1Mu9bE0wR2HoO2j1CB3FGD0leg3EOlTw1xrOLvLo0HS2XXXyqLHjXQUqFK
PLBaUqoaKg/+2XEddtNk/ZhzpuzVXUR0SBQzSyKjZYDlRbUUz6QRu1yPmZdTnaS6JdiIGHUxds5t
Dh96rmZbn3XJEhl9jDzQhvJ4oK3YnHCvmDOJJUnxgEEARYFmZap4X2ljNZecHwpEAGk1ZrkqBwX4
XIUUx7pB0oFCCUVgJ/fN1z+5KWoqflytM9nlb1ws//3z2kjT75YBtbzXTxr8i6MKrzsa82ekBWeG
csDl4Iau9LHiE7dLsCi4funlu6hVS99XJF1zLaMmw9sSO6sd/OZpNRvEr+V3/5wMtsoWpa+vrR7b
enRb664y+dLM5jF/46TMNLzuBqDpTO2saCXPvlc+Qj3WDv+UnGN5mftD3BJwg9nVcOsULmropwYU
NSL51gNW2d18gFRlRxD2UGXAgf6j5jzkrgF5QYFwkpEXohHEcXCNohYuU3V9/1W0DLCGmHSjsrea
ncQ5SKZJMFgU8ErAtt5e9GfMsUFB4jBclXQVsHPZ35MkaOEEvyRidMwOU5XfTsCai4QhVfA9tchH
1CVP7LXDiSVasMuyubztB3WszOXp0LDanTzhnoCexZExkU731RsV7WP3Ilzn9MOXekGdiqrtmM2+
M0bUVFYtOAka+Wu+RYuXTBWM9Sh3sj1bcTilbGzmbTwYN1QGVO+06RVm4EEfhRQpOSn0cYpyhOh0
QytsxN4cSpymx7q1IKSAhSQmH1c+coHxLHmizbxb9bFfgt8qTX6nHwcq5luHDCPoczbgSK5p5k+w
WD/4pKWi/nlUKLP7MDP2jPb5swh+zrcDWxm1DMeeT534IHPXzPlzIsbkRX7788I+R6jPj3CUTr1l
b8dxCpsSYu6B41LnN27Ywh3L+aC2xXkJEsLofiwd9RMjGSA79PbpBj4lcxgAltkQ5pqa2h+8/CFQ
8kMuSzwK5LghUPGfJRH+JKsn4h+G6ak1fFoQhNhs/W3+Nj84YeLTAScDdVXlfP5aiKa1m8yNsFpW
wFx9UyUKKiAI2EN8g+bOR5jqvs3+FS3VJLeLIGExsh2gmlRT+e7WAbPprwNJGESNa3jHLaDjINHj
X7e4Hw1XmCxzUbuMwpY6z3Jal36xHroYSzlCNfpJLAVOEkm+QQHpA5UUJRlGh4MZ9vKMdZ9+vSZi
QgVzoEWGMDnHJIkdIiywmKacJKYDkC4C0dJnBDthNOrAQ/PohJj9PRkhPSdMzjyJmEGFMgiJCPmi
1ClnwSAtd8kM7g1L64/sh5yhmWFrtu48oXAK/vxLtSLyXP8VAPQjfLVBgLvI9MYoCswTDwLUEEgO
maVAtgH3EjRxhpKusmgZt+ou9/zQBZqVIZhzEBf/83hwJs12Mj5pFrN+blgOx6cg+c44RX++DDT/
sAVlsPA5E+3fvOWhurLbur1ZA2qW2318sdTZl4FhyJkNfNfz37r18xXAKdA1VhhsFG5c57OpAVkH
0Bw+BNc8nadjwBxAI8PRdize2BgNeIxYc1vHvr29uZzRMicQRaEFBwys7yaCmLDw6y1BbdluT/4w
knoEmFRJUA5tNomPWdsaqswWXZin77qNAHm/7te9PtYaLAoIdibepKG0V3Cd4IuVTJyMUFhWATy1
ow88D5DkRcMqgnVhJ6h7if9iomTJnkAqcCYI7/CdkRLwAT/EIORrEZ4DqZuMiJbk5ft6IP41qwTT
QKvd6tsnmoPULpk+fqFNwRYtmbIi4sj/St2EddlgyMH02dH/ClP8XTQ8DrlH9Lk+Z6KjBNqqXrw0
sy80G9iJQZnBuZc/xrf12AO8StndnBl/TIlBg0/oUhn7q8Tu0PDf0VX8g/YKqBf77W2V8AUIsyU1
C8ung46TbWR9bLQD/T0c0K0I4exhd9lzHuEg/sJR3+LrA4UNkH2STUpc8zCyBOjReCaNTTQayVHS
6P87SiTcXHiQ0ObQsEUE1pDNBGjxtpuHA1QIFU0w6U3NUQNliuKwdv9uNv6KK+KdV7UL1cXp0Q+S
aayFL+zeH1CkubqdEyWTiwJl9zfGhpmihikQ+lxL8ENMdT4fMh7HmwSjqAv9EsZCYiW0jEUqohIA
+AEee1iHyDuxAGoLTUA5I5B7xTEs5Pc/tu45s4Q22doNg44zAyD9zZYnLfsZtsyaKC4rBhqN+aG+
pPChspAEbnlnFXLlQJpjage2UnFiJEyoZPuJ+9yDDD5YgeYZBMs/C8eI1sFP4yU7KJw4I3k7NpDB
ploxpsVJBfVi8ISlAYrckUVKNjkOQRMNR//fEq8JB82tfeuhUxKmhYY54HnbvKHIIQnZgjzE5Fso
v4CcMbS5UL7wnVRm5V4bvIilFZHI6YShgsNZBz8gdTj9GaCaqvPQ7cFIgxAzgnlbBTVOby/YO/NE
oCSJ+/Gyj5UigC5oqDC/Q/ZNntcNEBs0HN03lBTswDFq5SOSgk2XtdISHPV2iQPM7+y4aqFGM3Bj
Rqt72EOMy4+V4AnkFhMIiS36c5bdlmjgVU0mAovwzFjNpW/h7Y2MuURmVsn8iStu6Nd2usWjijdO
geMqDs0UFHDuteVP9bAzlGxKMTD5FgistVX7ILpT6hAbs7mQJck/Hf4ZH0cmxM9K533yX2Dz9We4
wDig10uuppZJUT7/wWHh3GDpa3aFgunWmfAI03N2/i3Tk4RDIx5kTt9N7hbGDilhpZuGgpaykYsd
3iuktUtG48OvZzDfgQtNWfwl/koHHDpcyGE+pdtsHZgDWyiq9eK2fdtMi1GQTFDV348Rg3oIXSu0
OH+9bcqqhU557sGUBsf5t2Aoti3OphEyAZbfy5Gtzs7DfeEftco6jr6ejkWiGpMB/+MIbUbYEnxR
CwR984hBq4MBaJgAaapwoZnxL6QxqgqydJi2oAcUqph8Vzg9xFjA+YEQQPw4kLkQuz8j43VHF2lc
Q8cgcH2pwExiucxlt4EXhy3NMrev/45pldm2CPyptsk5BXF+26+tplgpZwnGns6A1DCJEwWVQGUP
3AiGSW+RjT/j+2HotU61qmx5US/UpSBOI3k6/oi2odrr2M9PjJaEN9Jn8m4sNuZbBLK0zvfaOBpH
d7cCXv23E8XA5cMWeY5FcGuNtfgfgXKQBeFp4PioXLk7SvxfHq44TXq2OpZC6G8GCnb7xqnGDdOw
K8+oAJZci5F9v3CRo7BiC+KCRbgjcBLezxAaEUS+fL5ToIiTh/1ipkyJb4Id7rXjF0GVXkZtPfRe
5gIWCmMqZHs4v9SSxX4dllbGsGboyHDh7rCPgOVY6TRBnIsagpePXQclsnVoyCiLvuYHYBMIMgR8
xaviZlO9WdqU1kwnzZrTCiQZSgiGIvbnqq/6IVDaqPKThYS7jGrvxIvGy2EASMSpB0LlVL7kwIiO
E0fwKdFTsYNv1sf5o6rCtFT4aHaeDthDS8P3pvpjloGlZjEGkoNfo5p/Qpr9IcBro5ObSWNd25du
lHt3jArMA/fbAgYQsbVgouxD6FSHiIBuuzJ3G110HgIo5bHtkkl/WroQIpeNszMf4W9RWKfI58Qn
fOftiGEyPkU4LZjALmK4fAK1hcP+gLRBOB9+WfVMsXYSdKLcO4Gj/vhb9BK2sntNhvbboXg2yE+k
EoqCft961dhrf/zXpJgkDjcNj68/QYo3/vpPtzwO4sYc30fwwvkp9cPd/b7NcvFaNHFWWp8dmi1B
AwRHXuCasO25fZqdCho4FSTGAMuXRzcLuvOmbPq/bpACCje7cKmDyDDinDSjgJHs4b7LRr0ZnO1Q
HEAGAABufSkGp7U5ZaQ/MUCQ8tODRILXuUA1yGuDu4IYg/qfupUX6fxcyMY2+FNZWuXue3eeA4ek
s1nubK8GtN9se4L7OBcm77u/G9ZypTBRFJ5e94sY+aE96ZnnNzdM7WxJWvPh7CPY5nBFxA7GjHoI
mjKSB3zimXdz1zEbkBgfIM7mRbwwdlf/39Xjn4mbIiowHib2NTjB0zsTMM+kdo+TJCrfu/2c3d05
g8dw2iwMAE148OBiwlqj9sDkXcMSkx5rPpwP4D/wMWg/YY9QIf1VVK/CRvRFWXgFg95//MiGGTF5
r7CxcOeoMAGrreSC0B3Iori8JizDUmKRDGBMECuE3T+78TycG1PN0Y5g1+7lPcs9w+mmOuXVkL8O
RYoWvSAoYpPYtKDXQz0XhaKO1dVwiiBS+zkAUrRbfahPHIpgKDeb/BNz4GFIaTPtPmgOzEn+czgZ
iXlCrBHOJUsPEq8LG3Ym5CYrs5lmYhPCBvuMpL/MF2RgMDSLp0lCJuQxwIch35OLOV38qfYtEGuJ
qTwNiuLcoCPcgwURPtfMAbYBeGw5N4C16NPgQVH/pvPWug59gAuXz9guaN81hcNt1Y5zjg6M18kG
gupsTW+1hQHZe8BiaojUwcgCtGgkDNlqCj/D5OaGwkGnLOpBnPLYju2M/f6vqDNQrWh2gmOe5nJr
ZnMVpW01unNFNfZ2wB1fQrdgloe2B1D1SeCDQv82CEm3WtIJqWNU+eY3iMIBRQpnGDwstCkl59uW
0xrMEXavA4GHeuKcQ7xBXDHMqdlB1xJ6CQVJXemQHslFce3bT6xFLQaO7AVO6Ja/FPdHLMYwWsSS
g+RjIVuZmyK4pfZ13MYH6h0X1x+RXkxmJJoV0hPozCAYoubeqXHq6NMSSocU7GVH0r2Xv+WGe5ga
QoIYs3qbusqSLxlGfPV0QKWYuP9udGAe8+kKoREzJoRIe26AxN6iy2W4THXw4/+9FxzvWAZBO8Lo
GuriM+BZ88Lgn9l7ZqA28Uth5HQr1aMo5LVSbDsYv1QrKY6QiqlmfqkoD7EcKSfJRq/NGWEdUHnM
fKpaP4+Jevaw8HMBYtRDJtMhbr1ux9p7WC+LaGr3RgmKNAjqGEi3SFiEZ0+KZspU922XW5GJZ9CY
icl1Q0Ob0fDiy2UWFtRXiG17YOQ1M2bWW3x3Z6hP+i5YiKu5N78ay45YClFAc2ClFLYgWC+3j6hR
hhv/CR5LpE7BViVynZEiLFvz5eOIs4pE2UG99wzP4uEqboXda7N+u4nDhp5pPDtYXqbhXJiQQB9d
l5Zkyeuv3/j15eWTByCkQjhmWxylaI9YX3Hn0w2zknPMFb8b0bahBAg00GqDa3DGjidcXJTgpTAj
8Gsvt/Cudu5c7rDYeKmyD9sHrsLkDUoY4zkzo8eKcUtn7/FURjD0PnbsFgjPj0+CEXATxFcMFJR6
OAUqLmLpnAbG6oxOGM2E8M5jdOk/j5z4Q2TtP747xNwLwwGKkne42Ykb8cBYyAdKrgaOumRcsqKX
JA+Ec+K5wC2bWVB/g/4Vc+/cXk3pC70H6luDTLfKQn9F8DjGfVyvG8nacSJROnqaiiA5JfLujR3H
D9ZWQQ+cCU9tanPiyJaGeYZ9BEsIom/DtvieIMvB8+Bv50hj8KwxBbkOk/jE3RNkuMhs6GS3t5+j
b2vMPjSACy3dUkHiS/WCzpZfOoQTakBNfn94ae13FCGb3+h9eU4UDKhrLiHQjgsDlBaKIzUU9KXM
4kbj+NPOzSxiNU5ya816wNiNdgxdlx8NLHmqT5D0QagailrZqjcvuh2LoQ5tKzYbUAUwu+QKY45C
0OVgUcO/xDx5AWjcxpQ5WBUzEP2NkO3MQB75MMKS9O5R9wGXaWydQ3/+3ItQjdOdOo/HAWd9I6qZ
DOJWuqHLdnOqnQmQHMZe3AYHOPA1Mz0F6i0QLm6UcC0ioR2rapORw4tsi33rGejS7GgEbmIyxoky
Xzt8oGCoy5xaWcLwCQmW2cTSkpUoEiFyp0MIDut8UaNRJzekslWiGhBaxwrXfWOnFgZCDQb/yYLi
HxI7wFI0ZUzAX6ehI7fB7txS/HunCTgZXhtj+kKyhj/z3c5NdSI2VdUzyaCPv3bFM9y87b04xlE/
jRSVbYDiAs3szytCzlAXF0UMNRjeU6kMUeuJSveLQOThPIHev+bgZa47F+1eiBiONTeL1hiEmY+S
c+5jRx17o3MN93G8P6whRzP+sQfDiTldriJsY88Wn0Y2scAcAJI7WOPDtOdlw6YdcFL8JsUlCQFT
ZvTiLrzP2ryyPf5odzlsSBcAIHMeC45HY3mED4/dFl+FF1KM+quvDWMnmjOU+GD727BcuIPYlNJZ
XraexHga1QtP9OYUlgLIcbjjw8CpTf4Gr4aXShsfIdcnA9h8OCXENC4BHk3ppdZjGpMS4elzXPVp
mGcA4CLBBJ11bXUHokMAA3DzwhP1a2PF4RQT/gTQKQ7/PY9TlIKeSr+/q2IZ9yCVCsCizuENgUVT
HUyfzn1DymbwuoJwwPwBtEErzXMiBXTZIJpdG2a0wXaJx0LIMtQUdkDMkb8oqKpFUWy4rxAP7lnf
f3hx34UHcuzcipBdyW9YSgLlbDl2H38/WjZBGwOy4wh+bWV+9wlB+D4uOel3YNc6yhssi6PjYxot
nugPgEABQ1BgYvMKjok2rhxx0KgMuKPlI7JhZzBxn6Mu3PI9OV7puKfaGtmxmYSxWGsgHlCoAVDJ
RBR+U7pQwnBL+mUM4q4FoFBciVRnjzj6w6TVMdzhlRjG+g/CAiQFZtejGuvYD15TNYUj4zGdNB6W
b+MS0IHlqYWAM+xWDO5o9XofUAiMWxjaWSQmh0Bt1uOIhZtVjWjVRS295suRI7LCoR6yIvYjJtp4
egPSe8RZSkNHWDJALGfOl28zAEX4EUBOn2IBkomrRoPu2hJAg48JTENqaGKIzqPEHWWIiyt7u7kh
cyabmAg4fZo75RWu8wxKlNVi/3L+YK1riq8//NkKC4EbZVE/hIZ/yhEEe7L1qf9xF7LeAMZU9hBz
vjYNC6a+v03GRQ5fPPHxyRLceSDoWXWEDE32yc4IHjKgP0k/3O/GCDoU8QmS9VkpNrQsuW89j0xW
d9IcF14/svg2XAPY/mGtxIy2juEogStLOAzSx1mqFxfW7fhBebzL+CqCf3ysTZpdRkkFM2UQI17H
k3yRjdixHSDT5kszyNANkBYXogRJAxQLiqfM7UZPOwsUv+O4EwcCCGcwwgKWpQQ25kBIMYcXxHb7
m69u3qvCgy9iU2/umIvwvr+euHvScMgDPdOGIkG5YQdWwA3FZYMtSGCBqLYo0Hja5DY94ShyB6L0
5XRl2DvXuTJtbdyNHhscszw04wPzcuBVvU2YX29KvucqCZPFa9JxNmy7A57/1lV0VlxjgDuc69Ia
I3iPqJkJtwvYNVhIRzxp4yI3iynSrSTsUZORm8suZ6oITfVuF4Cy6cqYynMm7U7fz+wPdeR+aIHT
8JmTKcjGZmHM8x3f4emRVqzrFhY7YK+0gRtq72PLSSvOHUALRUENL9aS4r8cfCjt7kAcp7BfYrx7
4WNG0zMbgYpwgnyNZhiaKSYHLkfv9BYaLryT8BF2AVZQtA/Mow3eB2yB0ZdTfkUVsOhdOMMWzP/T
FWc2u6qj9AVpYJfBsoZYltnFxFgO57djtcvDcpKyPPlzXgII8SCJQHLag+Qw6PFYoDhAEGpOFVs6
R2jv/Ag5xU/hsCdLC4XonkdILf8C/7Zzr0/lZOCzcHwA1nIxDDkduUld3Sl2A7ajOBj5V+kKW7P7
iP/V38H66mP8QgL5bZmNcXpg7gXK6AtgTbUGoOIDHwjNZR1qFhv/N0JAau3ZHZjzzvIJyDWXc8li
4fpw8aRBL4f6bZe5PG2DIJge++W9eaMO3aaGC+8tdbM4t+LOvV3/rYAR379klaNP4z7CLQvc334c
eYIVYAxelVSvx7ud2dtydKMlF/Ag40tiBnDfYjvw4Bhj7vS3mXGc2jEUhpDK2S7ofieE+2F+xhX1
tHAqQgWH9myRcmpYtYN1ZIbPHycvlXuCVubWt7gPFVNyge/hof/QGLwmoCY/mgR2AVU8ogqLopfM
Kd7jc0bCaBfH+FKOqWA4myPmNU/32EL3FIKx0vtyyHs8dJPKFloZhjIXVKs07eLS0swjNkvsFug2
arh9i3KUyBckwHiOhECEuMlhemX2/ddlEOebRLdeHiqBj9ujqnuESlwS7oq8MJ/1oKamQLasi4DE
mbUwfRDTGbA6yI5vOFQf9zn+UqCIczFfGbbwtjGQXmkc67fRZ6ZRt1EHqWYPZowdc7GotIMuPxsa
eerJiLLxmO5la/QpmOX1GWvV8N/AQ5nY4f5hHvumNHW3FW0UtHIeUM8T7VUNhV8I8VfZSWIadZ8w
3QmGvO/Z7SjRWDHHora0AWJUvqwobH5Oz4m8PYlggkXfEpdF+QRRF47KSHQmexxa+U1OD848sgT6
NgXYilfl4ytGFidchR54LaVtbwSNAYYIR03fzEAFqUc0AZJk5ox8kg+DIa5H3L6RiUHJo3o4yxMC
8wAjeRM/RDrZ5gO6GcPf/Dd/2HX2OZq2FP7zCNETRNGWTo4jFgh69IuHNLpjkIG712MMJCbkAzAj
jm1XG7/C50qaigWNFMvHRiyhrgkSeyOQrFXt3/l2tZhVDwJmWBsw3zUpGRZ3NIKqF8NCvjjva4M3
ifnh/Z4rXvtjNlxShHFuqcwIudV4STUJCWJkxf6kwgV1oHNAgZqJX7ek8zAT+17auCaRhnSGwqEq
pfqca/7vAl2pCfHcGaxhMthXwFbaLfoQDSu2r43p8yAyR6xyimPs/Cix4Eryqd7CV6JTsKWFTi96
fYXOFFSYbKYUnlu75KvQINpI3cw3haRs4WLInn801vEcLX+R/aV5h0LraKy3Pgb4nHhcj3Eeg61x
kmGUoKLDamC1OBmaFc5zEH8+TsCHY15NPVAxUqDTV/wBlvMaZk83DKbzEI9GbSfhWjFRZVfZabE4
9Pz7TMHvQ3GpOefFiGt73sG6WnDD56tkz25hQuD2oXGgoRulHigLrZdu2M8qGMxfFEi8g9KLbyym
zO5DmM+gfb7+uTpsoOKCqnJmEtZlYyCs4m6LkhWogTDZ+YDIdlHTKSNszle3EObbawMHQVzVjEjy
ZeLzAG0m88DlIfiuSII6XlmZ/HxLlkzuCGSgx1sTy/4pKHV5gf8Z6NuL3CFKSZ7/0/7u8ODl9gT7
41KwyN/jgRLAQcEEnSI18w33OR9V3L+sJ9vgbICZiC2cAjjQMsclqGqGwt25hf+cKkQD0wEFFDRK
nLNJ+JrwO8ndO1ac9JTSEGYZ5U61Zcolg2nwDEog7UpPePDemdQiXqqt79D9+u1cP/+gEdni5yZK
Dpw6Qul6GCooc16b2waFIRM5X1tSaDBDxihKfKQ3ZjDd0Pys7jOuTIL6cB5vKAmwFjJx9uxx7TBj
ssE/poV1ZFN41b52ZAfLQ5qShrO9MF/ee/TcUROGOfV7E7SXAU4cYYUTLBcTc0QhZ75dMzpGWruL
LGbUkw/a3roQjzUwaKM+megK+3E+eW2AtmnhZ48j374FI+u84VZj+ozNSF8WM8aQI/q3ZeThVxcw
Lt59hZCJEsDTD6kLTcvsTb/2kQID66abNQB/TxZ3zkTWNBQENpUCHM0LRjNEL/Ty+K8hI4Nkoh6o
RJzftNCF/dSLcJE7v2BvYiO5sHHG+GE3SrEtyJlm0XGF84aZ/eNXQaw9cxsgTpfyptDnVCOBvuap
APIQG0b0pQp4oCCsSBYlu1XUg2UOREZllaL52z0Ypo766y9DUxG8KJp0kEWInNLyxpWTO/KScylo
ZjJXAJPfE5VUjykoYjbS5NDVIYu4c2lgM0VtpbJm00m7pMThzg7vnFqRV63u7pCpxHv04jK5TbGr
A63kGgI+gqJhYhvE94mWAinr8MzhJsGjinLc/XL3hR1mERXa3y/+ZbXTt98u6DIVkE4ql/iuoCMw
LPnpPWnJhcdTTTtxqxQXrKPmd6Yf11w3K3ifMLK5iTqrYCyLZSJevQuiOgXyp4blX7FsnRyKdYSf
1ov6EPnNb8toXEUjh3EQV2Fn9a4i8A01zMM3iB1sRgk2LEyJF80KM1VqFlbW6uX0/kR5mzBYCMrD
0H5Bkt7115Lm/I5sByHKfp4VxmD0VRmkcA9Lm/t99kSKV9glYozGkRmnM7AGxFFdafNprVdm5Zzh
PUG5hUXYztJyWr/NnN4brwUO3Npq77jMBDlO4KTP8QJTV1G9jghsCDmEaJB22exzSkLVK772/TFR
cmcoW7C1tIWSWhDpHpGpMtWkq2eZ2QPI9Cl5gZZO/i/r2atdPAMrAtV4MAMH/+5n39Kb8AHwFhbe
a6LbzbJCMkpz5UDf/HEhv6hkoPloHgF/ZOK16iyRrBxPLIIcBcMViw/zFYC4Y6GPxvG5uNHz1wz0
ULlByHXf5NugymXg2Y7SikET33E1xcXj34TmgNKUQI7B/O19GKJFa256Jjl3jP0E4xVhIsGp5nNK
RlogUemEjZhEpFgKwpkhEE/Fft39YfvWmrc5djwwkACAob2jUIX1GGpORo/+MpWjshBS8hv2ikMf
h3TNwgYXjaNGUB82Y4F2VZyCjQYguk7W/SuyD22RMBjBdrh0ieSKOA7gKOF8Rr2KsDH1EU36zbZy
kkDMJAcBnE1ZVAU9/7HX0Z0KLtKTBBwKGGb+zDgBGxTACWFTxRzQ1gih/iCNZMBhQt4EHoIthJCd
gQY5bKieO4Y7JSwTjPPnDyxmsKnBUWcOVQ06EcFSvFEAlmIic5t/L0O3T+gzOwuQhukeRNisdHlc
wv8deta0dUvXmLT725zf7BAgb7HTcvgQ+PlANbU16nvDgRwdDmfP6XDWXAddUMtjOKRp5zdg25iM
A6V6aqAeZBQru6HKUANndZtl6ie4D5xoGNkdD0ubfFjgLilVC4lDtNhnuwrWHrlBccIg41wtZFdQ
ati/6Kp7dsEIjIT4Mx8aX0b8Fwo62SmL+fcYJ1+Hf0wFDSz5k61ZAV38o3nnyBr7wguxN/B/xaR4
urViNflc+ZGvYiUD/9bNO1yfEC4MBm4Ov2rWQLCaDe377Ov/DtkOqueIvvQpW/UDG+PIzuJkQxeh
cyfmjNE4Os+6LUFUTt0edp8xjS8MOXx8Cpj+zhft3c2wFPvCyRS089K9X3+NKylee6gh7e640pPL
h46wolTggkIkSsdMbOtGX6e0RFGILQiY/s3huaGKwCMpEKUEP88mvzypyaCJ4OL21sNExb7L1iVx
21FxAfoVHqTrZXT9UunvuZVR1kt8qPuMSqAZAaCNRENGCcEs9MDlry2Z+z5j7nXjbmWQACBJdDZ4
aN6Gb8NVYp4BU9DVcA5ppXfIgJlXWmfz+5MMlvIlB8RoN3w9d4hWyVKWktMxA2lBNppgEPeHpjZm
KNZ2Tnr+N24rb6S8UTBQIUV2cuHjN1zTRWMW/xCA0uuvsYYjcvdvgIsu3kNcEfTmDY8kW3U+K9KR
ZxoCImieLk4GZBaUcJyuxkbjB+EYyHA/0jZYYrm4mQdr9iUqlOqc+AqnQgix9aehzqiebrJstyT0
4jz5hkSiTrQg3VAtU8NjxEK6EFXttASofINOA0UNJ2nQXrEE5ObkVpso2LhCGzoCj9MWi0jEmnoY
aiBDajh9gifJanmOo0VNjLHoqLBLwfcKcy0vj3+MYjA5wewjobBjQCt6PLDWg8GBCUHYgmMDnfI7
QZi7q2P4E9S4q8aFQYIoaMCvnautPuC6zPAnZ2psHcDNkaeZRSAvh+pGBQ8T7ezUOPemAiHCup8i
BVTn0m5Y+X8MH7nq8BJecpVTv4BGTCFuPV0kt72whWANorwGEhCWTp6IEAUbdd5uSU75w7vkljYu
vQ5l2M0TirPh+jtKwGE4uLizw77PKiDQsEDEeHOwFCG8t3dl1qH+u3Pbaz1klTy2aqh7+pH0BxCs
5MLZgJPD2ymwEeBIxbdPg2VK8qzq5gxEGJxy0bpDcM45vrOLFw4FI3mua4DE3ehNB3gGBEXbCUOd
2eumQ3ge2Z8d9QpwCegMHR5jmmmJZrjvtltRguQ3S9TpoAg5KjsgT4g8E6hFVj4laVsZy/S8O/qq
+ma1WARwj/5CKHX9E42FKyw58Z9077PP6E3hPBoe5DnsVSR2cGKuurmMG1i96+Pn8D6UqFS8xsW2
BPiyJTYYF7vI+655zOOCyYTemhxB0PYtyL11KJ7Jb6q4Msyyj93Q/66GjOEzl7BuyNGXlnwyCNBz
2g/GJgHEbSAJv4ZVSHAew3+092RSutUCYp1trMVgFuIeOldYSwxiHn4eIpocJ3/RhC+uUnW9aCiY
s/+zRSXuXMITloEscr9V9JdoYQf1qXJUOksM2EufvoyoTr5fHYPJiqF+Y8rIHVWResSEDrKldngL
YCHbyx4VrlI6ErARlM/3gan3fY8IFm8tOhxohQ8sJIzRJyCs68oYctAnVb0Hrgopaa9BR4I4iaEd
mx1FtWEaRI5K2JkTGIEFNEn05HtbESOdu40XIq1u5lXLd8+SR/SNd6/juEEiIpGERwFzh/ZJFqT3
FPnRTLSNS98BJSQlEpZE6wGgQSADfaGKEWhHQl5XPfrxZ6jQqMYGZgJVT6g0eV49imS6ewM2NoCC
QN+IX+7Okt+jhw4/XLcyTIQfm2lIMhaw2XzIogoYDACB/AZmJzQPEG/thHk3CKFFfBBKvl7YnJhA
h9IKuN9IbAGmQaBAuMMieSxvePQyCeDWSMDHmo8NzTO6wvgcMBqPPGXcu9wpf8dvRok9p572BKuL
qWLHoUyHZjD20oTmNiFRLtQnBJYCs6p0D4NdtAVzI988BfPg3EYiee39Df9Uw1I7q8VPh+dPuYJO
BCgavjySCjxqYaPQ4xww4BVRofkiOrwW93IRKYc3LrC9YySHhnYe8EHZ0Wj4ntjN8QXofzD+4vN/
+Tef4P6xWXw5v082t2GmVGZ4FvdN1qLRNw1MZ5nc/JWorfWJTubujUgKwAgaeMP+3m0QJZr5JzY0
m+JQEd/WifBbhVKNISEgiUgCxHI31mb83MqJJ0tDsMQdOQDdlpf1NZtH23IKm/HHdLaw0Ejx/RMC
sSKAPrDxgxzTNW0Yi6K7+I+lu1pSLM2iAPxEROByiyTumtwQuDuJPf18p3oienqqsroS8vDL3msv
OQZqTe8yPPZJApSeI//xnv+kVmjmz6MIM4sIcsH8Ku0C140PEsHbJ1BfpeHoFHG3rLGUfWsNm7lC
DlCVk2PKjMdvBKuvBW8xOI5pi0zyRk7WySl37f9Nzeq3q4SDtveJBzK22z2HXnZerhFetlneZx6t
2+5D4YTms4hoJ2av9nkVIsccgSK2KhC7tO7bRld/fjMWnBD8AiIPCggtaSO0numg+9J+Hv6yoVnM
qxePnc8xzyhwEZt/57HhoynQzCk9vk8VTNexB0LJOsVTqLGYlcjHTsCgIzRCEWf51tKWp6puF9GU
nvW1Hf7NfLOn2a7p8YS6f/Vdd9fbdTV6lFd+MtO2FrATbe4x5H48fbBtMO/FUXLSq11S1b/OY3jF
3+1H++9eYLwR7b/q4PJt2997zDIdP2x8uVnouVlf94N+MvCm/lOuUU3T6xDXm7q33pwTL61D79n7
DjHiTonmrRvve63YLABizOnqjqnb7P6LXNfkqgAMHvy1N6KYAj7LYxYZbjt8IGrPbmLmJe79+CAz
Oh2Dyy4Y5FrLJKGD6DgS+AUMMrNP/SAWSiVk8Ih/v21cmpvhf+8JhAYF8QSOy5tzBlI5+wtlP7/3
UPZlDqjcg5RDUFQZwRAFehPnUfKtSVH4A0H7v8tCHwvn60WY7C3SzE0HITGOyd/X+A2JDU+fuDSA
9YlPH79HPkLBA1t6Azr0GXkfUtA4lApIaRsaerbD/dgp++1Fp4/FS6ZBcnBrxdn9QHwGj2Gqn3RW
G9O5owyIbF5zSeKwji4204/3wt043TVh2eWaS8932o1AIeRyj92y+ql1b6uxUu7zLhIsUieIy2/r
KoHAl3Ou7jKO+EqqYvjFNtS/4Q9Yb7GA2R5zov2DT6KssHo+lN380Y3yBVgex+d3VorMKyh3bJwE
7AdgMzuPH+lszO2O4gOAjQd4unH6eRkCSC991RK9LyVEfMbhfnK6X+u28/GpjCRsynUha8YXgoR4
MGIlSKbwdp7RrCveucY0MW76E8gJq8dtzj8Rf9e82agXW07DZdZ4KtyQPMGL67y7dUuoTlNklLw6
vLJoGeYTe82v5vaVO71/olj2LsO7YBN4+LWtaidjWuvwslE6rVQ2NLBbgCPBAB6F8xuIWGPOolXG
yG3oq0J5ls9movZaJh7BA9nqk7nuLrHQw77D7DDcOHMu6qnHzBmyGbxGr9Zhtl3iQ0x6H+HF1Z7a
qHTFGM8mZt/eLiKE6623Xf6tc6GhLfDpvwUxTz/uksK6JG+wu7UwZwete2sL7YGgeLCv/i3AeY9j
JwVElRxRDaDvsheTvxBfC947/PQnjEGs2+ggDHfY9/dL0OZeKPXfOPLMYboHf6DPCgaOkdJnuluI
y2mTv1f/xt8hoGfFWutnOz1D4FqZYP3b+1sAD7qhk8qmma6Hg10uZX7tS0ZinCJJFS7tIOpkEZl+
QUoBz48cjJf+2JBANcHXy0E95SBFwB2tvTi9yBhgh3kxuwvV7itQVGc3ujFFRJBbRvtOy7+2O1Oh
s/BgnMrKzOQq6jpD2ZLGjbzmdJ7HyYdxz/T0hxwkynp7NP/6nv0FOOCUUiCoPM3cXtkjeM0v3AcY
038Fv73pVPz2G3zun9/r6JbI7lYnzWz3swiN410fq29zCz5X3yjc+vS5PA3+Gqnzv+W6ybGePrvm
6IBXbm6X4lX8mRRRj4+mx1c6zKzz+XPjPg3cRT+9I+8WvFsqj00uRqPYjbAaHaTYRYyI+p4rasCr
Cx5yF9gkK61uS7WSf96JnHv4ecgp6W6xnBsxSoTqeFM64UWuTNc2mUCAeHBhYh3RVRi1GSUab/+7
4ROpgnnPNZ19ESn39r9rQgrA8zdQdu+2Oa9OgBilxBtPRlteOsZIi/Mke6eK0lGDvRapKZrobZwe
mo0lG0rvNEEhUvQhd1aoUb9JyyartBe5IcnDnIdclTlFgoItwcHv359tnjlrZl1KVvZT5cn5lVck
bDCOP272XIYzsrFf+e+YJcm/wbc/+aePDR/trIBnX4qHmz/DuuSUaNe0bssoGmk4m+CGgndAr7CM
EREOvazTIk00QGK/ycOqQ6a74g0wcRffY+6ySA/EoTjsn80/1VZiaP+Yyj9n27FZ7Xm5w3RebhHU
ctu2Lu+uSh5vYoXM7N2dmLm8xn/tHRbXwAI1lLVQFuyKtDhYSPtv9gLv1cZfc8o7tSALbjWff68z
OZCrAinjR05V7Z2t2UTSXARA8QimtckpDPhVcNNK7Zrd695W5lR2ZjoTzEH84/bGSf83kLbCo0a5
t5xFHkcGMNPTP5xKVmt0QWP6WUTG51cwA4FPfH6B1+vl99+91DOuOGDZWzuODtDjBQbpWztInDAm
ENYTFThVFhja41U1DM9e+fd1z0b5NYEkqGUAftAi5dg15/D2o9wmwVYNVHiF3eL0+0BA3bP0Ahj8
jPalN5vTo3w18h8I3iADpmilp2oH2Jo5zLt77ySqlAB0z1IBeqrgyrmNXBYMqKtSWAvbUoKP0qQ9
+tbCpv/V5ODJZjgzjwRVcHjlXwo3rp1mAo4E69ARJS6uGBtR9yXtsnpsdKxYiZ8VC4o6M9Ah87qg
0eBAbG+lcwpqF6SlE07lnTRBzXnMpWK5byz4XkkSJ0C5jTJWYTsYz6vLHNEu6EeDehKLTE28ijee
v9tVanF2+izuWEemuMoRzeF8b7Uy8NvmDyxDfQvzi2j2xesSge+p9SnEEoVHOYpOydDsC28uPEhL
TvlHL6x7iVaYYhzSxbS5+K10HXyU7XyZYkUb5rwrHUI/zwc2+Lp16AixWqV7kQ7ZXWRsQwOy4ZW3
FRnyMdjgKd4/rneH6TwaCQIk38AEZBHd0Sa/ntDzcuJOreLzNfZVNTFYZ7K+IOCjHSOo55eQVkr0
LmYxU8Dnif7nj1dVa9K8DP7oIcckN389evjfGwRz6iXgS+M/EZNDuDpY4o+OSm/sFCHFX/98zFen
TmJv12CAyr+77QmQK3qnmak3+rCElArxn4ghmQ/lk01csKMC45gH45htbmOgoqYxhIdh4cIyzhj4
MfwuoXsACxpVxXJ3yIxFwskCwOq8TMv0zMbSJq/ZD2vDTf6lWPrmUhxp/kmZXxN32uObvf6+x3F7
ZbRFmg3+P4UUHMp/+xGKqnc2Ffj1+9J2vh2dCbeGUR+3K/D3Q9gFYnNZTbLhwMvjrYRZCIsZXFuJ
gVtybQfjLI9YNu2dkYF4+x3PJtUvzDoiOWo8Jh46sm06GzcVRxJA51HIGgkhYUJnEgE1Fp9D76v/
wbE8s1m+FNNa6UlOo5XpfTpsA1q6tsW3xZ9KfHayGTO3zmYWkV1+59XYpvyzbyIWoqXXGoTNYwlh
n31hyFtKlPMvZ8D6k/fjpLb/Zwj/qu0xiS+VO6D57le7ksAX2YYmKr3NdMMJgW976yxDMdXet1xw
Gaa8nEXeA88jMaXG+vXTJwaTTElQSuNRxDaIV0OVU5ttaSk5Owcxxs86w5WZlx0dskWWSYVKl1Ot
QN9DPGj5CKuSQ/WF92z4rSrSq6Syrolk1YPizokPhfbT5GlJn3Whrzy3bu01+g/5Z/HdQgncgpYk
JrjUB6lM9sbTY542PHfTumzwkj2QWhqc0zb/f5F1UgIAJnvRTjQfbm06p84jkEAKvxjClA6j2IIv
oHlKMRlUfjqCPE0MQuD8b6TQEGQljkgvtMvpXPnzcf6m4zBGUau0JqONDSegZTIM414gC2tK/Zvy
ytrgucbgYhMkgEf+fdJhMzHTeCRQJ0oqK843revo2SfeEvT+0aEnb3xgZ0Hcuw7DlomN95nsWiPh
tACQKV8nOddGevENF04rG2M3VfYmUqYNOb4t6lt90m54GVCWc6wZB7IrWL/ULTf3yJ6OdrVc5+UE
hQMqxEpjCLG9jthE2N4flL6Z20Wr1ny1ylom1oKKGc4EiIP2+y3nZ9cufzGWUnDK3IEFN2JOJKcY
CwUv/znlkouXQeVi54vKOa1DJKeb2w1bhyrtTfHbuGxycVBNInsMIJDsCWmMyVo+042QAwxCeJSu
4JqSy1HhWbx6X7T2HvsSDZybK+Pcuc+vlBC/oRU/so8SUEl07u2MtwcMeniAmAB+ojzwXnLND+Js
Fb2/HzrxcXr2MaybvZdpN6saHrWOu8PsiRk1tGPf/e2vDc6UbIgMCWVrczVFMRw/TToCaqWKbDde
mWTZdJxxJ+xJ8Khmkd9t94yAz2G6eOgnWi4PwBoH0NxbJJjah4OsgJREecEub5boTaY3Im7KfFUE
CnhdjsBceRSC1C4cgMJDi2/5LI6Lv3DuaU15741vn/HLJ+vzdBaGh0dvQqFoRmpJqRLVEXrQIOAK
Kv+Y/xN9zDEdHT6hhXVpZzmcCHcVYfvAtUkzB7G5W8OulbZdAFK/q1Lq/1wYnNGrTPs00GThPyxf
P44TfqLpn/SPmVnpIn/zMn4Wj609h5lH44tCOBYb7KLppdAMV4HPxPSqbm4nHEpuokg9HQ/GseF5
BppWJ5h3qVzoF9fZP8S/oLLR4W/HipzJb2iqCVo7uLTO4YVNp3t7RHKxWbQfX+rBmvt+BPbtOG5P
Fs/ZeqxjiLTT3ckcX58l4rr1XEW77qZoN1S0kb6mGVWrQvTJacVZ6TZzCe2Gm9Vh8HUg6Mth7W5B
E5Cj+Rvf991dFesuiduQ8MupCEHeO+hL7xzU9+XthX0Aw7fSenifIeRw1BipE6+DfB3EoVFXZ+82
hbcim0EA/euac+9zftEJR3MQL44ke/JFEm0wBmpn1+eh9ICn+Wx0Acze4HwWWdoqADy4gYc+yyua
yz6X0ab2I3IWGzmhpePnHCzdJT1r8yRX+us2mfwahASB6682JKjo21mSbMt7n/Gta9x1Xx6LP+o0
c7TCvvGq2+z3eiKITKy8W9vVs3fohVUY0+9c2fRsvQBHqiypvILr8Rl66em1kRnCKmB877nb78rc
VnRX89T6qsPQz5zyARyn1EnecmhbOEofV6JTB0aBi/cyqjEzqkbaCgT3uB9xH6TVvBu6rv3CV979
y5ia4zlODv01pCWhJ2OKVb7NzlVQp590t7RPQ78ukNivOzJaXQnQqjAzn236X9Ce47L66Hzr8PlI
X+5Rm5jabpghn9rZ+EAzba0+vHshfFANr5710O9KWl5XDiL/kNM8tnAtsx+oSRsN/M9sqtfs3kvO
vq1wOyHZ9cxuyqBrT0B0Wb6nh44Vvl88O+/ls+7QiCkZ2tvq3+DVTi0yrUQ3MdIj17/lZFs23tLG
DDPwWFc+pqND1sMoZItMGcxQ/XTCbZOOkM5YfYuP4kRwb6FBSiP3BHyiqUTuT63/7/bZD2+jeN3R
Mj6sc9/oD0+qI3DsnxOXoFbHaGDmsW0mlpH6ei61OagEI4MtW5eqSN9RqP4o3LsBM/ZUQSKPYQI5
0tMOm3OX+z89vKJ58fwFQbtenSPhDqhWA8u1qBrnA2YTADuT7Wc5OX0NXp8sENuCdgCexs4wf+x4
0mom+6RW0eA3MIFI86ksBOdjedtiv1aNK/JmuOMKN9nztFPB7MBLpn45gZi1zc7DxChWOvdTw9R8
JxVh/uXqdlHyxFqPIIAnM+IjCOutHxDYgHUStNPVdOdVSY22A8ehHYaxdscQ0Rk4Ly/1Q/vR33bN
BdpRKgEl7uwbyk3a8srg5YlHcX37AWML9BzAsr7sJOI/W4FWMLdDzj9v6DW/+eqfOSIPLJlOKLnu
U2QzOQecaRCPniid2u2gKLxFqkAWkjDvwYdvnsKw41eKqCHqcZAB+9qhqSF+E4D61X+Nt5VYKVHS
70auRV2hAXgUgw2PbnjsG063rm5ZgvBz3gme9PE88DZz2mznU6TuY3/5Wf99/kyDnSn3zE/A9k9l
3YN2SHQWgVd1edO4Bm7ngEy8T6to83cqS1pX/WQo+z3lHFFJhMFu+B8uCmkC8Uiy53mh0PHJdnZ1
mQ3b3GlqL9+POSEI48R0Es2nh3qMwwCC8tQPDS79xzJc415b/jDfVKzES/b0Pei7FFo6tlNv3/Gd
7+1rx6FjFQGU39dA8hQST+TunuTuFtULDIh4FJRalsx2Fu/wxGEZH5ykvpgDGT3491CXbvN3nCN0
H+tW2jU2FqZWi2Xf8VfJEOW8or1hQrLOZrT7mnPt5zG300C5BPA2MTq1Qs7Qa+47/cCxgSOOKwKN
ESfPamp1G0RHl0ZitamqNg4d5UukEV8cZuzbS+/VfhGIz/qR5avLkuLe+4zuP5VJCYAwC5ZgpKAW
DNi969xe4Yf4PU+ns6mlVu69zWlBWDZlrrT33GjC0NFN/rmK2Tkmlvh9meChvlcAZg8ZNcAbe3d2
/nh8HwlzGAW8KG3b/L3SX7mjOd9fWw8lsFdkRj3UPaQ9zHZkaYnEKDk0kOHAvc/ID0gbK//zuv7v
IFNpn2fBIlnS5z2Z1655yyIyv4MuK74t7DVU+iYX6aOxZ4swyAxujSA+Y7sQ5i6Ua/VZRMuCo6pe
6wGYk5ZAmsjhGmOq2eBE0MWQLk3wEr2Bx3I9f3WjbEBnsbfyLYzucyqF+oiZw7uIVYafFEwrODtD
K58oAwEdYhRO7p43M1avT/S7omjak3mQ9bXhsxqX5nIfbSSmPzrnVtKg6ZtTAUR/v+1Qf7KII/JE
2rQoYrFDv+96YpocvVcqToYjY3Y1VeWdUrv213t2ghljTD6E2FaPJ67cqAuI7ckQESgJpayvF5fB
sac19cm8O2pvNXGajflZKMRGlblZpn4Zd61CtBk5t5cTEQoZ7WT+9Xk3K2L8XMVndp9bwZn/amsm
vPx6+IFskOQiWlFo/+tSzrOJyPoAnGIwbKe6E2ymb/fx6/wEupHaxmfM0CM54kdkYmf7yzhbGXMr
7psKEQeAWixIeN7+fno3di7z8wgwULj3Uq/8s0j6OGPz6GNp/y2Ov99BfP70bFVKj6m+ZTJaL2yP
9Hz/BJFKi2ve5+vA0OM2iKzE8baVcZN7/hIkG3Irba5rm8GxnBIbcBeoFsR5pO3bYQo+trgLB2K7
20DnuPWPi8s0qMyeAQxh4hIawwCurU0q97dgElP7TgMLatFTlEPXnjgZXvn9NF5drBqu/3WkjbXD
U08G1nz1Y6cC2C3p4fAN2LZQAAFuKbZQm5/rPN585ZPdjHjzyODadNWos2unWfj3Og9RPkkgr114
4Ifnr7muo2Y+PNKARTrckNbL2Ng6xi/b127DbzGWM9QJTMBuq2flWfk0nymd16dxat6GcOoMTR4a
TAWjqnypppt/+aQUnhMnh/AcY2r5PZV2Q/G/hgi5dduy2QyTbqX6pfio+IU9rkU8rYIa2oC1Vunz
2RZ28a5EqZcFKJEZr4syOn52s2/Hf50JXEB3gwg0Gkb0scis6hej2z/uVt8Kp15JA2HJrpGcRkqy
XgUVkR/Zuh3P38vppvCHAZu2JloceCJTQnPA3MWJzF5KmfqZYi3I/JrUpZHUhAXgO16KLP+F7pAK
VY5sAVyC9ah42Tu33pMMymNt3ztrmNbM7AUhj88lLF5WWgy1iqF8IcdKkNdUshEPYkOxK+M4Sufp
fqAqVTXA99h5/hU0jd7GmNdfdz3gillfdzPAjyuzYSPpv0RWhfJC2mP6Rz6QpV+wZegO3bgOIKdn
Gea0YofTMtvohEe7zgcrCjLz7a5XWFMeVHFg+ODWOwezAvsQ5UK3hf5hffypPReKE0elq/QqBu/S
VpuvAxEyouYWyj0+zi96+wxjlcQYEZCz4bH5nYJV3DNOFWAg8tJ77LB3ckZYqJijQ+ol92qAV4aF
/aGZcIOdhp45Gthw+4RQ+5i7Goy4Tl7ZbcCSO+jw/o22QAHJsmRJHpYQh6EYvSpZIv1FqjhBZqXl
IC6PDh0A7JXzh0p86HlXTNfrphfdQz/oFfB4mU4YBKhvGT4wUjkGwast/Jt+pB04fVwG0dqn7Lxr
yigcKrz6mVJEpyEtx2KajNcNx49v5dy5CVh51cK1de4+4rNdeQ8ELcngOoiHuhMwXViVZBgfv6Rv
SGmfrquPXqrrJAiPHXr6UkXvdUi919304PKGE8k+Rapr2oma1dNexlFVdNWmrd3652FIkVp6tZO8
0v1H79/Hv75J6XNbAuviQx1TA/TwKqf4Kk+Q6yadnQQsIG6RhxOF5lNEXxrH7SNyLtmA8X3rXFkZ
KocDaIoajfKyESt7+V1pX7sMn0jfYZsPaQ2RNsyp71DgSzbONORVlsLDHSoMNU3phZy6b8rBGa/z
XRko7d1qW3+SkCd72/q7sxdqA1rld3Roh34I50tXHobs9yvr0sSGfHBF8OtmtKNtV/REKNlP7fDw
VDk2pawNdoqNZPVdfAqwiEo4s0ULV1aET2FA59K5+SmuO2w6Fpylyqc6Qjo6Omo5dXGsuWbTEZlv
CvcyQpCMy3PwdsvoxmUZeAyCXkPCf8GvmlnpBFyZfsLyO7Cs2mJx5WKd+vqwTT/BCYO6q/iaBSZM
GXOB93z/c+zdy1xLy7ybK9fhri5fj127ukYQXqbUzRSfxb1MuGQ9EE8nbH35LcVPtr3OL17Z0l92
Edia7eqpcuCEai9iZjxrR1FO5rTjb5nMXgD7tnHqpZoRuVK6tyCku+SECK8+RAOZrq0b/I3kgGYa
HtB91sxkA97e4Nv8zIL58/LUD4/fLRGe8+t0XYqObyMC5btWhMRUr/UsmGMpj2LMEb8BaGKPWKJv
q1MdNs+MyM2PPFkxo1TgCRpPXeVQ8tIMcAe8UqqZ1YEGF1pR1+3lnXOG8O2ht30kDBQsTDDKUfoo
RDqSs6Lf7xxWDw2WPiAddGKnN5pOgeXdd7kdJav2V8+xkW7eVrsG79Z7j4q3tJsJWmOiFel8K3Eh
9JlxvLUZpipmBvcR7Jepw2e2/j3jNE5a/P6aCr5DIhdRGUVWa4Vvk5DD/8KtaF7IkIQ9KAkil3aO
3r53nouGXWzBQJuGCkE5Ovrld1Ci+3VCv1x/qVzrkR1+ZadEA8YeV6lHgYFpK91JNB818YUUaBiH
HN5xP5uP3FXkneyqfJq3FO/K5r68c0i9OKv0X9ZZrHGqGuLTnYlNq4oJWv/8/Wxk6Zk1uuj+fuI/
BgwOmX0Tt7pQfOUZELGCP3adBT+x8noWY54VxDh9Zonf5+/GixzsGJeUnKtQjxi0Fq8G0kPBUrVd
KYwhvueJFFyDt1z6J9ZyijlHONL+JOqI9LtBog3YrwebIwj92dW+XZsGQwrlTiU5OjQujYmsUHz0
4rYZlNHFP2h7nJmuIyPeCVVZpuuV55rj9SzaUHBz8xS2UM7UBabmI63/u7RzgxUYJEKHjCBBN7+p
XhrBsXno74fRTmBTeJG1FShLEnlWu0pi19u9CpH0sDmpVPHw5Naipgrri1cYRnZ2PVKKPOqRs+GP
VyXfQ3reXV2oQOk+ePzch+reVrqxbmw70eJ+GC45j4qBw6AhYyE9pyqtCRUcJGT+PGn79oOExMRE
V6kGUuEbfxtFA0ZXBLAsdUEUa5vazsP4q9mYVgBmbYUdQlDt7YeP0VkSSbi0lt0ONl+XEs3j6jlS
wSbmr+KlBlY5jdJ954XcSVTE9hWIB85dGWfbx2vEf/KbqRseD2LqYngriGqJ5na2n/lQYGhNcMCr
/53pnVV/Ki+I12am4P+0cPaW135ieGmuO8n+esDD1NhRZeEVNsuE7d3LaG8kdVRlQypk50Fku9wB
xjjX8aMn54ErRyVc/XRP7dTvteoCbL2GATbSERIMqOV/nGIJuJ4BWEeAMurgvtiqX5k8M6jKz0Ua
QWwVsmbE7HkgIrRrm/azCHtym7Uec06g+IG4/aTIY08F+JCZP7upWayGjYQaqUBBQnPTYp2upwoE
88AZSEmBE9QmWoqi4Qs/JkC3HmO3zyfwIpH9dWyzTcek6zG9rPiBn0csqPshpSo23AAwFKp4Qxuh
YqDcc17MXT+yWM+SnUddvM/4092Ix5Adyl7zM4tmf1nb1B4VhnMvXmNkM+LLuHJNXbc/xXR5sriV
AqfaeC1wME78YjkxgPe5Q4WyFI6qyb9ZzJcjNBvn1umb3Zzy4Zr8ufbxVgTJV5L5DA+4AB4snNhO
Clkdx+AOhWiQ0ZXThJwG21oNDz23bkUqsQYc4Fv8gKvf/Wf9U/tE8wV92efwc649iIGMnWOFPVyn
tgeUXAK+ib+hmoojbQaJJSkTO/Ky4rY4Kd3z6SwHuXq4O4nmMmOj2K+CKPmzo96edGK/ykX5D+P1
D2L6eQiW3woGpHxASQomDXD3++wekGSf/2wEDzYjwwqDmemXC+2tFizsQzlaMVAsfNq7GrJq9lqC
byYboeqLHTAKSNvZaQrcnfTj7evgvorDSoR21CaVWznJEOVcdbTw0vj3OGgaQsIi/sTk3VtnrLxv
43ovH58Sode5tGMSA09QYzdwkWOVHCkQM8nuoblJOB6hCc7x+y8AvmJayJx5VwiV/4Jw5P5z/jEc
b75rj/K+8cAbsOz+uSVUNq2nrEumXp1UL9zB61UeJGjdduX4SqJHNYV6CjAy6pfXAFKPWsm0EfvO
ZZK9ufHLx8KnkTDQS3QXpzbMSQzXUjaPc0V31XVV5HWbd11SuBZZpUeha6tx68ipBgYERteZkh3c
jmsUPgF1gLkHddxF3OenAJ5KCVe8ECmpWjgWjp6dCLYaszoME7pvsqqkxoQ9HBupSUEOHdR5fjwW
4u19Yz/VlmOgvnJteG7gCtqfeA5BGQHo70a6hxrRLdXK3vHJX6UICH3ljjNSqGaGvJIJjYEWE1st
0CWv4OneGNVtvGGj8TLc7FCOt79/WQxYZGChJrH8ceivtRdplZ2FtAHJaIyY6AZCgHWNfHw1Pblp
TtMg3o9vCyHFZBychDmys5Jm/DmNCEQ4VVQV2+6kY3CgcXn8nrHrWLuxDfhg206m1fy9EjCyCt/W
ZInSsx7Gep+iQytfeJBlUUfL1SNa7zz4OLNRLm42pIaDk7JkJ7UtVBMxZjPxhuYQ7LxcmG2fRmj3
Lfgqc3d2/J9suB0vmul952sc9NyB7MQfyqDruKYDttCFE7BA7V0pTogVRVNjM8kJJH8Vd2CnrIcm
jvXfTH1bjlRCFX6mxcSSsKz0rxlzl+uhtowMTRFP5tICUMbsn7zn6/Chw5ke1nL+wppLvozi3Y+9
WIU1TXdfI6jyuEg9+od/kUTe2y6PxiSr5ZFDDrHxbiONo9q48WBo3o1k4DflC8kew9MvjQ6LyAJS
EuXE4Esti4zHmaZx6YXmqHeSmbm1omz5W5XAw4IP2Nv/Uvlw+1B70z/LcX7pMY2LQl0Z9gkCifvU
nvrjtOEvu7emqURhvc4eWtvOdtKI8XriKts8DlQcP4/aM/+grVDQB58bXyqP9fur7EZPN9HCpKmc
O3QciVoYB25fOBODxPvn3IMOyRsP1znVdNZos2IrL7IM1yWuGsTL7djsr8iMJH9TcDbHLAdMaxJl
hrO5ADRurL65aXKImQbC4wZhgm/3/k4KtqxSR7eWemWv5jsOVW5iyRxjKpfPpQ9OqEQRi3DXHVV8
d5Kdf8Obdfeh+gcPvP0c93N+8Ofolancio+DhKQT+eJvrGW6U3aTDgJT4r9s5heG77ts6u9mTO3w
D5eU0fDP4M44oXbkdvQcuTzDFYharJkOBD6Yz70Yb8H9MqU+uxSS3NPXxUeJhZfpV5G+SxjSJp+Z
B2HKlAgeITcvWbCNb+1T0HlC9H9ieSwEOz/CN4Ro965XOLXQwyJU3qbngRkMxbK2tHYQW3SeBZLp
SWfbDIxCbu4IfuQYTinJaSKBVhccl8pDp2su77hcc4fdVOOCzPdstlEjGAhp8mCOUNhX6TgLNybL
uAyzyIg5jlFxjp1SQYRePlZL4wTX2IcXRYzTZpEZHRlfcMHIO3Llk+6pzqWVN97la5HrLOOslGFx
8Vsz8ChlGhR+fazmVyugGf28B8xpS5dh2qV4/tErfU0YDA7aMkJ/SJHv079pICOunGqeC1KyW8D9
lCHHSBn6GJWUr6k8ZXK0YiR0b4Trt96RnSHdpBDj89Qu0ixUMpyu96WoabP3gB57LiYYGT5UaaV7
+xN4Um/bV64F2+qJr0uok+gkCgSoxmDlMCv6PSlN9bpMtqQ+ZpnyZd+5M345W+b6bbhn0jnkcF6c
wPpr61hu7RRsTRYpA7ZUlutsea/3flfP9XM/3brv8gCT9/DkxyMGP2FL+t7H8QYQb0A006qhnqpZ
i9GyTio2jomfPHSimGEoyrpoZOxHLjZLlaLTZzx3+EVTITWRzJxYGFfIcmHydem9F8/aWPnYiGRJ
z3JK6peYzLfvlWzGux+Tjgqtp+tZsOVhtl6yHIoFxHKZkwbeeBuwCHRvnG+c4DjrNwCYGjBZVIpi
ET9qTpPAACzaiBZT3fA4JrIuwRV/RxZ/yN9Z6kR+oPw8Sd55/L3xdozVfBwnzbP//PFm/icbcddk
oMBbBcrHhCl/HT9le+8b0UriJx9vS7r/Tf2sS2pf/tDboApw/s2j7Qc/MDNR9ikk45VD3qnyumc3
nuODdN8YshjppBpoJKEObvWpu+uikVzNmrD/u4yEAqnaGyZKm2hyzOL5UYvVtqVDLzV/TdPFe7D/
1oULjkKVXpcprNTRlpk0H8HYz73BYBR18112HFt2iCDdOs8NLjdlu/MBDVWpuuKO+b1tEa/zsDMS
bj5+vk3gwLcZqsa0PYc6MxB1zL5zXwZOCH+Fp0yib3M7DIDD8rF5KogJ5xnjxssLCxyk2298+bTn
QCqoplrz6QnzNf1jF3MS+Cawj0ig5XQwuJ3wRPisCHBagqrjzBzXqkMGiOvGrnabKwBiPTdoSksP
VuOCyc/PB2U2mmCDoQiBzz9LTxGqs1cwrj+fcwcCpyeokIE7O6xf2Pqxvq7TEReLsep2vKGmfFfi
rWTr1UKXUMwSP79+kvklES6DNCFBklc33T07AlqXRqIUEfa+X9LYJH/TvVPJcC7avQqv/yvLxzDz
UXbEJMW+/8H5PZ7B1XOfi1hg9o3OxN23jRKtd44HrvEmMLdBci5QYJu7t6C78sS/02v5WEbKoEN2
Lt0bEw67zW1lQwt+KTw/WRmwdeS0rNk+j9pPY/KnRVUxBoztUqJ2rnAECVa6CJm4Auqw+Jh6NAKp
1T9lVYyYWQAy3TPH+13+wz/6OVy3b91b03GqPMRty96wCNeFql5vjez/+HENOvjTHOhMk93Ag73L
EFb+k+Hcwp59heigSwZKKBACP9vtNDbialGgGdoWEtXEj0vh/uUHItPi55QoRFz0c8firXyc7qfv
OYrPuihUMx9cBiiC5oF8AXgHlbYG5GPXAK2hu+HUfw2jnLF/ASBBPe+iK8dh45vsNG7AuKs+O0G4
3aFtxK95usMtkFPP6ksJgyiVS292kLzmot9cwK1HdQ7lwVxB99tPPX8uoVyKTU11PY6Vwv3wcstZ
Wf+/ZV6VT967j1chnSheQzkxIDIrDM9HuPCNqGM4lfvuc85jqpJIlcPtX39STpjkNNURqDuZ0vGT
f3S3bOzG9nMm/fNXTJUmhlEtN4MjQxDTNNy45eNFLF6WLh7csRKuI47npBz+Meq8lq7AAgjfL4TB
sGrsFolqtbR5uK99zyanZ1h9upH6PZg6He95vM97S/ec3Rvw4sBOv19+pjIuP+U/7KFTge6d/xUm
DrD3VPlcSlie8R+cMLDSgEm+H6wJlQ5IpIXvYP+b4XHRSq0ulUdfMn07YezUM1P6vXPEah3LDuYE
drPpbUZraLxYa71ntyGfaxjZoxJePAOh/b6s8zYYVFvc5ZjYLrUk+/yR+ee19pUT7ecqX0rPSgyq
VvECAPkguBXoJ8zsB8C/X8Qqn1GkHe1+Wk+ONrUT/mwhnX9Xj2RermfkDtPjdfk8BysC6+CrEDxK
ok/rs9jXhNUFnuP8Xrn74OS5BTxo0FCJOLnsIE2M+Cwj+h5zhJhDOSaNNWG4+JhRJsqck/I54N0G
kF+EOWw+PrqXU8t3IT6SfvOiNrBLqbmVeJ/qJMpOVilfUbXwhNo3dyVVXh54Tpt+GxwGAYbH/5wr
FDwGDy5SoCj9JzwNDAvFtANiMYIChFoIbKYlwt1NC1lFpB09fi61+r5EC5/PUB22ufwrqVuv1ffn
WeMtnLH5jqX09FbeMnfm3uKQNtf+GGY4rb5ypX+4xxUzaDIzVFzg7OlVMvO0BQ1PN5Vjvv9aJJaP
8Tf284U900ypcrq7gnn2fh4KKMKw2k91ES4eV6fyqXefflX6uWj700bOkzXU2SwxT+3SOvhJve+x
gb78LMkGc/D+J38z7Ti3qAqLZM8UIa6kVFfQZvHbNfUvHgqo6sjOP7rEXPXxg+OBkqaHJaNTqjIh
gY40TcAEKqnBgEj5CJG8Ce62adfarAcOu4Id8FKoUS2U0aZHcp2bNI5DsKWqMb+fQ3DYBFxrd+lF
IkeuzW/BubxFsgstL9XkiUHRd5bOo6Zgj6dEB6Wzlz7ACESK4yshvozUEkfw+ATjf0dXBIW6j2ZW
+lQvPAj0W9ufw/I865pzfX4MgGsQzYoxWDoSGICQwGFU4xT0U8sIpaOZTeWMFwAjLP17dxXDZQwC
Ju//I+nMlhTVtjX8REaodHIrPdKo2N8QaZqKIoqggDz9+mat2BHn4qyqykwT5hzjb9l3QaELIpuc
JoJEY9PcEs9sv1YklcAPoQki5eRpk2pNGHZzNaQfFnpriOj/LBGPTng9lJVwf2PMZZuHIX++eBsk
42tj4xJoOnQUGezEomPEZWhNCEw12mOJCo+H4rFG4ZfK9I/LwUM3tMJ8b8aypSwE1i0+/id7KxXN
8LkEY4PThYPz9cSttVb5j3eL5060jeNsqwHEFROljxrR4vJ1KoxTo997MBRyPPp2pP1nRlqQNpVR
ApLX5VIPtqj8N+D10EYjStYmaRYetnabU0xUxZHyRrA6vggy1jnW5OO/mBmfxZx4xO9RqHvI+URY
OKAxaogtv1soUNF1DNC8AlxmoqdqxkTOQncy8BvHxNjmq81qUdSVEqYwNAcoro+IZFYtN7n9/qOU
AmP4nYwjguPY+dHhXaEsCGba8lRELNAhLzGx5jihEcyBNaIwom3d7cOviGYMyGCmWkv7EeCfyFhC
rMXhwaNB8/0fe+SbwHl4NEJriLglovrw5rVDf8QWX5lNANxAhjMausGsm9czpO9jjgpsZ2id/4T1
H1BT91DMuaROkEFKkNCcPgLj6Yq/zfbtQP7SYSJSNgdBBTQdt35vlsH4y2BG8DDJHM9F56r0Xoxc
iffpZme/d4JOTs18uAaGXvWeXpJkPjRO9N+RCb6otyJNHM2siwuHSfyGie0barmR+2VOOKs209lY
ir8SA/qRG7emvZkN8eGN+U1hxiMvouLmvMDP4dlf33Z02iKz9MYb1UAhEGNKHx0YSkgGeZFqeJ8e
SSSrrGwncLRLJe72BuJk8Vq/QhzGQCFo6/EDgZ/VDmpNp8X5G/eBbqeb2x4ogSFy/VyBDDFB8Lsc
UMwlnCdE5NmihwB933NVTiMYbeYcJlZCtGgFGPKM8RNrJgGfDnbf1YTMLhNpIvy3arz/Kh8clbGX
KAefk6dDv4MKuxGYbjgM8tpsNiDMLGbsEplTmmwqNwPGBdExsNIrltaoOLBoZCgh6yPPYWEg3AqB
X0AK2tkEpfE7kv7qeBwQgXR4xo+1Nk8IwA1RMpr60xA2gjyBNkPdiKB7RG1uePerkIGiY2wEma/5
dTCysP3AyM9Zu001hCtYa8zqJVJJ8MX1vCIDZxS9Rd662Tvbodk8zJR0HRgw/v5k1ndTYHMk+4wT
yb4CdnvtX2SB8AFofv8j6Za6LdAPCNWnwgs2ExXOky3XD89pOwALhXYPmhcSiHrk0BjsAPNeyQW7
Ee5HS9Qeun2KiCIZCi2rCK6sCMkYc6PJID6o1I0MGg4JfthYwE90pgu5xmsLAlO7Hx4nzeYX9u+8
mRi0z6QRuYpQkXM1wjqzyacneYbMi+q3CM1mQs54ogcECoh3mO+Q01itiTpHrIuTB4VxIu2F8pjl
hOBrHxuBdY3xVnAutscCvSHv0FxkrBAb8AUA1o1280TJ8wvFwbJEC4LI97vOrxPvhY/XQgD1Nk6d
zWM1HcNpN6hVXlvSJ/aXIxTYqAi+7NL6tNw1u7uH09IlhBOtjymaCi5W72JevkyH0YPk4T5W148d
4s6ntSBSy331gKnaqjgCCEGLEfrflsxe+MnMcsCuNBuRNcuV2+1eUEdkv8CblHNc+nD1+xEvAEA4
JIR/C5k8Y/7M81xDq6DLwDG3bwLgNc5PC0yKqWRilY5oKTu/F5yUvMo5c8/keN11ISZmr6ZnprY1
8PBF5w93k5j4jhvzz8gqSHLl4EtgsJFX0dtyC9OKVqS7pdrprtqAYaJIrzg2M9H5gmD6ehwuNTpd
+KZ/xtAYVGdN991SNAsg6hXMMaaTvYwzBBPkQIiMi+P1eMOKruEmnX0Vn/9A4XRmX8BnEh1Ag+0N
cRVXINVNI9BfjHBvghU083sm6dF/WWy0dHLUhOJ9rEfwPN9QfgiRjUjfkYgHHBgSkcekBC8+zmdJ
dAm7D4Mx1SEyCB5Ka6o4lBMn7CRi0nRri5A378Or5LBeuS0nD6V6fw+nC9+irGCA0qYBxoukVS2q
6/oT64E/JuqcVEAX3S7mh3lDjhrdSygWimMljvaxo8S9/SHig/fCEhzVnzQHYQF7vIBAniqCY2F9
mczCPEKzK8Bpbig/jbg+RSyJCGwT0yj8KD8xXRwcRTmq9HCRhaM5UtAfEs+pRay3Pm45A00mw2sW
XiZ2MRPnxncL0nlJFI9MuKBJ/VHlam8y+YxCMyXZ+lbTBkmm/frhwcHVWChk+fJ9EMBXPCwou9eP
9ItWgToxElB4fRUbZIIQvTL48JsCWyxEdhHTEow4Eo3cvyUpHg+kkuYj1reyPH0e2vA6w7aa8WmI
oObcAnHydCABycQ0S8aMI4pT0PRZQ3jzYz8lwhKQ6OaND9ct4pEbYq2JMzJ79719hijJ5qNsCijG
RyLCEfHelpziJ3IUEPY5IJwAu/Z7DmQVATFMfCUYueiNLgdY7KBfEVPIVsx1S+ifeV/dAHHeUAuj
eJDUU83toFj71Zv4dH5rXEYjE7QHVhA2FpGc/yGPgGEg6bYi2JG5ltTCwrlva8YU57kegNct+aMi
gJDQMAsxHAVVmPooBWr3OiJ+ETkxiEdmKhAbOFCAVAx0BsQo/Dc7BaZjYFNRLz72e0ZtH0b1X+Cj
Ufw2jCz87wBmzXOfOp/o4zR0sQx2TIaiXWVMvaHRwLSB1zhsnVFOG0PqCWxiDExQL9qDbBG2iK0J
fAxBCrMFtLpN9jjtNU+RMWnwuhACRBI30XIT72YrIgjtEmLcnNKg4RKQsFQ9jjkCkCqSkSSSlrW4
CQZJuuBbFcS9QkTjzWZpWRCWGoiOv2712N9t5IzwEIQsgYCx14sQKgB5EsSw3jYC4NVszZ7wDDxd
Lgpo9eDL9E+66XWxorK1MA4gUXPJtRv0kttiUXK2mAwe+q6hHpJxRuVfN28EgWGOLj3wk4zypJW8
SQlFGZP99vSx/wbqyBnE3W7Q2ZMFSjl6WTj/ceTSf4TAM+N8+BKk1fJ/YUZUIUrY41O0Su/m5Rvx
WRXuFYcUaeDoTxw8vmIxIoxzTEOOJSSxNB/UrqhVGIhILkqpgDszk2mDWgPR/xqlSwQzRBPxFGu7
YtkCiotSx9ohmgQf8mOl/NZnYHIT7CLbc5fFwL152BO5/vZ4ZFOeID2R/SLCosyJ9vph6uILfTZc
GPlywCMxYRzF5OFCwFoA5dssxM0p6E4EgKyBVr5DboNKXbCIZP7jG2oTIhyhPxCRSafUeDAzrdFK
A7TgnXraNSiFuBm4W2yoDu4c5uWv+3DUCCGJgZOVVYcd0esCvpl3gEF6UAtUlBRFr/15r9qXPVqB
i/UeMOi2nymzJuFqG6FY+FqVV5LeAZKnkYrBI/SYf0OgoDJuYpFJDd286TxW692AtHl+Y4ArCbIm
VAaVXWwHM9BdMMw7iamcX8zSMKFuiWnlYxDqC0gKyu4+RlP+F2i/Yu/kHIraiAAxUpWGnD4RGbA6
uccgbTBmIu6Uvg20PCG4kewNkw8DTS+c7kAlpfuNWXdTonivQBwcLaDUW/lPxqFDnSXxULvG7E1e
yTWvvhLc5/pOZqwN0gtQNCmqdI97ZTAEt2BN73Y5XDA4B6XScfn7hUGgb8l567waVfAl8bVYKMdm
Ji3rfQMIE8lwAZxH5ksEKWJbQ7//5t4GRC6sl5e5mqMsPkLOTENsZpaYx7g1zgPNSPnxF+nqcbyG
xKbP+N4eb0wMxks1+4kAvhXYbUQkTHG+DFeHPqVYqh31UV9CZVISfEHVuEqVQCNjgQtgZLahjsAl
XeRLhbPqLDqO4Jtt9vs73FTCx/wGkZkY4LXoBp4gITRJmiyw3LBqRKMWLyKrDWIejop5+yOGKNIw
FmkoFCi8WegBSCuUYlrtf1KnXTKNGxUSJx4bbs03g44/qbHZUx33JE4gP05Ip/BLU0Gn9PO6m5OX
zRTRd3Z+hlijJZpN+2OoC/h2cNUnPKvOB68lOSwaUW9edXGeGyjJ5gKfDoma/9xX4qeXuC8oMllm
YDfKjsDvnIUHLNv7UlPNTkEahJK8rM3lCHBEjr9POnrAD6vYtWYMjuS58Z7mP1qsJZySUjwORTmK
YMdqdIbq+kopAmZiJMlbhR5kUK6HIKIZaYbnp26QkoTN0OBPEyhQOKpmTMJ3ILBJCPhlyf2cn7kq
Jb6doVXzZL9jSFRHW2bH8Skzw6+R6UIXdkPjpc4uv3Wciay49kglNXpbLDh7WqEK1JtcREOKJm8s
BQNT2udmjo0CfbO5Udc0Ic8/mFTAh3jZYdxn0h5V0xqZGfKRQ/6LVDc14QNvU0H0S6sz5JjT+chk
/hdvRBk90V34Qfue75itSYksMXTjhUDmBmazA1z6eHLwagxgEuz3Gzy0dWHXK/QgH92R2R/ORYxb
mpdfj29jU7vQqULAF/0uIjNNVewOPz6ufm7ndvlkdOlJw1CnTDYs0hh2YU4gPkigABNqCU3MgpPo
cEmqUMxtTwQ9d+sZtwmbkP4nu2DdZKe9iCEhxIBvcAB55WARHfMZLGiUdgDQMMRoyAXCKxpWfMtu
mVvvkC5tcoUIKEnuUe3lHRDQmG1lMgUTALj5zpBBecgdmWc4uy1pKZsfW+TmVX66Rch3RsOOWABY
NtD9nuOZIip8ATb+7czvgRjYCNG28kWewdCWA9JooefUeISSvnJ5xIznXjlL2HleHnHB3hOh4jdh
qQZ25vxZkyrCvMltRRPttKFZ85JgygKffaFYyVysChRcEkX8ZYixNapZ2wT87ArkVyM/RxpsIpZ+
OKhqgoaHqt2Wa5qPRaaw64/tIcpg/Qxg9oPVBwi7WBEI6LW/rFhR5cvY1Y7SHwXqlMX+y/Cb4jII
M1ZWrC6CMxgeH//KRHiXws550lQv26QwiK9FdxpX0Q1br755Q0D36lTD8T4nEWKBhUz0X6c/iGS/
ToPmkCWjzG3y97c4tUJYbRZ2soSHPKWAmVa5xGPNc8/u44PG+TiWpPNwxxFKhRieftrrBl4ej8L2
n4b5dIVAJbCRXXZMTVnGlnQh1JlnHxEIOHiayInmVKhFqDmiijX/aWmXoa3V5Y8Z4GNkR2onZj5R
gOk9baxFXOxmCfSLRCFE1elQimq8f9kJUKkMzi0PRWsj2d4RijH7zLuR9/KegQKjmwKLvmwlB6b6
uPnxc6yP3O3onkJobs4AEUI6AW0litpvWXHp8PK4hcgbP7Q+0jD7uRBHa2OzzKIcgVkUSaeiOJaC
e5KQMwtRMAIQcQzJCx1MhOf8xj8oUZCOXi9Dv1X6OT8p+PjbJFYGpb9ohMk44b/WfX6ZdVwBHDvO
BIDHu7ofZ0RQbAX5nPTHm8mMBvEy2kLB3GmPKlw6l1zlCAzE5zYi1TyzbyS80xDN947MPhBjY+dq
0WT+dMp/hb+dWe2buPcGO80dwft7340G1VUvy/17lRE4BL57uLj4Ozl58TaXu2JDfZtLfqTzOSMo
N/rrJifZBrm2AOLwi4DJNxQoPtYAOHQv9Ke3fbjFdMGa+Yz6EpFNdCV36RZIJ6yaoovWwVgV34KR
dz2OD7QqJ5+NvJD9anU30zk6gTEM2t/9ajfuY0ag1nheiYkaIE7atuurD3dfURuWWwTiySYOCUOP
CsEyP+KWaZX1sRIugsqGcQVTwEthvGeZze7Fj13DNU9CNHW/eMCJXs9nb2/E2MBs8UK9I0RPEMYd
cufswCaoc4c9wM//9YgA+6IKLBGBiV/u00IuboM0sBEs+ZWPbMiLx9uqQBKxA1PoxExi42Hsk9eM
XHiTNVGk5565JTw0HNeP3ZGWvlXzBabR1IIYVugxnxOF4fKQt0euG92rHISGVObRKM4r5EgAzJSI
zCBnnhPoiSuw0geecYjTBs0h0gAoCbuzv2dkfMg1mqBCjxaiQsHjSYpGO1Uat0V/vm1C1SVj3Hty
kBMhCk6NZeSWud3TUN0ywtLnAhZNWJ39O8wLf0WkeJQHBd9fd8YpxOcJkb8AvrNJ/QS451IhdPgP
nAa4BEvm9O4+rMznpIelAs562ncgHcpMIVoXCNeoXRz7E5AZnid9zkHP+TjpTQSnVBfUcXkACvmI
T2G8BCUNtZgmO2AHoWmmKWgxDuFQudj4mWq3PT44eFpUS8SbVrn1Fd/3xX789eErhvF401k/EIL7
Ef8NME7OjXQGc4M0NY3GAO0Dvu6A0pFx1PMx/LGzC9ojutpfJNM0tQAl6OaHaBD4D1A/0L3aX6B8
oItXQtdL5QPtOy+XWxaTrtD/KNTVTKyMDsDxkp5a4GvxmmM4JikApd6Iv2tcf26rQUwmki/Npelt
hawrdY6E3Nvof4iWoAK0/aKtY1bSCZNsgpY68IPOzQojEA3/yGaEP29OoDAoJAhd6o16Obw7EppW
HjYuzCUyja5AjaanPphkesgAqa8ssMNNJwBbUos2KuMojJX4OOUwJy7tNq+CXW2NsaiUf/V2QgMq
uAIffnEknId2A3GqjMGkwjvHTepANJJmiFMYOcOchX3MITmidEZdqjpCv9Z9GOn2az42wFYY2IRQ
UoslDCv/5ityzB6HR2U06nRi82snwCFEUkWEPWJQFkFRPC3zQyDvUZPqjAExrzwiK85jZuYXdSUe
f0qOv7aQCL1hUgch3qorv9sH9zvbERowdgn0gPSHC4rthkYBOMlWqAZD4uQpAgUrOZaRtJqw1H6H
8I48g2Kro0q/YTvh+BYVvAa4LRVNElyIHpSIn1geRX8fZ8z09HUmh+Lc/VJLPs8CjQTJzQf16gEF
wOC+x8QOVwElsbouB4xsItZzxAm3zRJMx+bEkRXIZz5cQfxgVXZxmE5s+YjxZvZ0H7+IhEsScICM
w5q63ZJtCLQvALlnY+NpBO9//I1d2IsQVe0S0wf/OFsmfXRGuxVV80Q1rlM2T/aIJ66EpoRzqWFS
g+x0X6Uh2xN6msX3fJ+/YcId/Wsj3SXzgocOwcEZbABgCAbvzJ7xpkR288WhjQ18MPRAgBXuJpE+
R4hQ/3MBdWVs2nyYQvQNk49XtiasdYtBRaCgkKDMYKhdZfYhfXqBd0cC8/sgkJvZZ9MvoOGvSBbZ
SoPybuYXS0EvzvKPSJXhMUCZh0y4hnCnOYlSlXWzHDiSLxkWlrw+fECfkPIGXi8Bzd4t8cV4IkY+
jww21g80BGK6qOR2Y9YgahpBavVT/XyDYY2A3lQFMybKcJiLjA95vTwrHPYdsAAPhCiRb+n0Q98x
4Qz2u8PLBs7bfbwOgo2rA234mOkFVQeAaIFA4+8Vf94Gxm+8zm1l4Ru5hS3sMWqEEy4bumLg1tPZ
6K9ZZ4dJdPPxVkuiTJGd3bnsi71aL5jZyo7gPEs/i1WB3/zsxidnI4I4IH9tLc7OsSth8GJCJZPd
kt0xslsuMFg9BOn4QMemxADSmsNfKiV4OMgfcQarZ2pUHHjO7QA5l3yScWNcfpW/Yq/0RqbaAxgH
kZvVX+w+HB+/vckdBYfqQ88UpsYxfeW164ShnPr06g/eDxMeREcH1eVg1uP3RVjQtoiHus3/G/PZ
ipgc87JTiDSzG/ZmQMYN8+ildrWR86X33ZVR3md+5Q8cHfkHt8vdhyNfs/7Cbo6T4S87AZM0h6IP
ATXikIXwBxBH3O6nu2GGDBi8fWSQP7gs//obE2n0yzEBsRFdgo+pOwO/Wt6XKXFYI/6G5COJXGrL
9JRtyY+RYxKzfjqHBDMG327zHIT1eIo+xOuWL6462j6Wg/UTmOULZ6Mw9ZkdLdncZqtsy0xFVZJq
jhH7nX/2V8Az1ha8NYH0NeX5WDFaxVA0W131C+0AR89ys7pzleMrOSmIo7Sw/SVB4F80WoenwZYc
VCBDW3E4zHAQv45sYfmR6HLRwtHOuB8F0wBLOh+7Mk+BfVlNcHoPyf7ChGDeQy6kcs3g7E+s6/Gy
5eqgXfyCpfSP5Baj56/yfOMtrYwhS8sR9uHDK8O6uH9weSKiXspLwshRmOQJXDvjPQETZCWt0V3c
1/htiTd5XckQ+iY92gUu+L/nvoGjp5EG176IfJNuHkvbQzNVnOMdkhlkJoI3QShVwqi5wPu47WRu
h7A+MtsU8Z3yyILQGaAOppCoHlnklvrYdZ6be/AqQTxZNZKnBe8xjFjkX26Hk4+pKulV+Gc6tm4U
9FYmVMUx3w5smhuFGyXlXr/xcAnxMj+rtr/a2AB9hlKrQKQPZQ7tuyYt5nLSCR81HqUw+yK1uZrj
gMSLNUFoBHusilO3ubtD8xYBKfUwmqRJ3DieEjy4V/Kc2HbreOgyUbxFYKbEtha8Zq8jO8C+sHEv
eEBMgP5/2k24S11OaueHWS+E5M8hmvlewsZ58briYCASgvNrjC9ds4YkGdxnyIYG1EUPptWx2d4S
kGiHyFxD+2kThh2dj5TUTmMLMwcu8Ke9RILlxZrDq95tRaFbhVKYn3L5/gEy4J8eoFNB+JEuk216
ArJfI7rxVXIYT/WyoG+MeI8VaCmoKXI2J1vR4QHenZl/tdkiPSGIDvuGPBtZz4ATHFWhcvjatM7i
T+k28q4gfK4VuJrOuW7wetEJzpSQDDbZtqc9aPpvc+eRz6BQfnPd0TARZzOCe5gAISnFaPgvkv/N
asvZ/Q26g6gYZJ+QkjcldGMcxAAXWnLFaVwyy5FsAVFFZtujsd4ju5W4BjHwTC3YnKUUXZ339n18
HEuExR9vCvHp3GyZYZyzDZ0RqFgwiQfOmwN9w27IRshFSdJFFoEeks3m1a1AlwHkOVuO6WaE2nL+
CUUWOWH8mAl5qhINsoBggg6RP+H2m8LKzLFHMYjThqNZ7gypO+SyuM1AdKaqeVlPTALvHT7NafPX
OSPjV/Yu6/Hq86vG7w0CFPiFj0OV01/vkErpkg/T8RuPWsAIvpHvoV+NVhpZqvhLqdOhHtf7hP3x
s36faGr4dGYb3eD2c8q6GiZ5No6V6iG3Jd3g2UAUUbW2VmYaZoAt+TXWGInWjPjoDM6ihgnsXeZu
f2QTNmq+1p+wdoTCuWXicgskpoi2H71JlNyYUL4jvEWDkHfbuVnyDOlKNDQ314wyFjpWQsdS77L4
8JCuv0j0LIX/B14OD/11Wk5vFLmNhGRjdo+Blvmg6ecilJwPIDWvB75FOucZQKGJPusWbvuHDmsL
AbvEz2JX89zFdCMRXf5C+V2vew81NboNkPNm9RBw+oPw1R/WtvbQBzdSoj4Qa++xNdp+6ZFWgtey
XkozdNE1qtzK4x9k8iSZ5afeDGIloUR0+fSp+hP5tWimfymO/rjHy+z507amkuTwkRKC8Nfsrlkj
L6Prplj2EAD4brj+IcBghAb/gv7epkqaAFaohFBTjK5clS177kj8dEG+HPqcb+SUw+bMsJvky8LV
Zo+kcJRoFEkhU5OG5OuN1iiuUQM15+r83N3Orf05CTgpuHrIgSHoove2mXVuG6amRjnBtEE/P8LF
FvIY8Psnom3sOd2i3gm5L8Moj9NkNYqUQ7sD0WK2QXZPijZfKDvWEpqywkMTKdOiJXupyRZt5AYl
EdF9RiSK9z3pyqISSkbRLnc7a9YXBCcazjtKFEHTxx5dJ42pr6uzFoLlIZykiQkF8WR3E4Qs6mKP
jwUxPG1Ug9JiTq4Jjpoz4WyYPNGk4rz4WF1A1R1vlG7U5ninxqXV7hsj2wgT0ItkCbLuja1u8axp
loYcjUCVZcY9OBOXbGnpC7yujg7S+vzlfnUmRJyStwpSfqxmFNOBmj4tFOkhVmNBa9gE1PCuk0jF
s3wBe3wKkwVpHWmCN5mpD8jQ+Owbv/d7jshE60RnmapaH0p795OA2z1lx5gN/ohklL03pGlz1CIp
UiLNYBAw6JfCAvGeDb0KIDaeJPJ0OTAQ0r/jC53YOs+AZGMLxXAHABAQfE+TU+PKLa2F9B/IXsH7
yFoEM3yxEI7D6RPIR99Zw9WgQt6bcnzxxnxlUevMP2MisvYr97qOeRSmy2vA2zdhfulIC3mZOnDZ
JECFv0Dz7ehLebUV5h4hHLXTpKfOOH4h6dYFFKsmCgU3vdECtGEXsXkw3/y5RA20ZYVDDZXjcMct
+f1NObIW5Qy0Zk1jomzKp0tApsNm+IsLSDThXOlYf/r9e867wFnCb082G+sX3Ma6b9/VTJZMdZVj
5jxlRxiMjPlLM+SLWZ4V2tM7q3pu9AOP2YOEDYdGLBkvuZowps8RLpFZih53jsb1/kNE0E93TkES
gSR4RgAPWReXpPmQb9FRHzt/RxR0BTjwmLbvznUrrgDdRxo7AUX8eOSqRmTeDmNGQetymHjffTPD
kzJv3PT0YHxa576GCwNOfDO2AKBcxZIcxsgsImog4Fdx+tjjX95FBxFiWFry/PKHUFO/cOzSUBvV
G9UnsA+ef2I2BqGfHp8e72C/HOEVROXMncF7InsVVm2cSfk6y6aroptmSeqV+GyLVbOBQDUajvOa
0so75YYSc03YfM08da8I43ayN4gGFgvcdI3Jfp1K7uhpkybUy+woJtY9dBvjw5e4CoIQim2d2Qwy
F9TmDxeoE93EAkTIJ9WqxmE5OXaR8vOa6w+MqEVCAh2qxfsagS2jBfQtSk2xJezVSPe6UPTIMvXV
x8Ge3AOVPIuv6ONlX9A9pBpMbyjpgdyN0mdQc2XxS2rpiUCMi8VzCVxNXJ604oR1PsdHbuUlsnmw
g2fFXsAP49dIxFUwKMxo/BBQi8xs5RJZjRBxDw5D+0loFVmENG4VKxSZQn3VW82CWFH0XIOVjr/r
u8S2Pkqwht/NFnPBQl0XM5TLT4SfrcucVsQTl1TiPlSPxHQyyhIqdXMULi1OZBY9kc42Yit5kBkA
k/ANXozHgBumyniUk0RSkl2bJwPiIs1ITcpNgXHx5UEyourHsMTg7yL2eh2B7/joSUrBERe3Anyu
gWQPOOzx885zdAIWSNEDqTDwo7DtMEx5jQ7pi4UIMELC0oYwo0Iz8WGO396QX6Z49JDWYC1kdnXa
Lb9P7Dpmd+fENHGXuheQfyDk/0vnW++27vfKngQZV9gT4ICYdc2cLdTD0gnewI+dTbFl1SZLlo0c
l2g2Gx0i+sUZOVPBdSU599mFMJZMRGaoK1b61O4wODrVMUMqET11oZ2fDViQpr1G+NAVLuVhE3d2
FRAPs6UycpgjP4AVBzW4P81PO72uCRhN99Xsqlnt2xyiOeIbifFSfRXzsuCNqkBSmLZWA6QoXC2n
jEo49rTlJdAODfsJFlxH5QOjNz1KY63kdPsSQR3gO3gsFYfh3uVs4csGlz3rvaNpnGkRDN1OX8ix
xgsMNL1orEaEbQ93bG2ac9/UO26WjP6vqweCcQ1AUHnHACZfNE+KDxp7ypzF9xNAHYXd34WS6uNw
VrBxjY9v5+tdT6y/w92LtVHlQ33yuMgxu4bRERUJntNZaKgd8jec3hqT/nwheyaH2Hr48AzRN3jT
kmqyCA9C/QDKcCXwnjEcRS4AMkqpmBDy0aK6m0qkYnTgI2ds60s/Q+16j/ttdbw4Q++JFMZ5tvSr
o39F1RHiUjjQg8vYQdUfB881vMom4XtQaKnZ3wzOdcV67j57grPeYko+1ozFHSLaMrn41cNj+LOe
/sMkirGpHJ3sQkMA8MgN6Fh8Ofnd0mX3Llm02azbP9wp/6qH0S19HGEsi/8VU2jul4ALcDb+a+5/
uwV2GAIQCJnyiP8H9Ex9ytnUc3XqVu1SO4ppGYeBkyO85JPfUoCIN3EGdgk7QJu9Q9EAST3d9l0b
GLG+1PFYF5ZzrxfpnWBO45jnbpJcZWuEmXKIapm5lggBAnOYGLwrjlu8CgcevRexJEtei3avUv8Y
UgQILyEchJdFScPTRdS5qbIp7ttgcoLfKHb3LUllGDRXMN9hubktEWdjgUbKTxqCPzpIS9oUAcNY
s+C2MoNOmlKoLLKYWY3ah2kuW/yOecqMalu6fOUAqy/iqKD1yDtYMpbTxt6etfj1FfZNFOXrB2So
fhqSoMRUi5XEJAR5wlGTkEbuk8jGNMaTHhbBcAcE+4Fn7Y37+c0zd3fBskYfs8KlBuXNABtd5ixG
gn2lUQMVcKRWLjs+cQ6g0L/dTz0H5GWnbbhvOaJZoSniqQHlr4lQNegm1JHD8p6b63skLXoW2Sds
NKRnir/J5VsVSZpgmwSMTejMsYb/1OEzKIWbA3laeESlpWRQTP4dmaQ5D02SLtsj4PNMDGfDADvQ
gvP5TuhAS8YKYleO5oejry4ghJCFZk5w74ULz5ar3Mgk4IwUZTc5T2AJJftxt+5l3OxQ3RnyH5ph
cZMQLb9FLS2cFAbbNC33dKxhe8kOt3D49MFYaggOxlbQ3YE7YY98IZykLf38dQtbsn4iBpV/sY7M
Udcgoy6nJXrmfX78PDYYEr52f2ZDv2Llg6u5YPYdwCJIkOhgNhgiND/fq8wUTKDue0MsZxl1BKxd
EYQaSLgFdYtaadv8PZPvcXgkcYjvu/q7L8Tl/BV9inCUB3oWZuiwjLHQj6vHh8+1iUcghA+qMS0h
Mu536uLGrXpz+e0CBlyMagF8qm0KcJWCEW34y9FCZM94x7ODApSvAPQsoH+mNBYpW44fJE5TfhoU
J/IAfClEw21pm2ap+TIoJkYBnoycuLlPXOOxxB6I7JEr4OYgw9I+Fhpi+AtQelQCCUxXF4t7DNAD
qS4SQiZc62VxydmNjSL6tr4ksjA9yKK09mM0ROeOo4uNOPQac7vPsG/ZFaWb78p4L1ovQ716g85B
JD9JCDKxG8pdSRrmmrbxwogeYPs6B5qBUbohdYde7BCJCfIAvCOqzxm4Jirmfq6v0FY3qqFucZjk
htSJCYRPVrVhMUxIE6KDgmfQIpsA5h27HQaGY+3WGu4+tLwykDS/8E1GkANfY5eGiHFeLN9MKZo5
Iv5BM6COUCszDhB5wedDSDDknbYfrKQVQuD8zC2PJmUEgD82m0x4YIRWipM/F4UVGY1YSER6r/8t
vc5MySZpqFFwMECyZGEYWJHGQ7iQ4AqKEtE+NINYWxu8EaUw9j0XUnA/3U6q3wVXxtWU7Ywaj/kL
eeor6llLd7d5Pk16Y7Th5OgtziAHIX4VVniATe1lSER6BhOXuoDtCBg5ns3o0/vtyURLD3qs7WQf
/ydOS1TvSHqVjF7oKT8LZvNfmYcEaQ5bFXY21COzBpny8WURXIu8eeSNMPHjfxpu8YWFmfOyGjLo
UmZ5CEn3zE8f4bHhbUVRfGqnHbAfFqIVrCh6Gs4v3jvEKz2KjTFCveeWZ0xIrjJAdPDJtSCRGMtw
FdqMh4TCIEn0cFkkKkg7euAVGvsjMgiD6MvwG4+T9jcDHSNC9ud9AMvc1jCN/eG6w3JQjIgcJV5C
YHoeuYDTnKV1P/YaIxrPUmait4XXibpkHBEsYSHBDkTV5JAXX4yGFcvkjQ0pghcAycR6A5rEebnP
Q7B3Arl4OtBnlBbbW3Q5pHvVowqYMWdFjKU/8r9wZUQRFqvIv/tv5nMRBydQ2ZSwSgY4D3luyYDI
Hw7kwTS8B194rJl06iC3uEEQa9G9Rt7OWjoCt7ho4VgwvGo79kYLhrti19qKXxCVE2HKxI5G2R8/
09PJ/TocRNfQ0QyWk2sojMjMeZDJHByEJCLe+OxExNlbFNPj/9O2CB9CROk8gi9LGU7tnN7GkVGA
ZImA89uRCRHgrnm4178eHIAoWL4c6R/27Q9q5AsqbABCJS+QdsQKVmM8eBsZ2o3CmNB91Br4qEFT
YZdeOEmx+Ylt8v3Fpmc9CNzrXVD6DL3gggmSdSz4MmBsQTUYlyiU+7+rhwqx+2jazN8rZMgg3Sss
Odfle/49KNuBJaSH8m8LpYqp32fvYmWuScLbPrZDQqSPE09f3mNtO0T4rxs3hKI85jPKDQle9yWE
Li/ct3IudNG3WBpZLMmMWd/9MAEtIPI4x0ve2Y1fMcw6YKicNRlABsDAnYUnIu+AdCwia//17FVs
pyp7p0ZuGu3FgBnj/SvUj9r2cnhvKwZ0E5aNQeYyCV4gwVX8BAHQgU7hR2Kmw79+hUlJ2x3QBRNe
MgMpm/j0oCKlq7x8NvxrI9pzmuDmfawxZ3L/2yIBQXZKwBz2C6P7RQSMPrg+9OyDWxr5OjfHyM2W
GiG4RC/lCMGkcnwuKNxFLP7YDlhjwVXBBPjMYHPxn09rwJ/O/fzxWRWL66GZ6cQZuB9zT1myWZMg
ag3nvVCXpxDt3bReVwTSeO2mQBoW5cpU5yCkfYOjWXzEtI/m/lW4m/sZHzsNiRHYOVQtvxNlK82q
5LMo5/XmQTa+guZa5JlFGqLrn1dvic7hyaZeKMDm1fxBwfSzc5Ut8soJwMzITTcv3NCPk/QfSefV
pSqyhuFfxFpIELglZzFr37jMETGAIr9+ntpzcWad2bO72yZUffXGFJvrWTjwhRWApjQPIeyXKZJ/
glIOAZDBj+fvoMrOMafqnJm7yQBNl1rxIovyYyOHJbTAF7YAIpABS89/fNqaDO+bKKd64LyDuMbw
v+GO13iFZs/8ERmDe0SOHBL9eLXsgHpFOgC4/ztS8TYJ2wYzBXQZUUkYCQZn7FmshcT9jvtGAJiD
7o5T0LeBEQQNBIh4cA8EWX9dmPPH8HLzCMRkMq8dGXlTpk37rKK7aoQS3K2IvaWlib2bN+rrqshy
/D82IZlDOsQ5DhgIbM7kFtruAejVvseOA3FBYTiJNTRUHQH32TAQ6EE8I0/faeubf3KBlq5/j4HB
vJ5U9o7MJbLMQ5V0YfRjqFKEz/I9gZQ+LpuCXuqxMBJRfDq4RNiPBrM/ab6iqGiB++8YrFBZpGDC
L6xNf8TkfBIjJ9MsoXYofq5lT4FPZnFqAW9FtMppW8UVUD5R2VeewR8aQkpqwGV47E5YplKNfDTA
q8L6uSaeN7RfA33EuwgECfKFd546PZJ3pu+MIwlQ9pfAffuhhpMFg7pLizOntjHVDBhFXhP00H67
AVTiysAgDE8zIC8KV76gSk9OIcr6N6WHiyJkhhzSh15NQD2Fta2jz+A76ggAmnC9oUa2svfrYDsM
jyhaXlA8BAJDvQZwCLfkmpJ8LPLEy8UdjO6z6eZN1o6FXcAnS2D4SSBPCHmxNq3YaWSXpTSkiw1v
omMl72kv0ShMfM7oxei2OuR+1huQraVuazTj7wzuwkX/QqAUj66HU4Su7BsJYkw+hF6u8Wd44D10
ZgnVlpmbuZLJQ4as24JIRRcqnFhgD4Rp+gmkCOds/x6qiMtxZjcejwuBAyjJAeTZrBmN1Mn1cDxc
jp7EvHWQRwyROpC/4fxAh0D0bjT/eRyCcclcY+wzbLlLYfRnSyJH8BgDjANh34QsT/jyUZf5VwTL
IXB0t7mSvqyOTv57CjY/JQjUr2MjYLh2iDeHEdsigb9s5OX1G4Ku9oqOf5I+6ArKqPpTXZ5ovLBk
r9whtnDDxr9pf//LvlOeAxC8Z599KT7D38ub87CaWtCiA17ro1ib2o3415Otb0Q7wJURaUqpSon6
kFM0aMNY0BagIPhVauBgC+sI4TEKIqtTRldnfaNNsltUs1Mk3DOUepGnqNI5+Zz3vXrRDb5DEeX6
w/i98qi0cGe34AexbrhKpjBOXckQU/854bldEyHbvkIpK8Mn8pVxP8DKlyne1xMqRs2pBy1hphtN
w8ceXnj0ZaaWbigINDZS6+SDzZQwI/NqaNT2BkoFsTcXh5IRH63Mc/0mbkv1hdNGQWglOwA5fVIJ
DLJhjlcP0GhM2W6g7Bsk7DBBWFjepLPZnLWJ6vE/yNXJQ2KT6c8q8IEBSZGk4bcBO+O0pT+Ks4Hz
9c/sFCiCKyLX3VU4AsfH5zgmZzTS8CFGZI/5+8GXYAAer/Vrtwp+h2uuUeHigKxHmnuanSE4AA0k
4WUMmikC6+QRKjt9ZIqqQICoTwLexJSTIk7ynvtVdM5gBHjlX3AyJayEslxF74xi2rCDMuNxE8zb
GLA+P836OC4DStT0+DhRh333f2xcLkQHlMaZ2iNygUjUUy6U0BxqKaEGnkKbwBgXAGQIrGLKtPTM
6o1WgJH5N6gifl/QJ2e1exseLGygBkuDqHBis8CEIYnp3casCeeLXE0J+rQA8B53KQUXDHG+Bpxs
5UyUE22sZubkSNRiO1R2Blp6+nwB1LCxhz0UzFZMf/PgV6jZtwDrgLJ+eKf87V7meg7bZ3hv95ST
aXG1A1wKD2/5ZCXNWkIe5hVe1KW6POsB6gSd4nOWf9F0+hSZHywVxILStsv5WeDhv7HsvlPEYf+r
wuhRc1/z4xDZrM/aC3ps+Hr+Yp/kzOtvsJEd5CHllqDtvFbwlA5TG4+nX2U3V1k/YwtDLSAv4U/M
+0PokuTWA/rphlSIIVbhCPFNiMkNBYsLAAQmHDAGR+aMBZ0cnheIsuLm29eGYB5utDH6FUzeQiF1
9zjLA/u58MyXQ7MAFdwLVSHwDuMdbEywinh3fB0LB1Ok4Q/I7jjQau9zvOXHtPOrp5PpgQ4MqySg
blCCjzOOIsUHobB8JqjrsIybjJfql2McfyEWFWOCAoNF7/wc7EgueO7MiTah17bm4NRlxj2/mM6q
sSvsgezKs5Z6v7wHSKre3DuaSUTtmZli6cPbCShGlpBZcJ5lcstOfoU1AulPRNY76qTBOWfkY3s/
5srhiSeTdkkPLRl+g3v0BVhavO+MgIQzeP3JJ1ZABCHZeD/uB6BUMvD5wDDr5PYDbBPXqwYq8ZwK
2cGKbwUwOcPmHMgD6Y8pvQH5ZpcRWS4KeY8e6S2ZJdCF9QWTQw48soKQGt7IAznaFqo1+jf02Xdg
9YneEKVxv+gHe5qpFat3S+QbMSdT5e3kPI5v8LYlFAFL8ZxObIZyDxKZaOXT/L7hf+Luk530ZDuN
u6AbYeWYsn4LU+P5T92IbuANa5x2Sc4ZWV8nl4mN+KnX5JGC54fvU1zxQUl2CXCCeqcBExySzk4M
jk/6WfZvxwxUUa6pXYM+bqLNNb4N6qTEjaQVpgZVenJ1vjzTyTUAjEW575iN+91bligQ5bBOQfJn
w61+7nkbsl4uQy0y1nrwjnMRBfUJGU604u0TZR0yQLlaypEHaj65B2vaWNw1klkaABTWr6mFRAeH
P1qWgtMwmhriKJUEXudqUgZpkxgwBZgWGZz3mComygNR+t+IdOwzAPG7Ss7/f5H4EVghA/sngpzk
2BOB2CUKOX7PhCwRwEDvRYAst6za9f15GTz31IMWJgdTQTNS0+owXT3aFJPqddrN35nCSMK5F49l
RcVuS0UOKCFyEvhB8cafQb2qELk4bUb5j9/2+hLCw8a1oZy9I2EQID0YugKLlmbL6YPJt+iXpqf8
VLK+q1kdV5oHZsXsGkCpMe20aND8lati82Qb0DlHPUBfafYYcxCxXLGzTW8uFZoFE32O6LR4+AMk
E0iWOY4EZaoNGBq8NuHN7cOqB+eIEswo0lmNGf6IHzIjgGeohLhJCzKb5kSaxgjocoOk0IqTW290
mTfkD4Gv8WQfQTNmsAABJxa0VTPyb/3SbSa4atS1PCG/QGTXR6UZ3EmtH+M1j0pG12e2Wn7mNxUr
64Z8YqyvJ2jlN3wUBL8Nb4n3YMChSEGZjoTm7/XvkVK+JGq0kZqciajZlxQYnVlwIwbCOakYm9PH
RwyiUQr4Sqgu4Mt5sOk8otgXV3dqUIjDt7aIz3oKhjrhuMlcz2/K67T4vjgj2AapHqV3L73jC3FY
/GUuXyoF71XHvK+GJh9wz/dlp8Q6TSWvMDrzh+rK5Y4f//jzei79OMi6xggDYKEUIKssHM6LpH3J
XUt/JQYrslfGyA4Zdwg99QmlI328dH9Yf0TUCzLdgYVIQA0gs6OKVY6PispvYHmr4jjVvW/BpD+4
rWtvRdjuLXyP15qAFQrCqDCxOq8+m0RLKsLoGUI2C8Hb1V2i9Bjo4DUMKbDcRGvehmxLMQpCu08+
DRcrqz+4CH4CMwYaH68cEWXTur3JDyFRh4Nai3vbS/oLUABuNIQ2pifV6Ewvf8q/wPlS8UwRQ4ZI
L7xPreJNe9d3qI+NwUuxu4V8OI/+Sb85+5JkBmJHI73wmy9l9ghSBz+LPo6BN+tfLII59WKVM2Ct
yOZ2Wog8SvSWxqxeXz9On+C9bYdbcWISA23hXeNi+VK8Smh321MNiuSQTW1KFRtCuCf3jocL4J89
FWL1GB5/KVEOvyp+Q1lvOl2E6xtLyseOY4gyWg7GJcOtq87AENG5Wi7RofqO3PK/Z/KlGKIaSK6x
Uyc/kGL3PGtigFGc/8aEkIQrSXoUwcTtwPQQ2PWdC9m93VjfSYlgU5esW5QMM+VgILWnQLTv4oNU
uXHhqV1pQvQaDygfh8/vIKG0CiFpBNxVL664ccTcm6wsrL6JlJxfNh+O1c0q+JPm4pB6gtbQFHkO
MMUwAhmWDhH2KaW3rNzcg52GopGh9uKB+DJNWC4U+xcCoHP7rIlw2RyZkTSuOGlSfHLLyFKwdicN
05NRUCNBdIQa1znbxw88i0qS6QkuDjNy+0Ud3I2FraaPKeGR4vbjCUL0NDQFJjpsNtwSrq6EzWfD
1V/lkpitJB8XI2AmiVLwM/Ax0u6Mv60jdos4f5nUc5m1FHYfNxDKUTRzgMQI8LgOIOf4sFae5L7H
b6i3TbWsIoOV6DyG2vRKiEcusfzXW3JRJyY2MS1R99OjgzTchzyB3WlgnhB5TUkdKsDIiUGxT3Np
ykFX3pZMSAch+r2FlyF1G4xNzN7jZlAKjT/Fm3z6Ix00qmcEWwv0z+szmjkF9u6pykkIAwzxKeyB
SCARa2R3dhR80lGF5fnqcYh/koXFcquP5PEnpg4qrSaCb7lhLavJB+AQUJs4K9WZflDQBEPSs+yz
3bA/sZAt0FQhebwc5AGUjba9pjA5c2VZV6w91+kTW2mfAK6VgDkj4VLg5cDJR+cgK48yQil+JDr2
xCIQnDlQosE4c8pe7az84j/8316emmugMWcV6tkjNAyY1rq0maXrOYpm1k4DxTm57WO2gNdISR/0
v0iuliOzJlmknn19aPWPdwvhb3BofJFbur9ASld5TC+WjlREj/UYXebkyHzzzUnwi0UOOdkc7Gcv
il1xJL4OP0tw0SnsuPUHhwzWQiMDYcNEHfzdfJSo6QnV0c+Dpug4dEIQv3iN0OvGXxbpoE66XCEE
9RP3x1J2nVAtRLTZUSemSFwL2lnofLhG5+hcSFkFOg2853FQmrb38LfsctUAjAbyuFduNyoXcnHO
NNa8ubLrYIiAL37LvtgfjsiHmPD7keFt++49EfmXbE4GS4fAYRjFLe/HKPHd//qOgnAwZPMmnZaC
l4ghbHgnluNWXBYNFkwi9didyEQBT2AxpOteY3pmLkQqxga+/TDMrxm3FuqwMNHWRmbUgV46/Rl6
HMdyzjYG4xHTdglJ0QZwvO0QVVROtgW0GHGSl6IiHwHfnrtK2bnsicquE9XJGa6byL60VenDcwFU
flh0qEW44ZuRKfrAZrGVtn3yQfkBBJQiaVRETDW+EGvcEa0y7LZEyLcE7D2plhBb2/vAvlrgmSK1
VkMgcpn0A4E1CU+0wUkx7P+w+jMAwN5T7uUfRRgy9jGFkGaFwEHV0bcUNCFAOduUsEvAOem9MPzH
WGjzag4jR9JMX5GVfAlXFlDE0bsGJPJO8Oeh0pAjjYbgVFciq6V1GPzKmq7CF+OkV2UjTjzL+7xj
tnlV4oAL2sFcxFbOSeMmOWXjSiOQcvDS+JMg9saw80rJm1d4U0j28p9EcGMWZDfaAear4h25z1fs
mUgp8fGOz1M1X+1QFAIZO4g2KCrS7EjafjjQHv/uH/9ICQs9QppAUq6g1p+09QmeHnCpCZwICSvm
S81xixwWoyC4k+zwVKyiZi/BzbMYKBM0XUhtSJQTmI6Vn6lwEuen19xA5fd2UfaJlVDk3wUcm04D
lWzkVUwLZdTh7Dz5r6SO4XOKY1wBmlheHaMc3tNZR9Abb43NceaSWLGOm/nlpL+t1hPaOgeRBQQH
+AjRLegKRy0RrRxrEQNS3OGrSTd/QKay26LcVnhiEDjo2ESlXK5dTXTzqjyfU37z09hEvOR8/unu
vhhgMQpKwG5On1cMrRsvZ3HLkSPAdd9cqBKlqHvo1h6AWxz4Py7Uya94bWikYrJORQVEP2wZZ+yA
QRzMOW5GZCOTqE0sNYLjiag9giQPIShxUCCR5f+oaHnbkHkt2tbxOSVQZfnYWAyr9xDJoSuWXEdY
zjga8kIDR35dZQLH0wK0itF10BLDRljP7JyvgkeBt2bfJiQ4zKvFFdMY6/bGhCsuGn4zjocbkYLb
jlapNlH/hDbJ5frvL4iZw2ZLYsWR1AgO/Te6aBCLOjRiFozvsDaYHnKJDYLMk4+QK2dkRHAwlWb1
AwWLg0Lyu+B2YuULjg79M/YSrCUs0UW9PJaNxg3uIGEs3qSKQv36rX13JwQ7FZ+YAzfY878Ea1Qp
9HUm0B6cD748uphNnfdCGrIm02ggIX0Qtoq1TnMKFBMtHWxwK1Sc3RDUCIVPXM8wHPG0udWQzzgo
PTNWUwJ5k3ZC1Bz4l3Hzfo2Ihui/vOcW5u6YaUseiZVbJ0oknCei265hkPLnjckB6Sr5j/CJDgVl
0QmFyWWNLEsFDik4NXTDrbYzd7/li22FWWr5XSrjavFeIidHaNxPlTZ/hOYOBDqWVcdCSUN2Klum
cHyhhJRZeUpnw0WFmaFntozhnlgVtDG/p+G8sfz/g8pfySoVUQFpf9dH1cz2+/JWLlJ2PW+Wakb8
g3si1kcDHQUhHzwhsIzR/0/2FTNoh6apC7hEl4OYV78p0gQQ5qHAGX4EEXHj6bPoJhXfx3R/gy5Y
pXz8lY+29AEKVIcEb8WvBHm1Ptoj0+cE1wEw8NQsEe+ix+aEF3D8b3BJ8GJrrvGHEnVivDi1CZWP
SrMDzgT7Pv84sC2UdpBKwqikio8gChPEW8ZGI3POYPeqMoMAlAqPN6n+jgYK5smDLyfjlCMWYmby
AhCvvWaAflbGL8YxDm2wgKZ+7rnQ48fMGJ7TywzjCEuq04WPAVSAsGvCfrHJn1zNlXkKgkeiA55Q
mUlY5sXjhsBIlYEhHpF+hBxswI0uydtmNA7Jhg6MuQCYcVzHcgBUwym4np/80wJKw31J4Br8laRh
pCDpP+LZ8nrA5jjaI33bLhDUs6KXAcwWZ7NRO+oCeXuegOGh5rmmfT6WiFUUUcwC9wJ+ecLq3ryP
kOS3VOkukDnQBHJeG0/3eoBHUmAXiIVCqclEwPGOMyYRWmSE6HigsVeWB0oGGNwKdUysyQ9gAVsK
QCiHfAXpiOYcY3DcpuevVJcD8HfJKidDYj6gU9m6UXlRN7ETjgsmDE7GG4CqK3gy3dUjvoTPH1E4
c5vzBxp1BHO+mYCyEJayZxGQ8PBeSdf4KxBZcqM60g3Ihb455rTH+wUwmbYYIjE4X+MqY1FnFzzv
4f39pyuBFNSJRnHVcbLltgTthnWR8IOpOiqRI0HSvNmD3hzB/hgNWb4FQMZWfnd4Icd3pANbacQq
3845EKOcBTY0zRRhX42wzvQqcpKH1RAfOMq8hpEwPIc114T3aGkt3qgMCprEA0xt/5KyygBBuc2g
Nbg6KJFDHA9I2Okyd4345xN3D6ZdQkmYB4MOOvHRe3nLI9hHrlx+bQOzC+Qa+jGAr3/JNx1hATBq
56EEz8zL6mn2snMaCxSZZ0q2I8AtlVxKpFmMTie7dHAD29P8w7b8mG9h8/f9RE5FxCObLkv1O0qf
Lq6Rjyc0qRtriZdr7Vm6bcD8ysF7a/2hPF0xW37IH+Zoz4tNdPqiYaNWJj1WBY4n7Hkg7OYYDMBD
w5KrhWA7usEL2Rk1gyibpzW/OZJWSfVbZ3l3puQ2w33jPizd8wSQHdpKpJVcZliPuXe9A02qIvQD
Vx3tJz5hn0W5A7fJV0hFVuMj0dFPgGzFLQeAwggx2lgaIqQRlSxoXNB9Uon52Db2FNDngfCuPsAO
cIBEzKU76f8w3vpK04S+/+H0VZdybYNls0pKpEgBH3FcpKYJR3tF67eIsD2IfGcdBgsFM5MlK7dK
Kp5oeZKGnwMLK2JC5CTTKZgUrQyBwDiukGk8AbQoiwxSt2i98+66o+jKO9OTJPmnAHiDS3M6qLm8
Y/4OtrQo0P6iB4S7/ESx3ZXcjpcvk9x0j2BJgofzQUOLPBuZFDQFBw3MRUMUDcUzvKTw7SI4DJ4W
A2Kf8y/+JJzS1C7gyRnII04748eU7FOh6EcB8/HuoQ4rizOa+wipg82HU4WSgDEMkOp6zwW8QvSy
Dxcy2XDAoveVEW2TI0ygL7YY7zwhSod1meI8Z3zCLosAZtjlFbMCDle/ppxDjyDs+K5YSqc4N7kP
4AQcSYHPMVE0LKrU0Mok95/Z7tXhj2eqGmDjjn5biX5sUYF1dvFRTr7DmShQkelCJGPtRECCRA40
oTVL4ViFHAEt5H5AkwcHboXoCgIAQIr0S2QEQGdnNely6CXQqsol/3RHyu+249FHhAdiMmni1Y08
FYzXHujgbf1brA99T8t5jFErPa7Rff05rFF9U0eHRN0Vnhx4zGbZYOEExQiKkVcww/omHbrI5Ejw
uCGGQwiDb1rzL+izRpcRnUXOcU7GIk1PjT3GDhhxcI9EUGxZPJcXryHhAtGlyYPf94x0fSxIwI4f
IxNc7ObAIVIGh224D5YioUgluZ+ii8oLx533mlkxPx7VAYEHGLo+ycceCXmSNLTouofWiK2CPhWc
2j87jsH2MV8DWrv94Oslz9llQn72RRhY+NbEaXkz4CASBvBkUUWGamF+CkUscWsTDPGyvWZCmsw/
VWFJ3OMn/Tk78jKgTElA3ulkfigOhnR33Md2KZNvTnZA9PZ23I0Aq0gg9Uhb0mKC534HuOopSRCA
yqBEROLlQmbX8vJJfA1BikTksDcx/LJlPdei7kNEblL5hEKfAJkIgMI5feCqEB/FJJ05nEWgvG8T
sgdQMX/JMOFcdirAONYEJS5MTNOIAVAmygfj5Uo30WWzohFVHBsbeEFClCmcwMJW+72CXw7CxxUG
YO8Lg2osiIKSg+vmF1oF7X2BPu4N6DXIDzV9wIJ/+dkzjm1sf3A2KEWcGdzPgTiy3qIm2eSLWnQV
WIPFgmQLfqizSO7bdgn08LWd5C1suso7CYcr5nTewAfxm004dNAshZIGjgWTPbSo26tCtQf7mLiJ
nIf2918VMw8ItsxbSLJBVnLbqGiz+5Ko1DzfsyM5KLJ75sKz24fhCQkzYwqrL+udLawpOg/4E6Ak
MkNeEzLG8cOTIH8JquTwpj+YSC+AIzKK+Di3uOJ6d/b3FBgHEE/VqcGzSvqE+8iRqS+N3mKr4WM/
sHZ46AWET/gSfmbdDGftUJuj0OUM9XafBbBVrJArMceBLIcAmpephCx7Dvu5Lvnx5OeIFKYm0cL+
m3frjFGfRyr5/fO+84KSqtGNd6dY4vyHEvG+RUQl34Sb447N9mcfUVqxOIW7PplN3bIjbgMJq1C+
WsQmAftTfQtQvKl8eQXKrgZ41L7uGt+Ue8ZbZmYNAe7sC+gheJfBgtffGaKuT4GZK7PWD1Aeao/W
n+gnGLArWhDM/aAKhCXmbYEQoCCDk0B0ivKWVKO+cTFYLl0xZCGj0g8WD1HjjOIIfrMla6ERfV6+
shPxn4ziHyRRlXNkV0GUicJlAvAuLV8ZN6BlIV559y3cDdFpvzExadQH5qjKmXThcFatD0XQnSOE
6qbNBI8Bwa7I3ufEMyUzjObz7OmbSPGWxyVWjqm1vzDGMzVykvOROZ+Sl+l2hFUB1UxkHoh7jLuF
MyvpA1WhELApFgxCJI6YNz6zb/oaNQNz3sIVnv2XZvdMghbork5wPO2+0efvkoCK6whwe8Gd3Uq4
VsQJQ+gN8zk6QtIAEOl9iBeThjdStXzM7dBaq8FjhlDeqWORdsKpmn1SjgTZbA2lYFWTLJton0A+
e/UfJieybkDWud4rLbjhJwsVRKo6CldQ9WZDWytqUJ0qZh5ggNqnr31sZgV58aDTsSkMyBH8jFMC
K0HksaL8CKjnjuKbP9kah5KhEzpYsyKdyGz5DGIAe+4+EeCSZdwerEDzXznBa5k+ZIfk0nFHAjTm
QHiXkMJpWi6QK7xQRcQVbBSJL885cdzBxbaxl2MLAQetiGJBc8qfVtQLoyp/UvD+gfd6+kRFAFgM
Ky7aZXSeNGSNEiZyQEr8GNFCwXaesTmLv4sOmvordOQlO18PY8wXnCH7TZp0NfjB1+H2Y7efs6gA
+QmrOhzjlPAwxsLfTh0KjcK4QSjI42Q654hzJEoVFy2qxsa/OOXfLV4LWjroWQmxFCrjUnc+jCrJ
Zdb4hofYVJFEwqX8oQKTQ8J9Q9YlMxZSnbhLUPIgcgGdmVdT9KrfvqOfl/Cxq6LMIOqxo5gYwrHg
wd/+MhJ6ZYy2WE88sBAlNrBXQkWJDFrozJV71N0WupH9hcHq4Zp7rfbLbqqWznP0mvxlJlTZW7y8
5hAkj2W/Wr95AHzq15lghy2zPHmTEHorm3RE2g3sPgVKLe6tvEFa558RcdKFMHkPn/EH6AinPxsm
e8gRuv7lGhwsFkB/7CFP4lqJBEOm83Z7NMnd7ddAFagK57uQbGPKyIjVCh+4rbvJiSSigK97TLSY
oGjvafu6veAXPBDCTWjWZyGaPRYLVjAkZQ4ZFDWbU6CO+dTUXvlE4wwVhIN0XwTXsJ5cdl0TXMHW
cnz1yoFPdg6/AKrAeAkBtPtnzPESbwaEKApaYHPUkyrQ02tcDmmXCmUgaEHXyeM3rUpQc2RNfMBt
+aKgBhDJNKdLm+AbHDkH5piDYiBisnlv495GD09oW3YG5nSyyFCycw3xtH+DJ+ciGrPe2M7RtEZs
03zHy4Cc4+ErqgkTPu4Bm5Ax7fAmvQbNEAmqWnPmsqvhjTxmhCd6CJAJCmxGbWKuQSw0gdmVHBJR
g2oeJqe8Wpssp1c6saFSqTBwefKuJDCpJHWQYPR3gkVdfNftTk/4C9zHvcm7FVChFtx3/KznEP0T
CfSjBwK2lgMXOKckdL6gkVrPFwor74oQK2du1TGnMrfVtt1Cc3M1ARVSeVlvwMH5Nw5kP2v24GCh
O2Xw/kOXLM17rO6s76Q8eCxkMyO+IUs/JeWki1cDFBZTFE9jhXSC2ll9HDC7Z+1WbUDsAt8IUayH
Grd1/wjEizhKk9x75YnhCQAjOCfl6Br213f8fBjZwGeRjjAG3Xzur3DUE34uPHesnXOO3M6ApOYJ
5Lrd3xMQ5SiTbvSC2qudZvwQcYa2NMO7CfdcMAIUT/+eqeur/95wxSf88n+i46cijReKBWZIcchl
pkq5Z4/2xGlcabDEFuO/4GtQVEh7Drts33IIZcVu9ZxTiL0kHJFc/Z4zJxpr30+pf+07PawH/z4o
1V7EQiCxQVUOeaQNelhSsVAHj5luOI+DIGvIe8JYbhVrzhtujUod3KYR8kQyZDEUc5aar5VwzUYK
vr6inHcVQTgNandiefwKWNOFJ5sEYjZO0tUTKQVYBMXlXLugVoFSedda5nhv+Skcl9EjDS7DmAY3
NUf94QqHgOIS3lYM4UJPMcULXjW5r40h5xy+IPEBcogWRMrQhoBS+EoXQJVzIZ7omPulwImduPTP
Y5lp+p2mbLPcpULCnz+vwzmegOnjD9cPslceGmMoWo8asbeTZMUQzh5sCu7VgYOswh6GJvystA7m
PWorKk9KbvCaUkrnx7/o+3r5YcvfE4IZ02iTSTsdQRbY/1eIxfpvO+HIfELW9yeNwXITgTMfc+w7
bw9jQ/C13ZDjB07Er0dQZfMS4+WAqZJKGyKmPp19QqtK/WsZG73siRIQyK4JXjgnwGXYlzrnyGAF
lQSWIXk/7AqKqz5mxFtVaUX2JuAva80Z/ZbsAWHf5yKQUcQG4ulnbwNnZLMkiuhCjtUjVxYwnlYm
Td8LTLRkQGmwi/knrkkEfnkAzB2He+QCX1y9bs+Aayj3vNi3QTmcgPFkwCgB2qTV5KWGfcOzDCQc
vCXlsPQmsmeBl0HTwGMWp93VM2AhyHBPWaPpvgphgP0qviL2ZfzFc4kigP8wBpbKvoGaEC6901OU
sF90L293f/wDfuVJ+OWd/ZifBiUKVzYomuejk0+yK/HOLTARQS6oXTE8uiY2XDRl0CmC9KicAlEY
r/LR+4J08/CgBEO4gyET4d2UDQ99ErIkspc4iaJWdhgWKd/KV/BU5m4V9senA1+doerhbA9MR8sh
SweohJWbfEEB4+ugCMt1+Jqicv4IeuSn7q1MGWw5OPxZo9IDvt9/NuX+TrMhqFRwHh5jwQYTglJc
M44rAFkXP0Juct0rS+7fLWFdhmwxJ/AAHKocxms4x4sJISSQKyru73gKNWhvQCmcLWsS2pz76Atq
j9yGpiJ9eI3wnneHywi1abksLHaqFqcICR20hv+omUKOj3gAMrwenlFanSG43+GLZ1658F3f/3Ly
+Eknr10eapQzaBIMRpC4h6DtsUekxdHdx2HN5u5try05bQ6MwVIN9JFFYCsHh0HlV8zZtylLBcZa
Fs/p0W+ScW2H5khd8v7dg+U5ogyN2X1pwjOTE3DJxq0HrOawx+nOnv4Vz0TSyLTg7GVWW0uYbYgF
ASugbIpqzilOW3yZ17SM7A14mP/+e3JfJqyMYtiBi3INlvMmIN3lX3t1573HBLKNUGBxDErZGcCZ
WKJoReOsfbEZkWGVp49xFRRzSoGJfL2FzaSdYcHJiZfD9CNFDZNsin6EZ9AF3Y0Re2Bdp8fi5GG2
K+0x2qgIucYQ0VVxZudYy2HOHMizSLAqiHc/nZ/sZxJXE5ERSbFRRrqHRXkJgtGYSlKu189OueP8
8k1E3AoYkLBAuW8Gof8PhnhxtuxQf5hHwCwBPHGxcO85Qm5I6B1cyYoSMyAh1e6eniG+ibAmNZHx
A4u62Iivr1C67UADBFHhq4Co0KYgeBGH1vgblcXR7S2JaGDtqzbkEXYkgV08c1Nub6HCIMMhB7Mm
IcAKZ+Vy7OVHu7g6/yCtq+Ier6nRRYzXbXyMBLAn2aeHJ8YU6CwF4J0hpwy04rq/n/3j/pphaYGR
WCq7N8OvBAbNtXPftVtzykSJ9k3nIPtLzCvBmcJRIH22kJ3lNecEivA+Vw0fULf02TupIcLo86dN
RGiVabM1AWA2iZNKa06AVPY6NMHZ+kRoNs5IzSpQcMrLQqYP6Dc9fwDuwdkR3syTEEgI75Qt2yWR
fctVuLRUeyycP+QnGajyJG+/ok6v9SgTjKvBOji53EV7iY0ZNOnCtr29j09j+Bm39qIj+PcFzBry
OPmg4vhs6FpP9FEfKKH9QwRlzYAVRMc6K/BGSERgqL31fC0OLX/9+RJHWMb81VO8snXkTO470eDk
fIMyxKjEIOmSk4+GkG0ruYR38MqnjwiDuBz7SbnaipBqJZUC/hNvLitUjIjeplwTiQeY1pwFLjgz
RYu1ldkdsPxJvQRbEJV465c35lH42p4x5UpDI8YEm6TGrnGGyzvvJdQZf1F0L4gKwFTs1aeQumzh
Km+ReN2z6bzObyK01ANeXWDi7Hkm8N8CzM7TJ2OWAdRXPtUuPLmrXevkD2eKKIx0aAMf9jwuo39o
WJI3Ppjqi0r2zYV0nH/QOG06AG+Ga4WXjJ07Bw7cxLRYeFjZHsk9JIqNNey9UXcP4FgsOlwaquGI
d/Za1N4c3nrxkhI/cWg+PN3tg2MW7yssLkRl49NuhZxUKi7DNVMIFAKvczq+78c9J0YlPBcQVm6e
eDnjo6vuLkRb37I7qnprSC0Uth7QCyyIP//tNhz1hIIDcSO/l7Pia4wM0VCdzEVkDBi/d+C1A0sV
6ATxMGZeYXW2QmV0EsGS+XTI5OYi/aL+rninYiQWRMWWp5/pqh995qT2oBLf8waxfdz23DVCR64u
Sk+uF091jiAG2P708HmgJDCL5TXYfqBtOrto3FsuxZ9ArEFABVhO7h4LpsMwOMEkFDxYx1kkcBuG
LIPdPkX3Cafpj9ijqBHhnIZ1WUB+dH1K3pa1j0papDLXgOpswQnn3w1PoQ38yWqvBs9/uWULWZxy
IE8T1jnkYHaMhiwu7smcCLgYIRrbPOh3LsGOdpx86+RDrKLsPie/wkANoUMrXuw13r0lrLnPsZtT
9cnfI4qv7bkCx7BmNWWJWL/sbY8fIvOAo5gOr3wAsevvaUjjk3Q2++iW68c95m0AGyUwJ1yxInfO
0nG0Bw+K7hQ6ToUMFbAgEQNEirzr0B7AW/Z5kF+dOVE7IpsPIw3XEYTaHvHXOke8h9eo2LTjB3lM
ZCTx7w/HQ1mJkBlM2S6ebFTbnpPuS8ypR8KUzrhr92qsENWeE+3sEZkeyJPXlIhK3rYiGu2RgWPg
V9k2e6xzPz4gggXOFckDgTVnBGTjCAs2RxYiOz9UA+yvdmHaI4YdXm3Fr+G/38su8ID736i6ljhK
UUYtOdAnv42WfMhlJ7LdIWThkzGbIS9UwL4YrZ1v+p1Ys1P8DUVP9OOIm6OckYBNWde/gkISTkDh
cZlxzT4jqGfbnH+maPwSExcRx258CK4Qg1vuAaa1IEWe08GctDVPbEEn4VGOKanevmODdYQH0cel
wiu/O8+u6/fTER1biFUxFtNaCILfHUAjMd9X81OcdzlqHHAhYg9B18DKeTIP9xyJiydWnCcc9W/2
luhwQRWHlqfngjfhvOFTPUBePBPo8bano4BBwkJEApgMqfSvXMGKrOK3EUHyqDT16OFSMUJUL1Sy
D/LwE2nfpEpS4agEvbHp9OmPQnnuGRHvc7byKq9eHn0k0x21JYNz8eUOkWVD6j2ehn89oGQYQkeQ
sQR38R9JZ7asKLpE4ScyQpDJW2ZRFGfdN4QjOCOIqE/fX1ZHn6FPn6raCv+QuXINZgKdMtAQXXPm
0KX1ML8YfGdn74com0+kBe6PKNbwuYCE1atgJ+ZcHB2ntW73ocr/actqoCNYhi5JEChenZjh0xPj
5qKyaFsudx7c5LPhLBBRKK6BI9iTzv8UGotTiJdzlC0ghjEb28FhZkhKoNuVWMl8zgnCoObqTH9k
6c6eOBi8qMd4zHyk8TX8ENWV8nPbS66EGBNYpzXNnT8j6o5IAQpKFz/vuOalwMUN03411TD74Fe9
fDdOAyAi3BYBONBHfskyufcIXORd0R85RJR+CO3IYaJir7/77ZSREb/RnDNZbPZvWi7DI3DzKNbJ
1Gw8Vhzik3qRTV7/x2xH4hCA74ZDP+aRHvKlkbfHtDz2aVJvnguihC4QiUSNSRzSsD02bQxjAqGV
kwO3sOCnIoGDFQebj8zkiHwniF33WUkDzXziNSO9bEQgAbHCzQx/9cM/T5Crs2DkzL8l+IPZHshM
vv8MWiMAsn6nD48J0Bozrbe7IMBwAuDqE+zBXxT4wZdff58pQFITGj/IpTyIDes/Mo5MY6YvktJO
fbg0uJvW02P/NPn475kVtT1S2Rn774+SPk7CJ1/559+xmkYI6yKO9TJ+FyCql20eC4HNoCYuioGh
+49hPXkhSAGoQNSBxjP8OoyhoOzBjrP3bUwczoHSE/L4K4Gph46IqJMFdg7hE6Q9KFdWfO9lWNUj
3cNf5Cc5tDxnE7vDYp311TlJbAyrCMAavxnZtaNFEy5oJDAQx6IMZRdOiKKHTgPmH4DdBDnRqWdb
LuzOXuag9f6BE/YucxdqsIde70AYCsXQS2dYB7S82ewRiLoNB7HC1X4H082hZVce33htBUYg8s4a
4osxVsAifziYr9LjTeJ+/HRz2Z7ZLG/8j6iNJbid+Ns8PPdJNKQQxqjWx2WVyBSTlFFhcz8mP3ex
3zceLwohicUYGXNCtBkmVvmapO2QBchOOarBj6w9z1zlEGSC0+a1U/+Ze6fsCTW477qzi4nZx20J
QgFu0KaQ63CwzRm/TNvRxeZ45ewaY4FLjwGpWvhtsOP6jb3AmKiHmNk6EhLkiSrU9A7UdNAm7wMx
4mnIldJCXHmZJ2Rd28KVXnI860ULzoOzN23SQfnDAQQ1loYYhh8Rd9ibnOKfsSszVinoVnlCWqiz
J1s72qImG/CUMbIpd3KCNfxvfi1uCjNjDr5BW5S5ML1gPSmQB33h0fvpXAdpnl227eGYzL0T5REK
aEZ9IInhRXEq08aUrTtg1lL3m23G/OF7xZ9mobv7fp8oYQxwyQZg1Gs5ClYmPKy6j9HZPf7AcATV
WT63ZIMjVSfCZHlj+wZfBpN31gr2Z1Pyfy2k8b2SOOFv9E3dMy0SZLqu34IkoA1PBcwd1nzvZMTt
tv2q3TslEy36o2cpHj8ne/QeqpedfSiIWBu9vhHhBlolJj/pzy0vrq76jFJuIwVkrvA7MC1oNrio
38SUudT41oWoJ68966LGbHsdKiRUXWABcDAfb5T2zptsYMZunMXwdzkGdicUI0iBP/btD8tSKpQf
8iSsMpGmbYTykVNh4rDj53cWfkfMo0usIboTqaCftGD0gBCsYwOH4QqkDBaJWJIcU79e/6N5Q36Z
YiXhkJIVFhAxdjD8IBgyuZW/MNLgHY0F9uPmxyHoawO5trxlVNDXPz1ZWRRVhDTw7lEcufnThj/T
gptORWe/KKA7zhFNNTcNK+3n/jFWnXa4ZvNxNmLI0iOuxWatcQEQiQGDBSO/mgC+mnRgY2ImNZcD
jDnvTpkjGoouSTVjBVhiVuCxMVeSx1aXZeYR8gRFGXM2V06nFFHxD3SZWx0gABUVcZNwUPe0swUj
dyNMu96ZPocUS0bS1Fdf8d75oS+Iz2mIG8wPc+x//zJfcQ0i1uP0MU/uOw3Pr/UDkdprUZnTE3jl
+v5yS2NwZsxDgBB0E81VkIQhy1qTeNy07TMSCRprrdeRaJOc40yD4fnplYZnkN/nXaG7W+v05YKn
kcXC7An17CFjmb/GxaQZdI7PBMQQ9/bnqMCQHiAvY/6rDsrhV3W5hHVMbI7abkDJ/Z1VPQWpQo6s
gpmsCIJ48oyGq6lwSC74UpkRtD5x3NSDHD/3G3UFW2DATIVLs55yZXmUYz759Dbt1J2rGgI8c30e
MleHFlYXidDF25JKs7Op9heCiPhgQUlNx0uW2C96dz4nUK+9p6y59wrYd/b44YK2EJ8AZLo6Y/6N
BAKVMa1lsYM5xEA9YvbG8c/E1eo6e/JWSLBdCu7x9CkptrfRt3JOZ1/tDwAKKIIorOmmZj8PlwSN
srWIbkke3ipambb7ObwPG5wzoaUFGQu/mSowhzxIdH+Fe8QTFkbVAnMdCkN0BzZa9iNxjyRUfLmB
4T090apDw/lr4K7cRXeI1AwBlcqrU71OaAKXuCsKwmac+S38vl/jEo8soXQJPQBkhv+k0qN1aq9U
X4HmkINN4lqqMhEGA1/jkOHVYXvy2HZlHwsz7ON8Jld2e8YuhhJB4FPb5WvFHHiNna5w1hC/24wT
gV8u0cQoSHC5o7rh4XG3RJ/dZXMmwOEsnJ9yJYjf6yhgMQUSNf15DLjDjJ1Yz+Tjy5chbfQ+GMud
1ZXsa1dbfH8ORismL7w1fXGL1gC759ll0Y7kOjexwrhs9aTZ3pLOkTQpn6B3dwygCIO8mJtMFEju
KmMsNy877NFi/GV48V13iq3UkM7V3atROGV6rq3kzm65lsil6Gr7tUfR6exx21uc9u8Jo1lqX+cT
WOQbIjSKusDpvz8mv5z+XBIyWHn/KVEr9QBHnRsDgyWyGh718N1PAHc5ThH35CGrjAaJn6+aIV5F
OKOlrKxkp+Jn3B1PzP6MbL5Jtn5N2oMO9zuQDCAJaxGeCqZbNskN6LhSIc6d0BPj6hs+e6qrcIIz
x8IUhHFH214W/cFt9/DzyKDAM+0r/Q59aQGQqUs5Ku5NmzOaMYLJ3RK3idqWCipPxPEKxo1PxOgE
rjPWh8qScpl1Ck2HyCXkHJMMPz5inD6+hj8LLa6o/14rN/T4Jvh2PxSIeEiFoS11EJwPhAGSOoQl
tNaImoiSnNTLIqZ5Mqn8KAZY2SUl73GP2IBpOWcEOrBODxsNUGAf4ydygYgJA1xVxkIcoGPA9/+G
i5RgR6e/F1cCMA+aPOZMK3WFrhHdzjnADL1POCUQgvaPTcATgs9JTw5QjIvU8xsgS34L/i6YpLAR
b2xfjXY6otSJTFnc4pdaw1Qs/531aB/cp1dQXo+gsnZGlDvIl4f7Gqoss2XGAD6xhAwFgAd5npgT
hvX2giNRvz2mL/MXxCoCgQrBBqSb9lO8u6h7vGKgr2g1ciG7b5AioQQbYQ8ffqco5/y9kF3a0HZM
t0TBJpfsRrgvSPuG54E1p8GIaGvcTYH9XpARz0dc/Zx8iYfz5RR6T+52J34DXLXombtjYAKosjw0
sIaK0ZZ4NwFUC9kcB05EDVhvsYSy0ZnY+zyi2DoycB+X7vHrKsfTjMaP4RtO/qjUaD9tVLsZsuEf
2F27Dw3Gw+DNijtdEcd3RzhE7aXX2EOpuveQ1VyAehc4XwBLAojikwIr7IyCHcs5Y1JRdG1PU14U
Po1kUO3/2aLAF4dE6uKWBTrLzNMxsOkZWkxcqQgxAQeEhXUkj6OOTguDYMOaUG4idf0jdK4d5xai
KwVhOdj5CaXcAzOW8kFSVb3o44jHZWYDBLrKVAuKnpDeWIZz3Ht5fyKdpSzLpteYzGvKd86BXrGE
OO1rvjZYq+iUtdXPu9LNdxr7SBQSevHMx+2ICpxwarnxkD8HrV0DCfrjS0GMsLiP07kL4l0vO2tt
SKE3gEd3mbxhkNNSBSaDZk6g5EujjySz4z0xu0ej/sauv30mkqI8vOaIRXtkyrJN0gk8WAi2wmsH
1ELNSMgXacvzMsh253FOFWCry6v3TJR5umwZEF8wc4mwNyfOZcQCAL/TCSSQpL0TGIV7wjQeeOVW
iHPv+uQ23LIWhyka3LE5w2RoWW9xJe7/ABnpgZwStC7dMQGHfOTUhZszJD8g0/xSJo255qmBvoHB
+46yZUNbZhLEkJN4wtVMl/PbcUcEUKw8dINBMW/5avwk0QfTpXoE56xFIQphaSyXDymNpN4DdHdk
Y+KqnQ2yWAgq+w8QIqtQIBZ+Ec/2G55GWPWxr4apIt5MsGEM9zQnasJXBjnMVcREQB/dYPnDqiBj
Inii0sQIEXkSXJPovU1g1qghYxFY8sgdo9KTyxtTBeLWW7N6Sx9CdSpMAmzhmAiCe9otu1l8ehg7
QZHBe3pYizbQpAx9YQSCaToswIxz4OlffFShmDpxMWObBOpAfdjtwelSoXagI05AHwkvo4UgAo3t
QgAfjgheJxcxyPmIdsLoYbRSQgbpUrVGzPEv0YXxi+oHkgH6Cw+W/QFyXD6cz/TwEu0oWRicsGCx
pEGkpDGIEaQFyIOJod2GBAUXoQXv/BK8waCLCSU7/dmOQBH2RIbPJt3BZQXn4e/udaPvwPLVEKor
dCPnSkjQZ3gd5psT6UWkCNvZgYMXzN2kUvYfHHvNjgAMeVhMLoyBNm0yxm38Y6hRbte7zU1PpQw8
Dz9eA/z4Gl9cbmzsKS8Jvp8nRhsFpy6vvUEt0PWWA4OYHwtmgb7QkAqVQ+ZVPi0R3sJPHxVZRBcj
Q0XyHa+BNuEGxFl8THFJkbqZMwvwunxNQFX4+iiydsIlkMATLcS1oOznw5Khxgoalh7dJxLzRhIM
nhCJCviI2nfw3F+9ImaaDjWQPelEn2jNYJgBUvidtfsUHSoja/ICsdCe0JQCxxtwZDnjHY6KDnOu
mQwh3i4mXWiu/R8qENWpHV0E3g1XhDa0vGMD7/bW1+LnURs35HYxYUdYCbSzklwCQp2jkuDyVqiP
GmaMb0mmLmgW4Q6fgcJJ6QPkVCef5IWhmpstW7Q7UscgnMUP4Ek0YrO5steZVLaBA07Hl8+R2Ayo
6gZw6reArlTqcrCjcfRaGLXQAcOXZ6Zv4xDEBd5JKrL5TgtU5mTTzvD1QqBGiTTPIGwgIPIUvlva
wGISNhBFypQo51kNQNLgUVqgXv7MagqbAFZ4ouD7nycXDOptpmP0E4N63OB59UcHu1Q9KL5CkwHe
BxYAH7sNdXx8qjkGRPcpNy9myeCexjzblIySnzivq9uu+0LIRUxuseLg2naT9vYaP8NWeFpkMGyB
RGG0AJZ2+xfY+tApTNt6ePju3k3vDvCmeHiSV0CKwCGcvkzZ0VsjrV6mIMozk3ELvCgJ+DvPVyOR
U/EOrPXPVpZ/1dbEcZ/N+w1hhYPF82r5JDxqON5YJNwnnSzCjx6i8KM9AQ2gzc8KsmLtrIzabN6/
x5Rz930oD3j4zm8QChQPPfuNcl/1y4OIrBl7kviz+fLAxgSLccnBpYCsGDxppfDfZrb0Xpu4KGAM
q8SnO1lilO9Vr8uj5CVyH20ysZU50fYOLWSvsB8hf+TDbPaYaardOaruZ37jhbrsXp3upzu+A2Qj
7naFGImTyAzSKmD/e9jQxWwyaCp9mrrLHjYpfFHCHVOny5MXL96xsa1HuJ4oMSLx0YtwdbzRk0tq
Z+sWVEw+R4kP3QKr3V5nrvXR6WuhJb4FjsIE1OcHVr1yUhpuB8oEBm8TnVJihkUw9JwER1tG6lCZ
W1F0WwPfe+w+hOKIDN6HIiBp5z3HqQXSzEGnuR3fIAe0jtdJM9IIRB+9Jsc8esdA8xPon1TpmBgr
OJ6VHqPf8gpxqnGztYWRcA11u47KjmPxfKlQQzIVIoszh1UCsSCbtmb3GOlCxcEaQ9Gvkfzj0jxu
QrQ03ueYDyUoUGYATLy52mRaCcd41Bo9vA8p7gonwUVgxpcbX2ll2mzP0TlGi4EIavADZeAzJFWi
MZI784XtNvGRz36biwVnV6GitXqSYHaN2ssvUzD3HGJSD/EB/yKQZFA4muNviAkFj5mDjcV5wYXj
5HLzGMN/4ZpQ9l5uZbjvdXf/BkCgOB+m+I7sb8kHIlgNLzrHQdx9zZkXe+VWBH9AOViKx9TXJLGd
Rt+lsS0DqEXvQMNBmkPlHRjb7zJlKNEKW37KEaD2JZMKNvsy5ZHivIKdM7VP5oBEgSJhVx+2Q3X5
Cpo9VsPE3uUV65w8YDBF4aEAkbhS0zDeGz164nJ82iMxcJnYZc7hxvnOpBPWFS8eAGpNPTR9Li2G
7qE5uA/METgxhPMzQD5v8UNMClcsFzOlLaaRThWSqzUr/fQPA+kQu+374RrQKWOzmuHexfOoxD9X
R47+dgEOC5cpkM6O2xSLL8XpBRKhzQOyVtBdeDo1bArNVweqf918YOuhKRpq+PCIGKm7Tid0638s
eYLubqM38yiGNjHi+LnF4Vv0/mCo3mdfMA2ZQplRlhRDCNN9ebX6WhDPa/JODGy2Q11KzxE7r4W1
CQNzoGjBEPg7LH09/SATG7BP/DxYHF2AinOfunX5ObzGmg8WIYzGV6TuucA5S8C3IZys53hgCXFp
qfNxoVJD33/Z76PEgzzmny6GldzabE7Q6If/msNUhptyHQu5pwKdkRiyTpLBh+CA4ClyZhCcBWEH
svimRnmg/kuqVv6Use5hKjoXlTWGbUw/F6is2bkZdxHGLV5rD2A3MKd0YirgcJewPaAbsG7UbLP7
pBvVHGxesfiRhXxJWpgEowjYdBmRYt5eLujFpX7AWQ8rqYRr/wpEpfmwlPQxTPERqSP/BjZF8Jy2
t+kWj3Ea/VSqIK+1tii42Vpp/z1+zkDulp0PQ3qKOjg6qIgQyiaai5IPa221wkJCx8r8jg6HETYj
aGqu5SlALVW7xXb39ii1V6x2FDU9OmyMNQ2gmttKxWMquUK3QKNMe/qvty2ftMMM5F0jfM2L8EBS
AAXWi6HRvnYTlLgqkDl6EjzbITS1YhLGgs786cJC9X+LIvpawDJkLwJ8MithkJgitNP6ZdSCAbTh
Igmf09zbcPzaH3tGUs3cpNsBKPLKwz9XmCqkMX96V6ZfpxB6tdi8JxdUYrceYiqsM7EKZHJ691jC
tAHFHEc1X2yeYJlK5dthWn/DR1715RkG5oAxw6BwkXBAAWPRMckbZ9PLSMww5410WHz5SyDECdG1
8RL6zAfLA2dmd02Jf0WZ+HURcsIGpWufdOOXdx6uv/4GYTFgBJo/8Wff0qR6ysIAJcCUqTWRz2j4
7dwuY4Dy14ctWgQ5jnYM6A4NeqVsSW+eMVsiTlxbUt+B+prrIuY6gtJDhCUnO3cJyLCjjm94cJoC
NZ9t9POXGYCoz5NcS9iLpwRCprjID3vPOVXAE76rrtgXL+VVPtEF3PwSHoLO2PjlnP8INo9p3D9M
4ilj+MS//g8Vsjm5h1DXrhg7cX8x8YnwcaR39rW1iZ8O/KIvSrsNjMgL40J+Bz+I342gtpoXI0vo
w7xPVI2S84FxNB4t1ewX5/RXiMNQUqCc4bCQgM0+6gJa0w/RtSZiPLSCCOI4/AkAZ6bFVcbBJAK6
M5oQyF2eGQsNU5QHqo/xA//AOU9Zl7Td4PR35P4/Ju4yradb6Gt9mk/kCUEEfZuh/w9nxwvoMePg
5XUO6srzx0WkRwvnkAhyCdTeAVN5zhP0IOX8GtdL5rMY8kN9+Ln1lgHVI8TYBt1fyBx58vDLucqZ
lUFS7BJigTEgR2C9LefKodXriiESNXmaOnO4UANoJ8yakIgw0UdDckjBC8Wbwy2Zd2muRe7e4QtD
BIYEE8u5zvV3qPE/s3wNTwXLfaVud5jinwChkZOkNSQSieUOD9vBL5H1Z6XMy6iVSCINuHSYnsJn
d2XpfoQaEfM8WaTSfs74JFn0IcMb/e8pyn08L04frBsT3Oh93pLRp4sJMWPk6ZgzAF6chXhKlPYi
cIS2gYbKTGhHwBnFTf0SHCpMATmATBo+0uCH4DS8MPYPkPk9AGbxNxJTadAg6WtG9iEXGNZHmGqJ
XdMTHVjF8+s6k67HeoKZrXtvSGVyNgo61EradDeHdHKP1YnhEUd4I+ei3oI9OUV8/jtBSjQ43jNO
TaEbXMcM1zprkkUvdFjiK8m6mzUc0KAnwzLKdsKsOE/QkHuUwTy8HRFQHklFW2P4pvD+Y5zeJ6ph
C68RXJaGgjkxKpt0WnhfzHRYTjosOzifkDkxjjEcPuALoAomnZq8+xiZVwd9eYvLpYyT2q61NdER
rTitBP+0Jmwu0F5IauCXWBlis0RNA1s54mmFT3Q8r6BKRP3aTS4tgniRg5ucGRwnHY+JUYy11Xme
exhhVKsbwC3e0UwxhFKJ3U0MAiCBhrvKrSrqNDyG1pJno9BkBKBVEcopbNPorSCw7HBewCqm2Gpy
vHE/Efh9oGnZlkwiQWbOQyLQuYQ/nrwgGcN9/dYY9RKRC6BjcM1kTiE1EW00L5sL6+96QHV833Ka
cje27Q5Xe9yEgGnVGguQEdkA/hov/bgz2a0roq0uqncZeTvs6xvMVbMxcSYsLZiAEeJFRspJHn/W
j+2LTxPAl731XhFR9mQiWWEnwMwmkB1+CjJY7sCLFxBaVMG1PVYhMWHCyqYmr/ZCz58NUpilrYBu
M4TTW4E/FKh0gfNYyGnY2px63EkerF7o6MK3RV1H886Nycpm1bI7TZvBlomdZvKagzYwc+Ws5FG5
n/GDBw462G8BLgDT96sIAe6gy/skbCvUtlBLHeTwu27ccYanHQHPDoaWAMIlBQvgeTqc42WCWwVP
3OaZhQQh282SKwGwHTr9HObQ4eIuCWkjXzU+xckQPUL4eXvN8jL1AKUykGqNo6zcQlblXGv1znNj
QitJoOhzJ+pjoSWiBoCo5MAnu/YV5s5ArK3A3Jxo1dwGZ3TxueC7P4A45IpRl5woDs3nHiqTp0RK
UEK3uw2+qzdHqkGcu+lyW2OGxMcFhhfuWsFijSB2/6P0ipL7OULItqx6Al4yuB5QqyoQXrhhvijk
CnQTARUewDIfGz/QDw5aFiaBsNEH4pnFe8QMyKJ0RiYdgCvCfQT9DerjWGOUpz2YW5xljMGlg+8H
153J15NLHTEkMQlSmsMEONs7y/1s5c6SDQ/wmzF6KkIsEN7hgSXnF3MYjyeKkTW2IOw66jYhy667
0c9b8r1jIaiTYgLqxK68xO9tNofW6gzJgPk4e2ElMI3fP6eYd6IVecNPZNjOHCD1lYAHbic3jAec
ie6tGXcetJCjlruysPdQX0f3mGqT8xKlhTmAwSjPP/nEnUTvneNPgnojn0N0ZnBEH/BFra/ga3sZ
ygQYF19CyGq4HnCjFP/T0xl2XXvIzNBww2JhkmSCF37nFbKn7gixmDH++PSNSOxqbEX0pcZ4D9+m
hJkC04UqIg0ECPmOuUt38lte3ZIvJxOJ0/Dntudd/8bL4cobNdAbmi+a4eB57glnwsTWQ7eJsf8w
wylmJS80sUyyUU6bC+2Fp690xcWB1yUafQJBBGpRXAyKWRqdVz9fCzLk5eKODbbjgmg+x9WkYX5R
Mr0w0IBDjnmCq2N0OGxvOoxB6q9tSaHZTDSCEyBjTZ6wbNLgUjqr7wSYxlMGiLp5q8m7d901G9Ro
r5m5ypgmhDVhAxoFkPMcX3dfAhrQ2cFoY3U9ANNFIYbge2r2mz9B6zHrQ1Pfb8FqwkaOei4Gy+Rl
OdvLULGtdWt4dp9RiuavGaZHEWnMfvYB9enqF5ngNWQR2laMq8oPbG3XCr8ZgXgk6CTWkqfrZBCl
1vqgmai8xyvb90KjbDn749m7MJ9Jhxb2e20HT/CgOmxhSk1wCgN+hUc6MKLn8LpuFoB7/O7b0MCD
hAwZQhMXmNnvVWdFawVCBQoWtCeUcj4luEDuIBbudc8niykMfkwTha2gjsHKk+b4ODnN8Tbhnb/c
65tONsezBzt8kRCBMNFGK5xgFRaHFB1XTCgmP83t7p99HUYhLDQruE2wkaECHrUa4hbEpPTm9SE+
Xf8oSaAZAe2d+jkcA26rALUKxikTyS4zkt8Ss0DvQheHDtqmTDbd79iIhYH15it3wkvfXNXDK7Na
9a8zy5gz7Ys75T7XFzSKeikU9jOUvI59J+T0BWeou4aSMJfRmqz9u//9UEKKQ5nBc2tH5541xwe0
APmAmMMhDjAeQne54xJJuLuHWxxLr5/PW5B0xWXS3B/RWG4Mn6ZLsBesOjDhV8E1aq/LZrSL6Y11
bJAj8Ev0aQm/7TmlR8UlGO7P8kS9UZPue3bbQ9NFFg3n+jJKh93ZUywixUKg7ZzCDjFCWnRPhEu0
XLSmmDyxfQPERO4bTB8/E+ae2dTsnXBOG+I9wN+J+UZQHPWArD3yq9/x69BetpkiKDsrYA/yawjl
mQMu5LTo4vp9GmyaFggFKRw8mdsfMa1QJZ8ylzq7kvRVnpmhv/w7HjMVgTEYw1ZzDYagbu/5Y9C0
QaRamutqC22Sk6nj4v52i2TAi7sqLDpLygPW/5DAKJzwDISoMCJgK9Ll1RstWECt8L8E7tEtQdg4
YkoK+HPlZBB77u9YyBVy3fCTF8bYJJqAP/HQmmVu2xawDeqoAOEYJnPs6kkHlAOOGL6aDxiGLyI7
TMU9Q//qJDiX7js9rlxYVsiRfqG1xqsMhLuBPNTLa9goSDbYpYQWOs9Fdbw88Y4mBxJUHQDW3Heh
B3C8XYY/xm98Rqc6qhE7r5dGzYQYA9L3TmNM3f06eGMwfuqrRH3gJxoRePIlTe+VwPSLcMzr4V1Y
T26IXOFhsNeQEzByZwd2nPoSaqbbMC5BwNydZkNM/K+zH0yO9WeKDf+7Cuo/8HR1/owy6MNkQrxn
Khzh2a93u5JtZF+x+PghvJRZqKwYLON4W+xUT80dDaaQ6RrnkJMOJpHKscpnyfrpYgQhkaEyzQ19
Tq/cZdvflA2EUGggfrmUGaHEdLUjLc4h+0CbZ2PxNXK/ZtMMYbM9w98Iu8RVFVF73MDBUaFzBPzh
py/zSuTHR5wxoy7yHcakQ5W2eJD3TsiegD38JtLG1viseWkMFRUqwRsq5NPb980WkGGBsAZ7dUcd
wlhkOvHxQJdaAwBHP9vRVhrLL41JcJ9bQ7YEWCihqnMzWYhAsF688f4FimRZsBKvVFgk0somgFHC
nmjxVza8bD7+vgiq6WV6poaUso0hMWN7foIvk3SGzYkKOeNMChpzdJDi1lgDFOnf/1kHc6hRn/xl
u+N7nq3e8/yv6zbRHkIRCxqVGKlnUCtRpUKU/ZPy5QEPiUx3Nm0NEvoku4PTQfpYjLMXt9k/WhPU
L2o2pkDDJ/wojk6eJbxmBiVvxisYG/t5mHYcU+SheqTtoLtJg4zdXtSKiUHt/L29W1JDjMYplFsE
Du1Oo9xoMWbqgXchZ8sn52E+KYaPRJ/zUgMCt3yge+gKPo048IoC0IPOVKeaEl/fm7sWuORDSwjg
z+MISr8ZEx08vVM7wjhPJzLV/k2tuDqyrF/u0eDBwxW8Uml9OTfy5C40EH+sjFqo8rRtykyKdLmx
qEhRjL4/9uDer5DZVdgJfbkMISAE1OK0SE5n3nazpBM8dg18IT7UVGBx1hnHGajrUtoj0iiWL3sJ
5jPlLGJKgSWCeJPoa2nUAQ5pwSw2cMd+4KT4/TN9kwv53DOCcsacws9GlkMWx8oKOKq+3vevHpaw
YiJxsTn3bkP4z0WP9JUIaT9slh6bBFaS34HJh08JVL8Ksud7Z41JxNMwvPkcslW7n0dTZX6kftVt
6EXUUHzT1QsjuIG26NoXmgr5qSr8zaujkZxGaMgYr2AX1SDNKKVeg1XTxT5i0TAgbnFo8e6nECqd
HCt8PgK7F2hWY4wAQzwdpzGRKdPfCo304L0roZYMfmv4wlDX6NeZwz/30Nq8ZYdZ3Sf+be4RVB3b
HBWD20KF9P2z0bxTSOCsQxdQ5c59xWWFZczPoxOUcel9KNwVYPdQBFw4GFYDRra95OyOsMH6B/xD
kk9jIAnYbpR024qFceu/1joE32qhrD5JKyS/ZgAnAb1t2c8oPGtPhA5/FqBHIjP7B8Pjxv+RrZj5
zz6ULJuxHHE1HsIMRAkXAoJPI2AXmABmY1NWC+/lu9ThA2gxdOuQEMY19qM5JGVzkNE6vfCvkCUn
peip/xq8BnB2xdcYh1v7tsGm1Yqb8RgUAiQUINvjEuNxmjvTr4KzgKwii1fcdpT3HuEvMRjQ9kpK
sduwUztbUN5/ByWHbQThYtXolFoauTf8BLgZBGPzunH7HRJ4TaTHZr4EDu8FjPdQVRekl9fkeKGS
BE0TX/yWfSXKogr4PT3K8rEBvHqGRIKmAosF6Oiswyay8JDACcyKcaNo8zMq/CtqW01J/7stUiac
1x2OvEmHuLnXUqLUbr168HAHXNYPpGeOIuNNt9pQ6Z/5Uq0Qf2Pvr4B4346fY51MFkltP8BAfKBH
NZBQ6Rjltka0Cj7IMHUBHgbuLvcLDihe9R9Kr0QJu4xqG84qYiXdFd/EV0TGTL1HQD2aojr+UtFv
H4ttCxZbF/z/OsVNtYCgyX0xz/rl6NcH9eIBj9qU35zTZB7gicWwFh01gWAIjp+BHnaWYFlwE8IX
PpWEv0ToS3tWE0kOiEU5Q1xtH+9DbC/4SBKsg45QBW7AKZV/rM0r/PU0/HhedLViAicTXfeFVoyr
vJ5f+gVz4x/HXJU6CmQbT41htE+KGXoBCgbFLUYKhgIMCz4jFRYvvfbz5Juae0KLikUh1UePy5Rx
NqGvMzJ7B/xk4NBQ40wGZkTYiAuGxE10Qvqr3sQ61HN+GSQPBKQYn+guGVUEzHlE19G0XUeYVjDW
FFUZ8D1Dkr6CA5+y5Zfm04sEGZVJjUPsm697GZp+isEeugam4UHxB13GWXVX30VNJgvcFkbGrnE4
oQ/hRmEDQWl0mP1Lb/Db5hBVOkBQsMJJLJ3yt9dH76nxKtteiYQR++LnRkoqqgEoIppYywryn1n2
AnPcOelqonDv7cCuHXJ8lT59pEOI7gZxbGABqaClo3aK7viUCOFfHgc5AexO/juwEnT0fOd0IZrY
n73tTplhTrSFNifNj9P7NuT/djPvM2AVhFzlI0wmBj/VNUtXF9YX5M9BtlQSVEnE135J7T6iJl/X
BK8j16GpfLsKZqU/+KGUnhAbIGPBL4JcxOH11wTEL93ZmAZLg5EEwHzcQVfhY/mZIHvv6w95/h16
dC5PBFaQLWL1jwK5z05gW5B8GF3Js7CgNZjU1l3UOAudIEJbG8LQqGho8bUBXHK/DCsQMPj/XJpf
EC5KN6foxi6yjzXqLZDCsuEsOm3bARsczo9B/coeocbloKaKW2DyF3+D66A+UmHls/Qvx30/82ow
lykl5cfFuya8Qj+Y0b5iAo1PMxAwbvlAsiLWvVPDVhvyTtsUndTMwG45BktcLD42FCPAM4Vjn124
LFaPr13fPHPawiCPdx8aw2p5n99IOGU5Qm+6OKkeCD8FJHp7Lvxm2doDGE1JMHcePuG2B4hIbZ7b
H63WF/pHe8zIhj7EGr9pV69BDe4m7Zu36lA6HjKWMp0lt0CBnIGXhB6ctoJzvO2sjEhMYokSOOQt
p7MUzU29eWywQ6Z0C6n0GtC49/oaN8tz8CT+D343DFP+PFDtVo/Cip0KDa9adnsi4kDL0M/piKRq
1dk4XakQRrQj9OBsBT18TIpePpO0hEJnitulGYFaYPmvMUwWABnCdnlVKaNvlVgZBAMnfih4BmF4
uPtAUrmzSvX+fSoONZGKE/dlY8VsHC5oVFP0VyQg3u1H00PqHNaLD7vjzm3A6cj8Db9R/ogc82od
w3HGsrNq+IUQAsN+cU3yBHUMkMzXua5SGLSkjXan+kgRA0YuVChG6YQHf9VdXhJzNPlPDiPVoxXl
waLvYBCtAQ9SdEz2Xapjkfp84sv0jtJFd1kGUozc0ayZnDvkWeKGzfdZXrJpZYgXuFtj2oMCDjsh
K7IClEjgWrSdCgbhfSownjqHAfa2wTumeOd/cHV3mf0BzfFaP3ad4txkswVbcBWFNHne62Agx3qB
UiRICcBwIDJBR8r/kZJecvB1eFAvZu5GzPE+xj6JiQtzLlomsIQ+eWaPvzp44RT17/CKreNjcmPI
vngacu938d3EOMi/s33xZpL0X+PLU7C/OSTTanNPkPUhMRPqp19W3slyIJXms+5ONFs87dzpKJKr
i6xDJwe6cJTSo3ASwnvF+bnNKSiYXnv4BCBbf04NinkM7mFVzDFik7QUaOkMyQkvYWPoiToBaEg6
DUOdc6hINgQiK+7+56KBqt0saWqoMxr8ptwFmh2RCCE+AIIIWX//jF6siPBLoAvWKPRfVFhkzl5X
n5HxZw60yTkuDuqyIjqAyG1ZDmypKS/j7En0b71UePj7enufg04QNXFhKgNa3s9mMJwRGItGHaE4
HRLDJmgqiBGZN6WTJiwEv2cC/xSxUzpsb+GfvJFzfWwNwNUrI0WmvgOdfCmRA3MWwJ27QBK8A/PW
4Q2Yl7ykubFs9cD7pt2Z3hOG6EZmEp8hVnEclux2Wz9cEG6MhPwpciwwJ7aYFv8QBH56chfL+Bly
Q4xODgUm1f4HiDQmkc17+GgNkc4gw2MHEV6PN/iDFcUTm7ymTXxDDtCms4c+66UgeAMYBX+6X/89
Avbrb/kJs5jcMKSuszcH1DZjnga8PnwsnmB1RAWOWz73TSyDfSK52dIIF/IZHe8NwccxjfAO58/h
3PvYiKy5VDE6qwlb55YdN/Tk7WhFIOSoa5fTJ1XR6cCts+X/PU8tuAP/kXRmS4pqWxT9IiNUQPDV
BqXvpNEXQk0FxB5F5evP2HUi6lTcW5WZpbKbteaazZfO9GXV5KijzoZ3PaVausC4YdgcDWHg2DJN
hGq3wBlPb4BOnmPfbxYQ7R/zV6vXAcR7LFKH1KQt3sPwY6hPK5rkaGDlPgNJkmYYTVnUutjVMANn
G6EC3RTo/7CGRAonzbXRVI5zU9hnciANdlfEDALdFfWSMM9Bj22qegscbDAe1j7zpp71eQO5fvWa
gLQpTrGopsjHzxGmB9VbOxunA5TGSLD5F6c5kq+fwV+PYVwGl033mA9UUy7NF64Okd7tNFyH64C0
CS6gHS+Rl/ZxT+wX0Bx8q0XoAFCGtP8ANlDTsubIYLNPmlHhMf/Vq6Tb04WdCY0Db6HI7+mD6MUZ
0wccotjmguSgJNFWZRa//KHNpDDdqyBET69+E3Ywq/rbH71XpjJ4t0F3uRG5DMFEWsADKPW4uzFu
s6s0jy9H0eY8/dZTLJLwYD0H/UNhDXTwFljslSpemY2d0vG8PLto4M5MHO7TcnuFiH9l+MdEEKBT
TEQrZuicB9Dx4KJB8qqNUfQspz+vTFtudvSFCDCoDNlpE+U9Y7cIli9VFnJBWqRW3IZ3qhcz39Ue
3REOgzIy4VKEDFXRBcZAXlKlMHQs7MFCY54EQQ5jEpCCLeQ/PG4vxtklENXqR2OHwdAUOhQcA+qa
tEl/uz6kLGneIBzkW1/OlaoxFlKohkr3KCOZIBsNEMYcJw9jTA5rmfxoZL8L8JumDwVAzELr3WP3
Q2DofEFIIO0hXLgeXgeEXXjx3MB6e83sR1GzLBnSCYZRh/mXYr5IzCV7ZKkcP6uv4F6YzKsYXA/g
c3Orm4MMEBGN02vTHpKLy14ke54S4iyuOqLl2gly5oSN9O8K/5g5dQnHoa4GBPeuVDSF61PwRgLv
iLDf3lJi53hPfK/wQoUThyzFkVesXPr1yvvsoNXumHfTMDTQ897qpI+nL/58NHMku5pPXxICY4h3
XHin+H4jD/1jSntOcYC6LvuIi2cwQ9BpfnGYHS1GAZ3xJfn9gwfl6a7Y3vmMob6E2qLgBqZYJFzO
LW3hZakFyr7LRPn4tUbQb+NvusmdF+ue0hqvIq4KvHx97UHli7rD7jwC5KXs4eJZDstOb4278fmQ
vEsdMQED6JPhOzqinxXGu8PFOZO8C7kr/OvEvyrMm8awdcDXzJIkHx15MH562A0CVj+i37KhAAcG
JzmabHqvAV4yOW5QP83Yp61BT/RF2X0yIF158of3/FqDQdpnMqYAK3CV/9gF2Dh0MrxuuCxgHgHR
I0RdEDobAvwUJGNZwFEzpKssInhh/R0PVaPyEEi2SAXrI9ZBEnqU6em5nHJcbcg8ilA/796k6qHs
UgDH7/15uu8spAYlJHRogcYpFGjhUbgzvUxYa5icVJOFNJcO4wP2fEBTCPWRjEurj1k8aMJv0BSA
O3rra/xlsQYsICRX4D/XmEGxTttpwXwGUe7vyfcMiSOerslqSZlDAl1RrOCsLQUvYJax+Qprg+/m
dfCtNOwEROnNHFfjzVNXbcUYrHurBgrSv6FHwNnArJgDyHkGjLlH1iskoH6IF6P9NN/ec5Li/gOH
rvn7Rb5gv1GQPKdDIan+MFL6IXp8L8lAC2BU4MgEx4nqCePCad/Gm5oBpBzc7WEgRkHcq3i2gAoL
5O18YEwF/PM0ZRz7vofREpYobh18qpQ2iGaTx1lgg9P6jgpqcMAx0MAjEWTuZJGkbiBfdIDKUjK/
zBFuME8hstAVkCm4Q7l18WBQTjmsweKhOSJb6a0kox+M+QDOiwuDVpB0MW0lPY8pNB8ghI0Z2Gx7
6IM9o76EcDK7QUi9BtfNC9khwCGySQthefIVrvBWoDL9BLWOJGUGCcZmuIe5UeMNIPhMc+KwheAX
BTM34mxTLgTT2BEG28K2H0ELzIEngPFVGO7jSSMthJRRfBqpECIz4qWDh0qzhCgsOJMAbb9pL/uI
DGOxeCrvpkF1gTvjitQI2bqyqsSkt5sxqV1i1bh8YJXk1K7kMR7a9fTT6mT0adUrvU0BRhyCTXCy
Om+w56LMQdqkX5bFpp3sBYn+a/SwOrq5VwP00pLDMiYYFpwGIhDhAXDvsMgSZWU1k1PZ2i72nBd6
btkyUQlvjPTRb+yE1hV32sVRm64F7nqa/1h0N5xm4ZTCrsFymVEUL8ymG6y3uHHi5kdE91VIQRTs
YeJ38HMJqXOJKBbsNh5c+lfO75srbg0KLhjNFuBKr3C3oAnrgaAM0ZlPzsR9EJgEjl0uP38nrPEJ
teT3r3sye2u4CQu4vhYYG2ckDUQ6IMwawSCZawNfWp2n08r+IhcbTJpsEEBpkzM4AC7CccFahB5t
9P5+4XOvjpY35sGMX+nJ7XrFDCTAgIZVCA/Lg1DJJiBWxcDqdPZLcXnwT07317Mp7ZsdjmhWfwVv
BaJYerLEFkffAoGARbnoqGRPmxNgw3sJCmEXnAX2IOr+lFVfOLVO+KUhilmpa7zawOV+vIYEPVFB
wx/wByhM0DI5kLDHKhuwnV3CLxNWbHP8FwK7LRaqGMlqwJWcvIkU9TfD8I5rFKUhPk8/HNJbhnG1
i75VvwHXCxZSX+fiDiqjm5aoft6zFuWUXhm40mGuDxNI5HcDrvaWDOwWD0aJyKp+FMjqUt09mMtc
95JhMca+M5axq2Q8YMDExBj5L6fTdw1aT9dIoYcuiKwM+G1UmtwHx8pSrF/8jFqD0Z9ZbF/ZKGbY
ixg+4yrHfoBGnaZ5IVZ/sVX3DOX5vhzbS0as8J6hqsN6tUVIhRjiCDltqytw23nEDAvAeOW5un+S
23dGwVehLPzAs894ffenkQFic2UX6ow5PP1ag7EDASmrx2NaUAqQl9IZt2MPUf9qZIJ+ESQ3IHKF
Ct9kEgjO19t39oO/0bgox9HIZaoFW1Ww67HZ2m3elK49VCQn5Npsm4Oy7FYve+xRMOxx6wUSehrM
EZiRMuZpD+/0ry+AOnJJ9dskEaibCiOBxl5LzpTZ6IZ2TPvzqbq2Kuvd4Sh59+6IqhxAdVfY9Tz9
IeE59bR/UBlP3hGV5QaMxr89zgnRPYLotznb4jwA2Z30dj9ULXjc/71A+PN4vIQG+0f/Bwr1sJ4z
SoXZ2Si2tXv6y5kfIvnJhP8TvQUWjzjB+eedv6e41PB3GxB8CwcCGAV/FfwUJSw4GCn9jdyhy5gC
h9VyprKkEKLwChmX6FTtN6fnjgyB02LB4FfAYj2ybNrl2evt7usf2/9kjPd9mrLeknPRhe6A7/BY
1xY3GhgAxjPa8z+ivjCXxoBSpoNjWqWBivB49dqkCeYa48gU4h1Qlga0F+cVDH5hFSxF3llFQbOh
mphX5pMzEm0a3ru4UwInI9mrNgQCGKrHzJehED6WS82HAONVBCVUMaacPPj+UZ7WZkdRDct3MVh9
PvM3V0NDrBLo8nB7Cfl04S+cFpfBtCdAZLv1XpFEpiucJMw9gW1mUK10xvUhy5qa2yy93ZlBBMlS
mxsSwXa5Kdwhr79b1gcARwRXCQ/5/lheVMG9yUeovyGztP4VLfCFgq3BlXTES8uZd1AmEr6xaIEa
c3NMSNlrqbgnHFvFUr4lwCPTSyAxXX8nj7kwnAJ7FN3pmXoPjAqr45oQZhSM0cO5mYTSCmyR44ZG
iFCdly3wF417tpq3UTll4KRaIkWsR4gcUb2zsfc+CpixIbwILvNEnt8NQFEMnle1wCFh+EBDbaEa
1EvWGZgC6tdphU0C3AHUcBTj+Kve3NZgLi7/qBP/jeVwVCWPFRMUthE+MDM6yoUa1Rc8enCbOWpO
kRRbptyMqIslnts/qsoSAfk3yzHnebt5AqWFGfZjy2vmkIB8AuufBAqJz4mVgB1wYbX8K0q2uW1z
KMSmygNpYpWjS7ixjq0yO/VmYyBSFT2K/gCm5xFUc3nMyH7SanTqOdCkn/fmjZi+z99Qt28WlfwP
N2swMOaIl0Vx819sNATBcMkxoTrPvmccdqPeY0b3yDGVgzMRZQkDjKIPNhCgF/nN8HCXXBHIwcIh
Hrj4oZSptrqnpJI1WCLpHypH9ACTr8mskHku5mdCaw2f1ipRGzzn5+1734+68JpiO9bcoUq/aY2h
rCNFMLBFr+Me9rkMfpn4itJFsLIHmOniAEDeCUoZOix6/mXlc1eQ3QwPkXGwkMhLLgnLHTGdU2Xz
YAQICAqUu5dIXIa0irBYNZ8JNNEFzr2EuuUKeUmoxeksoZdnk6s1+kNzXc5IjYKoWSyILISbw56E
jLKULJAWAuGoQdXfrI/MZI4yVUlh7nEiEWrYgEZCakJx/Z6VxAc/F8oO8KaZMJqosb9rJiM20IKo
6WV1IKE+e+NcOcbrXLL68QmWDq5oHPKXbemPkUYpuCU2BFKIQ01dfddfT2FsAxVk3hHfQVs4p2MR
xiBYIi2QU8B1ojAEO5jSluxJXDYuu3MmsChJT6g3Gdhe7d4EUKJYAmIz+hNavnnlXtzXiuafq23B
gAwqX8HCauLKYniBYv1iDV0Qdbw34HPkYrQuSC/IU+QQnG8HzVydD6jpiskXLTnn7cMkmgZNMqf4
l+vltOCP570MoAlMCtiPJL9NP8BDQNRIO9GFXubgTpAAAAdohn5ofM5UYXIiNEY90nxUtA1PEzCW
9HFsNBjQwwTj5sclmk3zmRa74U9k+IImVIRLRoPbtM8mcAr9S1el53CFwA50FMcPuvQKR7kttIN/
SjEqQlDkj8lyV79QDsG7d70/2UVQ/uwxiG/3glyoOaOYmufGpHYJ3bsG/aDYovunqiGpdgYsBX+J
tsJ+JTdf6Ol+yyd5vozA0d7cMQpENg9t9RuyZGSIkzqFOP2RWR4EtGmI2gG6GkJzukdAFm7f5/ye
gZq3D6P+TUqM/BbFZU6zo6gLDYQtn7NxH3yMD705zxQcnCrjwVBtYH+Cx8+4UqOoyYvSrvTvsGrV
SYH2oE3oTssYjR5d6D3GzQklwn0B5AJvF8mFgDuAko2/OyRWeLR4TDQG/lvQWoVREDSWmu6Pubuu
cFZKmZRpgIuYptGfimff84ULr2AE36cvSqh/npUAouLDuK1EuAsEQHNoWgR0EJiSw9L5TasQ1tUT
zjzR0rMS9465CIkqEWYAF8F/xzQvnw43WLLNE+GIg8kaGTvocej9ySfgsO4geqnLgpBQvwkGVmVq
mAtPJUZUXIyv6LSXmZRxSRzaye5MSiUj1Ij9OsS3spYI8HvAK4eCEcrUXtrs6g+TGwl3P7NlSP6e
XNF2b1WKSiQrbzEsZLw9mFUJpT1z6QAygxJRrr950+PJj4qYYg6ZrTJ5ZT9aiSVoszH+G1PZA8j9
wmLHQkU/q8w6T6GyWvYAdOcSRAoGQ7QYtIN/LNTTQB/9ZpfbrCCfkKDJrz2GlPCawWYiAIqxV4fY
TZrwC6LOkMfbTFsy1DW9AFfDn2ygA3g/uDBWakTim0694ODcQoc8JtxCFb8XkJnjJuoOMjhZAQe0
n1bRe6euQPfqHTZg4IZgzahPeLkC+yfOBfou+DYvib3BDmGUASFqPONr8rHQDCPXhTc4vM34euAm
pv6DOWAfGkLh6wOHkgU4dDmreis83emO/8oF4wWryJroGZTfKRTsM9Zf/MJDnT1Mpi81AXIYeSLG
ef3Jk6gUqEJ3ASYyIJKoM4FemAjwhwy4mQ8wXPk7MZKkKGfmukdwfyE6jo0Y5iguvkl3PCWj1XBN
OTOm3VAXb7u1gIhJeOwSnHRm2In47Qxvi2tIG0LV8SDbS0roTWzJujk3qJZ4wLrwEvSfMal9WnwM
SUbohEYB9z00iJCpiZxqO2wCPFzxUVneIuLIvAealcYr/nJLttlcp+3HyC3UkZRdykLT+/S43yP0
FTjZV6fvcqZy5PGcMCLm6ot5a5d1te6zIv9uKPWPWMcTyYtrMmqNn1UZ5Eeiv6882KBeafWcjz3K
8uhsDdePrAuQSQRDr78Gl1VDUlE9CXCeWo/oS+KjFi1Xo2ZXcy2oySgbBOirDNJLsVWEaEtQWmsO
o15MDzc7J+dkuOwFvc14U9MxRqXD9J3AOTAh0JKhI2ECBs8U+lwed14P5eAd/Agfc7b5e3mzToLw
JoeI4kJGPa/D4IAZ5R+zXflfOAzZoCWqlfXQeGTymkG+obh1THbuKreLFRny3svFQAgM62bBpw1P
gbYvSdOuDqQSR5iGGRcinE/H/hqEe9OIp7+uzWKjoCAtQ/U+H62/SMmvy8J8WbSm6RnJijIfO8hQ
EQgCTxm5zxX6oCCB9b/tWwNj5CKpIliDufJoVxNRJ7tQxEwlY4iu2rB9OTTAQ3Evjoc2j79cDXwc
oW225wuSHl39HxsB0Zdm8X73l+Szw60zfMVFOM5kU9s9vGvA7Iw90g970P6eAVQZ83low8fqk8HP
IaoX8+HVGyFs3yZHh/iLT9p40hHB1aZdSMx4eiYGSenTlI6/fXFQN3guWdJ64A1TbM9XEKUKXyy+
oaU5tVdiLVtu3+TilCH4Gr5diGzOLtC1SU1CrLUI2qWGuvgv9xpAj4p6MMFGe20/ishZ9CD2JaqJ
gcXibD7g1I1jEn11KW7xYzkFyhpCcdbZFS3nw71Eb2xrGxbKLRpjdazpldPEL3CTe9D4Q/uTam6b
qSzcNpG9qyXiRtTVGMdL3lwMrr6q4hdDh5DgzRclID8kd1lHAdNL6+Z1MWIbtNHh1zoJExIUo41+
O4xDijU89bhU0pzt17db52T8+Ei+awBxNF53ZkxCBXTHuQPfHRcocS55VCiM8q+LaoUcmDH620dY
pBpwf50X1KUNTA/dhFPjv3XMUjD0wECiZ7Dt5md3PP/urkfh8mEQDciyYdjsKBFeqBjfnE3ySrcn
3AtwDBOExNPfJcxNuDh46N13kIOdMekNbUq/4z4E4LEpUrJYmYAEhP5ZwwUDpD6YWRmiSjfa7XC2
Hh/x6NwjdqVTIR3a4FMxG2a9KLr76NbVJQtHf3sIZ3J3kMkIRDH7SU/BwOhZIxxHPrMueTkqJJyP
22w1iOPg4tCd3aeDaBKuO7p6aqmL1xFJz+0fgKxZPY8WZX9a3UK6G4js3ksfe3Q9OCChDbZfrhxU
rnz86vC+txWdTD59sfmKkJMfBxzgGShDBGoybf7NkkCKnqTLXSCWP5nMeFcg9Tcv7nFk4Oq3W4ZI
0X2WtVkeahyU94CxriVH0GE9af2Cat9Hl4fx2fHnycsfOrIqvvgozsB+h6gwy+TpjrxihUcdVPVI
9WiCoHvnwTlWEg0jgWs4XAZIzLj7Ri63X3Xk5EXRc9/Co2hg+K1VPFTjJiVCkMStboP7SpgzweQ+
l0Ml+Ozfxm9XHm4WReI1brOvcSFveIATK1CYGg03yCuC0RGK3r8rqgyUDOvT0/qyvcfP4GZxM18J
ycs9yvpMkCbelMqQkcvDm7sZcismF5hHWqhzAlJGw7f7ONaRUJRry0GUm12EF/Hy4yk+oCeFlzT/
6WRTU9JbwFjlhuEapQVedqqPoM9+uLLZ2vx/Zr3R9VBSM55FimeAUYEP6Fm5Xw88+EWQeW/ZZRjf
wlWvZmp03Q/+mIOgM07hQ1AcQKasVhwJnFhYZfsj92OfQPJxAIY0ThUXfOf3Xb1CGrnE6NoeRtek
RTFPABv+gozP+UFE2azq1dcR03cFBHI9iJhf/qxRdjeb6IvaiNEBYwCeIxOB3cjC8M6hLsQrbv3Y
UeLwrDTy2m6IK/PwZlXbdzrcdSbqMTzNuED0/FDOL5FqX44U7f0d1KBgEKoiLAwKdVatz2JG4PpE
YET2vGTI0ezr1T0e7s9zeaNCnVX03hpPPG3Jmrgxerz9Da0T3Hxc9jhTGS98UkhKVdLDPqKC88qE
KrjPluj/MN2AdYwvL7XfILqzCh6pxM/G2GFZRyUlQ7e+rrDepXPZQd4Y7x8c1QqlQfymxoZTcYRP
O9c/SQOFiFL0DJ+gCDTc42u8pDDBgU+Rb4UXGEoJ1eNIwfNGJ9DPZO5vq/9A9s/svhWs6hNOcU9c
oWGw+LR7UvT1ygUsCUIDfksMnwuAX77H1oKC/gjjNqTQzD6tj8lUDRKU0IIqjI6/oDgXRwlLvR/K
Lko6eH4tsTP5AvLNioCePoGXfCHYXIP9BuYhwu7LdYRsiBhrsx9C5WDq6xwlEr2/Rj3nnmOEDCdz
Sl9CktEJoaEcnPx+wjzOhtyGYKFAYVg/8RaQ1pf0Nh9yEMKPTGorDy6lTol6HU/kYIRtnH+Kfkcc
Zb270yP+hfTnQLEu5sBSvXyD247dX5Rk4+kv/UKa4Q3KZmUq1tOW/O/J+meYgdkD3WqzhVco3Lkh
PzCnuyQwbPArP4L5PRIg2Cps8F97UlJ8lped6r/WGsRc/mNw2GDnjfMPgG0eXzM88dw6hYHz9esd
gHQmWQ8TPOhwSR/4VmKfTbnDkVMgK+aNXbb/7gdoAuXqanyX6KLo00988PKcvMYtdwVYdPbM+Nc5
GexbcknkI7wwvIJ+JrA+B9nXH0JUZoMcq+1AJMMs+dKHmH1p5oPSAsdj6CrVrPLeZsdHzEHVAfw9
wutKnXCMN8kwKCAo9mYwfBqrSk92BcVxjGUBPhBzp9p+jjIUtKA4PrNuL5amQY92ntRHBVybzvc+
HdKZChvzYntJRj6YHRTrGiHJJyA8PL6nJ3Lte5vCeNFquv1EC554uhfpY3GO6PB2n2kymncfMOMq
GALvnHUZ57G74AUyzkGrZwwBojBpOtl10u7gYhEwVuoq5t7aVslU2sMq1Mx2VW/fSWf0MbBXsqdX
rqgY7dZ+BFD/edd7oMCepax7dh5zrB47mn4NCVhnD/bDkJ4MudYaACVlmsrmtm7HJuFb1IgVYxGw
HTOch+GrEnbcTilSqQlId7KGK9lQXey/gsqu7MOYWIPmIKWP4Gt3uP2e/pDsr3ij8NwtuJnwUEB8
/xhBIzZpjpJ39kkTj4oAFrIPnIJBBcS9WrA7oZHxDZ/4rN82gtUJU+WR8F2jY8OEjwEVWzdRYEIw
Jn8kUjVhwb5BrSuYs2J0MNREeix/wkC9LGfM3nNU7HwNhvPZfV9HT0dzhs4vlLyvB6YbvvtiViFv
yOZ6JBiZr0FucLzZlXH3B4F8z0Pe3I3GKZwf+RE5851qWRBxD10whiwUyn5naMfvSt3TTysRLBx7
HNamFI5dKG+uBJC7umB9gRMbCP931+3G4X0H3O/CVrFoZIWVC6FkXIgct8w+loR2kzIwrT2GS5+U
0OuJxQnySfpHZEop1QrgymaEiXUe8/V9925Sa7gjiJ/9cBT/AkhyrNguGvw9jgidun0OBzvgraUj
HAVSmI35io9ZsrUjBQ6fTWnTzFdJy6WCcmu4QfFTJPfhpEmqYw0DtU4ux8eRVcnLivJ1E3xFKKk4
wTuslgbOeQPVkYvexgNxxRxobOebLtM2bD2GEbFMlt7qcWiCbvXYsokoEUv7njXuy1f2A6hXzNW4
8HyA2X7yMghTLLZs/hmkIqQW/JAb1t54JYLryLuTJR0f+gcoKeX/j9eykK8mLNpY0TFHW7OLmZbp
zHxdsDrYM+hJMKZCOHKeFseORFOCmfgYMvgOo7BnQyS8L9otLBMMpF3l7+VIxzPaJx4GL+rqQXq6
r8ZpHcAPf3lyfP3r8c5nuOudPYW0aozQMAVQLhMhGHBILMtQiNAoN+eJIHwQaLVnCPYzZ7xRFunN
Pa1xaI/R0ZSBNp9iKn2iu73GdxhpPIn0sR8ykWQqyhjU/wymAA0gc6NuckFrwvIH/mBmXQiuEe8A
uAUCxJXakVYMSAN0RO1RHj9W/CULC3F7P6VgPjOIzjOV50IVUkUwX3h/jTi8lBXPHs6IwwM9Q4f6
68h60irQ7S/3au6+I67z5xYXyooLXDbL4STLqhHM48nvModSVQwX/Kyn+SO1KOmH4sz2qap5cPAM
rgGWhxGfwpA7frQZHaWIceknHSR3Ws63DW4QcGrnzB+2V0oIBhGDjAXwscAW+El8YJgbJ4QtFizt
Z6xZb0qOLeFIAWDKbSeruGFe43KFhOCz/actHmfndS+TqDXg+NAU0kBTAttoZ7bXP67PPw6McfQL
UaxdZzzLtyPg6QHVgkL1+L+9EiQREN8eKVx/QJjKX6PpA8Q1dNOfKQAjfyMWPP8DiUKplwf8WWFo
0AKfDoBHfC8s2/JA+XY6gA6BS4EI8HpHgCnxJ53i/kYTjUvNuIWJiRn7jlKTZ92tS37yn+biixng
uHXIdx+P3X6HSMvqO/Ajag9yvXl8YqY0GaW42HQb5UB/qED+pi+6AvSidZyMD8SrlDAu3xP1gKcb
6VoNTSQEPppwBoPZeDT5YDQzJgzwPikwVoQuiToGT+6/lqAlwOQ1JnCgY/D0mQaAePNQsMd4T6Wf
jnCnQu6NbS9BI9Ax0VmhTMTdpZrqT3hxmHxyoZFx929eg6ikhjZCSdNNoQyOtk/mJ4Sb716sclJh
sD1iXRN5QYmGCfKhX8+QiDKegB9JEJSUUpdgdalokx6BsqC5WA5wbzKXPaikkpynTI2GMdPc4QEl
AHgnw1v81naShR6aBbCFKHiO0aG98A1GFnKbIquWoTHh8w07CF4m1HyGjD3ICzgCTrBdfihGC2Wf
Dw+qaNTx95tK4iPh86n+kWCU7QkwhNkbDC4+Lpr2Vkx7cDWD8rYZXmipZZtM6B/HrPi4eQRjqgd5
KtztLlMExRT6m8GDYEkeCggfsB/mxif8twFrBwIppCE4ERoqFhSTw06GY6Nu6zV9j0b70B5PoeT0
s4cNHsH2s6FV6L0Z7K0VFB4HD2/0hs8kn6NHx53pkcDGXdfWL6EOdHuri/5Cw8DB+xNXgLKX9vL0
TgmJXT2XxftI/ksJxbnApYUpw2tPYAslEdiXj5zTfXG4frmSHSnjgP4smAgncvhOH+l4qUQ0mEc1
7YXc621K4qwwadNcBaSmSca2ukb0B7DOVttDmPNhGjFoyjSMVmG+ofw5k7nRz8amFo6CV3bxaOh1
KcJOAAYclT+nwtnnlrNa/BhgSQAsjY1BhuA9YOIsKti+A5S2oF8zi7DeQT27BnXWguT87DJ+71Cb
ACNy30PNlla9NYIFSO6c7xtxDnzT/vFlD/5ahzx5R3PL5ZjaieGqzirq/Lv5TsXQyn6sWq6h2uPp
cAJ8AmYbgzW8dLKAs3M0XIPpgcuTtFVTwNwj2edWgEhZ4LDUw5Eu4jfSYTF343EqE86p8f4dAo7Y
XUap/wnEj9o/V0OHAoHne9tKEdYXNFcanXdn3Vzq7Y7duu0yjhvYnq5IjJX+kAhrcZ2c/Hzz2FIf
iMejEbZQx8MF1UNwOWg+1LS+gYgng9beZaMNJe34T/qDwJuO8IJC+7f7UQU3CWNpmJWUX3qb3ZzB
Xt6M2WBsvH/GacsRYzrY3hjfEmyEKfUvg+UaK359rN27dzJ4YYpfuDfwEnVVOif8Uxt+bgXfvPKx
q/nMUEb7sJpIETobX1tE5FxFtAL+iKCUlcdE0xHBj6NQirR4YIgzNu0tH/EFKohPvcq1PnRPSX8P
rTZ+UyGwyL7oEZk9zae0qCQzeFxOBRNjaltavHW7lqLHD1pImWgRQ9bsnJThGQbgx75hlYP29bxQ
N92cGxY/4A3Z3zSxPEVDcX5rxDM4747XX1iD6qYls4SX8EcUDHTChPVx39MJI1x47b9eI1LT42b/
zsA3vQv45RnLtg8c590vHO+bY5FePFi2gKrciOO/8sCdoZGtXYcy1kzHGg9X6wvkNruv8CgOEFoj
mkAzgRqjiOQU7Bttw3lzwdFDjseWZHM0Gyjm+RifPvHG7eoOvV9NRtZohxAzInbOuMeQaPoCO6l8
nAAO4L40vx+ACgoqoAaOeopwCFMoR6dDrwBjiYaU6M90sOiDJQ69QXAOrybK/12esk+RUkAmDHjS
HayCBeM+bOD4ELo//uh0UP/gqF2OnSdNrLcpkzX10RUc+DCn6CNteezaBe96FCJ3SS87ya9TKXqt
+dZqp8JHDFTrZirR2+wR99tuuP7ds/1JoNgHp+iVqjwj5xOPUa1BlBB7gmsLcfvHpa8ZQfGRkEgc
Edt69fYZ9fnECUa2kMMal/BiUQao1vAwMhFKkyx5xNJlV9pNUMcIzNSsOWZ9FPhJPdEXO0IMHULc
XDhPoAnYvKVgCtOrJy0/jmiuezZLk8JLHI5Urka37JYVyEp/kbtUqUV0W44CzBDAGkoDKrRO/O2y
s56RPH87F6cmsZno8yXO5JD7zg6XFLmWj/iKJxjXgBhjqgCI1bY5qtlte/IrL99fVl/MMQofa1aU
z1WCLDoa7KvknkFG85hpiJyL1gFujFFJG+Cn/jV48N89RvlCHBSi2qH5NFqbjYSKqbAe7lgXAlRm
6TNtXZnk8Bi5+zPZaksmWDCznw6FSs/Hmz1UPJgjDN0hWR9QgYLQNdvOxxpEv5IL3DkayUYvlwAL
uG3kLBBc+PG4XF9oYEQk6/z/sAKGcFgc4WYsfHVxxhe0yJMJ9XSJFUkMywi8AM7k3bjrPDnnu7vE
Z+/jaD7PedF5BSlnfL4IDPHPuEXnxQ16Dp/srDUe2OcBiswVlMCFWTsiGR2ZpweKgiv5ldr0ob8c
PnHW4JP5whA+J5x3g67RsF66SHcAN4Qnjxvd27oDQ/S4t8QCII/T4rDaPu27f9p/DaArSN3qbAlf
YVlOYOzKDkyAr8dZ3Hkd0YrAKHlYp4RXhZJPVfje4RQsrSFyH0/23bgdqsfkm5LYTvkJ4R3GI1fU
ksZ3MUakCLKBkp8T+PjKAM3J2LyY8DJO0e2gui9LwGXQeEShc8+4Et7mD8uA4+XHRfBDKV0l1Kzw
Cs+rcqVAYZY4im+REtyTxhhyNINbzCCZwpuc48ro4Kq1yTfVsafLQY/7rhc01BPahvQPAI9VDl/h
lgJtOc+M02KIwontnmPUz/DYbJxqc5mPVzDxuWhxcQeHZHqJsg3LcS1qS6EeCC5IzZnOOOjcKUhX
l51MzCP1cPzdwzGElUHczoQJtJ2D8/1CVN/DDYAhB/lnypZCM05npcEKBYTxqlUf+wQNC9qvJ16Q
23fpTouQt20+d19qmjqlS+aHubeZxhxozLRvyIhFMUf7u9g7h68/tiGGftd4lNvlb/JZd0EXokWY
DtbsX2gpHNK9FUfk4I8TDcOz8LrPY1igcoCgHUz7swAWlSIw/j1OR6jfmQTzdaPrUmGFI3fHIKok
r7OPzSb1/IlLEl4p8r1uzc3EVIxGQjRs+yq8xHTZt/iDt9DZl9JyBQzJdUt9uhuv2r20hvpX7ayb
pfy1cO/dhlOj0GN6DxBr6U/85nfr+ngGlmAEzxPfXQ/9ELP+AHna6uXf0tsOe1yfTrJIuc/VaLzv
IOEAg3u9EK1P+vQ4LsyTrqNVRyzQRdQFlHAx5Y+tgtcVmwpRFsyyk83Tbdfal1curXjDSWnA0Fg+
F28mNfwd4DsCqbshiHpwKdKhewlUnQXzynpLbp774j1h7lMFd0MR752K7RK36BHTMdRBGBIYtNH2
sjNXtNT9eHQE0/oym5K8bs9DKYUtRI473prhy4aWu8NPhW3H2+IGpi4iak9OCjxqFOx5mrRJfkye
JQKeIMfRBHBHhKRfAEVuaVhvunq8UckAVl6xtXRo80pAs5NNvcIcQCIUjJv+gwcp9JbSxH/Yq9av
5Ht8MLQtjNqGH2ZzMy8hS4O646fAXCIpfKbdm5zDrIdzSL3qBa/jx5BJnrx4ZLI7mFjsAkpkTtbr
gTuk90efSds1WEdPwNNRyPqBlHM/AKMO1ixCfkHRzLfVMT+Ai2DN9Frk0W/PQGB9xpv0mfRTSBP0
qR0EKcGJ4ehh9oCEEPZyKAa2gAiYuD9cilIV2ZQSDYOnTUffZlfMNOUVuaVYIgUKkAV7KSEyS1pp
vIaMIkfc7tlwwQKPbsHt8HMgyj1FMUZ4IhJ1dPs8DyADWFNIefmoYybLpFbxqX527WFoMxaN7zFA
N7ulXfU8Jkr7O4DzVvW++5wbqdur4Fx9zJSgIWPTDHljB+cWtn65uVgMpXXJ/jFDxEFt78g0AWz4
zoOdjpZGjp9+N5PB5iEURRec6+FXxrB59m+NSCycg1bwXzhD3w6uWYpVw5NGabyQwNAfh7sH3oxq
8OSDhjBCdkaMe38WYbL766qX/RD4y/Nx2vxH0pk1q4osUfgXGeE8vFZRgEyKCCIvhsrGecAB1F/f
X52Oe+PePn32diiqsjJXrrXSB471exQ3v3mNKXZ0xMkNoyQkdGCpQ6upw677nl2926KBFhqRx7Tp
N9c7txv3PMAMvENaYC3L5nqFoR/gw0cDtOBW3iUAw0Txs4Y8EHdn97CcUPrvw3t21NQmsoHL/ELm
AgMn2FNSc0/WRQ97lw54Wme7W3eWzcWRG1gb271Jqb6zGwMFuuixy8kjbKHC+J2s3nKlnWKCNmGe
4QRh6VTTQTS0uu4NfJTWv32cYm9Hnkc32H2Nn0k5QznnNCkIfuMzgzh3EapMp027hXkyGDgfgsfk
PKbtOu0t+84tLEO8/bF2Jt9EG0v+geoLRvkH613aS2HX6hf1uud9tkgKFrst9eqyndKwn2OQOlrC
NyMy4F6APIIpVRJadfgvr8eC+k5lds6GmIoN3M0PfTtNzgXC8PQ6JwHddJbtsCajOnpX5KdFA6ey
MmLQLBIRhORTbE4mqAI8XOCCJzQnTK19qNszJhb4SHrJDYmMySeprHN2jYmm9DCDHy7RTEwl6FZe
16W1lWmPt05Ev2pCRPgAxH5oE16M2xxfeB7406XYLdoMRW+mA0fjekl3+wO1+c4wuyJ+USFsGaOF
Gq+qjQExrThw116YAdnGTB/7bIbgvbEuglNPy3gwGaECw1gI6tnDuhgn70mbuvLwUwvKpB3QtnZo
S57mkHQm+wJJ4yj7ABA8kUqQemwhHRSHeTnebd+ensSB8RM/iFhs/E5xMQZ5nj2x0GyGGCbIDtrB
tz3MOPmftA+LF0MaGACaSaujgdY+lJJS9jjtWjLH6t9tTbnumOvRNcncd3StydrAeKlrOS4MvqfA
xxIFkkp/srKvE2ZKQgx4ZkyOSMCpSXKjT0i+bDeTwwy0lFCA4/GWNwUz6o9HsyNp247ieMAU0gdY
OqQEBpN4HaOyGV+5Psyqyck9T3b+eBSco5OLzpwWwGf+mr/SAyZ4+Jif7VuCKPg8bccUvbx0F3dG
ZIhYktm/v1YySlZwVJ4LrAohH3KhwuBEWRiWyTOuYYveo6dV/g1IDG8z9HavOag2Gu9lx4Njw9wB
vhmd46yxYTiQtfNfc0Zx5GRlHsyZgltvQ0oDCgWH5UXas5vB1G879eLoH6fP7Bno7jlqzQBaa3DO
a/8zbyfV5EpnbgW2SXrrQAWwhhFD5WB4VD5ZyZTS/l1Qp9P7fyRHPIXYbtGB3hJSD5wXwOunZ88g
8NEsmrTwUABfu83KGLI78W7FPb+XCBOgNiAJn/XS06yxva3Bc+iqTIZfQKGKEDXdRwz05r+HuFpc
F1CiWHyt0gC5w5XyBXVlsGhtS6u5xIkw/4w7s2qBBKFEClC5GJaEu7+mKpMR3IGJ1hzcmIwEygvG
y3XN1dowdMHPaR9Md2nfHSKBbfukequMuZZzngeWSikICJ07Ei1Ck3v1aMosH86FYwctaT2c0WfH
GWROZ2zciRBuISa4Ynn0ALRoJO/lHuOm1waPFY2U1RuIEaCJ888W9ugUSHh+XAJ8f4sT9gRaE1pz
bFn4jKm0M03e/Xgt4zMBq6GPAFWSfwC5opmLjGXWmg8C2OG4OdG8gPaE09pksKiT+5ydrZV+xzmO
tnosL51bor32RgKVpT58YqzEJa0HBaetl6WtizppU1JVImvorsACsMRQ9Uc9u+nbSX348kMGdMAe
N78cslrYQwXA3+341ZIWMRzha8VQFdiH55fRGRvvTcH87YaEdQUN/OZp2Es7reC9iCYOV0+Zpuc5
7lMX3DdIvcjh6YnA/aXUa6EINz5AaiCSHxHJ5qaLNBxrxoYsqM8Q2nHzGMyAnGEF/JWXcRA1plH0
EHKpFvV2oWoj+HoBSLDJAKEP2nMHHREsJE6bDYlOSruymMUZRkzDC8BD1wQMO6BTqjipTnBk/g+T
rcCS5VlYWDBGV2kfbcmMWn7tJYqc3K+mSVDkZyymEcIY5T8+9XUF6JMPxhE8cYXf7Nhxoq8I0clt
XOTlCdInm8kOY3dAazUFS1D+Rg+Zp463fP9lsEnHPjIvnxKcSkqEvMmiAARl3MaugI4aXhI3TcJV
gHuol3Qz95O6tcQ6sTNlbRmmzTODI9vrj0lNXd+v5qafkr9S0VPZFclhk+c4Kqw23UVjasCupQRj
Yt4eIyzw5ANiRfoKCpcTZn0zfhso6SbSQVTiVMlsU2yF7Ly2QzJtamrsGA2bj0PricrVsMMDszcw
HY0AqRmRfZTI0ZiFhjTUpjJGLsoq5hcXfS6WcJRQb4EqAnrDnC4LSicjPP6FjL390pLS3492QRCG
URTrhXdhKEFY99IDMKY87g30IxwELFVnYJctuBqp24mM9ON9FQMHNazpD+gryKytJuYtHs8ZnQXi
rljklCbHSSBk9vnVAVPlkHlg3kTdhKoFPwEsWaq2UeP/aozSl+dzGJNVNhAdbgCax7Tc+ziWyz1G
OVf1rxHJfdMYkkfSaPugJ0DkQcVBj0eSAjCuqO9kiBwdPqfAMBaupZjwVKg9dUcesfiXj3ZKyDUE
qOshwVg6zL939f54O1LJ9xMjGFoCA5AsbF7kAYAEpIy2L36B8vqa3PDa/uF6WN6cLxQ7eT5ah8Ok
g1Oq/0FqDuEViI10uWM8atEkH7do774AAHSp1uh7967R30+GEE7YAvBcKDGu9gfx2sre+52PldNl
rHG6GeTtowyxvcCcccZ0PkoEJsquDGoFznQZDeXTXTHFvLJLgBeEhGilSkjvnxctBfcJQtAjySgp
k2gglloPNzKvR+u1y9ut+EcdD3OWBaA6xOzoxrS8Bybx1XjUndJ7LUmxGp1FdWX7fEeye0rbdFxW
XxTLLzBKUH1qkhtpsaLo4avv5K5BeYe/TfFE1/dP+qDdvWHiNHWpw5QFZtiK5s0Ihw83pL6Egy3Y
+NTMA8a0Gu1gMM9/D4UA4GH0M7pBsko5DzQFjTbKp58x6Xlzbpp5eXIP6svuEfijdX4G8B331Q74
HQ+mJj1R3CMw2N1PdqsZEp27+qzkfdNQ9c4ZTvsUXOiTHj0L85rxfIyr0ZkWU7jD5UJeJN99CfmD
vTFCEoMh3d9OXOKfGHMBNrUa7Xuynnv7IMatzXEoeGsgSHzRdmrer+fkfROswTBZExMQSchrd4Vh
8fji/9w+wlHBQuMzKlsI0SFI11RM3HeiovEBlq3wWkf2K0d7czhtQtW098ajMmeMhqd6pe08Ho+R
XonZeNw8Tvc4xXVKatmweTTQ3sxe6L2ZIPbjR6+MTkMpG7ePxtBgFgn/HQU/tm2fr27NVkaXBevS
sjThZE+OxnywAbpa4OvzJp+tzL/xvSn+9uaMpqg7sy4MxWKp0KLJIQ2CwxRZCqj8QB1xUadHiu44
q9k0oocJE506dnaNVuTkNcdVZ3yEd4cN3mB5RIN8YhFeQMFGg2jBtBPmXJ6CuYlapCm7MvONjkiY
DIvIw+5hQUlIdl3/ZPuG37ApgykNzFs4fwoTgMjETWr+GuM8wxR2wtyPQFi62DsTvImulQ6nBDHu
VddPh9YEA1R8R+FKic6mIs0mFsPi4R/YSTzWe9MgbwXnuPyxIjzWcKNFtjzKx2TeYYGemEkgwPvd
jRovJmZ16MVm1TEik72WuvI95ceFiE/+pHkCeuv88fRfm1mbWXGiXtkDZc0GYEs8BqS7PHlXr/B5
shqPLb2SglbNR/xBy5fs9PHs9zVGcqRuWPCK6dbri4UQ4zHMBPIzNgL7eHOSMz6my3NtTi2AmcUf
vgd/Yn5QYx6uMevMKO7nz4w/zQGhN3Owx2OTdzmjEsDcfzZ6iql+16PJj/CXs5OaoSVtL8e4Im54
QidJjsc7fuyZmD6P4m/2WoDBwHFz/7Y9ZVnzgzObHfCjY4PMhiAAxvfIPsWsJjw4rOTlr4+LHZAn
NJMMq5+45eKor65MHoxufnfdWFTzPUpThvtos61bx7pgGYCP+M58wBXqGa3b+MrgVz4fe+fgf0QD
J07zo7/kjDy9ywOcV5BRw1dpYwt87hh9+EA49OJFtkHo6k74c4PJbAKCEv6+mGfgjfFcY+yNFw0W
PZToyPhxxaeogSu3H457IL9cd+cnHotfGlev2bflYC0wtO5t4zqnwd0esf10f3zEk51Cn+SSpDVM
kF8JotN+0mrC0MC67oQJC0bGiD/UHHYJ+nnm/Zg8hQpLS3cz2MzPbDCDegIGtclu+41hmxyN8bgh
K0HrbtrVir4tOj8m7Ux/HzA40QQFHho8rp0Q5soZLJj1YV1da/FQHmlYPYZ1/BV7UQDG2HZMLwZv
SB6FNS+tk2IjjEzoOghf2E8r7+T1T+YUqjFv2IE8yjrLKU5SM3iZbl2p4ZSZ7tydzKpF4kdAUreB
xKOuVHTeD6oZo/S8ov/MvmtWEsQYbR2Hur8GDRgaTbVZJfoLMgCQ4PQ0MvYhh+rp7yOOGzMq6i7j
lcC45/PuX/dlHoD+rvjP4zWVZBdmzMgHCAH+fwN6RNjV8ybUGMEI0pNxzDcdY2x+FmjKoTnL+f1E
gscRnP39rbztfmMRKrnO49KiPR8fxCaD36MLRu2/NsABh0GS2DgM//jAPw/4izQEWkz2avjYJvzL
a7DvWDd75o0yVZdUCN0Rqt4cni7vjQ/DvGXPwXF5mz2RTaFGJVqXWEShkmSLnXMSIE49lmjNUg40
xYmRW/xAs1Y9t0UCtMG/8dPDnbSDo9QNjWY17WruBEbW/Yb6NqLBS1U5cqQhGuxfJUdtg1zqDAft
sG7gziTLD5oyWuUDqjncqyCPocoOSgHfkgg0NGYfdwyU9TOyEj/ITSnI4LqgFVQjPVpn/N/PTCeT
AwmXyFqVyO684QXLyGZB2kydclmTToPMJxeqUL7LSzIFGkE3e5LFewd7IIbadsOmlab7qY8ZWuoS
dNM0L2kB53fDSP2duwFfDnaTwnDTgfBxycdk9SsTXP0I+AR9DBuxpMb8J8+ZJxW635kbQoy7iiJE
mJLntebWXGWR42Ar0aw/WfPKRprVkjkVmkVL2E2aYJUA0Dj7vVWWcSXhGPNy33StujiZtE0e22Oy
uXdogMoLTU/3DdD4MvZIkAfUHmesTuDPXwxoVLstBtht9dx5B+P+RynTh0ye+Gey2+wbvK2Ri+yK
2jXB1bDEWIuN6E8qb4XGM4XfNSL6mNnLM1Z3qSs/0FeByVBaS5rGCbm6DeBdMFXkw5eiMVrsfeZW
IISCLQQDvWvs9DxlBv3CHbmQr8chH+ktnOL6p8/2LnXsgvSL2vBIVy0Ce9MFH96OH/FvHsuG+W0X
Mzr+FStIj7iRou/kmKKx1yY51Fj4Yojq5/ROeL2Y+wxfHzzxuCRnZ586yhna63sQ3x2bMgTbLtxs
9jwOkKFpTkvR0G+2W/CkCDM4dQi17qGtlr21A09pdTeipq0NjMnypxHPMKriGJsWbJx5nCFuJOKC
7RCYPY8OE4+weP0VLHFyTplnQNCqLLDJiG1xxsxDhqFNs+0ZRVFoh273KVzbDvDzoSINycKmKoiY
ywPkVsg8vOqPf3X4ANiFC0LhGjNmdUMiI5QTtRe8aHsgQjuSDtNpcCVZtuR19h1Hd6t4L1YqxMhG
8kNhZxzaDgZ5dyHbgvVC0yfQjawWjs1f1zbNGTr1xSuORkZjzjoN3QtuNE1RPqymiNrCUU7QPog1
M8bkXoV95sKumuotCl78/q9UGxlhmAM/uVSVxRlz9eFntkJlqEvxncG+Z7VZ+Iy343q2ii6aRVFc
Jp2/Jk+ZX4awQ4Gah5zO3MXmUttitkmuFFtYu6rEL7+eOJ/1eo9TN5JJ7Ghox93u9vWqloGzhk3W
pAOLYQvE1DwsziyZreV5KKjYDqAH4mHFVeg8e3mDXxwvd7K/EqollfdQS6didcqc3krNCjmOUspb
9CPPa5qBZJnOfyHluVQwKajy32LRs7xR1sssrIrWGJlJTpvVaJv6K5d3AaiALzlbOeqcjMju3hUd
fWADxi2mS8cJC0Z7RneJlA95RgBjNOZ4NF3IVPhRR4EnzmL225AOnd0tn2IoJCTCGBm5NW0Fnvoo
he+ap4KhUMxtgnQwwkwGlzHBJ4mYWLkzI6ctAuY+MrTnNzTWVcLX87zF9ICPHfdr4Q0s5RRFmHxa
JKsjjkEk+3a8LldijdzuZLRFHDCXT0a0M/SRrfM4unOAMVR/4b1grl6KcU8Gy0wf33hZTswu/hXL
oJMEy35HLluKSUQOO9j/ikI2RXCaBvF7ep2xk6NiZ7JVUDacGVW1aGRnvsSxxDvoAZoSOBT9RBJC
59DMR//2DH0mPwzhNRajccFiOc4de6ql1/AXjZBn5xAi9gqegFwhwwwXy/u6V0r1wxgD54Mg+I75
oCAjzNHApjzsLN8uRwhQyqAJCdSg4h9rGl8mPD8zvs8CfZgwQv/JD85kjNRitUuiEMLS5oLxFBmP
78owbehzs9po76zaQH154+fbZkARIZ1zWND8Kq4WE2DPcUHTA+Mtfhtt9o5gAhajbwJMU08Gobnp
PtGj/O2/0nk+jXIeoLs895FiHabLe6BfcR03h+LDlqpFPnzICi7S/yHjqjpxTIxbryOwesEaH0Vk
s+WruLJOA+tC+ESRe1Qj5pyeuBNAyvaoojFnwmipjQa8d5Odv/6iwNMMJz0dtPUVogWJillYbT55
c0OHmdB5tG7oJ/QpweNVfCq/4OHyqIhV1yxuc9x6P5ZyJJFZGQEAGXxPjg2STRB9ptX/FKcAzWwE
/y0H4aIXfCpajEDnRrRKl/lQPB73Zx060vN4bhQkYr18e3r3grRdxYI+gf7iIwYWhbupVI7Dx3Ou
iv1wmK6Z6dtgQ1AFTxXqUaQVWtk/vnKzT5ng4qwxVEQ89/Ltr1voL6QhI+TbECHOku8f7Qy4xoXd
BoEXQwT6ZrhDNEKw0d1MLK6IKM4lKmpce+5cQ+9FSAwuesxvkIVepL2qagaXRbjRMyGVvNK43WyD
b8sIHEbpwkVkrHPuFiwYLbKv5txqIhKH7IZs/1/2kHPJ4XMUcIe1oNpy8yx55s1HVIQ38hPW/tHn
3kOxq/Rn5VJiZ8UdsnUGbJ4mvDQ/s+HIhqd3UHBBNpleCgmViZj6XpCvrpG3h8Abz6OMuXQfTqSD
1FA/UbDLDy9XELP1zYEjMuH46SSUojgtMzTFCGu7kLwWQ3ihozJFbKKDR4l8gpZnDZVmMbzatw1A
Dwr6N257mCOkTKazrvij28+7Yvpcj9xmtMRYuOpNn5e0We3Em8TRaLdkpK3uIto6sFq749tt/O8T
wXSt7uYde6O7ag/hLTKWSPE++ZXcXnxZHfy0vlv8kF8Maz3krdZmNu0KxUQ/h+sjJsh2Ge0s7iAE
fcFm+kZBw1mJQ5eYCh+Muw0XdSc4VRKyEXcO1xxnA4D4CumAFkwc2eR1eqgLl9KgMQa6fw/AHgtM
ccEpa60su8NhhwVQje0SDJN4RgtUadC7swQhKzf8Tgt/EI5nKQpGLjOJcXL2cx4Hm5AgVL1ZyNrN
eYfSfdqFnsXAkHLhQggAndADWsN227ZDBuGwv/jZAfB4krj+N8FISjwZ5AfioKvAEZMx+KJrhflc
AxN+oZurBMxk/bka6CVJOTwPL7yeWEyfxo6Wkr49T1RQ4tDmDy34d+jqvuZzzwhBD6pB0n8o2hVY
QXA3HZn5pcrtwqsewruNpXQ0xIvjighD0ha2HuNeRVFwlmVzIHI8hyNHMsUeNssvW38p2ac6Xipv
W0+3FhYxL/evNwMe+M2U9ZFCQSmeHmdDETfnRHbJ4Vbcdda5eBp8RsxDPTVFLG71vcUTTJ8M6i2X
CwxRxTHop22Pm1Hf1DTduJRwQhAfVXeA89XICZwzydtekYjhqSHvgrshaJvEW6ZiQ/9OAy50aRul
bROpAu+7JYj8JMFsR/p0dV5WRPQnt97i4wxrhLNCyaAjWVK1SAUTkOJWjqe/OHNwdosEiNEdMMyN
fFinpsU1w3VizN3FR9sT5u4CaiM1tlO+8dgBAYDoOKfZ4wSdh1iSXxDYWV86OFq/gsmuAdkWY1KN
0VPNA/GmANsDkb4eNr7TnUnSEZg45GBGSXhpCqbcJy0mTT/V/3Wn74Ii0y6jh5OeGeQiUG1Zxg27
J/os89vCzZsWgBXFvTk2G3JsmoBTEGKuvMYPqzJQ/Yn+7dN6QIkCaE6HCYM+aqGKdX5hT05DAZjd
cn8MR4OQDVXxLBNqDr0Kp8rModXKX/QwXikqK4eQov3Vyemf7n4no4tx2ZLRxzH3sUJkS9q7bvkO
tp7f8YMklIaycMj34gCmm+eR+uJjO+IRHY9jqK0HnBZv264BAnozpt8JSu0RuwDfIW/BqD2gY7F9
qN/ZOHjM7V1Ou5MFG8XzAqK7TW1B1rFj4XRviJHfkhvBzjXVjw9IMlxPMBrdRC2ffI2LB/Q3fsj1
UmH5GVjEG7yR+OeBmg3H5CEKmrq1oH5vWd4jKecwfkMiXGCNskVtXEbjXg/2DefiG3HhquhC1ngj
kYRGXDypqoqVOlIlnU6SkgWfeLQaFoNFoasswztCGTYUA7AUCzjEwvZuPLZJV/dV6MLchDk5AMCY
me/uvQfOaFj74ZtIoaZNyBkihifQQWDiBnB4VK/NClgQ+BliQD2C5XRTuOPJbui+e/xLSlGG2mQd
IzPp7SQhSUz0ySgI8a6kqLmp1MhAS7rxbzz5edlxWqsBuyJNBkzhFkDgqQ8OQunYFj72R2n6VOAg
D+/wU34GJMAWVj7XS9IhLWDCeMJHY6QCDS+2lmaa+5OTPZkfTYpW33Bh6bGpzyk/SkeSVx/uZVqu
6ZhsNCtmwrSNGY3/NmyMD14EWu3+Fdm14iPBfwb0t0OeBA3dMbpWkSBEpoWS7oK36n2i5pARfx22
f88z55umv+kD3oO8aaEZJnRzjhxGZXpNeoZBbVjYdLAQG5Pl6TkXtXSxaBJpm4zp5r7wzAKYgNNI
izan9KG0lWcaJjn++ogDEcfWsgV9iSHWPMKnAzkRTkumZ89sSsaFoXiKgS3BxZlvYTLyoy/D56Jo
6vq3eG92BjXLv5o5iq6h07oakKm+dr0p7jK6qoAK4xPEkqTgKl0UNzxXvIwS+PB65C7UZOSHegCd
OzCSO0uBQxWzVUkroqFOgaL3YgShCe78mQFZRXdThC60aM1VTJGLqf14mKU8NnpuFzN2cMTE4EUg
W9DnJsxvOvjHanH+ErCvQfB6inWw2gYBB0FQb9I42wtdQiibQ5b4GK21n2LTjAH45mDdPqi4TPJi
N6GOrOJeiSNSVpAN8SEarptfYyPsidRHDnIfT3AO32BFBCmcp8MzctL0ZpPjjXQRv78I5yEj/dRX
G8d5dqVThfEvqfHpWP+ytrARtJRDMiCdxhWM5RLuCxIb7UsEnROar32LEPfyzAyyBpK4Dfhn1hA0
XXMDllc9kVF3w3XdWdJgO1LSnmM76sQSX3pKNgvv3pWHvaPFbbLaYldmrGhKs8L1IuJto7Bh5CGR
J+clbCeWajGIt8qqqE2DtgEVhKr3zK0aUYQexgvudEUiq4GkkHH0IyNv6VYDqrucNPMvDHlKqZ+N
zNdk4usIGzHQ4V/Gi/QGzv0FfWZ6YAAAaoRa3r76d/nKj2MQ2bzDF1oepY2g9PSehrqv2UhEvwdh
bz+QDrbAkIxIkq7Y7GCZTP1KRqLn31DqG+F1m5BQ8y9GOb1YUAPoRoyhfs3Wy6VFc1wxIW3IZ8dV
nJTn7eaAYiExy0147+52KJYBxSiBtDSEooDnTegEK3kMgvWDSxmfc57iLKqolwHijjHetvR/pa3x
Da/lKGs6HSlaF7yVWq9cm+NJ5x6EJsFhWJz/eTC+hRHtGZi1Cgp6La5PA30ymZzouM4zs3UTTGnJ
fKKSrxHDHZBhCAT4MJm1gq03P51NAH+tCbw+I2sX+jD0BNf/xXX/PUGddtLvZhfl3zCh4zvOMg27
AmuqkUhaEUl8Y2lH/Y1TTtfBuy3WZw6Fpo593dGUhjkDM+FKgKXZUbTuKHI27ql0gZBDPah/j8ou
jn9neSAvFTAYH6ykbHNeLkCb6DOILdAjCEREKV2CUffR8XKWeAhH0tCxNq30JBeINi423kf7PLT2
4/cVagA8Arm3Qi6jmOf8nkvCfZh37iyWKrB+Qp0AUtaKHVRneH4EXnerWHnKJ/bt0upGnrX8Gl9D
ldChwBM0eu+6KBnsnH1RRGzcdal9fCxlPflG3dTzfo7X1MI4ozbf3OoDR8Wl6Xhy2oVRil8jDXSx
Kg1dA+72ZK90FGajGd1cD3WedyxaYAici6UuDQVmIC11QWkq+Rimxzh4tHnCA+wBbJEREAIE+QD2
F/XooynjMiLbLpqkFTy1GKsfIlOwvK4DxUenVAMMkauUHrdBUfo2F8HnHxrAHPmHCA4VqS0pJVcB
pFhNm3Czfs8EJ9eCw595CL6yRwOaYatcin2apca9EtyHbCJIRdyneHpo6sZhkTNfHT2ZrcsJ974N
w6/GCylHsFfGtYw9BuQMw8mnL0j7ABKMiXIznvBa9zF09l8K7DiyR15H37l+9lw3LwZ9AudaAYNn
w5MN6wdPC6FdcEn8UAkw4AidHYo31WQEgXdeadISEjswHjgNB67R1c6vDObvaW/Dr4ViOnCB7CJ9
puh0um5fJwiNh0ouX+zN894Ypw3/kACIn9OhqkHl335+U6DTTBHtWv3LuAtkuum9x28Y0UhJNpzN
f9DCb4b6ZWdgZ0PhwJV151GwsAg9/4ZYinEHhb+pTg96zC3RAXmEexnf7zUn9sOLhQZG22HWmNED
P6qVQdv6EGIJSA/0aJ6yUnbRfYo3aDR9yfs7wKuA7Id+7ofZcozHErRl30G2n/LckPAO9AIdgr5+
Rm3ZTLqw/ljGD/8x0hfjQSoYW52oJluhfSb3yDBuSYrYBSvjn3HAq8tymgZl18UIBk6wfDEccXFM
eBTWg9Qp1f+wTzwwKqCsNeZWy1ZfPD78xu0C0svFDUTFqGhITA+msNEiuP9dwYcJ+UdfIygrCbJY
3UzUGUWBMzK1Fh6as7ssQB6iG5F39McMvicQJdDy0aacuK95o1ECMtQhirTNcrynIWT9QCYrToTB
4akpMESwvizj4NdQ6719q2T/Jpzg5yMl7QEg435GFltHGkfWUIHenCgXwAgIQMkuSSHzrb7khG9p
A7RoTLiIo7Wj+tuftA7eVjDuasaNKLxVBHyxU556JEvZFiDjGnFIulrXMjC4FAuKSf6iCtdrtZsv
OZAfDRbhWOUEkEBXEDhXaVdYOJRVWqKzm0LzmnNXAQdyyKFqnVZU/MeXWf3Uus+QeXzRpj+nPVls
6+V2Sl1J7bi+TYNa5+AOu+xkkApE8SBpIPLePr3FiH8pvhPMEKanWkwHPtUKXpLElrZg4v36zhvc
G0oFjxCbAhTFgkUGlOPag7BhBc1KELW9xQ6OkVgQQjrOUj+NF5ByRLznWZkAAEVo51AAUuOC2SE5
oyTLIV1hBWTcW9uRDqJueksqw185mZ4imPpM/WZ3Hufot8hvJRlwL00hDPA6fVXausnByGjyEPwe
8zWVLuAtQBgh8kc9RP1OuMX1Cch6/e6pjqT54RggPm7IXR7S7oIN1THTjJfkfrYlxc6BGNlsy3XX
DOoJkGMBsB8XVCncCdhUUtu+DwrM3MWtJM+HdL+6PraLEYpRNoiLKb88+5h2soXiOOgUd7GO2/86
Kv+wJ4hAIqTNQkCFWcOn4ONTE3KSOioGkfmKksq9nkAAdrHU9pHPuDzqN5wvcdwJoNIhuO7zJEFT
wR+fb/Y5ivGA2oeLx9UFuO6KvCG1Eak5rORz/oiYCNMiIXjCxWstE7czfxDdNIcHRw2K+9AecFvb
tIkIfN2SsFRcTwrUI3R7D7hXIWsjnH9YwxLcPHbIuQiECd96QmLA4XV6MhhgFSC5zKPDJLqBNYfv
BVt+zQZZgyweBRtItV0OcEh9wDPsCR8bLoY2qhGURwQO8jfv06FW2YDPa+n6Gun9DksFi7hpQP2u
0e1oil7e4NexVmPMZNriHAAQVUYGD5WsIGS+GQQxOp7ZiZSE3qDQ3re3bH6ys4zMwc929mRShkTV
boJVuwkB4ubPW2LC31zJXxoNZ7RivCOavAQh94ROMFsSWAjmjyj75vs0/qreb1EeGIQHTa5Zr1vm
gPm01v9VQ8n54Nboh2z3C6p+XpKWMvQFiFI0cWHtbV9m0v2Xx68y14VNF5IZuyG3Co8MS0fNv4Pp
wP9QPTLxWKsiGNth4alg7joW34+YrKA2QA6GcFNNzDnkAZI72BJ5my81ErSHh8WGYe7oyGl0BtzE
mCqTx434aHBvgNRQog8ZQ6XKB5L0GyX2wWqctI3Hnve5k7C02tHpOAfaQwyF5+YA6OVahav7QgPL
50oX250A1A4SKJBoLeDhMzIm/kJGHZoY6NLFsgoM03CS03NyYKjWxqvUh0uDHYq4O3Qjeg1o64H2
RwyBgC5NoHoQoTpxk2lbO11AnSa2Te2Z0qDG5OjJ4HoIQgxOLWebjjd/U0z5mU8yeFPUJRaUStrT
U0MnqtAq1pfpE8N8UFDqsuHTwO/QuKzEErx0piM/lFiPLDqmxaLT0i+iQzAkkcIjEKuCLnJ9FtmI
XvGFEbsia0LSzVvjHO0Mnb0OM+I577ph8KRgo4ok2AHpxJgJ7MXHlw6eg3xJmwIir7i1ubplQbvs
HH5i+0Cop0IfjPNrTUuUthnRkGABtAuBl15VfdCfU/NvdYNSPhzGRYTarpW8mfyV9gv2xB2+Z3Ga
gM73wXB16EFYgSkpYjC+YrWWJTRJngh8oPWKl3dkcZaUJLgKtzR8cU7zXVPQqi+Ay51f9qZovaNq
oNyyStwDZNyKIy7dCQh37v4iDIkQEJrYddAGb5JKOiARwqHlwC8GrUIjjB8qKnzK1vWE2ulf25+A
3eITyZBkaM/wjgHV1Z2CK3rS0FHnJyDubrk+KlkvQklOGCjy4nKre5TLNX0SRZMKCwmFtFDpbgcU
Zcol3hossQC+bBuOHV2twuixK+8GiYs8agwOmixUSTJQCqnwXzfh6Py6jGI0vk9JlIq6jHd556w2
ryWdf00mDWvnaN34qOFe0W3daamUHX1IK1g/OyQTPn5YRid+AQcXIERUUD0iIeAUpQX4iyZCH63k
CPEC9Kp4Y8VpFgQw4uYZsOJEmI3raH2a0nbGKRH2H9QicsE2K3kx6pwzkF3vctQan64y6LLCxmn5
nR+w4+VmYf/Q1Cgjvc3wzc2ow/VNE/BHxlVLsswaSoeGsS7beP1LjmINSKBBvveG2yZQAIORlqRY
JAh3kGJOyv/oPx9cZ0B8E2Ib15Zj7ziglq5kwTBGdmr0LR/8JgNb/Zkt4tU/ysQbQsuwmAzXcIsv
s8krbwgTxaKgKIDAPVx3kJ+DrUDfabk8+tWArwDowUfi5O3t+LIlWjxJVjZR3PTi34/P5HDr8gC6
sxAFaYZzAAt7VoE8zsg/hsDmKPDp73PybCpX2vMIFgweDSL2luJUDbCE7VHVoO0s7Id0aBgz4oNN
woFtaAyo8ukFU3DziHcmhWi/iw84+9wGipUeLQOweJ3TXB/C8nRmqesgykCWS6naZCrYEjSoD0WB
vLWWxSOmtQ65Sye8D54LxSV3OefwIbsueOd3g7f080oPs7SdcgJCA+LB3Hapw0eC91gneirs/MEt
cHo6Yf8ice5nRABsacIOnHUNVKZZVuLh2RDZb29QdFMlFCP+YAAOTg6MfEB5qcmwcLzRZQJkIxO9
aEQ8LRNe6DWdIAWTo4OJn958DE9TX0hAQKM5owwh9oTNgASLH08HW63lbMvNnuh3R37wgj9WB0i5
L+Z/hJ3ZcuJss6VvZcd/3ERrQELq6N0HaBYzxhj7hPBQiHkQo7j6fhb+d3RV7a+rwuEqG7D06h0z
V2auhY5VgIZb20SqiYy8gMAM1SEP26x+5J7L4MYa8sNza8YeGCxe3W0zd/cp9gyBZyFDg/A66ITA
rvUxvBhq12iT2y9YAehEphQr3eN5/21PJlVze+IoXr9awRu2AvtvlbhRq+KoD3AP8AxuyIYqMvMF
6TWrjvJGgEA5LHiU0GgfyuYYPJmk/n3kYbM/RZHXAzrJL8P0aZaiq93q1LnDA7zoQa2FGwq0GsZO
jLektKqSIzm0MEYpaGyl2r8h7dnE1Jd4rClV+w7mzyfKK8FR3GXAnGJ7QD1bZ4TCjxQah8HT+QmX
j43AJPQW1l5nT+ucKFraIOuM9A3ituTPsPwGLqqVuLuXClEqSOdDB78E4u7Fx3i8bD8S7DqdW/uN
CmFMoHGtNV6hCg0AsfrgUIbORBWmD8N6ncvyPj3zS4NsbXinZuuON4SWkaSR5rKF2UxTyx9sCVZI
rLCLt8QuYhEpgHA//GJhbRMK3ICc5uOXNvgAgEA5JMoEZICXHA6weFsrL5iAOgdf1hC29B6ZvD5g
05EMuyIiI5qZ2Ks1PyY3ZsdE0dZaG5dpgAJHi6S1wx3MGaOquSmaH/Ld8ewZNQHsZRZTvAoa0O7U
0awgihRna1D/axfmG5hnmsahSZakdCwa+N4k79khvBOjevS2gJAaHhIUQ/BoqzG6GW2Sl6ECEqgA
OVef4gOGezoQdg921XO2TN+MWwGCLrMOiaK2Dy7m4awYCL71q3HtzIxYboj4sQPalBvFKP4wY0gR
DCA0Q5SdQGp7W4vL0MxaIM1wo3Qw5tgit9RlYQLeyOXcvh6a1TF+g16JeGoAKWvj1gKSX9X4AHQ6
SnPcYtY3iTegBQdmN9oEzaYcrAgoCNcy3sc9gBGzJN+adXdXBrAMPDQaQU7YbDM2g45NliTJsmwk
aPjivZeAcqgLR+AXMxRn5WMHX0Q1hIAQcRljJge9CeVfc54waBG5uhQAIke4HmagpzRuYSG87JbN
zi0ez6lXOu4pZ1m9DIiYP6W3G/GdKVnIq5A69lVI4BD1NzY2nB24Fwq2Ax3BJKiV4ZXqgYnDadkg
ylbNNk0awTDXo+qt0fqg8M5INZIYvR9VZAT+J7YY5eyQbQFuUtQSa7A+pofgw2kDjZyg0aii8zEm
SQgE+b1+DzBha3xZ9+BtOWJzW0C7AWoOU0Mn/lhQ/cE085ulFXYa5DPz43nNZCAQM+c5N4evagWw
R5CEhLS4rooa5wnwPLr1md54wHcOmlQ0phSBZHhPtfQMAmaxYGPIBPvwK4Zfsz3j3CTJj9QivthZ
oy8/baERynjEb+Atj24uwzFamsfchOtfEOcxF7RVNul/iizG2OgN2JPe3jq9mKnEupqo3Buv4g5O
Pzy++80PN6CmQcnhp/RHRmmT4kDx27Rg/+fQ4I/WbTqbsv9BCFChdD02q5ZN8W+jGTvsspT1UGHN
bks/g3VBB+fsnh3qo4M7e0Rybdb0s/lKfdedVBjkl5joifGy4gRWsBKAsJYUQZWRg3hmkw0B/hbD
t4IwytukbJ/CDoteBfT4bKHTpFqJQiBKmGGbylRkj6mzJ42QoDQGu7I0PArmio+v1mA2m11gaCGy
QRXbaRyRtnN5fnoCJhAnxYT6dhdM190HZHg/2U3za0yiSYc9sBG1yANltqRXWKnnOZYShiZS183x
mCl9JBEQ2QOSw+/BOVtRwtC/Lod3KvFfVlC3v+A8n/EucSNelH9C7OfJS3PytZ9Ia8RghvzETyho
sB6h4U9LLKTIvS9T1Hkm1LTv3t96jRZx5XBJtacSre9Wc/7KcDDusIjSH4RV6JHxgBxcKFzviG8y
MVaaxNDMkO3+8DWKVH/ikdgLP3s2XWREpGvRGp7s2MplJeDLMo/gUWyvfVxPgM2i9UZG78O7gxji
iYMMSlhixZBZDpGrPUWLXbIaimMMCkoH7lQYJ86xTbT3udtIsHdgrAKU+fpaktEZowzbsll/+3lU
Tt/Xm2BuhVxSByFhPbocwgoWl0dMcBoIuzzheB0oDtrBeOvDL4SMdBieFuPBzklS8i+JIwILQGa+
3ACcLyacPvBF62CSJeeQdItdCCCJUZooXXD9bHwMZl+EfYjyUqAxYTmSBswZgMyMhT2b7ZUawjro
XUZgRp0JiiXTzoXj2uhf5hGhTXvA7gBRzGR35QAiWqk+qy05D8oLqx6n2cfNpTI6Xgwpcu5M6on3
BjBhE1/aHMfHrjxq8uANZNE/qC8ZbVJERPFE4ByJalaTJbRchL3zcCSEdkNWjBVk9wwwwU57C2YB
1HjAsKcJEcvBYOx1CB4dvJhkgfur1WUqHuA9IvXGaE23+cHuHaatr2IRF+uOjwRvweaxIIsOWxk7
4tkKSXJBVJZYH6qOVpCviB6kdfb/mEf4QGu2ECpK9IS0Ny/aYl+SBHmKWwDoH+YifHsLiSqv8EJe
BikpDEDfbwAhUCVMxtawRciEbGyUYYLdJj02UQciJYTJFizStxvh9pHqz8uwckOFgwTHA+ENzqmM
iKCgeruJT8SOcUzJ8G5hrHWsd+8Uu+PlFccZC2s7YgDeJ/VGwDVgfN0nG78Pu7vTLrfBBe0eiBcb
RO9bZxKuYOI6UylOdR6WnD1SkBYPV9sXVj36Q3bit491TiG2DZK2Sf9NgRvxqRduckYgLCnPIZWp
pBfwL3D++vlODQGmHVZgQ0Qjm4/9KTTZ1QuyuHf7cLbsDNi3Meh++CFEHaj6NouPPXx3zfNxSNh7
bGgr3RFPYrPOQRlofB/H6Jju8TbJJMXFbJUxYIo23DGp7lAwle0K8TvI5xEpaU5/TJ+JocDuRPXg
4uWQnvHTSCLDY3XcyFoT6hR5UsdEB/QygOtGLgmZejWHtIiv3Ysqrj6AEEg5PvXgIb2j2+X0caNm
JHBhVW6pOIVUouO+QJNo1QA76q0LBiiMeY/ZdIYD08loeMr5rlP1w/96wBbkc5LjB5NdPfR2JNLT
CYlzVQ464fevxjaglPlyicjzwyXzs6fB18yuIwTVmg1I+Jrfmpz3RJkEhXjEpnRimNCrg2pA/M+G
RC/k7J1YAC7Py7YwgGJnBqn805X9P5iipCzwkltS8oAvTZgZF/rsJDjESikiee7O4G/JGRu4Q2Ua
wRXpfaBGhaj9MvZeWIl+dJjGIKIV6WE/3CWlbMHs7DVJK2kWoBhW+jyHKYFq3vhOshMe2VamubyR
1ly70BPS6jvhKBpvRIQMbOcEJB6laWUeWx+LEIeOB3rF8Sye8G9q7a+vJ8QZNoSvZwwcKSxzzs6w
arFyAVLvD4gGniJu8eQsWLg7/AFuAUhLft11GhQcZZh8weYJdKFrbCh1DOct5ZfumzUUxEh2XRGR
JJtw/obDSl+5IaEBEGPkjz/T96kN4O3GFplVdxBST5GV3RdwV9M/ksVHlOoaJhur+fJSgshHpIwR
i9jiWk7I9O6dQ5d8lXs2757tAA4cOAvbjc282b7uetfYqMVumZp5A6v/SqUJeeUky5HDijY2cZ2N
MMLMxUE2SBm/Bd2iTzj0OqrHpHCTmkcAcs2nMnK41+9d8dmLu5813nwxJkl/32j27U70cufAREYD
IQBweloGHFFZ7ChGS+7LMx52Fd7ffZK+0UdnOyT5t0kcvWn12hGF0TjlBE8/cFLub7s4FVbNpJri
iAlucIeGyXxDQRR53eBf//E//8///rz9r+LHDnacqtht/2N7hvpqsT0d//NfpvWv/9h/v5x9/ee/
PK/h+G7D93zHMH3Tr1su73++DxfbQp/+H+XyUnO3trF4drA2l73aCxGUfdV8J3MOBanu3+7m/OV2
jV9vtywvhrNa1xbPSsAputVMReNeB4bsC56M/yTgGKae2IAC7jCGf5MErplkRqvBMZdQ2hFVSbMF
HQflYX7rnJgvu+cbM7a3eoZ4Z/GGnHwPjbjPTdog7E+xYEQ9X3LKqW4EPZ/LesEi9pvDU7MkP9tJ
3CcASio2oukT/AB4L4EbG0jflbkZ1dtuDOZKtKg+hz8FI+NtSvXmPEA4Cnk+I5ZsuDshR3XVv0f3
6Dwqu87zGpcAARB2VYONAEXyF2NIIj1UNFOq+2socxEzW/5lIC1bI/WnkfR+7drN7mgXZ/twG8Fi
mpQQ9RvQyViPL8IQowoz0+xJf0mvVskS+lYrgYsQSYRt23s7zNZtIqloeBMATvbtNSx+dTj79Ir+
okTAtZZCUMN1LowP5BUoXZZpI6hn6w/44qgBmyPZuY0pcIpX0TZcxyZ8hev40jqRB9qgixvREWnl
VWYni8xMIGJIHTSUvOyUwoKY+AW0LAVsV3WED8kiHt2TbbrnDX2XqZdtkik3+fdXq8iRMOUPUVFI
KkpKoOQrEieqhxQgZ/sIjjQu4kSHyTFGeyspMuOT1Gbp18Akf4w3k+PkTCID5ApZgzb5ScVw6ps8
r08nR5jp3685icP7SKiwtzjJFX3FXXZ/lFZYqTK5tiRa+9mZExSPZORGFeLq7DqRS1QCwt/XNVIs
CZLTEQAfdGV25mSQQj/+JeQAI8M84U8vcJ4iPZGYr052SPXive9Gp5h8lmyXmpn++M+r0TH/YcZ4
hm85nmna9brr/zpjirt3Kmo3e8lpfgpdlMHFiFjCHAhmjoFZBWbbguYQ6bcYidBkGePgB0VCjl6X
xHDSNW5E05AM5lii5OdEtcUcohWrTU05JUdKHQIaDDhjzs2/tNz4c8sbev+nXcs8X6rCPDi3kcMi
h0wlWceHBJkMDsmkYK5sPxbS+kgdHGfmF+nLFEv+OHPEmAijbxOI8z5IdYfrRAO1A/tWh0OJz8jM
Se7EzUqvDIcG92/d7mqP+32h/tTtjfqvjZ879mm1vW0Xz2Gng1sVE5SDNO0B5siDrzV7ZnNNqueO
OmfUZEmIjYIBRggYrcnX60sdcfNLQE4szCVPgzEBfGLp24BDVocyXiIZ1AR3/9znjb81+7et2ysq
v7Ew2V92zOuSeYlILjvDNb+yV0uhcJvV0ZIoUhvpz2OyeWNppvuPerZ/rP56aL45UZlqcSPHnS1+
lCkCEKzZRYICWXjWygSRdpBedxKDkhCDDLx1hIQiZQtnVphWR4N/58mthnneyM6teWJmLA/WkIgA
//zAzj+dVT+P028b6m1erM7+7bB65txhA8TpN0QEitegUosbIBlRR1JbAV3AfuZ9I+rtAj+Yxi70
k8EPCueT/otMi88bmyRZU/fcfbIT4HgqzzPMjGeq5ML7nmeBhOXZGf25/f4/DphpuX7d8BpWw/1t
kezOh03jcjZvo/0EcZn4QrwWTn0yydftdXueQcD6+FfPBv9vgheC8k3Fpi//fpldzKb7bCRaINsJ
+sLsC5Cdsg2f0jM7asGY+W9npGvrofZvyFB/XFplyqJ77MH3hF0WAU+bHZODM2F8eerbrGK/NXOD
XbSkJtJJbL72jDzEKHxKu+uSnfAM8avuXCV/7hRbi+u/LT7HZtNrNGzbtH5bfI7rV4vdcmMDcd3j
5ese2Y9rCAP9CbJKMPbSJbwqyks8ICjVZz6pS5k7XhRBA+jIiDw7ctxwNc13BJ7JOAEmugTk5diA
jZ0VJQ3Zn9v7aM9v7W34tuVZpuN4RuPxPD/tdMuFd7DvW3a6U4zILNStCGEjv3NJkWfuNjhRbdbK
RgFDxD/lWZSQdP1tKdj/MJV+aYWWyk+tWJ2P973t1G+jLaRVdrpLFvkxMVOt83uq3XfBUazDWKfv
ndG9E6Wi6pBa7W2iXOcriZZE4Dgtq9aZ0+0vvfQPS7XhNwzXZJ4blvf7eXA43k7VatG4jbwEpevM
zclzQEtpio4RTKooX2vO6lz3k2PbjBoUk6p987/Mrn8erZ/aoRP3p35aW7fa3Zyeb89j2JuJ5kcf
sFn4kZb/gRxdnDh2Z9KdQfHwYv9yd9P/BxPwl26Qsf/T7Y+12sY+rt3bSEaaVvK0A9tmr4KSGR+8
jTbQGW5Fp4ct0TlBs4rSyjKD9wyKRbZyPr/Gw/XeDD5fQcpoSOF32T5h+WlD4AMDd1B7snJiBaRa
I/m3zoCpLD6ozUPWpJFXuTtADROB5WzNtWVISppcv+05Jgr+RojXHpZBI9d7LkMGDMpVM/5D1ZEj
RIf5CRqTfXphA4GyJjmgNOplO852J9L2AZchZ/k9wkifnNtnIux+QnFv7ORHYppGvKCCKdPuY+1H
5NBRTNtIzHwHUfi8K4Nuk21EGs7mo+0IkvnYzGtvdnLLb7m2ogVZiPEiu2M3yn6c0hDOqE+sxfZ2
ZuZ+B7G0toMde+UP590dRS7a486x3znHOzKcdY7RIILYf57r3j+uxZ/mmP3rIBv3wqo8ZvyzTWgQ
zAgVRDc/j9GNDC/teZ98ngopdiIJyNXtR8svUoC6lGcgwYOgPNIV2W64GcJplxvRdBMi1oXCb4f1
MkK6OrTG5MwnzUt+jg9hf9usU5xj5/PhLrPgsmsb7c0xRKgwtoOuiZteNs3o/a7MB4g/oOBpLl6X
xLApactXrxB2E50E1Wsvm+GfO+H3PsBg9X3Hrjt1l23H8n/bj+bzuus1rlu743mBc4nXM4gut821
9RcT4L/fxjIs23PrBvfxGt5vXX3cFPXdtlgdO/s6Ph8SHdPzADSh9Pq7zeEvNq2siZ83es+0jEbD
MzzPdlxOp9/WbqO6G2ZZlqc2etrrN2ueb8CroEqthdfpX3pPdv3vt/Isq+G4humaHC6/zqCiuBpm
cdrZHbSpvLH5MfcEaEx7Jsl69l8eyzIN9dLPtwNi+GVX+u3I3Z3Lm9eY1m4jMvfyWjrt1FLZITIa
tRc45Ciw6Os5sb9V14Wol3ywEsZKB2F3Dt/cJgujguoW/Yx4CjMsO3tbP1+Y9xDA8hrxYqTWXaxP
vevmskNP6PTWEfrj58Gj+ER7kJeUj5e3XALedW4KNSOHhv7spgqAkzgX1xCDAr/OtuxQhNW8BIW0
rzJbwD6cFSlM6e1pYvCuWlvH7PUSKPwfP61ICy2GVr7PapBdIz6h3bEkaRuOkrJt5fxeL3lpi3PN
JgrtC0ZVl+uQANlbjqx8OXLxuauZ/kb2tJusun4PFhn2TFyzJdJ2tR6PyONxzKE9T8iY6qk6f6iD
j+sv+DyNrvWcT4voHY97ausBV10HeZ3ughZ6XLROs7i9fvm23NUxujjiJl09wDbjKtqNH6PBP4hr
84x6Dn0LKnh8sA1AMDLo5D0tIpjj8ibxGjCVzyp3aJkxU98g3UE/ufzPQ3GVvR6O20wTQHkvh/Nm
AeeszghiF/NAx4VOBEIjvRsAIL9AHEyjHqcKL0PMzdWsma7wX1dE+40+qiM9yMBn9K8GRi+AZDy8
k1qPJ4NQipFwCJnT2gXN0mB4XBwFTw3Xvl0SpudC351MQzU4CJ/S3waHW51+1tyF2BI7WmeaDr/z
jBNtpM5WazbcVnNgz51o9wXvQD+oi0r2aN1PXcKFRuhbfBVpAYvwpV0yLTddTU0uwqe1QKiYpGUW
dFEaKSaKek596TEHNlxCj4a+pKbS95caoQ9onZgMgB3zBPrVJhlF7fI/NQrquQV/b7FYCL6RkM9L
CHH1d2Iwhq2887gmY0OL9JF9BivjRJ9BZDmiSLAYlm2tAeh1VN21fQyF2rqlxTr0eUqWiYZMs1hr
UW3SdGAKsabn/fXoxFTShPqeFHost6K1IIOI19dYi2UbJa/to+f0oBpRde19zdNoDejbYog1XXzW
7Z6B4/954PeKrvoQkaF8hw6lJpGWNH+PUeKCchngE3yaTtUl9Ik18rOyYvSyTBQZKhVViAT6v8d/
zQUEjGEr8dPDZuJPzM8a7Ca5RKNoqB5Hk45ezcA1zxGjKGpg1QZXMXkdJ/zWOVkAtTI9Hz8228iF
i+1z/mIdwqs13gKAz/wyXo4hxTWH0CkYVJLEl5nsFutTBocAKVidAaUESMmGKWcbTBC0YToW/ig/
OMny/Y5YzLdVsp6Z2CoybOS5yTebQuwDXIa3ikPXiMqW012+TON9Kocdnqy4SOqjeogeY2Txvce1
K1MLLFVY3PpFr8uNBwDEqXcqfMASaK6eWa/4+Lypy54A7vjqnJaBm4HR6Y/16gmuYHn/q+QiiZWu
fEqk5CFGRFEdQO+GJwEauPhx+UDFBG4wyJcA7RzguV12iyCExv6DOhbLzeQR9aoVQ7zDv35Sxy4U
jYUFfHAfA+Dzy2yT4a01cJUoI+e9euzGyDDwOT+xgfq83q6tHnU/ZSd6n7IjD5Dp3yO97wuSyG3u
JYvx+0uuqvq+ovfvMz8pVaPhc4NVtnxX79t8+JaXM1mhXq/C+5ABykjOu3bifmoEzWSDocgQPe6g
f3U3ucb6mkK+8bBgHfBGOEJonpoP38K73rZzC5OrHkNbFu6Htwgi8R5SAfg5D0yTyaDHXVKAfcFe
nSIBvWk3BnrvnpuYuXe+v2eDZsid7+NEuKmwUSJQzJNFdoaJZt5dDnW/imZ9zyVMZbqFIeD+Qr0J
6OLtwcnAoNzHBgUrm+zywHqtpzvel40mgB0eMOHhhGP8vcwdIVrJvY4PZMDiyn6yjtYJ1eV4r4cU
CC4mmSy0sblrzxbtONMmJ6LQUfY7L8dLLH/BtWrYLqNUjd8B4HuQpQMaeYyumkWWdCY44oTLWnUF
FW7jMxD1ErgQUkYaBr3j2AwLukJDdI4LvmW436P9sM5Pu38voCIrI+gr2rv2ku436Jgj61CdjN0r
tb0HSIVCAve/M1Pp0uEiuaVTRHsEhRe5nHU5EiaLz2TmSLQI6hM/OZCvsAlPg12f274f2wduUsUS
d9KM2WRrNLgqekCrtz4Spl0k1hPMCqwarSetMaFq01gY+F0NeyAq+C64TkXHl+BxLCuqzhZZguQg
iZ4/vDrcPY60pMIrZFtjS5viZjW4j9wu80131LWEzKjpC1SeH1dP74n/fIwbIHrfnyAdNr3i91zx
f+RU6Vvtd5JD+/t/PYOic8J/ah09/oKu1TJShy67xNjA2+XIUUtLh5JuCAxLt1KOIrBPKGCJdgAZ
iyQYHlMSe/zs2PJgK+GRJvU35I0TWZbC2plInTmhCoHmO+CQ7/+FvB9Sk0o3/S5MTAENu3fF3122
jxKHoVfaZ/pG3xW+LKBf+YnKEldxoJirxbUYHTPwxmN6IAEJ8lpEghFe61xzAjvvupMDQCrgqhaf
PqukmAn3BywFYzYzggLPixdi1qfYe0bZnEZ8f6EPEJ8pEkHqgBTaRwsBfD6/31yi4aQBA4xL59k8
+y8cD6EfZGYElpUge3oVMTYWj9onPFStqRhcmREooVB2gCY1CaFWZEQITad2jLmHENM8I+mP1IhM
Jf1cBf7/h60li0/wiT6rv7LDBv/6QCpG5MQ3jHCZJ1uOSSGKy0z9CM74avDXoljeYnHc2npfQSV9
Al2nB8qog/hhA3OGfuOOZGALjhRwARk+jUeanaLDGhA8CRYsd5IarujHLd/KxE2vrHgjrr0JPp4S
RlIsaAMs5nc37YqTQRNPS2eVEbi9s7i1151j4+nblxci7bAcNdPLWZH5j5l+am2SI1GOEnmne2Ky
hA0Oi2VK5kKyjb43lHq8g5YJDonI5pV5ylLnNrqZ4F3NZv37AHl1+OoY+N622S45j5YoVh04pbTH
G/y7ih1GQPaobAUL446EJ0WPvAiOmceFtfDYlfbRhqVRUB0I41VecHZ8b+WCG75vyWk0sXMSrJ5r
HS2ufbTzH4FNnjQxozLZkSD7vU0e+jsaQ8JtiC7D+63ry16goYvsMDGehHiw04ScZKQFnOh9B+IN
npk+3HOu3zjptQd9Wxn78YHd3uQKt/EaaYk1OVgciXkF6HLIyqF2d/PR+xx4HLwKwRihFc9T5Lw4
gIvXI4Pp5Osu65+aoxzxd23FB+qNZehoL1wxkI2Bk9wwgTiakwXEHWwvbWOy41MygHScKqaoM0VI
Dds1FMj5kYPMZCgV/ltkbu/G4CzQ3BO0UydnhhcF+RSZjCdwy88zFldO0ZA/8HokDbD9OyCGS9p2
bF84cJZdPZWFebDuHtivJOW15109gYyJe6Sfrm0rPhO/2IVbTkc3taMbeCPcvdGujzAZU2HOrHLp
g0dfPI4seHuCdVShbE6ODd/6V+fqUoI/9NnxS68hGxZeR+rHeXrIUH4KN33db6tS6SMNuwNuNmjK
qyyEI2Kdh4x3NJGxYni9HqM78jiyLYZUDRGSNseIUIOu2Tw9Udmk4TF5lE3fT2p8OeiU6B0d+VZc
SxozPz/y2TrQM1zSIcu0hcZIS6KL5UCPquZb4QELTfiawwHPSYqFY8TH9hqT4tzWytAkYc72tR5Y
GaB0JmnkzCaTc4PbMshaRhuQNre3yG55o6Px0nkki2U5W86MJ1HJgMt1Nhy3uwcqfeBfMGrWuD+o
aK4e1KF3T8m+s8bC0ImibZktNkalXhHxN/NJO7+f3gV5asfWF3tx5oxkkqAuCfuXTgL7669BCUvg
zn+HSOqGY1v1uoKxvyIy/sos1+XtdHsmrZQAoKhVyXScwo/aJmF2OwLAOJPfTDUdSoykN/RvYZGu
R8WQN/DSrmPYEI5EDJu4G9S0D8n5Gx/e54ivZhvUCAlUkLFKER8KK3BD9Skhr2rR8f2IGPS7U4bW
TG+OfS87H+P5OT/su7C2wqMys+FsqWGe48Eivdvf4q7VZytKNzx44GnY1UoOgBBMNW9Srz1BqGxt
8uktWFvwztZhTCYXANpq+Kd/rAJFLWuYB1eV+Ha73Vuwac/HcCp5T2aybb5Da/wuLoFN+3h9Ktbx
coO9sCdp/D1q35qfa1IudtYPvAAzNEgyzQsgyRjmCmQdqBNUGQCFrl9h94XsHDIb44jbvNam0XqL
gT8n3aAWeajAxffg0IYvw6Mc+QIoLz0J73NxipR5tAmnn2xDR1ACqAemk6Uf2BALXGEmgOTu3Kag
Dd4CqvHQ8mQ3XaFUc3tffDXoVg6Dc0alMZM78/P5vbnqTym9wTaHTwThbeGidzhW9JdVezk04Wjc
Dnl9018PV19ag7AWoAD7vsX0BFNlmS+oXmZ7eY2mMCU4AfT3JCojzYhQbHdPtXbTFR1qcKFAj7LF
Pbwg2XAekmzPmVWxpKswD0LC3LuUbOBNC1ntFyTpanGBXMaxuUuv+4R0NiyPe//QIjFcrP/2q9O3
+5TRYGVNI59a5LaIb/6M4Jr/kHxAcLVOCA4AUjP/1ylfmx6OW3ftVu2NF0zvgd3a76MaNaNmGZDH
RantlXRCf/cX6NP+631/W2r2bbot51vnSpqMgpokd2f1iBmOSXDHllCuyTSuXintS0v8Tr+76uyI
PNxwW2TN6+uEoyurfoUthMT3Iwy2yauuFRUpkBPa112klQAMBNEQg8IDksklfF1YHLiabKLTIyq7
n8hqNZ/cNxk/RF8wxEFWgEQmQkmE6AgrAv5DxSOf0mYbU3E/kWWHrYv1ZOQA4JSAQvKjF7CeMAGV
L0L5kExh7CfMJs7/eW7BUXNB6KlMVpgeFqe7XidL95GMgsWLNapO0XUePoF+AxMB+cGDk+O0J+K3
jrex2bJTK1L2woltkbJIzFaZfato8cPekMcPRvAB2dnDzZehdX/85BI0ls0mjEEbuKyY5ViWDO5n
LIdZJsYik3MxfRghjzByfBvIcGvgyVlP36FnnesytOSDyVxQvX/9UyeNjAT51mjsTh5eGg6RXFnd
bTdRApJckw2HNzQXnIpK3dK59o0a6OyTI2LE9kyfqfjdT24cxVYoP2+ZE2Rt7ROL2gFyJk/Bjn7c
J/MfSIs+DO/vHAVqDrBeSTPBWZgjz3UlHXT0lxXU+KclZBqm6dUV3W84Cl/8FO6b11Zbu2adryOd
YyVT4jupXW4A0T1cGuVnKC5XTmRV61XND5nj8gC/P1dLyTAalXHxMn3202L87RsapL1Yb7puBRY2
TRwyutaIx04ztJCK5orDVWCOHEx3JAzoBJwj1/6SLn74/GYAA6Hc8FHx/4XX5fgL9rmk7pdmBwAQ
aWGu3fTL1iLZfjC2gEb34eoKVCSoSb6sNbJGtwEWKSf5bShHXn6jjBjBNzv2N1lI8hYNfMMFmAF7
ILPdx29Uig85WS391Mgo35mjxurAukeoHP+wkU2jK6Ho6yMsjc6VAIfHUoE9sxZ6uHB/j1L/Hk8i
EkLkyqz7lukzYtZvA9bYL7cNf14ieMuyElxqx9fupU+yXGyzn/DF0lpF+l2LbM1ik0NC0J9stxsQ
mfYpL9OqEvpW/FBPanXhitPX33N7lR0g2MPmx8UgnRJfSF9KaOMFjk2WnECO8+s+NfZAcgcUC0ix
W7+4XFhD9MDgcKnuHzturFj/93eRI+cxZYSViUc6xKpjkIvOyAqAMF5J4GMf1ZpXew4ToSjKtdLA
wJlEWseaNQQIkC71tI+nUyrDqaWkAa1QBVOVUKKf5fHIy5FxL1/JxfFCIJMrOoFQOVRSgg3XrVpX
ecF42xTPys3WLsZKeCs+NIJyhOHYwN6TESenXbsj2yiETA/Db/Giv1bel5ORVjQHb5BD/Z3NN2cV
2EAGyFZjz+DBo0UZwbwnOEA5eg9nP7292ux+utyOq2tj3kXKA9Qnrvk3LIEiPPukkK37qxor0ILk
v7/OMfMfMuOIJHpuwzJct9F4WJo/7Qn70315OBd21b7ee9cb5WAx43sEEiZd9seehNdr8udtyPqH
3Itf7vjbpC7m25txuZlV+wgvDnGiyj6HF3J7DqTQN5o3P16aweaUFIgMHBGH5iy7j+AGdu1bc2tP
RNteoAwG1cW1vT/11rfE372fd/mfW/l7yPOx8n7qlt9CnnXjVDeqim452QHtrNWzmhkVVlhsY+yM
ff0vZoZl/39yMf6fSf9biNqY+uvdYm7fWOvaenfRaqbDFeCHbVVokKbKWL6HTk9BNfqYjnN969Rd
kR49Z5v63tHMTwVwtBM7KFyFFCzbGCArltyCL2FsAhQaQiNyjzR1JUQYMUylOiHBNJ+n8aL9AA8z
oJamUAWlwrqoqrKktc2gbNr/uKG+bXTcQAiPE8NijKOx4TZK7zHZEB47eWv74Y7010qzBfrjZNVq
FUiob523wj48MqaVIiHXvOInwSM0FWdOADSJQrRLQML6RXtYI5oTf7iz1ev1O9YY72En7CZTVLc3
kRvYtEiBMoJIitApVKgQTKO3zJQ58rCHTrEiM2ApCbSncB9KEjRZvNdzwBXlrJwhdO65A5uYkILQ
dSwdkmT4d06GP6ku11wQlKAo8mVyUp0/F8r7Q7Qa6E3fOjVR9pyd5wGKb0SHsJTAzR4YYmb3+HGN
0qzOW8Stgbew24R7YUTpB8WUaPx38E+R3GqmgNkjKFzNFBfU4ylKKEAI4zzZs1uws1AKLk5XgXU6
wQXSqeWKVuk8V2hWgewG1YplG+nw7DrTwyidR6F29ZG+/af6gHLDN5L/CEUnW7pwCaKoS6ixamc9
RypTlqsdr/uEsckKPlB7BkComwIU0wGarHMuqAmryxIxpbiPJEIlzUGRQhfKhkQunBl8+nQ7+l32
iKyOWvroL0HO044ikIqZKXqnGB4hcEJzxNN5d6lYcKfKbxRNYc2QWYSWqnIwv3PR9Xw1FpKG7Mx1
9Tvi3BNlLFGwxTJjTOkszFm99WjA4yJ0SkfX9Rh4kM821vaAAN20o3X3AEvbmNT6ie5QHHByn2iE
NIMUEHxgdbmCyYo4K6BIdzLn9CTf/6pXhbySYCWLy0Qbdo8NpmzZzWz6LBtLs/fMiH9HJRU0VtBQ
YflHiDFZzIRBa09Ql/PEPJWe1uxVZHBtuaVHAJrpLGyVplWkVum23+1Xg5hpzEHN2W93wcAr0Jml
VGefzUdfwN+8JidE6QMKXe4ZBkVNNS001w5A6jDLwZG3B/BVvsUlK/ki6EvasqIKxK0ZQFYYXkox
JIauPlJ2xXcsvLQIqhdDNH67j+QvnntN/zJ9nqocXbnMYQI99r2BElEFiPI4RZcCM00RhoaZ7jDV
rjwxi5FDEylhNc58UoegNp7aIx3xcM5qaxWob+H3sCTb03eDwhH1oc89NQ3q3EU2grJLxbp7ejV7
6tlzTn8giWk+ecxWge3C571OjeKqTBNYgycPTZj89FlTTa1YslPYXEDDYSUu3f2YfAQSXJi/dOFt
26bxVsLzaNIhoAdWwJysoyV8YXi1+sze49GYpPT0zacak/HU0zdY8bAT5tBHf888YuHsdVCSwAza
085FSt27NittfwD3zAmE7LUn0WB9qYLguyFqytxL62V83fZhk9wRdGoDMhUUlCHrTHltc37qLCAd
6RxxkYp4CkkXeCx2FdQppHUZEfxlcBJAKUCNeaO1WhCiJ12HKgEj4ngv0tPIiQ9DCxFl+xFlmOZT
0g/I5xs24hVSvKf+tbsNjc42dl7M1ExtykO2oYpGVCwi13Jza+qoUZ4r1ieuw6VVx+iVUXl+JYec
40TGopw4oYCKbwsd/jYcdaS4WLGPyDJ/Q+Ylx8v+kV2sg0qh802fErbWKvhcOMExtnrHGLo7SoHI
/kMYIKxRppmfQ+rCoFZfwInbNKvgeo4+SwhrsbkbaGFtJjaglXtIxTG3i9bLfDP5XJfNBgSXRn+R
VIBPTfcUDNfNzKTCGWLctBbN0UGbkyE+3CQZSn6Jd46otTKXAfJp07A8NY1lM1l+LE5hZTed7ipB
/i4IAXMc6kTDH0VnuHypFsl10bcpF639uDR/IJMHvWZ/fokv83hpvPuXz50Ze5v3g/nE1er9YhcY
y6R8WZrR2eq2vfbSaa1xfOrRKuvbSc1/epHzTEXcKwha7zTtJ5/g4hymzQqE91NUmveg2aBu6hzc
Z1fIPaEErHoN6g57I5P0ftVWnfLFKGoM/AHQPaFcmApmxzZMoYiFkwiYd89f/pjCPeoPAeyesOOb
9UvgxYe+Eb4H1zb8heBkhwwT9dqmz4+hCQEMmB40gCwVkpgwUsj2gy0caeHs7sWXklq71vqjPrrd
O+Rkmm+Wwryv6xfDbu5bqyVqWf+XsDPtThQNt/YvYi1EEPjK4KxR4xDzxZUR5wEExV9/rq19zlud
rrdqpZPqRJTp4Rn2vYcwx1QIj41rvUBM8bINkApiRIM9WwNiwWJwnW2jJMbV4RQXnRqeeBizzY9o
YzfBxSAt7IoHLz6y/DcaZNUwGRTwC+SKQ4RLBb2iVw23/Tn2YuHdUDmskWZWRPL/XTecMfYZKb41
voX81nCfbmbH+WTpsHv3zLDmR94IqQa2eRj24KIyWBC+g08JZlYoU40znFHsxFB1rPFXaiE67M4v
H35IszLM+LIORuVglVCN3nX5BclodLuCBO7dCHJIlKcRVurYpZ/SqABKnSEx7jVmzKkA44dLbDOB
iLmpehYwBTLny+hrnDWc7o28uZ0oUFB64fWM0DTsI4KF67fO6csjSiQYJ3EVIWrdeV/jtGGQrfdu
T2wUQth5kCy3xuV/Vq/2axHPCiFvzO+jej5aYoJxPsdlbIXH8S2CQreC3mW1CRq/NMi0PQfI+Yer
YRJvjxEy82bWe7pMqiSU8aIXvK9fpOUrBhiDjdZI/RPoYicIrNUz482ZUcjp+uFlUMPOLTI/Fs9V
MjiCHcBrGSMefVmgw7Tr62U9OUcpwGsSlR9mEt2Ig/lAqJHV0WNcQ+o+5FM15uu35ci+di5Rgs9a
QCIDg+GUUhSmuUgAvZcF+S4hzbSATUI4wgGDxlurRGTdDXJ0+lHOqvcMtBrlx56RSQdCrbEX2J9g
34Ctkpg6MTvp59H+be43ggoPlYF5QGR2Be/CeQgHlBrrxbTkfw+fFR4jpoeRJvNhvsUKsojF9Tl0
Axgtl7qXk6WTlkF1eA39ntGrPWXRouktA/g9sCPCJd40b0K6b210s9Qinw+IsZkHU26OT9H6bfsW
799iHDitOqBxqRSHeeWEpwRws0w9zchtnIhTD1xYFwQE3aYUmTi4Kzj4WzKvrcC2z1i7cpxmnVLT
FuLEaaDq6IlaV4V/wciiYqJCEWqeyP06RNd+hfopVUAqWtrmBlqtty8+DmR7HJCSZU/6VtVRlcqC
7fntjlbu7hDANi4asCb0iYjN0qHdlE2fQdC9wax531u+SguBR1ZrCWAHVBDleK2ryGXXKb9GKmdd
+zl7WPMJVpQ9wT+JLby5VKYVbq7tcrAmbUuOKlXOK8epI9VnaBvVAFQDBJyAznOCQHQHHqlaVrEI
YWBSUVGFVEllFvVFU4K5CqsarXkeENeZlZT4TdcOcZPNKwXo++D3tYoPr1uMwauMjcf6pi1JFQ9Y
/XZXPzJKomoFQ50Jk97yVw2TlL743tfN2IbwUWHLFa65jsA6jzERGSXVblFPHuMnTI0G8hWhQipa
UyIHY2U99iqklJ6F7oHqHLOBxoVJLIOEeE8G5TcV0ynXfFcomKpApxqeyrUH5BUqjKo8qgtk3W+e
yBzeTBdZYDP0jejcOEP2EQgt4PTxZVLZP4K/CZgWCrd93YH3bJB+mUgsa0146mTkHHknPnMzNRoV
slXSe+xFisOyA0kArEl0Ab0rbaxJpLD4TO3LbFr3T9DfgGvbBj0+PBI+tiM4VxvopXOPtz7tG6hW
4B5I14n5a3M/oR29stWX3qytVRXXR9Pa27t6pbeNhaRzkpFNTgiNUwQBPQCqkRp3ApfoMfcrzOoX
bBrPX0ekKY4NP4QWFpb3s7JJm7jx//yNh4gMUL5VAt521dD2lDJ1hXSmJk0e0T80GVFjLp11LwO6
AnAGZFo2wDgBsdyBEE6xXtCPA4RKf3rnrvwD2bvgXgTSIF4lZ+EOX8uWTNCV0An9n/SqirsBu9q9
P0Sr+rOYWsKzSK47MNKlKqMK0+BLCwpJfIy6ULXN7L75HWPTMZRMSbUPHcfjp6HJOOYTOFdr3i7q
jDAR0WWWrHuE5mkGq1Xw9kVrP2F8Wn4y633R+ujIT81yT8z7VfPY9sjAatb6VHk7WMpz2sLkRRTS
5zOrZsptv2p7In6ofaSNoqfqCEFCyD4VFbTnUuoichlZ1glneTx4etyM/hkYhAoIc9QtQKZQcQGi
GTiDVlznurBCMmA48scJcmE5/etcWKKqJLqwWqdIbspN4zVvUuGdybfOU/ikkErQwWY5ul8k1ib6
945jAlxLJ5w3ddsvNHM9AnocxBBUDyQenwAUzZA1K3YnVdgtx3gJxG687TB9oAdSzYTK/v2ec6/h
C7EkHOsjfdGqxLzy1Via2655vxsnGhM508DnaX3PalHHaQjBbGbtcnTqRAI11Wq0ATeLRaPWSvx8
FcSl5SanG/GyGuPj2vpdYbOcl5ycWL4JbXVauIbYacgVWtPoHnRAnbr+Twg+7S3+MzRou78XKPw/
qE6yql8w08TZlNWkZl3HS/AJKiYAP2tIvaJ6J2WQA7nk7ay94ypxUNypud3LQB4EgqjpLibiK6kF
lo3jh7BhnYnaF1ewq3N6YNCAftxX8Q10zjiwqPGyDmwTl02tcT17cGtXjV2jFnosBIGdet5Eq0eV
5FgTLlsSZAG08ApXVwtjoKhdvGXNxwYgBFuu6QN7kYTrDnq0AGQewAubtFhALwA/9IFwqgWHiOrF
b/o4/V3fQhH0hbwLpT9vAZeBxV/GYvyzwJzUJo+lrFhpDzWH4AzBB2KJFSy1io6QQ9HYbR43XVDB
GbtvFaQWvfSlbLMe1gkIs5AHgZ5KD06c0Cqtas/AMkK3hEaIBC6/KOEjWyCzPQ4RcvsyqlgoocWY
itnpMCpWI42FGkXxh6CYEdjP6FPr6ij1ZC9jPNrF++1XKSIIMVVxT0ipyiTiGqgMdVbpsnMbCdi0
mSiaPFUu8wU9d3pQvDh/zxkzGGh48h6MJIGbgj4f4jHRjjTSqoDxYJ6JUyV+Ev++3ClIPKEaUMUb
O8EeYupEZesOed6HB7ElxbE98EwfGrtegt7ygP2Bis+kqHJq9r3UAhOUsf1ez2FYrjZSip8StonU
LFcD9Qp88vjBTc4YRE7wSR1IxhLJ2ejN77wc8WhdcosY7YUka7CH4srw/mBH3UszHxVS4CkfaTZT
Ger0NJUomAtoWiFSeSY0t5V/FBCqwJfJoKarobIEn04r9zS2xL9r+pNVN+kmRP6FwoqFSS+aqrxX
XxP8H/SZe6rDQqy3HfjpXWssNrrmTaLlFXDctE+RvjQl04iYMhj9uVeo/qZigGrJtT2Kda7v/KzV
JZf99Xa9IrNTLlLRsuJbNxtdu9VCZtwkUy9g3J4i5n0pE+S372+XzEiMXb5JDF0GZPkMmfHu6t94
Ng3/fGT3su5/yUL/d2TVH7ru7Hxe7Er/JAGgTLCxZfwwXuD4eG3J/q5wDU64qBRY27Kq7i8aBpqN
en0Ew2aGJ9mbIZJdHs36ZHxgUNzoxpjOMx8nxvVeRZ/PyRwcfv75oH+vWryr6fGZcb2fdI/1cX00
zM1mN5kW9SzOY8IsZDCBUdyuL/mLB1KE+gZ3lv04aW4HNhWI7WBN2lvs4KV4bkE7PYbrF3Ldh+5s
HY0aDTJFmaiPSQKGovOGTz6MOzJaYP2TEwqsxXIKQTfbpCPlvbJWF8FNKw/YODBxbqwH2JrQOxHg
YNaxkpGT0t/cKv7TlCiPVR3TR5LoODXHrP0oBZ0rRb5PEoPEk8M82T6fcCG8EA+FjUEjowuE/XTt
+Gl0LsJKx2QSD3F7uKlOy+1bto4qsHJy+/n4tIaE53OJyNNwnaBY9g7XWZJ0Ev91uY1Kh7z39cAB
EFrhib9rbq8MWKe/PBQVlcl+bXr3M/F4GDyfe1m5e0T8MlJenKu/zk7JsV/upxcWAcak4jT9AqQK
3CA/1CFdbs4N89Tzt1HNbV4tEiOLxgV1PIZSl+3fdOn2746HK4pg0vaqXuWnlcbGsxI7T63q+EXi
Pda3QT16wq01iW27/1Wbbxq5AXABmnMOAi9qLJofctNoLtte+ZFINY9pGYkozSb2jHj6wxXDo+zw
t8v2k6ih+qhn2g5Up6pvorz89wTjvN+f3MRd+/2z1XVW8cb4wpMpum1eit2zgX1ubdPL136w9Ed/
fuoqIjP9uF//2rGu3y/3a5X458qqtL3+Ka2vqAC5TXfRWlXrbobpfmu5bu0g0if1Kkv9U7xK/zKz
cv8/T71drVUqNadWNdXJ/rL/srI/XA2qwxOsyUI3oBwcHcfbz93IAxZeD3b9wgpc9V1V7PucuvGy
uOsRq09HAncuYR24+rV+acgcNGDKOmvgq7EjKWZPjt21VYxvXaSRbrBJCctByz4n3ZeQhMAzWxK+
LWF9nI4DM6/Kc/WCQSCG31XvPR0jPaPo094fnxCofZJJtyqjp+X8/b1Y1H28bTA9NGMsjd/IK3CQ
TiTN7G2dxybeqmVc8gAGadK4buvUvfDKPB06RUTN4uV1+XkhjaN3YYtTD/Nrcu2ADqnLENoH955u
GbGbHGEv31hQ7mI8sLJ6STjtExdCDsL2NF9hhOvX31dBy4iBignWQ6rt4TJCVFg2xFW31n7pdTBx
/mx+E5qGOXc0kU09mQBZ4zy6rej3vE74nX49tye1+hv4EnAWWu7KMjx7oUNGZZCe35ej0m84Bn1g
Wowg3BntSngBw/SiwifqNqbDTBHxI1c6TtF6ZwMsMJibxe1F2embuOQvkRMC6sJYDtd7sKr2Yb7s
LDsHGCp1rKJhYg53B1xkk3rzGe87UN8ystB6BrYHjtonasxIWAAzGsFadONB60rODzfanY3PlQDQ
Yzwa+eEq9Ap+nJuNUYIvuNIF6xjq8qRvpoo72gWLbaNjNXrIPmlF724dd+VFlARM2+C01i0w7G1w
I0YVyH4WzzH7Iv55tcKgr/7WNvfEDuyxxh/a/UUqSmSyJ8jJH6MuGeJXSHQjlxpvUCw1L9HCmOX5
6BKvM0JsO0ecAFLS5vxyVi76h2vktY/LhhWW5hMGpTljzap3ebPCtDKwv52EZonj/CGI8MU9xB38
98g26TC3cMC44ORS3c8bRt6oLp7MfCQb78sJwXmjyhQvXNQOweu19X7k5LZEFgcn7mNrD2roRKfl
c6X8zq8t1gEf1+6ttZ9bq9DF2G5eFCHt0UVW1yzfyjcPWfBLmkU3sF7V93fNdGDVggLl/wrpfvOy
jyrdHaAvhnSD/QBXGzTY15ZdC647jNO89noOQdN8w2LAjLP+4vs4pgZ4C27dYtx7FWn5yJPFNIQ+
eAWe2/JxMNqawdciMkKDGZMRLiIQ9QXyLyM0506fWOFyziz7nsTpMld0DzMg087XiVVgawW9qOsS
QRRXwwsptxhI34AnpWo70pjI7mFlwkTWe6l6+FDdZLAhGd5ujNwvOIzPtzCdAoW3sNjrrwZC7a06
2bP1w5iIsrFZ52NIdGseINID9lnR6rOYCnCF/StxAqTaN+C+EB4vMUGV0P2mTmGQ4b7smLggbJkz
EAnVIia0hYk+zGByvkM2sRDkZa0M9rzTrkytrsQjLBQoDkUCUauAQsnn4mXxcp0a9ynsbpCPD2Me
juKNSDbDGu7OsbvAGT79SCAmUobb5JzCmWLdUbkjO9nRE6PRYewiLK91TKMisq1xBSuvvoNNxhsQ
/q1v1Tp75vfASZDC5aGt5LOhYhkUv8Yhg3TnudkB/C2wP7xurSDOxgC3VR5nM+mgDDlEl+dNBWfU
a8M8hzcfk1b/EFZowkQ5AIQ6cKGr8QVayvnDaK+qUcV8qmzbbvKyvb75THSc3XNWNCwuzrpjEdzB
CVr1BTFtHpztSyQxp2J7sV5lsqZro59HgGpS280ujGm41afwyK3gZuBPwFYe7hNbbp0ZZZ8A0NSR
UElwiLfJ95+Hz9/buXj/N3zdyVa/DF+n8/Zkb2Xn0llWw5dXV1a7uAvWkdWQf9c4xzjL0qhCch+a
f2EQVfzfagJ+2bkmFb/s3HPOvn9ZLK7jaw5SkLcLIkhAicSy0Fpd62aAAVbQlJ5ftZqHYGKzBGYt
l8Vrh5u+WIbGB6MNNnzXMjSAdJeR22m80x82LHKXc1plOkphjTJSVXqK2w5Pi5ZB3kvfOVJTYGwd
HqcSxt5JO3c9DpRbVoV29CD6iLarqqsAbWl6r/wsBD239xjfM3RGOLMzpotBLDqAII+HEEzHDbcU
oZjDdqI9p6LOyBT6wQSRjF26M63k9bEXzF/Bs7S37bd0P+s3aYNU/9Ua12ctvQN015paSJgg6wfB
WItT9CH8TXThx+tEOZNMxDMOzI9SxcazLh/YoNAqGggClK5OPFG8uSBnCcopRxWM+E74UoPk/bmh
ATX9mKjdPTJ81gkQ1qtVuHv/vtmmtSm8zFrvAEDQlreLqGxDMKKqr+mN83SOiBvrM13iFlNJRUf+
gqnA6e00xdY6GWFNVWcidLWCw1uqrlpW+LB4mPtGZVy0rlHKpbRCO+RVg7FlennbD7ZzzboO/UqX
Hv5GF9dK3MDYhKvYYMQ9RTvUxF6XWXVBPAfGB/4T1cfe8mXTuRB0e+2MDQaizbDCQ+FCRrs0yq+c
jqGxYsV2eN0NqxT4b+Qbb71gNyHPL4k3hBsz5YmNmBbyuvlaPht9hzBYzOVvkY3T6cCLPCJ+cDb+
3AOHOa8bGU83r7Pxe4tEuCKU7+CmYc+9Kv9UqA1dQoMgZ4cD72ME2Ss6lVMjxXdzRJ3+NjufYbft
Gux3+eQiqLN51+ZrM9n1eGXRqkVz8uaM74S0goHdpbA8cnieN9HLZ5UanEmrOEQLalvncHIZA9Uz
eyll9ut1FrMT05+hSQZnSqgdNvuvlDd6boMxhsgogkNWoBdInSMSm669fFA0SuZdE/s9fd1i/Pp+
/Fq/bl/PXyUJN2t651esfAIEVph0RErXsbESXowWsYfnK0geoMKB8ASXcW5LHcLsXKlFELx0xnLs
uWSfO3yjlceYPBGAdpzYzaJHNBFBUMBVRAdvvheYYR3wLmsfemcTg0EaBqwVQLDoedtYxAm6WiVc
W/uAwCqvTimUhIxgWd9QKibUpnMm8n0BQIR1vuJYsk4S5eR21iAvMHMjWIOBg1w0bnZIkCe6OLng
z20SYlF3QDhE7jOnk29oLLGoV5ARhxPxqk7cD6dgkxT3vJ1Qtxumqjw2bXJjlVi3i4hx6hWvur47
LrkfGRHXrudTNT/N5NvcSyghz1TWWM3MvzjWej+Xbj8ezMqPB9O3NwdnX+IspsqDwM4Hf16PKYQc
eFBO3Y6FzdFJYURaUMKjbQNWifLoSjjwbb/sQP2AROkXqRvgsbmH8gMpELjUgfgiF0Rj+qA7lk9g
9RTde1BQAAWlPLAoh6qsmXf8e51G1GQfMoHRvdERHaAfg61P/rq0/kuPVPmxZq0tssOtsECZpgSJ
XUBsSnLimEacwtUoGcEjZ6q+Yarm01skwfYZu8MvJFq08aC9jCeaDRH4PjcjD7EmDxBLALIR/uZK
CaX5zz3nHbL4ZZg8H3cXZ3FMr7g0clOGVMqftytkMqL4VZLIq0WrqXDuZUuzHzLJL6F7ig7f56g+
+hrRWxFUQsIED+C7coVNgkKgUbJc1ZyK+QtAmvfqNbKYYBH9Og1j5Viiu0JclozzjyuP5HzTPcfz
frcWzEMivNCk5VGfqAfM8qvEUrGYmHZKuvMFyoXFwIHPiPvoLqoens5WAGca+Z657Bkv+ZQuupth
h0+AxKZZWJG7rRtu0/q2YHdsoNuh8lsOXK+VvVWZbt/ql7zrMbVurDJN2munMLPnCdKkpO5SF/Kx
UWIl4lAnzMYG1dtl7JUBFC4IYFOPEYN1gP+iBWnavcS3aAPLZNNiTTywSIrxyHyIOIZqGhHgxBC9
7LEUHl033do3Xjdy6WHFlYXvBsZIpB12yASrEy+haG8tZitReY38F6IFNllQepRG43SF8nzN0uId
+wWMlAuxCKGWXaNLn1zBqGKHZ8LQdFOO9RtrcsUl1Vg72WG1q4iYa0TaQXMxhQmy6RRP+et4tAsH
g9ksR5+8F40ps4IbzIglvdOF9WsGHeaGVVk2Tj5X83M/4974zVoWOXZw+TywEBxTQ8anNv3atq/V
BmMBqX5xdzRIaOGsV6eJKwgiRv4QNojGHo1WGvegvXhvx087vBJTMCNwAL7MerAGrBua8a118SLr
Grj1StfhPC4xJxgru6U3/mrAA6CLzCOmIBsG9Kf848b0bCOm2Q7azt1eM4tgZs3sYNvZXl8v+6ca
02VINPA/cH/tEUKLa2U1xP+cJO4ymhMzBzdLbry2bQUe+v3LBL4HBf4S/lOQkQXkRnCrbhQNWT22
QCU+3fYVIcXbmdg4qZ9k4VGjSp6+FpMDVB7I5ut6SckBcvM53va9peghDrXx4O6D7rTPLJasl5wW
HB6ceGP2l160KTvZ8QnpM4vOT5cYjMGSjMNxijcwxnRZE4EjBHWCI2KINCk5FjQmv3G8krARLssJ
h7FiVurhiF4DGrIaxJogkKdciiCLRL4DhVDyj4kZfQajFvxNZCVfuyBCBdqOCeCuBbPRYPRFsHg4
ScAtNrvutdL0EFAyqamT4Bi2v6FaDYdDHskpeVtyVTcZKOHjkoEj3uy1ziOaeWHJYmRY+QD4CYtI
kUkkdNYvMDGZk2HrA3wGnvNCESwiUEjevaQLkSsC8zWyG1HUnITN5yZizGDcCugZ4R/WuO0XVq4T
GvmOG0qlhmWE3GC5qlrDMtgunnQSxA8w25jDTMQa/uMKE+7G2Mo6aN5otJ4OwVNr9JFFiFrjEmAb
olEWpTHDMV+NuAE78GPAgNuN27yjP2G5RPJgFs29YMZTwj2A3INtevD9+RefYOcn5vhzxPyB+W2K
annNj8vdhJky3cuNIJFd81gJdnHZd5vem8nsAYTqy0T4ilN6X7rJU/sAQsYVYF3NiTIrL7t+e41F
wKWFSCNM+5W3gm7i89pbfVSpsCD5qnydSft8LTtbssEouTSM6G/Ife0v52L9KLVsHX+ZePlqN8k1
HYfMzzImG+0/4bJ2/PpiCp+1cWjTlc2qHae5fz4yS2ssBrfO+hnlVG/XM0abyWKwQPTILRquxsbQ
rhd9q8lcEAlmlJKOe6hrgrND5G800nbR278ye1PimdzFyWZLnhfUv49/WV/iy/ffgRPhoA0w61Vq
brX2Y2Zz3J6c7Lqybt0V44CP+CE9t3Y2aBPpI4dLvMeuyR0sJObZ9VY1uiYXLUZ6RurcLSl4n62W
ZxTt24LFhTvalh3sZU79W3GKzizPIaFt2s7Ra13MVz6pxCWcYa56PQ12y/2Ts64v8g+j1shzu2nU
Ruh/XYyrTuFiOzOwa90QhLF+9ferdg0S32mcnUdWMsydsmHD07drHTMbnSE/1zrlsmfvEBaA9Prk
E6U9C3X1mjlY9XgOioIAqz1TRowF8/faad3loNZFiOLYuLiRl70zBGZm6+aARkHMXDlmYC46C4r4
QDC8cYmcfu9N/KUTbmoODxoWO2h7zfc1FVLnJStn6ZXJ0ebNtr9Nd7RbXaLCCWrHsX0+1XPQKBtM
6xZY1QqAxYLzPK4j/1SNbxe6Y0AplzBvzq9/ga+HjzDsOZ9wkv2hRr9FiJlR7rqGS1G/nzgjxEor
+xIe0POq1NPImGAuBty7jV9HLb1kQbPHQTXFThog1IFMWJDHmcyc/SBDYoIHkhucriE3IyeZkn9Y
FN2yzuL6vN7gO3Ia7VcMdsfoumFcv74Z+wafmptmJyfDJzef7cWp5e7jvGZ80CNbaRJyFhw0Z+Du
GsWSERbuyDkfOadp7r/vzzsSzyoEJzBLiXn/DSXvLTidIpcJhvWRUW1HvLBkqrMMKr4Z3JDsXfaN
q7uODu5rCkuclMbLcHUivg3Cf3AsOB/biM7rwf4Sn29esMyf/rwMr9R+g7n865n4Mem1d4fEX2/O
l7HkPEYVmo5YTQbSXnFaJKN9sB2kC9JSQLINESgExpzrq9ma5UA2lC2yOO3V5pHpvVjt1Zm4e7Kl
qMzkPFWFnyBOH7h5BL8PfVXGAkI2ymTcs91lsomLp1poxflwD7cBPVZPfHktMw6NpK1Fhkd94GGn
LscqTAlgki3jsiN98hYenRh1K7hiy/aR31L0l9JPioZpRuKkFVOtLkR/kPXSgeWKzJEZZnHpEC1C
XyIgyPFDREe9B0OXN/1dPD9Bd/ICkTITnSfrFDH2TBAUF4rP31g6zt9uzY9Slp1Zi3TpHS9jEahE
s3rItyTa8fDb8z9MZsFSHph8y+dLuoI1V18hFDCMAaek+65+AxOP0P6RUs8FsGBuiiclgxJwUgSl
igUQ2+ovTet3esB/Na0fw2Jx2brlbnFC+yshEK1G1BbxoO1G9i2xzV2WAp9HQhfRYKDDvIqw9iC3
STF4nhv161z2JSJRCZXST7uBJGfAsp62oa9HS7pMctrTHk7M41rs6ycAmYd4X/rijFYokcUOKzHR
O0pAdXnPHcanVg0fIVoU1BRp+so8MCZikImogQ57fZ+fitJho/yu4RHo0g5l5ycQUNpkiPl3ycYZ
6jMoTRLs3y/zBHpIlW95y4nodLowxTm98KHyLeImqBWCuUQe7UnUiXWsFmzMWfUi5M4hVYlulrxL
rC5BiyhDIl0ZXIMqVEExxMQ5FE9MNzEDv0P4Tf9Mk9SX6G1yI9827mTHpjP+8z3+DWPk1zv804Q8
2W5Xi8qWAXW5jMypBfF/HWb7OtW3CvN96y9FZe8/rDUPU3jTMasY2eN8/tPe3zuUuX9MN4vx9KVO
WG6vw9qWvEIqSvVxr/fymlGXYf30TvJ7xKudXn1cr/fIy3wiL7dFNa3BMiecxPPZrA9hAtgthiJx
i9+YFLJ876NACPvhd38S/WWGqCf116K0y4HbmCpXTc+q2WQP/RvrXFVvi42TnZlF0zEurOB6jC4E
jKZZYOFsuwj/fFes/yA47M737JrtmnenEXUsvwAE5fLmrU+X2qF7TMkSM+kSihXBigwrlZc0qYbu
mjIklUrLnSIDMVer8EZS1WWbB8c0DVeber5BRH0l2Wn5nRp+tC7+1m400/p5QXzq9F7VRLSNz/S/
j7BYuGVy9NxijB/zrRLl3xtrmJhkuB69N6NCgGl9822QXkou5Ka5PJL7BcPtyT+MC9bkVEuyGEv3
y4y4YQWn4sVqr7DcAaihZAtIk0e3d3tgo+BoJkHeW5FUNk87X8Zhlu5bJflol7DYdY5IshNmfaw5
7UoQpnGt0vVOL6ikbsr3G9kkqiTx+haDe5RJnJ5Cb9Fo7GzKZUloEwDc9AjaC/s5wCoOM/MqwgMK
ZZObQ3HnAleKohIlhTAvwhSR8SnKDMToSl/8y/02q7+Hrjw9HDXT/49tt7dKvesyL5WZIF3o9kUB
GJLrSUWojlZKQsnu7vatKyZsoTiHKjus+sbzsXuYsuZEQcImaDihQ8rr904H7T+cf/G3I9aPKoxU
eBr+ZXSPWBWTYLEm1b3Le1aOvfp9MVzBZLxbxEqQLEKAPucuDhYyJbIs4BBqXiYQqCF304cg1+aI
j124AljtezJYvr9Jx63vfzSqaHq1D+3VfbpPRD5EuXyEfCxb1w9yIhHa3uWU6cvpWx+p8hFe0NAU
0Bfupug9xRF9UC31QdLE6qzFLzXbm+npGwdkRlqNWtr5hb9zBbRpqdPo+s/C2NiHTkMyZzFb76xV
riEUbS6OZkhrfAJz3vIQMQOBMpvHTRjVJyUuKTMlvL6gCoVZy0Zb3PBkskyFip3dSarSd+sF/sSh
6zwkGtUxQcCQUlLEWHai83kUybZdxV5JrymVpcmltoDtCSJ/aLo1xFZoF2bDedbhaaKnY5Bu93JX
i2ooVpsREVcsVQsFtdGUYc8atqw+VFtqqphRmwF4FF9Yo1PefsxVFLblTfTz+IF6FXDSfBW/nvHr
I2+vAbiYb1Bcih9eZEYdnS6ALnaSRMxqAsrAL33qB/JSirdw7RFD8+nwaaGUwEgVF1vcd7/pTR6M
eTkAiYP8INvDmY930PThHGMteCXtFz8onClSno+sjUZWk1v45+6drQyV+1OTDPG7mWR0DnBNmi4G
FgfIy7jT63h3a+JtIaizgebHCGWv0LV10mLr3w0z42Kud4o2DTbP0yfIWqe9/4DLz552HR0TAzj7
AciGBc4WbC9BgFj/8kSweje6G/bicsY7QmdVg1t2dx1WRS9mn42M6ACv/2F1SfQmxVJJdfWFPBhn
Gx2LPlfyB4ki5GslHi8ZLzocvXD6h1TvQHo37kR0aScyBA9SUzxgfyLUuCCaa+jAROjWMe0/dKGx
/YhLlIQ6CxUNm74yfbIOf3tMRPSzirWndqazZIJCYTHD2VTscHHf8eAZ1GKP2RUXtxzplLQfMd81
p9FtcFtG121tZiLKeyPdIDPhdmqjtG73s6bd12ER8mFwyXWcuthEkCJyPjV9GnYtVoiS7CVlPqKG
opUN+2EfuoeaT5kII5Il/HujfukwpUcIJDsWcMqq6L/IZO9zQeOKeaIKq6a+nh0SfbFb3GPTfAHW
nd3wvq19VkZyp8nn6N40/7MgDhtT/Sstrvkpwy0TO6eUWSXcZw6uKnuez6yTVnmOdJwPKr3muakd
Sahym+uMdWIWj1CVSIHH4UtRcW/ffvP4osYs4xW11mQGdsjvPLjQ4/U46Kn83yA70f01EKxb6Krp
/u60sU0/Gen/5KIuix7ocnxbANdiw2jBVu3uEFldJrL1VQjdwxYsOVFdLJr8gz0OKl/Vgm6dG7Vw
7MI6y2Wg2blEzbK3fhggw8DCwKN299S5NjVYo3PWlHiJEk2aoj3FaDVK5eg8lnG76DYhpKiewdMW
t/zCfFriMujTsJe4uLeRjTbsMpc1r+7Qoq7LzedeiY+P5OWtm3Bu3pSNtupRBcXTKcWc6WElJHMu
WTrZ+isVrYcowfmHqJ3gFOSQO1TtK8vrXufik2vioGPoVGutz4GI6XhB4Z0mx6czG6Gj9ftyFZIJ
lGyiNii0YbAjlebzeywlsPlYYOMqErjWGHIyBgeB/E0bgYfvYkEON4hX9LuWGbVPGbVZA0S+aGCP
HXjmnQLVKfumabFxQnbgerbvJN19M7vT+PVmUnO7+qiksSGwVJbifLZPZU7H5Ix0IxZrILwTq/cV
6oWHkb2GA/UCenRXM3UnalHnOTqnthQpPMRjtTkJPHiN/lCjnwQYanFaqa5bDI0arjRQbe/jiTUs
sPc16MjosvRePYN+0+qtZuq6FfmHBRcV3EdvI2UVNn0pY4M21nihRTZdDPvjaX70SP8wFRAUad3I
+PeqaY+mQQxYE73NfqXjvx+r1febyYwnhdFw+6Lzu49MdJwpQ0/JGej88PPFzOTAClWjt87N5wtT
IygnaR3+kcZGvEEgIeFiKy+MWlsuwaw68bOyQS54aLq1cNX2aCQ4fXHtE8TaakiwSIzpqiVLbFaG
6LglA3Cwgdl37j0EN+o22nYqfW5Z595v0CK03HTiPaZRtHuM6k8fYndQt2k9NBbX9qb7T3+FCFjy
BEkWzNbpw78NbUj7ZkvtP+WBSZvLmVau544aIeZXNGA1erUhNQw9R3pdj4AMCNRAJbdQw39sp/at
T6K3wxDjbshC9K/8YKRzUZqSvq53H2d5PahV6EpKEcVQzsjOTdc3Jdx/lGF0w/QtwEWIORfsXt2D
doNxGv0nhzSWMCLhcCSJ4InhMZfeawVbQ2Z5km/qy+89VCFYzDc2XWlD5KAr9o7EE6hPkHDcZRq6
6jwJ+sIiiBuki3QC83sY6fKxDooMvSyyjyg0sqWnlPEEBQgVaNLSAJFjDJ7hmqhDsAY1DpouoXd+
J8CQ7rHIkDjd8BRL2vyhwyOLi9gjgAB9yLsq4BV6CCh/XFzFEaifSHq6Tel7TR9HX6HXea0vfzh6
KdoBCp3usdOyWoc1lCz5lasNZC+KL/J7JbCCGEISrQpeUD2+0k63d+9gCEBdo4cSE70JPvwvuqB7
LAVqnzStsVylZTe3ADOS+EfEItkKH6qh5PQpunpIEU93ZhT2tiixQVuRnd/aIkrJ8QgCEiTVriTA
+hbG9Pg/RCvcC79XLUM121VLVus4Hr7qtiT8JoLTw7m4aBcY3upmKYZKkpmsvv7WVrpxuuk69uox
rCLd1T3WH/TyMT63dU/1Bp0IiAvSU320bpYkvNxC/E1R0gj4Avf5gBzGnbu2tZkUvqsucQLobG7k
YdWeirtF8qbLnf6wn5A1DZc40nL417Yz1MXZtApqZU/a3iPjEBdu3AkqELGS8YHrjDk0raaWI4uW
V0f5wXwi2HSrQ2Tr7GDVWk85kWGFDAPpox6iIq4RR6r2u2PHHmHOOhgSvRC5cEzaqYHiXe7Xu+79
WnENOS5dFLHS8vud53w5jJMOhvugnqaiVsFe9MZTd2WJ5ya1E1ruoYyIAaIQNHskJsh1mlvZvbxo
FiSr7RWXfsmx+jSdCnw43ej9VDdduqtT1yJAgiyw4eMW0dkxOVKfpZmRnlc9W86rZEyrbvYi46zH
LX8cMxbV0Cr+2ZHujjvEsxp+5L2H47qwgOagZIIocZdO7HEQmqaBo/F3Z3iVrEptgDMfylJPPtr7
qR5VNTQ9rGxIH8kSnJvNTnrQAZ9Nmp6mDDoyiwndkY5SjeL+ROGcTvnjCdZf7wJfV52hHvAdbKw9
NAElvFCk1xBn37/MWDi4x3BKrggfJepdFvE0iH8nGbl+CnJ0CM94PJ06Nm12of3qKHRdALZfM+Bp
nMVjkxkR5puvEjxbTKyZPDMP7tfih4aZSTVj5bIn40YtITRuKhtUM+d/PPs052bmD8Mce0gfPo3L
tErKZ3eQ8Q7x/TQd1/uw8Gsu3v4MTEDk+4nzKAgLB8j/xSVUbfwFiTrvy2KxJZhr7G5gZ3QvyB6e
8umGkOjVlLoW9soQAlyZ/5jhrePXD6+1TRN+tdss3s0wmR2mZkwYEjKfzs4Pt0+EV9q1esbDZYfw
IQB+KBphy2xP0AldP6pEW+2jxbDmhuk4hfc+rTH8pN2calt3+3WZneenbw5iUzYPkCqCJUYOdljz
SMPYQ/l9dvr7NzuodixS5sjQhUyB6UV4pmjFIS/Dyq6DdYY/KdG0lLG/WIc38JBz7NxCk0DsNCYW
0+JUoOOf2xf/LZ2uLkHNivx2njTKomGDuJ/6ZhrhdLy9NCuk/L07qyiZ/eWy/65wYJoVxyaZzMZp
+Af+tztsrPN64+FP6IHHnkc+od1OP7Oj3WriLvpZJXAP3xShVpW/IY/uf4A9/D5/3fWPG34z01rt
9j+UnWdT22r39T+RZtTLWxcMBgN2aOGNh5BExVWymvXpn9+Szz3/xGFgnsOBEAesdl27rL33WrsG
2cz3E/AEWa4yWFy9EhZ0g3pFEtKIS6AUJmWlvKhoUaR19pQHyMYisuIugvBIcAy4Y1pKDwsE5R2E
ZlLwsuIuNaPVV+lUobVCI0kX4tCJTAr4VYlOnv0r41YhOpGXWCHwnrcugdhJNUQM6gp6JP2Dqyeo
6Wh+4ff68ON69Wija49jhDFFqUE6gV5IVIDpLBr+KkkTxEtKCN1L+ZDE4MxPCUV4E08y2GcUqODk
MXzY6rEGUXHEsqryReL0VyfviYiiweav/rN4sg04pReEjyg2SY9dfK+FJvWvk18nAteA/Jl5fWb2
NYUNHgJUoEQvp0EDJj0CM9TgelY9jBPAG2gNKqS0+FIYa9j+Ik1Q/7TwP3X0xZfZT2V9LYOILdy3
0LrRqSehjL4qSDLqXc2jUYpEyX5iUqNQrUI1NZHMqxYmplORnogkBFxZDPnxaEMJ7nhJ+yNfk2l1
ubw17sU/wCga0+AyZkTzC8bbv6gTOM4HZuevVSi49A+zU5fJqtjXrlhnFb+rcuK+ArRhEfpEmLnv
1xLMELnPnldOYao04dVnrmWrhBnIDY7BjthNCZ3iNdbH+vn4nZTvh7tHuF3hch9UXzdbSKdIxcpL
Zj1KVl/P/Xut704rZTWBQrjLhn3k/Yu84JdaI6lpXote+L+IkYB3yYqSD4mnCSQLJNA7yp7xtCWn
3vVlPZVMVeJTMWs9evCeVfGyLnPV/X6pAnuYd/TgiqE2AbyCgifhn1ckJ0e2nvJ4Wk8WHqyaDp/J
vdp3ehG9cOKjXSd9IMZPWQpq2Tw1sds9FyastQSpctrEYYt8FM2imUtEIi98vBADtYLNDTqY/bq1
e0ppTVazyimtSQfZfldESmeoKFb0kSd0q+kbaV9LUgoF7AtGsv0XjapKe0E81SpaHiCdUYWWsSy1
iEYIVoXvTK5AiaLdsYGjBPaofl49g89WZTAJ5QCilCMhSt5DYtAJab+SEvbJ7CmfBKH6WdOX9NAz
JP9XP6t4owKak/xuL58JLmXeolUvTuUTT+7pK/0XQswy/K9eOP2zfoRGBICqAGJd6EJY5qf6HIMh
pzKdinbgVv857Jw/xXKh8/ncC/SdOmc1Fgcn4AUmU90O/S5/b4Lt0muy2FgTKY9HMINuOkotxejI
rWUYqntwx+0geSr9a3yVm71SvNjDGXRcfH4W/j/Nqqh7MjdL44HNVHnonfUXtJZlbJerdnuTw9lA
+0N0h2DrW/Di4H2/ezeM983NR0q3fGwYc9687h6pSe1/7H+wY/bPy+9JPl79srNR+SN99MXlIUtP
W1fxNKZbu6C9Opva12E52NzVs/bRv3afzeeC3bGifDTYh+N4P4q+J7vhFmrXRwzYlLGcy69qbv9G
On9fZz8X+ofJyRq32RdHJuRqYoUuuW1gUys28ABbeNv21XR/pdW8Rtku8vML9E13u/9frx9aFEWZ
trYcywkIuM6MnrFMqixPkuDGW2fD5RISmzWNCs3c8Ed+OfW9/Nqm49KGBmhTtQPfe/38SVtm9FE5
+A/nb52dwbaojcxYme2DC2up7KjKLqoFUeN5jyAPpYuGT9lduXzBAifnL8gIdlaRd8AOMgkZe7/y
UV6WUHNEtUlSlAXhYl+v6ZkiVX2gDsOPp5RteqZWz+opaU/gpnMhPwh948UO2729rslbyAl+CyNY
XhZiNlRiIp8NkxTGdXmFmf0hO4q5nGZ0qDDfwZy+pAyCC+ZQMb/buxxqcFiBSezFWm7OPKyl2X8w
6sN+F0ENbhpiHX3n3yZ99UXlFSpMuBPmWJgAoh1CAD9EIWqmGeoA9tjnBxpG+lHVskDfQNjB/rMb
IHSwNZWGREe6urUuqjeH6CngU0yT6s9bMmykghdlNKhWRcuP4tbjuq9oqbwmpybqE0IqinaiJVW9
Shy08aUL9ELPLkxc8jol/iiiBIz7OPk9miXgPJUzwE/AqZsDi6VPqllxSrDGCDLrUNeWZIxgtgrl
jQjPHozgSYJl6TqHQinEeB5gaxIzE6MaikTcZwUS0meQupmaaAx0r/SppKQSnI/bFljtA+iJPEVV
rlP5S2tKn+JK0dr6n9yWQkKBcqc/m98qwKkyImBc5TfNjAH8w/CjUt/2yho1OEz7Ufh2PIWAbIaX
BR3WchCGHeAhxU1b/RbIpzKgRDC1crVqwbBAsEDv5RWut7Ml7Euqbqh84TxsgRdPq1OO9aRoQTu9
yod6E5UO4ycB+FrIlNtuti8RnkY45ZFbSijHm4qaPfh5ImE5UWaL+Ek3XydBJtPffv8WcvWenEf4
JO8IQNqzsp+qQH0FrPwecZPty2RF12g2U4lHzThStq+IJfY4/oj54x08KyK7Bx3uQxefsDeeOKDf
/oPQN8XLwlfsHopAk0p4UvUuTpMeOyKgBgHr30ClgVlKM4xLixzAN9aczYYGo2QsFIMro3Yolwhi
rKehgBJBDfRXUiQR54lABKGm5aWgUAFgAsqJQfhOup1AJ1Cs6M224HXGE+DHawt0XhMNwYTDBQis
F7x+AlCDmftgvMGyMm7uVYgRTKRiTNwfq+nBIoXmFXqL7p2wCOFTPazEKVpMVwuwEyZacD7OrU5d
uQLFA8GVfdRVXi5/Grf+/RV8sbdrDVwpeFPSUF9LA0DRmqRRLI1Os/ukLHx4UrgtyVYRBNcXxUhF
YXcuLF383KcgXAV8GgOl3lRN099QaaCcCkYvZuC+ptPXmflpCJn4+9y6Q9ZJsKvquMDYrEpqjrfi
1VIqtuurr7JC1OHA1QlPRG4GhRgb+bSoD2xCIf3dvSKZXU9/plVo3lKG4nXVAXZ9tVBWG9Kwi+RO
pRXuBQHzCU9WWiXw0n9QCUxPlH+5leyc7tsempzj9/1lBvnQ6bmmYOSCQiW7AT9sH/3yEB1k70qk
WJm8uvGhmgUmZwmJMYenIWBchTblWicYSNDf+lrrSOzqYoEHagFLFESkbExAkWAgCYL2ABxPXa8J
X7Qm9+Xg8O6AEFlzTXwKqxc+Q+UEZEZyKkIVhdEJqVtd4dIb4CUBnytwLIgQTyic8jgt4+qdjO89
gugHebr3vhcMlEnsifbFlhkNa2wQzypebsGFFEYnYESKiKVmFky8qZrDt0qvSLecsTT4KKKBxdlw
uEjM7JSCHe5seBuZQXsRmMmx+0//TtIusC2RmrXo1ru0L3qoMLlwMElnbP1W/5aUqFoZayj89C9g
5kTsh5sDBIc6S5fj2DftbY4mm+JtUfXtmEAV/KYIHziVZFDj49HUpZ0NchrOsp43VwkCUdLHy25r
/jRH+UUNg5SSxc1FA9+lzt0ai6Gmg20yWYidak+7peQuDkIYgfscSBmFaccPh5vtIpomlz73IQc5
Sx808yq9PJ2JvmKOpt50ewuR70Ofil50tJnLw5z4sGipo7qIxqKq1foLlDL42c8DoRO5yV+R998g
yPkE3ao6+M1uWTd4gWNPnK26V9NLGanUpGiH3gaiAGWZqoToVboSfqlIQhGYYlNyY9aUmpTU6x8L
9jSpuDOkJEUIAXpLY4qih5AQADFXtIokpeISithjhBICBoylzVQCBJhj8RNItUnmXVmnJIhl2E8x
kCwn5VTZ7sn2R62stM9NiQZ+nOyd9rIWrnD5HikHtBSofvoQ/C5gXLtHfwqvVd2kogoL+R41Sgrk
gkQ7ZMxg05JNlu1VQUMvYxUGz/IrLSUW7QslkkKltRbAmt82V/Vv4/WI1BHv0UPfqoPtKdEIKemm
yZsx29BIyaq8UMKWwYbYfZc3Vh4ouBPU4RdEf2RwhCEQRUoN76DyI3VF0jvhEIRM8udlNSBkk6yp
nLAspYuBlSf9fJFE5kfDCH8Gy2eJUbxvg8jZZVLLoGeBjoXlryPaqeozUnlMMZ9QMVImiQMsPTIn
KJR4TZFbdEcwAQEMPAE3gNDiszuNkEuHS11ZakE6fUJDR52CkJsmIcImdTqd+pNo91IMrkhKwaNC
TNjS+T19F8JKr04pRVdH+q706ygp8J4KYHQaiuH1VorMgm8KR/SqxAXUv6TD9DF+ykEgbO9PS3HP
KQ5NaujuxR6pY1Eo1uH0rzp5BWdc06GP3ywgP70TYqlyZNDovxfvgrxUkVXkpGAPpJfAmv9P5+7d
eYOGDOJ0udwXojiR5nkXK5CQ1VThu/NMzMdwYQ2IqPjs1OgViIkfOF99EKfQGrHAC2bzoHy/YFZE
xVf6xbPb8F3pBMuV9asPlRCpsLO/9tda+RhWppJUoyh/azHLvDPd+i4Dr+qTDOyJPFdfMbj8jWHn
qzUJMjWX4reqBif0RJqc0rTWL52qOtofVGEg4uH4imE4+oNgTBVcVNV1QTy1v1VaFJ7EODh0ekyg
gJb+r1taRJ4MzBEpobY0yyfWNV3Uc4ZD+T3x91IyeaFI9WZzpe1vlUUU46nIZH5TGbJb6HtdDyfF
5kMcFKoFvE6BI90wrk+jua5KRSdjLuxGhMdyFpIXFYTDn1iJU6VEZSaVFnWxKjGp5WZHwQoXy+v6
WXlmuVxds7y++V0YW33NJKhqLly5rMmBGLCb2igxba7GtPG/G1SAVTZChB7/Ky/eSzVth6rGI7dF
FNILr5/6Wdq+EivTdCp4a7pZ6eGKH9Zj1Slnb1In1/CA2BZUsZP714WqTKUHKxRL3lzdKvx8IOCZ
M1aBtwfz1DxzTzW9P2tloBLyBLMjWFYB+FT0jbla3XXdPym1Syn0BBHL2Wn1CT4+xai6IykxcRtj
ZxUpCa8sURFQd0cmEDGdx9OUFIev6Fb9F7H2mS9dK1yinrpwcv26/MDpcrHVPLOIe6kL0hFPtTfd
UlXE9bTUxqCz0CuC9063mRX9O+Jp63bIQQvm1pXIa6Bnx82kJPQon9I/sydlEGptoJrKORhP8ken
6rr9IAlj6q/cDxUWaZxqBqrW6VR1lXJWFmm4Aw10+WCPGRbpXZFOTnGVfVEw/OCKNxvZVzXbi0O7
np80t/cTZrQJBSIa4WA9nm0nJKhRD0yoARFX/a6+D39Gy4oPCaj69NQOovxUibqgRcQ47KG+VfLX
p3/MqveoY++CUuJJ2mSE89m3NLTdyPMAChI6iydX7l1xuoyZ1G70fd+8Mpb/UfwOM2jvIBDkhr8t
v7au6JmTRJfiA30cFSHgzBSVS3xPLo4/Zx6NM0ix9O0z0SUMvXpvGjLhCLw4wENE9G/Okxtl2ir/
CZlUa6DC/f4cH6oe/9/8PmnN+OSN+iAtpYCnQyhX12+snlWIdBdgoioVqL2PH8MN6xyyiXNv3eu2
IdFAr91huoG74jof06QXDMrvsuWnVFVXoDTFojFwd52CHOyuI2b+6TKiVfJzB+y5X6FVZz3ohVF5
+dKs5IB195nc0p068q3OSF/VNcet79N9dfT+zyfLDdZ4IUEJgiXkufSaSsLSNjKnzKqDoYsqocSR
MGkGQ6ymcSTNKyloqQtrT/XSzhgm2Wk0GSgpaFnzt1ndo0yaj2LWsmc81+yKeGE0V6V5qCU0qfE0
ZKrnMoYm6Fk/6YBWWeSXy0l+W1zJjUmkRtQNmzcBI0L0CRp7Z7i/2H/Te4o3Xf15sg3KomQmPc6u
ojTb4/fKc1Sjlu1c/1B6Z9DCJ7MrtEDNfcsrndKOVr+2L0XIw5LiMU/JZlSrWTwFV4ICRdCCfghD
+18MKo+lnE/XvsSKl2SCOsSpM0lABNQnqpHwhiclQNkpNa+lvbXS7548ndrtlH3KmvW55S12jFPm
jlIgHmXP+iWkGXuDp7M/lVr0CzoglRshBspY5UmNpwPxq85f1iqeMAkxxg7fkFXi96GSn52aXE5p
3oqMUzbr1Hl4sqHFZfNdVLonLwf3IMEsFp2JIxHqi4Zfcz1qZoammzSOOjH+jeYwWgKpJHKj9Rwo
jPCzUP6LgIqFg6HVi+YF7F5kWRocUjaVXqTogVJa0zTc8VIVuhPXOhNw/Lbm4Erk0PU983Cjwzfe
kVTscCcS9+MPyoP9wNCaZt1D34cnKSClKQLMbF7VWdJIQHMtllJs4cB6t6rjyYppu+tTY3Bq1u1r
e/Qe9JeGU+JlmRU6FG5kQDRutnpWgJ7Q4Sy7uX4RoKaSmwIxrVJ9Llmn0YtyGFiA1hjl9TiaMMyv
pFKiBbpwjDbXW/0Q3iqzpUOGtzqFcEzTBM0N9F2rutI3Otzk1+nzcaGIXqfzXzs3v1QzuYE51O/1
3RWkCbxPT/oePTgkETJ7Jwp49UooWhfvuy5aOEh/EK5E1l8ZJcjIFwmD/89Qz1lSeTZDFFbFf0ll
36c4wb6Q8GXYh8rFwXeClqyBpt/cJ8SixwFI0469ZX+DfJitq3VKUq/ATBU5xS9yzvGG+Sfc4816
nF4wzbqeoCHKxatrW/4gfVbPPIaQhUql7Ks0qC8J/Jsqh67FwBIjUu5ZyeDoHVdGFAVHjWSXzbeu
vY7bccO4O4u8eGWg+DRyO1yVM4OOuK8aFqyPbys9Eqbrmn5Eo8rfVbLNpl4HTudIUbYfP8SY+xNN
xEjOS8JsaLqBlqnjfDfWvAZtpXjm3bU3kkenvMyi0R1SX6i8N03yYuHXUmShyH1IUy1G+YkcvJqY
s/LbbjI4GfDwikbh3qrRUbABfl5Nq4kzCqFzvVRm75GjSIrwQLVXHyIHE1gox6K3Ux92cb2/3LwQ
QCH9S5fW4yn1ViJuvkO3oWhacZuAkoCPJXye4sdQmKoACS2Lq/AlAEzShzFxqblq/tWka8UcCcAB
oemXCAZFvQgyHzYEPd1sh1SDzFj+LXvVCGwy+dxFW//QCEOswIzY/z2cs4H9OjTMrW/7quOrKJ+P
6SCtL0Iow07NIGpqF7KvAoc5gbVd7QqalFEfqjyyhNc2lCz+N9CCJbMG6xeZIBkh44YN/4AaHN3t
pzhfDicagzGql2P74798Ci0TRah9vyBNpMIdFYDuLyt4MwAwcF8PCmRtAlQUQOV1hGimtG6rxoRS
7bN8kd5DX/Vu8vMCw/WglEPp6ejuC+jLgOM0v6xZZlm1k51UoCVbqchS8xLw29I3/fkt/zAm+uOG
n8VEWVS3/tr2jjf7eJSQWvqDLQ0M20XK0CANj1BWfH48GpLYX/8YgP87onVm1qydv6RMbTYPinY1
qqAPxalSkQXrkl/QE91CfD8DshB9/6nEo151yUaqCxv1JvTDS7L0fLHG7sG3Sgee2GZIS+i9xPEq
CVGXo9IQZdf0LHLjwWZ5AMxxIOFF3KU4oyVCsagE7mY8I/JQeCKF+KrlsgNtUvIFLspweIbJ1LSC
pJWJhqGoyi81raG+FrWyf3GrbN38T27VOTXHaucURdRY2g0qRp3ENgW0UDk40E4F0uGBtsjkhEga
yJypQiQQp98JVBArekW5aciJ3kCWp0iwgwJhUsNTqFdPTpeRSmquyYMPbkKbFuGmgq2Y4OTASi9h
xHrRN8L1tUu0vrVP2vkJDemB8R7VUISrzD9EZu/SvRAMgmHB4JyaOZQaCuc79X0oeax/6+8yTXqt
xc3L8uwXcKRghSQYcxr5V2ns87vbU8j/3831MTSW5UF7bwaB6SJWfbby7aRcbdplY8939AfaHWDO
9ikuj5B6IEpmuLMUOjnZjgQ+1h3qSll4f9yuv3Xw/xnNbHe87FbRJUQQSfatdOalk1x66XLUQPe6
21wnAUPhzjjbLdqqHdawQpirw8XnV2D/3Xr33xXYbhBE9ACEkXPWemdbxzZYxrk9X21+Gnt3sVpd
FlSjcCZVMSwbNhMqScXbPoiuvXVxeVyN1lZ0XdF+WRdPuwbgZXO/8p3RAebM2K+v8t2cRoGpVS4M
axasyq+2/sfny0Q3XOYeA91nXYqmv6/KID3Y8wMcsEzkZhtrYAZPRThP6+2oOS6HndtNzfWj7tfB
/JU27k2224+sYzY0E+ur05Gj/2cBQFoPZX3gQFd5Zoj22zgsajOz53vKVXA37ayR4RUwp9Tjkuno
MN/dr7f+xbb4ZbabUUsvWd1cRavo5th1X4xH90xz/5yLa0UeKgwW7Ttnfq9Y+hvPMKBkKQrE5hCl
rEQVGTtjZ99dr7oIvrQfVnDb+OjFdfOW+7NBxC8OiqFDu0mTl+PY+vJ56Xn8c1J+5KImY8GDf047
x+ZoUyI1ex45TyazWvnUbVaDlhVeAr1WxgyJ7oEN2Lxpn8zDV6yEWr3/HD3wHVhjPc6h52D6o7/G
i5Oqs73Snlc+VDIb+yItk8Fm/W3pJ7f1kqzM8S6L9ltQ0hhhlJcenOZxAHMmnGcp5h7P1bTjTUOV
P2oGh3U5ipAO9MNB2r0llfHSQNjn2XduWUHqwpzC5hIm+UGLwvpuPd0nGMgCCpl9Am1zZhfDdRIN
K5ssy1sE0OgcvF91Ql8ytDt8GyKlWZn3BWFHCpF0TJtqY8NsPCyQeGwaGKqN3wf6hDNGTuwqHNjh
VeX/tkzE1lGbae+6ZJpZsId3AVp287qoxu1uctiupwcXwvJiyk+tGIFwGY4yCNJyQMLIviwYl9/8
2u1ZqsbuzrXXwyb/Mlz+Own5z8aEPATLNgMLkhqe0h9PwYmXyd4K9vbczZ/aJhs5EcQC7WRJ1Fq/
7q2ZTy9BZw699gvzfCbDcDqwb7mW5UYB/E3nxsLZ7dfRsjas+dGe2u0sq4xhffyd16tB4jCnvIoG
RnxHm1OYvVn1a7UlTPKZyY8z6HXu0+rWM744ow8dhm+bUUjWEDn2ORlFZ+yPTZQ51jytyKzNchBt
6mG7bwZ5ehFASmrTz+TM8p0zQeBpCxEcCtjrAPL8fFRn26HRkmRFx1Gcv3heMaoiiIwg4u5ePW+U
5Ytyu9inixaUL+FBll/FeT0zx9l2oiHPtkMbWxdwf88eZFFtTbfeWZA+TYzDqKErsHkpnZvUnOXe
lGN2MDPE+8nevzqsJlF64bHPgwMkbfuZSTdteWcld/vNbJmwDp6y7GGFaq9/G64uEsQH9+PG+HVY
jyuw6xUES7DvbrvBHhlW/6fdfLPDZNSEMTSQz24xy+l9Iqk/QoQYFfDAeenQiZ1BvvxWwAYG8bYD
O0MdQXeV/oxAZ31KPt008Eb1zKq/2+HUXd84+9uqnu7a3y6jQfWE6PVAN9Wu+uKh/x0e96uQexbR
WY+6hetEZ8niofaCYn+seebmqx9CxJpDWX/ZmTM2qMfDZaF97tTPKMv+O6LrO1yjF/h2L3fxx4aL
Nm4ddIfMmkNHFkSPO88Y1Ot5XsFLNq+t19hmPib76qAfuEKpdvguTYRhwPr+e3HYiVEu19uVOa9W
39bxZmAiiIyIB1e79aHU20IKukVJFFb+dGwW04NfDLdLBlSqp8+v/qyF9XT1Hv/hbEw74ib8fSJZ
vGqiXbYJ5nm7HSxpLl6ni9hgMGRpP5ntW9o9Hq3lY5Fkl355t4uhVM/CQeCZo6bZ3h5261G9j69W
xSRbXVtH46uA/O94/L+z46z8wCN0dMKzAKY+tpvODzJI7sJvocVsrZk+Z20wyveHgVaHE8yD7tFC
K3VbLy9au4bxzBsdXDqWzXBk5QESJMlVXC+/CGXcv0vLpxPzTZNn6Po2ce1ZLNutq7j0NoY/3wwM
d1xXw9a+6bKbRHRxEJuAbmcE/9A8ru/r+81rdocoJ1vWubXggoXNDs4EekYhCy9+r+iyaMEZszEO
B9xzO3AvjyXx4fjx8vOHbX0QXzicNfFO6GJQe+WbP5a6l++rrDYj+pUpJBPKhMWvpbGw3OtNNbEa
yGjnG/8xS+Kx81Vq9VHo/Nehz6yha2SVu885NKHNAf/VdFCOdt3V0WSKc/V9H5uDVbyZrgz7tvVm
y6idPtPTmwZ4d35iUxSDpZGO1zFdp7QoNw51Jr8bpbBxJe4owgl1VTD9/HZ9YIr+PGXvzBPDkn9Y
IzDlzA2o7w/IDdCSn14m9qym5cSlm8v5apjrg1WFqo0pQxRA3NObqj+ez7GIIzPcpe48K2HE+Lk0
zLt6956I5nQe7M3RJoSDp9x8MVL0wSZzApfGcTew4U8KzjbZNinTKA9sZ+5Fj9igartI8qcNXH7R
fF1/taP/BiP6jfPXwc5a5tM2z71NycHc1eCQP5H+bq8jb9HQdru5bNzFLl2kPsxRuT/7/Gl+dZVn
hm572ORZhqmZl8as9n/jMFtzfKymYcnS8r9YOgFW88z3O5gsGwtP1uucp7pG2xZG1ljOnIg4q+aF
v4FHceq0yGt9YcA/WqSBH8JD5TF/YDtnhqhIGy9La+6nmV1yHz1wzN2CZUq8SHa5Pn5xYWfEV/89
v4Cw1Gf2DX6ws7zJPhR5HdgtI7bLx9U6vcjz/ZWdbi+K3TwqB8cj/R9NiMI5ui8m64gRBD6PTvst
jR6zbt4U5qxy01G6aWC9zKaO84Vn/eh+hOiiOU6EbTbP+dLaOouCDaMC88PqOa1ffVHA4haIW/f7
YeMXoyT64gnYH+RNDlMXIZ48ZNue3xIqnKWddKU7X8Huaafzroovu/w4N8vm/hAup0nY/s7X62sz
3w42aMivEqTBbesma94Ou3lllwO/YQ573w7MLQNERrSIDtmbcaR3uTEvVqQZn++Ej+JqAisTI4PT
9wP3bMPvIn/trP3CUaTvIu1kZrTTgMmUlndrE1TvLFoAcgoZbZE+Jsxmlh5UrkQpuUFvfl4Oqz3f
B8HFsWJYt35beTfOcjm1wmsyyGEUOfko9CARbtKL1cpFLyedOk1w0RpB+4Uf/ih400MOHTBqN4L+
7e/wxctaJ1i6XEoIomLPgmjewBZyQLFhM41WT5jozVd7+4MVxiFloG3L9h3vbMc1x9pbepsthiSY
FOEPEuMVi+x4vAWU2oI3h/MvHtcHJtO1ETqD4g6swo3OLJfnrzNztwyteVxkkyPw2HC9297a8ANU
TfxSR+VtF6FHn3oajU2HVexDfTdOttceFZ+oiccBSKYzThMeGHNkrsfAKr0/hfF75/42qldscoLM
VzuoKG8tg/31pou+H+hwqpth621nRZ5/EeR/FIjg53hqQEGmBWrx92NrwqaplnsXQlymlrfG4co7
rKZ5vJqjy9VuyUM8GsD9ZhqotZ1F13hf2THZqTML7VuhE/kmAn9e5J8tnIowaGPD/zkHakIo5Hdi
xGMf0viUNrgChaDdoRovK0SWQHl8YMbK2g87ErQt2AbZSB5MtjvootPjoDw6/HT6sA2fdseOHrnr
cr+8dUEevnbVH633v077bC1ErePkOx90oKivmzodG+5vmbiSoYllycTzWwln0pdL0PoAlEAN0QsF
3TpwO5+teRbljpviW/NVtVjHx1FXoOW0Hhsso/j9mCz2K5rZwtkBP/f54v9wpdg4UeF0pmed26qi
ibNsCRg1rzZMU1cLOIZNAJ09wbT3g68mUw+nXVccvgqMzibOemfHBgd86Ee8ca9/L1N7ZYMlBbk1
D5s3P31J7FtZPduIB66Dfga6uavbhpkWTZFi5xrvq5jlgziCfc//+PfIJUn7+wRW23WRxp5hzq1q
WDS3m+VNEL+W9WRJg3r7E3R8UB9Gib/Y1W8ulMzHcX1cBOWv3eatKCauc11uZ777jZ9uD/M4vw/b
V7uB6JnBe2O0Wf9Y8W9PPlKW2axZPbn+TZdeGbtpu3lYmeagOYZotDUDh8oM2fHyIjveePSLZzct
CpOQSe0WVnvZHGZb/5ohx2wzjb2fpnvjkMvWzMWVoHCjbnnj0bqWTNzl1WE7i5zngiHp1W+rvCsP
d6n1I4SgumHCh8G5Cv3n6haocFf9sraL7eExsxBZxdk0wbyIptv0qdl/+2KBfWQIXM9jhJ+0SKv7
71ucd6vD0gA7n2/oP4utLVAr+PSEqC2N12BIPzJIPNKFkXcgnTeJ+VrizdqJu33/4kS0mM4tUmhF
vuWRhXM6/yw2aMjNqOVZJ2+b/XUBPzyuLKjf40lYzIvycRk9bIxh1f34/MAfpWa+SFPDAKyKeyCH
90fWYfIEYjdtzHmZeTehu5vst/vLpB669au5+uFQ0DpY7L0CKZ7dYbxujIFXPHN/gvppaZdD16Tr
z0aXmXmkJYT2pfGrS4MhgrSjWM4/Mi49tBw/P+mP0EqhgrZH5EXkez4AYO63beNERTcv7HYUEJuk
zKgyDrQie422r1l1G7a3RcE07nJ2SN9SFyrB6DWjZr2bEpT7X0ZVH51RYGIuwO8JyK1/0sUicndx
k5rzcHNdxxVk8zcl6knRVUyHYX11yG5qpvnLWV7N29V0S4RaUgIZ76h01j+/uDu9+OvZYsJiBJGN
0DSlqj4E/OOZduYqzDKS6rlvTpp4HqWLdfjTSX7UAFzpXZrcpfF3a1sNGpOy76+ymLf1ND887uvb
/X3iDileUafLUBClMAyhTj7e1d+9GlL17YvHaGvtlYM0v94WD0F339iTlTdfUalodg4IPpytF1Hw
LUzhY68HDUJcTfk9tX6ZCIpmm3xwUP9n/bPp4mGL6MdR3JHdW5DcFelDtryP/FHSvIbJ++GAyubx
aZN+y8J3d0/KBrtzQB2keDzu3zxks725Dw1gcrjN7Sdyx24N4BkjzpzM1pv7qHgqEbus3e8e8U0T
vBfht4ZROHdY087XXqy7ubF6j/CeNafYZvedf7vyHleMmx6G1XYaQeuymRwNdMRWP47lffKrps90
1/5kQHjg+ZDur9HH2O1Gvv/KMDRqQUMDGewIoYXDbWv8NB0HIA/9lnZmudO6umub73TCDGOjGvop
BJQgsp8/9g9SXAl4I4mLJjAJyZkFqWrDDuL40M1tm80JTfSisp+69TjOx0Qlnx/rI8eMWrNkDH2U
m73z5b4BY8r39qabU5hN0s3QWyLheWk8l8QAVGhJuFIaYl1qRPkXGMIHATjax56N3ndEwttzWP+x
tsOIulRoUbfJmmsigjUES9ZzUS5QmW2PFGoWn1+p/QFWG8IsbVpRQIpNG9OZfcyOK9Jeu51jCVvY
F4pRSXcO/9fDLhysoNF3Bt1+iCw1WjvxA1ozJYpHaAshFbsZNg/xGyqLh2xIOE3B5POT++CRh2FE
TuB4jiVK6r/PrXODeu/kh5bt99bRObQat960cX4faZOtv0h0+zc7Myq0b4nqIMK2WOfwVHX0V1Vn
lc0crattAkXq7geM18vjkN5Bh1j0R/R8fBVT9GvZDApjsH+v7cHxEeNcIEVjDHcQLu0o7A2yl8wa
2PnAN0BwB+UzpVdjUdGSRoNwMmiTwdIlSBm4u2HTDuFOtL9X7wGcQimk8YjWtm8JYnIv7B/si0tk
ROr6tPmJLpEzg6rL8IjihxmA+hvFq/jFrAcFQineIP4eEa4/bWg9es1et7/opQ5+HkyoqZH5zL/t
Hy1nkMx8xmifqbEGD6s753v9nR9Yoff6zRxU0MR//vio6f3r9YEpHNdXhcgHRPj7AR6S2Ijj5aaZ
b6NBSDUSVaxkBINy+MooKt6UdGR9H7zUDyifXKaDH86lMcxvo3dpbW0Wm0WzcK6XT+hJbQbOS/lQ
3+0eu4fDm/3GC9n349Px7XW36B5yMhuLLs94kc+bpw4Rjtd0Hv7cXyP8i4w5DwKiuRZj/JIuB75D
yi55PRPOeVVJwXNGdGWg+IxaVEImOdqjIxihwyGxjk0yQuyV0gFfY3Rs0yEE3gTjiO6gGrIhXFgO
y463GcEx4TdDqhqUUFkGzRUgMCGNBYJbjhw6o9tpuhpyt2saLrcD2xxYxqDaDCrYCgxaRgYHJj1+
rtCx2Q4/fxAf7KPIRSHTDbArJBtn+8hpzGW+dbx67gNg1VfOchjDO/O2fF5SA//8UH3K8vc2si0M
mIn9IoAJ+njsD/t1NKhkLGvMNBVe9+gOSns9XhbrIeXysMmu3f23aGmMaqrYBXUgx1lYwPFH1CZW
e4RZNsuLMoHGy68vUIDpwmK4z7KL/d4ZGPZhHDub0SZalFYK0IXmdPDc7F+CAlRm9ZQe6+ejCQdp
kZPuM/A5Cgndot1tmE+PQb6IqTZ9ZTP65rLzi418n44fSssR6PLf6zsJ8v26aZrjfBWxv83bOkOC
xHrx21s7b1jgx2nRHa9a8wdk9cPY3Yy8zp6VaYuYTEwlf/NQr7orahrhIKxWXwSR/z50mxOzCNfM
MOIEz/xlmcdG5q2jdm4yeO5ZFGbo3Woe7XxHo+8LHPOfP/gPcDebBIMY2/Jsz/ynwWIJY0ho7VbN
vKzzYVQfh5u4G3mwpOvAISIFzdG8325o4jLzidP+dLMDrPws/0OEM/Hp0JkS5Rotnci0C8fG0E0h
EDSeAzO7OrjFODIO9ylyQUg6L5otHPxssz2UkJ9fxllDsbJiLiMkyqAmR+2yjz3/WL+VkUJ5E+7a
edBAjzu0tnMLi7BU7JPeBcHAInLsHKrMk1gMQcHubYO5/+Ik/kUk2Dmey8riFP6trgf7g+NXNXYz
hz+D7bo5PBKi7ndXy+1ds4WxjkbGrUGX71dTLR90Dv115POuBHPbRGmQceTj4cZJaNWjt7cIX5c2
cebYsl1a1JIri67ZbH/hty2iTNZg71x3hjHO/eV4XV99fiv6sO5si2FEaPCmZciGIPBsGYexcVgf
aVpEW76bFDvme8nx8yMtTQiCtXUw5x7sEaUq6sNjtX7pCmbeK7Te3QVvOGstWg8dxGMR6s7ql7iw
LtbRZFXYi6OPklBWDTZlPIpqc3YAD0ic+DJe1eNl+nNZuL92TjrNlvtRaS4OkX2BUp+x/nY0djfb
vBtFh4WJyny3ILIadLxZnbx0+9v9dB3E1JetsV+3L20csb0JIejysy3nmiakWVIz8HzYXRfme8co
WuS9bDt/VB+sS3MVj1Iatw/LixDtiTRCEzFi3akTZOm8kopeJmY22QobLfJ7y8lRxDNH8Sa6Lrpg
uk+ZyFja/4+zM+1t3Eq68C8iwH35KpKSJUuy1W112/5CdHds7vvOX/8+dDITm9ZrATMBJkAS9CWp
e29VnTrn1G0pGt/6Kb2Car5BBcsfQgVNNER5zsCX90lWhpNcqEF3MghxlmlsmexhM0uZ8gxA/EHv
T2p67NtfBsypcnoudUdhZpUs3onkQia7txfsFBaCH+TnkWZBPNUOQ1pWRjY5QaHbYxDelPler07S
BGppJRjZ+8zkjuTHLHFp2GzVgC4urcmvdxjDoj9lKTJkjHmEtCWS7S9T7jEzpy5UhO7k5ZAx86cs
LdcTN02YSW7UCE5Z/9EGRitmlDU6kzkRnGf3VSi6EeANvYiVmdzpxmkaa6dWfKYEj5nnNoL/1FiM
3RzbZCOF/lEr81sxemqFB7g5Hoy3eDDsxFuTITla0a0KjcIx/WbGrxVZiIEuq8FAdPDXJq7p0d6o
dzWXYpM8WbSLEx+uuuEEmDCmubeS8ZObC9jSayiMzuGAdsea3DT4KzJ6OvaFIwvixvRR7OlPUVA6
Ehy0MuJYG07C0UgxdeqwSu2GP0LPH9PiQ+2HjsSo1dibc87MycUS+14FE7DBYPjx2uTMqf42m/4I
obYzik3UTSuNqBy2wc3YeltORxyflexnz6xL77Yute/xQyGAumWDq8BN8/KnHhcvkwlNylNt5k6p
kVOZJ4M/WRnlG3kkyUYRFCItMRm1WbwqOnZ03e+BJwXdpsyGDmUItjfcl9KjkP9I895p28c0FFw5
PhfM9+76+GBlwRXkUv5cpMmUCKopg9kqFjH2Y9yHtZFlvhw2J0HIYWatcu2kaTlfFP1iTRkNOlgZ
vyjf0oAZ0IyHU0XBLph8302TXYbMuSaStB4zc2pSyraGg1Nvmw6jEDLOpJ72jezZuXi2xB9GOmxV
60pmfiE3+PD8i4RQkyYpFq2oOVXCs2HeeNXoiLh6BN98/6ySmn99wt5EOIurg7JKFjEVw2OMhOnj
59KnKJEzzapPhnHXx71dNZUbIKprMC8VI83V8Vqr1MoWmmKVMB1RLAsSvF1qPspSfjDzaaO3zLbF
7H/yp3Nettsmz+0oMl6a/IeXMCRTbf7qvV+h8FtvUA42sp0lyCPUo4/YnlFSwqlJGD9Yt4TvW4tf
Scpix5PvSy5yT1K3SfEMLLjyzWu08M8QNxsFhh/tU0in9IM+vnlPdZslZlWfmnpLS0Hn/vPqpzS4
lcVrF7Q1R8LFV+Ya03W4ZYauy0tUrK3VeMLhraOT9of+6vcuxd9LDO9Da191AalD5iSKdV8KxTev
RZ9UV3eWVDqKFK1b4lPbJJuRkj/cm/q5orxRpRieNGyZaJPjSUcHY1VGrkbQryglacSrg7lSckoa
DTTrlBk0LtJNJrSOr1Wukpquqk7raGB46Yj8I2BQuWI+lWLjqEG1aYDEPaW21cqAfMyc9dINzE04
PDeEvHKe8ygCNXT9OiuPidltYNPKY7vOM+SMx8KK1rKKo0SOTSJjHrk14uwh11Raz6o9QnooEoZy
9CPdk9KOLaYVhZuxei3EP2bGSHhES/hf1O73QUSTpnuOJKKa2c43j5wbtz13dJg8S01xJbtULuwH
kxxzFguQl3+CUdtEVqO+0IDf8VKhZsCMuMBXcAxOihzfVTozozP1e40chUI5JR3WmLPc3ZaE+fli
rgXdZnz3sW1B38rzlHnlKhfGk0IRymVviRst/5GpGExr+Dyn9x2iTmxXvXTb9E8F+94zGfpAY0Vu
//r6jGuXgigFvgy2r4sKf33c6V4WDlUgFe3Jz+8bi8EbRrlqzFqAkm/aExZH5giaMsG6pAOSxOte
/wkm0gclI4OTt5yniQ1HV3CYm0QiEUMyY/1GFWKn8LSXBDFtzUBQZT9Ziu2loMye6EQpmPwuUXVS
NCbCDic9Ge1peJhGYy0VJILBq4ygPxxt07Lh4hLnWgeZhltTz/sFwUc1khsj19aW5NkdJiH9lavv
rX29PJSM0yKJhyj7mStTS1pOCy5rT33IUPFWvJ1MRnjmwTqJcCGji5D2jFnVN4N0m6Ag1gNQpOh7
2itMQu24op4mn9nXULhDNPuCei+3R0HUb8ruNuuSTYDPSSx+F611IqMjQFGsyhtT9I4lpPIS20Hy
Ag7ajd8wbXsqd313V296wCIjUKmmsSRoFErPfdHB7avV0VZz0aF3La9Crd2o5TxQFW/qtdQzpNmb
9l7ROm2HkG6tISus3WFw237jS7da+5dlHUf/2ErnAXyqMe8E4VQytxnFlTg6hrGVy9/JGNwQ56cI
MF2yS/GPQZpLTKiDbQppvmPWFHmJ5DHmGuvNHggM1LFAD6t1Tt5IKgoF85gFV5C/zwgoF6YJ4ifT
HwIFXUSnNEplqRSC9hSEv5vgTkmPQnhliQvxlmF1YCLwAkg0lzymSa+NeKyM5lRPz1bxWJSu0p0b
ZE3cegA/Xx/Ft+7Qcs/RHdGo/4kFtFc/HsWwNIc0jvr2lJimG6RrGZ22Et7EU+p6P9K2tk0fUKw4
k8NbAR5mPSQZH8tPLpgsuoakX7gXLDJrnGTFmVC1TK79Jsw7X0qaU4z2xTupHjq8xDGq3WB+M5mL
IxDqPeVmfoAu1Z6r9NvXX+PCp7fI65n4qFDYf2oym02nWY3XNie/+MHIZe+HLDDZvTuH0s850ny9
2CX0gFiv8qZwrmncLeK9VWu00HqlPiWSvprG0tZL5F+YWLXZmvLdr3G11o5+pEJmh2BBamLhmGTl
TBG8QhW7wGoAMH/3KIttPWh9VQOt1yeNq8EaNxzvdaL+JkSXhYYUc7L1AnxDvpXap//lK0iqyq9t
0p9bajIzZGS5LtGVb4xzKBwlrhOZ1tC0sqzfg7XWzCeBPqvRn3MFm2Tj8N1Df/H1M7z1dReHgCj7
32dYih29VPdhVkg1xD3xRyDtu3p0Bv/XjDSxS+8bHxMh7r8p0xh4Td+j723BkGyPwATzWv0dFXNq
SMHDQOzyTyk+aKnmRgbTTIJoE09/orS5k+vpRut/dhjmrsQSbychoo0Skmy0bjsqbj09JBj7M1Pa
7YJpPckKVRZeAhXxnXGOfoxD/LCKIOPIgMNmk22MImQK9U9fxziWblOf2MCHHoh07EjoA3w/cQt/
WnfiYEsVgiCQqKHLnbHZRmiydV+8M8TW7dVjkvcrT+7Il8C6y3glVgXRj+u6daug5v4dA9uzmJ5G
/0Adr5y5eWt9+vaz/EyXjBlEm++EdxhaYyWpquRlfZJ0Spx4nnat4p99daO93WSfF5o7ZZB0DIyL
Py4U9ELQj0lc08wVb5vgd1gj9tX0u0l7VkOD32TfaTdllJ8LrpkSlh5Zazj66zJlXPr0ZzKe/JjM
ikZOZOmrKD7PiVXPL5iPxq5M/uRAHbFhrRR+xUFD8OhHR2Kpa4K9sRsUBu++MCyBX7i0g++pbpvd
VvIIjQmokdw5SXsMaCZAivgjePLPyaeDZcKwoPjIMtfg/kmBgNQqPUo97sJ9YQ/WtyJyY2T9eauv
g+FJMO/pRa5qLuem7t1m6B1r6ugslasyjvdVUNldjY+HxH/gl8yYU6orSesFWhY3icpMWHB9BR71
olosFKXNSqWrqXaftWqr1A9FOzgtgFkVxY5f1W+hw4JC8fUZvgSvM+uWspGLDC3j8jatDDMIktGo
TnGzr0n1xeosUv9V3Vb0oWRY5G+DZBvd0etPpB+NQJGX/PFUTNDC72J7BP1mD1wT8Vyo/umTQlic
J8/OtKXF90jaMCtGtajmTrQHGAcv1NFN7dAV1TGS2pueVqpvHA3jpKKT6DywmcJY5ZFTFuYGWrFr
aiX1Ltmezt5AQwiSdiehOZpTOg4t0bF30/CnFhW7tOvcsK0fv/6y2ucTOrd6wWtl+G78ffEKWi15
XRmK1WnOihtzcAYvW3sdDhFcQHqJ/In2btHcjMPz4P8lVwhC9bsqbe3cYDhZdBb78rsEM01Ky3Ps
/9WU+KXDD07QqsSQgEnjXSvdJPJ5xmnqDKJEWTumA51jNcDFhPXl1tq3hI+3D/wU7HRa68qsfICr
SYOirzGy1vvvkSjRAJq2ptbasBg8eV3nL1pqrEkaLdpHER8z5mzqV1HB+QN8vFk+fqAZAXp3hckN
o5g7VapOHnP4LNGBAS5pt9aEFkalpoquoKufASWWo+Mw85YtbrPFRaarXdLHWVWd+jF1S/axlW8p
4dp0dC1fYKaBfTVN/FyKzksyfhuyAT4Zy0ZdbdXGaJhZdTLrb2Uz7SHa23lVuyA43zMvvPKCF78n
5E4YTfSk5Lc66d33tPxOGLQwrU5pPJu0tOXZJyZPW785NNdY8hfujTndBGmCfQu5cNnKz0n39CEJ
KuivQG3xPqGRQWESdI+A06AOlCvHdr5M8X0X100pgdgyzhujQCZqC1HhaANV9/brM3dBXDA/lU5a
josMvcLFmUv0thGN1ChPpnWsmcKYA5/I5n1uHEE4dWY/kyZCThpvO+FWHG5Hay0ztU5cV7PbbOPD
yDRWiXaMrqVrlx6MiwD+6/zbEEgXez1IPfChMS5PSWOtAwQOuQIhEl9nUIW53aOCnwBq7EEcrHFb
B4z5xmDXz3b4SdhKE60quiMF4WCSbkUclLtrrcy/yRcfjiMZPHRqxaCPLaMgWqALnVJ0k96FBekV
6gqHij0JHDkBKbTTm+ppjFeduRqPlvbLkL7hAERf0Wi2AiU9pjs4Lkyos120RQqkK+RzuP2p27F1
vJyJ37R9VvQisicoL0ZqZyD4IRCDI4ewtVcpfa7IYYj52NsTpiywvCK7IeUC2chsmYF3jBhkPgoV
Kkzl0C0hWJx9Er6f2e/sp3VOflXHnKYnSOdDUa4Z8gTxq0ISq99HAlwFBLo7HTMW5gBFd3EOUMP3
XgshnUcXCD79q60dVAw+7lHQPtKZiRBJNwVlcrMeFSeHite7/KnB4EozHQs8iEEcCXx3KCmlywQJ
xGdf7+RFK+itVIaeqDEbat4v8jK/b7vRFw2vBKoxN1YDi+xG0m86A/bZAdw+Hbe6zEQAPdz03wcI
WhGC5XXBDIbfeeZ69WbA+Aet6yMzDXWmpKvfktH1xmjF85ffB8+OCrCLZ8t3YTPK+pWLaMFJ+c/D
U/EjXOIsLpXg2RBC1ZOzZB9ZZ6knHum53Y6G3eXRTZBbmH4RlEEHhfa1DlyVUfd9CyVufBpCglLO
7JD0IImvnTesRqG4Vi5/7Pz+83SoLg26k7DCl4HAHz2vyWKZwRX+N009a9pzI/0qob3gBIBuUhNe
DAuKERbNX/+miyTvn4Vn+eTMNyXfW+TsWj8Nlar1yT5EFhC6jX7QQzfi9xIcBLCCsgqvjTz5GID+
WRGVjjXzk+GgL1b0JC3I9G4K95N5wGFE7A5T7sb+RuhPX7/bx9jzz0Jkawo0B3X2HvgYyyfQBw0r
jng/Is+CUVLuzMyOMnirmOCfv15rwRz8z2IIP2A9SZalyx8XkwRkoFamMAwS8+fMFdJTne1K6aBO
Z/TPal/S01K5Q3Zm//L10h9xrM8rL76nmVSFUcPx3o/4T6oHI9t02a+vl/iYNr4tQftXky0LXQlv
t4A3/ECfAi8os31RuxNjBIqzjFNS/OPrVS5sDLYgwBXwAaSaZXKq5GokFikbY2jw5NqYwgvyQkkD
N7yy0CKT//t9qBrBCRR2B6t9/LHESmxVVZ7ifQNTLIRlpKsbLf7dywcPapoa3TbduitLuBa7IVlD
WpdlhCloNHap9Ag/hQbFb02DHdk/el5rT+NZSnai9N2bIEjiWJCDOWj1FWLPm2b/32D491NDojdx
UmFC36frVyz6Qi4rOdpbFt1E6dBIhlNBGvNjfSUYz5qq3uQ0m3JoZzmYgqchYccdL7yGMH1k9/3n
OSgLsfKgt/UmMHmX0xWhnKdqw1bPsx+Gib/kC1aX4XGUnGx02Rhmfa0gvHA74q3z74oLZHMQFc9P
PTPam4G+QsxHDyVy1DxzcOW5fTtboW6rzGk1hfaspVd2v3lt+cX2N0eziJFMF3fAO27loIFy/HVi
d86EYeJsnZq6wk8Ysy7+4SsaCg5Wbg4yMyxVaWracAVvtfXo9ozvUBzmsDmhO/9V2vjM2KGt8v/U
RqvU3jPDbIWrvcX48RbHK6YtrKu38Xjz9ARc89ZgEXbsxJhYVkeZqQ4ZFoxYdNrWtc127Ueer4R3
PzLavNyPZRFf9uE4pM9tRy4SYhm0K6ACq/K9hUFOXl4RsL2Fuc9b/N8fer4i3q0qdQhg8yrHyt7A
FW+kPfDYCCq+O98S1qvGc11tlPi+K2++vnouXd8GqkdEYOC3yifrinKAguhZIz9xEjByEwOERKQk
fZWLX0nKQDGEpLF1zspmFWDIU0vjlTh8KT0xIZ0DlROsaBIurqQslcrAK8WR8ei3h7vE8Ver4mb/
88m1d9+dm7/iK+tduNFNVsG3SgVikZfNjwy5lxkGSQKQ5FYN+lLXwilWvcoru3B0wIHFmVNPrDfe
LCfe/aAio82k3MvKfQ/1WRrjO7HoNpECwQzrHxVDLuM8vYr9j9Qo/ocdzITY2fJJVLGFEBe1Q4be
1SxSH6ystREwJxjTSN9I7chsPO+pbmxBvbbkfA8ttu9sjGOQAbyRbud//+5t6xFiZlpU2V7is6rZ
6+BJTiC0qzjSAXl+0L90hJo0M8WeDlsIFeg2Po2Qy7/ezRcCKRQVE42+wZ6C3P7xMdJJroYmzcgI
xBMV7gqlSytrK4U4MVyLpYuu01s0gDpJbxsJJX20N5bVu3eO6XcHg4UuqBV3LOB/633LrtoGT6Md
/nfISjvTyYpNqJ673I3ANJGMQNb9+pUvJEHcGnO7ScPUAZTu4yt7ijC2Si2mpF+YK5a7Dqw7nbQr
q7wlBp9+YBNSiwFLk3Mqf1xGUFL0qUoY7n1fX7cFhCao7cWdPmp2WFdwbaG94kQMmJPIr15V33K2
sl7Y+2gNhQZJUKM7afZ9LMdvorJRgfarCK0PZkV6+surn7UiwejFtD0ZXvHEXNrJtJWcqCqlrl+f
jaTYoCoqxANeWjsxO/VltA6kcoMRpl3hkxRkLzHkNCN+zfVpQ0586If7JBrgFPCEcb4WaPz6zaMW
lj/CRLmVgvA2DzN7olLlfCTt79Sj1qwaCv9yHaENKP7AyYCwuNNSeg6DnfUn6u9enVtI0yqM8X0t
BjuXn0QfgkiauZ1lMMHeA0cQ6YF11kvWZw4eiqtqwGMpwmfY0wHXi2tZyaWbBq8fiWucDJW+38ef
RtGLsR3A0/YjsyQCN1AcS2lWBcI4/HjpdAqOyJyDVt18vfEuRQ4yMpFmJ9YMoNWLnZc3/PPO7ENu
uM2ER/u0UWl6mcOGRJx0X5SZmch8AH6Iv75eef6Dl3uRTosENoIkjrTw4wvno0c3sksyvLc2VG5D
cgqME35gIUnf1ystgLW/zzjBUVaoEN9a2R+XKhRaRhKc9Yd0dTBW63q13Qpuh/PpynW/3/Q/b6+8
2qVUdxZHv3V4ZvuqxY8ZhbqSjhPhqX715B0yvjbcjeBkARRou36R/4j+LR2sVkEKY15720ux8f3i
iw/b9lVTDBGh+Ie4cZ5/bzfRz5Vr25n9euU15fk1lj+hDk+fUVCzDvytTnl3dwqJnsN0YaXeHu1y
9TCtkrvAEegx3TMD3rXl1c136LVklde+8IXNA1eXGksDa4AAu7jIzDSvtFJl16ryYaRJ7L3o/kbm
HgqN05XNc6EMZykFFjd7FEXCIg73iVEbrQSV1ZIQQAgGzoaQDmTz1oxy0gDYrBrOONWBG1A1t5k2
2An+Cah0EKEL/s5IMhq4r18/1OXXp08PsXmGiheHdqiNIMLeIN63+WshPEjaQYf35e253b5eaOGj
8nZ0ePt/V1qgv3GTZ20WiuFeT4+eus4nGD2HwPymMCanv8uhOWE3Ex6Zr7odGQknMlqSSM0FL7hw
05LxpKoNmN5v3xMALK+FzUsHzYKiomH7irryU8u+zEs/GiqROQSpG+kvpPgaRMwZD4vUM0iQRRuz
TxJnKGPHiF+89DTXlF9/ozm1XZyC98+wbNkLlhYYIj3SvQiJTSntOtx5/g5QqPMSJx9froI1lxak
R4DwnMRllqZ/vM4mq9QmSQ8ibs7nwD/7wS6PoHlD1z6F2WHq7a/f703kvnzB9+stLpRJrbF1k/Lx
4fFwd/eQbr7d687KfTranG7GA5zaKwsuSHl/b7r3Cy4K1izHpqTRhmifSjsvIDD01OYa9K8CZUSz
hZhmQ3AP7c6HI6tiSKB+azAeM5EwqIrgCrS1tfhUQRyK0L/HuFkVwYnmJ3g5xZ//w42GV7M9TONz
MY2rejwrTWDrDawWLmSYYVrlobHDgmHA1rKLHqQAO2B7jL9L8l8amziyTHswkC1ogd3zDNgrg1UA
WQhO2xyNTHfqNnz4+le4dOTff5NFQUtnBiJw10Z7BQbqLClVDkr2GvYvVwGSyyup2CDKEG0orj5u
L12spS5U43w/YzT9hvSM/hd2QcY1d9NrCy3ulsxq0qLN6nhvTiej2YnpDjDVMgp0ce7XH+9SeWpx
d//3nRbl6VjUrYLLNV9PfBUkdT2Wr1Yo2mMi2DU2CXzMCW2OwdSY8CzAzy9MYZMhYc36s0WvZPo1
8q8LtqDC1LYrz3b5M9DGgsmn4PawiGV6p3iVpmbjw61DfnJYHx62q5fO3rzEm5c5Q7FvPNez6S9c
OWbqhZSTj/Lvwot7JA7iJmllFrZu0tXj80G3H3z3W7fybjZb5WY9rbYvMuPGrGNqj/ebzRMj4I7V
KljZ5IP2aWJwjd3a4W/lyge5hKKA1M4oKkQoKI6L+0aMmxQzZpEh0Pi5ZK4+PmHPB+fYVUpQK7pP
5iE3nkX5/PUPoVwowj6su7h2mokCuBnbeL526LK0piOoyQ1xPa+fAeBHOv5AuwLkZMN76PpnWi1S
/qPCAbQ/UKEP+nOSYjgDO0LxD0k8cPM8y9WO3KCozjSZBFi9JDOrOQTFTE7m7iHDjq7T+eYP9OnC
ntm7GIjQf1zmZXoAWUjPm2jPkRrLcwuyB2sXc5DjhFZ318bnBnV3jhFMd1CVzZXPeClhYl+B15KF
Kpq2OGtFUxrdlKnRXqYdlestTOgYfcRrppW3vrdvstL2kl1eMAq41Bylxos/c6vpuU7PAlKSKEQx
NeyoBDyzc0IGRaeH+SiK5SGpn0fv7AOU+ukvqcKjErFQaDgaU4JPAQqo/uRlPwbM0QwK0K9f6/Jb
0XzD0w+PkyXm3pZjq0eKnO559nqEVXEA3RcocftDdO1iXHgc/RMAabj8s9jSb1odk16uVI+sK6ab
NzgyzVbpxRKrjYglaGxZa/pAJDNeUT/GLRstugYVLJxT5keAZyHSW0cspJufCLCFnDdNnQl4DDe2
0m6EdsMRyPRzU23q5mwWe8Oz2fpVacvSPZZ5f5eLaYKi/xoU9jnf4VGk2RAMxGJOwz8GJLHPyrRp
Edlh7hbJr4QK2ivc1cnwnCS7YLgik3qz1/14fFiPdXhpKFzcQh/Xy61cjMp6jPdqhrUucL1gBOs5
XFCmegKeNSiFWw2qQ3nOUhr77a8CkcqM7acN8yI3XWiCLpwBluyxHe2sfQVGIbTRypmptLaRJDi5
vGhauiPw4KEsVPD/BiRfEGl078rrXIh98+vMpYuiKPCJF/HcsHxlmnJeByg88EWbrFFETODjmBKB
1+SoDQIRPru5DpLJScBRDb/kv1pXAzSvnwmkp3LC2pUcyWuvFDKfT9XHZ5tj47sKshNHrSomhfli
TE3Ds8acDYI3XXDw9G+VeCULuLbYYh8hDOq8QB/4ENWp6HaD51R4pbUbPMOuNgPfSH6fN5Gp4CMh
GlyCi+CadqreCp6OArLZSfmzH5FhTmd+YamiKXiIxI1vogd7LbHSmJpn5hnwp1+5sy7cI3xeBZ8U
sgqoKMvpAYE/4hXoIbAIrBV80AHMA+vqF6+3ZZry2GkkWBmsoRipV2L4hbrx48qLWGoWOvvLo0UZ
iK99WGxzPV5jbY6mZzfjjp40HjpoHoilSH3sssf11elo2E+/0vqxm24MxMUxMGuq9H/kaHptII6a
GQNt0sn5+mK/eLtgMwGlDLNtcUkjAirRdaEAACbdzcyXaXgZW5e73fSfKwR+V7PeCzUrn2ZmroHg
U8O9TX96t+dRokWpIBJJ1EMEi/nVM+1wdPp4A2s3fWT8oGxtRW+dwtcrrvwsF9A+1tbhcaHimjUj
iyPQiqJg6tMY7TMFgiNkemHsXEl9CRjTrXX7Pn0mno0mHViJAVcI0r7+1pdPxezXw3APQ0WE+vG8
q4MweYkiAUCDtesY1Wi+ietCdzdjyEP7I6x3AdMV83HlQzlIscGD4PtDif94XXOlWfc57Z4f47+P
ssR1slaNyjGCXlG0m6HdYRcYlBvP/5Xlv6689Ode5LyKPr8uAQw/gI8v3QWZ2ghWke7jFHE5DhAb
aSLvmd2H28ot5PV4TRx+6abDqXpmEoI+0kxZrKgIgpDk4EOS78bFa9W/RvGpBFXunlv9+evXWzho
/J0pvF9ssacKESJu7sN70K1mXUTlekxwMFHHrYajesOovjixPR8WrRmsp8p0MB3Ow9Kdf2Bq7ZnH
NJinJtvRS5PVFxPgPrV+V/6jR9fF08ODWc7jETC/kQIGqBJ7Ve3KK1xoAtFzkZSZ48jJgDD+8Xs1
ZWllhcyxqJtfgv9LM/WdyMQi6ChiYDoGqAB4gkKkThLPnet7io8ELiRhI70WEi9e2u8fZrFdLA/L
tEAjJir5anrs7kJQzdX0zRBt+Y+K/v5xYHjlNcXf1VUX8UqWAyMYugFElaSHhJwhHgBLcnA08t3o
v9I1pqgJUYBmYHsvX2+hi9cSQus54aVsgT/28fsHWVLmyE3Su35gRlSL6VAIWxNhJaT1VR0PW69G
KdrtzGpa91O90Wpx/fUjXDwx755g8dFjBm6ICqLffcrAiVLekh8I5LK89uCHh147f73cpcvn/Qsv
v7YUqUGOX92evFohm1WYT64MoNfQMK4Zll7+aVHvkYvgy8gu//h1U73oRz8Dw2XuiRQziV1lRnux
mX9YvAYE6VwKNXZa9drEBDuji9dfuWovVPScr3dPsHjdTIjSYFK4a3MsGbLsWYOg4E52iNkXV4A0
nCfjPtWuFKJvpi/LFEwh+xLhByLzXpISo7HLiyD0sHzMURSFdjzWiFfOpacfs4GxRVw543PURHZF
y5KKGJVRvRq15MYrNk34K+NrUHhZEnqvF0k7pbThIootnDlvMrQBZHiupg1ugO535Q8dUl8cE3qk
8spLLFMMYCOhCJhbwPKt7L56NgSKBe+QqROuqtauG0h6sJuMcYFp9kHzuwgtfLY47clzwHxrifmk
It40PrGJYTIqbE4/J2BH9lSMV5Kgy3sEqS/0ONBK/v5xj/h6201ayrQMUv+5XgcUhcW/xWCPTNXq
z4OPLhpC9ZyuggWGeXklV51D0ucf698HWIQsscvzeMygznTCQcvn8v9q5nXx0Kn8D3QCeGLJUUGv
maLgkOO546hML116LmnpNLzptZjIZ7v0OoiONBwfZ4eWRVAESA7rQtGzvZYPNKIDVxuZVBHRgwYn
bpsGFZ/ANcu5S9u1bGbORKz+YVh3aok2pKlvB1rjWSwhMzecmrmbwwTJ9LuIgURG4s7vIgjY8sUC
ghfEASklZwnPz0idUc7cFnkCrv+DDjdr2AwI2WK1vYXUWeaeiwDGGS1X1HDPiBlc1K8b3AdkBRsY
VbqNinYfI91LU9mlwE0bfEGy0jVahHDPatNjD4Z9QnecdLIYFDSCm3n1ShpMV4qslV/3W1SbdtH8
lD3fboIJrUC9sfznvpLw8ISfHOT3snyaByPFWKB1MqI+rX0sqxFV1MFgXyUgwIXlr4XkNFFTKxuG
86Xyz/Ce9L9AN8ZQKqcVO0edXvq0sOPQWyd8yBxhN+EKAt/c5eHPIWbcTLnkVkjRshYfQhSSXSNs
YmVywd185suNNT5F1Ust0vc3MTKVR/ih1k0V8DC6hEcnczTFdl1YmEz6r1QEI34OXNBqa2FPc05m
PZ33mqcnxVRXoFOkK3agjG4pdz8jvbiBVOsaenyNbT1f2J/OyrvNtcii6yqri7pTon1ROfp4p2cb
Vd1BfeaawbsV6SS/P2f26gF6U0D+/wsbS05SIAvNqEfR9ACHkL8YkWTnq+dyRVvo4cFfQRCxfZiA
L5vQvv/zct+sZtTY2PQOV9zqfPP99vb20Vo9gjbHqx+nm++2fTy6N6dTu7rKELt8o/33I8Fc+nij
BQBoUtKX6dwahNFsGc8GLXjE7NXbhyqxeissO5Nu6O7U01VexWcMlpD3bvlF0FWKrMUfLE/3pJOY
CfwqnyXCQ8Iscny3cGHmC6ortdiV+Q02C19nFxdY8R8XX8TbYFBKJnVScWjoLIAZ+k0n2TreBI9+
7UBj6q0r6dPlFUkuDJTIDJMUF/edIvqJXlg0WCRUeT4njTUBWMC+lWRThEBHM1p5JcJfTNrgrJgM
zsCaRFycg6H1EPJJdF4pc6QGhcrMkJfkE4OI6Lx//U0vwQSYYv1nrbcP8K5qN5W2ZSZmjM86JVtL
JYO1U4ya2VbS2U/sxNSjrxc0Zlzu02F7t+JiAwuVqeu5AIQCF4vrctYBicHPCRm3hj90zVYGa+0l
Ot74fjK1tS/uzYmBbLng+hiGx+muB+UPkodWt5m64mNXb+mvoq1b3WEIki10B9KWQxJkW6UbnEKG
9fTHD9PfJSzsUooOEhNrFLS+NbGFiszQt8wSt6vcO5QVanybzOXM0MLVoA52k25MuOcFQL3Oc3Ue
c43N51l7wlVr9SdoZbiDHDXYENROzEsE45P7chv57SaX5M38BFGhuCRNlZZsuG3rsHApPl2SEvQr
h6sx+g2B++r7Lk5oE1aRKjUdF0Txo5Zbd9R0DF1K3rnnzkhuYtN7ROROkFQOhvc7lTyEV3g5KfvK
ijepJOywiaRr2Zzm/cDonRpzwXZ2w4rszMKwv8C8BMvzSjiK9YuUzmoc6zblK0nIVEuf/rVak3vi
8gMvF0wwoa3d0VlOTgp43fgkW/WaeUESpwlFizBz53AQq8/8p3y9AEuEOA93alrjyFsyLyPf+FQv
Qy4eFdXaJl7EKFA6aDUon+STaiuZudb72xq37XJEx42FkeFDSZIUJ4y605yGa7JjmoRz0Tj+H2fn
1RS3tq7rX6Qq5XArdaa7oYHGmBsV9gTlnPXrzyPWOXuB6EPvtWbVLLuMy0Nh6BtfeEOhuuvAOBTK
mVaCUw4IyzG3gn+748WG2u/EeCnUl8Gq9gnShqayNoPCCd13L36Hj30lO/xg1Xx/WdDoNBWUh6JN
ud2nzy8IZaGPRC3au5a28pPRNoZxQR93SuK9ct0r2qIbu2UMJytkayJE4HXbrlv7DBDpfWgUtVWE
q8qhLA/jSH7bvIAAmEra/CQB9GOUkQRPEykCkyaP4W/9N8KQucUb2yDlipYjCiCZ8YacAZLJ45Kz
VcnCddtfCTOXPnqVDgToTPz/EHX+ep/cPhpqUhjus3vvpN7ievr757AyU6H/V7tGnVC+BnQpwHcz
PFObemmg9XV4aw7CzpSFo6bru9jPbZWZmkUCGOWrOtAWaiduxDRd/0UPdp/Jyk1VJgs1Tfai9LtB
T0/NNl5+i0yt0By8QL6Jwp0v34Tyi4/tz8/XfPGhTCrAFkBLAObTzz+9fFRYJV+14L4Re+HvUB7Q
OrsKErh0moC2RlMczhWqK7NDUzddM1Ui4i0DHbaVi99TkoJFgJOY9ej3vP8XN/VpuVnFlRiW4Ilm
Ge/ZoS5MzOaAraQRPP28ysVuM7gHxGEnMQRkXL4+u0xIMj9CM2oqeuoodEIlXk2sF6k6jUBjKQ+Q
fHRK5RxmOy9u79TqAFvvykVMj27+9TJOY5xv0TuDO/f1IjRfd4NSJDsYnJASh6o4iJ+ajpw825C0
hlCF0wGoD39eLE3pSrPlYnLyafk5QmvoXLVtdFBiBvrV2o3+FGsck4CfHfcvM3k9u1ZNX0r+IHDD
TcbREULEbCulqAQaXg/T1AgRKo9cuE7aNMQVw6cQ1gB+vswHteo9o+lC/ZETjGh2XnnoU0j89tA/
XcRsg3VBN8i1kYMrOaxW25a8nLR8v9w5pNvl6spiFz+eT4vNynfX1FNTcafFnlerwN6uxa29dnbO
prMj2EQ/r3YpFyMc0NzG8o6zbHZyJ4PhEydoVgBK1KoDUL/GGBxFWU+weQYYWpAtf17x8u0hm4EQ
+cTOn92eWpVV75UJLfziqa0Poe6tPMV3gBR2iF1Qpv+83OVX9+/lZh+tWKdyJuXsH06rutdshEKE
7ixSvyBC/fNSlz8OtBsYyDCnlOfkyNjyG18XdE5WaVfx/DztUdMOTb8ytBvMvUe02BLDvrLo9Ia+
7c1Pi85u0MvavLHKENHGEdsuhI7VHamoCRSGfqBiLFQA4dFRHTS76N6vrD3T9fzXCYiVNtwh3UID
fR7oSfrkWMnB+RASU89YFeW51t4CYLzM6SHb0vG99Y3O9mS8GgvbQ9MTbGkw/O6q7mhN2ZQabiSD
Lkz67gXvFdyy0FuEoo99CKL4ce4wFIB5LSF608tvImKBUbr2x3jRkKcR4jM4aLAyU/qwhrs18GXS
6ydq1FyiJ2qikSSfwXfAVd+kkA5oNJCqVAOyAcZZGyfGfrIQaQESu+l2oFJGnpxCN4sRHPcwRKOp
VL6Uwxu9ZfBKenXjd+BhQ8QF03iRZNFSk2M7SF+junBG8CS1+sLwb1WszQ5gkqbvevEcjadcfY8q
0qKwvuPsXWlCtUpg+XvkqlJ1VKpoYUZnuqO9d+I7AA9VWVsZkEAXec7Qy6AopTUQXF8wF6KXradp
X5PgI8Okj9TzUEeITSevwVvcPRXIXvqBsZZ8D0mg5rmt1a0SS45cgrjjV2OyPkDYgHLSzFTbqpFy
idUV0RdSFhKKCVhNU0H8AjanhwUOIA0jTDcayn5h7B4FRGJ14Z8x+AdBOeYIjHTys57glTYgcqwp
dz/vsEtf7+f9NQu8QRBFpqAP8R5qi9NJLwOoRhpZlfjWxdcq/UuhEPUV0jhU89E6mhWJFX43WasT
KShiLAq1MisWHaMiuK1S3a+qUNzr8sEPy18AkqtKWIRq/iqY8Y3GmQv6ZIK5FpHpGM0V2Mn0Bc+/
8M8XNovRgJT9SG6yaF+gkhBhSbfz2jV4s58f9UVwCwkh/BEm6ligTIH7U2qoFpE2ZAZZVEnTegzo
2KftosMXMMbHODVeSvWlrPT1kJib6XCYsrmK+JJLtyUN0gnUzjRCeiora2mhG/nz1V2Mrajhw95X
mfxKc5qiNZiB1MgtjTpKORkFnjynf2hAtDlYzUupP2uK7BRXu8+XBs6fl5026KeHogRWArspZ9yS
PiXxDsxHKRaU6IdmRNgsTKgRl/E1jO3FIc+0CblflE4oMb6uqkuekAUts/3ae83KtaHdi/pD5W3U
J1I8N7iXcInBwe6/ecQ8YQQqTf6bD3l8pS1a0/fiW8k4t8Wj4R1LrcaofdEaSCl7z4WAbM61r+5C
OiDpCnJAAOQoRsXZrcZCWUDB6FLES0X6GYGTe69YLmTem5Hh/wEjcpRFpxadQvYdwjTlCujyXltI
hrAx7wv9ygVN6cfsY/tyPbOIE3qWIMaNHk8kLhIi6LCGdqVuvLgEJItJPAVU4NxtMjBjsy9DlqAG
ozpiCcG/chcXQoaEW+z/LDGrEqIuLX3X1ZP9xNbG3JttMzTalND9vGcuxGeJfYrTiwbFlEr760aV
uwbdXLmA8qmcwO0yS5kUPFrIA1eBBVP4nb+Yz0vN8sY+E4DitjAZmBdiw8R4teUDXFZ/e/kg58t8
T5PmP785eEqcB4Sc78wo39XUNog4EIAzJdXLpIYi3NENvYpTmOkvfaRRCGOh+QJSG5D2XMWwcCUF
2vMQ7JXnCk83XyIfNvATYp4p44Sg08XT7pXiN4A3uLSperAIO5bEdCJOjxVDo1IoQFifBuMkXYMz
XHrF0GmJQ+AdJwHjr684lbKy9mT5I4Fm1MeoW0PXJH6BQ3/leV8KBUDrYKNPqimcQV9XCnt0aNuQ
qDeNGYxfHKdksBnzNBn/gat8p0ufCE0QGWYhEw36IV9XywWcNDy1oycs8ZTjJeDCRnrJW82Gvtv1
OzlP1xUovzywE2abdBSoT8yRlHX78za7dPDSDaKqtuDGUzvMnjCOdsU4yKB+uIqqcHopX/oAs6sI
GytrPCaN9gw5TUENWshKe3TrVRW769wSbrw2u8UTUviryLz7CCGMa7Pkae35VwelFBotquWojcze
iY/2k4aDYUCjdjclRRqwiqk7TUDRcK9I8Uqho/fzA/nY7rNFJ0URWJ+kY7ASZ5+6F5gdc3p9PI3l
svXuo6d2MTjPwm2E5uQruXmfb8fk5OM7Y+60XwaoA3rb2R4pafNxFB2EBIZljy6YdIyTmPRlXXd8
MVBj1z9f6CUMHn0JdP1hT2KKos8uVLSK1hOQjz6qzSt41KI7YOosJO9ZeSblNyaEQ4+WPcaQbbRr
pZeSiqG0rjU6L403zKnThg0F7wn/kq9b2RJUpP87TKgMY20ZTA/WQMZQGe/R527s5uYcPLjWss5M
ZzB/6S/YVdQec4+F194z4c4xNjHXImYekWfXi+HJ8mw5QnsdX4tbvRPtMdtZ9x7EdGMfeVsJKGP1
ZqqLod3U7gJ/4sgZftOBXxb7RtjVTFeyG708pOKWTD3OjhmE6H41RhuKN328A6O3jfpVfValpXyj
+mv3Rt5gpT5SeQDdFf/IN8OfDmTGlVLiEjKKp2TR7ICEObFsvz6lNK7bUiuH5Eityti8MspVLUWo
UKMduyONpPLKs2Rd0//IoL39vFUuMP8wv/q0+hSOPiWSY677haCm2gmpX6JJCM1Q/CMcoQjt5a0R
2dF2WEWPrxhnWtGiMO0mWGl3iXI71rfFNUzjxUdBDo30pzXJjMyBuihQpq7k+v5D5xg2cjQvUe80
03zzQTqHh0xdGddAYTNbqY8jjpLq/y0JjOjr/WsFQDyapdGD3GPL8Y+5k2QH2IbmGAdVWOm3IDEC
nA6Gpfhs3rTSSr8qYnsh4H9IT2qSARGBzOvrFSAUPTYMOZUTxxcE/YWZ3knP+pt7x537lHvvKVhL
0+kezY13pct2iQcB/YME1+LZTlK2X9ce+8CIQjnLjhF2f34i2trferSOuSYtlRwsRRfvAs7ThNQ2
ZjQEK0bPMCwIynUDrSHf+XQP8thyGuAVVvrkYsUzsfuSPtnIxj9g6mr/KQG5gc8eDimDnZXhZgzo
vSBA4J9UJIZ/3s4XdAAQ9v50Q7PtjKpHEfpNqpzUYSm0BIQ42+T1EfElTXTy8W8R3nnJPYqvvzLh
xlRvfUDBGkpN0jmKnn++lgtpw5dLmZVopdJkZe7n6VE0gbCoJ2Z69IOteKfQeLoOAbyQh5LvciZO
XVOFWuHrqzSzBhdovcqOUOoII2X0QWbJ0UPmTDT8SSHw4KEZWF7LtS+Nm0yNtj9qeTLiaPP8qE0T
1w/HAIbnXxzgLARztV/ajRxsQmFteHvV3GsQTC07IqCL295/DnCQekGDa2xAKZ0MJGfyM2D03JlM
z6/mMRdShS+XN6sFxD7WxC4yjWNY7/yQebgd+is1wEN1EyXPY/Dn59d+6fCdOAYKOdwktD9XvdBN
s+uzWPQnsrjGGAZhiHHYe6cC1tRABE2Y06bGM+JnQneCWObR+bqqCPaBdJvlKl+uYvZlR00l62Ek
+3s6mIbsrjMUUUXxtdNfivo0Cu8RALyaA1XD3S17Agsrkq8IiX5jRRKY3KfGq9djfeyxzhWyf7q2
s3U2T6K8BaiEZpmKKoDqaGa98US0ESY7yWJnjAehfcKkR2O7DSHK0q65xcyrJzsKsKIdtjGCCkXy
7IvPYhI5CBEyU2fAGssvExgrzvdg4hZ6xmROh2X5YmBgW/XRshjeUhNfyvz3xMHOKyQIqmqTlHiD
pdYC43Zan4jFQx9H3vzK67zQabFg7cKpoBmAFuQsPAfYMnaN3GGTXSyMytxMOo3RI3018qkoy+wy
3ZXN7c+LXggdWKyLU42H/AVez1+/5TDRBMuvE/c4mq+5cV+Iz6WxCt0HgBaCdAVqdonHw2LIlk2U
FQUt26+LCYFrhX5Zu8c0P3jqesiOY7Xp6507bvgN5sGBsJEF8B5LAXUkdHjV9QRNkXbYt+T6TVZD
pVkwmNdh8Qubnx/EpYwAGg1oIzy6aOTP83y3jOSS9MW7ZfZs6a5tQvFP3XVkLlV0a6lGkOiwjewu
iJ362lu4EDgmCo+Mti9op299p7J11cByReFYCfsY86ZxV03KiQ2Tk5suLxwh3V+52wsxnBUnu2vE
6QxZnZ1eeS2paMcj7O0qq8DCqvUYFfssemLNkQ1YroSEkYC++nnZD9nKeaz4vOxsB6SD5Q5tl7vH
NhBtk68qU3Skfdeahw0wAxv2e5Kf+5uwffPRevGYi/g43UnrKMXQfi3xTbsObs5BuTP1W3Jms6QH
O4F6UI6Wc2mRjX9/vuRLbddJgHOq/fnVnAfZNPfDuKUttwfRczBV/GpQ4Ve0Fxdbn4AhMwYy17yK
L51zfB9sQlQTTGScZiFVTHXDC+Pev62NrZ8kf0ztV0gdUwo3cn8YrAgU4AZ4aoQun0F3Ui0UZAiz
lR6cwz6z4TYkLazecFfi86K72yg61dGL4P3Nxec0i2ygFVce0nTkz9/r5wuebSffU8tCHX1/X2Ca
JjY4khEis0qw05o+zknWKpTOdCxkz3WPl5P3Hl+jOV8KZNj8SBPPH9jgvLbR+rIXM1/3J81ZsE+U
mYgGx/19BGAYu5+f7/dSu8pSALzACGBOQH/6ayRzc782zUC3jqF5OxKjzA8c8mA86+oJK9IplMk3
tbqO0X1z9133kA8vgGjF4UFs17p21sPfyXj/80Vplx4BsvK0PY0ppH+XL65kjkmP7pFyqnR4+nE4
cQ5GTLY7d4sgmF237Kf0VEvV1jcCJ3Dd9ehitWWG2BNrjjk2N0Pf/xPVKIKDfoI0yQzPexGy1yrZ
NvLGj/VFoL9Nznjg9uErTwpvPa4yavTu06Fuk9DxK5MCDgGdYeGXPYrtW3hw+Vl0U7tQaWCr567u
COdgzRFQMbtXAcvXFq3xRtnpGHwVWOyhc4O2lYXipmI8/fyUEOm9sFc/P6ZZltZEYHl9r42ZZSXL
NtXWGTVIJKW35LIhFhCaW9+4Li6aAtA7wcMz97FtZQy8H9ryNcaQzHjDLbQ8WepOCBFgoMdRxR6u
Ngelc3LrEICX9HFuDwenGtot/6qi9MsOHluHPw3o9QYldYEJE012Gxh90u5T8Rd/zZNwWDHzzaDt
YIwwzEW51oZB0e5aj9xDB+9uhMfBWrjaa9c0ztR/VP3fiSugJZc5iXtoe5DAjNglej7CwZDNPTOC
tY8cO7Y+fY8Qa3Yg2RGzJdqHelPY7vCuEFFUb58QSOsyWJsEUjP43Qw1PvWMnN3bFEvSJFXvDLpt
6pOQV46I7xxCdkke4twpRmjgxyW9EbkCUMiBLhq+rWBiFiHNMNppHtzVeJhOBVxb3bvl0mVmVb3q
PfK15otSZyccXFNGSGnPfhW1u4oDabRaO2P/GpWMgCIdfJoqsrUxSA909yVGUU8FGdoNwOqYRgHp
tbv2TqobbGdqLIYlOxNf3K5dM4Qf2ZRD2R2VXll0Ov5/pbxt1Hcc2JauOGyasV708IVWGyu+C8M3
S28XfsyE8yg1I4QOqtWKs7jLpw4Wu3ngPIa8whh6ST/L5OGoySM9/xDQKdMZNX4pE2lhFhtft+4D
t9hV7rVoeylRBIRFpxRLaBEd6q/RB13oWgvjKtiTj6JZ9i9lyaM5rsj0i3x55YO5FFYIJ5M61CTh
Y8xSxExtjdLyU6So5SeFefuosW1NeQ3+KICZJLd4mJtbDfBv9ZJDe1YPZnkKAI8yoFZ56V56DRJ1
+YqAbuLAzOBs7ofdS6MJ74quWjQeauFQWwwLtJeYkxDVKvb3lQdwKTujB6sj8jwZLM0lRJHQNzMB
C+59jRqLOg6PavEEIr1WzrLmL6VYWiIsUoXmtlXpKQ6LfHwBp07JhcTExFJROQTlWr1yBn2UA/Mz
F7sUZjPkq5O/29ddACpfyaHAoaiTH0XMS8lHLO/GSletgq7IVlUfROMZm1FblIJVHeJq2t6b/bZb
D9qxDx/M4a7DRFa5LfgT/8ZIfkXQsarAbnWgOg9tcQzLY6ufzGZtRHBGhU1dx05VPwzVNbnKS9nD
5zuZfv6pM1iXxjC9Twu7zoHGoJMk28S9c1F8xmCg7P9B+h+iqneKegmL1mtf06VUmNG4PDGqxWnI
83X1bCzzTjdi/5bqtKUJjNVuJLz51TGAQx8bzxQcWfRI9vTztpo+0m+v79Oys2MIK08Ie8x79nF5
8iN1mVZ/ctAnIHOukhcvfi94NIMhpDeODPDXO2xxVIhrAYBUhHyzUZ4g+MBG1oS7tIgQoQqcn+8M
/4tL9wa8GuM7jF6+dVelocnzzPSxNcCWDMhODOl5kI1VZgVbCx5+1L3SIYAKZqtdtuG3QRc8i+l7
5zpVj3EUTNK+3JTZQdHLBSgze6QzCcqaOOQEcvlgoM86+cBGBrQr/L5zYarV/ElTZewYlVg9FhY3
QbMzjRDOQL4NASlllbViE2lAh3rxFPfJQvJ+D/1aLzZV+iDH495fWFkLqUxe5CYmue0mabjcxIkE
bWvFDaeWbxPhqu49SV9apV1F5JcMnCrplbkySYT/pylORgCpA/Yl3BGoUx6EzrY9u5Djxv7cSd1B
sA5TbiB2GrHz3Rtr2xNfRhPdc3x6Y2HNP9W554bMjT4uwDlHTgpnKkAxXVHUxq79g4Ep/GjCpgD7
BcHWo4Eq8xdSSKVljS5UTcNjsIv6NVbblWHVTgLxjHUnrPuVd/2h4Dbfx5C36KJjowW+aYqenz9e
F8uMCIm6fSTtJJJbg4QqX5uM7WTjbpoby/BzLbgG9QtqR7k/rBhuDqluM4QIe4w4x4OivVutE5EO
JXRjkKXNknf0OB3XhN80UfImluv0BCabWxe2AYqymv4WqjgC4touqI6Ejp1MOUjzE+Vg2XjCaBxA
mLhso4jY+5LQFa6y97isVhWApiiJ7DqDjk1fymzqVdKg3NdR3XFV0huu0Iu8WnGW1MVIPnucmkzE
9i5bTkoTnWjs/KZEdGrt9adEkuwOYIFGBuydU+iAcP6nFlKRmavGNNd0xdg+aQADU4Dnz4HZpVtd
TKDgHCRaU1n4T9xjwEO8MTrHz25aS150tenAawk696RbyUIbzyZaPyJkSFl8V3xUZ9qnKQHqVbKQ
LEvxAH63RsUZNJQNYuGmq6P1oOSHqQumF91N5MnPQzc+GZRkGLP3QAur+lQUuV3s/XWhqL/8tH68
sjWmKvXbzsDDhbkpAHhYi193hkdvSU/GHIuc9LavmmOmDSuDW3UZ56ReseCWPTimSghVBS/M1mzt
YzdmD8zFr0SkSyc4mquyTF00iQTPUhgrUoWkkKmMGHEz2wYvDoNaEl9RfIqLdBEQHX6+90sR1+CO
RVo6MPfM2dmcdHEYGD0Rl2o0xElGOaOq+S+9dWbo//lapkg7TUNZlg7WrFnQIhrkuakUTwp3gKZt
AHLQeyY9R2wVyvXPi116krxPTYH/jwTyHC2txCEnVE/qRY2JwM00qtGSDdJDYYA4qv4SZFfu7tqC
s9MZ8msX+B7hxXcPhJcCUCrjDeRHJpEjmrXXRu9Tp2K+aU0aYiLaBkiWfbSDPoUzs6kGt83DeC+K
nDFasWiSqT98XQr40hkJxpKEkv81RAe/fh2J59ZGx+gcOaUzbjVavSOnnPJri4IStYzGfAKhmqZg
YOEnxwjYWNc+0EspyOdLmO2cwB2DtuiRASWJzrAoJy8wO5Rux2OUKFtaGX2BmpW4RalDN/oFVb1i
ykuwjo810LhEl698phfPEjTSNKZZ4EGsDxru54cvhm1W4y+xN3UaCZhEti5e5s0THdt1pXfnOOaU
RPUlBZY8CD6PSVv2Rr7KlQTLE2MH9sAfz0ZXrAOXjNjk6KnJ6OJwXQnajdTpyCAN+fMUnn/+LC6N
Nyd1t/+58tnbjMDK6KBh9SNJJHQCWyl3enEjhJVDlwAWa+2R1gDtq81NnWsLM38f5dAeIA2rbXaD
bNnCAPGDzrN7nqQchTp3zOLBt+7C8i+2eClAQC37E0EB9LvITsv+nvaeqL6Vw+nnO/no+H/7AD7d
yWxT5For6Grswm8J48VQ3ve+Ck0xuanMO1/COfo5coWtIGg47XqMS4KptoY4DoFbefOl4GiqvyPd
32BLy8Bi2+n6OhfsHrOuQbO2Qvw81q8a8/5s56+UrrJjWPbSRgslakrw2vpbPJy1TN00qWozLnc0
7S/NsqnonvqZTIRU6SSW7IpNztTaTP+OdylwjVz1FqYgbRAsWFUg34ENITFB9YDnr6chCwDBImSH
/PywLsFUv7z2Wd+Tk0xOtNhCmUx68jhZpgiFhiPnSRMcC+2NyQ3sg2lmdGXhKezN3xJ8FWPiR6Ny
80FL+PSlhKnYeWXIAZMH96JxN+UVeePZlhI7VjZh6RNSbgV3HeGGJLVvu8WVC7h0uDOQggOGVruB
INXX8KXppekWvcQsJ15V4y2xiwGCHh6Z2QTpeRIvj5eydN9IjmQsB+QdlStV4/dAPanhcRCha4lg
9xzMINdl6QUquCxyzLhaZ91JrP4Xxf/3XguWKUi5KUxZJQbPs9Qhs7xS4HjVj6S39OgQQcXCjDk3
DcCq2iFUeRXnaV26s8kfBjyGrgMGnGXUpTi2xpRA3EcTTdbOvaV227wDPf6bvBvPMX6d2T8S8InA
1lFejDbZ6wvktwVF03BG/9GBKd9B0iX0MYJeG07Iv3FTPVuVHTSOv2kWkRMvHsHdSLZ1jrbafb8M
DsZ6Ld/d1cvsb71p9v7RQxyqtY1lv4zvrYO3l953g31eRlsEMx87mnP7cJPa4S8n25JHL/Gjkt7T
42A3t95ifKCON+/7u872M4eGpLUoBbv+fWULXhjN8G5ADIKFBxOvz0sPEHJZ19M8OHW7MF7V8Pbx
Xww3HrbzMNRU20js0lyZj/6zRGosbfF613FMQP97S5MPh2LzzUcqpdgFUD7OAiVbsR7u6o5obQvH
bp2AdUz6bXFGsdOwcWtReZLFIX1E6y7ftyt8fc219Dj+GerbjkSbmcOvIThWE2iSv3ksLcdLV9ZT
9yBKSxfQ7oKurX8PHSfDOfM2fypkW1w4uZ3dQpvEQxvrSu+PtWi4qLO+orRb9E/QpG9qToxxFVpO
5a2PtOWNddssnnxoTbZBQ1RyEnWbdvit7xv9BLquyJBfoURaXnni8reo8+WBz+m++KGYkVckMK0S
PMD3iXGDIMlCQkIgdLTmvvVudaCk2Pn0w5W888J49uvSs+/QqHO/bSyPJpzwf50SOwEB39JW4L/T
iodpLcBvmtSNiqG+Em4v9Nqm1eG0MUFBAnkOPHHHMpsg+gwBpacQiQR8Km4UA+XVpKIejDZF2zuG
wlSEUSS9YDSe5MipGpRKxpe6L2BFJbvWb9bmaO3j4VaxEscDgFjeu9USBbguXxg04/ONle31fj9J
R5W6tQjUfNsKJxQPtABDnQjCq3JNm/d7fk2qS1FkTuhrsM2zE0wahcYsEgH+GuUzWdIKrPy/ENaG
Uq7y1F1eZQl+Tzu/Ljn9/NPZFcQGZWvv8yoVGZ0e+ivhEbE+nMOZtV55cxdO6K+LTZXap8Vq3Yqs
JuGEVgTsJqRHqHIBpUpLSs/AygAJh0BbNIBPaa/5iX4vAr8uPYvjbh31rmhxn7F3731Yi4TGiXMD
Zf+rReClM4MmPdwl6hbrG7TCl9rG7QJE0RjIIRABF46abMokr0SAy/f073Vmj1NPlESDgzg8FstD
v8rsw+Obaq/r5XJ5djbXcoxLN4XcLKQYVTE4fWcbJUkjD8I5Og000ifNWzXrVj5fn4UwAyQkBKLO
FrLp6O430jsPNkSXzXf3Vpvf6RSmV279e8YDDwJiGMrH8M6RdP66k5QmjjIJzREcf7doO8X0ZaYS
yTyZwZOU2FZvORmFRUD7luHoxwBzIqAzi/r5Qj6i7NfcjwvhyKPZNkGF5tJjnSQFeGARhTUxWtcV
oOHk2epVJw1WZb5AFsxqJRu58zFeqekS8bVifIkRmSr7m9G1qS4NXGQSadmNDA4rYadb4Q3c1KUK
gy3zXidbssZa5yJeBdYKZ2Vq+ogqtG4fTHFtTNNuzsXU29VyvpGZiP18exd2GIog4O0xjpPJgmYv
XYjjVjdyg6+G3hna2KVDwoVuHCJu1xmP0zubPUqodDROgNBBxf6QI/0UHQx1QMRfNBD9ucWXGW3j
jGm5r+Ny5D2O72rL/Hyf1b9Kf2de49Z82LB9Wxu3I3JXsrxvzCErDONBrXv3qGEr3HB4qOJLNeZw
bnNb8RG/eE/kNfpSzH/dqnk0xHBlDAMTgl+ik4LsMwcKs/ZdiTksENOrYY+pyT1Qog3jqIhzWAnN
hdmtTHNX6DrTdB/fd++1FPOV3PeLLD1M2o2N6175bC/AvOAnqrA4kNNFuGCeJRhCV4uB3+FQ6j3G
7ZPubT1mhLnyiGfGog0K2w8I/EaIWqV8SjjrqDadWlmBb1O8jQGu3vUWBq19P/qj+NVORVvG14Od
VsRXLvXSXqN4ATqpQ/xnYPH1kzbbNjMaSNj7IT2S3E/arLSWk+nZaY//RWtJlUCvSrTopsLp47l9
2mx6amguHSU8mNOjRuYdHiew7NVlLkxfWEfTEckkQFAjzVpmgZBbmWpW1lEVptarnN0Y3k3ibw1r
YQwHxXCKcTWo741kS+hkXwPiXDjdv6w+C5NJI5dp0wXx1Ppk+l4rZ1rnzEuYmvwcKD4M7+cf0Of7
nL09WSyLlt6KfmzyGui84TQkUVlXr2jiOUX0lANMJpuheUGjZe9X7LfqIEnFAW1A2UTRB4xJJALB
pzwf3edA0DYdWJYWc3MG+VDUT5GIZqIJ7kLMj0VQ7WApGp4OX0r4jZTRJCneet2pQnYwyQaS8ENH
RyOj/ZCL6AHZNSC+VjZvI/ZVJY9LL8fqVqLMMF8949ok5sJhSWOJShWbE4OBzOytFyW9RC2hccmc
h6A5aSL+bwriC9AndpeOUoaoMrMFsfj1m2ktrdRyKdJhFuUPUcswhThUAudTq7Oqp5vJBUkojxk0
Mr7tydt0ZMph8VBwrnXlGnVGYNj++/RwqlZeCO21yHohpf18hfPme9DFujd0BPWIGVLjC7sGGBzm
O+4Q3QCACdp2kZRXpsgXnj7a2MhJ4aIGyWOOp/Q7xeyiogYkMSm6CQt1oPeivyFE8/Omv/B1fVln
djoyxpUM39f8PaaVev5uGCdTfjfTFxxhfl7oghI3N0KwMg1oecj9zlYq28EcRvgqWNP3Cx0iAWIW
ZS4sktpAcKdYQgadij1Kr2kIMAleRBqPWWoXEyIk8kkRpsZD9DQmmIACY+rNBV06x2te+1RcTj1Y
FJjRa3dyudoLqC1c1b+60E+GJwBGhBEMZkgc81/3qtaS/Hein+yVLmWQB+xc8/YQv7dFAjEsfg5R
GZXbIl6WcactYhraUl4vxezVVR5SUb6V9QD7HQS98n2XqSSciPS10yg5kwC5xVLiJOn4e8zPkSte
cyW+FMa/XPws1a7MSKzSQUmO2AchEyNG2J7WT6W1clvHz98AH1E00V1Mih0kP8gx1yLKpf7KlyuY
feqpoOpuOvbxHglvYlw+YPYACGNy81TTA5ptbXul+/xhvzKL6SwJpEmDG07aP4tijTs0YSEhwYBN
40FSvAcZMCkprNbla40Pl0lJV5LhWi9jKK9x4TgIpnisQvpevAGxdsGCeftW7lZqWW0K75VnRL1V
QW+qJJwq2iNtZNzT7SiGTBDTmkKsrXLXJeQDJaVp5FN1n6m4M+Ok6ydJeSh0a136D62/LbVF6m+V
/lEowcuHxxQs8s8f3Qdu9Kfbnx2eqjDGqaFPt58cJfiLqH5CZvlNJu/lN2q1ipVFbXVOkb+7SNcj
fyih0WJypXeeAGkvX5f5toJolHS/Iw1zJo4zV2pX9CtlZS+s5fw2KUTsrWNw1ApjhDcxR/BF/Kv/
6sb9B21K/KtESy9+FOCSBnl/pWl7ITR/eb2zI3vMlKgudXCdcEXpMkAyLvUTggb5uO5b4AmvPz/P
S9Hy826aff9C1xVJZNC2IblDZ4DW/CRRMg3W//Mx5RRp/r1vZx9rI7uGH081GeCGqYMSn9wI3Lp8
ZuirtnDCrjZu/j/x4d9Lzr7OFhGftu+Y3nXDcMOrVxiLxgwDMPcN/nj5KcQ/DLQKkFFDQPVGeMuy
Xz8/XvNCSQwPC5j6xwkhG9Op+Cmjbd1QHkSPppzoZlheDA9ZSoHZQcRvnyYlo4T2K6woRkXKSrWE
RRlUC0bwJmO8sglXdO6DsbwRo8zx0KU0sGBCMRyc9NB596QTwBu96piA6wMmawr/RKBxu/JJohGm
Y3+B1kJKsw0u0J1UIIKJnk9d3MH4CstFlWjIEQFjBqXjITddYLcH6mdyCGFwuAqSex3C1KS2zm+n
nsyk+DO+tJ6E5LHv1NhuqgdUMBeiNtrTD4kKGRr+oPp0FCpxIJv8REJNtXGPq9VioQCtAbmTw2nQ
YiJy69/rY0k29NL0sKO75qTUgu0x3w2Lq9TSqfn5LWwA7ZpMl/FpM+TZe5CVriEFoSMA8tZ/LWiK
btH2/D+cnddu5EYbpq+IAHM4ZeysHE+Iicw58+r3oYxdjNvCaPG7bSu1RLJYrPrCG/Rb/U0BPLvE
wZeKg59vDn8c82qlrqMmVoFLE+cbThHdtdRjhNrbRA5hsJoABi3PFL6Isj5hvEGSQaoNkQgNf43r
MCvJUqk3eyAl1PiV2LbWGfHMX6xwi+gb/QlVpE6815aDJOyykJjPkdovCFOfrWB/nsHVkhI2rZ4g
PpicxnV11/hehaWKNvGSHBcUaNuO5uxXMd9nNUyuGta2asIS+o+tdt3FltZYyNmbXHZioM8wSYdC
q/xRVlFzDcANQut2W8s4rrDV//6Qf1Z5/9fRr5Y21KaytlJY2pAOJqCyVR7VkYZ1rIC3RQEBDP+v
cHw2yvKrI3/0+6/n9Z8XfrXETUaXjXkP2qTq/AGdsuLQ1CdWCLvrfjRrHBTTYOMAEmjZ6hZGZfdG
i4PyTbbA7IP+cL8B6/QGiBnq8TtxeQ3lAclsr6leUuV5kYJRP5tRbHdW5uhT7Gs5e54s2dGY+JEO
dVeCPhsNdgYAnPsCykwKVPbOebhVYUxM61MvCX5lWA8dvbSye5QmNRgWcWNFjOV9NR4mk21uQONm
3wIm7eE2thWlhpTaRqR6okAZZAKSubpoDZQZFDfrl8byo4Rvcv+c0TQTZNNPhjcFI2LK9BhsJa4x
9XQHYElaT5pm3S7iwyrLlM5/m9mbEBfuiAyZeZuw0qVAHUGBMT9yf1Ln4/abQ8Pam0IH1dpjsha3
cxGjKKzbPYSRxPq5dr82WkcjRG4/wZvNyl2KAKIKShEUCO7DlhD8fX59/kD938n9H1o8JI9kXXW0
gJrkZVaAAE74owZbAt4DHUDP+CuEzz914/9MK3JX0DfoRfwHntpWcbOu6kpcq7+2SnMBKKluQg6U
lsE0RYp1X9XtfktawhQ16iV2m96nwZwi57AhdPD0QqrY72S/yI4l+4Cm10cjTDwxpMlqhr9TBUq0
bODHLlNUNIgfrdQGnCJaQ1BXqaeEvrRVCgT4hcGGvNko8LRofORfDtYaU52DFBOLxv3E1JU1hDwk
sJHvi3YXqg9W4i+ULra9Ki2sAxIxZXyHc6HalidFYvWNL40/djlWs7BTOGVYO7hF7OEvALtIi+Is
qhc2281coFL3eSy+I+uThjVpObswxI4NE0cjbbsM1QIQ5C298UL5+2FSw4Mc5Y5ZkbEdigpHBih6
KbqL7TlFGY/BzCXzBhbMZneGgsluw8x3A+CLMPbriMSQZHFD6VPv3Mp8co92q9y6goVXx72iun0t
+rOgnfA9d3S521dgejtCfEvKAwLwGkZVkiTBQD6SZ7+0Qjyp2xiIrAySJ+jP8WO5ltgLlVugsTCk
Rtk8iPITbHj8VZV89CxUBJY03099MBEdtAXiU793TSrvBqXfZVWE+IJ4U6bRfW91L81Wn5TcWcgJ
HIbHv8/9T+qPEBhAJSIeqdG/vgr3y6ivW2shPrXMADfTqvq2NGfmPDHFPHhfHGvbkP8z6/842FWw
1nebvmydxaeNwDHng60IPSFL7olZct+soa/SEQew3WMdSOQlUlqewODAtoFMKAE75fEAs0ooHWI0
KwsOaFxbQmM8NppL0eH9UXvbn1CQ2+TumsCO9ebOSnSbYqRPnM/O6YRYbtXEUXpRbJDZKH/v4Q6Z
ElGTcLsFaWIkg5L6ttWvNy42i2FFjanZEB58BLNZGCFB4G7VFX8L4cDZgLmmn5aH002oeWY92oWA
y8wvRP5sTDI1KCizAHyOgnIDyzsHRrZEvoL29qQYYBYrB2hH15vbJOqUJwV8lYLY5pcMxc83Uvh5
so4wGXCS69Chn01sqqd4Q0orPfWHO8hTtFqe0WpxzP4whe44PRph7GXyF4nQJ+IjBE5/HPtqEzeq
2FqF2LAu0+wV/SlHTCv8BouJhH7YNGieoX0PydNcXRAMqJtLW7o0oMW5d/8+Cz8NG/88kastXc16
QZCjNLwM6T7RfZwWZANze8/AnKji1HAU+OKQnzjAc+0Uw5FekWhHGFdg3DaK6W2bCwIFuujk0aWJ
f2+RRPyLrUaQl0s3jec+tnaqEgg5dR1MWKS7cgSP+XtKJdoOJgBslFKrb4NJ/t3rdozxC0hbA8iI
LqhHNkc13I00kLOcsGDcC+lZi18y+Tdr85Az62vLC0Oo7squKICvMdZz6cXdbwDIRTruNh5VkWyU
oa0shgYPc3/CyBEd4vqLmfDpkvPHYGypxB8pW4E0HXwk8LQUKlX5XBJWkUPpEazUyiFX/Pvt/nRz
RxvPADpP2H5Nqo+Lqs6TGvs53AUpT2xitKto2COwiTX34AGrYPn+h0NSnkaxzZSQj7x6yniQqxHW
HtqC4ZPKAhbj/gMnDV5emSj+mj5vhIS/H/IDbfefpVWnJEVbR2Njv1paAZdLk4nt2134JIeefBbB
D50Mt9kpqtfdk+imP2hSIzHUblplfvRLvjX38xEvgBsBnIhtPreKWz4YjkQXwdqt7zr4SUeY7K72
StXFvuoWtkt5yCDM34ZHttbqi8zqs/o1tOn/dwVXo2ZMODSLeHVthZkGg/GRPuMTg/X3gfrAyfxt
oK6WobSYtDJdpwyhN9mGIIQ6WB6I2aUXy5vVmHwpq711nO1ScKY4OqR0SfC2c5pYdkhx/WQVasep
VO0Bo3IQNE9lrO/bZL4pqfD//VQ/nbl/DMjVOjXFRhpCbQB7IJxHtQ2q1C1fQDYlll81kpN/9aR8
NTTXXYsYBHFNcETpr3kWMcAgBts2aqwUKWu+6xLkTmdjpJaAz9jgBD36gEebpF0UGfjOJvhMx2dY
B79vO1A1RC7gGr94vLQtJvnLLTSvFpC6Seop0rMJkxpbfEqBW6VHyuVo8Ylntaex+JZ8G8JLSH+i
RKv09J3kSQr3Vodyh69HjBz5liNVGAgfsJSpRbeN3f4mf5jt/KU7T3BnxZPVXOT1pwTHXDyUPZce
2yMGtqWxqYjzhCwPLSzdhh6jXT6l01v0gCBILPl/nwOf79h4W6D/QEtNulYJszIsjyMSMiAfN7QB
CH2wV4QgX+nOJl1dSncQykwi2gJA+t+P/dF7/s84I6xjqGz/sDu2+/DHQt3IZWSuJeAXIkQyDvLu
+YPSNRoKFCJPWaBJGRR8G5RzIFc52MB2+XSX445GcoCB4yOlb9pd8YpjVlqfMDwOdEwL+0F0hjD5
aqg+W0BoDKKEjqsR2+3VJkv1UxerYcupmmezfCb4VhfTluwtU+nSwjWhXFHxZarOCvuNSBFb38OB
dMb0i0D303LJn6dyNUO7PhJUaeRUMnEfhZdCft+SNvhdpVXvwQmuYfLB4v4STvLZmvHngeV/3zJZ
aRZ4fvRLUM5Fg4L4QaUqiEI05UQLbh7Mtr9PEuujsvfHLIGRzICr7KwQ72ACG1dVuFHJlamaNm1S
N90P3uBJvubnPjmTo7ix01ErmX05wEvXbbx8Lx/aveYbvuhNgIrRz+Jr0ZNc2dP8ZNfuq0tyT8KW
3sa36SORu3BTIj36oMeOcBPeGTfhWTyYd3jQJ/zZfK8HzTf1oAdqQLIYCG7s4bTnhp7mti5CTT7S
hnwePin7bmfstX21g1bidbs4qHYQ5APTqV01WH0/2t10nCxiPzZUOlweBif0EDrwIldw81+UY1zN
HjzQtj7T/CJ64rPmo4vqlS7w84ALPlQB+2yA/Ne7siv9IdCOpb/uVW/epz+0nbFr32p/CtZ9sUuO
/U/DHxmIfr9803wlsadv20gUl3rfnuqTfCj35V7l/9vYHSfnWfAHp3UHhzl8MziDMznbWHceRWV3
didGs3rO96u/+gpjq7jbiAqF098qbu0r7rLaMUVSOzqqjnKSvfFR9OZTY4vcHsWXHZZ4Z3RF3G8Y
VvUOED/PKYdUboGLOoJr3UYu4oRoU/bu4JEOObGburEvOPq+cO4r5/F7YoOrcSTu+epGx+GynmBF
uorb3enfkJXgLOm5ukT1DLPGKWDb6KER6gr2+ri61bdtYCV+WrqwfHZDALnWU73a12dH48v+pnS1
U/tGzZMXLSR7clBncLktuOh6NE5dPMB53WznSP2d4dGDf/4jJ8RM6Xb7RdUR7MITvcIz/M7mX8le
7fvb4Bd8SUDpJbNgOXd83n2cCHAJXrmb+jepW9/ApHDZTLhO8B0fr9SXXpogfcj99GPWZ9429yMv
udt+bfuTnJNDMdp+fN8GG99JvjMF29/IXQs/FR6U4sDbnnK3f+DX3dIv/X/+X/vjg+JmR2x0z1BW
z9vwFV7pF14XGC8Fg1Pixsn11HyLTE5xm8jWncLTTtvblI/R1I7LGWcEO3ZDlz2Zl/rTcKiNf3wd
utgHXASncMxbHMEUe3vTfIy82b4PHmPhKOHxN+50F/rg6Oin22Ca7B+WN9rSJXGkOxhF3nyneW1h
154SdC6m9j4p1Q0qivbLm+d17uC3XrJP9tKhOUW36UXb4Bl2eCPALLXTS1I4g2wrh/wynLRDdyI1
5UV5+QQkeJ/t14NwNnlzsx9Oqt/tm73sG7zDCBZ/4NX9WIP4pfOVQAvWgxKQVbj9rt5hdOmJD1KA
qhS/IwTV3oCKMO7wbtjTFoFIoBysQAh0f7wrvcYfblZP9Iv9G/WqgxM5mlN6lTsGw0MfbK8htrcP
dZAesBk9CHvKQUHlym7vVG6JKaOtfcOfLLUVD8g/r+gt3uW70nNke3owfcVTfSEAkH0/PcrusJ/2
uj/sMe/cWYduP4z2x4d9t1d9HDp2HadsHOTEHmibqv7Kb/Plx/VzNa1tHPpvolvfr57yW+bHQjBz
+vghOsjqOMmT7urucms4rfdinXtv8T3Tln3ZReqk8sOXkUuRd/Mv9die48NyrFV7Og7H8lyel6Ms
OdShffGYHvogeu3f/xmBwq/89r1wK8aKz4LEt97KIPUKv+Cr1OufMj7L31MPpT9HgZQBDcqdXImx
zNyS5Tl3qGXz4LZ+YRfbUnvDOuZQfbRNJ3TSJ2vPuwQbj8Vfy44aj7f92YrDcsiHfz5W7nyRXcWT
Xc0R/cGljOFwz6MgCaIAwKjPvd0lzst8qHMUXStqWvZ8iPadX6OZ52geUl57LTACmbsxPDLYjG7l
Fj5V6qAM8sBysSf2Z57S2JEdljvH9KgOsKT0/CR0RHu74duplYG1X3AYs/OZwVuOqAkwhjvTEy/b
5Zjetru0rmJzLbx9Gz6dO9A7qSfuMn/79TKI/MznGt3xruIzGN34ruySh5q3Z27ODyr3iRu9uFaw
emgsM46hg70J21oaTDuMVXbLDj7c3tibXsr5b9+jmCtyQtu3rf12Rn/f9a9rKNumj7E8iuxgc2BW
XyvJTrQ7lEpfphM2BdjWwb3SG+zoWHqyp0pwM+1dVt7/p2MCyyDG0CF9XQUaEB7kuWzM5hLn/sru
o3iYVBN/Ts15Ro5bw2Hmi5DyKqL85yoVEUU8A3YsiOd/R1ODmPZlJ1nFydLRd5vRb0BA+vz/0Q7g
71yFULqoIHCvE2RD/L3K9JauHHMpbbP7br5RXqdL8SvsXJHV20aHyZnPZbDYrrH/Yjy3IPQ/RwUn
a27K8khzXGXCkbroaDFL5WPvj4MjsRUWCAGXz9CD7N//07GohmDZDkX1WrCVgqQ1IuhcPuLX6YBi
sm/RcGddZKp8kbVcgxL+uWngAq2NIw6A7KqOUKTKks2AIW/HhZlyEldw2zgKeYmKSp0b1o9q7lf7
fjgtqHZAiP37lX42ZUCNb6BjZo2iXwXgYVXOUtKX8mY8zlNBtVrMn750b/3Hmvj65tE7sqgyIQEs
XUvvxHExxQvACBhQEI8XA91GIZhU052WZGcI30e5+V6RHw/5pZy2ljzyyjcmVqqNtZ/D3jPMGDw2
4VUVOo0oo9i12Told3Ws4a56YubjuRPt57V8iYrpPCrPIfJcudUjJSLRAa7tiZheRSW/FFG6El3D
zJ3qXqYDoxPJCCVGTgJu3e96RS0lw8BmopdV/AamQTeogycXgNRwIxOjaTPcDUL3VMqGO8b2HBbH
Vile8tVoAPP9lMC1zlO8b6Z53xmvHYHGNCfuEL52CFV2suJPfYUfPdrolhMPtzM8ggxBRGo7rpXH
nnGs9ZZrbPdD+NtYSPZr+kXTu8m6PUmib2UNzRhcwWFAWVzDgpgUfjqKuN71IoKGzQEtxBulxDm1
X96ieCZ0aYaXUXhPo3kP7s8RcdGW9btIRqrDBLitdHY9F08xLeMW1FdsFigi0BAI3VUdX6SOgTAJ
txA6Mod9jroLih/i+NhRpl3lp0XflZG/kFLn/Y8qyl08D+1Z7+9qzrKtWm+SoksUdw6K6TXnriIp
Xwq1q4nnsDwLw3JIqltjpJVKfQvhsb5F3dxcd4NquWur7g0mZG02v0YwLFHWB0XFBjlcEu1OMn8s
7a8GY10hf4qSu6LJ3MFyDNku30aVVKKK/DoOlBPVk/xnGwbUjEWcdhO3IwP51j4Cds1vFz4Rnyti
3NVbT/MJvuhP87CeSOzQAr5tLuOpfiwuC9f3Vt1jJi38WMkYkWN7plG+SczdrLIdHugIw61jCkem
u/rZjl4oisst6jg35WP6OEmlnWR7U3gR0bSjg2nXTOwboD9NulugIFlE2sNjCetT+JXJIY0jSODm
SZBCJ7J8pUkCaYGdHf6KAA7NKKuGmepkWMzT2e87jOHvZvW7PvRI6xG7hFTfW+0WsiGNYdQ3QSEk
yXRaYdtxEw0UuOrudilL1+qwFQW5JsSql4WYY5f4YcLnqJcsaJfqNJVTkMD3gtmh0AlZK+swSeSj
SnxQY3QQx8LGdAgRGOZ1o7rpEJ31TnVqc9z3Fip0YAsllM3KMPKMSHyMTfz0TLG/gQvoYG981KM1
SLPYH6P2mGnKDtNlT1aJYineUaI020s4wJo1rEBsMj8ybusIWRu6q28tSnGNEQUroPXWTP1+Anoe
zW48xW/iKiNV48Wackir9iAk302V3IbCqK4dNLWzdSw6WnUmG/GK4neeIAc6qrtoK7vwZKorFdRW
2iWJhPxi+iRksYtrxapau14e7dR8ncTeiVXi2c7AlFc/KHREirx76hKCOPkXC6Fbl5TgZmkXyfrD
GqI7Gie+qqYXK3zIwvFt0lBfAgxSoL6ccttm6X1ZkfXjnakpXzakZUircKj3MfYVorprNBT9KAfO
+oOp5F60NchZ5sYGiGeBYwWPKK4uKFfZYegYuoJmz3yemftCVNAtNryhlf3RAAcRGpgWy0vHxkbv
OBTuRBD7yhzaeaP7seFq85PaBcwvhGI7txj0i1LshXm1U8qPZT0F4ozMQJ+e0tlt4gFhidGtmQgp
Rei6+pFSqqxRQxRCCSq9RI+8rm19fCk1QlN47hkaZQ2eeGP+SC1mtxBBjrkMB6d8mugTybV4Z2If
ZwzxvgL4OHfd65jXXiXHP7pUdtcZ5ZtJ3lahYRIeIDP33XuK4FhGy2lqEGUsEmcTbRWr+adRHCoh
8tNeflQG1c7YCPokGMkeCipck2UFSnoRKJ+ur2mtIL4AeWoavAkd7Ax+USXfCkuEAoPozAVI7FCw
tWF5VRGV0mPNLsXRiYpsP3S4McChLbt3fXhe6l+Rmvn5jNGZHNsNzS5anCeFvoRWUvTNG3fWSFDV
xhcLZ2xlGuV0M6yO3SQKScvLPmjS+7Gygkyqbtp42pl1uptUhWZzZWcQqyxj3iEYxdOqXLIl9tNx
uuRi4hdpi3QsOPGSQDoxTnglKKaTNGTCIyWmMfJKSXQjK4D96FRdgz63BiCd8J0+4rbD9Bq7ryR9
ExvB7VFlrHqgtKvTTCLpycPQaMHWj86ip4SdQi5FJldCnZUWHIoh1Y9x3A/G3br1vetzbMw2ljm2
ydNjIAINNvwij0PQblAMduZUa2wriTwrBjBgaXil4xFDNTvOZbcoXwfs5LIYbUSuu6KEG1WQ4/v8
mNAMt+TjoHxX6IaZptuiEBuZvVvpit2Zxk6r/Q3Hs/Y+ajE0ZUniloQtzlkqmrYnUw16Md8nI4Uf
42RE1FzF1KXHdYzW8XGo9NuZZt+69b+1BzMrIcmsh5LOSzMV7mKuQH2e+smDCBcsNcWJSHFiDVoQ
tBbzPVG42SL+0Zywmb/mq+jlqKp16+qUKHhXTo7vXZ1RthgnJx/7R3PxsbB/mDB9V8EwtCVIpfmx
UZW7SvTRIjyKZQr4svE7RCGX6nVG8rMO4TXjpBupww5RTkcvX+sKHC26gyihWRURUfOcFMBa63ZX
taTx9EeHKD2vJW3Ym5RevSAYdA3uRopMsXlsEv1oFq9D/xDNla+lP9eou+3Mbpc01a4tTEewVGJS
ABDcGh03dEmsUfeuwTrExCf+rF0yYyU+ANkjTK07D93eSJpTh7hWjHV59JWz11VP9iNohqCACZxp
EaJfEzqVKu0lZWrXs1miZhZ/K7N7bT6FySky2fC+cou4xgJ8HO5D4RziI1mkeRUlG9I4NdiOS6cs
7vYocDmbeqSG5n4YamzLia3Fi4OVeVc85RoGmclZTUEVsUL36a9IkA/pl57OV02l7ZQ2nTDWcYW0
ljH4d66Xy4LahG2/NTsIQarqgODI2cT7e0gQtuUjKvhzDBZEKx2ZHowEG3gwf34Z2n+WvxiGtbV6
8BIiHdwQz390XQSZzdIocAOOhxqZuW9bxIWGT/MEqRocJpq7dyaokxFRyFihuUw7KPoiXftkNiDS
uHk6iAhMG9pV+yLU07XXYwumHqSVCk+3Kf3epjdyb7lxDVkBQPLfs6brhsk2+sjeI1dGzgZ/6To/
rASpT5qhKh9fF2+8LXar/euNUkn5ZSL6yW1GPQF5LdJtks6PE/ljdMH6kTmhB7s5hwizBGMZCj5F
rzrbS+NvaKswS9CwLdoM5Prr5vNldV8VMj4Z3n+dw9XsL+JoaaR0KjdBF4ECRm+qfhtinY0X7BL9
Hqc40EC2lpeh7dy838BA55DWam6lbv9ECmODjPr7DVA+KQZsvnfwQino0Mq5ap4Nw5hWQpVlpyjt
38L1m0jrReyWG3GiTNz+ClNKzsCkogVVKGPcuI0d+NM1pSyW4vIri56AFd66RoeXXMhdvU8fiTXA
VzRwtTGUVmOLTccWpPS8WQ5zAaGk+gn6iV9cyH9vMI1Fk+4fYpAo312TEJW0TiMxbeuzhlYwTVtV
oQTXItkmxh5M/2AWG9cPe/FdtJ5m2WsEBTFpFmRaqFtQ3KUjsopm0MklzOfIy/Pfhn5sRKC/GsL2
Y2m8FVJFW0ox/Hp8k+pT3bBAFfcCAkej+ZuB+PsFXSvx82goJi1YDDnAi+rKtUqbOkyg+XGcuW3K
40L1D4lQgTQPZBtLgUd3doQvJnhyfRnIv9tXY72p0NzPMSbYk3tIC8BhD1WN5lYpoNPvCgTOx59/
P8mPFeHf5QjceGgD4hpoyiIRxL8XrSI3pUUU5/qclACLyasG0+1WQkVPKotdJld2fho2ZcD1VZ36
m1HF1UxtdjWZDILxzrJc5tY3w4ggY/UbOjMGulEnahEG4ZOm3zTyqTetFyETkbZSd6KM6GY0C96g
/CpCcv29ZIooCUigYgk45yYwqECD2ZQ6cfSi/kUYaVqZC83YKdhuptI9z/KxWSokuZKvCmvbxf57
MBCLEDXu1VbXogLw78FAcbJs6lAWb6X5WL4R4ar7SLUHf8IwdgyEyokPZFtf2UH9d1XZJCpYrpFF
3FQmrzawaZoZoSHRz5uCsL7ChG02IZiwvVsHpGG+Ill/UgLmePyDaYsBxul6yW40BXOraKgen8O7
8hZldRtk+yOKcl/sDfJVT5sHgANZksYTgF48AKd/D6eoFuaE8Wx9JubXrcaz0vu522XSXdrvq/sw
iejcAdxrpuVcUPqoeB4ngtC+0g5GT8keYt2CuvFg0DwdacYtGIov94XytBynUYaYTUsm/4HI9zMC
vl+cvHJNVv7P2W/r1R8bTmTN6SyWdX0Wy+zZMDEZIA+zm0byKlLmZerOHYj5VtFchVVK1O6yFe39
8oTUbq73dt8f1odq6g46qJVW1txF1YHP8rhDJwe8aJwjWrulZnrl6sfydyqAKdlDoaNb78TO95Hm
Og7J1oP1oN/Rd3FRA6XjIt4jxuGk9rf8LJyEE0gSaY9y4Z4Wt23Q9N76Hd0RSSVbuWH/uYWz5Cye
7CVHmb7puB/3qqM604VEVDp1l+p+68iKz+2j8Brtkl14oNZCu+T4bLhHjCJPJK12YtOR3HXO9xsz
wC7JDoP4Fo6hDz5gj1uDy8LmSAG+ws7olPbJtEv75aU6r7uEdjA9z53lf58fN92iY3dRnw3gAnzk
NGRv+dbvsbKzu4tEi3d209vFU7ZGuIM+zPYWgYISFQx3epZ8yd06v7Lzfh4cF9E/G/zKCd2RywIX
+DUMwiC5T+7zR/BOaOljzdefZlfmRwrfGEc4FPbwPDxX34wfa2VDiQAltyhPvYD3AjltRTlJXR9L
kptR+02NEvb5lhfqt6ORvKZD8pgmsStk+XeB2aiigytbsV924V0w0mM1sJtXgSRVhb6zDAD91BsT
6km6Mj3rVfoyNJaXRFuJE1HGpPPVCWESgawke5Rk2oJDPswkYCrpPNNpQvo2aXddk3xH/OlOqF6U
ub5XqHTlhHWylARWkd1NRnKW89LL1YG1tAl6hf3EVF+mlCyaDKUfpcNax5dQ9lSwpzOYp5WESC54
0ig/jQPl0xndjJ4yMBzhIk5eCgCPUgpRpX4etdC/pEvk6ekA1xkOd56/zs1Atg8dOmudyvLV5iaL
AsWaTvNAZsdKafblQaubQB8SO4+kQ43LnhbkiFQj+teQfYZOlSiumAknWfouIU+GQqUh0KRZKF5S
b/r7DidvQdn1om5uPa8Pipv+YSD7x3OM7hiSWfjznFqVZ3iOPFw3HGGkSIkHhqEMNNuVVkTehHSf
Grc5v8w6Mdx0yptL5cdFgpOw5rTNwnQw7Ew7D81XWJwPYOnVOWLhTQyNIQCK/B9B3h/nOJGOjtMo
aGcSWpji+S5dGjcLC0cRf9c9mXSrTiMlRHrK1NFC+X2mvHxeZUIfEuI4VJ7avDir0bPWmyg4tgfU
r6HtUE0w3FQFGACAfapp4ejjnVEiuoc2oKG9WVb3VMS4V+KdO7Y/B7kEOokm3H3b9/6KYnQomt5g
5juW8kBGkmxlkoztewSWMKUw9fc79QF1vR4FSUETEj1iHUWqq1A2qywrNfJQP0vcJJAb0c8elelU
kzCTKbE7qWxqlmn+3AqoPieDS8kz7G6bPLSLaNzr6VFbHgywR6WnSoGFcMasPBkUu9OLWV/m9VSU
qEG9GxSEWY2mH5Z+TvrnedGdxGCX709o+Aj0sKsMyXaB8jsVv5EK8epE63FgYFbtAZrcWF6wV6Jz
fFKKn23zzBMq6a6RvyYErZ21y8rLxMKWF46k3ixsX8LdwPvL5tLVj02Fij0Kn0RBc3IbISswVT8q
imnItPoY/f19RD922OsRpceLyqWOzPp/yJ2xGvYkSHl2LwcGVW3lsAXN4s5SHdSeGAsNhfN5X1RO
+HYLDY3JEy/0Gn6bOen7ZsUj9K45f7G1fhaAbMJFxJ0w9UnnruIC0LnGIK+1dq4wLCh7VwNIThsl
6/aW4hd4NhPqGV/19+j+/nch+Ndhrzb0emr6TF+FAr+6s9w0N5rVOyoKSCpokl72hyE5ijKomApU
WwRaYIa8bz4tEVAoYvKezpWMtTaIpLidHvscrXrJsGt4J4syB4n23hn4iyHyPud5sKktifXiLpro
RdXstWm5zyRA7OKm3xsV68ugVEEkgnKquid4mBEzYqU83SWpi/72pnszqYeiGSlQrs9oZjTN4gor
5ktZCWTnqStRdGwAfyHwn4qx80ozf0tD4Th31gSNOwEKFsRt5EuQoalzqT1aT6a8Q2K+63FFj/Ha
XE2371CIip1So5493cVmdtPSCdsoUhvZWim8xhB3mNPPdepOSenrarJDzGETs5d1VnIUW/TmEOnx
S19rGI5921hjCA9uvuBb3qlnIcFd79Wr4epFvZ+aX0lJ1TsxXSnnCQjFoxQm1IwzBa1oeI7I9ndr
ACn7VlJCbxtyIMyhinlUp/mblsgGyJyXxRaX6igvmznns0zGEm5KIOTa7aCzRfbHNqN8T6F0O9KH
oWX3Pic8AL3kWNFpAgwOpHSuQxcuDcD17Y5vjjP6GD/WHRQ86ymX8L6eKWe1qiv18n6ysLbjsYAc
IGncLYhEw6GWo91Wo7eMysFMR0YrOOZ+a4YS1KwqW+GpJIIrb7IC4+ToKcfbCtUwO6srbLjtUflW
ao1fW3fz8nMpehfZIQUGXn/mtIT3GMiL/kvI1Z2mvRnCrYFzfURoUVBTawaSwmwvz+seNlvNbep7
bOVk6sOMEIr+bxFZXLSW3tRjqBNWbMeKetvFkavKv0AtByaW5FOeu3OF/hEaQylykrMKUb196rUW
1+venVgEdQTDRl09kkpgr8JgYcCLJEG23Bjt4uD6857H5u1a0sxTwj0qn2/VXLiNSN24yGkyxs7S
H+qSpduQ36butViK0W4WoqMs+cblpZQdtC37FN8lIIOt8tZIML1S05NDPqUU/n84O6/dxrGtWz8R
AeZwyyCJCpblcr4hbJeLOWc+/f+xNnB2tdooH2yg0d3VbYsUw1pzjjlCBw+veZeiB1lt96ZQoymc
XMJD7EWUDmTaMc0gtbeVfbLPfanvtsv8mqWTLccFOQl7tPWdJrhhtTAJwq2xMljaRBcOwCUldCGq
olMfuLL80BOCkO6aHk+1jm8Ap07lEgpCt1k97wqIYr3I/U8tTNSwSKq1TcXzP5FFtoKLSlxSIkyE
pz9UpKiGw+RqKA8tqT8MwOLr1Y48Ua++cdv5ejnF8Q4nTtnCxv9qOQ2aup0MVv/TKN5P4W0DhUFn
svELaNhm/xEIdc/M70Igv1xMAWroXOmTgYT/2R0V7OOJlI6MOIydMjCH31YYpFPItT+S8wyHLSuI
P7PlQ/meKIdmbfVE9HNwyP6+xX0BQKrwb9hFIG3QZV4n17VpvIRBEHSnob1kg1/JrlggzZsuMlQC
MXkjKAcnb7wtvzsyH/7FhqJC/MFTABe4f12DOJQjpZ0X7RSZ4UEK3bQiiEN/7nvibD/C5rGSj0kz
vg/J6JeZuVmEwJfQTaattMsU/WMCBrGMY8aqtxQvZn6vFzE+CA8F+JxWC1AG7s1RsVfVqwWNL4R/
wTUk3g2TkNh8jBgqryb37fLGDNoLB9UOc8Abi5GeQVGjqHBWUb8TcNVu18y42pp3v60WuCHJQL/T
0Vxl+xbJsGLR43XRIZ1jclKxvzCkY6J/iuolTdC5Jz/NuLOzxWTNPA+zRdT8p244QVTZy3IzBFAD
l4c5e2RDdNSJVU95sIL3hqBL/GR0dXICLI4xH2CFZfHK4PLmMMzLwm3nz3rA+Jk/Kh1cjApaCqY6
cs9IaGIclb4a9UXtfyXaXV8xQ+s1txyjO6vv9+LkL4wJC2OLxtjKn82YfjlhwjMsW3R8v4qG5GRe
OyznWSs/I+gHxUskPAyVvMOY2UQ1nIb3CnbLrB8rz6WUmFlB7i0O6PbpxTsXUzR/XCJnAP+aKngD
83SK9fdIC9BEl67M/l4UzzOOZcoBK80uIA4ex5LSbDZTsGzabHlS0sIG79xICkzgvt5lZJlgwYV7
GfxglEkp0+FIKLBfnnwLvbZJD9gVjOKJm3Hw1iWeiMaOgWpuEdRyN/SwaSBZV7VbpRAnkruR4QZI
YaY1ZIezjbLbWc3kxnmPqzIz1zz9FLGGNqvJL3LVMyi5jIYhaBy7GnQS+TagwYHdgK/KzsIQPuwy
9Ac3QZtvuvxnAZqdJKkrGCFZMfsSh4hAeg7US8tkvU/3urTv68juy4emdCV53kZYEohAx0J7y1Ic
TKJdNYWjyj/M6KcsnQ2kUKrkN/qrmmgb7LWcMVxug9ZCOQlrsiY0izq7TVWXhyc0fDFQncS6WARA
JtYrr5SunYd0G/fHML9d9M+o8rH7dIwnK7yVh7e8CTaGhElBfGPRahbdobYeWloYS3PqAb6P9Noz
F4TyOz6mA1BGfQOubavVm6S+Znjwt+rirkY4cutqqeIaueSYMSzU6XFSP1dQOooOY/oIX8lUYZVW
fqoNR0kwnBTGZ3ljjwRY4i2d3hoA00vuKUlHDkLvi7CumGKWpFBLfb0fw2pvpIxYl/qFUc45aWOX
CINtBUHZkrlm5lpJvijtgwDfSGVo1NXRXZNiSZOBD1U3wxwcddLOFs20t23xEMu/BAg3U5P7MDOM
3o/wJKvibYRfzBJ9zHiVLdmLVTM3ptE2lYfWOBfS61I8WupGbp81mWkm03JGo05QgEsQB7dPoD7V
reTO7bBpZ/Uu0kIehpGeGQuCnntNMRLFLyOixDHfNVZ7Ua2tNfnD8pz2v2bmkYl2I/c/mnR0FKR5
x1nA960ZiSS+SwW2jVGj7JC3efQWCIFdh6wPGUMdtfXGFKxLj+xgHKFIRV4hP6e87CVvx9CooGZP
cnImuMbJSlIrl9bJum4n5PIhG5CitNZFmWVoXIo3xMlRs0Y7kXt/YK/vlsCLYEZM6u9a/QZdfylE
Tq2OgBntlkoJqdmR65Tm2kZYVCdv39R8dNZuMqlQjBnFJtbDdyWXMJjYzrAwFMWxpnEX6nBag9iF
sDf1aDhE0ZaLmUTQd41iVU6JmoCTwmC/jRqHncPWpjtpPCYRJ0MyKPC3p/WNM+vdQVteEwWMoons
VPd6iEQdo+RO6x4IXLHHOSLoDoqeUPPb2Z1A9lGXPxmCaOcj61eU3etQlpV0v+DqK4sfiYF+Dqw9
KCWMHzhwGWxyEjYsaDnylG20tHFDmejoPvuBuZpHyX4vzBikn0XzPUWaasdC8QsA24+VdYTKuCR+
1qFiNWPpl411yNcPDoTbLuYsa8gijXqvTEh81HE79dO93g+eRHmgZ+EmlBo3riOfHswSidtcCAvP
Exc41cfRwJ1CxAC5eMjw1pTmaidK5BZn3PlG38zyPQ2lYywgfTHnnyReoNtGlVwwAbGbF1zWbXw9
N0v2S0slDDXIA0NDFa+1qpYdjUJxCUzeC7pyiGCTmENHTOjk4A7NoIK0F91Ti1tjuQkazWs1R6Pj
s/LdlD/PuFRKkW1AMymiW4kgsBQXgHyJj5BtWAk+powLkGKpkRaUn7edqeNxnDOsgifQ3E+68WZY
+6bbiocRZg62LGRrMV1TnYX8VTGKttOz4GvJITF3k/aTHNOzmrcHKWU6Qri1mcgM0o3LPAnbYMwO
GitJ3rC46LIH1NuLcA4DBnbkwX3iyG7X97zXc68BUYwbTbhRlMSp+9TpQzZi7KgSFUZkU99O3fgq
TWTlzvdRetN2XGWo0kvHLLN4DtrGVsG7+2E/ESULm20b/MZG4LtrXDQLnAkIW1y8nm4jb2S7xrhh
sg4GYY/4SMvVvmy2kLU6Jhn6dga9mjz0qKvXac+nOvRLY7BtbxPydjbULiJZdi8RGORrTLwEO+MH
jXcxuSqVNFZoqyI6WTalwDPvNfEHIUcUvOfhU3qGuaqOG+OX8qg+JfeEGnBC+mC3uC87kFdCgG8a
zsa9aWKn/gnlk5bCPEC0X25XquHAdNGXxl0rftQJnZiXGp3fcLbNlHoW7f5CKG/Wa5eQnh4rYBYl
cwc2uGjFTuLH0nHaaOGzGJGVjEQGNq5cd6eis44ltt5/r3bXUdA1ngNDGeYwQQLEd14NqCi651KF
MnUqordJ/JHpeEsfVbI30+/sBL+q70FMReYixDD+Kyc1DfVqEKYIhzhp23X38/QiU5Nhfp+h9n+U
vhutY3j31VeDf62bfAtk/1cNhVVF8pT3mnSRWAijBzN+ilXfIiDvteqx2IUusTGjjZEQqmUzzzXY
P7KNOLuEIxWWL5IDJFL5bAPTlSmHQnccvWJEb30s+kMd4dFyC9UzTOjQbCS4DT1ktBNLxzSPcDyZ
NZZoaWq7ZJAZ2CzYSY9xiGsFGx3GhrEj17EBlJR35uSN6kZB/oRarN3UpdO8q2fllfU1+SH+srKN
xW75kpjOMDumBFXKplRssY8ceb385V4aIKYgtrY5wTZ1jcDtTS+nptHc/nMJXIGv9MAoocE1qbS1
2eszJzc8QUQK6zbpKeXvAaYLbpNvQXc7eU+dQYG6zqK0TZPu4EEIdJqg+6PHLp6hllHwsNtm89ac
jtg2dzdNDtxvZ095jT8NAdBO0dk1V/aFE44ED5JcWdnxR0ldf096Jh8N205ZgC1tqnNYPvzv6JHh
rrmlwTRbb82iAtnivVC2zGpZlxAmvs6wSglzkVze6B694SG6kyW3i6CzOti3YiUt5PC9NssIw9vW
Hoxk2xmeqoJ57HXsLkpf7TdBvNM6h6qBxYjs8JhnfT1lN668Gu8yxjsdzEE3XYgvdqhQYmkb/6Jg
DvGCwZXC8PhIqbebnyO4FD8neaA8c8hXcME1utBldt0KTl3j3er+/W39ghGEv6FKGg9dMpQVc20g
/4D15SgotNGo8qNcPhbFqzDimITJraa9DvUnkfdrTmMBgCgWFwTFYf2OHeN3/fEXS4amSQz3ybpB
8PO7if3jHKwloHIKk+SohHcNvt1CvwXOI/ePR5/ckPZ1aJyiN5wVRpHQyXehX5hv1ry30tALzPu/
X5LfK9TVCvaP01nXnT9OJ1GtslbKWrwNHsWHcvT0bqM+EiXf77UENwLEYG9zcFvi0Eg9oXqwynFT
AGsCnjT9BFbN/Szc6NEJXvbHL6gEqbPw4FZObFb21G2bo1wzQaEsOE8WnMvXwVU9ebyPPw0nxhIt
v61Vb1So6qmrYxALXjNY1HJf2yJCeCFfGeMBhsMPk3IxltdGt/XGVSFNVo76Lo6PeDT+/Yr8x1P9
L5fkmsGTmlQrVh4kl4phpbq1eCyl5xKB5J7B8G022MtzW/4eiFTomHliW6KGLinlPj+e2H2PN7Jv
furb7KVLmaStZhOktO9ZFHhba+uxHHfCO6JyAfhAlLYGOev1vbmn4JHG56x14+kttw7642obId4U
1blNeFfanejk+kGSHzGwYu7t4DCFFC+gC7eNA+heNv8cERiWvmJuksoT1K15S02VKW8yNwZhNPwj
t5zJkwjOk5eQNB291fmrqJB2egqqfBMOF0H06nBnTXdFexOll6i41f0lOw3vYf4OFzUdTsTgFU9V
vyEutTiPmdORo/2DwpH4io5SFgYNNNRtHu4EC169Pd5qW4WYj22PrQGoN1GhNV9jVxfnzHoqB09j
Soq9owSTF/8cmE9cIlSyL9GTAQtqZ/YY+d7J91l3pw7AnjaYqEbvfBP7o3zTbzT1WXhTfeAZS/Tm
M2i1Jm4HmKzJnh/m40e3vcX6k9DrOxGh4V5b9qmCZZ/dqkdovt20p7lLLKaRuPFdyuWOqQ/LGV33
8zrFr73nhghZmUbY0eeTlWzl0pfOKW39citt5Lf00KNuF+57spyS8ygiVvqh7ycCvRCwsACX58in
/indGu0igK25F9wfsr6fL7wV/UwiBsQJF/o+j/Vr2x2G8rgoG8rDWXstIdjGvok7sV1ty7OEEvgh
FW2658JBAVp1L2rGFGkXDhvqVRodhTUWbXl+EOfj40jIHrIYcngC6HnbeVs+ESW7vk0fMe7DG7zb
A6YhArYodv6mbHiyCyw/XyjCCq7PkJLHyNZ/qFuHGlR6SLz6OFg32i8jdRXaTj/vbvNqb0VHQC90
L/r272/iV0CqturcsMxA6Qar9p9rkzVqzQJ9uryfEYkniKyp/TxECNtvoUM+6PqN17HMYWsgCNU0
rhZBuS6KZQ6NktpkS89Xph6ehT1VjPzwv3yl/x7p2hlmwnZySQnKPg4pTMWtqeO4tq9orjEY6DYp
9gDqN5vev3V0KgSq//fdrj1eDLlpw3rSyzV4JxgfCBsum0uVfnOvviDXcRjLJMLNohhWjatKWBGH
0uiMWb7Fe9dfnsnyy29qaqFjwD4w9LZ6P75E0Qaub1keqXAymr0IbIbnDYkVRb/iS/KNfCdSU/rf
XPQvSlkNQpfEHIeTM67jBUWBTjHUgG8TX3LPeMQ5QKIevb39XVzBl4+s8dsEEOo3SPwV4VeezWmu
NPJSmNZRzQ6MLdp4LydbnUzY5BNvu76ov2lCvmgNII7RfDChh9Z1TdTso5qwpAZgBaUk1QRotGge
8Y3mAV6YHiXfEdbUL6/nb+87CK5QFK94AaKh5ZGSmfjDEAqAyTphhHf06PHqsAyDjDQb2yBvEGS9
59tvxcIJJzxbPDXc081tB41YOW8KfrTQp6abXkFMbjLE3Ia4AbyaN+Nlss6kMZ3RAknhjsZwVRJ+
G7u5nuX1Sw8bTtZXmi7f4qrBaawg7nMNo2VQVmB3i/jy6oEIBCzMcZnHEX8RvnkQta/uFO5pv4n6
rGrXQ5qGVyTOV8O2Jp7J3IC9SzOe7aOcIVa/X/lGsCB9NYVEhGiPqe3I8xOOwI3xGwBNmcAbji/y
WzFrPs53Yfw5LPhRA5HSOL0wQ2Di99m0iFXV8UWtjTOSC1dAPRl0k2OCu4QjOwmpKkQNRKjJ5Fpx
1YR5coqwUvnEQ36ePjHKsgdN33Z3CT4/6sAk3hh31MMpIiphxkoCYV6XG/h2Zy45P8vw3QBtXdev
7gxJpDouf4as8UxfrSXyLOttEsaIE490WbYfeohlnXnDhNI1v3l5rn2hVlohuwuBgDCRCM0zrw4G
+FJgzJsV93xrTKDd98zFDtMuBzwe6k38zWosfbEcczhmVOipcX/W1/bgj3rbGNKFpoLDwXY7N370
wsRDd5LNJ2ANtZDT3geHyvmO0vr1t2TxWw/Mbnq9RhBNRfxYyWHnC/aqdk20aIfDR+8+cEm9b9bb
r76jThrWuubyXmlXl1SCEyX0RTqdkOrb6l7N57syCY9ZJdxaZuNkGSVo/Jpl062qvkO23RhC61a1
fGgcVf/G4/urFVmHaaMq2Kmr8HmvXvNyiIqh13iYVi8K+C3bzn4ybVC2b+7sV6siM0cS6ZGbwOC+
frmlaK6jxRzkkzDfBvqPMMVi7g6gfEZ0CBF7hvAYNkddOrXMqw3joVFa9CjPmvkzMQ3euFMOCJmW
b/k0wkn01jGYThyqslcRiGnWa0ljqIj7IHvJ4JqE2HxSmMaN7CvwN6yRfNEcbkZZulowbAIT4mn6
+Pcb+/vFu34x4WPLBF6RsiVbVzfWmDQ1TJpFOZngCZb5OSfSRdXgXcYj6ag/OvhvCmNRWJeOjom5
hCFkr+IbpnwEzNLoNX1rFLZtRHAHp6obmJ/dWDWjTvk5GC1nrr8L+gOC+2It+fOU1///x/s2N/hr
ANyrFygarbAS0YrewQS4HF3YvGBLAMmwrojc492XC0+h0lcdUMXlPtjPN13j/ecHxHajjy4ekCJM
vZK5ot1/jlTWhVPD1wNxveMnwDP4CUZ+EWNiOqm7fgIIwS/ZzjFrtftte5pivzkvfrAfYZ2ZTqc4
j/MdgBDErvSQX+oHDT1u4d9hxscAQWRpoKNuHUHZmSNEfRuIKDW97IyymYTE4T4sPWADmkZsvNqZ
GJ+9WhzOMw5PB0bbGRnbwh16+aJzxt5ViW9m9tMcktyPtEOPQFciUsG1sLOKdnB30PEM8gO+zBwm
+ZG/6SRggCNBpgXkq5yEEOPWi/QDQKeMORRdlXkvoP3d6xjD9Mg4N3yUGN/OxrE60NnxT3HajsP9
gpl6+bBUDdiKw+9xGoloT+GLoJzz5EYH2kraQzmcANSqh2xEPewHxR3421Dtl/kI4yauNqCEReoQ
SRSnB7C6nCGBsee/KNEm6O/B9aL5WKdeFW8SHHVQnmknRcf0dRuPfqefmBMLJW7D26H2+s/Q8rp2
m4AT6mdDcjrtbI7Qek6kxun4dM5EMtp8eUBCQgsZoeLcDtaIx5p6azQHzGV7NgjNRUPL94EYk2xV
v4GBlXhoW8PGt+vewd8fglKUk590O2Hd894UdyTYswjK0UYOnHHYLNCjNOJZ7JUeQJ4bngGQvJYb
MMPG8hbTm1OnWJ0K4ci4MTaisjea5Au6NWRsEzvNbY3qL3dGzNQYltZeLjOq86Z41dc2i99A3CRz
z6DTXXv16E1qeE7hTm5a8VaNPEvaMhoBwsMKFyuh6QYkMo4YZrgqfA2wAKjFwUHAegr/ZVYglPaz
N4beWO/M2ANNGJpN096tgqd7S0Oz7UDSrtGgS36KHmX1t3cmCNQVFF7fwGrgMf4Bd7bDyh8ic78F
QISybwYuCiCciseI/AX+/bDomxE7MgZ4qdt9kvATzkdcMlg0dKg/nwx2oSaXbGOfBo8uM2ZCn/ZQ
a+fsNNdbtaT8duPCH1Rk2VtJ2tBn1+9MTMTCt4adquzm5a7OLpwghFsr+rkMHkCAGZ8FCR94pzY3
2HZHsq3HftF6RJQUHfS0SzdtLIgRp6TbwilPFLCvs6F7o+4W6YaXXzC3es4SbNdYwWLH1O4sdLSq
JzV+qx9YsacX2m3IbXg+AjMI0162XJi85IN3xYZ5FW6kuDoGGXrog6DczOW+g5My7BDrSHjJCyt6
oQg7qT8N6Bh4HvYksk8AGdQOWEDgTQd3XNqYENMiQq9cHjQw5iK1Q207agdO2lC8ikiAAqV4sVvK
44xzWYBxtrMO3T6BdeOfANJY7VoGhmXryBPmjo6LMrIJ5kV2BqsNSECwlZ/6a/7GSrpeuHdUa/UZ
jwBptEdzo6aXSdi17QHIG86F3N8AYWYTWnlHkTdcYHV2O+r9ecM312IXowUcnU2MLUaImQ69xN/3
rq94SWzP/927rgqvISjhSBRpcd+4mX9GiO1+rHBCvfkO4f2ChcSB4B/RWohkfFwdyFBNQ1m6cjzV
RXhRIp5eqcGwBWk8sgfcZ3Nr/MaZ+csah/ZWQbOE8xHN/j83uVzLgjJYrdt5v+ABsRWQRlGmrtba
cIEIt13+B53p6nMvU6RToCP2vYbS+1krJgNsJrpXf70P9uoZF90xkMeX7O937neFdl11WKQhKhh/
I3G+dtYf9CBdFpFDydhLgje/iY9kEGys3E6d2hU3GrHBNvNl+7E4Yvlg937CaXxb1X7RL+p/nsZV
8aNFsdlJMqfRuPJ+cHHNPHxMXu9X/0tHsvIGKdVXTOVaQh7B4BGY/hb30BxsjHkwiIydl8BGZf89
YLGWv/+6uCZURZyrFAXp8D8fnTaqtHbq6vK+9YQP6fmwNlxwwxxlu/wq7mT7599v5teP6h/HW8/n
j3ps0cooT/q5vEcQheditOlsE58/7OK+u4xf3q8/jnR1v1qrsIZEq0qcslSHHpJYPS7h/wfjUf2i
X6Xwx02NZ1Qy/tVC6nWDmUiHgJTJE3urDAcKdXk+eoEFi7zUBC/BdCGdL8mA43GXQAXEfyY7Tcws
x/oy9hnSU9w/p/SkavleFEG+OzZvuGEp3IA1lSRgeKCgG8qQDxGkTDSRYNYOIFPalbfo2ZWAV6C9
dCivJLi4bZo+qUpzEQTR1dE4rbGOsjFiPQnL3MChmTWhQ8WpLd3N1Isn5JvCYB2a7jKD6YxrNAn9
SIE5p0UzyuYhkkVywzd/RtMyg1rrDaF0sMXKk5YOLnJ05BP8InSapH9YSdZmaWK/s9Mzpo4Ng8Lu
ts4fNLLDjAGrdDmnAwRBkD4l+bKyHKyVHSxK5NoinkJJjn8/uAIfH0S4HnLmxlJu03D2yEahiXcy
BcfqIfGz8m0aDFLwgLDJBBQD8SinmRezuyIrIlWcjw4ZL2OzPlJmJDBHKgyBliBxQ2RmrIsFZqFA
r/VQ203ObwA3qW2508A+EnM4Ap9T0mFxr3Q/CNaGMan6RaVsBzE7VzL2rzFGEnFKDHO5HcVLv+9k
6C00PlFrXgzu9Tfvzxfv67qLIcnBgd/Cne2f70/XqQYK87C4Hzbyqg3EGTf2PlcPRnMDVrRRvll9
f8NgVwvEPw54tbekSdm2Qs9qFPnDpt91bgxvA8K5o2wkO8UHFB577VqecNPZL43Tbd8AAN3yQfBi
Z/xovGRlkqg3HZ6V1u6bi6H8e/H6x7ldbbVqG9RW2XExdALsIVnawy5wGzwrKQ5Pgvvtxf/qRcfS
Al4z4AYb7dWmZ4291uDIVoIV4dj9Nr5xRBt6DnXXlgyIby79V6ANbO7/Hm6FE/9YK4tEDIuuBrdu
NqcRh19yg/CIJcvKxjbJ/fu1VL+6ln8c7FrsZc15UGWR3J7EXvdF+GiC/iGM+5gkth7jDLnwe/Ki
eolGML7DP2yuLdj7ltMLP9Bp9YzHrJS0k3ZxOvJo4lU+havX9NErNJfotXsFsmLn9fAltDH0M1Hf
gofaY1E5/YCrWELH0qfipk5fmoVuCLe7QXwWEerH0Lf0+TvC/Bfbw58X9zec88fFBRNiMp1zcZlI
Y1D8iYuYI9vh5pswht9g+PX78+d1XZ+pP44TowNTglZiQJzsyO5aGi8oDsl8kMWT0O0K8yMh/cA6
IErGgyftnbDbFkwHx60SPMHk0GjV6Lhey87TrXdcb/BMpZMjXD1OLkSU/f0pIEHli1eKOYmsgpWh
JrimJ2DCNcqNqMqXQjrKlTM/mm/Jh/REiwuWUD7RTlHcGz8hEQ/P1TPzwjpZi/WW2G0ae9RpsBdw
d7jvP9PXEMyncLTcoR2SHyoBKivBS3YNATi9EbKTjjMTU8n0ZjH2OJDC+RTjbdt6DMPw8mshqZBt
ulor2aKKQ7aeuMnyEXRnTd+P1QNNeKH4hCUo8EyYEEaulO7YNhNpC/cAly0ot5yBmWwjBJclv+5B
NFrS9YSqJwM6HbcbWHlgI4Ei5tILPcmhU5AZ17t5bKMWims3g4SrrQwcI3Ri0U3kg9S5kra2P1mC
pteBxpK/dViXYdpk2bW6oXOEXEOP3jU4fDBOgOS9TWpSwmjr3YFph3iIZS+gFoH4Yjr6Xt0a1ep8
myYrGlCZXhtvGL0m6sqtWimepFpuIN1wqfmrSfCs8ubvgk9Qinx16yVRp2ayiCK9dnQRS12qG12b
URRhCb7HD0tMTiaII9IsyVYZVzcfA2oKzMJwPF52zJYkazvqhxTkSziL2c5Qjgrr7+KMFVyPg6p7
MF6pVeSHUX+BX4VsbtHXSYsFgsFe+hAiiX8iyA9vk8cOlzdXeDRoEe1acoNzib0ot+F0DP0OZlDJ
ADiQgCF2kEISeBY8WuUuaw4Vw+HkpR8QqwVws4onI7mLgvdJmO0czxc2aBlP6+Dc4hMntsfaxBIK
JUY2nlYiVr2liU5U6MA/q2eN2Cm7vjM/ob5a8x3r1MTdTKBWIhv122GXpt48XRTYx1CsA2VPTDbZ
g8KPDK9kXCIFr5X3E3ITd/qxNFuwoXGgkUdt51rF3og2c3IA05uz2yBGfoWywosxGreaU1vfWiRU
68GNkVCRYKWMoaMYTV41Wu4gIsxDAQn7X1Gb3RQ/CME+LH+Ghpv1lCTQmfEwye4a5cZKvAzHZxXi
UhbulGJj4OdOt09koT48TNOhj04L2gtMBmFWtP3KpY9+KNyh8X6WDl1w6MSHUP4ZN36V+7J1IhNp
3PTQz/jyfrT40rbXH2pUvIozbmDPEgo/u3XjlelZlJ1GPDfYueNsKnV3abfX+re69dpnscUdPtlL
cW2v6zoy03eNWejkS+8ZBOv2IEq8oIfM2vQ4iSTndvBLCBflxsT5Xzmp/tDZ8g8lPCkirOejqHnp
gMMdwOQF15zqLTd3JOAF2Wa1UPZB0HNlBzVffpKATOMtyu1m8idli634KoR5yedDF13UEPspyugS
83rlMsmnWmYobKWPg3lsHqIcFl76MkVPA/eobC8oApoRtU+K7to3d6nLT2bjOe19OOFOu+YmVIhB
xlN+DvtDZLBKO0t+YyJ1gxiNrqMBKMZtlfsMoWdUPlmqrOlVwh07eFuKGyQYpfIomz4W5FDsZF+Q
t1IKDd2dcFdvf4zla0fR/A6iFle7ukfa72evNRbumlPWP6bqQVCe9PRejjdNvBMPqy12i31Qv/lm
l/iyDmJ+pcnEtmKMeDXlbhtpScYlkE7K8Iy/1vg4th+S+BTPeyFFGl85rbDvwKtX1d7fD/0VGMDK
9N9DX22nFiHFndbShUvn4Xkg5iAl8oIBy0HDCGMd78SOfjaP5fMTXJjXI3W4920ZuNbY/9rS/ziH
tZT6Y0uflCIuglQeTrPGsz1ibIraIc4DL25Zp4cHaawQ69ysAo6UlGS1SBzSVtxseQiLb0bKX41k
/nE9rvqBcpLnMVG5HuM+IWmCdA+UwMRG2B8fIeABUKP9GfpYCptnZb8dcT/PvPGQfFc3fPdEXHUJ
CKdTQwD1ojKG9PFc+Pcfsd+6yn7yvsPXvoIQwNYoUFRmt5pkXkEI6C4yQZqBLEZnejbseyYC+9Gt
QH7+/qxJv4ex/7rRTPMsnYoH5GndMf+40e3cxwzxRfmin2aCL+A+4pWP6OYYEoSJlSnkWMYdF8Li
clCT0G46eC1OmXn4d8wrZdjRqw12tbjNJIODlanxRF3SyV72AuQLb3lGn0dOnM+flPEQ0tE1u4gI
CFIu1iABp6YmRgF/n4Mg/kJww0joP1MJ/ReYrMpcCLD10mKpaIcGWyqcAaRPXvPOGCZ4qX7wQdXz
BF8bd5mPlE6VQdNTO/k4blDOiSkpF6jp9uUnynDaeVi/Lc+rW6H50jHQRMfCum8HTyC4KDyYQ+aJ
jZXhQwV8nmBD6bUvxJyxSYzu+BOYAN4/3MzokZkYp9qeUOxWBz4husuYaB3GY97CkN4ibmFiISLv
tWzxLD/HP0D2mWLKJru1N1pbU14HAYpw22abqnY4NbTeNeajHymnCJc5XKOpMQXG+EX5DJkzEPkK
VTR18Y/RhUOGLhEYXMVRxdUGtPpe9VAPmwFeX/LNikRh9O/lAI68KSq6gnmToa2dxh9PyaBILali
kskeTv/NClgWj0pwarC7XP/U5MWNmU5wrkzUOaBQMChjXtIIKbOy3Firb17yoIr5OUq17bDAhATG
NeYB2UeGMyFguPaqhswSxn0FYxFoXv9NHtH6iwUMEoHvRMA/Rm+5bXts2zvcw+QqRgG1Suh/pXK+
zbOTXJg3IpX6Gl7UiY/i6vagMUfaYl4gGK/x8oBjgSY9Cuyg3U5S8X+h6lEhn/SWuFMI/EvLxYv1
7Kacq02soZwrX8uo83jw5kjx4gpVBuI9qC1uLmWw/pkLhzCucA2Ih9eBbE7ccfwarUDd9r6cx+cY
pzeDJCzZ/KXiadun1ps0BpdWY1oefgZktyjnKZGcoMvOeVkgsu2ZboK5QH1fAsOBC9MpD+Pc7GSm
snrM+HOufkBJ8LsSVncTs/3K7T4xCe8z3BA3hoKpYWmieoLCUjYC5clFIHHcAktr9GiXL78e8spc
BffQF5A4KJtV9g45XITzWKKeD2RXQEAvCPUvc9X7pVgz88uhIjKwH10dc5Exf60J38vhO6+/YTEU
K9rhoHDIyJAf1NBTWuvcL2EBc1/ezQh7Qk3xEoFCJJlvKuxI4vSysoPMmG4GAxpBwBZ6/ER/hXPh
aEMft0WR2TNk6PWmY7rw3Qb/RSvwj0f6aoNHRy3nYzOTBQuOkr7GYHvqFBzxkH4i2o55/69cHe1Z
/qzL4jZhoiggJg7Qa2RtsucUDfxhvlmMv3rL8FSVyQSQ4c//zhf/4y0zO3hcIIT/x9l59jauZVn0
FxFgDl9FUVS25Wx/Icoumzln/vpZ9OueVyUbFtAD9Jue6eqSxHDvuefsvTbUlulFDGE4ZraEMHkY
bLnZ1iCPcPbngx3CO/35k7WvAx0NcCBapDmn3gSR8vf73QoZNLSp0k+i+xTfSPvJXOjvrLiAtGO7
h/fkBk/9oXal3QBil3tjOOJztiuXmKAQyLFGQpSQcRo4hiPftat0T+wM+N9FvH++D9+m++qAsZjn
DNte6MGrBh/F8rdqyFm4UX4zQbwWmTAf6518aXD0jSOCsDFCLmcD07yGnf02K0nUqGuGFLuZRI3v
wxec16y+RtocxY8iG0XW5mtJ05ZQPevkV8XZxlC0Kz0p0BqD91BfDJrLQnqa/3taCEQ7t2xZR4as
vXPQ8HAnjo/wOdP2o2awLYFZy+0RgwrziEWSZo4prE3QWFBhoxGymC64RdvtvMoiCSF1ZDG4SgUL
yw3hmimHEkv8Nad5T5TSQci7IeVuERhuIbIWiDDRjeuYkPORzVaaxCcpAwA+vcyvjYLocAxeGsr3
nBcqy2AQlVxT8cOEk4yvd4AJPLebVX/YVclmS4Rr09Eu4K+D6L4CZp35IaeRjyoUcd9knOtbBAWc
TKttJT6UBOBxmsQuQy5BWz7M7fu5314LOUcJAnoViv3mqsz1bcIarB9bAV2PxKvtN+s0yDZNRBu5
Q3XcIX/MAckl+Y5pA/EEe00KLvSlvqmiNHV+l/gfpnf88++nmtxkxQ86E+aSmFHAYjYUwOvbeMlL
GmHsQl1Fo/6SGvm7BhNP3Iz+mvmWqmqefa4YJJPfdmZ9GOsbBYuJXHuQPRhNsFtl/nWu3dZxe9OT
DmmtBYV0NCV/ivr6SiqETaEQ5Sb0jtFV910rbzKh3VMJrrIeKoyXn1QBB433FOW/aswCo2LgUncj
T6b72K9krXMLn6CEQlhPllv6AF0084YWRtqK7xJcQcNcJiNMG5pGHDfLvMIsrpqUQuZKF6598rg8
YzU9VkF50uWA0TkpRfqjDjchwTjcFb+Srj5mfnCNLnihRKD6so0C/crqVWAAoPEKb0XLSs06JD09
w2B6pqL2NNTRxjDik6mv/YCyKCYBFGjnqa6QAhQ3iOnulRQcdiew0Xp2IJTuhP3crIVlS9+lQrFT
BBBpBoiVivhUjhRYaMvxdanCi2xm+447nBTSqS7kjRzgWs8ifdWUzZr4xucQAyrtBh7JpeinazEK
T374nFc3JpqhKk52svnSw0lXKDgLvnHZGjdNnuFP020rvJ6K5srLp7VFxnzhdy91kW17Kk6Dp2gs
Ug7EL7mMceNONC1whRk0gFadB1Lroc4W/kQNz4yqLpFQqBPwq3EfRhSzWEA740LL97t13LKY0ZGc
o8rwmP9+4ttMFnWyozmYIU2XDsRlQykG9YSVCF32z5vGV6UvT7lFNSjxcknSuVKO8MxaLaFKH0rE
jyEdNKV0rekQ0qGQuQTzwEwsLxzC9Png8/dxhWG8xZlItEyi6MWzXTuqAr1Py8g4WFV7FJhB9pzB
vfYw/8aOVU95V/3CnioK/XBbhfLrfIRlOhdTfAnlvCzSm4F3JcsnyWuWJRAe/M002lwVxSEx7H28
pbYts60IKH+CwAGySSBcWw1s8nkUFMU9RVHLC0fmjB3XwC5r5EMmddNTqz5UdHDD5AVpERMsenss
OGFhI7ZWvee4HB34HhyDSjukkqqSmy7M7Y+pv6OYQLqHX4yHJcRLrFiXFPTfbYNM27HVmoahIFo9
O0V7htppeM7jG7awK49Fx9ZtaUfLuUcmO+gLHyLB+qIW+GsfgSWYYZJKNrGGHfDsgaw0lfyJqlMO
rQAuVHhMeQF4zxftUO3MuHbIDQIKwzspLlUNL4+KZQJlV6VdqHA+h4bnD86fX+TsRF3HQS9Ap1UP
gUo+gGjjOpuMygW1QRQGRclwGwKkiamMFeExGzaVsNEZcUJ5dX5+bT6jsn76Jmc3wlclMs0HIbrR
6ejL26YmxhQ+czwQBBnf64rDCYnklGPU3JhoqSBNaS7qoZ+/xeft/vItiCkzMQdQHZ1LeYsk1dWR
N+Kms7bNm1CcNOyJo+jqD73L6R1JuuhwAifgBClocQ2ob10uEdXNiuq7SXJlaZHgkCsfoVaqKGUR
X9VP7bjirMOWsyCYKDjWV0jiysoFhhWpYIYWEKuE0L3IsvwcSv70Y85aM0ruD3SsmKbH9AO195Q7
6P2qMF/qhG4gTBY0UngKDMTSW5Whaow+qiHfe7TTfUzOQg6nUGW6zo4YQ2DIkN1M+ZMSizyrb5Px
3nlUL8As4j3o6hcLZKzMAUnL/QcPwprnpTOObysSbd3jMrjYAJM+C5Wfft95k6bIMg1Pb3Hw0sSu
JJScxeiYubGOSf5I+o+e8CcZEB8opSh1KyC/5nCdsjzhVwRE5ONKzkPyWSRlUwgHK77CdyF4Gcml
0kg198TETjQfEWRQqgAAMWNAfviZtKdJJ88powczaevao05Q4Oyk6V4du71WTA8DxrwivoNQvC2t
d8OH+a81GD1UtNLEOxbdehSCt6b7SGvzrXqdYTSDla5IuCAuINyZWbXrRVJRkWp2je+MPIMJfSbL
shyGd0AjjWdrHF2ZJkvW+fvCCFeCD0bmpPHOCK6ZkMcBy0oQ3ofiWOW3XY+aAbm//ypb913K02dY
OGsJkOl9N++IMDqN4nMVdesCAnRpeYdBPU6IH732Pa1ufBXMBxYSOMZiuR+TeKP3Mhz3VxM4IvFN
dhMhf079UxpgVYxAGUYPnXKsOaWaEHdpJSVK7EZm9ktrOTn7Of/6oKLmvHTpsPjZmPvyTPxR3J4t
aFJcmZk41urBqK2lKV/lrcLcZlpozDEtZmzjlCzkyV8OXH8ZFSnVb4t0DCm6APddIXEGslLe4L9V
0Nz+8mbMFQGzFnywgDgDNKMNELAY/LLoyOghlfSQKm+BtYrDJ4TESeHDLklhv5CR7r3CQA3ap971
k9/S+OYPxTrV3qhFFmJ0k15rFRRHWsVa+5KDOS2765B1okDdLYEJZgCR6gchuS4ANcoPk/AEbTau
4GQETBrvp4SuwVGP6SpGLDoyxCk/YcaRU6uBS+kw2vd7H84ppu1ETImnWRELRJ317jVo3LVHL06o
YrXBMdorM5CWmDRmIAqhTCXQL7LZBIrQ7LqQOhvY1c/r7OcG9+U2QYuD1sb2Jxpnr242kXrU+IZ8
4Iy1kqEJxARVJNItUF43ROcqdndZfWOYLKtRvU4s3LK8Yz9/iU/e8NcvwURBncEa/K+/y8KpjIGy
T7NUfEzXWjKgQGAVRmj0Kgpb9PFq8MEmuJBzeWnCXkbyXXNsSXWitF7iaa8r3DvfOqnJhXKO6vOb
eo52o04Y+CzNOwfRF1OZi4RbGadwWtQIsOUFcllIQ7W2qGjkVlcNU8AJJBJyi62FbyBf07bdTI8C
L+P+VQQlsLRgCm0zbwFzSBsfclTBr9Y1RnuddOZiLb/OMLEN7mQRxCbJ1ayc/iq71q56IgZO0aGD
xzC2i2KvEwBr7KQZDLYRt8FzEuwsosdQDMuOCQKZRCSYE+PW6JidOiMbgnmIjU00bbR6P2YrGeGd
Totoi9/JG5btaaKVrSK2JtVqEZfXaNyIT4YgSWzrtkCtDi+8upuICCQ4hTSmCNfmiERgZVUL+E9N
cvAbyLiMXLcUT6SjXTepk4vX4u/8xdy8I2LvWzv8rdHIc63unswKYVu50AJAptwQ4mAWG0U6NFgo
jgN+8YX5GrwIS73Cy9w/ZicE5YxRLUzb6Mrs6Xe7luHerHpQ7xtjsdNdH5bzNWRWJgF+s4/2+g4B
R7XmHDPQtb6r3ETeWTR5gX0erXwV8Que2HOl/Hq8AyFXbTuHbDL1qbsnDnyn45uwGZ8qo909BOWq
4tS/k2vbfxXiXeKaSG2OuB24+mvicUtHhVSaXWj66V8VMZSjfzxuZ70gRlRdUSWtfpryExg9zgV0
3quNGq0nslswQ2/LWZDK0CC5lj6dGBhDGsKNYIHEu5BVVcPZb9Owzt3mtXr1frf9IvnQTUKlTfw/
OWSImHnFE0A3axM/T+9Tf2j769pbhSUElT2xRfWuAI12lXLE7RdbSdolrM0R+yp6Pe1K6lkybYKu
fl4CvtE+/f3Lz4RWluz5Qmp1zJLvKsXB+iispKfOW1hXPPDGrYQy4bmTZsNQyFDtl4eVwA63M+YH
V8vKSJk9c4BiZrMd78iOLtfdBwJLifRhMqIFN3yi/RTGB4UyKltsw6VxXV+Sb3yulV+WsX/v3me/
54/+qGoWnph7iXFIkLhUqeBUici/avT58HRoh/i+7tYe4dgVmSdg+UeZpIMHMdSctnspZc2xOIyB
x8oKXrpGu4mDdhmE1lZmQFEZqzxyx+oogZYgTE28a5lERD5Tm2g9yP62maqVooGuQC8zFkeJnR0s
vj5irhr9zSS9GMGbIj9oNbvo8FBz6XzcTwLCoMHEruofihZAnr+R/V1HWZorEYpKayVWkAuQwxJM
CmaGl5DIcuu+4TBtdNgNgqMUAIrzl8D06N4trO4O2mqphyxag9OUN6UgELF2oY9wdlzSgcIjzkZm
Pw8FFeVLQ1hmopNKVVeexJrSy9ChkI9PMai6ckA4O10nEzmsLaR3vA/1dSxRNmZ4qvK+P6iBduGw
gnH0r23iP1/HpOSDKz7Pn87OTFrsaX0iW8VJrd6qAIfLCE83ehkJEVWSzu4FYH9Aw+NZYAd0UQqr
nZFLi2ymU/TWopnSZdET68lWEE7lSk+vojRYDnJjZ92uZOhX9YJda8VSHx1I60ujzOFb8C7AOtLb
YoUyfpNCLxRHTDBETMBgSyCbaF26DlLPVkCbyogtkuktCZsVnOVUnYiDndEpJyUKtql3nx2D4YVg
Tl+MOesFM+R6G2gWvEZlYSm7Vo+v1GWudM7IPpLljP4eFDO3xQqLDi7ybkSbVlbb0ndLFpmQIiGU
IsLeoM0Z+ZNuvKPb0guch1dKUzpC+ypzEQQf9xBBqfpbkwJg75lfWVBlwvIQVMWDUbwGwPkMTNSD
7sZwaTS2Xuyk5EyCXxGtZaMX5MZuUq9mDAPzLNIdMUOv/5DI6X1skpOjQ1IjVR0EIQUCpYsLV+MB
GV/c2UGxM5jK6upV39YX1rPvH9A/noizI58lha0MLqg8mTTg8ohcLtHuwmdBotdHo15cCOjUmbtp
Hz2DsQworNeQ5dJeGi/83XH758nURHwptN000m3OSitiCoMyiTg/W/4n5TQ1YMgG7kzrS8ad1H7o
QWsXjMw99V2VhwVhA6SNrkdgdtPIGcEQHPjfF67OXFT+u1D+90sButdMrLp0Av+u91ovaIAwecV8
cXpa/y1gCpOGPXzX2PpfPgu5Cq1jFUKDdbaxdKogJbKo0UBQbxL4wNyEKNqo9d3AovXzJvbttf7/
j/on5/qP9T9UFR/nt16cwvYmAFbbCbvKOnbBkxH5i0C9cGvPeB//uYqSxjCVNr4lqmePWC/lspHm
3Nq++B1ZzTH3KE0Vzy2HZq1T2LU6vKJGuglEGOwCUCgyrJDW5yF9nRhCp4m5EgqBhtmzu0UczM7o
tIQgVIQUS2yUA9bTTCruw6q51GOa22pfHgCYfYZFHxhj+Nl6aal9T0weD0BDKN8EAh6rG11jO5UV
zJPkSZDqwYIjZrDeeCryQtqoF53JZ+Lu/17Af7/F2QXMIoI1k45vETf7cGxOdfkx8x/ZUWqR8VZC
+i9TreSt4iCoNxeey/kvP78E6DxF1PPAAPAa/f0OeKEI8TJvi1PCbmqtvciNWOBqQpx+fijPXHf8
Sh4NOvu0VE1ypxienn2QmYOmH/h5lq7akvoalc8BcwUNeDTONEE+VOHvRp714hfOlvOb9dcv5IMV
HXQh1n8CZdSzo2WkV6LVd2IN0YmshpC1xXoVxLc2dgKJXKQkYWJx4SO/vIFnH3lWPxNdPQ0hkRCn
eHSGbpFqd5b17Jv32oR38vnnCyt/eYjnDyOuHkIGFxdx0t8XVmD20CpmVZ9KYd+10Ip6f1nURELY
WZAA4RKdGnlOkXGmAdxtNUiUPsu7Va8UTs+IKUB1OasfkQEheR4lYTlgD5ZQLf78Tb8st2dfdL5R
f6xL+M5CTxSa+pSpDhuCHT0JPeC39nW62Mb++wDzz8P2xzX5POn/+VGhLDe6Anc+ondutQ5c5M48
edkVP5bqnoGqw6ni55/3dSH8+/d9Vmd/fGiiq62f5/w+M96QU0EB5AU4jI9m9Dasg/EtrMD9c7oL
dWGlOQVEfPzf4r1Uoxs9yoVDjy1GI1CiUYVL5O2Va6TfSFd//ppfXvizb3n2woeSnEul19YndER8
0TQR0WE9NUCAf/6cswb+f+8BgBOiLy3RNM7EUKYkx52qF/VJ98g+rpR9RBdYpdBBpRSOxkoGailo
biQTm44CJg2OmfQUgg42PFiX6W70ClcMrAvjOO27pxClKm2Uz1xe5ewpVIghtfI6rU+dXL038NJM
lDxVRO7hdJdT5uUtmRIZ4WCJ4QQztd57brp+l7fixot0VNevnhZTu55qdC+62EAI1TBYh2tsKoZK
PQgI2tDf4sSdhhfBMG/jcSVUr7EOXtgaADajoKKBga7afyVgeZFGip1TlVEXtlr/S5jM01CTRSaF
NzUHTinimFWTcf2LRzeUZ+sZ0R/wIAY8a/7vgLdUyi7ND79bv/64RucOoE5WKsrrrD5ptA+zwpyf
XqPgEJGOi0lGQ65cKCLU+aqfL9KIRRi6oa+B9HZ2V5DRxn2ZyNWJkLk3GPFrbBEHiPSnHk4EmTg2
3W4OKpvyQ1m3N0RvdYv8xnrt3wkK+41jpn6X7+o34MQMMWHhso9ggacppJGYEy7kNw/J9CK/K68x
CBsfx3DZSau6cICX/vzUf1Y7P/yQz9bKH4tALAZRnpb8kMR35GkRPxQbf8vEBGBF2+N2IUKINZg0
RZwUaD6gYzrEgsN9I0NVSZYJdAFAYaCMb42TdaJpbItb0zmRzwG2gGZPS7WEH/Geubt2PRFR6Ma3
wEt1Y1F1DiPXn3/OWV/2n5fY0HQVP7mC5fkLJ1X3uWNtW50QoGkGCHuMQOXKIo1bBMRkeN08tO0f
C4+H/9LO9t1K9ednnz0Tni+GZdLz2W2y8WDBitxP2OYhDckLv/LLuZk18Y9Pss6WqkJIjC6rhupk
pFeDCZxTB6crpa5Q7evKoX9HdLlMl1zsLzQQvnvRgD8hRTAkha7zWVGkyax8wzTx2A9XHEJI9w3C
qxgbB1c1yv6XD9NnU4+u4/I+V6dOQSaN6sT19MYNn5TwgyKSj7wVpbevbH6+pt8ts5YI1eqTcUWB
8vdmL8sF2SxhUJ+C1o3DU6bcd9MmVF+N7sIHfbvPoHTAc02eGnHDZ+VzWQcZDSGComhMj9V9LnZ0
2BSH2eNBJ7zRKOpVIE7w9aWjSZvWk6/1yLwROU34fnwltOouKeNDka9+vgDfvjrWDOo2Zdze5jkH
sRlEbbbWVSc12uYohtSdiaBbFoJlFK+xM+XdjqFQVKzm8j73Lqi6vr3+f3z62VXxgslqq0yvKLZu
4hwSN+02WpDc7f/lowAOahLSP3RkpAL/fatTQZN90hdmtbA75nBPVop5lFmKpQu/6fMwcra48jFE
UdNKmDGgZytCGSoerieolan0HNTJNtGjheZth1W9Ls27jh2iY/cOcBg1hKLpIopDYVkPt1qNx4i9
l1CvjLIXl1TklgqulPKe/XzyE4djID1DH/gSlPJo/NDoGEaee/EnyF87Mgi5/vgN53urL+g6GVlJ
dVLg95jkS0zeyteaxyggbwxJCwuO1+DdB8mU9q8az0Y/3YUiwTaj/jaWbwFsnogtIyutRTqd1KG8
7crA4fimT6cYwhh9qs8/Q+du/guhDNqthN8rXvePFaNInxlHQLHBHuk9lEr0qyNaJSM2bdR2OvPc
gVaaxkmB2cMETVbvQSEWjNzu6+rYyiKWTtNY+OboRASHKh39vTZGBx2iY1LvyJbeBHgphd7Y5HB4
e6k6VjSb0hFEDF7X1OfNRGft09QxK7gIsQH8ymm6J73Y8Zcus0lbGgGjPill0MJPlSsbbeIiTph5
+fdoym3ImkxapIVGh7mb5/kD8bm5SZRLtFXRJ1tI58wUaqJ5sjRhFxnDBt3Ngp6EXcEia0bYRVG9
SWXdKa3XQLwbeHByVC5DD6Grvp9adasEkat0tw3J0mN4NUUPLUkmgugGIeOPaI8Z+4MTO74J60aK
6mNNEifCGFubflnGwFyYIAVpnAFSIUqOAOyLD63XFH8L+u3cZJv8btc1lSsVx4mhFTyY/tFscTsy
GAq7apuqHTFtbyYYwLk/Qg4uOWwkdYCQGThWdAP20Kc0Z3A8X4xeeMsrwg4paBodE6ty461EYtSa
pnOijpoNYSyRFhkNNIMWWylfJ9oxNYqT0Z26vN2ESAb8J4VVYqoZDtNpDUmM6HzDZk/3fNONO9lF
wRfLIQYWz8nyfVtmez6f9DYGO8WLVHYQoq4QURqN01T51vL8dZvg6YDv4DUI/nvDzgwiOAi1oYNi
wq1mIU74SE0OkTUz+gYzbDpacnNhGf5mi9VA8TFZxqOmadLZ6tQUvjXIqVyeRlXfyF251hvtJESc
rKx7hbJKN+N7Sc+cDlA1HYqrnIFfYIwrqetXZmuc/FnvlDL8UawL7afPHeDLcmYB0APwAs7zHMUY
SWJWTeFYnoSWMAtylh7bsl+VTEMHduZyp6iyy3BkqczpI3mKRQO8tUXwHnJpAQMxcoMC1UTDIyaK
m8Y8NYJB4OqmlkqmxKSwKsKNZslbC0S4VlXvJi/ffAjtyPrq8fQMxGI1HgPHK8k7pgXUbA/nDH38
Jn8QDI7mHNIQ0sdGieBlQjUIrHcg3bsel7Uxbcyhg+LIcIt5qIg+IXpR2iPBh6CuQmIJZKciaC6G
C2ZmBKBBk+q1kdAQt4Yj1aGflrj7UqocxgycXvwmiOYrmdsdgA6TM1F5uQWlfD1k4Bf493qfVVux
TwpP2ovlyY9IpyIFoqAPqQupXfZMnPnMIePxmIZVy6AiSkLH7wNHi9/+hyeSET/DfAxlgH3Ovkap
13ptSFV5MnhpSxKFUthrMtBvdXINfKclizTKIRfdX2q89+1TBnNOV5O1z3xA6rONj3RE6y/VK/Pm
ef40yvAJqEkIZeaE/Pc2zs3qmsZLeRrD+yAglsvMcFl7DEbgvIucQyKZKTzDtCLYihU2MpJ9owJ6
egOjgYsXZdUq4e6HMQPjiWDIny/bXLB8/XqKapj0uTB/nElaraKNS0Xh6+n6Tp1OQn81+vcX9+cz
KuvngYd14t+POWuP9OWYxU3Jx1C3GuZapJpUWLCGvsaRLhERWnUkMvhHDyV4aCFIcCo4x0P0Rt/m
5x8s6d8cS6hxNJi0gMJkJrp/3xG98Nqp8XruCHG4RAfCF8zoy5F4sOBJsBjgvhI23RHGXpG5RCdt
MVwJaGitpabZsPFMc1X4a3YyC7WesIIxVE7YkJmxoMAjGs4mCAz3CuECAii0djun+MC34Q9w6OYQ
nVL/LJXaMVDTyUvEJTi3pEdW6TFaEu/ZYGMpHLQcVCMlWT3dOphAdDhAKlOq2t7ppmXzqtLnepSJ
URZ26FeIZZe7GcvoM+HvDvz7SnIw9PcUY9h4yFfw2YDsxrM75obwkSQnuMIO+CxuoofoBhFotqhi
WNIr5kj5ykNgIjkS7AmyY0SYC7w0toCMI1pKkBvJjmkQqlIv8cds2Pn8eTgAHhiaaYm0PiLdS3H8
du0rJPAucVN5LDx3qeV2xrIQMIng1yeUxqFrQJO6CGyp2quYyGERFjYFVpza7GSmuTBgIxdrIEIx
LwP9pFMNR3FwaeAFEaBQGyQGJ4zQWtG2SYsLGwlpId+8HKrIGAsxu2oY1tlpK2nSfIolnhSjcaE1
kL8TgS4NWJftAJC/uUBlzquJda8Klzw+YWUXgJ+54vxH7RI+BlE7M3iDS1c4KiF/gq0JdiAup84O
5UOb00Yl8uPIX9hnsGYBbS75IJjflu9Mig16mp2hrAmWnc2nKTJpHi8GCdFCR/aa0WGz484BwAT8
oQDA26+UZtfLsxrI5wY9JNIhVu0u35FI7Blri+bkrtQ2Uwy2cMFMOuOt4weUW9z7gob1Ds+fozeO
EtrGA5LTTHZLTleBM0xQmJDPLCR7uGfpCu4zZkjIRaw5mGb+989+bUNO7BeFSkTcooAe8dwCH3sV
mPuOS7LolGHZM0cWlhPCh24Z3+LAH+98IofmiOI1Wxti1uQSTf1MdvPP2gNL11LpBHA6Ph+S8roL
QSXnDGtHezA3ykhZu4j2uBOXprQtVAedomAtqut0XXK1UG3Ob0+B3MtHwruRpV0aH2N/48Oh7ddm
sVc7BzItj+rcFUvWsrXJPbegFM4wvSx94lmIA7vz7vx949BVgrZY0Itqll1vq7gUIMKqm2ZwyekZ
2cmv5kf9UR1/+/rBuLuw2M3r6vnyzmRIZVbNGdI6X+uacTAC3SvLU2G9Ei2wMLvnkjx4McLtm++r
WZwmrpFDbvK6cUa2oZ8//9sXCPa3DPFEAWN4vuxjm9UqLSnn2cSQIoFWNn1+JYu3qvn88yedHQDp
g+MhZAQMLsFgu9WMs3dV6mrZU5s+3AfRTUEUEw9iVD3WRBtnUFX1fjvJ0EtXYmK4EW9TEcIXlG91
wCc/fxF5nm7+e8m/fpGz07QhAJYW6sA7DvS4zCtTOaTNng7fIu5CcJ/7Vt7FEeExG/7Zex8JNJMB
ej+ACoBF0Cf8pQTCuDkqtPWVvSz1WxWByc9f8u+i5L/fkfkBjEm6Gecjeksp6kSxUvilRA025Z0B
6kPeycZDIT9DnIfQ+vPnad8W5SAmSf+AKYAI7uz2QHRjOiDHDETT50l+TwLQ9sOtURyM/FCJO93b
99Zt1xByt0rU+05+NY3rrnKQWinp5rrFKSi9Ih0fkw3JmaJTQHaq11X+7Kkrk2TKPd77hmYM0bsh
+noEb8wUKOmKvaau8wS9TncNL8Zor/Nhq4i/CvlXUuC4hN58DR+VMxTvZ5jhNV4CBEeOrJVbo1j7
8Y40VgSTXr0sY9SR20YFfvIx4N9HXm1gx6VTiyzYlpVVozgxcQOYoKna8xUYn0QDvgQAmDPuEkF8
T7/9Pck3Yrtky1c4rltO/hKiU+RItCyLFaGqBs7HClU8mfBbFfVbu2QvqbFJN8Ch3eza6q8N77mD
qz0Lh4KUY830KshrIkfLzOafAqroHsPeSiqWlDPkQSrm3BdXA37QEg0zkOY02AYRqyDXkhMFrmis
57ZMKCXWJPRABkaEqzB26oJw4ZWHsoc/r7tYFik/VY29xh77NXFyHbodfRkkNuUNFwgWCP8hzXWQ
dOaS9EmIDcSzyYtquoUJNfxG+qpDjjEdllKkjd0jchWDOmuyTe+oK88hxTjBT/6K6W7SrBV/1ybr
mtNavBFYsOV9JS3RsiO/Cl/DX//sjAnQb9OGKmQA6plsBcsAasLfyr5HV4W0kQqIJXjcSHhIrXUX
wn5wjDUPEYdT3Vxq1hpVMv5WkwoL8mDl9qMbCWiwHL79HK5HxjkD/BoVFqf+rc/b0Wxii+xrxP+L
gM0MWpy+FKkckb6rdpstuzttpftQnRF70y1AnW93TCWAVOPE1OyKZj815eioQENUB0SDrzl5vVaK
a5gMmrqqtF0TbgwVZ8LGrzfZ5NTmWsAkxnk1PCB6BU4dJa7MPwlGCrd5sLd0oGULBadFd50SFaSR
fLP1gpUF43jYqkREcS81JtArU7iP2jeOkCS1xwj76oXarCvClFWQfvqTbC0SnUeG7hBQx4VpYQK2
dWX+P+chChSkcQZZ5G8EhtKpiSlK0JjZIMSqXWs88ABSkni3FB040ND3Dy/t7fReaMswWpWoehtb
fMWOQ7xRMJN8YPYukUDX/V6BTObRhyG1bIlITacUJUz0wUcGB+YbrnFrZyOYlwUa5hy8dbyscMMj
VmvYzWxZhPC9hhAE50KInEyDorY16dXAanFI+Evxig4wolf6uPIDl+smG1sZ7SKOK90GAET8bE5+
z7QaCeYTr/Lp1goOqrAd6lWOZbSBq8V/cWfwT4V+56pDpR7PJG6x3UnhurP2UrHiL5QOk7KTEkjr
OyShjBEZuUrD2ogdsmN7Yyv4Wypnvi4igmFyM8vBBcxdsnqb4L/myniizcZ0rsa3ZxtLKl0LPbrs
SAA53sVg0Q1kdy8ymmHDQt3Td3/qkkWC8yWh1LajX1my0C0CdmfyWrsfaweMlMrM7pew7ZvTFNrg
kJIdDxB/C/lAg+nEgp29wPOA1klzArR3Q3Dj66Q4zM3xaBB7zWEUMNpjth+e8g/z3juFrzJMrefx
lZErxWJ7N+u96zWQOP3ONDcedKooPHCXRGsdm1sKTvkYAQoBgjrY4kp/8skagX2NI6Tdhi2L17Gq
7nvll0HMGJwrj1SjKHFqHHLTjawfWnANhbpou5SF5Riid0+WWus8U/XbEWbjeAmQXdVg+UWLQF+O
2lpOTz7FpATkI+o5a0bLUm4gg+wC4V3sfuMm/3mDOys//ikydVVX2d50JKvnCVdB3IrNgOX9FD9o
T9ZTSmJsdzDI22gXyQP3onnnSop4DECSX2gxnHHlvnz2+aRATEe1l+K0OHVvyi0SiXh0R+yV6IEC
N5+bf8v0Lr+aH8GUs6nN/wtKB5tEOmybdBP3u9SbNzicyFypzOVkYGR4lrhcxM/cCN7GJCvOcAWg
WfF1e0lYrcyNmX8Lpv98fXz2FsMcTlvnhORJSjVxEvriNG/DI3LJgpRm8t9tOiD8iFFbprGT5ByZ
F/XzUB8BF1ClJ6UbC2u8lNUHTAXV3PhQMdjL2qv2qilWU+zmIERFF29Lrqwj8UJFI3/T9eLrzplQ
BHIB9TsrbcNJkcekpdtbdMFKZbNXkPqG2AwV2n8CTYMJTtuseVXIihjGt4akC6tMMO8SOwmiN5zV
7d6qmGdnA07yenBUUnhiJ88vKZi/e0CYw8J0EtFncMw9a9ZmXopdy5J5OFNHFQ/FTLs7jvBcLWdM
jmqw0fVVDZmxI88AlM6tLHGQQaNnE+PKcUYH9l052CvLFqNdCBXNkVMEtnQ8oEK67bSSwxuJAPc9
/epQhl3MynXh/frmISFAaKaEzOB3SlYeoj8EAFWRMLKYeMYr5beoLUzjpKDyaAf64COm/2AflSAC
RHcMJqa8LMJPeBl+/g6ft/TsQTV0jO2IQMGyo/X8+zvEpSUychaRZA5O4hH3vKKZOh6KOyoOapBA
XSDJN2jmM/iq96m0zVO39BxSQ2TsDKjX4VVSUMhuiz9HducbgCWIU+W4JfqxJVNAWcbyo5jtS2ln
svwG7wWON9ITeKLuJSwQdAAfWm2vzPAKBkOP7TWMpxq7wIJojF9jsxY99Ptvdf1/hJ3Xbutotq3f
5dwTYA63YlC0nBQs3RCSbDOKOT/9/lgbOOi9qlANFLqrul3LEvmHOccc4RAoDuZ4DYdu899ehfSX
zv3vD4K5OmJuGuq/dvR/vAyIm4IliIQ1YH6kA5DZ4qn6ji/1yUBAA+8mfJEJ5z1kl/RinkK8QsG4
TnPY8Hvzpm+arwijr0O1Ru5EkjvlIXQpJ/6a662T/AMYJ/4Un81nc9A39b4rVpSU1K31FQ8N/CxB
QGJz4VEokxGD2Hf4JoCxvzXf4UV4RDdeCb9OvCEo+UZGOtPJX7PzcC8O6UH8lXb9Mf0evnT8djbB
SVzCRcXhpq/fxHgtNruuW5gn4czSp/JOCo+SPd+3k01BStiEiTqzhGOM2ng2eEScxZysgz0TymTD
LIrW1pkXTXh76i/mtXtUjycuZBTBzYLLCDZWOCwGnLwB/s/pS75VX6JT8NGsh0NN+YijC7ZkGPVe
pAfuEq/Ekh6VbfTTEeG0gAaFr0r6qD/a9+6cH+Mv81dE/lSQlI6Mxn9BwIF50zXbAf8Pr8EvdXL1
4KwRP/Lz8IiDpf7L084xduoYDi2Ky3iTGRTgO2GuS9JnQ3t4SIgVEE2WNoN9ROEGXxRUg6CuXz4Z
7vWP5IRrUvAbEdX8iTtB9GX8PB8EjOATCcoHSJdOC6A9A9+kn+QRb6ML25E7mCsYxLc/KEf//qT2
ha2HgeVP855/I3FlWY9oJckGOjXvSMkQRhOD/Vp/82fqNDoX8dAfnt/dRwiMpDPhWlCk6cFW54Fi
t8Bj0RZ9Bby06HLXuNWfIJHVj7rDQGnT/koPgjXacWFc9HtzjH+iO2WDem1/y1t4odHSf3Al7z8K
+A23gI9f4OA2Gy09RPy10cAkC2s75YuAAmt+nk2KRtLOHtqFtzpzht4VYBV+4RUpMMqO9+lSnuOf
djOwGOcJUcuQyJnIOeGEeALFLcpV8Q6+Fl3m6/bUTPPTU27z8+EhpAjB55J7wCMBgSr/eBle0lV4
tQ4spOlB1FFAq8s3Khlmz5By/hE/5B+TsgMZKx2J5k6P9tz9YJxyT3/6TbLHYqKIFv4xOGvEIYeY
hRM1vKToO+bbwYt3wjr3hmP2oqzTXXsjPemM/ynhD+/5B0sEgDrZmjfSTNBPy0fGPB+ji7PEGwL2
+koOBg49qmlzEBQHllfxrdyLe3BszkQQid/NHT899Lz9MUDFWS+0r5BVuEeHkH6PJ9ZuXS5C7AzZ
h9OnfjUe5C7xv0ry7AbI16l/MfsBiIcCKB1ou9VyoSR2caE24DggquutP05/bY8JGsbA6HgRgL1H
mGMs+PDGp3Jpt8OrXxGmbiutPbzlZ4LDvsJH9l2xin4VFKfjgl/P49W+YViAd9+r3fOD38jTnbfV
L2PE+Ev8aa8Y6ffXSpoXiQF2wPwcxLfAR8xu1vJN+Qpu2Vv9IqtOd4fuPd35iNY9/jSYqDOMW+Ly
0j7ic3HXzs9dtaJ5qsT5SIM9DQ7zysnHM8U+xsAGq9/zbZEdz76yF8BI9RuXA+Vafg0fvero3yXq
3Uv6qmyFD/O7W6WO4gWbYqVspF/xkfNKvuVvhGYNC4TvBv+ewb2NoV/gL2jh5h7PcGpwXc0zqgUB
UTQNkP64jxQbm3FofsVH9R5+DL+AnMpV+Mmhyol47S2APiXMqAkYAPD+YbAgH4Qjf5/ek5/qLu3b
B/IdcgoQifGb5a+AhBtWH2/nm3EETnsHvcDhwIlwRTAW/oExBbpGeITZzdzxX8U2lLBzPoeK469j
hmVsurZdSpAWJBurYFVhLjZnJ/EY1MbhbmQy0tE6To5/Ge5CAQcYEetnKLtJ75qqQxSBNjlJuxu6
/byRT8GpvokslWNJZBjH8Wd/kh76zMFEw7doryUXwjHaZt+M7DkzOQQqCnjVTnA2QMjCTNlaSDvj
PtS2ccd3IQ4XVbHhimIhsm/QhgCS6Jw+wgqHFRSbxHSSv4yM05hmuABhFWu4Lxd4KdAoRIM9nP0L
ID4oAX+xcrBF0f8CYp6tY8JdIGQhp1WHzUhEmc0bwE4SgkN7mUeYNIW8IlwiR5u3PKb0ybAdeP7Q
EuZ3DVOzP9BM+/fxkxG2gfHkBUbu+JFw7qJ05qXwPVHXghzBnxpnyS2R8Q23Kl4zuFLgKz5HjS60
W0EG99yS02V2p+ojvontgoVY9Iy6MCZEYbsIvgkKc4srw+nqp6TDPPZ3+UM4lK/VHrbasrpBw+zZ
5IRzYnKUzA6bMYd19RFdmhKA3haw+aIowII/tFmn0aXCTIzD45G9B18mNwmx5b+Vcn1Onlo5rQCM
h5ECeA7G4uJueLJNxotmcFhRDNFMD+KChVfiHd7aFFFPrIr5pCGtTrdJ3sjDQAcH8m2QpRp79KQ+
eXkWiIbH3dVZdrafLHs6FTqx4R7rUbnl4VJgEHLrPqZbceOPtK60eWwcthdjABNC1JWeW6ft9l18
HHl63Q+9Z8/vvAHr1ETN0Cew+KADEbETLp6f4t5MwZe4Y+aj6DbejFe8jSbop/MlpN44ZSxqkFt1
oeqZsvkvzgegLeEekkB0trb+L14pNcjmfGZVDx0vbgZ90Jn7BdO7iWkQWM1v9JFshnN9VfgtmJHd
ovPzbOz0l/Cnvcfr/GQF1ip+mbAiny9ygcoHA8xqgW0AIksfgvQCnEn7ma+sEx9pmZ3Y5OUXweA7
8jFMPC2xc1+jD+yuA0BVDkDRfo7nYoYv+JfaNy7+5ji9yKSKs2y1KzanFPHyJf2czljwe9pLd9Yv
xguwhjWyVea/xC/hGL7WP+YOG4BooXoB48CO9znDISPLk32D7gSGAyXk8XlitRUrftGzsSfMFxK7
KTF0XKSEbMMi30UgqphpgZdxc98BmxiMSD/Vu7zNjsIO2OfcLeNNuQIhWaXv0gsvVLmVNKMcREhr
jjB8+oV1+PfuQpm7h78V1UhfGdIoEgEYfyDkSSykfpGUxbt4jQiUqt2UY5gzulpgHDhwuDxw9kzf
EEiPR5jPiAz11gF5HqAsn2kms/v4PcHLhvEQOilj18HhiGdLUX9RSD0ZcvEUzvHx3z+3LP7DkIc+
QIbrCycTHdcfrVkjF3IcSVL+TuqjXtihz94l5dARQbH22lYkEJEANcuzfEzh4x9wP4MAuwlN+9pK
dr646gFXW87YhaTYHDyFOtfJsA1xBDC1JT2MGa2Ig2t9xASzCwK5nmWKVx1Oo46BBfDTZSmjAGf7
KuEmz9dj5ylUkJlL0eL3Lqxc/lMpVqpuZ/VSUIGLaRldzX8tg3cUvKOFrTAG9CByHhh18Tz28Us4
Nm6muLigG9ZaPum0bc9Nrmymel3ixz/PSB3agyryyJWQcS/VQCQxivViy4sZWgtOI9g6U/nCNfGj
G0H1HJDTCLpAgMsPGQcbDZ0vPzNsumorEz7UnTWFd8x+6KvARgJNffsbB1/DSW6XerWCLtJpHkc6
5jmcbMZPVXhM41sG6DXsATBcR4udKdiIDB5AVQVgzXcD5s9kuYMEIW2L40ZLwHDklrXD9xMMR493
6rSf0y+CZWbaXPNK5AHO14RKM3rO+ShOUK+Eap4vxND/jngHYzmbmkCQ/Ip3ucdNwTUZQZiMYtyk
dPvC4cgYMHsk9FPxknpZGHbXwb+3dY4HOrIfWAX1GZ+B3CCCAS4ppYItG478dLHTJ+IC7zu2LfQn
kwELA3Qu+Qs+/ZP4X7Czf6ITkzQDUVwkNxo7qnlx/0crmxl9r2ehkL9P5tEEu4+Yw9dI7/PiqEkX
3Vy1xjHGFiXW3IwQaI0n9u/7R5+3x5/73oA9jkxQ0kXpr+31H58gHntREwozf49IpkYhWWgF5voH
FSe43G6py2PDsXKu1/FjipNdp2NI0mJ/zZ4uu3ApY2pmWXeZDBmDHTcO1xwCCeBHHlIu1ZIbccr1
urxXVBqliR5vW4anWdg9o1Ez2zLBT6QVAm/k3BgSmZv+MvNIJW2bE5kZSMlHGwhg5wQLt2QaFynD
evNQsahbE1WlgbGO5YwwEuVc3aWcT7O89Kn1S+RiV5aDPDM4A32d59Nrk9LRW/8thVb638y2P58i
UOL/Pz3/mLr6SeSXcsrpWRZsho3kv5AFY8ImEVwCYv3O0T+KF8yqR4MUkJVlLBVrjlEf6wXnSNSD
0NBMTCB4kU3miLUaMBQx3IZCk/RIzJajtW8xRXCZ23d/ER96pvq4Fm2HR9fa8ZuyKwnqXgifBFnC
gtXY5RQ4PJMPjvDNX4FOix4fRCyMe2ckxkJcWWjFPTFzJ9nRk1UKrzhw+cQVmWPphiQf64E18SzY
VuzodyqQrRIIOaV2YaxyGjiqlNbOR/if7jRsEoaGWAEMyz4jbfwlpaNrOJLQVlAqLzVrDZIalV6B
90bB/MKFZPWER5yupcgxibxlmhl6HFV5gGcgLB88O0kYZUz90qmvuJGr9euIcWyFcZGNrCae4NU5
oTn3BHQ3DDWaBSUu2Ay90JP3jaoDZ24mVIFTQbL+ApZhEKj/SJw7nLaBwzXRYubaehmDJEzGhQUl
ikmzbZC3ujA/4BC2DByBoPlEFTRYgjhDIJJPAjnqU7MW8ldRgdJxZCTcDm6yDbFTwNabl4fcHaON
1EukVe/vzPJmaK+Duk4Fe37RkJZoKp6OQldeObrvDqkXAXgS/4TPFIXpV8uVyz1fOgOe9yBtb9g1
PupTvR8+pTP9KhNZ7itxWsdM74i+dUgdxdyVz7esmVlRIvYuR3Ew0ouanqysBOYqZwG/ekweE6e3
SKZ1nrGXtNsyebWgBeVeA4EJclDrYNE41xlY1aiLOdeT7RUuwBFIhOIBzrf/rafGBI04XGvdw0Sl
rnDoWJhvuPjAFPKxefzFDwf7HPzyUeIKi0Jy+pFpqgtmpc3OSpzBrCIX2xz0BEbgTcUW02k1xkhz
KUUbMmF9az3AX+vXqrFJzd1oRsyBL2mXfo5UnmV48c2asYDqWUmznEUfFqaJAxPiHnZyUtHdVcxl
VbAN4+BDWpfaSzLiOrMdQozCaZjM2txY2XNVENwTRaSFMpgQEuFtxC0OyY4k93b6ZdKGRZMzYM/U
8xUl4urDc+PT/9OTGNZXJuOezKnsI3iXY5oy0p57RpBGIxD8hCeTehfCHRpJWThXxk3Lb3HwW7Sl
O0v2W4FkC5adGH+iW4Qhd0zk7WyxUXeF5zMpa9uH/5SW3Rhyc02UYAwKkXUq0H0TcZnE8c5kgqYY
kjOovyoIS1cRvEsm+8SkMEJQRVJ1RRjEQF/ZUdsBu+mvhYnLmXRKSxMuF3E2VkZULYJdUnyocKB2
abP/H/sPG4NRI6R2XPvaqtd5ha3yZU04GsPE6u4GXHgLMM6Y3mu6xaiFPXckA4kjmKmPEQzfLWFR
kgxWOqfeTujd6swp3qrX5/NUl8ewbJfWE5Y5uFZtErdUryX/vdNWKrUXz4K5eSW+JSWFfxFhkNQf
paJf+BPA9LTsITmG8acqKjixMReG7IcvoTWVr2W9qrthqYoSgGbAkVPEeGs3VyRZEBCJaDA6u/TT
Qx1jalgSS10TlS0ve8Fwnzj2htHSzM41bpSjzv5X9onfQPcnA2gsXKmGaLBL6UvVPNwmGhiu0YUf
cUZ6WeOmE7M23DxdfBE0gxjtFVlf0oE9HeMRlbkRNQYvnW3JNdi6I4Z99FPFXU+xz2cZaIBH9VNa
ZyTNTAch7V1pjDatsU1oG7XpAZuk0y3aEjjr1oQc5z3C4HeqFUcl5Xcg4rzR6Y5VxvHP2X2Xv4H8
9DpB7auzAJ/jaNWOh4ah0AT3Ih4+8gYTYpFKPsZRvX9CvYAdqTEDz7EUm6rKzZ7ZB8Yi4DZUXXgq
69nnU4KxA9CmZoeIeDiJka8fHPqEEPGlPu5bGGijwsQRB1yfIqaAFY7UIswBE9HeWuzXBteK8vmu
q5HXgz9xvlrGTSdmJU2vKXbbTy6herp11NUGWRdhsAuSwklQspcYvkzoHcTUvGcK/BKGy9k4boOu
XQmUbyksgQA0JqSCUjinSn9yA5S+HcIY0saq2NhRSM1SEVx0wVooCdkTkTLBq3xuZl64ELwPeXiV
cMMcJ8iAvNW50hBQloytYHPcuIzVcxCxKcDlon6f/xAZabOkpPuk6QiwwPWMnrntN7OsF6pXFhG1
EKAHZYhfhdpbVYDUPpPl6NMjcQ7ZgSnYQbDNk9GZhU4yRxnJB47Qno3eYM/ldlATQTDKTslmTy+Q
jABaQhdri60GZtyUssc4Iy4OIvXVpJLuPazazPTC8R1zCXaqkjHRGbl0AIEMfd3AZm0hUBLgBxMX
yQFyGKLsdTaI5mPxtdTAdHxDXpIRLsEDr+TKQxxGhGu4EkOHxL63vlhQmoM70As/H8+L/Cl+JxQl
0EchpTBLPPiiww8BrxUwYL7gosBKijapNxBKEXxA5xR3sYJVpKM+IXxSeGAUv8gvU4DGbI5goLLX
3iuXlImgwzXYaROvE5ep5lniuh63vbWOLbyrV7gtg8Z3L2SBQEkoTdI9HQqjFlAjsQHxgWoS1GNH
PI6R7lBuGk7HEq1ojVyD1T4uyJPLbuBUaLPizI1nfokrB8ysmaG60C4KLHsV2xS8EKCS7sC0ayi4
nFmwDGbcv9pPtzxiRLkYn/bzYspz6pyoUmEsjgAQJkfQ4NF+oM0YcVkzoFQvOkKMBBonR7SwmYcg
4EyUXdqiUz0msb7qirIDJxdIE1hFvwEsty8hTAfGBpi6fmf75KvcZfeG0gcNNbjANWQzweiAELoZ
tNVcZ8Gc2uT4gz29SF5ivcKgpSN3BjoCb65dDhHoFulex7ErF1k1IkTQ7WDedFzsnGe8e6bHDABA
wRAyhfg8u0HqdSTxzYEn8CZmfi9sGJ7f01+A10RfJOIxV9Z0O74awVqXbPmeXIxfXQaENd6FG7Dh
mzShjMdrc+YBYFMN3qt/9QfSITlV/heXE/AhhII4MOACpZzzX3BeDSzUM4uhQ0eG9shJOnwtbPTz
LBV+AAQFj8tw2WOgx4K+YkrGBGj6jWt6P2cPjPY8gKFkmVvQ7j2CF1xwReiwoWdYrqQyqyfezbMo
4vTV+IWZKJb/o2vhJZusMI4aMigpTmkuWwhws16M8g7K/bI95lfrjsKJRa5AjgfXPJsniFCUygj0
IBmJWGhxpC7yygmZaDF6CZbRQW2WA/d3SPnKANatIKKkNjzQjvGsYmub/hXPDh2qFvXYT8Lsm9KV
0FxetQiK7Ao65RujOrsPrwZ4bIv6k9VP205Sjr7yx20mvwStSx6nseEHwT+nz+wAbAx+Q5XQoLij
9oXYxnCJZBNaecz55zx4d+wdH6/F0KGn6zDpotNj3MVLpqxB0wIumjrkzkf37Kc5lt/gOSXOIlR0
8bwCiEED0woIVMCyLYcgQ/VphxWWcQsdSzdOm8WIFy0JflyPmkdcyhQ6DeQmfcGoa8BHC5EZ//jL
iqX9EEZPwbxpJIEXN8y5pPYZMuAkcxvZJKPdPJ64iX8jkcfplpYfCDZip+CKyTQ0YuJb8aPKAQAZ
KDj/5PQ01IUMWe5hnDi4gKryx4AHFZ3mnLlo90wER2bHLmuePc4ejnH7oLbt7Jn9j29pZRPh0qug
6KgHHd4A8CQ/GfkLxMiZ4DaaR6zkRGYfAy+0k8C35J9SLnwG3yXmxAOqCaoSG6I5gvcwtxvuRLZv
5RaKPTdKyAGlRXSm0BGv4tKAGvuQXwgIIYGT8wic/cJVgnX3Z3IzYFYxxW7mLa2Yq5FWkhYdLLN1
g5OAZR92cIhaFuUvTQS5I5Thwnd4BRhlJ3B0w9B6gp0Th0fcKOVt5KbjGnQEzIYdTAegYx/MfJMZ
PqjdobtVKDB5BWDKV7ai9ALgbtDq4oVNH5O5kKtNdZUG6/ZMnwgKhDijjTzxLp7Rg85pdjIHoIOm
Q3nE37whrAVwo4VzCdCr8YTdCWiWLBKnnL0APOKNZG0NpGpd+MJefkq2IzPLaYHL/Kf4A1M1BMil
6JEY7TNwH7HoqOeMrPxj+I7Bl0SMaMafBZKWH8bw2Tec225Rp9jI2ZDtw+/6VjK1aBcs7OQU3bRD
fQ7HpRRg3buU6Lwlz2hdcg6QQIWh0/8ShTKfoZyelcMFbbKGQeSCr34fk4WJeS5whAVbBS2dl4jw
B+Fj2GnE60yhyBFtAla6yCCwpYDsTEfAlhmN1B4TIdz5xet0sTS7hZf3M1ImFgjV7CFwG3M5jw57
AhTseU+Qf9i4kUl8qc1uzt1wR586Q8uBvTIg9NyNT/+XP7j6Jk6FEp/Pw2DUPybn8Tk38lnHKbrw
l8JXsrXu6UODMENnixgREABD0BNtvXhrMbxTGTPjT+IVF5gO1Z3nzHqr+Arf3aH8YPQItsY4lF4O
etFniiE0wRXEmi+gJKRIOq4ybrBQkxmmJ/Oc9gy9hAee2nzhjsuEjsC08XwAsa1HLGsYyMxGt/0H
n5eGpfn2T/yi0zgTAOzerXbBvtg0QD82dwNGosyGxNxp4LyY6H+cjpggJMsmx6AL7xKuqciSJtgF
88n5EEyp1KAXgSKiCNftIXECcx498VJaeQOFG94I+AlrzKeU5BZBSzm5ACDiu7ImbvHKDc9M/7kw
XueDxSLq1q1vVgsqiXs4BuPM02b1DGKriuxKnWrIAS0WQWPgdJKZzKyXaEx5vh1UO/9gdq5fQ6pf
0jtbmIYL2CHI+S/+6YkewuVneXUw0RpKvXYpMBTlgrzJ4louv0nHYQPFwOr+knxSOgtNeIHTo9Ji
ELbMN3arH/EQfer0Z6HLsjRv4097y0+8fmbKNS9tAAEHk1+EjxGuN4YjKHoIovvkZZdXgIOhQTQC
PXiBHXIQriLKC6CFv5p9PptJTA9H93zJTcxkEgfH1Dl1F4S9ReGj3PCWgf3Ii6f+Y/TCKA9yYH5r
vuqNOLM2o8aGgc8Zg/oHxpZgun5JB7bMSU2xvOaYXqejNQdJU7LtOBfyc/aobxU9LLRs2WHeL9Gk
yDb6VX5vzuP+8q/sGoZ51LZPTqBwAU2Lq0xyGePoD5dJ4MulOamv+RfyLhW9OKb+w2r8GffypflV
JpuhWwYlKp4vsvLb3Fpv9a+5f35SJT6/Obkp/2IGZamnpBthcKQnWMwlAqYGrA7dUXX70YN3XOVg
VwsTeM6tzmjYW4b+tUcpmTZeYq0aEXP3R22tDJiRYOe+E3IDC1gbLFXBSyeXDroT3Vjxxmqp5AQH
Uf1zF3glKbVAUT4O9qtJXOXT2UrXXfQ+1mc+E2UMVRqNZ8Es1IIzCwVs1k3l1WEYqcve4uxHh8Au
rkaEZOJaMbbNcwNBOi9xrZjP/AmqkfP8zvCqwsSL1a1T/C4FvLJ7egJP5ntbe5+5M5olAhuij2F8
9blIi/TzudaCeWD2bNYNbh3mUjbWIXdC/VKqu3DFlUkt3swl7WrOGUlWPCZCviCIsm1qQF8MJlYc
f4xm4mRJThDSJElxcVgFkO+cxjqG1fswblsRYcOSsF8xWQ/hspk+GY00h3TyerypoQ8wjLHc2N8k
qgcvvyKKGRiVsSNFnIgJNvLpRUS+2rQUay5f22R6x9i9ciRrJjyTfY1d5ShtstGDKkPtw+wylb2Z
yMsK9tH6Yc40E8sZRk94x9/m1Ust+ZG5/ifjYAl2dg0OugyVZeAzzthm0tp8EtZKWQejhn46pR18
rxJigyh+HQ6uvqFe857MYOHOrMAf6FpoaSCvh2saCIAXmOeytKNBAWIHo1BIjUaBmbhyYg8Dx5yT
JBfB2rX60g92Ye7O4m2imEEGFfwz8JmixgELW3Iv68i/gpU4+z/MtUz+1hKIML0yazbNlfr0uP27
EnBgnSb/ja/61/zwbwi5jnPMzE7GdegPIbIaWpFqWB3sRca5FEj+egIsyWy9BUnicOnUX9h0CDuk
cWcVq6reJuGmhpbdv0zlZnyeOg09jVeUBD7Z0BHGH0Kl5j5/XA7WOwEP85k5rBC8NPkKJ3+AZW3a
yf0rR0YcLYXyVSWVWdl2/rJNz1Oya0ivxgtfesmLn1B4TcNdzoy9e2jirriAkRjiR1GsTW0fCacI
mmp55KiMk1fs/TnEEYf4MtKqkx+9iMQTM13/ikoswUmpW2ntXkXzDh/SdKpwKcGqIZCzseuP5q2Z
tiawKL7okqsqbgO4P/sbO1kFysLCfKVnsORVDj5KMAfign1fX5/DOsORe3KgZfgKcZ8zSQY4FwnH
E10qwr9p38VroCLaR/+sa9e8fUuUY4bpf7UcawfShEIkHW1q5zUmVaMjjG5vrqfaA6Lwn4gj1kW6
hUim3uXcjWHd1og2t9249NVVTOXH1Z+uZX/51E6VTPilTdHbScueoavKbGoltxu/eW+ISyb9ubaL
4LPEUTh5RXgxMBU1r6W2Kqq932DRYeskoTMeVQ6atG70T27kOH3jROy0fZeeOJP8dKfRTKRM4jy9
XiePHBBo7pgoNDtIJxxV6Nd/UCb4lAXG22hsEtkdgnXf7rMXtML6PT1iWuxITOkLnV+I/ej0UWVg
yZ+oAbOYpJBlJW/z6lOL91JyqrTP3NgQr/3v8zXp/2rd/qKXY6ZliDJZMwojvj+I2lnKTLUzxPzd
JH2Cu9wY93qzq2mu9PHaR++C+jqZn8ZwE7KfUmmXwAFVRCjjW5PdxvG7Dy7//oGIr/1/f5/4YWAE
r9bkg+FTwf//HxO/pOuapz488/c4OVqD+PGXqbFmUPBwbzEFCcxtCtY/JhD5It3DgQPd4PSSwZg1
1r6OqSQuNmC0OhpHzEM2Db2sLIwvAtNUXxxfKuYg87+gm19qN25K5s3o8hjysIoMIIsExhdR5L0G
RQksRmvFbd6TDTEkUKe2xfSA58wcgIGUrC5bSqsQqFQxftP0ZqYPgcYeq7VgNgFHhV2KhNWeIpAq
S5TX/ik3v8aeoQnG1EOwV614NixKyS5N5o7OkPdNhdMdc/10vMj5V1YcBXC7/gVwP1XvObL3oFka
RLvmPZi7hZSjVzyMZeyu3ydaulNzylYABEs8djgMmf2ifSq2JB/VuAHrMYDGYAZjvxKaPjadHYrs
Y8N8wM+/1fnelJjbb1O442rXnBKFx8pECDMGsIjuo86RsScwhXIUb+Apkr7GUPUZ8C8lVDZPAIDk
EeWqIzM/rWewW/yiAOODY5wQoiEylIPODk96fPwFLiRx1Vpw11prrejpKlOQrGuwxsDjpcG8yJzA
KTQCguoQ6sEsDqdDwzgnMO9Pk/K9vjxpj/2Z59HuCzrotkRFFlMzM542++RlQvEwJuGL4CNuZXbs
R4wEBLDTIaQT1hMfOBhwoGwAK5cCMEiZA8cBu6po0jIsOrSkeUviFu5WgiUHzAzf3yDuXEpp5tCb
4e/tI7Ov8FMqLGXnE/1uxGsLuFir3szwknCbW6SSV5CptfyrNp/OJWAg1mD8MoekD09XabGop9Wr
wlepzldj9jGW09pIiJ2faUxh4kzNPsspt8R9L0kvT4PzCthVeyYOoFTFoKCFhaAX5ZvCwQznKK1d
Ub2TE0QDAvBTMSE8lIyRJkmhzBPWVQ4IXStLUkWpLxhWVmqCshw9iyjTJU+/jK0h+uaDuRENimCp
o3sR8Xz5xL/0OVq/mIZmM3klGiGZ6GDQolPROMcGFQFGPELzFBb9swJsOEeQtds10xHoA1Z+ybWD
CXZcA8u954w6Ygx/mKTo7AK8Uo123wHD46njFsw0MtBRPHJz/dfCU6CxBJcnKkz70KfhMAQbnyqd
wpSKK5LLVZygvDHoz/scAJRQkIAB4Tyyz+diSFppxa8KsbCDxpaBDmCRGgkbMPIZRc+VlIEvUn6k
5pWACI77MyoWMRWZWg1L8ZGqGIz103l2zWymWyByZUAq8eHAz6MW6TyTCOZnEko7uR4Wpn+Yx2c1
4AqKhyp/y/xvBHwim6TxRdY0Dzv66MuJiwxMZ3hPQ6BylQejVwDy8QiTI0YviEYONriiOJZUOtiG
yWW3HtNy83w2jhpMDgEFz2KfxvVBnUpCUtFuC3j1OCIQFAC7EBbePBV6jueYtSLzv+pB6Q0sZn+i
t1IP4fgqBx+ldWejZIxmgMk0/Lw4CJRwWM9bff4zyFkAwgZQYdM8Zz+JDIY1HMEn/AGiZX3MszQV
PCZifQiyzdO6mcUmqgCDWN3/fj1I/3g9QHAgFV02DFGR/5CZdAQD1J2JlKyPV730HkLS1SHXV3u5
2yUGU651o6wl8+J/k9CG8WlDe6Y5XbPWGy9rzu1zX6SvprVLn69KEGC8DkH6M9LPQ46mFD/V1Tzb
IwYAJ5FqGWEgJbsG8UpopuApaih/NuS/AMXB8MHMJ4OEeZ5GZyRgnMT5zMNRU1WYniLAtqGh4uVD
tIXYMcVhKOAmn1illONKfG4NYR0jbDR2BvSAYcN1H3nxuKypJApHABN869tNxcJTtplxbrTPDF8t
YVUNh9FvGUtcRHaPUexyuNXFJalfMn0v6hspghK2RqsdmV6WbFUZtCXc6MXy39+D8g+0NhNPOZyc
dHX2ufpDNAWHZ4ikocrf0XTQsY/7aevnHhYcABQc7TNtpGGpMJa0pRUrBdTump5M+twz2jo996rW
I0204yABoFK8dFh3xYfevzXKVlbxfl02eJjswVHocv79s2v/UGHw2ZHSUVzIRB/+wWoaxxFHMjPn
sy/1DbRQAQ2HPU1bLdjH9RI7Ku5WzVzHskOg1cTK5s7RPRJKme/BRNfxq1rhsLxSX31PKpnJ2syX
YNBmGsOKBYplcEjYrOwJakbsewEx9Q4Nm9Pkrky3qbiV4gFTCuEvOtPoXD0goYX/5Q1J/8CY/D/f
8g/GpF5UyTBRWrxHzYdc/JRI0Yv1MH0EwSbMfmNp3RIDsa1fmYRiN/LUXpPk5d8fNEaMf6/l+Axw
x1Rt1qZZf5AfB4bTeqpSy4HxIwrIZ274HOSBrsEuTxOnGmmPFyotHY8cdAF46ozo1Ge0DYZutqu+
MQaoDS55IOFjWjtMqwMAeXAI04nR1/UONG3SbNqtQPpPAcLkoHfNECjVVFaQtvHm8SgBxmbXZ8tM
2HQOhU/vuyFuNTU9PPmv9NHc9rAAZ1GF+R5vphfrTfhkVfDL0SvBIwFRg1ym+C9AVPyBE/ylnmN2
5p5G9/6XDqpC9qC78rzmHfkmg2oulWBZtRuELV27RORi8Y+g88AKjLkisAOH0QGCJoWJXMnoHxcj
22RGns0f5vlrvMLlRIivdXhzwIyajY1wWhM/jWsLb5jidI+rLyIr8QX1E73fiBnCIcC4sHHBPeXj
ePVPNWN/k0jfDfg9vHUQhQ4SF2AtYDPDU7i6+VZ6gHnCmAEDTB98Nh9pu+w0qSeUDs9aF1dz6Eqw
bDTMwu0cGnxj5yxesrfgKhK1W3zRGcO17l+YozJgZtivAZetjDtMFuBV5tk00hLjr71+6MERQKzA
1qFGEDXfbGgSIbTL0BF+h9/qFCHe4R8BtZGQpR4/U++SA93hxONJ7SB0Sur51+yEjgKeeb5Wvyz/
7JvHID7CxGQ6JrENny6DQTmFXG4XqWNBUeesuYvFAsbTRbyUKAiYCmVrijoT/jAkE6Bxpi+wG+BB
oVGfZxJOgUR+PezUzUCjY0NYba98pT6GBPM/hJ1Zd6pa1Kb/S10XY0gncFE3sOjsNaa9caQFVBSx
Q37990x3jTpne1LJdiTbGAKrnWs273xnglJK7sFqFdeke+HeBWGtBbiWL58WHkhyV0BDUZR2an7t
KJxI8PYBfOrunRQO/at6JUa7w2qALUCKlxNsjyojxgsHGJAgEP6fTUAmgkXRcYvIPqqPwthce+HZ
5JwFC4HDYFKUg2KHsRCC1gdbvsHT0My1baQvQ0CO7ITsuZPDEKX2H03cxMbTiuwouKPwRLWBto/g
tHHJTyWljsglwGIKMx8GnPEkTWK+44Y8kUnK0iO5cBu52wj73h5A2NA8Xj664/ahmFzelw/El44s
ayKiK6iCGO0QXPkWQjm3551DTGfIs7aauD4NA3xgWn3WO5/PFvtgRUgWnguUZDvINBxc/rkllBCC
82rx2F7/lIpVDARY3lH3GBBlbF6RoEsgD2QJTCpXccjrlIHvQiuCx41a18hc8SXQ/EWdQMqQEfwg
UvyAECZWxLN5qjP5WdB95z1yO6DSgcnCEkcZ379tVh2tc9NQeHJ6+SpnZFi5RJwRZORDtfGhS854
YnpRjXsdPgesLQGNUEx+h1q3rZ6WzXBRx9j4+AouVoJPszknuAvIS1i8/tLQbwXyvxp6cyjkR+vk
bTsLckXcoK06fmtmyal6Ks5bUnGW+njrLKf6tgZkgHCj2uNq7b0WbAowhBQysK1ex9ipJYFdB0va
WOhgXNinh23nZU1Z2TOlTHKALlYNUSTsngbebw0+1587oX+DCXYhEjC6HVOKe1g3HoJT7nr50uNU
qSiJ6HOoYPGBgeQonR6BuQGXbJA4fu7rv6D57W/I8VzdJA2/24EMkOoif8+zYbcF9dBXnKnYyq2f
71JCuZ2NKpshAgA3mGv0ycjH30s0TnBF1Hw/x9315HC4c5yXyngr9CdnNQcAV5Uh4UloNLpab1FP
d2WkofMMQX26VkxkoVgFDsKl6EFCpjn92u0363BXJd3LYLtNWhfS7h5U0gaMO8v+Rkt+GeO/tQcc
QkIYJbxYRle/8jbc9NRw1ufLbl8MjhxDLnJtk70axvTQ/dqdh1X74jSk+/XWG05EwnHNS7u7gCh4
qdAmfm7JDc3cf1qi34y55db2ylpk1UBz4jyF3CpptLK/dUEC6gdkJM7Js00Nw01HHWGD3HnUFwXe
asJrpa+nZhbt0Dr3YDq3AAaxi7HqFmWf3Uo8ZdvP+fNlBhcN6WrLz5+bfrNQ/9v0m4W6WXYykGV5
Pqbke2UTBs6exLrbHomml2Q3iK9lPcrRAE5djSj/pLN92a3mP7fCsGSEbnzbrFoHPd3z7I5p32z6
2jLbvNK1zRRsY2j6q1GrLkGWOEkeQBrhWyE0vUozQpB5UD2+oZrFqxe9Dylxf0OW9e5lNTX7c9o7
385I0VMou6Naos7a+DDYjpaTbgyCK3B87EUfUKv/RqJdaEb1BJbHelK0MV6g4mWtiP3FZuIQ27U+
NyRkFj29rycEdxTVr4JlBLQjpN5zUvRXCRQLi145c3uEgwnrk2hIXuKaNHVyZCfb186QQmeTYlal
3Z6Au4CVC/Uf/rv6zZuBV3EwgQbMPPlylP/wQyK9gaGcByDHvhncdwYkCaRuhHsiyvvn+WWwnB0H
XgzIocfJXIfOVI8v0VYtEzeCjW60DiEm8g/DA0oTPPa9jiKSSAzLP45P8Sasg1K5iX4PIrS9r3tG
gg3TW90VY1ALbtJNdhHfIywK3w5AyYaQQPEeUHYIGviJ4JI/ul/6pHb469AM1+Fhat9DqPO6InWJ
g7nxjSQhhz6+UO3aP/tJprw0G6/vyfrxjwnY09DDJ0DaSDY++5laosL+WhH2b5lw9RVDlgeLg+N1
Xapm3Czntj50u4s9pxxIcyLxJFsj36tNZBGa7KgO85jhcfIdUv56qHS48dAgMhSKO3u4memweuC8
gqwEZ5odUIzl53Vufiuc/9W8mxAOORV6Zns0j+gqSPXDKoIQqwQTQwYpyhDhCIivy8jzIgpO6RcM
VLWDZG4Z0kRqZOd+YYlcPTShafYytAxhClaXOdgQ8ClAzX9p72/DeWMcXczTqSguy+30BEpkP6h3
83yfkvygrwc7grFdOAhDAxbrLQyQEdWU8Mad2JvHHpow0dQKUvJ9CP0T3iC9E+C0AW2rHUHwBtop
BJ6lmzCWU66QWGK4OqAx/UKO+50uYVDBzDJxLcmx+PcRUVNcXbPW+820JtpK4CPdXsj6BnJ8SYgh
i3vi5wGzvxsww3YcCGWI0cHI+/cD7fOJGl/b7WYK2B54dOOR5oCvlvNzVQwdA1BXRRzpVE6WOfQL
UoF6fS5D4/h8EmCMgzkF90oBzI7cahMnzWo/MMFLb9Dqa8w84gS6BeDJmnudy2wPud7ygkEEJ4S+
7wtv9JrijTrYlh34BP1iglgjvAWHxP4tQ0yV1JONwGlsUJhL2EWEPB70vMZ2uGwfIfykDtXsggvB
Po2NKsn5+nl8vp0PkJCGCZek5zk387FpF6eLBsvSdAvhw/pTCjDY8K0a91XWhnWedgi9/vzE75xA
BrU9bK/T6bgwg/89IdlhV7lrfbmZmtDOOE+Lip3WEIF0QPykPz/qOwopz0QpIQnNxOtn3e7uNeWo
j7tqM9337Pdae22cGdR0GjoyrH4OKTd4nmaV/YzRQTMoEPDL879ZfJ7d7VIxT+cfbKl/99Uz3bYs
d4dyquc2iTlQUdpO0BqEJopHIlXNeeTlzzujnu4BRFBpqbWjtkSTa6k294sa+l1anmcTs4M1FIOD
yhR/t2W/vGTtak9bNMqwG6wzezM9r+Jy9UnCVhXroL+bZIclXVHrau9GvwzFN9Pu2R5hQwpsQZx0
y+bV3V/aLlD0ckrxxYs9X0uavAfWZU1wcH0gyXaTY+zUEYRfo7ZjP63LUXNYU25kfqyPytgrx9vP
f26T+Y2O43FCdQ3XItWWZfL3kKzXi7yxy6ycsjTW5879kbAPO88ts1fKApDKoBrDjQ/u+OS814S3
q6ihNsvReKqWB9DbhIJYtWZmhWanGmzA6m4rg3SAFT7ZStkGyNLDcqLpOPFfKTHRI9TzcwcMmbMb
JY0iVKYUW3dYZPaNmkvuQNPCqLXGqKH4EuW40FUDcJQkv+27hJEgYtgNtdFiXgy8oR3bX+AwdjgH
yD/FK+PFOfrGz03Sv5vnrktUmOgwnt5bvdHN7cpeHAyUaPODJX6CRr8Cl7HKR3n2cQEXoJ/doXkE
8A6TxrqNkQaYts47RQeJa6zhAP+5Qe43Jzw1i6ApJiEUz+01NvCv0LDZ6NbFa5q1MHXVGa6Lu7Ud
4mZzDDAySUE8ogoy8JwrQMOYsIlWxTaADIoQAsh0fU2ybHCVgJMEPhNk5JIZQb3BsTGwt4mB7xqm
Q0qbtapCrdon53VUdYY57j8LJGfqAnHwgE1Ex6wPcuhC6rOtunZIX7t2usMVw5WHxDhFcEoUpbAp
6F+j3ZsFQPbtMl19UZ7+fV1FIOJwHWoHUrg4ojVTdUCHWBFcWESFKdCcg/mEGlz7RYIZIv//XmEQ
7VPzgZdrOl375nzI161u7NqC6TzmUXd5UF3MOj1zIskZO7fpKRvp3tR2SF5x55QQPB9mNkRxRWdu
QIhxqrfJNn/oLhYT114xrp8Yw0lN9smZqOvPE63rsl1v26qb2CpAEjrmf7jF25VJXtXhsppaewyW
bj8/HV5yuL06+N+OENZm63K2+dCd5XBtQ6qQg5vMya3csTy1bSeg/Cu8FSicF5DcsMwV2uhAmHRz
FMg2lxenoIR91CG4WRfUiaBustwiI+9Fz0fLp+isJaWWZFpywrXUrV5QIrako5SWEX7qJYHEwxBW
rsYli5ZHIqxBF84bIyeHRI9aCjhTXhaYom28XLw8sTZ2dFzGDXk5J53ULmMxWRQv3Xcty4Mj0RIR
licy89zV65FqUoXTEIvL+jmUW8Xpruqh1eWgPqUo8YX4IpOSr9yJ1RLjs+DSMlG2qw6pkNl4U5Bo
e5lSTwAQKRS3LmqtcbFiy8sG6wvQPKNOlzRcAwOcZVIwiRgreTktIBwwk3U9PC2McJsbyYUMYWMN
ShA+xHogkV2CSJe8nHTd8y+F+L4hdwDtYTLNwiRv6N2bs5VaFHtCnafVtBkXiQmhob8j49ynq2zZ
owVbzxqOpEmDYw1mjbcyhjX26TSrRksYRvYTMbc6b/vHJW6pj+0b4dX605HyP0H9W+zo24VpoO12
zK4HyZ11s4k6jb3OD+t6Pd12+zuzvyaoSoEopsWGITVtzKeiyfyl83je4qgGlf7zxjD+KwH1Djzt
pic6t40n6u9jzvOq/KI31gpc5WDfnPrQAxT4PitYozCYJcNTg/Lg0iGi1U09Y74+v+214dnsAgzH
pCBkuicZ9JBuAQP/WuXzm5ATXOoOpiFgIgMZczM49aE0NTQHXIjCzwHVplumWbe/X+MPswickYuP
7m14OwW7tyNsYizk5Qd5JVX19vNI6f9VCGgLCe/X+JNJBY+/R+rcHB1PXxjL6Q4ad+pqCAan9SKr
hguH3LUO4NNT3/2tAtrV6LkRXBbyFR4Qz8VCuVWJ2/3isl/n++UUDTEnTZfzfgL3lGemGdVTLsGq
M8zyZlDDyUE03yzD3eIyaTA59cPEoYT7ZmWriiwm2zKS5fESmN69FPg0jApHcjXPy+PDLs/i1TWh
ziHffkPSbV7tqPfA7vyNfuEbFUC3id3ZtkG5IINSmX+PolOuLbdYNUuq19wVGTDR7bgLwL2A8hh6
9AMxN9BSFOFZiKVZtkPr0t8bJxDQzwYMCA6+uF+mVabtZnxtKBUts8P0Gp3Ojagolm2Zb6xFPoUN
Ne+M0D7kcLK67WSzTW1vfnC+KsbL28+kTEy18+KiGW0wTPWcfDP94WhVv2BH3W/OVbhOdcc2TFfg
ozerXncue3fjONqEfKWTF2cuEfw+YbfVBqynv3n3tkOXcwwYdb+aEuc4wCY8AbJLXv8RwmY8Oboi
1pwdZ5dqQmgRqu7WoxCYf3moFjGURr1G1WMPiAjhtN7uidoXA0R4AqNvz8JjlqvunTGvE20GvzBV
0O4PJMQ5sQGWKaym7/n4vZlK0hgh0Drdu/H6tSTKB6ktqbCbOCuBGkkOEXnt57yPHb+GY6xR6xlp
6L/N3n9NVEYJSn0TShGGzLgx4hb1Zu2Sr24zWUA4D4OdOSdGEOp2jTpFpjqEHFmZUnuhOlILw8xI
4YKrhpCiFhrd2fmQR+tu9CsIsnuje3sd03WBPiIuAB3i7pZm/0uvXF/2OachxyQF5IkniFO08N/e
dJ/8VtyZGzV+2/vz1v/8pGxT8JnxBvSn/+kFjx3/fjR67X2BU8f9WfrTDV7CQuX+3SrKCUEMnhf+
/SZ4IHoXcu3F//r4ZUdcl/y/tsRt628tB9vyVpVtNVb8lKLx+Ktw3tDwvf+2VDM3PfmfWjCbTHBf
+J+z2efnKhhs/HgbND6d4Nvn5wz+smCSqxnQJaUFnwslv2j8V5pLdrj/MP24y9SXp6a8/1jGiwB/
I18fHx+QSgX9o9//eKgV/8sHDxTZCzI1/Zry1/70Pvcv/vT4y0F4K2f/02k5KP81ZTWQKefcnOm0
41N4jPkCsxbs/Bd8xfImgLog0P0ZoiCGwc/vGSp8JXbr0x5x5NKTn+fBupFM/2mRqLT/atHSas3N
bsc0AETzXxQNGcPf6MPH7r/JKnp/3PgTqQdZ+JMq/Jw8PtfSmK/7+/uj/+D4463/xADzY6Z+adut
1vKftt3sO6tTF217oG3rQTUg4WxsQ9aXOuS39j+g3+i8/DwWvz7vRiSeuvvN9iizs4eHExh84E4g
doSN+N0toeYj0vI73OXmwP9PH2+cIua+Ki/bmmfK+L/JMEPQymtGrsR1uS8juNhYIiQ6qZNyfDcm
R80ngsHGBVERUyk5lE/ItuBP32z/w/aHjXqRv4BITLHSHL/hDPdYWiB8wqdO0An49QuMVP7Kf8Jp
gAToBI5v9cj75IV7MngbExj3N/4AEasGAypsDuAsjsv0uQ2ewYn4A9d/P/iPzxufID5fz49wevnP
0EASueCXbFeWSh28NiEfjvRAD55H3G9zvboTcQoQWICthO3WK9TX19G/o3bCSHYraAte0rqfZ9iT
FfOT0Lk5h1v3pGnGhhXVl+F5I3kYgSlvn7b+JShlMEr/ATS1/yHvGLsH0CLXjQcQ5DrKlNZWcy08
SU8G7AxyWBE6pNz7xt1gsvEfH3dqwqZZ+/E7WXQ+6VXBiD3T8Xt10GOTXKe5Za5E8LJzVuprHXw8
TO++fu7s/2drd03DoggcNvSNsFlbGhhIh6VFjrEP15xPElU4H799Iipb35/MYcbi08afTCCjCF/J
JAxq/46IQvT1xaTk/kem1sGD6T88fHxMf3PEd2+sgv+79P9p343oscuiblYrJuOhE4C88N/mu6AM
5jN4FHxOLoZZonIyUmW4SV9AcAdX+T95JsuQcX2FMiEgG5sSRLzWAeIaYf5Fsh1nGIyX6uuOPo3u
fxXj6GzfrqN/mn4jmfSDt+i0C4ZWoofZTDYWbGZsMnJl/ScWk2w6tCR+ko0VvUAwwZVsOjsyrhc/
yd/KS3Zuo6AGisjhVE9t1EQIYbmWfRo+tQplLAXpxkeyaeU2shCLmSxekjYYLBmmGUflMw5CRoNt
d/12emjD5xGb79mLgb0HbEqS0lP5ZOE/+6Ou/8iepFCO/8hQ1v4z30fPTdiE17uQvMdiZteTssVb
uU3v+dWItPh+tAl+Xqvm9xvznwG9Eb3HZb27ZKINkOALpMvywozzDyIjatSRlNoENWkU9BYUnU0Y
uESJqSBTiHE5bU7KvvdiHCQU78hpLn/SDchQA+Cj9YyIEpGbpfq5vd6Nk/E/a/dGbO8vnePJKGkv
hA3qRU5MpHT8R3zLisWtrJbRnMxzdh5cVHwgl8hL9+cic1b+9OsDUfP09rZWuGZ8Z7Tie/z5eeqL
PPmcvV58SFdjlK/rYiZzPeYrAA4V3CMtS1nq92zXVXQPrk7Utynb9gu2Rv/uvkSZ2wS/yRTv+z3r
OV2QLLZLsam/1QXP2hZd3OHIFM4KOTcOrEwUh0sg+5MD542d+6efby0CNph9vseQ2/gzUT1lN4/f
CDH48z866h6F7xK+wIaL9sORRypVxDJ9HnFqsBjvD8E98WUk0Z/vS//+9Z49TRiawSjUVFNnRKgz
+fj4Rff4foP/088b2dk9brO2obpxTPp07fptAg3sWlhHgX79vJTs75f+P4+6EYP5rtWWHSBOMYcP
uHo5imRry/fSf3H8PizP6qoibv0hQsDz33IVTwZdn7NXdubaf4SR4/FRxk22NgPEgAHIDH4blN+a
Kr//l7JotOWpLLQDCUSB6e/D5aAYnUNBVugKhhpeeWCE8O/0ddXh/31wHG57pBTwjsRxpSeR3l+q
PFpGWZiDm1goCNoDkjAVJBk+BFFKDy7YcMix0QKJZfIC3zmDdCjIAqosBZRmH9fBITB8w8eJhPcv
UxTt9qHrSw+81xS5w9Ei/O2wogCC6Ab/1R3+3zzdOhWq3OyubBOZbw31O3JMg3NQ8707PAenqFbE
PIb6uB2D6RjsQ/kdnHbhMoVtMIAIVdkKJCif7MODcmg3eFUlf0VeOf/j9Az2vUqZ8A/IHU7RKXLu
9uHpKRtBlRlnr+27FZ8ieR5MO9GBJz/ZPMyIgRKOMwwZODqvtwSSelc9EfMdg7vn013IzXuLT0qj
peSGcz0DFtRPxlQeYkwJ2TwcVBORhhUfa9+IrbiJpJVSG0h+dYrylLzneEEhAgoq9CCUD+2xXHHi
sIKklLE/B/Aop8t0ncJyxlfDrZsoey1eKZYZHUN0+JRH8AVH5V1D+/d8dqTJaNtfINqnCBKYba+v
EzeVV/u04VE8uufcXXr2GLoz/mgf6u/r9MID5Yb7r2pw4ETYDNYMu/w9Bb8jd5in8LYOzoEM1EEd
ww2/hb8lFE34GC5eZOQo0Tb8MyF/fueMiYnQXBloCAh58pE7MuH8vEy7JJVS6JH6A2eySqPFy5rR
kKa27zI6FRZ4mKdMHkMkT+r0urHVI51cdeko9VR6bdSNUd8fWu4OvLKHX53fdacnlY2kjTKARq8e
nBlSaYUMlPQGFsPIfJdBa6Ldg87/J65uIxj2uY88QZ53RkliN3K91TOoENCNqcfBvbrxaSC/ubBT
He5i9dy4jRYkEVg9GTmw5bTqHIp5UaXkoo6GeiSvw4BktwjQQAROg0fBnhadeYzztJwcH+TSS5gl
wEPnp9SOikTzT6kIAZDLEYUvWmQAWX5RlmSJGelqHUGGrjZ8unsYXkK3B/oqpKBZnCWEAmfQt4fU
3OJO7aBVJFSDqAIP7VNqm6uMgM+Vzl46pB2eCiUABdlI++dnCyoLeViWCMxrObnQlVbVqfy/HR34
X+7n9sCPhWRM0B+QW3DlR8tJnTaq4XH1fBETP0uzpFHlaDWSz82oHFGjL61S54nuc0VzHZ9GLRhR
yJOeZF70yPhaxH8e+mdIGh4jfa7TmqaeuDt/N1/NqMLAJ90vKO3x2BDCS60vPToNGsb/Eooh1wlw
djE6ZL/IjU8DGSGa+eF+HVITGnYGez0BlpkueiYDbkck9kW7GZXE6L4TwczMkGwmi578bDB459h9
kN/qCr2TT0AWhbAK9rhKrfg6x7qqovwdLCg4ujyQ79TgIP/QR6CHbXqOzQGody6ymQ2q2Ebb3gWh
Duly5PQ3yns0+9TDSLZTKlHd7+JdDElC3CZtAh+eIgFb7WOSk8ZkfuOumZpvmLOhnhCCUMf4GO+m
2ymI6lDawsWRmezjFZxmciM9yXpyZvy5Ekw9r7YPA2goDyFAioK1VHKQUE2Z/8lIjfbxiUjbsHxZ
9eTAIZmJr3MMdRfxUl74IgF+8Tj6xaNgUQz3ccHP0BlDgXnPPdWq1/a3mN78oldMV71dDIXGlMQL
ni/PbRPyWGMtBDcfURWA003ajukSS9+g/yAUxB3NhAax6AtusFSb8arHeHEL+ANiOQHbfhZK8+Ua
HsF4AoWi29IePZEjc80UHTHZNowi40gyElBHrtb78B4puy/DJs/ZxxQDC6sIlKJcyTNkIIvQ7C8j
PanvuDP3l2PYAbUIhWGKIRivuV6wlCs+4/pHrn3cD9u+DDFX0ppCnsx76bp03H1YhU1SXtvKmLHE
rVDajlont9jTVGmKNEkaRqevY272ZVVRXZgtXCEDRBfIekAu+dNyWEzL4SnxRsUwVyRLqqpfJ15I
7Y2kTsASB9t0r04BYb7hMfKGe7WHfOQYEbUOqaA42Csgj+iXq5SC334nOqtzBJtm3InANUa7AW4G
1AYNfGQx2aZGJC9YuTgBrwduuA2Ji3OQAzOKdyElmzhhlil0KwGMptEyziJPQYzAAW2OIeP1jajD
i8o/iqLKqCGoLtEFRCRtUqK+tKHgI+GnCSGlC+Gi4D4gHlV2R8woJHgzXsdLTt885m4RCQOAO/Vw
p8yYxAYFDikkV08V9Iu0Y+7dBNw5IcEYtaijyAdJ5LmraI03E/wkp5WLKmQHLqc8TvEItSSp7ym0
zp2oQxqTghpqjMaF1u2VEZ15CjUcQrILoGuxlMNTLEZuxXrGB68WoagotiJBmZY7quxrA9MXDYIy
owG1Jjl76igP6SHYTQjDw7M6qoMvve8wK50Ikkr2ZRbK4iakQDtAi/Y6SQ7SU+4JDULA3UMnhYsJ
ha6K0eET6p70diE51uEyeoH/h6MXRigmSV6go2lA2ZefO6M/EyeaF0RoV2UGoEKkB+8Nc1BirOqB
E9PDsA7l/S49hA6Oq+sY0NcO/YePCBsKAknQr8AtUcVIAIgvaLVkzXFeGjHRLDQl1C3Whzx2F6Lx
pnk8XQeFKnnaXjFqHjZWx9f4+2UAiR++kgyHFgmkCVQyCk6yVGfmnPjMyKyC+J18G9ZvQWtW6U4R
pA7hrIDSBlI2oYlRR1TbKi4ZX00dH102Hps0JA+S7m/fgMfyjLP/lUX7ZAmkdhMSmqM1ZJiw9JhS
hpqlFKyUHeB9IisW9Zli0KjJdPR1lAVT0tKDc1LFS2bOjQQBLLtBSwVc7MUtYGHqtA5XfLbBvNrE
1JFmlcMT2t/E3rOsMIFiawNybaIyWikoM/gOIpi+nIaHKTWQefiZ5mncgxazEqlKFC76h0DmAQ4+
n1m/rr9T0B2s+yQcxEM5wTlLGFUZkG3aBiPBH5M1xz2KsQZZVBadKa+l8XOmiO1fdV0yeNnJp6gA
8FywX6U1dZz3rgbAKJ8WEeZAzFqT63wgKrHLKpRdLa3eRhk4Zp7BDC9lBYQ1u1J+sw4tsM/L5Lqv
U2qcY34Y7G0vPoWGAowZAXFFTxTdq71qZRbSYzFaBF32D7uCZ0pLAU+yK2VPXWUId1+GpNEERgQr
WARddgxaJ9FSjTmS52PWsB7h4Qyo9xKveE91Vj4F861kTVOYPmaiuUs95Dd4TWFqpT+eWvMlrwzJ
ACu1Ilc3gYc8WeFeJbElapgHh9kgQNe7RGVKCXrcPCQAs0rlZQbL5ACKu6O6EbVqg/2YhCjWM3ud
O5/7y/j8KCMn47fB7UJtMa4FDq0ovM767Y4hrQpXEVwryTIkk4ux7QxOD6uJ3NuU65QZ2uxGkOqx
uJJl/ZMnhgTECEw8ph3fVLyNkUf8fOiLbPKCLgZiNrQmVM9BmriK7xMCiEEZGfRNJCpoclq4jmHj
5RNZBet7mcNl2JNbwlvKH5UxpYTY9og5ROiWG0MehocGFQNBBdcVghJ/e+DNsh48pbMM8k85hLS4
CS0RABwgHhtKtrEXwvPQKwKUjqhEWB/CiewFWs2jYH6jJxROC1cD2g0zAc8+9SFLZxpLJq9g6VUs
hJKDCYaLHqx/DD+/Z2nBUs2GcliyTC6i3VHTJdIYjr+wiIj9ML7k0iRb1taBroGODS6PButg2auQ
OaxdtUIc1ENmaiqrquBxhZLP5Z3GmCxj6JtYmex/TiFWBnIQOhhOuByJwDwybySnpl21uLMUWIxw
FQPMDigNRkdg18RkF6kOhyunIXQGdA41L1qPARXHMmR2zBgMnJBUTVWmRdBNXYZeu4fOCkkiM4QU
YUVZCbKXFS5zCMs4q9GICKMiBxko5nI/zkNWdyQyVQYNKZOQh4BzoGUC4KPDUySTovNezvgDZ0nJ
qrWp7QNnX3Bhzbes4So2VJ5osc3KJ1MyPeIBJZUuhr1nbrHWyWpgEs6sTzlr4VeN9gO4Lph2kQ5k
QHzYgZXI6IHH42yosZiwBXEwwGrVl1ON4kYp1YmZYNDqkcYi2zOCjBlr4cCpaEQkDHI/5AhXSMBD
dhmaCqel7L9Lek+P4RHqy9zJyhWpuYoog0zfPcYCSYJUk7G6toOn4RXsd/AOWsgoGCKZO2RwbIoE
YT8iaWNOHfokPYUkhBGTc1rWJkWermNtRdqQvrMG5CR035ErYZk6bAsneIddAhkM6Vlvj/rlxLvU
iakCwuWcOLygWFPVA1Wu+K1I7D2b+owSg4DiBnDfoZatUjneRHk7R9CQMhj752O05ygsU4Zpuku9
noYSRAyISWKCI+kMSXtXlWI7gZqWg4JiPtgexL/Ixxel0kEfPdzpCtpflAWgV6j+CxRHT3Yvykzn
aQHjl0ZrZRikHRYKqc5XjmoiC4dsVfZhKwobCoiGwrEDVosBEpXhZQiJEe8LVCfReLF6ohIt11Rk
bKHAar6D7i0TfGTyGu7EskUxk3vJhhSRKBOAikgvxH8l/Qb3plCJexvMA5E3VIdhKhrEBQslEG0c
9lsi2A3L58TUsVUQ9igKLMRzdGJL1Zz0xPDR76nOIjZWL48WahUfEtmekFcGDqqz3JPxplXkcQYY
RFgFbFmklGzeMmAjcv0BKXZGiW2DLVE992pg4ZPjHfWxMGMwspITx77FJzlmO8wfPNNU4uITOYla
T0Kt2C+MPa0gOQZbQ4wgM2kZuzxyVZvsh0sEuIlmAnZRRppFB99vipqoNKQmkjMmQ8/XYvH/kVzG
CpPWS18owY0ZIUYuliOrzeO5CCLa32VViFRnzTHuoJzpJ9zfYZbarBTrrouoITkVxVVUJSrWIArB
xLJNSdVFSeVI45CXlYHSygijajM/Yt8smAtmEPWxwxw0bEH0q4ADDwFcc78Lyogcp1eVKhIJDYuO
el4iky30Dyi64yqWMxvZRS4WC14EPrrCgf1FbZ3Q4KRfxvLSkLXVUM5nkczkTnFasmz8wwOMpGwi
nKGRLI7mC3doSHUSZCL1zLiLzndOaXa7nL+8kGziILWRXMs+nGssvz97Wha47OwL7aGCCA5k8XsR
K4nFWmAwnii9zFTQVq6CCDlsH5CuvjwJrDFSaZkglV87yvkiK0fZDBY8lWzcC/otKto92ymGCZft
nc2LVKZONhtCgwULOwCTfcG+wfZj2k6JI7IwgZYxglsU/0eLS4FUfRYLNR8wdMUkdphYj6WKxzhh
iUWNZLETCsLENtnlUC2EFYrCGUGK0EN0iig340V6Ckx2gVjNEUEX7itWvBj31R1m8ZhSfVdDec0G
t/BPG2xnM5ErxKQWL4SY/3KuoYvSFrFWKwxnoo0Y47py8aZkqKc6PrOOOJoCHFJ4snABYjHBrk4E
Q+wW+NDYBAvOO2xSFvFO7LWrpSG6kch0sRLJWwdR0xkYnC9C/y4WQpfnkgchncDmq9gCsKqKtien
hyIJkZWy4XQWq4FiEqOuMiZiGzoxpdO4T8l5KvaOzIII4AK7QyR7PvPiA2eauNcdlr042hdj9DV1
HBQTLFlEl3zaICx36cIvP6B+SU05y1BQVhHpqegbJBpEuNfRkEVzdmde6k2yCO2CdZ/TLxgOxyta
eWBtbdl88uTzYMcBgo+N0+d6RHD+OYieg//uBMY4G8huFtkhkoXimObACL3rCB5xTACpwmoTJ8nm
6kQCCc0M4bQZVswhhgJXXr1ac/iMEEs4MRDW4uA4TURg4fp76OD9MqNOKG5BauKIAPPFpbJUBZ8Z
Mp84YlbDjEgiShpCAMpd3FYIyhhRGGphgZg6q+UMpW2yndf0jZw7MU6YSQ2tCr0cMVr3dHaajKAI
FMCD/OWfAEeDsBVgEpQfiEWcaFE+Ad8fUFwCJyQOUDx+Bn4QcfWJ9xauWXq5HXqsHTDh7Cc5ZsVq
v2C1n9k5sovYPc/i/5KxwZmJJ1l8rHZf9gumMqtSgg01+92NdTzHElgmDWPRM16b1GToKjYJTrVo
Ny0YNGKWPdhu7/HayeBgcOJioAO4uO4NprBlsbR0DsmMkYeiFNWIA+ryxlsWDNULkoxpNiIWtbKu
CtwZ4YF0RKmA/Ddcz6zIRIhRtwWhiNMGmb+ddxAN8H70MIjH6BcBXiWmUBRdCI2BK7jXjebGiC2G
7YALlrIUOGdxTnJ6FjKk4lzia8m5CG8wk8pWZmKhpOPkOmBgyrITmb5LLwi1DgOpM3GksKJWYjIF
Vb8Ykhfxx/3BHRFnnKRUM1H2TM5SfsI6wFsYQIkQb9IcxxWnBHrIAnEgWoO4Hx0mDyc9/mVDPN/o
GNeTDX0EAYl3jEIUnGvSQ8GNcK+HbMZUDUSQVPi6xe93xB1PUIPFarE4NsrAmQ9VKQuseRUjm/dy
7rPMWfYsnQ7iaSOLChsETytOCllcDtdITI3lO8Bzh49bggK4+sEWiMsfgYhwIL7mTylt6i/SzJ+D
CczC1ECgRfyIos/o7kSMEVaQpUTQIuj2NgRbFpiyGAysHdhAGXFZjDvOT1kVomqK6+3PV4Mo0XuI
JvKQ/xwCotPsccVRSIggeWoTk285ydqwW7CC5PgR1VkOJtRYlT11MUVxYGHi8ungNKIOxQxzknUl
RxdHn2rimus5MlGn5fhchicE1lYq1IlXjknuG3io5Mw8Y3egx7MIqf7EH1MjiuNDTklRPLfX8xfM
Mud4eSdnuFhKZILCGY5h0kEHwIWAeZSNF1dnRDYWJ5nEF/PhHxfZMnbUPtk9ygiJI8FT9mSBUbVA
eYe1np9FB/ljomIsjMS1CJEPDjxzIq4B+ZnvuMV2Scld9on+rEXaAPZmYHh4LkSZocai/JlcGsKE
yjv5OY9FyRHfwoH/RR4vrt41SjM9O6k12/XF12aNYBGP7XSfrNFQQAnQEenvuocPBI+TvChTiv9G
9BXoEA9xNS0xafd3OKTQzEuUBHFKAUhH2K97dQwJjgwpBxqzgVbEsKETcTDQGHAa4bb/GwbX+R4n
90/0VQL276+zYpPt/8//0v93vWvyg7kjSt6HMBAYQRHOgU0I9EBQMOSZ+TOgTOqN0I4/i8GePYK/
jcAgXAGjn58gs17vr8CYjv8KpPIKXiz9uyq4f/18fK3jrw+AFqC0vr6+8LH9Cnf9rf03YF0Nws86
PxI6r3GBistZgrDivJKgLUKbkB+BWaQAACB2M+Ghuex2LJfEHohisUE3Pw5FUYKwGvMSyyESjT8f
NexGqOP/h7Qza2ocC7b1L1KE5uHVIza2wYCpKl4UVBdonmf9+vtt+t4oEL52nD4P3TV0NFvSnjJX
rlyLYEyk5CKQEVkGNYI7kW/4d+KU6wkzOHHZdGKLCFAGdbB5vxa//3cn9eut+K1YAyIqFVgC+B55
pgdS5TGxYqmGIFzid5cpEBPipU1znK5CJ3FokNMUBF0nbAvLN/NWc+tgV3NSZO9yJix0qBfU/rwJ
DmqPrR8qP0TqARWQwry5PPyHntffyv6/w9N8KcvQvB2bmfi6ttrGzbRCzsOdp9EBVW5aOUSFCaGb
XxZG10rbzbNRmPDEvx0khqyMQ7AjBcR8LaCHMFVxBOzjjeyhbDf8QhMDm41jOGIonD/n2Awk6El4
DecC4lVFRMnBDJAwwmpzfGnRpMFdqEPLG113/G1SlJY1xMNaa6PWPz2zPfp3nYKziULfJP5RXoG/
kwIESczvBbQ64XWO/H8rIzE1c9IXDVM7lZ6r4LVAO9xN7uPkecSrOCXbt8u5HyEOHvwYq2amdA+j
+6cobmMeT4gmjs3P0aJjrtrqJb5n1klt+R/w88ybFrVPGrCIs1CHoaEZec9klSLcEJZ7pdOEsW1r
Q40fd3X1II8/XAO1Tufh8jR9peT8O0vI3ok2WdjusjzZQYETq5pT08AxtCeXFAH/P23fWDdavI7z
0+WxJn04H4Np9L/RLUwHCT2kU6ZLqFeJ3g/BLqNwI+PKNOK2cnKltZS8u9LCChBIDq40lH3llH0f
c8KBc+vErYLeDHYq+aZxHPqtB65uPnHoXX67M1/yy8tNyGteOMhF1Lj+jpwYXp0sI5zLgdKYs7rb
0vJ/ebSzr0WDv0GXAp3OH5zcTyd30idyVcsNrxUv0c21Uszf1mHNejevKPcZ4sEnGxkR9L9DTb5g
4lWj2qCfuhsjxM5r9F/1d686VHG16j1Imi5FU2UrDP9Ky975Etpw9HtZyUumwrySyVel3xLGCnVS
L1U1XBkeiq7JezmcbBp1SUYD6yGLb3Ucg2rkx/rhhTdD4++o1YQxJecE2vg+Ep3YMHkByIUjzwuT
EmFnrsSqyWntprsuwuoXK6nUvil6QrXuaKZ7GVneOHh2IqIiLI7oNLs8C2fn/NOnEeymT7OQBqo9
FJEb7AznVIuTynhR0vexeqvKNf42lwebNPz936WMdI9hC9kBTZvs1cKVlGzs0lAsZbPfBwm+GBGo
nx4jlF+vQhUNvW7buafOProlLhzayZfXJdKjibGxOFSRHnIQCZHjvWVKV8ibH8Tnb8uEY95EigtN
Bmty3ci0I3Zm70e7RF1rxVKhMYm1byYw/Zt1Z2ZzRC8wYTev0Oe+CStxzWncL0gg0AFGH9hk3DHq
8yAsmQOr3jba3hvy+YBjWCdhblAd5Aplgq2CP6enclkj/cTJVuRXpubsOqAzzuIE0DlGJ3ddVUSm
XZUo9dv0q6bSyTBefMLmqls3HqFq+z/f/LqMlqaNLDo6FI54nE/LzqpdPa7b3kcv9sEk0NdOY7a0
yyMTfnnJnXkvBqLB1EJbwpA/mqU+DaTqbl9xAgU7hfjfxX5gjRd3RmqVbNGVuTzWudvhy2CTzRSH
TqaHkgO/zPlR5a+GvutAGPQ7Ozsm45uUvQbZFVWDM4co/poqzbO2isrLlHdrGyihh+IQLe1TTXpI
MQhupXLPWJffTReLcLI5vow0WaSqWri968XhzhI7sqYWnYN8YCHh9A9J9WLrR1uP79wAuoSwvXGI
OU2EfvAtrmr6Z61ua9DJOIS47yE3J8XBrePtCzVcaABk6ES0d3KB0qOwhtnzQ9QoXlrl2xg+j5Iw
6Tv5pjFLKmGXFcwH214Z/FmV6bZ1Z5ffVBNL/dKbTraC0vqW0hhsR7cmoQ2gcaLIoiCmnhfbKolW
mvtLadcorKXsjLpbD977EC5aJUbO+D02YyKpdCaVJ0PCvdKrb8Ntj+mK/jYEMzU9NrS1DnK3bcen
3js6xJOXH//8iuBCJUpBIcGZrEG5UfvQCoJwF9bbalxbSYHR0m3cnZqkvLLez38pIZnMULZJu+Fk
F/uemZoRAbKLf8vQYXKAxKvcKlvPDRdK490hgYPGPmolkXkvNdmNTVVDAbnwTkZqnoRcoLPGdtpI
8b5h/4eokKI1ppPnO+gahPZjraPn5lEo10lxe+g4KWB4uS6c9MqsT1RoPq4m3BscR6MVXkVFeXI1
ZVYqqWoTBDtNe+tJxFD55AsiD2gmDyrqiGsvOznar5ySqnrljDp3AXweeyo/bVahJKeZFO4KFy6O
VK0tHaApwiADYA9LAagLzStncJ+9KsGfpqTvrrrS93t22fx9/Q+xkk/nZGwZQauXRbgjEPKDpdof
NWNPgJMlx8vrU/ua8X770PZke3WF1+l2nQW7FkAhoAnDpy6tIMiOcLHG4qD7W6L5X2lO4iIMw1cv
tJaB+aaOJRa2+mNSHpMmWfT9gO3ijVO9qJW/IlISqZKqqreqUW5EzMoVP2uRqmjza+2a177VJAlI
M9sO+8x0brtoiyYVLjh6tx3qTRdf+VbXBprcknlp634V+MEOgX0Gkr1ybtbb0r4XodDlaTl7T36a
/8nyR+QjChCuiFBgf+VMa/HkUeRXr9qL1M4gBLo83Pklz42FfAs6QYgvfT06Eglr37RQg12hoEK0
bbCNygYL07sW1fG9hixoly1if1MX7cLwbrBYj6X1lWc4uxI/PcPk+FLaCuClY80P8p53LqUnrEV6
eV7mz5xQA5Jvtn4lFTk7o5+GnCx+K66qwSiccKfjOZkiMS0vaXLHMsSkX/t/+XqTZeoXWdZmWhXu
6uLYYqIm2RT6jLVlDouyeakI9ouSh7gS2WnXXnGSbAVAGaVTlvHOxLYraXY+GuB2hW+bfYhRk9cQ
90InXex4l7o9ChI+G9dX0q3fHHvzJc/eDaDN8VRIT2jh1J62HCNAK/nGUZZSdR8q81JZmsWGVJXm
W6wUjRuRPPUlPuLb0buJS+PKK51LW/A3/7tYp3eqjAINZuAkSfVW1tb++EbCKmfPmFsm7oEQ1iaD
M0lmBvVNOIhh2Jc5A+1loEDJu9OdIoWan4dOE5jQlVkWK+ZbtPLp2SZnRFjnvVpZRrjri71IHtCJ
kK37LHuoHTximrVuUTzEldUMjZnRXQk/z0e8BtkLBgSIxlmTNZbaSRnGyiAd0hyDGhRRlCXoSwjb
uXYPUhjNonCr+cG1lxYf/NtLo02h0oKpIVRtfD09whYxEs0pg11AnOmlWIhmNy3YWIfAOlzPxtqG
IKr9vu2fUsINDcaakZ7C5i4Nq2ufQKznb89i6gAYyHjYgENfn6WyyXJkpw93vvJsV+ZaIlfMlqky
110MYfj6bPA03trpCxhRQF4/XHkC++zX+PsE5uQsDWrLaFSpkA5l9zgkj2OFYfythbIaTra2/VSF
bMCWYqqm4llfP+YgGZW7jMZNyfXbpxTm8eJOZAT28N/tjeIYdxHKUvVCwkPGUTr8i5AQVcwdApVx
DXlNvhsqePS5MQvsciVllDjrk6+z9qlk2cqDUMrOLWk+9MmsxVvKtyqUrVj+ZXhw7WitBiCPqB45
6aFPtaWjZfsmsX7b0quBrXBcvzVVtzAtOEnspr46tVq71/oIy4UBnZFk/uBwMwwOsGm4k9LHCgQm
9ilUpU9Fg9M6HtEDtpQaVCRzVVF+KMyFEW0iFNPjYjX46NM2FFWU31L8W2+er2zIs+sB6No0hPQd
OpJf10MN2uUWQ/0RgDdYGkMb6rcS1RTtlPRrp6bfmhWCLVEFnc/5g7Hy5QcQN/W39fhp/Ml6lH0v
bKuIK6aVtjKqccLd2j5Z1DqNfdRwj+a7ywOqZ4+gTyNOjqCyqzsDhR/3INDgDo/zdusN2Vx2D0X8
w0ZmuDvQXJI2G7M5hu5jl+199XaEnRb+5I81S8cfEL45ZdHT5Se78imm8kVupOuFNoaxSP45saXk
6MbJFpixKPexEq8FmHJ5xLNh1N9PoU/Ow9Yp877qRg4meS03gPZojzXFUcMyHmO28vHyaGev2k+j
TZaa7LHzFa2OcE54dskVQIuY5yQ5BgBpV4YST/59WdnI1xE4q6ibfV3WSZg2RWSMRC7FM5ELeINv
mTOrrFZg4JYjIaO0kvVgbZjb2PGeG5N6oo57Y/eeEnfYIW3BmBXGlTSv3JaI31kluA6P47OBFLdJ
84F5NKT7GPvFJF5KLUQtTIaaOllk1IfD4kSgHzTHWqN5jI0vbnw9o8nXfKmrbYDL7eAj0V0MRDmU
H6Q3Lt0C8wpK2jA3ymPgjJx/xJbvNdQ2IIQQEq6DgVqq033hwNKnRUe1VpaVHgz1XQcCjryXLuxv
pbDdimClp/YRKlssBv7DklEUDgoEAm2UWCcfNkubuo5ki/MCO4q1Om49uCjpTgMhvTqLmghpp7P4
abCPcuqnNI/1GQ2Zkg5Pzz/3K1HcT9bebFPNZ0/9zcObtwfTWe9m8xsI6h5F7vjt5ngl0TwLJOF3
ZVgmuTYKeZOo2/STfKxLLdzZVTTTOkjp1TiPDX/d/3CBu6GaYoTiYSdtdltHe8rHpRKNcx8zBgtJ
R//V1rfYrc30wVxgA60/lhW+Nj6UyHQ4RDpyUXuSwRZITKGHaMiXhlauqRaSOKngp0lroPZtzUIZ
/5OxWUX9i389uzl3IgJvg8w5soW1w+QMdvlLP5fscOd4r566x7uQVV7ED8KIwqgOo9dgdHuM1FeH
5Xd5o+rnDgVFaPmhAqXoiLd93ah+LBupUg7hLjHgEgzFJmf/IZezqDGuDmEA11sjFy5J/iYoMGlz
rduOIp2iwK8xYGtaW6u9L6hf1MleL5RlbiDAXJcfSaAp4lz9OGgOLjH7nBRNlV/kzr+JasgUuN84
+sp34AwPGT5ji7H5TSWhFJqjRQ56gaO299zawcZ1MG8q3mOpW+TRlQv4A6r4tsY/fYDJGdyX0TgM
PgFZjcMnjZK+g9UhFF3LXpX8quZ0A0g/cQ5ZcACs86R/MjzzWRkOJCCYQjR4iiuhtWgUD494BGlb
bZl37dMgQ5+N8y1y2jPPR15Bz+8UvVtZ453TvIPlwUXAVV3+kXKskGA5Us2BxEqzqBHzc7qe/qaW
Fauibxn6oOxY6HiKR2xiPYUUeNogX+rJg5XW89ZTZtkALWF8oRomae29dl/Vh96Nl61O7d6/y9sM
HTH45YjCSm+SrS7DPthYEr3PDC+1/Hgv2xc1/DTq0loP4QfVtKK+Tyy4J94/eYD3ozxr/TcnsdeX
l+C5ur2OqqON54ZhaKhLfl2CTYqYVeCGobh3vSammjj3+iOVD7To1217YjV5tKU3z2VgLy6P/SG6
9n32/449uRMdr9TsZqTElCvULaW95jSziAyksu9V/eD+KrHi4voHRHSS9yGC/hRvrfKFzgPVmokT
VySS8r6h8UzXZs795cc7vzn/Pt0kcZGiKAl8KY52lXZU6xdwI9XeAOj06evlgc4CLGx/qisIHpOf
TYKyCENDy+ujcFdW26Z9bfCUIS4jGlVSUCSOvIyLMsbtxYm3AFeizlg31+QRPg6bb7Px6Skml5uG
WEbSOKDRsmndKtFAND+XPXh6vvjQ+s4sx7mhB/dGureyLcu9Sx+M8FWN6TYEFiiGE8/uEjP7zgk3
lrmABF3b3jQ+RCcmK0eL3keawOlvZeiYpr2xUajU1nH5Vnb7qH+gdNZZb3m3TyPaJXSEDeyNksCk
bGHm8hUC58TlIJU/rGFncs0HSrrOmujR/e2SzsaYIYadsq2Gepl0JuA91NSRtsOI8rAF+Y7fUw/M
RnwJB4gR7+J64V6bF5iHuSq6FA2Me6KyjypXTwkxibcFK9CsASoIerDKg9ohA2pcnv5zKeGn2Z+m
hGVmN0GZ5/GuDl5zjMaRRzDeTOt4eRTl7HL+O71Tgg6qmOrQd750iMj4JcoeHOzgunthV5ON6wAK
Hm5YCnZs2RtVy14kpwEGx1s1vOv6K3nIRInjX2RZoZgnvDRN7r7JYnMyJ1PKFEyRcDgGtizrY54c
ew2fOQcJJsflDKa3E5N2Q8mXjkTK2u8sGQ6qdTQUCK36vvJo9hxw9sZ1g2BtrpNBaVU/j0La3zCO
rYNtJFOpp4yFbRlQ2jzEQ06znmtS5dqnYzYv541W31z+0Ge/M+cxRWmVi/2jEPMpbEv1qHVDl0JL
lx7ETii2cHAcmE9jewWgPD+lto5GKn6YVE0nYILZqHnXG50vMpi4PHY9KnE51p0/5PrFbvbdAIs7
KLdDsQ8soGjEwcDZdY23VrkruRsvv/lHuvztBHF025R1DcOCaVG+jfOxCVsp2uWIPPk4aBZ5t2oA
Eyz1PQvnrXybajlGlMPzGOInlRyClN7Laou09FyU7wO/mqtGvi7C311I92CKBnjy4HMr4UZV2fqN
jMehP57E3ww6Vi9NuKoxuoth07fqpjevstrOwc5AVui+Y14kTIy+3o5h3gB9m22ww8iCWynLiAK3
gVnNHG8Lp6fDRwt85PJnPDutyN7rRKMWqvPmJCpUs6DzDKmMdgpWoBTUvPyQBuuWmmBpGfdhgG4F
H8C1SX/StdLRZUU2NOqcVoQwHiG0GTdXwoSP/Tid2s/PNAkT1NaucOxqo51JoTXO3PtUN+9MOsgR
nQ+0YVka3m5QnIcmspYJa081vcMscCm6hjw2fS1l8DLSUkru6dzbKJRH0DMiH7F+LNPAOgWDrZKf
TWwu/cR5dQFfg8zEdxYaIc65BdcAZ7Nvg9vpyO++GL4JIP3sSD0mnC+4YmySoVn5+r3ao79jQr5P
xjt9vDY3qghJLn2HScjSOCNbO2RuCM27B4v+I5+bA+OcjixGXFJSkgB5EZe7c8MM1l1s4+B87JyI
AMdZKIAL5bapD/V4MP4Zg9/4+9hGc+VGOYdsqOxlwwRzhbA1ecigLLNGjmt/FxXjTCXRztiPyxsM
5angqVcG+4hOvn0SQ1Mt9gfnuTaJXojuR5nAkmpsbcwGxMCd9KeONUiBHbcpdiqMTF/fRN1T1gYL
LU32YayfJMPhTP4lldLWT5S1FNKCAOouSkl9Xy8CZSU4e1XzMqSvLRRJ9Zig/+y6kHqad1cu5mNY
LGGGKNzaKsYodYHpE1e+YGiWgLrMP0x18ziGGHxLdPvXzkbHofUohfgYde48KK3ZEGdYt9EakWl7
q9l7cnJDxViP3m1Tv6kxUP8vO/vTp5rceobc4xWQJyGGrsRDOd4NNbBv9yrhWaUtDDrykOHsNiHc
+mgTY53tKOYmItQZ4tNVLPrcRaX+fZipontnFoU6OiS+xDmCLhEVS4AMHcKu3VbXzjRxZn1fJKaF
Ojn2NHCXvh6kauQreuvDWRoLda167sJSkVv29WPnq4uGIibaKvgZiMsiq8LbpOmuXMtng2wV05j/
9wSTZTq4tecPAUe5BTkvyw59s+3pWyfAxq0F4sAo7xP3vfWOKvg7+U56jZZzjrMGR9qSAZCEUL0u
AsFPkUHg2qEbjhm8LUy/iMFIrD1OSENbw6Yi+M1y2kqpPrnXP/85LEm1ZN2A+6FgYjW5Ulyv7UrJ
9AA5yqMl02m7BkSjwMhtVrRbhHiLgmaf6BoSeS60/Tzs5NbosjwrJFVHTS17B4SANC02MGzJK/vq
w/zg2/L69H6TE88fA6endhXcuTI89xxDU2ueZOo2t/xt3yl7ySApSNd2Y2+DmlbagRqfgQRYNcyD
5E/PURLoCn4tb5r+WMAbSXvjFex7lHOsO5Azl7A6aJ1V6EZ3uS7acjRXmhsqvSetvqSlYd7YqHtS
zBAEGF/ccJARiw5qBBaBOrQe/yUCBs0GOhj7P026zSsPVczfXqjiw+KcfPT0LVeYrSWCplA6v9xe
4OD6rm2eMbkkWMCp0QPUGJe4kcywgl1CMttFGe3w7gDjEdEb3LeGTp4jqn9wFXwN5Z+1tQra5Cbx
47Vmdpw6KJ0VghuLwKNq3g+BsR7tH54CZRwOTUHMpYSUIekVt+jM7SL6VxABKZp5oN72TgW79dcg
r1LbWjbG71bFRxEOh7rn3437z9Dc1dWj6h86ylQVfSdYxXXo35vAJgVWxL3w81QV3LISggA088YG
W1r8S/Dsldx8p9Yk8+HSLFEX8Py3bExuQsN8ysx8n8XIi3T0tceYDWkPXUHXUEb8wCe1Y9rqSGFA
rudyqizUQb710pP4K1X6bSjYnV1BRc8WUj+v6klQOJZym2gBqCikoxQb4brnn73c7sP8XQVKczpM
Vesr1+zZrYTVL/ZXOJFRwP16eCglS5okMdgNKqHwPWkQka8CRnl5K50LHTThc6SxpLBcnAxTO12P
yRa1ugq9J4Pu5XbtggEA93dquoTid3m4s/CTrgN8mHB5LetDpffTmdilfSX1bh7s/PBB5Nw5ZUCO
YRM/gPKoYVhk9ess+xG770kurS4PromJmp4aOskTPvGYCeJS+vWbYttV+74iXjZ7t9WXqs3ued9M
OSbVs6nji0sRVV5JJuKh46o1l7H0S4AhnGQl8J9zkjsQBCtf23gqgFxoA12nFpo4Jd2qOCobWzd9
TmV9bw9vA5IyOEVES0cQDa5dLeq5N7ENaNqCnoxlxuRNvMpzst6J4x3DN+avWMeHmMqvRwPvQCH1
bqyOGeycuGlXnnBqUITFPE6VbD8VwkFb/0FkelaoSLoMp1ahoSB5sobXoX1OGu/KElOuPezkMsIo
NnM1gygIigbOY3NdoU7tPpcH94dCpzeQ6trNZviyF08ZFW0HasLliT+76oDZZIgiZKlwjb9OvDuE
tWWa3MSAjgbVCuhTjZHfSF27iVwLfmix1I2XzjFui6zD09O7lkecjUY+P8FkwobcUVXwtnCXluoS
N6dZ2KDy4CR3ATmEmfurBoAiqOgwgmwJrTzNxrnOrOb++5VvcW42HM3C0ZoSuE6V5+u3GAzPipu+
tOlhWlXaU2atzCCY2Ugv6XQHEk1rI1ayQGn/NONbQVtVrd7StnTlKc4l2g59QcyHjL/RxwL/dA70
kefYUBKgLFP78bctIVDD4dbYFDDXxMxLnzar67Syc+nc52HNry9vhVoQhlruC44XZJAq3cb1FmAi
AwfDRaWhiY5abeM/hxUNW4k+A528/OZnty4rkLMP9JcpmKyEbpDSsZcgs4pcAB827NdEiGIlPuvi
yMosuhsDE814+A0WLlPtkEGzJNJmJ30WS6IGmBSoZlwmczmXtlKfzytivDJ+qLorq+WjDD89MoHE
wbc0B6jamawWTyU4LVUfGvGwtLR3yz+NBhpt/GNFv0IP2X3lRYkxHIAdVpP/Ae3F6qNtewvcE7dV
mzyaw30FLOdR15KtU0yVymko/Yavrv5jzOEmWw9+YC5Sm/PIxCobvotZmzeBT6kqfAsdbc12aFTy
6RZVRnYJTrAreGSypF87Js4uStGvpuJ3BfVRbJ1Pi1LqVK00KjvaRfl7kW5dJ9hoJKVy8JtFSSVA
yrV1WBnX9sIHFPvtI/OVLZvz3CBq/zpuE0VpWvVZDDyrr3KV3chCzGGpafDWuipftBrfu3MWo3+Q
mHkakWL+RCacWw+RFb4pA4h53tz5qUSzpXGyQm8uqHupcoxDeZdk8k78uIbSFRMFSuljICd19K8i
emP9NBr7Bkc6SnCPPmW/KmpvikbeSpo+C1P4gPbLyIkAg8Ee/J1cSXdeny3Gd1G7B+dPLFH91wd+
WurMA35loea+th+CB6ks7grFWsd4y0dDAel3nJUFij0g/lK/tYt1idJgtXTGjUtK2q7M8lHyj9K4
KXZeHm9cCm1jZMwaE4k/gX61iLU4iK1V7k2c09Ue5ktJHuZ+nuwL3q4heCfHidx3gSb0lNh8FZFf
OsZC+q+jfUcsrbsvKrRlrNVm4tAV5Iy4f3C1N+ob1YAYZoh587iEHVjQkuYTb4586Sozb/RHCyvn
Wi0e+sFdiToi/68Jdm2aGH/kCsbvpJrBMB8l697r7S1cuEVWbPWoW/i0VBnZXE2U16jpZ5Y84hkM
QERjG/A/fAiVrT3nuBEtpV7t3uguWh1lt/RN6Z7gLNXSJeUvo0QaIUBIB1A/MVU6XNGXFUVNisJu
BPRm37fpw+Uj62wA7Hxan5NT0x9GabA6aOEEwLmC9lOKplO3J7AwMXU08neJrU/gdnlYcbRMdoVB
kwQZrKqZlOsnu6KKwLsrL7cPKYXT+IU0SQnvdArE+S/dXWX6FcDgTCRMfcKk8UkRTqTTekmUqk3k
SKl9gBbZJY+kPoyVq6KroAzvL7/aOWjAkDEWhYagCULA5FhN/DF3XDuRDkH42BZPPb72ZI2dk4It
/oB4lY5rnyZhuVKvnHGqmKtvX/XvyN9CIVcbm9FxSWYCnJubeiVMzLzwOS5IVyklNKn8TnhwSC2J
2wkJm39b3GL0IQK610Whxkc0KPyldVsd+86kQ6jQyw7VYN7FzltPyUUn77/8vc7OzaeHntyZvcI2
GTW6/1SEZ+hJc72ta6HrR3kUlUD7+fJoytmVp9LUbirUAogXvp7HfRQUneKU0sEcUnwtUPSDhURv
4yxycHykV6hu7smLLZrwVPngmi51xWzmGUsaRqVQJYbAQQYSkyDZXn409dyjKeSDJIQ6iNL00exq
1JTSUCm5aJC0M7BQU9+KElpUoqECiwTejJwtE0bPeu0Gp19+zfFpfxZP279rwH0i+u3zpVse9RyB
dA2pC7+YyWr6M89QgALZKGxvJWrulx/+DAAJ5Q3zM6g3cBCmuV+ejF7hWrRMpPp7pB+z7khOJU57
7xruKrLW6SJXNUyaZajPKinf1wmUJckudUmLdpL3WtImOebzLIHzUuFDgRi23S8AewYDWdfqRcJc
nUvx8queyzgMettFa7MN9VgVK/pTKKGU1tiHKVXB3Hfh1tortckX1OycCvLcWk+qtUzPTMINUNl/
jOTh8vDn9svn0SfHy+BQKy2V7AOxMMeYCHI/JuhwmS8h3SlXm9PPZTeG+NyGAeCqcV5/fVtcFqQg
Gkv3kHaU6R0WFTgYGIkOtVDhDPMp9tlsWF9LtrK5GfRu3YNcXS0zn7upYLvLhiZDZ/puGK6mtikh
puDvhh7fMYwWnJeye1fRkUnXpkbcTAwyXnOLVs597k+jTuuy1Lq6KEaS4lCqO7iIo3u3yA2YB/Sl
7XZq9bOUdgLQE0fGsBQwo/cmoCxv+H152v8/r8+i42iwWfqTeQ+qZKjasfgg1XpkMILgnDx0yPkq
e/cf6ZcUXsPGxE6a7jSSGVrkPqLmKZuuyqmz+2Pl77DQnI3aO4FrjHw78WorbxVjT+uw4xO89usa
TPXK657J5gxDkW24mYqpIPvwddkNTdybo5rlOy+mQgtdTxkU4FCkJpYm6xySYmCg46jjT0Kw1wfl
jNLcIL9eeQwRiHz7BpwytPnC3ySv/voYgSxZLlFxtDPwqHBeaQ0D66dd30HK9IPfIZIeQC4PDqVG
hkOQSFfRdVRc3ILfnkNkEDp+sPjCTm5Jgv86qvom3P1b7YDmDZ2aaDhMKUs2M8hUothV6/Mr7392
DXwaV/z3T2cd6UsOxuOBKPT3ibLRrL3s3+TRvvoF7aCMb9z6pupWWXMlbzp3nWBMjJUmyDfp6eSz
j3SrdqU3SrdQl3Q0Tro9lK0SsZSrh7l8LmgyBLMavhYk6283V6V0weDqzRNt0LOn23j+oh9uy8Wf
u6c7JL/XyuYncuPezH8Urkj+6s6/Q3KwQE8M2685YNem/a2gVIC2LkbT6AQ+oUUeoyJ+8Ba/fqWo
oB175LOXi/tdhw/Qs7R6j2fLRxN1wPRm586RZlru0LKdPWpIsMcf4pC4Sd0I+TN6atLZcYeKmIca
0AoNTHd+eD9enuJzBxyttw7JKezgb9oQYWmSAAyhe8i9V05V8H/oQ7YdzQh4DP2/BMf0Hmp4XwPY
UcD7up7KqK/TRB9j0bXTIYmDMAB8vIEOy6GwBSsMPheEM+jj0ZUlde4ARfREozNEdE2xmb8OPcpe
MYZVEO9S/L+BiHUyAbRCqBpm5d6s1j7UE9837i5/3nMMEJFxKJZJWCTrU0pYTINv2DQ0GfuQnzxS
G+jUnN2ksdSCIKEIOkFoHSma/ls5dPV9Zr1Aj539F1GGL48yOUTqog+roSHPhxcHQY2jlFO8pYDE
vQ3IffnFz2xhYdOrKY4MrUmfVonrqLZNOwUL86mPu24yl7SfJiBoleyT6soxdSZy/jLWJCKzfCMr
3USGDwdHAae5fpHkJ7GG0UlzRLvy5Vc7FxSAKYv0ARtHoN/J5VRxLZKQg7MaeU7Ite/VRZHfF9Kf
NLpTBh8dpseofQyDH7Fyo9m3ig1Ej359dSiGf8r/ksITdquQxmAACJbI14Wt14U9DHGE/1G9DeJ1
hvpUrAQLEDnKSrKxj4nOLKNYXP4IH1yQyZVkK0SGmHqrlo5R+ddh5UrrU8umGbAWNM7qZyiHD01e
7bs4WdCskoa3RbRJ2viAs/XKddMbAJgZeLDSvhMmw1o3Unnn+WiN9schqe8E4yZE7xZivN5680ot
5lpzMkhVFNzp2/e+g2UgS6uuw3vVrbZ2W96Uprlv6r3lvl9+uTOHIkRGKFuA6LDxPhbAp2tPYp8W
XY4kU9b8dg3aU45wZM1brd/8FwUYhuICkjXdkdkrXz9j6FcoDwSqv4Oq72aHxl7QiTPriiOEmMa+
ctify12I1kgu2ZZAoR/Gj59ezEMbww4KzTq4yW2JfDva/1iJYCZVr3VIvM7aQWpUXf6XCx1zbIAm
h88KN13cwp/GTU0fIROZKg11IggqgHIxCX5OU9jD5Zn7+EnTZUlTD6NQ+tQgqHwdydFqt5bGNBXd
5WWLZuwQbqgFJM2LNiKT6WFr3Sz0xJpL/XMe/JQzKKUJepVSA4L5HyQLgH5RwBJscF2e9ukmZU1W
XBqJUNLjzYtxXQUHgrUgvVJ6OHO7ifMI2r/KjlB59a+vPVhm1isAok/d/E54+rWzH0IX9xqz/Ew6
KMaBiEYOAoIyrV0jPheneW5mT7SF3uGMtcdta6Fv5F//oBW4QUbMu3bOfEfuv4442SB5qRW2UxvR
rpCIoAY0/gPCrhgH7g72pPGnb9q5o79I+m1p6LM4dmeRd1tRkpCsR1urZnoz88q7rJ2pqIWjCh7+
6RE71u9qex0992i+D5w191Lwz5WFKJ7r60L8+twTjNOXJL5VLGZkqT7jrYWmtT7LNlQBjrR4CaHq
KwOKKZ4OqIplhigft8BUc8lKRkmpYKPtQkoGaX8YiSzGoJqXhDcGOt7w8+kpiqvfVfzKbbkMyaxa
f3+dyyxO/ksPMlmL4TC2Wpxp+V2u/ZHcO1c/eqJN2H13MeuT7gZj2TjIb8fLyFhf+QYiiJsMDQYl
K5ZFfMlOmIQ4RqDkfmuAjuihIN8kMfzTGrpyr21yMjWpNeaQA2UF37uuWNZNPtcj9Vp48D30ccDw
UL6iAsgxNA35wtEeqPJAsIUP7eXID8k3SvZiU3/Ao3Zm+jedbsyknMrffRhudRkzqJZqhpfONdx0
jWtHw/dv8vVxJt+k9t3/Q9l7NsWN/OHan0hVyuGtRtJoEjCktXmjMjZWzlmf/rnEeaqOGThM/de7
xgsYqVut7l+4Q5kEIf1YaEEVmK1pxFUkPDM97MRKDe9iO1qvZuRMGfDJ5soj+XIyzHUaJIO6lby+
3v/s/MaUz5NqNOXRMLeT8QZOb0YHmVqNfG2gX1yJaExip9U1FTGh9ev/XKkvIB9AaIThiKhge6rT
LZoIbLarBMOVZfY54LQk8LHA7+BTApC/CLkCRQFjlsNw1sAIKeq40eypbFA/mOwELmSxN4G+5zr1
OCO11ShelQjE7KlXo02cbYRlK5Dj5Ok1+on8eQp0lj/gOQQRuMFLAMAkhKa0jGOOvMtJQz12sjBN
SkdkPMoHw3qSa8BVc/KoLG+68DYmaKrTqwrXwoUkpHafyVszEx5E8b8JmVnJrjWAC8riluOELGXi
jouElWRvwzH1vp/RL29cU1cirk6a9D6wf54dUJg4nKWC2nf4S0INBjGLYlstW62/EgF9juyYIeMd
Sb0uFPOijLYYSWcN5LtHmCYCMt+YbuVncHRjTjXxypv35aD+77UuMUmi0Sd1Fcp4Hohbolkxee4w
NYm2+jU5ui9UtD6Mylp35H+mLw0nNB8ypXysdjVWY5hZ0siwdbt8XM1pnr9/Vp8XPxej/m7wpCyw
Vut+88/F6imv44SM7hj3vzhbVr1Nyt5WYB/Pc3elYPDFtSyaNCwMZD7I3i/2rqyQ8iAb6mLFkpCv
BuMTikEJL7SsvmnaT4Mm7feD+yrAgRtiGOQ1q0aqdnFsj40a0UObgxPQU0V4aiSalKq10VD/Qhe/
fxx3PRI+M2xxxFqPofi7a66Koq2j+niKIUpJSkXhWZVY+xf3kOYV3ASRRl6DJHW+gdVbKE81JlTh
FvnNPLLlwJH+954sFwUYQWNj7VpelnuXTJ6EsqrWUufeCl/C+RF9UNpFz0P7q8ITg33gylR/jhM+
XvFiF41MYVEmpWqOVvUYVbhtTYltDL85mTdTsoq+G8POlLEmd4R+9/21P7+aICINRaSnscI/L9dw
IPd5D2wSuhUE6uWJUwkmMVS5q/2qz0HZeiHmk8uIJhygjy+LNUQW9LiyOJbZfqJHlfe0a/YNpOT/
fUCcsIoO04gz8LI9UCj9CMEAEBroJ7ozkMgpbAEymov6yuH3DkD8uDo5YhAPs9ZeOv3Ky/c/mBc1
LYC0oCCcLn6lbMzMoTSvB9WmS1G3b085+TsnfFkAZLkhsSziMxWgRdq2yVP9py5nN0uvrKbPGzv3
QrHYstgtLOMSUlCG8pzJhQHAhxqQVmE10r7B/u9Hw6kzXJKvvS5fyK+YbIBANGE8Emi+78n/bIOS
OOdtlbfyMRkLRNTwUhxxqlGUfZ5jNWGpP+UUlI6F7ZI27xL0FobRUZv9oMI/ldGDKdKUDq/iJMkp
KDQnXAYHBZB9K5Tb75fGF6cDd8qsUCPTIDJeTk1OIyW2aoC5TbTC4MC81g0ApPYEOxzd30aeNor4
ArB81e/Lr2mvfVEBXS8P/kmiiUJH5+IVyJW6GvKe3gUYl7xpDxHdUVk+J/qbFD4H7QsLdUXo5C8t
4ZHanqLJACpGsxH5qGtH8hfojI83c7HnVEJSTBZsxKPeZpth1g+R8QcxTQfhU7tU3qTpqU+xW+qq
g1Zf23Q+H2Yfr71+/Z8V0+dRbk4JDX62dZ7D2rxvUE0pXDYeir0kJlce/BfvhE7T1qRjSlKk6hdv
atVUKjAbmDoGtVBBQC/maX4ypHsJRY5CPS3TW29sk+W0oI9EPi/i/PRQo7iKtEGVXCOQfDn1/97N
RSJvwkg3cxmSErL2YAlTebvou7g6Ip6vhD8yPMZQdLwmsPxFxctceTryyk6WDOpeHye9TmCExG1f
HKMR3khs/SrRuhpAxAjRDyk1bC1BPDz0V7hX2qENfq2F+N5AutguEVqma83by/F6CT4Sy7GQEEbI
b6ugeasWwWsHBz6HXse0TvFeEfubOIcWhjh5Bi0uw5og7aF0U6lSyxt8A+h6HQFvKPOtYql+1qfO
HLXnrsd5sv9LjMkZPTwt4Y92TICopLZYl76O6mtVQ8VFqU8rj635n0muJ0SnLEEJaDq0IpCkPNko
MLPpb+6U5lfQ/82acGtAdVHM+crx9EW1GJ6USOMH0AaksctDI6nrYEHSg4dfDkdDi2glY3+kA8Bb
Ch/USjLW+wR8YR39zUgOgaDpbbuBAs3idkwThbvEhltW6TCsACKA/AvqR7LnVZGIYM4JKTbTfk9m
yae41qyKRCG6lohRLCLQwxW7ipx7+1Iz8B5X8u/ftC+wOx+Hd7G2U7k3Bppr8bGXXnRjtGVhOCZq
6rRV4I6IJ63gw3cdhhhNhXjtecWDdh8EpSOABi+k2JdXFn+GiGHrrcdBlOSrggKV7TRFhxbAp5Hh
aKPtxqney9m1zPGLrYnHwy5BRoRMvHZRstH0ZRajRUcKVzpF4ROCkGVIrZLc1UY6qpnMaxO2bj0X
b8XKqSeQWCMJ7V1U4J+9MEqSURYCdK0pVIWl5EYL1thIO2QipNNKdsP4jHLbmpqa8bMu4b3DI+x1
TFJmqKTZr2LqPYrkSsJK4hWYLexcNdkXRONKZvrVBkI0QT4A9IT44hLu0ydhr3ddXR2z8H4UXFkE
Co1Ye41Vg9nf5mhbkNyHZQIcA9++q6yaL/ZwoPSrGQqbCEqPF0+GoDy0VKGcH/WT45zajbezKxf3
OHez8c/OlWX8udaKaCL/0LOjTQAA4+Nm2dFD64F8FEdBIOXRQ79fRCcS/+YYfmY4pdOmnbeJ9rIs
GCVqoVcsiN4gvTCDvRXRN0yi01A/i8U5uRZufQ7YP97Zmkv8s14Uo50MqRxxABnhG+9APzDryDou
05UCwVevMsY3a1pA64cWycWEw4tuqylu0TGa6p1CWcRiIykWxEWWxpPl4B7qBaUS4GZyuo8GBF5L
2IexcsoWxFScQXwlHabNujGK8TRgLLO60mjENFmHz3JzWucrqpaNMJ666Bnawu77h/jFgmGTtYAy
rHdPs+fjTA3CnIZ6W2e3s3hGNGqZjot4XsFJmIhdBbt+8Rp/uNhFpjoVkRhFq+AJuQBMq1qe3UUK
7Mrcr2D2AuoHwi8ykxSludvB+5ir+srRsj6Pi53kwy1cPK9R6MQlm+jrVwGymqgHE0lWzVMVJVf2
rC+wo2tiQc1jTTHouF4Mtgqb0Apl6Z3YglqHbcIRbKEnIusQ/y2WU4l+AMGsoIFDs7ZFOtlAWKEg
O4P+NJL7pdLgrCfR98/7q/iaG0KywVoTQOkd4fLvq1HGpVmbhLRFeF8vL0FzH1DqJgmM6J0meuiV
FCKjFSkVn9ryrLf44/EVWFFXbmR9By+exIcbuQj0rVEAZj2OeG0XpjepmVv1uS/kWO/WWyPV9okl
7oYC48pkv4p2mQD8v7+DLzYJiiayuJJv1mx7Xa3/zISsZZMYqyDzoEEs/R4Uqk7gi9iUerXidu1S
F29ZWsXpOAkyQqj60xq+tZqyE0lqVnYGteflZYEIFpTkeWjKW0DUArTySgWVjWo6GHPsTtJ8ZfRf
nVQfhn+xPrPKaoYkZX2aywnFK0RXVm+ftbyfv8TSG5wOsqsCmQ3xWpB7bTYu3sFQoGVI7x9ILFQU
evxwKuHgs96u1lO+aHRiTPbPM75YZIlUiGCZGCTNFYIVaDNdg8iaG1fnoN8iLrPqwH2/rL5KoK2V
qkDlmIog0crHdaWl+LcYAcNTsC0arN2YU8fHEbF9IX9jWkPjjyr+oZ0DZmqqn65c/YsN/cPVL5aa
plhU5xuUbSGleyV0jB59DNoMa4AsQ/TRkj2NRjRtGjubXtTsZYlMejl/9U5DeFxwpwXTycW6tu2s
g/74tgNXoLoNmIrASLpM6yVrnFUURHOcGzYdbSXWufAa4KSHOTn6TJNjRm770Ku/ytcrE3LtyuuE
/fOaR92gV/loFsewPU7Fk6Qu0Kih4nLaUM7QgaIIaIY8IeEndQGJ7jWtxy8qYGtHjegVKAPZ5SVm
Ix9lvdGC/j2RT3UPXAtKdwfhUQSAP9yMWBf/EH8Wdg/zVToQp9SYG1teAMCt211zkPjihfjQ3tMu
ElxUYCyzIMs91rS6sLLK0zf2WzMcjjbgn6U+GfHzlQfw+ci1JM6bVfgCDBSdgI8PgIR6lBrJeMci
d+YTr6GRVRtFAFc3/io1/MC7E5jNgSjRSKxNAfFMXt6MLDxfxbR98W5+vJeLxSCu4OGqFSF+1wZ6
Mts0KfzUrJGr6bw2wZQSwja1hfUkbnU7M7f6dI1ov+6rF2/Ch+m4eAII7idJbk2YOMAff1c5vj7l
nyPzD8N8L678s+bbDCKzLI3ycRT3IyVEEbT9cKJPVtcaJLg1Mxziq80Q8XMnwgLjtXK04KQYn9A0
dcXyXwrAF5P8LJv5fi0kzZKE66k4xJuGsN+MMHoNTvlSbtXhpZxmL5cTfJ4EdxygdRXRz06xvNLC
yHT8Uczyrlv+S+TeV9v2MKeLa4X3/JsVmZMBrJazzIeE5yXSsqWc4gQElFJYn4V6q9EAIXlHQsqp
8qy2A8pns7yclxQfXZPS86yA/Mh22lh52nJu5tQ3/ckCBxJHm2l4mgXDhiBqlwIM1x7J9ZUDjGuC
rUvoAiK2OtWE+nh7ZpNLBoPyg1GLWJ7ZVodPTk7+zphwpqCk9thkN/WtMOITnS23UVN4qBYLJCbF
MxULCs9xPEOkPXEihMAcRhFYWzFu1OJnLOKI3eL7ii9T9TZXysHkzRkQWE86LzZ1qoE6Is3XbEa+
QEWt7joW6cBqoGgYF6GBMClmRIcnXmuw2YRFrmRAEN1MopOi1oVAOGf1AkmbEkra7UPzL+g+W0LW
vwKq8P3u8dmpgsgZjrS+qt3RZ7pcyslc40vUoU0fKDhxhooTIQlYPGnT3ZDgQ9yVXpQW9qjxeMdb
Y/hbh3hpE8RMR1C0y6rPoATEkuqNUObo0NxrteyYzWALHQvAopapRD/aXNi1PdwIAyNBJ7Z+LsYx
i+IDNRBUXnk+yqa+Rnz/FAQxLnzVqPFRaDQQmfu4K2ZGk5ok6vmRXWjV7gttOh9LubnqPvZp++VC
Mm8k+ksSBKRLWcIpEVUBoEt+bKw9Jf2leExS+vyZ+/2DegcMfdjX1uusAiIGWPy1L/hxQMM4VlNY
Kvkxn3Fvb/yye65TWxs2SusPPAcVw6C8vqn6Q69w7OBQrz5YmqtGN0YFynqTVye935jBrZTdIAIX
TbswvdekHQq/Iw7Yqath5/pfj7v7010cOubh11IdZnlj1qdsvhfLxz73KsWbi72A77q+7/Ntp7nG
gyR4dY6qvZeYCMfhcmVbtVOywad+v9dPgOiVG6m7ja/12D7LozEhWFShoM2rZIIAvpiQXDUnqVPm
Mw39YF/frGrzxdbwtdsovZ8UHAfOMjqm8UkttwLFR1tS/cEJMFUA+Jfvu8ZtU0cfTqq2serDKkkx
H1oYFIpjwOCOtqZhy85CAQw17uU2jx35dV8fi/Y5sOz0jwia2cCfClEfV5X9YHam5W72G3YxCfsv
gB7OMrjalXLC56yXQa/8Lwl/RuDcl6xSKQzzsR/E6WxGyBx52U92qUBAE9Im2NOxuT2vrMlli8yz
Db9ZPWqmO/+HRuT3q/Grt4uGOHLRyFHC1LiIOYKmboqhhve3Cs/TaeT0U8NnYAB5eE0a/jMGgCFT
xQFMrauQbS5J+5XMmWK1Q/HYuuXNqbbxdrmFfOL9REbcGf0/348MkAvr5vJFQ5Wd1pyoiny4KLsF
7RBlgz5nx3kzuv3z6ikf+90x2Cqegp88n3OpMh6z3fprwZO6OVa7/KbZ6fu53nTH4ah4wm/R1bzY
V93xfhwcwxNAPLrr59S/oosSyHPqy257r2/o8sBVecs3b3iteYWX79stUlW+5uf7cp/72e9Ksadd
6seH5idcdMPjN8tDT8VHqd9bEG71VJfqvac4uZvzpxaTenkzOYMT3nCraGppdmqPNobVBT7s2Vb7
OaLkZK/Sx9vxwP8ntrXj/1pfJ5Qo3QoX7hIXdizr8N6WN4ujb9TN4lFVfDFx4p6QTrDX6Qj9xZld
YgKPBu+z7Kqb9R5iqDnNQ+xijuIpB+s13a8fFb/wFN/4r31R/Bb8pcL4lEN1i/79/xluvy3XAfPJ
fv1UgzqMv6y/FV4X2ZKfrR/wqN1Lfso3aT5i8vvKMw7t+88atzWzhhE4Bmi1jR0SEgBvmh/9Hh5G
JlTxpUPm9Vum1V9/n9+0A6pIBToN2/VXU9mVl/3u7tQnyxtfLOZ03LYv6Z7ywak8hfvyJNwEO/Mu
2A2Hzm98y5V388/Gr/zCN1y2icbXd8EuPfHlQ3WIt52PqPUr1gJu5C1+cDf8p9/x1+861Aue8ifo
EU/pU/Rg3aA5xX/RQ75+9h59Xb4MzGIf8E7zt6Lb6SAdlkN7WvwF6p/PVDiZg5ph+TJ1TAzt/XKL
jOsWy7z/Ku+1ZSTtNnXXWQYksx38yDFuQnexJfv1NXhmjTAZ6y+FuaNDs5c6FBzs6DZYB7A1XKCp
29kTPf1He1TY87QtBj678sQ3Tf7CvSyHyR8O+m7w11/rSCd7+S8/Z45xeNWOwuv4Auzptt10t5lT
PYBqfIocFG62/x2Hzc/sZtw9dWdtU9m6bRsb1Wm9ym1/CE+jN/7o3GGzfs7Y6E54rJ3GFb3FlZ1u
Q6i5JfhzIjf1sMRwChfhrFNwKJ3gkHrVVtiJh2g/+6jcvFXbtfd2EH2+1ctcouLDauyuPCe+ztaY
2L+0TWA39pPs4GduF8ijONoGfxhHdKQToiDb2EMuzYueQm/0BYcg0ZtpZtn6q+CEHs0fN7gvtrKf
e9229Eon/DHeZq7ylNgP++5cuJk/7nQP6RY+Kq70C/FJP/KtPTmh9Vf31k9bfyVXPGbcUOT3fHn9
C4mPhnKM4Itt7dsd7j98Ym/szdJev4POjM8PqG7aXXGT3mnU+/8a++Imu9Go7/JZYWvswzv+NNjG
PrtJ7sM74ZzchHfhXXIj7emoetZW9tpdv4v8lp9oeuJj6TVY2c+H7IRu5qH3OcW22V4+NCfZz/Zt
YRf7bhv+Vv2SsWau6I+H6BTxzSiwejV/7g/4C91F5/C2OEX7+DY5V6f4ltk/8JezfbRP+BXf9n7r
a07rG7vgZjywB90mJzW3ez/aKjsqKZVjusm2fu07e+Qn9of1p+EbsEn2oi++31R3orz0BEyQR5+w
DOZDhcfqbjzApQcvtGu23TZnqYiOtVU91aPfutE2OY8w20Zb7DTceWv5yU7cxzewWfmvOep75K29
YofgiIPx9l49yefO0xzF/mM4NAz94jQfIoY0rzfEIOOHihvDrefQnfLb2c+QCjo1p+qU3ib77Bx2
m2zfnWTWYnobnaPzuhL9iPtNXPk1chtWTbJfV6XsRDx808v8dTwVVRuWk3gQGHrPXpy+ztvimOxq
l66zvV59Xd/rtEb7dczFafRnvht3+/l1/c0fW6Ds6+q8ptf8Dgy+OBRJO1Enwhj5C+7EWIywvUOj
eJS30Z0BpzK+fZ48+KDUto9stbsW6J09kLM44vsT/f5U/lxWl2WqWytsBa6giljnx2CvmDtY9pNG
cH3sXcuuN61t7s19sbud7N8IXP+Z6g096SvZkSx/jgX+vewlXnqYZiWYW5Ft8IEYGKuvG9lN97Ef
tvby2B0Acbj5LjjKDwCN1M1wbrbJ/n+vKTF2FIAxNgbihaXvRcmxsBpKAmpbPEoPP6gobS3oqhKj
Ha+M9jMsQJZp4APOoGFFJqhfFI7NoQyKRRCG02DpZ73Rt2M4+sRedihZbmb2nmSi2yXRekyHAwAC
Pqa2lPs6JTWZ+KyT3SbbhZYXlY8KDX7tYeoSeKQvs8bfEyoP99r3xDCYo4e+kD1V6dwIKwa5FVGt
rLfw8jqSf0FxFNLf5Jo39Wcd9YsBXoStk4JQ5xC281k91eydtTvJG4SVICXhy2YnIVURD4mYLvGE
al8N3qLslvsMoU2+cIyWTfqHFvzMXjPpm3D0+IM8Hdc4qkSS6TV0Hq5bG36qN3PL5LG8c6ZBie8y
7auGqoijIkYESHochw62P5oaCJPJBh7TAMKzfGPakGWN9XjLePeLkF7OfYtOZtaf8I67ski+ehNN
7kmlDb8i/NRLCgEKqbNmtNlxMU9TfYalbCCzpEkIORGBrQatsz3/SaH1ImVDvxGWeK/hP9jCyMbR
6vt94fPsUPhFgAQsgEWv7b0e+U8hrlDxAW6NBdDUclPKyUadfqXKQ4d978SeSXHq+8t9sQ1+vN7F
q5gYY9IMQ1k8ajbge7sn9JReB//uRnHJt+yf6qHY1C6lMf/ay/m5aIRWGkoTKnrgGMYal/j1tDDg
C8b0uAZR3maUTVfdse699f/STyq6/ZqtJATkEI0U7ZHaLs2wKS8cNcT/wbjW6HzvvH88EbgfSYY3
jMU23NOLHVkyiyVpAsM8167T/Fbg0wWZM4enInki45lHt3sNz+nmnrKhV/mtDkjDAXOPRxVZUqOW
Nsyj5t56zk3k6rzhR9U4uisT0P5Bml4kDrv5/tl9VsdcJ5ByG4pzkIQB/308QvpcyhfgR8sJskFc
aHtYkPtTXL3B/171k6uTxvEVZy9zvunqt0xDAl27sn6+yGW5B1nXV2UhfWVEfrwHqZKWBgZi8chG
SBH1kDnbwG5vu+28OSyn2Hn+fsyf03QuB1wF7hMnCEP/eDlsC4Q8VJvllOBvSauRKhhV0KF5Ka/h
Sj93YdbZ/edSF9UYUSzqrJAj9VyR8Cxe39rNblGel/CAOX0xemF5j0G8TC7WuvrsIWCnB2dj8ss7
Y9okladH3v8+dgM3UmO1I2XvvNinxFnoGnxJcRnKt/RE/n9xAemuuoZifccMXr4JFgxezN+BNCqX
Lf+6EJRFrKP+xnoIbxRPciovPY8n7RDvwZeJTn1GzDi/747mvj+TtP+I7rKduike++f0poltCyWL
0G0Oyo24w6z+VB7Lx/yuam2i+PY4/pBvk1/FLzG2FZdK92NyT7ojb/5Wp1zY4J+jIwSGmChWfkft
8fs5/NzO4qn+O7SLA3M0KDoiU7ASTKm+u9EGtenNSOaVXdnIP3eO2MXh70O5tqB4U9H7uFTTri3F
bg6tc7KTVASnHRGHmhMo0eJXiLPpTfyDcTbXePPv1IKLZ8cmBkdzBZRRLb54IdtYE0LBwDk4QqCx
nLch6pjj/BNvjfVPUiJu9PmnULaelOHq1p6w4nBL4NANoYqFzhGECTuGaCZ2+saaXmaKkFpBFKyh
R0NpY5BeNErno/ankF96Cg7WbHg4po+tcaope69mOo3XTxwn9DbAIwW4d8j8zDnJvHL1uAcb8v0z
XfflTyOmQ6yqoriyWS72bUWo5SIs4uVk0XnotGNiAEJXarR4zzUz3zSBvQj+99d816W6vOh7a5oA
ExHay5qaaKRpI5RDsRrqKMarHDxUmEQlM3bMYDQKGWk7wdgE6l1c/4jR4jTSvzHKAvin2bmobjoZ
Sl/4d8p+18rrCgnvrbNoXVnsX8QSIAdWqh5SKLDfLup+oOeE3tDw7O5zFw8DCE5sl12+BciAU+33
E/IZHYLUIpuTRFkTNRJ0uj8u9zZUTLntuvemrWLuYvkE68XUjvoRg+T/06YgPg6v6J98Fb+gBy6T
TKgrTsBa5+CfeMmY+7jKWhBiQ302gpeiOVcDhaYnhM/r6TG0b3LhFggFA1/VOumYZOkbKl8bULzZ
jMXoFVmSr87kD/dzsRiXtq3USERHiwlI3vWkyni7AuJxuoloyUVbSAec1zQlYUajC3N19/4iJ0CX
gHeBdhzPAZDexymxCL+xqYRptQQLagvmIcQFrlZDzE9WUOsGemZVzG6Acp8Q/ozz0IErkRSnKSx2
TWccE7naEYFuqH9ntF0tgGbLRH9SMUlrJux4mm1OINp2v2LIzSOkYhiPazcmpdeYaYJdtv+zAS+L
698hXRz7aR9AyokA4TFzUPWgVSLzwcNsgWxfO/2+OiKgk9ABW+U5oFdfnLOmGnb04Jri8SVzQrfc
IOVsU7I5XU08PnW/V1koUD8sXsI3NCM/Pii9H3rwVMoaezfH19i+V3eoqttY7F55S957nhe7FQhj
shy4CrTaxLUq8M9bUplGGBo6CfcPtGv8+SnedwxJPcS/r4EVEP7nZ326Fkw0kNfAFiiufLyWMJlL
jUBpfuxDGKKhdGf87pTklEvBsUqM321KnwewWkM7Xp3mvR7+GPofXbkLMLQo4TZZrUnWc1pVTVcN
yg4uBRJhm6ExN6MApcWqb0igPLn4G8QYnUrtDT4HKefrgm+bUGws+Wb4GdUnVdpbxcusGJ7ZWz8W
NM7AJPJzwBXDCpr71n3UB8UPV5+lBkpD9kKoPCKCP0ezW+V/Cxw+U4wmlCP8mXXhd+BLzQKospBt
Zu0lm85I5rYdSkrAo6R8H6tvKibGfZCfxPXNU97Ya8fEVUhrwFMA3citBW+L/Xg3tz81+Sls/dXa
HpQFzX02pLmJEHFHFbTaJcBLIzm9M1G1VxPRN01fl+3F/BEOFZSDZLdi/VQgOa35lIlUd2vrtpPl
J4U5SKFSRozUDOh5FLIL3SaBg7i0N4DYpArAJnr+uppgpGg4gj46Qav4ioweMZUKM3gp0ZEnfyjG
p5UTMOaag/SDDZ8AAOi6CSQTTYKicLRqJl+LYsTw6f3U8f31nOzLdxF0GsQOhOlMwHEfF9MQpkjM
B7yL1u1Jsu9rZyAtHe0/3x9eX6V+2FER8K6IM8B2F/sLyjnIN/Ss2eG3/vdWO1IvwaGlfilf1Af9
cfyV/OkeypflVbpXH62n8ffwt/qV/pRf4fqY/1UvfGhfo2lDDwrd8ScMYKkKXbnHLzIf9EjXFh7I
BoLKi81iDuNq1jTIVlAhk5b2jgssB6gryKPvJ+OLeoiylsvw7uQkV+hVfpzzqVCwktZ7ovkNBwG6
DZGDsfDawrCnX+CfPY0SvbEvnasVgXVr+Lh1rCEcrW+2KuQ1Lnnmcm5EXaxwZekheOl+dM5ipxvI
Yn9n7+nh+1F+DhppheJbQuywStS/I5P+2RFjQvdugNWzMnQDxNnzYrOqPCLZLEX79WRGX/77K76v
1YvRrUYp8kpPogB6KXXa5nEayGyFx7J4XmLUOuYOegoNUVaOXNNcXZ4W6LR58xYL8wY4U1MU9qqo
YQS7ZVz82IRwZYr7iXoICDhWgNnNm36o3KKhUk0sDqRgZ4xvQlJ7bQyfZWgO64uMFBIRpp4DaoL6
oxPcr0ZDiK5uQCHhQLkVxtHpxX0GNElpn4pBxfyttkujPuEOAI0qvanMJV0dDRbhJZNQA5bfFPOv
gfg+cZmzzNu6173vp+tz8EoOA9CFDIrCAo35j6tQx+ugLLBLOebSvqNABN6JsfSC6U40B+srYJQv
lsMqAwDjlryamuTF1ZKwCKYY7YpVJkuJ3RZ9i9gV0jVkwxwUC8fvB/dF7QvVJtD01L+hj3E2fxxd
2QxmNFpt+fiMWsl+Ocqu/GvEtH2weye6H17in/rVgtu7msHFAqRQs8aFhAASu8jHi0q53Mh4eKf3
mL/Ysd8DZJuPw6v2Xz9v8QovxFdddQRjsVEc0Xf35h/hLUYh4K/VeuFoixH4i43QaxvBcCckvtn9
mxKxZz8KrmRXX8QrcInhisHphdRrXW77QSYbUaKJ9Q3xniQ3dm31vxYMf62fVv6m9ulBt8CpyHdy
vf3+wXxeB0hcrZUPmMwmR8LFc1GaZsmLIGPv24sbDAcO8eYnpd5rW+y6WX98Eutl6H8gpiKv5p0f
n0So9nFv6JkCxsTahgTYMZK3C/glgEp4hlkSBabnpnpeMOsCseYuq6k3nQcThuZSdVdetS9KXWgw
ryWDVZeCo+Xi+Jtx98KGMVzOU+1boRsUd9QPuuYR0Q1N2ya3ISFwsplhmpQ3IV58d4v8U+/38W+F
6Fhyp/haZfPiMawptYquAQA+aorIjl0cduUwaM0QBfqJrTKT//biLkHVEcGF5zHJ/EZhRWD4Ou7X
ioSmzX4FBLjru+NK6IMpw46H8/r3K+P9mv88s0/3dPHM0liv61jszNMsSHtiCXcWlE2S/1EK0Cig
s9oe7aHFFeefS/CrlXokuhW7mG9MOXb06XkBv1JS5t4N1egKkbbpot5eTekXxRnHGGIXGtPVcjO+
GUvnhPGNIT8FVAwWXfdbqgYj4sipiP1DhAIZHnXCcluYoz1Go7s30/YtnPTYxqHidz5NW1n8Lwf3
IYabXK/stkaxJ2y9vkrh2A120N59PzcXy/nT1Fwk4b1S1kaUazpiX7B7o4Nu3uZi5CzZ/ffXuUxt
P11oXTf/nNqaMhYiPiPmSalA7/0x9A5ewo1cdHZPCWsGrADDWf4TLIubGzWUMXRBwW8N8/2M4QxA
spT2UdNT4aoKZ57PdUm6VY5bEamw9Dcmk17bPRjaozHG6Jc5uUln0OLDXkquLHHlIk26HIp+udMg
JCj1taqfkLmxsBjJ0t5JBVaRhFfpJgywIicXyZfebtF/L6rOzXLVy6N7IcqdOr8X0l9mRA4XbIPo
5zKb9jTx5gr7tPbL/r8mBRIy4XAd3E5wsNvx2u1fHM+fbv+yyFAPZdnWvKFGNthx+iPujkbrh8Vv
lVWPDbI7hLwE82FU9mZn4Pcw2qH1NGTPkzHZVCWHm0A48R53Om/CCrzc6jh4t8g/a8WflPJvIfyI
RGFbiJ3T9vu2epSpI8u/GwsQiyF55VpSjJdrB88a2356ydkKEedBCB1Rg48LLDeVPm+MIjuK4qmy
Tqjl5pDd1hzRxHNU0s7D8JT0T8v8Ajm0pCSKkTTf9P0yfy/Mfb4LoIgrAQS3uctlnlWZMeZDidAJ
KluGuDHVGr/ghcoA9obGhNE9oC/hWJsxbdI/7IdunXTQAu9H0rkcRUDjue4bZxTVs9q8SCb87+RG
TAnXHE2evHLaJSpFb7E6wZfrI9JAqXV0diBF3MlI8pS/pz6+7/LRNjuTqPFVMcYNvrMIOb9IwcMY
HkUM7xCNd/raF6szHkQOUeIwHq1YstW7qsm8lX0vT9nRSqRNp7ZuP87HQK4PgoFxc3E36YcW7p5W
qJsg+WXl/4UINXTxjwqE+mQezQJcRtg4SVi6SWqdhnTatfF0Ey+Zadf/1cXiJCjzfz/x6rqH/78n
Hn2kj49/qqEtV0qW3i8PdHzMzZKXaHpuRSqHvwYMyst7C6HFOw2nu8oq7Db0G3SwkhurdCTjfLvo
+0Fyhc14V0CJFP8/ws5rt5Fr69ZPVEDlcFuRmaKydFNQrJxzPf352P5xti0b3RvwhkOLIosrzDnm
CMeYrj8/hNAOJ288Cro7neNlh9M8FMXSH4S9BkFHPaYYRZZ8x3updxXhVqvfwj9cXv+5W5nRIW2j
osKg7J+fq11lqaqHqDwRWHYNWjZlhutdeK66LLhmACl/zHP9iQf/dUD871f+TDYYoyrsFlwkGLQM
Xg8dAdKFrdqY7G5bLJd+/8X9hIH/+m00VuqVygNF/sdxZERrkclFX5wYReRdMI2XJnvMo19YBpX8
olXBwG2Z0yhRNuAWsY9IZLTaL00dXACSkgj6dKgdwIE/PPpfovZ/ram/vbUfR0pUFbg3oHM7xsZ2
pooR1dSdotsFFl0SOWJ7SvEXkC44Fa/DHhhWqjyQzal8qQTZX6QU8jZmpFLjqolhN135YmpkmWrG
XjTjPT2hrRoHcRCx/XvjZFLKbz16rRu/jTlOB8lZDWPfzPFWSL7wkdpfJQtAX+q0J8Z1QPQvdMZu
GZrdVIXnrJDsZVS2RfWnTNKfHOR/fUHXg/dvN3dkDpMa6ZN+iQ/WYKsFHo1eZOyLUzwCNF/qZZ/B
hLUcyxPvoFlUyu2quxwj9EPpCQso2/QhB1YHpyy8+K2BF1heyfn5JcbfXHekeQdGFfUQeuVlW+yZ
uAuH36+xn5O1f32EH0VpYpn9WOamfuyVcmvh+NoWr73ybcW3k3Rv8aag98xM0EKhI4KttBvxSSsC
Y/V0Y6fFl4wLXl8OOl+99oloednqBgiOdtDS5yjaS4aXyjuBAzveS9lnGW/r/k1QLpp0N4rPrbE1
FULb8iDqn6d+Wxt/WKa/psf/XqawYECkKb1/pT/97QtatEGuNL3R0dS+Cc1unBa7r+WtBWSJ0lsn
qjTxi0HfyoPk1y6kLhLJV1toCSKTmcNbpT8u5VM7CHf8iWBdGzvrw1MlFo5iHENN3Cg1+MNVvJfA
h2I+lmOzVxXGk9WoW92sXBn33GiMvUSDuF2R4Z7u6zGz8zpzla63m7iwO/GkRbGz5t9TTFxqSd7c
qyTNJKwJXpsSB0Tm1vpa9uQzQ3Yol7ORN/ek5MyVEnSzwnp/zBHV5ivwZ+gOeLhGnTOmLdjsYodX
JKj5E+qj/jIq/92D/dE39LmuCmojKRifeLG1EcpzaKj7vPc0WNihZ8AoHdPEtZIb8nb4285JY+gj
RDiHumlHIS6fywuj2ypW3SxRPHOSPKN8VpXQieV3FVp5Ijx2Ful0cfgR02asq2TjwpS0pxVvTlEr
3bD5qmHexolfhcfWeI26ryGWtq2se7UkuMmEMIQI56ozXanhZevFnbrRaaKKWPnXNbuZVboH8V7N
U79IL8nTQCSQGp5Gq3dUPd+24QOHmzgyEGKmb5E+UW+l1I8aMFTuzg5AacLTZGDmpbSudpqn2ImB
o+pa9TLzecofSxWTs4Lta9zkykOSPOZSZUsd8HukbONldlv9VereWuEpESdnNUVYekRBKteENVIw
1JM6aViGHOUBE+4F4+F+dZWw3urtuJka0rITJtrFpqQFGGuc/zIL45lbhQ9INPZQB810iMxL1tyE
4307PM7TIbde06K0jRbeN5KUvEydIn+SPqQhPU1diKcuL7U+E30VgbyZCu66MyIkeXLnltQsdQIk
63AsIdOLXnWJFReyk62FflOjIWzd2oJ9GH9r00OFsUQ5jXa+3Fihb6a63SQqwdbiyVhdqwNxFT6u
n6tS+sO6tLtEtGiv8BMXhZJGpnIGZT7H+eCJHDpp/qjLH2vEAZveX1H6tTC8MaEQH77HkKl0Hh2z
6iQjPejTNwlWdU+gFCmP05pgo5/5zVzf4KcO+oeg0O3rLfLKGr7VwC3iSXB4FfzqbYuEYGixaKEK
L1JJL/T6Rz33MyuYFzxgHakl3dBmAl4QIVwGce+HxkbvAyv0WFxSuRETQMw4rEE+TLbpM5QX9Bu5
U9Y7LX8exmN6J2mdQqRF9bXqlWuWOQoIxL4qdYRlukLIrfVhlVkgR7R1ElQOWQ1UFkKHsaygbbKO
5MZcIo+5d69UhBHewaI+zc1wmNAk4jO+nWLIxkZ9TFnWUjL7VqN7UWNtpLA/LX25UaTuvl4P/fCo
tBnMyOLasCdOrEleW01frER3Rm+WEVmaLRdFE1ZQ2PAoRcIR9XKwjJco2ozU6FLdvmXq5OlTZa+x
4Hbh9yi1DKxMG/dfp1gbX6ofr/1awm0sJawVeGNtd6MDu6VQCF6l/rvXk19eMNKQeel18tKmTJ4O
pYRvqaKcxXLiWa5ePeFjXpiTu0r5p4DNUhUVp7FCN641T8x9USxnbjKTpxzPj62GJKPC7FyYNeSQ
ZdC11W5Meicxzt1AZgu5LVa8N+fvLEXdQ72iZIKjw/XqQ5x7rs5Iq2yPBNEuKjReofIHGQikQp0Q
6+7YTpeVxAhL3xHefdSkQM6X07LchF3trBgAq8hkewYts2U6sxQ9jat8axYKLiZ4qS3TYA9kS5eD
E5IPnyatm0UIX9OQEZg5qV5YCdsSG7MF8j+BSU1d7eSlPLUNAfcrRtz8pw78sEo5RaOTaUJyFbZx
Qt/DGhK7N5kKSKzj7WSlZ1J17aJ7Ua4x4kvjtfhnHNviQ28yRxles7p0DDUKstzyQn10i4HZZP9h
ZR+tuDcYqUeS+GxyYqXDupXy10K6b6A8mDlG7Mz0Km4vQcBHzbBrZcTvVXDUsdwZveiWBbM23Iwk
cWPkT3r4uqynBNx9pINegFu14TXFfaKa91ol+UaR+BFhgjXW89a7MZ6j4bSm0aHol0NfuGMG4z9P
SJ29E6jgGvmQhUGXPyzLCdjH6YzRg/AFilQ6bfjcyIo7JhurMj8ipbcjWXXmovcLwkgxeXb1/mJR
NdfIC+sMjjCrJuvVQ1dvMy5oKQv62LB1Jo5i7fy+0PrJnPq/Qut/pciP9jdZpaTSEgy8uR6ULnLa
QrQn0WRk7HfNVlTwlDZLR71yAUbRnrNrpfKn4fwvtudvru1f+M3f6qFCKjtZaqLostaTjSfP7K/1
kcm6ra8v8XIzaLarB/TIVyoHF9HWiGo7etCF66BCSc5r/UR2nDr7bRHIFKrYIOa0Jm+La62b8Run
5tWbg/Yq6anHl0h7VebxT8/xPyEmjIb5H3Johv//rLlDoiqk9jpkmLi67Nl9h119aA6h/aeh/6/5
6L8e1t9+048aJwk5XIjxVI6r6rXwX5fuVksX5Kh31Ur8EvF97NmmWPYmN1GvKLa5rNwCq9sK6qbl
OJdWlQRb3meJsC97TAskqDWN//OCAZqw3mrjo6b3yNeNoNOdXphvZGny6hGZfa758bqdQopR5RJW
EdrX3M5HlQetu4ytnEaRXMZGbXFblRVsYtSv9dtQQXbGeHkVTKcR4kPeiKc+wwuwaNx8faacKczB
E0ICHopyM/bbmV1Dnd9GmqMmUBmey1jzlmTYhHJ0yGSM4hoR/RVYPum+HaegVv/RuPlPX+iPNr6p
B8VaGF4wliJERUidNj7FkqNn6NIYUw/PS0pW2NcftuO1NfvNl/tzJ+C7ZCUI7c1TKvANDLZmQGQU
QkJ8N5o1BdL8aVWfBB7bbU/wzqIG6fQi1l4PFeEP7+QHYeavgwH2pqXKjML/ZcCEMbgctl1dnqT4
jawFOw7JXGBAGk7XnK0xTM5F+Ursyx9pXdp/AUMy3HB6I7yGIAb/cyvlq9AXedmDyFGPFevDJDbB
ECXuFNdgw0DdnOcCK0uWBsj6qsOcctvGDAZWlGqVtUnGgXuG1ewX4p2e3k/iHXoSmQSjLD6pkYKk
Mo90KCRcwTIKeF4iI1kXCV14bjsOONO1LO50bdyIQuqa8yHF560sA8sYwP5K2xJqHFZrCCPFaV0S
2syY7dEEeoiJHW3HXAxep6TnHsBhIk6VPMP4U7Sm2v79d/SfEL0sMdJSGTTqeAL/80ktZahUK6G2
R2kaICfgjpBNjmAW+war8TXFkdKyPCms/XbGfzJvsNWkycdSZq4bRzVKr2NjKs0lxO+kvB8bhnB9
iY2E4Vvtig7AfLekfEuIkFJaGwV92DS3wZA/N3obVBhXkojhpYn8p6X3lznhv7aB8f9vpV/T1b9d
CN0kGAU4p3SRL8XqDINfeYaNigVbQkRqdDiGY7iJ5Ey7GshUYcC66Pc8dLvatflkn2UPxKm9x8uk
CYSX6KygD0xv4uMMuwza6lZFhC1sOhvjN9UOQb0DyY23akBulSI5oXu+QUOduMVbZrnJLguqo4W2
R3DQz7ravXRW0F2jIyZybdsszORsqbRJfUsR1PbxvpN9+dEYbOmcvhSb1XwdjhEBbaFdZfxcfYPM
QgrGg1x6ZgApFcrfdiVnMEEKret7QfvQKruios5eGtLliPAbN0MDH36T3imzRy+zBvJyI4SeSgcY
b0fk3fEtjqqpei4Cwbt6OdTdXhY2akWxOF8mZZ94yvuV4WDalXUYSszk1sMUbXtO5hwx941GJ5zI
nlE8tDcdM5n0VtO/ieVyaXHdRdyK4LM9KrWX9DnNnPKdwGVXbDf94q7ldtaCItvHVLLKs5BRVdKW
bRak6rEbq4EgOv3TvFGefomh0VnSuV17LSf359KuuDeyrSR1do4NHw9fV28ELz1z81QkcEy+Cu3Z
2gzYi4zUXb4g29YiuI1RIhybfOWOOQ4irBBW73TOosieJoD7fWHis7/R550mPijZvWW9iFeMLjyM
ha9OD/Hn0pCKsVVUeBzOl6FusmafGrsese10U98xA8zHT/2+OejD05xvAKBC+XHKHvrH0+JXB3wB
Jae4LxgSAJvzT5V1q3SnPNliHopRVVr2TorLhXLKqQNgbdfy22i9zPb4NJt+j/wZ451ef02iL3wm
+Zx+P/oIxCdbawKp22dByaICfZe48vbCU7Zs2ZyF6NQ+LbjFjMoP5wvNicHLvNeJnzw0EUvfHYyt
NLnCq2rZq2d40vxBA0no5LzhtVGZm7UtR5tYOyvmpRpdq/e4l6sMXN02WdRkmdN3YX0VCK/ahWvd
WS/9fu5g7qcpUZnCaS3sQAS5/CDVHm3fKG8z2AydUx3HjgbVFm5H3n0WmPf6Tf/U79kTMaDLJtQc
mf8nYhMJe/YgkfC8sU7Jbkr36NrL28T02CPzftzjOuyF0l4uV4JYNrHsmYIt0LEK+LQxXcQ1dFN3
dx00qbNwiidct/21ty0HwredXZJLfoZskcaMAnyB5giaxZflxaYPU3D0FM5EeNm9rY5cAyy4nOzb
TXaJx1NKpzXAv7sgoh9wU1f8FI0qhFt1k7zW+UV7Z4gs1W53rYV8Da8DzR34qKh+j6m/qHaGsC5R
be3E9Ni8oVoeB1AFYIA2C5rKmfves6otnqGeJrwomK5I++5qwprrDxwf7Icxdqj8+zs92VXJcytj
+mCpTqPuY2jD0T7VNkZo41nLBDMB0MGKCT6QdkyQkUafMmw9iTn552rct+9QCVbg0Um1o12ho+nz
wpshMGr+5BchSliWWs59a0DW5zBFg5jNwdje5TpW5hEWsO6SKzarJJ/8lMjUtdrqMxhsjcUD26i0
EmdUVkcqnhccM8PPKnX1e0kEA98wWBoRbC+2Pvu66lnC0yzWgMumP7THAUnKNm1Oo0kc6kDX/Uhu
KBerqnxO6u2CX7BcPrQqHfipboMIoUS/QRaYXhrCme/yKXdSfOFkd3mW5HMV7oZ2qyr0d8F0MAAV
m0tOnnT7nWp+xZpHmG+rd4kU29lWf4b8kY12r/mCedfdVNMJeri8+gRnGfJ9o37WCxpOyzEug0XG
pW0FE+PfAH+pafJrNp5ud922k23VX9zDckCwB+p6Lt6bp0FEPNPtrYOk2MN709t0v5PNo0Bm+xX5
nHg3zLYptuevyi1eZl7yAMOrfSgdynek64ZL0zcByO0ZQDONPWjncpu8wSIwL8kpvpfFo/IcPiBh
oLBHdZ8edQ/j9VS9Ri9oaaBdVezKTfIuy9smdxXJN8kYyW7lfmccLULxPnrEYtYdli4QyONT5zaK
81Jsje/5iCR12oZmYJSffCly9Nq+maSprTjhPZCpt3A71Oo+XCLkFL4qMT8gJvylzW/Tr0z3xB7k
2TazxjFyXEBRn1h3E8uKDuRqAlS0br7hCczBLNFIb+RL51GnqT7xloZ1tmxFPsSkwKWvWXScKW9v
pPRGEwLFHl8w4pQk21Jus2xTLWeFM0fmcfe9OwoJlJRLrZ6wF7Nb1U0Hd16C0EMeEjPASG2l9Nvl
ZJ2NhjD5V7ECfQoWxdMeS+GG7O/orstgk9gzYv9L1TLB2rUnc5O4/JmmZJjoxNN5rv1mdakfZI6Y
VvC1+6Jy25RUReS9b1Pix0sAiVHecZfWoG9bho/H9jnGrErC9qGpXZ04xv20LRAg3Sq0L67yMMI+
OoPtC/sOBwriJJxhn1k+snVkwvgWbErYP1/Xt5QfU2VfVg5S/Y1ieNU73715a4h+09y1lbOi77qL
ale8LrXIFWmNW6wQjiXeC81Lw+q90156RjeKxUn7kAZjivLAydsHJsOUr1aCuxBD0esaDZSX0vBk
bhIM73rboOfjixRc4wvYKHPFd8s1CT9We795TA/Ro+UKPuX/eDT5jOJVvjyxnDPsV+Izjgx5MDxF
jWeAv9VB/GWYj/VrefLS/ahLthji6MQh4qyKh3XZht9n3TC/QIzsQTTaIvge7QrBtNc/YGkw53vx
SdiUAWFvYXqUtkvzpFr79Ngf8cF4rm2MD5BOYUEzbLXaVyo/PUKiTILmic/APxX77jOUXYVx5LKb
b4CCo6CHNKFsLRxK0IRpbrozxk1kXKraE+XNKHxaBJJbfpbjWEOdop4mPGcqZsfbsXvVrnYe3zAp
bekRnp6JidImEp9EHwE/Phqx0y0nIjjQcOH1ZHefVuSPx8HyI2PXGURFcDMMJxHUnSVTPQK14R2C
Z1RDjl70wK2GFc8SqNz7k1MbNwrGAb2tUNPjj7GE941k0weNnJxCQSat8wXkzLKpbFXCu5vTR7sV
tP11fie4puhM7/H+KQfTL70FSGWhJKh3MVeCP9xrr5Wj0Md5FRLSyjbvTMz7ihuTJmXGhh+h7Yvu
Ftz73ECZzpjkXCw30JETyLIub5Mvp7y0F8Y7qj06squmDrZdmH84HCiu/hneA/1HO8OpubFejJeZ
GtaLTvNHGXCxd3DfXlphMyd7wo9my1OmY3SuhU2leOq7wTcXOswcxHqDEaWGEakbpfYDKSum5P3S
KrZf5UW/Jdu0E4Nv9flBSTeaE8lOJTlNaDNajc6h9DCGt0Sc22uwAuL1zno63eBjQ667O/WMOXEZ
hOaq4FQPGWP0iszJNzkrCttnJxYxY3uPYF5Y5Dxm95MvNpvZCQZjEx0kywkNO7uRdpgAc6jqtiQg
PRYddYdOMyiRcO+q7/7V2oqih+3h4MAdkTa8bMNpgR8KX4IMn+gYeiibxddI2A2yKxGVtM1Up0DB
vGdtZj73LGaI9V6YnTbgbi7c/JRN9ujl2EDttABhqmrjC35nwQ9f9u187BA5BfEDN3qr3Zi23XMd
7NBSrIZXPqxOjKWv2z8UFJte9URoXXgLWGrWu+guwu/cBeout0az0SYvcfvxhVSgbXIzAwsKH02H
54qIFaqbt/vBFf2FuZM9p6e1dDTlpBqXmnG34EChrO3QX7nrbrTmQVW2rGcGLeZ7VsMt8krNkT47
zKekq+nKiC9MsRXeOr/P0BdTV7/RrM0P0rDpJzvNMN5J30TTzt7xi2FuBR9aslvUVAq1gs2vE1S3
pvSBrh0wyWnYYKJd0+4FfXPIX4HaZdNZmFy70dUahospaz5W9dMEmTI2IPKjvR7ZZOSGdPKmNXgl
PCf8VngsMMaMXvIvrg+R1doom9Eg/GHbGYCjQS3b+RbiF6kj7THvj/pFuDdPOHtI/ohz3ZucfeZs
15hFfBOl+wK7eAfZB5MeEqbz6ny95KXIjb77NAgtFxAvehy6varfV7z/h0UPtNFLzJds8EnyiIld
siOmYju1dsjLuBTZlmFf85p+TDg6FK6G7Jzi37Hu9oRQyNJRxdC+8/JIsdVb7OWa9+glvZ1zLxRx
rt3jpqHMu0HdXK+CzzEjbOQEqDfZ64Om7nJgln2uPbGivsLQJWt3gZna2BzWTfqCt6O7vEGG59c4
1oF/bY/+45DdV+fuhmsPgYbILKg7r4hcHOQx2GgDrrusaHb+jutKD6xtrTn5Mfe0zpdmW6p8pTyM
p/iUh0+LX+8KUrf7b7xA1GONBVn7DF/t99jJLxTpXxCDKRFirBC1K/5U7ulSXExmPOsEKE0HTU7s
xQDZ0Tx5vIWSHafnMW/PrfUqRKeIKlUPB5fxZd12XBsU1tYzx7lUUhTj1rYyyGc8CC0y13d5fdKZ
PH5MDQIi65oRqlSVAy0UrpMzrwdSArqRSAHOlOjWgINQvqKjdiL0rZHBbEBsd431J8Wo+Z/AIqni
Vz0En/mnpEXroyGxEgEOISitBWFUS9sPuTGwvWH42afW6xgHakkR1fsG8Kseem12kplCVco5HZwu
hSgLm2kqBj8faWFqYpBV1WGAKEqfeotuAFG+omzMcvB1pd3HCJQFaAcdZ10JFtw23BA4pKyZwajn
I4dp3iOw0HVb5blVI4X5exJVjsSCLtqbtnw1u9Kd9fook6aqZokna5FbGQN/ncReYkaI7fqUfq3l
5GL5Qs54qMHMzBs/5AWFhYNccPUWooGinnv9Ig+l15DSIiXaLl9DT8jx3WJAWqss/JjREAqtCluq
nGl2x/msYmqG64FZxi6M1GL5NtZfK3ktZFRcHcXwaV6wnQizc2LgozhU57T+mHqcokXVbzGGbCFt
rM18yJcUbYmApCzydWpq6bkRjgN+beU+F6eNxshdBlZcsT/QfLl7vo5VVQJUNPKBUjrHaT618ezV
TDDSOESml0obg5HTY7Zq7EiCgAe3RElBOSQxTV4NthBUJx6RkK87Tb3oNghGT0RZ5g5692qs9J35
chHmIJvJMTCX88qQpxsBwlSgkIl0nfosD+M9WQQJAhZbyx/zvHUbafYisTgKeeKmHLm4Won9Ce8Z
SmlGzLArrmwmRptDceL7NT4neuoF2V+1Gcz8LVcAynCTnHhRdRGpxTAIpTgpl9CZqtSPY7DbG6wg
gt/v9Z9qoL+w7L8t/h8jE6PrpVnsE1TzMm26RLeYHRb8RXBOE+54r/Uce+V4qmjDhzZ220Gx2Zvp
IHplH6zaXaMWTl3DDpNKJ1tSx+w+tPh+Ue96rYa5gX1PBQPBq3n1KdlIxke+HsyOK1n/Eq2HJjmt
eBGO8mwXI0SkwrUEayObrz0FcZW+zSYBLem+Al4wkwqaz1UkSSLnd4KXcAuvgZY/gY1eTbEX97SI
deojTvgTre8KFv/7QPzfCfFj4FElppyJ4aweR8J3QP6a5rtYX+MUjfEADVSB9IKX72wItgyoo2f7
LmeGNG7n7kOqISGJ/BlCGDnC4FiWhYKT8/wHwPsXUft37/HHtLKqVQwHog6Luq7Yanp2EHGLnlmV
HcyG1kyOy4T5IRiVElueWnRHPKacqNcRUq/OKIvBRSvepnQb5r3b9hdc/1VDuUEcEaTvi9ZQ/5Bg
teIrzI8NqjrYSmHczjROovGQz6pbzE+MYdxO+1JW2KrMs1aAn3oVgyRh55IIzTFkwKKa2uOI1zGa
wWQJwbGi56RkmF+bfpWR2YHktiQviSp/pNtc2vn1mtfXirUf9gbJEzvs3n+/B346AP/fHoCOqhN8
ZJGp8c9ZQSyzPXtBzxmJE6SVmmzzFf8Ew09HHSrEclW+yTPBFvrg1vQKnGduxpcOBWhpKOA0NJhS
ZEfrTVFhTBI9XH9mFMFoJLeaZIynscJqCNAoMBLm4M4vNWP9FYlXRdtAnQFb0uAZzGv1OEzZrcDh
KCMhmRHYXl2HcoD+mFKYpn+8iFLjX2VxXGekRX2uDQ1VvRtREBjJAQ8G5P6trSQZ+SPlxhrne/WK
m2TmVqBlG83M1a7DY4jSPdbhv3+QP114/vUgr4Ozv80msqqPOnIgyxP+21OBlRvpINcQxkjtdjOW
4bBXlI5HnOe0DMdRRRhAvbp0fzIC/4sh/e/d8L+v9Mf4RyvXDmMnyzoVyKdV4jsTHJKc9IYVRhRX
LvubCSvO+Akua5Vw8+KMIJm499gGUzQBCs/UmbQiENPx3IEtRg0C8Uu3NdYico5daSo7TjBWeQnn
wyousfbdGJ0jjbFvGfB9Gy8z8IbOT5J+i6ZxlB+vq0Cb9sVy4OyxBVO5EYYnYPnDnHcbbFLliiRI
882IIAhZCDHG4sGMlXtuh6AnezOZh7eSWUecvQ9LG5g1rBEU3bww5lZ+/AImmhnPbco4QZffJ4OO
65KHYIiDo2HB1MleAZi9WL+YU7VXA74XDWFFrStfCSAwF4zJtMV3CB57db2iwLaqHpbC2GfsBL08
ix8yQg8KE1/oOjs0ykCnCw8aYStHsKnQ/BzbHoiyRIUsA/dKCTIjvHqa9kmYRSciEoiMTgeQSKkK
28CMh/5K6CyP3TQwdJMh6htTxgiZFaJAjmMuX9W+BUuFQB2JMbxwlCWEaJLkjNSUVvUWIkJqS8XR
pxVi2Y0FVMM2mrQ9chVi/8QB2Lt+Sto7c31Xph0/MSXKTiHTxHgFknaq6lQtq10xTJMvVby5EYd7
KZqCK9yc1d8tMa86kG1oTn4jGbciCyBOvCxvnuPyQWHZpjBU9dzus5euexio4RHEFhE2XHwGIDfs
TdrkVo7vSuVdzThql8TPRI6w1nYBWJjhr8KXxNQnFWFIPwtJ4cTK6jdgoqaeOnNMMZI8YbdOKaqX
L6IInMFTMqX+A8+Dd2GhdhQf47g8Fe2tWvJcZIGU0XHDvxXhY5fGm06tpzBMKhTzjK7rbrV8I1ou
iQZ0R3gR+KF+msTnxhA8PL6cLnE0+ATjUYy8VM/8Nn9B6E06Bnrg20IORpKnyqy49HK5G9KvpYxe
u3LH1Xvgk1ey5ZU6dCe8FYrpLZOu0TWF/IqD/fs0dnuFRFxoKQlaJi1eNwhJgu3c9hAYrzaG09XO
52lZZMhyeQeBQGtw+kgVrBfKQ5lbOz2T71PmuHRR+SJ+jOYUlFD76hmfV6ncVeLkSRLWyXwvRXUb
AZGtRCp/42VHrjXxHM8W6wF9/UvbMjCZdmnzeI0MWql/QdI74+VqZlB8XnVK0amxsOPn6KAkKcKA
iiypNxl68/FoUfEOJ7quPPou2idRK2yzGe+HfcQXyV5yFIZuNZbokiN0iIM6OGYcEaNyHzFRbMc7
K48vRPhiGrFMT0Re1vXKtYJfafWmkV9VN2llN0a/xflPpxvBjn1TgLg1Kjkj+e1cMhltUsY2D50G
NUTB25Vbp+IF5jwnH0LazyvmwNZ+bvdlawRZA6hCJpeASjLX6O0h5emZ6C1yDtAgeXL2YfZNUOq5
Q2qirakPlYi5K4S6ZRhsItfda87DaOJI+L2ADXU4nvHU48tKNdAXmFizadfxO2VKm0FyU3MnbMlI
57J/CAvetgg8nThrqZ9S9VSoW+Ka6V5DjF4kdygLAKLsRgS00Jdmi+p9GB5xx/KLQiMJnBH7FO/n
9DFS0ptOoYq4MtupKTXiLhLSftlxdbFRhEM4Kru0a51WOnbnBH8rKG8M8YEAZpBwQJbeopUIzKud
1HKQQyUo1SMXr6gUCeiSeKqbAq/M12Li88WOvAD/xsLJ0qtHpQTLLRcrCJNhe33XKudqfatZop2a
jS2ZXjKZgG841nZvOHG94yYP5QJIak2dURpcta5p03ERKAQUYyhrOe4krDGoM/b9iEARvgr5k+2D
JvsJ+gIt249dfLRMvgSLDgcFmM5Pc4GIVugWmPjNU32urwN/VraWkQJg5RujrnfXVzZAdwxH+rOW
5ioR+Xmp/p1Tofzzeo/mkZzyRBQ4PsG2mZmbBSRD2JbiyBeSruiUWPXGDm0UytGXkDmCYQo8mD8x
kGBx/FfT/vf38kPOkmVTmwqLxZXw/zg7s922sS1MPxEBTpvDrUSJmi1Zli37hvDIeZ759P2xLrrP
8QkqQF9UoZCkEoUiudf6R/0usL5KZrhU4TzUkSVzJh6LvSY33A0n0bltnOxVfWWpqPoZgs1VERIZ
rPLRWohHykpTY3SJqDrMTs4pIIvN+uoZn8fOcLNIuIFK55b6pdLBoDBd8UWNUBODcR79aIOkBm+W
l+7j4SeMlYU2YboCTbRHGG6Afry2qQF1wj3TCKga6T5F6E77nd8ihIxoTORl1423TFtPaLo5x+uJ
4oHoue48J8fAG9vA5uiU0wpJJEEtoRW/apw1qf1U1+AQ6oJGpqnZKH7w3NefRotaItynRAMqL4P/
PpbsUFV7sPvPikUu/DTkcWmo36NFgaXebehEINndgzdplkb4PBYHG9vYyJlAB0Yp/HsMIWGpFzwR
UV2uO+7j7DuV3zPawCZm4dsQF04AhFEP6KGHaC0Dr3OZc2TglSrcITpPPFA6cruw+7Eky+m6BFXE
TulPcvTS49szQCUMcmyQKpjefZBjJ28fpu6zS+8FLxghdrFZO5J4k813wSUWAcerYu4VHc9YDuqL
EiLM3kGQMpRyNXZ8I0z3XfccW7gtUJ7bFQ7d4FmzL2b2JgNu6yMctimBKFvqMeG9YotPqxarqAH7
bh4jc1qnCTOhdLQxwsqvCZIe039tlGahesO6ycpLyxGAL2op990mMhXHxC6h+/dRClYzwsEGs9OH
e1/gP4V2qKIDNs91k5NbYHxq3XPK/x7YLD0MUsThhsV7nn943F0SusEiBEQk57FjrNvVCL4N5VlS
3tOISEeEyb4Yj7WmLhPplRo6WVwSAt+aOrtYvfVKv08VhRT9oO3kJvNAT/Kj0T8rWbuIgBly8RaV
7xWsicTCPJzDe5Y+55237pGnG/m5bD/omF+EQEsz2pWRRK301U6osN7DUUprV+DQVIOftoJENmp4
RGqHMUguCPx6DDFSduqPmVK7TrgT2QFzdGoo1qmBFKbJXwgDkakjEuGTH02n0vsmHRl7CbBauSls
wOCYjdqeHL2kJjkduAwBtE648olhMZ5i3y14uygY7kPMiqapOyrWKw9bplkOjocIn9oYfNjI3JUp
WDfz+qR9IZFHLXnsofRlAXFGK3XuNyuExku/vis817lofxByV/zGVnBW/GYvRLctNJRO09qsSeK2
foRMj9OwyHige29Rlm4dVZvafJMFBDU3niE1K8vIntInT3vupBbDC1xWsknryW2AinOUpZoBJRQt
i+wx0zggLOHqY74h8GGt+GvLM7/MCflQOuybfJ8qw9GI/CPj1RMpginupHwCuFP9r6gVu7B6koZ4
RREV/wAV1cCQon8pW9hDRL9F/BLEKGosH90KG6UtfN+pKTUwmhntC99lSX+zVHNXZfJSsD+KZtvL
zXsdYSkOxSpo6/Xch5I/9ph7bJD/afhSqpfC5vFp42NWMaN3a601HytJW6mF6sTQZQksQZJIa1NT
90lWI5LQn7qQhpuCvhiVrKt0SeZbupiIVMATobX8zbnEVs55BQgA0ZFFYF3eseRFo7yN+fFBZrJT
83d+XG3uUTGtdPEzcCTPhZNBHe0jmjtSQlA7/xhSiMdf5R+79gCf2QyOjN9FB/cIWIenF6Lm7O6z
YiYw0cP75V0e5VWn7noEt6r5FuHrbsB0QuWxa97qvnYUqslPYy5tLO9jzNhCUAuFHTUCGEv64dkn
ZlHO3vxE3gzNoSDWqg945zF+GTaZu/WPaLBFzuIELP7YYeDTcoIhGdK3IbeN6esOgeGrVkOUj7EK
gjXG8jS2e0McFeVBZVRNlHsSQgb7bAfeo8oyihVKijQCxShk9bBytguVmTGg6IS2K7IgfO2gRFui
RRaSvpaz14jBt0LBlErGUuKixSbRqMllsq9apy6LGiKDE30qW1wG+nbK7qyjZiih45iLwsAaICjK
0SXtZElh+6NvE79Xavsgj5cFE2tujwezfx5nhi3sXWbWrtdWk0QLykgJEhUKodDeB/s1j8+VqgEJ
hK8pMhxFLndKeY3LYSn732Mb3SK/egz6dRjj+uEOtuBx0t0ghrcIUjGBqR1U+aZUodt7pas3hyqQ
Fg0co6ewMPvPeYperGJtzM2F1t6txnNkH+Jy5ltjV8Hv0zXhimDbs54ProkmVYuyrY/JVe6G18Z4
sKqeKDXfMRvoLc14MePoUjNgtzsymha1dzUkHg60t1lMhVFxTOS7Xz2HzXOPqm2igSG/l7dO+cgA
NXuOksC7jOwTyFNhSabDBGhURpxXDNRGevdwY02TtzQSV27PaNajhAYGL9lI/MSIANXzvnXts9LX
SRo4RWqv7ch4lRbE2hGlUEDmP6oSIQ2YKST8CUQTHs1qUwXPRnA3y34hAZsOjemij51zTxeyT91E
eq4Enji5oWAJeWV+HFtuAZyVijD2stGvNM0/eu2XFjfcxvk5Jo4+bS6dKdZtVz9U2WfdPuswrlZG
N4+IHE2U5DRxG7c62KI4VHq35OEgPiblgOJFnu5irXmhS2wBBLloMmT4HPQlv1xuu50thrWIhy/i
YBZBF++F0d38CgdWJSBFoDcAOdT6AH3YSO/KGN4K6WPoaSsynBwuoqxtlE9gIf0HBX8rv29uEWm2
sleSUNMD58wKK3tFaSz+tdCRY+koJrc14oe5SS9tAmTLGnpNkkzSdxsgO4Fk9PSLKvi9KfYQ+8pA
zEmbvZbLTxT67oNC2oY2cSZDuNZmFqv00efVixJAoYh0R4NCECVFGe2rLiVvXnFlcevh3fvRaduD
6Z9t/5ySOC9Kz7VTHSsW0Zy8kAaP7SUj7Y8EDZv84TkG1zcRzNpw/WIlKaCJ1cmzDhwJHumEFf4O
CzKQxO9OuY0+mBAKcIiesPaWAntzYF9bBEGqoa47Szsp9BB6SL+Vytq3PMIVKuha2FQrYU3v+9eo
D8/UNjHF26x+uFpxHBSZjBTYq+/eoB4x7b76nrW32uJWk7ZkqP2PlWXrMVa2vgYiU4pbBDBGcemq
w4mo+7rb+eKIWnljlhI/ZsOHmxIru+cmhYSHzTdAgg3YfhndJS+K3EqoEaNkUX6yBzj4SMddinxN
JwZJzU5BW7px+o+AoSAiC709upRsMHYRe3ePLlTCraukZDKQ0ihwN0O1T71wCk93hwypoL5oeM2M
lYl34WIr2VYSuNfRhY6UI+Wq7zTkvaE9seSUx5KptYfhaaYNGR+OXUpnYbKw+gmJkn1y0nz9QU3F
ORrbXdRZS+IWUamKcmvEW7brpyHuZQfrMUJS9dajW1KXysiroNSsfTC1OTYT+aAMLTbIdEsh+7qb
2k2ulj9yCoOUaWQfmQ9CGOusGZ6G0STlGzlqTo1ECTfsP9c302YCn9p7lZPj1rwVvfGeKoSFGjwf
8lubpKtRmfn1m9pO2NfMfSMt0Up79TXrsG35OdKJYZljjRx79ZTEyIugwKek3xsd5jJhXzpeYg0P
Y7XQrR+F51Ymr80Dgktl0jHai6yze2EYjgxyakIZvxbdJdhBMusU54fU35XBLX8Kij2mspT+CTE6
8/FRGbNJVFjrnszWXjHPMok4dddh4GO5n5DQ2P2t4HXel6jZjrL+bflvoRyjG/Y2RIAVMq1HBR10
wmyeJ7R+1Zi41iQhn7tVhQcMlTyqAySR7k8/cTzxJyaLycv3DWH6qkqcH7A57YmSHq/DqIGpp46T
HEIkuSWbo4oWgfeR1r+nCcxbItwaVWFmUyIZ+C4I01ufAt/zdRAKCRbyE2erNB1WvTQ6KhbRNkEG
MQaO1fiYUcXat4qX7mB65T6WEidslM0QZJc29V9wJR463X4WcGJWQhJNx1hociHbwnJEnjn2nJGh
IhpscPC1Pz6vw7YNZpCJGSTTFn42m6uTVZds6bTAkVAyakdHZqIDYdRPU4HuQtUdr6B5SL4Op7Em
CpSALSPk4CELgHTwq5nkr+iIqmw/NDyUz6sDMSwL9/CpLxaf7ou7WHzTVPV5PvBj4dY9LM6HZvGS
LF5eFi/u4aVe8+/D2X05H84vB3f+V7ZwOxLN+WF9kSxW7kpfhFvcr8vz4fOfn3D5qW754p5Lh1+W
Fot2rdJJBfBy5V7zTDf6ka8wTo/qOXalR8v5bha1ky28B3mt/Ehu+1Rvp2XtoJTd++R5uMMeGR9u
heYKLFMf49208RcYZVx7GS75rM3KdKdVSdMSe/2C1y16nfph+E4d5KKLaC/t5niHdNu2HE1Lf1yr
V1JXrMNnzv34yIgVYgj5NDsWE2f8Ut4IsNAojekX9nuv8S/9q44gOhxy69p+wemrcmNEMwSo81Ab
B4FrJF9hVfUO2V6s+MVkMixS5DgZJQ6c9WRnyD2IUk6hZ3b3In87F1Fw82sRaSWI8/DVXMqJibuC
yYChlzl4zYj0dDBZpNy+hOL3nCGCJ5DVGYp452VBDm417XUvWOMPWwr5K5D5y2vHYlIeTL/et5Cn
sm0/hZO27ORxr0PZKsmL0lZLvVVn+6kC5yraW9rLm9ajhq57zZGJ902ztspha6BFVUW/KDp4z9x2
ZJwTFmSAlTKUkRA1N+lGwBPDBCjOmh03RM/yfqXCYdf0LiMXgEG2VgHHqRpXvHBtNNgkMs3Vhuk1
JasgmfplMrWu7qW7oL0IHoPRGxYleoC2X6HhQnbSwsP7yJBzY1gOEl7s0XP+UTlE8goIug7QTfCh
BMHcJJiRuWXD2IVIXFX6jngh6NgUrOGtTbnQ7LH99DVPHQD4XZdtY+SSsnTKC3Xvj5YzolZuwBuC
Xne1AKFWVLmh9dNaPLpyszM09IXxzeJ8NuVqPUz4k6vPtjnOV7ZNia3NU6eq9hXh1PNBAw4d8jO9
Mus+p0WT/7TSq0SGhH2quHyjt2ZIQtoYEihH+RcGClv2VlMrH60hPiJBnmFw8ufcsjcRz5P0mxnb
Nrwy1DpepT5YHdsyjp900UA31BEv1i49NIN3CEBsaE+UtW49z/mBEby0GZmTk7ioEi2ng7ZWEg7t
UXWF8uOBw8wZEaHV8jttUFELZQ2kk6usfIJqwt475NhJu7rfmug+jN5ftfT7UOxyaoEGPd73g4SR
Nj41/hfSxGY9hzlVtBmxs5fhCzjIYoK+KGdbiP8UQ0jNOckq84WOdLRCoEvXhkLrSfM4mVwtVrJY
dmOECT66xQAHyFTIj6NOzZ5PWBrwyjzONSAjJlJ53d/VSGgiwW82v9m1AGXoFitv2KK6SJ8TzV6S
bMbRg2+fyVWz4qUu8Was6X8+dcUnqAB/jitBWpVAfnr3WI830mu3VcWnxG+pIOXqp7vNnFsylUP8
qwlpKddhYnavT5lxFJiiPTTpqB2o0Fnk+sUznzMK4NBCK1eJ+mlxbIw7YQdNduY/fIX6l8qpEPel
1jGi/qBM32zjGkSkYPU6xagmiQ+Mx+1dANnbjH6ZepQ6uMdJIoTNBcjGSsP1JOjBFmQoeAhb0OZn
LoYtprozmQIZI4SMIt3+INAjo9VyfBzEVUe2Y/nvfgyTJ3vKsg1rwqwVpy7n40Tbx8ot4qTvmq1p
O2bylIIFJaikuMSJ3h8K9TWJX0YQFnFtJpzzckSMF3AfMJV2COITaauLss0PkfGUjZyRvBpkjDYY
5D2AlCr/HrGLhD1WBcXA0Zo7pqhXTa9sguFjkHBcMxZPdAeaJNrbH7nxzCG+HnOUB+y6ToAcHiOo
mh4J0VNY0KptbgM/jYjK1b2ZORokJXflgqmxzd9jVKBsAE96hbPMdHzTHcH5JvVuifTbxNkK0o+q
NVkog4fpTKwLAhYzvudqJIjGjDHlawSBuNPwVnU6VN2XNMxB291SLlNe7iqY8HvAu6MIykWPbT2B
u9c8b5mzlne4vBRWIjgzM9z4LUhoczPMV3ngvdeFTsbjCo44li2OJhIvSMQPufY/aUkoQmqcg+Sh
h+MNw/gySa8dajP9ucP9Fng3m4Vi6JWFZbSrDJq0Rgrfgt1hMZAElCLVVhVH1BzNkmfpdn5cJLS2
xHmMKEUnGgPkluICVK0GTa1d9dLw38X4MGBmUqVmydUZ4mtIhrDOgDUV19IInJwz0NNfZkUPKSxj
RDRrCIUc45DlSQWIE7lYdEO89yjuiJ7hkQl0UJdeYCEW6R2iM9E77DXcRCpAToT1pLUfuABzDUz0
zg07sNEHNSEUHNN1dKq8K4I4QVGXsQ944RT5PkR8jcXFzzBgy0CAn1r5ZLFGpM3nJPXr+etW6RYM
mp/RO9pdxpyn4bHDmzG+ZZ6yK6ppb8XVWUPbJER+g92Upx+JmdqHzla3luyhDnvOQGOL3ILRruAm
f3KCfHp52tG9QHKBcRohgOpZqodXvBI3fpVb1YRmsi9N5bzZQTT1jNXjtSoevRBJ1PDdlv/gSxWI
L6q6bpapxcwK1Lk5UsFLXEnwMrC9h7N1aBMV9l1mGA6EtCpTm8WpI+zCuuhq40DmHv1Z6SFZj0Z2
rLi9RswABAlLEaGq9hUdyV7jaEsGAxaOc2S6j/IraaDIICEwSFcuUG9EvIbTIlt2PXk8ZLtUJCN6
iUGus7GMIZxriyMV42zOsJP52ymmTdT4tgbJUemRH2kw9fc2d0XSeWj+mDbjcmGQ4Gfx/w7DttJ9
pyLoQqkqR+8q3FJg39GEXYsyQhBf1YfaEgEnyXQ2/eQ7H8OtXIxLz8t2vWmtDHO8yAYpPp6FEoIW
bmHzD1EHKG+yyEL6nYNR9fAZekFmacuqzKZfpJ9ReG8SZV0aHekA/LWqDg8GMkSz2sL8PQkSfinV
5S/eMEL1luzopKtQcoJTD7vh3aSbIjfxyAH0W+VT0ZnEbXn4Fvxd33Dnj7orUrBBgHtiy1Wg7GkK
sVLXREv+zIJGMSIoTGVw/TOs7akddhDu+lcjdohPFnnWPyiqR9QYagaWo2gk08XqOO/N5qRnhSOF
qDDURaR8FcEb9kc9PKa4nQYTGYGk7a0uOXaDtyfem/K4DM0y0YcFO+eH0h+0WffVvfBeWanQtWOK
q4SJlW9+7Uv1ukZ5SkTfXvKXUzi5kpDdoX6OeDqmsV1p8luGJB+V47Kd6wbYgAp73JTG16g/iyq7
EqeUh+HWKAEx5ewxqIPzMHvVg2bWDZokMGJokRw5i/dSfCUq5FBI94rUzgD1S3WIZsr/lLPvJNkx
4+NH9b4yeTLTeq0VvJXoatsF6FDtMdsIENyeoTOwGgQqfLjKB73azshSrll4kIkvmnhzS+CSIyW3
eQmiuRrjag31O8ZvfcesVo/kV1qr/q4k44KAnYVeHz16iVjs8TqWOApf+lZzgvnKsf7W5PnQ25BI
0QaeHtW5USATDXhauHVn2EFOxK5ju6xBehX1feq+G6X4MHHVl4l69PXUUQrxMMm7QqVHHZWXalUH
JkZzfPB6JnVkoQjFPqxWYc6qyA1KkVK92TEWFulS5KlbjSaNSuHWy968yYkNV6NufaKaoufPUO2A
KPViZUiKq4W5qwDbagwOUrxvsn3KzTgZKDipZUq6o98cDLBXq7IftPIWqUT5oQhY+x7CX8cYHd46
XVS+FfGZQLStpHTQhljaCilepj6hw+j7ytjETuNv4lRsFPJv5S52WzbSvFQBuXXaHHGp9D0rLNYF
TlB96rf94P0YLbYuLM1DSQpQ0G/r2J4zO7dJbh6GjCBWi8ouIJmMJo4y5jES5bH1xKn1VNYQ/gHa
tOGhIE8V12YO6nPOeqeuXEmhWNtA4TDv58Gb/5qi6sosFd407h4FYXBel1/VOFmNY7AN+EoMBRQW
fRU0Ck3LZvqWtxjZyoqtHRFGHu104bULuYy3IvRADOpneWgPpbENknQnl/o6Y/rz0Or75s1o0Yjj
Autvg895QTGNFOSunNxEJS5TC9AddWTPysRAUmScx1s1mR5TBDWBuq/nAAfOrJjAnYLdzgJWmTn/
qTv21XgYQdbkad203gf5SZt8roWNInPha4w6FmFjHJ+rYcJ4E0vMZx0Gc/ktyvqlUgVPJbL6oqFR
eWtFN9W/zYnVKRJu1g/iTV3BISBx1eI4Zab7kIdsldvxNoi6gN8a0/cA6WGP2+YxK/e1Pqw8/vQ+
udQpQ8mzmqzIuR6BoIfhVqvfNV5Cg1IQLgH57ACBVntsmguqooDnK43C9x7C3HJzfQKd7VO8GVX0
GvhIPi1lL4L4Wc+49aXAh7lu8VqppJp0kedkIyhOzEqZafVJH64hkbxTWGwlzLhaV9VOQQC316MH
Zrcv0xete9N78CUyCgZuB/HU4KLRRPxsWsWPXSLEGgHsomElc4yZ2oNoQ9bWsF/mur0VEjY1K5B8
RyRKsC4Jj0DIAkhdhlhCIye1Z/m+yhcU9mRnWt1t7Mcn3wAnMPqO12DUHJTRWBZtdyua6NGoxZ2p
lHhnXuZCzY7RFHz6VPuxQL+VjMMTfk6W7wnJIDRB7Z3zSHUbiRS94iMYjpXaXpNc+WdUkIwUHC2m
TiZeo7w++aWG4AltcjwdwqK+Jz76g8JepfhMtcNg4LKzT5qwd2a/QXAyYmJlW1iRFomfIPjp8jd/
CD9BSbcjNp5CyA96KR9ptc/v1BSQcuDvYaFQWv+0uYmEvcFYWK4sbw+F4ybtk4X0UbRwuF247z0B
GidjXPQxzE2U6sL8btJoeiZdMCDK/2cSHhHyPWgZZCTmkWYgBQpdBsmSBm3jPO1Yj23PWwXmcx7d
y8QgMhEhxbR4h8fsdbxsccwrPV/UvEa66dJzH8rA70IkH4mYLjN+NlKJqJnDasi6ZVD6LjkfLhJ+
FIHlS8xhGJbTpq+kA7sRjgifbHSQKJ7vlIVqVqz43SmpvDX3CBFt1kgqlexdTTv/SRgf8xyXNvOF
TpR56V1ai481Hiw+ukATAbWjs1KNOOR6Ru9q7qMKp7MRwlwWPVr+5yKPzsXQ3yRxylNSIhIfGdaA
7Z0/OJyGpUkFTF1wlnAV072CdCRX3gaCHyKIF860RZnXKwX4QBTBtzI22xLXbTfSoMAw5w0Yt0cG
MiEdZ7G5RCwwSiJSup5T31jrxl3vUK6XhJTY9SpVpFuMk8Ir8dU2erbywybBsPgyjaeYpVVHfWLw
foS0Royy5suplY3qvZQjf9lIXYNZOWOln/jmyM2Lxo0X3crq4hvvHpH8UuCYAwuE+izHgRvEKu6P
8SI0QFXA2XJ+IzX+Suk0Z9AxEmNgz2r7Mea0L/C1pn3hyhq2eY397urF00aVijNW/Esw1TRz205U
03pZGyvD+upGc4HQx+koQSdlfY5cijuZtBMqaoqnTq/3ebOzzbui104Q106PbcsS6t6OxzV7JDBV
5BTcOJjgco29kHuwJMmhsjqnn1ZHII5wN08ZQ1Ksk8hml7EeBgRdNvaVLAlWqW1vfRY2mctXKOaD
b/UrD3+ogePL95D3HDWF6XBpYHmxmnNEYgfus4gnFT0kJreh2drSfYBqNT9qPD1md1cMxKDQGFb/
GRLCM+mXyCwWvedSYWekTPNAxBmxCB2+lXvM41N5xB4iRRfq1c6NhT9+28ljGMdO0F34cVCNVV+0
SBrAPJlP5gl+zpYz0DeIHrlyBBTnFewZxFoY2gZiM5XfRDubhVjgyHgYxKuRYTKqG1dCuCJwfKgo
dIfuEbAiRVQcA5yVyXBocmZmgCIxXgyAcJ0RrHobWMLjhEaYmnXfYgpuR2do2W06Ddr/K/LvWnYF
IUK3MuTTYZxeTQ1pikofNgBvB1KIRFnYvDGBPbOWWEw6WKA+fKCXIRi2YD1ZtZliDyfh7Ls4zZJn
rXDSGAZOORYBSECw7KoWxgxV5roCSGHMlpThI9dxxWZ/Kzz7J6j93yRzvwKbZA/0UJ01RjaVaup3
lo4rowhB7z9GDCT4cvlSRgb4SLHXGQyPPhZrE5k1CFPDzlwTViszupAhhvBS5RTsr1rOfagjOgvf
Qv1IqudSYgccGTWTCN+yRdCAt4QdVcNTGv0UyKN6s7sqYbmWcMeooUlyJPkhMTZQ8IBBfozHY9jP
pxjGHwSkBcCkhyRCrM2uvuqFefWR4QQ9zamicilGQ6CIohdh0A00fC7mLMXE+bKrzFMekSeCwmUE
xEnJpEyifMUGtYx0hDByuPaxnhG8qJMDF6PAy266rjiRZ2y7ZJ/pTmMB1EabhDwiysL4//T2x1Kd
SgMBjW/XOC1PWeavRoJZiHNajRlKl1heJtl3AW3orVsmGrt+NNjb5oy1/w93w39KDn/l2LVdx5u3
n9JTaazj8Egrd0rWvL0vBNJflu21Ty9YvAoUcooOmfQXp5Y6m4z+91ayTaAx8qwU+Zf6souAsZVI
Tw5GekJMAmgMYAaZXjy0p1F/gloj1/Wg8JZwKxOTyaJ9StINalz4lMQ7I0HslWV2lDIivnb9fnj9
98vz58QtlUgwQ9YVTf/dFqD2Bs9/HMoXnk8Quvil+YwO1dbYmQ+K470WLxW7AxDfjvefTMr0i/qk
frEp8jDqq2kH5OuEVwjagEXdKT/SnxoBmLX+90/5u1XsH4uK+n8/5f9E68tkenr60NDiJLuo9FH+
ejjPsb7V77T5NeK7kA8a+FbeWI8WhdrJjP5nlwFDZRUUOxULwF8+0R9Vtf/xiX6ZZib6Lskhiwj7
55xQXW2N2ZtMnxgcBvHvHDwOALFLbuZf7ufZEPb7frLkudHOoLzbMH9ZZGQxlWamTNlJApYopzcp
vQgBr/mWz7tCsTT+Wkr6tz/xl2Z3bOw0hBSJDmWDlQUpyrTq2LAluSTrAQA9uzQVWTtLUzprMDJF
REes8az2yYpvoIFx0qcI6PBvJVjzg/NvF+LXO7qRRMHVkdXjQLdjFNxM9YcdxSlIcqPobtGyb5Ce
7pMv1lD8KIlr1G3//R6w5mv9Px/BnKsFZVPWdH2+cv9hnIosKGFdi4pjO47r9ieJSUYBUgT8NPXq
YuecawCplUHAVY7QRzM2rezDPJgfUpbvqEGTg2bTG6RMBOzGIUJAFEQJjt4ptx4j5kA9+9YMneSb
8ZEigB3nyLo62AmhUiSGoSkUIeE98YdiIj7Ey4C4q6QUVjajld1Mr8NgboXnEVRT++8CxRZAGtht
muwroe5yaCFPuU9jd5XC6cVWxXfU84rxNqWFt53wZ08nYt8AxstgxUbx4KXkgE3TAQHJtqG03Iav
62J1Vwzaa1hUTzCRq9rrEetjd+/J0lOcUfdQakduQqLzWmN/VtFEP//71/DH+gbr/30N4pcRUET2
UIJy6UcSwEhqQ2XFNN9wO8BQJPsOA4VtHGuSN1GP1bYLXgWHwvw7dXxkfBGYyeKnf/9Mf3phCS67
zZ1h69wEv04d9JIIZPUpOXkwmP1kEXd8qQuy13mt41EaCKjwETKiFJCUywxYCWAZpcXEkkMimvsg
ffz3T6T+4TH+r0/0yzKc5kNRJH1snksyOqoPFuCARlySzMeNzDOybfC+WBet/6RxpY8W5pIRRH/A
1g36anxKE3OfCxBOGm0Ft+1itkN71/7Ni/inkNL//C5/v96KMLDzshRHcyxWJW/xeNr1ExoBbefZ
uyL+TC26w/9yvPzRlmDbtmEaytxgpv36U22FtllYTONozFtcv23juwgSR6ZAzUMNNRnfHjZlr0mI
rICBoKOqW5X6RdObBdVQS4R7reSqeY11hOLax1I2llqD5nxk7B9vevrQdapDd9FWVT8aDsiQBdSY
rrp/64mfsjM6ttkgUd/zn7JgulbXNVOx5l0n8KjO++lbf/GX++EPV5pzVFMUVZFVTf7d52fUqd62
dmYeFfWg5P0DTplTRnxeWOlLCfMFc5zqgYIL/5hId5UxxTN/fAtaDUwcfnflt7RBl8zhowy6qPwl
zuJPOc7/9fl+HbDmqA6tnurGXISdatW16t183PXwKb2KiRemCqn3MmMm9cR27pz/68n3h9Htvz7B
r7tCmJ02UsOYnGztezDeyuSxAxNCv0Zqq/Xz71+H+YfjDHJHCNUwNFP5n95o9taq8cO+vjCETb7r
F/tprmlbp+W6DOhIWNvlalJZ25ZZg4TPVeHgHBmVbLQGDdMjdJa891ak3OnPKc8oeHS/ql4za4PA
3oCbkZ2yWKMcotGMzMDgx4JdlWi625ShoyOGkJxgdARrqbqeZZJXCT0PPUzSqrW3AV69Zo2iIcrd
mHcALvFymX+hdaoGbLQOhw6Pi69vRn1LWJsv7X31FoLs+DvwgH+/Un+aWLlSlm2oVGzRNfvr4KeE
sCjsiSsVbKESyaLdWEfK/A7pYwWOty6esi+aOqIFC6trntSzvhWrjnrSxfQDaXAIz9U77dEWhp0v
5gSgz7+8w8R8X/waC4SqqKZsCGA23fj1ptVGU0pkY6gvJKlSA6X5kLMoX1Y+KpBu2XurhhjBeI1a
o+M/atIIGVJXPbw4gSOke0BXsFkii1nKiJglJ3qQz7C6kneIlXXdbWdRsJ2vYuIA0QuYm5a/50Tw
w47xgzhgl2QpSK5sWFn2/+HsvHobR9I1/IsIMIdbZckKltt2d/uGcPfYzDnz15+nNAfn2LRgYRc7
wDR2BlMiWVVfesOKEC0Wb1foBdGtBGH9/dcQcWz6rJpqCrVeXcVmYfKs2PbZNEOdZN8pazfCNoJm
YPxiYHf2X6zj6LbChQUMWZusA5avNzSJdYDsgXKiKc22xID2+1UUcalMH4fnUADZGzbOsZNlNM3J
VYeJ6x5mMcsI2FUYnUPpHsM2RiKe+7sGMfT9ohdL5MmipmxYjmGSRiqEoc9pZFMqsLOMOH3AEtLi
5s3v82IB5UdLT9lPAT6h+ga98BunhcTeBhhC5o9gWWHcDhq9hXXcibqRDg7CHgC6vv91116JKdso
3+CsLGOqKnb7hyTXKscu1W0fIhTc0HqXEZOzCsmEtdGsdOkkq9mCKZYn36hzlCvxySSlNg0LuRUD
l/vP60pBFfZIUwT7vl4LnndYAhYb515wttBEBp4uZlPpLaPOS6j/+DEUvoBp6uTzlobd/eV1fHhc
wr2h52l8eVy5MHbm+NRk70ISoS6sPybTB8Nr1oiGrsOw/Akv2sAMKIBvrDt/HTQ8osFc2kBIEgP9
vjfd6JcOemm1zknVD6UQEpqnfzOKab/S1hHKkqUzwLzp7r//bGKjfnkMSzEsDqAOwmTy1ewIu2gP
EsM+b9aknlm0NJ0nV1oQu75faHoBiPfF4Vd0w2Tz6tZk82aV2Wp+pQT7iG4g0r6ds6MXNYu6t/90
HZWvQb4iy4a4+icnMwklWc41OOU5dW6YIkOxJjkABXNDVuTLficb4uLWVe4z/qSZIiv4sAESHZQR
VtjZY71Sd9rKxMg3nqm/xmU4u3HbXDy7P38kljJtWaa/YWn2pb78sJTrAMCJ5Nw7KgSkoVTWWR7C
cEtXieP+NWvaGdl7S8MYQknZWttIkvBfsVYtjbLgKTYOUYX2HKm4h8hJ/cuOBygvyJ408o07YJoI
XV7Jh985OYqtGgyhLevBnn4DAQqVcAaQ9AmzYnfTQ/na++fF26bBASQhlyc7V631WKngw++VMQQS
vwrjF6VdWwjj+bAvOgEwQ6Pd++l54a0rZ1oi8Zx8cXIwcWh0mmGfP31XqZFbjxm27vLazBHApb3R
u0+aWa0uRgHj+KNF6Jhmktcmmx5lHkWDynm0sBWromFpwOBv0V7VPftG+LuIt022iqpgsUcXUaGu
VKfHjGawExnu8DietJl2+mXNXlbKbLuFsb4O1u3MXcV3P4Ptz/3v43z+48c/53CNGsUy+s93goVE
jWPRWSFQKZPcK84giQe0uPcMj8VBJOQzNx8aSppAaPd+f+a/xAA+yKflJk/dmqYV2NWY7BkYetp5
dFcAkWIMDLVnWZ33b+qtqmhqrU4nhxW5Nx1NNhAVmj4gDAAlaxAA2Ptc6bjdsc3HJaovFBkSXJ4n
5NsWeof6TQ/aKmV7tHhHMwrX6gzRYQ3B5ZvpwTQQip9kg3rRHYOXbkwLNU3tOtgk+fD4/PxrXGWz
E9/9wZmvl93ieJRn882ta+nrlU45aCuKTpplUA9PbkBfzQ34wF6I4DjYGm2hQO8slLMgio8weXqY
e5r/Ckx47oClV7HY0p7zBIJG9ZR157hBhqaVd4NQ7O4QZ2YuvYitO6fPlgMsOWipNw6H2HSfz4Ym
izekGLKlfrVdl8skdQD3xnulOtNYwf/SqV6+34lfekyXyIOlOImh7sjGNAvqvTKS7CKK9qNazirz
LISv1OA8DgMSdfS6bDrgZGARbDRdulP918h7MZkgG8bvAYlZL30i8tYoyAiIz/e/7WuoF917zdZg
QFISTT+XzhaUmpLIiHxTAYklPFy+yql1b3hYOl/jACtxKOg7a+IOmBzHsgutOukb88j9WHXFZsjW
g/cekOwLlaQadZ+8hyA+IPBHy1WIKmltuIwUDSc965EGLaI0ebCIfbQIbFqlLrU0s4JqhLaBwgm6
tUInR0J+pLOQpzXrfYRohspQfsT6VyPTDJD4qWr0xtMcWM9SAq4kgepv+3Rl28PcCWwM8+4188EW
4Ep0P4og3YRteBeYP/v4UVHso1D5Qq7MQSUqH94IZEr37HYdgMZs2RcVllADArkMdztLkJNllxL8
UFcQWRHfZ2A3nlAVWBZkbaZGbY7yMeNYq6V3Y5QrjJTBw4NSVZOcNBAl2Prga84vNUq3LVLteYkR
VpIxKkB9xRzPtrJrI/wMgAoEaIJ46tmyCHKQsCMqa7lW5ymz0Jt1jjqtc8R2RlWM1iQNB001Jvd4
hdpF2mu5eURLya8Ocuncn1oHnlMOxgvYQnZsbFCfS2d8bTHyU/onK3qbKzU63fClkiDe0tvvzBun
7EvPR/wsfo4qohx/XYZpHxIis5FqdC/SaF9xyRs6JatyaPS1FRzK7hCr7412SJtkIUF3CnnjTRZu
vj9LV64+hcTPoODRKOGNSQZg5q7ZsfMZzqloXegLRgs1SjDoCn+/zpUshyfVDUfXwfiTz04Wkkrf
VSq95M7C56uAL834LMXNZYd+cxC/eHQGzRc3uXG1X7sqPqyqiVDz4f02eSBpsZrEorxFAAqXC6R0
qAputs6+aMpdviRpsslcxP4aR+uoU6DNtDa2B4skXSTJvY4Mlfp3QI2B6RDL1gByUoo67sWgQFoz
VG+kc9ce1lbQktC4sESS/flhdaRgkS/oYiwY5wgp5gXWHMugQhvu/cbHvLZrPq40+ZhxGyd22MrC
rdrceRuA80twUWt6dvPf6ma4a354i1sWc9fWpDgmGBH0iH7ihH/4lAM0gKxuzHAPiErvD6gT9h5/
3Xi0y4afxFbenqqZohgSNd7nZdRULwOWD0DRYryQPsRw4etql5n6P4UGP8FDN7tDGwbo7Dioqwwk
nw+ntirEROrQVCFo+XSbIGMJSVRyFvBfLSTl5Ai8VY3OK3oI3l+RPyb5wWxzMF8/Y/sxq17QAZyP
GIGqcEjJq4ioCSgfxQZr1s5zxsw0wVLyE5XUogRaAdwCE7xVBBlWZxQrDL5GpF0sJHKAl/rOfTwo
m1gBe4rMVZUcIt27ka1e2290Iy0HgUJ6SNPLyxu6AMtUkyOdnsWYZyhF6xQjg3mi3yhSxYb68lUc
h1SENE0xph8fCd3KxSor2tOQqYMjF4idPzGCHYoDpxmb8O83+JUnU2UKfdp79Pq+ZP1aGBoYu0qh
qIvo88n0e+jBZC50CBpkN9a6srFV0jn7UmJoX9q7XlO5TV12/t7Iz3QuUhWPVEOaae17KWsPif+j
su7H6BXJJNj3C1lbu4jN9TCbk13drktgpHatrBGyy4AWho66qREPC4dxo2slHkPqsQ4MWJ5AWVAW
q59t9ArCe8GEcYGhxP29K9uIAVB0l9Um1octF3Ia70JdXgXmW4ou5VjCUPDXZWBzs73oaA2V2uMA
L8PDSLqAxp6l8gM3qqbVd6K5U0vZpowffBOQF4QwRGTp2zf3Lq4hZIdW75z7Rtlo+bhrzOLBylbG
CKobJ64o2TlMYGLI3Knb3kjmrkUgVbZBMGiKranatKPaNqnfR80Q7eFXai0nBGog00DvTTPOnnuo
nGatIXOVNDeulEuqPNm8nxae3MtWbVap3erJXoa4jyJjWx6kBtWBef+TjxtYK8gnY45qy43YfnUX
czQvpZ3OQ3++ynRdRlfGNIM9SD8VtvGoPtETU6qnm01E8QTTJ0T+BfiBA/JIlifxIEpHx6ok7dKs
hu+h4+z0w35s/cPN7tu1Z4K4R3Fom45Km/TzMyGlp5iDpl2apAgCDyyF4WtQAeG61elXRePly1Ph
BEpaRIfcUPXPazUtZE3Np02Ndq1wWh83XORVgSiGBQ1lLXCTLZx2NNPRv16GAIJSFL+HdUIkrM4Q
eVDDkdj7txBeV9+2Rcqm031E+Ui8ow+R0Ej6Oipa3oHhOHPELgVAHu+4hk4RoOBO335/QV3dv2SI
oLkcmXc/nT9VceBmagoZw2UK5++EWT25Rcj01kZ+3Hwr7Xt84uEOe8jT3lhb7NHpN2DMouka8B+R
v39+1ibotcJIEf/UITpjjIc+YocayZnxpI5OcZWsWoxmmHUhgTNL1P88wjEpVlXF4G1bzqV58uFN
t5pEyxL9kj0ZALstiIUYY8HxvTmHufacH1eafNO0lcOktpnDEHGgeGPJGTAYi3e6eijgWCjyKykA
gCOcLeXollPoF6gEySv3Ituc9yzzPxGiPjynp/dxqRcJ5i76EjF1ywKNN7pgZyj2QXKPpKu+tWhg
ThhoiOtHcKERBa/tMaCJlQO6PtrK6EtomUeh4dPBF2VMbXt7CbucNn7GeFnLmmVTdDf2x7Xr4OMP
n7w2uR5dT3ZlKMkAfYFq+Tu6k0Qv+9Ylrl8pID+9osklHumulzZyGOyF8AVzufOABq0FfR6M9tqO
Nm4TbMzaZ5e2D8My79MjuizHsksWAXNrTA76JF+jHcCcdB5Iw9xG52D4rSfoGcPKEurarhIeiK+N
WS9EDZwz1E6kJx3hLiv2zxEc99FEPyB9UszqWI3OURCbvJud12u3CxUpCTYNJjF+/LwXBl8xRhIP
9jz2INx34K855uTaSn+G4vNfnO+Pq02a337UyBgeyCFjzrX6FFswabhXgm6jDcBs55LVYvC3zqAK
9JHQf7r7fv0vaNXLzlcdpl8qkRKQ4eenVYIuUUubGBmgQYeUIrVog+Jiv5PCYe6jptjR70wCOAAo
u7cImjQqEjj3DsrUziMQfqn+k9lvELJKhDYs0rbW11Y4qS1tEmKL0aGPu5lDp8YsbnUBr30onWtJ
k01aU5oprpQPh1aqNAwdXDXc50zU3b3LiaPe447QAeXfnEdfycDVj6tNLuI6yGB6B26ypzFKV4s+
eC8E+eVdwhlozJfcC26cbfNr/DWopOnVEO8Vgwjw+QGTNhycyjSifaSfQX2G1hlGo4HCNkrTKyWj
99euFMzBu3XEEcqijeYiGmK96aELcAW4jGrBOQ/uUiJ2fh/6EB/1J0kH3UMLm56aJfh4iA77tMfO
TcFf0N5RKCzzN2M3pja8VhRA0PsE0UTpVnVrszEhs4EA6Z5kuFswCxR4Ea4fbaru3UG4Po+eSWZT
WFw9FK2gOcvBn9QHGfmaGXA19PCE6nWc3rLHUO2vPXPxrijDKMTIwfTJ55FVaCW6ksZ4PcvgtYx9
ofVPSVDjWeusIh1Pt046i3cTvNFbXnQ63kVKsUVRZ5dCavU3dtVtqkHHFtzcQ6tswb5YqrRVEFTo
7Wodew9m8RyMTxavgPEUWuSDKmER4kLrwNTL01C8LoBwwD6zIaTJ72WNTKUpoR7EwahpeTA2GhBd
iuJzrEB0hreSRNI/ERpqqocYt33fhc/YcnqzFtZGqL6KkrLEvUaHvKvTORXq3rVS3ykNPO53NfgL
JQPd4+Dgj29pHsAYzOZWYWw783eHkHuFJnuQ3g34NbUqrBAEBUYa05mIYOhOiX97lH/qnrTCmQbO
C/piCAPW3jpA0jxBa0AD/xBG6jqHIyZ6qGMqL2tbR9uP9m+8K+sz+EokW8/dcNKhiSZHU6dNZ6HG
+aDgtUoTMxn/ds1f20NSod156btikelTrWJ33TJUAHChqE/EdrIqm81o65iCha8p6c1oAD0q5gHK
D2GFfoS5SeE/carZ7VJqbPMwXUY4tmARcx83G7Nx1sL6oQEmITGkRFjZxldBvLqY12jiH59oFko0
64aWfBbeoYA3q3vUyAnQBXgyiY7fwHduXGeuILDa2MhBNBq0Q3TDc0dGIstbO+hYC1qj6HKI/V01
MECTeENrtGqtw6CCQSqJa5EcnUpIhkpI31gxIbvUf6UUZ1qpQIXL0/d1oZJB0yLTvGNrQIoUjsTQ
zNCTwag0bpulivMMM7AaXEKba1ix2PDJzGWoRucSP0w/7zYB3Wj6P7EF3lRBtOBi2vvaeA5OQuam
hnaTOcEvT/Cj7X7XeQMN1fFPOQSb313qHTIb4YreXA91soHXCRkEDVbRZHULGG4oQ24SJGV1tOqE
8QMj6EVNsZHaBSkPRkWMfxRkaAQsD7OPnGquVV40lGBQvNyaNHDoH0soC7VmsitzHO081NO4kna6
tLPUnaPu+LPX7CSuLm74rZD+Hpp2XgLy9/p38P/o1D45CgLhNUoj7sZgZJ5T9pcKClxYJ/u/UWoo
6ju3B6XZoveftPDp2EGa/a43r610NmRpmVn1DaDFlU4n4BTVxIWEhJG/Ta6a2uhCrx7qTKSqEfKO
KBrVsyxfC1ORxH2n2engAWjjfoSGJOi7lKbyvdw9fx+5v8YjA4S2JjpPAFgZhH0ODijGu2GnefGP
MkCQbOZyClZITI+YEOr5+vu1rrQOWAyQFMLyjmkbl0j1IdQqZTM4ge/HP7S/jTMnsjx0eBIiOIy0
8sw8jr+/X+8LQEqhRU5aq8uGrTm4g0xCe+P1NrAMbTy39wYa9MsGJaWZSXOPfG9mrNIT7tam9NdE
XSReIg3eb5If0qL56b85wT2SlgApblRCytds4/NPmnz1rmrRxTCjFK9ArsEKx1PaOkQTcQeOqNHY
HAzudgrRcNHoPiIxB5/TkEv1KkI4kRhK12Gw3MX3r+pKccrvElNAACWGCjDv8z7AqcduhjTwf4y/
gvceqi24WPQA4gUqbEdYa009i399v+a1rcdnYWCu2HQ/p4AZomkSeLCUj0mCa8FcNVeyASJqmZRn
E9DprdHJBYXxuQYWYxOgEDaTSApR8Wk+7j7XCGEdlD14+jmA9WZdmPT/aJPNDII0THjsidx1mKzq
PWImcbU4VGg9DOv+n5Z/BbDzPkg21s+if8RHGqQ791C18pp5rO7q6KdR/vXGnziildk7xCsVJ+bs
kau5nSXpCn/2wd4R0zFkTSC2h3++f5X0VPnx04cTwAqTia6m03P//HBR74RyjyOH8OJBIQWqh4YH
OwFrppZobuGlDtfXRQTPQjpYiMxa69597bJ7UIMdgsoZLfE4x2LS/OMmxwDzsrbAAnZl2eNao2GL
+m7H5eCukSqYF9KPwboz83+M7FTjxJ3KClZh8zZ4yvAuISla2foO1opkoim785nrqz5aRohENuFa
OXb1wXbfy4abjV0WOdvBBaMH+XvA+NbDQZ2/e+SgyYgPHdpfxFUyv5AwHUD8UzroWykQyzXGzBpK
ckr6nibvKHIuImLY0GYQTCljzUe7QHNWIpJra0v/FRraqg1orwNBDvsXdhmtlg4xPTGHpcEmc/rq
YFcgEVw2L3WL9ChDY1jcSG4Wq6Bc3qzaJh1rSzY0QBKAc9CpkVW6UJ+/mZbZljSi9bb36Co2HDKw
aaUYYHa3GvFTQMyXpSZ7v4iLrpUNmX5fuWQ3A+1GRcTFr6Jol1b+jqO1AMR/vyknV92/a0JksRn/
cOimkBi3TxovjGzv1Lj3BZJLkrIM+4emeCRMF7eIM1OgxWU1JtOWDCPBYtQ6eUIrM60qRvLqZLvL
HGfr7oGSEZWxOy/Y+GBxLMTIBhmFPhQRHlKsYRGF98pzofuox7yhGaGGCEKcv38F097nv79KA02p
wkKk/zaJQFo8cIjdwkCHE7/g5tJotZo3lOEbPCRg7TAMSNMQNeKzkJSttGYBK48fpGkIJvig8ZPh
2cKjga8zSv+Et/oGk2vj398HhdMEgmmAOJ+EI3uQR3NQa2adKv5dGt7sL3hF2sEzJ0QdoRyl87nV
38gDdFFxfrisvqw6qUjNKu9trbGdu0DaG8VGZjiS9QmaK4jIlDlgISzBbesU4n0W9/EqTvVVZQz5
PCgbDH/hvafdvdn0s3oclqp6tL0HLd7lbg4p2IcA/hyDvxtaGecO99F2MS/pj02dbdCVdnoEQFV8
kcEhp3BPolFZRKHLZakL3RAdJ4ZZqbl7cBlgknCTldJD3OU3SvJptP3fF8BIgWYsGdEUua2XXoaY
ZOIe0Tnw81M2rtsCqYDm3LmvNpIL63QedofoJnnn2o1D0gxbV6bKBaf8+cZBlNhG6tKN9pKGDIZ+
yMpDme7c9kZSOc1yLs9HSusA+WPIDJb48zpO2nh+HhbOEZ4tKC7gts6867aeSpqNyshTYG2E+0aG
zv8v908avEvA1snPfcQhb5xA8UjTvUZj51LQk+NOfwpv2gMk3wbIVb4iKoMTi7/RhcNeufP0fGOl
5rqt3z2EC1MHZbgK4Jro0oHsmW9oPNQJFmT0GsGRfP/DLtffdz9scvsrOcAhH3ud49ivUu+BQaMN
bcvZKOPeYEhanZSAsHefatA37zT9B7Xn979Au3ZBW/Q46FIKusl0Rm8XqeLnY+Ue0bDO3ZOd3TOI
LNPVaGwStGvzuxwaUbbE/uvRgdOtEsnpA4BJP3GPGw0NuQ5REHR8HJQFFPMujBa5texbSiecXjey
/YAFbQ3NhjZQtw3ssxT+YeJprb5/DnOSSF52Gx+YDp7FZJse3ufdNo5eq+aF7J3U4UXR3jzl4Ge4
Sx5kfyWFqDFhV1Mh5Eq2562H7DhgRZnfdTa2W97JsIOZg/2JutHkox89KHgO46Cd7yhpQ9ObBQid
pzQd+q0OawBRjuxY2VsKTFI6CZ+PAhVCKNzwLnHh2UoFNfg5LO9cB8PNlyB6kZDTNg10CjKhq4Zk
TnjyzIOkIHm4MdzjYKBuMYJie8rNuxEyDnbR+gktDr+cNw7CIzfqj2sXgGUK4BDgflmxJ5vOQ9rH
l+k/7GWkzBIQ6vEus15ukkYv2MHPm1vHSFq1QPJQfTnTXFt2kihVJd8+lv0PBWeMutpW4b1p/XLl
jeYgMnWi6EdLK6r/UDDO1XhDfZ8Nh6F8znCSHYM9ePHS/VOA4EB008PB5GDSMhnVx9+NewrqXavs
uEXScSlXj0a0rQOwcwzNs72SP1fQnVW6hXMJGVgAHtgTaNa665d++/j93ruAaL88qMAKgfrHY88S
e/NDUSEbnd8Fci7dQXLHHm/Wmi+xibYf0nBBIa/yXHqCOEe/wXD4fUfPQWwgtaRVbWf0B/3tQG+8
74XssHUBQ9IA4D8hAycM4lVibRzffEjd5Mdaa4MTkv4H01NXsdpsfUigjKED1N9K/juRbtGWHdcQ
v3yEKb5/yq8HjK9pM9MSKFHwf5N43Za9JZm16e+95lVXzzStk+6MrHSLq1OyG9r375f7ei+xHMas
kCjpVsuXWufDO82dLFWKMQ0uKBUD1Ha/Nmv6fk+MiLzixom4DGImX1CxVZnGuEowZtN+/oKx7DZO
OOrN46/ndnXyF5gOtjMECWd/HqTZ9vH3YukuUL+b/crn+x/nAZB8s/n+ea9cxLpYGYABoDdDn/Yp
htGzutLkJ7yEpwdsXU72NlwV8z/j7N6bzV672eYYzPb+bLGJ5+tyfkYQdzv/6y9mT1q4KJab5+9/
z5ULVfweZiECU6k506ZQE4ZjbxhdcwQAxw02QzxD5J/49znHplxl/HnRb2WkvWfJu7lG6ReppjnK
hU/az37T3hWYlmiz/KeMzur7sFKW5kz+mx7V/bBwluYC1/EZ7XX845narelzLmjAHNoZk7m5fYdO
1SPGIQM2jmfrJX3u9uW8Nuf1ujod2yXG48vgRgABGP8lSfj8wJPiIc08xWRCWx/DLZ3Meby/u0Nv
BhaEO29XJKjzfqEstAVyyXN/O67c9elXNnt5fFwd5Hk2E3/k/zsYs8O4OBUQf4LZ6XDq1qtixmcE
0jdzjvY2Wr8hMj2rZ/2uXBJjZvuf/Xwfz/7ulfO4TvbuqVuAhNsi0jQbFuji7nDzWbXLYYGh2My8
S07eadg0G2Qjj8Umu7EJpwwGoijvgGQAiRCKKGMaGsKhlJ0IQcK9jkxX9FPzsOK01sQJta3mOiaL
mL4rcjYv4Iiq9rZ8cOq/lM1p5N24bS4DqcmJJF0DaENaAr7InFw3dlGZuRlAFvGAFJdID3o1wbgi
G4d1nttUTHX/Pib10tTuB+XH4GfuxRwqxXjKy/U7ugE9PeZWcsEARCsDgEOASPaA9kj2WtbUA4C8
FZ5qbjr2zkpXVo+eHV4icWPPOvKX0lfndRTdeMMitk4fywAFBx9D0+l5TTaZEuZ0kfFiuqNVkujn
MjmU3gwp0Ep7+v78XikvgCKbSPoJvAVkKP3zlaYHCHMnfnHhIsJBJ38pzV2kvmMLYC1ReA3QfUJu
ylRu3KVXctpPC08vsrK1gzbyosvN3dn48TCwktcxlwci1LAs3BrF/nyXQDRwmncthSZpvnlqfiO3
njZ+xV6Gh4dsBSUISciFaf0hgsi+XGiW2viCdbFJvHahYuulV6t6uAu8n4P/w6o2ePjY486N7ylJ
0uZnw8xX+201rwRdxFmlAAkFTIgCexkHPi5bqKXfrAPFF5/uCH4cpBkbGtwXRFAd1e7gO51N4rlX
IqxngmUjbQpE6E3veFtbROTBX5YzmQJDyaMDOkXudb0XMnXIbJHvYx4dWu8tjIVqhcJw8KIHi7EI
UY7t5tSfZnUDIXAlhQABSptXlIMC6Pp5S6ZY0Zt5ze2ScZyDlLIAMFgNgO+9Y15kq/XWrW+Uflea
XuyCD2tO7pGot+IyasMYPhK8WqHUvTK7XdKscQrVgjcxj5LVG2fP/Jphf15U/PMPW89NoiiUpTje
s+PZmlsSul57T7PXpn3NInMV40IZYgqELL0OG8Y80I/EL5JpIpxtRrOthvwxg1YPc1vLOw7yAc7F
nWQ+57qgMQgQdEcNphgbwAp2eKTLK2doMAjT56Rejei84dcBkguzTBWYPGCrvvyZyDnyMf0TauwL
RU423Adp2q26GCBp92RG2i7tszmQccQHFTp1eHmOOJj01jJQm5zu/8Fk4YEGDYJMY/XGRcqkVdjM
3IjF144E4QeYoKFAMpn2RDEhlWMXvfi9eDnaWdCEkocAoERy/o8RpZdrAsiKYYs2rMNM4PO3ahos
oFSzivag/9AIkRE5HfziBUC0SwsaZqLbZJuOD+Ln5sYGFnzjnv7afdOJtf+//qRw9T278hrE8vdi
Lo4YVgwoAI0NG+kc8moHWHs47GhChOHx+5WvhSJwDOT0VC1E/UnVIhlGGgdNle/b1FjH1Zon9iGm
KeiHezd43lNuzr8v2YD5JsTY4B1MSs6mLsq4KXUbV40zCNo6P4megr/pUL5xD0m1oZ4u00VI5fKf
V7u83w9LTyJuaASS1Di0u4BdMPdP+jXtHFh4N8LNtSKQdegt6WCINBDon/cRnqeJlLtqti96+8dQ
Rs9i1oz92UxFV0QbQrooPyv/0cgk/LJDvDCExXYVgwhgNJFAA8QHpq3IQwZFRSqXgQWKKiiU0AqW
a5AbRXiEx+CUb3p+DsxgjXXb3HG8hW11JyN6R9U6i1DGBZkQtCa3BkB0112bcX2I+Le+3zqXm3oa
RT4+7OSldqorc4dRodMydQmNQkzVq45tUSJFbW+NrsWnATVhGTW9ah05lyuIywtxzPeeETOopw47
YxsNSs5cXr/mNs5txgGNZkZUNUiVGstpmFoiRKTAlnLshOMSvzEsNABxmCmCNkUwR1G6jjYDRcJw
5xnhMpfzBdQRDEfpAyygGwx0DhJ47XHzK3/kOmnFpSgsFZxN3pYnaB1l8oiAvWDqVniKuOo/VrK1
bdQksV/W2ofI3ep5cuiHF8KUmC11IxqFw1vrqMusOZsW/Qh8b6JSXvqENTfysOigrfLi0+7Iul9h
95q+Zr3y08vlZdLsXP1NbdVt6OqzFhITsUfX1je+Djvty8cxIUEgriBTuE1CXtx0QwAUAtVzbTW0
T/S56GPV5ll4pqKFLl7B9wtOYQz/Hu8PK07inVw2ip6VtkUre6uEe7AS9NLC6GToJ/zXLXdJe8vr
1vQDpW5LP+b75aeyG1+Wn9xkmatJAcRIC03MO7Ko2tpo3hMFxNpv46UXbuntRfZSDv/QUA2ze3m8
d2FljqcMv6LwWETPVXMCvCahDl1t7QpDqGXXiG6TqyyQbBr6f8Zw3RQ/vv/ZUx7l9GfbIjJ8yBIM
tQgjS2skUQsAX6oRndZLij6OrOtZM0VX0YoFjlCd5OaxQ3U4+Ek4crxdiPTzTM7T/cgJ99phPdBQ
6m7CAb52zbk5SdR0mhLiXptEJray5VaiBMtL7pYlBtkzQ0NOZcG81PuhhPdNU93YSVdjEuBwArGA
bFyGRh9eSQJCXUEv0t+n5ZljXppnMJhCdF6/cUauphg2WAfiPtnw9N1Xpp5jXTX6e+6ZHjw8/Tbi
n2Y8ctJmcnwjOFzwo1+OJEMeVpJpFF6aLR+ey8b6b0wKxTqG5S7KcQ0JX6Gftv26sx8L6U4Pf5fS
Vqv1mSo/ZcXdUP6jVY+kJlhiMGkPQnDgBzm8k0sYECfbhA8EOfiEwdYc3JnW3Ed4tnTdrrKf5eBO
Hla1tYjcdxUp/pQW8lpHdbdbW9Gdoj761hkwcJqu9fYemW4tuI/TnZT9E76CLBEik2CAlGBRFc9u
8+46P2Egz/zu0W3oqOIJnbx+fwqupwYocaH/RGbAlfX5FIxGGGkFAIKjYj2lzS+Hy7iz/BOgQQtF
SHtXOL/hsM30bGNJz6P39l8sj3AD2GX0QuDdTZY3qophYqcKHWOGFceB9yJji7TAP/HfSTGgYBWn
mmDpGzeiqCL+29NdASoc5JUAXaGK8fnRsSWNmtYAsA1/qu7emcWhG79k8Orou0Rao1qAPgCGYQD6
mALCz4v1dmUQ+xnWRaT2SkHWbi+/fyO3fpRok33Yqh4fpG1DGFY0fhplzcWEH4evvsIEgCqJ9v/3
y139/rbCdA4oGENoexKtAi+2yq5M+AC4ZFp3vbOBXAwmi53LnB6L20pw6BYpvjA3NVuuXTcf157E
rRbTYdIVRKxR3NeUe8jqZbeyt3GwKuS7zL+vQ3DoKxubs22Sb8lOi/poqtsbb+DaXUTzGbkohiQ0
LCZvXAl6W7V7VbpzywdFwXNP/0OBJSzZ4dA370GRLoDKMJIcwYnK+DtVGzomVvWCKN+Nj3/rp0xe
yJD2iSnB3TlGuNqMwNIf0A0PqE3iOTfVjecW8ePL9v/w3OLrfNhpnTUqiR5F5rEo8YnGqdhkfkP7
wxQ+z+O6dH7XwPTAdJbYyTmmcJK68ROufn/uZJ0op8JEnrz5Go0wF0H4EPbX078SkSThWGchPHHj
Wa/FUmbukJ+EMIrtTI46xnDW0PleefSy51iih4zZCSMUo3lrXCamMrZiOd4Hb98ve/Us01Jy0Piw
0L2arBp2eVYFvmoesccmE4zxtnJ+2+6WOS1ftHJ+f7/c1WYLTDrgZzwpOjCTs5zjR0JpQOsPSDso
WvYvPilzrjIuDwBcNEAoEm6seXUXfVhzsmXVqGuTPgVAZfvuzMVB2H4DR86IOpDeuD1L5TD4a6FD
oUEYuin4pV/bw3QoLEVD7QsI7+c97Cpa5Jk+BCKD1pWBiEkGcJaTU0p3efCTt50rr1qFo84I6Nr6
W2XdndT8V6/9/3/EFNGhp0VdBphoiIRfr/Y2ZQ9TmGIJf0tCFTgeUS/efP/ar14UH5acnBy1LCTH
D1hSQ32kKklQxh1WITruYunwSkrz/XJXu9moKkLuRsTNRBr583sG7ljjI5X4+4ERknpWmUj4uw49
CGASgsoFbN62XqAJ3D66VzeYAxNXcApxB5lsaieAsClDBjjaoN+VNf04DeoJbWFzoelYyK0wAMi7
eS7/wrbk+8e+dj+RF9nIfMCfVi5MlQ83pNsiK5znzSVBsKxzO8YYex/G8LkYbjVKr1YjBGGekrEL
07HJF21dPcZDB4wMzu4p7uawKQKG7VhuHkZGL471Q46o6scMaAiFt/da5SOebt5GbeEOB+i5MwQS
JXs0/NHVV9K279/FtR338feJz/ThXfSSFBtRkrrHur+DuJGRFJMjcpN15tqjZ/b9auLWmMQmTYg5
MoEW+nrTI8U/y127wc7cLJ6RJOLlM2eXbw25r66iySjWyGA/2d+fnylJKl8yMbYUfeJcQjMs20mg
GdLhRoV85d0JLur/rSPixId3p9tVnxpamImGKixYXOgodoCRD9b/kHZey40jWRp+IkTAm1takSIp
r6rSDULVJcF7j6ffLzUx3SwUltyZjZiZ6O6YrgSBNCf/85u9+vPyixN/1B8vjuVIJY/RkzptcI1y
2Uq136UHT91JzRMW+wVub94DlrtO8BGOV37ZzAoRGlvgNpBb4THx+y8Lm9JrGiUKD1K1boJ92r7m
yrGzH4zuykBzZxtLQ8OW3YZYym3h95GKOMkrwDvc69QHX370gx9tJm0QzFMvBL2+65rXK/eDGTor
9jM04QFpoY5i+PP7kDXxWoPV1hB1steu0w658ppKb6qWruLK2FkE6S2k3L+xyuCm64kjLHE0Kfr3
ESPIqBMBQ5RO6X70tFeH4v0qeW1u9p49njnZkyWtd4bQqWlr6826deNllOcUzt87ZHJQXLYe01lH
+NXjcCiV4zEzXjkY5DjeoGxbB2l9rcgSA07nHmoalddlCuXeZIuImqiQI1b1ySoLxItsEIE4iIHb
EnJyumHDVpHJoK//+TaNwuSfcUWRcLa8vG6g4JPgquhgsmLMfC0kXVQ8bNX/+fI6H2pyGJmZbDZ5
Y4eHXv7SvOHr+eES5cqsd5cRsNDl4ebOXWEQZ0PAUlQq18lPU4LSVDIde7wB5p/3IjuY7RAWacnL
rjmK/gQh0J4crQQx/6qB0OyaY1ErkFTZUcxp/VqiVurr0Q8OdMCkdl+ULzIRFNIWtj8sfXz1iLC6
ts5nJ9HZmJNZbVcOpkOAEgcJkRgfU62xEP0sOXAzqGXYAYXuJ9362r7yZQ3x6f6YvWcDTw7gTE9y
9OK4BPbmz2rol5gmsaMJl7pae0HzKNY92vfEureJYpXSnRaTSNZIBPa2G9HlS4xvlfy9NnB8Tt+L
KFwaQ7wMHGk1mPayNDFNUh3ELhhqSSF9BW3bJMOpk4lgRFaqQ5HzaP/kzh52sIiYJ4gTCZIHGdE8
lgRaEo1BOoqfr2jDUc/n2Tct/+BNpHm/8Yxq5xHqC9a2jGgSXpmFU9mOgErxnPtnIkymvZcoXiin
OBLXCEZzlDk1AUL2eERdsGA/Nq0OQepw6DSczVHMctEIIVsqYby0ZOLK4rsMoWuDsLTaqngqxXQE
OCRiTC4A4E05XRW8Hi4tjvTSQL/3GtLr45Am54PPzhHkn0VnYbLuEvmER66HlN88Gsm72rzbpb3J
ammh1D0JxxUx2uXue+Ij5CTgIHD3QTncKhIvNNY0+A6EoFnYxth7vqloUWBSFLNV4/oUuHQAfYgI
BLy12BTU67r1+CTpF2tVVuJd4r23CcypdOunoH54GsjS3guSZT2QALJS77lvGeE7TLkmVjHyMBfZ
zpezbRzoW4k/Fp+P0T+ZbbJT4cG6lbNEq514xoHgrz1tGpb5Iq+dFa7By7H/MFn3yCIeh6jdaNm4
KjLCJb33DvTQ4o3l45tGx5KS2xx+5qH9lwV2TbcE8fcQtHs6tuKvJO2l4tUOWU+YiSPSDjemgZJG
9TeEPBMnPi6laG8VJVmm2TeLSUif1x9fFM87xGa2NW1ycGEkYA3f6KSnJxnaCH8FKPkYeC+jDMJp
mGuI5tvLU+7Lze6P1Sic1SmbgF+mh1vaaiRcmERvafmD4r36sbxEdymsyvQ+umFjWqkeOuZsXcms
N7NYVQj1Qp6fXy28XMUUVD/R6VkJNnXmG6Je5O5rpX6Lyw8WUokPGqZyvJKrrcg5FpcwCOTBkfwr
6tQfMKWU9DPP8Q+SfTQHoo1fS5Rt9k2YLmGaagiOSX+ovvv+xtJzFBdHIa++ZjM2v3nDOxLes5CN
vwiPZ6eim3WF29oyspLgnTcoSAu8LqY/zHq0N5hIrsbgv6g+kf/ApAFsp4kwATyyIveyztW9O197
bCkAOrD2pkEOtHNZj5KaChz58kxRZg8MYRRoOlSi2pSplsmSancjoIerPChZjmDuh5RLyxwJsaI+
PNkxQdtashEqs8sjz9W+uIpAIrMNRfsDOY1p2hhtb/OZuyfVLxjlJS6f6mRvZdckq8b8WDoQLSYS
FASTw0mKYnn0JIvbYV4SxfpRKEcbXFg1pUdDefVxDec6ofkQ6aCgcAk0zA+UpCGUvIcO+xbrgYlv
B+HGdHcVAXYWynbJe3fLTzNoNnFb3rRkqKdUtVrQLgktXDbDi2SRBhjBKBWe4X71MFb44DBzJLrG
ooefee2mtT3E2s6mCn+KjGi/UNZaWCPSR9RbBu9JnizzQBEG07r7JlnEJMk4tVbak9YeXTjal78I
iMDcIc70M4lu4p4wFfXU6phraViDKIYyWn3toW55GEwUgmXhf8r9O16LFonSarmufJr8+mflaGuu
ZbkINUzitbjmc+YKP2BxHAs2SOJVOx/pvSl9ZJGylyJra/njjedLrw3YcISOueBbpFG80wsUDSqs
ndII9l0T35R2dDuoZOzE20EySHlJSWg0/Vur9v8qsmjZxdkKWsOiGsip17EoqFzBVuqwZTSpHEKO
oSaRacXo2zZp1zFfvyHX3YFx7vXdSu6yZ1UhQLRFNjIuzUReY8HQ5NqvWHGWIc5LzotnQ4Mf0Pam
D7H6wxcZHBxYo6vfWOOtidSfv7Hwxwm52W/a0YejhzFv8hDJ5nOPWY2iwUCGFDVGIjfzZWiIOreM
bVeNy9g69oSEcw8zSAo1OxgFdY8G494xXzx9X5tkUHdLnHiD4NO00g+MCJeN/Wpw0MltvfHhhNmp
vJLc9lh47s7Cn8GsNxW+Cu/W+N25J6e2do4eROciXfSFjSfYgf94pkFagb/MsndQzh6uVYIrTYMR
Zd3b6zZFWMTnM6GcSjgRxNGHZwGLlA9uiUEwHtN8n6H6SDEYyxG+1zH/Lk4SBgcFYSFx8Nz9CFwH
qkOHKBYpOl4pMN8hauIhKFFqNOO4Ek4UqGV7zyHvbY2Cw8O4g3qN/39ZRYt64Lb9qimvqndw/Jux
QBOLvtZv3mP5Lz1ukLSuM/3TTr6rDoLE+CXnQaWoXIt/2VCPJsHSXnUEDVsXxkfK6etgboHcthzp
y6VrKyUqKLM2ghCmV6cwfBceHGNPJWO9FhmedYJup76UZo+954Nu5Ts4E2PTblX5lya/iTmUNVuK
+IAfosifvVRtE+jE3nvva5gj33m1TiggqijnOOaUUu5R9or7EV+E1rzXsPLQTGmdms13s2RQCYI4
nF5Tf1EGXL1AInMt3EWsp4D5pgXYg5KKVCy+apTBuY2p4bvPqk6X+tiuDH6fTv3Wqt9UzBvVci9e
WJcmuKCtTEui/XawtWL59XKg5Mj6R8N25VJ8Vtp9niXQjPdQojHEPWh0xZkZEEtH6x5CSWb/8kty
waSPUf+gyPLxdSuGl5plGu1te2MqBUmm7SZpTpnWEz985T4zR4PFwxbCsUmHEdH7BEQwskZPNUKs
D0qDU2If9PvWY4P2ybb3m0VlePcak5VJ5FsYCOMq07HOhPcFZf4ppg0a2j0GMNJawwClJsPJ07wb
CHqrzDTvBgu3kmskgLm+6Nkjq9MUB30Ig0G1glRc+7iBhfhydeljiTfHwK2X/qji5Ld+t7HUtSbT
Nsf0UVsOlrcRc0BqqV6RzqRXfeXmzkCsTGHpmg5CkSkmWPaKRIJ48C9Wp5msMT3xzHvqvSwS7t8d
JuPHhIDqiIUthSuvesKfWXioMC3hMFw+auYgPWo7buWCw6A5kwOZ9PehqAqSddz0VXGPPnev5iip
0MmUo4ao6/Josz9doZxExo0aZ0qXGAdJH3CrDA7ceKyW6b2GRKs7L4N95WfNYl4C7EKMg/gEMffv
WIrp5FbY6010GKqcreMHNkk5Rb+4OQnzPhXGvmL7yz7Wn4U3nY5k13zr2IJ79req9ikmZHJMu4WE
i8QIXHH5Rcxxjb7AuH8/3+S9K6MStHXG8yn+u2zdDxxOfbPv0/gjDsyH0o+eEmRfhIYvwuazTwl1
N9SlXLOVxxtFeS6tYc8eTQW7KTLvRmAMhWNvqBm+kfyJhfhN0eL43ybbof/IaIMPHNCivLraOJud
QDBSHAE8E+InPvl5ea77yVh4JLPa6StXaO6chvWg+ycl/7j6VWdrZBXtGPUx+bPmtH1TJo3hKw7N
BbZzrV73MBUpHzHnEUC0Id0P7Dl98dKn75c/1+wlBFqBjgs1cgBWy++/0lIHX+4CHPjICOCk4Mbr
Lgf1NfCMrU/d1OFxgQFlFij/zYI5G3cCRY5KHvcNLLyDiZadYhlBvRdaa4rkq/S3ORhWFWpuG7gd
GcFkg888udTjkQ/ZyeAyjzEsP7XdOvoVNHp2C/hnmOnVKg/GnoIRqTJNxsBrNjZdr+gIqWcT+1eu
VHM9BPyIgPzos9ho1H//aFKhKrVi4Q8pCJsu9nBLEZWFWfNXxXB1KzXEnjK965+PNwE5oc6Hpj0M
5F35a7M/AtmsFDwQtHdJO+jlS5RVmxbTEZDr2zZyYEmbSz9xFnTLNjLknCaKVmSjYhneHJqGVHK4
+oLd2tXVV8lQA9chXMSZYql+dwDq4u6hDG9RBED9jDN9JUAlwAIjecwcUmDM1eC6K731lh2HR4hR
GUvUAIfq3b+G+n6oT40kA086K1m+sl5mP/LZm5/gbKmfGbTZSLApkrWP+0rqCVpcREojrudXlubs
BoQpvE1EDdDe1HNxNMy2dOo2POh4fmEok6cdga3KvkqkWwkrt46s6CKK1w6kJ2qpVE8VUu0aUO6T
+O2Z3uLxUq0J0bjyYOJH/jEdyI5SuO0SmTOtmOokV4iRAHX+6mZ2705z6xMrEqfHjipVuNhwxsrZ
25AYK6/cprgUc+JfnZbzRyHBaMKqiP1r6pjbuFiy5i3sFBY2myZQYU6FGFrWFvNgy3m2unTjUMoN
2qtSHzxULckDF90MpAO6Gvim7P2QrWvZAbZYDX++nn8eS3zXs4PDG9S0j2K1OGFetx6WJUmSu0G+
SZ+N77W/tqp17a8Ub8uVTpKOw3v1nu4CBN8Z13scuzdxceMkz0Nx26tLrOrIHwUYqTBrQ17ZHORD
7qy7J29j3Ptbk4C7Y/2gmAs9WDTqyuIGc+r3zlF60NbwdXfJE/qYz/w1fLQXwbP5ZLwNvwyu0EuO
5+2wGbKFnC3IIs1PxtK/7Z7Sh+KpecKufSC+mqiUdBGu0+01KS8Ks7lXBGit6goKe6Qsv7+itop7
2sdoDjTll5RTvRLqUlnPYerfteiutFhZoL1cjPUTeSKLwl+R4DGY2lJLnk0ueIN18s2DVTrfR51L
HB5h3XeBQzd1fENM4DdbfSvUYq0RAi0AUbxjRB9EtPv6bMsfTq4n0CryAm4dKnkGtYSnMwR1LDuF
emfEbQwVkRoFUPs+iHbGbIm/TH0MrQDN9aVX5id4seLW6oKUk9fwPcn7x3KAuDrgSybuVaiBqL+6
fh9zBcwr9wYvJbzphEcNkrwNORlMRWRWSrEVUIC4DKMUh2i5ia16JbIxUWhqXIYsajX+GF9+4+a3
4WoVQ40vfNwN5UyhiMYJ21yE2DMRF7L0a1xeSpJ8ukUVGmvJ2A2SvzHq+yZcweAWRlGd0q9Rp9Is
Yeca7GBvCwuzdJ0F3/t/3XUoXQGvuUyT0Gx5x1CjlPfeWC9FSb4iIVRlYy2RwWCMkgSvIrtLlsPP
uH9MtXHtUGILlCkHSyJoheLB56dxV6qCd9V7Eb2TQH33rRSjTjwOOIwDnCBb/a1rAHjYJ3Lp0Uvw
FGuatUVmq5yFm7ZoV8E4bq3sScIKp8AUiyuDBy4wePXKBNLRqxeNg5Bka/5mVPUNBolYUZlkoqS3
cZwtSm6fSqcvhuHjym4o5uofy/1sLk8OY3WUcE7SORLQR8G7ELQbBAQ04WCicH+n+hba2iuDzp4N
mHgIbxybxLrJHpNjsT20SUJbn9DSEo0FNTbEhX/dO3zgm4pMhJTbVfGAzfNY/BqpnvkW9tHrv24D
l5/HED/yz5fw9/NMjZwlKxzaaOC21ch7+g/UjNkqzu9allzXJQc1+CYhvMGzaBGVjxa2FWCx8rAX
tX/c4M+J3tv6wSm41EZlFzjY+8W3gYyzo3Gy0hL1CJBRQqeNP5SW3SCt4s6CY4PL64/KocNXHyrP
v5XDZhERchUAPKAI0+thmeObCMRdH8WkMTx1Jfkn3feXYifut0nSCarA/4FQMjsr4MZopMqpSAQm
17SmSgh3UYTXNA6vahdsQv01VO7NhKaTFr3YRNFmNUr+1l0WznEIwd16fSHyl+CxyrTV8DM086PV
sdzTjTE0G/45VsAmzsI9x13+0ZmUfckX7iXwOh30hiphEY4vtvnCZuNp8bosLMh2+VrXSRVv3Y3R
OS9NCshLg627C5rbEBnOVjqYd+m4s0VywwJ/pV0iNiltW49Afwj6qCIQadWLoq5uPPU4NK9tvYqL
hfZDqW3kf3jMit5dhJQrf9Cd5q1ydp6bc6o1LxLBu4F0qzndna5Uu37M3y5PvdmKDIkecl3T1NF8
/H6U5KGiSFkV+4dAfSiLdhENNdIqMrbNde/eXB5rtu4+G2uy1AcvlZNxFAoanBhwzQU/ZQ8VnRNR
oXJtvep+N8svUGHvyIg9oEBN+Tu+0Zal5xX2KSWOMbG+w9ss2h8qG3j5OagH+rV99eZjDxE9XP6t
8yPDaqBNxn+5Av/+YgNlrItcImRK8dZYHrXeLVR3zNI5RixA9mTFCYtaCXveywPP2MEBHjk6NyPs
SB11yieMja6Wbd/x7/ws5+SjLY/dZzk4KPm8XeRAOdc+DOuoair04JeQTKI6yW7a5EkJfrlGvS4x
Lc23RWBw8NurtjJAQJL/gm+pcfnCjxD/LoPy8/e30ynVUGRhZZ94NWjEVWDhgrPa3RlYqPmnruS+
/paMSFW758vvZ24SQrSywbRkYLYvbfVZeeknJANULZOwtF8S0ekBxKdFwlYA1wCulTASuDyiPreZ
nQ85gULsPvG7JECCj35MSvAWus/TO4h/kbKt3WCh20+K/a5lz9hzQe11JFxOsvzdcw5afeqNfZvd
d92TYT5n1quKtZn1rSrfo+4p8khPrsHJ8VpU7g1551GxDHdRRZg63plvUn13dVp/wTbTk4peIPgp
b5BdY7KGFU3Pw9CpaEApAN96tSNXalXBak9OuYnpN57UA66eSOHRjWsprtlZu3ZygsPJe0eFjhw3
9g5jVVMQlrctjoVgFgS3sizDZeslX5fVRmepGNXSQtiZsGx60191do4B00nqtZtQc/d+8Ffr9Fe+
1JxYRIMSh1IIt1iF+fH7tGRTsrsi02l54sjFUlDu1WDZ3iXIxJYeoZDGuuJEDNCjPl6eI1dHFiX/
2bQkQVxO8A8MD5A/2B6FXq/cZuUnNvoD7Ldoj6U9E9SD73aV9PW/DP5FASY70/gqT84Gx03AtWIl
DYUmJ1MQox68B+SoVnHrbkb5qIMzfCjAnWp37YXPQSMwbwT5+Gvkyc+2eg1P8dIND45dL5QeOwOt
WPXyEfkAdipN80oAFFSoDEf4Ky98rgQ8H3myKEeV2lCuQkloF2r1oJq3rD1ZjzCWUw5IhIbotqEQ
zTwUv8q3Ds5KAOvPsauVmnTrzni/ykCe3ZkUKExAFrr1h5epEmEhYLYj/T9bEw0JYVqhEcnOfgiE
2YqAOsvdXnkNc1dJQrb+HnTyAXRgkN6tEdWC89tkBqWfKnVw9l7R6hD9x+pk0ZONT7p7J7VHaSda
H3Yuba48xuxv16nGOQwE7X/yNeLei1ueIriLBFhTLYLkV5V9CKMyGRhGwq3ejU8xFsPwP8UzoalS
q2MPx8Pu7F1VjgBIyrLNjCsPNkdbByj858EmN4Wo6/y6wbv8kGdcEeiYV9jHh0rKOnkIoOM4fbiR
CWzLYKdDaqLsA9t5Fc7CxvDDpfJzjH6pktfMPUIjg5iG7JVXNwcn4bYJgx87HsHn/X3niBof7zYZ
dijGaX5T7oOopBdpYqtaESMHOJFxoVcOUvnSuS9GkezKASoeBZeMqvfys4iv9MfhYBBNbX3x6abX
GLUc2rEa9PBARquIOXE/W2ULTRUnj8sDzQL+eIj/PdJkoy46Z0ikmDBWCRNEwRghaKTfGPSB2S1B
KSJ4Danhnci2uzzy7FXNpLaCjYN5lPwHYzVTqyYwMlyOc/PJzqJ97R7VBC3M3lx1XMuL7thH7y79
bqf51nZbAjgKvMoazCjS90DtVy7WCYLcaK2U4MEg3gKwwNX7lYB0w3oAvWnXqYuqHOAjI93aQaDo
JkgjOFodTBsCMibj4cFKf7SFBnNhLwyyQH3hgvnRuOvSe8W6FzOPUgeJlIKDZnlDX03iz9LTayv3
y1pj+s3h7+LpSj4u29ZkgaRZ5teGB8yK1HwrYTYvcF2/fvaJVqO/mneUV/qiB8jxkkWDI43jr7uq
XlhBt3DyclEb4SJz5Y2MkqirSeKWyfbZ8wrlQieX4zPIinWGaQo9JEH+SYFgIBoO6L5q7laW5GAz
5S4xDlzrxWvSxEsgdO4S+rLvPizutlWUbUPhsq/ixNMe48hdxt6bX/XEZO1rnP/cpF5og7cqmk6s
4iVLuEqCdeV9pn631GNzBacCLgR+ZONIgpyZbAn0aPufaFSwyyjsF0HetbFTJq2P4lE8ZQSeJKAq
YHlr/GG6d8ANW0pM7pXsXhH5dxrd8B7ebEBH3Pf3FVudBZ4Y5uOJDPOjZqQchy+ln21F8/HyHJ47
+sRWQS9HLKEpAB0Zg+lHSkE/Inh0o7VEHsTwZUXDFLpKmZvx6aXKRoGMbSr14h8iQUvKc3B4wEpa
ELGiLOALrGpP7JhrfKk2vBK2RqKueahVr8tLyNfQPMF9xP/ZIS8Pysfl36/M7VOgpjjYk1DLtXdy
6ClCD2x5aIJxB0WOjSy8Tp5L5RGfBlM7VT/y+rEuXpXi1PvYsJ5cfSeRvFNf6VDMAvCCc0z7EP0X
cX2/79wttxCMXohi5FkWUdQSImfjIkZz5KZppFOq9EcREtMZ5KRl7aajA602+toftIOnlQ0WDe4e
ApNNsHimp7fW1ZvL7HtSZUiH8A9Ne8qPT8fAqyMFaVoT7igOcFe1nTvu6UN/JfDz2kATuCdqNLsw
SrjpBvwsQC8Vj+3US9c0QipsnS9/fvF1pzsWYvi/f9XktY9aHaYcjs4J43bXOEHehFgh1/eXR5mr
aCw6TzIW1Wjwp5ZEaVKOklN7wZ2UfxfAQ0RDDhfyVykRodahdA1HVed+FTW00DFg9/ZFOD6r4TOl
loIxoQzA7XfUiZep96F1JCdhITAWqN32inGTYg8Z9/Ivnft4GtdpBZIoIZdT51ZqDVMfJBJ4OYvB
Uc24IB0ihIj+r/bB5cFmcRWxKmi5MxTslN8XTdlHkebaBgoV6jEQaVgFbKkC8Cd0jKPUqd6+6jJo
GjLi8v/n6OIrnL1lo5NTKxndL/NB2iSEqjjQJQk4wx9J8NIMfjyFKQTsWNpeHnv+Nf/zwyfTNgSq
8902YyOyt2ogItYoIVT5pMIqvDzSLMH7/B1PqqsyjioTrzbg6DZfQZU0aujzxV4c0VXzhuwKCf+O
2WTlxY24pWTJg6SHa4+mCOmYV5brnOGjdv40ogA+e+dF6/iGDpZ2qrJyVdQ/rYQoFe5iJfcEozdv
++qpJ9uFlOMjOmU4usHCELxz6GZ6fOVh5vaO82eZnByG6kJVi+mZQs/J3BR/vPoW4il+Cpc/wdzu
QQywCgiBaQXSw99/c2Z1htXnNChoCITuRsEzvhF9a/1IcesN5qYZm83lIWe5LOdjTuZ2kSmQWQwB
QbhPUrDJOwNsihWmEPaIT6wc7QMzeQ7DX5fHnatGcPQEenYQgClT4kdRjLJXuvhoUuF5+btpdI9C
baZA9wV276z/hmiC4TMLiR+LY9xkctNeTqoAteoB9hxghxydBDlRvZ5/PGdbBSsInMz+ih+SJ6Vx
oJS5GkuKe6rKTdkDYSXf1OBXwK1IG0GRdhHsz0JAHbW3L/VT3znry692bss4e4CvL362cspCdyPf
o/TCILXSqJ+PpE4KXQxXhssjmeKtTQ/V86Emu1PSEYgr9wENG7zBF09uEK5b56NR8CCuutuhexQb
Q5RmN9QRdWeiqioWtJoLushGa9BzrG+c9pfCE5pvQalvs4pcIPi+EBFXuoNVc68tqiBa9dqjgbMn
kZZUQzmYIeTedghv+poSFl8bKbv3uZYrPXa9mXyEyfI4Zr+CMV845kNFHpsTqYtWfy/gvMmDgRgp
oKQnjsfPN3HsLLX8V416zaep1BD3dxMh6OSY32tGjFAAY7de/eqEX359X5aTf7w+A48QuhRYp37d
d8++VF7yj5S6iw5NhgkR7AHvKTC5bCj5wo+rl7rAoa+NTq1j/DWS8Nfr6m2rdRufWLHS8ZZBYq0r
etbcggLcTVyzPjY2GQlVR/Q8qqgCkL9MVuKiMmZIdPB6Gd6y8Zvu/8DSDm5ATf35I0Nd1xI25UYd
uw1dmbZdt4G4lnmLOIAfFDU7SfchBmCJJ0fb6lpaxNyuB+pGbJuBwoa0mN93vbYajdrKcJaDxEBj
gIu9g94i2cXqMxE6VwG3uZ3nfLjJZp427LH4cYJlI49v9zEcUOQR9J0rDAIBWy9/49n99Xw4sVrP
vrEky5VTjkN4GP1HhzmPxWpvP5jJu2xC6FWRK4WvPRT2y8POKs3Oh53sQq1f9/lQKNTWzovF5RU3
w1RpV3Fc31JDqG5wXynmMo++efQoG19+wDBilRdPNrIIrBa94o2Lq8hFEHfSr1ap8YbsbxOpFWDD
qYysFeJdypO12uKr46Sryz9glq5tCkyehCM8DKYuFVLNpbKr0+H5drO6232o94t4sVifnlbh8ld1
ZR+bnxL/jDU5HJo+sGWJLLJDWwjKKrTnAVkGkkg8ExTez+WfNrc/m1xCRYYNlOSvA+RsRuCF3jSG
a5Oaq+zBiWAhgl4BuF81gpi9ap6PNJnqka/4USICCG6P0QLdwaJYPK8f30QMwUlbP27lxdPlnzZb
QwpUmXAOTlucz36f7W2CSWfrdbEIWMAfWNBcUOkJlQg4WB8Q06lTyORiLxJaF7guArOzJBHUUVxb
euLnTbfX84eZYKR5kzppMdDgKPJXJGMGaksT4ztz05HimizKb9gJBPhp7hKyZQUkQwF/tab7ErH9
8RRkddP3JPFA+4Ilzj635CLhAQHHiizPvznyqynv3WFnmT/1lkMGDkCuvtT+bYkuV0YUhdPRkgJ7
wOGyue2S17io10GlgxHRIezTZRq6i1L/npb3nbvU5ac03yv1Y6J7i9S5zzuXVNpb4vAi9bWMnmr3
WxElaHrQMJXbMUZSi6sNyi1X+anav7zuVXbpt+GFxV2KmNMwxcH+s6oexwokSvlm0P7hpJDs1yR8
aoq7wt1i+8FzXjUsFpv8pbc0mTjNIDVEBODlS1MiHm5JK3LihyDb4Fouh0QDbvp02zpLPNMComub
u/baRWt2D+B+iT4AZxYIkr/P3DHRQxpHGt6NvrwM9Ac2AcHmALaCanXVEm1+adJzMzQcKVkvk987
pDg7WAUmaNB6PARF6TqufxjPEVFjOHKztbJhG5Q0QpuSmwBFKmp81OLyvVACCeWaoJYl9ZWbzixI
Zp4912TNOEOXDXWr2aciZ2LcVfo+GBBJ7ZXkxk9v/GAjxwRH0IFJpNVNH92Gyc9Gu7myi4iy8Y/J
8M9DTL+FVOlFpbp6JCxKJBlAvPwU0rScNNc8rXEpHTLE3tZ2IEN8HKJjpsTaAtj28mPMdoFMS3C4
aQo71hfGebZyNd+qvU6N7VNs/7TkU5DC0W0wkpQea+/UDduyvQ+7D1MNdolxrxskVy9xYk82lYPB
uT/cBDJyUpwQuMddebS5kgkN+d+wz+SiqEtumI6WKmyV9iAiyJnoG3OKwHWCpHvV6Wd2OF1Rsamy
BXV4UqERCkQIEIT0g+B94qufv+b+DzVc0aMM6whvrivn8SzcA/3r3wNOufqjZXedLPnuCeMxcNoy
e5DZhkqkgQ7tg9cerhu2fcbKvqbQnzubaWORm4ckGb3t5DbsqXZLWifeSXQjfIi94U8i5DkWBLh0
eXbNvtOzkSbv1CmUwa3G3D0dFfMmtx6b7kbxN86wiNwX9rfLg83C8ee/a1IJ5JE6arkh5yc5/myj
HJ8VVNBI75S+Xfmehem0sRnHaFFmyk2TNKt21Be5j5TTIFQPPnUZE3YSYQD0cfnB5nZdLL/hLulU
//ZUwuOXsqQHCqz43FyrzkFw6Bz96Dv3ifVWQEi8PNos5cEyhYkgOVBCHvD7Ju+GClTAwi9PTfJZ
S/26LI+WK6H/xtHkwwxepHzZ+ke7IMCNVIPsyrSeJWmdDz+5C9SJ2hvVUOJkKChIXQ/HwLkxqqPf
oTUPMDl3j04j2Cb2jRp8ZobB7edoKwQqNm9NMq7KsL+hW6PqIlV07B+k+CrUOftBzt7Q5FyK80GJ
W/gmB8HppgUmzOANGjYA2HX/E3d/j1Tc4iYJ5NV4irsXC4F1gxHhi+gtK7EQdavZlbuAMVfIgTFz
TdYs8T+T7a6wwtIYSmGFBGdTUn/Vsf6KRtp3YHgb6qKvknvNU9ej4SxzjdBgXYSytpumJlSCtM+o
excdQxrVNyPJ8H25d7VhKYFuxsYi704mcno/O7X9XwPGKWa+aKSPPqIkDXDPNPBAxnkjgXdtctnO
4njVaaSGBkT/cBIXjUPJpGK2mW7KyF0XZMOJ9q4w74K1kwXtQk3KdQ0fMK82se7CbU43nT0ukOlc
nt3zn+6ftyRO1bPjqgwdz+aqFx3sMl50eM4aEkw+fVtR2dlJvILJfHnA2WIB21ENk13huDo9FzIn
RakQI6lCSiT8XVKMXLK1otYL2fvAWB9xJY0IfUsTtQ0/UGjDtBPzBKH0//NJJgu7TGNDLopEOlkG
ee+DvpK9706vkpl4F4ffRUIvtn6h+4RacGXkDtqnN4yfbQor3EvylytPMweLnb+XyTpvjBzXJQzK
MM3cVxEYhnJscY8z3lp5L0hd8qukoIpcNLkIMfKuni2zoIMIxMGuzAFlneZWoooMs2EQnmXRJtB+
UB+MINbtDematv4LDD9LzSslyezeCp0LiYkj09ucLlIjLrvYrQ2Skby1ObzF0p7wR66BWGzRMEmr
z+6eJm8Td6ursb9zM/986MnMT5qqdAsJt1ZWOtJenD2igGS1bIssEvbg5a87VyKcDzYBC3zLNWOj
b7AWNwPBT/KyAxOL9s/1CISvBTQthM/HmkxrycmMkmhZuuhlTFgs+ePGLidc2IfJ6t7rIcT8pWU3
a0E1isJq7xE2usLNDGzbad9bY+MY7hJ4HX+QGqMNTr7l4NZLWUJfGUVLjbUo7LwcIvGG8RvbPcFJ
vL3CLBf3wokowdTDx5FBOE9kzhHSps2t3fG1PboxQV0RCJECo6jwu4cqbtY4SezhERuIHWvcGDyk
OEn7ij630R4ixD6WfqcGwfNgfzG/dWwUYq1awMRaK3iyxAGIJFne7U3rxPCk93H9VnTtih71qs7r
Oxusrg1BTexiExrqNnVfB9l5skB1Hf8+XDrSNau6+ZkFPKuBQMGamNwKO1MJDKuhIyPcJLRPAyEB
+oUVgCFxVt+vAurq3ElnQxwnYY3VS63w+x4+1gRxpqVgSBM/n0gfJiG+/k/xpiMg2czXFraHCQ10
hXA9GEjA18THcyPWSUZciaJg3OYEfXe7tk6Wdv7NM96a9kO+lkU1v9jPnnNSJgS+0XWKntgnTfMX
umffD4Zx1CppydckDaQYgkWeOLu4t4mKeuqzdJVxWF5ZiOJl/LE6kPPCZBQGCtPiUafhLfUukbOC
C/RlrEeTw9tDAeIqpMGtEYYgMT4GdAwgGPBemlMg/Q9n37XbuLJt+0UEmMNrVTEqR8t6IRyZM8X0
9XfQ+2VZFlq4B7uxthttmyJZaY45QsMQDpNNDXDx7oeLosAUpINEYLid53IfWT4RdCSgG6GxUMo8
C8rXEGaTtyqjdVw7M5UHRzJd3PIwFWJZg4jeAAZ1gcQ03H2Izb/XvmJ1zZXLAPMm6JCT0sNNFhoU
hNRA7eDn1xFut6jUZpuvebrApAW7s4pIwVKb3JkzBROjsXlvJJlIwRuQQeS8xO0n7EV8Pjqk8Trh
K7OE80cLgmgEFUuk/V82d3hAwZoBEVZzjNXvoRipiPq7cWh6ZpK6TOQddH7o1Ynwuay54wAtcZ6+
zeydaLavAUUSOr0cZDMR3FWsExmm6r9f90NEGK5UBiLeVNhi3UfvGUOrT9GQFkuJy7Y+ljhuPpcl
oE6hxp4rB66AZ7AGHwQRhngFfJtB0GvM2ihpxaPvJJ0mw4N5mR4kT4gsD3t+//1od3sCp0dSgEVJ
X/NCgQLmg089UXDSfqv6+6zbYVjAUjhNXSNdJ8k+eYraPNIa/Pf6d/tEn3Cd0PLYACt+ZGDE8dy3
iLM4BjCEJ+irhohqg6/lkxcyH7vv558B7xeIRuBT+sfsga8yv8omBUo1cTcz7DBIstFD9KTEz97s
IJ7m9Rfkw/++7KP9979XvVt62kHSm0IRw+XQ2mG8r9UVhkKfXdNnKMSjtRjZuUgvF0SwbO8lNbAm
q3lYz3ML3B7uC4Sam+FCLfnv23lIajUgxAJNTsHQvne0iyAETgWodtYMfvOu3F3rtKIIy8CKABdM
bXawKLvXJyXVo33tPxf9Ea/8p1aIEqGRpxEmwDPxP3kDeuR3NC6/MYnVZ2Xvs2vdnc5uUe7fsrar
1wh4zhGVOvhI90PatA1lK+j+Tx7nI1zlv3d2NxW1cdDVQTT8NbQpQI/i8nXyd6D4CcU1jl5nYn/d
TsRAonooogUKfTiyKfXKm0/EiR+wUAfcgUyDf3+sh4NWA/USxwhN5e8d3IokFAcjVf11Ma1gAPmJ
sziCYJIg/HqK9Ty71N26rfZpIqWFES2bDELk9bww4t3Cq1mANPvfd/VwhsC2GrC5DlWXdLfsVFkt
lYkslOuiPyXJd1xDz1XsnnqRPHil2ORh6qACkZOBP/7eiVQ4QQ/GXNgClIN3RA1RKjZhLGtC6JU4
0j53JnpwY3PuOqgNsLvEnd0NopsB81qErJdr9GjHYNfGuxqSpWde1w/eFKy/QSkHqKHClOhuYhSw
GJQn0Bvm9dNvztCrz+5lwiwa//d7Eh7sD9gzIXlGaAe4ife+TugBCkCzy3Q9wASw3CAEy7+tpNoa
6uX0pmvWfE55cknx7+bw65J3N9fHYjtN4pCtO/2kKq9jmR3UbABte5dy2zBCBxw5ykJAgYO6qVQ9
u/yjMYM+hjj7bWjwmJ7//T8LXI3VDfxMtD4vOXP3OXnZRGT7Zb9w7o16Pdmdn9zuoyeMlHX0CRDB
jGrhbtb1QcLptZBU6xz6abHSqBGPtGgrgrtFpS8j/+cGOQs6jv++8M9QvNuEEf6CPpKCF4tYvruh
GoaFVBSyX65DGDBUiJRD239hJEA2xnB08wps6n4tNM13FUwrXYKgv7jO59uY900/KDB1b2zQMpur
4SbxkWguwhC3vRSbYT+t8lJl+Vhbsa+ArjSZeowQPiGnTTZ7j/mVbsJQSi9GGkFEXjYQ1OO8Cr3Y
zILHR0nnKMYJgdkKb5hVNDn/vndswg8G2bxlzpMVJdO9hK0X4yHnU7FYp1zCjMYsRSIdwDa6Bmvj
EJ2B+pCWiXZ/5T6kJbwz1fSg+kDC8tAKQoUkcr/to/Co8Vt/1ecLKTD5Au0lOsOMIGghMhMH/Wvz
nfsEZhaQYABt7IDoAWOysZr2b0NHYoCHJamQ/glOEe8iP1ISURPTsIPHBYGfZNSQOKNyxibDnkQG
ewZDhPcIrRG1bpjIgYDjSymaGgxpFKiETVgtc5IjLCCLXetLIUCjOj3AlpCjNTQLlZntdFfaNxff
zd+NVUuyVfu+L99jgSarQKU6HgSJ6As87cir+slvFNN3qy+/JPgOcKkS9JJhbOJldmKXjsKfbq/g
XWNwdvBLHKGncHOlMSUpcMeAt0W5O8uBBDdFFHKwJSD9VvN8vicVHzs3HaKIhDVjYmvlqYAXSQzk
Md3NrQIeJsRdYgcxBCtkKjPzBo+sW/hsnj+cd6qMGANMc3Am7+a55ot10xfw8M59xIrAmQ2HQWSa
QbkBsKmEtTta1c/VDQ+viowv0J9hxvKnFIl4oeElyQ83OGGAMII4gCzj0IH8uA0LeAF3oUanp/qF
Rx45YIxA2A7vaOy696Odj4JQ1rsONjTwqsvhCQglRwZt0CApDuxgZ0c7kC18zD2pAddugv1KDM9o
bhFieNVwUQUmB2+WHxvR1oCy8QZvy4MIue4s4oXr6mIYZTcG0QcV8exfgD6cpeZ7sAlhjJKYfqgR
HVQATIUwqSwtOU4wxYVPB/IcSS5BDjOWJmJAQDpEAQKH0dljE+bnfW1xSUduOjhH4lJGgSwCxGgK
awaTZsNXTujtWTs1hwDMEH+MpjjAqByJgRr6vsWIfqrkm7NtrV6u/H6nl8tQh9UNhmQEk1QZVAj0
iEV4xc/DADY0XD+dcK6dfxn+BsbTTFjmo3cZlrFFYsuYvHOI1EyrBQYGx5H5NBHt4LgCMnk2u7DC
Owr6y1p4m+XJcAxAE3BIM6Rhr2bGil+DiRHCWyN6k8olHw4WmDashyOMb5RIPv+fc2CIur4Pdaqk
IUU3DbogFQhFCjZMCssakauWs84Bqk8ePovwdJXOEHYBxZ9lg/C4nRH0GWrw84kljc1LAPturQWX
Fvhm8WjFxga8i1SFwHVm9ppJYQD2Phv2qEiUHSDmhesMCHyIFqiHGAmgKkvwNLvB1XpTThVEzzsS
HFVhKj7HgwMobcpyzvY1IwPxQyLV92XO/azlcwshkqo9whhi3FMC750qAVWzgRESnH7moN4nS/uD
2lLBFBI09DOQVfKH8J9r+S2dBfuqMHu0JFhRwC4lwewpivfSwveDC7644MmW8mhH+XXd+Vjz69zA
66NSc8V6SDKnDfg9J7YgHShnbJt9MXmwvmJiHAOCvPoJYAYYK3VTBjOFVXzbRdjm9EiFzxvtB2TB
DmZVDKdCNPC4JavHaUdLJjoZHe5ixMD8xLiCLpPBB9tSGhwPwoHqTQmV3LjhgsFMi3ZZ97FXlTs1
1LBdnwu/snThCwFczlSeu0G5yOJWHaqQSBF/hTX0IY5yJ4u1y3ymQoIBg+EP8Qfj5d/v56f4vTt2
4DmpKsR/IvA37e5MjhUorCMR7nY4k2sx9HMzmRJjDe/J6GgnlmYlIwG16HdSDH6t0S7HEYIlGDD7
rjgB7uqwXMP/P2r02SsRRpTAZ3xMXh0m0KPypPM6f5p/fdq7XSJopQZpD2oMHzAwr20g5AZkhGhL
FWiFQCz574fz4Fz/32dzDxrXSZ3X8JVV1yHQsXKBHtRNcyDrgvvLvy/04JCLkxP2hJnlBsuRu9sa
QWYCvAnTj1pcJtw6Ei5QG6HRFZQbYMFP1UaPniJCTWf/f2y1UMP+nhtxWPGZXxQFnqKHChk0VsTB
wksLMPjTHPlHtybws4eLgLsABvn7WjU23jRuu3yd51desAZwAfgRdGjdFYZdEZd28WREPzhKogRD
H3Me0hD6zlv+fyY+CPtcXUxdCWqAyd3skjtxw7UpnlRiPwTI+5EIth8c2AAqyeKfyjIIDSMG02I5
73czfwu2D2Il2bPfd1DVroItFY6UXPgNPwQIP+bgCuxQY56QUKrtLG9OOMfOlrx18d3qnBMZR/g4
LFokh8sQ7HRo7uVDDbngM//MR91eBQ8Img1k0WPY3VV0XcODgzjmqOjAvO84wG4aG4TBK9WByFrM
hHEwEz6g8BaCHFajI6ebSSPaWKGAYRnV6CAod/vvGfD4Q6kQviE+CxzLe8JpiCMaQgoBZAlqapU+
WmOtaIrgJQzLAClCUYZI5Ibm9T4segurAGlCc+y+p3aO9avUJ6/34agFXqgL0KmBRjjvav8ZRKov
+VJbySXYYSslfItGaKB9JoRUgiQCbyaSn7WaH85J4Af6nPYLkH5ei/5zRUlpuEJX83It1V4ofyWV
YPWJm/Be23kgTsYKT9ompXoNVy+knRiu2oE+iLyh4Fu6uQPn/vt9PHoAoJ3LQIMRQAxI8/fHUXM5
VhLd5xAF4EGuFnAjhQ0ILWA5HNpS2IPb+WRp/4ttQKKKETn7J6MO0O7lAzh4Q8MEnt4KMda03cIi
2xzM0Kks7smy/tcFB4FRcMsSQIFDKxBz4PfN8U2LSPpa4Y6lQbRNW4Ora7ajJX2I3xkU7lYXkvjg
S+S2mxxMUmmVn2uv3Ru7bIl+6KAQtG1eiyNcjqrt7D157OzcTCzOVdf8/t/v4S+/FJ91DoyAuGpm
zNyntYh6CDPrTJePCblkZLUSyGavMpkt6Skmzm73DO+R/wzE+YLoBGh4RHgX/N2C3Wu10GuxmG0T
OGYrBGkAY4iuDLtVFEfbamAITcllijo5aMCOZBrq2/F1QrMASEVM4jNKRzgbIMQhgLWdjiYzzZbK
LhPRQCMlfCug1YcgSKIdztSsPMVXY3t7idHXQWWqwd0S7hYg81Dp+ORJPrgxGb1FtGNBB5QhHf/9
1qFC1IOam/pNcJ6OkQe3lL3iQm4rn3MXQgE6OIrP1J5oCK/4EnIYGdJ4z988nYNPAQFbuo4gLCKh
LWv/v9s/DBSF2eUMLHGEl/6cZf8z96NsuiWaUk0LuXm/1edewjH5Xe9oCb8FYQKD+Fmr4k/Ddb7g
7AYNFy+4fYh379gojQplfzAscmWP9mqNkI26TGiDqA+Yiqf1i+hvRrza3KwTwBCwwg5lCQkg9r9f
yV82Iz4HtmhRwl4NzO2+E4h8o6jx1TJeqoaZ+GvdDlVn1DKKwzWEZm7WjUypXypw4pMaA4RDdWdm
QOFwKJJvT+ggf0/C+DDYgHBYga/AbKj3e3zkUaI1mlgoxwu7riSWW0drvycaNYlJ15XlOLntLJ76
5eKX/jpG4KIa2gjzhPv57++L6mrf1ZkiR0uAXmD3YCQwuZ3dolQjx1L7hD4K+cbf6wF6R14ftGoA
PO7f/KQnY17x9XjseRulC7DDoF0irUCSqNqDWEUk2PZ/Kx8awddIhKiwsKVO1ViAwODZW0zmFJoA
EAfgoCJBrms5WpPA+hHznKQIecTvlK3CN5VDCnsT2KoPoDmiwPSSYAX5UtqR7mbD7lePXRyHpI/Z
QRa1/bd0qd6yvfzWHsSCSi89QjEAkrVk7F0YaOMwVSubSQWXlFU0OxU4kSSLbLSrBEklc4hTmJNq
tBOFTQKdfJYk21w0QY4VRy+HGW5kAXYDqFmdKoVpAp0jmJAgUNsG2JgclEKe0cE4zylFxFjoSIp2
4CUF9SyUtPhTzAa8wBuYCMfH0SsCmFqumoC2Ca3BChuomoBKT2RlrfYIhPHw/WJic912gEvfosD0
uYyy53vtMsVdIwiMlG7nphacblYbaQM5C82w14QW1tg1MmMWrVOatakf0/kBIDOPVqKV60gPAwJL
UktzMqcBQyLeVHMQEI0/gsW8LH92Iin29Wd/Ht/AzFEuXYHwGVovB9ZgfdO3V8Cj5jv4D84mR07a
EaZsbkRqR3YL+s5TrPf5UvYAGJHOMehF29zMa4Svc9hJUVTIDD2AVWMODGoKT6RCRISLaEuDVXxr
uI13zjTojWUUQQsFQ2YeQNcrZ/rLY2V2N2xgVNhHq2LF4TKNeQ1ZYm+Gy2ZaXG/mJrimm5wNbLqI
u441RKUDC84rhOwsCooDMfPxc8iULPClvINQ35usxhztATGrQIcrfCrRFByfBTZMdJccBQN6Bftc
AinNQrS24UdkchTiUq8jw0u64ej8i9ONz8pFxRQ7JypZlqa0lrfty4Q9KCQiRDbzr1hseG+weBM8
UoFVwFu/GtaRaFdug8UmPWRfgV1cLOhvBqDCbFx15KNYJgUJXJ0lp2LVFaxzhneYxJsC3kRsDU7K
ro2pry4Tweh7AczEkreO1W6xH471a3eISIDP+TGYhodfRWP8WGFHVLsmtFjBM3gnLPPjDTswG9f1
BtTjDWdqNCe9CweeZeQGx+gTNlKipV7Uj2w52SN493Daccp3Eb44MuP2YW2H+gwIV7ayUJzJGV4w
xjCmkQrVo0Q7yWdEhejnfiVi8HuadXuLt4nDryYWb2/rzIOTuNnYwa6wW5Yve1M0AYGcAKbtu8Ow
lM3s6jP9U9mH7HYKdsEXjgf4o24x0hmgxzfFjL70pe/0FlAplq5Ku6XjEpSj6Bi+gaHF30hn4iai
I/jc0s53DPyAgZuEr+BmsNu1b6D/RSGsStfl+cWgsCSkvCUyefGWuci8xYkDvn+i1a35Y7TFFpYc
k5DlMF7Ag+WJ4L7F++BVxIuiyNxb8Sw7dim+H6w0j9tWsHZlNbmxEOinQvDTjMKH04w5wi2DDf8S
m/6ichUvoN1KovCgWUOkawMcwprGooPhxjYUwLoZWOEVQvjyFIZucLnBDMqVL8YOwfem6IzOzYG7
aXjKV+0qXqCJ5pWr/JQhQoEa50hi+K1b3Qk+/AW/KE/IxXrjvuUl39g6Pu/rcBUT2q7Rs5kwZRC3
+tHuY/iqhWY716U0egVVRWRgSZkI5Fr2R9lJdyNPIizXXnuV37OQtLZCp3NLu1PBxo4I52E1AMBy
tDO6TvVVXGYRQy8Dk8WJ4XK1h3VvFcE9icBrCWNLvEDTREITCrRls+hfwl2P37kTlzmm8xs+BuQ0
q4Dqhs15Ci3Xg1179b7p7NgpkbIJWyvCL7XGqlXLEFZo0DYyIrLcND/cMquGcURo14jPFIkhecij
BMwNaE1GZpRvtYZZT3YiYDzkA1p1MAmmUrvRimUAVmTgVfVBQ2bCly5vEIFn5PRWsGRi6n6EiI4m
38FL038kyaVTaAQR32sTWWLhZDnpvlKn2+de6GQMfi+0MiecWC3/S4YWkkTr3oMHknSM3oeeAJMN
DuM7+MG4Ok6xA5J/WINALHS1eycq2TB6MGFUeQIHzQA0PziLTTZAxJ5jsg6AF7QmuAscOew4CAgs
98OXFDpK7/BozJDcw2vY4qGbSIsxAfZ64rjkOpiSQ3RIup7U6OU8KX/lub69O5YAGILpLj/r2v7k
W+oy5Jb5lE/HG80I0qjS5XmQyOICbBra08HdROZxILa8/cKihFn+lTv2MtiuOS/Zrvujfnk9nQ6O
T590Zx8c4dW5OcojaUiCtmc+3fznoBxGHRr60TAsW4nyqdsPBNFOcs2C3BoF89+HU+3RUQkoGe4f
YZEQfd6VwJVeabciT7gjW2mXia1YSlPKViuYtm+kBd4n7VwY9Sw2K8Zui/NitSrWKzwqtyDWNajJ
xo1DMpCEgpfyRcgyJ+uYHMSXg2cuQad/rc+mYK7rN288ethqFrpAYb02kJ3zf3hqKOcA+YC1Agn2
feHTFX5WKd2wVDXKCSwpF2PgybWpSsvbs9yOnyP7/cjBI1NBs4L2CuDi71fEcbUQgIkRnpJ1/Mod
jFedSh/gQYafIkrHI7cImL8HiGwirjH+5LHJv1fSAUbncOLD4uNCSzsgC5WnqMdBtLTbFdJn35KS
5LvwqkK0olBYzkH2oXhYqqYrut3aucBithL3MOb2Yaj1jLD4aNShKw/JnIQ6HNlTv2/JCJtO0GpF
3CD2JLm9wRYPNKu8x9aouUbyZNgpj4YdDKfQH5zpOCCU/L4aBDlhDEIxj8YBggnhre2MaFPt9LXW
Ovy5iFZZSeVvNI34gUlwwUC6TIruLI0PcJkQjpl8aHoXrr16tEW6gjg4fG+OgjXh8FGAvUhlsKUK
GLJ7wUV7lb6alxYHCeyIL2qHoMFD77t6smnVlwx9MuUgOvptPXbbFCfpZ34Rf+B1jVc1MABBeADi
AJHg7zvlhZwbsrqZFnrkDCFk7aM38KjvvrXiCYryB83S5sUM2DqAYR2z4A5cmzL4xeZlPyyj0Xxv
UFT7rE4ZDJfVOYn1yRt8cFu4GBYn+GnBOOx+3WirYajQZdXgMP8GDwx0OcE4RIDFU8TsBxO8m2ua
MEPcP0SVP1E0/DCMCfxKh00/UTGAEDBYDd0qFw5JUtpyvlYG7KA2wiJz+XOSaY3KWVD3WrHxYa+J
7NPmho1uzllBbHv/ynN7STwNI2uqVT2LAyDVdnh/1eaLOXN0Kr60MiKFck6lC+KlETi6guwKosKg
8jpj2QIJC4Ge5K4BEOcyjWudh+nCPtC8PnJD7b2DQ2PG2+huGjKKQxuiJokaiSukB7Q6EFGa+SsB
2RajBROjOEdZEpREVbfjYBu8Vw0vmQTeQ4t8xOQZIDjP4PsHiW0O7CLM8rl78HskZsXQ5lWuD8ee
5qiIlE20Vj1/F7v1UrZlD+daKzA1U9xAIezirOqOyNnwJPO2xNHP5tl3+AwZmRGYf32iO4x+lDoj
7uspXeo8InOnjAgJv6k0HFOmE4fPNsKqtIR4OsTl4ze52fEQw5VPRvLPfd99Ch1sDOgDZtNwjOff
z0WE8kiLlHw4YkVeCuxmB6aM2PB2fYIlBP33fis/uGVgURIAcJCv0AC4A6VGuQiz3A+545kV5FqR
zZEzkWSBkg8dFZBjMooyS102DJG+ZDDXnkicnAbW5+LaLoEo0mB9Zrtx8R3byusznOYvMxyHDjjW
zU6KyFGDVO73o5B15H1nEoYIIFGXN0dTpV8fIdtCH7Pnyfe/n8VfLvHd1e42gegmD2leaPPV3l1t
EZAXnXQ2BHdPHrrwCBDCmYCH/SuawNDu3g20KalqFTGAw1G1QWcAxcq7mboHS6dD6qp2T0t2M/Mt
DMyutwL3XNkc4W3wNiPWutMRZAZTIz3VbcOCqZMzOFdo6y/CR3Pm8Org9GYCRrRUu3YTJ/KuNYOK
/oI8Y6YddBsOZYIl2wqs5REW9fmN5icLWG11KORzK9lxRIaZvmRVNpAClH3ZNnRy8hUz5SXyErt1
YqB0EF+sx1WCHhANdqAzMJz9t0hEepHJm6dv3mIztVOKWms9eZw9vSWX4AMsF/imIHnW+tBow4Cc
gCORILQexZ6M+g/Wladw19nholkO38jV0Lxmy+GvAyolCPTx/2jR9Zvp1K37jsBrp/kcXXQAmMae
edrIDzYvHUcPHQ16dQZt70Ye+MZ8ICc4h55XFzADgVdX5MpWi8V3SUOiLr7RBbhYIX3X3o8AzG6n
gtpbm3oJ805r3nqF8IX2n4fDiJPlv4fpTxvsfn0AXi3B9gKOtAAyf0+Kcir6Tr61/IY/Bwukydsz
IGQHS2UxhUSBh1fN0GLhnfQbRf0NxegHdKNrSM3CXWFKcJwkDRDEDQ4uqpscDTq5rUh4ncWJlXSs
bQ/oFAPzCt+NU3ESZ8tUIrfYM5xyJW2bLSqu6GMMSfaKxC5UUjyQHtBgOoZwPHwhJQy8oy1IeTS1
4UO2K1f1un9qtyg+2PAheNfRTAd/UQCH8/dTyJsoLaJI4TYD7rVYVIKt6PY4mrxiSZzXtMtBt6dP
VJ5SToGCwYzcx5KOViv4i0QqSQRHjIjo3siZJQpxyRRftKV+7QQmtEwBXKlSwMIgvFcL3uMkmouM
1xhyFkmN772xVLUnyLN0M69toKIaDoWAMERLqWwVuJGFc3L7Np2jS3VD/A6pgD4qsN1gosDAKREF
ol1H2I3mtgJoEinT8OJEhFLNRoFFiBsrCYw4W6990wXCCxBJ20po6UucExp2Az6AZGeEpbHuGxV0
fg62jZua/jrBGwGyFJI9GImJ9eGdFjVdtBT/ZS1VSHbgSQJ0RbU4mMX2ZoVXi5n4bH2bn/2fEQpP
NgMmvfByvff7biHU4EJe5zbFdwUTljNAZVjjawHpS9KNsHcnOBQZmokj0L/nxg8x+c+VZZz/VFTS
GmwRfo+Km9DqmjCXj7Nj009RuFGpOxE3o9nKvdnKi/SyDzf7fYvacI1mnpdeq40TWBGDrIwcgo3z
JLZFeVDVo5U7p+eixYqr3w3Uqg/zMpYGHyuJ7BXkPXE2iFE6BgRsPPI1AfUtdkdAeiRw3t2YufZk
k2Ni4hu+lsu33s0+TohEh7RzgyT6AosPWiIplbY3Mj47/zyouWYi6OwSiy4VjB5/P73Y15H9KEv+
kXMuKyvDdhAQl7y8opvAgCw8eTI/Z4u7l4X1a3YpU/C+YPL0+3JC7wv9GHHxqTrr34kH/AnH5Q+4
keoIXafgh0FTQhS4BiyMz8Isl7c1kHUZ21hgcc6YuoPTOnA12Gae79YHFLJbnsNKCLiRDi6Mg0+F
DeQzsDO3W41OS5GvFzPfGg1SnpEWRyOB5ivNxuLWmqoTsPhLXnPb8qR8GsvEErbRJujBVrawUJr+
Fc1SzC3dAjR6O/LvyvbZniP89Pf/PpA52QNuxDJ2n98PJBbDuuxzJTwJAmkvwRp0y6EgWNfCjMLi
+qVlsMu9mcLlRhWYHLoybewIXQ8a7MFj7CzhILwiA7Km/ETboxT9rxeRZpT38pyGLnJkVCoRpL6j
MREStC/cLrUA68g1oL11ZkZOZXcvkRl42TJ3DFt2tWtDQL8WgAkLJvz5zcCdzISljvANRZcrfffW
tBdeZBC1iW9lrmzKbm/BKeU4nbFJB58YuDSCz3+EQLw98gcT2n3CHMNniGb31E1kIXXQyXHS6o+h
Y1degHhC7Jw1sEtYFOE04ynriqWIjlSdBotYSus1Asbh8b8oTf0DGEVkDXT6To6w6dyKRDmBoc0q
BgOKRe9ItJyRCzhhHXMq9QS47ye3S89iBWh2/kd9ZNPr+KTyfXRuNXBkBa9ChjElSAS/X2QYF8OQ
yVq3zJCvqLEW4HO6iAUitptYYz7o7XtusguRAkYW4mfT+MHyi6vP7jiyjFrhvhbmICOvEYLbL9GF
4oaKJA1SBDh4DyGRHX8VMgbWcLPEwYvT0YNRnizC6t+tGQgeFmDcOZjlWI1/370iDUB1grY5AS9i
QIdUlp2NQ/89V5dLyVJpbg2L5uRvOyKT/dxx4tBeM+DBthBIZJcLJKpaAGGIzlKC0ZjR0mxB9Sfx
G4/JKJJvZQt812rZDp03i/MwNim6HA6oXTvVanf1KTsE+AZHe1Kz/jW1grmwCB9ckKVw6DB+CFX/
wUJ7USzyBonAR2ZtZGodMVVQJIHB5drk5p4OOww2df1kofyZ97/XBVwVoaUzfwLS9vsAqUkaxlLR
4+aUneslxBlkWDZrAd1ENqB1Bb0jeUE2AAU2HG0NW7E5OybAH34O2evU2aXu7tYRnuGgbz2t0fi/
Gxw+HRrpoo5K8q8lf6CoTVpqERxXLWOTHqc5W9HsQDsBaf3cukjp8FTbICvLt1sXtHNLzNCSCxaw
CTIhOnHBtg+P6bF/QwiG/63iwCB52R4db80yLqCgXwrSmzwGDTIQXIEVPC0oCOjueBEv6RsoL0t9
0+CiZoUywrDzPS8SDX0sqyWl6R/QW8oniqha3Yq29Tn4HM7RJw/ZSUZ6rIzLmp6mb83rKpQroUPN
U7zosKa+t1/DiT+in/tkDP0UrX/e5sz2AQ43287Ppcd/xpCeKJ0ftnp9kjZwY9M+inW1bt3MFtaa
mZ+HucHniR74GMveitcFg8CSTKZZEsqDBwNc0QusxJWtaPNs5ZD/p4L48+FkkLREUGPmqvv3h4uV
3i+lqMqPtQW0+NwtRTNzcCZmHRs+FIEM1u07WHMHCZD2W6HT23d7UXfolo9UP928aROd+Z2sLLQb
slwIvu9w87pXeR99I5IZNavkhicFFSQV32ESqpvTBj+7rkXSvBkXcAfs1EL0LuW/489yy5HCUxbo
q0EXtVSc3pYWyS4zq2sPUkBiNl9oGPtbfxtugl2+iWb6M9G3+qe6VV/BHHSzghoaab6kF9DPbW1R
H+FvBJfj8BOmHKhgPBT565VCGidc9V5nwU1yCX6V/D0R5Mew4SVElxxf7cKv1FZN+Ep6Pfr6ECuR
FK34hqIrg2XmctapTsU9jiZufdTfFMewkMOCjrmyQcVt4tey2AXcynR6RoQyGLJuv8uXyVpABYnA
6ID4LGTHnIX0OjHreLSOFfrVaO571To8+EdxK24LPJrMS5xpJuoxDW3+hhwnMjhoY+MIMJqirbCb
E5+MT83VzcLkbVAesrO/k71snTIEAa8LTJ3NpWWcFaNhAtsFE6ZpVHe/sPZiEY6PMG90fsp/MB0k
9v4+kdDizMRGd3ivLVFqZeBt1S6OFuN3EFHukjnlJgUKgRQfsGrFNfTeK3mVutwh2bfHHh3y2gmw
pEe2QIo1f263ELa4ADaxxINx8ZKsMuAM8EfDy5mWg9tttUVpzf9eQF8lu90LRC0uv91mq2gvWeE2
Pcrzo+GppIHuhlQfEn/fLtBgGW+gw6mQTb1nX8lXZgcrfhvZ8quxBu68kK6DV3/3H+Jm2qnLfKEu
A/wPh5LmA3ZVex2fyqcgXEjwQYHpywApLsWfNISRGU3QTUbe5TWBQhdCmC8loXK15Aq3QdLKS3Yq
X/hXQXQywfKR+I3DU+A1OKGCbILOpmCp3E/5ox9bnGAVbPsWsnlwCfiFDi3pYPQy0AKXw3G3tHDy
hbYTo3iLUYwGzMRgAN52FuyVYYD+Lr3zN4ZiE6MBAzgxA3BgCgcfbHpJQOWYwSBYsjX96jaAzEuR
25zG1tRbCIOroWED5ILkbni4TgiB2BuoaWEZjwDBCaoJwqtg3pAey3HDACLwFf1/pJ3ZjurKtqaf
CAljG9u37o3p24QblElmgvu+wU9fn1dJpbPnXjrzoqSppaXZJBCEI8b4x9+UxKeq7lxYZbjnJ4vw
KnNlW8R3SeA2M6M5aRd5Oct9YbCD2MsZLlcm5uBy789UdOAjWfEpLgYiCM6IrhrVEMZTZa3YrSfb
Txfsqyggne3m5GI/7uTba06WmFSj0SeZfhwvyJMENp2OpkjWxr883zVEasf0shn+FE6prbJqfw/x
grfuUwxHLfyTXsvZdNcEl3hitxoOnLqyfO+qUn/DrYwWAo49T7N9ZH61KPnZbx0eVfs0CU2b3hgu
/9Y2GlR2P7OKXQB1pF7my65alqXLu0lndAT67Lddcpf5QW9Mcgu9If9zD03wsFNySxs9DfXymO3n
i97EKs3V3NbOTSIorAzMJWBrJjyIL16FZPaRTmN08G3U75mHjEmfmRhxcHmNKfJ6/TYbAIQHEeoW
/aK4V737toCLEu1SO7dlW9FHOm0wpehP3dH3QI+xQTfaLwXbU6ejS9T2mONiovG6DOth95C+BXK/
70b51fuwfw7iF4ngy3Y5X6hOuZxsxI/ZL0zTfbPLFumBfc9OZTzlKZZ2mnmlK+/5gYPZM2pnjH4h
C9qfbrvtWxhJpu9GL+FRARN+afvgVPvPVew/HXmd+rPD/DA7KKsKqpB6DFpr6g1OZQfefIPr2HOL
K9Ja3aibcF3SKZSLYXG3w4t4R3XpT7ozPLAGeea1+EeAyXPDu4DFU+uPC8SEJ99fbTwhj+JB2Joa
Y8595MlOY8d+tw0vgRGOpC7IYoayphkxxpdWN/m5WnZLGaJxuZtfZuAiLzc/v231oNYQhCT883uH
p5CZDP+es6EsHdyE1c6YWJB6XOY3G4hC3tgcRdfYJdd+TsOpWIGTnLRk7PDv3+El9ZPlZIU9hTlZ
iQsFTVo2FuMhZ6vmowaV99BzvoZLsUKlCgWN920WHjuBta1dqXek1pUQK0Q61HwIuxzju14nwwTJ
6gLqHade/UWgtbaGmeEPjnYaWQs4IfvCnncffsVfLzu0IcvJPkaJm8leWz9vz9uYDXYQ3dyeM8R0
UTFb2SpzOEGWwUqlIgnt8CBAkHuyWJNbFOjRktzv+5Iwa+2Gr/9vEyBOXbdn4TcuHvOJLefQ5nSZ
RPULrCEH+hV4dOdIxninpHZiPOab+UdLRK2RuaLX+IHdjvyUxWQ3SfzXRe8oXCn1MvOFkdXdgKvE
TfOhbuLf2YH/1dg9JU3xr7JDhLSqHu3CUbd3kzpAcHnn9JqSGa57+BLLXK9/iTWpY5hMFMW7YPmi
SiZbQV/XRrrDx8t8mxrgwPtDMCAJwN1xGNGCOs8/pAeqg/QXMnKl6ZPPu1v7CH+ZmXbQHGGwFabo
KCvZHxftB6tAR3ESEq0jGF93iGvNiYvVAGGnoT5yOzrqbAllKjGzwz+UGQg2xokl8OJfBNNkr6Vw
qz6GNdup05FbskFXksf1ZxJPPvWk7Sy0FMxi9dxlLPj2iokn74lr6dGx+Pdj69c+U5tFYMnueKzK
y9gMD9q6Z4SzbAqzYBvz+XgAQp1xYFSb3VZEHH237zadvbirf98P7dY8MLs/8QVX1/e1uzrva0Oj
xvogV8ZTrF8Kii7T7jgKh9AEKBkr6+/qWi9Yid0cYo8HofZT4FOQfzz/5sUkVnMdXxikoZ/mcr1f
oY1y6xU4LqF0E4zqli2SXo9TirRooV2alfY1zSiJyI8FI/idMvzgmtmBWvjU/+j0oICQ4dAn9mS+
J3x0ds6hqx3Kq/opmvUx2XNF2eAhJNyxcdD40fLCmIopqctlzJGs2d06/JBOmi8s372pPJ1oT98R
H19E1e6IJdw1TF+GRlcOA1MRqPW4I919iY+whjA2WYqeMJL022t/FdAaol3/ep3Esd8SPXHD6/Ez
nLcB+WjXWfExvYZzCMbEDCo2VdOwTPaB29ze1KT1hYseDIt6Rc4tAWT2lhcWBYZ2gd9HvAGyXIS9
JgXI3RMIhiJd+jVWs18KcnVSVvUKh2TMkRJj/nnntFANeq+IKgHo+Tv/5reIlGqPpMBfNao9Nr/Z
L8slA6Cnm1jduvfi7ftMbcicVbOasWwwnqv3tfSLFRpetnJtyVi1wThTVg++ZW7cB3yGWcA3ZpXU
CfvhNyfzggnR66m/l/2ZLqobbLWECmfWn9IHh/n4EEaedgPIThNrzte1UF//7OSZlyM92LzOybKe
OvPSaqcOWLewZpu7/5Rm3Tb1X/X2BXNuFa3u1/LyPM22amqzmfvcmreemFvBe6E+XUjIUILjTbLo
TtPT6wPC5PHph9+v78kDJnW0x20UEqcqjOU2fBdMud3kJl5mJ/VTg4DZGm/VFJbIVr23Vaw1v922
G0J1fel8X8RXWcULTVd/YBff9SolJNKbC04wGKQoPQXqHqsTFtngoggG8hYf8gfFTX7Mv5P9hMP+
s0kdipxgrcRGYzFgoE/Csi8i9J7bPdYpeZSHnFFlN2fply/1/dky8Jwv5ovXcWACNbUAzZ6uhNya
fVydRZ5z/r0VLFqf2HL2xS2cbOJgX4U9VaWlfSgS+aWmkG/EGo90b8LZ9doW3QlBthxN9UpYnN+7
8tH1G3Z7+t7OGHP4auJK02P5iCQ7aez+WjKQ6M1yZkx/UGNpUx3mNavmllfor7cIg4hNpcG5c7Jm
D1opUDdxhfFQEFyzCHbBooCpWhU6EwCmZNmpvASnKTE3b5NRwORTParL6gHjtMEnF8/Cp10VXr/j
AlGsHA6cZk4+mWTw/d+P0el5QyUidaTjYItozSlNbW1Nb7JSTY7DI27+L07L1JcpLYR9+jVLDVjF
LjauMD1Rjodu8RjW4SUPkVRBjYYQzC24i3bVavCJyXVgWxtQqYExxy399lT7kDuhlZnPq+JwoXKk
PJjccK6K61YxBIVAbuTpFmcm/n0rEs5oHCUzOGnMGOINA6GM03SF1y5vNPdLknf2pa+sk1PhDD7o
qLWnJFAMBQt7iK5L7TaWEpUHOO1M3elXCj02XLw9MK3zDHXPL5L2ail9cIV+Fq0xt4st6ox1fSbg
c2AY9GYoitXhKPiZ3NJPbdf+CrI+6+2qdoS52Tx4qBBS8fgREakUdvG0AEK7xz+fatgJDmYMcA0o
JKzB1EBd5k6+hHUY/XB4z7fB6gnKhMnFquYeBF5iWZd0+cIDghu7HlUX3BJtkXB4YiH4EaxLb+I2
fvaV+HTAnBpevqzNeNnlxszpP3o7hFNgR+c4Q57Kra/fV7gOAP7QjHSfzbk6F+f2qKE17o02H7sp
TTMrwW7CNbfG+2fsiXKjj813DbPUrD6Um4BS70VRbjA/ls+gnU+EKxRiofHeQtJa1ut0z3gzdLjV
uMwq/NcPuIRx3AU6IFJ/nkFOujWHdhf6yaFBfqzHO+Gcfw7QiwMQyvv3eAfCP2UdaSMKvjw9gzJz
Kdfvyr1vqlO80b7K7/a73UpX6cBfelISvblDdYIax1fieB7DUM2yN8f/p53Aq+TejV3DQGkCnRx/
B5HcSn2AEkA1zCj1ED9ozxIIxwn3okzd8TrzLynAXjCwAeYVc1hgfYBWHoZfeH2vox2SBb/Gb+U3
5b5u9OK3HNdZp2/nvyUoImOkDaOFzMWoYD41pDlt0XvmdkQXccrLuoBJAdorKGpcaT/clQyKwVT4
9KVg4IgXRN7AILPRObnUxgxeLl3B7NyDxY6XkzFBwQXRv9OfnUlAyKBBgIaYiUEMiba68D18DGhf
uPN2gRs6u5wRNb96PTtkm8jWlmaEsQZvZtl6RW5Xp26hfEfKTtsotvBQb8xG+JUe79zZUH3r2py7
wQbdfP80E/yDRmsHPb5WN4rsxSDqvaBPCpP2rfwYHq3iyoxiIUzwfl4E4xIHYol3l8Rg7KWV3tYU
NDBuzyLy1zzhI+tMZsYS2eJTK48AMb3ML6Hgc2cKVkprMeYbmFpolspyquhjbBYjh226fD1IZFJw
F/lqvejSwrbEHogRL1RimFsyelKjZj/Bb69NEYQMK1YJZseTtL7KJzOizzCltTCCliZOxY+nI+q8
GlbWaDRPOiVI0GxfZWYcmlprNV+dC2Y1KmSASd8OisqkWXHCwPJ7pgQa+YNiyzNvpu3DzJQ4Imsz
ebqp6NX1dqLYIxUNLEddRbUDXS9PzzW0NtHEA/ReOWK4yCI7CdYa0zmSr8qlWriUmO/ens/dqMQj
+RZpq2lhaokfSnaZ+HBeib+AW5qyCo3diKyLic6uvFtjVfor5M4kNSkmCXh7t26dW7m0Cmdunngi
tx4L242N8AvnY1I0MOSuzRybxsB83Y1CMtPQwKCNDzQhRtyoX3bH341W7cyt2cnEnqFmyy4KKofS
jxU2zGX62k7FrVhtA9lI84Oo2Gm3rCbOTNRjn3+UcD0nXpWdFHiYwZreD+OeuFhw2jBsa1YqYyR2
EhyWiX0vvEg0GqABXMrH1tOmDI9+OM0yaJW6jFFey7L/c81RSD04AWDR8vc5lN+RzUfmI4DeVPvn
T/MxGYu/YRWVXtP5JVbX2qahre3zR5qta9mfxI5KJ9neoonT99abiRfVfuFL4j5Lrni13+vjAH0+
dcvSn019jQpCHEvwptKL2YEVeBHQlvhV6yvcbgltFZzDstoLwUV4u1VhtvnhPjNiCDXhSQ1OKm9x
bso9pvo7Pq0kLMPGJg+P83NGaxvZ/LVK/aLH4nqSB+8Z29g6v+NTzcmjfMwVN5P3DR3Q02mfqzC6
COGloQKQ9tV7nSneXFuk0UGqHTW8vYftbNhOhGOmbabVopP2E2iUxS4D+p3t3o2DgoRU7ipc3qtF
gXcS9DjNnGV2whEVueFs0apG/74hmlaL4111OiRTv6mGQb0zhIuYo3wVcwjlRn23IgClSeDx81jp
WLLffH0vOwgdkLYysFXFwhWVe162wjXE3hckGLMGgTh0x9DPd+pFOUcMYiLG0HbA6YNqmqO3tMLB
kKcunIqY6ShsjFljBLJVwOEDbCEFDsce2eqmW/VtV8Au1JeaU069cC0PLoGRqcyOwn3dQsLbBXpx
uA9mo9mM/dFfJHdnkphi5swS6l874gKuwMpWEzrEp1PQypJkxxztbeAr+2JGwE0B8aUz5beVDwZp
B4w8uHPiuS2qHBC4/y1mcyfRFhBA09omyW+Y29B5hHR8+/cYwMBSEIXKVkZBKdtytCgVzhiKSiNR
vaJy5dkizfxB9QUwcUEvGouP3mrWq0W5zIq6GN1O8b2yQxzMCrP6DiCBcfgz3Aus92C/glUwtwYs
Tihx5rbcLOc1P8KLJptCXL4q+zkz28pOKzufeuprX4beRFh0gsl3nkBqg3QUmzJi9diivhEYCGOk
gN1Rb+V3i0otfeOi5Wb8QJCEF7QdQ6MqN9C7fI3GO0wbWPa3RZ+fxQZ55hFJ0cijf+ebweo8qrjE
4pUIDGy7JdRcDt37HMGLMZkC91liZEwSXYRiFNgSmZ9ouGY2tIWJopNl/qSf0ihsrSf49vpFq4bb
2TBulcrL9fw32Qqr+NbivMbtgraTK7ZcaVOvpj5/GeEvUqz29937FB5PhmkQ/kIW2M1Ur2Fy9sHZ
Ofkc0ZRw/X4Ux+EGCsaQD8V38C381GDJDPjtqX6huNiR9wv5JjLiyMp/5JNIfYil89tGEM60XSK+
MDbo4DmdlNwYdsNvQHWOi9vvHXBRsnna0G79Bt/xWnoA8Lw+aQFDV4PNTt5Wcc33AxPYaaAnx7nf
+M/fWuN2h0dVhuaUoayoR9gmxOZsza0oX2VvsmTkYolM+NXDZDczJ8v+2l4pC2a/ihutQMLWDP7+
oaUZQmOER4RJp1GvtZR+m0/lkSB4GntuUe98YVGeM/t1yn5L6rNtc4qv4fcqWSvLcBHY8U/iP/fh
UXWQXjKAnlLVAHmI+kA7NDd+71D6WzPY3yBPQwfD1Y4MFbAharwaWrXBr/TxOoI85zzmsfnSdIqC
Q3fjgpXOMO+Ao9srhU4OLOgi+tvC2uakKC6x9z6H27eTO7tqG+pGvZpe6g8+k6QaryVl6d0XaP8M
1W6+xAcyS7+y6LOs6rMHAZ4snpGXVqZKdhe7aEFSMHhRDXTIHuZhpuyl6/nEpdsN6elzFL7AAL/J
J7qcR3HXsy3ePH5x1sCvmETxqtArCfR8ZAicgEfVgMLLwKarHYyXj62ku1Ccbkn0h/fyshGtb83U
C2I9f+SP9qHiI4bndmpR6SVwz+hAX552VK4vXXGYg+AcqPJMm+2JBR02dLT9c+yO3/9X3swstyfQ
1MQIK/nF2YBa6vm2nqU9a83JhCraxAURoD8HgsXooTEm9ViUqbnRvIkXRZzC+WPUCgXEMXy6E9Ki
NvInna480SMFdMnosE880HIHk8ucqmUsvuzszWDDwI4vrBdSYmnMzzIu0AUfI3wAeSrDEsup5xMn
tZ2CDHN2nu/6yS2vCf3ASdSM0u30dXlXoBX5re0/quln/zrHwVZ8PZ6qLc3cMPQjdaeEfhw598wT
RFvu3UlvqF/T9XM9POaohAtCchavgqkYmVbX8Kfb1R+T4/TWnIsbeA7a6vhBoy764heIbkFhWFP3
GlOUdRyQg11WdP0WWu6MOAw4/XOXzlwKd3nrwuZpJLebmk1gTXBY7MfiGRes7lBL0GL4zwBkjsUA
8ABjw9DgHxDhEnxHh3gZQD2jBZ2PFozkUTI3USVboO4NTKLSWOsUGiNMPVl/Bcw8zBlYuqZL/5Tx
rwkiQH2cXmP5C8hQmKFgvrHtFCkY0RwaoGYDXxi9MIY8pTE83QwxcmS+2Lfreh9cy58QCytfWUqr
J6ye/jzxCjCCb/lAiJ+eO9El/0dFHTOHulto2JtPNtXMyU/zWp+kBnk+kWA04EezHctzr/BGsXk4
K+Tcqv0czDob1Wk5tHQ2C6cxpo2PRLPT1W9OUOl3cJwD7wH8QTpWvrUcLSPnFwegzLljNPApxXX9
dd8kB0Wwp3yNrW53dGqjvdGozeO3RgrWT/GF83EIPrktP9QbsYPbzMLZCSCd9RkV058RE/LGolHh
o0iJU0VcnHYyXdFc1ZSqTh1adeveE28y9ePQQscot1YguTWVFWeFPYRWztgsNDrBkL7utxQm9NuH
y4R5WgKOw1/K3EnoU/tP7yZrrFbGEG17BPoyd6Ap4QjwMZwS2jHZICaX9UuW4VdmzklG0F/+8ygu
NC91RtBB3gpAxFO9xXTyp7/SONOlYNbHwo42A50ZK24bkwU0Wg48z9WFVo/Y2SPWxXMO0lsxNlL2
+3NWUCI7jNaGKzYSdzIUsRII8NKxAEi7u/WCevXBIRyvyNHo6WOeBGXp0Yd8DY3KZ/zn9UxEcefj
9+LGzFzt401Ynakh+tj1P3yDWmYXb51JM7NSGiKg5GzsKYPEauHsUefzJQt6xDgKVgCjfHCL3HzJ
I3E2wloUeWm8Sh/vfXF4e9xHfv9gOkm7GY0zsY30qUGKoxL4rn4YfwFdKS5GpLSTGJv2kMxmOoLU
mqO4MdoDisP2Inz9Q9Mji5NLoaKOS/2wBiN3s5lDLnBMHwl7H37ChWNL3UtMr2tufBuTF/ZVS2+N
NGilrSseNm68z9aVP+jUERnBY1yE3nBQb68jMshw2wFkjj28wXiVfYVnKpPe/khGzoZwUGXJekcX
oOvyg/M23raMCO7fgF73bXJT1tpp2L02kY+pPw+4UyBY5leAio2sy5h668HT0FzEq3AILvfT/AxG
Qt/DuBkKmUSj6vdu9MmDzwPK6YGiEJtn3lIF+hRxPujcsvDPC/Co5d0pIee/LeaLXrEAN3gBvWFB
DcQt2hAp4CjQl0NhnhE1AZgDW/OL/2jLmaHZ+JBiP0LBuCnOza8cG7waVrLSqfoB7+xO1alV9EYi
ckKP89E/Nn5ZJCD3MEWCHQR2gJTZtfXDLXfgnMvkNttPOWKo6yMbvHUEWa3ET3zsAfxgzZWBBgm2
ojyONksEkRPqDoK3AYA6Y4oNJWrrj+cPpplCCgpjz1WjeK7GdZjpzcBkcJwa0NdzYHLlzAaPlw16
s5lYQA3FdNV1pnS3+N5zfqKk3zEHJWG6tSRaWgXj3eHxPJcYRrL40KXp8+PxK85jA5m0zCKB63BA
gT7GRgeYibp8oGzT4RILlKWMhgcTuF8tjFllN5UNsfOdUGN7ImO5aiGqmxpuOuR2g4/TCnYyXzSQ
WUmokxCAm0ViBmxaYPjEn8yt+ZQLxU9DZ9ovyYzI5nx55zYF2Zs4sWT2Ejx2a2gtlPkZMbwWHvtC
Z3D3cy7dv1Ciy/mKUoHdOUxtZtMhhWBjv8Buj7POrNFzsD05dl7efAGCPlPXaYOG3Ckg8AuLtHHY
R9PPNuIa1Jmnj/YIP5MPnr/hwW0U/WozAxOhO0U1c/LMVUKr5OUHCO4AQSED4NweILpnRgimi2Cb
PL5eL8fUqJKjjXHplYQRyK9QHXCGMwDhWZv6gVUm8EPrFoxzIVsxI/AmG+GD0lWM7HlpzBX7/bKj
wtFCX82tBgyY24uuGODpziBCL5vde74rRK/FwaHeqtKqKw5dvX5ly1RZBsDFmXYNhn0mWBKeFYo+
w4e2Np+SPYCY0j4Fx3vqRjPrXgC22QHJAqFBaVkCf/lRZibkRHByE2dC4Xhr4fIy48sw5Tf5YsRm
JcmLnv+/g/tuQU5UO564aesSiDuK8Pk+Rdnoe6fN7JYrWfJ61GzBVWHbhZZMkGFOorcZq0ttMr7k
MMHMYFxlau1IdhJM8jBxWbNsMV6ytAA/ySVIHO77hE9CcgmHsmC0kikolkx9LempbEos5C1szCpz
G05wIB8oBSkigK0cPu7N9vV2BOnSTlyKBC7SiVnRMVCpXp+b4KWrmanuXzsEx7MLX4HoitCUdvxB
B0rd0ek5Ub4AR2OZ+LTz0ODmRLQhty4FfveFt+YTAo1BRFIW2Ak0mrspShdpdgqqQ4dmozK4QcTQ
byrjDR08MzAdf1fGfX1/2fPcomx6NRsqxHglQA5XlvQMr8ZUExZMp7/Pfxq8atjWtIXdaKbFJ4uB
xi4SvhGl0xQkh7hFs9Ym+2l5qZFn53aeL2M2cZh/pvnnG1Qw+WppB4bgW4zWc+hOLOEPWCgLxyvg
bsAf8vbKH27JnoE6RAsccHAH3YS3/GfKhQMpPB3vOiY36+Gz3CtnbvY3LiM/wDabelfY0yXWPOvy
rOwYw8XnBBJ36JYL1gqMm3W1xc/i2P++NeadPJ76nHNmcXfjwVO1VZGvJFNbt7663aaf4qL/7Nf3
faNjgY76SBnpOeYURA6LYDw9QqRHileiYCNU6qhs0HOa8vWp2T3jddF6bgOPcZsBFwcKOFf/Gn3Y
qlxJ62ox2wHrbBEMu7Sva8nJrMZPCbrQfUROHhagLoQhbzTm6NwOdndqvP3yRKyIC0ppFJfJd4P9
QQpPkgkUWhmYfvrTNEToFFCtLOUaj2+Bl6bENV5Oo7uweexSx27pkBUO2K58jL5AeSe+8B18BZd+
O8ef+VLVnGf/YNoJEr3yg5KOdnXKEogeVLoVdZK4lfbPL7zeqXLMEknNjnVYMiVdcUIlVKTI1MY3
ZsxMHO28ZtmMf2jUo6HcXP/Z1haBFlvCqZ1xVznZZnFHFkfNAyO/crLVcwfPQB0lXJt8Nblq2+oy
XatWw3iloIqeOhUrEt/YM+1pZibefYO1pIX24fSCdqFBdqidxoOO/xmYTKv00mxtdRVCDNbXgiE7
PeP76677elnXylz2hrzlJJ/YE3hLN1xz5lAO+0dwGfiYhdshVYTHxWi+s55rRf8gFH0DRRD+H4D6
HeGX8s2lTh2CXcstvD1xZZn+xTlM+G+WO/JJlZQJZY4yH1X7fzJVlaR7v1/avTuCNaBdReWFTI8+
yNqWnzhM/YW1K/y3WhljxqmIa7mMX6Im/qG6655VmmiF0h05EB3oHeYoh5UNKMt/0f+Ko0bpTwqu
PJ2jGEIZA636D36wOERyOquVyTFcfiTrFYR5CFiL8tu2YfYB53MUosB1Ur+ywQceAAgH1EsI9jo3
2hgYfy/eOvY235O/0ND/WxIpYGAnCji8Tkddwx+0fq2alJ02k8cVoLI5Seb1AFjwN/HCv376GWk+
5Pmg/RX/0CD1aS6KeZF1y/y9xpxUF5gml6nNbD8HC6U4ErEDddfPyeereoAc3r/+dwkZhpT/tv6Y
oWqSrMyQUfzxTWd3RSpgQU+Oov4xd1Y32b5R6e5XrZ0xpEfUBo9iY0tWAf13Uy9vq9S0f3ouWFF3
7gDn+nP1s98fv47e4HvM5wzv6OwVQ79e14a05LvqXOMSeVusBl30DYPB4ybhd2k565NhBcY+MbaO
Y6mcqqf25rLFYuObmixzpdU5+9LMA3WGYfyGhe5O9YOrme65/4tn3b9ud7wU/t8ijKT//0FST/Ns
Jif9pDu2lO88VbxDAQLT0/ybfuCfL/S/trsoKoRfSuRGK39I9sRck15N042SvbO0+xiJzfZmE9rw
zxwoSxuOT+NHMbYpNBHHWhvuN8CEqP/1PPnXrx0HVIXAGgHd/R9qtEBppXpaoZqp6BUgdciXWjhB
vxXVcfNVAE2V2TEW02yMt9/NCVxBEP7yiM3+TUvBQ6+M6gCcSNQ/DrW8zNpESOP+eGYKY6OQ8RO4
1wCAFuCkKa9K620LRmy9XWUL90g+/mXz/7cCkGd8Tp4OmtrRrPrPvd9n8yEPePq4BJ8pSjO1+K4y
p0AqmkBAwzwJcoGV0pd29r0BZjqiIjoU0V8kRP+ccX9uivlMw3+VIwCZ7x+bomru3XyYzF7bVNzn
c1dr/bZkhrjF6C2DrghAcv/pWotZaHz3c8mZnCWwrH4R93uGAkwKiE+UUm8ef0zu7vRly5/R1zTc
UdH9ZcH+7VDEdETDQAGnBlLP//M5Eeq0ikVl2rF7m9+RpgMlW39tgpW4nm0qk6qBCiRGstn4wvX/
87X/eEaf8/j1TrpeODaLj9WNCxjJKB2Joy8xR3PdXf6XO/DfdF0YucxGbyZcCyTpPz+rFtcTNRne
8VLsLxqYCNMIFTYfpqBR8JeN+LeX+vP7D8VXU9ZRtKyEalUUny9xQ1DWK48srXj+5WMJ4w/7c7Op
uJBgvIs7J35D//m5FCF5pUFVVicZwZI4Q1VB4SVbWNB9RscSSb9mCt7//t39s4H/6zXno8HVaDOM
pus/X7MmfVspAvV1GjOyoJbMScYxqk9I7tmvdkg+SciF5gAx1IQWj3Qdtp/aWT10MuWh7lqgcohk
i7nokD81fLcf4FVARZA5Enf4gnoZAIYxkE5nbvobHOk273pxZKCWJUZnzj7E2BwYEDEznytnptC4
+FeEndyNpvHkFbw9Pcd2gqK+sMqfqvZpkqBAQnGYXmYqXc/Eni6UA0SRzgdaIwV6pX1P9+pN/u6+
ikvz1+prvPX/a7k0hbQiRRkDE/74irRYfuEMnpTbmgZrQtBBJ4q2oDCSAAIRYe5JwR2LAhJ06enS
XaPu/vfva67+W7mpUSzw2hQn4j9//j8uxFc6SF0ctNUpXaJCJrlo8lDP/RF+TUVO+obh0lTf8MYq
SDRQrh2AZ11aQC+xGhiGU0PTta9XQ3JQ6/JbK9inp8Da3jf7bHF3YP4gD/JSWz2/jGA36m2gWVmi
W6yIGbJgDpmhmexgdCSwfHntmwPvM9Bx37Du2/iQHoofwn0NYbGf6IwxIPRrfrSATiCiOoJsyCId
+m1yIQbmlGOWiBhCh4hh3hX9jMiA+nnupN500VmUmM5sgWLDb4zVYMP6RYvzppdj0Oo/XdR7aHfr
DZE4S7r5B/Cfuuo/YOYsFZMxuZ+ZucF8XZ/TI5Q20Cpa7dS7ffUezjLBTrkbe9QvaF5gA9uzxcgR
YyhBj4JK1EGj6jCGtyIfy3uAjwE7UxHFExmwdm0zwkBQkRECbrzX7zPCUeTGbytaI3ElpQkN1YGA
xAksYsKQN6N5aWu/lt/JRt1XLlvG0uzpKaekxKwWGuXrOIKTggcCc8ImdWaUBxGBt4kvARabkXWj
AYWid2NibjKNjJeY0JxkczWHYcabL37gbQD9Flh/MJmwcUox0oukL0rntMR1Y9FfpvbYgb4WuBnG
+jVawb8wGY6jcNsiu3lU+KskpznSLwFrWjzUYC1eF/gghug5fYl/YZY/kR0CJSSmMI5mcaX3UAes
XxZTdY9Ru95/BYun9bMEuFnAVfx5HgTjFDD3lRfaogcfXqXwjBato3zm+GhCVzQSOx+VBRaYpV7f
ZFTc72XoV4cWctln6EIuuCGdPqhuug5vvLCVHVsr4Xbxsg8mO6mOPzec3xPIJ61kfj6FGBTkugUZ
gY9yN5FG4ExxyOzPkU74eCIfG4W+63EousA1VNfoXpAqGBekFzveCy8JDQwx9vjSo1rLvbuDPzez
j/Q38ihEzMUTikRlYkMKEdBCpYG7Z8hsVm/0Bcv1i1cMUAJuoMgmRvPIJ1+stNqtF6FjvTeQkazH
3JxTwVbe76FYLmLDLZYAk0f1rg+ncPHcKN56bj/SM3SHDUelfUVnY9eMg5wRKVEkfe5imtmuEHRB
gvQF9tTdylH35N4MbGI0Y2AeAQmShDH6g9oEznycF5nH+mZ69jHfPJGjpL+qfn0a18hxSiv9nUOg
MeVF4w23yP5m3mWFof6xq3ftCtAGJGkVHagr9Oehct97HgFT4ekMr6VHbNbM8kH4SNkxcFjhfX1i
TLohIixgZcDDUFX7E++JplHaiQ+mqrl3QzvKs/l/SDuv5caRbdt+ESLgCbzCEPQSjUzpBSGpVARh
CW++/g5on9glsXjFG/dER1dHd1UrYRKZK9eaa0yOiU79hv6OpwG6lFdDMu8Zko6TUXoL3Ed/XT6e
D8H98ncyBXQ3i84jNMRLPd+wKBrxs8cfbNC8pC8QM1Fzo/c6tidWC0V0Ex4oojv1Xei2Y2bIprpp
LWM7paUusGJPm8cczh9/Xp7/0zR7uUF8XZ4vYpNID3QjjqPyQdqTm/gT36PAo/8idIw5vGZK9FQa
vXGpSdbK2/PEYYG218oqWyhgceO3zEZJR76jtZeUuqbFvLS1VUAqipT6kQ5YZdpNWUit3/1TxcpE
RCDwdwJRmUqHJR3Mp47GCBr8bSwi6QK0miX1Q2rjjT3Z0Qhj8+Smkgsf+SA+lLbpljR6AGIu3jje
HDo7sYfZrp6T1pzRzET2Zqfyk8hb8u2CUaDMjMYVPYfhCr9N5hR6pgeKf/Xy4Ymux5SCwZtONpST
OV9ItuKIYKXWPrSHXzFfFRT5+95pbHXuzycb0kIum5DHh+gVm8Kd2N2CuscWhwO+SO73rpzFawTg
TjkT+JQMG5aQ/XxccjRztftg3Xt/VvIetO00X2EnMPPd2kbUS4/2b3YUWDPH8SP585Dwg5CxsqiP
jRPR08/vXBpf6b+vHFMVPBP42xxD8y878kSqOzEoovSh7lEVHGeTnX6A+plDv6LW+WK8Iw7QiP7F
G4eTz1TPPwPLtP+D0RfhdFzE3a3fGacklEc9KopNIHoc0ERiR3syh24Opvm0TF7Y0Cz641w0dSxZ
4yrbuMgQLFxEN+eH3z8/C+Xqs/hySRdZk8YXz6da84sHWglH5g474hJFyyHb1rSIRQu6Z+lIqjf5
orOeJp5+Vy1qp9rktaWu1FV5iGe+SF6dKXR/69SgXo2cvlzb+Ptf3pPsh3GtydALwrk5QwXgYI93
R48O+cJmJVhv4B/GSAZsPJ0L7EwNYJDwlWXN6qfoROzMyVfEueMOYbVTovLZQ89hylzhiXL4+Tle
IbBII2ZuopgqQd4/fIehTMM+CujNr//0pKP1l3SFOmsW/goPOFKaewpET8FKeo8PJ1qtVHdkyVNw
Ys/L18jnvCNN2pE3LNiOphg1O+mS1LGnOhMPfjJn9nYJb4Q/RevVHjkHRAIN1MrxoC2khX8HL20R
vBgbYcV+PRfmt04dyrX0AixVnRweYEGSpt9fxaQWlDILxOGgejV+HHQGz2QW8dqlxQS54atEQylt
eh5BkJ0Q/LBl+db5RUGyhsA8mJmPiErn/e7npy5/ehD/80WB7TRHEyJsQi5OQ5M+yVPxhAtmsJpM
axR003AFqY5avLFIZqDdZ8pmgC39Ji3Tmb8PnHxDFZ4DT/6IzOshf0rnrFVzdXP6Ez3mXm3rm3TO
/0CvDFINbFR28iuVCiLvkJVuTs1wC0br3gT6H+4bFn7k6s6RKodBIL5W32lKBYY9IrYwEZ03rNGL
8cuh03KW7koHzangCFtCyeouf4i2UDLhDwi705b/f7JLNwap+DO47YF60of4hOKQzKC/Z52mz3yG
s+QasYrbeP6dNIMgD16poqQIcJYi9Ev7XICFD+7kX/Gj6ISPFa0n1ZYoQr+j+/RAwcdUkcy0RDoK
Vj21MzwJtj9FfkT7laUjIpN74EB/eooy1dqgSRa3CJxFZwJQFLL+hIEIvEgUKx5+M/Y71PSULPYo
cbOpFNGsQYt0uVfc6I53voqpOtNsREz/nNENLWHryn4AzhRWeULBYtGRHNoH2whvhBtZyCvJlQkJ
fpWjOS7yJN2/T1clqvOTpkbisoXIj5MgYFda3s3w+YTWkldwqm8UFbQrqYBvI17kHeRT4NcYdrbL
PC+p+eB1ELs5lnf04nEpbtD9qegggZzYaDRUhBAUCsJg3VNOuFRQrH/pscMQPJ2eq6B/01QsD6Un
HQtJ6v6x3j5DWMU4oaSaytGm3BU5ZLgodvLCa7VFyUwMW9GTpEcxUm2fYYQGaD+cPSF8Ix+L/KiY
KTWWFLyhQNmZJhu/DyoCgr2cTotuW9DZVgxEFlp5K2PBs774RL89mYsTeGFG2kk6FWCYoVQA8JiJ
DkmtG1vrtbQzOXcJNAqnfFIxF/vY+RymWpZ1FPcoroDHmyD5kPbAn7u8Gput2tyYn8pbNYdx2fvn
3r6MOu6uX3YoQWkSQcChBROsaEbq16Vrfdcvaem0fl7prqRXv93exfQi4Zu3hnkW1z1nUcGmAXIB
yuFGEnl8Ez/dzcWbqtVjNolKBcGlvPAjV6EpLccYgOnz883cfFkXAVipno6Fr3A3x2VJ7zkoKztd
jKVV48a0uLoO/H0/6sW2lUZqcDzGo4bGHd+P78jzlhPGrYhSvvHk1IvALsrPRpdmqXpYEtq/IHa0
D2/zuefdu6nlcsJdPCy2f5Y3XtcVPybp66RQL+Z87td17+c+DYF+5PgN4tdguDNO4vzct96peBEk
GnnoeFaE59Z8EPW5wVLd6OWqHBUpYoUL6MYc2t3Pb/dKBvbbVV18E2FXSKk+kYZlJKNBWba1q6WY
67isUz8PJI3398N8/USxfvn6+qhLykEb365N9EyPFIRZ3JDfh/XvG1m8W0NpFxMpPzfnvszOw/Lc
PnX+a9pOT+ajcn4MhlWRbRTOY6iI/h/2lRvfvXYxsdoyaMRKlsGitA4a5Lpb8DyH2I3RvtxaY65/
lhMQTliMAa69TGcrYaKI+biaNc74YZ5cgGoUHgvv1kJzrVIKJ+rvSOMc+vLmjnEmHONT2i/lVHET
VBCDAtwoXwTCEajqiZ0rtHVlYx7vCgReoPYC817Nzm5GYqrO9z/PI/nKGejr1VyuEq0UHsvq2CiU
Yp61u+fMWt+V9hy64H3h4gPhbjazhelsb3y+V7+Tv8/gcs0ojEaTVJOnDZ6ZfVEmmZY8/XxnV5e/
CYT0T9NT/Bq/P+ag0rSM38McHS0rCZfUBTqj5/M8GHWtxF0/D/fvHXFYgx4ISN8QRflS6WBIEUIH
oeyWBX0hbTw6BBikMc5/0ujx55H+XW+/j3Qxf5KJfjbrRh3wFHPFZJEOO/xwc/2G8d6/H9/3US62
qU6JlaKVmKV5tSOCBOSuKDgYocRGMXhj1bxxR5dzUMhPsVhSk1sSvOBZVqleI3mlElv/qwenXjy4
LDXqZJJU3VIo3UJf83pYtRBp/jzKZxHq+8r87cldgiQnoXHSk17qD733uH5ZT6Pl3YiE7WZzeU6V
EcnSZkwni9bMnLfW7xtflqz8szF8H/7ixSlJopeTIOjXk7vSJVD+UwNmaA4VwFcOhQ8kltdqN4U7
PpfW2DLJ1tjyks1+fgj/fnzfLuJyy1D8WkrPTc2jFlM85JC0g/1Htxfs0gCN8REQafjnfzfkxW6h
q62in+QQoXXlxcUMY3tOFUKxSVFD/roZ/d74PLRxe/6yiAeDb+aVoMtr/QEZ9bFxzk8x2cPORdH/
/3NfhgJ2kAIaKovvI/maH/ZCbohLyV/3mZsG2kwhKq0TIsZj7/TtY9hOpj+PqX3qR/6ZxDpOn6Y2
Mg3Fi5jbn2D2iLEDkBzo3aWbPI3uSoj3qbadXDgMFlAxkunD6rg8zWinnUrY4T2PGrnEVqxH3/ZJ
p484aRH+xuCUluxSqRuV8wjz0ilm11M2WfIo1OuccqfD/Ul/ATHmZ3ZQzkQc8hrCyXaBZxpUPg0v
M41shQ9UWHMQinuq1y/MmXYnL9K58qwxDlo75zmwD4ltzT/mXrxE7/kGApjilIkUBxM8u7E5+kH9
MRyMUl3V0amaQJU+yODVuj3V4og7GQCamNwImEa7+tVRbutd+o5tykKffyU2LnGl9TxaEp4BdR5n
aDvmqqd7uUvVwKLEQmXjDyAfuFjoGaktcASzHhPrTbIgob+98JCsZ5HUfwUvguqwTcsSJGCS4PZL
byOfItdnvb3RE0a27+7wdrLWiKagFlri/GnzS/BeXx829539QVOPnZBMI7XzmQZEuU0CDQogecKP
99ElECen1Hq6X1XWAKnTsHrn9fVp/M807Hxind51/pGz07cIP2unBaOGNnYx2TaUvFunIB1LVxRe
BSeyJVChbMu6v6eCxntOOPPlXPcb1O3xv+yqWcJlfPjOgXTPBmdia1/Zr6NW9HQYxaQq+aKT/f70
9G6ijDrZT5NRo2R/+Fg6JjZYRtV6YmuGeTVaVo0sOWhyDOTPabbiBb7DfaBeSzoYavJYEyNVzDMa
+RoelKq5AnFzcEACAHnMvPGVvwOJsVYP7949zb24NJPD/7x0pOlLwCtAkEp+pRuZ5TmxacewRCAe
n4qQ+/EGEYECPotG5j+cL9okuBpu9Gh5H08sLNYvsNbU2vLpAzrxLY1+VAc7RGjjg+5o1RSdyUKc
0iU/NReEOL8nC+VRXok86qP9INmLV+SsVjxr5z2Zo3gmrmQSy3REzkwyuVv/6bwd1vqyW5d35d2w
TlEp6ksoXGsVmXToJg4qN45XyN9cd2/vweJT96J+TBF3xJAMU+l5bKyw4OwwmaFwoi8epu2jsVCm
KkySYFXz33okw2RJYlfnRQ27sJ236gzgKp1mZ69HNUx9wgbZ7wlOT0arXNbW4+/RYcx0NOfnhUca
V7Of1p0xVPiyrkra0LfHU08qY6zA0tCD8VxYQuRzZR9wwHMb7sJwgaz+53GvhMFsWF/Wu4vYYKiU
XqgnlUSiZuA0FRqWSc2eXjT8Qc9UVn2rI+9YU+jBp4EndpzGHNrNG9vmlYrEt8v4fDxfbh/Ri3iW
EmKH5fP6GQHlm/EYv09Dx7J2sUVmf9UtVr9aZwFdJ7D24hKd1N12clNeeMXI4/t1XGxvhV5FQylx
HSqL1fOAhhMjj/P0jXUfuUHikZATdh+kQT1l7XFIoJeGNSVfrVYTVNN3teO6tuIu9q31B8W7XdFj
sRnu6eHJ3J9f3Kc3wQ8T5rPe9eWJhV0+qUK16zm/UIZcizbo9biDehxNWJrIig8YqTrlQx55akAq
+2jt0ENukILuRcq5ASVqWqfaO6QBI+o5Nlfick9Lzna5/flKpXHL/OlKL7bU+Iw+TFCP/dr/MLZs
b3PwQ0uFprut8HK8l14Fh0z8041B/03SfX+RF99TnqvYjBmRtKwhpskvnEpKedMMY4fEg4LbTL+I
y+ZGxCLdGvTiYyq7TCSo6Icx0Nb8eR0v05Zygr+T5K18fBiQSNXD2407vRpy/v2CP0WiXyZCVepZ
k6nnfhk2+4re6J5Or7CFOXhKxhT4cH5qK9gGQTiVILgES/lM49l5HwBZ1dwBAbKa0HeEsefP1zXe
6w9v/TNc/3JZyVHQsonPMTQ0PD11eQG58Ug6qkp3Pw906/4v4v6673o/6MkrjjX3wIYkRxWcjssb
51zpxg1dHnQnshJKwhnEQm5sOp0aCpUPhS0Yb/YcgaNpN4HqNiH6gPC5pXFOx/012cpZvS0rwSaP
8fNtX+lo+DbDP6t3Xx6wWShSlw4tdAoiRtVuiP9OlPNbhC10QS5uJYquiGy/jzeev76ON0nSTikq
EAoA2yfKo3Fu7bJR3Lx+MegHk8QehGIxVYfBiqvcGZYFCicsoCVQVV1PHy2GN2YIcOdPRtk9ej/X
MqDejTg8nQAOCFnpmnrtyDlyyq6/8bCuL0GaLOFjiFvGZdJQLKl0nM6cgPFvNwQPY4myulEM+r/M
j/+OcXn0C6r4GKBBldb1Qt0eX51kk22iWbxEjoePsmQb72OkmXo/T4MrGvDxtfwd9uKYlGU6H38q
yYDJCXycN8Ga5hxSWO5NiP464W1hyURLnLijG+vdzbHl71Oi7VvzqLWhxKcn3NHACr7GoeNkVd03
Dpz6HYZgqRfm9uD6d8YzpUA7uXHq/0x3/7vM/L39i1kZMnoykU7tUqFR0QSTVh0JfSl6Yagxlv/q
Gg7O8U6RX42JYZ+alwZSUP8R0S+bqNhuKf20qxcVEC+Jfu5TT5sFX1T3ltBGo3MemtiKvG5wc6bb
Wmb5buV5RJtfS1/d8QzLRQwXuU6IWdOF3XXTSQfmh65olDTdrRVo3LJ+utWLxN45aSXqWmTaVDh3
xpY9hdP97XXl1jAX23Wb1FEihSpgdm/UoaqcSCTrsKMl3x2I8+nFsyc3ot8bn6d2sVkfjeLYxLo4
LP1s0wp/zJhm4xtRyPXV++88GX//y+qlVoopVmrcLRPZ4+F1/Y5Rup7O4Rv78a17GRMoXwZK1Gro
8pKlJh+8/2TaetG98c1fTcJMEEbQfTKas14UJs5pVsraSZPXxXNBpwe6w7sEBMu0hS356TfQWPfB
q74/L8+zgcCHTJCVHaRFhPH80FsSetDyRgT/GW/+Mzu/XNPFOpQqMVXRXhqXP+SMCxIUNsxvKr8N
naEgaGanG5Pm+oL7ZcSL1QdfTV1rI3lYSuce2ksJ9egPRLq90Eh2N8H7E8EKHnddAEqqwMVNMwAR
avRFJ1u/O1p0jt0KEcYR/30GmiYrSMxERbwIRQYp06MsrMctGWqyK33qoU8P/oxmqJH5+/M0uPqh
0vT3P6N9RqNfZppioGgTDXNYVlh6Z7tzsB4wy7lllXul4MgGMzFMjRgGD8HJxU0ZtS71ejOugihK
ow15L3x3hA10bpq8CrxGJNeAUB0CYfn5/m6NfNleFJwr5dhMBnn9/LZ+U5zDYbfzniAb5dM9LvG3
Xt71j+q/92lcrBC1oPaJqDHa8rne0JlDnmQkhJ/sX4p9tFM3dqNp7P3++R4/P9V/pgz9W6NoBQNk
/WISC42cav6xaJeVr7uTsMZmcFfQtVDnyAAnyJECTy5w252fdj5iMmkj9tuhXJpgzzTWfkWgsTyA
CNKRSAs3akck/9ghQ+nxajqVME3GEOy01UXdM4oPRaf03tD9JEBiUK28B4k3fGQJBkrnGBrM2cmA
w8oSUvUJjpRwMGpavattgFa3Tl9aaMrwXfT8xi5+9dF/eQgXm3irKc35eGykNU3drBpk3Fgx6v/l
IONFfPlceAWpGA6yuJxA94I52nuigtwBR1Eg/d7Pr/XzMPDTa734aGS96Y/KibRKSo/8qnaRijy2
qLqIiGYlYmuyqnCdoZMvI4xqgimdqTNk83i/vEojJz+f0jt5a4aPj/Hfi8JecJTLKPj4fn8CeZOd
qkA7ievaTXARMsmvjJYIMLqTX2N259aR4foRBY9AURn7wOTLFH46EYvJ2acakiVLoqymwSVd9swW
Luy2TndSPBuIudJ1I72UxS3rclW9ukB+Gf7ifuN+ULWjiDyLKig6N3QPVrTpF3gTTUcfjIFfJxap
nd3HB/QWUsnQPZh+8Kc/E4ctGfiCP5uC+AZ/i6abnhBy+xCspuM/ifjsMaM9QY7KpMWtY+xnSLzk
I5iWZPtHRlc8JcdKd0jgZB/8ZHK8Od1iKK5owyjJ15J2I/FOcomU7zR23mRGH/s3xyvuSIgjKYOc
F3mdah2NkeTgb8BXaKldTVvsH7ItOf5slmyOhaW99bjOMMboDiRwLcgXncx739H74+Apz/0PTnw/
5vlVevHzje+NWWPRbVbmO3279mRfuiNtXOS+USejiH9GH8yFqN5pw2/Zp8eSggDNOl48Hx/omG4G
4/iZwc8ZEMtRBh7tLAwmugkeG/4Ej1TgbzrGCCV79Ly120zFLVV3MIHcLRQ//sCBy/2fnwWPyip5
FZxgXG835vQ/3nfgylwJDfq9TjIQVAURjGg9ZPR5jNnoAblNPlcWp8PE0xZj+j6HTedbr/RruKlL
b55uvXNopY0CTCLucGMmnRT5cfX0njvYxVmj7lolxd6hfqQwQCZbnir8pM7eFIvXX0jqtiLy4pEG
EViveASQ9+ugGIbWn2zKb58tyAzYNIy/RM74KzsUcySeV5zOh2mNdxliSgoc6ETpy9BI2k2o7Yyg
h8JLnAT9fOQkDryHxZlL7Kfp6/hrTcMHvBwKGu/zwxwTuf88w7F2wiJChIFZ0PztsHOfKBDghsc/
aA7HYEKyxzQAjqVHcvE9Fw6lkN6iuJqQePc5FcLR4PohADua1zpPdLGQz88c+9fYGfMQY2+ROOpT
YK1q56mzO54mLBaXgs4TOfFbK9PVDeDLl3pxAAgrZdJIPTHGJymC7yKZvR08Kj2STaXgyMUDbf55
ib65OF3s940yJMnEb2lJLNxyAtaFrdQ06AOjwBjBbtRPDWEVpb4RGxe8BEM1VcJbcvfreX8S8ArL
sg4w4WL/z0aFn9aUhIxTiI6jmtC717YFtcSfb3e8m3/W/i/jXKyFQ8+pTg2RGojhbAwx9DX5UNV8
qOK3nwf6lNn+NJL6fZc5t8FETs2gxSxteAb6B9VJeu5hV87KdbQ7vjbv0eY8VZbZ4jg7z8NVXNuc
kHKawoJ5Fy9B2Uj3Tf5LgnVHHNLMkEEX7VTGi2/dLbpZPMXryvF8zG8jzD6HsTAGzV35GIsysOfI
axcv5Z30aHrdQqWba8TGSFsNqqk6hfI3I4qbGTM01NvTfbAZW5hcxWte9enwYczKe+lReqxeswP0
2+x3CDTmVtbk+lw3KT0TchimePHG87Q18qhWxPFNcN4lFEGfw0kxP+3S4UYcMoYZ/76Lv2NdvPWz
2RRSFYajDLeZj1yGyTZeHG9u9Mp4zT+Nc/HOO11sGnUy8Vf1Il4Z63RlbKMNtLswv8s7q1StaC3B
1G8/jTzA7GJ/w/6Lj0+8CUcwqTGtqJnnrnnvb0YUzIcy/3lWXvvOZJEj2aiKUrAsvjgy06mhnrQg
/nwSjo8Z39jTyFaClfOtvgnpylP/NtbFUXgEJkSZlPS0QFGFNMnJh/ouQRtF+omDmkrLaPFybt59
c6EGNJjK20BeK926Jj7KAWoPNPP9fPu3ruhiztVhXqh1GClrM3cMLDNVp4U7+9ofwocuvDHWZ+L5
YjJ8u/2LyWCWtXHO/UZgMuhrYU9e0Fjj/LDqPeVujDvz0vIfJzM5ctK77EHA6qJadItwM6Edy1zg
xv5bn6nL+CG4oey6+V4uMltNXsSxoWYKRcbefZnf0WhKZ60LJWS/pfXs50d+LT3x7TFc7GnmMTTT
ToqlpRwrrvjK2mwz9jw1dbswADISADSPsZl7iIMU8QWxo9aCohLCP1FluJGUTm9c0Pjc/3kvkoIT
raSQA59cLAZxrpWyoTbdUtoPe/ou6cqmfkGLdTOx4V4jVVhCyYM7eWPcq5Pvy7gX80FTY60SJlq7
FCcbo8DmUHksjScjG7AQpF7BZwFhd7KWk50hj2nyUTtodLZYbsEwkI6d2Gl0Xt24qGvbvyx+uaqL
yVArx4ncRaQ5OwQt4qKHPQmsZzTRTl6NF38b/k7iWTS4R6QRf2RC+HifLLKNujBoG95Uv1WIt5il
2Dl2TvZkiWXZY0iPe2kVpJ3wI/dGBc7TPJlXtOXQKG6nHrXrnYZ4oJ+BciSgwkDkA3XKNqXJL7sv
PIOKLNRmV7/DyVqAe+tJHuZkwrahQwxPEBpzvGYxSiqOeH+8xNuTQ38uZAVhGXj5XUqL5dktHl8x
gsFyjr4jcUp/HE3UwSzf04o7WnXceIxXKp7fnuLFJI909Xg+p2K7xNEVn6NzvTiWD53GwSp78gFT
62CQ8lvpzyuxzLdBxwn35SSvtJWslWdeXfI4PNPyMrnT9sWqBUs/1Ynmw83oi9jYh1EB9RRsoA/2
n8RpHPecwOtv7LHX0lRfL+dya5lEaqoGMZcj3fnb+B5LpgVHLJfhR/mQ+FyukkO1UeikvvHwx1X7
hw/auNhnsi4sdaEn3Vi7wFgxsV8SE6H1wsOis9r9LZHG9T307ydzidmRI/NkNBEVR4LHP5PlWG9s
aAzloIFS5sa93Vg0LtFGSi3LR+BGfJ7s1tHyDVCOK67HUyaAamK6zlWn3Qb0JRj+G5P6k93003Md
59+X+TWk0imKx+eqbzGZXZ2WrYsyfaPTLjtMoascd4Vj3gV2yzkXtuynoV3BobN0Jj21Z3zFNnhH
W2eEMrdqQNd3FUUxFYzSDVn/bJ/9cm16X2sF5dbjGmILpI7NsKrX0cNnZNVgiZmv4g0mT2uCqFtA
N+lK36Usi1/GvvjY86PUi36qysCA21UlI94jnWgUlDfF+5giw2km0j3EKt8Q8jS15mQoC00gGyZo
elmAvdH7DrUROJqbqiZrea4lEMtYzEp3dLdBny5ISMYqtindxAqyMTlAb6rVpKDAq9EzIrD104PU
eK1OT4C5bwRhmjecsicvtbINsX7RzvJ0qDRLaHF8Og/uKYRsiiImAEh8FpbnfkWKdJBBWYST917L
PDNfoDOdFibGzfGmLxoku5FspWpGX6mfA3plIHoVUgVw+7CIdb6009GYqYUwF8rCkc+p1w5ApE/I
CmVqjfi3qSmSuS7zCvlZl3kR6VPQIamMnmKswiiOJLBxD0VS3J2GwyRTpukEwXIhgNIGjTD6v8Vw
i0FTRWQpC3iF/mpSYtR0UmRvwLGhjpXFcYTamA86fh2Clt/4AD5T3f98AF9e9EWqtIulZJAav1kK
hZMaU1HyztVMQKyKuQiOd6Itvfsvwt7f6ovwt/ke8u4xwSXUDUiqoRzDHjRyRTeYj2Ff9Ja9Cb/h
/dY0OG9bwJw+OHE20SnmbYTgJk7Uv4R8jSVwoK1M8w5ILT7DQtFZ53YzoKl4K/UVvm5yPVOxjPaX
SAVOFHsBeiuzkCxJ+3hCYTjapsrTiQM0YiF4hRcsi8f6OW50p62esVnJhG2fLzTl1kp1dRX++7C0
i9VCmHS+Kvic4MfCF/jo6X90GAMJmHp+vpG1uHbS+voNahevJjZPdZ/1IkK55d203b2d3LmBYjPc
7zythGuyovHMnp3Ay9zt//i73zN59/uxuBVKXt2BgfBNRGTSIniv7yukqp8Sv4vQZo9qxcEkZGlT
EP7rGtbbKaLPNUssOo4cKYvs2gS7c8RYjPbWuMAZ3ZCXfQML6lZrmCzfuqzLBUrsTqck4OFI+MQL
rC0OiPlg/vy8XpfWdLpLvIzWZGc+fVZfltMp7dSHO+lwOJysbL0Dh6H5NtCY/p5ix5RT6tP7HC0k
pPnXNZk3pLVbQEssQ/aBfbZGLatV1iGdSksw63hp0w+2RN+07HCLPFqHaKm6CTBEbHGnAZOieqIT
gqEkREqf6eI1Xu33uXeI3Kk5nUZwFw7BvnqDT/6Ec9zgPbVH0pX4Ot/TUQ6C2cLesrKenhSPdCTU
QZKO6W7za7Bh2jwiZJZsSnF744nEqOi4tufuosXKqyz94I2zwt0Df4TXAcfLgXONhWLo2H9a6rJg
jyF3wADmLypriACPwDzwHQNS7TuQ1JVZC4bI05QN63No/54FFscmsAQrUokuvinhy8khP73fq097
aC/Y2FnQZpCxW4Gx2m5HrtON+GAMz/9dov7OwIuvrvdPYZ2pfHUdefsjmY0jmHp5jvQNU7eRQiIc
bp3rb82ui0/veG7Mvunk/0h0q9Y7E2oaaNgzjio3xETy9UXlv7d3iV4QjnJ9ojmNDwx8NqElCzGx
lyXQ1n48t1NtuDfQ9lUN8GF2Ql3Z+07rP4ijwwO+emkpuS0CYiV9D3vKB4+K+Xjj+Y+HxX+evyrC
owPiSjQy3sCXOOQYFjXsNXi6+CpNZfc8HbXqrQP6ofLGWtKN4cZQ9p/hJhLYT90UySRdhPyBmJ0l
UeackWSbY0sJIiuIxJxoDbtYBEkwUu6hcCk3Y8GrB5y/AxsX95kZ8SlKEklFZssqQrcHemDYX4eX
+dGd4+PpPmXzs7WJ3cXZ7megdJ3tz7d+ddZ9uYCLU3uZnwLzHCfdkmMz6jUdrpQQ74fm182i5TWh
rix+GepiVU81Sa+FLvRXeO4cB4TgEmaxAiiSd8zotFesQNK14Zq/b52g5Ksf85eBL9bttO4T5dQG
0lI5UXgPjF/yBNoEBDNVgwU2hmJk7mwxmIf5jASaIb9XR0ySEXQICtwR8b4Oz7OqS1aUN2Zd2N8l
+oO81MBYBRUOolFl/fxOqM7/PB/Ni3SiFg91IJXI9TPCTwmlSWlskGVJ6bYoIDPqhC6J000+cvW0
7E6mQ79iQIQYheq4WAzn16B5qc/k/8q1bwrTo45ZNZ5RL92pXwaaPNWHB2PcQzFji81ZVE3LMrbz
lAJl+vCZSTRxS68XtJaZWBqKHV4FSxS9MRAjkvqqT5SYieMFtCLlMDZpIT1boicb0n1Zv5Y5WGom
UnWORtUantG0oOSr6g65F85t3YCNEqF9g4o1DZEOEcZnMgVUBWh8E/4aVx7VO8aQwyoy6fiLV69n
nsPQGkuxzwHGobjLVuewmokKWdaRr0p0HOKPBduJRY84bh21r8S4TQDp5PSUiRryWY5ZMo7QajEd
WRmGENpjJgG1niZW+2P8KODL2qQbKvcDCx3dESY/TkvX5ZEyNsy8kEbiYPgQetVleTaSwjsbH7Ss
2nK3TpLYkiZWaBpOFj2iCDdlyCgZVF78O3Qa9XLWUdG3E3TSk+GeWGAs6Hbo+1V0EYcCjd+5/zgr
Beym2m1xOlP4MsSewiPpbZXELgOMf6rA2rQ9keu6r/GfM8LnRsXwvTmoIDmN+q6HuTZ2eCpK6w7V
SzE60+IaekSpcTw6pw7QjALhUFa8E4emcqB3v9rJPv4WfIOcipe6SaUwF2daqju9Qpfa6fck+tDC
TaZmrth7OhaWog+wTMFs9shi0SuLPlfnQfRWCetR6HjSHb+CRyKtoggrB3N7TEV2j0dTeIiZTBlM
SqTkmEmco03UUrI/u7K+lrGtyV6r6L5C7YhJmKA9Rrjs4dqjNFNQUmoB3FybKhRUBJB9j7TPclDL
En8aVrprChiXKi5OXlGxkap6NWjEEwQemoiVnv8YKI52XFaINSUfq4bJi0D00BuvZbb18/NexY8o
K2Gt6cMCTkVUcerOXumaPcX66iz2dkymUM+hzqTVLNORz3zKVmgOPvmlHcXUozdB6I/vyx4nxGl8
+syhIzY0XYu3Fw8qH7J5wL+jA/VCH9SGRvyKJrSqHvBazFpiNsOr4zehgaVMtFs+G9l9VzxF+QPf
mZmv5WiWMqEUemj8qkNFk+0IzH9VRj4vJ6hzMQoE/tUXgSdxYiro4hLkmTw0W6Mqp4EICLOE0i5+
HHE1TIsPpTm6/URxsrnKlXNUdlMR14EMop60VSbkuNChjsvP58XLdGBBc6lO5vx4TJ1xxpR4YJwp
/jZ08tQvwymd8lmmBt8xB6j6NCBufRn/XJut2wAnvmQ0tuxmco2jEss/Syz2GEigMNIOiHJHeSyx
4GRR+HfZsR6lrufKsMbVVUIHgIEzarAzr+18BjRUn1ZRAw0qMR6FYHsO+rti0tkl3/eJjy0W070c
Ri9tdLSNyUvRJlPNb+5Tflaj/8oi0Q7BBJ5KvBPhACQcHtsQ05b4vcIsL4p8GDYL5DU3lvVbG6B5
kVBLovqcFqJgrnCV3mSmne4lLIAqC6tT/7dEbudoB2QbNEf7jS3Oz3vKNQHl193XvIg0ar0bznwR
/ipcRZvil2Ie2tGXQpctLL2Xwj32hT4spltJxBvxxSUXT4g7XAz8qj1Ef8KVTIb7POVw8HBenlbY
eHoraIB7LE5v3a34c0QHOuB7AHlWOkrfuSAvkyKfpaFwH2B4HlEC0ni9IFBIbwhLHXao4hts9W54
OjNVSJ9jDtqyA5GGbEIqGG1ppbqCm/l+1GAji10WIfaGsm/pSQUQPF/GHX2BDb5meetFySZxKZHg
ClDPyjhfaRMMObr8LiBz1WMeEKabWG0sURZsqaSjShQdKa3uc7GyZUx+WqPYhdJOkzPMoemBZAEN
TodWiu6OfFehbvviLsbVw9fQ4QTeUQLGOjrj/R/Ozmu5cWRpt0/ECHhzCxD0VqLsDUItAxDeu6c/
CzpmS5SOGPufiZjpHqNCAVVZWZmfKVHAEgo8wHfC5KiaKNKRohs+yqz+k5djPo6zWZQDNECgUwKI
kIIlF8znFmaEn+xd6WTi+ItjnOkgJohTz8TWNGzPEs3pq3yW+An2f1gAesfs/BHFr0MpTH2FuObj
iaSdhqq3eVlT9RyvhrJe6oZ/5T729yoyPr/2l+tA20lJl+jpJ9KrFuf1eYWuFQlJWcz/3ia/1oX/
X6poXHbPzYGI36ss1/tmA/R5iXhlShfk70E+Wew/rxvku/yhYDVwEQjSIA0Hw5h067NMy0evnaCn
psjlq/DDdZ3iTdTcwfQhBckezjEYJVysC7+5kSHgy9AC/FxbmUWAxXW+UdJmlUh42iNxUlWcg/AD
ilKbmfEwEyZEuTgrp72mT11+PnEtFkRMCc+2zt07rAonZyl7WrvSgiiwGoxk3QC7nZAST4+vVdZK
GzFQnTjQHxVMQEx9FUS+3Ze4X4Fw5wQ0vde/387vZRYURv7v27m4khhKMZjF5Cyuc6i+k8QqOCWC
EJlR9WypIiY6+Af39PXQ0rCSbGU2K015imTAWO2brz975Zsu7QPsorjVsSUwAdJijmOO2kKZ9pNg
0WJPqbX9lfD++xr9z2NfXG/8WDa0QPKF7dily9b4yF6FWP5/bjKGJkiaPHoRXES1yAvathNE+mHG
tNyVxybYVxUV27kg7r2U2q8e21Sfc6CgbfziQdT0b7zzPPEq23D3unarmScaxJhCycH0KghirFD8
XNb/ebqLZd2FYpupDW/APZqLUTYgBIzqHcMx2m+ztQyyWnpA2vO6lNnv96X/jHxxuEW+z5Uphw2I
Uhu7Bn93MbqyaX/TH4ESQXXUQLHS/FEjMMUavQg5limWLLN4JgJpQyoXPrm2EqNtA4FXdSpwc3gW
f6CziDIJTtWjGWSP9qpuj7/2pigfPTd4MuF0hz1d8D+qY/znGS/LCaVI/lbqLcLn951sh/G0kXtr
1mSrIPvI06OULN2bK7t13I0/PvqXIS+WvTnUZiS2tXyKrftHNNopYCCqMAqVUTNUHneObV8FP/wG
vf36LS5bhbVaGtzIWgAmYG3otjxmj2ALDNLfFbaUgEDkKXLz1e0Zlv66vqNKeusCtXoPbmXUCrDH
3SBQ7G39f9EH7VsPQYL8RIXzw7Aa7MR8xPIfihRb32yuP2FSF7VXYsWvO+XLS7uoNwmTfCK3miCM
IkrNZDXeuoM1CC2hGEPq319I/LXG9J/BLoOG4UuDVyVsy24GVpTghLbm2nhtUAr/e6Tf2P5fP8tl
gtsi/BvqtaCc7rfbao+yhrU8mLY1N6jihtMVxiPHBSoHf486Vm8uFyDFOVxiFOiXwmdL80tuEJjy
OUgHT9iGiGfjPrq+Nq1PjbK/RriozEZ5IZ/DHoZ5NXWPk9dhM2iOeKYwbKKq3Tj6quQiNuP4DA7o
Upcgfeupu6cnFCwa2KrQ3O4/VQ3QNRil2FFr3SD0/z/JtL+8h0825Zf3IDXhAFRAHtZJ6UTeLkhx
CKCtJ4T/ehpnwUCV5L6jr23exebR4CIlh7sziUB1XmtqcSUS/XqIf3maz0bTl6eZ9FWaoS2pnKaj
Vs32OTk0uN4t5rpz2GycXXt68a1VOLu9RQTtqjeM+EuBG10fQwD1agqGAS7ve/ovTXStpDg0nO4n
i2r2SLaQAnyXnD19EKTlQbLjYTQs8adAa32QLG+xrw7QY7rKzp6Ue09cIF6bzOnG889HtIyVIK6t
zvCg3GHN3m32+WqPp+tpsntv8Vqc0TQZ1Q+Gd5zYN85TusQDcblJfaDek8J6WoH3vDPPqwIIGl0P
K15uqt6ZbJG8Pzzpqxc8EW6jd0i0KLk/fQCk3t4mK9y5Fnd3L/lytzLW7bI5clezaFjjuJVb2KnY
+mcXRD9dqb5/QrW+L3gFxydJ0TTSmVEc6fvby0oty9o0kvcA8VHdKWbDzJ2r08lpFD3BcR67duD6
N5ONsPAROdHu/U1yUpjb/nxTzzXA/dEyOPibdq7P2rturT3RqTrq/RRU4LrmddFtvU0fJzf+Pl5q
C42+F9yG1+4evMfBfeVOuAFmC1Yv2taoPiPh4rRr35HW3q18iK6Cl39GY6ar0GZkrvhdXSb9Ri1p
dHsGb0NFSQtrGwK5Wzo4t2Am1PtXZIQ/G7aXLxfbFkUzGZKmwsXLVc6Z1gzZMKwhufdCvpADf6H7
KNuxSE0Ni8QG018KgSb3D7NbDh6+DFW86St5dg6MUxB7u8pTODOeXHSWqPu5Rng3MQH73qrnfNmW
wgbIlOXXR53tP2DNk0vI/2AYM0355whFtLo5b5qxZKJaYjrYzRnPUNd4MOP+SQndVScHqwbwQqDm
XI15E64+73NpKZXlXEr12eRsHmBTqQJJaHrMqVxg+Vrq/3Vcx1+HGxiIIBCFmn5RtReG0qjTuOrX
XYjYeQ63AIwFjKfwymr/5XxUZAoEo5mUzK8ub2OhV4uSacjBydtNGsufGhtjLzp33Z15+vuk+kX+
hZ9vjGwlCHGKLl5EJV8oW02JBTA/hVWUrcXfuskbf42K5YRZZsqbSFE8xG2mGGaqUiwk79GkmAdv
Q7ICEJ4oGPVOnVliX6PAUsKhQzkHAiGep1wRS8+KmndAHsve3OeVgx3aQEk0olntxAkV9LND/8Ci
0tmR9sTV4/AiTf1+mZzBXmQ3WNT/PeFfcubvE5a+B5JJOqRdSiHxNH0UPiomeOqms3+Ks0TOamTF
bNqpAVL7w9kBWQRcn2yPo9DS30/x2/YerRF0QKk0ZS5pYnprammvqOeNrkJydEoVnxSCGOs7vUnb
a/jkX0cTFYnAqYukIxe310oYuknT1d0mHJaN5hTZysgXeTmd1NMiuFKtkH+mdgrMDgW4LWuK/Tbe
i76csudKyuNJk6qnKRmX/wZK0Zk+xh/r7fMZ2TDrVX/elKgzkIQHlr04Xjnkf5kqfhOiLpoC9pg/
PC8myXmS5+fW28AQjoUAfy9uNud9JM311rD0yVUxip93DVh4ojrKbODRCD/9+3Q11YgGU+y8jWrM
S1T3zWJaYMYd3pd5bYFdGbt3Ya0+Cwm8JfEZl5eEinwqI0JTxg9YvdBLCUC6NtrBoy7gVdC0qysv
5ZNScxHfvz3k+Na+fBNj6Cr37Pn+RuttIdux4s7hoYR9kAFYqFeDj9eEHlsiMv9/r/NfNJt4PbIk
A94TJINo9n1kRQur0G/SgWYyHlptbm9pGj2Ks/KFW5m+QI1twA9mlJeS5w9PyitcoBvv+YaFYjlP
L+cncnQpd25RJoM/9/ezYdfI4D9eC4tVwLAMV0fzIpzLXp4PSZZ3+860vPto2dxi5e3eSemBc699
KW/810xZdNGR9yJmDq0xSZkOCzG/HeoDMHZKPDjGBHO8tI+yD1+vVm0MOCgJ0aKYZxS05t0xbW0N
/bS58logOhjbCm0fUEvmMxbx0AlVFGUWVbSdlGv4Imz98tAuNHyLuYlzkAY5jsdQRiOng+uDk9wz
ppOO/KHgFK09uM0smePpHaU2dST0KDE+4LcD3BeVfvY0OR8mwix4z9ehvNTwTft3DkYXeOPZE5Ct
tfobosH7NbuKz+vNj/dqYhIq4ZIJXOoinfARmYwmZdjtacucxZNU3oQYaCMlEr5OjCdN2nVQZHoq
YRPtAITRis63pTo/14f+mgT7Jyjj8lHgvqgEv5GTe5nZxAW19F40lRMCktYjBlXTZ8X+J6/FhWf9
81//3YAy2ANfsg79Ya7sNevJnO88e9giaCgs+oce3+TojiQYc5LpFXr2//bq/fF0uDPrHPHYKn7W
1r7syySLJkGUi8qeRnGE8jNASZx64sEBX8Y+iekLUjLpKaKSK+GAlHEgUWnXLMr5Lc0RmRr4FFH0
yHfOJToQgmapklM1swxKO6X82jFPYj9rVvG79A4rhYaCb1glcF0ULBHaRF+zRoR65Yu2B6bHcPJn
5ZD8A79aHejrDcXM9S1cxqwMApmPhNjWjY+qv+pQBvCmI80FT/PQnmyNB+8WUnW3FTOLaPuS7Djn
q331z0P/x7OZCMhJZrMBuZmu3ef+hTaYuWbdshrTBym32pv+QzZpGU4T+MWafSZ6dhZNxfOBjv+7
fgSspiwrbMjtYE/fRKVeilxoZSEyCy6y2Ubv3TPtwQqdvKcOtHRIwmx7pU0H8e+48dsRAy1DFvF4
Jg38VI368tGC4CzphRoL+8RzDGFVxdsAdRxFtIR8m4qD/fdov3ToFIWNpCuf3o7KZbeqKxWxDqre
25yjB29V1TuOs9q9b/qPEP1kwTbqeYPlJ/rGcGiM6Nh0j38/wc8KL07T49WAjayPTlIXKWI2CPR3
mkHEDnC6fURqydrPPGs58otxm7PnO3u1Qjb8Wo3jZxJ8Me5FphaOHqsFGv+nkW4eb3H0tlCtnLmO
diUn/NFhGQciHcPUklCAIvz3Q0o/szt1N+1OoM5qyO2gcW+l/ZN07Rj+cd5cjHMRF80h01KplMV1
Jp7ndb7DVnWGzm9sSk4CBCEJNEvT3r1Yc5B2vqJVLf82SVVDkwCH0DEHvHibA1YxSlmcu9Pj5NVb
5JjwPpINol/60m00kCLkLYcBV1fhVTvlc0CkT8mUHpxFdyN0uoUyFVfFTjVttdlzIncYwHZWsTNm
0bM3u/ZBfvn0Gurq2JlK3PdHta/vXyRsQ7koxy8yUpS8xQlCFDZwgXX8e2lTQfglBcBcFgNlRRRx
K7v4JGU3DErYgEpfn2OUUZEbdh3Vm7Kz0lOVbaU5vmWPmMy2QCEwnLHBiVXTtZ9adDxBzEzd92O5
uBeQzpTm62c0wKx9s5zNwLhiNwou9jQK254mOJ8WyO0vo+ny3dveADdlDz0PAI3GnwLqwU6WEt6d
YzHH+qcuSJWXwJ3o2RySfvpKxfL9JrXB7z7rr4+5szY37st9bS38dxzlTLIOq66sYBvBU1dxnbxv
EDL42O5nye34kw5jhSs8W4e55U7fMyA/KCEjmnuDVsESmdsbb3XSbyTKz2RjyBDn8D32M0SbreVN
eHdzihez8HlAEetGL2z3jf+x49lme/c+t+gkPA+4uIerUZ3XXeLN7sqoLeu0HayREgavAaySFa3n
ZwpQ7n73NCI4p+cMMO8wcdSV8yD39hJzveUcNDDD/NvrI2aY+4JeWUuSptx6f0/+VdYc36lm9QDs
5mF+kN4qazNKGAw4XNbpPkFxGJ7nbL7pzhBdg/uILEvcpe4CCYmNHz6eQQ5Be7bzR+ytWNX1TDxy
+sGTOp5xWlNmLWaT/PahnoFfadFUHiEs8KqSYtatHgRj3tf2Bv9Lq3jJLH9xB2fCCRzgKHTK726D
1QLZPypgVJRBxnnoTcXVbsIp7RTdPJos2m7TybuuXuBXaczMkyTY0g6VkANEMhoDAUazQF8c9W0d
1jPhJjFvMpRuLOGoWl3tvCk7TkR38fcG+P0s+8/yv7isaUXs0rPohPUZhnIPuck4eu4L95Qm3CXq
laPstxqeYsoYVSka+9r8POq+nJyFhiCh38bnu2Bj3prWySXgPJaODpqb3AH17dZGn97BjNd7kVbi
jPlHy9ZpUBMfFvG6mkVLtlH7Im9GoSKAE6NHq257Ww1PvDHNMfYZ7q+dA4QA36AN+DFzSwbToWZU
zF+SewUpaeENYSy7wrQRZIlr302Od96svPJef7YdDArAgqBrgiLIKjoH3wOY5Gt9n1Mfg7TwGO6e
WdBabu9nSyDDm/nuqYEnR1vUul1cc8vRfsZ5WdRVxQAZwm0Uk4rvIze6m0y0ZAh2nkHDXCtNipyz
yF12k3WKFWW00hwj8W0dVy21GqZSXNtd/CxUz0qhWMtmQLorwFH5YQI5qDBo2kZoBtLOxfZCskJu
JQYOot0NEL59QGsPJCH+mnSjikFYpoO/6JNZYpxnZY6sujLsozrE/wu1Ao+OuddudfXJrKt9nzx6
UrIXunCqyulN6fW24sc7SXjpENH0ZH8+IA6EV2ZZ/pPNj1zF2lDzQktxJxRmkU/nZIqCbokuvu0H
015/qlNUakI+de5f6SGJxngKfMvTx8SATG/UOFOlH+7aoFzaOimQ7hR1xa5zGQDgLZdqu8/uKd1a
lYFvXX2nqKADlcdBFrE9BnPD+3QF85Dq4o2hrCtKXH6XL90BmzTqqWJn3PjYtHncKRWxszUzs2uD
EJIsgexMiqN3judcW6ddoM/8HI322DxoZfRQdsWyPStT048Pei++y6W2z5t+y0u7vWlaE22n80rh
gFYq9anzC8CXmzO/lXLPrgPE2MEt5NlTbczP2kJOV5oAJhEdGVTqtacAJFDZ5XZ/xvU2eh6/Wo8D
KlwkX4hPGcdVZMxwkl2H6Lq3y2iy0QmcXEHq9K7I450o/FOkem3G+b+qwT0PyKYQuNOz696FCkeQ
SjBX7kABZul96GVceJ+lVp1KlXLXh/KxqGT+k1UfF/+EGg5vEzwGUPdTCvmG+GD25PXprYFQZWCe
cu1Jwjo7nkcfbXAn1tq0yxCXFzEh7PMlRSo+CjtgEuf7KBrsYaDVJXVLTQRMZDiBaTpFYNQc5ODr
Bm2tBuKctvHc8vpglxnRfCLkTj6oC9eDp8ZtKRz0pa/7b31aznJNnA9uvPCVdCZJfBc9m/XB8CTL
5U1WgJYzTDsy78rgODLcJQFN/s6zozP3/jq9GdR2bwrceMoDxkApZD502AGZVkkmY5/hGCivNylt
WE0+dpPsbBVZy+feFZC8kpJKU+eUwBH9bKP2Ty0pv6/bgprN/DCZVjTWimsFxDFmXKx/aWxljjd6
04SG+T2meG02UYOu9zehcKLv5J7fhWabFttQePv7PPrJUacUPd4yFPjFCuNdpOKlJGQ99QN/n54f
dHo3xS46P8kGwBnxIR4OVfoOItPlxgh4LRbv/h5d/nWeX0a/yAY1V09ENXH9veZzry7fTT6aAEBW
Kl2u5pwqLTplVTbTdVTyXNwxO6hN4oPRPtfgXA1vL4IZ1jOcfwMQsYNqBTgdVxr8RsRe+iSd+S7o
T784lOLm1W9wqQyarZp+9BPNKuvHLMXjp3lQhLtUudZx/yWESRgtjdk/amgUZr5/wij3Gl+rMn8v
pPexsBWFQ5Ptc/j9+JlAkufd1pNtmZLzJONdMg1Pf7/bX05EWSKVxz5WQ8PzRxFardUm7UXebU8s
j8UU2o5mDYFsTRTsNvyVHj7nLYZKQz0NgAZqSQ1sW0Nw2p+PgcMIznao+9NMesrE5woU+nDGPJTV
3g13gpRfUUv45XGRS+cCAvuGZiOlo+/vK55oVVFHZkfhaL2FBrOE5naeWyjgW3d39mJxfLtSDfqs
G3zfZN9HvPhC8sSDXjExulNZWI8NmmS0wSrfeX4+nawbZXoIlw+gQuhY27QoMqt7iW5W9mL6X3+m
USYeVQzJVEd9wjG9+JKjaUk3EWrEKE7MWnDGjGV5g1dH4Tw49mox/aitN/XKmD93nSJq/MnOp0AH
xu77kDQMOtSqvfNmIjZ3KDWBltK6eSIew0S9/3t6vwyFJzWT0wQTt07jYnZJRYCRxczdtelrnr/F
/sKtlxKy8bJy+/dIP8HNBiV3jQxMJxsjL7hYQLnvDrzhFkzxZCuS4vsSXeYkVU693yxgis4zud0m
9b8syDayXx7bRkdxSxItzXSvvOCfKSGPQp+JSqNAcqNcJKMTVRsCoeNR0P2KwLmDuM4nyLVXq7Fe
JRJ0wisVlV8u8MpnN1GTxyhOL+b7Nw0l3TflTJrsOp1Oh9nP634r+rOz/pqMAF2zteVonoZXotwv
pSqFMi8gC9qziqFfkuZkaeKHJkaYpN2j6Q532OWp+4eI6gYoBAYsAL8S+7gO7L8/9s+mokEfT6XJ
QYQT0Li6KJFVoirwWcdxp2zcrbuiYLU4zZN/76pzeDKsVQrU6ANHlSNI52sOez8ucQw+4v/wq9ao
8FwyJ6O20ItmSNNdHc+D+ti5pOjvjb9tM6oYV47In7X9i8EuotQZklUq13m6iUvP6bzaghijJ1uE
EKN/HQyGCnhRpWO+4W6VuHZ0qbYB5fIoZ0X3LReg4d+v/rP6eBE2dSrnmipwyzIpk35faY0yKeu8
olSE69J0NtYmB2uvbk4yFf5gfxKpcJjUKDPrdtUheadYt/biaitpDFF/PMSn5u2XqJkhnlHlVdSd
eiQeNtpRsfUFvGqKE+BEBodz7eV6/+pnOZHvLgEm0thlBkvs+8wrMGBFPcQcGDj9KLax1BB97JFi
HE18/n7Ln326nxP8z1gXC7yfNILh0zlnYz1TxxoNqm7eX8uZY9l3CwR+pm9XaRq/Lusv07sIoGUj
xaXkMz0BHc/mkO1NtHqpJHG/9xcxIu2zzJ4aru0/X/2cP3rY4yL/MvRFWUTOkrb2QrM9bfUFRPZ3
b17dtA+IHv0PsoxvA10efakXhBpnLqet8H5aVot32OvIGVDBGGMVnjpv2s2VM/AT0vHjW36WYOhZ
EykvZhfQaAiTxqcSTKEPm6s5tu54HrWLciFcYXX/dgrq4N2gS4+oLYq539doXkmRW/ZCe3Lnyrs+
U5wUPGw0U3CHT1bKInwNr8QD6detOPZKSDF1Xfw8Ir5sRV1FJkke48F0q9jLZbg9oTWwRBxp42x2
wtS2k+3iCKP/Whbzs1EzLpovA18EIl8LDVGLiQGgHKUR8D6xhaV6RMEAUbxp4eAdaPdrN7ky4d8D
4H/G/QRkfJlwnplKI7iZcLpnEQFrRDY8t09IybBFleXN4cHCh9JZVfZtj0iMRbt1vr6GZ/l1Ten4
uNLhMAQarhfxQQthZEgDa2q055On8UqZnk/KrLCO7fHvUPQTzMB7/jrURVyIJ3GamILXnSb70Anv
jGn0gE7wtB3tyJ+usbZ+SZ10Y8SyULhURPMSqKylQi54FetXR/k3muoUHKlALv57aVZDgUIEIMj8
P4T/7/sE7FRZZC7iAsAZ8UHcqTNdmobOIXrxaZ3fF6vkSkT/bGpdRIFvI17sTD/FBL33GbFdScj8
mnNvoT/2uyyB2jMP30WcWalcQMyYUVHpg/tBfFHeKkijU6SE46laWHfFNp6ac3616hcxio+gFG4/
zrJV3RXhdKJMo2dzuZJhMoI/3rpYGu4kerssQKoVK9G4767gGH+pHvAWoRRSoVMpv15Kyw+TRIj1
hq8l2PEuo14+fR92oY8aMN3m1hqerpmx/AT1jt/ty4gX6ZCbJedC6XmLxeP5HnNuGFLw3R3Rag/6
1p1pT8oB6GbhoG2MzCf8m8nh7aoyyC+3mm8PoXxfPH2QRP05l9vTvWSPYsu4XTksIuvfmfbBnbd8
ErcD4t3WlY34y94gswdrJRLcWbYXK6jA+HXQyrY9BciF1/NxZJO+DWbsoFvEIxJTVoB9ynkK7/Aa
sOi3KEBRlnsq0A5qRsZFScoV6rCKMr3cy+VWST683BmabS5uuTyGk/dKRdtf3mrte3It/si/5CXf
Rr6I8wDctMCIDCpha2nuL0FQOdttA27bnaO5MyxnyznaBq94ajsAsAtrBxx/7jjBWrBs++PteE12
87cTb6xPjxRB+g0ULL5//jzKDe5xfIcMSfMJ6uE+nnjGVNvA0ucQAGDjbWnf0m7I5gCNUIlp7WA7
mVFsuRJUfjsDvz7K5VUEBokQxtnQnryPbInfq2AtZ8WCimFiVc4ue0/3w7Xa5M9VSKuY9q2Mlbtq
ctH+PvtuKCSvUDnv8wLR9dguUYQU7d21ePlzjzEM+DUBz3hg/JfQ30k06ZMk0fyTtPoX3Wqv6ewa
W+Jn4sIlboR8y+hBcV+/yAUb0MWd4ZfVvqUziFwEsk6O4lvoAFzZt+MB+T3yfx9onOqXhMHQqyHs
Btk/GdtsU22KZbF0lzh+772Duir++yu5ocqyClZGFUkPLgtpLbtFbJVcZrtMFrEVLDGef0ZVZnYz
uWdZHDaONFstbqfB/Pq17OcNiXxElmVK8BQduZ9/n2kkB7LX6iKyxFBHpVX93uWOGMIlLW9gNkWc
cwkKxe61wPjz+jAOSw3HAARHu+jiUMiSRi8Roxgt77ulSIPdtOuNMuYn10b6uSph/o26iLRVTfEH
glE5x+CDArSU9X3r+G/NqZ0HODIIB+nVfW03+UxBANScXouBP/ccw1JP0ujlalTTLiK/rCVF33td
P7pcTFA0RJ+kqs5WBvUTwzN9/9/bxhsMSGIpygI2Hohaf/+QYSX2buFn9Kkx3m2wFloHiXMVdv/J
R/q+MxjGhCMESnqs5FzMKw9asxINiIP30y2ucrMT7r9YunHJlazVwpuur+Tuv1SZsRei2TGWmiWW
zMW8MrWok1hulLHauvXHBvHYw7MOr1AU7+xwH80/1teufz/jDGPCvQOazemtXKLB9ZAeC/aAAveS
EiUMPOOCteRupbZ3zpK80LzIDsyHoanQfYAnpBuJnSWGHUrRogSB6hWG83dA+u21U53kBFNYU7z6
i22qon+kV1IxqlSP7tdLf9pZy4cn3oFvoVN9rV72S6Wd7jiwX5VNQ2D4VP38EgBjM2+QJmK82r7f
rk1LuO9ftksLeqi42sRnkMd4SCy4Ln0cj9Mrr/+XHpNhGDDBTBTZdeBYF4lL3Ao50Nim3rsI859X
bTDXs0UOqrddme7MVz5i/6FwnyQlRz9QtET1uU/R5/l3Vh56lJWkxTBsfWkeNVNoma2Ehucm02dF
t/DBZaY3ebDXJx9Z+Gqc9z2Y5cbxg3kuLf7+ZD9x3YYJOQV/LGbxWXb7viHdsPBapU/rvYYyGZYw
D1iLBY+IWIqyrTynD/GHcUOvOV0D6dUzS1o1EVj8kZ6cqHOp2Q7NTFGmeTBHRVEKnLya+vciOE/3
Xy1YIfAaNEjnUj/LehIHbebuChJYcPUxkkKzv+fyCzIOKg3odCK1zpQuTyip79uc5nO1F2+LCdRo
22hAwQFmQjOeVnm/0iZv6QRa0pR/oQVrWXS6bG60YExt6d1jlo9SseBYMQG/Kss+XZTo5CGiWK3L
ZNmFcKhQr8bIOmocFFwIlFAD8mvH+i+1b66nAingGFBgelwc66kPFbxuS3ZRNVtj5Lw930j2vqOB
g6fXxkFgG/3E3e7las/oMiHm2sotiM4iOH8sJZWLFc0uC9HLor2QFEdUqNri2cWbAlZLvK2v2Uz9
KESOg6kUrUxqntBMpIuIKWtFqtS+Gm8m9VwIz3baKccMvH0zao0go+4WtiE91pDnLK05ojphGTKY
rDIBGC8smmgNOuJQKU9ajeauYNqSnzi6OnGC2JhfWVeXhzPnh0A1RJY0STREKlLf94jH1UULAWEc
fHEag+7TbiLto5RR1KVMDgoB7d4blNS91U2+LQx0I1d6Ms1ipzB3Q/Lhu467oOdchMukvQsPQ/eS
GetItaJ3o3zRN1njuEiirDR3rZ+vPDrQR57t60nIs8OXEMd2P8mo/sk//hIi/R7kinv2haPrbaXU
oV2LIA08dnGVGHeQec9c6WPo7QKWJgJSXStqF1YuLN1tUDymHekW4rQjiUyFrJmC+3OSx/MAzq3A
ocmRProGjSoLwDfaUGZtJ5grDSsptDxx2QP7qtWZl+289K1JrQKNDTSbgnDmKg8qugECHE0lvNcE
9Kk0Owx3eU6O1Zr3TbWDlGADWDGBE0nA/jTIzbIVxNP+DRPcYvIorjTVKU+hjO6MbaxzduxT6M0D
rrDqTak6zQ2QJ9FBmCOCXYHkGegLtX9+au6b/KDGjuc7pk/8rS2Ujs09YnW9hKLOVBY6e9JOE+cu
B6HsTqXzdCJlVt8cXBdQ298r6+eGU2mWEntJGEZIxsV5aXQCyaebxxvf3SLa1jPbYEAUNVopyl0d
Z9dWw+WFYVwMMhucDB4qKv6b3xdyH/e9cjbLcNNVc59PgQG0V95V2raGTeuh7aq+Z5jZtFufb/r3
VC8zzXFoBSAwXHq2kKpfDK0GZZNrcC7H1mVOTUFaCR/ZWs/miY/iYHhtpmTM48u7XPkwbqEDGcjt
IvX7fbKmEldmLpbpCdu2RTNjieYfXenAnGpeFfxhybBfu7fgMdt3SLS3u+itW47wXShElvbkz0QL
a58dgulk/h1IU2rszrAA9TRnLfPy1Fl/r8+ypXGUbH3mrnrHxTwTHTewjvJ+mCH2OO9X+KE58lRy
HtVlgB8Zeh7TMxYuvRMsEyCTHXp1tvnYbVA4syagBdpj9do6/Ytgq5a8pBCwklZ94mjx1FiNlOfs
pNnBNCrt4gGM7tGlkikcEDC1VcdAVBcH6ocytdUHCn7qxG5ug0cElqK3jLsLu29uHAtgxRQOVt2s
d1QUsfsV7bx7RHSneN4s78GPSitthZQFsOdTtekdjHq30a24aJ/Nf+nKXfHAIg0HtNsXsdNZOlZt
78I+fvS2GBHj1pbarwDqaA/MXoflKXNMG467Nf5A1YnWcjr1VmDVbHeuHb0dU72PY8tHNuoG7rs7
1xeCUyBixvxn9TEAu57fhbz39wEjiRCvuffRboguADITmxad5LXW2smDjMbmm7s5b83MmUDNMlHb
r9+HtRFY8Ta77ci6rFSx4MYV/5p/FXJ6iX3e8hY3NWI/QLvdqbd5F/FsMjbCbUEF4sF8kQ7D3HRC
yqRAiEt7Qhn1LuBJye/wCDeWKqSNE+Bw0SbdODvyAzIELbaIkTNRF+qwltI5UFwvnVMERqcZjesG
+5h4BZ9miZdvS5JFUDoj0+eY3dpA+BdvtnbqYTgbLlEJzcy7jFpPPU8jK4/4z1aCt20Nu6ntQYEn
bwLKnJ/xOvPtCO92LNcKS2xvh1dBRDYCarWjVnNA6cDem8ca/yCEIIEcQv/Ojn0xE4oZ/zNweNik
SWrlManFMlVmo6vVvKLKeguzTN2LxjzXp3GwLGTKvUCe7fOL8BF3U87AF/9NuNfuFQg+xUo8UcIr
U9QfYRSNh0E52C3GGootI1WwqsuZh176q9ZOU2GZSFPE9HJ0B31nqFFPY/FlcIdnZPGsLGMVnUgE
5NJBqwrpRegc4720sdIX2EqjeD+vxU3eq/zoDsuigk9j16OAAfJ988jdjjKwQAH1ZT0sjfR+ct5o
wSIPV2Y4E6s5M2Qao8t2uWHOsmjJ2l32v0g6syZFtSUK/yIjQEDwlRlUnIeqF0LtEpB5UvTX349z
45640V1dVepm79yZK1euxWsLdv8ZBXRSZp9IaRkcHhxYTh8GVwLwm/9P6FV/T3zdXlbpNfrM7uh/
jYZ53LBGZUQ/fGBDC5QfHGn0J0AucvFQx+y3H+I+XRlzb76cLLNVYqsQ0q3YCvnef50p++Nr9PD+
C0jOpfnRT+G2tf4x/65LD6SJMZnad/U4R4hUgdGbiMfTWiz3o4nExy+WzCCwCSbrxH2ZwAj7ipdV
DLZJfahgxnfc7eC4H9xchnvHZWw+NHf/NFprshZ2w7q06rNU2tWxQxJh4nQ17RFAbprQmp4uc1S4
4Xi6gH5PJ9kXv902/emuSHlP7anZe5SXyeaMAxrWMLn9Xb1WE7NeYDFgKIsSXYd+of6rzPz0fgjO
dz8LlImuBRV+ioJD1cOQAM92gymNaven4vBBppifsYpNHsiOuP44cy/ENbdahitxj0cXMHXjKXpp
QeRcTRENDZrLwBS4/CgOcuFkh6Q2ODNfNFWJKYmXPkLOJGZrcHhhUuuvJzRfGyyps6vla/k9RCic
OlGA2ekSrM5SlvWu332OTDeqspfQWoUBLNpkRi2aTOvMrFccPKtEjqIza4BaUdceocPT25Uk7S+T
G+OW6L/pSXC0oDFnfvZTrQuz+c9SUbBUXnhivw3BqP6FjOiUOE+KgTfZsxSTtcgwbU77ODvJpENY
rvK30in5GSw/WwfCvCkTTadY7qWr8hhxMTmRJ/oM0v0U588mPHRn8SzMjGqKn0GrGuFpCPUuR+Bv
DDsMCGnhvkfk7+u2it30TtOYWOr9iC2D/EjxW/mVozeHEZkbk3UWrgti6UPh/lRNdk5U46EQv5jm
QLTPigLeMyfve4mCwuOwTvaEqpfm5Jrx7B3ZqVSXKIRqaJ66IYJJHz2Z7wvss1Bo5waKzNdcb9mY
ygLR0PfH1ejvcDPGhrROCcPA4GTWyJ2GpvJDAcp/jMcyjdEKOq4MXeQzK5jRZmd4lskbjA49hhTF
if4OjckPIxu2tJ4wpPFxqvvrQoWbnpj4odgVghl42iJZh0S7eEm8UzcaDV7uvZ/CEKAXEcDwDF00
hmLsJ/a4VT6P2XYODniqvDmaL/dwm5+G+3ddW9o2wyQsv0n/8hB3zNibOrMVq1hacDKxFL9/L8/D
98IsqEwGIFvZQaYhN5wjq8ew2K4YNIIF+V0Mt/oo/6HztmwOaaDShukN1OUUxiqQQNSzQ14uet7F
BQkuhZh46X3WDzq3gjVhuktcRJenBMn3I1s+PYx6R+vT5qJtcTGULrLDgLSy7jKDo2MyYLmOndZP
8Rx98AjGiIGZpz1fQvlPHxoH/vE8fB6yn1y11SDqU4Vs2kAMq7hPd/FS8DVHYo4PgW1dWKC7j3N6
r8+9mXXqb70+eoZStUUB9rNryZN+anca9O78nwI3ej9s5EAOxH+hkdr4jKB6/zaigCGbILHfuqQX
uEbLznfdLHHV8Oeuuoy9+Xp+L3OTTyutIy63tYJeyz3eiLbgT2FUG3NXswgVAb8M/zbFJFy1bmXk
9uc2u7Vczp3x/dUQJE33hdMZ7/8E3+Njh3gs0CeZXeypy3oR2S0+rQz4byfeLICEPbMyJ/ZneC8+
rX8Dn+tzeqKzLDhYvWyq5RST2XSHTazztNFYPMbmOMeC+rDu0IWtVy8XNfJ9fsyQnK3M4QbbfV54
xcTIsFEGXF4i1IgCc27MHvPe6U/RtVmSDEWMB1NvAZXUbnSOzsrUGJdRqlCxGEdpClpWQNH7UxmQ
K/Kd6Zp7GtWh0m+PybYlxcoOlDZrcT1xUR4OZo9vbKGFS7XNOI4PKz7DVTjbCCvNERyZ2Mre9Z4r
inDcQPrrYM+c8hq5L6+9RoG2em8hbtsomdyzDc7PnZFjwCuNB5+5us846MwOed173g2RN7MJwbNf
RuyGtXIQGTzYyu7ci5HB0ZGo+ldaCHGzY+e4+s58WIUu7HBAr9uUeTPBeL2Ml2x0h9lDIsCgrf2A
RhviKkwqEG/y3eCVfsnShkspYP5e9vqf/GkKTOaJ5vNHthKX6YL4nrvyTJ9+rTKhtLLF3hkaM5ZO
fbbXSBHIQ5bAdW6xZD6b2YT+Ab8TuaAMmUvkTNyh2pIlDMnyLTit4EQfsKTF7He6bX3m740BSuQq
9iovfFA9f608skHOplSpdNGRf29s8hCuAKtwktSIt1yodslWo7FcHRDJ8l5cAqTnyEzQfBwjQoYz
7szp7rMtstUrMvNxb5UBz87P3cGMDzMHIQ5fDjpbMDo2QfmnmQjIu/lxvpt6xULDh3tRLSKfLwSR
P9lNN+pugiPy+XVmRce7CndlipkXOurkvdISp3byR8qdgbYGM34MLkLd/ZEgTE297Dbjrtki9X3g
6kOWVdH0ujG4L5uQp+xI9UFFVFvwelxxOJpTRLnXJKZFvcrq7VQ8zNGSmeuogC3kzOyfbt7Yb4V5
QTv6uj0TJ4n3qW/gpXj3oe8t/mwVaG/MJkluzyz7fLRge7uSV1rZUrzEaG4TwEPlTCSCeK7nvlhT
YPV/m83TVs6fVboodzM/hTI4ZYLxiXUooywXFsypDvUpvX7vampz0bQ0WNEx+Jjqv3jUu5o7ApFM
3cg0to7cQLx+gYcTyZZb2hNaalmgXqWryB2Lk7Dk53NvgrQ8QuU9Crj9ru2Y9Bi92tDfeuM6pOcX
JRD2FYvMwOtyss035UZcpWtYFM+VhuAXorxBaLQusxinj0YcE0jEmdd59FR7rU3k7ClccevChXtm
F1+E9u0cMDVdUoDxB7UxZRIAlqyxJy7y8Cb+VRYnyJxbuAgYCPFtCq+y5/pY673xNKqdwY1WapBT
zrE/HPmth4eIewevOQgGmdl56aKwuYAmrvZTHhM/Njh4AmLyLz6DfBf9rzMz5zsQ02RbbrnYl5yn
xbiJuMPxx/4CUGIhBH9gMKNTyo/7JEtTjwoVDox86nGgSfV62/S6fP2yGb/WlD5Tbcip30mG1I9a
FthDTX816i4uY+QJsAlEI703MvzMKUyQCDbSwexkUqfcncMWqH0POYW5bEzGAsEQhN+Z4Ha5fQvJ
ANmkCDxxogVvcg8Rl0U0vV4Jqd+XG1k8lFjlyOVpmpnab/JBxNSNNTjr1pxxI/gzFBQIu31Q4HAx
BY7f5xm5db6Ybt++2GDQZXy2GrO9ijFxGTS220W94Ipj+JaUGjWWi7bi/nczHM/73BLX+LAxIMyj
MOLldCXv+kVujsZ+7aLn/6tt40REcG50fNvHPqBsNDGnkfuOrAlEpufKE/zvmhHTr2JoGJihuSIu
kjMRdVi/oTUe6hA4b8SktRK7MkPlrW2efoS31HgHP/8+bmGFF4b7uDCm25p7TXDFP0rNEyonmv20
cCMxuPADYnfyYFLaQOf5vxKmN5Q1V7oVYpD45MRIxuzy+hqy/fFyG0ceD3sd/Hmnv2RSyE2sKNdI
yFYtx/O9m7OBduU1W74fLS6VQWzgOWQVpMSvwwzvqQbbleIYGu8tVyPnmuGy5I/U3b+RGhvzVXTA
0zxjhPfvq8+u71MDcZXts8T981w6AoF+w+WW6DIgLEMoy/llZgwLUmc2ZkHehRVXZ8/NY0OhBoPJ
wIyBNc4hMKX2ozdmDnbuqMkiy8m6DGvmeEc3TQzgoV/kxigr3uGRNNpAKy7Cs1c0DTWeKDhSS1OA
AZcrlqiehL18CLL02WbkHBNzZlVmEqi8CmSwy/sk2p05DcrzxCxWT6qF0Zp+DpEI62cvCRovt9Dr
AFUVyY5qlHI6POjtzFEP00Bd4r1JPaddnjvGlbkyXrZ4Idz2eLhNznM9sxHswqddBdzhKbgNn7Ix
Bb89AfmKRHd4hNQBJA3kVsf4tyB1iw/RbsK5j8358aWvJZvcoPJaffe2vyhxPBrgnbk+2eOWtyki
50tZ89LV35olic2418VFaim2aI9Z23iBFbZgAYx9GF0/jXf7RG+wGpz5hdfS/RHNT2WIe3HDJbmY
6lg9jqIT4iiqiS4Ljh7L035wqtXbrfCdn6MtpOgPVHtQZYPvUvypZm0JPoI+4+bJCFP4WJXGxyjd
78tVgMpiuKl4LRIS+W3I8VcmZfVYmgHZOJibmvmt4XfeUNM9Yr3govcBz4m086pt2fJ6+MPYtsGQ
uT3uSRIJBPThKIuPihH0uf38NwEBvJHUwsWZow/UmpGXsCDAUqoL5mYl4G8swdcFeDO09cCmGaU1
LG398lE6IaG01UXrYLE1YomtE5sd9wNbWV0U6wkZYeVPYR9tUku1Pyu5pPYTSY4i/f53g9IHjpj6
m2TJo5oaU5JHkKlB0EXCcIjfweJDMdYsWfRDi2ToOOX0bHhg0LlsMWOPR24ZiPrEqO/xjYivSwW5
orx9mSpXv+oiuWKiJmZlXhmAxm9ZyFEdYGpw0w734kMy2LAosT3gzGG1CJIW5oSyNcYQXbEBg/h4
IJMggB2/EUWkq3opYCjVC4kg1hr1inxDzzSj9BzkAtAwXlBhO91C/tF+QNha0E3Zqpi7W4jL/ipe
Brv7QTxw87VnK+K8TXPAQUpAn64+BKgP4+QIUfFi+GGYQNZU0xpIW7O8lY7IVg3N+3R9p9bzafmx
DpGTUmhTT2JvB6/qaVYiG0lgCy8Stzp8l6rbH5/rCZdytP+AtPT6DfECwWJ2a3LP8eEgP1GsqmOK
1gGdS6849lDznZnstSUb0RFC3cyplpr/9RDQnhF51MZrH9rv9z5mg4oNfsV5sydBwrki3Wwi5/0g
vI+Ia/aj+fU1am0yEAOwRp/aWLkzqkh3CJTEo4QEJ6H8vkanmaV4zWpO2ORoQhYZkLUoFwAsWIvo
r3VkyR4DtP6cyz/ejNtVYXKcy/jtU9SpxIKvJ0ZWlRz566B6EK6Ky5P6BeEMEzib/833+bU/dS9j
JSLrS07oKzahLvaai7ImA38jUquT6HLUrG6p6CHCmU9G/JPFhGpQCyYH2KJWYTJN+T520DjZWWf0
LcgG2dEFc98Gkcaq3XaBgIOHMqoxXz5mdoOtG1u1t/b1ISI1Lq3GGbXOB5vXGxPk15lfCcDIq4RG
yJVn0kL3BhNSr/11NbPz6Us5qfN1yNv5iZ57N/Oi6/jmFFuhEhshc8np7R2A+qrxZk7hjaVbuRJv
oCXXWwtjBP+QzMj82Pr35XkASCAnG7HImsONYmf2fEcefZhe66/eOwXLjOKISxFE/tVuyTrdmSmi
UDExQvDhbK8sBi/+YUBYvYNedkvZqH9fm/mUOmvuYsnDaYpIz6aY7tnysTRIsiwmJNlVY0e+MzUn
+yl/J7xKyasMprgcvHrXMiCu58fw34cz70bL/k6Tfbrnj4T6N3YQesOQoWDO7WZ8ANfQ/x5YQFh8
z0f8mFxRLET0jOaLIXC/7bN7TDVP8rCVj4yTOmDohZ1a8z04WQZIHZviBRinAFG0ZkcML2gZJLfY
Ac3kthOQ1Wr5JCjQDCZWPs7QesryQwDDFsvCjYBbOXVFl/5AAHK1m1q8LgxbMBaQG6NZVaveFRww
WByF0I8MQnLhVeKGzpRCVWELjJ2U3JrsxkKFs8c9+SQs9NZ3mev/+A1cGjfu7BXg2e5tSSDh1M3U
JuNNaQNUWqx//FPR8Pg4b1/wgW+cllPCIo82oOlV8ElA8fsBa3wSVkYr5Go/wzcXn7gNn9mZ6InP
J3gkAY8ErHZ8MM1BQ3HjqvmQ4ZoDSc8Xj8T+r8dTQZ+cgTQxxgJpGA3DoZSSXfcmWqOlk/vDGcXa
g3qplsN99MnSwxycVDEFJz8VXq+ZxaZkmjgQCku6dGZC7bR4OqDlK+haZm0nfCcAam7mO+FKDNtu
8uUY4XI33RYUwfEGpGJc2mPhaMbUqTzuavZLArEfu2/aP7WvLqZ0vJ7edz0/oCB3oQ0g3YltgPcN
+gFB7tLIAHzDRAvYinscWAkcdqV6iteRQeGJ03nAIXSSVLtbUpWHOsjYC1Qi86oxBujaonMKFhRD
M65V5ka2Lda0rki4RR/gKLK57AILymil7Jrb14XxChI7RnuMvTwlyI+aJ2CPqP2j6ZX/ia5sRW5+
+hBcoBcxlVHd0r/ymG4l0x4AnGfsKPpsSI8gOGPxN+O1GL+1codFRy3mNh4y4eomBfpog9AHVDFL
Ng1WzVa15t5EdXswdly9i7mtTJlO1psl0KupbiZg2OP4QO1QFZGzEey9BtfUgvkF7Cw4I9yP39uX
tCgiSQQaNeMjyT2LzxE3ipj+2IvjE0jL1+E/rWfZB3fnxkVHcdSHFSmfbeGv9jWf3XdRGcpzYd4g
YxU8GUbLUJDtrCQYLiX7eUtRQOODetKh00D/Z2oWh+yfcK2DyVwvg+ZwAwGRB1M4DmQFiZX+UfnQ
uNvShooTq+EeiHjGw4vpdn0G64KN+4h2YD68p2b5OQ1eMjeANaL5f1BDbN6fgYx7zOP97728a6jd
E/y9bBPjIfy1pOUsNZtyVX68/lj736W4nJ2Sr/6c8ai4ew/TExvuJpmTO3HWkRbl8eXWZvMYDM2s
HRoXLfe2esmDgVsPLHRuk7Fc2eDoyhPLE8Lpb/+g+Vp4nadeFGDyF4z85iSNac4BeJS0hc6lti08
6gcSgPGfuzHVWvUkdtvKztnI6DTZ0SLKTAQQ0m2CgeguWo1hY7JIHzX1IfBs6ofebkTdx5S2t7o7
tAY6fK9zbN+26KRI5DWyf4u2At1P1RgTZbCqJe4A1L9ScKupUOZ2AgiD3sA2JNYUS7jAmAuD9G4n
63Y7pW3g4NtDQqK4oIQ4uHESax9DAZoObrWnPtfRfnGonNzIT1Yvypl3Zn2wR/8b3xX9HgY9FkBd
rf0+gfRybspd+KAL919pw3Zl2764u6GkyNQa4S/izpx7cU2gFM/DWdsUZ/xd0QzRJ/ckyE8NEf27
EX57n5lPoh9NERMDlGWECJZdXaR161OBk4Z+jpPbc09S5UHUZpU2LPJ2jo+7W/52m9e/ZpOt0exz
31Rd4XFcu3qL0SnJYociFijFnpekTD7gP0PGUl/HnX0YwWzq/KXifZyX2ZHVSESS1yayEgYA9G6h
Gn834RQbF1AC4AIaMr5KOAD58DjvnFY3su4qAa4MvqSo5Sr891+itSXD4j2MBxfRK4sd8NWr82r2
+zEaYGZgetl/brhefXlMWry3U60xRx+xOLqoRnj83uN/01OCM+zLbNY5mwNPN9J+2fNCh6aAD9RA
s0r/QC0dLyrybBLhKcDxKOQPTjzY44u/6NzUJhrZm4nFO/g3cg3GN5oeO5d2lKVy6bPTzQHSV+Rm
rH+4XFMMEQtDU/7hEu8fNAXIP1j2ICTDgFW0RPXR+60Nu7o/PXTLfC5tB3mqMedGDc4EJrxTsk/1
z5cmfIjC14e3VIE6GOqIKOjZakTb16NU3KJ1pQ2NATIw+G4g0CiMor4FpLPLJP2iknDOOWTjln9x
o788daH9XTSuQ0gT/pjWIjsGSVo+irTH5xbIPUeCL0orjZe+KRfsTX5Udl1yjCxKc29qPGOeXLbR
tpw73tiTFlmtx+tVcqq49bize6feYSW4oGNSgzGhZoZhIcFbI78VeKcdZcD4D9SLbu5+RrDF0pzx
rIlnchr01n1MybPOAv+NNwIdGGOUx8M+0lTo1ZuL2a1a/Yu93iKJ9zRxXc9M+U+eAwnf2CotW3SM
7O8TJ077xekbTMnOrfYI1O+Uf6n7WvdHQsvuy/g/77Y9tnyDaParbjMbMLg04tpEw4Zi4YgWzBQW
Ajbyikn8zVrnk5r17xs1PrfYd/+affT1W+AMMuxVtWYMnHMknAr7pXjSLTOHCZX3zIOsINnNXiJH
IYvGQxhA/6FYmAUkq9EqMl/Bg7s1i684Ir2YPVIMHmPslBngIUOFMkLEHkFWHYnveQDuDkUSjFfC
DvGnEI2M6qPCXELPI1+JbcTBoU9Iql6/PEXVXySQpG8J89n1KnWEHzQ9yfnX6bJO4D8YkfdZR87o
Sa3q5cuCFfoeTfBM3lgqm0NpKriDcp7PHBCtXwkbnMF+kq3A3R56Xe2kx9FGgemjo/AcP40s2hpi
uyVHgMM7OM05LqAJ6s0tuzW9PYf8DAMPSGfEqhGOwpZziVXmkexYurG9Zpvq/PnJkdaLSP3lzSTI
1u8VNfzxi5dRJ+iINU03LJGMKRftU0/zqoXszTYgSFT4PI1xbebM3aQLEY8qwXx+cJRMjWY/KJ56
izC7TyQbZSkdyk06t7r8MI44+9N4j1BQBxDEmcnWs4zye+gXPdpF5APl7RmCgpNxFatMpECOEXWQ
Yc49UcRiaYTPzzfcIuuCBjfr+FtoK3V2LYu7qK7V7jBN/z7hEts3UHAa0p+VZAr5Bv3Zd82SmN9D
3Kw7zOUEO6R0xdqQTJkvz93ZVb6Gua/gcNrZck7/FLHK8ZAryknCuIUB9GrxXSriJpEc3FWJ0Y36
r8uOLROahLupU79uGhoMFFfDFQwadkfxcgYFQp3Jn8MqyNVFM0UplnSSft2TJoDxudJnx1eqD6Z/
JGVjlkgiZ4Xm7DTfS3eIG9TDUYwUZYMImAlbsWrdSWbA2GqfnkC1z9ehwQTf2JFIk8g2qo3UO3Nu
LwXKMiJsj6YkOWkRL0PezCn+zb6G3SUW/KcnI7uyT70FB6eih0R1XFndA1ceR2PVLOmOHF11EE5i
bvCxxN6XNPfbWdnLaOtNBJ4QW7LgiTiLK1YR6uTGNNKVZjVlMSDC5GbXrEjWX8t5skvQt+EfY9io
f7xT5aV/WR2cM0mN5WU2s9pWl+PtWGlpC1pcvGZO0jt1PhEul4sE/K+jz22XcBOLxMpfy0wy57nR
A7m8nWYziAGiX3NDhWIWYVI29mNo8vdUvDe24Sx2p283/Z2/bHSiexOVjiaxZyS1AtbT9mSkktt5
eErw3KisNMXTav8lVUp5SpsodWqSV6uO3e/tj6ZAm244ABKyV4uiMiuEehWzrmxqguRXuhXp2JCZ
lGMCA9yLPexRRvT6/VOj9g1zrUdNDLtCg/9vaosT9FQ85YZWGlSqjlbB19cgcTG7NIG+6ydf51Ma
iIh93hbVU7GnXwrxLhqM4cxb6WSXarWc2u17lTVOl9hYGQys6jt4IR60f22ekiX35qyys27/5hLp
jJIsU1oMM0eMlqrq9xDT/ii/xMqUSdmpEsFM+JZsM+ZIb0QurChzYHFNCdr3Fwe32s1if0p0n1ug
zFCN0VjjH98pas0WcXz8NbxStq4Kugom/8EZwQG4/8W+dEYxl53Iit+zQJgFWmV39Jzy+6vyym1F
rSkDkH75EpClYMqDQTGUZAjmjF0SokFU4Rm81Urjmf5Eit70e+FveNIz84vQRlYpQiciNbvpbqCI
QchKDZ61qTHJSIIzNebccBFR6JMhiWZHT6TkoJAZ8eUt2QyL8AtnKLc/IYAgjGlpfIr571zzX6xa
vink2yv+7dEB0d47uTCHfflZaYk/0zZij+exlQow26brlk4mRW3hv6VVgg60tImogV/fhaKB12DZ
mO6kdFc31PzvwkwF692SkkVBpGzT3K3pziJW25q4OhplcumbYDLQPSakP/OjNN2k/f0tQzoWEPx+
GYX6l8VQ8SGmLCWwg6Ex1Cnvhxj4gVNQw9Sf/nKuvogktqYQoVLDhPNyBg1POVQMs/OvoPPiOgxR
9appRnHjDHTei18xdqpoMxNpK8AvfN/4Sx/ZHNPZzI7Vvz7zUoR2BVuh8ng5SFllP89uOwM3bQ+f
+QU1waGkJ/Ly+bTCHONPvejdZ7aTYnh9m0Zdp99txBSXgriz3s3ttufd2L18frULLtYvV2O5HOrz
szWkLphSPj4X3ExKaGidqchOpqwa0er7n/YZ9EyaABGWdqY4HHBFtDLYl2x8bsHQgEYSKsYUfQDu
zMKd7+qJO4GkUjs9/ZL6PHuak51SO/QDqsqP04OE3yO6YQh4MW8t1Y5YQ3mz1Moa70NahG+jwRzk
aTZfetr2l+JLNHKQJa7wjPA90avWaOen8BnMnkGY3Ac8lwcHGfKh30yjvyf8MeJIiWO1qaKXKwdp
dexHqUR7CgtMtNM//h1+dyjp6cttgf+QEisYX3Lj/VxeYy+SvN3PewsBS4jcGWSKjBl0H8lLqV18
5bXyZqc9na50O9bj48hykGsWLW9+EjCXL8rv7RT/5/xSzsi5vnciSk6pqFlkMgoNERT7vzuVzhkZ
4fxHkmmlsbk/jpohSU5RRi9J9kTScCV4pxaxrY/9aCiBdMbsDjwSqLzBFWeMWfwNTfZZOvJ6lCUY
spaaossn+KIHUqcLqKMA+wp84l+FRGs/P6u355rNHulTJH/GvrqRPGFPIihtx+vvWT1ntvCkZSEk
Tjta4VhR5M8VX/qYNSkNXJmK/WjXzLEyU7Ph92BA4SsuuORmatG6dacbacfjSI5zEBVJn+/SvwmF
ZUYT4OuGm9m/mTfZAa4I+7+xSJtcSaB+QFAbY+A14EFBuSLfob9X+i/ZCSdOOfhK6edsxdJuIz9D
FAhjcxjJP2xkstCJ5KSqVQNNgB2tUCD4PK1OtJ7Z6luaAoicaAkA4TRjE2lfPoOuGPNKYXBaQJfC
7Yjnaun3cCpe1ldyVZ5wRUu2L6/Pym/LZcw3cGra8IHhaMJe/z6JkVuSps/baN9bTgJbgH1avYBq
WZf/d6o0huBoWC8Js9zB+HZSBlDbWN2aXJiBDdh21LSHkdV8l3XhwpEy5YrCk40BB3mJB4j1XUws
wXtiqIxOT/jT/iG8MmFYy+ED8YZJt0cBfjDoowhVgUNA4k+HiqPcs3k2/KKvn/5OzkDC+8iF1/Wi
3CTdV1xorzAK+Wm2Lm+Z+vomTO333/tPJOunx0j6T0OPgQhmKA7RAtrQFVAWhld0za/kV3C0i/Vf
pk+QCImtYNhSuR+oNkbi9csfSYM4ldkvzr2Oweq1tbFL2M6t8q6ZT1t0m8XLSH/SQ7L8GxbyBrzI
B9XQRcR4P/doiZg4nFPMtc5Q0XHFSKBTste3KHMOwcR7e2CSMWrKpTdAe/MAVNfJul0LyyYxih3h
lEQ3NmoodY8XjTGRjPT8WjTu10m8wRqChJnlr09VT8PsYzP2X7E1a1OsjAnqv4PVwYMtgpCtzPcg
efv7ydcTNZhKlvhZ9UMQzjy5XNWpzbdPPRxeB6ieG2KYvBH+Nc1iJ8+WheQOohWO6hfvTfY0hJ/w
kPxJojXfYU5LS2r2w+K/ZC//hRDDyDa9PALccP7gb7RAuMhOft+kr90y2kWu5Co3ErJ/CrLH9vdM
fe8Km4a2Yo3vG1WpX7JFJpSqf8SZXWvPmMvWLq1Xe05l96PKNrV1owMmissuhFsO1gw3h5/I/5oF
mJRBBe5SEv6G/zgUrEpCIRdti320JXTKHtMIZKZ64nb/3pDOIoft7Cg3eIUu1VfFD5D804wEagnB
OOc7WpRjsegPt++ZTwurwQj9flv7yTY/qm59zJFl4u1A/WG8DfPBGSQbc7qpza8v7KOj7FE9Xasz
6bPNt/rYGPAyoh9t3nZGicnnnOwSnyYhmxeDYViNDd2oO/qHp2dwj46qpZmtOd/K65GgH9LRM9Sd
OrYH+CFSeI/C9MlPfRftavb3hmXLRQOVLTJCqsTQ7lyFwg3I6r8GXvTHgXW5ozgu1e1J5zH0uclQ
DkB3G+lwMAeGKixxNz5ZM3GoEWe49i6HnfiLUnj3iA6JMd1EvzN4Y1TCqtVglWylKxkiVecjSh1M
xl7zXvOKW+rMd8WN6YFxMdPf1J9YCFcLm2j5tqurCuH452uhE4btz6LAlS6yXmvqqumx2Ic/HVID
GKZsgL651GgV83tADVHH/PcE5pkYnIIjiJ9ZuO9LRH0/nLuF4EnBJAg3A02rsbEl72f3tx2iT6sT
8mYHiR7MKiHUT6nYQJ1ksG46Tm7iZad0+d3Fdu+QvIHXASvRrZ56qdeajFCkRL0UCvkzKCmeHDKg
2gMLXTGBFMCWMG8TMMwJaCdehiSq4JjkkvNzbAL6WOpCWajwy/iEq/5nJDmOH1vgN/cMJl7qZWvK
gPUDzx/tvMSQr0AbtrScWqJeH+sVBLIKrQ9DoVmTW087Z4sMrmrde3PCRNJS2XLZhIdswSFlNzDU
0t0mT0M8F7TRPrHPcnrRMR4BuvYvZwcdRYIpe9qdB1QJL3dukASvp5fWbH/40141uNO4V93KajK2
6/hw2QOG+lD9l8Wy2LiKOx21PzvPmI/P0GjoqPItw1YNsHrC5Ip0cq/ttfXkyLLRa7y+L6VkfC41
pSjqKCB/ksFUHJ27z7qzmHfFF3tN0zXoD+ll5k5tAuAy98iofoDH9KC0I1H/SQ3c9cbdYCmQGiyS
bRqePeScCPboaGI/WAK/WrMBYDzViNcNGCimL4F2CS9UdL56pC1/gaGd6c9dusm9BiofUiXNX7di
kku0on/5MrQ1784VWi575HMEvXDofuy1YLo7kgbv1Q++kQAqIw0ZA2xODZ5JADk2I7M2WbyGJFDl
xDQhYj21P+7xZ/MVYYTVpmC3GxE8jWmCgHIfQptqvt2xd8a41UHcZ05u0pTQB79dtvZnk3iKc33E
TsjvYk0nPpMSO8Xc0xmDptjxgN580tJMPdFZYljuMDnInAX+hKwp/FF4TCD9lsLtBknYyzfDg2AC
0efJ4Yq23e0smMBDu4qul+Rh9mbMH7PLm7CpGorz3FGRAdDiyWQ8MMezclt13jZolS1atc0UAZfx
FVfNbGL1S5LtvYSiBZxJFOlb7wj/dyGce9p0/2PpzJZU5bIt/ERGoCLKLX2viNjdGDYpiIiIYPf0
9a39V9SpOjty78xUWWs2Y44xJqNuwAtG2ZU98Ft4LHlU7Adowqb5vFkODNmRDnwcWGyfcpbknel4
kH/2yV/s/k2kvjaSoI/p5dCVWlG0MyIR/IU1TIMgZ0yhWqDVoNoyzM2JC1NvCyjsECfnrOEZcQn7
cNQdQhtrxqjuThRc8psAybULeinnFRnGc31bS5v+HCEnAFhQrOgEoMCAYBdEm3E6tvPoOfthKCZr
lQ8MIjiQM7jfD33iXNmTWS77ZzKA3vjNYbK4hnB7LTkYOIOnnpIb4FhAKNczSi8aO63xJpqN0Ajo
uT9vffKFELEkRSzx+Gn3UWQhBUd9IgHbhQjCtddfm84YKa8o3aCxsAur0Xsu3EvZkILHNLPikcCv
R1rc2IpfbWGYgXVXwRDTLsm/JbsIUUBu5vyrBYVyLM7aZVOYRawawxMUI34m/J0xtA96ZWzFSget
jn2ddn4Z3qafdOBcjp375HxG9xOSpKBBu5JrdfgJB8h6GpueNqm4VEPvynoKyRqs0QUZkiMjDRhB
gJhQilU6r80u0re/J5ReXcwpMwMLZDjwYLHGEqDTpuJGmLf92BPS8WQqGbDvIGhlxuet9d8oBAQ5
ypIoZ1e9WRmjTooZ2ILs2LL/4sH07RsF0i8c/VHY7VHaDL27e1+odl+4ynzS3aqIe28dipTZ158D
rRcPWZ8RjO1xCPiqlR7OTVaeSnwGXW4CETpDrxdjL+nX9ttvU+o0i3A0RVbBBPpGuQAswXtBpxkM
9WarXPXvAlUZIaj1vhaLoB4LjOU7OArMV/ShzXfMmVM5L1R5/EbjPpX8ntslOcoG/o8qBz4Um9nn
NDAcjJ6H9Mu6GZ+/Kx65frEtTepJmBI/uwsUn9P0CYttCnfc2DDztoo4s6jno8t8x1gIFFB7bWtb
NX7Imja7+diow/0TrtbVPu4bgsYnlHyIvAxfJ9D6uuXQ8i9GEbcD65EwuZ6hdr5MkVHdVj2nDAeH
oSnq4ZfOJ2dMzHrNRfijpY44pcFlVlXm5yyTJimqL+sclVTB9LtD5VMFPebxKkdgDmcZ1RFlKtWL
PdxcD0M4eEQG6jdcsybzlrn9X/nHc1LA6QLcT8Q02WCQ+Hbk1d0AbzHJfQ5e9bPC7jHab7YSB0tF
FgGl46pXcbGtwuHfIHgHRTTm6dGcpUMOmeArwEVwcjNbvyKgNmPIzr09SjSW+YwY6I3024KFt3bt
SUaLEh3WR8BkwP7o9b7vtcvWFIGcPs0aB4J+8FyhS0dY4PZOPTcjL/xR5Vg13J+oZycwQlM54u/l
J1I2eX49cHBlGEor8ln1Qjc9YugEvd9jtR1ID6l0fj0pa0S+xV5JsoBzpbX2wGj3zVL1mvlIIdkY
b2p3bYDNDaxcXkuNfKzH4DKUnAspCfUlirvkBY+eMTBblUFR0GF99Ds70FTrRUH+J60U1Jx/CleA
rcjAiG86gikWNhJngCnwGJvRW6tLrd5fPp7GTmMh8LLnSbX7QLOCWB3C5leT4bcgrACO3THmHuLY
hxceKrtZE10r3spz9noZ5VjHRvCnf7HCDCQEHtPcf4ExLQrVqOf5N82Zl89HhOylzFzzp0EOH1zg
4xjP1tmp9m5kylTqmc+nU4OEI8KALghL86dLualixYehCbGIunCiP+Rgoh6+pJuF8oz7+4a3cTEq
vHlpD1i8R4adODttl9mUoB0lNDgsY2sGQk+mEabIzSyjQiB2s/gibhytCBMt229YJnEaQQy5aJen
8YYfh7sHmYqlHdzSn1hrwtnveOm5UUFGuegSz/MLhpGCjshsMq4xuDLyeRWx2/544xM1Fb66UNZA
tEF2oi560HCc+P5iPhnqHTUpDSis/LlkVRFf7oZB3h36CFiRyO2m12vaPK3bN9l9LXm4xIQem0uj
kpzR1cHiOv/p+XxkI9GEulif8m4+YVy4S6hVPlTicpF2u+nluxqUyHkMFkXQW304r5edrsI2q6Oy
ntUPnb9Wf851YGA8pAyF1h7XcMq4gj+8tMtlfm3iiu7hZuwgmTUgqR65fXx1Bo8FelbUqLvp7pP0
oD4ggL5PB0P9o/i0tgNUVXS3/AHFkoz61huhdSgtfslveaupLfrnTPAHA/gK2eySp8zyFz/mvCoK
sSr49sHkWHmhTeAw3OKf36yG89L/vpIhGzGq2bNnfZ84fCeT72wo035hgdDb9sb6vXGGkq2+jFvL
DAFAW89vtnrzJ/e4ohWXTTZ78LeP9VM2+6hRoB1VfvdkN5lZIvOsZ9InYe/SHWikb39Lq+mZPK4h
xOKny7lQe+aY8fYl/P1MTlTDBkGVKZA2yJlkMK9jB6FWc3Tv094IPCcY3Wcf3sQ3uqvTXWa2iLHW
GWVkp7HNY/TUBqybsUQr2Euzu3YpzBp29DbLjfcxpxQNb7hSaHfMqLdXso3LEUpBrYBXADKkglfN
iPkHg4Qut3F2DunC3N9dwN/MPXLdQHKGEfil3ZqZC23ILYznVijAb+yHnyCOYtgZiF8Zy0NdOl6D
3l/mUl7Oh94jANeBQ9dZw3nlAD2m32m5alaUEI5c6s81r3cS7E7Apfc/IL7cmClaz8YBSGP/FJ1s
FrZYNjugXwQM2bq66vZaYn1j3lxyckaG2+HlBzYcl1xC+Vgt+zYgTVgkf7WpTLFuQ4BHzvweeoTJ
m3hTbEx442PxmDX7H0RkqozP1etT5e+5Xz8TCOY5262z1uRBiLwwWX1dqPyA+EkNOzBpttnxMb32
hFKY7UisQ6krsauxv0H3Utk/WSNNvxniVCgFqD0cnjWMH0p/hUpn4lSUtJQrvKSb0blcwJiJTaGN
wppGgRXr9nGT6W1YeWihKTQZG++sD60QI1Eo8szpcKnNzY99J4+3Ntoni3f0tVgd/UW2CRLMLLzV
7gkvSv9MCz0p/CdYCLiWCWIC27gHZiF+3NefRJ/NTvdyp4y4113AHNYsQxokCnAleZmdC1ecHyO0
WaBGdqHB18r2KAoMkUqF/cLTzO4GuyYbqwgKFX7gk5r+amwazsvAou6IBxIZb3CovKF5P40IbL3w
5Y05gwBWtP6/6H1sQU3oLUbQNb52xYdsSWRQllZhm9oiFmWN59/Non/R3sFvrzJqPfNpJNieoCV9
rqr0Zj0hUAlDTXa+4SWfm4gNpeA5vRoq9PyPpXiCvJejlesXBr0Kpcc0S4Yb9GaKiVflAn5O2GUa
UosHZDYqtyzBAa+MJ4d38pyRGoj7j+CD9IK0or9f7LDRWYfdN4ZeFY303WqnfcFs7u6YsuYMDYDT
tvzhhRKiLpQz7QEwzvALt9fqmCG9LpiksaMOz/vCq0LUtz0392q70R8AfRRUn79s+my1bkW6Lraf
P1rFHoYFc1G9Mg7YDNzH8QmeymPUlPlk/nRKtCIN6ojr/IVatjaE7rP0yGZrDBB4fJRCgRxOwp5D
hTMrw7Kac0SVHUtcC3r3q9n8qbSEovWmt76eyolBCr3wpvLo54HjFOfM5SNYDtaqN3E6t3B2q4Gx
+cUAaQhaaPP0GjgVgu1hNHv75ZaigYfPQiOPl66eJ+uezWXc0giYw+V9Ue2LiKlo2If5m35MMofX
xp1bRjd35ygLCitOd2FSuNPe9jfjt5bL2ghCwrTyxksFFuG+XjbnF30OrQeQoSfzqjrwgzhzwWmn
1DJTOndqdxqZj8AqvrkhH2mercqBiwE4RMdVI82nVkNOOdownpAOBbb0wpw+N1EGU9AWW+7TjgL2
asircvsJr+vdqj8yCrStD9oFXG3mXwq2jFI14SdudzS4aBWebu5XjX7BiMSub8b9pXVBtg6k2f24
QyYAWbAxiqWKDQG66PUIIs66OTOG8PrAVgTlsU6dTxHr9kL+0abRwS1g6NJvOw9+5NhGuMYKK4NC
IBkCUsgWowCfEDFRjYGKNqOya3v8gQncHTjLD8ZkqSj9v09ffev/feU+VQ5olrfP6W/beDQHs3z+
CMgsoAbAFQoB9UnP0iWDHtjH2BPh9HHV+VmDVUX9e1kIeKG2uwOUC690VO9BSHvexSZ7BcCoWn0Y
wyQjLG9VG3jCA0V5aFeDwjql9HzzjrLzAEYy5FacXug7EVD1AiXitYfQoIQ7whulAzeh0B+Ht3NP
0IJa5ZzHzKep19tMH3sS4CogEMybf6U3Ndhj8Zwp/l00JvBiNqWd4ZFQhEXYpATxMRpRxoXJLyU2
LkbnZ0ArDtBW7p+uer657zX8ffNufMzOeAPza5sBLzVL8viXcnoZR/jDP4AcKsKKsQcQzW79YPVZ
lP3tFsqiNn/exxxJ048pongJ5sLEevU89AI/pxBv4otV2Mp80DdHlOFTyQEphT9faWmlt299ML8W
Oq3MZ9PfOXcJau19hcFCfZyYWGbcD/3T3UeS/3Ycwkc2HRGV9THgxUTrDt8V44gblQF9RvSa/1Lw
AlNyUK6RjMIXefS+KPc/j7T3ReNO8CAt3ZLejGvWY+y7Qsxp3xdj78GjICyN2SDnfLgg6wtKcxJc
3KbdChrtovN3+hleyfzOJrynziUihux+xtd/c6TIQri9Xa3HlN4vpQGHqaW/Ul7WMM3YZLbkNe44
O1MGtm93LBud/13RgNTkag4XoEY6WLVM7dhcZ1dx9Y3xuFNwicm9F5SAHs2KdsNLevoAMlPtNy7y
k2SnTSyKDZ3+X4VyEKmnLOG4EU4Zu2cw4f/Gf6P008ykxQXNMwD5UR9f9CZCgipZP8Ak6JoxwVpn
Ig7Gx5ZMu6+nF2PoPldDlxnacuzRtYWsHBbWOVNsgjS+IVCBjZh76cX+Y/ZiKGpTQYu62i+6Rzp/
TPrAHpw+cVLR+nFn1UTZB4pIoY7tbZpQ8XP/vsijsZ3pBQq2h08GGs5eGw4CvxtC1RxBGJ/L4Qur
Cd38bz80S++/91Z6w/TKx76bZxjppeANBENOeZmO3exAOiNBcjwogfgfcASOXnpd9VyQEWJx8Xe1
fiTLxQSO8E8TlblHceLzdQwHLhHCvGvEDY1GM8CMZByBx+/AuDpjB2TKNlCrYUwf9uNeuJu+wC6t
YSpbXUC4mxxH9jCm0aW9GZBQG5RpJEqfwZTd975rQEjgj859SPi409eCkq4Bz83L5h2sBq6N1GtH
rHijaOMtDnx59YnKebOvfmzj1OtzybQnFnYpO7xy+/F7fSPueNSpFAqTowwioqJpqNZ33kxtf+wv
Q5c+QWtC835CIhl8LCElH89yE1Y6ljATzjwI0wdkbKKTTalKxjbQkHExZL/UfwnaDKNmBXqlT9AU
9t0J0QqKdny1RAbG7wsKEP+cX8V60q++5h76A18B/+uJLGmpMb18hLcOhjAoca3n6iKUhfwWQEPO
RIXm8elDhfH7NNPSOlt8qZIteVEdHi9w9veMoR3RmQ6oF94BYr/GKKWk1F6w4oCc/2VhzCENZY48
vrFJD8EeJAISMjZzQDPKAYjoBi1uXjoZXg6uqax/3psyYuA/pxO6yMn04kKB0D9/zykZZXFbXF1+
6YtEahZngWvS0fMyH6AUc2pf+wfwl1ELNuuCniS8AkcTrosQWesADCkheZJWcfS0lAPVlt8z5PnT
m1CDXEEZ8a3hDtxrb1KGX3CKv6KeA0UUY338N+FyfYyHLJpsjhBdKm0ouP61g5VgQY180JWCaJq1
c0nBbBluMOxVQfrpoM3daj+y72sQAcDUFhztZzYxAB2lasm8W/sc2b35m6JQeVNEoyjouw/cexx1
BnEKqBvZ5EDoWXeR6lImFnZlA4hcEgLuBprUUbIFPl+tcztPgb+onGTIbbM7yKZB51+YPeME83cs
wmoBXYsqZwKHAd6i+Yova1wPfgDbSLLQRMpHgvGVomvsrcBmIqYqlL6D1Vv72iMD11lzaJL3QMqh
qTgIp6/a2MDJTPiUUy/XgkJmNJAnHOrEhiJmZBOAq7DiMb+fFAzspO8DjPywddbLbHodGiOIdhfj
ejHLZuapy/vY/lycTNUmT+M2Ct4XE2V+B4qylim87wyqVVuMCZCI6Wk+z0CgSja1InqBufeys8cG
VISF6xKuPBedHTQ3d/TV62XL1AtR/aw/MUCv5MxuS0/KjSuY5wt+gg9s0H8bYCR5lBF21sp0kDBr
tL54lcO/nSkJgLulaEQ4bFIDEs/mZqGUZrQIiKelpf31bxbFYBVJ669x3UzWQAwChBMW7/WeoDIS
QwIFpErg+le9bTVmvcgTmPv8TIUq8EHKpdxsKUH/GadEP1xXkh/3FbvEfR+ApG+2dmblwdjoGX3C
W7O8kRyaVQPrjo55HBIN6VlvU+IIrWm5rNlxysWFFkE5Lzm7OZMNytDJmkUn5HPO0wgjeKIPFiBC
mMzboOUwXiEDEUddUCPo74DBEs+7IzxM1USKFfMzzVacSeogmBAJL8QXpxklAVI8oVrh3inRF488
/MQ5lmCftBCFoldUrozjVhMq4qHRPnFwYvhACOaNQWA0ipTsLx2ABbsDknp8QmuH4vT31cCXWgFU
wuABrucJ3hnuPC1ppgRC8IulgluR0oidHyDIKhoyABxQh357+s1gnOB/BwaPe3cUlxd14td6fbkQ
OpDJ+2jm+HbqbySq4rxveEKAX59ztcyXtDY85OPDvWwab0RHOM1ot8S0TcEsHJsbjIhy80VShWlM
c4qSCvdA5Lrtcd0Jh5A+cbQMFciOyYj2bH6ZKiv9mbAiE3Twcqp+5m4qq8S0zsps5JwIHZBDMACc
aEShlIdm9cILOl19n3tt+kuv69umCxgSwjW1PueBJQWyRQOzB0VTpr8YxQqjxcFqgLkY4CuPfgRf
CckBgyqmsssJnyAgSWvuxfBP3TRUFi1GctpjTQzrAASu1pDR9fRmiX68Z18t2iSCV0c/yPgO55Ch
q4HoW10nKAL048sJcv3O8GgdYz5yY2z/8JO4EzROgyk0LkjMKptSjQfxn37/ar19holQoshgLyI3
u/78VypDSqfUfwYNcD1lGr036TkGUnvwpTeibwnPRWZzdASo+w8MIMKv41wMSrXLcec/XeAqCskP
A4iHGJdccGgLyFsdqcvo2VIwIcrx9mY8fG8UPgI5KZbdmutiUL9Kq2pLg3jugmop2DDg64ux23M5
I5bqAW6KUUbrQINi5Nwz4c2CKuEUy3QZ/iKNvIhJrXW6g/HL8+pY/JOWiXQzIuYzhEg4XW/juaj1
+4qzZ3C78O7BV1KvQkp66vHCq7nMCE+BqG/GaymPmT23YatXEfMdlUcriCAyG7QVaCOjsBd+TDPN
6LAfjjCkmFDdwWk1fqaY7zHYtsjkYBKVSTMUicHABHSjRDUoZptDjtidYCbqiyYq5oClg4bPiV+X
EuONcs9OFH+yqJwnUVde93kQruLvwNdodamHmDYjVGTht71DannFDYoDwUhPKGW4Yvs6uCxVh0EK
iubrlJ5eLpgs4BXkM9trqaB68dW9BPJi+MSfWaL2SPjoYdb8dYb0Ir3Tc5qIUhFDeuPTiLabZyfm
MchJ5yq1UAr06v30PQcK36HMGKZvF98KTWGlVG8OmaJmwqwwqWnDN7gG5SsN/HhWIyzuwD0D8KPg
B/hPHp5QSdQ2lYY/RC30//CFrGti70I2o2B1BN9siijTxgdsNZoxBZtovxBYlm8D2pnhV2f202YO
fHplGF5ooiVJJ+xdE9Vmu6SHtShsvatROO1e0GpaD5dUXBIY5KXUI9TjUEAYND8Wxbzv4TJlvFat
M06blWo+jwx9ZzXCj+/spwsbGwKOk4fARNlXy+0q/B4GsAl+yzLi10Op5oFx5LUceQOi3ZFxF40X
IAYDQcAq7EjefsGsfWf2LCyKhN8e086tvLocfzSbD+N74iFo+Va6GwB9OJwWaZW+D727xQf0XjWg
dLk2wuDiTbCeFh4IBMH8uSChEqgr4OaGCQ/MtBbe4KxvX7mPnd4DHIZ5l1wgscDK+85GJpyyGt7d
cK7qWVCclYDF1cjhPaZNJPBqn89Jjj6ve0FeXXccLRH8lSO0C5cpClg/lRgbl4Hbf/qGO6bGL+ZP
gAIOXagvgfq8F/9AGqarQ/1CFHuaOWU7RTsUIeiqmhiR80gp35mFux0U/XDncBC1B3mJGtb4Md4c
eky6xuH/8c8x3wIH5Wk8XLY80y/RgoMqidXVeFkxB/MESokZiLbq2yKYExYsLFdsbFAwqMRnGSXs
dMITYEZKQykGMIztWt0Edwlov0EfFgjVOT/nBz4zHRl2OUH7vETZhmEgncFVWxY6X8brTjtRu8bn
hNLPxxK/CMG9uD0eqWpD2V2Ynvc1IlEaxnGnLemkNP/M+JEZLOHbBa+SAKCYO4PHCtR97Kl2ySwH
Z/p9R8zun3Fm1rokrUG4Cq/QuHlqnM87RpbPAMKwtuEaprl2dpzlcoJ4+6o5ZQqJlf880J5ljCuh
CBBpvTNArnl+0MZkFDFc4gGsGKioJFDuN+pnuCNfB74h60DLKIpEufnWeNnO+UJzmXvx6UTZO304
F8HY4GdRaeopxGgixs3archbgqFo8P+9JHobpnfGhsuM8WIhMdLQ64WPeEN/Ljp3X0a1xgeTAEed
JC1944YJ+n53qRptZVouhzRKF30UKcZKC7xcw+rrq/FGB1QAjbap9lDDNtD76bVJolR6s+PfB1nc
nVx+0/9Eccg0L/h4L+9tmd8gCi4LXlI0cUq4AldQKzBM5v7gOxSXsva0aA1tuHcMHLkptS++H+9N
R1AFdPp7CaaRokVmz4siHowedbPS/KRgTMZ7kekp9Wmh7SNaMJf39eBIpFIwMPDn55iDhVFIPIwK
n64IiYN27IxgokVJCWEUYBfkK6YkBAHTR2jleSbCvYgK4EoPK9wS9xN+ecex76yfPaNF2OwgH8jB
aJkyKQn2e9jANp/Ov1fwNPg09+LUedEEdk/kneOah0C68fijkGhKpqqt/RiVjQ5AlDt8wjFbOHFg
1MaaQTtbeZ+/i5Hz2NKfGd3dTcoDtMVXeOLUTtrmazF4uQSlFmzMwpEMuFYOTTViTW4EZjS+T14y
wdK5JiQUZtCJSdJY2fO/wnBnq0001Pc4QIj71OJ4eOKf+Um6iWxmTi/neAyCNHnjg4OHkTjNDie3
oni+gfCA8XDfvD2brsmI+l5njywkOW32d4XMOGOGxFopWmpVPwaaGX35JxM/dRJeDfe1tE9LJdyF
RpwZnrlaBZGZns94qxbuSCOLwqeIPD3GPAzfkELvBUAC2EdpNZO7aWsQl6/aGaKMlvIAdBPSBNfX
jJz0DFELgwBm+LBsSqzoqO/1E+6znQDV3d0/HTwFtSYvZuBa3j3gEPT1vVfRXEXc4sx6+HwOyABs
x+NMzoJNoyWps5TD9fquTaeuddeWp/jrJFFw5Bh4N1Jwh8MSCkWUvW9zLQTKbAq5aNvDARMBBPwI
fw3AZLi3PtsX7dYK2f740NbEtFN8UmejWXxqrctyCHAGfGGBOCGRxWEG3tnYAAl2R0S9sbYdWWzt
eQUfg+0JHqRefq5sFwG2XoBtI5geeaiYPZghBM8eJ0XEB7AHjguiWqDCGT6QRpZwNQQdiAMlTn5G
Kiz1001bT61FMf3hRDJ2qEv4hSNEqLhCAYd2+nqsKV7jDqEEzcvFC3+YcVIEtTEycvsKTUHG8kvs
dqXWeDtvJlgg+ow4bJ9RnK4g7GdQhT+B5p8cHU5cC0ILJdoLMCb4Ctz1Ew6FaV2N2Rk0Ab1nALZl
UHguibiItylVB1b9A1rNipEKucOCQMuzA3leAgTT2dEw3Fx4W1z3H+eB2g0K6hEiHlWo5zj0oPiX
8l+b+QhOxJzks6SBvACZRboz1Axib8LqzaF24i9hn9CF+Y2WMtmmL/qyTZBBIK9Bcaud/gAavFgT
1e9pxvcZ7XkpnOG4sJ0E3JaDZMQJF1UwSUvoBNSOnqDOzEQLNYxpvtD17fqMZRnDEmcVhhIX+waI
+XEwOSkMPDz82hr8WQv49toM2lcsVMgvlrDOzIDrrwcrsrA1MncB3DW4PiI8VWBYq9kMI9tQMRpI
ArBiUXqmbO0JIgcMBFoKhxu63+yzEWEiiVgaiTEM3z8yuYfEvUqHe/Hgg9yUmjTlmiAZwK3pQ2WO
FoMfrXO7I9bfYBGtRCIHp/uhHtCG82/Fpz2z7/rCtVewYAxT987QP/Vxwjqbsxe1JrWFGwSi/nlC
ytyQhACGLT76RoNIM9F055SdOTMauevh8Ao96M28NTxGTGm6uurz3KBIarGq3rCuOu70mCgiEmnS
cQZEcmp02a9pt/pmknvfw1dLyKc7Ae2rRuJFIm2p231DToZ1AlCYY29NdwBhcsAo5+5SZ13cF7+i
hvvfzDecKbAMBSeScXTVj3zYjNtflEwrM3UcORKdGXGT7b/2o6fZEW+ag6Xvo/3eI6efTwT2JY/b
3vo+ZUunJQlrxdi5DcZl+U4KfYabyHGkXQPSLwCO/418Hadme6Xf4QrsU6c4cRiqyLDZH4mHxpsw
LywbwOOmmIlxaiGU4bT81THnQJ3B3LnT7itq5bgO23C3UlZ4tAArTqx9X6fpDvR9QgbOo5X94kz/
zWqu4k/36M9A232OBv7YfPCoCLXVRf9yBil4jdXqOMObjOijHVcsD6eCl4yUWfd7FZ/Y663Fju6J
ZCvC7JGubiy4DdFvLrIula222e9TgLnhjKDD9qaQT98+n57OG6sY3VhPBdt9YY21NdYNez6404mJ
skvxJHIhN+u0LN2lH4NugHnCFiNaigz2xU9J8oipjBVCXMcRW3GIOBfeZZ1GD2J/Z3DaBoZ+NrDh
Am5kwwESNW2JjRMeUbgii4/037OEtIz2mxIjjl+WHLciUos3RrDYe4QK93R6a4a52pie4EPeNN/h
AKdUAiOmb97J8CVc+H8WJihHIeLvkxLqAFcgqJ4AhiYGuPOxaMxyDzaD3cLzHJLCIU7V/yIaJKAg
peRkNwwH4eaLIzbm7cYVGxBeLkMYZClPQM41DFD4G8fXubdVMpSiGmNMQRLAiDauh/p4etlfwDaE
93GJsbVsYXIcMsQFgKRZ7tkv2uacKjh3PlAaOqdaj40L1Tnm5gYDHyxd89nwOJr+poN5n/uOAF7G
YfrKkJoIXMypcWIUi94gKM3MGm4yoGYQ3AI6arcSlFGFXY5059xK+jxQTDpRHATZJoF95+OMczpN
aV8guZhK7uawFakJzWdQwFrnVny15XiqfGmqT0y3gM6t0eyxYl7nD80KeJf1Ar6Ersi+QG5lkztm
Xv1jNpeYPvHmjwUgUgMUq70J+YB4XDLcYUjwDgGCZhrHSQTZLsMdCn4BwTOb5GNooLUOTWVV2jQX
uMzNRzN8owNx4MApsXakmvDAwEIkecYnyjPWQYmJo0LkYfuI9bVLkotgLYzg2dZApCH0f7gymFIT
YkCpgCd63NgC+2eZCuVxIGdjR/oy6ei58A7gAVebeSa7qDkSrNV4x/3kZeAF6bfuby3D9UmqUseu
U5qPkROglONHolvM9CfUBQZHEVRyE3orA/x9z77wtzYQ13QYQ+saMl8qeE0rim6ejGDAw7kh1aN6
ximjjygLvjsug3QqTOGBt+SQMiNhr8EY++71T1hQwYw/jf/RFz4gmB+79/EK8HBGjmgGP1hw+RV2
mDTpIwaYB5ikTBVffwy9i+vy3vr4nAGX/zCcgGMSvw8MxGtZvAXqob6VEZgE6liNdYnEPnLfvDAa
tD8qOZkw1OpDc8TU2T5mbgN6HUCpCtlkaPygljCw0obJWMx1dLR1pw92q2Cnj0U5/50FRYefiqAf
aogjbKTegPijGe01NimlyyHpT38zDkrn5x88GLQvZl4958W+D8LNTu9vas5Z+GYYJvm7qBwH/Z52
7eMJ2L6ggVMRL6EUvgMM4jOa2dGmsoUNqLCGbrAEhWMScrd0psVOyxlQ2UTMdIAW+WHW2AkIV1tV
W14PD4zaB3hRQaeB3iT2ubJQx3pQ9WFLKxAnyMJv1Wg3uT2ZZxersqXVA7MLdi9w/RIJO4swm1Z/
YmJRUwxy1gNm4nrCMPY2ZQYASiYnlL8QfIhEKZmCUl6C6fjZF5BC7slLaOHy7WQMlgaDi+/Lkufh
88Yj2n5gfHB3mOFDw2qvvnKxOuwhWK3UIE09j7JzVVsTJBWh+qdYol2pt5wS2DUSw7ZsRiTfUpmC
jDniVZahvILK5eciGzvPhCxF9riG4AOEYmbXIYRV+C1EdQIbjpewlempOeEDq9R2pzeDNGtCjc9I
nM0rEAfEhgrO9JK4fTkWvhgYPN3X/AlkzCgt3fmf8KvhhMeAcOC8wpulAg30MBZvrAesoBF0+4a6
GdjUgfsO6sW0iDHMBdjgZ6bfVclbelGaiF6bx6kp2E1Z2Qml31JwIRRwLZpF/qgLCkTyIs2NsCEX
hKCdT7dmfddMFbU914MHKCzFLlTieErYvJApsyKXaRptNfUCsWvfNcJMKMBPM2iA+9wrlmxQAUJm
jJTZtJYP6wbN+G4ohzZUXa7lnCgNrYQ19utukQEKEE0zW1Fh7uvVWQ3bJYNmQHj03IxkH8feFs6I
INfzrCniBoncUkKjW3TreWleDL81ytmXDAnszNyNHVUezmHGBbLCZ/uh87/rj+kreizgY0iBx4fu
vQ+QHlS3DuFp0y1DbnsJpk9pKzj1c9N3c/4SyhWz4b/3qgpbmQb06YyMC5K/hTC6f9jSxOrhrsro
PyCZzEeCpLKVtxI2+0qobqhLtBrUWvVGtNFF1NtKR+BagLhOtT9vAx0YDE5JhsYrTogLixB6wBVd
zvyDFf2SukBFL9R6EP+NksYBaSGHGGSHHIl6iCpv3wubf4DEMCyxVdDRCTeQ0QGnG8R4ENRFFvw6
BH7kToNjdRYDbpErBFT7Ti5QCSCQ7DtXJQD/7NKfnIbzL84yAoQutlkC/kq/SaM29FJ1gwoYYc/Y
Bt0eu+f9yxyCvA0MCJPUqEC5zp106HR+k8pOG8voffIlDCM0ETBkDERTfZSIJJJMLIg41DaLATkI
Y6MYUyvhSwSchXyB53dbDnBFo+rC32D6DwQ81J4YNVJ1UJBcAJxPjdFad4Ds67SOi7HVO7c2IzHz
t1R8poZwpkRSbxnJj1x8CT0WU8wKVEVs6NE/y859bVVqPiROQ5z1sCvHX1z7AGICwxu4VPjkFzIh
5h5Uagz8Yxa34A1MSUhT258SmX3oVpxumyT48NVA2srR22lSKuIWCixJP+Q8jTcDyEcCvKi91482
P2t1JFM4Fi37hA8fyvqFKdlT5AyZ8CbBPc1mmC+bhNWACwiiW1NqYBMNsUJPodK5csKYCPaB3mLC
sOFVgAADqMYTi+8Dpxok0JQVOrl7sNMuaGEQ6fw3H4O2u2h1D9YikPpjI8MsIjfQTbN8DqYKglnB
VVnhCUB9Gr3thz1xBQ1OPQd/ZGbjb/UO2NEDpAZcB4r6cGuwOCnZBQNOO4AbKx5oVvAfZHcDsPfQ
nPhfnnCf8393YeD64v3cAzVmcsjVda6GDy+aHmvHrav/Oj6l3TzftraA5a9JbZNX2/nYu7nF8mcr
Ljuv/sfZee22rmVr+lUO6rqJZg6NPn2hnIMVbOtGUCTFKJJi0tP3N70vei1twwYaqCqsWsGUyMk5
x/jHH5iXaBCmwCbpJKCwgI4BxfLos4OPcw6aZipU2gGgYsDhARdlFhRQ8YuZedA5lx3gCqokIRQq
WjwiCDMRcyVWGmBassgn3gFLCnaX8FD0kP/hrIUl9u65FAMXNEDs5da0QmgHprdpIO1ySG0BeS5U
UfRKbxoiuefMHEacEO9wu07VsN5RGmCrXPYLsEWhz6GrpjW5nR6YFEObK2k9bW5ONotH4qBa4W3E
rRDDaXMlXZBKOS31VPRwFmoHYI0L5NZ8SR7v6TGFU3Lks0NhAWt4mBA0s+0BtQtzp3iUnqOFMnJ2
9ipYIx7tsCSU6X1XDQQhBdUJFB8aO3eOIegoWTAsiFgT1DZAjZBXeuGA39p/aIK0z8blTFX2Dpq7
pY5MufD5DPdW3S9rVrbQ+iVM26r3iFa/bqGTgqfiE3+xIJe0Rl3FlJn7na+Cj3zFKd8HQwI0TAAv
JAhlmQuR0GDnOCvnf6Zf2UiFS+wyujMH9a6i6ZGmOmlHIcc1btZCEAdQvpDHI3z61ulQ4hagVYHU
MKmvJb5UJxr6MwdjZ1v2APAga3j3nsn5PgrhYXc9NoqgR0LUkCknehxRfdGSQR6m/+lTfV5TzEwY
6DackeLoyWagpAHnCpWXt1THhMUS4jL3MgjUOINDIOUv398YVVAjiBqb3MlRujqYFHBgofH7s++0
n4MGXmjr3ewVZ/gYdEv3UQoyLiw7cTftB9C5vKkBnywZbnxuqAHliP4TogDjhw6z5l4AFNDfry2O
A+4bFX21FEiHYBTM7oLoS31ABYHHGliVfYSkUHY30ZxnzfsupiUC1lAWyTjrCeXeJ75EQ7CjMcUM
r1VB0R3SQyRHWC2o2Sba270r5u/CNn+ALyFbtQ2S/QR6/kfjpIDEs2CBMNwjzNdhss2oAeMNn7kv
DmLBGkcy1pVb17KXdF2mABQkixOafFjthIKw7QtqZ9K93pHNooJjXeBQj6gxRmYQA1RZNbN9eex1
fSp+vIj7Vgugkw/C1KBho4Y3gQoWpanLTnpjgKrvhJZrE61JdONQqufcJfqpfIzBJ3eMkeighoyR
dsL3eilY06gUxvsBExNxaY+uDYnZRqZifhDk1Eq4e5BKP8RHZS5ti5kjfVLkTiKqG5hV6C978Q7f
Dr7rfpyekSLJa91uSewvuWgfBIWSv3h4Lu05tPD7WGXMFndtKsKoV8bdWYqyTBpBQs6sjz2iDNLK
EAEl0FQQ/bJ+IMo40EvHe7tvETuEEMTqmHgC4xdpDpFiR2x1VS9XgQfyTsb+JwLI1DEeTmy9QJhg
mdGwW02QNAruHcex9RxWHQEBGkts5nEINDsVcQCJGNiX7Td3Izwdhlh6oZO3Zl7nhiemIDLi1DW7
M4kKo04w4YA4Gl24Q0O29RFGMsPb1O0rvD8NTLWGTTPtsOxV6sgYGbON6TGCWBqyrdNuQC3XJscj
o9MhoSYw5PMJCgBG+t5cZANKF9Au9txoYROHEV5BJtneeBWI8+jpJ7uAGYQ+IBhKXLvolcTxDPnY
2Oiysob2Yo8PBrZpWBs7mEr0o24F2RCpIwec08W2Yqgx9lvXyKyGjCy3CG0+oiHdx6TqZFdrZ6p8
4mJqHJ9H5w33NFwTlKN4fUUckI3fLWYm7MQ37OjdTdLGfL9dH+O5PfzSUWALiYMPpiQYtmDWsnaw
jUF+865+wo7puuvHVZD1EO8u67qb3vrmGvOEYzmOj+LQFa8EW7S3410GTFVm2Pjt+Wn8TwFDecyv
GMmqp4Sfpbzdj3Af2gdmTqLzowXGyZ65iah/ngsHaEOAh6oODcXCYMQTvDh36j9aF4h6y39C1WA+
EcU8pcpzJkskbhwCIsaCMCbwSuABWiiAWHSpFPP71ukG7iifwgORr/g07xHkwGRb+gwqGZCD8FIl
HOgT3ngjocaC2DRLT2NaI/agPbS6k3BHwBefugHdAHwdSizjpLWQrTQUJkCZkA0X7OgHeMmd4p2t
nneWonSODALIlYwTXFWB+kDeGYR5HMfdGcOhd3xCuRUwm5c+6Ru0HGwkSKcZQRCZPUjmzQCXJ8Qp
GLw8KQTUdwjMKvfM3BQjZ34flpNyIYxJARLov9jsyW7KevrMZeB2kAE2Sr6BKAuz3vNE6YBjRudr
IMtM98vLl+AbjpjtHUSNbhFovWY7E3aWIZ71O7qUeQLAtZ+LaIlbBw7kUWLLwU+pg9lmV8FVU2a6
BEmUyosu3MamV+WJIpbtP3Yegmshh34SnvpFQ+WU3ndzoPF/plw0M2zutyOEtJbwYxDraAnpLyOC
bYDvDR6k+oj/5cpmT2eSqH0WJAbojH54WlRR0Zm8IdCrPSlVzQHvb9bBA04PGpHZgWDJ7uPzAatM
hBeQ+NUrMdoVpB/jk8mvPAs/mjegY1aPR9Ha9GsO3rC9oYalNZu5TAUhgOE6sBGEWYZDZ3Z1Ab/N
5CHjWNp9NmZBbpZ4IFxxkMMoCxyy+RA6MAk/WbN6APGz3zCLJEV0lX5AahCUPwaAloxpPPU1CxMa
A7nCfdbmnUrrU26B0fGsAUl5raG5i24ZqFF/q4jICj8MpirXT13r5C6dMbwmKtODtXzAaL21958L
sEF8I5zJjSJBvCxNPcDwruqr4jmNOyhiYV5T9px5hIc72QPXisXz6FeT+M0Zue2lAQpO0995bpnX
gJfzpYZQLNrb6ADeyFqKObRAC7UFTY8/jRHjgsoy96TpFKWg6PaTFcbvnHwNgzhBt4rb1608ElxP
6pqRPdbaTIvQx/CHkGmWtysRojjCA8O1kkV5oKQe1/2Uf1a0bVYhE2V4sCzMZgTcCVvzQAoZhbtQ
jyBphNOFYuveuc70050Hai3FA3U7G/DzZQnbhZ63waqCHL8hJwvB7e8K8A+zqD1zMMRlTGVxUMKl
nDCshaAdmktVxOAg2eCfgQnAaEc41b7oKwR8jDWE9001oTcye+kEAxx0wsvZHjQVGzj4U0FnyVBx
Ql7QkjLzjeq9+4RVxXHXP2+aoUK3kQFWwHKY4SHuPuA9bsOus30y61l/FUlYyzsf0olJNgwSr4UZ
La+BKxQQTHj4p7wTB9ydkMlAWW3v5wAg6nQP7PDpbHJaSgHxN1AMUBboMOXpyKBWAZ2Cf0D4ojfN
RwLuUJkdGV2MwcgzA5Cpdyki6Av9qtKjwQxy6MTjrTmqtlX7auO8JBTDzTDoSGupdw+oj7h1ZEfQ
Y9G81VuKebY2obsDCEZ5AjZUrKt5vggH6YpZKWa/IcZea3cBg30qirBkUFObjOvPfFyNv7YnptB9
Bb1w6yC+p7tCET6+eUCz/G1lkR69KQSDB1+A7c4cc0bAs6emZqE6fbFTaUvVAXWION1EcgiiibaL
lSfOMNPo4wldP8KGRiANojKNWwsaJ54trK+eAtUJOxL2ekyCRsRdoi1juxr5gJt6H20d/OiwP1vk
n5wmc2uj7dKTujaWilBSIAWr2CkFtsDkhEqcjEGGr7ygVIOsSUHFgQ7PPP8TjgpvsjireGhUCHBj
+4IGIOTt1dF+a44efEnIP1igaJ/gWW0fMnvJa4VBjE8oO+sJdf8EUfAkPkzIBiSi+MEwb++iKMpa
V2elLwP2tfbo/TZBk+UdgjX0omKdLhxeiRpZenFuVgjZsagQtjIjkQhJTNUppGbpL6mxfKSeI1RE
MCizK6AJwJjYUPYXxiCP04N4aqZFfF4Zvh8IEaccTMkPq/8Fg1OT8+JWGC+TBgamYW8IiVhCH+1q
V5VhIXjoUL+KP13aYx/EzpnAzhwR58EB0PrU2fr74Sze3sBNrrTfEOAoxAl1GMr9lLOmdbYHdqvh
XWcsyFPiNIdeNbWp74SHBG/kNoPWwvjTmhNUSqyUyQOYkGtbzlA10hktRa4f0ZxgOejRAYoy0p7c
zoEZsA71rSLuhNeaHZgOg9jWk4Ulh9Mi+MqY60S3xkOecNFawfTRADCBbtGIY8kOgSVFN0mNgIQB
sh6PWJkLbFqUGgaqNJBc1twGUQpDUZifLPYdg2N6ckGJl/tn3I077/E7fi5CJ1fhKEEYM5SvauQS
a4Pep4vkjZkNnQT95qMn9s0Sfh5nO8MyfWk4LfdNTHLANXoVnLOmE48OVQ8iLGcU5xQzI+eUAX3i
TpGPhWRUzGYUmH2YlzCvLSgq8X4hXQqPJWY0lDf1NmGffn4+xWyUd6utblR2d7ejqqQXsgHgdyJS
Nc6guiPUcILjYMDXoENL5iWvEBkt0Dnsrkkd85Vg4w/EG/ulaSEzAoUfbaKAjcHmKcAEFUQcKZQO
YvPqnCkDkH0LjiGLh2EDJ5k+2iYI4kSMlT36AE2E9IA5C3UjQKoA6Gyct1yIAIyfGzb6CCsubATO
AngSoEY6vQiLomqCmd0Fl4UFPD1mioxEb72zzyvsg58o7QXIOfZaDhz7tdtaZOzv9Fnnf4ZXkKQ7
tDsYZHFFMYWKDlA7JrR2nJbmeAXkBbzTu9KII128JujTKGSIZ/SGW3yRxZxrO0nVjmXgU9FCmS2N
6v5ZrCy0dsoouzpogtANA2Vj4p+ixV1tQpifTDTFgxTkluTdGW5Ee0uWBPNHDqCms/B6aPxRZ7Dd
GwiMUfFizt9CjNrwwp5JTJl7INBiWaLF7+k94wq1oyU86IlOD+mWxWoMMRvsfc0kmXJ9iML94mAA
Nz0JSxAVaqiAh6oPAb6eBb+F4c6UDWFijEDNOiVvUT86h90rQAG1gc83u9rtJTA+j3oZtTJe2XY0
ePaqNmseIBO6EaJTeM60RgItZ69kkiMKQHAJ3lKj1ZCizdn2yCj8sSBioVCXYaI5Je+FcwpS4h7f
/qtQINbUK60nJii3OWO/kfi7Xr/jOeTWUTFCQaGLZt/uX6o+fF56RHdozsHixEDx6rMkMUGSwk6I
ZDRYVEMFi78dPQZJ7y0UrXCO23PI8wvzvD+zQNYwSvqbK5GddBV96kf7wY+kD2lJPYZLOmPbzZOh
Hh2v2qs4GYuhWG0o7mFmcIT2jI/igN0jcQcaA/UzBi0dMcr8RHdJhVhyuBRAViqT0y+FrhjloBqh
OecnVoykzs4Aii2rLOiwNZWE3sAS0T7Eiw0M3uVo5kszlrq/FSshxKhFmhv2SbD6HNjaYoKedPBj
5FTK+UkPdHLRzL4aPfK/Rd1By9kLzim2dKN/WjYzYLfi8IKiSYYJKS6IwwYcRCdueNzflh14Izxx
/42z794y3tQhgP0WzsvGBb0o2V4ILG+/S2/eiliaj1tLONc/XAoEdnvIJ63msK5hRIIF0AC3yPTQ
iV2B7YiKDojNoJJDPty73jsgydxhFi573RXpIRuEtpBncp+8pY/gjcEVnj+cidHXkSR4cczQmYgL
fnuDkGEWzDc8fBRPLFg8D6j1mYz2063zYeN22Nvy10clYFS2RQ+DghSKC+UodPFV3j0i/QfwchgL
fLHvqVDZOIak9kCk4gWjamkzL+IOk51QccKTniMG+EV/Tu5YhwKL4yCYfPowsYrJJ8b0H48uErGF
yw1ZiDKOeTm41HmEuJYfneMCJoIc7BH5GQL9IhYEydkXDi+hWkG+CJdF3YnHrgDT4iEPE0io3B49
5cT2YSJzFBgTwYGdUCBLlGrxYEGaCoIAY6r1S9wjtlY/xieuan3QenWTKz03eiewPihpB/8geGGC
U1oztdu/FZyrW86O42aBsyGtd7S2rhZsX/TCHKsynR0SYWbDtsE8GHfxmdD057zR1Dq80t4QVLt9
1AlyEq0FqpieDK/VnBOr2roICCelBPlEqNKltge6EW/z/ljQHjJEE/tt51zTc5/ltsP9nG1XiAyI
DsRTiN1ZEqccinZrAXxO7hGZEFlrS+MfvqVks/LGDApoKPmxwFmBOUlbvm43zFE49ymxRzf6jbR7
ZuL3EazFVLAZWHBo2IpItMHnmkOiWUEZoBcZtPEdA93fv8GM5eg8x9C6BJNRoKEiUBGzhUn1RuYb
/wwWKfgtpIxwyOYHlqBzutd8OlBQel3MJdrULntceh80t2IILm4WQErJMcOeLFZDwLPJQVxdOq0C
HBX0r21TrHB4Jz3+tUk4cMgcnncdxCDkN8+EeSeCEiFmiWDXTQdZTNfDAo8XEhT2zLIXoKYnbK2q
DkeGSpZdu7k21IJfrbFKKWCM7A9YGF1pcAZA5EO3ziWwe8bj4CfnRBBBf3hPu0KYwiK7GJAuEVRO
vsKqjY68zMfKXJz5PEKqapyTIQ9wgkQzd+YPwTqELIHrOCPQfGuUzWRQFtoR+qSysySWm/uB4JoB
RcccFcxIiUhKYQJxoHIfGP/B4KUEsbvZKRnL/YDpnDThDBTDOpxwVja0RSyd0Kt5a2clYm2Q03w+
DslC28Ti3zNTE5FLvs9mzPFDoHNG4et1D85VYk0LvsmjUxFlNtEpj3zyzZxOPhDzPfLKO5wAb+Hb
TBizQTcDURXhrPeJoCMcRNQUUFaL+/UV7zngUbIxQ36Q1oroGtirmfYiGBJlI4GqfXKMCGYU02JR
zqkdouZoLOXuTmAsSyxOUN6KjxxsM9JMCd2Ijz4ZY7LI88OIxuN82XeZbbPlmbCN+YgH0ZWE/aIt
tkI4ObOwv0mGEACdgb2D4IDQg0juTnCkJ8NrxOIkQSE7VndGgYDFJOaxOJAmf9jvuE0OPKHnPLda
7pETITtJWGiTvrnVrzpuldv6xCdw3+80W+hrGZ1OslNKFGFKyE+0rQxsI1r7i8FQAd8BxvD7GVwW
nNlIeaLYN5+krRqoBTEPWHh9ik+FvgceMz+JomKIqm+lDTWlB9F34h6sVT7Kx0a1FOOSXVt/f+zu
b+zqwQlekYoKE5g0gunOVJQR1n6FOJN2LWS1qNTSVKCwULuwBig/t/bO3MTMksEL8H/LuEvWwmMQ
U2BF1fbQad96D7ubMnqVO6iQcQdxoIR+ZOGwoGFidIzQ8IbcEY/ZXnMypuoauP68XwBPWwN5K0xX
sVrr1SPmmeZcpkiE1fsRXtUTcyuxQ1/j2yQxWtLE+rQWvDR95cMkWFjUtd4bbDOsQ/MJzlUJ5tdX
LDWqRYoQdGNzTL0b+BNVBEIOTchuoNua1bLkdkx/f1swneThI9Lsyh1rSeYCx2kM6FhSYAF9cDFp
WG7s9xSoQGAu4IGil7kPaDntSXqyVxktEH2MGIkgCKWUDvqP1ntDF3gyZsIFusLeq0J6oPT5qwhA
oNyjb75vLRRrowhgdgWVAhEyKPLXQAl6cjA3B9oBP4K852+NndY3RkKmquLFg7oP9W48wgpCf28g
68Fd+qJm7Y/7d54YfHYEVGL45vbEffIQsjOxZ8XyKKEFj4KjM8BDZkLW7gpPP9QXfj8nj1kMyfXp
85zDJurlXdMT8c/GSXDSsinVdkURAyKIio8qd7AxQAB6xby+CBAD6QJFwFWQZxhdchwqS2EdU3cL
j21abMzSPJjtpxFucj0RlabBW3z0onFwvB11RNhCRxUO1B5l6Feb71PwBQLiBCPncBCpiWznNMtA
TJT6mMgfUjzH+tFA1IeorW4YcFTvxmc0RnI7fmAOTqmxYy6QMnb0twxZwHUw/BvCWegV7wiL2ZiY
FYPJSPAoMvA++Pc6kWjY7/ZUgLnw40EZuL53RNTRfShTMdGqTbShNbxxNgjW3pZ9m2e172Y9gh85
B+EaLlMcCejasynuN7ACNIGmYi6LaTpngQKGzl4mxJhy6x2bH0YFUAkH1As98UXZiT9u2GTNt+gq
hcJNHSNa9ylMGICBgLFD0aAXbbifSWsaEswE11hMBm+isRGbFfsnbirkrYpiKwIqZQ7HrdZg18Hn
rDosauholDwio6GceGsP47iVNZeXPtQKYZqUHDW2A7yDxABCmL6U8Fs+/AGKXDFyXZTdUzZ4DITK
WvhAgZGjTBaANRDVykbHhOUjtLBhg+iHdUMRwYcWNuvimEowkbqtqvc7fpHRSSWwWO/loAKtU86n
0dvrC7kL+FxC7hBB0IQDwLpjDfENz2JOCJBOiHH3mtD1cui3mRcIgAIJMlplXk7EufyuMvKp11hS
G8EmYv98E8ArDRmGPtkGAWqfQSRtwh0DIOmMRAn5O5chgUl0AengKbXwaMmRGUOhFzQ05HIKRgU0
90jIpsifJ3DOAKa9gUFHfwNWNvsPZoYwl5xzAWWn7OdrBvq2cFkSwbSIW1rJwWagKl7G6JjiowKb
HKMjMJGqhX5jGE9Zs9kyXYRvmLTtTwZ2czMkSHxndxZQJfo8ywCaGPPrhi4X7QRsQWcIq7sZmNTS
5pt/weqIxw3W8WDMiTQEFEnt2ezRu4g9RTDy5HePV0DqPAjhxg4Bu7MVhWEvmbiLcFYNC7HZFhyT
Vx4fJRrsdQFdySMGKyzhsvfgPOMTo8CFXI1MhKhLZiNDwt1xGKFM38BtRBMaXu7TeJeA72lwwREE
3dvn//zX//w///tU/y/3kiySsHGT+L/iIlokt/iR//d/VO0//3X/57eH5//+j20psqGYtqKaum3L
Nr/mz0+Ht1vs8reV/6Hlfqi4suZPUmX6rB/deXTj9c2wqusbbE+3ZCQVfckLBmGIXGY/tKxlfKcl
dJ2u5ukDM6SXcOkWbX2MIVJuL8O6//NHVL75iKpsOobqOKquy4bx90dUHlJcVanhT4iQzG92p/Av
4R7L8/Ixsgww0ydgrJz29unIJUVCB8dPiu0vn0HchpfbpMqWqcuKbamyrb/cpiQp70HQJP5Ezt/M
TOnv4323Ke9EDQCGkxUVPh8DCXd5LRPBHPfeo2ZBPcuzLp+DjOVpX3/+QNa3n8exNcvWDUc1xT37
47EZkZPd0zAJJyV+9vHUrvtVtIPR6/9692Xnl0vpf1/Ktv08CawAqGupboqLfs2P8tHcUTnnlzDt
RjvnPee/xSXZMb5l0XKeXppLyo5zMY4ElTzw6IeGvyve9K18NdbJe/ahbkuCSEhD+Fzf2WLJZwUx
IbiAKd1R/AwmPtg4s5u8Z/xx3arF72K6z4+TduWy3shrHFG3WA6sOLyblbJ9HlLmto/N/mge7XdY
ztY6+6iOzZv7bq1B+t3P+gCL5U2wTS4Mqsyj/r4/RitBJOeFb47lslg1Rw1OF3NX3vpPSLXykT/6
+cmp9i/383U5y7UklVKN+BKAo9sUx70+zTKvZ6SImrf3smm7qbUtkquTm20nJ+zrqeMU67Tt7NlO
3NF9/5xIlT/cR8sbmRRe0y3uEtCWri7QQS9gbv78gb99/rZpyY7laIajvzz/vM7Nx+3m+5MoHD3V
uFvCt4K46FUdN58GGiCW/8sbryrf3CJF0RXHMmxdtTXxkf5Y3Y3ylOxEcsgMNh9jj/hYpNRPFQiu
iUeKh/v/k3PcZMbJXbF4vWJpE1v+PI3LSU6Ai1X3rcco0oigLsi2lHYhb+jPN0WRv/uIOlunoVm6
Y1mvG4J6y+y77CaT0H3T66kFsz7Td7E1LkmoNKeNzfXd3s8X/W7lqI5qm7aqarasis/0x20pnoX9
SLQCJBHiV4UuG+2dOUqCjR3v8uyXh+B89xA0xXRUWdZl0zBfnrut5qFVq7U9rUnorbWuVs3uykLN
DjZvq7eJOcOSGKSQ1zuv7F6OvVlPp1aV9lI7c9323aPorRiGxZO90dOE86q7Lp5MLpsbuWO0QEQ0
1f5JIcM5XAcMX/X7VJEo+h3Mf12GuM+NHuYizVFGQWBCVrcgHXKeenyCUMbaIbYHUs4moU1LSx84
LrzGJ2Nzxx9DWtsHlF9+s9WzuhVYLhlYzkllDoEExaG+uzOdvcmrBum40mCybiptrWZ26KPdVuCi
4TrxmDS3KVtwN6Hsu8dNp6g8QvBgHZf7tqSYVHf31jrzsA0LBlICUwGRZBoZUE6HagNik1yj5zV1
flkG3+39mmYZmmHbmmnLL8sgzSTNDLwb4ZfI6Ih8N4hfAzggogVlzc8r7tuz989riUXyx5JzjTLz
jExGXuIA2SZX97asoWJbyz2EO2+rxFeVZGH5rBs7vxr9fPHvNh7NVAzbsmSZb/uyUbqy4VaOeY9n
eey0AxRCWXXNVAgU+fRuwX8yGTi7/x/X1DVZky3FslRLebmmLpeN+8iSYAIUlBH6oE65vXHeTrOp
BIkk6Pz8FbXvahudG6xriqEosvOy02VGFhdSrCdrOhoAJyoZJoi8H/e11UvbLuHvEWr4ibvMBgLC
RsAAyowdXPeBib1g0VCHdrKL3/75c5li+/q73rFtA79rRdU01TbslzW2T+UscLhL0yCgbfYOtXXx
2VIrEhpB2uqlfONVVDeBeZsrt6URHeT6ost9qaTyzzauvMtBKx4yGfAWrwwjRdvoFeHhHi2JxCPV
K08xsIyWKXKHRFg1btgoFNkfZXvyHcKlmoKuHEjkwiwbeXQqd/l1DpmtJL2XhZCDRjFxRChgQ5WX
0vZNCjrug1ySVAMgNa8FYVH3J0EyTdhla7w5CIkrxoCFBeD0XNfx4ecb9u+t2XYURbVMjZvlGLL4
8z/ekyAzgn1kO+ZU8w77J7OfSqTaqTI8lexCXfbz1cQqfHk6nMMmL4WmKopiqH9fzckt1ZCfXE2x
MIdJ1ZEcnZwbhok/X0b5907DdzFMDgCdQ5hj4O/r6EFRlk3J2+Cr6afiQaEjT/Fm2ujW+g/da7O1
th3O3yajObqFg0JPkZVBBJCJsct33IuoiH55ZRTx5V6//J8f6mVLyukVTL+qbhMgPlVdOtmSX4QK
nZa3lMmG0Kf1noZENTvV/pdr/3Y/Xu57EWp1UlcVuYk1TNhga1ik4+0yQN3b8edb/++97+87/1Lf
m7e7r5bynTtfMAdgRPZYqt6oqPpJLHWj/VBNfznuv9npuaJpaopKi8V/XnaiQEvr3HaqcBLIhOL1
QzYZTNTuBycm6rcHKgCvHnewmiinYvbzl1X+XWqIazsWq8yix1PFff/j7dFDLysMM4kmWZ11Nf3i
F8s6Z1a0h9xYbBsr76XaRsnxF1r+cuWvmul1NZmmozmKydv4rw1Yf0qZqWSutYjpK+JeZK3VZppp
beJBGxUkIqU9wLxchgZ5G3rZR5LM9GTmxl0rXZZF+2EPEhvWq7LvSOUiguRVws0DVvPj4b4c3Jh1
qQzlMD5EpWKQD85IDMOFM2xx8O0JLGbXuNTyVCu5lN2v5b6uznInaOtMCJ8d53ki4pJAbDnu3aSR
0dXXCsZHuM17Bk8HGQjTLokL9uN6slfGOPU9tt7gtu/72JgsU+OgPXqFyIBAYdvJiN4bNumAaXxF
8ADTxqCbItHVBhqqFMajBuPXUYKh4AVzSjdsC4NFJ6brwpUM94jbINS7lrS7w0NcPJWe+XxT5lbf
NPsltglyD5fabEemhAdJXZr88qTEXvP6oGzdlk1VZUOiB/97jRSa7hpS8IB5VG10dXord3sVb+Nk
tAesgIQc8b6HvyyPb3o12wEU0R2bc9A2nZcqX0nre3yL42DiYbfVJP1SmqYV8ZIXloFULe9UCaIv
MR/R8F6EI05JGjSdeChtXKaX+pahX8Fa5jkPmrzPWRYhxC2VgUAJrIfojDcCHfj5Tn29Lf+6U398
6Je3SfJlOZbu2dcGWZEv6B54n/zmIgNG3pClqHW7kBysQy+6N+NDid1aY/pRbExnI5tDr566cBNo
S9FPJ281sh1LkAi8TSIHv3zYb3dzjkzNAllRDHafvx9rqloUr4XiTxp5uUeDlccjhyqjGvnSwsiv
PmXCvV2oUPCUzc/3Sft2RZl0trZCwccR9/elnfAZ3oyMPdYrlZZvQCQr+3uLmtq8eHv4hE8smQHf
t5KyeeruJCWkxcAbUmNMBBwHMEBh4SZWR7FXCVPFPEB8irAi3xmMaViLisXJWIJJ3M6l/0sF8P19
48YZlmPRDf7rdTDM2A2r0p8EkGCkg3Hjk069atTIEEXKtgMH7JZPG5zLq+vP9+27o8nRZVujIqc8
f+18OTlys1TqcKJi1GpHnQgwGUCA5+WpU9Pdmcbu5wt+U4s6lDuqgAAtnfLq7+ekq00k+XsJAArc
DYiLTFhyZMvpz1f5KrVfX5s/LuO8FDtKdtObpmr0mbdmtVcza1DO02W2AoAqps2G7MCR3yuWzrsD
m7gWMNcTTU/SRgVxJ1mc+SCG1TMbrtGz42LZjSHSO0/BRCI+i4+EjqmQuY7VZ70sPkkMJaDE2lUn
2llM+rfxloAsztgDfOnZ40AsjnZ9HEqo6PGbts3gv4VLZHHgWJHazZnRoLm0zqRRNR3ml8G7cTbO
kILEULPBv45uF3T57CLEsXoGZCVmnFYrk8Skk990gfvfMAw8qm+/nqjf1aZ/3saX8sxRmiSLGrAb
4C1XxQmwD4AMZsR2U0CmZLE8yDGga7dRkchEjSvAfD4l/M+P8xuAxnYceipd0S1DUV8fp9o0YRyp
+3Byd+YBs0KdKTptQ61NVWQxj9Ueiyv18PNFv6sP/7zmy3cPM0U1iv0znIR2Hww9Dfo0LK5+kX5r
U7/60L8XqyPTb5iaquqGblgve1ftW00kZ14yYRimMCw0OtrkiTMGBFBz5Kqt/GwEvJmtPczMYNw0
vxTC/34lxeXpc8DoNEVT9L9fyUKLnmydAoJQpuzYMthMtWko2X6+n//eargMF1Etx7BMU3l582O3
sG/1g+OXCl/0G3up6nAtk+OefpIyOI9+2QX+/QTFFS1GDQ7dle6I1f1HJWreXPluZ2JzY7IHACD7
W84iC1j110f47+Pn70u91hZ5WD+8Gy9KgDw5nt7LEQdNXG2SdOTATSQ04Lcpxr9fzb+v+FIYaKFE
H6dn0UTJ8aphAM74kQCon5/Z18ToX0vTlC3gKctRLPtlafoZzbtzK+HDS4skeFetjnx9yivDIlN5
4hkQLkjbdZdNcTX3w8R8tA/V/RcU5/vX44/P8LJwIt2852klwT/3YF8gsmmuz3EEKZkh5K1LzYPt
cr5aZRft/PO3/3bF/r8Lv+46z2cpxXvFC8Tu95gE7hKMNkFYIPa7I5OKn6/27Wr942ov+41R2Ln/
bCIe6KNd4FsmTOCdoVZP/z/vKNNCHeBZBoB+OR3Duw9IpzGEi5KFYr9lpMrpdD5aTKtyO9aYuzaf
d2+EqYqJb0I6jEJIitrzl7Ln29tLq2Y4pk7JqL28nnJe2w9XtcQ706+S7p1moy62vj+S1U2iswkt
f77B5ncXVEHAHEVT6U+Nlzus600txw8f2j4atlWxlN71LSwtfZcenHedsREDq0+PDmDrf2af/ke1
8z7y3YM5vn6IMbvEafCCDkZ5I9h3h5B9B89Y/syO5trb3j4xv9nlK8Ild8jTQvIaEYfHu/Jiw9NA
XIWTzqpYiD/i/0Bbuajvukiquact0ieuJRGNflfdJcefv/Q3taUjqzpYgKGqhiK/AsxKmDS2rFhM
qLIuh/dD22j5tC7oZW8jqq8GzW7j9e/OpDbtX3aP77aoPy/9cr8L3zIfjVYmk/yJszXRMhpon3T6
+QuKHeh1h/rzIi89h5slelUy0J3c8msFHwHpN/bzRj9KhnfrlxWrih/2r4sZMoCy4tiO+jVm+eNE
CaVbpsUaGFqsem2bMBQoqdloH46ohoB0qIwAmTUUvBxsVEZadFVcBsb3yyOEE3uf3shnzza0EzYk
5l/uw3dHEK2DbqsMyhVDfzkQsiJ1c0eXoHxvvCHGv/gbp9McY8+B15H3A4LAIcd4RNyTbj9HLOoh
GaQavuRP+IejepiKgHOAiCI+NRvNnMafGl7FpO9ykJnImKTNrenp+gVHF9w10t4VEP/xAcuQjmFQ
CG+S5uTKC4gnCS7pWJl+oF0/mPux5GNk0IC5k60BfaOEgwbF31AGNRa21SKbolD/NIkXhoPTQcWo
1X1QZORezvjnW2R81Rivz489D2BXlXVL1V9WZK3KZa66mrow4F3i+jL/8NbhKZjm983j3pGsVmgM
3eQYQJgpkO2xxxfJwQxx4Ht2EgjuS7cLv5+MdCiPywgKEYRakkcxZ87kZeC+BVK/IiEhQqf5nrsD
49l54B7kTjKjXym4/obLW0BWjjmZlERLI2fFZO7ZuvdkUgY2UtdEV4pZ33uEm6Sb7/adbHyHir98
tLx5DV/CGzhQXpA4C4XDcxS5g0gECQJMYVUYDBQ4P6ijMO9TPjwsQOawdggPAgcCckcN9jzmTOUl
EgjaJKJCC+NzTp7PcXofM4UmCh3Rt40FhvjZFlSjtfn8kP2OQdtbD2K4YnvoONq8fAI9bDKraGvu
51Of3/z+/UhEqIQjHnHbikhCYT1Yt23A35GhAezzWQrC9fy/pJ1pT+vI2q5/kSXPw9fMCUkgQFiQ
LxZrQTzPs3/9ucw+ejeYKNF7jrR70y26V3koVz11P/ew7bq/MVruh24ykMCyLbtpfifoB5Se2MlU
MxELKSS1ok7c0cKEgkZrDu1lum6xocEj2MIhDKWfPBVhg+LT5axrghmVpYH9SPgYbWqW6R4GI+pD
wh6MrbqWnWABoC0NJooiQRHijKX+aJBO+qHT+vybIIRG3IUThLgXvKWJuSmqtGQSWVM+DHJTlyYK
2Wmxb5qZgAWEd2+rSxfpYzU32ES8DVaAybb8Y8+UEvzlNWP/SM1FE2/FJyqVbXuMTxgft/5DehJB
7aJ5biw6shcyYkQWMRV9MqOrwlMLhLeDCRETD8Nmwn8CH+deggsWL1r/uQ2eeQEqdjnuKq0JCF35
hQobtoGpamAGjLUAHjcG6ju87LAkSaYpnH9xXmkPXjnLIUEgt7YH3f2ptebamei+Xfeh4oChbZrH
bD9owkDA1y0mpsqsfY1fpeqZsyhZ5p8MPPjcR7Cpm2k6nDyR6wvK0V/ABJGfBSRrmzcokM8YfVsv
kffmkvgimVMR+PeRkAfKtLV4n0JBM/DZmoa0Uiii7ipno0EOS1cS7oqbFpJl9QJmmfGwIJ1MJG+e
aYtCn0kIsYtV7T04yoniz4zuUutDhymJ+pKcVHfnwDYRZpTAjjkrqfL7aQRZFxismLhg+ioWuCYe
Q2K3b9t7ax5Da6/Xrt0SrVOAuU69oCfGodunKoJE51+VHLztH11YuMk/PXpTEx/K1mCbHZM0W7zG
9OuxTCSFKIbCRiPVLl4dpO9b255pxFSidU6SYlBjy9JcUJljNKdD/yWCG7cz6VV7ew+Duw7aoQB1
dhWVUN0K5Do8LxRe6RFiZJu8i+QepvM0xlssJAiORvijmS1xgFNgsqTZscDlp2auuRUyKuWpKKYF
BgL45yToJGEKbuRokrofZXkvOzQXgQATdp1kkySbQHi1TOxYlPu8XmsfYMViQfeFhaT2hYmuLDvx
WCaH3GI/BbhWHzJ1GWen4g4KcIvegXXacI1JD8+RxSkHbTb4dlVjoij43ZIoi19ftTj7x+wP9sTM
NGkhJivho8X8AJyNwF3jw5HyaYkdQk+2pH/nUlatWi6VP/XN6x6F4v/hiKsCOFmKDs5FbfvzJGj6
jRb7KrSnHL9AjfonpbitWBg+r+8wFzoQdNY0YG1LpzpQxjwLSoMgdfpU3yXeH8HieOQuDFi6+sxI
UR426wgDyA/dO1u8g2bWKEcP+al7FtOlinlc8hFY1Y264EIvyBLBMUTRMnVJV9TRvbeV6oW+XibP
L9aXUchzuMBKqJyT3G4/Xr/9y2PpYDQwGnQIbaOSvoqSvAo81efEzQLPAV/2DhEWkC5QaxktPQiG
gkybpCdFuj1k0kFiIl2/hkvHKGB+BXyfYldS5Z+vmr1fSMte97ewhsCAk+bQd6cERwrv5fpA0lAs
jIuJ7yONHmyQQjGhwk2e68Xf3d9PjUiLdyxFbkzdizXL92FG8IwFN8qM/CraJnDZOHejv/YaIMeo
nweseE0X7FQw6iAQ7iA2VL11ZwyUmpoULjbx0kBlVnCmyf5gZ3v9CVw6T32/stHb1rsgUnM/i9h7
3m33rHfQjhVxrjYb1fjo6ohJry2uD3mh2mcmy5pqqbolQZn5+Xb10O2VIk3DbRHNK4Qxzjkflq8D
6P1NtuQFXGzoJYgKDXjL/HVKtlItkIoeqDoiKKRYUgdLUBW1GyCVdmHCKgrHUU6mCl+nOnqKuZc0
cpgpYJuvNdaqBJcNNrw7h6bFo7R18j2sBwspYtQ+taje4HD/lZbZVpoSh5Eirn8jTYoIBHDDFQYY
OZrw4R+a+8F7Hg/n8wv2/ecUmwXAC2FW9LP+7fo7ufQhKMbAshlQfR1A4edLCVq7rxPBg3YMFbsw
CdsFxjzW+K54xzo5u/UppD8muTeAoQvTD66NynKrDSvc+MAjhqXSdyF0m2wOOXCSHb+0K86t72/4
vkafOcMYHPegzRnWuDljGXlhiG0dwuTBf8U6Q5wyTGXT6ifPINTJhhom7grRmuoxEVwdDN7lTSTz
9yOWJIXOlgZQYhmmro8Od67VcKYxzGg4xavV0SqtSdafovTc1Ae5h3BOzEWfTdPmxuz89b2BuYO8
D08X/pQ+buaLuWU4dlTSAPhCDzyOEayoUX5w+s+bHdoLg2mirNAdGnZQtqqf86htWq2RkizcIhLL
c2pwalbQE/aPNoHJcGOj+H2Yh2zzfbjRh6fUuhLSee2ecSN/RekwOS0Wk0djvtxOsBWcP53vVtc/
FOXXjjEacYQSF06Q9VqrYIPRKvsBlIZUk0ceeqlOmpnE0mrFtC8yAgPRd1Oy+Tonulwm8E6KRXEK
vACBQEA0Ffj70s6W0VBGhQUuun3wLkjlSxg9OamzC8R8S7+SCfliVDcW/YsvCTqZRUEBjqaPnlpX
uXbgRTCeAdTpFoDDAnyk/alJbgOVv77w4Xl9G2v0vKpUqqs+lb4w7qBJp6XG7Xq7No9nIUgwMi11
ef0VfTU7fnztoyFHH1pWFJmelMBlQwWjR8GkRTunAG5DTfJ6LLbkBzODHpts9NbCGPihdBvchOgj
37iQX9vCcCGWPDBZYGuJ42XHKTypqhPF3aaDdx4HRNL1jAcbVDhsP6Qa+9TilGE+RiQ3BOo67rmm
R0F8DWnK1fHj9av5TUMYXc3wpr4BX1mhuWbqZ93zbHdqwQoW94+Pn8rj43wy3RDAccakfrJ5evr4
uD7u78bfz3G/fv9tXLGyU00xmW30pqBsALNVEW6ULZJFDmPVDGJals6vD6pcevTU7iZFPPv+L96o
0rRuldR292ytsnwye90tFqT4fD4u2dKQzQXTZ3v2ac4edG+G1YVw3BLRR+zJx8fB9fZNPr1+OZc+
OLpY7HPAeqY1ZjbUoefUWhCFqFXedUwUg3hd2J+C+pw1HEhv9ecvfXISeLwEf4s+3VhC5PqVXzRV
kt2n/tGG+fBoiHN4oDKCLSya2xv3dvFJ6wbnBZXl/hcJPvfFzHJ82d2a+GJLO0nb0Z1rkyXJ39cf
4u+DGRNJArblAVLPKeNeYAR9Va91E1/V+R2L/el+7UzWHOqX8zm5KMfVrarh0lujnhOHc4gOIWXU
YpGkOrcik26OgIi3uVPydUtw99nOpuonq0rFl3toI7BE/dijuS/nUTAtgNiMGwXzxQXt+4WMIE8z
souwz1JI39WS01ilY5Ws7skWn8ZgtGk144nTc1HQoAvuWcAS5vqT/1VF8+BlDsK0YRFc8aJ/rhxR
n9hInrRg2C/QVgCMwyypnfP/3yijXSltQ/hGJV0Aq9x47J60JeMeEtmtZuTw54y3h+93M9qRLJW9
IdW4G1M9MEbqHm5yVyRreCTXBhntQXbgOK5q+QRGEptFlKUDTIpcrk+SdQtGrdg7j1AMr7xLMByL
3lPn3cw/uxTmNbifoJJghUrCaF7SLIMJiHcU5qEeQn3vJTathYfNl5di59Nj+0g9FynJnjokzpBe
881LG0/kMFWC0T/qDeYHsHKLUxAbsybjwBH2k1A+OwGYuFbtcmKR5eKxyT4r0NpiCEmuKF3KeJan
pH7gEekHxUMkxhvI+H9ghYUS3i4JUQYFguFePaj+pgyaB7P9W79FjXYg5NMlMCTCllotZq52nwrP
HL/8HeKRRdcAEoovZlrcqaY60SRuj2EVD+/lQHh2/P5JpXOQKMVKart1W0KdKIxZFhEa0aUrJ31v
VeLIsTmJ230kOhPVRtceZNNG/rThHPvBpyBg0OpgKAYQqxqbIJoGvfNQGzgL2jveNi39wvwQUqzw
DdIIfPynQDRJL5Wwe7bWw6E3QXUG1qGg36gS482tjg78eiuqHiI2by2LHo1KJ33+08qTjRQf+lJf
BC0+5LSVUV4ijIuWjKFa9syH91w0D6q5rupmFvQPgVAsFGTUS0CBWZSuUvid3CrhAn+Ha6I2ijFl
YreY4wBaLSXC41l2F21YPXa9D/H0EFPDWD0xmObZhy4QI7rSBBfhNHTP2nzoqe6dmLxird3m6pvF
ox6QhK7j9es+nKZY+edK6SoMAGVTfeoxuA2RMLfIh1Grs/OkptWDWMQnD+3m9W/860B37bsY1txv
xQCT10M25Wdb2yIy1RQXgYzjV64smL6VinZT24uu/FJI0QIODcf3mZCsm7xdFwZND0edy4WyylKN
I1q4T6rmn+hgUWmbD5mII3ixCUr6oPshtrmxF66Ik6CNElX+U4rGVnb3OjbA7cFPHnvfmCZtPcuU
6FG0MdfVBpmqvRadYJmWuCOn5n1ets89AOz1R/AbYButpqM6LE5qT247Nd6m/4jdkbC1HTpQU/8+
/Kty3bhVYHcAJbS8sYr/biN/DQyRZuie/5bIOWkVV2YUguyFsC4Iqu/Cmd69MV1ibVG66NDFdhLR
SlH7T/jdN2778rL739FHK6LTdmad5RGgHsU2RRBHjtY+5s2SN88KWVQnl+MSNKo5LFyX9Z/TSJvd
uopLxzcZZFGTTdFSENT8nH+S66WyEBmU5CAzyamKsKWk7dBXL5BQamWXgHS37UZUbnAmf5Nbh4ev
GSLFqImKbyyeCjXBk7SY6vsOj4NFuFgsDH7eL9YP9QSrie18TvrZ6hwuD4eXG09eubQXfRt6tOFB
DtWKvlSCrZJbk5p+UBGsElwVtJMYRJMBAfHS50SdQ9xmsy29G2qCiwcPRaSTS7NWN1lzfz7z0qzY
a0qNW38lyfEvTe2VtPLoVbYc1aeTyZywmmN59DD1Co8rEhCv3/+lAhU1Fy1/KOOKOdbL+n2fFp4I
r4tpn/Sn0F537RfhkZLp+kjDgxwvbswpdPugjRz4RnWS3qp2LZZBvO3NbgInHhS1gaURZTfG+cLg
rw00fGvfVtHALmPRK8XhiTKL8ER8+BvN1wt/8fjYvD1s8XslD9RZfMxWmw3JlVgsrF5uMUMuPlb4
xpIOUVwVjdFbNYS8thSz87cqOZXxnAnFkS4K+KJv4FcXy1/gVQ31G3+pY6qTn6hioeZl91zM07XC
Ue4eJ/dy7j1v997sf/8GB/omMJ3Jzy/t/bcHq8aNB3VVhYmCGU+9NL0XNNUwRK6PcvFIDFMbEJDD
hSh/yRy+DZPKcmKGvvDloNCnuLnQhHU+KT7gGtYwFjp4wtKNpe/SaUaXJYUT2tBGGj9FPZL81oiK
cFuW3tLFWZUOAzRxFRuJmNXWusWnHObgeI6iXtKR8MBINZTRShuEAgtPX/hb3zr+51B4s5KXL48B
IRX0WMMPYvj9t+fYGX1qtQ6CZgMv+eLdI9QsmQjmox3ckYOOSwf0FWGe1EvI4RCLsvS+clGvrmu6
+EOYCEZNwQx4EssnnK7/X14y642JRQUdxXHTjhkbSaXjhltINgmJue4cvwTh3eeComn3LDU3aqvL
s2rA0VHKwq/QRsfETM3KSg7pkGbJfoC84gQzjm5Zixurp/g++cG5vXVou1jN6DpbKqfk4S2M1ryS
PiDnEweZmnanRkTsSJ92c8xaeOS4UzTLmJpWaO2FHp6M4LOnJXLjMV9ah75fwGgOCGrtR34PtoI4
TQfIn6UP2SGjXTkt0YDhHIfX3gMeYThOkDyCjNW5cQXmcIu/ZroBsG5oFoTyL+D/2yyUjUDttbxn
pkfasrdwovVWdLVi9w72lVW5GIkd6nQF874lxwJtZAKJZhLjFO6CjDf7gtJrMFDRlKHVWXhswe+G
eaopT/uA7UNs5qZ88pSDHPyxDWctlqdPtSWc01xLUjtV2cDNQl4rUbNn/RVqjD70U4mhtZXDBCOK
VT36NG+akNR6mCZaWs9ilPU1REYrX6favBN3YovzZIqzYz3tUNpj25xwWBVBtGcdZm3NnxaDdAgF
5xa70SF1gcawHeOSGT44sHqYV9g6WJ44lZxVCL1BMo587kEGIUq8hab99sihltJpokgKfSMR6unP
zx5tqRT2Qt/BbtEmr4D+z+tkul4+9MD+hGufzx+zj+uz7OLi+W3E0SSzSrUrgsbI79FUg5hnYb6A
bDFBCmV6BEnApro+nvGLCTi6xVHNVlO0+Fbn9893OwJPlhatjfvd/f0zkJczaSf8IDP4sZ18YoA+
eXwAA5tOn7BMxqFyOt9O+Bfm/d1kvZzMJ/vNbLMiZJKwzvP5MHid3x1m1y/3IjSnU9dC0FcukCo7
tdYzOeRy8wXGSafF8+Pjo7hevu2nm4M//bgx3G86+fB0vg0n/5wAXRVJalmyTYvirjcx37B3NFZi
42RWO0l8z6xdaiJkx99sg/yLT6G9pU7SLtV6bODs3VA16WYPRfe3j75pxUZztSrYVrDeXAMSIKeX
yuRT6WEt7WyWPTSuUyXQlrWOhy5kNBufJtrsop4vAmyH1eI4gA+WREaB4039Tl1W5qClxzQM6Yij
oK/Q1rKMIxlRVcXOLRDhOe600D45vi+SKJwZBgkb2HrwW762tL3z0odB4V0ouEw7KuF3d531tyMM
y4Hk1JwAuoAKe/UVt6TBn4JLVv3pAFNcnw/qJQiadqs+YIYGJf/omI8hSFdKAuJQlA2RYf11qDBq
r15YkTiP/WKZC/lzXAVL1JlhFq1LAhTw2TEi6rqYtDTMXQGpIixtNNR0+inx8P5EXZqI2VTJltSa
PiE3f6x/YrqvWnVCno1wJ5jhzKvgIdYzC9UgS1KoyXM6nGJycoVu6mJUUOJ32GMf1s+9zp/XaFRr
Qm7av9dv/zffg/n5/fZHR/xOdWstjmsI28JJ6XGyrqdyfGYDGKSUGnkb9Y6tMYDZO6hOuwzU/EA3
pC8+IUFoDTj6LUrNxcP/t0saFwcw86M49xsOgeIZlX6SH830TC/mP/QLDr8KhBQ/DWZcwfWnIV/+
VP5nMozP3IEX1IanDJPBOCYti9k/FX0uCnqtJM51zdtMcHUhJ0MrYB9uOYY6roFF1TlVd8Pb5VEN
8iImbxKdBUlZ6Nlc6p7DLL4xbS+16NFvKtBTkL/yv9GqGxVeAvlNQC1Ccvg9LAHZxym5WFI7+ko8
45NR2ZBvHRsv1VAG9H60WxCeEI+OjlIuy0vt2V24tZxHoyTakeCrnp7xoKkWMMvxXlLpIPjYZ7XZ
BNk94orrr+hCDQWxjJP5oCHTaLL8XMwqWZLSTkC8iqKTY0/UbaDkoAm6SQ+4dJajGqYrZXBKtkR9
1FPJ3VCK45JTI5h2lU19QnmUuVDvXQipTAZh3mjzjDQ/7HHdVWUurt/nhW38x+ijfcNSes8Tejv4
v9Qjj3qRfiDNqjRnLb6Fewx/2qguxMOP9qMGs0bFTObnU7WsqK/gl8HmhBstmvFKsDAwpW3UyfZM
d6FayegDXSHaRJqMwQMOmHjKSPE8zD+rDPIr8PqfLLbmPeYyFsr/4lSJNw4NF77N79c4bs56sRE5
lkDtWuHp0wPO9xl50CSmYxdz/dn/Ni+hc4dsH1IlxwVDH6MjZSmGVWUxyyPBXQQlWerFfoDTRe8v
jOXcnEfCEtdM9jwk0rKfz3u/YpXgKFydS8298a1fmvLILDgmAdUMBgY/X45fq35c2ql/jzYslx47
gpq0uZkhprlllHBp0pnos0ULxpuFOvTnSCUiPx1XrPA+RlwgkeIrVivTJjgZPrkZHHLhjtrFYFr4
mXan8fbpdUgYKnjQgvz7JDNB9W8RZy5VUOb3ixoVtKnD4TTqdW8bVCgIAn+qNNJMhxcttgdWO3Zh
O1fndC0UslNJvzbpSmxubg2XVj4+DyxzDKDBQTj789kkoRbpdg3tzOyGmO5uigBqaUR7lU0zddK5
wZ7dVxTazS7g4pqhQaZK8+sz80KxYrL8QVnC+MkyxsSsKMiqQjPK8L7rVwUGSGj3w4Bnf/LtYlrV
nKVvHhm5rV8rw7cRR+VR5eeaHdGqu2/kg6J8gFlO/PypkJ6k1sFf7f76/V1iSf24wdFCpMHXLg3L
De8LYat3RKGCwKtWiiZ9qST1xK8xuao3hnMnUHZ6q6ydmcQv6cssfPTyYlk1AjoEfYZIjdCxcp77
D9cv8FJx8v0Cv05D34pp3xYrIxTsL4FbEm6ATlMIC75KqALuCVhsKVvH1jdqvIuMG8D8xa/zv6/C
GIEmgal7hlwxA4Exveq9rzb0hJEYB6BWt9iOF8fCyAyXKHwbUS/+nO1d5vVm2seMNdjKHNxi57V4
N9J+yw9psLz+UC/O6m+DjWqZxGwjK+ic6L6saGJ+wrR15LuaLMr0vuHVCjeEWV8w+nhOW0jqIN1Q
QVljfn6QhKxxOmeyUiaIKfQRTchzzTo6xT7vrBkuZKV0Dpr3wTUseQ9DWptRuWuMeB8q+aworC0Q
FacYPSSYKTzQtx5ImXm8KYoNfMqFIBxNsjejR8vD3gfiHfRFK7SInIZMVNG4Csh3dN7Vggy0yp36
WXIX4xLeBm+dR8yL/nL98V6cs9Zgk6ID/Qx8lJ8v00nrpLeqGNwpnMPXapUpiXU8ZXxSDU6CzGVx
5ZHdd4sG86XX/vWgVTBP2WAzBXr/ObCcRVbTd3WwDdRDImIp/m76GFP37dGW86mId30OalMaS+hu
RR/spMpYqyyeiEWl9kNBdGIZ5QyXl4krkb9k9U9lbE0GjyNTeeKkuBKQYjU05R134xLN0JUThW5z
qwx291gvHoSa7OV4hRlLwZ0Of1DhGZMs8Okva1NLOFq18jg080yNvDCqdNCrUpg6AEtR8AnYZCMT
5oecqjNfPWIQVmPMwzEv9/KtYmBhmx+iBONlGoO4bvcozaR3Tb9zHrT+6J5s0myaQj6oMV36JHeP
cWh/JjL5UzIbhezMmyBbuFg/CdHfNDSmnqPcu16yFOszGQU3ZsGlTxpSzP+8jNHy4WhJorchUgXc
+NpqwzPW6b47Z9Vq7yxO4tjohrSWuxBba3nHiuJF1kYJ/8alNm1Ua4lT340rulR1srgoCGrpdv1y
o+wAKDsr5wwj4MxOvLeCC4kZrgwDkvGiUqcqukwf8/Xgs7jZ4x3u9tfU1PBlpqwChP7Vasv6xNOd
HmoNixofuqLt8BetA7j3kB0xZ2qBo4EhY3DY67f9haZfG3q0thZYvyaV1Pjbkp1Dwa8YxwPipChu
nD+qch9W6yzHN11ZoR19TvrnGMpGSda5gXaqqZ8UM1go4WcLlUqfOba3Zv5roNkBCReRvZAdY1qE
7yjMfAcNXWDtMdpFkfgnqf4kKTGRg+OMiWYwwZu+tuZtfmo1CV8X1JaBTGri0/XbvXRSHbh9+I0M
roNoon4uAmZTl2JgsQgoOCPRRB94O3xIOI/PLHXjp+cB9An9YmOnN/aVC4WzRXuMSgnzLwjto3XP
L508Kxv6SCHMC9wUAhI8A2T0U904/O9v8sdQo8rZdWpdKgQa14DmWMDV7pzSDMqTrsykcuvE08ac
iLesNi+Vxj9GHT3aQpT7qg5cLAYqYfDylquZKz0GHNf0vIPPQ1SVdUQC3gEFCPAHjGY+EHbNzLxR
l15C0TCxBOk0oN1BHBjdv9G2Wh+3EBDbiMxnNZ6Vlb93jHpTq9Wbmy9FtXr1S2+etqgmI9JrZGVZ
2Gi59RdVD6B09I9gJz421RznmR2ZOwexdqEP5Qr+YeGzUp8DmIwl2r5EhApNqriMhYDebPRyE4va
NBj4RQCSnZU+OGI3ET15KYnyNi4xmmwOQb/TijczdrELB+8k3KzGy86B2Xx9JnwpvkZf948nMfq6
3VAPKy2Es8e25hTdpKzIy5A2ZekuLOfkE1AUY85t8G6oWc0cpx+CyPVPPXqUG2LDetTSzl4SzyzR
gddNugJ6WercBRo5y2zVAv+CWBFpYK4h3IMc9r50V6yY6VOH3jYLpT8Ih4W3lOZK77+40otiUxgr
5er6jV76roceEggJUiL1l6FGrUVhoqW+R1UxAJ8ZmbrKipfYyRMSwzgGadXBrM43Rr3Qbfgx6njK
l4Wu5LgkbouQ/Dsf6YZO7JhlYKC8zM2HkC3esM+R7tyY4RfXkm93O/z+W92f0xh0W0/xhxpV1u9s
ba96M1nE0fHWc71QDQ9SB8zlMBHGYWFUNHVeYYVmSpsSt0LqFylI5wPhslkXwV2Sn4cCZih0DG83
WJQrBOdJLbmgWD7EZG3oRF7dtdBrrz/3i7f/7aJGxYPr+17dtnG0TZUX0RucjWle4DXkEuZ6fST5
ws784/6HquHbkzZDdHit3DOUtQtVfWJ5PtLfdYsyWogOcf3i+lMbRXGNVSvOb3AbiVCPejZtb4kF
uIc0zZ40Zbz1bLyOrVsT8EIZ9dXOo2YZQJIx8CpIUdUkrvLF0TFkXLp30JBw08eZoxbpYkonqk0R
kbdqGzOjHPBQ8AgzOGKoByx2/WFdei1ME+QxMPZNgLufz0qPHBW2xIACVxuF1BuUxrm4NtgAbjrr
XwLF8Av871ijKRCw0Diqp0bDwtY24dxRNr69dG361tZUDpd1s+/cTY/mfIA/RHda9ngZNLiMJv3M
tqIbp7ivexsvtODAILO4RWFnONpykKLHvj1Y2tMjELC21bI5btEcxIZGRVMukacOXaPrDxyRIY/0
+7BwRBSIErJkUrliyzJaCIpCqYSmqeU94XQdxgrrzJ0275H9VJHqStaANCGFLCAFN9vBX5NIF5Kf
FW8intMIuvg8rSdFjWnXWq7us01FPrBI+zFsF+0kl/EXWOEIrNUL/5WOXEU/bS6Yi1y9N6V1SNep
/uwNyjWMLVdFtNeeKB5dnJTseFJigyGVB2wxNDxVJ726VInG8WcpPg4Eq1aLhizBt/DOmGPxJmKN
r8wxV/BFOlSLKpn2RLxFM33iyLPIWmEdIaXHlvxW8hGdWRNMLS7U/8DFubwHANahh1jSvVjdeeQ7
dktOrX24Du5JjI13uLkGIETNUpMXTfTs9NvEvXOIofJmEWGS7TQnaC/a2Qk2LlSjgDlzWm603st6
TvNsp31I4RTXy8yexp/X397NlzeCl0pFiLXGrHqC/fJ1c1KIniWHyF40ATwjLEjyM69HniDbTxbp
jixX5dm5N4HW5GmGGS6XPkvZVt+uX9avrfTnnMJp7ednHBSCV6W1S0S0v9FCc2JRRfZDrV5ifyJM
6hAjSGxsWufJVbsb660xrKe/J7Sqa4hbDVMem66JnpJkkFhpTwaE43n9smIr8f1uHnkyceWAb4Jy
9sMTrkqeesgJOk8zetUI4rQZHpb4z2lFS3n9LFNYtSJeiUh/6YDGUoCB4EESrAcQFajnpbWQ8KZq
tcFH9mi7GFx5n12E7RdVcuhvsla9i0wWlnkItK1nzrQXlFUSK1O1yj9bN1irAk2YaFPoBKgpwdxN
00UxREQhzfKKgFbtFqJk45MGF6cNbW6OV7a3SQzxIxVfIy8G/VCnJV62mp/sM+E5kKKlSG3sWd5K
gAqSm84NRuDX6eba0x3NOMgRRhkFzDh5o55dAs4cqBgrZQV+2QR3bXOWSvCgeUfsOnY9Lf5Gy7zb
JiYNtonzaa9ih/BeLGb3TbKqCZs056hTO1K7W+KSEmLOpOBhqIWdbXGjEPmipF259LGDsYYAT7XT
stuHD8K9S/47VtRLj5dHoqM8le6wWoGbU67ozs/DZ23RkXBMAh7bz4xWlQLZPb+TtWkvzvNgk5A9
9tHGy7AcYgKxCUDpJbcLjKuL1wrsCe/TCvuqib7onalnTtSIs8vMxACnnWjWDlGJ3z2QZOvOh/hK
1LpEgQEFYd2DGQ85tiEGWRi3tMAFxhziFF5nERmqg+CIjJeV3LF+4dqzu2WYMN6B//Pp0jHBalLS
9TG5InQ7lNJGlu8dhU03PDR0gJWTav+VLPfG3nN59aLmAMTDdlwdd+l8t+UqdFt9knekmU2sCR5I
k2y6cCaPQ/5tPenul+QzT1OypoPZEP03ZNQXNyi9vwq04ZY1TnnYB9B5hpv+c7WKaRXaRs5ldNPX
bppxJSBH98+f6z/6ZJuslfnT8QVvr9n1RfIXcWc87Gi/j4JS8brIGu6eNDRI2ft6a6zkufC4xCOr
ISVe/6cu1EV0b0GYvDH4uCj9OThehj/vueCAW4Rxke3DkCg1lqRcPmf+n6y/d/0QYog8j/TXAjYh
PDPvscMuvdL+tl717PmnyLD/JKTE5ca0xrq3SW68ECj5F5ZwDVqpIVIJmvzdz6vrCjuOE8+mJtkV
G+VJelLu7aP3AoplxRMJQyCopncFIafF2T55L9I/CtV++L/sLOOccjKevHfpNV4HewJ9w2csjhB/
nvnRvezK5+o9ecyf9ReWLrOfZo8SBvB36lF9D5lmQNiP5ruG3dUOg8PP4iT8sf5yUB885oFVHwxo
jGQcHNM7b+2fq7c+mmjz4g03qJQibaY8FovmX3vol8RVulMPgvifYeU7yh8A5vIi3bcE4fbvytl5
cx7kbWBPirXzlr/XL92seKagQJQjQVr65zxjcvaPtnR7Vl/xQ7bvSf/Au/d1sIh7dj6KtbkSn+N8
ulHm0Zu4bffJh01qX3UXH/FUTw/Roltpb/ZU3rtHKLb+0bn3d8XKPer7auXujK30lhFWbDyLdx/y
Y3LjfPmrvP7PDPvvOxwdbPPWdzwnENJ9gJV5BUu92ckCCcJGtqiDQxEfYd1Ywdxuas567BMrqTko
JV3Io+HeKq0v1bjsjhCDZFJc8PH5OZ8yo1J7M1b1p/hf9BLWnDUnarss0Nwt0jkslwSEfhJ8RDi1
kaFyE9a6tKZ+G/7L2ODbCTD09NSSgzDfp532VmTWIXgXK3boglJBIzzQfmu6h1oj6pZwxdZtHyoc
fkT9X6Qqd4r2rMnNrZX3Uo30/YpGS57shaVf6hkvx6EXgFovICMmM1kFqAlhv1k+Jt6d+2TSw1LF
ieAXzPq/uUopF0pLC+ALyeA8Ie0wloaW+UnsPrvyfGORuniVg6sznR4kJOLotVFY+QqsH/XpjpVZ
nDqrU7rA9JDIcm/K0ty/HPPJE5TTW/qKi/Urhp//M/BwZv72wkBGaGu5ivqEG772Wq/9WbnKXpWD
tUxIPL9xl8NSOy5Lvg02RnUNO+oLx+cuiYC+D7f5Onuk5X5wTlQc9DAeJt4WmGyHWn/TrbMn/9D9
yf7kt9opv6RCX9/rf+/5iz707Z7DIG913Wn6vX0S7tOPToGVMQmqEy6B2U6b6zgiEuEQfh0kMtK4
a9bgh9pZGMRz1ssUfGAVcwjaOH+uP59fjL6vC+OjpdejgX1/QbXfLsxKob0avqE+mSdpkb4ZKzKv
/pgf9jPL9rZbBB8AFUvvKfnbp+Se3hj84qer01jleIy7sDj8/vvgbluqlivHzwDO90I+o69KRPzM
m9szWksLbZOp0x5Tibmwtm8cZIZK+te8+Db0aBLmqaTldZKne6tculAW25UFvZKcYdpzQHW3fBsI
9box4Li0163UyUI52wuEucOAMrD3m3VoaM8yzh1kOodTn/zdcNZEy+FvvHWnTSgd9HRqE+f7Cu8X
fDjrVzjqwOLr8kWUfGSJtzIUKGY52MnMX/8fzs5rt5ElW9NPlEB6c5uORiRV8uYmoZJU6b3n058v
hZnTEosozjRQW71NQ+kiVizzG35ogl9l/iTv+FXJ7OuUN9qVIvg5uPZk3SJwFu4jXGFnj984J2vz
IXwsMzuucT5z5Rtjk/rJXjzkXnLNqKj5XfzOnsQP+uw96v5Hu6lWRxG/cC/DZ+CjRUVOdEaF2tPF
607+UDARUq4t/n+RX3A6Vnb/on+MLyvjQVZsTnFkQfhniNEk765hOXnBKMKNnkwXmNZt2CFk6aIK
ya8cRAetTqqE0pNqv6kcZXBzHLBhoHXojhqH6km9r7zkaRHm/IRppP8aXzTzbujfBjjGEnqLjuir
KWqu2xibg4OBUOG1DAX2ADZE9OXeSSMvEte1sRZyr1Y/teO1OYFUWjHhrjCZChB09IFHpqErC4gj
bhUdY1zJ5Jcz+YI2sLbiq6FwOP/7erXAESIH1FFz8UA5m08aXxuUyTxwyp/7pJWLME2T3DzAc3Jn
idLB+K2px1Ug7ufmYC6fL8afWFzUO+lQhJI7W8YmqJ8TJKSbtrfHJl3VKpb3+e9We60uTinPxnRd
xAHB0DTQZ3+R5ozaGOY5ZXULfMHr0LhC7VVhRRgbo/HBQCFGSR5yIX6cey/fr3qyiY1KiJQ84KpF
5hvWSvEBfKtu2a5nN5tcqV7sVS9c8lzy/O2S5knzJZZDKQirpsBHT1+ZeIkbNg2fVejFjnltXkss
kOzCY34p/57GKl2xgEWQs9O4XU7yb2GyF5oAdkIjH8LcwyAyPTSxx/AOGMqcep3sVbXXD2ySVdQd
EJEV74JNyDwcBjAdKzjJv2bLnpiiidjUz6Vt0Dw0nEJzMcueTT8QnWnweqResSNX3Qrvc4+quOjc
QrvwJOeXybcnUX4+SZkf1boeJ/XuOX3rEGD4RffmaX4mE39LL51sZ7/Ut2udlDlRDhpsQH78Tlin
rf16jOxZZXVktrXqVqJo/5kgjlz6Vmer7m/fSjtZkkfG7lE91fLBuEZhosuZObp54RW5j5tLnnmK
7JmjZ6gOeLNxou0FO99GmWHM/Z69ffTF2NVNu4Qgoa8CFYvQS9/g3Mmnq6ykxeQaHuNJ3icq9MVS
QVLvxsa3Wk8xN5TH41t8hQnkrXmXvYnh6iC/p7JNsRRE7uUuyF9g6SXp0KHUmMCyF7Hyk3N/1CQz
Mcg+79RXvOy3DKWCFXoN3uJSf9wKEdAER7yQbJztrX2/6MmXmccQN5GWIBqyaQ0O/SeluH+smEgW
BytB5LYSNpHxATgXaWER/HQNBAt165RXkFt2j3iCDO2uzW5rmBZ1u82aABrZtqOWTAFkodkxdQKK
H3/I/W0FKFgcO4H8MJJOrsKLYmDn0vfvj3NyJhRKrBvtQCAaXMWlBHcYbq4n5y2/G69u/h30/prX
f30vtGkRKWJ8Atv857aV2zLsC+m4fK9xW0WLZy2SsSaqBoWdZE5FR27bkqdkLi63aeCRjsyjW30I
Bybm1PRRRFvS1T/E6/4ZT4GA1Psl2UrevEveDLKJW6PYNFd2vFIZH1j4G62yoyM36+647mVb2A63
7YXV8FWU/hVT//NIp524qh6kwEjYBUveJbuC+aYY60TdQag9QrZEIbojP19NuQfgQDAPMXhN48Jh
Ip8rTmgC/t/3eoqg1rU5gy3dq3fSs3EtueojFE8ne5I3xR/thpxFO4QPvL7eN23Nyd1om6Hk76PW
XF6qor92/b/ex0m0DCJhBJLDoIpEcFoGUCLWllAWchfhTxBXUeT2BjIvNqrISMQg8CqEq0l2gyND
EQcF7wGlywS5cN9ispW4/FQln7/RmSGNnijZ5gcIQqx0DTKn915y46MfduujuLEMhwMqRs0a02UM
mR1RcODrABy1ehd8QINySOkl2WoOnBHF9WlFeq6kuCq7uK9XzA74Bcy0XtNLyiJnW2XfP9BJrCzV
ucEQvaXJY2xobVfvx8arlVWCP5dOCnuF7n5Bgwp2qHFjmDd5+stMV117rxWv9YKVZNYsPk/oiUdP
teIfLb+s6dO3aCYapGy2Unkz+bVZ2KW1MZBOVHZ9vwGikGDBMMkrtfei8soovEB4CdorTd9VA0CO
jZ6BRA2ulMqfFW9s8HL4TT9ZNd/HfpVI6wQyjb6Wi3WvbcojHPJDqK3+HRLO1o1gRCXI6WA6IPn8
DAl5w3DESpsjBBd/Lg5F63UbqMm9+jT3G8RqGi9DOsyyAxncFmWtMUIm9DQXqcgLd7Jc6XTlAjnG
/we2PG31k0AYWKkI2FsoD33wC502Aa2oQb1CBHExTDSrhyArr2YMI9oH/ciMKUYDXC8daCqO1o3e
hZs5BZwskRLYrAVEEUwGw+afr0WSpyDM0Zi6f623qXe0f+1KV336+PdVzja3UVthir1EZPlUeGSe
y7iJ5LI5yMEuKStU7/1kvJN6Tqo+8VoaRvnt0XhJGGgH8SGq35PyilltAcnySKu1KRkE9Ff59Pnv
+6Klf+5bmDSWKQVYFF///VumOrSlKUdSBE1fcRiy5OZyJuBwegzd4Oa6PcwI7iL2bh8/lHf5Rvpo
sfT4bd5Mu/Q1XdcoN9n1U/EMGoDjZf5D9g5q3U/uko1A++6R+Q2EAng8He6ib1GCZwz7Z42qfU9Z
+5T8En7jlDfWdpQ5R9kJLQ/LjAGRd+GKozroAX24aIcx22Yobsh0Rz29wKB94a5zRiNMJg4+Zu5B
bberLtoF8qoV103uGJEnm86gOLhqRLEtP6pvw3W+13bSxriycOYQUEB2Qs1lCmmsy0+cMEaBnt4q
SpEyg/3lIPk/Iqv3OvzpcHGd3OkPAKSr4IVJ8mGUcW50pkfjMX6Or7FvtcsdnX8kwm8Zm62bXXWv
uPVe3WSSgx8hNhmDZ2FUgB4+0pZoMHQuhgrMzvpiqY7RaY1Lh8K50GxVcQfDqQJvDr1p9vp+JaRb
Cl8cENTGzd60wNNe5WsZh4XBGT9mOpDb6LEL7ZiMYumEwOO0BfS/oOMyb7TrT87x0vRUigQDRpMj
fsArSQELjE4r+7W6OBRmd8HiM+AkODZt9LsRnw36v7SP3sP35qF84p+f1Kfjvr2bHsx1uxn92EFW
jA5c6QMM8ZvNsMt2dBY2yQOhDPQShoTaQ3mt/z5+glNLtjHM4Gjxle3vhxtlyyxlhz2uKx/09ejj
R+mXXv4n/2M63QMDePmpfRJ+4VrBoVKnTvRamgio2RaiXIAc6bnt6E+LzMM24j2E9+k1uxFesC9t
Uwcc7QSMEGNte/qsXge8F2n+74n6+x4H22gn36Z/5hvxVg3t/Hf6ZH3UTyFycdYHfQDlQ94z4VE5
MzFkfMi0pSIdHpgcM64cOQCeQNKC8GZg+6k+5Y+Nz4IHMB7/Fj7aO32tJaDV/eyZ4SSzGfkW1wTy
rX9v2a/+51/R89uOPY3jwhg0fa82B0HL/CoY8AC6KZa1s4PCMYkPs4HTb3Aw02KPu7gY+ReufyaN
RVecagBoDnHjK0X6FjHEYgjquaCEn+gY9da0MSMo3HGxLwf1PYyfQ0bBWodDimhdj7gFQEU33i7c
w5K+nryDBQ9Fm3iZUsKS/Rm0e7EypMqKm4PSrYrgTdHeO4xOxYOebsroqSpvGLBH0ioOAvCiAVXc
deblimeNb10aX/ogZ8oz3L+AVzCcgDtkLi/s2wuJ8ypN+yDD1CXZlkCCcPOpbxYiFeQhzOq72NeK
bZPc9XFhg96SI1eZH7TgbnjUmyvkiC+8mzMtFpBLSGOifoD49Sn7pW6qPGPETJ7skoz8snya5vHu
+Aey52/j0sXOnJ6qgT23iIAQhhinBqxzEowI/JX1QW5MBCRflh5SO7hq8dCGoF2FcNFOi9hF/81D
/ue61kkKEetAQwelLu7d3H7Nsc2xnKeH6EZw/32dc0n2f54PBsPJQiuPatZJqS4dGl8JvVfGpwFn
YbeRQPUrPra+7b5Gu6TYGKKtet0uIQ4WH63mIoWQT7YJSgULpN/T1vjDoHNHjl1mjrAfI5d1qPqy
iamPsVVJplXH7FYG4uS3wUc7OTUqNo/0M7VPZs9Ybo9XNATHKyB34uxluwH8r4c1dxn7ATAaO32S
poM6X3j8v+RNSI5oEFJBijozcf76ubTNokoQDC7lgwWGu/UWF7COLvTViKAYXWGgVNO26kH4e8VT
vus7LwxWxbaItgGnkbEt0NS+1M/TzsUfKNvMwMimZNDJP+8pjBDsLtV0PtR/dBTzr83X/gZ/ACBG
PUnA+Dp/Vt2VhnocX0RDsHLV+mW4KncLSIXVSXlbecdbhtHdH1i+6xrnm8RVG3yrnOa5n/lm6N+j
Fu9riSuvA5nScieaWF84Xei0A+Axp93pfogVjt29/Hu9SV+gm9PIRqJIaKMtKwFF/Pl0WaCruXFk
TIzyaasB/fVbLDdqV5Jso3Mi1ask1paDBuiAaD/wcyy8AR/J9yqQt+nqOF1lZD/vguoh5NFwRIKm
+fqJDpwIdpoOF/NeTD8wrn+kgHXoo2/RRvL7VeqN5GrzSvlt/W4XWWHSB4yL80/zRU8ogsKHCHPg
DTSuHEa+Lb+0gq3+Sp7MXfZH2Fs32Zt1o9+Vu3IHttczvOYqfgD7txG8wO993G5XSzfvuIV1Y+wB
e7nvoHdW8aZ2G09bif5xe1wdV9M23mhbUKjesK2uinXt9n66aV0qWwYOK9NN97hA7SrDNa+jQ87w
nz+9w9/0/YJxRP/4qPnFG9L2q4diRdTbmMAMilvQYf68C19IbRjfgiAwZhvON+xy0Q/eW1S3k9t+
Vx3GXQ3V2C5/6X6zre/kK/mq050E8YMvNbRib7mhn6yKfbbqryr2pPUr2Zu37ZN1n/+un2gqsTDG
xBEYi12agUnnDj60XkyoyjAbCYA/l4fRle1gpcS92jv615Grbsh6bnjDv8ji7LdoIteSr0K3uhAJ
/qKifEWC/70wsKCfF6Z+ioOsF4t7BViQvMJayQ7ccC9+oB7rHGK/v5I2F/bC2bMF9uYydyYCncb4
CK66mBkZswK0psV1iy7ve7F0FqBrutPncGnku1R6f229/70e3JGfjxhnWjW2itQcdHEFHzmo9ml7
oQhfPs+/LnESu45dUOoIC39dokgfkBqOlFd4HojtXXh5Z+q6JUH7Py8PltTPh0knocpL1WgOSXWT
gGCAy6wNyM1IE3htbyDfV9TSMfqHo5Kseg0aE3Cef9/D+Yc1WKbqko2c1rzGMLWTLkjjIVPpQ5l/
FqirWm6EHvHhixipc4tlsZ/lgZepy5db67ckbBgbLdVFNsaz5OJtYDeetH0IvIvsjXNtFNhmKr40
MKFgRJ1kHpoSpFbU9N1haj19LzDGamts9ggldviHgp7pTOY0hOugYxRuvsUo60ifOQT7addbePH6
fXU13OG30CbM2PZN6+b61aL1WjrxmyY7iQauifLsRqEEzax7IjLqE3UIsNSK7Ujfj8K7bG1lOE/y
sxInbt8AAoQVq6m3k/F7FrysLd0x+Wj6A9/AO1IrJzLCvjPdtiNttzgUtrpC9VgDLf1lYQ0n71pk
q4CJSwVwsUDahxzgKYOG/KoTEZ9OZyetbuZZc41J3Izd6MYNMtpFbM/5vENL5maUh11TAPCaVH9u
OCd15mrMQ9p4AC3DmZtC0cWisMyUcGVE4o0G9UtRONo+hEzai0Jw0Ib5M0VAOpRAtIi/Z6PaaAIe
kbjUNZR95vQHNd6EY8k69psgfThW1W2D96FFKpLVo/1YPRgv2qUgdC6b/va5T/UAZquUcMko6gPO
PHK69BGpk6ujq3HrkKwTHyJGrqz/vXPO9bq/LzJjuatvqxmKjNwMcdzRxP4cEMwahk8teImE2i43
cYPN4pX8xBxEH14p8cwJG538ZrqExDk3+/txFye5SBOKfRuMyXw4GpAV+MC0KFLdKcCFtUB0p+jZ
HA8FxLXyUuJ59rgxUdHEVBqEC2KOP19AJBRpH0/9eAhwiTj2uBqb1NbaTd6rn5ZSQZSiwRAAXY9u
tBHhJgEU1riZUTns9Zt/f4xzSCBew3/u5aTgLuZYaeoqNQ9WHqyGCRrippdv9K63rZo2DO33hf6d
IikZK25E7tj0D/nMFHcqHGUWbEvGYAYT0ar+mCSRIcyLVfyuxtLOxtYRjfvSuFdD678Ivlg8ARIi
9NLaPDmvLaszWjFpmkNDfRJnOlGCQh1GZDkiS3qhjXhuPAhnxoA2QyLAaX2SlvRVNhhI25Ad2LSw
sDcHvou/6K/ZP3qNfXPhi0jnTpZvlzuVbsrVcOy6JJQOk7Ea2nUAOjB6LlkCNOgFV6UpeVw4ZV6A
0mh8J7WPkvnc36E/eWFlfMGCT8/z7zdykjJUvaCJPXrWh9b6NQ99ZLMjlyO2S3sPgaQjfdFB/jR6
DXzSuCpTmNwhyqOdXY/vAw3IOGVKlTSzU44PVrOVVY6uKXVTxPiC5KbMIJLmU+vUI0Jlx31Bi1Wq
PXRyCXhMt6yrKX8Swu0478USvTrxFyYh9DHlFwkY0hxdExz0Jt/F4E/EmyCSt1r92qWvgTq60szU
BgI5aqGbtq98KdQPI54BOLJtSx1ufP4AU0kNFu/ifJ2Xy9jmt9koXvOc5p85YjgSHucdE6a2/Gzi
bNtRG5cLlqejJcaguk6KOyl5lY/ytrZeMo2Jg468YE3aNoXiKlPyxDaafdp8jEev68eXDOWM4MXo
wrWYdLYeq8+6lj8V6X6exWuNyfuA1zlU11ihmSoEu14q/wimdjVa+Usc3jbSDBfgl9yN4C8lpPdb
wuYEWL4FIB12EmVQbuetCr2zNFU7i6oHeUwOuqJcG4EFow+Hgd4qDvnc/lYLVJBBwaoAYCqBxmOh
+FjD2Yl0g5gekxxFW5maZUtx8ybIugpPQboXs3YndvEGQU4xsDC+rW6fisJ4DC3Az02HtQ894yJd
y1gnIJr7KBggpRQT7of+iW+aHYo6U3Rh08g3sjo6adG7LAyt2dVp7ybJ5OW4s81ow7TGsDEwPh5n
7SsAQtmxxe6qhuQ0xbor9Naun971/PjYxeVh0GUvDcxtB1dCCT5FpVlZiHKopbd8CjVUfU2hJkyc
PJ9eK+24CUaU9yC4lWW6LaTd4ssAN9a9SdSDOr3P6lWMToHCSD7N0u2yiP+9qc4MhzAdl2R+GMik
n+ZXeVRW+tSV86FlNQ4Ua4syvEgZPveP/76StOzOv3bvIk6h0igD/3dyyrYxUk/GlLSHfr5p8ucU
zHUPSE9zisy28WvCrtaQ9tO4+vd1zx8oMsFShGUo0jn8ebhZSTn3JBbiIaI119BVmBhgVzVStrnf
1g8CZuF621zp5h+hjN0jaZVVD+5MZVmFDd11FCPfc/yDBRkJWA0WfPAQDodUfgjTG8vw6qN83ceX
2r5nY+63mz4J8bJyDHspyeTDUN80wV7GwVhbyZIfBLeRH85bEIKWdtVA0pkfQ9k7Wo9g1miu/Pvd
ffU//vpmCikBbByS76/E4VtmFJeRbFZaPR86HzYmgQwQaiJTnOvkJI/Wdf+YrtNtvo9Vjz9y4aj3
ECvZlkPgRcf1MBMRXfiR4y7kIISsyBAJRqurfZgPeb65LMtyrhBj6meiqUg7Bzr9z49dwOqp0+FY
oZaQrtsu94ZuhSx1LnwqB73K/aGf10dCQSAgTDTBhr6w2s7NC5YMAE9L5r4Kf37eQG+05Lcm7cEe
3E79GMZ/khn+fn6DCUlS4lSyl5ttYLwW2ETLDxc+17KF/vpcJrJ2BlRe0TxlGpScaDPUxvGgz44V
uSxjhn1TsXwuQ/FUnE+Oe0V6FDqaqMqGoZiuP9ThGu59Ha9qao4vD/tj4ze3k+60JMQqBSRgU3cA
O0jtc0nf4fwC+3bHJ+tcFfNR0aNuOOTYkl/H0r7bzLqvOsq6EN3IrxbbbFqKdbhiXC686b03rGtm
i8P1Ul3Z+rrVr8nmsM9UY3urYeT5e7buTS9Q9np+Qdfx3J6kxkcrE3gYXPiTADZIIyo3ZtIcMhKN
ka4xM/Ra3onZgzG//PtLnl1G3691ErRmYRotdHOMQ/ERjJiFr4bY07AyX8SZMA+67sqV8pnHvtFf
KobOhenvVz6pBcZBqGolGo3DKK7m+lfa/Aoynhi9p/FJkOEX+0F3MLJfhnL372c+h/ZBAYA6HyNa
lG2Uk70rDlPa65FoHKT82sgHvwTGe52RnOnz/UQHtcVergFoBqE2MkpnqnW42oJdi6gWRJEXUnlr
koGBPNmTiliwwsFS31niM/J/F47NcwgD1ZIXQx1EDLE6OPk+hSE1jdSZ0qEmNQOEbrhD7piIR+AE
l5JVgipetFfKBm1FRxI33ZvYecANcnNpVprKpbBzbuczgAIAq+JfoZ7KXEhio3RTczRo0eJoOSNh
c5WDJpu3YazairjWw0M1veTShYhzdmTx/bone0KajKqTI2M60Fg5qmsVKqqgv7bRupIwmXCV+jrr
nHlYkw0GJGdggVTO320UrPGfL5uVkr1HGkUMzZewaS4cX2dTDkuhmsSAVwQAc1JLRnVV6wIzlwOa
hihOd81qMu+TdD9Ku2Pny9OtTj+6667N/NIuOlvNWyo2oAwHVR1D3J/nQDMoTZMI7Xjodtm7JXvQ
tUfcvcp1Hq2HwZdaKoZtb9JUeEFurYzWIVrlf7TjrVYBBvPjcaNvDEeEDYDLW+lH1w3fcIFuJwgi
Sysx8/tmTf+oYWhCn4CsGaLUU7ymmTUhWABCFuvTNf8bgxGLHeajsAHFu2PgZIA8AgR46SysTOnO
jA/1e/OYrLuVmtyr6rWMeHnzhnttqXo6vgVQLaM1fZdhA5GCcQZOyjqHqGRjsjooh7zE4U37AAVL
X6TyigK9N7sar4JXqdkEr7X16yjdzQxvEndIrkSqCpwCBPUgg6LTVHc2b1S87JLr8LqYbqrPtHJL
Bl8XQssSOk4PRuC0CCqhskwqePI1us5IkBLv4+sa/aNBf+/F5yF9AKduG/W+Fw7KUNup4QjVi4Yo
CsDNgHFinj9GDURp8nbZKYW9VP3qcD/oOzR7a1wuns3+KRpfcisDEcOoMrpwCHzBRk/uWoN4RsKs
GyqGIieba66KYtTkZjqIW+1ZLcDyuIm2G48r4ITKVfTcYCnRoOwESJD6cFUjbJ6gObDQSMC5yAqo
0ie6VbW6EqsnYBRTcmUNa72k++zheQdzo+r8CbAiNP5XoIIXZwpnTszFpgHZD/J9stmTKJlnoZWn
UC+WHv8ih95j/A7CEX3CSG19XMDq/hWHkPq1AQ0owbeJ52Y3ktseMXDRmksdhHNwRe6H4wVDIbRn
T7ED0RDW+J1jy15UeytaJRF+erQ1ipfjdOgiIA1XmrHOgysTWK6VXC1MEnnVJ/fi8V2SRhtgvivQ
byjR5pZAwoTxp1FGTsMZoFHRiZaXcCbNGDnSpB5lH7X3WpXxX9VJjcGMgKWZ4LrmL9BpWv22E9eC
rLoKvyKc1wWIzby4RdFfM9xpNc2ANpVHsyFeKf6IRgQYIxwXA0LCEeZTGiIvgsBgiOJiBGM82Ufq
1kjfL2ycc19QMsBbKBrMFXr9P8NYhD55aEQKYWw6ZNEtqngMpnt5K0xeja5I5WCJOClM8J4BXU3F
piDEam/6W3gjZw4PogOAntb4o45RiPSjLQnrEjjnv+/yi+BxulHkxWEXCxwFis3JRonzQDHLfIyv
5VX5iF7OAr6Gi6y7GjoJqA6quJOsVHrpRyyPgFG3dDdBBTKUNnwzBvYF/cPvFRsu6vgifsDBQt8S
ZK3iaQ9qYYfPAKpy5sHgKyRAANeMdkTDDq/T3/9+kC8u7l8PQu4OPhJ5UUs77SPOdRhFyZJWzLZl
gVh1ontIUxgJmYM7PbfMFY4egaoYfYXUXNsHS9PTpWZVMwfqSpD5DVa8mK/IiJ/ZyhdIq5lX5QAq
xkGL8d/3e662Bp4NLmihJwKBOdngbdNnqYbD5sGqQUosw+4c3hq8otIpXkjZlMiNKlsBfJxylrkj
GHxUC1HHpDETueXg6BA9Jod3W6QuKAaFyCVcuMlz7X0NQUwkFoAvoPNwcpPHWMuNShGFQyXtUmVl
FXgfbCzloevgEG/04BawddBttcnNE3xK2UyMPVT9v5gRskTxr0HzGm2p0xQtSfIQGIKsHyya6gCa
D2H3kS2kP46bUjoY9OUAAUi2pTOUefv3hzqXjmj4tSkAgEVRxa/o5z4epjAu8iQTDgJcPcqj0bG0
vYXhiH41XtfJ4gImXGKUnJmek8jLS+7F2fsXdK0tR1VQq7IjR0Yp9viqIGxjpDdC/rkoexvChbb4
2c3DjB6IM8gwREjln8+YW8JYjxrwmRx1/9o91iBL/CTztcYdR1fp7SSywVSAwOwTt6i8ULDzwesk
Z0w9IXCEI3RyJ2QJg2bNGQzatey0CgAc2snI8DDJdf/9Vb628+l2Z7iPT4BmyPR6T76KoNRqnvcV
4qKtNz+gYdX0V1l/GJVDPez1+L0z/a7342Dbh9sZSUP1lwnNOPttgt+VVjKmEfN1H14N+EHHTtqu
y25rZFtrXDfjWk6cONlwptYtzm/uMPmK+aY161C6QUulwthiWCMuFRZrEwin0e2Bn+vgCHVHZN42
eP9+VPPcQUIKANRGYU1gh/7z4witJAtTODYHPtAmUtD7Remjj2agXMo1HsS5UPoTo0wjLRaJ7DCb
QckXdx3Aft1XLNgEsXitRiVtdEQqXpN+cLNS3I9Jep+IVA5BjITNUbWlGoUbCi2gv7G8t3S0THC/
Mg03iVPXKFY4UnpU7HQdnDKcvRY63xxmbiGMdNhU5ET2xZi5kXEkQmi2lqtu0E4QeiZHzP7EkwJr
97VU91bwmayAEqAQqberNHwNEcRBJh9NOpHMQApQIMKbNspWFiDsJBJ3x/pdUV54M+4Q7YvmU2TM
towYRWFa46TltHmPX3Dp9xzwGWNlCXiQOGfrCW2erIfnNlxYfeemfrgBymREBic7DbOfn0Qzj3EY
lcfo2igIzcVqLlq7QBVCa/dTsIgOLe7iCMaDe822JXVkEefunF/QdDpXSnMblGmL/A2T/pPb6Kxa
iLVKCa8rdwJHddunG+zEjOPOTL0s9qvf6EvL98z+EnGNSGXomwNdURsh84uWDWfKBIS7oGsoEoAU
pIF+vpG+VMrZLGRob90OgQEbdLPT79JLL/4MeoKE/ku9d/G0Pz2Q8qGpuMjCrqPPjHW7zZFjz37w
fAljcy7s61ShS8NdNnRQIT8fKM3LMS9bo7jHYsTVbDi/NjUcEKyjN186ZpfwehLMACgjjL6MkDE+
WSLAt14xo8paUBNeXo6U+CuSMS4Vx9a0wYXoFzpx52AhX/xMkCc8Fm6TJ9fCuTkphcQ8qOldml0B
77BihHYofWj1xKNoh7qGohUnz72Uv5vJNTmjrdXkeRkCVolbFp1jBZfKzHOvmzi+wIENfBhl6+QE
QshQl8cjr1u/eVXcyf41+gaYOHhYl1728uFOXzYLSEIols2rnVZWlBJDS0q2XEl5NxCvyvzcOd5g
YIxmE4r/7kVVkjMBHNVptIiX1FTDTvTnK5cQtZsEdsd94z7L2+DG3E7gGSV79VRh53NQ/bvtpYnR
st1OHxKikCohpUdH8BQNkvGerSbnkiAzfXMrO0cUMO4zO3kbGVTZHyTszp9/n1PnZuuGgV0wLr4o
mSOE+fMxoyOwNEaWxb0B57bbyfBVoJrYI2Ibqq+vY7e/9CnP7Ru8pxQGLHxQTBR+XlE1O4QBND4l
0SBy9q0deihOYwKU+uGFyCMv++LkjZIHSzpqNgz8/iKqDuFRzRulWfao7qQ38mfq1TeRT1nrCM7T
W7GNPHSRXNh5sMGv/otHpbtLjFCXl4uuzsmjZsdYPwpCVdxDF3GZhL+Wzjt2UJtpL66tC896ZjMu
kDHmwVi7IAL51Rz8Fo8kKYwlnR4KC9ayLf81tD8ReiKaX+K0n1kzXAlvD7YHo2TltPycGtFsYiXP
0TyAyfn4mnvH9S/YB2+k9CvB/fj/XqJcDjFjbSlnZMTjfi6Yvh9yda7inCUKj2h1D7VmRebipi4A
3NXjzYXL/X1acTmLrjJAP3rep4einPRqUglJwGzbG2Rqlf1iL8srxdNg9O+68eXCBf+Obfgq8i7p
fOEhSPv05/M1BQM2U/laJaLTOvm+WQNpdkOkIx7ROLOjC01s5e8dyAU5t/hBk4N3+/OCc9vrQhQ0
+gGsZh39ERgMKv3nEMNztqw7ZND96DhAZS9W0PVXUnpfGCCZof4G4bYoXoNpVZEnRfFNtgh1Nuk6
CR7jvtipKKwMKC7ODTok02eEAHmb7yHoOO2YYrFxsd/9d4wGgESvBhUMYiOApJ8PIjKfSuHxUEwK
viXMdqQ9RuS69aOc0Gv2sD83FlOW66HbifVLme90E45BvA4vza+/jKx/BhruhJJm+X76347omaVN
ahlEBo0MbFEEf0R5UxBuym6nCG8lUPcexhmA+Sy77iaabf3zXEA2m2hZCh+15LYx/ABDdPW2p3t0
XcYzYEdUkMZboUKeGefx2G/k5wsr79xCUGQE50kTRKqVk/fXo4c4dcvKW4QYsTwhKAY+Ivqc4MZm
Xl242t/BmHcE12NJBFGKPZ13FUY0512f5XinLjsZDRLb8Ea47P8PEinnnowMnyONVU4DXPu5MlJD
6IYxjQSAlfl26rZRVTh1gFZKfajHfTff4s0ZT3iFTmSksd3oH4Gh2Wj5SspnYyX8C3qXuBb7bcHR
FNyr5d3YfSQKjMHjsyJuW9roUrdpLByuq8ojjd6Y9MSLkk6U4dZ4QH+53G1moYH42gGruKjnaS3P
8H3N0dH9IXV+0qsc86pPM+Rhd2rCspZpjZkW0v4pc5c+WcxlaAwitYqRjais5vl1GEWERsx1Iv9p
pdLrnvU+3ODPwujkqTWYjzOYYhrqSEfzSh4nPxh1P4OPUibNGkHmTI+uqPFwl+nifoOLII7xs6A8
CghkhGPs48GSqtm1PtaivbhCx6te9NLqT6jTcUR+t8GSNAtvQU+Bb8zro9db5V76H9LObLltY13b
V4QqzMMpSRAkRVqibSq2TlBKImGeZ1z9flprVyJB/MXa6z9JJZajBho9fMM7FNLK0r8F3bOS8AT6
a4nUQqKD9wcVbEwG4knjpoqnHUDwdWuCizwEKEbgEbkqNGuLBUjkXAxOK7OTQZe9CL17K7XAPTjb
fkJWy/HX2HfohQfOdi1MNs0+3qaw9SXhIGKOqDuYAJhfp2w8+sq5D5F3Qj9AU/o/xPvCCBDGPlkl
b9PE8hRjBlkgr9Ph0rUnNZDXGur5CbL5ljTC55/W/LHWQQ/tASMo5I9SKJ/0gFskL/YZNiUapOXJ
R/LLRJNIpsExw3qZmz/9rlmnfLEC2qP503LuZt4kKU+KeokaCVXYSxd9awDrxlLFkYxQgNK90ho+
+L2xwvg1UWp0kc+mfh7tM+ZRfaa4Cc0aUNmgx0aulO4VNwc50+GRPmM1FujjzkeQALQZ1uGI4g9n
8SzCPFuJ5FPiAIII+vvIjLwyUSAYo4XGOo48uwVfJ/0RS39wuCfj9xzThIwKQfCczH8q8KLRmdQ7
h7YWhui1LWwkMKqIsbxtBGlqOIxzt40pPWVF9uh3gdcnyToOacsoClZI1sr0n5wedwtrR0yzwRMy
VH90BWTsAbUVRVvJ9rf0UurwjWdY5UyvSk6pU8RKAZ7o0eOQDdumz7dFkj34E/yjlohhRDbOBEFu
UoXAvTzg7/JgVm9vcAkA2vcC8B/oCA+pXaSiecxHZd04mot0JBbr8tqY9UOgltsISamqPTfmKae0
/hsDcienYu78nhRXCbFF7l4ryrtV3N9LMoox0TfhA1TTn8r4UFFQPwubpmjMn2YmvZVOIcs5UE9j
f5bTZDOm2xZmo/FNmnc2ZigOnug5SuidMPWQjVMD3CjrcDGxnoQtS1iaO9Pfa76z6cxoZ4TlxqQ4
1ETBWrjGltH3NOt2aU13QvqzRd6AksTOMsIb1a5PJeflUbQIYZSoNfu6R93fQIRKCZ8HBaMcj2UY
SNTa5hPGHmUp4cgCikU+RUisUHLmJCnwufn6llmGBP95EgJ+gjfQFZ9CApKLKc8bYKm5MNFhoYvd
xq6c/FvZxa2hFkl5pjSGEthFfIT9klcHqUTZ/uKXbnSLfvKpZLR8KXHbvQvtrSGvxzyokyO+b1hw
Q/925fgx71nv9tY269/tVB0luz1iF78tFeGRHbEpFBQE5ggWc7bVZ1opAhAoo3P59Ywvy97/eTgq
IIDm8Ahf5h2ZNIR2Di73f71msetexZY4qIWbit/fSJLfbu7Pt96/wy2WWiz1QxnIRYLBx55iUr9t
3B9Ru/bn/fzL7+GonNJmM/7kNW0FGqwLfggYRjtjsbmu6PCjH9RtoF4Z0v81vnmbCEppzIGjQilb
3MedZZVgcezoCJUSLED7o9G21ryh8xaZ3/lW4V087L+ee5FAfpoMQX+igEenZ1mDmqXYMWoZYxVD
ebQlVGX1x4LxHEx0MbDIS49r+usR35KDz0OCjUQr2iI9WkRWfp+Uea01RB2y53CkYRrSpdNzBMyH
rGDHLRXnHi5ZDvftGPUHRQLakSEA8lqjaRvd0kxa1kzeJt0kCTWopEIRX27CtONQGZJCuMDJzQv7
HTukSL/ceOtl7LocZvFtc0trkzEk1uIsJZqSMPZTYmvDLiQEaaLnFn2rjnstu2VZdPULv3u/xXJ3
Jj5C6ocFOG0kw3c2coY5ELxn/a+sX0u3wMNX9/K70RYft3Sq0gx1DQXcxtVHOvNnJIrT6NSZT+l4
a78sE+3lnIpP++5Um5KsBakcJfgkB2uONJS/iDpxRq5xiH+kqwAx/evP+AlhshxSHOnvhtQLpYRm
gi82yoMA536mhPpOq24lMHQyfvVqD46kbuAm440KOtRHu8zilE2TtSBeVDbgslEQ74DAIEQxBdO2
mNJNlK0LhCDIco9jpe3H2LWTX3robOQQxt70dzydJeE3EMCH9GxtAP/zE9nIlcnv+voNb31A8fN3
L4hNZyHnQZsexxoo8CkO7LXSv2I4zXHQYwD29Whvt+mnw+DdehGr991wlpM0ShM5ibhto/ZRBopl
VOswOsWJ6zzgyGHdWjVXL91/R1yWnNVQL9qpBT+V6uumu9ca0H8uMj2hckMR7lNKv1gryzoQZMHW
D7VJWLG1d/2GNpzVvY76XtN8N5LnX1ZSoIWmrrMgftBgQIrotpyfcLraKOGEZcW0Hd7MvR+JPiyp
PyYVhWOR2oQHziju6BAGt92rNxb5p/Lc8sGXi1xX6qSZsQDTn+D0lJDW6nX3kr0YYiELUekBG4xf
abeht3pjPah87y/Wg7NYfk6i15Nc4Ho/ySdGVcNDZZHPjZ6uk2nBmTEDrx5Ok3FIreTG0v9/LEbN
eusSoMm6uArouaXtLKVEBtZzFYNNbc456Dak00rlPDn4CWRnYv6vX/n6egRmR+Ts6OANPu4Areyd
VupZj73tFbNbIvpr7up0l93iyF+/6P4daHE0N7lcxDam9ccUnE6EYFDsFh2ctFt1hasvZBFMCNtN
KijiE7/b0glGaKXeGNFR8OKRGQoP4HrL8CxX3tcz9wlM87ZO3420vFPLRjPrwUyOnUvT90FYylqY
UyHOaoXdOfCPs96gl1F5+micsvlXX8P41cN1o1joSlbrDhAa/WeTKoEVyftJxdYOxzeMQMFVr+g/
rGAnesrD14999YSlbgpLBNYDOcbH+Ykj0xxM1EqPdu7NGAoB9OndJoN0JcRzvx7rLXb+tJ8Eyks4
xBBtLfZTXUoGvQWMQXH9LbHVUlf+oyKvcK033+BmuFyOCPHcCuk/QdPfPs2/4y6bXy3whbaMyuTo
B47X19FFw0+rDJ4dDZ3G7mi3/kbulB06BvizbpsM5BkGmk31ZDqv3TitJ0PdCURfRjpoUYHTtfoy
w2Tr7FMyvNyYpGtxBAJzwF1BktnARz9+kWpMBggM+JiGf1dBdkdMVkSWS11ISz0jrVyfjBiZrhuj
6tc2pArjBidwQKsUUD8O2ycS0s+JlR6V2VzX0AvlMEM/5ZuSIlPHWkx6ymfg4wut8uKxOOgdcjAo
EeK/IX4G3z5x+9DYJOq4NgAH183Pcf7DN35JxJJSXxxM7FKy6M5BbDbWqnWVwqDHNhGen2Kcqxhp
d25cTFOaA688ZKibt08xLp4YhSqyBSH4QLGlM8dNUTwP2fyi49cbDLsQ2fi6e0rqP5rZdweKfNhe
ibNZyQ5QdKrKAs58SsAkZLmg7ehtiYxnt8W/3QOt2eu1Z3Zn3bnEE9W09uD0867UqMdx5Su/6eOI
kaMIz7gYLQ31MheKSzHAoM5hIahP9WVlsT8tgT5pPZlKJQ6HEzpyJK6z2NaDZ5V0DkpKb233k3If
3i7hFj9eGFXWurL4HQVqaXW0HzJICI3Pxis9HTyJLQGpxv7Jouw599YmaO7SWFtVVrtSUQXsh6PT
P9mlvbL5RsJTXZOA8bfpCQnsob4XQXyM9a2SNOuYvVZpKOLP5ak01X2SnTXlbAftykDFFpJOVOyd
WfaUSvRmyz/CvNunEUB3636U7P7GartaAXi/2BZ3m9aGNDk1AnPiuhL1N6sP1r2cYwEOmYCZRHzH
sau16kt3kSw06W1vNA8hNBam0yjbBzWSKJxBEKmpl90CPn/qs4rzQjWBmwt4DcL0i8dz7NFspDEv
jnqvrnssVW131sBc2AjcoVCr4qIrp9PWjr8l7SEiFkitft0rT2Oa7qLI1ajKZcngxiZndxRv/eqW
yvXVyN9EgdOA7U/KtJQLUZI875KWE83KGId4XgIIbpaWq2RPDpI6tZp5c8ClV+yL7iUAwmlW0MyH
YTunYPjBq1OADVyWvCGqtHiNSVH/bOTAtmT2ZgCzw/MRMqjUnY4wXzU/lsDv9PlvhGZETVENMpQj
tV08OW40Slwa0/7GiXQtVTTJyBGsk+kCf+qT6n1jzQOVkUlIKPg/Iv+HEh3RQ0G8Seh2UGVFEMT+
EWtnHOV8aYuclkaxhoYPBOtb4HP1Wiz4/nEWa8LM+rKUY4zKzdncDC1ySM5FnZKtqEyJ8IwNTDAa
fAvsejuMhx6A9/c+AYWeOW5jvOgzIDdbW3XyuAoCtFrn/VjdSuuvneGmg+2H6VCv+bRuwSKmSqwb
8XGQD06AkPdTigtHiBcqhYQGFrV+Cuxxw2deUdvjttX1i8+mmugD3Ph6b5DU5V1vcpvgwgVuFjm0
j/eJbKRyG09mfd8dpG23ht01RGuUc3bpNjogqLPJN8MJmhdKWoErME3dptpYa3vv7zMPCP4pceMt
pnr8feUuO6VbDrFNus23lVfvCg/3bBsFsxhLL/7Lf4jvwx/zncHfzreZ2+6Kdbj9CxDGHuaMN67y
VY/vj+EKqS3cVzzuci/znDU2A+64RtJ5w/+87n7lz2zZrbxFzH473aVPwX16Tg/m9/CAkNUGkCEi
aMMf/nf7m7ZP/oAss/kbGyHx8xCwQO/Zu3b9Cs58Rf1+9aqufsOa2GE/t2+P/ab7Ebr+qtigtIPE
IjafZ9MN9/neX6P/7EW4A3GdnZS99tPZTN6thuW1SPj9BxEL/F0kPFqz6gcTEorgMyklC3fc+Qki
bT/egkqLT7v89Aj+QGMFtk2/WjzJ+5H0srGGSo+PinVR4ksvb43xJenOKV0RQImsO3QYwjC6kTEB
Vrs2MFLJ9Empn9Gc/TgwGMy6nHuNarnsZcAh7eybFTw59JIcma4mrJ80P7XyCyzFTZMfRsQE7WNZ
YsY2mogof8O827KmX1DFTyHpME1VRandsTNWKSq/eg98Vep/6PrvFHEQZ7ijvVEhgj//7CYiBcHS
0qu7BmuVCR/k57neABkwYjcwT8qwph2EAoekbIGpz8pBrnd68j1OEW7TkZarWdh5+a0xUs+CYeX7
Mp4V/UblKjGK4beJUz1PHHPX+L3pBdGZoCXqpHuloBvUnNVql6iBi4K0eD9xlabpedZlSkB4ajxJ
6hFgPiajQeUOgEOBqTcuXmameafhBNe8NNOZjlnE89YFLbcVsrpThOgQLdZio7WYm2ylzmPZkIIS
Jmdg3fkPc6RGgPRtrV2MGOX8MxBaGR240CWdi/WLNL2IZQZ7TELQyKP0FKmb2t6QXOjG3kgfW1zr
p9iGeqlt6vIlQ0opPo7ZtwHaQVWc68fA/F4jHVSGtNMCLzG/p9SCE+cyVlBpEECGxaLlr06yQ+WM
uK+p3PrFzM9K89i2iEsdM7w5rYcsPtQVYovD2vbFX6MEmIkG43Sn4b80ltyX9YPa7CULBVwJixvc
h2fHdx1UkRFWUCrcZzi2gjtfSpnFdeR4ubE1eJHxLql2auraBW3drRk8WRa7P3syjMlVw+/TmGPR
WRJA/K0jRuwDzy2HzVgDrdTzTa3K5zaxN1KFfZ+U7G09OcSAZineEbi68nifZWcf8UVkr0WjCfUA
DS1pujJtvRJ/VvbKOUOCQc2mta2+tvrvgaKqQLNwsCvM+6grO5WCYNsYD85wvnHGX8tU2Gv/bLfF
ER/HjcmJ0sbHsHUTB5jAt8x8AHis+6dAfRjsc3fL1e3qBoeQhk0Q/TBQmh83eFoESK/kSXzUaUHD
FhpOvGSo7DF7v/FuIsv6dIa9G2nxbpZWTk1pUFplJJMOwODF07TG6TdrnkSeGIswX2aL1PlBQtVp
HMobx9knXJOIQh06zATCSBKp8iJb9mdedLTL6ecdkFzQhfhl7Z+K1fZ+X3F3vUTeQ7tyV8r6Wd4c
XMf7fTj8GFa3nBOu5uzgGoHqElAQcS7KGuWsjnJtS8m90J/XJE9WkP6m8ObQAjJo+NcpWv02BgrK
emp+3KQof6LSv80CHmo2KFmAY0uhwax1ujxCQln043I2bUs+rgfdVjXHtTjZycWw0IrALoQlXYy6
fKy0W3HVtYXuUEkH3kmdhOLYx2UnUTaY8yrJjz6hRefJ2cFU7rR839gXQ9nP1aW55X/yeaFD9CEJ
h5xNJgTw5+OIkR8o+axzk+HIkLHQyzURnKq/cH5/vdA/h4wfB1osMs0K/arQ4vjoX7pv9kP0c7xB
ELiyjBkBOQtiAZWPqIkneBcNZGAZGtuS8mPeapvG/uGAkDLuVVRylOrPEL13iS4FCnwS5Ckpf7Ra
uG/6vSKhgkjwh5t7iE+11nzLunUx/l3q+F46F6m+BGZNWnscTJkEHKVWUA1FgEoQovvGHN3IRoxP
x4F4CdR9+SdugsuuMGBCgmaHziS3ILoRfoe22a0j53OGwRgsMrS/DD7+kk6UYWeeOI1FA+m1/avX
jrBHML3i2tDWobPWw02Emv/L15//E4sEYO37QZcAg9YI1DGXquyIoq82/rD8e60+N+XdlLrF4MJv
lUH7SOpTgCuADVHUk6JbHsrX5hbIngA9gvSlBvlxgfRxkctdQGZlAyr0gaRcslsKn5+rnMKy4d8h
xCO8W4ONVepm2zK1ZfsL23RJ2zXJEygzDFT9dntjSq99R1CcAIn5jCyYxSU1BDoolYYsDO8pjgqr
PZQEW7loH6iDQPjYyPMFw6Gqva9HvtLj4TVNqqtgEoEXL6/HSQmq1pq4MZqDsWrck7w+kQztf363
9y8v0+/V0XXb77sDEpDe7vz49eBXLoqPgy9uzNxX/WkmhDmCzTMdV+r3uvVr0E4aSLB43TTAhdIn
oHbocH098tXXxo+E2wm7LwGP/Ph1y7bU7TGjTeNLDxnxsHkeDGMd5hewSq5AgNnmXraeozHZ1XBq
HRVKLpUPDAk9FcOyUkaikChvvChJ5kaEa4RfaUMG5pMmil9RHQD35OZNwO/nEgd483cPvrhbY11t
01EKNJGSJdEv+k33UpG6wDDvpAwrCBFpG/JuUl/8GhqZRFDsays1rb+HfXEnZyNKiuNjnOgberRf
T+rVzykuOwIP2F0s5MWkWkE7+aFAHhV3irqRSVihUcKqrPejvc7tDVJQDu37m1ai146D9wMvrr60
81unGckedSrtszVve6w8VHcIIoQhqy0lWPoFmiidEgWPgMwskhEpJ/8gDPtvJsEma0b/gN28ZDz4
yhBNiiRHoHNOmn+aCs/i5XkEYBI12ufcyMR/ZD2lc4sAIeb3YwDK2qBNoqHqRndmGQHMTj6YVGzf
Wt9kfpFDJcHZCzjcjXe8Ot/vBhKL9N3ZmMsIz1QZWBAV/3IZxqyMBk2fBEgyYYcSPIxacpCtY5gJ
uRdr3eXVVuBVTSfdadXT1w9z7ZwWcGqKWEByQPN/fJY+VOSEXY5Yq1+it5xtKPeK0zLhtS3jN7jM
r8e70lxWIS3CeVM4O4hOFi8fRUFrZ5kWi4pBHXJoHTIybQGsjbkQSV7Bb/Tmb1HjFaIWGcJF0q08
6lqsh3mpqYC1Fy4di/tiNIDaDxTLjtTIzNyVsjPKE6CRHQBnX7/u1ZG4l6C7oAYBx+3j9Bq9rs2J
LGAdtTuBwieZj5I/1eY88m5fD3WlFsPMvhtrsY1jWC6V7BQT/J3HX+VxWj9q93e/nNXp/j5y9/u9
p3z7q/vL613vD8P11s+H3S7YGr/Pu6+f40qrgefAvR3KjWOr+psq6bvlrRsFsiE6z/G42Tztt8V6
9WKtV667Xr/+/fetNtrVq0jH3oOGs7D40BaXYKBMiWQOYj11zxRp8hF1QswA5Xot7qEIf7MssDcW
lpmRAqxbPvQhIqTw/hC8MDQyK7wKQqAmTveDwM2Vq24jq2hhpwHqk91Wbp7zgdIPzNZbnf8rBVsm
6t2jL25RyQrMzh+i+NgonuZ4Ncad8NvxhIhXcoTWhh2dRFcOKCNavNQkOAjTyXYzVmmT55sCAysO
4HR8irXfGsW3lEoM2ghWjEr1eM7xCRpTdWcAPUJewkwgJHDO2BP/i9uO457unMzLJ/6+t1AwNn5D
z3ZQajGoE46dOyhenX7vkObSRLMCp8rWr2g7vMLfHmUQ7uNJKo2thGcTuktCzhTUEhU//RZ69Q13
sTyY38/T4tJW5M5O0eNMEOk6ENKNSKppwILDygVcJmeSO1sPkWVvZfn566X8iTYrYvX3Iy8CZXPq
ga2PPYuLnmexUgoVFD/qtLnsqs0FhawooyddS/eJ9AJmZjXT0yY/pdgacLSD1rSQx8Wk5MapcnNG
FsfKmGX9pCZgOYxpqxjPcnSS5tex3841rlmo+zm/TOtg3kqRr12Q72djccD0qVxXBoA7gdyE+TXF
AhSGq+LXk/5GV/vqcy8T5NZJMshawGBZzKduVs6howJcNDdzMJ4StF3AbG6jIvakPjgZMyyz8DmO
GlxCz22LpKYsqr8o/ozdHtpDNBx6fVzTAl6neIRRzOj7C+e92RAmm5hvGKcW8vzQTSh5C7xKvBE7
AOlu1TjBN8nZEhPOf/gW7QZ9nSjxQyo3x7rSN6aEuSxy70OTe05Qre0YJXqEeqeIdgJ9wFu6Pde/
OzoK1OMQRIFR8PE6GdU0r9thjI61DVB8WuXShf7TivY9RUCCfbk56zR2bxcexVG0/CZCcgMCFl5K
n3Rr2rqWRkTPk2MvnQP1XOEiMp5H60VwofJD1VcIZNQrFcES8+b2vzY2ggemAEdxnSzLGdNoaI3j
SPERT0ioRAKNRkEAhpAofMZUfe0tUCPCYgkntK/X4rXoyGRMpEmFLeLb93h3lU0+lLsZpV+BZcoJ
jqh9UoREpALaxk2Uvvh4yznmCiOJtSEAYmv08eM6Ya9Wk0XKLDp3+JY0ZypQ3EUrdLK/fq2rI1Hu
wBZZUKgtMePvXmuEauHkmMAfJ9Svk8exe8wg2BDv6rd0FjVxNn96KcQUDKp5yERoi5fCX2O2mtp4
axAJvYwkOShC5TtezwDqstlCCg5WUHA2Ay5uFNYydPhsbrhcuTDVhuiX00vIsRBPQmFJrmi/k15F
3blcty1QxFlCD/kg0Akj1B+Dc1rQBmg5gEH5etauJmjo5P7zLotTtw3M0oy0kQo1TZtNBXCiEosx
QI8Ju54cCTLImChy31iE6GncmMTFtlc74KGq3SVHu7YgQJnfIdHKvbGNNDhaBOqEPlYfAhqQZDoq
OWF0vclqarNhv+rOpvTSbG0pJqm8oB83qHgqJV7C4ZonYnGlu9o8F+HkYR2yKzGU1eaXOaX3E/wR
c5+XVn2MGDM2tUPiyw/iGbKYcCW+hNm2tXdKfta+TQi2D8rkSrq91YPHuA62ZvZsIcQu2ye/eAZL
rAbowjQeCUbW2GsJ7hrtUN14GgvPydoHgjAV6CsFLzUW1QvtrCWZB4eAPs8ra2tDH0DKn7QwPQpj
LbL2UTM2NNhpRymyucFcOeVXCUZlq3iFTuevoYWItn36GPfpYcAjCXMiMNjhSUuRWIfPMfQsNPkh
TJt1ID/JNJrkwd7ks4XFOmDXiRyoPRSlV4ITMvr1pGxVbVMYEJm1F0NGMd/FUY5mRTGYnmF8J5mh
39SkLlTGifIB2s+GGw+r0dxkCm+LSy/L5ntBKGZ37XY2pn1P8VVHpJaeVN5vbcu+y4zmG84iP5QU
DwvpyUSejcZfj647ishC3VXxf9UJ4CJ93NjAFlECnQdIKfL3KJsptKle32abbHg2tGg15/dGbG0L
BM+qxNzYNiwb8yHOaMzGaxX4cDLBMUO1sSRunnxji4LrZoi0fays5BpbbeBgnfKEXkiEgaXDWrPV
pxnMkOXvwYUzJ3lhPGJ5to7UfisJwgi7AF7VekDZVCCaSdiTEF96hCDDoKBzd5wLbYWyPirPlh8d
8mbcR9xZItHTNJAcu86aVzUv5+fqk0BU4bZxFnWiKrvYTrKXEgXbgZlL7kIZZSWucVrcoTWsAH3k
tvIE2CPLf83DLpjvcv/bMARgvE52faqL1646oVe/iqcAnTX1ewbQ2EQCrpCoZRgP5mhtwtYGbOLN
07RSYoBn2kWQPGWYeWV/sDIZjNGLRTNaRW4oA2I2C5/p7138UjRPRtvgI/qtUh8j2UCt7ZDUv8vw
BDqm5qhitfTDk2KcyDcr82eDZg8NLsMkbog8YEd73TdXuavJzPVpCp/K8FWGAVtVqL75T/lwkYhA
NMvYjrGyrvHBHYRJ6viYmtJJgFUdHMMCwHEkBDqkXPGvTtZzEJwHBzAdOL4o8BoNvGlRUJJ74oD0
lQtQ6rCQNuCaIUoG+SUOONSANgkuqpjJ7GxMv7PgWx3Q+aE1+6yn8nZSKxAFvdjASupO6anIXvs+
Aexm34WqsgEitzV7OA5oSfX6cJcCPxx81qNAn4WvbHUlRgfSfsgGJDkvgbaxVC9PZxc4LuIeGCJ8
E5lIWPt3s89uc8qfYnECIO1keZtbJ0m66GwMGdha64AP04o1xLkyPqpGRpOKD6bgagJxVx4vTQ7q
ZCjcTj4MkFpb53uEoqIV3oWowIxeUWzG/lQ7YE6PavrUkBeq6Gol5bCy7IEuODFNUh+w3c2NmkKl
vg2BCBAeirrlQIKVkBwW9otqY7s43PUa9qz5SzGcw+ZEGkadD5AjsaU97cSSFY7nxV2mxie9yz00
TIUFpZH1h6APdho7OCJzGJFO00KoeuoqgJJmXEQVVWOCnaDBK8t0FdCCwTaym73FJZRMBWKGLzhV
c1yl0SP0pYIbQlE2sVJA7AaT0zqbFCmowbiMOgLRaPchLrLjQ0AjcPLoSKkvdVhdA3HusMO9MbSO
LRo52Eq04WPSwACAtE4I1MjKnuY6nCL4sqAm5/Fog5DXMPHqfDlcUcSJEACrG/UkI+dgG+UacXUh
5aBx7LVjtadjGdvGCk6vXdQPkdr8nFHA/fqufgsKP8cdWBQqqLaARV9cmWBlG2fsyJB8vqGhbriw
cjQqO/XesiDSGCcikIpyoubpgwsrpy5Oepa4RfgSmvdpqm06/6mjgMBtVcThnemf4tKb1D97ft3A
IXhpJdSzZw8InNyuG2ljlRf8Utv44esXuXr1ExIC7ZFpCC+Lkl2i6P0g6nPqCIbaI8C/2ZC80vAl
ukZVQQhzI025zCrqeggHeGL5MdHPGc2+8tmEXTs39RuZO+D+gICSJ+Q1eL0I92SI2V+/5bWyvEB/
6uj6mfTjFlFi2/uqkjXoazRhLVJLvgTa/7XBESk9+Nk5vVUBvBrYU2EWainI/+uLCmBeVMMkix43
G4bQhNCCIFI29+F4oozxX7zcu7EWFaqyzSl3wykG8E+v9dDCwZ/HFzDVnMwJNZ3b3fOri+bdiIv4
XptguitOmR2nMxFgG7odxRv0dMH0wF7HDP0xRMlyxC4NX48VQr3/xQtjMINGHqJtyGd8TC9KBCTS
KgAzQtGNS6JK3PKuTPYOrtduf7MXdTXDYCzhHqGKtsHH0cK4clq9pGwfcDjNLvnSNB2UFg3Ydd66
03wwsl/ldD/jkfajRqobufDYjeA+mg/BvMn2jvlD/15Y/2ftJlE7Ar76z3MtqlZhoCZQHGhK1igB
cJh3VMpqGigdzktdrHlJconns0nJICsAWBg3CvtXINUqrmDQGVSIOLZlLr5CVaN604/sKQUWDAj0
naPkboPvfRpqMG6pBmonEZ+LogjijKRetvEKCujU6LHb8vO6PnFdG3G+g8fmDrJ2Y5lcbQVwQgNy
wcUXAaPFxtBKW6IrzwwB52JjDKmJ1O3F6V5NkfVZZxyJhDqvwF01tAtn8rsciZGvF+vVmooN7ode
NXJN+hL0I2vIOrSqkh4z5cDwRfiqgECydlT35mZbdn9qxk8nKf6LQ+H9qIs2iJy0UzTK8tu7U1BJ
wdU03VNBldUBs0mJNYMhfONNr52yYJuENjpNRnvJzOrnXFW6VvR61HNhHtTyIW6Ab6irTDsBUdR2
FRbgcuChMYz6UCi5YeWV8v0UHG/XdK8+iy6/Sf2j3mwucukGD+G4Uuq3WTcRf7GlFGSTDAhwP0Rn
bYg3jnGvI8GErUnSONzP6J6RxbVrKpCrCXEXTUM7zLiR438GoYH6otAk1HcFG3yxadWC5dChOXEM
CHUDTCBz6aYVhjiQlqGJbSBii/62o3Pxfjyw6ro1lFQ1kqO0q5VXBG6sdqc0vCV8RywCcvNiGE+1
4a/HfKfiYExtkcAEO1TOaq6oqj+0zq+aMJ3Q7cYKEdfep0ejJQaI3MZ0x1zUuzsnDjI79dP7CDlX
ldC0szfyfJjkbYjVWq8gbwRKBfz61+NegfpDrkQ1jZMKABb3xscpyRy7qZko8MugSk2kVQLSA31g
z/Ohp9nchYm2Lmh2NPD/jcA8cHaBypwHN6lmwmpoNyIVPXfyi4AGOjCd2mo833hKcR4tZwfiBzoB
utDoWt5rg5wWk+xH88/HX6fTdrtHGGJl7511uYvW5uoyrX5kf1qbevv1sNeKdQCUbBlJeValuTgl
wSL30mRQ/uyd0qNxlamv1MBMS4h0fD3SlbABfUwqggSbzPYy1rQrLQ5GOePGaM7ALcHs3mRfX2kh
ULhG+U/oTQOyXLxMmWpa2VaEBq2zB0eIR1esnozy8l+8yLtRxA58V9+0iPSNUmaUXjoBsp6D89zf
OCiuLVmqShThCXQoyC8jSCdMbHlQQf48mqdfm6f77X2w8vbTw8NqPvyeNu7uPP/4+q2uHJmKkMzg
C+FwQWPq41vNWR3oiHtmR1U915Y3/i0KCuXDbydCO+nGUrj6nd6NtTijBjX2WxlhZwHDoOVGpZ34
GBz7/98bLS6BWhmKELGjUEThgpRGnYtyNIPNEc2E4ELn9esBr4T9H6ZwkRVOMC6h+wXpfW7tcUJV
1dOU3PXq3qn/SqLfX491Zd9+GGsRf0nONJWB3WdHYj8JnROK+RO8BrS0b9bzr60MUkS2LHBhTqjF
PCqR5MPDrmAhKV5b3vsK5Q06JBQ75Xk7BHfprQbCtdANOxCyNZruBvazi/UBUESz0TeIj7J8AnGn
SkSxlN05NWz/aaYq8x/WST2XohnVZ/mGKsLX83v9GeiDKQYkWhC7y7duy6GU/SS9V807CBXz9CPA
cDB+UMdTLd3h0dYO6hrqi0IPNpGidX0rNxcDLO4DclVyHNDCjK8vDjNbjyXTqKgh+pNr0BQvD5w0
tvPz6/e8hnBgGJg9MFqhmZmLRTtH0djRAkiOAL+H+ZDbtecrWGvqGkZzJ19zEXuTp4Nu7jtU/HPj
Z05nkMM7l14LKA7pxpeREVvVqIIr3+JzprdU+H/NKPs7EYY9N87ea8teBe6CziqhlLo84UN1llHK
Kosj5uJq/kodrMuRSlSA1t1K/ZRr25lz0IJkIwKp5cyMUZwHVsUqlIY/aosyorwv7UsRnUZ7m2oY
Cj8aVC1165JBUpPcWjl3yoNf3CfjFo+frz/T9ff+91kW231oZScyFe4cE1OK3KXRQQaDcj2dwq8H
ulauEbCEf95anAbvbrfMtPOCLk8qxLwqzNCbi2rQCu4fs94nKvY0a9NGhwz1GMSELMTlvh7/jZe+
XPZ8Wqo0SFsDL1+MnyLaJFlylh7xQUC14KxTDkUAUdQ1WqzHe+l3UJ4tOkdGTlkeSlYBlhqVw9x+
mSavTVq3a/HkjM0DXDiDH/4vbgX7vlUX1z8BhlXTpXREJRNk+I0sSJxMXzz98t7GnKCaJItNa1jC
s8ggl3iWKGx9PUnXV+Y/c7Q8GiptMuep9LOjbOOg3Hi2EI8MBaCb5rGO+uLXw11ffP8Otwh4Jily
Sp/z6D4uzwNWy4OX+K+q8z+cnddu41i2hp+IAHO4Jaloy7Jsy+mGkBNzznz687HmDNqlFmxgMIOe
mip3Me2w9vrTW9Xuf76QfGnN+/bx1bMD0tQN+qB3dUg8wwPhtAt/2FvaXVAeDLRm6rgiuyow6DON
K2m6QoibVU98aFNcxtJtUF6r1joNTxlGJzXJfsmg2CZWJEbjyr/pYS9+AYlzFrmIMMKNsx1KlQot
K40ou2aKzFuTgdoMKoiWrZAuCbrxS5/28lqkUKBjg0ulfq4PtwZ1zAJ0Hdd1adgG5gZgWvOpXgJP
yMF1Gv2J/rxsHLu5GWfd0LKyGREAiUkhnlIgMpwff/5YF18BFEfy1bXZbu1sf/IFo4opOZLrqt6C
U7I/xSmxgu0K+qyWnn6+mDZ/+X9NLEOkiwJ5l3712bKgjdCDzIbytE5XFQDvqB60DrSVfJixX46W
O7SofkXZiUYA6hS74nTpi6o7GXclHeYRsNEf3QDf3ES0rsoiQlK+B9hUM9H2tMgWGgFAce+JnPUG
LFtTbFA/Zgp5aTgG04vFpNcWVYfuUzzkWn8yQjLsCyyTLWVP8qfApQ0dqLUHKEeez4irJxJL4ABq
Ubwdm4eeDMqfX8oFSyGyov95Kef6WNFXY0CTJrw2pS0dfMoUjB6pknoQJjgK1Xj49RR3SWDy1zXP
PntBAJ/p+QGH6YYXYyxHRHsmbAEMkzrk+k2rrupQXONuOIiEaIyfcqd8KTPpb0h+KfAvEejQINHE
E+cBCOn3770qUjHJmObVFukr9hJWsWutGyPfU+lHpq2UqPYLrAa2KVGN+ZoEroq+SwCnQnRh+SW/
pepcfjff7udsoaxCteE4jfiKzqaPM6uBGYgqvkL3rvSdWr4CsQNYI4Q1gYKnfAX8+SsecHkD5wAM
1kLNQov875cSTil+PXGY7n3lgaBNSbwpmzfRwdRieOQGJOLUsvGUBffJbwfjS81OuGNYaJvIxTWi
Df6+tGVRPaJyo2Tt6Z6EW/hbLIqt9JVjS5gcZdKMepDv32nf84f+1+rw7cJnq4MomHPnBBAkNVJn
gEeZmnO2GWQ84E6lJzxCF2ZI36rQUv9WKF5aCGnvzqb1RFwDCf791E3S5X7YTOE1DhKg+HGMqgD1
bLUjcNExoJ//POsv7cbfL3f2koVISFSr4zg2tNsIp5oxINRo+KUMYyO78EoVScUQR9do6Z4vuLVg
tV6kM5YTxdhNw/0o4iHXvYeIVsyi3/6RVVu4ZkiPBcdPCBveFO9S/24E2a/SZDPj+PySE1zcfkHF
VwVxJRbyVpMA6/VX3yJfWhv+QAGZf1cPpmv5fCeMeVpVRQOyNaFotSshwW4jEiEx664m1EsINFHm
TM2iLpdKuTCJbw3nOabP4d6HdFjL1Q0JAam4i0j6HZdNePeMJZm59rurPlgJwcbr/cVQPYsp3ehu
2hAWpUC/SHvJVqEPJST9Cfe+IuHdhVq9tS0iuTAIBdpYFs8JIYC0DUls8+y+WxVmcuV393n/qJs3
lhQtS7TtRDjNaeNi/NDqJkQqsr+hFRYFYYbYOZoyuazNy0xxEFGBFioUFYwJsXvEvXmayqVlZ/AJ
Apaq0gU7OMlDa5PDuZRw7+llfWPh50VUZ5hB+R/8TRwf4DSVebgdq62YchTdxpg0G/Uh1XToo6pb
QcGK9caW5A+VjRMhqkNCWatL9EFuJgkFkHJk/1DwKlTE6M5Ia6cZ7xPptfKfBc3N8IG2uqdEg+LO
Nq8Gz4OvOXpyo/k5RJocdfxtqNttJ+O+/dJ6V1r1PFibpLuP1A/Pf0HDRTO6qV6C4K0igRNiCYlu
Y/do9oKtDoXLgjA2hp37DyVEcYNczba+9XB0zyWy0DCMX/V8apmWvf+hjRllz5ev7mGUJFBXUvi6
vXYfRtEKXJCuTogji7qdmWUBUz83Bug2yqFMl4p4HYmHYog2MBdtPwkdOKFwrl9LQ1j03WFWHI+s
ITbstTKxSnucStJm79MC9p2suT6FQOibMEZEDMbwWDHrR7p/o/BqxHgYTXfQK+3eEGEc1rdx8JDM
+4x6UjFbiMfrUly1JenT0SbxF8pLKuM0VNlC/dpKsPGXHEpUbdd6rhAtBhmi1hbsQd/lykMISaB2
wmplZAyRVfYhyLNGGhkBecG+Ibv+lWCt0DLl40KSrgN+nW+akOR4Mzr4Otye6sYrkPmI7dUU4oEB
k71Ec5sp06rK29tOf4Vii2B0I8CWjCbFxnVg7u2ghYZbp0P1saadpB30JCOlb9vnJzp2qkbyaMom
i4ESW6pldVCaXgmgcAZTWfmN7/jmF6yYfSlFhPmJK4x/6JRgfyFuq6q+qgRs2RowOKolo0A9OdRE
+vWQ8DyoWrxHrzzUZrRuhxI/iceY68AzLKG6F4hpez6qDxcvru1eHV8JBeFqTTW48ydXKpiHPEob
wa/u30D4oi5woLrUwbOq5LcJLJNQeuxgOPnS5MapuQpSC0uqwvFaLEMIRqbOtjNLW2bhc1WHNDsc
sgkrzy0i9hZ3uBtTh0i7Al6O79YFsPCHPn7A8uEr1tUyC9x6C5gii66qLYb61PWbcV41oKGo8i3n
54j3QROru5oNsGBHarhfd8XK4jxDiepdxcFnV4sPYZk8gQmglWYbgRFJ8mgIycUQSMiGXglPUDcE
R1MJMNeKVWCNq0jv8W5o3Eqz3hMRqoW3bYQ1DNhZb5LG461S5psoYonLnbDg40PWqZN+QaGoxgcj
YKCZJgzEaYFiUu59l3QgNCvRpie5sUKwrL3CfFlW2IjMqIgAySwR/ZnFCHgBcrPVi6thYBK3K/5Y
DTcjPRFvIekb8DWr3jDb4O6F/hL/fIZsim+RN65pKxGNGDbX5rhXXxPNKa1lWW1NMjEqcZsVV1CY
VJW+5tVA7pT+UqAJeSpu2sCVw2LN9pf1zbKytnlFtvkTRi1gXLQqeynezkHSkRCuft6BL/jJE6OJ
gNBkvGoSm+TfO34mp5WnzSaUQgcbrVGugekduXzru9NMMGZZ6AKoTkY2D9dJefXa9DGNjyWvfbZn
+vluLpYfMmLG2boDLP6sCM59vW9AXKJryJQNtnucAym65hEC/yoTftUX/na9s/qSUJu8qnM9vPay
xxEnbbPRDoJ/kvNH5Cqz52IbUuxPEmmup8kUrgb/MBqx27X5fCaBbsNM+fkNXKyIAM0UFW84C13Y
359DzYtG1TqOAdQLXJ+TqNnM3Z9fcYv5LzovM5Fu/vdC58q+Vquw5IIbuc8TtysfYGfTCi4Sd5jW
YscE/aUdculN80Qybu2E6v2rDR5o+qhAL0QRQ6sdmXnNloxedwdg+z+BJaBNBn4Oc2bg+amhxool
Kxoc/Dga2yMUWIiOWAf20dGA6j232X/+ZhfPbkDBItNIQ+p93l/XR9HHaixIyZkXWEnY92KTLED0
sfoKLyR2eruS7pZ6+wZmaPOCbLobTRE4gryFNtjqCMN/TZy8eHj6fldnM9tspshXNA9CXIJF4BdB
6XOXhRYbgwrkiFtgQ4m160B8/Z0pN0Ns58MLeIX+NtobAzfZv8fxpPZ11DdSso8hn/YpVWuZIFOm
ZVGP18jfi/jBazf6GOFDNOwCDAB7MVj++hIuTSeEWByqZ9k2ZoR/30bu5xEMfFotXe16RNOjioBg
2u8Dff3LGJjPw/964G9XOntgve5b4Fq62gqGmM1KD3onp1GTbSbLDaK1aJ0Y7VOy+FX1c+kROfIg
NYKkp+JG+PcjRlpYVKOUR/s42hoWAVy7SHudKwct+M2wWL50kPp+rXmWf2uot55Ux1MOXU5rFDjP
T3FDKEr8OCabYfyyqNQyCmwSyXKbuHGn72916UWEn0DDKd1R1CsZOSFRbQ/1Z1uCzx9//ggXXwVt
dtbN+R/6GVex5bgqBEWSXyd5b4fTAQa5AeQ7coD57eR6afmcO/r/vdTZTlWZVlmFnZlcxyQSzfOK
SZXh+6iMcxzUAcb4QBjKz493iagmfb/oWU+m7Rqta3F2vabgYMEOsdHvKsKDoHwhNsiMV6H9SgLJ
9tKXXpmWGlNPxt5sZvwn+WRLXQ25eidJT6oYrMgT+vn2LjZ2cdSDrSD9SeY+uz2BeC6hEPVoLxSK
k5qtneh3UrELg0MAp9JD+iOY+yZ6GMK9YSLCxSJiQIciesYq7DgkNsQA/9LYvbg0f7+nsx2+xiFK
bxQBzqMuOlV4KuVx0dTIYjM2vKRe1j5hAoCugpatETPUtbnq1tyUFy4DurBRMy483V/4U/HLpnFx
AIEPQI+BckjJ8/dUQjEzZXqEVBfvqCg6YcPd6DvcopBmoC3gSPjzx7m0/84w438vd/ZtPHOownLM
i+upJwLPvJX6R61GmxjQ/N39alF2cSJCW8EsCAoQXrV/P1yH33kHr/Y/xljijaElHDugEtz8KjW7
/Fz/XOnsNYpqM4m1xKmc7DXDv0FrScGIyR88bEzefn6Hf7pf52u89u2xzl6iSVqVPHotHgUNDHe8
1TbY7IbTEZKyzsbeRNmGBDaMmpvos/cJijL12Ta95sTyazrPxQYtSDrJyxAyoYSfrcVDXQmVHtfJ
DNuECf1XyNIa2Fl4c8N5L9U2TmS3/i1yG23VBfJv/er5xf7rXXy7/FmhmhV9LEw9gk9Oisqzl9xD
bkjUY6BLOHPvFBhppdU62S8r/MXPjRM8JDicE3B/+XtgCX3OQd+L8uuWbDtqGACSIitt7KAmbavF
4S9V68VJ+s/lzh2o1DpQpk6jGo+aLZR/eFgUTsbAIWgFGuH9Zvlx+XJzriXyNcKJzwYzLYh4KiIf
NpaxwiCXXjs7GGsCYCgqld/xj8tv85/rnY1nDLaazBxlJKfsFNArlcYCA/ljm0BOWlvgwI3hFQOr
bOo13leNpeL/3y5DWv54y8zy0bT7ZaEigfkCtxKOiqbN/Fuq9z9K2W9VhoABkqwUDK1Y7razfzEt
SE2Yw05EnH2qhVfS//QWEekuaUR4s4cfSQDA3k42w2LURhdU2c2wVS8SpKcs/OmIsEn85LQ2aM2V
HDbrslgkHG8j0ujKcu/HOs1RAwGQspq7s6j4ZBLvhl5dmphDTJRx+Mq7lHdvCfWMl/vLzNTxLYiI
2aNPVmH6HNMpVFGCpp21J7pIRugYZAip5ti6fk1QYqOjlUIXKPi4A8uZO2Kzaab3IR5Cs2Gg7BeH
ZBivedim4E9p2XnIR1SDPBw38ka81fELRluIeJ+fMTRhAWyleMoe0s82muZgFtR0r1F7qDRl2+WU
W/iFBn25E8pdgzc2mZw4YczMWQMhFqSLSlUWdLAMKuOBDc/s0aD6MCPo706MA9n8mjp1I1QFJ94a
KSvNI4NAk3QAHpsg/fIsRL3VsyBv2LUC7zAiLTERroQkYhN9EaJTntFuEWOn0e66KnWgTV4lYBmK
GGyKsVEWJu2wOBau5oLVIPFlqO1M3YmID73IzunGIyuUp3g9iolr4HOutdlrF6WPZTHss70RZJtQ
KtZSIjhAM7NzQaDXN3OnzxPbXTKmC73PHrNZkYZVj9DmDwKCJdZji9FR1zi+yneGmm0kc12NV2p9
7GkjDdoxbdB7d4NTjBi/jut+RIWQoNviExbCMQXvGgdMQzAmROBPFlqZ05wmRdI6mqjwJvXhRqU5
D7ygithPOkqqLEeMAFHPNMrkeAZrtbgbcDOh5yoilfRTp5Q//WETRJj6QOvzd0KQrDEM1+qPlL+S
dsOQdC6WP5OIspne2WichvhLSyY3H5Q1kfVun52IiQQ/aa0JYaxAIyl3Yvb8vDv9oQonhLdBTpSS
DamBOdpfizGcvEzB3UQ7P6VEjNARyiLqbJxb8/EznDEZ8SBlUKPoQ45xtg6yXVCVaAjHOyWyrmfm
d07Lu1UOWE6oWkqWpx1lu4T0UC8/JhriRRHlDLZU06lpmMuVU/QWHmbEvFupuA1LvO48EM/8KLSI
+DzjKs7QKIeP8+Rl8aNFC0HQ8XHQDLC5Gj57huq0bMH/GlVYZpymuXhCQIhv961tGPfJXpvIziAC
ZxTdSZZXYHdcfRRxxWRmzU1ZsoMXer3t1bnxiEaa5+PVmmAKqZxdyYX3xcEYoSvq42nTNEc8RNwk
fC7y8E/XOU+yNXq3WVpfkG0QYH9Djybp0XUC18+/5ZO1Iur3oIt2wGulFz1r/DQJ55NuZ9Fz9wEQ
AfVXHp0+y9/r6tvI0BPU9CEdVlrV3+BRTDfeRS9Lx5o2XJkaTzLawbqFLpEzsFV1KQvJC71r9iVD
pLc/dfSD05NU+Es13/msM0MdOr1Q3hATWJKeFVuVjQg8KuKFFx+ZMa2CFpn5PT95a1XXQoVOmDda
xZuw3Q5mtM1ovI9C4ETN3ShfsyTQRhGE+x4ySiXlq4CfiIUHHal7glx1JjgNq8YaXL4zKwyK9waN
Nd+QgceuNqtS2DbxBJbRuDNI4qeqccvyvrYM9K8vg2baOuobDLUoFcMYjKVatELhSvmwjNvC9aKK
GBqTv75c1wDRACLzvUdN5PhI7wUII2xbGSIerG7G9FWNxLWg0clWYmbOiDMaq5+Q3gY9Q19NSsRP
dx4xA6X6OstJ4h7PdTLSOq21Uws5Z966Sk+6KlEg8+jVER6LeMKnCwS9g55sUhUvmfG1YtMIeyRj
5UIYwK/GVY303hu3nRetsbIqKlz4Ow3w6nPi/Gsp/TWe94nVLClz9my9kvmKoaXfaqSLEuQSYY2M
Pp7RqheHsN6pRbROURtlIeZ2AFf5BtKU08eKG/A7noq/B9JSC9wLKtgsAYqmY+b9x6cFVHB+7cME
42ww99XkUbkClaXHMDIWc5ix5Mto8x90RofZ7rT22Jupmwwaul8nnu7Z+Q3oaoJPkEDhBO0xbFZo
fvDlLjECnH2/FRV7tng7pbnti8EttUsuiHYUREtBwAAwR3TbWW6TV+uJLA/p2FeeM887NJvbORXX
C40rD6OmTKtxKiJYkCSAXk+R23wo6cckWGtT1p7Mcqujn+9ThMVWthMya20BW1hBsDNHY+0l3X5g
myuZCWPVc9KMkAgHb367ioBCq+YkEoU969rW3XCLcLVA1S95pyI+5oXu+hkJvS/ie14f6maTyJuA
IMvYVl8YvJoY2dIM76nbeXITfeGW40Oe48EY6vgPElqbAB2mkesl46sUVG6loJRV8NYsvP3YGvei
kK/TCbZjedOXjWMirUdANmkvpKVPDYgmLeWWrgUm63YbH73qJcMZvMEhQY0wVSk13NxJWSE6mYDS
NWFwMERMe15ak+Slm26k/CXzWFwa01FlBqEq2WMNzywG9nrERASI561kVojeKjX2AvtHmwBrjB8Z
a19mdLYqTMsR8bml4eoTj8v4NtHxcSIVx7MmyEYZCAUq4KlY1XJow3i0ITZiMgiwYRbsCnO8erwq
ZnHcJNm5JVzDre0DQgyoJujMQXeeLUmwIWpQ90VuW5iLwu9BWmicUL/rdbyFAQN88jR5h7c67+ip
tDKHiWQh1AaL600oT8uqK7fK1G9qGc+HSHNqyXOsIHHT0bNVHNSHnIya4j5ouI8G9wRgtoZw37jt
bwe5clA7OL3TAtVMToykKx8BWSdpKTBzfGKfRu2A6mgh2O14NJRkqY/hlWLgcW1cCeWDJ6+M7nYc
rOs8QKo5LE0rm63ClpL1SWblbT4qpNKktqRnjqf6rJ1rk6UwL+WlSPx5ySuONI1QElpipbYyc+aI
cRukmN6LboZeWMm1ZY25u+QLd1MIfklftMqAhdtnLUmejRyjJDPGnil47CJhNVbhUtTzTTfla6MG
O5OS9TgadkXuPYfDhVYe+gDDoUBcNxIObXm1MTCtzCL6HbPDvvfUVVu1vgnrYB1EdAOoB7sq36IS
f0jiN2vAEqRXFtbcu7sTtLcs2Y/lMi/EXa2sGrNZRORHS/f0nnr1psZ0SIGEGoQygsmXXnuSgr0s
3g9wfP0UH3uNliCRunNWAMeKWMcLrUwXaU6dKzHmzNDJupU3kUPtE4RtiuS8eYshAyvmnIF7yez7
aPTLbJT5bCrGqc+BhTOGdsMBt+etqzDX1bpx5Do4xoNmR56wGHqcBfYDIm3e3aYBHPWzpdA+cHrx
Msk16nBbCaqDpt0iqlsVQW0J16KwF6/QY17P8yuCqVE3RzNeSWYAJyxyG/1a5X/S8aPvP8zuuRlX
Cf4dpfwgSHuvWSltyOHX42eztSi+ddKz1q6NFm8QAMmsuZWGVc/IFjh0VBI2pf2Svaj3bem+3sY2
dgi9Ez4Nt9J9/lZ9Wqfoa7hLMet6EO/le/FeOGJAcRgO6n3GthXa0miHnj2cqpPyxRL3MB31p+bQ
naav/nbcM76NL+nReKzurMfuMBzbW2ZOd2ru/Pf+Pn/pH/qHFEndx3BS55AYG68TnKn4CWkhwz86
+S/9vfcWPhNq9WY+5bwBqrlje699trf9w/ggHcNn5Vi+QPMw33AGPDaf4Qtr9rH4zD6rT+ElwBDw
s7nrH8KX5tQ+aI/1vfcUvWafjMwpsss3/lE9S/fBZ/8mgwl9DQ/5K+w/ysjANp6q5/pNvaNVaH2U
b9gVomx7gwli4s39YX1Yha28SC/9QXoPPpiaR/UoH9uD+BUt1DU3O3zW8Bffos8Jb5n3/mvApCHE
UMEW3sev8WvK+cXw7j13p+4ERCR98aJ4UFgkT8On+cQWZDyET8X7eNe8FM/+Y8Oqk8Mgt/l332Ev
YOaXY67xpr8ZL+0p+/D5kK/iUfy0nrq98CZzP8WHyWdEL5rxQuKM5xA+iC0abvnGe5JmvwjnMbi1
iDW4ouCd7856n3AACe34xAlGm/+P+tV/cTGg9uTD4F+g2GN1fo9P2FYIz96XxEIhY79LorydPKyr
lbx2ms8C4ygsst54W+zQ6VNJjj0Xi269VXviJ/lvfRJCO3rxvshyTj6il5Cy6HGc/xBHEnb4t+LV
ePQtO3yfjh4vRX8yIts7Ku+NK1wFq/k/INbP1bMG56cCZelDyj2spjTzRgBMzOCVloZ2XytHTq1g
8aNM2oz+2rePqu6RTh7dzkf8Ejmr0bKtskiLzZXptbRlF/HMeR/YFRFm+EzerM63VmguVOOAGaOl
afgQN0dl9BywZCgMYGkxkVgxZ2bA6vTJ5DCCHcwkHvr0xYOYMcu4u+bLp46GXlrMxkbRYq6qcVBn
yS7f+56cHja3TG8p+HeFdCgwWykppagfhBjqBS8y7wlK4ixCwZ7m7Xo+uxLz5hODZiVbzGHmxghh
866Hckoq64VARVnhz0OmG5UjnvGw3Mhi60wKvmxFbQ4jlGIv3CZo3FGZi6W5EzieETHreNVhPnz3
5WFO9dOJfCEjhPMDD4jcWiQhNYgKV01A8gg7pb2AziDL+cnykfq4SvGGmXp3ZtWF2a3mK4spdxKA
CokMdQTrQ7wFWpfNbZJ86FLHXhU5ikkQUdHOnjV9QTwS4cBQvNpgcIkRXtXda4YjEfYXE1/S6D/J
ngfOxQorJ4CU+tEsxbu4rd7HJRQ5VKiKHj4kCgtbtJhwHqC85Hwoeuq9r1OV+oeZWqgnr9Ugor8p
l7xysBQfo5Z53UdM15ofkpluc8hEaVgutPyr51CmcJIW7UzJ1hkt/RAvwYT+RMY+Xic73/Pcajwm
CnNKxaGFs6OZ1quY03hp7aAvKEAnAZuYmae7qtQfxeBJjjbScE/3J7ALlS2M8kskGgdSq6B8zhrz
+eA1jCsYfh5sXFNbzq4bs90wX4zdFtdhovR8rLAZHJB3RKX6Bf/RL7Vcv/XFzsBM0yRDQK0qet3j
Aqst5P9AinNH6ec298Xm/bfLnCGZ0qgIYtBK0V4cXznFNe1tMO15ZFNa/Hwh4LJfnmh+4m+dPm0M
xD5SDDys39vBpYkUGBzDkAVJB8Fbsv2X8oEldSTG0d/AhJ6bEHAMVjXDOqzfs4e6eEwRQac+jJ8T
UkX9mCnLrD716lqOHGgjwlKe1hPNp+S10T4FStYhfiFCh7ZNg4Gs7HjNTU3pEQXZOreeJDlzFL2j
VLIceqM2rzkydrOeuoDjJgqyW/vx1sLFsiMLgaNA6OPBLh+7ABuCtSb0SyM6aAHiPm3YaAOdR//a
7B4hsDlmVS9baWspuavJzWKiLVBZrz4nZm80tjRPBg2TkUimKRO7zexi1G9H7DhnkteomCs4nWKy
yThXFJjg5v4iGFigBeJt+HmhPxYRHgBB/CzBYJy7QrPNJC1GhzBJvM7U26mjYKQ7MWve5pAeVg+A
yrJQKdbv/ABkjHA9SuKePl4fqa9m1T+wYLFox4X3PCcz+dE7DNuNIQS7MlSe5ZwjFOmx4bAwma2h
YqybgfKLpmVDOTT0sJ98d05m8Dk7m6ufB89vk2Eexd+HjoA6Ke4Rwps6ZNgtKkpizLFk+/kqlyGf
b5PhDGUxBbPm6IbzMCSKuHwsjdlVCivIVaeuTA/XJoSBTHYWLUxFifVkuVDbE+FeGZzJn+/lt8ky
//m3J/b61PdLEZsSKyJvLlz00wOuWT2Rvqyq9Af1+Be8648q8F8Yzz8Pf64Ak/GnzsyE2GA2E7WO
3ZaUsaCcz4o3g/Ug9LUt0oWYWvat1hGDl0L9imGrzdE39NcJ344qaVlTUQ9dwR1/kOdCX+4kIF9b
GrlyNf9wrRFHD2JmfQEkFWLJzibs4UnC3yGPwrBLEesZ2VjNrau5Q9OE9ZXsc2Qt3LbM580hhCA7
j/80vJ3b0p5ZL+f2Xk5fUageaRgO0H7nbC5kQ3289Rp/Oal8wBLbMnYYRasfyyXnblo6hVNP7fLn
z3YRZEHDP2OvILDi2UDVMeo3mBswBbJFIcBB/grqm/8ASEJl/i9r97eLnQ3X3GjGNNB1AsnFOREN
u1s6qMR+zhXJz4/1h0zxr8EB9Cgjy5jVq2fgkZ9PQkquDh6f5aMWcmrDi9LqqeDoLYm5wPG7g/ac
3xVis213rLpKz5HTMJyk5PjJkw9xu0GsarcEVjbhzfzbU/iGEmAisncGp3sxo5sjfIR1suKdTRVm
+7epR/wqFeYaZv1dDBNXO7SualGGL/t8mU/PIiJW72vQX3lyrc4d+mITIWkoJnDtruKSrIjsJShh
w3eEFnf0caWNkZX3kTZtfn5FFxlYpFLh3gAPy4AH9feM1eui6JRShYgGHxgLFfyWVgDE81r/h4I1
94HVbBa+hjkv7bfY74u6b10iJQOMzUDTcQbDh1CqpD6iYBhFjPNOmD8DFHNpMOIuhq7S7Ap8RUHP
8BIEOrZgZ//8BuYHPB8jugQHjyYeabXa2f4edcj/cpFSIp7a2bMACzw5eqXllXS/rFWXLGcxHsb4
mIxoGeLZWdXSKVnK9BMwfLa2KvUexFnRuNU4EWF9juXs3BRl89Jp0qL5/fkxL03x79c+e8zKTyM9
zSpQaXELL4CGIbsDbJKx3fbFL9f69UHPBlXXtX41pYhZiETCOFKEVoNqUkPEMVPKH0NvXwJw1LR5
oCT8/JwXBfbfH/RseRmCVhb7dnaAwhZcMfd5Nm07RBhaWm5CRb0yRVxwT0KEHaKworoIupmvjXkk
/VfflJly1kJj6gdVAS5LN7ba+7lpRyE6GokOLLQlImARAkv1b/d++RsZsyEIdBtaOX/PRV8WAqlq
jOjawjWoc3AEEQTpFmvFuRcOHP/Lqn+RV40FMpq+Od1BUc/GRB/XY2j4Flh+rt14h8jbo6cKqidf
Xgoc/00PTcEqrizXbHMXygghAX1y0DThl0XozyT/1xzEeELExRJ3nHMmZqbKlaFXNJHj6Tj6G4vj
+wglc1gn7rPXnOJwjTKkDm8CaQvcWiufvnw9TC1t9IVACZcoNz8PoktljI4NjIIBByznPy/uWxkD
KFCH04RxFIYpBUcmSmxTmA+RrNBSeJCGX1aGy9eDhITJHIrjPwyxb9draowYO70MrxNzBXROTg7f
HvIxJ2pSQX91GJHnU9i/3jdOH/9/vfNFt+l7OUc9ml9XgrFPOMDUwSmOFlVRIJuxXBXWUBPv427f
Z5OddOmm6FgyEGH4Nd9AcmYcD7GZGsEWAH5tfGHl+3C2WMmC7O7nb8EyfOluWaLZISR1Tnf7e1o0
elY2vd+Hd94xeHiAkQxBeEO/qQu5Hxv5w7ikr6RmK9FRD/y+3rvhKT3hhdwFLoqZ2+fuuXOla7Jm
UUo041V80wqLHXIqefZLy23tPr2ZkIC90OKW4NrZk23cKGjZbPHUXBftSt8u0z5F5yI5Pke5oSpd
jinLmqoaNYVU7Su6PAUIZCFedcVxHN996W2q96V2ldUHa67y4pOmY/hph8rSeKuTd0V4sYxtmdyq
7ADWQcmeC8GRyoUau+Gws+SFlh4AuSg825u8X3POo0E87sLKeRDuQHaXypqWy7ApHTAzeSDbzw6h
s0a3w9rrXvr61VRdADHJcz28m6crJcSkAQD99YHzWvuJvGZpIqGB3LDIB2eyTYm+/yYJ0HStMyxW
KJlJ59VcomNn2obsZLET7hBzpsf6KKH2fVKQH1exU6soa9QH9K5u8jLuqvuQ8+O6fymvZZKofYBg
t5CdGEv4r1F45ChZf/Y7qeO3uzfliZ4In9ABJwpKt/+s7pUneBKVtqnKRULM7g3uZeU15/zeiZbp
Nn6tX8mP3Vo36PCQAmnutKlXYKb6CzSCxdJb9SvuNeFUvC1XrN4a5+RP3M7yw9yp9W1eVgYC88Q+
/wSkZbD29y+83Dmr3UHdyOloHy0xfxLvu0WyjK/Sq3noSFetyqhItxVamXFrTHcInsNP8kICwqsk
XhedsLvoXt6o+0/G1INyDWyLLAuF1uQq7c10FaN+e+vW1VOib1s8GQm9EDbJV+dor/QEC4zPqmUx
gQO4g7BAlPcgEQxz3R3obAJ+OqHgsjcdLCw37MLNbeWdHJmB8zakKNe/3wbr+/5piPDndIKDeYci
sHfIO1z0gIK2fEcs8q10S1/cu/twpyURxYFDrPaHBWnIjnb17VraILS/Mu+oZ4vYLbb5g2mTfJ7e
m3fyKlqJK39vPCS7rxx0Mlplqu09l8uIaBSH3TFeqvbnO6lWT+JVheV07FSf7X0G8opy7i05qA15
xBuSeSefiG6SH+yMzA8yxvvWBaW1n4MdXXOzgdRhC2vFdoZ4ESwUwOrXQMHw3M62x3trLb+1uFG4
BTX2KVwm+v+Rdh5LkWPr2r4iRcibqUx6EhIPEwVQICnlvbn684gTcX7IziAH/6D3pquqa0lLy3zm
NU68qBzpysqdDgvZZfVWLkI7Du38enwyxV1DAw0cuLTWzG0XLEDDBK1nYHCfex2cGVqP1EqTHetY
l25y346htlpLi7zMt9/qf3q7CcJl2y2t8Aq7TRW08mDXtVs9ghtO75ODeH+8Om6i+34tr4y1uNI2
iKE3Dwkz+4DjqK0ciq2wfMMh2jW31hI7rt2mWNIPs8sdf89Im+3jWNsP4ZW6qiKHex4dz4dx8dY9
POT/pk9qjrlNzyvMiDsWtAvBuOjCw9A85oum2qNPrsCkK/f5tLUEL/+HxyUQtGqijeX09VVya0nr
iHjFNTbdFx/po6Tb8Aqtk3PQxe7jvr6h2Jr2i2pZX2vKwt/Sz4tFd1xJnRdca/0aJE5m+0CyH8rM
/upt9dYf7N4Wt/kC2qTdfQU3st0KoG6c4ANgTXyX3yWHyhnvWZumtUCGlx4JQK5xU/puFs/rprkS
+It2SrcSjF32EBSb4oFWlnE4Xk03kmILC6lbQQnECSTyXdd3vtpVu7J2f18r6tk78MetchL8KHou
THqQo2BvLH11UdQr0josCUrYunJKrc8R2eBU9oLaPIyk52adr3UO95ju+FudHm1NQJh702KsqqAP
1HhFvzSCHUcZB0LS0JtwuDVLYOVWW9zo1Qu+1rO8hUChPhkwvKhHV/SLhS7T1DfkjTEEywqsixxe
QIieLRDpP171JBwnWK2ErAmyndSHbhfufci4sKYbCvNZzO3RLxPLoq0JapD0iphYQeMCuXiVtqIa
mJw9yoWy6tmk68cTnQTpRpI0piQGmD/Q7Jmt1OYk6Ft/niPtUo3oO6/6T7hDPActEN0tnHRPAohg
6oocytVubBVvaPvaETrZM7nahD64LoPCTeMYVz6dVolKcfE1JcrsORZmZkYlefDVBRiVsa96qAG4
aL1ScQaXASLyOGi3JVXF5GhcyEu/hbr/+9TY9WnIsuHLqfx+al8vAwOJi29V60rrV3Ms1lkS3U3Z
/5CgjYkKDpL4uPubADm6Abd69GeQ4bdoMliViMvX5BhULMwOvkct2xJV627WK87ZoFK1nNkfZmOs
6zy8lACeDWiJLnEEVHTIdCcrzuyaWJYMAtpy9GJaVWW+b/FrqJzBd3O8HucuRzwsa2sTGgA0PmUJ
V8R4qRuHRKThcnzsCW7+3vDnk1JU1xBCRBiTVOP3fNaiXBS6j5EyWEKA4BWQ1SpTNs319ChW0hVg
VuSLCjge3DZmcGH08xMC/0lBqwP7wJOPqZapluQVfuhN6/Tci8ABYbl1HOH98U0Wd1UWXCgLn00m
TRmJDIiqVHZOXjc45pIIX/Y4kydzwdMCsClbtF/RHMBo/O+5PTeWMQ+Fbh5B+n+UZvGrscoEgUnY
wDPjYFjCcBhLcOHOEFyqMZ87OyhUUUFhR6PONE/1j2RJzUMpiVoxm/URU7WYQcI0IDmuLhJS1HNf
zUD8AwYqllFI3vweCg0ILNsTzMsq4c2gbigWj0xlki6s7NWQkWnrb4QjuOFFaDyDURsUHxeR3tGE
bUX+PO19gBxK5MbNd+0/9+ZOStpep+odJUEN0Dco4QLoJeexdhvBPPQF0xvEGpQMPcngTcdWB5OD
2nfxKZvkrRTQQjQZaHipyslWwSgGDb3CCwTfs0U5NMZlVN9FxUS/5vd7F1yOVnsc8500yZ9V3a7U
hjwCpmjQNzdKdvguWYV7AUUAqa8raIv1PYQk+ud/r6uze/bng5wsYmuMp7L0g28DWVWn/QWM10Jd
i/IVpVMzQaqxeZwbyD7GHiyBv4c/9/lNZGFxFcBMwTJPVpreGJkUa0i/UBavxwd9OgTfggA3BbgQ
qmalfqEOYM5Bx+mZb6oKQmfzgY9T2e+JFxJZj/O6Ou6AEU86nX8zu4rp/dEd+6xoXOVkoZEeLOQe
4axmA0lqFoEaDEJ7aocz8l4nAkRIosy0tdU+DPVt2l6BLVa6YVE02MkAU/ZTYV9Zy0BAJCObPNiY
dMQl6s/MqtGlq05BLtiXPv1SspXaoqmp7nqVrFsFfuj7wXtCsEp3IB4NvJcwDQHtCRCYfqMO/hBn
Gqn+jLu7GWsqZgfshFwBA0wfQAJ2lY6U4lHUkEwnG/6rmZ/vl9xBWrBIfRPJg+s0tZC0TFxtOsyY
0MkiMfNBB2aaMd/RDzOONrNoCw4EX7GT0idEqAyVmKtqLLxGLlZ/r4Lvk/KPj2Ke7IbEL4tGHOGF
W/UyT7czk5I4sTYAGXVfSbY29kxwlR+o2ejaLsXUpa/XFj3emMQcvgBghPDLaC9s0rOLk4I1dHXE
I9mov5dKKZZDpZcYzLE4Z9/d+pWCLs12Kscszci4tDTPrcwfw53sRCWnUyCO2BwLZG/Y5XSveT+f
u1L9QPvq7xk/uwt+jCX/fjUFKUpw1JQDUTytu5cgX1S4NUrNhTtZPXdtsdX+bwpPLmVRCMUkHRKc
NcQDijhd7Imm4s2mKHpPEtWWbtoRu5jxE23t6xqGOL7KK8m401HZKg9NqC9M5IyifDm00SIeSlRj
PmWlQpVOBI4pL0I2CvfhaIwzs5uWRlErOz7TWD5oI7yRhoDuBZ+dlTGpdzmY24Ywso0KT4nJDfue
5r+2bHWUlQCnS2/TJTOTSxM950g/rlKj60sxKMJ4JxkPEEXQI5/PUfQO/v6e34Xkkx2EPJqBbJys
IRcunnxQWS46UxxlhPNKmeTKcmpzW7bF2qCl5AsNIW1zXFmc5l1ZL49x/8BWyqoRdRngVxBoPGHm
WXRftPoAGzUwBwK3VO0aaB6qsIkbTqugH4ENGMiCtG6EAk2Zdw/JuFGgTAzRw+zzGnbCdZB90cJC
TPwQmM261RS3ElMPJP8xB38PrJgzzwkuuXecS8BkxdBVGW0vRZROK5haIteVJJPu+DmySFm2VsQP
jl0xfwzUjUJdFWYgEYNn0YNLVmkpom/xdYSXQoFblIILB9q5W5UuFMVt+BdIj39rwv747P0ka77i
C4RrH0qFB9SqqV0QrzUI53/J11G6Kmqy9kur4KzUrAntnf4GYDH4oL9XWx2lOrQaFCyj8pEAatBz
RwO0sQcgk0xPx2AbiwOQ+wbwb+1guhdxCQyTil9fDuZu9IruIVrXakiwpLa2JEtbUP9FmWyFuNgI
6xJ7PAlXERlGzWy99fcaPiu2Z0L2gztuyaZ6qmEwpeVkJlV93BkKYRucp6UKQAuvQVhSqQbe6bMZ
NxTELww7H+MnWwdp7v837HyG/fhWcqKnWt8CPzIpvOTb4Oh0KCOB9kaugsI01bdLOu5nD4UfI57E
IF3WZoY/CygUrWUHyhHlROSHHuZC/9/vJs/b/j/vNhtTEF+TKp4qnethog9CiKqrhhSSgAYRhhWo
3VGja6IVGg3HjjhCJBOHPNyssqHZYMsWtYcirrwZHxjicg+UsQr9RTt8asVbHHaXaifzHfDXM57M
/4AuXOdnc39adxtrKQJxRtNO3h6fqKWo6q6iiqA9FK/jpe7cufvdoufBtECzFU/zN2mImmzUg/Ta
iBfzCd14luT1+q5tniFPtMqlQ2F+kZMXxUdGg/aOWYpOmvx7oUmNHGZSgQWCZj9jMr+mBv6xe9k4
zuFwIZQ4k8DR5xIVMipafhDDf49Uydzu2REZkhjZQtlpkuvj8KEDwbnYx9PmqOQ/L/VjqJMELqlS
HYNWVOURHpElGebZvwwAt8pyIpGbLam7EYS4GKxnvmyM0WFgjW6bkteEhSOoHn8qiFFRDPZmvgCj
2xqrWnFM6zpXPjv/Zv5Z/gJLzw9ted+X90f/DtYfbMemhC2W3oH9lVC39XWokBSgcwD9/Ws9oGOo
YPcYulKibRLhhj85+kSQ939vsTOLiKnGRlK2QMD8x5Qpt7hw5DCIr8Pi2ox5FcAcEWqPhj3qS9ZQ
Bf/z7xHPnB6yiKsK7kto+dNB/f1xE1VOxNiIKKuGt1SsvAnTmSw85OWFEtPZRfRjnJMvG+A2KqTC
eLxuYClFCDHq92F8NaUqNuAXusHn+uS/3ulka+QYYcZSz1hpeGWp/zIQiImB+FlN8TbbZkJDSY6k
vIbr0PrLKN4dU6QvUfCoLIBo/YXKNepEZ1b17JSAapBOt1w8Cf17OVRLNJejXW/kB/GIzW4EqKPc
ZZqO5cadH61DAxHNWZlapUr5NnPDZ+Sxnjd2iryUr4DgHx5JzqR4L4WoKV8PrXrbBgsBSzmj/xeL
z0nxdHzCLkmxHmR6MelCz7dD+qqo1BwpOiws2W2ha4mfSr8yEL0TUXf/UMFR+IK6MvRbiJSzPisw
umx66iFvJTLUy1Ug2fVguVGBi2qIuCTgp5YLoAgCt6jU7dhp26NouEJzL2n1KoinW6XJ7CDU7KJb
NYK1qfDXFYnEJzN3RDVbmUlyA9rRmFHpfrGU8PYUim1iiTvBxFOTGyI2cdlF3767NTLYvyZU2HQV
yYZT4QYL8ioDDEphZWnC9aAiTmVGQvVUx1QzYvdTlJ6FD2dg+wzMl8ZpNZuVi5tJKTYSH9dUJKSG
HpNI31THVSO+zLXMjNOEs/R2rFZGjgppKTpKPjNq4x46pn9nvQ7dw2gq1+owPVr027BCWpSq7yHl
wExrFH/osoPWtbpt0SGwCRUAh9oymTmUl07+MyGG/HM5naR2guSPoaaF+ZxJVv3SN0U6p5+TAgEk
OMgFTTgBUVVDvpAVnIuofo07L/MfoY2h1lapZlTX8GqDjqn0s5+KR+iPWyQimODtM+QP0ksnx9nw
FzMXlZNRUgjnTo4oLbCaNAHxvxPoqcobfcI71AtQtjXsI8yqbqP7NuJfF1733P36c9STA6vCDN4Y
o/a4K2Bc+rNfEmQDVGCEaXkRgHXu2JewdNFAEWHrclq/I99Sm1ZJafjgVqOt0evth4cjyq9kIejg
vl50gjo/pz9GPFlDSn/sZfLh5BteJl6V7aIRPojhh+TQWNuqsxxeNaqXF2u00tnViyGOhdypRGJx
ksRX1H6O0TAbaCj/tGsFEQqqIVSgxWOxShtn+iSH+vuKuzjkSdochg38GGX41mSf/RiFFrd1b2B+
CZXj5PV/cVJ/D6qcC2WkH++p/d4tlp5JTZWnAPggjyeN4OYSkqzFKsuhxysZ55bmRtEdHAAvR6DT
Sg9qr+K6nq0FiCHGEWPIHNa2LjvIN6UaZxQPa1icu0WNrDRxtQeY9SYtUPKmztdEIo2/uLo3u4ud
mLPLk88liqrJdzstXWlS2onqNCEgSSwm6BDCtau0QgBs+qh7zLCdOHvsmm335EOcMRxjPCTFW+nv
WycXD0N49/fMntMEI/az0KdDaxLg3fy4P84hXWjGIai7bIcrLvCrZk15wWv0cJHTqc2kB0kGMiCZ
i3z0byZJ2B4VDf5WQZn/U0Old/g45tE3dvPCc81f9DR4/fFc3+jmH891rDrtOGmY7/THTZ5EK186
SFX1noTtrKxGJ41KUpLFj2113BvTuArqVTzXJvvD3w9yLtT6+Rwne9tEUQo+OOcl+giUiEl5EdUV
qw3X7d8DnQ20fo50ciM0AWXgzsRHMiNuUJh2+nS1Jjv5LLCDGBpKJ0g443UUp+2miyCIDJiVHwJx
tFuzWP/9NOciWTp1aJ+pgJPBR/9eFpHmI+Mkq4DipQ07XKWk0HUPHV3Yv8c5O72c1LIqqwaCUScb
uwwEPY9LUJ8MQhUG7DNEEbhMF13uzh/SmOpisaXMWpOnH3JAbFOmfL5rJJgMr0D21nQQqPqF6ug2
gMhQeqGkmxxT76KD7bnrD6VN6ds5QlG0kxg6VKHbaxNeBUSFOBLic0TfbrZQk6Kvix3/c1P6c7CT
HW0JoWJ1EpGFBhyI3k20oWmGmshFGddznTJ4Bcib4c0rY5Ny8vHgFyhZU+FBBySwIzdE27uiE6Xi
MP9Bs7UzDK8o92q+koEXA64A+XBh+ZwDsvAIpmJIBoeXpJ9cgH2tlYWkUCKoJ+s6FjonTPNtruHe
YwBjVqUc9iW9mRYkXSh7iBQ5gax4xylBF4CboZo6Vwz+tSLE3o7uEgbovoScdp4vUsxayHmHY/rk
9+26MSePRoRj+eZiVI82AHe3KaVFULtTUuxlmFy2rHQPvg6BVTFvjCJZtf5NEIzXPvrENXG2YMSw
AS+dG2c/94/y8kk+pIRVLeDSEM0eKaxrIsgWcTLp5mJcdTbz+lnIPtlBshnUAV7MmKujoRmGb+B4
0FofQDK1q6AS7PuMGUXFxMP5bRkCskxRDVL60guOgpcVkUe/Wm+Rd0Q9XY6MJ78U3KHU7WMB6VWc
tVdz2lnWjTqSZyE2YvGfwxfIkbZO0e5q8wjx8G4RgJZpLGycdeoYE9hCcfjqxQi4+yXcAlXqk1vI
wspVxdMc7AJrHGeK38cg7pt+Og1SfN876iZeoRy7wKRiJ1m2tPA3FvAvmoGIt9+gHjGpVPbdoVsm
L0W4V1HP+YfETDkhT48RrN3uxwftvdb2g7oCSusft9QjZNRrWGbv0YOuzAjN9CG5DkiA3uvDtKUA
vDrOUNd96CApcnuTbY09CesoQHa01ZtwYcEzu46u1BuAQ47qSVuENNYUDB3/JX0ADrmRAKaCrF0i
iYLNnjOt0hkpiqiD8yR5UN2RV0GNfpFS9HaqrU4rxJFbu39GkUNZAtPCmNYB8+eNLgw2DwUP27pS
NvUCvJeNnsC+cN4cZWMtZdu3c/CEruV0T82qdlVbXjxEiwag2It4e1wWTuCAGtxnNmxzh+KhXYF9
WoQr6bNYzk6zqELJtmK329gNt9g/uMZauAeWPNnxc7L37XLxlW8tl4E+lEPnifa/evMPXpIzefxd
K9WN1+KHb4sr60W4114A/LrGv+MVjP4FmxespHGjrH3PZ44XqJJ0DghTqhg2DLbRfqlWmb1PHrqr
0LPc4sP0+m1oqytM3dbI4mBe4PRPSEYDzS8eELKjcGXLdnTHP6ojL/JFwFHrUi/YtM8TdKdy3fHI
qPOBuV2Oz+J19ZWvRbe9/tI9w9Xpjy2OzuhIC3yfl5VrLpWFZofLammty9V4iJ6mF/M2vet5mfgO
nfMlL+PqV9KdsqZT7Jb3jSO4BRDW1kbVahNuJ++4n6OfwyydpToIVDnWcvIahwoAg8nbwqFSZHdr
RE4qO3/UwIS3ju91S5R/Ydq6vde5W9kuHMOtvWxGhtrFrlqEV8KC3pLmWv/Q3u8Px+UdObxL/O2l
GASXHr3txDHWrXMhLDiNkk833smN2avKhG1BoeyBQjWFTVzvmw4nHJ5YAKgQSurW5pxmrYxsUetu
24PV9kJIjghCtF6Q09JxFYC4haubntE5BpoxKQJ6XiwvIhi6TCA1ZX2ZkCcJt5j4EGGJ+qLQPSrc
k7WQj5AB7Ez2wnxVhYsJpOvOL1eqdZUgbHn0NNFLs+sIX3ndpOpzNdHnprxT+ktwt2BiBlAtXEaa
q4OU0JZMF9gN5G5Mr1ZX9PVgq/K03bChDtlqG9KAvyfwP13H7wk0FFXWZEUy/6Pn3sVxKkpcXtfH
9q4xX0u4ff2EndvweBw/5CiyU2Nn5J0Na9TPndJ46sd0UWibeLgrUNcVUGFbKuI1x7CaOkm3Q2uh
LFd9sZbb5SDcFMFhANJgLiphNcyFqVsDdJW+CfV9Vj0E2jrQ4NOsdGSblLUVfbTCFiu0v99RO80R
5nece4q6qeJaqn7PwY8cIa0EoZyqSN+PTkNHaFPcKK7wZLxrT9Fruayuxato29ybXwq0iE3/KHvD
XeTlMDfspeFMG+EweIqTecgdcVoBWzjeZrf0twBZx+4RRRr2vvEiZA5p4ozzFtnzYNbQJFxeSDL+
Uw2a30SXJQmkGm+jn5pZVTkym3EzZvfpLBEiO9rik3rqztoUm0tDncYL81AYLdH5pyOrS/rJLY4z
TFxKzdHfF+a6yCU7c+sDanbGtFWzXVC8cJRllg1xzUIZHL3BnaqtivQS/IDixJmr9edznGQYRpg0
imII6t4ylm3qiepiIvGsXEFG+GEVWmho7RB8wn1jmV5Pd3EEcd1RBDfsF4ExMz6092SRZI442KLu
iEgPVUu1WYT/htSpKg/6MTKYmWSL2gw/EFsXdQh846h2GRQUYweKCNgHLNsQazEdsUWKymGDgK/J
BRshobF3pnCh9sDFFy0s/d4FHUATo5FWlr7IcWiCoTV42W2OXYq8MVWvMtxQ8AAWdamHDkKb4EHh
ZNwvaJPdlwfjnROl/mzwrsOOvnfoQ5Qf3II+xwZuQoqNxmQKtp5DO3ZxTBp309uM7P8McAs0QcCj
ZeGGiRe9S0Bv0QrkDQXElJy2Wga+O3GISw4KfGLkAXanbjy5COMN97DAU20xHtdTtY71rVBcTfGi
y+ZRIuLZ1sWREMHNggta9qpLSB15jsB/JvL/u97gfdLmRCvv+/d/bFJF6RJqRinfEJqh+dCMe4mN
JcBTABaL9l/zhNNTPN4P2VaFCVrDtihXwvBKg1cSPYjDtbjn1Mc/Cgjc3wfId7HzP89m6ew9A1sl
5fuA+fFsehtPUh7pOmA+FCcyfGNSfZEEym1WoINSBzs4wYsB7M006NdFzLYoxHdBl490XeBrHKN4
rXfKv8gP76wWKlgTL1vtE/mwdVrmd+Esc2N2O50/1k04OrZB5lk5mjMhFoWijr5Em7iTPnuq6ly6
KMOpzU0BBvjv1zy3403AsFR8ZwMC+SQhNLQw8mXafdcwb7P4IbZcxLpaObQjCCd/D2VeGOsUXSF3
QSR1pl7tB3bDLO4mRunyCNzHj7Cyvs97JOnEaF3wADVsCIEZyoETlp3baZ9T0LuxrC1myyv63iax
1jRQkIP1Jj2MbOEBnF/bgCxr4Z9Z9CjFf4V5FRSDE0ufEY60QCPeiiF3KktztApQYC8AJar2STd4
LSHwTNs69ghCokvmW3cUCW0UMJNQ2UpD5x7BHMb10jjG2Gsi4NdwEHe0egJvrsXLR30bRp91oblx
gk93oyNqZNwF44A3lXSVpIgYVSS8GYbNqP51uevDkxiyAQYTxedSdduGU8sCykAMYRQPIEbHrFyk
H1n9qonxWk7URcOs/P1Jzm1AGhwkbopEleU/JRZENWGxSnl6/5jaonNNSuber9epQ5nT1u2d/RI4
on3Xw2xRL/UO5zP8ZH9JEkrg2FQCIgX5wu//2F8yWuCSOk7xvXp1RMRqZ9n97W3n+NfhPoOTI9v/
/n7XM+kalX/a+DJWuQq1/9/jmX1wxDMx8vd4lbHM8bJKw61ZuH+PclrN4USDNiybzCZ5N8P8HsUq
BF0d+qrbp9MVyZ8uvx5LTyyvkvKmm+7/Hus/6KnTwU4C4XDMfd/Kk/R+e3W8uZZsybbJwry9vjja
d18X3uw/xf3v0ejFkPHyuahSn7zaOEiGX4pzHNJ7oYOGngN1/ZtJ9/d7feNG/7M0fox0cijBMbb8
2gq1vfSsPgIEf26osOIvsSygDKH5eBtsO5Kqg7Zrb4d3zojgdbyStiL8uofuXn8sX2t6c6GNCjVa
NsZ+eOcn8i39Tr7Xe5srVgns9kW9Sx7HnbzNHi0ymjc0ffj/XnUyDuB7E3lHeQFZa/qsSCI/Mzik
DfvcQdnvUbhjycp7c4/i1aE4BO8FRxHC2sgT3KLEB28pVO32fbiEuTlt6Zx8gtPCd6Zmkl7pRQYU
ZXAXkPtsEmVXtC+lWOdiTu4DCeYCXxoc7cnmhERTQV0os3viEDiJ6QaJa1e4ghxpW5dWscy6Of3a
jEGbQQPMo+gn60opTH+UojS9h+G1GVlZyBE5jRfeYlbpKBdOvP+UeucpxKoXrguQVUrLJ2+WK9MQ
GYjH7gPzGRGpCcroayw9pnBepHVfXNW+LUeLVpAuDXzm9mNgVZE4ZQ1F/w/RJffzpJOH+L515GWx
I/Rz8n0N01N3lWW9yBE39CBHSv2FgdUzQdavgdXf+1bK2lDpgzChTlXt+sfZ8G/drKcF5n8LDe/o
m+DWWEi2foNJ4CZY6+5xMW2rdw3wto1YsG4HTnmtr+q1MnKBLjlAVde/DTfFQXDjp6a3q8Xf+186
k7vR7CAvxUYOPot28sR+roZaKmChTJupMV5pvQfp42yUU4vb0VpVwI4lpwqozG+t9rWMrsvp9sIj
nJs0+C3gZgFkzroTvyctTuSQEjaLsvS6BcqrC8qN3Irk7w56X86lj8TNd2YXKCxJzEBIvqhY/x4Q
SxtJTQpSHuTaiCcQYfpK/gkwKD/8x+E93lb/+lsAlqFvm6/Dtf86bqK9eYWx3sPMOKaWdINj2XP8
5l9RVf8SZ0dKGxlOfETHt6azu9wuHwcIKQgRvExr+pjp51FyIC9wVGbtXKuk2kpBRSYjQIvrn37n
U85JkB+N1s02vVLX02N9U76Ud8UDAnvULLG6/lCxP3jOdMguKDk7lUD1HAV1mxB2VqW+z96H2xix
gOfyPtjV97ObLEVop3rt9sZjd1U9SFfZYWYu33F0kq1w0lIVHG+lm78/57lbmYYVxsyqydSaJ1+z
jSRxEJTY2h/NlYZSYUNBFlrdivpzqaz/Huv8l/wx2Ml5lraJlEtpY+3L6VqTbuhcY5KwpUsYFo9i
0Nqi+EGd/MKg504XHPOo6aga/eNTRs5Ug17sYy7ncYPSI1VczpW1vxLX43Xl8U2c+gkeb+b8+/8b
97TNozRGYgYZM6sbzzl2eGpN4gJQG/8HxIaDtYiUvU499SqqvbQ5CPlNozw34iqcLsDezh4aiqlg
PMnRQSJzsoGEtAto46kz+3vTwprPLQ/RQNUKXU2VPD147IojRYDQkaZlrq81qgKUn/ILaeN/OrXz
/QIvFT7t3DHn9Pi9j1Uh85VEr8S9Tt06Q4s3muwQAc1j0AHNitAa9xT0lI7jQ2ReHQfRDkdY79E7
fc2hcf/+Ot+HxunVSveL9il+aob1nw5YqUUtXj/KPkRga7S7mZq9OPp2hbwFEp26o8ztE1dk904L
M3Zzc4fhNAbbAZqb7QIYUKWgxurMHQwA1VBtgxUV175eSJqnCU4Zb5HjScuFZi7gzVbTru/XoNig
HeTDnT48dc27enw4As8Wb3QwoJSbZSeIaN+43WgXtzLyzV9kgxaKZwjDTwgR2jUaD74TPkyCLR2X
aCkOpkt5VLXIGT1T9MbxNmuuqY1K0bYedla7wtni74n7jjn+mriTG2jOEww+THyNZGlrB2/FrliX
+3g7XnUZIgKe2VJr2rOEhNmVzSbyzDf5ATvMK8WFVbrUbwyvdCdhJ71m28rT76CCAc22dx3tEtGu
rqpl80r1RrK7K+60d/EpfO2fjlck3f22+KTAiP4xdRqS3eZTfedfxCfYN8eH8PPSefUfFZl5xbJE
6EAbdPSxIvy9YluMF/VMLeNrCCR2oN2PzHdWzWpC1212iAMCo0UnbAxll2s0aAoKWOO/kb7VcN8N
H/kk2s34oaGjIaI7QhckMZ+V4U0ytmpQ8D0fp2FtsnpM/TYwrmPpHYsGW063hvL090f7j3jP94uY
lDCxxAW/dhphRUgzWXET9Tig2+FNt1Y946nbJu/WvuDOwZvi6Baloy2zvTU4/dqs6N6gTbFGCXd4
iY6X2hTnbnSMcP/vcU7WUBcFQhJLY7oTv6jbhoXdvslfSPNAoEKf5w1kNw3NDwHt69BfUll/Cf8h
rFM9j7faS/uFZvLt+NbdGO8kMtW7/KLfyy/TvnwWXqfD+KyBD0Ck4M34il4Q+oheOoqFH+N9c4he
sk90o7m3/5nP6C4Ob82hujXv5bvizbjvDzOyCHrQk/Ty9/QzxWdCmB8vfHramGGoYWoG1E2SXNyx
n4O3mv/Nn8r3+WcikOG5/eoQ4u4+gkfxlqAlfM3fi2f/VWEaMgx3vsJn4QlB1mv1sz10N5g6hR/i
AzlgzeRlaIRbqLrENg36I+obFONRkn+hNRpQqoETFdjZk/ySvWfvqA6DWZQcGTWy2+Qpe9LRIH8q
3qFpLurn9kO+HyBHveF1OX1Vb+Zz/G96E75wXrzu78x38X18L6g8XSuP1iP97P5OevSfJ/TZ/SeU
QuR3VFsQU0G1BeEA8X2uKX2Gr7NiOr87XghFz93ssOOpQwIREXGn+L09q5JeTTWwjJDUphqa0qLN
HMhbYnKBNymfWbAQHeaoF1CPbHzfsD8qMhDD4hxrJuEAMkT5MEoK7ctsHd82d7Ppffuvq3ZB5e6L
V7Tik4PhTmh57y8G/2dW0a+nOClqRL2s4q9Iu8M8gMdx5256bX+WboIlC+3YS67V58I1mQIUCosE
DeRnJ0AVX7eiULL67L5xZecVCoRLuGSjEHThPPhOzk/ulF8DnXzIMIkGmAjoNqbZXh1lt8n8Zdcl
3oDiTa/Fi6inBwhs4mjq9gTiqacHWN1Dv2CZI5bdwzmeCcXTUvY/Q/zG6R5kumIfgSOTJAnmXa26
x+S5hJvR93Z8VBGXObTTXcE1RQaIpzv9T9RXR6TOq0ZfdyNxviaukLbqzPBQWMmy1FpkfVaV/9CU
G3D9tDhuJsrxYX+YkMQ1sD0yBXk7WP3OGDC5Um/ytPKq9K3UXy+cJmdyQGaLGroJS0WHyPt72cvZ
NJiBwGehPLh+JgdjJdyb62wrQW2iDwfg+0JFcv4b//N9GJITW5troScB5FFL63wUoXehNVeiGx8j
mKuUy9nA/JtDGaNxVC0vvOaZPcfb0YYl7aMsaZ1cElUzyF1VU8JrXNXBNsDueDuZdX6ppKOcyYFg
S1G60zRNgrVxss7lo5FmceLXexVZ7voByoImfmnRQ6XQ9C/oSzkYYxIxF+YnvmJ6vZajg0BbS5VZ
sBpuVeVibEDSmspnr3qKCoIqSlyVjuAYA2C+KuhAjXQ/WvTbjhWNd8OZ/6mswStqnIfkaJ3kDwO4
0AtT+J29nXw4PpgpWpZGE4lg5vdSyQX0MMShhC1HTUV0ZKe0BfqkFhVtYA2udt0CYBCuZxiDtBjc
8IZo1qWOWGIEEezjvWVXO2mRo3fXuFt8iyhvEhE8m8v4VnsePWnRPlZraYGKN5YyHEfxrc+P8y/k
b4TNS8haa5hQH3hBZGs8o/kt5Tlb+4eONTs/AxRq+/X6HpKTQxuPMgJa9ysozo5xNaNhrCu41K50
sK4GVL8XAiARLHV7F+3728FLbwbPWDbeuABA5Q3e/OvZY+O1bu22nFU9gJt+UXiYCzjjglYmv945
nYOLAOUKk38mJ6EsDCqIaiGaCIw//zw5AI2A5uAF7XDxrcf1sD9uj1vpfzg7j924kXYNXxEB5rBl
6txSK0sbQpE5Z179eajVb9kYAQeDwRhjW+xAVn31Rk90xWOE4KPjMWucyEsusVuQmWaeSfU6tYfk
17XxX3gjligJmk2lPNMw1k3hf7YeIaN1vtUmgojES4a9N2g+V7HauFEEvszxHs1BRPBuff/f984/
HnntO/+J0zEBLd/Q2f9ctm3MKSoEOpnZW1dF7fKCAZ2QXxRnCh7qofllVVNWoOHnrQrCQ8CTvlIu
35vRHxecM12okM6WXwTCvPev0bP6pa4iBPlhuiVJA/SDQAfml+h1+jKfgvdUsBuex9f8ub9dPtfJ
BCmb8AFGkvy2Fq1rzc8XZ7HUIpjgAIsw5M8vgbUjNPogJ6Pc2FCMYr23rV2+8GKALl7nq+lrzh1x
drW7//4S/vXlr2s8igPWwDWx/M/rLhVu9yhjqVduS/tOcOINzg/y6jJH+A1Z/MdbxNpCHA+CW3S+
2o/T+VQEQaSwDK6J8HRtrGSippINQthWSRRFtye7IVQ/tXRYcyzhYXfEK//ydsUfL4KFChwKB6tu
qcBR5Kj++X5pTokjTKw0gX+vV8FJ3rM+HBoX5VRvf6S2zn8upvNw0Gz0frc0W30vIhCf9F8ZNibU
t7s7mkxIZky99d/ca53WKVx/IT5Qst8on3ECtz+V+4LjaOYm3+TQbmDhWSkDlHbahj5SZ7ohC5OV
RH4S/dldULyQGrSvbBYGSuyO2MU92R3OITsSFi/uTf4BQ0IuVti/fCo/9vv1QyFGiAwyDYJJ/2sj
lFMrkDIc1nd4rC7lq7k37Na++wQ9DG47ItC4rrb75Zo/77y/LvpjT8TuPxChKpCud7u8h8UmfIjJ
vdzTHcZa3s7gmPYs0tWxiiSmzCfhQ2d2Os5fJqTtXV4d1K9Co9ePJrBtP9viF42N3EoFSsEnNtTq
g2BR1Cj1i4CYqrUHqlQfwQqyD4J5SkKuCKhxki9xV7wpB7p7yhvhaY4d3vv6t5vn5aZ9CrbTTV+d
ui/dWpNh8rtlcchTpe8okNya1DrB6xYvE0lmZZ33VnVjtu0e+P1QdRbBkxtX+Rpe1WP8HuK3I9X1
KnWHT5prOIduEF2P8nGkhujCYTF3wUYfy1sw/dZA0ffbhPW9E//PCvPX5/0DGpUjeKCKyGXK1hyr
flLDU0+m/153XvJLkLjyndjs5viI2bBCr/VZ/HLC+Tnrf18fcACU0MLkpn7PSP+z/JplmidBKKOi
PANjtScT8kKz5Sdza0x76xcQCcLsH9Mdy80aIC2Sr8cK9+eTbkxTZ+lC1p8GTt1qvmmabC+gDRKQ
DsmAECawxOQWNKFlYOOJBuleKQ6R7HScEiJJpgEU1iakFW4clM283I/1R6xqDu1m4FEEjupZbKPr
OBlT6gh54gD3uTjzN0orb1KJvjm0Rng1ze6mNEa3HoXNhAY+mCmjDS75pB0JcaIgOndkdJpItVX0
j6lG+2ctcOczqOjEKpCtZQ31oZEw0eJX6+SHfklfm6OurfUEzAWZYmvIF7rY4zkwibVdWhoEYjds
vxZpOVBa7AhF443lR1q/L7hU5gK/K1HOe5mfh7HFzanqU/kbcQCp3IKoyRQWRUNxRj7gjIiaNb3f
KN2TjoYzGGfXMD57NfXwxbimsk9Laga4DrlhzJfntoHGmEVHb+JtHdY0ol1nE9V1Kf5bWh4XSdxH
weDV5WecSJ6i0di2asViOFy85/6koUwZTbtuCD6diBsjNLdmDAkWCDIpOS8YwqwiciONhkBRd6vs
phJOZf9pkv6batTGCY+tLG0Ng3qmeXJboXbbSYFWHF86tzGUA8kuNw2w6lh/1uVGwGGJe4raUoCM
haWcaOIokLc66wpl0rZA92tM+KyePE0thJjaeMp4O8mj3X81ZC2Iw1UfvneGP8iWkwiXRqeqSx8I
HdM5591GCQKbdL2KXyluMpIniFNnLLfYjR3BfNWMNYC+I2al94uRNoi7rn7IkHE3RyzRNJ0yGg0I
xMRrFTIpIhK4J55nLKRNHWQbE21sQR7NlFZ2RcFfSP+OHilenAUkZGpeuumKCyUj03HgQJqNHKY0
fiFNZETlr2hQvWhB2BX48xT59QAymLSHYABHRYOULYUTJRRXtg8dPVZR0FD6NzixLmyUxVezbZiQ
eRslbislOznajemDTu+n1L0kmUp/CGKcEDlyQsFEN3hN8WqZJ7N5lrUricce0BMLQXiSrRzN303N
yUQcW683hY0hWA+dQOK6Y8yfatkRKxwRxcUNtMgCiahoP4PI7inMDrlZRiD+LnkQ+89MKJ1EeYjz
czuF15bC+tLP0oOQR16WslbzQBMjvlGQ/CcCW3cLh5ZsQvHJVoGwWtSJZATY8fSm8jw0LkDBxNMy
lpQ8Pow6K1V9yGlenHjTCJ23nbGdpoP0lM4eYjGpt5XexmhO4kZMSDnq5avqsmjuYB1nwnsey9Gl
x0ykKWiic8zuhn3IF9d5OBGoMV8r0zOnSNzV8jTCQ2Muo6vYzh8Mgmcn7hqI3jAnHdSpun0iuxZF
qZ3TiO54Mha3ueUxMdhRLH80vYGyX44fuxCnhuDX2+WW5rWGrUhxMD3QwmdFr1jE8wBQEHwTSbcd
lXdJ9iDIrdvxuYvQ1AKZr0a/G5eXZD2jjgW1SKS+Da+mXmBcnw7dWHhj/tRWu8AS7EksHFJAXWhl
e1hu5RaMgsZljnIUR5kW3Km2OPpwjKVdRgUrXNIhC660wB+jkSTaXS/KrjKJ3iDJxLMBH1f6LiHX
K0hMKKRtCYA5gDUq+ovOIjigyIsfuvFJEtlns6Mhf6JYdaKoACL/MlSkVPWOFUOtbqYGtXeW7QS2
62aiXflmCB9ypPjqQIV7U/qJ9bGQ+RNaylHKX0JrdKku9cOsoMsS2If+Unl4S9OAMwqoY5Jv8rFx
o7690k0H1PBiCW/mMpwnFK0LBZtWyP0o8rWzjjfkLAANtySw80ApbHNLJJ+DctihlWKrEOlaf0kJ
njJycrf5k0mZO2Z16BuqBbNdNBVns6hQANd+3eBCmEYnz0MPusAXjFOfPyyzgY69hNEq82c9Vc9d
/1QMEpHV71NV+m197plzZNbSuMFTtRtEbZePhl2NiHrT8SrigwR/swM58Gs2PoIHvDHeZgZq5+GF
XVqp8UUMDxlVGUNwKGhLNvTGaY2RjYCTbDhtImrvMrKi6mBLvJLda+RX81GYiPFCkLARowpzVkka
xRx8RHPnBjFpo8SN0ei5PIbG9ribqCECQ6BszvSCeDqUxJYowi03DMPEo1g86/HbnL5opluhFNSX
2054ACA1dFaB8rosHubhExwPXqja1EVtW9MuFkIvrljGE8E1pntB9Y2IsohQd0ee6bp5CujRWKar
WKnZYnbjzMSGK89gkgtCFLqTI5S6o86AghJGkoz+W9bUmFKg4mmst3J1xGdQqw8cKLl7AY5YjZT2
KINN63O99iODAZ51fqQuXNT8Ho3DRq52AneX1WWOJL1k5acy39cfTa9QebqftOdQlNzgwyyOCdNq
nj/pGmGLRIghk8MJahMI6Y980BrMVJBafiMdkfL34IhaEF2V83ZQ5a3c8OR2IBoBqc+t7Bb4hpoW
u4iZuGbyPGZPY35afz8e8fpjluslbg/1RkwCRw06L4/YXtkQtISq2VbbTx60tqcrQDYS7EV6ZjcY
DUQLtz2xXMpZ4eNupsAm2tZOMB1Mw4PwIjEkGcop5QFJLJ0tQDpRQ9USRbosHZ266CyFy5weo/Qc
KC+NQNwMkoiFnm+z8RiNqvqTz6oe31vAdt0UL8F8Va3p/8Wmix7Akt0a1Wcqbmr1ahKbE2l3/Vg4
vQWii7Une1B7bpPgQJqYU8/vUkS3Fsvc7I7snUO/qxG3SoxFY47XUH4ilcMtjfgRJEapfXGMN8Yy
HJoOpI2jnOSTlcgqk7ZXEgtAM0xuWGl2DD07W+jgSvlusHyCzgv1WWS0K/TbWam8oDgqLcmYyXvU
me7c78qF/UxXTqJC8Mzor/OdRurHIN2mYeQN8DEDY6Tef0lsHKonwkMqN6MG9Uo725BBRbKfyRLa
ye5paZiDdlMmsRVFrHpffJhKdZMjKzLul3Y5djRH6JiZJNzrLUcW4pX1cXAXavVSjf4iTXXF9pQq
5rE3rzom33HwKq31Rk2ye4QKqULz2Krha68TRPehOjAwkI5vwVE2txZHFhOyFJHaxUzkrTVu0ekK
LGtZ8lkNmkM0iECzWiMbD0GhXCqZmcNo3NF46/rGDUWSNJlvWM4rlMBqlTiNAa6ccrxdUw8ppU8t
607J1K0JMagpGPDk3SDM710beta0vCYWTrYGsJBjW9rPJ7AlJ6/yfW+Gbp8+qLmAHvxd0i8KNHaz
vKUdu4ESumPwEkyAWaroCsyOfRqibVqPW5tGmKlQnymc77aC/jSLER5S+B4x8tLYm/vBoRPe1dv+
LE3mrZiMu6KQ6LWcCVK8GAH63TjciyXJM7GTVq+SdZd3T0mBYdljDjmGCfHrbPCtoXtoYZzSqE5K
PZM0zTVQ36TVQJLMcpRY3+ZDTPtJKZ5HQTqrVrEbrWFyqgDVWp7vVPGrGz+ZE3UOCY1x6QxHZ2ox
2HLIqONwanqyVh/SobjWia5m96XRqG0+YuNrDliD50dJac9tDpMf5c9yr7kFpQYyRcZDvO35SU18
Hic2lEqw47w+CP1b1Sl2YNEMLm96Bok64nc03Y5y0x05PBHp4WkjnHlxVyWUw1PpPUAxm4S0dY4o
QBtR31sddeOjouxCVB4LEdUYDeDkAmDh0aR9ZZVU1uLOGG7WBS5Cby/nCPLjweuqV61n9TBYrEX0
ekv5kcHHaMSsCf1nyqJviKeZfSaOq60Q79v1ViN3gFgsQkA7kGgzOkp1cZsQl6nkjZvA247grMK9
GPJ0kyiYKfcBdd2dpPllS55x6xND9n33V8ZrzeOuBkehTP1RFQ+xKFPE8GQyqHH5bLlv5yN9DzlN
FlPuheG5ZVKuq+aD3Cu/JJSvfReCgeTbT3JiT+I0ku39UhRPgfmZKp9zsNXFa+IHicGmDL5/yWnV
Lc11P8AhMtFjIVVEDE6U3Q92mWJFwRWYMowZ425Yv6PwiSROB5ZpXTpyfV9GbMCVci12/V6lNkk6
NYq1jYZmk2ChyIUXo8alp4ynChVhSFU7DbsZNlc5QkkM0NnFX7p8n6+6Mu1qXURj2DBBpE5EFBgI
WwfgbHVVytExTHM7SR7ajtUOJ1p01+ov1upE1IluFGJv3Qk1ulB6JL+d+lYD5tATKrTXMZ6AJr3M
y7KtI/JxEcS01jbLHqoppVKmvh/uRRWvJBSBJPWOIV0xf6TDkzQQGkXExcyIouEbXC/AZ4RGprbF
6KylD0yrw3xJyndZZTwhg1dk/F7pWkCfgYTTXtikPDRhxB5M0UTqk4yY5ZJvDfzPFC1C9a6g9Vhn
nbirmV7wztcckEs3D5ZNONAjIt/LAdR0/xWoAUFNjBDFMy1RTkEaVMOQIOIGWlDsGORpysyDRuRP
44iXuvwNPfsHUUuujMWtSHAndPEP2oUo7GaRamBb7gdiVbAQqx8pkKJ00e0v9B2/wcQ/YFNgQeIZ
VlEyQAoar5+OPlGrI6tQuxKdcHOc+OfUnxU3hdwoOBDdEIf4Cyb5NzvABYlr48LwjySU/onetBUI
UqVzQcMO9vG+dp9Ln4PcL7zwT1BqfV86b4qwXYQreBN+wMHCklbhWPbl3eIvLgWDALQIF1wowF/e
j/Q3+0De3Qp8gTsT6fITaC9MKjbNjCtVLuHMfoFQ6b3zVj0rRk/vF3D1XxfD10V54qrqRs/756cn
xjK0dc7FnnD0v/LO7N2jsBH2zf/DtUg5IVmZuiXrkEfmDxTXSDRhzju+p5y+Ott4kh1CMn3rCcmI
uwPPUslFxYvXOZf/fov/YPQZl1Z1nUV5hoGD6s+3SJoURcBdMSA53AbiPi454j0VzLN9exRNMi2k
dKM12xJ3skS0LZhF3AeunrY78gTc2HIJqAHV8CuztXUOonq8HeMvMcqcNM6cemMtlL30bGMDnfU0
vas10B8MjBrdB+XdY5uKtmLeCgaj5vQ4qh/WJVDJVcPDqBgM00bmL0TBFIqM3PUu7jDXUGMskXU3
V7tCVLYL+pesWuyp3xn5lTASXLNlXPnvT+mvnmjLMojTJcpUU2TiVX4a6Qa+MVHFTnxWknt42ObS
Z7e6cpnbFxU/aZ26angbtC84uvJYd1XlUQhARrXrHCd1d0/zGgYvg5os9axxukBQG30mTW+vHWt1
fytoNMFqjwZrcJ/PaykhoUBaed+xt2bhbT59JuX9L+/oH7c278gUDUkhrBPC7M/vfU4TbjmzRsTc
bqTcn3JOI9Jb3dzL7X0sn0LpJGqHWT0k1aXTt728JYdvMreSfJ/0nxLdTtV9XL101qNFng2qpTx/
SbTnVLlOu0cyw+d6QjL6SKPgf7/unyvNCn9DtIkooEWyL61vAdf/wN9t1KpNrnWrfWT2rkLvnWMm
0uCP/76M8mNj+L7M6piEzsXqYMo/HgugER2rWpkel5pOeXl0E0N6l2ea0gbtIUGywoh7nYI3iQV4
g/bSC5RQM3KzfXltFG6IZyZX99zUlEEsdh/N29Sg22uJnTIcH+boJV7yr1A1bH1INsuwE2ULO6jg
VCNYb/ca6L8lzn6vID95CwVDFxA/pQ/ST3o6pZlILWejPYlze5b75K1Au9eUtZcgnZ9XkDZXUj8B
2ExaHeCCGQoQShUvUUEMZ4NuxNrUYItp3W1HZeSZjODVONsZ87SpsqMl3tJuThBMvRkzdlOS9oaT
ydku71Uvkp+Fed6KwPs5px95rjcI2C2wEJRyauUnNSWi4pnz7Sz5HXtiUTiqRBCDoBEP/m7sETpK
8w1DRN0/M+uupQmtb2aUhaWgJBZphhQuKcOdZj5li/DSxwKh4dFWCytPRv5ZZ7Kr1jstwY9DPdbC
ALYU4tEKMSz2Ryt9L+fcDWlDYmxxlByLNglzTL0vsvimyL+IdP5J2bFJikiDMNoRX/Dnsxf0mZL1
LLoIZqqd+u1CG8jWoJiN8If/vpERwPLD/vre/+diP/YwmRj8RZ/hq4SrJNiQItGbt0FxILQlGTeM
hsRslI68xRstojtJ92qLOGQp7Tn35uKajyR8JPumpKXPOmjEzy3bwbqpjC1/ZDq28e1wB7eY8kxs
tadubVGjTxCu4LUG2XmN08cF6lc/1JQg+3LzblkEAHDvzAdw31tx3OaQSl9Gcj8uXqTf6HvQ1mJr
JVsO+AnnKNMlELtDLUAYhspg6pryUYixz+zjjq4WWwzvqRDOy+dSe1cGl5b5LWWIRenGnzjdpRl5
ada9mWBsNtzkJ8O4bIF9Xcftvo7PnCZ267Bf+vFnxq5GZRltjdopEH3hZtkyr86obOlcUJnIHXiX
uHcswGgPq5UYXE17KGo/eRPDbcxCPz4oAFzTwYxvzGCfzUAKNjU5TPNKBDAOsos6rTzSJrkAgVCx
6Vn79Bol+0hpz26pHUuggZFbW2URsNj0BYRix2o4kUUXJQd93lbyg5zspOwFFld7r45EFX0pd01E
1O9Of2xxCy9EbXDa3GqGF7poZCehsYGXi2Qjnxfx04ws+2NKNpZ8UHaDXxwxa9OXBwn0q6RJXHeQ
/7jxvqWa/7NSx0YSW33ca0d2ui2ZnHexQYhiJDZ8adX94Ctqy2yfbIb2XhPQLySO8Zz1DjBbWkKH
7XtWdrOgutdZ2qecgly6vlmF2H5JNVjo+cp70+vi29LIePnk96BDTMW9VCBJBouPReU2rho/mJ7H
idygkjJKiZVmIu1NNZ/bSd5HLNQZoQVm/BpaPrJrN0QgloRIly79tSm8rSe6lJ5RZSMJiJXB82Nk
pHM9EyNiW1+6/qGLH+Cv89J4fdH5YVw8F3pv1/ro6IAulpTvBYaoQig/Z23AoQd33ffu0Eqffdl7
Oon2WqK4lTTvakOzyYxSvB7sZttHD4q0T2cIl1j+0pfajSyNpXR5blrDnVPJGYzgTmsgCMb4TQHO
nlTurqi4y7AmFF35ywT0va/+9W1+O3MYTtF+/FCdVHK7iI3OmtV6wi3lDsg+wkNoX9eZT0qQ/8v+
+89FC98co6nIoUX/sWgtVlyboShjB6PE+rswF0UTH2b2W3Drt+P35/siSJWIvnWG08QfG33fJ2hq
E6TJIXnDk/DSLIZL9iEymnBG6ta+hBwNZXgrzbqvY5N4bc0WwrMkX7cN6RPVHihpLMiPal90TGfC
CE443ht1spnlz1CzXE3jaUXoDgvFfEC4kXwDa3kI5eskvaCGmA3FtcZLLG7U4qursd+2Xpvuq/GU
BruAWDV6gjMpc5sFKoOGomyiWH6zpiwEEOMDdWO/JqFpP4bDb42BrsvUqDEBrXKWPzeoPpgXbe7M
+KJn++SIkDcUdwiqjdZLgAxfCIJNd0V21zCvQO1UPvIjQduQKBLSN2vTtkvdbRneZuLNnHhiSojc
DoPMUmykgkJCPxz9ZN5IPMW1k7T3y4kI0/41vCYfUQAGvcPSxNjAbHRoVj/fKVa2GDTi6//eGvGA
/GOF0jn7KwYADwLWH6KtVmp6q87V+BLRzFzdHXiC5mrDIhVQs4QgRfMayVUAz0Uvxh+I6lHGgt3b
bFSLeW9OV4N6k4c0wmDVQnpKwEC6W9sm72Aeoo908eZ0iwspTLe4OYLFrlQX6ge0U+rciCbW0qms
fQ7HaG4t2gc78qh9c6UWn2sImWSXzi/Uds/FpjYONQ3IlIm1pzm9jQn+qT9S49Di0jEOZXVOy3P9
tQR7o74U9d2c3Q70k3U3onWeDbDqQ6k/Kc1JJ84jwDhyO3fH2DpPJCAFJ9UAwffk4JxX53ChDv0z
CK5JqCFKpdQPCiJugZIV2xD2ubTrhk2jPjSyazBTwceB+pInI9om+Z1PFtQrSUS5DX6PkqhrTuRd
1MuOP9hqhy5k8iCbaNdTnquj2oZhcThV7jitxWzZEoTh+vf5JGlVmz/bk8wHWsBeu0Pvo+eoDmzA
VrFte3cuYIqd5TvBf7wJ9ivCRd6h2z0XqreGcZjnQuYjvuED7ZU9bOkw+3wHRrcRug1dLEp9MotN
IJ2Cjjau+0DeFxYIrVeek/c221vxPQPuOO+CT6G8GrptoxNw5QfSDiGKmt52xq5GHgxqU1/Ra7Xe
Ga1Lx1aGs1ZibHJ6CR+aJ5IBPdrkzS5kh1cche1O9pgoVPSgj+t9Q0cc0pV8W0ZPBQdr5WLFN3m+
kRFkKMdmPrSvarotIScVGLntZJA/fGmEG0PghYmRozIvBqdY8MD1ECUEbWc3wj4Wt9J0UKtr9jNl
oHzTJtddaHYFuoDIkRt/smwV4/YXue/EOyTErRO78CGfLfqtk00W7VtjL6rbUDzm+pWc3mnxdVl5
GbRreZ/LWwW18B10fQTFLO4gRw16O+R9hy5HucWExehPQNkuh6dLDmWxs56V1JVC37RIPD8WlS+g
YE5c8UUBjXRig7vBndtXWT7FZKI3JzHbBtOpEH258CLxWoQ1wdTByfhQRj7RaGLAT7VVZduS/dc7
Gu6KzJnqnYuvTorPZXZq0A9LNvgrHS4r5wPQK1J8r+50dcOQy6F7JCxZuBHLvTi9t925YICL/DZi
QvUzlQ7Njcp9SYXjXfExo5BD58YmPV5L6nYCIEcVx24keYvpKwrFx6hdy61ReXqyWWtvHkXqZaVD
GO7TYdsCd6ibUT2rLG3lFvqXu3iIr8TknSM3gcMijETxpEfEpIXO3L1I7WMsP3Uw4tkdZHybv881
qMkNYW4C/srobZGvlfAgY8M0t5l4tvxEfV3aw6Be1eNWgkkUuoNKugVePR1dnc/Lk0Y/APdL74r+
3A3XikAP1b5qNyrweu3zowj8h+2Phv14Y8Z8lQ4T78xMKR30cJvP+7nyrfErtbyI5H/B9YXYRyiE
21LX1mOEzPiOhouzVGPzh6Tuke+0zdYVq+a0ZWF82bTv+cho/BJJF7XeFtZ1rDnwAdrkLfmmVhyV
SEKZhBmWqH3QbFvxmuCpekHqf9Qp2012o4kT99moqDa4muUjnQZM4VW8CzAHawcp2avsRcG+Kc5z
/rxId1b+kapeiORd9flFVGworWCbd/i5IlYMEqZo6ehpeiBem/we4k/dhKave9YaUbI1MvbSA6Y/
cfSy2qPpGxiHiCSx9YiIC8jnRPyEzT2onuuZcMd9Bq+K2sGCMWykEBAIIjwcHRGES4xNTE/iSqc1
8C4dj6VeXuLybtKfC/HV1NjMhY1U33ITtbrD5VLF54M0EVpYTqA7fbgr03OYehnprOhcP7LG1zM/
bl0p3eOFgfFAUGkRDmc8GeMr+yqZX/BzIQmAM/m4u0Y9C91Vnt7l+qlXXEk+oZxKdW8c/aE5m+GB
ubqIT0FyH5qBLcS7FKlBo9OD3pxIDY4VDxNriKGK9+I10WWUnaA7SPlbaV1G4bkuTv0MOdw9yhLh
UfUxIlcNilA51eG5Dna16Na5L6Ly7zx+UUDpQXDQNaF7mnTKO69gEZu9WvCV0TW3DDVi6RYGZjF0
Yo5V+UoGP+/x2VNcb74P2baM16fb1DZUTYfqFbKmMXiWIZXyC92D80MvHnvjSoh2Vs0kz2AW7SRA
xE64jbVPQ4dbGy1bMyv27JeZM8BQPZTysWtvpvY88ZAypENTtFem8Wpap5AUNjX0BMOt4TA5sqJh
EQkr2wRsWIvNcU4kpEXyq+SwRHuoIRZAS7mVqtcxuAvUraXddsNVbpChcxPjhLgYwLs5/JDXWpsx
uOJeWqejmD60rZz7s+TG7CzcKYS6zLZMFCvO4uDcxPSBvq4CzHSv8Eh1myTZVYhPWjv+COmMZ2jh
xCHvh8LtEGKzgocvauBL0UVDxLLToicj30uALTN12MYht96U1lfSLRyrgRaLnTmweV1lZQePZAUr
rz2ZmfI+OKAlFAc/yg7D6DHG9JU3Bdi3fjHA/7S/fg+e1CKpuso4Zv0Fg4PDdfMgqAUBI9XRerpK
Pu4esVLEzi67XgXh4Q6GaJOdRYT1lQvrvf2NMPkZ+vzXS/ihd+0afZH6gJew5tO8INixxevKe4b/
9QJn3v5y0Pnppvjrcj9G7UUpym4q9TWlprpL7vBSOImPpMnw4iNmGHe1sHjCCnOa/vDQOIdkJ/gY
aw/siHa16U7J5Vc251/j//9+Cz/wKUkdy1KekI2V6GA4CXX9QU3dkcgLvXLUp0Xe0yIIbvzrweNf
6C5IO05GKBesNOaP01g1LimxIy3GyRN9l1jJNG9wWE1s8xfG6lu2/Oe5DyOqomAI0TjgAcf+ecSp
iqRS1dhMj4Wq29b6DNPqIklEeMiXhihFrDslhIcgv8ToSzgO7apYvSseYWpszqIZrgsj/aQWA8hw
RAkM4c7hbNXE1LSJ9yKr8vzLa0Z199eBBdOHiEabdgUZTu/HFzMpTQpDsSyXeub5KF8DZS9Fh4ol
V0RTyZCqEsejX+QR4IehhFD7Vb6m71v1ZH3QBQR6/UzTseqhgKVwbHlrSJpViGxHsnQvKFdjeWPO
e1TsRWFT59Hcjv0VUAo+5HraN/3DgH9fSm6neKeOG9MNsaqlh0oDV73rOCN0bxr1l++Sk0Zk3JDq
1CMJUmzlVcSkxYzG8YOwZRQt9uKB+AT2qx6xrsOBcCCcts0+Vly42Cw5K6O9oJTgCWdhhw8PFKTE
2+aCQju/KkK/RhMUuKnprwAiJYe2hpBQxxDHfskk48fTEVrqv8+LP73FPKp89vRbwpYQ0AGp+uct
k1WUhGZ9EpwSEmiUFCWx0Uxbab4Nu9Ipc9DH4QVAQNIu6aBtF165WU9+wQKuqHc9JZU1u1wJ/Kf1
nT+lv1UNoAP8x+0hq3B4tFmr5MX+eIHV1KZppMXBMUuOeZvv9EzjRBFtxb6/CyrJawLBX4f+rH9b
CjoVi/Fc5Tj4ktaVy3DbNJJNxgwI+YNk3mdldGhF5jw9o9+F213lKDmO+sbIy/006cCpQr1ZyPVL
53ddI9hUu1VilT0tOGk0qhaZsEGdVZfdQaDfrlSD97YgL0OhZdYAhdZo0gWVjbrJH0ITDW/mWpV0
mEMSPqBiEfMITkL1bv6OXKhGL4DzyhGWczoeJyO5iXKwf1Gjz7N3sw6UPwF7TZ6QkGuJsSEe2Kk5
P3Zx4WWofkUIB0DVcEC0MBHNaYbXaebVWnitpki3xRbJH7NqxRw6igZR39kx0jec7V18yG5DQ1WY
orlDrXCHWKr5IK8tERzE7s1bnHA88xoWxmaXsKWu0eFDsWkRRcmuSL5jjAbZQDYlV3dlgGpwRJr8
0MGjTS8qwpGMIZoy6GZeNZPnEdlpgyarCq+CqdvNubkTtGGfLO3eQvU4OVrcbecWDqWnZStlViN7
zM/M0c2T5Fok5tM0rkxN3uWD/GgUbsARXNKaXcOkJaGZHonlMFfaqhPXNLQWCZ85bArmVJZClD1+
En9WgbjhM5+RimCm55RKOrjCNAhcQTDCCOrTiLkfF/V57sYbWntsqev/j7DzWnIU28L0EykCJ8wt
8kp5JIR0QyAHwsjg4ennoyZipk51R1dkdXamUsJstll7rd/ses92/yG6KIVo1G0Fm3Ei96cqqD4Y
G3L2HLaNvJANdNWflSVH8VQEAOzqB/eLcSshPDq1yvOvimVKVzj/c57/bUz8yZbrx8q3ecvGc6uJ
C0obkGnrcdQjtmR/N/IvRjrqXRNUCegBGwPM6zgQh5lxVAjTFcPS0fvfdBt7qCTKGOS50Vv6yhGd
qAhwDIYEE1meRoPnqPeeRZ9DnB4j9rzhkEyH/CVXOI/VCZnEZAjCmN1YhXqHv0iVYaCNSnmFLa2Y
TQ10VD5zoZx9QC/7QHcBUQ0+xQb3NO2LCktxTqWRuMgBMQEhqu38qCkDyGtgtFDiqOXDqz4X5Qju
wbMH6Bt017DI5q1HPllA7o4cwFBTYVh0y/VTHNWH/qZR7u17AXq/cYfvjTBO8VfbicFS/oyf6UTE
HOLCTZ4blatZA/ETVlSoWUpcZZLQ27h19GoHRTHRFfLcZoQi1aacyCPtUEtAhwblNtR/IFrTv3V9
hnJQFybXB8zCO5F52+0N4mby37Oz+s+gBQTP/5/8fuU0fys3qCkSsVAWn9s6m0XEvtFEwPtEGLKp
Ceavz7xtgdCOENsgxaGs8/ccn4yiOuJ+FhUDH8PzcoRHcbyGKcGDVZpVSmkkPMdUWZRhjq8ctr3D
CK7GsPnRj1k41a7+kVxeM+mXo0Lc+s9x8CW7vyqFVTBPvpN4kV2ALtxoj0QcfL+jBrE5qjPswEAg
/vfd/7q7f3RzfLJ0srXgi36JAf1297JftPpLaYKt3DvnMHDbeAyNpMJpuVkgOazf4OCyD9eEwSv7
SZOlq4+MPshfFJ+HTTOpceqUALci30s+DnsFuEW9YCwbQ6i8X9msmwE7gXc4jnmoArZtw/A7Zi+n
wo4x5u900q/YXExhq/T8GaXEupmzA0rDSVXaAd0p+hsL7t/HNVTbzr5CgQz3R+62aeqeLhqSvw0p
ffSpK6ngoitLaWfA4CN5y6TpzmV/IoILNXAsLLGYyMZNMcBF/Qv+kq4EyWRCgSkZQR6YF+Ly/f6R
WoQjljBJntmYkqX8PMjO56n9+MqJPXtlDGr/gN4RnhG1Kwxydl4PSknfRfl9DcqN6om9tU4C5jmm
/bTMMqSRhI0ke+9oGaeSWfUHT8POjEeljdT3mBRhJY3zOW4Lejb6Lth1V/MssLVJ+yLfP4knxUV9
z5upq537n51cLt3eD569FTJVr2vRt2WMFgmnklHvY7tWAI7Gdqcx6GIzmkfoIbSLEsuMHOrEUP7c
uf2NforCYRpNC1oGQAfyEJ/v5t0fbd4zMPfR0ABEqFP6/0zey/CIrzY2A4OcxOWHbJ+CigSOhgXy
8cgHP5t7oQF5GbX+tGQTThZOwjCF1a/926bsV9z/Z/eWoTujsC1o/PdHZFO+JEn1gzzckhrFB+4N
czXA7HXYtANYQPxOkrTMabYBsTDJxS4irCe9vbpK2Ep9umgYvkD1+GwyQsqz3x+SvlMVqAxT3x/0
Oyjw+INpH5ICGS0yCfSxtsqf4yeZB2jGFbjlQQLfMSdUNROn3YUPynFs39NdcnOLAQyfBRmX7zhd
ojPeYFsSkSAcI1HOyZk7g2j4OgO5BKgkE4WDUj+DYK0HVAGgwhugK/8m1YL28b+sfDLBKoKMEoIZ
0h+QMqHMtLSXa9SIEXAQBr01Fhwz9KV/8Z9RS8SgA6oKf4OVYF6SKXXxOfrJaw0eggl1eILo27D9
gaU1gPNr+rN6i2TQwJ09t+E4GF4xUJm/HtCRkGNo55h7/5JpAPY3NnuT90w3j+0gmm0mxw1B26A0
jdG1h3IEpEM+vTmkg0NjPiCXmZU58Ba6ubIKtnlk3H/IApnocM3bNZyNFTQsPDgKs7/RB9oGmszg
Ac+UL1p70H3++1fS67+2XJ8IWkZLCLQMf/9tMtUirIXfmfGGNrRiDdcZ0n4wz5MZ8Sssg8qd9aC2
+sJfNhh/etX92mBQifp/5/1je5c17kctkiLcUiL5bIzxd1vck7nPntTChTi3wylbip8YbSMzuvxN
wgADp7/c9h+DLEoCVShFmDPfEbJiQ3JtZOnMYI+iF8nBfTWSBp+Zvwv26kTfUqQcdZzCDIMFMqlI
3j6n4rBYtftkKqNN0jPHkPQGnUHPy6IwGo797XvCXD0lThmxkPAVjT6WdoyHFdD9UTxGWHyYnd9b
qBFHKKRbEBdoAnR6I92Rug9136n7j15jcpkjEbkZiT4czjrJlIbiTXeJmbm7HhWTvkbujF6SmqCY
zPsdQhTlyXDoj/i+5ogTUMmjpykc9t95MjLG8rDYYnJwopw5Uvi9ozbNoimaXq9TfxxNVTs8Zbvn
tJy5c4oqjedPKy+fuY+WleHXL/EN1ho6GJ0My9ogffTMTFAwtBH4RKQOQloqG0CIYsh9zcu+MwpK
eJXWGIYAXbq/h+PegK/Ve1JPk0kw1of6UNp0MBgypGY31pijJp08ijYydoB4fh2TCtuvhooGV5zT
efE76Q6bMOyQyv2lsgBzCfciNgYDdxMNDL6efHUKLrC0tsSSvKu7HG1Um/uvuV8sxIk82ZRmd97u
IDFndwHbdXYi6Jzx1ckpkIM1O8GWTp4FLrfp72Fl8nM7CHbd3KBiPdJJtHiqeTyCdeFHnUN1bwI4
txJQe6n48AaQHA8EoUSO55HPQCvBZ+Bbq3j14VOeOu4+invJjhnGBKkxjBFzYbYvpnrSyWwMH4gX
mDXOQOxuhskNd+qRRHQL/JTXIXwOovVrApNn+Ro8h2icmQ9t4wKF7jNDz1yQV++f709nOIRz8UAf
9XABwlp7G2wxRLp02jHuQLsRNnFiY9iVWTbVT2/oj6Gt4EXMkFw32BB9EJxBohIRislkcmLPPeDk
k8PpVE9CboA7KWZsbocVN9i997Q4ZuOF5wnm49ZJZUAX5buGRhhUMERqgiU7h4nB/aKT21346AOI
wHuZLxys9F9HJCZlHuxaq2sG9ApZn9kMD0OTt526MYCO7Q8stanE+X00c7qJGQ1B8zBfrU7zm52P
b0RQJg5DI+FCfXkMEHAbcRgsy35lIDFjRE8DerS5mODTZXrdL6QkOT+WUZwrXUbDZExGm3Qlm3K+
pKHXveXYXekJCIWpHy2y5hhtUZAcZDOQWDRDtO5eSX81Wncknxv9TKQf6SflGH1g3Z1ah8uXbLY3
ahorbUhjjH3rtextunvWhn9bOpVufv9HtIGMT1+Suun/TzS7Ur1KOXcT4G20Clt20j1tqSzL0P3J
NYhrfj1URfIk+p3itN6MU5jxHR/vS9Kr1Hhu1RnICcWNIeRZg2hIDkap4E4Lo3+IkoEP5+LbwePg
6snRNkYqIi3vRx2iskqM8KqG+DIJYmIlFeki5DreQ/kt4w+HyCqVolaLVtUlfg8MKiz/vY3oZvh/
3LgiyShpIp0H0P5/Fz406/JAfBn+1tAn+S0Yo0cFc530CXvPv1lpiH872R8RfBUkMclOzd9iIfiq
V6I8iKRJIs2Rz1jp9AX0CxMze42NM7xTySm0XSGa4V2v/7bsdknlf9y1poK7R78FPZsukPptuVdy
RQ3FjKRzCqXAYa03IbUNpXFo2v/dvFp3S/91pj9CsixxIzdNY6STiC0rtxq6GLc3AEVC9a7Jgxbw
LVp54zTf9uS7H1Fnej1k4/6R8SbvM8yp3L9c0DhPfq7+r+RPH3xy8lZ3z44/FKdOLcugpNAdeZ3f
GNyJ77OEO8cXpxItBZWrU3isNmlkBXmBjVBCcmgbf+NlHvTnbVEMcgH9TanGN08ak+zEeGxiZPWw
lpednWcdwpP7BtP6C8iQHviukmGVnN2gGenfbS6eVR2WUbpHlloV78Y3X0juexoBmRLTzdstZ2XF
JemoOERItEuINpCT/u82Fv/2NP9I7PfjHL5QydP8LJq5Ya7BKI2SWTuybv99on+tIMi/dZs/osTG
KIXGT+ViEZXgNRoWxZqsoCR6UL1ImELeNYqBWrPCBqsaVWG4qc/k16axer3nsQzbHw6jrI8+xj2i
fqD3WqhppOi6SUImn7fW5b/pNnUR5D86IJoN4Oo0Q0St6n+7eiD3m6gXIJfjE2GSVvyqGIr2QXmf
y4o9JYZS2DApz3tTbj/5B9zWMjA2vc84f1+KCJLj3+B3/1LwgdOMvTwEC7IXXNYfF/QShZdQUf7K
RgZidjQRYnBsDP7GG9L+dU7/7UR/xNZIZYdi0crKwn0apMgQXSCs1cX3pjAeelfnR0UAcNFzp8Yp
WQHIawW1jg9pIKWYYmeNxgPCwXMxjSYSFYu34MThPjWkeS8c6Jm6D4Ny1wNt3paIbKBW2WpWKww/
YH5cIxrI72RWBPlY1fNZ3sgj/xkj/wFItbWqcBHU8EHzuRHeNf9Wf24ia15wE+gssbjUsh+piVFv
WjXOUyKNRjiCWVsd1tSFyckgixBPWjdei5odBxGp2lmBmIkgeiWgaQbbSH/Z1JxTPBooq/T116ht
mxFWMlMR07G/DIp/neF+a+Y/9hDfws+T4snzHAIDQyrhM8sRLET7FotPNo/KWltiYQLMeQhvxgIW
yIr/l0v4tyqIQpVQwfJbp4j4Rx9/NZr2/ZRlu0mvQDf94+sqWsLcGPvoySsztHOpjAlmdlLX2rbY
6z9/U3+VtG7B+HOU/X4Ff3Rq0cib9C1q7cY99OBHOmSSMptn+NxFHn4HC7IRckE9WbymTu8WXRqo
C8+f5wUnR7bAxHvL8NDfv4GXYikGEn/bt5LYdHo/zzUWTT/6VDj2Z8HMV01ezk/lCZfK6BHPUPRy
0+41kGkxQTcrw3PQgllMBkY2jBFWIdUNgMVkTxOwwt7QN4ETK7K3BH9Qdq9lLZOUSa5LpN8ApGZQ
oqjVmJiXSjQmuZY9eRa00G3cY9xmFHGEa/o2RRj2VERJHLQwtEzA1toTjXWz2qnk3y4lWBhjDJCp
OWRkCkAkKZOiZ4aXRPwpCIUJ9ztjGtRhzbKBz8GRJiQc0fIgJ5uhcNyBe4zzG1idO29XKYmLxESl
IL6E5OmJS0ftSlwJM/NTjPWNvgDhUD7wm2PhlPumjvgZ0cWywlXrbgDL3hVw5zN0l6NwApdVmCny
KPEnjcNym5nu8BWCNHiiTmUGu9wz5tnmtU0PMikHd8C9r13ETEzNg81Mpv5M3rsdQOV+36Sp8IOx
xQCE2nP0SkyAMxaCM7aI/mUxg64gol4AlMf6rqv1exaucApjcab5tuIKIr9L8gxXi2bi7qWNeNYX
+pDd5vY1KybqzJ/plngGFzaBIvBex1sDCgNWzuYHyornslH7moJOrg8uqUnyPd629+cVIcwX7xak
kY/Qzbl/RxHzp7DcXXZsQFGwYt2DJdhUrf8XOwfpX5N2vw+DP6bcZ9r0DD2Kq2UOgh3RHv+zyqXX
TKqqhRg1C+zXqaTngH3q6VdIkeAHpaav/CbSKMJ/5g3s9CaEGd/DLvf9hUntz6kyihmyPCo1P90M
DKwLe7WNRMYGka3xV1UXOvxlLWdyid7QzxvozJT3n8mxFXeBXxKaO5LB8y4+G+GtHXKlXhqgfyIX
m8AOQhnnm9fTHQi4Oytgnb/CsiDVGVH1SPG8UdGxa9NxKoe7p9hMvgUbl2cxTCn3vPu9g+wepMn3
icOvsnjp89yAX/2dPn12/j3gTih3NNgii7E/VvEk9QvkfCgiVxpefL4jFCvlU5ufGH3D+CeRXoPq
Iw8lNpZS4ZDuhV4LZG8V6Fu0H0dEHgOhQ/loz2EZ7EUDsESOyGoFyTDpT4yPPhR0yAOfaFJWiyLb
NiitfXji+tuRQMgqijiEyztXSkCWb/Jo5XdQUqQrk7mQTsBfPdXnUODWk0cJEiwipy6OeguED4d+
Lc5U/RZCZpfQ4+mhUFNqy47J/iVsT2Iyw99wJBb3FO8W6YkLKzrHkHFipL3Evj9KKMIm8U/fXTMl
vJIvAk29QdOo4BeYooEAfN2DZiyQEJr0JHRluEIcZNNS+XnJTsuIbb7vcd2M/A4kEPbGUuZEWCEb
9Y/biRPBx/MbZaK9F0gx9PMdimDUPdscnfyASlbv8W7LQc7zKPUnWvrv4Zt9WjJxYxJKIDKV5w8K
NLqamb3y4udoz3/Yr/LoNMjpPktyJl2b9Ng8QXFj5JgoBx01OkFjdVN0CB+aqbtnogSKBdEA1SH1
U6LJImB9KI1LdEh4pt+PHbGpSvy1oYdj6Wv7UYbOtSVIjqrKA/r9GHAKJShQ9Zo8UgSWy5INcGaN
2y/5IU0dtKI/VRUgndBFK0gijawtvzAwiwZkVzr/vNh65m9KIcFQ0VQTeGAV+lj4fbZhCJKdUSUA
Pq5Ik8eaMe0eVC/z3PAsaKR7qRBo2g+Zf/RPojXaPKP3x/GRlTPCY91OdVB8CP00yVKTnqMkBmP5
mbXsifV0qxE4vbV0KhY6XXNAkbFCwyeE5vLfi7zyb3HG73PLH3FGXwyMNgspzsrsCZFUebJfZFyi
FDPrYXVKWm+Aoea8/AnG727KR2X/vSS9Bcv18jq2qwBLoHYSKOPX4ysOwWTU22zMfkm3IjIVwYh4
PEE0/2KUSIuZwBDD6m9YN+3PfCslJrRTSdwjpEtt8k+WRRknYaCXWW8vbG3IDpPxGVYd9m9M6iMY
d5iwrsgITNytZtqs8NtpsH3cisT8wcqakgMTozmdfhA2jifx4UHqCrLlcpkv3qZTOj8/0+LndiMY
NB+RtZ3+RObwB7VnZABatAcyG8V14DVQs8AzLT8ko4jYQD6YPMuhRly5OsOvZ/UfYY9N/leBDlcN
l+/MXL/NTk2RaD09aVOA0e5rRICH1sYqmkICB7Slm/v6stsF8oxiVG8ULXcSRYBsfAR0q23rwfEq
IOSq7cDNX6iFsN82Dp2sqwj7HRHxTT2dMdridecKz5ZgRKJ0DQCTOo75vc/u7j4Z7JLDPbzkP9KG
ulZ/WQ5698lgFJiD3unhQR/Upyn5p2Tj3zxv1T940DJMwTnJ5KXmp+9iNZ8//OH3WJnzZHgQpofV
SF+PivGXiIuElUA7mL35aREks2y4yG0P/vkZTgPK02fUqMjp8ZuCz+13JGFla1bTW4YdiJkct8Ng
fniN5qoxWYXTTwfhPPHj6D0G/DJ5xMvKDCe3v1hF/0lQx6uR2rYqUbDo3MZAJ/3vPoqpu5cWBVQ6
mLsk3QF3mCQnf3jYs2T+njzfA1c2EXhJSMFHy2gSWMfXiqhpII7yCakrbdO5osVLrhBuffYTLN8/
2V8uUvy3Dm909HmlMxHAo/l/L5IEgIrmWYl83XNm+ABsTfWOiACszqSYIfCCo3BByQnrsCnqff30
L9aDCjxxzvB7ZE4z9Tkz9GdBMFRMjv73CvKenyMNirCloA18j1nDxYhMOZcn/yJa+dXF7UM5+55y
Fs6JLWyJcYVVvdFuwOz3yHa2m9qBvvVQlk+7ePBXzepb2WfwutZOu+7ty2vp9C2oWWQD0njQ7KC/
MhZBmNhPuzoaN23frlHY9Z4exqqesK2RKDLfFyToTmwSEIyZvBxIU4/WSjzR4qXckS39AP3M2NcO
4lpHYaecpV3xqMhJgv648vni2N1D/yo8Ck/ytHUzkDhFva+8+KY+FFtzCOyFQ7Z9epH+U+/DE3Iz
Xke8xZulvmGBs0dEUbcVu4fD2i68AeZx1EdzLy/ZWToId+pQEdYj/Ut27x+JlnAhQYePupydncUj
BztzFHza9tmZN2b36hA48bA54GOdW9qldynX4FqJUKzACa66J9kZ94iDTLnnylAptJtVeHqdEBXc
8GYr28XysAaqPmz3kjHi5XW5F+yeA/ZKsJG0UW39DssscCiwBLdO92hH2YWrf93YzOh2tuVs/YVx
rPfNKr+1UDpWz2l40j3FbvflhlOA+LaKs27ruE+u3mfkTrd4hBzSU3iVuFlHoSb/CE6qOsb15nNj
UxSc9IfeGwU3XZpkUBFPEu37obHCE7oW7T7dizhTo0bJOct12t2NJXlf3xT3FNaxfOnRVOU+21Ve
c6BVuiamamIXWx7Ing+Wa4rTtErx6P4WnlKLLUG+ZjHTnMj+vM3wxHXZ3KH0EB7hTWWvdxS2gIA+
eO6Upp+Z4S2+iSCWvRehLtyfd/dR2Idgq1C0e6PUxL1ku/xWbAOiH15+cM7kTgBQW8qjOzPNm+aj
yNOufIqrUR6NLToa8spsU65G1ymjo7R1zxG2AzHne3uRp/LB1AIk3O5dWyVb8RoJ9+hc0N79S3QX
t6h0U4pDaXAr2IJXqVzp16MPG3vkTp52pDNYfM99cHauNEzG1PTxCaSpOruhxCs84YGEYL5hpRGv
EHETL75md3ZL+SXQTRkVoy8a1drlfZaPaE9E56Q/1E/unr2mfAEuh9vWWTsKh9TiKqp7dU9QkDKr
Q3MwPsPekX4rHKoDPiLA17SjQXeodtKBZ4gXa3WQL+Wl3mfpoFkxVF40IT3zkK+znWTT8163/qJZ
CYccwveWTsqQ2mTn8IqqYG2lYGnPxY7ioq3b0QdksclIOgc8yvzmJyY9MMtMDss7DsohGfWnxb05
MNLSARvxfK85/SvP/9nhHDh4uaYjUwwjSXTrOVI3E3w9+UrD9BzkYAMeSO+aeT2H+cFwDEelLkYn
Rx2eQPDKixJu6WTYmEDWMgfmBwAv5TW6KEx6qQRxygTMyy4ejVPms32Gzj89qdoxEjIP3j+/dCM6
2/YuxcG41DQ6vMNb7xrT9WJTst9sZUG9XpnmGJuM0RONFJ6K16hkkXfoqHTX7rm+OmphTxkRJBsW
CTmuhfNyrRICQpyFnb+TeG03BmBKNQNCPVT962tPGgjbp10zO7ab3k0+ued2E3lMB5Rk993w4LjB
KWZSkbzXqdyX4A/3+p1hnG9o6nxTrtFXQ+NBsYNbuZDH7gOZY3r8Kxl3z4U4J/NIozTdgZSuD2Ze
eANQTRtwi1wqjdD9Y0d6VRqG2TOZ09pX9dy1HXsQVou98sj7o27eeN3ch8w+ohvKmWdceX4vhHIp
qlKibEc0OsFVJswSxhLjllsXWTc4kq8RVpvYTUFY8Xh2jMR9Z05iKseAdKn3xX1BeCTH6qjsnjTU
03YP9JR2kzsvR7N4BLa2qPGqej98G3anTa5G4umcKZo2u+9RWja73t6lSGBie/a5+7axrx45PITI
S/C8kk/tWryyGF0jGvZ1qlYMz6fN21/3t6WdlF1/z3kJ4WzV5kH2fr7HkLvs7lB2uEEuHLQvNhEI
UsP83zJ9tI7mj76X1Pk4Bp2rvtK62r7ZtldlJ2z9o37+Xpjt3sfIzlR6GqOTYao5+DlRp+VqSGDd
6Cbl9eWQ7Kq23dO4vplrYvzHOBjNl+8bcE7H9sJok1m5lD1iDNIe163vrtsdrFpLWGmn5j2sLuUV
PBhti6ebenJPX2onZn70+eDFZw1E5768hGz+Dswy+uLJlvSy8Zefi3qK7vJRPz3vBqOSYUBO6n0H
YqcRxjr+Ib2IAi/Ul9iFA9xlrDiUf2Yl0E+d0tmRV8RLxT65mxmbTXT3z0zEYnfqbJuBqO0WOltj
A9kt0EhNW3CvL81aWoc4bXy3wCqqSTHp4NuA4b2Wp2ZY6O7v0xPkM2H5OdU34whB1maxL5jOhHtq
ZXcX8Xzrfa5pVu2SnFnLm3s3IIQDByy2vDc7R+fSUjxyeAIbuWDC6b+71y24FQ+kBUSHbzxI0en/
ovy2xDetPqseatON527HW/L0Gbin2klv2T0+0ROwhkPI96B7lceKrdjRuerWnZL5LTwphx5aV7qd
W7XlEsfkG6abk/ToVio4srrN7Lutf00aLHzMmLt83zsaFxIbq1Ia8BfBc/fv+8ciZVAAIckt5nKa
9X1mUi7uFVJ1NHV15zfkiTsQWP/Sv3D+57nt7On0Ey/y4MlRsiJW5+rA396D9kgHyggPaJonn0JA
1CqguOfde3lNPkbxCvjY8fvlSN+7iNU0Kz1Y019Hq78jTkjS89ysIHPGGOEyg1ewxrmDYqvaQTRm
VZEO/BE5lMPrJoEhHPCZ+IRl3PnLF5MsMTK9rb1IIHYPRdeDODx9+cNH4hMLfr5hzboUXEdKwuAg
sXp0EU1NRPM+Y5MZnY1Lg3Wf+8g36l0k4hMebbc2MJgRV3EqT3+wNB+e/P+FfeUuuNZW0bWxQyxB
VnKv8kjoBcFN6gK3yks5TreeKjbUVALDJ6vrXjtKB8wlaysnjiu6p0uc9b5HB78aRXdaWV6CmWdJ
1sORfyBbJFn8Xm3io7sn6yBYofc5ula97Z+b9ZcazF1ePu+Z0zsYZ9V63kpbtIklyCU66qJ9AM8n
dypsCi5oo1qVo1zfTCXnnK65DTzh2q7arbJvH5hQdK83jBtpHXuouMi77BrSY+Tl59juUhuI2p30
6k6/BrZwRQBwnswEK8EzxKP+fBAcxWocwUrtkW61u4Lg5MgJrwJQwN5ZutYP8rDuPvDkZeXoltoZ
+oUejoWxLe0VC30swh/tLFnS5sMSt1et/i48yufwEl/EFYhtbmer5oPX5X1XT/K22viLxpF3tA7/
Pke+8YdFdXpdtB02gf6dOaa99LspBK3rmX7TDmye8+P73lmhHZWTsuekfKw51Ed8S68y8+9GPfWS
bprL38PYRvB5E3jirnBESks63oCNZdgJWI3ePOzsej6ef3oztzCibdVxf8LXsF7lZ8Pu86fvqe4M
OvKdf4tIo5vVPtt8dtgKPPk9239PlVWsX15rl3b/UOxJGOlX11G6T6hHhGnUS6cGu+NdFtwSSNpg
DPpeHyfDj8dDfLLq0uKZU2P80XkaZpZ6+XwGpZfvxGWFdvMFHVbpCKj83h6q9YvCKh6IAo/5gSLc
h6PwRHT+kTg1qSB8PPmhX1vIZNJVubK/D+3clqzQDrEFand0uXSAVE+zgV0NoOfwwTiCPYLAqB/R
Uetjf0fr0SygXihfHKPzV0KRZkxSoqtbbJ93NRxljmQJ14+XHuVdbRtgNVbyFmsOq6Klo5vryHZ9
qCNT9DIn92Cxy3Z06x8a/Brjc6d3c9K5dadYF+sS6vqBBP4p30VXeEXVqDwgtPxBN/PyJMxkVmFe
2/egbJ5Sj2ck29WtPfQJnsnF2DEi73e0l62Gx+CfNEbEMt29ZTNoRyJLMAHKzb2muxzTx2wT2/JS
3H4ePFD9mno8pdrLbtVaWRSb1s49np7kACEIUCodKU78CL3S5im9PDrPVnBqciZe7Mmk1T54PtUP
PFkUWLqdxzZiZo5/Uhz1Gnu6JV0ZrEg3IQ7MGAKjxbXgEaVeeVpFABV86F4Lpnnbv2mNyT+G/IOP
cAUKCioA2pj7iW8akzwm734izu1h390b9ZIRf+MOFIccPwf3mAb0q7wl3czzV5z0AciaQ/3S1t4K
lryFqrZ9E2ICFLSfp8+OVnzZvIMphqfG1OFwjwWHS9mb9xmGodcyVLLFe8bFSNf2QY1KZR7BDZuA
jknkZcde1X1Kcuqd4HBe/pBJZk27VBtU5btRGNrNmrnAQcXa0a8fO0Tsu13xc4fyFDblo3eIH80a
AVV6EAnJFLTRkDtZKk7EVM8JsA+4qo5/o5vbKeY5HnPlt/Myb9KhRtWOQOvaMCmplr/YqGtAQ6r1
dWQOyhVxM/q1cDgXUxH9sBm4Vu8AuPfBX2BkcRmnl/e6IADOPNWzmemYeIxzcJSuGtMwvJArn8wf
4qPdvjzVkpfdTROW7D8eGWLOWjjMnOKW6e6mXptT4/hEVzbXvI893sX9Sk51NQ40Dlf+sVmcJ1/a
IueIDGFhrTshXTL0aCrCjZ3kMFU9gkf+eB15ZNfgUjmvi2rR0CpzcNcDFNxQTcFiYItbDJeY/Lr+
ecyYuFWL108k1xeZo1oQEuwPXVRYC5Z+Y+qGwrGOgwEz6yHgGptTNzG2O5/SGD8QljEaUJqwmUeo
0ytXidEsbkOPnvPsemrvLDjCWrmGF9fS9womtXVKr0m5F8S3pLW4pdOsewfdUjh5w1zcJaBZrE5c
zqK/k7sJ3b3lx8+RmYR/yol5W0KmnGr9r9WS2ejCgvIGhk646e6f/B5eggtlUwic9QVA9brZ8N7u
367ZIKG+Vhz3Ft3JdxOqsPZ0PK4DVUVwggtmf5YBecch4wslR/2GWMzN3eeXboWQuoebHmNb2Pgs
v1TUbt06ER/1m2C9LumlW73EHYv4mxhXsZg3Ux4FveMma6a6EDYpofD3nl8+x+oknNQFvY4VXFi/
GD/6PqGfy0t51zjtijami4JMvQlX/8BTXgvrgp9U9LvXwqa/g8gqbl9HIukt8c+WBD3ZemnPDAAg
6UQIvvAP/oG7uOGk211qfvkVXfBnlkjoeUf1lP9qgPJI4Ltn6nZB/Z8SZutuHk/LMe0TW203rz+R
E7tEpKm6xi67oLDoTVNof4Q37QrVbWKTW3Mi2Nf3n+MXrNZeQQKVyF4YED6iI3YzDsrevwsbrIrZ
HGQUb9lQKMSlXSN29eof99Q7cKhqw1qCyvxRICToFpQV8c399RBO7o0T0ManZsNwWL2BhR0Viu5d
FLDLCALYitA/iZjaC0t+t5vYpxelHBEKEMKi4wgJDZoTT7o2icDSY3c6yh/FULy4XZRLwA8qiRtu
8E87EzOjbnHpkGGnLoLtI0J84OLkI2YoUbc7INLFksI/p7ylGOYWmbeaICMw2cQQDbPzl0jpacy8
dn3Tjt8tG4ziIHdJwpT+Wl+eB1o1uvMtuecsjdwvvf2SC7QyzferJ3LTwkbclRed0gENfaJnR/f4
0lsFoOS62+S7uBNOqOt0N9+1mTBgUe7WZlqA/zj+ix0bj+Ig71DwORGMbept10fUm8z8xoLA4OtW
HNeBR0eW4ZraGdInjOSbyFKcehE+tvvs9mRqJQZKO12F/iPbP1nCopt/wnUocirrszOIRFs7YK9n
F1bfxvLpe6v2mi3sZaKdiNza/6HsPJcbx5Zl/USIgDd/4ei95x8GKZKgA0l48/T3g27EOd0cRStO
7NkzrZZEAAvLVGVlZe6vm10T7ci0Vk2NZUFff9i+bjiP5/dNPBXnfOv7EH9u+aVlNo6nu0MyC9bF
HKJAPqm3720+FRnoibFMt8Q7h/taP8ST8iSVtrKIZu9tRnpxuq6TY7pFmMkxDyZDulBX8QKx+JO4
kg/CkVL4bRsvUNQyazeBC0Bugc8Ib++kEz7Vm3zRtKBsqtX7ZMyLw40a6Kth51gbsvxiVY7fYN78
CBbuh+cp39xO4H8Da/M+CTSJzY05BTJxejtFq+cJLjS8JK1BErhOfFIP8opLoY+hp6h9cSdvJx3s
Djm3f/9KF7vV7vAmp9rGp91K/X648kQgpJyiWbzFpXVk0ulKtMedNn9Cm3vBl9IpZbAIgOKpsgih
ZWyURY1DirNbFaPdOt7Stn7IGN1ZSQTK8Ezek2Rc78OjUNn3jUJMgb/GMD/vCNb0WXxWv557YhTl
HM05F3W2K3b7N0EOEWQ+pQG6GardF/5y5xrdlKNJ4LgLCD2IHXbr6zE8pvRDNpHvuNzHBNJYa2ez
cIPOKJFLtSap4PNMN54m43yiLBIibZ3GySMhx3UTfOmHepEvidL30gAlj000Dr6yEcEg3y/m6sGY
wy2M9+K6IcWcLuSi63Iv03vcUGQICiTi5utGXQkbBlk8YLM5yMbK0lxz/+9zviSkYs98E3gw629L
dc3JFGzipxfv42kTRTz5f1X5ZFTKRJoo23LCUbZRN82BwwYtEz6IX/J6t74Qzj3B7ybBmoB0k/MC
3tPs5qb7kiSBQ5awBKpqupf2FkEnH39dv7flKZ/wKMGxCdGAEr9iQkg8Q4gI2bNX8Src0mE3YFk3
MdCOz8Ex8aCRQL2+xI2x2LGFfT3OxfouN3SZnBdGUPMdrPHnRhImmjcha/OKWFvgDM1b/H6B63RZ
nmHUMbzUB2ik+OKNKOfgeKnZDeI9d1R617HF3xAYo7J93bCsy2V9Ftfxnh96kuLwcVzvsn/yjlLS
oib0qs/aOUKUe69+eYjgjJoRiPcpZnCbvIliSFfPvHV9TbcwXypL5izE0E05zCg/eOUwmUv7iLdU
zNBZmZHcZLNKhGNpiys6fFjFrCTIJafqQNN2dbig6XRqKxtoD9EBsM7aIKRFG364ojVdpj6xSFiX
r4PE90lbDuIw39xXzeK9UjXSp+n6eohJ1Cb0Dm3qcUHxKV+HK2UO/rdQqYMZx3JUTLTZcy0/3PKr
/opADPK58gUgty/X1dmQ3Du1gHIdAh5cmNcUEWxzEZ21mfQVGW5yVr6ic7gEN1W+ygYyBVXjizfz
eGBuDVDpBDAKZ8zYBqqt19EeHBh2mbVO+RGKVkDUQvObBokbtIO9sS4xtCLeh362rIFO+XnzbOAw
0IDhfIPfA7SVGqwb26xS88yzyLTj7X/D19VZovrG3yT7C8pDe8BBCyQTyJw/cZ2Ca9br1z4AMkfD
timoQXOTvnZbZVZu+Bl9W39lPB+wbXcJTDp4rikaT+AYSOuYtQU8bi7kabmRp+ykm++tkLIi1l0D
idFnJ4TNlG6SA+5hNAGNrHm02i14HRzWy+Z96Vt1a2yKA2TBrTpVQQTH2pFfk6ewYI68Xj7turSw
2S2pu+9326YUCVi/5Bl4ALDXsTgRh1QJt8WkmiYHdmraFCbVAcsRiDfEeCcxtY2NNsvODQiLemjh
GrPXeccvKLMLAz/VF+H5sqhHsuhI1ATkQbjHHmemzetxPau4k4J6AUDtdcXpUG9I38VJum5uHcvR
pTG7Lx+nesOxUY+A56vJN5Z/X95X0SFV7eQQrtJ1sJK+BtqcJ0S4i1YVNi2QZbhxs3SaL4Q5mHY9
VqfgwhSZagaqHFXTQrSljXA0jjFZwVTaADYflA2jIhwpAfD8sCV5d3N2RDLjZJaNC6gsxHUnaHCk
ycZROYbNkHCeJStrk2CnMee1bOITf8MqQwyaBcf6ep/A0x8n+nqqQwC0B356sDYcoofbls+U9vxN
zCUOjxPEYFhZCVIwDWaOVcmbcIszcJU1mfnl1NQjjPmLpdc8d7iKVlyLTqWEtRZ/FZOMgzRIYVKK
0+u5ZnU1dYbJbi8PgMTZ3Na8JoMCcLAPlhqlZxyjpqwuAFdm3OssThCaYUlJMwogLGNOabwzZGrN
8vZ1Vr5nnnGspuqkRxWwODObebXVlCr/7UTL+jlfw2QU5s2SLEfBPlzJU+6OE0vbWHPrqDM9r8tq
kt9cqAD0r/KQ6rSkvM20XTBHqT9bR17iuZjw2GEKmm5tpI04VWb5utlIopUwj9fpl8WGgoT2QJo1
V6t0F9WxcUhMUt+8grehzZvNp6mSi9tgycZ0lge7PVP2wmyiEsBsl2bFhCoQa3P7OPEejXm+2XHL
CIkzVEDi48dJXrEpbq4rbX47FSuW2s0rmwUkT1+ry4kJx+dPGaJ783rS0+MUn4xNxGtpVqU4fJ3f
a2lzWQSHgg86Wqh0OM/mjCWYwSTty5iHzYYhfOlng6MatGR7odoELYBlKx/UnXM7lV/ipJgYlOqD
ZXaQgIFtYcOIqgemNdP1sqWMRgjffOxlS2jEX4AaNXMia6ZndvW1Tam6ty1nAAuC0OZ9Kg5MRdyj
Kldge8lExGWZnPnptWIu5ov3JJuVi3SRkrGMqJh8B3WEdlzW6PPpKdFXNgKtO0n0UzVnCB0I7xM/
np5CDHTFFfM5XTC5xXm5Jb7IT/niur5+EaoxUCq62KvnNkEWYJWfylPwFXPI6YJrrqJNRPTKM9Jb
n/AnIL1DvRQAgUDyTs9tPImngukkc7UJjTjwjGXFY5krqQG/mtCEGKx2lCUBMOtUWggET7Nilm/V
lQgXcFY0H79PCR3K03tLpHvCrY048toEwNuK+4lm8sFc7VbJDBjwfWJAIL2+t9y3eGhwtbtXnniy
65p4uUSa0AM74/GJhLfpJNrUC/MQyY6yiJvFrROPxtsdNjsjc8XXd37rDl1mhPVYWdsywGRyzMYE
bA9OrYG6emzRaQQ5bEKAbK7vbDq6sxFtAdIgnRL2qP17xnBKi2JWjN7bepFOCD6kJUf/OJ2gCUO0
MM25l9eMmzUPBQAg3M8mNG9eBG/wcXpszYO0SLd8wQThW+Yqm+UTaZGBhZYLfdVkAoyJvkJes17Q
ld/c+VfFz+iHZ+AAKDbPUpFbMJyn2wnDZJyL7Hof8wM1i6A+XXJ3x0V2h+LtPk5cSWZojWW0YTLR
pPbeJocm/GAhyIfL9tn8xGvF3vcANeTPau3GKKPzrdehOHCLyYjLszrYFsoxv2XNGfNykU++H+N1
uLRuzm5rzNlg27tpxbmAEcKK/X0jDs0t64RFDwzcHHvWkUImkulH1hiWbC7LuKn11rNyJE6NTbOt
IJrc1CKtOUcb2cWGa0mbf/MMdblhBH0yhhRZkUWDjhkMez44S3czkFAzCqOxZkMwsA+D5d2edc87
B8rey15iUwKPrvBK16LFIbK3Brz+yrFseqbogladbeFpvtRHVMah+ZdPgJXcgewh08is076s+KKT
efCIRhGur3Zs2cgVVS3doxWe5tTCJo+nI/XqVjZ273Rv7uxFYxOg2BOn2xqvKEdDl7o1f7lc95qe
UYqQ9qT5l+93XH9AuyqexDRNQihuPweLhyd5+ZQtjjbawj4+nd4xtNe9IzSQYepj22L3kEThc+Au
+DnXEXwg0s6V7omHv713IzzaobPC75B6dS9fAUdo7TftCHVDGAl6+tIa5X2VENBVDnQyoyz29I0p
8JKd23PMGlxqXy36uFtlL+gGk+csbV9pwMbFnU12oHl1V+pehmE/Rfrti+qxF7lIMLhSK+woXXQu
8BfK25aHMXBPFuz7pO69BnWvKcfxKW+UC5dwbnABe3jZ4DkqWnX/OY47Mq9B8xGfpSMbEoyf2Bav
QvYUV/PRjeX1cNw5UBIaI3q+J9jpUfUMv/kKliut0g/7hD1YK2y9WlGLsopJ57vkXpzAPiG32btC
tsv7QVt1RjCkGP4LHfNkHB3Jr7xw+Oa/HAp2yn/NVtWVRrjoDS59uVtNKvJsoraFSO8jH8FHpSOj
gU/gWuWCA0IVTqrF5QsUJgocMB3+Ke2WXfiin81Rv+8B91ODCTZZX5igHtLVvHdPpNclp1t8JXeC
luEl/tt7WTbmC+/YVkcC6YZlvyF/Qm+SnAfLrrGldhpluN5tpI7iNijuGMCAPSa5Owk/cIqO0Q7X
OJt0cvd1Ba7HNjF0a/jcR3Z/NseYjn+E4ftpN/aaTq7Mv3fM0VfZ1RAt997tZPMmwh2++BvI6t2E
9tLzzUOcZ3HpPdpVX3bRSccdPpprrQtfq+t8CbBt0FEyf3atjTUm2uHYpN9xVU2M/oXAMVtdJkS4
0Qx2Ses5CEcqKAFQ0+w6M8ZKRx3ywz4nYJvO7hb24EMW2ihdq4NX+9JBk8d/9XJM3GzDzXpZj+O/
/RhU7aId9ao2zHy8MbCjZ7kscACfExG92mLrUdB3HPjN/zN6lYXOTLafE47n9nHmnOCP0rT8cJaj
be+8bLQrdixnzT02ndkok7DyWK60CbCkod5D5rWYlQb8P2hQTsGMG6yljoVwB9qOuHrbFX3TyNfa
N2/mbUT7uDxP2lXbWZzPTurMCnvSPq7dduBy2/xMZc+ezvlBz/TdXlQscm6TJun2pOK+BPe31rpf
t8iPhqtbuVOuhmxgHTRgbQ0Clmc4APNbINi7QQJriSuumzCSVW/noe3eK9pYFfTgnTP0UTv5hWb6
3eD1uWWrlgmjXlU1XZY+2q/kWo0TXYqFuTq4RZ3UB01jx4KsAzPWZW/QegRkIwEdiOnu6ceh3bpe
7T5SBV/9PrIKD6/RMui/bc95ejTUPwdHJsmkzVfddqMgcMw3x8mNmbf892HzIztVEyWMuFSJo0b6
GEg1qspnJV6LvvaCfSxh0I0rLqRn4OiodG7PuZrf/fe788g4wLW9rjk7uP/Sw1ONicjmW8FMQJ4S
VMgskaFjrtZF3s4fHeBJ9HY1eXCJjjr6CeIvbX8/HZKappsaAj2iqVofsp2hHMVpbQp5P90NarVf
EHEhQoalFzoISFYo79/o/599rA2PVzMMtJ9MVTF144PuXEtQ/3fCLlkgxoz0hdS+t0WH1dwizMfR
qIOEUeXRrdmDlkAK2WsaOwq7bt8neCoc9U3QuvbFjtIyWpbhym65KNoEGMmBFUL+OCYLLHpwEL2i
E/oPgpZ/v2jps3vh+/bpv5UUQ7Fwm/140fVDyAL6qfI+8/OCRIDJiUhf3EVynpmPbqhQuJlELxvm
Eb9cWv1sj/7/lzZFHC9M3bT0j8Vh7KJIysXktcDetp90MZwfKH44k9uYRrN845FFu9NESegEt++L
VyPCj0m5d5vc2ta4otd1KLS0rtRqmqrPoAFZDysfoLFpPBA2L++XgWre4+dS1qz/vduPFrL6bj0u
F1Mq5my5ncg2hpaT+IUvOeQ4CAT9+2pKM+yfV9OREpMMhY5koj6+/4cQwMUsK9Xa6Rcs3hSflhYb
nvzI3NOLMbwQHtBk6TWqMqpPV6Uzluwv8vbO3UVvpB+3ouPFMzq6F3lJVzn+pkmk/MCd13RNEXW6
tk2ZKf/3ve200tRZZjKJND4wttoCCrC3dHZuH/N1MBz5Nbta6LSe7f53A4O/YRtAgbWf9IfDrt52
ftllf5xIf97Qx6tRKlV70mNkjhqJTdTPMi/VB8ITBTj96iQ7DGoek1DuGRzuRlfBoLHuphG+OR0q
UPKla8mlVwnnKw2pafimO1nr7XJgwSrq3jR6Pk3s/RBkz284Y9GcUmMMNangayKFFss9/snLriFI
aJ5PH+KaTrt/zwXpp06BPx/vo1MgSa13gUMe4Ri9UwYdoTZ8j4SWN8Rza1tRsZ3+7ZI/Tj+taZCQ
6Uxg2v/9iq1HrFtCJBTz0r/NZQfRtTal+j4FbIRcnIzzHX2a3y7609at/89FdfFjXj12xTV4h49y
DkuGS2oEIVvaR9saYpW01fYr20SAh3bR9q/LrVlO/1luyG6ItGQoZF4fm/hVlnNJjCMIAe7aHQj2
aESRCSHSl0+2cMo2q2h9L3rjwq98Atthtx21UQAjpc3dm2CryfC3SEb/bNxuNke6Z0RF5xDTdePj
HFPeu6CssuyyQEIYeau+2k08kUCV+uAywiNga40U1Stin7Z/mw0B3lZB8xLEmGE5La699yq9zV+Y
gN9o3qS51U3b9Dt6tESFE2EqvVBTbKEBGsFEoP0c3XVtki6reT14EXcsTfAeRDUu3QBDNfp1Z0mv
Cm3NWN6lhUT78Gk3lH+xovvWNvl8B38+8cc7UC/B0wjztzy/nt8Wi8vBmQYZcjIDjOlQyZpPc7vV
N7Ew6UZr5O9o53J2Lk07xjB0ZMUeh6k7ttmOCTkbBFdA1pXsFFUlEkrhlz1H+unwwsBQNTDPVTTR
+Dg3LzdTEB7WrpgvBVtpHyLnVDtQLHqB/+/Vr/0UXxiSqaiqwfUQ+fh7KeaRlpo18nlzCd05+0qM
ENuDbTHd7roHaY4wWbdDP9rGFFqUvvL2kz5Z5zLDsPSLJjdIOPkZuSuaDgy/j0RS1WnPhA1hOlJA
k+fgLBwTTKCZPzqp+cVu18zm6eV0rGe/PIb+0xIz2EsMrHINGZHEv58jiNObEUpVNbLaip+10hHI
Q8bedUPQ0L3lQy1uwSmVMzcYPM/vHl0QF9kRIEU8bYR7ZbOPKKIi9DQqx/dWcW+rYmbrT/Tf7acw
eFot2lRZIYDqhZ2iAEDFHDOf825xTxxtfGk9O/pZRCIGMAClY1oAFhegcoAEXFKeTtSj3ry0EL2l
hxXfIJeeAXW/6zxnYmJnQ3EgkjBPBVwQ5vesH5buqx2slPWdTvtzhrYYREX4YIqbsk+iPlvhuDLa
PToK6bREvhS48qVCJ2MkpMN3Pb3Lfl67D6xPVMi5nhy0axRbSY6SQf7oYzqjN3fIh1sX10QazYD5
59bvbpZ70QPRGr+uXEwJhVOKFCQvvWk9b6cM1dUPUerdORqAGVLAhVdLXkA3s9qpMvfCph07eLHk
Sct4u9dJ0lJ6CRVvkrqGH3s/1RL90ghEOjrMIWtabN4AQ5qjYhUOuL4IBtdW1DWmxUD2oHe2YIyS
QSo0Httm7l2B39imRZt9CBoz2o4y2uc2ZI6yn47MY05fzMtnAOjKxphTVHkRzj1w1IXMH5W9eeuV
B03vlggqgIrMVLg4N7cRZyixPmzhj8ijXg4Cogi4DSS2carhjKDmyB1Pgq9HDd/EuwleYbQvpiPO
gi2d0jG6mfeh9hjwUW/8enjTiLlRZ/oy/WeLLohuQCPJ7D2h+7b7nr46V4rmlyEZig7AZdkyMAvF
nXsLdWIMEENMcJACLx18l15OjAQ2t05ptIuAx4A6trpOu7CxdrAhYTW2DIKdG7lyNHptrmuNLiCz
SYqAni0nn0S+iKMLPMqT0qkO6fQ5EQ9h3Lq+XX2ojYXNTfZpeudiguaUvL6yHUhT9d0la7psbyfq
JLAU0OiKnZTlH0+EtK/VW/m2kNOuliKO7WYybjdu1ae3viNM6f2/oCdTOBXywmRedIgWTvYlTHbr
d0PRvNF1GfkKOINBI3qrylpvPJWQeNJw7+klOCg3lGYBAkvzhpkQuB1PUdwdgWdbm2ik7XcIfYDk
QYfGBaRh4coXF34yrOBx0Conmf/oQS1sp4Pn9D4HYlM70MHMPkV+iDCD5+QFtmNCZXdYmhp7N/J1
urN7uVbq3k5Cp+hhEDpovhYwAuoLQjuvumF5Rq//WbeepbejN2rbaPgnrWeE1rCPpUxVYNgOOoSV
gFNioYiM3QIlDPgfi7Kwn180f2oBbl2lhdyHr2V07Nvh4blAR41+RnMbnHOkqGglR/ANcTQk3e1q
xcm/uzgavqHlLNT8eB0BIzwG4jAY7iby5MlJ3AD89NzCvxAPItJwbEmGE1U2dbBkWO2Fjo6d2LBe
m1B+i5kG9T+jBk9ny631vnvUPbJxPtWh5uYTOEHwBJhevKb7F7Uz6i9m77mPfMy3qFZZAPILKuFT
uStO0eKglNN9Ld+hg3ZnRHhAUzmYazC69cUp2kKB7KH7fLn3xGz8CM4XkyeXe6LksM7WpScNVAAv
FD70bhxgKegUfGoA7tcrQEt+ORV+Cm0NizxHl7CjN83m0PgjzVEiayfHmpAsIk8bld/oJ8G2CwRL
0chjDP1To9t40kF6y8P9ZDnVmBPCkRLbO918vAs9C2zPaKHkr9nQU2/dqqeRfN8mUfvlIZqnjdAI
V8Ycd78FLN8n1mfAQtO8JOkiJjGG/IHHF+/L7XXZ1dHChDimso0PUlZe4l3vncecpqAdCCiEXVCe
LbIvQdCSM+T87SRoIcr/GpfAio+B/ksY9WNCj9aQoWDKgI2k+BG6P5VrUSZXNe+HeIX0t9hp7Qrv
hiOY5uhJl53tDY8Eiy9j/u93+VNLtfbHhb/TmD/eJQlypVi3Z9G/A/JBhjcw7YmQGXYDFOut0bvm
QEJcunctWpU+TcwuB/S/b+GnBOLPO/iIIEND0G6oDBd9LEnIhBH+OaQGwFPzyK/6F3GnHyNAS1RM
01B47v9oJsRvVXkD/OX9HKVOybVQtHz6sDC5pKD1npz+Kna+vwAD8g95gS5qBJwidSDwuY8wKg4l
tQyLIloUXrYfIRLbSYZsHisObv6BPTuCdlUOCF9WoNDsN4OIyrn7a7L2031IMoEcUIBhaOZHsqZk
Gorn8eW1eHdeZ2Ky1usUEAds9LnVjRfUljkVtM2/3++PD//HRb9dR/6YYvrzbWnivVDmS80eRGg9
IOmqUctQ/FGnldrIIxjWkARIR5C52z4b7uTfN6A1T/Wx5MFCTSJYRVUMJO7/3q9eSWLkN+kSLsRJ
5eRuMMRUpYMcv/NaCtRasulW7FI6qxyVAtDd8cL+08DT18Uhb3qhFydC8AtCvrIkVVhnm2Ce4KY0
nDWYuNCXaB/Vof+CsosuJRSqjzsH9J+E+5eF8o07//0c6NWbDbAkySo6/R9bV1ruhGcuvUpsv+OO
1Cj9esHgPtA773bsbbj20xYot/V/hRu/05V/Xflj3rwjTUuuOEuPX+Uog++OF+s6FvwcQtM2lLqo
Lr2eLQVt/P1L6UamC9UIa2Q8T9cGNpvUvROs2BXvYtkwd9KMFhNP0qaa4tDJK4ljBcWkJJ1GxUJ5
+Ent5P34WJBLZN8ekwU+pY0g2CUZSI/+Dg8ORPgwtru2CYvju3OTIDH2kz0e7Q2jK6HKhRkmP8eR
aTi3jZQCFHnPjuKrV+e1DRfRoHpOCcszco2ga8gNUqe7wtCKe0YypPiysSq35H2+bcUaqwbrcYh2
35esH0zY49ie6O4r8Z7Qcsl3dVeBGlq5z0O4qI5aS1/nuq3iizqrdnsj9F5IIndxm0uYYZ2bOhG4
P0sYvuVBgDNtMgmv9F9cQ0cwb05S9F6ZgxGgUYS2TmcyUfYV880uRGm5C0z6SI4QCgRjReBUaJ1U
WKZmv5Z9NR9iEw1B94bmz/jRQpjnprnyCq5r+OogNm6R8KZNDFZQwpF64s3RFFuCm6P8ssPK/019
m1kK5orSvgzI/rGfy1Fl1rfc3M2XA/97mkK0tuf37nzaitwV5cD+8Dkdhi4qwYJb9Jp1cv9lpXwD
rf+dr/97Dx8RSmwWqVKYGk2Btksdu+6MHn7nRI+449neUHMQXLmPJpPjvzca+b8bjaGY2ILpigQ6
rupN4PTHThdcguidXeViZH1BjNsUk9dW94I27ZtDarCop+jKN9pDlB9BCgndbBz61kZsBYjvvbyi
/evx/l/AgwKBQTHLstDCFa2PgbiVhvqOC+3Wf8Rtlia2DEENt7Ne3EiwG9OOFJGNwSU8/HskfgB3
m+uaqswZozISH0CY+Hheg0cuGN97vtqN7MHja9AU0UdMhLCV2yexIyyeqHwPZduxxu2uZ+uzfu51
Y5utUxijGkZJVfllYvyA0HNfjIXaSLiYxucWuquFVwxGKlKlaJVSXw5717rN3hXTiAOFDU5Rv+yJ
NObdejk03HS8yzqJ0C7VgYIKGrpahauh0V23b6+edG9HIyhVj0v7ApwMY+jla+OUWrXimspASH5Z
Wf8NlP6+948gworvWqwFQdEPny1Q7ZvkJHmbOOmaO1LpJPIvYf4PoZKBUQZmMIoIZAbC+vdsvgQv
4bV7P7A8xV3q1k+uDl0bquS/dm2h6pDc3HI3MX45rH9YQpomUZkDwqa4JX6ccdfwrsrP9Bb2ma04
pztBOooggETUYNX/e9DNBACylVRJlBD7+diphLTIEjHTijkmqygDvuy54BDvd4DLxbbxy9v7oSDA
1TSZS5mU7CTxYzjfxi54VQVXUyi8dO4Dw2t1BVfr/HvlfecvH1vfX5f5CHaeD21XWK97I+SEdMID
6B2wLWyD2ZhjiBBOguZENxpHPi28pF1iG9bTMu0vu/VvFjs/zNe/7qT5/h+74S418sdbiZMF2BDB
VUxc0pO9F7ZhX+EAjnUXSU335jXq7P8eg58CpT+v/D2z/7hyImcXIX8R5Ce31a5UfPRArvh/126a
+V+17hYAAHNRIjcHf6o9tfCzcJD8pjGnqTzgf16FqYhNtK3rWEX+PQCiesmfSq41r0KwkSC72IfU
pbznpZuwhxtoI9ZfTak5t6rQy7qpv9xN0DxwUVJs48F3uPZVN3JDMuEhTUsYhslzaVKtOc87u1GA
JGhs332rs4hQwX0PLl1qAxD9fsPMvxlq/30MjhADsyT2go/gD81zvcpeFJurnUfKJLZMsXLvpIVW
OSyt3LVEwa+tESrfMdtoiKiBlfSo379TZyeCT8ktbbfR0rZAhfeCZdykKnAodsr3ib63d9bLQaE0
mr8QDCtdRT68IaGpqSMH3Ytkp1CJ8Dozuw86b0iOMex5BnhtEXXR8JkvxdpFsdN+lK3kBhd9KiQd
NQncul4FhO1XTNgN96qu37Li8Nua1dF8nRafupWagxcxXrS7O4LkvSB+ZmByVyzh626NxmmAb+ij
VRmr6/3RMzFequ/7F1rNjAC3CYTgBmhQghTUfqB2L2Xii2ZfI4eQ5NYNnZ+rHc7xKzMeKykak8CL
14xoU/RVHOWrVZV0ohR/LB3xTd4iWDn5KrZTpEagXLWBIAXOFEk3AI96dXcYolDRhz7aSDw5b8Sp
dPBAA81b69IOQzLn75LiW/ZfKVKFVP2S3v0+kiMvgCMUAb6WcG1RSxIg/GlN/DmOoibB1oKO+MZV
03k8Ho4ClSUHWr/CvMiVFu1IkG7wHUutNYQCXT/r9C3fRhLhJt1dQHOV1VaVxb8Xr9KEJJ/TTVfA
QCSZf8ufJpRXsbYyIQjUeVOm7onONhkC5rqj7RwqKP+jgxFci+aNrT3sD1OnffGwcfAm4J895v+/
7+a7hviPu9E+Qrqk0gUy+1Cdp77baySpB75kd6Z3Z1wdp9Pa9hX/YPVG29xl7L6WDWtvgHmm7Q/u
vVd37k9T7P0IO2n5brWm0/ukY3iXldihDblfO/1de2yjRNgZAzhJE/nNvuh50dhxyOVmt8lZcCGF
La2nv4zeUJ6oGSPc3Nrtf4lcpf9YByEiSXoMSVXWlEbgrtnL/tgyH0n9FtQkTBYAckONdPbRgovd
IaeDHbNOljTWiGeql+t6ra1LH1W6Pts6biJPR7OX0HX7D7eGromP1wId+mBRbeaxK3WMudIpnK30
9sTxs525mG66s+fq8nKvqZt3g5bZiahyAr+8oWtW/uKKzCHwusP/6H02urDIIU3p86vTHMs9T+w0
5Akwcg8RdRevl3Jw9xmtW9dsv7syaOfOowbsCehSRpy0QttohM1Kv1xDkwNqxPnVh5IIV++XufLj
Cf/nGH5slJkuFZF259iRrG6K2ik2M2UnMpe7JziaJxbLX4+YH097UA0ZOo6oYdj6Ed9bt/j5EpU7
iEX18BKj8EyCNZWa6jNrCFT7DIukl3C4ILZa1+q0wHIoM/sv/UKtqnAEmQYu6STAv39kk8cjGepq
O6LVWw7vjP7z6bzCyy9x0HdU9bmiDNWwiLzAOckS/55p2i3Ppfsuei6Av9Eg7Vu9bECZOutexqVf
DS8j1cEh192NzU7YJzhJOs+2OqMcbgyDTr58dyEoQsa8tfVfAl75v7g2a+CPO/s4r83dOxUUBXTM
8ouT1QsRF9jvoOwYSAFm+/BE1/Y5Ld37xjC9hjBLD0/TJ/fvHefX8fkIm+JdJFs37ZYgBW1OHvNw
muYO51U0eU2u3nUStsabFY3TERU0H0MksV/TuDCt5mUjy47mB22xW7GdtaVfIsvvxP0fL+5zK7zd
r5kSvbgxzuc5BVdldF+yF3Ty0d0LurhxdVH0xWLr4h+oTAEu5r2nDw/loPXq9gkmLxhKf0xx1G21
ahahEx5f88fwMg2P9LO0bi0626bQW4d2w/YsPeC03g27pAJGK+ol7pvgAulTvO4IC1q/5B0/IPB/
vXztM2NN9EpXdixeLek+CQ2fmu7l2Mq+W0hFV7dFjpkcANM+ldocg7+882Zm/WdoURZVqLDjZPFp
GKQFAvPyoWjzZey6uXsdiufttg4dOFr3zujizEu7o3bGY+qTZCcU9DK3hFiD/9V+aOxnsaPoQBrt
9i9rVW4e+l/39ZGzlC+RyK/hGRJIRbWnXdGviwdFPSI8ar2tQ221IZYSWN9QL0U70MoVOwDuU8q3
a2bdF0Va1a0eE0D1f4/Yj3utKYNpGPiVwraT/95FHupNThJNyfvEfOiXXeOxihq85oiS+wypzK3x
T/nlks1Hfg6GyTFpaTobLrWvvy8ZvOKbmCv35yJrZQiijMuDSNHOh8a/uLWfC+2XM/mnTNhED11U
NF3hvx+niVGUVfywns8FnP+D3LlMfgd2ld+u8bHjWekTGl2J6m+zxgR7bmACZ63iTtoJp+gxlB3c
LMUFQUEPogztXg40ChQIEL3r3CU0i5tmkWNjeBa7BXi4OP33kP+gSkyRgvG2LJnVSb3m7yEv/x9n
59XcJpuG4V/EDL2c0lGvbieM7dhICNERSL9+L7wniZyJZ3cyX3Yd26K9PO9T7jKUpnKIZXF3PnCk
p0S3X16kXcPo4KWM5m+NY28gKbw/gr++kkbY586ZPXeyTVoIAc7ZJv7a+vULuNVPXunG395Yi8rO
kLD4GrExf55ZXA2FeWv1226qbQe/hPauOB2kynPj33xLcSS/jMxPxW9b7wXlBvp+lfNSmqHsJPx3
WfGOTHf+OQgAzfj27LCxsGSymxl47Gp2eBVeLs6hdx8Prwx6n2PFqfPAO1C7wO3yqiaUPnN7ki3A
QSy2qReS5R9wYoWgg+GY7nwC2p+CoQLI8qM5ydiAuX8Lfr/wuwaNNCipXh8siJfh1LA74vJLZHmG
p/Fn9XiKvEW4Xa+5XhgL/14NILP/emxdZIY2WsTcN4fkuDtafXETd9MDk0JAtlUE5Zoyuo5Aj0Lm
FefWe0m730Mts5uArnsAdwkW6eSNHhGOZINeGhwFDoZDlhNFZx32DcwZbAuRC7mm03OQ+rW5HgA3
LdNR7f1mI/7OX8B37MM23cp9BD4m1lfgMmDW2BQlp8IxuX44Aa6BPbZNeVvjdm76A/pzlhroAC8Q
xOhcfVWXXgujJHfQ+hIcpfOFcyQZNsAObBzzqMZF0AMUiEWqEN7ahXTwc2ZLQhloIFnhoTrX1v0Q
LyGfjOFiFTTxR1YysuKfgGQRjsDh3AZMe2/Z/KKEfO5V+CUzQ35mNE8Orkd6Os0ufuFsoroIwf1I
xUShkBM2+iVE/+Rw2yD1LTXTDYj/SygsTHcX6clEynEf4bSfKeiH0mNoiUYjJifQZDB9/LAKd7dj
sOK0sWuyxcfP0dHeJH1UON1H4bQNt9mMEorG8VSFRULGgKCQF69KyUGXZXO0I6v0dtzNa0Eh9ThU
ARIyQ8jWEru6EH7wu5JXjRaYNBc2R09jgkdPhQ+MdlE9fn7Dz8TpQgIrAYeVwap9MGFeXbCTSCjs
uWbpEV343Yln7qHYAylnyzNF0MTpCmcgZ5FCFB2glHmjtmNNLxA2hDs8sg4+NOwxx8XQfUSxwIlb
DE8/hJLPYXRUzJhUO5FShNW8cHYxDRv0G00vx+z2MkdyHmuSkUNA66v0uQCgQAC3JnzgwS05jH2W
/eqDDl0LQI12MoD5DmIsWzrepbB8fNIp8W28R5xtFRR7xGtGG1KgWc6BEh/WlPe1VAsMF92O+1Co
tr/bXR4PbkTzdEufw8CsGzVKbsguXkU7/8Jt4hma8H2+DnCejzefeyODnj3BH5R8IGnR7jKVAWEJ
0z6d0m3uGZrhYoyCDpUUiLV+dkgd9eSLlbuy5njw1q/wCV0cHrT9npE20DuVOIzMDCtt/PI2p92R
wZfDfcOV8P7pZrEteQbUdEB+CfwmKyp2CYD4/hfOGrCiXj3vGDGVnow+lGk6f+2iK5oP4zFap1vd
PnA+gdXY/BJnxkM4gbjEAFmIDp6zN2ObMoYmxquU+M7VfTaCw0JYP0884eTiDLloLjgH77dEz3Tt
KF59Dvkoyaa5kfiveeLDSVNYS51Nv8MMlXL6KgR9dN1uz9utHi68Z3OLBLT7/Lrd4qhFnwWVkJP7
Kd9ceYTLYSa6N/2GXPYIjcWXEYPMuIWjmb1FMcvVBoPTPQe4GEx5o23t0f8ovcAz7csr2XxtL7LB
XWBZCpLIZYiogsfS7cmRQYW0hWfSBpcBQ/Ex+VPfSufTcjV1ZGm29mFdbI/uVp7mE4gOKAESlSiR
beQXHQPRFlvQbRjLfISG28DRT3wIsKfYVVid/YjPM6gbnfaDEgfvUGQKGFza7CpIQbz1jcMuoxX+
cXv9osR9ChG5Z74HJ4KQ2D4LDteADSg8umEhTPmlAODVRhLAKHogVUvJx1JCfIQHdYOA5LFfaaue
n6eRw9NTN1NcJSpXgdQah3Q+En2CFabkpa1r3vaK+HnF6kfcV6kj11NQ5cMML2qY9vWSWWbLBwF5
djsykyoYJ4sng7/WzdsF6Cz0fuShneYNZlMWcMc0vNBtZqGZw1n8MiLeBrRb7WT5SReOpgKeGT1m
Br+s8eewJ4cVe3MvqtuFcenxo59cUhYYyiIZzwJ5/hTK7S2fcWw6jc+9vV03khNuw2yP9PAmcbkL
o9X5eJeh9fXwXbc1J5UAoIO1iw8sT5An90kXrtMncupU6W6NfsIv8CDDJZSe0S+28JubF3htS55o
YCXhHOFKpAHqGQgAjGS9qvTqnukZc6hL7pjOsGzfATDywkl2UW6FOMoOe3x/muJRTbdnXKHPYdZP
uvPZfbiiMtIKwUl5uUJtolH6CrSuNehQT5XzrNImmT6LCyCqWwi+6Juc1QBjn84+CD/URH9t4ls4
DMoKPQK82+9aG5JqNWmq3W7McBm6e9DTGENtd6tCdtNF77ee4oQxdPrVv7MM9T7N1y0aE7pMsxsW
j2TcswpumXVJiyFVpxJtiEF/tOIj5HsrMGJcG1o17Mvz1JTwIRk16jW60sdb62OT2SjrBqDv7di7
bdkFJyEYFATPNHoH2QX4qug2R5rhbPXVpGOPMAdPw/kkZSCvqjenRGY5mx2grpQ8fAsBguxWLdsc
4QJJbZcDvVmjwe6hKz8b86d09tus7/6i7262Vt9KLIF0bdGikK4ioZ1RdRDQyEXjRUkoaPdK7p/E
zP733R4T+N+zSZ3kHjCWSiZtAc35KgB+azsaan8ThlNbAAHaD+WEFKOW5qL8Q0/5vsy5O8p9y8lK
xKSOb30xkwh/7SQZ5qRUibxq6uDfl6N8m/noFoMeCSdKUdKYmn4Nxn+7oP4otOlFYsonB+LncZqR
dpwhq18XedSfA2F7ldfGzRchElvjKOGSBOcM5OQhc/TgihbA9RGsX3QlmWFp1+7gH2YG4KNA4f/P
UFYGeqODr5FWlrBMTNeUAgFdos11nrv9yQagrkmOyQi689EQPvrAj1Hce2xUkqj3D/TDHjsiBaE4
dvpkMpSBCEx8FCv8SnBbvE5xpCZgS3a+LcgChE3Xo4Xl1lJwyx6tyTj4cU+JC15FJorhAu6RPm6I
+27bPJpsbvDo+4QEeMR+gs0xbTidbgYTJJOdVHy4IhnCZpp6zCYf+9xZaQhPIaMz1Q6zLN0k4dJ/
M8qwIF3/gEpumt6FtFYsZ+bJU847swdzMyGDuzk+ZggThkTA6VvJMyNEK9UFH3VMolwN4AEdluB6
kOMDlF/YM2DVVUTzGHK0vDrPbh6GdxfNZuKSv7bodw0BPM2JBDDkOYk+6jd6j7CrrRXo8fZDUvG2
7t6MqPqlqvTYrlMkNUqnWaHVgXTHARgQJnVMgCYDdxcGzqWPsixASEgYfb5zTibBQcvH/lbrvdE0
D3L6Y/PYh6ZC1/r2WdveVXGR0uWSH08o+hK8bdMfNW5Dxux1FtWDd5knelD55QIOmeKZTHicdbbX
WjeDS/IIxt3gOGsNhYJN/QScGfxvwb55CY1fWoStHWIBOPiyQ3RfuzOGbnEOJQzo+imE8GqCiado
fLAikPdQMpDAgR6xqCQbUTqe5ny770mNVmb3ixQjDxJ8sgAV+aMFMTTa2QnfJzedb3FOO2huoQc3
tJKh7lne9c1cQKzfitN2b32YIPlB12M6cMUkmY+sIeHkroLewNMWEHm4Ppu07B2yi94BN29EZCAI
UAhItDg588aVFTaf0yGZmBu9+SEgfdt2xhcYZyGQuCrkHWxuiVi/vcDodWRSVZ3iHWTW5UZ3Nsi3
eGRrJF5u6f4ESPkGGdIBWNC+MkwT1BDh4q6PoBu5iOfxbdjlyGH1qCkE88E/LQxfbBh3ui8n7wK/
Y04IoLzN/EP4jGCC5EwWsnvByO+Hq5f/Er+ApxK/VIuLH1lSf16+LDSKYg3KsKuR0WPWOkyBpMtH
p1orAs0hIpCM+fsJrX5kz/KgujrorqwBJPqZ7qSOsS0jWOeYf3Ze1fp8iJi5hMHldX/BTRA1w8bP
ZTehopmeHegu+RIEH0VQOvj+zqf2uXotHIjFYEyOazUqT6FhMQlSl0nmnFdVRGfWpGRTXWq+Uo0s
gzHF4ATD46JVI5MRU7q4zhAP7qro2gaD6usihq3TOlyV0+L9qjgC4jn6zDr4ECPtxYDhm32huEU7
+2S/QXHJB+Q+CRnOxxk7Aw/cVkHD2T9C8H6+TVeXt3hloCvGcFoLZpjDMSyhJ10FiDuXnlJ4Eoou
a6CiQQmy1M77SJjcJsxzEQ5HeidkdL6dK6vJkwmKPJ4ypUknT0gMOdOaEsC98vXLUXbq06KI/f5t
/yQONNiQanjI96I+56VEQIncfIrDK8W3Wy3rPfo9pXOTp09oJxF7hNZdpMF6r9MtL5zsNK3exkaQ
e35L93nmQUWAUPO4ONtIUKgJub0aT58m6gLhFt3T50yPz1McFYvCpfA5297TRJgphW8In+Ck5Cm8
s7OK5Z+DwdWEYGNEpzdrdVi/PnVvVHunpWn60g+9UChz3xIF1qVCK3QcT46Qij/X5eXQtGIyCFhT
+NksjbCfThblzFjmUfOpBqOMnu6JICn0AM9gXwqHMGUg0QRnBFq6RR2pn4imIIv2rkMqk72TJ8GF
qgL8EJC1Csygnl29DLEW3OgCkb/PXuqbURsaX62tkuaWxUPUbI2vDa8N9dklBInqlV9fDxtrb7wk
0dUvIisQfSE4A8qaZx7sfy/3NCQdk2dkOwiiZx91RjggfQhpOTj6EL+35rTfZt7JR70qFCIr6iAg
NeHwrHv/Tk9+vIt3/dS6KsoqPYjDDiQuzVTIfMaUFRwnlFF27OudQ6DHQk3h3zxrJv2yfjB1/Z7v
yfSzEagQLRUM1Jfl62/RtSxgGppkiAutXDPUOrLhCCvhp6N8XyzyiFSBoKLgEwe54M/Foumd3pbg
HRbxbW4kL5pGn4SyyKLNU/2QWirjwvszg/3zWHcBXD50p6oyunZv2EaIx7Bzm573lzfTPe5V9wPg
siM+f2g4A76qSK6Yi8Nc8E8MDURGXqCAwhr8a4NWjPi/ottI6bkJAN5laA4jpO7Pm1BXYnc2bmq2
kBJPwOSFirbJJ5c6kPCkTTdQ5ZOFcnlhoz2Z/r/X2V+eMhk9DGht/JuR+J+HPunH5DIM5gGvm4fM
mB97xuHrvHj991GkceByd+vHypCxAN1gXf1Crf+2mKRrmVzFUicf4gWuFsUNoDHsYr9x8wdrXs3S
8BNtG2GVBlb470Pfd/+/yiUG2BoiG0C7DPXPC6wzyToZaqMvbinV8Odt2GQa6KWppS2K0w84ur8f
C5oVbw1EiXs8jHDLTLW7pvoCdyTEZypNo8W7ud4WBjYkmvpD+fsNfvOV/xgjIJIMQFfuL+2adlaR
6uQ/4CEfJCTIkKi2n+Y7MNwSgIqdbaM/5DD6dl9lv7YnJxtExeSH+yuJ4x3889mShv12GnfxXkjr
g9QcYWrfZLeRn1u3nLWcEX4ZEAG6MQnRnRezd0GUWU8x/GplwtQlXQ3REwn+XtMifHWyGMGu29gm
vQgufW0l82LZQX8KwV6nnkL2AIW5Ih9N6SQHaYjW3uS8q95Hw4clfjKPJt60O77vMLA+Zw4pOEQH
ipKQiiWwwCNwAvQIJ8eL/Qpzkd1QmK1N/0KwGf0wcQSBqKzY1TR+nTzRSVNdqHkGem9hWTi/Lqep
QTbuCqXdvZUkzz8Na75NSceHqQKysAxJBU319Qb99oaIsaIfm+KSLdvTC66DWhEal8a+in6seu11
fm226fHh36+G9Lcn99sxv1AWvx3zNKa5anFJl9dbeCOyDY4kLtIr87jTTtWci1baWu61SOoiWa5i
pYzXxw+nMMbc+8XD9qIptI1G/aa7+G8k6jWGTJcu89vKQnMYbHYPvD5/raXnYxLTj97R0UUV5qL/
sL99D0lc3m9HvtsNqmqQL408HrmcX6qdeCO/mB6tzQBro+duFz9E2r/k638e8C5fT5AZ0ZPuli1P
mRomCvdSavJoGDLPSN7KXnGPeh4Spv3c3B/weZ4Yt3Te9EWgHPM5KiuyXcrCRsHscJBvkZZQyVut
R8cJFko+TyDIl6C+U2SRjrUZHlGSSpLh8SRR4DHvyE9GmJlDhGScrHkXo3HkUlvICmusPQZ9MW/q
zK/48O6mzQy6tHJdRUWxS88UzVX7fJQBYjXnktkUJoRDvJR65p56/cOC+L4fsTvIooUmiqgb30h/
edUrbWdk6VKrIhYCEzJJZ67xgz3sNwwdbxv6H6YxetOClv1CU/y28ss460WEw4ZZg2B3T26NhPQB
EMlcGMVRm+CGjVs605XZuPjq9yoOG8tWuk2eP9T9D5RD6y8r8Y+TuVuJg5xpyfWqFjN9XwI67p2L
3wGj6R6unujhtQwh6gK0RoFjgZgySm+oRtkN/1n2KDsJEhe9ItW5sQNUDp0LXwlHAJLgma7uGo65
E7xx7Gsh1jbKtaGoCLD74jTu1b94PXswwoGXA2pHye4K1RerHRE6dKD6Er0LdZZ6dQBskxIESRaI
dFmQ+IjceQa0Z33eOWKg8d1kO84EeGGdf0eILzTPXYT44+7cvTbF4VhUt0tGVnLYmJp/QAPzOEul
fSP4eGSlO4FCEuVFJSRitf2vMnb7eFMyaDBmekkBuc+n12LWqi+nJDS7ZyxeErzX5zVqLfCrkkkK
slmMZFrVFGE4bDAe0NdW/qpKzu3imfAN8+dEmvSdP+T7q7E7Z0+3jnZzMMg/5IHG3xaCgbUzXAoD
QbuvDf+3VVmdztWxFmmxahbj+iwCpCBPtPd6hjn7Qp3I/Cln5ayeMYBDV/28SKY9poDMJ+endb48
Ti5hHdZU0MZ5FIpIVLudAjxO5uqO8j1U3TG5vXiDp1L2sFfq/tkvgzK4ktq2jurfPDpPCE7NzPAa
Hab1gi+ndNsm/33gyPzC7qfcib0UoTT33w/6W45IYmjJNJl1bgGKL+oYGn67+mbQ5dP1Und790R6
iDzEtFnfQmOjzLUATDcytx7z5tm0nKCnv/33wVF5vduI7o9+l4OfbpcubS9avZeeDistVD14xzPj
KZ40m7F4NZ6E5RU5+8PqPCm3pzXBdBuH+hKUQGgG5fiz03x7WWpAjI23fFnt6VNIj+d1uTy90OpU
EFA9zYHga+sTSLqr+zqaoH8gH++mK8VHWoTHeZ6Mb+55PmISpu30sIyBkgG2Da9+CpaycovZyCNF
YdW+LA6hNRnm0I+n+uY8QyFrf8VJ7vKQ8a84R3BEkH52Ou0jeXpcVtOjL0WMSWZNePPKxSm6urA8
EdTJPEwAPdB7vNamXYa0nvXVZaosTLJH0PVeCvujcMug9bWItgIAbtp9qJ9JkRSRKEUWehrp7LY8
BHww2qMwPT3y+kUM2Lvy++lArZ5wQ+mmOhxurm+u63ymzxunC5qFGgghE+oAWYFAYk6sTkWXohvR
udjXvMG5PfSMLm98ohzRSmIgatq0eKeya0Wm91WOhclS3yirbqovmNXN5c2ZWxJqrhI1P4Tqb9DD
+1UyVgC/rVG9O6mtcBJOK+u0l/vYlY8TSXAFxk1HLxWjvHJuquzwRQKMvzrXP3UFvgFf709gDCG/
nYDaSoVSqnkHDIxdITo8FS+lhSdU+4Z95UvzcotE2shMIZBpm4uP6R6dGK8P+NZawvrWAMHb71Mf
WaO14YMDZ1nKE8XNlx0eR6uzs2H+tUOkwlEPbhKzI0iBChUpwHlsemhtJF+0BRHm8eiYDLWZNnl7
i3S4DM6up66O/DDCEvNkiyTQXMBoBv6bYzzTm9J6my6KzUzNZYjNVvKQ7ZnmI8mC9uJ5KY8Of2i3
2pm9QDE+bELQ4MvzQ+ckPnq06ctPzKP7WEsjF0giBEPF0Mfm6d22kjdSnRwVrVzdivVNje3qkvh5
NUG61jpjnsCgH5Dkv4PMfW5zf8i7UlRoKtOqilu5qtv1KV1kR3KuoFODfx/l24Dw6zASSHPKeZ2h
7F0ku5zL/MK0tlgZyaYof+WYl8nNHspMnk0UhjsARKUBg8GXH457X03cH/fu3SiOVS/coCGuaolp
vWkrwujUMLkp9E3MB03uvFrZX6v5YZiL+JTqtJKvyvl/zB+/ToLGlTiqCCiKeNfPKJO46ssyyVaW
iQEiOu/x9aM+XCmkfmpp3Bf7HIkkFeE4Q5P173pbTTkoSp2YbBhLwUemgLyMzI0MzHSL4ByU9B2N
eU/zMP3hAZMPfNur2CJHDLTKAFzV71tzfSVcWLp6vYealsKGLz66QHHxEp9X82RdfDTzjoTguK6h
8GrTclv6p5BIOxG9ZGr4hp+uAH9P+iD3aYXwm9JU8yHyzyxfG3FR8/Ff0L32kA1AKJvOLOLZxebi
t+5tZvi5i1g2+1bmSnRxwOvxYov2Z2HPGzgCBS1U2QcKwzvOR8yPmzzKiTxjhzdnyAloEkXL3ouD
NIo9MCWTJsz4iTxS6eyO5xEzNOR8+V68uBCpbuG4HZ8mw/TIb5WzNBgVQvU5pgpOyaAnjUAwe7Qd
wHHGgT5JQnabSY1wRD1TnbNnBvlMnY+JU0VGLYVjSxlolnP0gG2RZR2cIWR64Oqfo3A30jhOHNVT
YYFBCrl0PQUEMu/JjQ6BRrv34vSrRyQIvAEEormKI2NB/5jkKXHOUesdSMJvPh7voBNPAfkjiEX4
/L6waMeoudejk6Ms8ikkEwiVonv2z25Gd7GfnNAQGpWoq1BAiRHU+MS0hahzEXTbX9l0jy5KVWiT
n1B4BqXDJm2x0SoT0Zcccco2/CxEDcCcBtQ+nRZA5qB8yQOYajsIJEyJxGg9CtwAwHOhguQr+vJl
8Cx4sRsxFmb4M0l9cki2/TI4LjPv6J/cgqEHav9X9/giQOshYQjF8OqeSTpJaIKTQ1rsmcvaY3bt
iOHJrYPYO7MjYEISIAPOk7ECBrd2AECfmTRcAoXp6HmJ7i4K37YKaDB2B3B6gmdwgBvnyq/DnBJ2
TfiK7BnyQ+VYySCupwIz5AaQg1ydgi1JZ+zbOr0bz07BEMYuVQ4oSLQTxpvu5ajHl1Nm946xsTxI
MtxUbinDFYO8BT9F+/kcNS5mCoiBaM6BPCh2ao6vkxedoPvCKvCtmeDzNYu19Uf4lRUeZhXqlIKL
1p+PDazLLCuKZ7GvLOJdOZUjbd74bRgjHGt4w+QYNH4183p3CHRSLRJv5kvX6dlFb9oM60CdorIS
FQHogwlwHrv2ThHWXzNjYkywygQKh32yz89wjoVPouSkAQkQ01hmjX4xnpkX0+Eb50rkc5MygERJ
sfjyYjp1gAwS1GE9iIPBN2z1ZUwFzqGBKr3msozK4DBlYu/q08LVaanhZ8ViGOkctdeSe0njEliu
szkMM9YSGl/eQKnZRjC/pufledlPTz5grRbEKmvv6Pc8foU8XWWWUkBbhv9DcmdFoyy76BvOzWuR
ZY8XoJkW5qILyRHQYSeZ3PwkhPKF3vi9bBzDMwoso5oM5T0iAn8mSnV+zI7ZKe32io02kisvSpbF
shrJL4UTt64CBHX2rgMeHl+q1msYJK7M95HDVoCUVp0DcofS1tgx5SGTPIA5YFKKCETyQ93z12g+
cplEUTEoe+6R86l0KRItybNVdXtJ09eTifydARPx8uAzcD2yVEePrnIS6w9FF1j1Ry00Qdu5ctgq
07Z/Q5qO9s2xCaRE/uHc6Ib8ZasxtFF9C8ILekh3/bnY6Du1OI+C717mXqI5iZydRmi2PB+ceEIQ
X5U7KAjeQIiHizUHozxVCAyXsJiLjhUd5pWnE+6h9YUH37LHlXcizoG79A6EfDDXwPLieR7ReXIu
0ZJexorXMMg83QM3E3bBcV56qv0GJDcYo228S+YJpqIA6FwD6240DMPUvTJpHzim4Il+iaZ/TOkb
w1cEEBkMXg6EFHeK+XEthcLmGNz4+MqPp9kkW5f74zJZthQfOTYFFTYFHZsezc7x/ZmftmI4+i2O
6zlxG95DoGRELJC+tFTY5YgY6Oyz9tsgnRvEaciK6kJw31FxZ6aYBt0PLO9x4d4vbFPSIbVApzHQ
LP1zYaudqgpVl2WrQQI9XAZSjhcXwnc6MhnC579zum+Yh/Etgq8Iz4l+HGKsdzV5d9CLoRWLbq/h
oNFtikm30V9F+gqjFLs1DtxPzmMTqbLd6sRtdGxRY8TaJAB0k83TSR2s/58zYsBiaIyWFe2rjv+t
ABJv2qnuTbXe0w8J2pk060BZC94pBK4E6pJHQiidN7MsHObtvHQY4tpwvMOTz0jvh4SeKejfHsZv
Z3NXRRzy2DhbbdLsjw/1DGW956vldKKneqVvTii43KU2SzDHeTovMErx8m261KMxBeonA1lCsW63
H7p7cshuIB+Xb6egeen3yeTMdtm7h3BwzljDXybk8K2XL9R3WAuLzLt4r2MxVUT9e+v1TM96NPvE
EEUh9K9eoaAEwspcxOjjC1syC9jkywSqsOVCP/PYOiaINjpYluNv1IW/aP6sgXxfw9J5jv1X9lTs
0XiyWmBEP+n6/qXPguYyLBw0r2HQqepdlXDKDlqvVUW7MtDf7LH8O8um7ebKg3HFD6OWvLo0ptlZ
nByPV7vKpWlbTg4GjNd2X9cQ6RCVFKPkzGhJRpK9sPaWHPvMoHC4zdEbqJw+y9xyYIKUk4pWOUoH
ot+baWS0Yvjvtah/z8MRtKZ9LCnj/PSb7MpF6y0zMwFcVt4JwdwSzI1TfR4FrzIdhhn43ilJEF+9
7hQiSwla41Ci76FCjXiKHy7g33jOyHzMLM6a7E53k49kb3g3ByaRMG+x9t6ecceOl4fNMUbQrPw0
1qJ/Xt3mSude6FX6oPh0BC8jlR8DSoMH5YF9/PIhuD/p88vfC2a0+SUdNTPGU6jS34WCSj4U57Yg
FJgQNrwbHssioqkkmyAuAii/zisj671O29F1tdmUPAtmqeo8XSj1EG+Y5j8MW7969H8GQgScgKRC
NtNUTTHvWiEX8SpIh9hqVocS1NOg0g2S1kaTeqNGWSZrYa0g0Ben7olxcymXO7PoI5NVUEqvCgY2
cUYVdKnfOmzBeYYXFCUL6fXfS+QLFHZ3krKEtpal/rffcBcg2qyzpAvrZzcVUQe3NnJUj9YuEACq
n/aFe3jDqJTNalTRLkSNgdTnz41B7g1Vq25Vu6f5S6nTWraxHKW9q/nlrdjnS5CilHwrbYSnnoC7
wgwyNZDtsLWBE06xSnmJ3XwqrXvaMPVH6yQr+T17SCJpc2U2L9JBbnzSDlfypIlOX+nkn53bWl/S
CXKOoy+XhRD6ZpS5xW3v2cRkg+bmx4CgSovVZeGdP1HoxXno6t5QwGt/qPyl8frub/Xv13+3Hg76
8VonetPuW38AFIS46fYyJf9+vhDqTpj3UF09Sj8M4b8R3b7uOg1rghkUUPV+CN+1yaAZN456QaVy
xCw7Gv5Cy+qV1/1FfpB23Uu+TF70Z43hXjLq+l4hDz4376OwFaFsnMKQgQM4iTdQDcpAdm+f/Qwf
tUB8zHWHLpmrbkDP/3th0lv/y+2iOYSoEitGJor9uVyys9q11eEQ7yCUOtIW9QgsrAYqqwOerEtj
+/S2yUMWxmK0MhccTLjeI9LlRzpj9ilYPY4KRRqEtmjpPy0j+yN4f18hoWF5GyxhIOwFbFCl/bp4
tjfQsMLGjt6D6C36yHE6CDwgu9Q8gFbt4P3grh6Dj93RDgLveQXkKwo6N7OhPl296HGVufYiAM/w
JuBLtlrNKh9Mw+wj2r3EwctyZznvM5HyHN09e5XYy96TJy/wsAADU00y1GJU9jFiTcAdOo+5uzG8
F83mlC0vo42JpiW1tnOKMIOJMFKCxZ7N48VYtYQCZQ5itwhMkdhMYTiNTJHRCorf5wi+3zkPaVDA
sWk9ezGubjLeztEX66d5lPovT0q0Pkw+8V3rHaQ3dE+LBF/EXwG9C48vk0/FnprjQG9dhOOPlO7a
sY8zZJfgDDqz2fbfDx3N3x8e+t3u2wxqAjM6tnaIU/Pn6eXlaL88ULav4SzwBw2XN9Gr+N85rR/7
DShJFDyPTnS6PWNecbH9t9GNZPxpnshAJoOTw9hiCHBRSu3F4wpWnr0csMRTHYh6L0/kw7wQzCoH
0n86S1DzUvpA8erooRCzeSzHD555EIDHu3+1J7P3Mb0eP9PwPg70BoL32esBxOWB7ybQZtafEyf4
YM8JdsBs3U3w/Dj6oEC+Gs2wJshCPn588GszsNlImEwmQQQGkbPkeKvnCT+UjU5ambP+3CO+SFMj
B91X0gE4+1S2fAP3MY7zwDP7lbg/xOlvMLQxYiAgIJMA0T1UxTu8jFTE/SnV22Yfv2BqqA+eMC2F
SCRJneAh55/WONW9yR7xFuag+QtBdrgW8jKJSjFggHTTbJPg67cOilIrc2M8d2DTih9yG+17mTGe
pSmhgyupJgX0n+EhbaTSOhQlcc2XHUzvQBO8DGH9qCKNCG10bOehagpiDY83fde18LjcJoHp5KvY
aa6u70jPOTvJlyim2lD8ZXKjx9urRYmfALChJTuj5bXSnotiYnRz8zQ3PZ3XtoRfaDfY2VCgQx/7
4e7/dZcwKGjEMf+kP353XboUn5O21C0kb/QALSvF7RsWpODIsT2hbak/mf7nww/v3d9uJmjJLxco
Mt/7ZkTD5nE5WqhLFbelor/mt4e6RkN+momvTT+pxeBERX1Z5MNabqayuUbzuiuiNv3h4v+WMsnG
qPXIoNWSRHkcgv5WPKWVdK4Bk5EykR2g+obbn6LZ1+boVdI8LmdHOWGJPUh57RoN1qPH05ZkyRAb
T7f2yHoFSS64WZ/bhwKFoFO3HrKf2iF/KxBGjD14fnmUbriHDyPcpedDRcZEZ7dz5MmT5ncberQ2
FcsD7wtuHBXYB+09wQVJmdd0AZlSIRg2T+iNbkMD457Nj/CsvwVOIH30QJCktNT7shMwzKFLBAk/
brogO6D+0xX6oAw5qP9TxAF/XKfjOrzPZmjyo8xqQlCSjbvEscnjppbOmsX2PPoDjQzgx0c00iji
/r04lb9UMQboUxTNkczgxbiLR31za7urqFYroZmYmPHepvphYpav5xK/JuNFAZxeHyq3y/dVsQGg
3+r/oey8ettmonX9iwiwl1sVNrGpWbZvCJeETYWSKIrSrz/P2Htjf3GMGAeGEzuxJXI4s2bNWm8J
b3v3UE4P1sKUl0YZyvbcal8MK5OgR12nTem29Uy+ZicZ+vn0ev6tHpdnJra5+velf9MNRbP0P5f+
JeWVtvX51Ow4AigXYLkYduKg3h7I+VAp6tV+2kESOhe32eXg7q6g/YeIsR73HcfgQzm3L1zo5Vnj
yD08lPUPaI4PtOeXJ0iHBoiRxTXCUfmSj+KSpx41/XTKbCW8HOVla4DQlPCAODcjs9q7ncrJqTWi
Sr65l16bQiE/KZepWtsT5X5FkUXBPCOy62uk15BHmxvFjBKcIr0zqoH9/Z5ct/LDxcAUAvtwmm07
61nayROnASDeHUJ9i5tbddqOehBOB0LrZSWXWnYoJf8ixQ2shnZbjWtpeNcusbHFNlTnSHAxnyuT
iG9fFv9+WN/tKLj4iWKSWNXyB470P8FHP3bNeV8RfKpeHefbEFZmcFGc+aG1xvkZmLtj0m8wYV4t
7lclbjm9FbY+2haJKAcM+n16Gh5kRuGk7xZ3I6aBO1MNlF/n1jBMFJlyAXff7lp2IMqLV051lBPO
mMOUk72jTY8VEH6LMt/QMSua81wALHfFNqRFuLtsNdr2dNK1c9SWFuV26ULTAfzM8CRZ2fnOYb6D
7XZlVm2rzisdKg4sAP1eLa6WitrDT93ib/YM9HgJOPwpmpn6n7H6alu5dryfOqiPr0JPm/vTLi8o
rF7s+b+fzF9oODISymmATrGHctgUv8xU3W5NE6mvYzboCw0R0voFEzeJpv0uX5wwf+6QEmerVHCK
BgSI1BVBYAi7fga1+XL7aZ58czARCjJoEaOGjPzdl02q3Zltd7nm52yn3lzb5hBim3Bu6ZNRSTN0
vLOZMNd99a7s86Upb3+LFZFb9uxisgPY5aypMCAB52ZiQWoOlFlkauhms9ifjmtnd5icce2zpem5
GZZKXc9wf8LmFveYbf6oVkcYd1fAcOVvq+0nSl2OpXJ+PMU2k3OLR8jdkbCKibvhQ7ab8HHV6KdP
zce8RrwEORA7z3hIRt97SDlOnOPNNzjx5eiXDDev02G0X6ufSiHfhfD/DtmXzaI6n0+F3nXnrKUm
W6ontAAO2iznck/6aazol/FetUZdwwF04HRTU+E7jS4DfqMvGmW1bgWNrxug7vfQ8otVadQb7ays
e334Ia38rh4CXdsBdYwWFBjML/356+1sH3aSdc5Ozku3N9bN9vq4y2+x0W7dC4KbO8Vcand8J48P
9529vO2P/98EamY7riL0zgFHgDD9mtneqn11BVR/yJp82ZaecndRnjFubyALNQ20uDZjS2/df68x
S8zaL7sBBASVzEv4GpjKl12214tjd65vx6wyHnv93aGHCbJFnxV4I/6yJA5J2Jly3EaVXhtd2tHW
2Vy1zLx6ar9CDuZym9tPcmA+wvqxvK4OHKH24Dv0JbeT4uDmVHKaWYcXCmHwvYYcHuRnv2W7+F2/
GnMoica6fL5xfJD8pl6hpjCX6KCg9oHUrkRJzDXXO80v6NYoY5POXT256EFpYRTjy8+3va/ufAXf
NwlxgtHOGP17dPRv0itRVlTYLBFqIsf6M9gdhvuh2ebnY3ZHSbyODA70xcS4zkqwK3t//6afRohc
dTKyFx8SMOrYtCbKaksKDRm5zEAMWrRkD+7+FmGaZVXKaNeut/SoOCT1uMtPTQM9jzF6/22ebA+z
XUlhGT1bjAv867BQLxgqkejkElCjf9/bRwXo65P/v3tDLfXPe7OhaJbFuT5mpi2Pz1VYQBosLLAY
2+P0YkH10fdL0cRRq/ndsheQ4jDVlU1pekcLRGQw+X3oRnLThznbv9KZ42PzoFhPBcwJu5fHWuWM
tnc9KIrKr7aHqX4y/YvSPvdX01N2oVnhnlGtD5SmQTgTIsWuv21+3ezb6H5VJ/rtBIgcbRgHP5nT
bVJKDcRBxz+o9+nWojqhW2C+dyOZN1ZPZ4jOOaUWvKzPkJjz8W1AZvwK1846p4BiD4y8RG3P4sKk
E3AfXFSJJl0VlkU+6R1gGVfOGKh0XDClcoz+h3qcKGB8GWyyc7hk6EJwxPsq5Hzujo65bY6H7A54
9MweDW2/aF5P/TAGrid3t+DfT/cvDwWiiaOLLB3paBu8+pd1vVXpUSh6caUHUD1UD8NbjpEseICV
BiTh7uvvcqB4t+iE1lg3dsKwoDKPNjJu4qiR/JDKfwNP/PNivuTDRq0Xg3I4iLufqjv8L/DpGTUN
JmGuTlUDiAeQiPvoaMbmafzvgTBFPvLXyP9nIL7UE+3r2WzaanulFaa93aaV34MnyucaNQ38ojSk
EvpIwNp3OHN3MzzrM0eUeMY9ipRmhDtKRDpMDQfm5VjyKq8PDc9ekR5yRvfMtAARiuDo5IzN/ClW
Z3qyez3wHntPQUBls1/riYokFSJy1g+PmMPWt7eGzj2u17DkPo4h/8lcOw2mlXUtr2sr3QZbhJX9
6oEcPu7fUKsrI/vZWiJG+aal+RrKQgY3V09Oruxdxu6kA6TBaTq9hWgDuAcAzHBbm5fdg5KimazH
p0iZKO71QXOrGJI0aKUmoatCowgOkzOuEAzKEK0JnEUXaomRGNNbZmBpbWDPvOX024HU1ZJ6A5dj
BWZ/qQHAqBPnqVgqnv1eeLfsPucMsIXVDwYjxfiNargRt6E8qyJtrqfQR2b7mRNvZ1poo+JrzQHs
uHZyW9iLG/iOUyygvv+eLPY38Z5V838j+qUKszvV+eF0bq5rPb6gso5uhhnfU1zIlmbYP94WuifP
tVSPe4R5+jcsZ6ZKqgXS6jqt4h67RvjfEwqVwIECdsgAQbRYetjPcsQwaMyr0zuGZdpEm92yE5pU
iofYGBPt9PH9MKZhdaFoqwYOZeH7FEuciZyqaU0RHid5V3oAYb10vEO62zT5WFsZmflDkvtxfP+6
WnBcQZAauDs41C+FWPjRe9LZ+rq+ebPTm5EWD9vIZf8Bp3YLdyOmBfaAvjazUZbdI9iM2WFSrT98
quXUnBBUEuO5iFXurcIJQQ5W4KlQXC6yk7+fwdz37WhHXfyWbRNprS8HhKTm+zmnQJVQzlmQ2skK
Srm5kIBuY3DzWwlO7vB0z37CTGvfheSPu9SQAwSP82X/06tcvyi51WOhJy13v4HwgXpP2zcBqwfg
O9VDRBTeLLfyMpwQR8McobJbaqdITmRK4sylZ2l+jvYxhLRQf5Qje3H9CTWqfFNtQQfGoCqoKZRn
vxboKr3N7e25OGe67A35Go0gp8Vw+vJ7QNxK7FScEW3Mru+ofvx7KXwUHL/OhA+fKNBKSFmYX2aC
pN3zg9TBSh5SWF/DWxlJgCi1y4i8NDubow43pH5irpsHdPRmqOvvxih+gtzEUhSBOzvTEOiOB+qw
z9bakafSw90z5rTK2wdrXkMyQzmlZXcfVaivZy2+SpmKm809Vjeom5w3u438zGzA793x+zfHP8E0
+qlOI9K3P+8RNhdOWOTcugXO6ctZFnaTfDAk+ZCVOAiiCHiabE8pp/hrM4En6xipo8+0Gjcp2Ia7
QL3G/WGiQHmXixen247BQsUONbd6er9lnb2f3vXzyNbj8+uWo86PW9lfvEghWInaB6gnGd4wyBdu
57/x/m5I+eVyPmS2ianlJcw7BE3o5xnGc3m9Y2n+cqkS6qTWPbaLZ5HqnI+F/+958feq+fMa/oqQ
8j1X7iQymvH73gOJ1MOWln+lr4f64UfQ+Gc54csjwmuOxj5+izo8/C+PqG6l3t5e2OMuwG9RdJmr
npOia4YGgxIMdOKGzS0E5Td1/FvYbEzPnKP1FULkSC4z5GrCIjnE3QSpHL7bZib+bBTjjt5ugbA7
ADxnZUyYwZiGec5McfGOD/TX6wa9imUXaY9Waj6DHZziJJm1EynCaH6NfkRYpFIEY3zapEjDLgQm
NIeZgzecd6XnsSdKAokDq9m7V1CObcxOkXvdo5HeQBPf3SGo0z6ADQf2MMLNA0B2t1ZntPSyW2gA
d7b8c3yeXlA/9OTZYaaOga2BHLU9fXrzDJesWuw3l4dLqKTytByjLOnewi5AVxLQtwbUCPGJiZEq
EPf2bh0b6X12Imrv3W1gI6vtuEh4vhqo8beR7hHhLbpndVQG4uKrqZ0hARTkQfOMblR22DSvZXQN
7ZiDS9S6Mg/htZqe/Cayl9gUjaoFB6EcGJy0LiJ1yWKIpPQ0M5JydfN0iBipw4v3vpzd0VAFYTdp
kFtS0Voh21oowmRDglgBPGBcb6iku04CLGFkIGSheyqQJHlOrzauQEVbYGjBsL/nQR3xGxrNuC5s
XZ47KqLgD7lHkLBjM9Amw0yZ2AGYZ7rBXXjyzXkdyKEYpwLUsxgFzYt+VV75ChMeBPQpsFwz5MFs
1Kzb0FmqYoDJyfU3hrMumHO0dms32HkXFDj3wfFllwh4OEEQr9wpUXEiLXa/TuBRl/yuAToKXvf8
GDjxDpUXawqr0V9Uc80l+43glAtMK4cACuhwWwBfFwH0MlDwymQXN+sW4klmIikihyQd0zYgzgB0
R+reQ3ck7jbK7LDOfWNBdoG7QQ7KTfLGiQTXLn83cK9nz43ASIBEBEE6/fVmICLTT02foZ5iNbfu
PHvcBm18dKlMuXYKlWqOpU+A/Ce89NY9xhYwObriGyWRPDUCVbsx3SP94AZUogWu1gpwl49xS1hI
/Fw3ondOs1UFHMZ1eda6mUhgE9HZhHqFJypjjuTJVBZcwCkNzmGNlcmsDA+IOhU4ADN8nQ9DySvC
i5dHF/CSVoAHQoL6FLonaI1wXUckuJCKAfVoeeCYZwPstmG2TQ4w0a4z3S1/aW6JiDFrD0lKanNz
bEwmBphllvy8EQAzj0asDrYBhxLe4BTY49/76QFQ/xknOaDAguJ2QSapcBHPacawFANj+oZ6GW3+
AxOMfY4psE8uE8DV4R6qG+azkynnAMUD7wqyr6VtT8owoYzrnXxcVkD7N/EJfquZFXELCFuw0Xr4
so2v+Wqq+uVcIVtSfDZM4J47wN2cYCfbNao7Q0ZaoS7U5Dq38byrE4tLUp/uCeimaVLT+y+xr6jj
a2gtJzVmkpRXHgTs30ysyFri2xY3k13kTPGCflCDK+w1Z05NLWg8xROAf+QHRWDzBMAfP3ShLEBO
SvYqOJs9JyHwX97VLd0+7ECx3seWx8lHzF9ZPF7XiZVwCxuvGQuSlGDkHf09aL52dgcteA6YPIDJ
j+AjmuWAN3YFTJYyLqu3SuuAmp+nAA/XMrREgtum89B9Q12B1R7vgna9A6lvRap35nS6X+cLYFLg
1IGUPUItWBmB7qve4cFIzaSN0SqeXGDgqT5sO8+OSR3HcCBAxvr7GJt5eIrI5AbKtN9UXMKZQEJe
mkAtnsozwWR1iCNQCRPTZ4LA9drNBPmkzsjKI/imP5RHNXHs/Wtvg1JOaoePBX3tP/fzXh5ueX5U
+rW2zGNi1aTsRwpfnh6LRJwX7q/ofPu08ya/LpCh7UB+MuJ8eWe4VIT7TazMUQfynExAdc4/NGW/
qX05lAX/7+q+JIBdoR230v1yWd/GuwSPoopSFCK76mi/2i3EIYZIOekiBOugtyCS4RP+wbXg96sD
YVZnYTXmGIDCM8oXhaB9uExWXiDEIzg8r/a7EYJcv3+SQ/umT0spU0Z+DCyubqlf24aOoZ3v1SD3
a8mvl8ZicIe02pQoOgEEp2frkNBB0jBJ4Q8RohscuSZ37GCQlKBlqvvWUx1eNseZ8vTvvOmbVP7P
6/rysPd7qd3rvX3KkI9s+1A9Hr3rFZlaxNzP8w7fbeX1XCuTm1lN//3O3wD5/3znLxWQW2PWx2th
9+t7WiELp8G1F+Sadnaa4qAal4kZ0bWabkEpy8mQkXQj9/rT7avfVKS4DNCGsgzSgCONqET/J3vN
T8qBsyWFmDO7mTrWOFsCBHzcRjC0DuhqLQ3mkxyWAQuX097dBdSvpGc0qinZQXDR1HH7Vq9ulAnS
JjmDG9Ymz3lsAhEqveKlXp1WmMdOzZmSHn9D1uIVpGW7PsyWxkSPpRUVjfQwQ52Q02QKXTiWllIK
IW3N/rrYPop6yTbaLSX3PINE7rzfFv2jgpaXstSy228w/8t+TYeGEyEwuhLodgFsxHmiGBAprxjX
bvSF5Pq3hbPU59Xm5l0FLZ7iUgsi7e2eXgJnXrzfRo/lCsr0LMd+YB8NvO2pYkV1rpmoyWW6z5qX
YkZmEh0WOUQlmFPhTfDeN/rsvDzOioXCQ2xe6O5Bputhvj4hlxeIDG1Ie3aX7auFUGjx0pJFGakc
NqCFAFTl8zKz53W8j8pMn2PsE/ZRQ0GiTnPvHlxiZ4GiNOS7zkfsJMHbmYRGoHeKRHLbAAL4ZE8u
XWYFV4bd/Nhid4UdXSV9Ws0O8S2+wHCzvRwhgCpBmnRGP4kqUs/qawM695SnOFUnu0TxNQ9S12g0
sO94p80wR/EqtVxO3Y8NiiMA+26pGrRszPdASk6bM2kTBDoqDzWip+MKbPI+wjQeCny51AQPf1HF
20gXGoKBk2g+BlOzo+AObuDULGrcl8Hfj1IDFkYTlmP6hb6AmD6hl44/JAOIGn8zP66PKM/NhXCb
5pMlT/Sn2/Q88y9jnuS03UCcinfk3mjtkDoyzRIZAj6yLP453M3qVRFW6zLTHs0Qtyu3o3CIwkVw
SMDMx/sNruzx0QNEnYg9WF+xe7IK7VUemXCUEhWmFiWFpPGkF9j7mR70M2YE0nNIkgbKfMFBG2tp
7jU5eCRt/p2yiz7ZPuC9uKh/abxGhlKgt9bhol/Zge3ISSzY/FeuGun9GcRAFMIFlY6WO/fDNCAn
4Bw02oVIupKUt76NsV2LXt1tbHo9h4SDp4/VWB3vflluDiHm6lVzB8X7HfSaK/s3DbsxG+O8DMpA
SveZ9jHAha9FsCQFH38hMX0Uf0dtjN08yMXEiooFLsSAIfvJBObXvI0O3JKyqplxbYQ+rVvNpQX0
b3aUgZHomFwDRUTiY2AsRIJEg5S0XB/rU2lhYXzWeMxZ//SqB/gDeadXUvbFADmyBt16iAGy++1S
gWyKHDn8twqXTvz+QO+ttulBPPg8I39cbt06PVAZb2etf3yUnuVxkZgeuSSVqjNgvocYDSYKpg2a
BC4gQsVP70ySYaY/aQtpDOM0UcJyNpAjAoEH5Kl4qsveQsFLDm6pEeuTKtDQJjn4Am6JrcD4NG19
NSDrI7lCO1FkG/Lz1iPjQmKgQ7Igdw/RlorgcbYlpdLDKkFEcmKQz9Cbm/H7N8w8rHAYP63BQa8s
j6wzIys/u6hBYecxb0cVC7t4vvvNGh+I2RtUjqWVXLN9AoNicgWFqAd3Mj3VtQJRY1OWAHujzt1i
Belkso+UQSJwoBzO4BK9Ixy8gLm/OSJQktXzIwkw5bCUEaNAfIhzFrpQ0GwwGDJJdmEdZpZH7hgg
O5uS1nJ6oJy8hO79hKFvYqW6Z0Unb5dd3TqRZxQBlSfg2ge3R630yBQv1vb76bdIjusHdXULdssS
38IdVB5cC0YUQWDqc3Sols5T/atxI0FZsTEls0a7X4hbEE3krIlgVY2cZ5vSXZOZjzqHjhp7q3bG
XJp3sfnYwQDNU4nzir1WAjDg1CErV59o8QH7zGt0m5n0SIpNhdyu9mS8q0n9i5SfJH6Ych7yLwFO
Pj7CFNHxDdeVB6insz6EuFesrPiwkt94lCRDcorl5nIICW8rkB7VCsuf5PQizbcI2cCKeWH837UO
rXUjO06HRycSmfBoCiSbwXf8S3Ss4GHSF4WpY6actjokUFSh9zw6RJcN6S3auZpXb3CVJEmvlkI7
RV3cM9OHR8kc7B8cMvKNTKsCBdzITppUwvNOkNrobGAreJho3v7hIubDghAzl7IXKg1BvjxGJkN4
e9wmVrh96R5q1Cza2OSFao5ifXxwTw/G1Hw/BEy8Pj5CcT16RizFQkKDfolLpyWlZpzcZvv5PqxS
RpZxq+f7dTvTMzMzFvZyx7nu9ki1OzLdUMoal7app703G+X9zCnpPteeldDDqGGDNBURQV0N4SHQ
eRoNLLeCMizxAn6qPKlS5tJ5UsQEVW9ATXMbsiNNRJaTQ/jEbWCOWP34wK0b4yraPnA4nuZM4yPb
2j5B29/K6nAI5SUB960PrXifVBmSE7NyfmUZV+KEUk0UOgHtOE+rFYfasfHEnoD8pj67vBpPVQA6
Pdm/VtF+fdjkPmWS52skM3c3xlPu31Lpof1t0F3irolqRVwnOPhwRhnC3tvOHY5N7bqOeTm/jSuC
RL9hHr9uZ318cVViRb44p4elSQPmlrIFZurM9Jv09irxFX2HX3oma6P7wonz6JzKG+mpphIvjn/J
MEX5NdMyyuzGE2V3NSkgii+a30Z6fJVWP1Fevz3maMB4hDGkUMYXVdj/JH7q9aorZsUxR54XcI0i
NF8FS5Ft23AbjnkmQRBj9WTxVnn2pBAMyYjKR3qBLAeFaONk8CMCY+Vk5w2Von9nx9/0JklL6Q/S
9rEprppfGqX3m3k+K2pzyKr99OzYiCsd/HMJdH6wArmYgizS7npo0CUWeg264mCF8YN8i/6Xyh6V
XS5CVzAzxDQA4YY/h2h3Li7op1Dl7FyWvssOx1JuA3a45DjaR8ioexM8M2nBIR1gT6ypSILI4GIj
2XkOJsAYZ9E8BWyKPkJouWe0DPQ5xawlbjzxPdAo28ieHsvP9hq/I3uer02Yp7hjJCWHpHKsLfVY
WVJhinbTM2IGpE7zA2nV0W+SAQkHVigc/CokKaDdSWA9zZx56TZMNYfCTpWZ7imB7i3KJaROrQ/d
BwIOk43I10cUA1GbHpsIJjde/dA+EBlCcYLFC4VT487PQ5vL3k2FT8PVK56bcJ92KAURHQhA28QJ
j4HpYvQX0Q10HdQFhunBQ3s8KZ92iyHqVupHjWyYF1GeUQVFQMbObryvnF2poxXILGiTYm4G0lx1
L0ET6O5xYsOwzRfCB1Qf6Zmg65vZJcbU55VCngKjv5tZiTLH/cjfQdRhj4VqcvLVJ21+jQxhBQOl
l4gImyNSU/kRFEJ2eSwIvk2wQy4Ifg+M4yaw/T6u50ZGxXiBOj4Fr+usjgbg8qFPwSepw3ZcrVTO
8sWSanKkJxV9N2tZPRD2Q3q1t/mdUwdHhEX32D3aom61jhJyKiSY9Ekv+PtxFVnecXL3LlExoeUL
wfk0VhOJipA6px+d3jeGe0VgOx+PH+7QMA+vNTR3cRhz8Rwen+NhlocwMwMcKZdOZhGvVfam3iub
kYho0urwypZ7goM8+P3mRO0WtabUmDOSBE4ElfjdEq6/Huc0TTtOdlSFS8pyJ9emGuUEqCaRbNwY
FnxsoCzvoN5rE7QsSBay8wTCMgxe9JE9YKCi08ugXxFPQktgbQGFyminU227zqgcoYuX/dQO+rv5
yyK0DJRE6TiotvElEijXdtiyNE+ZfP5F76S7iZbGD9Hmm46TCg7E4AAMRxOWxZ8LvbkfbeusGKes
wxumx/qjuGhTxX6+gOG8X86uUdVuiZeHYc07XJGuu2fN6ONTFVpo5J8M6QnO+/gGsFC3fkBbfsSY
r9UoECPEabAjRKIvnZ27pl7K3JbyFSbF8G36QIWL+KBPIdJ4XrTnhD5vKP7QbmJH374YVfI4k1wt
+PcIfdNfQhRXV+g4QqNGd+3PAUIVcQAUmhuza/da7YcRAurObtYCnFbvvw7bx3+/2zfoEHak/7zd
lyLXPT9qu9rJc0TB47hbSaPn46hdFf4wOSfHhfogZLx384GaOTkhdXSEbEYNma6ZmRPMqkIkSSZh
OM7LyRrFjxF159tIidn9n2AMh0xajhiTsf978g4niwjw8KNlsCib/PXYwPcgvCOElawv1Z3DyTrk
3Yk70JamZx2QkB7821MLXcg/kA68/3vAvp2//3m3L+OlVkNfXA3bmJk3TL7RftGb0b1MZfJW3fzl
9FPtJ7z6txu0IGb/zw1+xd3ehuJcDNaxyxT75YZVxtHO7sY5sPqHRv19Ui+j1sH5zjN1tKOQE+zk
HzKED2bHXyMMJVxz4PPKmvMVxSrX1s5qWBgdrZkRVWIK9/QQqySOXTfFCA+5GdnBV3UYR9P77yYz
fsgPkDX/5iHTqFZs4Rsqg9r7c1U0xxJznRuXINhxd1cdyy+C7kajjC7SbUz1iwILx/Zq1E+gdOce
QlMjFww/k1bbCNbaYY31L/5HFDhc+UFoMl+nRULBmZrb2BnJU9d1R8FoY5I3O88V/E+s1WgEjDdF
tB1xe8N4k3mjwKVpj89ZEmrTZTn6Pf9tL+b+NPN0TLVxQ3gxfZql0+1pbBLfEmRL0FIbHSZSiPzS
aF3iMPtD3Pp7bJDoVSGDqTLVXgWrpz/HpuqrZuuoe3NmtfN74Og+xn74MF4p5ElxSSpz+gE5iTX2
n4+DuShKzOBlbRB9CD58CVLS8aZW1bG5rpQlJj2e/XwLZT6KRA6PeAkcf6tkYXK4DWhEB3sejIm8
uM7XhxdglIGolIlPKjmB82YiF2HyvzAbP9U0BZZrGwDMeuvcz49rWNMI3QY1L9aCuxAfp0AISn1+
hflARcaH8ITLXkuD+vPXal5Ep1GukVgdPFGgt4MBJuyRZirdszsaQAKEpFGmEBHdfkO15EWjHAFY
i38THxQt+CkhnyisCsSvL/qNjaDqu8VDHtGkm2oeJxv3+njh16g3BUIq6BzxIvPDBRkm0HMokpx8
43/+hpl3oqmYu8A1qdgEsqu6QtRVpn+pRuIQ23C+oZ2ErwF9m+cWhZuLOGX7W3ozNKc8BGboB8rI
UKj87o3fu01Mfn+HKr7sy5sy1K5jCqdIuNwWPxkgoCnwBdX+8fSxBRB8OXJ26AB/Tjhdy+vhXnYK
p/R8XQfMAOAGangLJeqt4iu6WjSaVcSZiuSEfpmQ7CyzE5VR8SEkN8qsfHfSYXWNWxeNNOplbCwU
XxvPmOqTsp30WetSl7zjf9264vMYNyjk2gEHpvl9VoVbGvp5RoELZTXRBrUBmw2jnr8xPednh1k9
qZdNqMBxR/kTETImgYRrzkgeRipKIJar/s+njgLAMZaALvw2ueZTtF0dHNSUkBum27ztgusWKtXY
RGGnmuzfr2sboIFw+N2+V0xB8Yn0ks8Bga8stwvqJ/G9OhU/0VFV7OBOYwDt26H6IL77/Dfx8+Jn
DXreHa138T/iVeon8MIfryrUOT9/+vP7yjd5Z/HblJ8/fka8hoGkCcCHj2vQJvQ3+LRD+rp8VryC
+B+u4EG8ung/XvXja/GOn9cgfhZ9tsWpH33ehjr9+J/PaxK/b6PeJu7ZpmxecBV2uEt41+jzX8T3
4spQ/ij8w+g3Or99m5524OaA8DcankM57n1k9Gnvsoaj25WDi+Yq1CKBXlaI3TF0C04wyNEpSAuV
dDjFO5xGPe6bQLN55ODuuGmbSZaX42JRLPiLCy4WXdQk4jOfc3hDkLenJWe48kufoXPBgy78Pcx+
RLyovYJI5+d2iXkTjbx8TishQaqYlkJBNbtYOKlEb0V89fldsRA/L95N/Lv4H/FdxayWUuQ88zl/
iDktXqHl326gFwmDogkghO3oHqQOH3LI4fVzTYh1IWKjWCMYP7F6xPedi+DSs/ha4FI/o9eBprzk
lix+UYpUfds1QqEMXKTmFKTK1OzH99I/LsuwHBD12cdOhngbwYGmKLK0z3tqcsuDj4cxOrNohUHZ
ivXzTABxtxygQAeBYhBicM2mo/3QcFOHRDzKjhhbYikyKjMxcx0eir6mBTGFmRZfZmImAP+gOIpp
3wSgDppzF0r1Yn5YrrOhA0Hx+T6rbVxYkT2MES2MUbebCW6ymNAFj0isud1UPNMLmJwmFCGgmJNX
UsC3UEMWH1cXTIqP+A4Ln5ZdMqC8KyVHlvYxvvPKOXUTEX5FjBUf1pT6SQDqhbnCWkeZBbTzxxv6
B2aIeKbCAuE6Fm2lOiagxucZomKuQx9eiMmJ4RBR08AJ5+QiTkaRQTw1mZm+//Cy6VDqRl+P+xXB
gx4Gzx7UzvTG8xQ/R+9HHPo+f00ERjTz57eFeLDlR0gUD1589hFzHqxNnpWpuB/Y+fMyRYRzeecu
GTrGj28pziMonoi7MmlNiA8R4D7/pL0SV4zcEaXHvStPjaXQnaM1wwTiHZGpYSoCEeOOhDo0RW3v
jiGOmF+4PTOM+vTzsrgLH5l77kZK748q5Q+xLj5jSOF/TmCZ9WiGnz9X+Z8R7voiIoqIRCJ2yWsW
70zxt2kxF0tWPHQ++Zf7TPO37u2X8BISD1w8/NbtM53ng+EozVDR7hKrlz5RIubXZ3QbVhU9EmYJ
Ck1Eb7GYmVwTabOniUuFhD8Fzgx7Ih5H5QON8ogOLGqgqyboNrEX7ZnYYhaIWVrMC1ScK9G+A1DG
Q2vZiAgFH2tZrFKSBaaICG0inIngJt79SHNP7Bife8awEuGazANhSzHVxXV1pDRVQneQ66nmdGcm
1wyraNpNln+is84viB/ZMQvZ+fgQ0URcKuFDTEqxbVJ7InmpBbJoZon6dPaxZov0ghSf+DjTOaEO
TOb0+dZIpjEQlKOy3pU/Hvt1Lh7/2ae4AiLlhBnfPt6yYnlJwBxiZotYI7qQIOjY8nZ8oCrKTtVH
ZlgiK8x0/jMIXefiqkxmsXjpD13DLfJViC4GxcM+om8t7ruPxKYktitIngx1C5qQ54LEeYgEsuj0
sSeXKZ9Mb7HUxSzgebDji0VrTaVEFNdg6X3s/w4gqO1GTHbxv2I4L+7dc+Yi/knemabE+cl6Rpwx
y+ci9jOuH3uiiPcagYYyHXcmFgodVsBTIv2qPGdqchU9zWXxp3jVMw2mQ5Sn9BXIBKlU5ZmIUuKZ
ymvxVD83V54tSCZmP5OFXVI8P7HLiAzADsV+KlaBDVr6M+h/LHEGy4BXIIYNUCZLUoy+GMKj31LP
kskz0Ef9yIha0D0GMntWYPCcaHchdMhPsCeYU5RnhAoeEtqMvfO+jau0pQBksG2IaS1uWEyrHlDi
3hVxVgzyDpGSj7sUoVDczp0q5f+OpQjJn7FFbLU8+7V4EVDevliP/VJkY5/rloZgfGimZGEmVqsZ
DVz6x2JwiVYsI5FqiQkE2xTR1jOkXPp6LSyafC7239a9Lk5Pxxf2TsbFZm87MPtETsicEY/MScVm
Z065tc+oK26RBRAcp+XHrqh6J2KRCGVWVKCEK8KAyKl6JOgZcHHZYraJJSBWqdhNxF4iVqWIDAMa
QxWAtDoV3/OvQoiWf+eKQeBZwmCBx+/M6wQSQnh2r5k+oUnp4WZXSKNhoa+2r/rkM+KKySvunCzE
1a4TJaSBtBAjK/JOB2zbjrc5MkAlYybmOEBMMTsQib+4tE0QDEWiSUhtfmxWOWgciTxXIOYwFY+k
uZAVZWYDzQLUBAIOx56goxnSe5fl6bnzjhiIhCev8/YcLg0qxxXZy3HScHpBAYC3EPulWCYsJUyz
7ojpAHNjGYkFJHbFypOfxFfiw/rYKUGveuJSjwQAEUvF5Yt99X//JnDPMBcTj7hkCEWYE9kt9uvc
I9svXnvgThnxavL5vEH8AZQ8U6yGJsol0olLjrRxxHn4kmnclY6k+G15R6ZKnJUQYJ1AwYJcYK7E
RYnP/B2p8hqklwgV4srktXjGfSY2DPFV5Z9WIlKKfnlN210kKOLZi3sQO4E+/X+UnVdz20i0rX8R
qpDDKwBmUlROLyhLlpFzxq8/X5N3zpnRuMZ1S5ZMSiQBNLp377D2Wle3V6xcgCrc9fF+IHcvZoiw
SimzlzkBA5W4LOrsl2sX01847Fdv5Po6MVdKLD/2SqwIYVeEE8MjJoLC7pwIe3YWp3rdkCmuM7hM
mIODCQRPwciJdQjp7M+OFSgcGBtIh4VwABUDXJd0Vx+NPURzMArcigmgMTDNB6EMPoBygJSHl0GG
BOEsbo5wdcKNKPcD5WVimswvXCKGiRgHSgF+oftUHsnta/uINATiQMwXFddR3TYn6s5fZN7fca0p
h4LjBniY0G2EtupJPkBSuBfPZKpt8qE6hVToz4SfzETo5E8Zzak/Av3ZoiYu8G0pM7um4VUD99iA
0AbByZsh3Lh1sGFiPfd8CGU6ZnPpD3fkeMWs5vOSvciI431RAqjwJ2llOhcn6TZ84Ldg/FaCTUic
oZjrJly15Xqkdg5RBOXQblMSGzdEwOL//PItfgu13l20VYmIrwuovPLcrrXULdQ3Ix4g86qhgIZG
VNuIUU8FWGK37EXErvAbEfCLaxKP0l28k97FkhKP2XkAzYqf8+dfSYGreypWr3BSr68Ui084otCH
Uf69LkkaOHmF9CSewcSMwcExAH8qrIJ4vXBadV990H3nqWY3Ehbh/75JSjDGxuW11Wq5Fw7ueEvn
L7NBfLNu+Ov//g76bx/bRUeoWN9iSV2/xGQRG6D9aKyU+6tFEB9w/SsgmpdwI14hZo+wGGKjuFqN
6yvEa8XUFp+RXn7GTML5TbyuI5EB5gSfVORGnJVBxPcTYLtYwcIs2pSLhEAYdSUs0GVxXPxXMcOv
38XHsGW3IvInqTzg5Ja8SboBSnkDuAvPH7ZY6Sbnj+Cncb5ZSHyJRcebuouhEL8QX9fVlqKOzCjh
LooUwl++Zvs+wLYubJjwO7Wt+ItY08Js5BtQQPCYi1Wd7q//X225+ClWvLD0vI6GcPFOIDq4ecIo
XbeU4Vb4MsLPEXaAMIZhEQMjBk2clWBIF+tXrGCDwmX1wR685/qg4xXDYvomwyfenYOGF7mMCP6a
A0gUQEjCCmFs+SBho1UQ3+KmJw/ChTLWOdDheBeyLyGzg9ERG6S4tBpqXmFgQw6NuQDdoK9td9iP
KEF0W+EjXKMIcacvjxg+yNU5be7hJZai28fPH0IRNxIrhmfRA6Ksyp2YQPhT4kXGpjyG6Mm2FCaB
p7NUjWeqxeJJBH4YzY3ouX+rMGfC19I2IqtqMAoLu+d1xbEa9/PrAlpLbMgiayY+TSCm252xRyC7
p+RwWZXlUbsaAwyXzbJH6tN2wVJgYoS1ivYpAhYDiL2rkyz+T05kyT7TXXDW9ohl7sVHig++HgAw
yS7aGmy77a4/liwNuGpv5QzcUo2x4GrWBoa55UXX89HXFkaV7xY6Ew+sE/jz6yoX91a4DmLtYg/Y
z8Cmr1iK1upF7PLjrVjtYq3jZFDru+4WYl8VX+LZ1TcTYyRsU3QjaMYjgVm5SJ9y5a9o9cFEgMEQ
k0gYpetwioEUj3FmFGxbdFPuohuQ5mwoWoPyfHhLmzo7Mai3BfXcdId+Ow0R4g4I+yfO2Fpd1iXq
5kxF4SKTYmNa/t9PVqdwIK4/r2d72aFZjUxrtiAYn0Uz5+WmchL1kfHkFv0CbHEIbsAziY1AODMA
ZaiVmmtQxwrp1hZbfB23atXQ/9hjYK62TTgwwuCYj2Ls+le8/cuZivPIAb9h49h8OFfh1nYso3gz
3QvjDACMIVz2DP7V42/Ye8WU/8u/EBNeLAIDb0NUsoVpCnn71eRd7+Q1pSAuSGRzxUy92uhrjzOa
mGCAxJzX6ZFQVtFWfMEdD34U+Vr1UaZa/v+GT9xZm7ZkzNT14fX/v+wXN38E7EEzC68SV4Y/ATCv
JkIVzoz4KSxUvHoUTrnwbcX/InwSfnhyFm4nSE6RQDDpPBJGu1olNCCMGPfL/BPDeb15wW1yjs7G
Jqe8hxtEutP7EvZcuBD48xAaMEYg1W+ujvB1RgqTfb1DYifScTcB4x7AOjGKIklzEVni0sQjY1+u
Zc0TRlh4m9f9RVyYOL4wAEClmNg1wdvVNLIcSJnHTEQ1QxmPpXPNuotGcg08mnCJ65342eMkWXt9
3bI40ODiucjFq6Klmrs9ISKg+/NbsCvOTuoJ6x7woeKL3RGOO6wr/SgJ5RzeKRyWaK9y48RjkSoT
vgXtjfdXI2biogqXVczTaIvdLN0w9zIHjiq/HjYt1TYTSyDRx3H1cYULLjL+YqaINSjmhrRp3sWH
MOlxUmB2pgVIWEjxoSaXcTE7LBNjfyMcBHGXxDiJQZ3ur1t+Tigg0dWU3DTNWg95BUGJ8BuEF6Fx
xL+8iOsaFhJiVw9jxuRdrSs2AFtbH9HwPbcI+NyE9BzzQHg9wjfX8MyE+ydcP2FGG+jUJSJsceHi
TMXczls/uodcwohoXhfOqkQQfg1VRLAiloFSe33uCUMpZOmEz1ZzgWIoEjoM2ssW0VPXSPaCy52E
JfgxsVmIGgd+JvGscAL/+gmz+3mmL4xfi1CXcsbh6pyaH8LxEy6qeHGIxAENS+S0RCJTZDjI5W37
g/OWPcGSLSxNfVuv61v9yC3rCJzwZXmXaNpqt+lLS4wttgq47Gl5FD+jTUW7okhwiFzZNSYV+bJ6
a9FlI8SkxbuktXQLFyFQSrg8AJ/LtMZ6Xe/m6hZRTPg1ktFrOj+F6uQx/7Dvi+Ben45S/JkYPtw1
o/kuZ3fUap3HIvsc6h9xf7Bx0gc/RmydMCr1VdlVwm3evIxnC3d4+QwljtF7jumWb+ATGWG0I1YJ
NLqUFa8OMlIUrxVXKFx42jc7d+3sJGQId/0HWVqaKMGlfIVgXC+JpC0c8I4YL4iBd9kXEIwzjjc8
t7nLePKQGlPtPrP3bzjVAfTFLMN/K3bZ6oRaSeoSjV4njfqhfiDTfup4E2aePDSHVzwFpv7edZ4r
2QtoaIrXbeHmrReEbvWOgnRJpao9PyTEA8KFT9fLU3QJU2bmYF24v8R9TxD1gDDnPgAGN/sIzopl
JNZqJt7mmx93qJqcf8EPeqo2aeGCHSqeeibHuJ0/Rq4p43YnmzxyIZDioUh3Z6huiVmSf5CNuVdA
J+zKD3ulvYFq3orkixBPLD8uboRwISx64+oPx7/OGotZYN2KVleRqbH86AnVxQ2tpYmbvF/moCU6
EVbRF5qMPBJfCU1T15Qe92ELiEe7NHXyAT5PxGHbyztpn70XBLc9Omz9tv+AzfFkAWrecVNKV/xW
zNvs607cweyEosxL5l1fLu2ANnIYEvPnfivRq9WLbffAYd/Eh4kDgJ9+gbyTIbhc1Arw8El5c34y
2b9QmeNSaZrzARYfDC625pnhV8Oq11kMEdhrMS6weJxhat6WH+QnffClYixFvkpaM6GunwE8bCW9
iaUlJHnQivmZbTg+A8aRPzizLafDNKTLiPNrSWmKd1hv4ijiNdwWzkHcIhFAImuZuPifDB0BowTH
L0zAp4SbyUy0jymogwNTbt7KJBqZB9z7A6xo6KdgUiiH7Oij964TASkTBDIZxIx+TUO6jChDuY2Y
/tdf89Ff1u3l1YjnMMaMZufSCO2zkhjvzn0aDzEecb+tvt4vEetZ2lVfBL7X+FnaoWsc3Vlk90hv
XZJR6upclS4Khci63UCUAWZ8uIsLD+Ge4UsEw9rz8kxkSwMkxpfNQsS1l+LNxTKKE7uOirUT9wQk
Mc+F4WMGJMTnEiliYfvEwImo+zpPxU8GD7wZjTwMKzgAbieYbqEWSS8yyN78EkkTTV+s8MxHjO5E
6O0+OL7DdOZTIX0FeGbTdSgymRVVk5r8nZCsaR5FikVUPugfp6oiEpAis039kO9LJW3XpjQzX9Ob
dORTVBOPYcqjK/rYE3BTs5y9ivJ4cShnV74TqWVhjc2VWMLi/oXnmK+/NghBbU58sBPWfzxc5tBl
IfQHzLp0OzP3xUWLKthlHfAosNxoYoZUp7zANomXBfd0imiFZ640pt2f4HMXtoS/4WREXRzqEB1u
AplvFOz+WRe3pkCN1N6eIFIk+ny1JnohaDJ97CLXopkbZ8TGQcq9NznyiWyG2mtaF5g8rnpleyOS
eoObsNAebyHsrZNNAVdzsI7gFZZdkGAGqKw/4fF+V8s30NuF2NVGcw8SiH+ecxeHY27pxfz0DB2A
5p1PgiI8WKsKvaw0bK9W+23owyKKfb/z/xtK9R1XdB0vB9F5GQwBUm3fQL9dhCqd0XBsZph7gs2q
8d+t9Xldb3b3pv+yeCPsaHgbN8XlLP4/+zsvh4dWFKkSVFRUqD6+Xbo2FWquGdPTQfbsTbh9H1f+
6/CWeIeHX5X34NPrcjqdzo/VOaFb/b45fOVfpecuG9d03+R1/Iba590+Wt39qYXzOwvP9cxoEISW
DkgPeoH/PLOhli1FapboSX8fPYB/++j2BHgd+Ugvuz0J4FPWe6/M78A9Ga7hyjepezdjrUif/UyO
3Eradl+hJWi89HAmCeDeS8gMBp7jOYXfSi7EA58T3L1QH3q3Sn6YpbvbZqWfl1kAoMrRPaJhwrA/
VZ4su/vq7uFX9N6dfrGDCy1h3BuosuJHehNcNfiD/rf2DWJ3vXqARQ6cNLANXxj7/gaXT1tLryfD
jGC8OADng/veFDwvruR+mN7j405abQg5P18y9xM+vo17fLtR1zd7c5u861vM+Rc7o/eHyfJdZeNy
UsBCTXQtuCeAV/95S8pY7SRbzecnX97Uv2hcB5euMVcf74ftBoL7bvXyGXtHd9/vnsA6u94fFssF
VPPduCAUgXii0MgGffPtBNI2zioriJ6gf39X2OUghTfXwy4rvEnyUandP4arHTHE5sV+KNw3R3js
BfRKN/2t7ALTXIgUkRB+CohovB+z+xCnHnsXnp+LO2Ds/oD0/d71cB0xExEDOo5Z5N/htE4zivs4
LU/qafRsiGw9DWnn587vEUnevKOICrCWADh4S08yvhDMGroPqwpqcMnNQp+E7Yt2f5fznl0Hvqk/
nOCV6Pf7kApaFdVSMNb/Inx3Rjk3pMWanl79eXVOt2fYN/zHyANc9v76DMT6OdoZLDYHwQgKgFQU
8pvzB21ytBesUdGy3NcRhDvl0ffnO8e/O2iPYlPyDifdexxoatlBPaHqEOtrH1y6V7yoj6ALj2/9
cbUi/aDeft0ap5c3gk3v2MG5P22JmzdHtUfEdQXM/8alT2ojr29oFPBWY4nErsD9v9lrgIQw5Yfr
7V4oxXUwHODGr+/oRXy2sV8PuJDeNiEXt90G3t0fFgO85Ey2f42cTm+5jMIGVM/fDNSstos+LPp0
C/o1/xGDzFakkzQXj3Vmr6XizRkpFo1+Nm3Uk9aupGndOMDoW6+GHGmq/dzxSnrplWEz2V8x0jQv
lepKy00yYuYkklP9R5XPiTs9j8saIKW5fDrRDBCuWWBF953Jg3JHSnxRfv5IF89BqQMjTtdHsg/y
fKdlnlzP7kCfdfiSTygokJCzD5VK3S7c6CQFi1UPZDDvei9DX6Pa1epNEKA6QYg/eFW8nWiGUzyo
FQsaPMyjWext0x+1Xen4eC4tKMNk14KUUIESQN3nL4ufEhgtLi8zwlUGQQOme9471h5m4hFQgeNl
7KKpH72mcCl3qxC7VkOsNkD3SE8bTfk0fI1ujXC75maVH43uHHtS7qUREdtWitYxUpbUe4c7eEUL
4AVoR8KaG8Z3yeysKyvy+oxDhRxoQp4zTk5zczMZuyw/VeZGqvwpu0umn0H8GTvPKj3B2rnqbrV6
bUAhKh0TaVXiKEqrARSQc+6TpwqNTnltBmtdujOtJwUvQK0qpJ5e5OA8tnd5doSnFghZt4+dc1m8
6dqXU1FyqT7L4Hwck6el+rnQkiwdY/tHAYqp3dstNOSrPtgP9sMwnW3kmdO7tFybChiWDWyberKa
4AtxThWdNMFJQ80U/g3IIcaNDT01Mi4sSbRuELsbnkYi78TvZE8PVzaa2Migx56J+Krt9ZEfNCIb
Vn9q74gmjwZh6ZoPGirPeUcBqvEqsmWL30Cx2cND4FFSnZSVShqWAHtYZ8ZGDfdpykTexuOWlh+7
PNb6Q08w26FsHxXE/NJzAsd11OqwmeJC/1x0xEbAi8arIfWMkpu4sWm8NXfT+NottFKVr+38mNl3
znKfT3cdvdTTrjUebHpn0ucRfhvHa4iXQWkgQjJFrh3ta69ND0ayhopc7f2WCFjfKcgO2isVSrBq
X8uvCkTv0Vtl7aFF7uajQbESoJ3tZtPz4Nx1tLFzAUie0ihT+FEmptQCoS1txfV9hOjBckybp3jc
pckh5E+0w4QrdCOceD2OUMUfoB2V7DvZuM2082I94p72JKs0tOqfx/g4kKGi2R71UfKxlCv62xGK
9/Q0976m/FCGZxsqUsOfOghSaVpdxbTx8sr+pp/2mbxpaAi1T8t0zFJ4cuAVHLjU7ajdpAoN7yRX
EpW+s0xbj5pzrlTFy5TYLcHe0tX6YZJVpEHpBh9b/5pelNyVntFx9cGn09R8aE82ymuKp51aGsll
ImpSx6XnhG4uWmt59ZMByPCX9EM/x68LNe3EDUjwAPdG0JzJuXgdAoW3DXxvjZuX5yVFhhZRsVm3
V+k4n+CKZbrQc5sFVMk0OnhxWptx8mVWTzDeNUCKSH6wh93K6PegQaTvIOAoZHdmff9U3mfC+9g1
z0HvmvrK+JXPh3Ycz3EYegm06xX01IBwPdt6jxYYBT0L7o7A1ZBUHckvBmWxkmzb07tDMir7Ymh2
8qJvdNjIUjpu6cAoVnGJrI321Gu9N4bHNESLLFx3aL8urtE+t+WwTrs9/TZhcJpgfVOgqHKeSxgU
4HqP7tQq8boKKdMcXXKjXelV67cW0rYyffJbhc7ZvQVOd3FlLHu+XfKtFm9nJHkanA3rizoF4ghn
U/ZDAzJ2Rt5LP43naQN2/If1Q3ueyStDPnVUjyQZdup2OSUH7cfyI0CDFoagwJVo90ZsdvCc2NN+
VfreYxR2Tdm6MJBT2Qk+RVczY8jAB7lndtSFBLQvfEgq8ms7udTZNSFKJpagQHIkpwtACq4jciYm
RBQ0G2MIlicMV3A/zGwjZ8nyW/rNbI9bpqBynivFLsn9uhuEw0KRU4F6DH0aGedlvqX/D31Y2VUh
/atc7myCVC2mErkV5psX3ikHdRcD8jC37W172zme/Bh+xhAqf4VIMn5lJ/ume9IP5keWuuQvjFt9
U9rLPpkqz5hpGDS/VHu3fFQMM3p7Lu2uJ/PYUPaIHlCjox71lmGc2M3eAFc8O1/o3tET/irVrvWD
MUx/Bp/1Y0pP/NmsN42krkKHKRlRi2eFTiQsARmp0SYY633aPjTVOoixMe6seKQ+NKYpLemtxzYd
sPvSfkHRIvFl2VtQmZ5d9vEYSHuB0J9roEmluHwqqw5rB7+AIrvGh/QR/MKWNbZb87HozpD/SD2o
eSd31F0NZeHJbXUCnFuHpFwR/xj0X63TevICtJ3wZvGKxXjM58JdKP0UGTdgokSgsjfW2doYthr0
V7rbF9tRP6nSa5/ADcDqjbT7PH0p1TtZeghALsiKXymLH2iNrwKVRWBCt++ioaOLxDOSTZjdNSnC
xwjcwM3DGAyriSVmuoNZrKLkvs+UTUTSZPTN5EFyUNQcLW6X/gGVT05vyeK25wl0HAq1/U0NETQj
XftmuS0Mv0NxB06G1IcyBbluZCgV/BW/0w5jcQpK3JKtNj0moEspM9Etsfixftak3YSp1Xddeb/w
b9zJnQfXdBN6Ha8fH2PKsjbVy03dHUwowtuDnd4Z1hGBt2hgz9kM7eDm9voPgftvGgBMGQ0EWDlh
jEfr9J+xyKgYkxLLRGgQor4PR2u7uLv7r+XGXVmb1Q/Vf7qT/F/P8h+EO0zRgPfN6zShqySeENzO
6ndJt7CRjHZs5uXpOYY2CbTnneOOz++PiovWrDt1AJIexxAuCuYSyhnMVwqJLqQfnKXiP9LzsTnm
u2MYu73jvjBhe69y6x361esnnEyI64S8phz4FrSSiFAJBxuCLwvhKXL6xh8iun+JlIoIiWZn8h40
Nomh/JZ7scauLg3iuiehll6vYEg86XfosnhseZBOHAy3o2G1X/UIwCHqxabnIcb2iI7bJ+Sym6+v
0N19iFDk9Zm2VfDKhk/rInkB0dCkIk/DWx4jX8izSSsb0o/Yu3050iU7IpADis17E7reNgGXKbqb
Pr9S73bwNvf3FGhHRkCodEUrUiFPjfvGGnQVb896R437j4KtInr9163921B8671U5V7VcsOcH/X8
VlJ/xenLSObeBh5GVwmW1O57f4yfrPBUt3e6vUeIKSl+/Pe0Nn8T1ZCKggyXFlhTiDb+c1pHkmbM
ha0sTGvZy2tv8LMjLUwbeP+9uNgiQ047JukWdGPHw+ATslS7d3UlId/4OH9h6aqIDsnWU1P3nBFI
ru/JS+8g23udpNVbh0bS+ajPNOxUpmt/Hl8KcR8yabV/QsHDK7zt3c//vqKLbtT3YRUaJfxDjZNg
/J9XZA3mUGRFHz05W6g63df6+f38sdsoNy/OCdqUHz8evO0fwurv8jqXWa1CI4C6t0Ln2CUv8Lf0
TVXMmVk3zkJW73TIHklcpdt3e/PqPLwO/lpi/jZb977cxG7ySQYgfQICOJHuy4+LtyLntKVehaFk
MdIh/Gtb3BHZ+tkfp5ywUd+GBhZZRBbp9KWzUv1mw5Z+LGpnDOHanl7aYl/QCbDcQMtvL/f/fRN+
k876x4G+ZY6UzMzrtOVA8gRvwE2NhmwB02q+J7ikhDGEofvfB/xNc54lw3nvaHTpmepF6uNvN8Ba
KiMNOjU9omgB0VqQPqvmKgWZsyz7sP+TUf7dMFqGYZL5RjrveyZAmebKiZMsOTKGlVp6s/XR1Ei1
TOkfruq39+tvB/o2jEVcRyQXxuSIbq+NzyEBxR62Pf3FYXL+7wH8LoYiprAFC8X/XpS4pX8bwUEx
uqJt8uSYSy/If0hw9Hfjpg+eZfWhSVUYm2dizX1MVr8utv99cOt329zfj2582xbQzkKCTWmi40IK
RU/ROM9lgvJkrbWnZIJpKSSHq8/bGlSCPDcPQ+SXy3ubY64dLAr7l2hKtqUKLubxgR5EM/lUZtzE
0ViXReQVNtyQnPd7nWH/o8rLakgVRhnIUn6yjPteszxd6HOYoEJCba8gwZNGrTfk+tGJgScUyjHP
ERpnJFrSW3NE40NReOHYrpUxJ5oGqtsta5s6W60i2O4svoHzXsYIERNkRqQC0370E5veoXHAtzwb
pIUaTXPF2yzSOIOsI4OLh13SrJkGfl5BVKbnYFqwsj0hU1Ul20mntEM2YERMuncgsAjDYzg1JGey
19IijEUurR21tWEFgOOMgmhns7xkLUGe+jNCdCGTgVTMi9u3hDJtvq6mn4OS30tpfmekFONIGbR6
6C1Gup+H5KhZzTFXCMsyyHyRS4wJ2+SKRBaqZTV4KbSuyed7eQVLeCnjGu+leJd3CGvWpqsoLZcF
JXZW7/Voz6nFWnNoWSoNYYxebAejWiPrsdY0RO7NcSNN/Vvf0Pg015ar2caHRsmvpxLUTs5qSSdw
1+xFL7VkHWq8lsaRvN7QUEvMjo2MjrmWbLoZ8tA5XpWDsi1a4KN9w9JR7+15j5IgyNgOtMGhUWl1
Qg2ibUmj0Hlp17TB5YeReM2JAQjl5yC+d0gRRzGEbMwJXe6oDaiwsCTJRi7fg74DLlzdJHZNBLg8
dJa1H60vY0xXs/7sNDcD8teJnp/7vt+GOiBoCy6sybnccYNQRV/6G1OL3UlC9QS/drlvteaUV6bv
kBBrdMho5fpZDmEyZnqNhblb2DplR9rkcuIpY+sHNaF8kJcbpzRXEzJRNtpgkpGtbKSWZKSm0c0a
YW6Ys9wvIjjNJjZjB5HfHv3uyXSe88wtY3I1Q+dX9oepVH7m3JHjdCU0PcVkT6mJ6vukh3c0ytzc
1DyFe7zk8n0c58TSo7yRM0hzCvu1s8DzS3DhBoU3qs4+yR5S4qeEVshsWh6DVPaXobthJejJs5lY
zMtu1eOVDrBFDxnrAvwQa0vLfybtgiJO/hDHAZmY8mUoQXcVr+NQP+jZvJGTwF/a5Rxak+fMxi6o
spdFf84H7k0vean6bocd3PjFphk3s4aXzG4KX1gwAyhq97nxUqbPi/KSD5+QcvwIkm6fL/kalv2e
ibnY2moaSBl16kkawZsUGV1jdvxVTtp2iAF/JUj7jGJUGjSSZHBQLF/anfKw/pKKCuJroEFJ5+76
NriZg59DRjZl1nGf7O6mkhEGST6t4qRbxiYp+2NfxJ496NtSodNSk1CuySFJnEjQpdukD1FuRy8u
BKKo342Q8hDjyQ3kQLPndPYKdqNXdRTknZHbGTi/U7YpzXIXIIqOCYUH3o0tmqrL/pxO+VkydnGe
MKFiO/OmOoFGsdWJIwbgWbb9GXflYZLLbdJaB2oHG0mNN/NNznxvu9Rngm8NvY3cSlIPozZ4hlI+
QF7yS8FSWCQqq1beTo3cEg9vs1k5LXP7YBn5obAQ0jUJp4d6IBxEWG9yq+m5yRcSXeB15A+V/MO4
zCun6Twi9bMTKCvkuNzeSong74M6XcMBPykTUkqkPKLmJVD0dRei8QvCSF5QKYmLs2bjstbaLpmp
EKnoo2XSZ5+pOLHxQ1vl+3L+AeH8YWj9JTBXQ136c6ltlN68i+XAW5rgdmAddiUIalqF7J+JghjM
5JDESgZEeVGAYdX22kmRzIeePDYKql4nWz97BbbSroXzHUvUJTVrNzvkyeI2s+ON7ZteFwdpqleL
+SbWu0wv1NSiu5S56kAzLUpFlo5uhh3vE+1sxEjUJqQWsWg2oEGNpZyNt5U+btmdS892fjqDQndr
PL51KECA9QoBHRVAYef8FfYqlptlP9jJsFbD6aMvitvp1xxLW2F6jDT3jdnDcqLOiCdRkRULckL6
Vk29VHH8qjOPsg7DN6t9zmnHbL+MxXivTfbCud1klf5iDPdLbrlNCz+eQ+J/XtaGCuBC19Yc3R0H
1KIGuN25UoQLPacEMkNCLIMAV/Y1ROzmjrWojSkF19CVoN4qxbzJ8/0AZi2I642epedKD3dYU7mL
dk1kbjLEGqgYuya1A02TySegUmulvdel8XrKlN2DXdZuOA1+szRI6UmfYV9/aEhLxVb1lufi0uVX
FeJTtW78ZrZWkd4fZCW/UWPJt0oLGapVwu5ZxRA+6lAaDWRZHCLlkd3XnNRXTTYfnSnzF1ZYlhRb
3aRHO8pW0fCu6rnYEEJD8SPIyjKHsSowM/QiFh9KWa/QoWTX1e+csHJcq6B9VVZ24ij2Vu3Urz6J
DmYa+XpLtFfZyMmasovRhzJ/FEyHGmBZSNsYDuaIv0SwdtY/lGr2Zaaupp5sVk2eBQ9dlOwXB197
aR8Ug7ygHL85vb24McJkshxsAwYuKCAb7hCkzObbqjKPrYFlkqK5JadOPpwsat3IAfEZJNOLYpNG
Gfd2rTxIKF1Wi0x2kqQRuh5tL63UloSoo0ETAoPd8jUO9ioLvaKadyGOj2zfa/GrE7Q/pbq8G+tm
5SyQLrdfo1MfC0X4bB91ZfjAggpKG0tGXngkUbjMsj+nzXGsfMWwz+MQulsZkERT0p/m9A9BVxzl
RF81kX478EY+pmEThz3oqcEnGijApN2wsksHIlOJhOqojlt4n6iYpX4zoEw3oNE7JIdqfLOmdss+
bLnqxLpTMnlnZ/UzSbK5jZ6Iq7gIhk+l1JZWey0JH3tt3vVBQT5qzjB4wCGDhrRJXG4CFamFovJn
LtoKG79rSQUGrbeM2Fq9cCDN183HUgX6lT8upn7Qw3iT4PO6TS7vetOI3YeOnLbFIE1yS0kn2Y19
qpB+zL4qnNi8P6SylfhpKZHnNHR2y8OQPlM/TCPyGWq6zkx7q08Qolfag9VDPZKqjheVxwJYIiOF
48aMHh1INRwZh9ggpAiRsgnqB6eR/aEob//bqf9NSAa7ua6jr6ogcvgdatIatRQu45Ica8vwSm1v
BbtRv6k0Y6VBXz6s/vtov0mmAFKAVJ3w1kSq81uoNDaxHlqJArXiBOuB+SukYpVRAf3vo/wmIPvH
Ub4FSYleStGi68kxlHtX+AeU4XrpRxPvB/0PQebvhs/UVHJ/VOohxfp2QZNaaJGkR+kxNQdX72Gh
nfdUkJRooih+sv4kx638Jr9J+Ix5BxokmJe+ZaPSqI7VYEhQ95AfbblwiW1DOfNzmnKSzymjioEt
X2YC0Ju0KX0HR++/x/Y3qSj4Isna2AA+uIeXM/xbBJqlVYuuWdUfC6jtjVez6bYFBV69PLTq3dRQ
Ame1SECBGhKe8vA+mzdzSOHuY5o/Fm1rlBCWHA3QZwZqScZGMihto9NkFy61vqA+2qnAzuhQ0w2k
tWScegSAunWIPMZMZGd+tqRW/Vi+rRFDVurbMHyOB09paBMBx0t9Q2L9JNHKRh1GOfbJa9SfZ+jT
Fz/vRy/SH6pkM5SIPQdfMi0K/z06/555/xycb1mtudC6DN6r6Kggt5b8aJNfDdtB4Rj0n33896HM
f6U3/nmobynBSUs7VZvj/Gg6q6a7Y9LZxr3+pyQKk/h3x4FRBwIzjVlnf1tMdZf3eRwU4+MzSO+t
+dS86vRKQwuAtAAYBL+Fmnm69AmJpg1BiyGa8L4g/iLrTZcGoiFAf/RHwA1+SHeLaNYLN+MbZEMh
fWDX9hedHgPRh5KeRBPpwFdIsxx1pPCLh1+iWUP0pPGHD/rpOB5B7dcElWr+tfCM7rQ9z+BRIiql
O4U64abeKB/KC/0kdNMlEGSS1nufPqbLhyNbQr8CvSIbB4EJVYDW4SQgoQzUNYXZttrAQwuxEWX/
DTWXENA62G2+xC+qL/HHbEOP10b8TnoDqRSv44gfPAflDd4bNLrEe3ANxFNHoK1Bp/UCrgwmtj0Y
hZdQxHctQWqcfiAmIlCyxiN+5+heaD7gIX8RfecC/3/Fn5Zb4zF7/aNO/b9qF44DpE1nUSumadi2
mGh/W9BqMEWFPtXLsY08BxagcQ0IoLNc1pleniVYzXvUIP/Em/avafXtqN+SnJOZ1lZn4M447WaU
H0dA6zQRTrTKnWJYLYPpZqZfe2+aJ/WPdIr/2oXAkyLqgVAXO56w3P+84qKcZLMvDczQGTIOSHmA
dN3ahjsdx41yaNHCgGx457ToLKX0wuiw3IywfRxQywFCclqkP1iN70uZvD4Kv/CWkdyHpVb/tok0
oVIViVYVx1o5leOdhk5ttgqqzX8bDO37kIvDQJmlqtTHYPz9jt2MC26zXMvlcVBBBSnSekrVtUMM
YCIMQvwtyUCmIDaqy+RJn4yT0S7PdfbcWrc1WqiKmajADFKSEu+JjJ7w4EuV7Hg1bRN2d1gW8DgJ
PFRScIhbqnsX4bGgL9cpEtGRYXvBuPxhL/puba8XhCazbININe1v4xZP/0PYeS03qrXr+lZWrXPV
AkRctfc+ICjnZFsnlCxbgAgiCAG6+v0M98Hf0z2rXepuq2UlYIQvvCFX28i6oaWirItm/lCHfrzP
4p9P3R/diq9PQlMO5UsNo7OvU/vbHLmnoVEEtzaamwzNebhqZwzcQYrWhLGxGBo5KrP6Mlr1JsWg
pDYJVgwVZ+MH/OkfSMvvX+Pb9qIbgXZLAVvMEc+Z+RPs7jS4+1iUG3Z0FLx8izyPpkY0vdboYgif
qRqfjFVMxI+fxkN2tE238gfBTFvXM4mR/Syo/Dics+veJI4VwPZoaQqW0xWPnuqnWf99reEANPz8
DEW0ACTju1hi4ptWk2sN7NwYbEvq+Ora1FeG5ablWkMvUpll1kz/acJ/D9K+fep3ZdeqummN5rcw
TB/DW7mXH5d+4iXR3GfFi+L136eZ9r2rogsDemFNzfIiERl+u0hKSPSuBSCySOJBBosmk8K9Arim
D58bjOvmaKEzQnHCprIIDqPnYG9pf67I5R3dBsl9zm2Kg/abahMV2TmobvHzBL6SkMrGcHqOFjpN
UMk+dXRDP/5+BH+AvH8dAc5+JAVwBr6vR01hxaafxv11EI07x6VisfWPGnr6KCvkzrVTB0FvFkbw
w+ygc6lQp6NH3zFBdseDULF15HNo29ZARBZ+cb4hR1oBY9edDjlBElknp//tD3rxVq08fApXVNTi
HiIGxjy/NOgnI4UZHTM1dbpsGfMU3a179h2i4hVEuE3O3sajFhXgKVKvM6NbNhigDSJ/qSCMg6FR
tFHw2dA3vanWDhps/O5uenWunHhlzbADiB6qNnUM2l3++e+nTlW+RUu/Tp0FDJuCugl6/59bS50+
+/H16VezukP903769hODlbc8chEioqKz6E74uMedWx0RK8kcVI6o0aPmoQU2Jqbg6LZ6gCACAo59
xJsTJO9bY6GY1EZW5ntaejB5MlQ1xJTNYrcfe7Qy/n4Mf+4TDGDdpCsryZZi0a775zGUpm7Uz7gr
Fv5eXUen9EQVuXh6NU5Mu2Jzm1wHTFmH0cGApnF/93y6DovbCocBCOv1DCcpHbQ7QIG34m7/MDj7
fyz6MpbvCtukacJDUL5P5muc6+Zdb1CoR6SqoZ8hAPjhLpxZM20FEqg3qybhzp8gFh47vU2g2vk7
Aw5cVPnSH4IIAu5UI/vNVxyb+HaxCEZLCiS30Q+nUczz39u4YCd0lKoRkmbflRT5W+B8uwdaacQV
gmvM7nOR2OrlJgGM9Hpgsijn9QchDZj39t1KgWwNG3jIn89N8aG+d++W6QXnG4YTR/0djUIN19Wt
+Q65kQrt9ROY09+/K/P6374sO6jZN4kGje+yqTingolPrsXMBT+GwZA8sLAlVzFqAsgsZDKjUTyC
YIU6XLK6rmKkplR6CtjCVIt8VfM33cgK6HmhF9YhuCmklQIkCoX0VHGoDskuWRWbctUshH+SeL0g
aQmPMi7VolwVk+ZLZtNA5kAbQotiLbx7JJZN3ykv3fl+edIXSsSfx0U/66/GhWJJ/NG7GIAtxX0Q
cf2LeabY/iq9Jgd9qS+TQ7xLNuD3puky3qbL+xz7kok+EuxnOJqDnAA+www09JCccSJIaB+R+8Op
/WPzEcPgtzP7LdDt+W2g3oznbRYWIfC023VkNvGdC5/J+4efABGOvSZZ90o6TySlKIAq1ZYaZRxj
4dxWbqEhpRH1fgDKy1/0qT+G52/f69vwvN7uMW0MEXSyTN3sjvoZvuu5Le21d3lH6z8wXaXEHr2g
o4yUJLnKw2G2cce/FKdBC+gHUc1Ddu5hubGsAJ9QBTgGh25t7lUqcqy0e+VSRnZ3oYdFV5ViOr/d
YOEBRZMEiIq8D4uncZtTeI572zJzzP3zfE8GYNS7i3zmZbAYHrX4fImvcmlpTNCwQ7/ifVfzPaV9
DZLwvcY6kG32k2mevxhP29pLOdYQtt53aVZlT486q3rOT+i0Q2i7YsULBNKhV+t9Ndso7rnmOTsB
rQVxi+KaBBIGBedO8BqaihKq1y8H2SU8PdiVt9cL8rjIEZigSjGSTJz0Zsc80bKfC3alPvX1N4ku
giu9KbumcbKXfiqAlzhxK1v5ALJ03+18qrZvZuoATfXfqa4q9E7eH7G3BtoI27NnXxt6Uw7QweYd
xAnV+OtnGAjU4/XmFO8/jNF/WVSBFbCgmnDdhBHIt0haCqLr3VCZ/uE4RAy1pI09gxPZf+0DzKmZ
vPku3iSrZBVt6kNXIHIaYtqGXuSwHPgnC88TLI/nCW4Y1szYgTcvMEfVqRPQIFlHmwKBpcn9VXFC
J8Z8k1Tcq4YViXk110bAF0jSsaAaftJ+cmrXgldSoThSYqaEsMKYfQW9BHQEhga3DkUHZD1GOVYk
8iJDvNhAOsU44O2EIeaLSOahqsPJrnjhbUz/khcL/RgEqlBv6OF4I36jIUCgLnEgQg4s3ESrcHPb
PZ4Ohkdjc1DghwjpdWphZPzTviD/EQPD6jFNTRh4E12B5/jn9gqq7mFqDZ3LK25cWDXi/xXBd6Nt
ixPe3y/sn6EoIWjfkGVon+S63+1diuxZ5bcnH9W3+0t084Ux6Fi3/R8Wk68999tagj2KpGmSZegG
0J5/HlIVpHJzNyJkXBaNJ6O2SIsOHcqAHUMemENNRL5CHlss9o9xzFYiDKNboH1Pp/VgVEWreKXg
O7G6E0eUC8wX0GPwpvcfbD2/C5KDaOGE/PZFv537GpRCctcDZV5Pai9Z3m11BzpjlDi3H07Jv575
/3yQ+u2MSPotaLtST2cJtkcEbHi/DKx4kudO7wFf/O+X+Qt38+f5NzDHYO5CwPt2WL5hRr6VNtns
fpbPLX/v/hzFY+kEtNl4195zBN+BMn/CA3qsKlo+drXRD8QhwMMhBtRv1/en6DAN8pcUzhG/rrzA
HCcSDWg7i+37J+T3HPVrEXpA/kfHQRGQcAISHxGd4x1Zxy/3r78f179snVyt/xzWt1Wpr9/uUSGG
bzesPWMUfVbjx/CnDVqR/iVQI2CXJLkvBq/5FdP/ltw3/biz7m2FX81tp4ByT60XKzoq8VaCvkGQ
cHXDctTTR9F9di/mSTm/pZM6GMQ30OpOmwI/91qWm2RqqKOwxxazjbA4lHCeh1UNmWJ864axNWtx
qj5UpWuUgyJwS9/z+yuZ/jmaVD0P0FD82Gbwq8yazfeT1lHaODA9ktyLtBUtv3uyfvZPVrx7astr
4RXHCKIFhsXhuH+HxuM9pFkhTSpINMaythwVGAp6NTJVnFFfdR7SAr5WRt81c1uadmzemq2gEqGP
tHDRu78pV8ecopYC3jMBdasOn+a8vvJLt8T7JRZVfU0jFfNCeaEWjoRsPZIXlpMa06yc358LWA8R
gPjWbUs6pA5SmAC7pJ6nFa7UjW/XtQopJ/dubwAT/Bf9ctuT75DUPbRhro2ehOeYJdDzpbdM0yYd
wed5+A7oqxDmQrlOlbfgsY8y0OtrVV3e85OBR3Q7LHGnDCfpuX6Rt9VzBMftjqAMEBEflty0ULf9
5pKxYcsBId67IMRYnzcD7M/seR2H0ry2YmKRaXQliHmcnko0jRnK9/KcgvUP176ySsPVzaJIZp5v
VEtS+cX3Kzu0mAjK0e93YLS4ukffmN/r441C7kOHl1DGkKVAAIjTUOuAt5k/vU0dr9X7KrwN/j5P
vtpm3+a/xQauk63JtNh1Ufn7bQQHVpEHXV7mC1abqtvfH53TFJ9tsTZoUEPDTfN9rSCvlGh2cAto
mO+bRHOogOTlXjjWULv++zdS/6g1yioVTZVimbCT/cOwJ+k/b8+ueLY7tDDNYQX3OXSVxtVeb/ZT
nZmYx7ECL1pIkA7LEJpzAGrUIf1dHZNNcGE74McTdSS8A8J6I800B9iPUqwtglWs5rSLThVy/wGm
4SMNB+X1h+8vf18T8MIFFY+RhPCv0Ng2/nlGKbQV5j1ui4U1wr3jEw6J/6YjJoYgJuYxOiooz7e/
n7I/Wnu/PtKguijrFIMV8ZV+u4i68Qj0pDKSBdD6Sz183m3p6vm9oT57ehaItwaKowcS8e8fawrM
5u9jB8CmQJTLlMN1nIW+dxSt/Km3/X6bznoPXFz96KMBe6n02ccVt87oh8BnLWULrfzhHfMSkkJp
1KFNagTr0p9LkW73o8bNWmXQ+nsBdoyeECNx1WRtkyU8rKrZtctcy0TcTdKXVZ2jnYciWhQP6vDm
RUFv13sCY5Q7PnH/TJO5gOWAKrLxfLHBGOIztH92R5MSFGBs9U5bAlPBgNqT+hlFXk5yfDegiVew
cKtjjYp9qNlWrHiMQPumgwUIcYZtGjc2bg5NWV7gVVdyjClQlM43nF4JKwnvisBwtSdj1G9fdOst
0JcShk5xWdqRjwjI6O/nXWzJf5x2ZogIttF4+E5UiSS18IH5prOgcFRlXsTDuhlCprJ67Q9X+I/g
/usK//ZR37bRzL9f46uRF7O5ATWlOtypTGp2ifo667WzfKc8QWCIW42LG80whf4NqQ0OBqJZ8Nk0
IlPcat2OoJrqyg8R6h+AZqFYoAqSicWwp57zbemSbkrQRP3ebZY+59hvN1euWRfv8nxYa59GWNoV
qd0jYrsxB6qVu3+/CoD/RST2+4X4FRL+J8gQkdxv0w40ek+7h1o2OxjQ6SGzpB6AZMq0D/cKx/4O
0wKICRXamwOaGX9y8TPlp6CvUCj3rm7iAkZxasg4vfGHxgs1+7DWeOjuVh6gGFddx/b2FKJLBJAY
vRrxjAaVLJ+beBTlAQ9aKE4H9qXhOfikjvjXvq6ZLLzt1YEM7gRuiGmn76gb9m1YB7mLtTXcHLRv
1uAfqdqIug0IvdfGe/COvxzliG2pQvds9Fw4qIPgiBzZqm2Z/73C6mNIAK35qkC39juNC763fKZ2
7ZE0UMQT36ZhvNSiPOGqE+NLG0qwgCSOCjSfUPngBLUzIk7UyP1h59W4GHVehyGqNlCd5zgk8ZNR
8RePtm7jNR7KYzdehjr4SnVSD0uOZcVP8yDNM9SwM/e2rvdwZTFXTkfvFoIWT7dnC2th2W0WKl5J
4p3MIX7J4+eg5ciFyVLLPXigwwLnhP6y8IKDNBTnqPCgmC9BYXEelTlAYgeXPUfFgc+nDauthPgQ
Td5Vz+1G9H5hwsVogP26oUonTH1dCfubEoGw0pZF1uKoy5o5ga+rd1teccyD+0YFKdiiC+SK6yyu
9N19YLXH0OA7WTgrYw7F9ycy5DxIJ5xASJbEFWPpc/WDyIhih6DcNhloKW2BwANHthQpM3UwyFbm
urfFqhWlo+YA9RDsPVLv3UFkWeJt+mReMDe8iJdRQ2eYGfaTsQl6eggn0sVsaKNDQhPm0uKSiQt0
w2FSMINCp+C0Qg5KCQBdMaYrB2eDtbgGfdfATiMaiS8ebzov2lD8ab7GG1nUrHRRdtDsGI90cRND
vvDENBDvn63EAetOsakXMu8prjLZPxSwr/cQo7bmyR+CWPZrsIkx2bqiVqA7jIphxejku/IJCNbz
rtRCHfGYGLM3TlHIuxoYaF8RBE9wL0Xi4GvcqBwfAw2rdS4DztKcYkcbXc9Cq5tKnCg7iJuyzwfC
Xl3o5jb8FSq6Aj1AGYgPvbtE5M6DljA+XH3eATdqt0DVW3VaHGJqr3NEiwc1IC6mcKQTIr1C5F9I
2Qs7Dm0q9N0lTxu0s5ozg2zbi2LYCJc5IRUGxNNxq41cxK+Y2blTLEUlUowmQWeruV0d6YjqBuvA
B0h4pi1SFc77AW1seFkNiwNgWiajWG7ETVwBlpezWALEX4jqjAOuhROf/LVQBrm7/vpDvPvt6ySC
jMfl4jEbXD+e7nVF/D4Qwj1i2uM37QozMrGUwOe3ScMcELRiOaLrJD5d3APgybOonaHixsAfC/E1
axWwRHVfI/Ajcb6WVsmD04A/msE3zWbiHWvnuVUW1kzGKfiOQhBHmb4gBeSaC0JoGxmEY7FVRupL
6EUDhX8R4MbGjznLYHhg9Z2tqoXkpRuV1SWePl3xs3LEUBCnKXObuRhwQAwZQGL94FGOWpxGnoNy
koGyk2Sf4U67GobAaBDhfWt5Pa+3oSU1DFExxvXWQ7g5HDwQShHTQrxzuWST4DJQynLQUUabhZDV
eTBz1XEqtodhug+82/4J8iQZ8Nw1U2xdMZfJFbxMDJOv23VQ7CFAsNxZUzHREMoWgwgc6cIaiGUz
cbVp4YhRfuO+bBtTcXjJgAoc416YToViB1qiKOHe31PxPFQQHR/FVg6Ab2RT3vhiUqK3S3GrQ8Cm
ZVuXD5KrsHw9Pc2R3DvLmjpo3D5bvc/yBiaPG5I3qYMvOTRdWm3xHk8Xh5VlLk6uzJgXN9HD7H0N
ox4rjepcc1t264WYus1Gm2VuwnS7IzJXrRVsbTn2Qb4s1tjqcPwJ0ylzo6nKEPvaQVysF9iCmN0E
fcw4Nq0nvnj3pZh49bph8eqEgAJn/bMeUCykeyrzPCQNGFUoOg5Vx5pipuc97fkBcjy/E+uExNrG
bIVt+7SPYtsBR/YV8+DDxelL50+bi4ouyZRV0KETy4j4fNhnuJBok4pzgtopG/XVZh8QjVlGpoMX
g0Mx2e6zG7xQa4lnpRPaM5wneTKC79AxcHkV3VuxXzy824w9A3HglhZvbotTbw1Nm3zi67d3bD40
7w7htXZ90dVt7I/tArN2u52IS8jQPAGUQ0S/P/cHD94p92YzZ8FzT9iguznOBlw4RJWCFc1HN0RS
FYwqLRQhldZ68a71gpWP7+/DezpPBKVbHm2otbYeyizEd0KF+eFZa1B9g/Lw4FHxymgX7eobvqLB
zsQZHHUbx5g/+BdwF5pdBIoDCq+8ZcO/4h7oYWexv6xHC9HB+UXmFecPshbi/N0seOvzXDQrvHZS
ueLQONkt80sEVb7LWTdttL04/My5hPYeL19o2yfJ3pv2aSIWRDYLsToQKNWjLcPXvnT2dt/xUDNq
uEp0Ayneiv8TMOGRywtNroHPdQOgZV+w9uUZiMVw229rOpU83+YTLrlzH0qYc+JXvoBBS8BFBs9v
A2ePKIa9fxMT40X05sFsueS0fE2WZXW4rpY8n/cTv8NAlyd39omDZ8Q54qxVbm/O0S7FPXrPlKoL
ZLfvXFq0zXgd74jEIUcwpZ+PKmlIkz9dRi7f03Gd2I0JMxIURlE0Haromgo9xnSgTlOiuAFSRUfj
sz0W3IvPz2P02uKs3nwkozQbBNQpDvEVJYaebodAmJJRMuqfMOsUWrfGoe+BvpYPKpq6pd27KPRL
YIOdnp64JZsvbjVdU9r8ZAS/6rUA6j3s/HgsW+SMuF/ZASpKG0DTLC4SsRKAS1cZvL0hJ+V5tuNh
PzkRp+3usLthBohhCM/rWHKePBMr8YGq2HAl4o/HCcUaRiXKqjwXuW7e7X66n3SWbeSLFaRKLtX4
WtnGpH+hdCy0ijMJ+XNelMCZp7TfoafBjwl0cp49FErwohXwn1s1kwY37A3by4PugRj3eDWff415
mZSDcVy5yeGOcHF/CMFklY6/ToDX7H59YU7OofUkCNP6q/7KT6aKeqbxiAaWWCtYHrgxhNHesJ9z
hX/FsBdZFHjDr+PDcWUtO/uA7QzFuqHpyCuCeu/KqMtYXuA+sj/WE7FPYvL8FR3VNra1+x/wKv/W
j8DvWALPS+tXwbHznwlQ0/mWleYhOegEc+4F0sEM+MgNiEnknwrV/5ptgc3ui8/SwEt/S/ea2tQM
/RmQix5+pUcx/VwX8sj4zsCZiNAdQgdyAUjKDq/D3sD66uvrC32jLtam0yNrbSbJjLh+Aj9jGs4R
vhpZoxDrPhVXT2FWhefZJsTDqETmUx8+B9jC3uz7uB1HU2ua17Y0N0aKh6H2IphG0+f4sbxv2dHX
NaYuyNdpQqlbw1tBnt7WFNO2UDfqtTazpjE+aNdtsU/X/SkFGhFPe+gwras9ucqSAvUoX4kbFtL8
fawey3Lb8Jtqf8WMpUSVXkSELQgO3ibcpntroaz6G2VlYCZvLMyVtbm/G5tgnk81/m/xiLnCewIP
bmQGZyI37zkoYI6xhie5OXJb93iav8IHbF4udXaFQfkGAvye28kVf7LYe9Ji6vOpJkoq6/qTcgoS
JyVHifmkJERP+jRNEVqggPIldtLAmmW7QYCZZF8SdxA+E6g/SNo0PMEtQHctoHravBVvYuAKfrd3
vNiQxHvJKLIQGRASA5XM7D4bWyEepJz160+S2bQhEnRWXsQBx/twi2fT/sYtOFb79sVfCeAvwvY7
wxNdu9wzbeFRS8ESkG68VKYFLvP5Il49DiW356UIvfaCiAF93efFPz8v3CmxciKGOavn6yk5SK/S
+Xow5tJSRSC7t8ao60tGXKwTnja08JNny1ddlmp8CkZ0/lbGCsne5WN+F/qsbs9tRj6DMNhS/t/e
lua0WrZ79eW69jfmxsASzdyEIOZ6swIAsFzgiSThbQiteH7fX486jvXb6zredi/IwfLsfI8UzrZY
xkvqelCp9tm+e7keb9t0W2zNUTv0p2hRu/WyXqVv4Gg+4rfordpVO/mQfvQP0Vv00b+Up/ijz0HS
lP8IPljrwqeH2L9C75oVm0DnrG/VLUSzbdMnX5XX1jGlHHERDR40Dk7hSQ6d3txaG+twgejZBAcI
tLDscppN/ZE1Tw69Y/eabK4cbL43VjoJM8CE5X1/D5zkmKyDrTjmetJfmvNwJi3URX110qk+72/v
r/EhOsnn52twaNYtWEgkepSN/IZq9Ru61DUol+4dRjhg3/wzPErv16PyLr3nn91Lvk+O+nvTc4rt
Y56skc91RFZvLJtJHx4d010ei6wBxj2yJAEqvtedv/Y1W1/rZMjxKQdXdzb3+j56ea6sHVro6Xv6
bn30PrhaTi+3+cN3QEunIY4BW0dtnBgfyGom/oDa5ldoPMQ9B2x3vBUXx9/4mwBd48gF3PDf//U/
/+//nNv/DT6BPSVdcMv+K6vTFTzye/V//7v/h7CoKEKZfVXRoWIJ2NW3El1Rdf6zM8uMAwp30Wb+
GD/HxPrz50uwNns2tlCxU+3TSTFpx2KFKTbiFmVQop1yJx3qU6I699TpoyZ3yHfZrjkUpwYDNukS
bCTTqQ46raR6cldcULj57korv1poD1s/WCik2XeWQGtaTFB/oFW4NabGiDvGtFzel4/llX4+iayw
p4rn5TQf5ch2vYL8InqzhzOdIOaF+6iMYY+TOZEO7iq6OT28pTfte7pPP1ME0G57f5USIspOuHy8
BMfbvn2/brNlttSm6URiNRk9lu2YT8LRBio2iH+x3Faf0VossdWn/H7FzJjShY6huXM78hM6/Au1
+ZoF+LY2Xqx3GKTrbJksk63wv8I7ZQjRfdabh4toV9AYyjx/2Zv7W/EIYx4AgHVCm+nVWgcrfBii
1XWTLURY3MxSGHabcNrNgCbO8kWxa2bxKloJvuIq3plnyuT84WWRo7+KBna8uu3SVbqiEbcKpyVd
i3JRLqRZThIzvS9U8Ixjc2pOyfHX6ddqUPScFFgSnT3qPTxyPQq3KWt1xf3TXBiw9q6OzroiPAfS
5Y1/tZU8DmclNfD5c2mwN6qL4l3fWChHb3TmX0AesyhezM1N5hF1YaAsnex1DACW/tVpXqJtr3Hy
m5PtrVW0LFU7PGZ7SPr5vGSmpdvkCIWmACiFZga3dkiMOHE6fB0iLC4MsFP69LaEwY1g47rcP7gE
23Ifb5k13Uv3YjWOvynwBQU/xipnrfhQBM/8DUy9HzrsimjBfCvcWjJ4eVmlfkwo8a1wG6fmo0pS
/zZDeIkdDdVMJ0wMNynqWS9UB0loDPMy9YxI9lJ/XITvZVK6/V1TXTRtI0d7KcLFTKc5pkau3HVe
L61+gDt/r/Ezq3//hv1vchlWKGdxJVlYTaSeVs2BqFPjf2IKzQb69xVE0cQK8Zez0f8WxclWeNPq
qAj2z23IinwnpkKLTLZ7g+dSFJN7gyJFEFaUlm0SefwOXsi3sCaJiSqieeowu+HPhG6xp2IB66og
QyYVp1xHBRcuToBwFdzujT7GB8Qn+N/jwABQD5UTqpYIN2F4TJoaDGd7oWr+iUhSzLbJWlqyg170
hbJBZd65gG2y3njcRYPfnSi2t0DggO+DlMa+511JYOf+jD7Pm46LxGc6REiAXAXRCi/ZojxIcc5J
8ZwKJsYmWd4omfaIEkAPYW1jbRAEdc/IGrkwOhbdjiB6ThUgJpsebSkf2cLAsB5Xq/JIcRcj0sgt
xpG7hk4/XIhs9TmhtDuJZ8Ze5LjJVJhScXRna1O+6KtyGgExQjfQMccctNfNcbakqlA4481qJZLM
4QbzR5lCyG5sz0ir315mw8UktLfddD+qSE+tsUgooejytkv2QEhGPsG2v7BWzFqnHFST/lZa0/tG
VtYOx0IuhSLHGPfKKeqWV8dwCzwTREMgfvkpPLfElPk+iACQyCgPoWX2h0x89uzrj7oIM0q6jTMH
udPgZJgh7jtPD+Zambxy/x548lJeSmtprbP7dpfqlO/qQ3Ewzta5OiUfxea6miNeN7NGDWa1MUE3
YfAckCcbldh4kpU800bZFvHXaYV7HfqOu94aVC4dlXUDgNhf+ltrbrFMCxfMaHddxJqHUkd56KHc
afvbaIdc/XXxmChLbZ0tSGtJaq+jbGMhTWyO8skdSf3wB/CQ+m/T+fez822Tjpoka5P0CmKShoIw
SRXphp96QFt3OcBYn81Z1JF9PKEMahk9Nkh6BAMCs/IgMsQSqyKRW4rktu/cYIuIXNGDVgNeXVDK
TPwMflgYlH+Bm/2ObvnOUO3S6H4NYz/FyvUxCLAULw5XAgTsT00XKjMaCcZrfbidAPO7xeF26G2t
LbpMXNxuXU0s5FdtZSGvZKI/fWG8RduIHStdsugTHD/WjwWzaVOLzWmfsMh3a3nJGyxumE9XJGqY
Cb8mq3yWzLKxsMD9qo7vRSDRW+BhObcwIM5w6QUocYPUgnzFNF8q+2YhY/kdrqyliIey1X0XTNNR
vUiBDuNOPCe4JHt7jtNJsjRX2sKfZe862VJJoL2P9szVFxb5hUShetogFbnxZ8lUQ+6ajCubmjMp
twUNRuD/+sJ7SVQOemuABYCPrSNhBjueto7wTvoVQehLY+1vlXNdO91rSpRVO+oZeKj0Gu3yQ3Yy
zylI4/YkzR5DdapMa0pFE3WaTdo58plT5EipFlDIGEYY/Wiu7zX4wGzZtQ2qVtkwxKpSfSkJpFo8
dEq4gzXPug98B4VfCIkRlSh3K6oAfx8e8hfj5vcp/4U6MIhIAZCg8/cFLfut/RkXWX0L9Sya1X3U
fpTW7sPIULJLR6x167wHGUISCGVNlKGvO5PCfXF5Rm/kdUF1URvNKftrqQK+vKeC8KBf3k9mdUhU
Hbyacm7HiAJU3QMQL6q37SZvQB9GRzVfP5J1VO3lFj2LFA5Qz1XAO1fVJLutpWs37MNG71K0ByFN
mLero9wGbbhIpIdbwd9tTG3cC+mEIiV5zfyxGWqD8nZB4KHoAkeRUHwKrEFf7a1an5Paoca86CHr
ahxACJSoIl01ctx2mXWCzdav93nbR0ibVnel28aNGjBeObcn2IVoZoBOajXEfh5oiatHIyfM4NWy
dCpJMIty/tDfiqUiMFZ13y1DsAvUMST4Dwb1vHwSgHGF/SbB5AS8kocX3R9rfDFp3QNZISkVorue
qVLZfJy64KI8UIYE8mQg30NTVz6WEqiP4G4XFepZ/vhuXDqVbsb1UFaH+oHxUA1M+Ai9GNE4R0vL
wf1huQDK1bihk3B89t/QyXTbW/vD0NG/RxzfR863Uk73TGKQ7aU5zaDWPJV2jrCO4yfVuAEEEhoU
zxsMP63YzTK2LV0ZBo9jpjdzCSmHWF3LPnU+BL6Rb30ckxA9Q23YoaV7QzRMkl/Q2UJuKR22Gm35
W+KlPW0I2V0jWZHyk4o0ySOfZNFL1w3lFjH+atjXUruSEC4Fq1iGxXic9zCaRd+wVZthQtUjZhxL
Rc0mY+rgh7Vk3kvCoU7Br5f5XltQV+rjjvJUdqoeu3LYO7WE7nF8CnQc7Uw04lsF07EmH+lB9dr5
9x/ofX9iIQTo6Le5+A0BFPv91q9D/zqLMi/vuVVTIZREi1f2kiPiPjoc+SKl6dZNnt1PGDLIM982
/+/X8xt1qU37avXQmmIhmsb1qdyhgbZ4UpwHrIDvkaMP7zN69ZPbRgKX7x2yofzZjVP3Q3TXc7ec
+UPaP7T/LxkbYu2ti1WDNjP1ekVEbZT5eiPIfR5BwVA7i+KcvKUjOjOHYe2U9EATCn862smvW9kB
NkfYpgzpC99p6gcLIlla4uQ9MPggSLMUAvNWN8ULRUIsmCK3f9Ipnl/n8UvfxxiGFsJ4hLHRUrin
qcPHOTglM1qS02K0VQbMuFf6XzYqYeyK0qWjnQdlwTsqQ2tranbiA3eFduBADZZnpKQvIeJNDAA6
FBS+r4A4UbF327XYTfQtnZnBEK7WYEOrEDbXXrRqrOHde+Y4jeJPOGa/QdfsLI/M1W0fH/GPdiFS
tIr9GCNUYrxcl49RNn1QwtiGp/6lBqku+iMVTSVkluYzecjL5TXtI/sxUsaiIN8AhN/BC6Cs1du3
a3OXj/rDVQEdX3nr0R7DC7odRQjQqiuDll7jthNEzAlSFSQrXWmc4Rwc2NJbOEBADwFQWky0i/rr
4nWlug+EoUv4dbCScAsoaYg/vOu7vEDm+SBKShoQkom1Abt0yAb+ONgrH9iIo0NBzBMO9JncuaIn
WQ0wciEOLrlmfPXbGvTGEPV20dLc+zNp2S2l7R1qxxnnJUfF51fU3C1sXPWtvkMWFgtcdHGWwgEU
UCNECn/2XF9d85C9CYvzYN8y2UcZTjIGXdPMeQ6RoYaQ0ZtrNFceo9yz5p3qncfCdVsbhY6G+Uzq
NfOUZKfnaPig8tVo67QjXAwos76h1T9NVyitJydCztx7CL9OO3Qt0ozri7Q0aHn59DF82gTYmRzo
0lISjSYr1iqWKr4hTSDJvg1FlxRG/XswCeYZ7uwUbz1lfHsVBIf+sDm3toX0rUU7UGRTK3+Vc5g7
GaxFMOnQSpj3UPIgs6mhxaAhodkIJPYf8CJu40qkOzSQOpoKOO4skIbPJ7BIeqjtgZq8Tjqkvr2S
NrdHiEEbFDcwQR0pbJVNM7D1zjU3xdM1PTwCTRqnXjZcNIN9/a6tYpd6G5O28Wh4l9Pdke6DAe6r
Rw45Vqcd3adwYi6QLWCrOYMT3yBGC/ApHVy6dW9kLA+XZkfJBJ7lhcDG1hySrpYf6LG7vd2IChv2
P7N2AkF2cBZnNnK04eMUgsLPHdn5TNzPWd+5KKMejRA6JwPptT9B7khHYG8Z3/kog+yE7sHMX4Pt
OMedA3OogX8SYfXVzR80GxX3PjPQATm1u3zwHMksPiARaSoEW0K8x8G3t4WXzdrXvq1uSndAY5sm
J2li6AWD3gzwgq1dOH93Onzd5HKaDEAclBjb/3/Szmu3cS1b109EgDncSlS2kiU53RB22WbOmU+/
P7o3TrtUhnVwzkVjNbCqFilycs4x/vEHxCztdB6ChNkrW9yNAx5v0dOPkYc3lQ45+5kMWV2nlPeU
afkJ9vaAUpethtzJqfbsss9tXqBArLF5oB/Ewg/qiL6GhMW8JbjIdHaPGVniFq0xo7sVRlU2G4II
I4SMyI10UHfgj96qNGzRmY1waDg3scay28mOP7QQDl/TJywjah7Rn+WAUFNZPH9CgVzqEYNyZQ4P
t2UDAQuAkAS7Zz7qKI0/3gHWMGSnZKxNT8qBUcuUXRv+wUsNjSZaFU+ArKAK1oqsBLiDS21qrMeh
qjqithuBnsZDVKcDn/tzVF4ULeksWmkkrHGgfPZrZlzPyqrbezBtAJnITXqPkKaM/DGEnFBKVN65
gbmGMxtRLvXlwcQAQ9ubF2g4T84iW8UTGg6FMUDyMY6HADNOx+re3OCrBERMrciveuhHGTkF9ahC
ko/JSl939pHD4rGePPCclz1Mtnd1g30m00+PW8mox60bjRfC3xvn6ZUEBK8Nx9GtJN9Bh5okq2bu
MZsyt5yI8WfzJ34tQEdGyo8/J16NgE/j7JH+10/TeDY8hTsHMgxQ2sQdxsPWOgs2MAZALtj2Q/5p
nRKOSJ4olnVPwx/jz1NoP8QP9Wzv47pCPz7AX2InfFX2Jd2qd2duKUkj5mHylM6KVecS51c+uqfy
DTUeOdoPHKNT9syRncDch7PVOlt3wjJYCXsFOhEjDdgrT8ahf4xe+jEwkpqddZ0/Ai3NzMVoQ06q
HxtODTbyljLoCPc+AX/uG2LWvWpgzq3S976XMEm3znRaPZyoSwmFNA7aO+sXiRi0sZN5dF+V92Ju
nEblwDQ7jTGTSAyzp3RZz1y4Qcpz91wxnlxqkz2e+8GstmztjJmKB0np1DzXa1ZBGU3KzydzWBX2
0Zxjpg4kxOdqEqvw6c6Pjf2yl+AUxvewSSYZv0/Yv6WLfXAQZ3hjy3/+EBsx9Q45j4M9WVnGEHD4
/Vt5IT0VKxUWDnY31AtH5osjSjYyVso1vd2zNQ4n+bL6j5eRevY2dr0Z3rDPnO5YjqB4n1Tr7t4n
I0E9uOO5zqk7fXS3+PhsCG4YWSoCSAHw3Fk8fLwlLJ8x6ymE6gQrm/x1Zt/7cfaIz9hidMzBD3BP
JDTDK1jTw7Ga0XfNn+XVmciMhXFU1sMMaHtyj6huXdvJKzN0CECQOhZvI1GwhDZEqB50VrxeJ96e
jPdwIR6Cx/yP9nKPudmKVchJOJArTAQbhLz8IeNApfc6qJ8adk+n4JSuPTucCbuYIXKx7I7R4wjp
uYtmbW3h9Er3dNOkamNJsS3noIafxYw+3HY/OCsTii/6Y2b9Ix2Hh7l2VmS+bwZGEZhjbkH3ZsOj
DjPWneTUM+dmnfKpP0U7osjnI6PEgbygwGW6w8Xxo/1jnp1lM4vf9c0YR8uhEr1G8O1eM2cmnjSe
0T2OgcMxZA6WTtRTt+7n2kJCEVi6M96HuGL0BManEEOyG4WJ8lnaFbPsU9umHGcOUCP3vfTphUf9
Z/8nL+ymuitlxDzwa2AIdxg2JDsdJkltg1ERsD4aOESwS0aMUX3K7gtIfi0UCWfyZyxsnykvFw1Z
8MkuRAN5hmF0gWdE0GEK6cHlFN9AI5hbx9eQnR4WK9psiDCc75TBAfVDeFbgidQTaX8ET1r9h2vs
2ra3FjjriRJekRgw1wjPhbmRv4//vpmDWrGrvAPeO7uUL1d7zqbAPdTe5HbelQWfLDv4FKx0e9op
C479DFACM0n+dr7EMrjLbgDZ/0hZrruQKymbLKa5m8WoIIxwLkDV2aIWfDCeykX1NhRT9blZowDH
ZuUcLCUGXDfs3K5bMFMSCYWTZST7o5BOVq9aMM3K+jSxQjbKi1KsDPNNjNfM2v12jTIgaO4jCByQ
QMMbp8UVtPjPZa96L5whtbRxMEavyrVQL+hmWzKI1Y+8WNwAfG5d6er5uk5i9m3uwLRz78nGA43x
pk219dB9lbUzdZhmCW6ObWiBjdxLohVztOipDGQJLqQ1mErHwg350vUk5z+/3hJx0CNTUteuH3qD
gAEAIO/Pm8rebufl5LyoJpCO7ma79Wl53DzceAZXyMX/Xs/QGM7oJpZmV3OZsNIax4mz/kzuACEA
59X9Sp0sdrv1kov9fi3lyljh61roazS0vlyJiBCqhG/4WqDnWWAlMlFj0mdXEg1s2I0eza0AyrXa
YfW5wfTJa9ejBWs068NF261z0nvVrVOdS+tTSmDlsi9DEDZPGVkuqUO+XHGorZXG+c6ZQkRSYUAU
9dlgGmOiM7cIZ6lY3FiiyojnfEMK//NLNIzCLN4TUOHVp+F68qBa/IQd7iN6JJ4MPcQdxsClvUPL
hc2yikJJmpdAK8MqUp9I4PKxNNZOffBg4cVhEHYVFr2tUmiG8z6eEk+m9iezOoY1ZsOaNgmE5OLE
xyikXRguYGc33sW1/Pc/P8FQJKxNRrjTuCrJ+O77VA+8ZBeQOZwYnS0064Fc247HW9HP1150YF0Q
6zPR2edUaF6FMPP77F4wOMZzwuuUxC6SMaNshpJulrnNmk+2D6HGInKLAZAF0jmEo8+fC5WB/uq1
I8WnKyARSzPNeRE8aDzSukN2iDnjuaKOyjF6L2ioDZL2PMxMApC7znE3DncyGqhj6zrr6ze5YCBm
qDbrRWaga9YD4/zBbnpjH/j1Vtee7U6RVrpZ7iILMqtPC8bN9EAYM1Mp53kQTQy0iAxNZy4muUK1
CzRv2tcoJXFaIF7k6HnQ4wfXVrAXbzj9DN3FcpupBPWLgblX0qAiaVeKtoj7V6+nFBXF+lEx8E9o
odnqgApte24s/VnGm8r3YXYh4ETFOxUU2NrBxsfbR42DSQt+jBSryCvbx4C8MQP0pvFaRwabtMeM
CBCeT5ljQC70RF+kjxnPIIibuYqBci2Gr1pgzDNog5zqfTAfV7tkcHLBVEildh2rWzEnsx4iTIs9
EXtZ6DgrzO8wUMacj6djFahpjYXcHd0heVDY/Vp0ziQp9aa5yEcmwHCxeH8DRMNUBh5qyKfqP1z5
JUAEKiTEsyMUkYap2skY56Fcid5UiIdymtgak8VBt8G2Fwb/CbPQH1TLIX/uUpn9SiQ91KKFi0Al
w0tR9/MqlqZNl69zxq5dti6j+6jRF54in00keUmQrcrotUtWqYISy0uPWeVNa+sz1zEnVzEmV5Kd
AcDSRZ8SUY6tD0HBIQocdLp9KkykFjyD0eieICEl+az94hJVuBqWLemWXbOo/LmkHV1tVnv+yqWM
dvt5yMIwcFfEMdPx98Cgdxq6EEMgsSjkAbYX2YP4WdX3jqrZrsLdafPBoKjUVrEVLzJHWFsCQxWT
+LaeQjVYJyH/k4gGI0VRSngyMcNfbRUmx0aHklPkrwInESLAwGcenZkLAPIgf3DokZDxKZo7daRL
gb+P4+bHetqArpjZwmRaRCBk5K09Qzk4vI8ar7My3jo4E7OSLJAOTVqFujo2pmPGAS4hiXVSG8Gu
Uof6ZZ0p5TpPxHkA7N9J1nPofCbROpKt99rryM+CDuwo+9a0SPlK8Qv86GrkWq6s4lHY7EXFIfIA
/YSH7VyQk0PHDHsMNMdSD4ED+3Wtv5hBt4j4xG5sZz8dY7qhc6aINJP8n7+PFkVODT+RA3XnS9jO
M7IfhHUbRceK+Dw93rXNK4LfSz5OGVwosRodX4AYxP0cSpGo00tVe+cWxnMZPAjOc5c/6+o6qQyS
RikLCDfLBrB5N1sWCnM5FphIm5BiX01f2YwfS6ZfNO05wMOF93sz/1u66p//d7P+78+7qlTMIE16
taYUk7eFzPE2i2hecf4AFYtHg8SC0bk0+/2Z/vhILZFsGpTUFsrYvx8pu4tVWFrJ2LlecEUmVE76
ijednmx11sfvF/vxFxpIH7EDEVWKrfFuvtUGaWdmIcrM6K4hyRd/0OKji1+qYpHWi+7BJ2xETI5d
f6sCvOLNfD3X71e9qkgkPzVyQe2c+wED6klyF786D8Fp9H+IFzi7/XFvZdaMhcF14fDtgl+Dh28/
MxgG0XPN0Ni1yU6O11iLTfHInsqQPQ0wiCA/OeQNDh+FK88TMuTiHAy5zW/8bvlqvvGf340iHWM+
DBwl5Yoh48ZeLai5Ht2p8lFu7+Vo1Xi0+I2JN2JaCBPNCpaN/gJFRzR73HrOuVpMUgqs0lzHpjIp
GTj23mgHPv99Hcg/1YiGaho4OmNGinD+73UQEISgm6EV3inhixM8FsI+lfaVvmiblTKmtdi6T3oh
R3W7Vc/DcEzSeR0f+xZbCIxanxSMZVddYgu4B1rYL9z4Jn6smgyaIolFKlqmelUue0kdKn6hKmPh
143RAVg91OZdj+ufuqh5hkr04Bbljaci/fRUIKUjENYNqCji1WWzBuvhtHDpTIMlHgI1ZZq1pM6E
TJyV07TeCvGG2A4nnicRMca2fGvFSD9VvFxf1XFUQaL9RQj5tnC7yJcEkciqu0rYutjfJcZLFFac
xoAN2jbrTLvsmNiQBGMkxtRj9oor3+9r47of/lq1+AgqyOVxd1H1qymrZPpS15U6dtKEOkrb4jC4
h6GK1mk4y6N7xs/sEaNIvkD30a5L4MxsTbxC1E2l/HLjXn56IxYuKSKWZnw/X6YP356HF0YGMTcN
QFRr2kEPXCz0y1AGOfAJu1E/zAzJif9geOJdG7YPcd3fJRoDIApg3zjeuJmvzul6W7EI+saUWkRN
8EVm+nY3eh9LKLd9fZeF/oPQ+I+tFFKEkNhQXTp4yEE6TDqcJ/P2U3GiSabsDKhUYTtMsAE1K2gr
QE/sFsvALZ5LR3msvOY41q2CJN9lFXqgWuxXXo9uVNM2NOdzS8KNrNqOZ6EsfnZVvpSLmgTmtaDj
LKZyyYx4o5wqWHkI0cVYps05HBVgj4IFboHMfqQORHDL4myaRCBf8bGpH1ogUU29iF5GvGjEBKBr
luVwHLx7tYptYSUDEqPIE6DphdlRarWJwfHc1OgMNPGiw9dPFWPtQisRko9CGc5mjngpqubiKsPL
NRXKSYF8Xq+seVoU6z4v1vB+CJHNLeekYu1QmlMFgkLap9iZYPlTNB03gaWaEs0oA3vdI8UJdVQy
PI5rLUEP4JQnKoupGV4cX9tJDsMLPdq3ejJvSEFqaURiN9m4I0EUHkNb4grcd0sKrSWDM+pDbDzz
pxtL4qfv1SJZADMfCJKE8/y9jw6VauaB4sL9PTd3oz7TuA/1ZfCAMlvDQJSIrurGEf5TvYCQxWSL
wjTTtK7OFFyO2zogJeaOFphaUiDj1dtpyaIsFiYt7++/Txmrj79XPE62OCWg1cHAWb0u+JJBCpxB
FKzdUDIQm8HeguDpu1P3NR+m4Yv+EsbAt0hYgGMvOtFSDADfgrcS2uGrTjTAUWnt+lCqU+UyKsKg
Q0ItPLh7gATlWb5XnRuQwVe5dH3D2HVidqZb7F/XBU7nKI5bDryQUbVtPPbd1F9AvDmS3XIEOE1t
NCbvYJbtjbP+y6/unwtrIh6muJrgS3a1EpSwDMtKz5VjvNNfaavird5OGWFLJKgSq3Xnl1jYznI+
romRr+NwI+R79YILASoV8mmEQ0UFsH727g2csbdV9uYIiDvVx36pKRP42Kdg2Q5z1HflHrOidwJx
8ASy640B8t7feO0/PkUCbWFkiuRWGtZVIVwFkWO0muSexAWCpcZ2Vl03i+9iCGGb4CVkKpg+Yhl/
4+WN/9XrR4gBsA5UAnrF9f/+mEIFd+Qo1yBAVWt6XUBQSFFCe6kYsP++rq+5y5xxOH/891JfdfK3
nbyQykRsizbe1UV10UBZIiu2leFDxZ19BFJo8ZLgTlJyu9VfxlJMiYdJ3L4WRG8R8kjzRQ3idhtw
F/AHO3Lv5TC403yHvBwMLaRkH4eLEdVUSW+PB/RcjiaTClSRdOfu/kSKb6cmhIwutfUK9wtH2OR9
qE0cfOiiqDq0AzbbdKeyexlhqlx6JV7dxM5iwJ6hcBdmgW8vzDEzjOYK+V19T1S8oawgxanay+8P
S/q3mv77YY2b4LeHlQqmIxddkexURB8iRPxVjgcPdZHYbDN/L/uHzPVWY2HQfFaIjNRbNzBe4N+F
QdwxZRHWNV+I57cbKKNA7oRWce6hAGOX+WrNk5PznCx7DhKUvo/Rdjjc+M3jWvvtkldtWdOXbuSk
dTgS6T0RTKvf62K6ioM/CZzWrHyQYIb41oXavUsX46trhU2LwYSWIzbluFYUqIw3F+4PlTHvgvBa
/L5H0Y44tlrfHoWva7IbZTHvQobNt05QwrWXNH0tpK16l5XOpPCNGx+L+m/7posKrlSjY42OjnJc
H9+uSQyZXot+3VP5LyQFj+1TLa8D7SMCEqkUMOAvAwGInBlbFozTfGmla+g4gjKvyGPj81DnHTKm
aC4nZzF/is1Foc0b5RiNplxvmbTMy21JaHU+Ed+ihWbMBhe5VgiZ6VkXp6iiUvHGb1J+2mu+/6ar
7bo2lZaDLxuOMSYfjCAV2zvAOUUmeUjghQ13xfPTYJf4jX42DCP5cXx/ge0wNEsWwzQCSPYnLfSw
7OE5yTYFBE7UxeEf0oVgTbYb6+aY6qv7uF6SCk7UKvkR+DzqV92JnnV51/X9cCypi2xv5UIiwsBy
46GNszXRNrMHCVIwKsqc6sPhnle4YCUHnSTSiB3Ldj6LZK5+8gpj08YMamIwrX4p8rP8GTUL/sYA
l2rvocJiBM+CXuvETc0N+LLCUTN3ujiXm5XT7NNFiPkFxh0y1BqCKxxmwJPnDEBXXA0RTKJuEpk2
4m8CpjQmiB+FsQn8oyNsu2EfRUtfWAcyDdaZUfG9P3O+ZOrSNqkezE1qxhPFmoV/hHCHeZaeLSU0
/1BLTplr9/d+vG2NCeGN0ViepnOpW7i3gkJ++vQRJ0sykUf883pWo3RypcaDZu2saF4VTKAWSE0t
WuIKn687zHBvbDX/ok7UC9+ud/VJC40XuYT4+USVPvg4TwYPDtK5jpSiggzCcks+GxaNnz1c8v/P
K19t7O2AD1ZTZQrchESxAbvgy+HuggoL23cFZtzz7xdk/PTDtvr9t15tJeDqUprLjkNk6iTtbKme
St5CupOqY4QtQvLY+tN+9J67tMHBAcB+Mw91OOv0FW/BTWclbO94I9UnWSECdA+O1WLKQtiruzKd
B7N9jqqTCstxqB/zYicFbNHuXsr3hkDOCKE87i5Wnztt5utzlGjkVHCIxal7kSxEviNDKZXXBQhm
Pwo2h3yeyVix1eiWhXUNVgsNKd/U0TJVjqW4l/qTJdsGer7wzutPQX5Osb/0t0azaL0tbCkKgxTc
kCWkTHO4NXQ/5Kw8GelEQc8RLRpMU+JlbG4AQSZGcW6iiyvsKobh/PXhJUCKD9uxukuwm3ImNQWK
NBFf/NSWiBfw5yL39SwRf4TmsFk0xayNNtaYBrduyebSdla6LLoHvIMy+D/ajthFqOd7oTppji3K
mwSGSyHeB9B7e/9dM8+xsEjbBsreIsbQKMlmXn+X1yuf566Xa707te6mkPZ+v1GilYmuQ04msvs2
yDhfYxhtGusi3mn+pxG+e7BucNhgD4kvxJhM4u7QWQ141i4xTZ4owTfQMgSI7BtD32QQtfmJ0r5J
Z2LGBrRIrQWcZEXErHHnaoRovKm4IBkbTcbPdpdEj2WDf/Uyti6h9ypAdkQoUT0xOBEcYu82QTRT
3btMnXwyQbq02iowpgECeueoOgyCbBGCQgZlZ1G5ZBJv1XodZAdhWLFT9WsNkm02N7qVZs3aeqPK
9jhf0zYGFv5YZKh3QbbJuDMfC62cjG/tjxJ/SOFS6PcVmFAAw99U/ImgkJebv+XZMRFo0bW3BCiy
QJTHGDBfGNqx9TddtyRXtQ32UfjAqdFTXzjGxKvmTD3GEcRMeR1ILWtXSbRLnXnUbavoYJrrDF/I
fK56C9NaDWTCMvjD3CNaSMM5NhH9LfL4HBt7EuEkWiCikQf4ovrwyA7cxDvySxX/LsObXrn39aNh
PAgo50vxTRiyiZ8+Ze22Q5Se257Ej5oZ7tyDQBrO2+YSBS9esQqsfVje+ebOFS+EBsMgu2+CA6ry
rF/0NP8YgGGBpJDAS/od/MZboTQ/oGTsmNhHKjLmepolXxVnadE3uuw1ISGF8GArx2b9MyqLGDUy
V8qSTV+cLXHrB89ACYbw8fsu9gOsy+XHcbSpWoD2100x0uvcyOQSJQ8adOuSCJcsX0fUfKZA8iU2
vL12pDTuEE0IqbsZX3nqvjraqhaNJRnV07xHu2y587pTb7BJvmTb10XC93u76tySoI7KXsmko+Ha
mOVjw4UH9qsBNXJCpynVkN33Qr729mU6j94Tc8Vu5GR3MhIxZwOhPKsnKtj8CnfUutlK0szRpng5
r0RzBjUJ4yQFPjd+SMKjUuJ1CzWMVqZxFr5yDs6DeIoO+tqDxI77wyXA+bzH0qvDceSleje8uQmU
dRGlCc+qNlYw2lN9mpnYlPTz8s5ydn7/2CUzE94lu0UunpxgDuMHWweLUfhE1h8UAoc5pNo5Wk93
eNeTFYM4KWe7IcvCAfsiAhlXHNzTqnr1+2u3xvrql0drXJ2WTSa1eaWq/piZVWjxgSBd20UVIhpc
XvxUGj7fBh6vAlepfvDkYqkzUmDwSbD45yCWK4Fvusmcg6kcMw4kNRTv/HQ9wC4qE8N2/4To2x1p
NwKCJeVQDGBRYBqQLa3kpTTqbVWhJgkeXP9YoOsJMnGdp3golTghmseABNZUJtkiFVeVCnmmew2J
U/LXLkBZPWDFBc8mcl+YLqEpYt44upcO0tKAlJ8rzGfzHf9wRly3wyOJYelQ6VMup8Gr1dkCB3q+
3iJwqsfsTmptyyB6zlBsAOR1h58pkE46ynF0eenLtIcBsWUMARsV7rX2YrThFJy4FIcRCGV7Xfz+
duSfmlRNZTMgPcggM3Cs6r41KYkZmD0xI/3RSiYcoSasyfOXXL+DamZ3cAOgsQW2jnnRxoW1Gc96
+dCeomGN2cI0LTZib8eD/ftdST8W7f+9Let6pKApeagPg2DsANMFiwqjf+nC1xYIAYRDhDbjZRFZ
teD6Zrro+LgK6DoaWGuMtqobMLR13kSKpdI8ZMZL247ETnUh4AcT1stAveQxUl7Huy+sZC7Qi0G9
KP0ObuDW77ZKCfoc4FMGAUCgOUs8GjYclCx3anbpfKTHaMoiG14c03j3jGxNt+bjiQyWK7n6vPeB
9FO47QCxKWOH9l21EKY9JzEcofTdC9ceuTsGocf3ZH73uGcM5PLob+M099MxVcqO5uFrOJDYhlje
CS1zpNfO4qbyAi4KGRQapEX3tS/fRiTdQNXVMCgeDMG2/D9QQyghTiCGpAMP1YssDyRBPQPIBPym
wkOuwz4ieJ+d+3njtf3UHX57a1+Dom+LyRGjluMn7I/BqpFAWqdhZ/e7lN1lrzmMEmcwVWRrQl+T
2uFTjgT3VlMwbib/bDYGoac4DSCN1q/28SyM24jVhtVA/AHZPghNVDuE3AnZwo8hymlrrQmVSSQG
I/7AQ2bg///yEEAYABpAm7XrPsgpmLFULuJK0C3AZobTRhSuzGDjwDjwnGMOost9MEk1sQWCIaL7
2aQJD0qE+TxH8Y3bGdug6yei44zN4zAk4oKuOvbG7XKl72CeyPJxZE4pWbvhA9DwtDKzqVpuhRaE
zLB9GsaYiPUbl7d+2mC+X//qjZRDEDSmkA5HFTvUSlir4aOHQaF0FPamGE9k+DzdUlAhlpwT9aE7
u/qjK669sbqe9tGaEgWCfKK9Bwd3iamRhG2OyWaIrlPdZ49huzJg3+6Dp3pn7DvvXrMmc0Qw/Umy
mKXoD/FMEu8zbxNHM304etE09NalZkvpi0Dc22BsuwQIUF8YbxmmSfEWJ6TC5NOdF/gVcszP5UtH
PM0pJR6x3qbCRIQ2RbB8tmiTORCj91CYU1KOxo170kiLzMBWL3z3q6Nb2j3jJIz6XA+LMn8Fpo8L
WuGerXV5TjalHbxW4SkLlx72gRmhQmcwMAofs1iZfwZzGuGVak2RqrbVyck46Ap458Tw7vBf21lr
dhiEltG8f8JBqRhNS8q9yELCSXthsAeQP5bOc3zeZvB/rB0oB9QbpL1IgyLdTnVoiwgDLJD+fVbv
ydwzd9rZeEc82W9cu1WXVFt+sA/CPx4LUyMnVVTvLCx2xxKasZrtvOnyzI2PYrQNBZvCAupvdxSy
i3oP6goC5X247SEIDoq75E0ryo1T4geeI9jmt6V9dXYFuiAovVAhZD9h8AqFLZxl4fPwZu0SZUKK
gIohKgkJ3ar9CKVNUMBVsOFVuUz1OOYexl+B1SGFGRPilVof/OajTJYxPlm4yD6X8vL3b+GH3VEy
TAs4kOwV6LPjl/JtdyxFTxBEt6Kwcy5VTFrqA9jv6CLe1bPfryT9NFYh21AlYwCaAr7dV9eCDSxF
vtVFd2WNdRIyBzTRo+o34FyFu4VaLcLXIjo40Ru28VstEOaie9+izBp2PTNYsHf+9ZjRPG9M/Exp
S1CyzuCLlt1c8JdVv1Lile7TkKevIS0ERrg9lEPN7ihjO/fSeitfQdiNQoPMAtFfylm/9KFmFxRN
PpbYNabQDDb5ED34Mw6Ku/hEIoLbp9MhC+ZlfzblTWC8COyO7rh749TonuX22XVwA8FuXDRgO9M0
RPdmS0hcdWxQkNdU6jGKtyD5o5Zr10gerA4JVv+kaN7CrdZ9GU4lc9ep8bkWEMBInK4X37f7eN7G
re1Yq0icpY0+64mtN9J7Vb1gB4V0q584WgTT7s9Ir1NhGA36rpEZKAfJLF+U2G3icKQ54ybTWiiI
QAlcXH3xBEYJS8aLeHBQzua2zoZnNe65To6hBaanIjYMYNHAARWbsRV69axDQTmm4pJsrLXwTzEE
U1VbVkW/iIUpfNIuu1j6wVFRuuCv9tEkmNSKyO7SIqejcg9yqSQTrWJ7HLmZgYmp1o3l9UNJDzNX
ZXnphINCh/l7JfttbiaFOmCYDaCN7/MwPAkylD1osCme3L26kEu083F84zCTf/qEiKgQZR3uDbEP
V198lDaNaNC93o3KegPBlapTeLOUdBmvoGf4Xyb8jrFuG7Xr4PswL3oPAirGQ6JxCYUPNzsazq5H
3Fe33iSklDMhMamtuqMcUjG++/1R/TAI5twlSZWYCAZnX6fjt2++E/OyQM0ejE/KJYkaMaVwSdwb
fOkfGBb6X5e56uyVqHTkRhajOx/SxMhvtiBq145FWPBnhRd/2gPIBabNA8jSR0NLtyMfXS8XjJ6U
yNz3sLykBnmRKt9YK18RzVf1Bz8f9N3inclY1fy9VkovJ9TFyASkryuR0yNbK8kWKxZrRUFiOgfF
2MYm9A5nOwyHMMLuV3jhWw9SrHfFZ4us4pTiCW0TTkT+PGg3nrFipNXod6Z41kAy48ehex97xE5f
+PJSqY5p+KCVj2yxivVsli9SeC7zmtSSldgbi1h+N7E5IGsud19ba6+Fp9rfGIT8qO8m1u/6QlVe
42Zdw6TO9U8oZVp/FpCDmXYc7/thI7Qr+S5X7CFeq+my6m69y3+XjCFikiVxUhgG89yrj0s2crl1
ZHDtblVVR6kiDSy2nioLMWWMzSqkthb5hycTphitTUp5Ti49DDGoDfCGLIIbp6wxHhV/vUBJgkKk
mfrIDgA8unqBmZM3sVuHyU4Ut3J30ZuXsOlmnnFpVVySLSjU5bAauau0xDbMyKA+ptGa2AAJzW2b
QmrGqFI/pDCGTQ/Ui+1MQ+qlMlSJROJJQM868F6XP6bnmDFWL2ZuzRrgi0gAmyP6o62Iv/nQa5I3
UlLdvWOJa1isXxo9WOdqOlWNd7FtgYk+tOBBNeEcM0BEdkH+LcQJgryKS5q8BIpKICG826PjYO2M
tixdJCKOM9HCyWL479sGrZmWfOZ1NrGIu/Hyl0rGVAUIRavSaZkem+SWN8e/3Lnx6Sq6ipsqLYP+
1Z9/2yBqP4BhyUa3kQd6I8ddFY47zzpvmiJ353zpaHy5z5HHA2jnaEQkQo4WUAYkJD/+vlmNb/L6
TQM7AM0ZCsnj162C6DSyLyh5xFxhKpQzOhcorvdFfWCh1Zxbv19N/qdX46dr6hgJzjmCqEj+e2cw
B9GIc1Mbzhv7aYsadhVe7r+iBSdTBD7CqkVWXW5uXvafWcrXZS2NEBNThMx51RC1ZZxViljHO1FI
QeEie3RByWqkvvxEfbgocBXUEu/9yEEUQtvfhxvybmo3nEi6e8wHza599K3lMXZRUTd4VIDs+NZ+
qMWjiz5h0HGPaY9V8DEund8f2q2bv9rodSXyRJjI8V0Z4R2LyVa/4IjDPC+TtrV5g7knj2/gekFo
6v95VF/Q3rfF6fpESztS2p03vCBpcoaxP1kcEKYQyLmeLtGAvx/zW05H/0JSfBEwrQ0ubPJpXPNZ
vLzWwjZW451yovWryaMHHnsZnrAq2VX5LO6mmTQNGORgInGfE/UiTxgq87mI4dTHrJpT4gOnnt8f
/E/PQoVSqVD2wKcgberv1ZrnqSLmcoJFIE8+gF+Ixw1ANBhrRG023FtltysIwxHi1K5kuHbyVOAL
ElCoJCJaVD3cWZhtQToKdONktNHCsrxT5ck39ut/aSd8VWTxKQpVv06DdFX6a2bYRVHjGbtoOAlY
GWPvIUrNtMR3OFjVxUrAgSSzG29ZlfvEv6Gik/6p0Marw+diBxkhxa8hwLcl41iVWUl+mO/iAn6C
6x2V1Fs2fCGhtwXE3fBIKAGMYG1VyGRDDuIAn5HSX+YFemiTxELGX7+/un/JH1/3ZOhQynXm01+s
7m/31JWV5GlmASLTSVNIUrn3OeqtYElVMYLpcmuF/zeck58fxX8ve3WQN1EXelpRxjs/+UwGb9XQ
knYwoCXWQCb1q8RRaaP1qaNgI87c0/CxLFTDWV0S3+vFJ0hMPSqs3x/GDxsI7+e/N3V1muOVlOsZ
MPyuh5Htq6gRtXRa495i/g9n57XUxhaF6Sfqqs7hVp0UkYQJhpsug6Fzzv308zVngo1dZmaObB9s
kDrvvfb6EwMXxkpf8qL/ukFOvYSaT4Me/Zl4uZIkZSvOV2r2ChvP+wEFYgQ26qvGFwPWX+8+hMEM
HRg0mUgHfn9IgzxERpZk2Y3G/I48t8lmewl9CcxpORQw4oX0pBhO37MKTPYBy/9hRUSMn0K4J+v1
q0fxLxMqBRx0I2gK1E9/ZHUPiSUtVZ7dBOkeOHdkbWJ2VEPCjmeARrbR+sngi7Vt4UqQVVi6GY4i
PyNdrit8ubX8kND1/fcN8HHCPw3qmgQVypARIvFAfBof+mFMo0yvy+Oi6RsrpNoi/EPs9gj7Fb3a
RaOxiwPZTRYlcNRQBNgiJm4lPkftjQKTYEp6b9xJM0nuyPLnoeIsv9a15OTF97nLL1rS7kt9uasl
HPuM9o7YukNpCHgxfSVH/tsDRmg760CIPVDLPw3Jgm61+ayX2Q2NdyN7DlHQV6tra55/dV/9seBl
1JARB1MUiasj/qebGC2pMCk9VMVUWhE6gYAYFGxx/qOvaaruLXD8/4vV7t+2qhAtpylQSVXzg2X8
y7gVdmqq9jmKAoFbBEPPqTqtDn8d2ddK8CQrfjhdlQ8gou9O9PcpYa3xnn9kZFvkPQ7WG9zn/n37
/HlLy6hxoeuC46rQqdZ9/mWfJmMSEXuY6ZHVGwSbkuttXI2O2qikO+Iuwxdenn9yaiV55c7pa6NP
NUGQf9/gqGgEs4tFcKMxVPaTDIvDHYabJu1XpZkw/ZQib1Ko3V81lgtrDt3SCxt91cD2X+3L+mj8
/ujIWA0Qlkn8NiGeH+y4Xw6e70hBJKrJURX9JPlRMreX5SNNfhYtBgsyfBNb+kcRTYmCdiNe0QA3
/z7/tOz/3AlcX8l/1FYo/Y8cPqVoy3rS4HOkGvhS3B4U09eXXVyXPSj6SPER2QgqC7rUCf0tjInK
e1juah7dqZQuunBsIuLMhAATdPm2akM7j0xXzvArCwbHTJFDsrAzFcqsVvn4rSs4Ukl4JdZoTEEu
aHEV1SXfihbSQ+FudSQIWGaP8jWM3xSYgeBsHTZYCz20AkdAcVhuFIFoUDqrfXgo22dGujg99i16
iCy4aevJDibLFZUQWJY8Lov+a7lKYW/LcMeQvfI6ioOiPBnLfduOqLOxBGorTx/IBSr8tHtKDANk
sNqsccgFRJiy+zZI4q7J3jF7qxxwXOGWSNkFZ5sCkA4AiEb+RuOLxZHJX8C24yeOLvzC9AUavtZu
xks2v3axeEKqYy4XK95mFeFQs/QySwJAWk3UAs9aIxdbqcaiXoK8jr+aqDlJ9ZYIGKPlKE/rfZJZ
GwOPdoo2BLilbRkwbPohPRQpcTzd87pImHrWpmiTa3ob3eQO5bRpa1yhomkTpPdr91GPiDpP9kr9
HKU9uJZwmDs7o4ocBryisvdEhXqV6g6q/AakOS5OMiimLhLMvpAjBeVSQmUThYpHn8uo7teFSlXZ
YiughWnddh/wKA+hbpDk9CVV7y/PDQ0wZh0a1TzH6qdVyyipo2GqQnTu5KOB2Rau7sPerEQk5euz
28NObiQUjouPQtmY9loQfzHr/VmFyL/twadaTNYrrSzVZeVvvBGzO/QXthsbr2V6Ryfpi0f0q42t
3/9lmBjVXFl6RUiOurTvcZ7XtOeJvrSuBNCwMq80US5ZiOyljS5B2xjfjOC9nLGGb4+VIbuxet9k
t//ep7/ukkZhhAaLyNoPvOCXXZoCo221yUhW2xK9cOEn6PmPvPer9CEYvpgi/mQrwgGle/C/N/ap
xiz0OYuFRunvlA2WdMRCZs67tPHOx2Rze5ttvJfAeSX2ZPtwM282bmV/tcT/Sxn42w58nqQ0KTBL
Le7jY9FcoYbqfUYkyq3cEWmHzD124YqaSMoCZDdtCGiVb/TsWSK2wSC51v/3mf+TdbWeDR0dHkYW
1ID6p7MxG6XCEDBBHbOINlPbTdWcpPCh0fz0rZDxzDJ2CW4U7GNZYMw1vn+x/XWC/DRpqbLBVce1
xVzFib/fjb2qVcgQuRsnSA6RIt5RiBuIQJvcvLHYPvCsY64U5uhU1vsUaAPpfQhpIDa+Ys7+9S78
ZVc+leejuAxStwi0NvtVFinlqU1rCRTeih8y4f/rxFsKGmKR/jP6ot8PPJpKPVU7tpb2PxIa4FJw
GqfEtpQznK2+JuQB9TBjIB1BZSRyof/iOfhLqYR82USNiw6TtcinUU9pJl2Q67K6CWiHVvm2Gwif
1cbzIE+2mN2v2QKm8fTF1V4/9PPVRoKqUzDRPGZO+f2ge6kQtDTU+rt887Jg10/AoY0l2MvqqXaa
tydw2PGLsZUch79tVKM6Xi2BaJF8Gl1HLZhFhrPwzryWNzQ5HszTvJevzfdxb3yb9/M+fZhxfTTO
4r46Wmds/khNSQkRyYl3Ahp8MGAeEZy0b28Mz9gq2/SZdKFdiu28cR/vrJOy7x7iS3ipfpS79C54
Te8gjeG8mhCeZxEbBnS+S241HMKlvXq2SA/C/pT4E+0mPk2P4d7cTRh67aptsW29wItxacW0/lzu
xt1wH55Jv7gJbttHneADa1tutZ1JNMd0Cd7G63K2toKn30QnYYehSOP3X7RMPkfKmEjFVHwMGCMg
Z/L6dJ8WctXlTVLnN2t+ANla6VYliBKvTYBUEh0GjClWmkSJZWiFKM62AghDTmi6s7AFJcwei/dA
2iQ4kPMXbGZE6D4bBX3oYM+6awr2NG4hGcXaTtdP4ejp/aUZ7sLS+fet90Fs+ePW++U4Pt3vk1qm
HZyt7Kb5Hmse5CvcKn/AqshIhulHYtnJjwcjNhebP2eqJcIqfhrDmlZFVsyqhOxQ7kGWxUF7Q7Rm
AB8L8hWBooYbpy7+JfyaCCKAD9ZfFviMPRSnTT1sNMqk2wTPVOzqNAcoYnpWj+mdTkzmqkvbdHAw
dfBV3iaR3PnIck1FDjHapbhmp8XAiBS4pHBFJx3W3uKEeI5eAwzNz8u98JQ//vtM/YeZ/HGq1kBt
ke/Rk/r0wORh3tadPFYsqAufNrIdVuRPBv01Ks+4wmTCDwXvVZrROSsrIZvdFRGoqgjSOo+J7LVa
5lON54hlm2Ol/SSXXEFrQ3TJ0E7b0UQ7NFd+KxLKUV2V8CHBgYB8BlgzhZCCJpBsiPBJIsRCIAlB
JtGgCk80zJ965ToCtDf1WZ6UXd6WfodSi2bFG9OmApl/IX1kIrs9da7WRDhi95Yqe6t6Wg9iIMGv
z13rLZsAYSv83V+pXqeES51rdouWNXzGPsCnRh3jzB3EzAGlgYahaHcqaNGIIXW6cqHtOTgozd4Y
DEeGjV2NVEm0E5UIajm8yEC/yPE75f5lwOKSBnSnFjsjzsF9iDVTJR4ESIvZZcbeRdaIjc7J2yUQ
XO+dktZfdZ8YFMrZvpauolXjlqJ6CV3ltRCXZRYGZu+sEJeAMLfoiQOmOB8K2DMwA2XuY25KLL7L
/RxhdQNwKDXqRoDinodeod83AFLQCEsUkUrIwuzeiDJcnQhim/kS91QmnXJE9LsXWsudhGtD6sqE
IZeoO3qYeZFsOZaZbHQWYh0rt/w9ak+YxWyaSrf1rrxM0yUMQ8+ALYjviRxjjmE4c9jd0sVLWCUU
Zu6vAFtYlhgy9cdUGezIeB5w5NcGFAGG7EmNeAKwBU6ydYziZJksUHlwYp1l7cy4UurO/KBpkr0g
OeCmmhNMktLaC+fKbul5j+BgLSSZYjnVHEQewmmql22WJltNTZ1AgnWDqGlaHEz7oU3P9f3Q+OE8
uo2aH8xYd8bmWW+k/TAMTpiTzJU0GGVoXoD5vTXz/M7BtlCxRRqfTPgWUD+rSdhZ4SUdzzJRSz2+
UNgk5/j55HSmulHe0LTYRMW1H9BhZcwBerylEerNieZ161JNm1HIwcAS2mPLCjlaiLhtI78pvk3Z
dpgD6NbEJhVuood7WRjcFHNG7bYZgyPzIXp9Z2iea8aYIFzJuoOTl9M2QNGillhHhsZVjuVdUEII
698CAjvkiIYidzW+vCCZafYsTvK39blomnjLApEPFGvVQzQwzm9Qf7n9FXYpS/qXHGMBAV/z0ESe
UeGlTUc8n6bdemfFfKBUvK17n5Vwx8E0AwW5fO1bPNTYc7J5TGlmYGAFAXKmPUlk+OXIfXQYARAP
KsYAqQFWiULWzeUR9hMKnfpNpSGIpQuhgc/G8Ny0GFcxRK87PEnPhopb1xgd+LkmS8kiDHxIqXJJ
MxBLqDm4S4bI75GuMPSuggvA066WvGQdb8bRF6K3tZFdcvaAJjYhcU4F6cb5ThAbu5iIoSPUiXZo
PZ5SsbJzHpYBKjoRYMkkXeIZh6QeM9n19oFTRHEPssKFEJxeR0gSCs7q68SqNVmu0pL5CrFKAba5
l1X8MjYezIfK1iVGeyTDK+JrwvnuF3iA+XdaPZtKR4tZh3YaVkgxDE8I8Txf3sIJCzDoOUU2b1VM
SZeKPCRZ+KbCNEsyYqYlcMJeOHbzabWyCmEgaMMO34iNGDz1+klU0Bgiy1zEZ0nirYw+Ha6Yo+4M
2iXqZpdeHpKUxKnQpay0rEhtvdg0v6UCrZM2c7q5hyCvHjAGq0vC2rixVS13DDXeJfUXWmFKxL/V
cL9MSZ8XrWI+08IH7+xDSMbr8c7JKY9PYXuf6W/KoHxfZxsrw0Qwlk5pmvsjY5hMqp3ylhauQPtD
py3TJmTZRz/06k2OqptcSl2xTp06Md1motgKGccY7+Ajdnjrl9I2KldPsevqZxHxJC0EYi0Ug29p
QgFAW4X5DFrl66xZZIescyQZyPWraehHIa/Inc3DU4KfXK19r2WMUlN8P2fbNA6h/iS1poQEloVf
iqWykyTOiF61yFD+a8PBDL9jjddhrN/2t1l9LjCP4a3YRNiQUXNbGH9KjLR42DckK1RQVPFOH/mW
QpvNeoBCUrn68JglW2Px6tQ1jHWw2HQVjE0Eu6lXrUTucWc133oKceC+ei+N71q5VTG8TR0ztnMW
4gTN5S79QgEwiizk5yaB0eaIA2jyReDjMIUjM+OszV7eYdgBJcWLLXdZILt/Q6laIUPLKgI0nFbA
HgnW53idRsK35trLIQ1ogfWtRE1UIApNuFmn7NrSdQsHpMUhXnKQVgk/zjRbJtGOny+D2pPNaQtI
sI+byU619gWMIErtiYD2JeSBzw+MbTrPaUZ6CRLWWoLjuZchoISx6GvtjyitPDEqD025+H0H8gfk
IXM/l6rsCXJ+wBfMBPHi8R3U72L0swyrvakxmuL2R/deg7XRYB/WZsSI4bTJLos64ahUK2NFIgFH
YsF6kUwe5MKThfmoaTz8o9h6kVneFAPC184xmzYBp25+qvGtOpPQlas/RfqKglTRq5vxdIZ/Msej
u5YmAECVGCORKW2pKry1YonlxLVwEuioYK9GPG1MnXuHM1lrp1nBjB5+/TQRvouEEIs1Q/hptUTO
3M/1VQoTEGE/CPW1EMBMEP5Kon2/WEF2kLP7RtyhTv0YwVe5JATlhfj05rROAbkRvs4KkezFQikr
IOglvLO/XzrdsYSBzNvFafp+F4gbiP8rQ+GSj6O9bnnylSDer/6cqwOfFKHQa20oCIpBHGAA/BKe
+6pzoX9sLCZbqX9S8P9h8g8IgR3mEy5zRSlBKq484JOY+gGCjRTt60DZJPR/5+ltyW8KETLmeFMY
F7X9UbaH6dR236rhRKph1DkQ/vF+EiZrY7W0Yg1EbIu+GeLoLW9IyA4NxDCgjAJeyMbq7Pk+awN2
z9KdWnSowk3uWGiodCoURHnV1L7IeX1ZtGg7SOpBrMcfQ0zG3dq4zFRH4mP09MpYagD//LtAl9ae
yOf6HHYjKBnEedPUPy/JOqE24yHNb0DoqMAM6tbxLe8mXD+fmH6V4RnnwqnEc1G6//em1a82/WkV
JZiz3mRyTaRwcMH3gmEyWgV7ZxUr726XEAwSvkZI42hOIwqC5EZLZROZe9CvMjkMyV1KAZce2vQF
iHkIHlMyaFleqdZ9EmAjd9SFl7LZy8uxHT2N9XN/GeM7K6QTWthNtC4zkUQye7ZfSOz+fk7hbtIS
kSQDG0TO+a8tyDizxMIQo6Mx3dCUk+NrmD0M9EWD+g7yBiajdWorkBO+6kf+reuExZCuWrQn4JV8
OqOzUnZtjfjiQFgPCHRqgrVqPtzrMISK+RWJ6o+gro/1vE4DRqb1o622YL8fqKT0VaOqE50QLBqX
HBnoNsf+BNNauBixW7EKSbZT/b0oYGXg2tBVhEgQZ1FdKs3NjYNIgFdEXMSjatEncoORnOhHMfo2
nyXxaN5XrZ9DlQj8ML9hiczkYgkvI0vmQr1tl7Pa3abDSzA9yeG+LdW9VLpB8ENYy561zY79hgV3
O253NZqK6iGUHJliysSKNbmP9duAUIjV6da6Z1ZN8I01Q+dYA6L0xy5wwWJExdWtE2hQkzxGGCJL
fisd6sTFglIqt7XqRDgo4wCH8rf7IQRuF++q3tPwOkvPWej0yU+mQITSaDdad3hPlnNTvsXddsoe
zMTrI78lFlAgRQoH39yxioOErY/otqVjCJwXpyy2iBZL4y6NcCeMvU6InJZVRoKKG3lHGdzNELUH
ql7uZDO/qZsXUURTuZP6a6jvm5wiZoTgF13a/G1pCBMJOsbLh38/xn+DLWnBmdBvIHJyM3zqw1mZ
lHVxUVg3cF4RFGbB/YQWIjqK0RbTSinejflzqlLE7KdlP2k3HaEf8u7fOyH/paYjsQyO3Srvg+32
qaYLi8noogbFbTrec+d35Peoyz3ZZXMKDQOH4tEytxKIMtm/DUYT93hYrhKkoX/KBEynCCwL8KxY
1Hi/Gvn8e+/+NNUEu7eQi4FlGisX79Mp0vHTnAPcJlebR9gRpC3v1rVi+A5Zs81heOZXC2PY4avB
/S8IqirhVWixaayl/xAiF7m5qHkrDCcqIydvRluVnqyUhb/Eehh7kIVGbSSr7oS9biq5MDPdRS9u
ltBkYsO3UbfuemXfFsyK/WutCdsAQXPKKvA6hNztmbzrHBl7lrB/y5PZRpPLsjxel7VDYHehsRnG
yhWX/KwirgTbx7sSL7wU6//8ydCjnRGcLWF56NLbjipEgOIWDw1cjLuSpW8ZzS9JYjmCjNfrMNxK
/c2M5VIV+ePMjNhBg6VlpDkizRKj4FpOzwaQYllpG5ifXlimnho/aIG/2tDgTD3N4zYyQ6/sO68R
Ggb/25JyJx2PljhurUTZo9MNAjwHRAeVvDyNNv4zufjOnFzop14WNqrJUvp2woTCRMrRquRxhbHT
soTDBhgTdZaI9PikbKvlWHYpsh1qRFtXKBeRBYkl2jMTTiGdt0r3xOAkyWc1G7Y6hn0EfyyrTuVh
nO97rbHH9lXOLvGq3CBCSq5kgMTX1Uu9KDK7Fk5x1DpA9E4lDl5NrqClHEuCcLAGz62XNKd6ZDE1
cx3VucCMBpPI71NBBHl1YymJ3QqLVxakclV3Y/VsJLqttGjJOBtBwazYV17K27Ay9IyeWAaGGA3B
XGxpDxGRTqPx0xSeAMgZaIkRYrEracIuhNrcaMbli2dnRUp+L1CAM+EU4WljWvBSPtEwqjoN5ghw
4YZ5b4VSZEbrMSnX+AM0yvTZcJm08IvWhLcJsLpC7PzFHvw5q6JjkvBNgp+hw4hZ65hfpvNKVlKl
EeBCtJgk0EwTBMKrRRd9MLgGqr2C9KbyHUtn6a1gCalelfmpNJ4lIoPT67/35U+gBYgHWz9VFMmE
wJ71911JEnEwu2Cibmz2IooULIAroo3tdIXOcUL7YnN/G7h+296nYTWorTIo0qK4eyDecUfWzNsj
KXT75AslwFonfLrGCp58KzhgYdnwmRqelGIujrHA4sH4SSd2k1ffl69w4b9AN+vsQEwAjBYTgPLT
ZVSXPoMwqX8YdvXl2mtMrPsqRG5Mj7y9p7Gk0zXp1cjOiXJf+fP/796Dqzjkl11Y7/Vf7qQ4Hucx
NsT0KLBaYOtZeGPRTYiCE63HQBgdym9De25DVszNVcFTZIoJPIG4Ik1fXdo/kSzVEBE5YCOLfyPe
0r/vyygwYAsZp0MMyHRtAEyXgnKaxht28SZ9vbS/EjC5WZdFgUpkU35f0itr0y8l8H+5+gaiIax8
SVC1/qMB/XJW1KwZIfoMxZ16mu2WcMDuW+yGG5g5G3Mr+A0hXOEXCM5fniMaQCx5PrBq48Ph9pdN
Dk0rDgFhEcde3AME0PZP2ncAWjihZe1LyRcFgK797RghhsoW7D0O8zPTu0wNc9Y0OWAtQoCMGKAb
dY3gNQGfIVRmScNT1WZuF9JFg9tdqfImFFuYicY5ML6lE4buYbg32jNPiltgnjK6UdgfuoA2iHFY
ggBXe1LVhHQX6CbQK/7DrI8t7cRkCFgh4coGby0mUul8bjfn52fZPg3n3i+8iuxy2DLOm+ncQsU5
3SWOX23uZUKgf5gbdyNtXl56v71Km3JPz9WmiHb7G/rzfB1vGBHuWvvuLiJIkRB21mrO3bk+kSTg
kee0ufO8l7P3tvGXzcJ1jTd3kf3CFm5vBfc2csiCis7TISdryLgxiWYM97QaNqZzeasOqc152OJI
ckORsQEctddowmnzativj5Z98bFPdLtHgUz0zvVpNW44BN6ERdXbdFgOWHL1E4dG0PWZgKptulfd
wkHq/NidmRkRZo3PL8isUdJ6qkuuKLfecgci6S5AtuB21VPxtB5lTlZW6q4JWIlHt2RTeC/CpuYl
2qdnb3f7ho0P1ifkWm3rZ+njQCf+Nhze4v2yIa7eX9PYQxeXAk7L+ordhR3EzYGD5axNWwA+ezhE
xGt1WzJIePfdbQek8NK+1f5dvC/t+j5FvryfDuXb8pFXTSt7Mx0m9ukD+7Zvb0ufc8G/EAr2DUMl
P9y80anKfXO3fjBJkJu3nDD41L59ixxyPrnoXLCYjYXu29uFiEy8idfIex+aIfsqbXYTLJb1Z4m4
srGJImAsc17ucvdljfC847/WPmvbl/WfM95NnLJHBifo4vqpb+TR3+1iN+EOu1sjD/nbxyZDHu7Y
vfMK5yXc+LvN7Y6teYetc/DIPUOt/nKWXcN7qTfhgQnWAfjcLMcXfEaB9I9F/xilGkivhAIMgCYC
vaihdpUQrUE2S9yv4Oc2tMWwGM5L+geFIv/IkIA3dL9FRtd638wVANY3Env31QyCaBieVTLMjSYO
KSuHzJXNzqHxRHE8UsueWbKJ4rPFQFzTwpJW+DkglRmo0gCJaHOQuynhpGQDa3zaVHAwEhkXPYy0
BOmYVhcto9U3T5s6JaZNvSzxj7U/bOxUhKSKDhhcvSrrg4+rikwLXVCJUuyVjTlx3WKRziBtd5k4
u4DcMMw9J4uQvqU8qlRuLWEPPF/y4z6mQB5e+4qubExHThRcVSy2o+i0II/a4qsBuYqRtQmBhEm0
orN2R8uVdXhe+T0mXYZCNRxxs3XHRkYK1uxwZzbwgzJesZU4oYQgf+k4h69WF2KjDIjV9DS5ScLC
aFy66YraaTqDxBPgLHAObUpJmtbsfJGcDKfjVCxcVfDyY0Dbtso7F3/el6HwzfJ7TXdWqnRE/p1X
xPJ1MOw0YzPJAXfcanwPiB3uI2jAluwWpnKn4kVY1MG50witTCa7Fqn5R8GPY9TvhumMafatLLDJ
ESfLi5fAV0scBCrxdqhuyozFTZWdosiS/SbAOC0gRGIBxF2inG5J548tibm6E8dktW9FL1bXYB5c
CgqSMbknguq7VOeg8ZqPKMUzbxWA9wwiX07dPivUoGbpFaLkDPGDlBP72YpXbQEFWU3xmfgzJdlV
LSOc3OPfOtVegxWTXMDS0nZFSLmtNHZDG2U0XQl9b8LaNEcJV4+voXYe4EoQ0OMnefxtBlr+d32J
7PLPUsxAAUlJAFgPn2f9/i8zIwY9RaQWcnYsvq8Jyp0n++kPXCp2xrdkN++zHUlr3/E6cSVvXgMF
if/LdtkueB74yeKIQ6BX7NS9uFde158PfyS7/F31+YSY6GRhW32XnzvCGaMd4YkubjFnLMF9ZNQ+
izL+nQ+JSfI0fYnPGb6rfuuuevgr0nZXJ8Mw23HRHBLJvOVi2vJt4geu8WS6pt2TOzmRyzx5pi+T
55ztdL/YYdL/Lu8nT3kt2PXksn60yksnY3kiNk753ruD13xv3YaDjY4sC53a7Rx6vB5RLxgfZsee
KEnpu+SJruIQf+32jP7MBHvG3m1NZm/oDluByYlJjHaLHfMamNPWMZY4RLf5Bpn2Y+JMGQwhg73U
funTGDrXsIJ9eEuMuLUPzskouo6lqYvrjyfYgqtfgMod439+pLoxTuomZmKUSQPMMRPP72M0+TE/
D8aL6Rb6Bq9ieluHa2gANl5rJ5qmgmvcWO76Qa9YG9qS/3jUnf4pemnwP7TFJ8hpa9DyhiFig2UE
iZvBVnnGrm5zGUgEDpxbgh+ddaieHuEhf0u8AMdn8pj4Zm6rF4mOy752sJhzNRc8w0veSYz3Kxfn
KAcu8BFaC3v9Ea7IKSBPkf1ej5S59SgdFUcn85W2nlPehy47e7tO9cGdcssu8051PQeuYcvn3pOu
ZDHfV2RR9mRNy980d6bdv+EXxzJfaPRcgEPWd8kX8bIelmWbF3h/lBf6JT0Bd/FSL8yGgr27ezmr
tuq+qLboisw560ujHJjugK5/hlv1QfNI2iT/GEjEU7Ykum/n+8KTPr7C9PrAjMsr2DGjbxe+CkmH
HrbmTictktcTXxPTjHvTuGFoDH11R0gjfxoEa67p0qEP95BU5fVTloN0yLx0jwerm4AzwCdF0O+1
J+COffWxeesFv65rfUoEG2U7vmd8v+AtlBoHVumUCqfo/N9+rHs2dBvQpl33QiDnDmTFrh3N1W6T
x9g3OIUjlioETn23/MmNf1Y31U1oi3cyEc2ls75yDxdWt7k2zzl/ozuJPXp3a/xQ3MxtRSdzCYzs
fPUxJ7w897p7cYvj18v8UviFn/nYT/G75dVvGUKtnbXrtxEhuZkfvQW24Zj2QbzVXcNJfGM34lO8
TU7ZaT4UJ5Pkl111Eg8CONYu2s+HeVv5qdf5nZ+z3TVjcnkerhUjsys6CvuruPVFdiaOQDopdnwR
P/a3s2VH9epd8L3dWX7Nb2Uv+LI3uJiqDS7dCxKCO7si1JXi1R3P/Zky3F8PJ+H/65/zFkB2jaPV
dpoT+eVWd6eLStPVjR/xG3APpu2ABd0ZPzWmqo3mxC8MSRyTslNvNWcdqOgP4dlFGjMvN7ALXqnX
8OmpF7nkvj/W3zjNH3/PnfZcXZv9evpDTnfp4QLGaeVEYHNMAwuxOBjqbtxmJ3TfPkG5/aFni7ob
+cJdwpmft/JjtF9P13qqCrezl5N0YqLnYPozGKsrbiM2V10zl+vHNczZGX7+PG/HQ3+wdu3L6guz
C1wZAag9jORmB27mC09rFHVLvD1MI+dLR6t1Af6pC0B3FPkLCyHalvqnTk/dYLLSxst0BW3PerhT
rvCdCKnKQGfstMtN90A64lcBBn9rcfy21bWz/MuEV1B94VPVF3cwp9yFkQjetujRAXR+/ntu/dxG
QhWItkpCKEqipKR8BkuSMUzLJpjbC5IaiMmDeVUTcWXlYqzwpTeX+blttm6NpT3dFHIncORYV8C/
HFY4KGqAJ/d0yWFYYkKDr1vl0L6EkRtXXqJuoYhbgm2W+DViZ+q0bw1F9Og1jR8v2IV5pkq1afOP
aerE0VaJvYWVcWvr3ETkgJKdzkSZOgO+Qnc6Iz90Y9HOMGBisSUxOC3QUHGQLJ2sciGr0dUJvqdP
zb64Jm6Nv2xgY6lDXtaIiX+07YcbEy+ZaWuSLRtCL9opGFEI26FziKlrmHtbe3qeaWcGTjTuarw1
xmvQX2rh0CQ+CeV57VfqF12CP1bt/51EcDTJsugAfsbTUggRFZ1llGYPkzccJUfbtsSsR98Q78cb
uq6P2m31iMimISoZyHtX3ksv0VneadcJfq5yJQt5X/rWzdtbuit3G8w/SVjvfP2Qf5MPoWcmNiNL
Zrg0BuTbCDT8UbjU23/fd9rfb4X/cxSfbgVFrnt5jHHYlV6b1ZFphQUD6tlw2nIrSLBplQ3Vv6WS
e0Ww4GaIvOw9HfCJOs14Sq7XDqHUBlyNFQg/u9ApWZM6ZupS2ZXLLRyymhzN0gG6klADVS70Atnc
xDBwsTqv9j34ebivlS2tYt4yEkvfOSxChNGWH/X7fx+v8rcHDd3a/7pqnzvGWmb0raB3070kbWiX
CLPHKqcyCMVxjOoul/cdSogBZvHazo+5zUhonJbbZD6aKnRLvyM5rgEl8MvFG4lhkO1G9mLhkGZX
ATfxzjYjR9C8PHYt7GRZwku2bGykr6ytPljzv46HH3cfxnqKsuawIUP8/RE28jwJsJMbLquQmzNq
RtqFRNoblpubuYJSPOqXaMJp8WoZz1jNRA1WoaXTF2Da0XCKZmMnSAQTGzBrCF9sLEdcZL/swptW
fZfhLowoz7SUuVXRH2dIHy19pgxH0nBqicLpd7WuePD9Gj364sH6YBX869A+DbpzshQhWMVwj+GB
cgRAPfCM3SSn6FmnIIiZ8ygeToCJe+lJO9Oa28pXY1ueim8fyQ476ADfmkt7faP6ZrlgRx551u/L
Tfg2n7V9fNTP0Y/Hzj7cJ8/Y3u8033qoL9Y+2YpHfTtu533plV+Q2/8bUj8d1Dq+q+SlEUIBJPr7
9UoGeZz7OCAVm/WjPGl7SXOVNLyBt+uoONLWiubiIZURYClOTDK9tO1rqvHyeQgLF5ZAjjvfML+H
rJ1zQj2LgZSPczZMP+Sudw2huG0NSIWyFO4meXysUoWKvQve+yIGfDdZ61ZHetx2LaleU2zLjqqC
OJgqZfjvBjdufgTj/NBhFF7lB615jHjip6L1lmG4ZLm1MhZ9cqt2ff4wV3ipAbRX3ONR5BG7cpVR
ESrTuwUNOBljX4zf51Lz0pBOy4xhD9heZ6KrHv4HYWfWpKq2telfRITSCNzSC/a9eUOkqYselFb5
9fVY30VFnKqoc3HWPrF3LlNgMucY73gbZ+RM+bz+qSPc0yhsGGo907UQh4c2v5Qt9FWgyPgzzL/X
r776hcL/r6VyV4KmzBRy1uuvi78f5jJWEiO+orCgqjWcmK4l+oTMnPD5sjsOiZIRVRppLqks5UCB
9sY+vYWQZaufqRF1dHIKzVhUrrMK6lE7c7A9CfCXRf0vO8OsstFl6KOFKawrNsc6nEIhz63vU/p+
YjLz+/LlTORqN1UZZMqoO0eYjLx3KRy052snUraH3VwufkUsnDK9M2F2VMluQpxP0fVM6liacK5e
pbDpuOsjpfg7dKdf44OZtnhlQmI+e06BV+Jj6vbKJ06XCZtGKW3CC8y+URcl1pBKpe2HZPw+NVMm
3T2C89tP6W2J4c3k3294aa31Rs7OXBed03TNOt29lKddS7jXvWJK5K4BlMOBKIpK6/0RoYcuEZde
uzz027Q7KqG0f3PASjX035nfZOmZ2BA3zOuFTgZ0qsIYJaBGS3RnMqETmIhGXHyCTAvxd38Bohfa
jw69RCtwKul+5OnwF2Ix98QSPFKga1WxW7QKdWkjTb9ppFDBPuunCMG7UKHk5YAZMLzTfjE0Ezsl
vk1pMPGayvZzQtcz0DalJRb43IJ34yL9jtoXyyK2p/l/4zLo/4+zEjtTVNhonkWcRf5jSJQ1TSiM
2nTYCLO5WPIn6X4s4NPnxYFGTJqoeCV2uEpFuVMvNTletjMVf5PCkt/LqQDDxPp0xjf55W3WVCug
X5Eddjb5rF/WsjLvoTAOmyHaN5EXcz593JbXWIZ4X2QqZrsIRxR4tZjhyQRW/87SjUgS50faN/I5
ei5eqdvL62jwCDSIhoOsLqJqV/RXWfAw5FY+C1U/PMHo+nmerqvhoDXr9unOBrcsGQ3YpK1I6IY6
BOxEqnx9OkXVI3lFDc9NuKxHeJ8IFdxSsKtmjsIa796Qg1NaSKjSGY9gJg1siDYHzyjlW4vBrMjI
fYYw3x9H2X6B9OCxWPy20tdFPnp6WQKdE3Y1Ga/ktCyTat7IXocj+NP56NtXS16fyama4PxceWMW
1FgbZG46+kRA6ziF0nK+bGjpEWVD6jDsbhnRRBY23wPNs+qLxQUZLZn02cSCJ081GYXORPVx4lS+
daL3hFc59fK3jZtRTUjk/KPYk8aDUlPmViwHDTIosl3yedUQn+BOuSX6V0mDxX+muFK/nDFbhkpI
9oHk4R3aaE6e4SViTUFUQiv5w7ZUmxi8VXJrzz7OqzdnhSlp6JqcuLfV7r+Uc3QK/9koURggwMeM
kGn017/qPwq6Vo0FgoKb4Rgvkl220n6SlXKpF6+TsJ4u4uXzLzsrG/3wOWP8sa7O/YVVchrR+Ozi
44A36IJIgX8knp+UoGc2sVIXlf1hA71Ht4zPSHavn+4kXRrMMX8B9irjC4q4+FZNTtO1CP3BaDge
tq+P0fyTLjWRRk4PCd8gLcb97CSjv6r8+t4CSMvnqmGi1LKGExacqZE8+EM9A2oc8zWWlqY1mMBw
G3k7vfIlbOGv2rWbct099B3SkHit/tXz7ATON3d0ozqXS8X4IIryQ190IVRZmtuQ9lQHoa94oO/K
JfTTOyGp45r1uW3+af64Qhd2EfbV6rWq99VvcxovH1/7Wu89LznzHNI29gQi/8QHcSu6+OTNZS9a
czycqqA7wzPzSf5ZkvMdGVjGSuAAwoHGuAqe89FT/kQC3TLwrGI5/o0XxK3yUl28Vu1i3Ex2r7O6
aJZqIOyVTXisTpMdBb9yeK/jTf+nr39GR7+LO2kfH9gXDsJC3Cp/M3I7F47FL9xGa6gnx/hFj1+7
qVc59bLxBIPwML9cS0yzGGLfE6/yu+MXc02Ps9W/VwDpvjKVjeCw00JTqJYYDdyAOoHbAKctLBG8
cs6DCmITtss8WgqAGbKrL2b2yxaMncNVAkapIEvxXgkmtu6EW83//PveETJ6ES4CxXofV9/Q8vHT
jSEF3XJiglLtn2u2AXfqtWDEWPYev8XdOvlxqmW2La3iNLAb8bWrbb4PBeN9+6wc7Vqv32dOGhjq
bvFD59hsSf+d0GGlm+4B/fl51jjd9vpZDaRzEijr2nG0I7AKPiXAm/t4nWJu84iOcW9kJ7h8yv5j
XjTM0VmbAncqRwtJ8uKW67rENHJAi/N+Ubm1DRi3QXAFjtYu2oW2KWyYdMBo+mpwv9JOSrJAw7iv
MJ5euq8DhuMu2UrS/nmJPgDC2ZHCCHuFqTVsIy95RMH4p8bcZnnJ9Ly3iC7x337GUBmUycCLllbr
QxO144rCe3ctTxg9eqR9OBNHviR/s4NmPVqjx7/iHsN3vbURl58HL6Cq2S6hq97lO307W5OlXq6a
TXeR3NDZRAt5PkuNj0MIyULafZx4WTNDPwgnDukkMeJ/w6ZE7nBMaUHB7Xm3zp8gPqfncD9clVUZ
1J52f/0JeMQa42o8dfCPTOqGfPth//YRKCjwJPbTLX3sYgKuW55JbtoCley5N+mPvFO35ZlsBflA
QOdyeBqTPUCtK7Ym9fhB3g8bFWeAw7CZ7uKbOGfM+1rInnwVr4MbXoE4jwzMHHDbL+LnpcepP1vw
T3syTx3ZJ5h+W86Z+d04R7GLMrWDeJVAFRkLUwq64oaHNLnyLEb3bXKR0opY3t17q5JTgZDuSUK3
QeiBFyGSMxi2zO7c4u9BvYXXpd2ba0ckRGjCGo8bE/aafFeP6SrePh9wzRgkOb1fB2hYmmV3bc88
8PKs7/Qf1VWXOuvWUczsUR3590QILIUV/hpf540UrpIxCcQg/6l31Trbo/bCLxf7vdR47rizHY+W
yyi2L3qGefSDDphtBntSQ16Xj+6s7eubeG0es4W64xuOK1bC5bNJjhkDOn7vgH+h8brUBCcgK6EA
NvLjsOG6mENNNuIe46JornIOpNvXutho+yeTfSRGm8+CQac/nF/OG7GJVwbKLjrAOP2RD0QFwofZ
KbthjhRHcEOcb4zkZcxKU1k1vK78AMsUMdbqvXoeSaTRnHinHdozstbxxteqlwMu/XYx1wHlUfgd
wOe5SqgkPA4c+vkKg9E5XD+hMLgmi4C/8+gwmiSRMXGG+/F9Ub4W5IbAMOzMPeF36ssnmlWadV6I
2aJYj/7LiR9sy5AFQx7mVbi/LySXP4obFI5+CVX3Wvran7ptLuGaQFGeVf1P8Uu7uvFLNU9cD4vW
bpy3m3v4hntY0++QT38YXpiyN+yrdbkjO+rI7bfwgL7mHnqJjpdzKV9l4gUJqNu+2Y6P8Ij5DqUN
jQZa9x3lpriRr1z82zjP9oOFGu9fuRVvgvV8AHC5v8IS89YFZFiGAciI7cqJj8KdMmrzy3O0EYtB
ZAcaWkZW4nBt0aY+u8nxsyieGPpG5i7cjLfmKN0gDhhzbdMd+d5f/ElmSLTCTnrb2qIDWKxzBtxR
X+whnBvYsYi35zF/ZOu9eKsWbJr6DprszRM2UAWZUZe+vmLX4a5MjDR4H/+BO8vOLCDK5ax7NHOA
z9y6hjzXLZEezmvf8IHPpXh7PwR3asvzNpjaKv31sCdxecOIxpnaNpd76rl+UrfoB/cvh096b8qD
fvgi/U9k0CbZjX+jSxwqNajxuSFrK39473TFJMxNYR0w5Fm8rMSMd689ukACiW7NAjZieSy3vXs1
p+ZR9CYrMO1Nd9b9V4Cht0tf/Sdu3rf21p6w5PsnLmbn+hHvepcZLOg4048g9ybzyeJzjnaxq++B
HJZk9LGhtXx0cqZC6M6fM+s52Ws7/VpytXwXfT1ZMYXcHjtTOkT7+jGc+2W+ej6OZ+EKej5lXe8/
QTMXA2mDffSxn3d8p8wJWqaXGKb4SHYxr5q/b5Wve1POcHlVnE+X/jrzs1WMwMTnaPvOUKXDZNd4
ysYCNrtCIPb0jX5Pl+oVe9jbZKsedCt/DMFk0f6Tg28dtyl9dTNZvdb6oV6izeomRvvgAlhQ8U93
jljAV+0YrmJXXNKsGIJ3k864mgXPDSffA/RiStSGUTuJ1y9e1JIzu+Hl/RH2079+AQn4J9uFKG+N
6JzOdaM4t5XRHl5nrnm8ih6DEDZRPxON5PA+ZXvhoDFsTRxpOwnGTXnB/3idAwcvL+Iyw69Etgfm
4FvVL0+V9T4N83Fbr9JVaeuH/z8yCF8TCOb/gmj+T+X8n+5mSUXWdCKW7w2BiG++AhqiAfWpGdF/
EpdNjkBm0XNOZKN9kQFHRhWJbw4hXsKLGa2uuLmI/s+m/5pF3vCVzjpx6lRonVOTg+6NPary3ZMb
hOC0PNRaVwUvJpyXBhtREO5P30wdDfmuCeOBHhG7JpUO6bUQQqt8+sR5zPp5kgKvuJgfkCTavU11
isLZRG+gjEZ5+tzhK4qVYaqyofxCkbvIVrobC4ueBds/3ie5sgh6ELyRsdrbTcVg6J2U2RQHJZSx
zCqzIPwsKtUnenFki0/RqjlguDoicBFasqV+XPUxe1r16JJ70DDrhcbCqGli1lPr9eVI4iPspp01
fTwHc/YBynX60MPBWqvs4b/xb8UvqfX/99D+g5KQNkIK3FmzXzR2JbpfOQ3wFAaXHBDtWZqY0xXA
NZqDb3kz/BWL9FcjgaqwoJMTQ1Ht1SsZotG8A4TJmv9mM4nL4X/5fv/BpIQ1gi+7OL43uIKNxqA3
q4r5fO+iLRdEG2lrHzpS6KSML1NnNnjKy362Zn+HxD5NLHhdL1x5mfSlbpTZEUpE8sllbA2MBMeI
FHDXIcFceYIHTGmwrShzJcljDJNoNil9fRsM/DUUwzwneAghv45sOGuKaBOXauYnBEG/XbyoO8g6
BSM9qyRJjpmeJREsJJ36cN80XiQa03Q+iwDKIZzaqGYmUAmw1gD1S00Vne7P+yd82rzjT6ajkpfU
bjl47wG9ildHc0BJGciJVZds6JsnaN+dbHCkt1tUQJEB3fpUW4AYKNMAo4InbT4xeoNZYEv/HRwQ
B3thGsR8r2mm83d+Yxw0As+zCmfEHBl4HXCAqaWppoQZ2jUCMDrQJmh7pLae9vkvCDXMzP8Be/5z
4eFqo6o6wwR8Cf8DpS4SqRGkqfCGmCryNHYtc15oQkIgGUQnQFgyWgdQDgnmttnCCPmQfzV1Sfjq
PqjBXTRO/XNdFqbyB86+V3B6h9kimuUmvnZ2YWiMTPz8oko2ThB+BPhiaP8QOyGah6tmC7Afawvz
kiBZVZANZ7opZy5dNNkJp4Y5MVru+ZuISZA5xVDpxfFzI9aQz31xyGT0wPsqCDq4BXQaIB+FkZ0z
dtrqUZQsEkM+FbiUEik2X1e6KZpsiINd2bT1YmEH6sub/tFbX2aUL/g9KDZKkMgLt6nfmsRMG+pJ
MVNaVHMKtyKQF6OET8RPTPLgD7EYpjU5o4ZN/e+oW9zdqyB+MPdh3p+ZPpoCmRLNYhy0D8hUYRN8
Gifup3rNlzPnbRaLGnJLb1aHSUUdWUI9PBUkOloM+2Fgvd0wMyvNUAfjpX4zbmN6+I109e4sEIaB
414NHc1U40Be5oNR/vVXYSHXgSwtAYqxX2PjsAjohZbJQ9WnhkBgj/PFAhaK6kWnlkPtN1sRk/XG
pYaXQOcHwQmmH0dqTRWHffZ8C93QMih1o29diFwSFi1Ty/J+aKl1Q6KkewNP8OOVwZjl4257DsXU
unR+468/7k86tYIBiXlHjDeehNCNUL6sY8IkLii1um/K6ah6PLMVqW+kWmKFVyMdMwfunqlNfEB0
Svv6RqBRLuEdQysc/RY5nS9nqsU6fEPPrQuHnLOURpIT6qiySkYJuwOTWJaZ93VZ/53ZuSkvn4Ph
Xd7xZuQR1Gv1EI6c/rypKIhbp+2Q/JsBF3gSPH2RUjPo14/x0ijT8sFTN8K8AUYPCAoyMmQhhpsc
RGeTr7JNcqXERzSsb3iyjy/rgJog/1X9t/vqjLy3jlEOGcJnhYKoRILp6dbH4wyLlwh5KePnW5gW
4gri3I1UUSzsNzDvhKD96pU8ia9OtkO7i++v1RufqZrbBIOmIoDCan44OgVOvhfpOLCXBtYKMYNO
RD8OakLwcGbOfoGgBDuhu1hWvnTups5m3KIDZEBozEPwgXfQZQzaoCwVy65yWOmcsmfBhKFU48Jx
VuxvPp+R/80nwkrQ8aXwcuKJxq+fkWiHfhSIOGfu+GP4xTVFflvDL9PIZuUMJR6J7qxfwGqllSMg
ka18+dS9mPg0U7pMXN0b17y9CK3aP071rarO+/e5C20WVU8BYYqxM9lJ13j50hwhDrh16JSsZp8e
G5q/FZDt9YtfgYlwcgYXSHGAUy8Yz4dnZjK8mNKjWuwpzKgfrZefVfvpvbdMKhYktRrpLnRG6F7R
D3y38Rxbs7c7IVB5ii3Cl0BA+i75jILJGWWG9/f8RjYdnk2Zq6vAQZmPge4AMAS/KpwYSmIw+iFe
Z1M7HwohjLKN3EyZRhrp9/3XrX/SBnAjyE2lXbIWMPvs5wKnxRd2wypg8vPZvTfx/DPZ6hExjnY3
WWLsIRKrqtNMWm/djbPdMOwYWbEYiJyiwYznlY9Zz1zz6YKkRd4zQAGLRGWwawXTOTAKYmxG+Crl
ldssYd75ZKVvoRH3mDlBPYKzaCrYGFo1S9yMN5ovn7giQb2TAV7eNV/lHaSONya/OOYbIVZygC58
vNR61Q4QJJgWTgS6NLHLTboBuUT+3dkV/g4WrSobziXBpscUWnfi1rqBTNHsU2dqZBj1td+BjvlM
4IZa0mKOERGVmlkMdngATCoecWwAGnRgmYoZHqrU3hnGRCZIzx7gooIOzgA83hDFyeC7UN75jO1l
j/0X15Ntdp8xncKLzFSX8T+cNT9rxqepFU8gbidHXKjK0foOuDb4/QJIJDwC3kj3y6fVFm8DO66x
stLeyR7fwmNeLDEBYOgkC7ueyoNd3510y+iYuUUa5Oeh91rA8szC7iANrXndGsb/fp8EEOgIohMS
Ko9soXxizWBKr9fvCU7Mv/Lxfxh5QJaLZmQKN1c1wL3G1QvMpQs/a05RPo/av2/0VhD+kxzrZ1Kf
WqbBh2xiK52LOREGH2v8Lt6X1kp+2SiFv2Y1teSTqni89i9GgvNmFUpb/Md6ZiJEmMmwWDYYUTwX
gN/Zadx0xhZG1XeGgbHC66TXlqCBQRW/RL0tmWH5mERQWcbvgMZiXAtORhf4uakEpckMJOClsvde
PgSZ/mPX5m0skLi7BfWMwX+EzZ7dOvq4uUCJcSCstLxIDvaEkKbRDEprgqFrdshVUVgcIbr3XLRW
f+Ec+JxKmIrDT6LClQ8HGz8L5qQjxWVTWp/fV7wMYXc1hqoDkqpGkXuzf1Oig3JPNiGNaz4GdQg1
vuVFsguZh1rhlu0iRNgsmUxI5q3yxy1gdtRwIm/r9KfBqIFSwi31dV3Pua3pIpx+rNqJzlXARrAC
RICWnzh4i4HK3YAGXmAJZLJqO/ICttG+oMvafzzVGs4ddJcYOM9SBxOSnzcJCgBo2v8zA6Jj2Dug
D1DeHiPVqiku5YYmNDkRRrs9oRP3nj8JJgGiTf4bn9IE8i60IeKN0wB1tw69UPb2xXdU8y3aBBAs
G7oRbL4gjnxdtUvoeLFs0YenOWR6/rupLRu/vU7Xwvfkwy7qlpXG7FYvU98LGW5vstt4hagoTJ1t
enx5wv0Om/GoNWb+A6LBUTU7fpcBZuEfkzBy9jtEPNWiq918WxNbYWTr4ZYSsEfVuyqw8pqzD96l
ew0vc2pQWOSKrV5QGHxfYL/tGSstK2P9JS2Xc2oVnE2s55HyqdoHqU8LsG/hGzqiAWLHO/r0/pU/
uWbXmB96yNeeyyciin3yWdyBBwUSEQ0q5QTejkZN1jAhKb5tMIODw2g5cBGoYMvExVElSf1+PshB
fZXRmezTOOgPExMiWfZL7mD3j7DSeB7A3kioQi9ab32HlCzYxmKm8HEJAxb2yeo7cRhiL5yZIvPN
H7mz1DO+GO/zeOZAHaBN47LxPH1faTeZi5AcGgMyF4KUwuXnIvrP16IXTYb+41m6KS0zCVYyNyfx
aKEnSJ4kE2+milY0ECEp4iRnxWf80ej+csOYbkdAjX/MO7HC4s7+m46eOyyyO5jmn8r851cQfbos
ubahMmOdx2tk6y2btKUhau6taljrwaR12FwmuZ+3XqNa44JRl+Yu89qKN7rxKe0ZaeW6EW84MWYu
5eJImagbM/+Ww/AyMPPmEsr2e3MnpSvkjuUUq/SOxChff44fgurhvNvpdViJ8RyvrNXkhJvlsktX
FCEy9HRt9USY8nFm68+fMiVJ2RJ80oKhcGWbfDex2l8BgH5eEuxqFJf3rqe3ix6wngeGyhsw5TWs
EFQPNT+R2TQq9S1rrb/ZJrbCBDLA3zD5ohMgFt1SHa0D04Knh069IYDejC1tMJOf3fhe7B6R32rM
WYapg7JF4hcpdv5b/2ac/MCYEDtakNRwL0fApQzpha0xML47IM6e4t/wCWSHIJe/yMU9HLMVqtFV
tAQuFiune0yJQEHQOsGxCnIty5gva1RbDgd1deCIS0hv0GyWEVSCgcnMcJjRHzKdes/j68SGn/eU
mV5+nvcZll52HFsyO3YOsoQb6HAbKQJH/JCc1LwHOMbg7HOu/c++dz/78EyOGC8iXUg/ddrrh/Nm
X1ACmewMWOrx3sid04Fzm+IqHkx1XYgHxnTydnbUvdnxhRf5BXsn2rzaUjRPqikY1j+w2xtTAZfF
bhqfLyc8wOjnCGPDGS3EYICon4XeQG/xpHMNdZKSTrWhE77BweCNz+6syebRZqz+sHJmMAD8d8uU
jOHBwEz3UaMRM6B9Iyp4+WqgO6NFn+hypM6O4/7ltZE3TQnqo+RY952LL1ho75Lnqjth9tchsxFJ
FTbLDhoK6xcvMVsIRrT+7MhYqH6BXi1ErmQMAX9Y+KaLgVkzBTonjp+w3zhQkuvKfEL4AfDrQGQp
5Mn8+Lhyvmf6pSIGBKPwJ6cQk3oIZ4idJFuOHZldLVs5isdsTz2j8QEN6ze8zO8FTmb5gbUHU3Db
T2Dy7yabDwQBxUQPmhru9DcU+aU2yWSbrHeL5ovVH2KnenDYD1sBuFxeCXiaQo4Kral4hCz/tGZA
4jgj/byWvBRy6k5xzGitiXZ6E8x6xRRdIN7czPQHcxC0K9vPWudfxSG8/QMT6za+1okDknKzeWr0
vkHyZrrZz/wUoMI0Ni1l5seccSQ8zlF1EBs/K3YTIt2ELaQvTnDU6iCD1tuXXOS/x+d7N1xbrr4p
TW1R86uFOX7sQC0gjO9bXXkMSrDw9PqgPgulJ8/svlkxN1R2smorKNsW5bcDNcdfoO65fJHQwjdW
cUXpBcfWhvzjxswVBXfETnY68cILfpq2ZO72EDgWk4XQOJH/LdsAFacrqXPeE4kx0ATXPfD/GUZz
Szn0JmAbL47A69v4WSScPd0KdAqRcD81p/ohG+wX/mX3p0g39JMPTvO+8vJOOTHIwWyxQvj+r3x5
pbAddqEWdFogQUMH8J99+wFEsPliu9ZQb+bmO/Sz6VaZLorYrC0iNCol8H/KN74nEFIMqELiClRk
0QCXvzMnb12hN580IaXxbH3hBXbkpfPT7KdrSS7aD8Lmp47JDrul2TGWzWpl5RvEXjg4ir9972Pk
CYbJuVmsaowTCnZHvDq/Oc4pNqqbyn/RLGzHFuljOz7oB7plk1k6YLEOfKasOC3k9VfhycSFadlo
4S4l3FrSexPJlygl7/zd4lEqhJwsOPkUdamy5b9cFjUDLQp4lzcXM75kC9BcgZdvI33BhpE6UjBD
3MpILPY4PGoMJc7a4LF1f0UzMs7Z2PERplrBooj2ypmdOqlsAUOKFgkAfjpTjXpYnb54xXmZ34jv
vOa3LZxGs0ootwlmmO1cafmUfyLqX9wvJc3LN/Amou0AlKorD4pDBWJouU9zVAez0MEEKwFQsWkh
RzYDWdpGr9VHxdr/KJrP2b3BLlCjOERxwqY0WUU6JoVnyIacj51ekAVA/tBkrTRe2KN81DyiNI0h
m0vZ4jWrcKlgTCG6r2LfU5hfKEqVd1B2lwwOtWbhjGUkaHimyylyVDbGsbDD5A3j0MM5sqWTGaog
R6fw0hAqfenKePNRjgy8FHD2WpvWq2G+P9JLfqlmox2O6zdDHdDhiZfyFzNiCzp0hfwjzPcj0vzw
mOwinKzN0AU9Jjo4cYbGFOixP+h1vA6MZfe8YMhFXyqu0MsJDmMQKnQNqhhXOH+dUIS2UwsQr4/s
RLC7HU+37uyBNdNh+kZLKKzb2NJ14+cZ/j4/zjQ34X7q6vw9BE3t0BhW/3p1Ds8gOXW+tJ9ASrlJ
8z0iwTBxKsmoNuC0Vu6VWzZ63o9XboUfr5WxIvwrTjLVOYOj10GOLvmdEz4nUwzu971tYXN7+seK
qLSOPOHnjVMn65YyPe8KpvGGRqA+xaVTNZB+wm0+17apZMbz2U9hjA4HzHsRnoTb6/nb5aCLmj24
IoXi/XnXYRWEt6/1cYJ6YNsN60LZZgGy6gN00dp8EmHdm8mKurMwemf4gHzFh+4HsQHk5TR2OB5H
7/M26XqVlmg+WvBq9UbPa/TpsVoRU7hnbZ0LDE0NDUU4uxUZyL3FQPyl2m+PDQovwScclng9kTfs
qpP5rLHL35xgDb84EJ3bm/Gq9yO7XecbTJUmS47ngJgV7folU9LESsZDXxXHeI+gbt46ilXRUkzv
sl/sREIL9Z8hXUooeEtlIS0KSuphkSYWGWQdrpK2sGbJlUNA+LAG/nCTKKO/hSu88/ge+iEdkqV3
joglDiO9c7JN1/HTT77aNFtE9xSamGBC8vVn+pp87MaRSZJ/s0AFI9pyfvEzDa15DDhUzRaEdlQI
nsz8zIkmXgXJ0dnRrMTnpKK4+IoVmRg8/TozBzSukBKP38egedSjBdLCLbvRj+5md+ylEftiZNUx
8VokskEcCSUa3TqYz1e/z0dpml0RduQJI+YmQSEFT4q+RlqqNBplbRe8DqALL29YSV+2V6Tj94cl
KqD0c/Q/v+OIajT0PxjkzB7yaEYwkdCzznkIo2i8VSrkiq2aRfdaPYmdgVtGhgO7SCubH4yH2FdF
+TDIB/5uxQAs9MtN1NxfGlQm/lX4whV2/u4d/QxYe6d9Dl6YLdrZy6RmF220KQjmCBgXnVe6EpjM
KW4JikJ2cHuOX/4ESpQyb0MHkT5TlBmGP6iz5mM5R0rJSDuz2zK2emx/cu2hkiN9UNFTgmyQDuTH
NIIjprr2Mz8KVJNJfGHxzppTEl5ClM2Ay9POjDFCTJ0CI2kEgAC6hnzF+hizoXl4igLeJcTKaXSK
YD3HcVALxwp4vU8HW013tQZdCVx/+B2LnzR6uSkYOE8xnaIuw7EBbnH8wRR84kzbbazDwKpuo3yM
Z1/IE8uzwUA2KAkBUEvxAKUTU+Q7NryM2oMdcVBsZ7Ih7jpiO83NDtJCNce+aApqQZ6FRhwsymMb
4Q52HCOlOcQx3VR2OQkjU/sp5TxusGWYplTZewnjRiDeGXjjkP0Vfj7eC//zoBHR6+qro3mb8+mZ
QRbkGc3Cba1TCasw2IYGJv5Pt/hspq6KmfItEU9TtwYwepstXblGlsie0w88NwWLwgjD6dM1L3/7
NDlN26A3Wr/8ULku2T0Uo5suxMNnUyC1Y1ZoZzB43v7IDg1HCLz3ywAChswB7jgiH0qPLlbHtB25
euTH2rZ4UIwSUlP8sDhKyCDwFeN19Xa16K6lq9lG2X1bzif1nx8D9cYWc91mPntt1VnPwMAo5uH+
xfupGxiwprAfXCxBGSp/yMAbrqhu/8l//Sm516s+WtdvS0evNV1UC72GeVN0hsqYhOwx0x72plhb
+ogLHTaeW22XLim/R4Q5yoJoCRlnc1MkTHSigp8U+5mn+NV8RkSA5E4uzHAWWjuPFPuIc4A/AQ0Y
5upvaoDOz9PWqXDICpI91Z/c0/QgVkoOxCNd+u44VWBxm4lGcJ4BJyJ/4IcKIFwtCit4bnmWZpZY
b7sVl3gujlQEsGKm8/qEkD4Ho0eTbyS1t8EFEJ5RbVRTK9PX0Pa/4qBlUZic3s1hDG3uELPcA217
JyNiYRwCFZqomFV06Fei7Onq2VceUbclJn1YRJQErWLoesBamP40f401jKh3Fv23b0GAFHwqjEZP
WcX2ZGrrwYo2q3QnHcfjgGRNmpOpfgNuwz+9iBawiz+UZUvRey/JRZ3REYq458rqOg2qxK5RAfud
c9aXaQEl2Op9kshH+BEH3W0OKPjjficzrE2203rzHl0qhGH5OYTaHDOBmim8KfifxUTd1Ui0d3Lr
D4fMYYsA1CuluypSr5gY8ce29J5r5xa17bAfhsvQk7f2r4ldqGIzL0cFG7upeSL0fXvvbsh8ZppX
qQ8kq8we4ehB0990DmZoHHnrDl+M+CdhSqNiMDy0xJd2NsKeDJ3PRirOYWuH+XEyXemTdT4Ayqxm
r3WU7f4XS+fVpKi2huFfRJWSlFvJiDm07Y1laEFQkpL89edZs0/NntkzaisuVvjCG/hn+15lhkAx
N5wGSAIP/WZsFezF3eD4ur3AldyzdUmD42O/bs/1h8DwPjBclQhAcp8vNnLiLiLKMwfMYQzV/Gv+
xuvkjTCaQC5IAP/vo9UDnAeKFz+sQGNOuqeMJ5xxr53csrZFFQh6tbaIFxJYp3I39JIPUipF7sfO
x8Pv4YDYwlBQnBFSGTGdbZZgDPyqZQF+g/dB+9wksTUzVYWQs//EEexBilS2mw95fp5Fwjwiv9a1
R94NCw7hFZj8aNnQh40R2IF/kIUzCgZDq0AFY1JmoXyTX2FOAnn7Jlt565LQjY1FOb4Mxr4KEyxD
afTBMlFq9vGqcNqaDgY717slgsgRAEHB+GlWxs8b/KQCY7BdGsnh+wISbZj172ATuUjmglb0INH/
FrZBx/s1F6T60Q5o+pGytp155XXoaoAe++FkSAz92wzMCKcDmlbPn69QYjY1w6qmD7fyyOnge9sU
TGrTQLwnGDgG7OdSZmvvLcM9LV7+yAUs6slox5ucvcpdvKT0tbt4RnOHQcvcV2JzsBm6sI9GbvwQ
LAGKPvRAEJefnCrrBINcuzfn8YHOg8KHvEPN7e7AAIwJIT4PaME7xJEcK5My7Hjr1O8dzSWuYXd4
3hW3dh7EO4qb7HM2SnB6j1Cbnbyve/IQm3e+LsEkEc/Pl5MAHB+Q1wXCHFvWNVWxJhgCgVV9gIW/
qEQL2QG2HR//E86K0oKg4pBB44lC709iQB4Mn/jA6t5wKUgB800Nl64XigXCSyW+iMZeLT7VL2zp
KF9fUMhSf8jv3oEhSd79DgE38oW+9+eZhAYYqNsTYkAcZkvwUSehaQtwnqD1/g0G1+beO+PFA/OW
Evgf+DhGAoMX/jRm+BoEoFOclK+M4aTD33iUiRYOg56hFBcIr4CKCf97h9xAuKcomkye8/Gh26tO
My+XQ1sz6+UzUKGYuKqHHHu52EljiGd4F8DsmajtNKpmWn57j3aa4nJCDptzKROfWdE2OWcT9frJ
oJ/ZFRCR9dsyZgLLePrMvvNHCBAkR3NuEuNC092ZBmF8HjxQ2uT9F12GrS1AQ7vc1p9iopkqijMf
USjK364EVyK1YuIdZwwt6mGdDKRoJh9v/bwnUxWcrfccW/HX/JpVb9eHh7rGx8Do7b5z5AUFzWZF
AjlAInpSe4JtYo3KifGnjS1j4EVs9C+rOWaz5zGoXKh+BAkKy/0upV4/tAy8nwgyVRNSxhsmXOc3
s+hA+QhrS4csoMcnJaz9FvuZl0VFgwYI6X2+TJjYCI18gtGqZzUUk+HL6j+HEmqcabgj+mlY8dw4
h9gaH437UVf1Nhi82H7F9yAq4FZpnzMVZmAMZUgUEK8VQGY2VRqgVq5co+JDeNKNNx1xedCwvCKr
AVXZ0yEGr4vu/p7lPysxSdkytxIYxfpCm2Xed94vR+vsByzwoNnEY1Co/SPs0XKISAPWpwym6lrf
FqBa28MA33lvADEDpwAzNxbYriGSG18eM4pI43r1vFQeUCpGrI3XdQpD0TTwv2gQDFoSXwGaJhOs
Hfq1wz/QVWrtK6r7+KOfHm8GCeIMZuNpqEnmzjWjUkx5L2XnsN/Ip0zjfn16rdeZckamooZzSXdK
n3elbbyno8cicTT4MS2hlVVTGehmL7B4YE4jyzec2uUwyKRtsTkBMXqSH6Fov6aS0W0LjsxFKUxO
iCkdFKYizaILms9AidczxdLQExGxdE/RszK10GiC5gbFFIDbZATwrqTzFes26YRdrsmDlHLxXgNt
3ivhBVNBevnkSWnQz5RwyLLEtGzoGTK6Uxecc6KPo8YHeoPjch+P1qQsH6G5DqziFM1oBcamJof5
GZJbHXT5QlL+DGP32TYfVMVyjGJgLIDJ5fDRrGhS/lH2JiZ/oJw/WDNInIFt70qqT1ktQvM8QRSE
Fn35Fy/SoPPKWUTRdYK7L/VgoRPCm9AjCRLQ4jyNoNjsi74pgh859IsIykHuogTixU7MieiVf1TO
GVUGNw9GXFDrIsdvdpuCR97Hp4MygFBIw2sSWqKjMIoF5fAFgc4WTgTVTtqtojCfHvEkoXaomRyK
Dfjlh5vOIreafgr7AW2iuBD2TAEF6Df6vr+jnboFU/b8qbz+V7Plm4LkBsjmCwhHJKpnY9+YY4Dl
kgd8ptIc6HQzpVk8FVDvhA5RJ2ZY6kY0sv4aURVtph/Qb7yYMMD7eMkQSYJ/13G6PVxWFTSG/hcB
GDd1T3iFip41byJeShmMLiDKJxHXTJvrl2yDoFz3H27hVd7IFr+ZyOLp75q0G+owrAJEDfj0imvi
3Sp0CAjHbVE6pS3174rGvIHATkAlIYmqvKdT+YVflubgzpSQg3Yf/1L7sEc/NPK9t0sQiJhLi44M
Fk0MLdBb++0S/GQAEHKuWoxq8sMFT5FxC96uIEzR5j3TerI0BwG+lbgjGE5QYofWY/yUx/ex2TSQ
VyQ4WPiM2So3TPGEkgwcz4X4XJIjQKxUrxkNpgu/xLxAUO6JnA0CsIjc8N5UPfcgUJkfsm3QFOMk
Y+kJxRsxl/4/0bhE1DLJ2ynZ8kquwCnQytO80U/5/9FuvFdAwu2TkzrRWr4rOQ0ypJeCD2uxpDPY
LCmNLZheHbSel41IH8EfWnzVJnPanZhvw0vnIckMNjoK4K4GQiIJvQIr4uuBzOGWNkz13BVicSqi
S14Hqlpx4iW1KT7bYMT/+zEZbR91/6H+RP7n6cCb/02IlNtMBo6pkpei2SOmGgEmH6CKu+ExVC8b
8AdMrsKXrmNXuha+Hny2ihVxrC+qTb0TQk6J83bhzLM0+Ae2qGjxpJ7AfFDELDCdQTBRaPRQrBU3
HjGhmoWXOej782caDIF0HB9HMbL/LaYxt5/0s0ScEfwX5YVxUPiND3E8BrrD2SiAPEhtQfqrAacg
nYQMFb0Pr9XpOUb8iMIM/HoUNoQ81dsdXrgmOM2EoBSX+7+ccWSH5eN0f+ghBnKj3SxQha7Iim8D
qOhgl4TsUZ8inCg86lB1/zLWD+Zi6cL4YoMRm8wj+P+U3mEeACU/voJ6ZJAp0zzF+/BLfN0RidYk
FbsH9Ct+UJkCcbmk7N8Fk/lF8W3LdrSOD2IpIHfgvFe6SenEFN9/sGO8pyXcMdFNFr+YO2Kp8N48
zSWyfQlVbd0s1wbznSYgfUmWhcZ8brYIxok9jfktJsXzFjOj/fqOtltAYypg99bdIuS0D7JQyIU1
ocLPKU6FlhkAHeBvjrKlp/W59rz86YvfasBYCT7cnGnd7sW8audCHax5IyCjcGnMbci5VsVdevrt
vefzxhT/HkyM+Fd8ycyqV4MZYmDcInHv6fdx319/7CXIV3Lv8qOQ53yvNA8HK/Gtw9RjE+G3uhcL
nGZz5H35eipzAsrdWrHEiGsoWCkOmT6N0W9IDtvwof8uzc90cVPFrBYbDiNcmZjj8SQjKZY+P4sv
4RrQ/1aTWWWKU58BPDGrmGbqvuLGsKLBm4ACBaU6hAV+O7k6szPny/V32nfyv4EpfOiFd+VahF9E
4BIKqJ/rwC3Qe6sYy9y2IorYsftGSYk+HkJtatCzFsSaZoel/vtAtBIdDu/k6D4niA0pyVK3Yk/X
8MGenJzCBlJ9TP/F+nAxdm8eiYg8WqCZ6xFPjmwEt7IR76TZ5EQPV/6FaHMRWz3FhV+4br44Bkao
lclbkWARLpX+kwoFmmI4wdNW2jXBg5CfOu0TAxySH5qXLhlm/zSf96H7PkRkGLUjUfK8fioQDERP
L9Iftwtq8hof2B7ykMfiLn6Y7rGI4ElLXeOoaJM0FBFa5CtHIWFW8l7yRuQtX66XyiD5hQNcW1xY
cTcKs7g/KutBEiIddQCn95xcZSgSIfWah/nYR12nuMtDSzpyBT0Rtlvc//sfgh7WYOTHrYXyJXH9
i6gEW5d1P/g7NTgOrIg9u8ST37zt4PeR7Yayp9BSqyHYRHVDp+Y3QpmO28dFwSwvuv23v53YHJMe
ngPqAoNxyM6kRn/4Xz+gonymlc4pXQS9Rjg1Q+g+O60itkPkHftfCcnWV2Kn9BBrov73a69AV0uc
ZmCdxssK2bQnXm54sRn4TdsoCRXsj6tOXtcrIihU1RPdf31d4wKihOYYZI04dQj2CJ6gW6FxUl5T
8DMG1kxENMEY1VmEsVljoyVCB1Eo/6WdHUfWoJtpEjock3EZxtfRZaR6b90ck5KQejd2p7oJ5OMh
pQ1jiiw8kHlcJpT+qqpz2B8DWLN/p8e0Kn7krjGV+ZC2NDjDFua+3YH2QewOpRLoG9KNTgQxqqa5
8DhglWQ6ZuXTr+Y/vgFlAe0CIyD5hpWx0kYBvF66ApmMeGfYwSfxwboYb18+bYjFXrNqqnRrne6p
JNB0tNqImPsO3l3DTOnCWFt8DZRM/eTk4OgE7AZLqwZeF0p72g8iT5nufqIQzYHuM81b2ukb5edN
K2qXERhaXB8xebtrdXOLWBTc5oviiZ+jxboaxx5CsyCzZwZE1mRh5FYMiwDRJ7s/JPOx13UotCEG
dCpIyJibXfFag7jePgASNf4HIlKMo0aAS0ib/UjDJftKSqeXvYpMYxRditP1jWQjRf1CNdH9iG/N
x44R1rTGEtTfrFq9zoYxGak2PWnBG+K/8Yhqsg379I1iBihMVUAfqnBg1nu8B0/ugCh/kdNUsJVr
vB1eW1PZtOgICibtm3AC3IELwjRWf0Bv8cCn8RQqzICnntTwEkrwKzwEfr67Zg6RhKoFQsVBaxnB
brjLduWFPtxz1S7GE/lKbbCVjj9c00Zxf+oD1J4eUR7aKoPTRNtloAdfFpp+xTpymtzM3PJrgRi9
UQsmvJ18NbM3LHX9eZGTezlNLj8LIU2tTz1nGfQqcp7WLQVZSCjeUJCWsZiDiEe4hhSRjuaon1Ro
MSz3mAYBfhU1WqGj0/yp08cVYBJyTKh0mepPZT4sZA8qd5cuEOiQrHQTZi5+oDtA4w/qi5IvLVsA
Q5Gpr3Fp18hNWd5Yvk+1LLz1mZ/8PXGm78yx9/rt4RE4RPRIvobJ0ysmeuRKwfk0GdCytcDK9asD
5BHBfEhuslmf6YXI5thNgBmXAAxjzInNfA+8HZeI134EwL3mBAYL//QBfDtYduC2NOnGf9+NepTB
UByHk/Uld1lWMI0v2bQ1giukWAEQciro0SQNRBREQ2E1dl4gldaui4Vsri/BASzAjULd3eQmKHG6
RzK+3TgGzkCVwzpZPi7lyYTTpNxosyhD/DctLFZAYj63ED0enHvZbWBrIo1C63kKSJZMxxtetuVR
J2wuJ3sOAEc2iabSebKl5EdIyo+3aJeOiWn9qrKAikoWzRl5DpNu99z2+3TaEkWCO4M+ZlW/ZED+
wGxLs7FmKvkULXMXqkK9fk8wx60Wyg8tE06xljaALakBJlccJO6ElXNXF8nYnLiYYdBlxtqufNvx
GYo3Wh0BlfHx4klX1/3YT4p94ePtsVAl6G2UPWpOxN5Oq1VbWWF7lfYSUCIoOtMhhjaTwd+WndYE
YRRKh/KMlgTri1IrwuP49D0ml8GeZlflA2aPwMW3VFCZnx+TXicK2Gb3D3wGHHKCxrhZjm0h8ylC
7gLlJnrWoLScNsy3vRVP0wNdj5jmlKMRZg/MkQ1ALzPXbrSLogAm3IBON8WJLKQFPC0be/1BIM4W
WJzPZH1qAwixEXIoFRIl7jP3wFsgi3l8bvTzeK+aDcKsUAs32dPRXQ3eCKKRVgdE/kQJKxCTk7la
TeSgpAq/UlgLFHRlVg2k0OYvcjwWluHrcDXBhqXnGqwrIrk0R4+VgmHfJKlcDZwdRQB66GI/emDU
xshUy8GOsK5dMzvcojEHbH2gwrcDkqRjPjcO4+DjIyjgHL9Qik5wAqpoOav3ErpXiOK/rcJXDqce
OBvyUb3JfsfSIKm61WfpcBw2E2C+8c0AyTswpUVjCZQmAIDRpkZO5ohDUOLe6+k9suKjjH8pYsV+
spLGIfU7Qaj5Yj54zBvnpQXyPP+ppxvJ4oy35ekdx2hT+413JMZc/wQRFCgbwL6g8kaf5YN9FEQs
oWrAsT3evW1YLQPVwVjBAdB6OCiw9tDKnjQhosGqyRbuDEPGCdEVCmhhh6cRZtAoTltEyIZv0Msz
W22yolqGYuYYvJpVuEStbB7Qcu10I7Y1mK5x8HAamtQw1MFvLB6LaNFOkahE996Slpv6Z4VSOJWh
D+2nyfcwAJPRmBR0IuJLhCjWBDx8OJdmnBajA1QFfAqfYhVmC8Q8+EH0c8e+y0nuVTaxm+woD5ho
ZmvRwl3FbycnloR6jQo9dSvqS+icGxdD+mULmFYbaAUkXR4QTyoXiN6immuhw0E55pUCuiDMAIWh
cvRxG4f0egEggmayHrPTFp2BMKfyaVNRJluBOxL+22EDKEFnUIleWUzo/gy2g/C1/B040VZhSXeo
XRzpoKUuqkPjz0Jk94BxpgAkpHlDDtiAw0+RaL7R2eRTablP1l9PVL/QfKEnQyrTA1y2m0f4Hc9y
+szapDqMNgWvHPvS6FJKAFaYWU9nwCJ5rNt7uge5rNyyiAoMKhjb58ea7qvRrjBu35ELYuQodQ4I
1sNqhKvv6iPRA9p8Swt6c75v8oWClPRYDkb6lSNMr65QcvVD1k0LxJ11tg3Ql5/zR9RB52zVCNwc
Unxn08UM7A+TQbfb6jqowI6BsQH5FqEN3VOHEoAUaiRwZ3I3Q0U9u1BcqVdUJ0iWW9DNiN/HAkVJ
2cnA35ZuzPfrjXA/Vf4KcYTDd2wdzKjBz4Tv2nu/F8SAi0J1F6CLJsBfW3WpGuuH7o1lM+gXtMzV
FDzAmbaFnTxn6mP+hRYAcT81B7dkvzRS9N5scBI6kacnsCxkAO9A21RhBcobSSMS5BFnhVuh4n9L
ZbeTzZhR3Y7PUeE0Y6py1F+oPxLLUOkf2s/erWb6FDZcZis7WTWrAgaWVM9kbRZRe5i+k4Mci8yV
C1llcA8/qUPT9B07mD8NTtMKXOBybJckHQPnhFZ6/g6jNFhAQdAvIOrUF2ow49UxKVc5bWyifyv6
0RTmAhy7LBjewL+Io+1hliNw6VNUBjszNo4pgeACavPH2IIxmLXIokwuEZxWdDMBlahdMCrsdJe7
rz8EWdQ/94CuOnJjX1CmXr2hql8A/GGYINMgZGfBa6QDDbXyPmTSUT24Nq9FnE+ADA5JswHETRTi
mJ/wNR0yRhwNo1BOZvCU0SBbEF8kzQSKB0fyfvQ5fAjhaHpQ1KKfpGZ2u2cPOD/m8HIILRtgIpDR
o3O+z+i16NOmmyohXQyQPcoCxrtKNYTwKqCxk8L854B10sQZnZs9WgRUVgH+PgPWMh20MfpgB+Vr
0hfIG0RHrE9npbfP006tmz5VK/fjpgjnxT+qF70WHS3YXHdfdMaRSEW61/m+9uPBxF79whQljMq9
h9Px3axPjZA6ykoJtW10XR1piyJvFEiaMSmy8GvcRuHwdZZCbSkri+4xl4HyKXZSmxQ7SDzn4NGk
zVibPNhX7qTopwXx5Ui2UC6CoMK9YK9yXjt9S6srPF3Jhe5Ds2Z4VqfFMg+DmkbUiIMbPcqJ0H/z
TmHmbekj28Y8d+EcJ7TcvpPDMDxOpfcMWA7EmkqlLu+ehmwf62Q5VYkA63P7AoFrlvvC72hGy24B
8sJyyXSkQ3WFJ79EU6OnozuJC2At2O5B8PY38z07A64oRokW1IVpbRFpDJaDO4ES30HhvoExWum9
3YUS1+plv3Copvn6+zFrigetbYAsJAwZToG70St5IU8z2JBWfYeAoL/OeCWvKid2IZBaiCTgaQ3B
Dxbi5QPSEw2yLdSYl4lz5Dh2PyaB9WclcyYYwQrXbSlIgUUEyeM58TL8S/+ixjBfxea9HwF/hyus
4HdrAvPga504kr5TkuV6Skd6YFhg+CInkbzNU0L+UmMfI4iDYV+REJFRT9DKfrvRZ3LTLNSYw37N
34EOtGzrE4zKpe0TLFr6EdoZIwkG/CTpIGSZtLqhheyQFKkz75WYCrFupYen3MZwwGh9ZYlqK8am
2m+BFBiHmdtCTYon3XXIaY0KUGudZuk+mg/zxVfQQRO/YUFQpKDA0TkgSt9hFlaUTeEFjc/wYh9f
P37bKokn0C5BFyqHQfHY8aJ+jojUXaNldbLfqoPfd29KFKZqO8Mpl2uwcCWWEbicJyO/tPkEDZQg
oxmHoPw6FrmRTT79nK02cxF6esoTmcZ27bWVORjPa+0gmLI9uEKELRb1cPVBzZvDm+6Lbqm9D0E9
suQjNgRuFtkHpfQX46McwDHBIRn0y8sDt/7uFmPF3Rwb5Psujx+cBTxJC6Hqnv7eHSAOk3RhCg1g
g+c27GEoxKnTonwAOdkXs0ZpTaQ/flCKkYR0OMxVFEDJpYHtfyaEUtRsTW6S9Bs598EUJv1gilaQ
JzcTeodXYo3RCt7eud8U0GBM/QShG/kFG9s8xMdYcGTinubraH4zZZ8HUaEUGGv3cSYsJMNwk9E+
JdpX3AK5U9TIaQ+uYjSv3PyOt5S8y3e65KqK9enNn/l3RakJSaF/3E7KilBiWguJh5lB+iJwc+pE
WieXNZU3+rG4bpR+S9xMAoFWgY99yv7tGDvjnKvWYxQi3EPfkLNVXUJGrL7rIXowc4CE9FBiR9eW
xhz5CzQ4XTDkr9m2jPyn9b0Uy9o+zQp4TuEXA+tJquouGMP98D2bfv2SDMTUmgPK4FKz4aAaptgM
QnleDPCUMB4WNHBGpcMIeUqo+7icDMDKk6+BHTY70TWdQxSk2SPInvnuwyk4IyxzhmBu+j/QI8/T
NeOi+YLCv/qBCigYfxl7RIriJfBa2ao4NLBsIsRHk2YbvVlUXpM7d5bLPZmNx06yq6fFTEd/92R9
qCqqs8Q1lIk+z0l4fviBHtOC6QgaX+zUsHNZzspiPETAUJ7U++Nr/eCzJTuKZqOFjMYG29eJGwER
m1Nv/9ozzxoFWCtiATkyVc2+zPzy0p3uBLh8zode4poJpizR8J2VPyfAvVb8F+/yn1idE6rXhO5N
Y5PIlxfOiAzejxDXqZGhziHTs4GAUSHMHk/ehdX/QMXbsKV8/kqe+aNt/Zl40IsJnFaPKNwU2C56
MPA6EygZ/6CAYJcMitlO9RrFxyVxSi57BkJomfldPonj4WtRYeFISVdpf0XZCgDi2BGCVeb7Uk8V
SraXrPG5fWV6oDLsnc59heQBaJpJh4hm5ZzG1iWJ57LpdFCveNjS3QfZy0wjaOcykdO0UwzR5x1t
IwOevQYYM7HZW0/znk7uhfnBBD20K8HtoSxdUdxHbvjCoICvJ6Mo/gYwBBkDoYwPkMHp9goYDA2g
hxJk52gp0DNvf4jfQOkAFXbbaTsdsRLfeB0gKulqfu7xbrGrr+MZtaRY6O/giA7Tj2Hnz1YAtSX/
6ZJLGaiz8JThAxWGlshjCwMps3Yq/wh7gMJ92s0OAQFLtuBxnAcWEpcAVXSwPPzv5YPzDPQrUD2S
P2AsQGk6StYCuYLaCAgWlh9AInqZ7Oa27n88UQQXrUrxEkhYATVJ3ggZN/drd3NBKMz+MNJOgFoI
6wbBlsz+Mi6REuVROA7EQUsYgsmDeA4xI8DzR/wJLp9dHMBg4N/VrnIrLCFAcBIm4Qjp5tgQvBxu
k4ze0scUIwv0Hfb5P2moIYoOZFYo/2imwLAUa0zKW55EHIVfeAoH4iW6A0Zwr6Ml9bXbW2Z3eFGU
jrBKeHIXRLhUUswSxhC50+xk70NZx1XDz1wNAUZBo7WAONGM4y3qbfRbnQGqwZzr9kagOnHGyL6X
XMJZ9XCTJ99MxaL4z8KC4jkyUo9fUeZi03TQ+kWgl0vNHRkM4hHzBHifOC6k5KXZUf7JUkuQonBi
GEy5mwwlYkpP9z19Y4Wh+Qrwsj8xpOj3iv9Fi560tRdEV0INJ/v75Cw7YODuAEgn70khjnF15Z9P
hz4X//oAd0Epz5GnA0/9QVWOv40vCcXQCMhe/wUXrqe78tPRYCFjcFvEpnHwyfHhyGbqpXB5A27X
Z5ZhMyFuEjEpyr5UOfgwFyfPxWkOYMMzII3f2LN8VlDsxmjI4IKBn0VmMof1eY0I0qT7JftnXQlj
jNNZ2ZKVOIbXo+ItH5UtMupe5aAH6it+5XSIaqJMgMqkV3pUVngSSWjuBGIHsqtWax0oLSRAViYR
Bv39kf1dF9Cq6IahDVYAB0Nv4SDQYm9nsAEcRlelW9Ug5R70ymhfuaho4uGMMAoh8n1I98lYyEER
FmEVqjSaEl/a8El8GpRtBBYqZ+ASCzmlRkyNFC+XjgCDG116sLqtiY6qL24ZWyVJIMOXX0Z+PQWH
+TeeS07CmLw92Bq/KkASpokOQan7Hd0YD1S6QnG/S94O0VI/o6i4BZA+mMN984qr+p1I7D8CDsiH
4jvkYF097d3Se/wgXKZMxPvll9IjNrzpWC7wAU9i8V/2q58kTNBwLa7Qroe8bIwiBPYipfcF7uez
Db+n+pyr+B36J2hCZI18Q9FsmypbWHiipYnVkT+eve6PPew/oqvuipwqw8XYYfJENBed+yDxY4yd
GK8V9lqULUWzTj6m9/wuLJ8QNvfjLe1QJL0NKLTAX+k/I4N57P8ij7pKstRoHr/ddj0MRQtRcUht
0Dl9zeGVh5QbntwdYzFaQLNXKHhz72iBAqTgFx2eIxYKAP3GC2k2DFIgegPnC7c26O6k5nBLZ1FD
kk5cKR5Mw/6K1GEa8gObJmDXC4H/0QYc3MCV34TnDq20KRCPKfhYIXFHvA/acllMP6/JKRyTw5xC
gWQBfTEFbzAd0lMXfXqSb180PjPVpAJHd/W5jGjJo9dBH/RBOzZeVn6yhJIPAn9LwR7a+ZgSX2cJ
BysyfZK6c7IdLRB122ahSu9edElhC2/j5WlVxVaCjoSAXFBGhQwRedlS9Pwbn/aX1dE7odt7piWv
UXtV/v2mmBieViqNaGjH8orZ4LNsJE/DS2u00YaT8SzxaY+MFlQ6eSFaLWc9oOu9p96OAxZ2XauE
RrZemOleNKihmawgIlWhAGhopDdPFODyc8at0u+RV/gfX703ITScMF6KOmQRjmdt0AdxSBjDtvBE
qpHlJJbVM6Qougcn4Q/DyAA7oligeWk3Z79iOAe0lD8hKgxPH5o4m4Y4MxVcjj1I/jBWieDYqkje
E19lPWo107UPWLGBtEn8NyA0Lh9JG19fnWYgct1T4mUMQMKDww2Nk+guQsIkRGFOdkebnlIur2Z8
nrxYRWjphTcPLxe/aDMy3VsmurHhCdDJ7lesjwIyu6seyRviUNsgkROqx9FG8rD4XbT/ZJcOvOS/
D0UWiIsA/cUj0fx74EJ4v4LGfxGeUBMuwBRI/ElNWayZsYvvC0CCaC6+QI276yyRqabTevT0lbaI
5mK99cFoISiRb5StJ/wnViQl6/A0Y5tCw0vAP8SmTpeSBNjRZ08REcc+MfF305Mq6DOSAKT6JG/g
8vcA8LYAN4glqJs1iIOvV5DVAuuJgGEIf6mXPWZaFr7KDnBOfj/bJ819YHOHB4sY40xwGxhJ0Tcv
AA3qW/2Gl5U1soWAJeovXkLES1cEPVzAM08BKaOloVxK1pBAKgnUhgAeAXEAxiYQTsJCa2BXAlEj
tvw2UPGFewdiBxQbXuwSokqO4iOkjZIjxwknqdjIBm7sD9zXHTM5h+dJfKj1sdGO/NOcXEvEJTXB
FKZIUFtu7YgTqvRygAbiZBpyCEqMkxhHiufGgrMG/QsI0BwP4owUZnTyUcSEovxcTtlRxR6PFhbK
Y9hXSf7DEeZLdIuRFv4XsYjoZkjUMwDlmtg9xz2BOC4uJArFtbm20FU5z1gwz7A1UT/l1osJowf9
vgmReJAW8r0ThDqmxp2kg/6RndwE08nGiX6wr89AVsBIcGghf+PmHOmGp2ylm0GIUB1lq92yM9oi
QnyucbmiStyHIn7CV56chtCIsHGZLj4wtFLGJ8V1ShexuwgvXRHuCIssEQJqWGNBAstBJlPJ6Gyi
I3d8INj1jRUpVyCA3KDDV+rhOc/mwFiJ2XQiExGAibiBGJpThnsXihsmRFDEn7BrOFT/e0bc3fGM
Zb0QMJoshMbPl2Iqj2ciFu9RU/nvHiB+eRdug7I73nHosBMknFeSF/vY8bFisYm8ijOsDv6bEeL2
ih1owE0W79NzrBfUkNDctoe+tm1+HxdqOqwIxS9QibAZQMIPiVO3X9eBuE5mCfNEhCUiViFyIUwx
eAWP8q3E+SkObGYSUYN4zXtKX/Rx6ZAWI1ie0jW1GFWaE8gNkNQTwANMYJT/uXwFcI3Fb5vA9L2A
0kZYTHHB0YALPFu/mpHlod4OcAfU1VyivwndGHMT+n7ROt2rK8Yopnhx2omNm42PWigzV3gc/odk
YisUG0yN7oZwAeGvGRsRj+HGyBDDCWJHFeM4YJz6oF+xMRrXagu1jdZ25bxJQRTuYCzcjytpIsTA
xYau9yI8GO9EQewNT4IRP1DkdN53BEnm4hapLsVy3lzowsCCukLADpohYQfWTE56J9V60gHCA/Lf
PoyeKXt6wl4c++mducKUlrkkZfEMxUYmXtQGCpHifzcy/SGd0uciTxK2YzhJTEkq+azKEbvgcPMM
+T6uCKCSMHbLhFoJewdLlXIXkfdS5sdtvpNxG/DtWX0/8mrgPu4f5zXlyNxUTk0o+C7MEW9RB9pC
jFwBFKwHFyXUh8AO2gLCMLQeXkUo8PDQxHtO2CkDxHKYb9KU6YSoN9NPzHsRZxVo2OAjRJ3tv0eo
u1M1EpNUzDACRTu9iO3LQBdPxOj/zSuEyZl5zMYdyrJM9eE1mj/WCl3e6L0UPJQGsC6MSWdAB46Y
mLxA/beHvwUX9omHpC7k2F3NKzbDcGAPRpXDdv4gTBFQPPFnuRK7M6hD9t8S0K+wNq4xGc7/EmFM
HKTH1DZ+BDBPQFKhnis0jgTkjz9XAimc2nA+HYGtFNg9Da/NBosb/S7AcwYyS7Q7v4CRiBgqvz03
KvFMe4b86ottB7Jas2tQebKrTjDXxOJIbGAjbCK9p7MiZGtoV2syuyW+1WypOZkfmRZbVIc+6UTs
xJwLFCgJxp8kSJXbrOl/2LqDt6zmdzsD6VYys5xUVP0hgWIfJHUimZG9F48qO91JfxU2PtkSKV29
ffu1X6wGXsakEfOLbVvsBYj6suJA35SoO5b3dMjxUBBn6Cuk+nFCGJvvs4DIxb8RceBnATyaIZbt
lqiJVae6yEZdx7NMMcXakF1mbOIr1yeQOA4eOaDJKaaZQBEWTLWPXxD1iQi4ADIrQHmowTC8j7mI
MkQAhAaTQMqJmmfGqseiNxzgbFqFtJjF0S7WeeW0fI8XW343Ux1a6uRHIm6WqWN8OQ9URimxRXLe
X0QKHx97DwWgOeNOZi0OMg1WFEm3SIDFy6iIsLtjIEJR+CjuVb2pb1AlZs387SOhASWCXqM8GVjF
WuUtRMmEM8H57tNbdDtdNZd22eCqQCMSEfwIUhAs9zuEf46p/ekgSg/i8kCzEU2IdE7iwpEn4DMf
C24vlfX09oooIwh/SeFH+c/XkAus/kSRgi3aH92A0LDMy2mXEDegIjfyxbLiXkJWpyTGv0T6KlKx
EkJw99salnIT57p4WHLe7PDinoM2mSZYza27X8pFjwvwCNZjPhVvRgTAum1+xVmQTzV+mh0S9hVl
pRF7HfoLtP9oYaJ9otv8tJhKYidCMUpkzeLDUG5+T8sp7YwdsCN2BnFB+fQlLm7GpzeUmZH7JPX8
ZCaCyyJRHIXKLfr5d3EPNDEoASLtIj5C24q8UT2FpzNRtE2MSL1T2OsSAotIR+yl+lE/soMX8PYJ
G5lDzf94Oq/lRnYdin6RqpTDq3KW5Sj7ReWonLO+/q5Fzrmlssej0OpmkyCwsbHB/Mt/6Fm7Twaf
eMr0gklBlEKhO/EFERxq+5Bh2T223cMfASGEH2bqgaAvuS8f2JaLQyOFNStcBxJzAlXTCAtePv1M
c9AvD+8wMSctYnfCKkiN+oqbkTzrO+8/UlZfyjXTL4U6tR8wYbEq9yZxGbCUqBYwegB/qFOs7Z4i
EHZ6cpJeOBadYHnMIItuYHVm+Uaq3HREKf1tbr90R1E4AGbAySTBM4Pj7QnCLYW9fOvd+pJmjyyh
NTvpvos3FkKyaPaFCWR58yrANxuGnoAOiGu4inDvSE/E8XSDOmGmkwEoC3gQvTRziMC7jkC56rAq
cZB8ZomHegnREWEFIXKaLQUJVsjv9NiAi5uBoYxaJOFJ3C7ERwJUZM9R5o6T1InnPMjXVl/OYrxT
pu2uww/PIY0WvFyacujrJgKyoatc/HDbIxjAfTJcIthxw8TvCu2cu8vwKLLvGrol+e3OzE5GCKW3
BhiCq+1+zX6PvdtjakLg057180TBe2Ji4+J9ywAf1gzfDmjB6aOHwcjhpER+Nc0buMZSR+74nJ0m
EucRWoJpvGWGGcViJonI9OtQmgBTPeGsbhlfoeb5h51Nkx0QZbA1DZMu1hzUzd2BEldnzaaq3ZK1
grmwUywwl28FsaQprQhcIQA6grWuaT25fI04Y/JmVJFu7EebEDvFyInbP3LoHKwkPicePIOE/+H4
3dr7UXTumTTw7iVZ47IT7NybK2KlMZ1+rXqZhEKUXSOD/wDhh9g93cZmFxtjwrH0K9UMBMQwG6do
aXHdyxDM6h7fWYgMn9Z+L6jlopPg7/6QqSdoaA2cwM06YBOvvSLjYHdXqufphBsX0L22+UlW6evY
suqMHRSFfjgkLC4sObcWn4mRzzPvoJAxmkCZDBq7IkWGFkWiYwbMLEpsGSja5BRCUuHJZkHqn4Wa
+7OesdC4ALRI7IeehbNgXQF0asy637Nkf0+02G2+8JDBCUGQBUV9JAC7BbyFwLeNDaXRthBwF+HE
tQMUQgK8N+aUwJ5pY0xbhrb7RdzK4oWkufk6CeK8l8H5ccN9L/2eiW3En5dt8Wda3MYFyaI8VgIC
zVUyRVZ0DTaIw3dgH4zoNFXrnLP/swXvuua4FpueVjZ8sRi0f5co4s7Xl83bswEUFJI6Jeq/jr4T
z2PrcTiit+byIxAxw4ZqX2N+fgF9WySPSFkC8c176RR3ZNw/dAoPRLLKbM8bRf7r69PeAiCQmOO9
BPeXpQW+yF85Mga3Djgy43sCaaZZBCwXot8DP3OE1EiGLb5iynDzNe1Ne6dmsV8icMHTAZKc9xBF
prNAsTalq5DPGnqXuqgQ8R5XnwdzKeN599hd3wmd6WqsdeLxzwbxXk7N59n13GQ1WBom98n4Nq1I
gsVD3Fe/Ujmko2lhiuCaBS5b9prx0GiQoCSGhGk2Lhxk4h3NGcYL85OBl2BMdAWzWP3eabptRUqK
AgrrXJx74nY7vVm+wgIngAvsq16ubjFEtQ/fjW7GwM+4ebl92dTbU1nXjwMxt+Mg2bs0KJXgkacU
btXMNQ9Dy5wujRuVS1nArOyr78SeESBYm6Xz5+u+/4bnRn0N7ytQUGExRiEUZMBioZ4JLPE1VnLo
LvoAkHm0jscjFBADZD9gbwzHJ2mCn802ObxQo8dW0aQPOV/LwV/pRotBtdJM2HuMOQE07BZG567P
5dughLQ40l5Hp3L6sOb/VIf1pw9ZijYQs2Hrg3wFQh4QNjyAZVd/wDAJ9Jfd4MgWZ3R2rLsv8OA3
BgPLOcUsY5CZdrcmawzbi7YfDjuoAG5mhiXl8nHdhfXHckrjgmvAMdo+R07F9hxrMBP7bMNJZNH5
KYNjF0+W9yfZAEQq5h9uBNtfcyIr1rptrTVs4BVUYZcauVu5rYk7f+qFIpNZw85wbiReaGON5HeY
xmPWkmlz5idbqXC/150fnphgmtLCADyNqNa/4+54DnCTfoA/gg2iAfiBCLdxKB3IkPkjPR9Xy6VJ
Xp+FiC/WEitC7DTsP53YJN1g5PyioZkRhNCOlMRTHn/nSDjCCDFijpMYQjCZYFnoi/awD6wr40TK
Q5vH1qpt/QpFi1+xbo3OYzg3FowJtsGJaiVr03dnRAYGMurHyDsSpCQJYw1prURLvR1wuqxII6AL
1UDW4wk8nUEtCd8I5/Kgl+xCQMwNlKxCgE+03o6zQQ/zSDIioigRXZuRLinWNC4JGuZh2HVJ8pwG
oSixjF7PtMISuz4RJ7FALGOk2o6ZfPzxrFEGwfdlKqfAxKETb1snYiw2Si7A4JUF9nL90gDkcSdZ
wWH1D09D1htrzpW7GVI1xRLRpUR6xkUfax2pX4SnzbLv0GCMI6x+cQj5iXV/VKwGJ9Gi0qCHs51X
YHdW88+Txu5Sxpt0F7eCdPu1CrWCeJZ8FPL3kSpF6xDvlMlpVSxrc2wZWSiaXF9phMoMxsDhdc0W
2cL1lfSZICoh7UoLv/CTbZ+I6G7tM/NSp2P2GrCUeh5k1FVpikSDYbls9LktWfUKLGAl35u2bIid
F6mCNjXf/BQah+7yM8nS2H4aCa6QEFDYwX99x/rT3DZpFDItVDqlytkq5UscAskIfujW2N3hPCTr
N3T4/zKSvy4cwC/wd5Hy9HX5WrnUEx9kZsg+B5WEbjgQ4hTH9ri5q6rOkAjpHMuglHmwSCrXuJOn
QZiBDLWlvIsGHnuHGU3RqwDxqoEyqEVxZK5J3KDdgCdPgTGXTN2u1VzGHMn3PJVcCGSQ7Z7wPVv+
MgbZjMj/NGknxWXNEFfwN9KL/OTpG+UZlHqJ3qJ1b+cHnneK66WcaoDqzKo7ocEwI4k2be3YJrnY
Nd6wjtiZI3gCnZwCAG5yvfAmUOJWYJFelvpSm+bcatrXbWvWJ72Ch23AMAXXKvZyg4SN8wjUdHN1
OXEyqY5LEB4c62AO3n4xUEOP/7xQUgIf+Zf9iPD0Q4/KZDlmErQEJXhCZTKxLMQkBjzfvoQiSFf2
DZXrsC1w4LhAE6xHVH/dUg0aI6Lp5u3P7RHrEvxhwXYh60vbjN9+pOV3RmolsY+f89b9O2YAg19a
RB7OF52y8I8EunODMzNWmBuX/lXnORvSi9CKPBB1EByIrkgg7oYebipbIrGZstN3oghne+n/cL/f
RV6KEtwtf13+jDtMqwh5EN9+MI5tPxWjVn/j0hK9Xv5SrDGb/3HXWDGSH8hdEDFa3Z3j3qafmSPI
qTgfqNdrb1nhCDSpJTAEcCMa9nvcP42PDZtjKM3uwAh1oA9xkWaQjvUr9aFr6kgRU/aN+O+i10TZ
XIrg6RIgxaBk2zi+3NzS2OYWdcMRHCVuhZuqw+/NMPbRI5P2xf/p6XkIf+WeU2xfKOgzXsYiGRpJ
eCJC7W7JUFiABjIk2wUZd01AERCItwP49oGdG+kHAHDCfsfdTyEn1JOSEskGUxWe6L47LSdhM0jy
cLtm2w0PkRexl3lbVG07dMtmM/vFvwXsRuADlSo+4L4FveV3Cf1h7cE7477wByjH87jhzkTpKq5W
QBR7RkU6XmQGWUFQhvqJ7yMlM1rI8R+2jvo7PKNY9atVN7zSaTw0rI6lKvjfh93DrD0202ScryVm
mWKqF708W2WWHxUBZhgZTcz5C31h3uABQgDO9kG61rnjLiuCQuIMTyEHZ0ePNvcM+RKH2+hFdPmE
4y0XwI3/wC5NauhHpxlaRAEf/f5OEoGmAyFs12UXgnKoo0dDE2UewAOfd3Z92jARlGXwYAyZrp9j
ci7L2r2nX0QoQUybpg+iflOgHOEXeSPizwz/CPIh8e2WHmBGujKYgFQBP48vyeaUCEgfCl1K4E+N
hzQZugI3Dk8aEn0xgx1B1GQIh/RCIhAbfTnPidxWUzFZPS7DIF/fVLPdeZNwp3IcHgbmwDIcY9q8
tNKQaSjIeYQs93N4wMcL3qC4IL290Ks5tO61QhtCjkfA3zm+CALvCeqZezdQSWeaJ5r7TTcJ5UBn
rfkQ7fWi01zmvC1ZpYBZyOBVn38uj3RPPgxpesA8onCcu6oL7s9x4GZMIRIw/pPTLXjY1eKvHr4Y
q1uzGX43a/93evSZ4q+V46uAnLt9+zo+DNV2hvGKCWT4C3GPFi0hqqK1oer7QT9+VbPuXEQ3FU4o
w3HTeF80AuHIniQbBZuHWHzhzb8Mh/yf83k3TLCp6BoVuDZjfaqsMT9E/5giv99cgF6O5ynrReBF
tyzdIHnwIRQPtky8RB0dCw5oxqq0w6cWU/s92aG/mW3Yg0hLgNCoFqjthkU6CEsEBa5qkJ0j3Dbg
RgeQyakw1K0q+819B/7Vk1PY6QQGg2XzJhpDaoM8F82+GLfYoVbRzYT0B1V1L5g8zJ6PPcYu0yrB
ldFgRTO4Yz1pnDSJrhkiA/ZpHJRvfRPLpE/s1UnACF2ZZF1xJbWRVq1pX68lBWVP8EIHx9/j7xKz
1jkLOBfWwr6R/RLnJkPXOTrzWFnZYvkykDImlC27C80fFrshQ46ida30UnSInfaO45t/iRcRLa+m
Qhtd+jmYfH7DTBDhR+hpT/4Ba185AGkQquD2XHEqtjgsqca2ppYXolV6mtlqOvgyXqHeyoGy8FRj
V1UQKoMrl6zvOESa2+JvRIoOrfWjaMSG5bap33suqFVV8GPDetF0eFfE7Q2i/NFsEK4Bqh6eNCbe
vX0DDru3Uk/PW2wu2NsvfHmvCfCAyn7fiOv8MqiCn/SP6LIVcFjTOoBzHESoQ2BuT2HDfnisPOmf
mHOA3vcnmuTPoaWxyda9YZSqz1qb7o2Jla4fsYRSEZXF8mOpWqKdDUiwd+1EHwdjSS3ftJ3Etpm6
kEY5oyStI7EyxHkRTYKwxiv+PoEAQy0R20gA2Tu9YHNxJ5mfsB2Sr7rgBzr/4ZXribvTH7vUjLLz
Gz+HpYeJcYkpdfDfX4fPM5ifsbXgndDxGnYWUB3ZmTtZu42ouSt2b1DDbgXy/CpMWCRx4yoWfRZ3
zrJCliT66D3dRjedGg1fkS8SXRyrA1c1a7eCe4ybrHOM898R7UaeBt/YPU3lGh/ZqtxOkykA5S/w
qB6FwXVbc3QjcF9c/c7auLJ8SvkDHSGdZOdh+kle3aSFQH9rjGt9BivBVjFS2+4iQAUUk/B3HmdL
F8xtOkkAg6uLD4RfB8DjmsdbBbBMDBKDWX/PJ+M1my5GkpNtVStl/gE4iPjSQWeUAJFp98LVx8EE
XNa9w4tytMyLGxWqW+GePyeDOQ87vxbcrVuNFl01vS7Jfpq5s7QOn6A/gy6leL9sJ47I03xvSGKY
O9PuSY4xJFMKAySeq9AR8DydNckPHYJkQ99cTzfLNSbbhz/9MH3AXW0/4hX+XmMj3P3l6YkO+AB9
05ngU3A8AnortoT6C3eWoq6vIyDxuE6HZ7S7WfXaOOiONX3UA9DqpIEiKX1zvvLPejHoYrRW+Dd4
OG922j5Ar5JHY8ixJuQQvCDdeCaqMIzQEHvC0Jv0+rTNwvzRlcXvbqnmVOCLDiFQ0jL51WhhHFBA
8jzI59TRxGBmvZvMQTZR00W+rqnqxqS1r51ooEIKD8G87rGtGIcvM6uaa67M6gAPZWzqax7Ouacy
4b1x+U4C7BrZGcjGcF2MbteYEajDwnvRQXOvC3sjK0kJq+gueqfGKLa4hkx16IezpWBNa6CfCS4e
Hkmf8Jt9VGYSmXNqYF6E/VIkvulSVUPqkluBagzwgRCCDxp2hDhbQaQZOf+Y4TA3JrLm//I0zomY
25FYb09m5Nzydq4CRmAmUwA8h7G3sYkBOWqX7F1GGv4b4tEgAbKt5T58XvWSwNhmYRZb8KmY3pB/
8WOEDZ3aWBrupbk/72tks0JG8xYXSzxXIpthRoL7TW3wX6J5YW830Du+r0dutJTB4vQTApKEAlFw
K3Nypz8kQmgSpcuUmqJcCUKWgO3UUj/6wg6si0EcMDUwPUPcRZBC8yT2bYMUjyWLgdxSmHXGkoLC
boyGNQnDnM52lH8xZVaEkibCFrE2o0M4BCxewyaz7FKwIspo8isHySv3zBkTIPk8eVcyo63jvCr4
bDosFsPkD7BCXKdenEkuTzf/AWTGGGlvblgeL1vCjwFwpwg91ssgm2ZKViRdJxuFRuAAcx7Ut4RV
4Y59byC40VP1JQnFVJ2WE9YSq/kt6OB8RoSymgxbeIQiTH66mOOKcjmfw80XX/CmF9B79DWKJtng
nSxxk582jxVo8bjY57BDSyQC46eAIAKZYvLQYoQeMy3yy/pcgYNtznnXMfjzorwnjv3kbfa1qcHJ
AU9gHMYvrn1/jMD9VwZkVd6vqU3vrUMoPsGM+/D3qa1jGV8jopfLYHjv7/s3qvV04gO69zDmGY3e
YTZqKWFONuQ8SBY2gHan8K7Ih+NNFBjXUxAsaXoc5okkLe+xW/S/G4n7hfAjTmoSus+e1SaEeemr
9KSTbPxGb/ja4TdgM5hHMsPDEzfCTU3ruVLzTSU1MTp9bPbAAOHN37akrQGZ3CAPhJb/YsE6xE2u
wcSfF+n8N9tuqxdXYHIYAYvdn2MknOGITVvaWzeN8Qu/If6FXo2+lY6NXDPhJOMugOxM5HLYURxQ
E7R+3I+6YpONO31aebvVXq6dEutlPRKPCWgMHw7TeeS0jlPZeNX1D0RUz3KXPCA8LKh0Htb1Rs1o
6klr4K2N99wF6I2dIFZMtjfL6bByv71lXlWwIrDswu4GCy/w8pwp1JU5I7QkHltEmJc/YM562ulG
Z1v1AuMla4Q4UnAMpGxu2SS90DCz+LRzzssG2noFlzC/PvkrftzaV04kzjBApG1g0Ig7+ThWQWNR
7wocYve6iLX42xnpDfFLBfHFZrxiT9RTdXxL/OVt9ESc5mJr/I/gI+bZXSHrUcRtxHe0GsG0Afx7
Yd5JBxyWBzfHVySw7b99J9Rrb2j8Ir/Ar8FBkHx8/maF8HFoi7eGY+HlObwuCk6d09dFoUsQefrg
TrXwIqX35RvW6UafIw4B3GYTvx7h/q3L6Ca3J9QzJDUw3baSf+intku0DtOq+h7Zxw4SCgC4PtSd
k4fGh+W3iWWFSmBsvcJogvebIvXsw7MSV0uSJYIuPfB+8Qj3weNSJ9CH84Wv1oUeZZIgRzml5+X1
Jdvjj7joXfzqgfm/DLc2xVl4c5yMzhHOkFsBldr7ge+G5p5e2dgSQFQps7UbCx4WPFstMhfjxuJx
+ZAKbhph69+R/ZcQ143ShwNgFiOmu0yCLfrjxgo/VG8hAnp73Hz14cZ66AyaR95zqXhPzJ8YtWYY
Wn10T16/V+9KmoOxOzm6Dn7Iiz8xbsdX7lBTSOgfEilaqVlz0oHWX78AKAhQhd38zTfGlKQWJ6Qo
2edR9oNljS8SEpRnAO88tQwnAqUdCLwxmA+i2eH08wSy7ZaTfkCUEscf0UukHQInZlJOo5i2xLLl
+ll2ouVX8kdtziJ0hKL5UgTmJnAvZm2EXUiliDvgatABhJrIxka9Py8H3yj8i5fU9q8Fl+xF64hJ
V1kH2cH5d9AOJTXKmfNMGBZeD1eKaC4OlWJyl/6uHXwZSinC2PzzsZ5LI2+x4YF1BwYUuMcB2zXe
8pkwCRBl4wbvHj1edNFi6vPSp7figur+zLcCcqrwCXgTXjS3VKCJjLFtrtFakmxwo1jKqjoi+i+g
O0px2VJ9ad3Y0xO1voRfYnLy1iGs7RgpB6hAuCAEtga3RNLgou7GJPhA2t54O99lYC32Of+NRYDy
SngACEsX+c8ObP4MD9gX89D7XZLaJn+iVTYlSSadOHbTGddkDsCZAGSU5RZhSJOAboW2MJzjqYST
7wGz8ne8GKrVoVd4OolWxB7WDYvBzUfqO/gZ69QIo2n+8yYsMa1BktDnIbwmdL/+7hkFAnrEVTwK
qK74rQiuBUamPPGs5QUwogydVW4OAl1xGFUh0XkPGJKzyn4JDFBUesGw6p+RFeTrGb6BUTzDC85M
KZXvte7R43kcCTsO6qzKRtOekvj1e3xu/+INFbKJKIbwzXo4H/7tOQUJFnuQh3+XUqN/oXf12NjR
32MgPOXpeOlcoLeU1Dp3ej/MdnYAHUWghu3jDtYpieymCWhOMJS4elYJ2KueE9gkYyTYYWo6sks9
qGflPUBABGhCTOUOpOmXyguREUbKF1RmXrv2GGnT3IAnV1413Q0Nfygb3P9f++va7ZmSfIDU6eMN
uFUuTrq+fJz8KFCubriMnFIvjR67MNG1LQgGzTKBOvS2lkTmfEzYRVwRAq1DHZ36QkXArNAQ0E1W
c+1tf/IQwxLUTqjpPrSyPO9rp5bpaH6e14C8nhXN2YFw9Ub1R1NAvOdhkWvy/ZG+ueO8YOpy1YJI
Ij4Jso5JTFUi6JlnUC3MYLoWJAdP9f2f+cYcqTjguUaSxhs8ua2tsHYZQsgMjve2dh1uRgSHj2Bi
ZGYh93UE8A0aoffhUut8K5tOFu+DgLJpkwtl3v3xFY/ku4xRjZ9nmMAJsVkATprjH7OnWFjCzizZ
oBQlE2bencyG60VAIv/1N4suIPdU3VcIgZnHetXu4XoxOfx0vINhsXKsS11zretezCGmm/SRSDOu
dMADnvWzD7VC8Jxht73oZAWfhR1GLGHeKgxiIZPhkD6L1kEny0jFDM/tkVJ3wjP+Fw0MrvK+bvm/
boaeCQnEV//WJYXOKepbIFmiPi8icYHoqNMHm6+3IDyGAoRJSTxIeNoO11Zw4kEm+cIrAAbJe1bu
5M3r3TW3VTMcwGjUBejmpZ7i1xaIBsc9zViI7XgnMQkFxEC4kbEvIhw5SB6S8gKGEOcQxa9g+HCF
iR34U5PpsOoIEIx+b2rX4FNRCWpNFcOKJo4uphGN3rh+rWd7a++gpsrkKAyKnImxrM8TWcCxpQ/I
o7Hs/Z2id0qESKlBZfLuUhXwtB3dqD41Uo3MQN1Ayby6fAIlRrQJ4HEt2JSC/mKfYjX5vPOeeG8S
9i9F/fwE55FL5ciOqQk4OVCnMjsqttPjQ48ymUQ9p8VJ2PbD17KHzeygXo/CJsOlYdfA+zg0j3JM
PDCe5oSP0lI40D+xvyEo5rBUhVLoWR2iFCIAOucMqX5i6K2BituHG8O0nXjAzP4uf6GigYtSDUHY
3qOVJblFqMywv5wKnnqutTqWN+axuKZUK/Wky0ycgYNnZC44B2z6h6KZTiDzVJ82VGN4Q+ItCVgX
R7JeI1wnJyMRmpvB4nFoBf+dDczy4GExU+ElAUtO2oh9y+wCFyI+FuOUSHlFGHwMexC5bZgb5OGF
zZQJX7DOkdon0jPFt/5CPtS3N+9ULdw7k+GmtwJIuqKcJFkk1zErlKOwE7HkhsrYpIMeZk0Wh7kW
MjP8LB+ij6i3Fy5br9aHBX15SvmKjR01jP/hP9FH0dd2DVALM0D0zJVL+Ie3HD1a6mIMtWNsZdGS
K8tZ55Q3TCEKaCO120YlrYpXHsIYmEkkMvWpdIF1USfNxaPskUUTZ5hVHdxXAoMImerR47Pvy71T
bdH3PNct4oIRtQIOr9hqdOhNoqOPw9gXydx7B/RwI/ACW6cnJcz/nf5ogEs9B8CTPYIN3KnQC0yq
HZGbi1LSrvaEVdmk0CcW84juGiW5ohMBThIGKtJ89c11QOaUCRF/my2+ddJfYPpIHLG7Hou1sNHi
+NyapXfQff9LNvCDBAMOA5/L01oNM0BZ8zsoz5Cv5xQMqAwpRJt1t9V8RhOa+p2OYtx74I0lccMM
H5uGbbXxa/JTJs6GwIBHe9KBldRKfyIZZqYOsVo4e9F/NQfnN4iZcqGj3CBDma3WmrCI2Jmh4t7f
KLY1bMOOpwmHxj1p5WYFio0SGe19l3sA6Zffd+AF6j6gnZUoRT8TKN9wdHeg+sXgoUse3vTkR8Nv
7P1jJ+JUWzWZ+grYJybdcMF0p6jmqq37jWQ/k9vsuKHGrE2BkGRHDxCwTvDONZdyeGH+UwRkKiD3
tX9S8dw1sa7vB2biZUvklN3uCbL6WUIFWS+1SJWEvF19XqLVjEI/zCfJEsrvk55wTUrIkhmTQRU+
xgtGNnR2BWF1kRlyCcY6i4XbSR+0TauSKK3fPo2V1K+e8f0ZODaLmpCNx53C4PDo545evu+gGWb7
meYanGQQo+Zj5la9XO++XwPTvs6A50wtgPIalzhgkuHEb53yJiWpZftn/hLd63uctHHzBZnA9ZST
OHk36RlkErCgOdAot2G0AwBVqIcIK02imxL3ZpBuVMeZa/U41h27dij/4eQ2jDdXzSdgdF8pI9Tw
Qx9gV9B/tnQVk97CyJNYhL6b/GD7161WUcJ0vrQKOb/ECYBkuiOstJGnozEBhEG6D9gCDJhdlhUS
wNf6FkTD9yJlROvh0uudlGkJTlh+lK3Huqvdw7yTqlG/I4v+9JD+x0yMruG0eRjT28n0o95o/JEj
bn5407oglVOTZKY4Cn9Vs1DIc9DP0qSO1flIIJR1boR8KxeZ+EmBUYl8GGqzn7TPAhoa2QCCBABq
CVUFVvpb5ofi8rhjB64FQ+QgwSuhiQSjoCmBxZIoGwZpTwyL5KUSd7StudRRt6JJv39Rn9YimUCa
QeCp9JCN5JyMDlR2gDvBPmkoaGkBrFTUMg3GDIkIdMprVEG8YTJBLmh3lFrwLBrbIe+qQu95MaVK
cBDo2IZuuj7aTEqTSy1Pa8vH0an0vLkM9lw9CVyFsFdyX9e/TLqengGMbqVGl71SC0niw9ecZ73W
n0nVzOZ/3sKpoyoFpY44BBH11f8QbReZ99v1XKLdxq/AO9DXmTfGfUK1ZgEZK2aeroMv+IN7IH9c
0rdH1RcRcNYT9jg8OhKNRN71EvQWZLgQpsL38RtkuvivCXE/GT7Bp5ALIe6WOeO79SU9SvCzwzHy
fdyR53DucOSKL4mOq0YQZoJFCE0bsDMmQv97CGwccRf0BcYPm16Jgq/m5IMG8+SS6F3TvMoS79Fd
2qfP/EdCoU4FVgU2aIa+pFoipx0rdeSsjJha5ALFrVH0DFfdkvsIXupsRqRRzz0+TGHEHKNYGJsC
e6BpaOPFZa30K+GHDjtQ4h1pJ6VBcInpobcLeMtKdTicF5Hw64oVXdRr1DmMsx2Np0BoxlYEN809
F0kBnE52QDwWaKO0Ilj+wJb/MWGNycOoQhzlFRHLDH8ZZwjFWTrspe1Hkr11nE0BqM4RzTOmTGiN
Ik9ytIA0kZilDIVGFPZLKxv2mwt5YonpBVwrtAMxs5p636OR13URmpENgxof7/R1Gxb4jO/h7NpO
aOJ9Rs1CND+btjWEH7P2Nn7IXYRk78MJI29C0EYWaxg+NEngK/bwDo1KxF2EEc9stWy3uDKmXU3y
6trFvF1i5AkmRg6Obp+bB8XXAILm+Xw3P7aA4NQMzhwylHTwhnUGzFkwV1hfrgBjBn0/JwOCEkiZ
OGuBoYFtKSdju48eZCR2sl98ENQxhUyTm1in9ttcN7ArusoMgOvHVNSW6aAZED6wuknxpCnkHHNu
x2/NPe/lbLxiWtAnKLU3RNB5N6LyFIO3zb8mzywYJJKIhVWiOa5b0kjOL5fricRRWNosew2AC39N
zYjLOKaUkpQ6djLvwf4yHbVAwGmdZQ+z8SYHzrdqm5yaWhnLM6XEEDVRJq9lcAoy1Ttoc+A1Gkl6
r9wfvepNbZIMRdPO/SxqOq6LFDPcQE6Pkllan3a5Dq5Igp7pIz7KFuv/iRJxRkH64UZiOgL05uEB
4Em9k9MxQ6VNwXkj0JT85PglmqB09BVHHQJeklnGEgoG0C9Zil6Pd4GN5itL9M456NNaC2ZB3bFF
AX9n31kHhvIWMnMWUQz4yWAWTdNLcpQLKM/QFQGsIQvisG+mSSHyHLjElt9iFObZM73k4BDQC5Pn
VMK+iv+aNzYUOgHgHOq3AY3/EuWMwAjfs+wo9JVupUkei/OO6/5Fp+10sJClmi2TpIn4o7wN5cDQ
pxf4fhI7VCGRjmAsQYef6p7QRwPivHJem0DXz482OE5R14W8F1eN7Hy9Ohe7wLtkl3EjMaITy3AJ
SQPfsRY6VRHHWBIjFWZBkc6qN2uU+mbqvH4fC2AseOUAFiGc41Kr3Zgx5zXy5GbypA/IhLqMZi0B
pWIrRRTnivV8etoyg5QYy4jb4/sl0JmI502cxi4SGT2SJTRmkUd8wVcz3Cnw3jmpB/JK0pbNVO5H
N/wqvHomTwjlmEhGAW4S0UX0O3ODkC5km9JUmGDRVAj8mnPaBJhiSfIuxhAOL9KtvCJKc0Z3KRgV
0ioRxXGSCjtkiQTJyTHBQVhc45ta0R5jPesycfQePOC4R1vWmt68hIgQBHS3wRGWqWBWJ8nGIPtT
FtW0KbwpjAe5DejRzd7somsv5hqFG7QLWgZABWiXYra4HWF7EhHR34VJoqnTOLqPqJtiev+E9dby
mLD1gHFrT9RXJJ81kRGU8ZIuOWJqt1Bn254tCf/IuhE8DD8UycuuRAdCjMalHRY/cSdha/tCKmjB
ZmPBlJmW7SBHaJRGwgZ9I+646RqqecjU3iBJc0eZwp/GSm4Y1+a+kwYidHlFKNGptIWSDExAVkf3
nGwWYEdxuDWv5X74iIw7G4gGnZuAfJIbjIxvRXkcBffTmGozujM1lmxnvguDGe3gORjoQVg57Fkf
HPjFfUUSksFm8tX1Z25FqpjlsYrkgHUS+VC0RqqGbk6kra1hmREGGiJKkImxHdkaIiXjs3XVdI69
uvztq0t++z66AhJQXum7RFc5en4RWxJQAYucQy2d7a7oZsDXqS+xoSwHuSaCP3f3wMRBLsgKO8wG
PBoLXWWe3ltfzjk3d3diz5zAcBjPU2Kta9P1h6wXyTZ3cPNe5sLQqOD/Bm66LOhioRVhaq3YuHbT
kGvdp4UsZNqQtusRzQjxuQzQOPncELzv2THNExpKwZKbIKNOTj2mU933zNBqq82umPDUIvBvoO9c
VSqT86cjc2ydn6FAUVbrt+YbxGXI1oK+hCkOLYy7ooUUf5k0hVGsfoA2CzypmXABG/hrCc+D5Tuz
kXsrigPdbMlZxXwzCAUfZSrghOhw+HaXrlWz3gcenUWobskDSR9gg2n8N907+L6koUVrTtFtN4+O
Z0D9T2wKmQBzH75PdVpyUvEyAgsPVS/sErSLpf6YcvhQLKNMEyF62A6OdM1lS9Bt5lk3IaFxpZ1U
X6O3OpsRz7JNGHJbTbmCNSjfzLMURHdT++9n+TZuTkMpjqXO8hOLsNOE57gyKqI2BMWJQWuwHmwa
tPHtoK1ayaBPV2oWqtNTFbmNQlXHoFgB2UEN7wipJ/+yy9YX3MUhufl9uVNQXi7bTgy4Nyc0aPBi
0Vt+rv4sK9nlaLWoCB2Jpm1q7twaH6sTkTPdkrOJ9NTlB9WyPLS64OS68pr4zZ/usLao8OTS5n6y
Wl3Q4975O0w4lrh6MNdMBf3sfTVPper1O9/o5HuFXXU96uXQ3kPUMf117mW7+msRebU41xwh/5q6
Mh32ZXn1gdh6RUpxVgf1IpVlWihScU0KQbzecdY+Lmi6hDpHRJ2IpJXqtImuBVsmUlS3cwq4ZWZH
igmpzEkoh1WPpSToVOBHcg4mulAlMliOuUlVaPRsDCqgEgEEa7qjR3gZ4plVO0qOyQ50oQodzYMl
EJGyMcKCLV0LIWgkxBPBohX/xhSxKWCNj0oy+6dVbTNMNffoHWiodD5ihcbxCdMkkx3jZySgyUiy
2FwhR77Z73aBGiMcUQ4kRw++UN2VcdU/No+32ujyOX8Yt5fALqvHVL1H6yAkvz9miGdQNHKoPNd3
PfS96HVwpRazQueXQ4WW7f3H3OPvb4kE+qpB29pCbfPBzn4fjH/ZVOk5UJ5Xko+TwToLt3hdKc0b
93dq9rs0qhgP7xyLh6p/KP7l2wVk4FEZ76s5nlhWMB3J9uKVpjXf4HvLKgp0FdQTSY+A/i3rY+QN
qudq1bY2yQpgYhZxmRFNFooftG8gkzjEU0gON6l2ppwVcjzV6JsKH0Mlol0lhcRa8RVRtssrxvHn
3PoAvd6Py73soolc8/whWemFXPoQeUXKWjO/kz7Kg5+X2rY7utfHQ0LpPgWqoGI0jx5M+niyVbqJ
YF9z5c60u6C9VLJ2ulVfD4Wn5b56OqPG/EHnvB2WlkYFqBSg03zlSdoPGZodXpFBH9IBunepmNru
nVYNtLyTjcXiUAaMytMbvZWgqep3dljCzUbPW9AT+f7VqsEHaCFWy27JkJFboy0QTH90u1PMP2hl
3yh5B7JZsTcqDZKVryQY7ZlhI+tyb6FefkNEE9obSmgInKkKkew8oWBcpwEwFck59O1b+3v51ro8
Zyjjz1OoiFBrh/b1tQp4z/VUnT1dvi5Irm++6CXwQIqrvM/DhOJkJufP1HfpqCI54jIAFxcem21t
+gGIhFkp1k4QDJr7XjvdrID65Ct/END7T2j41uk09kYCqIwA1qXdgdCj1ncVdfcLUsf5/paeXsnN
247oLl9FnH9NLd+lkkD1HsG7VL30Pu6TdQ/h/aGyrAzz/SyVmY8Ipz1OvhbMzEa253Ci2UKvhzKD
VCgfM5XCgBuDxztKVrYP411l7IbUTZSpWae3bo3KztqqSRMH2pNkqY/ZPywfetzD+pV27dUclvvM
ZNY//uAztUKaQtxdebB/TtdK5cHxOVUd7Pr1GxrV8Amq0JHxVvbv91br0gAvpnERqi5QYLc09j01
oJorto0pmDDTSWqcKos/aqYJNv8Ob5kydhspsUy5Qq1UJ71qFqbl0WsqUe9VU6PDKzqKj/Sz+fhY
NTGF9Xv5tKnQ5/2teG1vKo+rbHmTLc9p9jGcP4HtTOvzp/HP9/lWvT2UKpMa2uKrlxmNVjJviOdX
Z9vK4GteXQ8mZVpY9Urb2hl9IJbAQBoMYnJl8K8rtJTBoln4psvP0+VtfOgzrbbVXFW4hnROoZ6Y
Vc/CYjn8snd64PwlKF3NgmVR2McB5pXO+b0zuQ7SkEQQfqoeq0h+JZJdBM3Vr0806bEzKKL1Ckd1
1TlWX2/tw628n9T236+lZH3ae1U0nu55lQvta16XFUCyUreI3uu8ux0hXZ/sbxHSe6s255Up9mrc
OWbKncP6FZGxcaVKK7Jq4jmD6mAJdWwk94/VbTXR7DDxTs1qsU+zgdTDK+DArYpwFQ0294+ZpxtL
popwUHKIffoodOfnZzIr43W1c6TDeHqZqKSXNQV5DWNu7R5GrYcrDZt+N2/O/na11yKwBHrLPRpJ
/rIunmjrbAnX/IrkfXeWQAy8/8fw2Lr71BzOG6s3BjF5rVVvMka1gTkA9MXfsrurnS7VqraJFkdV
AgzqPOmy0MmUxx/z7qRQ3fTptIxXJYqjsy1+YmQK9f5P4drJZwxJ9DfF42k3RiAmaieghL4EeRgj
A6NXEmAPdmGyplQ8KINBJWnSZnX+HT6n0yqAc58kRQPVTLN6+hUyjd0l09g76AHiVOiEjiavUqnF
HW6P0pSlsfrWoEpJmktcJbQuj3nZEh+cvSE2w5F8k2UpAF/lMeIfxGLoXt4e0dob6aKkSA+JlRgR
iWTvG1YRgSeuqrPqk+ChmPW8Nhlh8ZDBvjxZw3eDypGqTd7T0DB2rdqlWmjL0xCCt3Qn0cjwe9pU
8FH0Pkdv+SUdAUIFYgrKBzQU5MByFQR10O3H5bCAiqIcAl8I0VI4JrijEvxpFkfmddWCPzJr7boK
Ny0eLOqT0YIQJmB6JPzsX7Jfnrc8GSUjgM2fhJAC7kzRYmTOhFQgZpmU3xa6jw/4GJQ7mzVIhhQy
ESAxk24/wYAKfDrs0h6j56C/oF9taSkEj/K5QjH7Iw2ZodRbYG7xvj72dODfQBDSSt6h2z/AjKMU
1bDpQF1pEuVF4xvzpN4Cga7Cg7fBWjAzKobeJL2NT+SuGblY22r5iIUqMY+lAt6ROgKfsYTF2EKZ
R1C/0eJN5EyyVpQN128D85PMhZ8mvWnanq3JfVJbO0CQW10X42MnXu5Z/oMAGUgV0btwgfNljDzm
BfaDEzMLgOFJOndlODiL6FLwWHiQYCY6V4ItQJhO8iHfd357xBLBErV44HUCgJnWOkH0gs9McCOh
mGY/MDoRlo3qUtGDnPcOZB8cnGx/04GgId5m8XY8pB63pxJZssIHohyCSuIfxtDi5ioQu6T3gWBg
+C751NBvwzqk623t0ivQB1cCpYGwwa3+5SEEZ2wRRdol61gGSZe324siid5O0qA4rzqnIgXHnzRF
mDS5KRo2aiVCSM99iRC+dsICIS2CVsIT8V0+H0u7aVX4D7nAw1GA1+vwekVAjPRiCaMEdiwdkAjj
sqD4RzDWOyZDO+At3C/5QQIlu072MdsX00FhzC8TkqaZ9ZL7z9hRS0yHEeBG4QYHD7p9LMAXoxDC
c+Qi/mBFZ3wuIhLjj8ihyX5cKq8OdhACDgrp5KwpytSG3oGgPHJErc22GANZKqUtNf1P401dxT90
5EVAxDzMdcead82sXAnkrR92eKUKzGiYibhzihuHAn9P1bFO0vAVD/n0RyDnSaN7jF9sqVeaojL5
C469WN1/WWI0FJgAZmyPhPD0JIHRLBXXVITYiZje9N37ad24SlneKzF3jxLFTMT72BH2ZXRRE3ze
k5QM7LcVYXQQXEqV9rwcEn//B9lbv+B8xX9XByX1FPYcjlYgq+8VxQyR08BVZMonFIzKsHF5elPj
vUhuaojBmEqUGVhEfYrqjr56l5SAY6ytsjWwW8DlISCX4WYFwwTMWPQ3tga2SfC4GaErtc4R5UL0
vKWqYuQGlhrw7ho72XcN87T8jZXfsSmkq/zwjDw8cQM/fEeEA23I2gkVR9Pcx+GyKYdPMR/PJ8Xr
vluKjTXApcY8X7b69Erumr3EpEQCXTFaULROI7s0C2sjpkGqwhAXlQD8A8vJd0gCqbZlWtnziPvP
vL/swwJs77q5cF6XenFgFYxSHHwjFygI7OVaMytet63xN8/63KwlydGaMjaibcWPqEtyR8EDbmGu
na2f+16NrMY0m6InvoNN6RihhMb/Jg+FxuSB3lbzfva7RHMs9rHCcNYKyvJcEgdedJWhX3QX3cSL
3+BzotC0q+Pt6pN5spYJObBG51YfS9K81PPUzCrC4i5ZaBRL5RRXeqqugXHCtkmDrVb229f3qLRy
6vu/eK0XRFImQOITvgoVRcBvao/aa/ofAIcTh8CNNNEQ+ZCn93RLqvekUfw5YbEDLaoIbXLSLlnb
QsZ0U0G6G2kbd8J4h/6bA/HeJm6V69+BjL03RtnCw0CUWHdDDQJFQ8UmAjGWCXx8STfdzs+XWhLf
ltCIW5aojA8VNF2T4OzLz3SZoKeeLrVqmctLKjNcbvtrKp1zNCk901xoU+6jujc8L9u0/qTLxHB3
quRTXVishVIf1uu9RXBGVHmts83XNvQk+indy3JAVXuxJThKL3BcHRqHbFt7u9KRLdwLJ/W9fSQy
4k3pp+K6PCEpcgAvsS6Py2+afYnwlaCX1Phjh26qiin9j6jzWk5c2QLoF6lKAaVXBZLJydgvKsCD
EkIooPT1dzXn4daZM2OD1GH3zr1DurSYhA6jwsElUhYF/XFrAkkJxBEEJTL6BD0K8kkhLtDoD/Vq
+9+Zi5KrIhVSfJ8vuNOYNX5Gbjo4IPQkgcNiwf+hkjx2BCoyKsio3UWRVnui3SUCdYV61oGyQnUT
4wuCbC6qpy4KEqtryszp/Mann/8jyJbCuZjc8JL/FvlhDuDZB/M/bn+FwYW+150wB6F2QRvimMVg
/xWkEL1mxGWjcEiJgAahYpZoblQG+RSJKD4xvsQrr6xxNB0YhQ45vjAWmFT4pkTCXOOjEfYfclDc
H6FC5rOafismUwtoicp+H5rghicDQgIgApI0Mud7wayEHioWplGBHJKdCaWyQcP9/+Jo8UQ70H0z
TPRjS0eg8Gs+t6JFbQlip7ZFYrhbuqCYi/DejGv6oteTUJ7SS1bUekeMUVE9It/ylp/w6g2Vz/Xz
XTOn/X1EGrSra3cynCdZeSu4dmqPTekVp+L1p9AYyoBznmmdRzAX3p7yMcZG0IdNa3ptczEwytJV
857QhpWGLnf6YhT0Rpj/ntYPi55vGi2hz2taPJ+e3I4W24B0Zid/kra4kE0PMaRobo2t/BJOGzD7
prY4mizdCYM92lc4rHN8E299XFmufhNtZSPCBZc4lSKUUwJE14k9ibQFTYV7R6KHulOHE92cEl5D
A2MaZDb5D7di+K2eFtB4aKfUoDUq9pkQrsvGG87XBI3l8pTmI+7PPbaVSj7FKaU16e0UEZeXQeSO
TO/8pbpZcdLxxtK5efxGfONAe0+QsHJ7DOWZclZrEfQmkbEj+dVzEu/etEZ7yEDkSTyGeaMnl+T3
z4lB+sqw2hJO17prLpgpYUkjjZZL0PmSrhR0kRu5y+WTnqeASyq2698RDd/GtPw0gyWr4pGzdjbU
n7was7NE95VziyUwXirjrWF6T23BmqviZN7y1yobXKPHwYCWg+h8HoqCVoRxsHro/mm9jA7ZqrVc
m3Yk1fTQD2u6CHIpXzzmDzr+CQ9JsM0HV+LqZCzRYZcUAQ5CFMG2j8XgjreDJ+AbEe1I06pSc8Ns
5Pa0pw/CJaBmkHNPM+gzL6rGOaLr4WMPpgC7c43zzaMdQP/JKF78Hei9prn4O1sfjZU2lqrpgXQZ
YUqDm+OA5JvMO5wBJD0m8RGq95LDB7S1aIb4OHAm4B+rNYeVoei+diYJnnYDN0bhpMccFT13y2At
afDeCbvjlJLaxyv+nCzl0Ui0QY6pg43a032Fu45rKPqzwrvZhqpurWTWhZPWp72Idt5mq7c/jDPK
Uj5VbyhRZMHooLlQ3jreiYPSFn15E6DvRNNHjcsGmq/McFMWJ3qB0/ksEOTADPIdcGSPeUuhnYir
HkhFeU8arPJuz8xNvKMX2+Ngl2hf2aXxqAu1PRDPTv1xJ3f02xLcf0PbHfiOPmomRyOdqpYbD/6S
hV453/SyXlrDFEbQeSik3PGAjcC31GlRTgQHoaIRBZXR+FAqSWtHOAn+waaBx0l2w90wFmSrM4VR
7wJ1C+jWv3SMpqc5yOBtC8egQSbsoH/MNar7q074hjcMboLzn3bojTt0+2Br92P6ioOkivgE6efg
5zDoClS59SIPtyx4GD9UL3ytOK7W+ArpEJeHHBz+2vwCo4BrmeZUdIb2ixMjYMEgrjOXNpgNzvVq
Ojy4ZHnshxrFCHx8Ue30oCdHzoNTbegGySFVp0Y7tem0FzSYBXv7TXVz8FnTTpRtUDr3lYE4e73Y
dtqiOPUwO0Dxvqr1rh79a4I1h5FezBsKOi2gS9hZZNwssSKg1rJyNt51e3Tmhm6P1gTea98U7okk
n5rTXeS9qdC/UM740gE3OEHbVdBXFXU/42AvGG3JHaW8gZB17mWIZx6m8L6CZLy5Naw1mliL9jX6
rVALH4KCDYK8EtHpylmKdlr3nZm4/5VlSMdvU78FzfFh0w4MY3/4Hdpu/Hz9hNK37H6Z+brtMj8p
t3H8mGocBLZGG49Haj9OSgLM6NEYXRqMczoa0xt4l1hXKVizaevF1aq8sYYlPgpyIjEzLRd6gh6e
1BQMQIactmdYttChvEqDlVGWHuzWAlOGqV7jo2u58EH+P9wCUwrv+POekCOdsFRzSF2AGtkT6/VX
a/cGLi+TKMMBVnYzN7laaAW71s1Zr1d+UNyi/vsT5R0uW+TVu76+q4cLKwcxzRG5tuCvROTzKqIS
/srSxwgYgoi4bmsoQb7VMKXPA82CpbjZ2Iri0n+5SyjoMKzM8FLIy4HSKepBpeC/0k87OffKd0Ci
qpoTYdCjhhJUfC5OrfX2LXKtSn2nqadWlb1i9JqDtC9EGDxWogdqWN7OELYQiyBwcVKIHTnAt8Kd
+K8qXNAlK2DbfnSgeW1yeHHQoE50AMlxefME3R13CITkoJytLRuJDozEV2r+le64szkPIxpjIFrz
U3LQ8DHDoegmjddfQ4x9NIJN69MaszgF2wyOMMyeb+6lowOyH9qGA4j3wl1xAjth8eB0fkkOcFlc
lYfi9DggcoAsg+478TBNA/gQrpXwbcWotHoKJ8yYn+Dlz0O4k4k0F41f2mos39OLvTdDb7TFHK6Q
oZaL2OGZ1pNokv0+aQTW0UdYgouHO2QY22V3dxm9DQavucCMTyOmNSkutX2WdC3QztHIVe9i6vyk
nAvRapexK5o656f8JDpPsQxpHe6Sg35mVVk1Fu2S+VDsXNoDmWAbAr/qBCXzFMIy3LFj5omYTKZ2
zp0k5eiQn8S6pBs3YdLt7dNLiolgh/zNsoFrcoh3yDcBQJQR8gnof8DmgGQEfMLd6K7yn/g7OYjl
WlvaHKEK5CceYQ+mp97jHYwZBC5OLAzSYWaGEHuGLYAxp2hTvVbB9nGIpKX2RlJw8SCigFhf4XJu
iTgtPn0cOH7WRfuOA4Pg00aJown0rgWEf6P720dVKU6MTLGELeu1tsqZBWsCiQRgBHiAONqZgEr2
WiUHhks2jWfe7DXCXWwhOvAKwu2AuhKJmYFKcbLXLCTcNZH/wR0AFB2Mz3kE288xHJBKCEABdpwk
AnfFDqW9AOiJQwcGWYdv8jMKfRRC3xAPAtJgW3ucX7BlLk4qhniiQ3KoPnjoCxIRqwEFCUlB0WFx
NHZhZLGbUcvaOKc3T/y3eOBWSiLzY9BcMBrcjg7xIKglOdhrfuJDWZmwPcp7CsQXckdsk/3xO2oh
J8sGHp5SIQiExiHUESiBtcnClwRtC4JnRJBeuT3E1TpFArf5RVqj20I7An0O/MVB6YzBX5BjcmBp
/Btse7HoD7VzfqyIkwItmNQO5pwra+fn/wiKFYW7J6gIUASCM4RgFcUJPgUS8b6YmUWBaX3mAaRg
y/FBRzwJIvOWoAy2V50UoTqBb+pcvMN2O4iPhnQA9gIzvSLgrihHUbzr6nkrL/WRyuhXq6W7Ifpd
P/JK79pHnRNDj/VOnEJ1VbieGygYSHAZ4Ybq9oogTJ8+f1CYbKc3voxhpiJi0tfGEM2txd28KhMi
wIwvbRFZUwT5Y1gxZ2qgq2tC1UAH02jdnH7nJBVz6aIJHOZDFIJS3jxeiTfka9ucsoar1f9CXFf0
/gqNOztV6g9mAHfW7IcdclJCqrGdmw1KCjUq0xsnpYEFldbtCVqA0P4M68XVrpfm/4xhesWHeMdG
yCnxg7aIpWBOYdxMmHaZQ3NpKEgvUc0uVuCP5GWTUzRKIp8E9U8YQdo/ygWAftHFpjcw/TamowlU
xJEzMjrQW9oMY/mxhyxkejXerl1xYEGGeuATWOQZWObt8UV+b+sl5UGDmV9YT0GNL/P6JkXm2dp0
wcVuVjqaY9uYfq5lnGN+uoLcUhsJUYBMRE7YFQb2tIWwYJPhBMHNrofI1y3OZaOGy8oH1xJrhiEG
Jw2Mr0e6UGXmTrk2QvKDQWY/XgPItODW7vmvkpc1ioT8jt3ORml9/anGlzBLbC1y2wGvuViVyRn9
oKYjxDk5WT2k6rZLf9cNJQ+y4Rc2HgJ3K1xa9U5jOIbBnsE4G6nCDNTeqFw0YPoYp9h5AjkMe58p
tAeOdzFqfscs5MrkP0gWydfrOVop8QRKt8fmjYjYR4XWRoaj1PMaVO7yNcpmEu8A0IBiL81jeVZG
lxKrB7XAmpnWZBhLBHuKj30VREdL6M2XW8gzjFHTSrHkADlajY3TIzm+0E3phQdV5fq48dDc9GgH
13gwNyZbrCxhT3E6hR3DbBD65rqSNnr+o0qoW1M2JRTqEaTUHgPjHAIULNtgxWQwL+xhRG2O69ye
CIVH8uFrUj1nnEe5hXyewRrN2sr/QlYg8JfZSoCrWO+J1XGN3R6ZFgrMX3+JtniTWkLBvBe2z7Dm
RJT016ZAxb2Qvl/1ueeg4UsvEJHei71fd98gqPrY93cUUUQDlAj6aTgDKY4cuYSTyOTzkYyY+XjD
eRWtF4TNsKhLD/ilNDJCj2SZkR9SNxMEpdh875fWDH7I54CZTWD8wqakcppE/jNfK6T3YCBF/ovS
hkJag3yYjoXhYHTGWD30rRTa11yrfEG/9K2EuLhhIfqSCl66cGugoTXem21f9NKDMEZkShlf3bCS
jS8UdA2TE+vYIiaHKHKhD9YeuY/VialQwcG5QF5K/diC9Rhf3KuSo0SwTeuhSSoMOPpjehjCw6ZG
gf+UN/lrg58j6b6QJLALhbaaXPNYMyBf8woj6cLixsePSwnLp/IVfQd56NwABA4OgxwPI/pcLHwo
L2JziNaCPIXO3L4Iu8AympgOpwBSrCsc99IcbF3jfGj0XdoeAQKmqgQOwKvoFe+00kZN53Cd9x0q
Yw1oybV9NDgjEjrDCToGkMVRc2UDfb5q7PUonaePOUCXrBkmFnwVycCZtULZfBA69BgjujDosa6K
EycvPCNPQmbQHtD4Wh/k52oc/g51yfYeeZBBsAP+tHRa4l+hCyhq5MhP6jk0ynDPcIKM5k+xXJNh
TG1j4A8GV485aI/O+cIyIuAvFF8/yy0TrJFsGVUXuC9Of8EXhkYsIFhYKF4K3Bcos+BagX8GSs9A
Uh81k73xCTIBt0GdQgGNwwm/RxiddxALQ/qFSR95WrHU9F1YObHlVSdtnDnXMRjNAYSDWz3vevtl
Vn5Ee5Pex4mC3QnyYhIIh1EkqB8jmjNjJBCN7rLvOygeaodsWENHieoUGLnyLFCEjQco8/wfpMLZ
oDUDGQ/zUZC2h0eDDyH2j3ILuWMhIR1Rx6BzTv0jSU6doJQpzruo3/fqFsUMDAFyLSUFF8j4hOYf
3CjjPuLVzEcdSIBxvoa5sykALePakfyOO2RqLZC095xgoiJ18WvxM8Iir6lEbT2/kJhD91WhOTWO
PLjKgKnvwPgCtgQNgQPg4RvZ1e1jVEpOndPRRGsYgyc4wKd9hKsNeMLi9qi+Tk2G7qHvbPL54Tp1
NQ3Uw3CGwgAaNjoyD1p+2vSzn4JunCAMVFa2z8hLy5tQu4oDTEDIDACMiV4Oq7RKP9In4iTpeG+5
akT5lfRXzlcwHPg4R6wPIpa5d7G+A3gVAMP6Fxwx/bVAfyQ7ag5j4wDAEuUM23BZ48lhAQ2JscWp
rOfoFCAeJq6kLvCEQQVIkPyC4gNQ+YBNx/kXiAlHSE99ORYirD0KdIJ9tDX3JeRKaCe8BLr2z+z2
HcuAp541aZzhOiSWuVi22PyyvSrRKoK5Ya/C/Ost1C7Jzy5G4EO+/V27ASlMx+yCnokzuL0jucTH
0h5yRTXEv3YBYsJX/Ih8jX9Syqqih/OMyX+PwxPLMMPRJe2Hs7jQjDycLdguLULrwpPa7b/Hz9gd
Z3uvnP+bZs87rfcWBmV88YjRw00iHkcotHesFP2mnZUzPQALNz0RVHROL9kpu8h3rmNvYH4mHgZk
d7EKi99PvI5T9EYE1SUDmGLdfnYSW1FumMD8xxuMccIU/CwKzn7DlD7BENv7f9/ySQmD4jex/MIV
0+Y4iMR/IJEuXJdi+OEM5bHEG9IDvVu7sWd2opyRSK/S66gJcW/v8SVGeHwqUQg447NGoDFFfiKa
h/inYcXCeUC/AWkge7JeaJ7GVrvpZ/2cbKrTU9jQwzkXSuJwDrmdgEVsGZXAKk5G7F4MKL5s79r5
s5tgGV+wXk8VviQ42uUFreMnT3kmvbDiU3/PoEUBDU5gOBtkrJ2BqOA44sAF8MTfI5IGsctD3hFn
HX+2zVLvCL0PUrBXQNne85OY92OrIm4o3cDBAHcB0+GMjot7EfzIL1Ak5JICFBZHKlzkiUPrzuzp
8Z7gYLvh0sVzKdCIz3IOXReA1c7oGWK7wxlYm0ARzEIuMQ9/ANatv6OW052SH8Fj8dsHPTBHgN1J
4eOW48jAiZjdgCbihJWzWIhy/lzHf/Cd1s28mvKYABTAQQ3o7yBEJt7iqhkQ6DchnIE2X/d3hhoY
oGMWAd0eTwZMgFV/oCu+BkGAKlj0OTu2LbYh1sLimO9jxIvFiSXzGxiOtngHtLBUTdAMmshJuIwZ
Pju1d9QcFlehDLksBGGM6Mj/Wx56kNlxE0gYoSbmB2qMCG5SXo7DCJYFgWQX9gQJS5wr+jqa8Kn7
0AYBqrAa2jZ+HtbwVaM70OqaK5aPZw0NT8z8QdXsApcQuwAlOT+UEGbDX8ZxmdjU5g1/ASgEwxAf
CqDw7ueRz7EItOjEyFAMsAEmAse4iNnzQcp6eFSck6B6jgkC5ucL3zGrwBhCNzCc+AjdSRwI8ic9
qYKxfyjb2CIAK1yErr3X1/aeZWFxsZ72DnLgTsKVfO+hHKYRMP2wnRSnpsOCeUKY4x8gfJADZwJt
m87Br7EFcmJR4IMgMM5QYCtl0kDrEtCwQHHwDI8rlx8EufOAclPMqUBRzhTMPDPDf6SIpssIwxm/
gHZjbNyXHxCLFbEGSPx9t9e4I13hsRLb5uptJ/wZAj/Fxjkj7YZAgIFptzfsBnIjUeHMCtmbWAO8
CkoE1QRaczpkeaJ7AgkxII9xCOhBfAbBw3ggPDretvgv2BeLwU3GHdZekA1ohcbAk4zM0qo7iwO0
n+GG84c8PvBEb00v7Pg/+nwesBg/XFbMJtqDZyh96TTo1xbiv+/ItjCncUSpDXFbUOQUgQ5fmw57
axj91VHgxlng1FxnaxiF1PDbtTTjrLu9EtHpFPu04OJLIwd2NHjvevdS71FiOfAMHZ2P8gYI1nr+
sB5jiwRyaybte13mLgL5iQ3aqgfd6Ai33GsDXlBx98DppV6CvzpnKVGwTgnR7UaSi8s5sgJnlG9e
aMh6skhDLgKLG3NgnnIDWqPIoBMMKBPP+ws8ZLsZ/onOOmKS67SiQA9Sm6OBfVt232iAGPlvujYQ
16RMMhROeZmz4MFF+cSr9ey+MDje3P1D61Z2R3vCKR/0v8hDhYgz+pYOqzeVz9H4uW4stvXrgCpm
5BujOZqUBxBWkhNRSxelqow9FF74AtoSJfdtvCa4ZEw8NvUu0iLn0Y9ZR/fxJmPRlVOhpCcErv8o
AcSCT5wUXZNuzHiyg+UVSiE8VCgvJ+FKj7Q71uooX0EFQLA1Ptd84GZHWnW+yvGKFrSYlyhw+PNC
LYFbYjnBVXDpiGs3JEH+U9CRPVhW5RheiOHFsOojcPrgGzvLqnbQgr16dnvhMEc55tvSuWLBMEWK
NtRYRwFCy6ULPWaSfktwagjPEinUoZW44D2Krvw6BSGbgQ7wsNlC+SqpSfVc95Fr1HghGOyE8kZy
LmG7e7z8GKYYbdwkAVoq94/K2knQ4TDfG6zZfJNwrmFVOybpkYZB6Dm664kFYK2nWJN14bGyMJ2i
bkVJJS4RkPnSsDHSvZ4f5GQaVAuy6bDNMMtxLLyCRa3UrlWUrhYfK3uVcnmQPwkoerv6aGdlIo/i
+gjW/G4qVLWrJxycTSN3cxpxo5b/FY99a69gU7hR37aT9cQODLggql34HNwn4AdccrpPXyfiGMtZ
wb6VftVphoMgQcNXh6VFqRnduAL2N275qnXUwB/CEX4Mt+lXFjjZP7/e+Z8ZzJ94M1TQIk7nQTwD
R5AyGE0v9aSYvWOltps//0l5vxhoavXaFtVCMwMnNb4GTr5Pyb5IprZxDEwXd1gxrBt41we19tQ0
JJQ39LFk0JBeYDerUk0SWKoYt4Lmdfalfr0cNbt3/aqhZZh5IeTOML7e3LxVuyeXePWCaOZ8WHLK
KO7Y2HjV434dVsTkm2j6Cqpf7Qt1HQLw89cpGe3yfo2z90GTruyfLJoijBqnu2XDbIiOUb/Kw6UC
bqHJ5+m8iY51OZPzv75alMo/lh6HnfNEAQMZMU/jI0MtpVDU8iJyr0p98408VSjQYo/cIghds1Kc
NxHSWhBOE6nD+MJRQRxHBZBfhMT2K92Y5sO0z/+eNDkFB57WsR+WCXUQSmlwY3tvVOTKKD9PGxcD
GlwVj/X8RbIN9fgJN4ira4CS8BrdGnK6AWGqvOZWTyHz51oOCceGQgLlIKlEdJHWWXCN0nIj8Eop
mZ+3FEBMsIsMV9FJLR/Jh4iu2yM6vmtk0dHcOZW4A9Eyt7Mom6WMqGBrhpbT6w9vkDIn1BonwhYF
votrMru2dzwaHbcd7dvJS9WVDLhu/N3Rhl7/QspiOApd5J3OJRzOqgOTrHzxIiOUeEr44677Oh7H
p5Dwa5W+G5HhqETdKkR/P3/0UnckrXKSR+O+jcTlKOEBuCm5CcDr9z6q5E42R7wlo2CDLt1BGIn6
T5FsN+g6V3s7BdFcJYirjmTH7g13CNqv4U2BX5l2DxxZFInkndC1C3vcU0aZtWazUW26MTDLhXax
rkk4fHCKT0rKPTlg1pMyqvWKvRD3OSY70pXcql0KYkGlUhjP1a1tD26vE+caqeM0I8KpdbVk1b58
pKLx2/brJPnFMfIiq9rS8RB9aeRL1CaVwqsHtu19YNEIH+owaKBwmE3I1XvGby/r16r9rWnc6S2b
DC+h/f0UqdzFktsAonp8rjYo6knzZdojwy8eWeKZ0liew7HNam5GRys/NSSVxKcYONugXIiM64ZN
Ygsm1Ha/OuALkTwcv62qTvA+KuX5MTI2FeQt5QcFbHyD8sPDrSC8/knAx/vpS7UQQyDfg0AlGibe
INJBpeN6iqyp6V1HICEEkrDaEnWjBA6jsUVaFbdMlPLe28AZrlYrXB9Tq1pdpMoWnl4B1fjyotkN
4XO+ytHo63c8cg2D3qHdb8ONsz9iiYT22VSb0ElvQeOwVwo7kxSneRCz4mlrErUarzaP1ORtuDi6
98m08ZC7UoyzYVPbS2iS1KMK7/jDs4nraCla+r4Mt3K0a8rWgXfZxnS4if7pNKCG2bCjSGXxUfsd
cQ2gE380bFinQI7hxnysQ6SiUerXGb2om1fNi9G5HN3E+VlrBlLjmfH74GIj+UUkw3FLG/SJjrId
uv37qCsLoCAOt5waz5VMfQhi1UmFVGhQ3rvBM3djuArZeFl5Hb3c4bXMez+lw132LwffzdKP6NkZ
HRGJ+zDzo/I9ZTc1HApG1ry2sPpWWsTPv25dGAQGxLO+X3OqJm43T35uHtJYqQpHiqlhF3pd9iNJ
W70bIxc6xuDQmnoS4N+2NxL1QiNnsC722xnVl1a8+6tFR41XjfeAbxx2wv0/mm9h0mQcfqS5TyRQ
k/1UrTGT3tR0pMBX6On9hupy8EjWkUNY+yzY2B2XI3+qPCLM69IWNcMtE3xc+pfSb57mjNgkcn/I
NrQ6Hyh1le6VOD2AFzlafQgK1xlX5zc2MdDnsC9CX2u+U7I7R2erGCecNlBiuUH3JMCLTMLKdnq1
4V/yBOy5Za6S9qsMPfL5mELpxm931C/l7Mu2lmbzZfSzhAZGod+SiCgnFfc4Oo6sq27PVRkVfCnF
mDo0Dy+JBazdTqFG6Swt8Xx6vFpZq1FP0TESqZ5EXChODD7Gvy9jmj03KR9ZhleQFmF/v5N9Eu5Y
OhJQ0XayfFALGoqZlxEpmt06iY4xeKYWXGQ+/pF1CES7bN0nc526KJ1v5lsDWuNx2lJGi3c8M+NF
3rupOrXkuZQvmxeaVllw2UosiLJQs4Rgv7HRL8Ne9prmS7KWr2Z/NtjlkK3fxdWsaP/OwpPmOzBD
t2OLdkTBk8dPnN+q/LvkePpNxfNGdfkKjS2pWsgcMbN6S80fO/o1BI1SghLsSCRllljrtp+FLFBO
731x5RdTbzzgLK9UdRbXlHXOvuRyN6joqTUsbhq+vuM3fux5RM0Ea52S1ZNNIskx1JlMFV1z8m5/
349/ivJXjwLHIgu5CW55P22KmfSlZfhEZSd6RGO72zTAptzV0dFU/iwkTfiACTdvJ4oS1LerJHk9
6WBl822AUAXe+3nT7FVdho39K23DDXgnp86EUvqlSXvqpuTKpHZK9gdAOvmfYfxENYdeO4b2W0Tj
MBoXyXz0PIUDWtYyiLeFdG7aCVMAUwOPox2eJLLetGjVSKOxRMdpEvHeCpEdMaW7XiOiTVTXlElS
S/BWvR1pofxl6KuBSD61nh6ISaOEoHPItKSiYUfQjulEoZ/zTDTWaC1L/i4YX7uIDB05VXgFeXQP
cjgdoZ8QlkpkVulQ4AP2mq2gNWVPKf5F9XLtqU2r19B7Pl2eqG/Kmg+lYPYgjX1wGkLnbvqBecYt
ETWKkxISDtvAoCK4CA3zbu7lLXN01KJFySKo/uGx9/ib/qD0nX77QJ5lPlqnonrclbHp+DECwXfK
T2bj5PQBH7MMf83PK/RYP20BECtsimznHkRx4qvQDKkWUTp8wLwFhcdMhyxVkYSCqBjI5JW+mpbx
oRaBNYPjdaw8mMqly9RG5dgkom5YG5fVOUDU5/EVIU4mbRgIKDUaN2qL+ie8ZtRmFfkS9kJdNeRZ
Uw6soFwfUQI+XNuTvPDabsubTVEwERwFnvBnJv92GyAW/Bv9kjfanMnwC32dtA7tRjQKoFomBDSI
oAmN2+RwGqukGm4I6/qKtuE6OVJ0wFqRBt+irJGuR/FTZQ/AzMVo2W/lnbKhOilhjZLsdRvpizKe
NKdI8TD44X1keMiT+M4umFo7iKQdbkDJdml+RktIfzus2/mpmodXdZnYTrMITxxkv6vmZFORK/Ka
jZZAgaMBdCGpCyAFeaLYMcSTEah+xz1QggZAWxwm5gYqmS6+fZtuz5/GG1F/MF/2ANt2Xt2YNGI1
+obXGk/PNtda6ScPVzbRYU9gWt/RBXesUgODClI50freI/SbwlM0D2bKw4gMEj7b7VusIz2h3M0T
nGJPh7xQU3Xb0rWO1FK6KRuy3nSx6+ZH3Rk7jZxZUk3xAXTEfe6VTfqdfoff7BnMQoilXGVu4xMo
BSfegiQgCFAE24Cd/JuZgsTYsRl7YKh4AYFOGYsz+A3ysSY2HOZecOGc9EO/q3+6jblQf4c/UFL9
De9gF+8Pf9aR0akiYRwJ+H6YPoBNdJeagaCrJI85WUj0RR3rxA2vgsbOX88b+2IKKv+S9ikYqQP9
lbfnmSFKUdzrqJYumbUW/bZnb5vrkq/XzW4nwT/5t/nR/rRD8yP3nvRFAEWSePKvdqCiskhuBf2H
fb+jI82f/ceqoJSu9mpavZMXc20w93boR8+FRNan6Qw/I2hOdsgvN9ihuYgaUXZH36Syk8Lz3mPS
TRWIaqX/jUje0zUnRpr/lImv/CQtZKv8UCmyRWmg0AW3f+QO/eXfCnnA0VECarpHIvqGkMCvHgWW
PDSR+UfVQm2WfVHmL/vWN8Fu2GgbGjfvqB62oEQypysqDYoEdEoQq8t+11JPbTgHqHC+aCGh70X9
APyKKO/dGU96d6aO1BKbBKnilLaDhslXwa++H/3GZDpby+EH1b87NzcuiINfeWts5VU0w2k8hQsH
v5wBCh1FNVJUMxpXtVshit+Oue9uwVGDpuJv68gC6jNxPcxuLtCHMqLErCVAzu9EvC1eaLTnHCap
rNOTsZTJ/YYSRQ/l7tbj2y3Pz3OEcnhTWFa7VX+fZ+H2+AXNQYQGm+RV+T23AN6wFsUvqNg7EXXK
gmU59sjs3o62+l5bw+2z+/vhcTHLRc1W3fbbbvM661RKHk26dWricsBiUZfBkfvKrbIWNR60/esG
hocnjUra4icYe3xX9giQ19meNiEROZ7xy0+GSIYvb4DleR79QoUwByb/pcwZFlju9Ftl/yA39Sb/
hsBk2JNZuUWOwW+1PQg0ExnJCekO2SRGTUOgUoEBSbdnWPmXmV+34PIUSyhv4CyuqG5dnwF3fq9/
qKXyYfkx1VeEyGm6MQwVehRaFt/o0BvHAmV19Apc5oIInzfgwMHxPS/XPwR5H1+odlt5K6oDi+6z
hEeDQS/SeLfDHn74vD3O/40YixGYCLqrb+ikYkv9VjtUvQvmazOKYBlHuldhUflMABiKKZ11NlRF
FYUkLBG441C28bciE9MAvcnbH14CdcpuLMpOsLvhb/iL73Ae6Sv4127Tb8Hp4e4tASlkjWGFo+G8
GeXlQb3oAshwqxPi2KaAUiAksR37/I12QG42sjsAYWj/mDqwYDje8wbD3ofXYR9o4+AfPJFxGAFO
hO6hwWr3iIpdtwFVYWnsOLzCokL8S4LzcTBiqLO8sqk9ta1/eGOU+7pHgYudeOVanuFFVLzpbS++
xt+ISnmHYjLaxVd72m3YM4RvHxCySOL0m/IdgosiZmwPzbT7gfUhOYfNc6kfvmCfaDRG6YYyuj7e
IycYHOWnhRHVjv6XffeUaIdtwaQob47cDWvH/iPCCP5irBTqVVLK703tT741YavfVTGR+nN6hSMt
i2/YdURZiR9RHdT8Mf/wDVZXJqkUQrwFo0spaqHtBadKHMoSoBQzdEKpADKTPYzxHcqfvdE9kt4p
zdp/6zPey68YyhrlAggx+WEQc/M4Po7STzJ//lrkp/WefQlJcixJOyStySl9svP4d/BJpSObCB37
+HRRTJckHzpEIZCENw/dS+/s8ZL4xp1aLNyle1uRqyh7D/pvZT/W2aA2LuVC3JacDZ1CV6JsANH/
5ESRbEV5WPR9H0B6lf901anINGx86IV3SjKuiIGhCoNGoDg3+G5FMX7uSanuUE5WIrupoyFEOg7d
2At825PJr3/5BION+9mqoSBeOCMnKp7cKo98s8ZX3AWR+ytjfBRFIh5u5FiOPLPZSTEjDNWtXZbj
lxN7g4a/jvyYciAiO7ZhcfBcl1YU3gsIcIhUpAjcfK+7JcVK0n05ackeI0X0CwZKbZTUo+Kbq17b
Fbqs3/teyiA4H3xQweupWopyzle/RKsw3p2KKxiMTn/GTTdWvWPg68h81VUWotuuSnIQNWkUUmR6
PBK1B61PS/ekzyTKz1FZV/xDyCUZucQqu4PogOOJ+juE5s0TZ5p6pbNPHRShxZhLk3l90LiD4ij+
x9J9LSe2JFEA/SIi8OaVc/AeCQnphZBpvPfw9bNKd2J6+nar4ZgyWZk7d+7MVPev8k3zvnxSF1mL
YENrErrABJ1rVTlscTUfFeNCtPQArNitWSqTolZcW6gkomfdSVUtEH3MKwX+DsppNGSVR2oI9nku
bxQYsRljYlTVbZ8gXPPevjawtapYTRScg9reOR6j+Fe0e6qRCkHdCeLi1MhiotVxFQvlFuUUNjxj
zNm46H9LfwoHcgLH7ZPSdV1WhUpKOrpWT/Vx6iXsTJoxRihCP4lQkCLMWUorLewefxFFxo9KEHvP
Rss4UdkDuxZf23YnVcbnaaK1VJQvR+qrXosWZSjxe1vES5jZYojBjGmrmH7SAPWUTxEgSGFBRxqc
3Gnoa1SshWEne6UYO9mE1zVTbWoK1jBz865czbvI5DdCiyu1Kd0gnkjxrpKYzuwOimbtWStIIDwi
XKYyEoddYMtJZy2GG2MRlNwV8PWOlp6Orb1ic/4xq2+62bd7XOi1iBN1ksPV94x8zl9fHZUshy80
oaxuB0fZ+2f73NNbOQoiclfCkgRbq7J9NWzO1rxj4TYfdftQibkkGQnmSTdBc+doqUxqGOEd4lb0
BZQooL8/8RNI3wCbyFFkbdzwdfaSGlbigwqZJaGOJcqQOKJPbms7prVoKdbTrUx7q2PAk3pmyf/E
XPGhUowGtzpTGIvcPNWyf2zfJS0RLIOEhU15jvLv+9rN+C6VByXeg3pBPspHn6FT0V2F7WAdSXMo
oLornFr1trXga92Md5CpX77sOjC2ci6evaTJWmXqm+b33i5VRPYtvNOtUsOruBBHC5YpQfr5HAMz
NFuirlRX29IoVWcV0oFkBN4YoGqu9eA2RZcOVa+Y9lv5T33euj3Ukv08LcRFc/4SimKPKo5PVUEP
1a4dx9F8V1UWlyU1KC/ICsd5ggiSos1ivKjNYwmexj6GixLFCK0KkpWSzqzadXXvivMPXySFrFws
28qWO6gu9ipJ03TLUmgo2yxU52xL69B9vCHByFEe24fupkuNvy2DpJNnkPLXDZ5MfOEn5OCG55ki
jUV39TXvYxcXepKBmCKhXS1lzE54kPnr7OusNPvtohCNC1pQ0hcdwp9D5l/+Udryr+EaH6o+GSSb
8gmD4jq+j+k7TD5P03wn11u2hfGr6Y0VsjJ6AsQBjPDCU9XBts0DT71c6Exy/J6J6kWqS9O3S7G7
DCFlzdmd4sECWkGX8ZwwwuIPBufbBadxD8xsTjq5VTXT8xmOc2gatQwfmgcflJqBpGC28/ydTSlx
BEPmZ9zDNvmsdRu/3rX/eg8QAJlhcpb5Qu0Lh6tYiLZtAOM2XAtUeGkukTiNS9AJKdUPdqorKOdr
e1WvTAn8Zcd3HYQMluYVXGpYa5uPmu9wz30yvAeCumxNwyUDqnEhmquNX22LkRgeyG1KmGyQoPIy
QLG8V1/Q8eLW5B2G5/LaBqcpD3BpikGVayVfeWCcM2aetAgfNz1gr10h1bs0H9TvvWF4aI8CuGzy
VV1D48KANxFtM1xynp2/OybqrpIeUCPtLLTGIQX8AOGXS/A85Ht/vRhbsr/s/q2ZqGd62c5d6NyZ
TYUL67anD/kJIqv7hafOd8Irztue3IClDYN7uxmZWb0ukPg0dnQZumlmdktw9PDwbrDgW5MHGm7j
ZcC+RqQ3mwawyf25naGbZnivSzNdiEJPHx4wH12UI8e9K++pXff8N6Pdnh8/moupqQzvL1R51DiL
fuu4A4gmb1wuJnPe3v8IpAu6jHskQiK30LHT83uaIIcd1IrD3FFeoVd6ax7A2/YKfDlcjbv9qIVn
CrczB+EBwxIJM8strc+m2nt4N/NZNzXG2AfDLHKkfejkmx5OgDFwkUFYFeFptZMVRXSEIVaeSpWw
jnyIe31cEMAFPYTtke1cgGD8hV7Qisl2zZsyZxNo3U3+PWrmFW7m748aoKpUN37Zzn/TlwgdahpG
IcBkZtlzm6rZpFJw71QDEgEysbZuzUKQzQ2Zg/AP7HJbLltUG8nTZExHuJwdbnZFTpemMSEJPU67
jU3ikuF9uPJi5gx9wKH77yNNCz9DgGhEHNphEP4biFPTW7dOzQDtWGa7OpU3329tyFvuWuEZnUNh
zYWo2tqaVGzoWlCsDusz1bMaOsbrb63Sk3lEbhz0roHnXhd6wqLcq+7W+m/Ksp31vfu3e4SbFvLk
H/Rm5wt/bwGHgZKET+4louzDMDBhoA3k3+wtpuGzbhTW/fM3iO5aYKX62/P31BRKwU+Sn2GXB9Xt
edvD+KGvJ2MPLdskf/UvzMLkn5XQgmymdNgMz2tjJGJ9btq6Sv3928VB2impc7REd3VR0CWs7ktz
8m/t7CQfBGqB4BCybO3ALruSEFuAluzOppewiVU6ljyDO9MjS3hE4VN43FJ98hVu6dLAbuz7Wn5X
uYg4NibM9yzDf/sf9yNtVC+0XbluLMPPfdjkzOEoXVMFaQmoiPZ7hXapfRSFeAsfQUOtwVrc5l8Y
qmzSNB5a+IjfmYZPJdpgTIN6Dy8xOYFfI0ioaf/blYbm11JvPX8fSZdIhb5QLXJ/nm/XSv3Ol/Ge
W2A1rs9x0QBxVbWE45p4mt/1vSZCE5aVErXiMQIYhV+g9Y/cq9ZP22tFxVB2qG2ClsWvhY/lKNF+
DEWJxVExNIxIfksjXjad87/Ex+V9/i/1UXrNd9PdsCjM40vyUzjeg1pl+s9+dhgsynfmpdhJawuk
pU4r1b+0/oacNE4Rdkmfp/bXWnz2tpsGsZ6kIxKha6Pb0IpDuBgGp3A2XL/Ouggz+cGFNNs5RklB
osrNKkn6n2+SmGTTx34YWkkXO0cMuhD5w3XG5kC2wsJlM0JUfoizn/sfq8Ixcno0TFoessmzeiu8
nDHSFm+FnoMogXOymnnsIFRUeAkUyZfNdKXgAmCUwxBppn4KL0dCnZKbXYiuvU4/EfT5xTzOvnRm
bGQ/c6+pnm/4he0wBRMBOkrB0N1/rrOKfJB/OVQeAPZL5I/OIqY95CFzwEFLzy87//xjaP3aTYHB
P6t5SMo9e60F4sqYBaQYyxQef44/YAKdegf3H7w9qKkUQBYwCeSwUtOfwcRK2OxCKkFSdz/2NKyc
DM7xh55F+vOSV1cU0A/mzi1mb3JWMA6WZbsOuP6VkloYALvfYPrqAx7G8cMz+YOU76tqgE7QrMPh
wgFQJuQStzuYO/m5x1Eu/3Ve2Y6BRdPF1JBJRiWhT5NR7sX1DhX4+P5ne2tCr9IDneMc3J/wWrjs
PNwzDav+TKOEw7/BTQFzu/fc3BnlpAJIBKHZ3TrOwU6hK04oOckX/abPWn8U2gFpnXxNBFXjyT9X
TPUCYHaEtCQhd8/fTKZ8EDZrWTEOI4/W/ea/+dFtsP35wwpTjefv5IuloOv6ZSlNRrO3xTTJokCk
M3oQwNvf2RBvOJ6933u3QbEULcTiEi6PgHExOEAgoNclJFLytnaiLImSv4bUyW7TktnwXpulXHbI
k8C0WefMr+uCNIrevoBh34Aala7RhnKYSGje87tBn/yTkDkvKLMZqADGmqn0o+FfzKvXOCBVUDS4
hcXgegytvxrJyT+JWljTW7az+GYyVu/nj+dLeGWQCozuUba6jIlvmgdjDDXKDtPD+8ezX6pnXrJa
KbeR1N6sL2LZiZCgYXPO24B2ewfvwwGajEJnvPDuAKBMwLEg5FaLB/MYq6kR8t+glXaFe250OT+V
mTGGxO8Q/VMzSH14rNk7+3X/CADVL7s4e9//uEzxMyvvKeQaA51mATW/fvitVLeVrVIHhPsuwJG5
18V3IVk1nzIHoF0GyniwbyXO2XWckBrmVOu3I3J6yRiVxwAsXWezn9toFcB+roWcVIDp5IBwowKH
zX+flwrZxg8dC0sVszybwvM+HwMptXsq9nUZBUvoizfWvvfmwvHX5JAB3tOd/suJSABaDuGw86yP
WBomsajc8rEl4OoGX+pF/tDYyYXZlXIZpUx8Lv4LFu1Udj5IQFhEFjCA8VaKnVjOB8CdbIoFs3vE
khY+U1pILuQB6S27pihzPF4o5VIzIzwtRbI7qReb31syigwSB3w3NbXeklfkYPNyxtLL85okf+zU
cA5KYlIYYEapa4UkxbG62TTuBMPWdF8lZavuYPG6rDeA5U7WFbsgcbJVOUeFwNJgVoIjxlNQgWrq
92XAn3cHf2c31HBe5JTNjDPf3F0ewafwGfeyER75eIdr4CeXgVcwUKyOA89aMdCf8szBRSNeLhGo
hMtQvs9LQw+efIStloe5HeJZrmWQOe/Pe1VuDkFgUlIr93FL1jiYYSPZfduIkV/tCO/EMM/Mr8Fz
1Hh58+btvJSHun4c5pGAyuAR1+uZfueM3SMvcySFa1ocygQ6kzWXDI5HMnZViLEcnLcXU8kZM4gG
7S/HCf38s3BJpjZTKWabTIlJT0tbst3r4JAy0fsfi4g1CT6UZEIi4OeMmOfhb54/5BjHxs8PjbSs
K39hj8xocZWCaTJN/swqhp/8rMchEoCF99MA2mdvqZLoUk8O9TEBgZfkD9ALF1Ova3/nR35zCQkH
ILS1GiK50WJaeuV6mVPrxcYyyH638078EMeyAZV1YLxu2ybs3Da4SxoB7CQqD0hWwbqFE0ZMe44M
huPCLwHDvO2VfNB7GjLv5u4G1AMvD6F9KptiPqxZT7ewHlPobBXrN6RZHmG4DYqNcD/EPrKOrR0T
Zx7/79gew0osbNq2rs8udmHTSA6bL/63GbFtWBrW9fFowNoNl8Xs5jeTc4jZKpGHBzyc+u4f9syj
7wG3q2o4RaUMwJDryGHhGPYHi8fUO7k9nXHyu8k08La4gbStLYnzR7CGzHay6rwIXuU+/NVLhreq
2A5yGQbfez0Gep96ToPrLWxLdmdD3vn0lxY16bIiEiwJaidlzjTrkma1wipJBQz/vq1KW+7HK2pk
Sepr4TaL4qljHh2Dx8jOcU1mxs+DNbpwP+c6GHpTi5zRzC3iMP/mBES9DSkL68qjeX3z7luIMRKu
FksI37hGOnot3n3SqHoeT8EAeH3yyb/GgnW5bH7RH5zmuXyDWTDirm45uK6UmUeZlzq+n+qlLNV8
F1jQtvo3dGG3YSUkdXH6DEOB0UEM+xrSuAZuM6/aAnIb7hiyOVKvrOV9G8liSNTKghwrdu/kk21S
85Ox9l6eFvMjThFn+2ZQk4NDyOAsvg2pL1k/7uZX2Aof+5/w/+ev5WKI8d3Xy8rzUnc/t2DWzMoB
bsf7oaZcKDuRjLUN6fnkUMhYu9Azw3f2x02xKl/Ck5faeIA7T9HE2DYkVEfL2lnbjIwGGkDU6ppU
yeIrxRFEXRiEQhL1JVNmyPk7gzwvppbl5F/u1xkp4pLYtrhl3/bl5FDAyT3iF43EYLW9JO1wR0R0
/m/xjHfvi+/HwEWyg8VUNeJ7oZGTOg+i8wFQPkBilxFRZva8TABGO0qqsv1lA9q2fd02SF+Uz6Oz
pMQqRhGBkBxjp17/URerN6G1U73YVdTJItxCvxL9GVNxaACzVdzf27yVVFmQVbDH8f/ChNZsKrte
K5sf626LBN3m2PKLWQNveJSXCHlR+8h7hB1/DlvY6DqP/Lt16KA4I/eGvTibzt6ZVTvA5/k7AYu4
M7cdUxjgD4wKG9v3bSq3sNuDoZsHE+AkcemwcdyD17tpMNbBz/gzR+lt066zex2Yz/7sO/BWCsGc
sAEnh3Hmzx+kcSMBDwxKhs89HjFL4wi3Du6XoNK6TrYSiVN5kqmRC0+klRyHnWu98xG8BWtjbdu4
DjonyzURTIPdjYjndeT6crCeowI73tLMOglTbYFye389nLOT341bEPKEZekwZADh4H/Lz/YImWNU
al0Efj2lHCHejsyeO3pUHtHHncyb4iRBw8vzQ4IvLdjKh+fa/kSFX1Y1dGhFO3zPD41r6nd3qJXI
oyjJwWhUCNaaw7wzJCwqNtZjmP4svYZX+Es+co6yn4ECos2hk/wiQ5oV2Ua5RcjRpj5UIEyoyoaI
nJXYPKlS8IU+Z9d/xUVvdy4LnhdpqkLl07k7uwr2NN9Kwd9XsfqY7b15vDdLlPhTlWuh/eS9czPb
9wL1uIZeePlzWaPE8DrO+J0iCzTPeobkeipKazqILqLp4acfHP9N9OArlpePGlXlPmXDKP2THO/a
pU4qGqU6qzhZDsqEWpuXtWcG6OxavI+qE76iYWMLa5nm61mWMiiil3rPajo6x7NeuqWNfD0Zh86X
MnpnYs2P72wqWsX75ql92ZXbOVll0ociu3b+e9Hb1w69eavQTI8ztYnAqr3+SjUvP5OXZ3TubruZ
Zqqb64rKGqfGMVLuk4ueFbBJ745ODRa+DpO44W8bMmzjRCf5QqF0WhRV5sv3aRJuKP8uBR0llvEu
hQtUznfXzeunQ69+lYc7daWkmmsZRe0H42P72b63S70HJfFkLDVd1UNb85H5oBBnWIeETmn7UWjT
kBvn/SwdZ6J0C1lEaDqFgebih/d9l5mWuk+9mP/sID+JHlIl+fdMc7luzruXdqJZ+nfKV1Y9Dmht
OWw/K0UUL+ndskSTODg/uFclDuifNJZupW1XdK4Wh4ve2in5Pnsphq53laDZywP5DmK1Bq+V+PBd
yRs51EOFOIF8iNpjWeLemdILX/jr0bx/rP+5yKR7HkPmtM9bDtPlRP/2rtVkX81UKdXK9ZMDijGq
vbfxo5ttviUlY53lAxXKz0bRTn05fB37h871e1Zb9y5d2UzN/17PDpShrkEDhYCVJT1WuqBa51SK
DdzgiE8ZX/7tRttepj4jn4eICkbxkvG8Mimvu8lycZjDuzlW5XXqKiSk5uZVDXQl58Z8WjnGRVNX
pzh0EFx01WY1lVYodJP+ANDT0Tn/yHU8yPg0l+cozRXvKVj1I5WsYA+ZP6B0NoYEFd7OnaKmru+p
YmWF+/9+vMTLLNF5XB+54+oZI87GbxyNqf20+KZL9XqelHNSsm95nRkPvTQk4UacLTpHZMVGqbGq
XF0wRaQDSRkTUF8+JZwun0fRKve5/eieQuoyh9MTbz9km/JB7PpTFFtQyXnrHN/T+hmMSsNsf2Pa
/+W6q0EyHyWf5eVH4qc0r5TSzFVru5FYzMwDSSycn/e+E1e1zKYSvIVmISgYzlrHl8cikm3eah5Q
Tv5DSdcT+TZc6e+wGF6r13So9n8mmAl54je1Xgp05E2CCkKqNiO8qaz/iKH1lnrg2wgyA+guvZPN
Vp+LUQLPnmlGfH/2nHK3bFVJx7N3H5ceFs4RfrQiV4tYfpatLPU4iA4+cQ1/XX37YyJDXEip9Kth
f28l45H48/HEKUR2J0Vv8iQePZM6DA6g2CtdfC9euI8EZado74VCb70dYcMW7v0tDvfgoCwg1Sxg
pJLAU9G2joo4FoRTZudh7hA/gmssm1Nze4CK4quvQKYZHMeZRRtPrHY+1w5kO14Oz8bpWxlcOKun
mC7Zz3yulR44MLlSxVNbaB2C4XsPgx0ocVrWZxRCJhyIQZ6j7xH+/ECvQ5rnx8CoNtDSQijxxlkH
k3E/PU/w5pRP36urbFUK4XxtCUie0C4e8Lpyn1W8PhcvgJzXKNESpGLIK94uHyaVpVr+ZG0i7AX0
5QmJC71yuwGievq6re9Zm+NwV+pzNEuvz0x/na+LNEFZxlIwLDw8LmrIe+gTBuk8WpX6M229kpX5
rhoDT0Rfi233ysp9uIQvEDJfV7icxY5ROC0Hp5aj73exa0J6HGkryphSlNrWFmBPiyphRdlprrR/
Qznej6DCf2ffY9U58807k8reol82chgeiViuWU6fgdIx86axRehMqndh+zoufvJiDtP8JzdAig35
Kl3fU/2ftJKr8X5W1xsm2V3+W3ZS/WO11Dt9EZYb859Ozdyre1b4LCTyQ1Z63cbYkjLdt1MvW45e
aFYQVN+pVX2tuoWfIA5/5SNRlVMrEG/qC/lhr4uZd0u+rtTKKHh24tesheSyyalXl1HKN7aRAAv3
frGsbxM1/s8Jb2mhD0YIMCTMr9A0dHYpK+SyU4DQwtRPqsIODsqjPmmpDrhygbRp/nk0KbjVD/8y
MQWRfKT4NJbcfUbyHvUguCY3Tx70kP5Q/6mITGpkqmYD092+uemi8gmnzCtuON67W8rlDZMGSK5s
jsPcJfQayoYxLvyGwon563FcODaxl/h/oZwBIfRdrMHDX+LU3GrFIYYTtlXp1zxytTeIj9tGolBZ
kl0VEun+oMYMccll8aVeVy+mWFCHg8QCnYakFXpmX2piy3cp87Em/xZfhiYdKE0cxq+t9APewSY0
oOelyTt/4GPWRJtYOsQDcHnCTE2iW9k9yv/Q3ysOh983sycdtGktsBNQ2MsZJ2XoIZCI9fLSh/ok
KSpu3rwfx8b4ftaBSZnYpq7XxAuMDAhR+vUwMFF9VC1o4R3D9CwvqMVSuWtS0VK725M9QNmqBRG8
9l6lcQ/DEugF8TrWlqPNu2xeMfo+vqda+WjfAKMDhnuFn8xV7VslfYgU9Qo2uqnelYzhsfF8x74O
KDuIzdG4fdUyKIH1hc3w6GxfNzpG3SpXytq8mkUwE4/psb8ZZIiwJho0DwQtX8XmrvkMNtgjo2r3
xGL9IPkSbbolHDUnQFTq2edpJwAIPlQ9qcaAt9+rx1LTZndapJfNHZsMvOPC+qA7LUBDL2klB6vp
dtNL3tpi2OO1fg8RNQ8A50l7rBAi5VLRaXCjGHDF/9BHOYsTWurJvf6zYK8vhOeg5EphPtlICXNR
gDhneRhzwfc/xWupLsxJ/fKDWRjAnLHHEw58cnRtoS5EXQSy6qtuWV4HEO4zHLJ12vyKKHb1xffu
fd8J1LVn5WuGGZRqOMpxrNbRhbf1tm7YvShg2n7XE72dXjpILyfcBLFgo/CrpxyvuTg8SUAh68W7
1nIkbs31DxX8xto91o8gyui9csGQQWwZ3d71vWoKc+rbTjwfUHqPvzbIJcFXWsWH+kNLX51uYkmu
0zcmqhNS2CZqfLyX+ho6JdrZgt5ElfVoh2c2PDXzg0T19n3qLVaRfbdsXz+kFoBpToJ0t9Qv2G/f
a5fXM3lAVvdLi5HWqc2v8EAAeSFZfOjfvg3ZeqSlVztdLM+WOpJkv1eT+PF9XraKhxcYx/2HweE6
inj+WrCVqlRuQ5eHkG8SmKVwEwWfThbogyjgMk3JhVB4pFJg69aFo8Sha28oHyLh9NuVpKLiHu19
dJBbVb4P5QciDc+vIYLRLyphc+BJOdXR4zQ7JkiSq29Gr5jmaH6WQnqg41q8bZ217nzSPMp+UmLp
nn0deBZtR5OodarcuXurcejwcni/TUAzHFcslufvtnE91DY1IpJYhWNtOCq70VGPztL4/k0dbFAq
5691ba82dfqL9cMExlMc2FubcnYbPVv7hriRx0cNuYlNE2/4ylqsvN5452grp2w5RyWtvPwh/iV1
p5LNOdmiFr1qpehgq936sVz6xXdBAQrk54OuTnQhs5BoXc5SFJ6bcWkyMtufbA1PNlpOsOjSbIKT
JPDYqL7pzRPGKjizxKYQvNVyBLtxrZdw4LTW1CCDM4LJJplSVbtcbMKiKlgrkWbVFb3/LpVDRcCG
bzSrcNbKwZTv48D/uv7BDAQFCzy+LOAC2equTDcSLj7P5ew9Sr0+N5hzvhQp94m2VYy+slaUGJBE
+3QteyCGrEG8St4auda1rS5/Bq16vXRJx8daU7aP7VtnNrBJKoXW+uX6/VAgGpAS9KfOXvETphSZ
gA+IfmWBRzirfHOPaRjfcQyfOpfONCoUyWChnvRcVHM62mulXhrP4JQuOGfJo5X27NeieTyNcm0S
hNlRpl78Sn2XqupRuhKD3dvw1Lm9PTp07Rr3dx71U0zwcMCfardO4JAxIrUizulRp26oRzwVvdU0
8KIVnqsiYcGZ4ORKW5M8LmNnhktVZObq8b3UzXT39c143bpH2zclXYPQueLZTEW5gTrv8koAsjiU
V6NnncOcq9+1MbjGxa8lMBTpqEHXoqZi+kTSldD6ony5jQoL6MW+TxNrRYGyUFcqigjzeJTpiaoR
FzuScp11Jk9Ha2s7V8AtI8vBSBRqPFSGWfZjko9TJcQmWQm/AmgebGWkZPt4ieiB8dVpBwhugmLE
nkxjiPfhprShGpNWZjQ5l+dSU363MsAfYHrQ4b/dosobKPyGNPJ+nPkgitVNdouDWXepQlxxUOIn
/ZY8ROSHBRn0wSbz6JiNsv/UzQnG7nzC8j4tiyOiCgqo7LCg4Q3+l9vKHofkMO1do6vC9FkWv6yy
VATK2ydBlFZRTcFDQVl0P5cfoSel4sN14xifq2yS7Ici4xuqGGeiEvrIh0VFg7hOd2yiqjJedcN+
/U3QkkE8U0I5iyfdZQ3yg6jV++tNpMVf3oo6oOPNmql6Ejl0rZ0aFDGh9d3sc1PTkiO+VfSW30NK
Wb/ys5FpexTSwX9TRAmCKPRfIwMhicrflSHa1Cj7LiiZD1ZU8pTRn5uIdVfLiR/7wlOQR3fwwvFK
SuUS7RUBO+ZJEoBk5qrqs9j57ngi7eG4UDkmAaeZ5EYuLHI8QydvfygxnEmWAV4rkHH7y7Ylifty
UfA0USIYMhMiihk/hfr4uSYcA4IVJFiDOd9SaSjnhdCJ10QASZc6N0KjR9y+1FauLLqi/3I/aUjd
KO9/7JLR9RTnp/npabirlbqlVlBvpQkzXrUKZsqE9zG3WsdRun6tLcaT1qWf6vBZky0eGyJMM+CW
AM5lPzE+NI/ON49Gmq28fjkMi/RkTmBbGD/HfPYtTJVCKuokdm3dPu74yL+rf3v1aGR0PnFu5Flz
nM1y8u3yOX85q/WB3Q9yiIvhhyhy5p+jQidQWzzcPFvoqap5HYs9leCG3/MhnQc7LOTr3I/Fg45j
RZGskEq2xyhLDMLfL2C3gP5pomewfzIwbmJMGNd/7L9rVXSELPwI/jGcnpxud9t/VKx1Zd0oGwHV
FF794aeqBwGJs/eQ/Onv3m5fh8HzOzvKjcMMXfTCiOQFtkpuyPIeq3wn7Q0lYjbPDpqbvLtbpqSA
it1SoZbUnDfAsk4sLpoIFayLA4HewXcKYazwnCgkzwqSS1xR+rLUF9GJrl0V3o+ON89/LwlvPuqX
pHz+6LQl4U8tp7bJVtEcGJD0M5gIHpyAUL3rZtlMH6rgTHg0RBaoKaEkDw/pPSPvWCu/8te0SeQl
yLBUtO/UJ28m1mdZyqX2cgRa4jOUGseaFdbdC+uS12ayDh/DlQmlGYFpVHjRn9Mpj9L7gkkvKkw0
kq3Uf01V9LE7vF9adE/KLG6UfhckA9hFioodQvfhpWYrs2q+C8XcdjT5e1G0obHoVtD4wHO2uKuO
GGchRnXt1trXCqq3LvuKmcGF5rDgcXcDKKVOq4p64tjbNLfV+bjgYDxilaHADRBPMMfv2huX6nz8
UDahTxPCmqqLcNrir0L5z4wa6/K66kz6hzJZ4MreARMOw1Q9Vd90FrVMN8HT2dRvmLmFlvO6pkuw
L/FJcMrnv9RVupcvEFZl71iSNI+OuOu7SPe9sgYroZ/jSvuyOyrxKbpqwzepJ0artoZOurm93klG
y+k5zu/veMoa3X+uG3ZN+ZPV+Zg1r61TJHoFxuq4iDmmUFgZwV7h5w3rXspM/z8gajTBSz5FmOkY
pRjbhqX6L3TaFrvExU9cUQ8yqanVHBbGWBtYywcnbnBi5lVshWkYUbnP4b2tB+4rzdIGrbayvmvo
UCVdUTfNJx8Hq5GjcYzztCVf7/hSoW6ggHT/LOffbsPdoPi2UmGghri6V3n7m/1aSHlzl9r735Ms
x78Vc5Yvb3/3r+v+4w2ZvucQWn3uBnjW7dvb+lmFm023x6Cfepqym5yU+h00GPS6mYx8h8wSKX8m
TjMzi766AzmGFmRUDkJlZy2v2jbHVwUpVRPqIoKD9UmW5W9GlOUzQR1urw7ElTmm6KUSCjIulUHo
BBTPQbW3wV6PzgcetznVDLAg6Jv30+SHYkzj8rfefNFJw3qtl/m8WrkLNTedzQjXXbcNst+c7E09
dJfHPJHpqnpsRYBKGWhWaIcQzgE2TgEflJvE0eA0ZQ4hcnAqwoyCnrfObiHRHBpgOIeodQUIdEMG
nDwso+X49unQT/6uLiB8+e8Os3yA4p4/jqKn3E+istjE5JK4vD8T7p2AkQ/LUuA1eGyqrtS2fO7t
/ANsQBeDqdNgC2V8mzcaFjjWYDcglmOOZQJ8HUsqu37FoX6I4iXOZtVIUSpHBNPIprz4BKTNGena
2RCyhLyQUzD9CZmpTzpSoj3FfKHwj7cBgkOIk/FS6Yom+2k8YMRDoTnNDb+7cZ6X+Sg7ZffUFtF/
5NpxcTBocoFn7m8h5bYjE4eZa7Ye4Xnzo1iORM5XRlHA4kDGIp+WULq2P3tTUperrG7qW70QRMxw
iWNNeNtI81mdGK19HETH7+1cOzudOMEeCpylAIAQZIqIDhEXAqs67NM4znbJLQA8my+N1jtpW+nX
j0/6OPwNQwBfiwEFLKxCfWIoF5+BcKp7pE/nD2x6H6EKrpwlBtlZdIhPQtJjI3BD1Gm6VJj8l8Db
Rm9RGg2j9GeV6WzkC8CIb/L84UJgqygZJ7j9zyHlOLcNtqPD++ILWEyw82860Pgmw3U2ZLP4lco0
AREC0UV0+ZZaUpT/wqcSLsx/Qe9DzIbVdDIyy+YwYHbqC4OvgiMwBhKuEdbSn8lpYmyJPgahcq1n
TnO+dYtNvCmQhuaoSsfNXKC5iQkdtf8ysHpmtHYT7O1Ei3z9tp+dKmOfVcgM02JN9bzG7puzA8i2
pp27AI2u4rhuaHkoRPtJqhIOb6Bq43Pzfe+bG9e5fZkuusgI7L9b76P/bfHt+ap86GyZZAdAjOtH
qHAUjeXL1tdM1awk7/4XzFMgZWiWE0LWJZxg95boPaak69b905CMrYm0sqhrN3AVHFCN27e0WnkW
7RqTMiqPzmb5qrCyJ4LvTkbMbJ1mQWXWzKn5wR9vH/Xa3OnFPGveW5N+qiWnqGlicqgRZv1Zx5ir
hcqriczK7lretU8xRdeX5AjPobdqLnvVXJsXfI8PqsA/N58H3NVtWyKeSEXnwt9e9ks8vJ2gOPV6
+OuaMYitgdqps3zhGL3fdI7fNzhozdVw1jp102+ngVQLd/rYe6qccma28LehrsH+z7qHr+Vv6vWm
i2ymnh3tX679tYrW32tbQA0py0LPXpOd1Pe2HjoyLiKpjv75Vew0mWZHIlYh/F7z2b26wFaie+gc
mvPebBdlWqVqYbz81bprKruyKGenKt3ur9uP2YZkQpycFl7oPwR5g6uyaaAoYvaAMlKL7LIqir1S
rtArc9XVX7a9EZouqymJp0PzLiqX30e2vb1BCd4f2MsQkn5ACmnqU6twLrZ/kr2MSqBsnOm+nvtU
eSqZ1qKyq82r9/pG8E4z16zpbVSVoJei25ilrX/b13N66XFWGtbZunGt5hw9yzivRV62d9Ob0cSq
q1HvNdKvoPJ4kwl4U2IyEFYlp0FKkWEsRszw4lSefxz7u1oYOWS0cSKaVzedzPu5EdJsRT3orw2d
FjpXOGuKlke8uUeXz7NAjniTmk69epEVegW6poWem6koWvevcpuZH+ryFWhTh1wD/PRWx+zT3Swz
DpH+Tj5PBlQCY0AXdhrIBf1JZVFN/B4q35jY3YuGvsTRUEQVq2gbfakoDwKkK2vv4YakfmfvMvPt
p4NtHu/72p/2NdTgKbYay3jSOHEWlgGa2DitZwZdLFd5qOBq7LqnN+1jByKGwPgn/h2l38xtbfW+
5EZ1O/9tFCMS3/6tBrn64zM5SnB63pfVRDeUaJ3+8Ye947zPplQsa/17Zcj7Sd1UZ3WNIwBc/M92
LpYGQ3eC9vig/PRBxd6q/mwcOoXWU4IgUS02FxWKWJ1cdTPctieDRVc0qIZEZ69dF8DqbBOwEszQ
mNtxGWpIQ/Va8p16Vn3d4RTLiwcHaAUge+q2m3eCULCP5VDK4M1o18woXDtxoxSEqQLND0Vu/SzA
KfTGzqGnqIncx6r84ESSGhCOnNj1BsZY1hTmqRjVUwR8Q3FN7mIZQwJq+741p+qSt9ZShzzkbTRV
zVXW1VsnxVsLdavrUU6nsUOTtWxtBptZNO9pBd0KfVUVJxMcWeCvZ3qhVzi5T2zP8UPEnFfbAYJ/
DzDKVapGHP0m69p0ClcSaKGgiAjNh9cYWpXvZC4OrQwES9jTP3RDMoZDB2WY1DiBFEuHG6WayRpc
SOgwl4oW3zpvwcP48GodOarpV3ZB89/s16l2qj1bmtf00yMZwjdtpK56baD44Sk+g0PiOBjzdlR1
3hl9OOzxpn5h0lGEVM+2skZUv2nacG+nSn54aYXmzMXOnKCu+sLWbbQYFL6T8KciFP3rwAvdRKJk
96Bd0pu33WnmtjMwnX5XCiDlMipE5Pq0KDsTTV+uGt0qZxjf3hLv4CBUf0FUNcA6aAFp2Nuhu+Vr
ygs0cENKr6Xf9PAsbknx25RH5sbsZfdQO75n+zmmpLWTH0dbBviWGiUH09MwnHunz+sqeozOr9rx
RsSE6ielyDr0VZa/x/7yAxyzGZI+7KtVBbtlGkBRsckdxUoEVMtVM+2rdP36N42gpFeDdAXeUrBg
SY1mVsPz6/b31HVMIx2oA5WVkwcJK5mPvmo9ulSVnu3k1/5jOb6MkqOikuISrrYYpnIYyEN+FmsB
TGSIWmd1m0QxE++l1rZvMHdOkDkAUZ6ruyvGx1cg0WTKU7YYkm8OiRLDmO+XhmGWc+30V3GqLRto
SORov7yeolIrWyG+OXx0ng1Z13310IRBdQR+Td3w6jogNbZ9rT6GgT9xD7V56oJrQMSo2J60961U
3cnSP6ur7hReADbhfCtOS8TGh6KOnfMtVMYe2wCLemG4+ty+WA2+oQVCSyOlyqWV/jYUnSXqBc7W
6/9Iuq/lxJIkDMBPRATe3OK9N0I3BKglvPc8/X41G7s7O62WEJxTpyrzdwlAhzQaF9aVsmWrhgcK
sCwc27uhiefe7Lktv44XZGMEUUUHUNl0tqOlszSjdwSiV2IOjtXvu3o2ilxklH7yGYaj17cNFzo5
fs8x0q3VVJmVZMezZ16GyXFcjzirHHtWy9wKNZ4glG3W6Tw6FzZfj/7ejQUXP+aofxW3DTOm2vs/
2+fGSECFC5ftuh5AsjXXdy7Mgi8FtunSedlbqD4eZSrZaXpWjExXRkGHXL6vrbNzs7i27sXkIFPK
lQ5QNifiMh8bHr8PYNZ1O2FviVptpN6tQ2/5lQlPxp/C2YaeYfEJXulHOTFQixaD5/XuSr9L3yq5
mvW+KV5bS+8nU4r1t5UNuWRD/Kl5s1utGGNtpPDunhoUFrBsxXU1lck7RkvA4jNc1qmIFNeGn2gj
VoZuQ3EmGifQdHBaZqUaKZALUtLboY5gvxtn669hphGbBCDZ+LcHdHBVTmu4VTEohd6WwTh42nWt
NcpEm4r+ATBLTlHAgAzT9edIBqLzyR1Lj09dWea9ZGFWjhqf66pWV8Vna229Xqs9eg+cJllck9Rt
4/i5iOP5utfZVvjeqfIK60povVfTJMxcQmL1DBWJmOTnkB8L4Gso4zuzWqZtdkX10ng1Dp19/VxP
zfCtx/5luHo3XibCtb07QwysxWA67iWUOQIGyv9If1UnqulHN8aHzVN3KT1+9nbEXI2OiM4HS1n7
VMEC5SST86P6aSzr59a++mkmmkZstBwsBjXO5GDP36Y1xFkdyKYMwFnnjWux63IYmQzHe2wIDaFC
O0SfzUOvk9aSlo5HjQEsg1I/VZISvOwbP1OIT7kz2BYoqjbdJUN+tMLp2H2UY+XkWE+k6VFDx8q3
wbX9sIiFT6M6yDmu9Z2C777AEiOdQjrAujiYb0qkDvmLS0rfVQ8N+b3tbCjR6pYOFYrcjmVKTiak
SG9Qs/sUsefddcUIlsq5nig+ahDAPIl58Srkxv4ZtSjOQFAHXeWTP8IHrorX/2AdB7GiARzAklTM
Fs/FtTLBAsc9HvPDnOeK/Im4IRuetOKlsem8muInvi61ZeNYUU2HSAZKqFz7UbiWYbgNg28J69vH
/mN4lucQprsbdFk7/8XrkMXSfRzM5e9CzzNZFgpqgPvTr3+tKtHfUER+NOFCwDNmHZya1z+JqnWH
pHMjEGwBUqLfGciDkYTJCC4CE02MFhWdZaM4GdvhhmLBQVKz4s9JSMilJKnYkliVZ8VXNWi2TuX9
oR4NA8qCgx1i4YCGh/qcq3UpfTBuFQwR7rHyEIJqGGDUpwzlxNLmfKxka8tKUgH4Kq7lXbWDFz33
E2aVake92dPQDBxBrG+SOi1DMYreSYjLUMpUU81ncPtMdi3xIezVdigIgbCjnmI5Z2wIEnMvgtW4
WkU3XF9bsLYPrwOcZraQs1M9rbftyZD9/OChjTG4o+FLKm0AiOk1+4y5QcphCQoYqZuhRr/kS5lB
uF6hwyPiuKKi4986TYiH6WSmnsTt42UxT+Qlm2ZQBmvT6jd2n+R3kjgrXYnX0zIW0pXYjwEPRgmI
gO8sZYIGEASM0cMGfD5dLvXcYNeMV6AV6zFU5PGTGwALIDeRwaaW6AAz5C/5XCxB/8VHPTLKPiKp
cPiRenzHe9Qy9P2SXp9F/0KBhN8z2awdr4ckdjgF8cGhHWBygIRjkwVYEUyOnVPbP8FaABs84zl/
G3ROg1c12122Iv1ErPBZ3I+F/Su/wxVDOE8Tg44WV9KJ8gOmB/xyNggRKYQp4qvJfrQaUOWdRyfC
3u/MTQ53PrGILmtv+/jkOdqLKzh/pxb3370Z7N3wW6JB7/ZYvCZn51YiSP8awg12AuHzlBtfs57c
5/i19GX7fahMHdBwv23MvX6zFMadIyFPwcYer4dxDi/4qGNxbj/S1K2K+Kh0D+4AMYt05NxLorbk
Hy7B7Yv4vxxGVVzi8CyAGMAs1bFZosDDRAcFuzvmSrryBy4xOkwtZ5r8EGqzzFFfQBhIIfgfs0Lv
/htWcR0HnYdE2Up4q6cmhrQE76kwfIY/hlSP25cH2L+l69G/t1yWJ9bYfrPGHR/sdzQicSpCX1cJ
W3qD+3ht/HVuELxlWCOyDqH5MVh18AGv7PIuiUAUGEG2F/FYrfNPbtFOpgNxU4PGYrgNn8np3/ZB
lm3msJ9nwUfpcH7G9SQmA4WxZEQqEWg3H3cdLRUS5/+D3s5/ty+fWibESTK56R9tKHnn/6uaIC43
OFn6BwtbkQoUdLnAMEeG1ERH2B8JvEcSiMeG+pO0TEVha9C9x7+HXzLwQAcRoS943IIDPF0KMBIn
hX5xYJ6A4R8Cx0IrFS41/x39Z8jwzgDDIXvWtQSJTE0nGqYpzVpomtZyHm6jKOM66V9g3eWP11wg
uRDLdkioYGxtoK7uJJNA6wCwpgY2rYcMxuUYDJf+9ttcnevT27vLTNlXEsRlA19FKlES8nx2vMM0
4BLR9306dERp1V28EPghM/74YRiWB0ozWN7/AQZjy/4lNpaWe6Ea5m2oexGUzfGPMT78O7QopEFn
N57nZGsvQuHKFP6uu1V2ZZnBI3SSX0QZKKpHcyWJEYQm9ehVEoIpqPvttM+xL1PfM9SXPz+PL874
6bv3oHhLVhRe8L9zzcvYaIIBYaUS1qfkJsFuI+VkQEClqOnEzrXPIKWUsVJWdHOxjhRgLJRv4zOj
b/wMzqWgHXaJN9V3j2cQL3UE4Dw+EZLFCDxFdF45tIC2wrZhi5zwvHzM1MOr4Md4W0JIpsnkts2W
E4QEjqKJ2K6plEDytVg313wzefy7H+j5iMnghTzqeFjimqLxVqW0c+CfgaGOdbrCrC4wiItCyt+V
D/3/ds/lqcT5vzIprR3siI0nxWdSsaqoMCORSlU096kFFoZSJvdB7mWdkqAmgQYtaKnkjBFQid+M
q+5nPQ7khgfCznovmB7U4ZawUO3YQHLnUCeRGbEajhCZdD0gPQXnYy1kIszmkb5JsQucSobIZFEa
WDsn8OcHUGiVQai9m6DcCnENjIJY/qW6GeIfqcaJST8dl3tEYnr5wnLuY/VcauEXER/SCIBRmeii
lRsEHb458oKsoAOLsyXbZG9gAHLPKVcnB6WQBlNvQ8ic34/qBCQLhovnePRSjj9Q1rvFon+vwo1J
iqT1fiCsDXmvwmbZQWa/fGbyRwUckH6i/dmNZnP6v+cl2AhBzahFlqUmfeaTe3k94RnZn0q5e80/
X9OYRlgUJAB5yAbb3S6eIZLIz1PsJaOFC9VJ9zjJ/PNz25YEhO5mlAtKRGbZbaJm8ZluUDgvwLQy
A6Q9ilnIDGdzTGyOmh6fypnT9/Qki8l4LXKp83TVMkXOkdn83RMYKDgGwRUb2Bd4PXiSjSyu4fVg
lbQAyVIMDanDXR6KgalqR4xdOs+XfWb+d15pC+/8fJt7uQUd159jYmvXl/Y+TF8mSlcRlw/D6N99
nlkVwRIqHNaITsjkWtHRzbUefiRrEtaYwHOuawvbqh2jZpbK5lrzLvRz6mZFsiH0OVtLUnu8raZ2
nCYFoiR0jMlhTqwwDOmOrRAe2eZr6cFzxkgJeMclNL+qfVujkyH3cyDjIiY1SlaZZ3nNjdr4OBrs
1VENlIEzL0QmFk0SP8xvXwJmhek2ic6rTIqLSzuP3+ae1R3AJoA4hu4u3t9NNB0U08bthDV1Chyu
t6oAGuMGagX4Dk8iZIOywjAKibArcQmBmZPO7auPZCmuesAc7Watj1lmujIv++Q/EFtf9TjaXl84
J8jku+wxU7kpbHybb1jOacyN8SYO8eyrKGl0rVpmPvmUve1YbSjKSoIIEiKcD5FqZhAJeQdB9n37
IgppiuKcidIPz16WYjsa9Oay1N3ionlDsD0nm9ZhHe7Ql3TGQbRnF/e7DSxABMy+PUj/8V8mMTiG
mnshASG9gQj9DAKwm3ztA92m0qNT8CuSkjGRZLaur2uynNhSSxeELdhS0q2webOhq9dSecyWf54O
UylFbQcmKW9ayJy9STR4D32BTluOMS6GLYSq8P9RNpJthD945z/SPcWegCWZla66pHeqYpJz2xg8
E3IjTToMnqpyCOjQjy6uuPdsKVfbjRJAbGohIX47QsferhJfd5aaodGIXTM/V1OT2OqNJvGZ6JYM
Ycgb/JHmH9IGEAVA2zH3RrQ6qiN2YfuHcDcbE0dAtKDHeeWDo0NSWWv9qM1I3Th7oemz4o4gKL/t
3fGkDDpa4UQ1ztczobyqXgaBHH0GxoNPu/jR1t0wprFhAqAWLZ2GF4Mggm7taTBa8u9DiuPf9aju
nkEjpdyXUZ3XbW2faaS+1FhtPIcnVQVvRJUbbN7Xu3Bt0C6Ri+byDcLIim5ChkQi75DKFrBh8G3n
fCgeSDj22MEotpZDAvFHgwfiXbYNTDR65pT4iz/Y7fAens3w9FDUeMBDnIYcuZA4J2848AKqwZyx
aZ5i7VTqK6jQwyD2jDbBhCgHt3UwX7bj9otrNQ52Hh+z5U+krouRjN89i6LLiDGTvqXBOPdl/GE1
bkNT5LU6GCVyxPZjSDoJSM3A+WQkFOWBdFOiE5e9NKdje1/ajwLqG6t6PMvg1OodyuB/jfSUXg4W
TGBQnzUJz4EcSXFz/Krt/WgTKRhlPF1l81t1PvqQ4CFVyRRoNVvH/0ioZS3TilYl0nfXrYNmYlua
Cai7bax4qN2xB3NMu0Iz9yjajOLCNLZxNozSMV0mozMx3KmIPy3h9VBoscGmB3urrmzmyz4/Lnnh
tr6uHPsZmoswlN6G9elQBUOtjX7oRogTksAYipnxVbQaMRGuYHL8XRVzi0v3Us2Bx06dTSfWeEyW
DatI7b0pHwbbXqSd1IQfBjEXkhwHLkXZkV9XPhP1CJlEFsYO45by9mqY8EpgRnkKiopNLhPOqNr1
7ojKR/oz/TmA6jc12XVek1w/p3KBkrZn7Sv9uFRW8dCv8m2Y+3pWzrQi4T3Eeetb28qsLuq7gdYp
nRonjJIGp4xYq8VraWieViL0W9po420rNjI2EWhz7VZKQYXuFFVr942kuemaNI6Fy2BN1gGAr14X
0epRGB8QTqn5gZRdG16n9qgt2CSKmWqiIWiynaAQieThFCWfu3TpHHvL0RVy/KjGCqe2m1fPGjEX
0BAJkZfOun6ZnCZRqN/Eini39/1ZtqD/wrD/f8sSaDyyudUcDuf2p7EabH+jpUsTHlchwOmfxOcd
ROI94ExRIHx4ErxHgYpgwAVBy7f5BTlYfPtij4RDdqCboY8il42X7nTqLTPZ/pGjUXqT7VNs7POX
fyvOi+b915DL+XN87226UWmbYKThf0zCaNPJOoBfTbeXfSXoS86VG9HaqgvkAJbESx8uwFjzPHqO
sv5OBF99/X3vud0dvrhBZnJtBcD7/rut7qv3vgFn7Vft/X39zrTvEiIw5YYB5e8VOtz1s3ZbXH8v
jQvu7FnaLRKN0yCyWHVi/YcU0skFNURVdKquLPLlZM2itKrNtrrYQ/3zUBEZ3VFarOkmb8PdCjJc
vp+7Pl/E9OBjBYcN0K4HBUTgPHIdlYaDsi79hA9LFbCdq1IjQy1C3ci76qUb+XmOlRfPuo75UwNv
t7eELcYvejZPOIBTJ1eO9FOTzQAAdtsKRdTIDj6TVxji9rPsZf9dw6xuEEo+QkzFWWT9/Uvg1jZl
lF4h0j+2yIjanEB4EoiTqmU7j46zJsvlI4vDYN3K9ZdVH7kj3rWM4K7uOtnacYSPGil4B5tOpk1R
pTIxsKuP2mieMHO5Bgy5mihBLJweSK07EVZcjEA3amybJNY+PB1s4so852Edpqz+Uzb/4hK91Ve3
fPRnQ5wVWTg2WrPetZ3Wi5rMhc9T2ZSuY68lMbpzrSQW66apaGVC8v1vBIuDqTNnpHnuE1YfOr4C
qpKQMP8str3XQrsdbe2G5Alf60ZqopcF7QdC0JyzRpSRfQnPYyrJdJeNzOLKHRiYIMMWe9JVf2e1
7JSUub7HhskhbW9IjEkKSe2L0eGmse2uC2SVserzWFj+xsufs6ELebo+chXWZZjnfAdiP9ZvnosZ
DVZzNzjiRgjUxatvNZ8KXSo6478OBv8WCDhUkMtJI2EACUnjGGy+62ZC0w5BBjdP02Had35P+ZGq
v3pHexKV08ML57630zgpkSKN7Eg7Dl0zbaG4X5a2D2q7qtlCycjvdvUL3A9K0/z+ZLhC8XAqGqmO
pGUYyJXpwAgvSjaf8XJ8j1XMHMqEWXIbh9U9nHdIzwVOsf2oLr9fDWR0K+jc1vWT+N59KWL/jzVy
vVNp1znXZyZd5pODWHvdw0a0HkFBIZ7sdzZ96PVfMO+fZNFmdVIg4z2nAaDdDOLdWTM9PHTStVlx
Mzk1boOLeKb8tTL752jgoyx/JI6VncvM2e8MVw6dTxwEAUCQ6m4fQuXcOLMxNlrrQaLxuuVnQ8d2
I6W8kCGuE02U7y0Lu3y3GwPu16OMzXf2bSZbB8ekTIrIe70yffYTfbw7ZtBBMt6WPG3V8yizz3Pr
5VPGPRGZl94S0YL2LTNJTSLRPHT+2y+nGklOLdJ17zXct97TWHv2Xx7BtrFuHP69bbbZcCT+7Lrb
NvJUGi1QpLf7CScdSX/j+J1tnmmH/uYZXtJFXDaPDcQ5x7E+vbpeYkoakUnGPXt6ZpKlrKpgVQ77
7o6fIgdWzvn4e/KZfvLfgQahd5hcOs/fl6MipnhvGFdb8QavrRONdSj+UeiNVSdOP7s4DNf9wyAb
bs+6t+wdkXFvhV+ykADypItJTgYa1Y7TbsD0OuQ9rZst+EP4vOmYqfR1qyFFiofJFWnofHkoAKk6
VEapiV3bI0CeFyJXSRUZRDrp5psu9yrKN1bEIFSWlVhvW9hJrj2VpZLaQh81Dr/Rx9Gu2+x4hgXE
zqaR9lGwYUfeayUxWY6S02w3SbEpeVWxka7LkP0PuyP2QKCka9vKanBWxybUCrfGbZGumEhiwk0+
01/XE+2XaKXvtzgit2hDOBmfKjNq5p1N09+HcqZNcLinkMbTKky3jjz5yc0Vrh3CVw21a/QPJdG6
dV4DxVdmEinFGtffOyNTpJ8krZjGZZTyp+GfYu2jS1jyEHwm0da1lZJdfFQtycKss2ZU/a0i+zBN
zm8d+bvTqE1z20g1PX0snDSsH1T5fY6YPQxPEpbXEw7v5hWkc1TZwsOLpxqLJaTDICmkx0YR6b0F
WRI1R6AR/BkHHVFHac6KobHSvHuGP+j9ZdWcCJx01DNsRF4+rnwU1UF8YMKwW4ICkr2bQgZHmPPX
lWR+/bsZBDrmtQhKfrtD/eBWPVuHgZlsjWNPyVeJIKHkGdeT9UDevbzGXQTfp/gdRA8fQtwj+W+0
8D0MVOeDLmNm8wlOFSZMrYU31GWTr2y1IKFkhmXYF2ZlHm8s4bP0qun+0MnSlDBBV1RSuvRtXTRe
6NAjhztuwzunk3BV4hggNr9z1XfQ56RrGxeDCrNhZnxvN3WhdGE2xbKLEKDLUrYbswJU41SHyfa1
9ZhEa6RRBC3OJJD476G4kLTd2Q22Jmp1JEsoOpjcqvRY2Jl4K1Fetxwmy/yjdv6NTh+N869XbSHn
GrLomudfP2clmgCo/k9B2ZN482Ph/ptYpH9PQ6VTLnS7OQT4a5GwjzrVEo0YGC/U2Z+FtPbqtn8f
7eeZSdAUO15QWslCer41gjYcaYfysnLonHszmqV0b6lluLbirc/PrsxAk5x+vWqZyZoI6aa8s91O
g2ZIfwvbY+LMqwBae2azRDfb9pVC8GpE2mSQIL84dXekGZTNGM2qW9SiaKE9cwnRQy6r/Oigcb62
Furg8nZEy1oO1FSSooC2l1f0WodxWZaOa4uNdbPpbCsdLV1AmD/nSsa7lpPF3MjJ2TPgvq++dg7o
f3xHyJWP0aDMhhoOzkd1uLQ3jaSrmyp/q6akcDuj2wIlSrN2IFYJWYbbRrSVWCg3p4JuikEJLCKm
cf5O8D4JKO+cW9GRliifWYRzxJl5CPupfOtRxu3ZyYi+tlmOBqnG80+qEmoWDZVPk6NSjXu1Zz/Q
LwlKn0cDTSbqHT1uaAIzVufQpWMa7T0LM+H+Zpdbo6H50nah8EMHq1CjyrmPthXelQLHWwi+JuXC
vUXyC6w6M23hhn0miSgG9gU0I0E+a56SnmDtMy/OBU2nnsz2mbC07zQNl0aupd3juvx2jpHPurBu
RlU1HLpQpN7dNowV8bxsalEL1AwDgj2RORAPuoTeakAE095Z4SjXckSViJkFFxFJOqmKn+qj+jMr
O2wWVuP3smcfkpxwa6gOSL7wL4STLyuIwa2VLoTGQmkrjCE9RiyPX8OPaIPCmp7l1r33b91bN7r+
ykY7GUN7PhmZO+ti3PGxSdP0jqNqnkRyfL90T6mxS/qz7YWQj0Z6flCc7wtY8MujAGwwmzZIg/4B
E//7BvX/LBhtMstKIqVTKcYe+ftrtJQu8agcMv0lGViyGcv+bPeTjZpvn+aq3YMhzC167g7CKA+l
xzZaiPNS23ti28L6+hM90slikoitp4Y9YL/BkkOkP7aGQwYYAmK6dLN/OBZddPadTxvsfS09jC4r
6MwQXOFr44TC+BEAb1Qrbo+cJp403aPwEd8kmuNBEgXC4pJt3nHqJEdnATrhO21p2WSxv/ZeBwly
F+9Ryf/1zBYj2eppH37B4QcxAen0F1oRXeARJ9y8EedQqvUJivcLWn1J4q1369hO/qaaucn612/O
eO3m7lBIji8DjfOUPOZYOUn5hpvEqVYASNfCVky7tzrZPkvXLIo4Nvh0kmOutNwk9fNYCHaH6zdP
14JXU9KfOfMEyb/y6MYnJ4AFdO7ptOO/z37079G9DOJ/9Dpq3F+VymGYMGHpScDthhUe59KZz/E/
A5tHg1lWuZmjLjBnmonim3ZV+ZykZJBrQwpu0gpnHM4KSEnz43JuIsU4RIDfM5o/mbGArVGNCgT5
Cf/ffYStfP0XNQXMATKPz5+QMDVahPtT1wUtd9bBQvjY/2HuUKjBffd1cbJMstNEtvy8F9dxWt9C
alvQh6RHLnt8BDk+ANDPJhM3PwM94OXfa3AZGNayKWYFW8pnENEldTFRSv576tUUrIQBZph+xdyF
o0HPcL3y9lcXcOo8f7LK49HWN/Xv3u62+OjcskC3yFcSRtaNzHlPRZvc+45oCVLboil6yaqrmJJB
Eynsf1+NR7qe3Bi4m48PdWKRoxmC+eg0t6CXHu9oe0Ktsk4X1DVxUM0sfD4/7zKsxIVRUti/e7eJ
Ctj3RfQ99KOT+KOVjZWXr0JOLlI0eH4tyiwntrrZrf/5/M0GutN779hK9DP9RCU+cA67W5FZYe+s
OJX8lCvit8SAmEl2GRLywsUtiJleWjjvCj8Zh/2j8NwX7mGB7A3SSNYOvLivlpvrsbAeqWKS4y0/
SJua4LGSolCA3Nm9mYuGentvN9YAZUuZ+/NQ8QVH6d4u0+t37uctnyz/yUKVS15s93NW01Gc5gpL
3x8vpclitqX4sRzO7JTBY5qBWaEcpYF65b1+QkiClL9seHCinSzcweeTf3wKftVDtvyKlWbH+QPR
farvVVVUVRoZyU372u5Y9TmyfFWigE6ZfkYfln7041r72CPo51aR0SOG9V4uXsJLIst9+cbFtsnd
Sk80yOpTvsHw9jQ4B4l2t4tJa/viOrsvJM1mT63mu2z1SSVCa0uZcGpf5ArP5vHTv+2pu58NdtEu
88CtvpcsPavL6An0BMxb9+855iy0chkSEkNOja9NF1Jp8ZWpv5PwF9gP7DNTvY+e5IcewI1Uk3JU
Yo9VO8VgwA13g9RrsKYXeQ2Ot+YtW4tkK+dY5eJVKTK29RtPbq6dnk1eGRlhRQTDOdfOApGyMVBV
GLK9rZrlbVowmsIs7A9X3b60Ebf0rpozHKcmPxuZVmbY4dYwrRh0b7SqaHfCbZmcfJ2xInUTutgQ
RUYMBBxHBnYsBfSO5s8T2dw1CHp/v0j336jNnKokWzhUxCiWBKtIzfqUUvVr7dN6tS6tfWdXT5pU
disuqEboK8M3jrHXjJnyCTjpmNXqu/qncCr8kwxcMOiKL0/qTvNYjpK/ZqGWQW0IsA8uaTB/pnYY
0TJ+xyFU5VgpSqO2LSb4W9Zl+2DlWkuXq9Fqtn2pSIpqPUZx+L9MyNq9tqm+pIU9TSOS0ttwQQob
uploO91/SvhOmeayqgV2OIufvTZWdJNJeRtBki8510S1uEFn7/otmLsJ9E3zoAamfRG6UHqQk547
z1qcTltoiqJEABII3nbl40gGaIWvK3+rnC/5WwmbRf2FD/Y1geTF1fe6nCnO0BTrDhFaNUg2Ln7x
oxjSQjgLu6ZvQtIwgfns5PG7qso/g+73vEA5Wb0Orj6PYBrM2at5FrKxqns7LPIqYU/4rSyxSXWv
D2ubYUfgLaqyvqvuTDW5V+//qUepm5VfgXNbnos7oqMycSHx5pWSCbf4yt9IZ76o6ExgM8ml5gBe
fd++s41DfS3jak/OhxZc/XvPL1Ni6SNMEttfebVnEzaW2M95zKTwJZlu32Ds3bE/Oz2g8EWBcUWK
mUK8+JHbtu6s6v92FZK48ujQv9cSpT+jkJhe44UF9qr0N/q4egBTA5sCsfN0RQODYzyhRiaM1onk
x/dQmeXHqeER1f/PhlzsUb3991PTTUm40CDMegpy9i0w4uN2mTtBlnwqFHvCWSzksU6jHLR4ys18
L57HZGi6MMiq0JB7EEYceUb8+pSBTBv5GtxrpX1j04pMTUdr5HhPJceT2zFpUENEBi/SmfDTCq4C
YkpcjEa9CDwqhBu/7xwH2UZ2khQ2IBm8dJGDm9/XonT++oh/9r76u/mYJ0rvCY9qVZxZKVsVLNQR
5vT1YS+dlcbcGTrk2PRUOY1SU7kCyO28aLwW5qxGE1hJjzwnpWTz1TpJB6Gi7F5au9KzuWmEWVuf
Ung8MjUZ021vrxrr7kZh8ri2qx+Roy9dshbpxmgQtn+EHm1gO4EjR8FgSSXCd3MbpvTHUdodZoL8
p2VjRazFOpcvtrAwQ89Yk05mOI7yDNOraXTupUzxJkFmAnN9T9L9l0Fi3cPP3cQx9gGZdi6tl4s0
V3U5DBNFSfHg01x8LRF8IW4bVYI/xXglbtIw6MV83m1n1s+FJ9PbIY2ub/mk4vL/wjCJkA+BgvNY
/71CJEmZlTikmZXPBlhF+0bW1a6T42DVW/16imq3L+CZu/2CfJHAT2ftd8NWw4TxtOyuxl6tgx1T
77cnfmSAKc1KAueqd3MCTE0qbeqbUq5L0Ro63vrLDrOqxPup2sGljjaOnVfLhKByunGqR4r0tR55
GBMbsX2pAGczUynyFWaV5bTbPMFldUr5xbNM0VWepxv7qeShtmFBrXftWPag1JhJ7cGCgJy5tXM1
Ncj8pHuPr9zAqQZmitZZygqRyj/KDSrZoDS2XbhjkNAog7wHsg5oNQKrfx/fbADj+9Xpta7vdKWz
ElcZrAs62FpW7+3ofN24NDfDs34k+5to0vNTSW3QRJvWkQ05Q0B9aBk1FyJRXEDWZAqb9QASnOsS
xVZDikiqRs0ZxpZ1XIGqq0QE9AA42IlKYjanX6Y06FcRO5B6TcNoXcZpGholV7907YQbt+JbycG9
pKS0ogvqKaOWIoPnn6LyNCRjrxlO25T73U72Tfc24uxWWbUcPsH2MjqMpOCk7Ar/HWkSM6P5RNfg
zNGb21uwHcn8ug/0z8NWvTk5QjbKY/7rMsKwFsaqG6ZakVldQW0VGweAZvhsE7n3YmHEmGjGdGO2
uCPpG9Hqpmdjtt0e+TQYanI+HyuvUKB37U8mXSU5iQsxvC7Mn6icakyYTpd02xZdWI+DCPfav7eD
aJuGA1NN2k8j7NPrfW3u7dQw3ZKtaLOHAbPz0oqXndKNGICgdLJqxdeypV+rWavH2V8mpRrqb7gt
Hq0T6n073g1TP4TnhVNr03hPXpVE6TxwBmKMlzo9IIbnjQSKnVIGkH2LdKd2ap9r+3Kynyue6kFc
fDYjSrZJ/tE+efQkFdFuP/Px6vLn9P1u+DildYOdgjM1P5tsOLjSxBfJOolHsgIxKV68StYuKaxL
fqy/DZtmNO8NUUn7qZCG4tPfCg8Oe8N8C3d5h9y6xUdPGft97JzLtlJcXbIS9dTnmrN+GGICbiun
DWTJFZdfBBXu1bmcrj7dvWstWU1WbcFls1CQPylSwUzT/CcrLOeRNO8DAcxHncr/XdqQKB/OMDDv
jd/9Zz3fMXzhvw1e49EsB3QuUWM23U/QmYhKbpOfMG1wC3+ksm1uuc6C0JCZirpgWdFuEuVApVT9
sy4TEyAkMUlUM6VTqbutJeqxSqq1ayyBoef+pfPogKOwoLcm6yR6+FW9Fg0HBmSu8+gGFrvrfFZJ
gE0TwETQXkE+WvtQTXZedcF+fJw/OUASNWyBPqX+nD8gIZAypq7TlNNpD2L4Pk10EnqOPUIER5XM
f3wocciCSeX0/EuygzxKiYq+iq+HwpbjcJyov8vk8xz369JwBf7IAnAsPbj0sD9syWISv1xZ5xcx
goirnYTIOlyUmxYFA0DmTwHBS1W5TldjON6p+g70pnqpGi0/5rNyeqpzSPWhTboONcZu6i09rqGv
zs6lXD5AuZ9erpclXhwgNMsHWFK29pEzLJznK/11bkZr99ERsj8KoO++vuxtQDRXzwt26/sNecHe
AYO2/ubVuHVPnY84hCVWG/RUyCBnCBIQBPtSBnh1/Los5NRP8QaAg7YwEOlEkGA4+xJgJ+imGIjj
aJCJ56l+yqtxqnlt5xa7bB7ZtWwuFQLty2Kr+Ru/bIoLm+39+7EwTG071Rzdv5cVP9daCUxuHkG6
/9L/kr/xUU4SVj8zuk2Swyy58k9iVkghNoUM/KbdkWw+CBae5Ug2gB/HNmMItr4eGSWFBb1H0jVT
oL1XfzcPdBgNWbIwT3LC29LT60I8nU/sC59kgRlzt6Z4LaI0vRnc3q6R5PpilFRveey+6VX2H2lN
8UiJhD7+i4dJ1j5tSguvc8nmVxpn+Rp0fWTHjh3YOs0NnAkuN8t/FBcGDkCU3WImO2jBrBDbFbP/
TpOVsttghXfZ9ALdBxRlJT38UWSWAxrtosUk155Bhh/uUWFC+nUOnyvswjzMe3HGrGve5LmQTIjU
kWTgPxkeybWhf2suyS3RwZb3kEwfuhkrbkvpU/nVu26LyWUhOtca+zjrYGW6DBKtWXX1l2kdiCNH
if5zuuY2gFmQKquOj0Ev/nJB2V+tAWDkgIlOpykl4KFPnv2xmpyp7MDIJgBarv+C3woYhonnpQQK
3vK37lYgIITkwYOQd2W1wfjO0Saa3+M3SQbvAeL0LEa0kmOdOUI3sy2kf889HbUnEvUB0oPrxJkp
j4VoquCv7whNsBB85A4AyOZPkyjA41WAQsDNchTVj9CNr8YZsZzx8mNdXt6LkIRHrOQeXeW4/+Xk
+yfl5ec3cpCQY5oOqwBeNNGvbz95C9kvclkFxVppQv7myVGgySjyUR82pX/LfL/WH3Y6i09+SJwh
sWffeuVr/d9VtDjLlJJcBwTEco4u+cSnkIwXEyHquviOmZ5WWa5Kx70xAFLvi7d7GcRz74sN+Nhw
cPC4jUxzae+Fikj3QpU/ShnHnzRPlUW8dDHW3Acwc2CRjnij4qLzSaJYfRmngc+/L2qTJTAQTp++
jkoi2hNTDc9UxfmjRsD2RBcs/FreOMwX1hUxnKMYz4VoanpOrTFtMV0gRTjPw+VQWCUK3FG0z5ni
NZkHh0gNlN1zPhcy8fzSjduHHJxk24sm+yt92DqfodHbrsqaoiwZtjEPsHBAzpxEnQ8yV0wSmj7z
9/nzF9hF4Bf5eQwtxjcpEpviIv57BlNbD//dCjoeCM/99zEzfSWfg8fBzRbP/qGxHcVHq6nN/KCb
sz7/5abXjgkTlmffCyWYC1jav5KjzTRHxP536iD1PK4BXRxLl4v/viB56OZfuORncaxh6IBylAH/
AbC3wacfndvBQR7EiPTBcjeAiQSY63rMqTI6Hgs5yJMI338w4VO4XPmbfQFW549/j78c59/ECbM2
ekF2svXjIotvkBUgdo9eeeoBJSCwkyC6k9ood+n3+pXtIkkJH2FPcljUHdfCOZm3ywO6715OZiW5
r9kYjuQSPv+wLZDbiTWH+fov9e5VxtTaz5XkddHLRqy9ZHi6N1dWlgLl63YixMIqeZGePPhCsLye
ggsfpbPF4QgZ4RxeFp4se9vSZ8ia436Hs+CB9f4QzYB0rybYHniWCp6TI7aWJbfrYd/oJP/D7rDb
14KoB3rBiHALCDm186PsCQ8YKsiAVqbtHcDebDCfr90UbOtzJX9tC9m/5K8gDvjatsihbgujBuQR
fY4doD4uhD07t1G5Go9/UFckOvqdRinJ+OJxpZz5tnNlfw//Vj9O/+GKTUoItuT1SMDncqPYhL7i
1beCbErHfwmia+3BUdxA5CvydbUIwXpi8AUkm2E9OdlBf91ZCCuhy/IXhhx9FU7TjNTW/OYn+RNp
RULGuf9mB7kxBSKymTTn9/qbRbrBSvTbc/j9arJsnugEl78JR+NtsvbImESl4EX8IyiXhbdofoC9
VKL558tzmCNUDXVJsjfjq1mPL//2fUD2/teZbLV9OXs9GdICeH2bNB5ZIR8Hn+HWfcQKuXbkz5L7
H0lntqQoEoXhJzJCRQRv2XfBXW8MtwIUFQUBffr5sid6pmfpskohyTznP//y83jX9bo6ZafXUhBL
lqCrjIXyC2DndyQWE/Pw+vzeY3fMxOi1FM7CGscoH693ZF4JMsvHh1B5AL7NNvVEPHnsWbxiAFmP
uCt0/uc2M/tMPtCB8eQjgICJTcZUpyud+QIugKxI8C7UlqsJkCpm5R/sKW9WDdnjYz0Ra3IR9v67
9KQvbnOLF53SYgRGhYtjquPC2idQegDhyXoWZrnOd/1Le2HOElMYQLWLee+yX6y5ObjnXX5HJZul
x4Hg4c6uAeHd7vPQ25QYW21vsx6dAS4cgI1M+qBZ7Zd777GVThwm3AHImzzlY0g2GpOkO9ndXwO9
qAjeoL08jUIZJjw/ZoYMIVeMPljeSOdJ6++1J8Z0qIGF+JIhD7QrtsvB6XvgaK2PP/Mbd0f4V9Px
+TFt1rKDtp0ZWKvhChD/AgZezfyzYz95XkZLbg7n5W/2SXjmnxd4dr2hKIKgpjOFAMMH+sfZ85/R
5P6PMfUeL18xD2BM4JYxv38OQxQIF4UtAW7G4bNDgXEYE8IIc5B5IQWoWDI892MgvqfeQLlDbEhB
dwQwWSAH9Yr596IuMgkdxm1gUr1M5mx1fEkLDRx2+g2rlujMVvk9yCohOTq7yZB5dqj0dN6wwNkb
gRwP2bVoCup/uxlRMYtinrvPywuCFbNWeBTqlsZyo27lWeHnwd7px/VaOaKI3bQHZPjmz+YKfg73
6Ive7IH7FwNmvE/aqJlPfNYwEmR6iPZCQT3a8hbZ2F8XTOM8NXkneOqH7Buv2Q+Vf3/FPIqjAXYi
AxuaGV7c6fdQ/itnn/kj4j1E1xnek4e3c91g6RW8gl70Xr+Pd/adTZFqsFYSOXwcK6JZGeIzfNkO
l/3Ld1pHd5eAa+seQ7x1FTt1hwsoo/GTFR+8P3/g8t1yELWXsVsF/ZjrrSokTRkUeBLAqtXbKGuM
jGBuB18rTzA4FPSRSvQEMmnhRnqposEnzt17OPDup8Zj4EJRWqAsOd53zL5GhnoaTstIXVzXdzsN
RosHMlUFjIPHfQ9SBb1fbLlWsa4CDsRJ9Dj+HKaMMAjIvYMnv8dADCceIWYb60y3SrOMOHQjZU3h
XlkVYm+32NUHEtnZvc09XtvUd0Mgj3entafcu+9k8xvBoPytVcZUa3X+GgCBf1113THGtGtz7Pbs
JxbCX8Df+vLYvZPSG0F4b2aP5Oq/zvnpHeUy01Yv+3uQ2TFnFbFrySGVsnvz3s4rVrA6eM+bI28o
7jFbc2T7g3ycChp24tcFSHE7r4dlHfokOvpyDU3fA6p2nraMfU/qVQbuETCfWuOBhaF2tzLOX1iL
fuYgWdpWy8pI3X9bZRNPrEzWeUgmUM6uC2T9EJxrgTcBkdEIzD8RxxJP6jjIHOBci1OCorfRnxAZ
PhdlPSKBzskmeuk1ER77HkPpgiEkjH+TfDAHEH3edzJnVjv422vIUeDjwBKEGAv9tee//Q9MA+pK
2ld7fxjfNRRhm2wuw8Pl9P3ZI/8lKm/4k8kDiBT7XyKcFNyqBc2D0lXy++6XiaD14wvvuxvUHgqh
N8TiNVsMxefnRnPbKV6js+n7zOSY7b9Ll4IYfb3Fz+ix6R+lS3/eYzRpvi58E/0eAwDRfZIwtVC8
15l9aa/3AY8SJXlYpdO6t4BYByWE/8m3PNQZpTvvFuD3kC+5iXSaDXTXmuY+j4jr9Biry08XZSff
CueBDANe7CWos/ZPvXMhSuFTN5PNyZFn8qnf0CpZjyZSgTzul2Y63o6s+rDf7nn6imONSRe8hw6a
poKJz+mzKQ6ctIVidPQ6qdkOtFwxhzhIUp7AfrPVzubzZvTiRKiFkBH5J7/DxYzfmAzdw/H2tuTc
aeH6Xq4A7gfAIQwq4Y0XwgrbhhMTcxgPoGgNI661wakPo4niCTT/u0TKIzRGQ9FdYYznoCPdcAy5
e1QXjgx9hH4JPilt706Gbk4iNX6JiC/62mcJheQvxwRqcBohsOBYgSP0NV+H+oxUyKYFVkCp6wQ3
FIcyLl9d8cqUfJzHLiPQFNiCTGCnkoffsQ9iAO8FLobZTplYZKIcqp2BDzcSD4p93BzHFj0avPzc
yXcIKtkAJHOMAVaGmT+Mf/yt8EUJ6RqMxmPIab/Ctzk0mPebf7/wQGC9Lx+6HVHKJhxAmFQznl//
bXJPNfIjdEjLMK17f/uNtKxD1VKtu/v++27oZcZTOdxvcWYeMX8eHh4xl0phANdaUAklo/N57KaC
sFBED+jOIAq5STGfO70jpSlsJEvQSFoYq5VNqWf9wp5d4cPE+LmeqvF+0bewrnYgUhiy3YtyfRAy
mEh5SHobGXriz6tnMDHMTwKjbUocoIs5eljF0mG8ecy+DJPOzDCQt04/7s/D0t0zM0aBDwNmGsAh
nsVg+j19W6y4p34HzW0Q3FjIv6hn53FPF1qVvit+/NMYmK2rngY243pY/bfk7qCOnYIlfJc4f/tw
+lGMtgSYVMnbEsbnPZBb4X3wDo4nNIqkyOcmAICXbZo5Tys3bO/evRxmc6dLONggfwk+YIFjp464
+uwWPzNzimhgUyD0Ita+1bojWNlEwFrt7BNyaO/KLYc0p47Obq3lOwFwpcCknLWQQmEuQvfgdioQ
Q2A7RapbzwvrnyuxdMTZiyEeXH/B65zBSLVPERke1s1trRfIGRBFqOjEh2CO1rg9faCzael3Nzcf
0xZOF6oCY8ITfrO7ZCFs++GTYTTNqtM7dCap3SK0TQrhwhHsl0xMOJ88tjobOuC0siZ2BiiII6jd
N1P/5+eQydQQ0MQdn+UQd4fFze7H5Wp0fl0wG1kc7+YJkd+BHtj/rUsHpYXVnDJQUqhT6UX0/PRE
Rxnxi3NjDPtIBmZFsNjNVkz6pSmX2TmN8JKD5An0mJq4VwcTm3F1nK321ol+E5cQrBcaWMiv5HUZ
wQjCLNlpZ815DMt1crzGgoKH8SmenAjKceNUnNr9gKTA0+UIY1bqVLs9tu7VMVu0wovEfG8xNl9w
9hzeU/ix0EB5JTNHkQulIsInu8PrDCmYWBu0Y7AZGHUAp+K6DOMLNiH9q+q+nb2DDR5eG5zY8NAy
UCPBBcVza9Gsj+S8YYuDcYwNjVXYvMKGljk4Jxz3D6KAsmk/+bESmavwArw+3M6FHsZgZwzxlBIS
bjKooz0xjx9h2AZdmUYC6/dMv6jayyg1Hk29b1DPs+hKRhhrUvEYmI6tVgC8KHnwVDG+bF2N/nDW
Q2uoHRrG6yQ/mNuBiXuf3WHdjm7WBbc1oUDAh3tMaZNIyRIFGYQ6MxD+NkRkOaPgxTXg3GHB8R3Z
q34mBERPZaizLiEVS8RYAWf6wtgNXxe9tUD0eEPg52JvivKY6FCLn3P6eY3dYdlTCpzeGvLnsnd1
xnMWCJcTVwfhwMBb7yWD1TNA3e2CFHiVXvKwbbFBRt5VGfA5qNo//8YcEMEQ8Ej+BR87TM7ITjUU
+Aao1yzxvNbA5hOdRUfNg+OhnnoQgfFCv1M5iMFXGzDShuz84VqfYvJJTFXr8SA0LFUYZ+FY64V7
92mL0iXOnHrVUnYOEkBGS0pUaxTsLYq6W0LjMxszexLccmZvLPMREzglSXXJuy+oVI3Gvgev6dON
wdX9iV0TA/aNFB7WPMEJysH7C4BcWddQ9yvM5RDdmli7h3jkIXziI/A7hHZzsEhNSikcevA1QBRV
wTM8DQSmb7+M2r8jTBQOsBLWchSWDtshTcx9h0XPfLKmjcYDF44jqfMsyE9CAWOOrBOmVvgKcntD
NEGYocBBEweUjkJS7+YnLhlcgCaonS93Hs4ln78wL8IMFocT7iUAEXs4ERo6XVY4hMaIoJirACLA
OSForjkbCSbqDlXXqZyO8Km941xUCD0dwfGaglwJZMyXqLCFz8rNWQkXwusGUf20cdYfW3IunwXg
hvWd06RcOUnhsicYz9mEpZt9FtepChSzpvLqsZ7XJ6bWU4oU7FqEBxNYjNuqVN+A+iSOksg2nFJq
8v9pr72xxrg3qbjL36A+0H5N4UojxLmABAfcKTPH+GzCDn/DgBGw9b6p3If53MqHF4vv6Sk+rYq+
d74W/Fpdme2wQgoKh0sZMqbYPLfDYBTEE/qJPslvP1uNYSyH41iimOBBsm/QlWwG7uFnI/OMyxSZ
w6CddjBbBftz4NQmfBW/5QEdB601id7wFCbisUOLSorGaWil7t3FWWrGBJugQn+/yZi7iHqOzYY+
+diB3yzZX3fXCAW9+bX6QbTnhFZPd9bw0yU0xVPgm6pxCwF4kdaE2lEzUL/fvi9LokTF/Egq4CNP
grenOhmc8FjlLA9/y9tJ2A+nf/9MroHaiNfBjhFCkV3brb+fESNwg7l7lM9C/yiZtBuVMGHS0zOg
PEk6q5Jt1CmYNh/BBLKQmPC4pMFpF4MDH6eheqiMJhoGb0qEkiCT9/Ij6A600Rch4qekjoHMxUiT
X8L8aMmNZZ5mD4Af4K7eQfLtOzjEUIvghV3vhix02tYV71U8twBQMOrGL4dR4mtzk2b9UowjxKnN
XAxvo7dTQv1z6/V+C+JN+b8ozyAbaHRT5Irv9ce4B7fz769cvRbZajSt3G+MLnNGiN8W7Oe+UQMl
egE8v1fj4JeMXKAthlavpDejT+UZYd1SpI2tG06BN0+NK4QXeExN0/g7vS/7ruJN7O+5OCJZhUiv
+PTmuS2zcDO46hQBPPI35H7qdp2bjTcxW0PVgFEp8djnbaaT0QRkY/U4DEGXMPtAUwSVBRAvYygo
3KZf0RfRJrQ4FxjYjNkFvYxNqRe2WNtIFCovuzwe9+5E/0AgTyk+gGmeC2ERlTmCq/OafmFThpSV
ffzEnBeki16wR2iMsRbVFuK2qylB1cBnIWibxUdaD27JDaUL/HoMWJ9GR++DMfKocR7veQEczWn0
wyvDAXv5YBCKvV9ujWvjPrRqSAd4no5cWQ75z33qPbEIuU7T1E3b8AtVFTEPCSPTJ9F+73k3B1Xm
vx8W+4hRLPqr6oCOSZ+EN+o3Hlm4GoJ//vSE7emLfQ5nq0uBBLX2y+n3wnymYuLEyXuLf0Ozx7QU
aH7HKKeM0yUNbBH3ccJu3fJt3y6MG3ugCT+n/jn8+7CwHoPwDacBVo1sPn6m9DCHLMX4RbuNw21q
1H8tqBR1M1jyHyg2D8UT6xxy3jbMsBrYcD+9gS0BwQFKyNt4/42x9CV9lCBfFN+t/R0HzSh8SG6q
BJO3v6+mA8l9YrgJAQa/Uwbf16j4BrfWuQ2twRDydqYV1byRljTaLbKrzHlU61dvJdV+9tzk6Hrw
osdmkAhEwpBIqES/X2PT1EeqC4S8ELEpnaUEiHA3w8MnKdeARq/kFoUAIdf4t6bCYVDEbJyGDA6W
EIdXqzdFGegGUUzoqQjCfNnqWQHE5EZ1azF6yzHzvXm0Hv5nV0jmA3oGJuuIY+FNsqgO7U8Yq1M5
PmIc/VZZTKm87NawpEHzEL9yK3Md7y0B9q2aLTCeNnlBrU7/oBxhH7hqEKunIs9BKNhVCt1KmH1h
0Ii+n4TrU724zwaOAjoY0kcyZxuu+F6TzX2W4jCr6grWWIiVqHAzo/qRdwhjtkeID1wFWJJktWTh
CDpPidAN8QzIHTw5mmBJ2OCSzQCDfMBZuav+fqf9yHoL2wNk2BjOCDb5D07lulhOtuo8VQ4f6+0N
GtNTrYcJJjgfv73tCKsrIpNq6n6GQSTo2epSonbJsHrnbIXZLhCALBdqfNAnJnLyRsWaC24hB/VE
TCGZIeQr3HcImB4v4ahyU6N83TJcnufwLPpasxMud4vWw7lbjh+bBpTwi2/0ddEFGXlpZwAK8Mbn
7jnDIA37Rq7WzVFZsrS9solXAXGdfTIOeRU8iYEkrEyxjUGyOWqhuGrSiQSZzx9zr+ffj7OYMQ+U
PKRNjK8afTwbzwZbeEou0w9MUwR9mlRhbTR7bFhJ77MYyYcvnmsqmFkzZYDx5Z5XxhOXU7SLQOCm
SpQPxgTwLmkmB2Kuo2A3UljXDB8HaTqZwggkUkdHwAY5gyMDIXkfJUon6ExIqYmE1asD45riDFKA
GgIhxBjoFe0X/kAQfJl4zongJWZxd2eOcfyo2hWkGR4kaAmFLSbGDCqQ0YCBQOV8zYWZBDb6mb75
e5MOAU8noOjDmrdYFFC/slDC3KBCEeNBIgFO7sGl+S0QdyPszS0MNiwUAtP7H6vnO+Pog9v28TDJ
If9VlSC8csJCT6UNLebH10o0HD2INBJMJvCFOabt63xFlOK2YyCjQ2+bv8ArKVf3983DxFtolUWM
Vxns9rlQUGm+hNONFcphmEKttoJ9pz8DIm21vtUL6Y717ADk9zW+G1nW+KsScbVW5ly9cqlsK0ZV
3GfcpRitToSjLfciHYsrKbLpGCb/YVoblUuAuMn5awtj4RIpvQLcc0OF87ay8HrhdG/XoCvaiBbr
A1HLS970FIIQxBqbPkzoPXDIMnwxsWTRhxrE17V8rry+g3EOtL02QbaMeinquYKIIwz48ESKMPhZ
jiL4Ges3gB51JNQjHp8beVUMeFkCwFkQAhB0kuoa8Ali/KuS8WwIKWiPjrvCCoSdFpJCmM4fy+Gx
CJOPA/6HCG+kgwTgkbo5s8GajwQnIVYXe/Ss3DBJhAbm7eMuGcwePL8D7LRvNuUNZFHBEhJUrJpG
chwL70cJSiSG27C2Hu5ZNWndFyRbGkK69/alGYIEFlEF/akAVQCitr7cNfxXcdi9zShlKITvCQ9L
bh7ZX/hGwmyGZF9bBkNyr17rcGPzOUlluN4yUE1QVPLPdifgB8agCMqE4SeUSyG/rnwkHFgvf0Lk
ga5gM3cumk86Zzn4XggkAgjDL38tH5klGjIyCH2P4caTAgddExQatNIO4hpzTPOaEqP1gKpFGYgl
SgEyMsDaArSV+T/8VQBygu8vagyvAyAL5+rgBVNowY5l7Mm3EP6eFcaOZKNYko5tmLHGARoCDpC+
P4rzAAR0TqAvOwG0Lh4KGBAxmZTizni0IiYaX2avBuCLj06OBmhkCDBqzJpdveIfPV4X9QPYMZFK
r821nGj3qwHMl+JaY6EComIiLQSWVOfiJ++/uSnxHqvE3jTFFCFHtcbe6deIpO/U+fCK8BYhYxVK
MAG2pljkdYDdgS24Rl8Y4bAV2CBGNp2/1gPFEfEarQ6rGU7ciMxIcdRCqMWMA/z137bFGcP5JVkG
HvIGZEiNzR2VbS3CKEcmWxSAcD7DGpe2ES90mLEkm7JvCCMYUA42PBz7cBbB4R5OGO+Sq0o7rwOk
0Ws3HnLvmvuzB3AcaSdOOjpMGm22xxHemmyl+N1MuJlk+YGpfEA6qPFgwoifCAAP5Fhwko8R0wGf
+HR/CCrJ8ZsCFWKfKcEAJ1DtSat017e5zrvkzBfhIUKniJMOZTdkKSS1XAezQyQNAWCFtM7GGxDa
6jsQRPY70lrsW/WMwxC7FJGIM+YSFwIZoJ5TbSwCQSGRfTNdkZJh36nvu98g7rhNY6uP82JGKp8Y
mqeJUjktu7ClDCQDgcYY40//MwhVTkiZg0l6LRgZXntIdezBx4bF8MNscGjgdXWrrAeBigcONbY4
BWJ7A6e784vndM9j9DWVyhw1S8yhoHaj7iXziNyLL5FKQn0Am5oPEP7i667YZQxSea5ApMIJim7y
wjCgHvqvdTX9oN1P51hoU9JUcLEnRPql8/u0xfeoXSvb3gLi9JXXX8rlfc72dKTomyn4+0qLSVxe
PkdckMSugjv7nvH+Q+9tHxdyeult508kGdS/LKinPwmy5STGxxHHHYj673B8/KIZM9vjYFlD20ww
Zo+lxZNoKo1D7nNsj9jZVX+jpKEy3IcSyUAkjLpEnwWoNFfD3ccHVOKN1OzqeDKS8jIbOTIOIheW
NgkF7nvRUDHSTnUtazNbkn27nhgFLN4nfEzh8gINmkFUkRSX17yJXhY8Mp8zkLxywQTFDwaKPXIV
GLN9Y+iPnDIRJ8SLE7FGiVFiMQ9jI3qKv483+OPKgogoq12nMKULwmmRWs4qH4MB6Ks0IhBVm7AO
62WOdZjgGWOrozPVSR4JuU/sfwPgkCSl0SQPCW3BQ58PSVkvyMhwzkPTgAWOPgUeGXiGeJtdmM/H
/oTdG5MjTvinmKl5Y7+Htir5zqup0L4IFQy/2Pvm7I67obNnVoUaP8DHZzs0ycnigKtDsvhgimdJ
369tXoLMpnR7cAyhJFg3wjsHSH2/bBHiUYLNyYLq8/Bn5OHiaUZwEOktyGJ4JegShjVzKD4oa5ld
spnQrzCpE36vBB8GI52EF6xqagvbCa/bQNwkBapn7oHMfrM9PQB+FqQMs04AoHNv6B6zoL+DZZ8M
2fphVJAD2mLX+5wNV+2qRSJ8wkGIS4bLzjGPSHWYX2PovG6z7kUI2OCaYz8KW1q4EBRrBcVwX8cO
geEkuUvgvWtGXpw3nKLoDJBVC/4vjlovDAYoRYEjgcjM1AZXnKraw6fPZMPPiYGCBTHvAQjkrphf
gFcieqF3ZyteCnvzMm5nL0YDMVa17NMfSxRiwkea7plGl8vkPhPMXABAYQ1r6gL/j3iYgO6S58T8
T3XLY7vNKPfPT49trqWXblGBV0y80gtvmeQDnNNxJkrtyYzzyRjocqhEFr7dx9dusO5g/noSGfW3
GdLNqQq3nzHA0iCQMEIzhdU2+h9c0F94/z/NG3AY5y7ciQ9JDC9EOjXncwE3XWSulC6ONzCMKijK
GHpRmIxmA6AB9LAX5LG2UFBgD4ONgczugiADWvoYtPCFXSrojlik6GeG7OUwEtg+OaDpNKHtooFH
x/ygNx4CcqXJnUAvnLPYht+gwawFSEOQqNwlBpkBiAC4H9FNdC8qF7qcgygD3dac2tmUL9wiajmi
qOS8wTN/KYWUAGp833E0MHVfkiu3lcENB5iiM2BwaDcF5nGjfKp4U9xWdNSlWzkwWYTympJE2Mxm
cecKRXp5lOaZK1ETpE6DrwC+dtQ2A+yZ3nGO07qYVaE6J4qBfYhwlS/2v8jsZ8q2o+gSlHJUXycI
1pg4cV8AprCceEyfYg7QckxgDWfB3JgxqAy7jbDib0DZ1C0hjBgYMS3lfeX+OGT+IuI5OLRTtB64
j8bi64ojfOC4nDcAQtPMALEEghA2ExAvPSYCsKFRNHAiY5TpqDjrFHNRvEDa5bRjlowDTbR3IF2a
1/gZpbMWq546gD02Y93MAKrAwxk7UQCA8+LehFflAeo/6RZZ8MOvu5jiAKZ1Hkc9hzcJQGZ55HTD
Fk2wuZZ4lxjTI3gZUOyVtZ9G8ORnmH/PBf0Bzysq5ZH54yzK2NjYgWFBP4E8GYEi9keu537xXM+T
N+qhL/MvdXvb4Vdpyz7cA7ZF/K51YbCPMMr+p49j2jGxvusCNcWP+pdh4jxbdH5LrTkm90L5UL/W
0x3auX+1Tc+HF4wwDXmIWL+ourqw5w+mfFyigjAeg7z3XT2RFtxnOWwd7PpsDBcWfA6salJzuC2M
WYYlf3csfYhc2JO9UGiwCnB0wITOAmHhMcCVnEeEECPjRz5MFRbzDwaDKEZxM5hg7YyRLExhcdJR
zRgMKcJedCNGFxZn8E/pRBYB7o3Tfng1RCwSVjzLm5eB3tZYDWfAxrDU5xDHBkdg/3nbCc5XRzBw
A/ZOQhJkNLZ9nFeL4PUnjGornzSVM9RhIl5E//dEcoT0l0I9Czn/Ui0/Plk26JPQz5B8TonY8e57
GpZXpKjwzpAwCGvZwlRi0f3SCZnXkEG3JblCo4SFtv5dA1M4eFRRPVG/MwRnfsiywxYLnRFInFng
XoEbO2AN5z6ik9aDpIX20RCmEE9KfXSpFtR7Mbf6d0bwqX9a7cMoKhng3NBPYO5PvQhSqaPYtBQM
HQQ0B/cM44ecpx0Dq2jMmBhxE+B+x2wD3gq+fi9YUbcEUTIzmg9iLTFEJh8IpHTIFDwPRkxFRf/W
8KHprRCIpoFMpkaGP8nVUtimxD/FUkfAxcwLqBGiAKgCALuYQYkwY8nmXbqV0TKdWje+XevoGcWM
jR5UjD+EXQWmDIzZMJQ1CiQ9NZSZGli0tZRlzs63xX5JFNKQR97OQ3tgG8i0kA/Z0480PNT2ZOJy
ADPxim/Bx6LIdkBG/InOR+G51CmrcZvAIcphoEWyxT7IWVtj4+EcmIni5PIjRomr6eDyAqEABgkD
ojxs9AvTJA+NID9LzHX38SSi23Fht+LviDMJz3uB8YvQrwntRY++6WNzJ/kT5kQMxQgeYqO78W4L
GgS4Jpxt7B7cLMGbx1CFbUq4B0L1ZscvGbmp+BddjQ37l8H8CMA0FVNqH7cNtiBIsMwy36xh9hQY
aAMeHTRU+MS8Mb8kCWDDxrx6wwNC1k0z2/GxKUzIHKH4wb1TKEFJkcNBHFIufw8Je0yNd5h5qKtC
H3CZsfePwxzHFo8DKxwvsumHk5dBPp4rPVPmFycF2wsELgbkCsc3pBOmSbQtIlzXJp6DoRnYBxss
HRyBcrQPnEC8rMKchZ0Pjg/eDwIanscN7h+diM8i6SBlWMYS8tF8WwrKqKvHVMLArmaZrWuzZzdw
r4bT/fwW9Odp8PMge0neft5n1eZub1W5sOpfSIRlveddDyDFdD7bCm3zRQFYafXx9sOuBYEAW6in
K8Pz6Dl5a04YqOHqsMjL2b1LevvFA5yW0n5iDVtTya1v4X8657t8qN5Tno+78DqcvVDQYvs3ZbMZ
X/IOVrwHTx+iAp0r2h1FS4V7uvlCD0SOKhM9C+iV/70HyyogiBD6B8XRutFaPYwUFjuzpa/xwIwG
zQ7KOTWUgucMenF3IqQNP59mAQl4TkzmCXv/QDpiIhbB0wYkVtatgFZzcJnWvinWj2Fnrt+569Sv
QPYIt1TBVc0xUWY0B/c7B5nDouPJSLOE9fj8afuxhhgFMBJceLLXWtQ0FNlDtKOYigPa7YGecwMW
+x1v+Zm0abE1gIka8ZuMPwBQviT48iUV8td9Z8frffltAhjc9Ws6Qs82EmYh1eJd8RGNrPHe+d0q
8I9rOhHb0kFrhU2IWGDifn685Sd+T+mmX6wnWOfhGFRGd1io8nNao7/+nagCONCZNoBBiQS1DsEi
MDJbHqXpV7uvgGWo/kUKCP2eBjZKbSbyN1r8/UEWKB++GDa33nH24KUf/j/4Jq7EHwefWsIknQ/y
vwop/hcPLJG0JnoDZes8dkzdUM0z72VgpAtXdRK1whRxr+I9bInM16eX0WSKWFLcngzMiqUYvkuE
qzJGXUAqLpJEwNwNCdJIZ4ugsJdIeeMMw1j09XOOOb7lg6w/oWLEvAkuRYuVf37oNt1Unk4QxNKr
MgZYUgjQx5BQtauSp2xQ0xzl6OlCIUScjzsvc4DzIPm44w3dJpPTD1agECB8tGcOauD4xZFIvRIV
Ub1qgOopBpYdQUHwlN1yVa6G7oDgBsgt4Pc4UFzgszK8ne+nOYZmuE8wV5OMyZpwYetCVspqkow2
z8UzvrvogyxcVNm+oQsIUrTZzHNoUg+CV9JLDc8xYzTD1jlejZPs2DIu5Y8ZyDKyd2CogXw5KqVt
ZYGMk5O9JG7Ezn38hZiOM8NyQMuvFk5npLwDfoBOa90aFYD+I4COU8WtHSokal3gbOxXa4JVxawc
zEnvwwqpkQWrWkN7pdglP/eKs2JUMi8GrbYbMk0oEOM8megMuDB89GQUbzWsSJLmw9cSzrK75kJA
ziXXnjRgGCAwwlIPLwdBV9CG2+sU9x/3ZeB7dPlS9qd8XUmuIp64Ciojzu4f0TmVjQCDYZ+8RkAk
uEYwcyvrg4sVqVzr4Q2OXDavYLjgwGJNFlfAUAoenekj4s0XzexNg27FdQCpwllNWwmnCK66ODAE
XgOXZt2tVVhw8LX5Gr4R5S6g4BJoAFIB/QaDV049jFKAFkUJO9Ef0//xssxaw7g2tidiDefY9OKr
xl1kNvrFnTPm0YuoAfnWBb3I00A3DnZ7iDm46C1UwbBa3mBW3XTZPuFNgwazdMYcPOQ78JlrT4xS
4Xk45ewFjYUoak426B+VO8FfYpJIHgyHYODx7hHp0wepxoS2ESmwJpuMY8Bi8TA0+nHfTQMgdC36
2ZA/7Z7OuDJ+chl/bLXGJargDVabx2oIy+Y6E2SYimwfSEjHhb1YpFyZ9XoJ4s26yvVyls0+Uygo
1uTSujB6uLk3a7Su7Xvc7e5oCHHamF8TOOHurdEUWMt77YMu7asDaVabcnU9QCi9gd6dmEGOBtpz
gy6NDa0HJK1Xp16+HktY8DydvJapY+n8IWvsg4b3yvSLYh1+GBf1Z4IRuimDxDbZT1YTHNSav1vq
ysJt7oMvgKAwQIykCw+JCuE0HgSP80BkxlEGYWVnX1cjQRWZdtqRXBEbgaR5nCk610pIWctoaHX8
jaXKvyxA7IlLuKE0K0bA7TPW3D99eze2jb6GBMRKpbQE4BWkagkFTac/b4Yi2z+AhI6jp0VaprYg
LY6UW9DpB2+7uOK/du+cF7JalngTY/lTqJ7amnlhDsvZnoWnhjfG6rkzwlsHDn4o9ThAzZQCkKPd
/xZCXtYj0xsD+5f1IZDopg8g6XT0ke/cnBTTq3r51e61FXJKyekX9o92au+2d4/DpwSSwI6RcxWb
AAhHqj9o7H4JxJHZClvMqDdXr9B/y7/stb0SblqATYxW+9fqV07vMDF68Q9OebF7lNsxgLKw073D
diEgD59CduVeLGWH8rX4lFEuJYPavlEdIU8ZUa0bd1K+QU6w1cURAlYJ40GgYRocAk0mONwgaAM1
I/CA9CAeCtoGajPrgXhcIQkQT1h3QjIrECpJeyqeHA6+XtMEB2ATxAIjDSnuQayFf4nTwgAACksD
o0XFjpGKKeTnX9TXnH9hUoTcGF/YsBcJKnjAThTb4mzsMzQo7SKB+qH1YtYy5ielnWkRJDhaSbxO
/pnOiC91ciO5G+CFfW1pQiG7MhBieoLXRsWBusnwA6HQFD0eHmva+QuD1/POKaXmipwYw4GjoC8T
me8IosCB/NCjq+7/YbgivoBh2t+bdiCKojO+YhzHsrb6C/bmZpXU+p/P4GeerMhKwzODP/QV7c/D
kZCPW9gJGDyAIZz3f+WAePG5Iuzrj3kg+yOhYGsumvfHN8Klg4vIlaLnrY3kb22vg3/MGP2+jljZ
9pgnZhvIeEqk+pjzvlk+mD3aLXOkhNaYJwBVO+NOIpT5JYqGMU42e5NrStPCR8lsZykE+yrGB1/u
FAxujAfEOzljQUXbwlhOzLTPIviz1ZKeRZ8nJup//ldfORCX6Zk0yoGPtlMYE+DHIxsSJT/liphN
0SvKGjgTe4B2RtdFQbNKvliwM8vh3/kelJXo2u4cBUbKO12pOo29bPzhUkLVcRZHCRCDPp3wQ1W+
9m/JteWirwr9fBPq8bfxd15Nw9VHW55LYwHQxktginMtD3NJw+p2xRvH7oOGsGMaRJPKtxFfpGgL
EWYPjkNirgBoZF63YUbPn+BCovmsCR5U/ugRrIaaN5+PNVtmFXJtxOIDpeXC4W7AC1HJgABwM7nW
KyK5tN1HX5HSB9X3hy0IWXj8wM0upx7hvmvTaaodwQhDOJ3MEmfiRPtYTC+IOjRx1jJSgExMUP51
WeL7bsSr+jTcm6k4RhDcaDNORN7bx+R7QXOim+60KYY3OIYejyPa2FT8p0CpmTgPIbiJDu+Es82M
HvGnbajnaGnQ5jfahVfCCgRGDKdoQNjjFRupOCMZZmmgsMJSEkmejZsN4xxIk7yKQf2/OyMsjXBt
iagQOMq+kEwpTObzWo+2p+2M+oRViJ2ufuFFlA9BY5q1xs8XF2SixXFtDhi+DS05IXguwJR3JXGY
5q6KVyz58kwkEBDWaCpgSgFAylyuyw/n/xGex7w/8Bd4NhbOiHzlzyb0j2MZMSfXkCBAsD4aTCQE
MOKtkioDOSTml73wFlaQ6qmHtSrExRX0j1wJplHTBUXEy3ibSGD4QFju0NHy07XFEZtg0fPSA3O2
U21xdY4L3Cjxa4Akbr1APVGm8XPFiTbG2FGUQx03CsNNsEAGJkwMSWzFH1aEpOBw6lXLjIZWMiAt
oREgywyZA18FqzMNSayjtLyHWCa4wuG5Rap8Gh6uJ04vWrJhh0ndu0RECBlGuPW5kI5j2h385Ye8
9YDc6uaMQ9lb0GFwYmsaIXyenF5/zz+iI3HKhEeKpwxsGOa8XD2X9BX0Ev+m5MmHYQQp7UyTh4kC
nCy8k4Qzz8QFYgLt07+r3hzYFRxKpH/hPLwY8szRofNQjwBlsy02uFEVPeJ7hJ6aaF1WL8sVENzD
uXRBQrjFc4J5IQAjvmRG6qf+3tsDEmQxBgKPhaLRdv9w1cFbGXthrC2Y5vUZvNwjnHY9bLpu2hGo
CB/tMX6gMkBSZcW1v8f7tu8Cq8L+hVnMF0A+o1pHhWN8rBNTaR4W6HdTKemSNICEJzQmGEiyoaLc
AabZwiRlbxWYfrbK3doTtqFU2DAaRzDt3mx3EPFTnS4QEjN1OVB5GRS1nhb2lRDuwlfx8EkNdWzl
5E/cA3lCyMc34nzv5vu//iFjoBggQqzj9wTHfSlokTr+EWbb02pXdNAVQ0Xj97M6no7/aDqzLUWx
KIh+kWs5i6+gKIiCikj64nLEeR7Qr+8d2NVWZndXVSpc7j1jnIgspU1ISPk7rfPW2p8at6U9qdIu
gcLj0S5DJ8gQ6auVg7OCCvPFRIBic/B21Cnpc94dmOu++V5y6RQPLv3N8qb7QcmdcKDQrRNfuqdb
v3imqVCLSTf2DiKYj5JHd/NBZx9OU3A9rHlOiJ77vk0wyGOn5thnMzR2kN4K3pBixiiddw3Utt9N
WBibSNeToOG37x7Rw4ZYfrlx60oDT7SvEA6FrwqOOMjTjp1pL9/ZkiemyCl92if2E6gp+o6gN8a4
4NFuNaWu6UPD3wKwgEwwndLR20ptAw2NLzV1WJWhTDcCmjNjAvrWdMDbk0jnvAJsuiUmza5NdGnd
kl+EGGfX3SJcQtZ9CRNY1WANIqehfn/A2l46tTYiLJxfGCVobjMtHl8oEGKlKQjdG1ePsiD9r9ea
4BltQ5DlhKekS9/G3MBsbHr0R2BBszUacid1QG4S4UzNFFBgJfG/kp2N6Jc4j6jSKgPPpioLGvHr
nYBW1doFinol9xI9z+Zsz+xPqYfmdWtq73oMITrF4MYuZbyI8tMImrIRfOK03uoonAKb4f0fUEPA
oaUs70sJOZF/oVFfRVwSYW54bJYpuiFofjVKcyiqV1vwztRIQfC2HuvaqNYsdT8BvI4YSdIWPpjC
HiICGGJMGjNSGDS3xGVDEN2Eo4D7TxnjKXHRYP/B6+uWjq3gRUH32xwDo6KtQKmktXhz67KDkEST
NWyhiekxxEviwM/jLUWDTXqqKm5rtqflliAQAprZYiXRXcfyV/8MDOwlg1OTWIGomJI2blGbPXa5
exQbYXZsfpoVBqpI/gH1iKeNFaG3xRMAvZ+QEqaowRY6U8qdLBKwTsMpDMCb4GqPDsle1jiFjhu3
g9ekcUTvnu2OYgFrgUowHTJqjAVUVhBWot6fA+jAkUWmFUL/J1Iuc0Ak2HfVvKWUiB8nMlhu+nGp
PWdGDWHEIu+XDEDO4ERw8KCWJFq6wQLBGYgII1aR0i/tHSiCJOJ+IWAtW8G9Qbnb2jNCC+RlVrSZ
pH/aL6vEGAbniWYzjQNmSXDUdNdqXeG0at1yOA23wGEgdleGBf/0/EY55DTLN/ZUVgD0LvGti+Lb
KlG0nTI+29xRR6y2ZNjqzfsXiKuDu3nkGau1N1dSoxapTbVkG0Zjk5t/ar3N03l9O5ck2O66BggL
hOuNwaUYnEVVd18aCFVhoa69+nf8uv7VYHBFIYbiHQMxOf9+i56sugGatwWA0ki66KXm2MeFRuXa
mM6+wypIgBwp+IMxyS399ZJ796DVcCpQaOUh0ZOqXwSfHgCRnU9L80+MTIh0O8j2NQ3EMLANQFBe
0D1S6gJEWKG/B0t0s9ojbrERjjg2aWZ67CKqeoxNlK3BljII/QPwlszsUgT/rLdNkMtJQFWmaho+
RsG80jjwkvDooZ/lf4I6mLS3ZcCwgkZ5gNMDgvdmgChBH/sM9gjKf4o88B60aHnTgLfK/sd+AsEa
HEd39HEPTgENWAAyx/aFSQ/oXZkOwdWW3MPBqxntYsGhivmkpJDMr8cx9M7pvd/dJvaHkRnolR72
tg6iuwks9WG0q3f7aDT4jx0jyJtGWm8V6q3noX0qe1Qmr8UWElKnp1uj1UjvDps3HeVrncsNMUA3
f+mBeJnu22jSGxW7ZuDN3PNxWKT9dXBzVRrKUHyB/ab6Cmp87+2eLqCYzZ0qqLW79e8MhsKNjfgt
o3zM09C6PHUg0TjAo8FmB//DNBWjK2ODOAgZLY7AgzGa6bDSP4fH4EF2R7vE3rYKTXV00m5llRTM
5/jh0dXqwVIJXflj9ICswcm71fUlJNscTseHFg030DBoQKJ9U6FSClBvDC9QT6Q9vXtQHb8BvVQR
ELA3ow+IhLRRgv4OPFHvzlx8Lc4tLmEFwXvm2mmMpIAkWNhtZ9nf/V2WNDK7z9V5lAfGdZ5ApMTw
G2HdC4lchcEE5zQU6SioC4IiOLW1OiDFqbkQtk8TMbRt/DrhTSG+dl6LXSvfzsEdg3pXtQlCkA39
QurqDdcf2VNwhDYM3qUWDRHGj6CyyJAAqBRjPg5cXikowZxWtS8Ax8CuutBOEaEB70LHaWNTaCMT
2dNol8YC4+72DDI5ZxdiZbxb6wOcays2QGf4dKvdG+0HqphT00OxyoNXnXbss/OgDH3Gg4KJBOsN
3av7IVumRuxMe4b1oo07peOyBZkBtRzoEIjllhXv4MN2MiUwBpsHLxYmsHvnQjinnRwrfYxQhKRT
Rae7RNZ28qCUaNXtOuO7ksbd/KWSPrsPkg5laOQo1IIqUyMrYb9oPbXOnJfZi4FVtrN0jyGc/Npl
OPkRyhvS7a3hRsWCv0Gb9+aDFoYRllYRICsbXt7ZxRFl17P1KIh8O2luhvj3pYGUTUc9aLSarBfd
JzoaTVh5GgeqES9GqueojrVBGzc+Yk5FMKVCrgMpRJVuEIPK7cuqQhbmVZ0N5Nul7jbcDOn3e3u0
pTaLhEnhz+o+eVOPovGF8vTGDi5kPkcCjPpAFccpPZ63BV3PmZJukGc0D544Yluof0k0SA1C8Fe9
UxMaxuGJDsvLefYp7hM90wFu7/1N8/r3Gb5J/j/9lwdhV4OIm9IuWIshBboWKlxMzk0HxTxFz43L
bIb76Yi59EJl2S2uEYcG2JVGm8HHKawvfUbanDyHuCGUBD1xCx0N1u8NjjVpaIb30Mwt0DupW9Ao
dgvwkzBhU3IIod6t3ABJSZ9Qs8dE+rZX8I59rH3PcB90gtLw5qfza/vxVxhPl8wbc/Rpkt5HpHiM
JtUGuVZ+XKFkvLPueFGNezRr491f3n0Kg4bgH5FMq/QHE/EDJWCSbgYgj8ygm3fKM3EZjnHpDx3d
mjoNBR8oGZuW8g70mkzqDZjYBn2juS2ogiAZsCpB3T8EzwiiHDhlQJpS+yd5EFixgsZNrgftWH5Y
DY/MIoCzAQ71Xm8CzZlunHzvjlAGvMqmMShAI7Us0YipkcXHhfg8yMXYji/hNhLXKFPSRKj+3SPg
7xcgTMWInQ8q7OtcEMIGcQVkBjIhYAsiFykCkPbfaE6VJ9eOxr8Kd/M9rM7vTDkBQ9ksr1HNh/gA
wcmJ4RZXnxnYd7YTeiLMVpTs9whsVW1QGO+g5QDCuH4yQ/yYM2yBMShPDB7HKcwt0nE6L1O5IHS7
TqAz4CeLq/eELQWoDsUut7yuAH0ebce78OuD2udegClAHkFvCilUOKSotxGh0ys6PhBhhOkkZ1aW
+zk/VqZEBEso9NZvt7I4Ds59dpN9CG5/9AI7tcGNpzm6xc+o+GHvHIZFmic8IVfHclJjXWt+Ccda
gqsxJXDfuAn6xwDE7K8PQ5Z78wse89xdkDAROtVtnl8t5hDmZ3d1H+liRTD/sLMdgM8fzCdNerQp
DOeNxNt78gqAF/YPfdpiMEVC/3b6u/Zo0WU+n/ZkiTxTbNKVP1DifqE9/473fTAVp9Gpi9Zw7+Xk
Z8D/3KvNkWOYGKMeIs8Od2id0meCmswhqJL6INJwBW6E2hqaPW8mGGkmEf2daVYLWo3cqQMpPZBo
qAKCK8l4sZ8uoDaJagupICIphWl9k4Q/Rrt+mYfcAREfwgc1qnRqc6glxhcmsSiB25flFPQovKJd
jl8baClctXsfsh4ISz5daXFEm0mxt/c/CAQe26BlRcIHJ0QfVSo0EsawG3TOo2rANgSNgDhVv+IR
Va9IgrwFh9rdYwPvwDEglLEhYfyO0Rz5u66ecPfyBPwrtQAoVckDcwyRXZbvqIZwTELsdGS65sos
6MvmnL6cM1sYjiqyMgOPgkOuA/Lb0SpmmGq880/DOnq5Fb8QgFnbErLVBtAUrC6ivt9DLYO5vAwr
vcd4zxhekUZ50gfFDasgnCx0ZIphsFHA7TIvREZMiLJdi2/3DhHsBjNQdMuMgqopWR6QAwIURZ/a
eY9zGQNv0tg3CoGO9Ztt8RnUw2ILFB51EMTWN8xqHkisUEDWPdPagfHF/9LBOzI8XxgfcZQ32+jt
3BpIJMoslECBeDaNgcFHwR1Ekw7hb28TPmewElBeA7Z+tAYqqlGaI7uYtk+dSye/AANPliVVkEuz
xu/j0B06CPQHH+3rKh0jB7BhKIkzRzV+9XKrHhJgS6BuPcwYDKZvKvkbb9/7RCKaLDeSkUHmBGXX
blh10vZcgdSG3AJ9PyjNqfZ2iz3AQi1mioZ17z6uEVcBbcNz35tMMjFZVKGeNbx/TPGx6h4A9QCz
qIRGD8DPd8jAE9MppT8GfC7h2a3DLEL6ab9CHl/7sCx16gCriOi6NTB/cDTBhgCYBbBpyE0g4QSN
BtO/XbVzB4xFuvnFpV10wExQH3v3sGF1fUT30Kp7ySA3fCynUYlGdoGfKjpJWHLhOGwxdQbDAwIU
5MekNEVao0g53ewvg07jnJe+zes8FzyBPSUPvEidc3sjMqjQcka8BRn1mJYdXhMQ+eLkHHHYAJsA
Z1IaJMPPOwBFnCe5acVNAuCNwJ4ew5TJ4SccoAj6QTRzBkKFJL21o+51HORHT07ZPlGNFEQ10Qkw
QVgSffgaL51T+0ULg1S48+2R0SKAdJ6BxHSO4/38u6zD49eBDvnakWQ8OQsTweF1yQTGMWfd+rce
VIx4XNxhrn0dTwe3EbMPl1Ey/LicKupjt4B5ll6uBzZlvkod5m++i3qYW17blKMjQK82WVdK4DC7
hdA5M5fHd3ReEdqB24RE6IzoESwfTKwAl0JBrd7bUdVJxo8/HM/XvADShUD5vgYUxOG8ovd3CAkx
q/13+9FPhsj2vhsol3xLJsiEy/Lc33ulfjl4Qg1dhtTi3INvdF4GDPzufSFGwxcziDmCh2j8miMD
tU56yMtCigruLTEBnk/zgDLM15v7OPfA8SxKi+3gjX4njjKoxDfv5jNoMVYKt+bUiy1E0yZI1/eA
YDhwklmg7EUxveV4sRFwUt+nyXzc1+FEDWuL2pjYaQwiKTgsy+uC9x7cgjKA8j98EhSd409Qrlj1
UT6eDoETUFYsgDPaNUKx/Vf8582kptrG6zxgURIhZxoCJuBAfswXzGaUwGf1uBgxg0YNBhLAHO6R
gRoHOrOAJSosmB180zudlFfM6gOCxSxv5lWuN6i1Uve9mHrP+OmkqZWnAKNmMwQ+/QLkEEB8GzAt
ewbVITZ+GRCT4RTXpPoUQ+iXiY8p14evNN4QoXkHNEBOTHGVl9+OiF4IdCbHVTlOo7xK0J0prZ/B
26n005oJEGc3fEVXp7amRXiISrSmC33Df0OE16x2Xl0IEqziMDfjYEPXm2vnC53iDlWQTq7Srb66
UKDd6YmWh98TEsCN9OzQcC2jogyo9QrnaNfQmHpri+xw6pRB0yXAd2A+ahwYaoaOpobDoBBaTRt1
cJI3q3p0rwxwnZrbmr3ZdEiU84kNlAcR0RwsDyR2pIdJ5wzgPd/eG50DtinvlwhHt90HdMxP7/Zo
IgyJ0OiZ9wFvdLHSyoq+KAksDwCWZMLFQrcAYTT8c6DioKNDrSJlatkyJjkAqJBSjNPJafRcH0i2
YY/K0SBYMwRYWD4YmxkUiWonUh9hKpwyDNXxmTDUKnihDR2cmNJEys0z+rVhGpeQELuhUVq28u8G
weGD6isFT/b7bcWo/QXUyB/zqNgOkPPuBtg2dI/obU7JRajGAl1icxcsTDuzyK+XfRnjB6vDt3Rs
CnOYemYgnE4UjghDzWsOr1Q7WI/FzrqNeLPbo1EEzwVLPwVdZhig4WVysQmXUVKkEZjSl92A7nsN
i1QrZtBeYSNET0cgMr+gys3NPbIbvS2O9oceCUUdZD8TWMApHTIWEpy53DV+4zjb/R1n73HaOy7e
YX6CkHNYp4cBf9SsGr1iiE2J5mFcLc+O7iOLLLGS1egC08+SUS+xRD779/jJpPR6S3Ecm7BrPg4m
o9OfmB0L9eSNBilHu2wWSGDBZr968G6Bbiuwv1DmpXbwbe4Lzv3UpEyR5tzbEUkNxhOvURp/GH5N
/ClQcjaBaNvOTUZpAghYbSoe4WtxnT+Hh3Yyv2sKIRczwvOGJHRScXhixuQFc+5g19LkzxM5c0gI
SEzQh7yKUBQUQMK8zaOZlE3Ytx4vJNobW0hSAawyS5oTLWeSEqICsUm61eGxTtn1iYgtyAWRm57G
oELO3dr4EN7YB2tIomC+LPWP3mdrQu5gxE/PGMJWF96gh79I76j2DO5QohEgJNYNJRTgODTySKOh
B6DBwQxn3mILlUF/YoXgDiCtq5r1EvA7BoQdjhLYtefeydOYES70VYTQrVOMCMhSaHfvAoqJE5Vk
hT1wnu3h4Krjit6d0vIRT/tXDM6wEp9H5xFRfb3D+xephtTpp53r1o6opagfvPmnv/oGvoVW+rLy
3+aB7g0ZULFxL3RDZrIwolwBV/YAT0OSqdop5ePZbrn52y2fsw+1Xr3U0LUntBdoQr75f7W9H85E
nU3kBcjMzyiJXnv8m9+5SHKAGTmqJWsofgi9uHJ+tG5OVJk993Zli0wCO8BYP7uB/z6FqBKfQiVN
V2oICtgYc8s+ajsoERJ+Ij60d0TZseoaUP5UiXH1dyjzbqkkMVoQEnFHcDmFXxArNCOJEuiN8cEV
DRmg741mIsiYGpLuCYKRW75uOGld4IVIjengkPQbMQ261T38MP0+6ELByIiwgJ7CMqFxqf+rxxfU
n/eDaQuqXrQRNEEIZBtGIToQwNoZEEBl/dzjKJPPiRH+5pxZmpTfSz04SN8RT5WnGyJF77AEVSC6
VZcSGkVfAnam4PUQ3shN7/HiUJde6E+xEZNOGWAQpaXsF52VSnwI7xHVtWjan/brvsHXdlZYpHEy
m05AivpVIukNiEHAJdS9axQklnT0TxYQi/XH7HfIMwERbBEG+Nq6f2pyDZ7IjWUAT8AAA1DGD1+K
ta/m5GrOUfkrUSzPZS8VzUlz+CJUNB01rB2wARntt5AXtPhrJgyAPHpyWEp2EERN9KP6oWJzXrV4
P5Xy7qZAV2E418fwKWH2v6vBajAAp8Mf57LvKgcybWEOgmojqANIYsyVOhjse0ClVWza8V0ToVxE
6M8nc12DoAOCSOR7ghDQ5BcXF9hjdm8M+JQWQ3w0O/xu92r6c5iyzRdcPINBKOR1AihUtzUYtIJW
a6D/pElGgxtvpMXIox9Am7ZJCZTFY0wJTC68hzxyyDRo2BYJ0t8IsNPIAQVN8054cBaZDcZ8M3X/
Rp1OBoMG2RreTa5YL1wAZ06yqHszepvrt7lk3aA0AMxatCD073aiKGJPcHHhljXx5/NJvjlhL/IB
2sOxll7YA6BeqbniZrSIOg86iDoZAq74L3PAQKof6tYp9/LBrEqHRaK+wf/Slcl2v7pqSBBRwGBP
iLKsUfC4e20RestckjYOlvjNVev1YjBDV6Fbq9l64tu2vtN2BqEG+yw/lKcvKSDGb1/pJrIV/XKL
7Hb1jlAdOfCWL1brQRNH0kwCkOgG9MrwbUgt5GkLqg2umb/ymvLijBOyCzYB01qgrrAUWl2eAgOf
ega4aDalXgKL+JOtdq4zMJB1Ay5wEIgnhqWAC0T50tO0Eq1rLA/Fi56EjpgszR7EDzVDj8LsRDsr
ikgdsteLTpUeA7hrsAZSG9K/dcT4E92Z+vf8m6dHB0iYELbihKHjBlMx/CxqZPzEEzXQ3ztQGc5e
OwRfwK7RZEMgCdyG8mxE1CnSaLKuTMEMuXuWmE9qY1VYal3ph5AEHKJXYyXTRm7x/9pxdy+uitFa
lBJbJRNI0DLiqbMkOq7aKLpIghea9tr0c07/JO48hT2jwRNFGA/tMQJI7jSO+x9Tde/EXi/7yB+B
epCc6reBE2fNJkv+ieJu0Yq1sNqaJIZwg1ZYMt4ZS1DwCgxCqpvIIRwErcAbn8y/1Xzuh0/USE/m
uMUJHMgrkOvxmRRFuNLJXDtXF6fnwYOrm7RTMQCE+NwCUI3/XzWGcIqgp0CV9ZnH73OfulNun5Wq
Mbjis6PnehSTCRuGl5rTGYSG085zwqB026pZk9piNbCkQii9zXbF7GJP5rqMIquqPQqkjtoIvHFM
6Fnuv70ht8mVAlZnG0JpjB9lyXnuLAUQMGBSSA3rLwlbxZ/FLiW2Bm04YGnLfqQFv3ksdoOfYtkm
MrVfc66HIE1g6VSH3ngRvEw7aLF6hl9l3TjgSH/U+UsAAdgdB97i0ejGOdPH4k70APUOOsSyEJmB
Tc3FgDf42B4ti/E4oDpBC1+7/+VgsmkUTB0ITu2QXc+gO8PuWFAo375tOF7ZLWdz+UPaAftqRDHO
5GrSNTqa5RbrPqc4z6VfLfY+VlpbRKt9tlbBYtVyQkYl+CSupmu0eKxknOr36iUrK4sAtsc7eeAm
gM5VQYf9zl5UM2NZC/2to7lcHkDa66VBfm00femZUzTju1yftqLOqgzVvz0/xxU5ATFRE3YjoOWQ
Opljrknq4fIG4LhWK6aAeIEPm/DA9MgU48y5MXwFfmuhedaDGRy5KQb3h1tWDAMXogfwR9C9vA42
f3kUpuBH2lpASF9Ha5p3SneHcJ9fH54rFgKj+IXJCdsqU5qixCYoXcwm3zOR0tgsd8G2ar+jOi21
+rN1nZUYBaGTgaGMONIshw7bz96BncSX9JdLdHU68oclFuN3hCfdeciTwK1gDrn5wQB5CpA6D3OR
ORhHfl7n+dWIr814gjw2uL2YTXjyFEFwcXKCWaygpdB7AK4CkzAYeH+8BmyI7AxRTZHLiBVT6rKW
/b6CEKJvvpB7oxPY6bzsDpsHlxdlpoir6vT5fZBKkzcP8sLZ636sLvDI9XADGJIt/tcbkhaAI6Wh
gbPXfvhhD/VsfiHAFPvG2WaHZCEABw3bIfsgv6O9SMggo/HPcNiMuvCS9wTixzmJlzIbMY6VJ85y
yWOF2hMHBG229J227heISOLKrB+BWZwtB+UNGSC0AQly9MLDK4TRh8zppkNdTc7s7qMaPKXbiHLO
y37RlVquXSEw17CaAKvkFxHAxcq3PybIHX6LC/nf3XAVtESlTu1PJnEXbC1sbZ/2Whud5zRlTIBb
7nT6nb6sFXhafnxZMpesQsEkLJCN/31xW3I1wCvNJThZPqAT61DKxuj8/r6UaNN05Pch5IbSD+xO
o/k363l6DouDuVjAl8L8Xc6iyvr/HtpwbnYg2VP0qDk9KQMHuyHiFIxpnOy5HoHWhqfD7uAV+rGC
NhCq/29RGUP+FGOhRYcokbeYcxC0HeCN17bdN+lZ8xc4umxg/ARz8XOdSll4vU/m86M8CtTTrvyz
PlGihQgH8Z66N1KGSEHWloLpFq7nX5RLqMPOJ6ixOpwf7YFlzsGoBMLUEin9TKesYh3XPpnM5+AP
EF7n+nhoCVqQ/IQ25M9EidKOLcGbU1/J4iBbFoQEnr18szY86v4ywtTLKskugUbjDuL41ojjbo3Q
WEFpFjUADqaTa/o2+5AHyZ3rtPq+/j7bW8EyLCIM2cB2S3ys4VIKj2qRZjfMupfssgungHvxUrrN
L1opt8YSOUZ4/rJjhI0AwMZ3PQ5u4v89dyKY6MQRHp1Dqc/KmQRRkPzziHnInbRDmQAmt5RPS9sa
T9VwKoghXsp7NHUtT08JA/yQHjw3iFeggsPl01Y3a8iYXRX7wmwrnwOq8+eBkMJrZQY3jqOflag1
5Bhl5WQl9TwU5N8AzUnoU2/2sy16/lGkm4jxQUudIU6RvK4irUcjEkw9s5ryxjJqEyC/WtaQFeUz
Jz4yX/J3en9xwXDJW4w96y6pc3kTGT/KBZSuc+xRth9BF6v35jL0h9kGicFQk4N1JvhEOjW8xYmJ
CH3R+mAKdQfsi1SGd4B1kzP2ANgAtIHD5bqjoQJGrkJ/6cyx1NGdEyHBI8mzZRSzBfCMgWulPwQ0
hEBtJSrybNrvVJPIzHnwsnmcfrl6wLV8UySv5F8y7gDBBl8KwwfoRzCSyYBQFoeqIPij2RISe8bw
oSYAZcUWxdX2NkECW+lOOtJTUCEAF+GIhCYK9B8hF9VvBu1iKsSjd98YHTsGBoVwVa4azBcgoX9B
KS4lO9Q/Z8Vg5P/ue9pcdiLyM90Ily98MMVS69RN/K29vliKPNdsA60zAaZ8sbaXdNl0i0SOqwER
dsxXFzOCndCz1J/hzlcKNTFLGxZVCyMXpdsSbRBzemXAGb8Xj7y/G0373eWSwIRQx059Tu2DU0so
SGis3ZZdQlf7UcmNdi1lNpIeKq7g1fAUGGy2ucwFc5d0W+ILyIpjVPEfsTHRCn2DDfRU2iWasXhj
Gz4MTgD/f7Uk7Qm1MFRhe6YyDtBywTnYYDPDQGbSB8b3lbJk92AhRcDrZNXhKxkOh7MZime8PjYD
FRumOMAdgzwugbzXBqWR9n/iJvMvr5M09Ml7e40VkxSuvnaWgYfVtIGOrDZ0wWZCn38rfqqQ6CmI
/DZ4UvNf4CxbDfK93MCzMVH3sYX0XrzMIPOqOrNvpq+zJ6KwiwjwaAUET1TMesxkeUz8Evcv9Bzn
UFGw1Ss2O1s83OJ31us1FBmRXsrLMYHNo7XyvGfD40e9FjNpCkyzQEZnQaH37/kqjlQOpLvXKsBU
x6sErwSiVMBsL41PK2d/WnwHAXRg7AYjuKRusubSDOHWGTDLNRJUHxMbTUOmSOCRIsPQM9Hyqt5C
MAK0iDH/NhVQNpQ+UmZdUVJI2s2OZEMqiUlwbJDfMVJQB8m05YuqezfH78HKAkFUMAAbu7dqvRw3
NP8XrmIJ6F4KgKrj/Qv1xHAGRRpBORAOrJrSzx3qq3x3ysTgv7BQc/khOKJAzV056tQMqaVDq6Bp
IcUBnCVmJZocjTNTDysFhWUFhXsqL0KczhVRk/xwlhQPKPKfRJxuyKOQrG3QmJJZn0wGoq8yGgNF
jNcm9k8+WydFubP2Edvlwh3gsnzGDBUpQHnL3/h5986ulf3M2yKgxb/OryYm/ODoZ1k4n3OcxRT0
wffdxOxmVzUsQklfxKeVW1Vw9h922nz+MwcrRgzbDzfxMK2ZBYh3sGsCSlIGjhWv89my42jaWUVH
KzNlWmPBrsXWy+ISHDD6+CtqyiJ9G75Puzqsm3EUTzQoB4bwF/6sWFKZfkZoFA1rqbdeizkbnX6F
DjgSW63DKf1rvTTUgzyxAg4ORlYYIgtVCJalVSwyYZU8gp7ZYJAo7a2brBrjmfwuhWMT1hBSWMU9
KrfqbhKzJR62aXsB2OyZbXum2/FoHDkKZxkVhhx1QX5OT8wnnhI3hB7ranG3F4VeXZ83n3w9Zec5
xlOF5V8syuQ5T7DZZe4sGMhbuzi9JlixBu5zRTC4yjIgrN8di6yNX+J5cQJUgBCe98MlhrqSUO8I
BVrgzz9NFB1U89OjpSXCVOhprLgSFhziTy1Lna19gXujygwR1+vPFX/Ue3RY2D67bMXuhA4qgCiv
NRhmUGWcXvy2UcPpBvwfABBejNPH11l+fdk06I/c6VHFNQfOwKCAhi7j2AzhcaoFO7crnQLQD6C1
l7I1jSgQJyz7gvHdFDJtSvgHpwwHBXH67I7iQ4QIQniHnymkm7GhwHyPnlFNSDy4Ty/BJXj2kO6l
tX2Ev4Pxjex1cygBD/STelHLiVPiz3OPQSaoYfsv/zNBMpTXByIVRhuC+6AcFSPooagwp4BmoWI5
86KxG+SRPYCUDv1hOPTAy1Hu57pdNjeFIcpnVCAUymAl7J+BJ+2yyMdgssm8gSpGHyKCn7EBE+oo
oq4ps6QApLOivQ1HkUqTfN2ZyVXUzBh+dzInV1boyaMoKOvJ4Q7LbgJurYg6Ll2urB7WyPnK5ouu
MJBF90iEfrPFFgpgDm7QHWrhyloMaD9YX5Cau8zRpzatU/6WpuRi7I/iKJ/NqwACHkm9nMhoLiOd
pdoCvCpH+8ndasDuAzYzS4MoSZ3bS+IGhXsQcWGbuSku6N3cBFlZSz+wVPRBEiejq6hCgY+OCdM7
2UaW9yO2rDZ5o99px3BGxKdKYk+4YDBeuHKZPAyYIgOdAq6YtUmICH7huE6HAuKKzVqRJuqz8FNw
DX0iFV0JFznVZJ8/g0kcVIAZQ7EQ+U4QBOPgjzJFVvzRgSGqY79uUVmFTXpIhtjdMRyg6jj18aEe
DI3H7gao5O8R6bbOTMboxKhKq/oX4QpDDjRyOXb87Sytk+1HmpAQdcefbZvP1S0E22C4eDHF9Bv9
LKUSsSmw8wmp+FT3bKFbyH/tqKf9ilYKh/QZVH7+3S1spBSEtdeUuignlTtXJHy0SCwhhMI+7C3K
K3gHfqzAd5JF3lslGcxzNmInL6Q1UfGOhSR71QcrtmNAyQEsBXVL5u6QJTSBufeCBb6NG7Sz3/9V
dYrMQGz5gX+2hDUji4HPntWn+nLkyQBiadz7IaNRXLAOBaWFXxh7VVpNhYt1+4LOUjFABuyVeSka
Chhc+WwKqx3dHFcdeEGgmIeA5UA8upLAgia/lUfzv8FKjvfoyfnS4WR0nSkzp6zvjM/D/ZVNhXdv
iC9tQeBBcsDg9hQ1ErVDkiaZOD6DkfzshcZsq8o8q4c2BA5DjgQK0Phpaz6jhuhUHTKIFexxAGen
vMvUScFr7oH0o8Jcc0vldqlu3972a2cf680nI9PWBnJ/IhaAbMjEUvqHhhl9RhiBbuYDzbqNs/+0
a/U2APw9dHUlTWPvjxCR6lexav9+Pc8tfk0ZxrzbL0zDF/0A8zi4YSoxlqHhVo+chj0qbzugvHtG
lzALCo2hROKEoSvGS1O2Jfwn+tx4uX8PRLtaAfi5v1XQH4a/R0JTmMfEJmTr17F5sie7LGY+2ld/
qGgljrMqLwWYDA3Fk5a/1wlE5JayLHTAoLyZz7aWDH/qxekRHayL3gD4ww0tB3U8oAsFn3q3vs6L
c1xuKmeba4czKmOGE6KkeMKmyYLibva5ighDPC3ZJayV2ZH8moGe+Z1xZB0JnUGRB2mUEREm8mti
ZNw+uHwiPdmJklq26pJCOkebEx8AO8kXhLaibmU4Kd2E1IGxp123mW5k9sg9U/YCTPaEg+sLBf8e
io060h7SkkmpbkEwStkGBl/VbnQe+DzC/sxisLD88zvWOtoIwwRnHuA7us7oe7zXDyora6NfgnjG
z/nw+Q2e/RcI6mP/MLxDPrEbEmfOzy0N6/7sUBXUmVqLKSOsB3O8OLYO/mV4Aw2le07aeHXAovCv
9nL+w/slIr/ulkagftELpoMfpUZ4MgNmKGQD+5pPKgH+LzSyOEkP9BeM/Twa6H8yYdnipI3sDQjP
I3ZahlIDTi9mvvbMth67xAWAJm8AYIGfA7IqUp0EY4v5IXqkW50MtkxRvuEp++UXqkTpFdHSI43o
q+Hye1R6XPSRGGenpPKLDVX1XPfb63a/jdvQbq7QaOow9c7ob48y76/mIGclL32fvTw1oIuYKeWb
Krqc7J8tlPmRCaHFbM6+zQu5y0NyJKYXKpoGPfr/EYih0cz8P1uf6YzMxclhqcmpeO13Hfpv1TK0
0l+yCJwZDWt+hwI1nuufuSMUp+VAs0E/qZJbVsQm8vsX14qrQib8V2PVpRLHqvy8alFNvGCklJ//
svQxc5n+F1CVyurYeuixMOlY2PG/v4M/VJ8vZw7+/sYeobocg8ojujk6eex2an99XYpCAc1wq1X/
YNZAvlbxZtKR99GrTrqp4u/qaIVzGiX0VzEcygnQjMeJ4e1+aYJCVHUz+KOW0KM6Kmlbu9jgnJJU
ubLaU1ub8GTO/mAF579QdSW54KGgG3kcGZyrvNQnmQgrAddEUhpxHuZf6W1EHG0WW4mCYhFCiATE
Xt2/edveDyTBwQZioVcKqFobF2h15n/lb38Pg0id+JqLVtCnR6e/LvMkNywnJ0pieRw9BN3SvMgS
pSRFGsFjwz7NvvsHEoGhTdfdZNwAGlXWwdGrs7UvVh82hg+DdwrqXw3IedkuebCSVJwKvK0qTlyB
Fg5zxx9Rjn806Ndow59V+53LpxdYTHmts0XZTTd9JNyMSjHmX8IGAPo5M7AEAUi17xOARswV9YzY
4K46m0WpcyR8gFEvOEFrtx/tZtVwOwAialzMPFST7cfacHYBA9/dSrsalsZHL7exbmsUIC5j9NoB
9CzgR6ojC09MAODU2rs7BhozP4islCpEVPUJaKngzLt6MHpRWjqEO0SVMF5EG2Xm1d92nWRUUBNW
tu3HE2gb1R2Ajqi9n7xHIiL8jIopdTJrD3MH1XT0DFMHgBBQrNeGme7ryWXYfFBuPqh/SrQB7vTO
1YVBxAbWY39D/o3uF1RPX+fq6q9sCxB1/Eqbby5LzkrhlQJKhS5aUE52f9rs8ACUqW3RAqKYu26P
hq5Lp/KdLfmvvomWGkAY9Y7rjRu4nDoFKOZE4MnfMOFTRXTpjtthMqlXbKdYgd5rPFgdTOgzWmRz
OtTBeGr2vKxagqYEFQz5K4Vuv/6/tiH2QpX2OzhNrhFTr6NEqowYFntN8lPwyxLX/iz3YVjo3Lso
JsFgrqRDsWaNA/C1jFnRaFzroO+8YvQuOK8guQUfDdIFxXJ4oz4JRnYDTq95PI6vBbpFSEWyoK8H
EEMDBIlVzdHfNAo0oNU8z6ejyxLJ7KpVvEX0CeCp/ejXDVVV8gfeGCAPPcKpSd4HqIf35xdZ3xU2
RTIVgI+CzP//nWHg/El01nwvwZdOVoqo2FffDcOqojlA+RTMXet5aj2SFmzWNTw3glu0COroxzTP
3+Y1+1XLuTA5V5n9pzv4XqOgy1CeqMqBLe/RxvBeYMxGTJfXwO7u6q2icxpu4EmKqATD1LAJpkwp
54bV/plRsX1U7hd8qIR7kMoEo5F6Tv+SlTfFLe6Mr425VAmQyndWYS0KnveCaEvNB1lOWZQ3IVf5
jRF9wCQBxwnEIjg9SurQLbzMI2zW02ahYIKkFk83c2w3q2xYZ3BB9m5dYmgOSbxFcm6B2WXbQQLJ
SF1iQt99+ysv3z3qyjs/7V8H0+HzD9KkGykfY4FowrgEFfceETDrpnEvVMuU0sgXCP0AsIhaOM0Z
yMpDQTnUcZB7ZMuRGmzZbuQTrdWJdn0eyslvszf768Faqh+v2YRpYXCI7o1W1lXRCRIwRzVOPAUn
XfFABnfikxSyyFn9HFoVOgTxdu35PW3TOdUQ4GDUZ1RpU9+Qqpfw65QzC40BJ2ZAGjf2PCD9VX6H
4fEMeqNi+4kC9Mkr8aSqXZjWD2asXbFOS9Ylj/wK+pM3pqNQG6gHXaPaYLJs69Z7JXJOiPvYAIaP
9tMae8gpbVUpSm6kAEuHRhKWSrGyLK25Az+lZqZO1u/Bqkb1a6oAUCw7xsEyAOjuwY1WOEHUDyLe
5wLLJ/BqqqHBmXQOPN7LLPiogcBusFl+/hh8P0WGfQbXDBVwOx3e/ipelckhRvwn9xFowJdf2TRf
iB7UoItiwPD6td4Fy7iZ6WLaOoXX1hjtx5cpVWS2Aama0aotEmqjlTZ4iPVrrmGNNYcSwjeS3Qmw
IcPbIvyDu7Fyc/YdhkVx5K9OLO7bH6pRdTYmtlSXhaao0qg50BqAlmOjq9H767qn8mN4MX0X0E//
T5kk7u+H9/G9U4m30BlgAphWfA2xBsxo1EhD2GfuZgzWk3o6dcZObQNPMHKQDiwTZKCUmZhF9Jm/
nKElR+GVVUKCg0i8ysajPFI11EI5M6jBjSVdpn0f7YRJ801UXHw7T+gPGoUjVnc7p0mxX/1H1Hlt
qY40S/iJWAsPukUSThgBwt6wEA0I7+3Tny+q9vxnRPfu6cZIpaqszMjIyP0qH3EzWOvX+EPTuO6H
zZMwGCBGYfUtokUqrRTk8Lzhd2L8kCkAMjLBOxVd5aYoiikM1VUMhIS8Lh5lAdOxNt+wOmXDlNR3
Knhp7QQpE+rBF8Vx6u4iUbRE0rqhdQ12NnG6uWWGVqUWm9WysK6Fsk8lBDFerSN1cvAOG08fK0ZL
Bg5EjxldpQJiwTkWYgIt4ni7f51mZ+rvwCw3lSxGGEs7vI8uq9TfrofFK4DRkEeFso1w/+A2xAzn
Jhi7ZXqWC769My0Duvver0dMMr5Pi81s5znKz46kz3+kMrrz2b3+oRh4l60wz6CQQYQ8hBGFnb0n
6jWwmJr5WbGD0Gf9HX/78KbS3MMQ0/QmEfVeZ3u55eZaOU25d8f16a/Y4mwcRPgIh8M3VVTO8jBH
dbPyiCnpucXb2bb5BHJsQ37tl9EuLQ9KwbddWLKmH/QkQIEIJUIWqdNFvDV8VYtEE/OQYvwOZ5Zl
9ZAv7SOC0Hy2P4jc5GKwyQAfhpodoiL6YF7b6J1jUIPXiMCdjpnIOUwcatVKyx/6F2i31kAa6sQv
lNvNLmQjlpTl9BzUtgGwJ1+gI5ZozSHVtW1CSwUPCSE6Ez/ltN3/GploWaTZx66zbRRqt0EB9+vl
z5HMLtSQBveTxaFzWex659YrLk8JNftnNHs33NaWOrZc3BJyFgU6L37g69UffFiJ4qRCh+Y23UOd
LgD4yJTXNF8+/ebCcrUY7SBfVz9uDknX17g4+SxeowJeyRyuzmn1jZ7drGGun5vfLph9/TIquQc6
Vl/cwWDY6TSnZdBqIBZJD109mil2aA8zTiAzRZexDhqjvcGoaI+283II406hej/GUsUAE7kCmapK
VzEh5QXI3ZeqEVlUJuu2Gd3ZVEQyVhbaOoUIXY3yi1+92E2Wx4bTLk3mIVqSo+Ii1SvS0CXtVKZj
uFVLG1TMGyuMMb+XXjYtDH9dms45w9ex4m9aqRXb2x3RMKAe5IjoZUEBApz4XCVP9E0/CZx4AAEE
x+jF3QP284jR9ZhlCCvUXf73866rTGxDjOOngmbg7VShyPW7+q6c+DlDwR/jc+SidmRmERBj45cj
qBQObGkfVRpa111b18Y+ILYhA0e42dgOlUNRIoLoCBPWfa+kiE6KhNJMS7omxQ/SQnqL/FVfEAf5
GyKAoBTcRnR1v7aJxuvisFC6rf2HQxxRZQfuxCCq4bzAqn4u3iNYQzhp0vcirzIKRihpc3ESj3cm
h+ll5CiXQatxanpGGiFCv+6VvjaoAP726uidgMm2ywXv2ku396gan0Lt2vQtoYzuTL806png6+rc
v52bAddRsQ/2RypMM61kujl52dEjLNULwZ0hDJz4PkuNU2P8tYDg/3hU/P++63Ga3v5uf5e/7aaC
mO79UaU/G0UbpVeNxzaHEoi+F46Iif57ZFEdQnly6z/+Hn+ULLxB5syjiNwaNMCsV0p82Pz3j3eL
+N0tukUObbfMI42YctmDJwdqxh5kv+cpD0MfmWwxWCp291HNUFZkHkdAWqQHinJieUBBw2W9LrJr
Z+ksMaZKVRwg5ItcdouyCIR3eJ9T+KMygaqTjnaMo0dQ5tz0+CVqR0a+Cafu5F9PPrs6Xu7/HjjD
6GFQv7491PGq8Sbgq+FJ8mCX/LsuUsvU8k79FjUH0OIclRpfF2eO0tK5+ye49NgIQyTAeNK7cLOm
ugUXdIc6u3Tb0wiyPSh4ZXGi10u1K5V2ZBPEuqVm6e8wvU13y1Rc4M5Rao5cyxHChHzFnXF3TPhs
EAKaF+PhifYs/qo4xnS66XBLcdVACn1FdP+VAij0llqWAA4ltASCbOpXfEQLDwCgjPiboULLfzCQ
orQvvqQa7W6Jr6HUAJJ7cPKpF65cZgM4cYAwj9YMWl7aDXhCAItFdBi5IDo5B76nUKILO7syF8Ii
LOkhFoKyIo+MEUEjok7kTzteISYlH6CbVC6giYDCEuI34s0Iefp/KAPvodKeHFAiEyQ5i2c8T4iV
uKmzWXWGudv4rHQRY1nTvkFrliWXRxHFajpYA2rwpdTgckuG1YLOdw9ZFxHEkBzjV6QrCKPIISOe
pKSqMHsibewWIdRK2ZxYoStqPeEsS0YJD04GZEVI3hcZj7/zS/xnhbXGta71ST+GSkqGqBTBNgFy
uSMydp3sruiMHBCoUtCj0KdM6ENX6i96VbRHoHAi1VWZxxzdPTHJ5dbQfvA7Ys7zQB2G70fi+p+a
/AFLXyIE8yg7ZT3R/pXaw2wF3+hAxmqx7ytzd0F0lCqYgs93PIk7M7qUeN/RHeSNypHcFufbZ2ky
91PL7BoN0fQ6j+AFKy61hPqOWEx+jcgMJFDqRpDjBkm8L4i/eTIUz7McE2pDti4ftO0/F8lfCt81
8d4jLdfShPp0eo4gykegmqJflIlbnWV6TQUmi5tX8x6sLzzqF32V8m5pUkInQOjKE0+OuHJ/ovwz
u6bvJzUqOu6sT6m3OEs6JYEm4rjlJufFEcJpboK3zWXm13zjtXobsp4gNteR6nPOiztvrdMxZ8Uz
0us3i3PNT+dFgcyrcqJauPq6oY92puGdd17I+hA3Ew1w7XremR45t9adgWvirRUo6N2CsOogWZdV
GMKlqXQItzkJ9x1gng7ROEJ3HQJ3/MIkRGNhy7PRF8D5pMtyS5fkMCzpNR3cqUNq3FTOGjJm+06G
UZ04S9w5DE+eMSceYUXDZOEenXy+0wLxDAClerwrexzQDxjP1tXJYggLEyIBLpXHPeXjrW7SdSJ7
mmZStPNzNeKEDOqhCbZpAv0Lmig8zTz4mU/AM02v+caPdMD80QaTnoOTwkTu7oTbyIMPIVJiWDad
UvdkmliU29lese0g97ql/9GxKn2bTcx6p+/Es8kFpSIllTdB4emybcnlUOMMvti4lXpjaQHVsfET
BAkyEi+BCc4XwjegDJjDwKknlDHVkuYMVv9MMLTN5+u55Ae6ObgehkOC3dM7qDHjjgzN6CRU5RDR
X35A7y9wkOF5AecMoqn3hvWx6pCcIiFG3qsm6wGNx2+FMF+2QKowD7AB5xoEH0kZ/khtw0obPRfM
ThqZkWNPQpA4cxtud6RzzHw7RCXaTDK78cgZ7E865AdmCQ8AF6hrc6J6diL6dxJ3/XenUyQp6DfG
jVCCYdtRJC59INLIjash9NwMY1LckQ917hZZFqil9Lr5znwVXPubHP8ho9cR6AEuTWoACZXeGV3x
MeCRcRgKSpMa1EaqroPxRTBedVsX7xcSm3KsbeIAoS7EuhD/3FWGBXfRpI6ZNJhqEd4gxDTFRUXo
wbmhO1lV50IlhCxqocxP2jW8i4eXA0QwaAayGOacBYkYgA7FfMq8sr6q2XDQSUYKWnGAvomkuThB
E8J/Va6CkcOWK2uI14AzJfxZm6dgiyLDJbAd0Qys8N5sx5YsphyApcaJE6pR0Dho61Vs/uM0bckP
swYI8r8N1lZFodgItScFo0pHZvDpigjy7p1RwBDbSTcDKi4AbYyXWBYTys8xA7XZsdiZ3TMBP8q9
CfBQuikWncAmZwTy6ABiUgrd1J+LInYz5CCB1QK8WB7Qq1XFoUpNxIgAhOh9IkAIMTKy7gylEAeQ
b4M1FCYfeJJKQYiNILqt1lOZw2lRSNq6w62jNeE9oA1ewt/0OTaTBWvCld/1g/Qv0B7UCnhcmXzB
ug6kHd02HUBv/4B8ikLExJNnImfDxiNC2fWmLGxilSNvK96CLlp5hRJEtjdEtrKpldBv7aUKCBLe
Yas8KCJkGCUcnqdZpqhsSaiFT1KcojSRJASsJa4DdGbT/xuUxBlrolBlpotkpjU4OnUx48GUGRLR
zkVau1OYoGGhCyusDnkqQoP/ZfI5bzyhayDKh+6HEguwrSqgx+KMcck4Xlyu7q/J1fzLa4RKlSph
StZG80humm6/CAFk2iUDwiwgRaupq0I3kVxVJqrbyhgCbTEvxR0xtBK+35C1SCHqyprlqpkJUF3s
RcV4rWaUdRp27I+25IV8rqgCauioaMQCUgKwXxQDgSZXYw20iIlfhpOdj7cBR2DL01CXqA2VJZ6M
mC0q1KL6YtKeMUnhcDWUneIsIEQCbdLYkpPCSehlJuLU3NXekuPpniYXIC4xOEUPdKiKgbzIsaXh
645jofzOhZz6mtYmlUsbY/O3r3g9zQ/NE8NsFQm6S8YgGMFI19ZwVN2ISLXc7yhGTp4cnvLrCvQy
lW5MZRzYsc4IWplJ7+GdLperBMxTzGrNSa4jsnl5k3EjlvwXVxNaQ5OorEiXKZlGhNu2nGg6sdeW
8i7J7pIQR0ZQXyKXQjMlSf7E/c3nyXQS8pP4lc6wIVeY3CGfj/PJnHBotq4z5VxZTtTpcKgWIAN9
FczYJqvs4jlWoiNoicgv8m7psGw+90EfC32q6G869Ff73mYphnPvljaBrxBWUj/quKClisoCjZLu
NWJm/wB3UIc6tGoxn3tkQRB/sXl/Fv+fEuy2ZEz220Ei5lfl5sdKq+n9eBd6R5iCB50z94MynQnP
gFyaUrEMVKQe9R+iSJTIFojwpNWtcac7aKBEITQdQ00R9OOWuJQUp6nTEXgN541kMjUm3YgZxxuz
9ExAg0g972byklBje8Qwg5vbHLjQoikxXouZAdl9V3vyimpMeZouOOpWI8NOh6FTn1iOVIppqLjn
7VKUW+AczcIy9595gpGj4gasHPYEXEHdMZxX5oYcFrS2qd5EVpLV3IfEKhzifzg8BBygR6AwkZV0
lUw0LUS97G6YUaBmdF+C16DVqThEZCeKi1sOHofoOTgTnLSiFD6T+YWwtyaJuB7KeLNeqezWNKbH
LIvNVF+xVHkw3+3QshfUdJuYA5xQ0u1bMFT5eXGcZKkEwmsuCgyySVvov3CV2ivRSYsczC88IKmh
kqmF23PFiit3IMxp3pwdmCYqFxE/X2XIMvxlqK8OfDa6bopeV9vRv1DpopHZFYudQLxVU/PIcMfi
SxgzqpmhaT9C6oIb/KhCf4skwoliDyesK5FxVwaepM99CUhZbCUjertO7rP8W38mU3pekcWtfaIU
SgwtyCOQ4ckl1I/DJeuL28Fgw275VCiv6+RwWKCb8PlBbkw3OsqlaYTZohttC+Di1zrSNbGD3HZ4
ISoApEbWjKij2KeI5u/ZAbpIZULAhmTrQ4okTXkYCwEBDITEmyhO+Q6yO/Q4XVz5HzCB3hoImoaW
d8dFFjiks+UcuPcW8YoityvdpfX8/tV3yvG2X9zX+Uy8bPRqo9xhVvx1P9houZuK2nAvc5wRcU8I
zqEQEGoBcQSSOa23LxrnBwfwN/lNzqPC8rs+Amoo5DgvUqBOh+YuwtUkfHfQl5Yvv+9c7o1ipp17
1p6jxH0zRVAAUJxFYiShsFmHoh+HBusiVJa6V5QzHtOdi9A1OyiO90BuIzUAaDlvvJ41vzYdLMMi
dp74gIICuDsUcMq/ZEugYHLD9hHrNosuqKdgp6ACSgNcW6bWRyT8jry86hNOvMTxKFoKAmwERuzK
5gB3BS/US49PdLKj2xFmoDeRaVLYzptIJVgp/k1PPERIFrDytKgtk4IiFxiD2yZb4ozAQmkA48Gy
iwH3wgbYeJfarbavOhDsdeAtTGL+09Q809IH9BP7qn8z47MLtYjL5bzxQywbVQOAAUrcGdZA1QEq
cpP5l8WzRFaV69Pdjs352rdODcuNNBrttbCJOIzM4RhjFJk8xX+eI8sDCpSIew6X1FD4NGmTsWJB
A8IUG1ykrBPDi9GiTJQrh7XgsSFZnGS51KLX8w0vE+dUA8a4oVhf/ZAxZPeNcDEFgLIPS8WA2CuO
zm5EooJUJ6vOHAww/D/ZLCQUil5fFuXqsWM+KiH7L62E2Eyt0ZH50Y3WIZtIIZKnYtcCnc1UoHQn
PecEcX4I3l8R8TgPIxg1VJD7HA6QZdOoikIzwhCDJ/II8L4xLdDTUHX/L50ogjyEOrU3hNaLCjmF
ij1cmQD/gTtwx0hnYiBMd/1HWxLiQ6qt20xi3JWyOwpQTseHYE9gA9ip4xGjmFStwWQCyXrq6jV5
sI444eI+1iAT1TpDIiW/VTP23D7rU3nECRWJyUADoBsvow6uAweoxLDrKnUUquIPpd09zrt4RGI4
W/uYhsasfdS6nEBjMuBaUV1KMbXitDWqfs6Wl8hj1aEXaFJzMUwizTu5AtohmIVtWVY5INb7YETl
ffX+cMoU4KkdBlvr16UFisrsmfN2O3sklWPPupWyzlpLIRhcKHq+GFNMGSamrQ3UR/MywHq2HzqJ
8om8z7Uykxt+91lT64S2JV/6wZzcCdT6f+UK5pTxAHifPW4esx/HE6ePt+3O2NCZmnLXwhVwIC2r
5BTp46c/d1oL+ylCFsoQGXHE3bkTrwqgJJgdS+K0N4OggdBQyNZce0e4pUj28V3W5wF42CVRpV18
y981r8jKNUUFOcJsAKH/Neaj/DD+DEqIwd/guEU6MlFx9EF/Enoj+imgudsg68/BcBq3vxcSnMIQ
7ojX/JTboOQNKVWoHkZhxgZ68uKF24LIBkxCLF+XsI/ZrSgDl0Flv8xD2b7PIHG/tMglVWgI/ajG
0w4xT8uLfX0bPOn1hIr9vHY/sWU/ouxItPwyaVV9026HOgwKMDrAvfL8k0WaUnwqIQbqZcd0YDLg
+LNIYlRRXepP2bhFIjciCCKSip385Iw1uZhepqobGmsgy4GT3qDCftXXGoJX9pIIiswL0iH3yoz4
TUGG+Zw/5teAvj+kzhI/TdHx9x/NlqBgBBGdqYTKpnW1eGcZNIWln7psTsfvtFo1gF2t0T1Wrtbn
A3MeU0czRMa432dG9Pv/7KEMhAJqESsUTsp3scckS2aYYEcBBoaTD9J7YNZOsTxAmUtJwIgvzXdo
1XC0OLT+UYpWdE96KCqMtdLU1xeFUwiwaoJBzN56G9Lk3S2vYmYGt9O8t+hwCg/kyIunZ49Cp4DY
X6FT6jzoufkgnH0F8Mg6qnfd0thbmwrdQXFV4zyTgTkI5TfnvULCEPhST7Q69s09T8TjZ6s5906G
Up7STipbQBAnv4lepj09QyQMu/FAemDAtPfaq9Wp2e0BcznOxBgP8965+gXyH/sBFVAe01UmKKa5
LxRG7ryqNkzIAB2lihc/AwPRXdMtMm4fnx81uP5+h5sXmjujpH2Ey8zdC6mgdHA9y7ie3FgdVDyZ
gjoG7u4+BrcuOo4n2UfWLuW+VWf8HZJWbKPtK9dao5MePlBoBXpgfajwhXQaGXPYcsIjNFr6Q3Gk
VUqPyC1djvfkJCGxIUfE8Mo+2KDkXkHaL48pjghKMF0TpAOCEdeuWDiO2BCVm4iZ/jOGlwIOqkIx
XcxC5p3bbzATozBUOlIVtaQkCXN0WNaQ8gAqkAI96g3Wg8HZ+5vcfRl01axAXQbSEm9RQi6Snusy
OwUrKKYipGXHIFnBzHfV+6hNQQpiBT1isIBzkRW1i46zM9uEfS+WrpasbkY/nqlRU3WAyA/mJuOZ
MJknaKM35Y0KRWqgo1tCUVI7/avLZQvZETaj3UqHzkcdlsRisdXRyvkIHmkTxulOE+utSj5pE3kc
fZbXXUugNiZDY1ZsJCcj7kbiPstRk7q+FoPCw00tT5EEOmrk49/oZJwqK8jEsCKVkRKww+XBZTFb
CzfNeBfBf/6dPA/8vn7LhxzYGXY26vBbHS5OlRYJ8T4l/FE/OvrcJN0crXcFYYgwaOxES8YVYLwi
JudWltkOKDYEBM7IwwOwULnGJrjkLrf8VoYPEMrRAQCoAS07XA1OltfHawjD5bh1gdfaGV7oO8WT
powAhRhFftJSyDeY/DZi65YRO9Bvl7yzHA4d3BTOkcWgf/jQ1UrGSEtWzgiLuQrDHZiRc8Pn3lWN
p8Lz5HBITOvOAo1qtXylpmpyHWYYsXi6cthB3HSCV3wEzAZtgM90ZaQso54MtHA1snfKxhkKqKra
RAUu/Gcy5JNA7g1lMnTYqh1bjy9CqSY9dDMWsxa7DUFXyzxljwVfBlbXJ39CZShh2BemY3ObujEr
XMmVrlKDg+/oNpjB8ps14VTX/V9WQBGoXHi4UCelamslfBgAWTU+s1JVzHOWbZ9sfv5pFmq46me3
w8fRf6hHsz3wDcjRv5IKNN/eFxSze+6h01yH/Jow2ZSiPQ0sg4C+mWjgy+g6gYNcJRp5KjXAAPHF
awJMVYnOI7yQPvFYHtmefzpd6CoV6gnUpTekCPUzlqcrASzlCJXxVfJ10mbeEY3MlRmVaQjg7ss9
AIuLj343o45sPGYs3hmtz8SyfWMBaL2kATS/CNb7SsC8YckzfzAiE0CaxOiyUULN9JYRQw2jd6/3
qCAlv1ZpoOUxQkiJ1Cy52DPNKgkFxK/oR5gE81BGFS1d9Mr8Vmc6Ra6+X2stW8sahUVuSCO75nRK
PS92kCwsN1DrQHFd0t0Sjm166gCqKo9r7dTFKZ2pBanAHxVrWftoN2qqErmQExZFd1OHVBGUoJbe
iYwAEttoA+py9x2H7V15Eb2Pdh5hXxROypW7V+KSqj2DTGW8uCGUv2MRin1q0hswcFi8nxrrszPF
j5Vzr3v8/3NY1Gjokt5lyveWokagW08NraB+96kzwb+B6mEO1YVEClMpXlEPE5YAaoTUeZDZgVSb
qZJGlPIY5V1GvupgkHcqfPNYee4ugaZqZrFLlvz6oiWELkztaFS+140V5BDrYgBnbQWnaLiAayEc
M5m1y+6EkpNMlU7NmjJ/YF2lSlsbVpfZpIPXAraAymB3mTIEPdpUjG1hImmomWk4or25K5KArKGO
izfDwTP+C64hM471ZFZoH9Esin9rrfGLBPy3Okb6vtJqdRCTaMLl73R8/HOhlikixBS9a1Hc7UIP
ymEADEMIz5vHZYDQ5Xt4Gbw4LtVSsMtApHECuHG9L63Hsv6z/+xc+9f+I3pSlvoI91/uxWV6QaZM
QngFpOl3ofQZd1GxRqtmMkM/cpCC2aWvSKtSI5UgwTz5BqgeY/WUlTShGdND4Jzsob6kHyNrdnRL
fZBkYl2sOfZox7Dhff3g82gNU4aFz5VBpzgXnHsqn90gkbDxMmSf8u4bj/3uPTuUv/T14RdUrsDR
RO4Cz+PXNhWAKAZ2TOk9RfnKAdAjDhD9YNIVxb4qzkC4J9wNMHlt4zxASbsxuz0cJaA2/kQNiZxc
RZmUK2YbRpEP4T1O+lW5+KppND40l0erU7ZmBAdbLIZOTbjE3uR62J6ZXdpfpa8nHSMmGfdcZAz8
GpWWcLPpd8u+RClHbKJ6Uhvy0jBmbTlZOc9JEaj8SA8NyiNuGgXQn+jFoYgkDdtHBk6pTlXp2gQC
Uqz/KlkJQ5vr+oALuxjlpwQ88Y0CuEZGNk2ZMc1SRhlyiRIG+j9NUGmGTpi3prxJVBUmvYjROBhy
Dve+ynLXaxZK0EbJwSorMaPZyvR3Lba4ICI6RlREGX2tQQ96E4b6DLpto+GJ5CrWVwiUKk4jjjXd
U136FAV6MoDmxILmODsKfFKEE2w7/zbuPn4BhlEKQiumlcZNWsIWZhV3WNNEgKvyMfI5uixMvBKq
c5WXMxGANC6592YpaocMV2zsqtu8ICGgBEG2kceNClstHImWJrcCfp2L/DcO4yzJIh/dWh9odPjA
KZFjQh16hRkhFY8W9lvnJ7RBqYEzGJXORvOpwdRZtcIpu4CwgQjvYjWmodWJq9EUk+OnN++PLxX5
WnoPM9568fjtSXKDidSqacOQ/ibqAW9vTACglce7y1aEoc8FXCrDpkD3cIXXZmNBDR1EzkeTzoq8
kreMBKgptWWrsKQXwvKjXPJDyzZVZclPNdgCDk9+1Z0MgBNpjRpws1SkImHEEp2/TN6WPbKNJQ0m
xKfcS82sCfgnT9ToaXEEgfLg64A7YK5LviTAFUGC5DmIXsVhgNnB7OTNYuVOhYJomrFtx3id/KAb
IrFHyT7iI2iHUnhqwA98IUtmNiPTCikbbnU6ww2tOBl4Qoury2cyKnKJapAXIJ6y+TJ0xFfcGyhK
YR8RlA+JBFGhllr7IFp4lOMxva0/Lopp1Oll3E6LmwaScvERH8VpVbgcqXzYXprWhUYWrIqpd4Lf
e3eVNyog0r+VmMYVNVbeu9ZQUQ5XpWVE8RLZkpq87KjfCCXLEu4xnfJGwYKNny4fUtXOWcy6LSe0
s96mlJNQyp0KMMx0JYu/wY/S/Ne7sHyY2lNOPFyl4c2K55UQR5fpGlGWaKuihxOS/L/Oh6ZwW5e+
p27ee4cl2MA4I/JI+Ge5RCHG+p7yavF/WRgFvHrwJn1MX3/TM4l/auF42sm406+X9hCegtLKimrT
cZQyiy6EVHqV5ivnjwu9/tDVH3IBRz0HQRhCIADStuTiU9pHdpVfZYfJJD/UUWhtAP0BhFj7W1zI
b9seu2Uu7V2bxKBUotb3JcY93S60Cq2k4O4VtfKVJRWB0r3RqJEDJUtSqOOlsCPu6yrg2gbnC9xT
7ZYPZBweYX64W75nmej0JwdGlQYflc9ohQvfiXUaQsPkxBy8Z1siOHS7/oconDw6IEFE1VzY++AL
GC67r5EhakgcElrYnxwlOr+x4UoYmUi1rtuo95VXBDSFNDuePFwGKjyYSV88ctrQIzzhUGZmXGmR
ZfV1pJbj3c8PU06d2jVavozKozSZs9G8yP+d2CpBrCGoA3/l5pVrrpa5e6VX5Qmb8hHirvflGug8
TCkv0iQ2TPjQZCzH73SO+rv8C8rFadTaOLKpmMe7A0774s3ltj/7YufSYwbuLYoa9tgE2/oLsGfe
fEXS+XhRBAa9Nr8oLvILfjhMnw5cVe9+V8EuGSZQRC6Ieuj8KJm+F99FMiX1BOMc4i7feR7sWqi1
PPiB/gLJpQKQWL4EegsUNOhyS19WOr39vcsMMQxeoKZrMN9SzNLYovOf1PIQxRz3Eb4Ow3mu+fx4
FEFB4XqOyPEcoov4fDvcJKlp092K898Er8ZPmh33Do0P7rR61W8Z0Q0+rWqZRFAVEf0X3dHI5McC
pRXAiCCYt8jK9WoUBHvNaTkCpoho9Y3cl3kGxSnuBUyjdaL0zZTDylO+9sXh2dS/o0IVorvAyVdL
DMlLQ3w5pPcfLTJVNLWi9ANS9ujYVz5NcOaLWumsUTsWfchumaqXUbQnaRtIz/XLlOdIvf87Qm5s
Ap2WZAkjh79lnXCdICEWngiZzMhwgkyiwcaQ+dl+nEJWoE0q7m8bpItMakZh/R6fejeWD7VQmQgd
defPqe+Wmeg4utKibs2v02whox+yUsz4s1tARwYvDuoc7acv4Bs2yLYsAK0vKQPAETeG8QBUfgH2
/m9Npf0qbFANGsO0oDPbFK1nhuvZeXaY4plW1k+Tr91UhDJTm0+3FN/eTd0H3SXmkIZLDDa9iR1e
wg88LzGnytDMxGYR9VaHPKwdlTLK6NLFRKnZfYUmJuna6DdIhp/u2d/2X3QHobsgsgu4Vo138Olk
gy3zeB9gXyCZDM/T7HhH5xRkjdvJ8tw/rJyQ9ObiEzlLWn000REPlV5KdZAWHl94g/PqFRaRqXe3
pEHQaK+fML/utYdaROsR3zmH4BbvBmW6mDnAaMCy+z463PR3PHTT7UdAjPGFTX/sZatz9CnetWSZ
aabo2T44Uw22oSzi3aDbS/CrPVeklrxj+G7Np84wNYThcevs6Iv0DNNwAG2CTPuV0Cel13bjDATm
c/W26z43lL0C0B6o6KX93LAw1k5RCAokn6zXq5jCAqpKYUnud/euYL5q+SGFD356eCHsILCpPvtY
pBZtpbCK1vHXLdDwB8X2Myh1Sy21cc6TXi02UyG6MvRy9ss0piDe8r7xLWRL6NKGr/tEyZQ8ZC/X
/dS+jVIDY/EbwoyM3pUHTaBfg3T9Wn9VC/Vzj2Ar2E4zbrJ8NvZ02Xn2ksG39Rzs3WSSGz/8efyJ
T4PHGjhigBHu/2oOFPbM+BSkoVPNq8eVEX8Za0dUOP9vNydqEAKl7KacBcWsR//cLAUxu4kOOUxy
vWwIT7w5CbL93CDPyj37yGvUtn26EfrMJNLZ1yChACWgTQ5SHtjPon9voqR0aZd97jTtI6rl7gYB
kePgW92h03YZUIfxbBQDp/aO5iHPePd/QVKf0+qjegQo8thY0rTffTYOaj71a59oSDJl36H9ySzX
/I3pPt5KxuUoS0+rY63gn8iV7phNTpWmhXRw16HNlhYhFLDkh59IWX1E+FskUWrP9Q87I3dfYBio
+uxMRuCiaUllx5YupOnFfF1eq1f0lr0NkIh/ovzoQ84oP1JMVKDN98gmDL7sCHZXOEyp0T5MD6jv
2lQ8hpWpo+IRy1uYU9uYRd2CV6uGpFikAOzKBkQ/CoSabmHh4e+mL+h3o900P0qz+j4IAzsqiOne
updurq6skuRkd91kMA9TnXJ4gH9uEQe5z9ooiz3FZ1loeMXaFX6jKF1zX60Wzb++6IRFvgpwIzfr
VHBvIkLVEguXGr0lPRDhxEvwkasE3JrTSYxKj0byd2uowImSZNMj4dPShrSjndsPxcVI7O77SClN
GwqnqoS+6ybUsTVBofJkZKiICSGNpWExmvQUsVFMQDwjKyyPfhT0lMpUnfr674/9r+JJZlTaKxTn
cIizwFfl0cmF2wP9GmGyd/K9VPUYHzsO2/8qvcIxG/7INW1wDg1x+V9W8EZBpQ7V8MTyDvaB3B17
iOCnkg6LOGSq6HcVBvdFjpIAEjhbWc2jf2scqZVm26MZmaBP+fpCPeU8Kx+zmzx7TlV+wqchXtYm
OIXa+bQDfkS6Z2fVNjavyXsT69YmtCyE8CWYMQnhLiYcaam/Hfntud97Vna1sv9cv5YneETrEtnM
H53aku6n+aFp+Kef35HHwidoX+DJOwOn/8UsUyTY2we3QXpRDjczjC+ewXG16R3b8xDtsOmJBtYl
rNmLXGmO3es9hRRwbZ8aalOcp95XemmC9VGCAjlmkYjnZSAxoQxAeZyJikGkKaN7iQ9qgipNRrhB
ox3JB2tzhNALCf8gkrAbaDOFYaBgWmAd+qbcijiFs5mi0F+uqDgGxBng1rLQJM2Mb8t4/lpgjGrb
nkCC1StxoJUJFg4rT0ZFrGqzoS+NuzZRZXZLwL+QNnCt9SzT5R5qOCdKL58mRa5SQbs2d9MnzRiL
1cfLJc9L2rbPJ8H34XS4kRcjNH4lfcsyCIv36hXhiPU+OGcav6zHbn6KEhjTFGUh90GCL0cU/kaZ
mYYzoPhHWuIJI7jjAx0e9BDK++fyhDqNDD2fGziqGeY37WOKbq60TF6108vdsUCz3hXlJ5emwZdL
lxL4bBrJoNzk8Mcrk8PByzblcX6GJSpEmWWoDLxanPt7RPkJ1Rgwg6opmhleGizQR4vulXNKIIrG
BsJd5aHZeGvs+8X1j4j7xYJWRQkNgmiWrr4quep/aWekW9csCvUhUb2H7IEkUvRn65nI1jyo8NUU
JipnjijwRh9m9m46jcx0blBqLRXiNTxUwTyEK5W4S0Zj9pnTZGneFM5G46/Zb/mj8AToM/6PLiHC
YhGFZiwJme1g1yqw7v4o9BIJlwh2y98B4qCwPaGlWWhJgOgeY2P5qV9IwZAenQqTLY51Gtr0TGi/
BexRJCX9uwc2Dk1ABkSwBDw+lurLE1tLPynwkjyd3Ru1R2qnTNH/dEuV7ynaD+mWC/3V1jSMwJZG
0PRhLWILpfRGy+HgghL7nu7a+Xa5SUfN3nnthKW/3+A3eEyf612Lnnnf2n2RgYEmd680+WL25YPk
2UY2BFebzr39aCY0F79UC91SsG2kG+MpYK1/blAe701rrRWiTI+gQCxsc+pgL+NCTak4slY3/10d
t1ifiKeFAhIQVaggAttZbNwFaYHpwxfSQzUE3626Wr6yRGDKJH4u9ZQrPFgvF9Sk5a2kPfCR7nfX
Y2wbDcAL0AwaiXXEer0Fm+FlvGlv2jZhLj6sSCBIjLWyXf2fQ+t0Ma51KBFmOJlValTHmTruDNse
W198L3i7Y6GCqtgdJjSlX/RL9wqv5vXbvgLKemieYNMTsA8B/7dQGVjFbtbYK4fD701uQjcxCTVP
QIpUpJGYZAX4LNAPALudHZqaYLZoD9BB6EBGo3Vrl2HuUKv1hDDFBLpWEBjYIviKi0eqclkgfERz
WQC78L8UIyIYC5EhDtoHBssNMA8ZPut5YRs4TB6bGahZqFqBovvsvWc/DIMOkBaXhgCgKf9VRVgt
nwvKZyqN0hpM/jQ77ZrTRP9Mb0N2cVYd/hPG4c7tUX5E8wEkk8/XTQMRJKEono71AbUgsONplqVi
f5OkiklUkYDBdIpmnEyTqYoDJIkkjcg3rEc1qxHq+UbDI9/MmQYf+Wa28vHhJFHPgPJHS7ADz2tl
a6R9gic7yweiDPyxOmupG9EFJJ6B+9nSRQ04dQN0B27sF1rMIq5MPHIb/r1eQuix4L4DoiAqR1Bb
R5fhG8z9IiHs19+5NBBAYxpfId3ceMMNaaVNn3JNaDJZYCRCcDBS4d5v1KUhzlCLApHIdxD1naFg
42OldGZQ74AFhQdCFKxe4KQldMEt+zdo/7RUIT+BMAlFNHhM+PwaPQpmOG0Bl5kqoKVLY+HqB8Un
KBmVKNX+Vt/e1cvUKDmkGekPhObVRCnPXVFgA5VHn8k2heLEA9PL9EWxFhsPQo98CncNXY3KlCCB
jTHlZ9yM++L7zh1qUWocN83x0/u4nYs7D85gyLy6+YT8vmMNumXajSQkmF/oDY0f7o9FdyUt/6KJ
xRdBojJ4+aW2qd7Bd/de0RKIIf6n+cLi16RoXMYaIJUGKHnxwQS5quWmnW8UOmXPYVBF/lBi20pL
avXSwxlijQzrTH20M6ShulcKYF4engnY87ZDmc5A5dsF0nU/uJjosL2gzMPxY9uSR7HzpkWmqd6F
pooQGoAM3QI/qdy++qLmaHxhWBwuCBEZnnkn8pMSMWVzHm7nEl2nylJzXpC5RHCn8i33iDMP91w1
qkOgotQDvEyGgWHxOh9MURm7T3YY6kkZjxDohifgE2CiTpU3I6Ywk/yXtNZUOnBm3D/UFzzRb4GL
iQNTbubdVrkyXpEq9sZlLuvNi+ROAaqSbZf6FyUJqIFVwmF49YpI3UzXOc7lxzFUMSzScVzwkDZj
a/TOxuLpYYJhKMDTVL2uaN922Pe1W6yCZZXQf+qvGANKG2yyINCddjTU3s9kSuGx73uZuhDBzFhk
TgXBIgXiaEEupGrX3DMgycFpIJadXC9QkHF2iDgiDczfbfm5UG2UK7q7KoPP+4UTjQGf/S/I05s8
2S2UsSq00Eny2FfFz5HtYGcdoZD6QSFWaVABR5fogej0jzD5ZTZWNWbT/8k6C7b7RAKboN/3Uuha
OPDBtv4rPkJwQMi+DVu3fc3SnlbUfJqn+BLI5/AuJEdPHlkF6Cb0EItFj5LVywj2xUE/1qXfFMdc
SMEQADJIHLyHz9qXq9tCeuSs46680BkTlkuEhsRx72EWm+/atSksVKkcvRosnZ8UTTDvfBtboHlZ
1UJOVei4Dg+vE6OoCJmMGKCB29PULm5NvgyowGO99mhTeDF0HgwDDVY1UOQqY1ljDUzGi8Huq85S
Ori7htP96RO8fO3CVFUFFk0j4SQR+CFWc8AR4yXBlUakH/oNe7EqUrSOgO4xFKu7KAVA/Gxdymxg
+3eeNjx9qiJ/Qb//zoGRkpqWPH9ORvmPyJRJdDGOuOyBsiQMHG2Hoy5YFhUPeH8E1pxzDmgExoOg
Khq3I/6CG0U1ZJroO0/fCvATkqfCcwmIlS4gpKDREG+xRVxaEnNZtie6pbJuXgQOINTcaKKv+g8p
CNGBr7yaHuc858cGy0ZEuQX9AHHWNA6o5vB+E66PM8DE5nFOVfF/UD2f4EaYWhox2vZhtmEg6IxI
5bLVYU4ZPwYF34GftUZoH8pQJV5XoYgWT8LpppSSSLkx0Q6/LbqTnzDt1tElGymLtydHHWrUE49x
vFs1p1ms5JG4eGyL7Hs6qPTC71WEoq5wD3qK7/viQzCwPGJ5mKJNOAhHinCM/BcdFpQ2Y6j+1M1Q
VZG2GZl46QQvPFfP1wBrn9ZkfBCSai1CGePFuD9UTciPUPdCi60SJEiTQFxmhOZ4oeKt70KbPyUX
bD7cVX06y5TvDNpSAgfybbhaLl2xs2gwGYKG5wKcFp0c+kaoI5eyeNoctdEpf/EktlB6n254ACEg
utJ4oGyBAuxt/0g5rbop6vcq+xbmgCwstRP6+y6iA/aLuluaYfPnDXjpfH2m3J4ASNFQXw0Y9Qak
B9dSkLafqayBdZvSQMtWwVNZhKw/k6snHlNCRkoIGdoDxKcpVAtIPPEd15RD+SSWDXr1DensOx16
cGByVfmVdOchcsldsWOu7XseJaof4luwJQjSTaOT4yoFwM2TNj2EmIxhNkDOc8U6FVxneAiFOomm
YzOfZ+pcP5imXP27OnVTaQjOz/ZtIHnTM0yFG0RJe3RB/YINi662m7xnhyWtoJV6MbkB0Zf/j6bz
WlKcWYLwEykCEPZW3oBA2IEbAhYrvDdPf74U/1ntMDMMCJnu6jKZWb/zNMGw4BQLdqpxWuHKatOl
E6Li0d0F0hV5h5QOVA8QXKqRZ9KkaYG0CSMVgRCVNlA/4jrTqJoVY1E95uxWDWG528KMCauhkShf
TLdXKA4ySWAHUDogpNNNV/tOPDW0Qr5PeDWS8N11X8NdF6K2idDIkR7tan8l7rbu+Jru1uhBofX7
wh/oamhoyJ5DUWmuzTNftX+HXA/kNKPP7jcnvpt/95J1WdE4D4ml7jNg4STZ1Gcm/hBwqhxuvPto
4z1H4OVYLSVl9Fj+VpVvvCcsinHvkTci33ZDgUa4MS2gpCLN+W5yWiNLQSkRbL1UfanfBfltqnO3
qnX3kB5SPacNoDorFMuv97lQKzikZ+hS1/andcRnpHJ4vfkQm9Z2mYCLeUSarH30gMxurNLavrdZ
f6ix1ahOpNQTyWiOPpswQ4rF2v+jh7Jah7261AuJfsoDkBtXnrpdbT377a+hLzMiXkmleesq2Sgr
JSV5WRhSmlSiqLkARAcb01dVTWrwAHLAo0s1nu03ybRw5+UlSnZKtayxPRpB2Zi0C7P+l8yS2B+y
Sx6FeMrvMvOtifgeKKb2ZQLmlGhV4UaSY2uxiMlOyVJRkhaBjxQ5fVO7cgLW5L/fXq39Id0HerfO
OgJ8UbhHmg380tJIKwsBkC8UBAw1qeid6G5EFaTq07TBmhWsoZ6HmmH/mwsm/3Dj6Gz1huSzo4WK
KPlVIDhQyVqBPBZXQAJaFPhNDIITzwVZ4fUvlqMbLWhQWymTIEWTjHeQAmMpIVknBjloLqS+FUOJ
uvxy19bQEf6FhaMzl4LInCBMoqkmL5goAlPSAvN+sUbYDBwD4YiUc9CivkLIiTH+VRqWFRJbh1kC
44G2JL7rUubfdHT/tLQQa5OTY6WG9UJzGoqWuLUPDx/RGm24vFrXFNjQPEFO5ou/bFkyxYdntU8o
1zFXyQt8vLu751BwlwgGZrMrbQqLeULuZvu4uuGNdjimJ/FPFkROZ2ePKN3D8cMjHs8owbAgFu2p
9SHMgfNvhb7hvzzDP4Vboq9zXMHvLXgGvq8ZvAj0P97Huc423bebkIdgbCyFgdja/j8yFclg0MNX
T5BdZFKxQditE76VaVQj/FMyYlIvO9egNEYM3QfROEtmtMMZJLQbk8zLrxykfinT5rq1nzdy5L4E
bRtdilbiSkI4i0I1l9UoLAmSzFDtguAdIVY6pnvZbBBFvV5wtSTQK3wvwlydqsMVz3lFfMepx9vH
S+eHbwo8QcCGJQcAEmY2OFuukMK8buv/QPqIriEvREcS+n17T8ySc2rlNDe4XuIt+6OnPRpRu3SJ
t7ZNfvp47F3Ia3/5U55V+oCAHq9Yxqwy/1UmBYx75RlufMzcU1VZy2DtVTQPTJHMwjs8l7oiAF4d
lIOG+2PDKzVy1S3YO5x2tbZzns+1U1h8u+egmDwyoo0PMT/GEx+M7UQW6oeeo4Ll7yZyvVX7JJ1O
93UcYZS6BDsAgCBsww/ATyNzsP2kq7CUVAYPkSgBnxYUGBC12gTrKwyeBrU47JqgEyc8bom5krvN
Tc63KfOjtUnkgPqaU9UilQcKOIK/krJyJ6rq3UEiKjGsctCLauyszC9aopRtPnpiBv3WSaX9TYR7
5NbIlREYVPEP6YoJBwuYQRShNSAC1lN+0pc2PdN4+jusAer0uHSq16g0T+m/MHveg8Ls1C0Mi6RZ
urfEfNJV5Nu8Iuf3QR/xRBMt+k7T1VT8okuyPjrIeW1LrdIR6QVhInEOCYzXwWMG6VS2mpwMXTuE
RJT3ouUbMdQuKFqoSTe+Lkk1Qq9HQo1v+Eo4RJeEQ9HPCrLuiNooWwRlrdtm9eRAtZDnWnVoY/KK
fecG4gb3C1lNSsz6apDUocwO8Uk4WPmmMvtqYf2TaHw20daRWI7WevVuM7kbZ6Qo2dRAWw6cXEvj
H67ls1k6OBtAvnxWeSWIgXpe6/jYDduVCZX8SvtTkiDEDAeaf8jQ60C0SiDERdQ6Q6yRXDtVp8Y/
wCB/qOxAieLUUTrabCU7ti0Et0LQuEf7Pgzayje5N3xaYl4KwcaYnRt+lXigFK3fDuoup5v3OsX1
on81ovM7vr5j4+bubyHaL6dq3TqRcEfj8NJ636P73rsQfU3be8ou9+iVhfSvP9G/8+hv6uHf5eUU
KtZ7b5trp3GX4O6JlWNxObtH/Dnn2iJz6NW9Q88Yw32drEFMva0SGRYcQxLVBVRar4a1y+zP1d6z
ynzsac1GWgg1zgeYGcz+1zJ3gt4UkauD+VYgKxRTwCe6Ozj1j451+rGvpr2BZo7oK1XTdsUI15hV
CPS3XqlJ8sIrUmAjn+KeW6/RtnccrIzOZd7om/3zXyktdi5xPSl2XmDi+5fR3q8na+rPncqisuC5
6tV+0L8XiQD+ry3kSIrjRmfvX5dbqrn4tVuvvrYO9BMi+MPdP9rmWYJshUkdl+af2TusGr19n+w3
ykerIspPr9kloTkpLtpnVl7tug0MRH8XrHEHCxQDYNSiBkvprFOaUWC+9qdgqSiIIrVwtit46DCE
eu/482ibp+BZDrcfP6tG65P3IDsEA2ePxo9d3dm3krsnmEQYiUYUL6u+WJe889bbPd0a0SJCVwRs
d6ozMIfscvO1KJC+nVrHuv1E3aDoNC5eiXi0EFe3SD2iqOg8MwoARtd8dA6fqHAZvD5Rtm7WX+H+
2Krs2ptjWjy29iW7UgnLl2YVaVDyXJtm+TgyWcgPwWYa3qre9NK53l0k8syrA8N7NwOC8ncGuLh6
oCf1V47WRrOAh3GKK2ElszbuPoL57RrRybt4tfBM/HfqPhEAPtGu7RZUW1R4mMC7BCfDaUR3v9Hf
N08gEu7NerphSqELT9BUTu9ozBwwEA9MSiM+t2+DS+uChLJalZ94jfZwcs2Q2l5I2A2VUhXsA0UI
Mih4ewLsZO7Ou4wyv5R+ERIi7YBruY1pNuBmdEHe9qa0N4AEjBmBHjUs4F/cvVNQiNS0piCKftav
/CNRgOJUkPm1HmQApj/aN713ZxNeyPNmrSv33AEW/rQaPbNdahlxOdnNN63T6Du+jCpjc2wEAA36
307WJMR3H60b+I4N3s3Lw8fpHIhPqhLmttvvXjF4jioHFDGtYvcEpHhx+Dt/rAqpub31/lhlsgEs
AkW0ta0C2R/mcvohw3dyynRrfawR+0Zn69kpEA4CmqMYv3VO9FQBJX3zEOYmIN1FX+r9t8jcIkXm
0PS8+anZxbsmzYl107t0Dh1jTHV0PXs6WebUALdcFuvFBnBN3d53n91SC3PY/8zOncvs2b6O1unu
2doXbbCL5zarWS79i/hYbUqhl9n+/rcellvf8Xf56jV69349eWdWPXjPDHQL6HthG1Gl/Zo1wqpn
hrS9pBfGPj07KMmB4YjOrfUMEdhdDMTq/zWxPNsRTcdXwCQI0d1vTMYKn7Zt1gtp1sB+tnbH5Fvs
PbJ083TPJjJ0aVZrHvHXIcsb8Y7qS/QJtm1S87RCxRiiNTC1yQepjK9CvloP/roeSS+H5/tqxymP
hEwxKhlmO1cUI59OUz1ButVHMedfCRxw9le9VZqvBnjJcs4lMfJr0HIJhLjXPtX6eUOjOZXO9/Zl
Tm/yGAFXhAcy5GU3xAa0wgU2TX9I++1f7e/g4B08CQfsvLNP1xb6eDPl6HQYS4REL9yAeimQllXi
GHlhksGA/OSHZtbBK9yt12j3sKqj2rJKcnhtf4gfd5ZByWKElSTtPES6rsZop5yxqC4xXWaTCHV6
tqU+fHbutahe8koVp1R3SGJQjMRcUy/4uHcaqVA5JJ0D7AZiEZE8BINVDcUjIBJAYgZfzOwiO9nn
Mjqi9h1QOQjYnXVF8/Vtlwx7T115gbseNsjqPxwcMKwp/XcKy9p8vbbeDf9u2sVqkBE5L64vu1x0
X+DSYcLAfx092nXSvkW7UbHrE+brC1GIkgWGEZRldXabURc7kEwjw/22ikQjQCLIqRnWAcM7KqIv
TTuzTwQM69Y+Iqdysx7tLSlq0zJ6GZrSwBVPTuXYZKFi1BJtfiJzfJpvomtrHxTL1h5HfYIrQzX+
i87E7ENPPJQjKghYnNrbvwIBx+C0sWozA2+Z+l/Zqs8Lo/fLKmPR3ov6MutfPvkC+7LeREW0+AM7
fsZvc6YNh2v6JCUw2h2ta/ot65qddOoWdvhpYA/cGyyjzK0X7MfUZqX712DP1GHy5qUX8Ds98u1U
/U6U+ObTNJMaX3nYGN0mrwv6jNuPdSlYl4vLndikt9jc23f2jOTCGjFq+03gQCkVnjJ3r2hNYd2R
nSOtC5UJj5YRKKESUhavt31Crda0Te55t87t43pe7fvNuZEGRYOVilZSYJEYFW4BtqzRqqTbwatz
a56Ta2RQDALvMdq3v/39GBVLEI9DM7i2vxij5iHchuXOzr8MjCKx0g5Fllfr3Abb90ebzeQwOAxK
KA4b/iE0BnWulmOmT2K+hdHdDkiCufent02f88bknOzCMwBqvEzyeX/XNoAuckrBpzP9O0ypCN6a
2yY6zgW7CPW2Twy2qTMiaEV8WNsGc4gaKRLXALP6jMtj02jXudsSS8TXHZaJKUlIT25v+7pYE+zS
UnbwhAxctG9F+1WwvjRt8M/RPnq3tgi2m+HVi+8ebJXmG+N4IHXQQwoYwCXA5eHOP7s3WEJR+V+h
Pe0/Mqf8QuHcIgnGKkxoPtmOdqMTsD7HQxi0+5qVh3eKA5xpweqDsO6QnG8CDAEEAhEOcM2gEBbT
wvi6b5Vv7efowWwEuGG90KFCkr1ZDIskPPqM32lL6VRU+x+jbLJfbleSacfxPiHHcVmiRQygtz48
4kWScyD3gBv4pKmhKWRNeW0xN/ctXKsDepcTHDG8q6xfSvn7uWK/STxfgYC8m9sU4Xcm+dGuHZgy
oAvPncPkK0X806BGk0D2Xp/BgWTCpvePRZ+U7dQ6oIKzsa8AOFABLIJe9LYMPf+wc47n4DEoAB83
49rFzUy3VvULlRR35ti/bvx11UP8hjMt+bgzze/L3reOF8wiM7wRHHHxs/4Rj49FOTaTh3eGnQ5s
nyoFyl2Q5enA5pedc5yNWKCNJQO5sx9911Yl+XY/C7AOARi/uclwigmapy+beXduP9vTiAxiWAL6
e2axCI0eNdrw0joEwBBJl6CZY7jVqwcmZd2dEvK+uf8fB/96zaxq3fun5BWVW4gw0yhlTyNZY1SM
n6PpojwGUFbtlEipMyTn6wuoRN9YPkfAqd6Mn/cCS30HA4FS5Oy+BT9cYH1Cipjcek9WLbnc7Cwy
3cxdt/etzD/FiGw6lT4+ENyofUhRJKT7V+c0oI0LqaZv+xBnrUa4iY7RPl33jPARs6JFgNDsbJAh
1vmKN623t+nTHL5vWqcgA1r7Smrxscf0R1QIxg+taUtJA0fgFZeDe3JOv+B4L9hUw8NxLyXfNjCV
puEBPk+uQPzb+4EJXLMExF44AgV8JZ+1M2JNdMve4Lq8+pt4HzRCEKzxgcXYBzsdHhLjX5nTXR07
uIW9SpPMcKXJTKAmB68W9OHdqzjfMWfgnv1jq4j3QctkUsunyGwqR0xZiHKQ8AssTpTSnnwyfif3
jqA74Q5GpwHq36MzABeSreiwb5tmRK+I0Iiy4AqY1Ei2kPcu1D5pIwGuxD3wglfznp7TZ3LpfJlz
M7pP7ON6p5F847V/aT5n041TJon9b8tSl34jMMadCuJGDKjxZbBd7nZk859xtbNuFcEXHxqYx6k3
bdbYAfroTJ3inYWNLiP3zrt5Q4Ov7COL6HyCTQvVybQ0QW86vXr4q3870q20rqGSLJ+6gfGFaNyG
AtleR9OwiuRhJb63d/F5AQJgWGyC9Ww+HbNfmpRTtbvMwrr7CupdE+h21ReilKI5w3m2Q4zk0/oG
QKhh2Zvpflj0G4MjajjzWreCTWZ5MLrvEUDRdMvN2CzUb4wAu/LvDQWiBi36BdMFwnSrPDZmFZfF
olsdA8mFY41ICoBZEhbf/hvsRMDKS3oCCNoT1ncJyVlUUot/r9WF1XbIarbGkj2s6czs1JNpwir/
iI3+sZW9bWJaREq55Q1O80KyxvSOzXKr0a/0UaMN4VzE0ECpwQBb9wpdAprWPr14Zc+0S81SID06
2iPHbxgpry6CtB7xYlROCkHdqzAQGhETi5qi2b7EqJBEm3TfOsTH5rRVT7btWmY9xyBIOoXWYcKZ
fQaHtDgyaaHFD3STa1HliY4BkMlQEPU6oE6WlgG0VeoMKIkhYBGsW9cRpCo4+qRcjgCT6gv0PJCH
J3nfASwM+AKmOJgE4K80L8BfwzscvOZ8NqD7YTXdUpQoDOuwhqCmnFLdcgbrRPVLDkm97bSKty4D
/IfrnMX6r5bW0nrbAMpZ7m1hd1UYn1Ov4n+Be7zR7N7HOJfBFqMJsbXN+IfHcKDRkoHcF94kDe8C
dWsvI4Nc+0fmwC1CjyundbgVQIO9I3Q3qppe1b2wMHIL6+lhSNs9QOmVdhZuwk+ORRHndkdFh7o9
eTWoAyQZsc4ZwlcEhCRRaUA9qIYG3FXKYVWn4n4BtpSBf9R5hN5nV05uHTwHIRN8VHwM6iiTE7wC
0lwktNZ1R01GnpLgva0AdOFjHeb3l1119zQw22OfPsGNjF0xwByBdKunF5ce8a1XZASVntG7DOGv
0L3mG386x/kBpOu5X23daHJBlW/n3Jb4ShTazASCgdtI8KMuy2uPCUiv4kZm3x4OJjwb78elWfZ3
7lFZXFuPCQ9mwEkdKbiNsnmhU23eo0LvuPq06/1C5067BN9M5C/V0gZtJ2hZ0ZPfRHT2ne/r9GhD
kM0qwecETRA0wETfZjBicBU/6R6ZVIIU5McxPBR72y9KCmf7AOokC68GRx2VqCgiiIW9de4fB8D8
LbhAiSIxkDn3B7hRggW8qUoNOZ1+HRUjlidSpRheP0tezpoEGm4EV3R8O9oH6lSw7h90mUKFL096
sJxxkCKGFUk4hUUu+xjwDO7O1a60jmg3968IaXK3JufeESz8s/OaTdNaz7wG5h8xoyqPO4pHtJun
BQ/OMXV0QjAOw7Quf3dMbXc/a9gvliZWZzyyzHkW3S0OOe5qAUpKWPw6FaYgcdHduhB59Whbpgpf
zPy4tzMTB+3Suo/OlJpHlRGFsNqIsmebN9RiEhSTx2TXpRVt75U3CwaM6q9HtfEnXSeUjMA381nf
EaVW5jmfUxp//riCRegBp/AB1aLuGRFtRp0TlDT3mGySavsbFcFL42LjO2/JUoFomcgBS14d3vqN
7nQEuLbroelX29PmMzrHjLdmyft42xb0ieTVWtNPaeo945Nfic9gmbbhhUbt28GRAYFUAv1saI0G
vSBW9z9gQiFxjF3u3ZxC8wn5Y0PF3a34l393XAbDv5Wdzzqojt9M1rr1AI2BrAfYK1X7sBlPwjtM
QMX/NDdJeYHduC1369GmMcElu5HyorTxD2ToZLvCEyNhHl8mp8lncl5UTPuNKDghNhzNh/VhRlYS
A1of8AH6VYBfb0B19MmSPq9OFaUUoG3kQ+huSZE2vMrym/+u/8g1GHJALxV/Q5BN0q99H+wx6rs5
7riHp27+yzqPlCuzOn2kWvgNH4P3/B3XmQGMGfxJIqXRgfZOW7+A5i9KDDXW+WKymT3+Pp3dQIhz
7gYrDqPwsKyzVN7G93idUhXt0FuHkICh627CtkRGuuK89udoX8QxlIFUuQDg83ABKNbBLP91IpzM
hdErBnTQ6g8bDqW6RcqrREOQ+BpKCoIowD9AEXGhxAPd2udzcWP61FmotAgKLyWMPrXE/LUT6dKK
HE52CBwlYM8+sFGVEE6W0xpC3oHsIK1SlD4lLggSBd0Oxr+nQiM8Zf79aMdpqk+XZAanI4Cmzgjk
MwVUCTqkC8jpQ87mhAoQNGRxDSSJdUAMJE17AwpU6KmKIb/ilbnOCO8UNFkVylwfCGY9EipIsbEX
RCVUaxXkUwfF0sWjPpM8AJuaqUpACJUBDoL/OR5WuqoNuyusD38I2y12NGmxF4pleteb44nvjsSH
D3wUVw03HW0R0KXtOa0+/wDi0ByCIjAfS7UJojbUj34Ov6YWCoxIF6Whs6ZyPOeF4RAp4ws3lgur
JA9C4uGSo+D9kxYgTUEy0EAFh8QVDpvV9thtjsVDX0I9V2KGolveWoI2OpTk+APAXIf9qoD2u8Rz
smmUFtQMNyeL88m/ijU08YhPzy+5/q4KrcBkv+13rbrd5b/uMr+p82Wn8+OP9VFm6IhRjq4jMkgU
ZnNN5EdLfO83rQpVxIS3n4CyRueuTGc6LnWTPoiStW/OetzF3hjUI4LE1PtUUFxSXh0nvaiHP5QW
rKTh6/SE1aYjX/SxUMP3OwJYI8Fj+s2tPeqAL4b+Kp55CZtGafH/yMxpTuTQYBTixIxVoPttFTBX
6hku2RuJcEkMQkjGHz5JACNGI+NaSPr+TxVgrps5mbcmao6uHmhgZ4UGIiDoTlS2OSKDIDFDHABC
HWC5rUXQi6iHTq2e5H8X+TzbWUGkjBpl0mBRdQ3vv6HOYGdYbGx6YzJLldD7Y1Rom+RdT2AIAeak
gdNAgg8SFE4REl1QiueVumWC2QH2UC27aHGrAYT5NW44f9TGzhlFP9XSPscrGBz/57/RyMnxK3Nd
w4tXynjIDkBRYv8xo44e7rFmJLcYfQ1o+4gdaS4s/7utKj136N59cUgzMP40AiDHAl4QZLcrSRL/
35ta/MMhXcdTpIBQXtBO9FINNaEjOAeV9AEl2R2QpB9nqqGtQjSFbq7AK9/IUUbg9/nL126Oci1L
X9BUYXYRB9Bx+S7gfnXN1OCZzWaIvPR6XDJOZ/jTgcSJgVd5DuhN6EtT2Ewabjl8k3EIrzGuK1+U
VUiqg7IVTConExIMCdok4Kkal59Q1rsMwPm6RErA+HFPgNUUpaIO9VKV4nMdK3wm0gBSs4uk5ngF
gJ6jUeMiyTTB5qR+pyKulHikYryxa9Ay1YIKjyQRhAkcKSHjD1wqWNsP4Da/ca+ERKMhkW4wsMk5
wEWMGDkrABKoouSWUbeVGYogSreLCeMFoEVxk0jXCEzBbrRn7rGGNWpLc2BTmC1UfrBkkz7DCVOq
QcSvbw+9pX6IQKbALiTrGPE0vW1JkTQnEcz1aQLsiVaivc7ncwho/aWPmgPzlQaGFpaK2S7TMH45
yag5YhpLFUTEVp6+usZEwhsjMypGwA94V3PkzqJmggzHEjEYbjtg5ISbGvUGNMKbMhzokulEwCpm
H4ccddGtemrimtju+O2+XUges4LDmCH9BtbjbTdahNSuVaI7e/iMntEUwm3Z+XbLOPc3T49lBz24
qrMfFbtb/xpc4y+OX1hdVBdFohdGB8pgsUBxYOfcRhefm3Hi47JKfPHgH7dgLYTm3bRJKF5Qad3A
BfuOthNQyohw7xkGIKg8ok8GRomkAKLB4lUzRog8iiPpHxYDJBxAVKkehcQn2fJTemIEvWlXBmTA
GNEyj4GDVMFSkgcyaDiOsFoL9AH7UUJVut/GgNzAXQl7JekCFfRNavECPl2oSqP0id+2DWiN2p8O
TxRx+oR55M/Gx/EPCiBwHYBcbqfaQ/20+cH+g4ckPw6YqMX6ntYh7wWlg3ULVvyYxhoj0mIKUUXp
4jNXgbJ0XkQ9Haz1ebTzy2N1mmPajctj/aZHzbt7LNVJnL3raDvYDgCBdNXlpIz94sdqBx9pO7iO
ngFP7YgNqXHV8aw23m4gTg2y1fxWzXHU7Mglz1kd48Ur/epNwztNPMLdgN9qEMBzKPmZea28ypLc
IKHmkRfg4OaTvi6RYN+fwqng3d0yZMzRbkngwOdgAZC85CcNgP+vOvVO9cXeiLeDagfZtlGju5EP
aKAoZSQEEBxSos/hoDscHD5ixnO7QYMohViojsVB2RDlzjeGMewjT4Nw76hZxrFnkdwMGy1miUyd
+kdp1eTfkmtEDSS4z3cDLlJwyFkAkvTXzqQyLbEUbEAXJ2KZt7BnuE7hT5OGzKH6h+VhSfZaSJs3
ksj5goArJ+qIAPU/r/CEh8Nf3HxlcpdLUD5y4Q52iAgOUi4WH7gh866e8FxczlIXQYc25bFrCIkt
7xEKTr78gK4+oXN+Yh3A90TgiN+gS+jDfo4aowe2RN4pgqPgO+RwLNNpIldVyJUD2qFarY4eZkqA
bYlzE9XwDUwQwTvT6+fHSI7skLTx4HBazq4E/PCerLA9mfOjXK2w38dSEy4izsh7lBKYo8t2AjjG
DlEvBGjfR/xdvgNGVihaLZOZB6CqPwHOp/+5h5Zb3Hk7nMJ7vq2e5a11oBtcb+ucW1uPnhJIMTkS
ZCK/eLZ37V8FrjDato+tz906Ko+89qQ/ni0bKA//NhXmbsGLeqLhrFQn/Fgkav2zrS9tO3APW2/L
2/QGvfAFFTqza/31Pa9FZpTWf86FSMsKKt7q3MEUXj2dOiRqYcb3ZJ2MQF8lfw2jj2wXlWz35C6m
KBEJ5r6Hy/Cy1Zjn+EeimQYgcP4QTj/E94zPUWuNEnnZC91j9cUfCTAMr9jZjgxSMTX01St8ie+s
+qWcHbNveJV+1a26u9GHmH9Rz8uZG8qZZ144nb07EK1yrrXil7vTQooYLTHtuUHVk5VdPpZ8JLbe
3e7depk1QKIEJ6DogqorIdDUs+VxrtK/pxdQsbQINPBqarhsrb/WkOiN51bUH3LipCxXW0xtHGOt
ccLra8ONy3tA4y7DqbKGKvHS2YO1UcJe8gOrFMeBcnJ5tSvkZYVel/QoJU1b3Cx6sZJ/3nYlaSym
ljY6+cC8gkvAd0HzwUZ4NA87In7RIKf1cM1/Qm3iw0e/YyGJWgMxtJtJmUx9dLazt3dGUvLczBNd
pGFQaGgjMQlZDKDBm7NWIyGzDVrm6V1c1Z4LdA1SBVlS+WLDqy/VUCVrjZ6jna4GyaCXUk50dF3x
PnHCexvLXknKb2PNkl7vbHNFdd1XCymap2BpOGsCvkW66uHtNxM3elkisaIJJ+8yDVZDwlaekAK4
nMoJkQ8RayBRU/SUJ3LD53O+zSf9I+1zUBUjklRoCSxKF02cB41Ws/2JgKLQC/rKcCv4V2/PiPz2
DG+PP0BjKhJNXfo2jBicozo6APBRg+JYj4c561XmZz4kPsYRlfRfjV4+ObeU66HtZcdXJ2XUSOhO
w5VH6mx1XlDXwLaPZjKlKvo9zKDMuQfnaq9RvyraQNHcj3O2LuGx+5ytx2UPaNOiDuUgXNsmg5L+
ZrSt0uPUMiI9o+eYP2xrdvLbJP1YCgqyErDyBjP1cKGeY11te0/Jgj/S81VvO3l6I2OdT57yE7am
Jx+54PEwm5Wcwd2PeJ9V96QwS5WGqaFPf/t3+0hccffxYNkGepjNim7BGTeigjP4z21q+MK5jqPZ
YLCPdDh6+c+fwsXlT1d2piNBJJsRglTbgBqOXgQ1LccN5GgGZthGp1DFExsPSGlzUFKbZVfP4ccZ
49HtHN7PdGUeM59XmtOYyrNdCs68+/8xwEJc578hoi8E4vsm2QdKSvI4flvWl8QCupJqoDI0UXxO
V0GaNpzFkBHKW4QF/hsKTaF2khr74ENlii7uMOihYSZPURDcUygM7orkA/aGZCZeEBXKqEbTPX0U
IxitTwBGf2mvhy9atDm7lyPdMn58OOOEE2FyIF/ZIofwdvjPmEfdj0QHM6fXQ8szodHlUPtXMyMa
2iArkQfnk4npiS8EDsz9NkvQynJQKzJsv5j1h49ET0DMM7JKrEeQhEmxa/H7KT0ofLj3pGQg6Ldw
JD/kuvRzzrRke0KrKqfltEJO/DA0enrEkvxVKDdu6a0G8/walG9dgx6M1cNqNywc4zWpc3yLU+dM
siwrNStrt0rfY8NrrLunY3xYZSUa5pIXL3en7zaQgNPeGZpIWAg/gDPafgI0ApxCgVDlu1JSp/VX
zWFx6hhNNTmohDl5vCUrJESNVrSXtWYeGh2GwPwj6f+rzWVF7PrEGlO3h+8OYBzu4CbUPE2R7E8X
SNKy/Dnxgt6ii5Q5QZeFIF1kGDYWDAOREL4v0pqTpqsFv/e4HQLLnG1UFDM7Tld2QR+lwDsjJxER
Y/RYadMvSwrk8Yh7aweaC4NBNBgw0r/uTFN9lllkqXZYzd7BIUbBjCbjkteTXu0fCthpgDJMbyEl
bNNaUNnErCwwvJXwFiwU5O6xqkzh1dHXgF88CHlTOQRrb9GAAczyTyOhG0kSykZcLPoK0XSId6QG
vORVjkFyq8mL+vtiClpOto+FC/XvRcNhVwzVSEkWNO0D0N57Gw4/x6ShOAg4YY5/5xAzvzEuydGN
OJ1EabcV+n42oXivR/ItP3hUPZHsYDZqbdQEYVXUyhwPFyCQHkyoBbNMicePFkkGNrORxl3KXiyG
sUY6iTQtTP9NRsMzYiO+kJYfbVg2E8N7juuUV6AZNCnsUsqOBTCLzXDjo9CDlWZ/EKVBr/D/NAcY
2K10cDLCKgmMkOTnLS5zeMgO3eJH3KDKzCNiZ4iNZIM9ROA18CcD72rJxQ7OA/VfksXZUMm+2pf2
FcdKphY1bIQIuQ6DXsTEFUrrAPCwHB+jZ0ti2QM6EGL3wCRMStYZwyZ7C/yOsQK+wZO1lT3ESFSt
f6MOiRGIiv44AtePnAGvOmOTZRqbRLYrruEq6slIi92drproGiXRDK+lhykyrZSLWECqe0Ved7HI
fR+cP4aiEcqPkdWUVKZAXBRyZP8PjhYOnYgOh4OCWF7Ivy6de1IgVS+6Bbaa2htZRfgFSZMEC/KW
DySUOyhPYbGjSPoJR7ypAYtRgj+Q4FihC7+ifKnVI1j1MLOrRbPJgOlxcDRPoLNJK14EvLU5GjcT
3LEVk1MZx6ESCH9/KWMt4V+vV0HbS24oPpl6K5Cs2Lq41TgIkwk9XiY/hdJuvw/BlLhTGbq/h1RN
QQ25XJaY5C+tVRYyuhApIoZuwRpc7Xxd40P0PNOQd/0BrFuljEk8EJqICGaHOrH8EdIlBA6TuViD
pH6xBQEgSe7vavj3cDHQ20QO193BSOcuCykUcjg4jP084yHpfhBV3pw9wV4k6Yq7quz0L11zD/W9
QRqGrIoybtoQAPhjZuauJbeejsOwcnVsyikqz5InZ8o4f3qPYo9fpwh9ws8x1Yv1EXOOhjBFvOBc
MJjszgQZaJwoqu1MQPk1hdQIzk5hIrWkq9MIrrnHLn0kdUDanZhkZaxysVN3S906LrsM0yMoE7Ym
e9SV6EZD5xqWZkIapgfAO3fQg7lCWuZNYnosrv0I50/OCJqBzANd9/8c9Ciavd2Gz6vxyrk/s5zy
MobF0ulmTj48ck/zN4g3FqmfHsk7LHgaMewi2DGaBrmGrfT0uOE7hE9lfLTks+hjXVa6xbowlDlI
Xg6JXnSvW+QwCB3bhv6oGCg3WbnDL81eJWG5+/zv32zCOXJdfUFEJ7gHDFdu/oRFXOJOeP7D4aLI
YiPrpqGswcBYZg81j1EhZ1+fD2o1hx/nb6Fdl1UMh1WEG1gFx2fCoL2NMVZSdzDThOmh1LvlgmLL
wavmWNJyV9pSHD/rlLClCAOLdfa3YI7rLSt559iVnKKPUmrzX0jOgv+wesisH2H0XxyAc1D2NXep
iXJPtI3xDeV/XtlwuACGW1AcMflIDuWLF7fMPXkn7+7f/SwqxXfyPzGIwTaeHXhobVvwo+W6dSgH
LxJ4ECGAL1IKtbTArnZe5u7ZMrccFJfloBwcHErfjBYOmV0oEhbQ5+TwOTyLGJ59be2cQ1smF2+a
4dPAOZ5ymCYuMQcKEBs/u31tybzx1TqiY7DFPwC7Olo7DwyxjzcPgOcV0HLLp28L+GzpgE0ZxnVb
nd/OTWJeiW6XPsiiKAKr+8prqdRERpRMhJB+5fFaqSd0i0fyb3MBhf8rPG2Z4RKkVFuHC3IByBRB
41ezEwQrYNFqA+2Yp1OUy2B5fdKBVnGcyCNix8ErEVaETVygH20IswE3iLwvfBe427DuxLxTI9ys
aQRATxS3vxhQv2buX5hpiLqg0C3qaxEuPaCRviQ7C8PXTP6e6D5vR2coMjoifIxWcOWE7AadO0uK
HCN6Qqu9Dh5wfXD3Pt0TmHaJ18voiCIo3d8NRCh1RuiDNqFTeK0NkppRDSswLbCh1AUSjYRA4b9e
tLsaoDCFXwYgeDoEx0ZTWz35LcBqeJVx59+tzL23svTK171VCn4j7erfW7t2iVWrXYpv8rwK8XGw
H1TxJ0bG+DVC39Jf97ZeIS7EGbhZEGToET7ifcsIt6CahdUnp8IrGkywB0AQ9fz7ojciapHOB/Ey
1LZkHlV1kFesmHuaqtXJHFUFpdt3eUJe3H5RkOANdpXQ1pVQKl77UNVF9uLHKFenQQWmT2ILXU15
paQu7NXaSf+UHKIjDiYF6zwhXf8zEMfw70OXmt+aQ+MbUeMhxs8gr2ocYuWpAikbZ1BLkW7Qzlbp
RNUI0fKFbtGgnedVAMmtY+e1BP2O60dul3SBxBf+k8qllYHSZQogFBNo9fgZqgwknBFcydAU8B5w
iBeLs2MEALzQMPgw4NHDpdigNLBy+7l2tXbLpjQYhVJUUkQb5wG1Roo4kifpkNn3/x3sHYW5cqfm
bv2tL1iQ1DvWET0gc6ZxbS65AzpWINtyg9InobMySByN7X3nN1HEyVART+lxCa6Iqibyrmj721ih
ke7if18SPpISIUk8+HnsE8GP9DQ4wfwwY2nFwlbjFUUowKJWF6JjU6kEpEJJfG34Xffxl2pQ2ilr
ovPgX1YlcH4ZK6SiiikmZw3oX0vgh/gZFfYGC+iViVVFYEdpOuHpjz5hSy7h/SfWrGqGwJVYa3R3
Cujp6DuwMcQDpEXxS57gWvyY/NIlqO1tknBF027s7eeYm4xfxJ1H3+bApcDrQHEasWupHczrkQak
jEHepgH0AJQ0liRcE/Wo+qVd/0fUmW0pqjVb+IkYQxoBb+nsNW3S7oZhk4pggyAiPv35Anedf1iV
u3ZVNgJrrYiYMWNOcSljIX4xzh1fzcOUoeXvg/z25AT8Gq82fWn8kd/DEFjUq5TQKL1d2PA83Lr1
uueJo9RiD/gDo5y04OSUtAT7FQCah83nC5YNyEvD6Qw3TUX5Qt6ubEZpKcjt+G4IKayBwgJldh6J
2KscQ7LZvl7cc3q1stbke2H7wiaOxljJ7qTHK44dLIt6U0sZzMXUG7dayHSeedQYlq7F3mBSSw9X
jgPCwHX7CVS0l+R1Gt0G5iTn/JMs6QsHmD6kVEqMN3A9IYTUJ7j8noKCabGiE1JWyUukJWugE1xI
TE9R/yA7FEdA1H152A1XRADeKL7IYUOKWeMGUgexjGD1RVJkSgkJoMafQT2o+SRPkwxFbgID4ZzT
okfBQbKrU5N6hiWn8ycr5l8uswKinjK4V3cY6eDBZETGhKZivUVFl1ywdgH5ZXfSkuDFMwKSF0KH
PHMSbZqAZN96wLFUpzw8d4T8SYWBLahRDxPyfAGR6tIYGoZUq1LoFZIUkZdISiWrUI6hFuFDpDi+
y5vkVB6l6oxXoJGkTawpUib5dLlG9jFSpCbiWPIFrEjpiO92vPnOfNHpyxGG3V799wCFLTpPQKui
LPJdPfjS8NO+PXxZV7KhZHX972+YhHRRaf52923649hC8eJmc8+pbXQXxGvb8EhjSY3W+UD+oLu0
kssxuJ5O+UfFD4Ak5a4gKfLjEWEJ5P0KUMPFLChCZBxH7kZ9Zeyz+TdL13oCUNWWOZI0yoDQxe2A
ApH1UQ0XaP3J5hbjHIE9GaJvIRjBRAmng6iQyMWkP0r9HWS7SHEAc1bSUhGi+S4WqF3knSJlS5VB
ESIxQoTUzv3HVKUsEWhItM2tDvtdBEF2+IbJdxuuZHVRleR8tR7IvSMRptlLx4QOCRQP6XnIXzP9
MibG+SGzcOJGICbKBqyvS7c4NnrhUBoE8M/lc3hTYC99/oA8MCFW/nu7O/ySXYKgWafEqVXuRsIq
mkwakFHOFJLnALxHyoz6kBX0R+B5GaTqH0EsSHslP+RhkCnPJMLJ+5KFV7rcR8GvKejdinaJYEcw
8/nKAkzoQrYo86GSL8rfydrFhpMXpHP+NDtSNC/PfB4yDDrfsT8BqJJ+S4F77Pd7Snn97bjIx0bn
2zjgtA++aEJRwzLY3FDTUYUI5eC7ymSlyXfDsWFx4FvX656mgaxkpBrr+y17lRUj7flvC0z6XLsd
WKNsStlS38NNahWpQ6TwHVLLUAnLgdUU7QapOWVjfQK68rKxZC1sqHnEWIok7iKmPWj9tB91FiH9
PSaNXJgu4prFs4btUzfq6q6fUM74JYeD8Mx2nP8SAb4vcVZtt5cfd9mu3Rv4rPm4/g7jjdDRZCVS
n7G6SHvkvcsBLjxIyaHqZOjf1pAwKAmrgJTfI02ELERcKa93sIjFSc7e4p18kJyhrYmr6fe3Mv1q
lotWuVjEkBkhd41+Bgm5MHuIBEP5qPITZMtKQoQ+Rf3z5U3JeSkXL0lLTYIT/SfeovQM/7t7nLts
TFnpD6YX8IGZfG+48O/k6R4A4WRRKSze2c0Z/MrKEgBMYI66FJWLanF7JJ37NljHILfQPuqHLYFR
frSc0XKB3zBXXyqWX+ISDMVEYp60a2mkCg7CU/x+gbQya7dHjnauHXrBHAEtDky5xLHEWrmTICjo
53rN1YOYJ9ZUYlAlWLZcl8ByUjJ/AkA6uUKm0yTTkeuDrMpul+xZqHg5vJFvBiyos9w8ebf8V85r
zmWZXf/mwSb1GkO4AjO/ERAMhwZalvTkxlQRw5wGlFRFIPiEjcnhKPCiFL0VKPjXJYfTtC/wQuQL
WghkjnkghA0AYTZzh73NlEZwnJyDGTxG7j/wZgn+dDxKAivxiWqx7oxIglYHKp6SPKyLG9VmutJc
ldNGzhcpjehtdutTyheXLgaIp7J+5flV4lxEwb/gJxzkKX+rdDGi+WJsAlbwzWan8ZlClBl4OXnk
xKnPDP4xbdMY4eSS6pouSU/wJg4C21UCkDwOrRi4G0AaxIwVs+PJyd1k/tFTgqgdtTlU+CRGLv1D
1D7ILeJIoCe2kz6lbEZqVZaE6qDPJmFfTg/+H7/KZSaMLKEITMFXIHgKFfK7BnEXEQ7BnuQdLgPL
TuhYpNgsRBzXxJkZph7YpGAEoww+DY6Y/CTJGP7RtmTtvfvykdAhoY7lwMlCwi0/SHIK+V4s2/rt
yXnEKSao1wbGKSomy/bNWa+XuMfIJ8hXySeLy53kc9/3gsgsP0/+TUyn5WykHwgW+GVyTtHBgRnB
1yMZ0GfXIwEYYy8PDeKPGd07DAO0jqAKiOjfVARi5etIeETpWXge1AW8ad48Cxj25isoXW6v3ELZ
f7whdp9sOqUmYWpdy/9Mqe/RN3lDVuNH1Dar8pZFPlnKMiwTEMzToYIxVoG2lkwKKJRvUsTBNamr
o/rS5AJxmYbYsJM9JOLP+CUwJ8TwyE/FnhMJYJCm/2II/xVwlIkG+sKyYhkwncXo4f2Led+4l9aU
AfaHZ9NHl1Fj2cIsqwQYSV7m9IuSSFArlnTFaCgMlUPekZUGKZHLl/xc0hqJKpLnKvNvVJVIzO6S
TgnIXQ0jwdFajiBnim7ojQ0GSaAN16Cjd+loSKe/xl7AYEbSmBAoS5qpOtlLVVue4CVPNPj+Bq8Y
SMoWkeohywisytCJsOSYeiC7R06Fc1luk5zmIn4iN01SSkzJQVG+5Z7el0BWn5S+WLUqeIAzEcWw
Fh/90+b+G9s8VSHZCI1H/vn/WURNblUfOtGPMoXCIrSuoeTJT2paoTNKbcP6l7UqK7Ve8xK4PnVw
MeuQI5W1TJKIoUsIR+q6lSD81VeWK7P6QvQTXTKRo5YZNOL1FmlArPAwsOP/kCGhp1/WzIAXBYVk
UmXdla4LhjrREHxLfMORiAcoFKgwogEu1avMtYi5JPNTnO3Sp0RMmmyXHAMIfdU/1nmRZFiBVDTy
G5iEJ10HMlDdJKjIwDgZyW3k/JLfkidJsymkZpF8iRDoYgNBONTnD8bb5KGZXBpymZTvDyTA2IVs
ONkWUubDKuIFRQnD4Fdf3JG/O1qs2SSKf/lTNhsFTr8vjEyk6JidFKrcuffqt3wZuTHYRlLCyLas
VwWVruanP00UNWW7SDL6fQG1uto09d5jJn+4kVKLXX6ox45CtCiB/CSjEL1GyZ2rXsFL7V77jY1U
8HdmtAR7E+zjCw5+APyk5pJlKmkMW3aJRTwzlbIukeXkGIgjjsKvZOcJNlPxK8sQ5l+dqLw7Yff8
96pvg9yKfyeCUGRNWsYl0lMF4qgiXymdIWHLym9Rq350xdJOXmCAwctNuRmWm9WMySKI4YTJFFU4
/oga1f5C2fL93OVyjyhWF/AFFVHuIVPIXWa6/pj84/WGxCqKojmqe6Llhp4ot1pVAUA//flOIt8X
Xyc1fVBaIf05ZMQOtxLl6jDfgLg+PLk3p6t4O+Wcrwwd8bgjHiGjrRAsc6/VjhhgezOL8m6bHbNz
80tQ6DfXh5YVWeb3xe7raoxSm93/GVffEQr81HKB4lSVD+9UID19J9rY3zfLUA3Ccm9iQgk5EqaW
+FjhdNJ5TMTZwxKBpgdK9+WweGPReGfyssXOI617uGgOf6XWK5bJvS7gBdGRXqkwmJ6AtRotni8K
9CKjaQagXwIpCbD0RPlVevBy/vAKKNckLCXcG8GY7r9n8jRWfOShm1g7VEssq/EJdoQca2KA1QL7
FS0o2GUyf15yGcLRrEXyrH6zbzBNLBZUjPTTFTwy2pu+ZMCX0STmqc1ttn4dzoSzQwO13GN0iNaS
UosVdD66T7N5Os9krBz5GD4ysFogvEsDnpof5SNa1WQI6A8zRHu8wPYEUaT5h+I/MSx0rqZzAm88
u4jg3+pfKZ2c0OGfjKN25Ktekf+OPFSLwsbwlHRL5iJBjAmY3IfpnalCmSvkf+Rv61+ALRCTnhR/
YBIXB1EcfWwwi2cyxghXcB4SxiQuZOiroEYQYQapOTdaEcguQE/4vsDCyQ2pNAVHk5cAks98bZmL
ilF+do/phGiZrF6r5+q8OG0/q+Y+i7xk+y7cBEXYh/uq//CAkGe7348v3W1Qd7WcT/0rjDuK6miI
5FROS3Ve+9f+enztE0ebFE3nhHaKDC+rPPHK0cnTC/kDQ+jhXw5lldkvXF2YQF+rvO67x84eNX9a
JK0hA6NlX+kixdGPet/2iXQ/Mnqy8jq5ZqB5RhDWfBq1pgQxe9aWfm1zoTnSSckm0iexSPMD3Wc6
mJcQAZnIpa5UPIGmbr9hLCc2JIGb2+rmOwm5FKGSGlSOGNhLCgs0TodG8SAi8HfSLaYZShowkQcg
kQBigPC2Li4lAJxeGk4AGwvoUFK2Sz2wkXLm6kgf4ISADgX/f6eFnBnMXqPNK1w96c9J+JOqS1AF
gZyR+x4JeCLr9T/u+YqcSyAz+c7yVHfkYpIAN1xx2CuRT/2CSgSzTb9/74AcbXaRO04D6lpB1aRq
BNXzCHHMKbM6nqAmx95I96H/w1qq0SrJs6WikcLjTRL1tTYXtVUBGlf9yUJ+tmBPZK3yAlnn3Juj
AIoKpMixiSGQbPovLR9wlhooQptNwoLAmZK9SBErQBRJCrUS4oJcMPOfc3mTdpsSi/RKfs43xRck
2KQWI4BtUQvtCeoj1yqfIb0HmR//lnDf92aj6FW3LATX4g3V1bG0aZhbAWG5Ab4wA0tkkyKPGymg
z1ehVMKePBwm0xkbRpAahEKK7F1NECYrFhhOnqLFDZJGMNDNQ26CwA/CcvpGA/kcAbKltfSPTiQF
33UUbDYcrEAMVM9y0CZ9EEgZN5EvZJQAOdlv3SGpE6gCqdSUE7893Z+lVWB7P/sWgx/t9YCM/tOG
8zxod6fgEleIx9Qd9cyAsA9ePu7ozOCq7bBTZ9UotMvAmpgpfMFPAYC/wIHK2yQ7A6VDQ591JE9B
YPX5TkjCpCwc6Ya7KsGdsjbXi2J/V5blTgpzsX8UCFVHr1jSORCKBSUwA/ty379Jqzx8yUJjDwo2
3Zk9gLjws2uOG2tPgrF0D5vtp2+M3wR5Kp46cX76Ka8iyHw65su15JiivguODnNsKS1bmVJgqD9D
Kb5kGEZYR8IT+WAn0Ri/xFRijF67KwC8aC4K1M4IguhL1BoTotOLdc55IlMp516GUv6mSa+l/GNO
v5YEL6hTxI8Ru0ScwCSk6Z50nxiGkkDCZT3ZCnpHFodkpzIkJetcKhPJStEdZTkUpF6yusDWZaNK
A/2/sTjKTUqrDaknxIwNEBZrn61L/cYQyvdbUpeAGlN4yRYWaKaYxCLt2lxCx1ZtJ55deyYHL0tg
UI0yGoL7FGLBx405G+fNwlX29xFWN7RdLiLWdyRIVVQjhLiBvYhX117jt0A6Df1Yxs//mqTxs3iW
TE4T/eRoP9VPc/M8OdEunEOtH2kDNGR8E72dfZMi8AyLvY1Or7bQTm5zx5BqDk2CMwRTB9vROXwX
2tFuZ4Mmu/bqIdB3LI541vwkufPe2xv0ug6oGlABPXafvNdIXQmCEHHm+F39oqTiN0blJCNeESUJ
tq3VHYHC42ORjIicONhI4P6zdqpcaPLBMKeDwIf++TlhK2a3bdzTCFFkiMtyB3fcZpz7T4GdXdKx
8AgEFha7iXujpw5kGnU0xoSJLEz8opnAPMbQ/r2jQNxaYeI0iw4om2CKY6JYdhqp45KlRhitIrdR
epd5/JOtke48udbuarq2jsLnc5dPyj+yHdKwHJQcNuWbu3RZowREA4h0Fd6H7ZScZjt1QJcvwWO+
gdnya6bhPQMdgae5es4trj/dW3Oko0qnajh5jvyQp6JsxyQPMQaNJlIEWIOujsqe7txK94OyleKk
+0aFHkmeOxmSzibCy9a+XOir0/a00BmJeSxws9KhsD+6cfRbwoamvAuYv2/CULxOT4gdvSZnjtki
oMydsLWZx26hKPxoG4x6oD4AGerJiIb3ZkpevkbGSF47lIUYCjacE2aqsB9wCd8p6MoAI8/fKF9k
GGFBuh6+x/Yv7btmFdgZj7baatvnmJsgflYn5qR4AgelCN47G6I6j6ZkJtpJ/hqUOaPnkh369+ip
y2fiNn4f29bMGGK5h7Kff8KWAsHcxDnnbkYivjQml4GF+F1rjCJC6JTTCzzeVeM32gvun64vAYIG
ykqY/NEA/J5FNUVmfEKReCTZsSfxHDefEYPUo9uPDYf8gt4ebUxoBzpRfpHI/ey2BlH7WvkkUWSJ
Vr9AYglXPuQP0Gr5yyfFCGW1ggyL6eGmw5YlL1IPBQYy8JuhARHF7CBOXD128xiWkav9hQv+QUVq
HCSFpQAj+lf7RYgtrwA2moix/hhovMBT04dPnvYKfQFUJ5BvzP1E65HL8rm3VHxLVfQ+KkS73Ssp
Kd4IustPT/enEXY4DRnAP/F+aDRwCqwzdAbIQDMEoZOrE/GgSXGxDCjc6shNJYdLjslW113jSC+e
T96yM/mKYsvE3tLw5XShvW+5l0vAZyGJk0Z+YXs2TacFGz/mXX7ciPMZrK/pM8SNYpgCj/fPmqHo
NXwMs7kNpyhdZWD/1K2Qyevvwfy4EfrJ1bfOfgkVTueMc1BROxFxodHg1/5y8wc+ax/kDvpaHrzm
jYzHg5blTJ8hnzghrX52o58K2VHk1JEF4tikPOYkI1gvis3rB5Xy1RM2DRYEEfx114Rh1jH9FOqi
vTOWonnD8QCJdqnGns5sEvMYzMBT8VNLXDyuGnk2g6OBXZvNP4ie3hd577ZC9C1dXSumDt4tJz+q
M+Xsm7/Z/r1GHci6oTsWWLGvIcjEtoYrhHpj6b6Qqtjd9s1xsqN1rrsQWtacCWcykHF6c64blT1w
H1LitW9zZXVn2RWSpmuReyLTpxjiwCUVhxtTTeIBDwYBb7JwPNyZjvslWDwIMoCPqW+RgR+usDUS
mb1CL/MF9o3rGA4sipPtPqqr3d2Eib+TpyGYBaXZfb1cnApTdGZfWNWGEyoXVC1Sckv68Yfm4QOL
fn5bJVlwigJUUO0N9yU8Iky/Yc09bafaoGSKXusbDhNJ9dVpHT7rt9WWBNtM29a7d6a127GJoCEn
miiJRn+332J33Snz6LfoZJPrOJwyv2OQMB2tmXZMRgUboHBumXemgIlcahILY45IlopJeD4+pvrL
QWJ0gbBDNXwy+IamQuwgFhGuCe40ZFpSfVHgaAwlbCsyFaqHVfyDkO8M62VD1BIQgcqYPojFE7ZF
v2V3Wd5/dQYGn8hqIdQ74b42ZR87dhiUsPdJJPlMbhw9y7OrUzoBB5ZuevfSeByPiRFP4zdqDPQw
aF0DKx82rL6iD6gQeReMT5Akb7VfBII21jJeU44Gzad/QzlmXZhBq+m/UI94e9e0byFpq7XVVte+
9EJ1iF/vaQqfca78xL9EiXDLtTWOnzmK9H9IlJDzPDZvbohJNWl3dLv7fPflBEsJJIwbPYlDbVQi
JycE+XSHh9C4OimjMaQErGOREnPhtaEvxejeKPorIRqp69c66qqrxygb56Pb4cOszZ74bWHhZIBD
niccZtx1zfLfzHFSByAgQlB29dE+nJmD1ojnYa4ffyl4ibmg4k+aDrIXr7NfMWOn4irauZsBd6h6
/xbceX3SMvcKMoJG73yGTEnMt+zfAg1MTh9wudVnnewooTO32CVPR8U9q+nqVCc3uY4bVpXRwTha
ussGsQpREM5y73lGZxSCPvLXzcw/72Kas3CyKNoazntjk95S3CImzZl0riVDZ9cV8iv6w1EfSKv4
H3K1Qm418hoZP8QCxwA8IVaT3jOpeEgPHOOED0xG2YfAdhzyqDOCyRkdpFnKYXOHtlS8QsVDXeXH
M5FjRdTQqEYxm+LUQ3PpCPH7vGiugO3mRPknpZg6SGePP5xRGrICDdisJARLgkh5dy0GYGzHejrV
X3hsrdID0MkjdzCuLn+TtxOTuBoewcei7PwL5yF93XTQMrqGPXjeu9a9k0yU0PukXsVwVxo0YJaD
X91kDlCBSJ2C0yOlYyH+eCLQkJ+1aYUH9yXmldPWuvmjH4xhOMFq5Fdf3pAiTsQyrYmB0Cy+Ofxi
0vS1Kww52ORPz51xiJaXBRrF8fbGnpyjBEJicMfMiqqE3k/iKjUsY1PWoNOI17LPGaMxs6GNrHU5
aaHgApSKyPwL6V+QEnVAzgU+py7lJ++i/WNqtNxwgXmRvWjt5E39WXcfQcPyJ9qpqh/NGuv2bccQ
rVp5J7wAS1QhXXIz7Bk0ZK16VzTrz+RJ7pXvU4kN3HsVQ2jh1D3GZydbwZY5nHfqAQyETPSUBY8j
AM5ljpDnqoRNgIdHMTX+SBVQdBlzK88TZZourWutvvNrDvQJ6yqDoEP9sn1ukx91koJSGuR6MPeW
TxDd2OMNJu0YkuMbMfFPF0Dvl+9AyqTzkSRi82k3gGKUwCLJbDopak/7B3I4LE1iIm+NeHr8TPUp
5xrXaMR9VmLB/BuFN10XQFco/fMXWm+fSPaGsiLlJSsKjxxBaFcVf/qymOR/5Z+FAmA6h6+2LDn+
PE4/23uR5fTPG4uto5AHe423qwAdQyGLAyazS4CDSKFQTMoBOnpp2LYZHsBFuqsfkiPbpwEFMw9C
pK0X/AsVzeJBQ5GLe3g5kkSAFZNb5GcMiy2vf6j0ZkTltjF/QdU2fhQE4tFqx9WtZJF1IxRz4IdX
PtEugaymeDZn/8KuxNQTTdTk5D4RUUpkt9gsaVvibQOMU/M+NMhfgzv65GALOZUrguZx5PKWiLXE
jZy1t0GMNHu2z4vK8lpAa3nA0yZTvKGYHbSiqWF5aPbip65f3ducDxoAhNyLztVAXYE49M7a+ds3
lREHXrb+2OjxdOjIGC+ftQ9EaQcqExrmL5P22rt9qtqXrF02kf7k5nrmuVd+fk8AQwSnlmvbHqaI
BYN3Nw+N4viGCrUfXQPt4z8AVmhvouPXKbePZ6AjLqgPsHGhfORtMdFU3tpnKu4PMABEWtsrrP4V
lXTFzy50UuyUlKujz++7eGBf242ko9musRUxJ6axuc+qHOzXjSZ+3R+3Sv/yaNgy/BNj3WCQ63DZ
pG6gtXxMaWQxZYfq6gcI1/JesCkzpK26p6uvNLx30Xk9veiv0dc8NGP5zJP7CEIK1btbUAPDi64r
tusyC0oGpch8evZWwU3ddmLMfy7dnNTlt2yiVGa5D6Y4+YwZ2ya7o8Hr8bwzxB5PA63pPeixYtL6
cDGzx0mFmT0mxwIVQk75GJWL7DGnOCWm4lCqgEJtz8XAghSxfSeDVnOqfcanmCHCYpqHs/I5iJWe
DInd1p9yVsadCsrb+tZuYh2XtMv+HUHRz9ioXAwjTX5NTKSfCIy7fBnxTZhroZmnd17rAsCwZARB
L13iFvjph56eRppvQhOFMLgwt4hjXemaXOapOWwhcgYtmnIQtsTBGCQznSBObAuS7n3V+KGsqqzB
E5hCJ2fXgoaGZGScdj6nwaPlZ/cJB2LLGMgqSOT6TSj+ra6yQicQ0TlOX6pJ2HFZN8e39+o+rKC1
uqY/4OAsomL7onqvgvwiIHmTeMiia/pmo3uNhla1RJeedErX0IEjFO0AyFt5h/LB/nT0DIv07q21
u3C7w3v/g3vWpdegP0npfw3M1qiiqAcXIJU5bz/PHnL99q0tZ5ExZV1ZRRtKhcWdA+ZA0L86vnI/
xFji3udrWbX3m08N9Eg6+f2P0iTSvPLm24g7AN/C2o27KlBc7tv3Pl4A+dUrafPxhc9pcu/zNE/l
2c1RgIVmWvY/dlvSDLY0QVwLifYBYtg5DA56YIYXoWpVdkJ8E9CKi+GlnkLvdv5JOYDozJIe75sz
88Zw4XNtTrQhGAI3DJlncrhq1EK/7+Voj0FVkB0iDI/av9vcJ4uin94JJs/CRWJ8mN1JrxGGJLHC
9kgdK3hmoCFHkwACx0+odpJP+5W42N0j2Ip2It3tuK0loztyY38VSYjl5tWwseUZYkmPfnjVY/kB
6QPg27wp++KRMHNJtCMeTbrlpIX1W1cD3aOcP7/8j4UA2UMkD629uWnu0d1zc/pIKEfcB8+8T+Xf
gIkNxEXdKzbGQCnFqLVS2MgA9KgDtsNavK8cnjd8lflEkd+9Nt1qT4S9eC0saOjDQBgFcaWJSelk
s3kpKovSM4CDk069ILj9vQ9M9qzbtNsPcgG4+9AIzP0lm1AInaFJU3S/tpa+UKE5bPXxE3rp9AIR
Xnc5MtL56wCLYmctKf1N4uRL2YbaJNM87dJ7fpYcCLfWL8fm4+arsUGyQwqAlAMISKtFh8Ds55bU
G5z/1kGJ24beeasBNH+KjwS9YErCCpQUn2cULEVSgOhFLRi13/s7lwV1gwntG4uVvhk7yN7peUeJ
BxlTIE0Uv9kw+HUi7unRW4RjS9oEdeitOveIcW4tJcNFGZwa2Yr8hhnQycp+0FMkZqEiWDTGNBg4
mfHF5atURv2YXbXdczK808QJ3RQhhbB3GWBscb75PPKICS1GoNtJ5IYfh/KzEF4SawQQIfqhbYgL
fFNiHRsgxR2VMm+NvPfrgph6YiM6yFRDmfqNlqfDBXnNX2swqfO1S+WR05sq427j6jdVp4n69buv
4YLJbM04DgOd7mENRhRYnCPDYXokWer9QbYyNtIAqak3em/unbi/Ye/raBMqSj8iUk/Rl3xrnYhD
7dZ9hu4jboOZPJdWw02pHgVjcq+ao1CXc1OoWNndq+hYrXXkAfvcndshXUeUagD6FGkvH8EVr6T6
f7Zfla8ACW10ratCa52/ocAQEib85ZOEE890myiIuvkwXGhbHAdpDyJxBHhqDnJE3ofWx4v3ty5o
BQdKgY/J3Lb6ud7GsfiduOhdp7t8HZKbwYhD92Z+mt/xfKYG3zZWpEMI7nHucMzvq5+qdPm327Fx
kOwQm4cS/kxZeCq9Gn2Y5p5+du5Jl6UJzKO9vBJdnrVpEVMAOptA/D6g9IIUM7Px/yQZwKWYRsuo
pS9YaJQrUe6rVKvvXv3MWB886Kr3poiI3SxQYyeiTpndEU0ze3nf1rvUQ8muevusZtKxN8uRg1Nw
mh4ZUYRvFNARqfh1/sp8s1bEfC/ThqNPyTrv+8cgRk11TQmY+MZz3EAW+eXzHC92cONRlosYFty9
S81NThSn3pTL/oyalXeBw6Z0NXQO9K46eqxuWA4vdUjTy+qPk4O2sLZQ2Q9wQ6B3ZKy75piT2Zhe
VqAURBqo4RwZ8ZREh8pSifxPt/HxuSPUYlSnGQqEF5ZM975X/CbWnTRwGxP9oJMZbwjG4YTUCZ9G
yrS3K2AGDiwsmBirCQsos6dyi1v+c0HkA8KhajB9tda5AWy5N0ePxkokryy4Rxy3j/7V6GMjcVGX
dr4wEL1e3+bgcqjIUmybKbbynaRva+3m4GUMVPJOMxo+KdixsrGK0jEtL6J4Oj93ryqI7uO89BSo
BJyVgOy4f7wHz3ebd07hauzOl7H+di6T+A/YRMcD6KCPgUZuVNq/lcuME7AeXIvI14jFkd+kSLzd
giegKvWh4hXQhvCuIAv7KTdZHJDOC77dBvyl4Ly9AsUYqiPkQykpTixdFE0N9/rT3HJbMiLl/IZ2
AlDX1Ih/QJG1VyeP+y/0v2FAgAUYTq5TnCypF54AQCzflpfBa8LNAznQ5ZQ10LAH2nvCUYFF3rsV
nLAtLvkKgBjEk7JmD5meVupFpDEX5HCfigvOo9JgZcTJQC/5ycoKjIp6x7eQYh1Ful/Su6bQZs4t
7b9noTLSPuBRHZDK9NmVo5+kFAn4FgLVW4x0SNDsAEHuQbghs29A4OqVUyr1T5ecCLJB0c4QoEJ7
iejduf8q12HjPjXWZYF/n38GCX10FZb1GiCONXjiDVU8ccoMKkkqn9v88uo1TBDNJXG1gaGOOCNa
9q7ZavMvJAmId6KsGYKKpg51J3USp0quDlkw2dl/0/bJPfBMZRy3xiYDlvB66ZrOItR2RoINvB7+
i8AVcODTMjmnfTKkqOqD0xJmsvcsPbXVot249O7hqLjOWF6AN0XlmBtwxQeZnt05IQyKiQoKbp+A
PK+l/32qmWAvQJAKYFDlmpX/SLrcswyFU21QpIcM3JfV2WJ4LxwrWecRjlhpZ7Of4E3OuVMFHF18
Tnxfp1UQVmPzNMwrOHK0DKDcf34ydKnVXlGNtRsz6ydHLFbQYtUHvG3SRD6S22lZQKSyAeVevzHS
+w41hO5o+VZhUAUCDT0IRtZvXTodoV/Q6Qwu82fqRAV3wY8PgECSaRkjoivUCnsjQMvZLUcCtxrA
io46+qCW/xq0Bnc6H0OSo3gOzrFkZ2RlAB9rRgX0xLIG8YfSIX94554WDQnyOhOJFLFg3WIhRQRt
BtGJ7t4+5v9pXDE7RkhQnDssJR8MlaN7E25BlNU9X21ePfLf2yCv3ASa9U7px4Qp3GFXDeC3kIZz
ynekL6Cvq/wHXOt8BJ5Olk2A9V8e4B22Cpn/KB9aOjrenlZCzAJ4IXA/fAzUyNLCE+0K8aK4/Ty7
t8vm+oAg7FyVZWT8adWG7CAr2s/37GJh7+KT9aJTbOl/mQI0A8B6R06HvJo0o2F6qBhXnyEJqc5k
BrsSxwyIeCu9l4D7j96LplAx4GWSOl5cjSQoaB0akqyxkOjl0WzIzjIIkWzpJTTNTkkggiQ8rJaf
TfqnDZOaniKtgaJH2p+8YUfEXSGlUXniSI1Jr1cNxaXyNn4whQTDESTkTpcEC2H6WkDonWcvojxz
rOGt00QvP3jn7oNA9PfBHBPS2tBA8w5KR44/mjJtjkiWj8ZCeUKOM3s263aKc0cLwf+2wRZkw/eu
kJtolib03WF4aW3dh1AyLbjGYb4vLltK0HKdALP2sBnikDhkmLgMTCoKmssrk+LbvYU8GSd/eiqh
zgkVR+vaL/c05/xM5jkDZCNj9hkRILW1ak0aLAHabAyTfVDbe8lwLglFaQ9Sq0eQjjoPAA7mAnaZ
Qm1Bp8mLtT25/8N9HphyRCOPA/yTdjAPQfe05eYfn2eh0WiQgwjmKVSuM4ahFRgFICWC8EvWy1Jh
vIQx0jZ+WjBAqS6pFUGzdKyf8D0+Ua2ASt5rtWCj8Ohb8eNRqG+2szus410MTZ19eHHAIh6LUx+M
nWP2THecZ9no0hwCygP6hjnyce+nFaZYGt5U7z4LIzOnjedAR1so8jnGo6f/MOlqRACD1Cg72tdA
OCrUNjPAyYZDhf3GGG7PmDSuzEdcVm/8i+pSK+lakHUicl0XIajSY93SOCDTrY6cX/iSKX6J/TY4
5qlzbXQSpMQ4M3AseWLSA5+CDQ9zLrLa97RNmkPlgH9XyJ0M6fOxS67UppHHIYbi6fH97hvkvrHd
4UrlmIVjU/Z13gnRBYg/mp8hjuLEN45wjdIQbJFxCZkO1kEahtGB3pzm0f2xO+cpmb6+N3qv8y+0
TbQpRo12OPx4r0E4iUDbzkvLKY8L9YFMT6PDCXPuVLAVAFswxkFATn4iVH4z299xewAARJaZVHdi
tDEqQBOq6XD9QJfhhkO/nCj2GHg1f3kMYyYdNiYHVXFUICMoGA6SByJoSRg6nwI6bhe7Q9UigUOb
YKEHKEJi+SFd+6xOo+KYn4Znxb+WvzZwo+aBeXy6H+1IxkIBZbKBFCgwyeiBtd57WfUaL8t941QF
+ZAhhVvfTF07H3AwvFYtM3ReEIPBaWgS3voNiBbnwZmsksfovM0dn25XbortoHtdnHALQcHgNiqY
q4g4TCcxRmvwsVtjsrmIoyAJxOXsRV3eaBON6DNqQ3XGOJYQi9XDo582PTMeY2lHKZ/sbJc8uYmB
lymGQAjJ0BJhu1CquEnoPYx2+nf5SxnDln6hr6LjDSgJxWtMXLntT5VjI3HAmZaUnqV6on93NEP/
+tydYCWTOp9oFW/JZMvfxwbW4ss3OAl+ntT3gmK9niNlcaF0mZJ1IlCv/dAYb00xrGCQ8trwTVov
6yZzveBCoK3gCOOqAFG/0HQy+8WxNSssz7BdjBDDCXs+ffoNPA5Pq6LRNQD9puR/IZ3sPDhx0BsY
SowJqitJmwj5z16MmfJrqxj0yRvDp7Ujp37E3XtrVtKmTxpDkoi4Swf6tdKucEalA2vkA6iF76wb
446GOvydoQPYulf/9Okw5XFdZ6RX4ZJNer4eq2RWZOSEv2pFYSW7g7+PNSwNFhd2K9ZItxHeiL0T
sFg8q3qpBwScqJNWThegDVXhbk4/mHcSu7fXTze3Rwpww/B5cdNn+5n3IliYtPU6eY4PwqN7zWBg
tQ0+lip4vrQwtXM34uc1Z0/WWdFTMr/16CT3hQaXDzDkEmLtkb6D67XdstphZrlXYJqcGWk6Djdr
WzK6fGPdMhX7PLdPxyj61fU9Mb3RnuQ98nKSkPc6UV2a+CUcddwoN8Wj9+Io3US5U4IwFl62optL
C5iyi/CZ90471H7gzGFr+twKOtM7b0mDzMR7HBsMYTf3J9xADPT1eEq5zSwhNmP71XXxoGluBNRn
rYws04T+d27HaBBewgSa59o2gBYBVtyIkXA+ASWKvgJaNNeKcfmHwQ1eJlTrW2uh+o/gQrshMBC0
6F9JxDpnOJjpr77O0WfUXz6boNMswTh7UcUBLF5lN1Fnx2Zwn2Jp38LURTuGC5BhZXptuM85Bp0y
G5kcL8BWsa8yEQWa7mba7PXqNEL3/vHyMwWI8yx9Le204AdjifNAdWNPNL8jRAvugzxupXoKbcJ9
idTpvX+hf4B5gBOxxsLeTW3fB61N6w8E3rvtPz9UtGfVbx1SvIe0zqP8P47Os0lRtAvDv8gqgqSv
kjHHtvsLpXYLCCJRhF8/F1P11r67s7M9Ck84505nwcuAAydN8FBFBOcR7CXewFgbMHokxt9vtAMS
V6ttRDb1SnKHTMd7gqkg8hLRpBIUAeF0sHEzEQDHfBlt+o926n3j3tWe4sqoIxk+W/tpG4DFUhHE
y7dhqhEfH0DLhZ4DeZwVp+xSg6k6NFCmfJy0lowezgYZJ/WksKLKNTbQrBEibOB9TsPeiy7tXbxV
C07xx41gXKKF2UowmQpiVGz7TF46p054jUhP4gdn8Tb+o7Xa0A7zxNXMlZZcERCOSIVgB8aJReMW
4pBkoCobhsNWpi8ENIqu7wk+rDhggOjvxBVNapL8ss0uAlPsICM3xrG+8WsTt+bMR0BBkEXGczJz
1iqIny0smL1HThoH9Ev2XlNf3lRLjUpSdDVtUfrdWQNw3Dz5o2KGDcy0g7Lmi5JdPGUnT+8hgo/Z
cH/fs5NM8+eOy5EkyxGlN2NvAI0J+RQfLi2nOVXIAElsPZW/qfWpUbZ4gKclx/E2Gs2omFOx8q9F
lcEGdm4zWY3VIxxQiBGkAQXGSM2WZI3+0JiLz2l6Nn70CuKEcOTJztilYz1WL6Rf5gqFX3xUEUPj
VlwaaB0DuDXwmslW5cZBNiMfoo0S9NYgMS7VKZn4oAJBbEGQGN3ZzdHuIDV7cxLvGPaqMurvVq1G
YoIv+HaTW1p8v59BOBcRza+nzAMJILqB+yuXSA/SRqVdd20XxU+1RcSwVtlX3/yFwyTu7IdOWg6K
try1OtF+Xhk4xYO1ZY2xTSJOo7+iPlMAcKGOhTdYFiX3/9yXsdBaMFY3YGCnOmuZqntmNBOzfmD8
HrW3RnhenWn3UFeIU1usfO4rgicXk7MYghG+IX9OzKGjxahJkWBG6BWWF00E925tP9Pg1VnPC62f
BOjusHKfMtMzEqDLia3/cLRxWWviAuIvnBL0Asmx127S2IirWJ0Y3vIcx1tNCJHYM1bhi+tIu9Ur
mAdi6n8Fxl2BSQijUP9HCsAxENuhbSL1GYfczzS7FetXgHvh3mq0bIwlSu/ScgiXRsacTHo2xZEd
OIdCQhZbn1A3sjPuYwts0x3SARkTKuRm+ssvjdRNbyr74VwO43QaUIPclcOlSh1DfoVG52c2vHDR
VVlWWNoPE9HSejJORd5EE80bxkAP1dLIIwhRtlrBhBEQUfr7tjpBtqFHIYnU5tty8aHh156LOngk
Kxk9UfawWHkf5kJBnGHXEU2BN8zIzewP3qgr9x1ud+uxy09P/yjSvB45swh+o264tAe1RRxgcoQC
jfbi6k3N6rbr8MoRYStHmj+gll2PqrQ9PPCVl3MEEHXrvBoSCckQDXnujDPOlq/HWliFxzp4AZ67
+U1H3z0GhojGkrbYmAFq8wiZS70dxyZJhslpU2wy+gXn8wtcn67AxeHL0IZQFcGZ3kYD7meRf0sM
bL2m6pxLVgYCNsFeBHdQqYilzJpMfsXfierL61R0iwF04wB80BfmFAkSQsi1HtoUkIJbELlHuvbT
ppdcwRAjrEp2kvgD4UIXUWrWoQFcN1z9M3veoaEA5Jtb7yY0tGYFB7RoQeVmDScfbnYr27644G/R
Vy/Yb7QcgkurQudSHCh+QYz4Kqt0xzehrOGbGS5qv/UHYAaS5YAc/U/bxfeIeph9geA4ELepqdgh
RR1u/139R9nHiDDEsswAIbIvH0dHR/cSlHTIZ80Zm4eFwI08o640GXAtXOjqBGM0pyhjZ1ApNrha
Ch9rPfo5Y5WeF7Cf9BLiYuM8h1vPJ3g/NRCKAyMUBzsu/BLkyKo2BJu37gTlnNd4dRe0D6sCSn+Y
w+79MCd42hQvZyLMJYUHTpaDQYctXyGCvhQGcoVBvMF+k21g0dkba3SD3YWHzR+JAtRrsZr7TeWp
P+mdqlu3IyZMjdFI1O7QF1NX/Wk4p4iQ+QBhjdBUO69FgMoTc3QwNGpLYfn6iUNmd83ZpQy//jB5
Dlpad4XyLybcEiEIdzAkgOAYIUNpSV/gDCt8zgSgAdqUU2pYqKJQLOu9DW2rMFDQ+vitukKU8MI+
ZYYbnk25VTykzJRVlNETYfWIUDYB0tvTp4WEkcm/NSPE0uMYGY5Gg4ttBKhsrG0cOVNj0Y1uhqfX
oKgiftTSl4/f/JcZbwiP15gc4fIR7DATiNHTMKlbxuEwGHD0Hk3vADSgZ53iKLyHFpsE47GqXyly
0sRL0y+jmStfAiLyaEwOj7CumvTM5ChLjq6eQZtgURhyr6xBmDszdAS4Aum3h9Go+Jg5UdSB8iPv
5B9R8gZ6WpffhQLrTSzT+ACQTcSMPGMKab5XzehH8BUyJ7iOndBJFiVuLRTH3U87InHUM9kpxHC/
7yMr3E+hYhHXk6tv6cjuoMssRiXBhoFWeIM6Kw9C+S2fPpDV7KBo2Ee/arGuVOf5Oz1LnOP66lsG
CfQz2ku6Nx0NDwennUfOexV76RmJzxelcWK1aHcsqWbUMuUA9j60/8mBf+SkhvTbNKxnBmnjSLzF
rw2jpW4ZAGd2/yAJ5UoiKFaBU5tp4B833iRtUWJAX3kiJWRgbMVLjOnyS+ekwd+qr8rIzsEULqrg
IIuJZgajuj8MF7cTBA4KqI4+8bXVFPntwzZYB8Kv4Nc3xojBgF40G5oq/H4ux/AFXrU5iRwNuaGp
hOZ7zQHIzhnZimFiSrdqMGdykGyejS3dnr1TnPA+0BNyr2GqOHx29Y05AOLfwCQmxnk6b5Csjvm2
Vk0sv4DyHpGT9PaneE5rxVRyvySsaQ8f8mKKMFA0r3YgXy3ad5JT1HugyAnaOUb6MelleG+eHzN6
o9OK/Da9vVhfbCWPVkHnAeG+JPph1DKq4ylQsBvRSHx18Bbkl41o18BPr3KXf5T5bQrz94T5RDw2
c+ltJ5LzSeEpVZNtXKgv890wNjKYMOMx8vPnocvmBkTFg7rlzNF5rASLg5yOJtfR3IBsxb4izMLW
Eo7hqU5kdAWbEfeHk+aJSnYEKiGtUoBeRN64jj8+ME2defJVG0mI4dov04A2GkwznsJgPU+9TT4D
F6yDPoaF8vMe/4CnJwWJx1tFAZRsVS6YOJhmp0QzY8X8gG2UcyWxpx8vp5mbM0oUu4gxypdhp6eI
MEBXmVw/QoBIip9BelRNgnQYX3trXUSi45gKq1k063Ajz9slwWLU2HZ5nlAJf6V4LxwafJghxUaL
wlfStAgIdZYfgH31Xe73TN6LzWTFdTWjYQ6mFzSQpnYjdc1NYYVEB4Jx0fG7IsZzvIjIa/8ykLuK
r6+cqXXmn/8VfspIl2aUApL6XyLtm8F+MuSRx61fqI2KJ45OxtzzbeZc3Eg/wLQw7u6EMcQt21PG
jdtHDaRjh4NnUflJoO5ja+xXDw+Mvc3tUy+RE6TxWQX80nGG07h+mICYC5v6QhkGVzDddgXGOyBZ
Ljr0djIa8bHeYXntxiLyOcfb4X8oYXcti2h6S4P3/uNp1/QvMXEKnKuVHEhIL6wceo05xub7nn/R
r0ZLvVlqhsmh0FBzuOVeO4V4hNDaQn+chqPxF3uNLQqHjkKMhqtHjactJieajgzt3i0+yVseitg6
syL3pcnsqS/kwp7kXh/ey3CnlftG5zS+Pfpd2SIbmUl6bqq5E0VwWqCtdqK7w6oImff26S2N6RGo
IccFyQ5cx4aTMbtuLoswOF9t+pu1qNEOHYom8NAwDtofFfiotp4QzcoJRE1rA0oaroWRjxrpRmU+
Th4BN6WqBiflJYgNtqRedhUduK52cKhlQY+RlbmyJ17BsODiEWSsDeMD7m3+B+RIGU1LB7sBB2KM
+geg28lVOddLThMvdnQ/BwvgRbez6trQaVj6IWHuGssVtOnSvIA+KZBHALSKFhrKtFPSW13i4fzD
efS0VCDYoZ9nG2UtkjOAoR8FX0dqiLpCjHhJVvUXFuIFcr+tcAppb5Abgk2YqeTA3LLEoPw/wqz9
TphfAXBqxSs+xp9wei2NVcSKyTjZVtxNy4zxe09XWX0CekN0P4Q9sInHgwDXwIIZtCogMoNNLXle
nnoelVufkDlwDm14rs26Ku10rnIRMjwCTASdCIIeec64TheAv0IUKTH5WUAJTVhK4k5PQ2O/2uuU
Uximr56FuG66S/zLrDx4qM8kEORDO6wzhBvQBNo5RxHal6eXwBSKEQ15HK9v9CZxemySECXwyx5A
0Jmxh80hikbWx+VNCdFyxNbqgmjYRdrsPsoT8d7RQFWokoVK9VgtKulUk12mIU+e4GzFKav815rS
1ofC9vH+ApWsWaelKz/mD3VD614HEEnDqlFukhjQeTVL5Tj9KhgcU5vVsfpRLqk07hWuOgmKcRtP
XZ20B82UUEf5IAT44dF9MfH77XG4QnUQxrgW9l0CWDHxm1VHai5avVW+VPa9x81OcvRcQWd9Us+l
w/1H/kt0j/YnkjsP3Rb71uv0osUkF2tL8vTvY4eZlyPJef/01Iw+/Vm+KOdw4hwW0YU58t+gHZwC
92yBqIyJ2V61QHOBaXqDmITyF4V5t50G8ArJGDQSH9D5cKR4JHGZ3RdQOiSsm/1xF8gHoByWkZ25
CFjo0bg7B56gsDKgvqDc0NJZHFPL5DK5GWt9Vd0GIHMMCITyUBWfGeFxnS5LiP/V9Ce9Rg7NFb0X
r2HqIpEj1M7uvXDOs/Cr83MOT/i6IEimJGTlKAt+FFQ7Rx2rlEp6p6PtfR4oTfhUG5ySRPajqGdb
mOmhZP4N8tlA8cJNaiYHxsaA30s2ku1+1MojIkY9//S5wKjjt88jmFXzW6xFZLXalaXOdvJ5Sp8D
9JCfH6hHJ6gN0C8aTr5nsg2ZBI/vhyXy81XzxbxZuGsGVDI/9XlMQDRqn5KzOUw3+tsGYhUUKzw9
gBCsAhzNsA1MBPG2yy2dvLXcNRgsrOsmvLGGNM+mxs9qD/GYgimrQAD7HvC2kbHz+IJqKKw6hdNl
5hT35YvxFJlZiXecNKXIyqjC4IGhCPFz07JFP9eEh/fMPSNeaGTMJv67+Hl0wRv/B6ea/viqIozV
2Vn4+XwnWLUEkCZiKt4ojluHpfUq7ASAtN/RfcsTP4tPYxMne/yrwoDRquepgfHa4FLhbUmXbrCU
FJ00uKijg+B3sLR+BHtyRAOgQToliivg/MIPKTlVH0hUOuXLl8BWFaAUjECWQpwto3yZdSPwvn/D
ZpYdgWLjiMrAf+Z/ZXlqsz3kEywQ5ArfD9KcNgqBJPgB2jfEwt704UkUX4k880TD1EAdGNL3gxKk
j1YpQWzZsaCxjufCO6gZr47DskbkbNdIHMRLkzJrHgHFQh7R4lsnndBTPGl6P6TwnTuhMVW4PYWB
nP4nmvW/SKPjC4V4HQJ9V9bDMzYFeTEcyBw84C/rD7TXVvmYvUTGcIZasHIz1FZmvhziIBIR3LgS
JBxlUQmEQDJQZA7M4SVMFHRtJ/w8QMwX0NVSusyUDQ27uJF0p/Zy7LWjoQrN0LL0MhcoondzEDcK
q310ZpTAw8sC6nxuNmQZW42ogAlOMgYPNGinWYXf0y9Do90HIutHTF/mMF3dwx0mDDBU8VeGJc4W
UIIPU9i+XhZZCcsCcyZSGKDndtvkC5k8VQK6w7mGgRPOLMFdJNrTdiM8YgvMUGNulbpO8OIZTu9V
2sMqILNihiDfRCrxKaZFDEIFxRPBOcYRnDD2BNTeCENgAyu/438txMxxKs0i9hT8cjJTQptiv1jF
8wHz08FgpBq3rZI42krcSpxvaIaxJDT2k92+EHzgzS3KXW9y/7gdsAgw4zFEJummh2JFFkINRl8v
OhRSJguuXkRnaEKofPSdVIxv+32Mt+VavugC/bYp0kk9Azn4wFgH4bleS4enD/AsY+sYbDFDfu1o
UIDVVgXLR24AW0imTrLC0ESR8NjD2eH+BrOjzt24kxVE4/PPgGj/aq2pUzrq1xuP7/plxQQ0jAXb
1IkDqFAsvHPgTqZ1Px1A0I9bSjN+E6Pe3CqYXsMdQM653MUHjtZZR52OZ/2qXGKUzuMfLK4Ow5zz
L1mCNzPsXfLCveGiUlgOPw1TpS2ei3CQc/t5C8/tAdYACapdMwLrJDS2xtsabN17Qq8r455qaewf
s0z09VtP3gfkNt4zhPCksSGHoJDNCNfu1sqpQGzxk7z3WuFkCO0zS+N8Yq69ARP9ttSvbt+kFnEu
+q4VLJ6/TtM651EPGIOqXVy4DXNFCmv4mWLCtotAlWZT1AB7nvdjle9qZBGIvf4YtwBdP9OX4R9A
fPMLMgsLekegeaCWQPQMv4UBArshmx0b1h8PWQVg/riT79x+rIDo/z4klndYZxkW+XFp/LmYziNO
/EAYQ0l4LuHS1iJROsf3feLmQXUUxiB0Fkh2mYWeAL4Oi35Kzy8nsqY/E4+Yuqc1BaGbMFu8ZZ6j
bCG1xU6QzrO18tXtuhNqvpV6jIiDKPzkhOiRUUKYaSHWnqVZ+dTLl5DE6WxDue8BLIMQjOqpKbUZ
BxRcHwqXy/ROKcwfxT0ZXbAVsvmYZ0QmVjE2KJNbuXoa8+wXVdyAV0vFHWlnlGksSNxd3msXLVHb
LuVdfBmjkLj8MubWwV/ykWm96l3XMwgiFSzh2tajbfqNABNTd7RLdw2f2/D4U5oWHav54v1+V39P
gLPU5jej0EECLHe+zjjr0JKLmeENy9c+HIVflnp+XwbZrdfUAvU6ZEIzhrCJ9/wCb1cffgl0wa3H
9ZPW5is9oOmHFvhsYqJe9J2wGs7YlAQ4HIRoWCBg9NtLfJCW2i8KW/3KWa2lPluGR3QcVuE6RCaU
ei0cS1Ct/kuBMEG080Txte8ahQC2HbdUSVCunGRfs/0/JmaJ3tOYe6OZxc878rURAocv4jVC+2yN
v7ZzqmOpuMM3bKPAccO/OwxtEG4lUn2rYEKJuWvN4YZyYvojHzouLh9u15j9HwyOwHstfXWVzdE8
fl4gK2Y7e+KSMzNDuTPdirr/srtrejY4VKA4jxB83XpKD8ONUpAYO0pwqRHsD81FVMyeOG1m8kn7
zNRrinjtp1+wVSJh0ftA3yznxhTUZS/ZvcLBPFfE+YS7V5yuDIbtDmdurukqE0+5vAtVCwEBZMcL
LrjSPW5YyhNScVIqBvb8ZCmOCGreBqPrrv8igW3RHV8FMnQynIgNEXg7RJbdOfIB60T8Pe0ONDHK
AhR3IIsPZde+NjyYD3uag5Os1E21KKzJb/SV9U51E4AzqKT3lMXKYQSZQSk532MLlh0LBSaj/m5o
PkrOkV7AfdIGyPzKLciA8DKz7ykcs565XHHZDN/slM6+xmKE5mIwQXKLfq+hoUtoUCJK0ho56gER
ODiFyFmKkGRqY12IaqcvVg9OFEZezPt9kfmchqBr6T4jLpayogJatHAwAaL2uT1yst2cfsGw9aux
eX2BgXFnoOxrTXiOuPYm/UYVtwArueGWWfCg5acGei7fJL38xxmbM9IbuI/MxFMreJAruEHQq+dy
hZF7rCdH3PS564UlIhEgoaeJ1FH6WECcI657AHBB6ROqc5S3yDXRBEeBVDg6yXBjaiwlAL6tlKZr
huWfrgjySLrj0xmIvcafPKyoqfhP9UvYu5OJSQ1bImCKA8AuzaEAyMmh4MZg9AQ3+LY8ge7oOJ2Y
Pwo1V9/etRWfaxe7YXV4fi7vDXLXDgoVkgAgEP7/lOEP81+cdWSdsGCzRYQyHHXxF1on/By8SNgz
EpZ37wWz6lY03/kNnQjojn7R4DoAil+rz7DiGq2KWUWjf6HAD3/7TfNV7GmMgWGQGj8Jz3xYCIpH
qQU8ILxObb4J5sL4sYWGNe6l8ybybkIi6T7CBcABXm0p57p1cyrsiLKeH8Ry0osjiQy44TppFaGt
T63uiLu7ixzmsB5LDaItKkya/Cnxu7QwJ0wK0w+iYDyMx469CALWmGmQ7Z/MZbQYkYkO9qEHPKJi
jQ7rdaSF2HXncE3t8DprgcpD2KJIgX2ovtHN1Xj2Zs/UbmhtjK/pcSBZrvCndvfHnV4iFTQu4fdH
5BRAu4Tel+xk9i98caG7SCiTE28KJQ0tbtFhLg4fPkxaAo9ERRM62XcoeLJywrTAa8BK926WEQcf
FzpdNyfhy2cBtMvYUePgs0drm9DAps0+3DU3ownEEgJgXTP8Qdy/0NfO6tObo2L3Xqc7KEQfSLGH
KPBAYeqLsEQHFaBw2jE/AGLNLv/+Z7HEt4jUK75rvIn/0OH5yeqF2IG730rn1ZqEPfM9tm2QYyyM
Jxjs6FsqR88+CwnGrrqVDaPAEiAxHTO7+/4SWX4gLKukQENpR91RDfhODcpRUi9ILifkSNrFxqy8
VwukAER1IeSeiibH+6f2AYcMhgMATUVLukty4MbzrLo1tf04RKrDhy/TYDwgUT+UDPAlMqCjOJ6R
Vmn3JxJI9vWJW4+dzrQI6B/OrnbGYQk6daUr3Te/xlgFhp2prOKVQJ4eCQ9oBq/h+4AfFMsdEBtA
OModP15jJhF0LE8sp/AkYPjESzJn7eAIYJFjc4SZWSGMkiduSzuYzJHbcxxiSRSWH9lriiBk6U5o
wtMTG/klO4+9XJlIoqBX+CGfF8NdQ6oUYYO3OD5pzFcI9zYagr/PSnwS/cZznI0wyOeHm4jikTQh
RsTd0m42ECWiLXSiJd94WflV4ePoC32fMcxt9+pdCScKrXJeMll989yOpzS5oWzJ2Byc0iNnxcKi
Bfs2Z6dWXn/mZoGdX1GbL+UrmCOE5YxRKpQTUCnOxy3G1pbkfh5QuOjP9FOjB8Sp/bFBMNnaxxhJ
FeDBUg4q+6Pjkpr8iWCld3EkRwZ8Kj5+7+FLQANLScWTee/Zvpzxw6z+MTzWjQlYz7ujdw7QxqJ4
yxmzwtyHMxlSZBWqzFuoYX8wg7jCOQS6Md928zPgHFoJXvZHrSswjyZeMrnBTvwXE1XV+Qt8Ys0S
B6RrTsZdXFaXzNOCz71YaZ312rScpLj7aG90j6/SMQa9Xrysx2BOgnBdH+R7Y1L4S4t3MaeJMiUy
v65VkKyNQz/XPmb5+3qaylYH3MaZ9LF1oi4zM/XpRCrMoKQzISOtPemmTWhW0NB0zoRBfGNXS8vF
SkvwccUWFX630E7JNx8SY0tkpfoaXVP7cT6Byvja19e7Mg2BJX+u3340nLXKbECZdeddumpx7MK7
QhQoVzJaysJWdoPsCzlktsR6jYKqxNmMa9o4fIZdF1do2mYiXWRvqd3oBVAUF8NbJVxL48TfiDXa
G3gI8m1BYkA+1eS37F1juma0YNt5klCbGtWl+qO+v0U2XGqNvCRBjjYW/AoFEQgtBlf9eQUrT7dP
7/PmtcJjTsBz9QETBPeeMwI5hRNWP9k+evp5aobfmuwXils8z8mPiJ9eo7KpvuSr9MeV+NC0WYxa
RmK6L/2yOhoIs/zcTHCE4ERxMpQG6bpHYywdyQDAAD/4yhxQ+vM7ueLJf712dey9AbNwIsfepNto
xrZlnZkhO8ugKFKr40DvrFsJ6JhixSgMRqKEqV+DKx5qVOEl9nIbugXIm/on3J7yZXaOqYRfKyAS
cmH31GvT0bL5Jm+MFFOJYd5odu3yBy5iVy2eHODVgr5kj+diACsbnOIMj9tDc7bfH+6iJNBQY3C4
THk5pvyDFpGYzunvdP38U1Qc05g0ZkrDHSc5fDpaBx1W1cxGqXrB6QmYM82tFwowO2ebVsHr43Pt
82vSKU7cdnABxj6GhzKY8DgENvJGIekVrHjATD5SPIZkM3GGATu4YwjaoUDpXA0pgM64+vRJpUB9
gzWS8Xbk5kCCo3xBsVtu+ChQp99P3Nz77uc90AeSkAuwiS0ZE9ryXR9KtjmxLB0EYW6FQUQ5R21a
CQ6UEtISmUtEsj4NCUHu+3GcGGsKVhQ22HNxgkWrmrzlv9iHqXl90XwV3ZjkY2wA0hSHigZ4TUYE
NCG60mkDbFHqH1HB5GySAZ3NOweOzHstQOGhmk4s27/PobqSbqHZNZ91BQ82z+Y0Qeoidt6ZJW8p
YKFYb/jaOuf5AnY2XNDkbW2FPvKcu2ZCjPXG6OHjzqN52kR/DKHH/+J3m6SymD/vK9UMhcn6fSod
ORA2nFjklmubyXahucWMyVgvJ7XeLnw0FokFYEzO7CGWd7d4fdyH7hDNIk7nxRWyp7mGcLSy7iBW
N1C2vzrPkI6UXaOdfsnW7OkL9Y9rlG6u4T7kdOWEJzn3j8imYdt3vYUBv1tiAYLSZIHDSn72hlSO
6Ud4UON9f8xuPRFczUlUFhos2ms7SVBU2ioE+uilWb9gI0s6wRiNqXJ4UPVRGMYm6PuCFWt3J4P8
a/2S/DS/kLLpaJ82rtMtAhZO5SDd1xUc3cC4aHHJHnoxAQO7FpZCtPS4c26GM9lxLw8+9yXKD+U2
phxpzAVQzgqOc/JQf7AmMe/lTrOcL6tg7A/pkmih9yP2UAfTnbrEZzunNdn0d/r6929HRJb0l+6g
1Z+gyMr8+Qc3OU+XArc8WoKX9QmMFTcy1NC4U2lu6x0joSH7cMLtXvyn/XIYRYzUDm64RYfAFKLT
unh59fk9Huv0f3dq4m9upFPn8+qsV/hcRp98pzEy7JwuFJkF+tp1072oEh4FcovVUXKwSeKpSPVF
9yHKzM32KeJCGVAsdWPBkpSv8nN44w5kVEP9ZtNhd1SXCmO6uRdd+doDeHoY9WQiDCRj0ce+FPm8
y0e+5O1HtqyPO5CDEIVZCH6Zz0LkWvGswyTbf09Ct9qHJ7Iz0vz20gh9IjNnQyBY3PqYBz+/HIQ4
pHtmNSFdY1iLXcOIk41JCchUmbe0kanS0NTljcdfldolNY5aL8t/MmRCscuRMyEmhpqciE4V9ytg
pTc0B4UjuVtlEyCW6TX7pgKGCRzPLHTHi3ZrzPl4HyvjYn2grXKy9IIYNyeP+n1O2CDqKRkFD5S7
xD6MYRBEyqpOpzrTQNJIQLL1yQqSQ02WtDUv1JQkNpj1TkVX09iA9KMbgLAMArzpvp4UDWZU8UKh
CHLDixEb184Dh87kKiBFoeYfZBge5EXP6fYp+gL+GCtXoF6RfVLqQeLJVCy4GdnCA1kEt3fGKYWP
cSqhFVUdAqhyf1B/H6TsjccfYnpcQsKqPimIFgXiL7QEOVLhtqyGluAEZHUFegDwFjC0EtRBQTFd
RU48OCg+emeq6F/YRwSxcTX5nvbsIRT2tPsl65koCY0DofayaHR4COG+6r8kuXff4KFU1xNlhzRx
tFznd6J5qFTRbqrSoSEUGENKU5GQ6H1aZHcPv42WL4Jz2X4cQb/561uQvlv09vkaTwAteCPA8Sgf
n9xZY12jnj7DCFDAPbRrgmK75kJR801YL1qC2qPduJWPD1rf3BjN1kk+T/JfwKaJ4ITTJaJOZLbU
mPnyk1oLAwiCCAJpJ8J9uYCOcRCujuFauDIbNg8y1NLIOohscfMVRzJ6CabfPQhCy09vFzgdNTop
6NCX90mgX9lVxbakJCx1Sjk5KC3+YY92+TBahBhgGO9gF0eFChMy23njAIpS4yIz7NBzGwFQ2QTu
dt1do7OAsw5/35s/P73zNR92xE8xNlxlMERQ3Stpnh3TL/7Va88frBzaebz9HB8/dUhxmv0lp2Ef
2gn3gg+i7zNhY00a5F+yCxtL3ikuWFo3q2doL4p5NuYPUSQTpr7FIvYBtxy+Qs9YKajjVYshgQ5T
3gATif3cYEn6H8qAdajcYm3hVWCSed/Az6i/WKHzwcLTVpERSgmBTWgZzXHvcu9h98WxgovQzeY0
CQ06LW1J2ejDThqz6YUrs3S7XbxWLyU6FwE5RLvMiFwPt1eiEZpfJBs0Cs1vjI6IrmqV7aGwjTWv
lo7vpN2GM+K25NJ8k/KnrXEwpj+K39Dd/s/ZA07BdRRb5Ffd091kTSmT3qvaEyMXwG2MNUHrjn+I
qR4A7lTOJVd55z5+0/nTlTZPPhosKNIPGov3FbUIjQR8Oi6ZbNO6L9Ng2iJjlAK6v8nDUTcPqwcu
FyyE/sriuYU1VL/fZDYmR2Y3IImBrkLaSFZLTlGBRANZAlHjJxAVB1EtDADya2MBCIMa5aSAF6GS
eeHnG1UwGCIAxyJxiT13VfgxNhRT+c6QYHBfjFgv6WVIbFDVjRlCqB0oWKJLthEP/Jj3huw/S0Jp
90NcGFYvZt3E+2ZtnDkhJQLYx5DWsT9C9CmRnDNqfMp7f4+ITn6eKge4doK9fPcfwA7Ka77sYqe9
5jd8Ozn0N4Z43ja0BfepdMQobqKvU0+hry6SrcAwxMWDla6hB+QpwxbRRjaMBH054dumZnt/ofVx
niX8i0PQA2Kl6cz44mHjRUOw/jNO5INxs1uyZZld1907sCrw2y+jBTLo5oBynBULpKjkTbq4oh+M
TZzsulW41dbiL5091lEKDNlPT7hgubSQMvxgRcU3xaMaFT+IBsb/l73CqTb8lEBgQC83lzC4w4H6
gGqSKBReotR/0xCQREXGUutgRaJwxkw6dNCMnf9O19ybzxFCsot4rsVumHni4Agn8g/66SEmZLUV
vHawexWVmeJMBGJvclfPvgTBf/T7abanWBW0c/Lck+PCVsNTYryRGS+e0RLYLT6QOkmOJLCeJPip
4L0wYwtkCFwaiYAbx5gs+bEyhlPimp6O/MCv40VzQXQzBAKws7hRARjjJXd7VawLcVbRz4NpDQGJ
Qfp01RcLSd0opU2Hg6nvuQMjaXfAnTjLyEHvpw7mQteSXFyi0iPIZRBsrGzSNsf4T2IA0AZDJLgv
qQkZJavbUvcdEVT+Rn03a3SaMkK2ktQmN3OBXF7T/ARUZXoTUC8+dkMZ1OWxNk7tY/WiLHkuC8zq
ktukCy0k3M/F4vZRrpPyrHV7ldsXi9VkSTmRPZymOz27Q5WdewU98LbHS+ARf4W+jquPA2LeUbgU
gD0wpE5NE8dKKdX5tKNdMV+7xxuDK6ykNSHESVmCWyBoMhjg1VgFf0+skwe9Zyh+0hyRchfAjLwD
gjmLJRxVpbtTEaf6DolFfhb34l4/yipaQauX/Fz3e8lNBLtvnApnaMkny7uF3tpNQQYU+YCI0epZ
nh7JMG7/B8G9HaM2+xUJtkEPI9RZw5hzMsu+6ZtSHIJU4W/b+M9ovThwp3ZBaDRjXGDlpz5hcXLi
1OhWxngRcD+Usre6NI3Kiw2X2lm6EPxBFOJkB1r0uI7fFfJa58fHND2ijyOChhMoB7/NIHSzJwqV
mkmIYO5q6kFRcWiTL4BskrgpKijgsL9h/thTmz+9kRomOFCzM8IekSEp5qDZnWaGPzG3IT05Om2E
A6gycbPygVDlIVOk1QoZesF8Kca8mOSZkWOicu8wThMTL3ByNCsQF6NbIZGE+N6nn/U7jfk+25jE
pNoG9qDpOz/aQ0SwZo6SJgmQeNzTQwNVmHo98q8TBV7RQ3KA3A6SPRBTkFpNYxIMzSER/qPpvLpU
1ZYo/IscQ8TEKzkpiBhfGKZGVFSM6K+/X7nPPZzu3W0bYLFWrQpzzqqtYkVFhysE/0hlTWmaXna1
WR0MIy7uU5TR7AdKL9q02UJLwEJM9zQ80qb4493e6N8N8xaiLt4pQ4sKGgHSrPh6TeK4voACEcuk
BEBQBz2cyh/ERBiRYLgUpzM+tp0eYGkteZEupX6e8lQc1/fJJcxFGRnh66ZGwYCP5G5i6tj4EEVC
vry/qjcMJTVHbUOiBKwYuWPEbWFm06QWr/Ldg58uk5UpixYo8tt9EdjVoBiRh1vX1D2cTnKjV7Cl
0TsDbBKKLo/VZ67+ZfN2G91lndozCSNiiI4PGrb5HpGCJ8N57URoUZwyEOED9vLL3u1lC2YFfmaD
4sMKFOq5pDXKaVqqdg/54++oC6BcQUpyhJ/bRSigWrzQs8a1kFR2J1HpIXESSgw6C/inYPjVu9Uj
eqJP893G0WRYjhnURqNCUhQTx1R5D7sQufGhED3TCUaIRGg0mhZErZ/r5HgDKkTB6OPfcHK09PBi
i8Q8XYygxKQ9XnG3Tt+ZBp538DguvhnTSyVVFHZe6OAEB8TNAbSgU/MdYJCRZFABWmiXqEs7jhe9
HusAzP/+/BPxpvnwa6Q8jNcn/s6/8/IyPd08AtD7kh2tfbGJNetxCxiWRkRlHJetXePi4kcAPusY
yJkoR+M5LBhsamPnOypUJF1wcrVXoGaShnEK0FuF/ZrcAJs/zSrDtSLyBRf8vLgPoBi9bY/kaXPE
GmtOiaYuAyyttGajhI4LuVMU261bMwU0S5cFOWFzgSbc16xGRRkItSJfc0tUK9N+c6F5HVEl2C9q
CpJHRCuE7w9D/1CNURdUUR4iMdNmlfNn8GqQQN8gbl+D4x8E5UMzvpTjnPD7b/8wc8V/NJx214QU
AWkVxCIpwHkDyVIwdy+H4sWdAg7NVrFMXbDGjVn3FZ0gAV1WB7SWWTrl4pS5PbQFMiOHL6TZVDrb
t9n9s6kPw/7VOTygKAFrmFbYElFcgkkcYS+egMuIhkYqfhiM5++wogQFFiRzEZT4gGxFYqCDnjmE
L1w+3IHte0Cq4IAqXbR/2W/UUp8u+i3Yo0fbA+PRmn7+IHhqYY/ct2K09xh0E/AVjeLuLrAeJFeR
l2rZd7dLo4aHgZbG9ekAvgPD15kBKA6vhfeY1YVwllu7Jyt2eIcKg4QaejMXA3doD9Vg/FkxB25H
G08b4RFIv0y+vWa/lRBb2EXj7jkqHgscpu/VaQwKqvOFEnfIdmWrDn7DRrkZpAPuNJCZ4EmDcepe
cTgexqE0gf4f0FE62hppP8aTphKzx7imVqAt7r3w3oM3MqhIJ1xjlsXnjsqICeK37EvlPes5aPuc
ySU8zdZ3/sQSQhjP4KsY149VA33Stao0C0Aw+Q6ZPSxnlxITrgU+H4nWwuZ0cnRUyTJyLxB4Bal3
xIfGwf2Smyj8CGwvgb5iZg2rAmPB/6h759Dq3PtnWR68fj44gDStDGpRytVvURMlWEIlHXftEAI/
nIKT+dbwE8Bax6c1PgAwOaekg3xmg75mlbW7cbcTU5h5zShIAAZ/pRl16W98x9NVdY205INMwApH
kRwFueqnqWXBER7U9+JT/WAPSF/IQR9vS9It7To9qFZj/SXdDkOFed1X3OaHMtOqfbae00NMyHzt
iY7AXV20NDoJ3tQQAQD4bdXB7aPjnflN4lbkLMyzB4C3aNLGyOwXxnVRLSnZAbF7sCyzoETQ6u60
FHPP0tqb30YIXePesMsTU9H/Aj9qravd8xV1n2d9v0FqtH4YOYInfXEztggtNXtnyPGSHVs1iVRv
0wvG4q6mIFNfOKNsfkLKgaUc4RL3acn2gSMNc9aq9kkNSzEzPh1jh8fQOjhfNEOZE9rLvl7dWyVo
E58Qrz/CdWux/oCCa4JBDPvIQXXi1zcpYRscX8Ak9GZ06pmq4jShwx1ZJFZG8eCrvfUPXdtU7wsP
vFN6iAhs7xjfIqSm0f3YT3hpnbPT1fT96qP5QOAfJZxk3VopyPNUxqI4hmVpvM3rFN/SmdyM/XCX
4C6TaVWXzOK6bR+17asNdmPEQnSZC3r+BPnsNcfYaBPZrWx2ZdsZNMcKm0RJnJpi9yBT383DlDIO
HTjAIkbUpJbogQPPb9vqpBtU0WPCqZgoa+qE7HputGlFDxVVV622rZAMOFnYTOBUJLgpXGH5LFoZ
dJMb7ha53Lv39Po2WlcDhWdQN75vj3BkKb1I5iGqB/eUjOAnvNhttz87+V2iqztaEFHjaKoAvOgF
IkfTRvDBg4IC4IvginEova9/9Ppj1XnamasuqSkBmw2lMRh6bjfYN+D/DdX4Wu8QxvwQJ9y6DqE8
hrdhGWu+9BfbDxEKc1lrdJXrNmdUS7SchN2gPnhFmNm590X+RSHRT0dDOU4BLLpXTy9yH3x6h9w/
yJ32uDnHW7jEJ8XJ02x8XvXHt0bcyywcjp7q5DT8Uodshl3IKKjGtFlHOCTlc0E18nmdtGkBgk4M
Ww6Z6AqtgLPeedECO7LtHS2r9Vh3FmQKLWaJSfrUtw7Tq4smnfZBSkNH9Zy0IqpfOgW6bPOadkDP
vYGau8/0mRaLfFEP6+E9EmWh0/JgPZx7DDsKgtceHE8LcgW52BVJp7D316SJ2SXsgZTPfCWLyfK3
aSNHj7tX+v3AOxOm1g0t6DvAWPtVROVrAJQXFeJPpC1vf9CobiuNGBSo0hDU5GN1S8pFO3wkn/SC
faSOpR8jsIIeCPLtLQF4t7ngM7LDFmFjoq1uJ9i9sFrphqkOT6wURumcvB/Rs2ZvRUsEXQao8/jj
x+n9vjwdSPBBLWfpgnDoiN6bQqE2Zjv7fCQj3EdJt2+2kK8qnc/Hy1Tn/cTRiCAbYxhbbvlFDis8
HYdNmguT6kJsMING7Dfq+NCw69YWpP4FoNcnYrMle9l7zt8NS71E+QkhndvivF9dYUKy+YeHCOZC
02jnQEyvYV2JhCT8YI10IQTrfEX+6lE7vZCy1znFDLUgzTTcy+7V8fBZ263ZA+gDii9qa6XScuiU
oAOSu1e3G+UguVxqqzjw9KewsSR4YlWR3hCaWBfxqz1rZmbZdQ4EpioSe86BW3nTi4bfuauCRlUb
4UOL2yV6kXavBDzuUxwp+lb5YuvqDlqtIGuBE4QwCaKq5aAe8lXZNNImMNU6Q7eLpgGtEL0M2AO0
wnkidpAo/UGjMLtL+NP4rDSV6F9w5CHosduBWY2hNJOsOrWB2G4rpPvKxvgEJoSNvFqVBOTfMcoz
vWpOPSoDM0b5GBcRpu7H71WAfd5G7zpjM2Z/ul/Dbj3qUy76kNJvHoO8dg8t+rN1VqdmiAhJhnjV
tQf2kaxJ8d3c8UvLjvMZIZgAIASD3iUhpLqKuno8QJgGFQ2BcSxJ8SKJSyT/shABp+fE/WgRyeN7
f/FY39kbsju1URT3ycaTd+u53W5AsKopcbMYdPvwsKjj26c3SUsiV6FqGAf6elVuVtmQfHvv2QA3
n9HR6DT8IC/uQGJQLbVYnKhbHyMV9ucjM4mUUUbRS2IhLpuycevtPsgWFx3z1PNvlGsqK8OXfg8r
gHZdG/lu5W41G9b3GjXIc5I1x1FXN/WcLEr2h+Y9zq222SPbv09FyHdF+owgqWND6r1A1+hbHbM1
ULziD7k6j5OW3rC/3lJwkOjByKZits3CgZRsZ6n6CwIaAQl4H55UTB9VmvQC9oWxKswI5t0W+hHi
L2RQuk0HBZziiOij09D8L1oVQIRIQPrI5aMo0uhRmrcPKDhr6LsBlkPxyyxhEiAsRVKRdrjuZdZA
f+QGV67hXeh+BhsAQZPL7HMwWm4rZMtctbXgOfvamSfKR3XcHfLCzkL1ulYjfLsNrwq6Q6TgnE+A
+gOVEqhqQXuobpuJGkvjkA+ZUUQwQkRhTwjPtPzu6OPTsEnkxXpBEdxSUF3T++pKJRAnjgI/2T3y
JNpDb+4Ya1Kc1C9O0ILRnML1+Vgoz3L1xAEIjtQ30o7xu7ZOHemEATlmcniDOnKaP3ESFHfq3Kk0
g6kgI2h7qa1HtHCw0/XdiCIegcxhpHSTojH5V49yPeWfs+0V/x54k089Ggqp/HU+egXFAGSWKx1k
H8TGFuV+6+imIGPX9GexnoPDuDNsxz2nFZTrXnyPPt4larlGw+kH2fDhNELZtQun91OoJ5GeAcCj
Qce6vcClJQI+s5tyXwbErIAzqakRWv/YKmDmeBF5i88OLglZYDUgswnjtHm0QPZQQldm5CJYZPel
gip1cyCsbkjTbjliriPSX6M9kohIXdKcXtPT9pGeUrj1iFT0WiYYPQpgiHJdlizfDVPsGx2nQB4b
br150AG1MSMd3QvaBwfqJAVebz9ijukFCA5ld4KDQm+zl92hKDxQ4rtPrc9QXfA9CRlN8HoaOqg0
a7kSHzG7lDFdmX64yjYdTpAJ1fQrCDmULc4O4CnYZpfpx6Fv40rQl+NsQKEUys8bqD9Sfl+P19bE
87n1qAbfvkMuBKkrDBFJTJherRLEE6sTOZYXyjZogaFggA6t2/NOIZDwySE8zZXcEomfhovMgXni
ejQzQMRq0l0D9d0vkajC4F4089M0sP9X1ifyVHuKBr20h0sLaUWQyOeNknmZZjROHlSyBk2OH2ZH
tUE/d/FXdFpGcdHmmw6he5uFgeRrm+CFoAahcQ+86GvXhlJK9wZgdpPL9sNJz7SkNW+F9eBo138q
tRGiWvJUIzD8X7o3bT9OZ/sAqrTAAlFYJxO1OW9qkAXs30g1a4oAkpEEQs2KCBLZajAti97iG79n
+bgM+JXIBAiHrGBWK6fjN8Ie4eJOix9OM4CfODiPrv51lCVdq+Ujs+Fdw76s+g8gTyarYuekNg9W
n80dbs/ePh3IU1ko2vdUvf2Ic6/AkeuPGdOwWOdYlyliI5sCNDuCGvfNO2TXVtMLzTlBH9YLsn4B
V9QmOb8PidIJ7KKG+afGWHqNquXNAmH+QAd6dL2kSm7ebDXmMt74IR/zSHhkkHS3bi4NySbEZRW6
X2xbQdPq0Fmwb/yJg9yfsSJNUNQObTLjZ9AIK7eV9FIm5SUzCMNzk0htL0LDgoCloKKRcEJhDN9D
+oriXrwlQ0LrNXUMAFqrbYpCJeo3hATTT7KfXLw8aic1upG4HIAqkTUg2xh+6Ucda8SM/TjvOc0G
clvuBxNgFNDg+HWPVDelxODpaiGzxn0tH9CJ6YtDnwVX7REx6wQZZNNOf0+78GISZvrQCgGD8X9F
XqUyuuMr6gVXknwG4HaQteIzondgdLdAVG8s0GF73t1+IugUkPiiY0MkZjtgekEoC7PFhKcKgq4m
4qCkg8Kg9x3BBoYBfOJ2I/tE5P8xX3jUCBKS6qseDhIGzUUHPSuj2AHCJNfdp9jyO+SG9HTCPRrn
zVuUVmmJ+d3s4yPFmb6nWZUKQjWHnIWIWqGH/ehudpC2hKoOVEhH20BF+kDxWm0kEFpkqRf7mw6U
7YRuFXAUYpSblTF04ALgz7yjZ4M1irA3+61JaRuGHGuiHVbALu59Ch0XSy1BW38ou4APAv+hzdXP
5NtkJ+n+lSwkJMFBIUGHMC/P+QdAyH16pVdOBzIVL8ePJE+vGWrT1cjwQ9rCSsEmRRHmaJeH5eHo
9kk9e7xT4+uTNbP7C3IBL9xJ+LfdsTKC4H9nx1ZihQTuiXxK4SpX8mX0wKF9wJOp/iCp1t8vUPmk
WVP73KBHQqICIFwArFbeXgeC84fLRWCpWfn18QIRii2YtkX9s9mkuQGqT1q2LvK0oL7UbUItK7Cy
PaLhQ9LFGzwChu4A7HzcGt6eNOnrloIjb6GRk73JMAB4v3ZAM56LhELsYQHS6RBfhDuxp92S/ZZG
ZajaogdBRq4RIMtyi9F357OAxB6EbC20UqEwYa2Rzt025iSWKYvmq8a4J/Bg9hjcVNoLw8wjnQqX
heJgl7jHJ0kBpKpaVavmVMr+H+mGhnl/Ttt/MFWojNxEcrjJZIW0PAWX00Lsse+9Tz4p3MfHRhOv
h96WhN4Bb1bSOgJpZ9QNQTjevTNVL7K+dPZMEfr9t7sUZ6cEHXCygf0Lz26Kfwd4gZYM77dZQ5x8
+Cgq8kfR4aVnCrlwajk6TjPcBPptUKL5oMiZDeDenoMnTWkQTd2U26d3ci6zPLoErQQ2kXt3Nbfr
q0ipViModzbrIlGJyCqnA/haYFHmsydyXW0IRrQdRDEVWfa/YsoQv40CcPkoQ5NvxDYVYaYOkwtt
qTe3OczcGPFYG93chG6NDzgcemNbo6WRdFJyp5BsLrMeekydWR1dEG1s+poHJRN4nd6fnJLv9B6/
YKLybszTQ9ALi5mKT/rWO6SskEAKaXP7x13T5rcYsD7JSraQLRkTqRs6e+8yfA+bA8Ko7zqfkA+C
eG1zt8vl3iYhN7iPyqWWqMM+mh79kMTHk+wfWTA8H2Bs0JUSgunD+LIDJ5YTMQ4oAiDwDYjYpGxz
sJu/FkU9IFakfdYA7oksz5kNZp5yWRMAaUxvJWS8plgffc5E1+cUuvWlpg/A3GB85Et6h/5axyKs
zj5MNwFoYePWqDvKVy1MKzwCmPvE8gvks1tRtiVhivLsldpyD12ORJq3gTkEvI3v0tO9nFQ/ChIu
3Ck3xwODnjehG/XwKdJZx+AVlYPL4AZoC4CyeVm1RiUl5H0k5GOQB7n/2R19oAttrw+JT1q3I03u
PHcMruhrbEQrsKzpP+KWVwdc48VqtWjX5VGpQNcJxgcQTutEZyaNScWEsOkbvDyOTpESXOhRodDU
m/aPzjkCLKC6t+gwzmLFRXzVvUbduE9Xv1N6n5wgJ/QSMhgfRDEBAlBqNjg7KuzVsEOpTqFIhF6c
s39ThHSpPXf2wAheFtipfQEXYIdWxhjl3+TEvlvbH0Tuc1Kc2XN87w9qYEuKW3bR3jFfxE0Ius7J
iplNU/Vug0fyTi9e6b0M6otDFST5dQUPIYHNNqZ374hmUMgV6aVHP4MAcdTtbXjVmzir3m2KcsUG
ePmw9B46kEf41ybCFrFdj+CfTGr060LSbQYUAWQcYENZCBI9ac4FLsa806nauCMHxUYGYwPiSc+6
BeWBC7L7cQZ0BQnDURtKdddoLx4zdsvHrEP4qi36r8F977fuy/oRgOJF2YeuH2DSJC75AEhGuEqF
TIJmypTqXs0+jfCrtj5tclpUokyioIFu1DbtBpGFApALUUUlPO4Nuofz4q68jH1dWwqI/wGBKLUw
JDueZPnIpJNhlz3yrZgkQIBmPEFaGiQ32b35ri270X2JdA0UWzp+fkGhnxZo1m0ptZLsh6xEZE6h
C7N5javle/eZALj6nq8AiS0WEjI0+vLmvWLVvnnTh90ewl2Ne1vggm4ePQm8FnlEcYoKdakvLwnt
lwqEJNj+G4kSwnEhq76vzGtlHp50MLMgLFEJlyTJR4oV+9HxjOIViArhbu6dLwXgJnReF1AGSgKe
srgHfnW23w+DlFBFYIU7TPtgxmPWIsgjWDnSeqmBKxt+Y3aUB2lv6ZEGVYEU+vUVtNGbATJHrR7w
OJlhyn5um5ChT/agW5P0NmhXA4YAjcbHoNj012enB/VAFPd62/OkGldYAwxwxQ6cTasbiGVEknHl
SqvPgjxfLhaRZN77WhRch8/8DP7W/I6Lv3x9ztw+KBRpohLWhXNuBs2L1QT7DhMizQ/uHZf44t+A
czjqy4WC3by4tMil9UN7QCffdYUCNWrD3IKr9b2YSLDjqqluG8wUzJp3eH2DtCeBux+S6IMdRILk
5qjf8NF1TrRjQhSQbucd71hbz5Pz5PvFAiv0nAANrV4mWZWiK+Chw83q1PGFH8hzVgHUJPqEgaF6
LpEOCc9zGg2QycTvJlUeAUIaALtbaZP2GGKrmvDP4GAfqYARrmGzjjRTMABVE01SBSBzBJMPSEcH
7SvUtKB4YhrIfpOIPJoNausq/Tf1xzf4nE2wlNJJa9qD9Hqj1YJIqTfgvK6ACkFQI/sDAQek7Re/
Y4sSGyIoOGW8N7qGeHEWz2WGvbbdKTmvx3iPZlYfISUaT+HuERzozel7pYbMGa6xKgYVQgogR4AC
42u84AXxsiPQcvwUstOcp49n8rpCLrXrQ1JRFZeImjmMkjYy6KSY+Bg8FUjh0N9KA1AxMAfE7g7b
hwC/bFwJhKFBLiBSgtgAlStQ9Op2y3iivEp4j4823E++C6IxRM7Zd2nYDHx/fHc/yYvuwQVUkXxE
uwj2n3O6hwCGzO+Uzic3YPpITaxzNk8sE2wewrfZUwhd+9nFK9Le6DQ82YeoN+wNIbDTIYGCjnMy
n86b98j9R9A1FYcs+8dWhj2rA/MCgD6iJ1QPSVqNsej27fjXxLFkhfyiBG53HxtFI09Wx9u74lrZ
pDpAJuHQ0+6QH+4sqOWRpMCX5gq4UZBhp+UKTCv9l16LRgRUedJKr+4nakZ5obdSFZF/VOksBLHn
nyFgTL8cVRNlfY4OJs5TqoZ0rj9ZoNiYAEA1GnPwDUDswfJzmwrEMja4iCgsA2lOu9PPUAtak9e4
8Bu77va07oa5X42U9LZQ3ZbVn9z/HvFh0Z5q2LVzjLEOMOooGbWM547522Mz/eoX5E0wFfeHzayq
Em2jhAx1mPckKcIfHrQ/zcmFn03mDU/ePlfF6tyc5Z0UoJOGr1vST3WwPyTXvVPDmMeHBR5MY2AS
EbTLJYsHy4CiDShGAhmSFW3jKvJDzWnbJ9viARkGUQ5i5TZoV1PggqgMPleNu0ujBzppIT3UvA7Z
7NG3zJOCHDr9wdjy7nR3cGlLSmaEZpwkZUgwFieX9AOVQIreNQPesRHqhAgKnXQFp1TpoxBhgE+l
FQKFUVRbCEbPaWty+XvgJy3TKD1a6Rct88oh9jVqPY7jTYLPoxf6mmyLLvsDQD5+xaGwVTclb6GT
PaTGxao0dpDhoIJShyZtdK9NsDx45wiG4gixfO/DR8qFc31cTufuMhiUBN+0+Wv5BBEXVPLfJhjf
GzHZ3gR0hdwJZe3XjwQNhRtQKNVPsNUpYN/OHd0lOvGS2ee6REA7LEgbHEPgWxWQrSNs6xI/tiFM
OyiNLe4xrj2EKjb28Xnd8rpxvnyN4VpcJpR584DiQCcEyA5EEeTakpAEVP8mc3pzzKvTiPaxfOUJ
KJ2pYpO69s8eQQLBkYeu0d7obQD9ey36WDf5OrPeLRrl0LBemtYj42oyNeTpGj5nbdPCwwRSxAGP
R18eh4rNm/LGGnhYcl7ehQ725CFTOG0Rvj6gUDno32M+k7ZRuCiX48iCmkLKtOmwnImruYsVR7SW
+4KJ4qAsTuWqHMCYQcesMqL1mieQRUe5T24l6SqTVWDsoJFau93eTBwrVIxwMTvrYayHu4ceo3Fu
ULnEkYJ/ocOO4jvBGY9RFzDYkAnf9/Afsji39iY5A4dZMUCow+ybRwqjtUFRQx+Ox+PRaIsEjz0l
H2Uw9/ja638k1fQxLXDhnEPqocLY16nEIjRc/w75nOf867cjnBgKn1d9lekLOQM5p4e+2XB+HEBM
rO7i6PTNTiLn1DBwHX4jIPMXFC3zGG3H38ROkoYRv3hpvEsLWqKp9Fu7GF99JwPXsHZM/d1s9vXJ
w/tnndUQKehnMnJr1oGsD1YImvqH8cFMKyNJWShxDCeFNz9FgPNt0kIckJcsbt5gPg+Ct0+vDWMJ
p1BiEH8erYFJ8Qoo+b/DiSg2cWjcvnWUCjOKzi6mXBkSXHzfw/eS60H5hStDwcigWsXYEuX9Vp/c
Z1mFD7c0nB1bK5kkGxAWqpVAN4yDLeqacqNq9+WWCJaABYE785sXsGBGe+mXTC75G3yD3P8G1UAJ
5FCD0u92zOfkPL7+jnKEl21xleZxJN9Li5LDkNkOka4Jjix60jsbNeDRLbpFXdDnluSPHRgVaC2p
LrkxXiZ58qN1NvcbmIYG/xpw2mFRfIFltA1KFwG0D/NsEruQW5bntK3W71DNt4MWukv62t+Dbyys
78PrlWin9WGXBgKijbExNwThYLIVNFcEjEHDGgIE482ee7uD2bH4riAgi/AY+3gs6xpaEkkqzDeH
oH4lkJTFhUYKqGDEbbwOP82nwVEPRn8Tf/IXbIN5QKA5/0WZsvYu+t9HH42CaTCfN43BNPgL5Jdg
xH9/THjnbGyR/eWReW3zZvPlkgnlLQe8y2A5oOYQ0bhZX0PyIHNJQzQzYi7kOqszns3C1qJeX3Y0
qCBhgElbyG3K/cJH8TZQGVpwWBx7DgVqtwLKHmi32/fZi/BwzjGhoauExA5DrCYstjpkT6qGsFFO
cTVEJNsX+/K2ZBi+NI8BiM5tOaJJglwhROUWitXsM6oNDcimasgXlVGv618xgog99k3M6X57X8kB
ShxSATw6Klt5IjG3HJAGbDlAJ6IkLEOjmduT89a3mSHjSfLWguLJvx1GfzvtoGk43dKDyoQpzeJg
uYq5qvXdZsMC/mfm5Hep1MgNGNBg7HfnppXu0clPp37DqDiyd4m5+y10IHHyU8WSr/UknsWzMTl8
G5SXdXPwi/RhGMe7XSKlH/mC4IxpAAPM+/HDLtnFTjxzMDcQvNBGqFC11eH1E/yQwFq+k/yD0qIM
smZrNqqSzObniAXiyp39N8OBTmLOLwml5gufQUhOTxiWr4f0HW0m8CXEL2Ziwo/AVR2y3ZEpHeZJ
NgLXf8HopjAL6MarQ30PUb2a3q2XzTgZ0+l29JebI1LN5rZnZjwgU5kaDN+l8wbSkEiLXFyCLnKx
8re3nttvfXRk1NH0xlRRzOe46KmUve4DGXM8eo7SSEuYCRcekmqUDKAc0NAmiZh+uRcoVAQNjJFY
to2kpcWWE3Xpzg4rielyML67TWWC7cOyYYXZeJjjYtDk6bOHFc8S1BPA+mSYqJp6GtYLckeOmZJD
NhpIKXw1MGJHg8Adg8i2M9lhvBPOOWWmRGR+5CJYZZEsIx7vm4lmJTsxe//enw/ebeJNOFuEs40T
OwlX8e9KL5TsZFNQXMVl47BwUrF7J1P8IOAp9rpryHbAr458Z3L5b+cK5xDNVdwkmE1mxb9rADYB
cqIwT+G6GGLcZP3RSASDIU88Bg32dwCtdNglGyMZmVh2eiS/f1Ply1YtU0ZeRSdyXqmS5KGdUNKX
5281Jg/pM522W/rLw2iEiOPwzEvyhcJCFV2MpxG1LLYvyiF65sj3KLK9iO3oN0Q9TkWDsoHYjI0x
I3Um9//fHAAhYSybxnK55OGbiVEL1jKWicNGyKHoA0zin2bywqWMnJD+Ij5pvZTEr+xoS/6EhVum
dKkxkoRXr9d8LvQILnzZ4D7xNvwiVYKas6f3DPwgPhhsMa/GYVmu0zX/0Tbb6s0/1oA+00BOLepP
3n0FgN06JtcUCWrYjzUmDDAYQwNixu/76KXPc1fcK3REkZ5/mcXwzbPkuihY6jXPoxMFsvoKJk8O
JP5T8fDQ+uCxf24Xyq1GxxYTWIevUF5DUMh7/LNqkkf8oLhdDj9/g+UT19Ro+tT7GC9ZkGK+ELTn
KTAbfGzUchkV+tnE315HdNI0GkgmUrXkwuWLocMp+c+HYBozlpwqHyhLEqAxBpIX8XTp+ZAZhGbG
lLHn/7XsILiQfDwfx0a1/RsFc5kOvAdYIT2SG/FEtZ1Rb8jHcC/4gD1+pocFXU6n86Mu79djOi3n
vzuOlL8+nQdye3mDAuv3lZ9IFMlHyln8kqxy25g6eKFv3l9cVpkdfWdpLwFNs5GxJNOUJViKLf35
HSzrNPWiaM3bcdEZui1Xr++0fMnSlmRxZQLJXMSibbeuZo62bJ9bNotgPmiJu8usupnzjh5MzZMx
4hVzrpZryi0+KBHb7sQ7J3np3gXXV1Yc/th/Z/3/U4SCJGPOFSk2k0UG8t/nThk+Puupo+fBLbuZ
pf75mUYZB85acAAJn+MN5iQxGF+0hYg8mxY2M3F2jhiuhO1HrAMuNzmL33pXzCWufReIAfM5+oZf
puYdz58CjS/TUmpkNTUBVKoIDuQLVhTqJtCyI4ChSO09xMhvQVkAAKncPbvnaDua4oqs05PJB7IG
zVyfB+S/TLwRmS6/WyQ36MK0eDLlAv5jl8U1xQthl0QoiF+2f4xhTw/EN5EtW9Zv6iSxWEwCT955
OX9wJj+fR3yXJGWUd/XoF/uVWGDZJ34+NX/EQJI9wDoyK8UrkfFv/L6W4OmZL7LKoIDwoJwYElC/
u/3kfv9u/oNl+f/K4XT6/J0hp8ck/l3Of+8ZRb87hgb176htBViC+Gpo/eG/TekzMRrJG/4G4l/A
dfbyRJb2bzLINKfPh1+aEyIRXzVWK374G2UG917m1EAmmjki7pDhmU5Xk+EYEL/f0zGMg99feffg
o/vj8Vv/Y92xEAbLaH1mw1jyp9FoPGISoZjMsqLtORf9tedPixksYibMJ5nnYiL+VSkkDHyFlNp+
9EDiT8O/GeOWPh5P/j54RVyJ3DbmOrNWfD7W8JoVhGlhqfz9jQtTrrnUB7U5F3Mg95GncqOTZOcs
hkO8yYvsbWyUBJlezhbesJLHTGKI5OH2Cd1kW5ctXv5W4utkSGjrzQaJP+c9+Lfa/00oeBbgkGjL
5DCfKouJw9kzaeUOyxnyobISE0fWSppyopgI7H8ddmzWUcp6lU9Kjkbi8ZSUlDt2IUoJun6GgQuL
VHMdibXkIhpsVBHGi7nFkxlpZgsXyS41HXEn5+vKwErJcMjdfVq/2SHnQb1oi2IFdp/ewmgdI4Rx
iFtE1lDvUGMSLeVGlI0KvjeiN236xMQfUkjQdJuWyVWbYirE9Atd1jkQqMsElXsmK6zriMX695iM
j/iw/w78L0om3OKXzU25kTImOegEPBw8bG4mz4o6+hRNGaaABBuAXPhJAhEXR267Ja0qrw1UTN/N
nMrClU9Cs+/nocnNIn01YaTThMiOIcf1ZgcRlxUjL9MjqnUnDuMz4TXZVCJ7sRIFHvG/fI7EqzKT
IoYYhD2X1MQGMGn5rN/PLYObHuEFzDmj6QgTPaqsGiANJouTobrEkpYmhzI+smrBk/Ko7DPIcrDI
FepPSK38/HDUAU35i3zSz/7KnKG5DKkUmazfiGGSH06e7Jn03DoJCISoAdFYBkm2VflJ9t0Tcdk/
j18MG/g0nFnJL1QuXAIDCS8OsG//lQKZPxJUldaan+T81us7Vy5jcGY05GBS/SYk5g5fMjN34jOS
hMhcvNmrRdjBbEasFTeHP6PUQrHg9waK+Hpr6e3477JhN6AHVLjoOWBoZKacMLMkzH3q6NeX0aHu
aZ1og3WIr7ypLSZX9mbm89947Pur4YrtZ0ow2eMxjDbHVMKga8jl/BsYpsrvNQyjLDYM8i5OtGFy
wUDglk33zhNKubj4MkoyZ2SmYuzpRSlJJhaH5Kdk3Yh9ZUaK/Zd3Nev5B3Ew+fVf8CbTLXNqcyny
GD/XcYnpkx1L3EPxP2XS/+4mVpEzPHv/9h0elEtjjeL3iC8ob//zKFNxOmT350H+x5QtI/kYbPZI
zlYcH+7TumUtMRRLLlEMpjwi002mDwbkaNlrLAJznJ3PYrbzfss52hPib8irfgZAXshVMozbjz5m
T3gzT8RE/huXJZ6TXA5DwZnyDunPVQq2eB4SNAWBuB2yWaJ8zW5hjFSd1Sgvpqsy+yQvY2jmpqQH
ZBBbBLhvWRhcFt+npCy5JdQA/DktfNg/2X5lY1niE0lShGR+PiIPE6Dv4ZOLsWi0RtgRrXGPMdHi
JP02ClGdLlzSAjIgDENTdg/WLI403pa/rMOeixK+U/ra/KuRb7yRccyZkR1bpjshPDF5Rl1exlIW
dsuXhSYOh8wOGVPZpnl2Iq5MmRD4c8z7DnuJLG1Ymb9cjYQsX+Y6yn2FQVI+G71xVcRrFldGvuR1
8mqCFrv794O/Qjd+/53SatWYswZIih8RGrqGNFojf0DvgjlybrY4PnJA53PKqaRQJb2JA2QHU7lr
bLFPiVW3FCFZiDgvTBpwHZy2BDAtSZjKUsh/zoiEbeLkdg3MIE9PfpH8P69szQ1nLcnm9cSrli9i
arTCsERPS86rQVqOm8SMYh8X0yMGXTzBFsZe/g2Cjok3Ks9iDR31Eacmc+CvMM/GePQHdvA3u1mO
wYCfMZaMprgjvznDH1H50/EVPOJeZ7NxklL81RgrJMbJwxb9c+gysyAIlp/F7shF40bO4alxSFio
SCoyxT7jgXfZiTlrpkihb2YOkRrTWzwv2cFKxBDlQPaVROQH4LDcfIlOxGmiq4YO/2vITiOJArlc
SV3+ywzgcDR4HuoiJhsU4E9mjsb8VPls8T7k8n6Ozf89c2b+b88WsyMGq6NvyUjgysn9pEPizxHF
O2IxSCwogyNWSNx9GSLxh8hB4NISmuDzBvMX8hiIAHA+lXswJMnGlTFGLHTZ7f+dAjVnpnfEepGr
nKfxZpfyzKUYk8YvrbZeAwEXNwGPhKSEg43H1pf4r+LBSjZJMptY85/RmAdvfTxy5YzkwmSdiLH9
ufNsmXQHJD0n+Y0YwpYkxEne4udEa3G9JJqRUfq3HfK5v/0Wa6nif8rNu5FA+x9T57WluhIk0S9i
LayAV1kkEN72CwvvQcII8/WzQ7pnZq5u92kHkkpVWZmRkZFFps/P1Uo+mNgtPeV+hkKk+zJLUnuo
Tqk53iHO7vZ/uPs+wc2Q13SqLnua8ITMLdBa6PwVZBiEJOKDYZyzAdLMSGOq0j/fVv4vUxaIEuqe
OXqnv8ZYL2947PIZPXw32VI2lcTFjjGVewI2x+9gXMTjbI7X8DzNsQydTPzwj+BdZlTf8ubanrG3
2zWuzlRXmz6rJkzOcS7bhdkW5MZpp+M1y9QNxHD/LXmybBD6qfZ63ospyGIEJj0ALBf4Wnels/Gr
JsgqOOIWy/ql+BbnH92EDnc2CNqjILIaA8T3NRXZ5hQ04r9rZeM1c155Dz3eXcMpaP63TJ9Auodg
ajHV2tMeDqEws3i7d3D112NsuBzco80SGxNw0T1wDci7HveIGeO2AIYlHge7kt8/eLn/kPsyiD54
l56wDBHrGMvRBA1mxXJWfHScYU+WSkfqkuiyouHdZ1LrWtLxKukunpifMTsNt8CCwZak97LdEvnr
xrBZHIhZsIexmctOscpCmSMCBXmg620OF5MIiWFjRIY0Q/hvWPWOmu6Eb2weP3v5h5eEP8mIaTNn
6CZMezAzzI6coM3HamXJkjLQPsgGMeYfi5M7ak1YD4zB3E7xNUwx/7OnySxw1lBzRTb70xzmCLaz
R6KxHcotI43C/vY3Hdvy6aCxIAly9Iy2YnO8Tpk5H1xvxwruD5cfmz2z4+PvlhlKzsdAclla1TEx
zw6TyMjiKfMS8Eqq1SzyLXubK01nsJac6w5TV1rxPVOAC2HQp4CuA2WRNO8yA6r03h9QCUsDozVm
SmnIpusxkymzFAqiZdTkRPHohPzgk2Toqub33xM8AH+UtKMjxB/obpx3IsD6dKZnz5DJCgpDMKv0
WR6BU2pAgJVIf7DjyqiHWlM6NYlsTqeNPfMHOUHq1DHjee6sMpZ9zarYqBDbVC+nrnSpQ8DcecvP
ppFl5gLK19Oy085I5JO6B7pouQ1yE+iXi3Vwx83eWpiL/IbMedZAK3+2ImOROJMWxhV2BTYx1xZa
q/SU0AlMOsHnmU1Nh9YPQR8/VDqOyZEuKNk6QFRSlKeAvyHbxt9ymuVyqbFRxCCDf/SnguF4QHWz
o91jzHTWrN721jI92UatLE34BxCKQBovkoPMmMDh40tGhuTDkZkF3QnAnAHK4gWeuTAgZSrlQ0ew
liuDY+vYoiYhZEWxfTCT/GUWLylRYNFMRGnPPSHZf1eaea3//K1/D4agowGFqVMc15lKnWR5ufUP
lcnOaB/ZGsHsdqgeGeg3IPX65naZdbhyOzXR/q2MC1o+kE9iEjoUE129T7UxZ+BefYSvauSwny3K
uavUvL3ei2J8RHJvQVeiJzwu3vWLyM0ViFNQ6aUtZ03Qp8CY1/gf5Akdg/3pYz8W4I64LHMUjT5w
NoGpyxYOOfc2PAVDZHAozhfW/f2ZbkR7STId7QqZC6r258Z0T5BDAUd0qqGmOH7RyiTafCuuYdhh
REuaAkwxrzB9B9UO7ScrHZRIcgXmMMwyAVuPyDFK3hecc12lRC5H9QIVxAQlhF97sUApMJyPUc0u
rI2/KPyggfaHjhAVQddVEtEe/efHbdhzQ4i6AMavHrQVdNSxiSjljcttaGwS4qAQMt84VWFrIGiV
QEP5dWDz1HNBruLUaL1LR98/SgsGNFWLnci+bSu1UQIC0IOCS5uNY1hafylQL5nUVSQFE9V0MvJf
M2pB9vhR2xYA1nbjJj36pDYATZl3RHq/QrdGFTfAX85vqcb+1i113WEaU/F8txG0PDXj9qEkJYvC
hYY7uUkR7/rpXIttsWH8XdPYQhCBXgLJ4h1b89zkWRpT6FSzjgVo1MmidmvnEIjgZo6t2p1S7SAs
fumwZV2LVCpS1+3QrhqGuRVHzdeuZ9CTu3eJ29cLmtEGTXcCBu6NRDItZeizsndpIVN+50yEjQvU
uxxbKP32I/9cWV9ry0MfncvYurXReaZRNjJmW/XupkfPp7L+Fe3arxPBl4E58B3AdkloglLelmL0
z+FdDYlVdosynZLfkzoCNvWQnjV52hJQoQwz+k6PAXpmmTV26QBpsxadeoJ7q0zm8Tw89E8c5y4k
n3ahhb4FMRTUIHLr96D2g6gBibyqdvBYR6okP2owXqp5+3tI/rdIjn+am9ybCM0UqZ+Fv5yw2cyD
iCKeeMFjrkzhjdc5M5WId3F4CAzge5fPNlU2VZxgmPkYPdhiYCLUfIoLD7WehfilhGkMb/o5g1dY
6iR4RYTU9LDxoZ7Xjg00MQqxDVeWZ3CPQk5R7K9vE6bxPqQYbx8+mrX2vF3VDPNzLhLrDRSLAKl3
tBRji3UpCPaObryhKCH4NCiFXlIpSMvT3QlhbimQXKCEQThCoxPUeO89nwjPmEwPFkl81IytUNvH
XkJV1hmY6wr6LhB87n3HyKUtlENR1p3ONpztvTg0kE95kbdB0LnYQpQoB9+ydwGwoV72bZboQUMR
ESXc9fSj5jxYxGhmIqylhSM+jJIuSuyfCGWUVbzhbU9/BimCae7eQCGeHp4WhDp63R8mcuB0oBOC
FRcQVSQVtmtCcYdQXicDrYS1UteHBmwn0tugL9SNv00YxH+VZhz8Es+AcAVWiyx8uTDcJTtJvRwr
zmVBWVhhleuQiqbaYHG6NZEO1KSnQ1hxbyECUaHohwwP07DsPe+oFDtM+lV0UyfzMaU/7+DYKvdQ
1TmZh4lBZ88K+4fGFFEY2tgkBwuq1asG873YRwNBJnwiyhNF9WZ1iHYJ/ENKViennBOtsqoi+oHQ
ULx/hgbUo9ro02JYWYDntf2YOzEiItSFWEewxna+l/hP9kfoFs9ZvnkoeMwJdvV+hZUSFtFiGryW
5T+Kvali+KziXvlr3Zof0m7i6GBoq348jpcIEl0ogLu78Etv/QLd6difEaRCTFMlHoXGe/sdsUQh
tTNtIE5SAPE1WedIeK1IQWDuHIYi18RulR0sFxUAkDnQgdw7FAbEQfzFYaq+TAaRcK6RwJD1Tnf3
/nAqLKYFtRokBshhqRyIvYxt64S0G4S4uhetdlCLmzXK6YMEBWNyFzRK83YYF/zAXgkkvfkpWRd1
vD1QN+PhXBC5BRR01OmtYd0nr5qFOlVl8Gq/A6ib+dl5aEiM7oRhMgy3PkDjj6Tw9gm9vwuO8Q72
FSe/LU0fFPXQZWta7XxW29+4XDUfe5eei7flfsbDicKIbgqj390vNIteNbbRyVNDlqBEjw/q5p5l
3JX3gvemIH0Ypzw8Nn7pcSQ+cnrUaPMQn50jmh1SKrwsX1fn+bBOKkVxzj5bCVPEpFdUAc0L9in7
nqNEl2eK+htY6ID6l4SY6GnXqMJb8oTrA2bovPfN89p4YfzRzv5KrE55yQFNC9KR5030JySLJ20V
OodxdfCh/UAZVXPDq6xeTszGketgnvnUNuicQu+UsD64tiKsPOy6dpmCP3Ae/oeVV53GC0qLKd4S
Ky5pFekAGodHih1OgBgrsIzX6vuCJPaYldeG/5mUJp+JYRcRkF4WZw/W/J14puwcEBLfGnhhFABf
HOgjd4QNJnc/PypMuX5WTc6vDy6N/MeJNmgKHIfI5qO7WVVF0T1xore5W3639U8Xia1ir0Tq2IPz
GK3Y8y7UotEUs373HyErY27/nk6lTYl3vVFb3CfF7QlcuEExN1TpweXlfkGkehhHDHLM86Zx4AwF
zz7DHv8h9L+Hl/Z1zoAoDDQJEZiVmx8iYx0jok2LS63K9+lBdKVjRxUqo4kMzRv63azWjSvWznu4
1Iycl9cmpSSHm/VbUhUDeEB3ix++Mw4IKlBjnj+zq2Q4cfPTeTSr9Mfq7MPiH/sNDQ/RsilZeDtU
3hJuPeFRWliLe4dFjfyp82jmKAONBN84v4rqhOq0Hh0VVabXTjaUxRuTG2uzKpZquUp7wssXuEY3
ggE9QLW1vwv1bIZod0CgF+otXAMbTbyb2TO2xRGCcfVp3EM6ZoTRoCl7vm593+Z3fJ6cO59h7Q8f
EG91xu5yfUD/tKtoCprGkFYj51V59m2fu08UtMj7TPNlt9hGruZOkTvO7d+hNTz1QQfRrIkRwjVs
DPFtm8BouLhoLGMH0CeLDnRLQiIR96Tq0O4QfQNyoXsk43DSSC8MDLYIajHhuvq4F5CjiK4nH5hg
4aliwhgvNY5oWMPdvzrawUHySmkEoWiCuIynQpXP0SZ0JOxT2nIJPvG3a4AcPaExCWW8+lwlnhkc
AiGTwiZZU2kgRZUiuQYq+VQnYZ9D5SEIMIghetQmm980jBDknMUfHRSH7aMIQ+BzSo8Iv+UqdChK
ZWdsKE5SckH5E/AqxYTgXcqkgP4oaw+JheDpQtbOQwrNnL1dMSOJyjebpEGUq8wQZED4xv7chSmZ
og6EWSLxFWgLgfgcRBSRxv4RxxSBinwixKqO5vWfcjTaegnTFWA2SS+SzeQL4BAw4T8K9gkre1DF
bSpNwdThyPErBY8EY82aBfb9RrNV6J+SNtrI9UsQBO5W46yU4BJMQyjk3dVWn7rM5pq5xaDhZPOG
eJbgbNnwLEUfEZ4o/DJDLoVdUg0LsCgyC3C+tSRfyFdZENsc98iIctFTIJO9j2ArBThsiOmz6GTo
GBlEchahcA3w2JMDKCVQCFvMX1FdwTIlZBWcQZQKyqA5UAIYIfEFSk6wlqbSMoBPdB6h5Zo0YoaQ
Lr5L3B2aBygzFrwC5M6cLXtFclq0KMEIUY86vJHUl8NEfXX/NGkAJ5E6PjrBrMXzbbVmpG4HW3G1
Bid7QGR6tir+2dryI0T+GX1hUtwllZ2MpQ5wCEggvTVB/ws/RdFwRgXT0ySZASaU4gNg0GC1eWdZ
AJ7A+qX0ElFNEEByT2bIVk64S+aPDMlYfMbe1doSXn/cNHtE9goYit2fE1JC5a3HesBgwcIKt2Rc
xs2vp+XRmg0GfL+FryCHnGkigISH/0eSR9ejlBKXArCmRyXkX5C0ABUhHrr+Y0sdLoUOs33hRph5
L3MPhVZkwXYGdU57We4G6HEAp6+NeI+BkBMXoFUI8MR5uDzGGOiGe+Gas8UJhtkZLtNH3d9AW5sw
+N6k3+32+yC7dcFu0/GlOa4IFQKmJG+ll0KbeATMmel67jBQDFvFXjfXvezqNO+hfYovIBIGLwak
nK7BLBmkvPXvlH1/A7UQ+4NBYEKBK5JwnTs8WDC7FCwTJMSKI1byGUCWIM+QG81WVs0D5+C3wHs8
oTUkBjo6PprpG+w9TYCmQE9WHrdHfxKSwNySrMxSibKQW1OaSktRw8mfgmOLtiPCs/IOmWEUAV0w
0LOlzwJARaiTjoawIFGYdQLS+ELCAec10NNp5w9OBWuZIQDZS3HNDdYJMPTZOIR9GJdcFD8X31cA
vUGOCcbk+OOXsVCXhsHnoqAyneRnP31xAegygbmiBxQ5fKWnZCu1CGUxFR4IxVCaWFaHl8qCADFg
IArmUn+1xEpkLJPpeK0ZTM6U3PErnXcEZm6+p7SPMLz/m2Ypor9lbWMnBZTgEmbZVN2Zy5tDwm8I
0JQtV06BuzpAGlSKXXdGxM0tyKhkFkII9hcAzgifEETSXYAET2ZD0atmL0TiBDOqagFdLqQ+Xp/d
KoUgdgyAz5ymFSh5KWayLF1qYrOVoAvX1AZW0sgwRroATX/d8BmGKAuRFzB1mM6djgjZYJJLrSal
pJVRSXAvsfX8iUyHbAuGo97KDI3MsNA4gY4aTMgt/KEGAKq42Xl2uXXOK3SPpphN2ujynTIhmPKl
ppLSlECIEGS1GRetNNOMDeBGyPStmfwh1kQWm8tkM8KXJXukdaS/hw4CqKo1mGXneBmX+heW3DQf
pkXKTq670cVlDBx9RVJP6ej/EEINtw7tH0ocZ/euWaVTCmfupI8R1j+LRUOh69bnEzm16d9XZoAX
C/N306kGTzR9JYP7tAEeeHMtz3SMIbhoVQ0LoIiaHOJMZokMvYnWD2G92Wez/kGbSZ/NeJqOlsx8
ZuqVl4K5bJPyKGlVvUmainikdyQpytssdZYP/+LDhOD3w75/0BWCq/JrXbsmHqabFDfQMDvHVBsp
e7b4wlg5rOuF7YCnDcI9t9iRQNmcHnlPNobU9osDRZcFzUal1MTn8ZUs0oKzK+SV4CFpsOjsQrZC
tiXEJiivA6T/D0bXNOJhZmYs9+JJ/jeTx1jI1HRi69K0kwZRi4bvmRyYz6NyPVkqMrNsQpCpw2AM
tL4hPy51TTJDD41rtYkSsi3AvFOCS6ucGtZIS1YXhAEkCHabTDtMOU4sG/fz68bLCnETvmfX6J+2
iHofqA0EMlrXAEQRymLOjkExjPD+0oRCcBX1nOkPRfXNj8JZ7MmCkqLn6o4r8VcYFlYfCirxsZBy
G0uM2yzj7GwJgNAEx52thS88lBVtmsc5JiwR6wK/M5q9/n4tAr/qav5Xd0uTXytHl53KFJSSEG18
gC/2GhtUmc2ozm3OfaQJQAqLW7j/m3Or/FUtJtUYOYRUHiYRE2ruFX5PVv5rE0kjWMWVvxCBmtaX
BTT7UEjfUStJAAnylfvau94c1TP/xBmW5S29QoHcduPSgBjkItXfz/A2vg5po9BL0AheJ7NLHx2q
y19uXOuW7HqHRL9gm/byBkJX6r/cZPKja0bcv42QMptcRpcw3pwHca8+qQVlEJVOpX+gTJD+cKMk
uKOdj6W7TSDRoYmVM6stJI68uE2+260gDw9RO/j4cS8XIv/NCcHXTNLdFv043RUs6PDQO6CMHVGG
gE5Cu9r8wZQgL+G9w12ImqibBIfRfAj7Pm+uqKCk83nZMdqHRdXNoYn/DumtV/CEhiWrAgUYzwYs
IPTNKpODV2rV4G3UKKp4L6joH/16L5eaU9gHdUs16nTxCQ4h/Roa84KZb/6CXHgMyo0krHoXl+rz
lkFTKXxoNBWZomGxA82j3P0scm06BXmJd+i+p+d+Ehydelj3DLdq/Zr17aX7W+xpZ5xs8wPayTuv
VmEdN5P2d5XrV73n5NSN+ude0j7/3WmC+wmLk6u1s/ebnVvHqRA/ymif+YnCExBrC1yCHDBd8kpO
kQL9gvPj+NrZ8XHy9qWrr6kyTY+vW/Wq3md7XHwpLiW89iq9Escdyrpi4Z3PcNmRczuauc13fW3k
xrkFGqnNqFlnAjYpAGDoDh5VSsMvOgvDaFJ1UFamPImEEam7kzUhqdhdUVpA7dPKm7VaYq4dAiWZ
LmCHF1KqnmGTg1zyH+5Z0tAPYf2ezZaoWhnIuNnkKDvIaqROVFAhFriutEVzNHg+BrVSCRVhiFXe
nS4pzcQCwtj5KkZAsM1TPLUidII9N7v5c7PqOW1kOqwAbNc6miPoorLH2kvJocMTLVhzmgN/7VnB
yqPMStFa7KOJbUV4oTtrhiN6XKBPSXlZgSIzVO4okGvpiwmnAvmxAFBas48zQ+qAl/MP7fJg7iE9
ggub/iF/MdH1UWBBCUViGuSUT1YJ7ojq3o5gSYxqdosMXZjDy+p2+VsLsIqXvuzJxJscLG/1cnXK
1hPRzolhtn9c3qxGrLFh55Hj1+93a1w21NiTi54j1TEHF/XKkHicnWdvjlqtjyXPutVuLRbUJHO8
mQs8OOKctKCDTlwoZ0ROxVnVaLTNFRo2IpsOY+/wBLqqFTyB3iUNlXvk2ns7aaIanDQTaqI/Deqi
A/I9NMNETHKAIxqgTcH/v+YBE8FYuocencBoLTT3+evGrwHpx6WZDUXLIMybG9Vv8Dn4CWZ/HuB7
ZH7ZDr8sK6c7WTz1u7N6UDGnYjsFeXJP4Vl0mQwIPZklLx3uB6P1sC/csgQrmCUrBJsox6u0s0fA
k6DjmPNU88EeATeKDenzUtkkWonj4io/PS+ui5tf90pbCninWkkJg18IUFqq9k7+05G8aCl4oR76
br38EnJHJSYUlsF9cdydp0MbZ9SRpLgaOS+kha50CLs28n7ULPIRNTFn4XxYnJVnr6P9RcWxvxsd
Rs+JMQOQomcIY7n5LH8cjONj89hg2UrL0rL2bpSWigZOf6pyFGOTHJv+eaG+QKWZCu8q2OH9imI+
ROTQF4k6pea1c3ZLT8BZco/hIyxRNqiKNF7mvdJivTf/ApI10ISg9RM6eYiOYB/p7QyiXyHvvWvA
zm0UeGhpsU3n17ihpzf3KVZMKTVM33Z7NFo8rZt9UWdaWpABWGGkHsOE7uUF9GOROnZrbuIhb0Ah
18U9/9EU1/s2vrBoq11wMCbsza6k77B3Di6gsbt3kOCyAFitIr0gmyPaSAVRiEaQF7v7Rp0mOnVa
PluGqzeno5KLkLinWrG98xzdaf+tEz29m3vldygSeBY/RJj3GNDdmyssWSWulJ489ifkw/v6Z3RX
C4tialzL6OhqAnz5wAzwMZt9bbTx/3vdvkltslX475CkbtwqBDIlOmIfcQGMC2tTtNf19ojrhp4G
BSU5V+x/0V9VH1LjULaf5JQSmBSKKReTFbCIPiAetOh7IhQo369csDLBV1A5ZYfLgXzj9WA0amMb
KoTDlOGi4st1fBzEr7qIH5il9Lpk+HRtZyzJm7bnyOgyWw9EEN4PELTi0B6QxY/JxT5p8WdGWOKI
KmvVehRLhFM4s+2a9CPB+wAT2GrJxjxsDORkpdMhLIbdjP1qgGzxYX3u48IgzYssFR+YS1SK902N
9r5Z3+yRjvk55PG8j7pwMvavIR8+SbjgwVtUggftldhJUTJOkGz3ZeYr1tcvmge0l6zK+GnVXArs
efy0g2O2sFcyczI+ikKoyNL+idoGpYSaS4hc8eS1bhdFt72g2VMwY2HLZMsmIEGOUcG8u5HZYns5
eMYQxgSWXqXXGPWVJHJkiy7AXlm9oiLJrODugjX3+tJvS2vsMFrWw9YHxa2oXVAWfPKzkrtu1Ohi
pUpwYcrmr5dZZNQU2Ns+wT/jxLaN3PANsZwDL9NGozpsfZTdl29Md5RmM0xFc06Hw+6zfTcX6B9/
Oeul9TTP20/vV2Uvrt16P4pvzfqIJnFjkjJg2c/YTpJJhKTdPLKMHrlu5HLo3iS7QNdH70Jykc4+
9rNLz2/KJJXWPFGoHoPFipSz2Rj2hpJsGjbgywNTEhsqblEEUKZe5tSm1IDSL81XUuh8VsxP5Ryl
xIrbFBcoVoU6CuYnnggxJA0Wex+YhMBkBDrlnmrxVbL1IWz9ANK9KD+jqB8uKg2u4Ccc2gf6r9O9
L61eNQCdskrLjEKT9/JkZose2UP+2qDirOQKt1DRHp95D2VY4rHeU6BjhhuLeJmdIbvoGOI8SAIE
jHOXllBkOj90QG8cDDrJOPT4PLXR7b0tCi5abArb4vFlrDoL1boIpjzYOexbj7IQUBwFjylauiTu
1V+LEUdgh+QgMJrqDATgajxuizlcftiHICe63AxSiFyNduTGgYizImAtBbr8X8iosLZo1QIFwOK0
Z/hFbiBQSqZCQZWghmGXehIcCQXT05R/SyC2AwXQE9YfAMLonXVahWvvMHIvgYBWfZ9NgtsIZjTo
L2B+IM5MqUmsSVVRbLlLwnQVYmWxnj7zbsulSqxEWNO/S34CnrGk57yHSBA3xnv3lldXhUmqkRBa
JJBCzLafSXN78wrJSxej99uxAtnG5SJhea5swuRJMbvwWTx5edFClqjuZfboZ+WntAAaR2MJGOAS
afPHOvkTsMON28ebkofTB/GKmkgaNVT06uGW3amEZVaauVBfTVIfTacjkvFPqGNVPCkvyP7rQzrs
RdbnDuez4LAascY4izhfqChAdETNEvf9ZtfHtGyy+K1EFTCoZ9PBz8O+8LXepT2Sm380nYANpy3b
05q9bJIIqS+ql+ga7s4kfUnexS1822hD6Fp3foJyO3ZKlz2ZzVqRGeAH4w9yPvmzMtd4tbxaBgU2
jsUg4PVZ2P2DnG0RwWigA/VLuGHdJWZgounzv1IM5TYkWyBscU4Jn3BGnh5/Ifgq5S9lhPQdcKSI
SVcbuSt6o+mZXgIxeHVkUFvGuM2Wpvhr/AYwjr8hhRIrNcRbi2sGoRc2o6rpNQl1CJNakh0QtJUR
5JeanSdMEuUeS4G0/6gMMszEKf9qmd+rhy1n7cmsQSYfR3KyKvpIpjTlGU4m2kk/mO0iztwHYyqv
Uhb92qi1aBXAEf/vjpH5kfIT2VY5O0K89JHWVoezyERAxTHMawKYV2dEm7jUEV9vr8R0g3a7piBi
MRp8GwOIcUGgGMQwZ1QEUds3E7jb9/hvJgowMnAcvFL/sOePRjhfVPhpEd6sz5KsVCMe4VV38Lht
6rFdPUj6t8y7oMlhpishBQ5t7ScCtHsjatYUB/OTtPxTiCjNJegPjOLELYREh1kgU0WMpU2v2/Ja
3sycOe12W9N7UXBGtQbZd7vkHJt3k0o9oq505nMbk8mky4hLS4OX47FPiGM0/2rmgtwmt0M+0kJ6
LES+Nd2lv2a+gdg1g3bU2pFvTuMNRnPG4qZxQeasawekC4WLx8NJVnlE5ubuLU1u692r3sveAy5o
b9ZM6XSoPMgmDJX+zA1JO5YaJ4rYVciOxgqcyC6XxvspItTbAxzxoWhb4idcypdoTz82XK1xRHNS
UyMfC3UWCasQ/ErVQCvh4XHiplTDswezc/CXeQJ7aJb0EUuDPwQFlnKpNPKZasicEEcuRWbgNPAi
G2vopKgAC54zqJpM8xsbi5HU9zlFbEzOh83Vk4s3b75GTHNIR+bVaN7KFakRFtOqGCdmImeGVyj2
0ZE+D+TAzFywWDzb2QjLV6RZHzGPPEYEjZyP03bomJV6zukQ8aTkUxFZl12oe8PM9MUuTJ30z+Rm
Z66o3iAzkBpR/TavMebzEXdNEevdGmEoFy0GE4KURX5HdyFr/Sa0yg45rQrDXqkrK3dWMX2MT4ju
Rvpuem6zWdXj5n6E5soPbQARzCdmfaWHXPXaX3s2w/hbADh4RxCgl52NInDayHLoZnXWFZ7eyuMd
NCX0gg1WUqtGOEViRgNDvfii4XVdcF8Pc1WgTa75cOduNZTR0KFHQJJ8iPLYF5oom9TTOS7k1b1d
IkW85gSTq+e7QnXhwc2dx4ofs0iz6Kqbh+IPvYtCd5kkmSIJx5R5qFFj5xXXEdr0RV/B7n4iE16l
/zRNeZz4v6vI1s2O9iRFprRiqpNtTL7mrYMeLuDBbXBHYINgSdtmOrPnbKKLhTznK82lhT3RmIx1
rmiJV7snl6bEQ/qE8PMyK0LLRg/jwTb04tl2NVne9rGvG/iBThFVjRAwtqJ+kTBPT6rIm2EZre/w
4xXTCxNmITOQ88FsGhTpLAJtj2BvQ4zJ7G1rsqZLnhmilaC1sJQXpOTXJZyn1QlD/Az5B298LeHN
+i0Huwh/npbpwFF10Ydsqm764Gh30taGlevrTbGeafI/thCR/zSLb2glVm6E7vHPe0/vc2f/ckt1
u/YC0biAWSZouu3CGsaxrAWllaMx1JTM27cuuvdctzYZfVbspSf5YPuInOLgAUKg0EtrWDuwgq+D
V3eEs9GKwdcB2CL8hXgb2HiDgfdiuk3fvB+ACroN/GUeEvR/L8sgM8FmD7eMtlwKQjCxsgBEe5I+
NKk0uXLeD3dDflMluPmK22q0DJcjU/c01LIM3ECLyms9Ye1TFGMbmOgF3pWcDMUyn2BCCBhhfbj/
G/epF8b+z8FpARVsCcfKr3OsNJV8pdQKZI0YZRXTsdsDFyspo906GggOkm+xIfO44ebTG5dqCdsW
kBSblTMfvsnH8SXdNvz9UlJK5pd+vf/hhUACrCyWPFHUCuiVT8Rxq8k7hdPqf3Tz0fXKT4zMc1vz
9NzXZ+0zsiz/BK6EJ8mwyjIoOqYbULrzv7tVaEPvWdXZeasDsN3DVQB98EueDG81/Sx9KmDE1CPU
UOrpwxJEPwstCCZcFocoJMIbdqVXQUUSi8kD2YZ6IBkymu4681EOCuDX+3r06KYuoLBWjYDwgjc8
CSjKXkJepEwmO2MwKETSm8nxV+sJZVc/yPokBE9S7lBqU/QRxVvvtK5AWRWl60ghValnp5JVaR1y
wUr+6U//fwmaIhr+9GitqfTgZVDreIWYAM3smvTlzYEToE4DFbK29VauRQ0iYAcoMsnyV6MyezSP
HnoRdbFRXXFSq119p5PrBQrdVSSsNCJaOGgwS5g/VE3Zly+yFGdWFHihkNYng6eKGhWbDBW/dPws
IKpTXikJEamwEJZxLKnnkAOQOQP6SRqwcYs6FJE+W0YyguGMdt+Olu0erd8/SJDudwGc2UlCaw40
00uYqfoaJXrvDguZkNchg3RNFLuS6Tv6CJc+duac5h/0XXKOCDuid07bMujwJWffKoYlUlHBD8Z7
fYrI+QHde/QSO/cnEkWkx+itiXLTHvFtGz3LQ9SEEF5FQBEfl56t0y9Zb2SqIwjxDBRdc+4rxLGr
lFNBKvuDbPnaZtlS3GLVBdlLucf6wC7iJbLMyEGSZCOnRvpTagf69HYOwIjFMsKgLlS2fQu1BtiH
MOJLU8T1xnjphHdasYSJ2YG99LqrTIFJZCg+mmf3RBpZj6GAyY0tJLDwtxTbpXlIk4sRWUrLnUgz
pHKEcjHZaJn0DFVBLg7sibQAG1oZ325TdzZd9nCaS4FV4cfgGOELiYKld+Yd9fREBVDyXzf6a6Es
pvmrQxFwlTR5gZSial618ohSgigzOleiC50/TnENOR64ZrhJcsZUmaS441+0UYXKXGTH0LJArXJc
Q5VE60zyWQr4a5AE8tYyu1uKp3VVWQZUlT/Kb+v6yInDr2N5v1iAlUGS6m7xFn3BfDDdvRewCF0B
gE3EVJIcRolK0ozzrUkrUEV9adCWHeq3glVov4puGxsetaikp5Fh8gGQKejhu8t/R46vD8FxkNBf
kQxqjT4CjX3Z/85es/MkmRSwS3TRapYNGjg5u4eTC/eQ4NwnmZB5K2lmcnCieijWyo7MRHzsbBwy
9Ec/y8YoLyaYsAzdM8SvLOuuEdMIilWghxRT0QTvEVhG9AshHZLgSoZ6DyEg2erMp9X12Ss1hjGR
ouaQ8GwR9pjV3DrtjNLdW48A4ivRo9zpLJNMLrlPUAwLFveIIIjEafq0ywOgeQio5Yr1ufiH8Fwm
EH4D3FSsMqATng1qajQPmf9Vdg6dOgqre73zvdMfwHv68eK8Trr3zmOT5FG5Oi9fszni5w/r1wCY
R4AdsW7096rIt4UwsKkHLoGsS6aPGBrRP4rc0qeTc+hSA6bR+FTVpPT0d732KD/ZoVXtIKZ8CKps
0mlrCBK99Ta5UDoAH8wvrMbFDdNDdBF3zwdrt65QK2JWlKRA3bP9btUD+jMAgX8HtPseCA4/TT/e
h8xl4hVGiXd1YvBTYfQvGtEJda3TH+3cvwyTMS10x+dFEfIuoN6vS4akTds4Fhid4ad5uo/RQdav
WhOFangHilFFNqR3ZuME7Q0oH8WTnB15kXfF7XJOA7XBu4ODyP27W8cg37yGEQlX/Uw/1Yvl/kmU
j8S7YIsRgHbqf3ycf+nNxBEqeuHgs0+i1v9tc70PAbeCjAKj8HFuw6L7tR+IZmb+F3gNoZMvZ1xe
UBbSKCqpel9XLjl50uAFh6KbNO6DV79owIMmS++yVuh4W6XFKfaFuiLmMwA0XgtsPDwCmpzCMAYh
6TBIjMkpNp/Ezh6EXUR2Tt3Cjw63kPXIpH29aT4aRTHONBPkQr3PFYq9g8z5cfLpl8JKlXao9vPe
iukL2uLt7tvEqdOapYf4cW9OJhHTdNihWz7IPd0i8Bj5hJBeIR2Cx7P9PDaq1hNKKN0NUbxls0RS
PjA6Fa8Ee9N7OvvFfvEGhlcsVejdCRBebvZvRMAQywm1ECLGgYJGQaL3EB7CaPlsVi5MufwbJZoa
IBkClriohl3q14bKGFStWktBh8ISA4/wF9TDG/Bkp9L7oDAq5LtFWlNDraez7x/JCGR5lALesSJM
haw66jikckqzuIdGeU/KJbxKUPeKB1zKOmmCqnfjgVe9UlAKLmQDKkHRrXv0mEVfWRNIAcqdaDI7
7iEVGLbmIL103KtHWunvkP57HiGL7kHTnO03qSeCHzK/ILc3d5SB349Q7w3FGZZewN5R7uBrjijD
BuGgJxoubg1QQMHxy871jnIeIXPzjXIhAoxKntYNrn4Wtim4MwYGZIAkSIIS+FKWs92OCG5osYxv
yAxmiwNOYOPpdhU76lCu5m3PO/UezWhw3vNpTPgc1z2N3atFm5fFm8+a94kD5EcH1jrBBdjYD5UU
1Xay01LbRLED7XHhxMBTQe0MPv28HRMErW7bw3GyF+au6q0zmpHShsz2zsz/E1AvM5y5lTLwMsHZ
8Z8p52Sp7J9T6xK/jFB7pfcVZy/P6G1KoFIjXjps5oih8hXyLFk+OPYKSjmiWizPjC7L6GO++1X3
hOgiRUNsbqgRX6QIdGknLWP7WhxRej6uac9K67wKIR45C1JBYOJFu/Zgm9wnHmwZ7g5yc3DaHlsU
LTbeVFJRo+XRPa0RN+Jmya9wPBr6rHpGfZZoF3UzrgHfN7JzOLR5OjiUBk+XJh+nCTUzv8Gd7mrh
K6jXwxo1Vh/36OcDtRoif0gO4UWiLteR842ENF5H4hY9tOa9O+53afCgNQtOLRLu9Lx7eL9ONb8t
xktJzL0NBDrtHw0eTtvcfnSkINS9kQF7eHPKhpsXmFS3RnUon1qqOS9zy39rvGsaj3x7sMNujTU6
w0QJmqx5jDBYolxrlXztSDOireweFlJoQLN+IGHiaIp3R/GXDhhwHN/UM5IfgUMGrntSZJPCLU/m
XJ7WmpqboFIbnCMMaAqfiuCgnXQPnT0jmuJds4szWPysLigCazJvZZAjeD2QimAvtisIOnTgINpW
fC7YdolnI7+IOuqbY/whV+5S/dZSmKLcDOZsJSUSZWuUIRI/W3cijvZvEK2+Xr1BBrUGRftICz9a
zHYrHFWOV6NcajxrDkUr2Aaj7haBPtNkoCzGQvk0Pgm0V5pa4KOCeNGSZ2w8ABeAmqOKNWKXyqfk
CqEi4uuAXY60Xyl8qdrbur2Fw+OcOvve1fsulfq9jnZEmtrN6FiGiQE56Ff9ul/lMBxodcfWaSt3
kFvm4RjOHjY2xTztip1z72SLjREdo1ovssRHfq5gqvJfhbjq9lDb9nKDz5Q2f/8lxpQay/RhhWzI
QwJDToWgwdEB29zzIJUbBo3c4QQBD3tlf+dVnNesbNOdw6JPFDuBc4TwA+QLiKUYmK0zQ7Vyf8cs
Lo4JwUUTQbUTVguefsxnHr6wTx4nrJ9/gqoEuDaNAqRaUxyrGpAL4wM2snRPHosvJF0R8imrgrKl
5ZM9btUQQM8nw62gj3zgk5lBVw2+uRMKU3T/spj2vQuMQBiKY37QI4oVZZzGGIHUlY5UVZFubxWQ
6bs0s7J6CfbdNZtSESvmFach9QgnXmGTilILLoxU+aeZn5llN+tKbjFLBbsSL8ANpcNy9h3JrzQm
UnrcB2/OVDCWQ42JRkVBV8FOyETxNEA80gHSIOlQam15wJldQmFVaCYwS+EQC4SvTorXjuS9WHif
tGqkL8oV+3MoNszmQLwD2R/1nD5IPVRK3iVDiPvk6z8iqIJwC/zi98RNZUxyvS2g62j3W4uJ5xFO
seOgpWXM6n1pSijf0Fo47P/4wVBxeZhDH66rLgcUmmvsocqy2fh9Mj843Vzg8Ig4Sp+MouevYIbB
zekv/8p+EBRNaFWjvN1ezJRzP8xiPEpgIlYWWOzXBWxyZjMmByAnX38sYGkVU5CZ159s+uwV3Byq
jf2JiAZATmWTHATn4irbo0HULjigiiQT3NkcmmC5+0roBvmIuZHv/xB1XtupM0sQfiLWIgtuFVAA
BIhkfMMCbETO+enPV6Pt/2wZb9uAJEaj6e7q6mqwpeSBAi3dXxmEoypP5HebG4I/0fqHAIAnfGW8
ZCgzkImBMtq2HPkFrSRHsxQWKe0AVHqLidZJyGURMCzkG3wTLsGfd1Lx9fmUXtQmXtKOaJLAIws4
jBY4+NQaX06SBPAl1WbN/T0FC11YnRO2U6cypa5BernMD76g35jb60op3TnSMg1Np3H16SSCAaVw
9+DS78YK4AXJf7YogAqc5dQ41DIFazc/p3cVeK7xZuRx5+1He4vDtImKgHri3WidmrKI0sGU5ehs
1PAvWDfdMyopoVMrd4mkiiQMm6XxdbsqYlWOWbonB4q/DFdZhS13aPv6fvSEMonYuGrrseGnKUUy
1k8lFFwk4ZDtlVyQRd1MNcnAICnECY7aU99/QQRjRDkFkjYUhkia+snbprKHsm9dqtOPoxVjTHgC
h1oVM/w3V3wpTEDRt3jYD0wdDReIOKFBdA8UjWjtgbEMDiIXh9Iq6AUCRkY9iqb61LRV4HDjB002
xJzD1S/nj4WZeshj/2TByq7N6Yyp+mF0DRWvr/bj/AbpcN3oU5ATKC9GfLTkRT0sRY8/99Zu76cH
mJbeYr6sXLinhyPQ5cVPmYrwedPoeMW6vA4qtweUeTDMAHPckw9kApIrgd1lQIug861Bl4taPjxQ
JOvw/KpbnsZVmoY/EgSsm8/ZZqLYmjXHrD7WGLx7zibQQxkrrTsCQvjDxp1OuNcjIeGsOC+7PKl7
ZE7pqBrD+CBTdnbh5JFqrsCUUTx9i9DfIzeYrTdar7S7DPCh7Nusemg1E6MbTcusICCDqHRpBsCp
4uaxPiV6K0tpsmokcPlRTnR2jYGSkCAXSkj61FGHgId4PiPVQKH/JHKPDK1YnkwOWYdHA6EqKnyO
QWXAnNH0oe6mRz8+t6+Xaau4xRgPmLa38vnOjGrjiAv49ndfan95axRwk8S1v3oyDxJjgz0+Em66
jS0mi8ocjgEgJzx8YU+qodImBFSi9FS1+7yD5wWaCgWS2yxkJLsS/5Bwxtuk2iHVZeP2MXgYC3ZP
97sQSlO6YLJ9TcFUIkLoTZLBlu5Ytslu6NB6AKB6YK3Bzj8wTQWy1t0DruGG2HvL9z35mxcUuevB
VipnjYuoR47SyJTO32mHucOs5F3X8TTupQ25kSKx1AFxUx47XFCJbvFVVMT/t5G49Yp2rWkyO/7N
V1Zv3zmJkmUXg02kw+tIPXT6GHxOEGacr/uZy9JMG8vcRt31WKjwuGQv4I0R14jfQN8t8ld4afLO
dGsZaGBjFmDlXOSXrWFLy0PL890kb01yUEwv3imfTj6eYrc77dVprOUNqwGiJKR4ce42Aekxl9wh
FeeG7/eGrQbn1puRZsdiieer7MAEK8Sfs/yekgMKeU0qJNrC0yqQCVDSVRk8sTRwk2zgEcCRfEun
QAAJZmIwEtL9+uB6kP1nxf7h60douNzEAit4eKeqA3S2/dOPhnz2oT40BICM0AbXnzHe2NWmSAXI
XACwHLgXOARHYq/wK+0+9FzJ5158PS7OsfMkgUmmjY3psPJ0dYlq/s3eilv1NPsfjSdCqPkIhQLu
gBcqNPLP1gkFwkCSWjM1lzWb5SNNAWZpX0BRcLgNROsg3a4Y4BkLK8zQQK2y2scG5VDkA004KV+v
vsg7AjOF7MkpRCqEZVtbhtuzTKkgBLhaK7bQQPIdvspVWLOVIihRWL+RwAe3nsQssphmRdeYMqVO
9Lqp1uM1yRdW9VznOtKR3iDQ2TbPAc8N5jcki+evcD6nIR3P3GN0G3FR8c7wXfXKQ5e/ULWWJW7I
NJAz1t+B9RE5x10UFExYzYeGYqY7fE4TS3ZAJR7FcOaDaXc8hJRLfdlIpQ1IO/6XypzPVRingiDV
RWGNVHJ2aklX9OnRTtCMumDgfUJRK+r9/KiT0InOWTinrJR4C505ZXrwYlRli5O95gA4apAghCYD
xMpB7HTI0cjsMozahYi+88HgFy3g73Ik466Q8O/aqQ4YozNi3f1pklZIT81XglwImLp4eFn1V4YJ
yKV9hCTUlee7+koKHJ3kF4QyrLPMI/vFOs9pamQ4E3mU2h5BjXNU4l/hg2yG6BIscjhmWEFjpgYl
1zi3LIJ+AveIN9OwsaFu7GKwyMkzIWib9hvsyLSXYBqKkyRFFrlKV5pvbUx7FBHQtXIqU3GEkLQz
ASxGz99QgQSniHETo0NHkfesE0WwDHWfAAdcP+MR4xYblWRUzWWl1mjUweij8qn3lq0xYqa00cDE
Y+iX70BB+RKPrEep9trtE0CyGtJN9h2Ak7IO85Nxwqgb6y+Xu/ahLct2D3qkv7gB1CpB2wgLqCV5
jaNnv8drHAwCTLOU8FoiIB3T4q42f2N9VWHYBtupzJrWcJZ0vv1IugzwAYU5ipFVrIw23UhlyiMY
ibJdmXSyMhty6FQtTr8cO95wWLKOTJ3MrdKPbebHnNiH01RVmjwpOis1lBeQ3UM6IPqe+qiXcjVY
GniUmeXZ+7UYyExSvsyKqGBOv+kUwNnNYvGX9bsQ0+WgUY960azuT5TBVaROM2Fn06yw6N9DrfKy
EJcerbHJU88yUs9sBrd4VF0jCEmEQdcj4pE4XnfX3Un88ehcKd4VgUd0sfmFCqtIbIZJVjcBKwVK
jOeNlaAi8uBls0iGSIe4OSADokZgRoYchXVayf/M2kDja83ilo7JQ2lgLMHGmEwZxXgygUoFAznj
OulZ9ly0o0M03LsRRMEo7yoHH5N37w8/HuKBPc4shnAjss9syGtnJNq9STxDS3Hren63C0mw4NBK
hxNcEhBDFLvA2Y7hB5L6xr7VbFM9BPNMzBDDbjmHk2gIfbo/nMHUgL3jPju15rmB7ZuVG7yf44iw
dWxgXUhiMsAHsFGLWfiEXhhFmCZZdpNABtWQn24M2tLw3OSmyfPSwzj7rNy3CV4Y11pTJdv+Iggx
fuU4PTFKtOrjHXqYBgPy82QEZe84K12pCux28bOmX5oO0BBG4r+LjlD7kv/AKPFPn1pBmWz1NmQC
WP7DO7cw7DVTAiSrLz9D1HWh1KKNQlwazbQDpgZWHF9XOX0dDXAI3MhrtfyuN9HgFDkf0i14P7ru
U7sOdUU0qXtINpeftelkxUfN0hTAaTORQva0S9UpHEPxBT8Ox38TTh41j6DXnUgh2ZNrGGcfTvNU
BAORCXTxDkTO5jpmRCmFmoBsix00RkKBUIQncZ5UJISXwRmPffQuUcZT8PpHddNMFhfvb5P3pY9z
YahPFFGInlUObngQG3yliFkhjv2pvYY9hEvH8xm98YZ/UQ7k9N3aLH5rPIslswCjsYGuUGJZKCHP
m93dWlCE6d0BsOBsA4KVBtldTlaF/sfZ4pMHslZvNhU2U2WfTQT2Z+YCLq59xW26Bqhpow3oAfxc
Gj3NMM001Scgt8/8o+dpTKUySXcOvnOugfxXAoOsppViWsoUmW47msO9GvLUK4SGodYeC1RI4hBI
t3mSns80HZVx1cOSb26aBSgXmzlFMpRyc7IVTWuZVjf1VNEyKGE/44AwHqtQhR7QMIy8vRKdMrl/
bhKOEss3jnXjhEuXXRkmfMHZQMkrUb5Ck3HWu2qDaXJxlDdT5YOyZ6tI7uXJyTc3Xl+kY11c/Grn
wcJdGp27ckKzy8sMy7hbWec4Q+Zxcm3lIjS5yDpwQPnheUhbdKvm+ymp/Je9+3+aBTeSW78ORHmX
+rb1mByp5STD1+5TnWuFNVYKLky2BDARFRe7uLGkZexcV7e0XNpH+4bBU4JlyP06YaXSojwGoSpP
BOPsHdXSCUURCSD/IwxFm9g3Zeb7QlMf6hSYc83tUljxcmqd/zvqcsuJWiFbvztlEBmxe15gmyoj
K7vc3X/kVJGZWDV2SZ4ipgofX1Rszurv8+JQ659uB12Y2RBa1A9TjymFpcdC8sn0BP8p3ifv5OCG
E2mwiK/gyspUVKha0U0+m+ljYh5Ys+L+1OtDmZL2KXV+045Y7arkZLkaj2/0XhqTvDYn6mslenii
sfdhs2tVwnixi7dbboiRdw7fa9aGMqVOWp80RTTEZGK5dff9Xa8M+kS5IPPEkO70JLnWC4s5rkd/
yacTGZPrkG1U2hi8SB/BxA05vBWlGEiYET1oURd1ocSinQtujXsk8FXLdj7W7aibHn8BWCUz+rpN
5Msrqlb0bO5G8HC9lhs1W+YxIDgjTSnrC5gFpbFsiBYCnbg1uT3FtlDsgLLMaNpTg6DtbD9aj3jm
blcPbukcPqSXVkjdAgakGiDzVbxIWAlIBx8ZLxmHRV48UsCU0RG74JUqjEEoQygqZYmDX8gnvwMw
RbyvI3LLFNCrZkJ3PmIG8hMBfPlbm15IigsywoJUOuTdaPdzIbMiISsM6Eg0gPcIBFevGsgvOgn2
qHaET9vqLnd+0FuyxqHl0t+6MCF7ZjXTTfJmzvWXrOVZEH5mKfuRM/cjvKPXJ/JlnvVRlfkZ4Wb2
+kF/Q3MSpmKALDSSLyfmQRwzX3mVVugeakgcILv/TNzMfNAUKQa3IbzQ9jR+PFm0LbfY24UXt17z
L0YKk1K0fv77Rd1Kzt89ehU3nWrQa8hYKtT6et5a6dpB8I3Btlo3otPUtsh2N9XqNChBJLWL7fMb
bUm+3YnbwxtCE+dYAeVcXJHBrjE3JSE4jLoswvTUIUtZDXFQqjiRkiPRJlUMsUcKLWRIRiTtm9qN
BECkNy5gf87FyyINFS3IiSbmgFhJbtJOhwnXOBl3X45vOaw2fq7udseLA0nY7JWqNRHtt+78UnXK
n4GkxSY9o5dAoQEsK20ZbG84HPYA/Eps040o4VA2VeeqfREl7JFCzqIXQWxifyghunc+YhytgaTZ
ueIIZVvV+xU5ZH/cZeINFHJ2ULS3BLyM+MVIZyj2lJ0StIkTLnaVNkpsFHumNAmkV2uo3lsKqRXS
iRQHtWakIF6UnexBWe+/Fl+at0htZu17pBciPDQLb0nf8HIO70r4B9uqdUMsYfJdTE5mlUEbbu0L
q/mpt4tq4130YDEBhgAZ/fzKPyg2hUZsPPMOrFXehpYCNZ0/amcUhrJDgSNCJY7IET3Ry3KUs2VJ
MdG+UK5CR9+rBlaWHAaIc0TM4G9ab/5XGaXwarXjAlpg8aDz1teLgHoda7z0ccAe9U8so1pPRCtU
d5OsWu1l5JsVt2iQssErtMpUyIk+hlZv6/CTdYpD/zojMWmfddoyO09UGyjRvDHGxt6bHgBV9HF0
WUxArniYOURBE5NWil5SczJIZd2eK2Id7LFhlfavKV0wcmTE02vDaVb0q8BVeaQs1Tafa/FC4oK2
d/NOQbE/CxSTBAeHlJf8HL6KYC6SGRQ8KNQSPydi1OSfqJEYGCjYiZZpOUGbUEi+8mzyw7QxszRc
YLjCMDJ4B8yYkkDR9xSyk9oCmVzz2m/LvEUfV3cOIgBizFMrqLtOti07f90zYmPujRrR7yUguZTj
2Wwr0HujlDcROm3pMhBIU1jzT3aEO2AEOZRlEjNL3gK8ElurSBeWbB/RiX+IrGyTaBx/G4FJhpFm
FaIGynz7AMbn4EeTqUoOlgGTSVIMojA27wg8Zslc2azEPdIjDgusDqalV2E1TRG+zhgHfWTGvk3C
QFNV7pCEwKrYQA7EYi1XZ0iJxT18t8iMxbN8AxdMmWf8C4kWUOtM4DecxZNoTyaaOyejx1+cc0PE
axgoUqXgGX3DgSN6xcLfFILKUlsEGAh0mp/JaqsqQ6GNgpaaDRuMrvcRHgcEf2JOIucGPgPAohx+
TgTmVFcenwKYE+4E5h82OFRmUhfKdwsExkvYebzBIKryLcvNC+evqCcHa1yl1amzIhqndibAR01K
XoEKAFUBSLHi461AWrOIKDtRuUHxxBPXRV6NQnoBsVnAlMVtK84FD8eLsd/4MvJpsif0GTg3ur4O
+eFDcYrCNrmuD48QHQfYjJLGhs9C+cqHkqwLu9l3i7hGM3aVaswpfsfH0y9PIraKOX8dSVu5uXdP
vQN728Eg4BK5SKMGZdjzVzjzBYeC5laFGA+g2q02jjxb8vYT4yZT6ldoH90zpRUq+1PtAz5lC9lJ
5+WrDiKlklknUATFlY8mTzM+d/VUrVFkcPXTKdK8qAY6GehNQPYqc1dsIPdLTlgtFmSsK/Ru1rvP
OcQmwzY4jw0zoSsXDSIvzpgKTeWqaUJyPcm1paD83Bz+leR/1wpTpvMV2Fm5DC1KWiu0LAizrfDW
v01/l8SiXpFDYI3qdqTvtdWcAuToyuDVfXXFVajBf1bSXeGejNQ2FtYrLvpciGiBlSMznrhFWlzK
tDHK2uKAxZJgFqdzDe/2Fj5o8ViLpN9VFJlUK2Ul2LlHdN60oVPqo9sKtqp9amOxAQtcs3pRMdDT
nSxrIK9MrpiOrUUI3yD06aWRyM/IArh/jtsc7+5f5psfcOH+jCULkPmSJ6rUZxbyyQAUGvtY3+V7
ZMRdrc1nDnPlcekfSLblEWMXHAlu+AsgqqVcZqXMmanRoc4OwhNqDPO5WU/Al0HUVRYhGelfhTmk
7IWNqoBNtuDMd8bOv7cPCDDrWPMMRhUAq6c1hFBjcX60BONvUENDnpsvX7oqNEipOwlZPFNpJtNU
aK7pCfZvvzZo9tz4y/ooBo4/KrMYCPJWyKqhXcc4Ics7SLWcF4XDGg/5X1IveOGgyIwIe+d5RIJk
guVFk3vr6PVPnsHIaLh04QuMgoyvpoyKFbTpxTocl1/8IkG+QL0s0WVaEyGxZLK7Gnv0UZHLVlgu
SpYWcYvBb9zj2iBtFpMqJfL0ahhdncrW/mBY2TeIZoV+C7qisp5PD8hVnUwNGp8ZSmxpvmeRIDZR
jKoJGBSyp7QtXoEnCylGoCNSmfIGjJjB5Z8gbRWxwulAHFS/SWpNQ0slD6cvvU/igavz6FjUttI+
G4Mqc8rDjJcaJPDVaMOoYXw05MIXMoSBNnWCVk7cZyoNwdRcA93t2v4FYARlCsueeEVZnl4fkc4M
bbQ3ZY+CU8mpp+g3YbnkIAlskdnnmFZDQmDZgMhf4nbQqZI+UON7nZ58xyoDrVHR5cUZYSLySk1j
XV/FdwJ7tJOjTbO721xQ/6M5dauTPY2ROACR4ZbEohJf57HsMuj1CMsuBFsG+omt/0I0zv5JjXzr
GrMrLAH7isOnwFsxpB7Z9UOQTgejqQSNPcifoSXZW6o5I/cs52B8KWIugdWMa9YmUR+P34TeaHwE
eauhpmBvLWlqzFFOVu1/XoO/ITLS2iqLCJS/zDfltJ6cfhDHJlynwcbOqwW1RfXKJy9GAKUOsMcw
hd3x9tI+hRVviABxEvczH5oekjgZFNaScgSviwpwtDel5pk35YGyLpSOZyAdNk0Gt0+yleY5lHJK
W1ZMPWqGYcYkJhFBll0glXHbEMuhKzZQpwOKPQUVKDg4BthDvnbxJlG91sE+c9oq/ipFll/vSc3k
TuVadbEeCKbMWNTY4LtbigSVy9LLUmLrsefyKFTpOZFJF1o6GT8clVALVEcbNY50vYQH9PIEoKYw
s4UfAtTJPnM9SEEZA1hegI4GKJJRhPMtHamKsZYXcaGoE/cAr+ZskH68ILlJe8yuyklTFHlkMWUv
L9ElGp5ArYdK+aIYz44OBjwD4o+U7i2xK20ZeCtzLxxT7tWFxCrIvr+LFFFnz+s5BScnhyN6136Q
FULKGJ+ROgIUOXY2PEh5N1C48YTzaGDICBRM0b/s/5ETPfIkeVuPdCxaNZFiIQHrxMDQ5E+/K9Lk
u96nyuVVTWwmgVMNHmR6s9OVl3VINCpUlyNDo3Gv4acJExYpU7xuS0QqbXiYKA+A8eDBAtwIxR/O
8JiWOMvGX67GupfkmSpbpHJsTWhCuchkksGnZkhqaXJrmuJozQCobnhyuKu4TejOcNWzyZCNfwpO
1BM21LsHuZ9Kt7d8Bj+BXGtgClZQLS4KEFSE1l7jCyjDif2ggcJ1qaxTMTILrNY5cxubRmyyAego
nsJvNZTT6ocBpt9tkwgFcTyWmcxTV39lrYzakRiDR5x5bQKWrBD9VzgOuEz6zFMDWv7ARdg4y4Mv
rdnRqEZ8cAwMDpWhlVM4lxuHJiE4UexCzn4WRon4cSNNLtli5av+VslsAc1QblFBzLnRzEBg19HE
6hkp5Aa9U5GI3ssno5FxHbuHU0R8rQvyQ1GbGLEgSYg8av/ZhhI8GoH3duELuuTgtUAM/TvdS57w
vTzc7UapBazRBzM9O7eNex+d2/X4mqz6O0JwnLXJs10YF0en5jGZfh8G9AFI7rPrstQ4uQeUPCt0
4a5FVfBhsnztIljpDNCMsNffTOq4aVAo4mpEenhRbefb16d9Tg5Ed/EFxQakzZ5OAfEbEIPUvia5
X6rgO/lRJbaSQvM2fg7Lk0unnjBBt26qhiofVPYLY0qry/aiOyAjjj2V/ZD/9miQGg3239P25sca
biF22zk8q3rn09ygfpTfqSCnQxvYVqX1GhfynFipQalMvfdhdRieqQxcDSqLB4L41vwwPrivBQ1A
m9TfxTv6daH+3ptGueZxdPqqNGqTffyEVdO9tbAbMmzSlqgtaz2OYzXXs08jjStSuNOmfPjZCKzQ
3BiuB476Eu5Z7zx68tZ+fcxYb3slIObRqn/kTTnK7pt7anSn3fOQq3BsW/HWh0tI7zGav/52KWuj
Y9wjSJCzExnRp/L1ZdOcd7F2unCuck637iwKuIvieSZk9PcOWNKcVA6v1zmJiinX4gw2pvh6Daue
YjzvOVSQrm2PD23R9lRJWGn0ftwHehxyhAUJvbjB5D9RRyqiGd2bBjQmAZz8y9PmFlVkfTKXSjQO
BQTZ1jZugbwgZPWx7bilHhIUnJZ8IKNiLM+eUj20PEFl4fjLP8OBmKnd76575nGMby1tW/7HPVt1
RfjfJ0e2Q/c0qNLkoMZySujV1XPqhXIJS1RmCTmsLZ+zG42RmMV0SilH6peiHT337pVCbuoZ1D1F
jmH9a9PdcJVX3W1MyeY2viPOuU30uKP3iUbm132E7qRX4f/K13F2oc+CZIYu9IvIddJkN9DjsHd2
gx1/mPamvc1g2qMtDz1vLmE5uo5KX/QEGBW+Vohu7kf6rtILJDbDi/mIJaHZWYOG4ltth7bsfx2n
bLWKfV/el7twO6NJ0hfNiN60xWKKAboyhovr8vp0+bYsbsZ0CPlKeTy+tqPH13q0Bfmu9C2219cR
nSe6pJxH9+UFlMU+jvQmPVc+OVb/Xog24NuoF7Ck4j/DVTl2P2iXPr6sfrFn9dejUgeArVPs0cck
qlLzsGrVA06h+r3f03+hUqT1UpEWaUWfDiN19Prt080v71xabpRA22mXYjlHTOzFY0VV1yiQWTI8
pjFCcR0+cdfM14uKX/wEcAZ65iBV+gNsn/8u/Nwm6Tyd50oUNdlPwD3zVcJhSO086yeth9YdoOTb
kzpdmrsc5xZpJ2iaZBgtTqWzxSYmhaddrjVOyBIeZ1apf0IDCChxXZx/at4OO7F29tCvT14d2cSy
S9eLEg0uqOW4uHSqusLDb+ctu/xd/KXI9zqrzpiXV94D/AAXLOE+vlj26uRdcTBqzoriLHobAMee
nA/WEtDl+5q3a0iI9i/fleElyY/z8wPRfssarEeFRaWF2Opoj/ZqrlVupfBUevcbRcSsYemYy7PC
Mm5HZyh41z5VDe1Dd903VHfcXuyDzNHpiX/8YxhhtFKMh5gmvNysNpp1UbXcONMjYtdk4EOiRreY
YHdg8g1ZA0jBaEBlZGYRmyaFSs4hwFXox1FMjqmFL7qyfx4NdvVzcKTMsLRCeCLLdWOZdp72uvMm
fSDEVtYSmBEHD0cWrAxsGP4hTgMVfjgWAiHznrX4NFeDcpxrnob75XqWjwsocFKRRNMuKBRPmxG8
/DAnPl/0yxC+ZhAnTxlNMRcxYe6qV29RCdJ+dXKh5a78E41/SCNY3UOc9ush71s3WMJu8Xn2bpEY
Hm5nF7pD7KL3uBrnJhUEDOFmetTxjCo/Z/C1r0qz9n37mv5+JrkJDMRVNG1em6zr9MPol+hpRMaJ
cuwp5qTUucY1mtUtV4PzEHpZtBpQgUc2b1ITjbH9HBXoe/X2awk14OnOpndQvselnLYvA9RCevVO
OdmPvkfTBJofroRUzA2gQv4aMjQC1Fgf8GShGQV8JDwlGvCwQCg0weiYAEWuE86PfAJBM72Nz+Aq
wJIPpIgMcW3F3oK8CfRUOpIl40oarzZIujwjAnKR+tin9qtoXO9R8l1O05mcmwJxMAVRqDPcZDN4
uBBhyYJLhlChdZZ8U9j4pOAsMyOK2NXKTwfPcPcbfUWmPhrIdK2oRrXI+oK8tkerEhEe9Io2rWpv
j3YlC3zvROv50herygNlYAy4j4790b78lPBuVg53FnPjGt/JoiwtaOLcj8k6tQtcxXn5t7p84fYg
7ELd+Nl5xxuKZ9XC60OLLfsTlpel8X2GESmUnByiauVGBYkpItarNMnFc1QjMCMBfv19hbxw+3EI
0x7d3N4+/9YO5JyA9+/L6wxxO/pyUdZLxqt3aL3b1RFT+P506QjTfUanL6ZMfpkflX/Pw9UkXVaH
r3A/fI+KS1q6nQZWg4ZIaIsR5pxcigtWCE9RJQOVFu7U1j4UnDNmvOSmGHTmtlaa0qIAODTiA24W
pVaRbvRLcAteyR6qS9iOHL/IlK79lH9KrIjIqr3b7/gwudzs4zD3dY4T5Tr4uGtm2KGLj6PrDllr
dIH1bDIBtCsQmqTHgAB/LiRNeI/AHQE5vEfAlJwzqoqkmIaN9wC96b4KL1Tzch9/CzHZJ0JN9Ouj
RTZAS5K4jMZtp1ZpTxJG7EY9mESteudabb5nlx9slXE6H+DSBWiGziNvT0EaGwe0NII7HufGrSPe
QoEgy2EZF+eECh/tWcrIoTy6FN06pw4yz71PmJW+05TKU/4tUcp10OmUEKKuta+xhUNRvpC/OA3u
s1dYGV8Wq/6lCQl7jC/eaXNwfKgwJbqF24p8wM1+9fe0FIFpyr0CCnW0CxB+Vva9bBeH+98zrs/b
3k0wHG/esRD5HuXaHzoiMhfS7/R3g3hDDRfcfZftUrL/pTy/QiVdZ7o8tkuty8q25itKrxIWwuvQ
aqazW81eI8dAOrr/mnBzoGq96VOonKQ9RqBZSe0SQ+tQAbRv74elZNrI05OKtAn9yduW57PgJ1wj
KBPJDUL/YP19an78snv0S02IFDjklThtp/7aq2MU0bohxdm7wa5Yc4/ifnq3iGMjFbttcgOkyHDu
Q2RogAi1qbYTeqT3GEsHh8onovkZVCUFndSxiLwJyuikQ/E29u0VJcUIZ0LAUPGMovyKLzbWK8oI
GndqDYX99ylXpOxWqiAgJsSY1AHp1VXepQJjPTJBtpfzXlR6NxST3pQ0lw2dQ+pIGTWKyJfwVmSf
n5Xf62egBIVJiy7uOOk3UUFUd/v6V6F8d9eDO+8WwcJ8PBzsxQu+1rNlUUv/8KYd8bOqC9Ue5xv3
1v1BJqUUPRtS8pEolWRz3q4QBm0n8g4KmkHoQYiETWhTIA0pCm5Fwcn1kJyh2llpiUxn9rWcds4t
pMta0hbchvevVr1dbx9IkH9Jq7DglyhTv3EsnQpUII4hIpxoQfqrio0/6KSu/21G6fsCaOBVUKTa
tjR2abj/+vgFSjd0FdahyauIR/Z/zbBM9QZhqhaVys7NptenW4hV/WFBtjkb1kwVkSqJGKGM0853
HmQr9bMuj76fggtbORQF7cY+VG9e7l8QRD6BTZy8E5WFVCp57245pPnWKaB8nfPJQQZsmz2gs/NK
yoNPIqWGUqJKQxRBEKOmWIo8vA/Rni9pmfGJWjq4BZGnaE5E/KCH7g6VUj0QB9qNoQfzGaSKJJKP
4DKdyX/ngZ6rqWVcNZ54MWBiy1PFrhZslbZLEBflc7fcrbmq19Iu9Wj8ooKM+HgX1ac9ytCa9ghr
a5qmYZHR0edQ7WtWI4l+rlEvynk09TP9dqVigpYeWuJcSV0AcbB2I90NGlq9PWM3aQdVpKJhHp/G
aId7p7GqLveUr+U4HQWR5PyA0aS1pMmvz7gghuP8pXThaHDrXEdJzenBSCody3nosWYvda9Ahp0b
mhfEKFE4l2aOWI41U1uYdMddJJT4jLF4IyZxmKFLY5SdwmIfF7hhkUDQNkV4tuJJZ1E1vyqqWzu/
48UYifa/DVqFfwje3Wpry2m9kRcWn2sN84KPQ3csqdrpJFVqN1aOkhHehyoXVFXFxcukGPUuhK35
/epq5uvOkIiD6JGr5OO0QN6V+1DoKdKI0i8Eztz7JDx2UNxEmczK6SVHoNycBKypYAneTTzdpkWl
kaqJayRDwmPw+VGJUBH76OVjIBmX+MDAwiK+HdoSRBLQ9Ib59LcJoaa3IK6d/iIAqOqfWsitYu8D
+pNAnBd4Lw+Q3jYAUiSVDZ1H3iEdRukDsPqtxRWgJ8ulbp0CpSpN6RoP7lol3DgBHTyTTlIPcR1C
qQpgcgOcy+Qqo2Savgh2Ij7InHQI6f0pdByl+kaqxqN9JDKK0MQLkxV9ompeoUvQNb1SKbXy92Ol
xZFmwpe8UxhS9F+LIh2X71SQn8xAWJyxpTOh3khnT3RitmsEogQpibplZeRxZ3no4+i7eTHF0E/G
+w0xpAw/CcKTCxp38PH8/dNQZYsrT99JTBJJaBNSemlvPARXGkLAmR6S2sqKhSSxx624SLj8CRdb
JTmSA7tFO/QpvzRnZIXEcWS9595D3ExLqBZSk80OROkG2IQLhwienliKqBLNsukLb1wSE2DvvODd
GmaSeMe+qp1UgiTkUyWUYgn8bXf6x6rUjM/MJRV1P8cgaV5wgduqVVd6QQN5J92A9FK/BpcHOgAF
zxIP+JrPM9KEbCiLWLPsvjvFftqqtC0n3zmzsFncLSwJpgois76a/QR6wInfAkWfJvkjmTG5c9KG
eJkMmrAiPL25fP+M5V9T3kVQNBdB2Rc92JiqSocomWS1QPL5Hc+9rb8Z5WJep3TyM1AaJ+1kn08p
qBwwp66+3ntxAQs0Z1SnQ3+1f5ATfp+yhE80yrKO16o/qUWqNcqT9FODGlBgnQAUNIruJAyGNJiz
Hu+bFPJlbA/dSMKxdR1kepXDzm4usYSFbfeXrF/RDMRaJANQQrIKEV/4GJKD/EhcijvzE2vJ1Fjr
+3gCayGeIDea8aU1WfYTqd2vAMFl37nXyAaREfLKxHV9JFxj8iDirr4pa477OqmdQ0hNIwaZWfFs
geo5Fj2oQ4rs9/YjpfJe5vWOOMsTf0Zb9lNm7SWoWIDUr+YfpBCgCSg1oIwF9Xwkh9g4r4z3sdAq
nw5VQSzPjJYdFPrXUTg6NQ9NikSDA/09KlhWi3VbCoHaSiyfT0re3l/Swsk2/VXPy8zWcB+0Yior
k3eVEulH3LLZZEYHgWSFyBGoGv+diGRcJOaCrLvpRqJ9XoztT31pC8gG68jPxrF1Zru27q2yUfMv
eDVVlIrKW2dUZN/PLhI45MTk39CJgfgxfDb23TK11xm7pNh4Qtx/Y9sXulfOzH5ysYxwOUyIcvJM
plNL00nQbZb3/9gWNLLvJyTVELOv4ZfFlregTWKtsl9TXFcLi9bVKW9R+dMHeTf2oT7Ws4GVDnPO
Idj2CsGB9j7bONc/zipf79E1FkdhBShLsrpR9/KTrS9xXXnECVavOy74+CZdQbrchARmMreEHckv
FfiTVuxBzUkdSg2GR5dEC/UGUgX+7bbG0PqvbqsFaYbiEvL3GEqmm/SvVfxASk0tTJTRA1uv4gDK
1VZC7+bxzESSogcc8De1A9pYL1uQXH1xCrBvbfiKJn0txqQS8eITkPQVbMyCMudMQxxI3jV+8Zwa
ZSqJDVYAp4OgMkv8KuzL8hbKxRI9SlEBxuIZydS3R56jw6pDGZCn2ju1wxJKJchYY07MMvZJCbY4
XRVSigw+o9x/2G9Bh+zG58HMFOysByKq69MRFiD4uEfdsWxvlseCS8sgBwVivZv0J/X1f5GLGNRW
e41DoVAEmKdXafMnJc/G4y4vo88fA6wjivKFs97CARpPmNiUiRojIaLi8tBeKiGbp4JUskMpc7/E
wvK36bSkhlm8O9UF3hlDPwQrAx3TRU0dFoWfH3YOAQvV1Mku1nRSnCIZhOyxDbWEZJtcwkydKd/X
RNTioGdWiAP6a1qoRtwUJWQ8d9CRREg6E0UU8PTX3C9ycyT5+fLqEeFMWGscSVvKwq4byiXPrlQs
4f90pdcrnaXP8hgWG9WvOveuvKQHjtfdhSzxSoo0WKIrr0MzgW4p2d7czQntsvUjyD/ty/yJWOkh
3P+WqSN/2sdqNy027vRSKnhT5EHglEgqnl4kvpqAs6UUidK1GMGfeoM21aQqDiilqf9IvanvpJXc
K5SV733vTD5DrMDrUD1lUN9AABUJVDzXyaqRSbE+jGZqNbw0T0GRhU5rbG54pBs0GGOlcS/a571z
pd/0u2kVKfixkiIBZDzt71sf/xGhlITkYnNPFDDZ4zOu4lKymj8BOLftHRJxV7vU/hAJFRJikjBF
6Av9Xa0Jx1YFZ8Cscnl0IKDZxfnWlatHagzODrJ7okkGdMuGv0TyopfrwI8OVjCXs244K6Ibs+Z4
t+Awv6IIivhcl07n8X7j0jcmQHyWhVJ681xtNDRuo2333Xr45eatXQ7y7onZpg3swa5yYv1ne9+7
4RP0nu2qU3Kfccm9TJ7+09/TCAb51f5m6xyH2khRDafd3MlLe68mKuHcvu20t+qkvbS36ZzbheaV
x7l9HZJVG+76+96pc+m82/XmFqHHHa3uj5RhEp3Q4oYMF5SdYoS0Jbj2Exi2Je3CXePTzMW17jS8
zWl6U+uuo6d/jc8x/U2iW6MUrtq51rmJ+RyUk0L3HhVRLpUYFV19R8/Re3QZXAbrACgWWPAS3kfH
2XZWWqAw1cv1rc5+VOmUe6tQQk8n3JWoHuTMdlrof9rBk84im0o+orNp1dr0hu+Xe9tRvZ+PgHIa
eZCgFhDS4rOw+hLVuXob0h0WN38L6Sik/qJL4xrcA5pWh2S1B8Xk0y106wM6Fsfi2VQ95YJXYd4v
t61WjiRjra2C4wKlRZXFdrYLz2WA2Bo1s5Mn0O6xdXKCZ7OIL0oQS01k9Ab052A1fE9ajQ1XNAet
Tz40mqcBT+ULFJAxpXUGmIjV38tTS6GCvWApAfq97RdiCKDNr8Z0B9Zb759H1iWgEd4pXH88JG2Q
1MS/pPB9dE+e30gje9dncLs6r0N4tlqfQ5CWiTKZ8rSDuSx3CAUO1OLc2/4gYf99zKFqal8g+FNW
VqTo4h7uN366Rdb8Oqxt8V/UCnqH6xQihPq03P3HqeCoOLeHXbg7aVxEb3NWX2A9ZseYLItiw6p7
IGHYnbolXJjGB2Q/yg83nWc7/X7hGBLqnz3u7ROEjGE1tE5eLsk/2jkE+BFKLniopAJRjY81gVfH
NNimUS6pdqvdelJPcsk03P6qSRFiZDF/iwlrE+Y40VA3x9NVqlQS9g7WBqLFKtHctx/NLXJ39fjG
/2pwpb/wN9j56oCl/6ehgDJwiuQxvhVE3f/VsnOjrZM8q2JYDctsKeVIJV/mN1OnUxVOAQ7sqlkN
EPiIXv4ueNLgRi1uTvG7te1uKUPVayk65V0Vn4U7qiBqWOAv/A6+E20f9hEEjt8ii2nME1ccJr2h
1pHSXqVXb5c71r/H6W3XQY6qHfZH/IvcnEghgl4eyPPpIHqvTOcdj/SIeqLaXp3DnC9iK/RVGieh
xM+mCr81wYpc6SwAkDsuN12Va9IsFSk0bbwD6U1Q3kGwINaD9MTyKIqtobM9aSmjZLSWirN/6KPx
zLKnlIOIgdXeJiz6YP3c8Dvytofw09iFugclwAE+zv4zN74UnpsVHucgk0LeN+sk898IbRA4uNLW
/LR0TGUg7ka8Q9pmUrOb+mkAHZAOLm9yE5JY1vHe0aMx/S7yfhaaBwS2R0MRvaLSgzPkboEx9Mbf
FqFZZU9P7n9BAgrSJIqgkSAXomyu8sM1PwftT0R3gSdyM5WBEeXjYyReL8R30HJDoiR/mjxpxyzN
G5hu4nmcoe+bCvXhQFoiipBFLvsfU2e2pCrbLOErMkKc0FNkEBTn+cRobRtxxlmu/n8SvrVjh6tX
27atCO9QlZWZdaOjlTZq3DJYYtSjWgg8dSfgDLWyVu3+Bix9br5J8nqvjfH3ts1A1OSCV/3TPdoA
Njd9wleFnUJsZfslKFaJMPNdAfjXheNBRqP4PTpnzO19Nkafvkm8RsB/jazjxWmQNr+aqztrB6F9
2bTPu7B6mH3MeX1DVyeqeTg3FYJC0KBfZiACeNmhTw6hRNG9gOEQrnQLYSH8YBEpPPPuRj6mfT5J
CYkJERuxCsOcBZdD0lb3InvYtcSqPrnXjJkkkh3EOlftv9Qg6s2MeDKYC4PrNBprKryCyF+1dFOu
czvhk693iGhwV/S//W+/yFfa1aMrerPJjjHuVBi2nZhbNcTPJlBLvA+N8cxmP/VwREu9ErhTEGVP
IHjsKAuQ86jpaXo/x8wasjO5vZchqyXMocQ1p2o9VnNTx+TZb+KEL3R7da7IkOLhl4SFOcnGeWvv
XGp+iHZkMsFIdileIpmPW5Ce6Tf5GifDknOgXLZC2w1/QrcT5Y9DQK8OEoqPpehBWZU6kyjLytrV
vACYHl7kHyjRBalXxiu02De6JJz7WZ6E6XwcOfd3EtmOAIWiX+/cWo9Wjb08IiEGSMRLXiCDErH8
Nwp7+psNWYca4im0xJQSIL0RyutSkaJuuuBaVJQtlkhXK+1S64jRlExfs2UFEnsCIn5vRmx+ZCRf
7/H2i+sdDaPhplzdi4LnLi4HVdhx5I5UOdc4W3FjF26/2892mVkU7kPwq7DWTR9UN3U3f0ghRQRA
2M5uMH8gDcS0AWvXupVuo2OUrUr3vLftCw8Y/cL4wdkbGudmZVgbJrP7bD8pEBEbTXyfJsfJe3ae
7KAz1p24V+ifseTkABQOKCCoRZg0JGsBhp9dcMLwb89m7F1WdvrCoqri8ekA2r7edTWt0lka1Ced
f7jItSDdew00sKAWkxqbKwkreuXYWUVtkyv9U5vXXlAro9S9nb3DAztuQKnqtDh+jouYX/7sMak9
zF5w0L5AoWmjX4KjJvfVlWFjC/z5a0AjLfrH1HkUnLjq1Dcvp/S2qmyg0Jve1mv9fI+jd6veN7yn
jZa8xeUwTwcXfcKxWy4F9fmT/oBp79it7GyC58MKKodtQL1X9aKG8axByJciT6l17gQJ7XjvlMM7
rSfY8zff+X646sm/NB8SWcUHZFumgtqPEoIAlReUeH/76oAAjYm1sEdBuojleIoeWtVmqbBVmEal
BJPwRoiZm6zU+J7SUAzuPP2JlKTKB01Bae7yFlEyoFspPsuFJikeySSpsZQaEXAJxAbhSDmbQhiN
KjVfhMkiPgoOJFGbCCgCYZx5ONApOR0LWNAdraa0KMky9Aeo5UgQE0ihYEGlgEhz1fhASuq8f4rg
yY8TNSdolEAGkcTTwmcPJ7erRFR2ioLqry1coK8tA5tKu9gH9wd1SIea1IVJhU4xHITW8A/tZQoU
2ZBCQ6SmEkBN4THTMani8O2pbCGHXjWUqI33sxovYgwrvppQKkYB76/RW+JDCCacRLcXU55+QEzt
BkBIzBXKCzok1D2tXQJvXk0VPSgq7kBG5EOYfz/QhEKViQbZC3En60aMoSStScamwy5DXyXwiRwN
q7Cc6Ho32IKEV+qQBbOoXIsRFh9NqR0RwigeQA3ojclQQlWB+2QmYYwtmUG82KO/KBZl3E6AW9Qo
SUDoTtrDE4uvhC4ZLI3y2obxRWEdFA/fZD5PDDBGO1+vbp88nheaJO/8wYdg70NuqmEjppw4alp6
caBlOB2cJy0xn3jUSltxztJUk3t38p4PvjXysjWyjppvr7S90IlTX6cA0gEt1Vvwmchnj3a1jTij
dw/zBth3QJNLkOlWEAJLyZIVWwakuFxaXRVZ49+JkbTFQ8XAM/yshhlE70RT2ivAlnJ8SRqPsQQG
egnRGbKX4n89omq9yCQ7igMv+9ZRTvWlnJ/X62VKIGcjRRKaPkkgRuCLDgp6lb09provyYwq9yZV
e9FLVNqndnES1YiudgA+0FLE90hdCFyuyf2lqPe5vkNKApP0Kv/+dDB0mKqDuAgs76YoB9ZS1XbQ
JaFE6AayV9Mhcmc5X/bw24HpqHAR2YfAJ30sQVNZMQeFRZ/aUgeEZdYvLFVL05a1atE3GJRsMwNI
bDiofOnSUh6qASttYLsq4VFmcobeIviZOEJ99C7Ibddj3/cjC1kOoE+f/V/CIG9IMpFBYiJbbjXy
RXPc4QCKWrduI+BllSGfwDtcHkSM7BBxCnSrCwkCBp21AbQCrDXl9zQcIon8V4jLP0cuixQKyDGk
kVcpSAxJ6aIp3FftyZTZq6bHcWYW9zHCSWGLunSKdz82BwzMxz/42XBCfY/nW9S7PabsEFSPW5Hi
kK4i185F0UXeOBtqSZQRSocTOx52OoBsf4Ovuyeg6stIE7GpREaJPjBAhr7UOKfO2fALkr5DKNOp
Y+HOmmmxMvKG+lmLCqyLXAKi0tPgb0DZqY2RB0AnTFVemnxK8ng9dYxT6ZgX0xmWeO7/sOSfhbct
NDm/e/IHusNkcrBE88iBfyG//3sonZjMPUl/HSy4BCkWrBOYTLdPDINeiiUUw1IMCJnG6MW8y1Jk
WSFMSSCUqdrWXBRSoi/FYYZd/HmNqxBmy25hLjmRdMOwBslucp6VGKVywcwsQyB6iYeOC62oWOK2
aBowOV4dmIEavSpCospWhBfKDkSXTsmKQFUYlMjfS02Zhd18nJI0Fwo9TVLYXKbMT9oZ50tTUZdy
5fFo3Qvlu8RmiRe2uwabNVg0uI4iBO9s/mOpzs5ooAE7ZLzPmZbrHppyNRUaMrUuSMN8bWqwiexn
pp9D5KuZv14+oNZyjde9nhg/Y1GDdNPVxwSedZwT29cu/goyovKM3tgLpwukufCAp2lmCHI7q4+q
A1Z/tgBE9X1djwOzr5At/y8e7s/UVVFPgDMDfq8vIr+5SnTksNYCXQzEEsHUHdJgRnhjACFjoRZm
94ted1bpnTod5noO4SswBcKdkdqqeAKJK6RfWCC0W3VCrJImyDrII3RbQXBoHgcytaCGgbKDegrV
vXr7in5k36YjsPOTZTRkGo1AdoTvjhSfqlaoOe2+q/a0MT0jqYVTO5FF+4Iu0ouL/9HHF57LnFRg
7M02W+jRXJOUdjVUo4fbzGBA4QQzC6MzfC916cSuGn/Wr/VulGKVNRKeoVudmFwljZjsTbc81lZj
rFwys+I85XIVnMQRxOjzqX3XnzgnpPGiUEpTIoEMiR7qnbyLvLxrlcxQ3KDoSX6mE5bb1jfCMsUf
XRqIMVvWUqKeyHJdRnaNkoqGonYGeGuIFITD1QbQlU9TLXm54uHfRsPAk9OGDPcA/w+oEeUyrl3/
BBlB1IRGtkNv8reTpInrPwB1JnniII7N69+Rl6Z6Hluvk5MGtz9+KHPU5sAIilm/bjB72bEo3dAJ
aM3bLWKyHe01MWEdIN5WmZ6wjyL4L5xWDjO/FYMUXpo+CbT26Yd8HSI2Kb6sBHjSdFrl79otXgEH
DgWGCJK5tP/6gFIuYDBml5mGDQMJmdUwXpVo1cxydo3speT1pMKAioALSgqA/woWobvxv/hPufcM
fI6Cd+oD9BCn/pRlVSmHsf+G7YfvKpTLsUWlaezj7MNZXFzu7pziOh7tguJMBk3XyY1miEvVz/VM
VSzRDWeWnJoCNz5MidODsNnd9hsQa7RdajnPy8PYXJNgGm0eyTt+ZiuD1mEgbfYFRSnJREt9gpF/
FAg/BlCjpyRwtspoNMqSt3ialRHLXEbFkcoF4GyROib+3RfiZAZRvzBoDArc1JLLcORh0zWDrBOh
1OAkhqATgH7DukvMfbMu/cMiagIyUHSRqi0/hZKNo2OvZOczF73nJ1wnXYa1rAz9h9XXKrkmvmqy
uLF8NhAW1QIFReKqSgwhLqtMRzB/JoLMDRJhQgI/H4Dtc+1xFok4+VanVVH7PjuvVjcmi95LrDSR
grB1C7Qz0+2TSz4xHJ14FZJVCpIUrSuLbI2BjwMhiB1cQj6Wca27it4UmykyM10DhmzJuQ+j9of6
cQux0Fw2tSBd7pd+yYdMjSTX/HemYRRkhHigBsilbmA179YhCvgp9CSPQBaNSUUteP7khlZ5HJgn
UuyjbJCyy1YqpZxDJcxHS2QkcgoSkwYRvqJ9xfwCSHOQVAE5wTW2Jln3UQX0aFKkTqbcRzCq+uF6
Tug4HbTxKsR3UC6I55B+HKRfsAYQrp/uUENksZyLx6t2sYuNENyT3MFduKA+3zdAz9ojL4RFADuA
T5o+CUIzvI0fZb5BwRdA0GBTz0tJeeNa4SVKPAq6Uqry58upoiwt1hoxuf9bPTNrEwyl4nhOGgMp
Z6X6R0gjc3HVBVmt7XSxFMnrBCqcVjFU0Zm4sxpbOkLhhhwr10afAP43fBrhm0CDollgEYGqFBG+
vsvdWhSiTL2bXU+pwLRIwQ7h9TRG9Q556J41S8568u7/q4YdvNtMaZm+yK25cKKD0R2PTFPQlsGs
VAle6PCBcrpAN1WY1FZF1W3WHNYnmd1SydeExO/AqTZZXX8m+xasmTPjeKLZiUqQculsAaWEkJj+
U1noR67GNEPJ7qBcLjnljpQ/OuBsK3hRAJOQv/J3gwoFGgGKS6OoXiVQxl8LGCl5JsM0ECFZl0tD
DDLiMCOsMergsZLgUxpgtNkfSkyvtjYUlquBcmSF4jkBTOkScZGiWK1sMJDZnKi//qrRwhTalegh
YDxb0Xcw7PLI5WWfLCP1hp3urcwz7k6rEMP/VYs6YBZc7crW4Ddpcwf1NdgE6gy2FgHgGHIDjE/h
SHHF9n5KxJ26YsuLZp8j4xKY3S28WjVk8ls+30h/B0p0x/KGoptyg5eoD6D340Ft9szex2082bY0
6mWNBW2G0aS5sFpqTiRsxHL0nCZtou3BqDn6jxCwUFNjrUfigopdcgcohDM3+GTsUYVd2n3Us1DL
aNaMVU2aJvhHSfv55SSxg6psrY9Il7DMOSZXMH6bR3qh0A0l834/8n9lIG3ktC4RJ1P/ZA0GNzAP
PV0Dv9DSdObkY7cyMyRBgQQXYgYvkhQnte7sPMkj8+frbzTsNYm0PCtiVjyRweYE8VqlBPPIH4Hx
4JgMEWIlrz5OTxb4Q6lf7mrSCtoo4kSbAeKs1brt7PNsWGy6Onn/1OriKuGZg8hEfCc+r1YiZDtr
kbgKHUpca/O3Ru1Pp0QVAwBJrV8ASNT4NWZMbuIIyk0m85ORn44iIrr0MdJVhyAMShiVrqscXSmQ
NpE88RfrQomCNp8dAMmtlYFrIlTC0uwXuidKtrsRRdpltDwiIS40BQSnlGnj4J5Yx9GdSu15dBg8
J9XZc/Ke0NIqNNvvMAnM9hNwhHbufJVBOipgyc9hjipXUeXJ2BeKxlTuFZqIj45QAxkC6VyoFPNb
G2Zibohf2djLKGUf1iT5F+ZrkvAKLbZbDwbGjIbD/b5YeIpe8+ifAhtBX5WchAbIJMnaNajotSjJ
fdTvFKwrgpp6nelyCuMhOqYhKzW9vHOQllv15jvat511r9HW1KiAmB9BcsVrFMBGkKfRo9OuvSDF
oppVyD5uGiR7dCfpGCt2eKSQncpf8lND2bLv1/7KHdOtT0Fesp1eGbYuhNZxDbzDUINuDEJAUiQy
i9SUCiCEduwRJpKQXVnPlrhCA5KAu5MgyqFCcXKbZWCemeZm0mYN6EdsNSDO4RQ6pQZqQoowYRu9
5L9F6ME4R5yyCnQMa/+L5OaAl4T8JOQhwZLmkDSzUrA+agxhSHFmkzYIuSm4yUcCIzXls/kOwcLL
gEu5TmLj9PBni+FzNeHPcY6+GI1n9gjKPBX7xG0spEWbTXGU4nAMDmb5dpAWUdbf+ysa8CA7OXFl
6BpY2lZ+Sj8JeyflQArd6GkYIWX6JdSMZly0vwWSDXqwQE+F9ECqSWX4heaPVhaN2QrONKUFoFYC
OXnzUa9+nuwiJTDUdEBoyfZJioK9YNGL/uqTOl4j68PseaJZaEp/CbSRc8U4gXRZ537D/dbYRxBw
1ViODriUmDv6Y1LkR1/k338uxPfvWZtrCf5W/9Ldw6r9IT0lEO7XB8RJS1UCVxQ1d5Qj46l8w415
sWoh72W815bJHwdKvf3wt1rWQ1OSdmVAH6CvPJvIjUXnl79kevTfLAoQ5UYjkXtl2Af6C5W2TpMN
Hsl9eHKr5jhnCnqRjcBu54xk9qelV9E+NTj+vzXx2sWs/gceo34zQEoAoxHPgxGurPB4AurJt66i
SZwgM8d87AfKWCHhnSD6ogqCKjuRp3Pu7R91Z1Yr88WzQyKishRRqLwh+Enb+o9qnxgo4JiEZwIu
BUrFq83uJJDnPKmWCEPQI78UHUsK2bV7BHKizJi1i27DM5qH/tW6jPO3z9KdBc7KBjwjvePZioDv
FPqWsqBd/cuNP4XuHJXi4dP4NK5+M5PeDkn9pi+3Y94Jq0q8DHkvDk1fNIjGakIccaqZQeKXcQa+
+6dx3FfwkvhU6XzsFzroLnxqctPz8NatzVc9hB1kKthJAxxy+FD67N0w+wQLdsxy4Pw/Luci874A
LaMlNcAEB/JyuipvcD75RGo/qNaEPAGsA0I7cTEx8tRIl1RrCtiAVVvXEmdkQY7TPcMPW9TbF/vs
SB+C+mv+2nINc48Lzg3RVYQ2oYExYKG1p3UhdaZH3Kpfgv07eEXDZ9E6E9h+vSrh4puBoNvkh5QI
f2pAkwnDiIR1RYnIvl+d3SK+tx+y3dsdSBa1Wb1hVIvs/qULI/JO3KOAC5ZkihnT+jmTFUSR/6lJ
sb0pkVbhRKqT88+K9Yls8ji4lSywq/t6tYlspi9vqafqjzRsRVE92OmWIEIGf2Tj9MhCp+TQfY0N
kmbBTB/SgRwfZsFUZKutXatQ3NKqW2SRekFclh9L4qQ9QWw3LMoLreKgBgiFEihAyEkShE4OM6xw
bL2JQnkFrbCStP+LuFktHq5is5Knlyr3lDiV6fTBo3Nubj18BygG4QzBr9ds19IIuPF37phkGmgQ
73+orTHIe9F9GV0s7VvvrITxtMKXKM1qP6C+N/RkM/xiN+3J+kq/yN4QJYE20GPnzmmEW2RkCutK
aPTOc+g8X2/1U2jtePFXRhmg11mA2aCf+h+/4ZquOHKHVi7jj1uVKdv1T0yDF5rgdXZsnLRfKK+s
I+1wxmvIRgI7k+XZLayrrSfULySoGcSprgZqx1WlPKLNQDczI2NwYu3XnB5rVRf0L2q9f65Q6FFt
Stsuxf3VZ7cM1CJALA3xNNBqcrT60P+0AHuWOPH/r/aDx0sZbUGcEXY7bm2dCMkJak68FmNbjHiK
m7AcBrSdziM7HZHgVsgbuIMoKpO941M89kCxoOIQAyO/AvLZX9nx6SopN9I2W2zu+mVCEwewFF2i
WOVKvZQR7voKUUTc0LDQwFD6qIGlWy3MjSNz8x+lzhLJ6nk5O12JCcQXNJh4COz7X3788lKZJadC
uxo5tgkei68rlQQVcBTCC+OuYi37ZEfWZny2qdw3RXelGYELES9rmUzz5UDtk7PSl3MIeDZVJP3N
20NFHF5dEUTOrjmjV2JArFDZcmH54eqa7Qa31JdBJapIYoUerqQySTXb6nR8asXtC2rBzpkKOM/c
0fFAPQ9kLCknfmVhggHE51GgJINVIeNnnqHbU0JdgkX0ls1G+7ZIgtSvcU8fRQ0zREVRVATSz0mm
e5qslQaAFgQPtKPyT4zQ2s95cYDAV5mmY5lQqJVyPgjBtwWiZ6kyIXEZ5X33XbeTu1UGp4T3V+Ub
Q1EAeYMWJLKoOiPfxLykHlBVISThDRMLuy58fIGr1buD5LFMYJZlWAi5Wi5kYyXKlJfSDnGQ6a7V
YJK4CPap0RGgIlMKwPcxvnBMD1WW9X3HOmxX3UNk6XgTwuRr37BpUtKpTKFzjgHwHdO9D2+/hJOd
OxU0aibda//MrdJc0c7ROf7exkU4jLWkeX15SZdoRDplfuLDvaf14Mo0P9k8zMg6cMou1u5u95K4
yb0IUBTOaD24VZpQR4d7WHb8Ue2vRtpMjD4tpTB27NXf6s9o+Odfs2Sff4vT2wt/1+L03L+NHwS5
wOwv/vy8877PDm0yz/3o4sHO41FCmfKp+Q5hJpTkblDuRKkFe29P3TdtxjX3C/uDo3t6n5Jt3uz4
2WnU/czixaPdVOkY3A6dqOSVI+/9mdTS5u23QeMcZH+Rd027ZqmzT8ZpIaAIUqu6K7K7k1cxgujS
fVfb36JnkFv55f6X+AkscnjHPvz+fQTF0uSxO2+K4HZXe3d0bp/W++2uSs4ral5vqIrqdAeCuHGg
1/LkRMQNPPixnkV7R6WGnRh7/eWNnPLg1MotEyIHnPa9V9y5latXgUuVuLWPs6ImX3HPd+f2bF5M
O4XCQw2HrL/OlbJuVedCe1VnZbYvqfW+OHWG+NHBY6dyQT1uNcAjdrRLt06D0/Kw3c+Km2fJSqdx
/w4iX/B4Bf9oFx92Up6djUuzUESXiFPNGv8dsPcC/VehdZUazh0eJbjdJmpf++YzMPbDSxzWD/6q
2KqDIv4yTjITEqNXTezDfchhF27OZeU8g+8gXhep8OAbgevD+p01eMvYNF+oO1GzzvxG+fF2rqlX
wz8X2htFYK8WUduvPrDSgGwmKmUYVcywERNxNpyL+/Hq7vO3UXN3bRhMrXTSoC3oanDAsfB7dN8Q
TEb7QWVdoTnZw3oazRqwOWAV5p7qPgr3s3kVKMlqsqEYcC5ZlxR+iMVgxUTjRSBQtE+fpxMdnUrV
vl+aMMXv4QUK0m7llquNZhqVnIbZWAjtLGwIzO9TxO4JvYBhk8bNe9o8ETt18WdwG+2rmyJ7gi20
82tV+/txnrMqy8i7WYQe7Lz3+v5iRd/bb8RytN8CwsKqpNsg4kSehyf1wzpvi/AxEC5C/zGto2c8
7MaCps2rbrE+vu3tE+5CxLGcZXyNZuX+p9o8Q8In/Yf7iISMeKZ7De/rwqr1IfmH/YMiZvuYPMJX
eClyMJbJYxxV2Ur3jkGJiUATXTuG/CjgK/bj4paguK3sO06QRTponX/UunvVfs8K7WhYaFUXZ5J6
lN7kUIfmHd4mugi0B9QXCCBL7T023vRb8JN1ZRj3/iAV9UwXyvQQFwNzg01NcOunNoY1pB9ZA+B0
Xl8e8Kb5sEfFzcsds4u4y9qlErGQxYHhfDsiBQaX3/K0hv0owvaxMVnh1oiqeZYc8Vt6/2HiwqjE
lmV929J9OiDW9e4dFEYtGk+P3m5xAT11/L1Q+DDRpJd69VFxBDFlkA7OO/pGHyZmtzRK5l+7wtKS
lXawm/17u7zGZx371eVngJfUZ220r7DplzHS9wgO/g1NNNsAJZYjqcWtZp1+65DL0i19zZbX4Nkv
Tx6T6+SzfS1Pizsq/fVqeCfzXZwHEZ2Xv+OUBreUA8Pd4Fsn3OUpdQDUUvM8+FatUvt1DY+X97h0
NlqNW+Leljz6mgzuFzB+CPKP+ZXFZo7gHyIZThl7+tXvKq3TPp7EpUrzQXNxtsR+PL9F7rMBAmqf
qlBJcK2JgN+uwNsN/8v2QLHAe61NiJeIDtcN6iTq7nyB+LkvrwLaUZ/DC3kaFjIPq37CfQDU8bq3
KuFHpieyfPhaqz8W7DKFXISBOIhi2Uwtl8o6/eHrdulkk+FWaEMJyejvS2GR6unmKh0EFWosilJ3
9dUvHx1S8huRDToQulUg8vwDTzlV3VPSxLMCRrfJ9l9vPt92MUV04XzKzXrFNQ1ev5kAD/IjUMzd
MQzbNGR8coGnR+hE3o/TJuRVFR+PIZ/i5uLhRVxVJel8YuqN1i+m7PakHtXwL7NPv8TnGRm/X4hQ
UJ7QttPyp+5eql7BdBKmYeKsLvYbu12E9heOC0aadRw0/B11o2eHtOpNmVKMzsv2ODJaBQBP6mje
CVMuqsyTIsTB3ypUIEKzstW4WQ+Mg2nz4pSDalDsPLwLfTAjOQrAgkYCGVzca8iSUvUjt96V0R/c
CWw2BQQioG19SUTKPhpPWIXQDyfw+Y7b0uw4SHrXLYPsEV5ITsLJa0qOjFyQ/INiU8G+Ts7bY/A4
2Kt1ObGMbQxPaXmBC0PoC19lb6Vp805EgNcCnSBgdbaBaCnEXV2R0TFwo+ggllc8/lIaY4sDshe1
7qdBrRn5vd0nomgCjJGKC+iH5u5gK0yX0D9ODZNblE7EfRgr0mKePz9CfK42SVsxK2bckOnTQwdM
WHXxFSY/SDv9GDJnmdpjRN5IzdwXXbrovQf1MOEnXHkIyBO4KTcY4xjsYV4ETt26t3fekdLzs3XF
JwcudXDFoVigb9WPwRQaPhZCrW8rgkfOUsj3yN2H1+EX8iNV08UD3lzDKwwwoIBVF2MocHUmRRvX
2mvbaF0hn5aDokv7p1ZLDFwPo0gK3FjRs8OsT2QXEQxiWkthpkMxaago/wImQ60c+l8BDWHNNe2j
//U+9AZN6UFMMCybXqJoQi9mFezctaDbvU9LCImQnkSLwPX0p1TdBU4M1YmGTkjUPY8pbXQfvtGn
8xYY6oXaG3qYVjFojMoYAb64/tL+MG+cU/fqn35YqNuUiXrMhHl1VGgjrI6sJ1YjbEp0QOYOZTEa
2oM1H1w0p2hRaL/RV+vGKrNKdaK9d6cKDGUcM5cVSbd61jMkJYMN99R81VcLKjqGoAVmJl0xvIjE
fE/l9+glUFmZem+YuRGXlzfijO2CuFfC+RpLEnffFtcaZANx2adJYAJ01DE94UvwAqIm3AxU1JhP
cMpT+L/wL0xgJsEXReq8FZ4uR84uIjlU32cMNOvuYiEE6dDjEWbUnQ4Ahf4+/JLZSVLwxF3zw5AA
f7gub94+qMzUZPXQo1AY7INkpE+NTqEjxUMREvs4pWfWmV8QWjCI8VUHHGEcl5n8FvijW6Z67lZx
5lCh+JjFADUo5YwTTDihk3us8t4fRfGQHmrq2DoY0M6brm2c9JFeC7E+ieKb/VGms3jnYnX1q7Zp
NraR4Lq41TmnYaPzAsNQcqnuWGoBqkR0vqeNGRpoFEoNXoLPx43p4VYBY0lSEEQnXJon71Xuj56k
knUQD3DAEXtBu9p/eOV+MjuNPpMjmPbZIkaA/EBn88qGte/evsyqOMQ8iULwnvth8cUAkqTTv46v
LpVTRFJIbOYHJ+pihsXiP704uzGebv2by5ovygl8ITLACqP941OQcuvLfUc6C3BR94NbXrX36ZPr
hzCNtwnK61uIHyoSgSLyyoN9JNK5APqg0V8bI4zywAxenb3/DF4I04Z4urDWzmBk99V86TSqTtm9
48V9/eq+lkm/sTiAKM3j39WGRZnV22DlG7Myv8L0x1xg2kn8ObvRoQWR0y/kakK6SmQ15tU59nBJ
9zD9jIzNY1x0TExBx6U/jHRWHaRvCXZCcLeu9nu4gyqyQV00qYzvP+X2FRL0ur5IWFcQEPZfeWvg
xugdoECB/HnsX+eXLnF/2T129sRplA+qc+RNJRLZ0sTovIQAhYXR868Czcx5YyPYaNXDQi/1scwc
PUmqHYLW990qxc0EAuj4QqaAPowaUnD0q/Mqmx6MvlGFg/wpzFFQVb6WOY/b19giP4yHS3Zm9vJ3
94YmDDwravL2pITJcLeprgkizkWLt7lSpMadCBoapU5Cpd9bv05IfWliQomo70AUyzSkJEkCNjhQ
NBlTc6DPPIfwGDfaF2nwfr7hKqg+rc/mPb0MS7k7V+NiVTeF+WVw6rJB33ySRqLfbrI12/v53VuF
pclr9qXJSDsOV4sErWBVDXf/vl8LyDJZs26tBuTBbjIp0qW0dxu9h5/xdcZqF1Rnp+VuhPwa6eUg
HuDWsqL9PLE22npOGpVFLHErlvmw3ts4ePJWpNgdsxVb5J4gOJc/3JX4HGQsV7bLQbR+mlY6ereP
HdzXvNR+44LZB66jDhnesE00e2QijIEbw8CtLFeTN1cNuKbqgqyNitpUgwbl5PS3+ltoRV3g/QyR
e+FP2EkXz+CxoRLQS7rUzKhBVVnNvy1kQNPDdBXG07i7/71Q/fjDTWr07sbtZJJ2Kj+3Ea84S7oX
7zYibKRne4ta9RJasLvrqYz3hiVBZjra9w5QfzFr7Z47yQ+7wTYaVKldFNH2zIA1ryPaw8B8Po72
LJrLE2WcFcUz0kac6U6TdBZBiJ68ekcXLdseTCgKKiz0XrpeXa3XjJFSxhdkEg1erX3v22XMk3O9
K9jIfifFLZqgdoylFPOFUYYwNNkmKP4RxwH5J9Ct35MIouo64jrHS571Sek8vk7q9hejiKdXZxkh
aBzvOtGIRDBBWAjTYFFkzUaUqebc6SiaFTrII70jxbJOim80jGxKGOsCsEwfZzqWDI9mfwtjb0W9
M1EymStAbH8XsDbAhwh2JdcoEMifJ5eeXtsgqbLvbUrH1GGHyDvGq+0K8AWkBkOVjrGpQ59pm7+n
tbE4/d3c44S/IKbEzkVhCGZ/bsmrd41eJSwNCp3VTzx7LOrDm/seUKBCLsk6GexsDEWDKot7rZkM
auRgV2u/SYJomHRr2++27ieMzQNJKGntES4t3l7r97LCsyf8+Bp9f5hYbZCD+6AMws/16hdmmNmO
YO+P9sRWDIPawoDCv+rsqUCMsCLzId1ii8v4P2NWyBXjfLYvg1t/9fdFGQuRoBO1WV77h7NTpbi+
wQbXN3G4DowFAYRbgsQ3Ko9WS3NEAY0K7S/YMPCtjZDzy+l1JJN79fBUi0NzGH/QQrJKHD5WGfEj
Q4PRQs51mkTLxvDRQihSW5ToV4ctEH55KP6JJHA8e7MmY4JbaDI0juvKu4mO8lp3k0ILx7Z62fpi
bGGSuNgmg+1hG1XvHjWfFNUXNWoDiVM5eB+iGP5+37zFTgHXMvo7NFrHV2Ag9pJc7yW47HXsxHGY
IiIzbXCa6zye7RXDnNqXVjSSpUzcFYAe/e3hgrlU84pY8tFkgrQ5atU4KzpZfPxlffAi8ILQPkL/
Ny7CyzA25zFa5vs0aa0GGAoehjf//Re3Up/G8Jv6YN95eoSCwWGKRSFeqk+EfnHr8qPiH9qOKWf/
Rt58HR9apwkzswDtEaLeerVAxTqr/2Lzp/2FaVRnZ1/jtjRhEouXc2fi73tUuFlSQyqWizvknDpM
jUU0QYU6PLdKb3GTopBHfDh03dLiuYi3n9khsXaIIxrDw+TOfD1YFjoGVANwoVcLoFo3Gpaqls0Y
jknQ49mRc7EK5zs/7VU3lUElLKNlKNs9PQ4tJ9iPjtAMaHN/mZqYR986z8GjV5a//6kLGN0DNu5/
l581IvDWeyL9sMosM61D29WiRh9yJOGsR+vyDH+5GVqUodYvcnVaIaCDgM3dTgYFjJ4mT8Ih3nIK
ePYcnkdMqh+2ViRerdsYRNGcs3WE5mY1wT2ThdrcUNW9/0Bu6VZRfeMVOUAWgnz9Mml0T9Q2Xq04
5Kdw5xozRt+Df6xRMdyfOoyJYv+IyG3lH3toI3bAuG/cJE+Dg4cnH9hXYV1uxwDyzD7h09PP7Do6
4Vh9HT1ZoJmkgw8eAisWauA57wLhkoJJ6mIuCUZbSpoVWCZsALTWKNlUvflXxgvUhRbTJzbBuegX
MXuX+OTma21ttI31Gytj4drYDJ/HFRyMC/PG6BlwJUgiyX+4V8MSfY89NX27XIk+9ZJwxjokJSQV
dyaFweUzdQnBpBxWCT4/rtLwnBIapNmXSRQwmRMvHlwmxx7+hwHDbJmi4QfwxxgQ/kP/NCzP739P
p+yDhFJP+ZVmvUruwH/E3yQHuw73rsKrSrhX8/tTm/urbuN3AFJ2mSWO2T/YYGRbxHaTpI2Cb0fC
DHYpLJKNlXW0gaJfrsEVj6DUwSa4U8PZnesatV6dSxcf2AByXpB06bIBFG1LOgE5v0lb++VpW6N8
AilswZrTGEbbJ/r0TxuhDQMBDXlwB+N6tveTO9HxHduoY+uIPheUrYos/9I+zSDszpLWhadAiPJl
olUf1rrAEJSYWt/h1ytQFHq5b4yNC5z5zwZHaKy9vmjmoyFxMPlsBedDNPdwFJhf8P9VAwFWgaA2
/DDFmQGnbaELIhQcujxUYgAXUZfgbkArQYNmamNjViBGQ/O0FmcQ+fk93PVOwbN7J95SoF1WBcjG
T7LeZ6M1OpwdVbFUulpC0uitpfGgVGRY7jizwuBej/IKlYwerIweFQvD7tEkbm+7YxcyqzrWiJfq
wwrx3WJ4ov6iKuqSdhAoGjKd9HUsWtF3Kk6LHovbkDzoyPlZ5Hxs/rC3drMXWseWD0OJVxsig0H/
3+beOPHKs9PEWEt7IcEWXyO0+OARUheLi5Uwz4nAeEuqSZI4IBrqHn8/bDzUJciTjv1aYFLPUcFM
pTN5xeiLkirp0MslpHdPU4hu+vUT3h6p/q+YsCorHRFTsYfyDki+s5su2316+gGVqqEgP/uycxX9
p95sP/nvNKMoCZ1UwnEqvrwFxEvqelQWqQqKtMRZ5WRzDWSfwfrPeflkRUIp0fV00dUoE7SKcFRJ
4exGx+zcWe+diyMHVZFT1PnyQVSRl0RF9dRNzFsdVJ02KZIzXqzQbtu0LnDDzPSfMAVJRkirFWyu
XKpbbuj2/J7luzYUopDGknxzQypc+omLv16jx/DH1vBlXdfiUEnhVOl/RNMOcPOAS8Yeb5EyZOy2
V3vb6FJz4kHJPRByaDwRljfNGX19DMlFEIIge3J9iP0MlKW9NLN3431VVVuHvVAdgBg17vJMbWzZ
W4YcEL+U2Gbs93xfygaIlWgDUsZLz+2dWqhw/HW5VW71KBKGu6YLTyltMVwwfFBR9I4RKfMDV12K
e9i4s0kL1L/I+B335vL89FNCzZ6SUJf201snIq+OuisolW/b2JQ3D/sKIk5dgFEU0cNgf7OjH2MD
RIlf/+Yzl515PH3MX5vT32PzOkARs82yU645L7SyfdNw72uCxDPYYH129XaD67ZRsSiQXINTr9JK
Q3rnfuA6CCeBZYPRhTcKIJ0EQfMPYEJYhqhmOBK3RBD8peg/vTttHoDYg5E2dFBRJIEzcoKQqtP/
1BCJFbW5lix9HQ1/GNyZgIIRKyIE/DHhAlnFkquumx7O9ETiNajKrYcIJ3l1vcBuLJO0d1Z/VQ1X
DC5RyO4ohdQxQ32UZUcgbsV6jLhMMqt8INiGhZiRIVEMAW5ZUeT5C+0salFN1UHop7W4uN+wCvns
f0Sd2Xai2haGn8gx7JtbQARBUey9cahJwL7DBp/+fD/UHmcTsytViVFYzDWbvxGidjekycx9rgHy
g3cBTir8+KsuRQ+DU8BqNIv5KeHmPkDMoXNjN8AGzrPxTCw4fvmhfZ99UZKb40CI+gpoOb1kjZ01
Ja/E1NwSljpj15P9mgzCTStaXTl9A8FFU9qDs/85MBQEgdDTa5fBgSa5Wejk1fF6ha0Epg9G+ASk
kGyA93LlaXkFwTV4LLEQo/qCYAlHlT3naRUAb+AYgSeT83VWg+/sMtmPvrMSFM5kAGbCE5biiFDR
YXge7bff8TMkL+5+N7A+g5jnJ+OLhrJguHRL47QnzmZ5/fLPhPuKV52QujskMsvn5Dy6LMu/4vqz
s1tkHn2K/A/w/dM0wXHgMb2OEQ3vptPb+uqW/05TIIrmA+LZ1V5RsL777CUGAwAEtO394NFfoguA
OHXLw55gQPrbOZHMQoXlHYM64LMuZskCFcipWZb0RXboJO26oNi5fXWBb+A3xyXoHTkVJAd0c8vy
DNpeqAY5dE51ZtnSeZyt8Wbn6SnTnr7S9wpwmMEk2cwqeIfSLXC1PkBfcvFymMGpLcM2OUGCigi0
7YGhSE2AlAQXaafRu+JXChIrGsFGyzN7Wr5THl8yknlMzxk8QDdH9hshGWCuq1fFDz/Yoknuuiw5
vVSeMQuSJdoJeqf0dpFF4vQfPE4LIExSNGtzcjbaXGt25DHGNwTCFBZ3c2oTgAEM6FXQ5LU2VRYj
tpvZr+UlEaDHAVeI+4PQ6kK+/EXRFOa4qO26CvkvJSObEA9BcG7GEkCr2NDs+Enuyez2UOzO6XZa
rTrn+Vn/j10ZYjeZkeV51s1G0AjYsdocxmwOuGxsdKl5B9kN3KdQ4DsyKFMbqJL6ktSF1hvUuPba
e4UvxFm8+iAogakLMau9SpBXLhxvSs9UBZ+hAirKYFkojyD1rfOvQ8Em8uQ6pa0+4V9EfBAJQqtG
+zWvUydNhy6ShFEUx2TkrGimCyi2Y9pWWBTnpgRBhe3HjEIhanXMhdiR7zJbQk4vpj9ifVzQJpsd
SlfXARVZA5DLafjZPEhB5u+wMC+zmJkZUM+vT+FtSKeK5uu0djYwtGGaTr2X9ggTw8/owlRSJRXZ
UITNJKnvFtV1hSaxWMnLzDnSUPDEgMoqe8lfQ5PYKo0ZssYMAPSy+HYdepNaD8RDXUI+cQYwuRFc
RrFcb1uoUSzKlr2Au5Erz3qBYUyy+49sqQ07y3pY+tmdq5WWuDe+4PnAC7Gg8SFWanRyWMkVR/f6
0XpO9HO6s1jbTBtArmXQFwVM7SsHh6UCDU8gbdaWJ9w5OvPcYbjUccsYG2At3DmKxwJzU/qT1RGI
kWBHQAx+ArUF2zkM+Fc7Jui96UDRTaz+EkKpUek71ciO0ES6j0hDganfwKAfRwXm3O3NXRfqOKBJ
LcfuW8t800wpYsDy8c+jDxNaWuG/BNEGOaF6gxEXNyGluELzb/qg+9kOu5/RMyz+0kRBpr1JxJwk
D5OvWGS885yoivo6hzQF2XDQf89ikf31+YPwQZv8boPsjVg67DAUFH6hLGP02AIMvFxuNlwR/hGh
h85ALswhX99wWfxvW8rPcUCk1B3PSSMQbJRlc3WPg2ZXEU9RJLtcujEJQsRerVoK4wSI0MFDEAsf
npKx4XL19NSKxVlHHqz/h24BLyFqj0PFgLGUBMRaq5uBrvN5dOZZkVayeCciNfHdk6Y10LvebkEQ
mdAQZeEqEqKEr0X3FuRWClKMa9xFHzpsBIdOTm4TwMWjojPi/7kxfR8wKhSfPAESfZA/MbWROIaA
wP9MYJmOAFXVtCcnLAoRnKKEXgBSK+6JzMlEhMxIkluc7CHjw/LswNCVaqWQv0LwinCSPaMwxcdQ
xL6902RmU0CjVZRVPeAscmhEhUYHL+Xa4wUfGN3su3zBaCGlfZj8Up3OoJB1zx1GYMvyziqhmIde
yfx0MrG2q3u7iMsN8cWQl+avGO1iSem0iQ+25eMGr/kDRypX1ROFs4GyxzpZp+Pa5D7cD1vMX04b
ESEye7EMoXgH0FqzPoOrpbpAB/rRFAsNq3RlvJOL6cL0yuhENVf8LmG/Gb4xDoL3IhIYXU8UcyUy
JTyiGKjiyzARD2RmdrWgNTCLms+nej6oKeSakQ1RCRwvPsgoOjIXhL+/7x45mpsELzvNtEltH8Gn
88ZvFmCPowvWRP+Wq46+WFs80LIYofwFfd8MfLxey44WxPnJOrZRr12s7HvTazplL+m/rWhQtAtD
CS89rZP7tA4uPHDCzIZG490RSVBs7O1Kfw3NaLY+d8BMi+it2eALTaQkY53VkSd92GmALgf0DlHz
cIYkT9oof9BdnMuuS5YcoeNMflUK/CKJatXKqA8xZmXpazyHefm46/E59df9dWqttLg+jPab/Fot
/jUUYTkRY0nYHXVHIyapDotmxPLpg6wXJTe1wHJjWsiXoMwFwwZrPuFX8O367+2M/kajU5BQIOBl
3n3JJxAE9S6Iuyw+k7eJaEv3232hx/R1wCCQN57oxxwm180OFuksWlIwb04SX8yUTxSC9XhA20C1
to1qiK25sjbNLPfhb6EGodbCnA6SU5bD8FkOoxEanzrFOilXYOxM8pGQa/Wkk9uAU/vwb66EdWMP
7Fo7GR65LSRXzTAcPL9IfGXjFco1se6UwfZzy6f+FfkuYfq/bQLBBAHaCfhtBQA8CjMuApQjQsBk
3e4v/Nmb3bizX/vc2bPBL0qy2sZU41GOwu4+kUaLvVfHU0F0KyU2Iueh9xJkNSnuEKKJ6vi3ycgG
leZhzqnM/0WqKFnv8zuL7d3y0iEt3KAhwWOPtJweaEB0Kx4PFEZx2iWjF9JW9QTbIwWDVLN2To57
LsxPqk/oR0ByyQ92z80mS7/YgsOBgQivQBAsGEUx/IiYPrGKmsi67sbSaAXV5iNMjyeESJOiNh8g
TspKQitelFGptCaAKBQAV1p9Iv1qgeZx7NXJbR3lUKm1Sl2L4gfoISLPHYTVxyu/PdkB6HgxypYo
T4OH4paOg7n9b4vjNccWOiW89N8QVwAgpmJ6tlFAWczgce7xgqyiAStFO+50rv8RjTJG4xY8CGSX
GfOzMg6jVbvhXnv7LsII594Bqennj/YGERS+VKeM1/ftbA3QdYvBdBys+ob+W1celvHw3CsKwWGB
EFyWZ+mssQANF41WiNmff4nNQP9VNws/g+CC0RhCP22/OodRPDyNkGEYXgCH7OmmACeBZpd6oKoW
GKGyRQHEAzN/8Z4zyRIWnRKB0fghaDYshUA+ieSesw64o9G15RdAWsE9WzENIgzElqotNsrq3z6o
eAQjPGyZv3UL2V+YKDMoJNmmpO/S1dIbx/PAHA1HEvv+E/JCvyg2+CWCxqBQaVWdusdA3HiR8gXR
6BHUnVf/7Z4Gr+k+jAGAjYGr9h+D2HuPbsF9siP5XKy4Qc7GabSzqrOTXfUOgSj7wDn1hlDDZ7wO
pqFd9apeiqgAKxncaeo3KMFP9g3WSqFdLhvVMkvzyox53OiCl2mVu6zTBCYy210FAx33/sVdyPQB
zLbor/2d+P7pC17b0Swzi0fqGVUVokxc7+2n0bu9jyUVuHKZ7DLEwzkKhWFklc0xHUD2xQ7WG1LW
KJnoZLB51A1WY1uU/qe1gLIDC2fdjzpNKh226Am0JIlp1b1XT3Fa+m8E0gn/YXTb93HxqBCrQKPy
NFUj6QIAXUJ5We/MGhJ8z8XqYdX999XoyC5CLiRV97k3HpQuSFxUrUrLYqLFRwnYIrFsU16sfq6b
62aPxtek6ZKC8tF0yyzC3wSSYYKzhSYyGrgRelWrnwiuSrhuNHipv4Kx8i/KfYpbmpm0bEmRCS15
00AJsxIveLtZgYU8q4e/lIusC2l9QFpG3UK6J2IgxaCYqqSRZIOMysZ5TaSKQjLkF9SU4h9VWAzp
2qKqzJsd6jGL4kKM/aOrmuxkxGNMtyiCoDLsx/JllOYSopNELUk3PcINiSypJ7+boledYfqFb+Ak
/2omVUTzYneO/Lk9X87p2wXueEPN8QMXZziczntnyiuVWrny01LZL9/H71ONRi3D8/GXWdWiAJk3
AJjij5EfVM0SooCkzUjViKoCcm0iOieW1Lkz89HkllRG3H8RCVkgNTwbPm0WS7/SzphbizZaGB2g
nKT7h/Gb78bJoxmwC+XKGRfkU6ChLyZdkpG+cvGZxAjTwdmDXuW0QIEhlcysstZXsq8XoINQHpAl
69zovXFmlnPqt+VYr5M6nk9fKiXeQt7O+KUtNvglZ9lua72nXQ7InSWAOCgi0t8wyVwXTwsOWq7s
oNihfJp4gTmK9MX0vZJmH6ycylLJkHxvFP8l3CxS/YuZIQsKXdibqw0FrQo2lz5bbHeCqgh5RPs+
7K77DzclLGtD4BzlGbuydj36Om98fzdLd5F3CYqO89cdDX8akL0ddmkCvdI2YJeAc8TaR0qk22fj
0eY+mZwswhZoG7LOf94FUHBylYHbP/XWgq2EtmAPf2iNAunSgT9XAQ3O+1BfyPxAyTjuWJ4yLm1f
NN53Ruyc+3uqRhrTpMpEHWJHrTWKb/TvUUOJ6Oc1rA+L2cjOdTiYSVNhAO51ZW/5yM+odGlP4yan
h7dK+SGxmtwGWTvPzrqTd1U3ZQ99WgP2XWtZWAL2fKHoB851XhqW8caoWivnsVDQIHjUx4od7wVi
jNHkuFFdD+WPfBJ4aae6QBlxIvox3OqsiU3zHD3O/K7PJaUg6c8fZnmCPBpNKzWJ4NbYugOvzMoW
tZ0B9o/PCQS6sGpKspMqNAQi+EOvJJcmJDWOzWDJo0SBSsuRTMhl9SYOYkj/SWaMMgU71X+IaUmd
j6ZlwO1ErV5u03VqZEWrglQQebohmdIoeu2GSpLU3ufHsr6/ikGp9ZAhkJV1fBQaZp39pb/tfJBA
0cpuI6Lk+63UGdSqBtfnylD7aj6fRqeCI9VoZxSDvXeNzdryVm1foaEezR3OmKVOM/3bn/pJq30n
g1h8v2hdWgmFaWS/dua5bt++NjKRgKBZB7WmyX19aHWaBDnaO5iLIwXrF3rf7qfb6HGh8F2oWsxp
fZj67DnHorGqmdT3vyS6oxN6R1sF6vcvkbd7DDDfvI7uZPvEvCyqEttOpU7C3L4NJFomyuJa5/Es
clpMXynG84YL5nQKmIrFRDSFhCVh7eqKic8Ibfz/BtuvpNtITe1CZoUUuqAUEEgkr/0N3ez6IZmV
hTxSLUp69dsowCPDVZaa5+hYovGPhBM+0B7kbQ5m3LsSqFNck69Bns8pj2PSr8qTRgRb72BVss8Q
j8jzGaexBy0vOBnCVsn2lR7NdL813z3UDXuCf6Kx372iPqwjlyQTc18CAzVbFKsyeoYpnPp90yyX
lp/zskFjpcBqpbVDvvAD9q1lo4Z4w9puJlCMth/OSJYJX6CqSFU/QWwjl3bkUtlVK4+MioS7yRF+
zQur4w8e9U652jJvFfoZNwIMRUD4MbYytSJ+r+Jyv8zdf7gV3OLeStYA+9jnu61zN/mkfrPoHmqD
avz06B0dBk/vVSSZZTWzP6swoJ2uVi3hXFfwJ6eMMmRV8DauXq0OCDqklbRalJGVSv+eBTCYe+6C
kXqUV9qLMiZs0dnUnzUKWQ2LQB1b22pXf6t/j+iNMf7LTrRWj/4W2g66E6KgAuY/w5RwIp6ijIzH
+5+Ug4qIoqAE4Fr4aZ4Gsjg9KCIhh16tWp5alSlbqjZgTeBU3EkSUm1tkg1uet27cebP1USpQqKV
YLZ5kBix1UikRnKi/0pvhIdPtKRBrsP3jfhDAu37CCOTkuI8qj3sGl2N9mtaxMZB6t7SKpaclpK1
4va9fW5v8+LosfhEUncneSJR2v2+NmAnv5vSRsoR0vlvQCysQG27MlxI3HRHj3XnfVxgjpqCqEjT
RAhTAQSg9Pgy2Pgi1hB1Vy7p1uzUqS8AxLj0rb2P93XcCAMI1XW5wBDddy5vllGpNXovTNRVLZp0
nyH800gTDQ/qG513zX2lkMIt1lGwlnKExupqM2jzVQIpTTQtSjVtaBzWGpy6mcTX63ap3aD5EJ5Q
Wz+NV0Fr2OCIxnKe2fcfPv4+/+mf63vPsDASipGu8/fHVscKoU8haan8DsZ0425Xm15KJnPzThRI
+14SGQcSZXbWmv8C1vP11k8UEMxz7JGyfl4+XzV3vfLPoeZvSbHDUEkKcYfo/rovmnW7/iBxR69L
/c/2ld7X/uR2blf/zuziaMVbiE+tO1NVqVrUEICRObzYsSlrWT17nToWl2AA9JLH4xO3125yByyM
CWj8kz6dZ5Hss+6893dzB0sPG4/K5AlVq2l+ZtUvwHFwco+iRQOwr/8ObuFuh1+nCCfd64ErjOnJ
cX7tZYX1bBZQfTFOj/YR9osJGsK4g6wxSunJJD2Y3mxg4UeoduRYcMBusIsiEoNgheECQL3KH+pp
7LwVuEKd03XTurIixF5eV8efCptE6dtJw2/vsbLJXNJF4dO70EFAqv57AjP+NK3b0S8uWgBwljUk
uqmmbghJebfBA+HoBv6pnQqw/ubonKqmiUoIvNVqARJyjcO61LQPZNYVI/kJzuj8B/tN42ElgN8l
vHtqH/F0MN8C0B+O5uVmF8pW9UknqEF7+fEySxUjqpPvPmOwux8PkBpn8HIe3aofs7wol61GtfOB
c3GmhOzfdiEfnKEzGxmzkfgc9T7FyeFW5s58EGpfdn2auPXK+H2cKWHNyxGS0V+auLP73yGJ26u3
d4lD5ZvY9ljPmvv9GFcwfIZDJ8Y92O/tCCC8UQ2kDZj3B8pu1EOPuRf13m9WY//8sOtv41boVe5b
eJHXmIXEbUOGPuOkmuf1HuqA8Y7B3OJdUqHb2bCGw7832aKO1s0Y0WYdtt1onLpJWGQ9A8ePRlGA
PLbznkm2qoW2vdzPns6qnXBFHhvcPDHHWvX1+dhpLI5wMdSkFON7R15cOrRhDb4v7ps/Dppf5tm7
glm5Y1d4OrSbZb+OgfgemS+yy8P0mXQfZRuwq+CrqKkzAWOgW5Pc9fEDT6YFuvMcLUFANTA83LB7
dh9UNdXOeVNkjRyQ+cXcBJ06WZk8OM6jPHDJkoY6YaNRRzbiZsCholDXAhFcczOG1Z1lCOzz7Izc
u254m/OczVWv3nAKp/bn7zF5VsTfu/jHadKAxUubSyklJqzjoMJkDBygFRLRb6OmUSM5YK5QMiq0
rV8IENI872A0ybjABD4Jkh24YE96xbTxybGyvo+Kjxkt87e1Wkgg8rVJNoffRmTcN3wq81YdPmlq
K/a59qCNNjSFh5QAAesD4tS4sjpYu2+hc3gxRqH3u+8kMf1VZODS/qvS3lXw0H0jIe2+E/8FJ3oP
7u81vvdXfpK8vEszNUqb76Pi12avuBjEzxKxKKpXOqeG9WoFL6uC7fCqCp3m+rHLoBvR/bn+3mSe
3YqD49diXYfo0u7MQZQOpOkqYvvRIouKwQAwGiF7zvRv0HLL3RNeKM2si121xaXsgzgLLRLVMOK5
yF6xwvGDK3lqOA5docP4fOg3TenGfWiby9C62qv2ioI/svPSuPHl4fDu0l7vglF2/mvWx52CX6Ox
3wAuVoOgQAbRu83KoYBDlwwJhLQNB+nVNIJBrpRceAT0KGHKDO9BYYW+gVk59aAWjD+3zqMOQJDU
9Wy/Sc4/5jMaxdYBxRtub93gg8ENgoxmESooueEvwKuZQsaj52eEzvyrjb3oXxV4NTeGm3cd1Xm8
Y+jxtG/WG58EdR9l4aGjhgXUyVWeXcKcNs8xlWfyWzjgi5mvCFQVQqXVGLyuhe0xCeXsZf2hXkOK
0ISbhl3vOG2SREW1Ni2dz2zJlO9t3Zubj1NcrQ9P67ZHyt05EkK4CUEdQiy0XtxbaMXNGuTOMD7f
tAsdavVspKnG7x2D4YKJlC+5cLtB+XVmV+qIfhLqllKzH8HhzXiMhXq5NY3wIUBB8WyWZlcXRnb6
2ExRWpNixMMR8oZoQz9O45PUe2Ory5LwVn1GKx0ZpmdNFBUEdETozTwEmyPr52/mUzqGPwU6iQW/
5ALQvHgl1uqzK1VBYb3owTyNazmC1OxCNoH11LkCJg24Q78eOxm3lObaavSg8sR0vGQXBzuIyly+
qmZHkn3ECyE2X5kVhRweqm6jX3cTMukXIeHj1Q7D0xgYsFl8U4Hg4427stnBc3hQt7aVECwwpal0
FCkC+Uw5yLJAjfPEEIFECiz/bnKSIY8X/TZSLoBboN3FcPUhGJ6qVuEaJC4nqEXVlKhXrmEsVJt8
S0hqnTMNQnTPJOCBVNud2CuBKtKJLuOlBPfJJ/8mSBIeTdmj4MhqHnJ3Qt+X4uPRSRkD2sU/Ti2N
In4a5nQgQFIZiME/KFM2PJ/OPSBRguS9bIBK5ntYMaYvG+4UQl1e9ot79KT09G8THRBKNa4Y4Cda
QgzyIX/yzlmqjVuH+2amvqHS4fyG0Iyx1i3RlFQfnQ57Hd7gxX346PKmqDK0C8TY1hrh2PLHPqfm
uX1mTEBWRhz04+DqFKEo9XFJwFQLmBN5OZywBF+R4Y0+dSb2qprN9z8mveFmJkb05tbEFRLPhLma
6lWpNvAPn6nopDwPqkB6SJ2UJgYfj9ja/eLFZjaZ1j0gf7Ge8ENzr1CyyZpic1bBquUNIVO91Nx1
7cAk4W096LdqWEsd5ZBHpHOpVB5c+CZBpcNNnik4Fm2/QaB5UFV8TNJV6zw8d9XlUGnJfbda0PfM
VMsZ1qtMBX+yBxotZKCmM9ncU5WafqMkAAG63TscVGAVbgLGqV4SQrey+ZI3tFjTykuJMNI/YoTc
R9xUtnUHfwuBa38z/AF9Bvar1bWn+cliz+BiWQaI/XusI057gl5Ia9uh+DMn8kSSWYxGbXcK4YgB
FBKDo1qvNCwNkSskJZVcZXFUDKDlcof98myI7Po0Lr5dWhcXuoxvuzmSYnTWj8t7SShS+5k8lM9f
zkr4fd983GK4iOcF7ag2p333ZCfSMZi9yGfRqlP1cDX24QuTtct49/PATEcDtNTVEXv3/mVwDI9h
HB7Xr7/itrV8zHc+DrPe0auRMYTfsDlejXV3JvKQYr6lqZ1KO4hdWZly5IyoAai3q9KtgseOTPjU
9ZIRVAWXJpy8baYNFh59Vch2d9qDKFRQ1MnIr0Qei8pVDc4yEz7eUtyXdqdGUCS+HBDxWRn5O5Pw
njzGoQqzDRlkV0+Q9dlHBdw66HUAobDZU8N/2K+uxPPxsxrjiEJnpgo1WjklBlOcnAMte60STaR0
7SW3JY7xq/1ADzt7Vauj3cSbNXHevo4WhoNlwAH5gDm9lYzborZ+/Nx+Vohi/bX+ahgXkggdGdXq
bhF8QC3AvMGqP+0GBWhSjXYBpANTPye2KSdPJEsUgG0Kfrk5cGSDQAYqBKzsQ8gQ6lDpBcp4jq5C
ge7r5OrFYWkaTSpheXDDZ2TQunYKBHR6FmGEW4Yu3yd8YxHEWPppnDlZWwx0krs+6tDUIdRjM1QP
GJ9UOl8mKQPpV5cXjX4rFKlL9Izj6Ai08N0DMulXcCgpWafwAjX4OEbOIVgN4aIQQ1c9CU49u3v/
6J8ROkITo3/lT2XAxNd5uaNoqOwkdvduddga1YfRzSyMdvpUGKWIMkKs5Ae7q94bzc7e0Y8a1i01
mjxvI4j6ivPxABhXZlClZ64OixzlXrl3wU36Te0vFb0Wm+HJu2f0hUR8A0BcObRaIwt9pUYGRaVg
eG7IRh11oReKnEQnlYppl9m31DI/Wc0oc5lR5Saajb6xbpXN0speQUvXULKaaQi32OXgA3pKdPWo
574kiVeBppXZk2j3AyEPR27XlbRlCTFqqVlysARpN+AnRpMr7xmcXe1sSkABXN+NInRKmoGco8xf
DCcwBL6ggg4/AZ53P69FtIlm0aw+Oc+bk+qyvixjC/iBtju6z3VE02hd2Ta2LSMKW9vyX2WOTONj
WptDtarMK3P5WBzd3fr5d3RLW/2avfvZpt1GUEOltZE5IDaQyZJI1M6BRIDFZQ3SgVSldFCU+Bmc
TK9KIBEJAyJ82lf2qWIJrXJALA0XjoOL+7ena1TwHjAW6lxfqOTDWnD526PCJcheClhPSbMUoVBl
HEmvqUxinNmPSOtTDyEcJWlZZqnhsmdfZKqDRaIME9OO0msl0jJ0Q5+ACk0+0KrXWoPP9PU2Vx1w
Kln+rSx8L24zPwC0nmRMTohVJmuZm7V802tgYNjj4RpLwPgJjuXoU6qSR6h7oc7FvKVcSiqXtLZz
Fao0W3sfePdiqqtt9nKXtMvorfRpVFZBGfVFMA2ql37qfcEdG9+WcSbgfR3/zLAKRtPfFaj4HTD4
Zm+A5Sz2uxcn4L41PGBvBkTRanigZUnb6c0EDsbKgZjtwPNBAIapcbm7AJg022rfFGShQO56oq9O
IagZIL4IwXKZoIc0Q2KycR8dYvj/l4kEfyD1ZeiGHK2qOaJaeu4FIAJtnVv7k3Q/m8ilux2VLah0
SH/CRmS02BhiWUPBxhI/BodCOxqugEaUUihUOZwBtU/WumLchXpJhR1hlM9MbzPaBV1nwiPWh3Rr
taNrFJCjSoRn4z8EP75MYJn71/r85ibRlKHDrm7SiW2FO/Dg9QEjUq/QXv3IMVparPp1JTTImItW
HJAZfAmrnPoVVSSYbxGhA6jF5E0c/y4bk88PLbDCOp7dKsYMxA+4Hmvm46fLB0MQZnaHHt8AWpBK
ARRpW+U1FTyesOBjUDyD8uU0nBP3ygHaCmjyf9wOAO3ohdQ7H1o4RD983FDtbDmbvGxQrYvbLCf+
FxXGLD+rZptHc8RgoMZKQDzj2panN0qKZqjfSs2hxqoaJXKg2w7ottyWjKJOZZ95OQilTA27xj56
cO9/dzZ57anKDzo7/2XqhyK3skyItaPmiP9VyI+sO25bKRaZJKFyZVAmV+eX36i72EWdBK68/+nT
k8wG5tpGI3Iy9EJmT24kJDpm6ZwrITjah1cZBzo/WnkgO1QubtXbFGDh0jF+M7SCACUmDT5GZNIA
SUguI3PdtI+OwFDw1tlQI3B5mp9B2ErFq4UkAxvRlXoJFZSNXkmDWf+LjBQFSFA+KbUbFTIMKRFb
CnbBU9ur2/CvVmmgQvjRBStAEIr9D/KGYtVgzUiAengN95YYTy8GRd8nIPRRdJCkJGM7AV7Ab3AX
KunBxCyzsLy4zzLbuzyL8SUmVXjgCJD0915+FNBjKXTvMsn8afyVdwYymmTncXifFoa7cTSmQsTg
Eh2gEqil7Xu+nxaYBr7n6Xw1Ok/T+Xl6XMsGO0EG9uE0m0zAPNlfKmHSZ/w02Z90md8206gg8o9e
0pVI+o5H9n8Ex1toScsRT8lc0wXsynHDPor594mSXy1ygO/+o39EFVB8C7lYEpr6UXakVJa5cv3d
ovzA3/ICmF/H3RUoXlgBAUUFFy3jQCANXG4vKmaepMxsJ+1COBUrSiyRT8aNqmca0rlG3X9AehEa
kBTMRiXc+1SLsraCDzgkpgwPEPRZSDa04g+hBA4XaNpqm9EeDYycUoFARMbmimWxQ203RkCdPOtE
OMDvBXxkc9wc00LIl3O22d/RmtEi11JXyrZgxE+uz1ybxgH34uwhNRC/o681JlYloPRa9xIadS6T
sS4d5c4ZmZAA3bSD7deDxrDQawbyP23Q2WB2mKXKhc6aSQfOajwrtVjJXD9JmFX0LdBOyJLSptHv
6zYAxUarfoGcq0oZxJVRg0U5hpRVB3iYbBHmzXzVLPnQYAAS9PHyCvgGYWDLjY+5O8n0k3GXMhXJ
UCfIUTMVbL9mOjGcJ0Z0GhzSXxCbjhqdUVGCzzyNM2T7Evwi1BuCWgI8DcoVpx0DawKdgNk7yZRq
DNKAH3oxs2CoPQNISlenH0DKUt/PVeWnM2lz8kxpgMuFiXHYZG9VvBsBgg2jU5hGXCElYzR1OPIO
wDuDJaNmnY2fLugRC7nOgNCSlRkH6yX3YtGgjXaDCH5A9egYaa5SHavW0snVJQZFBG5D5n2CXzTM
L4WTgqpUeoxwS5Bzy/Qv9E8qGnL4w4MiUQUC9SJLgiIMyRikn5vtySTzDwDyu87qdy6zLrRqeBCa
d0C/UgdOLj/1+qaFWS439mw1itf7dWoX5wrRpS63vUxyd2gE6zgwztHtXem2OjzH5EptxW9V5X5m
XvgGBntdnpf75S5oDaJgFRKhJvtJzFEY576QLaiuSmyU2oC+pWmanTC0euCw2lItJdI5NRf9J5fU
DCtKet9OwcVxxdvnBXNH9rkS5ykCkaPxYB8ZJiG0QxQEdNm9BHJ11d8CurQYLGAQ+tn1brg+zo9Q
JfhLBXNQgpOUNy6MGPRaGlEFgPY0UEBfU97ETHSM1+/r9xJUAVfp8UBwgBUIwPSX1h5Q4WHdASsV
XIfo5fDyrr24W/bOy8/kO6kwqEBILqh7k2/v3k3dNThQPwbZextcBufwMt6HyfQ+XQWL6zReq8Z9
bwuTk4xElcxLgQmIzGjL5qmOCHeXi84U5XXWZ7xZzB+Xt/n1blxpVEoQbmXDaUd6v9JvUDJsha9Z
RSFqH/c/avh9hhaImDscRw1kO2p2zFSI4ERnaJ4uGiZtfHKpi8UIQ1bOp195iiv70QRRgayCkH2q
fPds1yBCCGIh9nPUhWKv0SPaizyq8Y++kK2N8g6VEHL2OxEHNSlHobLz8gnMiNw2SLArgdLsJylz
ZhnOoB27DjeZN0a0rHZHZK6i6d6PGeI42hDr6BDIYhzBP/JoZFb4Wll6dZhAwaN6zD5Q4GttCxzL
97QA40EmW2LIId7L6IkknWhBjOgiIEHFQyBQFkC/eNdRfkaKGfO2dXsLsABkUeBSkgLSrJBeR0I6
IKA+zqp4x+k2ufmaG31BHofhOLgMv7Bx2DTTtnKJrGHJDdlor8bqFdFUzOT3xQ8kzVCYk4cdhtqd
BowFR+3LqG4CUVi5aB3oy8PkxLFaKCpxPHHfIGfxYNMxsP8VJJfDAdHLNdIhT7XIaaIqLMUhaVti
SoN3RLWjSk1H7CbkHqqLkOuij3+h9ikgrlbndr3NbrPLrDUGJO9enNX60S1QFR0QKwvew2cXrTha
+mj2UFK3RqdpgcceVBjpo7RpVVWAoZGuPeWsRiTqO8cWqikZeEbrSZk1zQBevbJsXQD9LWR6vqYn
KfCdHqvOpTqq4pmJ0CkPuQtHNIESer5fPHdLPDDd5fh0S/QqI1eYibz8pfuddS/ENyD17nC6HGGg
M4Q3n6N2PaNXqo97ZSJYQ7P3ySrPN+zIQ0aAXOMQoiIESfa0PqxT84rnRoP9R4NzVexnt9wtozR0
WOcixkIECniIY1BNLAKNjVUxf9BxVjFaRaeZSTDtYEpDdjHtYR/rgQAoss8RbpjxQigHEcaToEhb
Ixk8+7fwjoitFGnLf8W/BAQUm9pf1FfzIerv+icOcXoRQbEb2YGyJ5AMknskHfjRD/tkA/0u7I51
aPvUL89oqhkYOwflKB9OCCFydWYsjBuxwsqLKUg5ICZpr7lZRdK3HCRawuz0PFshNqR+u5I2PlPQ
yCk0t0muEb3uPISST+1GR2wT0QnUYDuGX2TxlTc/Xdq2AzJ2/x6eQ0XEw7hdJKu8+Dv35Ku9L5iq
QIh3wKXKEbQ5qyJRqchrfw/qx2lr9trbrYf5bXQjBpFp54vWCGQoqwgPGX14OVfrACd3e5qNq1ln
2dEWJur/pj837jJm1Zv9ps7uGEnJJ/rd/dLNPSA/ACSeMaB3mjQHJ3RFVhYp3oOU4EbzX1iJcEBY
iGmagRt4fjuC0Oggmv47MrNBldpCWCjV0AA07/TIhy6rleAfidevzxGBhsggTYz3Ly6rZCiA8B0Y
laRDuH4x2XmA6bu3FZe0LwAC4Kzm7b/3WWEJ0dkDxhd/Va+CfNXyzClYrmarWe1jIt0ZrLyjo37w
0Xn87OkK7x2QjBAYgG+sII2BvUO25gFOwUiL/cvJLnMX06DNG/fN7Zvkihb43+uP/vrBrQaFZX2E
ee7oMyyO3gP6euF+1hwLKlxdUN936Awu9iPGwb3a7Eoyj7C1v/OeMGuV0p9RyziFVwQ7nrR+xEkv
vq0D5PTHyarMj2ULDhsfb9z//p5Q6lGoOemD9B02ILrpKz4LhLbqiDgp3Wul3GcUPLT5aBNii+of
evVBo4/aizUAzaSpb4sWLC2z2DB2PvMB9tP22aHA1l7K/4RITQMdpWGFZmSTI+63hrTCy/yCrC4q
zg8IO16nxfl1msYWeMzmNhpoEd+nu3F9W92Wt/G6PlLoOnsrPz8aZvOn0ddLwmImYJ9kFQl5w3J9
7MDeqB+nhFREtCtvR3LeUqiuo2r1sXbhLnxMkTAhg/2jbLn9oURzp5wBpkYZCgSKlG37/XewnZ5R
y5/GrkaxKZvAHVma5F/qXLG0N6M6nPX+skYIWLYcgtmyoVA7HzQDKJiGyAIMD8SZR59mK8UYSudL
9RAknf91b91b960OQ6/iHQNU1gPwkgE9FuxaX4h+xeiFvYGGRpP6QgQVBiKgJH/h0nW4Y+xS50tO
ue8LJvT509Hc7gbytGhNX+ErfI9jJ3YAJoJ/rdtv94CsolPongYKGC+kMObJFOLYtDqvb79/37/q
dr++AeRGkAxoZLWdNShmW9WeR6/Sr/QVuDT9ay4KqGn1SsyqsCn+0Cn5IoECSYp/I5xlg0SwfEg+
wCRSk5RwXvKKlxQM2iYuDmloNWY7lLVdPqHy0Y+8Ci3ISnaoPjn1Ze+jx6F/HEsmX73EI41Mrlx9
GPtqNeqoEKgiiyemkvURed2ekJh6/h3WjS270L8yUomXXqvE67XOIzjpyPaE+zF3C/p40iX4qHWE
5NyJxy6MQuSc48GljywzIYkIhFJ+zUNQCJWfszTReOTX6URzqz6oDhIPnKhKcaFCZT+tGhW5LIBn
SJrPasT95rgSHjfH2XllHmdg23KEG5JWRE5QjNQrQBnVgyb3edrbN7RImQMmOHfs3mAvrDI+2Un3
nKG4G+wxmnIAic2oM1E1Qb0X4zbA3G/yrOOy8lc/No2oyO19p5S/QytCACAafMvLmpvuh0kxqHXK
wkvTIhw+BmcISXbCBg/YFchU2X0W7aJ/gDBolUpL+pgH+pEl2LfoFLVaVftYomPJmL09CLehyi3D
CG07sJc9MbTV+p2/21bP836ultfzJMzh0rZ0keFAz4P/esjrM0iVNXOvxw/y964AGIPBy+wY5kRW
KrAxALcv5AJ6n1J5k1Je3KthtNudThvjz6vXMH8T49sfiHQ0YDhyswD3uwCRUYl4uU8uod1DtsQe
u6HLKwTfYXR88hjjRbsMnCWitr3T7gc5PMZGN/ODuuGxsK4wpHkXELmuVfrNCHUpGotL6AeMf6FN
SOMGrDNIW54VOC1MXHi4g+3zU2+/X7OiFATrMFFPBptkAgUE8t4CtFNMpxOxvOxjhc42+jrMRml3
MjWPJqtxLaz1i2yMV+dgXomndDT8Si/yi0ExKAf1UWVYDY7T2vDMxrxrvdqV/zF1nsuJM90WviKq
yOGvJBQRIEQw/KHAmAwiC7j68yxp3vrOaPDYHmxjqdW9e6V9eky33aSTdE5Il2vRftyM9awSLJuO
u/09Wq2RZOdfRyxIYSwGSWvNd0DScKeV7aS1l36ZE1jLdqfL+Kt3WmcrSf1Xw9jvW8b16aUYAxoO
y/9+zRBF58eGptvoVntQdvvx3AVcowZKpyd2QbiKoCaApyqD5tmoDOpgR/os42o7mbObRKd2M0td
tIhF71psl5N2g8yaYlf1cn30jc8/z49bJkwecy7ZRzX9fdHskLoYZjr7ixBi8zHmo0vGiNB6CWEV
Urs/QqgRTpS7pf4NvVL/nJp1IEjS08EZ9+YFbU5qoGb8kolCZX5YH9Zb9nggd6zV8/aNSJb67PXb
nB3x/VP90d8z+1uFB0eGSy4SgQJbEnGVVx61aCpL/igSmN67ytKOeSqFbt+0sNTyb410MV7Xqgom
WTOeHSHFYMUZ06KmIwLOru1SrOSfWqxGJYVA+/tcQ6K2N4U+wCd+NEURHyw8FAWkJc1By9LGnr23
zLVyrklvgk2XyDlJjtT+j0qGKRFiZIYjyZyHEhVdKaMztABGRccDouk1TVykaVHB/l6MU9Bik/Kg
vZT2Omo4C6hNl+I4aZrvnzeZNXrBelzbH5gSJGJcko/+Xn5vpNgYhFidGtw+cButTh3fKBlJDePB
NnKaEHeYLO+TEpEViO42PaG6xPkSsotl5Gb6bEFtrBIcSPvSydHZszex08nGJojXQf8EyFGwM1nM
k1keTjCh7eEdVdXZdPG9xjGWOr97p7tjuctui99feo4PCbdKOkIYMrl1tClp/H5JgWYfOdh1C71L
hyyf5vEvKl+BgBHxHOGMNpz6fZT0ztGLpPx6UA+wGD4wRRK8jWR3DjSskOEDV4cOe+6dQNqtl6y3
XskTZUkoblAfbEFwSN0+m7VpE06o4KXA0BzsHUkf50H+uC9IZ+s06Tqk2F35FmVjES0tfBCXcHZG
LhITgX7rdwUV91pZxA9rMFxpcZa4Y9ze3sUqQs+Sccbp4ikcxI4dwzQgERvHdR3suul+vFd0br+i
fbqYA4SgWO3iFy9gTt//oYt8Lj/LffQGeal2EKiwQYdyuk5P6IWDckdtp+uIIwBr3gQSHwk21uPs
f8N58A2/4TkiuBpE5+M+OSXKLxN/vHHnGACEK6tDTxXg+OhtvSyWavpxEkLKE6CrUr/Srw8q/QYa
Q6hFnSoU91A5gFnac6sM28I216Axq1E9xIVeDgtBOSx2a8PPgITXSWlaJU9NR6OfTooTws4xe+5n
W94eZ4/RfPmY7X6Kw8bYr3AZdWzdAoL1gnP1ysBd5Fmzx7raOqouJkq4CQFm39toIoE7vp9oTWc3
Llie2CXgvMTRdJ7K7MruPCImzxB8ohLZ7YJnXrLa5kyTWxGzQhOEJ4jkZNg4Nfa2BGx7h6BII0QB
RCc/3bDjUT+eChmDp3aL/z6JgYJsU1kuDXsNFGDS4M3y/ldaVpbpSAyVYtU2tF2aE1+nJDd2XFiD
EEH3qXYh4E8fY4M1Yn3+fXKx0cNl7U2+qdLxYEhqqXFbzH/uw+fw1S2FcVwNhAnu21zs2YehSKrz
qfdeb47DZ9Bk80fEFVUPy9ykQh7CsDaVPhGWeFAAxtxhni2ipBG98vTEozw7c0B09AnzOOl8/QRQ
FJC0f+lKuSIdyzdsBiiIn/Ez/o7eo+rkhnt91yv0j+E9qHcljit5pdVmTTMs5mhmZ9ArWLcqFWDW
J4A+iCAQJ4p9jbYvzKx/Qf1GpPSjUyWU8ycdn0g7fFKP3y5GK6BrytUvdVR6zh31mNRuUwfdLf2E
4rPQI/mWCY+8BC4X4X7c8eq/Wgwe2Q0ggJNmGj1NE1VXxumHE3PKIrrmjXRoghAYeyYQIM/sGjHE
WLILYdLBCI/rbKi8AubfYTK8ImeVzv8C0EOniyLcrZ+iQdbW82orY7wYuGqLtuk96RegO+XqCv0V
MJW090dTmsECAYd3n/m8U+EJW87dkyx1zQNF5iHl24INt4h5aJEAoZWDa8l6koO6TAPbUEfD++Bk
A+gVT2ewe2CiRddqxJgCY+HHYuI/E03hir2QIXk+0S1DK29bSmuYLeaibKqm3dYc9eZzfAZaEcrF
dpnai76Rl3NI8MpyKTVgfiAOFoNK+BfXoQQmhuiDVTMFhdFmVZgASkeNar5AwJL6YL1IyD8t0nag
FeRMjwNi0ZikNHr9LQfrqL/lomzxcuPp7h16p963aux9AOkyV/OjQ9by/84SwnAkAytS+liZ99zb
Er3UAOwEW+l4WZm8gYQiNUu+WcVIqgXl7P23hKK7yPhhbWCktjix1XjT60sg1tei8rXmkIWsbw0u
Az+GRRtFW/uOnlhKRiWoKYewSBqSZhPlavBCuAx+jAiO3Ifc5s3ym8H5N/PZK3O9yiynZRYnfObt
fUT5EOsS5RcIlZz17NOMiTXg2Sd3wdz9yDaJ8jA7bnwn5ZhAivpF7tyEu08U6YnPHKwR3vi2Op8B
6EH6aWVN1uIjlDWixZMYdeQhapOQjSwqEn4xFjuNTZ0bQtt/yw7N9ehOLOHyg++iVEJNi+pAIJVH
bcjZxPZDFJ7YyTvK12f2qDrCYo/wlCUS/470OcPHnCAjAIcOwYMw/QroBVYHHcrjgtgr587bISgR
Y45878Fd1HUFRMdB7wAaYCzRiP6MA1ULeQ83tdmjA4eLW4ofrL56TOWsrVLUaAoXgthiXshnBrWX
QySTNQZ/ukyJXxrIc9+ET4jnmqfhX3S0gjXJ/fv+ln43i5MKKvIDyefedQ/dW+cBtt9kiVQrO4U/
SJhFZcxRuTO8dZKkxVnR/lkVgE61ysSWtQ9V/EFlM+rxtHAD6gruYpKnQaOrg8awNvzGzVEDCndG
2CCR46p6DmxzX8Cocx9wFYD/Pi7xelqxBpqu58NSsSf4VbhHE70HCf4CPw+DSz/tEhrbuUbn4An7
VwDFEwVZ9y4u+xu2s2yIp3LmHRy4WTg3umbFYlnOLt4hIUg8u9XOEzcKpkeo1I5nousf7pxSl3fo
i+zJuDy3pWZgEyO4g5SXOVjTHdazBpinhsNstHFC6gcL6q56xb6+vTQNUgfqKHtV/rdK2lMDHVcB
9KjQFccilkV8yyk8hOy6OS5BRga5L9yfrVBz86b2e2Bf9fYPnUOnThOocTn+dvVSd6jRSYkG75CK
TyDjFcMGoLh9iK7wb5sege/4Slr9eZuWOUyluWShPCtg+IHdAC7MNhgtwg0ZWvRtQe2o0FHlcTKz
2AxGGo7dCt6TYHv84bTyUwH/oPbm8iBZelB4sHFG3f6TQuPLfqA5SCNX04ZUykvuDtELuquUxoMO
nTk/itfZZmKHgBMJJw8+JjGD8cN9ztyhaXyNAz/rNE4VTumtlU8tMSUFI2WUAlnDT/e2PsPAzP5f
d4HKObp/kTiqbULLrY/I2R28+5WhGoFsw9NEZV6pX+3qUGeaORwwa5WEXlsvh9rYOjGdqINTkan0
Zo+b9EJBycHNdA/2mVeHVxUWOnk5kIlB3CJl1ZOJQpPD27qhoLnR6htZw/DNvMqGge4Q3v2pcHek
MDVcb8sn/djIg/EKL4/cGbJ21lunSntaFtCiUw+lCT8YJPMakoKPU/Mn4LKsgvF4tbq7dNiI9qwJ
QUDrK2M1pt1VE2Lr5Z0JR1qzPMYkch7bI+bokRbRQnjjfmBhzKdHWZGeDJWnu4pT2nJHdPP4ECuP
RyQlF5YPP8sDdzVRFaNYjvaRH/tN9+Jn3W5fToKaXHUV7XVsv0k/FE3QpbcZr3fqDkLwyCq62c3R
zf6PFqZNENNpybzWnO3G/Ezu3GE2cpq2GN8T4Uxbxmo+c+uab9lHKCVKl+BBX9Exann+KjmzdWfF
O1PV1Nz3g+55Fk7B4Uxcvo6cmG5w/WgMxQmUMQJjx85hQw7l3W8hOFMfcm2FsuPuamzUvK1zzbYC
iZtQ8N+YNJVgK4rtmpFsel5GbqsAk/RvnikSm936oD6oDkr9Vmf8UG7VDb3icc9MdmPeTrkrRCBp
Gfl/S8kVzWCdrRb6WWSoSAbuLfoY2GzKLvEjvSiL3T+Ueq86G8LlJVaDj4OZOsVVfXGZ6p5EG8hf
/sj+KaGX3krnkkfTQXKg9eu/JfkkGV+3q1Iz8n0439euz7D5cFPvFrwlMh5Dj6MFXi1KdS9rbF3w
i4yb5G+pmGpmgV3qXppG2ug9bG60bdbeXuvRIZvVtyyKqWLemACWcIJL8pT5cO6cyVZuEs+pskWH
NL2IPEEEgkPDetJHllnF1zr14bFlf8YODdj7TBusii2CTb8nPZqgWDPFiUIJIK5w3kjFLE9tE+T/
e3a/zKb0+1lI5SbjgOQZddQTClSjqaFcZIaY36f9HrzJH9uaZYy1yFsjWsthS1DyD9IZOhifkXdI
qyfRrtoYI9uBH0YSnnhb9wGxpkZRl7Zof3TQ5QOy8ky4gw5EDFgrPLHHUBe3L7Kf6ZFm0LJeJJiQ
koZ7Zeu2vhRdDGY3ZOR3FhctI2Rhg1xfJjXMCwSKs5hnNN0DHk0HIhLWnnxtKbz5KiWxn3HRlL3j
8rycr65/hac9uHx+UYABmLN03X/By9BrbxQqI0T36+NRQhh0a78yeX8uXNKiiMcetaBcEId2oRZ+
l3va75n3jU8QNxg7Vc0Rn5SUsvjnqYp1iFaVHPXmZXnM4ckYF03FmzICvvZ9nOOrT/BY0NgUNaus
+NoWccb4cnWRyu3MKqsRtC6J7COme4AOEf8TiohB1QOQDJTljEmQxRo+HwdFw8SV0P8lSkV61P2k
joWA//ittfv9EnDwARUOskAx/OyaJbNqEiMl7aFkTbmKh/HSZdlnPKkkyynu4dZECwDdL1MWnSyD
21JMf46kS24tz6x4TDf52/LELz5v2oxQ88kuAoULH/twJTji1Ur6Y6mS6PcP/CpVi7Bw/myMeuea
GpSGiBoBs7vIxRGWiu+Gc0fBQg0Jl0iiPt9EXolDViYUBlJ4FNDSS9mvmifT+TMgGshLsOkSrSVF
kcw33+ytsNlDpxXO3TJ7nXO3/4v1BM0P1547oNMhzK3rdzfwYu3qrXdk6ki3mYeTn87JJCSrTunS
5PZKpJei35f86TIbiNUkkhPtJRHbkM4AvJHk7dnrIOLmzK9M4FmmykALhkgL6P2xbNIgEu86TR9R
srMo4U0mp1/y3jscVO3fQZscWIMrZwaiBnCdckmavY0vzwicLroDsHCIM0j7N2uDdjzEM9BFTJij
tjE1rRVU1mLiHr0a8g24RUWdVRe5pK/OwEXvxeSsVUJ4WLYRbT+DHWlTh14xYIvGDkabyW0b7WdA
TXKw1zTpXkeYs1TknMgcqvzMI3o+ah6noiJgFCtVROGAmaBEY2xhnkpmVb8zqWjoLr3AWRM0x3UO
FANDKQfew2f0iluTIvr9xiQd1Xg82A4vW8vCsjBBvcPf9+q12mOr70AcwQyRu8uvJB4Qt0HQgB1D
ZpFVm8wT8DhwOhuylRh8xKKCfyPzgsqGvbgaUAu7mQ7CYWeSRSpkjquTSQVlHWN9zaa9q1Xu1ULJ
Byrhe1AdYkAfFOPK7Pl7Xp/XzIVvH9OHylOCajIpExNRn9YpyF6IefZPfvmvRs55Y5LMlIJwhdg9
2g10zMKJaOQI0XbqZnJA2K1DpD2TWK3WoDGo9muYhfaT76A+LE7PS5XzW7uknRWbJuWb025sUKfX
K8B7y1UFR8/JDP6sshpXgT/r7EHuHPRrHxGe5tMIsxyU3dfoGr9GSVycbKNNrLTKrUwfbtZ8XLIm
1l4ETrmQt0VJoPVvY6sU1WaS1YrRooJaB61ywnrUwLmiFtoCcAC+1hJ1VNsIxBnWV8Ig5DnU/UPg
cnTHYT2fHkbanehgwyIb5OtklD3YGrnTa90GZ0CdTERhKnILnyy2mUZwpfXCLnj0y+PXsDy+Dx79
R/9F46I7vUl03GLynJG0HtkR0Grp340DI9pnWjkBaEMKqlTgZWWCSiQK2oIi9pGigUmPKUgsthIC
65zfd782bAxPE1W/OjBhUAOD/LjPgFMy0j67Th3dgBFNMdNsEd/g+vfOdIMSVlhh/EFW7nhJufco
/Uv/bvQdDa+zwuQZqTAuEyBovpjf4fxIPS5w9uvh01e9sccyDy5ttfoq+OmZ7kNpD9j6lgnDMTa4
0cpG/UPDmcvwM74Nk8F2qjPzHj76yuGQfjQNk+gSVya0i+KMSI6VNIwbehlU2Jvehyi+PcisABth
zi8kLTvSnQaVNll9iC3Zj9Bwb4PusGghg8GSR+onBTW7FSr2z8ssjMo9ijNEmJ9fVAXImmRQg5bC
T1YjKgD91ZHMp/nvbdEE2BTIqDK6GiQ9sJHoQF5m2VUS6Xx5sj9N40TkIOCIU3VBhVyJzoFMcWso
mViqZPHBRCWzvo5BVcBIjhHofMSXkTvH7C2yoDins1A7QWiJcrE2btoVsJWm67+dCzA8eCGjX7g0
j7dRLBpnOhHSjwOD/kOQagOgHySKeywTTgJQzZefuAlaTVbgHSAVXtau/+6G9NXEE0nQCq/3QTQi
nRIz84t2gwngXwJkeg9oyAjW9QjBK9vfkM6JlJLQPEezGub37QlMtYLsfhvSSbgwlJDtyk1LuyvA
V03F5eURdep71Jw8olf0GHyG1blBizyCXcrWtQ83UkZVAwXHolHsvEl+RBVF9yXCaE90ZD5GuDWd
MkZBKBRg0nd4Ycvyic/tShtzJVc2dxl2F1O8mkco7zOWO2JUyUfhwHaXcsx7OiQnkSRpHteiWkTz
0Xax1wjp9I1/FeclBRWtRjGvaiAciLzMD5lUE9qQHqiu6CrspdRYA0l/4hcM1H4G3sUrPM9upIgK
P1GaF/sUtkDCbRR7mxuDBEGqB8qLtUvhdwKFdOBEwKum7aw2pdquCKuGiCBZpbsdJSVzO4Ld4MRr
U3Wxqg5mZu0M6g5d9YqZHu7sNX7FEfxPbajvfqZB0s0qR+VIYBTLHjKI/gX8+tkVJ1BiVsHr/yaF
64LwRbVBekWipzwalev/LbYn2AQOSbaRZp9mdN1Bb/KkxQXWtQrmNakhyd7okXrBpFXKHnrSneTn
WvCfuIUmSdkiunErbLPF6SgGIUcp5Wkr0rZEXZqlZqxiLtPNIu9XHseuKJiif8Ax8O0JyRAAWOyK
tNwQuSGMkiBG1Aa699NhabxbvRfvReuYQeBv4HP5ScouaW/hKa7Tr4pNqyDoIm3T1Ke1xTUTMsY7
MqeqcNhmu9s05vbkVi0CgIuIIw0khO5q3yEXyf2IRUMWZYVWmXpBEJFQeSgNVYr9b1uxvLK3vsaE
30GLbYNt8HaEtOYWl9ffjV6J2Q0MgaIJehvS0zxUxAgzJ/8KAtJntbUVtJiSAPHt7ya67170TQYL
edB/W6Q1f/dOshQvBNYTPX5rw9tf6Zey4Ua/P/BA+KBvhZ6YTb9ILkPnPBQsh9iO7Cg8/2Cioc5/
5q1CTIsaSbxQjbeZrP6fvEvmLJwixLjJnLpHbq89hXBHDW1t3rV9J9FZ4E5DfCgHgJYnflTbVAG1
qSYb3tfnBEGB0zDes/2rwEldCqhq4Gpx1JpHUYjzAFtar9bAHEfIFIWyzNvXSUpXULkJC2hrr+0K
pHgC23uYJGzCOGkJTsCP03JTv0Azy9zHuEMkJAVnk5aekuvS70xGUnAgIcl7IK2ytQX02SC+6HzH
z5PJ3+M/taSkjXpIPyVPs6Ict2PV8IoQTa1n52Od+h82LMibzMaIfY1iFNnQsNpc0FbuJ3hFqdko
jx2MBSEZ0DzxkO3o9Fk9V/YNBYxLCK2dj1whybDgbF1NRy2nyiSXgNwIg6lP6LnMJHQxacfHyEUo
RfELeK8Tz1Is3+JuknAWwETcy5lP4IsF9uJthvEw7jJ05BnANsH2FLyCJy7j4sgAoIBTknOvPR0j
YfnMcbZEBrlsQFDexTr/nn9luhTCmB/HTiOmMnKo03F4ttySl7+tcLVE0sIr0d9Xibtl+i6LcdBb
0S0iXOKqWw0U912GR7xkY2BN+9oVYYvTBkODQbDSXRsFqyAIwhmM5PwPK9FPCT1jgpix8avE0bNX
YfOKwpH9xgVdUQtvovyqEgkDnILRpWbOy0hfIQenHhUmTCF4lSFOz7g5m88Evp879DzuCXGXi08B
FIi/2EMfumVzTwkpgCvnAKVll6s7QzhwQVEB0NyJvojI39j74UZROIH2lWxVM0C7r89LaAswHUt1
LtuSdmonOpKeCByTNUffDsiYIq/ED8oZr9PgMHiOk8UVH4xQlz1vr+snNWAEULPe9nXsOWhNx2iX
RI6eH9MP7VnUk4gORYx+imDujGT9Aj/O9j1wLrqNmjATIiABk5kZdbvN2wIhmSGzaReaR/wYA0a8
ppKSYAbbhaEECUc+wwXmeQXrQC2gr9LcytjMCh66IYcKwZQxBATy7zJqklCFd9AFCb0X5Q5Bt8BY
QMnBRLAW0CzYEliTyNQRU4GryQFSI9pZDKRI84L4MIbEeCxdjJy/Ej7AWDLRrCKaF5Gd21NPLk1T
wLIVT5ORAmpfVqGnRUZBgVqC6DZBA43lkogrfGPLIqIsXhx70WwXTU8ZQfba80tjL0W91itkagr3
YPZjtc3nQc0oYqi0XmvUpe0CZu7yOqVLUj7vbLoip1DDVgiwz2GO1Go5OoQFSGesSFId0nVs+BeW
Tjo7mWpO3EC6IQlrN7f+DrNjdiNpvozg7FnmUIy1FcVapuDaTUsskOSP3shIh6EjKz1fh4q0dBex
KZozhSIWCQFNn9GwooiB56ML++w91mmGwzSbmEOysVk9dYm1jl4Z07zL0gqP+zDPvsi/7LVlP0TX
TqHVpfaigmxQugmUT0SrXhAOXF+yc6x3TKxnjnl8HO/HdWyo+zFOSEV58g8KYP4eqOt/yNIFRaD1
O6Iq0m2wEmYSaQSMdM5GLv3lM963TTo22bFa/bMKgA7gmlrA8QVjM2YYiz3NkqDX/Nr5CN1G+jiT
yTCYhBrod5Dfcwc3qb7rolKllKoYwc0KgPRXq5xVaUaqaASbfe0aycdNqhyRt8LOFNpDgzsQKsKM
i8wymn0yBENwbY50rxilGzuKYvB8nS5ipVMtmN4zo+0wz/MaC9aRkiFg/BPVz5PKuk04+Nqn8QPN
8DGDn3xtFdlC1ttyTwVxItObvQ9+E+2EtTKjI6LVm3Jxm21ibFKEbSoUUStZCgySKkWciOZLRi3w
vRKsYN+Z21QjKj4aDA3u9HVEzjW36H56SNu1i/+S831fsL7l9hw4nQpBtSScJCVeyj2AjooX+THH
BXusmzEtD/Fg/36tDee2Eknxs8ki7cvayHb1xdo4XT/hm9lLUluM8lfzOT4Or2PdPPOZbjMt33J+
KDL0vmg6ADekGZlVf39wSH3f+pWpXJCTOcn+JbPh7Lsfm00biynocBF4WR8KcsSSWcC5J+xZen8p
GKSFzu+/BaOX9yn6CHlZMMahZTxmHhUp0GExhaaxECWGGC0GeIJOoUbURzk7LsYMw4DR1k1c5rUA
9p6tefA4unxZvBs2kda+2pdxahUccn5BrBtOMqSMBOZ+U0oqDkgTw5btz5wMlTkQV8Eq0zGEG1Ej
Ga5uH264uNmcTZnF5WZPp1ADdRdWt3ptyRWHTKUTaohoXm94aFQY17nCQAmrSy4rvh0Q1UjV+yNz
C32zZlfVTEJBB3GjhMvoX7e1LJlJ290S0yiuPe84fXsKDi5iuNlBVctD/LXJC3HpqRRa0GQKVNI9
0wBwE1UOjwdb/XH2vGTdE/tQnDUIODM9ofIXc1TztYOnPOMtp13UI+I9pT+zCrxmGwt2bUUx2Jmb
NQRzNPmk2IR7l5rf/ITCwLUTB0PhF5FwBPYpdeiWpSn87dVsqA/kv/S8gTq1SL6b7YfflMae+8SE
5Zp3WeaQfEzW6Aeo27maOztaBe4a+Qczylqvrrs1FsfusdtwvlRuPIfgeHau0ZGydU5Lvp394QVv
vXf4NB7jxvqxeI83OMY3060rOe0TtRhrgD/F6KlEHFnMmSU1rm7mdVV+kEldahf8vdsA5bj3mVbZ
7T5Mn/HA0EK173+MaA3BxgT/MVZFnPMsBVZiN20MqnC1xc4RfX8TVOA5PEwl7L97wgjoYj/EbM/M
OKJA4+LAs7Hub2yoJECcJ9tWcLPT+PIjiaYPCZ1wB9ZJGkGuqkg6lGxwyodx6nP+jfHlN/XPNMQ7
TUiKgIj94IOrAf/d/Yt15AdAgK6LrCz8n602Tkh8+1+3ORVWfseEzTt8ItjMNsTcPzKEDVhbQdiI
AhKW6QlB2Cus7EGTryNd8QwWe4srwaXX+7kKb6SrmYxj+xUEhTYqBUOzsfxkTdxhTxNCLWyUOkgp
vWsbVTClLGqOdp2sr92E+DDyH2GavJZ7sTSSNDPCtkN8aDVXtWiV/dnbLoDFwdj5RFkxRyqz/o7s
mzjmcYRLCcshbQneinfQftZz6M5rntCX/3yZG0X7KWtXCrIqs6uQb1CiEvfQp51576Njp9IruF+i
CSAmrfFquqaljkWOF5OO7hBN/2uGH2aWplGgJNICoE+zFp4a/o3Qvd9770yFQTgdVmgSQoLRLksv
2Jn+03xEaoKEl6lqgz2925t+zT/0KY0u+H2Tg4kcNK32UqMIKYgaCPFLqc3us4VINmgl9gdsomed
egTOjUqzW2L+bK5t9zb6kkHXOXyC9vRFOip52uxW3FfaJkmRuM7nskb2lkuwHVDiL8BroJ55+59C
0yi30244aNJ/7IXHQ0YcRgsjKGWK6MBivuCE2ltmHuLzqpwKN49ORvLJAX0FzJY62JFGB3+GafOG
Q39Mlsy3fV7xyw5vvYr7HBhYSB4IhR6r3+/OagVhaWs9x7eN4+wVMNT+hKtGgWsBAsJZND5+a2KH
oWVtGdDlLprl70r4l6AyIBuF3AALgFhz2djQiBUXNqD6TKKoOu18wUtjuablnT78vmfPHn05rVsE
2Pg2S1fW83pwjRNZyo6z1G2Ex1an1ns4qChH8O/1Unu94TIFFCUUvKCLlutagcWMTsm2/Mizfeif
w9WYFvTHkfv+msfCqvqGuDOWFav1DdT2biZJCL4JETAf1CCkCNGwU3NvQEXMxQjGFuOHtIsBFzqZ
1M6dO2Uj+DTa6s/k8Vd6Wkeak5SvTnj+uf1quz6rt7WhJzMOGxf0BbmFqk22RqTaHfXXzVyRaGjF
ccGSBinah3Hgq/qoqeYPXAoBi9kwCFw/Yj+HXsJyo9UPVJC2OcuerH3cE3eDFrJbINake3BmvTCw
Zj9ZBKJNiz7sFUNvKHXcgfDLVvAyafm7VCvh4F13+rQWpm3dEKts1uYVt4nmAXk9cn+Gay5Mt8En
POKg+B/MsEaPs8RaNUvbdLO1QoT8JusWMwsfnIzwh1XMdV0GxVIYSrgqWQYM6cB+1qxSg/5b9B91
0Ini0Q3pjMvX26HVg221aSqLiQXbyscf9yb2xiN+mimEQJ59jDFkyEDjZXjs9flnOOA9zymbA+yk
nGTHPnUHZGLimbp4tcGTcmGJaooOBqyCVXWPxa9jvZf7GhgN7e5ROP3Nh3WvxdQPv/Rd4rmCT8CA
UxnNCV9vMP3AaN6CSeHNGCj6qnCfRmu4PTiVqrVm04dE/HxWw5rziH9xB37eRnowhjVajuOtnIAL
Wn9Qj0ZnOCRHFh74atKmssf7noE1xxtmzQHY05oDCJr4Dr70uTLv9d9iuugbcCJIhy/FafNw+SJP
H+jDAafx729Yx9h27lWW3M32zjfmr9G24MvjwEMSVbaKEa0/Vq4KACQRzTbVASMudZHPzrvRmnsw
HJmbiltMLFTrx79W3zVd/XXZNfE25iFtDmV0QKuQH67YD60isR6pFTO3hjuPpL/++C/71h9T/Y+j
sUXxvnp3K8yFK8a+NswkE8+tdMk77dRwUfo0rEASDbQ1VsTQtwI3iCi/ffc0tx6HdjXCpyEbAiu3
36YTbxy3rBgmAxCn9Fd2RmtfwAg5CP46lsgf+FI8RgwGHZu+y+PK9zFexGKW7bTYKRFPnZhzTOZM
0UUgEqbYpn5P5oqnwXzxw6imJ48+DqsD19IcwrAOfpiIcVsFoYamPUy6uut+eNejZNP5YPIomzb3
Gnvd3mzJjoYWyCG9kXsei+udpIIaxTp9Gme15Rs1AoX7xPOGKD2u5uAOEcazHr5HyjRj4mGz0pW9
dPY8GFmQiPoqnxGM8C/dRzsX7oi7yb02RKFJjhLGu7ljOwZdRYnm0A2yI0vK82punR+NBscI/zw6
hqvj89vwNNPxVdyP5nDJkmzLekWlRzs3Sjz1TFjSRGHc4x7szbgZl+Hs5dEfUvelJknL5oa1ORls
2HRCuCVJyeKp3Ol8YsnXyHjGc+gXjUmMnuI8rcfX8h90kOYE8iDvs2f/WLa91N3OF/R6NT6ZMNsR
58qk90JsBHYxikcVtsskX2eRGjcz8mM1caN6UwG/Yjwgt0NYtwLtYBSNeXdn41yhBvD9xQ2728In
IMZ0TJNlpMhQYo9vxjfT15+NPux2TUTZEFPumnZv7E0i1L0u7iCXmjpm3Pn0XYnVTCU14q2eRfsV
Ni78wDX/Mn6yrznYscn38HlJGHBMl6Zz5oiaMm4vGI3yGvGz/GBl6dvqt+IFyp1DmT7qjmLEaCKy
ss5tAPM0WBACH1xGABbsatkf4aAmJgSxOXCDQMKNNR9U5DM5m48MmRivu/we3FQflwL9RGcqICbQ
yHu75BH0xj1f6H+CIzi47kbJF1egxlqnuBlOkINnmtxhbAHiEGIFJ6rUKGv7V3oguUSgxl7i40pL
gHCbVl/gIkgGt2DxtWmrwxeNHhATGyM+kFR49gbQI3GD1Wkfb6iCQ3Ja6ctc6L6X1KUFFB4ThA9+
aYJmlPTs5XtyCude1RgsvT+aNsF0kNNNZboLKnykIF7J09UYdJmG7FWgZrCkw8kzzB0ayNknnL73
v+9k7pUCTNe4gLcUTj5JtehrSDXDtkE7+cnVf8TXSM6QlE7lB7do4spCclHobRCTqw4WVoGCh2n2
SpqDtkZvwg+9ktFTs+A21aontT2/2dHiDRlxofql254TAmHQ3l3j3i7PuJ2Tn50mbNnr6f9LVD+3
w8HvDQdM6nxefzE90qgd3c0QMyVUtaQ4ku5gS8kaRygWQaEgG2mJuPfFSuk9Xs9wSHOq7J2eveUH
e0w5fMujzdO00nBbGTgqeb3erk0rKP0cQu14Lne+rW+Sfx9eI/jLjAuZ1+65altUxdOk0rLmi+9K
QPZm3SRCsTrTA8wHPYpz6lZFN11WpCXdmEBUIdCohT0OQrvVc26mp06Cyl2gjQ4pMLVd093Ahl9H
GeQS1G1BsuzHWpB4Sq5uybwQ6fSxFHvackhMViIuKg7lLe/gCHawAlXC1dRjRhmpShpTCJo6Xb6d
eoaRX0YMVMhSUaa0QQw3JO1kqL08H+K3hNJdHBG5spywPMh4BduM56RCOzOcaTxdSHv+dPrGzxj+
0GKsnFgLxM0I0pfWXiFgLX7z39Yv2yAg5Lr/wfTd3wwO3c0gx5qFN6vjfeFHXiIYcB5zfxdsSX3w
yosdiQEPrzwujkU+SVGmBswCXSFlrAprbpoFZwg5K6+FGQg6lRlRDxlqLhnjkEsdRRWl0B5Z/z7m
GIGMoKNusSN7sspvMbLgxBllsNZEQTXNFEnsFn2q2FTrax5m16eR3tZdiMWbG3QfAZ8x77F61jHF
cDF9QNQFIU5CUkeJlfZK4dH9DKUyUBuqInt2LiZfC2dkiZcmeSNLwT2Dk/VL0IAV6KEW/QgU4SRq
8MHgELgh1ZPsG7lVAQ0mBOkH10fSVZwa7kP+72Dwzw3VytbZTfLfX5nxRFpmIGudzOFqJpKBLPl3
bGdqSaAJTvyORLJyQco4wfdhwNeZ6diV9+TLlJFis1DYZy6dbXWq3TpHo6/mB61pKnMGJIB0x/N2
Mtk7hWEDkFQwqT6//+MZJvJ1EEchwgqDImqTXeWJjnoZK0ZGGflm3RHgiK6K9qqZUdU6jgS/Clxl
u5TFSwlDiUdlg4LW2gfFTh1lXvc0PU0THo1xHRijAsWPBQWtRT7UFRkFSYVQAc0A5pyEwU4URxUt
WN7H9AyjKslQnXqsL6R3wyF7aH5S4IFInG30muQulH6u4zsH8OLivmj9FH4+4xfxF8M78Rny5BEv
R9wcKXRo+3YhwAQldi5yygQ6bOdFBKltuMJfBKsyR+B0Y4JaKp1H894plFwHKpW5Gn0Ro5+2Wsz7
TPJ8PUZhdEgQsARRSGxF4Awbd7e0Q6y5ozw6ZzEScPDujhib40rOtaRbAgtGT3Oumq2fPJxGjehh
i1gTEgcZH0kxZB4p+i+bWEQ5lj1JmOoIciWibBAzdXdUiL0P5g2FgK/gKRq1ZK+pwWv6LJSDoEO5
R5LAnTPtgOIz+IIrg9WljCTzBQxp77xhtRkjtf5/pp6c5FXuq/bOd7AHKUlETOZGh4pRn1XDvM2w
xrdKX5GZmoxEMonh0Z0v+4BsBDoEXlIosIznI12BZvX2GK8QPJDS2WtI9XUR9Hgapekn2HMPXonQ
I/I9SJbUyR9kf/NZLa7itNktar/X7td7ew+v1CMgsk+7z0GFW7Hub4KWDYXWKQWnt/lh/qLILVnz
8cmtdBJ09FbDXg7pVgGdt0ModnDO5F4U2lV8kvxTpJz4e2dqU5SVqHWl35PeQig5p96gpr4zUJSr
0uI9mdk0YlQAs3oy7DKyKYty4kkaNnK0fbKcIUIW30Kh/nd8lDyE2ORrzyM5HNRfZx4K25emPNeV
a2YXUyZTsfYqDW5heqRQ6qGZzO7SUD1JLO7QWBsszVeseYxorZ46DicLVm3c+iUxBlfSuEbX73Wy
3ix2ix2y7BK7EQOdfCH40vCZxZSElEfLOHY+0b5Tnp1/d8sLzTaWjbjsF+lcW1zcB7VOrWmkg8/s
TlJN0n3OypyTmVquXxiUs33vMHvhWgKtZ8jNYOf2Z7P46iRvcglrADa3/nG6xYdF4UJ8cDMsI5Za
tGgF071k99WDK6vkKPVlEimhkwOgB/n5sGWr18mQa0ozrdgS7etk4MSkNbpjnJ+b9YF09WJRZFLT
8zRmpa1X2nRuGtAp1knW+vXNNPTS0cuoNXcqbGeKaA6L7TnxNuhJa5RWH7Sm2KSGmv1FG+WHrps4
Gan+Zf0VM4u/gR+qaVyKrSbdZ8uD71T+bRw0CPFfwH/RtY3AUqIIvRwFbebWH72IplNgAZfcQ1Ju
Lb6asiR01IMhB7/DhBAyQf2V7sxUSE0jDVaFO8pgrEglDVwwOBQ/X+a0zWhHdlINnUKEkAi1YEjG
C4UQKgjaZ3GtriOmIUTTUlyrV4haS6hPSDVTOtQcOhxQbMQ0HCY/h6TK7SLvN/xA0Xprt2ZZ+Bh+
rkumoEC4nKleZRLIZOJFVpoNZPLbEaVcx9hC8yBgqKwO+OcO+LBKT9FPkw5HtCQsPDJsHhtHmVdy
iN3tC2+Vy3/HrETi2denrut8yS91MHTsF6l9Hqf2ztvxf3oiEylZuJ33QLr1PC45IRxf3bwU5y6h
dyb1BnQte8Qc+QStPBQc7u4Q327YwnYOFfNOmtC4tN6trtNnfI2x8Vs1UzWDqgakQ9gaUqtI300l
jz+wHaQ4FlJ6pRyIZ3uR60LgR4ecnQExIAOlQN2Wu7/HstUFSOex7Ql9zuUD2y2qbIxs6AgQ9U6u
zv1gvWlPNKGxdJiGysAi1JvkHvsdX82EdOOXUWwf2GHDuH5ofQhSLhBEId3q0qUH4qxsqdNY+uI/
1KLA9oWqe6hLjVj+7/e35CgtToY8eobaRGbSB1EyCNkW8mznXfRfDFPuYkdzJjXr//F0Xtupa0sQ
/SLGIIdXRQRCCAEivDCMweSc+fo7a2mfe2R8vG2iQq/u6qpqLYigl0Dm2ko8u0JuIdR3nG0y/7bg
GUJqki+VfPhmQo7JI3Xp6HZlgxtkUi2QIcExAD1q4UrmI8LSHdhwvElKOBzaZc6sq3/d2Q+Wh521
aW5JE1plnt7+ho/eDA2os7+zy0po50/Tc1/jNXMY34Dcz6HHn0fV8NisdN6tWb/MZzWnk1dBWIBm
ud1g1c3jGnm36k4l0gnIxMCO9BLaF6LdA94UPu66T36AB1lhJJoVg+aQk+j7qrftb/u7nmj3DwrC
l18meOgCfkRq0LJWYzBVgMT78LV7angI1LwV5ON3UAi/4Sf9pDcSm9q4/PelIaFvfGFgREOA1P04
2MAo2SR7wpBY0UbYzvqD9wnHUkfz2lxyzVh6qznJHjh8oqsoSIhIKJWJ6WqYxEPyi12LOF1oy+zp
gH+vbjIcZigPpsPiERbIOB6+TAvE/SsxgXhHlAiOEx1hZhA6YqCj16jaXFw8sh4gyeRyE1WKebVM
Iac3Brv3P/eLbfNKfr/FcE2+0YxtM74MaN88FT3KlY8tmKTNOr4WNKyTbPsMbvE10e0xoDVbxiKd
KUNl+1S24Sk8ntbtaT1IS6myPwiRkCJ1GfTMpVzA3wrntclhSKDzDlMI04gfYGp3NtP3XFOt6pMG
7mO4vP2bC7BhMoAEQA0Uowy2NzY9VWP1B0KbbcwVyOQhDw/j3tG9VYxnjODIx/lY/LF4lAlGFCOo
YTA7RXzUo8p0ZALwdXP+G4bvNX27DV+MMdFiaWVTLuQpkSh8VOmwyMKPFdP1ZZrKuAck6yYMSh6u
Dnip9aIblGlS8ngKVthK/lWiE+QxMmyTB+QbkhqMkG5jsl8+Ro2gLusNaCQkbCpCZGDwmFNLJuLy
rUnnlNIBZ9FEoCwzvfNmD9kjlcuS7ji2AGqe7LxLXwS3U/fUZYw6zRRt1AoeDxILSYCO0kmVICKt
vaCvQQRE9SfO+wsM27TFJKHM2DPZJ9b3qkf9+9nZ746K6Lf/Ci7By6hwpBmruAGjTsEQWSUY2upY
8p46xsyeE5qNdiZIdCGAbAJzfPlnkPibjuUnywCoGgTFZ21LdgicnlagYfbLJTZTZdqXvCIGVFiT
2htagop+vxuScnze8a+PB4GHJOpuyTtlL40PFqgMW7UsHKgkkeK/+MN7v1voc4xRsSACxY2yFeP8
JSNnnj/GqkrSdZQBzJplvglKt4YdHhhsNYrdBEUcL/BiJPUTA7ATU/I246ID5mAv7HAC0CdpqNra
4gmouO5fLZcR1dnoXTwAuehzq8mbOYLzLdJ/WBL80a20irjbNPzVuZunErBZ1eqL3clb/33AZv9K
e+tTtivpHqXIwcHTkBFA1bFGrMx+325Jve4LZIuvbSGFcidVnpH5oA1ctR/QMkgqglwv12NQXiyV
1CV4hBdzUsuf7opf3T0pdGikMSBIgaDYbAKb00y/sLZjetcpTyoYaJY63x72g/EjT5HutpX90fCR
92nevlJrG1Yfv9I48un0uACLpogDJLObttMJrED9IPVm+a5HTT2aTxrQK9rX26G9I1xZq6DJ5JVb
SkEpjONFISLyS0fZOCMgNGqK7hptYpi3KErpRZJagZJ9OU1kqooBvO8z4QdX/GXNtnzLtfxfy0ps
N6GtZ1mjODv0T5aRDacAQ7ZgTDvVoNOwf6AYY4XGqRG30B3avyONpb6gD0J4J+Ih43Bad4uTLmAO
U575TPh3RXeXnR6Grh3W/Ekcur498XlBK7Qj/uGFHm8hgodSlguaFcwpIqEmlK6WRag5WlZoBcvB
rnME2TvYESerTxuHO1pWl9OSKwJknn0Yq6vDnzy8zyhEL7SzuIuVYJke+Aj4RzHaOwzZylx3Lh/L
5zlWIIa+S/oAlVb7BEv2UM5puoJiLsdBAOxPT42LksZAx/u9oO4b3HgccOMAXaCWRTGv6AAW7amG
JBsDCKUtY01X5pu4KMz6ujtjKptxNgcklacWdiZYZ4nsqlT/YXgQmR74kMJ57mZ11R53XpIJI7BX
MSESmOosoToqCFQyVfiuokJMihvwa7aBIaqoIvelyqCdpIJB5DFtX+9chCGTGYdUsSmRqvbDEiu+
/s2n1cJt70HMb92gN+IJKSUe3EUyd5ETVWOisI2emMVeTKamD5qHa6BMam1PhXDX4GYTNpvfxamN
IIiP2SA8C8W5oDrrZ1Yg4hPDA+Hd373ZcB1sMMKEXKwWhfAc+UxxB7NhImWl67BsesGzq/09W50S
Z7r29nntFPCGOGOPfIS09bHH4zcXgKx8lWhUuDZ0mTzcAw9I/8Szq/FCacGrQUGr+li68YeOvNDQ
6tM8oWTjGr1YvY91gqCojov2VsFDYP9gn5+sEpTPNuaUNsOEDMMXCVidy7HH9cnTX5C+lKMC9A+h
Clu7v7dzYdpr93i4wN02hBC9TS79lzuedrrAy5JcyRCXqoefCmaoM6e1ahqNwtsBCjXcZ/vcPNhb
llvQ9QR8esA1kCwHdZw4DxT1DdK9N5aGOklD2qVBskcvduPzAvhQuw7I5kiuMAzMWXOaXjqx6S4V
iDNCThV1hEETrjBDJBDRoXtjEUOwmXJy04/u0rADtudBNLvpXPFgNe7Ux6O3RYzTDwD6XBgFcPbu
3BM8z8Xk0c0ieZ8zaYboRxP3i7yPt0AHAFwdGb9Fo0zvQBGUK0ZvR/9UQ6GhnaW4qOqap5k+nSlB
Vn13XhE3VbUO1Uu0A2D0+YDjSmd+SZNVjJ2SB1gjOq5IuXenTWXrC/aVR08GCytG/9vcl3/2crQG
rl3pU049gVCkypgi15G+3s0kJyavdbjR39YCRoOBGnTt7YbS052wwNY1Il26NMqVSAFFS7A2Ie/E
uprN4dMk5gyZf0PPYraNWaukyb44ow2uqr/+L4HJT3wy0pi12ffjpUUoJcwRmxIa4IEyCr5o6/sJ
icEyIUFIAN6SOMEDBRknKQEi/GIMw5C7LT0mu3A/FasV4uLS91kAGjYphsTFifxRiH7ckYJKWmqM
JJfxSDKmo2cTYHlo6Nuhy7sIR37MAKCj5fJPltenG7VaAquvml/AdIs6DEhoBCTTUcQiwFgE7hUy
GGHCmyr/rhzkVfyex+upiLwWd6YL1yKb9EqtP9e2GVZkjbQQRG7EuKEJKcyXuE5hkO/24eOO/z4s
WqPkd7PRcCC8US7O0lwX6t0MvGAe0PeFrcGHN1+kTcWSFR2Z3/C0E+mwqUQpvB8OHqdVK94zLE9q
id+RpoGy85eIpPUmRqMyB4994T+Y1uMfzQFJ4ocTjlzL1UpqcaGypL5bZz7TwB/MAddUaG6sBPBu
rqKVH7s4/TF7cMkasoxPLDSkft26c5BjEGeLzpt7e8AOWm6GuqR1Cl3BgrneWXx/w3rwSj9mwisr
CgaNVwfWgLA2SInmpzSFk75IU1hMKRKYBwsERhZ8b/YaIQgmjV+YOBUQuQWMAWcxg6DimMXCUVsG
nq+NPMFe3LloDilX2B28ub3HJv3BoHj5OEJEtuAEi/GOQODm4vRPzEy11nGJKn7+zYalB1EUUgNE
IOZPt1ZQNdXnERFXBg7gvWXK8LOZ9SE/9xy+o1LWr5E46JKTX7Z09rK1UQdRSgbVtRmOSTiSEqOI
s8vVg5EpeYWpu409MiaKra9pdwj+wtGBi1sgwhXKpkYWfKDKjxXP9EsJwoQGCJAmqAvM1YbXFtyP
fh80d+v2ocTRVYHzL+mRliT6yCTDwP0ix2abxjWrO8Jv6WGoa2HwadZf4XkndoaYHjCKMY3oPMdl
KI9aybWmZ1iZQp9gBcGENQ4GYBFPIoETTmqikFAP9UGvKXEgkPNOM/BZOIS2I8+C92OhWzeY64Ve
thywRMg26B6D+ZBiYHnl1booO7Dq3scINrBbOk9k5d1guyDSPnGTBk/7X5oRRtW7wGzkBuoqCD0W
aZsctHVKNC9VyywGVHCb5GQsXOCSiGW9M1boWxyZstCJu7w5ljqm8vFXgS/TbM1xUOKQBxkoeNuB
0EytQ4w840QpghWUsM2hEQgz+5LKWGSVyPpafQKV8eCGVPvb7gnrgOPOVhMFcwBp2IfyQ3qyNdw7
Tsbazn+7p/UKtyyzgHgC97725MxMSDVDvy4ledHbRznmijW4yRFw9bTWEcaAjMfCvyM3fYzR+Pbl
Ybui7VEeXPHh2ID1lcmENYdYhW8DCBtQbdZ/eYIZr/yx4r4INh9MSW2/vqhwHbEOaA2g3GrdyXWA
CJVOPzwMr7Uu/CuBDYtctdAmqPQa07K1nu/4aP7t5O18yuUSkEkjOjfPI43/uG/tJwRb+8ysb2x6
ro4qE1R11faNkw/IPKrAdLxD76ScRkuHUaJVgXfQqeDMtA4eDFl8tU4YEnX3oXTsq0i+srOeDMZI
GpnkxvcLehXaiGUYlCpwNPRg03wi/9wxug8PQ44Ifr3mLBJcsfUYfWsuYkwtGu5xrsZWBZtpUgAs
m2M+ggYPrLnPbogFBEYQ79FsgrnFJJutRhiATIDZBmFfDY8lRsvE6atbYBHVchlNNPoKH/HdYNb9
wLo3gz64w5Mt78H5RZRb6cg5HHwkPLdXYCY7iaCG79F7tMG4Os+0pycTM5NZwPmOsSV9J/0POHMu
n4IsNSYsMbFDOfCKcIWwyqBTQhC/wSdChw+reZYoKMAgm+OEK6NF5KRZaIDVz+8zWj+tJ5gm8F43
fRCInmKGNpHoUV2rMfCfvYBaUinhlq+nU4LTXPFWTVA0slfxeOVDLk0IvCOSoQ+FhGyKZEQKE76n
K15FAebBUIdhB709yefUsyJXhaFCoh4L+SjENYIWQQ4Sj1T8NCISiSHRWvBdAc2Y5BL3FP9k8Yff
Iul51ggXlV7yHUUcRZ813GcMcr+yPHLKHVPiUBMooImpeZtnP0nelT0MGYqlUCVoQE8lmICVqb0o
wujg50KsfHqBeAgn29nDWxhKnSiFIhJo+VP0p+4ASJbph0ouhVYZHRZYw/LuVK3QrHmaVU/iUs/V
N4Uj0pRdC1b3nKhyShfwqGbFgeRPoIzy8YFwGcr6RSlgiYC3oAqMUaIBpzCkThkj6kX10i8WQi3M
2kxXK1tTWG0Z7NxjAHs9ogpY1O0U2jV3aMP4YM3GZmtvt1MandyNbgWlfLWj3li7rYyZ57TGL16E
/JVlWkOi6f/q8XIBE1dZJcW0wzqs6ImbEjkz62SJ3H1MKQoHQrDDuEHu7U6n6v514ZsKpf5DuUHO
BctEXXI2qP6Z66Km4eXbeVxQcvhb6QhusV9bY4V1xidWAjTOv6d1YZLBdrAeFJGOXzcyY7ikX0/m
ulmIyCybFLB3BAlpgF/YYNyoKCX3Zjak9OCegFoZZUgZrOFfGQqsA3RjAf/i0/kOxAgEBwLD1/Ii
rxK5yWCBA/ucbvSMFL0OsqaOtMIz3SOzHRgEcIcyiFcMwUSfXSvZvECFoQUNVAuKkW5qQKl9/oDp
rUqg0FTNq77q2mlMmcZEZtB5/M6ab5J3zUYpEeeJswXOvuDD9ENmCQcPr0ZjSZ2cr98Yfnuf7r4t
ILZKALpwopohizBwTD1AJi5ITXaCG1bw5btXs7PJLVoFGIRI7n2FfYK7kxH8Yt1GFsxQInJQrRSq
LeQXuARU5L1CAXgzbJJFF2j/QDX4bIMLT3BLcbBGZFo6XghE4St/uzczj6TlxYl5ytEIiBDZ0khO
VlqKGFrXkvfgATsDPhI9Kbz+O3I+LJGskpFq7z6b0pFidBjnsItSxspehnabAAQVA74JNVRNqvz3
JJcRxD1ZfxpJD/jBVwXOb4NPiUley7r96gc+GMJmtc4qbp3aA6tGbeWARY6qSqaNSozlUkXuTEGr
2wX4PvNhZPLuts94hN4Bs4/KXGYzTF1g/mCJ1m6L2g4SmyZp6kgbnyfKAShmAw18IY5GSjk+9E9X
DGDKUppMnCQS3RnNOoTfnVOb01/gFC61b51sBMNeE43xa6LXKcsoTkNT9z1X7In1vPFzm+S4MUSk
idM8+cdgPVqPioMTjFom/Ckd0AZECWR5wDMi18loW1f3N6a4oETQm4VnfOwwhohTWJsaKIJooUdT
T9Pa52o3E+KzqLO4OlKjKi4JKlEMxA+dlrhWrWyp1rWEv5AIA1piFf1OGHOxDEPq1iEjE6R6BGZI
AvntlF2uG/MZJVbVn3R0l3VH5llMLXNz5sNzwUSok2NmX3HxkO2xY7bwt7fOEdXX1tHVeG/WS7hN
4qvF2OkSAQ86Jn5Zwq+PlMAm/aTxX0bugiWotkv6ZjGjDDyZeTKIIeTrgRT4GSsV1022hlKugS79
S8jhe6IdlsMCyfhL1tIwmaM8006NZ1+j5m6Hj9F2WJtIfwUfSSa74HbEz4uf61eZ6EVszzS98m7S
+VHwDNCHzWPrAMKF6A0Zp9oTG+MCITcImFKmlaC5vy9EojJ9yAwf4DfRWNgORReSApYKAUXspVm3
88k3xnUXerXWSAwjKD/U2jjhPyXRKMgYbFsJc4WSSfasLetjbHfWenpgEDgf+zOCU9uk88G9VbDQ
OiHhOPuIovUOh/qufkjWFZE+/gMtVoLVGw4wvjIYPY3U/rI6oqBBCSjNiXo9J3hmBdhmMM7wflEL
h1lCX/WvKq03esIisi8kxbBi97y5DR9SHw9CDslJRgwr+sRMBHraANbA6zTbBk9bHBUu8Jy6326x
IyMKGGNJJd5iXyqffpmYymlRh0/8s8zPFn3BGVMSrbeZTYBsi0WfEIlC85T1W+1euaGSZuDcWJso
w1r7hQluocGnBtW+rnINr3aKNSm2ZAlS6Uu9LgqHCIK61e01j1ODyRA3OpUYw0c2waxyqay7H3wh
EBuGOEiNrwYXFR9CrVRt6APNNato+FZaocWnO+fX0CfqrKf/oVQvk0DoAxiuCNyQOngqSkvlWDo1
tGFrzveGocgdbTjHnDZKhLQJkQXdkiaWHIIviYMVBoTuKR/UHXVDKYcGDDcleCYf42gsrOwN6qcM
U2oxsc5WsIj19lX50c2GS/aPsEqkNCWamroX2sUXIFWt1YowukH/shRnNHoQwSc58i3BL5DyP2Mc
aQfsvUG2pMtkXgv8e1AJ9XrzkjcFUBZjuIg+Tr7bOKNjYLall/re4w/fFt8CzARUVKuMkjWt5uCp
2SbqiSRwqln1BldNGSxkJvkirTwxLIDkE9X/dFGLMlOGJ61PKRxSG2kUX3TiOb1Ej9HJoeNSI939
kzx3qAsF5xf1FdFCbukeSUirS0DfRS28eKZPzLACGR/BmW1qK7KJSbueHn05qW9xxSg21Zm8Ds/D
I27tdXzL5Fwm5yvkkmjm9cp3IPNFv/9Dw0LQlNIC5gFkW6Wl+aCnoE5HsoFSLhInlc7sym7ZkUil
j/hKm/rEtSk7mX8jNLmqs00hBuYvNJcIZn0EYCevENwujwB7hX965WwKhOIPBcMCNbLxgf7ri3m/
4ilFdEW8ksJrLbmv/gVm5bp9jR5Ag1EpraSfwSO+98TYh7Mv8/P+xmxrPrdi0hbdKXM2CTIw+g3X
tBaUa5Z2xBt0fXIlzxnd5rWY87+PLE2MVEXenSePnLxTYGSoaJyyzFq3HuwK+DEspXWLr1nBLpzD
esHmN9U52+g8/Q4Rzx5+v9PX4rE4TUo/p0kF2vDPZVHgdlrsJqV0N3kzi+DBFIpt9HVvAW5T7Fog
TM1uu7G/2U2jPTweWazILVQC8GxWK5NaOQKS11BcoTggzlJyZRutZlYAWWComLry/kUSvqK+zaK6
Sisk+lzksswwzFtxExUVTNWj0KYmkKJEjXMDaT8GJIgJCVJ/oKN9yEqwvC9BgV5+xhnHW4hseZFr
YdWFn1B1/HVX5vBn9i5ZFaoWuN6VQp2qsgVu++xlU5vpNzVTMOqdoFPSS4mYDk72YvXRTZtI0Ywx
g6P7gam7jXIdDS2ud5/IxAQNa/EQlaDh424zqI/fbrVk72kGAlbvQgzFYA9+bcCU7AtvhsrHKpAb
Ip1cPAYu3APUKVx0rSZnHeWL1IFvLL2ODEvRRXQd7vrn4Xr6GuUmjRg4mRXV6qcw7lCDX+ZlCrvJ
G/uIxewnP139lafnsbPmyWEa1vq79D0+pALpTqmocmen6h5GygzQfvxltSc6G2ZEAqYw2qeY5BNN
DSo+jba3EOB+zcCRu0OvR43dzYoB1rukyiz0gn99Gqb7E/OUZ7gl5/ypkNw0GCZSwTdl1gFuCcsM
67bV5mv36ImBso11sCkAOznykW1gxD7j9IC/l46WlgIYiwBLnGtigavPJYKSVsU6xOx6J8+qq1WM
1bJDKIO0/aGUqw+1Wpr1DkEqfTNbfyktRJ+V19FJtj6GK6iiusgYNLk0Vlvyf0HPZebJabC3iEBw
R8s+PkmOXLO0NVqPgBmEuVZB7gJulVjARbq82wqTDwTiW4Tk70jMtLJXa1Va62aR6KNSVHpBlfay
6JLpPv6xLtDlX617d7RftS+0R4o0OCuc9GdnTBndbouRSgNLhfk4HacX2n5kCO20ratGyIEwiEez
nkjVhwoJs4MmsQutEiO+aEGoY3EJgf4IrpLLG1vUHw0cRoyB8Yn08JztfnlOiiUopI8dA7RW8VDM
P7Um8GRCGK9czog1Dt7JU0zsI1foiMDeV3CNa3YMGQhhBn0HnxYDrxcSayMCTMTkbndyrduvmPqL
FuDvuuodo3WzwD6cjb7LG8MkMBg53Pq3R7Q5ovb1X+3ZipFqyBZJUbhaRbcwGSOvPBwSrH7EzsH9
LSmwWhCVJKHSniZO7P31cMcAJkZWfZIiHo6HNqZfg1JcCcpghSQKcTW5zctJzqsx8Ed2hycu8Qe5
Th4cnkFWzEIyl1WzmHxgjF4O1vmXLC76wHLGgWzwxVjzgZ5cvi4vRnFgm9JbdbHbZKcVm4/uJ5CM
Crmy0R1kLB0TQewnVhuZ5kJwk9g6JvlRos/vr52dd/WfZLT5ZvlGwquhP1pIi/D4s4WWpZgQt24/
e0x0YeF9Dx/MkoHEFRfD1wDbmEEZEtcHF0iJsr7GuejWWod3r9wDsA8fXImc9tfgGL69CwMu78HN
roSlEHeBdq2NNBhO+8uXJuo/FyWor2crR2pzc9bwf5gaULJPL5jThbt/wyXx416uO+uLphlolF0D
ChAxgFduUA9XvkGZdV3WusgSL16KybFBjZm6vRcWHwyHfE4KcWFyfVnPs3WrebVBY7Ltrfo1Xvps
VbbWjqt0WHtZZYQdmHR0NqP1AARoKiTQ1INic6vpoW5PGVxQqSEtVYSY3Isv6QkFrAEq0wGm4XtK
skR2TUYlXrnSPlGMlVGpgVH712oXXYErcTzmWebzQZ3nHMwZAtDR6DpentIKD+jpuDunF/2MEScw
vFduV3nM5NR7V++evPiGzbnK7kekvFA/K5OTdYx2jX4+sOfJ8kxarcJb2xv1Lz0jw4aKAYsZ/zzi
So64fRxSGix/DGxy4B6ZzfWK/pKaBgIkCupS6+OpWtbLmH+q1JY9jQExLNgf3fmeolYtDFCHWO0M
GZsIK9KT6gVopXKB03BVgaxNz/8YwuODm9/PHG9Ucm9BktX6ovsX7JYy52I6rruBHD1zKPxjvkYx
SBBz3kksxNIBNYIsNTwsv3frsUxUTKjhmb23jcqKm023XR9j52qO04nhnrVmA+tQdU34U6W9heJR
Qonh3VkPjvPdnt8wVLmVbTMw+We7zHVN/72fNh1Pzsaz3omu5vKhAac3r5yzKg+/+LJz9/CZbjvp
Mw1QgzQgJG46ewygmpUD4H41yAPbmI0+h4AloCWaJTIXXkdfW/7rJGOm6VHm44F2ABzxxSfqIgfW
0WUoCA4Oph8EMHOkp/1J5ft4Nei3cHC4xHILBETAhEOg90Hnmf6n3D0lIaKkYrWWjT0FkZE6hbRA
mumWxUHVT1bszVBraKHL6PEqpYBZxQn8ryVIwGfUGslcr6FBCXAHWVQw86I9yvMqYRJUKpyfpIiV
+NJVlCXGKjsiYzY5s0KlINwTpBFsizO6zp4yj5k11HdKsUgUKfQ3fQp3/q8geR9KUSf1mPTaezTc
meRJz6lHLBYscMomCdkkZpjaSWCwXcracGYzzIykk6XPVJFgyMYLwdA6iEZc+HISFZUnCw25X80e
PUSPVLD5m/EsGm2U7Rctu8o0KwP58pYhMinVwNgE0EAGFUUM9qS0EU9eWLLWoT77AAUBS3MeEygW
NivV4O3C7+3vO37/0hatdGWiiEQtXA/2NJWPWJGhRiP1EE1jG1dbN0BBapn5A719UGFB4TNnfVAd
JdVpY5rf6iPIlEjaXJPBkm8LWqdJrggncyB9kAecoLcjnomozmB6GOFw0Z8nnHGDa+CgqZQ9rZly
aMhVIgh9gM6kXqKvCQGyJtDSDXaRzC5kwLqmO6CE/Oo5oozKffUD/IeO4jA/zL9bS2NDODoaZ6WB
VgfvsPZfWxLke3lwLjvr/bDgPLH7LHMAbzPmzZ9vcLhQu3TvrPU0Sar0zwVeY3pDorKsWTjQ13uF
XxGuhAsIaGJQluAmeLLb6bWTbdvWfQiQ5AnS13QODfa7khgoXfxZ0xUa797tDao42M9p/fdMoHJW
XJWku1b9ZPnP9O2euUYvdgV4yFc4dVvNo8VoVLQSldY9fTkN7KegUoW11jY5xJdB3jkmeZJAGeeW
qJkeFm68W7wZOT8wCH7CzA3dlv3nNG0b04se81XtCP5HX4m9RI3KvgjXfJm2KngozTxyGNW6qnA1
vYE8hvRGSZluqDJ1oWUZ5HDLB5S3VoP082zlHVViwyHXpDK4v96it6CHohNSxX6O9o7+pUv+6QlJ
6Y+ZFzvm3fWbWCx0HE9tGZ1pYozhkMtal2EEDYzYYaTSasn4UzoZDhYjWhR8kDWzjoqDdrLq9Ire
zu3n7ag7ok2N1Jm/29i3n8vPzH+lQl1KCHcU4zIUAioW+ENbWTpFHyOc1v5hVIPWwYwS+mE63Tmb
YgpxQg4fvzWUoPeHWbXSR8LLmURZ8Y6ev3XtKclqtTSeSRp9HCJ4xJoLdY9RBPNcohYz4evNGww8
utDwP/Bc8D8v5zsu/VZ9NXY0t0Pu5lLVviFRifGqSgW9Z/qEiIe1zRuagQKoQBNFXZh7U9EfcfMh
Z5cYKoO2cAQJF2e09FkI02Hpc92h76S4G8K+l4dQlsMOIz6ROMOoGkRIYiSGf0LrEqjo/qBgqeFx
lvfK4/KYPItmPkUnBx1bNZAO4R1CI0+ISGWvzWbfYrmdKrEURCrhKD1OUkoCVUupqICEb5rjZG9g
LCjGu7ZDsAvu8Ik18eOKEL8GnVSb+inCoAR1S61DswWidwJ9iuValCKx2ks9zaCQzIhei4ACwQQQ
pVR0aBODXp+8SMJaBzPijC45NUiJeXuD49UEj62vlcPiHFVQxXonM0btBi86cezbuDTdNazDWJ0E
cbhFOVMaYt4UDQKznNJLo7NG70xrK79xc5FaFYD3kKFiH3pTOHHZa3UGTlbbDFHEA5ZymWh11JAf
SgqHBDkWGxr9Iovnqf3Y2rcRCCjd0w7zBeMH1Py1+4grWDduhwLjAYGCU6wDcY7KHhyLZzqjA7e8
49OyxJPzwqAwiPVA+Ut6zwN68R0EFUtUQZjEUAViiE611ZZ6HPjcyRH5S/FhhIExwPv9t9TFtfr2
R4wkT6fmWFSHj5aYlyB0vlywy5GMeulF894Wb/BKyeWY+wdMQnAP6qy5ucGrWQETZtlIGovGgP+v
rDJhmwx7cd1atZBhsrWwmGiO5HlIKO0xk3VYPFhl7H2RydSsTd5qnGXhcGykDTWusUM5zU8jugeb
r7O52aDMN6ILtfc3LixyIVl6A/j4Hd+9ozFMRce4Se+/BTwnxrBckIekNTzwvU1U9++43sHNpdN/
aX069TQ/fHYvve24Nt/2c9G9vWqVRkc0PBdmim/aV+xwtp58tL/YVC3P8T2oE2F620nDQ+TUAoZo
RJoEzJv/rYE17AennxOLb7nFS/cLv4/0yWSJmb+PK9T1pVCWsGe+K8XfQBN6dT70P6NjzALO6xx8
HEj21hisONQg+hONuAcuEbvepncZVlAJlcIH6tcVfhQzcngMUJH1HB20sLAZ8PAfFwgXRIojbnlZ
RGRmNwEQWBygSwpFCkatVpxUrPx4p8FZ6X6YMSBRFpxm54qTbp75caf2i9xo5VQCplCStrx+Vu0r
lyUqJGW+JefVmbUQRmLVfIX3VHb3C3wg6Q8e3PWijiGSbApfvprVd/hi4kXnfs8D5gTT3M4zLfbr
3MNLVPOUHzVI068MHHr4M5hUPLePzhoNUo4MuJQwTma6Cm8TyWzKwayJsiWsoHP5QtxRuLrRLXuN
r8yqa8AQwhYNfig0K8kh8ZWZQ6BVq1RkUmyQCCW/4hfdCR6j3xNmZInqIgmjNCMHujAUBfJ6qjcU
xNRi50Br0Rw+7HyQ/P6K2sgXIj/4i5PJ8Kc1iUKYjD7PrY0J4t3uvOBM5yp01PWGugOTVV12Ub8E
0IseTuXCrrrxwvVUO7QSNujZC8W/EPuy8ogXFen6kqhCk/xT9p6ZAJSn692WUm/ylqdi/KnYaST6
ruIp+8RfrJxUbemN5WjMi2Z7JbxqLs6b39Dqpld5gwgg4i3XGSEP8RozLuZYf7QOHS4Fr+7Q4PN4
mNQarhhEX1q1UM88+sTs8hpPCS8sou9YidajF5aQG6s81szT+/TQxy3d+ZMRK0m95Mtk+s4f/7Fi
slwWQVSGLEk/PxJSClcBUYF8dHMKFImH5NzcPEdXBhzsbWaxvKzq5NmsEUFh/JBCzEvIXKz3nJ9X
zG3igM1N0TbgA1PzqasNKVdFnwvCjOaKPOtt+2oNi/BUtT6/KpfULka4I7VOHXZknQfCkoQFoZpW
xIgZ5C9t8n1eufv+vpuDubLzC4fOZ+cjNc+/3NozKlW7eXwqjxZy5r3jYUq8u3hMDeaLnyvtWt7Z
4m/Hylu2V6CZ2AgwJ2dt1WARh3ts4F/75r6+oWK/vZ09wxgMtiDrfRUNCG4MOCAVy8vdVPB5gIHa
S6subHgqM+VISqqkRSbNEX21jYQFL6y0LQwQQukH8qlmhUm8/HXQ0ZMd4XpILl5wupUw34F81pIq
ddvFoY9t11t7T4SNEgBisKwjzwALqVGrNrrBHZ3M5gywstdon75c2nWDZsq7ugrQUyCJRTlk6FXy
VNamomQ9qPfWgypz/DSLUlXmPlTf8sUo6OpUnXbp3cXY4jsdQZla1BzKI7eaZCA/BRKZxsYpjg5d
Zal4rJKBqLoTeKv8QyWLoPeKk08E6Z/I9CQhkCpbz6/sNNs+4J/a09rUY9QtY7GDpOBEKssHRszA
pyGicN2WINyrKZaZgOuk0Jbx6jZuZY4PANTb15C9h0D13TvAYYERtaHnhokjcbGclkIE5vV0h7Qp
JjFp5yjO3rT3PitghK/zmp5Y9oicCgyiFxgQQhf/l32OYUulyYAniHf3uZgdkB9D0XtEJxAjR7FC
knFZpebdQ1JF3wW0pPWaNeHvHJQ8LRQSP3GE1IB/pB8SQoiJKfaaco0BFys8/GspXMf8mP8rfPqV
WRePi1O++axRzrFmQwiG0haBpgNQobGCl3t3Zp1VxJjRn1Uki2IBy1LxCnyGerug0L8xMAH6Uwc8
zRwhUXxJt1VsUOUDYA8xS6WyyGoL/pKV5kyVhwCoPr+6KapJ6TwwOiddyDxXHVmVHOgVFEEJZMRQ
eBbEZNMZPrh0WcGf3gMi837CtYenRzuH543gKQb9GEzkklRY8zNKh2pTAjVra+5ufTiWIr9ou3Y/
nU8nm+Ktg6MzJUPcnqGuzAzOO3tiPa1ZJlHbcmBF4z24GHZwaHSIFJT/v3E+aRNkJg8JAYN6Yxw8
va8rrV6tTjwUjzTzf37GRklMq4wzknEo9S+WLh1/KjCglsXep6rXeEutYB38FrFNH4giBuJm4qTI
YUq1hfNpxcDDj+4PPxjwDzo5YXByJQfuZHmv3qZ2sOwwsnckkWWpLavBY19vXvihWtJllyMhwp+Z
5ma4nnrwDdqYditj0VjItkxM0r5QHS5DDcBN9Zan14Bv2g0FLj3tXs7/AQDWIBs9dO4eepTVHQKQ
KO669ljcWb5A7QndmmmXM6ihmE5CD1npFexlI72K0TOyCoBl/i6l/lyKVaPPL8wzu7BFnIPK0332
dRjLSFnq6XlynNB5upPAiDi6aqpfo5m+eaOOygYXv772GlC1ZL94MuvBSkYdqqD9XTvll7OlFcuH
TAsMKYQWcOfiUlwHPQFJUQmsixFAjk06K0Ul4cqYg0ELJ6IfGdr7SvF28hm5DTCnW9UvjM/UzNPx
WEXlwSoA1qEeCE9cDMLxKHpR1IlW3qkbu/und5bXIOPWVKLLpISck+x4Ol9zanJarKwE1BDlC4UM
h72Z6Ec/ptJCXZLAhNP+hRJYiVDWsgt9SQVH0OjQn8RnolH4RLP4bWkeHiirxmScgiNu3ge+a+nN
+HfUbZK5agIkD9QijAASRDb2R+YJLg5wptZpgRQcMmMkYXQx0Q9mUOQLP/Rh1gm/j7AFl3OTKlWK
wCrW9b8vGqONXnEbbhPZzSN+SV7l9Pm3C48jsofy1m0crAtynbWTXzlv4AVY6DG4MY6ZOhUudnBj
jcMqYsny/ZjOXlaeoNovcMmAwp+9wb1L7n7ocR72lcbNdYFizdYl4iRbjVtUNDZqGfYogkoklb8x
A1NtPuEEpSWKFX7FpyWPZJONhFgG2DANh+AL4AgI05PSiEMC5o8yqzsF7Re1hf+B0jG8A47aFO0b
wKpRraTTeQIvfimW25JGmB/yMtmWxFIk+ZI1JYnUqTj40g4tWT38ZMwTpWPMMBd/fz3iBecRMxvw
zu6kRFhBsOoVKXszSM8+/PfyaWoQYf6VpRxpG0ItShiTi6RjMNQeESgzozHLrLdJNcYFT5kfshD7
GH5aghKftE10umZ2FRr3oZvuh8UuDderoY2pIakLQ5fGWK1INDYQfXWOv1xOcuE77bSiLiXLDV0n
rhl2FcgsNrG8xwqfE+Can9iFOITq80COBjQWe0eCG0YQFmLRAMid9F8uJO0E5dYQcaVXst1OYQVi
QdoG+V5U3YWAZzSQKdktPW3u+4+qLDhV7wNsmieC5wRUDuVJgpQFd8lSshsvzlQ9dJ0MxCFJ06Cd
A2ok0b61rmU0pBLGyubdoY204V454J8ZcwHT70iiFDFpegulPxk1QfyRClZ0/YVSHL0NvYXFn1Ic
EH7gszpE66ezirQ3sf2hxhmD1t/+nl4G3AmJymPQr6CUTU6YMoRIp5r2IbuQBzxJSYXUKdTUfeIP
O8gFYXs7Mv7lPvyrZonarVilHIEuBiJrfpl1GIq8CUGA/22iCqo3TQetK8YV0gnTTVNWa/YkR0hE
a3UgOPE0SfrmVjFNkn3O3fkyBkb/f+EcrjNGJ4ao1E98wM9hFlC1N2Q4pZnUylD0RnjWMZg3n+gF
8K0Tq80ReoHE6YXXgYhvef/ijttXLy137hya3sxdtNOH3VNzv8fD87xdhWv1SSTmEjme8Qz2B9Fx
FoYFjUquLmKAzMl1VWjEDe8nVJoOa6yXa6JG4088SL3E869yVRZyzhnzpaQYt0t4jkAfTJmCqMh4
Ye0azii9L508ag3wcWbsPCgf/Q8yTb0vvbpgB9W1SkPkDwR7lIGo0EuXYFcNAMHfO7RqptS1swE4
suHJsZjmbMl/aGXxHYcNekPxpoNBJkWnxEjquuElMqcm7L+poFc9Kl/N2GHmKmY2eiH+RRXMGo00
gA4bPT5qdMPbI6m1GLBOrBSkRl4zV46RLOOqEy+TZKDmIAsSX1raK5hLi25NhHs2penFpkFmHBTm
quJ2mHeKTG4WF3gH2YKjv2Bwo9VItfvvzZHNTVUNQRA71gCeUoCibjE5ozaeWuio7B7VU9sFbzAG
+Ws8qE3Vr9gAWSqQzkI82O1SB8YuEKaWxoZbSWoR0hj43DIY22E41DDzZXMRVjTPuYrtA81V9s+/
NihZPx8dk9KWfJiUKRUsLJUxeIMW7fPHnUaKsl9M4qb76h4HGMQr8yv9SclX2SXBFS3whuO28CGx
9mBGDhJ6moNNiwVJXH+jAyJblNOQOVTopKEOysvbXLltOsoAQXLtRsvKrtdxwySG15jrSEE0ZGFj
HfGXYYjIfyCa+iCYkvNp6WMFRJCMB7DU2FmKqg+6cvWBSdICRkIfoyhU40HDASOOTIgwlFHKPKVg
XsYwJaLBNyLtJ/WDt11QEb/OWAkxq4GG9f2wlIQIbyLgFU4oM/GCEgzOCxnsbSgiNmmpZnOCwKxc
DKr13pmJ12IyXvMiVf6hhVsZI1XLVg6kvlsbVeanaW1eGx1ab5IWV/d4MC6v1Dy0jhgvi6HQefgU
86PPEjk/Lj/cmItMloPm79R6sH4wd7UGmYF0lSltqDSiR9LwtmMcY8dPZo3vfz/T6lIWsJ/hvc8o
3Xv8ioobisFKeKUfGL6MNec3PMZzkrP/0XReW4pqURT9Iscwh1cQUVBExPjiELOWOfv1d65D37aq
uspAOGHHtdeO3sGNNzwIvO0L1t8Et/FSqOM58r4HzO/BO8jO95P3p35a3oMbMIngEt7oJniNztFz
XlwX1+X1c56dl4fV4S9+xCrk2TRv+IG3VmZRXG+X2+V7XqKTz/LCo8IgLavr6rrADH7qmXFt/Jx/
h7w+W/9osTG8gQEdQr0IGK1ov4eVMYbvH+UFYQkeHugO4TmM/+LncE9DFPYUVKRKwZzCX30f/vGK
HofoL9TjQNDyOT9E9zkHyV7tU1xBt+yi2mL2rmcWJw51iHS4M9Cu4zw3Lvaw28AiDRURIUqXaO0r
zCVXhJ3R2bHMVpT4W+JSdNsjjCunHY5UDxECDqLuQxwrjXK3CEWQ8mEPsugPKkFE68Ei9ALkxMUJ
n42REwzaboQwoEJ74iAcyKm7ghoBNqIDtSl7Vkfrl3VpjkaBEi2B57CyJ5xutNi0d6LMgAIcUYOQ
UF/zxaJclwCLVAsFQY2EK/XhBJ+wjmkcTT/ztJt6mzeOFhJcXAgkQwQed1S0PLwXpvIM/hRtljQ9
gQBTWJJNNJlgqrfbbYJdM4SfE1IU/nIcqrA/NuKw7f56ISbyv2QgxuaXK557IFqFaiT7RwpQyZN5
TrgmIVuV10zzmzItBlBYDwK+cdLnGOU6lD55sfXqPCC3NB+AVyMNNtBnQXrxdiCznu14sOkqzSgb
Xvgr3ezk2yA3yUlJmBEKvNkD5Rqbc1qImitKj/2ANpVY4QB7fz4gJED634NnfWvBi9ImmaWUj5hx
5nNaqc65J57BgPbmjihRFiamyFvEm0QiVK6EOSkJ23mVUXo39HNybwebkBhh4EycgOVAcf7AsTmC
BuxZVzqH+vywzYw4cLIwxNIvDPJkEjhWO2R0cSyBl5QtOHImE2kTJVk5NAOtgSHKOSBXyNh5gR1A
CR6se6RsgzmNt+gYo5J/nuPi5QtwNrkFbQuuAkBuPDDobC6CQ2XrHrAJfz64MB82eduLNdjYXtDf
201G27YdhwGwGEvGnQOlUzjwCLA6VNVbEPDOHWaLYTKM9XxAKD0E8mTOuA1YD4MBAVrAqow7c8OZ
gdM5LKoJBATuAAZ0e7DusRBo+OYwrU7f5iphyMcVm+uc6UPcvRMQfPCQA/YQsBnWIc33nIY4ZqNJ
Kz/rk8lEdwZYWo3POOGAvWQHgxmAa326B9KP0eOFucJDkKbvm99WwYEMmC9O+7X6zXWfPkNch3gU
WHuaMLbUBhXDGqm5BhGYZ3ovlh3YW+7Imzi8lq2T2eUOAof1VbAn8zZzbpHqDcjWQ0XAJHycCacm
dL3uBxNNzYQcnKZVEeU7w9b2BDNsMzZycmV1sN9458R1Q8gj8PjMqtNLI2RRGBKcCiNwixTX8VuI
dwitFVEJNxGCBLEmqUYmAud7hP0D18QC8VWDO2KFyBB/FWLpXwiIIAvAJ2lXdSlEWQ6Mc3l0o1Ul
wJxJI9o1e1Wu01jeVlQsiqSIDwMOQnbAFP/xZGr54OLLV22T03BR/RAtWHpEMGEoVkJEHEssNgfA
kkNRd2X0yn4mZiMLguDNr04jqYSIEzchfFYcYz9gCXLNOhaX7yKoEJLPRjg6IcyQX6FEWximYq1m
Y/yFEdnfs61b1eW2ElGp6GtKiiWKJLFlOTDwTpuZ4pjIVXdBBpYSKz5E2F5xwNTVxpB5GYtLmkKR
IlkVrasrS4ZzyMrYN2IYM3lRnzCfUsIkKpMRCDPYIQxchlGO0sjir8nfK57F39bMzJohcRDpm14P
t7k3VMcK0faDiFURgIQua5NV4/BBBjTG2NW4Iv6JQukKeKRxrC2JZllYMs4+ULwwwV1sMAZD3zvv
Dy4qhmT6g8GGiltdcxqbU1wQ415kALIS9bS4VLhnrG0y1ljmsuKu1N/pJ/TD/KXo25HfFKtk/V0p
PtHj0OyG4WQCMTQIV9QConUSTNAtD+fQQiISuMBiG7lH4jeWwxzCGrJA46F/WPlClhAz+gE1aWPv
gXrBzkvJ3iToPPY6yAm2XIruEqgWkaB2COc6ABY4/hoCmYAiUGx44EmdzNnkNBqrNhAKSmLyZmQ+
xRnavsiULTCFgSd4IpKNM0zY1w/k86TmlrwSqR8FmhT3a4Vtt+2yhVk+fIUUa7qjewP1H7bDO9gY
rP0GvgIcb2JnOQ3ZDUwx0uIfBq0/bwdEaeaIUG1q6bK5tn+7DSHXxEbkEZQa9MEnM1BzTT16mB8f
VAcUXZyZmpLBnPbfik0iHSaMmcocKEYps0yQSkZJf4BiSMmOpOXQcAEyvS9lcoZSdQ92GLUocZhz
FDTiPeilqnVtBRNOzrsH3sRE4IKPg1lDgI7bDSYlmyZlwrJcWyq7YIDe9bbRjroRo/MZuUAGDeog
8LgXDg4YG1k8mIjQUaoYKY3kw7qao8om3CcDRlVvA6AofmRqnBzYdCn1qmx/rVEtQIXK8g7xXZbq
E9Rp2X5P1VrrS677AsHRqY43okjxiPPk6/MLdwz0qDbIdhE5EQKEiQnh51u1WUZe0A5f1IbC66L9
SnrThLSVEtExJEnlNqX7h32E44D35JPDoXtCQ26Cqdbs40k4ip+zL9lb+GEqcpa7o0elmR0A/iQU
/XSJ+lOFRYg7mSKNlOk60o8F+m8MVWVaBDci/kuoFk+cIIiCAYQ9/B5LHcVNJEY5uRT+1EmEBsYv
N0G9lFUg6w1VbEZMiTiEasvMA1YVRfIFgVIdhHx5Pqpr031Gq1LF2gh4J8GVofSXach3Q1rVQH50
xeOV7/vzypiTEpyLhbGRAarhQt+aEFe2pB8Wxlz1GE/AoxnYD2n4VkfIpQ+8OJdh7P/gCxWtAw9S
wVQF46pqXp+dmNSAyxh1lK1SylrShVIQJ7n3cIacL53VFNM3UX3zArkMVkNWq6GONa8cijJwN8JU
WQLol5Ye+1i5OXBfnniqgIkRKjwEB8JXJK8I4tQIEypkqMBKFnhB1ksDWAp7KIWvysE0t6egiLSV
0kWKkqfhKc2F/4brnKiVur8IAqlQkgljDf2rU1NMk4ZQhBSfxGeyhM+JQBEwUlBSc0s4VolLYkJq
Li/xb0KLynz5RRCU0AMs70C7FFhi6js+J+FE+DF7UlmKOY5J2XBwfwhAFkoDBS/1OjEsO4FKPi41
cnh24DpCBe2F7c4zPuJH1EpTfk+AhVf70tLoKHSne4e4gPISq/O/jhZyLgM2ftYT9bU5g9YVN6YL
+toAy29gVDviHTgZtiKe1PJlZAibkowmzPeoQ4/AnRO85UqJCd8ajIDCf5yJg/WW12YvPaRie+YE
Yy1nXiPJwbAKJJgVsQKfo7mRuomlw8G8eYQBGU5/WKsTE6VlsBpPKsTpL7kIDgEtExFNxknI3+Xa
xFMFfNuvKDqur6V8sdXYZj0qvsgbkmIUi5ASj1T84kMgwL6UjimNOHN8YnkCJGydPjbqWuhi0Y3w
fkztpgJvQy0jrrLWhPGuzan54mlVExLb5YrgoyC+2qNZq28CvPTm6fRYHloVis1hEPTY9ooCk3lR
nJd1wnBx9awm0xpZoXKOAfjUXdOfmcnnY/uOiFj5o0dNMzFCRejV9gP6dFg+CD9SlcOwqt+O6V9F
ctwmYboG+9zTfBDlZi64srUoXTVaah+nR9XeJYIEVR1/OVw2GS7Aj3VO07s3xa6nSOMQT5uBVrGk
TkblDwwbgiYS75QcujuatTP3pw3VGdNDzUg8WnRJoJFD8HtjYTbppdQD5M2FrN/Ndc9DT6/xX2gY
0Ov3QDRT5MZg7x31ke5fqNlD6fMWmp2o2REMPTRF7D9ovsUUefjX9EvK1/FvUAoBXTY9j7/Qi3MH
/adPSiv/cEfwwkzeSOoJNyQFCk5wRAM4NNuYGJNJW55xGS0WOCg3NBrTRN5j6y5n9nIIGRhcgz2G
jmlTIlX3Uqkz9kNirdoGUHSQAJBIgRKRv9ntfMbvIPPTqPZ4rMZisIYwG3fD7a+j6DX91HfWG4th
5fcP9ZqDpYnCMHcXfdgntGsheS9rTLW04uGCv530YCoG08N0eB9GMWY3JneD7C96CR4/6kz4u4ha
JRJYtLsJPNNI3CShsap5RinXrQ3SY2fVULqS1KTJM2BwMd7JmhAEVOBYgXs2LnfGUCylvXomWw+Q
TBCM9a5h2lXh/zORlMozoReXeVuLaIVotO76JdGeWql4BJwdYBZtNmkPZnRDgjlgQOO8KyG7zk3o
ymE0xHuIExokJiiWbk2pHUSQ6d6Z8KG7UmPyKRwZzrAqCPCkKmlS3caS1bhosTI48FN7aJcpTb4+
bTH6K3NbsxgrhCTtk7j1FNHJBWLX40FUSJKSYEuHn2aGHd5ZIFeq+mZRntGBTtfS4YrG9G3kHRJh
05k7TQrQC2UwoPNOojEn707xNSXRHa4LqsaYAUi6OnEXpJhmVyptzCUk3CSzppCt/sDod7u8QcyO
hoKG89CqmhvnoG5CJj+n+yRtnnQFFOET+ihDoow47Zl0x6Q0kE2g2vFHlkifTKNE0eIfAialDC2w
uRlXvpRJQWh9EXZTboZ0jcg1qXTSfk7XsxII6bLjZf1Cm297PGSBIMS5UkKGctGQAP6YTYIhwzYa
UjCAkoSsTaIhmSYdKj7JLPZYSf0+O2s4rvu8gQ8OJSbr9JnU1kCX+GuWEmtOol+aREnBqTLZ+5Zy
Mmq//YQnlB0pQcsJZStJyZe4K92Z1OsaErqhNqtym0JMq3QlJfZgaMywkM2hQABxrhqLi52HbFnG
tV5G6hrQSbDv6OJMLo/zkapD1qj/uET0mL5V0mU+z5dk9aUZesaS20iYzAoXN75iCXIVZwfFIK3I
MAMXPMUPUKIqp58WvU2kLKiycuq/rI9LlHDhSOVaqzeDT6oH0xCtyE2ZJFBiBCVS83/WoT67j46K
fe6Yd0F0R6c45TlpFKehfNA1Scgq7hQ1KrFVYiQ+oQZMVwTPQdpfQ0ArGtim+tDoDOmNNKnJ2KJT
iMQxTyxO7m5Pn9J/20zAEFHcyeaGBIwVYRqBkqCV6SfoiFZqyjykVSpPXL74FfdAEBLBMcUnqP+3
toquqHiLWy7FZzhk4gkVcgRPuLHtC1UpJ0IjyTZgu0RAYLT5ER34ea7SF68mPJAmdruKkI1sPLK3
KjnCPqg6Q/hnJU+xpBM54ARdECo7jy7FyurS6lRTzhrxSxo0DDSt+xTeyZ6T2com06aQRhxClJqw
BZWWiWMrvLsoUUwHMtNLP83gd5U8iSLWerqrskyvxK4Bmebh2OdwfMlc/fKSDDFWPstgTnMb5OiF
4QZ/EsHg4EptiIL409DsaQ4PpGfVdVeSlx2lcokD2kT9FpRUlAWk+qoK8kYm45fnZegKbKIMr/QK
dwcrjCndYq32+6hrYoFNdCDiDSuRLPlQIsWoxTdda0os7S8o8HQHT41BNAU1zdSk5rwun/FWwb5s
G2wnrSOlOmX+sJBkdLE9lS3FgGaD6mAaFIS8NoJMa7YPMY2Ng/BU3SIC8W5FO5uAGGlMIiRyUUJw
uASBiNEQ0lkR7R+tcBjhgMc3VPBfIbYoJrr1xzwTgXIh+Z3GK2AnVoQScBerKJ6Se7w1CZ6NlBrA
b4o+FHJqzgDAKNyjE7FOmBSW3IY/FAFyQ0V1YkJJcYTkjYmLHeFipZ5QBPF6CW2Wxpa6JJkxvRlm
qK67eUdpMyA2I+IYRAbJeS4UtgFnyXpKJcGYd2hFJbLRiZ0RLSMZAfA5ytBU5LAqEc/a6+vZKzUv
D+s8mA1rD4uMbPBKypN3pzqh5QVpv3Glp4xmFIoFVHdhsmmkyYR2O9E9qzosAlCWCgXsaDHUgp5B
+FR/RoU6eFU/b2CJWppiQQJTtwMeB8+lNiEsk3mYP0pwV6r7VQkuFjYmRGtogI5QK6ZNpySCGgrG
ArOkW+DNOqfzbkLsCvcbeWIIwbVqxshHsbjX2AdmvD9EEc3f4GH0YW32LgOZ46dREakYeLRS0qlP
q0IC7tOagUDPNQpjVZ6pGPUM5v4U3gPl2B6U1dqP+EJ+DXA96dMqONZXG3JMLo/tZ+AoP1BflcZl
UuH2Cjwy4yMZLOH5TzG94EC2nloqbb61yJPdWml6S+ku0O4UonjC1kumGRloTn4i91UibPCyiuA2
QOUTvAiOwT5Uu75NtI8zXUFly27RaDtVVV7q6jOOGzmGBVU1+CrCorJngDEcBPJTxmBlxgiAJW6Z
QgwVBAIqH9dE/H80twUHOEXzD2UeAttwxndWmpjzJEDQXuxNo2vF8v3Gx+MYb1vaPdX2TEeMQZZI
rgC6OWM/aT7ZHESMgYexudhWhNEI4JZNm0RyT+FIpbW8ECorBsqA6BuJNsWGMqauBmpNgLV3t5Io
eEAgkpyqAJSCxBedD9yqh+av/WpVqWoU08MnT4ZwxyDVGKIPKUFp01cDQJG9Bl3OHRiqR5QUyq+f
Ku0lukroIFmyQxCrQ3+pCk4wqZj6ODwui1QKUC6Mj9+Jf29cN25cVr+P+p1h6tflBOEJ48JL3EqF
6vHvw6+GObyRoLINGVo0PNYegpW1RNGG/KGnQ832WMcxjlIiADb2IAUG2J77/m6qkK0CUJIXR4JO
NGYg+EvkRQIQJankv37qLwWGFTRG6SSJzgh7JeenBsG8vFoRJQPRrgj3mRi2PpTGgOmG4omYUTqU
SBenOHMiHghukJpMA0IrVj027W6ETOBv2kbHXCnRBIy9bmIIodGVMRaZrGip+Cmrgy5jzOM9OMW0
4Onuaepxtd87GyBydphDY5WXtWx4KkfbTPd06Za28+vJLUf4uTScX2KkUCfIDPryX+jYjgchtg2C
EN6pLfLfrJvWEavHiNSFWDXQEP209Fj+hnTiDxBZiQ3/ARcjU1fWIZwiwDHJRjdkUGGzMy98pdgc
yRh1tBQo/cXdRqmHRrkuuWb9rqWhJS+lpvCl1L7cgEcb+UN2HObePFzMBYaQRthq1Sf+QyRyAyxA
8we166e1o+emmhXCQmDYG0u+2sKSh9Bsq/sTO2GL3QSZpi8+Pm2Sxb0BzEW/7dwy3OlQ6YKpOThf
omyaTfkDWl+sKe4Kl14rUgGws1yZK1AJGTYULkAY97FGSlGRF267LV5lLThnKPGi44Bap35h9B1c
e6/+o58Z6VEc5AfgH29E1Kn5J02AlfGyzxf7SSova1929fPdKuStnPm6l608Ucc/C7lWIXAFz+3M
ehJyNF9vsqHrQwTRAaXnhUZa+kg5UYpEh8OZ7VQgmLF3sUzTsRc1pnYfYmkItOmi3gxP2nKrW5ri
d3qtAzkJkDlMG4V56L+MAy7SaRKkyy+WpGheX4K8yoEnPGi2JZtG954y5mNmyM+MT4ibXVOE2vBY
SykSGJam0q6RWcnWTZ0GSQkZm4ptP/g+MqzaXj+r3PvayAY5O/J0FE1WkbP2mdBPskWiqG2F2rmC
QAufo9YK4tQuEkh+cEA0j8i0PobU5hxI0u0iKlufQyDFlTGF5Ovz/AK9C1B+lh3soIxRHmeIjgp8
a53vbbaSiE+J1jB6uO1oA3lYBJ3oRjz88Kzg+riCUIh+2l+ee8D62umdkKFYvDNKJnAY1/IrvPYE
8hbP6/e1roRzQ5Xj7Po9mjsLPErox7jku2a3M9W26CYgJDUr+oDEKh5QF3kpCTyVjYSwUgwYHWT2
H3Y0aoWx0qoWmCetgaKsiQyWEPV67BjoMtAr6OMTs2cT8luG7hyeTnXp2XSErjXGluLyXACxLSFA
O/iy2xZ2/j8dZkx0EFLaLlwbBoTxzypcuUwTMj0cTY6GZlSWTVp/pQs7d2hBwhDjnioko6tiQkFA
KXGQs2jSxtsrNI6W90NAAnC6XWLbf9j8BaBxEsFaKTtjZYl8FbE7oNkByw1FSm1RevtqJ3lVGoIa
LQ0XApZYgbm8n1l23GakCIL8coaxO0VTmNSHPqNCM2yo8VBEBmh0aUDGVgncmV5I+MQBz5lqCnuo
OUgwTZU3MQ+HLKruPyI/KlWR0OCZ6Asz9aAfO60rJAcJ+wXb+AYNvKLoijZfWhAftLkkwYtmMN5J
rmo1pIKSIqYX0lIxaQFQFaHOezIBhWj+2nQdwe0l4t+jPQj1QwRVblRzpt6vMKWnlhjSZXXI0yLy
wprTKlOIquxK8AHL9LNyyIlLcdfaqoIjB3I5WAdEldH8ZXYIIEvhee+YOAQp2R3yZfFu2RkyJIbY
BDiHPoFOXlOsWZo+da7Sw2qTQU1YL2EsyYMBQ4174/e4AkkhuVgCDuuBksfg0oH1IZlXODxQ0XOr
El6+DxCCdJx3svGvVEZvTK1pgiUQn12+eWLWkS8ngY53vhaKAq6hZQnDTM+ki1rGskFE4SpIuCgO
Q8BxE3A/xF98n9Uj77rL+XV1Q1xDVJbphhjpJKKuUTmC7OMKd98TEFyNpFOlRlNJ6RkQn4KBisv7
jm4r4APoNrguzoO9hcxD+8fYtHTJBnJlgQLEgVc2iGoPzk91k3MMuuTq2dxaU1SmMDxjk8hCH3Hf
XLicP0lLemmNyFiSdAIZxsr94caP2nLBdI/a5GguXAlpQe2ORGpQ3yYCVK9iNpAb4dlc6txvcXq0
zfRp7NQoEp78g1O9Y0+q5JxDaIXCYqBSItljugw5eZFKhrB4CEZo8pRpEpTXH1NvyU1KrbAT9d5E
FR3YHWqRnshq4uNsfV2jsom4KYqv7zkA0TwyUKwYovxEV6W0pVjiGKc1xPVsJzkoILuY1i66x5wA
o6sV407Ko0SKykCasqLWzTScow4t2kZcCH7pIqIgFUdJS0fLRYfX/kRCi1FYFsUKtluRcFA5g6zV
ztYBYvmGDJvSclOkc8JQixRcK45fzdajhFzLyJ9uG6wXNph2GMKRZYyorXEcs3OYW8Geh+DUbS6a
KVPw4I3Lv2kY01wRE0Z1uEwXMkfSrTJwNTaP5pFIF8sdOYVhji+Zdg2eXt1OmfYTGXkmR0VvEOdU
DhHg4Z6l/DixmT7IkeIIg1WTrExwrPAQ0RiGG7VEgJWMuKmTSFefsrESqUwDY6udMe2GcOWn6wA5
DyjWxBTCo0sLxGY13A3Oi4/Pwjq4Z7iomtcPdbG73uNu314N+gpWrBylrX01XMW8Ll9BLoMMJlCg
1Y61fCffrXA3kUAuOCYVzKUzaLzAKtVCDSPeyHVh8jA5XdYmjjcBDKbPtJ+hSw2TF7GytDS1vppL
3YXpckZ9n+a/pngJa8csaO4GxLeU5dFAu1kNoLVl6/xIiUvoy6IkfeT3WZyaU9JwfJmxTmUyx1Oc
Wl6GOaTQRywpl70piJC5t0Jd16phP6OblF/GD9EdaWgJmJJsRBMlklgCFEk1knQOa86qFZPuZksQ
UkXdJPJEtKIlEVYbOTRmZGLgLjTvYRyE4AATAPxkcXEI54DQBvckbOYRE/poL9TYT13XZssDTyjp
bTAKvBtMJl9wGVNKub9ZmeG9UaHg+af65kuzlrU3blVc01BxRsX67yQtjkCSSPqrFwQjAGpM5wzE
E79pv8n6qGGdmtouJCQJXOZSo6pYEVh7uMr4vESCCeTz80LK40KCIEeQIEeeRyvvV09SiAQ4cDi2
7+CYZRKApu/LV0t3sMxPeihx5JQ2HHdPkyoIhCwYBVflwu3rz0END7uIf/KkyA7LZIv0LuBSEJgm
JrSzZz9nC69BrUF6hkgP5K3iS1MTcxX54+dQ74aZr5jhByGu1cg6ZYkM/2xUoNabiFpKhOoyRCfS
cLIUvFaltiO6VmHUNIysAheVbWYoE6vv2zQCo/ZE5IkvXDfJZGn7POISpYOYm7LRJb1K2AWqWZGQ
SusadB1F+tTgsenJ9EQSgZoDKYMaV+bVGuXVFJUn2ZdgbSZxEueaEtBJV/aNkRStLU6AusxK7mu6
NKypA7BhoWMJmp9m8NkuO+9KqyzeKC8MfSvtxkPYOiEnypSPU0De0hJc8E/zxJzBGK9lqW9VXMza
J9rOFgLQaeB61a1EhYoqMshUqB62P6MS/08PA/M7AI/I+C0oSbazLpvzG1lfccJVNuQsCIUV1e8t
ue7a5XyxP0ICMrzCRurWGmzKl7+ZPg/ODEOIomMTrldYXY4nzUPUMYTajQf269agY2RPpiOQesuS
KHnsJWqwVNavkLL8DoV0K5gRKqK9sx0ipMHiY5UiHFfIXaDgpz0ylX4Mk1A/CBkzDKqlUCL2Xd9G
Imc4DTfxlZInWjzDzNI+tK5gLGvgtcTcdoWPoMjBZg2N6KIGQVa18RltH34O/PK+cek+yPo+7FrW
ypXdWsbefVu0IX91i0WvBKn09AbG/RoUqK+n/RCO7XID7IbiWhojL490KD42aSO/8fPzK67tDMqQ
jf9pZ3edGvu3vfHvmzg/P9bsv5AgJ8Z4O5cLM+MdJcFs5ujWOkalOz9mP7s0LtT3L3cbzr7WX3ji
bV3A8bcOqPfg+HNKNDW+0813A78ilvi8EpNvydDKA+OTL5NTkyqspFl4KoImaXHYtn33trjXnavz
6VIr5mf8MsTgdEKGGJxqsZa2lpqPq0pMflwFyihZlyZXzf4U4OTaLDvkwpYACmQ6kJASql57NZEo
ipHc1PYgWRDVWtjyhlQn+7HKtEpTP1NAize/itEkZ4EVg7BREx1UEUU4I8mfTCDpg+3VRZZpb3AI
YRnxQra890gJO1LWyQAtFYQVbxtbZONRIQT7BBGQamNDtfDWqnHBHljHauv+mhTv9BiuRLl9J19w
Tje6l82g7ezM6BZBz5/w+2cX1XghC1NIiaai36fFF1Sx++aZvOGfBZXErrWd39sZAtbdkrtZXpcF
4lNV0Oo1r5hAI7b92Dsq4aB9E3WAAUAwmqb3vIiXAKiIOJVkI5RLZNkUWuUn8JLChLYs9INhR7h0
vW0qRS66+IuYd0bUKzsXGqHeu3nr5eatajPXedhHQddFKS3O5UdwXW79GVCqVs3LeDUPpp+a926L
Y/gvugSAjYNd+HxZ+xoEYhAATxzar8KtdOfnEe75klPGpIzyjcNST4tVo4jCvnW2d+vZLhzr/HX6
OQ9wmdT75y24xl7EazyRXKtxa8U7Ufc0zDcATHr5M6/AJXs3/0HdlK9f5jkavhbHYojKwllfxWR0
jxA6cRQhGFUTkCKgax1wFWojBLwQvCOYDDCD6gR/nADrPAHnABLfPzQoxoWJ7wKEGwqA6dc/dbbT
FLYjP0reyvvi4VtQVZDxHsEJ4tutf4XV6Q9eZMB/gDa8ft76DGfwR99btXWWsTpFGq9jWARMGFWB
dRfAvl9ECPsyTCNC2P8FR4rfI0qDqUzQE+/6BoGN2oH56jY8xNmGcKvbKIuZY38c3j0pL2DvprSZ
7ryt8ngbPRipbOMOKHYiqjVOCGMW9zkRXZooqETirfqJc/3X4TcItUXJugXrIqZbrQ5FXNa0YA7e
lN/qhtUAPacQTMp2Qd8AFAPPVaFDTN3LTV1N1PjLFeRJjQWERdrDCPK2anGZplCUU8BwSwQIM4Nt
uaxuyL5xkFUFy9sHDsTnMavJE4t3odnbwjV9sc21PKF3Xh8aiqD18Syw/ggECYtDjwMIvm7gc876
mEx4udq7LpAjbkE0udwPz+o14xev0feKMjyJ5xrKRA4l/JJhbfzjvSD2uYo+UJ6MB19ZntoPw/2w
tx6c8Ga/4Bf7c/jp/vN6SbZ34e+G+1v3C0MjpFMzh8MTCbYKLaWuj34pLnY2Q4gDJ349t8j0d0Mo
EbnEqtoh51mfU/uqzP2xkeNW/pzKleWhdbOlLIXSE+e2OkLKW18zgKfOzd1zUjV+eDcvnVoo/qz9
9Agqqdg8N0p2me9c58+hkxO7HFbixg3iLg4B/fHiAtRicYOJz3259z40JRAHVhsPbkw8vSenCpEa
RTLqBfHszizoYpw8+KU/LuOvmfFewcx/BX/NrU/bb1P1QOtmaPHzjYwLEy+cz6qEuLeydQp5GFAC
4+R+BGTKcqy9I8avW+cMump7cJhM+mmBq2LgIfd1bi7F30wyXMK8XbU/+lYpjwbny7cG7cucsxq/
vd/TypesfYGmTbMDqKWcVD6BRqInlRaYNZpxjAS1U6m4QBQGmTVnaklSAaxjxzOCap/BLt/R+Lqz
7WWh8YHJRSdTgw3FNW58UjUpt46e53dfF5LWjuTNZZ6RGHtkht6nV1IyY2B+jV6lfuzmsK2zs+ix
txe/3o1QLm0QolszMyzGbyDUmPulfKvi/PHhh/X3apw75f1i13udm7uilTu2Ls3sxKI/DrD/v5xd
oyfQ3t7taSs3a1zHzwaewQlnmr8LHbdNAejgRfU4znVYXMrSwxfJEKYg3Ns/ePv6CVPdhF0KdeKb
0qMCHx/OdomQkH96WDeKoijLwE4i/NCALDa1OfUukWXkyIUdnJL/7qjYUx6HKneP3qWLQ4lNpm+C
Cs6R+lBeG+g9OwOzSBIsXZRuDqWr8xoPU/5vorChrHWMYOnkGP+L9xr3Uvl90ElEhZQY5rUjUUkS
FPwKz8eD21IkO+f/dbEO+UtJqgz2Ll4JEYWNdVjNiO4qamseJqSZ2qdyAB+jWyLHJBPJYkh5/uR/
ypOJaN5EBhHwPFVgFG+JVxOpSTXQHe0NEyjU9GgKLDvWlXbOyckhUH/TarPanPlqpVJsP1n6WLNN
yPp5XMxh9s6rc4LAOl3hHJN9wdHSlx921ec8bHkpDTQDWupD43MRUV1baAxkuoqy0gIq7atzQ20F
xP6p/2kI2D+pkEFLUcsTGCLbGUpQHg825zw9hhDsxcY9lo7QQ8fjUxfKr9JFLTWYVjoYEdoUVIK+
blDkVKPnqEbHgmdSflg0e1jBxo81R6dFIPpU6aXdJFLtasDlCPZ5lZoqkVaqfqraRLDWwUCaa9H9
pXUG+qma52o/u6AEgXoHta26WBOqndBgfA0E8YeSp9pUQ4g9IyV5845Lhgcy13n1SvarZwYbosU8
DKW36BaVkarb5rO1berncblt/ubP1oZPFjBwNhf4Q7Ptt3mCKoY8U3mu731N6g05gJSgPUIqAzTe
wDq5clUNqnhP16w7e6Kr1aa+5O1lm7yGNfdDk8ISXcT0+GKY1NxdyP517+2/YB9c21fciN2OYr9v
Q6Mvzay5YhHVuaB6vqFSC7W7V7fKnHelVOMYfyAO+fKJv2HJ/Tb284pL90oISygxUp0IxWtDUVjW
Og94T+5YnVCX0HbK3bR+NC2bYYSemvlWlkXgP0tEE2btmn3yVRpBwAFx4x5at/WhpZZoBfdCJ8Yc
H1O/LhV7HscKSVya6hG2T2r2BUdRnJ3Kq7/4P41syAmiwfxiNEmNjTw3tvW/Le2Iykr9P6DsbKCe
WLJbFjqqyb1W4d0/TY06glL/1pP2SttW7JDeIr5/Ns9JqXX36evAf81jcocmtVIHNYxFLMNEvoX6
ZfxB9QsFhQgMSlauq56Fcj6Um8WSrsWZGEJIOjSpEZK+qV1RgU5aHTmZo+4pKplQATNqP+t0Ff0w
uU98QRWL1giOUxDDm8kkEg9dVIjtFAJGT65yWrB/wEFU++dnvdr92V9oXyruLlYDUX1DEc/kFli4
BXuHUXYztraW7I08QapCstaR3UeBE4W76tCio6h66Y3tnLOfPCfLkm+278WqeBcWD7vVkEYjSrjC
NxVD6uwyM3bhFUwrZDclt8LjxwQcG+LSx27w/zpPf893baKHWl1hk7lPv4DV14G2jBFCfQLamwWb
LjcoS3pAKL4/8LhpIEyMHPaScnKqvuLSWItAL4hhquZKFYeszx8W+g97F5pa0FvzAlYyEF2ZlsbG
1sVj1wkWguv+xFjrU2hZ5erna0J9gMe1BbEV1uvTAJMMUh3YF/OmIajGXMlLpLX6f2pBXiCLYEFS
c90ov90a7Ahg0LKOa0IRt+ZCr6pe+eEVrXzfpXh68emJXVWzls7cw9nO2ZbrTOdFAS7kedEzzDmH
iUSKuqoUnBFUO9jNarMFqzMPWVyS4rPRvX/U8sYeowVO/d34fEjY/LU25/GuOwNfQ6Dm2spfCAn9
2HKXZ/O3vPxAkWo5zxy+NA09cOl9rw9bbVo4plJm7BaKmCm6Gvw1YfBriJSHgi7VqVKLCiOyE+CK
WEh7RonlQyvaBh4N8yNQKP/1CFZ9lZXGZdGCk32TGlYGUIj1JdQ7thkIUnUK29QfICkLjffDfb6t
wsUuFvfW71B/ZiqaEiB/ReDgoEhqkGJUnRwUiyU3NxNoFx5BYsZo/IxVxnPtztxKQt6egJgyrMn0
B+SZgpWnR7gOMJBKTJbrJeBQ+qwCmOEaqRhYkrHFfLz6wPOGNeIDipET1ScgT3NMzMe+bDpJ6r5M
fxlfUoP9/rrfb5IdrvcZITOQg0l/2aOYAvwNq4sdM3GLllulWPDPcn8UxVNyx5JVlTxxW3BBVCeh
C0nIYAYd6AV4bL9peUpetP7a2sd8/YCwoyulXXi7bAHqCQ9x++egqmCQYtVTGjz35HIZd4th7uO6
ALB5Crm4JrtHZ5E33IDLWYRjxUao1MUcN2QKmCx5Lr1N/0kfVQo4rA6ZajJ/PSlDNtHcG9CHhB3D
17qX0tF5DrWOO1v8HyhlHjIUJDtY/c4CXritVdwPofY/vldV++NdIQu8cZY95Q55X5btDimbektK
WGpf4gJCbkcTu8k5UdMRTsn2JU0Cglfpos8cYdJyVtmXlYNUF9YT6/vqZGlI817mQuT09HjBvX0Q
O15miP1PvnuLnPiWtnWd6BVnGsutKy5E03fNX5MgYGXIEhRTJIKAuWK+JBAAiyvoT3Z/01gzbpQj
sQAEfuBZ/hYFfKa16VInT5sTHvJFfcpL8u5wOQRJ9YRCB6zokHoSKQo9xGczXPZVpkE5JKK+5Bbc
Uk+8X8h1UgMlJxcoMJ+PoW8lPHpBTf6PryATBs0nkdEDPTRT0X+vSy9/nJw9x5SikhIBpmkIPCa0
LzYBLQZRmWtfqexHZR+eLBoNd18RNm5GL6i6lA8aXaTtyQTZ3ro22Nmb9peYFPzL+EtyQc9d7Wvc
3T7lKAZbBnqdvdxkmvpm/AQTozUtR4belJNRVzRktIZytHpcGT+XAFkQ6bzCNtNOM7gIZoA0daU1
I3ogbI5LFTYFe5TphRknQviX6F4pShw8BXV4JpPAsysSES3CrMqc7AhrbZD9R6TYLPIuDA1mFraI
+24f7UJjxU7jw1EcKz9Bvi4BwbIioWlSKS2Ta5B7QuoxaCt2rFd4WaSBsvtJbKlYGjeGvOOBku6o
9S+NsaKiHeAs1ZMbr0V2FORDaxVQPU6fle6lC+oITwI/hSQGH/3VOS+Xj9ehJBPZYhPChhFQpaA6
+oYFgUewUl/o+0Ah6IhrJNathNPvXyQyxfgaD4bkBjUsOyd78K6D6gzeWvLaA0UUhXza69MEvkOU
pDyYDWg3IHMkq7AiVPH/RePIrDy0YGbtfLwDSoMKZxyw+rlNcKf1cu47uAN3DZHdrBhs0wdF0a6g
T3qQ5LqsZRAyIKXxe1V3jCeB1g4KzqC/lrkXts2ykzyk0lag/T7k6Kjlt3UhZoB/2T156rlVxbM3
ZriC3e1QTZPYLlKTN4cb+HkjGY6XJqXWDBEcAg5GUcVRKjfFIolIPYRnDpglZiGZshDcMva9yBVY
5qwtxafSlkUsyYBrll2wlpBmvdJbTSqpzxYyo8bYKQcCQJCfyoVgbFj4C2n7AO266ph+4cQWRd8L
lwhDccGEOs1F+ifyPyy78pO4fbELbJmmw01xhZZBpCN+SFQrwn2myOhqAVpp4IjeydvIedXiYKGK
9E7FcEA9OvzaAaWep7KRV8g3KVtd7VVoImD+ADdAgaJnSPEolzGMZXwGJfa24e9S8lSJVSP50Itd
UXSCzrw0TCKFJUKH+zT7qtIj+A+562TqA6Zlm3IU9fToUGxjinaokJl2OIjZImnCVFk7QYbRusDp
kcEOKVlOqKORrsmQPBNegr3XTVYhjMXy1HlaxUg5AHEVRC1++SpSYtB0Is/bnVyDDCiVX8MUS0P2
ioA6RQdT4D3jNJ/fFWUD5AScXLhNfQPBJDml4IPJjFOZ8KqrzEyQHHaxHnGi1CTp5qVCM3B9qBNr
jRyG8A9/MZVGrRUw+EjZzpUoM+HTKVqnZsnZtCG1GVFVzM8KFfIQ4TygP3FHX5xIPMmv6UvHH3yF
XNjIrBNWQoS7iQUd8NwKsxUJVq4XWw//0SSZsK3XwLG3PoQbSKsJceFEjAa/dDXxMYksJI0iHCr/
gNgBBrAcIMofGO+CmKyUu3Kq+EJmc6in5UKdHWFiSR8i4sHE4Ny6LWI1n/h1RN6cfv6BuB09663F
F/vbvby8E1Wazv0R/zrZ/vHRyKhEeeNuf1DDkSXJWI87WKKj/fsOokdQxA6osQfJCTPXoDVWq0Sp
2xbBEO0fgkKclSyIxbkJcoDyX0RxoZEkBGQovdsB1WCQKQZLEIegC9I1yuKSQFRAhWMw+CukDflQ
6B2EtlfuWJEd7c3u2OB7zna0aIOn4n0safE/tNy2MqgCqinFHinVBzQXw0of5KLAcjC6Y97rbbuH
IuJR1fBKz4SQIEUMMzMPcRYqWfnLjWwG7VlxtK1cB2oA6SrKF+BgCMMb6c2HCeggXvlXpc4g4xTJ
JYFmFaiC8NEGbOjklfz9iFlx01xANxJkgI2EygHR97Gs1qweA+gYJwzYf0SdWXOy3BaEfxFVioB4
K8rkPBtvqGgSxVmc/fXnaXi/OkVINCaIsPfaa+jupc7HvJcVMWMobdZZxAR41hJCrbvWNPuw/1kb
KfB7auVNBIQWAVazX+So6kN5coKc95FgyG0g4XU0m0l7BrkQQQrIR53B1epkDc+ES9HIlgYk2Ftv
a8A0ejrezUV6mbua+9gqJIsFkCCkqL22Eqr41XaODXOqGv6Ry7tu7mrdszM82qn3hlt4bVxNwo1T
1lk5PziOiOm5uaSeamIScRcASR9W1VvpFLyW3JNc6kw3RSlB0NnccLThkKjlBpe5r/SQrftSCC9j
VI+RIMzCOCec17spJoOBwCvtWFEsgMUBGhl4MirfOl4kYT6oVx1p7R86DxwuuCOddfxpQdyKhRZ4
IYAtRAzMNaG8eMAT2ebeWC7AeMhdYE1gtmqUbikQIElfxlOQMm8hrPBaaunXOgwYsjM+MYgYZgWE
Aug4p4GoivcJEXAMjc45uDVGdxxkxpyq4YQN4DoU/M4ULXzNLl7fHWUd1sVHAGIY1xB9g77dDGbw
dXZRJTApw+Fb6uG9sYEELMfR6tmDA/eAriNSlb3RFJ1jYn1Wq1uMm3X1lV+odpzRLRncUHrbkJKu
P9fUaabuMsmar9B6jZ6zO7CkJyWVUbnuvpoGGOxTPdj0erRqb75aOBFh3UBBdD0y52SVfGdu+miP
/J3oe5IXyf74TvGvac7NeTZ9crS8K8qVbNk9Ov1QS0BJSKocZ+jJ5/p2mNB39ENPRzVjzcNhsvmT
Z0SBhCSkNoJi8jp5D2qiMT1TIk2tuin4kPRvUYdsvVsHw6M62Eqod3Tey7T3M3WbQKkq4KsKyDBJ
G7L5iYc/gDv9rShLoQ/P5CEfenQaapLCIEEnEjcYWO6R4uEtc1LeomwbCC+VhpXdNYaPWf6zialF
hY3vmwZANuW5h8B0U0+krCErncBB2H0MDopFvDJkwoMCYp7jBDo5hqeApdLdvPFb6/KXzFEkkOq/
s69UqAbcT4hT/NzTnm52QYJnRj1OiSXF3WqCe2zGIxULJyhncf2Qn0FOROU5KoKkOcX0FLG8T8VS
TX4sXxm+7uRvOlBtCjEVrorKIxNI5G3iQRTNUFTBl+qKeVOhdeVgMGnDaKHzC7IpJG/Dn/gby4LI
UTse5bkaHKOZw0WdaDHifTBJrE2oyKAWJo2aNkHREfnfEELsACIpNbkRMQtn+NWc/QYr3o4zac9m
ZKcR0sFdw4+bEOf+oc2CThhvheP2E444UlfxueRgagFOKo2M+Oy8P2It8UipC5RrcMs+8R1dENZw
2iMQ/RDEMPjOiHOR0UBYBzqaFkvAN8N+zrMO8CSDQIJAXAZ8YIf+nufpBdU5ThPPj7OioW/8h/kk
GFbJOsG9VlrsCyrmL38lpZgK3XCSOuvfsD2JB/B717jM3W6/Hbd/h+3vyXa2BkVNQ4IepLol2EXX
A0/YWxwhKEK0XtC2VYubHMsAoI6cldyhk2XiS7AfmWceomndWSz9Ma6SuB7C/mDAtNrJ09EfLv/j
fugVYYwk3gJ+S6xvABAcZQG6Mhzwv5h+aS0rAMkLOgQxwwjzh6pzFWBjU1k4VAUYQbm2M3pUSJKS
DcDlqE6shtuWdCBqq81dh3FNCOAN16h/EVBo+WFp5sUqUS8OvY1Dv+qvPvxNFTklbnf3iwHO4Va2
HW4j9Ucz6RdKwI1/qemriaxinOs5dFG/tPLOCaRnq231PCiAIAIwMOPRGylI0Ux9+keJWXOBPYNI
f0992mnb5wvwrF3cAVxevsuH1qKvS/wGEwqAiCtCMDeWx17cAlgU8mZxWrhy965Ye72FlisRfkHY
g2/kenIfnpIdueHswkHLD0Teit5MiLRIh5y/OY9fQpyBtRFwniUIEtgB4NrRvwc7pDtRrYoFaVMx
TK0OtAjKlcV7Xb3gWOn2G7ytmE3arizHG/Zay24fAN5fBurBgmQoqNc1tuQxS2k1Y3TRqseO6w4L
jC8E/3j4C6FU6H6yckDPP7BUnjCOil0w8kLON++qO/34Iux9oD1KO+Uc2XMpvEsRSDrxardIb1/A
fZKEP+L+1ebyIKTFuYYsaftms+A8/+ehFaU9ubs5h0eOGb0sWbR7WEys7FC6/EL5Ef7TkRKBgvnU
8MWImgL1KYQpRBvUnRSf7+VLwkXJvOkm2kRC++gXc3Dim2gucgwYXp5Ir4gOQLwMwN5iQQaWhHpq
8AIwjnMhZH4RKqjlQQHbF+Cu5NFYvn76xsOjkZ8kZkpVgHofGi9JaFok4zfgPYYAMxAmiBRidFIE
ZRRDGzqzbWQNnnB8JN8sXpdGiTa9TotmxDYks8EAzVmNLQaOJq4Oo795eylvrFODaMr45KsmN4mB
Ch09b9+hGFauI+5VvBkBWaLi+qrfZkQfdM8B0wSAldJvn1Y3cHKRBmbaka1ckcVeKfUimOUBEJOO
8cKl0dFY0OgMQChjkJnJezFgGxLZBqPUB7H3KYlolTusK2w8UxnvFgxVfrjhC495yLNDAPwwwl9H
5BFZvE9IGDD2o6NfBr6IIgZRKjhFn+jT9tGS8Ht8/ZS66NZI+hBGSousk/J0pH+Zx2ZQUBaIiBG6
Fvi7oO4X0PO9Z0diPg4E2dMmmWlVGxNQAjdvVe6UFhXEAhr0CZlL84NM3g/GA8M5HwwE/AabO8Ap
xJ60FtSUhTFHHQRcyc+9Pn3wTyKi38GHUxjiRqqJ9zvI8junigOH5KBqqq3hhjnwlT8s2JmA55lW
IoVI3klKGxAH1ai2CFcVsuamebnEfJge/AT+RBxK7ZpBCqv/m0PqK8tMya+23Iiat+5I3FrhQoIP
GDy/qp4Z4UfMygFAYKuhIpzCCDmEFrKgjSJDucK5qATtp5/xe7oSoKSl7IYKRSBKWE4P1FxwOyjB
1ALFHkSaQ/2NClk0o86w4sg9ev0VR7+xonP7lU/5/WUFJuQRjA6fR2f2OwSVL0Xj04TfYabG8qTF
vHS8RQ5e1YDOc3LAzeU9Ia/IX2mQDQG04wkF55DUEGFuTg5VPIF6Mri7vtGldJOXZgqkaNo5UEik
hkRv7Db/QhVeQbISizhZHkswaxWR04ocVv/BdHjQ7MmJ1oGVT20hcY2eEguiTNDyhzBIfRfXYamp
RIWidYKWkIgCbiOURuQecrIBHajWv9ITV+8qxUpFiAPDSlA//osTxrIB0GoIhghMQO4d4nLCV6Cn
zekRNEoSXAVQvSwPUr+rMvmOHgrlAdmckJZgZ2iTdtfqu9AyZNgeoIylsa9NXbW1XcLDjH4y4ZsQ
nh/X0Kav6DUsAz9oXek1auftIg0/nakTHo2mwVpugg3dWd2uWtpqcdUyemm2NvQ4g1elxjb74Eht
6Ri8Z8Wu+ZVziwBjosFAVkkkJTLRTDFaemvTvMjtYl6BoEInLrLYRkyrSvSjx9KBcli2UYDnMf1i
2c1AOTJmKNlkjCikKicQAfZJrkpGUj0+NFlyNKnspSzmJ1/ZeTctaMX14LRoRduUx1DoW6lq+P8t
rxfKhFxjpykHhLfjI8+n0rzft1lAqJ/knFsxkwrRlyIDttB5uHtOAq8Bm4yJVN5D/BXRwVj1l8xn
PZGfkS8JMvdya3I0KyVlWSm9nayEMKz0TAjLQL62ntkpHCCbCgS1G+UzVVsRbwEOmAyhoOHFGiV6
DwtDj955uAjKpvyXdBbgReNVaWgWWQJvCYfjBuBAcJrXIQvKxluC8CaPorVZ/1jGGV3yeplPxevy
YOQ84TIxxuyCAqNOFEmnPEq+X/1a25mks+pPSdCy6+w0q5zrBwBNVt1B74VsMHX9W50CJeZx8Nf6
ye9454dCnOz32+scA+iWrca802HtVv6z5H1aItslsU86coFMglI6uLeNRQOynsjKAnzLR1Zn1c6c
lCukq0VHMnHYcyuwBmJCqoGT1lDqfTYjwoYfV5CrKaOBepV1lr3WK4VNpysCXBNu1a2xjWSuC8tc
gcbwaeg+y4RoBkoIv9rFMJkRmUICtd920CfsWM1WhOkvb4ZpvdIFVIKFKSmcGwEStQ0AWExuxAOE
ahduSMfDeICr53GzMI2yflQXYNPwpRRJ4aBfSH1qbRY4/9Ap+JWkIPg3rdmSkFFpgEPEwI4LSwO9
ApvD3yoJQ64xJ4RB7ireQYfrYawlv4u9/bVy+hVJxBPvhPaIkNI4BP+MlhBNDHAZMx0IKyxjj23u
1WeREtyy95Q5xBRQ6kTsS5DQOBakB1NwY/Qq1OKwIrQeyofm03FKr7qFId+JObRt/OYXCfAYkuKk
CoY4qvlSABmthyfeg42bC+IgKKLcmg9hhzgKCXvOtDo7Jv6u1n53UfKYisnpLNTKwvipPL31CJAo
je83HRrjgvqwI3Zahb4BRndsjKWMn9OsjMv0jyy2c+PVF/j8M8r8DBqHmPgmwhWPXD3jgSFaf6ff
++iVE+wdMmYu2anCLyZPP1Uu7T8v+TQ0m7cHBHtJjZg5UVycD+3H6N6srD6+mdUvU1jPqyOmTmNW
Uxzg+zjpmB0HF7tzbDrLZ+rv7IjEbs9a7uMtmEUyOjMgmnTw6fIh+065CVg7qsFsT7xS16WbCvjJ
GQVbtfzOq8QqflIodhCAlJsk78ruvebgSWlkUx3ZPWuwxZU+/Zk0Pi92M+9oJ4b6/V9bY02zgrry
hG5YtF2RQNS6W17JydGiJEcI/1xWSqvpE5aNwo2ig7r65dRG8tUktFO0/RX6ptxn5aFofA2rEQjf
qj7KlluEBXGJA412JTphpukkAv9ZMeNbs7o6Yr+MUeff/kAEqjRQNGkYsyM3sXUghVRqvEbrrH4b
1ZYGuOdzo+a/QIdEu4V1atNqsRi7cjZUdEvzxB6P4ycGBsdYdlFGVYZUjzW65aXsKYJsfCJ2YIIQ
7NF0o4qBdSIwkuhKrntE8E38yODFcceaFoElA3csN19+IlYTmnFR8JF6jOyPhoAcXNSDaCCogEyB
BNVxzGX6/cA4WYFBoU7FoSI/ACMDYVF1rVH9W7oVaib9IKrR63duEr8tcvCEu6wWOtGFYtclnpZM
AR8qJGboOa/gFuJuVElLYQx+x/jwSmPjEm9y7Rw+h5zVKyWtMdN4fA0iNUUZk/UXq4nDFu2uP+hV
fPxzO/2mAazOVJso1euhFUvq4M0QKsjTJsVcyKghAbdixmv91t8QOtN+tb68BqR3Ud9YlnmsL721
PiQ+c4/47dHYdc28Jw7Nfju6oiZH19zSanDoljwnFu+qGLIlDqnweqmWbhvvnhcftOaJiUbiGDOq
sErbKa5QWeAMJI8jku9+LMWddCi+WFa0mpivQ2lkVDhprb1KY+dp4kaeLm6cBgrKua7Rq6VuM7uO
S2ko7Yjt10naZpS0RfE/L+k2Si2mv2+lbRYMIAFp9IpfcRpZPYeeDvYAJFgO4Tu1N9N9Fjzv3oZc
SP04OZAU3sG1wEnNwgfI4nfdGdUmazBrAO+yd7P0KNdfRnPb5cUXtgwXBsj6JXyx9my9M5Qz+ips
m+/67MEiyWhkEyZKoQIusprnFMVYCSwpqITOzzQZkzB3+2XcAJ8PQBOZZprSHNCinTWMIXL0c2Xp
Ncg1kDWoq1gzo2f0Dt/i2Ou2nKMkuNPaHDVbhB+cuEps9l/+wCbDsA7zG36FZarBqhsmCp/YzYVL
hSN2EEtevp4siWqi6rL1mpcQVpFo7rkt0/zxE/4VOQp1VZfIRMY7yxzfB/p+i9KwZpLE0J1VE0n9
h9wGdVRS9yN9lwXbj2XutiREMISMATUkJjXCAfXoHN2pK/E59CkULsgMXLvCG+BsXerHsfJ4kgGm
kJH2yrXgsu2KerhzG7U5s0b6U6Z3i+TWvmgVog+qwYUVwpww6+hS3F7KiJy4yrvu+68gwpL9kMcr
z3KHYS/8eKtLWqxudvUMN/swcwlt7/mf6Kdae4kGhIPNv0v3VitBIdCFzRbTVjq9XHedOlHaM4Ci
qxtA+YS5WFRu+GiEp+DhBqd38JoZw+3INcIKgYst0RebsbNMYzuDXI8BQY7kjgqSsmf0UP4pt1+R
1kMliortFu1/bP9GfhV2Jg/GGgNFdklTj2aBrD9Kw6E+Kpt25+LJC/zwXTZpWWhuarrLtMjDlOsq
AAvoJ2J0YJGhMPhvUPpPqBt4/4WfLZqfrKtSLXL8QFrlI4tXiUloADyDhIGKm2IiIzRCtXfdI5Kj
t9FNmL9jadYZI/kFWglfDKAiXtDFlJ7JGYNXbGZgBm5H/oQMuQy7thq1dCke6IAaQxom+Tjgldxk
oVWD0SpDZSsj3k3qRGB5ViYurnq0yk0U1kTbUh1AFZPkSk35FcuTZAQ3mQ+YCULdSCRVNaK7Niu9
6ujS/NBirCCrSh8s/X75e6SDJFLxbK6RFUCbijPRtS3yk1cCA4INzu2FA6j8hDaQovFzIkC/BJM4
4YGUZy6smJeJfEmpMulMlYtU1lBgCMab7LbWOfHQJIiEJFJc7PtoH9EPsla/mQ0b5Cl5xdcPxOJm
bXmQEJU4l3p7rgC5gld4mMjB1VsUb4TTO1L0ffGkO6VToH114wO7+To5jtQ+QCfH2j8QLEePODHU
WVWtKfxMin/Up/XRriSu1A1UH1RH1NHQDV+wguIOKGv5mKlFg5znKounvHF976Obd/X7aVsF3ap3
XeXQaiC2Ra5FqNYYiI0ML8Ue6hjnrF4JrKMPTbA842OprAwYiaQpZ5GSMNZZo27UkGiFWpJWb13z
1jCxHCQYu9EuuNKDqUzOwKo2s5bWHJF3lS4SZTyl/JhyKmSAzk1qHg2BtbOmOTrDRbXAFOgPxChX
FsKNXP41icAzmF/KWxSZHf3ckeXRJrkl/VTGhxwhyShlWvReygLiROSsfMoHJDyEnoDPwQciauKF
nLa+4kwujQQ6IZegMtDqQ2mU1gZKRwmWdAaOI6Qy14jLI/H3PrUDmnICFwZQVu3eqDw7kcHpFRvV
Bzw3opRQqzrhyr934mQ4S/IvLGfkT6ghQjBrlqtkVJRPqYG2SAGYpcF2Vu46FDloYsUJ5wm1lAun
pksZ1d2UqqsQQwJjQLaz5slK0D2xEyueA7iqndXfDYEodfJuvSTaIHlX5apMmi4Vn1iJOH1koaE2
XYrEKhALfa8cHfdHgEFCRUGRyfwcvF3HJJvZIiG065yX3J3wMVN7NuX/irumSvDLgzJE1Kmj6ixz
5kQMTCXQs3YwowwDkoFcMED7fFgI5EDFIB8ggq0Ut1LDW8krBaF6pCm1VFuNsSBuxa3nenIT6Vgn
XFa/DYMD2LbKfm0CYDWoKM3P0wMXqxIfojvwszuvKsEohuGB0cWDIp+otk0CLQKBzQFXfBcCmU5C
ST2jhOlZB+9NUgwltMBMm6/FbXGC2tyrrqM9eYPp5ad2aNxBdw9Lm2bSO3ez6hyYRHfnhruDt7eh
O12PX9kb7YrAROO3d2hfkphH22PwNGLjXb/0LUSAknoVYwYEp3NwQIlnraS9L9Xdp7c9o1PwJA0A
vOnYr+GKV9ouPEwqPXE6L//uwzsg2R1KuzWiYLeZrmHfPqN7JM7lG9i+BgefhfGgD/YtrpxA1IIf
ixx0Hgg2t2vcOuyBGVqhmW+CWINM9q3ZLifi7Xw2uKOUP0VuO3aEvVXB/Ey/KPpq0DlG+YSkTzVI
uI8DHfug7+etDaEgsz1C3epCTWKH+2nRl9Uy6m5f+HeNck3gfyG+dAIKTS+BsHYxKAk1h1XPYzDb
eZKzEGRAiQkBkaJ/ohKhuLokVotJBZiITZNJG2M0Ps2BcwZ3cs8ZdBMBrG6QGwqKQwnKg7aSbww2
1/xJLSj/lfxDJIjsE/LK03dH4ql8vEfzjJLO9wNWi03uZRcZC+gT8Y790HZwn19gZ2Rpta/HIlCA
sI1vsBwpdFOp1rypcU7S99GMsQel1RNe3HZ6560A9eJ4V+Li2AJh3P1ycJlDwku5SLKpmkaCiyV+
zZMbv11WupWuMIzrwG5W0DwhSV5tOo0yDDzx/PVYMCJtNQ8+Hl2dccfN6NxSSGBFFqYMrHPWylob
AJ4d/cbGNSEq7FJPxeFolr70BlXvwxttZgkQL4wWmXbtOi0hb5TvUWpZN7uY0x/6VusVPddvTr+q
Ee5ItQmCgBkRKAqjwy7/X8ZpjelRJ0iy456kRXRRMhpS2vmmm/RqqhuxgOu6O4Iwa8DLFhKPA72Y
5FyMMkBe2CSM8z30KLFXtD3bpi9utljUBdLdbYkMIfqD+Jy3SXIFX15qma1N02EcNg8bgBomz83W
HaUN6KCaJfvmNqc/ZcCkRVg9Q1DXBhmZjLWwI0KP3Gf7idw+EdwTsg2fvj2Wv3zn4nfOjffw3Lj5
JzIXhf6iOTAH16a7UAr2SCqYcNxzkCiobeondE/DUmCQLSr2rOHgS7ne9AfOpjIZ50apy6E43Gd0
XOnA2pOJ/MfbulFFziG0Fsnk5rvqtyvXUkpeP9S8cqw1cFVZCkHwyf2SXSDz0Nx3r+Pb4OA/fz6T
UniEHAKM8grBvNp/tk5XmBkl1y9bjWdrazeM/vvUqBDJ03B4459hJRr1Y0xPQt+w/Pe1mVu8fdOe
Vsi7mQOnRs3i00Wko3yTRmd8oDKT0ixy26OHVF4MHG45ndCyveq56fapOJ7IhhrdrGUjrNV1WaSf
yCVYDRPdXnD02M611UjSpmN6O8qve/9h9LcQrO6T0sgkLEUUC4PLYL3Ws2Fy8J6wiq0wC0pufVdq
WGW0I9LeE5T6pl6eXCLXP3dvUBWhFMM8huS0G++N4bGTIFfwCxzIJUsSVH4+rOjP+mZg46h/5iXm
N1WD1uMZVoG4gZMjkPwYHgGLMQQmybLm+ti9y8joPmCY/9zuvvNzZ81bA0peQ3mzfjBjzMhzeGOq
3kKYbyRkmrdTw/o6z/AWJlZ/PakMK13ND5K/LzwEIWmArXwwKO27L0eljaMyHOISyoUjAUPGnvzR
xVMpdTg8IMnDfMcUn2elfqm3nT7n7/nm+9Q2bEpzVz/FXjORKfAfJpfJYfGcZKPLoNSxSXnabVpx
opC8mW/m2eg0OI/0fbvarrIv5zv72XwZ8+f3ne0wRL9y37/SjvMVCWZ6ic3JdVFbvn+fjKZJdBhU
ZrvFZ3n6Pfzufm/L23L9a30dl8dZbqPOYdbaCVlXqhtdlZqhsGDnrYb4wym20QYVdgAbVoPaYfkm
dKdTww1fnUuvYtUvvcvouaMfVq92b6yBUHeslvZHxwm1vQI3FHr9jf34z57IBGe4pVnzCk2yAsVR
vD8T4YkPrfUgBkAnv/SPw8s4WYE+u+3rVxJ4tAPDr6IhptnTuckUp0FGma+yrmeh3T22jpC9RO1N
c0+e4mNcbqF5BXBXui4WkixamErgfp15Dd2Jx7eBoISN7kn32b5H23ALm/0abbubLj4EuKF0nE1v
Uwko7Lv77r197KLC0Dx8Wf4TZ06rjBllDCiH78wabHLaeWEJh9Wh1ddSueMUZdIlB5NRtl1zwtqs
Rhp94k3O+DxPz1O90W68Gab9LXvSK8ef+JUxSJ7+7e/2JxqavHcyprLx4WdGY6O8QSxhA0VLpjKQ
RuVFP7Cerx2Yz6Sl+qW+luj90mGkS5I1Y5zfDvmipHqH2gCrsHkJlJAjvUX4JA9A8u5Iff45sbpG
6fsFLeh7N21d4nfn3LtP4DuMNr2k7/adfq3r4Ktb/fwGhA9WaZEdld5aj2uD2iDpbWlZuYXeumEz
OpvuoV0B+qj4RD6CNnkHW6e+xhM3g8zsVPf1rTuv/n3K4bvC8jI5NYBzwZ1Sv1B6E6I1pkmnygkX
YqZEH8tgZ+ung/LsOrkTBZ5H0oi1aRs1eq89zR+ddnn5mZ1+H7NafoesPpGCCsUq8JZDSYufkQUX
zF3lYYvklzCsF3jmB+4xzFiorkrjnSDq4kNk9ePFq5UDvJX3OsAOfXA9hrcAiRar/jQ8B72O1s53
yclRYcXTs0bJKRQFEPZCbIal1h1vnSRd47x4Uird9R+/rJK8apBpw97t6imw88az7GVu07q2sqeX
LpHOdz1nFxvleonYvxoalWZCEoFyiO0dUb4JM9O/wPS0Qitp8Gzq4jbcKfQmHsm98jG81Ron6n4L
5FTmpfklOoJCgtYX3HZ1TvxDATFeozMRP1CBCw6909YvX9C6gLkInrOXLJ1L8xjv42NsnzzTRDS5
Uf7OAEHg/UMQMcNjzDLu2sGRQH52nPD5rVvXphJ39T7P0GxZtzofMKGsMb63rHfjVKrfrWh0IwTy
SpV6Mt4S8Gy9j8nEL7fs7snqX2xPHnt/ffJr35VBZeNl1cYRlaia4R17l8CelcNsQydgGAWVVmVW
mb2yoHoFFS0kkiRsSbId+wIxKZEHHGNqTV/j6/A+PBzqGtk0dRsdR+VZuvjMLhOkmlhPJlu3TkjO
jKJ9mF+bkezS0WknliHXwpuU+VM1Fgcx8LXxBZFmrU0i8QMeLYfZYQ/tLhnhAJxGVq9OTvOrb3Tc
nqZC0jtFl9ysVoBp4NDi1lYHt9xNLnww2UuCzO9qUAKgW/JN7BYyLwamy9BwsxDZ2EB7F4saUqjo
81YKdf7DJt9LBLPC5cB1c1dFTKb4FgoR2FQGv9HMZtbX3WIZUkBKIqOGrdq3LgBPZKHXJF3iE4tb
P9k0SpZ3S06t+8kNn+SrNsw6AUHkS3KA6SPGJfayMPVKIC+2f8cQLLl/9S1M5Wy1qa9AMO/AbTzi
u4/2Elz0W9PtKfAWxJ2ovxac6YgE8jLWB6D2Q0OkBEqrPgz8YPixvq7XJVJ0vhkiK3QisYKH0rBj
q3cnGie9zbsA+qx5ffn+QQQntSU13nW0Zt7K6FaCMoEh7OnhDGkCRHLmLOflWCGFQhXlJp7/ZAm4
YPMtnkVz19fKtwmNwOH7rXsfMcAfv6yu/H/jMBarT4ht1iehPQjHVEs9UazFJDVPuRrpraVsBitF
K8vtiETG5HDL+plsryYYalA4Rf5IjYAVMuvI4kor40ANvr8JWUWfBDJ2YK5E3j5EEjji0n2XfMkE
IQ7AaluwyZ8JcLYaada6Bq0spLJGZ9ZJ6P5R2t6+62m71NNW6biw/hXDFJ9A5Y0XZ7yemF/u+DOs
dB7EXrc35EZVMcqIBxCMsXRPN9Pt9MNraXRqf4ipxCk/IPxQBlMkyYPyn5ZahQ7PdgWiOnXMPGYW
4lbKD9K4QJcbLRnLx7vwEz5vhczGvpt9Z9+6MsKWlxpldnjq/n9XRcqtF/bNVBHewzvQ5vMO37Lw
VDRMjGAT6q6JcvuM3hEaGi2pRFQmpfFjIImmT+dA2CLMOu/vdbllqJQIcqksHwmT3o7ZLbBc8oVB
gP7wmr3wyGEPaKssdwh8whdglw43KC6RUnLwUKGb5/w7R4W1CqWYzvNqfscrMWSLU6QMyiEqxwpy
lYbSRyoyeWbkjB9yVynG5NF1eXD1FacWq6ZWziebcnx3aAEIxuTuRa2JWh+zWZhRnVMGCRK7CByV
bogiN4hwKP4RIat3BZmuS4hpunLkIgws1uQi2MsDOgK3ZCa3TOoZ0sHI4qRVo4BgsLi44R4X7/nz
/DnTw5enTniOi/3eK3e0fTpZbJIHbTktnMXecXAc7Aca0UUEz3wM7itEJtqiNR7aRqeMroUi9GrQ
xlXuGB1yZ6izrnaMrHJ+wS7tUyTJjGv7SiZtuh0+pvvhfngd38cS93h0Xb9CJkZCRSf/80vmBdUk
5MMyUo7b4Wm8Hx6Hpz56Gtx9ebNItDUvaEycfK1rZivrlFrnTto7Inew7UhgzYaJnyARheQJ2x05
pyp84TJi/bYHFqtFDbtVRUtNVPMbm5I/GeRJkj/+O4SQbUTnoJQHvWKk7+MiVSCp64Pn4808GFca
ca+WVpID+Z0bqQKL/AFaP31n/Ok67Wc/CdEtSNu3+MVoKI3WTWdLeuaUp2gSPDzJHoNf671EkdmM
QJr1N6PNCA/vV6VgGXjlOh9UEjVPtx+PchXlFvwZZUTK8bWtxUbLjdSbNIM0M08ks/Dt16vPrxXu
Y29nevv40akwCFrHGFYoanFuK4vvZMbIj7WrMdcZj+/K93V/NybnM9xhu4zY9feh61vtj4bF4NI7
9VIMaK/U2sa65KXWJt4d4W1zqQgaCRLJBczwF1CI8ZnF46xrxFn33T5ysy/jz/QyZkE83Jr2X/ql
YztKsfG/UmgrWCVPCCWIcUmfrEpBWgoG3Ne0p6002y5KM3N2myAdBnGk0G2Q3kuZFUiRejFOd7iV
l8ln9polX4qgsuV5qcSyaF0mIfELWRV51OdZrYk3PKxsSdNnS3K66e95WRkKIl9M7iIjVeu8iQQv
NEj4vv1lf6VVafX423TlLF/bMpMallZbwjLKfhAtI85hhh8ytkdY3uRG4kfwWEgxheTktV9ikWEY
a7w/ghOqc5LyKIWbeBMzWFt39mpUAfDOyGU8d/AViy+XdmHVvtut9at9dq5Pz+inPYYqVz8LSNjU
sxj0ACN621pzWtWpjQSaZksxYw6NM6Nc7JU1siWkL7VQaTXXgvjCr1EKsNA50SrlrqqBMZB+xqN5
282ctG39nO6DtBbsP01CvTN6lHG5RElq+1Odn1hTK4PDPqyuyihv3L3q3rseA6rSKZaxXH+UGsen
/+EuIeO5jt0oBefgUinJwZh5IUM9KFQeIkwI3xAxL2tPxbXKTNX8SyBt+2MODqjQAOMenFGWPQDk
t5pmvj/GZv7ozG8F7ZfILSFXKMrbhpmrkE8JP/lNJSy49mf/3bN3FNqJbouliRIJlY3+A+8AaBk/
aLaUBhQBViLM47A4o4eHKA/FFPgVvwakC2IbKkSEN02wKHyldSx56xfuBau/mYUYxA8Z53e98vbK
aHsxiigJ/B02VPsp9UMutLANixo1T3ovjd0Rgw1g8BnhAHBdSW+ekmaFWGH7h2kyqI6Opy/33byC
aL02dp86sUWNy0018Qzq4ulZkDnKvVJgdSiHdnYgKZ2k+SDLdf8rb9vOQE1Y99T3gHGzPfONv16U
QFNr388zcmUuNX2hWgVSUrfWG3TAT+M2LiiK58gFNrAfqxZ/+b7afokw5zZ8bBr78Xq4H9NeYujG
Il0kdNgpqvqq65/bSUfavPs22rwABek69K/auOesCoBAEjixIAw2Vemab+MNHcmAKXhOwfsydPqG
Z8k1w+KqOqDNjMgosPyeVniycoqdtjXezO5fxa9ujXP72LYG5d4TROcAXGnP7SRsqnKeCGDBkT38
J0tr0wbLJKCVCBjCTQGneNSv0wPd0YQJtwlIyg2bdlS7f00YXvSyevSSqXo0UAa1/aWUmaV7oEIk
JAAsj1IapD2QejvMS3jjrJor9HCpE6DmDStZngi8Eb4rxUSOJO2UnuSf044+ZJGAFsz44atGvIky
/w1bBxwWt/vWAD/mP7iYO7pwVO85gPPtHdv3eJcB891TZU46x/a6q0Y0+lCqiKu7zB8zs5bWq4xX
yKoH7w7AiuYSRJvz07dYGbU6pG1gFALWQf3kjrsUpAUbqfhXgCNgnKaio6ggndNjVFbOSxJyrBCV
IG2h4piy2kdiDelfvIZykoqkP3lOytaEw1BYPoAthKNVifuYj4k39+byd/nTCDmmAHHNQCAT9cyt
UC9/AL0ubhMDkxu1HwuScBAWA1CFEsw16AfVhtHewldyARhbHZPZUxupoH2MrmRdyVdRKvwDxlRb
Pad0kZkeH96nfTiCGzmPtb2nx/4jqjIQq/4DnMqNxl9Z9ABBY9KnQpPoBe5AW9HqB9Foh1FugnzR
tqV6XlTTNdputJUWPA8MdU7TEUQx4wpTiIfhq1p6AfGQVLYISEksvE2lcYCsdMQ9FDlJ2xM88aP3
iSAmeEdq5sqhqUCojWyuBHAZRqqkKqMlZD3VkVB1hSp3QCEWSxtOpIo/s/uK5AJAjY62fetDzQQ+
PnlX/k9lESvi5qHIhOFsqqD8ImAjkJQpba4nzpf79VgmX4ff1/LDdvmViLUyXgLpK1eVg04AsJ/Q
tjnXrYO+qpEztPtOt8IudLwNXF5o0SJhn/niGhUb+gP5nX74R1oIAv58xxrMSee12lEeAdPx8GWc
dO91Yd+eLjihFKBiTJtXGjxhL92oKKgVKW8eFNhOmTVtBfZD6I8nYJY3iKF935DOgh7uwJpt+0KZ
5GDRWk/dngQ4AzeFkQAOP3AGwCh75kBctxuzE1zH3ivtG/al4SyyhhkkiwJmYmLrMk5DcmaqOtyw
tYj5TzWpKwCFePLf/BSS9STgj0BMAuSZsKZr/n5VDZ/kmovt3VGCj0QIQYNmXTHzhP+bL6TXn4Nu
1rPnuk51pRLxswZ4cxOsGyLjyl1CGxvZo3WfeNQrkd/KGb9Ubo4IiEn/9Yq8K4LDudgwrAMES+Vg
31vcuKHTFWtBZij9M0IbQeXwgF+NDGtQiBybw2q71P30Pr311F18Vul3Ze6wGKxb61YSY3ISiOSv
tjHf/Gx+jJX5d3z8a1n3ftf5qvVqdNjuuYPTtAL+ZlTtgWK83b0U0A03OFm4i2yezXXoz+pUbXxW
x/YB+Bczbw9kJmvTbxzo2QDhqo7LkmNT3TnMHGID5OVe/d3WKw3t8amlrRIJjSWeIwDljt1PurR4
6SQ8q44rY3dynjsLA2wEOses5EjRg2q36ydactt9bYfZ62uX75fwEvJGG1ZRWlvkGLhz+3TxHtg5
kPLr8DxeE/ORo03iByrg5ca7K+PnYpmFRFIHdUHcnk3sErCcfdtoXeM7/ZgAVwl4KfsouyyYvibG
mRF2aWrtzDBpZzSktZDJMGoVM0aFaarxU2AikwNZsayP0MCwoPJCssCWtAMAQ6p9jf0uliNxaVRI
hs9GmeEAi/+V+tnVS07+bfmgDLHLUxRao7QJUWlTeDX7aBKS8YctgznKkXeCIT6bZuAwF16rZLGN
UjcH15YZH69eicFk+EDCG4flbikSzDao4ftrFxVGooDCypWjbFsvbpgdlSBztA6z3aw6fvWfgxP2
4sRb3KB6qbuNKoUbrh5C5p3SwEaxN53umGz09uNau/mY0MrImp901t0jOEVdIaEVs0jkySrz7gla
7hDboU3L2PwqYZXPUa1nA9iiZRhzWLbd4roikcDoiNJu2s0HrxNszdweySqpDxni3qxZmuVyrQwU
/MqTXMOvA35AESxq3oo+16PtZDMxxtZQ14GhRKm5a3asjsMpAxRjO9Ma8sYCpHS/liJ1+pJkhLZj
tOMU1OdIr1aQnRfUUsBONzdZ15ytJPacEeJCLPARW+dG5iffJ8qpDu9Q6TlMGqG+BD47R3QNp6Nl
uX0ID6QoqjO88LyABj2FbDIDzQkAN3+LoyqebIGhVPdMQeXEKvu0Hi2jq9GiXOsDB07uPAKzQLbB
MYQJZmB3RfV+23/QpsyNj/3T8NyvtC//I+pMtxRlm2Z9RK4lKoN/AUdwnuuPq7RacECcFY/+uwKe
d++mtKttZ+4hMzIiEpHi/8YmYA3wDbQ21kOIiZyhYzsKXvRxpIw2pcforLRIfwxSvtfm+M9a7WfR
zByrJsg+BpwIBoYRgIhURQ5Q+bM98YuoNA3r9Dyt6wCOyRNFivPaSfMCPtn9cUadVcThR1BnVCMi
WdRzPpKoB7gQoIXgh+kp0qZ4i9p5EA2J+qjCMlF1/0MDGaoJECHFEZXmSL9Xue2AYuwzrCBq7v6l
DUSOUuXotEhfKRVCQY08QILVodhNNP70t7wrDRQsqT24CNcneIximGvdQ4QjYYR+rWAlyQA9MUwJ
otT5sz449kuDB07tW50zuXoostVyYKB/tmA1ntD2HTlUFtNBROr84RHHp4cKoUOciXP7FuHeU+ko
wIWwQoa9KopXD1YHnXWZgAhLxWgBQapw1lxbI+6eCP0A/SIPckXzwiCleSSOXqxB4rNjBAwU+2nD
2aZsZff3vfW0OjbGRj8bEu23ifY5BLPJRFkHtBDOJ9A4AE2bk9c6kNuq4QTLGXYk0mNrHOrpiLr7
5SEDIMzAU2FrgTbr+ObgnnArwf12V5D9sRaW7k0HUCu8h4kxxCYebOSNU6wwsffy0Thg2fqmVFDH
4E+o1/bfdIw8Bo2pFCjvX6nJpRYvVONGSOeG6XF8mRL6zXVJx8m4aB6ruvCx/fr7dCq/BuejGh6D
cu/dOyMuhsrId6qzIYJcTm3pxfPSjw6KLBnwrjWBNLN8LmuT7+gcOCzHUikqzdblA6gk8Sa2aozX
In++qJFgt1jIb4H1V/kr/Vb+rL9oZo8fVN4eC7CtBcVxzu8e7tyLOLE6uvoqG9Z7urx21Hs/unrs
FnyHodmzeymYIMb53WvH5JuNOjALX4D576boO4D/gSr2mqFK0ZLlnRA02952D9CV2674DPH8O0qX
lWkLl+3VYUMhlj2Gkpjdv77AbZjaHBUmr/pEaFTR2Mm/sptf115ESertco0UrjLm6H+Htd6byLHO
Pk/7T7KK79b5KY+y0YsValD7qf08to9turtmbs2kHuaadfdSoSUdMyWMhw9Wp+M47Z+G1/4LYnXZ
tddq1TOrUuiy0Akfhkucy7EqfAYl+A9oPXXI6LY2NoZ6C0nAZqTjA9+TPR0BZtfqpZnrsLYr175B
QXl69bAUlrGKGtaneuv29DvMxu/Rd/IZlrGmx2mzg50/brp1XFgUnj2Rk8a9O7imPT0uqtPvhPBS
wfGF/DK/jm+wei3MP9kd4RkPjVX8L/73PfgVekssStNzieYPbgySZUCrPsAOpSFq1qoTkj9wPDm4
L8gkqF3yn/XXrWQArHHru7q2BaXq+FTdMsuYLtqNdZygKve+A4PgWDoARSjK8CU0+BL+5bINcmoO
aUeD+U4iyzfkokPDCcQ9Atb6F3cxZx3JpLUcAHWxWe4HUGv2OMhsuJITTamjbwJLa8Sx8ruUJNYa
Mwq+f3HUeF48A6oPcHj/z65StZZG62OHOAlbmf94u4e3x+epUfY1gmjzeLqlJ4qolCT7TP7mQAEv
cts7GhjcAHvXHpDXAS+l9eqxeCycVTqTQxFthqk6YqmOUkACJOkKJLhSRiKRsNqhF08ljYGCNGXx
lrwzwajV2cMG1rPzeLLWZ8RwqfWR5XIBWiG2EXmpTA5MdkPgcWsqYrriq4wQuF2mDQAIILBiBXxP
apISFgtSrM6wpvnFrYXgPrdLVmiPCnmFVy1RryIMCemVnKrjdNL/qEtop0zKgVAOSZUCIIVAaVfp
qYHrRb4/sH8TNBKODn7+1MbYGoNR3gOuvsBFbY3GZAPmPjSJ4oTjYtQ8wBsT//+cD1aYFN8DyaKV
/F3b+4VGE7/zUKWE0k1z89qzItTJCt9F0JI2TWm9DsYe9K9nN+Vx+f2rnVK4B0wPpKfWMMxGVSaD
8oTo97vENGJ8GKZ9mm7Tt0osbhypWFrvvWcv6ZJbtZCldf5/T+hXnl+LbinZhU6eTl0dzatwCkWI
SePJSVfhUDGzxADounAmQ1Yhd4EMtYSiPzlVKEctMk6T8XldSHBdxKyPZhHaOT1zUGA8D3Zsm0hK
u3tEdj8+/+0DVp5utYL45TC1yDaJZMkY5MRQ2BrIreuAN4gEaJKO2FhmqFmb/FWc7r6dtOvNY9ua
Cyq1mxbKgOIC5PPzmJrLjZJPBQngcj4Yk5YjwDkwM8XKCj2tngnrnnZm7VgrRAUxZnERTa8MtPYd
ZC1yzYylg/uQ/ghe1Lv8EIYomHyEUv5IVYSvBaPnwxesnXFPk2PhalIiOdyTZYJPhvAOaNJEJjOx
J9bIGdHiqJ/2lTrl1Ck6GFT+YWPBxLtTVSnq+uuOtWJDgJOP4R/hBUYOvLixFSbK0sZT2gNlletR
aaDVSFIocMyhWqlr0NsIG2wiTMXTrFS8GcJbPoLkp/pgrAysikngELd06+1HrtAUeqh1THm7hIdq
da/Q9Toy3HSkrs3qyJxLhdnH9XdeeYQfjK/oG2ScUqZ2sSQv0dco9jnwhhQlG1Sn4yZEYYA0GVct
FtDGhTcXEarAGDr5eYS2wD6A3JL5ShYBqwjVxyOGYGHSjEyanyLeqoIg0FcxcVFxwyInlCcWwPrI
B7YmKMifoYnxKmBrDmuPIauPZScktbHuCQW5sZmi/v6B+djAH0bQSbXJMCNDvbc2mz12g+MhEdB/
mglcT/BYBC3Hu2qMbwZSRpT6WBvJ3GgIVxpzI+JnbsIZYrVatDCzGH4J5WSetpWEe4GtVAhQxW+i
JfzHyU/4yPTp5CRPefi+gQCnwRNz8ImEv9JAT0aIWF2oUQaIzELZSAGiUWTPTQzT7gY8je8GJE2m
1j+IMzd6h3weImspm7BQHGzozQ1IOnz5NCmuoIBaLlG0S97kACNoIt+761/Z1OvQNFfgXoTrCsoF
TzIPcQ/FZ4c3TdEAp524+QjG2MLIvanelyAdpBQRwD9n+IE7VkIC6lC2cFY6u/uZUheVIEVBPM7o
UAxarAOOuU69DsFzROHA46tHgKp8dmQk8Tf+JGK9mf3E4x4KwpkvvBEHMh+xEyw1bqT+iBRcTAKx
IVRelxQ95vEJhK0DinRC8/xWffW6lerNLLLoyaXXZoC0iwdJGKHhKFpN4tXY0sn9iNPylz5I7Eo7
86tGKOw0dYYHvmzpwnlDnaR/61Jcf9vHH/WPhDXE8Ppiypm29hqM3AUVjj4Lr5aXj+S2kP8bDyMN
BN01xQhq898n5HPxoHx0cIeRokZ1GVHvQ32u50x/g9vnhpJihTCU87Gpkc8Xy0iWvyhDUEMRqZAz
OOJIKxWKBT1Aogq6EIyLSiQ1Who8iSeS+fuXZ6IyPHufr0v1r/oLT+Vxwi8O0QSU2nOfyJ2449Dl
+sC+gqUt1dL3J4AhbIlMBMnyic5UDcnqPzB8Tr/O9vnw1iUYu/HpjwIjIsGST+k1QeI+OzQscpoS
/R8O7QoB79O9E1vO3wgdHtBjHqXGRZXeP6NRCWdlHwNt1dVVwDxRK5wRK1HJxKE+qECcAhaFK3rt
nuQehyk1bbZidwaQi48CLTAbw1bt1nAmvI5BdkppkFYBqFC4A+wP5ELwcXHO5M9iQcEMd2hJ4lhl
IS4Gm4FkwOyae1roSPBLmJF00246elK/XPvfhUYqZ7h17JnoZaF6MFeOVH+UiUj/xDM6DD1SPk17
nSY1rXwF1FRyXcyLIgpLTK7iYWFtqF0G+SrWnCKj7qldV31o/RX0pJRDobMNL/RpgcK5GD9fjZhm
KkmY/WV/KIFFGKLZh+ghIoeI6CPaTN7lQI2ezBMUGbV2kc3iAlc9iI+MGVSANIaUSpDxpApRFMTe
C321IH7avTbPw3glmpsiYoE18d8XLeyTOmk7wkMDzzJp/hR4FHlk7H3R++VZM6lLfmgoH0dJo7p4
7Js1QO0+dLFL0jlD16OZxuL6Y7dviZDwzsUvEAUtUjLfkNmJruOQulLIzg5e4VM3qvILwksQh3xp
ZymULlKHIg5FNLoI19JiR9fNZtpeXq4E8G/CNVqLwYWP/MI1Rf7pkx3uL3TWAs5TOYYh2ZUYlsJM
Qwbx8cwc4owgx3LiSdIf94/x9otCRH9m2OVPsLNh/FXaOIL6RJLKFfI703FQmgI99NBb0+BNutu5
SchYdWnEPcJJkSWI58xlt7z+XFnUqRXDFamu6r5DhH3w/uhr/scTrfs11JB5dzR9ELlXZRhq0+1C
XeeXeN2N5hN5VKKs0KfDkCfvKWfTQmxUpz+BGh/Q7wKvh4maBuz+nAafiCjG17WF2qHSF8gjmEe7
xLubl6yUA0nmLASH6hxgMfLfrhAlA5UmcqmuJPQKPKO24kKLf0tyWxjx7EHREBcMVUaig/OJEOQ2
kUbyORPSIimoMBehWl+WXrSWWrEDSfNKi3hCYWlAAJAAuJ0om9Mgqvvsaf0VGKNFdd2pMxSZbzEb
ktjJWM0yD19QnmhoS21P3vpS4bCzaSpimhT7dWYsOxZKKC5S9heH5sE9F9GqgF/apmAe0WssbPza
L5OwoqZnyBeFGYFpwtHkDJS1CoV5AbHJgUfKcCq2A5V/gM9Z37iztuUUxFW/4a3BtSoQ0vveuRMR
tnxlqNthAELbRVWFpMBlPnTJhJgVZV5GihMdxZuQF/g3Pwv65tct0tfzFBW0zgVWBqp83qnSKcIy
24VWC+VGoLUNz2Yc7fgKAza4/MEAg0B7rya+/l5gMdEGjy2WH1P4E9d+oi61OuFSwmPw0VTOUeJx
D7wMdbr/l4tuDCJomxeT7zKEaqrNaHrP2tDAeEDqCRyBW3NBmLOy0y7xQJ8T8mk/vn5Oj4PpyCOI
R+QEyALSSNTYVTv4lE62qfuHX9PoGYw0S1VLKnBLqdVNRrG82HRehGTefJ2Z87LAMOSYpJFd+c9G
BU232AYx+Y+yzGQO57bnjKAmjMAjlRgJJUUgvtTrwJfmOY/kF7q1kEQLTNWJ0cn6kJ280SrLT0PT
QcuQQFE5uSjpKYwpDA0rvjmI0KQbZjMdf+l6riUXDjLJj4bfpYkaBccQBYXCtM94Z99drECJ7y6d
H6dFMDj4oWvp/4tEuGOhG9nISJ07c8pVldHr6HWV6uGEQKovRXqxWD5z00NmOIscbXBYPublsXob
lYK0PadjyoQlYoR1LitesTAXceMJS18+GIYdWIhIFF/J9wvtHww27zGwg4QNc8+AU9opxBZyDJxq
omCZWOqfcpzKKdXc4UIorPmfEx49QaCaloXAVIz8D3wLUkSTKrqxrFe8MwaNJDzxvs95phkTpRk6
wuoMCZbWOdJypW9eZwFzxB+CJbZqMpupYj8BsISqfQJUdL5g7kMtArouYOV6A90F4S14Ow2L1fIH
pjsryCmIwvgA/0pt9eqzz6jaE+FxZfyIsyMGATRzellhr7zdjrF+asmPnW4GhVzu1c1texVqYuUu
zJk1jBOkKaWSF4p+FHVtyg3XfgRN48aS84KVCKyJgwHcin5s7sBta40SLRAbyfhFbkjRP4za7/ll
WvFe4SuM/w7D01AAD3Ny+wgfL07+x8eFtOwd+8U4BKBnNO776VynT29Ba4G2cD3qA0gwUNN4TWit
Imyvmx+yjHeLpZpUVvF/HnHmSzBnDtkIy6pidhiDeaz9X60fZymtyTSn4FrxttOpDeWYXmJ1xnF9
iyG1g9vkdrsPt8YIzz0bY8IFLsGTV2vSnYVklOM81J2ypgwwrMcFamE2hsiH+WYbv2qKhC6Y71X9
K6hzKMgaEgFjtyUbd+7Tb/TZ6na7Plb9QzwKoUPx5re0aiVWLfWq1OSThmPMrahhoN0AQiLaZRRl
zWdO3377dks0M7GFZRdcaj3gkqM3I5RSVP316qMrcmUR1R5Q0M3R3Rf/FSh5Wdsew/PcOoRfuvos
eanzyTXM4Js08F6pQYOkD+fv49KCnpuh191Zg3PmwstM0Sv2rvSFa9/eYVxbYsefVvu3kx/vrPBl
+WIs3+lGICag6BLSqCLP3YoHVuNWNS7Yc61tsKCIRQSjGqCwm5dmT2RdUexF3bX874jXf+/D72gP
dezV1XOqg1V9JlKGtK+wors1QPJXd93WM9BAfqsNVs8/fHURBx29L1sZAuFC70pvgFbtb+/d0SC3
RenAY7xd7myHtCqgWwf++TEYE7HU7zs0esd3E/4vvDzaY8NpGNsntz43IhQib/xuh6WzV7HdT9q0
gUhh9IXn7SFq3C3/AIZ8c4+2/zJ8enTeL6273QRWjXYlvp+EqCq9YTPCpllDykCjt649SYC0aXmI
UgMSztGtjU7rbmJ0o915G+1YW/h/bj5/h6cLG8IpPBEPsImIKiGoRcVrawQKW5A4CtjMdGNaehj+
CTP8q3+mJzb7/6pGpbxrp72zManvG5WydzD8OoZhnyVvut7+fJrpm/LbZ5m1jEerur3Cq5gn37bI
G9TEKQWz0Q/WP7KiByf057IslBL06M5121xbUbEBask7sCnRWucPB8D5fP725hjbBbud1HDs41Aq
K6RrN34Hc731r80KZaGOwyY3T30aLdc8M1pasY87wY0PG/vvZzcLr1Cv+uXmcSjR7htZg0Z73JfE
oZA32FhoyxdUvds04VavxkoG9aReeyIvdHTSaSA34zamrjTDeFdwjbUlic+4o4hMMRmpE0OK6Z8N
8lXy5VYRvPyTr0GeIkF7hdpzAThY4zuuPOmE6FDDu9BX55b2iJxbetbEW0/XU9k1KOhDPkVp1eqg
BZIJBBZzOFMpH8vXJtAA/pNViWyNgTys57lZicVs7ROXgGeAfnVrnVIP3vH40zVHz+Zn9Olqttie
uOZbfZ7CUkHs+9uu2rr7zgST/5yELnnanp6H1ZYS5FbGOkNJj3yUuh5hLY36VADOK3wf6dAl1oPx
ihRBFN98+h2679fkCFn7GDqogSDkDAzTJbWlW9hn/CbOCJKWCXfNuWlZKRu+3TOJcp481bfWpD0X
K0j91xre4d16VpgSok8wqZicQfkHwyEWqDozJ7Q0SB/AsfDXGG7/bVmLw7DWRKqKKzBLBsIAziqm
7bitA711xoMxKzb3FyAG9oWEdUODC1aeYjsseuW1XpyVFt/teMgqxCsxDNQODffY3z75+m6XuW2S
d3Rh1AcepK1qmEVSLvt3XAGGuKNg5Y5IVtZT7AmMpUKpIBsQhpWMqKRAKHfwyPIA87Q/SGwLEZYk
lwa0vRi0sebGWzrRNteQ92HHLBOKZb4JfqNK2mloAJ7BAH7Pvp3jOB5SiXNINJLIW69S1qJuzWlc
3w3nEKQft4KV8jxBVfV3Xn3DJ4aEx9Am6ee8dyHZrU1wcUTT1B3g9Fszy6vb7rt3HIPHD3gfKSLg
ul/+q3ReiUse/7o0ynAzyBEfqKTdhK+5d2uT+puJuy2RZSEFgNX2ezi37T7fY21lYjd/8B5k+EZT
JAEeWD403ofgcfdwo6i8UNDNkC8/Lt362jtD38Kudt+8lOn56/7DfdOl3QmuvUj33QVG+TT/0drN
fBOeS+sIs1eD4Dexru6+TexhwkScX9at99m//FXurnNEM3duWllrzTfVAquLK76DRKtxgz4yen+8
e+/z/duPop/q4vbwYlwBmEa3QzPLWvbaq5H5B0AaSRrWhlU6ieBfZXoPLcsNPnd86tWRCswuIEYX
KiGfhdl+VptJ25DNlVuC2I9m8eXXp8bki1NU5elfUdxgCQOJ/QOeXW+eB3Z7zfeMtuXYAq7h+kJH
LOSEsDGhmQ/wn0rxHMGEhq/IXzvhhfrO0bVpJZ1178QIV9srbaCA0Pm68Vg3GTy29yTHaJd5BcAo
9BPMUsg35DX4UPU/3dOiQj2ZXTyBIl3bVpqOGzt+FRkSqVO5afyWkdc113u3PDUa2WRfdQHdqkYn
mzwrw9PdPSft9O+4Sv8uoPQ4UrKlHlx+4Yd2GS/v2amE/zvu0/PYJH+eXsYVVunxd34cnvv74WmP
oi0eJ2iAj1OJp2x2GxHmiVlSKt64VXDBwfnX2laW1hblRgaSApea/eXpEQDxk8GVMUaQwp0coWPF
ybbPpXny31uWnpEuFnXPeXV0yIv85W1lW9tWu1Iimt0SoGCuPMBbW30zdKHVNdO7aHTsIKV6dthp
kEDX9rQ9vXce/Th44dQUvDt1dn/CpIaagOi4okJ4ofwv5DRH6qzHwYlQ8+k/UqiBJ/JvbLsOIx3H
QTJ4zdJJOsmvkdZBfEHoQONptKicsNiNzvpZg8DO1mNnnJClLig1myuUpffNfcP/PNf+c1NdZWPV
qq2fKhwu8b8Q3lLBLFQsFXqjZwEFYOK+G9lA7o1Eg1tF+nIFSfmupYvRhqC1StGWCDzAhmw8woyF
MgvuuPaOowe5xURzxYGwaq2YpY+FXGQhCfWdUIYhzG8cFMpvt5L/WKvbpop+amP3q7Yr6TREV0Ql
Ouhl8yOWighNOtR0h3VEPJfqGqhehWHZ6hMnjeKBci6g9WZhXYsZCeITuX1IqyZCkbi20l4aiKu+
0CWcSanHiksn4KxJGEpAKLb0OSh3bpHLp4Rbd8tZObGw9DwrxYJKNjMg/qRapFQ6WM1Ipyyov7IU
UXigJnIXxiio7B2mzKUNo4d7NaSG0S5MijYRbRt7JlQZAlflQKVHy3Zkz/fMPorfp2+OzNF6QhgO
lXWynkTT9eSARFYqIukKcWnBw6tV78k70e4dQ0mxS794sfS+ozKWANYESfPFwXIJ2sgt8b+wATEq
ZNpcO3IfKFSR5RBVDUIlHAZaZwTMNcRrVUYruy3GBvIoQQXd0t8SvNF4GeHsp3Gcvn3pcMsA7ybS
LpxJOC6z+yb+h/m2sUoWYn5Wp6JeRZto81rtN5hWwOD8rpLNdeOM6WA6oWXuUKNPR6lT9NlFnBOk
G1Q5sC/sTiHVqXdkyP1enFux02DUOwwDLAtbPAuF6pJ6crbUpPiGzcKpm8GDQfMTLfEeQn+XdQ5B
HKQr4/eAUDWimTW+LEi4dKRNC1+GR+/EnEsm5cVlli1Kq/fm9O/Acd1AcVjcF+rlXbzdM36os2hy
np1npeFldqJn8ygeZZs6j3lu7JXDuUZQTp97zFaAi2FOmtNsvF/AqeSnljbsqh8t+DZgstZgnlSH
YiFeF/Gssh+Yw0Pvi5dIzoxVF099pr1fP7gokZQ+2MNosh8cB4fRpNyuBSlx8CxvFd08SX3Ofh5k
9MFCrXf6KW8OP7d/5U16bRz0Hts46YrDcOtVggqGFKfuo3Vrnboo+6CDqMdtIY2uNFlsURrS9Vu+
S97lnzpx5twCCCK3GSSRzR4O5bmFBS/nB/fajjO2zx5Xw9O/87/y17/8qw/fMjaJSWm/LdhjpJJa
PJhSENVEsZJcVJQOTSjHZw/1wTv5PwS2cNLQI22Q6GGmAYz6Cvb44sumpE41jspUw1icsDOQpUEy
MhdxxTOlPEe5su8Cz639MxGC4R3f7cuRMHmdjp9H37x7ryoilAG47MA8EE2nZwxdSLdJbquxt8Yx
5+RdzGa2TDqdGm/Yid0YjlOEb8zgFryheuyb687bCG5m72qHlVf7eXkC9q1LbnZoVSjssHuSgdJ0
OCQiLq3VlZz1U0fhlpG7aiBng+dGc88h7l39ZJgOS102xlLXav5m4f7ux2cfO63ONW+PLIbOpVUf
xrMUElE8o9s0J0M9nNDDIUisNblvKBpYvctOVIdN9+zExfZLFJqbDCEn1GYTjxgZ+WSWrvPVKuSg
tfad+QJ4QtNVjJYxHmDEUylY6RV1lKanmSboqXvljvS6vCB0xNaAjQhrBD47EEzZ/TKkTahRDGsE
B8UBVUVG/GYHvsibaXERW8xEtE3EUqboJUcHfuoI7aJJHUa4w0NLYdzDEQf7kyNdnSX1UxkAjY2b
0kHXSzAdbKUIhFOksGQFubuGMvpSL+lc4Qs+w2vngh5SB1YmxAiFnPi5rEzKHKVZAq0u5fJh0RfF
8cGC37Cm8iQRVKKCIuL2kE/Ld3KryX86/uTfDO8FzeTbveJ/9/ZSKlMAplH3gRsoZSPITgg5WAHY
k/+VF7haNOV5ZmJpRCTBgGjdOTN3VNhm99NwqGZKCqhdV0pldB692h+jKGVHPfjW1Oqsm+tycw0E
sL0iIEVMSlA4IZxsVnFakx5Tat0Py/aLOU3QcNZ7KxFWVt07jLl8keR6nVD2dI+Tw+jOVjNBe8Ai
2H7MaovzT23xmj16N9r8QpAmsHg+3BjIls2ZEPbhgi9csUvlOe70k7/CJKoOr0GtXwrrYa3/PHj2
NGGAXLGcKq0us/JCTy+dpOyp4Ei5WJBJTr6HNawDOxUoG1KUH5qvnM4uP7ByZ92OQB66lWm8iRfx
ojS/biMqsLvDrjLFcQj9WdTD3XFYkreQ3NxlSC9Pd+W31CW5Sd8fv6liKQ9iqpMprkNQF1wwwIFQ
ZJLUxnv2nqU/VMR/VJPGPW5UGku9GqFKjf6RUxCdcA0IxI9a/YnT+WpTX6/Dsy31CUvwwzC4PkYS
UY5kLlMvu/ce3X1y0bGgV+i6bMB2j+wRdq/Ul+tOxF2TUTJ6QoaqBthzqwSUdEU+gU+Dxu6CdA2D
BrmvycZADdVV+sTfMsfkdF047GH03VBUpqPKSJIyWYdU/cVFSn9xaysUuPJQuZxiTShxfbV7wIFR
dg4oxUNC6kMf4b3+9457k267h0QufL3/Yx8kPQkTBHruOQU1qkP7Vun3GM+PaOeYPftWUnLLk+rF
I+O3BlgT8ayXcrvSTB/EvAz2+aHPrfEGXyJcv/G1GbyCCoorqBBUbLodFnokAN9QnjogxR2pv8jZ
Ghv+7F3OYSdSqu3gBnKa056bw5pURzW+YH3JFcjFlYHZu4CR/XyxIK32qj0rFIVZBkhmP4KHzPff
jWjw1y2NISjTKYgWjxsMnzbGOKOML1KyLBoqxOpW8zlEsR/s8e7qlbHT6DqYJNy6h+AQvM5+AsDJ
3KAK0fm9jQ9tVhk03qWuybcv47fI0/qogCIeSd1ShW2Ib/0gyvXVGFqzlvBzpHqvKdc9onk5agHe
f5okUuYv4QvbddmNJkeYhicSR03Gww/IAlvyo0VNtEu8Xvb7+JsIzUVa5JZGpFYgESqVOy4GN1wj
cs1xrBXkRKBj1VdpGPx02wBrRV06uPnfiWq2lKEo58KLVwEVJUhDyp3jghIxfqQUbtV7PW9Ajqgs
6j+8l9G83wFwhicnJHSL2ih5WEXZ+fLlr05nc2P4HdpQBKvTaBEtnJkzO4SFDFYVQKOjEoeUhevR
K9eNntGOnsPPvbHuIfciUYMviTF8eO+WgiQohXBy0Rkq3pNdhwL1cue6hfMcn9yUcY4yZH6al5fR
lFg3xQOECJfY9YB5AZe2VnNSL9lwaQ/DeYEdUOLwz8+nZbXNf2fFjWecGkTv1EWYfC0Q7vjLf4DX
iPGVrx+j2yDrSRpWD8T40yX7kXjs3TI1pQMdSVd2+XZg1UjMq3TSobwLJT7qQer3ZS1hYHVyZAoX
U1mK9/f2vjyivsIvah9iQQdQZZM3PA8N4pUKbxuwodq+1vyMTKhfu7jAYNeDoIaUskXWjKYkuBjQ
XUoNsucDiXxI7tK23p3j0f2SdIAtP/3nv/Xq+S9DwN2id8D9isNcg0wt6j3pqv1jj55791kGLEU1
Da8cCBKPEhKU6+C29xxq5L41GZxPver4sogg/sAgXZ5AzigFOiBk31GCkPlErYdFhnCrbfRwy0jw
Cz3j4/T9McBc8TSCVEMdlYInykrZP8UnfAwJm/4dcelmW8lk8wvJAkAEqAPSaBl/dy+jMebVvTC0
icOxh0AMZbQOv8QEZwv3c79sb/cYgX+905WU/IuBQPZoCTWk+wEYxOyE/PiNmAIUEes+kiaqaJgQ
ze+dK7RAct6XZ4AJXRuPn7jeuNTA5Lt1RE795waS+eJTUhCf4bkdQGh+ABzQYGBzQ4AKwx9zoWMQ
MQYWiY0TVfO5wZwP0jqh9hdU5+xeoTkuPhRFnm6CD2/AK0FGwvsB2zW5+2kglnZVvDmMX2ENCn5k
jih7IsftJz66JcfNsM/S9poCOGLO4K4APS+ofgt7FcoX5Lflqns9kNweVBQXbUyZKcgs9b5ah3RU
whJ5d0peolRXCp3YF3GGsiepbqlR6VDoQAbxpEvzkyXZcFu2R3WcPo6Zt1xGLnIeYnGVAAVAU+Mm
ooVMqvJ+3BHZeb+rvPz9Dq4L8lGmctaN+nHiXcuD81/Srv3G29PEbp4noIhQwn+MICWYVA1O9LTg
u6HMOfroOn8B8AA0FWzvAOBior1ocemAgQNfQvDUofw/zl1CCj20PhWfsPFexTtzZGHMGB5bsqtW
zKBr5d+CFyR4Ev1YAk81vJIGRECCSqu6VuFWbE8BDbzADIgBGgmQR0S2oZa89kYxTQUzrWY2E1U2
d8D5x66Gu8KJf1f5GlUKv4Aqiviqnr6qQV5yo/h3y2b9gAGO2Er6Z5Qp0KO/uaj/SvU0FC6ou9NS
LtcOKrqRaxHedRzn9vsJcPHo3qgWUwVp2N82KyIj/gHeCnMgdQ+P8SlTzwQHKtO3U7+RuL8r/rXU
rSLL3DGp7ticNW8vD+AzClSjfnXSLjemaBffXn382rBAZHBf0B8akJPe7n6EsXSISXAce5gmSdWs
Ml4ZzVDU+qf1+dt/D7/9zygbVCbZoDQrzWqTBxq4CWic+cNIFNAetSiWvChy21xg5syzmysdwxU/
BVgqd3rc4J35a26/S2N7nD+WopqfTnSOkqDxM6j1qGgV/OBK68T+8YZTF35pJYwgwhhIfkdVqsMF
Qh4VN5OQtfKcS7EuurvqUOpNKNaK7AjubCVzuiqg9HxQL6OxUf67/BR0SOJKTQldsSSGKqPpyNV8
OXW7HoMnu2/Lj3aPbZUK2vI7SRFci2KPloMOL2izr4GxsqcvUJOF/fchTt7sN0lgo6KMw1qv3Hp3
y9CoM5YQP6ugYbW+Xrz3I4RWUxNJIYBmmIHk7O7HNjU94+SBINuIJc0BlTPCLB5aqPmzLkZ5czWl
EBUng9khgYTU0VLFif1FmsAt+uBIKDx1HjOaFU9Blw4NexyyYL2Jpjn9efnWCJPVUUQnEmMpbwtc
HXa1kYXg/whnjKo/HIaz3bZi70kNDVcPmJWZ+4Ceiqta+OjEa5f3Xx88376z79y2tJe8Qms5h4hg
kDEs4ePhG7inh9ARlH2PB4Xc0VggqLSpwJtRpPlPDoeHWQ7qgfHDhyiE2cRmObncpi+OODtibEhJ
IdK5FCPXrhmkozf7tjQWhYJEXgPFgRnGrnZy379m8/2bwDuBHiRRp6w4PmECueUbim6kWftkTmOw
PwB2HGgyPtBNSZN33nwInA5AAH4CnzM49tdG9/WEnov0r457tdV44LeFlCukukLLlWcLgsQjaR4j
14SOERjTClyGS2d3IemNGjU0CMd5jXbZWf/ZrU90qYxoKkQXulhp2estDRaWgnCkSq3TOTSqPjXc
2qjWg9P/gos1Qk+/vFvBIx1UoEQuv+8Af4ZB9dF6dpP5nX5Bdfe2rWNE278HCR7vaEHyn4PlnWds
fsK63htSw4hAdXYN1LBAwtdLByZVux7YAf1Z8Zej10De5JVxgyQA8QdbifoloGlZqpWA6DIXfAdN
SFpCVLVzaP8Qg7SG/QvXPufXCWmgewpq+Z7FCiHEFnds4FEAadb0rR43LTae6VgNIcjwoHio84Mu
b3qeyaYYFbJmtcrbOkQGwxQGWggkVFYEbVPSQCC9Ze/cGrl4QuJwubHEQI+5VVLZ3U/KgF2LbIGD
pBC18iZb1Ff3Tbr5rr4rlFjslg/PjnzKbOvYk3LizoFdSViGy43q9kMnVcW5RLro387L05K1ATUP
qwkz14KJxNxhecYlnrkCu+HuHvF1OcF+uaKiKYLKZyv7lxK9saFDP766x3/QzG5KYBbr5hcvRVA2
qqZheVgZYkY+TIHjq0FG0eAnm2Wzx+Q++nZebLwpro5SOuqQV9sVHgxhJU6SFlWwWLvEYe099xML
NyNa7zYj2shRmYg6g2mtUQb4x1xA1g2Ob8CWanzv/j5i02CJulBDhDZrhvdq63RhiN8NBDGvznn1
dHzoPPTYRWJCNbKFO6/F09TR6gfn1WGL0xAU5kUK+BR9oNQ2a2DPvxmbX+x+UNAOUHGiCVe9jvcS
b/cj4oG7V3WacJ34tFltEf287kzD14bg8UQSBMk4PCJSbxsta6K6tsgfcmAi6oRODsoDLv6l/G/j
vSSesRJtG2S8wNSEkFMVBQkqnJmy5n56mX93sibUUaBEohLIL6ygEJBsy8TpWfWStdtYi1ebdWRJ
lZVDnEeJAKum/6EAZFtu6erdMCxo2BlZG3e3ljLNP2O6q4t+n1X82Yp+3R+PgrEydodnL5g78oSk
VUCpJdtATAT9z/w1j/6Q0gIbVFs36vJqiBqFJ9Sp61DJLwa57QOc3m51QxGyXSd2R+Q7roJQyJ+2
jpZUD1Z9zSYtSTpUGyn33ykpSAUbtbJhxm6eDas9rE167Ph7+jep3E/EkJc1VGeh0NPQ00Udk2KH
2JGSoSu9L8KieAA9Uj6zb8Ay+OZfF36ndl+mLfzo4mJMjIkzy8bZmHrz7IysLN2lCEnvu+eOHZnF
s74tbbOGuseKrweFkwZVF9RVDrU8kldRS7SxazuNMR+oDjIiCvyHzhg3wJIKtRZcsSB64VAgx5In
6kGx/3S54T6zb2uVRz1PJEi9ne5qiOoBoWuus6qPj4h2ZWYs0a81dKS2b1t0IBiSkxATDaVgB0Gi
xKV7cN++TWYMsHTQD893mByokZ3oykKl2PYOTvOyuCyYyFNnKi1xFd/mav8UnIInRUvKOus2Mxwq
vYMqRV8z4S6yuvc/lluK0scfA2eYI+CYBXWKhAhr8itcKGtijDKSyvi3sn3sTvN97GfL0zxbvjHc
PvyWQbkZsUJHq6QMWmRlvy3zmj2XdbPSETSHJf/YHEvoXxlivJdn3tj3My7MhrAWuCOYERJnkm/A
JemuIx971BDJxq+1vP1+5s7yM0+nH2zprlMJvXUc2nvh3Rkgd4WUGy9ToCfetEqLRXFR2YysttMw
oiMjVtA3DKGjqUOng4TsWItdrYPihhODJDDXSRYaF8RRZvMVRuM16rM6Pg7yWTj2b2zy5d9H5zy8
TE9cjmMcHdhzQod+5WrRtA++YXn+/r1zlHfrEV28JuyXjBoNHGLBHc4oJnQTCgWxR6MeYhlzef+1
l/aSHUQ+EDQRgvd+Jo/NEIqSpVGmbdor8+8J/4F67e5SJ3339ol/jnEU826IwbAcg2BGD+e666RD
zNyu82hs7ayd9IXioq9bG3GdDVJgbahiO4vjKC6sxAI3Os2pB5xW1ROGKXRk9tXeCn0hHZBgVUG2
3412OwAlsB9KSeIcYIzxbr//j6Yz205U28LwEzGGgIrc0tth3944khgFRFppn/58K3X2SO3aqSRl
qSzWmvOff8Npn0zfuUslCpDd4wQJmF1iezTvZQclKB24jwgvd4GA+nvxE2d78gCoBWonpQFX7Oqb
h3quMKfPsJQUQ78UhsbPeNkFJpUcdmXJyKZ+nWXlUnA8cx/2NRSTJ162Z7mCnUDdOkFyeNsUcFlD
Yv1arkc9FUiKhhmI0PKLfqnsjcqvfEkxsjWO7nRGQr//9jSwlhE4CwrxPy8kYVgneqwQMjIWr39a
QR5WWL3wHiHlLG19N6APFb5RIphtMhOhaG/B4f1zK4YSSkNIpc2CIm5jJdPSJbD83zY5ARiPgSPL
e+Emn896sWKm1RFXmdl1mU0bUjJhlyCi1OFcU4/rf9r2RcIAoyPH7AkTJ1q/KQ+S9VVeVL66aGgA
BVw0QhObo8ehMJphPcAtBzaBRbA1JKnofQbjcsaL3u/9BFI3HmxxanGyZV516bfixyrnxehqbPeU
nmAmlz+dGFg7YjKPHed2QTf9W/5WFAOtMaCS/u7xkqU6XDXX90w6tQMLKgmt6a9yUPgJcC8wQNz2
f6prkYhO7xIxLqMI0I0n1NfOKXCKPeqzipIlxZW2zaBEO+896qZtYsfoVSfTOHHrLXKqWQuFcNa+
7cAfLaPBUn3Nxp0TbbMjf5UH4LWsoe/B1+OLfCm8GYN2zq1ma5usW5WoM00cbpFVWerjVpFtotNw
QmZhazxDlakTQ95zwRUj9cPeyKYl8iGY1rWBbR/0Yi4bU6fCfG01Jy6t6H2N99z4WPk9QzMOLG65
NwdxS5SE/RnZnbqPi83T4zJdJr/xJd5L1DhEm3XYp4kPrLFjaPiArdsBhRoFeweTxn5xi4PwQMVD
BpJhwj3yMDDQ8UZgUtmfoDDRJdTQy9546Uc+9rYgfJ+Z2D2rcz9LjtoGB+aCO2IZMqMHrgJW49o5
EOMCH6Q7vROZuA/3kBV4ywHDX46U+EO0EMvBLoPULs7nLSf0qt/Im6xwGEAmDyzzTW0jfJgxGbJl
avXR4rN+zYETiLrjzmI1NscEM0Heh8nbrgkfImkdA0UwktbQsCY79TXdidmNdsKOgQEneWdQjVBB
8TMljLBk9bbDfgZKdzuKJRxRYtPAb1QK1WDWyuZoq+CQUDWXvYjdom6geuRsib9rIzopvJmn4jtw
uGZ0NFeBlbxmJeEPz+sbigepDKeYWoWZEGSLG1uKwdxhsI5uFpOE4vvDjseQDmoMzqug6vPSb3DH
nhe7BmGzW+YgAe/AkYl/EbZ7KZV5tlKAZL3U588SNmLs8vSNyxx79fXAL2c9Qgyhw27m4RcVelt4
Oagz3HJlhcOBBhdRXnwSs+q+X8DijD2eVqGvIMeuWsDyfQ3f/2No9yKyBxSRDOj4tR5en5qVv+0e
N+PIg1fLr5dmREhNnD5xRjhNVF4IFBCD+l5ChgOw6qlmGMlMduW5poWn08DLnZUHbZKnFXliBNIS
IUoYTWPFX2N4T8yWG4wUcZHe926o400NfZJl9eZTzNdIRKQIBBFihPKm9LGHulFDYP4JEruFLQmp
NZ1jT03RHFhDdAqQJ6p7ec/vkZdXRnFNrhNmXYGR7pghJhAKMKPF/KU1IDIpp2LkM4W0FC/fjfHC
Y8q7quF+SmY/BLfE7l6awh9QnBhCWWSG0nxCeg53DlPqltlh9Z1/c1ZCihtkZvpQ4UY/5J8AK+zK
TL+El0u/+Ns7GeMBYVj9IvUzjG4DSw0s6RwDP+Hy8tkX62I9QeizDT0NCBVzpTfGBOnEvF0/lJOS
Yo5zR2NnC5wSH4vU7oKV4mv7z9+1umWuCvGgJASmmyknomNao0jtepNeKNxHXygQQcYTuEIcZbB0
vmTQYl4mkK+2VtcMSnvGANWmXWHuKF40nv+8WfXL7iq/D2Y6ZSFKfHUexXZ9LXpXwuKtnb5XHQ0I
Y5lLf6eM5XwEzEmwmOIEEU5U4AQYUQmrQ6EfBB7a9agK96xhcdRhZfZ/s0SkLDiiCVMAENcv4dvW
/jyPOAoAGFCFgF8ziZf20n500VhdJ55ghBeWCIpW8cLQmbcIxxThZqmvbpvnNtxGFEzvbbb+7FMc
dHhL2TSEjir3o3WwFiZWETHyZ4GJKfikCeMMYSU2sUUcfQlBRFBEMvclxtb7xBb2uGK4H80E9UzY
60aH8pR/ixvnVP7xfiY+yyIxcbMIsCV5EZLEKN35QJ8be7kjfKk5XHZvJ13BkAEoj+wHiqdhQQgO
ebnYDqCWr8yPYohy7kOmQeOnSBP84CywG0auwKcfYFIKyGDFWJammMbYewFlqIsSDq3w3pSoHdOj
QPg+1n/vaIJ1wr8A7CHAUmkWiKvxtwDoHXn5RmDnQEMgISHCqgPETGHOOPomXllw1ADsVyxUoIyP
fSPYKzgqO+EtL7hgDMf/qpeXN6Ie5WOvtFbKNZdsZhrbGGu714K+G6CoUiG3GDrObU7MqC/BfgDj
1uXohJ4GKDWfD0BDvPHYHGHEDgGNP8pIORCmzUtqGQ9sS0E4Qf68Qv34rwCWF2KMJcZXRD6x0KRV
sEaDAyieuxxc+OTTOs4zR3x3wJ6Kkrbd59vRorgLPe3T+5eSSYF6vMG+xtBTO99cIDeeSb/PwDI+
rOGCkzqch3MSm6nCBCwjAJoaOw0eAqDfE0WZsK7JCB7mNMcfAlmEL0zYsj0Y3uJlj07v5c94BaMN
RTh1i8FkS/seHnRngrrLCzeDyJIqR2N0Z3WX8SIhQ/qoRhuR9uzUhB4pwNLM2R08y/avyEpavHdu
CCjH07x1Q3WnXDRGCQsdtnBLvjjAwVl/zTDcB6i5y1seYngpi6vcb1v6ZIR9jVennkzOW32UP76C
ykmRnYBgs0y/yLIdhSvO8qwzpdYe8XtHMy8XzMxQyFBGufl+TSv/MuJ5e3q17Ek7cYjihfek3HzN
VDoNpqq98CUe8x19FxEwVZnq001BvkO7hJhxQziprUok3MxklUMK5e7xBMhZdDiH5WzbY0ZnupOR
zlCaWWVFn9X74+sJQnZPgYmSzyWck1RvdFG2GBEF6Yqc8bA93OJTw2KxKXfie93N9XOeQenZIqCU
92MzSpwm5DbodaxYdBVzP3aokuHukxgMoz8Xk6l+HqPSICIGbrLCLIPKV/wNPlfZrWOXhfmBfbnP
J/PBMbjo1IE4J0p09WQ8fWg8pJXqyHSuYIkNq4QVyU3G2dTZAUyPn2Bx+8VqUrt33KSFgzdzgSP/
2yyQ4Ptd6WRTYoflkZ3oXoQNkOzXUBFZ17hi7vvp+9hKs0peSsUmxAMUER6BvBMn6QV6q34D+29A
sYdH6TvHT6ZmXja4N8iOJ2arMZnH9N24rVRgnIRTMcC56ca4h8r1UVHe6dMIG6GtWjo5fqCq8QFM
meW3VRhuq3anfrZa/jNK17q8J4aRA/wZ2G0yZ16pj60R4+2npcYWC0OwPJf8fzS4KLtTu0m5V3W8
LikOA3XKOutQ8kwr9nL0d7d5DwVf8oD0btN+4gS9RcgXoRewOLwm/Xo2Hn94uQULfmQyC/2gLTpo
jsTcI/XV75ic7Lo5KpJ3o1R7YpPfMDthg6XChwjVeDpmn/DreDj4dYf0ORuEgLbDXV4byfZNUX7K
IZENr+0Qq4MUZm3PdldZg5WGTIQ7EbRhCzSi2zVQ8/q9HCdmDvwIkf6CkRzAECTZ4wiBv2qmNcL3
4+Cn+7ltB1eqpmzsfXJrkrkT9OQaUgXjfaFqSbaczbUoirtLeWAidmwz3Py7uQQtfwIjbhDzHIIH
oMxYMZ8vC5V1Nm+RwAx2IbaO2JU8hoVHYCZc4B9EY2BSDjKFLp9iekegR+/py+EKNAxKLiUT06fK
jEVIAG+W4rAI8rMGUxKXkvONFC3+8VnWG6PHDRHBsvIGwpqQE20uuZRqGZQwOEXMBCCrl3a/+Rnu
pN/nkJn533raFcpMbazkK6RLcScxHc58iH0c3L4hg9xj1H49347S7aREDLoBIxWrLR1FMTrFkqhx
8Igh3BN8kVTQJ+MmTtwPMqPConfD9KLgZapwrRgCBmbzXj01u2YmxiUBlCe2fmilaOaIsmNOHjgh
a2o0Y50MmKWC4CsHlUxWFBDsmFHtVEMLmpRG32XLeOENEpPFU4tvZ/LH6MROwIhP4xCideV43/T7
NqL8Mzm1PuB02ixhwB5vhvUyg1vJk6AIx0CP41MivifySRt5mSnUptJEu5JJe4VxkUZon0wMEdzL
nWqNj8OnWYzd9NDCdKVMp5w3Qsqq0ZRGhs0zXuuSSTc2GRoqJsuEBW4av1oOfxGzhWzC9CvLD7Xq
y1DGbB+mip3kSspnmQotJ1mOXmZ+0Lw0X9DwZf1vOFkHtAFM2hEFMAme8UppmCu/RI/R+OrwwCNx
v0SwdiNHqubJ04p+qEdloEQMSZ0S/kBtfTMwufNpHVo3SumcI8RDbdJh3CR57dBFV8ORI41go1kJ
mZ6l96Kw/9giVESwj/SxI7VWG9shlaIzIPqDAB5t5IdoVGJ7QiY7SEI2U8C0dWegO/C7gUeBm8zx
yNPU+S1yRsdM9savQzFYFezoZqBeJKxWE7tpT+9KsyQ4w+WiCLEb1JfRQ5LMKt1FBLdRsrMXCj8C
EQGGeTqgJ546AuiE1IdrreDoU2HxbRHZAa+RPDRBfpF84VlJEmfrxQ0kzwkCJgNKI+lZAK7K/Ja7
7Welr3OalThah70FTzT6HXJp0D6iFEPgjoS4cjXkeB+7+JshMGP47jUhPwoPdODvDeXWobsDfa9H
3zeWYuPUzVpGmnAZnZkhr27QYPNZMOLsw5crjlfdZC1zOqBiYUIFS0y4lWWXV2dx1bCN/BKuet8Q
JrYYPuzzeSfCpkGRafdGO2n19tEy03yk+NsQ5bFW7pN1MeXg4BxSuCFB70A8UBUVzpvyTrYipgng
/o8R1w0lCp6SClWr/LQ/T7tWGQNZWmTBCYtaE1WHDgXo6VUSU5eFPNyp7aYfm11ua2OzfdH5MF+0
1HZfv+afbpa+TJqxFLIoqvw/5uqzcZLWbPA56tzs2recvc5NRk/ltK0ZYWOUOaT4FngEUkj9ZrE7
1pY1ciDWyW1TtusRgQlPPHMxwsmsundNGHEycVjvfRHbKiwVgHYbWnyAh17gkVFcNm7LXS9ZBd4g
5LoQdJw7Ayzp61VAUR2zL0iXT/JdxOuK54kSjea0eM0D+qJy/oyXwWel3rZVOuth2iVb0tA+l5v5
Luapumrx8LU0boyYLQnfOcbfOhZj9bqGsGgndyovc4jydZl+jxITJvKugnFv4ihdmdJ8sME34Nzh
6oeZRU+hz4gbTJElhT+Ew5Tg7QyqxfhtldwOyEo/DlZ9mITGF4gYvKH3VDc/NfLz0U+zGXKKTEcO
C8nUr4C4F/CLij20tNgnIopzUJQVno4w4YQ7jcBrU8g4BG5igvOiS7jNOhuLbgmleQ2JAArGQrtj
/MPSGBs1s3iF/QLgSsbbDaUVZfVtNXHV8+DlpYlbHW+vaYClDxVM5r/jGbCqqLUq963MRozqNOtD
PCU8i3TeZOvus+WuVRa3flmXsxoLEyyOpoP3nHtrMphBf4CVdGzSo0TE2fhc/5At0oEqX3GpkSRr
sJ0cVHL/5m8yVRCBhGsYgDWT/T6gETYH7QKmt3RXhREkb01qJZKXYonyMfr0CwpyH61hTleyrfdn
CUHY7xsmI1NZzdAiuyp272oNtdhQLxoWYFg7+Hlsqat8Hp8HbJFOCkGEbU6YwMdMaEHOMYJI6Q+4
ti9fP5e9+QL1+Sv1Bi0nnWj89XNDG3p+fSUM1XUAptJgiHr40LXNkdHBkbJaDTT9n/MgfFThL5Ct
pW8DfKhmXqk6AOJo3rqT0q+4TOlwg5k4nIsFRX4GG4rnIf0IBIw9YzRXjgBbs94Rsbq8+YybsaM2
IKT0Zzp23pnU08gUWJe2Or35ibvhFaQPLM9hk/1SmHf0hcsJnJhzhUx5zDTW0t1kqd/lexiYiARl
XcyKWQvqguNnzL3XMgYYyUZ3UOdMzpnyDae9sDt/dABuW8IeQWHWshUCAKfcjUiAtVkZTbjCPvIJ
rNp+ntcAXfmvbDVLmAOQDkIrB+WgvTKT9UiySjaEr/g+gRhBfXVMZ+hQM5tDX/1+c5p/7uMjnfUw
sQCWm8PgZYxRp3JEYDZ0DhlR77MpUCvxQiDIK672KtyWV1q9g75lssCIPtiPobuMrOGy4nGuIwCD
GBfN9ITnphn8sscOYd2ISABSYL/ZFBwM4+8gbE/gEs2WLmNfZx0bKsxUeheK8A6JG0QVPDFDe3yN
Ytaxl6hm/kKu4Re6O3x8yikgYT1hajhOXGACBUTCZ/yOAxQZ7lYc8s/VexaEek6G5k0704aruruc
PGjKe/rj9xa4cTaR8CCtyykDnIlgO3JAg6+wSXTLFqctxsO63fL3E7cPrGfp9BN30HkTFGNYr3N4
qDvNGlyDPVY32shWsnlZLYJ9PbRf3OKo0cfbV77mmb7LY0Wbx4403Lyh2DTu+FgAu05wgoITbfXf
E2kbMau/5uzvKGjHp8Hho5LJrTJRD+DrZht9HXMMcO8IoO65UqcwEkzO09eWVTwYcevB/IAlBYH0
pK2LIZJHiItLWJosybFHfVkuYHFH22ZXnl5s4h5nkJIz+IFhNd4OtjVt2KXz2PsDzZAYidfIHGBD
y8hB7RvcF8CBnwkwfmIPb25YujGhOUNCi+YVh1y6wJp1nLsDugXF7rjldygStkSGkWzYwSaFdrL7
zDRqfjrih7ac7AJ8IF3aMSEMbx1G0sXjrRjoVN+BOxguBtWshMwG5PkTBMuQrjmcigagJKHMmCTO
cGTWA8gb1CLA8/I8yGwKuc7U8+MHXjAdd/ilwf9CnFT4dbIbS6sO/s2j/sq27zXJ6jDoarPb5+sq
QHT2bGb9m1Em+p3x00W3is2P7HaqGTDjQwYKv57eX49O0GOlkMFIaL7pawsLhi1zWJzNUIcgrTXb
zY3PNbfwCSG9oWGLMZIrHrQ32pU2kKPBjhFLHZmKPCLythGJaqEVDXWvGd/baA6rbcbIGzachG1r
A5YneTEuyCoZEZxELPI/T/3Bhk2JGB7yWiSvX6m71JacZsbvmNa/HtDrxhZ3ZL8bwdB686gi701e
A7LsR1NhsPU+Kb74TFjLTrYTWEtWRczrfYTURN9PcsR6uhVmVvR8DLoFjdht4nQ45xsAjRhhbAna
ajwqwCLwpGa6qyZGG3jJsjoFm/kbNZB2GVxTcPKTekFnFPwKlUK4kI4Q/vc4nmQ+BuEiGbzEYE+n
RCijzYCT8tKGa5V+9zuA658ZzTdM+jqlORbLsto9cRWYP19m9c3Esqb57LCxEow4CQoeLVh17gyr
wvD5RZZ6sBVWEcTNA11oFgOuRfzAO+ASPiEY23ngNbj2YBPwWubM1MsFsyvOJZCn4R29OtL2IXm6
2NOQEhQxzrGevyKNt0MZ3tsfxWVpNX/DHLVfZrDsv/SGf0r8Asw/337ao/zo2QZ8paKkYnDsFKWD
joiuTno0N+PFMFdwllGpOfkQ8uY0SkUI6hjSBuP0Ie2dGQEi6VNp5JT7mxE8DZktC54Kf2cCi9yA
Mx2TCM6md+Sb3aI48hdSuNCdUX91tJznjF3k8uLwPU9407EgCK0QP2CaTreFgKJz2BvlnseEdFoc
0X2okg1dPNjqD/7hGiadVdZuryyr++TmlrvoGh+6iJ2my2jOrpG6jc/PB4cYdR2+R8zP3u4NF2c3
xV0pJVeIOphEP2JtpmM/vVmoC0uiDplAO58r8k4GX7WfHSZ4rsL4QqUmQ3GzKV8VSmE4/ttsgzZ9
1FojOuIJ+CgyQ90EyQ+52Ghf1UPtZr/jHgze0Kh7Rf4lpjNnZQElDk0B7x879Vd/rXbFBjk8hJvP
xCyOA+aVB0VE0z3GZwaZma84DesE4o8wdcRZceb7vEf28Bz42vKG20Q2u8G3QJ5+ESmSIgQcyt62
IqKRTC+3OKDREFqpZNst5C/2lnBs6+6YeO5gLqYM7LX5/PnzodbIjYlkDvY0TwrscCjcbOoWF1A7
0uzH09QZDgyK6aY4xeN1T94lPcGKn05q63ZiNAOEMnLpCxFo4iyKD55g1xsVs7SLcn2y09DPMvEs
7SywlQd0rQGPS/RdaA2B70DUC4YsGVW9OfytttGZBjv4GX9h18FZAtey8rM1Rezg2E3ElyZIBxWX
7I7uUR05UK8VVZWT3akfi/0TYr5HvfL2Zc7P3uiupCxQ+mKyV6xEkyxbn/urMLNQhCdAJvDyLwo7
+BeiBMNRKgcFgalKiS9orPand2IymluL4IVNi01gcsnE956sfDwdHxlrAIr0iynYkg4jxMwQgk01
/cDJp1dh3BCY2q7baHfqVsqJWJCIgVRHbMt7VDAHMjw0EzXjqhsJ+p4CYDkkIAoQ28o9xWimA7Iw
oV+8jLuON2M0A2NwYe4nbntoTrAwnPdqeBJxjpyhXoKRONnXdse+13hPolig3xlBtohfP0G7Aa0d
jlxpGh0Q17ohvRY6Tn4YrfTLoI8LbBwghRaTDVbhpOTaHrqhh4q5QeNXuFxz6B6xOzxFzKA4m+1S
sWGjoQhNvoe1X+M2eCVWUkGcoSi4wMczVBr0bz37ABYm9SpHbqCl5lEe+6g21APognz4XJ9YpZCD
qAi5+K/4LJrpFA3Qn5kOMpX5oRUUudciFPv9utTXKl7VsT3Opklm6jidCXUkD525ITJnKIR8CL9y
kYn0zzI9POFEzgTphpPlhPfkmNq0o5bkCLcgCJR/2WP/3q6bKQjWQsjETU2i5fPPlz0zhV0DV+BP
Q8qUGLYB3cwMCyFL5Jv+fcw+V3YKnjeCLP3yyuwgNyJGlOjNhYl66AgTzMLt8HoPEd6KKwAkwYdQ
S4tZlEh7/errCJ8CkTuK9bSDaxhBx+BCQF4IGIRdnPDEnQqjX6FVEGfGzdpuddQanz/PGcFI9FF4
JvZ/HkcztoNAeMHi2H8TQspD684KZL9fM38WGJ6It9EvEnM08ZSQafMUN1hqwt8JbHqN1WeJ/oxJ
wCpxH9j6Wxuv4+oD+KMBfq9CBwMKs8Mq9H4/Crac4AwJu/OxK/wfha9gI9yUV984H24SnO+ERsIJ
YcAgQkC+uYom2PsijnAhGiCO2JeHPys8C0tw4Y7YG9NBWzgqZcrL571FUbOhCLSFsDfdwRblbf33
cZgJO/2PiSMl5aJItP8nexSp01ROw3POTWWJs1ikZuoE5TZ/7gVCxy829dgTfrCCBwmPk9fod3t2
4I20DtC2Y9j7xmZpnTTTeFYypEPPl5oq+lp1qkZi50f9zivB7tYvrNthiL/QCga4PB0fpY8NsvOc
Z9EXwygK8iEOgG9zJK9vtGG6S+2tMnfCnIYXpZtqAF+c8YQOC0tw7o/HTWOIX9VJGJVyHY/z61lw
kVJj+b0XkTY3LPwgU5g0VU8BEQgbu7dxPqv4X8Hcaoxq/rQYUZt38ZDCLfuzwN9aWFzneNut6Kjm
b+N6/WNAi4ia1VXY1wr5iOYocHogwsPVENqRiuuE/IOP0GYVGvEO/0qYjeh+7GgnTC3ReQptDKuS
A+WPh4f4ZQcSZTFBnBwhAmOak/u6w1kJgjGnJ4xuRjVy+h9SMS4MuD9P09J2+bH/gd2AGGK4aR5j
JAzBOVlhUQPoyyNMYG/dZuzm4GsDwINLXi8gnTQ9hHcWmZxZMh25Yo81G51JQPMBkWaJsG34Q1VS
hlaDQaDbhBYnY7cb9YjsB+cM6jQh3BPkl7S/909nlSyNEzzGfSvbMbhnboOBAt8xBhqaKRqW69AG
aBq7gwq/MzvcaMC+FIchex5tnD9y5H09zWRYLWGzkr4R+U8Y4qTMUxC4znEyggI6mulbgroirLvg
x0MaVfEBSWHzWUjXnrj4rKIVJGwAbw2FPLNKC+6M/FwEkEMd2v8GZsbRep9u9sRn35EAIUCNL+go
9bvaELQgY2WI7GYRnEHAVcGuwaa6Evciz5ramcw6ft2Zp1V0nTxpzHxi9vxdIFndb+fzDY5f7JBz
U7D+debGK0peQbEgf2UjaVMJbgwN3KZ7sKi7K75DH8TtwPCa8SpXgKqMksINhlHFZfjVQpo03151
ZTLNLDnFGc4NzoAae3yUgNhL9E/g+okDI2xsQjfTeD8yfC/jPUZUM91I9sLJ8p/f6pBIAuHqKjju
2N2Zn/sEnhG6pV2bGMUubw04RYC3+SEYWFrtf3asw+7FjiOfILQ/TX6MCbPJm8n7ZukTr4dh5SfV
mVlyLsaMkIJBYdcMceXQolnG9frJNGEe647x/sXIU5uDUYD2lIAFuFYQNlMJgSDkoqctrJqU2c2O
fvU/NTzkxg+6p3zXr6vMhURSvu3xS2SukEDuKDPQJzYBKVvJ5bQYPhrKYJtQOlr5Fp4DuwbcX2CF
li5mC2w1HIDiWe8tBA5YzYNkDggMc4PfXl5f0M8BbNXVbBhsEmY8XGYzK10Mu5tlzFj/5cawiNtT
l5ryHjJGX2K3F6y1VeqBqVUexiKMSkzEQNyIi/bSN8a4MHOmMFB1ijPPJKCaJYdTwDrlcVR6kxl5
pBgdMrpdYSY4LRxlg480h8H3mOJnB5qcIQtmZGymEpU1uKWRFFZClz3wwB5H4TYEHPmCp9I1B7Qu
vDqUAdxpk0RQdHRYurGn4LtXme+v11HCAOoFz5EaJbUzykbeB3YD2BxMnFF/PVeoQ28UNcRLHccM
rNDgzd8BLFPELy/AzIx7wcwG9ge9P3c0VHBgBCIvQCfX6jQBHyb5ozObkdFnm6rzmJ438ix+MmGY
PSlnzyTXwHbEWA+qZ3sou3nBkf82IOekq12wwTJhdFFHJtl3vIEl0QYv7AzHGX3WNtO8djIdH27d
doixyciEM8Y7DbVXk62XMtNKe/CIanp/5+lj0/ZhxN/NwSR5dwaz8UHGE0L13zIonQcO+QfC4obZ
e1wQVm4DdMeq7JaN+9xOljFYTXYPt0PcqDsOopmQD0KRA1xnhL/pAyRn6C7c1+aF3i+x2t1nxzfZ
MVCKcDczr6u/2aA4sV9my3BMNRGBEvAErY43eMxYxyTFQp9zyiFA+cCOvl37c93uWA2T5lBMccD2
24H/Vtysd+q3M1oMbK1xJNxBr0BMNffO6kmxdRgc335DTo5uhkBKDN0hdQNVBt4HlFHMsA21nBcT
Z8QOiWOMiw3lXEPVgO59hyPEdwY+COGadgAssr2zj+FjQf4cLQq3kTFasxsqr2WLrmMajUzUTZ5M
VCTbn4loHGP3jQJjmyVo33I2gM9e3vN+dsUiswYbwak6st7ZeIeb9vWdEVe4LnVXclXaCBXxR3+k
uyNmGSQYbmBDmR9Y6DTkzE/3B4WbZff8Ye6S7ziD+DX6zQtb/o2uIyZ429uqPZY0FAOr1+38hv1F
tmlWOuKl11R9oCmfllPFSTjqzS9Tf0zOobRM9wNLWVQrHQO3l1mk5hiXHFiYMhLa042Laj6pYLkP
P8I2oL8jYhyTW4jKXl7H/svMYAGkCBvxvejMErU7XOPAHrP8qMr8wZ4ZOdQ0gbK46Ld/k+vge9xb
zTf+Yk6+ohiq7vn6D8i6Zavq7ei52WCzv4lf8B0e0WGCspdaacuwAxCGjfBAbUDd4kBCfEOL3WFP
g3QNnxmk0WTyMMGdQhAEz7zyW328ecx7YLGS3Pbcv6YfJPiRGZ2KEzQFmY0KDoIKgcHDPQIBf8G1
ezJmH2C6FnlRP5V+VTeZKwwMSI7ioO8fE6deAjyONRBB6GF9Q6ZTyMuYM14goWtsTiYOg4fBCYf6
OQ3AIXQ+m2gr05dMAWgc3DgYeNwxpmXkzQ0h8UAZjUFtv4BltnAjFbhjDwblEufWBj9kuE2YnS9b
2ufoeakFOSiGMgoKP7v9ZNtiFscu3MjBD5SeeXeRUXB06/xMcgWmvei1f24/EvmmDKHmz18sMNgB
CtQxFWoXzvPULTefNbNfnlaA2ide8oYxNVd162eIonDb30yIYwlmYi2BaX6HYak05wfetde/p8/a
nggDDreOvD5mjHLOinsYL16jo/KxVZNlGRGThdV0s1KrK8sVTAhIx5+974rEmWjnHGTjVXhzig2r
25Q3nznPyYWC87Lr9YjwtUzMfKslmxNTHbP3w8r8qedaMsXXfJkfMBlkpwlwLyHfEFNAqryWMW46
ayJxiRMGwLzbtNssCGgan9Csbkb7lT0d/cHwiM2R6Wlo4hVQLl61CcR0m/PkDA1nE/T56oydPxzZ
Te+vG2RwTrnIjDSwNc163p/3iqJ7aO+C/JgyWVhErynoa7ZtVsxPgK7hCD0GP6NNC49MINh6Ou+x
HOt9KBXpx9NVnPUKbibVHXDyTGC4OLk4Xs1n5qWZ9SYthgOCF/IBx6TvNwanCUW7Ky+TGS2Wicsf
IYWcynz+hvGCZt8bewEOHYIWFO7/6cTqY2uD4iGpZQuov8rp7VxOBQYkPgr2g8GeeBA8L/kDbZ/o
LYUfV0HbJzpY4cOVEeol/uvmoAlM3FBe/EEFmoXhkMh7EF2yZk1MIdro3B5C1NhGQmVrC/FVxtAk
NoifEt2EaJCFj1TMgAU3YWEQxKSu+saixBLWS+KfEP0ZboSzgRHzH0/GFf36W3hSWYoYDtCKiq8L
bzhhd5paBB4LjVpv/mvQhMGcsE+Exwb0yJxuLb4i/hx5eJHyqv+9ejDEWea3R22m4d3EkSi6P/FA
E66XeDDAyVllnS7Aq0jqlEUwpxtWTSxQDjAq+RDBFAIBEJruiS2vkTZPwamJK2Ov4aX/ZcHOOwK9
UHq5KpvVon85nAbt057wRaP4AZVZ4ffy/olh+9NeDDzx38TBlhFgJMPB+eMGIHBs9LBOmbcDroif
eOPe6aWNL36O7gd7x+8BVs/3EVYa4OLqfcJdW1vB5ECpj1ybomngH94YFUNwYiKCkzEdH8OLP2On
G+nMDjB124IaAQW4zx/h9pQImzpnAuPkIB+EgVeBiJAN3Sl3KhNZ8TeECye2k1hHgC0zrqFN2ed4
2bR+arVYUlJoLSLmMKnFExAu4oR63O/CY55DmX5fiO+fvggdYZiOII7SFQ+B1ie91lXv4wOy+YD3
E3gErKAxg9Zl5Cby55jYY9S6zTMbp78lfSDKcjTNc4U47DslZ+l9VCP85ssiMkRcEfJQQHAi80GD
+7gf74QSbDDsnx8149w7eNemxpGdiSJIsYVn07+0jBg93h+sQDZRjkJA5Jkhhf/T7NVkZA1nMJUc
CDHWEp67jVi9JLC5dpYyoRPDpQhheT0GbmbNKRfMo+QQuwL1PnDJVfRGFhljBEzNRVbg8ySCCcUk
ZC7SwzESuB4B2p3krDLtIAMSV8KGERkh3Z6lrwOyuu+VV/K4Ob8zbjKJNSSa+nn6OAzBmapAgF7H
hCpK6+cqWuoXEe9988VX+fm/z6o5FoPz5tScJLzQAAbJ1EByzKiC2wpCJtcs2Yi7TYBOeBtaBxVz
mmY1wVSF3YKNp8bYUOwksg1s7Qyd3p4dZl8AzhRN/P4vMyfwvvh74GBP83WRGFahvHEmjvBWGyzE
3+wWWMJ/CZWpDDgum+FacXzVvHwJK+PLCQNjzVyv+b+1vnC8iY/MuAgPog5tqvhXxeeSS1kCLU/8
4xBn7Utvf3HnHgTu9oXJ3eFjko6OeREvbTfbYYqyvH3T+LDhxbPMDWbJMjncfFMj11NCT2EM/W5b
EFs/5GpWgK7X9FGcBWMCRyFsDepzfUbx7qKP/3Nx6J3QZwRgQStBdNYz/u6tb+UIhwNlJ6q6IcpR
+C6smv/RdF7LiWNRFP0iqggivSqLJJKF4IUCY4JABJH5+llb9AzdPTY2oHDDCTvI74c2rljaHdre
yc5J/c+cCBuPhpvRMYAJs2MFtxvOLGBGMWt0T8M3pC8Z2MuGruhce+WobN2CN5rOq1tggDI4Tq9m
1geZZoVLUfe+pnBN9xFU5t5tdYaGTZv5OKV2hBHL6niHJYf8Bq6N0x0n2bDvw8/WO6yMxc6XLHMj
egRXzuODhEI2nq9loyeWKlDsxbVXwD7tFqjsY5BoGxZWS4GIgu8epR/g3GXnBkxFPpNLEe/RY0G6
dZzOvh5hAJit8R77Nihvcp0Dcrq8zr7qCdJLK5njXf6aAyFAzuwfb60wHIvRDw+f6l8LrhwSKnpI
RAXSXHDhN7B5C8fhWMopVHZsnhov5ccgXQmZNS2XlLDKDjUs+aOHuNg4D5MKKcwWFNjLef7Qhmv3
Mo0f6liTLWS8/qOPfAnYs2awvbcuigvcOZLYw8bcOdGbYSWH0ktxA+P5UrKsjhCcea4/FAlYfFlB
qsNGlWKK+IkAacjKWmAtkayHdnmVkTAw690RRgpQraiyadduv+/bb3pzr2nrg7AK5TCGNR8PWxGZ
YeBc8G2bDlL5by4bCTraFmwuMTkiH8ECmoFOKpmnBZQyyBokuaSC1fiwKlGVaSdTkuECLyHePFhY
tUOSql+CA4EDScQSfADxP9oT0Epyk5ZX+JjKh3SDyIbSTY9ZweqF3/sAEmUlLhdbJCwZ/I5S61X3
DS7NjuLowwMGBDimiBdkZl7XXKTagJ3obaFcEjcKEyoNsy1Nok55fSvbQGqIPUEXCb/G4kvOY22G
H4xfzn1RKAjYztNDFRi0uW2CZ1Xae4RS+0b7DSRDmcEJDLJfXNMZgS4KcOft7ScQXANK/Wb5YF23
dpHiAJLzydupIpEJmtdsLMloyIluTRt63Oz2s1+VuQ7rSqtMNwESlV1cHpB8Krt3GlsdygHFuj9N
skwkHKgtnkGgSIg/IokiZjv8GZCqfx5/7PLdzRgBAGIaKLRusoYL9XTn9WCOhSgFZppsv0YRsA2A
3O2iOWv+1G7g2UcJKlD+fucgdl1z3/Z+nEQQ6j4ZaZbZFNr4+DFZfic3wPRgVybFh0sWgjjEUqqs
mxUyesGje8xmTRYdaP7DOnYrS8SseN8OGqENgi7k88Af4PK7c68PB7xr5eyAf0VUXBoPaiI/offN
SLPqlDFQtaC8QkmB0gwjdfSBIENxjoTrbRc48k9U7CDw56ifghqvWR3yG5CjHKQdjnQirlb9hyhY
2Q0EFvBFv691hbAjzoQjsene1n+M8f232b213n24DwAOoIxn6w0OJ0+woKBvHShh5171Q7/RbrgV
o7WJaZw8QK1KpfQ1o1l9PrTmFHNA3hjEeRcXRa2TC5eNAvtzUqo7ZcPDFPg62VGJgKvbpv+ESvW8
R7+FcBRxOXu9Lsh5jD+JfMnOpsPW45G1o6IsF4SGLcsVuNuIdvIvXeLA/JD4OkZ4jVELgUa5LmIc
7MNIP65BblPqckvMGZRZpxlG8NN6EWx5sKHhyeo/urrPhseZwofDRHv8oZpcgl1sUB30gBzcAdEt
rrduzX2Ge7IkL5sRKH6jP8WGKeBSmhqpDZwyPftl9uh7/03FJQFGULWTvxsXpVf9ubOR7H0a+B8Y
PVBYh3Wv0NoOq1d3m9EHrqB8vjkTD557Jcg55JN7i/Ze0koGO4Q7CwnRwfGncqIz4RhF61bwcJam
3LV9WSjbfWjWsXlfQjR4qdjZlb+kVfl7kQiBEmj4oAEarwkJLYTaabVXPFO5M7MMwTwSKZAkcVFI
FBioME+DJjE3aEd3f3N2/cvqGYDXQSwPBCkdxGb/A/mckyPMxhmYwRugxrRNnOMv/68VnQsEBDMp
ufMFPwSPdcGY8TziZ5emDfGMYgJqoe0KzstEru1G3Z1TrMHkDp1YaGmdtC3Q1r+32RNwiY9CSY81
/YCcQ+0geyswhjEl0n2Et2w3GTyY6C91tW6zA0bWn78UYb6Ag51XfHpOL/Rli8QWtKs/VDY24YVp
clft4+Z99u23WkKo25T2kCHd+YTgq5AneCBFklYK4xQAzp07TrG5+2bjPfwA8UmossHgb8QAmkrO
Y2dtKTauCp5U6JzGBjH8C8nPlWIZN3N8ZB1reiUsNWouqr+kgUjpbX1S3cfLBgVyHe92zhshwFsx
vAT0vKjAr1H3ox41/712nu7UcoAcGC4QA0AYYjzwA5Ib9vlgijQsVTzX642sHqGWWmE4SlrTKQwA
HlBJTcfqtVBkcYoufhTIRsJenMgzE9L1Boe9wCm0CBaLNj1GFtzieDeFb50s5gAZGaoXqw5BNmap
3ffJvvnfmCW8ieS2l/gEdvypEtGpY6lYVZmjHsxhOARWg3k3OXT58kdJK11LHiSvuZxjna8Bmq+a
WHBvu+TXCNgHKLjg46VS0rffqgYxxRpPDbECzc6TOuCoZyI8iT72VydbaS0Pp9ZLPN5wfKUfDJfQ
Wm29gqtHxqMSgPEZNsdJrqGsxi7HSAbZwiBsa0pUEw1m8lPFqe9AKpAKjjG8Y/nzkM9+TqoG+ESi
/yB5t47eoUtl7bxtlZH6Y+gBoAZFWOueocluYI5PN+4cASEDVXiyTPvm7UM68FIofz76PGsAzEVF
p71Tcf15GDf70DEQ/leSfsiTdEJCEnHl/bqS+gs+OB3t3XV5eYZoAnhppH/3I7rczhb57xvpIfmk
860a6ATPFgWP5TF3QOeG5C1JkNzuES5p0YtnyEg44ALw2511H3b3IkPeZTgeo6plEsGFhGkEKXnz
EbwqXFQDw0RZ9WFaRFOSTcYuem4UxXHBnAU7SfEGCg15NS+tm3a7OxvzPQ1Ovp+5M8lxzZZ0lsOr
fouoUDmfGpyyZ5TnnR7KTEEsYwckg0F2GURiXm4c+YN2nIEHPZnxUtHsTAeBzhnFGvMbX+7Mbmoi
foG9UNzVoc5O8gcdvszhWOfBEzqhits0Hx1+9v1c2q6cFITF2MfOst3lu+5SClVqzeYfE/ErHPEe
Q1w1vf9/jNVTVb+bX0SOBTGKQaVzmBrr3bn9ASyQ/Wavdv0XqQ/0RLK6T4D3NFzIesjrOagAk4eW
ewUYs2BawD6sjKG6+Lrb2xY36/XzhtfBYfzmKq5fSMAaWMBqvRqsVvSXGRbe+tBdr8/Wej0YrAbR
oL03260Rw5oUvx09rQ+24eADLTixXKZXLNplSkpcN2dYqn2N9OrcBt1qvBbH2IsNd3zdwOe8wIMh
QfXL0Tfo1JqBrsmQG8rzegmmbFzikGc2JiNguSzZszLZ0bLMyOL9SNZJLZZ0qfkJ0TgvEhhen6sb
wnhb1iwctBkyENHA9ehVl39CJ9xo/qR0xO/mgC+bZkj+gpdf9H/hQh6SkLgH15akv4hXe0+MDFer
jQu2YQUOh/y9yuWumoMBdYZYqirqtZdb6rejaErOxk76z/XvSsZCSS0YCs4AcPCPzCbcD6TYI7Es
/d1wO9CCJMiwpSRZBXiFHGYDpKAMxF/AnusEK3LckzHE19jMMMckQ1whB2tquR/n44ZBBDREnsoa
ZN/HkoyRq8k8CUmhvKHHddXPl98rCyHBkTct1XGyPOmsKUvT4wIUmDotb0OTiLxObX4yquNpKg71
yB9prLRX0bN1QQPt3oIaIWELMRNmyzr836rbIBl+dJrxqZeN5cOnKYL/HlWZMqtWdI/EziURJotG
8sYCB39q2MnHPTa96msEaIlo9bB17se/e+qka1qQwAAS1NZYLktoDaOCGBSHWLpTs9v1YBIYEHe6
c2wQ0FNHbC6ZsVk33dfMuQZ17TdsmBSywB9TIBcVJgHc3QB9SsMWnOoTfCvWrlEaNUcvN404I3QQ
v3pvr180EfMlREtJ0YPXrhIpnaAPKKKt16azovJPKaDuA2obncb5InOrFaYkAEdY8JoxvD9j6cT1
+owA29JF0uJ05330bqUVqMW86jh3wJHxbkXWsf7jIUjqbllER0vSVnpA2TUlYQxOyNE29a3ZqkAp
iwzNfrYtRI4bzmki/BNgPKpIXBGgsokFKtvRsoCUz3qtpe1/xzSUWvDENXoNp8Ip6O1WWOFSWduy
A1OHJo0sHa0m1A3ahjD89dZb7wMGuspHntp6hTFUibjOeT8HleA1/X5X6hc6islVt/uWCe+tRhek
qXNh2HSBCNa6x1+jdy4g9dtKoFqjvWs1R5Q4K+FnVS5aVTD5U+5rvY/mQzmxmv4+SheYxqUTMHTw
qVt8Yotriv2llnrgdqBfCM5NynrnQHQMrdZan5OgSuP0W6ekY8MzUrBEjJAyL2wKVs5qv7BSGRgA
FCsqa8X3KkllWusDKjQulaMBhA/gvhiFbuw4ZnqNkZTLBcjA5SAnwUOwQpAKJ3QFPfTanS2qYK9f
yoDevEudCWCUwD36N9+EtDJFg4iO/gvoEittY1Cc5WErXBWW5jsvf0AJiahCgYhxEjhvkOk/6Ede
u5WiuTyE2VbJYHNj3v/SGagEURTRYy1MDkW71DbwT/uB/B01320KFHTIa9ELkPE6Qyap1nrh4UjF
KG1dPuZx9bj5CZ3iDI84VCEuaPRStY4qrnbX73Kr2d5kK5YAY0oaxV9U7v++GdWezg5Km7+/nclx
vY1QDbCRbAJZ9bEahtOkZhCi7Bb0f2HQHK30j74zaJN9q1myrki4l/zCBLvhCYxx9zlMnTONOyih
gVraHyQ8CuBpDQstgHGyui9OEMZs0JilgwshI11A656/cYJzngQrczhW2z4gT/5coxPiZBEiAKLd
vAC0eLDGUCuVC+zLlYrAuVMY1QsuChDwbYB7blg7epubu32wvktHCx9iStxfL219reoguCMHQRiK
ebj1UlPT/+ctVdIk5KDFmJ0eQeKvCShC2Gg3gCTCm/KX2g7Wkb+/ho3zptf8KcNOmNNxojri0B+F
arz3Sr2bX7eqkCGozxesY4XdbYKT1/mOSuneB3HJoHffKFOgpgBKBJlUZ1sfHvC9RbGHO/527utm
eH07Ddix5iU6dqpgy1Czq80npUt3U24B0m1yxCW7El+hHH16RSo+sNaTrU2l67pOI0REKPakwIL2
H9RaYXrhA9G5xVcgR7MCGdCo0f0Aciq27uSaG+re25IdAeoANjHakBASm2HxU7bAZF/0XHmWIKdb
9PS3+O4SzcAca3SNFrW2xttElAAxls8pBAtxO5loCaN9nmKhy56d73mpx6goURulMso1NxCUkO3y
o99onRrtdFh0aoj/Q71JxlDeTr1kbKznLQm7qFhL8Za5+Q1KiCfUH/i3aS6/UcXG196UBW9sZWl8
OtrCZAUrFU7qWMR8aU9RxxHhtO8r2DfN/MXMFyzBBSFOxsn46XwQEFMn5AUqElwkQ4vVewyI47X1
UnRGCNIkKIimD8xNahcVZ960ElRQYb/VnQ9dEgjHK1r4j5NbTRxg1jQS2cI+D6d4dniyXGc/viwF
/OqQNxfbb+/if0bzv2/LCkwmWxYPwhpKdzJqniMpt651a92n1egC7rGgxHrXtTRK0N5ml6mwMWhN
pP4Z0Fj38tfzPLGrlA5veWuHBY8inSrk9Jk5aS12Ai1qqdVb1ke7SC7emlroDrVQvitQWld5vTnS
bDt0ro6cO6tmFFXtKNbqQvlznE8kZHI3iOmhAGpEsoOGSEZhGB84assUkPNS8d6pt/X9FzEqjW1p
bX//Xi7AAnpNyObheW+9aSAwivaDJx7sk/2g3sNbY3SJJ7VRGtc6iAUgk1X/KSzKq/fU6OMUsio+
0Wk0ptky/WkkJjrdsyfqPIi325TEgWcyYt/k5bj6mEDS4fOllPRVie9X3Nns3FeNWiGmYi5J/meH
gsPeSIgOMzhOaGQz64AjzlDUMXAGO5tFdq1ci7eyIrB50Y2h3cU2xCZBLjkp183P3X4MS046PTol
mnD622yd7CvFFXwcyrgNNNwawFcadkW/JJK3nlEGmjUtveY2/JCc70fZPmoMCwGmOqvbFFrrab0N
6jeCoqQ6fKPLy4HdcYfdc4hlStFXNkv6kMQz7crqxBszBhCwyhwDgePV5yjHGn83AqK7OwVGuxnV
kdEGg38DJo7g2qHcOsld4rbYrx7DOqgD16BH4t7QbIFKRoaGIxBDKe0+d9N9jer0PO3eZvcw8yiZ
8PtIRJV+0CUAPHn2qkGdfYFTO1GAZAHZenVEPOkd0efCqyTe41pCOW2Y0RwZ7lAjd7dlRNUoSlMf
R6geLhdkqQP6aTeIMkiUUu7mPGs2IBEfwEiRIBglTxyabJTQ6VUd9P9sXeieKWG8KbtUB3VIINKS
7s+nr+XFIGW7djezqhE8EcVI3FqDiBpoBzq5KYJA0CoxaTH+sgbfsNe5sBwvP2n3juby9IN2T2SE
uw7YVBTpjhGfg3SFe72Dl/+DX5NFMGouEBZp5NOog4L0wK1r+7Yuqx0ZPUVk2vVvFxBEsfkDLUR6
EesnhrbeOwTRc2KXeV/sGxdM8h64Y9I0RiLDQiKGJWxuoVJ1+SGEgPEHCHlH0eDpAQ5EYAFtq30b
dQVsJ5Y4Xf+5MJbq8OObTmFZb/p1YhCvCP2bIYIO8BU0+su7drfo6Xc3PwX6yCS+LU4LsDUqjpiL
vFplEPdl3YL04DZr8Wfv11DlQgR0718OLn7QxdVmxzEXMY6sbK10mnWPe6c2pEBZmiYXYQxq1ApQ
N+tDRL/b5c9wVw0LBlXw7hHR1gGEiIKFGRlUklYJoOcI1hBFE8oT7LrUatrz4cvAh8jih7VqAG4F
GkzZLOOXVbQqiCREB0LxbqXaLkCqRyrGv2aDN8BG2i4F+7KiFt3m3Sp/pxUaGUCJK/gn0aJ8DAus
6x/nNH6gPjqFmEwJEkFyLEewayOMvSyfbdwdjPZ7RLUbsnwTvjwg37xGo7oTkzG4tC++EAcX0gg9
yEeHlARJ8C9OKcygt9bQmlW8q0WaVMDaL5ud1UpBOqxz6oWYsFE/awHxp7//raCRr/lrAPzUf9Qc
ZcGgXSrzSXq7G4AU3w6sTF8+km8792oZ3qUBFjId8NGb+NPNCDeQpd2A1oWHm7lvD2A5VSDKBoWc
zbD21yvMX9YW9b/WCD7KWhX4kd+iwkAdfvSjqiDcIhAfRepgIC72NiWn0dun5KRnf35S16dST7kB
0wqXH41+cHm1fqpWa3S0/AGFtbnZ+1n8HBwOmu9GqmrtRmtSUo6EZrq5pjUsGAff2auqTVXjQJbU
HlAhYUNiwSXOI/OnVqOwDfp9XgaYVdwirVjt8js/bIL5Y9Q4+r+aZt/iRZ2NXtu9Mlz+I9j3FDXQ
C1Vb9u6p9bkk96VrmXcor9ZY+f84pcCjctVyfLDH4Z4kgO9VJVtSzFh2KTq1KVVcKVygZcE2qqJJ
iFNRuDyZbdyr4/hMjUrxKXF3S1lMHmTMWyqfbAi6x4n9V7PH1E4Un8y6nFvWUeoz6wLj12nOMKx/
2WlPpyOt4/yHuh7KOCpkQJRlOAsO0uYZLobqaJTrOAgVV2KCfDp7Idk75//hDZsxxIESUVB+QRb3
6EU4czLRKYBFwDsW2lSLGqSZBAtKcNpR+2BRSUoJPZRxZSRpqdmNS25GUEXpZ7anCa1S4XjMe0rI
C3aDzlW1QT2Aqzqcw/e23XhR0XrmYqyKQPT7ii90icB9cFAh8UX4xBBIP64R0ygEebnYiPQediH8
kAMoLlNk9szjMoSPvLsDZvoTPx3F+HqQVxLDIHKkA4ae1UP/gKhIgJc1o/0KB4NCXjtCQp9Al2rj
imyQcoSnvJEJyvSk0DSgkrY3YaLmFTKOjtpjncQDcApJZ7tdN8GZLIkUxjS6dYKAUDgVHQDRPvKz
AEr/XQVdNT7xQK1T8SrjBiVZi5ukh+4qkToXOENtQJdZwRS//i1qRcpblbkqAf7WsJSLK6dFEwVj
dbZ6zvXd0nNr5izlUQpe39/QbSSaMw9BM9yOXwSzdGMxgtBNauQprm4Sp0U9kE/UN7qr8AbQDGOi
D2gDaYxrKjAN9q0xZCCBGcZHWwNdaRjAXF52iZQNEyI/7P1CeaauA3ZW1KBodVfZxwV+l78TR1zi
ZIotZgWpSf6FjCQSMM5llEYWuusoCcY67cbZki+H3k6VOkWnukZPAFz4zSgOVUgLNI9fe/MmmwUM
ppi1QhFs8W3tolvmV0K+usUoABR2ncMdahPBdANrKf2lgT3viuzEj3fRhocKSrt1wac4OmLBHl0c
VWnFkNosC25xxtLui/78pUBTt6EUBS4+561dlqrtVKcHrx4Y3EncMcUjE7ENJplWvRBwi6XFnXWQ
P72f3nQx7UF9dijyerKfBzf65w37w6M5aRCqAK7pLRZIe9BKOJuTCT1NEwDkYgFgUKg6ScWj3Oxg
CUZxEyyVChwMHgYO2YTDWIBM6DGx8wyAfyL++w4yBfzEvwyGGb+2gkFAgemK96o4dMJpsWFQTQUb
6GhMcnG51EhOd4ixuOAapRETSHWWNuvBrIvGObWiu9le0Hrq/XCCOk/9/DsOGWMsEVpQTs63KvMd
x3oPffZ31FLyCrileXKjz9dxiO3X9t8mGwhgRLmSqpWk2pS/El1SaQ8VO/1rCp91BZdGH6j/ConR
oziK2l9WIJuipK/piuiv7og6JNsBnGYwVPSap0dd1q/dZKv31defduTMTmnkYOLe3uuNmGd6ORtg
Gain+i6jFeQuFs7vWalApUurvEoLP1QtppWmhPIvrXdauD42k009lKjo6XXyqPiuhrra+gHPEC3o
mtPwZfWsUbXW2j3jhcIuPWF8aGFXzqvfgePa073S199qh2pdGrpQLmCVCeSn1aDElNdH04TRCkZa
vqQZk69jebFdx68N4OFqMupovg+928XRUbocQSXf9kjL4fvSMYAywztpPVwutaXptGGauQ9slhJX
a5/FJrtUpZ2LoRUz7bEn0WKSCRM/1zWazY7BPEMJB/BHpxoXo/uAQPUP4AnSjrjL9Eo6iYzqiFki
Sl7vMMqYR2VavfiSU8CkFU0mfZ2ASf8OKiqB643LzNDVfFvI24y0lrCSOFyEaFUPKJe2B4Qg/Le6
m1W2jUHdpk2gFzCPbjbVPRZ8jTD91QqtBUanoIaIFnpqClxNUmaeFuaM01+r4gCDilNkz8PS5f+H
tgfdh8I9PyBNL/ozSvRrTJPBc0Bj6I54KosK9dmvIqvR+0zVzSRforNJ4YblhqIwNFktN4m3/WkM
aTU6tFKnNCVZa+iJhrvRsQuoVQ7C9EtBDyPAqr+wRojU1B+sRxclH28bt0cZrEw6fdncpbKuni7U
OxZqr0dXtLcA3OLmaxFP9mou+NveYtqhm+ywEmkiMbHMEVCNTqf/B6Gx33GSXhbNQ+aUlrCfBYBW
YsJ8lnU6D6tD39pLenVv2lPkORoN2gOWLySXuMaq7H/3PVRdPaAnEgXSHr4GFjLQnqbZBHrFYW4P
mIi+9F91XckyBty2bRCpI8VwZFjp2kMgykMTdOJ4tbpfRAFMAf4QgRGcqSKqUt/HpGvQ5f4SQGkC
01PUu+B3pA247LGwarWM6NSxkrKuPi2WXUaIBpw614QS/F3nfw5ee6CP0bj4FwZoCeZV/EEBHyNG
lb5ZnleXdg3z29qwMNZt1Z4iDV31CxrOZZJbSNoldcFPS0G5VxcYwAxYXRLtJ2QE5AZcx8GKzlhK
C4EfqyDuVIGoVrAPzld3+L4gC3m9OiBaLbnganNsO8R/PmPfH41aB6irOjUa5ox4jXcFgyy0fB4J
EPjZvM/AS9ttwbM21o+/tldtQXhVV/uecRwNmDiDiOv8dBRyceKcKv/xv5hwSlE9ui30d5mYXKJ9
Ty/WVRfA8QOUEfYSrUA1EYlCiLu5EyHBOW0xmrMsVVenrfs3m1GtGYdFq6vQmwnG6rTMXUM3RDP5
zdcyzEjgDbiZWvJU3CF0e9l6Vim/uo+8TD3g2bf5yFrFrwKM1KqVL1xazvOASSMIRzn+5fbHsHV1
cQdElwPtBCw6+b3RALlb6lTG+XJC24TVlL3IGsS8TptinEddOgmtnLw3T8Fzp/THRfSlWaatEuMf
ynHy56JbGyIerfWXoQuPqUUNMd+eFSZp6e+SS9BYny31q4o38+Rkg3te2I7b8Ywln1dqGih0m+Vd
2yGlWcFBKcfJ9sTEr8UmN4IdqQtfIsVyZ0VOl1vIrSMl0Fhf0ckC3l3eUGG6M66Uvm1cjf6rn88A
DUucM0kw25w+S6VlF3w19s92zYm2HhOASfTvn6vPV4PEG0TR6ju2uY7s1NRVmQTEFOqdafjPHW37
TZpe3w6aOA3ksywLTxP0ID0hckjdDv7R1V8NmvaaLrCyGB3+N3AhfNeX1ETdKpcXT9SD5zMymZaa
5lpHdCm5POOT9aJVMmbb1aqjNUeF1jdmh5oXB9JLBrbmnNn+htZ5xsMYUl5AzTd8KXclbdOoJNXL
G+6EAgwthjuDlee02+erzjcmC4HDbugJq02sEcuBMD7o0QwZtCF3gT/tAdOUcSZmh0434ZD/DaaG
JxQnyIuYbSuzYxY+DQJD2Nww1MSJu+GSuRTO2E41jBo5ylTLnVD0Ct3ztyKBlFMaU0SnngQ6/W8r
5V8FvsAr2rEWj2ipOnLRmi3pnRMKMHPGXDMAJgyy//EdhkcHId70mP0cRJ5DKn9Xal4CU0FicSXP
nsXxRVtpnTDpm8LoFmn7ZU3nsGlqv/zheGsPh3/9neX99kuansAYlAu8La0GQ3AcfMRVqA8O5ptp
xbGuG1MTpMqYN1JTYsOSLw+ylIW/5Cd2FfFuyTTgMO11DLODko2dEORh7rxzuBsOpkC8LMV5cmNS
dOjG3DymiD6h4ek2kd13h4HwE3qOm876oU8Kfj3vj4nGGjTTPeekVRiv+Gr36+Kpv/GNnDa+AgsC
vr/CBB/GDIHS0gSfhe8N7uZvJ4jGcrzkE8jJyVJ5Up/tISgxxDLH1AHooahK457VmfVM1878u/nD
IeXtow3KR7AELjXLjQWigRdyD0jbLMjNQLbJ+wTXJsP/++v/6fDHwokLY8BFz+HhGyd3Y9NlxPDM
Avy9JNSDJKkVKhZDA30UNFJKrvaFvGnALGOaMTUPnrYDBCjyvYYFYDVAswkuBDOf6Ywj/D+eytl+
hUzO796qUENbPivL3BqwyhZ7BEwqHGmz0R98hBlhHz6Rb+4Wy8/3swEdcd5joOSoHixJfE9m/7dO
tPL30PT6G451seKoDWG7m7/qbsUAD0kQgRfozVjrNYpm8aygqz3sB+oR8rY7wCDYfHO5wLKQ41/M
boGJW3SYRMvUD0HN63oQOyoYUSEBmZtA1alzR0GOgu4a80MtSoXp371m7jGl8rmgmaBCgB4kXCuK
NZMT+w7BB2kejMiunv++XrOAY8UEiExYUZEm3pv86uZ+I9gqp6M9jH5+PmU4MG5N9IlTphhdcW5z
yIVQ1UNN85pmsR7UPISxwsqgW7PIGjjJWRjPukxoBcYNUmkCMq3w32KRLplOpWmGApnpLWAW8a3W
ow1kDIBCDOJQS6V+wMfwlTBoyyVfkA3oYqk+pOVAX/HrzCeGbDhrtOjX8KuCmTFQ3ZDSRN7FVW5U
sctYFNCJhSDd2LZO3TOWUkPj1Kn1z+9Oo/9CCxHFR3sbFhGwmzb6V3eDpAKU6W4tKPRqHe2YGye/
uxVfyBr1qv6nOcB3tOpwK/Sg7EY/Fy18XPBgYCBxT/e4Q0sWjrSO59jf+Y9mcEGXFRXBBpijecPa
NBr0ZRcv2OiQbB8LpAM3vQTI6R0gMcMjCY6d7A6j5fkO76Xxdgcl2t6DwpxVzJqDLtuVnfSOujxQ
ajCuNe4tT8pb3HuhFtGFo3WpD3ag4ElvOwe8GUqB8QDjTIhaJ9cNaB5T+6iEEL2bbEQZumWZv4eu
GALeiHHqGEFHAM+xQYDl7VzRMWhCzRxV42vvvsYHFRoKqAR/M3j+XH8a/UsXCgq8wxd6qFWf1NAq
9LLlpVtClL3QmQ9P7auzbz2WCbshxqsUygswF452Ycjv+PQrtqNXmzoRWVOlT7/KBjwZHn5K08r0
vmwGhsdIoJd7h+/Cm3uPcONj67Wgu72JcCoY7y/tBlxMkJZAGx/uh33kZ/mEUUn3wCxP7yh5GGG5
j141Iid7PHtslCk+2nUazntdXAMquCxoNKPrAuMh2tMRTIcnHhcez96zl8TlP7wHb1sZLtBPPCLC
TDUbRr1hnlj6T27K+Iacu+Rdl4dRCcNI65RZsIkQEd5RsrhZ9xe69OYG/V38z+3b76bHbyE8/Yce
0CLFAOf3/rRTiAV4Nu5f5pFCGaQFZhMcf2x00C19SAi7BD0STRDyN9D9c7f+c3XnbgXn+wYgaWRG
GPQzQO0uNmnWnLoHFn2fXhmbA5TTXgNUaiuTFHdJFDdkkFqiwyZVgQKVoNuYDR29N0J+/NXA/CEy
D8o5yLbQYzFXKUc7KugX64zf9hhtRc9ALQJPCil3MfjXCblFbZWMX2XznAyTDd5fyb4DaaZUlTYu
+AAqFpsTaxr64mAcPHL2OW65E6NXOgFieoXn+DiuLVw+hi74rFCCVHIIjIgh3KGzCY4GG58rekx3
b2usS3cLiWXqhtZu+AYQDAaEPnixf27iFIAOK/rSRJtUPVNvT6et1Qxx4QKl0LCRMCjTnws+O7O2
/rgFXp8ElenRmr8RfYvurw5DvygNNbQo9gXnxLyhNLxtJWefgYNk+M6XUkwMf4eDOjfM5vI+O/ab
y9uj1az4tVI7mzSLFp6wAN4JIU7xDSCgU+7X0Cy6WCd44f4WKfPuPC5vnawYwD54/pYgM3ROMcZ/
VKCadgWeCCXlxMqwC8F8MLy6zY8agMil71pbdz+jaYkaP/FJdrZRW7nTZsP2AL23I5x8FLHtBqh2
xBdwOq209+3UObWy6S1ErsF9rQ6/hckbWpmxuAyPbF8769Q6Xf+q3MSm/yqEzfi9AD9TW196RQTI
28nc27RBel6ZIOnBRwziCECo3m6Ao8TkQAiad9Xd+ds+w6KCUJ9TwDkersqboA8SUiFktX6CJcBq
6i2Ai3HDrpZImqIxdn3V2ADP4jze7g11koYPDuY0rIFcxR5kDtmbvvjvlW0M4CL0TCo+yHN8CARS
UDtnCA7danzrX/5wN8FmbscadQ6PSEpUHXq25R+0RU4MchrJBQeU0evuJbinH+4yAMuA8+V6ODX7
RD14gdgv8UsWnqd1dsWFgQxyi1ZTSmQbZakkUmoeWIBw36bOvD4N7lEhQKRz0BynwFUYnii8Aggp
Ie+N+gqENvSrFvPZZYAuzRM6NLbyQv9yxaqYPzHt4s/y6N8BqX5MurSfcQ1KEbasRf+I9PDTNrz5
J6C4jngm7eP+ZUG5/YIqCLaG52mt5FVBNEBXuSErjld0Sn2/8mssICWjilxwnm+siexjhlhl+5AF
fFsxnOfTPnChL4ME3lPdv6JoeHCNs/UkyDjKG6mChNrerdG+p5T9NpvZ4Nw38O5h+iCQmNmvPfLZ
S+SFgKTVCBGHlc5ucazYnFk2LrFsTbjt18F2imzQGorZlVeZfNh5Q2M0wSkP32qyREQGWT8Wdebh
BbZb4/iHPn6uP8jGc42wmv1lO6xQiYYajYaRhCK5EujWYrpY+f2MxPvl1al1mxTX5/A6TH5T3NNG
3HTuV8EvMSjm0/MEdZJsuqXfjVi1wyrOLG7GdxbaJis/CF28geGoEIQBoq9bdyo9MwxG2A8MXJ6g
mT08XJd3Jsr/n6d7hK0yfL7QmTZB6hXOttFwrl14i41+CiiWmggZex5eFJjCd/syK8oUgI9l+Tae
JksrW9UdZVWKU8hzsJ2DRIAQgmQXqSXIoH59eT6LdLqpuaWr/6JBQ5cT1e8qqd7Tz1p0xntIgHQq
7gcLH7h9XqnNFL1bF9T1Vp/u7vc1fRTM209j8uasQHjB+l3A6GPRNCgSooNR9nBJ2WVoi7AFbR5+
Hf++KSETu1N5Ks9NY1x8AiRAQprF6zVBcebHQMXr6jUfHnI2nzKwJOuEEiJA1WDjH/qojcOfPL1s
RNLrqVuAQ9JvxujgNEm0O0ymOsDi2YYdBkAgkkYmP9p9nMvH4ReysnCSoIiZnjjGZIja4UZHt3vr
lIgmGxaDdFdrN68OcvrP1D4xGoEfHGDcaJW5UY0hiEk6+HwRzYCAq107d8hgXC8KhuB1wF2wc+xy
0a0F074aV3+rMS+9r3c9to5BBfXv+brSwUVyVGo/RjekqaN5b+cC68WWfdc7j69w3X7KRxusIks/
I4ToiYtbHtyZ0ADiZk/kk3clq4iF9s+c8kuY9p/sEdF8cvCqcLGnpxI2c/MZg7zalPISle7Ugns6
n80X+8Wtn3Ck4DrY9ZHTAu9wFhXwCo2GHgh3D4cg8kWkAGrSX0lBTzTt7fKK2GNCQLvZk6OmXQbh
DhlgbFdAYFjNZe2F5kaMIQVi1EC2CXHYiCmvgYqh4HRf4y1UQTKGaLbhp6mpejoubkT5f2nrGFba
1XaTe132XuA1Eaft32mgvcziMD07yQmhFDpM1BA3rJ1vixo817i8YPZtGKyJWWHUb+G7bn+ZK2Aj
UxhrG/MwrS2IkLIG0xqLysNvfZLunb31AARG4FRFGRdZZFlUPZsWoQO4wgYgh9TlGICI7sGTve1N
za5DuADlNV8ly13nGJ0XxwXSPdkCxtXogiBNjpJ5/lSw1crQwn46CJwhtfLIvMqEKYn2XRUH2cTw
EUen51mA+WyiZXJHenr0Cc6jHeewsQtm/eJcsUQ4u8GVsgx2oUHaDagKYGmxDTmAxvQ2Yb82Vle0
yKhcYNB58Wpgn1ENw3OpxHxgqbNhedYSMK5uSuX/aaZ34ErHKsxk90V5peSVDdTwg93dq0LSJFAm
Wma3KGBQaW2Yi0DNMIg+jXGMnsfZsBq9RxgnITcrSeqsV4/qf8+j+R5ng1f3PDj8paMNrOHU/Hna
m2DTuXTm7VJ06z16cNKG+37aN9zTeB5DaCuzAtOJxlgyxosaN+lsYcTH4WlcxlgG+W3wPWCF52Zz
DUuwRmHhzJfzeNt+B5fg2LuOH4vT+MmM7jXcG7oBh2EDhUkqg20kQjDqQLq57KIa0cl6GdK3H+c6
fu1ACcGthLDG4j5GQmVxWxyGm+k7OA6LZfMwPAxxlEA4e44Y8mbFW1KOb1WggkZn/h6HhW7CEe5A
GQKYIMpgFdAPjRgr0TjpXcqmAZy7hzU2vDeYusNDr+L9R9J5bSmqbWH4iRyDHG4FJIk53zDUUkRE
UVDQp9/f6j32Od3VVZaBsNac//xDta9GeBucG0KQbyNpky9uKxWVF+5n8J2+Lpk+R+1YKn3MZ15E
g3KTtO6VZhLXcOCZDVo7uCXMeZDpYdaJ7vnY8JKtOrSIK5LP5YJjWU6QDM8qjqF1TGGb7o3jG1Ok
L7/f8iGIhmAb5kWPNRArMcicrB0SB2RnvM92QDbZAz/RfFr6rwDbd8wZagXjh/cijW2IPjPOwGuE
9aGzBWupAZAw+Y/tAQHHVC5kHSzpQtgP7mN7VAWXlXSseLfEJg6UTW9nyO5t9YveG6Klnkcs1SGb
vdGcM2/cQoSj9ozV5FuJTqJFJaBTxuaJwhyyFZd2B9eTDtlGJ85XKtEOJINQJvQzjBBhog3VUXFq
4WBSMDMmlR0DH7c/OmtNxwlfPNYcHQlGDa5jniA7ZUsWhQxPTnyAQaKyPkR4bpbPWuOu+jNa8a1G
9En5MvfvB56Th2GSpPxb81RGGVegJ8K5M63/r9vjAVR8DI7//Yhobr6GQ9f2qxpJKHsdtyuv0fO6
+DLnobwEv61hJ0XNwM6c9fmdz8GeZawPp3TCX+kWq/gPThJ4YPE2sWdxOzq5zvlg9kJHrScfym1L
ODjxDHytA3h7yH8YHbc4xFIKr45pKMeAnKKBaJfvJc4G9UlddwGekWyyV8X7xERgoQRo8NzpOTSW
qMF/a5Eonu9SFu8DRPK01+dBNMyEb0HHJNV+fSVVnZcUTL98ahD8hZjl9MTF9tJf8C7lA1/IaxhN
O+JOkvpUnuwRTyDEas8lyYFROvmt+QbbPA9MXXl9naNCeJ9qMgW/kNizRI35Oar0Z3Kf0/n+32qI
IkeYKD6mQgMAbeQRvZOWRxyQTUzloBljOLXjOetpRZV00ONm3i7NdQ1m8KJ4/o5k2mdg+BEV78rY
S2TuiCju50yF9k9wCrvr8IfZnNK3fk55pwVw8JMWDpRgl4PniFKfQkNlI4NgqQrvaDavx+4zfuMc
Zbs61RPY6If28+JZ8OnpFFhV6BjxS+TKH6nQdLohxh025qi0L4QuYHCne6KLodDGWpkqA/Djutav
MEf8F7aMF/elOsa/yB7AB3nM5BY9yxmOvQU3BvY9d7fwgKBbpQrRdk8SFmDRv/tyJlwiSsxYrdEH
VzzQXljvsmgxX7A6cWhmNJ77T/YLlBWHD7FqmKySSKC5H650bkWcFVLKJVIhnZryglBb6LsSYQI+
X6iaix2+MHbSJ8LgSfASGUlRbdycbvt8xS9Khc2byZKs4VfSCYKyozCr4xaU6PL7WtbvTr2ttpZP
L7ImVg268y8xD2yL6B84f1t1oQJQ36j4XCoHqoUXAwN0p6B6K2n/mXTr5sCtVc1xLJmStjy2Z3ho
cvOy82Efx83HrU/FDHNtRqB8xAKB1SwSsKv7AtJgSb8MWFW+gLyx9sevqCkHyLvzcXE5YxzNvU9p
56KgaeKnPFDSQOJOJqqor2EtwUH8q7AJ+ae4ID9rDT4D1sKipS1MR54BTByUxfdOakgfNOR+gDiO
KxmrPus5tdTt/Jvd17zH25wSvZg+d4+omQP7O2aiowv+JUqQD/VZd0i3T819fzwWDo3bjQOLXwMz
yuVzmk4qGrhp+sedySrCnywnrFfiFnStkPeJPSyrREctws/A3VlcetRE6CPz6HPdmlXU0/0L7Ddr
yC2I3Rt1YMWinmM+dZC+fktC647u4XtqZ7/Fd/QW68DzpOYD3gVl4/+9TbF77IxVeraP6RSlXHao
eswJVfezTvESd1nS5KbfI5fn0ByaMX433OgZ6+7GPtKh6+h0kJ/P3hyEmkL9YGzL0+PEAmhMNLcc
svOSiF7Exa4j7MsI9VG9fUIfN9a3HQEemCItUdXhp9QbXqhBlENvogRV9A1fsw598gfK6CUoF8YR
q4XImD82qOzj3uwHJB2T/zcrlre1NcwSa5L7xel16M3smTW5zA32mYDi0dpTlv0W9z+MQv/o0ZB0
EMze2/SQDFkvIof6l4W6IAAwuCqsIaQEs10OfltplK0krsYJN2o+KkbAe6N21fGAIuZpPwst+mzu
7KGfAKEAVpisMLe0jxzHOKPpp2RmdVAs54a46kUZKhrhex3QsEimS1eCuSiOryk0NgL5UEWNUU4I
wqPA7n//lpBUG3SvsMYB6xp2BNbgnlahvxkauKzL59dRMx3S33ASPHJ3JibpujJgmGMv9PkjqIao
y1guuObM/pX42YOGXJ7gR9BOHB6TnIw7Ph0r55zwaZu91qR4xVksLwbWAV94lg/gQ8BHrC+4gubN
yf4zyDT6jF9z+ZBaqk/7C8YCaw7jF6xH/TJ47q5jLmCA0+gePE8YIBe6Yy6NYblB3DTKTyYGo5aw
UpRInD2AkX53rz8VR06jT3AAlrJkhLIua8tLi8nCUAPPQFR3cZ949dCnQpt5tq4UXaAEXfvXE4IE
1fQ6qo8t7/EG0wlcm7UBfoJLesT0rrnylkfWNKrLDwPLDX0kpwdDhrA8KVt23qsrnTD/HWDOi1d1
TwCbw9dQQLw4VuPRlHnceqTRXcbsXqX3PFFu4wzeTyPNywIiEvATX+FxTCEQoUKClPM4m7ZAKpoh
41uatd4RrQWeQmRRVRMyf0cpKAHOywOAtzxA6Erj+15xGykRF4oWfSGtMtnnwgTyAmCesYPWqCPm
RP3E7TLfsX83Bw4jN3BuOsLI+bX9BzsAb3xCMlPfK6KN61rYB6eyf/34DBU+YJvm8foYW0A+BoOa
pZCLWtAMZtxJQyTCAdh8NDb5z8br0AXXwXyh7Uskl285ihMC51IiZRK1f/+Kp+YjGlNMVVmgMFnE
ngOPgt6inZpz9fg+k7FKpEK9KleIeP1r8kpu+AxcQ3OMuYJPxsvkG/SG9L07nhRCpXm8hNfhb6Mk
BmkvdsBIg8XWz2CzyGzXzIvgG++6Tcsy9d6zJd8WxV4dCASP+26C/OuK41pviwEfiFZ7RqpT73ub
bAaQGz+mQkr3dIk8Brl8qe59QjxjCLKI0j4Hhdq2e9a7oQysaPfTabPBPES5sRgK1yQL8KSMFfKd
i1m7L2fm5j4pfv1NQYmx54IVJ2lXTp9JN5eHXMOq4IVUf4/dDSJgRjtIHxugxHZECRNAu4vwnv7M
i0gLsWWeY3VLNULD/YRrnvex7BJ/sGBGBsjod482Jq451VElubeBGKGYzI6KoCHdPXfIFDsry3IG
RQDMpF2BbwGJ9o58Ng6BcbZF+VKjQDvaG1SDhDmTz41xawQQH4OM/3GdtQJT45JncmYLNaRQq1FH
4WLM8JMEU59deE6oL00NZEXrHxml9hjSMLFrxcDUTdjbIXQDEIjv4+VUvAZv5kwon3kMA2UmjE8v
hs8pj5nMwhUVs8WXexkKVzZ+Ls81OEQ3B1BkWuX+d5avpZGxBCeZdZjHoJbgeQUJ5v5POd3DZdlc
mOSPGwn83uEj+E3ksJv8JnVUR7+5NH2is0hHMGhPTxLAqenQV5jcb6LjIVFqX0fS6LFWZvbwQlLR
I74sRSV0i26orb5IWJnXwJZ7MkcSDAkyFYGRH2R1CE5wPhKigSzARBTfwNb7snlWkzzW12pQn+Q4
n7aJqG9xJIsIsF404Q1D8254R3anEQ95RzTMXTbuIP6rGGjLY3l8HUq+lfCupjeG0BxwXAYvwwxX
LOJBenEdKXAOxhwT7xm8+a8NyGGHG5N6d//fat4GrId4Q8hhDW1bRSmPLlyItn0kJmBSgpHxE4Ls
dR3Y5CpI2BBlA3VicioEdYvAkAGjNG7JRyDS2buBoINivSjU6pZHd+ZPIRAm+DRDL3wHuO9wkzLd
C7HF/ydUQXE1gHcD6SVjdIyZCIoPkh05sBfSnfDqg40jvDl+DMbFZFpMdmq4nVQ1jsEHO8MlhgP9
4EwLrkvDeXr7T6f0b2NmZC4dS3Qd/whPvzOOEvZxaiwjF5XjX4yoCDKSMNWvtlhy735BmEWsk0Wi
zhQYIJlnHu5jaVlOsWeIm3EX08WMvyfuq5/VZx+6YMCMD7YY2GH9vTQQV/OvIroNvid5LfgbV95E
vVSRYNfJ3W2QQmUoDYXaA6emrbL8cAGIOT2KAwSr1eDu2mt9eB0wS5mS2TxE+jRFKsbSIA+E1BFU
2iNaBq6IyJR/AsuS+YrLFZ+B6G7Apl9M83cfv0/CnBoB5KBEZqYH9Q5ZFpIz9gLkkbiCMh5EbeZy
sfVzpIvNpJlckICMD92CzJwuSBZitbDOlDxzjltfD3QakPN12/wBlCeIrJFNc/cbZ2m1UxIG2LNP
KAdyXB3qKULx54wfUuj9j5uqrra6be9uy5+sWb0DZeuTVCtUk157ojZ9TospSDa93ZjuTz4wvaBh
nTdrNttsp4UAxeEtTocWJceWgptmGW9g+sciYiRVLokbx08MlbubL0UTDg0UP2MCxFk8OzFEpTFF
K0uLTfmREcbiiPHnWA04KDjjEOGKdhP0DSkJoxc6h4W0LZJmXXLywd1pj8HgtllE9opbek0AcpBP
7dEnvrkaphzG5D5grO9gnT9W1+/E2sooSauBueb9Ee3bzK3VdyQl7yWX7lwnhnrF+ArCihZhBylk
+2wHVAPsKhaLuOq+Jtq5WtgDLtOwjG7wz2N6dpX30UzuZN0XXjp5JEXcIbyoeEQxbZhMZAHA+EQd
6kG7u2zRyeNxDD0gpxdk7ODdIfiH5Qg0mHVew5uhD9bKFtC8fbdjKXkJqqQcXV6hbgRQAXCeYNUV
tAviE7n1hDZikwGTQ0nm8mrw6anqEGCsxTa9N2yQumyaY7HSFwC28h/GhTl+yKR97n+2qIyQY9Tn
G+T+BmC7JnNW+CmipmeeRd9XrEiIgzuFs2K671pQH5Q11+i2u2PfSGkM9E5xQfXhK6OG/EfgCpKX
8bCnx8CwitMgPMRzFKj0sx+vJLQtydfXIe+JmiMyNwx7cJ0nKc0RoTsEFLnK3JrfGRthKsH4uZ//
PRbWphlpH+wd+8SQgYE1ozZ8Ceoxt2izEBachvcDDwAlSPtotCtAMxUA1qs2sZ4R72KNsnkPWyly
l7xy0u2vnHGvhHK06fxy/loacTMzDtrB1Pq3KUP7abEBbwNsx+9PQ2mBm9cfmKLFRtLHrdc8kS53
oaNjXQHgyvr020hwXPUT6jRc5GIGb3xGa4eEYxkgF+npqWYKcHpNbcAmVlcsMuAcIK/lBR5/PUYZ
qcAx8z/8gV8kB5bgkWl/+3UNcFgGTJCzqPIBaXDtJ8JL9x84xVaeDhcxdXkzCmAzFfRSO6SpaNu7
kxbzRstjtyvn1fS+xMHqRuuAvJoxMXf4larQUckUXNrA5SeVDKepBtUAuFTrv5Gy097CAIUnqA+4
ICVyh7AyKQUGA6Zivx1Zcd97BUCg59U9r/qIHNV2f92qx3xlLYtzVeOM7EqmgxiL9kbyXy6kSSh1
eMhdvfQ9wECYahPGCmJqFMnmVsHuNWfEzGDw3yAPjs36sSMMhOW7nhbU1+WMfC/aMjJ5KG9AZDSg
ldZ1qcl/bzGQSdlyH2tGeg0PBqLd9aQBl6I9vGl4zXmPysvV4Ct7KmoMkw339xgUqWujz5AdpfJq
hs4PF8dJVKsaxiVhiXySRn5NNpj88v4HTXA3Tm2Xg38pvB5cKjyXkRRyFn4ivxnxf4dFqo4zO7ev
12ECyRWBXJrLoHJzSAE7Lhw8S4bSiNBCkGVwdRb5i6v9nGbCWK1mM2WUCQOaJYnZyQCskSzoK3bb
FVkAdEbrF3TsbTq7ZI5y+IERENLc19Zct6RC9Vzivq1m3ZiOYvXVfXF8/pl7+9SG7790U3HwPs6H
tgWdNcTBP69aPQTmrp8F7t9Mb0GL1RyT0Ud/m47zBbD6QJ8+aQu3yiYPgU0AtO2pRT6TyP7CXnr2
CF9Bjg1SGihj7XjZcxk77cB7OcagDsmtAQqtohGpPQM9QoeN8bffnS/CTk71DVeeXlYm73VMzPU5
n2gbZfM71ywOR3ToMzHo4MpvTl1SzB/jzheWQHj3YbBMwFnIzRptTf/nmX7j2QnW61gvHf0PAUed
wD97MxBmY2tscVuZ3+emcJaN7Ji49uEbfk81+cztWKIKBxLYN2EBck6YJ4mafSlhvGeTcOxenmHv
oMbXzX2La4igLpA81+45U+Tg0UnmBHID5Z40VjiMRLjNKXjoE1Cqsdkev3L/O2kOEv3rIfd/04bL
eimGAfhyhNnkS+giOANm2lhU0vjurshNWa8q2M/M91+DnP5o/8Z6/fxAj4sX53fwpPyCD0MNz5Jk
91t3SyLAxPQlpqkErViAdIxrB28yJT8OfoVP0SwI6XPGuYCTzDNC1Hox3Sd0lUSB/nNYrfg37xcT
wmrfcTuRytLPGOegyN/Wk25VMTvyzIhf53LRv/Q5AyJoc+cHFSh6+UsGFN8+rocqWVGG14ykwfJT
jYyLx4t3K0lrHIqz4+QxkYn8ayJFdQp11ax0H4D5zKtyVekM+PHsRxrSrKTNffWmbQbVidI5Axf5
4ghjT/ZHeIQ7aaxOW9ckLvU7UJHN4wPg1wM5sh05TsM0JJUgMYZNpI2b6HaWZ3iyRL+RuSSO3FET
boAo5aq+rn5+vc3AAOMqzobqThm/yRPtS1tGIBlPUOHOQpJBb/+JH8tXbPwp23uMqSw8neshX6bb
K2laYr6YtJPb+s5/6khZdLN6+53oo9tBTbKhhMpGC4mUWNaEhfZ20vE7zoZVnA+fDFF83kmAh1Is
j8iqH6mzVxy+YmVbeU9XCTGVmf4ia8yIThpwcfOJXtxG5vQTfRx0NlzuaTDhTgp1Pxu+YqLUw9rt
eEjnCAdu0g9wI7VxV4Um5ZA2mlR+MwJanxRrm66jIpoQtgk3VZVAyRoJm4L+Ek9EKvw+01Z3/nL4
VzBFHx7EbQA9ggDHF0xxdKQ56DVR3PAe99L5u2rx4iJXmSvjH48j1sfZOd1jFhoDvZWH8mDMnpie
Z3NrpIaX4RsLdHL+6DnwX9m3X3I5+/haFCv+1ucChjgIj3RpqkREIw+/OKuvTMJh0etGt6E+Vqb6
XPjQB7FrObjf2S6xReiWhUiGjRie/BR5gO3+TYWCQA+hGCMIg4TI96Y8Kk69qfvGpdBGcvN/PAKc
40syJXkNcrI5eNMc2W78N/3DA/9kUPH+w9DYccHTQFruDuEQJTsvnisAA5MvGgT+xXiM0dWfDT33
37/KwxN8FqAY63AhyP/JMXc40UpsCzaoeWKs34HQ3GACCDyFqzcCCImUEwIdey3YY9+Q6dgwFIEY
6dhb9hqVGgyXMBG43W//PTl5fyBmZttvYaiyuzDZsii++jh8nHpMjmAvMDijZGHBQriOGRhNHdMs
rhLGtCBgEvlB5OM4D/K7gKQKeD4um8yVCa6YQZdjOY/MZvCVsKCIidAuQubDzGq1OnxD2bJcXKsR
CSrus/EsYDVL5HrojjK80nSQaoHJN75ADFpASpvoCT4hlvjLLXpVE4mgcO0kdbGCtdrGaiJjU3/n
LFs9KbB9nLcvCWNWBf9iMEGvi8g3AW9YTW/7GlPwvk2yvcf+ZCJyJ+WxA7IgfqXA9sc8GjeytyEL
uvz5sgDg4awzLPYwUSV/zCeMVR3aso9NSGdu1IjF8wLLEX4YEL2DN3Dvum6FtZLRP7JQMnreY4aq
Da4BBeGd9gs21dN5Z/71PeRTEvsB3kwyByXc/sqUy7GO1fuQAY7XAelAiOCYeFcWK2SKl798mep7
baBmiyZbXILOJ9MGL6heUv595DDL3RIm3Hf+OsukEWOkyAALjpcUKJRaZIOjCrwyi4GYKcrDsMbw
++G/m9D8eRfJwUyYvPfuOblZGN6ti3pq6CdSUF7kSP8c3SfVi9H+GEsVHIZMVssvAIPukT3/xvGc
/VTGpCxofh5bDJZ8VM3kW+O6oRD6y8Se3I4flfrx3vNyxnViicKf/EGGwBlnFKeBPVF6Xzt6Hgvn
ft006Edav77NDKT+kOTwVvuKfYQN/w8n3fwv/zN7Hi67lCS3u0u615U1g+VNGFRT0vgg2TqyGera
JLuDSHlGz/nt2GsIFU0JI8wJaOTipzxmSI7NB3le6aEzHGGMWs+7JGrnSvwca7ASzCxsreS1rJl8
MsvF2wT21ZBCGZ42PAcuW5E9CaEg+2vHLwquJXvnb3X7uuWWzwpB4LWXk0/SWzBJY5D3oMxEHWSJ
oQD9IoZC8Gzet4AQNAaXFpTIe596Dgpf8ydrTvnwH7bTkleDDD71jVtga6vWYwwBsYwmn7KaCCuG
l1+auYujMAFFA87comHK7pkKs0zXgNZhuTSOJXyKFagfRLkawi7quVKYiFlTOkE891YVkV68GwYY
xDVCqNLIqmk8HmHehLGVkc7BDyntC2yJU1qZ/otyAMPSb59v/r7rkrybYsirKBT5AGm3oJgpwLNv
X/uHcDcUXapTEpfwJunW1RkMsoM0ZBk4vCWaBAJ7+W2c3q6Kq0M8BASqRp+MBSK845Eagfv2ok8v
ysnx+fc71TCxfOPMNKd5LpikwvPq4Z1q+7YmOF+yGUBtfEOkR8yKz+UPpwkTnbjHG4faRd/3Zaez
QiKMXxRg2f1c3n0Y3q/+BgJcAyYv5i+B9guMa0hEX6kPHrJ/u7i02TwZDEludxk5BNCpAe3+0gmy
l55GMmEDwFyIKTiQFikoeMh4UEl/L+wPyA50f7UHvZEPwZiU1MUeI1nTvV9cC2blbQCRrzZi0gcw
C2REzBikk93UdLAQg5xG2vIHiJWaC3PN0m/MQ0ojXROf9LyfuuuurRlywuGzaISetFlpdayF0xFJ
ueZIqyd56pLQYlEDPcZsVA2H6vgGv60cxtK/eSmGWBxRzOL2mleefn6nhS/6U6yFsA04XRHPm5wq
17p7ue3UEBy5rtRFw+LzXEjfnQSpy3jvybiTGVzYIzwUlrgpO/L+k7ClMb6iOPsIgubdb6b1mRH6
B/odZnkSFBUmZcyBOhk6dFp45NQRmwqlFCJwyaTp8gfoz0t2nB6GdtxDXFA/7AVdAhKYvENCpaAg
6YD44bnKTMCmoiD/O77sbMCRfkdptIJPN+4m2DhApdOHxfR6lPAsfe7gy/9IOF3dJ68/OlTeEW9T
Hff+lLXNMMkt1/lY6FrVMQNEYPTPxg5U0loUBob2+AHFK8OUDis6xjGD0kMreagOn7U8uCbX5XVZ
H7K5PQSkXBYjAPfJdVkA66KlmV3Hn3F91s4cEmlpbBkGV4z0DxWoCIdCjMsJ98qnjxNz4PZkDiQg
quqQ7Rgm6TOqS7Py0mE6rsdpzJJYjdQoG8Jh6e2l0J52Kzvi7wTTo6mdtIxlsWGC7r+9rsWkFONB
Vr9WDJrqE8md6DlVt0caQOG8TwpjMcaBJ4VQ+7uH6Tgp5vR0mV94DLhbkfqZ4soGkLaDwvM8WmON
AziXBnli4ew2wewQ68PL/oPsfGe49xjaUK/yUdQwjs6mYhgGF4YkkhM0kfugnjH9w85lyOrBjSRu
rgGXpFBSGNtPwDWMmop22/1fWAfW5p3w1MWPCmLHY8oAkmdkaAb1BpAJ9PByhGl8O4ITykAZRI5e
8MJCzyEkaZcB3Hi/8I2wCfh//IHBIqKZu+ATk9DpQZYvM1bkvl04h16fawOCX+mZwI3QSpKr0ERY
e0i+120Oar95jszSkU5F9E8Mq3gdqBq9QnhdZMF18k2KHYQGWAKMDYfWolp/wBXlWF1Lpxf49AOv
z2wqnHlJ77z1XBMjfUjMOXzJAInHm+2GDTroAq7QRhrmAP01EfSMoHyiTpjikLkh1TjNeXBU4F83
Q5X1JZumLDEMvqj/Ccjxurl9UInmpR/X3ZtMlCzRGKGGY3/Paeav8XcnhB4cZVSSuQtsya9iTg7P
6g+WsfyPKgNf/Fa7TFJBm3FlM/rd4s1tu+3mPXotdunMhyqNlokt7Vq7pTqt2dPuDPugh347V3m/
AGKiDmDOIlLrDcW7Y0hQEA2h9DMu3jbWc++Vz3o8Qoez333XUovv5754xBUMc+q2Fo5hTwcdwaIS
ysyD2qeyDgXk+O+TsVVvzSZhP67uJuNbJK/21DPjZNbLWkJJjFPbG1blD0DyS7CxrnQwAMEvYWbK
yvD1HfzAyQ3KB8As0x43+vGdJVeY71ht0rMivpKK9Q+2Oc4vzLyAv5GBlHhrDb5stVKoGDEjTNbx
exPZxQANgqpSmzFw/wj+nEBFe3F1xJ4Bbd5j1cY1hLjZe9wSJSXTstTrJ/1RHenYbzGugPkFNiGd
MKw41FQkkGW3+uA6B/ZmnHcWk8MVhj2nakMz9DzDmWcITDEAq6HYU4+t3nvoHtxwfL7bXNpre1Z3
ADFo+58tL81z9tB/gfKNGe6w/rMvsqfX+/sCHgXr4OaNkgniBHSn50xKoAfnq9sCJtraWJizDxGw
YJp8KGkmjxVBdgx4ge/Xa476328L2QDX+7iHcEs9Mow8IibjI4Tvg+hpaF/WUIv0PwVmBT/S5+Ws
t7E3KGeYbgoa7i5L4O6p90iG3aGTdDbNWaogPnw8CGNQa8yXI9bFzKm2II4ALabqkEt6hHmV7tBW
cMTrtXB5eUcIIaD9pgMZHJ68x3YCaNBbVpDQXmPthKCirBx1ePmzj2CHK/vv0TDI/A3LJXON7xJR
lASGPJHG0vzZ9rvagfHOyqxjk3FCHNUwV/r8SSRE0X7NqMggrpNpa919VC7Q6Smp2O6hRKENabDy
2Mnb91o0eVe32b42xQpOiDrO9yD7/NhaaqNmWw6+Ic5vQW9CXM2QViIhOnNqjtUtBC+OGe0x/H4j
IciVzCJug2EV4pSK+7Y955kSKpNqYAzTAMIaAlsyH2dMHP5Yvbes3/rTB5UYM09CcScxUlV4+tuS
rput7poQNx3ehi2Z2BdBaJ5TtiW61xtVQyGMEXGTXFUfMT1DitaHY/JF9a9P2vV7TbPKpUya+nOM
b3co5mJahBWK0FuBYVyQhr3mvzUrqX8bYNuyNGfZqTeDDZg8k99aHl7J1b4OOqSV7ylqlpXJJYHe
a1Ikihi9+kVSBXl4hZlURM8TtCmfYTCj14yls6+Pr+EvMBm3weLw3r4xMYa5zy0aQv8gU+3mv5nL
5zN9eJ+U7KvFVF5jKjF8xLBwMfPsjbjGMmI32TAYOKkHfVjuqZJwxpXHGYkiurD6MNGViA/2GrZn
aoG4ODG9sjcvejtKuhtxvz7pRw8lgnUhFoQjfAJOXgZ8tWKVZu2gnrZm0voM639rbou5Psm44rbZ
AeYDnT0sl5SmYJbOlESb4qY9eQNitBFr6WUoBr7tOhtoI8N/gU9mMHtJEgkfkcj2xRzWF+lx7eGy
5DLpBU9PAaDIHFy14RoRJsr+GkEWRHBlRc0EXRofNX4QhJMGuV8F6UJeGxOKi/xkbB8bdceX+u7F
NAmsqgKruqwxefZfBxM+nDRJIV5pWxiqvdkjkZhxktEedwxytdUzkgNc99AN3xf6UTozpfYRBZ7p
ca5iDBbUvKGn/5p8xmmozuSptoCG+91+t9LktgciPkvH9ihtpdDvZlXw/YRcubBqqzlnJSFzdc5h
z6b5zl7L6wvi2Jdz0Z2OPQSv3WwAJvuaUKu2d/8BdsXGyVFsg3QEMCLN3HKVTqkv2vN1aIzq2N7q
f8WKSTx4J+TMDbv3qjxTTT9X+rzYv0H2x4yfoLw94X1Iy4oZP0zqyIwzcbTje4IV2OiNFrReUgSh
KaqXTDel0+1PwX0X4hAnDtmEL3l6UCYmVPNsKbiJY7pFCcxnTqnebh44G7GKM3Cz58Jbv/XV4IJz
bs5gwwqFl7S5/GCHeH5uUmpRGAWgPQyK9kiUYHAwv5uTb/AvIvkL6bL9xy3kY6L81Jkcc+9enJSN
k5KKtusohMxa9DyzZDJoY+8RrBJt+j5DmWAe4etwxr8r8whJbVTBG68O3E+h6afHfHLfv/bFAjvP
pLeD7X7bU/gBNG/Us7nrZlLjZidr+zlQnHXrB/NUGT71ZfCJO3wUOHHinyyj1VgdtqiTrC27lO0Q
wbu2KEqphRpHK9xK9TLDvR0fhI1eJioKIgmrbPeHMggKMX6zD8aoirT7EWOkRrLtaxIxOSPyyp4q
UeBOizV4Ob/U4eWVWKZbAX3j1F16N4REu+p4ZzPGEkQXszBwMW3WcIWxudCtMKcGrWIoFRkRGmAO
6bknE9xXBpb/nJU7e/BeUmnmQQbv7T5uxpc5pt79mmMGCsOwmVAIyASXsRxQprqIf1GzUKYiLIlB
4S6R1EcVzKgxm9+FJ9OWnHTXJJm0cZ8eIBSpnhWzSykS/tRPL12KGEEaILJZBFuCiSba/NukG9zR
Pwu+CjqRkOv1ETPxcJH8i7eOKaKHKTa0i1d4g7YhOC3dQN1QleKNBePfVzzc4Bdi7Pzm6zu1H/bM
biWq19E3ksM0wTvrLChMVUiOvd+iw5N5JRyW4MkwVArKmRDqK9AiLkdMMDybCIsrbFZkmrg6Uy5T
UVzhzDyRo1uOyBgh8XRyXdh45sfCYE2I+5swRSWW+kQZ4n9YsKTd3dfYHtiHnPWkSE5WWDqm1wjY
HlU+/3dBPRyQTd8e6LC9BS0C0/r4mTwwFPutfzjzEs0do5Imu/CZ5NP7+Dp4c6Xd3MNqmrmXfoEP
se2WcwAsv/KJzg3K8TfOB71QO1TJlZQoYXWHXBLDAhnrLGn9RU3zhhrJ7FZ4rkr9JeNE7F28P3RS
aOcbwh+ovukYxKfA2QEHEYxahAcAxA/oH3wYepcSD1EGM8I1YMAVMjh94ia+xxy4YCPoMRLnBGJn
gOEvLgHCTeMyYGTIo4Up/4JGmF8FI/IvbkurZeOjlkJbLNile2x8eszZeA3xukoenk0bBWDjwojl
NS3kxja2DWioeDcocj2U84xc8W3jA9BL8VpgVc5iJw9wphCdz5NPLyz6hG2C4Dxw8umCMijcL5wE
7ok1wxQAwhq79AphNjuR+5hVYyggdGPc57/Fbf45FFhwzOhvzVlzePuoEiQhguoOXxh77ap6RxDv
qWpZytTFb6zMqBSLw31Irvxahmi95hAQVfma0OSzwRqwlcyhOXwcpB0QCAlhxRkGg7ErGVUhnURC
AWfgRhy30CRs6+Xj9F7Czyj8H7A1iB4LXYpw+TEtYmWF8lfaE8hE7Yf+POCeN+e/bbHuEE+aa1Q2
p3wHzVo/UJBD5BZj5p0+bLhpwClQyeNtPqn9ZmLC3AClgIRnojD8k8ATsD0ABKihGgsVZkOzxWUX
wx6bss4qEbGOP3q8rP8EyDpCouPDfI58i8/B//guCxS43YLh9JfNPGbPn9Vr/k56pKR9qbsvobzV
Zvq8N35My4SO3JrYuyaq1oAH2Y59mSWH737i/PSL4erC55zcA3lqjW9EUTfLx6RZdThznrUj8IAF
C6dxFCh8XDcGQ3PBxjGuflGhBgZ9dNhKUKbcXD7H99TNc077BwsHJepYFYTGSGYEdp1b2x8neCol
wICKV82hTVEw4p0L5G4IsdsrNke3cTui1RjUd9YxBRt/ZUVGe3hfvPf2gaNMx/sjheo6PNDqmIPv
Ph/l+2r+WF7G1w339VZSfOH9d5BODEuL4acY5q8V1QVSjSbzgRPvjUe/SiYnUnOZqiUb0OC9LSEV
yYjhdfhtU6GFNc6fIfsClJC7KONfCxjDUsD8lmKJIe/ln6YESgMdtWK6oE+YDAKG0m6zV2Mj8MHo
CpqagKS86rrkwqEXQ78lql0jKhksdAMtD58FKK4HygZ8BoyL+UNFpp94Ud4iVz+1IjJTDNnTjEFe
GUJ1Wd9CiuB/KQ3qXBoV48q3Q+OISC4p9489v4FlyArQKo0Iol3cJ9rqPv8xuS5Zr8m4gEoNQ00e
06x5yJyjXwgfdWayZN6Qo+PuGUmJyoDG69akmA4q2JlkmcHI/W01HwtUQYqg9AmyqIP4roGC/MLb
wtzAi11dJ4CM9R5WsAqdsYMxaySc5bBakGnKaWP5QTjvP8+8E8qfD/u8DskMpxLvOc0ZjiA57v1H
0nltKcptUfiJGEMQFG7JIGKONwwjIAbEAPj0/e3q89ep7q4yIuy91lwzwDyEEhog9ycnFi7zkLE6
kn8dMwE5oieYoOaaAyciv1UdBpfjzvjra6tqpEWfGBuO0dfrE9Wre589BORIi+qTNgCY9T9DThTk
HoNkAhWjHIO4S2tERJgloOiozgWjIsTQIFEi9bOZ9DYoQq4jPcAzAyqrdmj1RSeb5kQgImB/O/ef
o4FbojIfMd0mQ55w4wbveZxX05urv3yN6/ntkItJi2g0U6O/UT/Ii6y28br5CHRvWC1f83JZbzj/
ExvvBshuOlbN1g8eDQLetp5UZai1UYOPQ5/uI+qF+D4HcixPUkHytcrWxLKDglGhUOg6F8V/30NN
CQzFl99jVZldgdAu6PSSfbFBnZjB/lJpgtNdK+Tpoie074sGu/0p7WeDXjTugAMuIB8waen3ycIU
LJE7evWvWzIvS4hBtbowaAGdU29TMR3GEp3h/PBFHiaCnXPGhMHUD+ggmT8kYtj3I00WFsf88bY0
1eSrs+/OL5N+WC1v84f9O0HU+MJfJLgGZtLf7PIF9Q9mDf6A68cZvTUWGIydBDIDvoL0G4SCyFwg
X644mNSdXW9ZHVnPlV3BUsLVCik8HxR+zae5SQECeK9gvgxYYiKYdwyMSYgEQdfmhmwW58ww89X9
kK+KFcoQ7M/OAOA6K+PXTjnCixvr/B6LWOZVxcf6Yji5ZZoWE8nAx9eudb976u2ZjX5WNQIqmFp7
BFgFAZyvWXdRncA2mk076c5S8XPeFZoL4/gF1JGQXb1dDGtWCE6RyO4qXuUEfWW2fyeYwVj3vkA1
ntCloVlEYDAPqlWRDWzdvhaRAOhD6Sen35fZBp+x7jOITUfqkEe1n746kQYtgUnq5Aa7UcVElvQX
4PEUwq3kaJUv6wvSMSEBCqJ7xBz5Ao8yvLXuBTyJ9aZd91/7Gls2rsXUMzx9xIgzxa2FaRc9xzu6
MbOlf1Cnl506kiZ4fvadapBDawBu+9A9traIUp22HydB4w85xIPRUUhubYQahXMkx0YFHutc6HZj
wm05Wbv40nSv6+9e1oYa8rVtJtM1KSdiQT+mwtnDa5SBWIzVZa1Dy7Bv/mf7mv6iJ0tQtrkcgS0/
8bA8NpG0bmMMBuiLuRRJCCria9BFP4Dp9Lm7LoPhDVHfX6A36yXlpqiP4XpP5IMxSjwsPKFj/ife
1khbqtGdNDrNLRxY+mSGEyUdvF02npsFSv+CKAfNF/iWi3ePrAvJSOEg5uZd9ZjqaxgdWA98x9Og
pQk7fKbqovZ6u97ThDGqLJ482Nt6EINFyk1OMVhv7ynJ0jHAcrlhR9h0+biX0AZ5y6QsjLE2wijE
q2h+vyOAJkYVR4aDhDpBuoIpzmjbF8bLXAoXKJWb54R8FNEVe4xVQJaYknFziSYTzAweP5fy2+Iq
kZ5Om/m8xnybThhR4Akw/pyyETv8bctwgBYS/AuWtPhLxyw4hczSv++ZIbxcaWFMkr4PQ0hixE7h
TtDymXOlxvVmV07VtTTRXVidpQjYkAq/Rc0MrQYsVXNuit0Ny56rRg8qS+fuPJDbE6JGBXwLX8BP
lJJFAA9IhRJI6qz1AnzCBoSp47rGBBc3Kihk8jijfDomgw8F8Qbhy1rVTQ3cv7BfEvNWmqw3BLSS
cmIhL8hmgMGQwgAsbWhv2qLrKFGPYc+uRVSKCeTxu2vdNFBnlFC721GNkr1I3AR9RB6x1pY9nysc
NT0a9cVt9Fvog5aA1e/2t3gdn+PXrPSquAvOEzTxbwgcTGADflpObYPVh+9YCqswG7By+83QGF+8
G2ruLj+pwnJSekzQw+e85xaHz0hetPNiI3kEq8YI8SMIYF3rFXXWioRaXeitpKVktUeWC3a5aqfH
4IKsMfg9GEIOVc9u8/suyNsZEn4qZoSZmKVbBSllfFiLDto53LmGtH0xA11OICg5KJI6UMI5/WYg
LY3uclqnkAcXv+B+bKic4Disr+suRQvEJ2hzY+h143pBrUeJ+Vp0hphBuRlygtzHr2taDuTJddCO
m+lvIi1/U20IS609UJ+eibAlqJVMKXBHyVZ83f16vUE9e8dV2M0s0pCdZpfSBCAcADRlftIK4qvC
pIEhN7PWoTpiy4LwcF9+z6nm4FR8fbk5h5lTfQotBEoJC2bLxVGaNdN43JFoIbg/bIjdGxLlThDc
YOyKkbO4HewFsm04GRI4KxHzNJ3wMeYwIGGU0lTnZrborcoJRIpyy8T/KpKe83Wbg6YILkIMKQAA
5P6zOl2ugveU23xhaC5IhmZYxEOjemN8TjdOxwtFAKgPkQ9gE+yBbb/HtMuCsXGRgxI1xsst5SHT
jmdAxPRXcnjZ1OcXyCzNMpmVjsIWd/xOG4g3wEU8LGN+XJr/GJnyjvfVKiYEwBKEgeA5NsAWnl5t
U2ZUIgp81B//JNMmYhHBH+xTg9hh1mTGerhQ4KDPojv5jNPNK9DGr0G9V1fpoT52d7fxba7798UN
1QR0I9aAgXGxVVSd6HK3TACp8Vlc4DIMuiCp62TV41S/wFUlFatkoTdfAOPIgAYLqDL5/FGOmsJX
1/JP/PmMpMTJYbcc3udv31bWkGkjHdSFSQieALDzWGYoMZr/xgutg1cbp6W9ogSBqPN2CCbCIaGx
6BxYMH5WY31sOaxdzftQpgDQ794POIdG4njCLH/VM72IAOXeSBjn36LV6uOuvI/bWG9uvIluQbTy
uB1kDR6ydvMg4rdf67AS976aB/EYfB165hhmtNmEgtSqjiqH92mLxxRPusEDyeSdBDr/xAYCIqaw
0I42PZM6gL/JPHhJRvMm3mhWXJnhgjDXmFCUnxO+rd1Cd2ecoeaMwBTaRzcneMU/Z+Zkxo99zJ0L
wIxZAXnvYi4g5sUz1V8o5mL3jf8iWeJwF4cEAlRWuLiY4W4REyqw4Wn4B18hNxU32TkOgeoJz84f
Mc9PLkvXIus4hj7hxpvU2sUbdhYO9err/P17YS0w/+Z2f14TIohgs+OOwgGcBxDh0uJge8Iif7NZ
7Hb0In/v48yrJkFjcp5hqy7c9idSMDtP/COxtf7HxMUbkt35LNyrz0A1KVEwItryaoXnu8cPwpZ7
IGYXQMz/QyMMP0UQMuNyu4SM6BAjM+NecBP9/0EDHDDuhpN4xqMuQBatmLAcxiwctdD6O1A3dzEr
eUuLEAIM2QQdrM3D+MxBmhEtQIYCbw2fJGvXdTaZT1D24hlAPHNC3vRm43F6W0CGvGuOSEvKdrjp
WjuqG4vD3cK3jBLT8GLFJSagcTa6ye9qO95wPuimF3//Dh6f02IWsuFafJS8k7C0VJ9n5tPjicVb
6WFizwZMWBN5248AxyrVfyrOpRCXoeJLZ1a77GfCpCtb55cHNzgjmN90vOzpdWUH0fs9d1+wstnM
QaagI6tBD/UJDppr2LwsnSyGXUSOdDcosSuYwnaO6QBX/CbBQUFGN++ktCtvUZGq+NNdwwyqM3dF
mtGLf7BGu+OHNsrgB35gZjm5YhG6Xgn/Sb++uP3ayWuxA1eFDZ25RzA3nPq9Pv0BLkAARhcL1gfz
C/sbBCh4wrBOXhv7Q0OvCNJgAUWJOS+y3Wz4hYSGBMO6xt/z23mkDnU13Nyn3RuBdvOPfMuwf06l
SxmyhxAAgvHwwOJCXCtGNN/S+rMTBnPyHO1TWHZtY6DxGdLGMWR7WPcOoxKkZszMyeHQhfIJ9w00
+he3IPVJwCFCjnRr/jswjn+y1RbLn+YV0jLnjWLVTgXCDs2wFceRjngM9tRGdj6ST0pXT0UjLnwO
mq+b4WM70HBY2n3iy4ZGR+gnhOoQMXo+7UGuEiIc4XYP+on7FSojEDeqOgb1cNQDMOjSJ6MsRcep
2P1XgA/VXfefUvwibUgY87V4Pp6VHSwuuE7XOZl2XytZAuXBROjvNcraBSVfswImYyz0mNzdArvO
lkyzzO1DZvUlOg/DjH4TGpQ73u44taIVBJycYZM0QzkHxR2oH2PNRcWSRpAlvoDMENjAMyQOYQPW
CHMMrRLPfYAHBV3qvy1Ue/4FybmzUBlbYyPBIPR/swepCArCmxaAx1tKuI/AW+lijXCxP0/7R835
DqP+bfCS3R5fjIUftoLVLkgYDJV+dJEE756PrZGJJH2TuIW0qx/iydZI2Eq4NzJYMIBANvNDYiLE
+5LqdNeQ17596F9+P3VwAGTAD0nnA5OThvBpi3kJEM8NEZRVHu+2xsyxxK4XHAVUnHErNCcM+pE9
BRTPlwN1eIMpC5Uq+KBLy4lNQAIbDLx1yiFygeUMMb/2pT6AnZ038F16D5cTpZy9mZA8MLSCPdEI
S7U+Oz2EeqLujgwtkTMhIpggZfA6MHtaXHoYkdNA4mBLQUgpxlvklMh8MLwHsr3C5nQFnb0/cZML
sosrJUh+vI/4ud+VeBILVKrF9gQJwJKrhTkoSC4PxqmNX2VBwhkFMfqVF34rDq/8l9icNKj67khb
ZIehPWd0jTBohRWG9RqqJ9z6T3QhL+IVKQB3f1AMfcpPIfeNaoDI8e9aGqHFGXaCL0YCUESh2zdY
DeAK+NeC3s8CnTRMFYHCieVAO0HTEHoZQgC232FGRFxj1TPqraonWMx9ShoJuxWMMUTFX56uzB4v
ozemZ0w3UiAXq6Zywe8OzZKZrD54pqnCP+0d5xtVskRZFiK6uvdcyjKeq5woq/uElUw1MCawJaxD
CqvbetSAb6vP0LOMvtcDUMn7OmBxlAqvC526Y2clE0lLpRogGycmY5C6gQRFzD5BJ4COuvYnMiRR
zim6j8DrFamg+jZLXE1InbSCYdxMle+gxtEeVjVLuUnEJefk01JvVv32M8Jl00EFAG/sbxXirEB/
bK5UjlfAu8d9BF36znnH5KETfOBQzz9K5BVRVtsKL91cjSmc+fOQuGTYjA+HMYbXh579NSWR9pt7
mjMeQygGsZIs8d/Nmhb8MT69fcmZgiIxLhDe3ql5SrEVD+ZmoDOsh6vlTWGKCx2tLfvT04mAbiYf
+Cpx02Ih7ogUlrs+rBN2aX+3hKrp8IsB3YVDxHo6Ycw2NeJO0BlRmHUn2hAGmpWMb0Nl3KWdKrcU
suAq8y4kiBNabfQHNht8yM5NNqYJxEcQSQfaOfs2xUwoyhur81dJiVrgPLOoRCqrZbP/23DhvvMf
26/Y/EuL/Xchfkd+gKixRNFAgVC4lFtnMbWzGBbZtU8JcuYm1CuTuyckFEwTq22Pk4Y1l4+ZDvF2
s7KeEMSApUhbJ4utr3eZFgifMvIpa68cXJYZwhANlB+FAJpBHRgGXRxTHRSNQz3AfxwLcXN6OL1N
jj2fD0cTOxTnxIdwmo69wxj1MxMeOh6Tu1jTqWGdVI4sN/s77L2MxIga043ybiso2j72lExH1oq+
YX9ZUKGuYyJB1dbB4GmeyNQwr1egGKOcnSS3qPNvRDDGKlc5CeZ7STWrp3uh6uriNnkzDnexuDEo
kUAIuv2vWbaky6XDVLTydlM5ys1LSeZUiV0OUtKQg1Yb/QBtCyG4u91ZfDztPbyqY26eYvwDWZA9
kTUd4gLRn8+ZkUzfTShjlcysyFOuw/fFbnnqZKC20wTCMMZ8IZeghg69DzXVv1Lr4JuZ+RomQh8B
CCBtoFN5855pe4pBtdCAW06v8Zc1see9wagIQx13y4GO2xR5pcko+cV0lYAcGtrPS3TL7E5nbCih
QDNSTwuh+gMNU57w3fBEmQIBAaIKyj2SUBVP0lzFVTL7fXe6L/cZXMw6ks4/w3puaKGNOaRgmNGC
JfTyWzQzyKTuiAXMCwOui8frelNguFccHzU7XWuw8s+3TT1LbXQvvOnGw2aMiQICOkxIDf+aut+e
+4a///BSXA3xR37ZvxSVT8n0AwRAnowVpEBDGExc8YajTVHSUray5uNINCzxE2a4AbAP6XGRDss/
WzM2AJZ4hN/fleH0ArYYCFHcpVmli07XzLFQY9fpOlfOXT6Tv7GRskjoiWS4kv2B/PRQWKHSgk5V
40cEbwsLsttEQhvvfyHpvywN+3peE3UWhqOl9T32ds9tMYEnyimFMfGsOSKxnzFEgm7LOqBjuM5W
T5nyGrJ3Qld4oNBpPEEsRdvCFoVpHNYDA6Z2aMRhhzL4k6avD/JQbVDgnUn6L9lSkjSAdvntwI0W
zEsNs2aglq8HY7F/KJkOzRVYLe3pQ9ibsTTyEZif+tnI36WhekoylYphv45yUGQw5FkzpersQeCU
7ZIt/u7eu8HnVHamTLBesxpl/WOrlPvrbfHrnTSJJ11k7QFe7OWHSmht8J2etbF6DwaLeJlPmmM1
BvjrIqO9+hhTF1MBYKqYejN6/DOq7eoiPxzAEcn8W/P0vtNHNqR6HbeBzdkGiX+9BR0+G7h5PCb4
bN+9adYP29ohyHQfrxX6Bm0obZC2TmYTRuC2T6tZsizmoql0RPPJkkf2z8xnVuTPWF7pjMT/RLQn
nST/69hhJLpGfi66JJLrRAPE36M4pG2MdZH0tBGhdfyV/pHvMc0wXSIdsLMhAdnZ8I+YiCiYrk78
1ypzo8iJRH8cfZ3o7fArcSfSoTbqof+O6iJiMdN0lgFykG8HJXps7qGxfG9lBGgocGv3wjXN+qWE
V2XSh9laDbt3JzWYEVjNtr98JOabSuTufD7hfdpfWoA9ibmTMFgGq2TpZEjC5gQ6yIgBmEXDbrFF
aepBz5s/1hX2Ugzmf2ax6czfMD2i54KRaUezrpSbW1wOTr2aasIuGXEQTtlYyq4P1Q8+Ov61jIoh
Ro66qQ3rLYJAYklDfaYfUD6p888CmFbKXeNhM8TLF5cRWBvxl72+8JbC24gpFdz56AYx7+X+zmBh
D+QNwFuIk+APbWXvtW6sl50Q3IGNjKAbc0kM1ClBhR6oJBc4eDh1+Ki3VaFRcLKO4N5gb5bMUy/x
mzBdiABkSluCcNJBEVO1QvQtjx14U/jZ96xb+MBuuLBEYyQkJBAc2xs1oX8F4gkw70XUkwmuN9az
rbrqXQaysmjK8P3wC/qMFwWladyD7tPLKg+4efjKEHkwX84grlzn3UMbUzcrCxlrVFRvQ77u+Q7E
+xVrTKhRuiZCT9A7w33CSP6+bplwfrx6+pqWx7fKomKSNP7smTLs4KHK9gsYqLMROAbQ/stnx+pR
vLBkpFYFr5LJGK55tcneCMD/Nuzn3VK7JMc5BlS1yud6spIniw7dHsoLrEQEzga8x+jrlTsN4pZO
8MP+bN5lULiWGSxCi4Hkgv1Sl5bcLMg/QpcHkNML8bD7bK40USd4YKhI4Y887JoKG+N7MSFpYHBQ
iwp5xJe5WWI1dDZQZ6mQYHEyRKwwaWNmlom4AabyD4olqnComc+JAdsYqZ6gWdVu33sGt8iAj5+P
NQC0HF6k5jHnnOKywk0YqkHqUWwDxxHc+0pm5RYCwi98SojVNEeNi+2XDBcGA+mfL7OmqyElF4YC
z4/A44DjcainKgVr6GOKP1M2+YnM7oG26Uy7Y9wGd9d1b3EX1FzmEMymjAZlkZveveIadvrCMZCu
68oHsoOyjmQpObtZFy9LjrZ55zkwb4Qvi79Na9NXouHlUE5u/mUDLF3OOQqfYbJMliyTpSpY780R
cvtlzT1+KacKgnRSDKzsiInJ/OPIpIsM4AzElxF+MBTdcbbpr7ka2bdb0AdPUTzet/G2sIJLp/Ar
aeJk0GL7CcYM1R7rhdSWc+/6dep9va+6A8EzxK6P4ZYL6FFTvRWWPBTuE338WobAnx3uQBIzTYDu
A7JcfcYQebu8LjQku4Ar2hgkRJl2YrYuWiJopPSmnD/2M5bn7K5TsmyjveyTnXNiVMRw6uU9piD3
yK+aX/wutjAeaiLXW/Dl/nf1+w7+uw9AGV71hlBroJTc17eL9eoTy272wa4+5qZvb69ASwmDJsgi
M2thW75tD300sBevUzoIVnvIHIThlzbDggTlN0mBjKoWEPBv6fDPMXzQ0eMPdsu5yI9vBZkFTVN6
R10lTArYzJKH9YQ0oy641pD3/OgzT8qi1KEh2p2vAxyicM7LlnQLGIdCT/wuG3q5J2RiTrQGU7KH
TS3EVYU7SKCj675FdImvtTK6IorubCq/P4WHyyKW2fKeiSEDsSpQiDhmjIfyQ8V/9BZesHl9W5cD
uTAJJFiDwR43QbiBOZgreFWcbfbLnJMDbf0FuxnuXsQwkRBgCmbU1WalDysdvxdLuMRgWgrz7xdA
TTrKNoxWjBofExz53OsMljTACQZG8qq7v8+goIVfqI9fX8h6Rvnk6f2gfOnAxLK/7oS6B39qmk/x
Egr7Bx2mrEhSfuyMEdhDsUN2BvvauQQGVuR8lsKr/UqignC0wHdtcV8DIfjNKF81YwzamADh2knQ
XyVor6tkqmN8N5Qg6zyc20oOtPljdcEvimHNCp4xihpUCNWwM0BlYGyKkTS+nNJZvSpmKti/uuqU
9o9Wm8abLhlKAVD29hr696EgffxGD9+IdEJvJ3RCjBz5bymiXu2jf7b8GcUBICtFA+2WT34m5xt9
k2TTN9FOgRs4qotdO3kX9UBycdmwpOjpX4b9wAiSaT+4DJGBM2ENssUTPXg3YNgcVm4nHjx8OZBH
yeIVdo8vUl2FFjwbamxXFwJncAsjFVNnQaqsL3W3sGIw+3NjTuR6lM07IUuynePio5JYdHffs+9M
njez15bFlOGp+NQQX9GZXgRykgER0JnST3EgCFxHFYqYOpbETs+qzT86pKjsQafARPjCF2x/ZUGY
vVBNlaO++yIwppxDfZ7jDTXN4zde6/ZtV5+bNfxI2A4jbXaPkqH9cPQpZl6L1x7HL+x694zbetPb
qsHocPOCGxT35z0cKD9I68lLqHApEb56O/moHSsqurk2L/bP1WWLBQgKjtP11NmjtqB3B4OaKXtj
Q933QWk2fI6ywcV/ulfIjh8/G/5mfXqSWRYZ8+6xRfW34trHmUfGDVDfKlOZ2iA134Bsd4vv2P1A
m2BZkZhzLPSttv4a4vK/zAkIwo6tN4XEt+bnsC4g0P5NGD9L2HFD3PRaOEp4XpkXGF3U6BT/9YlS
X4Y0SQrXR6WNFbqVz4Mqg4YRv+ok/OyuYzQQhx42hOCgxFufleF384M5j+zckciGT1D2Q+ePfuOH
j/GgjdXa4RqtcV0rLWWiY7aojUTmOsDqsp1I7nVBWo59GbGfQsbRbWjIrYTew+RjRba8mDbmlD8h
oCrgibYxlfhPUC8FdjFtyK8FGXHED+DJYVLf4Ezn87kjNZlXpDCdauE5JjMKAq0ky4vseTchYSXb
dOEQan51fCAmEIFo8BFjY32bIosjL2eL2ytlIKZF9Brm06Bw1Jd9X55zmo4vKImwEZ/qIeQYUOEa
CNxVz3p4Hdf4JecDGPIT+hToucXgO642yPExLcFiEEcsopBYt+iip81cwYqnt2wX+YCmwOdMHZaD
xJV2whcDRVWLMzFg8td+oUOtnBQpPDvhxy375gknF/sEiONKzv0NwZBlLcEoiLVx8Rs8rOpuftDr
oCBnkS9EqAXwJ6hlvUypayi6/DY2uKih0/JR52EP78PB9ZDz8KR9mGCmh3zwiRVihS7je/AlbRiP
R1StNxvevQc+ouKEoXPizSTGqEwfGBsDamMrUVp3MS22gcuU2cMwE0rI+Wvz2RTWm7qBzh9azqY/
TY4dor3QN8CgGt6YAyb+Z8Pv2mPnSLdUMQCgcvW+yODgXyKDgCt1sWqswnoWUQAd1gFwIqDPv+8A
vb3TY9LMYBV2Sd4Qnn4ieRlbaAuUw14zbGGVBz1xH+wK+JItyhFUPU91SEEegoEtnghS0km+eCyg
jpOjhjdYeGeH+plJQIWEZTj1vIux6t+sCYUZDy/I4h9iPwSZIDEPmCT5VCde1ZhaT4jWk56XAxbM
5R3zYYyyGgdOxiidK4cfarBJJ+DoM+8JjckTkx6aiO8ym+bjZ/B0X5jUP+bFuLWvIJfY/R95iHRT
bNKNdlbW72VNL9ZxhS2MMVFHlx0zl5k6Stx6/Fz3Rkrwowm9DGpoDRc/31xS83VsYc9MlYiZDeNy
ogrGdVQtGdtGXWSmHfceX/wPP7nEH/51FWEG2Hql48sOM+DMouWaV9PXXIUZRSXPPO383QGj8nDF
EUn/Wl9XOynE5yAoIbvFDKWeeBMZkxS8MB1/lz3M/4s5hgJzaVLGGX8vl8+owFxgftlB9wJe5kzI
o/4w8TFlmd0HzSSNbnQP8/Z4W0uN2Ql6UWeUR+U5p6QWtkRNmO26Xuk0k9pFez988V3oroogDXqz
/hC7Izo7gV52h/dKTNlcgCA4aJJLQ/5Ya2wXkUp8Uzvqw09sQrgdQzo43BIAfSl10Fec+0NpWLsQ
ABtrxeS5RxIzGfCqucK1n1KI+z8ifaSPfiGKDCxrbpGM6le1V784jd5m4lY+PR0IkIzlP1XbFNv4
BbMmTJm+VgWUK1gkA8kqhgL5nQIhkgL5ByMi/nRAYnG6Zn2kOaNxAzpp9mKX29JsQArKJ83+IpZu
9jwY+KQL7D8w/JjJ4zdGN1+QHaU6oDKcycJaSfja5lglVeMnnRoOwxBEGRHlPqyuWIR/D+FjDQ0T
h7yBgRkTBdo+pwAD+x7dPD0w4vdAH9OiAzUL9nu6mPZjsM4++pG733cYTljasAhqF62sUzkf92m3
bhGwNgWSB6sEYV0Hpj+B16Obi6ubV4WNJztAxJlfc/JgSRF0wxZOHDkR0ADyoAik4cu+L1WQaG1S
BF8rizXvGdV2P4SHpONX1TjXqeLS9o9Fdgb+T/NXAPfClHAn6bldqwYHTjf9kOGT+yKoAyMQaDzG
8Df5efgj4lrITBcA14gZtyEbeXqY7J8+w59vWDcuUxrHHjELRLUC17FVaVYOIAfoi4KT6u5vveW7
8No3cGXtWPvrChcNukHyGL1n/Axfw/c+RZ0lB4hHoutY90jqw6aUXtSl8nT1P9KwMNIpUABibzx+
R3nceoqD9jwk2haBCE21T9I6fOI+t/9znCymBNTFCiK511kB5DskQwnf0T0jChINwasmX7uefse/
IB8QBTQg7koYiOKmXGKBmExuSwgvUSV8GL1mAN2fpe8Ld+i+xFF9mC2xZtqSeQRpSRkbcRKVexiS
WoYntohLkleQ1wANf+y5nINU3XQcjK0yk3mZCmGMCfULq2+6dlJhYNRTIpXIHbDgOV4WsvONdb/y
CIDydKatsovhrcMAx2YChPrmi2yRiHo27P5KG5SjFPf52sE/9DsSspf7WKHRDxUCl7Dq7VPnuLUF
djYkduXP/LTiYBuRNtan9aqEMqas/MeseZofIDsuC/bG0jYgdCEZwfkKFdL4vcmQD7D1YxSOAzm7
+iSZPGOGicirqRmRGFwQgZoGLCh4PcLUfIJP8ihdiYqMqtQ2kHy/hMvbnRYK/j7lTT3Am05t4DLb
Je3/1dOTSGlwWVSB8PugYi4GeSWFN05z0FUwp4A3j5qHzo9ZHJRUVCT0SGPMj0GP+UFqEDaAMaWN
KvoKhaoeXMkNQ+5PXUF+6HeQ9fzqO+hUUaHHF4gRf/7nr7uDESCJToBfGplvkFNhk2WbNe8p0txy
0EFFQZH39smMU6AMYuBWMxIZFFNc0E/ZgU9Vh/0L83MukZIK7eDuFCIjymrZTnRb+dGHOxlG+qjh
4XHxK17x+a3Y8P+ZoEvQlhub3Kh+ZSMKICuoI7xHLO3qoud+YhoCXI9o8RK8Wxc79i8MWjnKE+fR
WnVldeJ8laBGrZg6i5ZUAuejVtGddxs2tV/g/mw/Vy0mM7hBQanENklk9aHPy8/do3womameXzvE
H5ejsQa5Etz7Ey6nRhN9cUpPbOK1AMMfiz4UayJxkGwAa7PUspLWdJNkPSLkn/w0C8ZWRlWhoCWq
VuUKvOiUHPv7mjMTWHhQfUwM7LawSWuRB5AduEioSkGXm1VbOzTJYsVIImkI+WlJFhMlPmyOZbt8
/OVfMJslOo3aBWUCtHc0OwAReLKRoIN2sG8/Cv8je8nNax/j6hJh95FfgkcRtomTqc5bhvph3sXJ
xFxd9O98PejcOBxI7CCddwwb208OU6+DfyuHyenerV/D0F24LuKW+CRfkQlPz+qAcuFpARQERoGI
iQhPxG84lpFqy6BXxU7R4QNpEJIRrrCBlsZHosJmkS0BX5ROpxs0jVfxGsDSwDdf4iU9qeWiDjIH
PqZ6kLo4kG8uk5ShMisJTRNHi+GxoOA8ILKIV9CjdFxdFuUkm/w213W+6sCuL0y7prlthLNmBuFX
RxSARwouGmZ/qft01dhp6OAWf5Nqph6bH2lAz/k1NdVImBEdlcysRw8gtT1nD++gf0zP0CPOyPkJ
y/odhDcLanp5JJApxKmUBJmF8KJz7p3rM6T2tyG4CHhn1qX1Ka0bshbsOKHLM5fORVI8R4aBF13c
rUP0PBxhLCvhFMtmk+IvY4JkZVwJDF6+1pWF7nCtWU4tiA50cvRsPFd2hHDPJsYS0ppQTkDKQME4
fTuCnWviaMOzvpiMivpbPNT3Y3LpW2iW7kRd1VYPN8cAmzDvIvL1AhSAdaiAQz8c8rXs3M1H2liz
eaHZw012b5xoZRzdcXcB3qO9+a1R4ZraTBrkiVWs5GMBgrXJV90NLP1FdyykkM8BshWMp6E4AIgu
lFjZ6ysjvGx7+/efHyb4xatgYk4kiYVrZy++YPGBvwf8TsRdtXljJ2X0hHxsZYAeEhaHo2dGlzXo
AzzU+6snjOV68W3FzWoA2TGrE+DJZcE5+AYk2JK4m8jOI7E/vTB5x92vLz/crux+SrxM7Zy1Hvrb
b6omtrJ6f0Yfw339aSQYWTJ7Aq9knH3d3kbM9Bb37X2iDsrJ+1QCLPiK20aP8SeAYL8sxkUgjA+r
pb5+jj9jffCefIftKsOpuwNPf5yiPjxejq/4PiY486AdpBmd8p9xHocWe551e2Z+INBFOPKPGOrN
gSXph+hZGmFBhFF6N1BjeSOPa/zzmtFzmSGEOoOZf+iecb34hC+MHaCvSKPbtMIS4kcKrNnfV4I2
jsirCz6yT4es5nFv/F4Vi69wjXkM6Tsxzf7NRQFBYi+a9XyCtHmShl3k/Pioh9ksATvubfDoHSBa
VjfatN7UokWrKI6a/QfHlG/QOmVkAJaoISJ7rwt8dh1LoyLGAavHFg/qP39H0uG1+5JD+Y5+8Oeb
QOPv+fSC7imH1MQMcIh2gYJDc1IqxdTz6nE7kqedTTKmnpL3dPBAlZ+JvtTx6qmg4/9dfgWcsQM7
T3vG4BkrRiwMYj16uXqQ0zzfok6gz3tzwTgt/Xqszrs/hB6vAwSO8pxxvcz4O8VMO2r5/tqkC1it
i+zc3T6wIIHbrk3awxWcYEqqCXX2gOY6P1X7Cy46hvPe9zbpqTiRH0t3umn2UlwsGn6Re+9BCsCo
BlA2WKk8fGu5DvzrQBlBpj2XuxcRBEtlfV2qMzqOiuZ0rE2Z4Vb7+uuw+SQq7lT4/loQkBjXXEE9
j9IpW/UpR1/At4rLjJGWHqDmtmWSxIu7IGNivAKoCdVkneGg+UGeBKkpqsflilrzIeJM6QwIRFCP
9ea5pudU1uxffE6kHCw4HleGq8c8kj0PYtmNqhn9CcAWiYksMvPHOFnBlHDwmIovMdQYKDLPzC7h
TiUO36/tSGX9guUM0I62BXMWJGtsOlQAdJ4pmU2DJncJO2STJcQP95QyVAsxiMMMB37ffz8cngqL
ny7QLxi1JcS7WOpQ3m33IlWcZdoCzyRBXkTTI9Ex3Tlm6nMiyIn2RoFXBfT2FkJwk54FiXZDrP2X
//dIvE6GLdOiEW7Z1ctBW1r3ba4jpIFFC0/AGioEH4DJg+f9/6I0ZWOpSeU8EhuVzfszbYSDxDbd
vXZ6+FxejgJfGLSneltPq3EHCr8QxgKu9GF8h9gU5QikECt+FRF1Q32IcmGbjf8RdV5bqipbGH4i
x0DAdEsOIubAjcPUIkZQVHz6803d++zl6m67VUJRVM2a8w9Y9wAKAOdC8XL9IYo+DB4hJA5tCKaP
Ow3WGo3GJSfSy4SY82Cs3h7FDu3r+sZb5d3gu8g6wLklodtXFywGAfvVvUPCVQYlkO+KUb6rrV+9
xxaYF/WZJxJAYi9KrHedRiW1ZJQK5nWKOKhdsU/ymAslYab4bC9zfSAFl1Vn9KUicAO7LPAuPgA+
FbFw/NCq5MUKNDjR+vkQdnEe1CD2kP6697glYXcWY6xf1b97z8F2JTgQO8IbyuZl7xmn82qSzW8L
Ilp9WgMkqxkEivynxYS9myPcUIyozWloFQK5INe5Os7u4WUCKgUgdhm3wWkYdeYRwYMxrR8o9K8J
5p+79xHxQZl5gMOwEFsvbYLquGBUBssc1slY1xfN4T28ztLdfU0ymzQqWs0ocjZIppKBRMV+lyav
pfUgbLQqkCksSidZoHqE8iDyZV5aI2azqIloaLZj2rrtLvKDDzTX4OD02Yci5u5OMmqsdrMw+Ewk
e49yNyDY+D7rdFt94otmZu4Jcaj7tM3auDlsCBbGKHZ5jAXQutE/ociMeMhO7xEx3ENw+VKBIReM
0y+tyXVbE5qpw+OMEOoeoB2EfiCqFxGhJfk8rlNjfXJUMlkVtz4a8Xvz2BI5rUf/tMCOhfIdcwRX
kTGW/+ddNdEZVETs7MEqGuF7iPWQttt/rHUAsIqvL6JcPO8CfpRuQMA2YUCiU9DnLqNrRL877pg0
mMyX4n/OIMUcBFzx9hQI5TVINxC8F9yjZDovI5RKMEDUFzo+9gikUraj3yLrkW3UCbfRbQzdGBFn
wpwxuE3R5j9tOuE9EmsAStn35BV11u0di184aJr3cbPeEZ7pflgwhwICwe+pGTZIjC/rg8en37pF
hdMc1rqyJpjU+/UFjagOqyGAAx+DFkwkBjCkETCb5C7FpXA/ABtzQNIGyRz7ENUxedzT53bMoMyL
UHyYHDIzI3dqvzTJUmpJZ6KOKbxW+LZRN8bBrA/A0EzeaAb3RFFvH6Q3+xICDxioo8PVUTI4WQFD
OqsJlrWAYT9efvBqDY/Fc6Mr+gUPCh1AYFj9cZ1Yr1Bz+S4tysEXKMzigVUJAh7HBNHssBmfmQj6
rWlj+lnVpzlrU3SvyMJWUibPyDTaZI8weGQ2w9Ft2S/WxWyXrbGJSg7QdEj6VELtacEdQxIyKmwy
Za3Ju7KIIRC5K8Jq8ZK0PCwfc0fqA4jptR6SzmXcYvZ5UCFJCRURwyR9yzTOlNzA3IQAE8EVxb5m
dgoisLIauKuQLFkTUiBfg/YswfHsiPwbykI9tTJvWIVTA0G769XBJu+J8mKTRLYJ0BdQr3r06jEr
1ua7e2KJj0F4Gd7IEuBag2Ydc4jXWTMq6VfnZGle8XGoO5cM9X+NjsHg9Iqq+X5JqddQKZNuQXZ0
gEBwbZsivMXYeATUs+G+I0QFx3qlSgqNHv0PbQ0kGNDUVdIQiLldQatRp6bYYDzm+z+K66hMsHZh
4sCIkYQzRz4ox6dhgbxYMXgONIhIPaxcxyhFm5i0dA/Tz6iZ3DYdSoIZEb7k3c0OYgQkKKcUF/cr
IsTa6Dhl0UcE/pzjA8yz6YWSZDZO1OA+hUcu8xO1SlouOPmHXjo+9mC4A8aAwQ1dGWQMa0oWCESP
zNUkYkA+s7r+WyaP+W3OTrW4Gjb6LO+65xnLAcgfMPv84wyhg14WHWIEsMbXdRad0KRirOq3ewh1
etjZ241+6l5go6lD6l1UK18IVCOszwruPtMp3SDRMbrsZC0QqWHN73jYILb6KoJgYjm37FH3QbCq
0/+uIcxX0BoV3WKOXhIN4LXi6gbF/mHRqE/K9OvzTFlnyd7iqhP5f5eSOeJtwPSo2xCm0hIk6OAo
La5ew2cKALCXJuUMMtR3WH2JvExtQYJnv0ExGTrie3cfZfjXXkfqDAHmCXa8kLJayEGlg2LwGD57
ld+aliM9hCHX10P07EEac5d1xCkvus/uM7VFrRaIxnFd317D+uK4ZoXHfPJaq/CXZp/Jcg1vbfHs
pR7EtP3ivcrHIP+d25BH8JhQ/RvA6HjN8tGDfZYjZhFmt8eOlYm+vryNOvZ0iSJ/Y/F0RJsDc2u4
koc5K6o97FVi/bd5STTcIBIEkFT7MTlN1KHGzEnBhKIQpRIyPKtlr7b4vPyz9ea2ioE9slqGu56A
um5RQ93VApXJcw4b7Tq64lyyonx9XnTEleSFVp/LaT1YcpczNcJsyGS6jBnsmAdgvyESQ+BTQ931
4sIQZ0HcGClmhpvspGDR3rGVv7eFxC96XVWvBt6e/EaJAAepwBerRWO5Y7cShN1kMH77TAkHuCXG
u+NUE1YkpK1RZiCbjP/0mx03KPgWNvoJVqN7cpSIWtpr8gwR2KAE8DSPPhOgvXcfXhESXLf9NpZf
9wl1zB1zTFKMlIkoG7x9Ks6Lwn/6qfOGGP3qf3oK8Th4qG9mnSCb82Ni1HftKd4DQNTG9+G9lwEB
Izc73pM1r6LcxdMGWRtw2QjvgIrhEFR/2W31WJL0Yb4waCSHQTEqJ8VI8yhVkR7FdJs995vTA8eh
Wc1VfVxNnnHTfPpxJwQvhCGQaGqUA2X6WinT2jztt+Y5qoD5MB92wpKmEDQosy5TcDoCWCljOhKJ
MsR/6tAKBNkFRolxvuZ9mINfaKJSBLjBnUY3aFQ+nPYUzHq/jBDCDM8DlGgxP6McHJJFobgH2rkn
CxpJf1G1DNBTs6AmJ5QSAZJoVjZvdB+jG7p010hbI10xaWc25tk50j9XcuccF8dIwZ66RSQkCvLC
s3JyQ7IpxojmFpOnTa7QfWpzYj/gZAzdZOVQNUYVuWGQOFwOniczZa0K+3vSDDRcvo7RwTsEqGug
7AU/Jh2p/T3rMurFGmVwFFUxsOHmISpBXPMb4Sg7EtLlUAuRYeF4mBjOO/BlF4Iw5OFxerjZNxoK
yRULsgfI1ubTg0Px/mDLIASO9ossn90E0IlqBXLOhjZ78H6KhftjeK7c2826T4ChpAGxDhEPO2jN
WvhuYkwesEPECwkXCNGJjBCxoUr6xqXIZHFeX4PcQ/yPwqwSZYva/A6cdnscdubAJlHqUMy4w1om
iRLknxSTUkz0BC0TSX484e8dw4lljRTnRlwz1sk6Wkesmi6JrHoo7z+tljG/GnMU4Sp7LouiyGkZ
EWk/M4rmvCzLqo4xR1XO5rUk4pl8kI9GEUJkdmnLp0tkjJaDj5OOo5fNW5LvNiLr4rN5tsIuWHga
VnQ2EmvO5kksFd0mVH7KrWyLlz5OZMnW5aGYlmXhBMA+nDh2Ih6x4zj+v9/98TVCqH3H2ikE1HhU
nXR0yCeAFV9RNiIT637QBpu8IhWVgEH2MOvja1LE4g3KdQZ/w72D4sTqDnmOQqJkzgBA6X9ZvxgD
Qyy2KMaCtKEEdg1wCTA6bWGjHSbpBrWb5wwXkoRQVOuls8JD3o4yOXjkcpJfYqK6agve6UzPlJK8
0ZaIv2adG6jcU/I6kBqCoMucgELMoO1l4Wn4tilyBo3g2r/0QHmE5Tgd1gaw5CBQs5CbZN7VWs5e
o9R74oHe+CtV5Pz9DhDPiwtDvwYDjsCMSACZGgIAm6glm6oxiMj64MYokH+pQXiJh8obB2IEQggY
IZAxJ7alg+vbasGISJH41KMYDMZEC47U0S49na7vJHS51/TFkIwSTpfAKbwPib75E1nm3ES04k1Y
QhoHGKe6Q6OJAmGbKRC1GRz/7Ca03o9/04fK0j5DI0PgHXsoMqYtaupL2O0aqJYKyTDyAY1OuKkP
YaJjKTyptlKrFUFe0s9Ou2IUQ9wKWCY4AbJxCbHqS4w9dMBB3GkgLcZn9EGRwNod0a5pQUo09QHM
vh6iagvkhKn7tP199OndNxoigz2yL6wpWjNlUlsDfqNsArLuLsvxUyXKsBelvx+CnySxDs2APFLd
Lw5YBNmZ4hR3C4bU9eHkdR+S0d175SZZ0BOlt8p8ILOFZ+XLyIJLr/W3DA/z+tVkKp48mJ1r5u2K
KIJJNpxQpAmP7I+EQovSUzm7Lqpuh7TV15OetJA6v62q7u1jaAzeCfEI0RJR555Ahr9t6nNWx58x
swfrjnLXWdeLhKBkp4QIGK6hS8xYtsKxBMqA9Cdwm5tdELhjKdvqP6mD4UEUAtTEQbPHOpNJmBwp
YVO7h0Sod4MkivJteJKDbfgQOmM4cKtsO47XZDpt3MYA7kEYN8XvDP2+tyVTniRVmHM8jLG5j1sE
mFw1PM1IqPAlj0v391PEiOqIotTCVrdtyjIXzxLwjeL7kUXIsU/wN+TRsppDcTpEFZTXUJoFUE3q
0+142BLMyZAh5UbfMZquZIAYwQ2WbCbFw8w8zKB1YjC5tOEpn1Dv2zuVJ0Yo2GGYFzQfJpOgAH5A
5GuITNzNfLhCH6LloQ+jDgDgku0Yk0llbEtjEG6n05CFF/vR0egr6VylzYgVt9Bqq+PLjWKbi3Qk
7iZXu3IrV0NXTNtqfk6wmbrg3jzBypW4lOydA5CmCvOj7OYQnSkzUhAuGe6Klr+5ind0js4D/jM2
V/ErJp47UfAkQ7DAqQKRAKyc/tKPCdf2mlqapKgMdfMG/9/LyZJ8F3Q3Ms9pSNrjvYN03FmQyshn
RZQmtT5WLQR+HgXQCaURZV1EBHvLYTGoTy4B2ZIPdHyGDVQuCd5GGCcM2uS4T7sGS1vydn0+dJvk
62LCb2wWXaVe2kUjWLRTO2M9qYb34F0n7kPr7bgipc3/ZXKcFvP2pLCWw9xJAwRxBqxpJh9g7Qgj
M58/uuqgnFKFPohm9bQeM4iQZwK3RhCoxefwOKtxaf4kWXxHwRPFuOFj/Eqe/ZSSO8POtBFi7bgm
aXFmvL+7VOL20HxtRu/LiJUwwmg/GFDLOyMC9xq2p+9thcX2e8vqro5yI8nOb3m6aY4vVumWySMm
GkGZtnQ1HC01r9qxhTLSiIcy5z5BGNBi3WEI7PTOHRGDJGJFL73/zUTcnKJqzTzSCs/sEQVMWyUk
RWjZQdmVMj3Eb2t9J6VJEsMSw2FkBC3RV6QwgfCN9n2rfOTTrZPw5FW+66iNQhYFc3QUYB601IxY
jOiLFOOZxCKxGTg18Oxmy2HNyiM1MSlhKsMHUQR2vT0oMqQ//PdYtrYPJYUq72/yPnzamfJOFqpU
/EbcyWtyVMQ7PNAaZiKff1CyRQzSqo1YfcoNfulKbeducyHfDur9mJSWqMbKXC6hBlMHOpSVjcSw
WFPIH1tGRnQgb5CXZbAQSUK5qe72x5HGwZKKPQJE8JbufbX3BAMsEplizSzHLV6dZ9Te9R02EoJS
IR1NgPyMz/Y1AOV1DZi+afyzR43cKpNW2OAhv8snRTXxbSUs/SWAIjRqOJQ3x/hB8KWhp0rQ30Un
xT8OySxce0jfmZFifx9TDD32HlgXREX3HlaOCBm/x82pXMM658KxUQzjnK9UbbL+uXdmXJRTomfL
j7d1GMp3oBXDysaMOtl7iRyQHFaTrxd6WLIpdAlRLk0efiK7+OKf1zqCeFC3DRyAnVf0mhCsY3aK
8Txf/ng47Pe7C7g9uNYYBLLWZJIhIoR7z8k7YVvz6DXMhsnQFwQ3w4bsA2EHNXIen6AxaCKe0Rq0
kLl2BYUjGhKiDiEyHQBWfIQwEN9ouKKXsR8DeeTRh/eIbv7u6L6NXZ+XFgo2vT2scFaMqxPSlN+h
tLIukDqR9wNoQ8Lv/xv+7RunNGO3QYcFKOlwPPbjNXMMd9Pe4ISGKEnZCKXWvOl0TlofArZx6NEH
BRwqsaiEwPCrIXEDo/SIcwWnuT4DguEO5sGqwM0lVVf3SmGWCzxJCwEPP4/QnpG3nom+p7QodbER
n8McggiCKOJ3G8FAYPsJibpE7iWsb1AxA7MJ1PX30Kf69y2pGd/lP6GBKQfuurvNrN8/Gd3+3VrM
CDyS61y0mmUJ+HGpy4Mwa4gUwnuoj2tT1Ycz7Ks+su12C4FWeJCwec+ohWK2wTPSJgi1IstrHYGl
31HmZmXLQovzuyN+UOdWly/Oz3pFIj76cll+ObUZ7ru8WooqFUs3PHhkMwwb6A6C5TnDTj26eOyx
DH6GxBIPam4t0LSyXiUx5O+aPghSIQSD4eK7L9cFuADlK1C/fL05YTRU0TCVpZ38lDfvISO/QakR
ovNYdneY+TXsDSTm2WZTOkQ/XHaADuZMeix8YO8Pfy7IvvROfhsFEyRQIJp1IrB28jZRYZnJh4Dq
8cG7pcOolf0ARD45AvxH2cCQ8UvjIucseGA/GQlFeAaZ31BDIsEVsdR4fZ8sp7fUrVEtvCJZWdwD
yZs75DBwAnr3qecfV8W2fENrKsbnFZUg4NawLwHu3//KYW12TtAOqAiBMVKHj9OiyEpaGR3tDXNZ
RgQBqR7L+Mru5BGyqZRm0VDcgTUBdwLR8K+BgBqCWyVZROO2oUwbU8lFeZ/UIBBdhax/5paAy+o2
QdkSrHk2AefNegwIuNjAoXuLmnrNQmfm4ADRz1BaMDV/2uoSq8Ae8TB5NfXer4Dwi6XwWDVY2Ary
CREWCXgOVPWFGw1RhbgLgzXR0pUvCbRIafYrd4oU/gRotC9/OqxZIJvbFwkfYiphEBA32g3sqR9Q
nhhnEJia8Q3kErgqnNhqbn2BGRrO1HcPSoErgR3y7qFH4g9VZb7AukPVto/OGT9wxJ1QVP7AyLmZ
o5tJLzhYoxpREIZjLnUFxEtk2ZT30SdrYt0lXzgYmo/hfvPZlejY7oiTM7aW2fJdwIMH50LJRBKP
RFgsv4nCH6H4Xx9HJP3QAzyM9s4ej20gKeZWEplLu0kQnE6AzwtiN58t7ZPbsf72DtCH4EBbYUPL
2aGpQUTKUsxrm3jckxi90AqEs+RovZpXBln3/Jf6GeFz5lMmJL0MGgMSF0MXPZEVnizgTGqNDer5
dfdIEBxjQIB/EWySIrUqwDp/Sq9BOQeT9Vq4rCwtxlNgcf2s3w9W7Tdby4A4aKPztDmgBjb8QECZ
wJ/QtmS9wTjkyG+iIKMM09RDy3F59R/JpPM29/PTG317r44+IvwpQNEUu2ClUXlMGih/vpwKfT6E
QAlrto+O2bs+PIRTn24d17+nS9kgvy1yhAIqEDRZsB8hw2jMqJWD7WRgi5ubFHi8LgIxTfJEx6CB
+SU3KRyO3KJ4XGdeAGOci0Ac35sdA9UDxKSuvKfjZndHyGrY47RP5gnoGtj5vlhyw6AE88mp9PD0
Arsxqa8+KL+S07lb8D7rFRZCodLxCXsfOMJB24fvXUetu20u0ERUOAUWDJSlC6dDuF8YSLTB+wSC
BP43nyvxmdU7aKu62eYWw27s5ZwSfNPWzylnokIHHT6PiFGTkTXPa32Y060ZRJwcEkMNL8UCQOUV
DW0sALTR4Q96ZfcTy6KEZQNdhjskD9MI6BSmwtzeXL4+hDLJmA/pa+7fy5BVEDeW3FbCzcnogTg6
4XHY7iFlAlJ6r/vI8bwRpJmQvk1xLpJyFeMWY4aCUg3cboqQ4FsbMSy3ZcOtUzZqmkvqv1TlQC+O
yrihc6OQzH323pORtlPJi2zBOtGUyLiprCBY71KFIklbCVv1iOzaAGREAeENSMDoDjwBHjUCZ1yE
b+mIAtKhe59rA5XZmMhzAABgubms2hvyEgpB4tVobpYEj1S5iY3/uBYkSUpUuJEXA/FAL2oYs2zF
E3XD1T6wDG+bet3ag2ej1tCAFG21ktMf7EVIBKrfHgFKuOD3Q4o+qLsY1tWD5uawrU+v2z3LufEn
em3TFhpw9xHDgopSgLXfcMp0eGT6/AzbKdW7jzrT1wg42zAN8W4jCzei3LBmdVRSR0C1dveeAAq7
BdW4jB8DsJK4buozgGQPMkJtI2UOJH2J7VyIupPz6H0aFkl9xrARrMKWWcNpBxz8ZXjst9yXg51h
v+OS8x5eZ9yj95ZAmViZc38DJoA/RQjI+JosZ3CXr4vW9Lgt/Xt/P3+NKordWAhRNokhQY/eTLl1
ymkYEEvh4rE7RYxrN914UW+kVE3y2GVlVo3JIX1Muz1PPbQbo4vL8vLh5qjhMmYipp4G9EJTxurz
mnkJMBXeY5T8m8lysv+jAn1cU/q/PawU8AlSuHBNt4ADl6g/ggPcIs/ILM/UD/eVlHgfpYc9iEjy
SZnVgJP77Ytgud4ThgymD+w4zxZrP+JHFgiqrTkw3agTARQCqfwk31R0WyPKCShkclgmq0HmNKMN
1/FlwHf0eCDf4UF+HLwMywxNLxS/UJbmoWeFcxKH0ZzEoeXIt+T7U55F/H42+GnNmagjcouWNQ9D
KxxIqtHaWgOL2QnG2+D7PJTfp7wg/wc8LFTQLHbL/63nkZ80eQzYs7dlt/KP4JS3saGQ+xcgjBdG
4dWIWSM5bWZZWEvulMwotQxf0qIcAscpx0MC9PvEmp+N799Cjs2aTy1L/nOIyLpv+c7zaUhWlN3x
/u9PfvDL7x8f5o3yXD7O5h02zeZJrrIbvvEpSb+SfJX2+LaD7JfPyS+0Gj8dWlBe5PPy1JKNSIaW
PPB8fvHZBClaacwpJzQPLeJxfA44ZTmogRVOOdTQKo22TctNS4MQxNqG4Yqu2RnfZ2XY6i977SG1
s+AyAfznqBb4DhuGY0RMExIlBCo+MZ/5zXoNDqRmUESnBgDcz2ajIHtAoyJ63bJa/SxqLDp+6+0i
gdzpd/pgNWSTFxM0Mqw5RcxTuQG4QRXuRxB7tyjFZFrnliP9k5nUHYzJzcBDErMCmzWSIDqYNfQQ
G1MyMDeSRWRg3EuQO7fgFiALYtdZvtyCGjTtlnvvfkxhwtTgzrzgFLysBwsp4TOgg7A6Oir4cWQg
HO9I4HJ13tHTPYNScO+iMqkyAFV+6WPk5CgW4wH36Mu6WwA+8B1oWw+0R4i9a70ldaknij0uCVJK
chUzX+FO0B+Lwy2ASOIpzNAhy3JHrtDQ8oHMsBKhtEhYwg2OPUXNgrDpasaW+YGTe8JvBmJvK1ab
UOrEmFUL6tHLz/tVF8grWVuzsq4+4oz2234i1IgDrPG2S9yZFVgaZxB4mquPPm4fuC9l8veLmPxB
QQ25OfNEG9Xc1KNe6lX+lTY4xo/J4RvcpcFr1u5Va2WGCcvgMkAIsWt2zKZRcHh0/YxGwj4JeT2k
NFnBrO60kBre++cuBzRuE88j5cOpRq9Y6WpTbXrvpyHSTw9w4hCjSH1PBcoHZZ60Ap7JJReoYeaz
fC0Y/5p7WRFyFH/qPKN4RByGN/UNkNrmArAQA1xfXyD/hviYFKUo68+EtCKp/uuk6evIXekoKbdT
6z4uVixlN2DefN3BV9VUGNJ05pKXV/P38YXUZaNfkxRlT4GQh+P0ppOC4GyNSI40J/UR6DwQ1gCF
eDuzzcVVKS+jiIVICsEvdAR6oyhb9tukIc9WzS27ioh4X4bwUeg09eml9+ru+zeOo5jWILmUlrpp
xhWG1OfuBzwGmsE9Kg44z6G22Y6XcTFtxtn0tsq7rUEzblQ0e9MXfM05wKkeLcwDi1F9pCWfgWAd
ka+aICoTHBIWSWJ3uFy0x2o/W19m6kJZaEA9T2HpvCHEsEhFd7KNYSGu8RNtuCcIOIUtk0qYp/WW
FjJ71hHU4Jm/F2SYRqcptByE6d4Bc3rx8aiTnLvLUXu07wp364nSMsyuxuCALK7aVUK0ez3NVsL7
utPP8e+FJ/sKAR28jROjRgZmRwET8BTIPv9ViNab/A/itRZjwwU9WdylH07avXpXoLAwih1lUB+d
w5z0MPMSvBRWLOGR656hiuYsewRPCEalwGbMCwkxbNETSv/n+OKunmbpVPRmRHpt6CB+PjrOGxBS
oGE4p+g2IWIYMRMPUqrsJzw3cCcZPJn5wHjEBCBeGj57rxhpWLBb0N8AXnsvUMQMPFe46AAPmKtJ
+Ag8XhnqDJRk8KPDCCtQkxgnOMBvqrsNF2wI2YML9k8HeFwAOJH2fiOkX5spERUqYSjWhxnoowGk
ttFyhDRbE9paKyHaDFouuVYLHwzSCehnxUrMvRvgWvy3Z1yY3oCe4tduPYaVf+zn3eIP6T6CtYKQ
DNGIqCn2E81Rht+fqQXkmkkXDeqUq3L/uLj1TkOSTOjOwkRxPru6XbeRGjBVlpgkmROMdo9Ge/2e
FAPiG23yiS49CJy3U3jFRcMJaiR7/at1D1vjal2NHxFLOUofBFE1SGlN02zBY6WAAQRDhprP6jOF
Aem8pwWZcIgQ2OSOW+6bG+op5dG5nmhjQOhEcWIVrM9Y3LDG9QGnRPjosdY8MDvrvU43n5HZ/v3v
6DgU40dkAgIHX0clNk6DE/slLqP6FzWdHNbYZUiRhtBTR6XyCtrN2pfQeVDkC6gQAw5okaQiUd6r
DcW+smF3AhaqNn0AqVf0gVbv6W3ImRxhd4hXa6AwQqD3vaVZCFY1yPuAtqgxkpVmv+TjdmVM7KdN
m6MZ1CvS+XiUwM1HBWlpoL2BB6aO9wekcPuxQuSkRep477BsO6O4Rs5177wZ9cC9Aapg1YXTDOaK
tDkEKgAFSe1tVsg7tzEKNpZQmk7IeztIFatzmhUZbPj8R0UwoB3FyrmLmxa+ia/7ECiUnppv6Hip
fcYBVon4f3wMRcSibWqbz+aAjwUKpx3jgpALYVAHVI6LbFa9z4G9zOUqB8J9wXEYYQnnWoR56nQQ
8nwTlL6oST8sBgnqMKnxhDTVdvaQRbBF+WL1W4fwhioqzJm9gYPFqzDvjHcqEkvgwQ122W6ixujA
J4eiBVRK30LIU1D5vIkaDio/j8JV212NIaq0Gqp9PvUVbqgLsvZw1A5NK91bDbTZl+h72DVWD6hK
kNp/OMrDaaTuE9fvq10Hb7h3sC8rmbXvlkL7UjOsQvUQJed2qNj7elzxEizmaYn1QhoVpy7fmx9T
jKMv9mWcpTTB2fmcWfhWFhSo9h81AmT9qe+yWGAx3PGPbbyeAM+gzgmBCr0JMMJMZy2Mko7k0dpn
s3jhcNNB/uM0Q27onk+Xj7WmTdncB0+/4tjNKIBQUDnkdbv9GGK1hWVzh6t3VaDdhLVldPiaMCvU
jh5B1sGCJ1BJZrX9I46ZZDDUQa4CRQxKegaHnY/1j39VB1o+ZltVM1wuZx+0xHWwtfn4c4310yh/
dNvYpsrxNOdHdZAqfTZ2zafND5qJUfPaV9Sxkm+KfHwBmHeDA8tx76NHHol3M7rRqyPV1FunMjrI
M32WkUK4gaUuBJ+cQn17ifjksES64TZtZjP1Nm0DJWPQ+DALKiQINBw1OqNPe1Kd3RLz1mmmmyW+
9UCQ5hxVRW2xgmWONaiJ4inMso9u4/WMlqjuXvbupQCn5kKhqo1qDBRncXc+1WDuse6GeVRbZDtk
HZBSuMktkXUMyHsqzG4OGeGu0kD6gASPNodGf6OUjwDP6j4EcsAg/RChdvRpyPGwl07bBX3Or3rb
PMK5yEkd/kHj+XSB6gDSqYsBW2cE+q3PlehhKJeZZ2x7WmtK2FjvRCDZALlVQ7B/jTm2T3gXAbzE
/64V3/rpgu7yGFPc6DZmKgY0ggNfws7lZFE6QUaVIfEFt/QcnEat8D6ggBlpcWujB/ue5i0DkFoD
qsLQOfIJykWvHaAVKbqjhTIrnBs2oBJz76d0LzzoumBWhmjCTSgxjWBiMoytj0CyqKwm+wCX33LH
hegzDEzOFGUuVCP1IfVUt+U9ASZGYBND6H+w9IAbN9bIeKAjadc2hZMlYP2cDEUQnQrZFdB5jm1v
a03h1ULOyoNiYuF/04e6Gu2TFgSI3p1hesOZ0KvBrsI0xFzrD/xCPkS0SH9bz6adk7J6eWjQ1TKE
ea2yYTGUloBL+penm+7dDN0sZA7bdhOWrmapxE4dU2EiW13rcUqZn9AMvrZDr6rBHgDaAOIA7zDG
QAY42Hmgjmf4ODTfZo7Ocm7vgdsBECU4WmI259QRfRaw7f1oqw3rs0YR4Q30EwsDWMlTDVuvJ3JV
gEEcvp8Uq1AdTI1QlOVISf5J6UwqIDVKiMQrIg/mPGOpWWIARlYe/Ro0mG4AtIBoUTbAsd7F1JOy
JYIrtiNUiu8H6Qe/QidKBrqhP6OMqI5GFmEVUdHIgG2dHKkzqFJyOIP2EuuNC0WrDzopJYpNeIYy
EEEZrUY6mrupBTGxs1H/NESn/gRlQ1BKMp68DTlcpNqooh3MfMp5anMITiKPwYv85x7BEyrd8lT9
40ZJxwhdVrwV+hP/9eC8aqGLYMEIrcV7VKGXA5TZiAARw0C9QYW0fBjWqSIeekqwFE0lHSUSfdAa
UUbG5ZqRE28JwmAy0lBLz4TpFjSrjma+R80dZDqd2mGOQVZa2EpUkgL9unokUOVh0jOzN/v7G6KZ
GEDaKGCQUGc+OCVPKVm+glIKmKa4/TW52YDfgszbDzEVn3OaQiplkS0F0CaDO7Usuig1CHBbMd5S
ctBIX025GTHdkisreKu2+wJixWiMv4nY8L0JektbCQBx+KUN8KDoXnw2fJ0KYIskJUDeb51xTysk
APS/tTJo1jQMeKf5dXWfvmzqj1LGbboX6N1qgH8l2ULqt6h0kYqBq+Xfuiklud68MlmhCW4YxM9x
dRLcXcUTGop3ICLTHrz+pJiLWtigoCQHfcq9dA8rNIKYwhmgSICfupClMSYMcltgGqQK6j7Il6st
gA6NfKeo16FSY6AETA14HkpdmcTF/EmdVop8VHKolFLSAc2Wmg4STijQDJGfpcy0oxDkG47vO05q
xk4cJQlQNDRcKBHKzYHzHA0nWwP3EMgSQT9Ltl1372CVLDrEElgaEATyGlM5PFTbUN8TbAmpllA0
QuSZgN6iBCae7ZAckTrK3qEoQAHFGP15nmdxKQj72J10SVL9c9ImXUG8dEZkgyQZwzDE4tP9OEDs
HMtZJwD0mqYTJxxnxWVXzaX7Jg/WDN6StpGrOadTA7TD1pa2YBRzyMhQQ+CXFgc8p9+TNONZi8si
4lOlHYGoYjcCyHl0E2CAyWOMQKgnkJ04ctZrqs26GX2sBDVy8KKf7jKQSrNixzUDbEIuKC4FZQAD
8B0V1x4dEAQHvVA2+rKji3+fKibH0Yk/joY24qEmpKkblC9wfQWA8Q295MlvJIyw4m26TaQEyAG7
6CZxWjTGr+8SsRkPR5qd99HNpJ4rWEEYJ0xs8lf6ObdrXEHf3/cEIQA0lceFXAdKCAOB/chJd+KL
z6ffTmXuGaFd9Li4cS7+hz9gc9RgOx9n3h6oHMWbbGDbpf2ocLBtDgWwY2VyUMeVcMGkKx962VhG
HIEw3bq37tuJuJg/6NLL5A7+IiCjmnSqRI6a6yTnl44FCCTAIDnKj4OsCxZH4FQBQsl2BTp06bKF
/BvckpScR/NEbvIvInMuHVQUaVxYaNFhig8MEov4GfF3ktL0Lm48AVkQmpBHgj+s10knyu5Bf/4e
P5wmQDTu4YtcADlEOoEkhlBDAA4qzxzuJrmfnFjIccAsvxBS7Ixd6WS3boXeC9L2zKLXcnWQpCZF
Lypb1KG4Yfh6WMsIrghFMCmByR1c8HdJ1sJ64ackbiWKLxmmpC0YCECJwAzBvE7yU0vucuy6v+PU
D12ikS59g0C5BicLndjeD+MBt5MyIYI+4EQEpUIVhyOhCMcCGj4uwj0iRSa3KqL1bFEFwcLDJo7D
e+L3CsjdQQPOrEQKPywLqRn2L+9FNsVGr44jI1f2Lep1OE/Z2hJkaxMVFORzbanEI5bNF/khTDnF
2vUHbZFmFMgPwQStREGVh7SFnLG8wgLp+7qwdZZkW1giWGJ5cuQz9JCN9E9aSVqKLqGRu5PWlbMC
fcxeUGcGTMJUQI8uvy0r7Sjn/GvfF8cqn+CvdJK7/WsJaYsHcwotDsxIYdsCr2d64jdmbFrh7Yux
qGBhniNp6bv8FZCOvMZ7+tJSvxb/cPwoXwEcIBQFe8OZ8H4CVi+p2KwMV3IZKXbzQIATBxCx/aiR
rv09KGRxgHXcrwV9IBAGgAwoAB7YvTSb3Jtys9ClQAHiO8suSARR+WJz739wQV9EEM/l3pK/MYQ2
DFxGMA1id9/eB45K+ofEJF9XVIqKvHXfkwtPJYG9LPku+8Nk6TswAFmW+1KmUWl9rvdA2rapU8mD
q4DnuJxBy9J7gFJ5Rne3KYBSki52EOlJJYvaOFYApIC+xXhHqu4AXU2E1bhEskk5BtmfAKR+Oyl4
BVC43Yq59PyNzkfr0eCIo3FiMjFzCb5/oal/LSZt9oOBiIgZVTAwKvn3VGUC+Z3wD68i3b/JlyC/
G077L90yIRfOZVfs4XnkIW095zUQH3tG/RfVezQme6nbwqO0TZd8yBHQ6cC98Oh4GgOkTvwH7YKf
CBDwXG74Nzcpzc2NIZ1XpmkIHXyaaI93oSqDvspSOqnNTcYnQIbSLhndnq3RsYFO0J4yFMhPWpCH
DCWilSHDinRq9mCJSv31e+O9kd1Bqp52kGOTVjhznoTOnAWgD7RC0V9fE/bKn58crIwVKaEub+GE
5OBz3k6v5qBFHh8FUvNArlVyoE9eIciN5DU5RX5CqZbTQNmLyVMy6x9LJkrRpJQ7nvsDPJ48k++/
98lvwL260lT/vIdmkcv6A8f+ZrBaLHemNNnTqsWkIrpy49Ri6Qi/L+bQX1+R4Za5nZew+5bv9BcZ
MuSx77UH0ofkZhC9PenllYkQDQPXb0fyjL71z/slyJStNiXS+e/x29F/v7ej5oDLwigtFxPRAY5S
ntOJNzJm//vOJ60go5p0PsEMSofDhJNLIV0Tlc5/xgz5Saqdv4Cv9MBi0xVkmwj3sC0Z96TT/X5y
2MR9MlrJWPjbk7wqs83vN+lq39Pjs7/T/M0A31uNvy0jMayXrRNiEBkQH2DILVtD9J1XAO18OWOw
NmIZbKTzPrrpybSzNsoafm3Z/5ztZSe6sOL+H0vn1aS2kobhX0QVKOsWZZEzzA0FDKNAUESBX79P
+2yt12X7TGCE1P31G82LoazfPM3ssCbxdOYMckKhdAy35NeCuR5i6EEgI1tw2RK1qzowkEvBKHHT
ylEO5T8hINb8fP7F2w/lDZ+Nsptf6tPRTWryyPZwpJYcaAW1a+wg5gehQ+TLNyl+218DUO7myAgV
btLvkCl4w4m7I3keDLdYx5tKcSA01BYdQ5nYj6DMrSxB6QyUCsNsYRO/xggGQwI/3BJpEfiwG6uh
RoEOCjYzc0LT+tHs0JvfDVrKgQaCNDzCswjSj6ic8T7cD+y5ozBEycskdSqiW6+aLZu29nYxfqa2
lHiSoPuZ2pAXmXa/fPsEqWp4Bc4SWcVnqIJyTVAbYHrO7vnwPjQ7fxbFDg0Bxtr/sskiC0Xeh66e
OES5+9yPaugrbVGYUxwc8U26iKeOgyGujBX94Z5+Ja/2DfOu2pT/DElj5DCBZSyb03j+R/K6bnqf
zsbQMbzI50CeYvioxgB0eO4NVoFcOKyepDuOSO6NuIlpE4I7PFJvFnJS7sb4g8hXUHRScpyE2EIv
5cnf5VMqcZeP9fdYHr+LGMHXH0Eb30098L7o+E5pA6iirAyitYBI7VN+Od+q7WtZ/Ro+Za9fUTaB
MobCUIP9RcIWbpX7VzPWyMTTQaxEyRxocBuMLoZAX2uaV7A83IgEfK8/qBC0Kzj08Aqprp5GKhfU
VgNz26+jQ7+qT/LSYDWVPa7s8FaDeiC8dz/H9pbdSmDSm4k8/sZtiDelgBI0kUXeRE2qcgDgxsUa
ETezMw7f2euGicDvr5gUiuvg1F+zRbbJ7wyCjC8kB8Nxq8OUapnNB0XlJpIQ1POPkFpUGwoWq0No
OnzD2X6XBcI499NxPsgZoP2YOKfooD1QS/QgFjIlB6d4KnmjjUyht8ZJExlX3gVNZGkAX6JkY2pS
SElPFZb6qXiDwIZKycm6Vdntm4xAo0mDQRlhDqJOcAi4JASx+TrVFm+iRPN1rQZpu0T9e4gSXydD
Hf6TUAmKDwb2d2g3efD5ekC+Hy9HsNO66iQubATF71OOd9DYYyXsv8hGo9XDwi8vG5jJ3PLsFlgf
BGaOf7g8xad+/oWCFOOhORFwVBvmU+mi3LXlaJXhSxMntXcARzXFtYffzU2lNdD9CIxHpqjGrhca
c3+7G96J2VQkV9XDTF9G+lJrA+PZBbXoCnXPAxJHPIUcENknOiNVgkd6e7IQI/xSsMKSdTpsAjzY
D2VOF0KJTDBd6lQ2qrOPupQa/xP5L8ALNQul0eQz8EX9EnEb0W9OUK/s1waq0redP2eyHJgoF5ip
R5MU81R+pQ7ZQMihEFdUbEY4t3W3S1eP9Hp2++e6SaEIno70a56nXWhEKTXAnK9japEgFTwJQcwk
G3pS+4O8UtNF/JG8Iba8wIZNcFIAkEqxRuwpXk02SRoSZT7dd1MweZLvXxcgmniKp+JE6E3wHE5q
km9wkNanWrUGrrpEbqJH4YvrQeonGhbyONfFYUA+GtonUhwYKQoP8mBIw9opWgzoZpBAw2GcSCza
oJnhP4yW2uw9rfb6RvnBEHNPMp/CEhUGGb1L43xbRJsOcpcRwF9nDesxeRLVRPLKaRWaW/UEbTRS
bPlf3BXqBInOX8Xm0x+YppUFYcGYj99Wo9gvThID35CDKHGx6Aym6o1+JRjAExQFXhFkQVUAWI+C
3Crrs/UmNiJrrCoT0elJrUALWCNIP1C2dugNwLD4OZgndEfoeFBqolVAzwQIyvRVrySUZ9/eUn9N
aPGvMCjr+9G83fYqUt3r57fkgLEXNZ47cy82iTwowBG/q/7sPnOLD9JBXdAuIq6EkgkHQAkY2NrF
aKZgUBPyp3IXGcI+DTj+RJT2nLUIPopJu2pXyqxbDDlY1y6tVNvuNMrRKzyFsXy4MiPnSVc5QVVy
5OlHIMMPFjT1Vx+ETeSVhq+c52m57avbiwom6uPTdRxd6RQAyydLRPrXAIcBBMsIYjRwBRTLOB86
2SYOgWC5sg5wb32IYFFWPY5DlQSAPDDISMQ9Bn43QDV4ljyD8FA9o5PKqlf1T7IpnHzJAmCQUXFM
Jk8AyCE4OPlZL/TCPeiuNSidV0/3G0yMXSBJIUSR0OLexXrWktmBAD8hGK/yYYKd7FR/RV3emQEg
H5OwGlFDq+8pH13zdw2FHUE4kDe/KQZy3uF5uk5+G0T5hTWcPhFbwfdQ+kMbKQYBGCJWWBNPthUl
9icwqmCEnbRhanCZQtDuFWZAIxYFGtSt0oJOtayIXu2xuyHkj9xWsrPaGbW2DLXx9Qee+bJpzxh9
McCRO0h1jRNZg7AlYpSnF0MaOsC/d2dDIPIS+PXdaxPCrptTuqP1kPkjNoVq0JxJvxASzwPyT4Ba
jQqDsRZ57GLnW0+rov43RO7DpF1YZEg0ewhb9WWrqquJqzk+L1pXc8u5ceSnB8FEGcgJtd8wUHWg
TzfKsiSmqshDT5iTfngj6sjt6UgSQsUeW+RecYm5dYnhsql2qPfyH5/yhTkfuiTH2uhAIDP588Lc
jVat3RDxRhQoO+UUseMQpeh4SCQVpGli85TwiCiEqlrJUd9XC5WNTEwJ4/g5USkX7Hx+zxYSaCXA
JXn0D5pILBXbwiKijbOaFlM1lC1qgqzceyI3wo5odVO8ypxGEZ8GLdq7xkPyQY/DTqLg6UwO5Fyr
53X5I719lL5SvRxp03e1KHKPoJvBaPqUrZQmexVMikKB4qKAcUHKQJ2RG2DYxDbDHR5bpnuMkhwc
+L4GRJQFn0S6D+ZIeZLnPjU0za8E90Q3HZ7qo8SIgemY5P5rvNAPFcZa9dr3Xo1KmubWaPNVF7o2
e8Sb/DN5gZrx7A+2r+/2rBIcMVEIGM42Sb0/AwRwV5hfN02cd2UPuOijoONYH00GEBDVSkW/bfj9
Z9p8wjeNCrGTyWFpXvMH/JV+bM472vbyKvgqfxoObU11zyOvQJAVGA//SzDucKa1O/XxY7S7briM
zvPa3H3Om7g/qHXYIwInAOjjgekrITwpv9q/vCLJP6C84nx2Boan675Ur4EW5KPU2oiv+QXTxu+g
74Rh8IHYkRYm9HFsQRAKpBGc+2NYCoaabUyXyQuNbcCVK3xTvQ2M3aOepuq6klYmGdjosKKLpB1b
afvIJmVNhwqeAM527eRjogjaZTV326rr6epwC9IZnZc2Kcx5hOXvu4BEHaQ/1cOXRqEZXUrcTXTh
qO4H2i6dysau6H8ieuLOzY4Mkg+cmnI+QJR+z+GTDAOSW7NJ8l1UEcntfsoJLpvH3WZobpp43THe
mtJUtL50ky5ePxqyUqifPzulERSwrkzPlEmYGKkX52qag+6dQ2IjB7hlzuFL2tbVkR+P//qVmNZk
PWikPfw+TTIG9gSYA92P47VGLySR4emP9PrrzXlOI1c+i973WnFevBoRw7dW4GaHxS369ph2IbXq
0FTWerRu+wUMM6/t2W3YRYpVrF+L6prhf35suuhyfmwSaZWNvKYOH81uSItGbuBZnfPyI7JO3pOn
sYuaXfQvHVSNCMEKYyN4FjOTLZUfJV99ldsnW8YykmA+W9V37+r4eYRNRZ/kraqueXVM8v3LnPNy
MqwLdLR8sUubm6LZdclOG22j4awfrWJ1/QKgxoL3DdrRiVjWEpB8FPIkmlXId+TKjZT1qD1oBfGO
FfiUbElcVnORotfPZ9pgWn1nz2zRfJdc2VraR+a86ecxH5Bv8/cpTXZJde2+S15P9PpjikLFsNMM
uDVeOEuO2pJhjoiDv0okFjBXsZYp/P/ToCjoBfeJl0BmMurcnBu+sFO8dQM3Ud2md7n7RYwNpyoy
4zW7BB9+uOxjeWkbT1vKiegAu1FYnSAm+vEbMwiMNvr5l0OjiNB/8KbrlozXjwAvWLKvP4RVNFl7
3Bgp/4gSTDcHAZOtWrvKfG2cVZUjLA4AZQ/3+NT9HEDsxe3nDRX3nAT8oevnBVAVAfZPu+9+3qJt
hmx06mnZV8fJPgFGonuClOqv30LRvLxRxOsRX4bfZZBc1sN/v1gb31O+QV36b8MrSz78mpc+v6Kv
H8u/g2zLV+eH4NeQeT+d8juPjKROCoURd2ByeK4RjPJCOOKkJUcX+WVn6H2QCyhJQPLEB8QDNzJQ
Yem2bGDJof9c1HwljbZGukl42HPxinkJ1fMvle6yQsxs/EFh1DBpaFC+JmE+A0wSI0uFUaxERRyj
VUYe7Ht017Uz97enEvd5ThC/YMV/sSXpRWE3fFZK2VE1QtQUMSHw/rzPGG2/ftkeRiioOwe9zld2
WnOZJhzUeG9ug2Sa0uszmm66fiklh4wlUQteOpuHi7CBINiIg4pI7DsIyQ4z+Ou3YruJOcx+Z0Ya
oq2BbpCXBUKVh2gbotlCBMSlDrI5uHMfFNQVVhnhN+KdBjk1UVVT0Th7WwP2PGFbQob+TxyH5WKi
5CFCcoB6IslKkckG7NHMaSO6wRYSgkoTaLnWcwtLAKMnlykm8tArVzESohmWFY7B+GqUfZW4YjQv
x8aOsf/DVwMF3YBKvOCiLui3iImVyWJDcbvnA+VTghmZjVIwpWtTGhOp9J0O5nBpr0s55bFJEHXi
uKHwh2S4WgwzpVX+JAuJsIUFeaCD3+wPTiwigUAb60eC8J6/ZL0i6h+IQYKUt2Wvj5GaCSEZr4fc
UHWfc9yFsv5RcDysWv4z5UWEt2Pby8bsjV9JFM9ml44wvtG4PHW/+okG1PKeLonHDKhihUm7qjvk
/+aYaBpHQv7bw/nBVN4H2EWnr8QdbguS7Xz1fkbzn2yUWbbuOc1QCs24uyl3+b5ZAUAYRzZiEIF5
zWCLZMb81Y/mLfnDe05Y3GDz8ZWDcX3cup/kJO8G4LA/z915zYdts0VPwo/w88bTdl/9QXO43COe
ueXsnjn8OKDXF3LgLIAS37zWW2CWTTUf6ONiJgj+fUHWuL5o/+icAoPpWMlEoCvqpSH8FgfOSNgv
7m9lnN5Ve0UTGr0mmveaAL9wezDFsadiosHmN9g8p2+0e8tul8/kDSHlX3ExkwvvdHpSdvFSQDQT
bC9pyMGk4Evw0PJ6EWj8vm/pChM+ixsXfg8iBCDQz8yb4n1J/dgazmfCI8zcGp55w9bVIvsFQk9h
R0GxcEyRIHst/zn69k9yJbm+mWjfla/9LvJJ2OZH4VB5pitrTBIdx8tTwyBDP53N19D/pRfL4ul7
TdIlcAHzRSCtzr0Vn2jR0hurod6QObmw1Y2CH40fYjRLPmPyxjQCK3jnMhVnXfZXLIal9T2yZpMz
xSHoK4rzvhptJOOMnqA9t3ANfbFBNgLj6X18ZvV+GrMXjHkESAyO0DNtpcP3J1oYXIorqMalp8N9
EJCmK6MrGw/C92qQogbv1jxJ7Djdrm8s+V6LxCFubdx8m+8e3966Piw5ZDzsZ5jcjHG959DwDhsw
k+1wxWFtRNKuyDCrAxHnGHDRXvPHuuFcQFJFyAfIB2nA5CdC4vNpOT1KqwF757/LjjKWRp2Z/LGk
vUp2IuXARDf3f4NFujUOHNDbN6L2fpqc2B0pvcn+KriR3QtP/UoNh9uX2Ib02xlf+40EDeAugyAu
1SKSHTXKhg0WsRLzSBLWB70C7WBNVzcJSppkTFC5WKwZYK9GJwLzWcn9EaQsZ6JAWVA2B4ijWeni
A0uwztEQFCJwSIE22ZEXNPytRjbpUb1dUPdBBtnbPv8RmMjWHN+RIA8mBjACXpyxMocpgyv7ujJK
M2YGd9eO90AX2BTUQNBcwrxQTcSpgupKbDJPqPCzBxD0z21LHi8yivOMgGcXh5D7k7EQ06IDzouY
FeqElm5fWn7HR0EgsuvBIY34HKAPjPKv2ehKVuLxe4suUIqhss69Pmx9ZUJsDBDTNdo8Z2bQX0s8
nLVgt9fQWHY3U1zil3Fp0M4KdUYN1aIN0R3ACFnqGLZOY0PQDsisnRTB+JywxfF0t1k9xvzgpf1D
ZqAz9CaZg+sCV0OComJg73q3X9wqd4qVgFzLwtc4OQFRbIbhd0oCCtdIUALFn4D1IdjDNtRmz+AB
cVzNO8oqoAKD3trgB1ngLnAY41HeS54wrJJYsQIvtF8Y211lgqh79p/vsyAGVFsbTgyCK3QaZVCt
0sU5yN1vIE+Q805iu5nIBBeCWx/JnJp8fby5VuEroe4OrsJH/YChe3gKPwNGAgOLDG5QkvNIKR2j
+hMO5cmIovn1Y3a/Z2i3CYXxOVVjYB7B+7GrrlEIkhbxDQQ59F8AmMz3k11kUx1iDUZNTK7gs5Oa
LIHvDESh9vCN4UfssZrGAZh0Ke4KaJc1YDUbyq8iPBlYUHY4Dq7R4nWVwhzKCWXLVJsRt+i+Zx/0
QY81hyBkqY817vGA0gkrI0KHLC47XjB/WBH5yyBg3u1AuwYmgwGBlQx2EAZ3zr/ccvIkwr1Ot8pt
rTiKo/ryQXc16/MjcgvI0JgQDIKKLF5AC6FD4FJM6LGEj6NfBPM4ZARgggtVSWKP6kYrLeDBXA/m
RNfPkFYn9wZkDA6pmUgBh1ny2OAenORCi73DFEhHijkf+f/uPERGhfPzwQSD0Io55BMme0Lk9WlG
vaJXTMAZeWWlrc3B4umlplQYL9yAVrKI8Gmy62BtX+xsNFV4TAa8O/QXLgPx8mFPyNxgvRhYySya
JZ6+ziffNfT4/HmEHf3VEFbpfuRoSylAP4cKj5gOHsFmspQ23aT2z9PhLwlLjKbj/jefiLAjsul8
mh/4U0kQwHBjzvD9THDehUj68VA0+CqKIyYPEpqcjuwVyo6u8GqkaiMVfdgNZZHnYHT2lH032MnI
0NgERLhVJbbMapz2E63X7KYHRkE1+2fsYoRqP5z8Wgf0Op+zJjPzIlrlfDqInL65pPKUHGSG2LQO
2XzlbEG0vaFOkvzXHLgRbENxy4uViudb48AxIPiDsamid5BbkHEKHI0nrpw9FqKGOycrsp+8W5+F
FzzfoC3BZ/WDIjj0W/5msG7yvvOEwRygtOXEmpAw43LqpScoFY0AGs2ulKX6mK7m2DZGHJ7GwJMZ
EzSH+Zt+7JHJvfbEFfXi+NPPEwWah4dhuBrAROOF7rHmqopTZBPqLegPZnvWCAohV+ENKzAG9pLR
OmTOeWKyuCAxIQMEnfTT//6e58MVQybo9fPeqaIAsgBm7azBw5EfCERtNOegysiUMUnyvXQaxt9j
86CjCZqIsDSg2SnRtrsOhzbBzYQ2Q/3hSQvZ+xBrwuL5w91nRiuETYSO+5h/CPdQ3RrOltyfU0SX
FKSvE9/xOGDkzDhx2xiLZ4SvOQ1Ge6LlyEUguJa9Y7WqPcGjU23v3DDOoKLH7sVAjiUe9lkw1hS2
0apXzYGnJgQPUNzJbETp3pImP19IgltUhvES6DfI5xo+pS9GhtLr7sQgnLILqx+NbdqswhM/3GIw
ddS7fHpc8q0yU2bJergjNJGWeRP1I9u84DmTqRKoBMGSjN3QUsWZkXBMBr72gEp/RDCI14i2rTVx
ZY58jAPlh2MMdANDE/DyC2d1hO9Nlcf72Dsjzmr8510nN49kbP9oEivY0EGmBiVD2vr9W/wQ27uP
T+kWkSbVtxvOGZ/K0iENuPSzl/uawgNG4iEWXfbj18KkbMZckgHl64w/q25mLnuWWkwQTjqdaRec
+6cJp1L3+SuSnggHsKsAejX8sG8oK7A40m0gN+YVGpk145tyOf/lSzL/sllKhmQ7k4IsePqkCFML
x7GBfhGPLCOxvUOiMWIR4e4wH74mPb7yIT1HsBnP7TOo/hhVmCeJqchthqhq30yREmJcvJWENZM4
eEiD4o+E0UAOEAUdKQRa9c45pPd9icN3pl01Hw6BEjUDHPMTPi7dEcG0MX6sFxVdP8kEhJCzx+BA
RlyyqrzB4YMknbj2xQftGWEGgGIh6YrA1yWEPoxXhBrZKhTRy9tJVvshzwkhe4rJ+1+SODmqcCLo
d3/hBVo2w8g6I6FA/LFhljtTEizYghYaRhuT4PZkTi0caLiOCe9HWXP2GakcNJ03UVocZhZ/vsTR
4tBSlEkabfAJP6ExQw7HO8HDIoRNkOL/slC4+LS2HD4r4soNh+8u/3LdOtA8odWB60wf9soaIh4h
4AilagcbCDtcWAP4958eMeQu2X0uKQS/Lhwl6Pf7SARnw0XJN1KpeFOgmzjVIR2nCJ4jNAcYZkKQ
4NZhsmRoHbQixfvDaPDCjlasP6vPPWDJftwh1c6pM7qyfQCc0MqOsEUB7xD5vpRGywD1nHRbt8jc
DFNs55kmfbosLlgGRIxeiU5g6Mm8efK4Ols8DdHh/FeSrDxhXIdN4iyNT0e60Oqln+l6p5dGLDM6
TSXsUAgML98r61iNnJOqRpazapFs8HG3Vw3zjpWTC31kNM/uwz9ZZ0sAZBIZXok21q545mIu0gX7
HOPgGgqs+pN2CBAo3SOlZq4jnrw/JSceMugEiwVc7csa37fYKVmLKOHcU3j+4VzMzXaEdU8YS+9M
0jWHdp5aXYT4URQkm0JZz6UHiuVs+wWm1dmH7MJAdVMx4RgOjOmDOCduIrYQfTwYij0RXUX3B0cR
WfVFcoeBPCeFe0DzI84FKgaeoC3Imz6Uf1jm2Y5JO4Hy/n1L86cM5Tl9/Ss9KgA2A1wTs6bhjODz
OxHnNQrsdrAU+BawpSuqLeKtssrYa7K9SQSlBRpKE1HvvfY4kOLS57Cndc5zOvBf+8zhQwlomz6n
/NtLHadIbGpPGV6i1D+bk7dqVQTHNqsUanGYLM4ERCCJQfpLvqWMgAsoW3IUesuJtTc+pFxVO1hi
xqcBKUYf770g2grZ+is0cU+vRXUjYxtSnJPyV+xJ8x9MWUlHp7NVhaPbu0FT8XnYxJXbxkm+4oHw
8QnWIdW8ry38dnwkO2Lf/iQ9h50zNT6l9SRfHsbmRuEYTNYKLXi8xJ40oiwSIOJDZaKIZSecEV8l
aeV4VIZgSuKmqGbSHacEhc/RpIbpegbDS7vnTue81+K0+M24R3zeAFYfwMCV5IFYIVrTmPNH2+6A
se17gJv42i/+hdNqW9wbNrCrLtnlFvuBYQ+/CIZJcLwMH+Fr3wOMgBeyfWBNmT4KT9uxhJmbzMch
mh/FB/QhaVznMOMIF0Kri8pgsm/PS22JOIc+QZ+jHNkolNNzbNgbYT2VmROw3WT0rHUiP54fnzeb
mr09q7v6tqPgw/nHMm8cOsBdF99Nc0vW0kVOHN4H1Y9+sNLqLpzbkZDXeIEhCxY+xq/BYYCnRp3T
Zcp5YcsZ+4oxbZ7szgH/3+oUx2uLyMNJ43e+Ypu4YzNoTlPEZFA+SEZKtX2STfH0HhuyJ2ykOGpC
9Lz/RBqEK3waUSX+XRfBiHWWAi68ToEaqvyl4OxDcgXh+oUTx+GDE/tPSygPKJdkq38dWqatcpxK
EvP9Q7GMyGlj8tlFOEdxO0M5sg0wiTFSwS2/nAcfRx8aLGy212pco7Z5MfH+4LxWxwaRPcwnuwoc
DgvFdnApGH7eYc99haxgO+IQw3pJDBvPcmkpVEkRVEznBkJmalWYDjvvTScrdXKN82aYbNzHHftb
9nCisDs0KJVR16JcJPaIs/DZlg3XiESy8RkvM0ZeY5wTp9WJDYtiaJxIeP90JfigMJ6li6H4SszT
H6JjaCKlE4XYah6lYlxx4QlLIkBw9z3U1/qQX/VdtzI2SWBeRmtjK88auCOh6oqeLpIblRMJWOqv
ItE3WGJfZcjR4B5fJ1kbK4jDgH8lGzQZqVc89I3ST/9S7KOcCZ7XnqRM7mVWw9+GqyBZD1ZpUo7h
lDERQUkvZK9h7kZfOLJ3vBGq895HgYKh8vq+ahRK0nlJAWc97+btZgjHNW7yCRyuYHYHTqY6/XBJ
eW4IE1sz2/KgINV/bAff2YNgjoxEA049xcd/4+45fE68Vx+wK5EUa2AhFBP6mPfxkJfjD0cqcOLW
jno3M2h9d5/oEGJ7KFuaiMpxPhRe1n/6zwjKktqryH5OurX6RXplsQnwPieohGaDvfIJaOMlle1p
3+K5slB/uIcSoGrgLwBD+kLIjGS+HOs//QJ2g4yhdFXW8yj10npZZjSU4Z7m9MRlY7Qe6W6U2trH
8R4oOsEnPy5alVfjJ6mXn+EmLr20MaT5SA0/JAPgJsvHN7YPFaUashgEZUSonX/N1YdMrXbcrfgH
Bqxmop34dDaZdORwWQwJ7JFw1fFjqvFguPG+gB8YLz/HhJJP/q7bpZOz5u/V3KpJjPBU0SHJO/EX
70VLqFWg0+i8GO8ZyYK04Kz7y8PpO0uXA1ri5uUkrv+8fLwL//QWmxnxTvdmxhklOQnIf51TQ5rZ
awAHgtwqt3bUSLRbG7+8ROkUzQi8Fdk4Nud2b0hFE+ktbjWPRdtLygbwW1i6hYTC5Ytx6uEhT9/2
cDpHofDH9Sdtl/ct2j626UTeiyM+Z6UOy5wA6csL+PLkRRsJA0B9J8d0Zk4R6RDSWRHXDzaX3wVH
xSR1MH/lJZ5f+VSIZJ1kYYjQ+mbF3B0dk2Nr0HANuzBpVhE5HL+8GGQSyckMX0uzp5YTYdxfSoIO
+znjEWGM5MhztkvGLe2cz7VD+PEHfBbokPio7fdPu/XHUUkKMi5Q8WMs3wfFVtx2M3K40/Gsp5ea
4ZB4KgpV690w6JcofsHWEcqQDwzNbBtBzb1LY64/Iq3gEdxyhxYkcB/S4l0SI9jnqGwaHo2NtFFn
KbWvYBGTt98f2ULsaKYE5yD66Q75hA7g/WDWrWhzcgaXfskzbtPaMe1n2UxDKNk4Cf2zHPwdfsB5
tI1kSwV4YGBdn7coVPjT8EQbh47SkroEYuEcJjKNw/SMe11B1BxUgM0cijzjFLWrsy3WDzaTSICo
emrVE3P9VL0STThSzdRDOlYUuw+Rb9wFDwbyJeNdRZ7eYXQNhNszP8X0bXS0lLiyjwH6uWEXCkeH
7F80ee+VBx6qcsJkhUSfzsq/9obaMCM+WiZ7CR0H0V9zDKdh245z4WykcnrStkGjh1rrF/dYQj/m
k72oHiqvoR2Qs0nqqujhycAIc5H8Tn43UfjsFVcm7oeTYq6QnGHH2h3w5+Kno+4hHpPqzWDAhyGm
2w15wXOCp6jRboLCgo0CDkIeZeHAh95dDMmHZPXasJY/P2NUDVbGOoFxsV5KItMV6F6+YgL3B9di
rruKk6xMsOzcHwatTUKFX/q1n3mUJZAqwntE5Inq5D75jbTLflwdUiHMCGjIjtLJOL3piQWrYs6P
2RPoD8JK+fph3+FCtzju0YyJMhuVPD+H9xJAn9CG4oftRmGAgBHHmIKT1Tav30C/ohLoxtolPpL7
H8NQwElPSqZW3LX8BR0O0KDiiARYqrFmby7eqmR4sfnej3t3ba7Qjqhswc3EFquPh78sxgapYh8E
RGNJtkRkOTA96DxW7Y26pCgE5EBdEmfCREEX/SQP9QsSonTdXNhGgHBxU389ozi2Od+75DOBkjlW
dXTkrch5+CFQuJAsgTcWQvUEHQUZwlJ650zYXUb3PhAsWTJ+rut5M884wbRjIfXh1h73JNX4xfJx
Mo7aNF4XJXIaiQcZ/zspOFOefPIqcHQVdntiIy7Hb243Rxubnmjtfc9FXk3vIrwm4CFySyuzX8QA
UoZlSy6iSvIlTS9GwegNJ5yvJy3I39MaTvKZSCLMiQNMZz2w9IQIwJluv2eo9xYis1AAgSUStsIn
+BCwmaA3f+Dq9sCn0Q95GzSznUJ+fpciUejM95MdBEMsioCBsxbcgidi9Z4NpuziE2YMu/qgO2pt
A1gG9M7LgB3Oi3gOwufJs2zKlvFXkQtUTYl7WSuT3v/HsA38Y3NDgkLgT0850WuuwKcpXjzNMf2Y
fncazvWgdkWAlkhBWn8Oz128em1IqME1xX5KJgeD4ur1O9oPgeoMEXw0IBZz0k+YFpLf4pdAQBg1
gpI6S+L41FgSJgYOV0R/b+V9sY0iO1MsFQEtHeugkPczX2RHLQr6ZcaMy+NIbJkFnU1KWT9RDlUw
WCHG+mw704IRythbGZI+AbsK5OOHZUIO9FyEsUCPP3f6Mt9V1/eO+6ek3+QXOPDJ+Sjm4tOdWXN/
U2AtX+Rmoav2Qyja7UgL+iaE2RyQEYDMUJqAdtzOBMO6nPssjXNCsRyS6ksnyGCTo41TtqNhUO4Z
g9j5qml7JIkAtloNmSCUpUpk6JzBh8qiLiMo5J7+De6P0Z9Ue4M7I0jEks9/VucyofgQLpSs/Gt7
YsmlvKH+RaBlLlTAMdNvQY5Btij7AUjacgiUixXO5wpUtrGUe8HYUwt7+Gj7eDqsAf3D/ppuFAfi
VDdg6kboTg71exHfXr7qSxCstUVctcIuyqx+edEyAjFAxxckEuZATNj8M7DZPW3H0uV9qn8FpQWS
zMseiRZAjeKWWaN6MFafdK46iWwlWyoKhscupBgxEN9IukB4ZXhvL/kL9D4JZQjdfvraqYk72j6X
1Z5v91zSqAWNvoW/5KeGpIYBJ/JCDgfHM1kCX6c2vXJ77khKJSQ2dVt0cqBLvBwD5NYyguEJeOJJ
9dZnLNFIi24/5DeZWiq0Az2HWA6YCFcg0N2XjNoRquNs+MXZ0/dJBOo4hL5sEbOquHp8nqe6I9Ak
noy+DlKJ1O88/gMrVxvw2wCsPJD+/wlkrSBurX+GxCB6KhdCiRYP9C3J0GGhHrYWuMGwFasms68A
YAxiSlw5dovI72m2QpYLYoni4GlFU5bSdOAgWUSYSOwSa2qOCVq2WFBZtshUQSm76xqASvJcNpyv
AXugAQcH1ujXjqP+/GNrtoZoemlgoVwy2FKlORGNWlKgz9X5A5LBXDMNEMyreG32r1U7c4s2iAHF
k8wi2aRMXEAWwx1VFhFWfJFVjgqicZhZPySI3p7cgTq3trbk/QduoXmFTE0Lr8NrdmZtZtpY0Ivy
16246d+HGAUeSDL3OK4FMDuIUo5GFf2MJMhgeQHvEic0DmbKFnsBlAqhlbLY8wegOUBrklOOLDox
Ei9TbP6Zq0nn4xlRHxZxEjesygjOddihbyuDb+qr/WwobbQ3MoZlTkG87r57P0vWr3KVSNPuHY4y
p+LK+10oMqd6m73kvUvvJC4i3QVREW2xu5hcKNHr9/RYba3nSsTbiuh/UdLHIm+hpMShIILiKLnE
nHPpberhZXZv7rKRRRV1YLKNMMiMSL0eWckyo2R+6HaO7sl840fAYSfgBlWOL07RNWSPNwr5o9e7
jJ4uxV18JL6yILEQ6zjPA1Ne+HGj4EUQVsO/8/JDZSMtUDw5CMVnI7ih2M1uHbYaCsQdop2mrTzO
VCKaKFt2Xu04+lgPQhHxe3CUQTgEv69bTciqwwkdCxuj3L+UZe5lq3Qqzh2VfVvq1lL75zb9WiR1
301reQNIcg5NyKf6fLL8o+9eR9U5u2KYEf9TCDvjjS/9O1PsUodzS2Ym3BsmDcqTSm4JfAV3cIvX
/XX/Uv3D9Pid8Oq9bAfJNSlmXwi90aS6v35GfkVCfuIIaln2H6F+fRMg0e/AVcB0iY4QXZ5w5scu
MF0WQ5GFL1x6dI3889UhcME5Jzyr//1PWN6E0U3Ey1dEtCR7ESwgQeLBMtn6VOHTcV2y2QqCl86I
wRbw06eLGN7lCBv9nQozLSjxeAvRBRsu3ID/XH840/5H1XktqY5FSfSLiMAJwassCO/NiwIoEB5J
WPH1sxJuz8S0Cm51FYWRztk2d6YIMXSv3yQ+01fMqxl1GHb4SQGSaWAP30OnWjeiZugJLXYt+RWK
97YxACDAoesR1jktfpnf17gu+zaPmOsK3S1/SnnMplDBhQHgDRUbPkAUbPxOf1uzoS1izrHqmJ0c
XIBFkhOKRLQQ6VGsVuof/0i19cSU1Ju6z7mU+6zN01qvyw6TKy61M44P2R2wcYe40wFOwrM/eRW9
1u+V8MU0W3PcIwAc0wUR57c5qHWqDX1WLG1jcOb3eiloTtubs70JG28Livn5xWqdrDV5Fwe448Zm
0Ak646DgimmUiIsyu4aAAYRxT5BFQ0ojntlKFMpANehHnfw//Zh8mM2Yt4Kq5RbYYL+z8iIuYtl2
dgPqS1AvQiQNnRjIdQZ+YxtjwtYFCUQs/g207OuIcIvYnNaOTVufQwzQP17pMxMVJxd+aQcggCOS
vTORHp0THmvYu2YF3PmuruPc+5KYkW0mDRE9QsAE33DCPr82zo0bUjSIqHA81ubCXLzW2Vq92GPj
E0C31963nsGdvXWtWUTEPhtMYcE2dmE5S9YUTYADB6GX/yML9EKPAPbOLHvLaEetfavYLfivdQEm
vqedbyQOAQLcxDcnW79t2m4sF3gW3Vo/8/KiRk5au87TdHa0u/sh3ISHzqlDua/m/w4IEHl8SppC
aYr0X0eOvnzF+XRoKiN7RqGgQpXhTita8mfSRsNcf/d2OH/XuTUj4hoyWeTuvzOxpCksdlrQTpkl
ljilfuqKmp0LhkW7tmQBDd/kOGMxZTUr63TydFNo5Z4A70H9MqvFQROAcYCXU4NUsrzOY07jZd4z
fekeXibhEK96mgD+8KpdGKBrVq1/bjy3Z2g3D52od+q8oMEiccEk65Z5b8Z4tYtuTqH/8F5eCi7B
wCgfGyX/HTAz8rV3JtUO0y506LXXozYVI+jG6JPV9/5pWnF0arKu+f2INTde1dzSoDTI97JeoUML
yNENc81r6LIAhLKfpBlM+/VFlLkb5D2tFPN7q/n3pdaOaEGPI33O0rbm03nj85owUZag4bvRTA+e
OA/mE1j1nL5PcG6xihYSX3jxOJ3M1/fTsN68xPnAfq1lo3u87Q1BqbCuW+hp4alcFnz83VbsgIb7
f0d+SFDF/0tUADqjFVWFcqOIHqENeyOKZTWo/qvOpuys12e2ORXoxrH9bGID2sc2cBYALxq1FhEQ
gOEmzgqbqfvEXknsYAQFy2bjT1uIP8TWfMl/obVMLe6xEsjNIReR9wiAueIv3iQshKQ8eFbifW5m
UPQIf1ra5LcG+hTUn3gezhMPFcHlzwYoItzeJ9Swbci5eULtBXGv6gIwzEFRlceDAghYXZCSFoIL
FjDzeMWE+malecg3dp14QmcJhasqKxGq0ZZsMON+PtSmTKwx5fuGZpH6aePhaeewmW0JNegQ+eKP
glHfyZ8ns2TGNYGTEbZLLgQXhDIQLhT3mVIqkqzCfXr29235UXnRZ51aCohOzBlIgCZ3QPHxnrCk
uSJmomZUx5eOpfOgEX9NToMNoDvxn6fStWAyHaPM5fuacZl0CJs4zPY3WXTQeTTnfLVa8ylgq1bm
TafWFFvNFyZch5yZLmlhdd2gee/+3J9gNRpyp4GI4y2gIleFHEg3kQRVmMuDMMd9zowhjUq+8fQD
qqe0Xy+tD0Vfn1GKU6Owhpqme2qU/WhZJi+OmW17IAUfdfLk6i3gJpX+G6qg2lCeXI8QF0fy5f0R
awVkHRo2r8K/D4PIA+GFKqmsqAMEKc61RLEAlzpIBph/QXKJgUTEEfotIGRgbTeabjcXtk8SYsJv
fq6/IIaCpURSVPAD8kiDg4SSDB3yA/66AO96UmdjEC7QLLUE15j8/dGTAMgLyNTZ+QaSprX6l86d
Xy5mMKcsiCWoZFqnLtcs4Er2xShC0Qf4F40MysTMDfeoCvIzrrBLP/TT3AefKVKJPBFFL0BXoEIX
IAgLq+OiRN8UwUX18l5+zVNsRKL3+wrLyhoyZCJf3FBJpsXHFzB18nSsIP32oqu2FfRkwF5AWkEU
CpS4WyFT76aUi1Qna2ftPcoTtE6T4NNgaKR5bJZaR5QeS60HwngnZC9IK8Et/AG/oQ98+dMRbnVE
ECBOanzwy+iDDRY9F4200ixROliYHUbOYXQYJRPxQp1pi9aGuWFyaFT6nzXzm0fqKXuNK4GM+H2x
GpipRplWt3LA010aWjr573GHIPw40VJ7Mj2YuCbOHdkE9VF3TFwie90rtvOdYhv569FnWB3HM6Ze
Aq4+nYPZ79hPSl3GG4pfCjA6c5V+qbtrPYJboPvSMJog4QGMshWakB6kM/R2Z2HaOtIyjpxKu9K+
80QHkazQM0TivbJgACJFGJcRq3Ccp2EL2lF/9rvtt/mKk6dUVBqqMFSrg1uq1UHsFtsSxL2jDRav
j9vcDghaKm5gPhDEgWgQ9MUKQibsvucVAtrLujQCocniVggloQ8RTSl00vHVSfu38PtgRwDeE28N
X9MI0QsynADgZv2+ScepT1HLf24SmqgkewBzM2uLvlAraj5HBUSkrwOgNl6OnqF36TFUCYit4KQ9
xpOghKL7RUQuHSUFzorOj3XoKT0QuB79XNYHkPUdM4zEbfSPG6A9+KoBkOqpvswfwilNwadzppLQ
ieh9StcqRuOqto4boIExMjpebriDe+gOSSLDWwxJr4vcX9DcA3tnIF4sCqlicMQWNkTiIjYYwEnw
JlG7JSZedRfNv6rLZgUXol2OHXjY5Tb15bYYcbSAtIwSQPOcdzCql1nqYWCAAqK24aNUPGKQT0B2
cgoSfvY8Axn8xZ7lJysleyDyLnolfu57Vvb1x816dOh6U/W4MNNasY7UyIizm4yM0suo1zymCygm
o7XVYBz13YCCsRVT9GujpTqK+c3Fuw9/pH2vsYSHBJlkRN1Tn7gmoVuS4HlMiIQ6Q+P7nPumZMRi
9J7qz0YYUOBi6pwlyC2G+pDqN2/uIpGgrybUyRGdkmwJtQBLQl8FKA8YKW28BlKbEnvMRVnYWsQc
MXkYoDza02slaKjn1pUHiVFHqkpAp+oUF3AXEhG6dOU4kJgki0IDwOUtkjWJJei2QDeXv+eJ9McA
WgxcdvvZLTlSQtOH00eswdaWIph0cYroXd0Gegm9m6xNK5mDE0OOCDFh/+xqEP+wxpjBnujrLNW8
lYIOQoWPuyQKdPY96sAEh8QCT7pxd276TuEZLBsuBSGvwIgohNS9X6rwSwcgEib3VNe8eRVZsZP0
aH3bIuPWUXApBJREWBvjKGojyeNIKmaLPlGwXFIwIBh8kKxktMoV5Sr8EO01nUFCuDPJgeGHQ6UO
gi3GBArFBqHcNykjsucggYE0nsFUgj4EPIky3qTnFwIJJWfKyYjAaeXhW9CwksTSzWcMxuM8c0BX
wZkufa9WRFQmX7QjfVRQl/uyW8FrScT2hu4BChRRtnSVQ1L1sWlQSL8Jt9RndMHqMlT8TQlrLlmg
e6fpUYHYO63/Ig0ljYr+dXt4n35ujFaEY6ACLx2nD5lAGZiAojMd1xaA1cBsH1vxlu7CvztUV0p8
wKhBGbpLZ5syd43vjPYziGBZjxqEs3XUN7mRKsFv4Oif7C+sJ+uPD8QC/vm8V/OLHsO+XKYil+yX
7OURU5SOuJ+b7+HeOJMnXr8ZoSjtUVntKY88c4ky58OiIBZ1YKIkUVNkpIhIKfZPYEvkP784ad2b
ssDY2gpolXAerCtCReODOz4FqKsNY3u43W6VxtYco/cNRrQ+lPhutzsLDavYQsNqiv8l4KYEaw1K
ndIAKawe2FCeF2gE97kAHmcORk1mCp+Dsb1FlKm/s7b4Og7EKoPOfCrJtfWaRH8TtnrrVquzZCTY
Wo7HBN1zk0d05lIh0Ksx+W/7EXpqKl+sYOaxVgX2Wbc7iix/vdk0BqPGiF+OFMOvVvpprzWd69LB
rfu9MeoOKf3BGtP/55OnQElPAZnz9w3xmBIBOzVOcnAF9L+zSQfJo+5ho37G6/MiTBqIig96Ocki
wtoHGFs2e4VSG5J2gsOr2CKWK0WlVEsIvMmMv2UWFSI2NeJocEqhM9h5cDKx/ptHqXH+Tc4WNJEA
1BgweDuzN3e0B1nmq1UXckjtBLpjlqojEWnKaISPgy7lBriViXHKCPSF6Ab9Sgljhj3sJcJ5wc7q
85+o9gCYOnmmJ0LATcAD8IglR6B1fQLGhPnXhF3o0hAjkZibIHFc6AOtEKBLNP1wtSb0taaZlmUD
pz3AfddVe7x8ScMkRCoZ0iUL2QqWvDIKo6IDvC3TxstVOYySKxb90MvB3YjAO3b+DnHbDvDu6tPK
4wl0Q84SsDnWNvaMum6lOuZhvHcrYPlpS0FgKNJcxVSSoxKRIlxQnPWr/ybvpwz7NReqBkW0opXT
qAxR/laNPjZr/+nTTKc4CkUqW0e1hfu3zAjA4X8Pg+kgw03xhfVLs9wYqIxlDqoO4Phv8llzIzIh
8qIa9SaGoZnzIS5G0hp6LcqLx2+6qTBZyU/kqrII857E+XB2fd3LqbFm8FE6M2NGP5txTjkpQxif
JiggbhSo6nyo+rNuMFoFy9m1zTOhN+6Fc6jDGHRB7K/+Gt+gHH4AFi3VeV7vNAT5Rr8U8qEjIDiZ
19eY9OttmaAfYSZqQ5gG562k9N7DIikCwwbMj/qSoHz514DhA96i/NXZffbAEkLognbcox97JQcX
NngMwETC2YinK3G8OjREYH+Esi+YdUcjf9BDMrAxYN2C6sMhyzmLMYv1RDVSqQDQ5sZpXmA+F06j
HU/CKE8j/ssv497lj/FFlqNQJCWCqhJLNm2Ut1KwrGyrwRGwMcBkaMleFFTZLd8SqsIiSVSJKgvW
N8/kGeKGbtqqYokE+W13u0mwUuWxoC01amBTqAxSU6LiSAfKwll0+AkbvdvlUSu+5SF8ls18+c35
ndYwsDud+Xzamrqy8gz140TWqUs5er3/ZrKqYsrkyghz0cqUPLXjqywQis7se/dXppBXq6pVwlIF
QqBnoJ76dT2lfrmr6vdjLecabxFpXqgqtE6c3priNwWFr64g1rpP4fFVZ2dyBEvih0O9NIns5auB
MeUaWeOdNRwOt/1hv+b0h8NguAw6fAIM+dPuzVVfoPqJjGFPfpS6COMdMqV8/BxXWKEyVebv7cHF
00WUfSt9BV7I50lymJShs4iRU1G40FFhR3X4sP7xQc7hAYHnfquFZHD8LPTApXAzYNeJ67Rq4rpo
uLRjjY7cc9np5T8j2IROsxzd6Bf96Z8Fy+DAE7uobJaWgy5tAbC04m9dcGW60H3CnCa2/d+hBLdP
jCMXxpnYWRhHuUEdc3lSGuiD3UBlGFV35gHnkv7dgBm4b/YMBB9QNnqHGJs9SWCZ9rQIhcs+qE46
1408JM0ymTpEksqNmVtCKSYTqSVQJyhD/AAm5yAou0Oy5pLEOZk94zQLNPkmxtFqOX5dRky5HeQN
1EuSEAUMw23FurW8NsaUMxBIWwrjzAX6VfLhPx/kBv+u3nefgZfmEB2j+PCgEvoOLzMUxMiyBpcf
uiHgDBG4C07we1xZ6pgUJrhAehBlQSo8Fj2jamVyZ6qRKVbWAlitClwBSLc5/0yLsk0z97LJHXym
oRF5U4k87GAZCSRI58j20rHyvsjZMcuXrE6+FKxZsLguNCS5odYHyIHJSFzzltKF3tQEbPfXb4GR
/fKCKoFU7UT1kgjK4sz6/r3cHgRfuPSiJQ+feAd86sMymLJThCvtRoU0kbPtS+9wD8tlHmkPkklx
XjKkpxYaGel8R4NN2emflBL/fkUYveBPDU+pVrld6CYuPJDWle6M/lUZ5gXtntSwVPoRL2aZmo+4
DC+UieSd5FJFsprrFryfY5f0bzVIOnt2/qBE9qdVTOL6zUm15c51yJTlG37+oTBKAgC77hOacqUj
DIcBk9HvwMBjXhkPwQYzAS45Y1WnLq0MtnAYqik/4y8vDaWpiJzjRUk62hVbhlzJFw1gvGrFr3LI
1jKgg2qwDiWGEmxmXG5BGDAascR6m3Jvs/kFISu4eDN7ASXycamNd2I+8Vdq0lZcLLqs2q8pxYKe
+xRaPfVfFBFB/USKkedQFRmVFtKbG1XpCu4V9VYW3ZcTtFtaKdjRgiMN/x54QWvS//v7U1VL8YzE
UMWfrHSAl/RGSO5KvXeNn86RxREGqzsmom0FbLzjb4dGQe6v7vDT/WS6TksGrgEOrSzqCjIXWIvl
srOk9jslxHWJWfnq9fx1z3Bb885yiHHVstRNhMGU42DP4HKL8buIlcgHGd1c/VqVvX/htFYvgul7
JNwl7kk7h2YO/dum2kFMQ/JIWIQYfdV4rGp66I3CRdevEg6nrkmPGhAgfmHNm+KrNVforc3DvC/P
raUudbEtY8+KuIdjPsJwWJezoC7zhzX87gH2GtGQ7KDUkdVkU6ttysckcgZZAGGQQjr2V5vwkvAu
hgEote9+zE5LebkcE1TPTtFRJ+uOZNaZD4PgGHtJb2MPF2vCkGpJ94A0pjc0Yw7tG4OJunY4eKyH
Ir7fQvyvQ/qG2r0cpK1ikMdSFv2fCOWdOVxBgpraZ1+z+r9WV1y94pjlD9kxSuABUuc6Cr2ItWjO
stTtlA1Q5k/QgRhw7KES8qHTeaEgBBMYPCNM3gAFZ0aGBYJg41MDIjlkMP67r1DuZfQUUD+xNZN1
k9ckHVFfaiVg1eLuGVmCdFibZuNjgFkHdR0PzVUMmH712hirS5egC+4VIEVAtZvxsIhX54/OfSj4
zv1HWyUCVSPAybGyi4FJ7QiqI5UGqGuNmFRihvPReXS030UfyexA81fdpkAVO8+e/gfuNSxI0im6
t4DorllwanU2+Ujq4TuYSmH3pnuM+p72qYpA2qffBObeqzjdK/WMmttltmLfrI66z0ah8RkB+CGX
Q4ehZJVap2ahbqCEQhk5DIBcoPDGlC1X932rA+IWoNX7kPCQjNwcSmml1/SUebdM3GLEHbbyrOXX
DxOMbPuxvVX/czge45THQXB12E/jo9MJ5vRfh0gS9rWA63htaMIIXs5eMJS3CPQf1h/h3gPYCJl4
3csrRF3o8BoQ2rcRy22rPsgzXIJKEwSYuqggdGUD5HdYw3RVVWKUCu6jebJJbRyUdVV+ZP5LZUhQ
gxQhkX5jPWvX6C9hNMHPVOpKI/k/oHPGXwYouIEuF6R+u3a1gz4cOfw3i98FeBsYspCNa+pA3rL9
YtTvhfRxODCRS0VGkKlRMMXTIwMp7PZCT0exk++8u6++yqx3r+g/PeCwDBqJTj1sI24ZFezTZWDc
uh/aoFFQTabpVwg4HiNkMo6GlzEDgrXeoWzppOy7x+8Rt2EP4z3tKJ5m2EF5bJUZ5c1kosjVh/3Y
Hx6dLdzQ/S1Z3ExrZcHqEdt+F5eg7ymC8lNF4WweeTD4iXsHjnMnBlN16cWjQy9EOkKupeon24wx
fnOoHsmJPDO/xSkx88Gv7pAjhMSIMAcrvtvxDNRCl4sSYY5i95UcwF5a3RsfcIJpb3BCxOtVR2Fn
SMFOJl4xvjaA8ikBL4Be4CDMdR4dmjyLnz4AIAxtEmj0AvQseFVlkxew3grvUk7z7K9G2NdUxFH2
Eans94cdChNIUr+s5mSyPZLUJhAYHrBtj6bRMBuKMpiuZ9JaUcKVyf88bSRaQt8PfV6Ktl/dJuUn
aujwx9hHlDpYO0LfftzrqIgfDNel7a31gGkNfKFfposfzfOtWCD2yyDt5J0xtrroLNMOAf6B4UfD
zjtUTH61Fv2bUmkh8w5iCwwQcX3mnAYZE536jaw5mCcwArDDIRvJEPM3Xdf9f6zf5y7rG0sP9S52
nOlN2jnd1K5MteiF91QopT3GNvnuNKS3FcThL7eq5MujaiMS4bGTxCKgG9jbBg0rokH95srPiA/l
ZH09iRpeirh+Kt6IZLu/aO4U6PwoGlwuY4uvqgVsFE+13NX1xbnQMcZ2cG1AnHZjf/dPzVrv4mXd
6kYDnkrtStDB9T85+BfzzwrjFfDKW//WPAViuCqov0xAa1k7hArRCVHkacDZzAMDBXfKQxKXMIFp
XX2EBx9X5wH7opbE0eMbnQRFjuC1vo/QdsL9WYQrfxODpxW3jN4BZXpix19Qq/dS9PV+KPIHyANb
SjiYw/juR8WXVRf9c19dO4UQ55V6eHDA8hKVgeJbmZ03tbzpr5f4d038Z8GjmIfVZIv3/xBiwthT
X+KCEu5jumkUqnmojJn9LvXBLJCWYGlkAlkm4TJSB+qZI8yBTIBTNGYqese0Nq3S0jrpGC1kn4Bs
/4HXXKazsH9dPpYMqT7nhcZ1oq7YnbmaMVnS6OOcRlCDfqw3oldz2keUnuOXFa/59hMjAJ+fmvN4
9lriU1E5pFqXs0o5kIrO0YRmjJ4pTadWNXjSbqBAEYEMPYzSxurEDNmnCZkFWi+xg6EF2MyqBW6O
hdeCjdC6g4OpOK2ur/M8Op3n7nkY94st1myrrA3XTVoAYWAG3nche+JEAPnzTyNz+Bnu2hpZ1hbO
rcnyXpXmKRc84JXLeaVuOfGeknlrcB+V/ecNUDF+8BKEpcaxXK89IMiznlevRgfzSQq73z62D2ap
z27u7n9m4RZBkhRnWXUMwKiRZ0xB88dILEFVQH5ds57rAuWkQbh5Qr8JrozOCsEhcy63+vkI1hwK
PZ/RJJvzV8YBLS7wSvOBYx5AkfMwuP4hogZilMBsCmlqVnOY7y8yZpybH4fX7ql+GDCZ3c1P3/Du
Uos7uNXUPn9ne/NvF0KB7rOfNDImUsAPkw9sGQMrD18PahPxBHgDMs6X4Nx9TXOg6hmdPTeLiZei
D5+5UEYXCzZIa6aFM0bJKSfQsrXSGzzD9g7BQA2ynLaV4RV7nRLOgoJHHNM79z6Lwvji5gLAMAaQ
hhhwfPSXdjoAnVsl99Z9tjOgj1CewGUiDtb3Gv0jFIfqtdZn+LIx6GzCF/zNVYvL/sb5F5bx8kbF
NBPDOWBqxgxrW0DaIt9iLiOBz9NitoezmAJ+4+IzFcQGZs6TkhVN7Mz6dO8PUTVUxtzlO9E2XdPq
hHQhXdOl7TJ3zypz0+AGfgmKzkm8yKZJ88ljB6C/P/MXfp8yPrNDGUqcjG9W3fKUV91twkF+BXcX
z0DTlF1VHd+Wd6BnDP6wahjZGl7m9B6hfyvSh6KuBhgEY8NVrjF95ezAwJ3hxxDv93N4WivwWsSo
Q+wnuYJ1IcvZEs1qIBncZgemn/CKbLxAsmXG6+nz1D8AsHY4TcZFIbvb1FbJ4vLguQzCuLSXLVPJ
VC1Yj7s/kz7mTTPth1myeGweY0YLGZFA8QN0rGmFKIPBWTxADezN84+raHf/RVxbCB3dIuRQzRXZ
27QYIei1oDaf0JyhgoD2grU6UrQ1mkazQCgJnDGvkVve6rHcvDLFq0mQS+p+aBXfrNciu7pMtPOJ
L3OY0HOzHSObo+sybzqvLUx/dORfOLq2yjFwypDUQnM0KF9cJp7px0IaSm/fnCUVaEKN2Z5Up43J
ghnTuBBx3CY08qsLposnlclzOKpsQByUx/deMsgYPEVABYfK3ywfgw9i7wxBNnNTXqBT6ybb74p4
RaL0KHZKIN8tvkpVv80VCM/i0kWXi3Yw1Nr7vP3Zu15xT6x07JC7tsp9Bv6dtIIlasaLyxjkZ1Tw
YdSswTZ4hOYDQifKeHVqN9ioW95iAI2aIegv5mTAhTLuDjCkwFTDd/wgZ1/Z4yZLrv5cnADiA6W4
Wcc/8fHumm//iOQnBNngbFbR7JTa5sWNYGKicvkHi+AA3t1Xyd6X3QyCBBxYItLdwwcyYAtEIQoE
EyjbYeXKRiX37ReWxjICFLPBzByq7oHByn64KSjut+ATo2jE4ER779z7x1kyL5Gb1R+jWwixNuSO
Vjh7TkqZcOfM/pbxqXsBzDNeD1LdzD5B68pkzHq3NPuvGYA7fqMm5AMi3MmriyELrsPKFJMATr+J
7DaM3CkpDTCFN7Ta5hx53VXEpOuUd5NMy4Pz1BwlzS2cgO09PdXILrRBXT8XL/YAvOIMueZhINmm
H8t8O6WKB32uQUIQhFz9dXnnnN5OSL2dSZSdw/3bdBIYbD+93GN5LG5v+1YBDrw9fKcwg+Sh9IEY
CsXCe8ugCn8aPnaDeMKnEKSe9LljLqEcW1yHh8VhAb008rjMGTFZhMGANJ73na2wGnxVVzeSlgWD
zenmCNaMUztNGar7A2lR6MLnVWlnmRVO3y4zKANzWab3n/CY2vw2NaFQmJ4hEj7OPhMDUjPIVqEG
Y9QRRrq4DctDvMnfrWjIMGO2qkDuAK79rzwAhrKImsfPFwDhSSbgtGAbTikbTk9t4+9ZAPERLq6T
QtcYpuuS6RcX8AQkJHrYuzUwEHMPLYHz7r272Gvm1XvRsEQvhEwVvDDugBLr8kNR/GXn335u52W5
OoPMTNQ/qk6ZLigbhv4M7JT9WxB1+QAMYTUvUghjYP22hC7nEkE6zIiVsXkMY7/GcOFgv4q2L+IY
JpRkCtJ2wX1PatuMoa2gXHQRbeDMfPjkjMaCPRre/lAOYF9yPWCX3vl7+H4rTfNQ/zCe9Kh/ju1S
PK0ggJkya0iHpwjxFi4CJMjNOs/YIlnBQTb8AUTEOlIygFthe19ee9VVkrPLIXTmiGow7oEgq1Um
dYMLJ9alZbQshD/sCKhA+5b3bhAZ9e5zWHgOBEKLm8lTu1nYjABtQPF+QZkWOVYpwBJWHE52enDy
tBWg1oEqnRgaxSOo2A2b3D3HRBSVwsg506vc2ZD34bSIRDBQ6QwF23CR8pFR14woUBKrPWsWjBQ7
zqoAUJ+ryh4lsI2t27LMMAGTs7egurjMyph9fGXJ4s3twIGhPXGT38QL4/Jyf0Xmw1EpP7b55ko0
QbTqM211B/7LKYJKhaD35l5BUydrs+DAUfw6OxWIhSFsOzvHQgPx1eqn+4z8HdER2shDE6gzHb87
g9H+/eKlj3qN/tazT3LcgLuR3dH/vjK08DXDxnPzbj6GjTFi3X9K1p4Bj3lS9Z53akdvAktOPtwy
LwvCsAguJut8hxPF4oPtt5xWWJ4I+kdmK7+4bimbU4176I3wDZKqZ8qJe5tRqBsc02e/CNkrw8uZ
K/p/SNSLTnTz+Ewm1S3geoYLhjAmZiPfWsQv1D2sO7YNAApo6q6xQ1rsMwTAdeR0wBtO0MdlBzxF
n4DsZec18wujgEM6bo+r7OpkoDxG16Y5PyNOD05i5/G+P6yZ0XOeDcx5MUXvXeKt3L9rFk/JJS2S
Z0AHOgP/xKedg2mCNbEINfQJIn1+jhfFTx8NCzYM8D6A495gR/sMXdLcMVe4YxhiKFThyR/jatVN
Q+e1ya3u3SJDXXBGbsqs6iVTQHDMQEhAc7NbXtISByVFTXpjdoloABRR4GNKikdtaZ5k1p3p7Em+
HRNgnBp7iGowibOUXkedQhI0FjsbP12Fc2cNn9VrQBGJebCIiSgo09E2oxYFapQKMtGy9wDLsuvF
KKIA0CJhKQZ8YEp2iPcVIJGFEgtLAqQbEoc9Yin633JVPy+RV1ytcHsk/cYV86T0//E6LP6dE5Nu
TtK/GhA9mCQSiDrCHjgED40Aevb5TXXy+gTQkijQMVqfRlLxLuUWjDa304bzny4fEB4ijAatHvCo
2IFcM6YHCuNHFV1p1E/d9531br/gVKS6himPAuzSe1yEqOnZSfvJaje+ELEhrHa30Uqo3JufTblb
nSGf/bxCHmOdhykJLQCcuFVATxzuqdUBWTOswAHVDFapsxsTaD6ZoGDCibV8AK7swESC44jpNVAX
ICnPuyw2piHvzOIYdrhhWbI5yvCVXKECYHsqNCWafPWjFeuNmL54B7HNmCfp0rJCmre8gxoCAMO8
eAUISubUGlf3CqFjHg6oDBqPonPuFYJcPwRxjquvdW6QXT6WpycffFCifYGAEe+B8j0hGvwPhGMI
xcFotnOIQ3bHoCyWiCflbVLVJcmH+JgQFdgRxk2KzL8PbsNz8dWsNqP1Howoo1S06imUU2yFS3oV
j/F+IONo7V1pG+E/r1N0cvvCi8akCm9RvBDLljcMJ35uzqdxG5CiByl9FhZ/vVIvEjShKI69ZtIf
gteY+AffY+NGqnuv/PpLTys8cYRCBBXyzn5UmRHIGH6+G7Y0o9xMz7Bo3sHOXqwQ0x8QA5TwxdVp
CBaPtC5sl/uVPon3c87Zp4A4B743g8m2ZEfEtrVhCgW1eKKzG6dOZEjYDTiSyQ4zKgXYeRjd+KFJ
rsklwyyyqsg2WILZB41pB59TOzhEjrtNzcHwyc3PeWSuCUMVaxBAQ76xhzKkfYWra5xOTSgXyk7D
XKV/ebtCjRBcQ2gt2KR5uFKWEb3R00vOAFkVJr4ZrKNLA5tXh3/NHv2uLj1E7MK+H0FvD/9UPrbO
mF+IJuFD61zmbGrQlmmtQf9rD6UeIDVAq8w9V20EdVL2Z65bnTwSuwL7HLWyl4OrwMSykSMu/Akz
hU7D4HSB8Zpo2Toynl1CIcMhly0xWNXNJY04cl+xX77/XfbNW7GeQglWHb1MiOEt4w+e3eqi3DcA
e5KOlTW1WzWJO619HufAWt/xLTP2m+uQ2WEIVsaPFYyUYfMALQFI6B4B9DMhbqqMnxAHx6Pc2phB
1xPFHcjmcQywgpfL3gUiUYjP4Eti6rswLz+Xl9qyCgB5P47Lg+jsGueuUQseNQCmTR52SRr5p1O9
ONfYheGPvUslgPvs0DfyzUdoF8F8NEkci4W7lRtxSYundpXf32xVepHG6T1JlB8d89BMjy4N2Sf8
hIZ/TX2ovGBneXoVRGBoLdSQXvAL4Hxe7vXgFWCzpJdbJjJ1TIZ1QuvNRDvrH/JTlBZJxPLwW0TD
HaOYmBGCFnoUZPg3EQaaaHJDq5oLB/drK8TE0QKC6IB+FD03aK+mj/qJhkwOkRkrmcOUUdvcetnw
7VNgLLkn09sTUpk4PStcGRHD69yl7RA2bLc4PblZk01dTYI8XDmx+1idkAtwzV4JnwqdYKkTsd47
ZP0X5iQz4NCXFul8QlA1T7lizWhKRHqcxDPs2C1Imrn5KTh9rF0HGZymHm0y5riu9KPJsRP3iu3j
BIl1kLPjy0YEpNk2DIxmeVtFNi6Ci/pIvM7YtombxZKO0O8aFoZYhc9fNKhQMHzKZN6hAEj8cFuC
jqDO3P2yNjqNyGEjZknXtQlRIUotYZ9teqvChIhNrlGsJiBlUeWb5+lpwWTtrOYg4OPSyofJjVZ/
E4WYB/Z/nZAUwQqBx2zmN2bBTsZ5oFFzcBRpkzGXCYzzhZN9nnBnElc48qXM9rFvYBfnTTD2SQAw
j+mVidPuOa9u4dgkT4rQiI06EAdURVJ8oa5XMVAjg/WZMd7ObQuD1pIR7Ol7UBhAGzZ4wJ7ywbvI
wlEFuI7fqxLahGi+AIMlgP2785aGBM7EzJ88bD32I2cxblxMmFShqtR/greK3et6j+ocQQuINkIQ
og7kxCGpQXHJ0A9hGz5NXsjyba9cWMaOx3A8lAHPUsSCvRB47ZgiRbOwCIemYYVmHVcChw2Ar9gt
FNwb+kQ5BewJ/LKsyI9M0cWA8cbW860hsNlKz4uAk3D26jDbwtuG15ollfo7dk4RYRPnynA+ZVSc
OH4Eh86AA3QZ4vFgf7gJTZC3zQ+hqqDDF5W8vWJTj2+obRxuPkWMO+BvJB0dBh8qFMiWAMCw0uml
H+4Dvq7F7gUsPuTt10XpMXyfW/vKyLgsPsfBoeQU7vU3ia632/uV5Ztma8lJwasCHKfmQNPQI5KD
FzKHvwUHhzzL3hWQe+/mS8FlboL0MqXhjcJefkojfIC+G2WFvVMJdtBXnxnNoB7J/+9hTSki+26d
B8SLUTMMoDlrRE1GJWqVwRlzXedRcW7Mt1CV6TGpzUIALkCC3Ktu05Fud+jR4Fri5zDNQFULA8Zg
t4ObaHs4tUxIZJ5SsH/BXNALCachahhQ/oSe7JxsYK4jDiscx6W0z2g+4GXDPS5z3XIfWW+G+2jB
QteL33xBic6b4a9eWyS6GVE6BbdCO3fTb3M315jV7rMMcA7Mj6gdwB8LQjkbRqRIpBxE6xNDW8Uz
bvVj8kepjAgwivq7Hr1eQv0E9Tqi9KKTVe1zaQSJcdzhEccrGW7kn68Qz6uviZaEfc8Fn9pY5fIP
e+gIsKtPASc23CsG8BB3KeXg4KilX2/eLiW8PE6TGzznlPh+f8FfQpfej9/Ny8l7IldSgnbrCGzj
Sd8IzhDi1pdDloQczAthk3zvsHMN+oB4ED4n80VUmc4umieVs8uv+CZMvecJnQVP3ziwDt74LAS5
lSb38N4eSts94fQ3jOCeYYQUKjVOE41+hgxSpwzvG71ojAjxGe8GcEcYvEv//mSHpNX3b+GO44sM
iC8ClSMKSLwgdRoKx5lXhD8785J4wj0CJoivkAWha7nIJOcDOS6FuwvIp7MTce6/XyioRBV8tf2k
/lVCYQMmKOqIdG8O00txco9HhD+UHvbl+n5CyqasDbA/TXCy8JPHPQIbKdESghDUmXbFFiIdfEEV
SdBERsd9EYgYnA7cvdfULG4ZtIxK0PV9+v++8mTtGNG0zn1Y7ZgPPZLXQzCFe35YXYSLKuMy/Ns2
IMkI29W2wRxOHo+S7+MMUuYUMLwL3JBJXWf7+XsRf4GJ0HD/oQ03LbwtWR3GL1ud7XL9BPessMrQ
yrhqcvGGQCbT7IINq6nGsxraAjJBaUMH7rmJfRiQAFsJsKSJMTo9Z9CYYI6CmdByi9ls8rLpXRkW
dzRyhcz59m69GQAA02rCEDORdigITuEC+FS+ADXULb99U4HJfn1VTWNQzgUe+B3RZhfTev2AAKRW
/UUOAs8GbLMCQCnsDQ8aAJ31GdfrrQfodwraJIwGRW1b94LniE/6w2iGnoj6A/P0ZxCoYBAo//Jk
b55J+H4wPb2eEOCrxELr/QXADnZjoFM1ms8fx1xj1nIuG2R2GuVBjuWURNJS3satJ5XxO91q9f+Q
OjHp70UdQm4u1+/SMy/VpglHvZPu4Ac+GnqEkL5X2wkkPUGunoNAmKbYkAVXAJTCCBXnADpLxny4
9M81+pkEBOTrYEih7agxtEf2CwiRpsRS+FRNfGnm64rOBOWGWv1A07nsnxrwIrO36ReL8Z2nzHjR
95plpjfDUibg3YoqXqKYOWZ7Um8HKXCRv9Ss4v/QdGbNiipLFP5FRqiowKvMCs7i8EI4bAUnRBDB
X3++tO+NPt1nbweGoiorc+XKlTdPRzaX/zUHcs1QA+3OtJTzQUHCY4H8V/5y0umv6kyy0l8YaJJT
l3Kox+Q2aRuSohdaeOTUVh1KEZOk66mSFFQMQhlBNZ0eXz5cGQmk/Q658xoofABI1BvkX1qB3WCf
3GcP/n0uXgu8YZSrtQGtrvhb+vdRMgPhhq95dtlL5C+0RvhvCor0jUPkPHlLzt8bZDv62VGf+fzx
1YSxJtWbktX/mgiyw/nvGYiju52dVAwVfO9fLr9E5/kCoH6ZPBbyB+QBoD8d3SbpSLHvs0A471Xp
RPB96L82aELeef0uk5aMoGGjnKJ0+E+TS2m8SWY21s1QODclNUuJe/8BEye58sfxdtTb5oPUZ3TS
TmQhjj26Ur93TaSZm2EzlFv/UFT4ZBjkHBoTnazoTH5ugmjzv8JL20FvgDtW+lyosBKEQtn9se+6
nO+2kXt9TJr0zZbR0fgroyMDKEP6QEdnoA1EPV/+VD6qadSinV35U+9E6v6zS2ckDgQuaZs36h21
0xX1/AdXdUPqMyKh+jpms8/oNXlNnrxCm2dWMyV0FM89JmxMgANHvIHTZ6ez6cjYPCa/ThfYcK9H
WpghrOloeU4dcCB5DNCzB403VKvaus+e+ACgbdwi5tN/Llivj4W+VmJTX+c7YDT+a9FVDT0WOgNx
WfIn3zUO8kc/NOkncXbSrwU8xGQTVO1NMDRgCwcLoq+aQkI21FSUbCVR3YMEeCcZnfJHP8hMhaVc
WPxL0NphZFP5AUeAywA84j8ulGsh4Pz3X3b1cAreOc8Al+SX62kbL3joX5stvmVDHLGbP6KZRv2E
kMrB0iqKRo3OAM+CC6hiOhA0yEEd2idOx5ymH/DsQYEDsSvwEul/OL///gJ+2E/F76LKj4ggUuO8
d579O8jD02G7Y6QgeoGF1g/nTg0DqY+uTV3cy8R6CX+NxBsbHx0jkWxAlZMz34k02J4RcNKcNsTI
HmUPZ0r9oETHu+4BIswJkN9qP4+4wwc4MgO9Dzj2O1Cz8M9faxiMNdyf4XrcNPi5NM01pJ4hXpAJ
XU77mDYGgMEBqIVvrRjDrU1uC58AydNp9xBhPx6w6jzcc2r5gJHT/jDt2/zAIdlm+BlsFC/t2vRw
WvhVTiEn+729tb9Ujg6KF/LLPtHOMLCJp/Fr6Gj3OfX0kbSrQwOSpj5t4wZIAD2wmOFVPdE4ZLeg
XGEHQa9XW2C6uJIEOl9phbce0/eJEzOOw5jOElPBE4ipvdYa/0hR/nCHaGCE6A8bBlAr6qL9d2OC
S0Qbuyxk7IdrG9wBRwgHA3jKoE3du/BvUBCKQbLjPvix8DkxdcP4XjGdmOj2KDl7XsjDIeQm/Cpa
5IH+flrO9bNU+zb3ibf2bgb3HSBzGnJ29gI8L07PublvBKQ5SkbX3nTU7WDMr7uHz8XCL89u86d/
gUN/+JyYPdRtUBJm08kZf5Tn0Z1VtAszm3BXMgDP2OLEcND5buvAGfgIF/Pwfwflm+DP+GJ8Bdqh
IfukSjhqtQ5kR7lQTvddcyAq4xQBsu9XlyGAOcow0Tfu4TB04vvKrjJCT5lziU/XV8eQTawhg08g
zLDcd8qaVcItQY+mNlVFSjz2tC0pBpz33wkI6n15k3blv+uQa9lS+c6wUSwr7+AbMxLFoHtQDueR
0Ns7L1vewFeEYoLHCsOMMNkEhOGB8aSAfE5cIRkl2kBwGR/y9xTiQ+YkIYFvi5grtFL6gupcF8h5
vGBE3ifuFSfYUeekP2Tnf5nnnTD4zyPciLdDz6ffFSKdHLPZFiYt3WWQAMiIOM4Bp8ODjgIpRqCb
AxkIfAwOjJiwzCBAqD4XG3Lqt0XUXZj3MOe0sMd7d+cDtk0bL+oGrPOOD4/5XPgGiOPcDMeW2WVw
6dxDobqkvDngmjMk+B1chtqXC78yBlEg55GbEIUhLQBEFG76nZcQ3agh8zAwGU8mvLYHwlC6UTwB
Sk+fNjrK46fMATsJy/k8jiNOJAsL9MGCzamiPeV2HK5SHZPMA531Xub3IONEbonZDpEqP73W2d1i
dnM8lg4YHwA/V4gPTeW6JKHUMc4PdX8+WXT5PdkJV6lgp6ecFniX2da1gSNhx9NPBlY1kACK1nDM
GEpm/s3jBvgqo/G2OCVtMujP7FxDwoskRMSVqw1vHl9mTqyJLM9meWjLzVsxIQkeIHFCZ8qAUwBl
kKZjkYU8sbFKEpFsG3dEksNJSbDCE6Ov2bqlunH7t0Z/oyiD3O3RJh0Tg8unko1Hkl5ZlzpO1MNT
xzWyBlRUjzHdyjoKqnUaPjwhRsaTDh3cz5hkisB7Q0oFJES67rhnViaDjmDtwwH+hSpDY+Fs0apt
HhMzlXmhmkwHPhkFPHWq9xHFNHgqUn3ATVwIrAgtaddHjGa/mUQvIjIcVnmTAIu7v4dMT9YMx4DA
ERDM0NHwTFbwDcNU6dOwsnUg8JLZxHdkboCt1EZ+UtCsolKR5cU8mN/8N7sXQzCnBGaARy2zVgYd
TRC7XF+ZsphUgwvEcA65nOtOm553jXnsRRS0q+P0lJ5kdvFWFHDdtxdPilklLDhI4nP0hPksSwVI
TN6q1h/6IzCF5iygw+97cKSwXil3y35y3tHlw9M6+MisSjp0mWK7iAqTMPZoECrTQI4cybJnksSe
EGq5PvDByqbQKGTkmFcycFwGxC3Q+Ru8BmJFDoSyLpYC9T2sLZQ9K4fpH3x4hAE2imRqU6qChDrY
ZTJEAUdg9OoBs5lzySCJ617IY+IZPLF1rHd50kyt9CRwvpzbu71ccH2QzJvdvDCHODCDcub2ucty
Lesd6gguDiWoB7J8xG6D7PRBDkIdE3Jn+aztVGvsW3bi6KyNwk52/ITJwohTwypmTE4lHchYb5m0
BVPQwayF3ZS+EAqQ2wNDhFjKHiWNGj6Deppc3PaWbHJ3rs7hRLZ9rFy1bokBYLZwn1LWBENuCgYJ
DH6zOfWFPKgOvcPE4aJ9ot+dE4KJNAqxDTFxdvo3UlRSkTfETLDid2zdQsJ8rfkMsOuXfK/07Gjy
dGjsKEnwOdtGC0PGri4jLGNdY8E4gGxhhPqqm+wYIQbqtx/wBrjHhWnEzuN/wPv47Y2JYGYzcWS3
0OesBVwD1oVQNNtTWknxpOVutS38SIdGoYR2H4pP5cnLBNbn4ANYJSI1VW6Lgf2RRuddOPBrnvjF
K9ac+i3Wi6Oz+/y2qWrNxKAFN81vzQoW7BYHSiaN4A8Q/saIc9DJNMAqrXkw5To9XTzuuq1iKFlv
ZyQTUKlwsf/loQNTaqnnkDZJ5Bc2qC/X1HRYMbIMWY8fOtKDWTA6jIdCbHp6kBq5mdwZbTBfB0CM
zPpNaBp0QlGl4ISGq1TlPiFfVNQbONnLZkOOrFyb03aTAedorF1mD0AKTAt1np3oHSur9sBriJgk
K3liXJB4Adgt0jVeJ6AvBI9Rcqx8kAFjByGRb2ZDCBAQJiBvirIrmUNFlj4o9KSAJ4uKKrGww6fc
3rTFbDPN6bmWQLuEzLZJ9tKIPYN4B60E4sn9BK277GczJO+GSDzM9ENrzWh8xD5G3fXTv++igGVP
OK7MYV85IqJSQuwkG8foXnyVBu9YfbRQmswBdQ4yMAYvZsNSqdvrOAqbwwfJebru8LEY3mO/Nee2
oiXj/DogtsJ72hKM4Du+hsinyA5y8f8dAFFJKF8l96VTUVGaNxjoHQcDj2PFQocufPPAhzgdp5Lu
ESHI61z+sh9RAhAFAH5cBvVlhnxGfpeZwuaDsEd3jjzNFj47AjEFFpdh5nMiSiTflCn7oVaxYEvQ
tjTSnF/8atwOlGO5SVY0PwWgYsUJt1FIx8Rck++G/KuRgwuRTQ1oX0+Chp6ukLNf2x5oQgAJTLd6
w8fgDG2cNIzukek5290JBVEwchhjCuaYeGmIS14qfgoXnzK4xyQZZgMFBQj0gEgVrZ8bkhRIYiAI
vb8wjAXLE8DWaf41O7zYDD6jCLAZ6ZbCJ7y1xpXJf5W/BRsfnrffJmzCQb7cI0pkcRSKnikO2D8m
/4Iz9iuxBZAsWocEcrf4MsCjDCDZGtICrFApGs5pdJZbuLYlZXTyF2Ipi13KcfBoqAo4ieUWFSiZ
12R52NxgRYPFsHsUyDnS0ynAUvNWMoKww/Ygr5xDQXeYFJ9BsZbHImay4apsbMW67QBs82Dk63Cq
BIcaazxqUWFmpv1ek7lJL+MpT4T35GHisgx+D5Bldg0bQKG9gGkDaPXviMLOKv73yOUMWK85K/vN
3in2GWOOPZXr5TaY/GhkBy/cIw5yin3MeQelGbyBeso/vYB/FJnhX5aILhSg+1BdkGbrmjmNDG+O
ZmkjHUo6ycYZZJy32+wNNHR8oKoPoZpPdF9HcOp6UjyWLO4g67PySTJ0dvp3+CyHMak2WhLtlVVF
MhI2NNsmdEoqk6Z5ZXX+1s/MVYe3eRrce1BJaJxFeWzj3D9PkV9Fx85QoVWAE/LMBwi5vIOb+Zx3
yIr9odWyRvel34T365NLIujvP1hd5G63FYR5X0eQRLdypd9ijlP+T08RGlCgh9aaXnr93XWx+57U
wdmAcco2A+cJ0jLy8OiupT4pc9K61DY3YAacuoG6/U7RtpvWx/pYtd0uCuy7ninSI1fn5YriPtmQ
frTgrLqhQNmhU4PVGHEjMGaBAKp5B1UG6D0GxPazyyRuoMgPZ4Dy6zG5sbvDP7GpIM4puplk1r7o
+v0xmLRdTIP+/gJXhY0P4RwQtvsMGwiNYZk5i+jTj9zKyNaNMFk8peEAleL5Ij3SvuNr9DfKCdaC
KVk5ZYD82vjN2nt7L8CDGeWGYAWXUcOgcp2/wtmlNplCMW3SSWlyqOy5xCKxS+CJPWhXD5IOOWK6
V10Hl/l7mZAiRmkPxHQqyDG69TxXAx4wFjp1buZMbpcHvn1Bcxy/bxYPh7WPbvyjYV5acIeruRYS
BYy6iEhPuq6Ax/Q+ug86y6v1gcdNSSvJPNoKd221Q4Oxrj2rFtgMcgbItRKl/iVTDMQi2lyDWdW/
jG/jbBnTddomyUeSBCqNS+53p4XVPKoMUmltgO5N4dEmCWQLSQKgXdBsQA9EGb57nsJlz1NThh+H
FjiATKiW0Xruc7pd0YJLaNoJAGTn6K1CioL2QecWVx7ONJui2N8LwdYmtHWdfVhhFJO3B+z/Tmve
PYDdSolea023PLRBIE7TrYHA2og2AMwIYSQDOD4cu7N8bjogD9dhKg0O6EVJ9eCUNkams0D8CGWG
1YXSVPoKu8UYYASXMbW+SAgkRrPXhzye0hWytoDPIVOg9/TGc1bhjbFvwk2OSOtOpHNrbQGsKD2M
Xur2Ria2TZtmu3b4RhF82GP+o8sBG9J+wBuQKL9NS3sMvMg3UACYzcAR31J6iEpcf1bCKmOPQQXo
rFqitRqPhc39ZkGadAn/ELNvnonZQsKGmugvIEoPwgmNlIwuhc1+O8xokG1lpBsmlCT+NLvqnWJr
pzd09XyEG0O7DQdHS+pSZk2LKsSiY+j9eCMQsMhJfP3I2YOK50Ez5JiMBAlscoxPOvSR7LAaVBke
5cOCT4rV4E46A77BfUAImSFzMQLie4DYptRbV2YGhsmlAYeSD23ZjT7bDcjVL+nePgFGFRRhMBno
CWuAc0K86AOxdzmV3GId1hbzlZptBF98dd0+dU6iU5FrUlpHonrWkKT9O0zpyRfmYUYkW9pN3DKc
GI7I9IF9wgNAdcy80tWKsmoLhfKaVmiAwDTG7O+bsjSg/Z3UQ/cAVgZGQvQkWx2VaWugGgI1vFeB
+uVlEgagdyCLFHb9NkWq2QmkJHNAtPDzSZ6ASEdpiv7jKN/atgaHiEh3QstRN3NTV1UsDkL/MXZc
YizCKjbc/kMnv6AzIuiHqS6VsXdWwJJ0P9LgXgI7KHhaULFWiQ+w6qIIaKU70U9jTKVp64Khtsld
YNhoJpFMy1UjvMx7iLwM8QtU8kTgpaSj89EZ1TgXZ2IRjL33g0IJn6Z8f1Q7ZNgdkTm+LnVLVFDK
eQA+DTd4DnXd19HaQ8ZPH7MCEYw0sxG5MynaRQK6n/9BuEHAY3FeolV57mMBdORWmck0h+EW3IRu
6GZsI/HRmtW4pShoNkZUWiQ0jU1G5HTsE+tPcp9EDwKXUxiBNRxKBfSLTDxf8ZADGD6O+m+qM1DM
cdbOGQieWg5cOZQj5DGIIiXb9ZR2tlBJ78ZjUnl8/UwnnydZlSdJGNXORvAjmfzPCTX/4TY6MXOp
AqCxFxVUOK4h9Cu+q/cV+eeykRpqusdiOZsh2zyYPbszJHIIr24vrBbQODVt+GETLQ0m2hndPAaT
JcdxwPkp3vqal8kHwtag9FGngPh6+EKgQCdBxG76Uv2Ptd+2aHYOrDq9UGgi8hGKPaZRysPs7u+D
MeNC4PcFTgNSVE2Fmc6WYndOscESGEFBa72Rq6tANp6j4druZgs++TXBFBViRzT85GkCQZOeVzSP
jDt5d65JkkPk/A89o/ApJGGlU4uRwVSFguMQAxI68FHvPAcM3Gawx3IKcLcn4CwsqVcdcHwAtYYF
cowVpQ3gXKT6cGq56bE6if4quwm8cfOy6XNOoL5iaDGM6R8GuHiP7vRaYqPcoZhJqffy7KA4lvz1
0TNe9eb4E4TZjgqQNoo2CbnPchxDHfujoyZmxOvRJHCGLA4IvxgRJk3bpAT36cl9wNAmPYHxXaDb
BAMt+JL532kO6aiQDIEg6JiRXftUY3Y0/v2aJRkNKBnXEQ2TdqDSMJQpdVfW8YJB5HcYHA48SLNc
7NkGMLXRgMYyRG/4DDhGM1gNUGcbaBjSinQBHn/L3XjxbqEyKKqoopeahrL4FyAs08/pPYigpPa7
i8sfa+xqHcMlqh3mGz/xZBD14T5CjKSOsgNPONgO3bdKiwyiu3WJbSW5L/1xRPIPTw7lXczxbSGZ
aXRlK9dBsOQzixxp/NyaNGdXGJU/XVVUsSjFYxf+Liom2sOGuUNzgjcKp2erXn6W+BrkBMzX/FsY
xCB/OCzsRvy94to0Jz2vWn2ZsxquDBxRQgnaKeF0SAvKxhB+dDK9X4dYhEJkTnmsdXvYGqbL+9XE
xpy3d9hwkG8is+c1pAFasYptjcZ1GspUiNOHqUft718GjXR6MjZ3e6kOdOa4qU/jHYrMyImuv4jP
9mNpuiVi3OifhokXh9+Bhpfb9M5Ljq9NENkxPyx91LARzaHHAp2c9pHfnlwItU7U0rQxYTaVEGvq
6qJ+foS+j6bd27t+aAQW49Q7atD06JJhRos2BQ4wUxYlYcQMHQ6j/YF5LWrqky6ynX/SR37YmDFf
o9JyZnb6xxCNce4eDfoq4X7A2Uqm6hBvbACBho3oiLpXmD4NGi+9+TAZfqT0cYfuVwtWaLHijKU7
m8XjNy4q+f6tSETd9EEdFC+rGN/mlKnRoc3DP0NfdlmiEIjmLJwrUQfhR8C/gsIJo4hgx0DKMtSn
1cOhKKAVXCGOYOhviR1hFUl12zDUuQbEXmg5yq+XQ42Mistj46RZ0B22EQh3OqAkoYLugQYGQXo/
aJGilhR5F4aUNDVHfxA6IVQKTOSXfY3WvbA4jJSuhzSmVSc5/XFih2Jxtb+mHgHtiXcHdkOVunRS
Ucjt0aN8X67gURKznelzSzRTQFacwefEJ4I5VBIsRJ46SxjIjcxIujWxQ3YmJXLKeNpcAX9eew2m
2mUl3blas45X7nubAxrofrGH84385mXM+LzAMNvLhCipu6LADlv9dK8WTq7zhp7jYdW/i/c0HXSw
TIMWhXj5Vh9GuDCq8cwoMfXSTMKxuurHh5hlXPZfx5hqsaadkwzlkbk4a2y/bFUfndwqSmLdxNLv
y2oRb8TlSuNFMqSBzMe/E+QomOoR3nVdEc0lAJ0fJ6lNDsybj7db6OTbQf5//meH/Txkt2KTexzh
pnXC96iYlONs21z2CGA1kzpIHLgioc8UHuHVbaFLOcoe1PdDVqtM8YpwyS0VH3f/9ABgZ/iHl01y
Hl82v70Pmtx5qIW40khGm73di1yGTW9bDB/UOFgGnL707hDsvhb73LM08EY5Jfss9w5/DvEjygzp
MW9IQpm0K6/igXXY1ioTly9k86a27+ySO6dNombSefWJYUJ1gGIhnLtPWO84JhwBigzjjU4DEmQK
fn5MRF1eU+qE2Wf5bDqCHEGhxKVAoK8OzyL98++mHpPawkeaPb19yx7XCPbIEfACcQ4XQhzFcrFV
5+KsfsJkRtPuBVVBfa4ImqAZDSDb8Q7bf+lzunwEL4KCyKsrt0MZJQkDoQl+Qh63nJO9nomNQ85k
WGgD9qXbEU8Za8UBSk79LJ2mhQNB6cCE2xJHF5pH/z4SGW44IU7vRHRFl50YckYyw1sljf0VdwNc
qAsKVlhP1Ek5S4UOrPgI4j23bGDZSelfyIr7tUVtksGVyGOOJ/q6hQstG7sMPd3BfHgp8jquMw4W
ynL6es+nSQKBphLT1Ran2ouvwk3N9reJbKkM3559bfRYyFGpx/zJx71gasgPGZEG1aM8goxJtY8c
4s4BjjUdq37iMqV/W9DbjdkHysBbTL4dQRwS7TaeEdQHUo5f+0pXA9IokNSdfIeHy01CscKH75zY
fSlXxVtPXCbOEHflJA6NzyF4DqFck2z7d5xhEuujxuHf773B2YXvQvNYtvKINyqTxySHlQeNwCNm
KOb88HSEzEDNCuyQL+HffUQQQm0M4gKkbBsWBTPVmWFvn5gbEBB6uFrCcxAywePqQ8MvcB6otWE9
iVum2DJ6KHUQ78m8T0e0u/0xJKAMyeM6EmCYWDyOKE/+x5RgTYoumQwNr2vcSfOEdg/PHyLH+0lw
dW4F3MZXHMrujQ/LJXyZARrRg1YTjbFqiJp/B/zabPHQMnpQVj/IZ30QE1JIs/FDvoM1moeMZtPl
2GeHSAcK5bnpEg7Rgrbus0e9ExD2mCn2+PlThJLcgZwQqa5DKSGfBhTAqjeCTnuTwS4VJLAr4pWk
CKGxyIV1BsLyQFbkd5EQ5QC9R9QqtKIgDaMb4l+cxAYohlAtsg7ZSXInqq97OXTvTfExqAKnaIOC
mwaAWUaKm3dJU09Tst5WMhtf7N4EfAfF1Q5McaNNwyP38AOAIM7bZxrPfCwsuf++/7ii0suYJ6nC
4puSTQE0FqhfF0nwHtC8cAKoFcnuNA/WtkQNxMEneWBILLg3CrE1rDhLxGhPmRhd8EcgvyvR/fEH
6bPnXXyppnJxC6mEgBsJU2n8XTVmN1sn8Ki8fJr/6Snylog4WF8fleTKyoJWnxqwNLgyduMXC9nG
TSRAhpBCYN5jXeA53BE4gncAZJNMY1IJ1NaSI2CEEFdpTe4rZCUKm1DT7Q7Zu9SVsqcGHQfr+pe1
AaZiO3H0GZUstHmZEYopuF7i1glkkjo5cBCwrd2BmlafyB6iZTKLJ19fcCMxkS3WoXjTV0J79VDZ
0H73w4BUik2DauqJUJtuktF5obwk0/iyeAJGURTgyAZLoDekqI5crJWFWsj8f3A74jpcR8OCp4lA
EJgqMw3eMIw6afpTn1Bx2tJrnGj4w9LjQc1RABnXJ9T+sFR00RmV+8VrHBReAAWAzOemOVOPiIO3
juQ7ZmczFGD1wXIXULtf0RHHqmmdeFkgPDjtLtqzziwdrqftqVS2d8LPzeLRAYFdjYp9Eu46LSjw
27YXm7CM+gwniYWKyV/pdiSvZkue24Iwl3hpA4xnpct95qCfGW1ki4WM4RJ/0Q7iMb8PApGNgz9u
4xfinCkRjhgR5qiktU+xOi/pR8rOF4AdHsXdicwujYFoFo3uJRJi/C4ukLw+6dBjSB/dVnQuo7kE
HcCu2317B31gQsjf7yLZqjqwt9G9aUxRKfcIz82r0x1F5t+//3Eq+WmWXJB1VoP81xnD7/mIsy4Z
2ZwnjkNKbDB4UixKcyR6fLVWug0jQhL5sKsIg0zgBOqSwQCQb8Vp23S8P93SAXP20ut+2SJNmdqP
1KRhkiVne7opTYFi40AesX+l36woXkXjO/W0+DJesfrA1iAx8YUzmc+uGDzZll40tUOxzKkB3hmA
athaYVL36O1lOu0giYt9naSshz//AmpaN0EiBP3tJ4Ou/yB615wx6ustAHEpYoRMjQAaNoMxuBot
CDCfvuan/sofbM5lf4J4LWs8tlvozqZ/HcohwOyRgaLUFTlW+3rMgTTrfqLTEvC+jFl0UPoUZJbO
aH79mu+dgZPbYwQ+B7U9eZuHJ5dI9Or1SxZadyjivqIUCRri6FPmwUgZvShKW/Fgr7CBRQ61AYad
BA8gkiDycFRx4VmxdBwMZg3gZWBmfoy7zitCeve+jBRWNc0/X652pAJgcg/OXRP1UbxXYq5k2lky
EhNsEi4ZWiAKTBJoAHCnp/18GeEGRAP2jZYbTcphElBcQA7LH7bw6IM2GjLlglga3fcKJIcGpeZ5
WTD81O81rI1Gp9ui/wxbg4oeJ/HNaIDlQsFaLgTDwiWn+KX4MtJcOIVvPIPlIp/id+7ABdjbMKO0
o6Cd6RUhLhra3GmJA19wsGrOFedzuFNDbnREvhvmmVVPJq8Ve9JcQR26kgjngu4dCQ3WHCgynuoQ
QzTEsGL/ckh51nNe9RzCZKKbqQJwljuU7XyWT0R/a/6lUJxvK3jczT80eygOrz2SwtgzR73Y7T+g
9s6SLBuLfwr00F628ZI/5F6bKOeBTiIUROlDSA2YgV7GGG4IrQuoHWSDgOjBNlI7vyQwRMk+5iI3
wNQbDw87f/2LJix/JiHaySlpOi7EjsfJ9O18sZppALLduZjFsKrNmu6UlN5pmKcUUvh2L2GZToIG
iyA5B5oBYg5isRHHjldfTMmpPFZq09AWb+QxNjrYr5ksD7L4W7MMT2WlW+1JqZssqbe5avxVtL+p
aFZHssZpzbqj9oYyniHtsLujp9s7cgBl2/bqDf0FnzCh6Dh2p/U1cKQHaXgejxIi9Nb2g1CMJ2BB
3eG2yKtsUpRR4bhsKE6j61LToxEjOCOd77A0qR1jmBZ3dBGrWW/RQt6Mhl3GczjTjkkgC4F2dMx0
CYWHOjNPOusQuT72xKyowD5wcpnlxF+sF3rxymr5Ce2iL9050kaRGgqjTdi3cQjUkbj+d7FoEeTm
hprxsMJ9507wJOzWtJp9JrRlX+FG0MY3ujj3v9K9/xHRJlfzcSXvlNUOoTUDBrRvKMTGlJYCkibT
B3197tbX/Tf3UCx0JFx8jPOAB072Jg+K+ZNWCCTZ2D3pCY2DJqlaEWbM8VJmExp/5lW/faTf7elD
Z8H2+Dm8GwfmAEVrYD0UoP21VsxrzkHnX1qE0hB4q0ILCN60XuAKnrDG/tQVyKEjeRjZplC3nsaC
LDp5IBdLcMyrD9rXyEWLHPb4Zj4QTc0celLQnkGOnlgf0hZ2xYxanQcoUwdd9z7t4lRIJYO66oAQ
0bZB7plyB3kNDJ77I7c2ZLWU88+SZnqoITRMQAON9K+FY9HKHWrFHzTyvVlddKjhLMCHGF9e0sQm
XrNA+TB9ARuI5JwNYJEGt4Y/MrzCqHPSEmxUq4w3VUE9S6dDCrwrrE85aL0G5Xn5vgSkbpCw2JCs
eWwaBX3c7bMOk25USWkh1csckv4mzI4H7nAn7OwIpItjuQCCvIMy8z0Egwi2W7p7pyKVKvlNg2hL
qBIvAiCUaYj1OBSZH8TYSQU1sFvlQAv5VE9CceriwSM5GIHpl2Cn9KjDiDeUIYY0eD6WHrGxhC4v
Yn74Vu72DRbfL47Ey48N4Wjl1bs3LdsRrvSfx4R8Bcow3nlIbH0e0i3eFTB82yJNq3/tmJQT+zx0
3pDvI2FAOmjEBVbA5GBschJA6BbxegXIgvwgAffvUImE7T0csPNQyhIIxX24bV6PQAY/k7gwmYGE
jyRGE256hU+nDQgY0KWX9xCmGEnm9PoyHhtGsGzavV3CvEavHD58SfzavHGlROptQdFL+gfDUxAU
hO3SJms04+vkIsEHftF815b4XIJYicCFfC9Bd3T695tgBMVia8s3yWgtshleMUOZEOTuuE/yDIwp
fX4nTQllMcOUUAqewZ735aiFx1gCbkh4yCAwdvK5lEHBzXSIwWmC7iVc768AguEmLyDxOPQiB/TG
JvLfAXsZ6vrfwAh+IUciOJaIXyLOyiR6FGwMnEPw40/IriC4hHw2cQXpQGWpMvc4xcR/eFHcjQTU
v6IG0of4ytIuh9CeNMOOdj0FWbari3jo/+84cUmx2Rzid2skMTjtD2kQxBftJMrukG99OJfzUGCQ
xpmL4QWjgjKSkzoVx1tekYvFJTUEcyDUlyGnA26fq61MIAuBHyQyJmTFXzlP8/Cp0ZSVNyVslsRF
fPwXSVZm7yR3igyWwCQCLfwbDBlMImxXJpF8RTKCMjCcogaQB52g7qR9N5sZTAOLXylBqNAsUE2q
ELJoFEPXUEih8syOT7xYqt2RCjFbOQUg8EV/iplvJu8FUIPIn5yHxkhF/R50bVYqtctdq0MWi19y
RBKtM3eKKJyaBWWM1sPofhvIp+Fk0fn4PaBo4kM7KmJgJcwaVopS4HcEpZ3Wso0gfzglfQM043l2
lGh3W0i9cghHTZs25gSfFCXB4oPXSDLwu8aXgYcPS+lNAUAM/fFKRBIFQi5VCYdVoTMTFeNCCesP
ZTaLYisYi90xHDJIk9GDkqsmXkNtCIFOGMhQi0mJ0SjLpISBFANpI+S1ehVCs3dw/T1hrUv9J0Oo
H5Ajo1RseBRSLzTsga73x/LgJTnY6xE+fVfZlPzZQiCcPJQHCFjDFLhMOgMKToYNKhBE44+wky2c
ikEfTUfV3FJgsyDeZ26ylihhJfmKQTx+m2Yx/0mDgRK6pIdH5eRhs5UdaUBjp1NCJAcsu/l3Gd+X
9a/3A20Yb5A38J3gaXLN0wkNKYeNPTsnIBnMkQfgtd1Z4HJo3itH6cxOyI6lDrzt4AfP3kzkVgry
9sD87ArfaVIbGTGn0s8601bpXDa34w1NwQke0ysDB2ysb8fPrt5RBou50I2an+WVCxVJ8VFfq2sm
U2xGqskgoqjCQyU7Bany9wOroM1CwBRivLA7i/UXg0Chp6kh8eAOoY/DTaM+he99MD265AyfE3L0
xaQZjDswbwgE8YULoGWMOM6bOOX00s1IF7Sf/T9vEdviFRuXlkSBMPwYPLJjZ1oBspWygzZ1q0MY
au6h7Gya0NfnItpMqSDw/4pgPiCWYbSGAPvPFf4Q4cMqqR0oHG/NepMUxlGBCGu/g1/ibb+/TnlV
rgtHGe2arkO6NjbzJWJZtJ+CcAAD6OMguShhMA6cAZ+DrgW/NE9iUX4N+vCiMH4FrYLMRTnv/KXT
J9fas/jvmkxzsgYEjndgAHZELZQdVBDwaEBNHdINcDD9HDBBOlhRuU0XF7pJsFM+JwoVUYLGNgUT
ptALcVeAUswhoX/E1sBjECSCiuoflwH4EhND7xQysyi3g+2KMWuGbCWChwK9+GhBA9PRQJynCgQq
plZeFLuEbUeHV+BTsV/aAF7fj3bAhWAEIwdLHEZO4V2OoLD672twDf5l26E/yAI8u2I4qbcB6RVi
AXVfaBXBdPMUxmghZ/uE0sJFYy/BdIuZJKzmIIJ8vHfZjgIxjB98hBCYV9q+iEnu2tqA9LLsYbJ6
McDsODiE2PkvPV44SvjS2AN6J3X9CRsIRbJximHPMZu1tRUAVF9TFHc3Pg2LpCdz+zqjfAsjCcx6
FaNPkpPt6UttspjffIfmj9x2DC+Li+O3f4tA6lxFA+hhNdldvjaH5L0E8PhrR+gIUlAN3RCpcGDM
dJeAUgFsc/Yxpab8R2RHQdo7pFqNS6dOXD1Qbn2j4q5txq+A3PMZOt+a9dYbYj+jZqCkY0CmjA5C
nxNFPjRxI+ImQxdZ0BGB4igmpzKqpkAJQtaJ6pUX3lDLhB3/PQhVlNQ/uBEMd6oybwbqV4jFOxoa
uirNgHqjhq8h6dFXF3Fw3Tds0lL4nj5Zyo2Yvocv+sMvGw4imwIFeTwB7a8YM/+TrSTbQHpKiKIT
WGlGj56p9NyqQNW0hXP1J6Suvs6MluveHXEjBEGAXMG5mR4GjWlIUcYSaSM7DperaZU8KdnSZWvf
s7zZY2eC58ebcvGaAI59EKiwHxqETtBv9gs8UFIO0jhPcGUSb1LxiHCBeJiuPH/Ffu+wWFp7AHor
m9zHJL//bJudDFyL4pHBVorfyP+/oTFQUU4HpS8Cuvd5a3wxEB9AksKheh48I26Y2RtJH+F/vZcv
xbwjM9fZxN85Lf6idJh9Lbwrdm+K4j4QJ7q9GbOk8Wy4vKlF8F0oXtdcXTl92XtAviMw20on0ViD
8zj1Z5mnunF5TSvl78kWT8NcKnXQumpP7x0aeiKWTmBfIyOJpus17HaOSjxLgI2SdMielOc200r7
JAbyaFU1VMHgr259LXFiYOGgmxKjJ1GyhuDEMc2+VkRXticp4XTY0rwbOk6omjQqAMm4xNTRRkBb
f8rELHWvpQOFr67qus5tyATwZNraw333yFJCQYOrqizet4F2f3qllHjVc12hGflBveFmtGGZzIt6
GPO8qsyuXtNz8rC1YnZBLwQNBBlqthHQplY0zhm3TpMl1z12emuuHxi9/ggsH18io/cQ7S3cmwYa
u+m4zVBAvc+/46hVuxpdu9lAk1bQkwfYbzdrN2PAylaFnl6MCCqN03qgQIX/isacIM7dUnWzJ6Ov
7akZLJoTCrEiYoYmjtkL6qw+QusBb0fRlqLJ0NLrvplwjkcJzNAmb8XbKlBOF676dUXdWg8R1uv2
mWsulRbpWKtRHADmkZkdIUahFwM0HliCZ15Vc5gM6bBub8439D9qzc8Lv0C/qXuIM8Vo1KNarYiO
avIPwE4QSbuwCxXCfJhWrWrY6M5UKFGvaVpADLjDp9H22du/fefNqLm9N4tZHhKMwRu7MN0YRypE
KABANxOiGHmdaKdefVUJI/0D8XJ1h47RY8vl+VFadX1OqotPqeNzorYLQ/1OonxPoU309dokgbHw
1BtF46++K+Md3NxCWz40LwVqQgDpmU05ASWyVAJ+L+SNsvBJKRNS1arZqv8j6by2FMWiMPxEriVi
4paMgAEt041LSwUDigICPn1/u3pqpqe6SpFwwg5/oNOgLruP86uIEujdQIjjUu91Ag6hfZ/m58v2
Wc/rIfimBVRD7mdTPy1Z4qD63kbQXRLk97U71Z9VNfp2lu/Xoo88Vi6NLB5Of5AJKw+jr+ekS64h
9YlJTSeIndAZNON21xZb01Sv0AACm+K0gSCveoijIvWjKPYg2CGgj+RaMxuO4TCY6iQHtem9hMP2
+NVIzd92G2D0d0xrpt7cf1pmX7OAthj1zmy2FVBBikHzNmvBLaIvrpUjAojkN1bcev6lYaHmPiuh
FsWnZxVSwALdcUD9ZrdJ7gsCF7GnvpqoRoJ34PsniAz0fjJqbyUKPDBQgKodvwMwagjhOESOCBj4
WoRv5AKRaEpvn0N3/c38irIqIQGIJPacaj9ASDQO+9AZ3tYw6LwQZjVezBcDKVXmQKdv5ZD4Fb9E
jbmLGcPbuhBgt99bSj5aNlIOmQIqD4tzopF2cn7gzvIIqbTEBP0IAvep+qp+eqXqMbs1sxuZSR3m
6fJOZ7RlltRoY8ojCHISrz92XqqGn8JNG/OVA6Vn60WXd3h8paNtrhGaU7JOnGLa7W5I9ykmJFSS
S/KBFupf4NINNT6AW2QXH1YDUtb0Mf9i0LYjP7NzVAMSpwuCI6MC/bUyat73eIyqTas9fsESYrfS
tcZuJ7V4hL6Pj4T6L/FwiYWSO2iNkMN5DU0O9qTDQv7T+W415FdU9FMaP1a8Fiog6uzTCh/vGdlY
cg+GQ6pIXRAxnVnFKlz/VFQhvi2YaSxEKPSVYN9L8GQfVrX7qs23qc16SYzc+o7p2xAM9lmZHhAd
qLORtoKAYuTScGOJTtGokqyOPI251scVVn2a37ep3IInMIsEwENO3ROvLPPCyEV2cjdhh7xn1Bhp
pKP9Uawvr2NR+2x2TTZ+DA/mnXtCevyKZ9orTFgeEtrnVzDco1cnNjU2xN19jjtHj+XmQvv52bNR
k2GZrjvEGEOk05xYbEqek6/J1kqiT/QP6W10uUKbY0VUWaM+LOlsSih33LwrgkZ3QP4vkBfEOL1b
QEnhxZ7EQhaTmSpssSpYCfbBXvcEI5aE5NFl5TSuR8QjbiixEb6mcnn0WBhV3iMgJ5P0lca6eOew
A1LGcJ7+DtsB8emAYECk9LTmL5sgCijy1elESbisRqKCD5ODrvuhEW+vq/xxXC6XRxRNMG8YGefZ
7LikX4NUBMmkTkvlZpxOPFPc3/QgcHRP1FA8x3N0XCzZdflvNR3YN7/27vT3enAK/XIlxlZPnLiV
ScIJydcMIeE/UzHMOvX5zyhYTe+6NT+LQ4JsWnDQAlRXBuYSLBDNboJWhFlmxxm1MQmSX0i0HP3j
ekv5xArxyzFDOt2kC220WHh/qWOlJ2nVVhJW0XVZs4JQK671xRqqmGV6p8gDWLrWdI+sW5fD0pnj
OPKd7WJgdDZ9/rKltAgEya/doRlsHvomiMXWbuE440y3LM9bTLzTKvgZx7iL7nWU/54OsP+pWA1p
BjYyIsGy2AL1aZYCrbjxnFiNKGbWpP0fe/lgWWsQw6v02RUMIBAnpE/+AFBbzMd6um/gLzufcx8I
YF2cW+RbIZSaiU76zyuPYgDxMGbrLakQUSlXQszp9fXfk3jSCXuAWgEEJ6GK/jkznefymMNJTdgK
JBAa5eypO6dppE/osNne768gzMFsLXRnswmshSSqAWVAcPlkWeIbpXKXYais8lVymolhU3d5wGIk
imJ6vUgMSIJyvOnHCocL+cqMn/0G07j9fIab3g8CniaGFGdYNXxJ+3UrJy50aQgmWDWc8dQdjWZC
u6xgJR9L90jrHjf4P6eov4Oej9JEb/PMB38nc+d1SzkUsny8DZ6Qs+bhkrmQm+Akso2cqRNtJR2Z
LH5Pv5EYw00W0VS+vfy/bdMVMjkTrCXlbNg9qdTxK/gl+omkSPe8yd958i6mAQdg+ENEEZNV0o+/
m/00TrinPridMk+eRhRsuIVA+OQr1lerB90qh7/LwIisPdpEH+fXUke6l5ieZjgLLJVHKYuJnAAw
YrIsmvS6P7R2ht/dZkAiPsxxFGeARjzRC4rFYHQL3AoOThRuw/WEU0ZEKJoOdQyQTQYC7VSD/JmR
IHmuWD1FiAJxhpPD9mBHv7+/0eJv4EwcBNY4wc2otn5EK+l8ziyAzNaT5hSNzm1tyh1GmweohUOt
QF98FNrdNMWi2hNLcNXEWZMCgt43JjbqkWSuAxgZIDzmtMCu+vjnZp+ZdqBr9bXPYJiR4kER09fu
eX6e/bfLSXHemB3PslRkBsuFb659352f5+4SWg1fPkvVTwIaNlyH4fJ49FkYtnLLZAzJ8bZbr9aB
D3PTMeO0GZoXeSIXCwi8EzhB5HnMS91iFu83XsSj8KzRyDIc8cbxttzGCS/g+wW3y14gxsuxPIa+
PYE6xVG5xaQcdGu3h62sEzDI/Mz0/TXNPRmXcknhwouiCQ+JS1yas5nrLykQ8asQbCtjSYZqyOLp
6ba9De2FnPHNmK761LuCgJO2vUDWVYzFbJmL+PLqi0nqjXEPpl9DmVqI5MIX59MneM3y4HdC3QOF
bzBQBTv+FNNocxegrkRrVlzPBs4UlohBYQeMyWxxgNWK9+KaKioDDbEl8+qB0TRnpmvOcHdhbjPK
Fgvs537CrW1HTuRt13J5W66OGyf3A7U+HVsRKzE5tdqY0rHCS5WvWA++RmDhMLzwHKevO9H/mXAK
gk3wt394jiyrTsRHeKdf4P36LzOB9TUIAl4sIllTZ8MNsaK/R6aPFcNy5CNrncaC9woR7cNoeFpY
tUGpcID6JmbVhR9dzUMbbYd1bcsywbI4OckstVNYeR97DftRxoq6WK5Z5BegSOV5y67A/bTBR8tg
kTla2YEXJWZ0wqV0OuVn/Fx3xpxgJHOebdGyNpbFXUXh1mrQF4Mu1jz1lUcT9skCrLDcy2yWWi/b
jyh7iEdZeBzA+8PnVzFBYa8ZQP6Z+SAnJXueOzdGbtjSt2tzdvQnGSC+lo7gSyjLzsLzTly7LFSM
RBydeAyyULE3TYGPAPEo5GpkkXHGUPBqq6U6t22vjaANawq8dId+msZZ0HVwlq1g5p/N1pEthzWX
R7t4Gac36ZucyhavaM9zclOeNZ/GvCBn0NkkTvGIaWNYRuB4PLooWoTIFiwZ7i/21dHhbxzmxiw2
3Znvc4Fvc7mc4XCJr7LMdH/m8p38Yn2cnSt9bm5tDiB7wtlt6wY7yN/qPzJGhmvipbUmJuCdUibj
nBzH8eytHRHIGr/RgflzYyj8f0CRw9RxZLpfdG8RUGxkWZPNG6AH2/fqyzybTqcnHiHPWMeoamw5
C66No9Fl5Pqs8fzn7CoGI7Jvbt6GEfDKzwoHdgAg/GdcDCdiu+MO4dSLVI8V6Ss+lLHvHSJeK1vh
gmmnr/4wCu5qZe3xmrCpm5g3GuMMGMIH2c0rI7x7TGCeIEgYwS5Mva7Z9i5B0LFVYz6qGDRuBfFQ
1gJe0DKmF8PadG1irgAIM5V0McodGGxENKyLESDkgU5qrUR0HY0YgKoPGmUC8mMLBTE2yp8PDdE5
xVoKvSqhD9rsXZ3h8Zg3rKKO6vbA+WCt1xNUBN3tGz1jOH+mQhP4gS2xDMcegOgSC/onsPOEKdRz
q/CuwNsyuuwyp2yDDe3Xu8Ak7xc2SjwkWcyE2Edw1FT0Bqu9Yjqk/xDb3wX13o0SxGx17sD+BkCi
y+iGilh2BFZ2fAOdikDNNsvdSLavP47NxX1MpapPe3KUbOoAqOi0/QcxfiH7SaCisj7wkiPY0kDa
gI9jHXTPsdvZ70ZpBHfnuBttkRYD/rgVAbaOcegY1JZZ1QFTB5RX6RDFDzCoT4Uisg257eJSvlXt
60ZUweD4LV/jD7XdHQxn6adQj20vpc3GBo367SsS0bFb1F4+pn9lYJS+EjRjk025z8ePaWutrXmf
+DHTmqCfINptoOjYMnK019rL4Xk4AkFd8OlIXnh0BwlUqPvCdacf9xaQKGKyBXXuD5BbwRRToAWW
p3IQAVCjNkeHTEC7nwCYMNkcVVHcjWBcAUIVdO4fNJqw4BLx8wHEZTffsyNwG6fS0MsWvC0UkTbE
qjrUsymb/LUyf2kdURcX+HDs/iFtP9wwaowQ57pnWkmjO+BqitXYki3+9/ps6oIU301OQdTO+IRm
me/RLhVfOdIXb4cMWtsql29AhXRK0bjjOVPG7q3jHDxEOv5QAvjNUICBJtHo7TOAVRh9uNFdp0Ww
HWLCKiETWGwqcxCWFFq83bOI6PVHlKZfSKoiCzil0AywEOArfWRxr5GYHJ0ZNIyJEkOK2lIMMNvn
ZApal0oKHe4b9zxjfcdfUz74ReuA8i3d6UtE7MW/tyiUeIhP/INIC1kRyt0lkv617D33xSXalktg
23pvDcyVkrmEl9wIghyeLfVWI6QAT4V/nYIGllTmEvHp3CR+SdhFl5Xv7/qaojpxHCoJ6CuK+Ctm
f6HAoW2yzxoo8H3Bn5Ca5K5w1QA2rftCEOQfj8CcoIODoJ9DKoIMALBvXFZzhg+cJgcaGkhl6clW
FutwyyX7I+QrgqFTLim5f9cUzijcy+3orcVxUJPMAsVUh3PiBlFX5k7SQF8CyWZwNSipE/EoooNF
+xIDUWQX9ThKhZFGm4Mb2TCg+5SfMXkIKPoDbCbBpp1QM6DBWZ+5xj4MTlFeTKmCT2i0SD/jte+O
uAN8OoOcXn5w7VmDX3kxuDXUehiFI5CcALsXnXO+1H6BK5itrgXrLV++aaygIcShmKcI1kYd2iUU
zjr0+oDF4HskWq6C1P0aa7TbuIj2mTe9qTiP46g9wkeMm7i4jAvkHelpcB4MUe6B/L0mAx8alzFv
oJfBw5ZTlAounUB6hwxZRIwWf7cMrPaAj28hXpEi7sN/Do+ZRycjDRQ1ZD1lzROyrgvRrVsDOs+X
DeNW0h7YZy/Y3AvtNx1TsnKoTdBf2XEU9bcj744RZhS5EyIgNFcWrTnfV5Z/954Nm05pzB4GGFBS
8Iq8C7mQyXI2nxcGFB/jvGa3hRg0SfcywXPiTXRnCW8R8jAlpW6Q02zDafXjFZK3pgkGzUntRv8L
0NnQzxl2t+QPZGSiKOrPiNjnM8C4kswDBOdLbAWX1BqWa2Iftna2ffcIX1pfkt2u7VAyzD/bvj+j
1W3oE0KbYUhs3uM3Q0MSR3HyPiDSSn4wn88pTLPYkQdvpYxBIsQ/HPt/SHIgVtqul0fCPWLjSejO
52eXvEHszyUelLhLckk5OVB5TAoCkzU/3n6xR6YHIwcWOVdJe6S4IEnAhFVnax/IpCZkAev1lohX
wlQ7nIQS+PPPdhuKXKhEUhyCao0ZbskbJ2uSmnBCRk1W0UBubQyKFJICkHQQz0sSsT6AEMOJ9wqS
ij6fE9ZzDWwOADGKEhCThGuqQ8D0Hw5i7/qFMu3snIXJCPkIp2+pwBAEfYKqhvv3T0VgZd50058T
U3C/3LPYxEpktvxLUrgvWzGrPhU+ZGNKHlwKIbHtHWzJlzzPlpRZSiuIWXNGgvIdzhSbqwqpOJ2X
uIAeuHYeUOOAbqSO9JS7OFvinyjiQksCzMIhq8PD/G5gEmoy4uazycC2/ZFLzEeblW1X948myQOP
ltPiNmyJyySYXWzl8awlt6M5G0zsq32YrNecRXiQgITHwK+J751c7rTIAaQ61FSeMtgk5jzGpEIC
x5nO5FoFi2jrrIgi3redIPjGvUFREeVZpoR7ZiwznATKAWiLhaY2CcfBSOjrtnPcoU+fmT2zy7MS
p+rGOALqECVgZDyNWZ9DSvOYg1LzNVGOMyUzmJcj3rwFgaev8XNCYrbtKLBiJeiVxyDXd0G4lCHM
MsxhCYFZg1nt+RHLHG+RPgOKeOmeKzgsGHp4y/t03kfxjPDOilopd0rwuIn5DDGlBzhMjAvULwVO
zugixYwuFKe6unMXX+7SnFr7AKT0OF6wYJhtAIaZ/jOjnPIDikY/H+968GCMGZvf0swJXxt9/LEi
JDwIq2mJeZmeBx9LcJL4ARinCVU5GpIif07LmvB5GgQ3bMs3pM4qOaBitMKAOHaz3zQ2hlJWEJSU
PY2gtF9m8AL8DbXGwFOI0sUDYHTqEUCvVnL03JSv2sjuYt7dc+gIQd9cVVNi9gFeHFP+jVoWgiG6
Mi5Gn9HbergdNEl2Cw3thKE3RFJEbG8FKe8lADNjtjlDs9RoMJbfUOjhDzeGZZ3MAXpSl6VjSBZN
dWw3JW0HjU8qJzr3QD/TU31QXGWF5IgnSfYF8iToUvIQhk2hR8+QuvLkeYICcBkdVBdFkS01EeQj
OgQIWyBwcquwBgawI1goyWsOEsIQ+THaGD9LocOxKqGMO2CAU4izP/r0qy2elYsK6Pg2Av0Om74X
KrP7eRCqTty1+oleMwgYl1MIHuBsu6X5VP0HQleXUQkQb2d/q3EbZJ739RYvchn4lDp9BiJ7KL9m
OHC7AqwyYxDpsE/cnqtiea+BUcumwxE7nUAwJgA5Q9Q0iE6F54m0MJhDQqLJzmHvIak90PqxX5h6
p7DUFdAY4rIDQi/pWz3BnwFNZKi3vXqx6yJv27UuffvaKIKrAdLxLCnnm52+jYQuINHuhkzhsTtw
or1s0smxTLHerw2JCNCeITvtAJ8YxEzqoHPz6nvGt3l5N3rd5SB2tooy/XSNkjYvDkgFGhI3t9+1
W69KL/quigMtjYvEKCqwiWyq2RgtQTK0ee8Ob6OK0eOHBddXR2UfzOIk4znJLib/8bwQzWFVZN3J
dSm88acUvUD+ymjyWLmobDAl/uqIVEwYYYJpmXx1LwKqswUA/PcryRexZhaVbo6yiD6GEy0WUhGZ
OpSaqDMG05Wk+VNSvqzAFULHS+F+hUAPkp0FjjUAOJEJUOgvz7PiWQwUQaY8eG8IUMJGrsAVoz4D
RZkvxMNXV1uLNHa8dvTOXPo0oGe/QxI/at6cPbkoBQww5dZ3pUAN/ql5AwYgVCgvI3gfN+syAsol
SGa+yjC1KucBbXjRG9r5z5enn9LUCGrvo7k7KEh8NuwWqASLmmj5bXT7dpb4+RMg3ZrGXeJ8Xhu6
haRcn84D57jwuimeORF+Z+D3kHAA47Yvpp3ygAdcOu8bTQxVQCtFRDkx+uqC5hNzRHNqBJVYJpuP
ys/5YdWXLUFaNdiCgD6JZ12aIdKuGra9lBSNVhOqxLdXcN/9pN0GuzTmCWjivr6j433F928HBUpr
jXrrF2tn6TRtl1zijoWS3um1gSwKP3hD34qT2o0HlYIeHZXSD75hIjhx6HRGh3ypJvvDk6YY6sng
Cg8VA41RR1MI7EzCezIV3SUgDl76mrYa+0B/SxABQ3IE1HSxHW/mh5hjHnodCF9fSVMOxL0HFa1D
REVJAPqYJUqzKTm2Bm771fOL7olukbyoIQXOPSYvmAHi9AP/u3LwDqABrSAa+1zw+LqZvBptgt3z
pOWwyzTQPrs9HftD3vYO4ClRoL5QbosdADcNFL38uz0Q5WYl8jZIAbSfpxZAp3SXG4dLdbGSy/7a
ClXtR/A/IkptwMPtHWsArSVYEJLLWlWM4j1DNvD3PaDa3/bojb9jp6yIgGi8dQDXPCcZ3cbOAoMj
MCs1Xb9rQCyfZ0dO5KFM8UHKuvBqQNV173MwC+CLvt833VOzisPbQ8N6Z4p2IzEyp4Fgb+1fNQeM
Zz10d+i6PMxdbr/7YDRUhMbdpl0byyZbavTdPTQh34x/kVN+psJa7bZ2gM/dZ2ulPjeP2KG1fh2g
a2S2clPtoWcoFudaGVYDnbGSEFRuvxX4CxTM2mda02A0v+CNqlnZM5OeoQ5dWHHLN3i6GkA8sHHy
HGGO+Owgd8WAYyBCzOCvT9e2qRJyKYZ6m13Ic+nYT4srHirOpWMrLoIu+NC0cSv/TJvaG3x/qx5G
hiY4hcEawAuJLIpdSwWe2Nsk1QK2mAAEOZfhAKfxgl0A7Fqz73AYqJagp9tjSlKXkAGVNCsMaYeo
KgfZvIzIa5tJQmr8IIF+UNRxX4lLsfMOHY50JwuVLV41PesSu1q8KT4wDfJtsXiypVm3UXF4w7yb
ZHM+A6EDkBJ4tOESU1sp1nDJzmZRy7fxd9Shoj8bfMYFFqJfg2W7OcdQuP6kortnCDbd3AZf0D1d
VB8G00Jda/OWKoqtMMR2y/d8gCZbaXanF+d63s17guw1+hpuF2aj2OkHPaS1hqSq/iRipmRiwilg
ag5odUDxMLW92g1vbHWq203cJ/506D8hnaVAPqDQlTv32CTFGqB0ClPkyOrZyqzOpjl2NvR+P8cc
mbCxslCUqDj2CWjg6n/wBDLem4rN6QY3YodhbgdPHOazgEhB/RQ8OSnD9St3cJ8Nh8F1iDus8Jie
tEVjb9exGQU76gERt6T7wvWNVFXvgc/aqExt2IPQYzvwxR7uQPlhMe51Jy/cl/uhhhIajfL5bnqh
ooFoo5l978v6eGP3x3yuGqtDsrwdF5KtEZOiuOcPVi/6x7Xb7s3q4bEDJ/I5b+8f6vSe+HwqaDSI
FDG67eMY1gOITXb3Hor6fAMEAWhYbLd2P93XGJcc1tNH9ofV/PsTfEOnPYR+gKkOfIX7NHXfsCEB
KUyH6Qr1K2V6K+wbey5wP81INLdgRQcShXPax0nTVbevx8msKgM8a2BZgMd6ZT5/fgGz33+emT98
EDfAhh8gd44W97rqOB18btJRkYNuZGziXeqg8/8CI0GV6gWWeCjNfcIItQR/BDiMnv+3HCV88O0S
Uj6SyOdNyY+iBY3Q7jlrTVguzQZzmdQeqgu7+Dgayq0CqyQLQYi8jKgv1IXQryEZL9+kEcDShm6d
bfL3Ml+mQ8jPaR/8euxXN3avIdvKMAl7atDcvOz2wws4Qsf64roeA9xEmIvZy572boVsZdDi7+4O
LNfietnjFgRaYAeQoLmPWBaviUPNLtkg7HULQGq8m9VXDZTcU1JqViBwhm6HPEwNAH8qbD/XKwOA
nY2Qqs/uBSgBAJ064JloHgCLhMwTHjeLhsFFPFI7HvhpvP7uyKAGUOHvWNtTwwNbL8CKNDtd2ghg
fgkz3rOyFMGdctT6rQHhf0hzSudDl7n1gTyfukk2AbwKbqP/S9SmU6TpAvl9z3gAA/U86VQ/l/dv
yVbMwttiDUSqeteHMKQnRAJf+jlgWFfKpB3hM1h57z2LcK8iUNQxq7tRhjyj8nP8qARHoJlxyb6z
koLvPBUMgrBeMPdSGHliW+xSZ4HtDbckqrCFIiSGMDDRbB4L4FIeY4+eovYL/4PICtobhUvYnZSZ
NoSt6vouanQXVmiQJQis0PqmA/77mCs7tMpMKI+3fYfKHmgnngoIlvvOfGP7eYXqR9D8DtgpriQc
fXhOeskGCGWKOuEPUOvP6k2Jra3vWvrtZ2CjJQNYitpnooMfvX5seH0M5HyjopjB/Ffgt5PgJDeD
7RoIVZvcHx6iqoPRAjZa6av36ZUb7zOPijynOAw9xXhTtRRk/nU+oMt2IY0YAWvdHR9jsdQhyKz3
r8UzsVJKyEMvTkztB0fLy8CqH67MIprCQI4fbt2ddK+/uH1VHZv+HP7nSs4VdrAHLPHt5ZIJm8BF
hSj6fQcTuG07hEoLGxm7SrMGmtuOSSTuX3/Iz8L6iN7Qt1rfP36Nd08bbFh79d15NfqLQh96FO67
M74j5tL4zWDcATh7d99cInPz3r+AhyVmyGcQy5D0ILNI3Zo6+NdSv3OKhcO7qNoPMwOHLPM6521f
ZCXaNLSrtotuFTs0RbXOqINtRzpKXbWwHrEgcMBparvwC5F6N2r1XaSQiXGwSudqweeNq7DEVf6G
1IqfV+gUGHX0ulKgM4bzdrxvWnY17VlwoC+EfBV5uvL0iu6P7H7zFloAgxVjVINRxyaTf396H6eK
3u1VQ2rSjG/xBHAdy2cB3w2vab9LYZCaOMgAgK8iW1enNrIYoih0e8xZVTnrks6r5rEiIZnCHel/
Lfy5WBhYYcrxJ4C0tVuy+RBZJnZz89WLrXYB2mbBpfaGmBwOX8Jtvbz8/DFqkIXXvNce7DxVd4K4
q3VFEzW2CuBFX1cl6IDw1ujxx+u0/S+RUGnW/VF9qHO/2BlxlyhM7sWza+2yWQLbJTNSJWjdUPlK
y0lCQKHOP/3tEwB/JUJyKFpezeZU97xGuIpwtz/j9OtwTtRr/RdGx/B97Pc8ewslHe4BsUMVpl8K
5ECv+8tsWqoOZLgUOFNe/unmNGgvxBR/EWUovfa+eZLcMtk/F5gmhya2lQWvRxiHdLX4jNiqqUgX
6BYM9/ycgfj6S5w/KBY5OVOTkj83pWDP6TK0qMRrmif3G9OVN2V1RaUujdSkWSgDs/2Al9AFo4OP
rPtJt8mRDQra39CXmEw174WLUGLTcdoK0TB9ifdFiu0ZEi2AmDsdunYUldkKMzaP1lgpVKMGr16S
hdDCadcQNpJ0+7V5zINyTTxOpbu6uwS/pNus4fcj+GyK1kGvta+VaXHZ0zZ4hy3aLyjyXN1LYldM
2NWtayubXht/OnHywhyNEjOBI8sdIyFPRr2DsmBJvH23N1btDt/t5tq8vJvp274S0vwSoDw2atsc
YNUD+hY5oMzWLnjFbD9TWhiIIKxgbq0vOD+M8QH8EllRuXKfUigAJ57u5qhwUK3uJnZ7y3qs/X6D
Zlye3vQ5kVGGHw3pVDOy8zsOP4ByJ7scQCjkqFVBakIUgmLCsQurCJQ+BpzviarRjs9MMucGJikt
zJXyGl07v6nmi4MtyzmMng82CAoItirBRK97Ce9TwptBfOj37YqfJz7DvquOgBXvOk7dmhCQFP3C
ePZt5jIau6Jq1G1v3zh591ESI5l89M4d9Wnx8vbgASNhlL02766RwMl948dMDbpFBt9o5jfIy+A1
fufgyQgf95/+UVz0AND/5uN8zzfFe/FszYkjqMRJGELA+mpvGwJo2me3H4KDdOA3X8Lip39Nt49y
BP+SWIZDRbsM/SSGw5dVESJKa0SfRb1vqbvE17e+JSNmq+6UUdE9t9PEaVW1U/SOxQfF5dci5yN4
+AScEASyBVS81loFVEkDl0Dn4dTBbUh5kSRvN+7310Xu4tLS4ck+nMd9+21WGgyve/XSe8BI3zci
amKMhDVwNyERfhIQAwOFTdIlEdX6PIZyOOpRlSn5zf29qEocFtN5OzveWUfbqBZX2YmT2DWZ+VYB
s9+8WP5mdVl00uvDbl5Lenlj7HRGYfG8jDrssrTdWvUqr35e7wrjaSDGnd4kjmtrCIHgThT+vI2G
P1iV0SpESIDCL8Km6FujZ8e8o6XFbg4C7VhAg2vM+wBULMmDUTXG/cRiuTvUKKY9/LIxFDDxoDSX
HfrX92M6VibFrzIpxz2/v3ic3+fPW+8Htz0LR/zAojGZg9F/ktOBEfE6M+yFV/2odVR/ewFjt8di
hg6+iRo6WRfiK/UvkvHjZvqBt3B8ntLl1ytFmAFIXiWa/vc5SYMKdhLABiyt1ffIJDu3WjTfd15n
qkStPYw7FFbClg9vYJ/9DhHkB4Ob6zycJziWod6nQwvO45jSEqQcMhL5m45V/tzng0iBDa9Ndtv6
lyYZGWum6hkFwI6d9UPkHNKemdeoUcoyybbD7P8yMi6sEJP4EMM3oRlp55RgEjG8wVBp/UCyDubv
unXsQPqPeA1YX1bjkg3pRZaoHCCxtQ6o1dKlBjcVfahSMaELtmqgBpI5QXvSnN7QAxt8Y+dGirUx
hyWTxHzH4trzbHv9tktKAs/8lczLMYI9MSo/RrOFgCxGa9We9np7KVYjg8Lob9UJFQDalWgeDanS
tpWwEeNH1rkLCRhhtvYyrxrLtv2d935ZXR/T3dcheVYTCOvcAv2NGjua2k+rExsoJMcONmZ9dJiQ
1mlRx4C+YVKh/SqovsR7tWMkhBW00zbCr4fRPIQ2BUe9P9IUWjitY0wZ/YppsEoSFKA82cNCVQrN
N7+d2/cbWW+y/q70PgsfCg+UBxB5pINPIQtP2Na0vmFPbXYw51q2to/G/M0rvwutaNlZoJ/xovus
OM+Bd6nnNxhvXfxPz89skrBw527V2CWCSEEW5qvbk4OYpJtq4901/K2N5OW0S3aFcvp+z4uhnZXT
4QVILsq8ChOc/So9fL44tBrXajlkJ79cEW0K07DX8jUGRr0r9ZrTfmb2q5w8U9DsfbAcxvdLUAHI
rd5Udz++nuDptzoWF01YMhzCPet7/QIXDuoYrYYSNls1stKJd60LY/IdJsLpj1FGujuDwkoIiS/c
3O9zzfZ1HUTqPUBy7zOklPl4zNDX66AfVkU33JtjNUwV99b1c7qXqSvBQbyMe7MmHcGgZum+d8bU
pl/J+k6f7WMQiKBSoKKj1PduLGtGzsLAUDu2+gTyqFTB8E9HfcQ8hI5g7M4oGossSAedIArfLvRF
dgBQ+VDQ6Ur/ceJhSJY580BClGJx31C4KffkHOjwucWU/DX7GMRe7MbAREg+qFxrBi9iMcSer3xY
JLdfCulI8NCypxj/V3BXdzo/v4qPeCVH4+28iMiYjJwwgW+afWv9WTDLtHfIeL3E9ic1NPrz+IWz
rbzkJ522K3k3/uKQy0BbwMvvODcCOvLixKROfos4gPxfcbPcJBV+tsbUbykv0WOitMpSGxWL4bm7
/MBjq33wODCDGetn6vfENJwvuyzH4E28GIloIluulqkKxZDQEhM6rv/K7omQ4d92SP6GMB9LGLfm
G7wgirLVAn5CZHvdpxrHL98FalTm9eMk9x8FCnlhXSpVL+7Eo63wkvndtnsDJrAenlkJkKe+471L
SJ8chWPZsiAssBtT1eOGgE2gifQOm4cF1RFGPEw1XsX2zZmBdEFWjooBpw4z4IESHt52D0dhd7wg
uslj5layb3KTVYPgHVQRNWAV5AMsStqS8EIRAkiFfQwyAn/d6uYK4R0GCBs8MT6aaLGDjwkVVS6Q
K75RmwAYhfNWYg2wjhQx6qz/i0ZboTktshS5X4J2YMW+7OZ9/NG4oPaYDECBSdS3OQAct17vDBSJ
0UmWf1NC4QqewaVwZlwKyx7lbLhrbPcFU+63ehDuT1h3B+2pluwhjMHP6EJ2g+FHaRYqKss4MnnI
072gVQKsoB4BNjGxhm8xOmsrjtIaUd7k/hHIQLfGqBcURh0Ut+ANuAYn4NzV8JZgk02l0NJmoUIa
t0DAKjNU8JMvt+dx2ijrAPahedy4DysVMTir96vadKtc6nLe00Tf10BFA0RBjvcWsCe0TK4mNT9+
ghyVnZo/D0OlwnQ1aTabrxU8AZoqtYsmKo8qVFaErnReWyDpVX03Rrkb5TllmgT5uQ2dDNQdK7ca
ZB0JhNtn8DHLPMo25VgFkpPuCeOp0V7nKBv3qG8lUwyvw2xC/o56DFV7Z+jxPIABvYDkwGflw3Ar
oVNOEAq36mpom8b/nCjsnOLJbT6MuuMkSBbNEpAalpXxFi0En/aKkSD1QxVILpDOT+Hm4H8hZXlI
zJFDEeEihqSNL+GFTgcdTDRzjOHka9UW+BZHMx/OZfI28Lmydy6if04Bz2WWzEXmFTL+GigCKaqN
ShHULPIuchw6PK1xl5UVtol/OeW0lFoHdagPcO+mqET/gim/7e5BnzEjhstsXswhmFJEowK0m2l4
apSj3IV76pK/4mqAWJjD1HWlnydiV0K51mzaTEClLiM0xGhJ9YA7Fv7TOeQW8Z+wijw0dGbPcDh9
0ZWkPrMmrW9NQNhgI0Kt8ueOx3BGNXdCARmbzPUVNOBtpPkxlg/1itjr+ZMj8Ujf2XkHzag3uUWf
yWN+nTx/EEwfv/32ZnfUkFzelFTb27rI9mUrxRlOupPv+BaKo8FjQqUm25mMGeATyJcFl9lus5u+
3dK++5V9W6izrikcfxpnKO982IAYK83yQWUcznRIoIXY3Nerfr702UNAj/x+iEMCc0X0lJw46I2I
kCRVztftyWcUT/v2gJRdZ3ewKaT7l5loML9O7zksNnvAg1RmNd3+LpLKSJABDADD+VOdiMR3+AXf
reedVVyvtmTJbAyosXb+8XReW4pqWxh+IsZQsrdKFjDHG4cRFJUohqff36oe5+yubVdbQUVYa85/
/oFMjeZEIShYlCDZMyAXafWaqgvuE/0yjusjahz2DbYbth4Aho+Y6JLcYsy7J/Rfwe78O3Ls0Teh
5hs+XPx1GcMT/wmpCRZ8EuuYG99xG2EDmH/3HwwUsTXAb+g3lDdMiYIuY7LY7brXoBn/nv0XSHoF
nbQkqQ53JeR0PpEQ+YApMb4P5v69v8ZylJ4RKTZHepsh3hLxbolbgWfENdZu9eJ5qDdP2tSjW/PE
Ntez312V1E+FpeAUZl3D+1KJ8JmzH+PPpTMyQyorwDNUfYD28vmTIVkUpn94IhIvUnHaVW7JScd8
+IMurv8j8LZdqZt6U1X98miCEuSWzgXDFBZUq2AjBFwb6IIbh38dmooM92kEeZBU8JUcbBm1wpk5
gBKxzsALgGMD4G1huQNpiAvAYbQEpVHDaiK3y9WH4YeQ3LPnYkWMt+938YoLXPlg0Ip8r51LR4yl
SBIXY65CBkP5hKgYHNiOQBZcZxr9KuoYyGbUK2LYjnHp06fUhHIinMyhADgMeXhWJBmwSGIaAV1c
ZAThuDx4QFMBXoKxBKqZuU1pP7Y4q7xt/l1i8U2hSinFSblzqN31+Q9zbIyRboyilSg7qyNlolHD
IIanTmZRJE7mG5ZcKgwzKBEpilmfZFDNkzKpsO+mIPTbqPCYYXenHXF/a+urBEMwpoR0TyCVImWA
8wZHMG4f/sc1Anku7QEAkswuVF9vfdSd19amvn356gp79Sc+Fwg6EUe341z1E+JCOsS5DUrNlxL/
w2LDWPTtPOA0a27xdUuWnWTwHpXGNO/5GZFN+hDpcIX6tONn5uHKk3lzbXxv26Jd5AZG29ra7jFX
MAziCH1q4Uxyy+SYgz02P/z9mnMOWKtdu5Q68D1NJ62HVdf+NXFrzqWaud1zr5AVzCUa7/CifEX1
9nNQYOtIbmFn884BI/3hj2mnfVvmPE5v0APL88HKjJ/VgBg7n4mOhRwB714Rt/vOWrc+AWP4DJul
K1dh/8a0s19xsmp0RLWb4z4BqO2ZvoL7pIPxKOT/0tfxH0l8faZNunY+YiaLBbkUK1Ns2/q4PEeN
ndgKih+OWaQg9sV33xZtqEmnjW26j0shEUTvbwAjBQuXa7lIEsLmAsxIyrfX4WLlee7gayTM+DAF
gFFDizXFb7P8BnwfxY7LxYhx+jmbPNjYeyNphDe1DQ7ar6G91TpgHXF9MBcEvenKBpjOBIANFNyI
bTano8g9pQjYhP2bUxlBhZ88bRjWWk/2sWZYa1YHL3LNfX8hJdj4WpLJQ6NZLkrT/hGBVAvDUdYL
zFrwoHmlwVtbgVLu3v4tCc0s/hJKg3trxwL6dpTKZQSbQgb4DDQjgHL/4563fXsN+YHO22PtYOSu
4AIPow+FDZxvTGBYk1ioYQVwD0Z8hUNDbrJefCdvLpWb8zQiRMZ3yfpqZDUpQ/I5jINBXBi/p4OB
ZZia2xvtkAk4/lMX9+9FrRb6PTal5a67bs1t8ZhnDPa+k859fN9NzHb0ltdfec1mkCR0DL/JA612
x3j39c+g7tkdFGm7ULuPTDYOHLFwk/xEOJHv7vFLYYqJpgKam2LfSktnlcF1x3DZKgrd50580HFc
4BuYu2DgdsPjCDFzMqBDTo9KbV1lL7kRbTehyXrgjIAxyra4g6Zj6daM3uW0fc5fYjrKVtTQHBU0
1HFXHu+6W1MTLt3tPDOxBNlt1ai71vDTu7yWmBnjZqM4FWvPIOn0WS/jbNLS9V9J/1Av+uURVKNr
QL0QiFSQR/RycUAPUsANelks0R5uhSqv8n4x8QN26yV+HrKud/z78OdeId0h0O7LTjpU8SwkFiJS
/bBrMyO0GSS6cMEizCe8xNY3PfhorFMk38DdQm06vC6Sxdtp7CyUtmAL1m7McLcHpGniUnXEkdJk
mt4Tg14dTYYJz4eLSDjHq8mKbrbJ1+9d+N5iw8mxu2P3t9HIQ2oculsZ6RZI4LKLzPE1K0p4Vz+h
y1tTatFj9pwu7qZJ8Bwpq7KE5tLn/ZKbk3ldq8+VTA5HFXdYjK/4QjbNBPSbYYzUrhWRbvd05K7X
8i7rttSQ9+O+FTfHpx4GIuovmpY5BPei77zjbEiPVsfllLgmbNMfcTYV/vAw9+dMTMNs+lhKR7qe
AqUHOoMxtOhr/PSxZhhTTVRjbc37DVWC3reYfUFjF3V0DUz/kQlg6jYjksozUMqg8PoxOhW70w1K
38fjF0IbrzEBe9jGtDetGYX8HArB696EhIZGG0kCoojlm4nHb52G95C00s+avCHhMNSeig3nLQ28
aP8wPqRuITYSjyAWT6rnuOum7Jmp0DYfHgtt+sDlEhO1TX6GDZjOQCp5xzCF8Z6bDqjuSYg2amTa
f6IvdlGs0OJkmE9l2slLxksGWQXDRaoBi5ZDBFP+x84P+z/64qyYwBH4EF1wNvvxsw8V7My2hvQH
5I7d1zoLLR0ES5sZGEcC2Fx4vwryJ0q/8/HIcujQUXFsEpcfhrOLQyWsA1ytb/6HzR3EnSRHak6e
mOYIW9GrTT4HRaLQ4eGrzWddIts2+8XeFnqqsYu+D5UvNDTowPN6MP/0V2i/V2Fob0L4pK7bs3HA
sdl+RCkqaGLDLMgChVvFY34WIDzLUA4pVBtCRCzE2bgG/5HpMADvH1gIedV4tg7E/6JIFkcgdeaw
1IiU0TDlFiRZwZLk0IGdGxgR4y5GV0PaCOLTnD+sl3A1hc/3IxLsTWRVEyHghXqGFO5jC7YqEKMD
Eiukcvy75d6Pjd9wn40UnSpT0bVyeQOLsMBcXmtj21vg0zP8gH0+V89VTSwP07G/wWoHFtUblLMv
ugNgSmH/KCahbGRsXkRVkJ/RZSb8t3082AqEoAoQq3TZSyhqWeoh7kAEYdlX8wE2nUM+YxGQ4PLB
h4QQmw9uIJIwIrmfz4l4I/qLRgwfC2o4fAwB9fCOJnEFJn9XTFqeipj28g3NrBlhKz7pRNCCYtbh
dqwu1MUus9TF7QgYWm2+eIXCFPKx0wTJ3SUO/A/+vOI3puL47zJz0cJ21I60UNoBvv7mZFh8dLLI
+u+Hx4/gjglt6N9Hq4WviooMpdfXStfMUfnTnYNbAefSSQMb7sQn3RawivFkwC3SsKvsNzu/Qw4C
fmy9AQ4J3PJ5couqnW/mrgTRE+UBJzft5N+tauJDY3fUCbe0JVluwyT5Ie55eHzPDy+NdMgt7py0
NCowEYZfZCWQFvlwuH0lDtIz8oH4Eq3Mvw9WAeXhaD/CP8DsJM0Gr+roYjFiXNyFSUIDbVrc8nGD
Fcusphzd9Ut7D41yA8mUDxE/hGsDtCt+B6Nm8cjiFkCL/YslkltoMw3zayA1PK1JhaoGGYYmifNh
QasdWB6Yb8B81UCR2Nzw47oyZxZWafyIApj+HcISgSEpQOlXqJnAFOJDvnum7EopOi7AMv7mA3Ea
Nkc/8IH/fdwBa6xuFZkP4Hm641nLGqLZkFj+//GskUziKFhBraAtBIgDH2JV5ha2JUDPvw8QLz5h
Nk7fuLsH4GLic16ohJFSJY0EmwVrL8BzjHugUIAr/xnnsWPzicAbj73jv//ZMvhgn+L380B/fp7T
as6kKSbxgFIP49H9i0ZPqOeuuftsXTC0H3IyYqxYTYRohs3xTzoD+V+soyltjFhN30vh5fZF5ycE
Bho9lMFnmSe+49+fh929mv5L/fgpjkdfyk4xRW/pxIgMQWhf466hjBSyawliH+CigPp8/znrU3lI
oQUnBHNZjrfcBygDzliStjnF4DWs1rcR7UcdE5eqiGgGvEp2qtU1QRtouqlDhb5DIFESFHPkxR+q
Clj3ccfpOEAyToBuJgiawR698fGs45TNGuELLu8fMoITOYpvboXlPNiFslJWEJCoksbInraMIJSI
pf/Y9l12CnYvZM2TMsoCbQiZkSVZ8STyw2ioR7gAQksXvZ9QweiuHBCwTA/IxnINWM/5eaHqFoxv
8afBGbgZkfLG/gUNEOo4bsqMtWWOr4BUmEaC3zJTEvq9+6nxX/jLE72z7hyRfrurs5BLC3qx0BSD
VXGb0VtmNobDQc3440fYHVPywRZXVASnXE1/75cQhUoUE5wt3kGY+h3Ef7hR/Sl8FfAQY4Jf9HNQ
dQRzDvtnIJz7yL+PnqNiVI16w2oEMyAQfGU8FJXfkDkDAUisr1yQlENFBydJcjXY+hXgMi1sRqXo
m8sJppYs1qBX8hlf4k+K8UqfT27Q5W7r2/G25s192PKCikWHw4+tC2DS3e6m4vP3lrZ7q57To3yW
Dp2zgmdy55wv8N5cdFekQPHOQdF7Uer0fhieP7b5VlvRXGwLqJL55B3lkCg1vKjvoxzDfMVR8rWq
zRrNI3aCxR9aG6OlH8LLPHo2A5oNyhG5O4JvCkP5DaMH7UBlw6KB75oZouXQkvGvIYDQuj4DeCaU
PhzVdMIqw+hNeDbhW3i1akgI6aR9YcVjpb8VyDFRkp/afWqANr0/DIGExYfN+/1tDz8QsFvPz+H2
oQeTXeD97ss1lEG64Ul+4Uf/Aroaqk/0nDgLuQRyTaE1grGYRBYvAbxwo4w6gQglVYbQh9jHqbVV
0Z6Vu7BMVtl19useTTBb3Ir3kH7LreaZ5vibjHbc/iY153g+S34LSOdZb51om5623KkbPlRGknq6
rtr1TR5vqzHdDKceYpXXHr7h7bavpIVyX3Qeq89vxhKe4vJ4tZpGqHNxN0ZOleI1w4ooSfseEFoX
zhwNiUETBunyMXh9xGDB3MUMHyoVgymoP1MGI5nuYEKUl2eWc2z2sIWF28UsAJid+/VL/hul0khO
I0h1DAp2JChNYZIzPMhLTO5svMcy8SDUsFGB55oQHDWAPMIqA+F8ECxE1TKsQgPeF6I1A/UTvg2j
g9C3z0drHH28ybs/PAmsCe95rD+E2p2GpI8VpdA+R+J755uY//bYYsQuJgt/YhS0anzn9NOfCgeT
K+IE8bd7xLcBSf0qHLtCluAzZqI/E8hwtwjIOyPJTZUdOfVu9UrOhq0RseDlZNt9IrmKM1jnNV3h
4Fm5be3SKr7brfkL8AGHjtGUHvv4j9kZNQUEnKrxr0pUpS4ZKcaUvfZNgy/FO9gC2DBepHUn8zHX
oxuBj4MhcM5lCV84bRiauOzkvLW0Tz8oiw8fNJmt+Au9ms7GhSjALgilSat9slQ5qRK0hRiBMhDh
t9XuB15Z7X5hz6DBxm4TsiJPg+0HT9PW1b5Dnhs8H4g8NEXfa/TN3W8x5P7MY08Uk6mP1cGfL2Xi
/zBi4zPsUNoS1QqQTinj4OVNNWN2Rj1NODwjKqR2vDA+lNk1RSVxteiXbxvOITGyQz5F6uZtqmPj
Lr/6yXdvsKuTJ1VDOHLTZyHOtGvXL3YHntVbmpU0V5yCCiwSvI7hlaCFycpYwjG2s31SshBEiPb8
Z1MD1BCIvhD5zCKuX4efNOJkZ6fuKBv1N7qxAyvBu7PlcXacwR3/hwoAAhIA3Hd2fYW4h+3KJe+E
SmXCl5i4MkbCjLl3ZPLEWXykuMOzXJOiDk2jsVagSTON4tnnf0II7XTdoxZhOIRVHvVDAeMbCukj
jRomSn+DMUAzXg/zfcZ0N8ZAvLUsWUpQfFdQX3MunzujasRPkHN9nlCn4z+rOWVHDoUm3cNX0aC0
4rBIaYPHGYOb9juD1cSLN7NABe5NpuqFqWF9SeeMuOiZWZBwlMyYa0lj9cIMi9kWKgTsLT/Kcoe6
qYg7Mk5lvCD12/9UFoFQbx5dWytr9M5z6IMwEvbC+O/C03/sDSyej1/k5d1jFj/20EorWaj6UGzA
aherETk+lDIfwbuSvMaSMQZ/nOmNUORERD7QWRGGOfkbI0xoGICBgI20K5aczk0appjVvgjBpnp1
gdSwoUu1BbZzRTV6Phbioup0PbVDFiVUT/XuZYqr9DyjxdzSI7iiRD+fHJqnybBQOGlSr8E6egVI
ZWD56rXTtqyKiCQ8DPerJL4j2crLMSQo4IKmE0NtFvSjVg1ZBTuy+4a0YwyZ7mkJbE8pgJ5U7RbK
b5VNm54PTUgslli9IvN6783d7HndczwzE5sMOYADXNZHvkNpAhzTZJLdvFu2oJ5mVMzYnnAtJHrU
sGTGsNu2ms0bdRP2afZTs6E2Iuj5fFef61SjpW+VZcYQFk/aEHE21RhVKVcZFCY0J9+Ad60Vp1fq
g2Zg2C2taRSQFSBBs3hk6OGMdgWDA4GKL/8bmHH9n6Vxj4Yxqr1yVc92th5L1ItCdguLR0LHtJFO
0uk7JaR6BPcDqNs3TvJUj43xa6hljjFKT/dNOe2RCpFPX9PbiQK0XSMJd815Z/Y6dk5KXMzeC1DP
SJQN+CqT2PLxd9hKMCOVbGgCXzvdpBvCx0AyrkScZHZC6UOZyfqIyHDzOdA6jqApJF8ECNSf7zPN
J7gTNDi4mjRgr6nWDkCRNIATStl1PgWLeW7oCTO6KJHZB1kBbzqcXStIlBbtFqsU4i2IC03IJcbq
yHaHIQVV/AOyLDbiXJyQY6HwYCSxu9AOURYUc3PLC8ymVRWJmTfgC9J7ZtqsTy8TO3kdk/J8eF8/
LEiW3tdFZdEdXGdMpQa8eXjjmgGK6aAdibBH+j7FOjI5dR4BFnN43MNbEbIdNw0pU1Fx/xB2tCNU
XjFvGhmxBkEZBFOxZA71S+MkSw60zbJLKFW6vi4ahs9/h++8m+TbBwSE4Zv0KoExwzWwlOnbhdeL
8vTrsM9bxqq3xc7a7yxkngV9q9fXT0+iQmP11NlcF0w91KIvj8Hw6ovU67+xm4CowKxMLQndHIlz
iXKLoRNkSNQLyYGGE3fr2wmzDykQlE9G5vKYPULwKH62jOkiK37vANsfnghiBCgCJhbSL/LZBMXJ
L34zOAuc+7AFuSpZwFGiMISnV9PW3z9CQefCI1JmcC9PBsYGJINvGrU1pGrxVrAKQb2H2NV1sleI
Q2pyjShTiAXGskHw8PWny+oMQ5pH4gnIOCOWA1gGHFH2k+9QE16NSCHK2nnj6AARENkdDD2yK392
ZzcTKjYeHHaCsCLeEVZkwyDNYDFxesEkkV2IrNDDsNd/7JHBca3yjBkfww+Q0JISBoYfBWQAhqOC
KUY9BtmP4ADDw0ORzyERkIH31XkmPCN+vFxme6RfdIrNlNcGr1T/QrxT1u8LHSj5E4Z3rZ2MSK18
9JLshwR9Zi9+I4+W2jR3v2NOJ9sjQcHKlzKjcTwlOXySjazsbvpyv9PvTCVfnxKc6Bujh6WMe8e3
p7utU7k1at3SS2LSUmhtoL5YuT4sQuypnyAC4E6Jo/mC9K4HUM3sL0iecizCt5d698WX5geLIRww
7hEahagz0eNb8ArzFcjUEBjdzWlUURi4GnSEXdTl7H8D9OkudE3rN1bj8qAEZqz4veCGvxOMcq8e
Mvj1cgfiRETcOPG/V+dp18MMCZd9AKxxdLscfsbJvnDNKXloM+Kc3cdSt9FxDtpI8/OVgBK7M5Ia
h5iTW2mAvWQMHYMIRMW7+dKoIIrvGa7vhAWxc01YaaM+Sl/itoDLwKzmid5fgr9CD8fyBL7o+jk3
jglmcbLbXef7bK/jZf2cc4ooXOVskegCgVBtpmlkbePSQV/psP6xnPAzWF/alEFdrzm81hUru9v8
BhVMzi8ZgfYO5BvPTIpCzwiaSxKm8Yudfd4ZyZYWaFTTS2ZhNolo/TcXvfcIsRBBr049CvRbfAfk
dYUtlppHuGr3E7kMLn08AukHXu8fTx0TpsScaag2VlfEdT3WvwmzA6bkaExuNuu4AOQwVAXscqsD
knFaLN+0krl6SLD/nj1ORZziSHxuV/VZn/xG2lr+IFq/1iM9TEIlhinYohhZpasuPImNNK1IizqA
M3ciRBLwWdlegQGx/ADCHhJ5w5ZOyfjB+aYcI47KMLImZVxznrLVuaBzwTLaazJL24gg7x5Ndf/K
YJecsGMKXWCre4b/sisnH+ar3wIOW0p23qCE/8J6/HkOOqqrKn6Lc4UYuQ6e0a5nmRH82MfQsBLH
HELN2GKL20wel09kggvgVWLx2J6Ob84T0kcRrMlIwJNsoYzSiJmi1/MLxruca2qkb2/AJ9wR7gBg
Eieds6b7QmHeOpQ6tkGIgAhoFP/ml48pW47ajMccA4q6gJPLZP/0qS9vLg6zgTppQgidAM+QAbHn
Bdwh2QZrlWp+PfeITKKTyFyAucmf3RXYjKO/B1hB46LQmzKT7k6Txf0Azyn4rku21FGz7DKRhrgX
7eb3KTNVm8Qu/7mq7NopcQNIIrmxyGtx8OGqbHWsjnTLsJ9D1SqWUgRTbU48iJN6TZzPGf1kE9r/
JtB0OAjAwSaOAtzBmIPUwNYrVgW9sBI/IRGZG9C7AbPjFHwYMD3enQB43k6x6owJzV51jlpsTIXq
++XUjnjIbHFb8bwgdg0raDw8Xv+6gMCqj5WYFwCmdB8yh7JU/zMlvA0AnyUeZwaqCMYsVJI0l440
YNYLa/jGeMgC20ammG9lhv0CZqrP89eZUSTJgwe8q03qUQZXwxZS1r4RLKc3pM0zXTw9M6N90ilc
eOZjGRJXl3wXZi7oLumD6ykePRP88JO3jZSXiVhmZSgQmWu1A7KV77qfc6h3zMJGlD2UIjXwBbZS
4NIUnYgaoahUAvCFk3jvxr8wo5nrjDBGZlT4AqRe9tbYH33BkAUuSdgvfHjkCfDonhbbLRsgVq2t
gCohplKw/9YwlRvW3qDZpoHkSKhCZglVYnB1yA6YsQKh3rB+6wozoQj/qhhXI3pqWlWGVE8P+vIc
MNFlhT0oIc4CnuLtlh+mYTKjwmRB6qQNq1EUJA/nui/WyhMADUK3q4S/kCoBnHIvL9N5MuVkNkaU
2mG3S210c+tgtyBmZELL7ZCCx6BjN36cG9xns3ygjpnhGkxNhoiPnistVgxObmn7baweBMn4foAC
fh1Il3pmDr++7uQYcKB8O6k+PAoKRkgunxXSYN6MYmQcCB5hcAHfA9QGQs5nBqcESq0QdYCBkdwI
N76D+T4a0H8oNxqpmqetb2XdYnSN6uTtpjFQjjDeGIq4uy7DuiTeRZ812TkXKIHs+Fd0ouFz/cZU
elBEUPTfnjmog8qRCGY4SWG6KFwQfKs3vstsrJXLQgTFXzvwoB9Hw2aCupdgGKxHfIa0NoDsg4gy
02+HPXsXGnY7BDMd5+fdprSuUbOCrvJYyONm9POoiG8jfcMk53NghHO3umF7IvrVz0DuF1pcebpP
AGRUEn4nfFExQbegpkyU6HU0uMS6sR7i9wENAps/cii4+hhRjN9Hw66GrBlcPUl0dc3wzf5/rs+A
fWfs9jjLuYKMlQAnO5DX6E+catSMM+8+p5DY3yaNU5MoAzXA1olTx/HcOejYnlHsgruK/BVgXdw8
xNyMIagPTWloTPFl8z4sAxLJbVQd+Hcg3YH0IxBbePGWyWthWBYwuvxATMQvvbE6Ut/Xxxlpbc8x
Hdkf3zjdoF7m6CL3Fazj54nJgsNMhKKLao0L6MIMhXmG4TRjRp68fydp7SBgonPGkuuSzm/YbPpw
Hm5cBt+ginKLvDWmZ3a2lTwogkD1Ytr6mYOHnXCefI9bpppY8Qe9rXROoh+WgW9G5LJteO2sPXVD
ZgCImS6vPcN8IY5nYALnFm8Rxj0iFps6lBVxz8VM9ccOCNIGoxiWPOgJsWWYX6OyBL78Oy5c8KTX
UNjfN7dxub/CHGZTZcq05+QpPTWGyrQmtY/wvISjLBwvQB75rfoSH1f2K0eGcgBoO6UJutzoGTky
J4MSn7BcWsyKwCoM91IACtmlEab8VC+i4SE5mn+RQ2HxEyLTAckW5E1TZLPAlAXyoOJG3cud8IJJ
m6KApfL8G5tQjoNC8KNU5PCS+bWkZVCe4n6AiqAkDAeyLFAthRGvmul8IToOhAy9Nb0YlEIKefpe
HDhUiDoQwoW7mgzo3TqMskaqi2vYl0ZLONG1CuyvlsNWWetPWE4ZrvfLaRmpvGmmVWIao3Lu5QPG
E642hSy6IKeWTeXJGceGYN+tcYryFrsyMVljUMESAL+kwPR8CJkQwRyqbZjirTS6NR6nDcLqFoTO
4ulyinG+VbiYkBzRc5mn0YSyMtOK8w68dEGC41xjjkWjgxs+PYJT3Ka07ABChJFwbwEziZMeijaD
R9C4pX7Brp6WRwzkUtK/XTovTgyqI9YgxMevC80IS/+L5d4EMD3k3g/9jjZ+XOSJcjTWMJYLcRn8
fH15HTK/vY2k+LpljR3CP0/nzxF8R0x5shDQ2ettlW2xMuI2ZwoBZahGcmIM0/VrCmTRiVDS76CU
oaEntsBiogJRfsAlRRdenMyAFRXkAXQQPF3puTSMgFLQ0YjewUzCQE8pTG14/wVKgSeIOCjYBqKB
pTcqUPWRns7IUVDLhWiMVy76TL4LFjmrk4lnSB9uPeInEd8F85mV+SeOMLeYI/6R3ZGRw5vn+Ggk
gaQ4QZJmOGCwd2Mk+dc8JjTuV3GVAaSIqeNrwNEXWBnMDJ4fIpppMkV0KI44EzTShxg9AhbANeDQ
i0sDALH3I+mW3BhBZOcrAhV7iKuBHLMXgACNJc49NK2VuBry8sQ3wJKnD+WKBQBC2Nik1jsgg+Lv
wuGWphSpAN0f9kKc+UdGFOUSfj1XEPFuHYH3QDSnFOaS5DfwVLH66/IaFUxeRKBQgRsKM1esXuhb
6BmBjXpH0owIr2cufKERIQmO3yo0wjQ+/Hp6jIPpFNE9Mqf5oevjfxDpC8WHa1gQ3QY3gDejELfa
vDyYcT5Mo974ljtqpEbfaW++25Jzd1Cn6LWGKGp7CaVFb8T7wdsqIiCl0eOiL8S2KUeASTW2ZwxS
rGRvQASCLwGks9mFJIsc5XmJG8dMPqb7z4SyzZx/AsJOoi6Fvv8dVzcCJEgQhakAi/Z3YKDFWYky
RmGhJDVUPzejbvheYuXPFXniNEk36uUa35jQzL60kaNmXfOiyepSVvki2X/GyokvSsz8BdxjTp5h
MyYddErlYYa/w8MzoiaQm0F6McNmBVWihFKB/wd5hGeKiF+1wTR0+V5ysrJs3k9cq8CNms3JAJbA
lZxuOMU4gV7dCNCPNwqxgwSliuQquCIwOlAwgtthLjs1xvmQq1id7ibqkpSjCEdMIMd8+zt0V8Jy
Z9ZZNCdQF04MpjEEKnG+cFZyYnMP58i/1QDo93dbQMzEmoXHAxjkfW6+zpU0LxznCbpdAnCQCMjX
ZRyaeyIfD7QAztEX2wgmyXOZKVWsbR6r36Y6Mte6qMWgO9LGdDoVSQA0a3tj3PNeAU9jty3mGhFo
9xMlKOUep1Z3/YykUN3KURLfzu/JLiFF/h3gMNCDPFVO4cP11poHd22kTZ+H+0HkdJuQmbOgHaqj
cq3PHiFUpUW5fnpXJNR9wphpJYffkTx6av0r2HyocyLRpD+tFznwBkuNoLNIuIqYwN0kXEmUFFBZ
tqgBatOGs8LJQlg6lGjWPjat/rWAsNnXxdu4wyCNrQ6tPPerIOqMpHBi4KyiZqBshSHTujJ7IIDP
D2muYCpce0LGYk4Yy01IAQt1EhCffsplCp6h48ldOambrGBqwRHqxPK0AVuH2RU/D2ZIwjeNTR6i
c4nuNFmyw9+HdIU6soCkz0AD6imU4g4RLlMikjPNQvvXSII5DkGmkCwob3As6VvoUsDh0j4AKfRD
2GAkPCM3CNRlcbqJPxtoMCdeQrWBNcLTR8X9Zg8ds4UycmdBXuKR5OhLmcuGF6jAykebeAJiTRU2
Wc5swfyorWJcTiimyA6FIQ8LBB7TkZaD1Yr9ntOtmPMFwatH4cGGJ5gRWDFBnv/Le0OLo6xZfDjB
watZXmmfkr0IhCQznTWJ5ZyxskLSTheNxBu5xAEiEUNsOJhoMjj99bO6EPpKiqI9S/9jSv8BGfM1
bcdMxVGXDkkT9P68uDBQ5sXsgi7OKht2CjAWwGCNaxI89y7kXW1IEQEJpzihYGOTZZUn93QPYseS
/4ofXj15TNgpib+l8yDN5Grx/vNLIEmoS7YMwGJMtRgTUBOwgbHHcU4wFHKl4xNjKJa5ymnx2QlS
4Js7+RB3Orf+3b70Zm+ERKHkVNxJWecL21FAmmLQiVv3HsGFZFLqkdy2Zmg4kEEmTAQjtAlrfXgX
YiDQAxCGyevC4kxbAW515LjcHcH86JL9DWvNbTyY0yH2dQOig0I+t7X4QXo69PcAkB6w7fVFZlLa
dx+5Ee4cMFH2/2womadEtD8UvuzyExnR0RPqCZAzCATTYzgPrHV8lTWN8NcEIsg3+DidZTsUsn1v
Zx2Jk3YP+eAI3sQ1uvNaqC2CFieaEGBaOznDSO1jSnVfcXoExWHn6YMkkH2ep6dMkkD1XzQh37CK
jYWxFanipYU6Nzga7ka0KPmR9x0CSZccIJgg0McH6h0ZUT5pB68JyIXFmn4+HuTgYWP7bqCaJrBV
odNgs3ZhKOLVyOd+HX1AevtJeEgdFsjFzuu6X+zLcZmhtxQZFJ/+FSb5l68CIIS1pU1/IY0ZQMzV
QwcJuQXEd4hySzAARz0sM8hsWhbeb6UFiU2T7kjuB96uYWtuGb6t1kZBABI7buxe8Nl/ItRRfQTE
6vruQeYjL/4+lPZGNfhuEASgGcAyhUUNIXiCAR5xY5gcbJUVvBlkC2/i90x8iwY9zh8yvY0I1ye8
AqTSrjoWZnY4+mketLmW3r5FxG+/PvaX8/0ltstC6V9xaMRylaoTZ+UaFhYyKQbxSO13fVX6K0HF
BfsSeY7FnImavoRdgXHdktKGdoWrm7O+GPcgNIqxeYUqPdCRX2zbmXRgYX1N3q5SWOq5nJDBWcyg
B0KpYHllx0ZYAqeaJZjhNnpUaIDkBOLIKIhqgp/Evo7teS2oQVS6kBB2FyY5yESZNvDCwhpYldTK
ANx5mC/h2QWfI+iEfQVDu0H6edmSh9s47n8Zs5enb6wgTnFed0N49DSLWKR5dCkdq5xyNFjv1eU/
UIPGMWmEgpQ5BiUEDk3w51gruP8FWe1CFdk7ErfcI+AGHGgD0wK2duNIXrJSfMMXgbeFFRTRNzBo
8FP77r6DIvxttBFPnGL1K+LTQUt6cT0wz5ldT8nVAjeDm6mAdWFiNCjsOx6LtwsM2EkD0EWI34Dx
okvVg9IFRYgNkHVmEtaiMeNNpte8HXGoYPsikB1AafjA+M4UbkosUFlnoDFnpHymuoTISTe9x18b
23Ig6Jvf3ecWGYlDeZI5kvMcSKSlYDYOOr5DoTKhSrmDZOiTD6tEaZ92LtON1wA6IuP/JqxB2jbl
ktoB1nTc67d+M0f673WHXWY8hfMZYvp4SKJk+Fpg2YMkoh1Swg9e0M11shj7t9mmdnh6Lt18g2OZ
IyPAKcmqdmAAuYi84Zwxi2HQ3+tLC3UMs33cDPFlW5hW5qOPqlZAH+jbEORvjVVz6s4FDxpr2UnF
gHXEVke0ncdR4X3W6P87goYjdsQT+3tCACVNACwFJMesxHts0tfM6MolgvxrnMTXPQEj/S8W02os
DamoCa/bdB2ibA4VjKCn/8LHLypthN7Dmw+wjwPS+jrN9iTDEVSmOVDAfQNAR2dlw/YcS1RWBlug
tRQiSihT2ErTB5KUqo9Kvo9FiF8QkFtGxqB0d07jETQfvyxm2PDmECjAGE62hv1A90UhBCUdN0rn
EzzCPNzNqlVt3fcamkNUe4N6/vMAQd19MtjfkHiFkvuexdm42XfB7wb6ulo+lz2sLga3yzux7sPX
5sOuhAFDFzY67heY9uWZ7WMZJ0RSn6sjokPLc36mHMEzQdlZBdDUk1rMJHauX2eWBL8RfhPM29Km
PEEGQMHFGoT5oPcrPNwLUEXsoBR7mNjkCuPh212MbAW3hg1nqaHmwGUPFwmWKxorwX6kJoG/xEUp
dm5IuHBWa6u6WhkucFymzEy5TqoB+CkrROeK+7+MXgK7uRrqLu05Mk4REAB+KkmB8hNQEIgrd99P
lDcWVC98zNkP8Vv784qBjZKDxX6HrInPegIgw4XLBwGdBXaLA6ad9K0AsGnPR6ANp6ORopJhFFO6
DfAAVdb9HjIhpCRmRsxK+XpYTA5bYBPWFFDD6KQGPLS8fO1pWunZsv0zxJGxM/liR0afxmO+Sba0
EBBQ6tXQnUVthasoSzEpcb0/P8Qd4br0D6xqDxEN+XtimtAKZzN65ER3zIvi4BMHxFCx6+S0f0iV
TTH0hD/AeBPkwmQ8+wpZ9KWXy8+xXIDrsD7UcXMPMdrBgwcaWSdZ//XAzo72vwfJzoLl+0MqTQNN
Bz6txupeMEnZCxhr0qZyTaKZANjgZbyEyPqhBJDMvskEBzhIwhDQqB91acy4nfUdzIhKkja6oRoB
AeM1Mgrlx7mXaEwuTiouJu/UZqxgHDeWZR7vg31EB/xvt4s1zp1amec9DRxgmjcshypWus0ATkUC
vweSLWsPeCtUAXVJwSk98PWW9oTAJuVYzxtr95riv8J6SEplqk1vyqC5i3EtD8uBf+AN/h9P97WU
2tZtAfiJqCKHW8IkB5Gg3lCoS3LOPP35Brv+UxvZLhWYYYTeW2+tdaYuQP6vAvsLW3M9vf6ZzGuo
GgsoIW4RZ6P5oXtTI7hkQoXZee2SbZ8JSLtmneQS4C2DpKif7H9XnZS6guBZWz85//7RlC9ugAPY
PoFPhBG0tWzn1BqM2f3s+5jCikyScAn1j23AR+xUc+d1gF2mEOp1NVmPdYQV1rrWoY9h8qaN8KWa
ObTzlN8XS9OGXyAmvpJzNXeoF8RAWIalNf1TdxtOrp4cL7rk21leEdHtTbHMyv95L9SYVjC/o3Md
hopE9dliMDGhXt//isElmCrkglYBZAFEHjp1vz0n5Uyisq+tFJIyxdNRi0PFuPKtHHvDbikm35O/
a11qwPlEBfeSIgzB6WFdOWbruct7YhADMpvOu1015NN8CtC3OCDrXN9+LGspqi2exljXIunrz0kf
SGFYHTc+lfhp6+FCIJw5Vdt2UBC/ppKYTxgIiFvHOuiEk19yuo9oEuJqiYuI72tl9W9PP/K9YoVS
K1BSFqJ0vnVqEzAc+aBijciJZAySD+LDQh0hgF1FPl7j3asywzEIxgNk0oNSbhKMktR+npVjbIpX
9sBXvTy7acY2x8Iwr5MALzVEgFvovYgvCXUK3YFH0vZ9+h8YFYC2T1UeIF3GoIdKTG/ne7kAdhoY
hER4/POe5RVPDbypf3Gda9gKJor501eclofIUbMH/C/Khc7li6LvqfdK9hEQI30b2C2ZfVAri5hF
8KYYNBL8PNrHWOlMPNO/1sQaqnyB7uB2cqnj8kVefazIpJg0YNUgWbOeipUXkpYhztb+nRGbxsdo
YxfGZaI57dGLutJA1JPlTU1zcMoJhKmqpQDMp4una2WJTE6l0T79/EtEt1MQYCjzk59mzmyZGa2m
gg2XJcoJce2wOFlvTZaAZ3x0k2+Jd3Y273xBD7XD9NZ5fK1ulTlnxWHyRsASJdF4BAtpUrkTC8L2
9tvU3Y7Jr+t58TOJHDgf1l5NjpO1LfhrzswtQkx421lpF9X5qTQbHtWPL91lYcApFcFss+6k74Nn
7iuRxIErcYCVYyl/UljLwS83uTxhanxb2gxT3+l76TFvyHQK0YpM8EQNUlnM66d1Z9O43qJ7nDdF
dyFlmH3x8brSVZOuGby4quvEO/9AcqFNbZ1pIVVmMUDx2AvfKNKnr0Lz0rm4f1pusO3HZNiWqOoe
pwC/VE7bbHHHwEdr+lUfFXVpLq3zP3aKUOq61G7XloB239vN9XVhrlZbQ7QwajBkvn1l1/zSEVSe
Y8H3dlKNcxJw5qw5V+lBfCT81D898Okm92EAxGknMTkl8skG1C27/7NEX/HWFxf7oB2dp3n68m1J
z1mnDuuaksE8b+iWObht7FGWMoukPRRgOP+dpd9WocvLHPq1fTQxPh13Ij2ynHPassRvH+PjqoVZ
zDjJXN7n68fMD5up5Fv6q8D1fxOd3yopVS6F27FiHEJI9xkrbj8AnvbZJB/kjtTj8sXGNwnqqWkm
+ZXWuLKcec/1no77tVOOIB6mfWIc/6flLTPDABMvhJiZ1vIX1ibcleNvZZ3D7b8zqlFx/u8uC49F
uXN1TXpRnI1e+AgkkIOAic5sA4/PzsxJHFjDQXLZlD4i4K961/sIiAPrV+PKRqJ428y3Fg6SocvU
pMiMLZWPz9nb96RBtKhfarzjLWla0EzGk09r6WESDC1RNJhm3toPALD1jXRLTVT8jF0sLirsy+d3
FFY+l/FdyypyY5A8b3B2ysxa/IQnt/bhXj+LmE+jc/S2Kdbyw70en/rAxMa3NspmIlOdd2GwhyGh
2nAuBSdae78qF2eixMc3aD0+uozkGLe+ajqlV4GV8qy+aczDdGRtvDIWjTbyZ9V12bXc9vyGo02/
MYs4E+VjncuZ1ul3T8iQ3ZV30ox908V3aU7pN4ugkbevM4Jty0cPoQ166s0+Kw4xUAxA6sx1y/IW
H234kKAh2fJyMFMM38yfn2fOytXL0pUZrZLs4e0/AHUb71geZTVJ5poi/L+T2ne6P29JApINHjXW
c7QLE1rAEonQcKk/5+CQLv6w8kPHsgopunwdqv5i1xiLFiWI4PVcYjQb3RPa2qaKh+i64qdUydVT
A+hr7kNKOQcud0+fMIrZ16x5L8PI4OrV7HDbwvU9fqTXFRX0qXqY7OT6S+4B8SPXx+ZGgaRszQmk
USn/C5JQA1Ds1NgESYD3cf6mDJwHqWcVyeejfHE9vvw8ekKD06VUIDdsz4aFTrJH8ZMgOL9QpUeb
4aIKiETe2Qx7h383mELt+3gaxx6tJ67Vo7GOxQz00h0tDM2CCvCybq5RPql7U+34y7VROZCxHd7b
+UPvBAtBeTVGDIaB8RRe1DKh+QdPgDSGkUymvUtGi7RK81Xri0n9qGQ7nke5RWSOwvYWtUVfizWy
yG1Zb4RgLzQlbOJ/ByL4ev6odyTxv0LLgMWynGgcK0mtR952HxvutGUeGY10d6aDJraLdSKcK46p
pqU1Fylf5bCgE8uHCHZ8qNLOx/rw3Tc2CNdK6i2tDiQEyFSXx2AzezADNm/Q/zkGEfss3H9U+/ag
raZ9HrDqtKOu4ha9az9xrn3BHeeJDgcuIWmHTk6lbStUVj9mWZeorZcusRgPloJkrsOboIq1dS0/
0gXu89k6FmqHuBLryxga+qxectYsr8cyW+WRzGXLffGOVivTCYKQ5HQZ5zIdnemQ8qkGPRMy1C/J
QRY5MY+1jNap0fyiAuF5HrrssLTw8FJNLHRgk9eE3KKnoDYTSNHzsbxFbIQvYB3JCRhkCWPxHfo8
9wZMAntHaGsNhEx0uODwqExXPDJZ7dAnUBn6xgWmsZN5rLU7I2/Qa8zP2X+c8AM6AqpsQwQZalNA
2kloMe6gQ0E8fAIyL0XL68WGkx0GgMGx0gnOe8wedD4QEAefWB7IHMl0ac/9JK21grRs48SrtGG6
b5cuvf8bNBy7O2v0Y7AO2+f1QPUt/ux6l/i+49gCW7PjF683fvLnQcRBMck1EWkovr2KLjwbuUbP
lj1Sq7o1o0qyvudeEeieVS5MxusyRke8/BX964bW8v1ELL6qzXvrntpHxw8Sz7v6Q4XfUbY4vyQr
WZ0SYhXVvVAmIj6/r3GURsp6hQJNiOSusrznypimWRiIbl/x2FhF06fS28zbOsHVV/2kTmV42MHm
vpidVGIH4tiaXXHfBzMX8x/2QEn5eFdZdDZNVZp+rkV72ttMLwLnnu6iNqx8yDzx5wpQjU1t2310
9q3751Wnn1NH+7PBrhHuuuJ261K9IKDNvhaNXA3RprbvZb6fqvDb0mJT+9p0ZjUKhp/L306Q25h1
TpVC929fhoDP5Q6JD0s0OjqwNl1fji1C65DUp+1c0ZXwbzXE1Zlom3ivu5NqpeFKrEvPllROPg0h
jI0XjcvXc1AI2a/uZR+P6gSxP7CaJCOnisWgoNDNFa47AzQ0JV27asAqy8pzD3WI1HtC97JlFaYn
GypnOona7OtaS6i1wTpDK6hDLdmfvd+7lGHk+ChQHVgkXt3RupRpJf2+0E26ao/ObnhkBlJ8Nh+j
WXPefdb5lxTay/EjWrP8RnWRCWWKlcnl85R6n2+kxYkPSIkcqtFOG0H1RZ+wprnTv8Wb8LbCu9vC
jzW47Cw7mf4Zs16hDmtn3xmmv/eddHPbv1cXdvFL8TYvM3FZr6kOyJQrS/s0U9Kp/W21rCBcjmLT
67a2vvQS+ejaXE7Kl1htzzPmK9Z/Lrvf9uPbrX7Nfa1vEZJ+IYLfZJo4RXF4CVpPMIdqox/yfy6x
10//W+f0+SO6HLE2cmYCiGpymBiIo3hrbLuzQ5QobtLN573nHu2r6en1PXcNocEgXuAYmVhU/N9f
r3kyzMr5kXUwNF2aNGj5028Zkm372bWU4/UbeRKAnX8Vsj4LOBi1NWsk2OPV7/wrP7LRCpk2LElw
a3FB6hpjYAx1INyXa5B9xySn2Qp506avWefrpec6wsLx+mF8k0UjATXtV2ieC3mgcOo4gCzc6+Qj
2QZyXQhs4X338pfwOxh2WRLJlFXpk232ZJNvnxjWwYAYz3Tk/JWoICxQiwtbeHujQ5HrwaQsotbc
az21+YJdqTo2LFevjwhL0u7SwnewvYdzowNucXpoWZUdi+WCeGvecyS7ThBvl449R2yhtV5sOqeR
KSJMnylUx7rZBgBbYuXFohS7ZL/weKfNxrDn1i83n64H51N9sRl7WwtVWonHVIEqpz4twNZHF6SP
fEOeLDwXNT3jHZwH1eWrXhHWGAXnXL4KwrY6wh6ns07uXMIsXLbOpU15A+teYLbuatl2Hvq9VRBN
N2D0NYRJkCelqbYJqQ8Kop/Eh1XIepPfSPtDV49cLBLvmL9rphx7IupNfwdYUig49B9TUJYg+m/9
C+dZaFMjYny5esVHOpJib3xMGKP2YFdnClx+25ihq9K1OCYHSpWW/RkiSaxx3FYSGhA4oS6Tq936
+5mPdsMJYHdZsfzcdq37WNTjdw8xmj1vFxzr88tK4fpHY7vPFzECpN50gM1Euo5Nap4khzdFJIP/
vC/vM/X5zzzfSD6qsYl41KwvPy5llrA7ls2UlqV4ocXQZrOuTkbz7QBuX31sRoWoa07w7eS5avQH
QsNlLL/8NIADRYKD9LJ9RY0omXHHz3xj0ZzVZr4ECPNbSAGT01i+No9HqjPHT6+3vf43r2zOdtkU
43Bepuzid32AKYarQsnrHWzth96EeEDpips7V0NFF+unWkuodZJFG4o5PsyINIJYV9eeF77uYWuz
nT1DMCF0OA7Cvb2fylevQXdqKZf6wBbgAtpWKM4Zs1i/vVtYwztG2qEzD94pjtBM3ydC3X1uXp65
SlFlCYjC164v46yo9b4+NOyoCFI8LjuARv6ig6RAbl4s0I5yoWCDJQa8kKN5X5FYZlINu8i9tb0E
t4VZjThKGnFk73auuw5HcdKxTi0Bet/oLftfzALZFRk5Sp9JYFK/xztPDQRUbjoUHmY4pVtfCGO9
SVTF/Pbg5bX6jAVpEAXhVqwQtnpTVEyAuPS/8IO1pKks3MAJE8WKNEzV7S+Y5l7XjjZrJXMpebVu
WEsH9hPqLaZMP/ch3QRRK5+zUaMDIyxphQIwSn1FRUaEirF7Kg5C6/RWsZV76ADEA+0eK0nOTojp
fLiuLQEosxqJrKUmnL+oEwoAbtXh1zUqCxNfxLaJlrnbntjGFVhckTb/d+lDrAVArZ+f77EP1U9n
uQqRFSVNDgN68+4PwG1YFI3EwIe8Qju/F92dcFLyIRpb9HEMch9BH4xi0lj2biNet0hXg8spmru0
5gGGUyJQpJQYZ/ehyAhlJaamAhzv5+Ac7QVC3yJ67BhZNS776m5TAQBwzWY671xYcEc5u9n2HYDx
uRlOevlegRciK7/qCecYF3gyWqydue36dZRhtQxMxO5Nu52LtWwHlSNZFkyNjoNES/No7mOZt1VL
HS4q6LaM7Gx91iGpnP5KodjMqhg1urtWVVIZGzJQguBIedrzd+NS+5p2L1n/d8ZuVai66lKJIEp8
3E+X8RHLOLkf8gjijFAG0xSQ6w1q+yCvD5CQHQpn5WEGcItma4VWaE660Er+y9/bZg24z/09n9uF
tY4jiE04tCGADnsZWN++EXYYgeks0T6stQ2rrluxrky5rJpfOZaTb1elLHZg1TPXpTtLSk3yqqtG
aM52d8D5+gq7xj25tiaIIkeT8gE8UVhbdrXGoO53BPOfbFZYcGrn0+Hi1mbaYqKQr8MWV0PDIwbF
lmnuYaKS7EAbZ+5alW0HsHvDC8DISLRNAdPJPbHL6UaB6XJoxManThbcaPHU6Gu8GvKm4RFn2rsM
sW+rZXYfxbJfN8odpqHdY7q2+4J38ClwK7CHjEZxvDh19qYn3734870ds82g0beVf8l62G9Cn1WD
k73DMGgKrCekS+JI3q/X4ne+WrgYqGgihm5Jt2OQlSBj1nRecS50zVBJOq8bqkFouityD0uFBWHS
CKXAZ+U2Y64R+yALMtesCV7E6QrtVsdGXvaFofD2mgr0TbA/SOL0l1a8qM4b93txpMeEclpjj4k3
RCzsJN90kGG670+2xCUrRtpeJ2Y7D4zcfR3Flc4SxgJCgmv9iwW9RAC11yjkeb3lCqjaEtqDUl9i
fGzug5Ti2QHNzMu9xB9f1d4kSugsUnvAoEqtXAkcOZRyG8zswasmj5oc4AtdpLaqCg6jZd1NW0fX
OOtSRuKYKMfm7CsxyAiI+VSPDxRkmkP8Q36q74gN96wtMN2/t5+Fscz29/C1GiZqWLmf6yZT484z
iJzsCRXFyDXKZzHdu5Sz79fK6Tdp+qYH+cE8EkFeOojwN60eGRQwu7QPvKcrQKXJyEEuHtiuK8w/
2P3XZngdzEbfREA1fhgf2dG9jBvwkeFFm4rOvwK6+vNH3mXIt2bT74uCI0J6R/Br8KSnW+ZYkiRv
2jbev+5jvjYizo9JFFcF7j+bmb7iD/CkS+DcmbUVQ0E738l/kNrbk+OXVjyq1Zd2+P893iq8d7Nv
amZ1/S5aO8a584getj9p3Kpiya4x/LkzVgViadItfrswS+qoM0KlKIoD/ggWolhaI3s2WWz1cviw
otvLbXthXcV0elSSo7By26UaahdKZTZluUaqBZzbdUI0cA/FNlufb0Kw4MXO36q4BZFw+6pYPrwb
j3smBLU4gJJXhy2uhwu1yAe/s138KzliGSG0PLZiVtZysp3KDzHGUUbsxsqsPX0mO9eaUGlWdZ+/
5gCkqsJPOqgw8iO1GUtEM3FmNsotRyQX/zv2pGph6Uq3hM2qj2ZA5ToADwiP9TzE9sGARuhR8Cyv
NNIYOFrhAK8FLgDqn9T3I4U1GADlatB5TiW6AY6Y6gBlC1P/5Ayg4V5Go2osZPGJXiUU9ZkKLfxu
S/9dMa1GQLhKobyupIpDey40u/P89P2snO0ch49arBmzVvfWX9ufuxyABLJxHszeSJy7ob98IVK6
6WNjjR0IwlSeaoIn2wSnrizAAkXNKevJJsssHlXVvuSO4ydyY+M4nmCvR3EMRBcg05fLD16SDtkn
ne5+RKJzri2nyQGrw94hWrXmGi7088oozSyTY0tLTb+aZQz2GwJqg+YvUA2SPd4Q4y0T2ntpXzMu
kWoHk4iioQIbfDgktpO2GitrNmXEZnM9sADuWg8RErkBMpnpFj4O06Wu89bDHSPk0/S2K31lIm1E
GnvpNdg5N771Q6uqkqa0lUwlq/WmKdtdRzNyNW5BoMVJZIk+NuF8x7H+R3ns03mwQVcBzv3A6Tcq
hJ0UmQLCBwmc3hJN3R5qk/7+JzBSOvtyHuWY64VkAJlOZt/Lc/lPt2fZt90M5Fl+1HaVXTMWpADr
1gmZd7YtJR/s29hpv51/TqP0W7rXW75zQC3ZrBMqtlHWBX8EKnKUf8/3Th+uh99ugYFZVKm64x0z
FOgYwpk3vsqlpfUrhuX4rWHvpxPCW+7N32e7SBPSoXxC06vSvXEYMlfmxpxlyVIklutL/i0pWmEA
LBmGRvnB7t+1KUWrQ+6lF5ok3sdnhbfxaXjWqjX7SaigB4nIowvx234KwmkI1vVzXTq8qSWnvhRC
Pj1ZF871B0Au+I7QLl0q4ff6c/ibQ3BsVhRv5c617NQ25TeHWTffmJfS+2boAJtWY5LJNk0+P3uG
mHl51uFtG/oKrXtZ+o1ToBPd67FLQ5Ib4uewcjAD1OzQPwIWKRUJNhpVOy7a3fQxTV9aAuwXt9Ty
Y/op5lyr+dkbJfGjCZff9B+VXMRh4Yh9YXkhTSv8EpNS4LzJIrk+WFHbmO0ItGBxqM2ynullggYv
EHBfnJwQz8Fl6DdC4QMsI7sMYV19Vjl2YTqj3dQyQlaLgjtD8REh32Cm55b0vDXqSkED9bX8/E7V
Zn3mw8a5ZoD/Ng0GzratlehgWVZL/LfCZ3NRs5/fOv/olcVhalEHf7Zi7WsDCXneN7g7t3qqeq2g
9fHQ3ikxsgOyWQwuOw1NpacrHs+PkG3OvpZwsW0xyiejwqFy5RweCnwAZpllMLsK0fT8Z9VkjT14
AS5BwgbGXaiwIr1gxV2Xmt9Q3O3l9fRJ7p08616/udWbvjV9+Xmsc/xHSEC6V6Dm46H5UoERz+Wd
DZ7WLaTZlVjzuiwOWdhSWDYvtf3XEMCNvVU+dXLvl9Gt/2joh34pfp9daN5JbY6Tuvf+WdAM4Wx3
Rqx2RmUkIemgYnIQr8mkqbkwe8UW+fKSLvKNL1VJhve7qomRhEeLzuI7McSNbTx0EketWsA6eeKv
B6itcspF8UM2z4CiAtY9vB3w5WLd26Zxb10Hd1WNnmZc9VNV3Fa+f/u7ChHL6p9w52iTXnbSIoUE
MKg8r8UjJJAyJWmu2HMouODnm3JqiCuPJYQBpahn7Ta0KV1/09MljOiTzwg++BVHB0GSSximJ5zH
YWk9eIYPSdx2inCjez2lZSPju0h6B8sKAKOAFlrJQMVilh3uxhO8dIBd+ezC38bz6tYWmc0g2aeK
t+Alka4+RmKSLlGBsnLQQpeUAH6V+KBvWMSj5JvhW8J0RpUW2YFbW4rXzXsrZIQmbapswMcro/kH
NjuMDqBv0tjZEwO1kx9UlUcReLPhq5qJYl2AwCD79m1Bb6WFQ2HktKGkVY49CGj152jTe/572JV0
g+n/u0WTS0mj8jSZosqdAvpQks+23WWaF3/sxs1UaLSNAitqbHQxhBu+y08NzNmekcbjX/iF2fP8
PvR9m63P6jlMz+ryWSJdafcO9X01UVm9H6J9BxXl2j7UN9FkTHw4OI7Sv/u/1ZCJ3Pt5zQVddjV1
ixUs3ZuI7etDtRWnQtpUKKaPjbRlXIRcvotdlpV8qpMj4hPgvq/akx4Hpjs359LsK7DqdYemsJAq
q5OVwq9XaKNpBivB6fiQFI2xTF1ENB+xfgoZon0JSOmjvahRPQWB8byn2ravq+WZlIfR+hN+v6oF
4yPC/FmlhyeOwV7e11jcD5KDRFPDDs2u7RNSQIPXVsUUjTaq8I3sHySJp+lBF+z6ccxnapwcFNqc
q3sXDLDWrXsU9n5d3pf/0Lw4j2drk+8TWk1j/7YQ3BVPmHE0Sr2DGdeffSxPxfc7cdv+TYW/c22A
WjhzdldsH441HQ8bs1zd1YxHp8/kDc9wleqIPHAuFxrxDGbt8zfh8nCPkEn1cSo995VCfrAZ6v9I
myB5YZuX7uofv3yP9V+NiRLjZY4d8a4t8lh2lyLZxVvh0WKQP3axH7d6QheBE+5iojlrMJFmGncf
B3vsZbQ+hxw3wdCha4DNZy0/9k1+xuBQrXl5aPDCnne1Df66umLkCrxvVF9lEweueOcjNu7gxHBt
vGrc5g2Lp3Qxvo8Eocvupbp91yh718iwg+nmMx1pc7ASZDstjbWkNxKIHW9etD+XEk0dN3eNg4BO
Dpw+gOlfpoNlFXRdNdE8L0ySU01/uvIb7rBf2tJnSyFv1vRRHvL63TVLpkrgo0SSac5/AhDztf81
SOY8FGyZeVny8ieuiqJwJ1YDfGkmMFOQtrlI6De8XeOqkoUImgcW1NAH35eFOOpLtuIE+Prdvi7V
9FBWAFOfH2TfzFRTeL8Y9eTUOW3mahm59edeu6H8f2+SqQHNAzg48hs+Yb7NjyDiKCQvgJ4Fwzkj
dIXI6d5y+9h1Xth4fHpISRsrW0LjIIiz/QhhF81r71rPjxieqTwugkBijVpbA8prUgR8W2DZ/m4h
EAF4w89EF2tJmPPT+ccs+C0LVL6Ov9D9zMgLzr943+Hkyxzy7uIYUc5/QYVQI0QWL8wqh27JAjkV
esfxYp1F2VMEjXfA4VBMoKSWU1JyK7AU7nPyd3yZjUH747vqSoyp+Uh5qc23yQLldjOe3AqD9FhX
SizS/hcZ4H2p3uyMtushxBL6dmxPjiNZFS4S4F7+gQ2TtlnE8wjth65tWJFARjTbVY8n/uxvS9jY
Rji8/8yr8ZDgxdqgjzvz/Xkl8Yz8qUMR3UPtgY2a0zCEk6/NZx3tYvM1bByOYvranUZgCCCiGoIz
yvEBOGQAI2Ivb2XB90bJ9OcLyXJT4rwTAbVcSbiHBPSBAAzJBuev8SjoLdbY9OE8Axcu1Fz+Q1jV
B/KB+kC8dRygMe5SjdOkcwlwukKe6gKBWcOBc2BTU92KCWG3BfhlJ1Oopk41OIZscMVeLhWuwKuE
wOAE6mevIn8Uj3lIQ5aD4HItBElEKqoDsOmio3XZakJQGbr8ZCK1yX5gQXaUe8MlgeKri5KIoMS0
AK94pyTHm8MokRqFv3u1NcavwTj1CmAi0kH1nkBEx7xjofN418PIRGYLaZe5NxMflmdc0kRb3AzP
ZRKGwxBUmnpFAiA1m08I2tdRqHkwrxIAYP3laz40+PywGjrV/HX+7ZJD8LbbIwmOHBxObcCyPvgZ
uc+zGnhUZb6MVh4f3dKfO/XQTf/UAYVr4mSQxUcqL7fOybL0CuEur7EDi9YdalF2wkIjJM7lqfy1
d0TbQHf9L9KG3OPU4iF0XsWj1QqZrOEzDQjtlr1gd3LC/qVxc6aiZKvc/5RM1B+pUPlx8KnCTU6k
UxNlkGzrWA4V8aU+PfJmRXc+YlWURgX8VQdkzxltORmueyioUNpURND4SH26zq7w7ApPUpfrG6Ex
Fx2jZuNHV1tUCONBvi78aSTbXq+/cLcOo9NUCSlpTSZUlJCf6rO7itQJ7Nf3xibj/sTAnQ081Nqa
3r5tV0HB66hPOfgGio3BiG1zZpUtQ04NEtmfpJ6R4cY/nl2DF8bOC0siaULuOznRbDJeh7TfEm3o
QqrFkNf1M0Mf4zUMuLARAfGVgMnrHKECuJjmdImg2d3903ZA+X1yjFJd55PK13ktLTMoAkJCV87P
snv8hu6sH7SeOT0W7+/PezNQhebar4oGCH/ZMm2zP3MA/nlWzb+ttMNYTSdvM4WqGLSKpG6UZR02
Oo3uef+DkX3sJ105DeTLanmqxBbDRHCbQIdW8z+kBj7xMmonn6w4R+xHXOW9604OzLMu1sud2R3W
8UmhG/t8PdPNMCdSPD8h7F+L7QG1BtJ6to9Emcp/LzkhXPr3SyO9ecdOycU76FWBacpIhHCtR6TN
S1QR5rVUbYDxgdCRS/+Z+abveqAQaCCwCMDM8LloffFENfvmomXf8m/J6gJZRAkDgfzBwKxAxlGj
Ro8w0FZB0stovc8RAJRwGa1bZLo9Q9CqwQs/UF+ZpHfvTZ74uc7p87ovqYRnu7cCSzja8uKZk41s
vWsNKgoC97tyiJnodhkNtnftTB/MCSzW5IV46tj89j2eFYQxjnBct+eul9HiXgTnZQPvVZeczap5
qnJ6SeyN58qDr290GR5SKsTNRLJvw51/2PUw7rJTa6085qlZsW4eNXiHLVtLJIqY0JlsFqWntnpT
yqZ3RP4fLXuXaSDGGZp73qxqlLZtVrNqhih6F42OVuV1tyo//6dS3VPkGSSn63qW9U7DMNr+hpPa
/Lu/K2zt65QEllfc+FDDHsYwx9q0/ILu+FRem3l/poI8cfmr08/XfK9rmrj9no9mj2r2M38uoe9N
erSx624SLERW+n0fBz6HNZZc5AVMZT9Tb6cfyZI3iDLf91qqo0lWO9/NF4oP5QFrciteL7Sfnb10
HWjfLfTnEQ4ysLmqq1bu8ZX5Snyh3dQm0SbXSpJ7nSlb4FR2aMld7wbi5hXUX3rio7GIYs/vmZPM
nkXOgTL+mTqWJG+5oSalglJ2RlqEwpnUXspg59OUp8E08yHHsncUeCoTiTLi71+ZbiDGg4j//fD5
Z31TKjT0RW8q7jQyjWVnxzhuh9x1L43H1V4P3KL3lUGgNdO2G83exJ1nVl+36BjjRfG7PqmY6W4l
MktsydlQfgVhGVh+6aBKsyr7l1KMQO0jFlMZSf5L0WBqCBLNZwCXA+RMx6l5na1yIde+PV8kp5EM
Eyu7DB25faO37av7z/miahQl82gR/g0s5o0OtnkwfA8ID/QsOBM9CXEx/0bnAdf2KaXuxvnsTiIr
aI4Ro+ZiaMhPZf4oPSN7JE4ZOd2+F58KnuInc+UX2LGpzfKQm5PXTL1EsWbWRA2DMCERJKfi1AAe
Q6lr26cJpzx6V+WUck3zQdFSWqbU4vCweKJpvpabl0Rp+YbPLOS90wSwWjU9Th0T4VZxpsq4AeYx
s5fIPujiCikK/6UvQJMWEzVEY4vIKBEkd8BrbZuSQZqSQrX18u2hG16x780/U5EoD+MM+C69rKUi
6P4sMrMsU4COTGh4GHwfA9UoBFrxbCTAVZhFWecY0RHwmJkOS6C3qIGVyTPAYhY2vM6aFD8VJcUR
alYwsaCRVvu+Boz5PBn6EYRi7pfhD8JXKrKXPks4CvxswgmyVvFDxyLtnQbQPfu76fPi/E9Js6iF
ChLhDThP6Cau8LH/vZRP2IjUyfsxyi6jb/iTD7X71w/EEmDkAJDjD10+OJtUYquhg06Uv+6vs1MM
PvTdHx8Jjw9/gBpiS9Ow7dIQbIe3VdpOq7PdbNyngV9oiQqPOw6wsr3SmycTbUEEk1ObscUeu4jL
SzYSbBK0OaVZk5mdRiSiq8BUWw9s+oEcN9mqXbg4SCshLDK9rjgakY89nyu8dvNVl95ngUncdHHO
wzB8Zni3K/9OMVBW++Z5r1lPpBAPbGSDOwqBJ1fWBfYNpqFyvLrwse05CxDCxSO+OLD2vUCBxQXv
jljJHSdYYLurwipnoTV5CL3F17FgxPgqZFuNcXZSwabmGA/u2PM5ELlz5tkvcBqIml0hnXc6Ooqu
dGTiMqo7YwiEHWmifW45UnEoqbP6H40VAw7cQZ65c+j3xiTq2wHYYO8xhsIiPa8IpAA+sa6YPHOC
OG4tgRqp0KQFFkRii+/bUA60n/aELYE6ML98nGW3t5wNBChWWMZLd2ScU4Kf9KU4h5Ie00gISdvo
5VwsuMn7fO30YIodCF3LE7jeyHguhaO32Fte59v7LQHbTvd32nQpdRMNEaHdwPbQc74R+hqogZh3
Wh58IA/TuAjhPXsbVRHPHqEub5I8ov++CfgW+iwS+iN4jCRfz75J59RwUPmTf6JYN8XDXBQPLkpz
bipCcN3g1HnyDBnCs+9n5oRKND81vGVBHiOKSvpPpuChkBNQy4c5U/GuHpqAh1vIhFHY//rGKz1i
Pwarv2Vz8v/P3kooZjD+980MLQqv4vXIfKwSbWdg9/AQ9DsPTT+dnFL0YepfceuNddOSF85HjcZz
+s9mzsJqcBsd9Bxz8DyU/xx3+u9AUiuawYyalzOqJIcp3NSeH0658LNIfR5jba6TPw5CruEznVHy
jyNM4ccRyWf+O5L4Hy+F3I8nZi1RunGY2svp+w5TacZBKctlxQfD0C8wsfUz3+Ac1UgG5xR9Ff6l
yX3P+bwOYzddDtznkHu58C8zVMcpUR9kbJ+CVTfhWNA/jcP7yZ1ZD9YD8az0jFuIvwgnEU7BrRPC
J/+MEFfBUIn/efrvgX5tpPOY9uwY2DzFbTZ/yb/cx71QDRfiMPV2hR83jBrKhRRh//dGs75OqVyS
fg5TI6Dw46ODAbUDdWLhIr4+0SvSf54E+D5if6rLe3zz30Po6eGKzuLd2E/yjwThMhIWrwfxv8JP
/M94TFBevB65JzJ22X1PkU9uQl9XYD/oLyfS94HugYubdCUs6EEQSijm+b/RJEeOfHmENlA2EIUE
dG5Y+9x10QXp5eqMmPSaC8lE1Td5nT5MxJfrhReSq3h2ubyDI9Tu3hUx0HimTaZLC4GfZ+EuAODX
B7GK2a0bm2ASFIxsX+OCfjTnrMLlNXTcC9nRUoL0SpN8b2qYFCFrujRMYFlgmMyCgddN8gE+3veh
3KnoBqXAnBFXvz51PUhLwkM+4xEyC2epcuOe4AW+HghJ//+IFcLs/28NkOeYqGxwPXu7MF1ILDkZ
a7/iVJifu2Yvpdx/f+DZ8JBTPcN49edtn7WtqyBztZG7eJZrnUYGGMo4yxo0avP0VqaaxYRCBTfJ
J11XyktWWFq0ta/Hg7kuDNTZzcsUeR7us+fJ1qKLkWYxYsQkUWT/3JXRP5Jvh+MPUGC/UCx5x8Lw
DjyHeUW9VjbPHj5bdh9S2dMoXPvH6z84BCZT4oMg5+/C44xxXBrn8dxy1HzUwqGnackZJDoQpr3h
VbkcNKF0GB14+66mC1+pHyzIu3uvG5hF2N/Mk+UE34iuXBGrCW9egxiK//5NyMNAhj10jvHpb6bH
o6c3H65Lic9DLdWbt1O9wzj1meg92RTxqluWEj00q1grL8wo4Yr4Rwr8WLrUgqPISYiVikTy1Vkb
6Ku4rMx5uNbriW0t2P79W+2i5KfN6rDk+QjiZ76kvpUo5QncyEWILn+PF24WVB3z208mVc3cK/lE
675qJPNDnS5Jllb35nzyPtlxHs2/n8pa4CHQldVGrxMascoEAvQpEUw9lEg3RFoTPIBSal+6EaZj
Pzw7sUflPiU01tmrfoAURY9qvm28CCgAFrVTx9DO7noza9Fb7JeUdVU+HKv5E0cVfQPaK37cg92T
8otYs7sezzgB/OUjQU10zGu6nButa8c3EcAmJaWqxEU9wojGqQVzz/+sPh1X5bquJ1t3U71/HaU/
FqU7r8xr44yBEmVbZIILkuPsGzhWA7oc3Fz71pyq2BIjRJNWx0FstZ0+1+3Urow4MikvrnVtK5O/
mVWbwYeWZ0DoJWyymNlXduT3CmeIMsUMwI43KwZ/sRNvnVq5v0J/VmGPSeP1HGNq879KDeeIrUX2
QPdvZY7HsrPe1WDywPqNtJqodaeV0qGcHKz/2KKoR6ZEoq38YJkAyMuby4tZ45SMcvkovy0dUjT2
5WViGNvUMA5yBaTpCjYQBeViuLSCv63qDzX/XC3G9x0rn33DRx59TXU4V7z1ctDCS+V6AcNqYZv9
xXOrKq7PKpOzvm4zvVHTGFyna40cU2qXif8fUWe2nDizBOEnIoJNLLfahdjEDjcEGFvsq0CIpz9f
in/ijAbb2CBare7qquqsTCdm6PwVhztUzN4uksTtj5cC57IPR8tYVCLA7BDQpbZR9HBsKCbCGwk/
hoBBBTJrwHT9pvYhK4xt9lV+UEr0G4n9ODgptG/bZ8ESOLJpLjJiD1LK7aZJ4lX7ZFfESJ7OaNS7
mDPAo/wSsHN+gI6xUA86kUMDHIUm6Dnx4PtdXHpRWEnDBwjZY3N1uvSPdz8FQjfZ1G20eCDmYYfa
vkOQsYW2p7agiqBlsMkMCQrFYqDyQ0qLTYj621TEke7YB3vmHux8SZPaRb65tUWN5POgPtxnXba8
Y2zQ4gxKD/TX4w9SNWj9tGsNSQZbgTBTUx5tPpru8hRWs1bpQg2vmZob/k8mnx7ss+bBnGw2m2hz
sV+w6PdOkAusiq/2zVyoHyrD+0+W+ccmZeDRJvrD64IQvLWqWK3M7m7NP59xKBzqo2Af3CLRGCz3
Za8IpXFVdBc2cuBWw9pN74SKjmFvbn4I9332zfO8ewBdLBoTu0drQzrLNOAxMiC81hvhMe5W+iWL
mlJ2Q2tOJTgW4K28+SWyK06pX+6iEwqa6MI7ak7NAQLvNRwde69CiMlngXDwxYlZMSeE40Pp7Bl8
IpXuJhSNSF4ZgW4LIBGr4E6elu5T6FPhayIss4dFtKGtg0o/S5zCCK/TCG7smEMcAsfXGxarbFba
9fV5Sx7gtZ2n/7fvHGHzriG2CIeKVQ+AqBjzx7Q+f6yX3RqUGX1I0SkClSg53OYFuwmrNC/Xt+f0
OE79dJ36sDkHTXvf2XcQfug0upsnzEr4ds7TiiJ0cYabyQwZnPUC9QHQHEje1NoVikNw+7EFPK9a
Ebv1zPk5fOghXBV+k46/OOH5p7goLu7u1Uad2WMb3K2YodR2nubkktnvnv6E6qqZuBpuKRyZy7Fh
zmYaT08ng7X6xeJi0EnbIJ7UOtsgP9hQDLLWFmcDmfEGJc6tstdYLBe7yWtG2Q9OjIcIAWeJxqu9
ORwOo7P1x2MTLXlsGJChYXaYaJpqJVdVdyWXGuI+Qx9OKeok++/2QjCsh4OONCeTHgoSHqCKYDUs
npxadGrwJO4CM2pTLXBtl36OQeXnMrlMgAkAINp1KYDwKnDenAOWeZxKBNjAQMaaDzNswAJgOYmv
LShRHthWKpg3ib9DK50NzYYqMFmxWJu+P7DliSHlPxvGjYIg5mBy0ILmPyIVYPYgeAZImVIZbQe5
mFBv1BuJ6Pbg4MBPHx55evAj7AJCd0sVOAl3hIh2KBz1Fgupux0GC6ioeb61eiXsz8MCGLkuAtwg
qO+VrR4MQGAMeJveyDslvDni3SDJAGxfTH5YoCTW44+AQ9ZntiAhhEblLBuDGfDWO7JikjiD+R2A
AKUKgBhegGQkMAdDAY+zfXLWKHHWLBpBLqZkuzQhkHoSjMRqMF3g8EypNS6Dx8npkXGgjEVtd9Fk
UiP5or/RiAfXs1gvsDBqHRkBDoJ4DorGvJ1eKbby9Vq/frOFztXROd+z6wI5bVdDAsM8C09mR7ZZ
B2990xG/nGCk0wIo48t6zafQnMW616MrkQ5pFUjg0MMMpwWqUjOasVYjuQi9H5OvFwJeJO/DS3g/
zwFXoMtGTEfkmf8CwSiQUHnLifwBaeoKOMkaEBbXqItQ7heQDk3TY13mvq0/tKRTtLh6mVlK5aGj
1VFu1Xmmg+w64Fkh9mPAPc/FI7qp7LO8+lRsSO7qU3iMiIidN1/ZBraSULehZAa9qsWlKFWETCdw
zKKzWJLrAAEColhnUyfprvR0/wIu9wImgCxov380u07BWzVbRRuxZavYhvGjn3S3/tJslZxnQA2v
3V3Nqdfm1OoRhoOubmu9hgzL/MaCR7PpAfjVobXkq0ZO0js5TTQVKsB3b9LF40bu4S2SQOCjA0f0
s8PJvj2nm/0rJJTkAInjrJ/fqv37c3V++oCeOJY2IHB0iI/rHaCFyuDA736OZrvdnqPtRRNNkMUm
OUbzFoBRtI+DzC5ZFjwmHvFrAJ2CBXbOIrdo3uyHvZ/kwHoXmrg/9NGiYg9Gdciu604Mnl0fBCgP
zilYzqCUPrqP8Xl4ivjOKIUBhKsCNgBvdZHxIBShjspMvF/3dmUmArgXgI2Gp1EO+0Y+G1gtGQu4
8ljQydVm9OrQc939c4AGjMVPMGsBfMJcEZrDq3fk9zUUgXddAjz9J5EEZJ45qoPpqFnxYBCrgApL
SDUPsFiHxCGw5Lqbz4AZomp/f+guHh0o7u0x2FuOfUtfjy3xC16tPTTWB3fLKk+Vr8X6ZDWDTU5N
yPrDCnQyaTAzhs0fbEuToQbLu6efZLXhT2PCbPvxAGKk0W11V3ktJO7bvlp56XKYTDm9mC0Yc9YB
W1vnGyQGNk9myCaIn5BcOQIIcNGBRhP2FaZmHnDHmOGxMnkch/WeRH5x7wl1IIDieLvyd1jbaQHa
C6sq8iTQPHupNZkhdMN8Yqz3Rt9u3gd6ccL6J99MXsobV4gicTBzbGpDvuMQjTWHZ0LCqEYC+R2D
WjvdOtP+dDp92iCp+6m97L0cyNA5yi7LpvOCNf2N41/v/DfIWlfnHdURK5hO22ezD+sK45p9A3MK
M+FUTz+evkqQQ99/SEJx/DAV784P9RkwFpIMsH7YITF/kOa5mqtVa4upmR/OVjZsEqf7KTVKrVLn
DWcjrlYIDqnEnq3dYO9iyi62i34GWK0z+LbU1tfloMGkZx3/uDifVi3akgwz37Bi38JaFf2TWhfd
qt61s3egqHDgZnGIAqA2TBy4XZgpDwgNUQiScMeAvZhxEuqQgBee/PjgNbBIX3unEVHd2+2X87Hm
BbZ+ljZ77/Z/V/lTpTVwXNtPGntitlLE4iQWSiCEXCeY1IGmMSDZAePrlcFZJljTo2jDxNWvWIW/
Ipg9zfoxQ1ieqd+00S5wq926XceP1Ndm24AVc4OTe6VEeRaw87Oz+n1AtW0wiMHvb8MeDDD4Wlpl
OCvk2WUjy5awrppSkkuVNy0nPQOdd3EvrmoYr+DzjrnPp8+SJ1rN7OTV2bEFxBlS90P83GjfCTla
qbnjgjTPkDNcoSCPgWqY0MbyEIEkhm46b5nj7phCbKc83eddoK7Qu2TSCO/mH6srGcPWH6V7YWzH
uI/f3jnYpJNAe127FQtQQ1cWvGgbFoXpdsV5RTe35n8fiXV09EpeZ0F1ZtdMfHg8v5AWck06drD8
oWuPV3rE9XyGXysQ26l5xBrIChBX8YrtAp43ertpK1Mg7/s0lR++BA6/cwmdGT3CMhp8GIGseUfT
YNvK/NTfO3d4lVhnax3Eeuwqmzdbk0KWI7z9Q6hMS7MC5Ldb80jWAmYmi1RmbtQzhrAGDDU0lobO
pa3HA6Iv89Imcw/3IdaeM+p4eVW/CvZtuZZhg3DBBm2uEMVPQFK1OP22VfZJvHNjNNru1rlVC9kQ
Ncfqb3BmFqSTDLfvoqK3U9HAEdt/iEIwFDCk4/G4uypZ3a4+ISpPM9za1t5cadHc+lVoPbvdeTtx
2nP+rVZjjO6K28//OTu/zrzpadhrWq9Kzirp8u5hi1OiS352yP3SgIKnZkA/auF2ttU02rc1986Y
BY+rZsuKYaSFbXo24Q7lKcZl3h2PW1tz+LdzUz9vKq0cR5u/DbUI3t6jKJyUTzRjXer1MChf9xGH
J3fGcMuwxZ2Gh19Vxhnh15IM1jr1wpLK+udz22MhuLe1cMmQIG+B4w+QXvEnJFbMGKCtRFsUepjM
xqBuE2QQ7P21MJ4mV4oG8HedKdh/aXjupDwlFFQsUBxMWB9m6EnkC80snIXhJGxYeOmZFc4i/29n
R1qibsPXuOzXyKO8zSoRPksZI4kIjtozKmLY/YCAY5Gt03VhzqMfD+Nhk69HIqsHc6uzH2/HemzH
cUrSGYni5QHZndrZPxkLSgmp4t0rI1ZHQbzqQXH+DB/h0XvBy0ylN8sj8RrEUAzTkDb9DaPY9iNi
WQK2iMAqTxxo8eos6GqcdTnqr1BeZuz84qoCp/UG8OTg9eBOtvKy5D7y7nn8scXfqQ9AKZGAk6f2
+3tc/77MX7lJHsQ442R6RERuDIW49Rg8KIVes6HH5iisVqyp1JFZrLezO8qqWkR1MyUdrUNbfQV4
p3HSKY4BKU6d2grD1VX9Gu4iWZFi7tAoDFsS0bL3inmsUPcttelnV1u1b1bpZZSSndeewHNScvVa
Fmd+gvwUR4gNWFXmyAHl3dB+uZCq+grDoT2lgWqkUi46ZHhldNdyZB4oXys3mrTv7VR+D3uX8jZ0
Aoq4KVXmNK68WZICHGzS0Mjv6OSSMxb+6Elwi+n/uve5d4/XjH9+IvjC20frHn7gb+Dx/VQwSfYe
x/oTgl21FatQ0MQG8AfO5I9AV3eqwXThGWlW3OxBDT1fdQPaucHSuwb6Cvn1qgT2gAKCv6XX/CHJ
S25YuLYPnfJBv0zf9R6KsOQN6Ta9bApbZzVPQbaO1FnUWiloqBrRQQonihK7JZeNKvWnei5FrQJe
GOYeAZDmJr4OF5v/fzjoxpsseykZAPInzMCmz580V3Vf9dGq9s2dR+Jetsu5RnXjP1ec4MVcKw5R
7L1er6lCR47rYRFCrYmFig7fCOn2BIAgxvHr1Y1aL3U3ClRX45PSyRLjVYSiRR+/IH+dVLHp2Dx2
QL9w8qF6BJp3VlxFmcQGhH5H3NcHoxTsA18/DB8JcIvmU8DAr4+se60BBGKMC9Ka/f1sDSQq4Ojh
6h+g6Rzqrk5OHUTftxv0mQlvK5RnKqBT31PYxQk+NhCYfGp8+1dOrAZdSE4uso8WaSEZpE5mzexJ
GO2tv9iOoq/zLq+VoI7IezQiIq2b+pHIMw9mdb0Bcemg7zmgmDpHirmgAuIrtI3wPRSILDU5VL7D
jj19q1GO1ICH3he8ZgwlzayMVLxmE5wkVGXzY1FUPFTLsP0qvKTmXQU0QIFD9xNoQT5Mm/ztiiOu
6aQDl5lEON6zxqomtC5b9438Bf2mDqFXGaWUtjFSodHCTlTc5wpuDHz5K3wN6Czme8N5I+gl9h4y
Cu6LzmVA4QBwA9iG6M86P8sQyY6wbaHBquEqb8roPcgk6ZHQyV9DoxdWW4ocDIbkGySqfs9cVqbn
ayGa5uzr6pA/c/Ys3gdWZDrBPo8L9pCF+Z+XAjtCnlStt0PsMInLzZGEUdG6tr9RgnxfhRZZ3rjF
N0BjoJNjwUbrYIsJgSGNaoa8Blbm9EZQPPOTwmji+NFa8eqb2Ju8jQcLLZ6coktIyKEO17o+X5or
LeMs+NMpbj3rtaBGcv+eeONTL+2zZMn1P7AIQLT1DcbfZo2MP+KahKDNPPxECBSyimUe8qtRJ2sw
+C0wq2C1gMdCS4PacLE4CVs1+URTbTOhNvbta+FIgNmMyW9bYQ4WbaNNvQJXqHmrGXm0BWTXT8DE
IMYEQe7DScqD/uDS11w11TnBKFiTXiHJA+IfamFZSR1U1Le/Pz0sPOoeaRCYPj2ZUVlpKswIReHh
ZVAoa6DcwTfDlCdF/ll/qLaYCMSseXqKLNFskfspJC00CL6pHqzPujEBlMQ53tgPSgvJYEEEQYLl
exSpgv1gHb4TGzNOMPzvuaxJHfwMRY8c9z4MmY7mICawexnAH8tzQDVtJdlegQyD5qQSTlAzMwBy
i/g1NnqiRhHGyieiFjG3fRQ1YzvlMxkyw4zBeoBHMFGcQJGoiXfD3ieH3p+bs6GCV9lnrYCoV8ns
8cHgdjjJhPdizHGrNHmYPrxOjw43VA7FgGo+IsVvgkRZId383middeooaMCewjn14OUaK0r44DB6
WFzDzRNGwo2RHjvbvZ7yYawoeIK4DhOysvnCjIeYZ8YW+IDudzpqwVivNTZunFMZKOIqbzByR+s1
L2O5CS9EVgzX45Ah6FyH+ao78B625w0YTTz98WCPxWNlT9v0uL9f61PDdkt9t9qCuQonFKV2klV5
psvvnUzZA1qpLlywvmjmrVkBX65y0l8/lb8segvexhpFPo77Us7TiUcWLaUpwQAOPM9rT3HM+yi9
ayVRevCbE1yTMR31vuuWHDP44smpNk0SFb2SjZusO64G0FFyUWeLzqJEK7buaKR+14hXv8TmDy7e
6IZ4r+bFNyk4OrqkF2OzSSzKjdDd0i0kifqdqT3ZSFijcN20rHChui9rDTOtZgw0JeNJZtLHGLew
5oS8Jr+7gFWZux+1YxGCGoXmSh3C9OnR2evR0e51oqUTKY4LSeTIDZsgTDADTE0ehCdUgTA+J+GM
bD6+59vs9292v2rXnd/f3wEXo8HzbSdOgVKmepKPqB9etrM8kh3ztzMnujmbHj4qgxOz6dHd+K1w
sZNM0wH1uoe6gijYPUQL+K0oJL5H03nxF0SQWxdeg1nzSmusHgcaZVibdHAIqXHFeGHEMFOyb3Lp
HiyrGDRMQtahIO7eSztQfLhJLzuQrYSh41d5MT0M8IBKeaNACASMcgVIFSlNpSyGAxp25xF9s5ry
KchcaSpwm2cTik80d3VoMft3MNaZ0xNexbCDxhFDvacpcqXB9Sj5Z0g6kXPIfdHMV2YOAhdX81wO
gFyY70r5Da54k0aj7njqgMDSUGgy9uvamdI2H07YYsbPzA4tUcyS2Uy2XPOBEVpXwovBNaBNaqUm
McsY4+y7JiPZkd843WOtLcrOxKQ55f+C+55qgZBdlysFFQVfIU+YyyCWiDVwGFgszjDXI64R7VBC
05AvYdb/uWBf48fAomqQdVbzuiyEBogqVo7BO4BAjp6GD4Ry3G++uER1UwkyjpKfwqbIHpSXu+c+
MF1YRigkdbn5PqAPN27FLQ2Pj8+a2wKPTOvnSIdQ+QXzPdt2+UXJJjW7ze6SvcDuNaHwXaXvWlq/
hwYZxadQVDTspvM9NBA1JAsMUS29xqBWoYS02a31m4MCB3ymFK99QirGDk5pesXsko24UOB2o1Dw
4kmjkeaGSygqYXLh479HCaDF3qr1q/03t2PQ7L54CWggruO9Jrjj+IQ6SqHUSip+mUKutLOlT1k9
IWI5fG0KvSPBvkNL3X/HMDy9GyVeML506iGqP/Uw69QggOplULNVzmzpUK0IzhjGTkTCT6BkPwxz
iFhQZX8sxP66BWiA1J2O4vgWZZ1meHKybkYd7Zu0DhlgaCWaKDgewibl5dc5LF1QUqWgjw++VldF
QIrHtAKXkJPRalx3ATFXnfdoC0CfzJ44Adn10vYObAc+LjEtgZr0Pj/4jzsvR9AjpaT13k82lI8B
y3Q/AUXVLVYv/z5vuu/g4L8CFuM29V6v4N5/dittPd44XEGlbYCArYOqLTu7EE5pZgFvR2k0f3DB
v/nMhicLQk8A4kZbhgADkD/kF3xsymFtHOh8Uf7udzUxNicS6CzF0EzV4O5704AX9C1FULgG9Flq
EsxMjGb1CNt6vs4oP0Ke9fdg6tOs2upA8bkMFNo5uWv24U5+V6MS5omziW6LYzuP4feU3hLyHFy4
ug42Tz/BE29keawGAsvfzykrfXQfkA6q3/lc+gMMN19oWnUCijiAAk12LUGIBla0vAPVYqlvUAOW
jC6DF6cXfViNJNogGeH51HBgYh8mJnDd9wD2Dy6YAviguNI5dW5AI9/u1lsFroZThuhAvSc/Cc5K
7CkAZ7wsRW3qD7B+Gh32vQ8/MkvomURAhVhOEUhC+5Z/YKo/bVC9nzbQcpDRAKrLdPh+nkEPcN6Q
02gQsgLNIV5q8vmgnzm0ofbPdyuSosgmOm95ovtD9yAKvclpeBDMhRWsC9haXFrAn8XaVAQgf33R
DZBSgbMd3Lqog0K31U9XDTiJvnE9MHPGOKh67BfEgJt7QBrg3W6wrSZ2+wyIId2VrZSN0DUj/stV
67r1gE2GLpRSptqVSOd5BQ0vr87vNPcEUDujCBLE4NpPRiVC6QFaOcKgQ0NAk/O2peSKyXlArwDw
oGlRSHe7/V233YJa+4Fo4+gXLnur+nDvo8YEOpr5CYcDxCx+e04XmAKPe9sSXmBPA7aUFx4tcmwE
KeLowyRvN+QogE/C804NQAoPWDJq/NWEz03hJ1pV8PIol98UKNPjJgF8gV3gj1/xi/2cgUNWFj5l
VFLnnB8d7lJA9STFQdWaiY5lBeVhYb9BX4OjL+ZId7QeaBNyQnwA2AoQ+TGGOPZg/W7+QO8C+pk2
PScNdiW2rab/cTPrA8q4B/OmU8VFVFJEwy312NFmEL7sbXCAYBCnrP1sPcnugsrx9x1QIIS7RdKR
4LlByZHfY+Bmq1f7jEYOzHFsbLAjwC2Xtid4e+uMU0rTWbgUotbQlgJSapacN/AoNjgCXMhwr5wb
r9pxsylBJd1JSMkAwOwiZoPpaBdXmMLWMdiPmiqtF9HcpbsNJqgSAPhGdYotUpRrFbsTdCVsaVEx
j4pwI9oDqah6CnLLdoSfxnTXyT/YLMO/YqOe1oX9DUrhDYJqQms+d+mhiCnO0VFUoFIebnTr6hES
wzIVFoI3pulMG69ejK/BHiHMGscAXAZGpdZqRG/7hnPDlYCeLLGogBPAN6k7pfCOBuoZww9tEF4s
vMdnmgyFpYWcEGkdaC9QJSb42LLG3FpXtHofEvodGmsQ9jYRM/QYZXvZfw2PdhLeOtRDe/UuulPW
dsgS3MHzG9f6qH0HjYCdXycZXiLEajpP79GRd3LqJD6wR7Sz8l3NaBcCshdf1PADJd61j7PWLU9S
EmWF3ravoAFpxIhAn56/+QjzselwZVMzJX0sk38GFHAelvz6D0OqVwjK4YFNDPJvLGCkRXfcJ4YP
lEyGX5/W/UuEm9mBuJRO+ITIlUHxEb65jgqO/1r+yI61+NFZIhzGkLTP4sz1lgt2IbvkWNDheftQ
f7AXDvUIS+ALmtk9XQW8BCcKpknMIeXdXnO2g+gB3QWzhQ4O7VGgbOD1AXEhMSAjJFcpcyZL/NGi
o1X2SBOeZmzvrQ2rqUc2rm5uGlAW1lhfJQn0bhXdCndHTgNUJEgmyeV4oqeD44VUCOOKOm73hY2q
M0DQ5YbEFj0jf+fQQe52w46tahmpfkGXW1ApxRRFKnaeHfl6cFtgAxuQ2qliReb4Hixh/DF6Z1Bg
BTbLmIcIxJE+gjqu8COZe6oFXepjcd8qPgkeUG9K9dRRzq4zLmk9iS0AJaQN8NiZU+Dj0EPSco2z
ZpV/2NEM43G9i481j1sJsoN+zP0p+U8XPjCXAQf7/Nt/uGzPtu8WkvO9Ki7UqAnw8GoW53cAgtPG
HKUicD7bnOW792BjNDj3Lq3z8NE5DtNxaYq2+/qGGN7Tg11reIsKU6i/pkbYnAIcvJnQwRXWz8Vy
gkZVVxXot9YOrAY0fMhFHyh6Z832ySBM8MHu88rLgpe2d3Wz7pJ4nyxgdBOVVwj7AAG6fCmtyuRX
mJksJCw2fJc7BFQ2SPrvUVUEPQ43i7opLXhEMMitLOEzxNLYlfYO1wS1Bqi7KqzXb57faQKrO69/
dllXlSVBUF5LtpKzFOiMqhMlYpSri+ES4eazWUD2A6goy70CVsrM85zJ1z+SZ7PN/aVvXvbRLbGo
Qq7KolHMxohvVDUKrhuWsg31/fdNiXWf9V4LYdLXgphnNEjmKkkCHRCBF1VdgDPJslwGDfyGfV/E
JAms4MoxK5MMZuabfVcjsFmYYT61pFWsxHhTJJXCRC14Rf46zk7pl0hBdUHySx8kenVoS+N7KOkC
P5oNqRjTDH/ivzCMSqT/VmhWNbUR56UNczChIhxAigWhGCB5rLPJL4B3TKna+2i7I/dEqQW+iV4l
MTHOjbfyBeKQ7aI/4U6y9vC04mniheY3gUtYfxOvFNtdSExzXjZhcH/U8P1GNklJLcWHmiV6reGu
NW/pTnzG2Gd9rzBedjie31ctdHVvuOH1y7We0Bj8OWVo9QooBPgqtx3GVJs1GfRmXgf2xolWrzda
CkXhz+xCD8W+Kp+rd8ip03D4Ovu4wJAlLaIZiyReI+AkTqnGIZTHkooWJB+m/DYEU+rh/0Jf5e6/
eQwFpHK41Dzd8TJmS9dDWVy3SnECteP00Tev/0WkNeGHUrZamXKFmbj6fpUBoLMzmRk36iC1XZ+i
fROlvr+5HzT+6Eyc2lGTu6A7oQe7BFyatr6Kky2UueoQdYx+pysqT/7fOvwdHDgu9TpSfwAEA96i
j4JAmQZoO63KZXx7iph5hAejFmlUg72qtJ6VVoIGqGWwI3ncnDf4V9xzkieU2OVS1xStQS9FgTvE
fDcLReBK2YbjAWFzWss9Qi6amhxAkJBO49tB+HAEyvW2KVG8wqYFtwwZTnJKbaoBQdKtmj8xFRGG
CjvkfRB+sEeWyY3Ds6qD1ulzvg+QKUbODnUih0+lSOlNsXXD5k+nLr/GGYM5ofbH6ynzkBL2hLZw
GqpjaCjlEhTXnVQJdecVI5Ch/SwshukUxs64t2OfNZ1Coe/HwwqlCJXgzoqATGgr+63ge5TZ4ogJ
sLS3SAECwIozP+NuE/pcgK0vgyOrPrfDAXAQ7fN9L6RBW2ckRQ1WBSW89lCokmwhEQdAk02Bc0eS
j/DN49u9/QEEn2RiDbPgLsG0rpUHwgHl1m/dnXdH+AdKIPIjAryiZcX9AYkOMRAQfnM906th6VHy
25lAJ+uDirU3ggLAtW8uGNmOdrbgd2MnocFOd9kZsfhWCLYBeDp7WN7q1t3vreW74b3iVGlcoXfo
H5kbWncvMN/vINZHyYP3UExJlgOWZAbYZm+tlXxZF8yGFeMTpKzDWPz+RphhME/2DdFQnCdzfGYr
JLHmBA+QzZAK4yDqsO8uyGbWltjBmeKSdZrVwY3ZmaEI3QVHQrOUS1MinOp7GqbQnfwmDcK3Zufr
DHCPB+/AVCK4pPWDlRgXEMo1ctOCIUKUwp04tcgW8X0LCgpeP+tHaE4jTHOeWIg4PIp3YHNCt9fT
HEbvgtyPTgbDILs4TTDHssaoGQBSgeLQT0aVdjP8wFK2QeEYV0fTnXIAv4InhFdBB2SLR+ebMIlJ
2Bx4zC/zC+gC6siRxzy1H0HNFdQitgrAqVsV7/r33lI5cv5Lf54/t1mxB5E5rzY8igdtgLTtenRf
IVhSiOL+knKOQmu3MchQv4icoEOHDMPcr67Inc4oqW5G1cS74DFuzQ/gQaBRZqO9dO8klRqQxeI0
hme/ZqcuGU3rTnYzDkBntT+D/brR3k+v4dJNYRJEkw3VgFdYhj7wBaUuO0IIv85xh6xDUHQ/aJVQ
2Tt6k9ggRRfUozR4tEse1fX8rdSC04Nb9fT33s7ddgp+KUhHZfhzd2j9OdCZP9CzaVhlUtzUKJ/s
XRm6cetMzh5gyKr6E4O/qaBfRZGldW9YLwI+OGoS5/kyrRsImDnlirGZtbcwZuAJUnVP+IHFjZ0j
FfO8B9IFOHy4i+wjU7Y459khRS/DLMH8DJGmV9vckEhAfhaWInQm4FNGjo/AZP1ChPVhJQDxwcLV
4Tpu7LwMjnV28aYnJjWchtY0cymK67wrQSU8hE9yc5CedGu9UlTGqaHOYkrHenG/EFU8vLzjOoPP
liTeu1Vv2teUe8gnlJykaL6vTgU5YdZUqBSqdooqyd6+U6q0p37FKabYSgtOd36534FX71MoU19a
Mfi0pFd7e1feCCWVl5Kzo6Tk6iRV+G5M6n+TnQszxB1vHjvytC8QJpSZyYWbh+ClcbF3rCJ8NYAb
xIgnwSLwRHnDe12RO/Q+BlogCO1Q4CoZpkfNelMR1NtSIgIq5ELrzMsv5znfoN62+fMZQB+A8z0y
hdZTynVmgfFL2o9vSi+RTCUrK3gtsRY1f0xKCBvQ54DLjCSib6BC5kMneCJUaxDHBrsI/imA7K3P
Goou/kOjtR+m5fBaRyElbB6jd63zIBd5ip5GNyaTaHQL1eBdb+3rCH0aL/cJ8yzoWmO6fPY+tU79
4mdl9/1yaXOGVg72nP02bgNVHUQIV/ujsRBcUebZJYutEWRQsKbB+9QpG1MoNVIoslJnBCm+wULL
Jm9sHekL9npbBkQNpJ5B/u3dWkPixqjt0DufNWRg0HmVuai9mz5tiJ75Df+rDYfP5XyFEnpOEhE8
F/R7crb8UITXg9+AKYTxGxwAhXPsgyxtGgljP6Rj0DdCWwdRf8VHLJ4z1UW161XTKpVY1CJ7O5hL
46Bo2NnvgW33owPn4GUBFyR4JN6LJDnSR6grI82bmqX1k6gLni3q1sC1Y5Hz05zBY2A6kG/9tB+x
9YC+9OBkb6sGv8Fvke8onRNgl5h05pnthcT63D1I4zhBAd8UESlJbJWp9jpYJSP4kCPLOe75O91+
qENYRilYjdi6aCP6jAx0UtB/8so8pQ2oFPHuyxaZSOdT805EnQCRnhSBklryOAGMaDbVU6y7N/ec
UASGDBgkhFZchwfL3aJDCA0OSgiJVUc+jATDy47ZGsjlmhvslhsQuIgi40YJDqy1cIU0WhdOxdxN
3UujX0bs+xoY3NS3f4dMA2mVY5gs3SxvUhHf6u1z8iawSuoXaOTSrZLnA5lD4HWfP8A2Vdztwc1O
/mdn3yDohinx5NLVyRl+K1tKNoY8TtZqsgwFCtsc7sqZ7fNyUBpQlgeF7kX1bZiLCoVaLMgAqzwk
0dvXYdqBj5AZR50adgRCvkvVZAhdWFXQKIthcINO+gXmtlcRM+cj4lZxiy8w6z5VdEaaXT0MdhUC
vqZDCEjD0kUNlxqc69FqgEIEKTd7IaUOuwdlWeAHKhKweG0ShKB+Gr90IrKqBa7nQTGhuNoQ0uE1
VyQ32FCp2XUo1dwlfNh3sQg3fqnmgKMO24zm4y+fcX9iHeIimhNmvdjep1TCXdj3qps18HIkHjCm
8BPQqnSAWkX3uDdLo8bquYhhmq04MZDI3+3PqW7xgShy8zVdcEFilicAYrONHc/M4sU0rko9UxPq
ZWKs9wYJ5cNJosr8gXdxEWoyo4XAnPczmn+OMI0DNf+hlSh93+sel4nKGE260o/0JxCdwaVmN6nm
BOY0eG+aIVGflw5KD/tMvZz1HqGKuKvDiapuMYi23ya07/CqMBqauAOb16aEyGG5S0OYRJDoVR42
b0AT8ftJD+IzshKrJZw/Txi6IFhRv/JxHzNbNFacE4oWAwI78n/nqvlhFKsK4xlVq2j/thtxr0S3
4nFcnCWwTLa7Scmch3XUr059qF0qh0FSC5qFcZl6n0a4P43PJOHjURJPGrd2bYfbxl3fbrsVwvFk
gr5dudxZVke7uLcsdEtxf08kZVhxNaxIlSsqn6Yg01+3eZqNz8VhYxvtHv1mEjUy0DCHVe0xKV+G
peMY+Y/nNqrsB9vi9FnqHZ9B8xPe7t34mUG70L+Wukf2V+qDlG7ZUfsbdws4OK9WudA93Ps7fvuM
e8fGoPKclYzJxRidX7OElP2pbcTd0+1vyeWjAl0YG42f54Xlu3umZqpFCPckm7tbwbhdK/qnmxjB
2UIvTu5J8Dy1ynG05ULJZaOWRcHgrpVc/Se9QGK2EVZerfrSO+w7NOecRJ1CbXNCxhIDAHfBLXyU
/H3TR+p5+QcVGYqu2cWJr14zC28lf1nsHch5Vdvlg4S2qeVnAwpRIVTwjAaVjD6iajTqkLhvaEQS
6aO8jwq8j37KpJli8aFhB+oH7BJmanLTkOjggqCzmDiQAt77R3YDoLchT5gg5UUb15pGovnwSkQw
xzbkN5AZ0pbtq3V/2Oi9fiA8+biQPpE54lOXXoP0GI7XhIJxswrdABxQGJhH91CN+MgnkoUvqTSR
OeQqnwOoQeC222+atcGHVrxEqUUASH6dCFG18D9P8tutKgi3ZfRc7aIMoiw0R0idfzapsui1P7CD
r+H7ZwsiPWDlx5MZnAh3GPBzkgiUtVWQMY0+bWP92bkGBGzd66j8yyKJsCeL7pYlBftnZhs5gLTV
bsT2/e422Qbem7e7BT3VnR2QQ894dQvN6IgqedpnFc0wkzHFifMLlFDb17BSJB33viBd3ZicPqsE
x+lMCn9eagyK9/4DdJMPOzS9c/isdumAXMgm7e7u3VdVtPTcBNhI7jPIotrLDgnfIdifyAigsIqM
/rv36N7X5+G+XW+Dy4eAENWhgM3aX/A7FA6SO9exxv/ZYWbraAgue7dRZl//IJtZjkR82n70GDkj
nMYqZM4v58a+ZWfZ+ziFQRzVYaBFoDJKF8Y0Do224aX2o70jTUgGk9KREOan/mX0GsDt4O7aDHuc
/SuvSpFYGW1rvQzFLLcAOTnexttCgBixxhcF0UEyPIRY7mMTKTysQp/N1+tmf7bYmdsVgQB0s1cb
i5WRsAGyi40p3n8LlCHG59Y+Gb3ve4ufHrcwQU8w9ZD2e7DBjoZGO3sxkN6Ql9dYRe+wxJSsw2Nz
pUxphz+09M4MvBgrs6QMnZxbXrwfMmwb9EipMC7V/tCLbTbXcYMQLB0UGIf1X0amYTiHk//6lMzD
7e9Z6N5gIipCzUohvsseGVSg+8Pg0c3eUMQ8RpVmcEF65DJ8vVOzlquuY13PmxL3B/YlpszLmCQJ
enQBTONnZhYK1eUOe41sHzX3K4wMn5FuI1ocZzjCsBN2d7BTMS93EnxjeJ8+FurptUzsUaURk/JD
4SVRbtMie8NnkrYg21j+3S0wmD+f6GIhID7G52QwUu62uM9PEQ1fXCC1QrbOKRZdysTaaTsZnEZO
OYD+qIuXcLiOr1WvsO/UntHh3XrWHeM1We5+SiW0nMiCGL3L075Wg1L2czut0xvFqe9R/eUm7OhW
wnI5rBRN/HJcEEjuwDuEuPSH1oERVcu8J6NtfB1Wwid4W9wL8tAnRpce2seX8Mq3/Ix99PDReXTO
Pb6iu8GP6fiygISMLPG0Pr0tsvF9mPTwE/Hw7r16iDgfhZ+9Q3Rnfe09OM/Dq69JGAD6M2CEZQS3
8PXSzrWH93Lt4czy6cXf8q/+wtjkW3TvwbEd3YenVo19sVZzDRn54rkoTIHZdIqAB4qdL4ymV2em
kag8ztmkJZt94VP4nDCFi/fZQSoDAjRodfXxFT5cf8SJvLUQmaatAiIUO8BwejpwWtDAw78g4jwg
AGRVx8tdC17bB+S2OH9nPIgf3AT+3+efhJvPl/fwGZVGz+iN8PRygi+AlMTe3O1bzNN0kA4+FJGP
Eki/MzvmFl9NJhtYhM8IB+CFw5BwZOR/YKyuoNndx425PhnyJi4NBf6q8ad0mNQeEnbnuXAIZNTf
o8udHfn75ropr/QANAPt6SfErpXZKGOoXiBsFIVb+Q2xgtQzkhGb3RBsDYRFFC74+vgfT+e1nbq6
LOEnYgyCQHCrjMgZc8MAT4zIQiJIPP35Sqx9lgzTy8YE6Q/d1VXVEAg+3Vo6Yh4xbvkCZgd2C4EM
9wHYISVzFZQJvdpi+WY4ComHK2azZBWoq8WGPdt/o84/MXDEd01Z//R9RpWoGkpgJ6avGNQC/9my
CyqSmKCxt83724q1VR1QSmWYQCiNoRzBj8NUQJy3HrQjISYkm8hzqXLBtoHh/LKHhaiK3BgUSNIm
fPO4P9gv3Bq4D017jbM0wrYMr6cz7SvoSk3TZZf1mG/YmHAbPN/aWDEyO0ikuW9XtheE1GjVkYQx
HzD2Xn22a15+y+NJD1u3gHsluSygPAmaGMRudEo44aXsxZRgcG9HhwUtklySCZbwoysYhdeCgHvy
qYXdqTRCkIdlCcqApfSutr0RRKp5Tv/9dt+778s/iuStLJsKxkuP5hl86dki4BX3+5gL0+M2YkXJ
Z4SJrQU9bOKgtVUVKZ89qC6BZKD55sHpjKUnnV1GpNZMinrHxDcajklRT5K3ZD47U07W3E57tY5a
wUW/2AsyA8kJk4Hm93c6vlnGqg37PTO391UN8tSK+b/TfWuhuaTZJEIc4hYgiBGK4uJGnExiDwso
ZKbXIGDxtuzn7EQhC24dV50KN1D5SpplYzVHSgk+53wJcIwEAHbxzHTshr8m15rIeFSd5OjEiI+t
CKcfJ3Zj98lCGrvG5O7kg7tzp5FVzX9SmszsbhZKzpXRzCQvjpdbGpW9tyNNZebmjuiZcJ0fFNXH
ktC7Y8BNiG5QMiG+ScYoIiOW2IhtIEIOpuPxWHLmYc2/O4BDp67Zo2VHZuOgAz+b5qEohn8xJPES
tzE5zt/LaFP9PW7Ky/Om8ZvM4836N9k8Nq/NZx4Fz/YxiBL73Y46OKQHzQC39F0juJJYjdLBBYke
8kje67ubg6uhUNP/SPFGbiPVG+o1wI5CxQaHVwdMdCnnrj52D8UPxB0UuZftitGLJMRmJ370Mnww
Bs2yFWfWi6iRL8jlpOpk2ZndxBYjLCPOq26P4TGsP8+AXdGhE18b3fXLi0yaM5loQErMhIzGjMGD
qhLfM4swBqbqGek+23H3NyqIumLT6hDzVoRBsfVFMda1hhjK1z+MQt7WH//lFjJiCtVh2A+7/R8J
GVGfgapa4n12/aEIodhm8jX86Ye3ScpsLL4Shg/oxqK5SCef2Wd2dgFMeulgYrNijQ5Oqb1Hsdb/
+TlbC/jzWEfNPj2jaaWDaoTpltXaGXTy23t/b6uTU3yBcAkPUv/qPYseWZh3iC8trRkP+++9IplD
Iykh5bMNrwQWftP6WSx4md+hIHwY9bvIKQRZvvvTf166CSF58VV92WseAssUULwVGHRiAFVM7DMX
l0C85lSa+jpBCCA7oM1RyzYu9uaC5rNlf1iWm86j6VyTAyBqDo2s6jSJ3MFfa+GFv4eLRCKAJyNT
TW2zeoRZa9wv0N6BoONkTvdEzAsT50p1tfjmRSSDo+nTfhTfVNb4mQDSmnTxedrZ3wczs9x6IhJH
kSyJKYss9y2/5F/+lfyPW/XKHvice0MWbyKLN/1jP+rfuzr4M/3g1n52720zNMP1ssYAx08LJeQx
0Emc0eXKYRzPUcRoTIwCrh0jod/td7uLh9UdnmzOqvUTkgy578nLl2L25DUWFy+2EfIGOMgcLeg5
T1xYQGRR0f5b441ztO8d03nU+YbYHbIO9YcOSDKvqQPFB0pJVI4LfSSAF+9XemqQeYjvER2y9m7k
vbbyCKBqNo4cvvaWPx66/T4iZxSpeZD4jHjm0h04psPMqnYeu8eO2XCkeYBlLG6Tk4M+1Y5DSUZz
KwgwKTHGYvCbiBStPz7qpL8Y+mN/LN3TuGQPN7Nr8WgjeCNU/e8DUlbjLRNYc9rANKyUUdcKNfZK
YaXB3eYY1Oa0b/XiccWtzBkaTtxPOeU67fUQT+4+5QbglSUtNm7tehhvbu3P32laGp2mZahMrDX7
yL1GLA9wtp0SyrFskvw9U5eKxIUwlh6voWGMswsdq6wDlaU9Vlf8TEUQfn8lLB+d5xFcqBFtgU0c
rpwX/ULapVh939dPijWAHL+UIH7Lv9GmtOIBrdhuTs7z4/zytI/z87w+agzqI3N0NC6dE0ZVyEEo
N0XTfe5it0Wnltvfe+3WJ9nZfp1t7k0+Xj68/L1+T2/n9dvEzqi5SpaN1Xq2x5HohkXspIZfD1bZ
1juEfkl/JTxuYUh2k1PFxd/pQ5LtmyPeQKkcRnMzD14CwwlnQMN4YOKVAhnAtEzZxbKH3v1WHcOt
AxtO7pEhUIsBOT9uaUABXB4PqQOTHRuyVGSOVhOrGslqgHAEc7umv8b9olNr5zRKso3ReoSXef9D
c8DDKHIqMaAyncqOc/HAoES5GbOF8Qtr9grLYxHNGuPqmEDz32fyGTi1yR43nHVvT9fs06aOoyFm
jf/i6WNK77IhlNuRCnWExO4APghu1zm8N3rejr8fqhril7BMoGNC2fRgoShspkNbB2Yhvti4RZTD
XmN0hv2WhrcOwKKNjXdn3S8N417SOyxbGKERzd0xC/gpJ7QMyyPn89diZhOPlftXfLpf/v7nA9st
Yf960NOE1MG/hh8yJKsymc9vbm3Q6B27+Sg52xeQt70Tc/XKxzBChMATodtYvpb4Uj2W9EczkYsT
8uJoAFOJylJu4VV6fvrNxHuwwPF4qqeFtV3G1sNjMCGc7se6Yfo+p3jJ0i6a6FeqVoY9VCLkpCwC
kRsekJ86mDZYsNo8DKhQvW+At7H8yJ2W/4NLN1Is8jdnP2whCmCT8I9UvI6b4yZfnueaE/N8eUsc
/V9CjBCeuqeu/EHoPEsJeLiTKENQYw21KXizS5kEkjzGPpQak2AdvMJD9xVGf+vg4+/bjUljoumx
nmg5pUB4717nV6aJfthAn9S9dF/MxXYWftgbSe7o+cQIL3Soskx5+uI5i6BJPC4Gxg0Y5zpF/Mdk
GusS0/oKK12aK80lk1tGwzeMULAgzh7LxObdtG+oBXW21v4LN1QBW7pXF0A9aTJ9bmiKR4Ks5rjD
07gGZ1dSQXElhI+jrBpMdzoHOgNoNnBcgYd38h/Bzsf/Qso2ziyzhLWNtIwzzOLTS52HmzopC9HL
jcYS6ev/TKqdiv+/OcDH/128Pdr4+WWvRRnvu8VQVzSw4+wC0tk/WPCd+9c+VctrP3c+hH8VjAoY
jh3c8YuDjaxXGj3mjaUKstRTa4RaBPVB03vwrr7vqUGop0Mfg/q+Pkr3bLENaivMPb3Jhb9D7jZC
jQONAFGbimbbg7WiFONnHlQA3FaIgnjGvqxYkm4M6kRDXQgVarHL2W78Hf8d/zX/QCDOQ5FlRNEW
cfsQvPt1mobWu0Bow7S4XYfHH3qaQf19b3IsX2mXZtitZfQvhTktlXCCzjnu6qUgYi6P09oypR/Z
o1vGZdRococbp5aLQxW31PpyP07nmiWaI9U/9J1+3C2H5VAqfKywTNpH7jclXCI22XLfxwwLILVr
Tl6eHMSa9trVrvtc1Cm1+s8AcX47De5BHXmaDh4EE/QFyeCBW53+QDdaVWNzdl88gxIV+ZSWmLdO
C1sx2gDAV81Dmnl3YbtiViPDmqb/Pb6zVxLSfH4b0657mkxFK3yJqkILRExCoFHN4bLE/ObC76/D
uKD3nyj4gkiAskVUCiEowmSD8M96J1bcvgPUl8J8F/1NHHORsi99SVxZhiEoSNuZwf2Q9olkgfyO
ufaNGDSUlAoQTjN6NYa/gbuC9xsld6Kg68YsgqMyLg4l3/AyXB0qbhQ0vIqLn0W3Toz/sI3uw87b
MmeoFbLO76CjO5QtjYlETev2DYrCvYdigwl+G52Q2BxGEteIw9QinZeuW+pw5eLoykVAFatMfCIR
7hpzcBY4MnQW80TK+xaxpCXSngfm4a5JJOlIjgmJOa217zRC1KFtR+YnNdZtehoWtndyw2M/gD2h
n9Dkw5fJG4UZHve96f/Xs4eXeDdXv61ipNPwz20sIq90dNQlheLpR/8Ocjn/ivBFd39NRfTXd+LQ
SNaZjr5ypMwaY7IPfd8SUqqMrsiXcH3RmX8i/TNIyVIY2OViRfxeG6O4Ng/41lmBHcgMhxIoSiXK
80R6UunrJmbOyR0I6qIGB6t1JYXJV0gEHoDnlF9ZSEKWQUeWfIzBAJUX0EL9ZKUpk16Hkn6b4h4G
NX29gLSxZkeldBq8QA//alpED5ZESx7OCJGXc0KEhzfH2GFLSZ1dqQInXJqod486vOyiCoQtRWtz
J58+IauRGJZyPMAJURvjUQpA6a6OkE+oUPC3kvUoApD2CqSXq43M29eAFmAD7RpjKLkFSMj8chIG
OzWOR/fMHiE3pGah2WaP/XDVGlw7UEcPG6RR1P3OYdoC/GeRaLapc7XlX6F0FMI4/KsYKkniK6vV
9q8BXrcNz/Bem5KvFCDbGN6sfyQk14HdhTAmOQdKnio3ya+xg/Iwvcmv+cNxSFtxRjb9Cjl7+rmW
lhyXQtSs+gONROIKq9Km5km4I8MQHWkAmfnrICI3EfxEXMII2WPp6UXvO42lPUe6ifi2bnXmyvug
TY06ylmFdcnATSFEsa9JDPqx2rdCoVmoukVQFIcUMmibXjvIcP4nHxbipWvKaOPQNdJNSjeq6BFD
6D6qUxnxSlsBMrmuOFyxZKAJnjLZDxC7bzaLjqw67N2OJFP9infjMZy10XkgpEVHje5k7wKZiQf5
DlYcY/cLD9UCabTwUC2gUYnlECYGknmVMzrxiRxN100GDGsJA0906Qg6NSshe/4ZtuNpLAr5nreh
hU9LXxVQTopMrYfis6fAe28Qpu/BBx3ow0oVjjgMnOzg1h8wRjSbkCoFckTUDIQawK9g8GMW4aaz
G2voLN1RVSuBZQFoJU2Lv0tnb8iOWAGBrdGOHY9+9XJhRe8dJ7zQ5Lb7zjtoKfBUFGgBOEqbq2n9
lbt/IUTk8QeAmyzUsnonpjAcsakUcWR2CbetBmsL8qW2JPdYS2JsNiFVm/8Ds/hKdUGurY4MZBgd
8qKhLw63ILJmNDcoDKVyp0xSnHsKTfbDJ67X42M/nseEh2tCOmNg9qh6mb2K8o56bD+X34N2rhOK
XMPPOBudO8kZ5iAVsgHGtXf8YmhFPI1o0PcZ58PGNOdRL2TKVFSP+qriXXW0MQ04bs8c62l9XB/v
Z/Xxo3PoHXrxtkZLWkQRzfZphn3WRNLDz/azve8qW1qojE6j6+DCjXZuDKQLEH4sFdpYTHPzhMA+
77+GzbmXjhtzY07Xb47H9EnzMJOGbmL9S7km7RqtMzjoI2uJ3U6T5YJChOcdiXWrjxyP63Hr3WYs
U8UhjeZXh6jF9ztJtL0eSItJv7lhWICg9EaP2wbxoJy/xlpcv642CqG/A42Po9bcO7hHPCFNOosV
U4vulXkm+0C9rUshdtAM+wrNmVIYoh1sf2Fw3RtWt0+GD6IwO7qvHujELAxnofszNKyFvBi0ucsa
SguYgkUeyBCRudgVCmPrZ+8AaxVo0dWXVxJPMNvMfn4W8lYi0QQOUbyauc8uhCiy81ZYeXbXaVDG
B6zznK4JhW+O/g7gPbdGJUfOYM9Arq8KmEz0GV/PWYSo2AGLQ6roJO7CtGFtYmwKX5C91n1xhqL5
RtLBk9gzPsYmYVAf6XQEYiPchvTZf0CPJr8fpuA164GwG7EVT/Q4Gx3JO+qJ5ULhi/rrQdQ/0JAh
vHdP7UpY9yshnvjtig/n0afpmtgtqwrfxVATq1MTluGe7KqzLtOu9ePXeiI1GpPyoOJX/EP7+mcM
jEGrR77fO3UP3erTOnSNSWkmxFfD/9yJg2GtX+uXhxhDM2U/QLukJzZEgH7TSYIhDOR4q6nOeMIv
QBLzfe9XJoyHNn2FqaWCy3nV3yuEzNTRm33iX/f2yJjsRW3EXWb7r/AVLvzWqtXTofdCaaH3zVjM
XjQn1lj03U0OV9KKg/Tqldv10dvpglMqqiixAnbve6dC7yG4i/hSXwMqnTEqnSMW7i6Pdo3pe0jf
nkdPZ0nnJhvXUBO6iEpYgV5FbvP03sWR8w4xImufphpmwhY1xIT7XH5ADAvE7ObNHvYmtDcbjL/0
IWUdqJuGVcnXpU3bUXD5x43Cr3UZlvFve/Qr6L/oTOPW+JeUyP0Q6T2tl//CXO05oRLJSuZVZskI
V7rC9uzGn9G5AFT1ayAG88Atc8vw8ctczPWXj3nmlgH/cscgktUL1Ihn63YSVnrvwWuEJZuei9ve
rhUmZPIb+86XGDRbSytUSfdt4d0bUGsSvsU5BJajU1Kxu+BmS07FFSbMCcaK//qy7UvG+Jxt+Is/
AWlXrLPADnhGGfzp+eUWJ9T81a86MN83AAVB+k/fV3j3+hQ5VotJ/8GR9EtUwujqYt/+3f8dg6rz
nuqzRMHmNrwMkz4IajotO6U/4ZY6md/zs0ekYScA84Lm9bEN78OTy8FRl+XN/aV9aoOg1f26f0eV
2Orn3oWUIGfy6Wox+VLeHZeOmdmniyWfrIpZajrc2xuuFEuMklYZ/KXMzjcZMd2Aec4aJQ94BYVr
JGJJVxi0Hi0/w1CX94b5HAZvdjq4eWU6LFNe8M7uHuQR9pxzDfVT7OOLN5+3cVlD/rd++crE+9d7
J1t9P5dOIi1m7FJYCrmE5Oh6hIqCfxN2RQJAu9PBQ3pWt2csltdwxoLIb79hHE7Zy57qAD0pa2QG
IxGQDhx0v7UBtRb4utbCevFTN1umLqEpNj1KFxsjVRkxxgBCm//7a7VHZ8CZkfbjizXnN0D2LWur
xAfoni1HG4gskqaqLDrOXwCMw9ZcFmLLZ1U5kySVVZP4L7zgSF44XAnm16Fipjk4tl+/lz+4gjQB
GT2R23jVkVLdu8sf2S1o+/JbVxD58mQRmtsyFPu+4cJN5Ptkc4WxbAb/qHFw/++0PS3Ile38QtBQ
wkqyOlbqXMLg8DiK3Dyg65r/xnYSd3e3MW72m1hPpsFlq+y4NJUtuNLsM4+6ipwNSx+O5uzhFx+P
CQvxh6OEN3yj3+K+BQ1+zaa0hxB/i7mL7ZMnN8jrSGMBe0JmdiPQ8JVVpmaGbmuyT82O78x+Mb8B
OTkoqC3zpZap8m8OO5sRWPO1ZNLht2ZH8zixzrlV79V7+65uDY5yzXkPm+/lp19uX4NHmOwtOmHA
4Cv+r9x+FIjX96l0XwXqjO366B6NX61+qRc9urEJI2iRLsuVvw8YC13kSpAePZ6kIVL4iYSXtZ9z
OJGnUaSQohgBX8cJqsw6VvjxK3uXE7g0+YplUZ8R5ariTBBNdKLY9uv1gJCU74juT26tI/MVeVFU
CGcIJBllaF8HEVWNEb3Wls9f9pyh2R+Pt1M8XQAsUfma8tsgnrW2aIL5h1YP3FNspIKQpB3sS1pA
GAAqGa4RJfeX6hSMSS0dzotlugz0qINaDeB92j32a+ELeU9bq4kugEqgMZvJlV53V8BCvvurABl+
T3ql/yb9Yd+sjaHkLeKFQQdrNIo7WkxuK9t0B8ubwvd79yZFiEkybvAwksFjkNIuXSVgVY9pWqh/
qkADpAzyJTbRm5ARgC8odxeqpfT+7iI1DukkE7VLAV0Y3ZInp3zQA4f+H/JNbU2/fvaFo30Rr0BQ
YrqUfXBoDv4FFqqOgIbCZ1iPLNrI+I/fqE2mGSa/papdGeioDczJZZ4tL/PWpBwiLR7hyRteOa99
tD/ogJq+UAwwdp9WpYVUHjIQasEKOkLJu4SnSTSrvFh2IAdX+tVLL0MnsR/JZR2lJ5En8bGOxhtW
22GHoQdBc6ON4UbLbTqWTD2UuSigVQ73PcjThFJwkxgMsReN5eJC0SXRGeIUxHkQ87G/wFEDOEAw
QOwpyyusrSekPqRPUsfA0sEJmgSYR+gQbiNbAlErZDv35uTVkfYq9Iu6Rk/9H1KOl5eCs8nq+YWq
vn3YRFQRNo3/x800AT4cSuaEBNFXskj3VP8GA2F8Mly/FlLKceWV1gI8GpB1jlv2r1KR38d/KBeB
MAHgm22sTpa4ZEdb8q0vV18amNnXoFUgVjX+sGUfFy2gid+XhRmxLMvMsMlYVznx5dKqjUJKymBO
0dsiaSlsex6h1gVFhZXRHYHfoDp4eubq6REkxu6dtEjPq6tRsm8joL/LphzSapJqQtzd95s9elmc
xqim0E7Au+7BjbgE8TDz8gZtjWmdhsUdnhJ0oHLWc/o4o9OMXJNqJwQubJC5ogBjrB9AAn8ttE1A
mWj/TefQx+4h/qHPfbZo4NuKJ5m5rC2jZ3ge5kRzICpfA2mz4uw/4BEMdG/dS//ksiXs89ytD85d
fd+aHNvrFdUMmnIAdtJsYH6ZN0alCcAr/R7AyHIs3Gm4irky25+ADWEWaoCR+0Aa9mdSs9Kw3M+G
TQRjPyXvAb+u3ereOlEvRb0T7Z5Bqu8B7449s63buUcn8R/aY7DN7NGfaSOJi61EXr3aPK7IxU/O
H2297FktWR7cUkbvSiwIoomB5vdsR3TeUE9qY/6m6fd9sIbj552N8PyY3+AvwYT9NXCJy6zrIYRz
kJznFcSNBAbu4acePupeRkx0sMpLLmVj8KOI54FlLnsQtCnr7kG0dXSrOvfhN1STVQKlF5MWIbcp
mTVRG4Efycxkpn2VWKDIw7XZ3jpGv0m1Vxuoar7k5nadM6YbdgZs2m+7PnmHzZ608fqLEgvWlVpU
GzHbRqD595DpuBpXDamEUBIxTgENpepg6On80f2iwrK8bIRyJBeCqQKJah9fkFVICmvmgG7LZNTl
KHgBhy5Qhzzh1TxkUh8Pnj2kHV+0RnwaMd3gkQukfkLWUgGgVrXSg30ZX8Ynjus0pknWdC+gVB7o
iFxyK8WNlMYddKkXziPtGuAwTgfICa6TO7aOkH3uHMfBfnTrQZIefLBEwugoZOPBh0Ko4YF7+AIW
7AUSVLI6WnhzzolziR4TOzRHh3Z5COlR8rDRoWv656AyW9t9w8u7lJ9+Gt6jf0/JV6gqMdFzdM3B
s1fpXipBudRvsvDi5YGLI3zgHnKtI9R24TIVGmnRVSJBkdeiG9jiyRCvFQNdxJsbTuv43FEwD6Fy
EOklgMh50QpG7WCi9uWPAgFXh4Rhdf8zfP6PYUWXkJdHa7xebRIv6R6/LAVnbo07rWh5irIf/6r4
yRSieFGbqCxDAxLmacMH9JMx8NvuENUqw/7bbPozqoF2RIwmaPKbeIMquqpPqD4iE32tsPkf1UZa
6HYzgFLtjBmLsQ4VN9Mw6tJQp7zK2fBqbVmoaoIWqfxMQ5X2Xw79Y0CRiEl5PHXM7uMXcUVQRtbF
SYnZK3Xoc7PfLqt+la3xSGFW93f3ML+7lB15eprvkA1BbuGQwfkXWiX6HcgCfRRospxhXZ2sFtbO
n95ncPQfvU+daVWidkKFza83fgw4VWJawa1aPiE2PSmzqdT2IAY0Rw/Wbnku6+CtkmkhOClCUoWa
hJ/9d/Ck5QzG0AEtbijs1P7dCA1KXMGSZ0b9xuxzRM4hUnW31KEFtKo+RfUAeTFBBfgF9SFayRIs
/8+ZPPjLAyq+8CZuBBxVHoWbxbKAcXmk6E5Or+pf1m6yBJTTz+9/rQn0d9w7LnMtsmUcPFQS02XS
EVH5PIwvfRa441D2tTdcllRYUsig0rCMBnDTgIZNuVa+FBqsF7rXrWgBY+0bVg0N+T/2ic+NWh49
24wwocjeGhz61DeoQz//mvSkVl/qxqiFesJuTaij9U36xNDSiuJ5Aa83fTxGfCZ3g8aL0I6Pw+Id
HXlzand6GJ9AGjDSSHjv2l+ovoHIH6uqgPNFs5rDlg5CeZVzeG7569ExX7TufhPl5/Vf9ea+Ow3Q
luU6b/NnGqbQdCiT2zVoILwRo33BXDzu1VHX3Ybl8acUILa+nbCmJooB6epm992aEu3duu6Ou/u2
9K82fBveHriHJZRmOzi4D290QHsssjDGE4xadBYmf8eP3RoRzIPEZG7SSTq0k+7tV88d4c8iBZc1
AZXRLBn4Ydv0LWs4Bit1TKPmy+zZu43qAM8xNF0EpE51ReNLNDP08q47D1x5jtZnV3nTjRX6LFQU
N0tdZE9ICfer89YEnOY5YV+23Jimhwip407pQ7B/XJBa0I2gBP/NdPanbnXdq6DJRQJHN2xoz4t6
8nRj3tI+bPRjxOT7f0fDjQx3jQEZXtgUk4lHYvv17iRAM1xLLjHRGPXbVYxyn7ZtNVsCKHYx9eGG
tT82/uTuID8wCCx91dBX6VjWD5gadFV9/LRVmZRxR+yVFt+qU+Fs1ql1oIzWbwhE3BRQgBl909dz
b5MGJZN48IHgSmGh+DJjWjbjDGLs0IMh6UIi1ULhBQGXSEGaqfhHx/Un+ceg5gtZCoxgSMBlDG/e
myeHqsdrv/Q7KKAX5OYGC4FU7eVhkxJkdVgnpCvR3BxE2PpddL8MSLpK0HAadx64U1Q2yMJw6NG/
gm7NMV1Vdi1gu2bxE/1WiK1sy3TIMBasPi2CZkJUsi3vSQETO+vE6R0/Hvucii9fq136gY2al2FU
BuUUznmk+iisU0gnC9t5ROOrIu0ljaYMXacQXeeeZZfbPaB7FUdOy7AaDe8BD9g8C8rpL591rzY/
1EmxMf8QaK/U9xDLTLnV6+XZAFi413a0W9tawNMgJdFBkIRDT8Mtk8ybXWhELNqnPy3e1wryTjte
6vuMwPXX6Mkxihay4f/KW9rpyBVXPZoatSGBi/PMG/ENy190YbO+7MUHfJWSZsVXjfnXoDM5dyYV
i7tT76FB5rYn6bSGFf8z0pLNpbh21l2a/BUXQmi7vA1r4N0Y+RAg6KZiUVx2kI0SG4uQPMObKKxE
+EjG3r7mY8TTxYWhgTcFptn4clneY4JsFiGxeWelQ714ESU6FVu5eepDW0RgUnJ2Q8KIhrWAKkMu
C7IFcNT0UOP6GTBjMnqe7P20tnY/o/fdOYF8NrqwC0tAfCCZg4w2U6BM/ORdhWd7oWDpZJlbHb5i
P8Gz8uy0KPv41npwnqMpPwwhsz3m549dha2C6KhTw8VoxWvc/mVAdaDVaGL85p1GfjCH098XroUY
hL4t1BJhDRgGxG7/78kKQqwTuwdk5BWThi3YnOGpcICTPfjQF5ZOd+SVg6kvd9lTG1GGQZJGh7Tx
nYEHm8K5zlvpeL/3jxSe11LGf6hQ0/yRusznyS55bp8xmEGCf7WPZDJuneyKMv0RvTXyLSp5WRUG
0sl0cxopx1aLPvT0gay1S0fSb6wcFddBHycGy0Gvo8nr2c/3IZTcDHw788+YkThJ5/nT+Neovq14
23JbcNODDC4eY68Du6hM8QdxefQa8gB0lzQNhfR7p3byWtCPbG1Xj2694l7ZTm4nB1Hqq3PZt5s/
nKL81TveXZpoXui2MUEtXr15SWq/qQo8KZAbKb9wT/wO0LVXYdK/euw/ewp10S4z2vzt8QEJHpCm
SQP0Aby+9T4kO+jwZ8So9bp/eAfx3X+VLVwv35gtViiFP6kbN63oHj4avVfLOw6oD9ZeXqWTN7tG
FbvL2uLOTxY3yqNVAO9Th/0kxk2TmjjtwINKZ3Q7+SLhz9AGtCrQci6jyKO0RQO/AH4+o/eDMyYE
/ffJMVy8HaEz8nfQz9E7Yed0x1udx0VmL69gh4KDB9T/Kz3Yh0BCdbL5U2hQNWUWNSnS0gY83Rj2
k0q9KF2NdoJfg9m7Acr6+y6Z8x5ToRLr3fpto/+NWbgHCNJLlx4zyGRS0gUhonz7wq4jXbzRDPhZ
yf50wGEue0rD4DSrM74lsOtHjeNbQmnU2q/zHwPOYHyv8Ui66okvuzR9UyEr4dmlNPy/RNk9YSom
G9L6+EQrKtPFTW1akEqKRPpVGJd+HXVlYyrz5xMzzWm0sT+gBvcKmu1XJ8J5Q9gY1TjKtlpbQOZ9
SrCsNuN7FB5WKeK03n13ruIvM7z7DLj7za4s9iNdv+DWeyT+Z1G5BSlsYqx0h8cJb5ozmMASwv+A
Zqq98n2G4NewKlSNB2j0KUzW2S7e76Bc9bYR7l9lHAy8O62+WKxGz5gcu4ZLmFoFiquJtR8bLj4i
rDBEFSwiD/fSFgSfLzP74UpBBvjCOkgU8t4xBpgYNjJ/BFOkbpRdnoMG44k0aMLL7VnlcvgWYQ5n
Bwfg1gc0j6IpH4ZFtIlZsNZQsiweFnvUr83tZUWypyp6iuaeKssNOaNba1r33DrNaSOIr6kSNWjh
f9d5c2BSi7oOHhjZAMRgqHbq3Fbox9ji6fG6e85ki7tFecJbefKEzED6/MDBkYUt+OQp3CIbKbNc
AeywmLOVPh1UKU3e1T5sbRlbXALeeTqTLh/jA+yVOtsb6rQz1y2WpMUgt+JNWeSO2I90wD96CEBa
DIIQUkkTC7t0husacnwioQyGc8nBjOHGgCEzLZrV4wAF7XN8Hr6pnmNiJk2RPAnxY24jeule+1XI
T7CWuy1Yyde+GcJApmT07OZeND4MT0PDu/ZPw7TdrHZOB0by2nqAzUwvwbM0wVZJbQUhpQOA8Tap
UTh4C0w4r3U+IFLbRi9mvqAx2eHDlm3VTWo9BQOlA1uZKiV2k3G4x5ltWAU+iS2sPsr/fndDurIF
5857eMZcxXS5QQtiDbjgKgPngia5TZwvMNF4sNJs31GQVjs0OLx1GX6ttX1CC2FgGFwL0ig4jaYs
Ltv4MooHaUa2i4NSJxlElA0xEcY7AcMrq7Vtj3gUep4VMZwJHZ1Bnte5KGdsDnXmK50alcwr9gYr
BpZ0UehluSD+tkbcTILdu2e9Iy8Jv6IeoDdizF6tF9fQrS1ib2xW8Tfk8TgdYekv8gXtB3haKi8t
LAYNF4liZiUlpi5XG4edJ+jBBQ9Hgxi4jFWQ/qrWQURbBhvnT1dYRLDB8/eVDi/zIKDqZJMq8gfy
ufpPQr67fbvbddhiozrX26fdsxQ8oLcRhi9Sf3t0jN17tmYO+wSrKRJwu162ECLxmQBMMIP0Vnsm
dDzhFeCkIEZiPSaADSveRUbBCxZBUHy8fmrBa3IdYHtRY2BiGIFTZcLyAeXjAt6CDZMDuQ3/NS7A
iPiGVpNVlh24KszGe8hGilnwlk8xPIUtfDxOIKqRt+UpXsNdw7B4nchuEmBjt+EamT0AsvEx2MN1
gSu3uPO+YKW3OXe87oNVOV3hW8nn4QG0rs6IKGGtsM5R7vJbCwOGnuFWSKdGfJwUYg+rJojlp43N
1IslFLiVZiXoM3EBoPpguC1qTDgqyKa5tEDM5fNzw00mOHAgu4RZMcAv4yKTDi1EUG74fcJ2FMYV
ygt1D2MQhgjbFJ40GCDHfABefnV22EgW1wkTl3cKF8wXhkmQN7nZq9odztIHczT4b+++zjHnmjyC
3Mzl2tGmgJQN8xDMTFGEnTr5rEWtXWvA8sh5uKb+6jq5shIx/kr2jonDd2UU/Ct+6WEOdYIRVQt0
etmvOR+ITlGVsUI9fc5qBwIU7RGCCs4fsvzoH3+jJZ4TCCZW7OVhietlMrAM9xDiW4Kq8zZiNKKC
5ZqYvNSRFazFLGHt5SfVjG9xJcSLkt2LKxAix6s3fMwJk/AUMJQZ/Kh82VAMN/io5Qw6TmCp39ew
hgGIrhgsbd4Q6jlvjILV9Izd9+F85rwBXZ+p1Y4czLERxN33DL+Di2Kb9RgraezcWEC5aIjLnXLW
e0wE+dcZ41BjUnxjYfZDisHOATIelEKYfO+Pf6JdHkP8FCLkhsWB5bx2HYTSfHAexbAfHCjAmOC/
K3jjPvYOQRVLReYAKBreARomGuI15vd91djB+uocqHVU7XbaY0AkqY9ZBsAiazqaZfALpg6WqPAR
p5Lw7esWXh9Auj9Hr7nTubmvOOOu2angXoGdDKwnD4Nw6ne9k2vMCJ4wOoSJaG0hTdLOh1bqHp88
7z+xCMM7K8aCl5GKFPXnc7WKvFYWHpUgoyBiV2e3vKd3LHMyZLfF2aLe1tF8mGKbMT11KEv8Rr9c
SiYnWJO42MivkT8ye/QHaHj5DMw/ajtIcHmu2WsIo81r0E70jimmPr8mIog/BEAEOQy9E2E21uUU
87bMG1lnwrJyOal7Lkw24YOz3XEh2ESZc8/xmXdYB/6DY8WE0At+p2/LuzYwu2Z1/mWDxUSMDiRL
Vq8npr47rszrHxXCbHKlr576niQ/nMAHEzW2K2UnLbPTPgG7ueYwGIeQSnq8Gjk7emi8URPkLg4z
Gh89075hxSAPE54gp9bNBfx0aCJQ85Ofx4PIPEBAXLw9qLKUEAg1QAdYpSuMGjpFtCjvEDQ+cLsI
KjSPYH58YOTs0ZINjyBgj1lzfvuMMA1i3WNS+q8hV7Dk4DxS/NuY12CoQAKA5euU8Z6CadAF4QA8
aFbgnzXHb5o2TB+vBJOivXc6O3XzX9lgOasO1rdJs2n2jQv8VH6fmw3fJBMxGs2f14vQ+cprolw+
jErPtF1u2fsAVAI5NtHbNeq/69PPHRD/DScP8AKKZ7YenJrIH47V08ig7USVoc/GcUdmnXhr4+LU
z5FfqYXZg18eoLZ84Ly9Qmga9U0ZJBU0tOHe97OYQvgNYY2L8PFCZL6Yg7me4TR+cFe9y/HF7MjZ
pmO+WOPlPtNDAQ6rX6OAMYiQea/p/8ECg2vNQDLwAru4SY3V8p1a4N2Yiw+ACB81m2UQemFQ6jQY
bQZNBJLZHhIx9i/rflruJpKakwR2E3w0Lr91nBnadVi2pcxJPm4Eh4htsobXQBX4yS0h9ntxMWjr
iDNhR3kJ/SxLfn1z9sH6+KT7CNvH9vri1Q4U1xJ22we7LqKVGlZT93uwzv8dOakPXJxPiV9NwqTV
ySrj2424mv5vudU0Zq0oZZ21y2a7ZNrH/iUZHWAalTKZSGZ2DcC3FTSRE6K52btQGFu9extbu8sP
PQXJLe2r21xUA6MCMFjutIZRWAG36GAc0YCM7B1X+8GTshzLJM5l/0fTeS05imVR9IuIQMK/4uVt
Sql8IaQ0GAFCePj6WdTMRHRXVFd1ZiK43HvOPtu4yEn5rUpHW6003Kaw07Gw8p+gZvABvJV2DZaj
y/rR+/XDIPXg1iX7+tE+6gflnIZH0K/ArkRPio8tgTfgWk5wC2rAqvkekMBCsiYNpvTX1Q44gTi3
49rHyU3mCWBWxEQQlLC1M8mJJbpcb5RW7bgUuo0cAn2abU/Uwo/c80NCU6U7LTYaEw5cFGEQcOAY
E/gnfYp/6msFoZo1SEDeHOfSkry6+RITCTncgAvf88VLt9L1/FB8dofgrp1nP/1N/JIRfH9WELWX
znvBBVDWK2btVYH5EtwxcG4NtfvUtVrBbtvFoC07g8hZ6VyOVjr3+ovxN96RWFloq7rYwawvwgXA
nvVWkTrBo//tBFhpthy72U95fFPAq1Y7dzOsqmoz2MrKLlnN35/Dj9zYUzPT09rEzrzZ0ZM9v/jP
CqOuk8TcePJjwdGYMuSqQaj7wEKNv35+MbruD5WlwxHxS1go+HTXS7ExPbAWHXem4vBioRSbwRUG
X4WIjbkZOLhmK9+03Ilxfzd3MkkGsGyznjNeDH28PKjfJlcVIlJ0R6YuTCzFiUC8mXMwnewYTfGe
acR1ks+Mzs6gvmRBqW4+81+MFv3W09lRn5dRXTXKbzYcXvEST7GOBhjANaAdUB2VvX60yjVyGGZq
k18qcYCTVmLSTLyOhKLh/TkFEQCTTr+hDML91IsZ2pO4QhOIyyam0vw7GYtOTNcKsik+nQ4DOYzM
IZ2eKA7/m5COxzUtyyL6liITe+JL8cOuDQDA1vC9yRcVFuuLlhbYWH9hOIqnjf3P0pPDutlyFlQI
8Gm4uNEql4EbAEUHgrmIji3Mtt1Wg7UNvoeZIpcDB1zknItTrzxpHKT//JAM93XAjP1LQvqCqyG0
hMnmGLNe3IHWGLr2j5IBj4MW6Y2oiBG5vJxUI8FfjgQWedcT7cAhF7ev+5Nb0XCJEE6OgUYN3fjS
5DUqsgcwNf2ZQxckE+CCvbL+23hl4nJqkfZHETcVsXQ1T0iKfFSXepczhT+YapkHidgifcZUnyqy
P7vSbiGmyh+9soj/Fes6ZzgF8GSqxKle4gFOGDRjRzJ29IirzVBCogcCyP9g45jcV5/LCfMJOfkF
h86WGvmKt4OMNSmBK6sSPdgCLIuJpAgqcpgnOChuWMR9Qiu5UlFy7OXOCkML8swm3Z1jXg8/WGSH
hTLnJEEXzdhGpwpCBYd/1jTzbJmOANrx2rIYgJ84jf0eAMsGpdJW83DxDhf8tnjuopO+0JwGs23E
Iuj3vSd7+Zz6FJ9Fl7vN+pD8CH2eR2kmSpSwU+k81cFwmO3YsN2ydHYcQDPZCjMzuMgqRwXW6IXb
TBVIdky+oTjBGWVd4Pn/Rat5wxuKc+s9Vaho//cjfTrUHiYVRBstWJp4H+urM6t3gyPGe8Nn4WNW
X28P3FCJXBn07uViy5jsJG4ezfF4mGHPJNrt7JvqnRqGJkDKN61O6Bu1j4Ff/NSUEEaq7ylE3wf2
jAk4wyyCHm7qnaa2oTmARO55pRhLHjjp7pyx2Kv4r4LP0xze/wzgUMNluINQD3I43kgg2cc+Xlzi
5WVYmrEQJNACDOcwlGPocerRniXWgGNdCLLjZmf60WDDaufD66EpfBv89s4TfK2ALPRqP3anSGai
CasKP2h4NsXLxNgLT7hhA7hZFBzZJsO8KV2EMuTOPlC2SwzDsuigN2ukVcZnHl4wHcsbv2hXEtyM
dIUvXYDx3fO3eN4QeQiPAGcrbOdP2OUE55JhyhROlJceBl/uu7fCL+n1NtPTv1W7AoxA40BHiOtU
R9/Q4eNwSGGFfsTpFppK1e3E4dwqq6fAFWFXN5XuvFp2x20SbTXCW9SegWJNZHiKPBxzeO9xyulB
sZxEmBAIUJovsHttVULOqXhpmo+I6yN8CMMTXiWkTthMecUbo0Q7i6a4JBrXzu+Z/1cnEFEgEBw7
dQO+zIHO3mjd8YrdyRMoqjfrXdLQBze9/8r2irbBny/TV/jPNOwVOJdLNJ+K0+hIWmYEX8zm/OF7
y86ufPLnubwOslP13oMBkekh546GBxaUEFu9JPChmRJfaJDYV8C/0rcTyDYH0fQGQ++lLkutOdry
2DIIoGCP2UfF0tDwaBP8Bj99wFl1xdqIzwXMxdlSw56keiBET644mJWIgwarxOocZ69VzBIS/yC3
q1j9OV2ziDGqRi7MLe+sHMvSpZgf5RB+jLKPWOfkUzGCXIF+psKqI7uAz9kBEL9tAaIQtzPH1I/h
4SUlfsGwZRbnY8YjBprZxOM6Rclf7QyQI2EVgTXjQbx6ObJhCz8l1q0DYBiIWeE/P6ufbN9RKf21
Ogbs2Azk2zHFdHBbH560GRwRdbpvakuIreqHUUSGqzGlHKrEVGe8vc1JpVoHn2l4AEoW62VLrZla
gbGB9wEzA4mL8KV3q/S5TGZeWkNDfr/Pk95/cGSgMUpLYliIe0l86M0SW1jmUY43FHLEJ68kphbQ
OcT96IG9WjCp08wZiWuj5JktvwW45QOGjf6TrbdgGJF9FM+zArIWLrsbe87rU7wpA+aH1lDbiYRj
y1B8jQxRKiYaBbseHR48HsoZAkl+RaiddkhrwcA6tXsoKo1jPE3MiNXPbD8OH624g2pdYiFkLOrR
Ceg7Wi8WT4loJeWxkJd5tRcYSjT2HPLIoidXXqGZwMCVTSwHIrNUES672OJDEp+Kcq9hhhw5c8Vh
FjWf29rcm22oMXuOhHWHLy6HfbKTETCdSv0aiRgQ2XFsV6NrvFbiayejgTTMXGH1rwN/gFT2FyrO
rISLo56UyV3KfuFwJuFta8t77WWX2APni3jmlvChdK8GH4BXBj8G15t2kaj7J0C6YCkfDVgy0tKa
cfZZ1R/8XwEDSSQKDYQuhPs+LokKjkWLuvLKffbFLaTiqr54gV/FmtdX7vggK/aiTtlmspk1NlXg
U+GAbqH6+RokyyW2vE2mOCrCmRnu/DAMmmTB4LA8J59AAMR74XaNens70/08w4wx9yWoHlYT9aao
s6lTxzBMfA7eS2Hq5Ceg2a0tcAnoOq41w6TXnRE4hk681R1mPslB7kzxxtvJHIURxmwVfkgF3nqb
qPRK+Hg4Lpq61/2RrPVDESIfEvgJ0Gnm2xn2LcC5bqJYWeEY2npgJFqbPWhC4ypMAtCRKXa6DDnC
GjvBIHgyhKbIPc3/dSsvbIfjH7w+2mHZfiRPLyxsQrwHzX2jgYVn9wgZK3yqJPIODoTC7g8LfBBr
enj2+0rjBTSx3X+ny7JZttRRnWSO40kVtpnkcZqXyKxVtwXlaHHPtt8JZMn3OURsw3TzAxVZ9a3M
oTL5ou5FrDp8j5avb9w4jN6RppPAVOBoeSM85s+CSaFiSbS/nZWAAyMY7UA5SIISTkwgbnxGFXo4
J2zsVriBYIPWu3m+m6FHmbFirVfgiMkmA3jCPwPNBiUtJyBDDdWaQ28f/BmcA2lmDvh0v2RPCvFg
rSiK8T991lZ3rWerRt5wspIZxia0zCFQSZadYA5QWF1hGWcRkP2qblPKv6uEfsNv5oZfNgQszScP
gicHc5sCqsoYnk0mrj+6PrVbbpxhOBby9r6vRVl4L/b3MGodylOfm/jCQ7wW0Z2K2/K9a+PK7lK/
fcJqoCoQgZJkn2FIpzstNhiGyymIKViLIbPuVmjLmu0s3cRgcE/H0DH8dectOLA3w1fmgeE4g9kW
O99ql1QrxrPFg1x3T0BLzISD02ZeD44AV3V+bamis2Y30w5qPU2XhwpaJGAVSqsejixl4ctOPcNX
xJWSf2TIS/kJ4moU2BePnXoo2kNJlhcAAzoq3c01XDoRH/l566uSH86sNxte7M6BFOtVWqzjdlt2
G7Xdj+EiQEcNxtS5c7hYAcgLF+CEYCjeDDvk3u/ey5x4lwjLbCfpHcynhKetwzaniNJtufYrim00
QdbIeAahz9wzMluPKFRtumWZuUHKp6R+xzzVUauVwshqfhcTODem8iOD4ByVG2zUitBk5ursz6v8
O9wp53baqjf9rlZgr74etStIUzbDNX26SP9xYorMEjnb26avHiyIXmXozMXb+09iy1rC7X2ZMP4q
uHRpdG/RDzOUii38+94QTcEBUnIblXX/mPxV4YXoGGC7Izr51yoXljU96czTFbfBpjnjZlPx8/gX
RuLHwSboVl2/UmjbdV/IODJYsAutwMrN5QDzPttkPR8X6XuTQwbXrRphF/K++hgL+7z0y271yldt
CcbtxolfAwYTJdKtBFTRgcOfK7FDIkb8vAbFRZub+mgllZ32bhAuWqCnp7KNvxhvBkAMCo+UZ6iD
xbslOOv7ox0sATar4rxVGM0LsVj0kBN6d3y7BFG6JTM4AqG0FQVNLy7SYptDBdnOCILo7URxutzr
qaOI1jKsmAohxOoc+jd2zfwzou2mPmDWwnsNMQtKN9TK3gH0fbFYiOcuaeWsSHV4t/BCZ2SPP332
cjXUQki9aPVZGwQAUE+zvcLuyK0ROeJ72uz4tsxzeY/JY4NdnZR2Qgvztg2oOjUEaVtGHk9pQ0ba
VnyuApqiGd6v411jJKR5UsBmSJwbl+9rgaeAX76+EtwUEQbh2V34TFsFxWNyaTDbJeKxc99EI4Af
QjSCUoyPLRlyLHzYe7GrvD1+pTcPrbZwYJUYxLGDCGMKFhFU4mb6otH8FnU6OiHRNVJHhy9OiAj0
r8wJSqfVMO51clpf6Oe40An2XCWsriVJAJdvJtQSnmT4fnIXkbuDJXyE4IjgvfRunYVGJoEIZ804
90xAsplhpeA8QIv4miBagJE3uiJN9OjkSGoHCCA8U45bED3jpKhONjhBwL60KBUHu9QaNTXAPMQL
YhxVy6Whos3GUTum/8e5nsM65giA1ekSKlhAP6rBSxdGzTYor1v8kTh9Cl6ndnB7vGeyFSu1RBcw
4HruhDmcNwufDG1GxcbYwWEdiLQGAETFskVZ9jM7MwCjEQfUAGugsZmugOe/mPgILegIz9vCB2+k
3v4aOUnr6pTobsS4Qn2tQ5iYkY/9NB7siroR613U75Ro907mdkL63zMb11qiecpTsyMJgi6m1pUL
JlvlXAcZBY4KrvHCa4bGVyJ86Y2z8g67Ytx/fqoDunefkYiYrugKos+wJ6WUhi7zGVRFa+bGBHy8
GOEwPIiJxBSZ2tHrUOrgyr+gz2GY9sWQNugO7K5sTNOiB1HUBV8LoUvxt6jZ6BGxwSczgS9G0oaV
r9Mg0pJp0EAlhQsLrOA8OFAq56i/AXsy+wMOAvNukddu+drPNHi3XQkguYyLQzHjxMsWvTiRlAK6
zUb3VFoYYymALgfUZgVMGFIR/PAAMtHArMY48hdry/5HvON1lHUT+Phdk7rDpA1yqu41zxNTmNdW
K86tYWagyfB12dPOKftwAFbLIOgYY0a3jd43eKwQSVkTmeyKr2v5Zg1hwYKLVglt9LOQLPWL/6HD
/HOABI1ZIswqh+8inGawUEdf3XDkDyZU66Q5K5LuzKrWOwRbvUSFJj834lEG2Kus+nc4Dev8Dh8r
51lTcXSpW9/xkzKAj5bCQj6Op8pRQpsf/FKh+vF5cJ0GDCTfJp+jsJoNsIkZJ7D5J1YdLkG6BohT
e8w88fl0qpEee1Nb8S4jm4D+AB7Z5HQ41BCWDbQnPkC3pdziEnN1U8ZePHT79pMBQMeJQjE/Ohkx
OGydoWPAjUbjqjlPNpuXnxNlA7mlQN60Kl6uwhnWuxHD+8ZTyL0WF1q5KJAvoJFgjgRWj4QS64jC
YvBFEYjzvITajIQi+j8+yVQxWLR1BrjYi2PWhYA7EBuleJyF0FpnkqVhdMZoGJd54KvUiksXLrHO
YHL3Ao7sbB41jJ8RUIB0zJ6bYNz0YjvmB0le5IQ5QEQUkjGwzM37laz1twTcBINWSmfAEDpEyfq9
opQTjVC2hxCDNVk/llRaGgSuSgypZNgrugh/nVpd9nLgxNHbUiekmqHQ2Ix7o6FVbt7Dukoa20iZ
EAnyXY7iZSnIS1XDcTnHHOxZOZ1+SWrVbJna1JpG9FSxzorBfechI0UFirKI3eTMSD9ySXxk6ovT
dAaO0ZBfSVgvxdPwLeG+uRZk0haZO3Ud+ln6iFkb0EPX2H0jYBY/8oiW6gXatBolxI9I2Ov+jvw2
lv4UEW7dE9nqjMhSKT5IQYoCfgkTDpdlgjki7JUBv1LnH9drcunn+Jud6UjG14LJMed6AH4SDDjM
T/lYXAR/V6qQHvhtv4ZCWQ6/L94sdkc2OeK2IRn8MITPUnv4UNmrMKW2X8xnafAfgjYh7jjKTFN5
WHff47TD0NMSO8gM71+Tk1uoJjGlg51IV6Tb/UNlZDFDywV+le16r+zwUuwLa/+U1iplG5Ote4bG
9RCNlqKwiNZ17jD0KbhZDU0Bi91+Ih87lJfRUb8zakSYjZdJm8kZBWllKWAP9KEdWhjEMbwvenkF
VitMAERMkdslTgNTMqO7V2+ttBiXMavSig8kFebmbJV99EcSFec+FfWrJTz9A44ipXO/4oojVGzS
JpI3BM706d847BJh37iAMHpq5eMXA7Oavc3PxlN5ly74oFaINTOrOlc/VPipNaw5ds1kizDVjrYy
2mreWPr7FyOm/IiHplrYeCHi7vnmE6+i7liq9mtfHEcnbUlgQkMdUTHAnls+a1//Vl2aV7cCw7in
zwU3QF2FP2mwZQKFAi6yvrFH/GaTrs1m/R1gU8ctXL41n+VcwZ83rsrkiNjgZPBeVdJRkhvCnVbc
rGxw08xWoQHZ6fY7O9fYgJST4lsJAAI2PZFTsiu83doJ1zD0M8+IrhKeLG+cP70RExmVIp4dxF90
M2hhM+wtINDY30/yWzKo3S5JnswNpmXzv196nMBNWprqN/OIm+DfKQXApHMwR4xE+nPS/xGutZuB
0AJXVNEJeJd0e1Jubn11eiY/RBHhtUyDxFuHO1FjEy4kBdCabPKHalgEVn5lETLf3+ryCRLTTN0I
D5hjyXgZfhmJM5xueOfxyWit5IdDLMXUg9RXoOkUKxGs80CqDLeGP469rNkSDQ+koDkZGQXi7BAB
rch+LJxF3EKfkALN3psrC5F+hnYiozXVPICN5+lFOcOWtep2qrYMLJkgFYdfUq/vFgG26guCZgin
cugV8E8IyOjxXsZhgFkaKgvjNoIEGO6cHpBLNxv/JfvB8emmm8RJMP4I4B44MbI1YR01gLyL92s5
hwdCziVcEaJS4v1MmoR3ZbabD4sGTTynoL6r8bPSFu9hJ7wV84kgSWDsThe46CAN1RibMRJWduFR
2bX99bllB2XojMyMKAEMQByFysDJpfX8wtQgXNE61Z80kkDOS8PYNZnHkUxPSLvIAS+sEiKjORbf
nvjVwaKgmHAikFTUlJGjH3CRu1AbstzjaXA9x/+JmQjwMT0EyCQcrGksQUzQ/Lf/ISklZxo2lzxG
D1NZ00yz/ln+mWsbnWk/5QYUtadJ+sKbKknZSQ+uPP6VqtPbWFPoS6WXIqQrhAbIeGKoka8K/yiC
0tEwZQtdSV5TiOY34Vrsst/Azv3uhr0blM1iPeV0xhBWiKghQ/w83EGHwW6k0haxKphT/VnchvA+
O7WfOd/+b0bHISxL6dK69br/ZDpVMbmqHG4AlipMGylC6HamtFJG5RR+IQbhCwUeCS0oMS3TS0Fo
IVtb6k6cX3gxij22LgZDvDW/vEfSg+t3RinF39XRjBugTrKHiHRkEAA62fz2Dz4jL78ITUCqUYPY
JVc9l8EyTXikLx2qLd+HN2Xm8PfcCeKPCGJ6rogbmR+rX00zDVdedkcKuLnm8KbqYP3EeHGxurZ/
v7Hqhnr2nqLKOWu4wBb7cCcFsEFIg3wQlmm4bFUG1qQ1G4zuLjmsOGDRjoVAb5zwzx41EqMIE6Cv
YfOniaVYxMQcNcAUWARHJADsvWBlzty8eHB7uITT68ggwbgCvCHQaT746Qp2MMGkW7xhax8ZcI9c
8EhUR5ktAnaRqiYuXrAnaicYnKxGXAUtB2EWEiK6K81ncb7vwgnZj+HNL9PYzaKsqh7lb7oBWNL9
5Chd5tfyW17yMjWaDebVLliz3CxtxwU0W2ZUfDhyUqQn4LgpCg4SJ30JcwrIffLd30Lsr5CuWZyg
1OsSkIKj33EvR1fZQZKpvp4DYRa8PiftypBG0JbsT7M5xz5BJ/SrdElMTjiPhy1zBk7pAud8GlvZ
h5yTp+d5bNF4hqFb5UvEm8xLZ46K9p3VAvAHx+bMyAqoUiMutv9hC9XvU3rNBYIbN+/1FdxoBCFC
f7RnqkxeS26ghBEnh5tDEaNm06/CSQNIosommZIT8sFjGrGI0BjVgozSbYntHWM8nIrlH7G7te9v
kFO857o/fGzJEl4ESHThMPc/T3EDZ0Z+FCSLMpkGyJQYuDjNJqftRiEUogOAIl+L5vdc8L/7R7Tj
3SBMHJNoJnM00TBdoNf6LD2aKRaoELr5FeEH/f/z6VDegB0YmTW/B5NpF4AsUO4UVsHZS09PWiBg
15KcAhnlFTOg0ZxsCAGECQdlIpjdq7lHOC2FEfcGjJGXj6AI6A+6/d78q30Mh8OGGdKMnCALQ1so
ztOJ6Mr48VhUqOibnrMFFHPeZ/B1c1q24KScNQv1TwMBYdPT4eVRFQMsF57Ues/o+oQdqZLgh+kA
P+sQ4Xt8ZkcBNos2M8KPSRqnv5HPkxSJ+ZdJAjX2Bs81LRa1LcKEJPRARSWeObI4YpVcDQno8nnp
d0jDKliEUOH0i7CSvotPOp6c1DqC7wizggYZM7cWTaXbsuCqbVa5nc4noXJkMeMU40FDfxPjho/c
g8ybfzQD1h3PtIjtBs8evNYgGoyWxo/nHSHeE5nOIb7HgjNHT8j2GPUnNILBF78YxaaWIQRbZExp
tQ3SMlgPVlZ0dlF8YHuNjIVZI3Hxp0lsgCkdzSQ8ZYI+Ew8+TQzVnNNwgoCtAEXPfvIkv9JoIe4T
vNcN7/AcUtBgfoviPklNYdiFC4ydZ38pFMvDmwIqtxtXEBEAysaf0F5aSPWg6U97BmayYWU9DXIU
3fmdjRR9inTltiTf8X8XD9TCtnUFGRmHzbpCGYLABOoJBTOJf8Mv0O1Ulf/CGugIr8d5gdmgsYgi
73XvqwV7IMa/BMrie6qgKpVwZ70Lmp/Un1C8ug/eYfACY7Z/1y4+i0ztAZRUXJ5DHybFCkQMKgWB
8LA7JgNGMDwvZuYx+oHdkPW4MrbKUUZ7ixSMfVP4xBLgpTnGtZPt/GW/jaUM1axxGS5AUMuXc/SW
do7BtErnACdy3EqYrbjJvQJN/I4uCmxQxaLjR1z7dHFOyXO/afxRuxXGVOszyRa+RhQEcDLmdgEL
Kc6vJAMzU9zqAvMnRAYLOHV485JtEtJV2ZDu4LPOP+uOCFzgspbTitKG6TjhYEAahEtjXc7MDJ8k
skAxc8ggAc+86DGTFtGfyBpbMZPg1NAIkW9djjSOHw++tJ7YYG+8rzCOyxsnRTCFM81DIq7Fezqs
WmGZ3F5fY2IVKOeAsxpXx/ZIYQ5hdsIEnkzshsihX1JQXnn9A1gebjcbF7ulheCxf8jMdzH/W6d7
glz9f/Nd8lMoWHGn/C4WRexMRjuS2+I0J7jkZoHv0SGHDsqB7iO9BbgawYhAs3VkTIVdbiExoIb+
xAKEv6D4LTT7fxyLXem/PzTwsw9O75AzQLW+2WymauGrGdGKhMviMRsWMROIg3FklSJWsZnWwUsz
cZlQqIZYP+GhjXdQRIwHhHxCOmUep2TOHhwzIZgrH6e1UixJ9E3HLsh4RyNw24zxnjoalc/OVa7H
GkiSyFDYs1MVQ6mX/FZsLbAVyEm3+CJtcGEDpgskP/AmzQ3zFJUJU+p2UNd7Ziqzzgp+w+1T3EkI
A4uJ91zujc9Z5QVPL50ko2KMoQXuldmazT91uacjrBWI7E9i+6gWhFNLBE5iysUVOSxeyY0TK1uo
rZSvw9wb42P/WWIa9PNcUvfguIz92LqFEt9a8CcmUpbHJQKsDJd4C1xOO9ARkEa6EEUOu06xw8sT
g7QYfsJGlJYiTe0UMQsUYgb9Yg4TNL+GRwm1d04BYsl/xAIO9+rOwAZNGPwl8F36kznjsj2Hi94e
UVAT8XaU2yPweGNpEF5o6yBISTSH0DDvGEiywCatAfQE7QggOXzL38BxZ0aH5Mdzs0XYL3t9Jwbe
u8WCLSdXjgr0TPgFD+mnY3bmpfdqrVc08wLmT39pchBEMsRwy0bKrNkDPj/FGWkMA4ZhJw2bpzbJ
WOhb3HCay6kao2eorCza5qdgh4QRSngvHgMZlvrfaY0Jpt2EkhkYXsTyyTKu/FBh0xTdgO5HpJAo
vhCzy+776QYBsBMSw8s4x7VHxkbQxKME8A9Fx11GDyFT640UHpg9oLZsbhxVFyYkmwaReWb3R+NY
3dJHu1IeLcmCVjz3AVM5+nAuZY/lXCKCayqdIVwj04AEfe6AnhD1IFiAKT9ceNio4m/RHuQxX7Bw
+JHFD0nfi/cGQ+VsBRSJ6/ih1yBewcai7xH/3vhIclS3KwAAYZOqZunoe2UVlhZhzl/AZh3yT6I+
9wDvCAb/1QHdPyrShp/Q7sOlcqQyAakNbk/M4cjgqQ7yH9kknOE0Uzha0O5iXAp5B8NSKMqJy3XF
99eAzwM9SewCc6D/MFtssqXaGQ3YN06cO2rusQqSdK2t6gevOgrOCtMLjeJiPsFD6JtfEM8oSQjb
Ylo+AcNsUENnUTUZx/RP8EoHkEpBVZn5xvcEkj/TVQie8sl7zm1ljd15I7Mvtn8A5+ar+eWdm7Jk
I3N2NZz3R4XjHuSV9HAsa/O9+WbS0NdbUGaOGL0l2xMZmYd1AfQ6vFQiB68fwO8Lb7owIyEEg1rK
SbaBABJh//ne/ntEFQbQfLLnnXhEGqnpthxhMjYXWgfeR6LbHSqnLnUM5a5d4/iXtwyoEhoQbhOw
Kq/AVjIjU3ocCt2dsOWj40fq9FggP0TJAedBWf+FKZhwqIzpdZkgFcVDGtkwnGPyZILzRpfXWl+H
h+IkX2guGe/zlLHpuxDrsUr84Qf2yGBD9EzxSrQpRhJYE78NhlN+2C1qWIygwAg8JFvG6QcAHubN
tyR6AdR1aJDfWmoDLG2Db2zzWR//R7PeiTncEOKi7G1aJ0DPmluUzieozTXl8SlBpDD9L7QOM91N
kRvSqp3izffTmxyGYEF505kPhxFlTHOsyOPqtqQqwa/MaTYgJLrdZvi3s0L6QVbhs+/9JreGOEKL
PXCq2IBQr1j1rAmWU3+br3qPsK3agiVS1aN9QWM9zHz1oqw5ezgay6t4I8Q6vVJ5FXRqrUOzyAdC
QgnUEsAookIyxd+KL4YxtIi31SVYCleG7wSYHeszf3BA47SlcX4xVKB35nZhLH+rf4ivVC+U0tvo
JnxmPgWteDdWjM+EBy3McKeggJp1r8/KGv5YU09ZemymmgXzDPpJ3C4iklWQCeh2sm1Q9UWr0GoW
6k7dPc/1tltg5GNNtiCTiVx2lj/Dc0NAun5Gbboeofmipb40P9U+Xcqrkq9OEKiiGZctC8Yp9E9A
esxFkCiYyAR1X4IP5bW/ImvhKt3wFwLuAfH/zXEG7i312rC7exgyeJTl/vvc37Pz89zeoaPrn8Ca
JJMDe8bn9sKqpNBitEk9QAYPH3Id7udTZMqy9KAMt9uC0M1VuVG3aALeD+0WY2YiWWtGhLhv7nsv
OyW+vFNh9PCVIAMZUZ483C3zz1FxNRhkqF2IB8isXgc7M8kBNkYzjDE6yhbsC+BPeLflF/hQUumG
ZzJZSHw0QHN0q1dcyjSmVwD5ilmUFKt2BfRzey8BadAvQmESDnyT4bO6GQ7mqMxvv2dLwYMd4CgE
Pywq9gCsKJjWMFPjeYP5LKRt7k/qx35pWFPKTWtNNgL0scjoY+t7+s30B+Q3AEJKePlVbsgqw+9u
srN/qggVka+M5q/AJsibqQMh0or4BJsTmujJc9KlbBlFpk+FVFnA2M3vv/zi4gfXRA8FO2qs4Cd5
zM8vbaHit6yfgpg0pOnzzUP7LYCResbbbZfqaZD2ES9Go1jvdCIYws6BMUFw8ZJaVUaxHC6HnrEw
SUV2Etikq0/Z6xSigTXOLAWPqAdfLuMAFC1a90lSDejd1FXgZrd6f82uT4RwGt0ZCjJODcyRUHew
a+JY3C6mRI7J+QWZDQTKeKogsDAqrOR7QMyMkDE6BfvipP7Kv+LvbMXRxMuJnVEfWMxThlt/YEhS
fdcRBCtKg/Ie/2ACwDNRDiDuzGW9An0pfLjUrv+Src5ZkD2ZlnzQJBXavygcOI00h0AA5To0QItn
W5kIgnadnwmpxIGmPYcwI1tc7NJ9ijKFc6a3ox8qRYJkkRfhygfQiotMx0weP9FzBzP7mJG9tUK3
h5piS/PN5yJFc5ItsolLdMHoyz/iX5qA7A3JtNqcs2W5m4ITdyOpCBkonnalQ2THFtVr9XrEqfM+
JMHIYMcwZ3F6Cok57JRrUixaJvC6VU3v56LcCcqiGb1EnPaRaTYPuR4j4A52vG7Deyi8VFkiJKix
u0FL9gXnMIzsKS5IwhN1HZfTPZGQpbmsGggzBpDehlEwOULCccZp8Eu0X72TmCwBEwUTU1eZuKPq
XwGcFDCvMUsEWJhzKW7mUB4/96N4hNT8ahqbmkogm/4ldub7tS7B0zluJeVLwagWiPi5GrP+E329
otyRR4+/cvM1LaWeYb/0AAoFwo5gA0onHXprcFtI/7owdF0dg8rEO5GCpi+ROmAMTlVlIez/ZbC/
vLRrRGe2fC92wSLCkMPEHB2QbHAeyirwHlPbw3ATOj0Y+8TffX8cudku+APvn88j4HDUjtxBDyUP
jF7wOSy7sVqn1eU0mf+j8MEBbs1zjrJxkvZt6FU8M7NGbPwcpFYWjTcq1ACDAqwOfLQV0S4jdpiN
gFykc4rQ8PUxGdQfkTj6tIMcgSoHHdQRXJZkLz8j8t3JVJOTlXfqan6DdVW2pXp3DP4euy++cbYl
nhIpRHSKLPxTALhR6+m4WyBawAXhGLnlDnsdi9NgPcXglJ+QEwFzKSDX6iY8at8CXkeCqXCJbEJE
byDTt8TSRF6KVHU0dxHeW4izDujOlwrPvXMIgceEDY9QX4SVjywFBz5uFD5nmRMfEVV7mc8RDlKM
SwTm5igdl9E+xS3gjCuIj86GnZH7y+UwbXRzjARISmQDY1c4YNfBfZvZyRnmxZYsRbBn4zw4oNv8
MVXmquU7PGD22dWEyzIQYyD8PdpB4uEjgYy5x2JBejBYwXngZYn30IeqOEn2B2TL+wwfgtliHpol
Q3zcjJCbpMLy5fcusJOCzRD1n9c5mG5+St86vIWLsZ5/xRcq8pv6gZ+II5wHwh3GHTDrsmDjnZAM
1LLCd/mjfUIobpCuVNvKq9eoWSk+6p/5B1eDJaR+fx2wyuT9n0R+0Z5glUNnWIqb3xAis9PuMa40
+0Xj4NCJxx1okU9lZI3cbNLEmc5XzrjHvAthzgSh4gtPoN0tg6456Z3vZEytGI76xqrA1pBUMGSU
7RxQ+tyjaurcfmoYPcJO0S1TQGFrYtOjER3I9dToPRUiuEZXOIpL9iFoG1CH18BWFOQziOAYeuLb
yVNBED2uQKMB0mIE9zmLKSc1gqSk5YyZGPcCa3tiL9WLcR0+Kr6OiFQILovXB1YjYGGQwigU9Yl2
HNWocHEotkAOWfVgLYULTLYu7Ncp2GLia7ULGkvklqSGYpYxERXtjLKVhv35WWhmAAuyMKlNn4wM
GZte28yctRxXJrJ/dMyMUcrALRaw0C00mQyIB8mFhWBc08oP/8PSmS0pikVR9IuIUAaFV2ZEnHB+
ITKdQEQQVNCv73WzOqq7KgdTTQXuuefsvbZMuBAHe80y/HkkZlpFSjqkBXj4cKmSKCCGw18plsIP
28+Z+lq3TGWZrUaf0gb66MFPc5C2KmKOpdrpWJvJi0uLXtgq6WaINCAGpoXHdh6BBT3EgvaRbqU7
FXaIqZ7BGQdsIxgy3bcI+aRjT3fLX3miRhqaORezFrMY3iQqFxtl9Jn3Mg/vcbbXxqWHiTAG0sDr
z0x9JQPpGs4YrL+4eKVxFafA8KbaL2A1U04ph7PjUCw8n+P3adB0wPbyuD0U51W2Xt/AlKhW/flF
L7hoavdTJxmpl/Qux8uXyaL2xst6Tz0d2VrXu+6+PRRwr3Zyf8F6vV2vVteTSOJBjtyhj+gyH6Ud
LBBy8dqA4SIpZCn1KHpbEOlok1WrfExzZh26XY2qucLldNFNu22OwhaxK31JxsxvSPXd9GtEbLwG
EOXe2+t9VTEVu+xbDm5B7T9rwRVS34Lu0wPlGf38t38fTu9XVoQydZoBO5MqztQgpZ3dCxrot4A4
MQ6ysQdXloopGA25BDdQkdI97k0rdslVR7E07cHEZN3+Zpexgdi6z8b2gfj6wxGEveER7NDQmX/h
V44z+SOzC8y/DsL/L/90t5vcJpPrpLUFUbxviW8J2nq6EH//+7j9nzdO2tjf95RRvWYfDpVe3KII
xE/uxuIru6E33o1FIAKSmwke8zWBneN2iyvTE0EJ7LamIiMPK+9fKpJAvlIB28lU3go4HJG9TPEF
0fzBvQjENLVwEcjEA1Ik/6HTn3z7vr7+XJbspZyvBdeEP4J2D8kj/rDH/GwHPDUQefQR8qCplqrk
9tUf7YmCV6X3P6qxDMGva+g1PhV3cCHh+MA+pCua8JWOHlfMKjrMRXpubyxafVsZ0ie4ZevsiFHg
k9rpIl8arT3se4/GT3n94E0pNJZkv9+jfRH1B9v+d//ow2XocTECf1kzNcnQyusZwrcA7RzRbthm
CT14nutzn2xIX80Wg2kSa/O+N5jq0yyQIhGHkNDi/T+FoBgPplLE5ShlnIe2wcfXEGRjgQOjpayY
arBEvchFKvdA82qmChMi2xm4fYXK8DbBPTDnt8nHDTHhlhpvvvPm8Dq0hy/c3nKr8w5inBu/BFNX
21OQg3w0aQKxh0U1//fnMKB3jyBcYMfMA1sGrp14yZ3rZdfX40YfwdADyHBQmUoD5wNQpa0NjXQB
Qgltw+nNnn79+4chcsxqM6Q+EPyhTHgHHJQCRN7BVuYiPiDModrIOwS7EMRxa+g7fBwtV576hXFM
Gc5UhJ2fxCMd1cvFgUWJ3rFWVw4RlMq8CkvBcN68f42FNnkyYG2ohgiRBnwFZYy4pu9G+c1Yktg/
1RwuqgfJzIYvzj2BsyOTJEHeAWsVcCA9jlDiI4mPxffVO3/hlnaw2rBbopU1nGgTyqVC5ZYJiLaJ
ehTAjCR4DB19qSzu7N7FdndIncD1+0kgxNNVCEMq6dGHL8NqE+6K0TRSWSBq7JRp7SGTL3hPK//f
n14l9Pzy0a1It5aPF8YKFBQiB0yEYCNF4+83V0/YfIajEq138S7eZ3ZgT3cPAVgB7GMNVNGckDso
sq54B8U9qMvekVdwAgws6AhiBMuOcOg9+hxkfMPYnzjpecqcSXkA4NITYbwt+CRlxPk2bQg/fDHc
eTvaWSW/YDIRYTl95+pzEWWTXJNcIsijpLoKdCzdQf8HcUYMUnY0l0Mk1/7NOcerfxkNsi+H7yg+
n8GHWqOUACiR5VpMW+5HpBzHZ5m/MZuzQ4cRF9QQTIkW6JnnmHvChy2HA7ewX1P6UObgN9P8Z4S1
jqTV1HkSadEz76MHGbHp6DYSIVRXc466h+a+TcOJXxb62PSh+Zpwois3sOsFbGEzDWsiMb6nb291
uznaffWMUjPObZ40oTAKuQrFlAaRWVtJWNo8o38PKeJfEB3YSFS+iPScIZZRA2Wek9kKpH3dHfi0
9bzaWkEacCb/Qq9k7qUnfifFieGxTMRvOFo9LX8Vk6JwvprxqDjcHQf8jpWGScjvPXovVivdJ8Oj
DfqOhKXZXHEH99HkLzcWcow5+nnuP/wO3Du/Pw8AXyUcAXZ+uK+pT1eAV+Db/SH/kSIT0AEgwGQ6
7NZznmNN3I0fV1Zmd6vLtrYefFwT5zUaifeELAVHpGzwNoQieCBz4UiL/NvrqIekMj6zYR6Jfkxm
822Q0qmD39TMSTjo+X/vMjfi6Vr/Qjr8c2bXAKjlDclO4k74vQVvN/sLK6h4O89vJEARGh3ehAy0
482K+e/KmyuOAHrSvGQf7u9uHUV0Amxr6+JyW4pRvu7bvuXPr44IGTlCtRZH2p2X8y9tjEZT2KPf
Y/HuZm5s2S3HbAXNL06d81bm6Rb2CDE4bxL/c3+qr5yeeNjYZe7ggfOaEe/L80WNxneZdP8d+rym
5oiIYN39mdTmD3vjQCPoLKbLT0+sMjktRMICcwmSFsQfvNw2+g7Y1rVJBMjPl5Qf7SzxFq47k0V3
YHJDDkqHJbbiznfipISlxTr9b60W+ZTpxBH/0PESaefaKF9WZlYIkx+DCC8+nALTYbZGBpGFcpZ/
cMxw7o4Nb7P7W+bz4OdOPTAkplD8MeZj8cmbey2DwQFUF8I5sUTv6HuNWYLdDjqD+JvRP3nrjU3r
21VAJIp/EWkJV6BYq+El8ngvlzTUQGY6LG6Ey8ClnW4yC39BJV+rQDzM+7l2ulHCwMTPAx4WInXr
bjaz1v75QYXjqAfDq36IJKLw4p7pHXhjhXCiTToRlMcBi+gO6dx4xqf0tu2xzk7uZYs+1tCaYbu2
E1/bH0Bq9shJwJTgQPz0VFpkyZjLLxywTe0zhfKHk5rIrA79GlUrKNfMHYBIuNrdXAZwJoobtHew
akmR3zAGJ9OqFAPt0sM7m8+pe02x7wWOR++PHbHxiKrHSAdtIWzi0bKxbPhTDwBfhFTxi6GdCtuC
nqPblr/qZ/4tWclB86+/FcAZaDCaTyswZ3OOgceHCxuytaefAzxHZFeAtAHT0w9JsSAJklvCBfiS
UdgRSFismFUDYs0JMchK96QuBcoVWwUrJ0PeHwNpInxMg1dL8q6LavKjWIY3oDLngJxMQCNYP+K6
3k14YXclnilHRIW00xVXEHRogsN7FrGVt9HIaaYXgwuWM/muuIrbrApmPR+ecN5wHr2Oq4sVqLaC
09/n8SxEP/2fLvquZDtngKA4H3G/XJ0PQhe61xAfpt6VSw05FXQ1UBMxkphRDpe7K+ER4iudhwQM
ZLwIF0Rntu0tX1OuX3wmolsVxxgN3MQc76yfF7LO+DxyBBeUTzSrYw+ASmZxXdwXjyMTLupjwiRJ
PCF7hwwbVIj8Aszwl+OfAXrPv0/J5gpZRWDRjnPmlNOflldJ4RzERkpmziSbUbfyRcHGZkbL2diM
0QlSt4poOfFHdF+f5uwgKtbx7SyyKBFws0Rz5PNNkHG2ILjmYHV5m1iiWLifHJO07nYC5Pg0T6fm
cKBSEGs5Xi07j5TJ0z9gjuPbomBpXDmgChiYNB36XGRX0CaxEoYG9QnbkOPb2PXfWP4mKD2GbGKZ
r9bTt7CQsAmCHiUi4G7xjUS9K5t8FLvwadH6DL0n0SEIThlYiOC0Bzw1hlwCEsnDNqt8D7shzvdP
sQVHjUQ7WPwPNQBvIfa4C9oAroNfCJRs1osIHStKPraPCmBS+mzkykToLGgz8SSAQLGdYVMd4Bl/
mFSKRURGINt3wSajb0tDXwihk9llX1HheMoi3fS2xgLqLQHBfU+Zc/HpPiga+tQtlLlBQ9sQkgGJ
8twNkJtkKgpxXMvQ7fWg+/of7SDlql/g+eqPGq4L5POxR6bp2PjV+gZBFTsRxEIUmrQlyEUDKDn6
kIzzGBy6Mnz3fBFzz1Dg8rja7EO/+AAe6zofmD1G4dcX9u1lvxe0g4VS2B8petI/oZCjYmIs8dq2
us9PMKJ4BX2FOuP6sTIW5Z49EoueWEYxjFsZS6BY4yDo1HGrwFdyBkVA2AW9spGNnNEishUsssDo
27lJhyj1JFe3cGNbt+0HU0U3FfFFzOKnL2vgCEy6Ys6HwdPtB+uWliOfx+o+VIS9A2HFw69pIzo0
kfx2DgbBq+0cHRp6WnIxQ1Jd6f3VtqAzKyYUOR4m+TF8eiROz9PnePgU8wx6C769snwRXrGWXMaD
tCeuPPKHJunLWg/HsrdFxkrj62WGA2c7HNeIdaDzgnZ+Wdv+tAiB30+Oa9nD9YpoFhscj1jwi96s
OT8jmMrr9ZEiG58HD2X2KGgevBotzUTgCtycG8Ipz1075Cnw2/kfeoPcnN+U34BfEXEx94NUwTkS
cr/T/16LJ71YlVwaEQalHajVrYePM95KJsRo2Q9/eIRkLJmEatg4XSmG8MiRutTy+uB9NOfpSpuJ
PA7EU9ZcnTRAoy+8gb4UXFxKGQBOYPITsprIibpGH/Pj4+GdoVbk9xApVdzGI5/Dvp6kXes3mzP3
7OiTVzgXVVeyOA/t+ZDbHI2AWECCsYaEoP0x86dHjpRZYomcj3QFGuOvdCLD/dxsJPt8vExFWuGF
WhuXYjCX7PgyrTzuGG8TK3CUOBcUYjwTqiAQZqtKILZ5gMoTzyx3M1EkZXwoshH+PgqvHKLqRmS+
Ile060gUjdRHzvX/aJF/laCo93rmZcshzmk95aj2yD00r1GykOx8er47q0+skPNIpU4OheyCgOEi
+1e1uiuO/8Rpwu/ueUorS27QRXrP0kFsVhq4J70XKdhEMYSP3kym/S+j83bEaQzBnzuksszj9B52
lohXb9zM8oTpPvH//Y0nnCusGImxgfb65Bkm/t/khkvNrLMOnrdp2CYS9yQu1r1ApLQre3Z3bsL/
BtvE0w3zJ9yWD/ZctFZ4hUflwE/PZHZOkPZhcZNbL3sC1kSnZz0/Vl7NH1udpuaNLbtNPiH6ccwq
bCRmAFG/ELm2evLDrlVJSA3lgvGiK4dpoy2s54/sdmupF/Reo+vjpDYwjehzzOiptUssEenN7g32
BgzRDU5rY4nhOE9CIVlHuaLObk+M6b4KJTwbf5BeIDw2O5b4jrOtRsUZijNV9i4IxjTrogSD9zGL
1YXCG1EC3bJz4EqXACPUg0FYY73ZBuWsxOTOMY7Ex+TCS3MVRze88g1zLhw2iKstOFXlTEehKezb
WDZ2sjEtsKAFj63IAep7LwMBaCDmlGggo2xcOQcaECPeq/Hd73vFFhcmEtjsdwAofPzpxyjK5GPH
nhtgK0bsCzGNAHJo1wYSJdNEjsuLwxyWq/8Uigc5ZWqFQMlhxliFCOW1EZ6ni5Dn5A94aPxmzMXQ
JliIGUkBI/7pG9ImtOk2eG8ia/+y3YF7oKOi3SrawzT94d+hZniHeSRN3v4bPlAe5dGT7saTocBf
xpSFdrt+w+99q9P35vtBcJCyp5kmcMHV967ft6DLpnRQywgytq8f77+GtZhK5i8zGgh+N3txQrok
ir6ULsm/9CmGfisgULFg9QPiCJOZADMzB2KAQRI1iygRZkTtos0jkodWkWiKlCfai15ngrQVSdHk
wESCVy3EjQ+4GbJTdHPkb9+Mby2/YZ/m7AVtfFhETeQGDb8smHwmP/wjPhSPTQOdz8WrEAT/vkKm
Kq8Y32RyLG4lXqNOPAG+gJyCj1FK8HW6KCDpO8FZ//c12jp/r6rZ8bKLH//3ecrs6e8+GbZ4SCoS
oUylxH6s7p+xSIf1LnMdxryZEThW2s/QQ0GaBMiRE6YsFpJlfcbQ2EF1r/NKYEL/vQCxRxDrSlTP
vG09xtuE5DCLBlhcnLIV6uiLKU0G9sL0DGs8M73FweTjRU7+MtyUqE/3yRO/3C+VsBUsF+IJC0bA
l62MOqXdRjqNYeaig5iih6GPQs9tQpGZ4NTbNoZ3m+QB8tmWWuVHtPRHt8WLJHhK7x+aBBR4W878
IQrVEZoFQ3JOI/h1xxdTlwVnObmUqCRud1vB1jXjesrLfOTrpXud8ENPT+Ihp/nQW+k0dktHZz47
ybc1Myc203pBcS9PSs2/75s4AyYIzMJwa6qM+74HMggldmcCMFFS/z5/t0jgkR/TqgK1AbsK8Q0D
Vqvye75EwzN66ZRL/h1RSila6yxl/OkgyHFpd25RHnOluHVWPm0gedCMpUwEKzdSHw4QAkzQsXLK
DgbzL/MZ3fZIOcwJL5az24yut6BeyPqBZmxO1JAq289M8P6vxah8U9o3EVEBpwbv9Wzw22NHhlid
LWmsUEJAizSHV7GivRSL/kJKE4Sl049XosSiqXQ+z+e+H09GMbkOfhxTbQ04UT09pEvgoUOjlMIk
z4QQ/aHTOsPpPKPnA0OWA8usV7y+7scHfyYxVsbSdLppdkVXH9M5KW606zaZ4a7obbFRoaNDY2D1
cMX2yJV92l0cdD+f4MnCivWNYTfjeoZp63Za2D9YpZ/uW0TamLzBr9foSTu/vLmvQx+UndkekkfQ
x+l3xrLex/zKTmJonWa0LMnmGDr3MMelt3v+DiAz0nP9FoEydG+/VeoaP1daD2OD7lgLKMG+X60D
82wNehtIcIQGlMGtg0qcs4stBaPxLzJMB5Q59pjejWIqnz6NOQDa4ayngYNpIoTacHZNLONMSMmK
ICLxMcr497tUMbzjGOK4LBeGAZuNu10S5ooV/xv+y9DjdMajz5meEiBA5MB9kaJSe7/PyPwGSsw5
jZ4rk12uSWy/oWElFtN61BibBreYnYwxmobPkLNSpX6iPHPR9W7Anlzoy+Jer0M43gmoJtIoEEPQ
kNoZk45FcdJfIAXUSaOvPMZzrBMENBR0RoaCupkDU599h5bCjA3L+YoX9EYW3bemm44tgH5Ab3eR
hCYYOBG31+NeUPTtBKzW+QuYBF+Zm55RS6VnFZkTL026LA+DzBl+0P8ubr15Mr5LrL7Id2bfbgpm
Yd3XwCPZtDWGQ+gVFk2gC1JgRNiQDJhwMgPa6W77tDTy4USop/klk+x4lwO+hidWDx/pRG9szu7u
bvfSCTIreEO7AiwqadafuDgW6hp3pXYW9ZHkwBriMlX1IiQoEJ969E2JzWP4fBOtG+uNoOh69Qdk
Ng1JhaAlkjKsdKUVhxlXR8O6d9MPJApY1neW83k2DOqPX25zILU7Ci19w/Jbo61njss6gfwDG/TH
0mPNU66+noyq8wMFAdxntnR0mQv0ZRauTMXpWxn041OHJl62nqwXqK5o2nemUi5YoDVww3RyUfLE
EJbk31ZnitcS0YNUZF24/Q+Nu0I3S2rZ3NbgFKLFoFb4gYhJUyFntwLmwH0FXEgeGAUo9yUB//ro
Xsd16+Poj6DCGdxv8GyjLVKePwowoo+24JVV8oPch2l0oZKYNQl1vAGVBesgT4iLAOUp2bqsOEQ8
i90aZMyFMntw7EJU3QxZoH60y/L9BC1jcjeM7egVbvknSX+u2I5ku3ibm6wJCtYFpCvgFMopc8KW
7gKqdgMJyG2jVZMP10r5jxO6XO3yGaQb7UsDjxWgR//BgILp64O19B3xGnYrPVn2jTFXdYp2Tl96
3wMPazXX6urvkgVvlAVEhxELv52ogYiru84sJPVfvHD0UvHrX+KnGjfFVrp6sGckxnUUil8utx72
SK0c57xQwbP45W15gad5z3qby8DLcA4AJS4D2KNcjyusRMBMP0Peoa/ucK3m3aXL8+6Cu9VFg98a
yQi9OVr69KHc3phBcA0v48SCUc3fe0gj7wm67/WX4JWX96mD9IezhhL//plWMHiZTOF9jjhlmbOQ
zW3n8O1kcxhx4nP6tzMtQtHL3GuqxzCLl9VGMey6sp6gCRj57lCd0lRAD4U2vqbJe0KPMCSBccFf
NNJOSG7IUaWrXjHM95TbvIX4scEBRjwKaMcCf1eFmgCVvcpd2E0nDOJfiSuVSaaFihrtdkBMiwN8
yDFB2aWFeH4U1BoQrqCJ4oyTQu6ImhBVwZulWPnBn1XCom72yhWNM08kyZdFv3MK0sc+D/q2gPA+
TppS4EnWRYfFZj9ozZCbCBSUrSjmX/w+7NOR8AkVDdoxyo6g7tyK3UgfE59yC7/J1ZWf+06BBpSW
nkbtrsJSVBUdC1YdFh2LQgevh+r/KyHKz7nN1X0a+4Sj/SH815i5vo3f3nvx823YD6Bo9ZMQt+5H
+4yLZt977G9lGmQ9FiJelut193iM0RfDn3hJs0499lXOAgnfnIJxAo6WIvUitb+rjZV+md+luf7c
41kewkC4ddi2CzbuAw6WjBVmYijr8rEWcKCSxaHDqj/koBq8Ga533gCatZKipB2o8zKhLV2CKHss
q2Sl4b26QlQe6tix+xlMH3zXeIIFGUWhfU7+U21gUZm/VLe+LMBiPWh2oI9E+Nk4JZ0V1S3O6OJV
TziNQKfQGCCqGxAQOZRT/rrRr776+RlM8jE9EXzysdo5uCesHWU7HpqG3ckbZp3PjCi8+fFyJm20
D/6T/X+DGJmeO4iRGyAbAR1uEaMkmMIGzG027NPkiTFOHOMVDVSvJUSVXjVRFKHKJpTwbNXrlbaE
AwUImLDlLRL6p5Rcp7uOmJJTnTWPPi0g1ruVLBB5NL8fDqABSpOE3M4VodEp5Ec8rAGFTZvYlRzK
FDaIfOlnVUFb+ezO6z2Lz9X50uJD+QA3AxP1fa8xwB9MaYDZnwx2NCQANdBYbBcPxa9I+AJE1yId
+PgFgJV+x9TZzWgo38wHykXFepKFuC4XA2YdAAhPemchnFZwksG7Hf7K2uQ2vf/RM5m1KyBV2Awj
gCk8tmjsyuC9UnjGioC3vFY6SSQ0JoGxKr85oSeDEVoeuHFCpU8kCqZHlmxbJAMjYNpKUOq/Y6yi
ZKoIcxwiHwuurJuFIjH39aN67JHm/fFjjSYbGv7rBx4+yZwDL92S9Yr6mpl1SILrLHUJc0VQ3VCj
uzh+ngHi6+o9en3Na2XWR9IpEJVRyxX+4OtV9MCjvg7gHn9fRmm8uuAk4vJKd/TjAa6hAU6NdFtW
XBJC3APZ/tXueEFSArlb8DZB73p8fD10ikzLDSr5OFWc9GIT07BD2p1/djqS9hD86IVGsLBUoUDE
B307XkKdS8DPsPIRiRdoidtFY1hYcD9I3QtOanX9uPlDw8uzKIOvXGJvtrdutBd6wKJjd9zJ1Mo9
Kz02LOSLCikNCsB931W2NhFnOB90q1hDFaSbPBjhy4Ids8VZdF2R3To/+utzeD7785gpnT+fD5xQ
M9eaSRrnehuG4XYf8VH0cCL+Ls1wyHci+n7zeH6xfT+MxW0Kkz4k/235CEiVHRZmGMr0De8B6zJF
GGU5l1nFJLPtI0whdv7bWkfEN25HzuWmpXHXMcXZJMRoGpqVb+TJq7R5duIPTTwJMzrKUOsWtWjR
OZihftLwATWF7qrx9UWmm9LsEoMwUAna5RotxFdmumqeJvcnoaUXvRSpHw4WNUxYwb2y1YdXSb72
9mUivX1YAyXddWT9j03DaVygDg+0mRG8Ns2vMbueBpXTbgThOpC8lAFsyXC5o+PG6fgJs+k9wud5
j6Cub3r+1RF7k9Zv6U62v9DKQjFZTUc0FGPagnHKcUASsJjFf0JuxoYEfD+tu3aTxdxPdWIuzker
Ksq43T3KppcpXJ27B2BGMm+nFGvur2E3fv7LC5qu9IkMJ9UTocOiKantdCBsPqsR1hLzvMbiFVIw
YCFm4CvxS2nQlMAznG50KdlfYjYOLy7PjK5iBuMclsPNG14d4AnmAG1Ega6Wm7HZGgasZo3PenaN
Xj5gcIL+hoGIOlYn0lKZ9XfNSF6U/nA5YKXjHJ1I4++sGSnLIWGsDTXZ5gGmlL2C6DGPYBljoplC
fZqm5JHK6D9p68Y0iUbq0FKjdKzEyYoLPp1omnOHPq756ftwWWsxWYQROeWIIuW9FpfnL1oaQkcv
E404Ko2I5/sYk+6DSoVul0eWXH9LpjAqbaxUa9jD6wcKvGD/HYsgyMLXRPjNaegKynefTI0q1n7J
kypGsMOZBG3oSKi75Ija9I7vy+zNerOHAjzUrBl3T1nBF9DuL7jRsSAhx3kCH/PEaLY3Q+sb6dRC
/QW8lY0+RtLfRytzwWbd7JDzm6hzTvmT78tBFQpyvkZ+/KIKk+WHYLjFYHaD/+GzW5KUIKNuZBma
0S9irkNLTHYzRMpQ4v16Sqj5HMy107fVlYg8Z8PgXGclYG7o7kuSMsZwQPTOzkId/Ki+JlhBIcZI
pKFzXZ0kpKyq53JyT8xi8USQQ4clfAYRBqTzdVYMgFT3CIdMd/pIxi2BNKewtNTGswKKnZRUNrE1
Ma3YMVyVBnKvxhx9GwtyIHG5X79vmCIhHZ+0wJtfl/JIJT1p3Btp0/wPfXWHYfdGVSyTJJbxpBu2
YtNHOeOdBYx3hgXBtUJaJuhtH84desVnREkm+XJ0pf1K/8MbRKwCzgvlysdUYsnnGJL8NQAlfoRc
B49xDVLM71RMSkBPkHLPiMKX/ON1zOHVm4gDUkRUt6OE/0XScErmJbxiHkrcwzXg3tmWBd/p0326
UBjJ/n0gDBb/sqtgXgHk3ya8G7mGp+85cIEXeuW5HX1IWJ4OYz3CHbbXoyv3/eL3A1gTa1MCyAtb
5RmM1JHu3YN6DI+esFKG1mS6QEs3h7/tqZwjP2QI7Wuh8QuYPILByEj6LoL1Rr0TADwN9VU+ajw0
nqTZf5A1Kz6EGRuVNp9fyWRChUvYlTBUiwT6+o4ZD64Fjcu7WwAaB4HlgwMA94A0i5gXkBTfkImk
xKEmxpJFxPrDlXIlVc41fkQlcXNJcBldp2WUThF7hd9NYnfhQMLAQki7PktmecQR+/SzKOUiPBmg
s8qiF7nfbPRBFTGy0yYyJ0kdygENYiHp1meSw2mBNgzk75hmOdNWEozgusnB31x29NoJOR71/IEk
e4a3xkp0rT0z8BxzYi5cc2KZ1sbkK3vvpNqL2dNkGi2oTvQRsA1zY+Ii+UGhoPhz4Yxoev9NgocM
GPguDyi8OfJfQ/zl7pwVjcPZzaSFiyMVrUVnbXbwhziBR2SMuDfTVNEb7dEeZwEPV9NvZYzxHNHE
iJ5XEj89Y9/cFipkBK9phR7M/k4w8Ees/AfxmlT+SkjieDZBbs1UWs1VKD4RT7dGlIHt8Eg7lEEw
Ejl6MK7HJWIsXiPixK3h4vZ7wDbw9j2h7BPyuZxJr6jKJHSKyLKjE8pnBh0gmxjBkLY24WYT+rYc
XrSg59qvaETj0sDlC114gxcBJTf6Cgq0iycOiaevBtyZpQZ1qCwwOjLqowsvbiAqvyT4+vSU5zmS
7ykHnSMceu4+oBP+W857KxGqUy0vi9cEuBFen3Kk/khbA76DpZ8p0EjpZXjgvwPV2k9lB7l+tP/A
lVGtXyx7Jp//ilvQVXYkktjZMDqfCWrmAQ+T8Vq5HwuVPPL9rTR9rXOqjxRfzq+xNbbNACM6Ic8Z
Kv0BYQUiMf5rp0esqjbJZTMeCtUD1hmS7ngokUExGA3OCNjZCEOnQI3OwBzmWDfWuboQ+GAEsoUX
3haJ9JfFXT1TdS6TOZtc+CG0K8sflW+gJ9JAzmKQ6GzkKOSU97eAUTFbcLmsZoi3ZYLWrkxlaADy
sHBIUhpoTBl4txlPfISjG6Jn8zRfyYSLf4taNl0qH6BZifvAiW0XP481fusOB9pUIm6pwaoy4Mpy
eIqnnEQ9ixTdknN5C7p60n7gDeKM7LaYKpz+thpDDGWeqzFznzZcG91kjwp0KhJ/YYoQpi5e0pej
bHPNjVSG0PQ9HI3lG6IcSP8X5Z4+H8KIrRnYivxwZtli7g03b9zN2DEzuSV2lz81D5hEV3Z294mB
78Z77yA6DY/GsfxlR2QEBsNWSqxVxXwBOMUg+vjUba/NNepThgCrwZjAeBb+DF0BvkKMeouNDMjL
nXac/X1N6xpbKLC1rrL0nuCI+O+PdwXp+qCnxbWTc+coTzIwB8A/RNfN7kN4Q0fGMc8obJ1euZbj
lYJueJnwmm3VyRcEm9eus5/eWb2NYFNAcgAaQ8hinzzG4DpcvRSUYcN+8PV0XeOSoWiAbyjuOaLp
xlyiKl9UM9K3r1Kk1VHbrRJ0HNheM0iQIB7vdQB/q5+uVPQ5JOKwQjcQ9MaX6YV8Ajl8CYSnN6Dx
8GEqisRvjmwRWUJ8LqaMp5kEg7uGt+nTqZrHMblCYTqcGIx9VlC5aU+ULh13n3xBp3DVsGA6aDBX
wvkNCcjNZ49dfqB1JvukILD5djL3MY175uD3g+hO9t8rlTm07A9C1X/Eo8GGzgy3Anyyef+JjeCk
x7eRqG/vDPmf3jsS6jwhVJR50DKWkfnxr8t3beDUjKz3GcXx3bvEwFlESUpRSGV58x4h/WMW+WLz
hV60QGDBn89CSBgqtAVPCjxbX6XjgaBNeSXMFXRbo/oge4R6Rj2sPAEgbXQQrK4laHyEp4E4gkWN
kdCuR+HhCBTMzy14phzpA+FiooqxaUyzK+IMMO8BeBcKRggXRL6D7b6ZOC2ySc/aF9hw5NERc9TN
UrHEiDUalYk4g/NJNvm6LSZ2/w2cjlTI5QBRwCfUa4FCqMmjYt+VTS4LaFnFBHATXQwZJWcGWo2B
JliMWd0HuvQBq4h4qIpRlLlf2hBT+vIwqr7hleVZTCi/IXtRRZ+z4OaHWxmIqId8xu6v5fEJtEin
N/dXhDQCFxGCnSou9tX0PsVKvaqQ03DQQuIuHk8vaVj1se9hgVkDfpERQi+NEHoi8SCevOqtcMdj
0axsEUAmbD9UDUtqjkgJSfeoeV5zZbN8RNmcImQDX2JKZBE8gIgsAGAyvwpbr00Hi6OHF8NEwZSM
8gwqmxYy2QD1wTPO05j8kntMU+m6f9u9kFr+txrf+py6tPtbkvd6kF5J8Qyy9fPqSiyHS62x7wR7
cjgZlsz1lR016jt4vgEO+9e6Zk/PdUv1+ke+ZpNAGYrX8AQhUmOCQ6dumbFoHTDQeqhKHHpN9vDw
LXf3AJvJME6X2K7ZWChs5bnC0YeY0NIMOPLw9bTC1TanjsV+9XX7CmXn/hrgtTljmOXq96bGFIcq
xyAXPH4i0lcduxsp1GyZTbRQyzSO5PenXHVBgvAQT1eoZHpsfKH5IYOhiP2rJRv2GzQENuLqSccI
j1fqzWW62RTAtKV4Ynh6HTZ/w+WQ0+OBeufhv8m4Zs/FF3mgAjuHEkk+pjZzC3CVu8ao5uKRHHeS
K7lVDY8S7hwjlmp/w62Msvc6H5IaZpya5+ybhdc3pXffOGuDcZWr25Bu30PJ7H4NGUZn/1uMK8ZY
L3RkQ/1t6woWzRaUKr4fa1g0V0aYrF947CgLYGPWl55fs+J9nyMoISxRb1xborZXxmU1AZlMlDlb
tAsUkcsin9TBAI7JOPGEEZfTiUW6wTaCqqskRyQxll8mvA3AtWIQJm3p9aVn9Gwc4+IMvoTOfElM
qdB9UEWVZtaLyr5XPi9Or2V8fcpoSr8G/Sk0lUqi1/3ts7MtLiAooJ5TZKdXzs9Tu7jvNH5esdsS
mSS4uHqWnKkhHjklig6R6m1eYJByPrGbhzNzIZSbUBKbLVbTD7R6KWWLj7K807z57uvU3n5aYEkW
256bFPXNGsBxMq/RvSDuek1u+FHp/in3/UfaqNoWAG3+GpoXKj/ZpokDVYqzNuruu+fwl+OO9C/i
DChJXqM8DyS84texlkQ61j9iNKtlSZUgyUxhIGbV8zcR0o2vvXhFvAw7nMpm4RbTZANoPPvOi8gg
J7pGjvMsWA4JmmNn8A4VZoenOqf6N3CzDzjKPRhVhO8iYcRVRsRNKi96qy5Qf57yrDvWb4vXhzbW
fSfgX2lI8xCAW5MSec5Qn7nXIGhwN2EX/Xr0eouB3cE/0jB2WQQzQfS4l8w2gYz7GALvfQuIUSP5
jRK39x/pL5pd+uAgRuuHBNewzT4uHhxBl7wZ06FDvYGHYmjjZdKvIT+O2GOIGwYwEtd94VchkK7H
PIr5ApHxEGWImKfSghKVTF+nl5DjqpsH26JOxpKaangDd3qQ8NgVjTMQDPXeQJTaU6heQeerqJ/a
AslS7ud0eD/ba3tUk1OWUBt/tsl9/G7H3+9/JJ3XcqPaFkW/iCqSCK8iCOUcXyglgxASQmR9/Rm7
T52+fW23LSPC3mvNNcP0/UIyFT+z9b8u3ooR3Ty5XP9MXa3BByi4LggzX9E1MSetjkTCS5RSjzE6
F8T/MZNIolvQdyxUUNxNBH/PnOTYepoEDFuLCiNoBhzCzgQuKWODHPByz6KLNzqPKtBbdsG0SRgL
sAkKjyoLs+E3z6iwksLcGiUP01sBcmawpwDw+4+DzcLKUgZ6DSHlHXBBYh300YGQkjVcdebCvDiZ
VF4vY3Dvkv9jKGO1HfExMfMKPYTpmawtFUbCg57syP8MmdB8Yu5dmH3N9F6W/zU9HV6bNGQuoX/H
iYQv+bDNJiE58og862GvHYScDQ4GDUAq2Ce9cCwR2YOrAsJIwvS6AQE/eul2Chb23hsbERZ2/ETQ
iequTPRF7AjfW9QSlof7HiRY5NUtqxcdSgcvLGf+w56RzNLv+isvHjvACDn9i3YAAcnIbAEFoh64
Z2wNKB4+/+/lim+MOg+B8QgYm57F7jN9+GcoIpKmlQDCOBaYWHoRj0rL7b1OoscSnTYtNcJjPHxo
nUi1dKH+OPk0cTeb4XxDp/SA1cKCxLOJTQJdOm6fz2W6LqakjUNaFyykB/MbwoNjxvG/S3QSpN+H
1wZAfB7o0gyzj6O0itHl0sUhImfc72bT7C5IwXTqfCb69TYooLjzj9QSQBZdn8YEtB2tvrZuz9BF
BngsvKAai8T6Mri3Y9wKov59hQ9Qf7HYExA4JO+sf72KVljvL3jKaS5tJHQalhcC/CL+hv8E8RpT
MVrGCIKPaCGNm7Hpjule/dDdMirb8jKihZaH+RVO3cJcPbZode1VHZircl/TG5szvnRMqOK3z6l6
fGzNGWhCNBUp4+Kait4UrhaBcxAbRtFSFEoIAeCMwb9ag1JgA7iKTtEyhmiEf4Qgawk8g+9iWDGn
xErn+IXzjSJtTLmQVg2qRms7yqE/8xugd7doNqnE8jv1Cx/QX8xbDBmKLZaehOCx5uIFWk6aXbN7
rkjCWzFoeAbdzAxM8ERgmakSDCFQT5M1qv+tjQeUcLETFwzgL7AmgmZO6g69tOBzVVNqoxyj6m6H
xZsKRJfumCzo3UbOLqRDGBDVRVTVMDWn33kYATyOmXBmjzWW3cwd8sBoAxNpMyI10obsIMdPQptG
xuaFhebGZuNgr34sZQwicfvChLY5yAxuX4FEih3yJQrcPCBIOFHWajuMNP/zgZJ8iDVrYpsYpz3U
pMSwDk08nar02GBQEn22xuNa/Q6Jdo61c9vcNfbp8JhvJesx/ZqoT23MP2tp0upnU8XuHAuJd8QZ
FtbE1CGSY31DJ4e52UClaHv8lvelFET5I504RXysws4CeMDnnPTJpiVuEjEShj0lyRKFfMxKVN+f
ECUpyuFoFiU0UCMbtoxRIQDPpSkOGf3PqtjIFjQgPPTsERLvIDz8vM/qtXjPNKc3yoeQuKJjhL5A
dlkt+83E/ktX0MPYpFHsUHOIH0pnGZOcRecyA3MbqGZfQReNFrLP/oG/1kDohzr3XU2wu7lZKH3R
7hwo1P0nz4k6J2tqWSLUg2MrdGEI9GArvVyhbGNrQe+QBqgpkEVhMtL/J4PiN5kjjlQIg34elmgr
IWFKAiiMbkyMVz+FgTrUJ69jOVMnhNkigGpINtW8D0TVszxWq6FdIHOqL98fjvTDDCZCM41HNSom
bj/E4HQOo8cGSjwTO/JBioHdkFQTaHrfwJIjDiyUWNgRI2QRZnEk0YwQXJtMKBMf9+gvVS3+wpQF
TUA2DWNNaCEt6/9jXJoT5gyMghiQ1+hHpEGOGpIhTcaO4LSEpTMJRvcI+kCaXNu3GM+SlQU/gMFN
zQEsAIBhgaMA/roYO+GvJF2Jzvyq9G8ww2eRe5sCbOwT9yI7G0HTBOAUzmgYbgFFI/364mxGB/bP
Ls2G2Ay9wxjT5nemS6YBkagHHeEC8ifs5ip09rXdby4vqBMQt4dFYFCst4orn2KaEqxmEeZQlsIk
oUaXPF6HsrZ7j7lFTdT7dR+kCMSIOpEiUlrLmANpDsPvjzrJ/8oDYmgM8k3RCDoNevUR47gAmlrc
D8a708srUfIXzvw03mysE3staF5D+ojTw+kyRqv8qvqZQjHjFx/Pek7TZNwp3icK2DGNCqM9L8bF
9uNKAPbdQOJ1Iwe6IK+BOrsE3CQrsBugHixP8W9j4DqHB8MU1iBlrdrPujmj98IzGK5DnqoYxbqU
zp/Da/eGZgIXyYO/DIAOEhS79I7pMdZcbWJjJo2oeKdxy960ZFXbQxIdGtyouFpcPPoBAEu8dGG/
Uc0xIHdAvrgmDzjctSgp4Y02iGp7kDecjtU18/h6p04x3bER4CPspjYVgXPWz3tgO0OKmheqA9Q1
IcSx6RMu8yswfz7FeI0pqYrgY8aLcwi9klcbRNqgx9iCCDB1qvNcwj/9rXN6UBaW5PxU5nU44M3I
/ksb5Z+xTfP8OhWQmVpzqGIfSXYURnebYqkSXQycGvUJhCVwIIxHOsbdjRc9yOLDEHKUhTubggS9
4HNnPueiRc2DgqzR/u23yDz35A+Bwe8azzyG6a/gE0LPcMzCNc7Y7NrduPzh3I3rgdu89rjQHPwW
NxfFJ5ajfxqf+ILZP4jhBtLXP6HCbBjAzjdtwP4WDj/zdNERu0t43I8xCfkjGCi7zPSxgizrkfVX
tCAkI2yAmcALGz6QPwbqFMcaT+bsVU/L0MH7KdWHlb6m5KjISMJb+TdJAJCkDZlEBeMcYE00ObWw
0eXefMxeIMYYyKoeZ7CtB+1zm/oWoZXtSNOHRQ9HcWoiQkl1HqG7iZkbuyLCAXvw3ahQ3q1D8vKN
JqAulSXMYh36f84y/VdtBypo3BuSoXgRJfGLxygmGQfhDEQTyKM/L0JfT0GLDGf6hm3NgMiGvY9j
oKAIQrrrzCDGZywNcrR2jDArekW7HejNoPe5vuwzlpO9+lT8FnpQFBtobwXpKb3PRYLiGuMTkY7U
aGABtKIgTIMkG1g8oi1H8tk8nhR+PNylJ0XfPgqmp4z6TEKe2Tl0whbppvaiUlpXTRsqchxLFl1F
g0TMtPPITx+s1EQHoY5D6a/cr5po9NXOFR48TFup5s8VWjIyvfUBcxg0vCbtB6/rfasIRzVPkT3K
64KF9YUXJ1pBR3QOWISQ0qd5iC8a3Ly4PGADR0jlSeNCwJa5caQ+Nlr08MwxXzjD6m6Bu0My1hUf
ZmqBTsV2CT4ISUrLCKUS9n2MO38QUJg/9xxLIY7Kke7QMGtUKqxGlIrUZ29fkz0783qIbyafsbyA
vtmg9oF4YbvyXXS52LjjeAeaG8N7cmmuaIIyhkKhQ9PySMYEbqgSCWxLfkJShxWev6S0QXVj2eLk
Skz4Xfwpsf2NMt9GiofWFxgWgwz6GvbMjDDTwOg5bzVgLsYRAwmTOUtC3VdA7K5NMPnX/zBeIDem
Ilumn7HnJSLZr6PKx9AZRVVFv+dSSFjExpXCSZFfV8VumLuWQmpc8EhcGOf/TGYGKmrEsA+0kbkf
LNK+xP/MEh0wsI+dmDDJFZEL6byA0MM2NqPFZN+j3Zrm1HGYDsqHXnjs4lHyu3WinAEDE/wUMd57
jez9d91NbV/UeK8t9rnm6QnsBvWNToPoo22ZHXJqtJQI5WGVjinceC5oDR9wk0FY3sx5328/SkbK
C8uNIAEJLJmxlmsxUtgxx4SAFzvN7AdPS3etzKcf/6luStMuIlx5KQdDV/YxphuvbBzC42Ww/nZN
qFiLDLVcUJ2rpYa56cPt6Esbn0G5PM3/KNksxtA9H9dYYAnyKONrSIIwnhWpU1t4hLomsSPP4PPz
TW3C38m1obxh2AIVR8Vy0IVZQ3WCDBtjCBg3X8Gvka2JLgV54tnG/ZHQpGLjIukQ/UCGUhAP+L9w
C7Vr9t4rBrYB0WOuxs1IVs1dVPi481cYpclQVPId9s2xdH7GJYRaWEMaw5b8Xv9s1+TNyfpRQiUY
i9GDWCPXIo4HVk6oLd8NxqDF1QKCs8tDaB5ked57bq1qVfdwKOZnJa/FSzYas7oaeGCn+xgolcmT
ymKqDKRwBNS16aYEPP+7Sew9yCo16ahLwU1PZGMxNwGAJvT3rCGERYgBWPxwqLrDl1fHHicuxmcW
+B+cdxKfsiONbIvA9Vwu7Q3JRQCdHTyj2KlZ/0HscQsYZUtuvd+mvZXMVXHO6IhkYq9WqV7Q1q8o
hfTnyMgWuTrKjTEIU/aDdu0+mU/Dkse9mukwj1iMfbdbNS5wmxhd0cP+GOKRev1YxeAx4dcX99iX
8sN9yeSomqJ8oDKylnXhxeouqw0yUUcvjWGS9Jo+tM+oLSURpPFr13l3ytBKQN/QJOJhMqTuRvAx
hxakCuMS1j/8uJeWBCDoh9m4Mw4pGi42LlRaFP0uKKAZuT2gS2R8XE6qO2tAGfPtfNDI4hngH1Ss
eoE0k+ffTrhFQaiuL8m1eI6k7IXx97kCufwA7359GXRToyjpoCG3Pnlckby1rT/BYYKs+nQbDZ85
45KP28cYp2vnDaq8RCPNlHkdIdKMB/SKDPJxTWuZXxw7NJibYty7Wc4B1py0gUE6aPawosf6siSM
kQ7CtzypfyPRYiV8nji2azVqfdgtJ/nUraLda/f8awGQKEBB5g8vgFmXsEodbqcJUDmMcCdAS4KR
3zOAIdG9b7HmROfnw4HuCTWDJxSj4gfPIoIfnmwy9l6DnuLm3KXPQPsOfxa0zYlmDnvlgLP5BTFu
xl97blkzozcGzwWRlLEohN1EJhwKdhPJgN/78JoQhgc67HlCubBWL3zKc1JERBwi6XI/P5cDCg8c
EAmKx6zZzgKM2HFjSYB/4fKx/1VTCb56C9XXyrbvx9yoGGdsCLQt7vU4/56+4CL6e2WylGckT8Mr
q3183syUIEna8wqufOMgmFAr7mREMAHQD4BUszCwTCwQdLAVDws86DK/kQKjJmuQVWZCtgdoFXKL
tDeV0bOR+ygSFK1k0VM8jHHDB2Euwi1Uoymk2DnrN5DSgh2akTFiWTZzRm3lvDC9eA9cpxHteRe7
A7vYd1ISQIVyE6+dr0/WUggMD0ZOqiEMnJrgL/54eeGpMPaBjHj5tv+Gi5n2kzELjn22MP2oiBRw
IsasGrNMt+RxwnuJRuOc1yJkuUZrycwCA0wKdjZp/PsZwtVjig2c8SkJJI3aAP1FwvZdD0NpAEan
S8OcTbJz1Sp4mh7fGFNe/Va5vZMw6ypnbU2EiZcrXsy8uHOfeMozM8/dInVt2BHM6N4urFqFuRJR
3j3/IOuClqu2RLcSUUn8q/97MqjGlAyv7BtrS8r8Rj+/kB6Hu7w6qhQZoOt4jlKiUHlS1qAXKsh1
ch7IA+96T3hByJRwFTZrQVmMmcCWEGEZOhBejX0zEHk7eLDkF/RQJAsbCwuoqmITlREupfXuW1uO
uq8uyf2xJjPoYh/h5WJeQrODFwfRiTBNsYxZl3f5gsqBfzS1fig7EXamdNAm4wNgkf4PzQHGHpR1
8G4Pn0PKy7EGFCL9lHVN8OkotmWMwZwe8XFEjpOIoTHmDZrQYQ0qed/uB80P9HYed5hjXDyU2awZ
LPQxAaFoHSiB6RE9+MxNT7Co4QgZnaMztTBoFD3G1hEJHejTfgSSeR3+vZjWg52g+rBI2cDxbgz9
+kNME3kBqvfOR4TGP2C007ZRP3YuFro1jLUce2fi0QF8H3f7HK+aI1v9Ndzmf4/x3MSxFcwpu7/n
r5MqLFhbUq0ZhzXY/Yg0EyojXVwcnDmIWySImiB6njryNwFllVm/vDBzA1+sGCQyYtD4aWb1TxGw
2vB8Qk/mY8qbJy2Rh1tX/XP5VEVbAn8eIgbBFcswHn5hCTA4w6iQATLwDagkYD5aqNDFDxv4sFhi
F7m3V+8LwDhW+kgDQPE4unybrtnnZBhCd2yneX0OlaaC9UPF40gLQtBilhxQVEj7XHyc0ISXoDlD
nhw57QVlJEOQvQWlfauNv5fvPjoZx4gjzPA+YPTCcJTeGTbMk05FVNEfyhFBakrQaVIDwvyH5Dh+
LTFpHCN0ZXUoWUVu5Zi6W5TVla9B5Nsk++7WLNJvn0WEscYTmu5vyrSMttJTUydX3B62rIwNUcin
ToxlHm8jSv5ai37zKp9/0jbFDxhjA5yO8Pdkv6WkEvuhKNGAONjZJeQqaHtoQLmFQQQZhTLBI5zn
X3wvK6ZsMDNw5LvNQXJBWMg4i50Y9dBLfv/NpUhtwC6CWYEGSRaUwA8JiqzRZmllwNiXqx9lDjdD
iRiDs/pxX9mKiDTOEys5Rr3U5ULMg4e5kLMNWbqZeXBpojt1lMy2lTld65hBRNciOXCxQwJzmPBi
02qTjtKnfbZtEQZEu23RdGCJRlEPwvan1CI36HVq7qI8lNwXYBTzjSNGoOvvot7g5K8++zpaOPxE
mX4egRASVgsiQvFwY+BJ3yPepImARtBJIMuCHvD0C3+wAueFm76JHgCr/UdIvFy/OeAVtpdvmIT8
YIMqjs0jAD1zMMRhFHgLmBwVM+6+m5AsMWKpKI/60bYSwemIWlr8Qg9c75Buh86gxbaaqTmX5Qu3
oRm/8L6Kr4Yu83SYgcHebFYoMT5GoNa0MqMHcj49g/Zlr3KcIhmn1FOjnD8At+7sZ0U0MnUhuGPr
wVkHZXtDx5bAhn2PpZZtYPRWPBpim3sPS+fnuOg2SXSS6SjFlF3z8x4uvFjuzL7thH2h15LAtZeF
pT+dqm2P8P6GTIP0CII2BByMtjL2BIhmiqczJmocQ/EgrrBj/BTfwjAT2jGEtdqvpQBOdRqNQP5I
22S4/cEMBmArQwjjdrbLOJhXyHFh0QJbAV8csYy+8oE0kbWhWbpJO+Al4ew0iFgfPtQfVYH35VlY
rTKTZM9mB8F3lstPns7JBk6MaFfR8BBqxbNFnUXRZBDZ0RG042n4yRJLKcPed2t4m/ZAibAG8B5Y
yrAGG76KFBbyFjbuptO7EGbMpBIjO5NwNGqaWsBI6Mg1qDM9NwfS+pAH8g/lsqg5oXMTuohlAp5E
zYAQDtAn6LYfjJ1APWVCe4nNRmYqbnok3x2OiT8XheXPpFP1mGXFzDoyp1SEj6vJ9suDkzhcJfZF
5n+/mXBIoEQwieUa4XFqy86HjgsJK4ourn7ssy/in8dSFCIJoczKxFjuTfevWL4NOuLkzZCRBhZL
ehSIYgfkZpvdWY07gc3Q+uncm2yQjAWJ0ZQcsQ00PuKqFxl1NIlSkGJAx+OC0l4i0kwkBdE5fiAI
cacUfZmrSt1lefwrJqSIWsFnKN4KAy0Q6pMBljRCkgqDmU/JjcXvCZ+2bMQ6CdzBqvpAxSUKMhhY
FWRnUMjS4fRxKcoPggFYJCBUAG4OdJ4y9jqSNv/hQJ3lApx12QBvbv72kYEYIA2eLnmK6oq/7YGE
FRcT4Jhs6aAgF5RJDbnFNCiiZHCeIJo9j2aITosGi4F/XQxrAMTWNXCwMwTqODWrAb9V9JO0Oinh
1UNT4q4ZQHHrYfPVEontJjUYTVBBlL87DvHM5r33IVQVdaTTzh8Y5lRIBj3lCnzEIKPZh6zNtPQ4
7/2cFJy1dmoiLAmBQtYB+hz2CeX2NCpruladntAj2zxLA1gRz5lJuyW6dTeznQLXJvZ4hnAwcKBV
iRI9xRwmI4l6/GOXZbBxhP1jwIjEHRZ0v3FMHklG3IBAVD20nz1CifCcdHR8gxEZd5C1fURCgNsS
wi2QSdivRH4y42BSstIslDResaqHfEUjLoNfP4VLIVCXi3rEcYiaQANVipjfC+8hQodY/diXK0i/
JZvimpGaskC6Ue1fMH0AMBByIBdk3+HTi9LA54ETDjT/JkT+SNALIC+P3WsFg0lkcRBxAx4bsZTl
brmuTkAf1vmJfoGbh5PKNs/TqDjRtsca+g8vUwGmqHnpXYB+qMtyr2VOQ2uFngTmx78PQnjVwI5W
nzw6mRhFlNa8OzTCGFe8SOVAle/GcILwCHq50zKFTOCSul5iDwuBHmoliDfqFeo9niR4gfSTmHSw
8z3Yz7Hcf6m46lQx5AemX4g+Np9bfI2vkKjQP4F3YbWOo4LGoouNYIQkml6yfDrVFn2iSIDiz8eF
rqBSf/TU69secbgd0yz8arjZ0ucOfiGmLm96P6RCfEAGCYZfX261c31Stq+rglIBgzuaDlJ22aVR
BCBmwWqlCfhUpiWoWH77FgowbJspG9mt8JTgwqENY0tjnKDAinFaSgDWn6F91/huZJhA+oti3nBb
JaoclCdMyzJuZtZSZMUE+7HC/JsAKUyffvAb3ynlPikWb546OvjBIw1AfipEfn2adkY+3OM1rk2c
WJy7Qnb/HuCUQYgPSQCDBxIMiH2xS6fLkmCmvoiFxD7ddC1aAGh3lAoRjT2I+xBAiq/EhatUQh1C
YIiKVT1IR88HCeHZo3zii7LYC9iGnCcbwculWucWzJQRh6WVzg/jW24MTFOAAiGmhs6Pu4hnGmf5
DsqDWE6oyhIOjx/E9d5KuAOwNb2+EkQ04wR9rOlCvjVg2+g3CAaJTlDbCylPB9vqlf3po67B9ZIh
yE97DaTna/tWZkrLms6zj4iPPgBrGiw9IHNDzv3j7EAZRsIBssMzynoH8YgnFeIV/96cIVFwRvhH
4++HDbiAAQR+z9+k0og/hXj77HroO3i80mu5eIaMWKvCf7GcWMowlTYWVLipIpHjZl7eMAy1i60Q
TvOeZ8tqms4/TEx5+lEnmDQNmEEsUd1vqemKZUc1jSA3P2lU59hhHNq1uq2WFHWkpqybU7tWNlj0
H+uFYFtBrUL+hsvBqlwoG+JsDdZLZkMgaN0bReQsAxxZoOwLdzV+B8qkHYoQU1IuF/UcXvDit4lp
nyGAUfrdQAbLTU540Yf8q25sYtBF3pAS+RJVDAOu1p6iAinGygIdCUsSLnU43mPYjkEVf4D12dTg
zAAiHFmgSoLbwcy/PkBKumHMx27zWYhfUgYtSnJ4UJabFEt+vQw+ZoiLwndVjCLAyvDlA+Z8OMyd
gGNgJ+Yv7qkB38wkH+TJ+kOB+celBPakimf+I82ZKUKczJcfUri6c73hDsFRgNNse+GtOPDsz6x5
GEi7dqVgDsXU0dfmcur2rs8zY002CaQ33GOVJTpKDirVqZEG74W8Nc45GBVAAuKGX//E/E5QuTgq
sM4/TjCu3hvgx8+Ch0c2RHZfe8NpfJDhYDtv1/a+uqdXukpL70sXBKBUPzg2Viv5TOwsDvjlRp6a
e3YlLjr1Bcsx+7dJR3oplp+vp03Km2UIKPKRQVdAH/kY0wBQNz1GEZG5PG3vNfGn0GUh2jE9ZFHl
nAEriaHusdxrF9Nn0mjFU8wc02te3n5wysv3iaeFc8qf+gXQ5fJI8BZBragCxN0uBywgNpj+33fx
ImgIlgHh83ExEgZr+qn4e+6KPzY9+YsZZb93rQ9fd/vsj9F09qf0Nn1UkrfxmNLFPaAuGu92WEL1
HLCCxx6WprlhRmsedeSxF22YA0I81r9kUGKhoLvtwliBGmTdJPoE6fIFGg7yV/r6sgmMfXj5TXF6
+dyxUEHseI8x/7hrrC4wY+J+enjshLpIxGRDDeu//qquD6QOtxykgDpGtxx2SRV3BRw7d9xHOSAF
VOa3Z3LdOqEXmGITFbnSOhyQlMJwscQ7DpiPOSLSHOJxIaROYg+ZXSZ7DANaRAdvRA6cxWjVstb0
qEXm9rWLpywxnCAWaWvL4fXgOzWudlMBjJE8kIqmiSw4C8tDRjd/WLgfs4u5sI8IDQu6JfKj7781
76PAuYbzzLthkJY6xva1f14ijEZWNzj24flHUpCNHQIkkb769zoTtDeLNzB2hxWLx3dTzeq5sn9t
4exh9b9X9vb+MVZ3MtzkbCqt4H2ehHSK8SEtzZ3aVru0F7bknKKYZjIANqKpr7b8xZ8e2oMpuysq
+fhanaQ9axM27GRxYPm0wkQfiiQkdFrLc71IrzXHz2T4qm+bVXkTizf7LaMQ4kB3j7E5BvKA2iZS
56mIIKFQPEOLgQTUm/1WyjLBtyi+pALIsAAT9ubsvTfIi7ohKpQXv9lv1q7kYbI3bvpNYgmhm/Sw
QRIjpPtvnxiDZM2LvvDr9mRW5WYLU3xO+WXuaZWlS7kwkHQnx+T2PiZHsg99enUmiRh38GOcAN4w
vTptvABQBByA+GRA2soDM1O2etgg+3gO6D3mAYZo2MZgBMCO4gP9/pFdkxFVsWSx52vGnfJlBQfp
qm6LZX5iCMZZpiXm97yWGA+gJtefrqr5Ues90sHD9iIsycXphXjOfU49RN4eHfu/l7ORBdI6MS8E
NsbuQHaSpg9hqCYa0aQ29JUN9CUJ4wcy5l4skT4LhHXnWETxC62omPLMlw83R6dIYqYdoor+NDhn
eLLNUMsJ8TbC2IhSEzc2yCRXlh5euQO9BYQLrLvB4kaCt4WIgpive0RDaIm5f7irZmAQ+p0TvI6v
8hasgZMDBwli2EdlJApFqQ+ABfuVI7PurHucH7LnVrw13pFuY3MNUChqS603zEfAFXTtBuQN/7eR
9rwpscVxmglaYxy5Yn1l4aRCherFMdTrKHF+KanybhcPs5FxFtdjy2v66tYMOIX0S+kiO4FyEIDW
u1AB8RaQt5LesfkeOXgOWZ5e+JQN+QxOOwUpib4co3yWLrxAOzTOl2aWXulY4n5zykcxRC1I3X0D
oFFU2MSVqNvvh73DoVNpCZkSYCS8hvRKywvviq63ogT43JKDfta3OskVx2Ip9ux6kRx5juJDfKBf
4BRxlaqVcYYcou7aW7hLDvkoH5FifwSy0a0xV74dWjtr9z42K66wsuH4+FSZ/DZwRVj2N9aOjua7
4ATXC7JPNt+F/zlaZ1EOaBP2kGpVrdo1rTuHt+Hxja/ipbnq9Ybrzp30ubU3WBeQm+7cKpxLwZ24
qR4/NmzX1CRcLGvHPkQS3TC9Psf6tuKRLxf1opuSLzf/LnqT763hfcTX8tauCfq2zhbvJb6KH/j/
LHwwReK5oH8nKFLkmSQHzsT7qG8/t++Ri8U38G6jDoMUThB7sEIyJo0L/CS8b2nMN8mVn2ApmjQr
PmA/pPQ5Eyyzkqff4+eon+k+1F1zss7lolh9jibdxky8ccZZLJXikDkzO140oSldlzc+YuEqOXRr
913jlLykEpur56zof9fyuZ0oEyyAbs0sW+WET3L6zta5u783nEFARk55uOMddTNtArucs3r+d5F6
Y+Ms8wi9GJXsqAUW9Vrf1Tf1rEwoJMIf8EdfPRu7Yok9w2fBdJAO52aiihOffm/yjm/7ksHVDOQz
Z0rfNdQBi++Qosq8Uqi+N/KfPnsjqmt2vw2TzXTD9KmbIlXe0VSac6piitlimc4x39omfyCtTPh6
YI2YIsEUPCmz51RhHlgd03FzpGG9NUcZy2x9beH+qC31NRDg+6+8hBttRjIc7w3R92dcNdg+q4tX
fDEfZE30df8z7nAlBmrzVNzAGwyJcdLxOxf/WhdODP/C6H8YLToo3WeuZR8Y2RMedcL1v8LKW7jm
Ckat+KzyhYY82eVuvGOWJry8HSBigimdvXDVLT2kNgMi81DB0iP3hXQVVgR22wJ99lDU/vv0iqrH
LUfFEYGphzc3/zP+/dcToRBYlgFE8vPia6QuEGtAy8p/UHanFhbAZSCc+dQFmRJkD/VmjMNs57vX
F/qRDxGmQ6iaseUykxH4EqMSUKdNuS/HmPVtQzi+GCN6cOJdRvjwlvG+IuPqcS/3/ES0BGzlhwF7
AJvZh/HVHkN89ucJiqPUFTY9qS+0yMKi+AcrAgczVwQR/f/5UPCpBZtaYVIK+OLXF8H9EzbgFnlF
gvUsvoIgFnPIcAib3yUrmOUQ+IECbiSxGfzQCV02G2jNi7YvfjryhNUj57O/oLjnHN4XM8oAvGGR
fmzS/YeAH0zoqFxYj0AUUNHCUXj3BQD+z8MI6LxlzrZstizeVBAs1/B4KjwjizvnCCj48+872KF/
lyfsagQXvdlnTwnC65k/F7AAkQJdPwwgCgKgPCqDUOtHd+nX55sFNoZqjUrNZHTgWQS+DLGMDmLe
N+lCaDewv6SgLeCGg85COn4shZ5XCfIpJgqXYvpairMkTisxZmNN1AmfeTbqts+WYOfemCOgoaGq
2RZ3Bb25uCbQcMgoe2BWDWdBXBuuAnJJwqO5Ns/Rm49NGCtQ65flWlilV1vAIXPPScj5V37U2wD/
wXmPWNRtiv/6DUyEuyZEeiLCHc4TYnP6kVy0CfoduDG+tuuvAErha+FEA3kMih1Qv6qL5Cb9PmeL
5QPN6l9eWLajEmRWvFS3zalZSft6Xp2MM7vZVL2DiLFl8Hd7A2//v1rZdPfeRNojJWYzgfrNDsfO
FR+SAxXEyrgnV4P/Z2XrZsmBf2k31rm9sQOwX7AG37DIkdniz6xQVB0oeRpmLLhjIFfYMD9QTsxv
EXBwwfWkb0DI2aTZc9JAIqSNSo9wTOJjNivOhIHCHP+jWrevlLctqw1P1RWVoH3Izr2DfQUrav5E
pp50oHWjkxT1CWDZqYH/Xa4bFubkO+99j1lXj34qW82nBPT9zkr7WmAw1n4OsXKLe4JHmf7GFEtm
jWrqUrKFMkh8YVaH5td2WOyz3tKEt0Lr+7yDuTLfkfX+0C0GXJ6fjtvvEKss/bOKPDPc2ADxPYyU
HGq4V+r9oomUj6i8XoSupYMM57P3NMsnPKbUJI09KaUlVjmZPlaahU0IVwOJeKzko1+0ozyC85k9
+EHc6FwVbeFj/aUhUMneKe4A8V9qBMolqOvQBr890MAPaQdBZPq0cdwZyFjBgigXFTw99HJXvd2u
3KnlTVawv+hewdtgyu2zfVIG/ZDaFW6zquB1WgA/gpwKTi+FyGdgTpl0kJo5t5RTmNFdtLdGIat6
oJa+JpiZQFLhMIX1ihZwk30G7GMaWC0FjBLYT6b15q3XLrhCfMNLG1BQguBqoCIUn8imN0k57b38
dzGlWnm4b4icq3bDxvYtpt9wqBl4VZh+TazPy4fVCnX1+1tbSgB4ILAkg6EOjzHtRG/P6iHwQGKR
hZKhu0MeFObtKKjacXz5XKDFYUSrCgXHFarQpR3zWHEWweZDjBqsSXkpcCYOXcWYknLMmYGz1qWL
dzQBH5pG08ddGJ01vBPWTuAynjaGrXgQIBc+ES4ZSwPkY8D2095EqwZcsOr8G7aha8Y+GY/ysWf5
P2qMAtzozrgMpiwgnhjXfqsxhpeMICmzkCfxq5+2EI3F6Bj5xDhTnlOEUf3w49aX+iQeUMYohqi/
pO/RjCCkEUUPNQHyjDbQHh7ngkPBo4q4YoE54zExhWDHgNgcse700zXs5c7sf+m0iLuDh7IiTob1
ZJkeUqxgmKm/kNejeBjwdxzLEG0wE+t326hjhrmX1Wmhj8Jm9SsG1hu2BvhOcXt8Bh176GtSoPeh
1K/hcPqIJU0E18xjiCH4jc2exy0HAcLAwz+BhfVeFDOmkkD89B+UcMDLLAjMPOkaQU54x5g24ydm
ePwjSFaPRQJzTMpRRv4PUQfibwXOw1gKrIbvp2asrDElIqgGbD0OhK/wDQYQk42uwiNaQ3mgoaK+
ojikm+L8PjrkVIzO+tzMzAPwwIGXVA84fojdYlgKiYG684Edo6hXKe+B3rlfeRUqOlE8k6XA7fvr
I3wMwWixS8XeovQr5hCr9MjPw0DkEHgY+V2sNTy7lNohrTRO2QC5hStKUxTAxL+RqGl4n7fPWWBJ
4o2a6eTl8XsLDo05MNM+qheQ3k0jCC2Dksj4t0t2nQHahqCadpA+BIMraM202OzMxLiCEoGpUS5+
b+q/98GogB9hKi7Y5fwafoQ7h2qf7AhAMfQYbxikzLQ9hinM8Xh06RIvDH/o+dtwwDLBqWQ0zUkX
R9W58ZVuL4OrayJAFh4I+iqa6X+N2Bnet3xW3sT9wdk2/QiaNxcYjiP6EZt2WyCwNBmcBy4KUxle
V6zITC4I2uIuuHOeuT4s3LwLhuHiKpKyiivGvysS04qAY2Oc8uNtuyxE3CIgd3MgNTE+Kp0VU2Nl
km4gtazsa3XmJ6QDv5f/509y/HezcVj5l5vfgcqfkEX570pQiotWhmtqo5l9OD7PIUM3zlAGgZ87
gOaBqoRxNT+qCs49b40TyVSeKw7V812wjovv5K7kZHPo73+HSKlPB82tjWwKPnU8+CwoxbAhem/e
N/kMLgpa0bDGkq0mivdyI273GSnZN5AVLkyHynbGq4jnhokGyhf2TpXDFrAhHWy+Av3n7sTGqJmF
f6qnnh9QFcTD8rn967OBYnkfNES8Ct3NRvwiLHcXpp8cueG46YFm01u+4iKzjus77hooKaC8fOnY
/TuLjB9WPGbiKQCRBYocAkRi8Hz73riXeAbFPX3jkvCAfm685Pv2viVH0dAc6aqPnH4u7vcmLgMX
5d/hiLeAizxdXtjn8c9tLDzJXu7n5J/zirx9nj5OJ9/BIZcb7pVmxjuheebJ+jD0RH0F2c1Nb9w1
/AS/jTsp+vW5Epx9POLoE3c5OK8fwrv0wj8OcVDtql05uUkuAvVhbyj5WCNNUowcRKRCOtih9WBW
B/T51/T/o+m8tlRVgjD8RK6looC3kgQRMYcbl46OIipBJfj05yvn7DV73A6hu2k6VPjrr+FRsh50
zcYcIz7DnZURkGPP7hjbHpuNUL0gWdp4/Z6d/hFbHpkWdsYw64+fWOZEHO0FLMkVfC4HxSay6PCg
U69hvSenA5wWqodHmtPxQLNLR18ih8aLePGE1w7zhcHiwx79RNqPMel0PMieXJgi4Eo1WmNYW6BV
IocCYKyrr5FrAgco2SXIGW3QZvJrvKFjQbyQ7MToDNDFYwlDBQE2UR1SlwQMJohpJD5M70Tj4QSw
X6ZOMgb2S0qC3JWQ/CvcFdBxk7nqzRAGHUcw552hcSdjWX9cGzkB+agrshpAQ4B2xUZljFGC+qxK
xknBJ+tv9pm5EIroiJghtqm2ZDgnZjkfoKja7O36sRWwrZOptDtIRvBIkjApmyCdw/F6TAek2xnt
exaajehU8AGBh4Hy57z4cJdwBrWMDfnzpggDZCkaE+UyGEPL473GMala39t68dh8XBZuHC94T8qg
DIhXtIHATlCjQ+L50fif03yjLjOv5WM5CVCo92nYWRTzDwSLFdllEUNlH2sv05D8n5hcrpsH3hq8
CsvKb47UZXtJcC8mfZlJBOTgi1F/2TRf69ppHLGJG+qEuKIev20PR9zyaiQDdZutGsJZh2eVT2KQ
3dpIJtcZugh6SvgkrRzcX3PsS+Bv+sDlSL2KXy+Q0QCgzC/8S4jelS2wH53Aggf6GYy5eV4wDzxg
M1g985VW/9yGF+M1vJKGGZAkmYs5+1ycvU6YH96ES5GsCPssqd7bJugPQ6FaxWsRczKINmAxP5WV
lP3br/rzGvXgt+hH/pM8WK99NicUr9qDGCKNpYIf0K+J+itZLexu0PXKdWphMgDAOASMg+IIMhM3
fTLCLY1Ixq4FjAI0Em+dHSW4kXanO4WSlm67zRpQbV3HzZlUZxFeYd6CwuuSdTIZ1+bdLwcPWLYe
g0Xb75IL/YllYNsmSg3ZZ3PbazWrOPEoYEWJC/FBnXVmL1zX+Cpw1OGXOACcjE7KNsefsC/giBh8
Js0ZyBPGZQo4YqVMr/Bz+A1H83Y/3d96reHsJG9om2AbfGQ/L5xdeE8BogLmJhEMCxbLGOBy3I1M
rTmdkIRk8rkt4yMQZVY5Aqj6n2W0aeOH8G4Bd7d+Nae97oCTgKGwheJnqn5jlO9b+88+Ze9fFsvo
RU5r3Gde42I0Uduw+kqECFSPZuTAfAqFXeKVvGVwoHwe4NKjc8F5objrITCASrfBn+H1b1eSptJn
x/n4WUBUNPNT35S2BIFyp0fnNWd0DXgqYDhEzry6Tgt8E3EF5JKGxAIEy1el7wJG6uJaw0Rj7DZ8
VPDoAA4kHJtqiEYhGgqy9psNyzaxm+m+gJowJdICBm9wLNhanwbefizwLJoPEDfjzwqU2zsxlEMC
HA3r+RYEHXyqt1mpGt0DlpNO7bHIIuG/F1XuECp+6acz7OzKqjyht7FuOhAbLPDP4m17LsDo4PdA
wwd2MVIOh4KEZt0hNQseFMAjBgPEcTBJk+ykrKgxO50ZF8DhyF9+w4YAPgzDwLW0nyewCThTCQtS
hYUZH0CekkmJOGK77JpaYcNS9oUPYVioO/3yBMQQKBC26xKTANYm1tCmgMAr4AtAipi5OIUOYiYh
prUtED+Afo+m2Vupb5Oi5M4YpLTRO3QP129smHa4T7hlqx16JDmA50X8FDhuvubUIkRL2eHL+MxR
1e/bppgESAhPQAyAbSCDHmaJ91YsENtsIoYDzAmoTagdEMOJLwLz7ezP2VHiyKAJ2Bwe406XKT/P
3dJ6Bnl4HqZjaKSxIzNaMRPE/UNvhSr63uZjSos0o3PChnqSH2zc4idoL16zYpaO5/Gw3NYnLPUr
9PfFffvBeUWIolP4MLU6BBL6Cq5ebNkjElSDQymQPnhXsLLzD/QBTqqu5mKVwAoBwOR6/oLKALi+
GdS0HwH4vWUVpGcIw9sUQxyDjZ8eHLn6EkNABxzGrAeXNko/ziz473/Uixtjq2RZK8wekgD+B7Jt
Mo7IYE7fIz6cTXRvuOGAtLAmbNGJOj0RzBFUUsJS4TKHmqfpIYfml+AF9u3iIlVGmYjlyPR4XGIN
pgYxoiN24WzAbLLDOtYToT2bdu0mZg2wc8goDzDmGP3NHpAbdnxcc7mh4xZAlMqP6p69Wx4duyMb
D4rQSzFFHETPhnpUpFSHKqud7G/I1NVXixSjNPoLKQ6OOGKKIzIqCoiN8I0QhVSF2Ef7kWh5IkRK
VCeEOy5v75ExIarBGXNsYfaGpZilEdPaml7gqkeEeInEhZbFzehH1P7B93TbUAP3i48CmbNpIX2i
KyG3oxx19gR8FseLSIPIoh3isoF0iVqXbsSDgIPlOVX8aIgUJEodJb9xPF5wYXT2bUZfGtJMmiz2
+ZDu0Jc4gI51cFkjP3ZfA3RikSVPmUfx8QCZHAH0PCThHMqZSoCmaGVsycBhRA0LO3sUHPRbXh6i
N4MKDwU2kafioCzRq0DGAA0Rc/T8qi6JhdyPUofQCfbh/tUuAao1Pjau9UIx0aGukjjD5VnpIHFV
wZT/stCDuQxdCFWGL6InAJb4QGjPY0Dl83kNUFV5o6DcaWP6NCmA/sZMwiU7It/pUJHMu1he0Fdo
O2eBXSZTupemtiszI1kR6icpuNADScbJGMhsFBRiUwhNRfVBLkeBAqXFw14uw4icDSDrUcbn0DWg
Snb9OiCqmIBxt/I71hsmWJ38JxatUZfRGSpoVr/JPRuWVnHsET2L4tsxmsvb5WtCsFE71o5KUBT6
CUp2QQjVAMUgHt4yHHkI70cC6DFxIhhx5j5FEypuwCD+YItMLyYbmd3p16BmHfuQKBhQ4jGaFmgp
jJ3EwejRJs3ir2JiUmAEM3GSBioCk45M0UTf6k+bt3ONpwwz5TykRYTbKs8JD8okqEExFv1uPWwV
ZNGetR/Wp3DuEHt1yHnhYdn4uI01as8OpkxGdSnLCx2oetih8nMAEkgnTBlqXqgQ8eJkRhNS+jZz
F++XwkumbPKuztHgk4C33MTJeveyQF2W6DZv61z4KOCsuvVt8LkTSGqBu4xuLsOreRsgl5qYIO+D
S+Hdpz0YKRirDYtH5MVDiH0eshZcGYYgq6C/hKZI6B8ZHSwHXTBPx/xltRfJVl2ixmJu2XmMk9dt
8dSH9/aIWaBnoQ48eJ73XN5o7+yw9Pg8IWqWTs7EppUEqM4vULtwazYFzQPGnj7E2vqZa0iDpC76
4qyaS8Yc/H/GjaTlBN1aNL1wmCy8AB6bNqqqrROh/oTJ0qKbejbvIsW2iGqLOn+bs9TpgEsg0gec
9f4YTFMWBPqv3Of4CzqTivHLGts2QW5xE6Obhkzpxu7F4masweip8o4/9iMDNifPiq0Du1n1AdzE
FLU0+zEHLssCnL4GzLyur+IF+S6JBZo6ACYsRu8podRik2iP0rliYiwgunjK+sLYZPAJpgHAP+JR
wLCg6PayXlJnjAPFvhjymwtszryTkmNA+1VPjDiMCkRAaIxYmHj8rs+bT8FoYbExeOVPgaTFQ6i5
eUkU1UJMJBYUYwZgatz28+bHYkWkD2Qs/vLxQi1jWgyYrJ3f1rd++gs8X0ws0oPYUmCDLsA6dheL
V3+RRR6sYHlZd5rj4hwwc3eEbx8Jo8Hi1VhzD+uB4lM5fmeePyX00hN7S4JN9jWnoE9jfMEqBZry
HGDKaDaCMzdNeSUpJj7EVswjF6vrS7Na6ySg4wj7K9jIP3AmU1EOfneqyLrzmrMKsBy39xRPpzPS
WB2P0L0DpI2MYs6w4nEKt42eRY43NusPHPa6o8NcmrvtJTukhTHDKtyXW+/PA5SageDKqMStrTP8
qQ8Wxq4dwZN62+ChpW88iFB92E2taJBDBJ0FETMoCyq/4ujL3XmFm8D/zFFkjgpKbJE9dh49vPOI
U5WOl7NSRjSQH0aBnCGOjKK5YvByZc13SQbxdyYa7LyPL+fZnKR2LGCulJIFHOC5c/evLmhfGe+U
9JRe23mcqshYIXualFz5NKJrv1x53IInEOLNv+fRidakSqBp/GILKTC9tHlCaelfk6SJGvdK8TpF
ATgZqPwvZXX5Thftz8Od06TbhBJb+kIKlG9/JWBfkZ5Mjy+XB+MvKfL7rKp3OUoJGnTX0m/yShSc
CR8Tdln5Sd0Ly76fkwFBbpFye1yp8WrklbUNXirHdU/ntap8e1CJ/N205LGp60UX0UlMApcOkYsZ
Rn8tkyf862C55/x9XqjM5VJ4vqngYwLagreW7AfW3+/fEd4UA0AeXsaRfN6oFv6ApdTFk9GYHSNN
vmOWobEVg4HvS+myrv04EktlwV3CQ+k0QYe/VvUKXzpQhocsimic7nkIKS/38RgQrPNFxpo8qYwe
HgUJt2KEYTdgIPMsjhQmV31vkf/Ydf9GbkHfKabcldOEih4tOCkVClnwx9doyrcMGiNH5U3/1YfT
hnEnvOYMw0Bn7OneLZQehOGCYGr+JMmDC1zn253MFGllFsj4qHwG9LcxMl/kfqY1OyiMLtSAnhh8
R5+ckudmgAsRmFj3MgYJazirK2+TpBpBgcTks4w2eVRMkGzT078KGfu+2IaRJumVx1FGrtT9NyL+
Zqc8r4zYv+dlVCINyuvTPZUfeZ2yr3zH4JDasEJyqbyrncec+M4Elkx5HLRaj2d6HJlnUgtWLeja
ZVjhcKMD5P3IqGIlSVFvrqEMSnmrHP6VLtR/eUVsKhxglrJ87Zyt3MJ7kh6RkSjtF9J4DPzcJAU0
GUTymU0LWvq33jQtKY63D5ci74BGQJIjcw6Ne9Do36eU6tDdPGTlszAxOKQb2B9w9MsyATEciUKe
dJysMfLC5H8kKZkIQ/mR5UtaXvhQqtM4AEL88MrkxF8bBUEip2t5z1JCxWuQwcHLqswa6xUHaMot
vPGeZLX8+ybWLmQ3+jxmysjQl558HGU8J0GTTfE+BXMVyP4SVux1j1B+8rmcuE/jac0lwFHlIKY0
FYn842NTDiANw4CGnY3Wwt4CYC+bJlCJIU3lc9nJNgxeSntBLibnSHeC2S0LntwF8th7hNcwpvz7
FI8yZVSsqXI/qg+wnVBuuk8b63x+pwkMT0SbLQILkG+klCegFWJczEjxwMMi/jFUFKw0IYZlAVFd
Lg5viZcOGhlnNTsZAx5pqbls/ORzFJpHWECORzaAFNMgWhPCPfuZ4l8Mbf0IezYQREq04eKdZLAI
6b84arWn29wzQtom0xgWPQbA+zZAaSJgirUM9wLqMOZk4MhQ3JG6DzQGi+oFdsD/ocqIwuKLQLhc
Ujx+nlvY+sbpNJdlAKaNwCoC/JjmtXVfImWp3X68B9v6Kys7K3ourAqgonB2HNNswwOV+7giut3o
2gjhLYTXO9d3oO1Eipjjl0dmQ6Rn8WE/597X8d4IMN3LfCyXj+dE/eUKBtERPt9lM+YBWQzY8Jv4
ClsuHXhBTVyKPAPmkKiDZTxU/Gza1oZPuBsKWM2jIRFmL1TPlstY3yIYVHNqf+87hP9i699jY4Xv
Tlw6worGInBncOr7Wyh5FXRPxtKHNOmXUQfaBgRzYDgoxnRERsQioPMzKTShf3jZCC0IVHhVrOce
6qKpMAxBmDxv/9JanvVvwWPWXTevwmGi0MTiLfsubwqZCk8CQhdIQVZ9hE8Q9WMIknPCpsxdU7gs
aCTNh/SaZrABwY2OZIh3bQoZReMCe4LHX+DeWXNQ9nh6kZAArq+5nc5NYI6KDLighGjp771iPo6n
9PBTtdEjG/mI78LuBMTn6ZZL6uEBIRRivCKiki+nZoBGqIK0HMWUwAbWtPey8N/7VmOc0LgPuabg
XBc/HL4QIiZoj6YPGH3Ml2d/NOYPugBMP6+lXKKvkHcIHqGnCYMIjUJn3mF+R8PcsyIhqRE/CF8r
Db8cYe1owBn0S0cROIQoi0ZRfwjecHgj2gXiBZN3wGemixBK5V3YQ/Y1Qev4RzGBWEilLJPlnojD
mDwOzYBBwL3EgH1Ab4lxWQqknQx/ZgsNo0Ips2GxAJG1gxHzOg8lWAaEWeyi8aKXCw8yOpzD+EF8
pRi+MGQ4z5BhuknTGhLu1m5Ik/li05weg7Njbb/CFBscS3I85S5Zdeje73pXsx71mCgpi8wtvE95
H9/jPRlLsvi9Gab18hamMtOQ9Kb0M/slSVhAV5q4TGus+OV3pRR2zco9SHUg1s/Te/DmxsZaFjGE
v3U6396nUhHqBHsbD1IvZXVN5wTZ4IPDY9ZnIbdkFaYdjXUWUOvtSE8h/YMld4Gn09L3HhWTb1Ku
3Mvu912rexIH06S4Js3ZSqNl5cYKS4UsEDdmxPJSOOSf+k3ndCBE76zg6m9Oc6iosWZoppRUcicx
DySuxg3I3YzItZTzoDypC1B2eJu/8M++v1vHZUPre2ucx0ttHU2f+/eyh554m0PY0vu5zZP9HS7x
3jhZPnzQ+VZvoFuszlY3nDxXerALqi0JSi343mObjGBO23kbFwePqfMcaObrp0FCE/HxgYBo2M+h
4rZIlX5fZcOG37BNUp6wRN/ckhjlURREU7zd4LqmpJIATVYbN1d3MLbahKLYCr2r2Os1sU64ABke
xgGsHklJng7kpHAVsUyRvPlFEpQbW+zTSQAU2hDqk6UBOzppmqMRqMPx3e06LyuETQF3fRT0xhD5
zPRJspSHhI+utODMJ7NPsZbTKtssYqSYxQYdSwHnpoPru9qKHSErIEiRgaQYuO3F3QMZ4BVAAIET
YlA0bIxVg9bwYsdYWancmnd5BspAssVeRXIUgvU9txigxpNYXPJef+A/ncbO09ZGBI4Ody7JsvFh
2wDpTMUJSV9iQzT6NOFxh3dUzLejfODAjuCSB9tyU4ji4bC27GR0H8WOZvXPoOfeI8mYEjm4BIHV
0RGPXxsjOjKNiKZkwACZ18WjRyEGOk2KiCNSXuT1gmiED+nsqKFCiiChVQXKRT/qJOCwCxOKGl5C
g7Qkb/vjNe3dOHLJm+ppk8Sv17HfnehjfWxpE8hEJ9pEaCg/DklOSL/ScR/8KgFkEY7i7agfOhIi
zX25u+tYmB+G7aE6JCXxqBqV7nXQcEq/612C2F0lLqQfnE49bDfTy7AKoD2exOPLJBqno8jsDB64
zsjH4CwSWx3kHvcPL8O2/wCC43TgqqwC6C6DyzALXwERdmHTz6dZ+J6/goWQWV6HuZeTvaf/GbWw
hpuQlPlNf9/24RIIL8N0mgePaRq0lvdw3/BqP53epudN6cfA+9dJKCXWfh7cQ/6a72/Te3jGOLzc
ETA7hYOUE3H4/Z1fprjKknkcFss4jI73eTL/AG4Mk/ltGpH2OA4halvHIVel/WQehfo6c3u6wbkc
wqoQ319MLY8g39/nOdwaEZFHP73Jx5Aev+7TZbk+zxvb3Wx1W9ZEbd2W/m0pP/W6sb0tsfMuSY/5
i4/w97bMS3PzXpdcpM6e6+typc7IWWNfls1xY0HiqX5r0uZbt+lclopktJ+Fl2V7rI1+4DDGyQrR
/LjAQUdS7DPZQcjsDhpRG7Wc8AHpbne0G6izCEz0ZwK78kQb4Q30IGHpzMK3MHl0R/X45Smj3KK3
Jt1RcwY7jTIK67EyKsNW0HFPglXmh3dMJh0s4cNqCjJs0MNdmvLZdlVTM8KmC706X6H6HZAZwNCA
EDePoJ74aQWCT2aykQ8HmgQu59eSo5qFsX4v10bcwa/1mYLP4rxcpfvyt3y/rjSLa5h22EhXKk0R
Ml0508OMY9xWcquchHk45FKAH1wtZWhWPuC6uUqOGwirrdtKPJyapUx71qk1JUURh3ryJzcQKoxT
imt7hhwoAOiYyjRMwTlTKKhqjGS0Q9DVfwhr+cS7T01yvGfJnX9XyPVSJJ+CwXaktWAQaY9cRTUC
uo6Y1v8uIVk6K5bcHjtEBDt040CK7uAZmaarnMtfPImsBNzKEoCdD7T2A8T6ecHDh5w5ct0QZud5
7KggSDaycDSAYgssm7It2M6oXh4DSuVv3Q3+am9oGNelq8gBVrACe8ARac2t2Zcv54U0SppGKjNJ
NoSbXY5IYVxcklCIhjA4BvIjSGz5pCDaKFffIZiWqgXFQIX4T4A0xM5rpbOC7ly5hIIsuA1XAACD
fAX/M6xrU7iJSOM9kDP5iiXsQJajhRRHt28YiQe4BKUVgo+A/p46Ky7uwSnNBrC4szGRkVtA49VA
Njd9Q500LYdymqaRyKqQ42bFMbmCkHt5RfSBfJfG3h1g2H+3/38x2OvG9K84KfLC3xW1SF2CeP9X
JDfJiZ17X1DHQkoiQ4ejb+iKFS8IkPq3wRwnmwi3y41ydrfhbXHvvyKLQ0MeQPD0lWA+L7ZUJy3E
P0CltJm7Xwf43aVVcrO0qhgktJO/QxjAANSTjtPgNh4wXsh5GgaGnPMlhUsJ7ATf/wmS42fnSmvZ
djd4uOWAXCKHhXNcvtHPoDj4ArcFZXB4S2KxjQDS5ahUwN2EQErXHqRovD60SU7+lbMzd7wxKevv
qHCXS3YyYfkWlP/9JI8Kwp9PwfXjCpebz1YFid5f6+iSFU54ueJ74ttOqQUOdOpDXsDd/RlkfEsc
PMe7ENi/DUu490FCkGoSevDbAGMXViuwtfCB087Ik9ZGcKlLlfJdyo+8D4/3GUhq9TNX/P2ct9Ic
uYLUCd/CuOLbQClJfq525EWe3APrO9hVDyCAtJIuBz8k0QjUA+6azvhSuPMmIq91AMViX8kvRL9U
w2/78fJyEIg6EH8pLCahW8z/LajQCangGyQ7Z48UluRpizyoKKU8xBbOcBZBgkppyhUJjqbYFHWl
G1oHWkWN3AZtyPeXs7AHjamNmNVvfEa8ldo+cNRL0dLCCJmLunnsmO9/j3qmRqjoqYWgRa6TDjx7
gB1gsOeSv0/5Jm9I6O6fDolj+L/FkezEsUNr1aKxPKoclAvlV25E9aEFmfPvqIQp0GeSq1W+yuF/
zed+8M/fA8QccE9kxVspBcmVWBqDuFoiHSRugndjxaCGccOMPn3+QI3mef9qJGQSwvhvlUAweGIL
LIQUS/I9UBgcItxBSiPSBFAJyGMi/LpmDaiBjBokfYmHZ1KG00SacyWnjgTUKwcQH3Ell0CaAlaD
3qEoCnyfogXg0gcpaAE4PA1iWACLgAPh+6Vnw6aSwc9V2OTjrWuvSU5a3ZciiaQo3Xc8vGL+6riX
dNDqkMkD8r6wffHqswugv/saxj0yVfg31WlDJP7xPrmjn10SZRP/qcdDeP0+6eCRDq66VxEB+B5G
mZ9rIzV2CtW5TyAOSj5epgzL0au0s48H4F8rgjjza2hJgQ44JY9kg7cgVIDoQRyf7571yPGuzXe3
8FoGZ2KRu327e4DgkwCOitlJNuROn3QW/AlLjtazNSThBnxYg+bHi2+kezbiwiyaJiGkvQzoDd5m
P28CZja0BmBUjAPOGWgT+cXBSDVNIkceL6M7zNRZlxeggGgVrDso1A9pEECggPogwKcwgSO0gJ00
hHeM4zs8vKUNaxm0IgSixBSpEgg6I79yQb5FEHfff8AyAE004VyuDIXwoxxEj3VToL62eVDuvcOI
d7WJdj/nPqEMLTA0N4eQFa4kfjO5yTWfBjAG4uohumqjzgAXUsEUwEth0V/PzO6S1bwcF1V4O5sw
pV01pwv2gRSxO7uagU4Aa87zAKDHc5+38MoKrAOQRapASyAADR6J4ArB6oNfIGCJYNKM5B0mIRM7
sYUA2ZXwiSs8uMSmXu1csfjHLUpTbqQ5gD/AjuApxNcI2ALQxBhDWfsLnADCT33AVASpkfmxZkCz
RceA7wF500mMfPYgxqPqg0kGTgPNGFA3wgBY8oiKkj0jgdgqOuVsKz2zPVfhR6um19/e5Bz2JsoI
zq0eQcA/NyiEgZ1uSpJtaN9UkkRjkV4SmCcAD3IEEuhE3BSoTUQ2qOLIyQngruvoab+GRAawG8CL
q6EqZgrwBQKyWTez8+sAiTn7SSHswLpFclLYagjhIRYVx9/hrLmg4D4g3jv2FRQomC0M0oqR/MBX
mYAzLvsJVo63ERGe8VODWgODCzZ58y77NRz2uZAyw6B8T+zdEXLt99VqNI34KscI8s6UfloPqA80
XvN4+9W25KxpTcof0QRIBxf2vOew+oGL4MFqEsTLYn1xO0Gy0qfk9Qmfw6bzgoG9tuAv93UDv3pf
QYHJ3M+y55VzMglITt+fJMBQgT0TFV+dKC4EL/YHDal06yG56MhoBtGWi2xI3rTCXiaD0ktx1ZwH
OIMHBdbBhondzZOUBj2nNDHZeQmQR2VS2t0JvdacvX8SOCzcxuKyvwZvH8MseST6FTF6oJWJnyfw
KYBXqBnAl5JoELYx4ojv6ZOTPYcWkfjtm1FhTgX7QufBePqZ8UUJ4VAg4/q8E4BKnvfCD5jj2nj+
vsnLA6sXgeJhsrqNHo5kWYZqhuBJGme8QK4Iw0CXGATYKUD0HDsJaW3670M33AW98DwuD/dZTiou
EMZQKLKxIPMclLAAdbqgoZB+FKCrVnVl1Xi9CZ1FBj1KSvjN/dDGvEkrg6OYWvvwOSVk+tJKg8vI
9brozYkr0VtWD3L2Fsku+h/S+5B9GpwyCcLgqAZhCqUggCni/LqMXTIjwxre72h9WIur9rDXgUHM
bJDZnTV+FK9UgjxXucN/BQYluvIQwVXADsGCf0Db9l6jDsp89KMe7pCKuu8xqZrMO+p4vP5sX5AW
blUi05CaO7TLaFwGJRxDp91QW+bBUyBXGJ37EcQ+AOlgxYMFBbnooA7vx+jYw5IPkhWQWU5cG3TY
vQUITSJoL8wTiPVWn4AQ2h8yC6IcXg+NIFmwT8eL86IdNsPbqnPMGv0mk4K+A9oMWlfW2X68fdOY
q7DmEWIE+vQiCXgkLFdiTguA06BfVneiRZnb+eGj2zmZCwG5tQxmOnrHFBsS1OJXdkQDysTu1Y2B
hNxJk2BF2GyJZX9DWGxcCLH9MqV2IUjVIJQk+h5OJqNpQxOa72si7vbn8Nnun8Pq95ZhFGbIGNma
INpNvEDwDne2NrkD5E0D1UY2Apm70UJNGKuS8e0y+BJawNbBK4lTEyA3JIYr7VSO67n2q/80141F
Ne2sW/sX4Bucg0QxMODRm/GXTlsIfcCKx93TY/s68TU5m282IdjBE6OL1RCwvOB3+hfG21zByACZ
E/lR2oAyNs8j397AVHFO8jf4Bmzic5jqLwTkgI2GY4aE8lgDLG2UuE2zbfZ+337iZ75uP+fV8vNb
of0DLlmSvYdcfm33gXmIJdrZkZH5bdwmyTHavN039hidFI5aWJzILzJPp7XP8THpEZpDFhDsi92j
MlF9LXiJMOk0x7zGDJ9RgBmFzv+tfqN5NFfHkAT/vPaPQOwX12Xi31hwIe4GyVLb0cVqSl4Imxbz
0i64liLCUswak3jCxOgDab5A/6MTnNT/4GQj2IVtr2HUEAtlXloxEY0mI++HD3LF4QIimpq5vda4
mOR4y/vxDd0FuQb43rlI32qn5ryzSqf6GsgvTFlgf3sfS8Miv6znVVC66aIxbxyvi2hWLZoOWUXn
ugPicsKbwPzU9pOwWhZLxgQD2q08bD6l/3b1VfwD4ihUnN0Mgckg/fvhPNsFKSav65RsMx6AZ1Ju
TljqweyeiqpfLGI7lWTyJVnorwv4E6+n9+p2YsbmuqUHrU280mSBX72C9Bf3kn3Z1qvP4rF8MmAD
kuHhtWIJCVphY1gBMZCoXahYCK5b7IK36r07bsmkWtzpIVKhkYBE77fI2Ll9Lc4vA8oZsoEWb1N9
kkMVKnUQyf03Wyv4r5Ee9NwzMGLUSMhTARkU4I/M9g7ol9lMQHqQwc66p97lSs4ALoNfFgxfvwW8
e/YmSm/2sPJRc5g6D0fs53N1kpA6aLaDrvgn/r34QsfU3y0aw3JVnKDjZTEG1QIOjugmfGPLJpQA
89hshI8RPJTnWUR2UXWAx8MBFJ7udWyZOtxnIRINofeIdjPiLjGp/HQdHEJD3j1vuzrJKgcLXdtg
eu5f03h9m+SL51DDkrKpIfO8wnVu9VjFVSPRwTNbKgy3xhXaQULPBf/MugJJpH1+yPKthDuwd0Sb
0CuHmq2KmAYduUj4/Uma1s9IVMXgI0lqtmFY8U+163nbfvpAtJzGpLYZA9O8Xw/+6jh1hjXhKCtS
QnwWGewiQBQW2E8tldiJI13ARL8T+gWOChw/BLE6JBwogjDszMo1i2djX0EksVJGzXGCKALKyInh
0DRbATzn7bA3PXvlSJs2rCtWprfdPKqR1UHMgyUOdboDG+VIcl91NukwtdhEl0rD6nrpVF1rkPz4
qCzMERIakl9WHzxlmXnPM/s9q+B8G7bNxm/jN2IPBausy/h5sjhACCZZAEn/FxRdc2elI8ZWgvyq
BkzXDiv5qrmC/HvYnCfgrLAa+ptr3wOgF/S8Ct8gMFdhSmRV2z/93Zi1pHF104+heS8GBhbBHnBz
UMQEc8JtxzupxjG8N52QuNX+vsSRTCcNn+PCuTFrh/cNc5IoDLil+mS86BAa8bCy8QvmS94Wr9Ur
yKS3ullwZFpVzZQGskr/IOIldhe2ZBJTubEbzc9YlhHc2SdHL6PhdDXZb6qPq87OGCNJTO48xzo8
EIpzx99skcds9MQpSTDEEvje9AfmF7e7RETymHiv0+5w/6F/r9Os6F/Zr+bEn7ymjykx2GY0rg/5
ST20h+zMty0dmo/aUPNB30v/FZTq6pGdbu9jpAKbsFYHZlb6G4bzjvM+3BvD26i9KlcJpE/qtEvS
0F91GI9ZFaY9pd+GuQCW4vOgIlXvCGJshp/e9CE4BEuQipmMMAnNKjy6y3+6H8hGgN8NrhOWkce2
WNTosv3U8TYXUyMHn61BoXxfRKRAvy5xNY+g/wK2l0LcZUP6Mi4OO4jESiC0/R2/d5IaNfqa5b+s
C8rfoUW6ERiMxB5HVhwv2T4XGLdILY45MB1/8PC8CQrjsJgOLnZYkuPQhXMfG0lUEWZilKXRDgHr
k6y4XLGMMBchSm2Gqou9jEvuJwyOGL6eI9DUhO4D8ahc+FtOnQVxDja6EkpT4qUN453aj7G+z6al
QwaN7QtLD3lknXLRO1zXaEoAZsEcutc5GaUiXOtTQBOXY2Fm1oPIHmLHxoUCc6ZGgBcjqMBucwP6
D/q9vcThC6jsAlQd7PUcuLsKBBDKfzC1ETj9u4rab/GJB/cdlFPJMdezQRUED/s9eswUcHAIa6Aj
hd2zs8EmnEIAhvhmkGaMPNuoIs+B3us3MEmQdQTSr6fdAqWHQvBZ1v5zzryNSMrsdxib3nXPRl3E
nn62uJPRiHBBh3UsX3GugxsQc3b76/QyeE1fQWaz4cFx8ty0nEugk+d7Lje1HEKEGqNdr6/WNjXv
foIU4nL8yc7laZe7ESzK3ckTvjVahTeklRraiJlxhwEiwYtQE440b0J3IapUJMrYHaciHquCVZPH
8snV4MAyeYcWAvoUwouq5ZNAYOs9U+BvYCK1TjrpEIx4DViE5Q16rJk+LN223cVvp/vYd1+MipqB
ANc/cWAw/JqihpIe8T5iyJilrXgIVTTw9dsco9pBXtkmgke4QwmZP+knZUCqTIxjjCQ+L6qTzgj/
gB3MTN33bwoM6ePeJzBegW8xFCcDP/P7AQ7A2tFvbOO5Bgd+Pwo/NTW8f9qz+1qZXIMr3ivFSEf4
k4lBhfN6lG7Z8zOoY974RjquZHXMCBXJZ6piZ5MuHF80jpV19AG8qa3v++7TgiXzUvTrX+gee/0R
nnsALtBH8CZSo/vDE6O/LLvrM4AKooSJu233FaIzIY6vRYnSt2c8y8BUWszZxMEdn/xeyYR9CckI
1D/PIcOZNY94OA8shZ2QDAhXrY9b6up2784bskKSr4NB+3nmZudm3KEEelo82iCZF7/qOJsjZpId
RKslg0FO8p3zNCPHmuZqjn+itxyWvfPxBerAZ2lw2VyJaB2RgyI33u593l5/vLP/8j6yEGHUVAZE
S5RWbqI4NtBOAXPBMlNu8kPedcSkcBK6RMhL2pBlraLtLswHhHvb9P2+4+eeUhkZOB64RcDZYllI
7aoDWzWaqv3CYEG+HeKHVuVRBai9YLfq6ewR7M0Pi0R42ax2r0CHXF4YIUtXmO0N7n3iZEgwukHM
i4Jm5qfmkH2vRjlo4vy8/5Dlb/s+pEaKmlqunoheKEHogKqhkK2CAYauukESEf2PxQO6Kq87U/rD
56CGIzCbsQ0iEfKjD5KjskRG3eej3Fk0JpGbrR/DHJdGsAsZHQ6xLhDdow4yiN/snoR0L1sTMgVM
7yf83yMUJ3J0liCaPNBORjLuJoy/Huv/IjsgaIbJ3RWp7dDWwHoRMWnURHLBeaPBOAjbh32D5POQ
rHaMZtzzCNNH1FpIvgnIhIsbaj9EUQ3dVRkUZMEgavdhIB/BiJgTNMeelZjPA6LqG8ZwQKXfB25P
38I7aPfmBVRpmdmG0YWZaHdGkByyns5rLzWxmkFWdui5yYHsCw/NOmfOG5v/kC2/G94PZgNuLQIo
UitZ5bAZYvtK7MZuABnzA0uQbYJR82uPoufPO8nPiBrWMfb/QvFJLjhsWf+RdF7LimpbGH4iqgAF
4ZacFHO6sdSlIAYEUcSn39/sXdVnd9fp1SvADGP84w8j2v0J0t74HdTeY33vhKFr1Vla5iipmdwG
yacReMZT9Gi2mfCDyVNwAdHYowuGZzWAimZ/N5NSWCJuwAiUWRcVoTHpzng0o5oh1qcY8lKIecSW
IqSYxPuRd53CUfuQzl2uigXP9zqjWX9u9QCUc0zBkYt9ZRz19cOiazWELjvfPhnhzKixGLq7lIVz
2iz3Ot+Ay5ankrkcA+KJyfF3H9Jj00SDiMnjn48D1i2mY99gh3zFToiYZevn384MXJk7gC5jSE1n
RMolrlHSSQ57iIBARcBxkI7BIei8vcJkGAjNABtl2DfAvEpfI/Skf+ekv8UvZI/zS/L5vwmEQPS0
6fVG1TwDiAvrSKfObw8FnrYxPo/gJwDLXj+gSleWtLS7I+LO7I/WeglOkT1DCRPxnffEO2+RzUBc
pKT9h8n0/h0X2+9QtqBjWc2ox4peyvP7ZrfuoDXBclp+MA6x3kCTivUQVcvdM0+f4SWlRCfEmGKW
rRngjfwZGXFGkgpNAiWWKGxmGlbmFDvUkCK7c5eKi9JC82n86X/MImmSWevUxKvXop4Va/1ksKnp
/lGAIgQ83XvxfYuM0hjf8O9J5BDALOp7t6Ck7kqyzUtzL3/lGMuQmVna5xuPhecE9NQPuxVl1W2h
/VEgeQ/3ganYZa4eOVnrZTEF2Avpwy2EtuMXyOy4PCgc8P51X8OtIxQKwdghj6r0un74OzhCwDUe
0Esk2HtjaCm+PNrRkuG5Q35of52NK9HThxPCJibXkQmvp/MHfJZgBB6cfsll4P0BFiMnNOPHH9w0
iic4vePKhs8aENnqGt5n8tsTWBJmfhNTNyrBJ30x9Ln7cKETfa1E2uQ3gbmCMHcMZPMGu6GoYo7E
mAQyog8fEhlRQDot7KB+aCJ2svAeDemdFBfMSEBCxDmfMNK3uTBu0zbEwIVjWXPu3nOiBmC2cA36
AICZDa5iBJeLo3rZGH9YxxhnWxIinqZHQflZVb4WKJCY0Mm4aKR1MGdu2vE35oq/brnDueF3G3PE
sF9cZ8SWMeEhb22GzhN8vZ6BaRv7C1Oc6W7goM+RKdoQOvJ84W+iv1rWcwQ/ASOcinXGcW/N09fW
xBtsy4oRUDV1Jq09/jObdmNAc1N9HKPxQcWL2thyGo5eQebMKF+9J/oO7HhO9eG56v7U9Lb8nJ97
sus4Cl6qw7OoEgATgv9aygAc0SJuVIyAMW7AWR0CJtmeVKh/tBx43tWWnNO1W9p5wPo5Q4i5OPz6
7QXWc8WWgqQvuAxQZnO3xnT+3FFK5I567EWvcFCJuLvPz817kURm7R+w1Gciv+zH4hWYARyzeDB/
D6zP5i/+bLIzRrEBRp9emX4mkt9f68d6CVZXn4306zK69fQDUUjn/huHHb9iu1IicDFN0LiLst0c
YRqRB5pQGeOySrnVIdkdHHrOwFJ9cbvgCIdtGawA6JJot78uEF1nv/mkC2AhII0LF1/pKZ3/Ke3P
gtNSBbHSpwRMcAX1GPelRVRiIwH8S4JPD7gNrQgnDFfJCC/65jhIeVa8XOEN3mAsV4dvt3d8ATRE
uxM5jFxC3AOG+1qhm6TtAXPCM2Q0SNBjzWA1vvFbDqVAmwMAe7eoC6rV02/wnaH5VMkj6o/06W50
T02sJir3D/jWb4OcLX8bYZdkP1d0SE+39fY9myR25wJ87uTRCxz7aXNxQc9pkSQue9sWNsDsiUcF
Fxs+A6AEG9NdKT4nsoybP29x/pj2kyvxRDDf9zK7bk7rXDl98AOE+vmoTJRIP75IDp69A+LFUGpu
TCC2na2VyRur79LWmarEtPuodfZXmK3ODGpW2nA5bQ2bauXpk/EBxvGzn0Qbv+1aEnJ9AFhz2ERM
RDC7cwH9djMqe9alZNggbWHpFROMjsG2mlT5Rn0CPhC1/4NZtPGH7pskJXzLNmcC2bvom3KBWpcN
4XAYe3Af8+tLOJ3Aty4zqscBHhGw09RUePZdSTUE3rGKQ8MYh2lsZxfnb0Rd/loPBJKtp+yGF4JC
Yh/Snj+wYUFgSjiDEXLQncqRjyZEKuhjQDiE0Ie7kTT/bpRxb5N5tf2ZtHPeDLc3J+L5xY2OlDa4
zJg5XGb9w4ACj/nivwNpF3fBO9bC71jCnkSYklw8ffXdljOu+0AZ3k63xTVVY67BNnSB3KCEz0rg
fEGCAyLk/qtSg5JAA73m7YnCABOLfKbE5UQ/MWWFpwgHSpt8zmzzzxLYtOfyatzdAtzchrE7FTi3
an1xCnsenjyuReHFLHqmLNzClD6cDpG2rpOfwxu2AOXp4lEVkt5KiuMeOQI10fl9vi5198VGaha7
VXbkJllQJYLsvZdEND85+vA7w/i7YMQpRu6mGHvAO2vxkrwPywV8Jy6UMoP/jY8lJzavZUXg6hTm
BlNU+KBgbS2MnMuwG385PPV9zwlTYjRpuqFdgiBAXXGFtOMSiJk9ZoKkzbJUW2tj7ilLvJ4wMhRX
RkqbdnORR5MNRfTVl5WjOZ8V19DA/U5krsYpNCT4nMLSkrAornOm7oPguXk4mNYPosHBjNFQ6gzU
R0LeNDi0VPonpsj43PUXaIDx4EtLBt251XBPMOZmIJ9TxPPNptueJwy5abMiBEIBNDoTgXNP/MjQ
lPLbBENIeswCcOCTPjd3OKTWY9ksUenCiptfYS17qkcim69XES3F798ASAKY1ubvOHMKt/J67s/F
RIPUWRAxRmowSOBjMehY973vx2G7xsREeqWXR+3HY15kAUqmDT3TX8/FaNY1UMsziUmeHXtJOIKY
sE0es/bfbNbA2IJlwnUMOjKHYzT0VUvlZ/1aFZ42V/up24z6WgUU3jVAsrgkdpC7oXrB1TOsx418
B5fJUkZzrjFvF/MRyJ8IT5OPe0/A+P56CDHtjKhaHJc29DowSk83A92vUw9JsuFAt6oDR1F+eiyi
j0ARxUH08USVTBdf0227TLiYjoGF/f7vqGKJ9jC8e72FGsiyFRRRHdH+2ReP+pnySqXUxRZiom0e
djMB8aUry7eMcEC+AeFXtDPU8r7q0b0KnBle6WuuuCqnHng5z9Jsrc+pu3gCCsO93jI8PRZQIlFx
jLAAFO0N5jyr3Qa+Rk/z6dnlK9SQHJYW/nRG4X9iQuvA6ehcrydWXjE7NgeoU0QXVob7Y4JJaXPF
adC5n7TpI1bFWIVGm4lcg+REHFr6Gpxhh1vKGgSmRy8M9FBh5iESf4eM4XoBXg54qS6McZ4O2IBc
r7xlg2MN6hJ8Y+pALkBCay5JVgd3gjKp4U3rhN9EQCkDeVXt2T2GyoRg7JkrFXu573LLAMVefl49
kpMqrJdfNzKdAdUqFgxuEbXBIOQhnhsH66igPexcdcRVyb9yMkee6hxujyEtW/xAMQYBe2LGiC2x
+mHiCk/AKgN5Shqpw7F0X4FmosSVPcPmbQJz5RY3A7jlOz73E2S4OCTjrHDglnr4NZFbPNqR8H1i
PrcbDTb81h9YvZb3/nCbCYUh1QFTNhjNUT3JNVS9JEba75l0dbJ1s6XRp+Cn43in/zp92QmY9RGK
yAz5OWxX9IYM53DjD2nUycQiyKom135enPKo3oLA/st0zyNto4W/P5pkjrK02Ip/QZDBijuOdoSb
cpBMMDDCsneXNPETn5ZRScCT4Dc+gw6bH8yBRp0n48MLnno6bjiTCq490LfWUWyVefwvMu3BlFK7
rsBFoA+Fx2IGg9FSItTs3uWvC4GDo27Ws0cJVmcoD3Qf/9KZhikUpIsflUtG7hwjXNNkTCCHuzm2
RFwLgrn2CeQNVVWXsrCuiOW9257qlg/OPNRfdfjZ985VeJsiUIKo7zRy+CvjG2xswyNvYSKNd9N3
3HLb00o92RWHlvMYT5kjU7iPxfIZDXzGkfPaYsDB4FLK7Khn/85iiVSxOc+cKwcb24oKtvKI6XXr
6Le//L0dWMiClr9LB8D1Vo0bAeRPuAs7S8Pfa2KsOAnY3PVCBfROplTzHTXVSTrslsLmCklWhj2l
S4IduvR/kqS+33jySEkfieJpCYd9OQV8BdAjkZye5xe+4MjAoEC/i5bpNUKGRvgAfcY0RwOjLvXl
Hb4YG7YcYmaccLd8DhBbfKJh5tryOXrukdi5x9xjovkKK+/jazZHnuqBndEzAjDe/VSN0AbjgJbP
dxNtDRqs7u+YWQ9WpX1kmvNZfm1om5DMZuzr53X+jUkpyLaiB2XschK0vRlETnuje7qn0SEoZGgw
0l3hGghbgxHwkX3jvFJmo/7vPNi5yABmrccSppYYLySBT1KTNZJ7s0CdUdxdA2zQbD2B6NPDZ0EK
8Isc0fXwOLLgvcTDA2PhHV0g7zf6HRuC1eiDWJutI7SrYk/rkG/s4htnKIDo76r9bkLsFVoOhHg6
WkvxEb/wgTEO9iSwUwazt9uP8BbFXy3bP5Jq/0y+x+ZYnXsz5hlLFFnoeFAxXoI1ZgWkYar7a4BN
WfBReBqKlYxP5tNVIVQgkPhR8rH5CztPOUVfpwO5XjByW8jyMM7Hpq34gyEcbMCRGS4+EJWEqmL4
iDuoCx2dI36gi+bwCxqerodMdfy+035ebD3MxIldDc0D1zZUTmGrwMupbOyx5+1m14OzwKsx/hpI
6LU7ED6qncVZDX59GXONOEA5C23iQhFCR7umGYOo5RfWgk8fAkKIzsTtB7W9x4ka8+ohUwsfpC6G
F3CwNnKSMz8J5WMD9QecN6WtkteQpRwoWR8EvrqfM00nB/pcLekvESGn94jERKF6QZp1nep+7eGr
17oxMj6SCeza6Y2Jj7QxWLQrwjO6EWYcaRv9gc77hE559z1pI9USF9vk88HAmByELdnmlmRNoXvi
TYHdDrT7jmlcCQzwtQv2OHvdVxwEgTWWX1eyE3ShTqdRlSzTuXgXjP1e7mtpTG7DWQ9xQIKna3gP
cWexwJhdlIVUd/hDYAJDd4eojYIOo6vLvzzQUnNM7GYPO83B1kN49VCuBmbMWQeLM2VI06huuTCR
pcbdCXOnzD2+kjH2tGDApY0hFi05TlC6LYBGbZYtqYGBiAp3Ato5z4Jub75RcV+DkvgdEgIS2jkS
6qzTPTHpaKvxD+Gi3QxrkFRof6Irlz3u2Gpdra8Mmt7Dy9Yc3T9uE/8OvLkJU9v+DNIXs1oY9Owz
Jlf/lANiYgZInvEWfPo33rlpUXm4nceAjz7fgpvSrRm7AKesg8pRwFVQSLjS6JbC+P8bjPTEFKfb
3cdy+j6EKZ1yJryGrd+jnNcIL1vy13t8KfYiP0U7aqm+xWWkdi8iVprcU3pqDuicoYCAde+kkcx3
qNaDG8up53xDJOxYwpA7l8GHNxx52f/nDlIIRpewnOHhi0sczxssNRDKHxvQCTl4mMzppzlzQH6p
zmDdYkfyQuwQINbUUaPx4ciTESbPZVSCCObwzEg4FyE24rfB0vmG5FMwoGYGw6t/zPi7C/RnCcLd
145EzC5sn4TGtxfN2uhCUnbOBPg1Q3QawSahXmIywcN8URMzBlWIXHBuSekSJEir9dlXycOwN0aK
mwuAbwpTbC9gRPpk7aw6yknifItxmLF5sE4XgITPoJH69DT3BBHOx1Em/fQbyWG3kcPBFgWo85hd
J5zLxpggDiufMgtjoixkHjY7hHEToBsKKs3lxVYhXwpuHW+/fdvaULEO+F18ANiEFv6Twp2thgPM
93fCMvBOggY2BqM6ASkPejQkXv/chMXxRteDAV76iaip08t4ELUePn85E2c0JpvvyvvNJG/S7Qds
WMaLxZ8evZBEhupWncB4kxLmwe9/RfGDdZAnfbxHRHK8tIK6i8FOFmPH8LW5fb48eY3sRWtwuG6P
O16CHF6GcMuRYxZ9G2MA8gmRJwf1hnsM3anEf6Ex4eD8cuoxY04djecTmzjwMXsKzsHQEejSGYNU
f0SjCO73cCkX+skPcJkDkt18jVgQuo2BPjQrb8zyFxN6rk/GAWK4m6dNDMN1tUsl4qmQxc6zOVPH
I2ASNayEmzAYNAuCogrH/Sm9KfDYP2bGeww6hoGjv+1HMr4BpGfQfO1b9zJ6hNxrXp68wLHMQCEi
ltiAYcWYjUrA8Pu1VdANAeATW9+dzVQ0yPb65cp2SvcpFLdEuDswXN02Kt01EXsYefWnSjhIcH5y
HqGU3lE1fkN5KHJW/B+rE8dSN0upZW8nnQHy+JLC05lcOJ4vjInGlwO7smJEIUdEXBwfa3nK7KE/
vVOiUr84hNmNECBz6BMOjKjbbfEt0IWXO6cRUl5wQr6dQUhZ/GbTM3kwEHKKDnXn5/Pr/oZTCDSe
zmIgyZtqCW0N8jEvtb9k6U3IX7DeFNSE2EtekbwpD+9u8y/oiSSq8lwzuCHwiUSqM8OB2X1JqrWJ
Oys+Mnhpxhg+JH3IyRFXiHCR+P69t0+vEwuew6EB14DX8YruBpCg8z0aiw/Mz55bkmsHfwLpq+7j
v8r8HONbku06MMC3YXe/sOoIuLJVVGS40adKmidMb55cNPOvt5v01i8Qlw93Cjeetpaj8nzBS5/v
cgmahxXR8rKsMTLI5xxVG1ZosaHQgfbuSah6HcmB9eJCZJUngxTDYptYNjQ0IE2cPTUdv6Ojm9Us
vfZ6R6IySc1SwCk0z1BwMnBLwk5QUlG1PJjkUNk19LIMG7h/LrAmSC2172cJ/nXYnd/gqmRe4WrF
SCnoR3gRgM4EO0HN5Y4nYD7QXWXGpYkpIfoVlBRXl7WmF6jOoJ/MUHnuWdr05sBugrrDSKWYfoDa
AIVawRu6J9Uj/Zz7R5VlXBzueWFN+UxKkIs0qfL0RbQEWZuflvAo1f0dGPNoz4he1RypDCnHg2ml
eKRoloVDC9FiEZrzyp/DO+3D3cJlzZGd7O+f+hJQwlfTDdHs6IrX1301gvaVfnd/8CVplUugr2Zx
wc6/cun5oy9Fc489qh6zseR/fcar/ZUAPbZy3PiqYAPClGl3voKjG+OJt68lL0QzBlrcHhO1m+7d
RgkAzUILrpNvbGyyIRRtVdALfHWTM3EcS/vf5FUHSvTD1k0wC6GBlinjM5qnPcwmmNK8u6S3eKXQ
cz6GCyPsNikiCrSRtnyNKwpf0sWDfms1h+ZfnvUz2HnmlFRT2jEaKG3URB/0s6/cNaM83mEIRj4M
P3AoMfO/WSc8LfHOZ0sqK/gE5uhxQI84Z8w2WCCHTNpjfr4MKVtE9FY50eJ8fcfxqXWL8BXVyZPm
G/MGUKQVIVvtCcs+DHn3xZ/qZiKgo56BoX3j6wKKbU6366Ob45U512SwMGY5/QiWqBGvN4QP9uZF
ImgECZW2rQOx3elgQygw6Kg6I4aENKWPQBqKceBzZdZ2s2KAA8OBsOhzhYccPeJghMYLcCo2wESC
UwgRF/PxT4QMzKd+X/f9C7GGeE70z701O+U2Z0tBzRoqYeFDo2LxUIBM7hR8t0QVvQdn6nA3fHeI
MQTA7Lyizj7w41CHONWymBMlhsPMjzMwW2VLhWKm8/URHGzAe3OuwcEkTIilyjkH6mVA+1QDIHaX
wW03yRNmFIzMyKG+4zespYIDb+BKhDfL/GPQyYrURnP9EvwNEuyIIGCC9rZVv3Y6ur6aQ4jUaRvS
t2NiGn0DXBBEy4IKbzwpbE0R4XzZvuISEl1i65IK6wOnIUphOsj4B7dY9IYxcp9Bg1UGKao+xejN
9HaOhjQVWfvsU7m3GfIefjdUT4HpNsEhVZiLSit8Oe9m/LNWhA6Zdj39uSj3LpPH7LXFunR4j5rW
e28Rg6j2304gISV3w7xkjhCD0UQFg2l7NxtBiF9+nTduJniNmkisdgjLZRymGRWzkKv/M2tcDdPP
02fF5KzwdCK6DwrEqjwAzbpusS/+Io4Nn0F/dgmNOdtgobOKJF/GCdAGnwkl5xEBwjEkpFzVSFyH
Lx8RrfKdYf5gafGjjrKab6FYd0OyRsjF4MfI15/ZB+vqIuWx3Sf5kUJdQWC8EYuloxP71wdSVyCB
wtomiwdBNelGEjzJERZPViP82zHNA7du/W+oreBsiWrD6h2pUDL8QX62dNS8t1uv+R8cY7ozKkQs
F3BT+XuOr6TqABZTbX7gF0+w4ubywMKE/hs2F2675gHX08cfT491TbAW1K8XbEGffOhBTTL3GFJd
wteSlz28NPeCa/am+uZqoXJ4/pnrwZr6cUoEmQdWHjznH0iUL/cKQfPtf9Qkrx3uVn3x4hpySSqN
HtHDjvEcGnfudX9ftudbIrZPsYBQEugLrgSQqu8/hkLJYbO+HghWw63b9C4T3hE22BSkH31Ymx5d
0eAgw5hmpLBgDpmdCHV2s4TmAtfqbA7gs+wf6VrAR6UN7P8hv93cZprLNDqr+unfdRg5Gfyex/KO
C6ZoVVpPmuyOjz2zXigGox4XYjV8velm+EuwjhADbDjhjKRNy91Z8FZREk3GleHjOPBsHb64tL0Y
IcOAGSgdez2oU//rwm1TOmw9hQ91P+VT9I/XOaznPiGnhPPhNIpPImlIlt7YXyqAWcFjSwYTaaFs
9XZTBpqjyZ56Ywwi3/2eiaUIoReOaCKtbcnEo493inMLM4o9CiQwls65lJhuuyiBqneQH7Rp7mwL
nFN66Gui1sVhD0WtNkWRMwUdp13iDJ9XAGfM93au4D7/ZUspvpYOEpfyEnaIexgsccVS2TxiCpMc
NmGxujQJj9u+MTIqmLhnTGpDnA0ZU8TSNFsY825zOxiM3vPRPanJrLceMt/gAHl9x4SSgiGHey2U
GMiVJHp8iNeN0zSkSwF7wa6Y5E44vzmtP4gJULwGklVycVDu0dAHzZnhOD2Nuqojef6awTuDYQcD
mnNhMP5trqhIyBxjUL+WKqeqLS752nu5AqdqT5xX7I8ru3PYBy25MCGk++CaRfXEjQKmkm3fp5JN
+eO6ounhJIxx8pQOaMJaxCtPXovFfaWP5Q1y+/FgjlTGDGF3g9VnaYaLBJC8ZLgducIUB8C+WWq4
sKuTKmaQRhujMIvGaYdsAc6G99Uvt/IJ0c3/bUwIaUn6uBKh8gfstp9DjbqXAlqz74dXBNAUdTx8
rMqZerAZ4aVhCJNxeODwwMwfjx2YiILaeWW4vsaPFZxrXy0p8qLB8TH/qla552JQ1sqxXO78S/xN
8r/BUe5sPbfLfckYhFKf1oBVU9/sDwuYMSFx8bi6MG4VOg7QYzR6Ils6ZxLW+GibdhPMT85mO+Pj
+1skawRrsp64VuEwYO6y3gUvzwTGKuGqGdQA2PmNVBAz/Lj+KCvLSFnRWd3QrKMiIrpNzM+uWKph
7zJsvF8KHqfWROeQXQsXdwusNnmfZeIt4A6SRWDY/fNlehmJJkQKa5QNVO2cG1P+kyO58B6ojZ7D
nAzvIYw4uwoF0SDS7Fd69SQJzhvaIR43MPc1hdEyUYa4emA2PNeET0NSiXGSBKDogOPpxM0dqZ29
Lvy5l/k9ZHZiP/mOF/Jcv9tfFBO7EfVXSoea6vBT5AgohwfztCv830cg/2WMKOvZWtXTbmVbIW2s
7yuw3hW6mlDi6MDx/ioC7L9QY5EYnWkxnr3kRuuNFgGvHKwm0utSWatnc819MCHAE8koMYdJk1z3
En40OY5C/0yisEczBrEJLAiLEm4IiiO0frZB9Q1EJYvQKUJI/ZcJzKXSvh1JuKSZ5ar7o8TW9xTy
/WUDEiOELZ5w0TUfyFR3B2QRgCLFpsOhgrYIvx9WH1lJX84i3HC5uGD1GcIwtQb+ujRbYc0+QQdO
sSOw+hi8EUQJoj9zRcrdwfCHjrF1XowX4GKF7Tgb9h/2znsDrhGt5GJLY2e+NnwGBuTsEQll7KZG
peGpkwPrfHFdpB8skR+zbqEuGLVSHHAzfyik3HzWO1y5VQnrOfFNpNQoKMxBBhisKoCgzOSYpJH0
QdXJ8XAd4kNPygVb/8dsBYXZoee3np7gwzFSYrLaCACnoEFBWsNybK2bIsLaNJBjCEDkxTLNZGjL
QqSM/xMDe7ijpEfchMahYSIAn+CxZ4b/pcHTrX4PCS3Ap5PDBQPNAao/94ZwcHOG5exs9jKt5Aj5
V27TE3GdIG/4nLmtGmQ1g1GxvMx3az7swuXWwQg+9s4yRI1RxlCF6S3fJQZd9Li017TPuc3y50tB
wNEi0IQMnkROd824nkksUFbjNlD/oZJCeLg7Bs3539f/LMqUffUdvjlvO78f99wi/vgF97z5J3gB
NyHpu3hfoBG/HGvCiIZxcsCpyXXioL2QeLkUyarD52WYkm3MczPteyXWtKQBLSv4DOcqgSwU04DO
awj9qJQcFaINTwsbnMv4TceEzJQRG00cZqs+DK1z416YAmM37LYi4AFOX674GjPhSWb6JPY6xfFH
DJhD1RJCO2alAQLNOh4eHIol/lQZ/mBAfe+zOXs6TWt9xyVX8tPuuLNwl8oAl5fl/kphLIpqXMek
lBYX0uC8XL7ofJcieZtGfI1TG/CLzMk4/opxi3B9FAQDkze5wSIdg36WE4Xja3QPRBE95PCjqmwK
JEo+C5VFU3OYzPBuhijJVVQ4R2o+n+f+W+iVqx5oPOoFhndLpkzlmPOt/HsnD3pn91uElSgwfiMi
Pzmxem+PRgje+BsmD9XwUMOzHLcI2qzMHd9Dhu0UJEjh1+Y235N0F/ZVyk2bXYjzD3kzsCmUOQVO
EyUMXh+1d5U8QgLHtxiuNy/ia78cpTdsM4d/WFHTrF/HorO+E0i8yI+hNnyQVfWgSXwnV82Wx9Dn
mK7DeYRXPezWMlrhfMQSp9QaTOzd5c/IGaEAIxj32OgupCUyU3El52ZLSQYRWdvkeGQslPBbEMxA
mVmEfDCRTo4ctLRNcG99LsbrqFoq4BMDsjkJ32Tj9M4lFlcnaGXhIMbWfPMeVRFABq79RPjI28oF
tqdvFYmbqIfx7YISgnPkTvMGsFHx/QRbwr9YcbBf3LxcxqNTBNUYmuJ/JoR9wurb9Kp/bijNsT+R
/d0221+XYFE5VLc9DqKcj2su1jXQ225Rxn3m6Q513W/9qB3+P8G9zZP6yL+idVvU6xsiTzRkGKrx
jZj/ZiMwKVEvcNINnI56Gie+AZ3WsEXcT18II/YpHgsXc4tKNHdAjmhOtqQu0qi+aVYgSq5+s29q
bEm/BLgbFyu6aTbTSYufDBG/uBIXyVdxaASBl/ja4GoU6ofKLWOEX68x38HpSX9+kma/pOWeKw9y
1Mdr7D0UZZaWPhjZZxP2AO6O0lFaf+cdzAwOTCT0lDtM/+Ci9vhq1yGjY3VOtTszhzABWqc7dmNY
JcIGg7BTJlgUu5zLVPpP2QJWwNPk5mjxm0OVkxZsBtx/JKwxweh4k/y7Jv4esNvyy5iFOivPvwQj
Bg+DQqz7dgylvwcoH2CbDcaHubA5cinyfKhCfotNXEuWErJz55GU+GMI5wxiWnnlQkzO5gZclnmv
tzXvlLUywz1nlHsMNGePsQhqKuMC7FuY/mZTwUTNw62CMQcEvEAdG9ACywX/6MTl5Ba+6bQBrLtX
LEOLnreL61b4mmDsxlrWJ6w90PNeTBfJnCS8EeR0G5qE3v9Yf/ge9P1YRDtpM+GhSZY2X/u+6iGZ
eCO3IUo9/XgmaCgzn3+mIxRVeM71ZwoEvdZ54yd0nRDsmOrL3Rnpzj5bVnFvnA9fcRmQSje7pk//
thggGAawhV1r+L/1bcyBQAcS7oa35Od1QT3Mo4vXgk9ULtU7/62C9yrzpBCyAe3zIE2BemiHqsl7
IgwBd07pFsMb+Ry0bgDKeMhB+i+cAagUqa8vTCbsjJu4cBtNCMv5dQdI5qARzWBgAp1iuXlujmbC
uKcA8zkDZHMec7g+kwsu5UhEjICiBzhbVAXcdfR3I1ZgJONu/hzfNhmlD29v9GT8ebsnKoZbbHKR
9+5IdJfIuQh05RtTIAe5/KGD7YpIgnRgdfNEM64n6rxLEfvcYrAysHkNcuwXzKFcXBb6xiAqlXLt
xz3AJ4mpgGQh0kKOFPJl8Ryed1u2R/RMM0aXwN4xzb/1GYuVjFoag1I6jYsYOlI5dVuqDBg/XMqb
XFxgaRY/6PBL1jEXsGy9sHc6sLUxClFP4PDIbQyrRkWyvcYGgASYM7QS3aZzoVLhlsnX/KjIUJg3
6MjyVPE3uIvomnMzGCDILnNh8kofggXG98A1BQ9HXly/rlkGBQXOSeZSyuy3bsPeeGtCjKQpVCM2
AUBwCHIMtOgIn66OZsK/n3aYRbzsPlFZEouBtB3eOlIzWJKd/5tCJ+q+7CN6Lriw7yTfvtJPfIWn
AgIA0gOJAYYL/QJfcwGhf8qEEBOvdjzYSovHSgQlgRcizUCLT0moJ2h8DsyaaCT5JHpLMpT4TAwZ
JIt6kUqSj9dGKmaEQnN6wOTrhy8H9E7yKumwoI20Fl/jEtEkPjjMASU3vAxuy8nrxKNl1n5zpBV1
NpWeglsNw23dLgzLYCpMTTvla/G7Af0Api8LuK8n3+74uz/9mqro4pmoSS4eir8vLXbhMHv/gVnz
MCEubilumU5JLGHqdsGug4tBbVqYXlGGvX74Ur2OvFOqZ7FcLYgD5EMRaqp/XJ47YitueI5NOhxE
JxDeUADzBz4ZpO9WBD3xXb6BEjl0GDpDGjBwDBXnay/IhtgcFIecDSN77ZgwBMaGKynN9nR9DNvJ
tG4OfdLF0YAxmJy068dyd4TRu1WhzEPkR06/RYPQroAzIXsl5bI/QfzCs1yZc2QJ/4aSlHCgm5Pv
AkKgggkfwUOuHuurcnZPdzFGMf5rpvA8b8F1Xq75Fr6qS6gSt/STcSTLGtz5H04tHjODxYH1XPU3
BS00A05+QiSVXOJHYBnIuybHOGX1225+dmHa7+SKw/OR8uh5HkxaVagsPsj1436MmKrA/FFewcq/
p70ltfVrUxQAPfe/3+K5YEtT0OoHqurBhB+fTzQg1nYBPZZfOilYXyp4W2IsezJGHGnQCl/sH82h
r6RYg87NxKAVBTa7wxaaB7K5eIw3G0RcQyh4Ru9GJUrV+FvzuxT3p7/he/yMhOT1cXouiq0xlQ/N
Flz/wmNhekflONa29Ac3ejCaiLMqeVcYTUBagoIsjZmDMawJdnFvU65gpClhrjg1ES8xM3lOZdgz
XOXnnBsHNTesRh5Jae3WFIQ8JIaPNAj8Qkbw7URB/TjTPdBJlH/mKTt+gSqv1mt8H3fQRJmOThnZ
VCSoIDWGvjvJR81QGvcKF5hvh1DXZiKobHg2+uqdvufonscKM878gJxwhIkNQ0lqfuNhgx6NOcFU
OKEHkIPodiRScdqL8bMId5vfIZtgyQN4iSaE/JTfvzweetknQOAOmzV1rs6qo5w+DvTqnAPAwewW
aBMYXtHTiXiw14lVTyX+2LTYUCwBUMWFERVjWlnzCOs1/8OTGVBVXhKRwjWigKoAye5x2+7vaZ1x
YTJX1ala1LEOcNyO9bn6dzsoA6tZDUYyZOx6VIbaGZawvKaXa2gGgE5rhiRyaiQtNipYGQWPsXEG
thEDRJDdKXcEckfuOEyeWRY079xtDNNQPuJhjik6XSYACeO3/kk/PTa0LID8cGDAI7jFiAfDFbWn
TBp22XKw6NJ8r3ELLqnxMa4a0TBJ246PPmoTGZ4erZOCwYB44Jgr0ocrBB1vprs/dYOpiY5aLG7a
5Nn3ejcioh2a8mvt0Bp86H4AzMAyjs0Z2e4N62jg5UQR6tg+mTsAYwzllxoQ7Zr3cK7/GWUArdJM
DLa97fto7l9MYZE6gcoricEVT5t+KBd9jd7+n4Z2J4TKGD+jlhNEP3S2BjfcnAe5uzzTXulKhweN
+nVYwx498xPqKd00pxcXA6SMfcl5j1PMtjrWrOB1ycDrDrOX+TkdCaT63oi7BT+4mThMv0IMxVki
idP7cpIlq+ZN1piJ8ijvzeqxvRy/aLeT1zNkWxc45E0kQCUm91v18FyA+2Tr1xwWWgHxY92cCrY8
Kw9qH6/oUK2+XDB/l8NvzPz7wjgAD6EBcCWHtY1PB5zXlyiIdORT1iOz1YPOeFFmx5kryEE3wr1Q
qF1E4DLzMnFrkzPmcUdgSZehX3QoqCv+EH1oxo0opz2Pf9P/SDqzJUWVLQw/ERGgjLfMqIjzdGM4
IioqgyI+fX9ZHaejz961rSqFJHOtf/1DZ/pcpcIjpl4YXPqZdX4N6x3nYsxjoK95LDhxr3+qOfAJ
YHbQSPzwePB3ImST0FdV6MPhxX0YTQCv4+9M9DvaSeJfEBch1AP5Y1cAFeK/ktEuHg4QU2zywR8l
bGfYT0Ao7hsSaDq6jNcB/EQO5bl+DSG9NqYv3fyWJIhXyLW2nBxmKuN0NFycpRDgF4pnLMqbW6kR
2orOK/jqYZVFd5Wg5Fg3SHv2H5yglJ3gmtcRvG2TU/xrf0j4e4UpkXPwT3jOUFFCIjCY9joltk4k
VgJ5CScrVL3kHpvjbQCHB8hK7Aa0rqDysHCLvjkHYwf/VPFta0VH9QXlQdMidNN09l/SDPiIZd1T
Gca3wrXpozl38hlR/yIbFWNxcHEkJiW4KROTFjMzG3hP+jj3VYdBvrwrrg6CHcFdoeRZC4EgmUdP
4cikXb0GFt7TFeRbSv87VHyqNJt+Lkf4hwMqFixvhyl+kbsNfz/74sIzAyC5kpsEbfbnVHg2kKD3
dsQfHljTqfF50QWlhT2DsAnuFq7xIAn+NmasmQnl9Y8/h+6BW05dDd7xS+ThlaPywMcHx5igZbgk
2oTaqzNiA3nw3GZhu0A1xlzPpFHz5fg5biaacBXEE2H+XWI0fSpH7GlSeBv+IoKNTtd1QbXraHy3
0q/Gt/F7Qd4N4a0NZh4yyYckxgnDgZwQZEHzCyQSN7SVtSoW7Irt+XqsJte15RP0sOYuwIf4dM/a
K2nmGRUyH5OVzHVgksbfbKWoCcYgqtq0Rh7enHMBgNMaVOTSibGCRaNCOd2cKsbvn4hKnCOBln5L
IgIRcPBjpSF7b7fvk3w46fJJnrYCrWP3PdD7Wytl8BeExFHOfM9sOUa+dP1rArXK6Xtu7so14YWX
AwPQNcV9NSESMNMQbgkoSGSKUVZC5WSK3i/GiNIU8Z86C5B6fly7YKfH7O7W9RnYGaj1eDU77BO6
qoAXXx0PIi5VHNRowMzqVJvERTJg6lM5k3hJyYhpGz0AKCeEPFrHnU5bQ1+Jv3Ul/G5p/+HKrt6E
cSETZNETBwVm2eCFyk+0KdtFq8GBeexgZAg/vkuj1MLZt8XJgUvcnOPRYt7PZ/v5Fo3GBpkR+qaR
vNHn3SkzAnXzXYGCQKDhQWonJtZc4pk0oRZjsrXJJox+azSF8LhlZgeM0pBbHreiCUH64mFP94HH
ywyVrfUdNVjfAOn/7erXp0vRJ0+Ri3EoXRbwpubdfTVnZ4d7tsVT74EMzE0pnGlEGlpFMWrCghdv
MjqVjFaOc4/uwIS2WrsPUYN0OZGQhj/9b9n/qEHx9NmTOrzjNUZ8HN988i8idR5NOhDqRDjvrXNp
XJyoL7jQYqTJWKFwmedxeFrgXV98FKF+v1eMmgv3lXs50zwMKEDIdI841VSyUSwfb0xbQGXPWdcB
RLuwMutAYUqxUZM32DDnJYc/DBsc84oYZ7Nt4aI8NMYAuqDCYLpcgeu5YrjAKAk+Chc4yk73Ja6E
UBT+3isHOxs/f/8m6vR3puLDi3wsTPMITMgnl6gl5dicXOfsRsYAkz5ypumrJ/cY+cqSlODujhBd
urR0Y6614Zfb079iYF/24QliN2VOLjGDjfuJCvYo9r+DcvyxsEfPhPC/pMPAPSMbV1B+lQ2l0kaL
fxBrkDNY3GK7OfxK1F1dAtZowjZkjMo2OgJRuZV7jQXHSX118hN8DegCDKqNPdsM1gCixaFvIx2J
WeSsExjRC2oacid2l/tQZmh1vlHWufeJ0atqp3phmCm8jtRhZ091eo276wsibZkWjRrVoA/4nbCO
30BtjtX+CxMteMT9fK/+6VuhhkPR1A+wYiZaT13lMwNAt/aUuN1fTsasGWsvm929ZImi8Eu2Y1rg
ubSUT68pIWg7RTwTn9Xz3E29G6C3LffIeGUaM22p8DbvEHQTfCVQ/Tq+b5COlGTIOZRzVPp4dVFw
ccsRmxdYlWxYHlN9SgX9PnBfgVgPGc8CNxaHdl7/OVeIQO8howXWknUPurfBdpH3eEAA2fS1cEvP
BtrQmstHHgN5ke/yHfhJOSKJl3QJLJ1A++iLGeMwGMkpToO8FBsIg0skroCItOecCmjVGa0CVwCp
AHhyBMXqXFAfLcG65NdB0JJtAias6XbTOSsDtjMKCnIjmG0g8mOVEJ20qyaisoC0wMYKsvcRLp/v
obqTMXz7Q2Sva76RaghKzaxld6frA9n5wREmK+zvHZoLdcE8St2JbBXKF7xw5R35LWSaEDaWAQA+
yEG4gem66eR6pMT/AcRySgyILQAqm5PgTsyY5QMWpf1qQrHd109NzNnmCUAPpjppkMCqATsvlE4p
IGD63a+/C4jpLVNmvHXHFoaFE2gjiJVcayIWLCQZHOIHMPH7GXZBIm5CHtU9/OCBgfAfwnf9E9I6
wq80/NVRKCCxheBvNaYDcy2ok0bEnBKdOO6ke+gxSHYf8PuqfraEdeHkfT5gn+MfS3Io64MZXV+I
JbBjRvCyEUQKc2as7hwiJ5ARXpOLwDchUdVecZjsb4tEskf8VEYOMO2R5BnIaTI4UcJ3WNjGn57u
8MA64jyNENXyfTPKRIhU1O3Op2+hF8j5p8w7aVBioJiNFMe0mWEjTki9PYUShHIGOyNUjBMmEw+X
EaBPeghWU1j7s48wJGBZQ9jZuvtHREou/BxmmLxjnJWCe9+YiPcPCIPCvXPQiOMQnaMxr3HW6De4
ZA3UxIr1ASPDdd3TYlJMfLy31egDK9RLkf23rv6g5RUNxo+hLA8dQ8BTwbixK2RoD83m2CGZ29p1
So/OQwbO7sZwyNhCJbsBmOMES8RuCoEbTxhXcBliaaFHyDJ65Rn5Ce/turgM15TUYSYKLdbVY8DG
hamQiweYI7QFmAjMEMjDe0e2ASUAJ7cQAUPAAGIGF37EG4GuzJzGhB8Jk2LKOcV1geHp3hABIa5m
AkUp4CxAaISxPZTkG5f/g2EQ1t8onP0JWrug9RQEIrU9hL3Abc3Dg44Ue8fkVNzIJ5ii/XGGJJG7
tFHO/hOiL3WEIpPqjtBwz7Oji+vbIwBkbpvpHtb8PaNF4oK0xy1LWFqg8mDXjMqXR+vI4bo94pf5
u0GexySPbJZe05NAlmvMAPUNxj0adMD0nJ8/K92DCMhYROE52mM84H6nfZDjyMLhFY2Mowfd5Atd
jaGcq06gez/uDr3qakt2Uz7cjpnaOcr+1yfHxdYDMq65RM8e1X5PH+e7Ai40c4Z+CV8KQSurPhAm
jj/kBWxqqsNElhxEpmgMhdHv4Pn8ZV4g3B0spmRYGPvYxLp7Cng3UO0RaB8sK7On2KdtyGMMBgOF
Uxid77lZfcNdzOolPhIeRkbe107AdEn0Ea7+XNg7ahs0g3gGT+QmlrVhqYU5awpAPfUNbgR5Kghm
DOeUNGgRKszzoYyHPLy0qjEbg6NApBQLgvtBp5puyv3VTcfktMwvySSyM150QxmUO3vDjgGb7a1P
wC6NoBZnDnkpMoPz67lR4E9q3Kjm7S3rXkAbS+E46EQcHm3X7uJfabm3hgCooPgF0ivs9BY0L41T
LYgRZ3WNgMfsojeb/Xgv7OiSM6F5vOzTQNrdnOR3uM4e+BswOnSJff2bDEgHNeBan58hJytbGno3
3GxqpABEjg4wRwselDUlg7jXgN+lJNsYDj/LVsQJUGwy7qjRP0yzxW3HIcD45eMzwb0PrGnGQJlp
Vw9rRpxquJ7hdqg9fOvml4OHRCLQlWFb7iEbUfHtIWrLNgRvGqqkOu5g1gcjVVvBebEOIhAQ9gyd
A2JS+HYQmm+c1fDVsCo9/zihRtUtgn8HuebOtvcTGVs0ESRCPbCJI5nuTEeVf12dLLYhr6MUobCF
VXwmtAukh+9gjpxNOkTzcjo+AhpsvvwjivXiyagUCVn7uvRjusgzozXj5wB3JoDgYFjg0lzmcvlY
Gh7k1TqkHBJLA/lXAC+O5r3P6PhyIJgO7vGOhqJcf5LLigh06Ju3MYNmhZ9o4fdvDoAGRDEA1wzV
kwDt+LevN5aHtY9fM3jOjJbq6WlR6r56JGkjsuZJ2Flxfnd+uvvqi9aAzYWS08MJhz0qX13ObKnU
wvht9dPI2olCl76EOBP52FAFQeF9cxOHuOzhv4k7EhImUUR32FKXpsuOsvUvLy+byxTEMft1JiHS
+4V0ZIzeFiYthBl0ffojuITVBhsMcXqNb73cOQy3dnBJ7pgfQOHaRu9Fs9s87bl15vSHMPRh8K+E
Sev065FBNw1VmxQd3CIP0rDBYpKhIEuRfbAkzUQawmnGCQJWAnZef4TwhUZIwQ2nPeIHvhSkVWDc
nHqqLLskOinL/ASJfRvp7ijvMcfisR9jdO3oEwETYXf6thfX0UIQx/cUedIacKJdWmuM4kl8ygjD
ECcyPF7MWoyJ+Gfsv3qZCFFQxBaN0u8iulCce159ott4YeZ9l0Xss9uMt9SxDlK+PmxcfMQZ99V7
nAccinB797IPfM3OiREp4pwMSJB/QsgxkhFpFVVcxIxGDjksJoD1+kl4yZa0JvoSgEGaJT7T0XIA
8PCvewnXrnzwPFiYe2wHfL8DmyGgMoRawhCdUR8xViqoV4TxjUxayfTTN48F84lZeg3MgRp9UQKZ
2DXIgq0D6w1NDL09eAuepWyqmDQ5WfQcIA9OcZ/8Bbo9YbOKudsIHF+i/k97FtrGbI79jl1giIP9
IvUauxadsZOjyweSDyi79tUJGHlKecYfeInpTRCDIZ2XPnSj5RdLxsYTF46plf/yOVLntxPCLmIc
eBFzqdv8A3VACRsiE3KsNbKe0RdGo2x6wrchtVEQWXsSA6mqGE5AK4yfpGRBJleWFec0VmwNRMYL
WT0SJSCcugg/fzRU4v8tOAkyCQ0lms5Pn3O2y5IzMTBlXIYTEM0ZBnrahFSvPhROnyaUF9ZgVnPm
GGxtFP33fmdqEnJk2HSZIrQMB4egcPX1vvE24DuD6+7EoubwqVme9LRYR4R1/7EnCGaYx1BwfKhl
HIF3fzIofO/EjcEw2pvRY1Em1n054rMwV7w4scaH5TirfMg22K4gYgISHorDiYJYlCg9Jlcnaaig
9a9c3LHdqHEA6qUJBZY+aLG26E44WjDbHVA9frlsHA8x0AWxOXm8XaOMnN+AMAE/CREJ8/GPRDb4
MEFy5/r0hK4RN+uPnfw45bmUaCE+1ESw3UsmOCbIVeq/uq5S9t4Mwil6LSR6w4aV+/DVTNDiHoM3
+y+bqd91i46o7D2yVREdfTXqa3PCo0gdraOlNuMG3GsBXOzcuFaDyyBdXGZIdWDecfp1KRYo/wlC
mzB+0BFiDzfQI2uf0uR+hfFXriAxX3x8OC01EvAL8A/9CtTsn0878mJ8U3+H3egSaa7upfs2sECq
MfXrvc8i+U4bYQv/8W7Lxwr6qg+sqE/oxS9BM7bIu2t5iRnjkxu+KZZKF+FBlO2ohezbBCO2v0qH
01S0wXqgtvh5dmF7zLXCMRYdd9gw10cEZWOw7I2hUCD7N4cYszv4pntiv28xO+bnDmofl6Uk5XdQ
/ZSu4pf+138MPm4n+PL8PgbquPS5RBzy/wvJBW5j9Kyokvgcjr6443fCPkpzDlKCnyqTPIC3+4Bs
P3tnrnrjX8LUiscfoXSau90C0VQ6vAaSO331tv0xuQzuWBgX3OOVYBs/sGqhUHQfvH+goJd9nUOG
XVfLK8277iHqQgXYfzkeM0J+BRKCgFbVfbNRwHTnA5c9yV09opuNQBj+LIyilQwbkF4p/CYNR58y
VYiTtAv4P1vnN+pGr0Ph6RuYJAN1ciX6AspDPZf7nVD87wKrXRpJuO5dT5KLuQ5PLa7QTDxxkqRD
CPIhP9j/rf5Whz4pcDZgU4DMbohOXzoafIQA+Po3BY1+sYu6TJpwJmp9LMo7S34mGQjCKQhXAJte
TzgIgjUJZyg6PdR8LHu/WkrRo3fz38tXXCzvc8wnDKZu9j1498myY9jlUdxhB224gnMPr9AGb8Ow
qULXV3ljfj7kqhVEKdSyX+a8kGoYFGexGJrFsG8qsqNEuyvkyOaa59L5TkUgEI8xZ9SG5sJFwMmM
2RG9NfoRntAOSZCW3X9wAygBQ3ipCM/2yW+wSllEag9CiaNFlPosHUVs4/y7hG6ab8qIN4dAgef2
fQ7mTQtK4A1qEOxr7PHFcxUX7TwLjfbNwd3IGTPhgjcNAMhSZHqL4O3dx0ARinATPgJ1sriOuRb8
ivZchSx0wN7vCHqKg/2AZwyOhIez3fH4VCE2FqwPbdBxIGa4IkAZy+3ez0dBq/oytzVuPayQ7kGs
DcQW+DnS5s/Fvl/jNwBuuvWz+Lbp7oFVAK4qoTilLsCE94/BhMkwZzOAZDYH6oSF53YnwFnp/BHq
9tIAFKBso9M9pT0Jo0vqD/tw33WO7agLvPDrVWyjBDsiMCKNfaGe3zsczaNf9GE0jlfKhqEpGAt/
IFy8sU6BYtO7zZGSt5jvbte3nsGc4S1GK8Yetgn4s4mzD2atpq0AJ+95JfLAZbePUAQObafAJYG4
IHZp4E0eKJF7ANIDxlON5fkM8hwgNhR2IHYIQFgMNRzoNym0dhYDFoh/hm00B4aicGlfnHPYTKKI
ZSbApp/Ns96fCBAaiDT82MvrmGkHAwEOTZpev3Z4Eva3tYaXk8fJBjGqCoBQOGloCdB3edgeI0ht
6dlUDiiX/ffh7Gfcjh6xSY6IotoXsfCSrwKNivcOxvIQ+WbYiVJ0zo0EySJ0L5FJSuy3W4Q37ong
jm8nPBNwUd4R6Ltb9TuHji8TPFCemGWzCPBWZDz07qOZwhOFtadEMP0DKZp+eWuGszzMgfKc7ggH
uQH9Gu4H0KwLSsbP6O5vcfVicrLm1vQolhEBvjiKqHKXTxYigfEcO7HuXKaFs+8E6FopkWB/Icve
BhULFWofq565DaMDKg/i+jzopuHPPlAXsMrloAhNukcqFJ4HOlgl4EmZ5wOB8pn2uWLCmUzzyAow
o+iP8EZDTJjT37jfoP6ioft65HBO0/jbP3x6L49X9hDW+YDZQxVp2Kxyma3ZDSIXrhcFgvBK7AnS
YLspqdV4d9RYrKSYD31nJgQpmryhz+g16uY+VOrnEB552jrNhJBtCnOaHIixoxeRq+y+MYNNQs4R
bX8H2gqxvzBSuBzFw22y9SHuhyxVBXkYE5cDMXc8Z4o8+8VsgOz16a4eZMOKjhMf2uQ5rQOutn9f
NOysL+eIgohG4HJkgKQhVcAGjqYU/co9ALtg9ZX2mYFtG+D908e1wQfRdcVX8WRpMP7cQkx7uyWP
FUS3VeUEkwexX1c3uo2FwTXDlryHZmTGMnPhZ8LkW8HaA8Gjhg8ljiD8UaUpiMzp1gPYrNHsYGry
GL9OOMOGxmyl+PmExnZ0Y9HgSgeGAXZh7AmaFtmxArw4fQPqsBxA5/RB90TnTj7UfarshQeJiTSd
OC/B8nqO70mOHh8huE2uiQPth3Kn2+8utX7eAzIdwQvk2zuemNWIsPv6KNKLf5z/+JN1+WU5wl1G
C+zOuTMTIa0b8rC55mJrNJawk3b8iI22NMKOV0a5Rw38RKoh896pGyl/K9bz130NDLDNC7jmjZMC
SBWWKH0qc+gxpug8TOKAeLhEGFAw9oiC8Z49qKJMz7VIZpZH9tO4GD75xDc0129vdR+IChC0f8Ao
gog0q5/bi71AbJohLhQU2N+wG14PLxBLkcMI1GMLBEwagiBCgnz4BoMqlJoUgvTaADtPSvIqvifo
qykRe29c2zNag22AdxwfPUAW5+ehKETvyRejumuiQyYhkiBknecbZcZn2ojDj2L4hC6Q/QozeErj
zwg3COLSsVkD+mHW78ECIRpqC+t9YnjmtHJH3ZCR37wYX311jeeol3NaitbkHqHIYOtQ9kApa9zr
uRLYLBCtS9uLnwEJ6pT2d9igim8lYTMtg8buI1VCgAGMULCemaMMyyjt0/D3TLKM2RnnuK5zrHz6
3aG1Myjc7QQHX8yDrAR0JoDzeBvjAycpzm/J2f8+0XpPy2k77PoMBGQotvElYq6d4FUoHoO/R7Hj
JBKXGUW2swfBpBsEzKMFDwBLgequ7EhZHz/6ebbBSD+8J0XAEyw6ovUTftsGoh/mzvj5L5/gWK89
zd0ckZp3O2GZPcGfpl8ENKkSFfk68zgr4NEM91mILyYQ18eb5Ig+aBW+/h6CyWT59U7XPx0xB8Al
Eb+KdDMGw096NdiCmAKyRMk3/kmOtqQTjkU48oOIR86mSyI1I9Sv4Dga0X/bERQtpgMa5O7FZ8ZQ
QfgoyAu0iYAflEUzdioVoYnZ44ybvYff452DL9FP0BohrvGHpdye0JX8VQGUwvANt2uiTPvc7/lz
zgiXY63ER41rITFWBLQb3XA35gkYwmorABD2AM4Q8nHexNpUOz9HV5CnhQywjIVFuSA96A3WhhnL
dSoYzrUn+4+hFFi9LMo8LeSsR446RVOPb+Cn10myOQFj9ZP4OTEHZIRLl8ZhLa+BABi7Mhi9/twu
FSZcOlDxh8PX3xhRP10mqLeY/E+gdL73yGBzZk0uSXayhti9ezIHdEFBw4dKTxAEAPghQ/Lzsg0W
QGMGduP/yY+olhX7ULwKfLKwd3nPOTwSNF/epEInghfW7aDtvh6kx0HBtmQww7OWD7+cSnsUE+Ar
1YlMgtcAg7pyZCQ5OA29PCyaBzIRRyijYDvAjn94bzDxDTcW2Ge5PannatKerlBnIm5pG8CmpT9Z
KiME0kediT8Y37HO3JqR0hFkjtlRwf0GiIQvxwWEKKsjG9EzstaoouBRQKX9Tk2yYHg1Jx9cIgCW
ameOml27+yTXQxfSKHY3/je6rsxTu/kcq3E1TnWeXmkp7buN/0nk+TuGctsy5eA4xS1m2c6rMZO0
ht2lGmt7YwktYPxKwMVoW8Sp8go6MPvq4OJRkDotvmz3SAEW47KwuLshEiiFzYECGqCB+G7Mic3o
hlM5Ep9pNmT6lzCECk4maibJk0C9yrDxMYABQ7snzx7rt6FsfCHKVnj+bmNByR9rIcf5dVwG+BwG
7bLtt/s0ecRvSg4J6vt72A21/fuPC1zMOQNYzdSjDDfAV6X1Y/44STBjOTgATNBTA2jO5Mlv9Eay
Dauu68CCzGCvgZFPLKhCZ56yjFhx9vTpe3g/PhnEXTR42a72R1BuT8WJGygeMQQBlAhwkeFzgTlg
98ET3MuPXQjhk+LY3aWoZNbFMcUo+Phlk9rp3M8zKqvbjF3zNeKWG+ybVCU4+axE0GvWf40eo8+M
ekUMKkFcj/z1/0+By9rD7Sw+qkP9y4xSNl2JqgyMA6AQVJaxNWgdpDJ6gWtCJTplEYKZSiJVo6vT
D5dJipvIFzqQbRAjsm539yOl0Hv8DpQloFU+L+Y5u5W4d3yNXPgp+fBJNb8mPI/VAepPFbb7l2pb
I1W2ZZHJktSxvL/H5RxiGhdlmSbwMJJil03KqNldmYXtPkcu0XXFum03TGkZukorrjUWWYsnY9jD
YySttCU66n7Lua73MJ4OCrbuGugHdlKuyiGbdKjgkkVEhXvFft59RxeoNr44gLGzBNJ7RRCzOFo1
/0rLiu0Jw5sK0+qXX9nPeXeJHTfO4HmUor8Y3QPKae89Bkt7ifqYfgRiMutNW9LStKcy4dmobsJz
B1I6DxnINu8crgkTYh2DEs9YweOBDjq0DpDVrqNiqWHVJk3TSb7Yxqku+GuQuy4lchReBzuIv4Hc
b+zgoTaEr/P0GDgwIkWAzV4LFzZzcNJ5gnRCdcOdi30ABv9Rg56fwqfnLilLTNtg0O3VYw7uwejk
aMRY0YUcokyPHNieSBpVVtWk3OMeuyp3mOiR5h6hzGKE0Tlvz5wlFFLj9O3CVDExV1AFSAlDEeO3
9KQIymaKVBBjK0hdhAlZgdY6/JT3TF9fl92NtbkPlRhASbCqoQfAlhFKzHbzVHmyvitpqm9a9q/x
7/BbwXMbC8gz9U636Ncz2RuEh53OHO03wAM3eg2s5LazEvmP9gVXDRYy1eSkw6G1rl1soVjWSxqq
UzF+jq8HOADyzjw/ZsUuB0JjmbIcCi9j3oaj6587LFm/NLb383Ul7RVI9FRHdIFfol7wvvHyUz6H
D58+4dWI2RPABDpqKgkImWjdXo7ZcW6QZKBTwWqHmuy//QarRQallou4Hr1ondsNFZ13XUo7ZPVr
zprL+QsZjPIZ9274T1Mz1qBTJfWKELTBFuMwICivHLAeKsA7+AE2XMaONMKzBizweT99jaB9BR8x
lwjYmdLWht1nMhgG14EvwrqcWTP+qTtCoU8YCZmWjUgxu89VDkwwmPrU3vC7CV9gagjNGYigt4D9
ACP/Yp/LU8Hqptft1bBafBVLiqSi8kC0rH0E2WPa9LXRFWwuktvwlc2ra8SzbqneIw0qmH5IIrHz
Bka7eGpJdq6QiLUmAYQuf5h0QRG8Y/FTIDFglfFAVNDoYDnwEEAazAECqfVMcspsmFoNPTRdN4Aa
XHS4gvQqUIguLv8MbqWzLqB/GyQcOAA3Yxk7AyFyVAZddK8QbRhaAvlQReNFQz1Cw8Bh1MLPY4j0
YQ6Y72RpAHORX8ClkmFXAmVpby+n0sGY+czXLcX9cJNLDEGoHhzmgLz7LlOVrqO3XnGNnkrwQ26X
e59S+BW9Lt4V+iPlZviKIcfH7Zhfdtvxjpnp8SsMaH7YXIOqFucWph+qzUUnLs7MG5mdY+sHnCuf
O2cec+iBJSzVcwncAtkP/6yMoFXs8wpIMGyH1iqjJDqyrW9xV0duaoARhBGYRkFxW7sv5t0wWf/m
pjzWsuJLrQtFzLr4xi1GUdKyY17dCydBefUL5iR3XEScryKiOArEpbor/y2sDyzQlEaTxU2Am2My
Zi4F6fOD4oZZzKSzkSd8sTFsxfBgo0JuqWlDGKOu1L4MTEUoKFyQdqLePW7NC3LoscQ1gN/4tJmM
Pv5uEZwjjpyYG/cYcLXNMUuCuoU/xsWj1Jr8Bmn/F32n1xEtHTPSzN6nlN0LWIp10rCG9B2Trz/G
+vp1/AzYQCmE9DNbJJtyg7KVfN5DeewwQOKE4XTTTNSngjsIcgRbWWFajPGB4nSXj+kj7ERMLK0+
nGaNOMSvc9n6copd3rPHdJ7v46uIl6ioLrJrQFVEGkJqcRf9n0iqgOf4kYRQS9ZZRahPXbQ4GQzt
jMvHHGiqXH2KX34iB4hKO7NRT+oJZiV13J02RHfJHn5PUuog6Cuu0mNfxOIR9bxuV4zqL0zVLge0
a7EMdatM6uRygOWIzAcUFB5mO897GdRWJhik1qS0m3UosCRMFTZmLGESuR0iSY7qaXU9A7RhUgWh
ZXsuZ4/jZ9YM2w187ssKGzFh+FiG3SH6PIodjFQR2ElT5cAjCOlfnSPbXKi776zGHZjO7lQev8Rb
Dx/DTtIdcJcgXL8nDAjBZBCwmTtzIZEfpEykxW/CZH/14T7P732SRL+IHcAe4GXDsmFe3nXQgJcg
K4jlpqqvA2zXAbzQoPAviOg5nLxPSNSKD7GSBzxpENNy0pxVwOg60KftCom4dFb7Obubn80VYvcU
Hpzzm8rqVwmPHlUXWg1qZgtWJj3VLA1+MFyZvF+OWFOgd0NcyAFHUQab7Y/0VatQcxyezu/qtmDi
suWw5GcUPfpLHyLnkdfzsHeTTrz1PqdbOmYeb2Hmg2FN4QAasVs+d4zmTeg2B4WdEXLMDpszfknn
jHLQZ+y3xExrzTOP2Vr0wGP0Dr7xEug8wLTPM0aO0RFsbfG+ux0a1EfyRHAApAypswvCBmNMNxl+
SV2nZuo/wQKHTQkJ3RknOmBGNugZX4ASzHwD+9zczRcwtrdxgbkay8LHci2DwPLcfXkJWy+D9QO7
7ZtwU4eQq9QUqRotM3V0lO0Zy72LV4gJFBujkbCHsyliCJO7iD9J2yP4EMNfeZQTfQECxvMMi52e
XfMpahpJ5LIZrc8b4QDoONmQ3e11xH52WQ+2Jw3/QodhEYwH47l+PwJiI544JzPlwgMO09wJ5Ds6
20eKIxReZ5HE3BeFCKUvb3hRYhbk4BDHrQR7+ETsWGdKWRpn0DiSaSucHmW6jLdzhRhzYFuHFASV
L7pBSKLq2nAAwGCltWCiF8GWYIUN7nILf0OkLWtFyPlSwZMCVuU5PSB/xrqPr318UkfYxMBNwZJw
phEOJly77KxNHytIRlCKY2674oOGKIcfUTqCobyvdmouTPd+ie4hUaqvbqeb6MxlTF9J5J50IH53
ZEy/a5ZBtajG1C7G8ucv0oSe5fJ2pT7mKczhSEPokSyyg3RPZgYKgcz2v243ZEeYMT1nTY2oPluB
MOJghVhy0V2ZG50EVWIQLVdnb3WIYJ5yc6pztqg8ztl6wAHKx+A8vZkO9n98WNJ+ESXllP3DnEhB
c5BBA2UmQrH291o29t+6GW8xOT2zPCgU2sU96pBx1plpFAU89C2Mn8GjSz9lCaYmWfMlgfGCoIFz
bBN10e7OGwqvNa4YbKngYPfhL5RjOlpaQEYEsotJDZLEr5CgfE0bySjySOo58YrUsZYQQnPLe8+b
+XuOv9upC2wGeuG/ooslKN8gcZDqjiU9uq/5TJZvQ1D0jQIedaP4qbFgAS84yhPyTLRjucICkVoH
7o00pe6giHFWXH0Q2k7c6V3WGqzEI485MGPjLZqfewmUFXNfONO2SfLHrNrrQ9YV/H5zx4qjuWMp
Cq8GbJeHt/AFjD7leHhvsjHdBYA6el3yKX0+D62rjjId+CXtpRh1/tz7HgOjNJanSo+h9bgB9odx
YAkHZg4fDmoMv1SvTLC8H0IjXIItxziIrT8o9/Q91R8zuWcf5V+hBr8jkpJ0+WMW8xFSEXTXJHF6
Uj8dKnfmfQ3YCoWx/TtqM2NEtK4yzXc8nfcZUj2GX2fONLoZnr+IZ5vLC29NbDWsm/od6L3yeJs8
CCQImx0HZvI4MqjZqkQv91Df1iLhCaBpf48sUQgDxehevoQG3SUIh9uDX8uwgpch6kh0Z/SG7HQE
J230k+VzfvMDuOkXjNyg4vfkE3ajNFNYWgmabSYsX/gPxvI959DnFK42nfk9wYFRBGTsVVTu9zUL
+bpmJwMOxqeDbk4ImXASoyxKUCSICaAmiE0O1+1+c03EpT/Uu8LPBmm/j0yM3jolaSDz07Fxjzcv
93f1us3sxuSLOEU3I0rRTZdFaCm+MqJwkjfphN0aAzHaBt6IyydDljTBDfg+ugGjIv5mwpfcQFiX
1Hb6+u8BTjs+bndXp3PEXSTU1ACj+SMcfHxaswhFm+qCg2nem6MI7h3OQIbL7CYB3Y447oamS5Lt
gdTq0AqIemLM8Nhp5Nhtwx9NYZMFVIiXPUAZ7aN6pAUqaZm5udiLwcBiR8PU2G0PWUlNGRiGCLhQ
GWXaaAGUALePbkBYzWXSUvDjYjHO0qiccq8rstMs5Hq5/9vJbOTHzxg5wuAWCLw6IF/mfcNquriw
+X8pu2IglR+8XAphDiN202rznPO5YEnEHSkAfGS30WJtXC6aA9m7KB+04btcWXQnN9O3WpLxEEdg
NolbJ8LSdHUdG4VNSN99SeAy76wHPDB6MvWF0ZyYmM1Rb5ghA07kMlBYdmgXMlAQKBZfF477jwaC
j8ztQoLZsfnpNeqwg0S9a3ofnGh7W+bnNP42+YRuxRXZmHZbO6RqvUAse4qBI6+xAHMFuty1cK1m
Fxw91qXuKwuz45I6F207rrAvt4Uzv1q6Ug8IRQXfxq5fG1/OdOQln6aZ6Qj7tHMedaYdso16rznU
LW39O958EprpnY6tj6Icrqg2xNl/yjnBL+/YqPrc7eqHNQdVC5a2FkCoB9jUpYP3+Lj86eL1giV7
2bswAI8fQ9XlxHj1rXlOncUgfLZlXgJRDREIm33EtdPR3mLD8xFg8GPBEkGQSf6R4dQG8RaVS1Dq
GCpntQJR1wflWQnUw/vwOheKq0+/lDk71lLqSXDy0YM2pBXOlMkL34qViqfwmN0MzWQLD2Ocoj8Z
ft5zApbPV6znJ0XVQx4AtA0QBoQQXYi89fgdb1/62aOP5bbHHPILexm4IAQXQB9QA+aEbHjskLML
V/DrFyt+WIkODqoMGDu/ufLIeFR9dXptvQ93PtBTN2c1TVn9wvqo9fhbJlGTew2TgTtWkJboKOPy
jHiZf+ebFAy1EKT6XCFejAiGzCe/hO/A/MS930JeyiyC2m9AdADrjHu0hXCJaNkb8eTeNRHcPurg
L8/he40MJEqEtcOswqTXx5Lp3YoXkPL+Z7ysliF3oEsIAW9f9dY/4U5rcoWLWMJic4ZNYBfo5xeW
O+7Xp4fdKKns7MxejkvwooIku+FXPHZ8+asE3OkXBjOUaLhKEnLAB+DH0b6BRN0d69Z78BgpcVOF
aNk7VVh7JpUSdQdqIwST6bGphRdsSclNhYMbzM+vh/WPFjmUB3j+t7X3GaIJb2cs91afMDq4AFUy
x4Ns4vH/35+zRUrSa5el91jqhyte+JX/Y+aoLvhvj593I75eJytkXvNsAPRyK2bNP5bOazl1LonC
T6QqRYRuQZGcwb5RgfFRAgUkIYmnn2/7n5oZj4+NCQp7d69egSkXFd5TXnFrN889tzEZ3320NSB9
ICbQpyqnh1vf+1z5e5WthOLlQDa6TDEic49ys69iZVlSa04ULhy6kiems8x2WNqyM6sb5+eFQTXo
BEq4Dk4OHm+erC4SCmLWHN3ZRDHxy6ex5LbaPeURkiuXy5TFpVq+FSI2d6xNWj4noo22R2/Ei6bx
0hB7/5aTU5YanbtuHNWaRl5LpY087Cg5n8/gAcHgFsVuWjsF4u1XED69BoOubBZRx8LVA4Ev1ml6
DEOHwv0VeQ8MrGq/oGMz+/2r30v5l667CcMa8l4HaLWy7n5opvAygSou2eUlwr/YlXeaNnm8HZLC
FBbp25tCMRTR1jXCKgQVfvaPOnfondhiaVmn/UXGMP+zHIjtQDkymr8MDpr9WTxXjNIpE+nXWxiR
uWO1M6bxb33R1PZAeE/JHWi/GDnTtEbQ9prQS4mgeU/GjEF3NYKExucp9GrF3ydzRscvfJgQvnsD
z6cE7XAsidvTF6CikbqULmnsvZ9udyp6O47mGchn7QMF8srcNhRuNX2AKc2eaKIwvG29ZVeucJX9
fFZ17lnVVnO75evMYAnpgAxJlys+33O0zchuubeEzTWNOLaV/xIA2iteKoeWu51RLgbUqrCAj8CX
OY3IPZZqvlHTIMmCsTprgDyuwu90WHVIHU7U/u031tlje1hBDuQDVlOqjndAUgitGwEAHb21fP1+
4pzpqleJvSjEDZn3z7in6sGXP/AlqRHXz1/tFvkas094eFhJLcYe+mx8UsnB7p/u4yu+Y4JHqxpf
VHyrn64CwRI53i5Jpr0u1LgcUkpfAb+jjwf6PgEs8w5QJvFLtNUqzRLtXLuglghnkbKMenvshYpH
adfgfGetAdJ6MDo04Vzd8JTABrGTnlmYmHJIS0rJT/BQ54D1DflC8FORcl10UleFpWCpO+C7w1N8
xeBRmxqQVZ6OOqPjwBUSGR6LV+2gA5YiB8EmQBxfVXQqGPfnrSeAPJ4iPTe1k9BqRw7nhD5FZgtn
9RlP6UXFC3Q2qCS6ZDo7LBpVzEp5is90jBCD+/OErJxnopumS5VZaDFQkxyVBpR2FWOwv1Y6woqf
dhUrYzieuB5W/DU6AMnX9gNpCFeuD+62jq4L7vEPWOZjwatx8pHbQa35BPiUjvJ7Xe8+1hLIMicG
LZ/H5QG2YT049NeNW1wVWx5Pgceif282XVpJukp4ie7zRKNM06CoNkMe4ZirMRWe0t8Cq2K8uOv3
dA0tee3wXe5QFaJpXs566OvMxneAH9C66BLMYwkrAaDMqS76nuU9v26sLS4zrD+63d/CRf2Twxwj
HwoQ4cIGxr5OvcXWFsJF31cRO/MzckZUMe5ny3igYIhEFTNt1VWUzPXc/eyK9G/0Cr2PwpoRHONa
0zF2hekkIH4DAz52eelXT+z26/lARihWTzahEYlYvM46lNwRZ/vKlx5HvNDR9xkGBqM4oBrk3IGi
tI667P7pS04ccxKABS4XyPKcUbajLQ66dKND7aLY5raQryjP33dp3RATXDDcwaQy9+QpymuEBi9w
bebNPl2TZsGZ5F9iORWQs/byudrGW4a4f1egPVqCgRQv90k0lNAaqG7xLfJQn9sxWHoHkSYwDtKm
nMEvp/ugKxAZA8OOTjKGeUeZKJN3OTqGlUvfDX3zJ5dcumXz5Tz/yYw+aQd47R+DxCZ0SNjL2TRk
WO5iXVpjk3cHcekm/Zd26FqXrkLeGeUkYdrGEK+baNLkLldeecTezHSIexuVDtPNAZYJw/zIj8a0
Lx6MoQcqIzon1dVvhIzNCzxi+w7nr86yUazEhUtX++EZcA4qfPpXvfDzHgkXv2DAWs0pEbstWbzT
wSeBRwj/sAUYziUD41nZOSlTZzI2aZYgExES1wrnAJ8hK1pPQdfI6Od133o7w1kGgBVaM6DVCS9N
HiS4rTKl4ZN37Y38ebSmYNA1TCseCcL9Z/PSUePe9RUzIaYpsE/kfxSFoK9rbFm+JGwhMGbvwIhJ
gcw2KqK+IDw1m4wtjAo7A25jCgo/iqGQFNrE/KEnTV1IESqzIvAEhpxYXInh3i9fmLiPO2cMkQA9
IGOTwnkkdv6F3zd8OCE0v2jCQC+/mCWS90nt46RBtTjBjhP/YdXB+UgmhwK2FPZUDKPxVSJqj+ev
RKgjI0eYLXgwoZXAoZy38tthLsrRNhjJM5t64/k2BoR3wVMNCFKA1hhB9Vy3HhB0j3kVGqsKkE1A
0NqNtrH6puPFTC2elJINh71MXT63ysnZXwAYHlBbp3ycvnMvAL45dVYKzxVApds96MChAUN6XD9g
OTOExluGxnlZ7l9r5uDDKtkKr0L1Aw+uoIiZZfBeacfEmPOj0yqnGxRU7odUJRsXHNl5SbY14U1o
XEXkG+6j73oFgooZQIwNG5clgzlyX2wO+OOHPJYr85fQZO1nFDbqgT8G/JY8lG2wNkNm7XBMhciC
JDLQ9xg/Woe5hqBxtj3HHFuB6hsrEOHEZ/OSIEsg9E/2ocxul2Ou/AYDbGR8kFTpPkGOkreN61j2
HZM+lAu/CK6PZ+XS+xuJA1T859OJnRd4BQ6TaNvpkl3zbEECtROmCqqTwvMWeATsHsjSS/VqCnYo
vNCjiTSmOnU7WWCZ8j8LEAbU0y03eNcDzUJfFazE9qsFXYUbSjE0sFh8c5hgnazAIsw530VzKIIO
EKRnjYXtKkj2iIDeYUHlS1ASCqZzMcvvH6SCUAMSbSZ29cat3nYBu3gE3lXtMIoRoDx4e2yrpq39
5GSTFDhN4Z0TGB/XBMbRDuklA63FMWdKfRF6UFLi8IhfYhDfR8ORqbZwqgNfLqWlaeyicmWZvuww
gX6zv+Q0OHYFpufQR+bXFiSFXNfd+8S+O2ku6rza4P8FAWnRu+yy2LN8UACjNGdbRcI9xQ2Pas5m
JWvPrT4lxjacMk1SPN53eoFmUwNsjqbQmLlF32fJeQn2ZW7hkWJLPrAmWT/5BMPIBUAKlx4EqfUT
Yeoty5yCsLJT3IOFmn72m/x5J5BUhJVCTyKXEF48v+tds8ADS93VkFhX0qXZV6qLcVzxy/3JEp95
MEc9ZQejOI+9RhEA0uikUyH9aw76FUh6R4LKtbvGd94AAmWGiH60VRbUbPK1RCN2Jhab0teEBfz1
2lD55SMH2t65Zu6KdVMM7wZmnN2mjoplImZQDpeIwsjDnAoOC/TJcseCoEBBIq3kO+kdLsDcrrxG
sket3fS/XY+3EldkvU/GDoN+H6MJ9au/oQrDO2JefCvtKhLLGymraTWDDgZKx1KoeSYJEMi8SDvw
WE9gTL64QMvpBQR8CB02vezDBJsbGV1oYuLq3BbEYfX3oQ9e5hKLvu5XLhdD5zBIk23WH8Xvb6PU
CQ8SfgT4mX4hGJqzCNb4lzAq22DvzM2Ab/WsOcP3yo4wVAS9ZNayUrMYUF7L9vsGtgZ5EepGfEmp
z3FAdkFemQvEDJ9P4ay2mL4MjAaDurUNn8+vpTuK6ezpjxnBAgNX23IDDv5hN/+4kDRihOtCLaiK
pJyBpvfwvn9X14rBi63+Pir7saYvGxg2/+gcHTRglkdKoyvPRh6LJhOzh4sYAeiZeivxOUWsj4nf
9JC2iq0CswsJHWRoLAGWTOsn7jrxD4HnjSZeAAlcaHzXbuA4i8XvDtHP1Eumv5h9cmSOQs4nFHOf
Py5+/SUY+pnP7TcVEvZkeyA8bU2qlbZ4+vCqoIz6Jv/RnVvAC/zi0YXkyHsgVephlSrzHOo6VPQ1
VIkvy8TuIN9XW8HQ1CYVQZmHhzG17h9UdSuphz4F3qSf5XN6VCltpJwcKpZIpmAK9IUJOwWTxuZg
LLhnU+aO2UB+jCnpx4+GWMgc7Xpi6LtjKe3SpREUcyjoEM6jVbnISNkSMYZPnJCMLF4PDRJZbJq7
OzaCIdPf9slcBT065oNBHrrVLt2o+DxR47FbslqpjmKxDy9h4sTMb9nvgNTVOXtArsIVizMDChPX
UBcQ7aVgHvgdQc+5xcLgTnJDFlMc/KV7nxz6wUb39XjNz2PZDasx0qddSrAxgoOMAf0LGVLOTdFx
IVIN4vozyd7AqL1b9pFt4IDackm4T8rC529E9M8Q4JdS/VhHrAjZgoS7F37D9Bv390NQQugjVcin
RMcwBFLIK3aKxON7HpdYOHaqB16HEhiACtUp32gPp4rIVWRxA4Q1HQglsibUC8BW/ABpP5hslDom
ApJ7yuCdIzoZo+MhXwcxDashRAiB4SCQ5dteFs/O76nXTbhO3SSD+Q0NFisF9izGL2hrUqeFMYRI
BYY38iRcZCr7M3ApTSuaYczhSodvrAFLrelHR4xpCplf/fbrxgYxLs9a68LThEhG4ks4xcSyg03H
xBwJnZB8NHnw/IUqA4lxDhUNv9k1sUMEbOit/4Ax7TxuPSmq6KaAwuSp+Qx6bHhuAvbmE7OJw1tA
ASGhyn2+HeBvLJyJz8neAUY4Bo4YRNnx8qb4RkW3hNOlMSWlA9iRcqrlBsVpoHPeEInPqhgq1b2I
r/746JgLYSnCFAG2KxcVUsvsGyZt7FOxsNQOVMuQmAj4gdVGTfHLwjZSXb49iGaLjvltj67dSl5W
yD+IhzjyDJ/zH7mOci3dG2dyHY/GuUfCIlP9MaJgxJ/ZmLjWR1ZxajTtXC8pR7Hvg8kPY5O65fzR
A3iKqHn/rFwp+ShXuqP8WyPxfHUurw39waPAFCxWTww38nU163btrvuGs9CszTluKStjMTrlX0y6
NRwanjNSy6CJv9YDrlL1UT6+92L1aNbVVhBaBc/ivccSZple4CE0qNLCE5vU+27Nyz3cca7mJQaw
VCVsyJt6NVxxQXEqiAntSiUosKV3fe6q1QOW4nNnYc9LvCW5o0zMGAzN8s3rIJL4PosaeWC0InMM
4VXH0omo75Ct0sMYj+b6hCSBZMXcfey7o0ZwSb2kq3Lzg+7om/BgfpgDhIv8DOeFi4aNMlwMm/by
nn12GoLP0UGMA8hYIEmvQXj5/bhFv+oX+t3xHVSPDjhCGYsZLNvRjYD6I2qfc4Ox40tElX4BEY/v
fAnvcIfhY4dTiXUcI90QK1d9M8LyI7/pG2MH1U4sJGNX0Ol0RrZnrmxCrDBdO1u7DmoOrE8GKFQz
mrhxH/yVtLJW/OVOW0rfoKrsLn94Oh0xsidU7BPr1O3Ht9G83URf+oVfAhNGgD/bXHjpZKwf7LMw
FTC7YRqHgpBc25/hx0JkON4bnrEdrbMF/Io1Jq/bx1w6Kd/c8cxUWUXC2i4uDfwsAuYAt0CEAOOu
yun5JaNJnmX75vctqJuQN3fJGq7MH1OMHo7/xtTmVN8gpii2IL/gbMHS35EUPDVIHhdJ3w5jwYyF
WYf3+tfvUd38ZvuXiIE2fp9fb2DZGacGwOB1UzfZQnOivfEV7obz+Mx0xrgWoascx3N9ATI7op1C
JHk3/vXXz6m4D4f3isnJAaIhzPLlA44VIRZg5ezS3DJn5eu9y3c6gwrwahE28PnXzJgElOfyLEsQ
aTFNMQlBk8+j22M7nperGB/T+hz/DufHtvmjpssbZTVcko28qA7tIjkkgbkkjTGoDvoinFdf+e61
6q+xNYWlG+gXKO6Aw3BPejAaOM6QoYJmaR3UlbR4zvv1AMxlUZfSfYSCLFlBNAPQoa4GLfzDU+IT
o6wMIiqd7yYU4zYYh8afiyxeaoJexKQX0pgulNsF5HAWCbqQwpX3ny3uVK9/T/ynATBMW79wQomw
RSFkCecEDYYbL5PAG50k94Qe4kuFZXOK7sWhgaIJVhEbeOXmNOfMDRJgKtB60glMMuB9McYA5Qb2
xD6M0gqO5z82F7UVQBC8R5BRHs43j4F8b2Ajfmzy5n4ghzKpaXS3FnEIXHc51JZ/8QDZdUoiOtpb
7ZuNioexNerUswxYQdqFQT+DK8BANLaQI8yp9GaYMMFUgi1MOsX/+J32PUZzwpREmXjpvwJuHq0I
WkBGF+yJutv3uDgz8IddJnZXduNygNc5YSiWmrhTBR/5+pIPepv6OuPmFJv0HbeFftDUdZG5JRQ6
HAZap/5ip33DqbrqTNYgr97L2OUGrgxKIhtyZ2rMSCe9Y+oJm6Di5r5zjzFd4pPwcLHmMIEyc9uE
rckODp0N9xTkoTyCt0UZgw8GOxQ+BJOanf1O7fPAH5O7O4KXjprm4ZiaJ/bw+SP3+/Y0wgGBjZa7
60Oyl7ZRxzwVgjXlntar8EVOadGvlNVD9qgmwONFERO7YbvVZdcgZI9Eu9FifMhSR2HqrmsYeTjm
d2fDwkw9cchjwbYaQRRfWCJrxBEzkLGYgL7/KSQcUSy+HdQY2jf9Mb18iFlF/vBDTfC0OhdqHf4Y
dTRjUl7T0sIvdx8/NKz1JNwKoJWr5RBiWKGcIeySHp0Wi2wdKVCrppLqHWNw9rlYT+AkYCcKGpN7
CM4FrUgmDXxw2noXL8acn5dA2gdGV4cWC9pLjf3VEwIWEMktRXs07J4CpHvNPxZDWIIkXA1/+mwk
Rn8c8Vf7G+FLbTfmoVScOJzLUvBmTsWjzbK30wRuCLYOLajA+GRYtqgea1hoUlCZi5K5cnIYtcsi
ukvZZQCnK/oZDijyV37T+kXdeyJQCljmQ7gIF1JEuUbs19ilJunDuRCwQIekBn7cUuw1ot863eB6
2i/ymENMHmQ4bVNht9AVbjPXoOFgp7mpum1RkzmUeuxYsR7wQLy1P3ygz4vxnIuNArCIlfuYNWX6
pEg3ZjGTlGPJUWpTOkl7JPDn8jzuGFnacnLjIg+R48wpDBm4xsyAYB2uuZGw7mOUGMvBqFhjljYG
OSIHmg14EWItnYi8nbUgO9Krzixk6C0haKiMG/NbJtIXgXDIQgYX5nF71RLUluOH2gVX72weknGT
wRaDkY/ARoYbzufJxO1S+FnEYCroytwudE1QKAaspd8MryH5IdR975FezfRTRpTfizi3RYGJmmpH
P1WG25zf3sXMHL4/sMcGuCZxRjDJ2x8WsPhahitr+auzcsxe28GcWWSsM5i89jPplPxShr1pOD1V
+zNMpIkuZiDFAiv5D/TKZvSvd2mFbMFVePBWdjEFHC66jeY0kJlhuQUWiIunXR5P7Tl3TI99lXWJ
Q6+tE6QH4H5ow1ckx82UOzp/2TEusPdEQhWg8jsQ5CVfI3pxmH32tC8tJBGYTEeVinPGnPThS7a+
wlWougGHIvUkIfWHzPAAUr2QUQNLFEgrf5U5vd4iPjzTKcx6wAw2z+f0teDGA0N+QVveYiqHh651
g5IK+5TyFVu6NwQsVLkVDVrVCZY18arUYtytqoPh6a5BqgYwmB4+xGAaaJma+bMmUxx4V95hAQ/k
plkHrtsYwJz0wqwEhlNuJTUr/zKeF+IKqIkikAb8D1UXCKPyzPEWHiXDBWIaEV/0xNv6tfSagDnk
mjUVXFzDe2drLIQ/OJQf08+CC51J7L+OB/IXrT38JgMkl2wtLqrxxNR9gFvg0a5bWsOiiNnasrUx
17tgWPI05f5Qoxyidz+SvuSDEipn4FJMSFWyCpIvCs01Mws/5YKnpOdDWNJcM9B03+Rslc3kGDJV
u6JCH7qg7mj8ttB8ntmcazmKcHuC2zjhnUmvM1U1XixkCaDrPAgW7J+XfrYxhkV1HFknEA6wRXjM
A7nfLf9ThpZc27m8QWTwrjfDy2Hj6axZDjvgNSYW4DOlvFqErxn7JTSMLnJ0dtx/ldiEC3yzcydz
BfjuMzDq+9WIwEg2QKI6G/dvaFTPK3d0IaQIk+c7I1BoMxS3+RzmmJDMdJeG1XTArJoN2hrvFWzs
WA7gfJ3U9etf5/bTjxOagelhATpNqTGs52ocNDM4E4KVgggb9Jb96+VSdGSDS92hwtsfBFmIxxQB
7TKlApOjP5IH96XaOtJ1nGDIhpoPo+XzGKNTCukbZRoRBPR5VNYG4b4KzpAOhQXOpZQM7KfSlR+/
sCQmuj4Sja2GdPkHj9jeH8mufh9yly2VsyF2JPMhRkwNFY2DMZ4UodNg2ujSY+Zjlx3tQdhJN+m+
aC1ZAYh7p2GIWM3wpkht5lWSM7BdsgJJuBJRyqt3RDH42YJAk3Iwpn3AYAH9O1w7ZwyAkuOFDNiA
VR3BuMSRKrTUUw51KUh6LMPAjCpiuXfQITbDE4pWGDNOk0VaGK7S3mMhztg5bf8oijdOt7qn7qBg
VrAAwvlU5NTh5swEmHbL5TIZh0H5mgQcIeoNE3Y0biRVQA0XIzXBvAHiOYNvrE9to5xmQWVzbijc
VAAJM4CHoP4wZcur6aaXURpNq3AJs0EpVrB8XpijCFlLgKenepF/ZNBaqIrcwZMXfth4aU/70Ryy
FMG1jxlUC1lbvJ/2u1yBTqtMwEYTY+T6Ofhs63xYc1n5AASvFoQzqgeJoTmMf84xCrR5PZ60+9EN
YUotwS/y+mJfURsYdre2Tr3TBs1VmykdzA1iBCD5gQJa7tO1RpsR4tnf8YehFJaT2IEAfpin4T39
SCveQXZ5zZRjRVgr84381Ay7R3GqTG4XVjIQHvdheukPqBb/Yj0oCaLNL2JB+jbmaMeh865fw4k4
WfmXFQ1zKViYuq9jnalhArZpxls6dFwtjTPbGMtjPSYCButtBpyMbRDTZBwkEcLKBKkRirH24SgH
XWQu6Rgj0VeHHhJOMZJ3X29E7GW9lXHl+vzFxsDikZaQ0eNN8fCZ8Woaqfa2brjMpCFgZ80iVW3l
4QK5j6/vH/jbfbGG8vEiRxNjAvUQdramoZOwRyX2eNCcmWrjHRI7MCHCZgcAPyo2p4YY3vIkk3Ok
HpDyjGDjPZF8OUC+ovz6B3lPpXL7+PWjWoTcQ+RLi+7PIgA4AhakHqKUDv1ElPjQdCdvdhvcD5hT
pBiQwvZwwg/s2MxwO2g0XDGGI0sbREG1uu2J8AiXGuI0RuVBjcwfE618nkNrkRaIL5N8njJHqxeN
BWRFDqvCqAN4dmERUzYNewdXG4aJ6uCTCvpmQj6nF3zwWBO4ftIgiWv9iNFo6wLR0R4xrh2mol28
aYGOsuUewpZFijF9s4I1a4aUnerX/IRpGFNBBg7+eKfuCplTOC18fYcTx9hpKFzMEISPCxZzxABR
VgKfA9yPSShiHeFiw/8ji+G1KT7oEfzwlxo2R56AndgVOonBu8jJjdfdBknjFgDPdPMfOQn6li6M
DsZWUDcpM6l30xS4i+TFbtayqcYTJXMjFINVkOzxrLdg1SqOoU2yyV5YJX1+4sVjiYOOwHQHwqJZ
nnF2SjYMnxm6jmldxBo71dlm5gxbWvFpbfjND9zv8A/hoyL3c+RzQmwO+z6icUo6WPTFoQOEnCoj
SDs7M/HSZKWnS4yYtdbpEbuaIWv/Bl4RAWK866G9Cr9DiMZoC/K5uY5r/118SeHy/dqqMJaoUixs
DJjQw4VVKPepvF5vT33MnnhxbTQDh+0KfmWRXF/q2IlVJDoRnBUq9KcXjw8VnbV+bvQ1FVzvxW+s
1h3TQdwNHGhSgemSDwD4Mlj/hKe4oTiWFqQgYs2qjvzwMN78P+EVF0OO3zqG9dRwVNiFwk2p+Vqy
rqV7Zp0kvAZHszqltGFGl72X0TJ8IzLPtL2iBZWx0QBEeRn4xPlO7A50eEayZt1v2cLiurcHUgoV
mO/pqlVJlqrOhb56f3ZNPf909wZxgEQ2Yxf5iNahYmt+bB00fT28CHhYfeKv+Lksb08djYevMdov
/JeYpDsBNTQSWJ2/I++qdIAI2JKSwWve7virP7M5WWP3MSyiKChUV0Dj73/hO6BSfzLMjvxmWGTq
nMekL+8tzSmbUpThGbnnYm+L8J7oeGqOvPNQnWpgrXLrLlAU3AKohQQWMXiVfHlmHhpLgoCaeqqB
qVJTU+dRxuJpUDlkCWkUS4bd0x3AXe6BoBmMtvbng8FdvC5EWDcYvhaKujLBa191XuYs6hGGsolz
BitCt+Emqa7EHRieus4nMJsCktBbBl295b5VJ5Zs4FxqQTScRsLFZ/PzygOABUFBlCUzNyqZAFPO
YthgFEHauQyPdfJQGcG/PLlzEB0QfPUL0ssMMSXPBT9j+qmZRoEpikXhW9/ItsFHYqNgzNvjDORg
R1oaPkqqkifEPQ1TacbLvZg6M6kHcn6kokMdM5n62JS4FXYtqvM21mbBJMHGUBFBOm+9QHVLMYtP
B5IxaAlsLDcEZAKDZtoPaeMH5RpbVQJFBjbPjafiBCUk/CBOpQVgtAUxt7dLpNExNTZEL5v2HeYO
ekC2/c5mex7VwZiAOTbfExJQSH00FVjIvDLv3QUpoPimX+VXEMc6ZH0hLndqAPLc1XgyhlqwRsXY
ddiETrMzaxq7K9Zt6cxaGD/sJapBkzkZsbfDUVjBpX1Ay4ForgZcKO/9h2gKc9771QWgQUVGseAh
owO3q8Dn2U9OSQRaNaV5gSn1YldEColWc4xxW4OxMnUzwDlgD0JVaBg6lLwJ93AQIlFmMACJqQIL
tSEjU6Jyn4FMZDM87hXvP0ALhCMfnBCVySBgDR7NB5RjJyK4k5WHkLvexgVlGFyKmpoHILUmh4JR
HTrtZoo2hgjRN6wMOhplKhzRSXg7AUXGO6ryobIxiaZ6E7xB9JR4uw6TdDR5faYj2OJkipaTlQFO
B57LkaF2PXY35etkLp4nk+xEVrVwMlrqS333+INPlat2GrFC8h5/IGC1X/hXcKy05QRm+IhR+1dB
FzkH6zS2BjniipM2dnhV//UH8HpE3BxKbFdgKk4joiLox3BR38JPJCGCnAoW7T9NhLJ7LgaEuaFA
CeOTerAwmIBHdOv3FjMQGHGQa4FU4bnNEi60F2TeKVm/uFgMMNZmw65mYITVFkXpUQA9pwGug3Kj
MYSgESM5Pn64Pyve3TQyQJBt+TT+RxljAGnjUDASZAxuDAIQHqGNVzzWa8j/TFtdn1lFoZS9S4py
J3yLoIVGcBemn9XwRY9g7cAhuHY6bhxWKgyKuEO5szrXenlS52qYjQNYxzOms/HldWc+TbWmwSsa
CUcv3htKbxohGD74CsMooJz5k9y03wMt8+Zxly4i751pyTz3je/XP5P+T0B1VN7ljSGTsPDsHHTj
BZ7zH7t/uw2VKCG7wiq8OEKprBkBg7yj/tzimUDLGxRBtwCjBt/umDyD3eZOcQCB6tBa47NFdaQu
0StYs/4frO30yRAOKamf9CAL247qHxU+cwIuZgyH/uBkEGiuWPpnrjvrKKZ/5LcrAkemV+GdUPWT
JEMFDm+QI95DikaowJDNKS0QF8cc2RFDZqgRCMVhksG0MgGubrgoyKwfXzWhAxlzzQ3ocbyq3dEB
VAYrcqZ9yRKdCHBrxUc5dAGzg8dWkbi3MDeePJbElK2MGQoNyImkzHgmM4vUSVia8QgEzkGXDxAB
JLYBtQUYZpSY36STSYcCiEwR/+9Na3qFGLyCbFyceVtv0h0VtAnfYkDAlYzpydWETsGho+eEFLDn
xSv2/3s4zw5ISlbNjEs66fFsaDbp5j/uIFo9vqGGZrFB0Cld2p18RGzFCgP4ybT7e/jKjqLJR8Md
Calhd8LJUkX5qKyzm3bX0Rj/QH1CziwdEARFbraG1lJypfUkZzOepnuZEu6j3FFXfguBH8R0KEEE
REXwHEoy/uDe7fs9NwEXGtkD2D0+J3fUfTeUfzD9PuRo9zgkPdbGTT89hDh3F//AkwA3zqfUFvU3
pzNG1KnQgTs5TMwNPPGmpatE8cAeK2J6yu9xtIqh93LCf8dndWf54ZHH1C93xO3IBUQgHXgac4qx
xzMh0pYpoJiCG9OUrFrmvRQCHC4kl3zIMaGX/BH0Wv77Bv0ScTDDSUPnMMGxZHQidfuacGpOJlbW
IPrgYIIFS9GdcqgvABC38S5jLb99uI+wJYbvg10nNzLFJtU29yzDGUr51efIcaTP6EleQYeWeDqz
YaLq8LdP6cKZDbgt+/y84lr62LAaYdzxDKMzoyxqThiEa4DBF4RQJihs09Q8pU2jaXB9QAiDbiqR
MA5VavLU0HRM62aKmIdtjtdpWEp/4xekMME4pkeBLtWqM+XlA8RSNoNqKJ76ciNsSa01BjEssybh
y9UVyeeoOn36uaA2YcYecL89ZJuvkMnkE5icBI0Ukd1BYoMHQGZ7hTLM63BTH+DcFRj9aRMciAQr
PsEzy8WzW59R9oaDk/dz2MeA6mM4OMq9gJWMmacZdLpboTmW3L7xXsqCXiS/IFkMaA3EMUaGzhSc
7NU3+gWaVOhtc41iYttwW/AvSozxhB9TABCDGiKE/zVO/crCEwPyCJM9SE43kaGKQ5O4ZSBj6bzp
L+mm/zKGxr+R6h8THvDIjiXyezimF+M2CL+plmyRP5PHjMF3xooDtuGwZRdspAMYlwBIu3bN/Unq
5FO+hJJPeflU3Y91gLMFcCgqIspF6n8dZo9bYdHx16BTTJX2s7Ux6Yrh4SGSxDM/8x54w4yAhabK
h5AukcMJWA5AyUxt1BDMNSGKAgPNx0/Jfvjn3wK/82aSWgmJkveCIxyt+9+bpfTkzWaZR7KZhfiQ
6kxQnJ6/VCFsaxDUhDm1PMzkLuCv22xO159Ab0lwVnusrY/N1tTwfqg7VRdCZ905HeNVZXp46/6r
FFsFFXXTzGMjGGP1+C7+CEyQFkbLvggY/QvPnRbzGjHkYEjn8XeQVPkeOEJgqQSZr9lqqQWpHUsO
AL9J3JLDSp5xhC/MlEKYMrn67y3AB/vYlJM8gP1KGJ7w2/EfW4z6PfYh0/ATgEzKVkUkgtrgGpw2
5Wb9vR6v0585/DwpxDeeF3KrSemKQFGacjj4xkrcqhMVOB+Os90NHin2FP9skTDOgJ47X/rrBkCY
OZccb/StPB9HC44RiDxNCEV7N4aDagPQxqWfUm1bbpbZyg3xb+cPMTStFWOt/RtH6C4oKLn3wDU8
i9Sxr8aztPQ51jAxeUEAXc4uB52HCVSbQUTpqlEADxfeL9QoygYYo+DhkEyxbiA/BqCaMycDM4+m
6t8RAjOX3hvII7yp/x7JUWQ6C3zPERW9x8vTMLJmm0Q5TPlBRUP3x0hbENoEI5XTxsvBAVY7Qm/E
x9CjAMoXlhJrTnK+pkhArNwxWuHOhPdx48n4O0i7eK9B8BC1i/gwj9FaHbxkdAY/+YUSAoYdz8h7
EPaBazhafFgyr7QjzGKe5kXOO6vMN6Tm11q7dcY+2dKKKDc+F6WR8B816nNGbDDFVF76Mm/5xhfe
OoSZ156zS1sELk6uLM/BHkkuAh0WT97sg2y0KodT1i9ppqhI9ppdaXN4MDj5QKBy6WHIGmNdjRYs
E5gnwkvWngcqT/g3CXbdGCWq0HJ2PIZSLeFCJByWShTHRYyA1hjlEac0HDkoXO90rcK9ivzrPf2A
6WNzeclm0Hao5AQGuxKpK8QP6fidEx1BTZSf6ot0evxrvzKvs1ifsJ1ZsXoiRKpgkcLkKVk4kKVT
QbLhimAI0iSokV/4AGwsNFpM4CgY83V/h/qYwqOyI1df5Uv5PCjcYzZ8Mspyg3H3KsYm1FqXh+GK
GwbQHprUAFWTjz8WAvEKiqVdJT6nk8XvQRIPh9Wac1txpGIwLelguaQ/Y1yDloipwsT0eW08KNVj
Mf3WDTtJ9mCJsG9+0x9YoVS3WCs9hHvpC/PCaibBY6Px/MbfDZ9Mbf5eo4S35oaywyglpgTsm2nr
0UPW3yoIK5yOESjQssY0Air8XD7yNjEmx9EzZmBt02mabvXwcOn0UBm1MDEeqHfx+ZSd5xBESCq/
qW4lQe8ej/Hleq9fYZAmnrKAhp84JqZJ7ueA6ghOEXmo9GRw2xgtTYfx3IhWAxXUPVO/i917XVp+
+168742yghGaJ6TDEG2wU+LVaPDEdZmJVYZkoprStR8hQXGwoQV9+DcG/bswul4BWH9BtvsiNFE+
jfD8hBhC0j0yyn+YW9s1LudYNYWbsaCwuNFcHLOYYzCzwmV7Su8sRlgaIFJ0eYf9HdZzvcNAxvxJ
MNeYtR+YVRbU59r73J5HmPMYcPY3hj4fLMywEfRMom9cAA6G1WjStbNig6pgmbYvXVY2tLUwl/F7
xAI4eJaugoF066VrC2YYrg529c06oP9CMDMW6m+9hK7A3yiQOslXGTlMI1xFEm1FBr0PArb7+pJ5
Yrf+Za9CXkM4VPHd4hhg4yqPxYzPBb0F0DyM/z0w56PcW0JuxKyXyxr2hDAKhGfZEfdDQjj+dLwQ
y1UtXLDojaJAZy5mt7/mma4NJwN8/zC9QZEdU4BvssLJduppENc3rq2MXX0gPyqpGU9wZMED9RY7
m8/YF0IMC8ENKUUUvNv5Z870mOsL5IR69MbjcU0kFVzQtFnoaeb0ggnG/0g6r+VGsS0MPxFVZNAt
OSgHy/YNZdlqhBCSCALE059vz6me6XaUCJu1V/gDt6VEX5H2CTSDgIhgBJ22njyocwjjSCij0Fvh
eEka1nUjugNg+IUho0iTcWxHeqPe3r7gQTWYSXE04c1rYpHMgwaK5Z9uBmmDcXanepXtNXsAyPS4
bTY7p1ya4YSkE3WyNyzZweWIpVtGNPBvQLMhXIq+CGrEgMAMAUPTV1g8uEiXwls5mnG+odZFOsDH
kDHiCRNgvwQk6RR1cPX/O2YKWO4Yl6A/EuKhqEc5KP0RSCSRX+ATCXU4ZYvbzaCSGF4VxLr3YhIy
BlgFpCgeUFrLHvUliGf6cMKBk6wGWVhmwbRyT7wQiAjmFrzcYzbnNegxAT3fghdjFjB8GGA9GARi
K8S2Y6HNOJeO1zK4jYGE4cyuIjY3biCIhkhom/8qZHEhWFJiAqSwEs4sZPskLaad1rn66EqM4qFz
iFVrBE3MRnENbCRwRIGPEw1QjUyO5Q9mHcSMoguyj6tJ0eYjzsg5Eeu/CtA2R/InkskLDFVXOWUg
Jm1H97mE9s+FOQK9sxLutAtMf8HmOTux4t6Yej5QMgEKx2rZcKZ2DP4i2gOgJjry5UgA6oukdsVz
cguESwnY+4CnnUlwgcYtk2UeYJKwVYzxQ1hxHd3RAbQ98j8iFXHubMUniLM6Mc01Dm1ykDIPXweG
f0m3eq5IVH1KZV80ppnXIOl9wW0B+QJnLWF/hdKwA2QMMdTCpUJxqpjI5hx/bOdwuDrLrzOSNi6p
JaNW00Fg/fe8rtz1mrKMc6EkBbhHDJvxcpZ7BIjh0peKydJdenvOcX1cfjX+EeHCEmUnNAWW3xIi
y6BgnH7OVSXq0nFle1N58mfQP2R/IfGInE6Fsz0tUpTJYjSoAzV8IzUE+BXiUpVqzh8KNy78M0fy
cu/iD9FB85uw8hAiZ9qG2CfacF4dvYRJhHtFpx83G8ZLWYJKdtDFusCNPr7b70zyXz+3KeAZQ5ZS
R8H939j5w91v9g0KxZhZdzDbAHb4lD8V91LEHJ5tHgkWd0EYYKHWo1MvxpN6XSpZqo8JEn0Xc0G7
hV5/eb4YCwV3F7wyeQVXs2l1R/SfFXlr/JdBLyYrseka+6RsBDrSFIRQB5xmpiM1ywWNH0YQ5DZ7
UZwwfU6JRDQctScTg6gI+1N9zr7oEs38nCT3TLt5PBWHFwzpM0k3eR0PxX31xD5g9wjjx/cD0LDH
Lq7lczRtkHoffcaL/2XPAJ3B2Y67KrribHKEv/FaZCO2PciAgZ8JGnbJRNlTOhnzx7d+aCHTcbyE
y4djGwEbE1tLixadawHXYR7ijp/mAbe9REdL8cVYJQ9RqsoYxcZC9IhOINPEFIYT8ZswSRZEIonP
AEPnP6GAD3+Qsc4aKYaMfWLGiv0gmi3HlCbNbfLMNfjX7kEscwErf1NxRkUkWrPwaFCs2XYxStBz
ngjMh10IZoGEP2Qbk+F6bZy7nO3zZFmiGUgd0NU+g5yJVaYFyGlyGDAJEECGnMCTy6OYXFfSkoqr
p7oji9apqxJAY57Xz2EuplraQEET2H4abozxoya6pTiyBlqIPH/Sot45JQZOUvpfvrC2nAWxlPJo
J9TJnREr8gJIMBjb0C8xia+RY8/Bx0d3UuN6U0VMVNdgKmP+XmJx9lVsLjtK+UAiSDNaKNH7R5UZ
5XSqrhXaGSHxZFEl5aZGOLyI4ITgTHNbYQNALoeIN8jsdtHs4Pek0ukVDkCl+1gLeExCgcZm3/EB
VaGYZ6T12YzRCkt1jzNAK0UJwXe8AuGoB6rfv37QeCO/xefIXKP24DJ1RjzXxtKsColvCxF8CqyB
uKPEGaR8QpjzqY0/vbSlSR5fgobPsSmIfwucDvAFBEptxubawrCcbQ21kNwBXI3kbsOPlQdAzql4
qT6ysfoTpkAcSyT5HICnA28AqEPUsj0bh8EnDlEzYJKgZ7M5COsmEsGuDfKDyjsUoba8RxOyM2Vc
xlri3I/imDprQ2UjMPqIGAKKhqZ6WzwYL7FLVhC2Qkg2VPhMSWcBtZhqzxmXSGgikNBVp/tKlK+G
h2UdsaHyoXmycQodoJTSjDooh/lFhCfDIA4zj7svDPrg9pwnk/Sh1gJ95lOGMEvgOZZJoejXWchW
COej0fk9A8xyszXJuQcSZEsTzJ+c/bZIJgiA4s8eye5QJlH/7wOEoB+LB2kbe8S+cPYBoGTGzfR0
EXpi324PBREBqCm3skvpdjPtqr7pZzCno11QeiWMguUvmn1AjFx7LUN5UHrROqBZgvzTmaHfkxit
I+cnvf6ZYExofuXRgLnUQpbIWVxt+7x92nA0tlcjvChCILvkgQKARoVOHw1U+iOavQIeHBAMxYY4
QFvivmNORrTluazIGslAanG5lBMJhGhRsJEcwR1ExAlK+I4KmOUoeXUtwj2qhWmPhQMX5bElEeV7
CHiBFdhP2HPsMh3Yh0cqIFo6VK7A1Ux6lDTi5qhchc/VawNPjZEW+WeFo5oAcyr7bk0uYKWsJyhr
l1+yH9iY1CsK4HbFh8PWqmnziOkNMHSzZoBcPVBgAxhB8Uf4obJwSD8LJNYrNmQarmL582BEQMh5
2gtEES122tG/bt8PqLcDjii+OextNJze3lh2h2I+K/+10zNULOzvkNV5eLTAm1DxOzepPPWU76ce
V0iDweKi/f5PuTqy13rMmjdPEvj5ywFAlLk3tFD6oF9rz8GQ4l6JEg7eOV/Xj0Eo0BBxH3/j9/37
8WUDJU9UZwwfX4MnHdCXxirjCLJnevvoi4bNLzN9Yj4wv0APGf8r1IlpBZQchS8kC5IXo5k8ZGLX
GUEODDCPnx8lKEXltqvnKNwt5NUr0LAmhYGAfuhKhKKMoqZazpx43fn52vy8/zAL6uWY9nsP1Q9q
6Y3uS1D0XIdURR2JLnDvotzyZHQNtROZZfSrA+vnzgTqIKGVKSAQpAcCpJMFpiAlO80m/2xX2nk6
26fs+NihGLh6JncBzAnG5RN1Yqy0Nibra/fYXRMWsiuFz+XkJ4UHhMNDLs1BPStQ0+cCj6NUTctd
8Sun98WQwgtzBlRgPxQm3Cs5HU7SX/9lU6HfN/Tgh2N9vBqiOXwL1SUd2tikYNphZT+G04fq3BL6
vUOa3vcgoiI6QA4TcJ8Pbgfkw6Piy+LeOVKI7pEDiCvA+WpXrTj0BZ+RB4k/Zo88k/jgQNvf6Vwk
mpjL/ZDY/fdFvi6+8oOBOdo2B3IoPmG84iWZ8/Pft/SAuWCPPSRra+RbYgNt+J4ZLHt8FqKWuc2i
kgmAIKXuG8N97YD4U8yvmu0Pk9p4xnIGJLjklhhqWP+9qK6R4928KxfEMlYO8cjPSW3AOIdmDF15
Ic3FGF6vXCtpwCuS4pVwqvk3eKW3w2MWFAzeji1OEozkx/SC+NvVP795EN7iNSwQtxG332b5sWQB
AnJ/zAAz0h5BqYRjXj/+eGhiRuKfQr6zD23UFqAsY2By4FNck0DAA8d1muVEvwsBFlIHgL1WIiVS
++99+XgsHz8gJ1T4oTP0wMqI0raKGOIRWuwJYcwX+jO/QjyQacGfxGaEFq+PuBsdEQLI2EXN1yQG
u5SNogHxQw6FS9R82KruAAV3iWSK/UceZVJeYe3y1xITJlRAnffNh3aq7G8Iv8KNPrzGiO4XyKHS
M8n0v8lc6KIjJEc9jphFAkGRqeUUUgODNeUIlXRkH6+B/INI2L0Vn0nCHt9vngUgBtD3sZcQQ/zM
9uUF/TqFF9xcYbMpJmJQKklEnz5X0vZ+ghLNVHIlA6MObM4fbqHm2UPhZU/8q6Ud6uktlGq+oL84
UXhXX/n2hlrlAz0eCnMos97va95vpA3TOvan0wy+NimkmoyfTyFm7DK0BZBlP9cV1k1I81GS5vgz
huYPdqAD43L65Nt39OAOp7dYRz1SmyNUp7Oc0UNG/NKOYX5PQnTH+n2oIeA0pj64vq06pt5bFVEx
GI1OpzFIR4AUBVOkl3vEpAC9oHPyryxjYKr9J6AzQAQN2hM+n3cBP2p+yz1wCw9x3y7cVNDnYaHw
jg4veoPtgmlW+W+GeBHv5yEGWkTqD93Hb/h3OcXbEKmWb+Z/r9lHseiOCAZRUl2wxOyeSe6cRdpy
5r4G8Eud/eKTVkTkfdKPCWbO5+fHJvegNVJi7dpTe2SGolDdngk4XwZuP0dpb2mAHVx1+8wjxlQ9
yhuDczsXjLpHV4XQxD1JG+yXzBBy07lbvnf3zRhqH9qhYKEQJ3p8kOguo7L9gV6zQ9jbzBLrp97l
qxlSPoxHYiV40N/Yv/HXjJgl0b8/ajZ4LIjL1Vb7zDbw1tE62UF+fmxpRzFsmPliNz8UU6jT2GYY
DTALs9rTjYSUqQj7lXo2UkoeOM4TeIxLAPcNg484T2i989eqZK6RCbQOtAkbJgJJCkZznKIQKXMr
xH8QR3Dk/HzZ0QsLzLVIkaaIS/7gS9ka3BU/SuotKeiLBf8f2kBHF04q4g96CLC5GVVAwKZKI8EB
fgTP/oLc55nJPMha0EXTsXqj1I7nC76afBVPbnZx7pSwTOFWBKhcQhsgp2phAanXdQeiHWWBbY/F
Och2lN15EUjf9jUFz8RrxA3qCRwSdloQj6nVDw1wOJ6eSFoWBxgZmFGENDCXIGwfnXcDKEgpigDE
Xv3TliooP6EeR7bwX4arx8q2p74KwefKa/kLiWR4x1vBROyS678+gd72rYSY2C+yAJcd+uMRal9L
g7vO1SEV9IwF1QuJuBoLb9N97eVzOZZ+IBqZnrJl6AkuDmUXTI5pzUYlYnvzKQTBUnvCMaWMjQ1x
EMEmd9wg8UM2zgA1APKcxzSXhET9KA6Ctmg0O6iIdu/eq/qXVwikj7cVtr/Kt7qDKKRhxExOvwdL
PW6UpRyjG+n+wkCuPuUYKhTJ0ns9rBnEWIK4ZPigzn2DzQZn1IFvQD5WSPAZqXzSnAgpTkMgwkiS
PlM1fvoYhkbyyt4hC82VMLDOgLrCf+KQOZY2sOfyDqSzPyZ90iUQw6SDzntCQ+OVtE39CbMY0HrH
yRRzVKU88Dbmah6iIucCkr4eeTHTm7lUJXieF64KG6qYm7uC7Ue8jL4yFuV8RPXOXIE+nxJ9pf5e
lzKDzATpxx0SepsSjtxcC42wiN/BdUlAjm/b51JKHuuHZ0d6ariyB2uSXaqNEXJMMPCI2cyf7u5f
6Ww+kORBoLn29fASt4gLVR+9N4Pgqvx23id0ZgIiucwX8wsmCOy/5DQ9eZxMGB4gcK8gg0g7AmT9
0SGjh8Iugk7gpme4SjI0/ChZCe49xnpTvEKbXlHoBVnAoDiEIJ+Irg4z2fA+tzeXPVwaxidqAn4D
dwE5nNZ/dzdZzkLbWf/SrnV/NfTtns7hQtKDiIIvrYvA+prFtjubKxgAP/ziQw11HBqMHS6b8eAq
K/NbnEHto5kQ6mEEb/s/l4ZyiQDsJ0RwOvKUHiuM6JIn34MSx+c6Pg4fHkAo0oQ6/iGWHr5aD3kV
oOmU/+4lzZxD8u+PsWOCdKPPIHmbubio+VVa+zBtXBoGYfvvFjdztMyCW/xJmgLqgB0BiWmQWC6n
tiPHAnsM0Ja6gQbvZT8KdbLN9GkpnrHqP40VwwLM+GDSIMbERiY7CNa4O3wy8dYzED1+pUPK39go
FqshHbDPs/iqRefZ05CkTU2/RGHbyRZjkG26+bcWmEn9AxLDkT1OYHA+bvO/v39lwEeQEeeihyZi
OkYA0eD8pVDoHROBaRbIBtiI0JmeFz9Aw4ViHPBQX3bNBHwJyrD0Vb5LdM20TzPEpJ7Ljd4UNnQI
zDj21lrXx/bYppl/dylI3H9pUcw+ZKHRJS0AItHjnoOsTNAjfAfYKH5cluqvuNyhtbkCkONBMuBF
dQShIajndG6/wdjwQHU+ABI4AjwyLLlgCB54a0uQlIv4FWSkdq9PwNs8QS11fc0apTnR+HkMHIp4
QrXPPkqD9BHmG2Z7RDh5pYQ8bY0/fPJgE4vwteAzDuNjCJDT7Hy0L7/LWP5EZ5oDff9qhDOwNusa
uu2PFBrJbTl4HHsyApLAgZlMEBARhAeqots/JOnoQ7zXBEkonECyWjqVk6BUQOa7Z4hLCbadGUs+
7SfRLTGWl+Mztee0Vb+ACfvImoLm5VAj9U+4EKtfTZrN4fKlyrbFx3ZG24OA4j85S7FcRcNVOBJO
y5Nw+yaes5/uz3mY7coYUc+fnhw1GahHhTpEPP6DJ2ltmLW6yx87KL7q3zHmJ9jA3PMzAnf9C+kV
jY2zMLe+niCk3I8QLJn8zRgeu13aRaDSaD6wR5W4flXheMzW0rZcGJYDJYEEGp8YtiOsC+OWu8Pc
xrk7P19jYm1qVoGSvAODypCElP9bjyJw82B8S1Dh1rNU0FHwTRCaLQwAQey4fzw/1E+VMtD+NfG/
9vTgzeG389f8uTRxnnSpfkuv8HYgHGn9yvvuCOkP1W+TN7bFI04TZVWvYb7gSkl+xHUSIijU0IQd
CQmkeDAFOKkXElmlQ+DQAomUZIzJ8+9/75/HUnVv+8G/z8IaXXJYZaJxDJWuXAInuqvehQkdPjh+
+0NqTjpDF99hJMycB3KMu1+sFunmHxEHefN7KHk7Ofon7KlSQsZIF5GpIBFSROarCt3Kr9CjDa0V
G76zEsQtlEhRpiswPKAKZlk89+Toy+ygOYbz/c2QujlfEmHwkVMpZb62Bqm4tH0tpniqyHj2UDhJ
Yitnf/VWXrBISTb82/kWck+9GYqdDqEG7Fw4Q3DjSMiliwujaGsvBewORsV/sZ2mupe7RA4tjqoU
6+ZO1PzLFzYneB0jGI56C7bz7Q/CPNgVip49l1IJAMI5txgZJyZ0qz2tKR53tljgv/n8195RZrry
rpivZ9/ftfM9I2tm14iP59jxghe/e52jh/yNSUBsQFigYzMnn98IDGnj0V5eyO73ifnGKodlWSQ5
1nmFs1osLOcjuKKBzXQTV9N97QSLaBbPhDFp5Xx+M3UMQOxGKCg5m3+UKakoCGq/dP79OwBbZvTx
9QqS/5ffhVetyt2/mUezY24uQByjz8TZjwHsB/e9BYjFdIIE/weULu5N4s6JK/DHHN7DOHLb0DQg
MCefvfftBc76joOt5a4HjMzxw6A7l8WIwYxsFCfLb1KLpr7op+aLmavGBvrBpGiMCdnSULP7KkL1
j97atGzYW1jqt9Sc9wkJGMaJWUSqeKWKIP8wlrAi4vz8THFHX95TmlzERAy5xMunlq/HlYsRhwdw
wWeeFf/yjiEPRSgmQ5VLK5YjRBqRhYdo8zJEWevwPGV7aGccrfnVnODIoXRyP854LXhlQJ//+4N2
Skt59wyhIk/looU7jlsGfBGuH+C9k81MA7SyqwtFiyaiL0gVZAm2trq291rjEjZLFLdY4Et4aU9C
kL3XY04Js/el1aT5Ig8vp4au2R0hWGBkcDWFGksL70cJLkS2a1hQ1pPobfnOTfG5tsZSj8WfJsJ7
BmWY+9MfaLHdOWF5bYvALBuujskfl1kYOyPdYi150SI04+6IjbNzXt+d8PdsIvfBD227lHOwGnFO
Qx9dQXVxwMRGP/srFtlfRd6eH6zt/xvaNk1nET71dX5GIiy14yaForcuDjNGMihhIv/BG6n/jUBO
MA+hBHZp9lcuCKuIkRwsJDqsJS8ACBLZQiQ3XC4/5G5kboWAjcXx0OdkTCIa8byOttXX3D2ybuHO
ikIxeSI9GDZokM1LcLM7xIfoFRNgiFLgs/nYXptcyECELtwTqG2EZUtGwU6JKkoqZooZ8z/R4JcI
XrThOVsyvrX9xzvyX7GQGNMAAHV/747fOIfS60JE9sTzBLTey0NqFm4BlzS6H9WvG90IcQqc4gwZ
SZy8ORHb46ZCf6QVQjuP78Dp4Qplf60uWvtbro6Niq3TpF1aHPoUrB3NDRpdvKS4Jkfa5SVe0zoY
G2ZxlFAUikdpKfm8q+kxRYl13KXP1pLRAhA3vEp1WCvcY6pNqGYMJBhURM8Td+rCjCHlRZojQ4PF
BEsJ8PrZujB/gU4pcBzFQdoyEPXzM4/aCRzt6T9XMm7tgqbmbFucmYZAGGbAtOP3Qfw1x5zYQ7lK
EosOWh83rLKDveaw7i5vJMSKTHwbBGmIH6OoRCgEO+aUa1GjifEWLRIlLa+/tXR+P+ag1GUlHaSt
SQxWf6r+yypWFRjscsG4UBrnDSdBA/FkEzRpNvaLyb5sbrfNlQ7m5e+tMVCSpfPUpuMDdPyYGCbM
xg9Y7zf51L/n8JPu7YUp/WGAH1EgymzoUGRMYz1I/1gnDJVQrGHkw7zGLxbQaHTpXGBSKxCVZ5sH
cNenYoo2RfTzQU7m39j5oaq9hXit+A/AEFT8dLtCqD727KMGbbFguCfMnbkj+JsC/7nHFODZFzB+
kJX2Jv/uiyDfZI/5PSg22M3qDDdDoCPv5EKldBa6W0AZajryxHxCnIBMQep+A3WrHVBUxQa4CXMb
5ijUazbMb2dKwQgyEYVlnaNSWwldL4TpWmMJdpNJP351Uzoxs7CSSeAZeE8AnjrvGGBS7QGKZDXk
wC0dOEVCNjNiXELPoelSegq8LezsWsilmFe8bEHCY2yafRTffQpUFNJUp4tz5MT5HQbIqk9n4Lri
jmVrQ4vGFNQoDCtG7zlOcHnClIrLfmb+An+Kbhzo4ciO1d4nF2tmX8ToO/mhmKz4NBVYO9Zyqpmz
ZbFifPfH5njhLZkDQYZXJSfHlE6Pkaa6PplLY18q3peRzo15IwtsNBM6GLy3/JhjzU7T5UFZKwIE
XQ06HRC+OBB+ERHK3AHGZNlBRdOsQP+v/8fs2756yDA8QVMISpb5xTCXswSraCyYndNwAUcsKF6M
paCNmTQqaW9pEb/D2arQBMlzyDUxi1AC+iLmOr+uB3wlhIQFfmIv3Dd7X1MYgNJM5Fnn0aOBAQLk
0JsJ6fZjwRzqhcHNH6PYL2pzKvUrDThEoC4BufUAPP1X/lP/IHEja3J/R7kQqD9e7uGLNqdFpXKj
P91qzaZsUEu6l78jFde4BwbSMplTIu3YnnlQx2bHO9lfxjgnqnPTz33K8YxzzkmCtEHDCDlvvrJl
rmrvb4+IIMCg1SD2cc1pY82yFH1HHmbuxnBFY3TJxVTsgNAPMOfMTbysiFuEj+6I0yz0O6aogDfZ
gf8IFm+6OE9W6mzJa13tjc4sCT5gBtwbrpjYosjhuZn5GUmo5Xi8PiJVirLYpPK8sqSM1zq7Qltm
VbDoWBosTe1ByCfm6P1C3GOSrDN3UUASIvFwqj8sIshj5QERPEjnfMbDAeOO+6pCF0zvryVvDVSO
ZZaR40fit+lVL3A6Rl1kyzM7PqLxmfAjLGNg1iwhXqU+kE67BbbdeXLTDoSkCnUPFSN4WnvMEUfw
WxhfnyEb1owKof7RbvNbMDPoQUNLU1KOwDiVoFOFZ+ZcQX23zGPcM9/2HDWjG1ySM4QZHlQN4AO2
o+WGyNQexF/8EthfVC1tH9HbHMHADfTBF81Fc2GcpifW9Ax8+RdkLvKx57uVPGl0MhsuN2K8yOwJ
ySfRmhwWRIQXVBR6pAdgzkWZdsUXk03egNY9MQXUtnFDqw2odHFJ+I4WcSqcpNBdgxKZgDVmHosD
CwlfUD7nHAjtyd0M09QNgVQI3IizQO2N8eMXx6WqQtYy4+5zr8UAe3HZIa/JQ0YP1RLx6wSilr0T
UK2EIMM7HM5QsPQYAGsr5EzhNPIUgVapgZYghPJihJn7A4J0J1SfZkjBkTDm4jQram7KBBcgIpnk
xHIH5o4yguJrtP8AmhHzYyWC7wl8G/Jm6V+thPCKPCC5YRGMRqjKn1e6PJzhjrgAXuGScH5MaImZ
TMjrkenWJTHalFCmUEmHzX9T8dsRRMDDOzep+Xc5zh7ge+wfRi3NioY7BrEn5BDPtEVZvme8lsTW
A2G1OdFgnU6sLxav/cVOcqP9Dk7tQvQZj8UZYQ1s4QlsGHMS+7j+gMxZkysAa6daRcKS1VZu2Ch6
xoZg3CnANgQsbvTF+sbHj4ZguQYHjr25lYzGivHy1AfA1vMNCBJuaHXmlmkRoywBMQdPyxbzUtPL
/ZN5DMDs17ifTu8Soj9MmiNvbCUXAM07Eh+UGl64vbNurIiJOIdJl7rczKyEJ4oNgo4zgpBOM28C
1L6RzAT1cQY9Pw2oUQM44A0Bq3AjDzKuxtxkTmG2QRsQWF8eg1MHB/CGo7ISKHHjKCmQYVjHDIM8
gMf5JWogF33zzma5HIxlJ4Sm/BFCx9k4jfBZSg+IAHgk1jssBUQFWWoKkhsIrFaLW7UxKUaQVJgF
zPdvnBN8/KE0PShF4PzPl+vXBdAwv4zsK9vue5PlO6btt92EciSXC8bSM3idATAW1popO1pzhAfx
q53B9c7UICN1sJPLLwh0PO4hiZ7AUIEpRWxFjLUWLA2iS00YoEDm4/8QHZCLxQxmATyF3e8ZdIxh
VrcPPeAyizy9XObGcjyRnuSPaqea/df1ZzL7xUxTVvhoaH27fAzHV9PEIJHqD+UTS93DyDiqiR/T
6g6XXX+QpMZ3bCom3Ze6EKX/6dl6QDsRTMAWSlG9+/pZezVbLxrVLEUwsepSXyiUWdxDGDS/6qZH
ehJbPbztCl9SAj6AhFNj1YM3AmorDMBuLWZxEZ8PJHnr18ddWb+ZKg+eAsn1A4X+2mITZoC5os4C
UBKABaB9Qc+DLCAEfk8ucWCMcaVi0Hb6Yz4M+w7tGUmIZHbXFXsTMY2vk7ZKdsADCSKFniZuvQGh
JgdENOyJHzze/M3jr7hPlRklozdUKtcz4/um/WR5cmd7ehDQcWNSUUW5QbphodYDwxwmLY9893on
CnrzFhq31filtiqUjVevIIyEfhZIUuOZ0cR+zKpIajv/JcPwqpAyUwY602NS3R9+fr0sL/ZuuqvR
o2n9LOmnXYtT0Est92+QKN1sM1Ug9kqUhlt+9qpSFGsVXVsdyWUb3ZkMOZ3eRpBIZcr3lKdDh26+
Xr5TyahBfVBfKp+XN6aeyqQw0H5hBqKx1m/rW1WXtFWuyW0al1mLXohVeEP9b8AYuiF6TDId6byK
soEFcgNi/AYSo/ThMEwIpKqLR1tAIe7H7TgNXPiRh/r9SEyk1braChsEgnULddTx57FoUU4YzLf/
VO+Bdrt+PiGbKnTsVb1FZqP3tOeuoJ7ONZCEfwVNNYS/5OKCCtHxDZf7LUP44eCatnbf2WVnQaS6
SwcDBd1h9PPLO5qNCr5IUV1IiUaTudeiCq6d+B3UB2oJyKXAOdGT0Lv2Q7ZoPU7LAqFs+7q8l/sX
Xkq18imrVmLAcdNQXnzU8+slZ7ZNq2Ic3Ar04PXSxUUuJfmEpsowHaQZCaxddH8S09uGDNdEmzTL
ntHLYO3bNMbuylyyoFYzELfzKpGYxPbgxG6QDqQ8VuH+vRQ5abBSULvkJf2AT2hR7IXXoyLiMfbr
52uuZrAM0To0IICXLUgB9fAegAEhU60+pehqVEnTMNy1MFhpViZ2kY8nLccx+1SbL6us5xU5UCmf
1Cu97wI1EVrBdbmxysp9vhbGC2dFqIk452Q/qF5mVxSQt+1TDp5d4V2nw6SXP4WlLK8GKeb1dfnO
5fteeb0ASu30fvTkdAZ7Xgsv7GuKikbLmAz6sWhtoDWcTIE+ObPxCkFy9jxDRybkvdFbsDnjB3cw
VzAWqmX3tra7F1JK6H1byj+pleLcevIEco4QQ6WPdqw+MxO8cfajaTyFeSxRAWoGLA2YHMSrC1tG
8d7ivZO/thJgCp7cfsIssa/J4uQU0Ner4y6hz1liyTrN4kbro1GXdw12XuYFwJFJ9xmPzP6ObRuP
sAXlu5no7Bi0VxRSFFtelsJA9BVLbe5oks0z6Sn1kJa0nkeZOjw0XklhY3jTGSgAdC7QLXpDM+yG
azZPolujpxaFgl0FcNGHbvP668kamuLXAlkIFffKGOjpVmyS/8rn7wy1G12nKkbYvbFIfNhgoVxS
MaCJlF9hozARzxE4hV1mwt26PJNpxAonmz2cmZ6BlJjKraEUeC2qUa0wUQXWauS3kyzbv3Z9RcX4
oh3LgQ3nMbcnGKCFFDXXZzhrA+lizq3r8tJ/K7fk/prbXZNcmw8CrigxpPHij91eoY4aymWG6DZG
BE+qZ5UxZ24BZMLkzpbnE+U21E5kmmT0WOpfLYJVYY9oYSxnsL/2oDlmeD/mHskfW+KLFNgd8gCl
/Qckzn/lcZKEASQMZsmaX+FU1CHCqTOv1IUT+AWKfdst75eIB7SFbpIhtrzsuhijC0nzGQ8CGUX3
4e3iOC3bjBMR7RlewlCRz3Ay4u8Z/UTEmulB9WENqq8Pb53f1Xs2O35PU5xc0Ry0ZV4UmBpplPqk
NkHvzCKrJI+5FzsRGQul3g1X1MCYP5aXfqcXdN3b6R1XMo47CmFy1uNFoE8Sor+yxUZ2a620ej6T
vqFv3n/3PP8iwCaTzkSc1s9UGyhSIS3JLr8asqWsJTg0wgy1oZKiecSSb+Q1jxgxsMTo9MqDJtBN
RaLceJxQiMmxN8ZoL3kqiHD4cucN+vKdkfs/PRXVrmcAfAC6aIGiuHZf11jiPWGWXPx2PjUn6/qZ
MQQlQjewYd/IU9C1tLuF+UBFj0qjlaL3lUkq2uK0KrkS3Ws9/Wc56z0skgqcu2Qwa4hDKQcjnxfY
mM2sb47mSjpwoAwbZDQLga1csOTZaBZrFf84wQaFd7OUaJEBl+trJKoZTEPGzXqe36cV2DxVjSHE
XAB6AqW6Pqf5E/3FJ/2o+gr8hRVOHG2aPJkyfGdB9na2+4JAoWoJsL/qKaemaJHhVGcStbWLFpvX
T/m5HGXsWqCa1OwXFX3cG8RoQ6FTg+eqsmuxbRhlCJ4oaUGBUR9U++aJ8+ls2PNXefO0l3pNW08q
N3oPOS8rvMut8vVrdZxd/mkmmNaRowDZLC34Wa1//FYm9N/H8kZVZLYUlueLcGECOjGxjnBlhKig
UR0xb4c3KH5Y6iv31S30LpnsJU029SlUyn1LNiAxH7VbWKGnQZSqFHhT0gJVx7puAuuOvRxXzsJj
mMWr96wzBSr3vV9X5Qj1iRKHLTEvkI+ZqM/QQWH0gFZxbcmRbDCNRapAAqvDXsyRKwKXVMAug51v
o5B5uX2+VMqYgvxFWVy0pVXQq38vn8M1UnAGsg83pMMmZGiUEQ4HqUQ12nOFviHLvh4aLOHaAznC
ZUjfENENBGivNkOf+74uF7ObtdHKC918rQnA8Wc3puUXOSx4Zrlns2plmzzVt+pXNdXFbLYpM+R/
eRkLly2tLhYquWg+u69f5ni0ia6lYjGDYG0hWY8++7B9kQtq/EJhS2t9JtWe+oCp3t/iOhtTpdnB
7X2aMLdNNKSyaXAmW1lP1owWAwrVPd2oAcNkBbSAchDSERiRtzqKPiYF2Euf12CIVAU9yrcJakAF
GThD1mO84t0FE+NG/Lozq1Nm37W0vdUaP1dgP4YS3Psyt1oIPtCzMojmlSVc11dZt7cGBpD35IYM
cfHcV1kZ5jZj1nbTgkjrFDvtenK48obSzhOlC3pVbTiicdYjdZezA78LPztWAakhbONbpLaLK6hx
MoRBhRSbxRr19NSxKT8Q4HrAfZupnvz4m56sxhH9nTw1/mohuIqYzmXYdEhq2AZMziLtalYjNoXy
nbsQl+XFG6q/4hq9R/yZmxnKQUVY4/Jl2PGdxWzQOYJFCxqbDiCwuGygBYDonTS9vLrp0CcKO7qs
hc3jq+9uzVFn9c+UncTIAIOAXt/lNgJTxJBM/gXLeWs7ulLwTB7XDzbKTnZt7UOdzv2FfO2SjPVf
J/fpDbe5vHtygf+um9kLsQcm8Ur9aTFaHwrMiUGVWPPi9tOpkj+8ksvs2NoN3ebNNAiHU6ELita+
vmE77dkUoFCSwV5LmrpC+x8MUo/swlVHvZhttVF47PX/kXRmS6qiaxB9IiKUUW5lEhRxtvTGEMti
lEFFgafvxe6IPt0dfXYNKvx8Q+ZK5Zgk0BoeyogZde48PyKPc6IkW1bX3XuXP14njQnFV+GgFb2+
JLpcSmf809ZL+4slul4pTDBj4VDr63bU/3yJOBQL0jOpKnF1v/Rq3vcTpxW97lI4EeveqCRReELT
Kj0oPiPE5CArGHpQMrUTCgVcpG3miRycTfLxFPnhTtQw1UkwgoyTj3jlUXBJarPLC6Ntf3T0QpLo
qz1uFqI7+70kS0YPNqPWT4UyTGyYtqXXz58sEkEsYTGlNX3wmmNCWcZsqvoCtj6Ccp6tl34jxDjd
BpuT4L/Gv8+C9SH8jyr6SXS3Qh9Cq6h9rxIAms6tcyaXzwarEDMO616OGBajeVSGXOx6Lj1b8sTx
iLaZI3/bg1I9SXm6j5qR3WnQAodj+kFL9e6cjGNwuPiJaxxbheoNtTqMiIsk/yvLn+/1k6uuyygM
v7Ibo8pOdJ0ymvEs5fqLSzHOEZSAQVInDuuGDAlBx/KHt5USSGZI9XnKi0nsdWm161Ef3MUCs2ht
PyLkcPwwDd7G0I9oA3GDKVKG+jvNJejvD/S9tRYqTv0KInX1qNSZ9GB/olpvbM3MAcq+sYoo/HJ3
vb9Oz4ZipD6XCllLwjNZFcQXfDY1kLrnF/yWzj2QK1bPGgLlY8c8IonZb38O4+9N/Cimhj2p5l6q
WkJiMvLw4tIsVaaNZLONKA7Gl9FipCiOKkqziM/50lhq+/NUUYPzuBjJL1Loe7cuwDaXvdPBJ1Qf
iGCyn09PN87oYhgw139iggIfCFRWkIlaHuWEtUzMp9Vhh2sDAKVqNwwFgN8Kk1nWIPTI4AaT/jZB
AUr59BGQM+B8HCpa+thuqIFVFggvP2/dr5jOkxov7eDG7gRTw/yu57yoR1lYuUy+DhMj3Usq7IX8
sfihk1nMOQM6ZCxRLaCgrRihvMRzxniv+K77FIZc9PKKr0xKOAuYyfRRyHtNzRGDNpbS5/dOX6S8
dcojCt7U0xXThz66Xrhzhc9NhghdaICmOXVfbbJq5NlLJh9JkSA1PLN1hOa2UW86V31SIZEdvXfF
pOdclFfixXuPFa/EpFPveqWzL48geTdk2tMf5Aoqif4FDIktZLcY1T9UTCOOYECHSq+ck3FPwp42
+0q34WJMNdI+wVe0MV46mLfgprqxO9KQMkKAbVDwSxE7L0hhfdrOU5m79QGsiqJJkAQ+wAurViZl
7zQDnWQmqcIcmTl9h7jlFbtFAvzx0EsIid5j8fSpMk/J2W0OcXGFgu0WKCvxF2rPCpUBVlFnMbSL
bDEBi5bQVHLSdyos+Fjckvkp6SGdQhXPpZFqM4qXSbmsMb50Om64fN1Wz1k7hihDcyUT/TuSlzX+
pLF61ZDMUP0rUmR/svyQj5AiAXrpC/fVVutRbL9TBQ9+6n6Sp81AsHaV9Eq7mT7Zuiq7BKqsBCJ7
gUSbq6lv1xLGeCJvxVdiRL3q5sVjhvR8EgVPmsdi9D1dZBwakpTb+TBwqtnZAdr/sNxQv24R1/OR
QmBD35y1HifxJx0RcaZDclcuvjwWLObSVZhmo+OT7qVmZ/A2RfaSn5P+Xiqf+6RcCAq/Plkj3Dkx
d3whzNlwPT5+9flrYRdqgJGGuEjQUWxf2OVXlKl4r9gDl3bJVuuxefh0i04tw9xmI1WR/x5NgSSc
2K19AMVGM9a2XLzFZc72Be0AazcIMHwYnGsv/wIYzJz8smmBpA3eJ2BmNsxwmbixYmbxLG3YHPJr
VbTxc76EvRV89ob52kxO2KUrFq0wVRcdPkxfRP8EDs3BzmL0VeYMe1uv9CWf6S30Yqz0iBLxL8/Y
5hRIGS8bhHXsqaMzTErGfigu+iMMUA9QiAFMwOq9Fb4utmRT1obRjgGexqwVG9+0OCMuNnL2KxhS
21BnzMdq0gxpSN+g8lYlbriS3y42NXKhbhlCAbjifrWqDXab/CBk2ed3+D21ylT5mmhup6PdiwQ1
HoE8QihyTXwk3SR8oI8RFujxLppDukMH5oELXvdLmNE3oq178iyKeUl9iEKZE2WunMvWRr+LTodR
2PBxaBB/zfjI5Rxf8Fp+mBkgCUpJIhxQx+NlltteZ97YX+I1XofQFlEGias8sWW3Dy8zFofS5hOS
4kIGhoNIg1Ma5xzwcT4UE68yo32DVYq0TO68es61CEscctUBfoIq7YYpF6MJRCSTM5TvCjfSZR3I
aH8QbEN+ug8aBgxKW6y3Z1ayAGVfRvdTzZlHGcPwefoJcSqvBJASrDci7zFrdZPNPe/7ffgz/9bk
ODn1OaEACCnIe2UcOyWbfn6Z3dG64/WMA9IfnAtDxellxgXDhhGhUcqamlnJg4WtzsbcJgCA3w9a
gFY7F8ERkFdzCXxC4YF19WWKJ44zdAyW+ENiFBE2f+hjMArBMYFR/5wShYpcg0xp+YIHflEj62aY
vHtL/ljCd6Ww8qR8by1Oruf+47N6ZsfjiSjpL/QbRH5fdTxx2yVzwD6y6+AdGcNs7tkaPL5OrXM5
grAyUZ5KL0tdXwjPGM8Q5eHIoX/jYh674zW6S4bZtiY61dtuHZGKCIkjq4xNelY4nvERJhYKIKDN
BU9Iox46A2xVj6Pg0g/Tk4wEcHXTp03OB2PPwwiNHABcY0Q02E1wHwf9JoH0RjMbz78LDG30SRNY
THN+M/Np/8bn+E5uN7tyNCSiHX2YlCTwH2fpXZDN1OL+5GDBr4se1IzXXzYZqYweEdbIMcczimdj
wnZ/jWSGEuRQgVczGxhkZsPanWJgysIgwyyIysVHoUfTS5HqE+OJoN8l9KYMVbu4q0zgT+I89x+E
28yh62qnzo2tbrIu56Nj/bHHkF3waD2NiAHtCaXwc5j/gKFBNvkGjobucoZUyEPqbUjnr2SMjf3T
z3kunrKA5kXbpfexi5fPSIKqtKPg4yNRsdFne5lNU1c7HVfoVl9QdgsrMt6ct/2LLVFoPRqxpnAB
+CaTqXLqV3qgrWgNA2CUtvedfaTpKMQptdQXsWgnZEj8G0WNW6fm045XCRLfJSHfDBf5HXkUGLEz
yaYBU45dLCCs45Je1fYoVNw37+dijfElli3WCIxOIvTipBdL28gUze8NXamumrAI06Xw9zSuuaWk
q4khuLn3DSd7gbsZSdUDGxf/rTFqrOWzF9o/Xn70J4N2Z4KX7RT3heqB9SMn6z61ahcNZWHBtr6X
fAFLS3CqLqRMNdSpVfaj3USesaAQECyCv+Pza1iwwYTDL+szd1N9HZCNdznri8tSXBLl5hYLhlEx
bc5vJZr56Ytzc04JMYxd1pzanMQfZLY+FaohgnTG5SQhPOSyGZ2jTf33XnA+h1/4xRWBnVh9+mtx
HW1JVqq0aRfE19ciOUU/YHKcdP1avRacdZzJZrrfK0xvee0scSnkQMz8f4V8DtoapdtlhRRv7Ik/
5Qo4KVv+oF8RoTnVnO6nW7VWtQEaiVYiOX18diA8+Zf6CVvARopomuYVNfMRUjXWO22aBPJR5JKh
S8+m3miOjUzGREnQ+apGiHpUTGHFTNd5/HHjY8I9ZGvxD0e+jyNuxdRVmle8hVhW75RZ8/cW9y9b
W33DCOAZYmlZcuQaYQv4jhEKeuEZadRmd+gKh3xFhO1w7iLE3V4zw5OJzyQ3+uA7U97EfKoOi7XL
Ol1UHP5oZ5D5knOOLVP7e5+525xfCqNh/cZ0UOSefe9eZ5a4IC2GeGR5nmzht/POktQymY346WYF
CXAavVBHpk+bLci4mzVjM17KKEhxPf0mNFFIdYzc4hIs8NSyBDyU9jW6fUQ+w+S9EAjfNh5b3Ivc
cg5z7RIVg1maAFerDcful2kl5yunjcN9iSVncICSbOEz8l2K/oS1gQsZdPeBa7XiQAses+YgX9sH
hKtqy+hlTs4OqmOXPchjVu7DdJe6+q2ZGEmIeueBu4an3Z69RxSoSLLR5v4Wf89DtRHMicGFYHxP
vYFP1iipQrR93qNH7+ayPSxA0AAZ2hV8HycMHhcya7n9403zE5PFamAOJsQpXWYmlXNWIj85MPfQ
Mc8ykboDUL/k5mSZzxrNRTWOvUbnLZJgdywRH0TE/ELzsJiortTGoB1t2OLKM5jMF0QQfmMdKofd
IQKaAdxmZ1QgDOSnCfUr6mgZoPO/5wnzoSyBkeZf5u99fv+635DXKIYi7zR0WBseO7kYnKoOsK0K
kfk954AozXTJ77csFyN7j9idBREOp1AjZNOUjeZv8vdYvm3NnexLm53SrXR5FB0ynliB5mSnwp8E
4qnfkJizv7KdOrUboMvGoKzkkECfSCfKB+d8gYnO+I0dbqz1aKYcdAcVxL/TG2TpwxBN7iSC1Rc4
aBm0nP59/i0K87969tanyq4zQuapH2jwmMTP1B+4LV5TLwmk75Bc3RA7nxsHfgLzvA7jSDfTHLSk
Z25KfUdWui26g0KrN9EFacvul7xINl5uhaXBePsp/blgNsefPsD9glj7afOANYW1OtMdkluJULKU
E+q7676bqWQpu5eNeNYCZok8CLBk7nAKMtOH1XLg4ER/i8f5seM+CHlsaYtoS4rid/pmGAbehYdo
u5qTjr7ouYtzHzEcTaf6y42PuyFaRT/IiKf5ci+eHqik384LnjMf8lLH54HAUHTZPb7PUTC2FAY1
8CbNh0CPPn07Yji4tot7TXEgz7mwfZmEr7HT2/UGE4xmjLx6mt9a8+t9pzLICVPRp5drdm1YV9Cu
ccBzvJEfM1ymOK2t1MgX6fmLALM2kACMzvmutvi+P/tuvuedRkCJ/l/A7tJW2PDJ8sXBzIQYQ4SE
wywP6R3yI9cCpwcfrEIN6+OWXaLtGly3w4xjFtmP8MMLVo0/jcbbhW5o8+CNTOk3IR7LFi3gqdj3
/viIOdE5b0Hm6DMlYKu5xwbhFDvJTPhDAk73mm/Xo7gggsIUIcS6o2I1n0x2PLpL87Jg718PwjRi
yADgP81mwXNne2Hj70inKCBz208WvHbpkKwmHI1ubV6CiInbdARBetYdez/Bjvxb2hQ7KYwMfBYt
3Q/SLDqn+4P2mzOimFFQ8wwyavwdnrZliCCleJ3kddL7Y2g4X2soAgtrbHiKt08gh08fB2IlnjY5
pp8BvLuXN92M985AKsrBdms5Y36xcXuQbOfiZnxLeHEc7JQ9f32Q7nXUaybOYYwzcA6Q6BilRRXJ
YUWZI+ZYPob0PCLmJCvZRU70y2JF8eJ5vx+RrNSZ6uyLIyJe1NBXDxnGkdJqqWDTvxFfiM5jeaMT
ImeKR5S6apqhwSGERlBgioEqH9lkss7T5Zdy+dDcPlZh8YbHFts1Hip7PuaM+JB5Yu6x5S4ZeKHq
eh9fPE7PbZge31bK73DDE1qNPcZpbFC2kyMPnued1PNliflQtFG48DgaqCnTjAOAen73YkNHCCJP
+jZdystU8qJ0zs6J4NexuAOsgHO/jlA4HVq8Wax7+zcDcL+UnCZ3FNUBngFLTWeSDXwLIGXnlWgM
DbxE1uApzjcYvWQ6w9eUqbmAjRDlLG84xHjZKJc8iMYGpM6BJ4fdX4THpmaH1wChPA2yK+//DpiW
Or3Mx9oOk+hkcVlJKE+5jEvrSyoiXdqNl4LvybjM3tZ+LNfcIj+yev5j7GYwz0ZAqCCdTWxxiM0r
QcqUXjemnLakc1qadP2r1mhOX7vOBpfRvUpc8ca3flEyIFpdrXkbxx7o64LdteiMufY5lAl/WWdB
aVHlGoiczRarRrq8Svd4RmVeuxhRcYnSHhT7GjkpiaR+syOA8n2GImO9DnyWFPrRQuT5ASTpcImI
hU6csWJQbbZWvyz3DD4/HZRphYJbXmYEtJjda6bsZbYhBgPer0HkDUGEfD1cDWGZ20UDJtWrTsO+
1Vb0U34ctHNArF/zyWcWwQJjucKlRPf3sSa2BF/CY8rKRfhYlYD8wASYksXdW5sJm0qysocAYzRV
3a+CLh14Ab7jlX6x0x3wtPhJkpGlySyQCxeS2mWNetQZ2/08/CwSOgofYl0/cR8bfh/IUPKBVG3m
F7kNF+4KYcoGUgJGCLkAszIGCkSS0GXzZLe7M3KhClgAt/RAY5897vDAF/0u/mUBx6MCZBCzgfga
WQi8fstDWTIDtEBJqeaDYRBGbEaoy5HxFE31Hq8YmA38fg3YGeU3jTrrdTQ2TgiPDNUHBh2Gcbs3
WPJBs5huGdm+7sKRCAiuZk1hsEBi7hFRceF8IYQQucfQhjAS5m9TVPPEVnHfBsgGW9EqlCCbZQoP
SmQxHntU1N4a9kXM29PPrjwzXw0REzlQr+7RWVvyVQ920sPIZZHt4uNLGAJQ882AxXQIUdk9r9rh
6QP85xitKKWY2S7JGLo2AbqZ1nkf3syYp4I7PrUr6l+6IbqsNfgYJomV84qdfPZeo2d7WjClGaqd
UPazFWOSwau4kHhh0DWNRCMabSgUURIMtwGuzBua8355zPbZBsV/Okd2qsZ8avKJIVHkEJM0ZpH9
i8G74pSgyEVVddvHNAHtlGWEtqgnQ6uzr3lGmtmi2mjQisY7jeI/tzpEEbDWyhVI6gnZpD950HEX
8ehCBjuPN0m2UZPVhw6YCSCvqDdCRk9QmMkb7E6sUk+QKU8xQAuuLWZYstWLQwKGihIWSu4ZVC7Q
L90G4EcWPHsCASQZVRIFP0IrNnl3el877g1gMqv2j2kvCRPXdv6FNTNkp45u6eayfeyQpFWEjE7r
jXQEze1Vrj6jDey3n6fJ0lAIwB2G7PIwGRK3peHGwfF0yA48TpyIBldYYazdqxbTDZtaCurwFGAP
hZssep8dKUNZYRJcDM1gLWeOxm58T/392rRYIu8IrbRhDJhZ5XVCNpuZbjkivYtCT8fu2ogec9Qc
wEWAIz4bK+FY3kA/NDLn1YLookzWKWbUMzMAroaBja3AzsRPvUQL8MPPwdLd0Lc+QLIma+D3seZ1
mhm95+pSmOn6tK7mSBgFjIBeNAP2jvtX+8nmEypEZKYXyJW3miDQ18puIFuyWISnhJxywKfCPULm
6/C4A8pGIARvkTVx4V31jHWRVmpIWqewltHuXKIZLxyJcOTkf6MbSKGmd8C+R69p0FnpqTmDe6Hl
joZsF2mBtvpb/6M3KKwVmcONfsjJ5jSAseyj0RXdPLicuNhsZU57eLszZR3POeeL2WvB0hd20Khx
RuHoB82MzF1EbbodOkEOAXnf3T9BF8+QeNfRfbxsC/eyw+VAfuUMA4rItMwg/VGzBgRZdq9BZa5U
0tJW4mcmHCYfi2S9oe/MhvnsZMc6Aak5knksUw0VIxOPLQ02ci1FxchiMQ6vkSv8FsvV568UsSLg
KL4Cf0LqTvA8bdauEc3kxDPovVxTEcyEeglFHXXKWXfEy5RjoQkUTyidFiUPdD5OI4M6t6uDD0lZ
i5qLBgQShO7erG61zZoe7ruFpI971C23ezKGq9l3yAioA2ZhrCc9FSI3RwwwLbaorBAHUMUAWiez
BOAOGTt2Ez4eWCARgeF6m7JbuyJnWLV+m5l7wpjbaoFZdGTEzLQ6/A9Uqju0E9aQn8zky05sBn6R
Xa1b5soiGki61n0XThDYDqRJ5FXo7bkBwnLO0vFJBWGxYTpEdnb6HhO6OIZGVbGow495ECnhwRxZ
jytcAJu2PTJ5ji1oqtXbcODk8+KQz6S75PHeznAsz8bdAlzFfezE6rQarCdUYzEYePxuRUGWXr/B
OMNyGZIYh0cLujlxesSkQ/1HlPBPYZF8QUuCNA+R7ZhGEgnM+6ofnq2Ps+Iu+hgw4LrxqglQaeaP
8LVqEofJ04rBKqN/Hk7gmpmS0YvwfX+eCIkYs7lwnVFvMl79HOg8BY2JNu9ehG/BIDn4SiOqMc1Y
0Vd5ZDnRcFat2bgRcuJjtfkI1vjaIqsDk3EY+0P/PEsYefE0p20faHcr6cphV4NSOSnX9vqwsy2s
KA6utysd3k5DviWqCjgSFgjc3fsMxxw+4fRjgdlp0WdbABqwXvBGRF8bVpU1CkHFMNYaZDwSvl9U
JSqdGDmqPCihOdqFyyHNHiJ2acal3yeuOtCeHytn6buj6qmxACbZnlHyshg5PFN0LjVrYDcZBO/F
Q1YdS0M/X9D4pfvLvSXHIt/UgQRFkU1968EOWn7o0/DXZVvmQA+f8765E0OrCm7KHT+n78vkQ/xa
KfksY9Hb/xsQa37NgicysuzEjEAv4XZzLEzHE4PVr0bqyzmGwIjb5GvD6dIHLyn+8CFOBNMKIYdQ
TrofHfAIghWe6gcBR1AUdO2KsIZX8EYbDov6O0E3gCQ0cyR082I8kzLdHBBNGvMM/oOEMA1Ny6xs
rZzkWGbnjcXui0i9zHo43QkcKaxuuNZRbonIpRms7N+zdDt5QhwWofiAFwSBE7H8YcMD6hqVX/ue
y1DhM8DzeCzmOVv2FerFEXc7CmQ0f4NNI2Nhy44WLG4AxbT260/A16VKMFhnUB37FOjYI5ziT6F1
QGV3LbawDindOESTzgN0OCACmUIzaeOee9D/L/TKA4HFOpK/J2dQzbI8bTLE8sATOaKRxXGmYRT4
TkmeRzcu2Txz6N7XzZKTkoOd9giBfoUlAgC7z2MBmxdBmnocVGTw/JLrSgzdNQLcuOlHC1of/v9Y
Nqi8xsp+rM+EMA5A88CrMRjusVaVFs8PhYMV34Qg5A/zJcyC/pi30ju64KMEHvrL/9Gv5XW8IHtx
kzD6Up1yQ1uxTBhNuWADA8QqLLJpU7D2IzZeAf096EiKMEiyzkPPRXlkZN/LAmVJC3n0VqduDG3z
c6X5njc4yb/zt83TF4gGQq6P0/8wmGaKxH9kmAWOmmfP54XcFTU9OZzGyM9EP5YXDZvBive4CjQu
s28+K1QLlrH8HaCuYz5AhA+xJ3SLJwgozBiYcHpP+qzwENKKcc7BcH6sL3C3e+iU5+a1Vx/Hjzjs
mHhe8NorU+OXGwNoo30DFvimNnmbNWsKVnQQnwKanb3sdc5kSbgGObcw/tm3HJrzqxK9mjqXivHv
TcbIStCJfzDQRYAa7dz+sQMbq10cZPICNg4R3cQUxHY+JDXqYe2zmNSlfaX6eETIswAOhUVTUNwI
CRXA5wZzsuagVM1XymONd+TrlwlGZUYHvspjX9rr4bi9j//5NWoIaEQnIG1BTVDZCDku3cuYIP78
rMRTDLog4eg+KorfYpFj4pytsyYYP1knlRu8HYD0+HdsobkSwIBN/IGY/uHxzcN+/bgciqCXXVyn
2rEb3DYYw2F4YqIjsqFIAGQlp/IRDkbO0Q8WxtJJPMZRaE5fyDXl3EjiiSlI5K6CjR0sBERQGO8c
pGDwDDEK0cxjiMeWJqfLnEZqxW7xgmLrMb0hYQa7FqnGsTlx3mEshgzS2BQ93Uo+pSHeAZWRJdlO
/4hSnCvsDmMTTCp/3bJ7w88EIwA+eE3OLPfSBuvgDWIuNlbuts7sxxZl6yNd3crvDgvl7cluaOBU
EXuLqSrEpzg8EbFvZHe+ogiHsOmBMj78IH3JWW7j+cbSRZ+tb24wiKEMWONw/AI0AMsVLxVlXSxd
qYCw99JB1niRcVlMCLUZAK3tUbdZPaJI7ZvVhOZsUvKE6BZjvrCyaNMub+5a/nteWS9mq8MKkMfG
a43UlqBm6i1mUf9gq6/kl0znkABAaNq42thN3DmvvxJu9qG8zpZ8HCh6NDb+hH2ABDw3OHH94Ing
ZitnYN1cAYgQB+gXQQQWJurJyanEWFk2AX47UKgk8dLXL0VM/YmvupcTXQiFDD0gNe1+HIKcwNBw
n7ijwamega3CeT6AFxblj+4rFvU5yVE44Tl42EwxkmQCtG/gbz2cCUt01WWhzNJ2xSfczvG4mpmP
9Puy05YwBbgitA3m8BOUZx1HP3iH+XOoPIev0pbjTbumg1yMHVzbfhd8b+riNT6oW0FvjZZBaPkx
U/gu7y1PATbe+M6tUCJRdE88STCktUw1QkGcmhC7avY4V4HCEtws7Ik4f9YWLXXj04KJhHnrIXtk
83vvOT/m/HmO/A5q29fnNtbmu29LF8NzrgdHzPSBwVDInUkTT24Z66hsBXyEqwSLmVHvgwZlXbVo
X8cwsqpt1+7CDzULPLBsxY8r10MtzS/Gv7ujingnIm+m7Fr4iHTOUzhq8tRhEeY66qk6Qp9B/MGk
eP5iaiwT0kYw8oe0V7zfK55bWreALfBicmJJR61ZDuE3X5d0ljFVJc/Hr8/fB2PykG+iJr/9EW0X
md3sb6HRBk/NG3K/Eaopx4bQDD4I0mJIOglf5WByCh+8GWxAwvG8IQPSJr8R1bF0HN68loW9y1sv
hR15T/sgsSSz2PLWwWlm+qwGIyYEXLsO7r+9frwwEqDjxMSIW5V5Xfxy6uGRL8ezN1WJicCVH48b
TgpVolw93mX8cmSkJB7HDhE7fFQTK4Ruy4kQpPbwF2+4mq0IfCJEgccfd7qlHfHCE+Eg4ArdF0Ry
uzRuHe8Bz6Q7r4zPkeCUwecngazXw2G783xvpZCYlfqcmv4Xw2LH//AUWEGPFgoEN5dS55dnCVXG
HN08gQ8K6JqvHz7pX1HE8hTQVAcXEWxtJKpTF+vnZHru7jojRWUWqSZTEqqnSnPe2/Ky0DU/mp6/
1NQqqSznuOa7gdJkjERlybMTg7fd+MGOPxUwhxcNlca+bJBqjnDHtujaFbTRpVoc5O69T9/wNsbE
I4r18cI/k0bejLAL5d2cAOSInPHmXPXvDTH33Yh1si6tVZcCDfEI4CLwT7+oPl8YnpgiEHzTmsVo
loIvvVE+ZjqITgfZPaqv9+bZBVG9rlhmsb5kGC/NZSFDuwZQPnHjYvtVLEQUdFBM4EiSQPS2RK2L
HVm3+ATUFYrPCR/mwMWnZR+UOlB0GNijjrXyLYf/cxp8QnptB9ruNCYpotkH6Q65eqrPmFSw2lOJ
55025JiQomLkV0bDrMh8BjYfeiMxSF4Yi6ql5ojb0yAlYBqpLclQd/baabQQVhDEbMhz3nMNdY+5
Vzdn2MR28kpFY4g6Dwuetgig+MoCyt/91C5Hxy9wuveBFEudqO8/sUEEjiBpyIvpLC6gyy8jHYt0
H6ebtc5wLka+bN4FHyR06TxXyDV5ugx9pf8iFmUl0aMxgScj+lO5EBVaYHuckreLKSS7ccuG8kAx
zEM+NbHKc84lcw1AFbFnbHQZWNArJzM6CP1OsmHpwgILBtESJ7mnLKM120r8j5HHJMwbwQB/Idwi
BM0ZxFiMrhDOj+YPYXpvsBgByQNT/rLjK3iu5QPbboLDWl5ltI7E3j6d0hva/8l2FdtDQk732zEC
Kq0nhwaWiaHoZuoBiZUl/oJr+KreM1bGQ5vA/Sthqa1snRhmJldmi3P3hkOFEQI/6Btt3zxGWlcS
rdpPapY6VGfPaTkDtpzuLofntsTq6BPC85UgZmO83EjtSvt4Emowa7Siqq4mfoQ6OOrckYRphdoe
/AD42gfDm4m2jiOsi4M0Vz18H3YyYd4jVXh6qVNlB/WxeU80ViRc3Ehip5XkPpKVrFofT+9m2WcL
rBH/xQ+rl3F1lNORmz3euzQqXKnqmAyFSKFahkvFN6F+p6miLkADo48WY9WLxf0z2WmjdSru1Fw5
vF7RrU3RGc7VMtA5iuMkZac508sZ7n+6EFHYXBBbYuzmCOZ+Sm59YlNUTKiWmZ+rjAmNT4gN8f0A
7G2gS0S8Bab6AFBpM/hhFujILy9Svw31R2mtWtmkoazNBNluGV3YpXRPJoCVGZ04be+Cuj4DsHOz
oFk8kGRjB1+9/3or+pG35R4tni1I03ReLigEvnTwzvP6XY1+AMPslCUTysIS3Jf39FRkyTkAjWFp
j9SNka5HiiTLUkTmlE2wLcHdcndrLrMJDgeFUcoSiUrFTcizmyZGOtf+rX475WJAYzoN60qIcE+K
fAyA7L2GANWzbO24/vyayFeS3GfxT8U2a//pEJt6iYPo4JfL3ZG28P3w178m5gjqvKtu3k7hSzcU
iBzRR1BBJ9lDsut+wmzAUcQ3aAGyJ5l8yZSsRd4tZlSNDH5qSBn+JbeElKghig5nrEGdxx5bZjmR
0erDB+CAvSq4KnldRBbcQN+hLvOwRF5M3kiHxpqFolnsnxvJG96Y0gVcTSsuOxxTdHvzIUYJnXuQ
b7mWJyvAJaFc2BmeOAZ+6irTLJqZN0Ej3vcs7JN9trvY/BGI4lDap1II8A8lDXuS68XW7cjLdki/
UD2ukQqyi7fl1OjgjIoIonCLO0+OY+s9GxcDLjYxANWx8WQYG3GCAVPHlUBu94iTeDA1hyrf4d5s
1F/oDtJaWAZ0o/WNok5Bm8KhpFCZDqEdGgzcPRMgiJ7CUvZw5FNOzBMCFrCs3QCiuNTJ4OmSM++X
YDzBKEBEBwXDOz9gcOgiX04nDfQUOPg03SXkQGKL1282andEf4IxII/m1KrZhk9XMGQLpsD5+csQ
OzrAdXttGcYYeMr4RcY72P3lZrKiq5wgaWR0d5QN8iVY95e+gIPtb/h9hw8ktyXE58Zk9dz0S86x
r4O+Kg+yeQIyb/YJeUZsmMpQjIBst6UwGcY8DH01AwouyhuJqE1MsVZH4PGMxjYBLWsT79mTnsIE
H6bCrtV48gpL8Sp6lQ9Kh52WFspWuiJJkrMdJxP+BCrjj418GVwfqMB8zodD1YmNML5R13FS8g41
xijk3kYaPi1WORRwi32xSYmXIW21xuCqYlPdZzO1gTPfLyOPiiMNP7s8mMBfG5uvAx09t/ETDSqZ
msSyDZcjlyeVJ4rBK5cjfPqwW8Lc5SMBGsS3nr/DwaHhJS5oNtAjAZ3kBuElLyMFDU6X8PXhoVDC
2DqbFkgCChOe4tKt4bl9Wv/pdEzK2pL+aEGgd9vnsOyZhUfUy0W8l8T1SUSHnBCuBob26+Oy+zwY
H35QFrBluhRcFe2IMiJh9qQ8pBNWpJvQtuv4Le7FwlSpmd363rv0k2wDGau4HXIL3Pw/TCYM0ME+
FKDoTLIXSw2gExw4gJbhV7yW5Cwy6W6PA/o1ollVjqk5XI/PEHwJpCS3Y0z6sbvMGe+EOUiDioUM
5TVZxUOiBHU1Rz10VgfN8j4aZq453SVhANyXpqa432W6im+4Q2UuHj6Tksks18zbkm4ioB3BmqgU
tCZZPWO+EU3JcHR56X34s0k3jSZ85MKNpFs9+LxMVhrsIohPprYflv653fTYW7dMT5SbhgzBi3H0
ozPDvEIAFbx4Q8nPTC9yNMj8fN7ziVEWZvDi0iamlQXneytOMGZNpZ+Xx7X23kaHnlPn7SpEu5EK
AULw2ufG5G/gja/SEPwJ0iVW7EZ677bRlnm3QAYRcADlRggc5+edDDOupOEndOjNmZXyGQyReNHI
VVy5D95b4Za+Pe02frnxyB5ZL++yRMsjenAbupHLAgpHA4KJS7ka432/8Wx1GYU/AfbwXbfPBZ/b
bWxjxJOpJg+jYksf/YxJLfswE169vhaPYdoben4ymLjDAwx0NhJg7qXtMFnETcsxCVywJwxEm+XH
Dp+LRawG8B+L8mGPaoQzJrZJDeLrGArzz94e38D97jWEB8C3uSpUeC+c2GIAw0Oz8LBymWn6gLDS
fL6Cfcp1ctJ/aNJhyoNpxVFZDwmAZCnWrc8OlTXYoHQEkmBzTbaA8+oF043nVq9cZngpaikGw6jn
G0N5OQKjxOWocwZPy7z6HQJt3YkTzd/YHg6o3SZXYvtYGP4yWUPR7skt+v3LIcIQxQpdujEBIn+W
gz1fklQZnRXMGj+XmOBXprMsz2O2T3syNekpJaY/kPq9NGQUBGnvchDRr87bbPewqlD/slFCgM4O
0558fGYpLOobm/PqbwKlPlqSnwiuSv5lXAGR8OP/x9F5LSuqdmv4iqjCRDglgwHMU08sM0GUoKSr
74eu/VfvXr16zelU4BvjjYAkkxrQ0gIDyd5E5ZAtxxZEmRinL/EmwHbMNzxhpnntnKwPN/QsModr
Hmz5opqOOfno7Vk1HwOhwzeQYBYBp28vf3iG/6IE2443PCv75xtr+YQsJhhRrq/LW3LLXY7N46d/
fcj6/shvF8n+iWf6idqGs3L1DSpoLyQaBeDiGM6O3XsahlYqQH+slRO1CoI7+jnDy1qYJ32yWIFe
DqqpWCiUB/d6MhAyAro2KGZ1Ea2awyxOyN6BkQDAYFcuOfmyG/fAZ7ijSMtERxFBOLRBxQW5x79N
30RnRhzJqv7eCsvRapI4/TfGZWcmfrH7bCHlCTgXFiOJmMK+oRO3vtV4r3NrtO4IocaQnNqhC9SO
TGy0AwDTCxIYf+C2yNlOf4N+8jApukSBK6zl68n+ujVAhk5otieZ0oppstKkJU8MA653Tkvyh6AA
bjXkjRUQM6n9/U108uihF+l8YOn6CB4AYPi9fr8zYtLgJxqd/vffnaG/YHNdnNz8fxMTaNVHv0KU
O433DA3mtBYRM2uQznvk46U2KlO8ornTUoMoZ0PxT38/ozBPDPjc0I/h31m0BhA0oi/MobQRX5jI
BcpNZQZ3FDZz8gJWFD9zpJ2fi35gdOmo6zSfDwVBI9pArTz79a4CQZN5HlHWwXLqF7PWJDiEU+lC
eho/dAQpTZfBA3JymeF3tEV4p2l1A+whagvdMRAIUA8sl7M5FuvYT7eDvsgs8tDZk+kI7ESNqxHb
TO8mkWls55zi0PXXa20UfFQQUCbGL9tbb4U5XnIdZo6uK31KGsOK9uRpTLVfH4k7HxOxwVGcuewP
QW1O/376aws8/DQnf7lX+IotxTpub44RvYO6FtZvqGyZaCw+h2IPboxTgpgpJ9qKgXqOZidqHWZf
h6Peh8eeKX/VguiRPXTNaQq1ONYpwokQTz1ip/7qC+8Ks21TAgAvgMpyls9VZkWm6g0SfhjS/2fN
YWwqO9J/OHLB9WqkbCghnqDru8JBxB1a2l1rtKHbkSaPh+X8XhUrFVPl7BMkFJWA/VA/tzjDEzc7
PlQ+0tpluJrmf6hEM+vow5OXvC8RPH88I+R88z58cCFPsTBO4Z0Hi+rxxjz0NDH5aP43wJlAKgbF
bxAs6yOtC45MqNecG/91k50R+W/PO4gytPAP189oCeW1kW07iY3KY8VZfHc0rPxm1/5LbghOEoCL
UbQqnPtHbDvIyBHEIHXSTVIe7J9Xe0zW/OPYIvXLlsiP0RS/g+jmmGKeV7eKX7o/H7G7qS5/LpDd
yR/7xB3coDnnTIe0QCTzik3cZauOA4w8awHZIgFTU/nwcV4unyr3Q6v9AJoZuEBhif5tCFr/0iTZ
Q2ECwuvWX0FfYowhBpeIjOUnNEqD19IoOkne8rJE76BqMbnStMrrq4YXUDPISci89yeHrHDkiBD0
dDH4o/2TQTXuk8XocwKlXIxGGhHteIB++9zBP7B7TIyhPcahxcSLBMdW9Hj7MbEtVFckgpN1Y3G/
1YTcWaN1tJumu+9ViAxlGyM+nza4wO3n5UfUm5eeRe8D/dL8VVZ0rrFd6uREcUiT57Vh/DgtrWpT
LvM5kTKMm6fN23k/6qCY2mjvgu9eI3a2AR/GGqVMdPCIanoht0RCW8sTbQ7Fr6NnF2bIHZfRTiLP
/TNypKNgCVgg6EnplUrUlmzfAE6tjr1hP9JS7j4Ul0cIeOSZGnuPd3lvOvdnI4X5OuDRGWneuJkr
bUWKivH/1HYxCBDS5PD2OaBGXPMBAMeNVWqPKypowIie7veRbHLX6wV0mSYsU3e8rpC793p40nPv
kdYR8dxZdAqCFGVUeYomKher60tC4jV53giBg6glJ4AMdSTRgDCnjUpiMbFvY42ashT8mlBAJydK
k9woEz8plXI9RLppIboKKN51uhYOPM3bKaJ5+ZbHyOmNQWWWDlZsKgDM3Bkua0hB/+UiM0MFxzMM
oQDWRm9IuVOJVGBPqLc0/+mPyOeLjA4ogBCGIgqKOPKsCHUCwYtBPA/tZF/icgrtPhmaOcURKu11
i9FFbGXEXOU6Muh9mrHWi2Z1U+wSyWFifZeC8dnXmj5ELnF/zWuaFrz8MZ7jdjwM4WZqrdwjng2P
OJtCfpS9yiO81Q080xZ4g4NgyONNNdXAYO/bCAfsWJVdLdFnFHfcQ95b13lE6jHTEdVe23Ia2l/U
f9iZnNYTfNGkx4cGgDh4z0Z+NmsfhNg+Xi6pEigwKImxqNOZqaToTdWbuMpNybb8k6BdkOSj5cUK
88K545c79EX14/RgZ4G5w3PFwJIuMIYSWfdWyKYyKCZDawwCyFQSvGBJ0TBa1UUJdyz6zMz24O2i
kWf5G8L1eOI2/FBiCKTLK85okEN1vztlFnNFQr0sdzSLTGuo1pufm7RsGhbuCLMGc3xhyV4ighM0
Ty/ImID08qWtQFTnNFwiu5i+CYjAID7Wwo+FtIPYJg7kgZl8vF/kSsv0M+3GZjvRhKf549ev/SVP
UMsO6Mfb76x+cYys2MKZwidoKLgQqLadcO3iDXqvSK4m7BQLJZwX62RFTUV8JUQ73tFeDk6JUB2g
lwcO7lpxVVSLnBOAtITF87XI5zUnBUqwEb5+O87GVCfZ/ZPwhuwyBSHXi9tk+jbA/32kU1ATkBIX
n5kApqOHz/uYehEk7UKP70Y8D8hN2hWUIcUWX3+i1Z0nX0a0QfeBjVvymOZ2A/CLCJNsbR1SDfIt
pSk5WcAvkiQczRE6oVZBI8pPghmL+7D/79g0iAfWVioLq8bjya4cYGGIT2Jwib10iH2MUEOyrF+g
EnIPCHXB+RYHmFDAuDfiHb3Caw0GzA/LB5r+/JUi3GX6kPsEXBK0e/ic2sGPpQT4oD1bxH7VGbwE
vpu2ehEf3gouAWigB99pOjY48E2suOHIH/L0mSsIaGtdDABJe8tFsZB3FK9tOPETBqkeOjAA7MfX
8ExFCZpnlL/rHFqSYWEAJEfNRY6iNwpkm8HFEw/VlGxhbGIsPkisYaeC8QZd0wv1SIg9HE8Hdv55
gzDuA1c2gILhWdIeUSkSVXaaG4wu7YML8UmnBr0fn2kuayN6DHVpgUVKhRgAZWD/R1Yw7axoJ6Bk
Igip1fwh0leNcCfZei4zPgQHdRiOwRk5W7UnF0ylVFA6I9LzPmQWj0eoZAxBn60EIFPC54lqz102
tiUq9+LRDyv3iFRAJPqxnv/cmtuARo0/Tk+M4WyzZAf6tFdRE4JqkIpzcBC+HmopX/EjhJWsPY+0
cKjMWZyCny2BWVc0Rym7EhBsYn3XId8d5J2FQITgmOV/raWj2AmGbHF6iOvN6GypTzytHGZICnPA
xFowzoLQKf/kCx7q+V5XFJvDWT2TbXTRK7hgrs2h9yKrA6mINhWhIMR59jM3vD2z2CXcifnL5V2T
iMizQRJOOoExMr4edf1ihlOt1Cvn+RySGXKErH/BkXOj8Ycclk+wWaTs2u9CMBWprfcXLAlOSFTf
KLNpKpBIPdUUXC4jnnCS2WrT5XDRegpqUIXCP9i0W8Fj2nmMXFQj0aWcZvjEzerAZMv4trUJ6SXc
NmabM4BRuLSzZIN2WyEehsxVv7+qOgPmlq524zVkVMFe8DtCvqFEXaM65s4+RtvwcVrLkDcgjvRf
tnr8oO0UlmwPnmIhsoQOJ0CPZGqYRo1ugTHyqmcQss63Fmg3ikEUHzNEi6c11gGfVWOwBHKWjMj9
uEOtRm7HPbEVDCwAFqfHQt0pmtwLvdMlbPJ2eG+cACbw/F1CJG+pUOw1U18dIgzMRcvmlS1Z9ewZ
tJuYKfXtP5fShrAA+gc2Pu/5cgSj+ggpWIcvtSBZka5cZKdc4QZn4EBpREifZGJiN/8URnRHIeDf
aKCLvrPsUBnUwmEAeT7Qx+6EdevBRSED7JyEJRbQ3oCyzfzB5olGCd9Tsq629b6srBu5POuvkeH/
bXl+2yjxIw7Q3bDQMDlNuR/LfjwQNoh5Wbg5QXiKiTozHF9pqdh+Db/SbrnviedmHkXX7Oe1ya7O
N+QJJvdtZ7z1kylPs2VuWxuxhodFTughk8qqACqoQVWi2QS6E2wNBBD8eKIx4g0ZxPtoZ4xpnxl6
xQ99t6RpqSughX14kbdEQVxFHkNfhXYUTgY3dUd21zk2GXYH2UZR2uy2h6GR3BCQm5mqo317Lwq0
mmg0bhz7zF4ETJuvTvvcvmeyhVRHDV3W2HNXWoQHxh0EWdmv9VR3dKvQYs5k8oJSd6SdSg1y7Cvu
aNH6FF3hc5P+JIvXt/CrzfCRnD8K8cwajUqruu+//PjfJUbt8HgyQ7sJ6PPAgfqyIDc/mAi8rtLe
h/pIX7Sf0uPJT866I5oEoyLjHj+Qwp1JSTEGlvCXIW2dyTRKhxwX/WDoE/a6GlP6PXzIV+7xsHRZ
fRqjm+Gn/MNM++R56ki4Yw79CYRGZ8jHgC0UWfgMYc4YWNKCdfn2KhPZAw79ksemxTFNXlkB7ZmT
mfF/Q7q+tSAUzHSTC25d89DgSGcNGTiqeOlErUVmjIFn3udH1+6A7Sa2bdK9om3AXF5dEEGQT59u
vxeuybCkeczA9sKv2V4Jgu9FIlS/6Q9Se8XhZBMKQWTAKWjZ1XGuE8hOkYFN4AXRFeEFVAFgGuVQ
TKwAClyi/i8jrka2NJ7hQVv37EG6JcgYX7zCo8tOf0RtsBNoSMZQlhIdZIY6jedsk5Do7puUgeQI
3c8axhfktNpis+kX2u8F1GKcaWSiUBrEG8LzmvJQSHIo+txT91zL5C5v+VucNfyt51y6ififHGrZ
hG1vKloW5x86PSuK0MaTz8H5B1v6OVKOTGBzM7VJjFn8ai1GF4v7nQoo0jxxUZ5EfBCnCxJUHk1f
3GCgIj5xatnE2IrTfJ157SYJeG6pYNtDGnk6tiSqBQm4MpkWKNDoN4bRFKydBRF+Bc2OamDD6Jfx
A7UTlJrUWigdh8xhiKiQqn8cNgupXv7Ge4RbFACeJgGJKs+nC7732bL7sAXI1WPgdM1NPen0M/+q
Yh7jc8FKQioUFooa0RFsxmTK4ATL/2OgoTKvF0rADd9xMNRYP3EwpKknDf7yAZbZSvXkjkT3CNJt
LGIB4ZpTJvskfrpR3Jd1TSYS3ZWF9sz0eHiCEZ4245M5EIbTj1izHjXX9JdaYjnWJgkPywKWcfIh
ezKCQWnrwe47/f2+sp4r4TocJJeSrJ0YUZcwEo28dIrT+xYVxIiQwl2q3ESfbP6UULxGL6voJOSW
RUW7Nmqm8poJmDClL+dtHY2WzUt+JFj6+3hSxrKXRF9Ok0ymySR3k9FOJXNPqZEv14M9ONf7hJG9
+C+Ol7tsOWEHKpP7+N13gLzBgd+bIShDFoW+iCYkr1Sw3p7Q+QzNKiv9ikqHUVIbftM1zsQRU6zI
KgHwlTA9tYQJE7s0fF1PHRJWQTSKj8xrStKVKskatqD32Oq+7Uzp5Y2MTfH1Ux0HkWAQ12umv2Iu
5RmNMMR4YdKlJ6lwRUH5E1bZAL/0pkgBayedM64mjJvSaqI2rvB+EgJRy5tTvU5zykaJtLqEi6Qb
o8Y64egCSRq9FSt5/k7aBDHIs6UJCdZUSjqkyyBjb4y/v6H/mwtPbpeJ7FM+kDltxCUtbhVirofD
lh63fATwT7ZUKuKBkD7vgUHc8CYvpc2glXFCDDrsD1mRWP0XV6LWqgrpHPV0hoii81fv83eECT+y
40p0Brc2GWjjvHmoVbFInqfZ57dNuvmLZPWaYJPX5L34vSkyq9XppPngTFdLavyiAZcv7HuDI21S
gSzXqI5kaEPJAm3MoIiIm5aGNhbkZjZAGDJkn9ZEwFbmJ6zVu8GMh/lgxj9+K726YSp5HUbwXwuZ
rClSHxAppNpbtDgBvsGY8D74LI6hjKNh/HLQdjBRbKRdDijREcWnFQF4d8g+OM1xgdXnd0iMGdG4
Gnju6rPioFC836pgzyG4LdXzxhD+wht/XMwggWAQKcn5muIDhEHwOPiZauXh7EXQBGqW3c97GqnV
rsfTl0nkA95KTLbriS3Yo3N9wwiBZGJB+gZRQg52jMZGoLwbIRGiaQyfLETsrVj8NiNgQ/DDW+7K
S5Tk77MMAnA9MMcCvFRXTNKmcPiRkSR6JaLwPs3H6Le60K74omRUAicfvqf+3ZykuoBWhxDPr9V+
LUTRH3JsLUSPZmPUJknRbuOWq6fTuK8bz5sFazfYWPtQ7NFftKjwM480YIQ9DAAqnYHx9csjjqcj
6yKkCEMLwhTUxkjslxxr9Bagv2OQYaNEUgcpinylQECJwhU8FVr6tR5QysKKdu9DS0kDB+NG6Vxz
ZjS/BZxIuiXwm6ciklwaABjsNxLgyJHHDmdkWAWE5jDpJhwAFDzT8kB+Df6C15zHKnsmW7LydIju
F8hioW2GoiPSjIitgcuBt2qmoASIBIXVp9fEa2hu0bY3nBisiTFJN6h9e/kJbYCXPsCcDtaJQX4/
34ivT/0EwwzHPnYodLlkyBFqSY75HlnvkxBcfrBjficYnePIa7AYWKgSe001hAzqB+ZwrLZk2A10
CiFoxTvwk5esRFTKPiHv+t5lXj8zYIPEYGKjLWRYT4ljZMlBoFxZ7MH8nvcHjyd/M92uBIB349nP
C9mFRZWyQRBzHg0v2q6RVBXYA6ZkijTHZvE8hKvqQQ0YFJOTkh1fGawEv76kgHOOcRnV5mc52qde
/yKID4OAIwubsRpMnNYCXo6qbmpEAsXgQkGGrG6+ze6T7Mg76yshGKmazXcCmoSo+nTgT8vnmh+P
162OzorYP7WvaNiGfIXe3Jvgh+Di51NDbnyR+9B4jxWfCZc0d2zMKHh4CU0653iBsf7Rm4Crt04A
sT4O6ftvQU8K2awlZO0M//9NcoML7xieMf7dgKoVzisuUZF4QGXGd5J4jHTSnP+1TxcmT8QBjKA3
dKgYqMZOOLyMa7elgIcfaIoZwhw5EdJTag/WeF07ZgWwW8IXliXRmCb9AveC/YU5Ca14bSG7QLMO
iZMBDw2tWOLJQsom55AbMSE1uPFii4kfvdsUokyiFRl+903iKm5RhCU4cOcd+om6/3NeNg/yCol7
LzSNAfV6fZsLZtAgbafTA+ErunzkYXe+hJhZ/Jd0F9BswHfglfKt0CeM9kPyBlUrpJ1Qsp/c96Pe
BsIrHcPeb9t55iuhw1eRaMHltW9/7B0o5u/JUcKdQsIVHsPG6YgRXosonokw4bYnOLq/NBiFdS6z
T7uUEKAAXCZmMrIaRr1eoTqaFr6IGRpnB40uoZvRqS4HvGyFIgjszQw8qHwhWHhRocsX5B+fFZYW
W8ospKCZSNQhqXtGA91AnLpgqPsoJJjJy/zSrmoL5p+/T+Rhiw6QLqFpopqMSG1DwLKr0jsHuW9n
AsYa0BKLP36VNo4H6a6SzaBoQh3EZEI0ZkHSQmbwFbIfuTEeL6CSKEee8cp5dim12//gaOtIsKco
kOcSHeELCnLGQSFrMh4lmBAaK4niuJ6sLy76V7dT05cpLpMdBGHaMw+cJBEnkGK8x2Rxosaiu4H0
Zb09CrxdkO3zDwD9mGg7Hlqk+1IzwYNVxw77HZlNOONXULcMtFy0lPv43h7hzd9PFKO7+gjvjkoH
pYoCAMn505giJYdIye6oP/hJRxH18tTB2KOQNFn9NVj0twGKhs4cDtn+LAlz2InsOItiAtwxf6IX
UQOsLDGz/H0Wg1k0hT1edsh8uXqofC2M7wHAPycx1HSw4z3XiAc/l8ltDGAYWW1msv9GXO7L3E+t
ApG1JhMVgSNTQHFDJflpkW1/HB1+Ny/mwJ3tvmYTupD+46iBGhTz4bSxqU/ASch3m9X6z9l11MQD
2cRu7YF1Y/NFpGgTZ0lfTX8ncF1yBl0JVntrbxxEz2lnEDxP6xEbGrjiNUYgTGfIZFYvsA1JuSad
W3PskdlnNpay7DvkFbvHgQZTZkJ7wK6KiX4RzZGkLGjgWMqwS6EV7+GEJ2B4g9WQjj+0R8AnJ7Lc
+vmUuDQRdwjPZuLoNfIXuMfoB+Ne5B7tsNdQcvm0VJqOSC31RAzNvz5DCNNVIuuo8JFZKTwYh6s4
N2JiqSJ0gfr7IKFSLUy2FF5BxSeEhXfNUC8uj8A0lUiNNqy2FVqoKSBzc9oAQ352TtJV4xJvGyge
aXEm5yCPLVjmjw7zShIPXUCG4mE0RgLFE6dGChESK0OfLD2LYHxPG5VG324oBSS1YhNMDbZC5xO8
HJay2/gvXGH1joLT+orva/5apAGxKegmnREZRxN7f5098Ww4G2t+snkEw/9+KbjG3WEymAPfWaRX
FwyA/3MeIps3NqFaBFANQO/rhQucjXzfxhuQD0cJLLgeloaM8Njpzyoe7Q2cxlfnuCjszqYdm2pq
j3wK9fyEg6Ja+sw2I12HVxKsJNI+oM8rNscXluYRXmwM4jp/IedbkLhL4rOFmuDj7u3snAaKz3dD
ETo/OXQBbsGCPIbEy3dP16ExPhR7oew71ZNtf7+P7LHfLCG3qJlBDGn1VpDV2H1zvrBV9ymOkvbZ
SNqdOhNO4ktyxAlEPoMUIMyKtqgjrecWjGYf+yfKk3ofZWOCuc/7Bt/TGjEErwvdLo7gzd7tmNcG
M6xcGmls83QmzK+4QzeUaRNuB84KROMSCcOrR9qp4+AixFA60KrojjHcxWtQBXw+rE+C1jkDsuG4
Ww/RPeM8gXjSv1qH2UA7kXiAYv6i2KBcHiIvk+2In1cK6MID00aSE+vfy/uCm0UxWZi57eCwueqZ
dWDyLt1qcvxdQSuLrbS7jGZ48zaq1Yizok8uAf/Cu+F8jhUGEdwVzHZHIC9mEHkPUf4l1K5xUjBL
0kzjK5FeNe0OL/17S+EqSvxiXkKy5In0ZSY4LcbM+vjtPqvvbWIVM3WNVG68REImk80RTGbylDMR
338S3/hmqM7gUKjpI0roTdaAhroabzp3aMsgwtlwgTwiPryjrO13J4yVsZaoEN4vEnfAwyfE/cxk
cCUR+9CsobsA8vQwOJJEmY/0w8PTOs2mEh4euTBK9IRjs0G82+fMc9BIU0WqkOZaNapFaB38XJEB
t1iRJQPTheERjIiQ0AUZVIxSpPJVh26EnpMoFWMAxA9PxSP46y4j0gIiYr6+hDnx1B2vyLWhLvAy
4fmEDLbT8Mz1IU5Prsn54wGyb7X0fbvD+WSTAotso8riWTzBsXOnaolkRQ1I5ACL9eFsOaJsgOkc
iuxSMxG+cIne+l4sn6WN93XIBw6rxCvCsgm7jDEt7m2+pEin62Q9RoM6MQo+O9QeayBQaRUhV3E7
mD33RSoPjgnu6J/RY8RpL3N73X/7eDsup8RLj9wmICNr/v3aNUk9kB/e66+mp209hIM4pMB/j9Ga
2plYp7d4JbitMzo8+TThg/kHQnht2SCbwfzORtfC8tgFdwOSb75kY7GW2eiLgMj0ly0cJgeJxwnu
H1dFjhtTf6XT6nGI8eal5qgwiSomZIxcKhUZCqpH2R6DMdJDtU4AqH7akEjNlzchEvGnk4DL7qyg
DDOHCBgxJRQG/+M3ZWu2MdVtVor+8G3SxdSrY8Keree/4zpNOpNgbmGEZ9qQECsI5hP1HClhJQLw
Xnw4eNLCqEmCqYYmuygB46rG1+BbinqeGpKiD6iP2BSznPQrYussya74m7zF52YW3t4b/qkB1uAE
hTjiSxLvTms7KZB6tMjP/P53ft/qXY/9XL+EtRJx86YuCm4ARo5MDuudUtCBntLIqIWgipzWzVvZ
mXgA+PcnRE7o1iN9Epp1Z7I6Q7wRDj0j16fli6ygU1idUa5DViND4llKmORIH6PQTNe0DH12oK8o
cybW74GEKqO9jsimP5ymiDlxzQsHNNjve8GeY/0U7bukKiVd1/uJMT5mV2VZWCpQhTFBKIVTbT8B
yNNbAhonmgj6X7gN2Vmbp0oNCcuTkfNCqL1gAlMp0LA7sgDAh/+qa2miusNVhlPV4T1hk/4M7f5l
l04qWWTahPSldxZfbfjymARn/DARKBQb967e8QnVO/6kILcBfJqm8U4XWqt9MMOEJmLTcmLNPzRe
X/trQtHHE/6ekyFQLUylgZpIofsTnzi0bY3f+a4GciDfeCq87sm6QGzc35bck6SHbNn0LXSC5KLB
OXCCnh7KLj1GXjtHlk01i15umSXxkDFeoIRF1iRtcf+QdXLa/VCMrka0vtzAtModbgpPmE7805Kt
FQ5+YmSzgk+LOJIHrCG4a06Ir7QDqsk2JzuEHZ8ihCOjNp9npL5AmWAAbI9IyyOERPD1qJfRDzaz
Vm987N3mO+g2iQND3DNlpvyHntZIpmP2jSXwjMIl5I69efOnmEN+7UCGVPSx8He2ZEK4+cYFoN3A
nKpxnurSElDCJNTLxLaoS300lCZMW30aauteKHHhvbMiM6V5EX0XNXyvtbASkAbcYTYRMTEiJhxd
tBTjdeaGMGWUmRmBlGfwpGSidRtam+AgfyZN8CXF6tD5B2k3MD4rXN+MUoX/+/Q6YoZqCpEg0BFr
H7JemQHbEB/aM9c6lw4XRn7Oz2EQB83fEHmG3zgcnRET15PhjQPEoD4eDdPA4Ptb2HTgqyCBSR7F
5QeXUbnNjAhj4HYuYHfOtKonx9Lm/9CUyw4zlHGak0zCM6DjsiVaCUkND/s1utMQrBoJGqc5tF4D
LNjcKh/b4bbT7i+Uf+oOZB82xc76wFytWyazp42QUlfQlMnozbBSmQrTV2HeiWNy0jnsR7avmWa2
SMSN5x3BRM/3N3g9YJ14oOILICPpguwW/UBoRcuYgRRRHC6qVx8nAE/ANo4+nCV5NP3N1cvLImYN
nqu2Wf8mTj2nRMOGmdh+1wQNoEEul8hl0ZYWhxSvymBT3SLupQOP4EXHJ5Rp1O9UQbOp/6OAA3iC
nDF+wIfAJVijvBuCQ216EPHNDtSDYtkNTPMpmglL2IFLVdpRAdaeFYmRhkgqJ9vAr79J9uEonHGL
Wbuayy5CT8a5khkKOnVS2471MVlGS4KSetkzoBI57NwJJMJruCkj7e/Hy+6vYWipWYZvIPfAj1Ak
1Waty4RKHZHfMqM1TCuNxWUcYLn3U3Ooo0WhIv7phJyAlN05L/vj1Dpco9MZ09LpQbjM7WZjs94y
CE4J5IInftto1Yx6xVvtYaLHWRNjqHn1kdXLYmIRQJudsSAS9waoGAikLr7P+SZb4Uty4xX4Nicx
C8f+OWvM5ybZVI/SGixGcHxMD3eQlBXsUQu/Dlp30hkYgcnAsyKeWEg72LF1KiKa3vteIpy69KkF
8/8uFLYKFnBW64Rz10d1HGqsYNW6ubULqDsMbyw/R9AlIC/EctQ64R8BNGArZ6nFAFcTzQIOwAU/
wStosAWFkT0hsCk5+5+ckHYkBdXstCw5yL7u+DwkcvaQL1BbmYL2V2t/Q74vq2Hk3TsPtK8ntZfA
E6fdpO9fMiICvJ42KSXqeTQfUf6dePwNHms/qyY8vJdSfmlUM/JZcRb7N2+APmEV3d6rzmweig9q
YolWyD6E81M0SKcKxBmX3jVjeAXDcisCWUbnxv4wua2ofiXrkcgoDnSTR8CsIJ5Hj6cZh+w5JN8E
OcwK6TFdLD4mSerI0tDgN/S3MJTPep7+Uf4BOBA4QRzIFdL201pYmFq2HQ7k8/uRUEDIv+Wpuf2M
TTYfCF7SYWtHvWFsf6ErZDbmWCUjT3t7vN8a2Vyk54r9xKz67xm4vQHYZIVTgGpjeM3QftLbkc1/
f/jbqglrSeTWQXuIxkYJMZbZCELRy4ySOfqpFnXU0CGJADVJEDNjofaD2rtLB3VFJ3twPx2+F2BX
Zm/sORgxMAk+Z8g7aFsOiA5Rgissnsmyo0l/REa191PoyepSRZvO+alFRCAX7L8kgiqslK/AKgJM
iXMuudoeMPIppLoOeeqzaPE9sGWwkPDxH3n0wuXgqI7XTxT5J6Y5PV5Tt9pffMfuEnM5afhVAHrY
YViLACLTYyHgG+Dx1odqAMldEFmly+T4uyOvKDOrbe2SpyPLxeSSLCd7/g7oI3ARXZU1ggfSeXIs
4DUUce8Lh+gnjQLgjRYFfk1UHMi07phkVQAFjDOLE1tAJdzrAPi2/LbmKcLxilWLwi/ivRNguIzx
BwXGFr9LdrLgu/MlN005/yyx4U20vNB56hGqlYj6hbMaNzS33GCDRHML3sVP0M1Yvra8QdxxLD3Y
qrHjAPIn55RZYOyJu2iKFQONAbuosYpJKmi2FuMfZiaHuNVqnho6+8h48XF+TohQ8Wt9rf734qWx
f8FglyLUsTLUfoIFumoAiGpk0RrhnfCf8E4i+GVEQAYAszcyhQcR/5/IJNp1jH71bYQUS1VEXQ2H
2vNAb0VDR1IvJlGPmEPsn9vY2ZF6Q7+8kH7ey2bQuv5x3MLFMCunK+gNJjZGW5lQIb5p0P2VD9FW
Z3JwYx15exP89i9TRh7O9nfLVuNe7iCFBrS8Fop4frTBy5Nz/XkjthtYX0uRl7NWD1jlUDc3BkMk
o96Tkgd8OogQauzeDP6P14FpgUdSRbDb9YQFeEbuGhZkFog7CkPlnrHuMx1xVAdNL7ZtCVEl2Ydr
WFEM0jx5GztL6X2UJGOC6KHeEQgnfuqgnYS6jdnMyMdb9BMYXOp/TJQJD7yvQcdMXsMR2WBDrFdi
DbsNXqDTLv45HYMxtqBuy3T2KxYIYuKRwa94wDlDOfUA/U60bEQmzG14AGMqsUaHuFgMuK6E2YDh
/drHw6F1Ce+k7uZ7tj7G0irWcnyRx+Hy1JcBqk+DOPXv/95ZOrWi89tNz0QSMeS3u/EDnSo6i7zf
BoBCMSJBJ9mSDV7DczjRV2+8BsRKc/nHFgi1+wOmCXv3f4WgLiRdgv//8eo5B8MFGG1VuCTuQHQk
HncJhdzIR7O+Gl5iFw2ed5U3UDhHbqPzlMyRGZ42ExPB2a7kMYE5VxoYE0JRH9R9s4RsKFbppX8V
wb8fA+CO9YKgI0QwrKawIv3xpgIRgnOxX3DpYJHKLIBt/lceOVDAlEmdZkxdt3cGF5BYyHvgV/Eu
Kxofpwf+TBL4yx6AdjKjD8C5wJeYbYD9IGL4b5o1fFgAgAsCPKlAh5lE20VqEjSUBdEUO5Go9+1k
fCIQkPoGNJmPia0uWvEp8UTEdom+SJdJcJgq2OlII0RZsZEWrE7bMc+mUNsOp/VAV1Y4eq3v7B2U
C3pduAL9MetM/1sYOCJ/WXDYB41uD1Znw88dGaUZxYjO8eptuI4t4ZLz89yh+k4BegkcYBgXTJ46
3IEc/U/vCnY1f7ql8Qz6OfKFDSf1sSgFMTcWgB3v2D5d8tZ2l/I+2jcXVl6bAPcjdFRzwWbMoFjY
cIM4i3laczSEPp+ICADpTlYR4AH9TWJCbIZxJdPNGpifzela7WJ5mhLJLl9Deiw83NfQFUjOrtHf
b53J+hBpbWf/1pR4op+AbTsOjdI1oyClJiDO9OqY5EYZNItPEAWvhWqf/BFKVg2/Ukrrl4ZSUryN
iCOFddsAfmEeUNC44BvNenwVijA64ld+YsK8oyqXFQsCUgqKS3E5Wb/eq81zxH7taHlUmVjMwyB2
ZEzmhNH1UN/QvYPj/uG9kY7d9IMkEAkd+5+4opmeNK2csgUFgbkNzUo0CmkjHAkM1/C4HHLMjmyA
iP+w1vGcr38G/EW+7Z8MrAxv4vr0Dc98jrj6nvc4ObAbH+PLr7dgbzg9/HJb2s/lVUOKbHEE/Akq
GS/WEELq8k30ISwm48GQU4GgAigakDqYE4igUeaIBAHaHFklOw0MnND/bdidlLeIW9Agk4qxnoMS
pqzwqCB2cj3S5uwBR3GOJgJJIilq82rDbg4oz1rdMw3nestQ2VGJjRwPw0Ni4kBZPvu3VjAL1hD+
rC80T+3aTjxMfT692CTICL0fA7sgdTMq6sSGu7zYHT6ubEdut+ps4AwM16vv/+MfQpXSLeoRcSLV
Ww5znEcyA4DHfCo7J3TnswTZCC/+RSIkimj2Cajv+JqjUhbdsO0LX+bfC580axcBVs61/qvBgwgT
1xhtuhVVJOtwL92E0MoupxugjjX+m8jGyP56vHOZhoNBGBP08+Q7ytg2Legl+OVcQQc02Ev/aDqz
5VS5LQo/kVW0grdRkV5E1JgbSmO2qICAAsrTn28l56/sZKu0LlYzmzHGRHwNnmbwMKaY0rKHA1ch
Fzz2hgBx2fkeAtia+GaMnAH4iyceBU+EwqxTcqT5Mua2mbFEyo8an+NpvcIYb7+0zWtt7HhCQLg5
K2XQOgxtck/ExQkn4F3jyVEexWUSbvbUuATwSiJ7lX2KBQqFkrgDTHe12kW3RCmiO8ETVbZnbEFI
y6fJZxMxDcyha0ozpjyolGpKqVjrMplNRmgJQickH0qe0TvKsMIG5yhA/rwGnIDks+gNmggm0AvE
O/Pw+3erck0EocGgiR7Th0TJeCX+N6wjCTb7ZsM1guIIVwIvwRJvKJb7u1cGDeP3aM7Q4VBpv+/F
tjPkRTjhMWeeLiFB8pHGTmITqX5eidOLjX+XyzixOK04YPT7KTXc+P9m86lwwYVT9vtDsyNyCLfh
eCS2wLCwuM2jYf1tH30sj6+Eb70ktMygZbMIRtxssRuJd8rzir8wuLatuIPO4bqoJR+ox2a9HMCq
ISBurzk1p3L/txksJAWy+TIXEmA6Gzvn7N3s//6yCVSSy0lI6tnNCRIs6RcCWA7tNgb+qm1fXORG
bOGqsvxQhRJsG7gHQJTEMOfSnAAKbuxA3khFkUC3yEz9/gWpzaXPdupeuNqTi4hfkoxih5f/BFxC
atV+H7gxW7zCTEMlNz+Jz54ceLG5Xfb976T8D0/4ApM5/adNA0JtVGavIm6egpzuPcYUex96rAja
gcjUE/Ye2uxcSFzs6XB68VHKh8C5/l7W4dnmsNTlD2bb76ny6OXXYdNBr1F/r1+HbL2UM3Ev2JEv
v4jr8O+HGr1hGaEbEJ2pJ+TfYi6fR03CS7CJyiJnWx0Ssxmgeb78HMwq91JGRG9QjWfXMmJhTd08
okByyE1/8am4PIf4Jh/feSX+N906JIZ0PU0IJPkTwnuI4DOoR7yqP74E5Jx8fiT+DrMvZbqcoGZg
soIjewAaWiHkiVI2v6qYCSwgwon4+54XMYxOnp74qmK7xDMtI2S4t397tweKgLFFhEzFNlLVf7vq
nKpxxEZxUh6BOL+4ijjz34fiON0iOSP2EB/RARbiOLErkFqb1mqSBqIkTz+lvdPFlaffOO8tvQHA
Fy9F1xhEOPVvizjP+F+64DnC8G6c/jD+dz1xxFyco3HEAdeTuJLYE7qVk0eoVf/2LyyVQ34SNF2x
l/gsXfQH020c89/f0eIzVaFv/B0gumjj8FTE3pzu71CxlUPozQ3bwYjRWcW76+kFiEZs/TtefKZi
u4NlPAG8yk8S38qEwCDuQ3RIsaPKEKYdGAPivfjkfRC9Xgwa89+b+xXjQAwdyucRPxePQRS8x2Ub
fHo0tH1gjtE9LvkFqxb1ZIcjA3gXdWbw+rAOseTvsewjWZ7U7PBMUDKLH+Ej7IlGxmeviiqMPipT
82FNCpHvn8g+Y5/JDHwch8h+E4n9lANYMUB2j7gNlW0T1fzPVCROw1R18QDSsSfzrOwzC9zsJegY
JkHMN/QKWijsKOox/xKFEy/EZCYmNSxefsg38wslKsQfJvvcxlTpnd9sEHxzIrEcH7/DNsbnYLOC
VdzHL7KH2fTicUHecAng5Jy1EKw4Qt7VtIR8i3oLExa40TlinUhrFHbPSSbchpwAmheXFD9iLy5k
EUAkN7dWWA8iwxL5ScNi3jO35tZgghWnI+72+zGnZSVP/o5H6KKPuczfebR5ui3sI/O8yZ2gWsa/
HgkJNC34QUZuAVmbZYnPgAJ8gtoQ5UK5c8MWJxDXMA/9QvUN7hfVEcdEAv/v87/vIdYSKRA3X3Hb
BXcsTvm3h9hTvAZmtr3x+mY3e6ZvstPJy+FkNLq5FR9PiHe9EB+lbUQ741T8LVTPSDTmGwUdbY6S
wrxdCa1OSP6DfxSfadMKGhOb1Jl5WIqHeWep4TmJnf/+KjzHFIWOOY9AMJpVQpG/rQMiGFBmiv8a
0Tb4NL9NXthyQsuLziHuXJSiEjcq+sFfW9NbSKr/dhGxFoqnovzu0DlifRRfwICGJjqS2KIdft+T
wefFxRPdkDs3rIqG+NsHH5wFTrwHZUMwUSYbQR6ChhedTmaVLfciQ0E5lK04u/gt9yhq4RL9rccv
FrcXo/J5Ontoc5BdZyiTIxLD2JNYkP/WvQvDVyxIYisHpFhCjLDOkQ50L1/nMYht5Bs4fb5vToTw
6WUVi/ffMQjP8BTFDeR8JraxuJFvcxQu8XvYSSyv1HP9G3IoKu8Jev42gDivtlUO1IIhsyAMNrGb
wpxMBXunEkkM8aE4GuuB7ywGrcKNPWnVFOp7ymwlvq9oZen/pxQ3LlpAtNbEEqNatFJHzxK//7WO
GC7iefEYZxhHnrHr1jqdmlvHvnitibyDOLoScdxXe5r7QAc4MdCwiV5J/k0OiBZ9gM096QSZoNSd
P/pyxsCmHKp26EM5AWi/ZW/MkwQR9hDzNCZ4/0oIp+TfCAwAAP+4kws48T8oV/NgkMlAtVf2mUW2
g9hvzH8Tbcp8NCRPEIYIqvQIH8Cc3ZYVoRLtsKSYCSkE7hCoDRoVkBR7UELaBh/gpc6rfbMXt0uc
Xdw3m8mooD9Kpz/0sbmVguv+GTVRQwTohCH8PCmH67f2M8YKRKELqsHhBdGgj0t2a1eky9YK4v2P
+OalogaFnEww1bgwNEvM+RMnfnEnkJn376APEMdxLh6tNCTM61EbNjQijNF2xd7PiINg948POR2L
xn4ldHcw06cueh800XYSy++JLndoOJrpfWN4fcx8kH1qm/5rtGtXo91zPdnh6i3v0CH6zW1Vb4bd
eI/uRbW8Ps1mrRSzx24S5ZtsVQCX2PGi/hhwYj+Q0q24371G1bl4jCd8SuM3DyxW1yPozjV0vptX
yThYo1gPJ/EAlgYJya9i9VwTbgwvB30NdXuFFierG8pk60moOHI4hMPq/jnaKuvSQ9aDbhJwi7v+
67l8b2gJJA/iIVE2LF75N61B1KSYmwcaHBQ4XYTnjO3MP/W3N9G/QN0h+kPcywQihX2DYcYDS6pE
X+oJNeuO8ukaGcsrhPLl5UgdBTBxkRYUhyHSwnEMedrrET8z1tjflEcjv8oQWRpLYQvfofe8g2tU
uNUaz7oOzQXIss+H1+3lk4n+OrGCpPykEhwqWzAAL1tp9YrMjRYbyX0n768+DOc45+ESVfbEOD7P
X56K+swtHvxyj9TZ6r56bMhqouL1dcY7DMdrJbouCa772JYJEhjL8V7a01LKqd2/ftFIyKnFzZHi
JbvLqsXnnux0+zdWRX9CHoAgQ2NLkbGilJ+rIRHSfp5BCWvoL4wCKuasTR+5bxagi4cU0yrdwrFb
GLtW+ObIrjlpBImU1NM9uKwMjB5tQS2suHDb1QO6WxFmkTDFMGiRcgmlAN3GUGbc7i6belMtu3W9
KtcdFNjLj3lCWJn9vqVv1B9W5meb5DElbCarS3JFORJWUIqIDHoYgm2kLkob4pAcm4nSE43COQeX
vMGJJiSAy0tQg/g20XewuQoul4hxFKv3T48OiSgxBXHoA9eX0Bue/vjHPLzW+m60u37e6bjIvkfa
RswbBwbw46tg0ezW0FE/B55ezEGk02WWV3jQjTjBM3p/cbY+6NZy8v4ybzNAmia7CnPidWKQMjEw
ponLimnlp1tzGXooMxYuNqvSG/wTvABCHZ98oByYW9jGLMiwKVFZwS7CvsPig7wAGIsIFOnUbirh
8q91H5vMhBwci6mVs44P5oHzk6XmYibKi2KO4PPfIcMUy5THNr0Uxkp3YmpmyX0PH7f7vFMF+NT8
wUTpGR4XKr1/YE+QVyC/SntIB5N8BjezZX+CwYrDbbGnthkdHyvSzKfRcXSkTbgd3FLy++AnWAj4
h4L+L0mPAzgp7ccN3Z9WBluWiDBTFI7+z/OElXlgdWCm5rQpw5iZ9sRFzQOXFyF2dDip6vcbTGdi
I0tPLJtL8E25xO/EycloS43pFUZLIVqeU/Eh1+f1FeV10FeFOBPtxirDoWylDbgcOWVukBtgZ6Zl
4hnMGrQyt8HVsIgpms0Fyz1qounxRp77sjDp7Q+IXRCpuzgrrZYOUbffeu5X3bShJJH8pWu+mi00
VOcl6507hOX7zlfgqr0Rrm9+5MeMtnqoEO7HQGD8lDTFwzgDzJy/TkiO8VyfTlH/GzOOuHlpbBWa
e3sK3stt4tVfZBlS2KivGV/oBdE0t+XcN562CZwwW7GqYIjwJbD59dRpuulFCUR2Qt/nVMiUdr+6
e9MH/shzfu58rY4qbhPrUhFfJx/PKepiNTzULbE5ADPNYN2oaAfKtu/xUVXTNlVllt7GlPub47bW
uCsdPIP4CiZYRXXgPb0p+4m5qdAU/gGcVpOyGznDN+jf1vhogYNxHqxgCvN9PLEt0T5+Ub3qVG6g
8F0IoobqCczVLSP/h5qA/yhm+DKodDCXJyaBzMxOf8sQ3lXuySLINCmsora6C7jfFiXEo26Q61pC
Fyl3pAYnxxtlLuPc0qLBY+gJOKM6fZ2I78sKKEQB/UYlk2c+V/Ysmr5cTAmPVSjgvWaZI2p1VT5G
dfaREPiDzAu7gymf09/ufrthRN3ua0kJynwjuE0AX4KMGpw5MA0MclKT3mXxnDOvTutYOA6AFUlZ
URWT73ho1GkhOQC9eJ7jf5PHHNACAKyCSpo3t2KjJ7ka2MrZHYbjXIfMeluRCNwSnQXjMhvZ+Z70
KADxBSJeTxQ2lPC5aZBsGU7Zpv53I/f5ReOTvrXf/8zAEIkx9CdEtV0zlo7kvMyp0EyzZWSi32iC
KnP1+2K3vZNSFtohEQ16FS3DxeATxgGGOD0nZ1RcinSZnucNY+sHgOuigsPlMz+o02yrNDMFjAEu
AVFpZrlpSkFXzUJDh7qRMCwb29RCiEL38pi+3cvLHr/2Sh4ZRTJm6Ou6b/ZHldF5zbxu8NprIMBG
ExIlH2d9lZoI8UroMOxHLxq+RTx9kMH2U8FFXbyulG+mCjP6f2aNYZUNHx3KPk/cTpJqQ03cbbCq
aPzevIxT+/wunyvD/EYSUFIgv4IugBv+3rxlu+zcG1L51KZInb7y+ieoTbjj49m9AiCF+u9DwOiB
IKg+JKprAZAbUawbhSNRdamCnh5mvZ7LEarjojolzADQfKPGzqWwAlGTTblv05gxHTLTkt5tmjnp
Xd4WuT3JLUOF3wn/+4Mgku7LO4PJc6MQ0P2SNLcWKIp7wMIAeavz3+ELLgJCVV/GA0Ypsf772yko
2r6sKVgISm4C43lGvACDd7LjkPyENoggi+mDVcvOTdTlOyGXSCQMfFYJuC8Nu3Y2vju38sN+ePnn
FZJ5zLwNT2w9oDpO6XNIANTEhQA57/g+YHJYKCJAjijtlQmeAHM300K9vexSANyIG2+uQUOIDNUc
z3DM4E75gB/CyhYU9tEQw/whFA9ul5UCX6pw5VrIrtoMkcIW2kqwVuHeQHdBJMN05R3XYwlheccw
afUZFCVIG2dc13j0M3agNpP0V9qZxvczvTdi1nAvdOsdwlITqqYNitaAzsg331CWmSIIwCJFd3oj
xzLTQoPmbD7It43/CWqdihhey3MXlNgRBKYYLAsFW+6rZ4cyygxudYXq8wprgeX08fW+LSRDMArF
LD8Ba3pgrWIKSikapPtiATZtzb2DzSKmGxdfPKRUCcYP0nQ5GoqfLHe0+Hl7C6VhOvl+cX/bc492
jCg1TJEJ/IJv5DB10EnDsmLGQeaOkgIeteA5BdKddh1msBjRflu/eyK+mqssOhD3EPuB7r7xuBZ0
tesnCMgV9YDj88rsiTpmTu2lXw1VowFykPmqGFPov4SQ4Jq1jqgKaZ6QdBCJ6lR0BpB9FIhGiYLQ
NWGSqPpH1S2qy0EyQNAe+s3WXAxrpk9bcC1UzWZNpaLh9x3KERmEb5R1pQ/YZLCn6L8QIsjs3JEQ
CKX+2CnXuTGs67E1MEAvc0ZZRuM2w+7NPFwzheOo0Ds03ZLGdM8tWWnEhAzJ60aLBxl4YjQ2/Y4K
KN80pgT14Z85fXvNV/6jQ3S8QYbE9LoY6MV0bhaTLaQi1DZFZQcphXYPi0DGEG6/gIgoJEEo5CFU
/xC4n94c9f1BkZmf8wo/hBlAGQs8fP0Ey4QwMNZp5YELphjV65saifbLa781NOTe1tiXQeTY6Kn+
oDYF9D8+P4CFzy4ZSm4dM8I3ExY6g3hX7PewzosL2hhbrvVF+YcAJXU0jrhI9ZyCMoEOCMlfh1cj
ZFtxg3TMbABbgrFVBE+XZPh50RyVdVYgb4VmP7uxBDF+DxKeTD6bXFFOtHqhXYAO9Zkl6PuO7nFm
9dDYL8v7T1FhNwGOIs93GJP3RYQBDIFEWGhKpg8LaAiRzwa7ZBq23o8XEgYFBhYou+9eximR9gzE
dEQdCQVmJRAMEj8kB1F4I4tfkZY7EmzxwWzCswd2SESBNETKfNeuLl9oMeDkyTsUDzog3dcPB/ET
fJ2XDNyNGys2CI19GvbriJn3+GIM7ArGG6k6lUyCtrmubwsl4fGB5n8TVCeTixAg5WzBr+MgLLp6
jq4+7oO2T/3rutGdF1D9FBnllw0orR1Jgo0l6YUll6s+Rf1mIuLa8GdJ0FD2VZ6Byh4QJ6eZWfxG
c6ZQYrbwk2X0EhHT/CqtyeDjtpLa4MB7PTU3KWv3ZX5dExYcSIoWZOau6zfVdoRuacYHYbPH/1/d
7JxYgMD0siiDpxQlf5ln5sp70UnIF4+CXHREoK/wosfo/WDOAKkbhai5zCfmNAXXvX2jdE9sGbU4
sgxkZsnNv30jlByo8cfJcdhp+/unsTh/alSjlr6pPdzuqcyJi3OeXwC0gxnNpiih01M7764hdQ+q
z6K+bF5QPucDbhkw4cM7Oe9RJHx/GhsDcxp/Y+Th86ltuKNYt5Cb2kmz+/pqUz76hDA3uJAPHUEx
uhsJqTeVehatCq1ugsbRPDVOejkfk1NFunWDskgnLVKSzcy96J0RaNECiZJ7gOzA2qkUZvpRXq40
MmYYY6+xC8f2ho4FU1BIcpUcqkfemrWjkD/vmuHWWTPT3gkCjV4BKEguAwMoUYGX9aZGaMUarHkp
qVlpUVaf2ed1tHrpcBdfDBrU3QhzUYqBTArlfDfFbziTQK7VrmpUpmuXjPaSkNX6seoI+Yh39E1H
vCP4g821eoTdGgkTAtyD0yy7Zf314OdNenZy7NYSIY78G3NfdACJO7x4HZiQIand6+djNRGWBnw2
8yff125hd1RgJfKD2e0R/yaS2APv6Aj3ELInXg9rKMFZ0n1ti1C//0p0Xzkg9xsLDN0jLomEMSoO
4+3zNCaQeAdqTVAJQJO5beMbgc4XMVC8YiJyFNiI8c9uHqlXjHGyI9Hz1MbXz2Zf8UVFlA61W5Ks
ykEiPknAaY9j+zyJq6GHnTxCIml7icgUfEhP2xKCaePX+rVOt8ToHnFN1A7n7PcYtv3G7qwn34QG
WLaxcMZFrLcNxY2LU+HMNoRNerIGeILEnwnVpVsVpHnmsXQKWIu5ffOt8ZdY+4C4YdPvOTWBZwKD
bSzatdybW5FLxVrEwb3u+5DY+BbDhQSsEB+fE+890xpNtMz3ClCcgNWni3CNu+TGzajICvHtAPOK
SBQAqaQPxTV5tBGDnl9u1lHJzjSngcfEMgBmFY9SE4nzbM8sam5FcE7czmtNbDzsTuIR/2ZrUecE
zRqhgMf2d9hE75AWiNtVI4LCCc2l+jXP8ro3XTKNSGdrQnGHVhF0sXJf7kUrNAk+Larae+gesU6P
kA7iahxNDIyEsCKkEnK2VieR45K2172IZdf0pDIiz4TlY91JBdWhSBWJ/FJGpPwGHItOkGAcvw9M
bc8k22uCMVCepIMwKyKYI5PPijK99QHwHFYsM+bjoPzDORr8EcyC0adoLNTlls36uVSP7eblmft6
odsX4EdoH61Q8SVMPV6wfC9f0Tg4b5WVsjofjLW+nqzNlU4UDrtI/s79kdiNhAK7T1P3zZNpTW7q
fXjE3GK5J4OZ7d/b9gDFdf1w1eX9gNu4q4OOKh6AuS3Nzf2GUkYC4/G00cAjV3EjwpUtB0JMJgxA
4CPHx0JzBfjxYU/sM6VTxyvJPcf1Fpl6/xrlCWch0H7z7iuMV+gS+YyoHrIF5uwK8gl1SS2CDigQ
WD5IT4sJwB47YPg8FOtYEpCQnI7nSoi6G/jdIbr6ZpA5V793hwiK18hSqIA4WcNHRnnx6oxdNJEY
i8qCOtIeVSO5s9I34UQEV19aIHSxg227HkWZSwVHW/BrzblM2VqBjkTGEar3Mo115+5pQelfwtJ5
zQSF9OWDfjzHJNWJOZPGQPSTepmBjEQ2gcc5JLaF7I7XVEN1UPm2dY/WDlXKuaneaA5Xam4sHr5i
FWClzVmBAJu+gN9oPfzWEtwByjuTuZ183oC4w9SjioOMiCruTLPTos6rFxR4diTSt4gM29W6oKLT
xTdi8MaB5E7sVyRH6vJKBqajyz8W5ZrJ2lVJZLSLwXrbig2ODL2LDgwDORH/7pI/2yB4AHqq3rx2
HQoO+KvPI/rDIDQQEzkKVqPpPI9P9+bcnOGfstScBki46t6ja1xEl728LWOD9QZVv6L7ePiICZIl
QUocaiZz5FL1+MHffoPfEKnECXyHbCnv0HnacLkR1nUBzdUIqSOzUF0VPBwUSBfJR9I8d9cAGqYu
RisjAOIk8mJQsFuytiLwemEsmA6MzkiPEZyxJsEZk2OR0fIPgs8kZdeEYtExR9GIKbJfAMQq1/WG
VgnqWWs9idWqpD5Y7ubdUhLJLJHuvcVkq5dXP/PvduZTNNG+hDd+pNWwfLgrWXCRogxoM5QFIsEM
xE8o4mCuMfipGo54zBQBAgsxxllNtbnbgngWMoi+vjCp0g1iA2xD40wIkyNuFBDdEcghu/KM1Quu
ZMOwGDzdRjvGo1gjOtPknBYNaAjx1VkWiVoLZjMg7uduhKRNIPQ8gUQF+ZJswCb7TN0ipDwC5Kos
MlfGcrS+JhCxBmuCTnXlj9b9Px2f4QNVJNhX41W5KBeana8ylBfW1c/4iKCK17qE/WtQ9fYbHdQx
fi4CvX7pj12ZxVKUGVE2KqPKpIY1Yj4nJR5Q0SLLkAz7SaKFtY0dNGOWIKlWOvps4kg29gQKoZkj
xlMFhuC9hbSaRwWFDVTr4tLFkVW+4RrgSFu51dmj+LJpvJd9c/s5FQSi2mOgAz06uyj5kpOEDz/X
IYfkgY5vZoYTf0R19atDaUnHnJ9nOdEePRqd6h0sfNWRwXb2czCRdusiVk4qi0QkwoDLRyC6EoIo
4SguNpSsi4ZdhhwiZdoJMrFLCWHpHJT200v9ZkdBXA/pNnou6vSQ8Hu3RP/7Rczdo9bRjUyRvCOe
bxk20RRSiJ2nLiqY1gPjjrlzUc1fbpFMSC7r1h2qEU6JrTJxGKtzdEua7S3RrJHbJvK2ihUcu7Dw
Tf9lw2KnXBraf65sK1O+CCRr1A1WdwEztccgJyaefJQxXK/Li0vZkRVTBJkZltFlu1GPQp74DJjS
IJ1ENanotqE29ZrUQM5EcwfMKiJn4CfnOPhRj6ROuuDJERfmsZ/hD+qz8Zwu5DSz3HnML6FOdQwM
cgDIOj32IcxyzopKv/N0pTUMGncA7XfdmsvRqvdRlbNN7wEOlpBCgPz6/ELUDGIUCHuSvBFLK90K
IWVyVCEVHuzOFxCRO6vFgGi6yLvXDKBqjnqoxZTp5PHD11eTgLLDanDd6m61Ha2e/NZMFCB0F6Se
4ObBzpOFw15sANkuKceBrB1Atg3XRRIpHDtnyuAgUIMyh3vejBD8H4XYxaG5r3jYaKMseuD0PpzH
qTofW6OFZMElESqA6lyiIHrlju12PfpXMIeLooILKr8EI9JFVBwNX/UU4SLeVt7NaZ30cwBRFY1n
zVybSdHYV06lp8dyLO2zY+rnx8b+rZpIPF/UNJRxX2PGN7IE/UKgSS7eBF33koIezAK2ApKQyZU0
FtMtyWyADTqKNYVLThe828sXfDuiTsRmZKYSVguc+cumCF67IjAjyRnc8+nlfgNfBpsmstoTMIYk
rpivKRwNtxhWCc8h6YPbSiUhK4SibnYbVOvOy9ZG2FC+MnVG4SXgG0RGDEYyHLuKixjTvLSok2xV
4MwffmaHY+vqtbx8Uyuq8PtvPbgoH3ffcFsn8+6RafWORAk1pBqd0eJqj3m+KKjSaW7R20otNSx3
+U4NsyMELE8PICGFsGVZwK8bORoiKRx5rTdxMvcOONcrlqZVO+nyHFVbHC+qyxmoZEOZ8G+J8j0J
stBct5/oo9JvtPXjU1rDDIyFKlsixwCbxSug3xi4J5yq604P8a+JfbPSNMfqOI5MBwkQ+7KgTtaP
HvOoCK3dgoZnif9cHrXovMl3YmOza44Uxdzd4JnQzXbZ2twTgmTYwclsA/h8zI6TpbYggo7cOTME
FWTQK5mJm2NF9dN1tq3IZGIxLc+rznt6GrjdMTUsteUtycMyvCd1QnUnD7HAPjK+bqgTvv1HpHnK
rtvUa9PG7PfeTBjLR9TT2pkn+abdJxr2gOK9d2bMarYxIqFsZYaPY7YZ7Zku80216e0uqJcUU4yH
QxWSCImpDncG+x2d9/KhTlAo2zbhNTxHZCaNlbYcVu9TaRtTgL5xemLG5FmZ62oLiSvC9GHM5rE8
R9DENkMpnJwmiRxNkhH1cB4GMqH9BzK0a1jxYIvXaVwqotLuBLVuBFPq4/Un/8EyK38mzEkoLAJK
4N2Gknz5pt/1u3JzXlbBbQlDGNUUxAZnj6XkC5rM2EL/zGojxReDsuQGrvYjudpNiMLw7Bl2i9J9
O72DQq6t6fNh+0iK6LXNYwqLxRMqaF9OIzePKSG/ujmUXN09SVlAOJ91AdLH9nPztsvNZJ+tzsvL
Wsi2UL5jBTBg3WwwMVe/t7SpoGYhCdAFmndbCsuz+mk2CB+iXvD23naBovrYJj4XSJ7k3fkmmVsu
JK+nqR47Y59vzNAM/6VxGmeby7Ld0VA/vYctsm+P4q8ePbx6p0ZqREV4ry9oz9bVgsmS+lTLYqsv
1aW6lkIjeS3liDQ7h1yDPMiIPBOuniST0/Un+0nRBK822SaNz+vLcqRPOTE/o5O6l/darHP6a2A4
iqCAYmfPJ/DsDeca1FjZwgZVwoerRzo7Xdbcj42+ORaBFIpRKox2nVsx+FXcx3byXTlZAu8fkiKB
VtkZWVdfX+I4hFdKi5ir0r/6MpV+skAffbR2GkPicFr8DAyzBQQDJBOItcJOTIVJilC96XS7bElB
2FAIoRSk7gtHdmvKwAu93sFF3wSihFXaFyxwSAGzzJVmhvvwh38V2dXIcOlyzEm1pTK9U85iPmbR
UueFVbp0ql22envtDrQHau9mWHvDUl5KIRz0DbCIbQ/GyxKYEG2hLZCt5/khQ/EKSheO/ln+uLpk
9Mwjg9BWtwS7Kf1wZ1lRPkg6sGKTnhdTMDUJfWoJuJQ+pghA4ZaszTClg6d3XtSIwRDKZ3aASrLs
XAMOm9vOHv4l6WfPuTEtMIrB3bMeZ2s8J5w408kllhMWlPAqIS3a0EDItnhvCyIqRE1yq7+UAQoE
7UYhvgYeJuFFVggH4Ra7mSPZjen6mNFsLF5OQfnHSXD3+5lm9ckjeiJUHqtbxW9ixR/m8rSlZCYa
QCDAJTTwMRyYKTtKzMiLy6IHalOviGODtRBr0DlIk/PC9PsIhdDFa5XyYJRlwdxmrGTKXpyT53zi
jly4SK6xGAPIQETQKqJe+chiSo8sAUOE1fYSdVvts/XLkMqt8etQxjXk0ybsWUQIayUVkAJnnH48
QxYXzAZF8FRtwm+RafP0AVTwuKfCPbqypl9YgpqwiaHfvZM2qqNHMmzvEMQwx+gckXrQ7LH3Chr3
GWr+2HuuKNC+lINy/oxri5qd89yGWewO2zoq9rlNSZ/TI1F81PEODzymNrnsnyFnsbgf93GSDy+E
DuHceQrC6I/kwYzVLRQ/88q4pytqNjUHXVQS/Yl7T0ZctY5S7xFRCWk6ci8UQGn5rhO3PuVzSijZ
2CThNe595jK/XaaeHOR8V842h4TljRzDaeFJSx6+0nRgcLwt3U2/CUD6xs8r5IdvX0dlPHLRVHVv
UZ1IZAho3DLW/9VJ+qkQm2SufM86EeXDfUJ5DPrJgvBqj5IO/Sno4UoBhyFEn3sQX+fUfcc35lk4
EzzegUJCGpHYftNuClwwwRTJl/AwM1xj1rL4Df2aB+MoFkotGI7PMKXBrzS04lXBZal55QoxcxuR
bN0lMREK63Ls9Y7mV+Hbz2m3jHcdfo2EZyPZyu62lLwnrUNVUO+BAM4yX2nHLhg2pTsET5AnPzX6
XcVK3lE7EStaBiWElD+CRF+TM2gK4Q8L35iQB5bzKG5sNbwecy/3CswYfGFq0wAn8Ab3lqAGlbSY
Mln4IH4atQ5SxFWWjOQgTeW5hqSIzBgbqMqij+b9hbyNCYDZk2pjnmmd8yjGswrVu8IsISMq2CIh
hevm2dDPylE2198EW9FUMVn5RwLTcAaBI8UZ0OGPDkHm7FbMdHTaVSYfTS3d7gx0Cp0lc/Gsd8/z
y8qGn2ubW1zReFbO6zmCC4tGJYjQkY4toxfkjXB/bkR8jRtybxN8DfLDHeiEJ3iF7qlaPVRMTfV/
I8sfquCvKMYuzSjlBhQmS9FYSg+ddNmb6rGaoMhOu1IMeZIDPOhA7CBoe0ud5w11rWyZP9CoUd+o
HxW7xygwXqmdnTWrfhLvJsOfdZX37mFbXz+Na5JLKFmVc/jG51eDXf/1mqB+JM8L+iKXvpzfs3HX
O+PfKkRtO5ckv5dmg1B0BOK3NUxKqUblm5A5VSWpZz5tCcdr6xsPwbhSW5HmQ1IyREXojgLPO77D
mjAAQ4Z3HGb7GowFYA5JCRVBRgsbOaM2UhoYE1rGNqUvlKSg7jJpDRZVwW6p+UH2kui4KAz/zTKL
Fs8WdTmdqVsBcEepd6qTzAHlVWsV2c3tw/x4kPRLMuIpVLVU5+jvwH76zRHXpmW88EYQXZmjDWQ2
nspN36w7Ykr4wNdFrlsN7OA7ZT9JACmIbONvvhYj02qvIbVkCeoo1cf3mwIOwGW3HTK9+rxIoZd8
ZddAIRYr+MczA/nys1Vb1BCh6vLDBgeTogCLa17OyHITR5+dUYdCKGddgRaJxuEY6cDLtEoRu+PB
f1xOZ0ib+/v+uaExUXBFdNvsyDdT9SMw08Pz8ER8pgGyYRWo4FAcEimAWfPvuS1Y0FHMAYo/UOYX
nBGwLmBr0+pkHtQdgzAl94tSJJGhp1vMLrwk3iJRkrJ8w8g6uxXVuIY9DlpqUSuUct8P4DARFMDx
bYum5o3sOoltktJn5HygxS6esUyqBq0v0mAv8jYeaXmSo+qMDDooc+pvdubqvEgFNetKmBflRZLq
KKTBh3+dkL5ULqeehDaot8qWjeA6+QKBf8Z+/qb8ObKiAcryE4fuJQE1aprTSLcGCdDEslfnJrU8
RrMnFQMh3cvT7nwaUeT+EvKgRuhKkf7NHuvyMMrX5NfSt1WTtXYpayYWWeJsYNm2k5/HmucTEf2y
8gh9Q5TV7LNj6nGPJs2IalOSuUGn3pySM9IV10TyHxW2jnzyTEYNxZtApUby6+ZdFRA3QQblpNOj
rAsM5mdULsAITHs0zzJ3VFkyVVdlwrzGFChSRZJQWqDXr+Kg0evP2/arGi8YIE+v7QVoY5HBXjWt
ZveE/DV283SGfu35NqugPpYB6nupY1zscR+O0VPN7A5WyCbHE3x6Paye/5F0XkutY1kYfiJVKW1p
6xZnGRtswIQbFXCwct6KTz+fei66umfOAYy0w1r/+oP4QHGMzeyx+THO6ZtNSOq0+w/I6Ule674h
wjCvBZVpP5L1uIYwgBqhxsZCuyXkL2tkB5MeBT8aWSiYPucpCccPdgHZ5SFrngSgbV6sWsI7EAo2
mGq8SfNPe9MRXr9WFx13m3Td+ECjFtBszgVFd05kp41CHIyT9n0xnTyFz8MT2vppl790LxMdWfZd
70gIrLba1X4dPtC3JjBkSI6LkJCVOxtJYb2fUxSWv0z4GpQicIxKPN4Z8k9IVIhZ8Afe2B4qFnji
YYjWQ3twnqz8GPfvs3UKXmrMA3g2kpW0yvB6uuA4ruOJtwaOxCSH8QBW1C2WZDwbwoh4zR8ukkAm
V9WTxg+0EdXzSDz3gYExM0vhrd1iTQNpG7BKWSjUVzFIvneAQgDNw+OReC8zNnyHAKcUXAycU8rh
PY+QFfE5w70E9gJPKyJoGh5WuIcbMZgnLpK2QGsErRk2L5ubbdJlfIP/j7ydGs+Uf24jOeiQeCst
fIirlENuXHfZhKntW7r43r4aNdUuA94o3jSIINVZtEgDOvR/RPfW6T4JuGXna7A4kW+G4LcNkDeS
N8/gl1YsZVJzzSSANt+Cv9M63HOe70Hfgjehf40Vap+Mebz5HXK8WUn/ZQ0r6ovhxN8cqtUIv8V4
uHc/wTf0bveFGLXoYDxHi8Xocux6h2pFHueX/ev6E1g9gNquZiLNbPliEj0B1NhsMT4LoZW8Iuda
zgampS5cajBZCFqYX+5iSCKniQn+m/WNHwS/x53K8ob648z1oV4YwqZfJhHqR29X7cSnOoGZ4GfY
ASsQzfDbcmYWGxabwZnN9tTXItjEr0H5OTzlvNXz2Gyyv/Gv+MMWjHef7hDx590BnXa/n3fqHrg/
GONML/r8OOAUi9QI345i/Kzw6B0edDwRnVUlH1v8P/pNLE78+rO7ybpPor9GPC24gnVsu1dp8Tzg
dODDhySg/mi8Gpw1Yq0g+eM3/p8F+mK6UvyFDgbTDz3oi+En1KLwAkm7wc1Zx3eOsfQFXx1i2lLf
eS3afYhT20dAjgim08iuL+HLOOB5oboHPdgkKOF/C8jqFvev94S5GCTLaj57BJgyCbHemXbPPwyX
1/VxsvYWBJInrswZOmR5L+EKfxvsaE7Ub1l+UnBZX5CpuW0g83CYD1QyayxooSvh7sYinN9sNBME
5+XPLV27eK5+6ztYuVn9U/af9ssVkhaLb90SvkEdRpXq3IHPLrX1ME88emRH0RrfNY2OPJJ7tmSV
v2XstXrGnj7E2lyHKz7ezV7H+x5zhMzXhXGgOLLb4OxyewbQlOwEgYRFF9safmPNRzmWR09kGzup
Tq7cTeKitd45g7oauBxPeKNrMc0WCQK5WfEGWlhQE5bElyi5NhTf7fwZxfj3jbecLaHIghUh1988
RJCMod+6+mNGOaXhw2KARPc8/4Y5hp2vLFZf1GSrJKbsQcfv9Dr0YPm+1HquQFSuvpR64+Pn0D1M
IsLwm8iBkuzoaNW3Hos4Lb3pdMNwWurNTKU8bTw93gbiQHFvHMoUlqikLsp2sce9Pa066zsgzqWR
Yt1hlR0gym0vdr74Wk8LYU6aX3mFD2n4lie/WfKhVbdycDYGLNGR2AvrzYbHITnCEn1t9WeDbFoH
QsCE+dgnD0xppwbJWvZeaU9D8ZI41zAptlrvKy3bVhldcAvzazgKhu25zq1cVJsJIGMcGKBhJVeq
a94M26Cgwxo/rI8sfSSOYW53yfBcAGaRWyPxQht/M04xhVEi734W0a4sGEiIH5MaR0SffeSRZlbj
k4MjY1pvwzhE0BG299zWNwKKbcvBnHJthALSHCYhNM3oMj2I8PCkWMJp9p4E29zS9zMlWOVt25K2
EcptRPCbfjbZYY26WFxwBTfoZ6CA4jEtnMJsLxaKHVyHsrzNsJ4SDEBixBrN2GzrDuo4ecc6kpnS
8XBcdtdDTngOXgvCY6hRvcyp51cdnwhMIv2cMRLpre9kKHwv+e/P8+GAQ/yy/HqngRVu/vfN+yXN
AaDa+FtCNcPdlFIN2Tgmaztp0RaJwa+45SM2yIgosvKD/NjYa9t6EoQCEvJiorUrOF/D4q1xxUMg
SGek95eC+gz+W87SCJCQWpusvA4d2T1o1XkguGoomLrK+LK4ysaaGAiHsGjFMY6XI+eIyl1ySrfz
WKymFKPcKNvHNFktjOsxgho344PgXUvHJbSS/2maJ6Px/JkSruqHYwi0OF9aWENEfRh8kF6DnsBD
XHb8YPpDx+TAZCbTMru0UUbgghTAb1hJFkcfYjRQ3SMcJYMq+5xT56AmjJg4FfhgPNxy2nRsuNrX
4HnGM0Pb8DEacPZQxAe1R5NrqOSalslHnb5XtC5LG6fnyDFqxNnwJDsTg2/Miof+QdWPhsIzgouq
oHjL0dEWxSajlrM6GhPOYjUzBCTTokenZd0kvwB9nLkwMvmsrXmr5h9HndoZcslPXUR+KnbCw77C
CLfKms42h9t/l22nThMiVBWIzRQw49F3zXQJY9BUc/IzFlXbdSu5yDAKF0v6njqjVj9d9SNT4zCQ
svLgqO5pKBV20ASUjuGvZYd0WvQTBrQZiTg3S3F2dTCXKkifbZ4UFVCZ/vXWXWJx71IyGOhPGUS2
ewXrtQguwlHrzrxk7d6AJluiyRDh2goQvRxxQKzDhKYRFRCrz2vkm9J8WTHtK395hQ1GQqX9Pjva
Q75Yk8aYhXy1tDIja2AhUTVc9Zl9T3sOQlzkYMzxRZiGZXgJDhkOOFr9IIwH7P2j3FqzxQNtvmTT
uGq4oCtpwNrCHw4rQAe33xSXmAXQZ4qYeAdtCTuFMTlXdLSLi75fNPE+YTskjYlJLvicxnmemSxa
/Si9J72rWeQ/Nb1iENLPU6uJ3NmMiXrTTO6eGlJDpU6Jka6TDpB9HB+DqMKaUsdLdMyfnVLbhVhM
SxTs44wHZUf/L+yE+J9g15rpPrATP8X1KbHLtSW/DHexdIhWwbKVKfacDD/fxj30RbSS5begnhiE
fkjLYp9nZ6PHPyl/GqNd7DDG4syJqHyTgoSy6N44LtzPY2XKFzH85hR0Mj61Kf5YGDRJyIkxXMlu
whM1XE9dvIko6BrM3d0epZCeUbeo4xyTGxzA7W6MVT2QhiaaTccK8PjyoDT3tbvXmFyzUyzteYDg
5mDVzccIx9NM+pMNnZiFuV0Oq4pf0jVhHlbcqcT7QT3u82BtYSUSB8+8ujcVe0QpKrFtc5f2a6s4
wl013uZax8aMkgEoqg4oobGJ6c2nDEesLvid9HJtYCguiPJMbH07Y8SNOglyBRWKiXUCZ0Px1ZTp
Wp883uXdG6Ej1PwltjbmkjByBywowUiqbB0n314KN7872+JRAa6Pd9ZIWLl0b6cKcE4uDrfuepxR
IpDXaKQTDNfT3HSbErayfqsyzlzrLLxbgLnDxK+3UG2zli7At+0Ay71l8wrQJoUkXkJ6euk7a091
vSxCa8azJaigjWaHqP0JNDYFP3e8FTmoOrwEvdAPqsDpi1Nqtr4990v/DocfHQiDy8C0riaPdSTK
jhqm+VfTwrV6vasQ+AJghBMWuaQr1P+GoXkJB/eh7KrjnHlc5eNeb54mb7oYoJwAZXlynDpfwnTz
4nebZkOSPhKd3czvnJPk0WnWScHATK4S0r6EFxlyM9ogBn+QMLXcWB/gjlLt1vfEM3Yey9kZUDfF
IByljllM96sK4PyyPXi/uuv9OFO+cXMdU24IyToe79bzhMnRAFO/Z5IEYd0TuCgb7CSxCpd7RJzm
8JwKQJzQQjCMjNFEI+98RIax1poTchCeuTOeCV32Zgrz+mbBcLWhl5QDtvkWkeo7rl8dDukEm6f8
btsnYfhWQGRKdsNcMWRu4WCCqFHTrtLyOnMRpANeRXa548OE3Pp8U8AaHpbuvY3lb8Yh3M8/BfRo
l088WLcS0rBSS4mZSCpXrIexVNaDj3TkTEg+uJozTLbSyPfE1TK5qs1HgZgjRNqTQAqmbtb8sb0k
MJdlMVL+UCySQNsms6/VfhikW4vCoO5Ijmb/dSyXYW/G9zHCAMG62nW1z4FfK7TxfPg2+2cm8plb
w1YgGpZ9DgTWBSmmC9kPwCQAFmgmH1DqoKPYI6MiQ6TS09p1uFiNLdb/Qj7ENM3NKat++8q45E6w
TzE4T7OjyfsVbKKBiqyDI9C3+aZgmlNTbsEjHnQyRQw8yyi4xon2KT1rhvUQTcgl1HW5e7PMNyJc
R/VTBzaW/uJ4bYGtOtOncJC2OF8GBDH+umCYRF2v17Ar5g+NcLAwdvyl/obEWR3q7hrP344rV6V2
zTCQy7jVJJcYqC+/VVv4jnfWPWQpnNhFfK0NTg15yiZfyH7TyYsMv1KWYRP7S4EkQabSstnrpR8O
/2K8+z4iT4BxB7+j8WKW/7rNXH4JDGHdiCue9+7YjCG84ZCa8PcI8WOtUQ6zgvKKIONsN8oUrsi3
ZmgfOo1jm/203E9evM/La4bXciSmQzDsHUNszNkHei6RCywXWp7/dHm0Ejm5H9W6cpOnmQQ0FcOF
07fEDU0FdgZadMwhatd1+yzpY7iUK+qn3G52mf1S9PDOYEfiSD5u1NzvpIRAgSHY4J4MStyUqCkb
Q0otce4tv/hIKRcgxJcTN+OypzSaL7wLSCcaDAnQSWMz5xslBCo+l87zebbsLd4PPQaqtk9fppMl
K0r49a3zlCs4SBxBeYTOoAwpIENqtXZpLwh50t5IwGMrhnDVRXMNou/yEBbBaoq+BwQqykI7p65d
nR2kIm8iq6jdcIaPqOeT96VGHE1/KdImQgDM8BYCNAc1bPiw2ihMzLzwiUdUBbultl3uZxfL9bbm
NgJpDxC5zN64ijMIdDRtBfdt08KmdCFvcOFH3KBUFcFjjJFkZO57Fa0qAxKc3lFGz9dJt/41yjvU
81lQdWg9lp9F7IsEm2XSnYX9Icmnu4XsySXNGUQiALGybrqBuo9TQ4XNdo5/ZEtkYYjelj2i68hW
XMAtRZaEdeOa0YKlB/gMTXoIs3lQ6buwyZLm4hhyTH7QLhTIzRQyUgZW4j5isZrQYAVq7w1wpiQk
PORLRkF8kWM8NNkz113n/nEkZ/F71hI5mm3qPNkyYgWs5Up0wBzrY4iQqjRe9OCUJP4giY3BOZW4
rfjK0pToiLJv1zuHnEMmVA6WXOc0m+WQsN4mjH1ixjaMUGuEFw6pyD+BgLX0GhlPrfbaMgZuIqQe
A7Bes48yHO3b7SyC7YRd7/KMeJFGmxxcHPA6zqGyy3c958uqxS5pTM9Ogl8lZ4wbHKTGNJV9GdDW
17gzivGsu6gdh9+wIQAA6Xvg+RaZE3q4LyT2hO6vTLI13bFpiZXFHdeV7VIB1HH5RI89eowuRHpY
EDMa5uVjJ+UxVLsWrtHA/MuoV4NbP7bWNzVwryHvuoZM2Jr3PNW2kmszEKilOckn3/KuVse8a/yg
cVKsLUY+iWzWiI82IUfccsPOASMOC6d4kgHGUxljnmFclmWttM/lFbjQOqsXx7vhaGx0zIoNn9pu
bYNdgRYs22Dg/sxpbkYdE9WyGR+06mMpnJb6PHZPncDglLm+OPF5u95Z9ksnSy7ZZZ2gEkpvjXnT
Zoiz5Z3KR7TZWrKVOSLTmjpQq/fDAMWzwnkm+fCiiznaWx5fXshNru4h4gaz8UFcaFJhjVEtSyBw
vqulJ+uZwZtF9ViDSLImeXVGNa2sHHeXQn9wUEDGkHB1c4EoJjZij9stVeiDxDE0xY1I/LXmlckK
hb8VY5A8fU4NIrPi1hSw0+it8ukv5ps5ftLuxprSwrs2OvwUvqAnZy8y/KWF7FyQxvavaHBXpYw3
fYdie3D/eOhtjiF5QZ3PcTDl/hyCDw7/Ku+T68YCVW3RlAwu52C/NcpgX+pc/MZL3UNl7n+TFD9C
mFyUIBMNREoNPHvPc/Zn8xB52YMO4FeO6xQyiMPwcO4YOrVvHPg2arooBwGk+xnNRWier3vSPLTr
srEzlxQXh7Cj0TdL55gn4wvY8DZQ3pFicZ07sy+1HMtAUL/FX4u627wsjyNL/zwjezJzvH0liRPJ
ixPWa40IG5HtR3dj5toWPDYvjkFxjpngZSeSNRlHpmuNqKrASw6jTTAAJtcBeOXSFg/Oq8IDPC/Z
rvAB/xt9Al9khNeHipRv9GEoALXuYALAU0UZlq+D8RhT8yEctCrBe5VRduDUEETG2voXgG9Uxmno
X7Kh2EcJxMUqA8InKdc4lR7ssGHuMZhjyBUxrx45U870l56HfakZrsz0densLQA/L7wscAZrkUU0
HVU5k6bwjfoH4Bo1cYIglQQYTn/QhsK7CB4sm278ibrLpNUrD0guFs+EkCuOmEhHQ4DnDUsy7dOT
o+288hxiZb7UNfzB4CLAj37tAPMKfLOjiiKpYW5Fgo7Z7Fxl75QytoLB9SQ6aM3BV69ha14zLBy+
bQJlCwPXYsHlJ2iPM3i4xF2rjmOUf1sOyuGBmYsxbTjbB/TEZfhpGm+xySSbk6gBXSST1Vu1IM8U
ngav270rVyetlwmraX9MJs6XvOtlT800BsvBlaJ7CpJLAHk9s9n/lcbg4cFOmdPNF8HjWsAOtnwo
P0NJP548hvORW9Wj5uxhLMwl477yrCrvX6hfQ67dwPEl39iAEd9Yl6ZeVFrgJGLkQobRwqc0LGzl
Pe29ZYSk1UhNy2vBqJKrrHFOiKINAytfhjT5tI8mm7H1cpL/m/ikNubi2puExqPdmHnH9oRlAKTk
bNfmGcad8z6R0amfvGLTyPYzb7j86GnpeS3SSpcG00BuzPayPLXvtGgNTFgt3bC+6Q107vPVA5/W
YLWQDm2fgWI6YCIFI6bAJa461QOtP44uJZBSfovZsmMe7YyJfmf+mzE+roeCUSEvm53ct9lOhP8c
igQWc95lu2vSDtw3u4kVXMf1uuiGrRG+6sY59y6lqDYDs9rAlfQYsMZG4+qmB8PaW4iHLdwRVIai
uo5fY+qIpoT4xFhaRwVX5t02qtVRTswacAvXpOnrtMadfbVT97mady4NVycxZCxp5xjMxhNGlvS/
+b+2iklnxGdAQZDT4JWL7BCCVcv0/8do/M1vRoPB/oJgXa0tSB6VIS+jxlCPoVahEFwZ2sbGgFyf
Am5fJq5Ek28zD6oxaI/tmo9hDKirEyaIQDA1v3quyKHcLCAepZ3JVxnFkWOpo2FX0Jm8N6+YHqqQ
GYz+k2q7Ths3HN+0NbI8F3W3Lw1zTdY2GHypMOdkaWU95o4sC+e+1M219h4WdAhy3xqnVsuOauz8
QPYvXh37VcUQqYx2RG6yyDKH8GmDc5kN4GLyxN2ZcWHGBea6oCAZyBvxPHBOjBxXieCtRJ7dg3Ow
Uh8HA/dmeIfRucEXJrYQrtgXAnVXWXm2aKLzAU1jetV6LMun9smrwNg4y6fOfO8S+AVkR8015QnL
SNp3Rm4ZL7COv6MCyDPB8DjDf+M74crUuAlt7z3gFtQqtbXVPwgbbVseVLPTx0tFDoK9WMxmcm0E
fHVt+Yq+zOQJ50xiRvu8VE3LdubKXk7uEKDJHu8uI0Abm3BL38U1iGYMpjGWb7pjbewIyCvloYRn
ioUhZaxEEHjbfeXaL7ORtVkcCxBGZV/bmmEliEevnTQD/pLevzcsuIfQetEiVix7rLUrzKwRTJcG
z4L5ZSzKbTprA1lpj55yttwaEzutscg2lB1seK28JrHzS4JlRUSC9EildTlBmnjde4+yw3xk6BGj
8XOXg7GZy/corHxXoprC5iBFBtoSE54lm3qCYYbbVqBPq6Rw1lnvntOOg2BC1MqFzAu9JXSI7pLb
geZY9f22aV959o3LRbtZetd2uszti7249bOvDWhDZQjdR9tCDejUR5nhrYlCQHtkpiEJmTNeS+H3
mAR6+AtB165uXXUuS7SUvIUgMU8u50BNXMJ8HXLM06gNo29gGt6mzf5a8DkzRfU/4DPOqw0zQlEj
7lfsheYfgX9YisW8aazZG3nSceBjP+K5oAWQ7EMEp5P7M+HFrmf9c4Yngxa0mEDMxBR6zEYQQ9wZ
W5RMFIOY2HdGpM4G6CKmBBK02N1zkbOi7FeRab+iMveupy+8qihP/hVIw5t+eOiXetjR3gomzkGL
pcP0mdflMU7OellvdF5uxDao05sHXloOWNxwSs9QyJyIqAVcm81vlnvV+8vNOeBszpPfGMvcAYAd
4kprqVWq/RujVwWCrQ+rHIFJSX9LQRp4lwCrHVVCZSw4ZY8jww9OobL9cVHEQwgxcWOii14qOkrO
xLJJZOKwxfeNkM+oXhGVY5cvuOTQqkZXiriEA49yysSYum9Xo9gVjs8xPUCnSmBF6Qz0LUDp3oBU
yCNObGz83Rq7e5bQFD96oIruxPw9hYJovRhhuQ4Ge2ujqahy98QttbIY6LvFqaHb1PILYxwlNcgj
zSYcV6Mm13NDCBB2QfPYPBnph5lAKaHJbsL4QgemaK2mnCltRCWnU1YV8Su8BSe/ull0WFpYgJRh
0Lewu+YWplD23DpkQmAG1PaPAKW5tFehTkoNqknmL7tl/RlMymQW4uNjPAsoh7WxHlJ5qUw8EsoR
kxBxj8EsQRI18w0cFOyQNOTuEtBEFOGXA2SsA2o1CfLpmqy2cjWFFw7VluS5pVqasWZui2nfewiZ
wbINLj0+n6zZPqbQ8D15b9RzJoxdFMLXD2GcwN6xiI3XC2h457SlkbKPomlw7qPwVtAn4o0WPGee
7XMDbwrXXblMeuLO2S+vYlmMWGQ0IekBdfG01Flm5J1nByXA6wJV0ecz+YEQhOlE8xDblwUdZeX5
nmQeNWXloZPFf3hQZu6W8p/aP/HO0298KEinazi3pvnDmBZEY9OFOJpZeJsxOYltjj+3x5cC57Ph
Y/SQB3n9ymFkTk/vJOVbYzaLhRjadg9JDxIHfr5DVIxNYkuAL8BeBd8zt7yzK2uyRMBuzADS/tRt
WxuuYrW02y/h33/DMHhXDcnehYYXL+Jd/hOHKc++t8NP0rxjqRFVm6VscaefBMSgH29whFI1AZuT
M8rBps2LKo2APUCCtcBQSnUIw8EbUtMjDsH+CrlL6AQ5jVdp5vPOO5zhlLAerOFm1P0/t45hIeB9
swAkDHqz7kAWfSJ2tQ4DSMN4BiVPyAyaym0e8Opuxc/gYBg8vGhLjG64tgnpK1GJRHdFdkaeohaB
o7dMi+u76u+DK/6oyEcTGVz4JQWtNXxR3XtMVLu103+AXynzvaZL/R4Qo6ngShX9x6hhsmODK+II
NDOWHHHFsE4NLX/XW/vRhuRYoZ9U3TZP+tOCXAJVhLzokgPl0dNwVWaQ7CWPnh3tcsIE+OHLygo9
ZreCeK/uNfUYj6TmKoHWqWWCISn+U1wdtSLvMCWx/sqSZ+QhmCFmxsUd04ednUGpJPSnC8YH5o3r
q9TowIf78v8l1FCR9mZ1hG+6COFGZ7G6opUQMCk/lq29NKfVfO0kqqIOO0lvOIVtdFJDi/MDdUEU
mbsmNc6NUAm8kfAL1upKuPG1kO5B4fQbMSiCvRiMzRqKwdb6j7pybxW1xsJRCf4NufMGHL2q22Iv
AXtqQx5nb9/RWebfsUxXqfjkQj/13abPP+hbd9ngHGrKmkx5+zlnwLn00g+Ddx9MeIG12ooIcUeI
z5PUNkwonRir5/YnpbISAf479btsmU5W7kZ3BFwGKES2InEl28zxZ29Q1lbkDtfIQygabMg4oDxP
stO3BUVbjEGRhqiZJ9epWwqBFTTctuC21tA8vV0CIlRlcNSE8+NCXwpteQrInx6dVdGTe0y117r2
NkBBFKp3jxxTUhptQLjyj2QrG7ICUEpgNb7hameHJnzhkijYR0KKY5o827LhAmweTMLkRiiUO5vz
J9lXM0/74LgHGjSVdE+aPjFzRb8VbXoBBQeS6kAJTlNaQYkb8IHAC6i072zEB8PAFUzD4k3FuwAW
wcyt5xbtkWIEbanR7N0o+Ocm4jKE34LKMh3mwzJLGGsIch3XU5PinW/2Ry1WfgfqritxyDgWJCKs
7tXJ3K3eXiZgHrNMMAHjZFaXMe9+xugjj9eyuTR9uK2aVdYguRX5M6xeXhQgfbvXrIz51XgydXsb
z97a1kgHkteQbR0PGlnfN3d4m4b2KdNR5prlxuFPaKznjEWedluPmAx38kEpA5Jhc8i1PwkxKdqb
x3uaBNMnHnGJu2aC85KCkVJ564a0K+6KfmCoRrMgRbIHwE7TwG8MvpvbPvanvh1XXqDvKg9FOTHj
kw2vgNyhTsEh6LAii+4e3mx/baAv7VUCSznEvtKZMF+pQhxo1HPeyX0s4tcydTiwnVV+08IASzRj
UwcOc7LkmCOzy4ArhEsdNi1+cRV6MfolrV+CsQK6bmBDPIM1ag+jTvwaL5UUds1gMq/uqmbvsH0j
IBeGyjZIGyMfGzwzg3ocpZQRNO9AM7qJP4zjM1cYoJ25Fe7cAr/fAin9EPkjHVKIUaPy8FoXZzkT
inPMIP8nwXMHRWJIthYnqN3OgGm4ICSQrsbI2pSJ/ipmQla47TwKsAnIB8qB1k/rkCzXJbknY/bu
XRTBEm4UYoFo+CK0NgCXIb/Dgg0PiVzZ/LcLBIHcSqzHSHuFILBpp8dAlfuG+rNsXmzG3RTg0Cu0
tQt0VZOVQcvG/U/iJcRGRv8SeCVSv+Z478RbWzSPDcyrJCELnBIobs+i50BigllU5AEKpPClw+IY
xbsYiIDXCVBDv2C+GdreG32XV+P6Aah9zXy2eCtMb9PBpnfmcevBwhyAepd/4kZgzgeDH9JowkjA
SU+tVxyNLGYHqI16c9r0QF1d2t5xpBswe/sg2FiGtSvsTwguNs+sxXennP6qzgbGWJ5DgT8pFNpm
NJ6bngmnrMmLSi7Nm6Uzyx7gfabiMOcNcY6kNjlbOzM+Z3LahMAPhbFKtBgYPcSMvARXiYIs7JTv
Zf/N/bcUs7DR+/gthU2CUyupiORCGtAjQ+lrNhlmjjzqpfbYoUFotBL6zoVdJT0yP3XUWlCUTGng
LPSxsF0MtOl6t+TnauFdFy153Qx4AKhqetSKIVsVMdwD3eMIVMV+xsStkyQjVOq9MCloevfQQjes
f2PvTneyDN0oY51MPcXda5a95+6XYoBM+RlGyN/g4wKyxjpf6K370PxIUx70kG8PpU7yHm7bsBBc
+J8pLQuV00Mh7LMNtN3va3JPbHmOgBS41HLquoWkkVnwymF2xJm9lsPedV3oqqjvRbMSm0VmNem7
mSlXU+NGvDSbDPS6pjvwJQuta+JtFd3RMp/TCeuC5mZrOVmkENfbpRzs1HosgVIt2ItCqHOlw20s
wN+sgfEElZVYR6Pxberpq2jZQzGZwd6nRjZT2BH7PdCVujqjHi/CGGq8TT2QfgWu6PmajntZya8n
Von3bi0p0fKSMFA3kRdkC+Ik84MOhN8bhMsbw7orm10xj2uI4HHan0YgbGUbO8gtYxE/J2GE80wn
4CxfhyrmTEKk4FmbuWid1YBIc0S81nw77N1Cd74ZqcBWZtd4FsqIfLzaEI2GvUEBW+bmujerz64a
D6AN1WRTjta3YcJRBCRBTn7tACnNiuCwZDoGasItE7OtdOOR+GQNZ+wJzZL+1HnxvIsWmMdEPJX2
QNZls5srxCbRPXFTf6quE3iYR/2rwTOKaYcxUgLY9IjzLEWL4SeEqf61Gg1uhPgjoiORLsGITXqW
9LUmi1cPtaOO+50NbjGyWfKUXFO8Z2V51XNQmd6Cg68f65aAGiiFBxk6+4plu5L9B2AxxXZHZxG1
46VJHbZv20NoVre2LuDkJNN17ItHpUABXQZdsQcgrbUH92fpZ1vjWWbvkwPrOJjWhrrUkUO8Mq0V
t2I+1+QQJTuGjHujKK8yD7acP9GMxUFRUcZET22FUG6EbzCYaIoL+WfRX0uG4tx5ASxqYTAULuCG
Dsq3BlZpCeo6NiO2tw1MA6H8GqA0ppVqBGMJ5pVj4Jsx1APKNpWNHyWH+MzswRnB7jxtOxoTTUXO
Z+N8qgEqNGL8WoRtI6fEnJ2cOv0a03ETwcayZ/urRs6JLp2+vSHgbSy+cvRNtZu8BYaOZKRYnjL9
DwmDCxvZ6IAQCQvEJNWGSulO3j6e3usse4Hw6pH9N17KSfelA7MrJr2nmrWDcqN3JwXsrQj+jgBY
Bljytn3W0+lYhIwZE+DMGVg2iREfg3heukB/GmrM6jLG77hsRU53E++hhLOl6TuNQYPDsZFyYDnV
WjqgTpWOKtJMdZ9D/6+Q3b5yUVvl1YvEq0o/9CCD8fA0449AM9hb1UFjvNNNuwG74LDv4KXnXwH1
iTQ+pN0iPcW+PFTHLAhh6RBrgscArZ7TWD+jQWEXwaT35OtMzCJW6PY+MuIrjnN5fK+A3Llh8+ab
McdRb9tka7vPLY6Rpks+XTUND4nmPBkGRoYzLq/yz/Zu8aQBghLr0dI/BWBGYtWgE+lJTHdDmLGF
/gaJ782MjS1bcGOWR2aaqhLrkh/VETk6Y0QFS1+aWPrZKw8TlGjcdpP5ORj4anKusqLXopzga0Dp
AdiL07sWaShHLCYz3cGBMUOV7zKoGOAt2QFRNnG8X/p6x+QgwCd2RBMxXlScUtzOmxZBgcOxwPEA
eZr7GoDMxt011aZvjs1aZo8AdVl6abPxjQn9dqZ/4doS+AngU6szs0YZ+j+Ozmu3cSSIol9EgDm8
SgzKyQq2XwjbYzPnzK/fwwUWAw/Wo0A2u6tu3bBUOHasQyzkbtRwvGZY8Xn7JnY6GXOTC3FvKGcn
yIK/uJjWTcXj1WCuN09XkxpT9YNtGNb7wErvg6ZCLS1gtHbHgpIspDgaK9WV48iNqgmagQH+Gu4M
aqMoPiZa5qjzYnIsQuPrvanQETOEjjLk597AACOcmNlDWoXFtG2CHccrf4blrsOaqNylTCBrKOp0
QSOGKjDIGIDwrPYQwJbNmwlSygXrAxSYxS3p38CRBnDjjHM/lRBCoS3By6rC+5E3VjkxI95HJIst
C8MdDJQKwm9d2rjfLZDPAu4ujPhauyHWG6mGJE6OLnHqSblBUO0pJmEzQ1cCd0drZ2aFJwY+mSoa
tcmwb9FjSPJXJe39Pqb4Par9Jyt+FY8vSMmDhfbA/EyJnDfm+SZSOYbYm1oK/TgZeenRHOE2Y3lV
vAKG0BmtunCf9FPVYxMOLTpPTyMxMxb299nxL1RXSfYPW+L3qphZMoozQUifp+5/42mOFxH8bqVZ
E1UtGSltf+snfS/mQOklbLdUTPZNBr3DChDy+JP/j+IK3JqNDJBZn5XdPFd3BXGJfpIUjA3jZ6Gg
J/JUvk9ZVRdDbh0SG2cYcHG3h3d9qIGge/Mf1qETHJUiKu0KPl2lgTEKbt7R51iE21mgXctJHREu
ayJRqb6XN2RO74mKM5rTXowDr/O/fYtRy0VcBuW4wcR/eVB5UcBGDnLQCW+9cBaYqUDrMYdrSYJ9
PT6TInNCk2lLD5d3Is8RNks4oWUu8m1fEx7VloQ14tCoEMFTWRexNDZKrGyaIPkKoJ9N4loI8Vdl
4CFyvYuwOjZa5Tb4appZaufScECZExQkBULXqXowqKa2GR1u5vGh1F8F4+Aw+bN8H5lo5dJJ2NVC
4t0lYBPMXFtZImVqpzTw90injegr40LeQpgIGAsY+CwmGZ1ubUA2ZkcoSBGUMJxIL1WhuaDkCQ3e
QFWrczxLjMhjJPJDBtAwnNueEjVZ+2z53QDv0KLiak8skLTX4CVAOJs5PqPmNxVmr6KBC9BQzmpy
VqyVNr7UrLW5aJIkuWkWXXKr92oV89AEjIWiQooWN+CbCqNR0z58jbYnPEPTg/p0aDU0FC6vOlcP
y7RwZN81/N4EzSjDhSnFbKNhrgl1ICphDX5LDILUh9E/O7axsoW5gK4g5Gvb+Y+MehPYUPZpkLlG
UDPjYd/7j1nfhuMpZotWlfcEsq+oxWeDS9yLwpYlG8enGnWM0JqrWRDsHJIFkjqKlRFCrUiNmeFj
pCIXQIc6Ntu8nHYzrFZ5Cg4lp74MGV1gbNoX007EJFiASJMTIKpyuLDxh3RjMNUWP/c8UvEfv6o5
meKyPUMFC69xd02tK0hj5qdED0MV2cXCqyKRSRvBuvtzZxg7g2211cSHbmkQjB5dCiOXOUelG6Dp
n5wnPoUnR4IrlmSRetK110ndCB8p3So7mIHplVTSz0CbjOIdxC0H9UuEdkVGU87XFQ2qepQmOhej
t0gwRi4nnBIinmw/ejP7sxq+KbCKR0xuR4RqqZ/dWmhCZaJtBJNhJP61yAJaAxDNVWHNIvuFkA6H
uJPhJOH9VfyMC/pO/KjpMONYaD4qDJ6GpwB20SJQQNbQKVdJ+1tuaRofWlzxSzvhQ4pR7i6rvWPx
Tghhmt8E5u9AE+xTDKVmuwlozYvcBBA/MdNozVeDrZV8j7nXWhVuFwg8YJOVcIeufXcpk9KIaEt6
/EXngHN3vrFiAhy5KfW5pp+R/1ciiZZ47iCsCXBnypcvv0kQlzWLZwsWZJc91QV9mXZZ/es3eJYm
bojAXNKe7C7i7MNhCl5djTBspBdpGM9LOKFXNYMsmK1cTEHf912LRcNLL/4F0rSp++qoyMlWX8Rx
LNcAPlk5CnY4i7uiecpwQpaSdixOfpoRD8rCAkeasVouK+sUwiFv+JeZ9catXRVF7cjwIbTqPQFZ
SoAOmqG6F6YRryhj+fwIStCoybl6WRaUyfbXGPTAZrdXzYWEXm4C62JGkLyY+ixtUSltJizluT8G
E926/lYmsBy93EvGScFNq6eqAoermQSXxT9RQWHMcaigym+nI/eKategj0dlN2eHqmHUMCDzIZe+
fsq9FwfbhDnlgH/C9J3i50NoGa8t5C4VlQ3ZyR/p3RAuZ9Q5Kt44kvyasck1cwPMflUz6zI6Jmz4
1mt7OXCszyq6MYIo+n4dw7eM1/OHatxZ6zwHhFL+QFACeULBjYeZfG1k7GFpHOJxvZrCWz096jaD
gsgkV3ouYN9YZ2+mrHqGelSBAarqq0mtDeotHlkGENTI605oXHRvgo+QfRJ+hAF1knbk5IMTdYwW
oRaDFCAXlb2dMatRIi72i6tixevGQul27fLC5qCmvxEQq4Hnl+xkvfaIGmhwGsrBOlhS+TgbWzbu
+ndZcFG/yN9tPr8wgZT+LBDSArBpCRChL23GEcYMAGUwq04MXNxL+AULPYKyXctSnyJ1IwHaqTiq
i+MD/bII3C0O9LrF7AamI5vdJ2TJ7P9TF6Z0gQCDqW/eAP04nS5uLb5n3ZCIAVYaQBiPSnK/tUs9
3JUcIiZ3WDGEgwmDkgFaDhJdDdelmtDYSSoq1IoM2JSxIaxVU6EEAiyg0OmnmMLOkzr4l16BXxzU
BqhXHWZ4DNncfETplX1X0UmHQx55eXRedhh17val2K44xyGDI8IrMGmbzX8pNr1GvgQ1oLnF0d4c
ubHCINLtehLkwmqOX37OgHv4UcxTYRmYoXPUpbdgkTPmSEhiWMPoIpXE0+kt1Ok11cUuGTKb1TpN
+jafZruMoL3FCz8bs6UcuM4/ZGwqATqrMfxcTuVY/okLYs9KR+LTispPgTlBg5kAnVIUsf03d/6M
upsPr1zB4DyAw1syfZF5d2dsjmNOhcHKg47a/Aoc2Gb0m6CIDoLIaSN4WITGQkAei2eZ/+p4YFBB
E3XNGc4AL4u/C04vRqi95NFjx8mvwdiEvyfFl89h1RJYp0OgZlJFxahf4XCQ8ZGzgCtOuIJJx1j1
rKK1oO8m49nDheIIXEEJbHDrgTFdYWmVSR9CxZXMT6Uab4R8vphl4SCORU0YWvmW+2dOptf06qZR
OmY9y5iQSBgFQwWjXcfEVMyXOXqYy7EF0W2ZiiGL5p8FnAC5+scDMWuARyxR/wGvh7REHBP8tPsO
h13f/5ky4JqAPAsHN+a2gRxv/Fn/luaj0sfQfxAKW0+dxjRmBl0RutQ6k2btlkOzkykziOa1EvVg
Lhp4I1g3Il0R+EUncGBZ2wKQcFlqBgdBXZCm+wr1dj/BRyogCycJtfXIpIOYEsoi9ER8MdivabMT
oXojx+EaNxNqbMyOUD33bqW+/Bbb02I8BQ79gJ1SyhHMouEZMXgZZ5chw26hA7eKVzO8xORbgxXG
TRPoL5kFVAxSe4vCfGZ59p/jVPE4LubJcMaXnUV+SqLpTgyPKra6Ui53Il6TLG6TRKQGsno4wm3+
SmLI5aa1a+hDl4c9RSBMbzE+l8Jo5FnyoYuWqjf6BB2XTLhrpp3z90KdWkDzVsiPfneBnsrWpRuH
so4uKkHe+Lhokv9dVy9jRopY4MNLr5Ryb8uSmltGzv91sXAYqcgoUsiShyusM7cIKXBCoBcIdesU
sCesKqewcMhg86mO1a/FVaqxOTc1fCOAm3X6i0jaa3jX5dhY+CMLMUd3ZHxKxacKwNdqmyWsi7uG
tH7PpfUX3GrBfwG7UWSpxmoRXqV014Lk6MHO79W9YALCpUTutscO4LQdx52wCNJkWnkh3uI2Tndi
JdOhtPQ95YHt42QAAJAFy4zqXeT7gBZWER4O2K9jVLWsOlrCInmyisPpuXjLpAD+g3KUsO7oOkTg
lBsd4966C5k4t4egn85lepOseI9q7s3oqQ6kys3F6K+YvwpEaSI8xGG+VQaZZcSMBMiqBicQbPT1
yYtH5K9kRgUDBjBLW4mS1+KkHh8qyXvH/DyZNzl6otYW2vuoIVH2aor9ZJ/2H2F3bMazUdxVZmSU
mBOwpj86EE3ZkCfdBLZi1keVxeWRy/KiZfVOyRl+rEeOAaCI8qVrn1b/UWJKE2B5jEt2sm4imydi
OI+/+GnMigtNLUxsBSI0Vq8f8GkjjAwjN0VIGRyYHAyMcHBdpeJWvUTdMm9IM2QmrxyX7bn4GkPQ
y21GiBQFNWblDERNcF/oHU6JSkECYYHwgtBsSa9iQTE4D/ArrsiewZtGhXDbMtlr8N4O0BU24YaF
7Sw1Yqiq24KCR1AN4i2u6pshrrGL6BocB2zSDbAi6bI1TNe0P0BcRf7w0DNXx0C05xjl/mfin6HD
QYEeEPCuJg1XX/wIGjGYbbRSzPmkawf4PgWzVED84iOutF0jhFtVJN0I/KwyYwY3VBCJ4iXM7sU0
gR+Bb2tr64QBacxmqNwqxOjL9qP7zUaNcajBSkEp8T6OTz61ES8NKwJKY0FtB9/hTC0CO0REZi9r
a1IQxpgurtqntFFW8c+qb9b0Y5GvFgAAV8p7TpixBQ6m3hYi/TuzTOh2UB9lyu/fmuXLxlz8WuK3
pBMxqhkrg8FgmFgraLq0GQLOBTqBWn1OW0U2mmr7p2LadJXEuDUn0GyTQB8WEZcuMyv2r2UbK5cB
td+um56AQ4uoKJTGfACdwNuKOssiBADtdch8UKUS1YA9zJGTAdEQHaN1kTB+MzD/5cyK+gt6gVfH
XNVcTWxDK+kx0dKshn9kwGzQt+BWO+q3FnfiwdHx0cVO+y3dTjuEGf6RoK7inpZog1NGBGAqA7Hh
rESuB/4/Q24jxNgpMds5dMKAfJMqkIBiM2dg90072Rn0iSEgutJdFeEtZPocq5jNiGddJETTfANe
XJXdPq9zgla1t6hqdksbL0vp6Qzt3Z7RcJTwRAn8hXvSHaNTOxILcpog8yqYH48L/yawk6Hbx+zC
AfsrFlh8nOCwMCIWKMjXDmmG/rZ5JSoGVvFMXjXSON+tAiR6Yev60DRZ75D0h+zN19zYHLxahOIX
+zYwFANq5v09/CumOCU2PBDB+qp5Zy/Jw5/xY6zer5QoPexDDURKpdOsZGnXAUorJs7e06JR79wK
7K4+LQMBekIFE1T4rNzZBbAvtWIztDKBRDzzqn8Q2amabETWS+I5TE8fwMhkUpozb/3Txm86R9Mr
TAz6DIz6hvqRKN9GO7gq+1fQgQepid2YHkyRoHVCRGtEdkUoMeyk2Vb6dMR7ouUEL01tjTiW4LWX
qej7sj3FGvnRMWjFUyFPJfTLU0n2GeoSrOgXsuRYw67YtRBJegOnC0B9mZ1WrpOLoJ2biL5Wh4ql
qfDDwWJnG2bCxEOjxC+YAxGLD5V5qatE1mhO3eBlq4/KXutgOSSWp6o38Uey0LCNZG0MsZNTUPFA
cMQHLN6BXUoEt2k4J2Eb4b4KAtilIDyPnOuos1FBtxQhGBh0SaiUw0UvvguaI8vXEFjc5QYwusI0
LX1r5r2Fh2c87GTYYAJtQUk6rrBLhJ2G0z87HXJIylkYjHjY+W8yeJvSDHSFXxaWaxPjAOx7mvqD
PccI3yd8sjqmaBzswFcdXMpY99cFfEqThzpaVLLzjKnZ2wSqaOi/gU+7gHi4YBcx878GAIzrWZfx
+jOBUVnFCFo4AcWsY7yD/PO4AHyA0wHp6dBsCNyI5NdEq6aIGHBAfQ3yCMTo1wwuoaRTO3CK0mta
cce0Csal/whVonjif8IwrmS8IHKSGwJOFVlPbxE67LD1Km3x3mKsJQbEhqhwc3Afhhs36wxW3Pmd
eowqvKZ1Q522VOf8lGefhuUpBmwInnUr/lLB+Efg5bA5NjpymOKlSztLebLZu4CGKKca/DgIRgIw
n5kyyOJnepfcwNjXyWGcVFL1JhcDCaugUDTVE8dO9KcNkI9/UUrMhIDq59jctbqH83aLwiv9YaJR
al9B5ZZvve6F019IrnlwMHWUXKcsxa2Q7/FGOF5xFR8aEVqYMD2gdUHL0WzhRTjTcMRWA5ocRR0O
TpL8nasP5PJq4hnMb2i4WafJ8u9Af3MXBKdEfZAz+IXEQXG0oUJr8AVisgJTOEDnRrm+pnjJp39A
7/T7vDxUckWjKaKShGLCcMTNHvW3Zdx53CaLVUgrls+vRU2uBPEBX5JvSZiXGTB2dwY0sIRKfOAJ
6wj4xDlDhi78gQyCdmHfKg08Xn0jW7ALSWJaLKRXOtVQFL1CeO6E4whQmL2ooajZ1Bh7S07MD4Bu
5A0hGxYm3AgBOeSQZmwBQGfsfn07rh5MOtrE0wqknHZ0nl519Qs0rA03ln7RofH+zsS3sLnE2alv
P8t+G7yFDLHexBdNqPxKP5nH4i//4G+0Y/imMJ7946zSKNrKdQY+txjIrAbae0wIUHfNa8n64hJJ
z5kPt2A8So8H0VBdEovqVVYPnYZPpknRFWQQcaHPqT2AmbEZMidunUw6xtyYSCd5yahA1+hJGtQa
ZYMTv167aY8YUFwQydy81tyRxrNWVjdQOmFIp2B684d1R5OdZuzvMh/DMVlfN8HsLChciZNAyX48
xUcUnsgPSnOyWxU96ldJEzIPT4RtJhaiM7w4fwlB6TjL9XzVL0IT45EtKrFAd4Rok+LQ7WPmWRls
C64eMDMaMb6jLupNWqAxYd5CKaGcK7BBDFzyecDACF8HjZcLwh9SiGYsLdrM31Q2ayGEgFaasGqz
zSmv1Y1WD6chzI8qKBQKKYvWHc7ulEwf84BEmL2nGqtNzjKvjR9BR7kYEeiALXXwM5i9R7GRMJaF
KT5GhTtkXsHGBYlknYJQsGW+Cl4tmn1n6AZ08CtT2dbkPqUC7dHPiDIK7pG59Dv6d4UKoADJqyGK
QfSPC43v8cyLVwRwUZlPednbOzpQfZUBvs6qz5h1J8cAnpygVUKQ7fjTMTIy3lo60JDNJtcfutG7
coL3IEZhNqyK3ILex4HfQmowi5ea4+lXOD4XaymvAuapJcokKblYVPoSTlezH0KD0jGiYmaNPhvm
WsqEadmZ4ddCz8ZrTSPxMtM/ZAYqVdX/NkVvY06JSlWHywrbf8K2sZNR6OThvWMKl1T7rt8W8m9k
yS9DA4tHu+cT0lDDLxvqi+RvOx7FseH4inv6qTlMboZF1Kr1uVQVkmz8ItNq58DuBxmjI+rV7tDK
pAwHXtm4wJkMVuMRh0VbhPqZO8ZfiMknq2q0Gc2AOzMZxPRkfRKKXyA8A7EhTRtbytYHS1oiFnGL
M6nNV/9nYTh8edwUExxxA/JRaSICJI5Jy+6JBVaGb4z2SCL1EjU8Y02Exf5c73Vtfs87HnhCpPtu
Rha01/UBST+N/XhVwaTnDN8/zT9ngcS0eH5bEKagercUDExVFwfI9q809oHyJzAaESr1UKP+RYBV
bryfxh35dNhzuTgDYBApQSLcK5hxJfmnhRjPQJktPOdepN//xM9ggctYK1brctgjGi3Vl04LqD6s
6DjOZ31yGQxq1ZsvHgM8pNN9whBY8q8Rom/EVeA2KXT6ViLuIww+i7i4Vo8gzXZ6zW6EeeEi7DbL
6RXpqZcxe2+WIyJKvZCiN6CsY0gJcWFdZOe4f5jGo3MD4g4woywOEf0wMFgDXTWeV/iq0WMykhG7
j4CF5X8EWnwdnt3wUfb7PvqYCqQ92roUmL2h9zNqQt0ERNBMEZDbRIfUMj1d688gIhi+Wtq+SA5T
74mT4aXWKwYoy2s8FnvM06CToCMteObuuYbA8J2CUmLskGeItmQ0fdVBh5G7IjcyhF8+G9ZFjyoK
LuXYpQlO1iOhcAWaJt9R/bAGsB42I+u54smOy3KrFuaxH26l4jF726cq3Gb5I7kL+AH5hGFmeAvi
ujn0/m4YkL1Hay4kFvcckVF8iCbtJBA9N5B91KX4ZrL7moIKVFgAhqm7jii1yiTaLBfexNzJrJyj
6iBWh96iWsKeTQ7Q+lDKhe/F4gRSMWBkzp77RCwXH7Plackt5PGYcflOz6HuaMZt+kzBCjXlkUOM
bNtrLeMGzMQH+3T1ZL2Rx4S9Qg4zGDdv2vkPjOcryNKr4Zse2YfJMa8gefi/yjZ6zbEzEvcONxhG
+Z//MO4wxPjP5Bj6hW+FDJY5EoD5o/ysj9qw6rDgplv56D+aV/OSb/onsSmQSMTv+KEQrrqCxi38
UKafmMu90H1gHUcvejZ5NlHzZ+sldQodB7KmVfWJ/nuoWJvtZBtYGcjJT4MKpIHkFEJfZKIc5ho2
XZCZwuKtguqETHNlGPdoKFYDZJn4LDNibxmEt0BNfcuQH+NC2ThhPCbkZ2pLVRlWKkLtnBYw7nZI
qGJkINaprQAi1OMQU6oK+F8MP2Zm3CQZNSIN+aPmV0aSyDedcJ91aPoQ3rKwwhAXYzJhw74PCy2q
vbHfSPoWThzWUza6A1nbIXBixc6tJxCow8nu20zX+O2YFW8S8Mz/PfvxDnKQIv1GOal776p47eMD
v5PE285YU9LQu5QYaUAySndz+05T3JgD0qeIgV59bAm/Ud+t5DcKwHnm/jXgbJ6wkob0XwozNG/r
awS/RhCupYrEipnBKRBkNw9TZ4KcH2mlZy1mKtgvRjJjsOo1AGkpinaR6BUGKTnnJUHrLRwkSqRh
yi+13pwKzt+uamzsliCgNbG+yX1yz24M6QqhxJ5jv7zB2OWH4VdMXb87L+NBaHJVsp8b2kCqNwY4
ZHTT0AdsdcRi1fayZtJ19EITEUCxx2zYRnbHRJUhBnccD1mwfoseCWyaKFvSfk2+oCOhzQgZXK/r
jw68gOEe1r/hqsGIV4RoFxj+qiq1rRLjFFwJ6OwuE9ojeb889o0mM11AEgjaUpsqTc3AcnGkR/KG
63a36y1t3Wc/Y5pvJAmmXg/OuOj39NslAPooi97JG8ZWFltJHGlIETAY72hdSWNd2GEih70YwxVV
3EaQGPOSS6w8KAzYWYT6MI4OlXiAF0pDyg4GmwwTcgv2Cx6owDTxp8mjKxTPqMQ3F5fLyh2ICX74
GHrdUV3aFpnV1QG6m9XczBlCNE5LUp/Yhn9PAzz49J9CI8pi4Qmhnpa+eMuEIFQzg3SB4Wgrflh4
PwUduTNYSqT1T5Y887D0kGvdG8T0M1sn4Bk1yzoGUZQN8kn+ArqPJNjLtHlrP/OdGnvFwety3FQw
lUpAYeKk2FYQfuPUYCveGvJvSDyLVm5m6RBkW81Ujhrvwiszr2J+lo5gSiod6SfEZqfIrPWIl22H
J3QLTXRkwVTEby80pp6QtTg+TM1WKE+6VSwWRW4COaKkPDDayJajzFVictKV97advPFTjbtLq6UX
qWa0FJab3k89c4LPWB4QRG4CEBc1O02gwlP9WPxnyAMQGaTicjaiQ1VpFCNLOIaEJ6NUNS3/pVrT
JSF/uENVL/cLVuBq+ScelQsLOU/44OVvHplfhgIsRNB7PqwC8kDJx95kNaSJT42kOVLRMMZCNqSF
Cl5hWKzkb2MAGmUQVUNcrUUDn6rfKY+R1apbDCKL+mEMUD6kdURdAn+tLXRHFd9V+KZKkx2Jb20Z
nw1S4IUggFNtt+NC6cMXM+9PSCmuUwVGkac3A52DIp+UuDuolcWYFbeypj6qWXKbauuQ8TykFn1Z
56hIINF4nAucwvJltJV9h0W6ixbvCMUN+2ktmVC02KMsZbpWE4Epg+yVUnxUuj24kPqY68bFulKS
H5CKmGy3HhZLq1Lgk8BOLjrdLdX+UkenWZCdQH7gIyBbDLJWuIJO46f/TMmt1cSNPl8lFQJDdTKl
+RSKnGiMNyfjQxzb3TBVu5H08EiuT4rUvBXhJoJJHxecVwU6COgg46sbrxZKnmBo1mrPDCxxUm3w
oslwUzr7bIk6djsIoyn+Ubwg4smUSUvhGCUWcSddJAMHcULTOUNhbdRBxciNMHdPbhxMmlVGhBz8
/GKm3XNUVjle2fwuhGYmk6usGxwxtjBlwRGBJCrlEUINGzHChK1ti315WPYNnl68rVA7fvfkbhn/
QAAL/dTB5zLYNyxi9XBMzO/y9AGBdySAYwTvkLHrmJG+wYPGImCL6ah2AwmT4h2kPMs2YTVC2QcD
QCfNlgwzB58KOHr5pUld5EwMckUCACA/Q1/6gPtmIRKFhA4TC0+/bzhPkH7B3OIv871Nd2yoLRQ4
A6aGjRO8uh1ZjzR+8MWAffGEQF9IUS1sFAIG2RdiD60VbL4Z1h57C8kb/YlDIC03zbXj0QqhwWzC
dq+gZ8HIdzog4YSYKHHqEUmluDGbLM/9bDcqPP2jHl0EhHvajmYKYqh4jsrrNJ7U8CKTycQZUXLX
N+q4G+Q99PMk9dhAos4eVFuRHAly1R9WZEziyQHEmrLfqIbTSOzN2PmtlenGgFnSVgVws3CxVDdE
pW84CqypYWMhXiO8KLH7N6rs/APkBC+xbw2aODySGQ4N9AwMZAl3TtfDDxrHaqbhIlkU0oy0J+8j
gj25ZX8AgMtPWK4x/8rc5r702J7E/E7YzCT5EZhAh6nt6v5Xn99bBFYmAZKC52N3hMKNitCJmPSh
acIPm+WFutXOD9K/6As/MLrDjBjG9F9XOAgNcuuzZpNW4QPsVMspDJCobcijD9ZLqGu/D+TNoO4y
4wQy1S9R3itmxdt8QYFh51rGDvJwQlFr2ryHdTds/L7dGVXtWpY2SXBP5GOj7BKQ9fqJyiwOToy5
QMT8dIuP+gBuNnegNW8qznkAHjOrDFNcSvU3eglwP6YCMpPJcd4UPwVHLzjRCX8J/c2868M9GHBE
vLBTU4aovzqV18joGutrYuBnzzKOfKfZ3MUYM/LQF4i/9yoIkOlS/cutB45UTqvgIEkexjFgC7R7
wUKgRvGyHgQXiSbLu+xdKIRM7yhBDewV+q3R7GUyviYAGVDiPcmECXaHJdR3duxN9FvhwJitw/EZ
QNUSI2ujfJMkThY3ey3O+J20qdtNY9oTST2mDRMTz9yYAj50UA7n//8stoc+dVtzm+PlwSjRGRgI
C2wVqB5tZpYpJF2aAMY+nKg5eh88hbxCPGMl2zbQyVZ9tZFR1jwJlGY6KlEDH2GGZNKmIR0KL3nE
bVCnAoaZDdsqLlso112FgbRxiwiqbzY4csyzu0h9MCs+wTzIQDG6XdcdRJiJuvkessslWyHwkv47
n/aZAqPFQ7LDZNh6zSBe12ivk6WK5G90SW31WoVJA54mFFAwYxjKrXNiTwAhppMxEq0N0MTR6ETF
lm+6JJ36O+GdwFvlnhEjK6NjtUOgTpzTShtiLdcfqFSr4IlfdO3SDITKr0VyEPDFINPAWLM0VUQn
bwoYrbVpkddjFJBigYXieK1wexGGSbQWWJgS+W3w0j/Q4ZJr6y8OaGCkADW0Xh2QE4JAZN4rqcau
eo0rEhxAlvoA9AEqdkFPOpcYDK2C35v6weQt/JreJWwmu1vQbpKenetgKs+kBQDFJMirdKc9Wlvx
RvdlKetRZnCDrE2+0n0pRAbodtUc5foozWdLvuLAa4YIwm2NFSPaMgNxtgbVjhMbw5qam6g58BQX
bod8iJj3xg6WBMRTJO1uxG4LgC+1m/6FZi1Q0Ck5w4X1nGuclXbPJWWTJofZcJipr63bgIIe2AeU
ZXWm9i1pw3BxQL08r7svNgrpGwZR8psSJBnfMb2HcveLafKkrOqJG728O2METBtbBpfQJA2PMHGe
3M7Fxqh5x5evQgSn4AeCJnYdfi9zF8C8bqMRISDcZgMm7fGiTHZWuMR648Usy3sOAhhRsCbAP5DN
RbgvNGu2Qx67KfYicFpW1JV+ECiaLZ34lWDc4AECDSScbSSH8Yf8C2Ku6hfOFgVqvwD8tWWsEx0B
sDBZmLeY+wfEvxVbXXbLhVvn8IMO1Zr+mkYUZQ9WWoCR4MYRQO1akp3pyDIvNQyGbPNfxmr4khcu
zKpsvOKTOmzoaTzcRUpG3A/jbo4LDOt5drcRijOWGrp+CQMtZgfMz9wQwfKPyCVGH7MKPi2Hg2xD
l0nOMk/IpmFqBlYqO7AX4NwJ4ipFfrBB5H6MMW+n0ByPgYFdRIt/2rFMKcuFCSYgkkYZuxj+F0AV
MJ9BGHiPMXvwnomqPUe3Uf7X6l/ayJSfBxA3AbORt8UA3aH51iwfs59gE0OirKRu3+r3DPnrSK5H
94BYXzPYeaU/3YNZFAOWJcBSaZefOtzE0HJeKXn5sridcJ05Zw2sIS48NRAl6dVALnnIxhcVAamD
+j91O1zEM3zPf4ZDqdq/oke7B4BBtA5PnKqW3RYSdC7ja+miqoUSl79ND24LTKL4n/hUv6x98inc
9O30kb5NJ+4HCKcUoAxcw+WhvcZ/EX99OslF0n2hR+RXzD9RX0EqGf2l10yXUd6hgrGirmPCXZj4
7TjQ2SHHwLMah0yEnMvYrT9j+ErQcRe4QsXlCnmmteJp6Z4dseo+ea/ZWniXAclXGqeFdA21f8Yb
R/aduQ9yjM/ss7vKz/SuX8cfCF6oAP1rSIwlx4RBpi45iRvzhjBHpXh6hwOKCLJf0a7hJXyGYOCF
u2qjHgN6BNzJzXVlrjWcpP/37eeoxzJrMm1sisgzY+dgWBXZPhKqGwnfDML5+z9CzhumaHQuSJ4J
vkZmZkcQySWvFnZYOmBFkiMx6w5YkeNYkVP8tk6Ml23mcsVgYqlfXLNupOZY0YZP4obxARRBBirq
FwklWHwkAUh+ucZ/6axes2qN2qqQPBNrUSrWHwPvgsYNqFBrmPcrcBD1itvb/M50JHpm+5RwQWsn
/QHiSH/tTV6y8B7GD1fbaoAUgCo30jvDcs7Qmk9j2IK1bFaUvPldoXDldNdX5R0cHKuh4blQkjmD
bCwL0T1onJjcdPDBfgVye1f/2I+BVjt2Orahp5IyVV0TLGzConQqccMGOCzrgB+tn4pxNmefsuuM
fYLftGkb71F41OUd9hQJEdIUY7MDxNY99Wod3znpsd4wyauqMVhfjVtJZgID+x7wHp4gLJlDF2Km
YMcXlhTwK/NyELAO7IWlyCf8i+9Wx9kBXYPd2OHFsU7iy+IJaf7/Z3HifC7vaN8zuPYUeTSBDLGA
B5dfyFnNjc3NAw5Zqk5oTTi+6C7kHjiafBIoFQVOVtSel/GAff+5dghb+PPt6VEAOcBmJaG6fqZL
ken0jJHPS6wD/eq8HF86wVbbOmReiO/tKoE+SdUL9+nLxxgYV3R9z4Vm0cDG6SyI2I74xFO7+6rv
BiA/kYmhk/5rDyTHswze83ajc5EBmogAQTuV4Bi4n5iSRfQzHIH0WaA8Lpb1MB8WwyTcu/o1a1Hn
5i9TgnWokCdgM6nUQAlNZ9GEBf+RdF67jWNLFP0iAiTF+Com5RwsvxCWA6PEHL9+FnuAi8HMbbct
kydU7dphXl0J4y4oXpyqXyjBtv/gjWfkWN+GL/3j9RXKMHxs4Ts1l+O/34P1AUGhuYU/r38pF3y4
aHTY73yQ10m8Cd8JI56XZfzxU7HdsKfUWLij/BpfCHYhzw87dYG2GgJ+tZtIEF/81pwasJy9zFNP
LSPrXV852bjkG4tjw1SC5XEd6yUSeL/+DAEn8GxcKESujStcHbDHiRM3iRZmtlQClAyeMWU/edxW
NEsIOH0ZpN6eURQkC7Zxka7eoYfxl4BxHDGHOrOC5SzdZgEU3jXy/GorEHRe4zrrmc2hVbevxAmO
3IXQ+ZKcmnBVhPi/u7PO1ZCn4h8C+yLbxMoyzJZDu83jvfI+iRyG5bnqLmVykbsLNi3ctPykAibX
ZI4Ld6LB22gtGhscOLLkgBoDYYDKR4DkYmxasnq1rYIc1u9hfG4DzEP6R9Pus3ZvtgdV2zY9mRrW
8Il3eTbb6vWyJof5jfcLdLmj+FrppFPqpzrdDMWui7a1tKNzaYFc9VWZLQQcQ7HYKNZV7RnSTRRc
zhSIkSPG80FzKelLE+GUUbxin9J1qWciz36fXi1PiV3IjhmGk3Z9dXYu0uaPlsmJDURbYbCCllLj
U2bL8PVMoehRIOoIdYN1kc9bJDc5256ZL/nWKoGIs+UQunnE0JX5UA9Tpwrx/5QCa8hXUfeX55s3
xVeZfptlbzXqApgIKoMbEoszdks/3eoxi52iHbUgLjSZm/aXVt2J1DP9skos8Auf/rcj9YahFpmI
eAZjjTLTNkJ0yJrDSyK1Dd+h4flut0zG9czNw0VFnzp4QLgobEKiQfD10WuQBxdeif4VkfKO6Tbp
HRpeGnDTIel7QYobEkNMwZLjR9w/DMESllD/Tciv1bkzNyUmBatZ5oqFk2CSld4ieL8VArd58t3g
2xJ7jYQmxQ7J+iHqi4gXxqOFF4cL6bVqd1XFMBtD0r2QXZN+U0frqHFH5r7DQRQtvhBDSfiBhWAN
/sUA4dEszvvSg0U4Y1hBoipXImfEZ5vcVOG3pbIp9Q0FAIW/SGVCFPwALQ4+HCFlnR39lToGINtE
E/njN0K9qZ2ExgCekST3wUvGfa8vTOVU9Sj0voOGyVDzexOg+giwc1IZo8YcM0zW2jwUV230E0AK
h58EyI/hd99fSvHjlUBzw0ZhWYWPAs5U3e1MZPA0RsHM08OvcLYJ6meR//iMDd+zmzS7DfVmIME9
xcAZy2BuZT7+rT8C1WAgzd0hYSe3iuoTx63fwqqy+mCBDSSUJE23kvwgyiv8W1IsBy9omJB7VnhT
P3DlbVnJKAqXgbhUK5YOOIvDzZI3q6hYhwhcgS1LMo8KqGmvcheIqD1hSxgO6Is5rFMTIepChsoU
zqCOY1DhGrhmo1d5HePSMdEUdA4NYYgeUk52XbdV8fhuCAkhsGBTCLvCuCvDSmGpGclOFS5FBL/3
kw0/M46ysHgrfLOLjsyzOkfSR1nBR4KL3a9ipkjTpEbBtFPhrRY+fFQSbJmfyOv+tS2SHW18FbPj
2d+TYhBMJXQq5af27+awr+PFZPQ620X0LpCGZ47mu2hRUVQCNjH2ManaQcQICHqBDDnluPhU08vE
A0D+UJGsgjXC3tQxbErXYurpJjS3AzUuWJe69kOMZhDUzutzyEKgjm5uIoAZLZEK0rUyaOafbww5
3nQHWMDOuUuy3uatQINgAoa7q8/wzraYrAV77Vs4HjS0+bdsLc3mw1lIDzWN/TAxUsTKNqRdk20L
fcXr6mng4GKNh7TumH0hLkbbZnyVODMLS22LkXYs0HNufI1hX49vF9PlRYqAaUBAtcDBIGHCV9Ka
kKlBZ9AswvfeN3Zro6TZtuEjFC1jlTJYaPIVGk2hLLX4UuC1huukLrjMZtpvhssM22MtsJpm3XUk
ei1jsE2irLLlyJWj2q8Wj8w5TjZZuy5bBuFQppk0WMEVG5yBbhuf8Em+vTYuOXGIyVokBDzcJ+Yl
QH7d/5jCgk31Ds9p9Kt1v9LsbEYHrWfufDbEU4Ovh1yRynMYGYHhDTH2qPqYZ3/ms5Wsc6BbyL5j
qKjdThs24THKbMHY0+Y0KpXuM4mOKhANqZmxK6hY4UAwwVBtVaHFIelSZrlc0FnxOSefc/GbT5sl
Dn6eraJ4jGHmQ8DyXfXjz4vXAU1KCRcKZ2cFBy93/XgXxgwjgWtpR/GgA3jDGfVNEmgI7Ye6gmPM
91SCAJtzOXKoYIuLTooqjon7O7iBEZkCbnz5Wuz2Bb1mVfL4jXtQHqLahS2ZTQo0b4paBKBXPC4J
gq1xjyw1S6l3nbiKVWeGeVJAKMM1kTyd1cekkpDxhCu2OuuJAwsnm9S5GT6sjHgpqQfU8pGTD5eY
A2NYlvBn5Q3PZVLk0n/YNY4CSNTG/ajA1Zj9RfJDDdd65b3aryhZIMI7csDJJcpvxwdrLgdIctVZ
ZaW/0bm7r9dUmFJp5TzW0EKe+ibMZgTNoIJb+PTrKYxgzSGApwgaok6WQr9VIzyRsg9EJlmxj6Q7
Vm/ofedxPeANizBEuAavTRpe9NwVhXVRrmVm2SYyhnFGlWBl+kWZLVJmhcaAXe4GJjrjbubbAbrZ
2aYNDn7gpslVRG0ZrvOW1mE56Jso24hvSyrXlECNdujHjZQvhCll9rgvqpuf3s34ZFKozOKvIDym
4kaFOUYZ9lXqvyFc0DzdJIzzdEh8jho7omxl+5YQbmhHoBwmu9IBXOXh9w16r7XQe5AFpqsNBTGe
jtMbB7QnvW663Q2X7zhEOYRRZzC5UR1OlxJFrOpE9QIvgI42VAVeiGXvFX21+Z+eLuMIH2Lxw2R+
p48fzLHheMDAkMmam7mDvsrSDcI86e21Pu7FDmFOEDNNlaqSZ45T6zXCoXjEGR4ootmFPMGy/DQb
cFUG6yQsK4e2ZiXcexKqo0WAIZ3VQWvCT2JeP3F2ZJZAPurvwHymBoEdt+bLawb3NTnBzGEnmoTI
Q+Fv/5BmYbp1FYSP1jyrxW8YHUdyo/rlm3InRbTnltQBBnW2BnnefqGV4YTFbsTwkuUIA5XTms6B
yMLBTmeLGNeB3pnNPsrxhGUs01wCwKCBBDgsrthrwfH91M1zHXykeNAYCw1u6+u7GH8QTIXcpGHo
NExj3ljWUBbMoh+NhuN9jYO/iEMn9fGhTME+sDMW0MEN3pjM34XVD9A+wS7oSGBDIQXa4I4X51Re
MMqsaq0CAFaIqxZ0gnwLM8MlxJ4xDMS/vKZWsAjClXE3ESamBXRPesPvBNW25Iy/745rZc4SAKHk
RGoB5YG8/PdmYGrBSQpSIZPkgygCJhuMJQybASu3OgBSugAYnKAZDh4gNSbKrEBDtIvBVUoHB1bf
UtFWvuIDoJA0WzJhAa1R3h7cAxH2XmnLjGOgHzCOEA4DPiPJiXPGEwxbk0/wdQblOku+ax6Whlog
DpE+HEq01GTEJN6rhlf8TZHEcUMmKiRDDGA5lPV0EaQbtT4hwiK4Vc5XyF80goqZfyoYcjvaSFlI
RAnuuuiC8Oa389eWMCtgS0Eka2NTvjxdWxNsUydLfCIEaHyQ9BRbF/6k4pNtxR/i2wh7DUT7G9dn
QfZoLADMufcmmjWEaTjZnIukMk+PFov/sfcmD3Vid0MLOJsXTCAjL4TMNdh9MYv0IECoxM/0DGVV
hiJmK8yGmJ0hgNQt/wuIhleLCTcwR4T9Ft8GnaBizXiKeB/BD/uo7squWNR2vWEPOPoadO1Rwkct
780TJo2JxIg50x6L6Gxd3fU3GLarIdLN7Lh1ZN3Vf7RPdYkOT3pb2XQTMYa0Dc7kOeQnQiuz2aJt
F4PhphB5+VVpWZjfsHLwZJssPKffv5CtpJlDKHo9BpmQJAsuVSxtR9XlvlIVTsMFxDJNsstbvEDx
gEyjYj5DCvYvPxXOrVkTJoVCj/xPXMLmeB2h2oI4sRrxtFOdplkhWRpY1fqBL8IMQ4VGqXqE/IaT
I4Cl08zvQzbrJ02KATsGjofiYLGABQr+rCAdLez2G8GvmJ0yjyMHlo0eOghEcIiAKg0Q6hubyYEg
mcaqUwsOeKPbONAxic8nHGs8BGd/nZzHA52AoeEeaUe48VzKLfHhW4mp5aHetqi8bQSCFX7MKZ4f
0G2mJ1WSTwlLLydd0pIA5DX39U3EI2zfILGURYB7NJ628/FcDVbyp15qzC1mlvkNxQqQrb68dinE
HwBDQJbQ0f6AhhYs7eTBRvns1pUj7rqVmcKitoInzK0Z+HU/V+7oWEbwNMAgWw3c9nMwOAmIMoaU
2V5ZzuUOBgmcAE6B0Cl51httnR1eF5ojeOsgbgZ+h9MbCA44MCrfIY8BnvQ1wiIHrue16XC0nscL
Xs2Yehyl4UK9xf0cLnLJO0a6PrPQ9l1hFcMa5DfmKIHU0jx7Yd49+dmb+jZSALivfVVPn1qP7foz
+Ri3PDfWU9QxNcWvic1H/wPrQPpNe8y2nLom+Qiqa/031mjJzgNkE1LkCCvSHX7yDOQUYRl5LlCz
mAJCkPl4C+64L1JbVtxO8qhmSMnSYYWiBDOtmupOw8jIGTllbTCrhGnBe4JmVXZjaA0MZUIbyAv4
CyQKPEoKbdjXSgfxyQq+osnflUqPXBP1jKtDHINWTmctE3ulBNazUux5LCjMEJSCj+xMYauz3COX
hstkAFu6Mxas6urEROFWABuIvh+KlzPDPo4kcIh9oM85ErK5dsTEoaLVnLOD2LLhFYxoD708hLSM
nDd2irt8NAhO+QLhAkMCM0bgPdYWaG1xI823m2uzhXDhltRjWMQuJ1AzOKXptcmm/Xh/AA9oVyr5
6A//86NMkcFxh8MCriCcwhlY+DRi5l/4DDTNMdEsTJim99t+NppXH0X4MpUt8YKo30nDBRCgJzm/
j1jIJSDSmDE7WKpyepIEHCCi+YBLa96KfXVp9uGKJ4WsozxiuAsZod2123HSq87bU/JT0O0h4eK1
Qh5YjmSbcgr9YkEZBkuhQ+PpxeluQLTwU+EsRdwHmnVmPpDjGfV8UNy+UF0qi4RhtAMxLRNJTHE4
wzh5pMRJoKQReYfcCOVO7KoxFpN4XgeUOMy6YQLFDuenWYMiEDaOfQqyXTvqkBsw4GG1LTTU9L9s
M1jC/44yxLKcVVE1HUl4lLNYgALLS/eL1BbZTj8nXCsU7aC1DaaOzFeRq/GKiap7FBFwkRPNsKz3
xN7uiSRr7ZqPjLkQabBkY0KnoV7Fk+wnupexN6NsmmvoKP/q5ZSIOZE0AbNp77M/znNM8RDDAq9y
HM6muQEfhqtFlcAuodGSFcKNM9Cxf2VTMDj5bpVuh42F96BaW+Inrt10BfJ2VtvR3S8tGCQQ6iJE
Eku1ORodsyc/sDK8AziJiJxu9UUmP4BxRWyXk8WQ/U4/uGF0RS9Mq4YFJ8dnvuUt4yYzymufqKAR
Dw9GtW4FHAOJKYJJM+TQdMNr7XNKjcxKzZfVm89SPPvJAe2CdmCOB1LbUREQ2gj8xCug02GwyO8C
UwSR6nG2oV9m49Y/+c/E+1OdrreNr5q3DIyH1wrU5qN0YXAZdNfG37HNB2YFlGlcdjtovt9vpnBP
PPLJZO3XvDcIHGR8J/uKOVXI4tto6g4WCuo1dI1MsJi0qTj08OAoFw0nBPBi7BKe+fpRJSVziWkv
Me/Tj8evDmc05DDraRKpTR+ppHVRFoXsThTlYANHoOOa3foHTA/ig2q4eYaptK1BtISuDpMW7E5B
Lm0nkLxxk8BC89IWd6m9hcmxxKEEgjIH8gMGeNDgb2irildINMMunkMqTjtHuCFB6xSwkSld0FAg
4FaRmBxycN/CMR6v/KRX92I4TgM6k8wz7AtA51yTXJDkEKZH+X1irN6+l4XuENuW4c2HsaCKoQbe
ZSAjVgLH+Ohvig+RrQAb6R6fDdouY3rG0TXjMsFqx/J5b8+M0pExnshmwZ5jriF/+ZbhG80LFhig
+PG9P+X3OLF43Omhdbsvnl/LQcOmoqkWJl4h1noCPjh/8S28+RtwfJYRvrmZshYpxDTorGZ51tXP
Wj82+Ry0BqK9CLtXJUkIvuojVxeNcXjN1rKyOyWdBZuHgXBJKgP8vAy6uz9hp7ZIwh0KmGDr45Av
LUYTZcc5I33mU0omNH70yeiFGAwruk+uvq6iw11rIIIcZOPCwCS0WcjY8BNHCUkPXa200cxDJK+G
5lqo+NKcVcTGbf4pvS+luZVBWoyIxm8Bk3Zi7k9jKGYWYXSo31eOIXn20WKhABWD/DUgMH+tCct/
SvUZ6Ohc7zdmZXEvwA+WfkjULYujcUOjymgdErlRbMGfiOzI7AFbAqwzUIOG89JAqYXu9bOnCX9V
n7HfWMiQ0l1pfGbYYP9G8Y+mHYjFrnNQ4gweArH1sO9gZ9D8TryitKDgO3R0Ca8Hj/kfYd0T6p2s
HEZt1bTEfVs9KTwCRoxWHkNyW9TBtgMJN5JPkxvnLdxbfwfrryDnIMSP0fEbjwkjhRH9VeP50OQ6
49oSIwX64QnDvjKeLXNaHYevXx2XAcOjyYlaugB8stYv4VdFs9cNnpQtYP0YyS1FAI9POQnqmuXf
EpHKF33RvOiY+O9bnHS1T4RpI7CQiT0gjm2m6b4gBeen9L1NhgV+/qqBTcQ9w7YNVjET6I5yNkuf
db8RfchWCw2X/fcHcqgWDSsQpG48GhkzTlB9xvgyQocBWDPITz3gitItM4K7gqXM2CTnfsnhrJ4x
AxixJdDwEY33YgcgvOCDawwX+JcQKkv38BG5Twt8Io9xig4J4XdbKXJlundWryi7kw6uOEPuntfN
LTC8xn3JI4EnHr89XJBX7EF0g2s46TpU6ZRQqkrvz1qDqNHaY33v39u3sRWCXRljb3fOhqVUTkSh
GDszectkSYtv0PQmf3WILlSRm3e6l+p7ZK5zTEtIxGo2o0kPIR376FppH++paQk+knDiBzEYeSF7
Z3836OLkVVpt3+rGCFdmtoDIIBnEta+xYzGrtThAtVyIHC5hcGvSkMtnY/RLLd3FwiWUT3APZkQg
ChcRCKl7jNPn59ieIop7hNbNThpsDQVCJ4GaL43mmJdujOwWl1tgB3KKb73yr9kixFXy1N5VgHkR
AfdznPApP2GmjgumQn5DwiKZmxPJEQND6+WR2C0MC8RSSGShnsG/w9hFRV7/XpY5uOBnAv8sW6iw
UzjPFRYwVCDXNzyZxL0ensZeJ6gAqknKd3V9hsRejnqJS/+kKax/qy6ZUtsobsPy0pJTgN/GGq5m
9YMwmr1Ly6hi8p1h9e41OGRBgcMXEG2quoVDQkRSay7b6JSbHoHtKcmphOJR2iLDX0UvJ48d8kPE
bBH/1trhVa/93zccPUzDGFgzyYdHwOD/Qz2IiH6ES0rwAORX+bth/BCgeniBtDsdQc4vdfuONkFz
IzSDKEKMO0tc2SbnO8jJfZTirWT72jpikJmtTJQatEjAz6Mt6e57gEvrzczPIN5qr1UGcbuC17d6
Sz9QihAjNY3NNZxA5KHWhxhDRDFnHCkunHz3N7akI2021JUJsIB2mjOjaibCqy7aEhopaKyYmSB5
TOzxLitnrD9hAvUkfADB+lMlxvdCLN5a1GTMrRgNz8UdDo8SozScGmlEEIwiL58PiMuZ2dG10jxO
dTG9SICVACPmFGYAlBtMUyxoC7gHUrex3yFGJZR/KApBr3ep6jD5cSnT+r24o8QqCI8HqplYTnbl
kxFkVcR0Qi4ipA2p8+l1g5aIVA+oAq4Zy4XwIHHX/0OeS5WfsVTrFVABs3sKSeq5EjLSB21kiaSN
KqB2R3g7WH/zJfj/A9yTLEGIxSQfiVDD4DrQWlP0ATsmtyjs9Ip6EM3cnAYJUl0vQoZE+k4mC2mZ
+CxYGdVrNt3f+v9TjNFmRsIpmKO0mng4fAJb1yexBk8XnQdHPdUurw/6HRcMTqIQa9FTcKerT2HY
QMmLodI+OCzVzNZaGjY75KCT3C5g/7OPpsoHabDcOmnhDCjrFbT/ADRz8VeXCK2e6JU98lDTjQAv
oF4hEUPCxzmXHmvTxVoQVvOg2CRuIsTBvoAsGkqPyeostdMOsziLWgVHFojtfQGvaV5hoQNrmnAH
IMOJuZZBcqO+5nlwlh8JAZoowCRGwiiHsnuL8c/kubX0CzaIbTFz9MQuZzinOrzFGXHpsT11LRqX
I/obJqhWR0IXZAXKvjmBGt7wxIhRfhrPbg8oggoISKWKqE4teWKX0d/hTzRvf/01s9aSvuEf2kAb
QuPTnesjBmPqV4re8U89IcaZtElA+4DXzFu+G6gkUPG89Ah0SqX7ABjIe5w558KDapz/y8vOyD5k
5pHotIAQTdzorH/OJHa25HNw3qVPpCbhGY4aXDVyTVpM9olMTdziG6QNJwCoXLPCgVWBOS3XVOTM
7h2mOBqX0N6ASAi3UQFeRX7gMvXTeZYtQy74oxOFkPoGaggrfdjC187A1yDr2RTVnGGsKfZn/hTx
mnmQeYXdwVQBFvMlggRk6P4N7hsbPuckntifc7Z6jbiCVo+zoqeU3CngfwztHhLO1SyNjCmTU0Bw
h3DLr0EypG8RvEGGEi7NDZ+Ssp8sMiQUN+RHnMEpnA02MsvCxPINphr4JDfeXGmc/M5j9vgqm+4b
HgPrGjEFtmmPbNvu2ZfwWarA5Z8qqHtpAVFVkOVAkCd+K6qsWbWgJ29kz4TCD+KnuWbovAKXr42h
B/0x8cBYABRC/My3pUefiSaa+E8AGIVt19i4qEEatmjNhUvy1JhiAGwwn0TJR8+VO1jM0eoDFSMu
ByaDnIDJFx3Vj3J+eehzyZDEtAZ/JxRpUB3bOZQaXgZEWC3Hv22CVhSOh5TOduIF6eyMid4CesEo
TAX6o3zayCf4AC1VPZcmBpFv/M3cbsC6zCHnucWZxm5VBzkLZ+ML6g5OGAyT35DDHSKGlJnL9JTE
cBYQYzCOBOlJf2dCn6ROLZwKOl9vMdgqttFUm3Giwm+cVdbQLYCd/W5qpjg3OHfYjj4ZjPwJaN9E
pwTB4p/qKXcxcPfR3UDEpjYQbH4KjgQJDgfNToalDx+NJKEfLgQkWrPP4ptVMEBAGwCSbF2zocQy
KGhgWWN69rYg/OcSv86yy1w6shoRNiPiwaN1oAXhxqI7ZRRkRLjR8+Sp0iZ6ev/XY+ENSwwfTGcG
F09Dx+7oLTFBEx6PlCLu7D5ewM8VMGnHA4QytSah2lXQjIL28yIA21QYcbRZ6k4C+V4G1yb2tBjX
XCqpucxIucU/5x97V8c4jCcPQsuAYSXupZP5NH5fsJSJfiTG7pvxLOWjvvU3iBLWJH2cRgh5SMgx
Q7bgEzJDZxIgfhVHtn9M9UT4FWtmzRVSnehy2yeeWjxy6UkMJojaP9xDvOaP1zWCyypbCmhrgI0N
ChMLLHYMcNHCXchm4I1PQALYQhXDVTINJijz5jFvEJJkxM6ci1/hd0MnDeOeUAIDgYo1ASqocq5s
fR4wRz26EcihITuBk+JnQMMRzIUbySSYWnHkDNOTwsWAL6A4CCk58F7op/n7SHUUT7cS3bsM3x0I
p4ICjYhnYhOHTzzDcFeKnxQUMIHxIYRUzOHBpGMGIPeN6sfATY556oxubDov4aCCS1AUt2c8yGmg
VUBAfB9Ydvm0aHIKlokONgdfYP9llumADV6gYa+SDR+Zjcv/ThMB+tFh6wIjYJqGQP+flDHTzYrt
5IVRxqtdMFSj7BCgl1o4ykjUDDQo/7i0hkDBAIfF7tcMo/btnUtgWd/lB3ZMsWU8ONXjJ4Mo6dTf
X8futzjCly6uzRbrjTsbqKTO4fy48s154vwUiAsz5gZThQ+0kK5jaLfCiT2FVHKy9pi3l/ch2Q23
2MXo1G5O1fGN6ZdlfsATPL1Ow628aDfzKW4BcK+dp1yLT+0hnPhls9/stz4jz/Rj4ipAAiacg3fE
z+Y18dR5+bwg/Bh4BupT/kXry4mAAozKr7sq2OhTVU2hXFMTDN+Yyk+/A7D8UM8oX+qmP/cXRnf8
hf4nfAxf8o1ZAEzt/oLNNiSav/xQHJud+gGoK4Skrljyjn6ZF/W/eNkHCpzXv+JT2Y1n9dx/QLTJ
duJf+Cgv4lfE0B4fOhdUYg1klR5nSwBTljcVIlQDsOUv6fs9jTfBTRdwqD86JvCQDx/GQCowpdc/
NuoXIN14yO7pKjl3iGYvutfuXo/moq/Y3qRovmh5P4imWHbndisynAi38VV4vB1mm8omXozb/Nhe
NdfftVccKWqYORA8KKI5k4q5/pikYowJqrOvzzVweaj3mGptpE33BZt0B2zr2bigbNOr+WivMNaS
c7EfrwDx7bE416fymJ1fz/7hf73+QEQZdIIpphsdF06OSOC9BrK+g00FnmhcGR1OVeSAMAEe7ddT
PjXrUcU3DaQfrxYXhDV5wnxiQNCx1GhFEB3PmWPgWPRdcBRxQMRL+eVQh5s/YMQGvHFgnX5e7Nvf
ALS3gYFuiU+T1Q+RnKnnH/ylQMOElKDbOeJHVoT2xR33DZYIfJvcumNxV5fC4bWe7fFCpTcAPIAQ
+oN6ky5k4s2DPHBEMTGDEAzxFMrxv6FMjl0A5f5degzPbP/+VO7R2XyAzmi76inTVl9xa/4F9Qc9
wdARUA7sUGfw7QpUyG/rxSWgU0RO80BQdYnjCXnIdI/aXLFUB8wYwni+DzlkHtzE/kSGt0A40R32
7HD+In8dVvyjpGwEjbqNF+xiEVpxMAjA+yDS3JJ8ZTyXD/4j+aRAe6FpY3u8rvV9XKgLwi0+eZj1
h7RXv/vQ4Q6Xf6WFtOiuxW/7jK7qVv0UrsKODZeskMkKT/3ZnPQ1tPSTdpu4rF/NTXbAoukhXOjo
jFiULSc904f2Up7Rg6BV4DzNjlRi7ESeJvUdfKXh9LrzonleKkcgx+WWepUCWP2d/Q6F0/6C+GjP
9nNFRVrsFY5mjpwtOD0wPv9VlF77y9JoaAcxKsjn6QfrD7YLpw7k9PaH/f6maP2EYfUlMO+dWcG/
+emIQxjwlxO21jRc+0MS1SHByciMgVvBi5n3AQGACPw5XXFoJpcFxocNIQ7qR0Rl9mKpWi8aw2fC
zQ8EqrmYGIV/vrzBIj5kFi9jXDvtzOLD4EOwsWzj0jwi5tk/w4ODe3yC8mgEPwGVKjYqF7SDIF8G
Mkfm/UjAOHX5pfFNQSE16T3NHGclT/KhwbrosOVvzUQNRaIyvmgWAWkCTSMSWjSSQEQQ9pjAD6wg
620AVkx3Q3jOnyyDfjEuIddDpkOnEqm7ZFxBWMNsMuuPIsYBcNFqcp981xAQNrl+saVvoBSp/wR+
ce5d2PGFxWSwwszPJFOKZwJrzDL/CLflYh0+oMYK1/DZ8lCZnOv4hKC2nNNzgSFSIsBl6mjqUCEF
80vhsRHRGye0LEiucCOy2G59TV0wiYgEaRrK8qdY8VAOjlglRljrwgnHJm4eATxPXTyTA/IyLEA9
4HugSTxsbjrLbFqq0/GOjyRRe3BbAa1IQuEMRsHE9CaFoELtCiwNs455uAuR7t04PYCITV8MV494
IkQcGCqRXcZ/gpjyN/jbTe3yzXTM0fLFhYtV5c3lczpd6h+Mq2SyLgzOYzQ30EcnsJq9qfxyD726
7Fdr8/1bSVbVrwn35i1xwUoYGbNKItDMixoxAxowPcdqGcqeALGieKM+xbEj/yhj5F31RcwovaKV
Zl715gSlFl6SxCVXzCMJBAybX7p3dNp2HlgchiXFELOt75CiUAMynAMOXfR/hyYbrHoK5M7hjzTn
IH80m8nyhyP6o/4azpAUCbLj6OKwl644gPMxVTSDbDXmoignLipHeWN99UghgPMiB8IOP8ZEy4i9
3ATHzaMD4CO63m27fR8LHIJApxKm7+50e4PcaBPKL9x+2+NrdFs4mTg7NrARCS7iQ9llDkV9WTU4
V1gKfGqsVqFak7UMgAshrlDIY90Ravz/dIPCcz6rUThZU8RR3zL+gtTfoocPUSMusYSrOuyUVhLc
58algEbvGkQ7X8PhwX2PiNZW3eh+mYadHhFB+MQKeTHjJgguMp2LVXM5gFs0TvFek9wjwZ5ILgWB
NAmOnsSWIItYVVixwXVgFJwLDmbifbtR+IXhTfFYQnkZlQ+pJZXoGlS2A1HWqi5KtcUWNBJ3WuNx
MlL1mwuVgdTrO6QOhOflo6YxmY3fMPYayvtIZc1i7LRtho0FHGrowgpsoG4btvZM2AkoD06xsoYb
aVY7NMc65nj9Wr7ktSX0N131ehJwbdMdRDQbdsPZoSzks+JDJV+J5opuglNicqo845MW5w4D/tGw
+qf5RbWdxgv2/GwFAZ6+hgiY95JkBH3Gxzyoy3xm4Q15bp8gKEYwoZTzYClm2/c+4t0wot+Op/cC
dsQmeAhffGMZKF+ap1/ml+CkLyQKG46LGgPll2cimh02QrVtNbIhtopxlaGJjR7x0YC88PXNI4YX
PjYCpgyA9/5tYuoNhZksHa5KYEAtXpLJSr0rOVq4Iwzq5oWAp1pI7X5re+a+CGsw2p3DNhX+cNoD
tU2SZzI7o7sBFGAVZToT4aXg283DQGuBAOfOuAR3qB4NH/w26lI0GYw7S6RNU9vjb/AniPoF4ISf
ECFi6TtsnYePF6aMpS0SZaUtSYBKt60ckVg/NzRO7Q4Xj5svH0YI7kEBiTS4vcWVaSXW4eAo841k
OVdQCw+OLf/kFrdXpbWK5wMj7C/KUUQgB2MqowZX+ENA0AFCMvvUjE8Op4rNao9f0rX+peWBl4zF
+UtbvmTIE7Y++TMzIPIY2BWKA5LtkzkA/HVqIIegTo8OgbCgzYxlij5PGm2DBibWtsjhwTmETw58
E6OZ0hU/mPRlMO53WraHQpX4OIYTsQLMWy9e9T33NxOZFRjoKaIGA2lQHNzok3RTEtnMD1uk3MHA
t/2e/ingno9wZmfWj9EsU76jOcxF0/PFO+6NCLu0NcQL2FD28N6MmDW/PNpVnILDHUYqTPOAE3zn
1Z3f4ydzkHe01KMllyXKdsbBtbYKqaMlKN9LUZjrIpacC5oreh9CwWFHo8nP6cR3kk14XyB9ptIO
S90aZXR+Ajpk8XG/aPtY80wXEXWmrEzZrnp2oxNfoAr9IMieokJ09PrZKiQnDM48Cyc5T+N1OvGM
8iStLgW/sI5F+NQChp6ZnLj9MMXhf1iyzIRHCZUHSHvSfYpOb5JoaGKwBOt11+TMbuemPDIz++AO
JKY4odZtGZJk69wHz6fKET+b8kfJ12Uqej4F9JDTxLW7AYT3XdKQxAeZaalQhwvjCzfSdaU19gzu
WyIydAY6ynGdfCP1THDmMEdjHXAh9dJCJv6rQq8nN6Gb8ik6+YfgH0xfydA1oVw1N6Skq1i6F0XA
OaPpsG+KYPcO1z4xDwMifHqlGfYekDlljI9i2BqqOjqZEC7MpHhil+LjNdLUgjerLn3CRYEVSw8S
lU5RWT6HCcMV1VzklWFFTXjBcPVvAG5t6eP9kdMYoB+eu0RRFM6ir+ljKM0y0hNPMdHwsaqwNBr0
e6ujK42hTPnJpqzVj8jfg/WyVceAagCv7Hiwi55aS5L2ArqVV7gusqMwksTdVAgzC2aZcArdwu/u
r2rpDwDOKt5waeKh9u4Bznr9XAIFT3YsfX0cMQzKFP4V/2h/XY8veybOjr6Z3xvyT19ifNVTfR8p
/csW0Ky3RbHDN6YjKVpGshbJR/Fg6DfsqSRNg71Wk3geLbrQ8Ma4P06/SJ3Rz2own2IJsZ37KgAk
ZxyZReUaeOngv7eNenOV+ZehYpNVM1v2Yd8vhMHfdAirNdiTof6YyQCMeEwa7dKHVdKs+0rZQC9Q
+uCcUaON7XNGZVoIsMHCe9BPpmrHuhS3SETGl4d+IkKlJEPpwZ3anZ6DagZuAocxUTJckCWPtHJ3
Joz2ZEvcTrJUiNPDfySd15KqWBSGn4gqEUm3BsSEEdMNpd02QUmSefr59pnqmTNnum1F3GHt9Sc0
/90AaFYGY8SZHy1dLmd0ndPgFX0Hs2pQ0ZYPZr44TjamYJ6OfIaJj/8yqTUxC2CSAXP1dD7igYWU
DLczIzRnppHY0fe3Jh04DSDlSAgHdGlBfINTfBWbt5jEBDjAe1UlPJetWkeDqK9JVVRDSMkyPUQN
MXCPiQ550O7nGg9pOeraMefA0qFVI70L16re+VQIVLkpEu7aiZpRnlK34vU1ZKEP0Lh55+o9WGQf
VyoxEIUqpnNKqBTVjkhOeb/d3CSbaQ/ZEV4zNk4fud1+zdsbkibB61xmlTQbsswAM7N53XJALz+O
yedKWB5ZXIjAoAOLAzJ9bkCM2MnSBW0laiTsvfF+oDbjwTnbZPLr+6ecqiWVBjvitxYSPKqQ/k6a
LobF421y7enX8TKa2yqXCQoYRq+g/tpQQQiw+5E7VqFuZZRXA9FW4FXTotGtWloZYTxFJDwyhpYP
Ixn4T4zkpP8JW2/dfZq5gdLBaN6bNHPDjskTd2s87prBqwxvWmDsvulegyNR88G2bi4EcRgV5dlT
zfjUwOYGmiPV5tLH9zgY0h8mSdr46ORWENuuH5XW0Uo8Aoj+gCcZKex28H4io5x9cWeJWYkGylXD
moX0vfE9iIeQaSl+031Z9nZGKVJXV/EEuvYn8HPhfmdmQpSVbXQYrgFLSGpc9U8D84v8eRpDEvYx
AQbo3krYZImFIza0SVTdJNVkAjk6r0+u01ymruRTEe85GDXzDx5s6rvc6SoWC6ipcHMfMh+ksF+G
eGtX8lj1F1HytXSIcL7x4W4esoHwOeLgxjw/m6xHBkA9wbMTDW8QHAEnXSykbYP5J9pWnF3etBUD
oE/P+30b80xRnBrGriZ4tSATtzIhbUAygVLAWQnU9kl8SJGm9I0bFMNJDSBhnCLIq7qXuRmfwpCd
LTBKYAJjrHOWF+FaAwc+mYoTCORJaNeP8rc5DF3am1SHyO5pVtJ1aC8e6ggM/H57hxFPjzo6dztC
MCn6uTs3nUMCx+Vf1YXml5AmA16xyvWfEFdq5PTdruIc3ibxxkByOAgjwrMijiFKeAhyogm0fJ3C
QmrTpc5Sk9bGvMN3H+YBGMMHFvx37pMm2eOspUqlPQiWI0NdGMEq0QY4M+J1n74k2mIBMh7JIjqc
VjtJyYmOXyAWosB29MvR5hIyMDUQ7HtkT4HssWH5pN/iBBvMG5TRMMp4O9gJw6ijuqlpckzorecq
6ospBqQ62uMfEyZ9xsLOwjgpW0RZX5ME14nqfjG+CmYgesRrcRPA297YF4rHjGCDUMWG03rPSaxt
4Q9P4C5g68HhnFi8wdrPF4039564ppnwqWajVUgXAygBR5BM6LVitq58aXznnCDJUFJULGWm+edR
w4CMrWFv8TANV1muzEcLOlFjJ8kdPhIINrjPg2jKmHz7FjaK/at+ZZMicMJjsVbO/jUAc+F4jRUT
ZxZ+9fWtyCLgZorDIoyF73tBDDfHHWlgxz906OjjpAgv6UtzOuZF3xPyB5BFmCDd+N+rcx9jTShq
SD+xydTEIba8R5R4gGWjCaGEcPWm5qsxGCm8omDa09kcXmLE/ROln9GqkB9hsac+sXB8RbalPwK6
J3TNeLAP8M0LiieGL+qblh9vTN8eYSJVW4hWAd5pwxWs++x20iQ8fv1jRjao+vcta8hMwBHAvToi
wAQHUxWNoKpsIlAOtLRm6x1VGlIlLMsujhb5FyslLV7gHTkepdeCc23SBFeOseOig/4rjMPfOKVQ
gpp48ynBVc9WjYfaUcBMMtisnkCTL/vOCj3S2cL6NBj+UVopKs0DFS/eDL5CIUvbgKIoIz7cCAlZ
S0dA9fLcy1BrBueg0KzhwHMVSsm2DBYKfMyRDNVA19bmO3qaQfwXNBwGEOS3pWNK8ezrteSOqY6S
xPQxQPFIywniFLoJANC3wMS41XeRkZ+qqnDf6Bo+CjrQD4w0dG8aOmqDLod4Pt2QHMqJd2bOOkif
IV6Hinlq3jHSDTshgbY39O0w9mf0ZUwu3Y9gQCnHXhIoObIaFS/S3LdKzjLeaITyi107LaDlyACz
EpEVtTSgLoGOkOW7T9K8xJrtldq6NG3Zv9PwqaJ4KeGg02EYnb2xIDVvCdxwEfkkcWG1/VFR0H3c
ssSsQ8+BerBzghRG4tlUg1vrey82KkOS7AHca5HhYABTmQi84jhafm+fhOx21vwOzsEohp4j2QbH
p6AZbYjJjkUzUlx8Mf8GQ5rn2vEN79yjOSoFSAIx0akvJi3QT/PbAw32YW8rgblMTFgMNfHFqaIi
mwqmqrIdJrT0olPGwwyc5RpA1Ootgb8UO80ESuLyPkZ+6SQK8lzTWLgNqCabAEGZhDuuih+PVBbz
KhzRe4W5XRgapmD5VK91gk5S+BjQi0vpNSB13owloqENOpnpZpS0JM1fROkKpVdko8eZtI6wO0mL
yyi4ZemaC8W9MzEgawMZ0Fj103gl0x9PPQNtxT5i3erVEdEnw3lgDmHDSPCxaUVlyDrbbJ7SQIA1
d0VhHA3O3NuEAD/dqhxYLbJPtBxqxRZqtEons+n3pv7rA+gX9HGEmw77zPr70P+G1+6H2QSlDlyE
BiwBXXRTMSUCk3zP6QVHqBN+PrfUGb5oGbVPnxTA3FHXI1d60kEof4csnoAKwDXPtwukRY1JLhJk
SPZQtbqkD9pJhZMd9Yt+adfZT/fXbUCOmb4aXJ/mxItxbuW55TV9PVg9lCuFFe/8KzKM7pQd8nps
/NAZa7beFc+25JDv2ntYnmixymfl3GpWD4RedkDTQO1n49qhlRx7qxqCP0QOLPTH3vbDSL0wGdLo
ob3dQrrLmIIEyXcqI9Ap8Z2KsA5VGc/9B719e+hoh39o2Co6bRazP2Hsa8c5BgE0tmsMtd5sLeQ0
jyPojMW8Fn9rfUyXYxLA8cbhDKUnzSOpOEjmdCbmPXusUbaUABEGuEJxOIjnRr2nhIPk5p8YT5Qu
sYb6waS0UmHaeAhzq52cXzLgmhTqk4eY8CPRMMnEJhPiPjA4R8O9RBdzZNw6uLjDt0stGoxOpps1
97xoGdWmfByqPymnL3xNODvGAj3rWaQhqxp0N80yhYvx0323FZixnOIGG5A7ykwLA+znw8Elg+Ta
QMlp1OObpmeGQOxrOkZ9w7S1J769pUPyDonHlP7EKYGaC/U3acpNwWAetb9aTalErq1KNxUMY8gB
Xp/UNGFjOvpxU8+/8hdrAlA7Ofyeund4NMziGXThyayl9TdiLMrfbu/pfB5N9FbnKW6uo6JbatwU
zM2xS8dsniZwim8ToNQwIj4BvkmO9sRnBVX8wPWY2GS3L+VSP2ia66X9X8bOLYdIqCRvrwUpW5lq
N7jbUbKBc8mGyCfyZnrgsQ9h7ykh4TVLlnYQNhl2MhAJZ5EY5E+8dGwA37TwyEqQWhnTdZOPkcgK
W/suDNicen3XEOu2AgUZAFTFizanVOQgF+bXUqUzOVhhbhkNqDk2ZnnolVPIwA/KS4OUr5RWcXJI
1GXWbqN228NTUnULIWxgQR+jnfb9IPafko7zkV1Z2Wbaks2V2lFQe9Bsvno6vBdwFSg4JXvjCML9
lDg/FlltVkfL4ZZOVpI/MajszV1PLRxMmoSC1glxcQ/nJhPk3c5LbZ+DPzfCbxvuRZbRkyDwkW6Y
7W9ERx9BfLzAGniYIPEBn1rAsIATO5T+RbmPsB2HLIRyB/WNhx+vnai8Vyfur+QdQnbTBSY1Uz7f
Gf5ucEwNthN1AsID5A9jaXAj3QQ5ARgNz0jPhHV3S0QDVI9kYDfKRF3Wj4/Ds1QIoFIISTvszrS1
Mm9o/u8LhPr9Qk1WkFA4dsYB7Q3sxMYB0Jtn07PECNH3SUsX3XSfvT2YdVfJpduFOH/iShSBeMKM
i1W3Ku/K7DMj3xJ37GLHe2GrGcQHraAyo/ms6vsh/v84HCqK3WBgOJqXxFurZLWMKX5UkW2fL0X+
mXKUEI0jGXoThgB2gR9KuzJqbA7HoyknAfj39YUszQ38bAsoe3TRfwBVoUUM37tF6p2RPnQ1sT5b
o2c1zdYqKdzGHtcZo9pKxl57Y/tjezuW7TmkTiglSrlCHFGr229xlJXHV9uQZQhDumo2Mfwl1dFD
cmBnTbfE+bMQXhHNgD7/T+ndsvZVZA/iks0GhI60eU5KUKMTrBpob+IVmuj3UWNnlok2itCLLW+A
TvHRX48AU+sN1GjgfaS5cIkGCTbJ1JQcFb1wVV5Mc0qLMbqUS+0kKjtOCWMDeefs22Y/pChhvCrH
myFXVc/iF9R3RkBRo5FZ+69BakEViiBzwFs5ht3SgPoBv+Tt05JOpl606kaYFlhQdHCRK7q57rHs
2J/2zNWQ+Kfhq9cgg9LuUXtWoSJBlwysr+JquSulNsT/qHYguNSmpUJ8Lo5YNkvx5tOvYeZh7qjq
y87N0Kjqz35kZ9KtbF8yhTiwFySYrLiw3fGJVS8Po7zQxj+OgxQ+QmiupBO7XV87w/wx4AoA/bad
W6NcgdKZLejCxKENMBdlCzPZSNIEgAyRU9wvCXtAdAkdrcbodkUM9TBfD7IDO3KfbCp+D7PcDN+P
e5It8Nud4ubzVd0yWGefrfYaAaPjZiflM2pRKsoBJRcur0b+SLtb0O5SxdKfgljfCrNShBQJzRGg
vMLFZLvOCNMSZ/4VLiwE/8YFMx/m+mhcBYthsPhuTWipwowqtHk1OVsYsMr1LZZKvrf+FBi7nKLc
HkQvo8Uj+uKlzzw/gPdx2c1dQIAEYOBlhxPdqfrMc50MunVNyQpxRpV/mtYOi0cIlPCZRfmU5mtk
Jc2OMqTLV8NX98JUuiNVVIj3cCbk3sOBCSfNtENnD8/wQUk21U5kOwYTzlf7j9cQA/6ZctjNTuqa
BWOC3nWjYg01lq9wThdsANpevWJnSaA03ltoFknmq84QqpBmNekqdvB+Un4oDYbLTNpgooWh4aJ7
FBzq4/3QZcZGvyLgfZzcIjg7yjp1Nhhr5YdiT8QPuWrdDOfOahqz0S87zpFAo4jNSgsp2vfKlfnw
wgVvZQIzyI5+2PcimGU8nF9z4d41BA9Bi4Ji9J1DVGhnPsg2TlTgE0jqtPHISWHtogFlzC2p1P1s
maUTemOT9hqn02aCMx/Uy+lo+V7Jq2Db7OAAaot0o9oYh00/8/dY2hLmfOuYHZSn4ZybykLLW2pP
LZFjguqRcXqHYDkDCQIyub7hnuFB9rXSM6Ia6InQn/E2e2D0vI1t7tlnAZgNhXwVsQ6jo6Hl9MPR
DEkP9n/pOLhVvqXaBQUWgxqyd3mC/4hoY5IcqbCnPhAB1pbgHRCeuW/QPbldqsVAlE/5wXjgzIWz
o3QgjHq4hGLaXdVldyoWMqUAEcYcmcjEAaZdaYv2iT9IdmLd8M7cupwkXLKn0LEdv1tBaUqOsGd7
Tp8ebJ0Jx/reusvrbIF54YDDHNz3cWhro2W+YQ/G1gx7QIg7I6db4RufzgiM/DN/3md5p5ZTBRPW
CY5tlPzlLpyB65MJ/cB5aw/0XhwwdaMZv6PXSa30WVfn9hj8QBnZgJQz+8Sdez9kis8xbBU+Zfoa
K78YNxMoOUd1KtqLY98y4BMZc8zqr/m+nY5m8qoY6z/IspeYuMmnAMfApTJldlqDvSmMMmWbMqt5
T82VTkgEo3fT2vjzjE072ul2uK/2PUAkC+aDW8ZQm8d2bzNpsQaYslsxYnH/WnAS8G0YBZHV3ak5
MPc9xcvcJdzjCjkhuCLvC2fmBUrSYjTDlNa0+gun3xs1svM9emfBS3hxPinmMM2m0bV48b05nIsl
xEX6I9v+4C2aTb/AXHDiL9J5N4sWoyUnYRUH/slwJ80YLNfRX3zHy2aB/tTydsap2cjwnxkzQsQ3
UXmpHFh1FRG9/tkSRbEvHoxf9fqB5Jcu4UaGdghUyTswdu3zY7EtM5I4SM1NIT41L1zTitUdov5W
vWoTDDoWgQWDmboRY+NxfcRRZgX4exi57Kf/yEbxjOONuuJJ0mamrnwXu5YH25H4FSStFI0WZP1+
BdaKLwaMPuxiz+2cWGarnSF9cJB7CzobDQ6Iv06x5RS3JE8P6+cxu9+4WKdbhEeQfECs0UNxUnyv
+7k6r0xy9CwEBmGzoVyAPBPPO/iBoqnNX6FqB+gMKP2RLytHeP1vJBrV7keqLJBLD2MoqzrTh5jB
g9dnDRRLuGU02b7EIwj2YAwNplsmFszx7vXFCSef4XECy9TGPAWbVdQW7QxjnRZPV9CmdeEUZ9Zb
+RovfRhDTMDnZ4qn0pTRLCqhcXOD644zQ7qUHCQw5IePafXudsRVPLyzMWdNcEYviIIsPkSqjtM7
qdF8YMkfVybN9I3qfLYGmgTagDOC34Q5cbBFljQubfng32kL31kTWBDh7gsmLPeGYTxLFjULi3wo
bbQeM37H+emsnuK2gDY/zQXHG4KzabX2rr+QdMelispwuDD3uGCww5AgYoVzsYgcBxkwLyqjFcRt
m9zbdbiEVPRjHrydQCAvKtvyljoIC2wVytke3aiFIugOTmQ8II4XZ9QvEBiCHZmli88KCTrD5BQu
KggwglaKNatPQtMYySvjj6n6dt6zWji4ckImtRM0n+ps0doMCOJPVUEPVTZWDFKDF6zN2YCB7L/k
bhzOjRu4gSmoyeUzvrdPkJxmTPPZdPx0PPxleiPCghUHNryAQ/nwf4drDp3yLDsEmALjVLIMXcrb
70z+ows/9U79PDtXawm9NXvndvS2RnhdNHDFZyp2HRPZAfrh1B+OpuUF0vUczdt4znFi6s8RJu4A
UMY/p9wN8TVYflcFKU3tBTSG3gRKidh93wtljBvBIV93W3bzseD4QumFc81ymqy+RM2cfBY43Mdp
ey/hGLkYg9zSNR2sAyzyeJ1bDORqboylJdFLi5KTHrkC0/C+Q8lgFUyMz8N3GeGwrLaoGPS5eKDk
mI/KSs45De6tv3t8z7jiW9A0KK833inQp2kkYHgW1J/srG8yG3XLNV4PdtgC/xS35ExTaN5ZCa0d
PnXtZ7gNT+oeFQzViP+rLGH2KE5B+Qz1BamX9bXpj80kiIws0fOqgvJlqS3LhTkL3icKbG/NBrdW
OVBD/2HsY8OIWt0cv9fl37Ccs0FYSJhLskBWNGfY1Ye/QKHlRJ+/10SQJ6FFezLlpLEekWr5nUCS
hJE6xdHgCa4/Dxz9wEuLIt6bkkPo1H8y8SazmhB6bmjTjtMNKmnUz6xqFLm5sHxtp1tNUI3Tl3JA
NEmFIjNLPPrkY6zaPBue0mDhb8DFMVdqDRbk5PztJtqJ9yk9kISomN8+UEpB78/+BqhTDRxIpyU+
D3vyGzju2v2+4EyHwoqWJa0s/Q4IvafZ1x8klw0FMdAiXgrqO7ODoZusAqtcmFtcdbZcZbh672Gc
CaUVOnsKPcBgO3tSuh1oR0F4gBUxpUVyN2kbTdV1ugkmsmW4oyXKVzf4wTxzSTNf+GBjlva1ExsC
YoThAiYI/lSZJzYCGe4rdx59DQe7RLEDtlc0BJfPkbrzcRhCxefgLk1QzZxzyoeTPGf7crRpuxzu
xI66ZUztZYcTcTiH+BXhaQEOB1O++tGU6fvFHmR/jiy0KMJKmzGDpgjpwLyd1MsCvfRmiOe6A0+H
k9AUpNWfDn7DVHTdBjuZenf3tdtlskoe4bpe9Re4qpiXgNKN9fPgyiqx+wkcNsAFDqQWlqdMkIN8
qP9GTG6miqB4WmBS/R4dEPIjsbzWT4g8e52DuSOdS7ypB0foaZAaDDKTxlihlGfAQg4qC91hnjbu
4JxiO0rLeqw8cxc9wIhl01G+kxlr4bq6ygf6wJ+zj7QBPgEkECJPHfMVOPTXIL3CfGYF36HHwZbT
hw1c2wbiP2PWtoiQLAhREUIQdq0zAc6YtZP5RIAhK9F7oiNncTsu6oT+Bx2rMFtBM2j1bn+HgvdZ
EjjwxDCKJgh51J/V2nvmXPrxuwRPz/aQrjNjhp7TmEX3cp7MCJO3tSvkoguEBVOMVm3s/kEGmAHn
8RUxyKqxPoVnPKFo4lg1l6b+MZwOVoQ38gGhItjj2zwLLfEnG+ukG//97v8et8HUJVcN97Iza66Q
lwE4NpY3nHrjpWb5kwd2ZJPHoxuf/3hKi2PM5K8Zh9M/qFJQnzg8TH9/V/YtGV94aDLe7SimuZjz
Lx5ok1U3dsVr8ap8l8pnms0xweOXsMiawMQZ739/m/ERo5s5RCEegxf6NOExMJr4VzyCoygvNBxz
na5mj2xC/riDTNMJ/KuJO/z3Q1xWeEg2wVVhDJ2f78W8afFfFdIFpOIJkCjf+3cJE9pRPDFEmCln
A35PfAk2Fw+GeclD6aBYWT0NsQp4jCC5sjHMvNXgVHljAK/cA76eGlDVMLaOLUO3pc8R+pRSrgsS
YBk8/YQD/axZQwyeQt7kFioTZobFbRI/Yo+a4ALGv+JauUE2b3EurjaBRSa+I64fqHAJ15D/+/+9
pFM2Rq6WdK4ZLraLePceWASr/73jCZBQGNMZnpZnkhTPWIhljlctwegGp1YoDKfCLSu1vdX3jiYR
n1mMLIgY3yFpgn8WZrf2j54V9GF/J6UrBPzqEu4vhjzI6b4WZDkMPh4f0DLk4d60WSmnAbllY8MJ
QL8pfpFCYjCl9JN9fIt/aYkRZozpVCvNUEgGUN6KKXE9wQY3wJ5cQLzlOLGSQDRFpm1s6a0HWHvA
KhP2AUZhq8v2kTjgi6obCTxtkrn6A5hk1DtwdyKolbPepfvenTwKVELDH9gPcB/0JQBw7RAkG1rE
rN0ABovf9w6bb7c9YfzN4RQbDps1I12jEgsqSiqqU2Rn4Rxm5b061q7JgoBnxiTF/+1GxbnvOX3i
qvgn6NaMvPCAgbsT41DjqK8RrZgt+DH2D8QVbIutgZ3zrPtuvoeOtLKz0F9bkKliGr6+hSuC1Ljq
H3Q71hf1LO6Nbb74YLATxXMFQYp68yk61aWGSvXy3Zvu29WdxDb3EhmtSzWZQbmDmdSk2+iBUqqn
O77jw9wOnzgKomZRfiO62uP4iVgZ0gbmLZIxw+JKQ8l4jPYJjiyEYdioOGq0T93S927QjQ228ujU
mmcPb94Sbr/jG2hQu6lhD1aweJC5+3g/4Em26YBtliyNPvYs9c5XHhoGxW/E6lPDGcEIxyGRiAGC
tYyTXC1q85wg1ydJyPeCfYOWOoQUH/ZnwZUxNrH6SAE8BvoSPIEzPoBisxa5awM6RQj82MUz4/IN
kSgQMZYQb0cl2YNSAMsH1Aqf3vX7o+ITkI1N+hLPmxLRIPGR5EtlRBIv5XAdZETAEF20SNJ1Ie2V
ZpMO1lELt8/iTfLgGCKaueml3Xd0CxDUeLy7llcvcONC6F/pm1xdBPrOw2pwuIqZla+coyKU5HaT
4sOrb+pwSSqVSMBNrlJLY+kUlqtUceUuSUgRz0mo+iUOCuBrpxE7GdNKLHcDfS5CsofTHA4sXjGh
Mxgy5Fdv5VKEThZTpuAzx/qFZu5LVA3vYgIhk62WVBKKKTw8VDRieEBh5oHcmqRgE+PhiSGTrsLm
gbZyFvZQZqcQSLHmyB7wMeHYwhtPPvRXp2xhDQxc4e4GDo+KAQaNUMtCYcnQUmG3LE9GRGeTU8IZ
hYVIEko8jkEjqlum/XuGpqEiXeWlpjNqZq6APxvKaA6SCr3ETQ/1Z+IjplFZoWYUgrCuANJjGbco
Apom9MgDA3eIqRfOUU90MkHSYiWgO86kxrZtCJoBjeUPaAGfW8hj8LhhRsCoB5lBqCTpNOK3KPK/
lESUdjzBn8y7RYkNoIsnjD7WBizYkxLJjm+/U7sX/W9MgjDmsZDug09ltMFpsmyMK0VEG9GDGZf9
NEtJPsDMAuxv4sG0p+HCmQndA5pjBT3BRPNns/QzQX2doPnlx8q0h1bVoXITnxQ3iDa9XllVNJPg
z/hTyIAfxOls1yjnEyvK5xj+wOnlExxhZ6GMdzwaYTMHBe4eZMEfPnnulkA7uYzA4nSGAPpz0ZG2
D+l3FQIIwZNmj4OpVu2/1W8M8em7qlqc08J5w2eBDCSc+qlVYAaWILiepzr1Joyi4pUPV1G8p3UR
6Uv65+EbIIyNCc8XZP9j5UlIl+5N3+7w9n3Swdq29FKIvKn7WbGN9rikVZfsRVQTfCsNrGlcHeOt
jmsf5vz2EKkeqKVugT5aWWvrOKbDgWFBg6Y5GZ71bbdCfe8Vk+qYbJQFLf2f/03HjpxM1Sm2u4Jo
j34Cj7YhqkZuJhTicuz5S+0mTJaAgW5g7chn8YNnRaEMh2kK8vx2f1igxs1lZP2UmL78kSWEGJaz
BH8qq4Eb4YCCTHNLhBMkcgY330/dbKXP0Wwo2gQaEEyU4ZN8VMFQGaA4ow1BS3pmrCWHY79q7nFH
6lya69zIBjoMZ014LPIEMcgaNjNhMdS7iCZeGS0z/GG4eg6O7NsuE2fOBMIXHQIusN+snZUudmeL
L9L0kFxBh2wqMAFEr20+47ikLYSi9SnaoaRcNOwa2BEO573V/H2uUvDLYFfVrZeeP9EcQUSWDTGx
UmG8kSeXDPDQ+JCrkmFoh0+2T+oiUfDgZex4OF7SlKKrRNfvM8FC6B8qxxQcmxQ+RBAhDfRRHExw
E8AmBe9Y/i7cQTjAfCYDmZwICz74wPgDy6NGN4CyIYtS5Sg7L3wCdMT62WtIbLYouTUk3yP41+Wt
g80zmr9QZoP+FQ1IIMLlGcPeUBgwGF5JOMxgtQg/TbhCJE/4PWmDF7bdYeqLwKO+EXVKw5T2BGiP
ETnw73QOfzlE9Q8bygVeQdwJmxl0VbTV4cBVf/rP+0Dj4832WeDXj0Mc7cjxiF7U1nh9F4NN7iJQ
R/TkY5lI7P2RHARajwt6BJo2RA5B0fZdvmm+cLT7WGhzAZv6zwbtuuHbhk5LSvQPIvOk5IQ3T0P/
NaS9prKqzWKSkD6EtxKvhQHpKW32ymgLIVf8NATGmnDloHTYhUFqoGFEjw7wqf4e0V2MMN/FDkvd
VDiMcRat7SEFnIquEibVaEvuuqcDFK10hz7xoL/KGXPU4tztY/BidZzeZasin0/d9PKs4Nb1B+6k
j9VstRs2UDi23Ea497Tu0uhc1TeC7yC9yLDabzkE2wx3pXojfa5MtPqzZ4xLA5wZeZtpNafXEr/I
oNfBaQajS4QXRCA/R9E5bG4tR+kP8hX8qVe8Xa/mBgqLcX0S8fxwr1liG7o6ZnDrAfze7R443ScG
4lga+75bD1PyEAEImevtFzAfUy8slN/zvJtLPN7kvN8iGGH8GrjoXFSZ9s+SLLHMX+dQSg1jDbfk
s41wfFNcvd7pw2eh77T2xrRKBtMCVRbR69zEgK14MiCGol/icM+Op73nRfhikr9NDHcsGStQaqNX
sS+P+VJf0enYAK9epMvQ7TbVHmfcdX/izL9S1+/VkAtyOkxU2eoc3M43NHeFPUsmQC11ba6GrCgb
nuWS3gu3cNO9wrSvn+krvjduem9erCrv/eeYbNl5afaWUPP22TY7xnvxlfMo/dK9qGH2DWoXodbn
H8bKkbbzPt+DqDWbAavRtiFXeeqD4G2+W/2pIh8vXIWgl9SVVyjejsmxcTu3uIuvgcsXpi/L6Ajx
8iAd4jnGMa62Gy3kg3qAd+YQsEIaU7atcM9g6Uy2ykW5VO6bZy3cz7a/8LwX/naUL/JTecr8LJz1
CIJW+V68g3hfudXrfZcvPk1ASN00Be7yk8YnHe2n/8qe5cW4lU+W94t+6Hbamm7q2ljXMpyg+v2+
tpYxl36AkqITGg4ws6N5wmTXGu6H+8/C/Ckeg3PlFI5+RSB+HgKJJCeRj1Q9qkfw21BNnapzeCB/
C7veX+naPKzhuT41TufUW3XdONUh2ynr6lCfqgPq2XLXON9d5dSn6Pbd5Yf8IB4ulbNsV/DI4lCC
AwU35B6D8/DMX/79Gd1Qm0P7fQw+dvIboWInifkW3Yy/6LfhCgG8TtmJzObioV+TE3Ld4LeGfwuq
oBkT/apfudqb92f8oV3JQSl+xbXyCvg7HP5/Euma8RTeMrYTVAv5gSgWLi/jchUk/Nhj0I7gVYJf
3eK1wPUfgwccqZ1Mc3x4Tm7FQVl/bpWT3NpTuW3c5KhcVPhTwxnwz/69zzf0T9unECT/KEtUOxM2
R8ZEfck3lategNkYaMW+3tbH98rKlyWjDwynf9OgTy7FEIyBmmq0UbdXHWwKpEn90X/Mn3KhW+WW
W4z9ABALCUDXcsqRvJ1Hs19t3pw/O37A249+PzsFMtYvlLZklx5qDni7z83TYJSM+5Nul8d6V/IR
fHfgeiTIbkvwQ5Z0VP2lm+2LrbY62tRwu++uc4o9R64nM0vMI8Zhwr/ZMWVUfokWoOXWuF9w0w87
30qh5bPKl2JO5HfIWvm9e+V381IexVbvNhsxyzrmjfk0nyhcs635FFPtuxV/ssiZz4y/dP9eLGe6
6E9mMMoiXlL8Qd+NWUyTnunw4jvMeHWq81zg5M1GfwqGGg9imr3e4jf0p7ha8anwP8olvqvMLfEv
C+D7LlLH+OSeORcLhZC+FG4NYhmJ78rlpD5Tvp/fQTDuyN/EM/5bXIQ86NW8eCleu3rp/x4mbhA/
GKK+efJS//6Huf3GlEJ/QjTAHJViiauj6HkWry+nPH5PZ5bT05cmrE9M5jcvixNMyH+qjVhj8F6k
5kJqOMZzixUHAbF4C/Fdf4q3qV+yo8KqUrlifVMuYHPiYnXeX/WKoNCOw3vF/R+48NdXlKRPmR9w
47jr0qW4N7yIuNUf7ioXT7kKaiJkzRBV76/drZ+1jgPoLq5M/B6VHu6Jx+j4YbzyOP7JX8BEEd+C
0sHfUBbKlzdDg6V9k+KcYZyGi91t+Vmuf0ii24WucaufIiOQZUp8CR69QHnaZ/nEogN0iECbRbIa
bsvl2tyM8ACeNFcOnuv8pC6H19GPsU3O6h6Z917aV+turVlfbfTQksG5yVeNI9ajxoFKBEL1XhV7
/L2yW3/iEQ9CXG9DN7iOXsGP4CL8+6S45yy2J/ZeMPoUQ2M+H/mSszDH+/6yUFclOwN+PSbPNWCc
sm+4LNvit7ifHDW593wOWyBqwg3YUzZi8Kf8tvhiKCIEe4b34sUz56wVyRFSQciA1J9owcU+KHxJ
0vt7L1/MyYU+2bG6tvtsBc54KC9fvoybx02L3fZSP/snH0LxguDTXoydtwv3bDniqsM7ZkEMJp//
Cn8gaaLwLlJXdNHfsxzvEVAlf8+YSGGzwwYF64KIRkVC+u1wwCISWsaMrYCgPf0UrBUi6oLT+xEL
w3ZtEz7U4/fqn7N1cCIMz9uHB/BUsUMUZ2+fQQD9wy/6J1iMNskatKtHuTbu/mLne0pZ+om1OsCu
y9hCktPbqdftgub/vL12M/LGJvakWWTOx/4spUW0MdcBcUmYTvc/70e2KBf1qd4xztkq8Zn5f8oi
QoeVqj4/Pb2a9tRkDzIv1UXz+ZFGNuyXQNoP8vWI+ByFhiJ1z2cFo0kIeyoiSGgCXOhrs8EnyszM
SXnYyTgZmRYYu8rh7T+SzqtJUSwMw7/IKgUk3JKDmPMN1do2QVFEQeHX73Nmq/Zip6dHEQ9ffIOf
XWcPKYIZVB6v46nE0f2GlexLbcDiVV0nI8TmTYTKzrC+VhqCzgaU/vi2/0BEwqu0OmjAAw4yanNZ
kOYr9qhNLgzLhkjjPUTd0YAjwUL7Rdtd+VJzTNRp9mHYnkzSIiyViHhWabjUWDWDbXyKWabAozcm
z9ucjukBdIamSF0Nr0jTT3KTdqhkCA0MbgcaYmyz1x2MAz4fJ7cn6qAqAfjILrE/wKKTvVl4149E
pGoGIokir38ECbTJz/x7m1G0PTyKOsTrJMR6V9jjMlvqGpvLBpSErIGcLPgh+IIPACM816uw7D3q
wRz55GwFkdTYPTGInKDiOarsq9Dc6Zgc3lAd/xcBeUN++3kTlM+1eo3yPISAXA8OILRUFUo3sRom
LI7Ct3bKe+fVsseqe2QZ49nr49QShC3z4Ulje0SvKlnt00GmVcPuTZ9oN4HaAiSHhAKv1eG8dVsn
1yi7zSTALQMY+DYebuPrrI+aWtB6us57jxSvwAH7+psv8pAVIeCCL5UjL3EoTskcabUbeZoH10Af
+IfrG0UMdPgLOvC4qj1uMJ+AyAo5LHefgI1yyH4uWp76vBOCxphwVAk+vnf0DLJykd6/wa37HeGC
l3/AZkFElnCJQp5bry8U9EDgDo8M1Z7akxk5ZQwD7gpVW8F18TVC7Rlp3N+6Ccb4FCJD+k7us6fE
Yqb4TfrbTGErXrQ0kwBYv7xA9cZz8PWOk0FGoHsxPO9OTXVInj2wsxoQVj5PJO2oZcy6mflkN6it
1JWQWked4b/rCQxSwaMwrqjgHcDoMmQa3Ad2XAwvaUxb+WW5fkEE+j6T2C4CewWXR4SelpsznRVN
OY2ChnAmMBEkQ+NPNcHWxGCcyXdRWjQhiGPWgwhMAw8dLYcs5MVCtDZG5lV3zlDbqkGEhVW+Ya0H
XpJfHKrzho4HRg3IHBxXKTsYdV/wsxcYlW9QuE3M89FlPo+LeJQ3bOalOTOk7sC2Dmssj66TwQdL
yi++6gl5kBaTpDa8PGMV6SImjoI0DbIABDmGSHasGpPh98ADRLp88rjWG8ZKfH/e0wIsWTG0E/ib
czXFBrH3HrEH++lQrs+oGsgor5hf8/yxQ+ZiLtXGA6UTZjL4H7BplCPggDltQ0lrzJ+ZiHDgOdmE
DCAausDAwDFy2ayeb4JcQL8BJHaekKKQBuFssveMBhDDjjmSgo0ncH6re8QLhh3b3qFVuNryaa1v
rkyrhfIn9SOdONgR5moe7qrTrtyzKYAbyuSoZIk1RXqR8dRr1Z3KsVddoO2hNs8wG1IBePwRkuD+
qPPUnU7hkB/gYgmBGfOlhX0zqyXY3Pi4MA7u7bdXfS01OfR5iIVry/MlubcFFILrOf9lGid2Yh2C
DOwiUnMGU4QPzdMKshLsnIxgtIM6nnziQ6YONdBrPE1H+4bAnBLcxcaC+csrY/tnA2rCVE71QAQB
NWwV/wsEg4SnA3e6rcBy0Qh36A+6mO6Oq3AMWhlREHZmKpRipP5QbPI5rWsSDX2q1XifCxTw3v9G
DPOlt8nHQR8hRnO/5eaw24yR8bHQKr4JiE2DV4QSpJC4wGt+fNCUx7r7/SirhlPO1d+G5xER4jpT
xcEp0GgQyi3oGz2/ceHmAD+PTIs+7utShsQXiWY086sZcxV0VwyEBvC1hNf28IhAUIyqoBnb7yrQ
mghLejX/k4gqENoGDEMQwPF1KBFXrxeYPPLJq7VHmP7MKb53JBZgis0xj5jNMEQG+RUJMCksPgtN
mPYNYqX0+UxX791vVR5VbGQsgI5AYOPbIV+gkriVfQYcq/o3D58h10f64ttjga9wUcBYOHoAuTib
xZ7i3BupmNQ4+gXW8R69mx0EnWah/lCZnt4+SCLSD1wYXiNq6RHIPzQqiNx9LV60XRHwgVtLl6oO
OdhduVXD4aVhlP6D5IFZ/6bLt4sMMbsTUF8lgNl/tqQKARzDNaQeyTvPCdkidwbppEpcmbnlzWl0
BxIODzDtiz0kZLrYJSzgvL8uzBWyQNxVEhekYp5cIhiUiBwUBBTbPag5Do4evkBcY/wgZhT2GwET
6pIh87+9TC/DNxNVq+tioB+PPPwaaB8cOy0DnNJ1VncX0JJoxj6+McflQ0wrIBfblPQnRszs3xB9
HDEo4LCCI5JPJHzmLY/gKzkdYtdPoHtMOo2dwVZijlatysym8lGlujBHBHg7u34DNwClsvqHwUV5
6euPdxB54RAuuNeFC0koA7Cqs9HCJctWPg4NCzeV+MnHh/l/vIPfhXoOlYjNK4v5oTnjMeFOMfol
QfIjYgvh/uo8YsSoGwE1IwGKt3yEL3Ab6AARQTiss5uxENp+B1ixLAxy9157zy+8XZ7cG7tWIT8O
+pBbJAoP0dUZ7gx7DJaHNU7QkoC0UTmLYgReCoGeRCJHJ84YW1QpwmCEj9R4mYaOh52HlNO5C+oF
sD38jPp0PhROQaeSXdhsdg8fVakj4lRIyp5YD5Hbrbe5Fo1bzCvxDDAS4mB8resxXYgy2qvY5+9K
t47109OdgFte8NBgWs3H/3eDMFzki6Ltpye8egynngukf7mTlATcI5auNnqvjf04AubkzqHr4nNY
CFkpjwu7gt3Dcp/eDEXQYvXRnVMxIxrJCGnj6w0QamRxN06pecKl9umdCpc+0eGF8sUJlunXpyoE
/zaDLuS+HiRUga1+pYH2dPiqHmC5d6i/RNws6rz77PTgnficBSRsp/dRKkQkd0Yl8tm8LpkFHp+5
I9+c/PBrNuufmJZixtC4Hi7HAHaAd+yItxgji6KQnwiuVYBSkQiy8umOCAQIQ35e8khW9Dz50eXS
ETRNLWLM/R3x7bRYr4gucsawfnyiCjvxwYkURF+u/U3Mr/BKiovZ69KfmAG3Lgkx/ZLnyuv2yXFV
5+kR40wLUVTQ/9AI5HqXX6dyMUvSC0Nh5mOtWyFOkYlLTx5Lvo2umlQr8RFsrrZhg8ve43hprQRQ
MwoVwp0eKUrQOm8hnEIqAbgi+/0JNDegGOUJPAQ6VId7PHKGinm6zbgZhHqqSj5eTc9uRHl4YtoP
Z243k0+31y6REKekrn6tKsXHzjNBD5JmjBE92nkAk4C9AR4SO/+RK7YgsHrQCFhWDssE4EkDp/aZ
KT49HsP+lMYgkx1q04m8kI+vNuKVaKETZuYgWNnlcP42D0u3W6u9e7DWsJA1L7kFSebrZP6fPt02
u9UnQiHwwDJYm3eYW7MzCWTWjIBFHmADzHT68rtdAcfxUNFtQDueyFOQjDtvqf8OpteFsm594L82
Kx041BpceYvblsZg077ILZngEe48Sz0AucFliTQKhR6apwDc1s+f9x76VXtINgsstaz6XG5rlwDo
g6xZ08Gs3y5152yI7zv5lQPON49Y8FKLjYXM5sPNreumOMG6z14TJHw9b4KmArR8nD48GVIK0rjj
+Im97AV1J/wJ0MpFHqFlsm7O7z2KNqY+Z1OiriFAgS6df7lcIGGUUjVddgUYEJiIYs/T8Aagh0uY
X+N583BBwsk+EZZQkcHiJCXcT5mtJj5roOG80ZzRcoDACvAoXnLeRvM7OleUg2xpBqBtXd0E8Vcx
Ds+926kZuW1URVLrzzPbAH3zMT0AkTsglG+/9hM3D1T69PxCQ7Vjr68HmuWAwMJVWvltQzjzU1Bz
AvZcte49oqpFjKqK0kkPDth5gRnczFOufFN1E33OTlTjnu34ye1vZ7DFAu+5HEw1ZxD/zMGZKlQ6
k+fvszKlgf2ngFdAPnsQ4PAhLe65GeGs2fQ+rTo88evfw4m2svl7x3ntiJVOvlOOL1/fbHv6YnPf
lebf9nWKBr846qT22EaySluj4PL1ANyzp0SsnfUX/lyHzlzcgKQCxktgblLjQyw2v+xp2el2Nizc
YQlTzex/jWYhz9Pd9aQwoJkbNucld6Nk2i15ycYfB8OpZoLPmQLX2v+FAxefn+bfv4V6Wmy2DbHJ
BEqG6OqqTGw2W5P0Z2g9zDjfPU4joEDgcgTOp2p91t1sm02A3TBXQ3V133FKQGL/v1iudhUyvvQP
YLFjDQii2xo2Ikyw0wYOwn90fF65IfyMI6HCbwFpZRO3k+PKzIORtfn40hRcF5i0WeFX8WvGVRVH
6NgK7LrC3KduXMSPiP/VGdyDHvl6GHUPzXL3cRqL2hvm6eRjMXK5T57OAgMk/Ax9zU7/0t2wceuH
a9iRimR/sG18bh/7wd39s+C+8m+R32fHN7t7z110t8ayOZ7fNtdVe4SB/oI9tHkkLjR1DP/Gc2At
nakFhIRZuuJycCAPEWYB+WWspfgvSiyoiGt8RLvFzcu22oaI47C/z6aVc/XmJGRYqez/DnUEtHh0
ymYcZJJyTJql+2nI5FZzGVFIUIu0tHueUuBRQZFsvndMCjG8hivvoXqc2R5GZTtEpVOG6qQiYiPx
x1pSO8z7GHGRQghhoEgQbhW0vwpr292D72PCmcMFBlwzSqaM5zE/5xA4IHs+6jG8MfHCdq3b0Y/o
0z854Etmt8vqqR0Ee4Qz5cQvd40v0+vYn3AQZQ8XHWcOLhCWx4DjXTyIW38DN6dqid6tM1KQYwxS
Rh4kbNuvKJNYzTYoDtq6203SdcNCoArf0858+ntUdDQw8PANhKHlAN0NYELC4m0Q8XzAWMsob6cf
67Zm6OINLTwavTMx5/BYDsP3spyv7l5tDyaQ+D1KG6PYAngEX3aPAfWgJmwJpCBupnP0iZh1DZ2P
abefBUepLuynX87wNwE1jWtkCGw8OXVmQjBdHjwoRCANi03mgVGSLXWlz7T4Eaympd3tbj8vtsth
GdRLIqL1CMLDNSAUUra4LObtAwkTPPFoscyWksv6A1FSDTT1hfGqPh8tr14a5pg8T/I1gHIHPYLg
EGZOaR8edhU3wcdGY8NKF0sdqKu+B08nzSaeej5gSLQulo/5+4c5UAz4X3h6kOk5pD9AEhiQTP78
Jgd72P5dAFoQ1LRFOq/MFQLb9nmwcBCLcZzMnA5sLfgDXjjDIXYJdyqgc+Sib1SpAD8mjAz81vsC
NH+seDaxkv9wPvCbLk+ZGdK4+gpB91KbBwx21r1mklsc1b1PlZVqen3YOmcsgN2v9/EJVixQw1dw
PTwDBVLIzRlGNyfZTyCqxbtKKN4NT7TbgN9kkjogDQ/wK8UpdRJQuOdM9Z8up8l/2JhRrNspeA+L
IgRxlhmn14s/EV8cS3QQEdQHH7DjT3f0xSdCmDPi2bsAWXbh0GOnCP5r8/STpTTFvqM8GUgJgC7J
Cu/G2xH5qQG2ypSQ3rj6UgMLM2v4D8yUNxxaexkfwlk+g45m40UBJPQd3+Fgepw+B7gN4NyQ+Tyg
1pFznVe19Wd9nWvjqL6j6qBB8SYhAIrP2KzTA/VvjMihXR95U91KZ5X3ptE0Q5KLWUlmNIQOEm8G
XsU+eK2xbGZEAj6BxgwxMHiyHPRjuQq73e/96mFVCoecMB/fLswfPn7ijOYf3ixbvPwcyIVijxU7
Qu1pw50NoVhbhvchecLGdzgmWKOkQF4WBa/wjg3qoFV0vzDjsUTWgGRbYP5g3eJt4nR+FjNCBFL7
9G8Abwy73WThpjPBxJKUFuWM4GLIqwZbD1MCh7KC5yc6Auu1wqK3vMd85/2xCEOQMo6yu0pO5YHO
4wg8gWi3znaxFTG2iKPnrt1oQIXd+liH9QUkNLFskdqL7Pi9gAvu/JCnvvr4n9PWOKjgDgrHsLcf
PgQ29YM1/y897G1D5shdsjHBCQh2c1I0zuQCcTFK3oO8Jlm/Tvbglxx64bxYW4R2CsWM0AJF7Mqw
75shTk9WUQlKyNOGCxECpj6RJDD7AEMWoyu67OdfsETTMoq1ySLqoIKic4Dogolo62dn2IP5L+n6
rfOYcz+BETsZL5uFyUkgk3ia/lWeiAQ6vO47HvLMeRjSYBXFrbnaBLjMtK6rZCeWnfhb2O/ea1t7
iknIloCLt6sU8UF5IRNy8Lz0iGFT8FJQAPFANeVtKEVgkep68rYO8obBExKmQMYzwyGmH7OoQe2a
0KBH+BwsrquHfQsBtGH1sJXpmGbXue6DRorxolujHuCN4LPaQ2Ywq6cLFJqNmVlv8xROmD+AEnY/
buRtHT7p/MxGsjALHYiEOphLEcEGZ3Gr6kLKmZWUgVtmrBu/nFc4sL9xthjP8Ve63FnaUjiujEDy
hUiXM549fIY059tlAAo/+E6fK7SEkgjsUAJ6PSVnz5+GW4RDng6Tc0trizSjEgxPDRkB6QrMcRkp
XvLVdc8cK4m6ncKEMKw2YPC7XRWDBSkQbfgXXSjRgHuC6GUrZLOsE1+lMiEb9AwjLXiTk+8GvwFK
lJKyCt9W8fx0AuiaQ1Mxh+vblGcseIWKB8/ZzNcp1Z4sIgHHedE7AL9xcAcJFJJyWA4E6BzV0/6P
gxMyDrVU4h3IW6Ll5LbUtmoEkio0wh683MMGDAeGfcddV89DF+1N+zp/T0m2MDtftgAbTzFmG4fE
aRflWNlapB+vWSEfeGUwY442utsALcYm6K/6ec2A3pX2LX64ItO9t1QbcKlB0as+mNgPs8WjFmKh
F+K6i+oxJBtZt18T5bwZCsA53soWh1T3qyU3BfFAJ59lI1+nMAEx3Myf82I5igv6L2pPO4U+Sl6R
RQxFg+ZgXMalfXew2BltknMCQLJ0GPkg8QvaD532v7fzsRGgJRUAT9ehSPzKW8wz/55By2EE5bzS
hShx5ve6NYBO2C6/W/58nybuaNut9T0Q8HpBeJNZbP3Aw9D8apv4ohsaEQLrH+TXEf1wWwDdQlPF
/ezbLZonxWBeAJd7+ZVqjr0XJIGfii0COqQvcKkm3HZw/BWmxBGugMM9od69oQ2PE5L9dRqweT/y
9gUe3oMI576hC8C1Abi4x/hQoM2fFljzbwiWkzb7LvhzLh647y+dLpc+K/cdk+0HbQCeGXE3fwTD
FUY1EGjq2qwerIgRIFAJsHs2ylb7J99syteHeUbijNPWmt+wBGnpSGtoKYDl+ymkpopEEDIvt4ub
2RxeE+RKXGMzgqywFRSe+5QbgMGjCrkM4Hrp4M3oKzaCvknwssHm4xbGuQlZncQUdQiPvw7MNxAy
2euM9kg7SOucQexDlQIThbKFpPqNTQat8M1wbts7jtfh49yjaAok5E2HNzwPSsYrHKnREv3ItRq0
PAHszCfA16zKz+x+8WksuI7wD5E2o0vGvSYJv1+nnNy32hHy3YH3G65GqD0LTgCCObYoAnADCe47
vg6AiD1664r7TM+oijy+HAz1dRjDAqot2lwsfYDoGRvlIKX2bSeti2kKoG4Dxalo5hUuMXQU/jsE
dRmzW1tmK2P3jcqvJy+zwkJL3H3iE+uUFhqQpjIzMN7xDBp/JtbMUBiEt1CXeF5iHA5ojqoGTUjh
PwMlLUMcAwdPypl/COy0iAAxSvQg0VkleUOahnU+R/mD5iFpHdxQB8vbCX3thvkMi5llGqcYsmtO
0wZAgJM1xwMwJM02A5ShgoCWp8NGHC15qnfXEWqOwgRNRz/LydlhsHc55Jd25PA26jyDNGxMkVB2
8gs/+Gq42WwAFZ+lgFuhWTrk3gjHJF6nX0orFWb43/VhfvYas4juV5lJq0YgpE368DeEWSj1PAsu
pdEVIUIhZa/DhKyd1/6+TedGOlMnY2+wNTRr+MvNIxOd+Fgj1kbdLxcKs1P5LSf8s+sEIRkWC+5n
Xg+9StkXCiyIKYD2YhwZbxfeZlr7+Idb/fRpmHjDMl8mZSEylMwSN4MADvA2OV4bi7OK0saPdHi5
6fq7gDJKd2tM8Y5fH3pEHc3vSQlAY/0mc+YM6UIn3APYpLYGOHngWrTFy31H6P9NEpcV3lyfv1QW
pFBKtkj0M5yJhzwANV7A4qg3I1s4ovZWE3Sj34p5X8Ixrra0D5BqmWsBpC06TFY0jaGI7L1c9ev1
kMmxPPXwE8RKAOmeVOg9ZzSIu9phwlLvyovEjGKEX4TD2BAY+TnhSW6tMkgmQ0wyNkBTc7wQfj8e
AzGOqXsGZDqa8qgzZWBRiRvQw7z9fRcK98rXJ4kP9ajaIjXCXW8Vl5CRLR92vSHGQW55x3z8A/+2
LgMI0kBQIcYzO5EChqUHDvcEb4JHytBojRYcukQMgAraXfZtlcOZ6A5g1fnnaEVj+QqnNrOZl43g
6k4xdFXn4OTVJmB9ipzKB5dvWG1JlHDPkOjZGUtwy+PlVZ6+Rz91JWC+Y0ZFsmD0ndXZ/aeHa/oA
b8mcTbE/k/6DQUhOHwMZNoaBAe11RdqDCEbAinhJwi3T1qvHdnmD10wBKGccdxjEONmKiVWyTg5M
WCu4hx9WYlCUeYqfHqgxplXBWKid9JwAcLUkqEA9KGuuSI55YbBrfPpJ7YxjZY3vDtPmPDam32A0
U9kBTD7OO7jZ5UWzBuLhH/mnD103+1yUGc1SjJ9ld9seJO8+z+aMd7dDBzwZn+ZDWNHGgkC/L5Ff
Mhvwm7nG/p07voJKO0Inlikym1TpAHeYY/o6DDYFrHRQ6YrKap3imuWsq9vpIvEJl+S11M6YSWqW
XFOfmbDxq2uQtx7HCVXHoWIpilX/6ECQ2IM/CQecNpvlAzNNzD6YoX8jNtNM8GrkeDbM314CBXXH
RHnsoBUsXEke3pt1BLrzWCaxrJ8+zzXz5gNHwPgZLJjIhzm89HdnQ37pwGUI8Sft2HZIJZCmJAO1
IXoq2MKJ+yZdI/bKGHt5+2E3LM0xUIphuOYmZDn8pc+QUw0TzsgZMjCmp5MhHAuhVu8gz6is5WPv
vWHkER0myQwBarQ7SSZm55KHARWQgTCvfRWT6xqNcUwyoJoOVypL7Oe83s6J2wvyKyoH17VGob3P
N6y6Me20bjibmTXeAjjxeaL6UMUMWmOtzC314MBRKbQvWsXM+TJdbuvJNfHT4iTJTj4hGl3/UQFb
jwkJ9U0do33wcBkYg/Kvp4BB0OwhFLpwvsL07UDOI3OrSVhQWwKFd9/8CSJMrKA00QiVK8zWMGCD
kviD/aAyqQGrN1bTuZr3XCtUE/oKz4BAPQ88Ssh0LU+ZNCEYn8dsIgAuX1kNx3jtbPimpTnpjehE
ZSGdqVjqq/gWlH1fOjrq+snAHaM5KS8hNT8HAYz2tLY/N1j0AIGcHry+7CSUy5DzUF7lXnNhbeF/
hwuV4SdSEEDmISPC2kWpQvOfjwNtaPuD9hica2Oj/sJXeokqOUUK/wL4jMCYXyDAr0X58Y5BFHQu
RK/p6PJesBm10uMIXDUWGjbwJFe+GeKUT3gLCtav/2RNtwKTOkVxvl6GrUJN8ASuI5z72EzX/04q
7YaOiCXBDc+UwRIJp/uOiWfFHeAgyTN4bpvHZMDXi9svi56W7O8Yvftet5TsaEjRn8OPBclQ7vPG
ZhWIFACbbQwLxzuebxSugHxUatxcAO6wn2f1xaOEGMnHUVnJX5GusLiUJ6AdaOmotm2wE2fpynhw
/IoQ4Kn+LRxloQaDTjkp4KQfGOI3fvdrsMtF5BBGDg57oMeZUhRLfbDQKxPaw4gU0rh8EspGTHU/
X17WklbQJPjlCkNMkXOl+fskL+UiTqjJBHkaOgasI4q5D8WoQrLnWR1fQwAcZ/7NYINOZjY7l16G
ODwCUjfWMuLvhpRc/NKDo+X0f9qCag4+P3U0Vy9qv7N0lhfEp6skhB1HU6gHfM+QT39ee8zhDW/Y
eBxtfqjspdk1gOFifXzmMI1fX7jitzPwNl94p5UmZCcaexA3h2R9IXcvdjvCxGPkJmDak+3T+shu
d2Ffzkbw9gjyDz7eNlsQZF+zIuhc48hRbcvAOCLRAD8M1bZujjvAcbxERXMhh+drQJZEzwesyQr0
zZ2wTpDNXJmY5b2QUWMk61Qr9lfjJbw5xJ0+gqGVrKkqYcK9uUT8xSPjB/gc8GwSbvmNAViXDhtC
9kSiMArYs9g9lCw81fgS+53K8o+V9uj0jlhToOwXGlazh3YREngy8BMOZoCJUCQhtHJOefdUIe6Q
6sEdAEcaQO90UUKFgFYjX3a9CFEOF/16JPmU4AsAnsdrRhFcJRGZOLtjIcR8JJYxPqYsxppFgkua
kn+CVsjoxVlvp/KORJ+dxp2v0NtS6yCAjpwybpO+js9b+SO0IVGYLv5GJXxErFPMMVpZDdgANlDR
oIilIQgmkf2Ru64wMvNoBKCDegOsJsZYbnSm8XLHoQyPxDRUczieMPO8pTkkVKGxJMbm6Ob1C6BE
Y4RQPqzYeyAmyLE5GDBuH4glQjvvBXjmecFj+VBvSZDqqpg+XgGrpwfDNBzLtyP3nXB/seexa3SY
6Ni+UzT6+FZYWrBmI7SRApTv9LYzpmPniehd7SjIH1CfMEyxhqwqwsTCbJ3xL9Rj46ekDqSThEA7
tlIYNIJvAgsWOUVHgOec9/UP0p+2uTMc3LDseu4J03QpierX2w5RYFbOCw1LKjyX4DEOjjwPb2Pa
T2H4UX7VOwq3D/PKXxYxxtOFudl3NhU2eatHQXE06cmcacyjPsREQERf8iTbUzRcEDCBt4RlB+pT
pHcEvfkWID5yJ7k3Js3Lt3HZ/YpzwNSdMyKWGfdtGYC0atEzYDzy/YISCpiCMTi5qjO8ltxBNanh
2UnW+AkVJ5St5MRvPcZUgKv2xXxuVE9f82rpI+68OsgUUNvHWu1dCFr4rpbWIHzo/iDsJJuOmt4e
qng78p7JbDwmUJl30iajbBxGdIwfcKlAOuI+mJiU8Uu4knzdqCIX/v1PZnSm3NvjU9AWEPqDXQTa
HwLjQIdulWBk6txUD2TynSEiOwYE8eDW0ZrRnqQB3VSPGw4zQwooDeFLZvQJ8ReIwdN9/wK/GE4a
DKRQSsEZl4WNQl86DnqahQ4tH9amtCbs7wY+639gIMDwGrF01bJDu2N3IxXRkxWxElT3PVfyrnzA
MV/k81RP+vhQvdiQJVswuHkZSdtuiuCYECscbPSU2kpYkeXIrLkgh3VEvxhU+Kx3ccez8wP24t62
gmaCmyyKNAjTMGMBt5/jk/FjjEyZYnejUeuemXFNs0hxRXZdq8tH7UqIs9+ADg2FtDqpaJH+DHxM
/UYd4BWhcMceHwtGwbKqwrRywXbU19mINApWQxMc7FADjif3S+wB4PlyOmuhI6IvmLZgRkQinMnU
tchHtsps+PXUNmjIPRXtg/aKhgWjEGU6KmbyCDmDB5a2NvAnjdP15K/YdaMonPE2Q2VqSJvBZ9v0
LJGMNZ4KSPK0Y/TdqK3csQHu+EpXgOgqAABUg5kbdCjooRBCzemjcf/NXYQWdUTptDAoOT2vBqyv
j3U0wlCZ1AXD8vT4HJT0DyTc54rDxXNDih6TH4FM6IwVkajPkFDKfAE6BQ4G0IsvmJB7rX6SFiW+
OTqhd/AZJIrxlKOE3MpEnYlRWHb4MBZJLYkGgN1gNctYdLw8aoWXEoJKQzURwJqSBpDOkusWXJM0
3jU34t0nflJQJdklw22xAXuUFyQqMNMA4ApI4qcWBYB7X8/eQIlzY9Ko05SZlFx+0DpQwvLFgpzE
B8JmnCI2/gtMTsNtWGunoDwNgPnwYyRnZLgNFYnhYqp+RZhSY0figcHgCxsjAWsgFyQ6zRxFIJCA
SA4IBGSnstMp1txVgDgfDVw6MMKkW2R1eGscPYv7xoMm2b/DFkz2C/k8RE688hU/0HyToI0HEm8I
+XFetGb9CvomzJm74x2S29JtypMxevg6rgqsOAAygMiMX0MrCVX4TdMeQHk7gbqsPiF3urK6TKNE
RSdP2Mnh11Ow0THl+5ChXjxM3bQ9j1Dmqcz+FQ+IfBsMfsYDC49w4LNJ8NhjWCPYky1Yoi+QLmGS
rnfIsZng2FX06WDtIhCzhnPcI3I2b3Vf2g7f7hc/N5TcYJjzhEzgJz22mea/XpM33UnnNGMXd5Yu
fNGwIUPHgmBRYPkZNdGNUc1XGDVni2bsyTBEeYzJVnAKubM7dlFFnHXeeD4emH/yQVsjiuANkWtM
4qywh2VwL9jdabOBi5Y+vwPwno2udJKA6B6ZRY8C8HNjFjCmssB+Dil7SouvrU3QuYfdDhUjGKFR
E7Bv5bW1oGIqMpWTYERchz7PPZwBeEC8DvIu1OObWQRM9SiAwEgmB+NrwqlbQMHyEbx6WWeq1S9L
u2sEbUAH45UFah5+8hCIW+/dwcFzBtn+lBXm2FWA2Qpx9oiBCj7QVM9LafsqkVwI+7HT/BWGOQR/
bTJJSJyMrOfrrOUcNNDT6XePY3g94bhuvitAdNAVITIAAwYiSC9MJw2b9iWQy1hvId9FE+KDmKPB
F+LHseYYy7MhRFIpmZjpUZUPnWx+nwPqqObJguDk5dPXEajM+8Ro2KcBYlAghh9kc8I+Z4f9xV5g
m6cjpI/dnGIihL7CmK9xukWxhuV1td1yg3zUCbiNPB3u0ffF5eiD3y8yDC07NgYUj2Ve/ALlJyNc
5ahmNoqGJKp63BgXhAxobmiuk88m94ugnvSTu3uXnEco/dQBtGYpZPoWfdGOgvAUAJJUH8sCaCzh
+B0ID3bQZdoUR8JfAN8UIw0qiQxNnqB51oPjMGc1mc7KteIPfTlETjf1qNv1Cdx+dPMaaLqyT+cx
yA9F/1vBkQSk+ewWiLOWt2gMSQQA5+pJcgYEjsA6ClsbDVcfrO7MdPv4Edqk0tN6bJ9/eml/kD5s
bdS8H+2xRhDqLRCnLo68Bsqw5isGPK49YJQL8CRE9jHjSNYwlBq7dvWKc5TbjtJF+anX39a8rdva
lmcgaVa6J7vpsobpvW9nN8bgFgN9imJaDNXrT1oEbrZwM+vjoIlFsa4JbtWNgPILX/gCagJkhj7H
NqTfcTyHUjRrJxrK6HZ1AA66ux+6XEBt29V9XobtCXk7VRiT50tsLLibOMZusXMXuo9H3Ddk98o6
wAKA40K3NbVo5FOSuu8zPs2o7413yWS0q+GZI1wGhyTIVA+4rQQ7KXeal1vPn+A6Rgj6vSeg6Or5
PThxQkvqaUG9UJCt5cKwF+88ivHxqS9mqe68BmbmUomOxAw4KZwzTyIKw3CyC1vnSd/1aKaOb/sq
asm0YoSp3ieFGhqf87P189bHxRoFieEounZemgl84xjEyarYF5is0aeyn4Aqi8NVVM2xkGVOyl7x
xLQS4iaSZvqKnH1AHwXqYBtdeSq/i9Kin8WcdAJ4KZK9fDFYjpbSWT/cd+0JEO//bBlUS40TTyHQ
tndDB83MSLq7jFrdsNkjhSEaEiS4E5uQLBCuR0qM8zii2gmZkQoiaWYTqOZgKnxDd6kAOiZpbwD3
VjuT6s2XJbl5nX4jjsG6i/F1oTmDxt0ymQSwycN6GoZ6+PCGXxNE9+QkJCMN9+3i4htx9SQDMoGe
+UAa7NqmJOyB6LwJoLjUOz0dch8UK2izs2w1NmlwgX76We2d9vqSBSazVzE+oKFlOKGIlYnOsCwQ
A6xMqBAA10f2EZgjStgMCPoTgPa7zbfoK6i9cVrFsbGHRxJPNSfk9Cdg/g69jo5+as4vUpZiZv86
Amd2qYAgf0DY2CoB1ei5jZZnVEwCRptzpu8102wT8Xt/PM1YfOL97m7uHkv8iGEg09gPFzgOR+w0
5BAPBZ9dp39dk+53qAipzt+XdFR7V6Ceu8Ec65RODe9ewVrF8MsDDUv7d9Y8xGEklMht5Z/8UM4i
EBCKk7OfHbuSTfVYgjS2adthoh9Z9RrgXJrdiJ51qkzHh6IqoTk5jU9hR1kOn8YqMYgsvBFIssKW
MaAarAcU3Uzb8Jnl/WTT/4+o89ptHGu28BMRYA63ligqR0sON4Qjc858+vNt9z84aLRn2oqUyL2r
Vq1Adk2OUd+9RtJxm17yS3rp8d+EaSAvBybInDn2U3aaqxUV06wzta2Tr354ZkS8IhT4zyuY05yJ
LdsdniPtVRmXTe9ZkttiVTVjHrqh/bH47nYSrrknwwuvltc42GYy2VXX0iZIVvI68t+gqfhMS7cD
jtg/RHoqeP4iofzUKy9NHuzO5nXYMR2mVLRXNo0+HKjPQMbxn6SfhW9t84txN/TLzIZYMMt5KrDA
oX2JDog68P0KVqSNOnENJr7OvrtmqbegBmvDv2kViU4f7UcHY5T6JDz4DDKGpT3eNPUZA3l5Ro7j
HBuQc3szq89J8ZYn6/qXSq4dSGoJrzEWh9rjq2V+kDLOxAuGOd9XQ2sGwRdfHci9G+wWMSJg4vZG
Wid4EGuth1H3FdBYXzFkxJVBW0Tf8irluR8+1wNGx28SH8Fzg0HKtcsxRXvA+QOJJlwg2dJCttdo
kz+Yu8tu9A2GE36MmAE/dG2RWkuA2eK5vE+EVzD7XSTEr0LM/ILLNB5VqPM7Y6vjI1uh/byDmVIi
xO+luspWsE0kYzHfiI22mK407zBKiKctV5wOnEDYnv9UuC5d7JV/in+xIuMDDOGv5i5HIFWPNHfx
DlO/CHyq9sJr5uJgqMkkHYRWdKIh8UfL6LUe1+GOdCsim+urxfUFffo9eXPsxaJqljAhStg1KGPg
J/WPZmnUT7ZPMJXHAGw+0ppzuK/ymx+4lXzWMmocB+VMdXRqUK30Xs+nut3THWNMOmJKwOxklE8+
vq4y4GX9bbDPpemmLI95IXJ5OX0RroXehIZRpjzzhTXLx4wNWooV4LTX/rgj+PHmdESU2v4RVzfz
VZsRppF3fZ3kc8RVStDdoy1YcPA5paDK6O/wgyfodjn+JQNPN3+XwF7h/McrrPiOXjE70hmjoLk6
EozHq2n3ud/nOkqWCljYk4rzqHhcQsVX9gqvloCRWnL1CPt/L1QvE4qM9EauKdgRg7/IJvf33Qyu
gX0P+4+MEqF8tu2Nb9Bcngvz2qTvIIIB/wStH3cxSn5zR8RH57xHyq0zUcd0n8P0MugPZfyQLbh7
6T0NTlJ/DYd94OMegCdaeq3nSx9uunkP96Tgt87wmPtzIT0sFc0KApl0ftTmh999qSEsD5Sz0/fc
jE/XkOOucvD7+XPKrrpyUwcEXiscuLIM8xt/PURnneQlUm0sl/E0uzd8bM6yJnBbKLaEeAAwEMM6
0m555YzsYTVHZOwSS7XRmr1cbUDaY3NnzahJFw3YlOoF9saE8BEfLHhpCw1UzGJxWJLIIoEPSeQh
QewSPliWMLZifoIbFuQCnhQGAE47zEi1wg0BKd8GYuWJzpiWYSW+FZwxGS5PXwxrA2IQ4URAzyWg
nnQvRAF4MTPtT9mIhb8WZj3psJSIGHNcGaBT2VoTdJ8HNsUUXTAoALWIqHR55QD2CTJARhXani/d
BvzMloxd4smdeSPsOtYCLTvoME8B/GtNAgYC5AF0Y4gmgMPml1QlUj4Y36jjSoCHzKmG5WwuNZyR
lGWZiSFCE+1BqTSdSLyFP1O7PdXUQxGz4RWZFhbjB6CxaVn3jxlO9bTkqIjh4BNiGgN+Ky3QMcwq
OluXgRQlhLwyzT1BczUwbbFtu5UP7VXZ0QTzGUyxxxyWKsvwiYdYxYYHo1fuUTGsqO5jaTcF2ypc
46ODQTWF/yT9aOrd115GvCHCt9R5A7awh+dOhZV7ntNLOT5kez9Z5xwzFqgA8c65jvZKx0iaYl7/
AHwIwRjRmj0ZxZJhPtkcZIwUZGl2gocyg3Ki6jnRK9C0JnAevYIYDdUdXxAmhWh70cBTU4v6ANAb
XV7IduyVbI03+YcpIBUMd6SJqkQNnt5wtMC/6v0AaUYEokdrIXCdGQzdiYW6BweCeEwG2Ctf2gBc
5jugwmB6NjKiB4x18R6jDUx4IU6H1/IEcJGMyE2uxQHLhh1YJxzOjvAWF4OeCFgUmtqwCYsNatfK
K/SnH58pKnOIzAu49W7FizOANs0XM2sCooE0IPfwBtqaDHma1uMPKwNmlDjO0TFIT8Db6wYUnA8K
ND7/7AhmhgPxBicAJoLPTHsDtNdvI3TRHjbowJyAL2xxF0pjIWNAfKBdhci1BlRY4g47U1BaSHLB
XDeKp5/y35xZOdmP+XYWntUqTmbmyWHPT3IWAXrq0Izf9VwM1VkIyC5xIDUzHjw0GixaneF3vgPc
JXEetLGCsmijOheqoO4HBsiw0bC6YiwD4RVlD2R6FxLpusWFcMJC3bfeB/mq/hvSvkUAnzSIgKkL
q9uDPgNKWMXTR6tsbAKYVBo8mIXrM/d5kDuaT2551HGgfbZhzO13UvH01G5Om+vESMT+joS7RnBn
jtkyt1H0N1gEjNbr2AFagNyGBNOScZojIGU4BP6vYTUulgnMKCVp25Dt23wNySY7FseKnYIEqfJo
/patOwWvGqSqIXcTaHMBJdWGEusphh2DTzw8RGjGwSuZV6GG0h+fwMXMDsiAycKLF0O1U6DvJ2QZ
CqEfgVVvKVKU4NWUqB6IVMGnCeHw1UwQ0QLEC/ZW23sZHBGLnXV4ALah9qLSZpFj+EQxgz0EZlAz
chmqc1x8wcSBFr9iTimjeAID/fdLsLP6tzOYXtHu1MyuMCUrN/LWuk3Zktwk2n1wSvVcMfpn0SR3
4sVhbf6jZIAetS80Zqwe9Em8MoZbTEM3LM1kVteKN26hZ+Ecjmv9tvmi7WZXSEB7XgoIMdRBI6mm
KJBEPQL+9xbNL2zWybl65m/r5mIyGl9zdIQQ4lBHX3C+9toHwy7zFkgr4H39my5jqW/svbnBp3mD
ydYuZl6zBP/H/4//QXSDHWO/NjfQE6b9j5DHenr/9uOfZ4KL/8xZ7oGHcggNmmsfmEYcu/VAcwlP
YiFzeoKdRuqOVoxLdYEYIVx+FQsuoPNf7A1zS+aVXNjZO7m2UAA4pVkMIANx2i+w4SD7hNgXoesF
ay1AUosNoTvcCyUkQlR6ubRyUVii+cci6gm9WkJkBb0pSjVyVJEtlyeh3Uu2Co02f8Wf9b9/aesK
RdCuOiRbtI88TPz8d9N/d9cEUNB4GokBf48Sj/zfo2mFec7/PYTf/btFW4tXSbYaOmbGTNyD4Sr/
QkD+v8dqa22NwFQ8IP/7KZ7+//+fhbXzeFHxOxAm7qWt/zxXOk88s3gn/z0UzHTbM6f0MkSF4qdC
UhEjbesc4Rqrpl8xUll+JV6g88g8+PsrfuokVoj/lvxBe/qiLcX9eGdLcV/5jtcWEYH8EQ/6d9fO
k3Hy6jzU4F65SlfgeeLG/3/O/+6cbMUrcgx/r0sGAa/275U0WuJy1Z/7c7nKXOvv9UpuFb/P3OEq
/qu7mQvWzZsh4kNbirdmw1/5ezb4CqzcjLG2oBe6K27XXVCX/x1G55Ek72lLcWdxIOLJ5HvnEdXG
v7W1eGpxH/G2//0U9+1v/+6vrRmvcp+G28SHUnIv8dziVvE4cb9/ByAe1V3Fc4jXF4fH3TMe9O/F
/7ujeMK/N8mnSr72XTx4uPYn8fTigf+OXPz23xOLQ/n3yQhewL0K2BH+fSK8+Fm8DJ9wzEehLRk1
8uGLGyWBu4jnJynv7xXEQYobVAqYv/+JOCaoTzwcA5CztVLd+Vk85O8NcxTDNeMhOspX7oZxHEER
f4/4703+OwjxUzxtxOvWUMn+npKEX34tnvLfS0Rr8X/jM98sLyheTNxKZAHft/hgxZEqnEKc3f9d
LOJ0E3/+nh/jA077aMv2/ly6pYv8jr/zFUUTCFzkBfw1xb6+tjf2BhEnrmHI6BG7hqce4Co7iN/1
OwbV3/3OJuTMRA4Yv+hLVrB2eIzppcHJL1rhkcLCk4PwEdiGWAqTfWtVZ6jtl9NIPkbKQwJvOise
Za9X/moThfcGmgRobL6Cq0ZVVxL0xlbOZRp+JxIQ7SMdHhPSl+DewclhJW3XSBPX4qe5KT8DD8G+
hyAR7/v//wN1F4fTiBAWcXCRZ7niD26rvJT4V8qt/2779xtmXh5O88BXzM2d5iwjsZo/4LZS1FYY
H6tULidoGwZlAzfHzVG2f4vwXGYblvymWtawapGQAC7LzxyxfKKEh4Pg3AmSy17l8KpbGwhC9mo8
Ns8VZNoFw5wY6jUk3xvzYm1Lh5ivB8ZaUNFoeaondgZU2rOzVOwXFKIwSs09OSwzDMUMZCu7FMfs
0HxhT2trLt1HBfcEL2uE4bf6sM4vsOqf/ZP+FfSCWiaYtwSUv4Mt1BXl/dPwXJ0kCT0KjfHC/KSL
RCjTMaskl9EGk6bwVxQG+nh3LCJWC8Z1WIvypq0lpFK0Te1DMp6gNvvpW09yO/s9zXQOe5GKsSCY
jZ4cewKQkJB8cpLhvZotF8MV2o3f8b19xGxjsM9iwu2Fs+bI2YI1KXYiF/+v9wUIZu6hYcXi41yM
WcZiar0EghKe2OW5lw9Qw5HiaBUfkOe0y6FZ0q2HuMRbCwtmkLKlLmAszPAK4x9ogxqstB+DMzIn
GsqlhMBstAO6otagTbtgsJ180W0BKliZQHxaiwN3KyD7VrdXzR798iLZAnpuINETAhJ59ady7QCK
Pk3yRPxv/Hh23ZV5RLYOSSMEl4ah0yG+UvfJKx8t+jTY5QzxxZyZbNsFrhY4VKCqs+EPZXcIguRT
dPvyKjPOgIV6nm72a7NxtuO9PPgvPIWoIav7gNjCh8IPM32LTdwBWtwm2zv3CXtWqpAIs7JpxXRy
PcDsxToGmB1cEg4mgdwbOikiH/19dcCcYq1v9Utw/bTP5jNpI4ZXMjFVV+LJyUFbOW51mL5pVJs3
DLoHuOXvwzm4KNfhFY5gzqwbBEacMtovNRKgwEQlHFqqcH0tYvkXX+SwPc7Ja2DtW4QQpLfQQ5W0
FOtawwEWUx4ijEUWxlZ95r+wHjBTHeLjQEop9GPqG04NGQCyWMKIAqSAk8NosD/gfCrHKNZdIZ5m
2nsdMCbDx/cgD7B4IGsyD1MQkBBvAY0CAB16YtVW+E0t6FaIv8Ex5Q2AP/hJfkCKMd+mcwkE/YzV
EnokjEkfB8trdBg/a1yXnKN0TX7A7Gnsblg0C+DffIM0Su1LM1TTPhQrHk2zga2WcJUzN/RNPBjt
lrLg+SGsi4yx/pN5Nd8GL8D86BM8P6MmBqdaOtf4Rr0rejQmHEwbsHIamI3ztpKDyIKBtIeAHn52
uWlAO4bhAK9H+wU5mr7EUKtYySX23FBv1qa8Mz5DLESMJWg3lSy4ScC17JMkyRQRipoWX/rqFsE1
as+acv/3P5NNtML8OfTrCfomEApcJL4oBydOGMftKVfWE8GpNgAvtILrNL9W8W40t4a2FmwYCx4r
LIaNagRHmkULnQkiW5pzgl8Y/DDqIdrIZq79FnHNr6NhTairGAnB6mEggQk5rv8onwn+VD9giIV8
BZDEgjWLotlvsu406xt8aGGOVdG3TfIBTAe7P/h0cqyYsBz44vk2zfN4scfXftyzn2WvWnphUkrl
qouyla8/ZfhG3WyCXh1QEQguEeneCBrM/RR/yT2JXlgmJHcYYaRnOzJPdnZ60MzouQMOVZNPSTt1
9K7BDwdEdtdGllc6DW4vLJgZMWaS57Nmtm+x/g5Aws7xBZrkRC8NqdAX+qNgI9seeg9gVvPUK1t2
gwGnW0bm+znDjeuTK0E5Tqd+WrCQIj0h1SVTVlq3SrWT5iw5r1EjyPAcS66vQvjBiXGr7jXmfsj3
keXaz4GyG7rDhGkDNHP2PemqXdP6FmAYgW6fJO03zkR99LAVNst7oN9YuM14h4ffQFun3+JySYbu
0xjGLuZpAAuDve+gGgwQcNaMzzh+3C58+XUYNknIHoaL1YC8l+soY0RUbUv9jv+JDKaECnlmbkui
6A0jD5NxPPsoCnl7L2MxTgedXqoffhBoGgBbIKt3nicyg/sV9EDipVvFWWCpxmmAqSwbf7zM9Bdh
mCwvM3NfKNGm0lFbZpW81MnoNAFPdIaVagLV3H/jwpgEy+25s/Y687QzbGV2Ki5HbNGU7phmB1KA
quCPcJFIv/hgJK0OUQtcEa9fdANLw8GRRijtwX9kNG0SsOJS2DBYT9xEA+mTG8JaBKDmFqCNYjHQ
mg3paZl/hdUIaY3tsZ/XknMsEFE5T222E+7/xm4aj0MAN3GYXMkqL0FmrmMI3b0LhFXNr0SkFlCs
6pvShtuuNNc9aRVaZrpOlG/MMruhN5H0U4xSXOcakg35xG/i8cqLBQFC64I1WEvfJ3CHGKi0TzGq
bKM95ucYukhhwyAlIXMYd+0xri5DHG+NSPW6H0mzroygw05IwIDstCGA4cPWylXGaWGyP4fQLmq7
upr4BG7iCC4JqRlwDCIoZ0REJo8WEK3Y6LEFaVKE6tjg2YjJzQCkOudV0oLpSXkEZNsa97A4N8rK
8Xcz8r/KqzI+55oQK8a0RRkwVQj2I+0u+FfWo2f3xmktUYfY/UJphv0wknGCW8Jkfajtwve/RIxC
92NGD74MaalTGPS1V+dY/DPgnmxmGmRU5Q2Z4YR8jBUqC6ff1F1IC6yue8wE4AO08S4rrnwXtUhw
8MtNPvknItWt9iGXCA2CbSNsHJXh3Kkvlm+To4ncotnZVcfJ4K/jnJF/yqAldRjUTBfoXS3sapUN
zJJ7OE230AcroKbSoFihSKqNR0igBWSkAp6A3T10GMk161DIGzA3UQckYPCOFN6/XVc3A1pW20Ng
1PSPAXlMm5kXn0M1p4rA0QTETfus+5oQEBr59ENDNBEhbB0QtCNGiL9M/BzzauvkyXZGIB5347HN
6f5tTC+a6tcIdjIl0ZQ3x2wKnhVpOTXkjxUTxBBlfAvj+MXo/YdRypyAntmVu1KPz6kBt8ys0nUG
o83G66o5tp11diSOvPBdo2leAoiU8rTQCnk9EqXKeKaG5qk0z7NE1RLQjJe/eY/SOayYVuDjYKte
n66MZF+Nw0pJ976cvWYaBdzY7PiaiPdB8hq0HQunddEH7TkDIweFy3AfMGxWrPBTlmN5N2sFOwBc
DE3ejq31aev2TgaCG4dkV/XCj719TAmBO23HSAX4rSu8CuMiQ0l2iQ55CkLRpJ87VPVUbbkB+U22
lo6Sue0Ahm11LE5YffjypjMdHB2dk0z4gkMgx6BCawLfRx+iDpQD/SOC3KShNBe5uJJir3vHP4el
7B4yPMQqJvk0STDZqgTFVdau4+w9raXNFAUMO/Elt5z7LOXPug0+SIjBvIwaMDIZ8hj9pvSAYi7r
SDhN1CiqfNMkJvyBvykrZAWPqm7XTqF+djF5RB2+kJOXFejiDEDcNDklAySHoaXe4lsPC2ebdJqX
qOkyBM2afoPw1ksLNZc8fUzI9cNNpA6Wk2F/hsGyhsuKUT3szgatIWQhh1/0p4ZIRqN7L8znDu3q
DGxYSo2rBl/pGHpROm1NkqBtmEJVd0j9m4HJOaWfmRqbyooAe/vDnAJh9n10lgxrn2jFtS5fUuBD
O6CPzQg4V2DuWW6s9yREyih+gpI0LIQNeUa6eRq/OpH0PcRcZ3a7l+rkLQvGzZTTw0opftMK/OQC
a8C+E2cjy/OYAvs4Ch5EXEYztiwt6HfSuJa+bRP82HJtMVKM2GNBrCrhDJTBLSKXFOJoTR3aMDoM
rM+uw6myHLcUDqQKnIvg1bCIS8UIKxoPvtn9pgxH5MOIHZM4Y3sG0n62LAfMNRzNlWx5xfV7I00m
6uS1ZIISa3AGjXmVG/AFq23CflfA+CiCG76bKJekpjl1I9xzG0IPVLgJ1u9QoEH6ACLVTPKmQmfd
6eoKreLkUM7G15OesyhDVgxGhvdV6KZMmw38spRt3V4UmrzBWFlWuGmlQzJfHAs77WEnNxim4Ixu
nTLUS0TmgI4pE0JVbXAjmclYQOitLT0GFnIVNLkfEeAykQ3wd/LxzJmVJS9gqdjFRJyFzY+cq0sp
iughOfSn3ki+EliiMXawnBZ9Yz2NzNs6Sluz07ZilRvteJ8mjEAzk+xqFAaH1HrP5e4hmdMVGYVU
mB+phoy/9knJUGVPT/O3YKsbMN8LyB3z3UDCRhg5vRgLjVbyaUS6W3d8AWMCh7f/TazuHEBvj7mc
NPwUqu4d9yxgDnEIgEkFK1nOJdYOhBu3aAmLiU/k3Y6Md4Z6Rg41/yPpe49JlB6V+7HPln0lrUYr
cPPh20DlnCQ+JGAsQYd2BdNZLlVGq/AeMdgS1YV+V00DobEEM/TSFcSgyK9mQmu6bWV49+OySH7C
wnhKaK/9+gcxXJheNB+G+hBihZEBdvQ/cx1u7UjyYkc+NsAcMcQQrQvWFScPm4HnsL93fPoy0EJA
wTqX46seIIikodWnw0DQaxlpu0A3dlEDiGd9aZW6kmneWwa2xXA3IXhm35od7LUW0gfrvtxUrl3f
HeGdq6f4Yqy6RHM5BkdFMpxPz2JZN6t4O+Iwy1BKJyCiKPcS3Mquu1bA/zlCwPF3sknII7S0L45J
Wnw6XGEhi2JmpufK2Rf9Z6yE5EV+NjbWTqDcffqe1NFprjuoOgrkgzRoPhv1ven0tSLb66jcGXrd
4O6aUMhGWNmUVOb1pbDMI7w1HWWoDOox5EcZXthTVv8oaqCtOsXYWR0Dr4n0M41mAJpB9i4bq8iu
G8b81spULgP2ui2EJinxdNmzbSQclXSecwYWNhKgLSkABknkTYZ2pO2Yb241mAJJQzuibUsi3jCk
8NUtZ96AEWpkSl6A0Cw44ms0tHtzeu/rdeHGFbaLTxz1KkMev2rjlR8/MKhlY68g6lLrkJ5YulYK
J5We2xlXEYHFJV2xnX41JTBhbaGYt+XKjQDIa5Aq6meuEq07ZT5jYS6+iOsiRaCdbpNJ5EXhU9s8
5PBSEhtXyBTTjJpNSHGc6lr3USuFa0rakzat07K65xZDyDg+ys5eg59UomDkhGSONrq98Wik9mER
sBTV55aBVN6l23kCcXI2vv6sK9XaVA+hTFTkQbHDhU7/m9aEUdrmg2pxZQTyztGCXdqWrp1M+Im8
moijmqvNsagM4EwM/iJlYyFmQBCQaq4F4JZ7UXFT45Ewt4fMLh8zAlR4D5ZDKk3H99cb+57uQinK
tYzPgmwCpTDIsYmjxDsym904LfaFLTAqQSdol/Y88Qk7NJy/TkuWImhWrbNNqeo+duCiHViaffhC
fQTFyso9zZjdrk13jQqJjnknNZakEhFlKa4OL1wVEBrh6JRp4p9hCwVKOcux/qIWZJsYeO02jG/H
aG3TzPcFpphKvk2MdDUMTJYS/WDbtIp88I722vmYYDosNMS4GEtfgZDZ7aYalwa4P1NkniytwJqg
uzJnTQcMw7LBs7TFJDsbicaka3+dEukpfP2gw0eCSN4t2YMpRhfFbz1L9K/jstbGfYx3ZZUqp162
0Nb1Fpr6psDwEnZcYG+HCReuQbo56fBWK3iSkZRWTIeeSdicNCrl93AI2aGh2qc6k/SRBJ5sVSmQ
jLrpMSoV5YjDKDOynXUghVh7N+zxuU/nUMk7hd619++2fkmVHh0LA6pwqzN9jCe24IbS2zroaYbN
qvwYUfCEGHqwZzkMp/FvlgeZbtyG1oke3iCeFe0dYeS+0aylQmayyoKeVggxqdpZmsVZL9uFp+eI
SkYVM6cQ0WXzIT5/eZ4vU3vTkwqXECiQdvvlJ6QuUtG0qbRPDVg/A216h/QR+rwjvyYTBz/dWekx
NtDPoVB3wqXIzV9Fsd2ZHcJH3iOPMAySeUCNkX/FXbrqyr0PEc6yMYy272YMpb/Nqc/HS1B+OJO1
bimLUlmHxpon2tJp2G3HdhWq4SZWvm0gwDHciLMmmBtWhaTA1bbHwRJ4Yoq2sX5vcobFOY1qpG26
nLAH1cI54H3UG/KPAP9R3VkvlOpY7xJkNn4a1qXuWk9jiChBIpmVd3MV567Nqd0j0qP7WCRQ4iL9
3uXQJKrmMDGOZO5njeuYhIZQdsHJsRCOXLk++ep3WX6lkwkvBhgFBZCPlxoYnxRn5wjzzAFSSDZh
I16c2uJcwUZWDgp3zfz7XIDp9OMixzUW4ldWOEuf7G8GtdKAw5AzYTW8NLG6bUKvCj36vSiUdypz
ULVzu8gbBQGYdTMK1jWRsT6NNVeaOkF57/aBQ2Qfubg+uCQNjFLCrbuuWhjbk7Owy1990vY1IAcx
fHnwbtuuQwHIFL5qvhxcxk2+7RiPnrFAIqirXoZiQrZ+Z6hwJByl0GhGkdAMmABaGJ1tBuMpNGWY
gIHSuMWvBZm5R7M1NtXObKd11X9FWrFzgqveoJBQ3+u0JgESIUh2MZgKZ/g4stCJskopoHvfLXx0
OhnyT61BWXzP7jluvGLfozkowx31EUnxz0HyYkJdkBpORi4eiJ8mTRL+j6BezykQ45x+YEstRFWU
u3K/k5Jwl0V/zSvMYeyp/KUNX3OA7lQuIvb2aFDcsVcRfrTAJ/Ud4aA/jeccSXXcuXWRbqzQAUak
ktU9IAI+MBx+EYDrMqNZyoacmwf2wrDt9oU/LVoWM0ufF60Nam6xv+gfWRHsldjZO2G7CgJz1Vay
Z2Y9Oh28CAY611mm4dcGdWWglkzzR1Qzgkofju28xEFyijuEhj4eFUGHpYvJ8l7D+/c11wC6zAlp
iCW0enP7NJSMTMrE+TW07LemjXtSKq9lFS04k0dYsVHgLzOCZu6oWZIJip6wAY8I8yOsFFgF1ZbC
L6a2gJKQ9tckr5Ht6spGKfCftSEPOkCAed1dIkQvJZuFbsACmAA8io/W2fSAoOZw7SCkBdGvlJbu
DHwydemuJoprjAhaQbxPomRAob0CMYlHuG3hL5NNCyNGUiFceWJcrlGt8VHqbN0acqbMHzHdGs6Z
fszAaDUb5viMZR6+E775CBGmDUOx6TqBgBa71sCNTYvcYTJg1yIF0fCbAourShYKKmm8dJT9hM91
a+ERa72HGaPPclXxgpDQ9Hqn16iqw/hQA7EqE5dkkNwr7OZYZRSVqmlvGNhs+QD8zfQ0wnYrBUbA
5uD/KlDO1WU7eNr8g3Wr3rar1EGfoiGsEieFGv2IA8zbZiXCI1To3gPdAqfZUtTPTULCXX2P6LRF
SWJBmuOjUDXHZcft5HQ5ZJXrKFBNTYg9LH6FIFvAouQE6QtpkVT5UiA3RWHi69dvYYwNku62eo1U
/+Y086pAbMSZNUK17k2M4utgJ2p4ki8aPd3YGTQMbO1MeAh0OgO1bQV/QYVCPg3LpnsfSfmIpJGa
uvFkE1+KtEMIjD8lyxLYEfJJ/HSms0FOhjRfg3extDczLAVSJXDdad8NINK+JuW8ILZg+hF9w3hR
jeKlKCEOOtGZZW3FxZc40DooWledRgoANHE6rOGVeR1lClY0b6rsMJRjDLBU69Bjv3XZY+fMWoVg
NVEe3/imfHh8CVdL3F0a+yyhvMrNgz2k3jNHUhMWX+HQJ6Ey4nN/IhYrSp/k3+GqfDLocFx8frhW
eG/L4RrHT2m7znG22lvaY8DGDflIcvVBFbjeMFuFEE+xZD6laOwAiBDOisgFGJbCLUHZcTvqSBxN
4NvfaEWQTc3tWnrV3QRe0YNisKNDwMRWPibZetYXPO01PnMjL+tMN+drxHJ8GVxDYJYlKEgH81YI
ykCQpcDLmTvVOv5ERC+uSLTS3tKzPz0NEB2zbp9KpyB4lbpFkaMz/iVpxXSQ3VXYJ3AnTZJWum6c
cpaXRDnU9jqT13n9bDNH7eRNxSRKhatUgOQMjLUmZO/U9IFykEYMBObT7J+a8pxwl89yuuUoN9rA
U/lAg+J3TN8fyleKCGNbA9Hegb6TNeXEDPb+wgi7ypac9LW5zhHB1Ss2kukibyX1EZm7kNEg8bLI
B328OnKXIpcqqOcoeyYnsxDkmvlL2pGuuqhE3QeteFET98XXgQe9+lHUZ/2Hlng0vYrkBgrfGIjd
I9wAm/TKG0Q3LSFLOKV/ZiTVHiMO4iXab+IFyCxpwptsHOXuBEtIZ2AF9WhG6UFZDeCPDgjLFwIS
CPoMt5iIS76Xw0NbgVk4QLUq8lWMhslTbxArX1T9eRrvnXIgUq1sSqyv/EXebQttWzvQNcs3vpxS
/x1ngwpgB/laAZvnina8Sd3W8Fkbed1oz337WpTHmi+qKY9cEIEI+t2FVH/SuPOtJRYFbCt4t7j5
F4Orxg1btHhztQ6OFL7dGU8zTDJ7aLar6YpM7zvD68QUObb5IWOEsTQhQ/LZPoWbhhgi9KxHvoII
YumSl5SfdvDTnuIfoRT0EZxwkrPz4BoKe5FGunAV2BPwlyeUL4Or1bQoy3hjk1gPw7gDCxQZubnh
BvaSflAvceglPexvxI0Jfzv+4LeA0w5m8vzUnYXSe6xy6Kvx53dc6VQu4fMtMUBhuWLUe4+qPSJt
iJjzHpRxRZX0E37Xe0KUUjjf0ZN65TzjbUM+z731UC8abNCNJ4uxPeUYBJuf1rlMMeyIV4lMix9+
xYDzwjwiFTGoTFct4KVqxfgV4KrEQzYAWAUtqXHMg5++YGKISbbJMPMyiCCFeQPWitNPiQCk5cle
44/egtKHIp3sdCgNLOnDCW1nsUYzAZsRAj2rolqtJe1A2C4jGoy98OGiaWB/ZqTi68i9j+C6jKZa
YzNhQUVoGX7nJIUQwEG9z6ySUq4iRdEenqoLgwxcAlCjwe790yXZH3G/GG9CAxi8K8v+MxCU5vYl
PCE3Q1JLasVFZiKLthpW/LRkuBZcugMLLYY7DOWZVEbw2Hd8EYdIhXHKq9HmszHiQSQ4OT+8WaP2
mnta3QJ1RTYKOjq+z7Ff4euMyeOaieO8q3WR8ssYrcAJ9CMCkBKfVLpCiOMxtkVd2Z7jE9cZ5iGQ
BOcXXXwfVFBgNBAEkUPbkIRhvL3AlBLm+fob6QBYM98YkaJH+/SZEiCh49wyILSw9SAlviOb+opv
kAkPWLJzUrnEB3DZhkh2t31/xMUfjz/G3rC+medSJ1dr3MOeajc1Xj9e8JzyomccSLjCEsRdrKgo
1l9wRFrHwdsgyArqhhHaFxlsrMWIIiFhv2CBgBneFSo0bn3KKv4UzKHuSQJgQiInreZjoy8ZzoUv
0M+ZpjZ7RT0Q+IJlvOHFFzQaH4b6OrQ3rSO29qmcPFldRPPef8G9VlzAACKdc+Fnjd4W7qROs40t
7MRHjioTNvKBdobBy8C4+gT/YfSPFR30S/dlfzXP/QX7g/raptt+XjDfokX3ArIwzkV6t3H9669m
66LqgbNSnasQy86ltO20pdl7d6zeFsFPts+eWZbpCtfaxT4TuP3af6Cwqj8gNFtbf2fJB4wBy2pR
4qijLq0KgdxS4OFPCWpolDHXEdDZWEnswD1IEkvUwgfZQ7SjbscHXUT5qLegnGkOg4R0d9xsQa5y
a5HnW/yTQEV6cFoXKQmIeIg9Izn3ERoEsNVgV3/wdWX0ZntoQCSUYS+Jv9m06t7+j6Tz2k4dy6Lo
F2kM5fAKiCByMtgvGnCNlXPW1/dU9UN137plMEhH5+y99gpQE2a+k1Vz7CzxefC/TP9EoxexCq84
Ow1Y1mElhdkanHLoDfAALnLvUAzAwIFJUb6Lf4PrTP5G3Qqfqs5Dn+GE4RFPpEKYwfxhxodlAQoH
+mD1iU8lzgJes0kPTl8s4S29FOHRdy/zH3clY0aEE2J/lS4wSiL2YOwVbsGesCmi72bpEXsDzPfY
QPDD84obxBDlx+Th/rMY7XAC/0pfXmPrk5x7oW8RVXGGHMYXe0oGC5lGd4TSjSsORhj5l28uomoR
E/jSzs3j8NQ3ZbrhaJ8YzyL331/HHATjzPrUh65c8Ot+NAd7D+lswMEQdiakGZErpBkHjXEPUwdc
xC8M/IZs3+OwwOQf2xnshB5TUDy6R0jXeJZIy6HZyPV3UR3lSQyw1ZVDGc47lIQZJHomLjoq8EWC
kk1RNq2yrtGQoP/r5jCQ4auE2Hg302bsX+lRq/aYgNUBaNP13uMTWHpRnLxtcyfglzOjPkbMv4nM
qxYgdhQM+AqY2cHcIx08ITjchLf2n3cQMezDNQjIsqaAmUdrLdtE2HcQXkehCiVZWxUOxAEkpdx7
DysKxFazMJ533AJEfqTDLeoE7JMg6QUaa04gaALPACGv8iA4EHcEjgym1jm5Ruw3zO/jbmKYx/kU
OUKJT2wQ6S+reGt+g7kUH8jhDc6uAqbHUKEx5FHECxtmMTjIGcrmwL5KkWIVK7Hds2uyH5L4gXJ7
+gXYDJGFyeRvC+jtMc2YYREZ/DBBdU082wF+8F9ZdAdpR7NfzRoc5shAFuY+ESNgSR0ASoG51lwl
j1drD91/zngOiSNQGhCxmKeE8VIJFYTBIh8D96s9+xtUFCHk9GCsvZY33T9q/wL0ihSdeh0TRzja
JuaruLfCOaynbUtfdswWg4UEb+/EWkbYlcg7NVrCI9B+MAINMP2KQVuxZOpw2JSBLFGUYa5BXBlG
q3ezZ7S0Am+JiV8156W0mUxV3WMW/8iUFcrexIaEMTtFIBE6WItVDErmGuU5hJobHT/bGHSWk7VK
z+EajzURnhGaR5J5t8DvMLQ++aWTZwo95TXadbUj1Tvv9tD7ZbbrfNobUBjSnjbQIcMvxl3Zyb8g
eUusdYG1JSpmA/oDRnQUDUi4wGCYR8XaUi0WwzHR5uVaW2FaQB1kAUKiil15+AR/q2t5R1QZag66
iD0EIVSKCeDTUfvCOrbZdRv6zGip7qJvtj3Eprq/GBDJVnvjk/1maGqIgCwOTbnnTUusNNjRm51K
3AmSRcheYOuAQAu+b/3X/evxfZ2ll+JXwE72NkIWJm8EBhZuvLvqCeyqwXnkamSL/jBCvqSmKVby
zdIXMlMwE0yJd4v/XA/TLyexji19CrRZZrbxl/RXo35sNkVNbPdqIMNxsg5mCNzBndJn2KsXJypg
cCIvGOzoAxML11GqB5ZsTNDrA82XcK8mxt4kjMEQgw/PKHPHxig/4Xm2fyNKwZ9/HBtc5R//q0em
U+JhRAXmntxfLI7Ch1cviifXfCX+q6h9gWfw2wCindSqUUHg0mp48txt4EN0l+qMcL/4qQ40bNJC
nUz6kAlV3+VLeWEhbXyKU7VL1xMIs9De9Afqt7SCoqZDLX+Kmyqd/2dHViJBtmF8MOmZhV8eQpHe
ta0fRrocg52xbv+wq+JEyisoATgXTT5Fvrc0n4NmI51+GoLdvlTN7l+SDvM2eCof718LCWRRv6w/
BKUIXXx9WdwYh/kcZbdOnpNbSB+k3Cxxqd2SNw7X6Z2D/b8OYlatqcmrrVUu61X4I+MT8OM9CyY6
p4CNlkf7gnd6vufCl+vkgzrtHl2mM3JYsQ9Cd3NP/RYiGwRbHKsxIa68FdpEsnHgDOnWCngSnI4V
T24KHx0rLuOtBi/Zt6Nhy3n/RVuAYGqN+d3GZ3+Bf+lUpxiCo2P8JcCoLH/6jYv1Ub60rx57h4X3
bfTUBa5mjy9LXpVkpSGn+ULaOlwROwt/tYmBUQco+l2BcN40atPpJZAYWjqFVx5vWqSIL8yWWnRa
S5yumytjPnXbQwhjxIcLJ5kRH5gSGKAYJGly47slSPhQ2O0dU5JPT3OYKpvIQCFtk2dG4wE8/Yx/
Be4cgS0MOfn2TC9X5ssCmyQYnQSjIN7W0DLWHmF0440ZW3P2bBPPDcw1ok3xBV0qIwobrjQVooq/
dj/Tv3r2RgYr/wp/zkHlcXWwq+Gj3It7YvdHpE9TaJN8B3ag0VLJTuxKjFjEh4Ddbf2Vuit4EXm9
MT/EUNeb5hL/S+DeWH+itJHFYK34w6KRfqP0bnh79OHuPy3axOOkuYQWB5lv6K5ihYDTIOAkmgvN
yVQPMES9qZgnxKwr7pnG7HleqFfsDehqIpT1fEOORDwJyZJKPhxYSjxVKxmn1KSqow5nYARRVGR0
3Z2ZBzHIx9BqciTsPma4FbgpPuHmuKzbMtqvcAXCtOcy09Dlsl2c0ysSH43mvLOnaC/tMG6xSbGb
gwnxuYINPdOedMb5d3nkpEYzglUSVLur/BGwUNyqgzPwKtkW3qTXQnXw0KfuBFrEt18sCO6DbX0D
edG/aD7GTSet41//W+HuXWVzAZOz/urZE5fxL0Hl7Tz+xVFL/wN0oKEQf9w9ULZdE/utihtmK7m5
lmbxb/7rP+tj+au/uKPlMT5C+H7hCWRAKAHAQ8ROeqT7C7UX9t5BaYgL/tUB/HZQWKOLtc3XMBH+
6NVjPKzMlc+jwfVY8+R+Q0ECIgHx+fsFqyGsfDLynp0jXE1bWDXQCWwmtZCanyS9BTPxrP7oHJlz
6/jF59OjdXMB4SPG+D9KsGRDW59rQADYCqPFxk0de3w6HYSfbw2/fPx45vpKJ2jBQoFCg/1I58Zt
/PU3XrWcKHiz/pSMi5ZuEIQFpr++dpH9U8Ozpwm2J5xy8eRrDHfRDnOn/N+QQMF/zM5C8tQLpCDi
ggufAPpra9JBR4Hlhe918sOqwmzurm1j4dt/tqc+QCHa4V4oXXC/Q/GLBxY65Hd/ZgiMOcl4hiFy
CVaIK/0Humn0QLChQWem5vVuzSEyT6mg+RadggdXgvOMufoCNW3wQUHer+nsSZTaT1xgsjpArKZl
G29xf34SXY0bKkkNAlyejUWCUQN6xhSIQeFKhUXRXknZ2hnkZzAOJb+TKmxYpfvKPIOdSN96f8F3
UvtWkIEtJ2B1kxA3huvVQsFCIrbZ0fQf6Az+TSDQHsEDg6x4oSqrXpv7BL6sIYKppLVsQOWc4oDb
0vgRADB+qiN5Q0W7gncy7oeHe/DZXQz8eL5EmT0WHnBwruEYLutqQZ8OXlxhzIPLtgrS9u1zdIim
BdVkUiBDN9X2uvuXvpPpIkLDxYOStt5F3Yfz1QX4FfHKUBOiO2I3Tm/CO2B/FdpsErjjTAzqS3rF
oFqkYmEdeT+cmwreatBvpwsGMzfU93E9SXfDjHTQf8mHspTCVY0OjJwtVIfRATEvt6fHGQr2IpsM
KmaWJRit1ZykYQffNbARVmgd/nhMAFFZcEHBQERyyu66egACADKQl2wG6D4bipAr/qn4QAhzMubg
gKIAZE4CUIMNz6fqbwJXoZbtAN+X9jR8ALmp0vtsY7wx+1I3TcRdOIKtlAKBHt1Jjk5KtjHNXTLc
4AMzPAv11XBPwcoJdyYZod8Y7m1U74kOm39iS02BioSSKkswRI0K3HdGCRM0uPXTLissE3p6AqUJ
g8a6Cp7SL1sUw9gpqYWQ6BUoj9ocgXh4fwn4pt1DT+MLDt26R7qLsHpdeKh/1xMBRmpPkA7c/IWw
6uPqp+IncLCXgQcBQw2UM0VvTCEJXIzXFYTnnpjl76mFahdJvCguQMTnsl9S5O69jSpiNID7MxTM
u4z0cwnFmSs5Pnqq/LdgzrJz9GOeNsw0EGjyXQnPRE2FwwLwOqS+CwYyRAIgTz3+w1IWrhe0ZoWE
4rnG3m1XIE+0t1N1RQQzNcVT+/L+SVMTs2s42e4i2UbCJbnHW2x/sZV1AQ4OurjMc8zBIZZPBjTq
eJOLXZfDWWVTGRnBRZinVC7DDIxlb311JRUz+pmSBuHE4ow3THJxONAxoSL5kgMJ+uHU6wEpfyuP
qdThyuCoKhyw3lnCd6585ptYebQTnXwu30buJl6Hz1Z6TwdUtICcHyZcCfotQF/IhdobnGy6v1ec
8WCWa6x4m1hsflDAIRmX4A+rk/8mflKybH4kdc299TGaRK5ZIbNMlzFiRaKIFiBB+HGNs9sNmyMa
Tu7RJPK242Vgk2M5/dU7sIt5vIBHgtyzQLw6HaUSHRkRBhSgjMcXkTP9PMUcWczFxVh7HT4EiNTZ
BXdYAEyCWkwUy+/xcds09I58OMnO33Ty0tn+F88e4hIyPza6OxwzZuXs5c/u+TwnhYmGZlHv63my
kBdoGw7hheiyGS7a/Vxxgo3d09jh9jwvNsr8gNU0L6kv3vzOHBlLHZRCTnPC15q0l28yJRcEmE4p
DnNxIS5wG5vJWJMUx2ghr9M95KkJzXhVv3jImEfGGKMI3WgrVHS3kFpkslLRmNEc84zBiSMn7G4p
+J2dVZq5e98cQhGfK4bR/4U8+p+u+qErr+44Y6GlMNoTiZShCM0JJPoHhnEc3xQGaaRvk68GW9fb
cMu4wPp+0A7QnydrS8S3DbbnNU8qUcgTHpmDw9D0bwz2a46Q+EYl2JR3CpJoG4sLuJP8dXWnx+CP
JMu6EcYtK/JnZeQHV0n4hn6QZ09G+nVyi7FeRbJDGNVsytplaUEM644FowzvkeLHzYzuLgdX3WeO
ivknTrlz/RXiTU7iArOH+BKtJRjit/S7Nz6y9TTxn5lR2PRYBdlvnRnpPr5KNyZUmdN93ByXy7mA
0JL6hxR4ripUPGZVF/QlKMVo2YmhaRZYG4TWMrsDhk1nAQNTBXGWcNBQRPGKGn34pngiW//X091o
y/6rvLQr7YscFtA5cW8FGxSTHLc6Ao+LdmDDF9MLaJqqXKfDAyd4OIcl+Z4MZ82zjgdppz6QBiCc
v1i607XfRXhi4Jsxx7IVMj+A0X/DC0EGSKSADvwDvCGbJh8vSuoavLUa/9dlNIpMB5AppqS0+l9g
RvXQQqt+8UX65Mn2lU2JHbH/DYZX8kyq8I4oWal/yMBdJ77DnulNuJb26Pob7E0k59T70O1z1CTh
FxzeWRgdEZWk1YOTg3FutBVfvKfnOeR9svlMKaOz9oFPCdtY/U7JvwNYJPZTfFpoB6L6B7yH9QSM
Qn3BvuWl71i5k5/LEwcuOTjo0XSmnozeXBwn4D0TUWyiM8JcDMP/CPuXf6zOqIOFNS9RXD6mXbGk
rlM2+ItiDTBDhwnvuVFOmBjyZ5eEcQoWvszMhNt2H9npT1MGQLYYwq3P2XgXv3MFJdMCdPtf8Akw
yx4vqAUSWzwBz1OSwdQn+niOVsUL7QYL//reYC4vbITgKGcvSJjmyYStsi23WvNnwB57RN6a4YZI
iQFhDEdaeYMhtJwcpf4ohessP6O8wFZCnf0TcDCOAH/AFcDQzGX+prumRAtzR26/IdmyoaHu/c3X
CF28AKUvKqmR2RZFSnVFQpPQxMwF2v7zf5/BsinjSG2Jo7MrHxrwSBS9A+bTN8N8QH1tBGY1M/JS
vAnmg5ng4ndnjwjicwfHk0me43YbQmI5VAkUDn6yM09+eQ30R0styQhFhQ2KBO6nL2yCa3n0+Tvs
Ify5wu5RvAD9jIdSTKeH7v9JhhP8UJXL9Q9hxmK0yinVfYwmOiZCEgQBLH8zZSu9LeE7wU+oO0V4
puI/HOhXvDIDu/Z3JRpomVzphdUtdUoNBF1n69mQ/MR+7mEaOJv2Ff6ztoFoxPM9fBh3wBVgPRVL
yu5qz0xT5+zDVvyRNT/euBJ9xxo+KrY0ii2NuzaEIgVha86ADa4HnkgM+EiLkicTOZ4gWMgU1DLT
CWalOr9y3mM93v2F1bW8Mimm5gJBbN+oJDV1avE8pByQ0IualzQH3gS41vSxu9fSydhFNO183HFd
MixXplxKFKwJV7KzSdumx+wnE+x/tJn/2PMFYJo23bRsGOGk1KN9wALWJxwoYH1xjwguThHY2CDN
6MzUAMHzhukYatqUk+QNvYHodKy8njCLEEfQuG/NAcnlLO0OtJ9UCQx10X0BdkYUVa07obTuF0vM
bL4T/AjogiNii9kbsQ/mdYypOEg79cBH4W/kG9znHexfCub+TTg6JYj/LQrr+Mr5Ei6Rw3EDTHiv
0+CN+ciDT+oSBkQWpkAwyoZ9l+xidAU8DmXGRAvXqy2TSpFSnKrpXA//8EROiMjCDIjCWcZVDNFP
f+pJUCZcaO7GBz5WX64E8D5K6Szatm82SN6V1ctw0J/HV2Q3LVbADIwZ20zaxVG+t+OFEq9sOOAA
rCf7Nr7Ot4BCMcQVEC3rpKXDBAZn0IqpDF0dGkSqTLqs3+7gesvQxSFgMR7TG5yexHywnpN+DSNW
EuMld7ekzCHXpXTS7NyM0DznqqPdIljMaGvv9ZuWjekA5wOqWENea/vwlWi2eay+iTN9KzBBOO3m
5Ztr5XqggABvEOs9Wrre1lHZN29SmVJO48xBA1eyGiZn53ONUQyBt/4aGnLNl4ZTAsv7OPygiSIK
Blq08WgC7IhR6G1TQPDEMTx8S4IJ9JFuwrvhcdHnHDADoS6MC9UNu5V88gybpnNC4NHUAhjBeNLv
BcXf2jwziAZ+vA06Ykg446uG+SuzZ4AnbyoyDLwRqdehJUI6mONJeNe1oxt1k02axJ2HAsS5xXmK
a9GJ0xCGhRYedfQE9HZR8LHqbfpfD4NfBcOKjElPDHtwPtWo+cK8dUvNYR7lcDzJ8AKZolnLFn9Y
zJ3Sp5/cSkBEJoE4MqVv6qIiYLxoTmwTaz6xi0QmYyYxkZku2jrwvqSdYenhp8RaLRl5538laRM4
UmE+k3XnKLrLOc5Za3NqbsFckP5pgfWXC8ach62CbuWTiDq1E1t5iG4Cm2c0nLWHmpgLQ7j1KZOc
aOtFbMYRxEZ4a4WmH7KyvvQWPvlifYrQwsfQZj3Lv9SIU6xCsNWPn8KiAGL0o1stsiwo58GZPFCS
eoyWYRssBMuW+LI5D0eWEynFl4FCuSgqYWEGX7Ga79O+dqom2E1MssplIuqaK7VbtUh+xoLTWzx2
9G4TPubt2i+dhESYrpOkOsN7fBTZiDCt6lzonEhgK5CdPCIVpn516aunx59YUQy2yghhBLEEFEzw
KQ1O6iAJ5j3k1rbrF5pmYdpysrwf1UNpyqg2/tITqDNhCrcItUHh71MT/14eylxnAiyu/2NocTul
RSKvsPjCHqs06ARCIl2GtaROq891r0PcYlQpbyqZ0bxQbPOGpAvAI8V/J+6wCGg5hpRT0JaxZU8c
SFqBaCutsK6McumL7l9pAZe3u1FmvKEWS0ubANq9zPnmAcGNoTk3NYGoKfpjemFUXSnuCRZ7xmnw
/toK7QgXIDPQ9g75SXxlqrKT6K18MDQdg4Pq1o33ZrxbaXEIR8b+/saU980BSrAdQezUPf2YY0zl
5fg/NTKk1+ZRhMpeCe+tpjhWjVqzkDeJJf2lJGNbOsizqK1bGNKmFjptJJyavD6JOFibZuIMXF6/
Vc6SrF7i1rxkkbC0KOR7BlHF0xKY1aNKhP/Be+UiAmdNzG2B1jA17hqdrVGZHEE5wupp/4R2VPXk
MurHwYNhIl8nracM6600+1dclvibYZOwFMXuz4rQvEJpbrRNkMLcZtGW2dmFlt+UAAfQr7Bv1L9T
uYT68ldAN+hzR3d/fDyprK/B+1TWnyrRQFHssZbLOlwn+InlaBZCBAJ15q/l6m6hP1WUCGM2p1LR
BRYjdpWO78avxMKYBzfBbCTAZMTTXp8nph3KqBCGwukB9Bu3n5W9SVQoEWxqtdFdprRQFTGGd4t2
HwoB7bZ+mKj/bZgQQiAwz4NnAZ7Za0zacbTjUUcFYHUphTr5xsgRuza4NjnGI3p2HEkfSNRs1fXF
sQxIh0GlifioFEBfY3557jarEE5ED1DQp7EduB5AkTLB5wnT47DnfFlJ1qab+jdTwlBN5DswfvLx
oM1BbbTWmiUcTHVD/ZXlc6mbDE5omfUem3tjntTdgWcrFR8QkdzskzAESJUegbPEVDpdqOLPJDBV
K23JqYFFB+SVfrCOVgpo7Ezkxel6VQP5mDAg4O4ja0gUbS9IvV1D1Uwxai9cxCfdcLTQiMJt9nKG
P06ne/NeAcKCgTTd/QxJJqY7MsFLGW63xdKVjvxGMlFgUh/7iK/R3Tp61Fb/8ZR2NYSKLcIyrsto
M+TE7LkpCgYyNcKlV8MuCUBdq7Ok9ERTYDlS7gVcSJuO1Rswl4ImIWlE0uwNtmNj7ByMHirxq+vW
mDA0wWkQvuLkxgBEY5rAoxHgMGTADoLDwVTOg2db6+w+OIhqDamx8SoeErwWUJFiYpv3DKJSYcnD
rqUNzxnkL8IQkBM4FfMhiw8A07Pvf/2OgROpmzlIWhf8KVEOvA2nOMEGo+kXqS+vFOYOYviVS/Va
IxLA9dlTCA3jKNU7xyrchQw0lBRM2NliIu3QMNDSU5IUXe+r4onRJWyHuDW1pdwlqMchO/rQceYb
CgRXmHNhffDUfG0FZN1z7/Ig3Bljj5YK+CQZ6P45XmnBEkKrItg0/YXlabkB3DwXVSC2Ly22j6Do
gwEJEzaejIexCoUcPRwjLYopM5wsYZPuaZrQnzYBlizDQmhsFmbwir+1x3ikpzAYYyjYmcPk+8uE
w4BZS7eFL2iKa4NE89ZBEEmK9TTKsVMUmfqhIGPFdIZ+NWhX6hj8J0g/wJeyiTej9Db63whlWoM6
2HNaHA6Ck84cjq2YsLnwWmdfenYjRQskraw/OcBg4QGOYuuiTwZ9tA04SkLZkoRtNqzKeF/XH0Hd
YzfZQHnA2y0Gg0/PlEqiAY9wHfUEYpxE+JIKTik+aNnUowgHw90YVALdt9EdTIJUA16HZJl/m5r9
GhywAJTxQ2uW0/RkoJM904YezkcAi1+lQ+2j+xCDoq350WQ9KIJTmr+ivJLqTc+0t2yfZIEsVerm
tCXZgKmixUadZmzYMjEsI4BYu26jpYtvdQypHUA5xyxEtrX2KoDvjbcaNEILCYq+DjI8N/MyaY5H
3U6Y0RQNrFMSSSAHG62OjMucK5QaMSxy986X0L1H3zj++Mk+teraiYUlU6wvI7hJ0yau/k37Qlb/
iJHt09CyUQo6XulY4Yo8FcDXjbKneeo9aK48TnJ/1hhooJeEHyavjAioX1Bfqn4yB+8yPXBya57L
Mn4buKSYg7wrTXXdUBaUDKdM1FBeTM1ER6DH65yDYzqE0lb/r7gs9YFKA40VkksUYzCObM81rvBR
woIIco6u6cMGkBW8Jj+quYECuT3myaRl8IszWNL4F8JM9AxA63Xh/xm4TMlHS09xpWcBK/gPAWoT
IQTtnQCqFLPa3pYVlZ8abN1gV6AXjUZyYLvDyKh19C+dYNwKZgwNtiugDj18whnrFhasdIpv8ln5
Dq4ZRJB5u8vO/UJYCzeFXKp8ETPo40maSL6Mvsp/1olT+x/7Ao8RIwyCjx4+v3AqbxsSYGYEi0DQ
yS7ip7vDuu4+YHrMA5jhaxfpYG78o/IY/qhvsWyacqUfwZ+FrcJcgPQyzxmDyZea3k6YIQPjQYWm
D8MFvwhYQGepXjVQ96AhnAZAIAcE5oEuUX+yiqN5+BGWwjXdGL9gWShKZ9EXsP2je5v3ZKudomuJ
JbW+lt/FI2WLWed3d34WFupDmfFv9b5bqw/SWEEsZjlBA3whj2b1AZTEaY0wZ55CecIO9BbuFjoo
sjG7ZbN3uyB9ben9wHOcKVuANtLIsE2bbOKTQ3rTgFdvycWYMcQ8DxfG6rb0L/uKLqja/uW/PQmb
LwKG8Hwst4wL2SfFBV3lNK6bkVTFKLj5KI/xjf+rDL5wH0x4zYvcnU1bM1NJnYS94Fg5g9O86iNg
4+AwX3Aiu3oFL/es/cv+CDz59fBDLD7SmpHMhhHHLD11X2j5BJ7M6QKnKh8APJyUvOnDEKu4Bnac
bF8dvKrmECHsdhOtp3FhB0UVLtX6DWhOj25tszNvvTLW7IDzC/Tz6pMumj3X6Wo8tHcDUMtONFx9
lHq/5kR1IcENp8uwuFYQe/kw2srt5kCETO84F2DAsLOQbNLNof2wkYJf0gFAJL35R2M7brJ7SPQ2
zjTf9AGgEkXH6A5f6lkAwikwSsGxEpz5ChoEV+2bgg1ogV69u7NR9FfoA3vGoPCKrzhVs+0Rw40/
+iu4jLvyVP3weEeokzwXPyvYWQae56lJQWVAIGqAjDgcJ1GVisLWIH043irWzN8jbJ2Lf/0OZew2
DWbK0VpXX/EGzQjAB3grc0wmkojaeQdiz5biAUzojT6oXTZc9PzUOf5KWqRHttA3TT17NRGlR4s8
7/FMYG1voFGf+4/SBk6cvvxsdDC3yd/tg1sNww0eHiuQs/RHWaQnqaxRkrqOF1KijFlEcs9DzN8R
1VWCDjRrSHXn/tGQ9QQCQjSvsU4QUqKx8WiP4DmHoQr8Yy79QVyEgP9y2a46RtxBUK/K9qTRkqdb
Ee1OmN+GUcMsGLwpWkyn/rRJDgL8zEFd5fS3qJ6mLYltbBIEu5DQK/RQ7B6ITSwR5kHN9r2vMbEx
D/FdaEFpYS7uKnETZStF/2qJuxAXZQpOGG/cRD4W+vhLxpBAbHRCE3gwyn0vkjKMDoQxd6jrcOMC
wlSO0k4XTi150yrAPTT9mL7GV18ToTlUnNYqN43PTJmoRQw+Vey9/7uA1o6RUyJ8JfqBJhkPI2nG
TKtY4c3wAYoTnunijeYvP9VHVlW1AtQBzII1CFeJnJIOK2x9ntfX3HR8XAqgCDRbwDECJArjgAIw
SdZNhqpwDiABfgXAHcMFh8uVM/XdY2yekrvg3bUeO1Fn9Ld1tcriEyYspNli6SrhHgNn2qMca/Kz
IoK/nUaTQKD2rA0LrCjYJqgbYKmDlQ54qW0aUuv2lrpLTzk0Jkxittp6cmp5wV3wf6t4NZmZQoyk
JfGnB4qz2fy1yNHqNwKz1BK7nDGwM0G24RwmLedPiGbZ/1eO0nJsXNx98jW8nd+E4tXDuXZETwTS
XVFfD2WxKYCD3DEkBQ6HNegYorBEyDRDJO6hg4xEMhZA/ldQX9pmb5BZItoUAyF8fJSkdIwZMlvU
dIx0iHOzLXQe5YqamigyhKRDjRRp8H9MnIYULBB7TPjCmwgpx4DPrsoM4aTg5GLKYhgELfc4PYUk
RXTeUhVA6iwMS6AdDIPJcfIbahLBVLsmUwFpnSRBA650G8VEEowIsoxQdGNTUHYkY6hwr1hUY4fC
griDHJxSMN+lTJ4NPyL/aQG09pJ0BzQlHT4pHoFwok5Am8lMTiexwQcLyT7GNJdlRphLiJSmWaEI
PZCbGRlPHI0qyemJqlIc2d35GVmEz1zgpD/GteMjiIeCMHCz7FDY4zhSPavujntI1bxFb+9XtlDb
ur6s9KU5Hnm/INw37VEzMRo5j9zAIdiL/p7/NmBF2q/V7AL4mwYrZnG9tu78j6a88DVgFQfu0wgh
V6B2cTH+Q+SeQobDTnr69Lx/WT8r8ThGd7G5ROLalB1TckTjGQqv6fPUbxNWaNk8Q0C9sDga7ZPf
ze9g2tbn60o6kktkqku+cFvb/H3bgJCsNPemMq9q1piIjhHha6iHJktk0P5ucAzNCQKMMMwdM6Ux
3pc0B7rjDRx8UkHf5FBz5UQSmTfCNP3S9rU15dVM0V4y/6cZ00/zlq5wznBhNu0aiVYyfovJwYQE
D75msg6Pmv5pymBWgo0i+8YsANKV2c5CeO6N+JOT1fE3Ci/JfaX+ylNvI/YMVVsOq1DCr5K7X6VM
V0A/PH8fTQuAmLqIf3IOjmrqeR0JhMNTmA0NxJ24r6hjztD6HBr84w12q0O0+49ULyOkhMcZPaqy
XLTBtCuAWYCHD8BkxkALoIog4JyWHspi65FUFw07UPnlYaBPYoa2xFZbDfGLcwK8+IjW6Y+54OC3
VWgONVVSXlhbFFUsnB6XyHUlOxo3pHeG+Nnm5EavNWEJn493DXIbUxx+PEpsfqYvUS1+WsIPe/fc
wI+wAGJC88yN8YePstaFL4xUWhfFz14RjoXq8IeEEXnzZAVwqwQ6c2H4eN2xKRNyqI+MAdkJucsw
Wrr6qKkvv1izcpkkj+YZfEuwUex2zVE1dtP/cge1HVRtbjIv4tUc+A0TkzMv4PYa1s0t2Vw4tx1O
kTy+iP+t0v//dl7NH9zRSf0tqzNoL6a+xEAChJ27ik0QYF9pTWuIdw2CPY+IzONC0dEcsQHOYLuN
Dm/eq+sczZu2Jo2i652gJwf6yCpkX5O9K+hj/OxwzkF/kX16TN70XQ7bjPAdmCAqHeBrckgH+a2Y
Id6q4BJK61YDrFtHjaPXEE+Oifk7FEdT2RXaTmxYwUuLXyXuOulihR+LC+EudXVncR0L3Cl7tiQW
XavcPIvIZzuAAQHLehq94KBI10axVc6qZzrRLm7tFMXOLtZi1SGwEzW0zS7LL9Y4WqxfP3IM8ahn
ZwP7kdbJpXNiviKJczz98AYxF7TAwOPWZCLBC8S5SQUNCLocN7Njheac2IggnPY+a2mR6BrV7IEV
eSZjvglYUr3TodhBtZzZQXbnF+om8xPt7LrlV0nCZDiRIychkW7OVYIzNJeHXybgE6DEN0ntQTYr
bzUk1I0OUA3TP4jn/aRgHrkUiUyEjwaZiuhTQuqEHidVlloqQxGClTqiNGqQGfjZM9de0htXm6xn
U1ZfPbNYjaOl7z8ahD8XGoIM2uoW/DU8OaSr7J7TW7m8vDfPLIXpJSqz8rD7sLR8XmjdSuWlRUev
vFPxVoOT847Tm6dPjV481V/TN2iCD6l4+qbPnuQ+9sFbGD8qXY3RK4B8CiERF7xMCmveyfu8e8rl
B6WrPN584lHy0sGBUXqM/Y6NccpUNdYs0imlAoZGc+RW0z821T1xd24IR2GnCbck+GONZ9KTs84P
3uzJTVTO2J2L8Z6wy01nnjFYE1bSRjHSOHV2dBlu5eanYiAYyOuRDZ0zhSeaX9Baazm/pN4dfln0
03cHxmYdkHTmBxCInjzEIY5s0akhj61RVoirMliAW0BdZoX7CFDexz+LrAofdFzEIi2+NwrlPCTj
AShQghaLPiaGbG81CowRtuUqeOlZie0C2/FUBlClJDHWYhq4nxgsRx20noM64sTyXcBwnBZcnpFO
4b8n1iprdiVUbheagJvCg/HPCbueabhLzlA9wl92QF/QM7gg0g7fumWoQooa2GMxjSDR0g+arRYa
RLPhZ2sNWD+VkBaGdSnDqw0K6dyWmH8Oj8LYDnwENcJLgI83ynjv9L5tUEeIcIOnlzd8LAkPhpJX
mIZhG5BsptNCVIKtXP6rS5QJLazhCqM3Fb9JHgZOjYgKJIvEnW9RZOjcGc6VUedy9xzPPMOcKFOt
UQVEmfHLp/9Hplxk5D37F74jh7USz0Ouary02HtCc50ZiGglZ7pkLbVIDnm+qvn2/VaFdBKCGg8h
ac86s20s63y+St8RuIJJTECVU3m9LbrkU+Bu7U56ZfWToTr2h0fGnEPZufVFDDf/4+i8llvFtij6
RVSxybxaAQUULUuWXyhb9iHnzNf3oB9u3zrJliXYrDDnmGBakuis0+2aO9sNT6YfMmpbaPQUQfvl
AUZKXgQ6LESzV8dhRb+UZk6LnzN1hnQtJ0dp5pPtjPisJa+xdKOI4HTSgkx5MybnxkJDsk1scq3O
DeoL4yADrpev/EUjct4YVSHEaVwNwAXmPS4wi9kN9hoyW9wUrl9xHINPL8GVd0SBgtuYk5+vyWCe
DoKBfoycQp3/CzVQxpWHOZyhEFeevy70jSaxs+N92EI2RvacqUsfNWnD7vhjEMdOI8HvweuJUpvc
mDVfhd8apFsi3di8lofJOFR4S/lLhscgmCy8sxG5ioFYeGcP18RbafZhjgVMaa2cmW6G/05Zxt5h
5IlRnZMKr86uR1YZXOFmNvjR+ZG8g91crXaX6jhWXP4+88GSLSHaYe0vNn8yHLEVu9MZTFQn34QK
VTHaXMFElrGLTqyYFLIyjc5qfSZ5nJcme9dIPfnKQ7F5xrkBPh/vNIpljdEz/NCTpfmla8uWnXq1
4jk11psaurx/zrQdpxnHjMG+QtEpiVjmVtk/cKQAMvMLsq0khPHDyIWBgr7KByCxyIVXdna2yxdj
YC9eM/MUl1r8kxEyZpuMiZYUoeHCtc9mQUUY42YoxjJ3yh/KhH98ujLHW0OcI3XkaWiP3P8HSRNV
K+89NSVjOJkpCJ+ZnLu+RuRzhPgVGeAYUpa4bQ/1YGJCaT643GbRBppTflHYz5zwMr7q/BdRwiNP
mz4y9cfncWBEL/6wAnxQs1e1kdahCCgfeiww0m/qwiU0l4+0jV7zn0t8ARnEg3TjgvC7LwVhVLHT
6yOEZy53CpqJRqV0KO9yPIXjtY3naxPgK9Q7LLWYIlEYhDz8lzlL4ILhXw4OsWAkiA47egXcILL+
kHp+oPIhxitfgp/VkP4KdLlR/6/ybkjz5Hpeygv20v4/vmDLxxycJYxixZFrvWkZg2+40IPhbIrr
ELgyEIc6mmGPYXxMykeuPvLyq4yOVKqt9Nd1ZxvSvbqMpvkF8zH4/pZtPBc6fQM3LLKItmJg+/LT
YzvuBNmW4F7rea3N9pJ8gMrhC/cBD6sVV7uEsKDfCZr37tx28SYNI0eKZkcZqLGMt4ZnL4Iw1iMo
OOxljamYlUsPRc0xCleGy2PwUarcXhqCADShRc8GiVCFSqwVUnWCTzv7Kn1K6uCzrc4lclvJb9Ze
kWxCbhvf2qtGuY2TCA6Hsa3L4yCZTjNJeP0sINjYNKNt1jg55bW5RPfTgu3h9Zo7IX46Ihm91WTe
0G4xhG2yHflDuLcfHBN2/i+O112fADhx2sSNkkdRnitMdml8lcavqIZBJdiBh3A5QhSzkFcU7LJG
QVdSuxwInXwzIAPVO0EUI294OD58crGIVeKuac5jvC5t+KsvLiQZlUq9a9Qv2b9aASKgHYeiTbCe
xHb6PPVuqp9n/lXq8kXnmzu76sG6IA9weJTWn5qfQ5VoAqCCLmdKKR2wVHPbTQYhAwtefzM6gYno
/qdLdmX8pTIwsbX95BGjh65XQPdf8lHyj/hwMd63xqYB/gqks5AbDoMXh1OHwwifJDUjKB5tFxNT
3AYvyWefaP9Z7ANkQtygMJyhf0dkHJP64z2rFDEWt1LObDDFYzfh94pYPacu55vNO8hbwWGit8eU
eiTnvmhDbjx5lWrnQt8XKZ8Gmhn7L/f+enKAOeqJmO/OTM3z8DXkL13e+Z631RnuWdKtS50E+TTm
J31oP3Soqe8BSzUtxL0RMsv2g2WuzIIbeznG9KPeXyQjg/sXMWZr+3ctfO+9uxYcQ6Yn1sGKDJeX
SGcH+4GRYQAWU8HQ5AVrXmFp74zB6ZEmxekR2nSJt3Cww6WF2a/xy62eHAYQT1SaKiQfW7EdPRJs
kjs0TZjmwptc4swZKIUxMdZrpyiPiSZfAHLWI0OKDCopVPZmTnJknm+FwJHYHGQt9wv5wRUaSKEx
cGVk0KrwaHHwxu3si/q0QAKgqEoqUvzMuxw+tXFvi1uX7Zj42uMmYEJd2r85y66MoyuQT5VVfcrm
nrPCTGjG079GVaF+f4wtH6731fQ8jv/U4BAOluMr2zh68fMmOHHk5ql2ES8OUWBVLDTkO0HCUsHO
FhHu2p7tgtxu1PwY4pHPT2a1l1UVauO0NNTipDCg1BDHtYBRTBZFP4307NHp5RAQIzN7m0+BdPqU
eL32AAbqVvcgcxP2Ju1dpZmtxh+r/Io9lODev5To05FNiGGg/2bi1KBillNC5n7L6rukqGF9oA9/
vfgU8tmzgNWU4pSrzz45s8aJlGvWvJMtPRKppzltdiyaTzvYG+ZztJ5GfqcM16qzTQdg/XQwIYPt
GJ/JOimV/q2gpRAIlwxuS2BZBvWi2rHQ/u0C/JzzRf6t1wzsirPJuR6z7dSBhjU6a6UCw0J7U4u7
z+dbcQcyKenyt1F90M+iJpXTk80ofziO/JSzllXQLyh3Yb37Ag7xTFqXO1rRC4vZqlgF1m0svmht
AbNJ6nqo9kPM/Gk39jep/xvSi+/du/7XZ+qtjNEiLVx9pMkrFhZyrlSfMapPKwPSQbzhMWnw14IS
Egej37TqgxOhT7/RjRrqo/L2GJd7w4loDJudbjGbmOeVIjnNONmBdSGCbyVl8kdzF/mIEidSF1Cw
FijkWGJ72SMNbrA5AtTu5WokUhrNngJiEE7Y7KkbhyfM99l21r6xeWbRKmG4y9YjaR3DlsA87EnM
xEkMDdwwPcfKaTBPmf+qjZJ7rgawgkYeUzuN5wJrAluH9ouEKBxw/SdjLBjNXbPNwhU4K5XRKcq3
fngbfuHphCUy4rVPkDIYQjfOljBrmDtlnSNpJIutMloMzVVaVx54n++69yF8nOYo0Wb5YEw+jb1C
JooEEy7pOGzG/iQb79ZwyGRX9V3Zhsw0Z74zP+coWiPmZz8AvYuUg0aD3nPGtTEOhJRuC9ltGPI2
e3bJvFWgxYjUSACXiRVGLLYzGrT5f/aXvJW5CiGcIJLnZ/5jEcFlyYIMIT5r1lDe8QV47kH+aX5Z
IfVvIadQixlQ/hAP6Yhiz7/M2IEPpuHMkxEEdkzMWXqBnZ+NrconhmxuPpNY1HO5JaqE0up32DXf
7I2kvzJaBd3aV/bYS4a9fhGAjt6ae0seG1okGmGbxQ2yQRwcQCIXtEoxqQJYOHL+ZCGTttTjIsZY
ss2o4uM1gH08F/Rg4lvd0WXKVFf1froOwIwwaY5LWbyP6itMn8wDFlHMXd9jQB+hF3n9CuGv2VZv
ScS/Qlg7Vlw0OGvEyJ6a15I39cof2Tvx8/TgwSoThfzsXAA/Bik+Luiy7wZHahE9fRxRBvHtTJ0B
ZZcJmZ6ow0LqFElisAwhq3AmqsmUJVjg5sY7gudZlo4iPwAb1Mk/IY+dSj8gVw0hk9XSr4nUYDI8
GNOXDNgPMvfg3lU0VjAJDwD2Jg54XyWWavizp4Os9/CsL4xf6mBFfo8p2lVtfcTSX5QRnsPxSu6r
5nbaJUt2Q7KTpHyl9chgwuBsFsCtbVYCNQPzYJewePfDS05HroV/M9o/+GQO1kiNM0jndMsWFrxf
gH2ld6UvW6l3HlmG9l+H3dgDKEUlJVX4mPpLrWFNxkackpAT7BDR9NUXNPNlb0kuMBCTBo7dQsHW
UOVbZ7J+Vplood0KxA+5lfXw7ARmPdlkMrmMLVBM1SGmDgnRKHbMSeWtrn/ZgIl6Kvb0O4zllT4+
bcvCWJTegqg8aqhakB3Mej8M53oDHwtxT71Dv25JWBpRa5IUbKTjkjVOMbq2hnwZtHb4L+8RWeHC
qmqmOpynGt9TrnBia4cMVABj4LdZSdNIQDDDexwxUTCmfYBfIeKRbcfixyjA+qXdc6iIJAiRWMWM
1+E9jr8hps2aCTuGNH5UdgBI2Es0f+BuPZPr4oT+pqhWMK9MOBwk0XDc0YrB1oNfQYVKLr28ELSN
0TY1/tfF0hGgGcAX+Id0yhrWIJ8HSGAMK0ey/raVTt28lKHqp2uykOF1T+mOHCQiE8HTo/5DMVct
AtITSRHi5ONRW5/yditTlMH3vROmIQLeChSMb4Q3+/j8IdTwi7LeMIxhyYsNCpJLoH9pusTWKAH3
hBU0QgCQHZDO5dlXTE3W2ls+u+WY5bsoYzFRXAajcFCDyUm1C7T6EjN4iNPvHmZFMR3aTH5aKrr+
ngknho+g/Gf2tAXUh4r5kWZfKrTHkuM4rvFztRdIKj3VbhLj1USDEgTYqNkvJir8ZZPRGL9fpP8i
XrEFrGKuB8z6kDJRjecpFYKzvt17MAebGO8kvvk5J5cSLJNQfBTDPz9TnmhTMvjWtpnujQnVMJfB
LGHRMuohEeP/gg1PBIpCWCYPSdET3Yg1/OIz1NRxvNoCQbGFt5ijdZpDU7OvCtQB4zeoUCW07enK
hR8DkhDVDm0/IyTenF/MjPOwcG5oAP+zg1NYFOP19haccUG2jfQTfgLMe4V9MWy368/MugemW+gd
4xPJpqcAwOgONu6Ag5f5praK8qWkIPXc4AzBn0TlOGhrnucsxFB89XzgYkWCnHpwZ9sfDR8bd/PB
lt46Jz/FD7oG1q38Q1TYiJZR3xOWBJprFs2DzsNZ9hbeMJoEBPhuVV4kwijMa5FDJ0WwTervhnLX
TG4pf9JbIv0XSNYR7LOvAA0trxv1JBPtrVBQoNoCek9cq4IT8Y2eQkdBwXULxHmhZhspWGMTQG3Q
5i5ydiQrCe4Cxm2843Q+yoptPPEANEWcZIB72GoigQdU1KxbkryNlUgOXncYKKXzJcr+inmEZ7pi
zgzypeUth4xQcrtqwHWXCO5ofFDjT/J1GFlYF+uAmS3609jiZt3xaCc7p8o04GZXe5zYrd3Udl9l
WFeNvxoUpgdooGUVDVuAVIpKJ0VNJi/Y6KGyMCssr5jaUFToLZs6lI8y6j4KJoT31UvyTj326Sa+
zupPv3c7HD7Ql2G4urytmFjmX4A+5QwGg1fuuxBEKdeONGC4VwanFkQQMAEb28VQQXqzGJqO/bFL
zb1uXlPV3wY9S2ZTvnvdiNS+utrhSq+2dguYZJESZXThiNXgUJKF6+8NedPN6JQ3zBuiXjYg5+HW
kMWr8G0pN4wXYtZp2DfLFmxJh7eeD26lkII3uhWzY2AXgATTeQTXX+0HYp1Sg2bDrmAFeB+1FeXO
ALvOumb1IRabBqrfyCn1RhKMhaFLcnAaTPXGKs6t5vj8JluabotcesK2vey/51nDe7HPec/kt+YX
NQhAzXxy2BgbdIl4v97K+d7FtbRMPKdU97W6LtW11azDkUiybdKdC2gvKkVKS9QIvWmjTI7NWY6S
j4HRrLX/aKkPvOybJOvEcKpoW0Cx9rkVJvz3ylKf2TRbH6iptOTxVaTQRZhM+BgyFNKutbh2DC+8
aJj/p15yxpJUqXHhGR+DeuCZZqr+3a+B3zL6YB1QovLNViZD3jr+6SPIRIirqpvOknMczWVjqA7F
AueWPCcCl4eRY9vi3gisY6hJS9uMXL3GtIigLSCZASYHfrVCXBuiBzjKrBoeRY74SuNowlGsEBu0
9Qd/PUEHkT6Uzo3kd9qbLDj2zZ0AmMg7MUPFMB2bx3x6mtSKZmYiveX5nx7HBFnsJQR+JT+gwec5
CRaHtrjX6cavNoXIF4K2tgYkz7Knai4oKELGP5RLwK8XITwx0R2pyugmJd14RNqK5Iw2uJnhbWi/
S9IQtYOpfBARnYMqQAGSpvd8vBjAkg3TPkG83VaeujMMROk5M1wdJ69k/Y1JcEEeU1hXA8aTrW8U
tiKDnMAs7s4BlDMD1DPfPG5PmfIzQhUU58bEQAUyR94182qRCQuTpewHGhidmWR8TYDEwmXTvSgG
IhmFUE4GpI51lENMYwqnfVuoWeFS5bkrCkj453jYIfjllqGRZgqW5C9DuGBjC+vYCcdk4RvzXVQd
wnywCjHmWArhR+0rko+tYIwFPdghD0I3Am57pEXc4yxfmLIA4ioasPjdlwhA0NXSwlSJbue55vNi
5pgzKcHayW5Ood4bfmxkmE3wJI3K69x2YMT2v/jwMmXMBqZD/kfhNpYfWg1JanzrhePVX37NUnTk
Jf2r+4OSUR1yKvanQrmmnrINRmxQrb232gOSrQndCErHxP+qaa1ngajObGMuoGI52cb8hPPI3BTR
m+wBKWOSm4ZLm67cjrgRENm1MNAJ56BE7E2q/XpY+sNlfoKid9aAEPWHETltSVeqMurmO0qYJyMq
FdJuES4lAer9/ztKVpphjnidcyjI8TBjSPMYWMYRoCkxfMR595RD9V0vifpQhmVnFyQNsUSBNuQP
j4EqOhxGntS7Hutgy67SAl2cFeKsDNM2UFSghMSMZRpkPmzPZKQPDA3jqdkisl8YHip/MBYdtABD
Y8mFwweQtjVHF35MbKW0GLP48B0i67XlYllPGecscCT0A1aTkcRTQkyfg9sWYmoXWU/clk5eL182
KP5J/i3jGe7jNJGgRVkhIUDtZ6eQnMOOR8ufHjXMSEuoerCQs3xd8yVlHR4gf6Ur7yGasdBPkaIT
IjlH+2mU8JnAT41fR0Wzqx6q8RDbPI5q1/C/s4jFV2YjTqadYK+DSHS+2nsCkP+oDQB/aIpLphH9
Hx3idGVdEdafXocBZho4MMAgiXjd99pBDB4orlVVIoauF5LKeeRTC8xPSkz8Ev/Tg32JMsNW2Ku1
8Xem26Q0Zuda5iScgMFpMkobTvBZQKb9hsZPo1zkeuOztJAO7bQnkk1T/uia0pi5/VWt3bl5sD03
Dz5MnhE6U9cSHGtUoh6l8ZNCZNDkLdy78KbEa4r/wth3FnAGljYUVDzK36zpXOqvdjoa9qZLNzF9
fkVQcBeuEpR0JAINX7X2a8uXOHuODCfkEZyX5TGSu2VsF1W2NQ2BNxXnX+4dWL9/g/Q3yTVL2djj
uFoq8VdT3KuYeJ/3RN5K6TKst/La8Hee/t6V6BPeEg5D25Fb3NYlKiS+avFiUDxa3x1jJYT5CExg
Uw3DWz2eZRCGjfkMYAoNd8ZcsBGT5kx8WTqdgWzxs9WVY8yzkB9E7JQQAGQ6fd8IR+ZThEOIv21r
m0+LKkn0pItY9jLypKPHo6FREPfaAcKAiHsepAIPymJ8SdFNLR/Yw6k1J9mJamCIJNPua0IVoo+G
PaQVXMt0XZD4OiQbqqVaxcKsIwqDmWX5LBXHxajiGaW4bTR6ahu321bq73GA9L2r37ZSC2uNbh7C
PAVcRx02qBgA8O1XI3bhgXPfxMyU/rQ88wmBQM/wrNhTxvxuGYBuiIJVSaU+ebQ8nGTdyUCTTUSL
Yt+nQfmK4FWBcrlb/aepKggQrZ3PTRT3BcMSrKC5dwnTHwYoobBOc4sYMpQLFJ6w/YHuf+jsfQu0
oKjjnTRQRttHXeCoPUu0jZXsmNEhHEOmwDENzaa9+epyiolzZ3U9kLVaP4mdLMHeAZ4YiHsWjHGr
Pc/yTpvHInDbF7G0M0xHSZ5MYfnAbebgtv2wIOTArgbi368StuPqvfCOPtdEsJKilSdQFa0H6RrY
9yK9MgXIgk1tbHuPVpdSRDkzCJ4Eu4AVV55NeZSe7QE888EMuVZ2lDBh9WDDHCASbVifcspzrSH4
zx2zX4143lmdYH5stj0nSrBXkDthcN00lCkdEx+r7hYSy36D9Ic6+magTZoqISA9C7VT25zD5GYC
DMqrhw5Yhdj6jKgP1DEgy6LDYKJIYTkZt6sRJKf/ozCugeVU7AGG8u7V6TYmWDH+TvL3tjlY2DeJ
u0uwZS97c1ckjgIKjJtWXsXwpE4AWj0JS8FeqI5SRny0n/r4wZwkDfaVvOKv6fXL4+nPsayTlnJU
bZS6JCUyNIlsVBbKYWT2yWBPYeX0nbWv0f8pCJ4ihTI5Nca7kLcJN2uDuKD2+9WETidMPjzvuxXo
OY9K9G2FV6n/YMU37uvxPeaoM6EuVpd+1kcbQF757G4AZVuNHfduKv7aZpdXN3l6L1hHBAm5lQgG
rX1SvWqFrGnFO0xCW1bC2tdFsgsbZQsbfqPTGpn+u1Df//dhcvIGB6/1no+0ta4688CR8hSQqwj3
Y808ZOuDNB85mmvjt4/7+8RVavPUzYn7kULeo051Dfo8fYb/UR4nJX7dJtpp1sRZot+KfO4eUnSj
yFJ1GW0gPQijGR4oRW3jVbcLt1UrhFeJ71glcJtCYyeT3dM03+lh9dXnNXsq2gCKWBu6b6niiFfi
bRGKr87EDJOgS/QaBECJsc9j9P0Ubf9rqzwnDFfa9LDTe4lLJMIHLqofXSbDjK0CLGTYZWniX1Nz
WBOFd0uVEDj0rQwtpMdgUYzp6IWuyPZV5a+EDmrOEt77MIeheFXPVF5/F1r8V3nJoWsVVk32pvGU
Q9rYWE1wH6VcsN70T5IFQjeexFARMONt1RJeLSmknpe7taQuS9DG5ohvd6avMT1VJyaRwYk1lXKb
OC4U827lXxOWswadfSaxajdMMN/BKp0fl2F/HJrStZPBzXU7Xts8YTUPtLGitZs6PjLSMSu8z/wT
fKwFjrW/EdZE8qnKOIaIKISrMe/bRnbsaMnk4V8KUUsPT2yk4Kh2yncDkKfMxZX9+rpqKRZQcU3i
I0SHKiCeDB7t2rj0vHjhBa/GP7Abt/BlGBD/LCYGFQI3hFyolP/fELAVU4uNbignvbaOo+/jVQ+e
oc1MQh1NfWml/E6SwHNr0oOZZzjQFSoRxbxOdgGrP55QyxGJqQQK86lxF5lfzfiL8o9p7f+4zfaU
swwIN8hqZcV8WAjK6vJjGKuTkdmbaQw0cDPSywLNSXUFJ5O5m912r2Fk3yCjmhJk5eT0LpNtfEv6
4PqeflB76gpmkMzv/JPWfJFHQSSPqs35WeoiDTdj9OeX+kqSAmeYEqLe6mMJhDcbCbHSthrzeKX6
SGEFY0AeeebUtHKTnPNUdxuc4zlC/yUfSNmdwkxZUHt7pAvbI3GlBFHuqvY9HZGsKsm9I5cvLNcI
zdRWcqfKWFSSdVNE5yRy95OaICdDQA6pDjA2H7mWa7/97tkB6gMmvcbWrkqA+ZuuXx5Y28X8OzKM
PYMvqpxSyubEjavjkNNjk7Vu4ErI1TXHdHtv26seX0dE+faXCrwT0jzeAVDXMH+5pC1zl+uAJHqG
MF2x9hT5vegtIG/N0g5+vMrjia6DjNx1OmybEluZqR+6jPmR9auDhRhqZsLsMmMJ8grf1uBdWif0
kXkCLixJART6n8I+pt3BV7Fg227SsAefCVMHj0fhVD6Zzb1ZebqX0RUVTEdKn8KA28nOjR/VV/dQ
UAizrsHA44+d3Jz/80sZyKZ8yCqeXlNWPdC+7oQNnb3Ay4bvgnf5QNLLe8mzMR7z/XyZ5MCUovEu
E4sZ4TcskY/UbY91XU5ZnECotyCmzWuAmBFzhG2zLZlKACEIyC97a03ualMUUJqodTuVGBdLf6nz
qrc7hsJ2LRPXUuwHxwpInoiGd6UXu7Hwv4IcDV0tFmnVbcRgIahUV3mjoKKv1mNyL3CxplVcLsrG
OxZK9kncL0bq/mCEf+0hHWSEoz1TvnJcBeNc8Jl7o282BsSWGDOnZ1EnO6ZkrMqJH2ZAAeZdCnQ0
mlxtE0lZVGj2B/zMRpbDQlKE+PCYbSZQf6ccz0bcktsYzjahBiyxvwhhKswRKA3uNnWYU6PEsRhp
+oqfnjAcoIQovIbfJDYdS+9cPSAicjxKpMqSMLhg3N1+iAFMqoqffW1V9F09kkfzWkvK2synDd4+
drvJus7ri8Yq1SzsHWjoni550pBOhpg3Dl74axqnRD+F0a5nqtgIex9huY9IDAqGaSl82K+gK4qg
mwNvTx4+volLRZun1oG0TEtlmVaEa9aXYmidbJgusofqVcLYxrCAVBRA5syQpUT/EPpKIRK264xH
hzu+t43DUBWbrsSiBVawZ3pbkZFlBcl6wHkNiq+vvrUA3zYJ1WUAjd+Wd4pS73MpwxzGnZUWB1O1
kChEI0AhGY13v9Kq/yUyvsW+p+DQKOAMsrBreiwW8TNIbgA/RkzYSTXDJKkzMDjQaWpEyZv7XsSb
XAnX+bUjM0cVKCSYrAkUFYX55yUxlYnsJH2yE4GT1cqPzC6HSb3GIgzjm+l9y2n/bkpsYcjdOsdh
v+ua/ze2DMcab5+i843FrWVQ2BsAPvBN2CDAlMFfqT3J5/l+0giIi6ZsL1qLS5KxEaiwQh+Qslug
0xq0n8h+oQ3bYYo7Fx44CYfIpkiFKSBkJ0/Fb1YNS3jwKLa0zaKnanxbExtNSa9+JURXE34iKe3v
ecOlDZsn9wG0JAWVlAiJp5QAsUjnRv/DZP/t9XBgfCwzE9KFot/lI7bEtOYHAzhIREViNQAQOLsD
b8sa+GbawGEsZP1Ts7wmnGV6CtktYWInZHyDpZe49dAhof5K62rtz088MUykaQZvlXh0DVKjHvN/
PTFwb1idED2GCIaAA22lCixrGIazlJShjClRHt9skWx8rX2f81xjlC6F5f/zsmsgBHt8ba/ryt6W
+11MvtxsbE/j+F/BHROVyqZRfqrB+AUma3i/WoHmmqjpkYl723b8g4p7W2z9pNtnQmXCpmiuCFzR
MdpOMXMi6m0r9jKDQv5LDwPSOxld+JwqFsMDa9uynd4bv3bL1nDH8FJ73b7mqo5l78gz6l2Y04cf
2KSIQzaONDKtaStp41SFuCSJpQmcx3karrUj+TDiolgsWbkPw9mzQ2ncMw+WcGHNKu3CoPFiwZGr
EDvCGOkCfC6EMw0UD6ZpuxieNVC7GnGnvIsgxTescLBdxvE5tD/a/EMibcNKyXeWUTMSNCqtwn56
z8LBmWCf6IN2h1+y6jPud3SpmUMkZad4vC+P2mucOB0QWrJo0Z4Kh3naZBuN55GBzoy3bGB4FFt0
ordRXY/hZ1tMu1JnirbWE5iRweQMMJ9tfFqt9xkTD4YUG3qO43U/4dCeRrzSoffeEow7odGGpIB6
iv0ejhbQe2jiBYpOyjweZLcsvvYOhPrZYzRc/ep7NM5Gt/HFErAQCe64G4vgqDP6aZg7kadT4bZh
qEgtsWiYu+ToEVb2qwRfybAJso28Qj7nJ9vqF/EDc7++25jZNiZKEilwywyRSC26zzeMvkQ6wA5h
HdUfOZYR9anDi4DoAUP2xCVu85H2ag56I3DTeEJWi7nIROyWxBTamQwvYy5aI9r601Subq1+NrJv
VcUa4bTDdhBXzj8spmX0r+pZTW5jPslgVjmi3dKGTYLH3EbpWph73HkjEJg4uEYp+cLnGLUK/b1s
urYKoFnRFi3kT4H91Wd1RMo1GTn8qsUE4vUoxFr1r0L92QJ8bVhjReafaB9ZtyO+PIhO04AvVnUM
xEnctgiESHflKg5ZcabVuqrLRSh8p8najWdFlGP2K9Ul9n8l51W1BbLD9IWOUbbHdeK3n0TM7cpO
fteL+i+HYZCkcuEMpfIrcutTAuHmD2Ijxn5bBdz+rhmiLp8jqGLcYN620pCyMvRbivjGDmsYgEeZ
hAdZ5VtlvyQoMkVVAVllMTvrvJPuIuv6Z89aElIUrPHp1Jr7tjwj6Y+MUw9VCxyNeY3AdpMrTBpq
c02Jw2vOvca6dbjNLlp7TZtRpbjOuJgWlsF2AiMvsIONGq5heRjjsUFFiHYKc7K/gXKKN6/QNmm5
hjvGxopNO5bAsTj1wZfinXx7Y2G5ihHFN97DODdnG/IVCaHtggenT/EAl+bPD4+shQuPtBxnHiAM
K53GIznkYin7S1lBNJLfEcIaMZ79Va78VjDZu+RPCKf2ryYcZ49HQ7pvu8/eABcDgbE8pupyEPtM
2oBQ70NHYiSa7cu18mLcQP9Xqq5d3ms6T52ARZXFeYMQiVEzDeT3VC2qMXcUxNSAtnUaXnQjZE+B
J/ssmyXNOnQF5c6bUL7ksw6WnZUnakG8QIa5JTwkLOD3036sM2+hi5uv1evQnDZmRSQadhtYBRIn
MkTEf8SvVo8c2wmubSbTYklO5iC5FJhI6TR/GVw1MHohyr4FuMEbw/rioV/yX+Jdr+MHhwFyn6/x
1bH0upNLcka7mJzSTzPbAzApSQ+CLACTO0Dgsgh/+2Sd7WsnYknnCKfdGp/ts5kO/Lb+QYdWmW+W
v/QzcpXfGoaDhBz4H4RyZj9oP+3doC/Dz4xoFANROCDWdRNv8IAaYtk/IWAGoJTfhnEriZUJru7R
16e+BtSh9E6NVdln/RZBx+o0/lw/II9BuLUY7n6w6TW2s7Ez6diJ0ceE4wWdX37gvIXpArkBGQQ4
Q1Psap5LMPDK+EVtNbIMQx0XtG/DrTrZV/EVn70X/qaCIhmJhkrL88eKtu6fNZcUhBqi8fJ9+EyY
Hr8hueSSQOG3Dv1VW6/iaNbUc9XjioHGG7Wu9A9kZmWBJMIZpP7yNOCY7N9MuGs0DP2yY6/ZrgHu
GmxYCVhgVgneAQTilmExQh7NA7/pFOLWM9sVvOm/xo04BR78GEPeTEhQdEftA70mLw7HEHDskOTe
oViNEc3uMdBORfQJY4qdP/43w9gUGEj0wtqbscnuB48H2vtW1dYqU8ksQqbc/2Qp0OVF0cKTBl6a
NqsgQCQ6X3KEdgJhUgAVUlO1+cKsf2P9oxjzLWcT1dO7HXMjoIUsqPxbfmtSd0kNLsNCoBRBCVXC
pRfrawscHArvEN8WIIyVSe2SlrgUepWYQWztCvlesc20gQdIirJOt95CgtV8xY2lbJtYaBu1+Y1N
C2dEyTDrfK2tKkFapRFVeVizb0W0wTCV+7it1olxaat+GRY3Lrcue+8slvjNhOPlmkEbqIatPBJf
dJJ0PiYd/h0ABQYjIFDsdqcCxx6/89KVIB0lCxKRsm8Gamm4E+kBQaYRKguj+jA5AIKSRTH4XqJl
tco+JwI+NM/UhnAZYS2jSN1ItH7xeKPko3k1SMUgsb1cxQQCQF/EBqfxsf9H0nn1Ns5kafgXFcAc
bq0cLdmWbOuGcHfLZDHn9OvnqW+ABXZntttty2TVOW/U4Ji1v2gejOoSifJ9nFTxMYaKvNkNs4Ow
nshJ566l90b+E7iRmC7TXjsQhzrTmSL+ROWACIorGlW3nmsfKufEseK7zrZWZA5uYV5dhB2THZHy
TYgG1vn5nBqXrD6rGVsqJSBBOj2vpQPMCt3vQm67FDEaDsGW0zPPHydXELvnMA5TQ8oPnIej+3Iy
zeNEHUkcEVDEVO/CObVI75r5EWO8ssPoVXUc14jtwNiWpxIDk4eZJeuLRU+RTuLRPkf2jPMumBsd
RHS+O+67bDiR27Y3k3a9XI+Vt9PmVYgU2DEYGjnP69pfQmAHxkekk2mSPQT52mEZv49m+U4DT2mQ
uln5zSpPxXtnUGmZp+eufYtwtPvxzeskdnbIJvq4es58HCEN3ki9Ldc1aUBQ2Mnwz+i6LT89oTKU
+3lvCH4qF2ioAu62Y0R8+mVdBAUwqv1v8u1n30meI1tbagECBNeKOLk0EtVwippyoj2HQa1AQDRl
T886hdwQVf4PCWVzCMl0cR5MyOTlTv2fGpEX+QexqLfIlwGYs5cU+87wRFbu9AekTS8aWhvkX68i
9w5RzANdtM62QEwVJxAkvyMjJnHY2XZI54XEShdkgFAYbXVec5uOFCaUl4+cLjSlT/N0osxJhPVf
DKgscLJvjPIbvR1wKzLPVAhDJOk25P8Ze6dXpczg0mzCdUM2YNUdXXAY3vFHbcpTmVB6gcchSupV
P/6dJx3FgE1ZCbOF8JdebS96gjBKktf46MjPJR3Ffp/L8JVAZLfYW+G9l/PKRODUxQ+rxSkwYnB7
VtXOL7xDQmZAQD1H2CK/x1DSErmgZHBaFK5qdoVsKEnnwcgzKXviFvC2H2bIhQDA3ULF1i+C8Uv6
YCtcqO0QrDTUJ7rhIs2BoQdmadK/XXwwYavT9hP5tWvBsL2YkJJuVK0bxN+zDfDfLyT0cMcm7Sqp
VVuvQYY0xm4dKjOnya3gouG4zg4zVLJ5tkx6Jcixepgl0Bu8v25jd9KpZDWslWF9az54NaIwonqW
icz/9vVhovIOG1ZOUt4AlGHPfzON3l3N3lUDBFxIQ264BeffIKqdsu+8fmsRnyQM3BqMML3ma4FS
GMRcOP9cs1rzeO5dbBph3mO2B7SZVjOh+vSllsRd81+iYjPAF3WDWuiPsTA2gU+1oPeQpAR6zntm
UFZGagJBaAvSDZEJT7sW7k8gopPFuOId4j7Ij7TL9u2IsJJqyb2LPNBzUHViTFXhzX6y8PSaS+XH
I7/z1Dp0YQBZy6tKEFF5cpWLiIAjcaKPoqGPvLnNGisggtUUeykFcgZTYAsCQVQJK4p5UV29WQxc
XGbEXPVrKAsYnLsbs1LhgiaCjgTkPT8bEtcMQrAJJeFCHUW+pJfXiF1Xrt7vIsSjqADd7tYF7Drd
zs1LysaBPrV5w161lOTLKcWe0iEEpGoRucGfH5U1etoGysiqO4uugYB81fB0CyUGzfcjtdkzIxVC
25zLKSImkKTHJvqELUyRGZCPsYmAbVm+kMRe5hl5XmsvbN546Hsb8ZTKfcsRM1gaS5xFOTz8pufl
JAFfY5GtOBTwJUJo6CguZroI4649ayauU7ELy3WffXU+TJD24DeudA2JvCTa/Vya6KxRQ+eUTHXI
gofc2yYsdHy5BrVzoH2lFJWf6B9Jl4RYuRpJghPeBpNAKDJz4+Y3yViiT75S1aFKwN5XVwdc8h1W
TLDK4JmRUMz/YhyVbIGAfRFQXIiY1E9+R7bjBr2gx8/g4u9bOJoHeB5B1D4yZMltjEEsNbcG/syx
v8VQYGVSbAmTyTpoJxBg9nvix+fppWf0Ct0bvw2+9cHStvwJR94m7BfoV9iErKhe2zaB0YQaGg7Y
3lpvGfGcaZMFj8pKdiLC9SX/6PlTn5uzsNxFhFrEcHlFk2Y9MZwWQ03l6yMVF7u8VLwsjf3ra8lS
lBuT6DAHOdaM1izv/43OQ8QU9EogoXTj9/M2a0nbon9C4wI3nOmkUghnQopDo7y1zJOtQxo+xNg4
RIfT2o/sBd7nwU4voveIYqpSLgS6hZISB7BD7WiUvc308tah+26mN7J8Dh1yQMJ5Gh+eqg1puCVG
NOGtTMKN+pPqPXqUXL6VYS1PJoU+iBt7iCrP+OC1ax1q3PnCJYG+uBZtF6utdQmLn4oO1wIFBadB
0VtQ8v1qR+L9AK15GRGykWPqhB8950oIMzsghjqVbXJAAbnwo3Exz58Oh7dKg4zEsDgp67RLZJyL
+EiNAq134yQjZPlbKXibZ5mjzETKg7TMKQHa9/y7AxiEKq8nqXvfcjScQCpxNFRfQHp+pD6EbFcy
TaHoUX9VRXgQvKZHxjG1KBMa3Os85Ac/YNlv3CNoKZyD9fLISacj0NQK7uRExMl1Xeo3fCxTvWur
e1T8yiJGebsVxiO36qXBu67e1ODCi2vJX1OdUfzCMKyrBF4cdMMtDb/J48MlNpGmqYreo1+qr1s+
iko6ixn2N8LLU2bYi/4CuNJqfBPBrrHtRU5INI1DPlfcxD6FLjpw1mEcrMqiecqBxcb+NWJI0mIc
Hi1KIcsu/mXA1QE6QAcG12ZT8zuSPMJhOxXaudGbcxc0eymmQ4Xloml/JhQWWv+DJcRhIec/IMga
gZ15WDrpHk2wy9AE/2UemZrmMMSgh7Nc218tvnudac1AztEUzxDrrqeGNmp1NLV68e4nRBJdQUUr
V2wwFIC8a9BV0YVwv41bqIj+eV9b93BML0kKNBB+YW3g2sZBYc//WkqhSMmbOsr8zNMwVKRTRq86
2uLIJUY3PQ5uuLfi6g37AzqImhDg9DMT02aMU/CmfiliJdEft6WJKzvODlGCVMSgOTAM71HL4LFD
+vmguUvSsl49JQAhoUUHnVQUt8V6koTiXOBlrxOH0oWAFTyTn/FMqFL6p3Dq5WidnSrGyzJsmxRb
KRhxn2hXOPm7213rciIDxUQzuGo59HrEwpKjw64eZa3Eaw33j7JyRLQ0gZAK5lRqzgTSvCT9muNH
aiGzra8xG3zY8o7e9emfMAlsocGdjcSLJBLtZ+1/R7HP7RctzR61tHQ3zGBcbIfWJhfKJxaAWajO
k50WYNfQSUCZYN+M8NTkj640lyWkA1I0qkY8LNpV+10iQnfmeufi03GTpU8aTeb+JBw4o25wLmgf
lRO8G6UNLtisCFwg6ACChTiTEUfqMG0mNNdlYhL9bK/NR85NFU8NYV4rHx0xl36Q0JtXFQcHIjWI
q63biGMnx2NEPHUevxYxInYQgKCgBKhlVK9BhuoHVcaaqQZDcg2eEXer+O6oA0O1HMh7TpkZU4+i
ygjF/QqnbY7oL0QUJJPswwyJnRu/py45Je13jcyqUpkjiXFyGnc1QGno47OAa1MzWUOFuoBOsC1/
4wH8SoQzrN+MBgGyd/6hGbyMZ1ndTuJiag8rwoBbYX7qfmPuatfKeLb3hbxPOTUZw9LoN70LNmI+
UIluQB8S75K7/sEc7h4FDLY9nCJ6Waccj4v3a7i7bAANITSkgQcze3JugvgrLYdH6Afv6L9ctYD5
pU+Pq+9cJn7DDhubRwhjEJkHPt+af4ZT7J6RnFCF89VUS8VkHnIYZS+y76aVQpTIdUdgaOsQ59/E
1BZTVsg5BudBOCeIkm07W533sBfOMp+tS5EYcHUNHC60bJgU5wijdjssNbCJqqSVyMCF9DHGpwL7
firYdIKnwTFQyl3oMKzL9kMp86nxTiG7DcUFjLBW0zcaSxyUKYbP7KRZ0P7lFQ64x/ZZM38WcfgR
89YUEVYKsuS9iSHYguVblRV2rpFdIQuJ6TO5+BGRl79qv9RV7uxznCOJ80A7jjE1b1m+5DNvxN8Y
9WiND8kTOavQIyqfLmIsils0al7874BosYC1RtDXZcvnrEMaOJck646orHv9Z4ystVOMO6km2ydi
8gpb/WA1m7p2GvzhDhL7vd1fJBek+vl7uEk9/uhCqP39kOGBnv/p/J58n187PH7rBq9jRedYeu24
NxKEXiEQue5fBphPJ7wLtzyOxKFx3C5q51rjUtFrBqSg3mNKDbqTEbsLsjnUm2XRMcQguXJFuc64
lmvo3zZHzVqITYG6nXOEdUPlxuIbTIyHjxzVc1iLxk2LVZ6hEGS4TVpihctDlxZIVe7qVSFvkHzD
2XmtX9EeIDiRq8HM1vosYNl2tRtcIYfXRn8KqMsxq81QYA50XiKdKZO5zq+vBTRlqo0MaXcXFXhI
YC1vFI0bmOYBZSQgymlWXK2FGgP2Xr2HGYcLGBeSbYco9eDLT933gOYy/p8yX+ngD0UZHsOqpIbB
2qSIDzL4cJX9RzsVqOvIfKNrkJG5C1NJgvbQHgyZvY7sppPDbj8gdFmZKKKSYu9k1SL2aSoDOLI8
RgIUJEXyGiG7gKlEnsenl64qqA+zQFIqPgRYjCurUxXLgy35+JHysAoF5S0bbqSvWMOrL+9GNiA6
3kRQrZRYzN5uEgglxlAeDbQZ/aXVW65KzJTCmVC6o/az5S7my0mUyq1DPfOVeHdCDDYzkLMTxwRc
RFgkIEk4+fnQ9EaSnrGu9JP6ketWnYt1HNxUmQkjOUPbwHvGR7dXJ+LgRFuf9VMXH65THXlqQu3h
JeOyC6m/4iUoSCEo8JLUsChB/VtDYDvNTebvTvM351u0kGaHE0Wd6pSOvOotQNHAdAhocq1TsTYB
SLXkoGK/O/UTsMc7KQpqtjLdLw8B3RKZGxHDIilZCLYG5HBW3jhOeWQaAwU1wkV6y5vlqGrO63k1
Ntqq5B/2Kv7vsb4KcUOAsyia4qSe7Mjyl53+sMi6mgsLSZR/KmpcsRiemROE7I+mhSWiLsYlGydR
CK1EBMWjaVCzg2tMgs+1onvjkfnvc7L479BOx4YLo3U3SXqeh+GuMdv0MzPk5KDf5fnuecc9cy/6
/UQw6PDHHIKDV5Sn0DhJIJkU9Msds63sbIIpgqOHA2PnkzaZi/hr3s0Sx1xhbU37Xx0REnQwsLxl
OVlYk+kdjGKgdO51bsHsapcqGr43b8ZeEuOcqyBEHY5DXdt0AwqeuwBcqaKWR4SomrjrL10izzGE
CO96aDGNqrPApmxiRKuecFuqh6tssGfyF4f42Y7jKk55snHuuRCh3FQzRYCj/DM4cueRXkY/00xn
elEDSKesSllj7cVUbzSwCJNel8r2sCQTtpGTkGzIY0Wkk0d6TgsdJDDoU6akT8FOgnE0BvGdD4nr
a4LWIQRxLfpqSy2dnz1LAc0H7B38y7Kf0Dd2Js6blI0YC7UXTduhBdUDtnR14qyLvU6CxwivWI3d
KpewD/rTTh9iWIu020rGl3KcL9OAYjO7wBwfNIwlmE2bfqvhM5/0o+HtRAHNOO3Urd2xt8Nsuii0
Mk0nrxMRMZscqZLNRNWx9mgB9puUcX7UjgF/T9LgZOEd0Gee8OiMJV0Gx9oqvjrlFHZpdCBA0G+a
zzjA81QCnKmvaxfdQeIK7FV5UVDtjWG8FGRUWi0dIanx1+GV4/vu6QpQL0AeZ5+yuTXjeLEn5zXL
5AEPkWipc+dMqyT290rZJKLwpPIIKkJruTYIFoz2ZnjiJ+REr5pHhK6KjUMibw3Svfq3eizwMDgB
8H6e/kQ8HuHsrdVvV9igMSaBkOYJ3G5RM3y5jMd+8u3gc/SGVw8ryMha2KsQXad+5w/6/L2CXgp1
eKjPI9b+1WS51/g5BdNAFX7qfISoBJuHBjltciby/k2C9jEeQvXe/ncD8loKdj9ulCq0XgiAkTj2
LsxZeWDvTR8ELp3lxZ0CpkRaI8bXueE6ZEaCk/scfVXTzZOGahQZR86GoA743n0X2omvob6hSeNJ
sx8tvbjRj5A14zxZv+Z2zndaSNHEpiXQdcbRiS6ckgW5RjGEnWCYVTQU+sKIp6OuV5jklReG1YTg
DCgDcmKG3cQKYh3dGhk4DDUY3k7VP/hXTSIMJcNvHVrvJBNqwylJNgnoQEC8ABPGmn5GbVTexfgV
lQeRKET9qUwgz75Qes8foyqQNnthbwXtfp1y/3faroWFaECnAKD4ENGBnPv+q6FnllxkZs1mR/Nm
/0kC9wcTUpO/o5Iii01nLv0KTG7iZYEMH03ZnVkrTM/8DON0UO0Yzc7uX4D06Yfq/zhPCzpQv8Tt
rgkBpqF+jkgNG3hVEBtzycLB/+gEcdhbyfHxZpT0ctJ7QyXEim0i4Lj8g/3Z/GRajPlOza02ILT4
pgYVvadTrPGm0n8UDCq8XmtuJoLQeSOxA2SL6Zf8yka+1yQeEN1gIfQxiMchBD4RR2tqjh0DkkRk
HUXEFrslX4JDkPGGwcKz8k3GiiHo0Aqd9sPrm+M4j6C7THU4ecwo+IxgXm0jRl15c+qRYk/4+eYJ
xKeb3zp5STSzzAOfQtEu3fpvmb1XPX7hoCcca8Sfj1QI0XbGYcRalRFbBQJXsrrOR4sK5opIJspq
eI7t8srtYf/kOMlnmD5KFAeU1xYC3RYK0uywqN1BNGCYl63tYRdhkeJSwOzQ19SRglo7kFbjghD8
/O+UmbuoqOyXU0/yaA0083/LlHC6m29NO2wy53T47Y3o2qbNOgWojtsRPJ+5e6o+Q3Arz+mXw9rW
r5ZGgpj1QpqkjUtNktxfdBs5kr86QrRsIwGcKUltizdeaRGgNJJZgM7F7I4TsaimXq+d+iPTFapO
Z9YOWENgpa4x9qiqAmItvI00ZkT8W9CJHBuG+pgMhJ0Bm6juf4dE13L00rjhRulqji1mho6eNrYZ
DjCQg7IatwEazaHL37UKVoCktBb/2ie/C7cMCV+BxaIaWSmhfF7AGHtBugVkRjp6U0hxTPCW37/Z
KNe9Sdum3Q00lO8u9cQ5buetegTmwl63JOiEozzpeX0AaYmGdJWQ1kecYY3KeUaoXuhy25Zk64G3
IlcGuaFdodxFLloezI08crOTH8c8eS/d8jzq5CebTf+fEUz5zSI547w/CECDAGyK7/rgdBHyUiiG
GtNOXj9zrsrU+MLlUBKGIoJ0NZaE8phb12ACip5URBRsxQ07BaVBuzyJcUChQyqPKaPYRIatCtbb
W6a+JldPo0gmBjeaDpmJjgmVdq8RI1VAIoV06rmwajMndT+PKz4ryX+lx/2PFw/ITHfIvsEhQMYp
tRtI7C6gagDZCc8vplWR7hXw7vDbR1zls26B0CvGTu8AEbxTa3k0TKBeJo1fu/HrMa2nmxPiLY5q
5Oe5X85etzCGq0dkAz0aro5AQzNPrf/R1jND0SlVf/fpDKc5HCn60NdAuGmiP2J9xxMqQPE0oOzM
wT9vnW0UJEW1j1VbLjB5xbXkMemqYArRmWsNpyrYdxsTdfFUWFuBrytLno2q2+NXB4PgwfkDehnx
o555SIcMMc4+a2E9CvZa0vV5Ggf9oJLgTPRHmKNnSlBwZA68+IAzzU10G+iDmalLqwmG4LP1dkV1
H5yt9H4K3jGNxMqCHyW8eCRwRCts+eURUUaSPjReiCiBmOxvQaRtnLxbjhw7or6p4AyRnGoq/QK+
hotJQsvWPUeENW5QeFJ9DdSGdL8o450BGu1pozLwogHFgpyQblYu5t8+QMaXLbWhoTBw2hsMXwoV
V6+wm6+0slprcNcsuTgePBMNpkGq+IJbUYs4XtNoO0fIF3xsnU+8MQDmylUOiHHLwHFxHXZ4kc0M
O8gjdeZ9l/7UtdyCh8upxrgG4UswMeYUYXy7MDJp6S+mpY6upqivBhgjO32FSsvpjTUIugP+a9of
A3na3MUsTM5yZsjuV43YtzFuOWPTkDkTjPCiyS2iFK6twnWBiZ10v5Dc4777mdp5522bHsQafYsN
jieG4VgONw8NBfrEjjAEl4z+StZfnWTPLYezCZEhCaQxmQGzgljcYT6ZNoyNCz7fgDdQgu7eGJ7m
kpAr6R+D8TobxLnzRvYI5WEianYgsq1Bhw3CzDxkARSvms1KZ7NxeCOLET/hTsAvV+XFwubr+n9s
foGRo/Jp00MkqORR1C2uSd+y1opyMz3sNbeAWiKPzy4soFnavWogoY/b0mgAIeJEv5G31UznmcvE
qONvnx86954BzKcHkRjRLhP2UHOiO7KmccptdQ/YG1Qxr6+ccCULQJdmXFzEM5Paak5yT5EB4H9M
5DykZhTeIprJgd0Jc6tPM7K6drxEybtBxgHw90QmonHjMG/rDVzZipdBJtW+kl9kfAoCgyKh7WG4
7GgktRnskRoWrmB1X84mu/dQri0PVk+cPMBuGK84BZUBqdXyA8NlABCjWDWfoytH2cUvQZ8rxAXT
qgrAlyIeo/xAesFLmN8a51qAPbm0oNQa6tv5GnjnsLhguw7Zlfxj67vkow7Lqn0L2f5canEQ3ohg
JcVMpx+vrj6Y+yLw0TaWB8WJNk15qVVRAI5zwJkGhnK+euISJN1tiGnzJGE4TzG5FZu+3dGGTKBB
flcHYoJetcPrFpDdl/AOKYbLxOVZ5ZsUconVuGzKRUukToYvlPsulE/VeWSMN/WxNdNNgxpUfl+y
1UvD2LhUxBi9ixugBByM93GH0TrkqKXxp1/TzVlntwj5HnkozBZo5VmUvTAi0Iq0KOwjYUoOGu03
2mUkFB3vdc7Ry8mIZx+mDw7xQTiPG4sVCMbc0QZJlBKyQb6qgOQmpNWU+SaJYPlpwJgN80TAGk9z
svWT08jkWdAaY0fVReu0bTX6q8FNqcqEP4N1t8ZuaZH8HKC5Ev4ncS2Gso1mJNwV+BW5Q+EOjIUu
UZQjJ1UW8L5/jiHPOQ+xUvflDz1iGokIt4IaKmYytbaE9zD/TL6O8gsydhyxy5KhaN5inrCEXEd1
2vXPrnxE2J/Fq01HrjpLzQrMi5wHAE7LRQr30aNFA9JTobJ5lS2GGJCzFC+NHS8FbHUbbMh6lajZ
Onb5BFlvNqF2RkpSX/r4x65Pwd19s/5OH0H3VYv30T5w8UgUqi6/i9ywFyZjsDqH9XB+DdyYYpzs
XKDrseyPpiBJbRcB5lYgL1r4tP/jOhFcDYgSfxq51xLYuJiXGHUAu16lX3pEzDNIksFHUXnJZgop
V8ta46eY2OyfA+gI70xp0HST/7Tkl80GfgG8FeXJ5AkaqKDC/4ExFRP7f9cMWjiQHeYhiRcymddq
wHW79EMX2rXiodEJRjO4KEahEjzXSKArSnzSfSiLHxshY81fNZOM1U2sEq0ySA5YhfrTCsm4t2Gi
S73/AUvelAhNHGZbwbEzT4QUhNa6DoDMfRT6nCZqnCKfojHMg+eMeHDCYmmwDjPiIa4JERIKqoBr
eOL3kSqHuijXIdeIbl2qdltQdzqSz5KwSL+34p6QQEJgvAJidrF3cZ1Pa1i7DJXRpsZI4+yK9h1T
9UidWk9oz8YtLxmyXRVBsY2ja1C+2hpt30dO44lKp1taXWLjpMsTEbTSPGryra7/xu5BJ0w9YuDw
fFzfvANd+zKiOCcDEvUBrhGRvWPjnsJznZG1tTEaOqBuJhOs5/7VwkNDpkwQnmdxHtw3rf+KMYTr
r7rzAsD/YoTIcd8AUjjqvsryLS6P84THY98hrHKfVcZDDjaR21evHQ9Dpiwk2zql7m3mbPnraeec
/aOLws1ERahesBDAyOo5cmw+7eYD8RPShq+s+sBsL/lOZPXtxG9Z9Y0v0WNBHrUTOjfkygAL0lvh
55uLi1ucfa4lzSmWfvUbWHc/8F7s5l9erDLifGLIgpxD3SaQs40BSToiAHDnhnR3D/POJlGlRXEH
mLzqIRapBVjMEG39hGuuuCRi08dkH68IB56w3xuEWvGwIkZkFWJr5+Ed6MdOeho25gdnRB1vI42I
wPeQ/GOwNm5ebTsXT48I+5Dv/iSqlORNQhGDC5hNQVCwtjL+Qqgm4SFCZx35Bx9hKEmkuBDIffYX
nRe9TOx2ZFQBWYT2U5E90xb1NmMId2qO20cuKuuY8JFp2menE19FuBFvfLb3MNpXaKldjREPHKBq
2fwFVEX12vKLnJHgBh5jDGNOjyjV4lOmL6/4ypCYpO9ZfY2KzZzsB361z4I/p5NWcBqKV0yMpO9V
zlZpuNN1O7+G1Yk8VxoDPOQjf/gp2/ZPxWdUMMg0CKRRieIEgVhkEEJJvIO8FJ8dCmttzdFYEI6E
kLlajjNiIsK1H1H3xxWfvQr8Ijg6+iHRAAMhfijxC8Yoxd4dwlUhfkiUwG5JRhBYFrMa3O0xvOof
rHPmn/pgn4geaS5hvgBVbPw3N3nq47UprnVY3nPszROCndn+TjgggT4jGkHRYrKEoI/OWeQoJltb
Lj9jdc5Fdtc/qdGk0m3pJJxnbEVpN+2sriRc61X6TCwLy0ZE0iwbJV2lt27qqX2dzyU/LAsZpSlB
dqx6EqAvVNGb7tpn2rMW7anN+CEN7xg03CtyF1GWx0NFoRN1YwChxB046RuF56R/uQlVnP6bV1AJ
E/4a3t3gRahj7EeEILh4Kmi/bvtnz9cPDzAFXk9QEFfuqg+vKbb6slzLrH8p7a9SY881/kl3aw9U
Q1eQfWpLp5yMwqcUC/0WFyJXssGeW91S49aIjTYjATD/ut2PaW1yVWjTXToyjkm+eEzyUFOmqX+b
wedAvkYLsOXNZw2xUS53Qflhpu+y3/CDoRpEAGzrpJ5Wh1FvVv6paTdWtW3i42x/FY5YG2bz0tvN
IsMDryzMeP/reVeb/oZtpdd8hd4jvY0RIhsn7tl8MvbByA1SabTBxeRzGO34zMzF6NCObYWEZM7n
lsjdReb3jMVZyPFPzEGPrW0sLwYlc5XR8dFSYMGGwmqUhI884WUgpkNzho9aIlPIDOJ62XOGy9iT
DSDoIM6NsyWJhJdyl3TJJiZgph0/+CbWDbqZrn86ZMoZaf1WuhTyAQCnZfJr5h5awoyoyGoEGAWJ
4GaJpgkAq5bvuZH/dXx9qSOJchGa2i60+EBVbmtGSIID48gy+JqXDFXDM9D3FalreYhCEdin4CEE
bEU6wOC5i02K0pp5pQ3eSi2kBbnk6lvDR3VsdesQsDqx+DiFrVIRfURAI3zTSMA76xeTS5BdGeoI
3W1TlFtMzqA5HiOYHv2XaViuR3d4JFBG8FKUC+pweC/4NLaxyLepkT0aWkQ67y/Fq+TsGLjCWes0
l32CJsaB3hyPJXMGDjMJ/iiabQ2KmWb61qP0ywDX7skT+RHY+yOlwvzOxbzTJ4a+pYvFKkFdEODS
UoExRnhDU4vwLcINwZWTmhtN91a5ZWPvQAlldiA0VcjVkPYGIh2GSHq+Qg84EYbECEhaG7VuF0j9
7mEzzaEsNZ6I3I8Yr9NXbP7vYT1+6rl7rCvuj9L/ygWSnzQNqHoaNuPEbZs4QMoxXkL8WLA+l2bC
kWP/ZNng8aFELk8ribr6OKwH12np0wHWxp63GWYXh0NG1HNX3kbhvVj4mx52tAXyiYmGEhqFgHh2
gfNUR1RwA4INJwjL3zlA6GbUrOVatOicrWOu+mT+D95qCT3squRAdMKpQxshYYmSMm2U4W+t65lG
xKC7CR0PuXx4NcX0ARb1LHo4GaNCBxtn32pzTUyTjMCxfrRGta21SYf/nIE1ob6WWcJqxy6Ij6Tg
hoh8n51KIxbVNiUEP84OZ1DTkhLrmvmfwH8E9JNkZPPVPm+zPDlcX5PWMI+C7hVDfxVZT2xsgDmd
KzuvkLGkE1B0wDwRhRTMz2QqDxPq1VjibQWyxdpf4rUT6WLGexATzkHIwjOR2ltM0/sggTBwr5mM
jK0enauWf99g3fDwkE5heiDD89fO5r0b036nD9KC3CbdNyB+qrexRtn1o0sJMar8yzjOeCCEH8EH
Q3tOmFZiVRRuWeZSi2DeYVmGQKe8zU0u3jauZnSRrvOI++CPkfzg8uZpme1/CSBcm00flT0vrPlo
M8lX6IKT1374CFAJFd+mB1kmBQepRSMaAAkRKOOcvHbUQXhkNSQT4xFSK0Eiu23iLBbPFqFWaa+B
RJoCN18StMS+9KS3W2BuevE2Ihien517ol8Vrw3phPvK3WeYUdoRoYr7GNKrSHtee8lEXkHd2csM
LWULThZHvNJCnk30lm7Sn3xPiUz54XI0Tz3pffa0ayg9qvNlgkkt5F+UeHY8uYRS3BoxsXicTZQE
0ToNSGHpBOXrNwJQE3oMPHkYHH8pph05cI4fvao/hgigIpl0kpjSWvZn1CCMRIqhySiYIVyT8Tbf
GLBARMF6wL4e1PXQl1vZf3jjIfR2eU6csr6LdWLajQviomsTa68B7jgeNMsePgfV9RqDryJdsov/
rmqNXOjwH7IUaKGSbZqNHhzeJBN7gIH5ckAjLA/PrE57Q0tsVfLUmuJXdERA4w6ovP6jcwnmI3nP
7altcRZYWlC/ELSKPqfnBwBx2uryWujWRvnghmWR09lixxcrBHCuEpc8ThKCkP8l4CNWC+O7kn67
ymvjzYZxw/MwMsxM1toNy8NcE+Ls0DmABXrI7pM9HqYaP9Js+/x6nVuRbcyWFYTgoY9eqfoLrzyC
WK4TFfUArktWVkMVShVdnem745c8QUdKSBhY1P+YicBlMxuAZN5M7d9E729QrudfpW6h7GYXOBe1
LKPhWulkDs059WicsNz6nKVmlOBPvJk04WoDRkwej+7TNaO9JESCGviyyldl/tGa1hEV4wb1CKpG
4kz56Ckv5A3RkdUzZfPCKTycXYYWc4TXAXuqGYIP5YE8YxXqX1hU1z5RlF1b/kmNc4qeL/Cm9cxb
UNn2qu2dA/jiVLHwl6a7ixLmmjAmlc5fKXDXT3nQsRwqPFnWRxz1YEeT3pE8QXZhvCm7s4BZLN5E
eo1bQeUkgcTcjbqjr1uv2fmezs+TLNXH4ICWp9WeEkSCgOEO5bgT1pa+Lxyavbf1nbvZ6mci4moB
lI3mS3WGwwuwZxpRwaaPmSPdF6SYqsrhguBbD3Gk6I0donR7GTriRhgMyff0qlB8FcIJmljD4ocZ
nhP0qXCfFVG4Ya7fzfTpA+NoJR0F5C0Z/ryLSwrrwKnHR4CwL6jHvdF3Zx3rIXn/Kx/MHCqBhAPW
96VHnFqsAXSGPNCxBGSt5J4j9yOWAHlZbC+42oNma5a/IUpGP+mqZe+0/2PpzJYaZ9Ys+kSK0Dzc
lmcbGxswUNwogAJJqSk1pKanPyv/7os+Hd2nqjC2lfkNe6/9GpXmQ4cowGV6GE1A+GwhkaieEc2Z
yUb39PUMwa8Zd0k7rPRwYU7njVLRpS1sZl0jhiU6QQc5KCp8FJ1mg7JoLI1nK4NZpkKjf+K/ybye
zL/hK5QQLrzafHDbF57mjWNg5htiqCwizc5wS4aUZmsElg6iLu0lsRBqb4bZm8+UMrcoz20+dhkZ
Ox8fyR/fw7rG7CdntufDMsldoyYdb+xWY8GOkqjFrVGVOytAmGxvXb6pJAa8i5xwXWdgNAShldly
R9AJXEp0INXKhrmJP2dtEU2c87eSf6JlwFAy42Ss5jFJzSH/yp7BexGKY1ilf8cF6BvHS7DIq7Ad
YJAsDvLHFsuwI3+iMsKLp7gFq6klTphxCmUKc+XYtFgiIOaw2n9ErrxkHMyLtI9ppd0f/T5RxXF0
MxIVPUPyVDAWmCg4+qDE3YouxfXy/MF3zWO7kKIeQuDKCq0HqlhCF1Ybbqz2NdWBqmEYEpbiBa8E
tg7HURFhIWf0FB4TEPk7K/yCMdSuZI4uSVFu64beeuoJXiZN0edFhuX4NOXDoRqCe9m011JRIWQe
uL1qvSCNytg0GxJv/GlkYzqQJCAFXwrTYzjtptuyUHx56+zFC7ID2SZrw/khG/wq0E6pvABuhokG
kjRJCbJhgz8cwxyUuXHnTN+nHb1eU72FVXB33Oglcn2M3QahvvPDjADXt3qIWBAYY590j37rgdqP
DPuZAwcuQtxuMwREdB/682lxkilGvRrDCGp8xhllL+1z5BHjqN61a418kLq1H5GZ6BzwmJehZ9iG
MQyAiL07M07RQsTcRnj7/Pt/E11xQ1Wz74vP3CgPTGZnBpvGjwGwKFLngLUw6hsUTBrR+RWtG9Dc
VtCs/QCCQ8EjDBwW77Lf/RYOjg1kdBZaw4WKPItpVV5HxHoZcq0aCfukBeDoGGR7T2iVW1I3apTq
E2SGzty9gvEyd6Ye8IJ8tsO3Ia15Ts4L0gaFe9hkYTcLdZ1pGf/7MNhajx5QAuAmefxF6eu+K+MI
jpwa8S7EMQYJTb2849eYjZm1Mt9rFtXeR+zh9GQmG6arqb3KCFsA3+tVId5pXoL572hz06A8oNYw
8v6tAEQe24/mMD1UUX2sZP0UFnJnscIueU09BiPCfFklXROMhwJ5J/JYl+muVjB2vwF6AWxQPNTl
oUOP2SbjdT4V5XSIovmz2UrKVktPIzgIbdIU9IyeSg+FhXUYyD7Qq6xymy/JxoMRnDDP0IaFqjCf
XOxD6cTkOgefQ+M88tmwMD5UIx+WDCAk0Qo34AAGeJmfHR4dOfPu87dbCVTZ2fTWg/434oADMzGf
qNMrqFzKWytGKLDYC86UMP8Ne3fntMdK7eRs3hUdqRGhDseZabEw99de2B61aYuDcUGNyRr/n9+r
7dB+DD/CZSMAXz/FzQDbcKbyjBW7k+RcUzPz0zd2uWpYauVe/HfxwJRFvHWTR99ib6V7RlF9byij
GtoCjSojQSv1JNtKvpdacM4ovgCB16OY6EAtGBjyfWfYoMphqoA8lIchqPApfHTeTxmxvDt6vCtl
sDwhp0jteFsszjax3W0WJo+lZgIgQZnsfg0mxmYR3i7cIlebiI7qrc6qp4j3SqP8fe+gBrhd08vM
ltbk9dqKYRkE1LHMD072k0gNdYccPayWZBdUHtJX+kurOGU4UYeBoREEmodEQ1fMLxc0QuZJTE2M
U6iF4jp/Rj9ZgBD0nP6kv/+KysS2NlhWAwoztiIsR1HN7Sj/8ZMOp3mhKWEhACa3Q7mI+0EcO8in
EeuvaWY5zy6mOho8cC5FLAaOFuP4DDEJKbCBmBnnF1IacF5DdY44n+aHKl534jQr0N6AmpvxTEwV
FDJ/Os711lfnEkg1Nq9hFuGfSeJkTiH8eg0pdGxZ2PiolcTrQZ3aU9lPyNmwAsh5G0e7ycX5x5n1
3Vrn3PAuSYPnjIMy8oKLX7F5hL4Ee7JkFQc5F9/2kuOjizHRLs38JEt2dvEuAYZV0eVlXou0uqUt
slha5eH4z2LNl/isxUKTUFf5HLPuG0vJKQaIB0eTKwe+uxd9CATMrfORxOTleeohXnlB7q2mgOlz
gkxRLB/yM1qKlxx8dFVZV4lu0egBY0D1ybJzIjhTpbF3xruFV1BE41p5zG55rwUwjZyDcrZeRWvt
Rtleo+ScIGjNjx0nXx9fCYyQRCl3ktRUvl5VjxdaUq1MW8WSbBg/YMCQWrXsR0vsO749+tOq4u6q
mH/5i2RHzbYBuLGbULHM4XBf+KwXYrsnyrRi+tBNCXqFeTnI4UkFLVRX84coLH9tG4xDZAEtCO7y
BFfNX/YWM1LDNh8Ggo8W5BROb8AHQSVU5IdWcIvIHQNfG5CqMwn2yNWusxMoiaQdZnxrS/nalxyG
onVe2hxoct/KK1O0b9cDJKgiPRON8zUTXzxf2gN49q0f4Zvg50AuALNiybHh5gUT1DNAZ45gPua9
AT2FutAjad1IklcxVs/NLK5dTAgB+KCjand5M55UHj/TlZwcxiPNbDwISdwIK+S+77d06rjpOavr
TUO+eGu3l6gWdwMErD3pMsR00E6TTT30RLqX+S87N16UjptAGgS3oz4vPZ8ubCSb6WDNl9h5zdvy
e66zg8Vgowth3dTniiFc2i4MSAe8Q+PBah3Uee1wtOYFqx/FSmngGfO4t/qlOMhIo6OmDQ2wk32F
gr/ZRc4pb9GRjISDzcG2jPrtEp5NXj15TmYSrVu8rvlACHg4wNoAX5kQxsT5SC0w3I2IrV/bPjXN
OiOlQTf9RRCc+rw8+nV89bp55/sf856BxM7H3zhze3F9WGl2gi2OLPs34Wx03exshI3WlK2mOGJO
5THjZFRCX9EQ9zsQxhCgqLcEwRajeRuATjRwdfOUWc80XQz/jXMUSMuy9T3+WrCLA4y6PtgsPZCs
o34tG+td0rnVTsf6uaaQDztaysbhy2iD3VaDeGl6xmpDzVKIgFgUMyINHsIZbI6djq9+A+XVFQBy
S8b6NjMYLOx8qUCyCgSrrfs8CzmzMU1vI9hIeL89cT15bGyLQoditRcFQqWwAMNy9CdDdbW9nzlm
yVzyGspi/Gv0cFVImjPD5pTH7YMaSmJBOOPmnLu73NnUvDl9nw8DQC3eS+FHjx2h9c08fvuWC6cx
Gw6LVz72AWU6NpipfxeC0ypaGORTOHqD5az6V1gzqySEN0zrDyb5kqbwp+bDEporMhHxPCL/IStU
V/9ceYbpPi91SxAtqyKWc21gQDVYUq4x4iwzLoC6NXAXdT9RLV8RAL3UPqrGeueQDvNHddZLSoue
/4sCAhjmhY1S4v3mWPCNSOCkD8I/AAf0uY7FJtZOHkvP6E3ORT9t0G3imoT+FWPqNuLwZBiQYcRI
w+p158XmjwpHPdoG/4IAwNOhLVDDckMNCGKvt39dKz9hphkAu0XPxiJTMOfTrvD5i7PwfsH8WJs0
51bvlmZdc6P8GdyGpUHgn3vD/bqYQ8FAQOIRDM3qOsMwKOump/ThAl7yU2Nunbr9zR3qEM1lHNV4
FwXgFY1n9RECyFRuxTCcR2weqhj+6kOCcQL2PdzKuGg91r/hzZPyaOWAgTIYHf5jg87FgBPpB/OB
N3DdYhMoS3cbEvTX9SXE4Ldg9F/n5buGcaqC6LXxHq1K18VJ9Jsqk/1J269y/sftQ3JFgz3Gl50Y
23OJNj0njNBw4iNB2KQF9tS7QWjsCwlx18iO1Xw0hHHqGIKUDTjyqT1FCqFu3rIthklA5e2V4tXH
W7Co7nsY5WpwxdrVQvBs+qsyjJlZQ/Z4zmf0VsAQcipJMvh4cpfvKRJvsdUwNYCXbCk2/ehVq3mL
KnKzWM6+mJlBzdQkUw1/A5kqFzexTRul74KcyQM3NIl72qu1gDmJWRWYsMLGOTgsy12pjRt12E+v
TLS85bg0JEPnYme5/iVDC5MO3VHJ9mLCdsIjmJWMwPoZRR1sjcnBoR/v27Aiy89DSgyOOULfQ55H
FYmd8ggYukb86TnEYXNcitcEQPUcslhs8gR3BNeITf5BPzyJpHxcXJJYpl79yTiZgRCuhghuLIYQ
kyLef8rHhCO3HfuNR3+V94SFNQoWEUKsyHqLI/8Zju6FIKL2UlX2aa7Sx7l+8cFLgvGmoNtoZdcc
98+wR118jb8FE3mz2VOwUbxHG50CBWYVOAXYiNa4GDnXZYQccaaeacyRsUUHhEfj7mEk160A7K/X
L233J+vRW/gy3Q91BWIqT/fdCAqO1ZHpxT5n7Gqqveuk+J1CL0Yp1PEbzA4Tbp4SphBMIqiNqvpr
ISzVJfSd5uUOQgUozGxiE1oIupPBO7NYj6LTYscYlXQ+dpcv9B7ypSAmQoXtKnIywbDFPYkpOhf4
pJdUfhakiRk1mTBhxLk5DS3IaTQkefU4+Tzk9jTfsg7jVIEmBdcfmp38WDEuOVTpYTL939RzETn0
TPN7/kTei2GdKXjVKDBUxrMoGnYG4tVrPg3jTZdwYX6XEOVb1z3aOJB4mhOmYI01csJ9LSIjZ1qT
maCtyP6p/BZ5+FaT63SKAGO2AYBOEJ6KFhntWbc2dcJnTt5KZbMxHPgC10H+3TT0GCir8dblITOx
wuB1g2NzHIIQ5fsEUHEkNXA0v9tInVidwPnA/GCHw6HzZbguRGBtsfeJjTJ6qHb2NfbnQ2m6O0F7
rMSz4b5heqi6zyZUWwwy5dZJBLKR8CGX85U1DQeMoaFIyLFmcUpBkiL2N/9Rct0baugudR5LDf40
fsKw3CVo1ZqJkiGTIJ2YJ1WEZYg233ax/cEenje+2Pj1ocFLWIltBFuQD7vAiWCecRpbPQqm8aw1
uiVAEPveZL8VmAUkiw96NLjELzqUSXowRwBYaF9T9bwtkOD5nbeNIEA45vzHr+1zwBSelF8f09U8
E8c8wDCke7t5Q35NCtY2HqgHrCRD+YYccB/Xh5RJJUVSeqy9//9PXmRYk+BBJbouI22PwO3aHKMx
YJUI2v7PRBqFM3abQMtzkNrgWnK0wI5as/ucWvVEJCqTBm5Uf4ToDhZAMULCiLWgGfJ9APAXEHyI
oAWTKlpSs2JtwJisMrdT+MQQltA0Ul5KdIBlchrx478FiD6VJLuae95b7kV2ToEUTCz2xYguDO85
fj0LRTxzsBHX5lStfeh8rtN8Z/M2sNEyIKywnbWqhy1LzH3aGxff73/t2sBoi0oxBU3FQVvs6pkI
+kePJb9Wd/M5di5ZRk8+21LGOmNznlL+eBcjp2Na7+hkk3FfOkGF6oEQMMgTpguBKAiOsAHeh6Ej
Wjb4znAN1/G34RcvU3NRBum8GiHdD59zAa4AfHkEFHEKXmsMK38Gm2rOqRImfLmezmAqhfkLswO7
R95fp6Y7mRjHbct4VOo9aK4bvZXhrFUJ2YYnJxq4e6tDWGUPqdltRpaxzr1GDCnz1wRZogZlWQwQ
KpUhi8mQbOKjzPgLmADiaz1kL5E3n7sZKRS9HW32eFk+yozBRj2raB110a4VWOtxi7FnGtK/XbSv
QQz/aVv7V6J59xbnLwenY2ka3kdzBTJNwIl3XBgU+D18n6HM2ceGJP8OfEfmhZBAQ0FGVJXWo4fr
EGYA64HbJE+tZGBVVMPPWLaojsTKxKjMsA2TFd11yK5sX0p66Wz2AD/NKd/NZOv79SNJqIdRQTjI
qqFjFMlrTat1wacdD8wu/ZhXjV/xr81oZmXaaNcUBL0gIO7PwtBfzcGftqQwNI4JihpTZ6DU1jUN
IPNMjUHOb0BcW/Nodd6pbOaLhzR6BCOaO3d2KNesfRmz6sbA8ALY+mWJrGTdg0xkesj96nubyiKD
SkZUjd5EaFKUvmfUUrAc+fiXlJjvkMAjRsGjx/YrlmFPO2Pimkymh8irxmNXbsXMcXaxfEqd0jm7
3g44FlrMkCcHP1eK8pJnwmfOHFsXczmpEQUOD1BmHdoSSwHaK73FMyhGe8fZWpFPsliJadDaGVBs
ulg8SdH+GqX9yD7vQE4SdrGNbMf3riDbl8/Zp7Wvy2LnInqMhx1Tv52Orcvktk4hBmbEQFgs3odo
Bfh1I0IsPQlKSYcJ//hY09nOcftV5GR7Gv65iBmrp0dcF/0qw5Uas5ftvg2sNzaIB0xdLdYxk0/O
obloarJRLXe8FOBGZtgIG8hD8Ds6lG0Zi+EmGtuDbTwGo2thh+c6by1mmkCK3QTxZMh+bWZwNGTb
niyiSpP2A+gJzbwGRgNTjLxby3oIrf6DDA2UEaielgpjjw23m3kTbnAmiA9FO91HJAnioatzYgre
mjhgQALruLw17p3VKiRc+osATIb+9XTtq5vANCNpyP9w6XsZkbbWO3M1w+4enCB6qEnslgismUWO
F/IrV5+jCScXBSstDAkzt56RdAn6JjH/DWPJEnYnsn3T7Yr8pwi2qRO9E7vHcGoz1djmmfKO+XMc
uhcD7PgAtVpf2SX3SQ9Z2orPJdwoSgUWbBUOg5AfAb67uilWr9XMxLHd6v4YunYkTkXG55+/lqCy
HTpHRxGK7JRUuvEftyNB5xYkIaQ7Gl22mOW86iLza2ruRvp79LL5RacWwJhT5k+J/3qJzXWfMfRA
witPiCR4/DGTEcsstv5SD8xH0z9WyYfdFfaXi/+VkpFD0ynZEBb0X7jo7T8t8D++5snGZMCAzs9G
i/GTQM9AwVayULWjTGw2lgHubAhwilaZ2roxWLZhafaIMTaBWTkwOS1mkM3jwMKOicl9lNFH2KX7
FKCUggFqwMbpOZR56QIuAzDcANaoT/IScZeUZjyQK19/mpBudP7ZPKsbwsfMnoDcV5j5sak64+a/
Z3FCSR3DphYUhtIjxdw925HY6ze0HVgnO/ccxabPGI9ANd//0ftofP9Ozsy/u+seCbEQgFeTTpg1
i+VurAA2Sjs+jXzxDUxCHQcJpywW+PMYwyRDbgZ3Lor2+g5N5/6hJ8zZy1MfcqC4DYJFUd8t312t
yBEkW68drJ3++IyIRNFhZ0md7tbb6OIk+yuM6uwkc07impKulmidh4zxd7GmhYvGW2bu+I70fPFH
CgSH06Wyb+G0wyKNaScXF9v9aYPuYiEJTaNrgjWXA0CQ6hefW0JYWMq1GUxLSii1HBFhf/DdGoeb
xzTO17ya9g1Bbk98YcFYpGjYcSbEMNjYxwzkTayzx6pg0bWWdUgjscl16qKNHamgVKhXscJiyVWF
qp5CGbcUE497CxzX85wHGdHElwUl847vDz//Wwog2tQwhnWrUF1WDJNTPgk9sQzyzVAxA6WC41cp
6XdwuQ2sg+i14BvdeLTNykVgMT8ncAsLuhEmgGG3yvyfiuszC6pt2yWQybkRet5yo9vCRFvj5xPA
aupmHY13m4Uw1RCj5LVTcVo127ER28IF3QENvtFZmQT2UB4YmONz52xybejpnjl6emGCJoX+n0FS
k50QQjFc/mUCF83OxSjnvwZsm8IYnvl4Zcr4g6TEzkG5eDRLcdMLygBGAuL/Zf6YezSt3MyM/k2H
+dl85lUZ6W1mMeTYxsc0FueZYj0kBqwj1hORPgVxC0W3ivFtNf/N63G9GGRKqqg5UReQEPkEsJr2
ZF0WDwEDg2o+zOwHgPHa4W/nluthof7xpvfcjC7CEg94vrkNqqssmGZYfnAxZXDtu9ewZzHaKWrY
1rO3Q+99dlX0MeIZCfx533LMz2HxJzU/+E0XU70l+L1L8HOwPPVSG1Nm0bMYqYPvuHnJDBihnT2y
TWhA3plux4B6vPhWwwRXvZVRuSamFjw3LuVCfEPviPqw2TAkQYZtW/hCVHgk4nzZZ1OzbZasRnQn
sR/PsMX4jP5ClMF9nLK97gDuSfadgFj7sTuk3UMmgWPVy2YEremtuuSaypiy6JbmLRJnzH/csWk8
7/XYZICZkm4IAC4hRtTg8qfiOxE5fFv+OXeBCli+O3P5bizeqTODG3V5ayPh62L33Cvv5E/Guvyu
3OgRujDA99/QODoh834E/QGNIYj3AC8AjbnZoXdecAV5k3pTNuG3S6P5+XHEGspzQBD1rBApJyey
0JeJFKaSinppDra3MJP0SKQM4Zi1GHRe6TGvsxTXMMV9laQny5JvKA9a+RrpmN8Wk29Anx4ZD4aE
21pJIoB/W9TaDkXonGJmyvjtuRrCELHYqa7OFeFYzI1X8bwVdNUBUS4GY4LiWJgIyngEJAoUzrWQ
/RcadORX6qBqME5USUTYcJqmtfsWgpXbTwUSP0ON7ziwKLH8Y2JRvFifS0V6LVk3evePTtQiWNML
+TTbH5/DGk0W3DPqh1buSh9LAldo2p5ZgMQVTFnY1vwBzjpN1enMH0My4bCeOq5NVB30zsxQCoJG
ynduv+Y5AArf1LfY9aFXs46GtksqGcYVVic30IT0pQ9IgBMTaXW/B4sQoZpDZYEO896b7B1QXM45
NENHqHsXMHyXkbk2tIBAQIHUutMccHTO5pUHcWAeoNKPFpl47b0anEN5zz52sG5mXxxbG4gy5W/F
Sx499vbHQSfY7YFKbRwnOxlefWlbUhAjzBzintM9ti3wCe7BYYxuCeiTmqGB7hLpBvmS4rPPCdbm
n4vI2Iv78zAfsm4/mY9SfWCkgqUJLoZON+K61eaVUr1HXO9tOz/5/J9B9lyQyWrMnz0+XSKKXsLY
WC1ZstdOvqPCoK6eOR5t5KEJXVE8/zj9K9IMm2OGUdIqbeK1G59z78H0SLHYLOlTNekqJGTkkQ58
UzmZCDP1z85EThBIkPqmP6Gl5evGUIk4rAzkNPEGU8lUf28b99y/86lTDUw2UZH9PUp/4ciNGWot
oNU8pzMxgPdUAzau3RKRQHAUfEbDrkm+RIoZj2gz7nptjEXtwFf+10HEmj4ljLW4SyKPNdDwQfBW
YDwPUJz5YTlfMRfjQ0F5HGHcMX4cd9hM4rUKPsEUoI4NiTRmxYkc0OltHbNOdAQhQdzaaFPliita
d8o+k2VuQZdbLbp21Hzzl5JHPGerQOmbwuZE8LYhtiTB9dUunAcB7BgZ7WrfWi2BWncDtyK/cP3p
EIEXkZ0e7121jXsgExvDee9xQtTSZMOeUg/aLi1AzwmdbN2mtNhzjN9igdeCdVE/PT0GpOzvyEhV
Bm+2Y29m5FsuT7Hf+G+tLk56J4I+xHdLjOEx9fmCxD7FWaP5zqDcxjR99v3BQnxEPGoAvrD9Ls3R
Xod0nJkRbmTTQt8MnCMqVIPcTBO4TzYtT46UT3gZ08D/7YW1drlgsi4ROK/7f8FHU3PdLJ9++24K
etPUzB6bmdFKw8jVbz9tzmFrZLhqzDVeXd95TFT7ldTObUy6H2jHz64bsCiv5D23aOD/MSVFcs+V
5B6JLLoEUFDMbNpTeDH8OtusUf34N1o+PT8BPQPVBzHcuFfBrlD8Ct2zfKucvSzWyrmGyZM+OIcG
Di5pw1ShWUIeM9LReozWtcD8U659Z1mLauRoXUC82vdYcTMJhdk0vYSIcwgMT5EVLvgDwxHeiyse
yvDRax/84NMMJ1RuOKZWcFyIUJ3pOXjrsqNtF9ruTRUBU9c+GsveNPpTndKjsQ9/6Eyi8gx0vgJ6
iNrn/Bh6a4wnGy28zLteZ/4U/KM5LicyDe0SEqqKYHFW2PmcoiE9bIFGFLKUsybjiFKQcw1iMUFX
+hHEU7RzRbQBwFk+CCsiFa3ajejCOfjYmFoOi2TJOoZcUCb0lnzKWoFjwdgPot0Ri7oyFO07UbmV
JAA8fta/5+gu24Q7K46Mcy8FdKP4YbAi3tMUjWOPkRvfZwgze+OJ6CaTdmcrcSa2/duQX2lGMIuv
4x+XQymSp85/mNJHeyYJGhmyiR0GJON7UfLYehEccCYMsIjIk8sU7eX4mqrPHJ78LF4dNq1luGuh
3xP+BugUVCWg6mA+MsEi9YLabqEPmQx1yJz8EW7CZsmrZw+2Eoj6+tZFzS3oUA7wngfNuA29Yqsy
RG2WSwREDAbDk/mnGlJ6eiZEEwL6IH7zsn5Tiw6YXnRL0+IM6mupX/WTwBj8EhUsEtwnl/mFiqMT
Y4ePPJ32zaJuF9ZyMf+6qVi9dbTSnwKVbi02kY2kfUTAoxX6GZEFrbPxcYXOHeOfBrcD5KO6XRfG
WxfGe9Na1hIvUim0jxM6qYkaqXeOCc9/jgqsNnrozOTE+q9pZG71/3soOeNwb/XQuKol3QnlkOhs
PeCeXbEqJ01azj3FfnSrOvnGe4XXwFjTNtD6kizKEt4YH7u/UuIyHJKDN0dQ1TgjzQZ7yAeHMtqj
TRwWj2mHYNWH8e2thOECp8pNk0qjfGA9BpyQ4zYNbmZkP//fLz+V0Ld5qZ0wDgyeOEnbBVckJVb4
qX9rh4Dn9r/nfAoAGiYzjKjxmiug247BkfLfLxjwI6Lq1c0o3UaM9515jABd2liiJPGSAtRMCx7a
w1PHIdAn1h+jE0wwc/iwDKlGcQygkticu9lFfwP0qzR4O5jzRR2BNF6Mx6S/6bc58TCObc1w58b5
sQSM7+rAnKXejuhL9Q9figHbBq4Vl7108kbTWrox2TgYY5KnuczPLAtwNdOjJe2Gbi/pisc8/nWd
4WpV/cpfgOgPPHLthQXmOuXk4I7jz7HTq8gjh2hijUSF/yrk5jHxwNGv5Z1HLzmb8fiInN0e9pXv
YqJMdmwVyQqKkHsF3MIB7sLMXIoVxj3CdtAm63hKZxz2coToKgY98M6zR1utvQBal1Oj/NFG7lk6
Z1RDU3gb1GuJ7MqZTg6+3JQ2bHSiw8j+1ag+ALaiXy1OEl2IRaS4yUR5pi+ayDORVmD8906J/iKr
Yptw8xJH3lqf/J5yIHmC3cEX6F5pqTvbT2b4ON3elW3sUVWz5z9rNmBa50cnZR9TNDvTwLICEk9s
jVXKI44iHlJZiC22vDOp0oSPvfOryynu+sIAFD9qbcVxbG7CrO/dGFzJRAYHqEnZhM1PgdyUbJ1n
h0LmNXcpqgyHgJXwB9PmEcALio52lUzHSND/MDSqLfshoJRlTj+m9muP3KEJg2vOuFE/SWkYc5ix
/0YhWBTPbcWeQC5MIOTW4Xxo0s+a0voFtEA7cYThKhpQLVHGVtZNpSZex6fZ+bWZz7jEPGL7pEbp
c/6ySWWBXrK5h4LWXm1HKOxtz2idUJyAj7qPvJNbFew+gfSNrBjtYOf35jFp+4Ofq8sYndvO3c1m
B5Fg+LTccq/6f1OHCM+YTg3notUg4Ze/YEf3fPWIBiWID3bQjIPK5XObyETrSLHMEGWLfFUFlED2
p0Jni9eOv0B/ksTMFsSGXQ2KYFzCeCjISWxIxLBwVRuXxmR6Pfwui6Q7zwhcmK46DjTwmWQytJZq
eUpUuHOK4S0LeHahcrc3k6Vplb4xbuC9GafjVF3MCjh6fzKXz2nwQa5hwKUgsINXsWB+8+xDNLxy
RLQmuUn9X6V5QsEtoAqak2OmDwoBWZS+3MDGxfPU8iK5Azewtw8FLkH9ABbEtGR99xUpZPscHHXy
aSFg5JfU/2vKyaRZ7np2gJUL8hTChww0wK8Bz7pA3S1dsmgROoy/LmPnsW3PCRksyYwWoIS0LQkY
9xCc66D4jalJT2WObPoJ1MU6iOShThmZ1f7Gd58JQzxUjwiT9lngIcKhRuZ9zcrPA7YbOtV4r4xX
DFvRkj2Z7GEdhj3CRO6z1Id8YVGHIrfEi1dcBWrWgRG3g0YLtG0VfCgy6evspzvrb3HEEgCqXiMW
uoc64Yv1iUxuzYPahfc4NIh9flX2pFXiO5aGnX/RP6YaXv1KnMeIk98E5pbFF493Jcd3y/nUOvcY
9sJCfU0yAMygNvgXZiUgFL4ey62bGTOIqa7RwtpnI6OOz83pJQ8I5sz5AWGW/fRJA2NLWwn0oBbl
342Yblkf1XxdzJRoqxWWAjPHm8zwmXdGdMa23nVT+G3UYHhG2Fvcs65PENd89pf8KULygfQ3eps7
QmwG470uovfZtgYu8dUcGs+S66dR07ZO4P6SBcSQLmu8VyuYUXfT3cKNMyp58XqYU3Z9IsKOcvdD
Ucwx1NF1JN3kytwCXOfgmTclht+Eu61gFT7RKYatxVYHYwO3YlizXSsIf1L/ZJK/S8AKSTJssuSR
YWSZ3Sw0yWbf3QsXz5CQfDxFaWxZvPOxIW8RyxdlLO1/TEMb0IOlpjws4j1t1I/royIrgupvaTbf
ZV2lK+gLhwDZRwdzTNKDTKhhGG9NCo5dFvy0kgxBqeNKM4AotES6YE6QnzbfIXnL/TgRWEsLD5lt
hC5Y2BSXc/Dcixb6VPKeVsbqj001O6Xq5o20u1FOqCsS9RNxXnYAUKlIhcXcI0BIE3dM8/Z2Yx0z
/5oAXG021H6nhFwIRogF93P2ooH6jvDe4rb7Ln2TMaDxxfw7ZMhKtSOgMyoQcwhx9dOG7HQI+qPf
1hcp2/2YJYfcOVFz6t7IMf1tRQB49G/+jIMTHM5GPeT1Wxi/srzN7V89sUgx4uj4XkRndxQHAE4y
Z+sNlz5CUOLUbwTC6hRHRKz1qWlypp1FTCWbnjuiO4bgaBLMtwrJtkifWd9Wy0Pl3/VZaZVyU3OX
eAUiCZhGupmzQV38JpBQgQI10zMOKO2YXva+N0PkAnEL6Ne/67c8j2jCZ5KVl3+uycR7od0NPvSf
42pGORmGe3954/itaHhF+oFNB4EUtvtXi38+5R5UtTw2DH21OmuMGY44w7oLeTb7BL+Ap0hZFX+G
55JlSDZWLao/G541gdnKWrWPtTYbL6DrQl+tC/yfIXqKxmGIUkG5VhdSajnC0OZE0clPDq2JALq8
xf7AbfhTVr+h9eL6Z1c9t2CfbYI1DAcKMw7oxbs78FrnOGStSJHjXKv5yWFXUbd3tyZrT01PSi0P
U4hExLc+XVZCOSmDWThcQC0nl1iU/2PpvLYa17Yt+kVqTTm82nKUZWPAxvCiRgFWzllff/ra957a
xamiDFhprTnHHOGVcDciHjswoklMm3WUemQLIpwMmA8Wf62UHBeYeqMBX0jFPWXJOb9AITGK+lyT
hMnFSg6InjkCVIF1OCGsDmxgVPBqHLMyWzk5xZfeD6tsQvg++FWJrYbCpDCDDYELExlC7NQJdt6b
ycAkwNauINEJ5DY0EkvbHdR5wRDP4IpNH2NAMEgJB5yx2SaaUldvbjIPXCs9B+7fihg4Rb1FLrZg
QDdzJPRSfJQqRuWXhjKB3DqdNa2fsPOYHaZNAnLuNm28HyAUpZCZtEK7Ivom2EHTiY2eSZIbAOWY
jhUmMwhuGfmLmSJhNoowHY7w3LosCu+hY3Efr2LBb4rQm9Xy1VJoZHXFvtjzUZmUb2jKm9nqvZBi
R4XULUqXzqcm6Zb6vqj/hp60mCRAR535cRcwz1Y3DFtRFVKi13AQ67swsCkgPog9imS5eQo0Ctle
IT9n3EyOcSSN+b1vin+2TkulqJ6FDqMNlPU84EDFJJjMa6oNrGqzV1qCoxIku1By4AqgVZSZj9Gs
Uyc05b2n59ePVFLdXGN/l1yrjrgvWSKphNWrOTcbqaZDkCyWN0j8ZbBbZH/GeQyAYWjWlBk907/F
Rn3Q7DCcNMt/BiV5g8ljqMVHO8Rnu9g3RCrA0ifnCTfJ0hkvVpd76nSN6/sgXeOINaw96txj4pRX
ZUQ9CaeuqEnF0NYET8lR++GkoreW+qsdM7ov5W1eESi43GZ2d0lSXMO5MVFCCSavwwZHS/p7i+CM
xfTE/HqKKcw4ehOvEOYNojYJudh9FWxwhgoLyZvRns868tcFwLPIRi/Ws6OatOiH1YD5CuejhNZf
xtI9owBv0AfYsA2biVyzDOshhvp7s8VPVw2ZZg1mjXp9gk6z6MAhVToomyoHoetItyTmYcS+m6Eo
6IKIcwipi8AdiJ4SCWX6OaOFcYpFTNjBj9KzNKauPWFryRHE45FmFMDZHJBDSa+5ib9RaMKMxVrt
UDow6U2OggXmdeoSXGuFAXlGdKDe4lAflS8hLdrKKYRndAGmMYDvYTQ4cviaKf2m8T2tuvc2AlLA
hoPA4KYvGaakIH+I8+XUZ7rG/YwjMWvouO0NOJshGWEGuqKRfsSkMijhsQZBf0zgz0d7nTvPbrgc
2JCNmG2PFOxaj8Yy2LMUCKcu4mxkhZ3FwQNdJXZRJeVj40CwsJBScePvJSR7jZU9Ahz7V4rEjCSC
dXWKsxTpmXHqnSczkY2iVlvJztR1qf/kOmY6ADz/5vwVtWzfMZG8Nk67z98b1OU5NwaWmCahfE6/
ECbJjqCxm9QdiVhl/o5cvmyyHzFRi/UbssnaJMSDq4mbhjkeCd3D7usYk2IkKYtos4FHjtpzPLH4
buNtphh4nnXv0UKTPH2ojzQ4mAG0QolFiWkW2wwSt3XYI99k5SBwAByg20A2uCCXwxSXQHTxvNoN
bmjXTvJFfwV2WiLZKLdTB9CouP0A7iVfVQsfTMm4GjYntlYxcNFbJLvalvMdQkvSShsNNGqGz2nB
byNOkfqH3/9dTQis1FuZAsri63RdIiArSfMz3Qjxi/rasqst2fbgg/lH3YwZtqvGDrKxtbXOfVHj
jQiTG6NWjOCuWiJRtLc7sVtnBC/bnUfBMOuSCJmtx2c2vYbca/TTWKViQjOfGumVIxOtcEcAeNft
7Fc1xIhYLrYYMsZOi9dliIRjDbXkOOGuA1fjEoiR0bCV4GjUSNMmgBCzOKgtGSiOO1mSG0/Pwfys
kXz0ElUuwtwA296RIgypeqX4YngZSKMXQSGSh6duQ1L/KjuE4LLPcinuadE4ZLSuQ4ABvn6zwamz
q06PJ9qN0A+qrxZFp4BGhgQaL1MMEc4n0VwmWCHIqvJpkBWule+J6bwE5bfdo4GKG0zz8S1CcLhY
BBkr1rESW00nr83EIvD5hHMxMgn8YMjVGH/aufciCneSOqCZ4zky4alZG/EO0eUm65914dR7HT/r
HllCO+4tRS/JXqIyngN4O5W9ROtEi5ityYgrNTtAFYHRQ4j9anQZJCIc512FFIwJWbR8N/1EnWhf
YzhXUQqDXAPvzySEa32ynIv+WS5UUiVkvWi4jAreMRgj6Vxq2Atx+S4rXmbs9MFB80uwrb9Mf7EV
/aiB44YJyLHEjBQrBB/DzLco/qwDu3cDtM592b1PXs48Xtk4AAz0krm5H6vsoeYG6XSUrdFWjZkM
LBP6QWl5rdXg6ARUxrh3YUKSDdprXLRHc3qHIhvkkU/cfIT9IcQa2InL6g+lwk7j9EmEy0FnTJJ3
iQYAB1W8Lv/gS1IiW9uhT38iGH/puxlMnqlkJ8Ix/cUyXqSzLQX3ErFPAdUUTN3N/axCQnGEWC7T
pGLLGpavFBLCMC6xjgpVSE+8DL9TxAUWcdIgfdYxwiyhl58phshQlFvCWayDFXKjRnujCg5ya+8W
S9+HKAkhnCHM5znAmA3yNHP/bY5IVDaTp51Tyw/c/D0bJ5KwyHmXMTEaBXQil66CbUD0NIhL0ovy
Jdbjw5Qx8QuMUxamJ3tRT00TvyCS45ZKRxRuA3mUEQZAQcISQTmJ2RXmCaz0Ic8eGv6E0Dcmm6q8
18nqMpHJs0ho5IlGcPrkgp0kzbIvxLbz+AmN0tyl1fRaWyFqkIG7rfoW5YEE02yWWP0eWRnCc2MF
arDSwzwR+y9sgeco0g8ww6PJYc4EcAm5t2z2xUBZAukmVGHNhn0rH+y8+EzpaiQwkcUq9tYMxBri
TJoXMFRixAN4wschNw6XlZYCKdK7DBQTNMFXGh5Mbkmt3EclDthNhmVuC3bTJ7fQoWHHV3UYFneZ
p3NngPYISuxYUWLGAAtKlaOCiNdGvXwq8XuWQkNevjGDmKc/JaqepCAiiWMTRx9BGZNzr4bZv0y4
cCpF9ZNM7WFoZobY65Ddv8EfadB3nZR/NQIMlym0+owykSxjVplGMx/hhPgOKspa1xcE2lGSeeML
UW0ZGuwgWxshF29uYYOa/ZVFDT5PO1h+XQ4fhbC9ALMpHd+BEFdiQ19SefUy600WX6NmF5k+/iy4
Ti8kifI409MziSGtcc2s4TEk4TbCgFSR0EI+VeoAc4oPDY/OEBPslKXHSKnOIuCFfJkK3LS3bACU
aE8F+Wo1xg9ryhLr7wFPL8EsLFu3nAp1MeRN5zylatoa1eyng3ppoeqNN4dZAQi2Jf3JVn5wC3qI
cIKECGWXCSl72CBhcTqNfpt/NkUDiJhDIWqZVCczZrBvFrM2Iije1Qo72ZboeiS90jq3ez9tWtxs
ssjNrZRIhyOUtQShDRTS3GleE2orK95q+mVQ2SCDddFZhxpkOQ5Vd6Ut1qlWWfLwMo0whQbuTDWE
lR1haDAuEHAuqIJK/ewQp9Vk8o8if8MuSEDoGix39AmeDuzZi9TrKL2GfZ0jrpM140b0zLfUc0fh
A2cxbWNnTJmdquql7zxIWn19BcdLnd847zfCt0tJP8pE21l4q6zTpD02NnaOrGRM7JIPIL2tIRkb
fbEvkYaeRdSecoccYsB6O6v/TdCRkheDWiIgpFIK26vkUIFWqGHg6Tq/Q4y83bK3vY3d+sATDq3O
AsSsR+dQjT4XptfMlaieB8jtquTTDsK4g8gXGKgV0ZkJ0nmW44PMzIAgK6GV6u5NeiAxMdI81cwo
Eq6hxUarIpO4JXe528kxwi+0KFgXK0K27VxRKYs9tNHYpgCNdnVp7icgxTBsj6NJNy06MyplWF+D
40VFtnZeawSrAtVdeForfrbOVEGqcSDL7HNEFd1E+C6HwXaU6jUMNyIT2/gURu0VhR6sAmy6pbpb
j1iozVNJNjleUWhaix4ZPnc9lVVoSv4AlC7vCfTiCjjrRSZkgVm8xmOajfUOcyh/Sn/St9yECMDg
3WV+kOPra79AWJrZYhMe1ARbLWGumzM0r1SLupUxl+U4Hwg8jsZ8KlHRkcnG6ovpFFANG6MRLnR2
iLSW+RXCNKqtZJWqSIMdmiwsJGPoAOt0AoTBYgy7lE8llVGqRW/cyHVUsV6Wyo0yTACHqahbEwr+
ZspOSDgODVVEAyRl1YVLcUZHUfeN31ngCsweIuYREv2Z3sUHUhcyB5CXutAqlHUl5djJwMmRhmsQ
e0oWeih5oNjYeyNgoi3pGxsnqaI4VAWC6oOhHSrNfgYaqjbcgySrOUhmBy91JoKshitasL5mHQq2
2dpnZXaH/+znMqoQJR5+q24B/shVZZ0YBlHBxVsysBM2V2itpmaKFTZvURgYva91Tzkky5xvExeU
yvSYn5OGgfx6kICoamw3Ev1uBBXyNby1a0YDDDW2TcyjLVELNRVSTs3ursKtukyGrbjnuGU2NqWg
KNec6afrp9M4MJR4DtwWWH/SmaKqn+VScvGbqaiUdo7VPInD+lgwzQtgV+iYssTdwlC5+owHMrN8
6CcrvNWmPP/gdLgMNNDBhFX6hrgiLjcJZWFCkZ3C87HS0rUhyk59cJWI5/7KLGACIPaeGVLmmpyY
jJalJzw8AzvGUqvKqk0N0iXKFAnzrpxntFeeRISipV7nk7YXgE0i8sLqu7DlNXmAgwoDx/5iw7it
wI9TifNNdGQJjsWAoqBbmgDlnFtBnLlUGCLAFF8AOJV04jXwjM4t4upOx5i0vlQjlDG1L3bhkB0N
TQPtuYYBaXUJXHyea9PBrC0cDrr6IpqgEmkSBS/8vAZI8CZKaqidYiERb4MtNj0FETSYAGegHCUM
s50WaNX4a6LE62uLOEECJZbvoqPniuQ3Du0gMqZUDV8Y+5BDWMhSsDJG1jZDBudSyfmGVRaCk2TJ
+558hog6oa7p40c36TJPEKThnkJsw7VmzUu52RwinseqYECDGq3JtvYifWs45hhWuzNkFiVayYJl
te/vXYaDWhW/yKbt5vO/BT1BwhNS0DiU858QmsOljSa6EKJaLDjBFfYaQrYD0dW0t5IKLdF+Dj1n
i/0Tg/iQREnIwkgvslQFNyYkgzZBnCG7b/eS/a4wymE+OuLqRzTsLbeGy1A267gVvoeyK3qZQR5c
B78Ix8R5Aj644OuM0H0xBKcLwEgAAKvUiWOxHqzINsctnuq5DjGCxx1SfdFV9oD+XtCyqrFyqZN/
BXJiQ+YEDY++6t0uP3JRluBDZZurMORz5jdquREVWvmVMnFQPix0QqJXFrcrIEgoNQg/i3zbliSF
0keWMQIRvO5Z/dfcW9Tg5MEfZ9ZuYZFWAwIouvYBjP8XMmOp9D8xnonUBukFccmxDPccaUv7l8Fr
DjlD7NPi1Dg6G0SCJ6Ni7QYNf9Di28BwNIShe96rE7EfBJcOCZ7SuFvSzanwRGpS1Kf6WPbIqZdg
rYSfuMxuVCx2zOCLjT62ypMjyW5YqFjBd/80VWQU411icAJCWYgloOxCcavSipnFSAWlrw1NyOaf
AaPKhfeU8yyL6zJBQ1mIWOYmhhwLXbgdih3NA92+cdBRGMuXsZaPAcN3x9F2Wg1fWHT1ChXQnGIa
nT3T0ThPKDNGOAcK8ivJUv8zXy8UTFsd9Vux9C2U9Rd+7CbjKliasilEh9rPpwwBir5EJ6eReMZx
VdXnPdDZeoyKazVEjxYabhTr4Yuw4sjll1AZfycscwZlrzHctC3GeFNEru85ZbOMJ+xKa1scp86J
rIzGNVmarOmvgcojs3k2uUJAY8XWhWFLcx65xAbelstEyuoMrs/iLG4SSghxo2L3iA6YQSAkA0zV
1PhJY2lyb9qMpuLEA4bB1BxzodVk7dsaK0kKX13+Ejd9gCecljI1Bj4sdpXkB9IHORg7HH9IFLdd
pS+PNvkDYTnyUAAtyfTDwN/AArB4/lsGu7CBPoSkXsORbSzdskPJkwE+9Bi2IKfH1S1FjOEog8sA
M7+NDh5WBUUP4Zot+VcxpscGu9WpYL1EKMNEDFEHCg0cbEWwqYKaTxQwHRYN4skfOTGidWGbGEz+
yPBpaONtkM37FBtTccPLAFIFREEUMBUSvjTGmt52F0grEnsfEB/KHbx66+4bYzkeowpgI4jiS9je
ACJQrhARXPCjbNrsqUl/RinaaoS1lRhpweZgg4WVWm5gc207XTkrrKNDDe0S3G/Q2jez6SF9kOao
BjcjvWZmDEG775getoyxOnBOWDT5BjUzzIp2h+PWy6wxclsOpKJcsDTpoVzBd/1YNAv2464A5BRh
qTobu5IOW7I1xJS6G0dfLGiZph0y8bDsFK0+zXq3U9Ur/xUsLFXrC3v06FKQs1Fq1Z6bLixh861D
Uh7xXtozuIF6xybatyQ0RNlZT6OjDTBgt9ahMF6MtD/M0wiHAa9F9RnBi1X7U60wywfycQiKGoiA
qSb5VaTZq9hctRYp7qa5qg1CBMltS8Mt72YqFU6QzLEZvxFEbINUXhtbPLUzBcN6RepBLKRSvY3D
OSCGqR2HUxFG/5CXegPJGZM74I5RteqvSEUoBmdba5XbSZzsYcAHlB2XO30YbgR7MEQqsfyRgR2a
oHhL7cswQ2Yhbb5ndP4UlRorbAT5GYa+k2bbpZtcUWvbJHUpVbVBTbgOjDeDfRspQmJdBYiZlPW6
i3LkrTc4HnEDlYnW2CbqG64Qy7T+EMVDhD53qsZ7wMCPmqBtj13HYmvdRR8wNncr/NKSar9AwbCi
2iVyuMGEJIaTSuYpfNicoaK9HuDQIns0SVcoNJWC+SOrEyCafNPiVCnqDXE4vZ3TUWIuESOMhpes
YT1vMDoNSzwiWXWEhSO7PioX9mtHowPCSogpMIF1YuX471uh7asmElRyedNWGDsAXkSG7WmDc53u
I02A29aMisyh3wvDEqE86CiAjZT2ccYYfJMx7Irx0IC0KFQzPeY3fcDEgMH3tLe435n4Y+qDLRPJ
ghg6xGCQuUKaSscmM+wdqhIH59mCHgGct4UOy3rDGar7HMvX1pPA7bjXXAR0YsnCY26PfB9CAEbQ
yuAcholO+4GwH6GqtGD7Hr31hZgCcWnkDy1gMqcNgw9BXdiQRMFDJyUyMyj+lm/L8JzqJ9IKN1HN
gyrDzWcsrsvdiUtXCtKMLm8o/WEbY9dJZiK8bK73gPrRMPCqmbbiUvBQRbpKS7GcrWDG0qc2TsWA
dRF1ZK/5Un6NWY7b7FVn39NbNhQQ+yaiEe0xl2C9avy1E14Z3AaoLwdv0i6GdomhAtNtrsxmdk0F
fJMU8AvMgrUx99t8KoiNRlUk/O5eMZbpymdaFftxfpcd6nXKE7GhC1BVLJqNQ/SpXT3A10DZ6vkI
5MbHwhJ/mMHk2v8+xceWv3RU/AbOzxE1fT8O57K+jTlrX2PLJ1NpMZWGIsrCOhqGH86s185obseI
tByxyPRez1EYJfJGBJPL8IIhC8srPGcLT5MhZ48VZNM8QVqVKuBUTQmbPD7Fo/0va97KPscApvJb
vMSxsQB46T3dathomZir6JfkGbJU/BrVv5VyrdnAOsgPCwpluJF4HIkzLetHUaCVQFYQDmMb4kmE
UeW8yJvaMk5hm2LrjWQiJppnpoiDnuvUwr7wnuHaH7QVcJPSv2Cds+rsbWshcrE6olHNQ4/K25hm
5ix0cOMN8RADwFXgjG80IpvxP3ZTBPOpBckb/Q6pOpAv/pODDLDkrMcQXYMfYbGjgUkg4phhBcBU
n3pz50yiDqIqhBYyIJSaQFB7dqY8U07Fl8Do7XJmAoqLnHoxw/Qo3+blGJb/wpaBPWgZM/KGJKxU
bM48YyNkzQmhFxIlK0DPBGG/ZF9VZQ0jK6FghysVIOrOeNSQL8UyxSrEMudcWeOucPDC1bNrNhlv
OW6Po16+6+MaUy1RMwZi82XeWxLxF9kVkR+H2sw3siPtmYwUW3U+6pA9rTb+Ajp1jID959qNuyAv
8bY5dyaO2haH5mTNhzlkj3jsPpSuPyVp8RpjS4WfkvVfIdCExWFa6mOfOIfainiHNWwWdbknsLyZ
EsGELkbkSwlqOPNQiIpfauuzQkRyT4yEyKqyUIyUvbbHirpLyL+rwrsglpgNvt9R9VEqWH/hCjYo
rbaB0ZXADOym12nI9jley/1YeqSFnvDoQHQPvIeEwvzqMMPR/0x4s8VnyGxCa3M3UORNj61f11p7
q3L+yeZtYAbHQwkvQiWX8UvcpxIRGkQXceyl9S1ahaUgwItYiNbFGm9ToPpOAntHUKAjfZrSXyQb
L/mfjFOFDJZcaN94bOUwL/LfUQQHwyIhc7b5VmbSLa23cjTP6mjjymNyTVMfs07IYN/YmW2t6YQS
I/xV89k1erLFzjlgC7yGTSwympBy/A3MShIGlDotNuv6wsyq63JqRNozvTpIdf8po6QyfHaicQka
gkU7YFzQhTGhKXfmS0pCYdJhhmGM/jBxp+IgYm3E/N0kE7unjq3iwhPFS0tEJguhRgmWrXH1dNW8
3CF0hI3dtMxF/4vGrtd4ix/0ZhQRFHJ3CWoJFV6vHLJce5o1KuTExNMEq0aM3GxhEqMsGHIANMwH
uSsPZFvBtE6xkw5VvyR/tCU0J+MIYV2bnXJv8JbTzHKdWdm6QbpeQhkLOx5+s+Dchhmh7Py8iPuy
lXCjzPkk9OpSmcCamfUPAZsvoQIsfmwROftCodzyBOjdVAQebfYY2iIuwigMkg3DWtVySHP4mbpn
yZrOGP8MO2lf69lFHG8yh/ux+FeH5bWSRr+qrd1cx//KcnrV82LfA7ZYFGzl+J5X3/i6x5Qd3bYc
P+f83xIDOyTDz5i8WI7xgvf6amRuMKstIeDJpZmFzcycYUtQXbIGmq0xfuY1LV7Ltemw28M+Db1f
a/km0yhWYmZ7hX1e5MpPsN7KCi50F1kuKAtZNlTDCdRuWHpS4tgQyO9qTVq3IY2PgEG8JqHqkgmX
Ie0CThJ32Ggdy9D5VTPFCxMNryoYeJn8geXBmbuGYfi6y9ttlYMd6gwbIvsQJ7Jnoe3pmkuWBAxi
ZpQNqHjCaDyl1B0tw4MAjLFFt1nGp4xQafy2boO5m+qSGkcgJPFrmR5a2gaG8blav5nzTiBWEz+9
tWwhGiv2Zby8dQyS8VH4mOeBOwNJM1oAfNq0mOmBOZySkX8Oda9ERRUvzNIrbZeAPEmsGhQwH+LL
G+AxszL3opmuMhM1VoFbcrXrg/KoFtaHbDdXOyD/sWDzQ5WuO8fQhjBfE+413gx2abCeio1QBhmy
m/FdVdKTYJsv6p6MM5hf+zmi1etruFwjHIKlS1YdNhbWgSJn3VnYV1g0VA4aPgeiQif/lQDzIrBM
VK1JtmB/5+AJqbH+J0/DEkkwpUQL2y2PWWp3c2Fse7n3IGe8JrijrepJYSrxp6eC8q8OiGmeSmT9
KYIc3OqMlCMAYO1AMDiyzGuNPF88PTI7P3iibJNN/VfVm3aC+Z0SBaNwR0ETeQlJ22m6GfYBA34u
bqurZIk076HmKKtRaq4Wt1tISVOTOF1Ujhek5lmu4Zd125DIVjvv/GbpvbHa2FyXFP9WTtUKNLML
TWQa5HwJLUru5RFXm9EPM7S9hZoAoT1uN3DZjP6xzN1ZrTVCnePPIHzOiYg0odLv4nddJcEnN1mw
JF1nDhXCmlVuJbTvTBt+pSx4aRuN5dl50FlB1eub8kXsOi0jWEp3KENBzZg3gNReATs6Un/HCRh+
Q5Qw65AXXDEkaNkB3ehWAIS5jf8riDeLE7zsitQIgYELULXniKmcy0lFT4KVRIi4Ktli0bOSKAqJ
aHMm2U/jp1h7G0yARh5xHYpcNm5p7iPB0pKVcZNX5dkQEg8lMY+L/Wr38DdxjsvxIDDwnYjKTswT
07dSTjGQxPrwNcyJwdrl8bOCE9CVpJLi5aLnbwJ0EqQrTusm7dpNKhue0vp9l7oyrL/CPEQVLmGz
mnFm9WsH5bRUaG3stmOJTZBVha3h2qV26DSa9gHhU098SCjFP7ma7ZnXziyzY4S+QtuPVFBaNd0h
Ovl9CNBYCA0joXDAqaFqnnjCnkzu6ZPB35ZrqNbPPqsOaiCujnUOTBMrOhzc5Y5FPDtOIz7NevK1
tFfR1EHudMhPqOdN02IcxXHO3K2B1ZIBW20zi3FEY7ho02F7Pi06rQEdjgZs1DcZ+1XJeKcJghc8
M9ca1YGUOsMx4NmLQmhtqBrLEtit6wsyezDI0xixtyWWIKTs2uAOdCTWTF4DvwVU0SdI8fFTyLi2
ukmSkRhPMAUYhmvBHVsr13xW9sqsbheNHL/GtdBSh0wNwcEfUYddFRaoFPkpumal3BrdxQZyH3SJ
J+uuyM0eUSDU2fktIzYl0LWtoPo1XFeBe2hqzLbFpm8/hV26YlwZ4fhiGaoN6Ler8MuxNd8id0oi
vV2we+QGk27ZtXfy+G3RCNXwNWMVP/f4VvYh43JHXWlOajDRLgH4SQ8u1B9HWjBxbNyh11sa7+Gl
JBtRT/xJ0rz/0CRgNksaZFcrm5fK7oiDqLxCi8HVR4PYnGOEi+5o/e4n8tkqffw0jRzW8FPgIklI
yiJiNtHdipsRG731KAErDSlZNNda/ayWM2xFUfBk7CNsBzW4f2ere/h4QYlTiNS8tnJ3KwHds87Z
hoL5Rp4Y9X/MVHp24h8o/ARfXwXyNBNtrxETMvSKHwtnJFKHFHnZq9HdjKGhwRycVKjQ+AZ8g4EE
B+JHj44nXfSr6scZSlfGTdMZejIYzmFwniRum7n8Xcjq28LtUp5h13p1p3oljmkZdUVSNMeQ3roF
Hwu4KcVRJgWA5STttzFc1gL1shaLRCV5HYy3aokO0WCvWQ8aiKg6HQYQMzkP+L4mWAC03h4jayxU
D9n7Yla7pRiIKxCSm+ZoUmtKxiFBGS/ce42KutnIjrIZfg+s7oBmdUKRivBRYZhiYIbf4xPRzdGp
l+kepxV+mwmAdJE1h5GBOLfNx7CUX8GA0XHZVK6qMymiOyv+amJ0GpvB618WwNpnv+wKkLfxSlbl
emzH84SxtU3jU+OorLFf6jhiaLCQofXHS/ja4G2rpvYm5QyoPAfAj0y3AVEKqaYKgV6l3pM8ukhj
86MAc+o5c1OzfGRtfDOJLSnV7qYP6LPN8TRUzW8QLse4F2EdS3Iu5jf9aNrWezdVb2rMNRvrhQk5
rXHL2MPaJpp9zsqvbBTMmY2TDM6qM1lBCMA7lGVHvBbNhyxcpIorI9GL08j+opDBjVGt1KL9q1Fm
OUyEO/vc0lChd8MmMkbSSYphMrcrRnaV5Gwb4nVF62FN0UEul9dAxq8gmc65I5+q2Pl2YrqWayq/
B/qxms52fohuJlDCmkDS9bx6i1Zn91faY9O9vv+CofDLWHnX9XHv3t105W6329fd6nDZvr+3q+2X
7z28X+83WxOqeRhXv2/P/f73915u7tfrfl4d30IXzvl6W68uvv/wrnfvN195QA6rdOW53vXKJHTn
eXdvf2VEv7JW/uMhfuqDcn31ePDacvX1dTm8v76/bw+4ta2j1dvb8Xhcu/d8dfU8RGMrckY3v1ff
k9c41/Hr4Ym3nRzu2kq8CpNbF/DnwRh9hQ/fyiMfw/X2zExXz7f9sVmt9/v1496vU216bZN9n0Kf
04a763d8pffw5zXfxVq57ebx4ICN1WNed665cx+d+/DdfLXl8y7/23u80Pc4inL1cH2OmI8Pny/g
K3z3v/fm8u1c/t19iK8Vf+Y1bnHiC/nenKPsIN49X8kbRuaxunMWeD2f8sRLeQc+f/bFu+O78p/4
G9TSNW+ElxD9Lf7dfYiz54u/8n+8znX59licbjii///evECcZr4PV1G8Qb7G59veed/iHfO+/J5j
Fldl4N3+9x2//u+I+WElv8Sb5F/okHf+4IrXiON5fHm++JlffCg565wN3iEfv/77Zmzda45o2v53
YBx0ueLa8Rdxbrh8vE1nxTd+cCbFmeZ9aZwG13O4bKW75n9X95df+/vv3fPc3ys3kDjJnvfo1+6e
A/LFmxan5r8TJ86cLy6BeBPivfLD3ckFReWNfTHn4joAkImTK94qvx2uN/YoB1qwtU/CzupLnAT+
DMVkxSfEy3iPfILf4qP/36tKznhx4EX8ATdkrMOmdhN3/xT9ty+lIyTUV2BrU/HNzMSdYlq7wrxf
BKlWY3SqA+1sqMa+xwPHooojC+laZxSW7bYWmTkg3XIBNTbrPjHyASSZZK/CEW35qKxXVfpoCtI1
qt9x2VSFD4C8mk7YXmOA5YVvpqVhrHzr6hel7VYBxsuW6aWhtBoPtW6eMigEJjFftsZKQAUjwQiX
2Hxlu93LnbldmHtav3Fd7zvD7EDzixQWV4fy5CJn2T7JIPPNH04eNdBKwYoCA9V1R+Wp3ZdGit3e
lPCjGHj/vwYm/XkLZNUPN2OsD6lT/kUM/CP4mjPwWJOSPxkgZhM2zqJch44REz7f8Nq+w8OKnaue
8rcgMQ9jPu+yhAJ8IhgmmSp/VDy71T19GjhlMvIIb1E6V4jkFmyGZvhkg/RuGIfhQaUX34UIA0n8
Ruzus63taCl0lF4qiRIFsWEVrU7m9bpztSNkhxpMmLAJhHaSoKdc10Hf8PDq51styQcBNxsxDtr2
Z4ixdh+9YyQl8H0hS2yEA5cNMcdwHjQoYkaNtAZyzs1yvorEOCvjxLglP050TTjf5yW+0qLDbdSD
Xthbs1h+iKFRndktOhxZYva2DNdlsYkp1Hn9d9RYP+JvokcQO34dpSR9M/TAboIRcCe/y3X1L6lJ
tR0lCETtZ1tMNNvKHpQKtQEGjZGfQynLq2Bbxvt52Q0YLhXb2Hyv0JJZNcN9SpqE9AgAQTHgtsUk
Iwb+L8fks8q2M1Zv0YveL4jvGBgkXP9w5iUWG3SchLdSjDgpNBhcwZDFYh/G9WR/Y5uJEkjwlePj
NFzLlG2PKT2eOeATfKkMND2WYJBV65WQDXL1a2BgL4oJydaQMVoYmLbbds7epa7YFaa6j+tnCEEs
JWLomcU9bodUmJjK5dkERAq/ck0+gy3Q7xS03cb7TNm18y1OGF2Ur6Dw1fJh2cUrP8rpgYir2VP/
K7hzdOhh/ZO05guM8CV7EzTRnpCdtiereSlkQiS1g27rLxnyQDlfNpROMzcnwi8YTLWBa2t/rZcv
Xd618FYcITn9H0nn1dS6kkbRX6Qq5fDqIOeEDRheVMAB5Sx1S/r1s3Tn6c7UnTlwbKn7C3uvjarP
cI8Z7Et7egVHtVI7PH789QrqVDntUz33C2xjtYuoz50+chxo5ripUWiGarmbxwsVAghYtOtOIzGc
IoaUJTqQ9hd9x3cZ7xs0aOi3V7npLFtILvPLoKdsr8K3wQYZLnTnkgzDvpHRSPc1LnLd2uf6FtwN
6A9exQDVsnGjj5wbTsXi7zRp21kfM40VMUDzAIV0vkdQi1PaK5sxztdNBbGqnMi/ZQLfwxthxzZv
zLpY/54IObKzie5Uq9Yjra8FSFG4aLgB0JDEB18XGRVgApltvYSarCz3qQmeK3PyG1/Eac4WGRjP
FCHDIRuIw3ifyKeXWyLMPZKwaIRYtQjrXzxRmP4O/Z4jBnBNAhPhs8VJCzrNM+hn1S154/QxTVHc
TYabeb9TqnJLhDMg5vBLHyr2dhHaWLwcojoVLXOi/hKmP21N8sqWpLTIPoyaTRZtQZT3NZSUfNZH
0aG7puoVvOSlwYK9vwql24RFeCUJI4qnly4xOD44f0sV1QK5VxhildTyW/qqjsCvSvfWLheDm8h1
ZPv1yIyeFCKsEy4oGPbdfso/e16EBv7RzAGibFwRBYmy0gXp5BEYuWSUB/DNu2VMeyBZPdU4Joby
08vubcv0FpptiANt5hSMOzFqh5kI2+7szLh+NZGzrY3ihRXVvORktdPdO11se86/1HqPiNoSPHg9
o4y4ug38XOTWebPjqBuyTRx94iJZSealFku9qQ79qSBMVUy7NvuUcnw2Sf3QdXsd63SbliQttwOo
vfZsFtBquHKJTjQk5o+aDpAEhSLG7dNCi6dv7gqUe1myco2XqW/8VqIioYNrzQEatr3vVKB5zlpP
W1JvXyuOE2QgSfNWjt6ixaZcMomxx/E0GVxcbnWrSpPvC1rKtkpQ9FPh0xqGwriXpE6l3tbg/nOV
ch9xhkye8g/XzOsIOiiGBj209E56zxgDZoi3FhLqtn3wbKTINVEaLLw92nu5QfJ3L1JI1okB99yO
L5K9pVIGByZY25JLvelxwWN+TfQd4Gp/HoCUaX9FU0gO9QTWUrzOl1VCblVUgvS1W39eF3E1Mtbt
SUsI5vXZ4GGc5xUDu67b7UpDA4IygMc7ZMDqwBucu4xgN4euO+U+myDtc0jrzYhzCRMFG1sP5KZF
WEDAtKSbtdbaeGAzQ4qXeeg1bTZx7B14bCUwdgzRwDdAHqeGdbJKDC2kHYKDW4NkPBTCXiutvWzx
NCLSmiUWdgxEcG+TMUTi5pKbjjOS3V/o+TngadVuDtGIElacdYp18hkKolgqA2I72tQaYRUbBa+F
PNKdU+9fXtMLGBXxenP2VrnT88A3bPeccsRY0He08LMGSdBWR1pJ+MD0rFl1dAOEKy7aJB06Lsk+
o4yX1nwCzqdBpf6MGZbenCFwmUMXRlSPL0/lu8ZItYr16BTkf7H6qUGgtNVtMrI8MtylV50Q8yG5
34w2WM9B3bBpXqNm3rh8kGrB8L5CkgYjTDtNabuyVB3AIGOH/o3E4hW0Ey4tmmUPJDDyZWQCuBkW
Nth4rq84YEFHNpQyhqcatYmowSYgPggLbi2X9TuCPK6uWZuvNJOvMpKUrgPK+70nJ1vjxTb4GV2q
IZxhh8Y2MrkMerc3+H30OSsJ5cxk4pcFkoTHj6sd6jBTf+Tj38bkrQCALifyAOb0u/n6KE0Uhdwb
ySRWPH4evPv5Kzfc+liYYjXj7kLSTwqH+tpGADg7lfBuIP1XOmOpY5u1UtQflJDZmwDLz7aWrdDn
WInTLOSZb/aoeMVPm7AenYeXdfNa6JigvJWq9GTCO3BXPv+zIvAgZWa96/hYUe68EVaGZsz4JYlJ
GdSPGilDBlhlCvxcvAbabSCTOzCxuWMFb2cOEq21lKicVKQC2iqYm3U+xVhFATT+opLAgEdwsqFu
SiNb2gS0ka1mtNHK4uGZw7wK9J2Q0hZ6XW7L/GYA3sU8W7SfRJLEFbyindOCeM5q1lueWJgKWcj8
oKjt12lwmEtOCgOzB9A6FD6/tYUmsED1ancR8d7RpdUhwlEvhRKSFp/xLKFogP9gI6S1QamTVhh8
rzZIwk5jU+YYF9U0uL/QDEg63dHYGaW3jjmhFQp37EaEt7AW4LEQ2sGkNC2zl5BD0XhN2XPZurHp
0ItwQ+qx6wsYduqACQL6ZfXV6OlhfrVmyU3F+hbnsAHhgrFIfLN15AwK5iJuk//ebgIuk5BexGFm
Mel3oeoby/xqkZ0p4WcDit9gqqCdu1EuzeanhCYs2GFa1RWMoFp+YmNmj8jJQIgfl+fMtEyS91qw
0OlJSAq0FyI6QeGpLHbWzIFG/RffjqaRc5vGmzCzjvrFS7E/0XyZTKXShOGxohwDSGABQsaRLStx
zXtDnw56/P+DvCUkhHkf6wDbRLFI3ixvvx2sOTgYsyRs/l8ThPd5pl7h51sWcsTwrobQlDuPOI4P
uoBNbJ4JR9iVibou9QkPAzN27W9yoltRgOWMHzJ9Qwe/bLGoh5F1GYxXvkSXziffgFpYKgirOrtn
ZP87hJI1yLHJThZpEW5p8QzPZkdzrSoRlKERsce0sTzCT1LDV9XxZey5Efs0P8hau1ry2uVHLfxq
9QRyZXEeK/lERAVRwN4bifZIXNKGIuxNRMgC/FL0tTnbhJOVvo8bJDbByR6/tMlcc8evA52GtrpL
PfaLQtl27Ad6EpvC5lgn7O6g+WCilSjf+87bpjpe9NKGYaMvHL3CWIc/2GK2iIoa2FWIM1TPXzOK
9Am40EgWU0oui8sNOtdC9GiFAW9y3JQJIPa8e0kVl54GJZ8FejWgHE1gm6AIyDy5yJL4oPFBoual
QmFyT4Ar1nN8ApDwmJCH63z8l1CxjuYFI/B6gi+rxEudbmYRbQS7cUJHgv7Ts/7VQ8ZoUuLjxBbI
dSUsLgHV8z3luzRQt/OB58M7lcFGeDmzwE06kla8TNXuLRh2ESSI/L9Elem7IB4yvvJ/0ifIYVrt
s8PDhQDYw4r9sA399qubCt6Buz5RDxD9ZAQYttGZsQFvWKb0+U4TrOGiAy/IgVf15BUlGhOFbTXA
XvEM++8kfgOSzK7HZUfcHZX4mCpzdrVxcGJWJxbzqrmAKlOiFPck1UFxPfDmRl2GEhZ9Do8jhLmE
MIOQ4l3IuzDOdkJzYoqjkQ07BDG3Lg33raivyGoJvWqrkuQFlXaww6B7cVD+CMQ8tlmxbmtOkYFC
z8aKPvKIcourLLGNrUZKeDPtTTXe8Hzg5QxXbatvFfsKSpwTNJKQYpSPAU0CXhJ2aFGDXeeS1/nS
5A6XsUcl1Pgh5pcZTYjghZxVN8KIP8PqoF02iFMt/Cmy3iqwnQOJ7jC+adaPGM5ox838WSTaNm2s
dwwPqCark9PvJpugPrQunKebCcZEVKjbhlK0hW2pozoMEK6HFTc5Ww+7vsq2em1INS9Az5aUcI78
60m/yqJyZ1bJPUUcqKDdzD+hpzHu1/dU3c/cJb3BWhOWTXvIfELkZ1l4z5zXrdjXOWFuSvng6kDA
5xloyJg+euuBdCnBWgo+v8yTixzR2YN6Z20ll8OgvQcnr+z3rovHik6VnWfiEAWRkH397WansshP
pCj7Pfe9ns4RXwJ9prbQ8otaFby++ks4bo1J5yZ604afWrsU+KQyCF6dwX6dJz8Ny3WUy4WJqj6p
EbOx0syltu5dY1eCrLG7gzXCVW76S+9gGRleS7DNUykvozMgrMCNPyQfAhxCiWBL6zd2NX7E8IEn
8+R25j3mzxGt7huTXLrUSCA+ltIuznpkrfVhX/NCZC0tmbiEwzaWX+SasgVAstHLTyLY11PCCMbO
GEAV3dO1bibcKIcM0aZ6jMM3cZB1w1nLSdozulLyZcwnWdpYcgbDXAkl+6au3k0Gg320k4xYHH6X
oHpLQtvPibQpc3xExForA/hPhebtVo4/gfgxAG6YKDPIyEGb9t/jWii0wbiNcFPEw6mgx4k4dpwW
rQ8legr3p3PAvxQpPUnHFK6IMr8p5bEqUF6S8oW8q6m5Jrsc3wwrydjGg6fxeaESFgy1pLW37T1I
VkefwYuIRC2/s5DzoYFzgZQqER5lR67a6ZoRqtNU+spEl20hFcHGDNYfKobYEejLapgwqiS+C43c
qKZlRQILzBowPW8Llcjj8HPiw6nbhMOZ83/ylmpDJMdYmn4tybIai425RUDC+8lGo0Q2oHAdYtXv
XexLdkpwLG7ZZtq0vXrq0Xup8mfg8AkBHCdoH25eeYtT6Wsach88mE2c3kL+YM4FrzoH8qenmhDg
eKOvFoQQ8eOJGe3CUVmwll6Plbc0o4KsCthtFlwEeI+lYOMb/rN5rzrtuyo4jyXaex5QQ+HwTVmJ
tdayYveZONadlRI0Dckoc5aBX8bZ3+QyaZzrNrRDdXbD132dau/cqumr5vbgXafvIAYAXCrLIbna
BoKvsFx6Gfy6VzU5sVFchLQ9UP3bubZuCbsGc6yhudCgc7gMSySLlUx9ThpcCPBefYY/oDbXdiN9
gse23JvOwkR43aVv5hjuTJtGkfYoeY740OKMQZ0gUgUAWz7EK+7gS5LUm9CyLob9omfv6ON5Cp1V
oxPeDLMyisJ1ySpxBvPymCN+uVYOw754UypPANB0C4tC51UYV6n6zyO2upvg1GbfwIaBtF7JQIqM
5pWzZwxqNqYdCYwGCWf2s8LRars1vj5jlTbsxdvkr7T1Vd7O+/jhitXpNaKrDK2MrCJasfw+gklO
+BjybROGqwFEiTH7kbmE1fWAHarJ0RrTHkT0117MHozPkEDIRaQVm2iG0OLGRMg0L2KJxBS/PLYj
o1yv2etqRFSMA0kyfUdckRhbm2XoeBPNo2PgaLX9VmTknE0kzhKUDethWXGktkoBuJM5gw0SFJ5U
XR9qt12PA51yphNEQjsb1vTUrOl4kMguqejuiK6264Eeh4ED1LSEfrrP/zlQFb3Q2EwZ0MQJRpG7
DyPeC+fTpHV0EdrwOF9qV4Xh5W3crtsqjkMA8vhmmG9q+2W7E59rsNdb7Y6PZdUh90ElU7uf5G6C
7+u4XuBn829Y2LU56Se7qmSmLZbyARWafblA6cIsX98YeyM4uxQW5GrTt4cbGt1NxGEgSDZO+UBF
+tuHtEugGWKt37WtOY92VnNMAasGXwU6rdvuxpKHytkqEUbf9MCvmKIyqJTfHHdNlzl3bxo2gdcu
e8u8VoxPQcndJBU+S0vsC45TnQHpe8zZUrfjzzWXSEmXauS9TAQRaYioi9GFGoi6wdO3fRQynb6N
+cOL3auBdoE1fggeK36jMQv0N3OKKXtokkxrN/+C3ZTjJ0ygSkU8Y3jgCS3tjxLpieRirFCIT0F+
G+pLgfY8GBWAYMPFVYQ/K28ko2xsHlAIFBoS3E9UvyqbcRNBU5CjPAjqfGcjtBQUQ0h9UuFBDpBv
mqIecVglI6dndE/Tdm8lGuPeWYdi7lDn53hg0/wrTOGYC30lUtc3DWsHzjb1i7beG4J8tmpJFtkC
pxHhj9cgfjeUaWV4CBvREKNYZSnB9z3T/3vgo34X4YKBYTQ4RwTz9ejMh8WmViX/tPZanvtmdzRg
8M3J9EGbHE1mO5w6xjElq1u6+msJ85tF/ALK58/AJHrEktOzhaZHXkp2mqM1HroB0E3vkhJBQUNs
tz+KbutY3sHTJMAo6h4yh5nN4jctwCLUrbq2ymQPMWeXkfotYm1vGGcXnk+GksichrVGxV14JyEe
ZnfPzYvE+czUIDi16b6h3KMI1HwnurJv0XCRtkciXwW4au+vyhR2PP407GroE3b2rAbMud9p/s+t
WAHEZ+T58+HpovHJSFNx/iPCQpJmjo3cUc/ha6fui91Gl0i/kJumrdJQZVRrn6Y5AyYG+LuxUefU
KfwixDnmSu27NWEfC9s6oRriP3SVIHCqOjZ2iKi15/yBo8+BXNs48dvztM67rbDxa+BXbMH7Dla/
DopHSgZVaQLoB3SNxhXFnruqg+bP201YeUY2DWMR7yDERgwf+dEqH2n0MNHiuo8OAS9wBaZazS7K
8bhF4tOi2gHGZ6Sb8h4qI7GeRHIxu83GwI+7aAUEBZ8pfktQoWPMg+W+WInxMwcROhWl4zxmtRjO
xdmztfnGabiyI1JcBlBcndCxouiGlBtnHquq/GVi0FJMuCLoHcESL4YvGQcgtbQ1cFaSPx1QMdbW
S6/K6F4KZZyfB5QiBJhJc1nbDusBTGrlIsK1xQQPHcNS9dgjxStrfAK9r16m9M9juibkwciqR8lw
TZNEgnBsAERlEWH2e7w40EnMJV0S1/elCXH95+iSkL6lSX9XOwsX7HhIW8LIkWF09rNABldqERIT
rEDq0N3ZFL43PTqmxN2X4uFBVhRqvsm1Z89YliFsHDKszopNnqSnLMtOEv2+EqrHRAdRY/lGb1HL
GlskXyM+ybHEgUaVoLCCGeQlYefZuMNW5wyVtfJDFPApVJyX4RwJDw297SsTur4m/tJJLCm4cFoK
/5rBYg0cAjuIymHVVUiNMvKXcHjkCPrcdlg1TX6v3WCtjT04MdbjGp5EpNskXq0THvJQqU7xM8gt
PJOvneoyEv1WU+Jh2l/XasBYHUGQLKrwmuho5aRyZaObjkepcSVnz7I919hEJqdbC9VQ2dDIhyq+
PAa8gDpnxbhcFiWkQJFdmXX5NT2UUdNYp9lNTIwBNYpBpJDERqG2pP5n0BkG+5YZDglKCB1fLNrX
tqN4Nd7Sut1B+eULJfUho1SNS+NR2P02IKuZcRrBjLb720OkCr0Wy1D0sJiEJ0xJOjs9Tk+7gJfH
gPAC9u+jMFPE4cDB2Bvacq2P+aZ20WxLptVqxFF1TIr0GEo4GTJA8KpQEWOsFxWJ20ct+jPivzJ9
IeAP+HbJlrHG+MUdMcKcqJt1GhUb3v11VyME0zp+AQSZmyDakqequDtIB0wgtAy5DFYLx0o2OOlX
OPb3mltDdPrWKVtVue9IondpHwKWuWJ6egVcmH/t1G0ciWcNQ2QK3k4eesh4Lb43ggBIr8SmlryD
SjGLa6Ap+6xQrp35V9bJkVzmdRhjVwvVg+jRdUJW88ZhTdLXnbbXF0aw0wzlpqj1NS3vkYs1JEkJ
rs5eckUeI6xzWUkYEmVAXJW4/piVMS/LPHsRkTtlbTXXb9BNmh47tt0Q+apTbTMbxRUPpMG5W0Fp
j4dv013nxbGY0vtUk7k2qp+pqWGWM0FVIdJn35uto4YvemRZ4TD28fJ8qyjqKS6vBZRbzUKXIA92
z6AiULDJo70C8Rxp6nLifWchkWGrmDsYibeAJc8ofoCtrCy8rS7JUT0WEvhWnnrp7G0qEH60LwIH
hlIiHZYoGB0Ttoj5CRfjECcnOB9r3YxedFId+owYuLTbiy7aTqRmeF3LSYpIADP1oI7HTjg3Y/ot
gotVC7/nVXDfYsJrwBRsBhbIaQERNpzI1gGZOxhQPKoDJN+VFRifXUfDb1dvaIgI0MmJfBMZvuqT
FmjHLA7eCiWFEqJhubsgHc7jYwCHQinfuyBYhhYAKESoTrGr2yfjv6Dq4atSz7OL56avOx5MjVyn
6bsDFaQHv2qwV7Fdy27gS4QmamlktikLXfPNCHFcyJNt9OGh6/VnzJNcqCHHQMn733JL6fXSzlIm
YNGqJo2PuDtqwoWgcoQQiWDbkdPJQgeqgzFxaybKIGyiYuZ54GSkOizlLVMfDmd5T03IWQ4Pd6HI
H2JR2ZG616Jw6Az4Ngz2LCkJTdNBcHe0xY+yLFjf/mcUeG+M5E6xtFK98hihrJdNsGEGjKdVX7Tx
R+ueq+zqIjO0TjmSFBWoiyLkkpMUfAmCHLmDb7f2TMZlzheqER4sP5I6aTvBvich3EE4YrPn0OW5
G14taH8dAdol+YSFcHeSK9iEtdAfNTwIfXyAhLHvOKpi8BTYS9CHIvhs9thNyFBPfwq1W1lAUrx+
WKcNETSOs8oYQEq2EUQapnD8U/S3Jjyodr4ziaMB4rZ2AP4XVfM2ZvnO6ME9QViuQ8K+iodIxjXS
xlky2jgw3E3c+2QPbOo4PUbhVm2G41B3FzNp/dD40oacQMOzGT8S8yUHu1gDetQHhlRwVxgdBnPC
uzyzteW/8W+Oc6+cmNdRvcUFUS4jLm7DW1SoTZaKYR9snZ63/Oqyt8ECZMJ1Gw3fc2WQZG8dj3b0
yk4xL5+Ns+sZ7TOV1swXz/0dNEKYPuBqLkQkmJujasdD4l1j+9n1TypaGPM5RJ9XMRxdQ2N4yCqF
8CNXD/dlMIFA4WZTiZMiFyv6zgbM18Gvk0E+I3tPzXb6wCnoxX7UnzUuMPsUksQqeDxrro0cUUta
XYP2OunCD+pubY9AANYWrZKOhDm5yh4ahAFN7Wghl8oNejf28VBVkUSwvBmstY1Blgf7MPPWlJvW
V34AYtbIGt9BcmEG/li2QL/7ZUBPkfPSe5HLrOPXbRgkIu60OCKL9qWq7hUCgxDLMhH1rnqymhhJ
ugQ9NzeaPGwpfwEWrc0nRzkHel4yPIv42XiJdOYjhYVa88PNAjau5trzXK5V/JLVQwvp1Ckqy3BF
KuWirK9D9hEznXNZOzWv0t7FCBTchNwrI1oE4/vAIhvKfY+1RHzVKKwdQJ6QYMzuqXtbdZBs5VQ2
QRSixH9Z/C0NQ13JgSNi2g8DhHTk0A2nSU0/q2CAHlTjQqoEaBnySjzIze9O+jb2vy61ZqHixbkE
E5KVcaJsYJI6/OTaZiCJgwkEEyruNG6IFlI9WdOG2kFk2JfFQ6IdEL9V/95H/7rmg7C/RcYIqOD0
yXtCd5O32NkxlxI9nvWBXmA8TrmzwlYCrutFgWJQyYtKmh3Yf2tn2fQYrfmcc3qdepv2x3bk79cT
0MEBg36gbM5jum3hUGLvhi2Ec4ddfw0diFip4iMS+zg7x8oPixZPRIeQkbCBVVkyryyrbJmgcsMl
fhgYG0zQwWLT2zkac2n9R4wF1D3iLhwguDopm7Zz9QoMx7hIuMsGh7IwxWRABIbq/BJtPlE7Dzxf
0v1Xqlew7VDVk4L1Ni9RjIRdt5EwPRCRaYY5+8R4TJnPmOlnnEarBte8geXVhQmEhhu7JLbklFq9
Y3uSTKi6wf+UhwK1AuxmmM/uLoh5v/STW5yjLFyRori1AIU3CrUKUQQlVxzOAgBxTb1TJRh4fQpX
9F9mdoOYEc1OYUZOuvmUIfOTeeHPLEjS4knn2YzxBmTEKvMyv9r1Y+wP+j9y5qnZQDE+BO+cLccN
hFzGFfEqGn9DjXuERJAefrzEK+PBnJBHyksu1XChJ/E6Tx32owh23UPo/YoQh7+e+E5MfDXaN8TM
wN07bKiZG5/tgWmJtZps86yXhJo0zrEiKyxVZict0gg92FnmsbgE7NYm7nTgAC3G6wB9kI7/rh/2
qn7EebYorfdZtqeIdkOkq5s/KcAZo8CILBiqKFGPLPotj37U7FNDC9CtTbCuXsmzgrcrFHsnjDam
9Y9qdaBfkG+ugvHLRZ5O8g2dMa0fkCCMZ1TBwC9thjMweAyWmfM7q8cGt+1fqCBAQbyhTqusO3SS
4Q8jXh5lnszA46SdiZTsHxGTFPQcGnPyBo0nUohZXEI28G+Krmmajqp5C+tXPbva4b+u2uX0+oN1
mHM1XfMHW90qd8Uxr1gXEjBQ2+j8kPNidNOLhyVeSzRB/DkqEnnPJmUj3pvItDRKs1Z7s9tbaBzH
8EdD2sII8ChHdoeuvq6INu9Npqr7mgC0xhQEH3/n+BtalcjG9lTnwUYI7Xd0LHSXDtPn6q8yyns3
t4tZtC5ZrxcGvP5MP1vGn4MPRgkxGrDALhgUdxqCpX6ZRx41AkcZjK5ivM5jnrE6O+Sju1RbjTi7
wy3ACuxUeEoRmuZwNzPzo8sbX/8eKQKaFgxXEW9ES2HLgMXGuVIyF2bGFwIVCWeZSxPCkCoU38a2
3Xd0twSVldrkmyi8pvzk1MNzhoWqzptb91RRe6fxTdRrOkQnAujwTOlMKqs1fjViKHZ1zG4XbR3j
cT17UaA9qjMhbAM5VA6zR+BTBzkzxlcezBoHIQEpWkdtMu7jate52U0B1zU3g135o3Bq8qNU0W7N
8ZlVSBztc8tzk9qoRl5NmW20aJgvAnLh37SqPojQvVCiHkLFONcZdk1mR5rVkeEFC4IAJVx9rOZM
i9Pa/shFvFIFqmY22sTHIQL7N1WISIza11xAa3DKKwinOWgxEg33vPXXJnDJQRhePQOP3aqJiyVe
TXQBoGOpGowCdg5835ZgMcSljIESE6IrO1SiZwtFWzUbPDNStU8Wm5/Ch5mFXxDdMi+od+/ncJ0C
7GySAHyuwrUapUfBJsopA/S9BMWhO4zBoDP6MnD/JEtjcGeoi69Hj9Jw1gKBhgUOme2Sy24q4NOT
g1iz8edRzckfqEmtTixOaE32OzX3fIs2I0rDp6aDXgPO9J9d9MUNOJ0peUbqwtq+eewIPABEZvET
uMO15SlPZxSx/urZd0IBF/m47HUy1YuEeHR+bvGnk60aqzDknQXE5EUd/VhQC5v8L/T+0tlxzVjE
gLDWEM/psSZW0+E2DWxVdULzQAkmxdNuP+c5YD6B99Z+pFrfPZBvNhfH/N1UiAHVOl1B5r5FqCsz
5TubDYvanTd76dkN3rnx0JNoOxc+AQNs+PIbWyHcVX2X1bDLjb2uGWdqVMVi2c0ZnhufzehrZswF
+VDnXLNBZ70IeJKezOw3pXNKsPcVDMOMr8F6RPyvQ6R7Gtk8DQ7tOH0OvJVWnPpj8TaZ18iuVy5y
kQGmqG4DFaJCEnfVwud+dqZn5wh+uXBtMtVP+7e65LQcN87Qruy++O/zr8moyDLB1GcV8asGW6/n
z4cdA7LXUBHMcqXRNTfhsHIYwEG/JQsiRzK/jBlAhHqwdTPPD4J85eLjtbQHJ3iJQmF6Jx6Kjf+0
VWTlO0hxxugrEUeZot3iHpnjPyuQqy4Ooz3zUo1Vi8OlaPGIx+LgzrZINB4LE/ZqTRnUuO9tD21i
yDdKzhjSPtXKido4QME5tlctLf2uiPzK+QpNJl+CEhdIPo5Sg0u54ePzjPfKUmDCqFvV2OaMISN1
42GX5a8VAOOsypcqA18y/PY2kHP0NB4EPHq62W6K8WnpjDh+q+1YjL6K7VbJ8y/ZfoX/rQyHRctk
OybKt4XwBNjoQbxogcrT+GBgQTr8iM6Az2jeHacscNqgep8694TGZUcWAwev3Or8kgNjJAaTmS12
aARMuSaW6C5QYuoWVmKN7jcPn0q8c0Swi5T3DOkAAqKKCW3PyarNyAWDskkfd/kUbrycJdeXBi1B
8CmipFupk/Ew4/ygWkyqxTHNpn0dukhxN3Vi/XMR7kgJIMcIem+ZMT1dWJ1yKRi3KjWb2AiUs2Ys
nGjaFc0Xl/WgLgiXR8KhIJHiXquLi2iBPOBue2W1r9XjJpVvGYeTRZZglFlrob+1aDKa5Fx1iDFV
eGksQyqreNEiMIftTpLqY6lE75iU79o/KWAmIpNVO8b55SpA52ZCyuraI2yzpWv+N5qApcOojiET
hG52Nml4Sobn0Lm8wR9T8JvrH8lw0EfSdbRPCgYSvMkSVrN1Wb1xCfEmU4Aq32j0CZtpUao8c96x
ROIa4/krvnIKvyL76znTKvdseFfPhUvjuT7vzqYOuoWYuRpEUyb9H/5+GZR+gD7I6TDF9cH74P20
Cbv46i8fP4sCYgbiQNR3SnsO2V161g5S9CKkYiIqKmw/icj+mMYGHIGNb7o9DEwn5mHDCAQVPmu6
0RT27D1WhLDYI3q0WcbO9WGfDCudaIeehMqftm9Yb1DR9NSv8Zykl8b1MRhoXsFC4XhXrnXSuLRu
F2QhFXLdkOxnDhIZNxtLQ4/kutp+YnlgIsCMK1CG1T1FFwZFCrfmURe/QVGuKgQaYuD0xgyIWr/Y
KiO21mfonqUQK4OCLs2NNcUTqROLiG2+wc+U+Vsgse4Yp6z5qRHosd9mz5SfGnOLF4OPFjUtXI1h
BSx6mTPvUhVatwBYx1ScHQYV/23lYJvV3j6xBCGtR5207OivcM3t0GVnxWuvytBdcs9ZpqgVW2IG
reYbfLBPEnjqTJceJZpWw61omoMZpWuoK4cxHbczZ7XFGuzk+UZ2KMOWLY1zqIQX0bGeR7QJlFEx
qLtFe6+A4ZAcO/XdPiYAU+aUePKgEmyYVL9xLT+cUn+QZCBxyiIrOxAfx3r+NUFRFz6iOWF80UqN
diFao+dRdHXp5WiVaGji3SgYOyXjNkxRPMpbwTmunGWvriAzbDwJ4YdJcYihMkL4HGNPqKGCScNG
1Hljnb7p6YT6jaK9Ih1APJG0fxb7U82JWRtVrOB5KJi0lCZ6I22jV1eCpdDvv6gwy9lORRWx1HMG
TA+3BZkzD350cTQeVWxJ2DO6GE1vexOFc29nIJ7G1FNDk6pn40tpjiBBtI2lcM9awYORFkDc/FSr
t4CxJZJ8h3VMH6LFYcEwq5tTCwf2CHjtxO9bOj0Q273uwtXKGvkuSo+yBv2KIOejGC+E69ITCcbh
CaZ9I9/PHmS4iIHu7ZJH0yePLG4OWaL6o8a0jvIrrSdghcpZD6dHSiDJpCJWm868eLxwRSSAC7Ce
bX4SARmNdmPGaRTFvhzc7QhFzkTqVHjEHSAgsbmVyg18F6U7w6qdPmzjPGXpRs/0VZL49vSaN+kq
ZXatKKfSJWXUPZtoF5mfGsGfwEngUkFM44alW8qpQWNE9GlnrT1lXwS/vLDEYixQiTWQ3ZB6VV15
NMVXnz6b7mnpd47loLFYPqI/VZ+67Zzj/AcS3VrWHO7Rq5m8efC5vDZdzk2JO04r9FIGFaJTon1R
5kYcY0wEGvMc981uVlDZTCuSCCmK4+0UBIasyP7H0XnsNo5lYfiJCDCHrSSKyjnZG0Il28w58+n7
Y29mMOieKlsi7z3nj5sxIw4oubOHTxTuPIx6FEjgJSF1ZMCMisyYSSQy3Z+59shZfclvn1dJaWfC
Lm6lGT9zK/+q4t3QqFHrojfyAgC73yz7wzyPyZUbLd9WoABVvK9UgsET8beWpH8IGVIOa6sjBjY6
Rbq3KFBraMUU52NuqmnS52kRx7ZbKjkkZ2D7Bd+NJxFglm1bixpEizufsIyRVAozbS8Kz3qJfq+Y
x5r6T0NSHev6Ie+jU1a7V2Hi+U18w1oSUBYRcNPXJJpQdUrdqZjtJabLzs+WtCwfFA8wt125+f87
WQdpAZbZoUXkGlTdjjIY+J1g76ruXyAYjhqMAHBDdI8q1MR+vEpV/I7ab9JEc4Nramxh4QHCDIte
A8pTGxrCk4GOCbToyUsVMrsY60OK+h6UdSDAIdHuJGG54FZSfBrcfxGZyQYMmcfhgURgzB8lFwgD
N0HLYLWm/w7CpVYdfVLsNZCABFSj22kGYB0q01jtlzr0CQ4g8D0XXD3FZiY5g6CTD0M/XoXrT0yH
O2UD/rnHbI12QL96WMO0kJ6m/h5BT2CEl3NzA8e/F3nORVgPk69ThJ5MtHHP0hto7jIEPUX75REk
KWk0oOg6DQMyHAHe+NQAGszldWSUgTP6TIikWSuT1JzpjsfV7sbwqxTlN2uJNCt06kdQaS/VUr5g
Hp/wXOgf9g4z95la0QE1AKxauvaD4ZA8sn8E6cbqpV+SgL8IhJNYdtcqU/ZJz4OXV1zDebZLwuGo
EgBKFAB9jjdFeNLfKyRfrfeDrrYhBb1e5QnUeuiYwpdiHnl4B2LH6aKRzW0pkgYGCM1koXs75h6/
wEqOnsyoQ3T8G8m658nFagq+AVZhdyOEh6a3ViFvkmzxkse7mI0AixVdB7j6Rxw0wIJEG1H/jBmR
2KeIpNHGYuYnBMz8YAJI1T8leYf+KnC/ZfMckfSOYQC6C5YJhxix0x1ZM2H/HAjHKU89KhORZrEp
E1DCKGe6qGsNqCnDgikkFUkRAcxQdPkutXXgm7FCzhs/lKxS+skHSoygOX67I+c2Vlj0jkRcz5rq
oPknGnQL7O86qIREaJ+5DNXXYG2apNqJrcQbMM6DAf04uUNIoHQLK0KJmhLyGY+mCexsoNyPIc7p
nPXTK4EBV5M3zsOyR4KIozIHuNEuj1ci34DS3LXeqycQd3pTpwEYYGt6tqtPgcyfsE5yrfiFAmKZ
EtpdJNq1kON5Y7WDV5FkokKs2tbKE66CanShan/Aq9L+wZDdo7VXkIp3zUSO21W7SUC3zEJ4WlzZ
pcuJ3+IfGZY9QLNa0fzj3idyRItHJ4bE8MjMHhrp4SnymqipK6Y01Xso/ccbqc9hzk0FKuPwjjWY
n9wOJZjQI+1UomWJrc5UmptbI0yA6csIjvSpkbAMAjHDhU+7QnrzEv0b1kHGnQTese/qz0Bw9FiQ
sQEGh+aHnCnCf8xFNJS8cqodt3R7oq5Rs22H9Nd9W/oHkXDyrIpLIb+y+tEyQCRRsyyqmPBzdmKX
KEs/WhiAzrXu87byYtWnvEMlM2Ja+DO0nFxOax4QkG0cvQStE1YiAZMM0RCVQkYRku8cew9xF8Rf
AePntqUxKzoDO3Ix3PXw2VJcncnUAKAViI9kCDs9l3DAN0RcqE89QvruuRu96p7TejFu8uSmDmha
Qfq74dSpz4ZaEj7YegwcgQRhak1oR6XrJxO2ZUdBrs/fmxTLdFL9v0LyqMVlDA6GdGaAiLGaa1Bf
FPWembsuIErTR8LCgBG0N7AiIfqrzJ7YsWauE8LbhT8+b7JKzbHX2Gr21Qt2Ij01JNDiswCtzjGN
AKQp7SVoWichFThWkovhaysFis5qNq64IpvCG76UeKchxjKreKXKHRxz9M0/QzXvWIQPrSZj0BSY
EQPwNuFDD35L7ukKalRtHilCrWanlnfaCUVItby4xp4800kXN0ubvXF+apanj9POLqVN0cns84QI
PPFH2ydzwfW6uPxCP86ieTy7kKaxuJB9PfP5r9lyDVPOP7qtnzRfzvv58njCX7pw0pkzzi9fcxQP
j97eUS5kqwsnWKsn80ROKf+XnsDCGTl4czS2636uz57k0c2mn2ZnX6/DbLbu+TP4Q0/F4vn8qme/
/ezkqLP34b05zIfZ4TJbB7P16fI5ndDJz2bzzdw5ObNDOrNv6/Xvbr6Z8WPkMyIm3pu/zTBbna/z
v830l5r8LdYeU6XNbTzjD53+4l9uVhsB8ipwIkewp9+QX3vt8B+fnT3X5gd3dniHs81dIrDvGT4h
QnpSUkObYOceT1H3yP0vHl9D29fmOUz2niHaAmdVgODQ6Kd9KeOks1ajbN4nl0I0Yo4DFU+QwQFu
6XFga6HMv0bZHt6/WBd4cV5l+tPpFoVOcGWFBOgGGRmORQZ1Ba5jEpBKLbhqMgOQMoERjjBaAlat
eShcw/QQoG+SaKBTSMyyJH5T/4XDmGObcFGCQqDj4vRQGQI8oXozim5bSiAFMg2Woj+wDrO3ks1m
s7SOUnzHN7/NUEdC7g4I9mJR3nQ9+QKeNy+pvbAIs49LEwsYhRlqiQeM2stO7T9BvQl1cSFyKTTa
hxmSkDEMFFwN7aEnbE/MIVOatUdBV+sjya0dOePGpLnKjMVLDO4o9ZNpyEJOUVpPweoW4rLhCnJH
hhQgU9TIXYuAgqiEUTqW9aUeXGD1ZMGutnPxGhXSwxJv8V/bfxfhdxV+U57nB+q8KV9mM9sN4Xdh
vaP0S0TDmFenGi804fvsPtcioz3pLCUrLTgP0tWUrr5xI79FFj6i/zDTuyHeA/Ohy0/f+2IR4pMN
za+i+O7BF5o9bW+x92VI76z5osC6hFTXzi7a58r7jaB71B8IZOoopQCumFH3Ny1Onuvk/m/v/zbd
Sa/XAoy7IkPiVB4JTOzf7l3wz229HBHUJ6M2DZAMeIQ6mQ4RtFW47jKmyP8TQC3HJP4nlU4pA4Mx
XmMi81OMhgnlB0Alg2LT3YbE2rhX137cAy/xCK6twja+h/u4aZaljbr7fCNNTj5TNawQShpDatwk
w4nTW96gZf2SSWXTnIaa137OnNpcOfUa9K/ZEvnTQrLtwV/MIWAwOxCdam+3ejlH1ShcSVV1SY5E
cLJpyysR7FXxY6Gqk1NW4I+ZfbIbuiUFz/xaSzFqOWFke9GX2v/4/m8boikm5GDjhz9UGxGFHYeX
DCN/ebF8Tr1fuf3Low8/i9Cfqa2zoJLDL/d/mw5A/Vw75rvk3a5RvwXME/xEFhkjl3aXvZN3APF9
hGdxHXHTsO6v4Z/X9S8Y11Nbm3fQN3Is7tLa+AHwZ4QHr9+ejR9gzZrhaI1KGxE2aieaYZnz4dee
OjevW+7Tg/ZHnoO+dd+8AG5C6dsMLwvg+b7ds34gX+7qOS778Zf/hRupnRoSGaZn1al1ZFQGyTWm
4mNNr2Zq6/RKLv3fQfono/kKfuLvwdwk3QkIm6Qs7CQ/ov5tkI+N8GScpeZRSY7RuGcIRDxouBeo
wyl7zfxqs3c2LrxrW7wRUcLU+2SHaQu52OB3aR3ul7F8MKl1SO66Y1wcXHnRJ1TMfyXCZmCQIgwF
+SLSCP8Vquc8eYr6py4/sv7pilvDL8uk570jn5hBVEtM3Hb0FNpt07y5heEBNEdQLuJG4qxAUfQb
yO86XPQWgyaw0py6w17+B+lbQmRUBGU8Uuuu668Ra7v2AoLuq1un3SBuggpcBMCKfDkb2QHEjlBv
wIdCbD/ZpCZs27ngv5viI/41xSGnFjB8etkBoloqX0y03rGmlGUVN3vCPXXogeMwAcCXtHzFxrq8
4/hdZtU8dfo7ZVoLXgyOdY/yyz/xG0EFCPYMPUW5kNYVLCN291n+yhDlUUxaz2UWMxyfIn098+Dg
vaWPgb6eC92lrWeLane0Vuzgo2YnsF71BHL82GayLNDCHAiJNVcJ+9iaByIiwqwihGQnMasSVlKv
GLmyn/HBBqX9ZTRzZo70rsRDXc2CisJRsigI11qQJ/LDxhb9GNmWqON8rdHtU9QI141NZWzGYdMY
m1Z9arK4hAQoUux4JTYUTtlIe9WcuQJZgAXLiIxyYaug+vOFnSjsiVVnmP1XqvKhM9DHJvfR57jm
2NdJI22QSuQMbRn6BZ1Yi7JjD8wb4SBsfJX4/jaZIRq4Wb0OlrD3mkNkMvoTqMF2wlBQlUCe71jt
ljkyuzgAVbyJQK85tQ4CBo88golpugXOjWNde8RVJHZB8iP8FFpYMRbW5CHECBn90amRUbR5vRIH
Ys+9EJJvY2CekK17O2VDoqskibZNYXJ7/jlBkJDTJI4xFP/olGX5GLJkqyemPSWs110EdGp2I5G6
w8JS7kLzW/S30bBoyhkQ33ozLsCPAf5hRKt8gJJryczFjp90ENH5rRaLW90Vv3kZOp9IeGMtXlXG
kTCQil09Fk5YgDUsOYO7V5CL691JUL+Z+FIy/FRGXKMAHMObp4CtaynpZ08j5FixNn14a6mkL/HY
a90ITkmDa0RwGctDLp4gJ5WA1bDYZhqRdhn2417Krri4/iGy7AvCJDAXqQ1SfiKLMXMlAIFKsSE/
ZWGUBJeBd0NlI35a1LAhoYjYCi+/DBUldTNfx1FAPRHAu2RBJOamhKmFVd3daRohal8Axcua8GS5
VTclbchFVJ0Uz72SWesHZCIkEWQjVELu82YgqRyylWB9NHh9zBA53hEhpbo2IvxWOhnZqzVHxAPs
kGG27pNbg4uCKN5XcW/V+iDn0VLNKaoJvalEHtE8seEknBB5jHHVf+fSweB3NYESDNcpCbDw8KrV
rpO67Tr2zVWPinosoQ6x2qs/mXWFh0BQGNS7ntJIannmLoeHS7WcpqqOEnZQcDYfMhSS7l0AavA1
zHAH1N/xwhiWxq0wUvJKlsPAZHaHmifqQSecogCjxjPDUMj1CJh2l0GfJh6W9UQVE5oHEP8/DEb3
QP1LIhL1GZcSHYHKDYk1y9NMwgqL0KN3yU34ZBykKgrBgNpKE9ipAhNrDc5oKnSRLKCxehQUPVpV
sxsoUQyHn7iDhYukakfgaKbqD78hda6jR6hJDsPUa9oKyyxDUEwfmp+vrCzEKN6cXC48MCdpPWZ0
uSaTgc/9rk10TmjLvPBPaBUiTcHxTRf7ZAc0/UqZikNOpTLjae83yM5JQqg5YIxrSmyADE8gwsIl
1iUZw6XAoCsnl7zvbXAnNCIxsAV/jA4tzOGMMDhZ5eClfu0tFRQYaYWLvVFQsuvbXJ9hI1jgbQHv
cBvXFnhtM5o0+n99/QkIQBzCXQb/opPRb1DH1NqTkMMYvg09odLGmpsemSwvDa1LOI2EmAWy9ocC
U+CPf6q+CNlyZa9CePWtT2BHmSwGEtMJJXD3HhmQEuWrxzB/B5NiAHGJaC5jLUdcx/uY3syBQC4Z
gf7oyD+FRW/IYyqP17ylEaGy7n5LSZ73zSSsh7e2Ngjn0Gs7IWYCA8kpEe9pt2qzky41E+CxGDy6
63qEC5U6K+i6MvBJVdJO4A3O4l2ufic1Vo3hFRn/cnNAKbnyPWKcBpnSYGrr5BdxngsJhoCwCGeA
R6szkWRfz+75u4ouvFtVfQjzUxW/TQJVYkrY6oTXv5pJUruuqIvz0H7W0SXgRNFY6eFjmgTDH6BS
JFBAC3RUxeXc4NCIVDSyOKWjx5ixhKed04/TVggg/mtE2zp4IHBKMSXJA7kbgIx+s0mRd8rVS2g/
rbJRMPZKECGglwjfTbpgTi6SChHNe6Nt/JKo2uCG12fd1rdO5SrRUV4akwIXX3eMxujaE4WNPteu
IJsAk3TlGYokBZAEEoykjwMJ8bHL9xKnbePvLfVaTfDWKhnpBKKixnrkhgW2Q7Sd9EI7v7doGQfq
V0j2qK2vTtlSddYb6Qb5zFozeB8HZlAQIow8W8XQTxbpb4Y1zEU5IGMbp1iFPlojpwj/b9IuS4Sr
LdVeQ30M0MvrZsMtSC5vvRARvFTinXkp3A3+udb/uvGMiNWeemcYaWNrCttdi37OKyrw/hM5Thgr
/bcqRc8g1pYTxYITG3uySlC4H0uQpFnSoQDQVGQiR5NNshI4MTp5ZZjgwgZcbSr/CBnPcJcsDA15
OkCPlqG9QFtY0puW5iT54MUd2ns3tY/k+sVNT23m7xIDZWnRzA2LOpzEwnpYzVIUGwOjjeQFD8NA
mGw5PrRuRUZeSTmslnLzNAIO0ByksXedJrecqnuj8ZwhiiibeV2K9zSAb6jZ2PXCli2XUWq6sBvb
RD9d8Si72DQna4HkaejkQRA3k8bcJfHKDZeppi0K7SpZvINwJqObL00EDAN2Zj2kDClJ13X3yvpq
WyLoG/OVprjIZ+B8dJAmg2gzP9tMR3xOKyglYCUkB4YhSz0ILbL/tSVv1OCiVDs33Y0QL+aFgkyU
WTsB1+rM4PuWkzUCwrZBinYcvF2bbNQe3QVxJdmbmGbbAAqo0ZgFqKMnsQLXDoEu9Jcj2kVq31kQ
A3Jg642207DUTFUritlyV8ZOnshbkpjOgyLQHDI3mWzl8iWI9b2JyntP6QBDzCzMMCpN+YIpM6h8
b+rcDmjFiEz6rcMrBv2pl5eEEnUjIZdPegZw3t5e2iuacugUCAj5qwm0fYUbEW3mIt2X01NNVGR3
xmeA5R2ZlOXobXkPzewswk65/qEC7aDU0u0sNsOJEfroAeomaxlgxbTiLyiKiB+GustKpBug7xht
6hUZSOBt+QoHL/g2N1Uy3RAE2CFOb5pibQKMKCK1KzUgsbUoU/3YogComI81yks0JOz42OnRRaQq
zEQyhVSeZYOFmqohi1ssTH7SIDmIXkoBDbhwHRbLKal6VJDHiRSiNx8kLYvKv4euXYnpOpoebXTH
ciIvNf/lkfaBIkdhRppg5jZoZ0WwTNJXpt8ZEnxcEzo2pXUjCtj5jjLUSmtK2xq+etARew4ESBFK
FpL5shug9ammwkfEOFxzVePbK9t/dNAKgbqq4DwCXjyvXpsoV7MIBWrWslfhHwetD2JULMlJx4Iz
Ha2KlWN83ceE9GqUysfj3dI2FeMIAHhLVkVZ7UCvdVHc0v7LZ9oEd85nWmpekcZX4DlCIF9EdRoR
h2WtvqZDHO1dP5JvNm6gEqb3tid/NxSt82R7EFHnBRx3WlNt3SY8jYb0N03cbmQSigGavQkoRqHc
F0IBADRphHmHmiOUBVwVDwlLHWUWXnrJGHrVAvBpjgSWvG6Ifx80Jj+YRGMoqELqaIvDle0L2jI9
ETKysEhsM7b0JnfdA6iNsgaO6l8JXYpkXGVM1R4P3FS/jEh75iUXxfyW1G+Nx7clnGuYAsUqtJvh
bWqrdTsVn3M/Zw+Kq+Okg5LQ9aRwIRLvjKHBgR9Scu20L+4kzz33TOiNzOivE+2G/hsfGc5Ic8yd
gj7UvCYhX5hpJk7i6mDFt5CacBj5hdnS460de4p0/lfFBGgWTdA1dYOShWAB5kQDiW9ErqRhp/H0
VE9TT9wH9AI9AM/ZXciQuwnFLkpxYwv+InW1fRTT50uOpMl0GyHSNH3RLmuF9KZ3LCFqvHre1msP
yG2CATqb7vXM3FgDK1ZzEaJr1xB3CKSXbaWu2jDNjNI3t2fIUSQU3j809gljmzJARHofz314+nM0
EJDHCDOnUPJgkcQPcP6S5mnoBOLzpsEqqs5A0yQaXiUyNkZvKaoCZDuZVhRfmdzLgt3GKN+laFmF
mJXIDq+6KW/E5ImiX+xcoXQIlX/8nJvG/2MA1Nue8ZwoJWjLbsClGdQcD+DtgrUhKYHIO16I8jvS
y1+tDX87d3QMsKW2Bm6kMsS4yRo+tuClUKo+kTpZjX6cc8uSqDuyInlT+OLRbyWAJ6ZhSM/YEL5J
/59KzCJxSuFAWYfkF7uFTiZnVRM/cmzVHGkd805sLKXa3Sl8CkORPoKo3KBlo1F4lrTDwSCeIcVF
3GHy0gyUucUumVTsPrM0EXEpgVfKGp0C4vhjHN1CbRtGrPNCbOsK1Yxp+o/uQrtWG258RGsZ15Nx
zOgaFO6i/89DbYILkCFV0vvtpLHMyGHzSSggqYQ1CiyNu2Q7tZKmLAsmsMDQHSbLRVQB+yrBXAGa
RiOGTBmx7YJq1kJg0cFEK3zDthkjyTIHLq2KUh7DDOf0LY54kJXZ1JdJFT0JVOm9wDOX6L9xi/UF
y77XMVxNPYH1u9TljcYWGOjyOiQwKId54nzyEwSn+EfChODSQt0ZrWYj/kQ9lC9EV98qEqkawz1j
bxV4odmEvtC02MkUMUNMG+uUytBaovyNfCZh1ve63sX9t/xBr6/m5yR4E/9VHPvkY6Dz4mYukovb
dPiOFgK7JUX3LaEeRYtGLHv1sFod5LFXPFndERbs/PRjiPuUt9kQz0b1CYa/vLdb2iR0LUXXgT1a
n4et3ZerQn5DP3r1W0dLU0W4ZEdIds8O29jB55I2noMwOddIVuiiuYzA2OAoDfG2FkONhRkhgP76
X7gLK9wl3V8FINgoa795NeGf5fOCEPb74huOqxXoLm8kaBnUERWSAVRcCDgv02W9Q9Ep++5T8UP6
cPesGAZRH5KWXQoaZJSR0ieUQBUtFr7FXLBKpxAMPNdyBiCpf6v+jSiOfDzRKoAJFiBTwhzHC0dj
lSVAXozznIXMk4ZPAA4BTT8vu5KPhOmFnoUIWltE9oRiI6rfkzelQnw9zYFIySfKPUpxHgIPtGcR
UiU36RMHPJeFmBksdooK2U0X75KtmbJJuxLwmWt95RI3/iZF+6szDJQJF3OLL0oYHTGKFhrKq/Rn
ypJIqo/oijOfU1k8YYEmuIXLmLglVwaiRrzjBfOcxP8pC446R6dzjbk+Xgrj6o3jl2/0W4+3IAlX
GQkyGiNNtzdEA9FkzbwnmPRsD6Qk8QL3DcCpbjzHbgWKM5WIzAn2hdt4RkQfhgaGE6qlnkTwbhPB
f3QiTlhTI6YuTlZix6KqqDKDVLYsCJipSpSGRCmjgBOwukWE5mlxtjUKqhUKHwVscPHTh+jeWZUj
99vIToln7UzxRwUFicZtrVHVEFU34Ii5gmgzIWzOJ1Xf6kh8gabHUTkZmSXR2xSgbP20Mo84qJCT
uzWrUlihyUdrSDApY0pCsDwoW2m8KKP1gjsbeE6umVT8pkpLaY5LugtRqwjY/W7b6QnJiytaUulA
PyXkZeBwzDhujXpuMJkgJHTCiqE+6aFlyn+5qjuiB28dlF8haTki431eMEoN2258EpNje0yBcGaB
R5MYTFM0tf4iMZjKEbVNQa4eZ8GC4I2Q74kahzol5qZAw6i8KjZTocC600FL+ofUWPKgzRuBbCHr
NNJUO5zMKeukJUko477kbEYcM0q0cBCa0bvw0xF4WJYfYsXcjrl86YIxx5KD8oeuLEGIzqVkHYWJ
9/HHZzqViGb8SxWS70Y0L179Sr3h6A7qUmjiOdrrxZhp245wPrPp1lJl8FGtmxgSRycAPIYHx2DU
KYAIzX4E65VcPNSBwtKBQvnbN9AwodWoNXPTNePZp964CjZhnDheBttLZt8phnlsBeUbipC2EHRn
02cjc5NkLehycEjYKTI0ZZlO7atl4Ony1vGAlAALha8uKMY6xISpzurqL6m7Ba43h5aKdaRcI/yl
FEGp7FLi9HmFjjcgAE9eQLPadGgzTpdgB1WbkgEF9xlEjpYYjslElcnwoulMqjy+czDrRx/TYU1t
ukdga9BHy9yleiBOtppJVquCTVStUEvJaKF9cBTpq6RjmrbYvt955UuS9qlwVXm7U7OzhbLbCdiW
BwC+KbGsQE4qy8U2kn51VtTCYHJNDz2koccpoWL+qKlNaeTioA2E7haPsf43tLec8srkl1/bH8mj
no/RWfX/AJOxlau0U9BjmzcnEaly1x+I2qJVD4JCMQgODYnixagr8KF1iq0CuLkCH0PAfUkCbDsa
TJEibmoa4KkXlBPvpEpXshHRT8geMyEDUYxnhkrHcwkx17YvqnFlwlZK/Tjxq3KUMtU9LW7kVHyY
+NMEzi5KKWMF9Q2xC356EsEfjfbBeB5RayOm3wbfjazdNU6pKuAZnjqQMDTkc5+DSHGfpXBNYdZA
1qc1CGfMoX/4lvpTkH7bZaRqemHsKHR8IAypDG0V4rkspDfiIqMyGdniq+/CRpHWnmzQGpbzNTZu
FsqaKN760wn7Mu8cCQYFbvsgiNeR9JkyB8dMMXLL6soK1qUyIMO9C664JmLvmLgMQhG6CvhIDXAJ
drNjSNLCvy4TqMksOfJMKmGLDYn8Dk+gCZbpW9I6IlrKbOOzC5+QTt8KB1ELWdnSaa9TkK0cBJXe
biIlBwN7GaawkPow8GKRWWaClKvqmwlyV2PcCEZ165OhKmKqbsMebqvbDw/RSKjbiqdPlH/DXU5X
jZUQvM4O45q2MZCsg6Gt8oVNg5tMx2osolnx+G4I1AIFXZfht98Qy8r4Cg1gaxGxCBPUwvcyQqRF
3oqFp6Wvtv5j+IeDUBeaxGztGq+uI0wOhrErTVwyxgKBwCIUBWiRZxkMbJ8oGQbcgbBPHWFGJSdz
NKbbvBiOUTtc5cJfQSYsrbQ/pxwOcYUkfpUAq/vm0TfPrScuoPhrxm28+fjZjE2JcHumF4+E2HNi
BjDN5otCsA7WWOJ+CLgezC1SHwrGKGhxCYLK+60gCfB1tW0qX0En/NIFTy1ZdUtQizY6oSdo1A2O
nai7K912tMp56uLWJ/rHFQwCNght5GXsLYNDhbpQzm3yEQUObGrKyHsSH43kLlpVJDSJ0RCwrhIq
YoP9WYG+FPP11P1tyRkbGpa57M/o+mWHnRibelXurOug3ad9XJEfutnNGgRenakgUX7FgO1m8jAV
3gaGhaFi24NIYwfTqRLzxfQIt8NagBJ5MUnuEQJ04OjINpoDw2SO5c2kpXJyuQVQzWUPmuTxzWNY
9eJnCjSWr12YujAgMJxxnDq+tQzeNXkfrM6cRfWaqq9Gonb2Vmr9Kpwmz0OLDDMv9kZ9Jn+9bkmm
mQemrXurBt23joSKFVwPHyoy7IivkzKFKYIyZjIDwaZPi+hZnht5WLr+OibFKv+rh190x1Qix4wc
mpU7GmqsoPgLxd9JlUu8oJ3LPgrE0G47nRuVD6I/gEePYrVoTXkpxuqy927IqBdW3WwKQ5wHgIR6
WIIZdgcViT1bd/NWu7u66TyTgmX3hiV55nEl6KzmQ7/GHiGgXJtAnyTmgsaGlXAr5JW1ZiWiMwAc
GT5r8vEknHuTui1QLhqn9UAwEf9LZtOgpXDpWeOyyAmrEApHYeiVBUJDM7vtw01qCEBC9ZTFekqJ
hLMebT6CQMUOSHPOAMlVhA+49s8DJLRIUh7Vn1JWn/pyGWc/xB3PI/YHrucLWZEkHGi7EhAizzAB
JicBmDxgAAWVWyrkPTXuXhKRp5A+hejAzTHK67RftLceKw5354pIkHUCMhaqg6NikEuUT2YRdhs4
qb4fkq9aIWmVnU+sBpvvcVaA79X/RuGlVMFJ1EjqB/TAZ1eV3mtEwhB45aJzOtI4wnajensjFpHi
lo6IRSSiDymKUDWLe6UghrZyQc9yGJFS/KdS8AgNdC607M1TiUUia9DOmC9SaBPiS4KeLVUs9gOd
Y6i7QQPTi5YIp7ikRZevmOmF/twpomTZEMaMgmzvD5O7nMWWWCVZOlYdCbEqAk8AKcbLFOSa0MTt
ZMsGNl8ojEIZUTSBt+wlhC8C1fIymR3hxupPORIMdiSkhMgkkWf51f9plWWrnHMlXBZBt8Rwg4wN
MW2M/ZreORG5j3TwRwl47Gv4nTgIpUFQD20YdLaSeHspqi4dNuxRJWql84FksVzOhFC8BFXAwzeu
AjYfM60XHUGUBf7c1LEq0qlVAEDtt4ekgoXDZrVAUjj3oI0NFEXwEwJ3AeAj2s6MPUKP/nBxLk20
nRLecw8FjMqHqWpTZnK9VlJ+n1i6FbjHI1Q8XRHsZRigijDtfEAjZf6bJOj0oCoseUZnHVTjiUJ6
QtKx8RDvtORhEXFa6dwHbdWCtb+i9CdGlY2My+6QNf24VCJMQrOXGlOtocJVwUgpYLIV6ESXn6Zk
BY3rY0D7JSTinlrSRRy5my7/GXxv56ER6vSQsP8/SzmHiE2g/9GuXzTmGYGib+7JurhAOs+nEKa0
7OYTuZwJyryIsAQSZUWxmmuRrFouwRJHHZdqfUkb+pd6bnzueUnnjIIYm9BbKZSWIx9y2zwmINcg
tnqabVxpoTmjPqxCzC4luRAq8UQZuWMh+VfuJFOALm0uoLUikT3kBeCnoOWZFLjSm2NrxS48kkWY
7zK2+JJKEmo0iu5BkhVQWuWefa4JrOIGYaCAAgpdBG5wb3oEN7K+AQGKZWRm2UIMAE3ICqxwmlf6
UQt1elpxu4vXoBvXFlxTCeJMXPloBMdmuOrKr48KRyPGo3TrpbSxhPibkop5m6EKATHNfnoUyBl9
QG4oMBUzkgrs4lSziIMybxlF/Uc8RWQk1F8y3A+uDdDWY2FCYZHqX2U72JLwS4rLQhUH0BMuXeFa
jqGTYUSziPKOnixMmVDD3Kx5WJCAhs2joW/EwQ4e+EC5Dl4g6EyyMULsXPTj+jWZn022bChRFlsg
H3b8+NGoiNp5KKv8krMTTNFI7kArIv1mDSuuj8aQQRMtF4tHjYz1kIM5TYBeIiekDtCly3qVp+ea
+71hwMSIbrgA6BP2w3faHLgEhqxeoIyfEkQmeVNrMMHwQuE1MydHgPjhCucHILwK32E3ZSpE/Ewx
3Cal5lyreDe9DvmDrpPtGe0hV9x8V2UBtFHr+HgTyTETznkDgJ/bk5ebiqOZxFBZt5uIsQOvfuZC
YoFe0kDAl685JWe/F+QrQXIw3izYzJHE5EwjxYwibMvNZyCJDNw9wVsEJ2Hbk/C0eiFX7hDMGzSg
ZnbEIwh8oCLec0d/qfYItJYj+GUnMo2SdBLLk2TqKejqwuxTh9AU3n/+hPHbk3dMioimxH3ccHWD
sjHpwkz+GwtSf1XKrpC4p+MuI+PZZD2vvD8x4Q0vL23zJyIxyGThP5LOY7lxJIuiX4QIeLMVvScl
UaK0QUgqCTZhEh5fPyd7VhPT0VHNIoHMZ+49d59QbI406kbFEeibew1jQ5YeYBfPyDdLlKbK2JcG
n0Z0IOt8rdGU1qQtIveh8lLu5ARpsSFoO8RRoTpC02MQrwqiYsVsAKsHfB+6+6UdMGPT/8J0eP4A
mrtwGPBoHtpxhICNh+EELWLoxixRR2JgjzErIwtuBWKyjN/S59M05Wc5vatf08rPtPgLRUNojG47
WtaO2Qebz5oFi+uQ88Axx+ZCz9+wYg1QEvzmpyXBBNqGD7qaq4E8B0IirwEXf62/hyk0ea75OVip
q4RVgCk+GdsV/G34yy1Vh9iG1cIwsXwHNWqKsll5xT8r+tA5OviGG0ie9s0J1hBPIxfLVYQePe43
SIiygBkB4qok+AyK34bn1jTUfi3YNrSWnAS8uBFACp4KVkb88YzjsWC3+o8Hezl6Numd2b37/Ezq
cHMoLDrrV+NRwAUHG9HY9LMFHnPBbHeXE8XIq0WHxEpw5LgveNls3Vg0rr/SWVhORJIhBegE0+4A
IMr45wUrVawA63oaQQJHtIk1GRlBu7Hi8Wo4N7ifvL1MH+b4OLLsYYmwHuyfFlko+zeBFi8Izpql
bXhUIr5am7lkg4FQ1T1+G6+gzb+DBVuMrIq1sLo0TfZS1SYP54dFZWKAdCsVCQqRcJNa196fTmoO
rifMlqbpjQEHLjk0GYa5rIv4gBbWsBizgyKPGK6B2Tn2mA9GDgDmPqH7YhGh5WA8rOF0ak5zSGDl
mj71mVeKXTatC8HrzFL8STfLizD1e232CHA8LpFyMw7TR5QTgKpG+bVBbDxQyJg6akKXVbc6UA+a
Hp0X34rEcgiLsyaQf9rTum+WTfAw/Gzj4j7PkOcMNi7ZioEMvFv0ziWCIaXFBDLL613btyAhd81n
KprQcmY3nXIc6dMGEXUOzcC8yYHu24VfG+BZkAJ7JcWcQU0292S7EUWRGLx3FHB4jnE+5blimiAB
oHBhu6lmkxxo0kfqY7BCrfaTG+5H3dh1DfHTRYVwTe5IB6d9N5k5EiSc5WLvlcgjCU5tVbZNz7qq
u/Uxvm6PBV4r/g/7SIB98GoU7C60ML2kw0OCQZuMz7E3t37vr7UqeG0w02nvOPYh7XDu+PzJ49bR
7p3P3kov3sk0dynYK+c+orsUJH7RLF8aAHPdxgAm2IUdE4xfBaji8GQgPrdi7Q7keQ1MT+y6PTpV
coeMKC3zyzRQywpKJYiMbJUzrBNsqr3vGGx/45ELQ40hAUI0lEteeoJhdnF6ls1pgR8u/Cjb7qmu
/6Zx2Xh8BcyX7SHaMxB9DQe5VmgeAtzBGTkUJ5oasJu8euS/HRPvPWW+zeM66vWyTuzNf4ADrT3F
EZYqC7vq78DPodfTbmbF6evyYffP6OLHLFw4uJ5S+LzNsSMV2DTZuRbdWQOwVzNRnsTBlPRSx0qr
1jWwmXq49JQe+PMeHReDixLbJ4igwN3DmnLrSkBwjn8MzOK/CDk1XaARKHpmj+nH3NMyau+JyxdI
a6isjOz/mtogI/jHS59jyAsDIO7oNGnvilBRozpU1JzeQ6CJYMldxjzbnYdQiCgZ2CPAThqWk62A
zUMDwrq7qf4sNujBt0UtadDWSvlI6X6jLoaBNsM6hHfoh4vUftMijTFatDg5Y4q/lJdEs8DJ4azS
3idS3N34VPn4ogmhKqjF44rxHX4s8inQZDItGamcObX/U4QA9p51FLAZet11EpOniDU2xjEyHA3n
00NdP5p3NB2gdvkje3ZW4H49tiwyce4DC+p5tNRfjrm1sW/sjn3gxERdnTaAzTp0ANrBCX/cyL3p
o7bRGSBnD1PJq/l3cyHRJBkbqX1Z7K8zn6C3mK1vhwGseIT6u21To0LUq3xnhVsyR1WRCgZMbGxs
XuCiidexHn5oureRuk2OHrm8dNJ8VBjRLOzsrS2ag9U0qkFPLmlL4niXnwNeChCm0C4/E5QOA2qS
LH50DXVVdZZZsLLBX87g7WxugQnJTWf+adm2dp+Tge8KX4fCnukGV8gMD79DOlxDjoqHnlgqY1u3
429NfxkN1pZlbctEh0J0tFh+MSlgtUspsDCC9zibVwVtdILKoR/CdfFeaai5iisiL8yRCHKECybB
ka9RztXqWFm+gHk6M7SGlccetjHa1ZQ3360ILiOz7kzYz4iz6lXiEtjs8JEHhbiSPki29tQlxVnY
1qVkIdHoxrLis6eYybK0J3LjanTh0VQKYBfkkt/Tj+hQ1UcP3MS3C7i7bYGmpNo2wd7WI6NxMZzU
lrkekk9fNjghVsLTYPPzxWik1LAUwvS6qhLEWUVvkmOIZFyXz0CXGX/xvcbNuale1beSdwRDaOyG
It3dw+EAMYb5yRXcj86uZAVBENjO0/UrhpWv0ero5u2tGwT7gihyvyzXSU9SXxx+a1a9Qm4xoD8J
DAdmBGO1sL6pEiUgTcqtw02GOkmtOv77EcVwHnvCKKPqoEfOZmNk00caohIurl5rbLVZrKzCem1o
M7WQlQC4ghZRh0tqAELSm/DuUN/Zuf3NIbL2kk08kyjfvSZG/aG3Dy/QyXtxzkMcncwQS2VR7oVO
e61HDIfjVYtdwmhH1GXDXWvYsmTngr2sSU3E/pd+UFDn3gu4qEXkwqVXjfm+yXbeo9K4YCGy6Plz
ges5EA9Ig5C/Zol12pqprx6lhdeWP2nmwq5BMIrW2sgBOCBkh1FjROVBg/h0JDJEi6opYC3SONsm
2jvIHDyukOyto7+lNyEvjDyBFOBQ3scU+cbS6if1GCMUkYr6EEHEulYsmwe6ZYjt2HGL9awNyLkR
sTlgcWBYh9bC1al7p3uFV6g2CAvq2FQzw3b4drgCsyhciOweWngyVW+NTli3gVuyM5JT+NwKuJwU
ZCbDwbpIYXRCTmoGlmSwsMbsa6KWcgN/hSUvhiKuuT69DWGVKDEiHjttoH2jH86weiHdREEagyip
IOnEKHc0HlbLOEUNpunwV0aAhApMiifPBgOI2cDxcDqPOZiRqP/rpdoK3QsVbFXMtO/pSi1+1DCF
cDNGxz8qAC2DaBBScBOuIJxDXt0M06Jk9GBrQfS5tdCgUp88iJEJQa4tdvQZ6z6fTy1sCJqp3Qjx
reSXmXMDjMq4ZVTPd7l26HBs52KHaBMpdB0CBnzukmPfa3snKz+soLwi81woxaUdta9RdnUUrRFU
R5JsGnBsZYyA3jlb45vZNLAQX4bg7klm9DfjuVkGxqtS/1c+tgbcaizqli0yep1EowL7bMst5PmH
xusQAqDTwtRdKAiNMNZ5j+2+RajuhyeKMFPIb70wKCFsIh6RdFslXhJhruCKfZUYvr3Kes0lfRFF
ah70i2zQaOggmQdUuaAd7VtDCt5E2hoKokZuS8mqdu62szy38AXtgnTMrZFnaPLlAb0dWRkfJm1n
Gr418pKoxGDHWGKiD4FoFLl5UBljDjpUzT30WUs3J3YCZ5oFei3V8fCSIojtuB0N/jHJTgm/dnyN
XIjQIv+LmFa0Cc6n4cud3hXczat3NQfL3PhLL+B2jbRtzA9q/GcWSU+iCqBXoNkP4n2JuNhNu1U6
xqeiOIO133uZOro54mWfqI9zLQhWILD2rE/Fvht4bxnz8B4RQ+StWscDyoeJLyC4LbWgUtLk5ywn
pwHIsU0PZPqvTp/Bo+mYoYyXqJKsjQDiIrOzw1s+m1t2Ala4NSlLPcAIg959lEW6jl4Mz1w3mD+8
7C1TsHKXfbuVX1KdyB1zy7qTMpjVi8fuW0rrX8CkBuiln77WTbS1WQrP9nyzgwh6ULnpQcIU4sN2
jUM4oHyGUweUkZqA+ZC2tNihxHHHhAT9kfgr+vKSCvHd5GiceVyzvHkuhLc1FeGOPMne3OGFXIOW
YsHtlrcqAx7qtSei+Zb4YayE5M2J7eDDbpAVWACdOsO+V60FIuOBYA72Dg45fdklYvGuJ+Y6SNB2
NZr/6Fg9V7P/6tXIV64xXCE3/VXgX8Mlo6wpyl+vQ+wfdPJiVGSlIMtIdOdZkcrImKGHZlKlrWX8
0Q4jYuKYAI/7ZL7XdDd8HC999TT0nu2jc78rRFiMqEFixOjBHcje/6Ab4Rp+mj7UDCbVEGvUj0hd
vCmmhwjuDm8zfD5huKxVLVbAJY0Pu7noX2K+IYEtsuYQfEKQRBpSHxKCCXT8QKaLXJ+sO9n/VhZd
r5+8xumLPz9Cpv8GuPhh3AGRe2LJisSoITvMQAA9I0vhzy4KBpLo1iJ07IVxCyLCDvIjnTDZtMvO
Ct9sOqn/NjkJSyMC4mKcYhqRk5hJU43fvkZyUModemDAPxBVnPfGQKpNAQbxn7yP9zzZ2rBubU7F
APk/DGHOffXrHTlZGvmmK8ooyOaBIlmPEVHI5k3mOF7Y2ZUvPbu2ULX0+5AmfGZXWI1bYGRa9Smj
vxAaaNtmrzl/U0dnWqCLbeBCtsicY6TdI+9zIBkCZ9PSgM3EdoDNv/XiukjmftSfzGeS5Hsl8UOf
tv74BpIFLMXZ0v97IxzcGJgk5Ngch8692bBjUIcTKYfrPPZJroTRkaJdygwMnw9+saceKjrpDvek
le8Rc8cnoTNRRMCUhswzkuKY1bcSNZfnc89R3chfVC2OzxdAiuXM0z4Z5StpDTdnHFFF6BUpjR0z
e0I9veThEObL9NIiiMTxeRIwZQ7edyLY1siJNW1GPQE+dEq+ZzZsrdDRykKUJ9k6oMl16H1xC5X5
mum941IHj785kj3hH0Pz04e2xW5FpMe+JrUJpKL1YeZ7elWfPOnCXwwQM150jqAqfw5oDCOxVjWj
XW8bULCYUBM57Goca2UHnBaf8iT2dfDGoWL1d318GANBUS4cumYVmGx/jd+I67ABwMOa0UKiWvoz
6y9kobR3cctwsVyno9x46Gp9ZluCcWvoVxtjtHZGmICCxltLUej47zpxD9IkrSNa/kSGw1CCqi9g
3cEMXkQZsZHyNhEO5HT2v4HPbP5MtnWAA8w86yn+6ondS3kax7emfTTFp1n4m6T+ihBKzU2OIMH9
V0QM69xsuEH9XFh5fxFxeZrbGLDVpcuiV5kgk9fM6G9u00OlAinNJHo1e1wPARA4M7a/SOc5ZbO/
gbHPwTbx4lw1UpK0gWIatDNiBuxtLQmFsUttmAJyQ5DHCKE3SPKF2WEvEu1XzcPzZN3YPnnfh2ny
/7OLVQj0TC3ArtCvGocF/Jy7RLTFyWvpje+uRAT8Pk0fZbzH/qaIX+6nFTLtK53yWDG4QkN5NniY
TBxlg24+RZT+xF4ucuOWdXt6RIl+mZKUxEyA6uKbuggVzQvJB1uyBmJaVN8uziHfV+XdWEUcpMEJ
G5mPsco2YfvRtvPSaAWbCUB2DI108qQc76PSrkrznjVw3RmlTy81ypgiYIM/8pvLYutWioT/IepP
KJCVZDgrCO7V7J3lzTg9vpjjtPMmS0oOtW84qkx7Gd+Y7aXs5IH5OJsUuYpswuzmad+bz4meY17G
LtV4j0iwNDMVKqhgCj2/ZMTJuSTEl4HOHpdlz+SvzdB5TrPyoZB+ffDJLLRIMF7lxoG6/jky3gSK
LZ2IFgOfWeY1F76yAktxpEFp6ZDGCZf/Q7Ud+xjajE0wX6Bc6j52EZMnY8RCmSlxBgjUSFTLV4/7
jr3J9F7inwkB8+adSiNZzuY97PWl54pXNQBQeaHjzPhuEe4QOMwMSmb+sbBeWrZtJopEn61LitrV
ocDJpQSK4Szq+mGm+Chuat8L3uCp9djdBGv12QX/vXEAnIekfcCLiTiBy49aAJ8l1ns+6Nah5QUW
q/DlS9OwWVPCqTXoUzN3g6mRuBvlvv6CE77w8++6QD9dnNiIEmeUKvLTLjEkm21nT+W+ZkMV8iIZ
RYrPjOFeSCSg6TMoVlUCU6SoZwf95fOo9Mw4oqMzRFhv5Trxg7MxE3KvY1TSlhHjSn/OVwPbjfY3
4FRU0HlgKSZva6DXyMkAsCDGjqjqGm3DRP3k0GBigtww0aYzIkxCu1s9OlEveQmREDVhdxtIwkgH
WHoUDkwHsbp0L3NaqGRRdZt2Dn/F5FdlO2bYCDBmdeztI2UecdPTwGRJouWpRAXmpL4Ynec/IYjc
mxiBEBE5mIK7h2YHABjbnAtvkktNKUKGQfxWgvy7trdWfQ3CC8aflbbLKm5vtkWbkTbxFaoM9UBN
R8Ugg9Ob/WMP0Y3JJ6MdAKVYgz0/3+CVKT3wPy0jUJy1sXeLS7xgzbAnUShCLyGxvtj91p25tAQ6
ocT8c2y++rabXkm+ZbShgdSyEBajO3yKeqQGRrOOpwKiWO/QDDHv9xkCLprHQD3UXNVEnwX2iEbN
vREsReKXvRjpGjHKTuhAaQSjcX8J42sF7AHtKrwcezMdpXnpna1d3YeOdVmwwQQQRSwgVUtl7yaN
ByGhLiOIisJDbxgp+WQoWluHOxworZXKF5FUXGZkDxM+iV2Zmrd7nuxxmbA8yXTt2oWs+ZLkmlSn
AS+0NdTHWIzHpAT5URWgttiXVhzM7o0Hml/TOSXMgyO754YnuRezXzDzFbcmLQkXnjCeW3O89rGC
D6UZ9Dg6JSRiBVWCAVYdXhDMAeyunbga6fzhjdpDRFtjGBgRm8PCbGti0oNT7Abvjv02pZuMqZtI
wuUQj3TXdvxPcM36H2OGLASq8VLaJEky+bfh4pb2/OgnKAmUNPLRMUJ4E6QUVz5PHyvuMbka+JXq
EXVx/qO+/4j1jGfcmyhB9WBtOlyZ2BoKTpoqbk6d4/6M7BhMXK9TutZl/jOkBEr4Gc7udaSDxbHK
Z49ohh5CtxgJQWB9lo+EV68ih+/v3lX1zcH5ywWVJ8k5IFZicn4aBNV5/zzq0aO3iEFggQx1yd9n
3CYVUHhzuU33FUxzT4RLK5d/As5KOoMJfA2oBTXeRPt3RIPEHBQ1X4oKCL0b8xbF7IyLrW5Ti+F8
buryghh8E7GoYdm6FKX1opvvzQQdxiDgtPwzqy3quw7xjoJq9qwNfKzW5q6jzLCSF9Xujpm9RcLv
NX/Eyz8BfUnMfYJW3+iPAHtDyX8N2qH/7UvM7d+RoDhloBz05GmA1R+j/Dbq1tmtzJfQnRknJK9F
hQ2xhbXZin8uQefQ+zDexORYQ3DoibMR7Ci8jaGMQTnulZGUmBB5LdO1m+jSbRb0uzRnPogCox3c
M1605TizA+uADtLJJhGQTwxXVNXTqdTeWPHGxY7NnVluhojPov3W8U6wZPTFaxGaYP3LUxvcPCkx
9kB9pq7SADlO7D+sYlV47ktYQfUL5+lDpshLPGsfO8ogTF4GUu/7IJkE1JLltlz6TrRxTI+gzwkV
pPfP6IG1Bi+1fnHAbcMaVcK1goAJb+nKfxpDM0WVYuPi9fZKCVYcPsGon+P4wH+LZFx73TEcYfQT
8NeddO+gpdpPj6qm97g+9HdR362SwBjckCa9AXN409gRJVtSPDcgJv0sRPOE3hktWdN2l55FkTdJ
jKkfU38xRwifYCRmBI0HYFtkkstNjB64+ZcTlUBTThgEClqkfC96Rg1DqIYDRgBK97WN8Tzl544l
m3J3mnoPFJBfcPz0qGdiJanwK2T4JAmQpvAkPG+d4wrIA+0rjopNWjv3KEQv3/FAoUeMGUu1Xr90
ET50dfbRiHgXsNG1RzKHoKQXtKCIX9rYWnjtNjDSdRpIejzodc2DjFCc8JK1Bxl69Mgx3nNUImQc
G7qxnsZ8g3HF8XhLeSeTj0EDsOvVx7kUV+FU8KsL/Spj82Gn/zIzIv6B314HaFxp0ASrz7z788TB
1TDU4kDObTA8YbAJJO9NfbRRdUcJ8sp5QHqYA3hDWdhSiFF1x+PPgNtU1sFBujnbPGiyzcLnp7S7
lyBGPzQ01CuYVozPQIMrSk4Qka6Liu941jf6SL7YZC4RgiBAaHc5HVY/051jLENUeKH5nQ2Cchta
hwe2nWKAYpSwIvTR6KkVuaeWnNpbmOa7mfaNR5wxNPTZdJeQ6GeCLOlwDdX4TpmL/IvqbtWxDLBq
hcDDg4ob3Q2/bYaHwFLwp2SLBYKip146BwtGX4ELOHyPu+KB2y6kfceP1iG2ZnE8rEJt52DRJxMW
getF6PbB0E519tPoyMfqY861kfrGkp8tqHFyMiNuBpj1TCW0kWM4Peq6sbVd5JUMQ3vrO8e8nQys
/IjjCsAJnjufB4aMlARWaY8fN+3jJaJEhr8euhZyD7iHnbF+DmvqScuyz9UkEJLDed+6Bcm5ls1u
E8kfbBSSaHRXnqBBrdIwofYaz2PHvxz+jiz9bXU6M54nQ0Ybn1MgvMAR03M81V95QCZiZF9TjJHU
C0elYdBnrrgOSzsiGgDXVBKlIVeOHj+3TGAiK/grPbHsnfWkr8PmUbggdRiQGoyeBSozY3QQL+Ey
c5oVnxgQgHd0FZavOtnhqcAWy6zFZVjAGIHeID4YSLxYzff8RKX7ZhHyEvgUwd5xjvNbWvwduxcW
Sv2bpxx8/V5ZdJNU25Ffdhr95J/bMP7oMm3bgaStN36P5rbtthFSmonQhozPOk/lqa+TZekA3mKL
EdBD5sU/By/DmLfHimt6LJwv/F4SSxK3CwIA9eQD8WBubKKz01Gam9sJ8haDZV4psITFu8pXKCUW
jAFaXYy9hk6gf/QIX/mfGcFPgBM3oSTKQIfDQsAiwrH3kmr2cmZO7v5U80KT0KXlilq9woAFbcp8
KcO9UNnO+BYk5g9s12KpCfhF8xdZDo7EvGhve5s7HvSRD9+Ot6h1Lv9BZzHg+Bf12KJpHfKHBVDK
oxm0lbLdX5Yjxyqdk3NpESQAvAVREccfIvhrOzSuZF3LnyIhjvuVpQESxLMkic+FxEMi0dTG6wC2
KJMA0Fk/CSVxRwiBb2LtlwQQ+IqLFaZ4D3n+xKQSZJ803AZTRvJZ9ZX5N1ceq7DZJQ09XDJtorT+
dFztmcknMhhv30Xlporida8jLUYAgmiYuLRFGWaYhEgacqj/mo5I43emAMpto4fxwuj/wGar2gCJ
sO19bwo8rn2BIRD8wLd0C/IuaJfWGJMJZoL/RhSjnFZgAf4z8s4WjbVHHmeC6cEcB4ipxBRmv+Xd
CG79gNR4gS6YOgEFSl2+VO4KyaTREAs9EktnvnXk7tp/ZNgP5kXZdx2Ge3M1oejmMCkPWctCiyxg
kS0FnuXek6Syf2rTS2MTysuuiSzO9qBF+ENBQmzL6i9P82UiI+aa9iYIx1WXGoRDg9Bmsp2h/q28
beFtW/6yhAw/R9bAfm/HhM+L/qX+RUuau26IjZM0i949Vh0JveK9TQ4BiwLXOqWcl21ZvpPZPIQk
ZnDSmtqLQVOp9AShnm5mc/5vtIvvN44OpsJroIbuePmijW6RivqFZb8hzqz5cbyfsMWla2x1GaNe
hGpMVKI/RWTdEGwQBju4xQhMvB8GooSvgh3DQlJSkkkI6rpRfQmeroqHHayCcbb4MFwtbXHJj0Wt
lK3qU82E9843i9yFAgh5xvtk4xSvE9Kez4qzK7v97P8kc38w1fqbdVkDXsPSgQ+jafZZ6Wga9jpY
Lj6aJ2vM9sU4Y+IddsXI+2mLPyNoPl32YWo5MCvTJXQvcO5oImMLBz5IdxA5SK9tVM6luZvc51S+
JQ28cDJmcKSpZ1JkzRKR3xol0xKkMdUgJWXZrsPx4funKWZmxtg8Dqyt5bNOc7HHwgixB4xkBdNd
fPy5d+sQrPsCS6sdp3vE1uuG89VCK6bNMNPa7MWf4D2MKRsbk2UbiqbyqBq5nNcxOkghP+lVtm1o
vvo+xCi/BD6aQgH5CvvuM7SdXVTbey2y33CEwkX5a4JNjzZRV0PZb8VRSkFEVDoYDzd8sdwDwLFY
7w8TFt+5bj987sFK5oeOBMEwtO4OdrTsH8o8JtjBqi51is84/ZFBdAOAyHJAJ4N77HHWJds+SH6Y
3r6h4P+rO+NYtvp2QDVaBDAVwkKsSzmuye7sfcamDuKBPvrtR/xHSYQdoevWWfLjWtgGhlKgOlsW
hJ9laCzrBqpnsWoYeKjtVhufJnDCNm+HwNoQ2MkGRBL1NrqvFHyRG5B48wURREOcUabPRicoNoEF
QQTh0c6XJQLlFFuOhZzLUuDIEFBaheaLU7U6cvrf9JyIB/1om9/j/NCjauX47HDQaGtoe7MSLAuJ
LMLsVxNkPxfkweTvQOx76rROYCJ5SM5w8gZkjA18TA8ISVz8pjgrkrNX13s5gbAr3+E2+wMNu7Mu
LOhRlWedpbA3hgRc2SGUYrI2ousEC7WorX9Nz9fGkCgd7kavbWpYeN0cLWimMEstQvHZ4z+JQ871
ahHseT5TttJ53N10eKl6CrmepenEEjy7+9KC78D2YxzWeaUxNgdITBTWOGmLvNkhDAIbgrVaham2
LPGpzfXsVcEyu/zL1SCRMiPTxXFEJ4LWAUxPGlirXMcLX2csBAT5YGogER9ybG163tPoYAdGtsDM
eM5R6yR/DrI/F/6fQxbGaHZPtrLm1/gY8CeZiJuqN1G6e4dAnRpdlEt5ykR04XYs9YlryJXRhAkj
Y3AC7/viPENCAYXbQ9/ISUh2UF/bbP5BeS4EnKJc/+ynu1H4y4pczn3msyRCRieIoEi+xrL9yPnP
Rn2Kjja7lCGGmrx71t3xlFskdXR7TyvforLbO3W1LkkdRX24y8lTmEH/mDFWzpoaHhZhDpMP57MF
5FFHp2v9tnXHEFTsYlrI1svgFc78Vgrabe1KdXLyKLO4UL8CMToF9WUt3sv+26bh28fcl3SIGZko
1b7mWsc6PR/mfhOam95dBXKTwEIyCLiEuGIiNvno+3PKalejh/Csu7p0I1gTDi83TFU8bRRO3zIT
6yo++sirAfpVh1B7l+5PCPm3OASIf1Hdw06j19zYe595oQmazEWHPDFwENVfIq4Bk4CC1RCQIXIc
G2+JSQFNDlbh4g2N9MIE3TaxKwLH1pjrkUUsXoI8u7X9fXROTvMe1trbaLrrkkGm5jOUzdcDgw7B
2aTp4fCks9JVjITki/23Fp50Zmex6A6WXx80fOZ0JgmZPkH7njI/0TTvqLXhTg7Y78Oed66HIPIU
UFplbC5HmIFqz57UDeJl2kUU3LO0VqKrXkJ8bnClvGHFvsIex82IboBsV2ZX+AVgQgkm58wR22nh
hGe3xemIbWWIHWIVM/bv3WLwCnTQVH/GsZUYzpWAOQDr1kfvTuHuyJZdFQ6q465p6GrR9xNK4NI+
EPOFtMN+0j4dAJZIql5S98WgjeW+SD4bCzQp6rje2BPcmQnAA4fenLFtGMXa9xL2o/eW+HbdfRl0
D2MUoSz82CFPlF2goGOe5OLQsNEaldiQweEIxk9opbsEooxJ2MhX3bWf7vRicaPq1S0hTtAMh4Mz
5NukBMBNwC8zPJtp+z4L/sg8Z7VpbAsyK5wSf7gd7tNwfio9BgUysLc5ZLoxpbWp/WtAiYZFg4rE
KNwtz0Tp438KcDrVGswq1HXgBj0kHxbjH5J4xhQxAlg1tEgeUZgFlh6uoQalH6/dto57+rcdD07h
gcQlg0FFkTNGQ6CTMPDGJSvYlvdivoe8LEXs7gPnpA2AB25edW6jRx4b9CvWuo/NJ+NmUXEyD97b
jmSiV64so7rGPBZQrtd24/V0aO5SPTtiQr9GHLpJShIavx6EuCSBDK561v1ZrSJEaDRfBswVEmvJ
x6uNeG8j/uqRkaF8GCAblZ58pp3S/f1YG7uA4NKEy8FFj24T96DRfK0rtVIx7IMdOP8p730LxcN8
zFlJOs5GLTsA8XXpGZmSJX4NlufSgFi0NQf4uul6zB4WIyGPfXtE5MnU7/rxkiuUFFrr+qepqYGY
qeTPSiJhxs89lQPD3DLoV0lTn0TD9pI8iSb/RkFKu6k2jUobkl3bgdBym92f8vKoYwCiqYTs5dgf
LWfVLIsdiT4rHX348GWSP+9C7IrJ99G3jvkrPDwrMbcQL0Qa7nibI2TQxAbCUj5lo0rfxtlVUBv6
94h6SdLFOrjTTYmYY83ZzQiGFAPGNjZ3izV4a4HqXod5UM7Dn+FSVEMWosYtdSzErMBLXumMYZzR
b2cF8yEIsqwWploY1e1zkOo8xyvh6xuZ1edUs5AiyGXV6KcMBlErj1EfEa6TY14fd+BfnvToOdPN
rdYhizB7GlokMA6TCW8y/nS/vyQe75AW38FOh+69HC4aTTgaFCw9HlBTndQM/1lH7Gj5pNH8jNw7
QePv/RovmHXW4VHElorbhoHP7qAQ+XXU2nVgRLeeFsCIB3UwOexjqktlV0fPzQ8mJ1gSasfGc9du
I8+CxaI1fTqcrgbas6gDyFxiSDRbq1sY3sCDNNH2zBzmTYcbrn4JpMTy6M47DzH/ABtlNNqtj2iH
gFb/NiTpl8i06SlmpVhaPrq/GMaRTd9uZumb5/rI47H3Z9WKFoLxp6d9ES37pnXdZpLs3DkkLADA
5tFgPki0vaFXJynt15hr0ojOIvFY06LLkMmrCe4haNyVRRq3i8cmH0E7/8YF0lbc7Xr4m1vtHhHe
sWcmoqFwVebuhGLZrrPrEE/f6gUpBlpA6EtF8EVwh2DhOu1YFZ9S7qIaia4fEG9YaIedXn4P1q1u
p+Uw0OWOm0S0m9F9k+itsx6edUkWJ8KWRu5cPTh6zM1iWlFLKQZzcWvIATRYf9CpBuXDz94EonjL
viRQaHX0AfiY19K2MKBJpLu8b50YnyecgxtSddDfJzw+lvWSlN6i6kMc7fg4vd/GZag1cTUgte3K
6+D4mzadVqR3JezxW/s4MFjpcbwOpdy4JcwBoHXVAPyCbOwCSZ/yhjaUQq7DlKx/qen6RQBt5Tp1
/DFTzXz/O4Ad0KRXq3hI85sb6Tb71n3s/louqdG46/NjTCscAfqKjZgTmxs3s3bjcB0RNwQm40Ti
MNm67rCLMZZeSb0DEAc6zTKZEGI+EgwAa4IQubR0VWoUNGIsnht+pOoZQMKiCpRbC/cjPPu45QOy
veetjurgVAE7SpK/EEUYHNGFxx6K3K6Gm51NaGwj6F5Vdr4oMG4L2MbNTDc74kRECIITSiOgStg+
VlU6qqM3/9bsiyetXke4Kh0T3euvJl7xzz35yduvm/6Po/Pqbd1Yo+gvIsBh56tVqG7LRZb9Qtg+
Ntuwd/76rAkQ4AYJruMjkTNf2XvtaI3Mf4MmmCfZ5jBga87L/1SzaWz89zr50QB6xC+qVHVwiACE
dzVzm8Mgnr0TuOyqZLwJqFZS/CvzKr5YktKGlIFf+xoB2bBBDqEyT72FV79/ET0LFSPnuq8Zi2Ko
qZeAPLpd3AJNGrg+ihNzwPkdgxgOX/zUBiS62F+X2QSU6VVJf1L36jj6rmzLy2CRcs5mt/UtZJWM
QmpKpIYKx//T7Xdbm9ZdcdUcudNd7EDGTkdjPmPdniJ37XIXTCaUgvEjdpJLXbAJMNwyqIl6anDK
qe84jWfYTBfGp2ya/YQs8XnaoB5cDegQ45eerEdmqhbcuI4VrYGUGq3jWCGIwKaBgiyNY3RLy9b3
hsCtnOe+9YI2QYwYf1gMi1I+Cwsiec5rj7BUzZeWrlkjSSRo5eawLcv/D745qZVQg4IqZAEuh5vO
nWAB39MjhFAIX2TIr80YVQ39etz5GVskAwVKJvfVrUZGbuB6nlIaL+17qPBIITj38ClY/bGWzSax
SVVm/dzI55p8TFqGR8/hX/fKqO1vTEqjChdCwq6izlFZN8tD+O0SHzEDz+zvrMxmZ1N11WszOrsl
brZeQsI2+qpZRGRxQK6FPZmj8CFYl/Kw3OoojcKOptc9hd5LLmCqvpS09TgWZxyanKyA2wTl7UTl
kem/Y3YKea6x1jLfVWGi9huZP2+Em83DXxK9adWtNAnuhvTGdWjw/RRluUEwtc1B4ERi2VNcqBdz
w4SKnaRz8sZjx2FwphbyIuNfnpzGgQEKwyMRN48u+8oiZixAwgE64od2pQPI6yrO7HHZOURUFy6a
Jgz9pDetu+yeRBAH4lflYxzTZxOarHxF2oBeK/1qUHnVHoJ0nLQzK7KBAF8b8TzMm5Z2FUkBzgGG
pHTjBeW+ByUjMTwV6GWUb6n+01bXCYs3KqqVOTr7rGGuyd8btXhXYt6QemYIR1Br6QYGoIfdzJvf
7Xgni6+yffcnb5spIDgHZvwYpneT4YFM/mozZofAWgNZgcYUemnhk7VXKeQrW3HuuuE41NWviOb9
KFsOK7056d3ELsY+hiaRBC5LT5d0GEv/jUaVEYiBf+ZeuPAXCQozAuSw/JgRbI0mbWfEylNWN3vp
tnFH7ZvuivoyFh599b3wdTRMP4wlEDH3CjJaueDPhPOimLfJzM7vYoiOPeDwVFbNoTKHs+s6O/vT
isqD2m2VlbcvcqAikUIzP2rajnE4BGKcldjkcb4IxAcWg/8UREijoRatjU1JuTQ3u5SiyGZKgETo
h/ZrbSrg+MBkSzYqRuj/D12LgH+n6QcpnDsM8rspxIIpHK4Ii0EHW35SYigqJoMwZVwUJ15QiBkN
JR+EuAJ+CoKayh+CenGfaocgX1RCoMiLhTmP0VzsiXYqV72FXdX0i6i1W2Brdt1tdC261Abvc9X2
IHaQt7WkfOjzBHCie3RpyhffIBdKPuN1S2GwCcn4/DUGednmBxifOwhYj31o/kvy+p5qeVCFfE7T
vr72SDZ1HerqAPI2fLa8mcAHnzwFg021ZWCX9qQXEf3bXEOzOagQDNhV5MoSXr1cC6Tv2WCvlvRV
kU5MjagwpmuJtD/1jmwED6+lje+HrB1J6qo3+nf1zwvGR9L/86Q86rnLSpBkGkT3vkYCFYR5H1l4
v1cqfxeMt06blFB1P/Tmds5/tPEWajsN9Iqf8flhR6Oo0MbLrBS9InzUG+cvyegShHwfKivI/ezY
m1j8a7XmhM2WMEXp5cb1s51mb5tPxEm1H/QgGc0S1lpxGtIrClbBypayA40JQhD0GE4O+6We1639
jmMoLYv9Yk9bVeZkBghqrfgZ6mjXTZ9czTo7nKJmLTsYT40Ex1+XhwYzkQvB0+OkEqcI56I+731Q
DRqE9gGdcG3sJIGpxoYG+aH1byw5XHSV2sLP6txzi3Vi8Xzk6rhQcHTniSBLJIeHnCJE7YKxwYKp
n634bCUvpRzOBn3hOJ6r+GJ54TPPnzaoCI9NUf1K2MZxRyKRxR/9DadLyCbHb18mCkcRvtfgvaYk
vpozUfNM9S3JeMCznzr5yxSLQka8Ltl8AfvT2+B6XJx6ZIdRuZnhbwmh1n2XbRZM0M3IQCReCMcZ
7qZaD26jfnXIAm7IJ20B3bEkBd8scHfYZbNxYmeFah3fUvqIOfMB23fzLm3j0BXsx5fTyBOJUXPn
6qAvAanK9j5Q7pUw6AZuqhlApmknuzExgzwOtyE7YJsspo78p3hy0Neg88B1bmKkqgEs2JfSQWSH
DqWayHAojzE6BpNJlYnGh8q2IniL0meRMbc/FcUMzSO5pfwEGXMsg8Vrg1bpfhfmpgmieQ4Ydl7R
iHXdPfdwoOwF0QGFkyGe1CZhsP8w9eqz+5RVrKc146iO+ni4cM9ltr8mx2+BD+74zW5KOEdQ3LuM
XlOGGHiNk/TFRIvZPQkNNZeNnEU3ACM9xdmfieuPB4oJDd+b+ISst23xHee4EFWX2PJeOR1Gw9Hd
17G/JQN+51JoQDKEN2Whoi0ri0EPI5oc74UVP8s231eWFhT++KT6Nn4Q5HJ4ef0eKSaZBJ8FLa8i
AfYn5pAYZDbeQKy6+eujfMPRs8ZbRvoMjCR1u0GeazLvCU2qEkhvoGkFPtTtEBdc74fXdCRqhr37
uGz5yzN/Zyy/SZpT1dI2mMQQF7se/rBPmgpEJ4XzfDKq77LKOKSMo0buo4OttkheEWjxyfZLxeiC
0Kq6fewwKtvoiLp76jsnaffAB8K9xpHB3r7lumGC69UGER3DLiEgPCLi4I8pX7z85M1bxiUfoco3
BRzE13r8KRTxZjYZnJWrdh43frcroEaEeIXlV2emR24XpYPn1sjMA7tOq/bwDyM5bw8NRtPaC7fx
wAOQE+CzXXh0eic8ZSURoeVQvLA3ku340fSIkoV/5K5khaqs6rBV2drKEDETKWoZ3Ssrzqj7nCT5
OZN/jCPm+slw8LPhcUEXkbVvIBlR1TBIhKhTWQmsMaScEwYM79qV3bEX5d5oMeqNHQlx3mHuBOu6
iZH6j6Ofp+XSDHeexEtblueMPh1V6Tw9LtnXRCiLGy6vpoWezYmvw7srlJLbfm8qgtY8dO1MIiPE
KA8NBbBRN4S6I3piW8/aHOkERV/PGv8T6AgjmNwwnyQs24Ffy8N42P+DPTunBAO9m1/ZUuNTTFcs
cOruqavfuJnl/4GRl0W/K7F9OoOtvAq4L22po5HmwnfwVN2S9JG1fLgol7X2xfYf/9//j2z6i2xp
l2jLzhutsxDxBXfSekH8oM9YhgIsUVTT/CLUC6a2ty79JqZIAs+aIkKWZ9lEhJh+l13yFtmMfpLi
HGXJX1/SkKkJYOQwaiG/iHCRnt7QKT1mwZfIoyqqHbrws4MFPes+k+bk+Fyu0e9o5zuQCDvIPB3B
STTYbFt1JDUuY8eYc4Ixjfp1X6q8BZhNUPJMJHB6SWghEP0UaDF9tEGqLl56Bn/z7zyThZF+ufqj
XyMAdr6YfCgnPKKXrTX+jqwqXTaDJW+BxRthwM9zCNZxSAcvDe9U4OYUTnxmiVN7yE5+NVjzrcEO
M2H0pNoxkAc1iHKLKGxkClmMmlgA8PGZ+S6nHv20x7xTQw6TVCAz3UuYv7LoSfCy1zWlGenuNB4N
H9E0sfFUueIFpj+W5rhtyYaoOMXuIRLPKhKQYsA6cM9V8bYipBd9lAinY1Kw4xnv9IQdsjdpnk0t
CWBIdx2MlqjeWjYvjGGfDLt4dU2dGxRNsDiIeF/RejSSZSxZBRdd7diYS5b8bmPJVKAiDZd5q4+1
JZEqY41wtA71k909NURmiDlbe2m/You7VctScwh3blTvZcJEqJ2DpYcq1u/SmZlSQWuHeBaVccH5
6QMksfF2TJuse0s0f9fwATbEdjZAYvka3fw3pc6tzP1gP4IlfpB5hPO9QgMFfRunLeFXDr9hMn8t
kRJ7tZzHwjWDpLFXTdHeK4rGpetPoZSYhcnUZc/j+HdzcNcZ8rHayjd5/DelVD4GFFwHTHr0CrwH
Ttg6pAwJu1fl0dCHVyd/LOn8y7Zee6DbswjagbXzUobnctj1DI0MqM4OQ1kqS7gkLsz7N9BBSUUc
Kf5uGJn+Cic89RSYO/pGnmQTNgWRAg/2yJzLYzPcsH2wDxG4nYRGolrYoJfEHqDZRwpr8WUqpLjo
EWKKlFXHhGrvD/iYXeQEnCGeSaR29O2Opv/k1khaPB7/ATmftON3RESqIhnoeOYeynYXYRpoXp1p
YNWiHxDvMs7+7JpmF37UfXOWSNkTcld1MTFr7rfGYG3DUrz3s7nyl7eBznjx22MXO8cl6wOCHL8s
yfuOr0xh+XlQGdlsNCbr7N4muWuW6iwFy7MgpmOcmhksQwRUD5FWApYBL1sK9NtOyFFE1g0ASN+Y
un61uiumsOqhZymFSnhoEW4aNVKsmxs+pgyAKDvV+9xe0Fzh3GTc8GK6baA71aUfFVCG6MbB3NHr
49OBZeS4/w/RWjuoiu+yoSQzCVSfVdRwqAP39k+WyzGEXa549aZTuHxlNusX66khjUOyzOzwMgyC
U0qZEr1hP9oJWKt5T6ZcatoP4O1R0TIyAE+EiKSXv0b8MXnykR82xW9VRwWAGQvGNMviFxaB6MBZ
73N1aT0aKS191zrE9UO7dYrsJU01Xpivmi5JCJRxTw4cHwuJYEMqFchRdjiNhyrubZpI2vjnFrfc
YEWMF9pjDq0MLZQhvb3zBAdhUa1ZqWz7iVFsvx+s6YFlTtpioiLqUMdU0PPzmvJkiruNc0/pjKhK
sJ7G1Cut361t8OcjVeU089AO5GlMPx1QND3vjjqwRYsQdwn8dVxY8akA6YTzYOtF45oQFN6CAUWF
NmBY7Dbl6G1Knw+5o88dw5PabCWoTTxQQCNJKXgUOeJ1DTsD6U9vui/APXRgZc2PkMCK0bpVEiiV
3j5ykheUrFgwV3oRntLSDpKoO0TWHBirPK+Z9jv+3jUJASj7Vyjk29At9/qSP09cmhVL8xRDgvoO
HEacTdVvJG9O2TznbOxkrmpT4CIyJQxlxHx1TYNx4YCRzlEzeva/0KuyP4tiPI0MTmGSf/9Hz6v6
4uhP+6V/TFqcR9Gm51GPzDeLYKgmjFn/yv/vjbHaRy6WIpuEJa5H6BMC2uwys0ViZuW4yPkZpM2E
GC9L9YRUBFPrK09DOz6ZA1iFojfoF8QlNXiRsera0fAM84ViVmBnaYine7MhDVS2+ebF/2KEOwIM
JgVjmf4bwlfoRyiuZ6YUQPocaI/g+BGQ0XQySVN7DXdKg67/HA14dEcx0NrOclPNZYC8FL+eczX0
CxT2uX+fof9NRsQRwBUaBl5+z0BImHxsCXFSCV5yG7YldCBZwa9H7ahMftaetAuPFJ6q5eL6RW04
s3/VbYb3pOe5A+G2hKWZ5ibpMOV28iqr+rVKn5LBZRRzc0Em1uxxC6b9E0fG3P85/veoQchGdlwn
6bvVvRA6oe5TTiDIWptKEQDt/Ldc6n1qsi6nSkmZ+zXanTYFWRN+7jplQaGjzxq2Do1shD8McuhF
q18yHpCpACyuI+rlXCms4jEvSfy0TzNO5iQO4BeVRnIBuXmIfkSPjoiFWM2+BThabXDDcK3XJMrP
WndMq/ipb9jZko6yT2cWWK6+9aY7S6IhNOFvmQ963HAbQ8atc9wdp8Z0Di14GefZ63+aBu0f2eQF
dXuJsEWHtET8lMy2prUfMBgOTRUsHJFV0u0dCBW+ZTyyjihVklM1cRIzfYderYRD8b/W8zgDkR2V
vIxEXmnMYGhu2P26MyB83FlODi/Oe8ppa1K+zqr5kHZxbGlynXY4JguxeNgteLeCpABXDk4vRAW3
5Cu/twPipphnl1stjoLKO3fmAvGV5hthcNNV0Eqe0aJv2IPSDdU5ucfRRXIpG7OkPEc4YK9ilFwF
4d5zN10leDbE5zaEAAnXZXKeXR62BRpkhaCMrQEUhwnFEh1pxB8Q83aoJAYk3iOU7qH4dY5iqyIp
ZY7Vl7s8vJm8gzHD1MZwrq6VrSZmS2VGXCLbdrUqMD5p8tdKxtHw+qAthEnCSJHBM5muW7Xz97X3
rMPiCIDW4wFvleGAJb96oceofccamzU8YZy/XXgxvO+owscxMz7BPElZB4SKExqLWmsDkNMrmrT5
/3POwABQSbra9sDimIYJlRpqVZsjslk6+r6TkD2xissuXk74Hzc9XBBwznAbcE5oNnVExVXZ4WSd
9q0YeCaURYkFVq3v9YFxi4vy8U9AL2ZNPITJDt7zJhruSfFc2dc65JMTVyv+VHzhAq1A+6b2Mm7/
Qsldu9ukQXfjc1TFa716Y1dGij0jMRIE7P5lZKzquz86lmTGeG77rTBmiJUgtlOWvtn6c4crzIeg
wwpHVu3KUkFDPndkamw9YOYtw4O5BNtSHPIG/5GLntkPAB25JHUscF9H1NNS+7GqatsPbHYuo2Fu
Kqo10p1Y9rMCrv4A4GxjwhaJRcKnCqoF82uM3pKf4O/q5F5aL+zETbKVLFRvmuFCJY0f3INZLKzX
mLUu6c7F8snL6bEAxnbD/OYcQ7JZjGcn/swpaEzfPRtNsbXd51iNNUnThP1FilgVwRC6T1mF1w//
4PAFIyFqbyY/18EovYTncfgcBdNLHgAdkIQWB+UI3MIzUQigoevv4aQ9uPZvh2qdhcpZrQlrJrch
cgZs0j/KGDpV94WHU2MnCrWIiSEOIUrnqk/XPW7dvuayZ2uTi6uzBIlr79UpQ8tA4TjyqGMEIktC
zUbUVFxUpxyRPD2i3cTPlurYUJzK5jKyAfDjGOOIvy1iuRtTRFgEY4bjvyx9xN2D+YH6JCakZIAS
x7Fg/I6zhvaNTmFELlAhLpn0wPaN41LkF8j+mGFfzGJeaTyVo85qmWapcaE3VLeE7e2U5dcJzULG
7MpDrju5vw3JheHEdpZgbqSeZfmUem8VgiRLHLCZJ/E5K7qg5bYaqXm5I/+vd/EZP6AUdutjgWym
Jqm1mk5zxyTO/GRMk3GfhfgITAtyH2VsNS5vDAqFeWp4YifnN6xuY/PUT58O14ZE1a5h7zMQO5ok
6cmJvK8XJ0JCLV8XVjpNd5GEMxqlToIVkQPNhZI/YUzdw51qqu+IsIaq/O7Miz9W5MLDLB6+eP1E
wVKAudm0y/fQCeZaI9r+fc7v4ENbk1z2YGZGJLv6MTEXSINUgLsMaFornkP3peTQVp0vpVmY37sC
h4MXB774HHXvtIxkT8VbZ8FYq99l5qzigeBU4gXDM5SAyPpHjgxhGPeO2UvNRKL32sBnIygQbAkb
KuzckrUzBbWztdklAeocxFm0F4fFyByT+kMd55P4NGPWkVs1fGlEh4bRAW7DNDZvtuLI4cvhqdiI
OREnPg0js1mFkCrA/lJWFczE3SJ61D3jZKrcsDS+cCO4W7ve2cP/eqUpxNZfkSHpGAmrWwZx9k7j
g8lD0AEary1Qtgk9gBIKaF7CSfLY2SdWQgIunX1qsaixjejB43N489fMtNlXYcLc9SxPYYHlTxM+
yQZ104wuyp46llM/k9J3g6Lt3KNHjbCmwsOooUSJqeAJI3c2IpPI1kZCGHcIN+y6fzZrGpZJ21MK
pi5jFQYF+LGHfD7lOEsr23hPOiYn9mdmUK8Qa1Yn0Xcjw12kfYcdgE2USa3gFCnh+NcnJ/KCipo0
/0XYZNKoz5MIgEiuBnpIOzvG7n7giCAiZWH8A4+H+wnHDGmRPui9pjgm2gSKnG9T/iXs9EZTnAbQ
bSM+xwzKcNZ+AXEAsY0fJfxokm/81au8l2uHAgvv9sNA9+kbj/2Ij475Qz3iG38vGUe0LJskrj2d
jj4ke7JkPJ/Ua/7QNkbrKsc4gXPIC/gPJvIeDeVOJx4RJSBuWw48hMFooTcJw98Rg0BofxqCMSYc
8zjUH1N5a5E10n+uU2zpGTLLJI9ZVLcPevPKmtWSwJDAlUhxp/SsUVI2tbhqYNmRsKxkl93ggj6L
mYhiQNX4UGgLe2Q/4jl1cHnyOYkB/s6C5ZmrPue1iVseSo42j+8AiawjX2OHTaH5FhJiJLIOgcrC
Rsw/zWG7tUjnpqb39R0LhrVllesYDl/TbRaPn85T2NBE+AvwDdQNg9evR9xA5CjQ7CiRpL2SjImq
4be9994AAYo0jyzfQN5ZJSYJ6OhygkLZLOkI4KqhC49jsIZRv0W4z+kjNpbZEcW4nBXuYxhwAIOQ
xK/cAVP3/RYrkGK9vvgTjdmrWYZ8HwBlJnPTG/5efbUVjAIU+VuHu3aYnmIO93Dax4MH1+bqI46D
m0C8WF9+LZa7a6xHOIWptqzzhan3yRjFCt8M4xKiANlgS/mqLmzJeCYx9oxWHnTGZ4DXUcMxdCu+
HKXrisJDYifYw2lSU0BISfZIgiBqJIIc86Og5+zcvYtQ1WfRPM9vOOJars9OUyKDvUMUdQ2+PdJq
jktF9YVtPyG4Uzp/lAntfNBJ0qmBvNhY54vPBqZ3w9a61zYu+JcFzVLDk9CCf5uS4XmcOWGIydIi
znVAXS22ts4BDVsQxEJzToqLWko6zglbDqvHxvoV+Bix7VjM8xhjR+VxwYHMNlf75TUcUbewuFkZ
S3NSmBRJnkE7oRPsBuNQoPDUVQE8S3wqPDh+jSe2pMoGK0WGyDSsIxgiw1w9aIDOE42hhf7eeBix
6xAIEvp/pa5VekIWdcMlj8o9cdxmvjwofubMcSx7BEDYh83k0C84F+3+6OWvZm0f8QIig+83dUIv
PDMcRv9o9kg+wGymVnYYpvi9GCaq43BdUgzFNSFn80uJvcpPYC3T9sOc+cUg9TDmN4HGPNLZfZF3
pVwYaY5PFkZv71FpEB/OaTx+GsC6Jr/9n8zWFPjsJsaFNSwGKHIV0m1UrQoU5r+1xEAKjEWVpjPA
poMF41WyQBvqQHdv8JV4ejDGAcluWT2aEH1xtbJq+bKAqoKCkQ7fKMtVzZCgkbvDglViYrHV8p5V
MaHGxW0AN6zj2uXs2k61EwBiIIj2WIsM6fZEIjC5MTrVFGZEVBcF4XmmoHHpn5sMSAEoANbGbMpj
UM/3CrlgCpnYHai5Ukpy0S6n2H7JsYYNqEuh3YE/e+vG/s+rkqfKedfY4dlQJ2zChBZpbjmwKgvT
GMRIXpOULXOZ+Qf+ntf7hf0SXfY9jYqDSTVqdl+Dfs593MI4gsBlMs6Beg/mMdUq0DLnLGLY+qbc
fXd3us19HfQc5sl8j/vfJsag7d2sXpXr6blDUpnAsI8xGlmVhuLlLcWPTzjJ3sOanyqDFOvlmjlk
cuLPz1lFQC4Y65kxDci5xEOLSMNFBPrM7DqKb/VYH63GCOIku8neZMSDhINjDzY7PN5tyvuwjHxf
0qXd4BNExQXFdWuWCBP455levphDthW9/9S67uMl9XitRH4rR6gt2VbjSEBwlRHS2jQkepTRyiq2
HKe+QLOI3bGtP+NEkgN2LdKd1e5RTDiAbZ1r/CihQ6naB0WRCspuzW4l8MdCYH8o9GQ79RU3801w
enVzso+7T+KD52a+lHmPHpHl7gKYoWX7mGd7IK5O4QedcSsZ7xf4+lQG9WApggQdYW+tjacChf2s
fUqzWffCuBQptGiuYQXfBrfwbxT1oXY+i+TJ0xncUrOw/XItbKLgeVEWuUeJFLy3v0L1XwAJBbpp
FYK+yH15c1myqYpMs2+u+FeBUijtkPDrQWnkaEeBprS8S8CD+WROThGTbC3WrcD8hHg91vy/Smo7
cjQ27uvYj4ci9s49XL1BsLyf/6ftgI1bgdZf6Z0TQB4SvrXPvexdLLi+iduo+GITrzxH+siW2AU9
zjsx1mvDNC8TXjejSnYCkUuVnrSCcU60mQ3aTcpdYZZbcqsmnBYxKRwa8oKkYiBoiyCdrrlFceSc
c4ZP0C958DM2zw2NHOxUBF8puriJh0/rkw/Hrs7ukuyl1WEn8h5cnZVPEcTDVRTQEq19BAeGV8gl
Pjhk1m8ImGzmY1iLVQfowB2YTEe3KIae6NTrrEEBgd9tZB+i4a/VFoc6D5cmjKKarx89Ot3ytBq0
jrftDd2G3wbw2T78NHvt5T3OabLrmZwIskA35nwYMacw46wMTAP9xR3kTgOglTTXFGaKYWVB50A7
TNjBMnukFH83osvY+ZelaQK9/uiy5sGI8w89ujiqGF6uBgVq5ZqbhWEJtCw674KRoNJGgHoZf+ty
eLTwcDgQXKf+qOXUhhEbiPyDWIfMvVRudDJA2gDoyeuTq7/M9IOWhgMBdRQRH72tBT5Q8X40kURR
oYDsK9IgL++Zgzd5IKXw01nqZ9t9NNL3YkFfRR0qqNfSesctS6Mqzh5lTZwkB0JmGUxg/pxhWABL
KHJWH5zRAmFkr536hEYZZeYAQgZg6qzkBl61diy5JT3uoagwf3Nbcgd4KKQQRsKywfMKYKkqfqKJ
OezzDLmdDyCc/vTQOPRQrvzROka1t2kHsU1wdLHdCIS4yRgJuS+fQcLPRFia9XJudTIfBrCShM/N
qYeNfzt7xSUi9teY2HB4b70rP1IWZTp2vjluX1urOxLj9wBwbjvikE2AWCnSZKM/JvqvA/DGggwA
7pqqBFgKSioKlGW49tBtZZl+6eADWg/tkMRmxbif2lx18d5iBQUrBdZa69E+96GNaLE9Li4Rfn33
s5j1h4dbvVgI0Gm2GgbmhcfSDN09aIPEx0IwcTRyvCa3jOFizui+7lK18gXtT7UNSpPqRecXbRk2
ImrgDYBMhtOSYDxWpch12ZWm49kzcJBSbFl8jigYtl5cBV5VPXv5pcvRKtiPMvrnZJjgYuf1OA7t
ZTLVYJBYUHxh2Db3NUXoiH+bKw7C1NZE1FNY2Z69OzRAO3AEmfbxLWJUYUz4h4yPmUQFgE/cxERS
1iMUyaD/Z00UWsguF5XTCxKoB6xAU8JIW1fuCgEnnxir717ts/C+ly4OEskcyGQdzAAIhh3tJAN6
d3B5sDgh5T7jdNbmigr7Q0+Xp5yDK3S+GoYq29IoXlvGnygqxeI8O/nX0P6lzCFb45ewYNlD+k7R
17bbUpsviXeL2RzY7bOyg5gT5lw0FN0QXtII2JRhrTij2yenHJnOI4Lm9Ikreu1xU+AsInBhleUs
l4t8OKT5lwPR2oOcY6JqiIoPWXfkK0C/GRifn1NIIczNKnF0IvMYNtkJAwM9EQIdNml2DXRl52nt
3oFXnuxbf+s3M2ohXlrGcaMB4XFEV7rYgnxC67DUQyAXJu8Cpj20HvSwq5JgPfnTcynFCNu7lFrk
nzF92+nFx35A+/polxEcUvpgqpssuupmxQfLGciyvK12S75lbg7B1jgMhFJV9nM3BC0FPppzhlLZ
A/N23GKjYR1ioI2AfYIEfZganGkUx0hkXeiexTqBxThMaNRMXtL9wptojkSE4NUZEasvqE4tA64W
+JoF9wPG3oWyzKQ9c5YBPVgdiPJaTz8GRlwTd4ybfLVcqgLKEAmSLpbpKNxYy55VDVU77roM3Glz
7skm8co/5HoGGmw0bEW/8/V+l8z9vmHIPBYBGGkDHL0yH4ZHOD+hMIM5hJ00YraI5UEyH0OiuXBG
gFooJP0PwyoWXkoLXBvXNMGJySmBUhA6CUpr51su9zJ7iVEmu8PZG/4KEGiZCcvcRiAlfkF8pLzh
iQ4cRD+klCka3gxdfGXR3cYSWgyHOvqb4Ip77fKtW7A52JB73bhV2Cgfm/lhmqsX2/iugU81fpCa
yCsYxSMii57VBNwPz5X5FNPP4Evxab3SJVvhz3kSACY68ZvnfKPMItPswqqsSL6KgTgJvvTWucfO
N+fIipGmjTKwZRr4L7YaMHCKh+BP7/48fOj5OWOGCMigUX1w+xwx+GZOtjbAA6gtTRMy5x82VoTq
kQffFSekopSeu4GMiNyx3j1sXTn/QVdBoyXWoILWhAheJKCc3AJuAOpX1nUW1YlgzsSXEPEtxWqa
zEuZSOzalIOO88o0C01ObxxslhpilXK1m6bzYbUALH0sBWXAiC4V9kdIQBaPBpsh/nEJf7HVzyZC
fsMyA71nYamj2Hzz0mUT9q/83wpO9mwmB/cOxwJgG3aLHDSDfDBdG25plNDzJr81+ogey3rkjVvb
/J3cP3IuqXx44brmi01ijkTaotM1S/80CcD8KStjMb5YcBsexoOnX+fp+WSUVOKg5NaWYLW7SzP+
YHZ469NlG3tfZGg/WB12+hnDVq0iLjaLY68lFi9nhoI1O6eptx7nEtUxe2tC5yfCesH9IfBgIo8y
JjwUur6phQg6vf9kzf+ks2Ocit8EWmoEVreI0XqX+ctQ1RsRDifSxRrvyaWjsAZ+eWPgBpl3Ok5h
VAOKplCvPCvZjI0T1IZaZfco/PygIjjHpk4TFR5fzww0ZwT7cWMLspl6hxwma6dU74P5003MCyDs
hGx9BfWX5KstTO4oQCPw/tMZIY8z7PFHPgwaFszpB64bUH35U1kVM1fW9IxfO6ogBj1hRgCPozNd
1/29AKbPbJ+xy7iPED8rjvHojju7ZJ/wMkLxcGMcyaz7fHivbhRfVLxHRD2e1mZgMnJqc0Yz82Pd
TVhlR/elpqz17XTTlgsvw22EwzeY4VtbDiR0Mdfhf+3+s6n/PF5R3kKUOU6/gwLhA46P9EtOnp4F
x61Fd5zJCdEi4z/0xxmLGotFYKuTvyj4onSgLmUdNDGiIPM0cCxQSqbugrYSLmsLHHtu0SrIDd7V
FYmU+5wVXtITMmmH8uilTCodhF4jDtTnpPYPpY6GN0+Q9ejjg0YCBAMF3cCEUAUd2qtuYgMCLcbF
vJMKL7CKZtMxR2FSncbRZpnOmUP0EqecQcgG94SLC80Z6Z+wmIOCnhozGKGV5Vq1NvrsQ4v8OzcX
3ValWi42BsfMdqmCtOJ67QvDAW1tB22BNCDllDCUobYhBV4hCyS7AL8z3hR7LvKtTazjSbGLM2MA
cN5UwNZG786hdmNHuoXYdZwyN0Ab6SWbNn5x6QGHJdzZcfwXFcbZoPGM7aAeexIQ0DpEAPFCA/E6
EUa2SlGMtD1M/dCsnzok0ghimBvO4arz1z58+qxPV5mfYiH8KVsWpam3jVzFDwIcx/THJKy+9cGl
Y8/7ilAysb4x4dP6oxkgpAsGgfqa6W+jKy7wcmxDUH8Q6+i5pTccm+iKzZShoF/9xZ1aB5Msm77a
Qt8koftm/kfSeS03biZR+IlQhRxuEQgSzKIojXSDUqCQQeT09PvBW/bu2JqxRBJ/6D59Amq4Wqmu
TyZxikVKWFJ4z+UwzenX8h9XfIF7RqYGGoxWiL5mbfloTaJ+VrBX+UqJQFxPVyMejpPEjWZuTKg7
zX8WeKHPefGu5san8jo+8zdBaM86LiruXGaBmRlHQX/+CfH4TSTpsQVl7pqdQc6hXCZu12Ex3uhu
USmHTpDhCUZbwciYCmZuh7FhhUFsphfogJanse05ADS8IAWje5Ep4BiU65qM03wdkfcxPca0xXbZ
hOb8O8T/BOwWpryH9lUFpc6lxrGiZvyKraEipQFa1658WfXbOpPsDisoVs3q4zSG0TbPcE5iLF0w
k2jaA9CA0GL3GjrljDUFp2YfFFRF69hSGe6rW4AMUQRyl60dI7bLyuGI8JhUiF9hBKbgXGRS8qzn
VE2E9NyXwaLI70qDiR5yEfJqkI6/ZezbJXuCxyPwFpPKR7wMNETU6yq6a2DMla0/5sbRsspAAxCw
mnOXsdeAHmXcQjVYkJawNdK3Z5i4LcOjpF0nda6mAHH0OxwOyGxLXhMV11LYmIUK3TqCzNk4Deiw
0f0MMV8PleSSTph80g0zRx842Z7lp6RZnhnB2mSyX1vJUZmafaFu65q1vE6uGfYsIUuVENC5Ql3T
uBnDxHkR3+du2Q7ZmyGKfmoyjVPsqQ5PanYewLu1QT/OY31Ux/c1qSFn4BdPy3cYpe8JZ1VKCKmK
qUoepGpIgjREULU/cdDR/nbytjT3VjGg9iWPRDWuZDatE7i9UALEqdkXTbg91GRRL1Q1lbgCffF+
rgwIac23qpT7+DkCuXXbpJv2cnHvdHO/2goKIafeIu/GiE7bgkYCkjgVXWCiI4hqTAVnH8dtctko
WHt0JPaAn1zyk8sSJ3da7ns0OUqLLfD4QUt1LOPBG7TyBsq06dFmNktxm8rlkV5TzNPCnmckIoke
Tf2sdlQhpaa9SFFF/WxJHpHBn6kh/Avnf6KgY1bWotA2syDBv9tCKVIm9AzPjWRo+7L6ybm8TBhD
xzx7pFCrihGAY9pmYKUqNz4nDXqLM1PrOXwkB5neaUFIN0kfktD9ptlMdh87t6L2RH2TRcZeeXYH
eZC/hiUBY6vBShqCLwQDUyarYCJmsFXJUC/AaJhWQ9eSzOg1MfoLTQsentLwlsnFVX+yRcATaYDL
farN2+5UpINvoZl9ksElEbUcYlHaA0sake60zVEcmV9mGMKsiaHzTlJIjdJodSg+mDoqApS/dFuU
8babjmVDuZ8B+42+UmZur4EsJzlJ1oOrtJk7ldJmMJkG0D4w83bqWD+pg/6N08Irni1qilm2aA3K
CR8bbyRXOwYARYcAh2hqYkcorppeP3JU909hJ4zZR6dXsHERN0hGENV8kBPJD4b8Hi94C6fz1khU
Zm3Wx2qXI2TLb47JXYohrVzR9D6JA/OVzNxYdL2D8NzrNC0LxqR6F35UmA9wjcFBzbbziId3DxDI
xE7vkKzx+QsDgOD4XciWWyjYyGTIWAdCU9LyaOiPZ+YJ7R/D1VcSUt24YjOkJ9iYuEVJwrB78ikv
IRGqq9ksIqK2DKyi/hVwsZqG5JpPGAM1WxWGWDeBe+UYKRTT/YkqCWYX4pygQicZ62YAlEmE5K3O
DPofT1ApekyUtLcEWj+WZftQh2BZqZiqQWVebTZUKKPMxlNoo0V5S2tc2HUuwk+y3mCI03FWtK7i
WcpMr5mWowVFQKseKogPnv6WipGaER9XplCJ5V+YK9fGXL5yeF5JMc++mVY3fuNzYl18DpBYiO1x
k+ReCdMOTzdv0pd3OcndSoaZlTYnUPm09I3suhoJpR2JdKgBGMDpsHCUrkeXeHrGuT+01UNmaTH+
Oeuj5Q5dCiRBES6b/WFdZ3lLw4mWvpLZGlE//hQoooyBLOIlAv1mTBTFr7nSP6q08IsI2XabezlN
5cqAe4J09yMwFz2y+axuSmfu+1kA1GRSVjUCI4/l3LvPpXwFLgkmocLH2zQQsCT7MM9eelP1CKUQ
E3DZXHnxteqmNjQ6GsM3mo2hwmYqsigSXnqqPyPUH2ODpYVa7SwlvjIh3IMlC4RbFepVHOA37vph
h99dIjA5hs30WCMqlC3sP9Trojq9l1Hyaq4dwoSvs7jKnhlcz5aCxYRJ2eF0ZI0FvPufEJsfXEZF
X41EOUCYj7WqL44RqrsCAwCEua8KhMEBWS6eyY6WeCYCaovrUSnharex09WsXCIx8izdSrC215iM
ARp1EsZ7MhDuKE2c1aBTEvBab9JVN2gntMZrYvv4MTBxThk/FSZ0uu55mUMB9XKzIwgMnkIPY5Hw
lGaPjOEWPeeDuJwyVeW1DIyzY6NyRELynA6q5oQ/SsNxwUJVBIAIudm2eQ3JR8cOWwkvckrSeJ73
72hdNpkJ2py+Ch5BZkxoT2MyQRIinju7662vsJ9EKD+Jmn8YY+ZNKqor8WxEbGFmx2Gq7VqY4UMv
Q3V67jtsOqXR3D9L6y6jW0m1z/EpBmgQ89UnC0heWGDMsPO0SKYWYv4rige8/SJHidH8ysJ+0PJ9
0+vHlCmuHsNjsfRNKPeMCfDLL7p/CVFceAENwPzz9Bjw2YjPsGFzaXB3TY9AyY+BUaXyoWUKzvrl
rlG6i57KO5PEU5hgtqwjPVEx9CnBvo9Zz1W4vnWjnjy9uma+4HSrqK7lxKIsipjaE7eiS1sr+zNa
ZMhFDYtP4ehY46ggKxOaY7UnOTO8aWQiqCI4qT5gOJ2tXiegiIWSYRfKEKpNhDMXBnaQzEFB3tPq
bzCw2HmRJMZAFRR50lCGnpnK0nrzLH1beMoYyAAQ0kr8+RpPF4CIlE5PEmE5Oi1EFQXhsD3ghyj0
3fdAV9OTHZkAfmV4zwjY3+YY5hicd4Pu6A06eIUvonrY5TWwN16K2Tz9AgZSgyetPXQ6EwqtOs3M
pod1noxdxdxUTm2WWPguvjRaJOgagxOL9UsXx6Y3wOpg7IpfFH2BesGPqxhGzwDCjuFRsE7EWnsZ
LZxnsHoRYsfskZEvE4QFlAaxzs1+nxRUU8hOxKRjSAzYIvQvMuOuQfw2wMVmZKc9O2ixXskmWCit
qpNl1O8Kgzf3mcISUEwcItjRELTz5iszhNVSykJ1oIbbkiuJsMP6MyfiVlUKGoJij44d0T84PEyr
JRU3HDWHKAfwsl7wftSZktTUhus2TrriNi4qQxgxaNGpdFMLxsHnSfcYIgtW8Xpvx6evTkTjyfA4
OqaTJe8tUwwnTZp9jZ5HEQOhJDY7hxEn1ozdtFcJ/8e4vGdD5fSF6XSVE2NcEOJCzfjQlSjkMe7H
VG61uhaYZdk9rhlozxf9LGjCvzJTN0Oabtsev6bhExKMG2rmTwYBShVEf81kyivjKrWlbybHtKHE
iQf8PNEEcFmk6r0hV7eiCitIh1J0zlzcYb1qvKeL8h9Pq30K5GShrh2IZmJwP5k9ih/pFeOGh1RJ
V1PVTkRhuEKa/fULNJ3mSzYAH3KN0ei0Uwoo5pXuQjd0hubTTEuyQ8CqGghuz0erTnyYTxzrfNyC
7HUvt8tEq5iSYop9r5J6KbkDRNKOnhiNL/UwbeFD1ml+k2GISp3k5au/tTTuFEbJKPw5gbBCoHiW
RtXOOU7lQdpVGuFtwEKDsEGPPjqhUGBKkE7EDNId0ZPWPAw9QZ4LiGT1UL2eyxRof3rvP5vXuClv
MYQUneeZEXg5SsQ2NTUHxb3JMWjlzZu0KGEKUi76E7M96ABf2fQSPcOdqXHzAQNui+IJC+v0nB/r
K8vSD71JL3DVMEyjK2d2IJ4RGuO9Rgw82XMxUzeLdLlEVje4YbvEOrj6CHNBxzQCnfXD6S3esy9A
RAQMt7Un5/3ie5p0hU+7naGXYFYKNuhivrDhmKz2JmSpJeKTsEiGmj+YA/kJz/8Jaf9ZUCYDJdaN
eJfat3ZBTsADM2v8T63aH+bpVuDnznR0thPaOoHzWKWc7NIHvBl7hGURzmKQA4HHE3WOtmnTyib8
M2YMweGa9ve1Skci7hTUKZ06ejJ5OJOMwQe0llT0C/lzqoJp/IxEJXjm0ZHyiXoFjFMnMCCCe3ns
eJpd0cPjQo8HncdIYGxyLXHXdtJpGTAehOgV6tglQ3PAFrdpjgn7vJcbep/PbvRzjpx5xVn09aVj
ogvHHVVZ6OoMvwpyHMXxKnz1Bgc5w5m+DUCXdg1FF/dBLhxSq4eeDgXo3lEO8WmWmMKTPhDXpCRF
b7WGi0rL6ciUTBb95/zaVy8UBwoX3eLVCJFI+E4gs3edyMdh7DXs85o0/UexhedGt+uK4wTlnYFV
tfhlNHnElfWd6qG20/uX6FpkrBQGXjJnqPyhqcehe4iA6dl3h8d+k0Ay4hurxENJe9boVN+xiwJY
SZycK7qKvgTlERVBWX7OyofxT1ZbhgjoLyf8vI1Os6FEBVJPuYPRJebMhvEDMXKqzyZ1iDzslIju
bd2mY/OZipO33oWtpJ9IE95G2XTvqgAj/x9m+G8CzqLiOrNo+/at76R7LctwL41dCiVfH9uDoOHY
esuL4UdmrJwlyVaRKMg450aaLqv/jecX7PY6dZe3q/F/f1AljSh2uP3UwYX5U2AKLCcRKACAEOyJ
d3oleCV9uc34g/gbcTqLC4Uom4hu3V+e2EiA1yJey4JUvCSgfLG5fIyIW0fG1mVcvukLXT+XP8V3
ly5uGYe1p1ndpSdPp0euXlqmDuxFfCJ+5moK4SRhO00dEMcY7dr4JeuvkgAgqTVEsgkCBF1139So
LNNl39ORl6srHhXj0B0VOrRno+KMnAWzgEGFJz2bG2gTHbVGmwR5oIEiwuH8zEnxgUJSm8s5Z/UM
ATo0az6vIpP1OIj5PRmADBO2moD3SefNiHxJqvx1KXXdfRWgUEJmF23Nfs0VT2qvaX+b13FCBbEn
OgOWOA09Pu3/Llov02b8qfP8DJPsNQvXiXIB2YWbHKcEq3kY2nyURJhoAC4IusVWOIBtbyTSdjkY
ZmRs8zDZhkX0iJEijJucZlLXyIErmmKyLsBzGoK9ufL0qMKDg+Q1+soi6g9CduKA2FRWtQ1Dd3pi
UVrgR5/m2XshrkU0Akz8neL8vRZx7+hRVvULpM8OLT1yCxjy2t0UT6PydPm2DIvTYMzLew/OidX8
9Dt0xQ7bHpIPZJIhRUVkoxTQi9CfGb858qf1KNObD9oyjN8pzeiRubaG1EOozJwa/r4p7cIWt+KH
Gh3zBKFkvnhDJty051njw+hTyK3CkWNZFnVCuwnPhb8+8G1rraT3jRzsiLHU/ZxjyRfBs1LtdT0b
O/VjBdiE/MkPhliXeEt0ja3Lwnkl023hpSTndJUtsqGelin5S6tHPBaeWLUbmjqnrhQs3lbLJWYm
cvaOE59bTDxfWFXz3spafc2UIjUX0zpj8pf4jgAUhgTmZfi1jJm8q80HyYGtwwNHP0Ww4oA0uLoP
RuGt7A2ZViK6dBYyHCPGRRzDUyWDZ06EoGA+ZkXbWFGg559hca0X2iwc6UQowNJu6EOELLxxCyV0
WnjNI8LieOTAwcE30XY9PfGSkl2AP41Y+WkKCVbfxSotLqcYsrQ82ncEA+KyWEc43aLtw9o8fJRo
wmOq2BXXanl9eDQESyzvrQhAaLg/d8rzQfcyQtQxftd7alVlDxd1DRMyCAIbHzkfiPFUwSsh3HF/
18auqbh0+JyphqyLxi3clUEGWFMdJ7z/p8XJ+hFqItKUCtwyuxoptywqGlxZqy+B+3G94NQEr6F8
hoqfX1k7AjIHI1k+0ZWjKA09If4jlg0nqCYY9T9l+SHZROyRweGdHEXJdsqvYfK5fogpNSr9E/00
wD+GCW1+AfQFGVnusHwmKl6WsSwqG0X8HVV0+ZSBtagxwKmQk+7x3gywMDsTu4PmnCwhL5GPask1
OR11tt+zRYzWPG+h2JyGsiRhDjzkTkeNE7OJ1pP83h5SFNSpEqOeNplZzF9L+DoP17DMA0lRgGw5
qQvMgSAky0e9v84KXSYTlhLMaGlXa2sBpxPmuYDpWGytCBB9BeZ1cXIVmruRsRoSX8gDmWWPT4RW
/vBktBazM7qW9mrApecHcGZW4Xdb3iTY7mvJHsnHGYZDZD1kS/XTEVbG+NlGt2e0M5Z7sZzKoXdS
dLcshcGavSXh5g0vcCq90tLRcwd6KnlhHkQxHH35PNcjhISe5wbtajJZpuYndC0Cp8JwohUpPE6U
cw+61sPHfmKv3l/D6ihzDyz5EnRzfc4seTuZ7AOpCBhc7IRn84kA/ypJxuuT2F4bzs0x0rRTTJMQ
v9SK+ULSLvQUeSu2u77u6WGvQ3YZTIwet7n4gW+U8VIcqXAYLh/V38M7k6dDsoOcnhySw4rT+4lf
fcdoBOzMN7z03bec6aquv+2A3r8UvuBFn0+fvPpvEnV94m+OmCmX58RL3WnP3EW0+c4YONpdUAGp
PHxG5XduSkff0QHbCv8+2C+2/RF4yQW+gjPY9qGxPY+vHoiBtr3OvvhWgFQfxold77TAMB3CdP+R
JaEE/SHmKj4owfxv3MAb4nVBWz1BUnXFDfYcduX9/Kjn3IZDbmPLGCyOaXdvpm2eJ4dgJN/yfMw4
eK2Pn/W3DkMgOIKHQg9Vtv3xcfD4BEiZcePN49F42NDa8u7n437nAN7G9ilzHhdyee1DfaBhcDBU
cnjHZ8HFqty5BeE/w7d8CBLdm+GL7sd4gPmOHm03HrB1LE/9gVNHC0pSEe38NAW82o/FO33VB3a5
vfg0qjZOC3xQyYE5ITjl9YexD1/hw3tftpjv4aAHvm77L1GQurg2/OYsRKZX+PMhXtac19fFPn4O
7vGzts8vk+0fTNvwFy+4Mdu3A+/r5KR2cOcj9/3LwcYOxjmd0u1ddE/FheGw3dj3L9GFNuyQtMO4
+Qt2vRueEe/biyd59ztuaj7WpA+savb3G1Rom5QPt3I4+gMIiG7lbytf/SazyA/fiw2+2cVmAkH2
Ug9Xgk3lV/doE23iOwqId8ONNimwo2t8jO/JJvaet2yDbQLfN/fCPUQwx9xyFH+Rpev0Z/p2O90D
/ab2LUBvxA8N7qQB09T9oryxCZ9xIK/78vvfbF//csd80TCzsUtntK0d4slt/93u4yN8tHbbbxnC
OtE7noEOXg1+6KX3v7/Sue73e9QfNjY+dr2tmWTa8dE8gYiMeyIxNpAOK3/eXqMbsUmb/h0ap0PC
kPN27M40cnbnggTa6p4VE8zfccC2Bu1nUzrit/zNcMkpg3mXbzPY6MFMlJYdQODZpNv6N94PljPu
5oMQCEGYMD2x4718AB1g7r35Gl4gXm7613irbupLfck+9E1R2YpDoNqm+qSaFnjULDgoCi8zD7E6
hXb7mr+sC5Xu9SDbnVOxuQZf3i7euBNdwPJt5AR30DV3PH99kTh6EV0s9i+AoZvmJaTqXezZeKHE
RaLEpYtpCV0w/5p8YI+K8daCFXjK+d+R5msq2xnYZS0+IpM6SN+m5S4EaimE0l/vk4URwoocKTEV
0xNjxzPVMUN3i6A/MA8iYBlti2yHtHQ1KyeND8Pn53HK5GMBV3ftj438G3+U42yCDEop4cYr7652
5Lbjg96reAiY1lUURl+LGfHc8jt47C73LTdyt9eYpRM5py/ycz0c5QPUpvbtlp3X3w293kaQbbvb
m/PhHz4c73ZzU//2d2vxU7g0VxO2C8nqNu4ER5KDXFw95v24z4+hg1up/bv/u21Tm0W535re72jH
kGYhphtf3PzpJyvfh6Yr7sU9PkjjPoYL6khHVjXgyGV4qcjZI/fyab8fOCZ977a9ms4WvxTMYYlm
AlSx6w2QHnu6s237tnUN9+8eBE8OBUhIEAhftTcBfSV/BgGz8ZIkHmQwNke67XegfHjPwdRc1023
m1fdprO8LW+p5TCJ4O/lbXqbvPIUbyXP638lD8COlYD2RXqLPiz24lf3hZmG+Y//zHSVrxrXPVeO
qcW5Q9e/VYvJsw0DCNsk9X26l14QETnfEtPNOl6XoECozVfyu6I2ebWPq/0SnuDbRMaPxo1aGvtk
xpLIfr6SHAhB+zV+qezg6+vWzxsMsRgjM2AIUaFF3DNIBpzFHwIRSuOu3JfviZ/5qgubxQ7dF/7E
vXCG7WBvHon/gMyy9oDeeg9xmG7JSLKRb3HUcsCb46uRH+tdYm2oig5cI7a4+fhC+PyjeDLntxHw
HuUD0pzN4jVfJAi6/eGLnt1bT1WIPDZl3Gt60gLuJ0KffP3fwv3QH/Blc6Rg/WHm7v29Zxj5zll/
eDeOwNu28TLYP+tVNf6DV+qiqHHx9j1NL/E7JBT/8QIny+aid8ajxK+p65MDvuEyyjaxzRF5D0TX
+5ic3tX8j8H7+JjY/Ov/JO8EurkTAhBw584LXU9KLDI51ZqDZX+L3nd5AeHdLS4k1k21+0cJ7Rkc
XkSz+enu7a1nPavHZvP0mg3uSsfKrdxr6aCa48Yb/HXb5NuvdPvFp3S/pR5H2PozUs/76N1TUKwH
tc0S4k4udgdyGvgHxW/dztPP7Qq1k1/gCJ+dhzvmG1xwB8m0TaN507wf/aB5JKSdomOMZdLFPCAs
AEH3IIUJFBJIQh0eGh+f94MPDB/f5Czc9JA2Dv//f52vGP7XnYRJ+wsWsv284MbI4biG07U7vgg7
aYvI3C3c25XJCts39lcUzx743JxfJmDevzdcR1zIVX7tVe5ypn13oS1zccARcGNEdjsOOTd8Ge3S
z7kQxu/1mhm3CUeJ+B1/JmdO/n0ZpN7wuR68VNDM+jEntbaksZzWciW8QfI+dV50QaSy63c8KaId
7MZZr9L1e6GFIH1qj6rYFnh8EIQ3b8l76ARfKrkph8VTNzi6cvqvH7e67fzOLzbilq4d+v1/r3C9
+HIH038H4s0l93uIWOh2HAIh7xanW3wPHeG13T/fLXe73uR85BQ76+VaHaHG+PkjPBmX3oZlu4t9
zTUd2tQ92mHHOqyvCC8dmrj13AQ1dHid2/Wrwib8yuxfrClsnOY339xl3uOH9Gj7QtIOz1u8dZSG
8it9j5Pvyz2jlIOJJS9BEEftRTt1e+tUOFRi58hD731FkOga28Ij7uMEivLSXFYXy81v5I77I3En
NjyAc+NK58odNjSVNk5vHt2zq9lzoLDwEc164xaqksRvlAeYXv89O25/f60A9v/i12UDj4aN8O/N
cPfbP2qI2EP55ybnyIUtwWPg03T/2PPe27qT/qG9toUD+8SiWuhteBD7+IADnTsGjcvrkHhFjdsG
K+ptW4f15xi7dgvL1cnOfyNPIuD1eMHpvt3yjF0UM19flF8NJ1C8Db4a53bt+RkEU+6MjbbpXrHx
2cxvzU7aaKxFJLx87sSAOhhU7Xqvc9Urr6zb8AoAvuzoq3NBUnfTxrhxBTkCT8xkZzOoO3QuWudr
eI1fcTjytPO6+5cNNgj/dF/3s7duU3vjdb5KtwyG6K7eA6CKPg7Vn739e2WBsNuPw0cboD0DT7fb
d3H8AyGoPWIOWb/UU5q7x6uKTSLwF6vSTwMaW1hbDk3jFu2Bl9ywzd0Yl5DlFB+kG7GEx/59/M4f
9bfWueHJuiTnmC3K6rtYbhwUGx3LRx1+1oHqass6pnYzX6DQawDS4EPOuJ8pv8Qt01MV+yp5MzzM
b71yyUvaR73d+I1fPa5/lmuyIBj8oDP8xcfL7zaiP16fnu7NL8tZu7V7Rcr4LpyJUY3Cddy1c7JX
K/XbrAkDGaGx+eNLAj2dWmhKeYl3UFaKGBm5QLYhvYR/7hFkyrsKk72VwIZyFK4IhVi3gfn6xGfz
MqfcR9Wtby4t7lnGYMveGEQnHja611fUjy25Ha9djp8X7DeZJK2X4lmwo26mwXCKR8Budil2eZrH
z3i997AX5i8MFRyc21zkTs7PpdwqKm0b1pudJ9iwhfiLoEOHKDD2WXYMP5Jj4qOF4uev/V32iG/P
e3Qn9ad6Vy8RJ3fhK+53yyW0U23fxtzYmWgYcdtz1xbshb4KENIhpMKFtnf4hnHMq+AXYk87CXTG
Z/YZIqCkTPAglrzojvo17Yotvib1y8xWnXjPyweUME8/hp610y6Ef9vJdsdV7lx81b4Mtu4228g3
7lyWTuj2iLft+kU6rKgeGAWjRrw5ElsjRYVMbcGDOA4PaTUe1d7LTMYZBUsEzE4Ro81tiKyqgHUM
BP411dcKpIPs2n1Sv1fj0RieTOPK97Wi1XTTbYeahEb1PdbTK/ZJflvpGwvPobCZDkK6D4l9MVJv
hObChPhbqZq9ADsyRuSPptQ2SNB4ArTWnqB3cFVEv6dve8IYUVkXOahP2v41Bq7mdO38m9k3txXl
y7tAlO96GuCwjVjgWI/HrH6Tk2tW4sTB6IlS//gMJXekcR/vOYmkHQYpRG9rCdg4UVwhNSccArIx
qhQ0D9KTnsP9ifE4WH33HRHnKGdulu2z8nQRNQNGuG/hyHFfoKfFyE3hfcOqlLVuYxQ1VXe3eQJM
afmnAujWJgE0HjJyVj+jz+X5gSWOHUo1eCPQPiyw6aTGh4VvPMuPkHi70YW3JJI5LdbLjnk2elW0
7p/qU9uu+DTvv2c0D0xWCRkwPnh68dm8TVb1qvH+rVo/ZGZQP6/qKHGRAYzV0MZV0LMetqysVO9C
rO4HNG5Lbbm9Ip+V5GHKMMi/K9z95HW4IlJGSiugPXX3QsZNLkqvOvO7kJl9BxV2SXfZ+FDl62Aw
jcqvifYJJKmJf7C2Nuusdx5/+qxnHvspm8gK6qOVHLVksrPqvkzKTietRY6Fy1PGTuaT2Wm8srDg
cg154ddSigzq0zABYretaBLbgFeWkLpCp789cc6rkPAnEOZyyKYtKqY5zbe8fqVGVdWJhxlf0gnF
m/rx5OEnDGXznoCLFSrlk2QItc65CqPDvxdXGG4R65JG0GmsS+eMOebwwHD8xys6DV4GODynH91x
rJhO+WP9o+O3Om7TFhbDguoB0KS+P2nOng2JSyFV67K8tFpGwBXXg3QJ5QnibBY0eLTjCq7eS4kw
JODNruzPTQtIRfAdWk+fx8XHxqOOtU/QyHnIoOgMuz72+5IhNQE6lioCv6m+QPNnrNtQSrZlC58L
Gyitr7wnaQzTIriQv5zJGonoK/a46m/hnb+1ODKS+bDbVdJdIGkbNVaKsljEIkwRDEq9KBJdpQJI
7x+ljIzFeqChsHscZJ7JZ1lcsd+BxAp9oBbeO9Ir1t3Zmxd1eJ7GGMkmqHiX516tTD8SJv+LQQYL
5av8OUzGa5+IWywm7FZ+a9qOCDP6zXzGvb3BhqcGPJ7ORTqjEbu66YCQaoUc9Y+qeBsM8ZKnOxmD
gTjZrZgybhWA9kGL8KUt7smINWn8ybwQVFFYxdRigbG89Gpyh2TMwoXKejPxSMSE+ythCAKCHIEg
ls1jKuH2JsttHXCpkHo1Ew5Yjkb2yIKw8shjGvsf3FtPnHOKCIG79JVmEf4jIo2qQPIFHY/JvW7K
2a6FawwlNa0XGtdZ3q7d+VyzQWcspfrCcGLc3ddhFOSDlpgHhl/dgoUeZZAGqwEy0hqvu8LA6zmq
xxiC6i9R8TlHucurXWe80G6s5EnuXOWoNGhJsybFYe7EDQafIzSAokme7zB3mAzxXAgfSaIEqcK8
ajSAcwouY1i+mHXtxhYLnk58K5sr82Cxfmuim0AsNKim3kJED4z+WhTXBVMYSg+FQm5N+ObXDppX
CvwQfbFp15kvkQeM9/btjMlvGQwJs5k2OogSod6B0GCErc9IVLvUaSfBk9XHs3+X7tUgMVSbGi/q
b8aEgRQMkQbtB2dKpd91tMGhgnyC3gHcBPKMLRrdZdLRMEqRx/uD5zXyPnRXgDBgaYHJSs0I26xL
ybYG9RxiYyHr5l88MnWrc9tgGJLIXGM5FUUTT/cQb1KoMPK8+MZFavDBVw1HxHleGF/Xu+DZLqxX
ynUAxiSGrIw+KhtiR8MuYWJcbXB+pU/BK/IQ5PgzET+NOsZHJkTFwFFlpc7Yt68g9hp4I0QlDHKO
kvKxZIvHESTpjEYYzNXkB2KlkDElT0U44x3Lt243KSMgIINQPzORkpKKnj4NZkNxh+w3j95FrBos
GF2qhMmQPB261ZLEYqbY/qnNzDF0Za6Em6dbAAGwMUpR8Vqk20rLsTOxK7K9aRhIdq9cD3OMZ4v4
EybPY8J1qMAAnXCflpEwjtm8XacdRYOROUaOpQEJBhpAlsGRJcjunVTCc9OzZIZs8qQs91YWbNeT
aBLBSDL9Tsqu3PLc3bUzJPG/PEVOmbytS30hDileqLgI/o6XrZx+qsyidKbmnfoZGXeGWP+fXN4R
uDk5iT6LwqJD2ZcEC1OVRSE+h6N7nXJNcgYdHkkQXm56Ym6a+brOZGswkPmZoV2NnbUaCbt7GZEz
8FXFj7F/E9RT5PIseEYR/I7+OPDndsm4G1MvLzlyIaL/dnHpTBhTDvEfVgI1+LNEOgPwpYRvxkfe
fuqnqmoPtZIcRTHfWrD0HWU64oHYPnEE4MoNJzoCTAfTe9diT9Ef66T6j0K3Hqwj9uEQ+FbSyBBS
J2X39epRug7HaAbJkG574QNDFCqTlf8ClUWscm/GPUIoSSVJXiRWFfFtbNlwZe/EGTPelS/jC8pB
oqxRmLHiOcUzIqwOnkH/yVpzKsKP5xJV9tL9td3bRHwKOkP7P+rIkp4b6X8sncdy48YWhp8IVYgN
YCsxB5EURQVuUDMShZxzP/39enw39tiekSUS7D7nj7eUqSsNmY5QWqJTMO1sDQWLIZHwYOrDc959
wgg9NH2xA3yCwi1DdtamaEXacf/vI1/s1DGmfh7TYDQS3w2UVAppFTSgnBn0Ore8gipRjLzEM2/p
UL3kLjxjdykQUaHknoDQ3W8148XJMWYM1fXnZgQHRzOgkyaKiigA8wkIRJeMxJ2xVpOH0a+njh4E
ofzS/FGe6omAylLvHrFDebbTnvCuZ911uoTYhcOMOGRRvue280W7wbowbrCBPGY9NTaGeSuh+Blf
POOhnlut+RuQNYcIxOWh9hj8DKp/Ao6uiHAm87VDjlLjMPNfEsDyBpMD+tSG1Z9pZUzRSTCNRTqa
0+63mCXeWLEaeBCm6G/oMpwH14LcrcJieaE6Ijbal1JyyNW7ckK6D89ZM6DqPPuTma8NN/5EktAn
1cIyv83ZXw7Mcjk6qBwxm2Re7WxOpxYkHCug5pwIdz+IGddFTOxLMtycmmISM9p2nDsZh7dmd7AQ
XL2xMC8xYSbi0c4wcdwfzcCY4/iHbAo/5xHmA+ZL2gvBnxQzljQPytAZDl2fbbFfa652Fo28MT+3
RMGZHCoD6S9mchaTqUydxHCheDyqh6gcL6r5M6Wj6p8SxV8QQUjb0H86ScaHTDvXZvQsUF7U2Gxn
8ZK4iDBwFY9yXFYc0D0Rj0Q3cHxwR+1dNHHhiISIo7qyUYbfq9ChdOzCw9z36BNxmVb9GvE7O4Lt
MuNxftNb2c6Xqtv4vSqMwh8QHgcTWCCediVWhUhnfJyJrkQBbzsuDl5M3K+uKBAWkLeS6GulJJGJ
/IaurMW0mBFKeBkAQKgksePGbIeU8R+ZaQUW1mUIMi99AwnoR8NVjBriw3StBlRGemoRrkqOFmac
kuqLENE3aOSsXSOOBp/NqAuKtVqFlHghJkdpEiypKB3maA09W/cUKqUg8TOduEjysU4FCUjeNono
2Nnp4tyPDLlMu5lWLGxvG8QvaaL+TWFyKNngIXuacJ/mVLkICcD02oeFACTEJ0m7DCM8cizNPuaz
eSb/RQfyD/kkVPVabWktUY2llS6raC1l8VG4FcrYk3rxOL6rgUhRDlgEA0o32HPeSgNtGjRHN3/F
zXLk811QpTFob/rI6oWLcbxbkhAZcx/JB6FBGLqOHGRedVOyZlwaixDDu9VoiJE5bxmCSANd8psa
9zufRoQQ2oLt5ui3KYQZj6OVA+DU3HEt4ylXL7rXRDy6RNBvma+ZlIgtphNPWlvair+0wDxaJjLl
1EFyXFC3gd+pnkEO27QlOcywTokPPhL1LkFIm0Grzg1sjZIQRh5PYZB+q5QRxrYz/T2Iqk3MEDfZ
omuIKethgJwuvalRo2Fjo/1SijkwlaeIizcloYpilZodBAVL1Os0Wj9MPOAzHfKTdhnTnY/mvSOX
pojIi6LttsJmGw2rcRYLO+9fewkS1hdXvHdokJGdo29PKGiucMpxcewdXb6ahIrrsAxaUW3i5kd3
+4U6zIVu7zvCZ7Lwnkj9Zg/3jrBSPOYrrxBsUzDC1rxq6padnl+ze+sZO51vfxoOnjHfWfHx8jOe
tWM5rwmudDG+DyPVLE2/ljmMyyjlsTbzXdtw0chL64OmKhMWpYkB0SZZ4Txhg1153SFpwC76S83p
jGqBtgbRGASS3GYHYheUWc9umMeoUliU7Sbh/Qnth9moD32DkjUmAo3rrCfV+6Z0V9JorojOXJei
ju4yzdbKjHCVxUSv5Fl2cHpIAMfaC/QjolcsVF2sEyNldIigbdvzv5VjWI88RiS/2OWpVVYseLu2
A3GI9DXrlR9t7ZiGjMykABfQ3rwk2T1OSRRFUIZsQzLK+hWVBQhx+CXPFXPQgG3KWtlUX1scwm2u
/+mr6M03zx5Oz7p+hNm8Vdu57Jn4WioaUtO8xV13cGzkt8E68WMEiS4xtBcDacBAY6BQFQ8mcSd/
eXRmYAoJYT2uBDZdQVDRr9pJlBCwLynrydezh+ntrfQ/M3qOmWwWhPmQXMVB6jAyoKkpjacyUEMT
V8J4pnBhBpuzUYliX+K9y0bJhx7wkioCx0uX4VFuqg7zAV6qNo3wkLnRqc3wilFAoJYjpcO1gvBZ
FMnZDZY1mSuNI5/UxTrE+dYouhcRIdUbxMmP8t8u65bqTVe2DaPghOOQpE7G97Jnl7K0EoNhuVYj
p5flG1wHiaPSG2GIRQDcntUbXwZ/1T3eo5sP61s9GSiTEnftjD+qfi4qt7RFrAt6WOh9JyTJPmlW
vm1NfWOrmR3bRBx+5PF/qqGOZD4UhaRNLC1ZLNxmIpV94Yp8KzOiW/m7kixpPUnnqlcITTRLtUTC
M1gkUiCoIMOd4xvrLcSvQf7WNDJM2Y84W6sXQL02SqBd5DRWj+XKq0hug+qtw+ISuRQ4ITUWBuVe
VDcTOAuewGjMtA0Jr0Yvqx8PnptuuSfOJH0E/aFHVUxWGzFZH56hv3Hecz6i0JebAouw51nHlMvG
gFRuCDzhJTYZpYGiI+6AtlmrgdpmF1J1E3V+k8NRDbhgPpP5cA0C2xBaBYALUjVSgNOPO9ODzNbu
Dat6Ee7Ugh8zqXKz5CzO40DyEHO5RapeiN8zwZ0YNX+Mod+6TBk+Dh8ZY7MnW57lC7vl4keC21DJ
oVk+PyYvb9lRaSyIb2L2zHnS3b+8D0qSh0NuV4YMQTXnSfiuPpTqUmT8bshbkB43ZVd8KHmVYfTU
Lb8W3oxLhAemQYqH2JIPFhnrfF1ft0+9QBNWOguNPdHAOIQT8NlGpyC0VynM7cyb3au27SBHhuEk
7MRMfDVPHOdSzAes5s2T4GRNQekc4+AtSP/EMALjtYrlu0NdiTlyAZAfwswJan6JwmNq8ufIZDTz
QwNMG94nW12tySoZ3hlpRosOVb1EA39Alq7EnylSr8ZAkt8KGrUpBYiPavPBF27LF4ViGtMtfhN0
F07ZsOiwuaoRRS3efAEUhFP4G4Y3hYzpnN8KfVSeM5vWl7I+JcnOx7YP2MAb6GGq0H3CtVcKGMp2
IKxqw42Cg0YuhfSdTwAZbebANHk33Hg8Ogg54/E89uUVnYJ6u5CezZwT/FMGD66GHZ3jKufxU7tu
V2T7KaRZ6UMBEnpxgc+ApDDRQ2RsrkmVLsEclULTSe3XsTU2jGxi4rocMNzie6ChCHH7MJ6detk0
vOHHgckv7nFL8Cxq/9BZ1I6TdkxIvx+m+Vlz6xd3njaUIpE4gKaCWDfDeWTB3cwjqH/7I58AS8Po
BJT1qtZFme/UmqkMqTQ6P6nv1HG+zB4EWX8B4R0YLzg2SYN9KAjQ5Bj0CxJu7EGVJspjnv46Okt6
j1Sma/YY1xfqJWFEPaYlg1dBwRU3bZjULyZ9p0RdAI2oaJOa6m1bK295d6jMadEoxUiU72iEZMzT
Ftb8xIfVGu6+Pi4F9vHCPIUs5oIEXanOISvEhIjMy12Y2lcxsTUpUMqjU9O4+ITG8jywULIgPo0t
w7pY/PvWu3sVJLzR6V6Bd6xIMeRRwZWiDuHUwUcqD2YL3KVxw6JoQSt/BFrqLDpXouhkDGubd5m+
BlyRxzn87dD3NQlZ8QmxTbg5lE1ATo+Rpbeh4pnf5NKkMug/1TWawYf5CQJy49W1nhTk0OrPrfeX
OVSdkGo/UPhBhn9jbmCZAjokrHytd3fnr41hmhd0afT9moJNDtvHiL5QgRJqF4+tfjc2w2FyzcU/
Y7NtHhkfGnZcn9+S4iJyvBLaBlV4Qx2kjRZJ/Tozwg8Lq3EFLu2DkMSFvZK2TvTUQHRJvFcbPA9p
wQgy0RHegW178sKh2XGR9GzzEgtyA+SopgZfHsutSCidSIDzsqXGbDw1HzgolGtJbyn02Cm8VbmL
PFgX3fwcAf2Gg2dfEnZmBx2Z2MJ8dPGy069OekpdXAkeEi4boMR9MdtbUP+aKbZxgi2KXczoqv6g
6gqET28gyvk3A6e4G7gEXu647KcO5UP4i+H3333stL9job/nffkZ4ykU6fi3JTlMsiSoY9ZTC5ze
fpPtpmDRiBlW+YJ9nNJsGOMEvVtetBB5Ugl+xGvgoOsvxuxsGt4y1+sFGpeb0kv7Xr/K+18/DCEX
eEBTfVvNOpmZ3g2eBzx43Tggm2iJGQy68KMmhN+goKhxhr2C7EswvTHg+OyS7pVG2I2k5Qnaf2yO
UdNzUZBBL9DWctWr8qdyZ+t3ObE9PMc8nJmBlmSCpJIIbtCnGh7Luf6sZqCk7RcmpjOFvfnc+3lF
HUiqNtK3iMS/2tZ/SiTNw1xszd4g44KxSRJ0PT2AeqeOCkN4JswTnCmdd1OLCuXxK7VoxWa2Ubdj
yBlBvAnhln2IiDncmDqmmhqCx+BbqnYWyEEycD0AQoKoEptGqKSFwZ8hlc8LdAqmA9BSyVyBW2hT
C3wY/DqBG9BaIuj5qHIfqwtcEALSV8QT1mcOqLHKjnMSb9Q3MPExV/CaunDUiQviC7lWEfHiEiDs
VXuipUGYMLcFCcMjgcU5svCUCdY/oFUn4PSRxDBx7l5QlDYOGQmf3MKV9elFf2rnoKNjgdnRbRwO
SXseYkh3LMkkhewKz3k3+uJtpOujh1FPAsz7Y7wKmdOPWMaWEDAt47GhCTVXKBl7AM+moyFuY951
0GMe95n33mVeF9yIgxUTHL12YJeGOoZU9hdKCKOuvuC/A1uNTC4fK5OyRTXpDxZovOs8KQwqLVMi
BysaiHk9bOhSHdf1m85F7fil/tRVPAlFkqNxQvPnk7rpgfu0xBy01iJsFYXKfuIRjUTR6UCLhxTl
JvGLJeIQ+TeV3xVCNhDDIC0WVo/+tyIbEKUZzZg9QK6g4zOuPb6Z6t+Nrv5baC5KMt1bdz7HOa2Y
gHNjsA4Gb+sIHXZu4xBDrDNsFxC7sIdNK44Yr3D+9f0uESs1ukxoEPnhNN06oHwmgGfCUMHElbF2
W/hNnMpCW1HiMCQfxO5JHuR/ElWYBH+j0rzGhBtQZI5ckcNfYuMSVNCX1DINaANd+i2DdF7lBbcA
L5HZB+w74FgTUS4eDQtVCxJPyD1uRS2vb7aH1wpHMk7b7iPU0G8VmwDfO9YVPBbxaca6NJne25RV
Xwa3xUyNAfrgnjhV16Htl00rOSnMczDhBgIWU1On8vABbqTmv0yHiXTyox+Uy75LN5zjUzo/6yFK
wPY4Ad014UzxtPrsJKB0+QEPyZP6BmIHMdJ0s7NDlXP/3vp4lc/FZzgFFxPxUY5KOzCOel1upAYr
O+0je/ouJj7T6cMLLHIecOJnVGUb9kG9gE51mbE7turcBQw2M/Yf34PYV5sponjCI0FWcaxAQ/vX
EZvkPADYEsRRD81P5nzNGlLTmg7RDT/b3H168kUtTjWlJMoopFsYwBDPG+a1QfRcZN9R2fOEYoLj
5hxNJhyL04JBJUYm+a08yExIfDRMeh6hyvISDRtTouX8YpKQxCkPzdEBc5t6fKXixzchPQS9knxT
XPagwSI+Ry1KgHvDWBiYd5t1xaRAekJqyGkZ9slV4/KS5jfkMe3T/pL944uakFc2txpsI9AhhE56
Oe3SIP6TlyzqTTUt+BQoCh5+D4vG/KzmqjggROir5tMEUq7Wb9s8m/ANfTfu8aUtAnY1n6sD16Ny
1qqlVlkT1aAB4WJIYv1oySmoB6C+hIa0MacYorzzQ8DiL/KAi5EMXCTi/pSc1NcvKpekugEqBKt2
wvDaVNdhBqjjSCHYRl3TIlz33k89cziim+KwnShmY0jWVcB3s+7MIxlfyNB5xsbo3UHiKsgDba1k
o0qMeoNC3eHoUxYDUpe4hKBUnNe2TzAnYuNoVzokyMlHjRfXiz5ghMb52FQee8cdws0IJO0tf3Jg
NAUbKAQlQURe5VCFvEO1H5JBuFbnIqjOs7KE36cOKTWR5B1ZeFyyGHdrzspB+5rEXfkLy107UmY0
/PPXSKBqr1pRFrlWtlGu/oibwGxPRbBXDKWyLCs8fy4maLJ/75Vy4UCVh4gDI2B2r99JHkv1YjbI
8aOdPpyoSVHVQsh1JqLeQKMgWWxINsmBnfv7ENkLCSdPjQBATx8+IokI1zGbBYH0/UnU99m4ts1n
QzZn5NKOQxhXwZPm1JhLGf51Cz5xwPvClRB09UKzEbKEdz/6TalC42Ux4hNgmxZQXH/lVi6qXdme
9LNmrZv0OhDCCEZQv5ScUGp4S0sdKvOl470cyUrTAIhvPDS45uGbYM7i5Nu2PjL7xJdt42/NYDa5
dP2jpQ3C7E4xPGDbe09+7oO4PAr5zYvgZ5fe/oBVKLKLln0G/dGdDvSjtZPqkXwtCH3SsuwYAcVk
jbmvtJgGm/pnGvJnJ/trCB718aCrkm1JvVX3VDHo+nC02sCkBdaj3Et+1FHbk69ZAKFVXuRcfmjE
uSidQBZQ1SqTFx3PDtEi+aoeEd8Ww3dGzEbe4G7Dei/aVZVEp4qQHTt+OC0zEfUgTVzt3S77o+lH
fcWTnlakUBPypXv5PkhGUofl1namXTHdch/ujlJ7G9UxAovimNTu0teiFY+H5X4WbrxQE75D0lxc
vhqcx5qz1eRvK976yQbcvAXT0baqRd8YF5synJT7ooTmJwRdhweZyEOKYZVd8AZFpOeUtOQ6Cg9V
f5XPVAUoOiGinCHCaO/tHRod2LyNotypz3/PbG0RgzfMEq4PKMj29lMDhCps2gKbJ/87s+p9GTPk
Bc6XRXbQHCKhpl3kqaCq8K0IOjJng/Ynx9prNf4+cGau0RmFTcHwvgI7QsOSCESyLs827HOp7UoO
HIlIM3aWAJGmJCsm0J5rA+MEEx5mKNH2MK8T3VG+wjX0X9Ay4gCGVe1Azek5ZmQWW90DxIDgySQI
M0ZCZU9NiMYglW1rCzA4pu7kmpHQiuQXHVcmWMrAEovwTT8oHkdN6VbWvCIYmsvNaDX7dKlG9bS6
jDiQ4/nDHcdDEwdLzxgJH4svxs6I8/WU0+Da5icjQjrN/gdxsE46+6Kc4opfmMJLXNc4WxztZWYs
tSpjjeKGohoBOpwE4YUbFgTCTwQntWqR5vaBkFFkYMDXGjILLnopVURLcUkR2bEOttnMu2VTZnsl
q9JbVoDFvmOTEMkZj5TD5tlU+4AaoTNABdaDjMlSDQaeNx21GoxZo8+c8g8Z2X8YHnP6wiyxFWS2
heFeiYFoxVI8MjzrCLVdmsZCJx7B5UasXER2AS0uxaLwkcVFX+6EN8Zlo0cek8s55W4Cf4yNU4mn
eaJKcGQyGZ2jyx3UjA+Dd1KxchZcnYmhkXhz8g0C1Pkupxel64swemQTNjf3ofByhl5vWitLsU7r
WWN+5SMuARrLJwCgmlh+IrtC7agneBP8z6Qm5ZWAXAzWCl1UB21vLUrHgd/wzxVpMT0/VxC+BGB8
EaViKReEEFjTGfNiZ1onRf0nm78EzDmwAFMnNe/po7esz9oQH6QZmYT69sr2P3prByWNYq/EiFdO
uR3zXQTzq1jplAnTHmF/ynf15ripfKuZeeN6GxUfzYSNW4E9XCi+lVHMgnSFb1VCP1OBsmVM7KTY
NMW07HCsczOqJ4pkCy0fyMpLl/YktybTkC69jTW8ompDBBNBmyBY0cG7ewt1d5XsXD/aDIW1DgNj
naoLDkQT4RqdXRiFu8bdBr3J5JizglWS7KVmOHfxeAX9X9bY0SnvRPSf/zs1627fOB9+YG51lC6k
ZhIQQqSc+T3wopKSgIjFREHUCWc1sqvPDCkq2gWFnvrAe9JeGWg5Gqj2S02iaGtR84hUrSMOQ8m4
MMW4RBjH7q3pCE9L0u5clfOtNThoojtfXC0qSiqXz83BLV/qgUKPVU6cjbqVrPBoMWgphC8YTaze
zaoALn322uLDTsudZ9HzvS/n6cjSp7R1dnFspEftjtfth6VDM+Q/8zP1DsAxCgrnlZTLEBuIdvbY
Omq16Clem/TCll4KzsFaM5+EWJqjtxDaowDPbmVxTGPvKM18uy58/weIZMmSMTH+i3FjB0SGko5y
VPoBbiimb8BpN6H0lBnRf8zgLzmnueJliDTLR5if9LPzyfEAnraiL6uSixQ8mDDMJ4tubeCP/8YU
rm1+YfwqolFqb5QlNcjBJu8yDCiL1lyxPaR7q/Apxg4AEYdsl6j4HKYKxtde6abLRjltbYOPXb1L
iatTlm437oiuY5Qgic2taVke6RX2+0easlSF/rKY7jM0jeviE6hfwh+p9Q9JfWDOo+xi54mBVWU5
oybUv0b7O7CKS0UEuUVisl/HG4VR5RTDdVa2mCMcwigAY99h8xLde5IH4IuJf836v1RBL2PMwBG5
DB4BCVOJclhSuVWha48Bt3j9Ci7zMRf7DOoPnCQYVyX5gsHBJyGxrIOzPhVHsWnbNRkv/JX/rluE
tDe+p1z9AJYIYL3yZ+749GIjapuSLiH+tm6TN/xEqg+KLYR/bmISm2+ENNeM1xr326QBaVfcS1CM
y6JS0UU+z+I0VSue6m40ziLcO5X5O7vJvuvsj/6n5N7mB6WayWPg6I4Txinwfn34rRkBZvxK5Mo/
xzouPUzw1NrQIAxv61JhNfsZwLJbvHV6urRAQyUtQa3nvKmF2+CVrCl71tDVtfrDZgMsQrLqS/GA
um3YDAuyQSj+RgRDOjRoboYP3lIha9XNFbzh72jNEu2BGCFB1uYnDHRTTD4M9FqJCBZLf1z81p18
0myMOn1NWmG4EvVKhcf7sqBtbFqlKBU6wYAUeui45FJorALsIWPrHks23Jy7yfKf1euJzhe5m0u6
Y5E9CcSqsf8mgHk5Z9VLD9EqI49gKm5IPF0MN3xTGiqcsfLRh37zYyhCBiGQUpS0O6UjyetdGHzZ
zr1HRqFgH8/+QxeMHoOS83sz4nSDYeVXE2o2xgRufn5YYq7XMK2kMIyETrAZijsHKuf/NK/Vl+Yc
BefBx5otFTQG3dNE5dKn4FHTfgO5AkwDov1DUfoSOCihpzu9Iv6lZXaUGPB8xarTkuocJbo6vlt+
GgR5T+pLN9QU87+z0StUDo3UxRHOQaT9WS+TpUzeydH7t0vR99bfeVGCejfPOD44zaHtn5gevW9i
QFcWkjUXZBxd5UL383VUIlzVNla1QtT95OjsdSi+xFb9v1Oihfj9zxAY6jUhORa8xIeT9XIISrxM
WlWUmypWYJbuXE1TiFVb5zhp21BcqVDt1537mQcdLWQw/i44v0YDlJNuB5450jGYHWnj2lnA53Wm
wD2T+33SEizVOb6oJt8EvnWvyJsNeI5swoUEkI6wMR547crvDmPjkRdGPjQ0sRJ/D0u06gFpXN1t
pgaCmWnw/kngn92RuELdW7GtSYbmxHHvvmSsQ0goTawBuEYbYgPdUnuR0XzijNp6aldyqh/Ezpjp
4UfCGSArIqo26ut/4Sa6bi00b7jKgE3AQV4ckVGStls9Sj9fSpyJmRq2AHKppnAIFXL0Rcz7CXCg
xLSV9+BGMK2Igoth38eApE71kcCeUfK7kLtGNiv6Ip+FNy18vidz9g6J1/2VbaOi5J/ykdEFEJ/m
GpL5CFonXnksnxgb/39JkVdFSfFuosfLHmACU2ZeCAmbWITiw8J3gGqPb+0nSM5N+CIdxKG0ziJC
5MDbFPNrbT5CePhYvBrjSPXUqu6Af/w/eYRNbK9ecwIVBIJ7XvzCpRt7w+5B2B1v4fBCX/LG1uz1
ULnvYESspA5cJvY5C9OFgRDhD1MXxlDjXBSf7UPYV6QxMcwjeKck+rA56TBJFT1xiEieK81E4f40
VvyYExnL9T10sNVxhOi6s/bG7MRtKXhWiUcyvLtGsAbk2WrwS2BP/TuK0HeDLyUNJXeBtWjMlxaF
t3NCx+k5zUsx0aZNmP0mncC5TH9ZopVO4epBQf5p96JN3ZydjgA5b+PJ48AjiPbcrp9L4qWcNcRO
C2dAAOBz0Xe4jUHoebI6VBg5qUsB2+XAjtzpD8Q38W0CN+OGzdu7WuAKCC5Abgi+Z5tgmcSEAjbR
Nz2jG5dxgU2fmLajonh0y3jS5wpcDN9J2y3tFEaBuqYcndxAQEn4R7cI/F+FrymjIis39B1CEqVH
LQQsTLizs7t6OBDQ2xJ4NV8HmKG+MvuI8NXAk1NabwblMjkKrgYRDuG7BG3RkkaiXHbvsnzbjeVS
EQUus5OKySlh4pMuOXRhdRypL0i8iBpBZxHXGarbEFN5ZI6LwXfZiTiw4XyUeD7Pzc3VNfA6RybN
i/XZC51FjvKfzkFrpsTOJJ8Hz43f/frBpaV9jY0HLtpruhzpsOA1b3eeP12pSfuTFogYG6HxwUrN
JZLN17ootybDUOODPQ4mssWjWsMFI65Fh1BiVKux7DEL7RQ7F6cXwX9VZQ91Ym4Cu7221rxVEnu/
SNnp7LNnqm00tbj64o3m2Z8xWwjszZ5Kzy81bvLgKnlyafiLuqCorMjIp7GD7Tzqr15vAbhXHzog
+eQGw7NhvyXhKuvdm4l6hLOhl9ch4xNd5XI3OfCYcN9MTyclDW5Tkj2jpdDHLQo34lQUSI5xByKr
QNo7D0AHvD1E6qbdKq3tVW8n5zadOnzzhEaNwbEUys1smT9alL+GDTj1yPgYsZSoCztHEp/hM5rZ
NkhoirZF8ysrGihmzfLY86sboysgPJ+eGfxbYjGqE33nj+mmyjESszklxBHI15TWvTIiPRRFVRiP
6CB4Ub2J5tj62pqEd/ARk4gkG3uuN5Yb0chXL+32SJHQREsVwk2KylyLZphES/ccZJVj1awxEMAO
Gufg3a/BXWPs+3HmfQ70xVsyPwwsfkk1n0rA7WcY8SjxFtwbFjmzRYZZksJRHVOHBNFUkwTRoyub
8LLSHJEtA+wg7i1K7bUHG80ZiVwWl6jDkMl2DONoGcbBPBZKKeETT9398mIz6Q8rr4SrKolUnWiQ
t7L3yph3aBOaQh6ETZESL2wChVWOSkjOVOAlLik24SYqMRPucXx7aQR4+fDb+5C56oCAdSDIjVmo
5dBgVqhnlvvEJF1zl6A5SJrkqnvJG/bewl1lTYyaVSHi6BogiavEI5xaHo0swvoit13nI6Ig309J
Heig0sx8iR0+oLvcNwkAa6uzCrNhA2eW67tjiqdXvI7o0vKk/ZBWtfMijOah066zQZIQSUjYIbQU
v2WtfRXoRINH6oXXQNySAWYkfLe5mfU0cp9gWk4jQqzfab43LnodLpaPHPt/bJSIvyUNWG3/Ymr0
BQEoiIzCSZLsySYguCnUy8/QPyXzyemKdNUZu4DSEct9q/vpR4SUINA+lzOMTRi+ujrY2P674636
GW1zgKGDQSlAIhqOBgGh64ZeA4t02pRxMJywJFsZ+ICMp2fheHsNcz9RNQXUoZJ5z3nC/odqrvgd
BQGNs9LXveSDAVMMocVzrjT1PtwPUZSblCKdoTukjnFgzJfgUJoHxg8dB33EgMqw30CT8MT4fNZU
2nGcUz8dhk+tlyETK2obeyfdLWUElqnUuNU18BmCpwadJ6aQjFmjM9HlEnSLsYB/O7CbNo/WcRmB
D3UfvoQcph6Cxt4/GPbN1TngYLRc9nDHBCGmx+LY6B6q+3ZHzpsiuIk+AxOhhowF0DZH/nT5ymRB
icGypH/M5n0ZYSwalfL+kQzy75iQv9OT2gNAmXDieEHzt+oCqmP8RzvmP2PQkd18UPgBwX2bnqO9
99s/htF+9Yb4tirSJI0iB8hFH2USl9+lchEehEAEJb11g2nTpOadR2diQ2zeij5SwmKFuzMoP0f9
BcRYORiZeUg6elbJw/lsUE2Q75X8j7zCrhjfh9i5cdvNwRVJKsJoXi3jmFbuoSeTAnzcD/p3G5y0
8N/KKD7ljfxPJlHpm8G1dnXj7BAaLjS+UYChN8O1XnE1pd26iMw1O5wpsYkKkETiCz1n2ZxJIu35
qAcp7Qylu0zb9hm0gIDLDqdPYB+ruVqa/W+/YQWX8L1GO7/7paTOPVuqz2xj5zub9TiDU7ZoWRYV
B7CSL2DnHFQApDgJO953mIDFdOHKINoaCxRGrMjf+aX9slJUDcJlGpL5xOmEDjYMyHa0CTRvS2rx
3wIEUknsxA1sPUFWQQMQmXXYIZg4yFLfNiCgs+cvjHwTu2xFvXvq2LQltEcO2o2LS4wFnTJMHZAy
SbcLZ95/Y6eCWEpOsoFtibrMs7yJ3j2P+vgspvynQ5/Qdbc2P1b+0aVaeGi3MzU7kQ4J4j6TPL2s
NCoo+WSG6RHWVWniK1RfTT0cZWPqi8mn1oMgGFl8zVDzgfXAKNjMNw3ipDql+BaSHIUsLioX3R7G
LMv5wQQ9Q7jrKV0vlP+ECdazAdh/sFzVwLZ3EDu4jkktj/NNNuJFGZ+w78l4xa+oWMbgibrJponN
kfU6bLdEqNHR5n0n7oW3nwE7by4cuYi1Rqrv2o+OyWdMhwPhx6xfflqiZTAXcTGeveC9IaGN5LWR
TTio34q4uuii3uuetfdHjuWwsO80/m3dFKl90C0bM8ieRR59iSLemnpM8eDAdKfubUxiIEgoQMwR
pUDq8HYbEziGC/2H7LQgZkD/BNrGdvt32ulEpxTQN4lDFYzDmuM8nVydd4oXIyA6PN3CfcNEel1x
tmqXKKRZv1nINgpJsgAgTMgXdQOagChYawN0xeMEnGHt9DHtUaemf8yUW4UGOohQt8MyvBQ5RVHy
qI33jOdRcy+TfmOhId0PfxbHD4OpmczqcKEwiU20eWgtwnuHLYBVCifCbAwhLD9yf6QuPTR0NIkD
W3Juri21N4kMXzndrhLh+vBnSLJXuOqlha0L1uWJOMBl0s4HifB4gNUB8YXxwsLAeZ7Pp5EL3rGQ
LMBfA3UAKQYc5Qqbt4sSBGwJ7U8BK7FLYAAs10ZEtkx8GqxrzlRLha7OQGuVuwBzjEYjLGoku4wP
fUf8AY4jOzL/tk73O4l856ZUSDpeMjBhPNPijKi/lUqFKo46dGNKNEfmrBLu4Noyyb2tuwP1U0fn
N8MFbXgsGhO1wf6tgnzMMKIG/07Au+QDSl/sonXCQ5IlmK0/2yB5Ewl0JNK5oLjzM55zlsSu4npH
RBx4l4pUo1kS8pSxecepIm2eM4oOwIeI68HK4OCIGrKrPVmkpBP/rSTJ80YiXUknhjiHyxHhyC6F
9Kwr/y7bR4mPWHeOI5I9h7NOaGKtqG0ja7YCFmXAyTKU5UF/TsX01XZ/yNdcJL2/0M3kKjvS80mh
btBx9RhTqoSgV8LlX3SdLNWSOCGfeCsyr9LwmiptKqhDW89KPVVp6NIBAybe3N8QI0xJBV2CPC3c
AaXoqFpNeS3Fu8ED3BpwHaMLTEN8VGbSpRZPVw70nFBrNY45yLPASZQvcUQprAQ6TfY6Zp9xvPJm
UhOLamnp4gXMYMadSnYu6m0HPW1T8MF3HimeInVTo0l4ruJggVhWgTyhFW76rFjSzATR7d3+R9J5
LaeuZVH0i1SlHF5BSGQMNrbxi8o+Nso56+t77NsP3feUTwDEDmvNNYNhD0fUiyt0o5eUf3acMPA1
uN8C5CpQQZIG7uBMKsVpYZyVtLo71ldjuYfRfzAPl+VqgQ+VF18hAee8gGDWG8a7HDPV+RLAkwK9
ny8ewFYkUUwwcELuz2EmHolR33gKivcQ5pNYFFVOcg9eOmW+g3MMB6pGLi5jBy24n4CjWAU0vYbB
FbNBMJ/SAMaCHDIqtFAIFVk/OyXBUaQp9zM1YY/RQEbcZYmEsqIjrMatg93hMJ5nCA1bqy7ACidY
KKc8YJZhdS6tq4OfH4xTWz3G9TGJMHHC0JJZ24+QZg7vgfwXFV8J/aDGtKSQ1v1o4x0aVvtRI/xJ
uMiv5QrXKLJVFDQLKKsS81kjOWhcKoWZbItsbzX4hiRUp8uMOmktJb8aNYM8Nf/qjuMbHe9klG8F
CdEzjDPLTUhdS2YI1cFrGJHzMAMyJAMk/P4sM11q1UeMU5TYh8vcdvD+vxSc5IZsrUYJna3+bmMW
zaK/tHP92zudm1ivCVakqTweuiLcCfoyWQcbhXctMSWW4Mvx3DMFk7DxKpl38nRgIz3qTFO21kzV
hTKDUqCbuIznhusB74uCGwE4AHqhV7zwPCPzO20Nr44wzxgwPEunTwTJwNLKRrYlz6khDEX7DFh0
nN7w+8XaHmYPi4xMaGjGwHzOfJYrYARnfEQBuANxmFKcrMmQ25RVvS0GLvHB+MFmnwRlEuwRTxow
0+j8Obx2E7gBFA0TzGWwkPmwKeuwfQktqq1oIyAegyBS0Js8A+7G1RZfhjz8qdgYkGIJgxhmvLb9
MkagXuGhD53JNne53W3Sbi/utUqv9gqkZ3JL0L5sZQp/0nY7Jbu16n8gpuiOlI6jDpI9fMvmS4CU
igavgzJQfyBot8c/J7whULXbV3t0OIRPFDI1nFeJ+rZlv7AJ6IHoE4rxOi7DB6fawoKD0knw0tPM
OeO+ZguvDhJyODWAd03QjFy9ywPvkvLTMh5KA3FUjpzVkEiHGrMHHX+Yyb4IEFqwyXkXKdmfAYyt
QXvOARSH+WahSya6voveO0O7Cix1Mn6IanpbGnltKveCOE/elgaib/WnYPmOOeBrLPxKGzsdgldV
Ohlx7YtzcMjAwC14gqIYq7Bvmexfo2gOUaZ/yqPsjsO9kO7sEilFLBfuxZfGaZfrJ4pTCN0BL69H
4YGhkWVRWne6uiFWE+cIKzvnsrC87xjX5ibgMw+Ov9EvjS/e6X/vpMIZJ3ljBJMNO51EcZY5Q4JC
cjxWue3ojPinI0FrabkVP0B3EuOEtYx0e8EWAxCKNIIX34UiVdqZw3CSle6nSY5Du1HUI1a8a3mv
RJbXJAFbjn3dR5tkWIVnKR28eFlnub1rykenh490uBMMVkPyliSvypjdW7+WgXN+skumD3HjlecQ
d91pPsxKu6mWl0V5Vu0mjruHBuMTxtCa33kDreYKeeTEGeIKxIGot8QiljSymq/7FSwsobvc2Bms
JE9r9nXykUMnNxxSsntjG+ETY40V86f2NO9HtHRp+WLar92CvEFuN1MEya3Tbwv+umG67bCBKrOT
qbZ7giy+AsaXKneVPCNFMmbPhDUlq1ArxUKRdpOKBuxcl4RwOrsqeI0b9RVef8qxTHbYyBR0oEpA
tLLsHefYBDi/BcZBhdM9CWw43cVltTUNbColLAJZ1fYyeK3V76WZ16e/BJCWZPyP0UOQE9orT9P6
kWtclwuIvNxzMVml0yS4GMEK5wQqUWQSjDodTggZCtXcMwz0hzS8Mwyr6RdrY2PR3PPbc5AeC3gr
BuPmRnuzqBZ6KGXSojIX2ooXrwect6avDmJI0SPMxdncicCHf6Ng3VpIG0n5xgyF94jTBwNRzSSI
EgRMt5+1c0KrUiuvVlLg7AUEnJaDb8aya/fqPylGOq48A6iepD+uUuevJJHk2TvPLsYClbxQ3Ezm
jlggf2rw+iF+knmcdrKbbUYiSWg/xb8kuq4A2AC8FpBPKd+tFhFQ7xvd+4yICIYQF1Puak3lTu1a
pfCBfSxkKCQ/kYO3t7iJ1DHYG03nD326WRiFpEXvmik+QknDctw1wl/hJUOtC7AqCG4aWvtafk9g
x9cCzgitjZaHO1ldsEvpPGlHp0ccjYttyEvIjFbPtcMIipyVP0YFESp+VJU9rKV5b09UHW3xENOy
OK5Zko+0D7YdCprc6K5mVIuZ4XFC4xyNGlJH3KaEHg7mRZBKP2K3F2b5pqvtazNTSWK3hkuEoOub
qM6LDndy6OARAcHVAsCyBLAHqfC+u8RizB5T2yM1hqmMLBWVVtD+hHmE58NTgeDLo84In0IvnKEX
36EhF5YCogFllJ/Dvyj0/7CRJiKXoveA1wSk1uIlAvau7Ti5uQVCyQZav+YRiTnL1/xWm++CH99M
wX0tleHLzMxHlTfYJbwXHb1d1+2DVuvdeQ6PRai7QwJSo2NZxrdNWQSCWKn4RjM2IzLdnaXqWhvE
HZaYcwB6Rf8mwvvQaVGEcghM6qvU5DC+MFbEGGpMy3+tI79UHY/IgjyEKr1XtF2WeelQPkJd+8gL
Rqo2pixcXGG7sVQsB02sp3u8YSms4c83wV3pTYoECqll2Q1pcW36fKv22U3WtR1RwAysnsRZ3eKp
/wC0drXY8ghwhVCqrxvMwgsG8XrVbVqY6rryYy4ulVNYKn6tOdsuQk+wUNBCZ7Lp7aFt/hfWjJcW
Rk8FuRP3kqFaly1QxPy+3UnqvqN5stN7AwujoAIYZNoK+FF8fx3YYijGOJjuyO/lv8lxtlJwnguk
HKw4lipfvwPFSQf8T6fE0/wcKn3b1vAqvto0/XTQ8hYIJx3rUzJVWFxc96VePyYSaSWD4kwvtAj+
3XAAXLyYk/E2kyH+G6M8EnRsHBlWUG3uCMT3k4NZSo7if3hcNShuXHX0HYlzb5h/OrHXcM/Lz0Ay
DlXppRohwcrdwNfYxi1+GuNdURDbUL63OYZpbbXOhg1y0DrPP+u2/4A3MKjvkbZQ+DONrd5AuFVr
eR2ndmfnCvgV85UyP3VhC4UCx0PISlznti5DbVsgJnbemHwOY3pZyPaVZOWo0/40iF9TvnYb/j8W
ZuriWuNr8VeE34PECXLiGyjO/LLF055h6uiLpl5ndghVRH6OKHoAfRG8xwHebRn+v2BH8myj4LOA
7vszG4R+zZdBjzoxNSUfeWS/SITNytZlzonK9rsQC0iDgGAp4so8VPS8qS7dNeeC5LtzaKhBl1fq
BJtTtb+KgGFVfhYN9oLL8ej16TNtem+ayceVUcj4UYe6yMlOhoC9K39ULei1V8uciHnZtZZ16ltY
NTcgY81gbkO/nNoB4bcfxHBwsyrbxD5owrcVAtYAxVSrEjeC44t/FWS1fNs7KPdsY6fAK1PLI5zg
uOoxv/hBgM6AL15j6KUCNkTDV90b9zF2BVRA6SPDFlNhYDKeKfv5TVEyTyPGPZLI2WaYIFNA1wqi
BOgvIGzZ4k7d0+QVKE+t7r2AWlrDJWq67NYPHQ3PpoKhwoJJy8sQVi9TKL+a2MUz0pCY0C/2C9r5
bh7dtJ2QfBdbXWYCkuj2a2wnm5jd3sZfAWWNXqqbIMepXC22/WLCduAax0m+5jMgIOYqCAuMpWzY
yfIn26bv6pMGelci3DJkXzEwqUEDgQpsWdwyJNqP6y0MhKS1liiWNIaFhJ3UjE4r25fs4CTxAwKe
bRUsCEOLPUPTBqOB0R8Bs6qNPpwYFaLuxWL5OUZMaeynLZxalk/QMIZpNRBeThebZH8t9Kw5oaSn
xCJ9zaIT7U4oCUNwJdBZnmXB+jauzRCzVOZNa9/Lf2Z5AqyhSnnR5npzTPD6UjFabk3rE7mG5Tgb
aahRVVxtIqidmITJl9ZQYc7idqH993s6zjzMnwcyiMSHH3DdlOODgGo5jZqtnH/zmlVfYhWJzYTS
/7bZN5kHxXiXCJQL8E/lopYDhqvy6Eehfe606RovjHnlxNWpwUVfPRn7TNuNOYOIH0k3Xqi3EqC+
/+TFinST5GUty5bXNgzD5RAuQeLp2HmEkm9anLFFmnlV/hy53tP2MU/jDSjnvSyY2pMuB8EvgW07
sOeIXxnDl3LEMZXWuaYQC/dxWF6B38zkkDfKnuKjb8NbZBo/hoq6o0YYVLGsmtwAzzNqCwFpcrSM
ipF4yZBE2rAnv7QyI5dORIve0MAK7EACEABPGcg0TpE9pRQeZGzRjPxodcWHc3ZTPnvCL86xDsL/
Z04riq0S3i1zD7aR+K/FtBA+0amHV5AZZ216s8kkgog0WiRT383lx+qdDf4+JQ9IjatNXRafMQYG
TvI+5No/wa0x4wesJwY6Xf7PntXrdOoZpunsNqHLmq2S6ysK3R7rZjF+qTnzONBmn4XM0VcXP0NU
71SDg7v9iBfM2fjH4viiSTA85JJIBeuPH7WAPfyHv5RUw03MEKA0n9vmDtwKm0o5xzVHqbCcqaab
CeGJOnSkpZqzQ24MaPjTnWzl2sbWz82E62MpHcvU8Jb6VYQMyQtfDODcWHyDAaiMa6qRMc90GSyS
GpBda4ymJqzZE8Txrc5s4ln0T4rIph3XKuHo3Lw7cZINcuHJ3K4wjRHxZMtNkmrY89AX2PQaxoF9
xcSrKc8qBNVYi/bBbH73UnKU2HJlgcMQbqxgWlJRuGZPNh0sQlOBOjXUew0rndRofAUOQBSXEHJg
J0ItqjRfLQgkT2bEws/Ryv+7sEHVRBMq4s/GmJVDf2gzH8vFMEEiyoXRpg6/Slbr/RSFO2Okwimq
4dsE3LI4RGPqRKmS3ZRrqo0fVKkhRpKiTef8HeH46ThEkx+sP5lw05XDVRJTNQFBjl0NGE232gBU
kYxQTshr4btSTc8xacN35y9gGqOMGAtNV9p4WMeEkRGlzsFRo1L6E4d+1cPfsKseLcLEtEE55taw
c8wIODDEUxhIrVygXhXN3S4UBD9J1CIUtlYpwgcdEQQjGmZFZTds8mrxBJENwMYBVOcFmWgIivtk
/U1qfR+tF3VMcQAAQdqBpKGdhETVh/qJu1E83tJkDkxCndGwI2cw/KhwnUx3w2qr4ccCPC6XX0Io
B/JGA8XwSGiH7VUQXDEM+4/o23ZXjnWjsLYi324KL1Zc7x1N23Txno9Q5pmvV8iqaHwxksHjSXLB
j1u4xrSvax1pfVAy1beCBXWZPGxGDCws8scNK97pc+/F3M08/lB5MHjdICHBnmu42wZiSTP5VIXf
PnMfAMhKHdcjCjKH7HczgJ+hoFdVcZ+YHnMfHNJc3qQhdkIA7RqsDQppuiw20//hIONuDtgf1J0o
Tsd7CybXjfPeDHsia+HXvXFlivVLzFsefgkF4qJFb2msX0L1PDW0ScBf+L4ElebKJXll5akN4WBb
IUYmerYD/kI+E0bfzjCcTd42dpcx/lJY18XopAHMJlQOUQy5MARkjMUnt65Obm57gOtZYXbwH7RE
tHdvRD47s2ATVDkwEx+GFFnGl5TKlr6T8ueEP04xb+zBkDeG2rfejXnMHms8eL0JGnpt8AZaWdRr
xsYw5Bd876Kwf0vaEN5dhjXfX4utpVN+RargWglJACiHNJl4EkUn8cdKpFri8Fuk/MvMb2l/Unfp
LJ3oFxwOP7sfjkBlJCXkkKUGj9qkHSLuyXs8WS7FTwtZlqY/Dw9K2HsaKNS0wMTEEYVL1Ccu/Y6L
EyyKBHmfapFSihAuembAtVZHyB6aC2exMKv5ahdEn5nPXIqa/8PB8EoagkPDb44m4VAjdhPwqi2H
JD1g1azE6Y2gC7naDFKzsFwl9MpqCfl3+Bwgdmdj/CGbIFd9jznJaP3kQeOFAaQLlqWGoMUUDbSJ
XxQ5VQ2t4MhZJROas2TDLckslxnJfiycU6Acqh7Vo3N04Ey2fL+5jDcA/iegRbYrcazWqvQM+T7j
VvvBM2Dl6Mumq9PXRRfE6ZrQPetkBgUi++ZAFBWwd3gUuUmSD3N21ZNcMCx/bYYLPf/gMlNtsUD9
Xkq/yhY0UuqC67JkdyfQNmltnjlFCihmjl25dqVCOOB6po6Oq2cyC9D/r7D/VA6YJG90CGz4hRTT
bWZRtmjqCwKcdEShUrWXZ0KN9rqCHYepIXCPTzC/SDCCo21lkeu0H9RUkKPYwTjWK90fJzWWdxDh
GziKgNJsER+KYzrWopaD8A3xdp1lxY470JLUi00EpI7GBJIfaC5s5ry551gdTCo3Cu8hj/AVzaAC
qF4getQOizV4xg45xtSB/Tx4SvC5BAdH36cMVEfL4Fw7j+ofmcQZJvaBThW3RrLV0lPbiEbm6EWg
1EXUMP3R/QJkzdJjaJRnFeBY3LlmzrqGS10VONYoAsSZIGor5aZ1ImotnBzvAibCLsK1leig082X
EjpTZpFTEW5thr6a9VBb+1dUoJR9C6hl1ByXONnNkwpv/C5DiDXpmrTA15EhgM6UuvpDIeswa5oq
8CdN2ajoqLs4csXjdHibCfhqxzis1VTU4nBOxh7KFwx7UASp2LQMUGeF3lm4Ahnmu7BLFTaBE6cd
ZXvVvWrC9UTYgFpuY4cevxRiIS1B9yOIUW77zNpPvs90weq7pAVUlOFjmv9l2dUw1cN/FV3QnCgh
xYAwIdCLchxvoV0Q7cdqpBB6AEKJtxvxvzL8U8y9BGEoyAABK5DUO0uA00E2XrrJOoWBgwPFnh8P
002LFWadwTbORSNGoTknMnNg5kDWPZ9IiykdzzTvY+eL4ZJ4331E5GzLN4ZqewldDlwE04hdUAnB
/0GoMuSYBpNwKSHMmrX3AvZXWEBPaWskdQ3Sxyk79UxyQkzS1b1TyB9qF4CHN5sSQypFITSmMUDy
nPXClIdVJUQDGbz0hRzAjBugnfhjJibecIViu/HGTF1V1UVYDab4FPJBTNcqP3JF2PfkkDN3aBkc
g1ZFulE0H3iQc78p//iIszURJKIQtEzXxEDIbLO9vDCvzfxROmSKSZ75tA+Yhwh4TcBsMWWPNpe7
tvjsyKvh6hZXvaA9EBS/FpWKjRAJ2+uhgeWCQdcgo5bF+AnAhFK4h2lE2YVvHZjzLMgs6R8U9Li/
mgu0O/zEcQ2ZTFy3MsPFhM+tcQLJ0/qqNcMWhaDGNp7K5ahXygnd2lZ8FaLM1zLtboTWDYMHyAj1
Ee4R/l/FXZYVtCLsu+Zvhu8kxGPNH69ppLhxkXE//WEvKO7cKrrONIGirp9nyH/gnuEdOjtPguoN
5veEkWkNr1W86XEYvyGOC1OZcZCOlBsirm/Q8KfWvEhSkDR8CYEbbAmBIlrCg27hDBinrTDlkJ4I
1vWy3JfQ/hOhJgZDnko/LO5mAVGVkyr5q3X9IZwUyv6JWoCBBFr45J1BKHxzijAWcY6xOjgDPzLF
pcocodwsueYHttis96GnUYpglUfnnPss40RsyhC3J3vdTzhlJu8uRFZMGO+QWtTiOTfaMcQ987s2
DE+WGAuloMPtfsogPUAI07HwX2bS25v2paAFajmrKB+ExmAa03NqXATdnlOvNHZIM8rhne9AEHk1
CY5gdZlEEVWoylHhxNJgii3MuigkxpJemZKYCg9TXe7OCJ/+//g8OeJUE6ses1qOcVOsBgmdIdhv
T7e/4C9rGKA7+q4zr+I4LcAJMMArXhs7Qf9n7BWeRySodYb8aNT6OaqqX5bBW18xRl+0ja4gPxSl
WHRtMyIsHOZP2E3xzrioyhzQx8BlAXCpGf3CitZz3eIbbXq9dmoKBjLlH7OlQrcuSXqzWmDd8L2R
3gIejQLhNwYGnjHJjd/R+EC2QNCgl3BAg43JVkLst6KHxnmDqwf2QkDNzyyOr6b3dWsbK9K1yl8m
hrAZRfc0myfFcH5Ch0V+yqDYrWDMrjPshjvCNi3D7fKOIRm5wKnMrTxei476zm3ncW0wZWaWZ1rX
rIPaFRnC6NXy595vw4pkwhuLlPwiVjgy9BAv4dD0jcr4lhCb1E59JrBVKmGpReswYsQnlmQiUsZR
lPCkmhZlbZztOqEqa3hfpdO4T5jArni/+MT8SdjycEvWALRdHPw0vbB7sdtN1juAu6xJKE3csEPc
72YBJESPqKPxbmKydIi3X/4pAs6UEzGSYHqhJuFvpXTnKSXIpfzOmJTHC9c4NjR1c6c8FOuqevQM
fzrIIgbHKG5nEvaMwDqk158s/dN2unUQv0NZt+P6beprd8KzIzBwgqmBKUX5317D6SpZ5W6ClIYF
Aowwg5A6nRUbwcU7RSrQj1POxDtkwR6dh9fb1iUK649Ka3azOiGuwUYl9SxNXQ/gxtKoo433R3R+
Tv6iAsHCBoBsR1PKQ4vp0YPWBSWi8spA+pgX9Bspbj6lWb3plvKappC7VR0jUJ1Z+SBNkJVr11SB
uNmuLQM6dFD/xkbZdFnw1hgOVk7OusJag/v7vcPYhXDAsPadFKFHZmBBOIDybknboD1mkgX9pt3n
Kqxyagw1r3aOIM18Q3dAIUvu1yBt7OeQ3EZzWJUMVwwFcU8AlY85yKaMA64ZL67fQ/VkYbC0hPK+
6Q5qyE1zqbjwcwZHI49bh1X2jJjcdiF5tbBcOvumnrLmCmOIPzC3UGFgIAZV91GT5+3sGtV3pmUv
Q3KUFYFrcr6QstiOp4TOHtcPz5jGfdKOW9JAjznnQIZ/dkdvIHfmceB0zpf4x5HYCf3UwKMm5SUt
f1IJZ4BEIxArHD87eTrNQ7zhQiiQilEfbmla6QY0dI4jypo8PM5dCNDeHur6bC7YBuT/1HrZqCg/
pcb+FAeB9dUDDRiGgn8jN/BE8DoLdWuTIsDhbpFfHjD8dXKsear3SFjGzt9Dtkt7SN7y2f6v1kea
hv3OCFI7bzqDo1HA3WOV+FiQCOVCH2be0n9irSRWT1CgeHRWgGIaMbGZZXtVPL9IxkmNpIPWW6cA
j42h3SpRRlZXXb6G6iHQDb8cD03L36+4SwFU8BHsLYI9kXkIGm7XoEec0bYnzuyPUX/oW+0K3Cpg
yDK6SPjY0+lQ6zDhxTMfrRxT1/B+V3PCXFG4jSrStd5vWkzWJWVvasOZ0hJpr/ljO8f+5ozkmhuM
hqIW8TOmlCGyvMvAxhV01wQKSw3dt8tkLwvP8pwxILIvOWoLXlypHWQPqj9lNHPA09G/26csq5gL
oACO9nGFqH06Cj1/l8j7ua+ezkD4c9t+lhLyYkGrohDU2wirX5wBRa05+NNoenPXHjV7IKtiF9Pz
ClsFkSLLDP+rzad1N6uHUGW6qc8uHo6PFgsPC6JKaf/Z254p4IAGuSn2qB0Nlq/g+FWp5vXquzXB
sG5uYaa9Ola+E5KhktXSSBS3oDCT85a3cMRAH7HkOghKnSiglz64xsqfoQH4RihCpT8FImP3DGAe
FHAWbPXD7OioC0d+1a300Jn7Cps16yz172aPGH/Tle50rY8h00/MNNfGpriEYDYHud33volZ2So5
OtAdIVG/a9uYb7y/JrhWW29F+mltRnLgh21KZjppRYOL0V8PxIOBKtMNl5EqTX8HVald6S4Na5l6
Guqe1iXjo3gh0hpVKW7G+vDaKq/zw9rEOzu+GdmeMdlMZAConIsJEfMgVAoOnhl76MZ6hXsFK3AV
7IT6Gc5JC71856hXBZXhDlbawX7KzxqTw97vlV0S+Mtb6tsXyWcfa3vdbTG/lFfhyWgOYgYkbe1w
H0E9cB2SWoHEMVDEfDh6L57RGU8bePZQIZdb097iHe0WI7BqO3cuatOSJUC0FZk8JRKITXQeoit2
uSEBnwTz0JLhzuHOL4W1b2w026u6PtT4pitvFRgWnI5+hS1KC+mWaUbgV9oLNBqZbEnD5WsAV7y0
iPMgX8tbu9sv6gNOAZGlQC46uMG6cjbNPb6ko6f8MYA1vSi8EMUpTYiQkJqZkh8OKGce+KDhpst7
xdoTPt5Xo5z1d1KAkKbgdVsAHl6ID9bSNywmCDRFKZJfRwKKV+k5PINYEVNVePpXoa3hRKdbmBO8
t7I68rn5thGHp9J+4bnaO5xKtJQBIZXnivm7thq2GrjtAoB/ldAX6Z4wJOWMR3OKdMAitA82VoS/
M5nWFHku5KTiDMUJSgzNVb3Tsg+yM3PMccimY11Z1Yf+ptduaqx1N/rB14gEOBadc4OPkkzHoHsU
tY8FiAg/EloV6k+vHanHfFAjM4YsAxCEfyW1+dYcrg4shYG2zGXPKdUmYkq7rUBTGJlTjIVu/akd
skfvY0s3ShDHVyP8dje9dh86Ws8tlApElTSoXkQXD5zFMv9qdsmDap4iKGMuckBwpj46HL0v/T9Y
Ahg3fum/qR/u5QfzF1RliBUoVGPV4+kx/OHlR/BYDF7c3N62zcmRoOFApvDMYF3+TP1KeWh4SzK0
H6mlNsCnsrotOLV+uDwGEWMzvqpexU5mhZIXxasEo1/a7+aOzd8VW8gBEi3h8AZBZLARjjEfeZNg
kKJ2QLvPF8lEhn45Is2x/5fkroJxoKfc8n24nRpX9O/e8sa7hQvUAjl9O4r4IfyzQ7BLMMinLCGy
kRt0TxunbQVlIF/jjfcm9gssFV38ER4mqx3ObPFAkcoCrLF2+OZBS1Qf2o73oJEpINgi3oJzCJ/V
j0vPUDb4aTTaJSi8IN4Ym8p+LZ4MYYp0ayh77Lpgy5hkbXFZuuBCi7nS9uzY4Le4OIxPeXq5F+xV
ns78wN9+fGgGhO31PF4VJpiHJMCY0WPfxP2D9S0muepBOxS/A+CKsrfRiwHVU/5gT2m6JKv74TVp
ERcdchKXY8id6JZe66Me7PV58LFoSsV5YxovYXqeSjh82B97cbhNhnMRe9YPkBXDgoMWU0/gQ/s5
R+9D9ZprN1ygLGYSAfFaWXuuIUFOL7ALi9k1vhTr3CA4KAFlX8L5hZKy9eTpvDAmJk8WFJZPxmrL
YGy79NQ6LBTm3RssShkXZhvb8kEe9ZJu+QbA7pxgPoT6ppGv+fySTZdAuiqiYcYXTLuF48eo3STr
VR5e+f+KtB48dfr7aF/oByEcxMfSugfDR1W+J8obeCVqSeIfGX7hUALJrL/zJpAIj26/4NfCbY/i
4J5KNI94aPcDGR/vhLrhmMNBtVjce2t0N1wl7POZLb8Z9ZdUfU3z28LUSXM19PXm1WaFzRscM8hv
DnDYTygB9xPVLKHSS7IfntqeS609co9Ym/yU3wZqm9AP/Dp1nf49LoF/P+vpM7IesC8qHgff7yvc
KYafhe7b5iZUP1ROZNnjiWXSkbto2Niv7E2jPdAxMogWuzlREUSutEMZ7e3SA6K2lDv2QzFjlPkn
9i11R+wE2ls1EX+aUizYsTExYfjVvFbGq9IVqqtDfFr8msNQdy3P+Nz5OQeg4q/ocChMsLMJgkvz
zdxf27de88PG5l9KsdiIsED0ZRwQuHDpT7B1vfzVqteUu441Hrhqsbb0fVf5ceJPh5Zpx0lxPCaD
KoxtidgVN77mxH+QY7yD7YafaZj+qKnscpjO5LfWVES4eIcXQ/vK+r9SEqdsaL93yrffTvs24dRf
xl/ciNLFx1MLeSF3ivpXON6w5TXZzy2ufj4e3cx6wX05cZ1qH33QG5aflHjNFo+DjrYeefLHwkic
ZIoeIe2q2lScgOXKfLOlHUe/VmzNwgtPuEvO7j8DY9Q7rz6+5J99sxuexN4TexFh64PGJNjaMIrJ
4FoZW1iU77T8OOW95YQpVyfqDiDGglADnPe2yn60thQZij/gwoAF3eJW6Rp1+w8mO8VFeRtxyUFY
i6WSF24pO+KtceDsMkE/t0N3qAZm8d6M0knBEnwfF9/BW5Reiw9EgLwhbPgknKHOyi37kGB+BUCc
cIS2NebekAveWelh/4h9Q/8aim3pPCMTevuqK/cL0VvI3+rVm3atsUeK/uj8h3aN434Yr9RfuL72
7wyzHwbmNvrgs7E1U8V1TgC36GDx7FK8UNoxZ+DBzlseJd468idyE+5cDJCg7ZyMDZJUhIhYYt7b
Av+ntdxv+mytv8HyXoXqCiQ9sz0GtL34FtE7njTWpIYjiYJ4GorX+sIJwrTLYcZEQhEhEHg5M+Te
dHtD3qdEYUtHNB/MgaBUAhJQ0ZWSBRRNX3Oc0GCIW5LLDx8paCmZ4U/ldjrUyb+J2HhlbQ9baGi4
ETnKhvM4Td5JJTBeoGsHBlY2W0x4E29k2M42pBC5cn5kTy6yxPHCrxzPOXuVPChmTsHO1l2clGM3
+YQ0XTysy4i0962j8VstRJhBS+YuAzYdt1SHBdOwybgw6+ZV7Rdb2srsmXmfAGkydPgpfpuddWkm
NqpH5E5nnImdXqvnblf0GxmNF4RFjPjEHCFOD5mOlo4JgWsEa9InmLrjZF/YVzj9M0T93uVWtJVD
j5vTamBEVW7zeU9tijkrpWn/0m25l3KcslOXNTGBryPg8IqfwH4f8J38mTTkKEA4sITJQsJSy4VG
Ryub8Ig/bDLLqft2g4/7NSIMiH83Bgf6f2Vu9dP1+IWvOEKs3uPyNqZjjDHIpuJY0d3yZFS0qXwj
ZnEjCE8miqVyufczk8g5N/L6ERfQNRf/LyUwnR6VebyqgPq/5UfrUeTNJCYqrv3L+df2F2YewZ6o
LWnLjjLKrc6nWw+72OctgJ/UuJb5LHZGHPxVa0++FwhR6avtVQXylc8Ug833IzoXP8uqRpe7tZo3
nEPcjm2OoBQCC3PYegXol4OlPghubYCMwDfWgYrzN9vRhw1PuNz8tk325obhnYVFN7MgQtfWXNvO
JQ997ozR2OToTaJT1EJGRK/9QgV0kOWTxD6iw2vsLdYGSrevbVddY8xTP+DW0HpXrzy1ckVEhPiO
IExu6RAgGo1A3Wx8dziG57l+NX4FPkzLBl1QPSq/ZXzRsSJ+Zg9mu5j/s4zOZnlfDr0f70PgpVXx
wWP08+/Wcu1n8SAl6He68cHyIyfAsqf54cT86b+Zdtm0pGRsYrHrW7rHKZ746uRT34Zb68L9ctAf
sk17Y2iXCH0pgUotHjDbkrQj7B/AlA6RttW+1Ee4rzAD3+OBIoO2b+Ej0QEwqMOQS93k9qYL3lhd
FRJRapqBgLVHOX/29ju/IGY+JY2nvCtw+dHKdRcl/TSU/9F0nkutq9m6viJVKYe/OGcM2Ez8R8Wa
0yjnrKvfz+D0qera3XstA5b0acQ3fDt0xh30BtihBtDLfYnD+B+ApR4qZA7k133+aV+if9oePd/Y
3FBVkUV8e6U8KZXN7ayy0doCpVBXebYpOSRsZgtJ0fQAxLwKwNW5y2+dBhsNQz9USqixAV0SbpHl
ddYDBwVNRgzsvvvhaDz84MYODGZFWCARdJ/yW75VQj5xoLfJ/5uYxQGv96mTCG56d8J4cEK45mBM
POBTmVz9f010H6I7mI7lXOy50WbyX6p/z8FXWELuPHvad+1ce/2bBDjFB3AFcXPgHw7GZxt8+TTy
bwkKQRjXQdndkRnDA+8rVNmMIQYm2XCtqGn88LUe33qeGGYZ4LY/XO1T2OI2SDY6JtZLW9RGwvYb
VWwDwsIq/E7v9GZluDDqY9l+m+VJSVc1c2V/jTFJ2sD2Xbn+BaoN/PryY3B2WY0l5otxR5piPPYK
RikvPrAva99TwRe3ft1yA+CRIC5UA+RKUOctje6PrzgaSKd2PWiHdv6LoIpAOW1wjUX5GNszG7MO
jjF+QQ5IZuWViVDOAl2m0+4OTLosdvkhQOKQJVG9ZEAbwshSUIiPTg3zVEX9kBUJ0orZiPHtZ53s
iwmOSsmhfIBGWzBroSeFPlIvZAuWwKjxkHLOmMQjTcoScuIF4n+xWYDv0tGJC1UuOhewZfN7Ap8J
0o5oHvRuvB+o8GWDyvYQgpAsIxSGAPJfNxMZugCAuhDfI89bsONF9w9yEHKloOvwm3XFCVZEaxE7
nZgAmCAmRfmKrayDBr5Jv9Yn27qL3tjYCQkNDDHXxpiOv4WqiaE6IF7YXfS4Aad70m/egaMQEsK0
6SxSLX993LBoFPoq0wgLPgmuVcBhsmRh+sseRpywOlleIa0CHPijhKuDOL2rP+b4i1oOM2j1ziKZ
S6phPEd3pTtr0VfGdD0nL3hAx/i2qvr613E/e/+D2+xlzyp9I5cBEwf8CElS5mMxk2NAzQzYZgRY
WZu5/NaOBkD4jR5Sf8zGnfK9S+nD1TXuj7DP2sFZamCydf3KI6jta5xg38fOtNDLTZPgxcQgLIe3
UeFqoPZjuqg87GoofeLyJ0/Pk7nrC3DVrnYCrbbpWovK1nkxIMxwQw22YyNkEhV7O6BYKAvFDzMD
Mh7hZnTzup+RxbLVeyCb8OyDNKn5h7eBUCmCN8FcYunr7UIaclBnOi+P2ni3NDahpNBE1tEGkTRb
5OPgK/bZJS0CZCcIiCyqSu2GSAIR65d+r2UnfJeZlgUNErMj+pjuj9CRyS0ecBgkKN0BPbybEmCH
RG3C4YC5OEBPeTIoZV3IwhH6l6kwFGeKFzD6UFb98LAt/TUhAUypvpLNr5qyHKTZpS80sTPMPeP3
8ovau83Y7mje+fdfubuch+tgNGhkS56iiWtRbO2zdumiJT5owAL9RQoKyajgbAGuoRwToHh05dxU
FLr6RXSX7e7q0tqp31BNHepfx7mGnD7OqAAHIfv7HTQ9OF9Bep9YWs3AHKOV7p/ApoBc4wkokISm
2LrX2BPOTsb6jbdntHdc9+9qjh0W90JQBDAdem41x6urmi2MB3hkPI2lEIlxPKyUAew+oLpwoUPH
63/QehFgKy5ni7IazgLbazA85aeg5W/EWVM2UgJpBx6Ol9UIDjorDoGApMFRI3wE65AJkVqTcrx9
NZi7EORE6/30+VsIx76o371x/DuE81sAIKrUe6oxjZWMvc/sYK2BzlCoVNvCvOY4ttij8IuoYNz8
FFjtMoyjNSvlmKHtCBiMxcO5d7r3ElkYwYFqgIuqWf2bMODNAx1VfXA0od29Cy/W1NmUAGcE2syN
YAknVycOpg51X/kUv18XOXoQei+lGh0FISjr8AK1blHncCDTK8kmSW/OmP1xcOkqsYcLAL25HcbF
qg3gPIqWeaYvOr7wyIoTQu+coItdxuhZ4bb+Z67j7yFmYxO4HR4FrJYnWiHIB3S3Gcaw6c1uq9cm
qj9h7H42oXEIACANSnYwM+dPEB55gJWPdCECmwy9lYOiIKErDltjvUjxNbBbcD8I/+ScJ3aEAiOo
a2MjkkgRdbD/LJCmTPQCBWHgv7xphix4WZi5rroxLG3tOfDOFWoB3EFbdycAOmSQhgmNDMK6joqR
9XBALYndsMAfXDTILfQ30Id/lBi1YUSzhImzDfPudYYpXUxAbXQfKenrEMxnfS7h7dUZiLVkXyfD
t43s3MQih66ClY6dqzvzNwGNkMATsLkpY0Y8KS5ORzLIaph6DaOZ3r96IeDP4umCvYvj6JqL35gr
69jBd6B5JxwEcA3gXLwiuOhAKVLSbB48VNaoE2yaENh0b7trCTci76J2VDjqNS7yi56vBSUEvEjg
8jH1LhBJsq3NyywKAhqTOJRvstbBP6ha5jfd/0psgc/hpSz5WBwNCrzhUq8+E4Ui7GDkaZQopqKE
sE7QZfHZUPtIe/PGB7RqiYWkppBY8VZubhHZZsDbdVWP2buwj34FVtVyAesd/EaHlQxLcfSs2uyU
WupWQBKBM+1Ez0ipji6fmLkxPBwKoVljUMs3L9T8V3eqjfJtOMCGBzwSmcM+es+Lb/ihEJ1YVcuJ
Fx6BrrDRjkYWDWiBwKkRLntb+/8qJfiv5v/PaO5sE6Zv8mFwuFr2TrzISOkk9o+jll86Q8NiWI2Y
YAierNe0ncVtqG0cUVyGwU2xzKvgOQBXqQGIycnKIK2kxIDKazaY9ZRRtzGa9zL/Y8Z/a+VgQhkv
+x8XOIoC2hUcKr7AKuQPkn5IhSPnBnDjJeopupGT1qqKKYixEeWRKvoRhQDlbsnGnQ+KnjqMAR2A
heHUsCB1iPHGnpeXPuMalw5LIXZFVr9W2YeLygfpz8Xo4Be15l4tEWoCZ4aGgGVeelBt8hlj9DbA
T8cMWBdqs8Bf4F3J8+P8lJD4Dd1Yg5TMMX8OxvYQjifPi78FV8x8fbpFAEFIkt4OsE6LlYaIKPTV
c2CyYPKKuQUHwasZOmw92z+aCE7oVcT2G2nN8ap6QPP83QBQFUI+PyaRCayFBDm+RWHfRERIZzVI
3Kfeo/ShWFMM7WHoV0jvy8DK2SDjjnb1x1z0CKx27dbOWiBIosw5ADwSxSHLYDdNbIcpC8w6gIWr
iCozQI7XztpYSLXrEJ6rztklXq+/QM1HzqiAF4VwbAUOduL1ssaEfwj8aI6LGzaRMxyR7LUz/9OM
aWVZr9VA/DI+B+ZVZSTMoXvKHsVjHK6k07pJle3Yf4e2+xHN/WbuYWFm+IM1LTCTLIN9hMtXYi96
J6BO9lknDCezz1BH817MbjqhqAaEC8jaFCyHZI14BHLoEHjYh4FaoPZRIywARVSI7WiAz47i+98G
W9JaVTDyilAvVLNXb1Kv0EdYNmNZo4FghU9QxPieZLeQpWQkgTzEPuQzmoZDxg0YvWKdpneLA5x1
P2amOdAsjQU7OxMNeZbMWWc9KuTjqV8buILCasH4yK/RCBzUoxi1u6ntQrus1xlRJoKWP/bIDM9o
5uP1bM1Ha+TC+n3ctouaurTizCHdtrRz5qGM34IsAAFnrsI/bQxvnZYdJXjLr451d0gB9FNSu2pz
ZJ/MgoE3N8EAwm6z9xate0Bq9ZuseU3EHJ2UgfL8HElMPWguZwggKZWvUq0YUbK1Sc96+TYqDFBy
hBpz3Dgho1m7xMXMHahZkLKQYEM8AnIq2+Sfwph7rlH3gPmL2sq2tIajg9xL6qivIwJ3M0OxElFm
UXXJrZF6xl8Gwd9+jN95XQJ2N6CbsXahZXhqza03oOPN3Q6/B3bm2oCWgtKsAM8RVZEkjVVvpVUI
m07ijwzkcIrINrH+Wjr1maaDnag/73X/w9RIQ1BWNhnL37QonnNWCi3xxS4GUmfTrKzmps7PEuSl
bY6PDEVnBqzdq2hHWVPx3jJui+cj4EdY8ghA6tAIEI4QCqTttGiPOM2NWjdnr1CzD5T7Zun5Q+/z
f0XoHia8GnOd9ijZoah31UKWmMn4UaG65jboxyLmLpLMSC0FDrgn7lvMPYOKo8Ua40OE3RxsaMDr
xVS3bdJdaOyk50rZGgT0XaB6FtL/xFV6Cj56HlmpXdVqOqKKI66b8BQW5ARuKqNzcKvjTEsnyy7l
kOtfJb37XEZrIb9pOBB2iYJlQLWJE6pxpgzRfEafdRV8+Fp8CmxjX2tMFzMMI1A1jezhr4gVd+r3
OLRHNZ4ZUc8huqboELYj+hQaCwyr8lhRw8oL/tQDzHmzfherRKf+F0/fWZwHfB723lzBMY9BsMBx
HQblU2CbEsqI5NG/KLBff5GEpCnTUY8VUaEWtY9BfYsGtmBNnT7dyTm5Wf+WNfbBbLvsBcmISD2W
jXKwjO4ymEhPpIG2NTwmsa66VfsAyw6KI2/capF9EkcxRaNKb0E0BeN/Wdm8dXpyKFv3NcxlQjOt
OgxX9JGgZzT+OUPuMdET9jstOm0VEgr3Oor+Fuhbj16Eq1R11zNyFWm4SRA3TxDFb3Ltu2zQXZr1
9AI6CxcntzyrzcGBvDWoM7Q691a6q6AJwblQTFCjNfhRYIsRXMJUhbyp+pcwHI5UZjuL8NEGokuZ
nu3pn9fCSdLTXc7MNWzKc9clwJSGmzFOF39WgP2RgUblM2t3g9mdRRJCCCrakP1JomWvIa7Igi6K
7DNEuiMY/r3Rj+DtzZfFwI2wIKKDsxgXcjsFt5kRfxWohG6+rIDsGCgg6KW+Sv41DCnJUmk8oVGC
4GIC5H4y4d8DmoDHU+E0IvK0Sq9tafIQ0zRVhKX0EtJPe410i/HTYx6sb7ulhkuDS9L1mGkpGwq4
wYJDS7mQGmu10reZkf9R45bTRSNetngSMcSZvEPf+ecQdpeI9ZSIZ2QU1rhxzUj82FG8nhGI7U0E
YkwFVYIaopv308n0X7/Vnc9AGOFhe8RuM/7XH5N6vivls6n8g5Z5CzeiLCr8g4oStdIke2maU1Yc
bWwtbV/ZBnCl5sj8VbKJ1fcUjyGLwCAleYODR18FB0c4HzRzPVUYvq172rxumY3juqiQHzLGJ//p
x2GhNeppGtnl0EHoQrrAj8LgxgYazEbPPNh4W8QlRCFbvbeZuh0TpnrljDMRPrEeK6KCRTWxvoiE
e/1WGenF0TX0Sauzi1nM2EIZNZC3GrJ3NY5WGF9DvijVj2r6CmIgXykLEnRrWrivulqu6+Be6bhG
cyCcDIuhAU9Pm/OZAbOabuVI32LYj8yMd0aP2HLZkzrmi+Vbf9WWJY9+GLcuYCo/bL6s2v6XxuWq
5cVQCg+SrfUm4ysbvBHYx1YULc30NwuhHOHZd2qrHqPREngkCt8Fp1x+9NkFxl+GWo6T88RgdFbc
MHrNcp4PGqv+ugF3YD86/VzN3SqmbGkZJeoKOoYh2t3am5LPqAOPb3mEjaBCPV4EzdUOps/aoFMt
3ZIZob6enH49VO2nM+GKpzc1myS2GOY2AlutGg6YV8QqsO3xNomH0a4lbp61sbU9SIk5uh8d+jms
DjrWKorwzKUKdYBkJrzHLdQUwWRDbwqL7CE2JpjYKq9qw3hdtDmKYrgJCFzRpxWjLAcxRV1HAjJf
hsT3IrbgVT0AzY7qNcHIM8Qfks/spJiUPGtRuwrCSjwj5NelvXUNEUhLwFzjIYyMeZKg+/MsoMiJ
eDrAuwVdjRd4702noMWKNqujv/oMpXCO/h0rqOr7iDH2qs6EtxFvUpZVbAMx+htPyWeXYgkH7id0
DKTIm18t375gTE+PIAFLn+eN22avdYhuULdyUgNoxq6txvtIrTIX6EwPzwkp00mDRZMgbGC2/mvR
do/EHbbKyDQvutZGjRVTGZ4TEk5pBEsW3ylvWI1ake2+GaZ/7KvuzUaNuMjoFWbt4DXlMYO4bpXz
R6Y4T83plkMR7eIIQU58VkQXN6a4KZEdipk1ZTrFdN68tal59vJPpS+vPeJGUMsZYhb469iue8zS
mHl2AqArY1RTTqxwsOT2MO1tYC0hDhlAVC5fRTc4K6Nd5FaHOPVXYS1m1xDGMW0Dntoy/YBV7Bva
cQim9yamYevHvRp+F5gtOfOpgZD7oueiG9Hs++LeyrSsL5ZDC0qm+89izZva+d/M8l4Kx1zZ6PR4
3bppWD135Zvqa7/yfqNd7woHRwYlurQ0cTkQDN03b2HQLibuo5b/dA2A8wx2tACVGwD6zovOmhSi
8MFU9U8FULdISxV6vqxBmrTxKjZZb2DehEEm+rntVcZl1K2hzBqBwU4mqQqElskQ2oHA2LCDwkxL
IK+a+WR83kHz7dR9ppXHOWfM5GuLVP8J0RvGtrtWpddBtza5NO4CVZCTl7vbYmC+mY7fY+et66oA
hj2iSZF+amm0Q7ARXAqsttSlTIkj9BxbowUWx5umIFAZpN+oHXtGvho8anAT7b7iYfTpHm2xlxDl
LflmA8M0FOVXii43sH4d5vYIh2RjufU/GAEbwiJWC7Ztn8uym17AH171Iv0zyJgGun7eUNEz920o
PYM5+fA0JVyO6Kn2eA+F+Hu5+N0byavP4CUssF+etFOk+cui+WfhFiNsY7dj/B8fptx49yOZL2KO
YXQYjNSHUve+UB6gBWJQ2+Jf2gSbIXpNQ+vHGVA+0li9Mh/IHLTim/esDpF2S06RA2QZvGvILiLC
V0Ur2506dd9AmdcIub57ronM6rD1Byok7DDkWcx9ccHe6FWZFZTc9jXjZypfjwecdgB/6uTSsZsE
gFuDXfL3Q0DlM99o6yMdMVKk7Oq6+RPK3hIadGCC8iTuWL7/4kyfbYrHUp++zUz4WCGp/0RqvO7Q
5SuDV2nl6KCECgGXYp8M0DMc3kzGAdLh5SRzndbVh4bn6f0xncNP7AbXqfWj1R8zukGpZZ5GKz7Z
U/zf7CPgzJjPtnjfVXsjBrqif2rb73ZQfiLve5dfnjOlF8BwPnhEkHqdRgEFVClMVxB67A0aLFDA
j/KRFESlg+4q9LqEJCc3QF8pJAzFU4/T6OwBQIRK99fy0u+wsg9J3P43EJ4jltxzcC8QXoUHvBQ3
rAnNGq/EaRWOwOAfMkZ4krCTBLEx6NPgjOlQtAzNEAOKv7keS//TQjgQCPeFw/3OltnX7VNauIDb
lpqT71JcaGcPydkxtzZ9W1z0js+k+wqD5yq6JkivEF7coPqISmWfRuqiYmYeUpL2GK6O3V7euRJY
TRP662AvJjFM9QLEdBtMtK10RStY9/5FBHV9WNQh5WJL6mdUy9jH+IzgxGb3CGg0wYDGKPQ+RpM9
GB+N6I1iGr0k3RVpcEco7D0KtaeUGUHfAvB49bHEjD0fuSh7C0kBJKnwpwHxIT1twQQT/DExA/kV
hkaVhmUAY4rh1FCVKHDS4LgyBjnMWX1mh8Q80wBFD4GyEaL1wFiqgQmO5kx+UuM7u041PZhIs7dg
2Ti1zPJxXrwIfDgCbG4xeOVtEYo4IxFMI8D2Q0iDA8F832xuEp/ke3lF+AUZE/RnU9IBAwypUF4w
Ycag/TnLjufegx8rZnePDIsd2OuKwVAbfbcB+yEOqTECsidsjb6+NXXloY7TndgoNVQ8TkeYQ5wH
thXVFyj1hRDJ2b+1bKC5waD6WZZoaika95hICNHP7bWj21jbLnoWGtJLWRlAWYsOefFlj9nFVLyT
modvLuZJ4bQmMnLee3gN3WZG8Uev/umZuYXhVKfr1g34o+bWQP0wbKpl56DdPsTXof2B0y6+2WP8
n0lGYU2LaA7ac1iSbvKhfYwQLSsSpWi9TI/RNzFpy88sESCUYEEClwoiFnkCjwSGeL/3Mmf9paM0
DbrnxCZiMf9X5fumFldBEvsEmGtiNITsCtB9f5C0+/JLXwRePyT32f9ipijrVpkCOqxwCqIICXfp
zWjYUlpEFOZIrewRspUQ243orLGhZHxbF+qHHCUOhk5/g7TB0sow5q76Y2s9GXr06D3L2w+nNtbR
Y+chhjlewu4hnBBFRop00hHoZQAk8Uy4ijV2yE3MqihTjuF0buZL3gA/sLEOo3Z5QbpnSoZz7nzj
8wvdQh/HY0xxJAsUsarpk80IJldGWjbsAa4W3Y5tb5oA+okEYg/LFXboBSOIN/Q3lohJ+dOzWxZC
B/eVoyaweO4m2ZZ/i8CoLFLl9Axs3EZ2w3zbAS9s59Hb5ioyz7JCCm3UZsIzVKzr2GEs9sfKMzbC
m9/7HsCQI27ya5HzXZn6SZRcw+7assgv4HYYTAygAUKyj3DEgh+T4pYcEcQ741p3YvWHPpiNmBTO
BTxVVLIkIsBZiHoxBZUFceCGa0YtQgkbUZYomgcPtUVXSZiGBsAuQj+6XyysKza7PdaC5mtZfurD
h8kkgdGfM4oBGOUw27PMT78KiIItZghi8EVRY2vP2SuoCf7ZSb3nk6gNhBawLo+Apc3MHA3GUfhW
lM2WJSnWdx+CzZRzJpv1GjpjwPDIgrLRDj8JSP12z0GGcijXqTVX7pVkrxqavYoOISNalEytKNpI
o1y13/KI4vi7Bn0tY+l4bs9B5p3Y2FpTvV5ZxgalD95lHRdimcQ49T0CuSi7Bn4Xiln/n7xihsaO
R8Ambt+yLeqKHx/CkgTMFqnw5T1yPtQfvtPA0FNvH2IqMhXGBmK31C5CL4qz4MK9lq1J3BSQMn6n
8oPyd8TGJQuLK+jVqAK16f2oQbFp3FuKX4/xpN/iocRKeZ4PKJM4yc9QXe1qWY5UhEwB3fhMIIab
pKB2wP2p07eW6TK7+rG02ekZS0niQRApCxnsy7b195XmtjEG4xnyN0rHpFw6yeDdMO2ziFPbiXuS
1agZCUxFtmSiB3hotRLLU+FWgz9VZ7hWw5XfMaIfD/STxS0oBCdmCiCeXVfbZQ1g/IEjRNSR5Ty3
sFIsDEms39e2qZ4VenwieUWeQd+EdMUl2HDipmWV3Klo2fAjR+bTXMw3yRMiraoot7gYENMmD7KH
ELgDaAIR1g9RmROh08YmGw+IjqfvLhj2EKFBsGUs5KgeZO0hB0Kh4xXLaxiU9HfB2vP0ixBwPL5+
AzA+ico9rrk4dXqosGtvMRsn2aUwQqBO0uhY+gUPi50AEz8AJbxTqMcd3KE+DE0sjbBYFjAUWJsg
/frhVet/fqu5eTwi+VQH1J3Qgmrk9tD3CkQ7iN/FPp57BdyEFaVJTnJpPpPVYkivwbD32mNAlntR
MxwWuBkz6irDpu9/T5XO4tDzaTmh7fP7veEG77cvfnh7g/LbZaZm4fWoAUHYtih7sAzaiFMdX4A/
WGQ/PBsJ8qzpY/Qqo7tCizowxTMQVpxVGQOH+jUKCOqZ6P3wXu2nHnwxa1WbCXXcP9jGek/0WrP0
+C2C9CJvzLcu7H+oGo9Q5ziXMgLrY0Zt4bBs7WtNLY7Vh4QSNB6VB/M1BJeokBj9mDjZoHnFdqE6
CYCgQMWiwURDyI5wxGdMihzsIC4cYHZIcr8AFPtwfgIlwc+bcIwQAHARaFsbHVEOFGohoBcruUoi
NfeIl4TlVZNpOzvfSAkcnn1Qf5CKOYWDcSKS90hRmndNuOPKUhGNHXp/94oQx6BQ0sMF2wPPoy4o
2W0wKpn28gyeWvAFwKcFBWiowvAHj6ABjuNTVnK1zG+r7i8YrVKNbmYQn32nnjS27QGvqiXAGuDL
khEo0Jh082fycEP96AJCmF0eBczJZgWqRUPdThv4s3AmGNibNL49IVhRhP586alTpR6twI3YzU8O
pK9817Oz5ILJgey/VxnYUWxmtFWMfBj0EWoozLgo3mNrkP+bmFf+hzsi4guthpzS+zeuvm3p2dGh
QBIyW435NxUWr7BJsSAL34RRG/+EXD6j2jDC3OdfihiueNRhLMyfFfBSY19lZIjaNbdcVfnS+R4x
Nyq+io2qhkmmxtCMryVDp7MO0U2DQ4n8RY5kKOq325S5AOtoME8xsguOOq5GYAGIR60i6nq5zj6A
eVVqb+I5MDOF8YCcItbOwakvgEpCECnyE+hZyriIZgoNFY6nUO55gwSOhRwZX0jqSj4oa9nA3fF5
MfvkFfCAviTZ91AzjxnyfRAwnca+KO9RA4/3Jj7DtcaKowX3zP2j+/VG3jkeoE3Dm/3JPQmaJTPZ
PvAxaGKL5y9BTPEQBMcmgg6oqaHTobCilmo+cydeDHmTGP+giyrxPOfEUYFXsF3b6CwBlCAcPFrM
B5Ejn4Mz5TYEev54zAMtcya+AC3QBY3Y5nK/eXXYA8i2c4LEEuivIOJ4I6vkYZIBgcNpFK8knqKY
ltQiIOywxdIbnNO+HW2jVx8uDGvRwprUV8sC5XzIObiIbiA1gvgcF8UF6O6prBLqme80EEwYp9fJ
TySJxnrVwY6lYCQCUAdu3G5M1K6Qu5PrjUC+DW60g5C+gGTKZbpkqVYmjeVSprNuAvfrk1TGu1Wi
LBoCu+Og0gnsx+2M38f0RP+JDQDYltbFc3QVUVqguKHM3x2oHXna8hUd7HHGjEjBBVLQeNweCzYV
YLGAzxMP6XxEhkSKWXWsDxO4jdh+dmOHv9SR4CmVmhR6uHtpPQCS/l1+3oFuG6CVI5CPKYXShElH
EP00+MpIQ4G1UoPspRQSfTD+dZR4yyXKYyfXt0ALiCafMZGhgJxLrQIuiXBvYyhMVsZ8C9dlSd5m
DJ+YE87RJIwRtpBJxRGSbxXOz9bAyAwFMxmfto/Juja0KW5y6JXuxefNpw2Qbxhn3ZYKMGx+8z+x
+X8RlUJxmbJalMjNG2MgYwhREnMH9wfxCY+zgyVq+iP1LFEOZCI5lj+JnrzY1xBfJchIFQPAEAoe
lSL2rmhdE9tNOBxQ+vTmhmU5+Y+oToul0PZ22oPaKe6u0vjycAkMZEb0y6G3A7liSOd4S7lFhN/m
iti4h46By74Ngh/vLNHGKUU3AlU5LehvBnN1eRK/TwSuJXUwz9cT0a26/UycT2l6pM+jEqGmlExB
0UIV31I60MFQ38ukTYVlZWjBEdEb7gGoAdJ+EVVC07Qz5ep47brA9WQQ8BKyGcLAHRqYI5Q8FtrP
IfhKIdhrWbZDCOhXpcwYpgX8e2zH97KHLveGzirZvtdIbzAeSFjMoQZqm1d/uLE/n+q/SFlx7mrE
ZPXUp1NbtxVJZfpT6heHP9pc2nCnFvd8PjOfDGguC8C8vE1cEFoaSUShyR6fk6gwUuDx69V4sX5J
JEQXgJQ1VLcQf0svbQ+e96HXDgb09Ub9kcKoRmpvDHS0m4tNCeJfGREjRd9VKrpKE/ENmVhg2O6L
GzsMeDwBFjathsw5p/4qXaIcVIsImEOjAGWm1e9CqS9iqTWd4SkQ3Iw6LAmUj8Kqzzx9zmTQPpy/
PGc01xFZhU+d4xeBxFsNefOjDNH7W3WsKHk/AGIQuSitqMBoGTiKUuazQw4e7GWprBiTjCFQAjBH
hsUKuPvRg6X9jg3ZjgBiM9UnOhAylR5XCHwdHpQJZESGGARFBKhr50Tac3QwpRs+RvWUM/SWYEUq
1dL5IilJHhxp0jCyDYR36eRmfPOk9JAc1+3pbflZfiGFPkLsi0wAkeiJmG6+4fvyZlgMaiYNn2gb
b4ZqLbiA1hazYYqdyLfXVDaCh/214kj0bUzLwesppunchDaAvQWxDVMiG88K9LAJpdOH5ewJgFqz
s+y3Znhz1hMaTIQLNFoEIYjCHbCwF9l/WMaIrsCVrkB0VDp1WlLY0VsQ3Szv1uFTJhddOQASz1JF
qyAZcl5vy34S1kUFhT8E2or7Ld2s5X9JBLcYuJKzFTs6UVEQKAacRiicmRrV089c6a986fHquZ9V
DeEneeG5zYDpwQBJDjL2ECNIfeivcI0SOrRqkwzMQoel+OWit9RNHAX0dPgqlYb8CC80GOCwvthd
jHMPfq4nICKEI5LR7+DdGIE+kEAD2mnqv85/MqphkK5QtsF6USnhsVHWgw5F2as0+QTVKku3nIhU
QJOkSjSYEQV90dGQJVzwMR1RVfmomDzMyLMC9WGIC6KMO5GwFJUkHuvfLVxCtKYp9KSBpYwlJfnd
qUjsG5eXMIM39BvCtdxDn59w8JSV41toW+ZO0iRn8S/WmS4k/UkRadUM1rEpLMclPRPvu12y6nak
+ddfJmAy7V1qMD9AVyHHt4Dmd0N5B0ZOYH+yKxA0OSvs0vzJcNFoszXzN4fJHN5FC8dLzxGdTCl9
E8Rv9eoAXpZqVboEvj2hm18zRvTaLfJrMkvg8NU6AQAxNNImYEJptqiLLOWVo4/wBpmypqTvSGvm
Zkz2QHs5DhwM+jVSEBAKyce5QBwaHekTURMa242IflbMbHFTtL5ChM0AZKZ2tqG0oH9p1f8iVqBO
81tDtSYzR4txOGDvQObY4i2nnuiqBGA1Btce9NUAnA9scDsIXOXEI8ZzAD0oVLAfJDyvhJlW/xEx
mt+zMyK+WLAeiiEDhqDhGWZxwLlelB1eUjBJ9ANkdIY1MyADI6D2ZXMd3k3mLdwiMjP1rm0Jn0GC
c8/7NqCsIB2ydJWIJRV7zoLu3JQEKZjuRDlYkKGKYVuY71Rntr+T9wHVi4QiHHwuQVIqX3SSART+
rdhKSxpkEE1S42t0ISNL/cRz/V9NI12eRnPBaSMiQzphvmFYJ6M5MQ6U+8q1h/6XhNRdYQjS9cog
iORrINaSvmI1xNJ0Yuqo0Z8N+GIhkhQaLKCqW+uRQ1GXLFsBY3GQicO88/z5HP2M31YDTHbz0CHj
c/dnnGg8C0zs/CsbD2AnxAABhxWEYtB8SR4OEuh+xDaWHaS0fgXPj/OjcOMs9LKZMWn7MBzpNDl4
YOcFqc3XNWwmhEO2MPJr5TFtokvi0oSTQE3A9M6yUGSnPC+d9pBjM9XCOXSeNMW2cfUVRgTM7U3b
QE5P39noA3ZgAJnYUZEQTcHpSo3AUYnomqtrE3kLKmzZMfAJZoAcaEoaMgi5Q5oIYPrSjZTmCf1H
sIaUQLwADE8kNEgnGq9qC/HomzjNETBxeHKwdGcHQM2XSoPAuVHHG79XhkA0tS4netY3AmYcGAw2
FUwpSjCFsDY1l9ra8v5Pg7ukPOJdEvBe241LOBXUiBA/uPNS8BfsYUDuYDDLtXQs9rgHIn8jsU8e
FbwL8lVtv5nla4gey8SMyX+YfDGNRWVmwhh1bwrMrC5+yvHlNrEoQBcd9xCb0EBr97+yasq2swEh
+SYhhUm0eXLwbSf36lfaN6l40cKjWiR8MpLgliAdzcnnxTFonJEFIKLkaDVxz+i35GYSrSWtJ7cS
CnPBQCIJBQIclk8ki3ny2PFV+VsIiwUYES8/KQUvV+lAEPFbvHD2ByAI+PMynFl29ucEOzo3dzj1
yZiI1EkZQIfF0+KvszCEVQUfDHpsn+/ccd8rh8Y9lkjJZyfdpfwOHhT2niz1K3z64AnVwR+9Ze6J
b3vsI5s3WWvNC/ZJU25wu7HaglXX14xsDcAkaC+rDJJ5mMKGbeG43TLn1bEjjGNPgUqv7bgLv6aW
J+dhKcIFgMsMqnqhRmjFmtu27pZlpP3XIpWFWBgGFk2xKG3Ws5xrUOPNJmDJAcPEAW0jLtpW9KWp
bzGWFTrIHRLiqDsfZfQ5c5TrFll4a90HSIXCIIzouK3QPOWNu3KcvUJiGjReqeaK/zFVd6Vda6YO
xvxUUFFOkhA8cCEHVuhDyYi8Fux2dkkDBuFZNAFYP5UdM/0a0DBB09O1wyR6oEa/dLwbuAcXSboR
NaYaXbPuWop/ygAWllrWhzQYdRqY0/9XwClg9oKQLFge0erV2M86IDXidXcTM1HHfmaDtxptJmJU
YENhrUtMDhi2mQJPClQpG9vWuVrQOjzdROvmERIWDfSEf40b4XtxsEpmWV3DrwPlN4CXSoLoQjtc
gWjS40eY7ZyQ3j19BFP+0oruomRuHIMtlAozLl2/TR4UX4MNE5oExtnPjzNAwqA3n6WMWEH0Y8Oa
lrB2oZ4Ae3nxGecnIOBCAoqBVccQ9E/eQ1WUb+mjDAgpMzJ8rDNpDpjnkyflBrsQbYcM20YTxYjm
EeXWm4J7gWgqdNZTxWdeTNiDHrVcsOx+gga4vunMv3awbCT/zP2hm967fMJ4tds2uYJYR4wn75VZ
rN70kBygIiDnAkL6MYISS0Ayg/TclAwhZYqSgqZLMD0MoHAo6luWRu9tPS6D/yPpvLpUxYIo/ItY
iyAIryRzzr6w1FaJAqKA/Pr5zp1xbrfaSjihTp2qXXt/smFI5CFVesN+85mnJtQSerFlHJD+JFA+
YDOn5Cb73pmiAICUv2C8Rs3bHHchU0EGP8w+D1BnaXHzpVOlYKKwQUQPsj4ChcSEOzz5Ospmfegs
Xybxr6IHjFeGaQdvFTFqCZtqkoMyKRHqbaj+QVfEROuEWOcbAbm+KLA3qu0zh3a+XDZl7f+oVBBJ
Eqs9y4V5NLHiVvJA6wMmZGpG6cBEol4auv5c7YG1eSQfYlapp2iInn1XskykCFWNAINQKdVWSGpD
wj/IQHRbAKpAigPiITimE0IFsNurtv90pbIf9CF9uKHYcffDoWyewY/b2AuB9O50mAewbKFOmhj9
slFM9KIPOPbFniA9C3xlklLQzyr5ZgUEIhK1qDDGUwFODdGd6p2+MQrIGfpnEfnGLwEjFpwWYYim
Mhdxv4EfJXAK9DcNUe2AyjpFB4sUCt9nKTjDViC0+6HppaAHa7afnxI4a7ISCcAvkHeVPZuhW55K
yERQr8P5C7gSPDhAPijon8ZnEouSOvpOEqEhlD31J9h9+f5N3wNJCU4W7d2OC/19zZRkqLFql3Bb
GEC4wHsMU3zPuHowo/CN6H0Ljv0KBtsQT/y9kKzevNf/bmJfoSzvm8GWUKS9TYsZK1G2pIxMXGep
A8/H48oJMTKssDgfFIwsVp5XNftgOZEpwBTmUX/SY54RUEqSbfI+5L+79kLwuFu9K22rlPiOKoW8
9fknNtRv5WQGxPyAcsLlmVgUD5i+pJ7UXzdUtFNEQKqSIYDmvA17W2nwSZs5LdeQ8Rc2KaKQB9ri
UY3To0BdneODfXoACj9Px2jzafdAKg5gaDSoejlENFCICeEbjd1E/CTMHUPCA3ApOHXpQyRs0rPW
zlRyselPdfrt4p1Rt0qhGstnV/XWocicseXEU02fr4lO5DRDcTd/1yNc1kHHjMMgtI3qG72+r8Wp
xxG7WgdVAKiEHs56gKfe5AXBHLea/+7q8RezkKOi98Q+swPol5ZdanA4UQNnsn8IVAuINUdWtcYT
sKYWwNQz6zyoopcCOuB/YSzpM4k0eEgt5EIxDAl8vmmSDvIQN/Mdj4X/BpGg8DML2BdIAzsaldhA
4Acf3A+2FmEdnyzCVREWPngjpaAGPqIYblBPrDAFu1GO8RpeFbvMMtyya8aS1n6H2ENN8D2KAb1A
eNM2Jwo5n1QoGLDYZtICl7+06uUX2ZgYMpta1+8qgqEEvpAGcoXVSWJUitX+HHQWvFpnViuAT/kg
gtFFYTqEQMMr4eAHI3TZB28JzaGKoizDZkDLkNBQkZOoKI+gsgqdgrQtAlg8TJn+WBXPwhOGkxTh
CzT3Czi4VBjYbNAx3elVMAZ+CiFkw6fWsa0ciSBjGP4csdMq7gKLKKVjto4mu68Ce0SC0WNLUWux
JxuVixlDFXT4kq8dyCco3+0O6Ddk5B5U5yy9K9xDgRGOSB2iWSpX3Ups1QJoXcY/dEUsTIaAAuQl
Kcl0wQZOrHUMrQTWuQ4I8gskpF5yCWZAWro3o74JlAujn9j4KMKRj94EXNnPsBqgmPJvsf5JoxfA
fLMOBBVy7w0SKnNlaumr+iAEXXRJGTwJDpf9bGwQEhYy02WZIVfMbg4DWAERCwm3NCLvJGNgo5cg
mpHleKZ+VF8GTAcnCDX17Hz0vp+TFVRwn34oC5AJeAfZIFQoz/6SbaPGgnKvAINrwK+XEiCq8BtE
Vh3jgbyUkBTPAR+IGkDgo/WXeOpM4MkTLtlIj5KyUZEo0j7RtldDFX9VDk9THWUdHj9AbQH/CVkp
VCR9/6G+6sBnWU90SL2YSnojDQUcOUmg8YH89KsiiKkZ4x9BD3WBSPA262Svmupdzy2oDDbRAH8x
rHIicFAYXqJAP3SiJCTHEwvIVuCrwJwopOgb0njGsz/JVPjhujkrG4BKSMvw054GzUYQ5YVqpky0
MCVyI7aURfwvNPohDyLBx4rWdKkTKWLD1IJaYc676iedd/GL7FsLSzy8vIRxJPAZRRXsI4hiI3QK
+sSUxYgh9d7DguGayoXlawS+dCse5oANcDXSMHH1XOzH9ZQ67WJQklV4g2Zvy9W3HFRIuRhhsg9i
9MlULu0XEdIlaQlqOVeCaSYYZZgaHXrdVZeOnu9ylHHOCrIf/DyrK0Zdh0p9cCk+0w+b/x5rfx2b
fkmeEXep/WmgJVDCAHCAZ1qz9dQo2jCkcvc2ZCC0IFDb2k2ZKlXx3D4Rt5TJURMsKgwVdvV44F9x
LTz99oop8EbWFt/f7KJhTSl6xwQJNGQae/ceidxcIqkAmLnWglGokdn7LTQpHwnURYSxTXSIL0Cl
P5/QELa45udIfhhfeAcY4H1cyCdlwqsnM8da9rujACFnBpVkuT4AhAwRCUUhuP6EC4TiqbBETHQg
pY0b/X0CeVT1WJL4A+V1he6neJGBQSLiuSu1e5OdcqI+YJhmwnwQpslTZHcJfWIO5bKaaC9AT+zR
afbyUpo/hLeYieFKBvVvIc0a4VuzWrctweCWYAft2FBFnuBkrd4eCuP4U9TrYa5BjbxwfMXl9qhJ
FAt1UFL9iUxkDm81I+MTugL63PgVQKWMaLfex5+FGiNfdC2qjthVk/JiuJVYO2gpUWZUC40OXGp2
u6JzBOBO2A32oAmedqOSgG8t+Ckg4IbuFf8nGoikZEAw38zmprjh1z7uQSyBm0nTc9kMH4LIMXxR
2pN1XQrhWvK1EJUpE+ou7x1voEAKrLVwH2MBJ/ietQTyeIaSwNOn/XeNp9jzhcfYT+6a0jqkEnMk
BilXb3uUa+UNjLw7Ed9tGC2AzgJZ8lR8DgwDoW0J9O+3oruTh5TSwc3r8EPd+kkG+l8bE3sJIIrs
QfJEjRdB0sYnyiUUsxoitzVpLjRD3VA5IH/601Ej/PlsJ5sGDsKvLUMcJdKKwnprVshws5D1JfGL
VY2C7dMiCESMGqo0SN8+HzojJ+QReI1O8T9R73xVI5ukKyNxe5quX7Nf3zcB8QdYpQDBJeIYon91
2N8aLlGGPDXsvSaVQCZVsbIIongSUSqdkSUMLODy4zysoe7oUfyAxD1dzr7zDQuhXH0dtQf6tpvJ
7IWk+JQGqxTHKyl2Wn/T+2huvwRM2kdYTkCx3ueq8MOY4yRn2ZzJHXYfh+VHoYdwKoRglLDqGbyD
Jk4ucXP2ZbUIaEb6gH2eangCCRPqW4Ne/cr3ki2Sqt/673X+/vg9KCDzcN/UKylQx6JYPECl66uS
KO6TGZLpbDDqHXWXuMWtvIsk46YRxkssywElPsVve6KHl1DyQGVLLfQM2wnhW1GBs8nhSC8aXLp7
y/pUICFktX7wG37kPZH5qCaupROzoVIarAiirS+YKykpDnCYAtbnqvlTA8bnLMRb5DvU3ujg2iBC
r42hUrplUA+/AG2DcweORIA6ijwk1ZJQIJuM5JKymCx0xcBPVoTcxMQ20PYiM5devmw9VQ1eb9Y9
7BHO/UvDM6ZS6slGrQcpE2lRTL0REwPszYQFENeKlcDHsirDf2c7tSEAgOfUUuIiAESaBPspNK06
KqJqMLS6evPOSZllRwWcgJgUxJaBLLuKFU25LLHjEKUxwrEUv+uW3QfCas2s01926fZbOI9qtGng
Bip2hhBjXRm0O7EhseFOQO2krNZiE4P/Z2cA/aoCKuov+cwiG8Iy4HYW4qo79ozgXHoS8Clyb/nb
y1KuGs64Y6MS8SQVFZFEq4vv9PP9+mUPfDOnCV6/aRmHC/13EppDP6UZUXb5JQ0lSl8to1x0sj7r
k3NuoPFkt1N2uII6J0MszqMIe5AyiUIT0fJ0Cy8xWVu6SMgDtyUOxweGYRQ4rq8YriGalxjfnV23
I6oKcBo185gEsDmew9ejIlYQqukQJmmb7z2J6Ik5oHfKsjCihWqtYfyBvqHVxona85pa3lUFiIE2
mWhvyIgomRGsFn0gplK8SbCuP0X1aM1XDuMpS0pKqU0NYVgEfsGIvsJ7A3kAcYYrwK8Cvcn23AVu
Uix+DZxlqNYrQ0iK9t+L+fhe3lvpmK2LbX55zvuL2rKbMYjraTiqxtWYIPUI7SIvGERDcxwM3qPn
0HCQm7BLZzTgmWv5/WEyhMR/WgC4srWp6P1xNUsXr022+u5em+ScbnJgp1ceh3ohJc4LHo6NdJB3
1kE6sLXcEcLdxUeQ0fWyOJl7nnTbdktxyrKZS5ByzRseAUHPOWyLfr2ERpRSJgcPeNANnwCCOh7p
ppwpk3jRDutJuKCpVmRwZ1DA5at4ESyfY4qmJpTYzYhuwTe+6E+gYhmDI/MhF/WUAZQq42AY+JCJ
Q9aUTl5DeaQMolHlPwfJ4E5qbUbocPmkvghQgpOj2zDve0gmjRB79JMRbsHUZjK4HOs5eA8/EwiT
+ZIJJZVHmNSB62kSu0/vpg/YJs34lgvh8eW1h1LBkZznLPRzJ7KPmC/HGn4dSJrc3vjnab7q6XAS
pn9Xd+SnLrKPfjLoex0XTKLpOeoGrwncUJLNUrw0R9YcyP6VACjlM59rcGqv7SHctAc4BfNduesO
0TneKAcWzRVyo3THIhlTrom0gE/h+9CaZMMeaiSWn9Czz2HjQS84jIYwRU0/U0qh8rk5zu2fJ3NV
eFejetSOvvN2JD7e87JhxiF+M22SjPGiGCuwc9DmpI8Wzew7y1bZWB/27uJz3agbmXeZd4sFJSGT
16I1bVLh2QpKD4brLIN3ws6G8kx0FjF5WNIgeoeZc4i7MiBdNAYjSy/GC3MENGDQTcpZREczCqhm
tlHDnhgjOmICTmOU0CkRXSMIO0Y8XMrUHGUAx5XHTKIPtQEca2NlHM/TOXGX19waN1O2xdNq9JpH
lDrZ6Vwba2MohMfyrYOFNJuimTnFxx9R/RTZygDRwGNi2d2AyUjEZFhx0MbHG6AIYPQcaYyyhj2b
De0nJFyInHKobMTPASemP9NHxMfggeOVOFrBxbVjRK6nX7jm/HyUj6xBPtLGSJpMda5FvFOOZMrI
EHoaWWOEmdHw8LqL5rEsn+KhNEAQ0EfY0FFd1dUcwl3Oz4cH4d9DG1RU344+D/KU4aU5QkJkc8du
ttU5dMbBtXGR2j+/G0PL++/CxEU3t2hEJRH0OI+GYxEopEwTiOeZ+0pGGElBVDdOuN9/rZJMk2lL
c8Ej6kPJ1g0oiT6rGxQ13Xb9JNkPH7nuKWsIMZX1bykv35Pe6EZ49mnb8dV0LecmOclgTaHOvLe8
GyPWLmfdDtuhuZScbJDNRtfKXvy8o+sf2XXZKKDykLBTTHs7cxKHUMOInRTzDL4iu8c8g3DRDV1r
Dg+SgwM8ek2gZrPZHM14ZSdTinyYUCLha5Pvc5AZnTQn61Lzx6+LTDwfRVyA3wZznviv/eKZeAeL
QxMY/G5csPkuZFbuaw41sU0dEQ+K0h1lzOZvxN7XL+yTaXtjZw4fKg2fLBHKdmLbGDYjEtkcBP1t
97mE8MLR6ESyunMUejkMARTRzqyFcMDuW88agMYTjz27bZdP8qDGw5P4J47EAOCf/G8IkInkPOTO
56SYXLYQjsKxgf/NfiPouGzxXcJZ/H5Stez2RygLODvqPm1UnZ3IbQ7JgmPbpk/IzwnHUDzzIAdp
E+Katk7l3sh6rA+GzW2dLnAz2CBInO/k6RKJHD3dlFfoodgk3Pi5u+wyjvT42on9x4lQtuDUcO5y
UPginKcLPYkjT36Tn225DVckvsuJ/32C7BWXK45DaYtbDBKXEB9Hf4g/i2bPR4qjPN6XwIZnlFlC
OJ62Es/n0xdXrI+pVrPFhLmIXmS//u/8oPk4B0EAPvK+xPPWedm3A0KEPMRVqUOV6/n/KtR/rOyc
jSoPR/PEAUSb4utGtjgVc45GhpOE7mo9GI3chkewCBZf9+uaC5MxxaKwokSes4luFWMJcOegxxUR
bRndsqMxJe01OhzQ+eBOFKcaBZwWtVTO9eaMOBkeJNBIzfs7xNImHaOXeAHjXRku/OsE+JmzWsHl
PZzMzoLM8ko4z/JRx/6D5A9+e7+yg72577ahs9iO1qPBYZpNa4/Ygh8spJU2FuYBvjUeYjD3/Is6
vVwUj5Yt7Ol03Q3hL7epVWWNys+piyQNVKxkyFzxvHK+WHo4tPkN/YgX+/FC/Ez5CcqGd0qnWKR+
7L824gipz7sLiuFdVORcsUKQpvUIoPITdTD+dUPOID7llgNxFlDyfE98i8pxP2StZa3EVICTYrJY
zGLqsR1KPgjQeQmznkI8F6ZeD7TMQDzwJjwCUX57YDWFoxR6eYlvQTSAkYCo698r65+Z+HAIFuwB
zTvsYNMvnZePdLHTrKlUs19chThcuYtgIFfs/++Au+Ib2C3mEWcL/dCvZTvcQDnuWms8QS4m2gl7
11sa2Bt52ZwMqO+96vT7g/1uiQUMXBuzdMfVWtdoG3zsAwmnFdZ7LkZQwGgD2OTG8wYrIx4wA0yh
X2GUNa5YMkybEg0eob3L3Plw8JpfPs5u9xrvPk7qXYQRExZc9DTzg84N7cb+Sx32EDyeLrPqko8Y
AIv/B8JYTO2/xt6ML/BbMS7LKXXhdj79uhh8TKSxYW0cLdedvSWNRUZrdEYlx77r3hJ6Xh4n/j8s
l0vuZ8lbJ9m/vG1shjEMmdHCTjT/X0Lzz1yM38KovOxDat8Apw8pPmWcZw67pV2GT0jTHAYDezS6
L3vuDTt0Y0/EZEJ4GEsg5rx4BUSNe4TxYfDhFUscODsnGBp2uFcX3rRyhV0Xc/Am7Gxtcxxh61mZ
mZkZJk4cVJpJM5YJR6wJrWPNIDEhnPLPOgvrQrhn+/Fap3RRxnIAiY1Lt3L7MxZDJ6eVQC3y4AJr
2xgd5q3HfYOo3fTvL68e1AM0LSf/d5UwhL1pPNGdjla+9Fg19DH6zf+WWHODIxKxfOesWWQuuMBu
LHxLdv8bCNqpmpqK6/x4zZGqe7Y2tF7tHaapPeDuxHdATDMwZN8aiCUq+uu8i3AlFI+OsAb8EDYP
oSS+KIxAwsr1f+sAR14QOuzZt8o3prpnhDZLNR4cbM0tzL1khu/MDGa4v5i5q8lKch8byV05gQeW
mq4NPLy50Z8620/6i+N+v+K/Pcl425hVXnt8Tamhh7oXXqSH5psDUhw8D5c/j7HUuTK/At48S/YM
Qgv+eNb8RQ/TRqm4jQtmA+OyUbBYPOe1S3zy8fXENke7kfrm74CJK69xgIS6Hx7ULPBTW7Q30P5j
8UoeBzNxCNmxbInDt6NoeLX8yK7sK8CB8VWxo7FiQ1KM6RK7IsoM7Zefjb87PN8J7/LZyBZuvxij
yGfCUn/vucvDYXoS66VYbC4nXAA6i2VJGNJijTF3g8np3/CTR7fSZYSA2lmLgS5OhWWhhWuGfoia
gniXwT8g97m8R4xEeJKQ3cFhygD22ApssSqDxcomMLf3JggL9ONZTcG9I3mfYebY1vw9yZyb7jEa
xDSoWF+IiTGs+cmYzRgplWvNxDAXc+c1VDcfnpHo2Uqcur0KL0usNLHvX0czqtKXkPqybH8nAYs+
enG8yoe6bZwJ9O3QVvdgXnNpfzY40KcPaUZxF/9s80y4d6A/mM6QVXnJmawALW8MnqiUEBd2yVe4
SCnwDw0nHtawcI1dNZYmSKa6MogwJx4QPfVMT5qCQHfzYbcEC+CYHuQnc901nWxSja1hPuQ9Bz76
WTBP/7kPYkTC7E93C//xSgaZh+hufajY7wWv/l9OcSz1yWJx/nEJ0vDjvhk6KFy54TScFrwKp8as
cQqX7I4Lzs43V4w9r3aDFdrkU3FsFt8r1oJuFGMCz3TXn1XHJYETFqW1WG7WtuE+7XwW+9G4ZGfT
Tqh6nrAC1Pb6Y9snygXty3w8f9n6wMBLbMc9TFHktOvelip9OKHp+7kYOE8Wert1qSKmRMUOt2IO
AFnxXtNiiioS90BFiycMvDlPd0g92t9hecXwDoRTFbnh+DdEV+JkLfmLvc+9aly4FCsxbyBTcI2B
mB3vEZNPsq99n+TIv3ZTEFGhbGtcioHhirU6Yg5JfEN2nutkbg7YQzotzSH+KT4KCV7KzO74TQPN
//9NzS7DRHa+/+YmAZQLc/PfrK1o0J9TTLETN3P2OeI7/q0ew/F4d5rvdk/n8QehNOsWeQRb32i2
NIRL1LWG0lCzraGygYPDSebhX7okJspZoQwDScful3wv0udDpNUcZdqO+Oma+2QCL8JWm3ajZt2O
UN8cmZf2z3CIttjCIwG0z7pvTSruUht+Z8LmifeEvyL8IOHRgPb7957wd0SbVLPSUWiX7+Cqub/5
YrFl+Vrflyw2AC5YJ6KRdO6vDvOPZ/cByuE89nVfeJLQE+PO/0bhhJxdfhIe5/++fXaCYsETn0zX
mgPgZik+qjv5UnYJbPGMzaFXrBVqem0kGX2KR/14TfmIGy3FxkHsVVS/9mS2B7LbTNu98CrEDpLD
5XayFIzy/9zPbBnPky06TwsSI3i10bb28PYLe+69ij8FSPYlA9xxs1a1p8rgJgYaqI8yP4XqKa6u
lTkwN8KgRNPwAen64Ld4jnq9tUoEVk4dcxPupXOFsd+zuH2PxgIGoy/Jzz61i+CUbYuRh9mg9pG8
oGB1saHVRLKcTyPoE1NS+aVM0+VPIez6hlPu+lfyE3B+7dVbvNdW7SPZysf2Ue+jpc7mgZgGaq3k
o1U7hCmIOq7I+1Vu6ZeIX6XOU3eSo9Szc066qyQXQqTvoTBgVYGyF4SSTFwhfRVQc5BGIepePF/D
QtdHLWi3zKpQvEL0Ph2kxJDNzqdW0OxW3zjFS3p2yx+QwjjOJmk2/5jG/pe/t4bRQpBAMLyw+hOd
5FMIj3drzBNLn8tJCW1PNOsTObdkOOoaxEV6AHK/TJcaOZs3kXEi0Roohw8VHU2gzagRmla1SOTe
E7D8ImPzg1q9+lwoLhG4o0SqXQl+lyBJRs+62/cLwpGp4OZ+fyAIJzHZpfOiJWdSE0q2WHQIpQrA
i7gtLWgnScta16P4I1vn3aOfQcbcP4cxtKXxXqE+zCCn+QHobWbfs2mp9BA8rBVqPC0UVt3MeB77
8XOelPuoFhpSIQXzqwj8jwFIALRnVbKzyXpwZg44romy6JvkAWAjl4Js5CNdZOSzoVpe85rMLGTU
KemZVqSECMGTNkYR1SDNIiUGzDiz/qdYGu/Tr2a5JLQrAAmkLQrKGMEKi/STQEZASCMwDyODuDvR
ZYmkQxKSYv2t34bqaTIqPlReDCGG/yqPKv25yMYCaTbexSnoF6uUBB7Ay2e0Armo91S7UvGywlTU
sxEdpmMBZ8d7QC9QCatxf9CvlV1KyS4UpzAjUqDbUDEamcBz9TX9FpK7fXENJIOomvsdYgrLKeWt
qQiHvyg91rmv6JWbGgEcU3SSBeOV+E6lsV9OSrf+mC7pq987G8KQBQgOwj85h5KfbUIej8InYuAa
cQCmVgrU94dIWhR+7aqa5b1ppmy03h6IJKxFoJQWEqcWiZV/eWUSfGnE+C8y52fAixYw8RPYFCln
Ld6kNqgUiRUn5vygLyjJ7CtXAyXINnRENj7V/k+Xx0KD6YuIgEZG4RP1NmFWwD7fDvsFbjaQCWrz
ihjCNKoLVobeumZw/sDMIVAdCpWFHbIaaQwWW3v7IgdSaZ3btfEgad/DOlE87r17A26tqBfsoVjh
9MVdotMM+IdhnpFoJcNCLQizE0Y+X9RoCPQeQuuQLM2+FoLzJL5fxO+TCqHqZwdLIrXymSC0l8pT
q+9LpBYFHKIAoPnM95qhA7jAxsL/AvTNpJKPpKDA+WhA1wIwX9mXwpQZ6plz0sWhuLoS+S8idSoC
xHgirLTHwByQ9nmRAxJwpbKsll9KANQ+hdfv2euXDsz+WjaKoag8p+krSBbhbnaYIr7aV5HQ2qsm
I+557nXpAihPatxFpX4oP9pGH4ILVp4bsEtoNJ9DUN16RswXkW6twoXP6mGQ4skWz7Wc/6bGJ/bJ
5sHF2wFqgUHQVvt/qlnOE+ku0ryw/lAEZQGzo6zqTfY/vQjspcisKhrbrWjdmVTXFTpAMIoyKRBp
YKfMXXQWP1BkFysYJ5HlwuemgCuo26EGnshAGE4Faq6Uvb/+N54r6Cxx8Z0EGwLJKfms5/UqXapV
4yu+gdiExRpC0k1n7H9oKYnsHX5hogqxxT0ETI0XfK7geiVQJIoWzL6veAdO2epWgnUMJIIfNZIb
/Uh/Y5hBqy4RZ4ej/QH5BZpLd5VikFgCpzzV9aNIOFJFKogR9N6ugkpOJNRafSeYnAFb+SIXFtZL
qnAc0nEwLboUJlrKStLfo4p8iBn23BSotUACaT9zkqI93TR2QFkt8JClEZHsft3kBjr7GGe+nfUB
M72w1KSaKioGigIwFnUmCj60TpgQrKAYSxqlRu/YgwETaPksCoc/xNeqJ8pDQggHdIQNrdzr8Dqg
J9Otw711jvfhJSH0djFv8UW9hfv4wRJbHouHekOW7/h+lBRmbD4PeBA+l96t5aQ3Klv+olO3R1T5
0BwZpmynH+yEI91Tbwkdl9vdI72gJgTxgnH7PBi2rwsgRfWmHt+U8RxTTv27/W5okN3lU3FID8/7
51ocmiXHSvcYMmNjbluiVXZ8KK5Eb0I+A+a19yftoa2XTwLCxfSXQaEBbrSVa3ys1tKh2eVnyGm/
5/6hZEoWbnkX/Ct2eW7JesV/5TmiVIIq60FCqg4MjGMdqnO7UR+9y/ce3TN62P5c9Wv9p+667XdV
nTlNuatIJST4bxrccuxaiMS1oGqd5gdBlmc0Q7CVL5hACl9Grl4FvDl8vwd8843yrTHI2pFa+Cm0
qV/w+mNYmFDqehdDNUHynmnht0B5wzHlPXxLqan4gp7elzo3+I2FQeN/xpTq5emtndQFdZGugQaj
G0EbTwC5JqnsVv0pYneUu6ig1J10n9TD6sasQj2mrAG0MYpc86Yhsd2Rb4UNze5TfnETQ/iHbAlM
Fw61yljd503FDydSP//lrkx8PD9+KTpiwdzxAzqzmqaXBlTSAathpSrrSde6xQfgudeHdk52GjYl
BnlNB7GxhA2/CgRjpORznZQZ+goXlsMn8hbMCCZ4PuEKe6EgvEuWvSMOp8AoCyiBu9OA7dntvVzq
rGhTjYBu8pf/PU9F63Z7lqXnCTVJZZ8wGtGZ/22fDEre1h/WI/sDI4B+8LU4f7fKurga2+z8W4QX
+di7mTeGMwORDEvzdYIb7i1yLTdiQiCX5FOz/B6b4/Pvdf5ewzs8XF5wKyMAv254MW64jFyk9uhE
fBmiURTHhaLl84/AL20c/eUfD1dqX/7VRG6kFV8Lbtq+2rzO6VHbFC67kiv1q+2C9v5t6nt7t7ba
3rxV2+LeLpRNfM4O3U27Pfcdalewhu/ea1PcB1GF/Xf7XQSHetdsYMompscgP3/OKUGRjJn5uwU3
ZV/ctdNv9bk/uQLWJ051q9l5crMP9k0QY62Ky+eh7Zvr51Y+9C0AxzsA/Pj+Wf02BYXoJ15Jfxxe
6nvWSUIMjPB2Zod3Ge7HR72wDjkgHbTg1K9Lzd/5c+Rb0ul9BzgCpMU4dPfXXeaSX9CDX19n85rQ
vM8/eUErbXHJq1W31Q/BH9DhFYzZYBf23zX6Vy9wp4vXoSPNDrzS/p2MbXjBMEG8cNPoVZr4dUC1
h/rD3w1DhfzmNfijv27h5XdTT8r1t2y2rzN+HQU4xPEuCdmMA1jrc7M1j9ojOn0ujJpDcoBR7HVX
UbUAZk1rBWdlhozwZ9XtjEP/1J004nB3RDnpkPZGBOP43NN0n6Ny+m3by3er3jDAjIoKu/fHWb7X
/l9yTQ5870keiGeAfk56bKfo3/yZt/rRLNJzfI/v303vhlwi+xBpJypQFzGGlR5ZfTe/LW7n0rim
rDdU29jqlZotZGEO6oEjVcMOINsBvrffhjK79Ezvx+fiznUlh44Ql/T06Oh2Yf2J8965xeSaQqvu
VMuO235fPmL4b1FeZRK815zvKqHPxDC685UTn2+JuELmu3keqH7qNkzyTrPbk7Y1qUxmwu0D1jhm
VXmFVrZdJofoWvVm+YEB873GiRczjHjKKsPwuAI+qa7NStu0y/yqnWiX4l7cf+L9lIYQmSY+IQO6
5NvhvXwYe3mnXrSbsgkbJz1SUZI8gkv/xFDkgAhiJE5wrZYZeajM1k6fxi6OP0IZLECqHTOd1oxk
Qjns9kiQtncsVHj/yuAo7OyqbdLIhorxr2K2PvpbRjTjGkg55RN2f5vStj8xVU79Ld9LTBveA3HD
yaG/zQ5WQSMnh3bRO2t/9INyykQPE7R+2jrz/I8xhxeI7M7huxQ2SXsYGJrgqGALoltxf1Hac4KW
DujzkSrVrO8aZ20DM3wKzTQLHiGQePTB175wI6Bv9BsvQHzAF8nU5Tldy3PpZuIz8OrYQA5y/a3L
Bx3zezwhtuCWWXPBfWMDKQk4/i6ALqWcwgGPfbh1ay7VwzQm79oWoCtcMxt3zOIJLEOdre5RVTQf
ceQKjlIAR0TKbtIxvMkXjilflEMOgcMHx9QOT33WeN1rLhxGOcX35MATqUdFry3vi3AAntENHhTK
RCSYHpVw1sX185OOAonev1HOyzVxpvgPZbN/1wwTWcT6A16biqplL3U/ofu7QHZPc/Hz+9As+3l5
Xl7cL2hOoty0whPtTMSuvOelvVEBGz1CzHAAr5BXCZApJC9QB8NBMICSoXfWge3tqGpgZXbzff/W
v1k3mi9+u8otOEcXnoeIVAD14pRc74Zu7+Jp+XhVXoexDM71Lay8PpmTo7Lpb+sTA/XtynMlvOkB
B5qpvXMQTH7QF5nwbIVjSE2bhyqvdQJGyaRE8zNABliaPAl4KT4BjLeOZAPB2nQVcgb9AH05ZUSt
NvpZ66aBq2hZ0/n4qJb7Hr6uz/vr+r7iwBXX11U9Naf4gLFsD5hEY/Puu3BxPcjNY5l6N9Y3k9S4
sFTsznH/6QdCJz8YMSDCBVUIMwV6NA5OF5Sq+IEYM75TtQdWZhy5HqotnaMyQGZN4TJOmUD8tBAY
+Tra1+7zP3FRCvtpVeYhf6YuEaY6mJNXeR+YmJhhBCv+TZU/BcN9LUkQhkCGRY/mD22THcprdVWv
ys48SIbzWWWn7/K3YYP+HkuoPK7qVXsuFVu7fyUXLvsvOd72pBLGF16NjRdKrDhzPmCMiXqwN/vK
0CsKIqylkIZAf6KmnbMY4IRBTXkv8DScXkWdGulMETTO2IYcZlWMFzGCT+83fJaexG5CMNF9XtXy
JXFfk5A6mc8XEhvRw/dKvhclWLRQ3T4pIQbISgy2oDJJ/blWaa1E0UbTx23HpfikXpYb0M93bo6/
/iIwlegogaOsjPCPOpXfPcLleeT+R9J5bTWuLVH0izSGpK34CrblgAEDpg9+0aAbUM5ZX39ncV9O
6KbdtrxD1aoVFvPboherRUPSXqAPQtTHNwcmr7yTf55RP8Q+KgZ60WTudo1z8HUOhCJfL+b62GJS
ohO4UjwnHdlrbtBSpSCl6cvXMBruRkg5OhmqVv7RY5s0wpWoA1Klrj7wWtsQqs3hp5Y7i2EyaQ7P
dstMwzb+gVtoZOuho8YeY9YOFm5HwCr45KN7gOGJHFT3+z2suGz4HEGksZlNXpdm3cU6WHLq0tbi
ekUs4MFHYLm6z/1yrlAiLGu+NednKL1LC+GcrxpSpsUXbeM9ERjpummLn3RsAxFWzYk6N6o/NEze
slm0WnN0Rv50B/SAGZWxSYY3jYJOJGQiXYPra9ME+ct+KqNtTzwrWmE0IeIZEjFJ016BE7Az3aT6
utcg4VsMqzHwIA9turboGzHXlAeCiHsFVbCx3i3th2V8wEgfPCMwgDiEmY/Es9XulyTa40C27TF5
FoYlPG3SKGiIr1YN5wpfzaTt70LtAeWtPzs7g5VS9LZ1LwIpZYlDIkEE58aaMeo3vixj3Da8zGwi
yUJFDpaFo1PSnX9Vfg1+VlZ74J1VXLpzDZ5cXnIbB842aLmbSIHBNH4r3aWGKMPV6YuhVEGGjcV/
pyVlno4F72fxGCn/WNVr07R4X6R73NNG/ZjHcLQNbxeSX6WpaKeIS7e0+Ml8nZKb1hBKjCmYDeN7
YagGDX6e8e3mejCdJ2oJYdwjqFtqg1mQuZso5EELSkp80ybkFHjBxpJ/SGuAo5dcA3ODte/MGFUJ
rrDEfyHg6uomyBf0ZGL3uvVmIUeLkYAAZR/jJ9GhdsewxSeJSRP6Vts8ZzzU2RBne1CnusUywg9Y
lTgcTVsX+aKOfmxAgVGa9RFhi9Za+9l/tgFpYImhIsmxjVnwwlpy7oiRJZsHkswlnv94hx3Qea3p
ctCH76Lnh1GgP1o1scXM59fomx0St/+c8Nytj2IXaIPogCYN67AbC33T/cmcDMu8fD9jBa65Yj+L
xBusI9KpvFq6W3oh/W0yKIsXEx+Kb3SGvb9geBae4HiXgMGxx80Z9/WnpVDId18u0b8VHqUrjRHx
UCDVNI1gKkKHB0NQGDZHZJw59fzSmdCfifLM+xdyrkUNG9ldsHTWUfQVHpBnhCWmnr6M60cdv3oa
47VufAz/+GrEN3PFniw6hbwAcFMQLfYDX2XD4myHtwa3Ade1Tn6NMRWgHiGJ0Xzfk/M8akzc2ORT
jMq3eE3g8edVsQ2Vf4866nOyNn3DWMvIPngI21GhOZyzv2PR7Kt2vyxwPR3/KOiGpx5jhdH+wBwN
wXwMVdXWtqI4WLL1IUkAdjMPcHdbOaT1Znuz+9T4Y6uqEIRbL5VJPHV8bAeoVnX+R1QKcQ/adfGB
VbR6vbZL8haO+n2MBYe3fDrzpsRnYgDRIUmOzTcmnw2nvoksuDSO2vxV2Y/Ke3TM/6qMoIH0iBVo
zveb4EeycOem7fI4LPWmhnqn83VbDmpPdTfJxYlOpFiAY6mxW5dJnHbpu4YIGv0rzu4HUqfwkAoE
QSsR/ecdM5GQNViCK4uCOd284PSgcxplCKSbge0N23Wmuj3CWE980Ow++g/E0axe0uXLWG6ifGrT
Di9OTmVOPzcIuToquz9NDkQUL3yw8xHrdgDItdxWYoxK/o8coV44P5pIiuvsaBSBFf3zk/K+wUzX
rfU7FXn3MI6rJMCdDMyyWJ9rfNHc6Bx23j2fmp6arIGEEVF/xmYDLWAXwgbHixYjipDplY2rh2U1
ewtQ25pt3HLv+nh9ajJc0Inv9gs24c3I8fr4FOK0MZPFpKGfLT9FH+NgN5lYLml5R60N5vXLHFzA
S+Cc6UVkarI4bNSqid09DNaEoqF5wdUfe5j2n4CirsnstIFigKaLrYicA4UGxi1tXwYRjvGV2s5u
I9EZhQkZjeYfEDllpaHDN+HQL52sBaB21nckr1eeU1xoWmsOHIZrC1c7R07G+MZx3ZPWgmOzvlW1
r+sMnyFqnzoUxXeFujLvmVznwHH/8g6ge8CGiuFEgtyHRWIg9eiJKh+8l7j7F0cUdfnBMIo9rgmV
djbq57Zl5X3hf3oc9RpyTkPrg44iG30syzcNBpC6pR+xZMFoAMEU85UKXLSsgC6tAoEjH54jSMOm
CUVtCBa+mvjblGcX0lbnBKaJaBplMdUNlo0sPKwC4dDn/bGyoSC5+8k5IeDRtP3iIRT+brhC0VLG
O6980Qc4TATJdNNd6biIjw4i9y+NZTNUV3M13s3cfhHtqUmrYFb44L3V1MyJd0iYGYWrePdtff8x
p3gnsQDRNb0gaQY+GhVsj/RvV/HNcH9iIlkSWteShoyzefyPUIHRu8TlV0ZvKWMCrHH64hKFr4nv
3cUNKz/fcZ9yRJtNoOLPKZu3mGp0FnNo6+BHwOzIqeYLqzeZr9UfBLsNTgDMxRi7FIhAuSwQg96b
DR4YFhcgwalA35hycMJF2TFF7ow0zK+ng48hmon5M71OahgPYf2VGvO3o/1hna3tOV25avhySnIs
y4WLUDG3HJZbYh7HaNxVWR0oQlnGCWM664vnBaUfvBmE0oL/Y/1p9PrJH9FQ4coR+aSgd5sR1QdJ
ASL3d7hA5+IWutaXDLdEICwDFRGNy2nXYVdChs4wwOJAOWCsqDu6/NwbBeM8KGr6TxZ6R7XAhmNo
xaevWMmp8W7DLhrxfBKlHC8vnp5YgPm3Hvwab3sdf1bnlGcPZv9gYabqnnxoDDni5yXha93n5sbB
IsSwjM1YP+kJFWBGhApVl8IoActDx+7fbQvwtli4Y33bOQ5x+hSDds6jhhoMISyLyKEwjDi5IhG1
N+mbV1IBLO1eeQe9v+GUXpKJXWG1PF9IzjXdGJHGnbaZBrKJPquOTDDvM9ZdtImPXfjadslbK54e
aFMYRjIxyEpobWsojrm2/ZEzdOUy4PvPOR3TOeiKMy3AypzVbm8ReW4lmiMumyKrN66NXQNjLi9v
RBrCyefSAC0r4+NbgXcF7vE7aQTajMFOhKNjeh4KD9lC/yyqOLd5nmhtqe+K9ptzltqwrMl3+eBA
zBgm9Q391eD9HSyovD4XBowzI0f6iuEIITZdQ/DPpVpJUqkxfznrSKgTdNPlKhLymxexylHhpZiE
NBxgyqAYRCraJNpz56/IS/4M8TZ91A3ntdOIKTGqTRSnFztVb/267FxrwjyzC0R+LErxeXJ2Yzlt
xUJAFG0y+BjjNysheuoKo55dJtqW0nBob0pGPN+Tc3NQjDXda/I0Vy8iecN7DOA0Thi3xhcZzTKu
o7vgh1fwWNM+MGN1x/4hAXPEK0YGpTKf06cRH6e8flRZEYgSrlqwv7G5oVC5dgZIwnyZKwM3OT9I
h2tPM5hAGsSKrmJG4bKVUAhJlY4KTabxRf4wGskuiU7DcByY9OmdsWE/dYrRZGEfa+yrE5AD01Ob
gLhuHd/PqBm27Vr/i4dPw7DEhuJ+XZAVEZxrPRLcU8ipUlOLQGPGGEQKEIkSiDJvi29kMYaPIuoJ
Y0h5BtYzwNzo3STek+UlFyf+iN2rmz7hBcVTCt3mseQUK1/wtbjLnG+b0cYAVoSJHE+a75dTDmiZ
/ybkb2FgoW89wBh4a+Uu1d9mArIi7oBdg7AASwQPY+ACOzOcuDlq1wKzQwzaayqvK0U4Lu1h/d+A
qapfzhvegSj4rOaW6kTWcCkM3T4M853xw5TMrC45d+qo6gPCWZm8yk80Y/3qG09lBe4wLFimwc7O
A3nWHnb0JIX73Co1FjYW1QIjbmnaJ8bUIh/HDCJnqCspk5H31XzJ/uNadjBq5fIJ620X0tVYcJmA
0cZbi/5+ST3RdNrI4/Tk06DeAzCxYKyv/GR25BoGw7+KJ0lPtifNHgVGgc+fBkglI8sFs6Lc5ldp
RShjYmykudzxBB0jrvv109atr7p6lHUf0ajHLlTinmBgzKUYcLjLx6repiU75+pgYiujq5mbJ8gq
vLHX/zIKXdG84dqPPeCnySw13PGiE3ilEdP5dfGDXMFsAenwxUpGrhwq0gTlF31rG0p1eCVVnEcx
Gj8RdRiH1ZjhUgPAg+sCduau9egaxJ56x3SCLfhYhE+kw+HY43lYtiL5SIiFlLKhS8Az+qtHHhvt
thQwPCE2XUmeS8KHa9dzPN/AIZBUG8Z3UTX7iaQTGrEYVELsVWz6Wmw3J8s5qi69E8hDsn1xRxHZ
Y2tqIt80fGuTuVu+FeopMsA95HKi7DRydigGwDNHuP+T8ZV0PkhdxqzZ16P3TnORZsMeHIhPezDa
v2aC9GdiKJUuW4MyUvxNePshGUxagU0WYJLOCbhMULPHft+7GLZUrK0R3i3gqpixeSbeGZiVmldt
cnrOGP8aSZFaL3uJR5qduxpoIaQ29TLixTl5kaeHDs7qC6tUQ/e/LepqN/CWazGho8O3ac1BHwJl
wEhYRTXOkUc1PirCQmuV4+iITpzUSrMZNmwns1OPEQBK5ds7UUubV3CYEOKSzRM3kwvD+g3/EqzJ
u1mF+0idkHFcDESg5+vOPoiwn1kvQBUyYWfGDcX+gH+z4EbBXyvS7rb/m3cU99uI0xjkWy8vv3YZ
0X0LFjU4NxP4FttJpejBHH4Vb5eMZghpcbPOW89eH0M2JBgXq0wKAXnaYhMRLt/+cPYbbVOp6uyD
DlTAC3TUWBMQcSW2x/VlpS5iiRTPsQIxiX84l0b8PKa1lBU7nBrFzLQLN7B5KKy7FsoSrSSO90kJ
DbUC6MGlCpX4vgd149SX15LWE8od48IV2XRI0ZqSGTUxQ11wZcKRGEUGhZIJCPada88cMJOG2DgQ
psfseEGcZUFjxa/iobEeF109ramxK0P4qVjW9MUCyUBe80dknZSvKzrnQSEw4SD28GmjBuS2TmEk
EWnmmezp5WqSzix9bqeuCedrFB2FmqEBfVIIIFUfcafC/JJu2Mf+jbtGzuuwBXShHv3q+NnCrgP5
C+up37stqsPM/StZgrp26guWu4YhWxlMsLCj6mmJ4TKCHExkjNkcqGn2I7wzLQ43Y+s/lbW1wy9/
E1nkxV8hpgxQ2onfJR0GswG83WVfurieknwi/jw4V2vQ1eyp/I9Mp7sEa4QkM56k18pIv4BeY2CG
gRXXL9lsReePwUDRp28usUOacYiR6fv63rKxrbXv4+o0lm3gwZxg/Ls2/n2MVs9MEeh0ww4TFB/F
NLOC2nW2uoVqsSoOHcic9E6en25k7RvzEPRPQxZupYCNSi73/pbV44YPExfuAYKOXAS/odIUOQbc
GteJjtFI7vuziYFP4x5YshmtQ4LhlvyKMFQG70vqHtM0IQOF24Q2d44AzYhzVXjDRe5f20TbNR9W
+zN8G1UrT0nMOx08aNIjp08JgyW3OWPyjfgKtAN2eFhX4wWFYLilspGbnUpLFP11qN79yoWrUW7m
LtlxEsoFG2MbUMewz4xLnUEz4VmG8RcOybvG1feQaPpRfBs42wb9mnMB80FSKiTVmwcsA6Swo9Xh
2Fp67s+iRSzUXBp1xSe2Mb0T7J81uwwLPNPEu89JLxMHO4zsXA8WSLz/tRlZvvEqzCNPTOLh0CiP
couwBVocXa8CMZ4a25zOhc/xDItGUjodwh5SHN66EeTWBn8XR4dxazUxQC5I69IQwYjvEFYWC7H3
UhBW174eyDVyyTNhh7qbgWCgsrhIbcaz7FPcVX9RS2mjhbCDtWP/5Oio9drws3WsnfTnvKn/W2mM
WBiSSeDRfRsT7lgxKcufK4iysJvYXnAA3SF+wCPYKIhXZJVZoXYa/YUYnHyfZd9R9tgTtczhACg6
zO5Os9KjFqcPLTVj/0BLCqvG7n/MgSOq35RJSF3CmA/LGUBPOE8cL8Cu7Lp7cwy6haGC3YJceh58
elkMD9rIk4Bkug44l1GK2YQEsdNH8dbkgtVa9+LLbG+Ktn6+o1f6BScAtH8j65sTJKIe5Nsg0cgd
iydcI8Ea8W7z2gvEuo2Qx/AdQ0/eWfUx2legTDn7Etk9+Shi/SI1t43nAXO8lQdas52b5cgGByMA
RpQkjUYnPoD4LW7eKr60vkytPdnoLaQx5OEUdW2LwRKHUcjYtJDArHvpEvE2zawBRyl8J07S4nKD
HPmrO8xrOL2x/ktohekBLZaGV//UFUOB9RGqmQKlFLZbGXVv4u8j37f0oOJb0vcXLCu5DYQgJ80M
TS0UvBAqDAcOCIbHMmXBV6AXeYqHH5RODtDG0InWc3fygQFPYFVJQRr9YJMibitiCJ3w6iyzVNN3
UbyRsYEH3absNmVzdL1DZpPxp0ZuEbosQd15GkbSXrP8T/PJfqFvt3XMPpiLMY5mOKxVN3sk2qtG
GUkZVnwSVCbvtgPtEgDEjPADbCB64Im00ntKHr2Y94hvQKte8CunZfDhueK+53xTecp7TyCoDVO7
x8JJRPqtHxdQxLBc5BlilP8I+ANh5rSEeFFPYo67aMWedVjgVmqoG+YYhNuQu+s9k2B+H+FYJylE
Xjg+4OURwhQ1/I5Dl3urwmjbvPfCPxXXkg80NzQmYAgzuBIeQ3Pmk6TjuseubPJ6/Bu05jhyopsK
Xpu1ZxcWArZhRGUdakr76l8jiT/R+LAm9cG1uks1uwEt2K8hnhEzwwlwMNN0mx5mJ1faDJhkMXoR
hFEviEOAdikVrrXg7sGIUKxMpM2huHCWZofnQ4ZoOrMfRh5wC7LC2a5hxOXBZfVUzOrdrAOlP+uc
0Iod/jBitSv2hE0S3/tkxEKFcxKiYZtI/Hz5CGKxxjJuC3MrB51lfZjqOK/o8YrbKI1GceyAd8Wx
i/23B7rTCF9n9rvQpHu5geuvvg3Xs8d3KIVYi+foqF1wPJwZFVSq3I/kNfYt+kESCuCjRlErMSd8
b6zEMUV1XPQ/HrxH8Tfh+GpMjnxzuGBWcxKHoWTrSIDFhIvZdBSniIYFRJDRTnzJxGokqcFVnatU
QTWpcNjwgkdSoont17qlWKzi5Iy9f8Rh4ANEWyGYEmYMi/6e4KQ+qvIwxtuJD+9m+hNB3Bv6JYwx
Io7EIur3oYOLPulS8y1cvZ38vgXYVxpmYGXE5bDB83jcDfTnKRerm9GZtDlgBe7Qap8Cpf6ejhw7
Mz4yGd3/UPJhl+xb04qz4dKCanc+PVZZ6LjjaQCNF42D3r+zSpRI5q0oikCAu3Fe7n/jNcD6LLMK
+GRia1ePeHJicxTbc2AwyuJsIsPgIpXFCg5bVVD4bY6iY2Lu5BiSaWbGYMSs3+oejLemR2H523xa
KW+s5Ft2Ps7E2wxmVR/5eK3h9P/i8INcqxocXixySHe5AEPNnr1r/Bu1Js6oV65lt/Nz6tcY62L8
2oDiB4w8haH5O2Ry6D9Md9eF30nHhaKI3IOfX+Xl398lbrdHE9yst6KjWOR12J2Gub7nUPvb0vBb
Pky5mgHCLoREkfnEne9aYhgdgFvxBz6L8YnT3PLuHnyzHHGH+5yAgEfKO2aP4ptmMEQcCcsyMWgr
CULMBIde4f8Z59butymgNUay5txTunPY0/VO0J+B9XF8guYZg7cVlnktmRAsGCQuZKpX5JNV1fQI
mT4d+h1XbsbsT/momu2XfADO8J/q1Rao3xLn4v7oQxvpHdxTbU4dhT9xWGwbjkJ6gM2gH4UB703E
/cz0z2h3iQkvpwEZADZiGpUFvRC+4Extd07ybWcy+XbsjU2WxNBcTYdmpXQ2OiG9DZ08GDsddGd3
u6w9ZCQ0YMQXyN1dEsHC3Zb+0WaMW2gZlgp5JMXFlLuXxmRPUITSTMd4jejhW9W/reS6Gpa3MfBP
s4dr1+BPXaIDxma0Oftst4jiEVsiQVwM2M6pUe7hFzD2kPgY9rHQ50MaBZNyVoHRIJb2DljsYYTu
4sufEl/OrmkgKITDdKfgqNMSkqkjLVwUYieRJ9ff8TTAVON9VGbz0RjvDF32XuU/8jApSGeLLiJ2
gyhyt1XobRqW9mjwTBgBZlZ1v/D4VjzaUVC068uw/jeJ9G8pN1FBMqtMNKFU82GNpdpCvKbY9Tnj
G+NZJgcD9Q13gFN/i3NVQ3HAulvHn6r9wUqQKxqYPVcc5T0X5FNJZdtV44b9nEy+bOt5okyqH2sU
OIVNHCA3mJyg4WyfpGnLmVq13kF5GgGKzkGx0zJEk8ZB+YdOpQHeeaPOCQPfdVZcJiq8K3jsNmqd
BHAi7k9SVejkBfdUgSvdGIWhZpj7npNDDAQjR2O8ApUCsvfiUF8isZumN82C3kzRw7GHzEPeldwa
scm8gBEbH9Ghks+YG4kLVYyLFF0eK2OMiVOzDpMqNpNbXiAiaSgEivnFhckg/O9ex0XoKN92S8NU
5vnZY1DKbF2u2ijGMuygMwHsB64nHOxrqLh8LpjHMMTD+eA6HSqV/FDQTKMg2OEaFpi3rrfxY3zn
8KNG0mSSyyyIvRVT2li9/Wln+nbiVDLr/tmzPyzGiQVDV2Mvjy7krmyQuhBH9tvxTLdlXA/SZMqY
nIAgZdFQMeyR+BcJTtRC7DzwhxTlgvxeaiVnS7Mkg5Fk+RThtuYFpf3fEiKd66xDqEi3W888GsV6
siB7Yr9aAIc3jM68moWOd0x1HjWsKFamGDasd4DN8jxpHtjXHIwRgkz2iBi55QTCTXJcYifXETQc
0eMOEerO1bvHsmufRdi8YL1sMlhl2SviNdy+eyJim2kmWH7mET1jPrqAdLM6u64KLL1+Df8bo6dk
sjFf7J8HSlc5DSiE/fZ7Sq85mOQIVzamwitd+94r9MCnr67hzvB8ogqXKbMNJF3XGJcHLkWZcPTv
OgQ2rQbUivybS080gnlV1BxPqoi3HSCYCouLC7Unfx2q7iS3c83QsB9BAScGbBW3j/qWsBqOFrmh
nQbNIaEDCMV8GBOilejBGCUlicLFxtkA7zyqRUcPqEwT+zZ46cbCW0+8xWbwUz2z/8Yw1U30LTIS
TsKvzsd8h0NqsD6MdvzjjzrzqxFTPzz8hGaau8+Wak527yFjAbF3DbGVo+Upu/u8yc+V620zHdsK
Lbnk3MpRdB05bx13+utTAi+LDRG9OgsYQoWAmKla/HsxVPYAvFVzJ7613JYRtUA+YgLlQ/2wUPnZ
F2DR1p3vPSgpoDOR9b3kKAGTagdBV4OYR9LvBLgpuX5eDXsVhfDiExNOsAMMDL4YmSoM0H3HuGZU
DIWrtfpXaC+6QZqU+UfvP4aSU5q+bC1QJTJ0EmFF6xN5ukr1FNMfNuj8DAYDbboS5BZjcHc27CdI
c8lWfP4k00DrCFg0oYL8nZfi3mOSG9GT+NBsyKdGUsmEjlQl6kne0lySA6Hfaoa4Emi7qh/Zo63u
HWSBCGPLwnyPaUUh/v9MWQDi+ii7RP7HPG7tdgZNAtZFNsO3KT1SId07MzqpqSLYT/w2htYQRb4B
0Rg9S4YIOjjhtLXDLSqvg38YqCEw06eOoLqe4cwnvAPMbzE2jt8Heiul//A6rWgSm1/kOL8olh/w
DqfcFG50HVWldoOdMMF2WmbeDnstzrrAp/VmDFAgWiQKi49tcQDYdFkkhU2EdUABCqSK0Ap4jTSL
DXmPiInk1BUZ4oTPRfngGt9ap/8yQVwu3IYrSoY3PgPLmoNKXDRdWTmAuU7zroM0xtb36FcbBfNh
9mguaRlU+FRPSOsF02neMVkGYsIzmopfqgtQGqSKhM4CJmKufcfssbu5k3vkWidQcR4Vbeu7bqUA
vLD3aEQjSqxkCbjZ5/G6dEieoTrrxIMXHdACUZ01uZ6/VsucK1z+iYFZh/OTRTiw/wywfLX4J4I0
2GJO35WY46/f8EBkI+BJDmDJIGLE365t7V06Hfo+eZitD7/9t8bI15tLX4MUFT+CTOOauCfZe2Pl
ddDCaC2pDGnqXBpgsG3RnAFpCqxlfAtU2TTVrp6hXHDRN8zRJ9lKekdTS5HJheS4p6lgAASW3+AT
X5D9IoQLvg2GOTTcZEzdAeoyWOHVQcpyaNNigp1E/xIM5iKUtoA58gWFnFtAth32rOAcolnzyIlY
9kjFAkDuFuPlekQWo16FDJJ76hw7eOfOXr8T8oKiIU8aG8HW/dIf1u5LcQCMn+w02cjYBG+z/r3/
mnUG6fAZrXzPLEyJdSetrKNACznSfC4oelihofX4ZQ8zGSQ01nPDYIZ/ZyMQvha+EIlg5syTp3mf
sF182mT4eZaDwT4DF7A6MY6GGpdCa+DlqviQYd+AsRjcJcNlVbtbCZJS8N8cQdoZHOTo05h1S/wL
AS1Sp4uTqAMtNNCYKTh08CntbR1Oz/pgHHtoVDMMj6U3H2TIbkG8EhiRzZGQ1TE2MtVyHes/nrpk
j5C6MWCyqacByRtkuC0j+Bfq8uVWGwkVzXVgki4XuN7qaJyLPVu1JhNa9qGMTlp9uJuJzlmBiWac
ivpuH4ka2ov+pKjmkrgkceXT0FzKuYQrAa9EneG+nBEeXWQIgi1rwmAA1ffxPzbtrJOmR2rPMcZC
rtZSGDfcS86wMb29hxkIpGzp1af/FujrZkoVPVN+DRLrK/2WoM3pTcySuwGnWYicdbx3tCwQgomU
SsKKEzRNTjn3oKBFLf+IiElWiiXrRx67wxhjBnBgXlE9WPq5Gt0f9Kpw2QGM7OSsSRuYnAz3bYmL
owV8DwE6l8YL9h4bwVtJ38uuuVAeGLmYYf042dcxZJsjfC74XRlyV2gzVK3+gvm/LCPzwvBOM5d9
nn2zzcXGVFKjmM3JVy6y6LSejiJgjTTEjs6XD3wRgZ5RyQkhZE3eDT6cvCikxRIV1oSBXtOQ0hNt
E04A0/gBu5UW1PE52dgpE3QaPvhvUBX8awcuOCLFbvl1diQXa2WOA/CdA38JOJRi5U45REkgyw5v
5628mD6em7y4EeSdLjgf0lKiHb+Pm3NVv4MKSkIO9JjSjo8ygwAHnFB7Oc5GGl/ZOXxAMlck8aTr
R8izmOcfoGlBKSnRMdc4/oQIB+v5mo/+B7wK0kmKbWHoQUxgglkvGwsgQLnTRuagNAw5JvWSvYhT
N2g9sAedGfQ5NGikw2CEffD7o6f96UNC6zY3Z95383kYnxx1gqE5QiWYL4V/sstz7kHk3OdI2UrU
aHtDP3NAa8utac7wVYmutZx91J47hyngzuZMFWLhUScWayC0JnvwFEOK/1r1oerT9IDPGQVVnW3j
JQjBYj3uYblsPNhPS5jjb81/L9nJc4tTW+gH3VdMfR8t2+DeU//JOs595CNm9tyh2Tf4wIOydjqp
IymamJxbPrFQRY/Fna9PWz0/T7P20izjRoF5hRCEzeEH2EAaRkpgoXYYyKV4cJC9++foK+Xkn3QW
D4RQfN5qWNNr9DCo5UWJvd+BGnhkztgO1ckvUywDRsgIxtPQQ/CNzDc3JNpYc9DPROSvcoMYCzRC
sx92udDAvEdteY4qYwsZ4insnZeZDiFN4tfqLrUcDCt6ey+9B+FCobKf5PqZreypo26yU/uggTUp
BPxC0dVTZBxac9MYV8x2vJ+nigRhFfgZ1obrBmvrgJuvr7JT7ZPT1UiaSAlvx1sODoPC4RSX2EaS
dZh2GVy/Ej9XGjpF6e1YTz2Umxbv8IFYeD3HLm3o3ktz2c5hcrBh8rU2hIH5u0qf6nbYKoIN/j/c
4V5JkqciLc4O7ecEw1kOOUaOIBU+bOiqT5iFYokVL/vC4qKbmk+ZRkI3EYI4Wv4F+UsRTvtiKgNx
TZh9ak1E4nWkDtDb5WrPK7RGFpYanOWReRlcb5Ok9Lx+sMLmh85Hm1Mee++5awnGPPQOSSXoI3B4
lkAYRN4ZRn3h+wiWWfTNQWVnoPrQeZeAinawT8K1BPbUavD15UuoginPGSRQEjcEOnWiQL5vZv5s
eWK+7qey/ZQ7WyqMVVvOMgbgsIjru2lOXiAoCSttNau3GZKP2OtSPshkXsAqUL+CvxDVM3uJ4RR0
AcGuZLDoJ2ejw2A++tGJLB60vYwn+aNGnt4dHdfGpHu5511AKWXmyZLIpm0GFjATjvKbygTIxCa0
4dZ0Ha4hnWhGuKl1GFL6UjHSFNVEudRC63DtjwwsMokVtRLVIEI7ej14WY6xRf8u8vsYb+DlJLwM
qRu5YISl3VfrUZQdKXJveNEJa54ah6cs/SHFhUTpdtVvAy9DtpHtaShWkHNiMoErQnms+x0U+dDC
b58tSjgHkxXhsaFIX3GFwIpaKEYlRGobIECmUMyDx2p5Xyg5/Xbndn8531b7v97Mdrm0nKC/Pvk/
rvFvIk91ocEJaXEnc08bJ0ehdP2czsO6bFvnglbYVtcFGgvYkOPDJZihs15siPk479+pnW+9M9YT
QvEC6Ei12FImErcVOX9HNYL9fPYAwKxYkN+cIjhFunOUKw6qxWDqRxmlp+yHdumOzlTv5/wClRYy
YKzfMPH3K/MucYsNjYXwoY/SxK3rscSrB4yVaanOiK5MfiS5ALG7CxrMkrJlkpInl5TKjCqq6vug
0hAZc1/C4hl0gp3gZKOsCeSMKoafDi+IFm8AZv2E/XlXQkWpiyljEhePcVizDePCm08KYfHWTn8M
ohf+3xdKCynUDYcyUQFqhsv3iHsIJE0aIAsMd6ZVtOr7jEOXT5xkw7PjnkfXwUnB3/bWr7eH1Fgy
HhQeBtTOIQM48H8n27wDuQU0iBhNTSXE8spAITQkB6xnGogSx4PyIkoaebNJUIJvCkdkgF4SQm1g
WNs0/o441h0+FHKjQ0XUzT8hNuCRvvec/2A5l2j84SEk4yPnJHBICflxXFweFpGDxcix8R61zfF3
gmnPR21K9uVg7xbK4oKMwQEzxOlilIQubkKKEIFEwT03AtizOQv+V0IlxCamjAg40iXjsLZJv4r/
rsZeq8PdDLNOcR2xlPMjG2Ph7uFQwcUAMoOsFE6+3HmEJaaznWSvlOqtxGCm58yzPOqnpApwXvVw
U6T8UaAQLt89jU5BV5jr3onvjvEbr1n2xp5/sdqFaishlqBPTRawG2QdStsywjCdoJHiYnPHXMRu
qHsOpZsHbD4d5oXEiEUEPE8tzSV9s5YtL1lukOrl9/9Ca9vq9hbm76Yjl4LPw7yKv1rc8oXW6NYL
cA8tJO+BU8BCXCI6IKlzxJMDX35qCCek0FKKwWa5Z0QV12TxxdyezAsmGz7wa5F8RTawI3Oe9Owj
0HLWl1Wh9seOW3KAap8fHUp1bxUfQmOWxJMQ9EWwmF1owbISmQs3qDrT90DlO0mMIo0kJ7U0ud7y
2ii+V4by2jPnb4zi3w4M0sNd7YN6LvJ+4CrSC8HBcvDkkdeSco1fhLwPHLQwnKf0lLlEBWgX+elJ
uBAZvU1Hmy+rjFM8B2f2Qdzg7mo2tXEdHVls2cIbxo4MlZVLNZdEWItpr0UHS6NqwAHlYx49vj3+
mAc5qET+L2ADBxG7jn9CzpWJgnxX/J9LlF5F8+cOe6OHith+S+vLGmycEQv9Hq4NsXj+eYpHFIWX
yg/vE0v9obd1p+YJ01l6DK5Nsaf/7YYW75dwJObrgGi/VJtsQkNV1w9jDEwH2mIWbzxLx78KBB6p
rZb9G5pto7a5+s8iV0n6zRD9iXT4LYQRGrRfGZqhjul6HZiq1qCeyIji+SwXoYKuxiwO/hBAr1yU
DlBban/w27KXGJpYmDoWHnfYVD0ba3JfLmg8zatgM3yQHpPx9B0avEjAKrZYuYdu3QUKh/wS1ho/
Qk4G3C2uZsFFchpo2b4hfVDmMBTVbyI8GOkG5K1T3kwI5TmvVDdsLQy27G7bUkkts/o9unz+fGXB
op0BM4ojzLNH+V45JE0uL2nrBThql0wSvF5CwutJAsvKt5hxOLZm2VWGFUy0/wn0SLbpmqqdyO/o
S7mOK4M2nGGYiWnwfJUJq6QeIcn2yhmR03xOAJ0rMC5IWxox8rYfnXlYGh9Uqqko/BsuM5Em3SnN
Lj36UhY0YUI0t1z5pGgIMOOszytdJN9iPfhPzLF9pz71JlrR/9Mxe86OcT+rJ6COwkJ3y+EnFIQG
uYLjZ//j6TyW22aTNXxFqEIOW5FgJiXKomxxg5JlCjlnXP08rZmaxan/jC1TJPGF7jf1na2hOeEp
TP5VHc4OMgZkl1cT4m/+K9o88TeWFe4B/jVo5ipB9i3llae3JzOnSmyPqubc8Wu5SOkLTn5RZKXg
IAQ7s5FLEK5a4sb2Ca8u2kGOS1FtswDdxfsYxjOFTj0ULzSOQcdDOHT6odIPfXdouwN5iwvp593B
KI6/m4SMQPOZ9jioilekHiOXeZPy3ZMISRoL9jyRzAzusEfnxjBDNhcefh34AollW2rPTCpNkYqb
3ns+/5pBcovmu6EHphwZ0cEsCDoNUrLmi6l8QX66IEt4eImq8UXaj6gL/qb/klm9wY0xhcOYC6Ev
gT3x1Vhgr9BogNNqs77hSMZSgjzLfNNqMh6mvf0XDSqK0tg4Qb3ADmNBf2g1mYpU2JJwkyENksfZ
WEiEGFONiiZDXeKohE+6mE4R48wYStlYLiw546gYQwe4P6wWxruA8jBzAsiZ8hHhtYzFDJiRsPOA
/vV9xbVmtgSSJjFjjXZkpziIOKz66FDCAUd8cGlVssWolQq/6P6OQIO2/RB8ossOFcSPAOngL0za
bmLc+WSix/t83qnBqgkRhzLc+wk+9J3X6539bw0lprcnoQvRjuGriX2iF5agKdEEdCRClS2yQa/1
lQamD0LR8BgS1CDOMLdtTt72SEApt6HBhBXCStzwpaXgEOHZeOvNZWO3CabOd0lvshJcnry/tDoK
wkDhL3gqY7/Q+SZduF15wSV3Hnr1p6adaYKTwie0N1GB9XedWcferdeTvWby8CRkv8ak4tM4o3WB
VqAi4aKXKCNRkFEar0Aph0phKseWU1OA/wTiljIQ76zQjNPifVE6l5zmQXBW3uNgV+OSTKMtpIBA
j313Ro/yVFf+yJ01fAbOcqGcSyPnK7D2Xmvs0EQg6XgaIdgMuN7xBoKUkQTMtBiN8pMz1cvGTYJy
He2SYD8IPcaGanGs+doeUorJL2LeNKel3bz22odINgesaJu63df1Ornb6Evt6VRlsCul+zKVwE0x
eQ0DEK65VXuG2ccPxWsJIXP0ewdyUbKuzNw4YjJ7TSL7D3PKr1NSH2rhAH7TAs64mEIiCKqM5tvD
t1C6LVUnF3q3KlKsNwRuCdkbGC3j5RBnU8cUTw1z6rzp4AzbLnxPzJMSfmJ53PHYRi9BHvDdZK8m
/qN+P47nFl7HXv4scAkEN23iXt1QGsAEZ4r2TKMsDV2HpZlyjBFQnDmcQivL45Rn0RkEssz38bkv
s2e9Lp8BXKfum0O1Vfu9lTAr5GL9GS96c3Ez1H9vhIExU20nqnVpYpZRPc+MimdQNtIuQIx42jgI
PSP1AOJhpW+iYzSpKkaaqjNWtB4AX0Ej5Vvg7uT9AH4LQBUTMyKbXV6HNgIkteWi6THhx5yTHcem
NDcd0UBQXXSzE6Z1BDl7PdwlyRu8M7dmd/ae9OnGXHMkIW8t1VhhvDDDDspkZUGALvmpTYgYWdJ1
kTw3gGoSqQV3j0eI9MNk3GRmDM7/X4ZsYQ5NrSBISbtdg3EujfJNq14akmMCUlo70OUn06b2PiIL
ZDLcFYapiTeOfa+BtMMdewe6DiULJ3ivIHldJ2jswbKGrc1xolLPPYXEjbp76jEOKf6n0a5cDJ/1
oSrPhottkEOGMEjdb3TSku4WtkJWhxjIO+76JZ5WaXaBlX2aIM/a/cRUxIEyPAMRUSe01AzNdLPx
b96P/ni354+6Pw32sunwtQfTRw+qH3UXRRvwDZ0ZCqEwmTneEZekTJ82e5ojqOrQNax1GhOw+DnZ
Fu0Rfw7Q+xVdbNcyA+4jKaF3o5c++ENLEdBzCyRozdUv4XxNSES2xJNl+uZkrgkbDGHCF7JYPxTQ
pjb9ZXf6qiD4pWppg5DsM1gHiWG+HlLPD+z0AkDpjMUfF45Fd5uDSGsC11szTtgLPnSFAOQqfqVy
FfSxYgYSGGhjb7meK/U0u0gmycTj/cQ0XMDDmX7gmyu8zx92japVCx/WQHTmc44HvTlWaN+1jiMY
eqtAXzy5xrMy1AQciDkyv0g5rhnk/EAeCj2fjrsCXFflOuwQH9VoDJmUkwEX0+SLyM4EgCvUYa2Z
/U7W+NhM+7K9By7bJOQqzQpcu+iDe6KFgYG08F1wABfWoG3MY0S0Slr8MpPqaIEySZvDr0itjyQ1
7wIldEJ6mDMlj7JaXJRqJMSMFGjBXfkX49aeO6S3Qve6N12fN57DaK2VGmCxnC9L/9FhW6ry5oDQ
pjFORmjvSpkrjoZe7HdgJIjRrBFLHKIGi9TS9pybQoYT69WkKO48dhA4BemKA4Caw7UmM8YspjRj
YSPVAA79CkrLVVTRVpmaBs+YfroFvGP7XQMCAkwszODrU5xRyV6QBkRKT0pBfWhEG8lCVAV5AOko
NfS6y/g7wpQgxUqFiG1Kf3Oz8tW1YjWa7lYU+BXTwnhx3QCufAm1NcLQH48uyh3Vw/agn21ge0H7
se1pLmwpMUn4ipJ6Lysk1e82fhIbLxDCOpFFKDeXgq/olf1f8eK6kXpyoH2EtedyskmE1KlCFKSv
Me4s+R2opTg/65I0cWv8pSi1P+XE3Hu2xD0UBqgMSKNwoej5IVzFuY7Q8kmxuQaJEFDIDMgswsCz
N1N9qrtrW1t7vRgkh8K1mOqHI/knnDRnNhTP3vFiv7Hwj2nMQaM01gIxG5E1UFsdaOp9SdJTTu8u
Y9eRFMU0nTJwNMYlryAVURHSeFoPg8iTt3EFuxc0pKA/OonONkLULsF+n52F/W3ZAnXEd4wdmBRF
ZPLUf6aO7o8EnJS4DQLIFKYvZ0W962mwQTRhLJDX1JRG1bUymDF5ovqyvN3SHVOPkp6kTKwL7Reb
/KkNBknctIPXUim4UlB9AAqr8XcR3pfpASs49e9KRUyneiMeIq8DJqgxNy/yFQPl0dRD+Ow8RV2b
pt85f0yT9FfedUrMunmppZS0ZtqRHQYoONwXJaGXJTeYT2SjHkG3QV/PilTLu4tKq3U2o3TRN7Q8
S/vIakAWSOGWrJQJ8w7xNeFWuUq7Ap9j42vTEY3ws4ZNEtCYSCnfqDh/i3tufqoI5Lzy11wUq4HI
0XQTzr/5G4T1EafCDygKRROoNUkKCdE9D4QMnL+MvI+9myhLBKwKIS1NzsYpBFSjq6QSFczAQD9E
baghJP2ZXabGlETpmnrLiK/8DHXJkwwRLSEhUcGRSSGkAAHClK3MetSK+Znj6ckDoBKJSsmdquDZ
oo7U9BLcACaWXDA2tiyZKQzfbax4bEkzRbVmvjEsk0n2V7tEZ2a9heA7S/upEZpLmeZO+sYBkQpE
rcgP9PlGAVJ0Ep3rj+Hq46tbt6tcL44N3FsACyKfUV6DVhqeyyTQZ0I+E9snpEAad3mSPhL0JfKj
rvjXFBRWqJ8CWM1aeZE/Djp3VajGRrwXlLs5vWQ70Wu5fD0AxVwoQ+SspegQeadoMEUKoOTXwn2I
zjYLumOOZcpFVxNaH4P1HvG5A9AO/qmwUGg5UB7WJWA+X0o7Oz7e2RgTAIEeOxGepwREjIzaUglC
ZwFrFGYevw63jDESnMHRGLCSucVdIlvC37nzJzFQJLcP0YrNFrZvmJ5nsDYbDWGunSeo+Hoippwu
Okz7L9XYTjmkRYbmjcsNed1M0PLkPJb+YPOukRL63IpKcaf4d5bfLv6E+RZVHFPz7yVXdx0pIhq2
L9wcVTGjD7na1QVfiTBq8KMce1l4EYmz11xzjiIBZGy1O402UUigtzBx6a03nJXDeskpRC3nkLGz
MdeHYPAGAiYzeJ9ImS/3Baxlf7RCbzcUmxAqxvrGMig2j+YqBlUGw7fF4mvDVlzwykfG4Zqb1zy6
QqAXDBqKfffUoSEPXnR8y83RGuhiqNwbAY2hXNHjQStkPzS+2dCbTxrl2N/c2KJ6R9WOUbpr8CSQ
YMHsHgQGnrHlJhvJ+KEcd41jvnwEASK281h8icpeWPkZWAY1JfZLkt/MfVzSqxa3gfSdEsD0xFBd
xmsl+mXgzKXSZ2RCvfgyIbermG14bIN5o+Qbvs86ptZWmRE0gN3aE6SvvPg3l0+C7o1phbWCxKb5
xbffIMQOUGMsZI73xbeIwkuwmFwmAXba1ovHfTvZp1qDtgVAzzmgo3pa6yEW2nJeJ4rxriUQVOnK
Nl9eTaA5tZyerQoqmo8cJrveJXqBvAsA/1blmmVMnSYhrtFrZZ6ljaeFl2UBsgV5t9VGEpTog7kr
nWGVJW9R9gdtA+YP9JeRaKWaKx0MzpsIAU2Wt3g2BZhi3wYmZ8/NSdQndsrSzL6Hjgu0ms2ICOvD
Rbw/HjQz3yKrd9JvnUUTohK/BuUpL6ATJSAZPgIwwxz3GJtD2o0C9XX1JiAYd9RK7PhaomJNYO7t
A7hBOnw6ByywFcbz7G9ET3Qr0xd9fOV9umg6TD4EpDJYHD+HNrtoftsNk2IN8kG6kkTjjdfjgrHS
DUCfeYjqtQlEMaNK02H5S9auDn6m6C8K6ckMRDYQ4jPmmVMB4QZYZZ3iQjAsn5CDXaQyQIcJh5Ck
icKnfVUppW2a5orcyZIFNrmPIjyOVY8JUhV1VkXTbzyiEHsKSq7uHMB4OCxTonxTfGtl989C/csh
gcVJYoypjf7/MNDvNd45zwS8VWMhgMI1mxgkneh1FKSAYjp7stFPTuPKrteRXPTGGTQRAoVHpPW/
zQ4JLFeWV2xUJuaB86bVdwpkoFGp4JcxuHgcSR7h0CTiWcSDcRQ947UVpWHFhdFAVjLLlkWfDFR+
AHZUgOjX2MdTfxCJPe7W7oxoda7dp6FhPZVPDct/RIkOXkqaAu9JDkX9HLY4vr3mMGIiFrg/J93W
UJjDAZPSaj5FPGeoS4tftiS34LvKm9cC3YPSWKvAjNAqbQL3F6R23mwxQOKoYi5YAzOFmop15DK8
1nmzCSt0MTjplN0VXG7HMI1lXAlXMqvXXqcwSXzk7IpavPRMDJysh3w1CWOwGbezzIeZmEgOoUZ9
FyAY2Z14noWQ53m2jCZGjctjlT/kaQCGSUfQU8QznBE0ILRQp7QE6lKtXi2GPQNNFRrTINCGTiuj
B2WDchyPppLvA0ZlV0iQWx23H7wrbzGD69biv3ofb0RlEBHjZJ9DkqsrRyIpaKzb7JU9N4FB87Xz
zKaUQVPKA02IWKNCqBd0KnAVD0sin19wOcn8acIOwKMtdLIL2vsel/MtWD7Z8qCyRNQdJC8ggLle
Su+auJjNM6LISLBBEonIBUxAICkpc2ES8RG2tMB2zmbte3Lh0hHukXBGxma6fbrLxB+OiEHlS20j
xnaO/3h3mnPD+7wzE4KKym9pmzgmWEI0Hqs0p/MlzqBR1xNOUuAc4d4h+CIKMVF+s9oG1hQK8qHH
3Ut4TbWNuZio88umWpf5d1rMe4RPdBgrVyH0gSKgkYyA9x5G3V0+9eRqTtFTYCYrB3Tb09dWcKgU
fBbvFZOrobKAuQlYjv+aaLlaF+EcIU75KSzoBcJbPJ/UsvjFouh4jMAG5EWyvO4mtKD0oZFoRb9m
eooZEU9FcrjFSBi2C3+Zl8ktKbUdzXpCB+4aDM1ld5UdY7vJw5qwTHLg2h+CAdgMj8V7Uyu4sFAr
luOnTaU0avPWJXkYCG4xseMBeXGKFsqLywFlF/sWzJd10pgn4Cba+vAqrbCL24DPEKp+BbMB+lIv
8OukbxjBR2BR+STvFWSiLdBvivVyY+OSQu8OccyJGIqY4mZGYDz88dItf6syJ1MDRSUXdT4m5xpJ
PAICHLnUCzFxbio6da6JjA0eIgTM5Relee5zVHvxpai4OKiYOuMGoId2TUSBCwK+sU1+tM4kj60F
nY4Zprq0pwZveK2O+LuOuZo+2xLeT2JItY0gFCOQGJtcejNtt64BGqXemd8NzWTnF5NjbpaOLNV3
2ZezgFjzVgSyblSG+rYnVpM8HlUbfXF+mg/R3RajcmI70dYGoL2i+AVoRhaS6/uExlFn1B2HNFFD
fhj2G4wMIiwWOIRtODn5djSbi/yQbBtZfiHexDx9/M8yFFIUKUzwUFtqc2g0xht3IXOwPIyiUD5M
5fBGbifA15npICbp2hkRixPppLhDS5K7W0T/Rr3V3OY0ki2AzxjZIiJiSaqgDFnxd2Xm/dbb6jRP
NN6M7umZ+u3kGy9lGBCVj+VsLXZdHO31PgMjqRGifOejtZZeFY0N+qGLFaGS1T7joCPabBumPpFQ
y/zPwGqH1s9pSIL9aAfQ23NbYk2MZOp9v66IMp1hWsbzwLwLzcoYAc/gX50oxJlpYMX8itqFzC5C
O5vyt6JTEVBqAWjBpEqT/NNfUwyBMtOv1SSOgLzlFE06oDsJWruG+ThIIkOP2zpMNx54B/px1T53
kSijGVxeV185tc4EatmrDDS0pWjv11qvH5Pw2pGlEEIHi6ROYfsa3Vrh3HUwTiOjHKBcnfeIehPh
IIM6UHvVzdb8PVm/YDEs6mZH80Vfn6cvVeEJAv+cIGXGggWb23CzwvbQw2sSDoLkUanjN4npEG6y
64g5X3gaMBkiD+PqW6d2slNdiEU3JkomRtuMcu6tqLjEDeDaaONqxQtTQJDC43kg7DR/cUuGnbwU
2wU6YrR6mqrhOFXexsX5O5FsbX8gx1gMg/NW35baSEqOAYOBt31OyErNr6Ypji1U98a2QwZb2sHO
suadkeuIn3el8hdfxmz8E2DGjYj/Cu8DYyGK2NgE7GyLTKoCkUGTY7xgMMVQWgeTyEEgD0qFNP9M
OAbVlGSS7E6NFFCs028XusdotxoVNxcFfnyuDnlyrPUMKavon1PMo9yqcwo4kj6MEQ7N29jprocG
gjWYSUsL9CexViAamZiGZVwXE72kNZLSBNMMow/izbnaNOeqOr8XiEjcZPTFQCA0LJ6SBu0ItCcN
lOi0oSPx9wHOSzUwUT4W4TMsD/JPJ6iOYORQLhMrOkMbEDCSm/pKTjvIcXzV2vCZR5/FgnGJsTNb
JKD7OUt2A1EAIg8oS+cqrSqfXLZ0DUYV8b1hNjvWKSluid+Q2wLwiNPpxuxuJXqUg3ec8v5JMVDf
pOvRImeK2j1VISUBKMG3iaC74+4yxC7BchLGUUspMyo6kKmdMRYZayHPAxnl0h6rqAAKg/2HUED4
jvvGwxP3PaWLb3V0fvS71OGjsg8w4eYfQeejIy8I855/wWOzhh39l5Q6fN0xqQRh7vi2gUH/HFC/
zulEOtVNM37ZxGYSNNRxUnfJQ6Go1ZXlKIE2ktbKW04dJgeSWdpfs5K5ODeAklDfIyTNVHhbSKzA
13/JuQ2VbMH9STIA9pYlIGtiOEssHudZ695iQjKkKJ5gP1PEyxGnAO0/2pGcgEMHLaakudjBHabV
RBAmp8mUfQuRoZhnYB+l/wZ04AfcTH11oLiRc4kVwbFB4ymX3X8Ti09B+yKMliAk8hKzDg4jhD7A
qGiGEnTgcOuyiR2xTINHg4qABQmOJjE8MNXCgXfoVPC8UDVN9l18I3nNiXBG9RIT8YI2gH+SDsZO
+qyEW6qz7kZ41jmK+2EzoAixra9I8ak35GHLAZYybCi7KpvJeZf5PQsmNUnSkDcHhTZo20F0I7wc
XzqoUMhM0uLuwahqxges2YCS8xxB12OcGuAf4Yr6Q8olPPcHL73W/V0IB6R1ciO7xSZT6L2pIKgy
sHEjfqc2aKlmCiQ3lAsdZufhG/j76FAvFkBtLrwGfpa0u4zLhwNyjwqroZzFr6OAAVItxGW5EWzX
wdo8QbkYYplp+YUPh8tzsl5iZjoVeAjbOt5ourZaNgq9P1foD2AvJsK8+zJVpKzatwAsPcfsSBOC
HSUi4kUE/NZbxnJAkqwQPUR2xnbG2Kwq7kGM7cL1NtTdpGOadLUeGdYOdG7DP1vrpb63GcgR4gzK
vLUGJs+qS2DU6xh4DttyQfUp+pvZM7B6YxcE0BUQyiC6CJ+5CFwnRBimd6sMgpqCb8BZO/F8wEUR
E8ZUtuMiinuGttDpGb84a/AmXDHgqqXxlC6MPx/VF2qgm2cHayfQzxA3faruDMqMDJuLRJuNGGAR
yKvNB8AbOVJ4EwlXjgoQkxByJv7qyo0Kehu34KiJd7YtAwAI5RJ97jBcpeyM+08sw//rG6EjkljF
tsmNVbzT2AOkVH/oQQoOmMUFdwv2dJn8Bfo+2W3pLbcNgrUYfldBa7XajnZ/cHNCoGCGdV+oJckl
kM2qxToePljNqHt2OKfqJD2nA6hrGvxzBKN3ziqARJZCqnAuj1Q2FK9zTfAT0FtOr+DVtLApfOSn
IPLSLi6BWA0YEZjnDxk55mSohu3xKL9XfFdVN2/c+GRTh1PSoXgSYy/+a+hrdb5LNdzA2/XXZoSF
AikUB0ZW/XZITkRRY3Je5wCq7Yg8haZhWeVyGlAuU9yNhEwJsKHfSvYVzhCkNbIQRmBLhoT25yXH
m+MxvInjj5yPQkk2WuNt1KY7DB3asFbZZQW9MQIda0HdiABOV4ZTQZMag79NcOa5Ej8nvbfWKQc8
48sxvuIuf0X+M6lY6M8m1S79sxCwREzQ3TcxIzm5/lSyjkKTTEHSFSJzI94YNLH7LnE3TQ9HQ3EY
eIzUIgVAodmUu1uZSPM2HoITyRCuUUV2Vb0JBYVEfOWFW5UkEaXgqE6001LunQ5lfVqclsw6SK6R
AHr0kULNUelXKl5bNmVEM9ZW75NlbiTSJQtfg6jYa9XHnQEESvDz7UFXLMXD5LJLy43Ya0R4I7G4
P6cam+WyNC8ECbD26qn6ReCqBF6Jo5/Ib4RAhoJoAyMLgl/RxuGPFdGkkn8vUJDU7WoWE3iP6gZ5
J9NoTOs1xmFscoVINUbrbHk3PSNVmqlwrBPcJwn60iVDA7VUuwSPszDUcAtoJg+zfUe296ORlIFQ
UwMdTr8zgckqnDUVp/3PGcj/P9TzMxUCeE5OWDEQAaAicoTFugSqiekRB4B6n7Vwh6RtSkof5czP
6eaeQ5WiHhUjTcWPAo5KdSERFMcaMmo6OR/UTSySIuD2OIjQj8WOvXLB3eQLz2G1vdQPIdO9aWdm
z1RYEtboqbAOBJoilInZM5MM4cG3RHuJ2BkQhFeVQkwWKwgBB5J0VGKqlaoC3UtT+QmautGF5kTd
nfPJIt5pLw82+hjao1k9zlQnBgFlkj78mCClDIa6/grTL92NNnr5TllnU6/S3vFt5NNWbj6OXiAT
V79LIBEpMTQMQs4DVclqolkCnJK3B3qvJOQVDd+hTc3DTcGpMeVoCt1yjbCB+ktYpYbcrcoaTz9F
HbuXKxA9+sxQQ5F6B7N6k602dseyIgyXYZS0j01xIOyM38jQjAgal+8Z2FxYNIMmkQvS5KLuad+C
pCdvWFqSWh93qfcH00GkDxsx6GFgseF5cUYijZEwNv7jPeSmAJPDRxh0zjmAcy2SrYEIqrBibPbM
t52mUx9gCeC7D71pI7wzn6ahWIkABA3RPXEB9QEyJng2ZMTkvoGHcsh33y4fZfqdkdtCawpGaHE3
pZ8B/LuOZiEsTgZyc/l5KVAowx0oU6nIbame+ndhm+yhQByEWl46zcx9ierPmeeDP1MMzLLdWBhF
XBOSI/kDuJBAkNJv6uMIMW9OwswyOYcoPqpYGnB6UWOGxgmUubYYtBNYzcXWqh2RhT+tgBXCx6QK
Lcqj8ZJTS9hkrmBFRiBBPLrUDl6nPCHjTLx4T3bVRwiRnTI5psK6QST9hCaF+wSTBV9NSNDuKh4Q
zqk+N1IcFBu6pcH4wUGTct1aWN9J+EFMoc3ZflgQR1g3FQRFVOPZAWzYcNZhmfguUIJczMIJIAkU
VbVIZZGzXPCXkcOQMTDPoFvnjES4WIhGkNWXN+dAzXw5XvAqb+rijGpr46ENUj/VKCYZ4QuGfMju
4UyfaED/oHJe+GbAoahBPLBiPnHoMqKZqB+ZsydaWIHxLVhKTk6pKWHsBQqsF1uSdXqCHRLpjvOD
BuOvlOpWBHeG/a1/etR/ojUckbb/qHQ02HrD2EofwheuVuY6hjWR12+Mm0a2YJ2hqWqiU2pcnBAm
AEXQAA+o3zKnW8eEBrK+7bR5DgkBgVM8GstFG+RWjM/B8FrpL3mExIwwkhmzRZf7fRI/p/R/EvCA
8dXFCMKI0OaPYc0HaE5WKH7mmpLOIsvA1q/gYIX6alYzio9oU9WHAJKvrVsEJ4fCae9j2BJvTsZf
fkfS51KcwJHK8wzJ8nDRlooSwmrPJuuSO1hJrG2RM2SWK6xiqxF9iha8wcbn1jsvfI1iX3xmFAJc
mJHJ4FXv5pDoLRTbT3wiYmD8R3Lxx8QD4EETzjBASVTqG27KwsHXxoCkuHyo3SvOMmPqdrXGsvQB
2sMDfYuKusddC3eIvYNLgAW9cKL/E9O9hJISPSRtJNmdvmbWPJrmlAfDvsEChSOBUoASnoOM1FNG
koTWc61dUbmNRXB0wztVqPSSKNXRKtTNzYNpaNSPwH7RIKTLFnvQE265hf5TUz/jKiaBTQXCP7g1
ZHR07imqBqIRiiL4uVrkrhLD94j5FsiE+Y7it1Mgj3lxh3p3WSgxk2wrTo1ewpuDYynlpQ3E/VrY
d+6SSfWZQcE4ADT9kMTcyx1ThVTTWCd4Su1u5XU33rA0QZNq/kXZkEO9iOikTfRdnhFC5uA1/6Qz
E5U/sIEcTmpL/hruJoq9hHERbvQmIb9suax5DA0xGNiwk4OUcxD5bGVd/ceXz4Z2KRaL8FPzHoKm
LuxnmA9ZE3NjfUalurPo+iATcpyOo2es/sZatYGg9iWpQ0hZqQFdEmlSacmRN9Pi89bgF2GtAKZV
p/XVJUDIx/OMObLGG1KK3DKf+cssfi8XbZ9SJqYlLpORgNLwcyC1sc7f2ZG0djmCJX4cfGju/QAV
M3uCD0kbVdmEedQHjh/WJ5iGXARkCEdU5bKeE2Rno7YFBZfAQrnBQ4xjeIPcc1Ppe7O9AXvXjHvl
vBBmr3ARvFWYEbifg1Q5BhoxVaR6JflniRbEJihAoOXWmUhUgYGJenoFE7ujL5cKm1UAQEzkkKH8
co9OJXvFb3dw0OhaarqpGuOp45A1q2uoMapKuuO5py7gLuGmEdDT/dnkJjObZI5yfUFoL7Wn9FM1
FoWuIm/B6NcmM0JT1krexXQDfjPfxPfPPWpQpI2EnFKmtNbDhfcFBhFXtEv1GsFpUF8tCbIRey/E
S8j5z96BWzIGDkHWwnKmcBTtQML1Z00MLuTC4/KW10dKkk33SNX2k0YIBVCCK3YmRs2WafFhkKEt
5EaNMg9hGxeemJRMZjujeZMQUH4R4ZQbNfR/guPUs5KaZLyjiJRVONfnii/5Z0oNYT3iDcx9aEUG
h3Cf1lwXKKjDq7cwEA1dzaABkBELc1YL90Xw7A5PRp4Uu4BkNJAKKjgoJ+oqHXhT3bEeUZBJ+MOT
sMGitp0l1DnhD/k7QbEbG6YTZY0wjHpIXmOFDoX7C5i9CpMLluCA+34wOfI/OLddijBI2AAvAJKL
K99rAHqsTdex+0Zzyq4ju5yYnZxKgu9Ow+Mr/ql4sFcVTA2QuC9yvbaFzY/fpQ4XWROmE8mRE0Q0
owfhS5QtrbZXg85VSTXiSZivhNSaMnkantLnkhKJA4Kd3GBwccOv8aOwSSHjzBY6AJfKWrJYBIwJ
6EVkhfKxWZisrIycAK0zthZS3wEZnvSc7NqJdehtBDZGw0SdNyKxzIYz/Mc6KfZj9Tc0YXmC74my
l9/beb4H5NZg4CEKd4z2ijMyqeYlJjKUQ2dkMmEervOtar3QUa8+BtdDS46fv8I0TRwSl4Mefcoh
rcCbsQ+A6VhpC0ssRCwps4KZykJRIut6UGBewEjN9iymh9HeUlfXHlngTxbUMVJCAuzVDWM+8nGv
Bu8wroBoxhPlHpN+ePZEn55UyfO/etlrjJNV2amlb1Thi9iFlXF4GtGWCX/nS8nugLrv3C++Wob3
+JN4LKh5bFr3Wuu/U66lftzHhzGIsSq+zMlL1xAjzyQrIrWB+s2VkZI1tUZJMXE00appIK41WcGu
9xSVoY+gWNa2YTPbG9yQm3Rq5k/ZmmX2ivVZuhmOHwgMxLJnURLoCHepfOIa0+1R5nLn/8C3nmaU
0iXj43AXBRMc4BbwQkPVBxxWhmurN3bDcDZIrBF7WgjOxTYXuFjiw7Ss+UlK8agpEwaKKegm4UjD
aVzLeccpriQ30zm29puuYUkhSRRVAWWaMN45/g1Ifg+0LHxFWn5zKDkmdEsdJoMsfyubnLpZhKU1
uuRp7vdymU+gbWLcT3kF3Q3ODQrb0mHyAm2z5ot0SsYqdsxdWhf6mvqWee9tvQvCS9vo5OhAezF0
hS4jRIUxiFWoJoNLODcb40v0LrWDEm/V1CBdgkQTmALBnyn5RQ8XXdkDHGVS1zPTC4t/AZTwNb6Q
QhH061rfmMzRqLhlKR8WCoZB56D+QeuZC7OXmltq3bECfAF4Ef9FcJkwgdMscrxRwKEvr0BcxHgA
WiE9OpduH04r0axIJpiB8JnTK1o7+LcmlUe/jZjWWXk/F4iQZ2AkAptr+XdiI50DB6qpIwUMFCtl
OXP/AjDaauDzYaSa4z9ykzQzKq30ATztAutyrObcuRn4qmqdHUKX5H3pKGQY4cJdyIM0uZe1ATin
O1cahOd+SB6y7qRvaq50YrTbUbaFY5KbI0f4JE11HBIthAFx9n8SgIGgQ2acm+o6DDZx9NTMh2qa
z7NSHePqYPJwhJU33e+OES9qTDxRpOzH2iJWqCMPoN3a1MCzThQ5wkawBYgzqkyGoIEquIlfMA4k
0Wkh8m8EDyMIbwCvY1FG2+jdGE1cRMAgyg0EVh5ZApNsIW3l2meUkmDAbVed5Np565CmoFT6ucQB
9l2gViARQDgvG05ea68iGgiLFVhWlLXut4a5pCb4REIHwpCyjWXUoKuxBUXPGPkQCaiVa/oWbeVe
qBQicQXA5QEMOnwXXeVXNCn3BMgqLPOjQfErrD33inSnikF6J2mlOTaEDhl8fyt4yY7EmkVlcgOB
6j2q9YrQEQtJlEQe2HzqHw6DhkOCvwQ6BT3LaZvFUoG8g2+6gJCucRck07ZDg8QjlC0RuQYw7SnJ
iOopiTFYODihc8EXIgLEWJrUBaCUdPIsJlAFRJZyMxGdwJ8SoNTz3hW0lRU5tnDuqybq/FuwbqAF
VYOwEfelAnIGb0CQOrNjzOkqH7WhxkK7I6oYyyUwhGp2RqCs3BcqIEEl45jIazRenLP18Is4KmzH
DoOP14qXMZmCqQkIwIFaAaZ5kwlXbylGepRi3GvCKPJ/xCavBBZkozXx4gtAwGWyoIBzyIKnktQx
mijsqobkUSRLoiynclRVwnGQTdN+80TAWEASPL48yWqbgOkor0wg6nqIN3wHDfIygTuA1oQLctj9
QKVnqc2S8SDZBBp31gDMBKYnNdPY0VOVP1tfm5koU5HSxyEOw2Ml8w4hl8BRAgu0DXMC+GBCnVC6
4b8E+Yk5miKHBLWqOcsnR0flJpVvoIWbPeU321Pl8yUgr2Q1+EX96nTvtEs2pyqeodasGBj1Pi/e
n+DDYECHwcayjdg3aoZHKMWVRteNf2AvZAB7h3UV9vVWOvoU1dPk+OI6ctnisgSlBS+C+ETr5Lnj
TrgOnifZ0ys7mxFwE7xQ7qSk/ZFFWVepBT3jOcv+iCTYnItTg2DMDuWETBEV6DcxmehgGAq8JA9P
QESmX9SMpkzaEDC+2vT1VdqsEcdWO8DnwsPTvxQzc7TWcefzjwA49O4N9AwJE34E8YMEzjMYpUuB
JZ4Zi0Smfqvbe65QSvOKW1D7Y4//WBCcear9oFQWWkrjZ+HgahVjDtKwRG1P6QwQzQea1D1sMJuA
BylwEaReiDwGvTqgyIS/iBRLpjid5V5gGUnV4tBoR2l0JtfY1Q6UhHJ7M24XeyENtNVoF+mYO5Oj
htpVHbm7mD2CwrCLecKs0+Y5pbvgHQq/Llsb9SBIjGRESjpZiCNeOAk7s3BPPHKl3Ah6LDH/7WNE
RSH+jNrSfp6cbBJ1UW9Gkx0p5VWyJFK+bg6meiJ9mhJY1yEsPgiPcVwmoKDla+hcSEQ06ea6k9tr
O/5Akoq6+NDo00oKFLalEV2GOt72EZH04LcRsb2GWx85hXR14jIyDqZ6GvWLwmN12n9Fd1RgMAzS
ppB6Mme8qN/6bp+q/5QRjjlGy/Y5zi8BRseo+usUz150nJkvXKTPtXdiBZHIeq8iRrrrF5Pky/xf
ZX873nPfnMA8Aw7RLiccgPWVW2SJNvl+rq2DxmghOr6yp+xlSabIqcFltiiNCX62saWsRjqWvAyf
0SPQQpAiy3AZPNzbeYzxOlwTCmCay5SkxukSzQSzkgX0Q6RSL8vR3WPAAn3+D0vntZy4ukThJ1KV
crglgwGD45gblaNyznr68zX7XJ0wnjFIf+hevYICzEZqh4x81e39tB2hemK8OJ/k5hm7ZiGkq8F7
K8g1LrN94LzJ8udBSuEiQmyXDhmRNdNlzl/RX/FdxDuBAiCELw0oUMM/n+zXgX+QXwnqzPmicD0h
XOOk4hfn0AiZkOcHjWiV9MAU1cdBvmtRpGC0IUiex6AR7E+83ZQMDLqHI1JfmSl3cDj4FU786aDk
5h4VCJTLrYVvAj1BulpOVOHjyBxMtjmeAiT9ZBdaOLoxG3ENzB8NQ1PvNYfAIbBUNp/iBG4rZ74c
0k0KyqtcMijvCYeK4h3ltjI8rE+nX8lGlH2ogWwFwG4CeTBjhj7FlJNlXrWfwtcTwrXZfYqyTux0
eWszzJEa3KpJVQ7SLTQ2kGQuYM5CmUNo7S1g/DPHb0A3Crwy+k66QOH5yUNhdQgoNlMNUn3gQ4WA
htmI8BdlQigyDjkABaMGP1A+4BjfjcWlX9IZmweIO3qVa9SB7AP5pcFIE8nZeHdkpHcJKeOYXCh9
/KxG+V6+VeCD1TDiAtIEydekmCwY5SLYYiVAA2tQ2wjDz0fuwr1rRL+yiqhjdPOr8zCKVFe5wmB/
FnqHTnXp/hN26whH48l4afFat7Yp2NjwUBocvtqjG15NLPgHhLJr9ic2INV8UAoIVKggwG+gA/fR
B75BA+4o7AdGfAGNUVJ2S2WCgxARd7nlV5S4kjBBE16fBgu1nLc+4UXCLEGvw3douOoh99Uezeu4
VUluUpJ9FtxMqIh8F4aHY/vsJY981CH+VV0wBKAlE9fp1C8oU5ghRfpjg/qOIZO4HTFiABrtuBD8
Wn+Sso2VhlMRZM/TgMybcwdhNdRYflDGQE1GmGVvHjSfy035laZc6mA7xlW3ZKgfr4WRK3N/9kio
hCebOxYKQER1ydatgJTkZSOYmkxtXar+JrQ28uQ1+Oly7HI1BgkYHz8IJCGTAgbLnIsOJTDJOJT8
slFKpk16/dJ77lLYPa33l+K6zWYApj5J/xVmwA1A+7G/nYdh0fvepnJxBeNd+FQIwo1jvsVXLyFC
ylgn59iHoYOlrlwXEyvexpcgYbzixS9mge8tbCG/x0iSHg0oB54obdHgdYuB0sUnZ89c4Qmqpi/3
8IkKOjL35cQFKmeVqF3FLBL/CfjSraUvgifec6kyvYCxP3/cibLKlbeC+cbJ4qFxkYmXw8AQU/wP
EPdwf3J+sPgNWFSJru39IiZBRF1wKfkM+rhCu5blKIgpVveQLtpTTek04lsjw2LTn3a8Rlzd1f4v
66Zrpx7CXoMSrq9iOWyhMyfmnTsYUfab+CG4yABwKq6vNJiJ0AoZud0NLUyQfJnUISREfnAAHZcN
J1CMgb6kv94rFTIdBHSamdQy/wvhoElekjjl5k64qVkW2IVVLGKXXVY/swWy4fU08o3lcYikr6/1
/Z0jyoyCjcwEnzMnHiHjcymj3XFW5IA7eKfBr2q0CwkTe5vGhi5VAxymkZK9z6wur1cuVgkDNMW6
vcK/nId6bVJgUVY6OplebzMIUotcRIo73ECD5twwE5PfHZgIZxwT8T8kBAXn0kchMjr5A1OL8cn1
ge1Umkc2JHzstzahHzY1/KfhX1FSRvNuwkgTho35E5BMkuy110n9KjmViz/KOg2fGqZFbAinfM+0
Ejoswc8H2kFZ56x9ugXOXCv7JJ6K2whmkjthfsrTqP7col3oNFTcVRRrNAa6d5r7bP0xe/3OdtCe
6tR+yUsCBzoaX1DvayWnHpb904dZXvTuC04/vCfoR0Dusg1ZQ7JmNXHbx0kIr4bpmV+v2G+A/kKB
4oGR5MDmWdowSHWAVBh2XI+yykX1lW657UQ7MT5o9fcIW+K+h2NhJMjsgjWJCEPayoqC3YIA2eGY
cxdhcO8o1p7ZluQZ2bRf2lw/9xxNqmktKvaC0Jj+34aLuEtqu8b16WKOnP9CW6RAC1FsuAn+fD+V
hWVTRPgi1RR0W1iUIBNuDWCon8IHLD74oDQarUN4L3CxCTWfqzMAxJHGUbwVjPgE5KkZ4nCLWw44
0KA9ib0dOBxqgxwzYRo4TrtrNWKZADmH6EeSuRmhcslSbcMn2FMzMp9Q3lPHXaCjDat10JMf/dhF
Z+BIyZOVCZqtt5uwA2Ysdx2Sm26b+d82PE8DzfNh0mikr0TXaBzgfrhsSPFNEDMx4sfZl6D46CG1
YKdl3KZi/igODA52t3ilJfMl7r+6GMBFP0PFIOSJicuIMmM+e68RWhDYrzJWFVvxYcnv8EZrV4r9
Aj4ESB8B6youKmtF6CtrjNI/ULhNJbJKevX/Tnvs+hYB0BUVkFRonM/Dhvsd4P7StO6ixjIjkqH0
POOK/hUPI0km9ZmsbMY6UEF6Avh+HUbslcxUaREMGjiZvzFol5lajbPMfQ2wC6c74WqpVP/wKBg5
/wPmMDNHq8PcEe8Nffhu6kc3/kr5tNhW7OEE+RSkdc5kT9/rkLtf2pCAkeXA+YfND/DaYrykRKbJ
m1jB5O+inqncLEIKMdIXOUFNxluJSFU2BUgi9VLO9K3nkoc+qGIrXXnZg9A6GzYFNSYktdM8Nft5
6ESIpcnaJBRKK2Hk8jFxkxbUCHMk7E0yKN5cXpA6IOTJhLg1bzq1kzDJg21pkWgJW73Chrtal9pJ
1qvQVJW4uwzsTy5MoYlwGeMqjSyK/uAHjNCbthVymrm9UTakypn2Usme3ARfeVBVoDHkEw0Il8dY
vyqIMVqEX5r/EofKCt55bO7y/hyOb8iMOOXBGiOLX6mdph/mMbOKzJxiadjFIVcx+uxN1u3UcO2H
aM/fCAU0uj9OGfa6mT0bVrRAfRNhp2mj9l2rwzMeMkG27ByYYJjMcd2HE5G/1Up/UUYpjYkH3bNR
4GNEpr6jE8yzmPeDUVf83fW0QvgzZM3ZBPxLqhe/3mVUBriTRO8pkVkIf+nDCsYcXGqOjN+Si8/x
NGZf8fRRBKQ8eg88STGQIoMGi0CpLYm1F5qnfBpONLYm1xP/m4f6oIGGioa7P2U0b3kPv4sKVEby
wavFTBpWK7c1ywXcPADs4L9xjlKlww/n9wg0hykGBTOHrKzn2Dq1ATwUPJqgBHFkAkgmkG5h67O/
UuZYttLRMhPUbMPdX5qQtrHu07ZBtGhn5KBLlgdCGZV+d2ZEJmdvZMNaRnVn7xusKCm/OSjpTpiY
wPQQ6hkXp3A/+W18CuKvN8zJCC4CcKeBZtDH+do0++4YXB1cBYRDOuDO4QgXRxwJOP5FY2yAznAp
6YjYTIote8HFxM0MADYjozGtm2/cnHireU9QwTVoyPnNx+E8L5Hfa+0Kl5kqfs6R3DuA/WH2UBFP
GfUdc9z81FdX0rSEstT472WdLxzzVWaOIN8D2bg55it8b4As+MeS5AbuLX5eIDZNcjB0qjVKQaif
GYlGFOFCQm7njFEunp/bwn9nI0DGLBnWR/o/NT2PXOAqdP5kPcBH4AtSF9RVt7Cdf1xJ2reNrtvd
tyEQ3xbvoLTZmsg3srUeUP/DqT4UQYuWHkUkNNSxV6DKXcIwEKWGNDz/V5zRZg5KhSPWNoH8Fh7K
776huEPBfbR455FPJAlCjW7LdzHA2qjNpGih+RenMhNZEKUmYDGrhY8oT0Bq8I3D2pb7lL4g7G9J
728GSDJUE3KOBk7wAB4CPT4PIUqCs7FBwqDFSYxqEnlJhCSb8yUuLVLCMOpmrElNQboDKzgHnBbu
rUwvc8ddmijPNfQaGAgT4cvLoS7CniFC8o1wnvkv1lrf+H9LiYjEEW0c1UKYuKz5Y8dUKEov2KHQ
YAkfTG8fNXgYbUfY9Dacn/1BigVOHMGEOe5TKNheeNTyF5mVcl8iaLUxumSRFgITqGVzUpldRXe5
0dZnZgd2Ir0Pm86ifqcCFeYU3UJjX/vxgEOZqn5KTZ4wOFN+6N5TegufuwohLmyS6K/Jz9iHUAnx
bpnbqP23DVRsk54GvGvmOO8dDbhVBCudtR8rpIG8Reiz0CrgRPjgvcGhwZ9PAxV1+JBse44FfFWG
gAFPiGoAvCn8q0vuU/IF6HjlrqVUYrypRWCdsb5KoWR45oGZez/cZIIaMfdXsZ9mEC8Ipg0x+T78
HRL4/DRz0VsHO1R1iD2ChUdj5dtPiGuFHQHoCfQLAuGDsQhhXUZqY5NthZ3H65WqqS2/GrLPIwzZ
lffRfAsQhF1iMpHFC4snK8lGMq7iXTbFHw0DnDVaCjVWVqH+T2MKLp7f4TyshOVEOB0ZDoVzLGnp
6/adroo+Rtos+ZDT9Gfjk5dbBf5gcEw+qFRGl9EsO99kVNNGKsPh/ETnJfpgzRi3grUVdrap5m+0
CJt2MGj2QnygwI1x9tHFom98pdHgkwH+ccwI/1ZKCSSDHVVJS3a2y3OjD+cgyKOz0hNVsR/9xzb4
hoBWWH9SXVvhP616uOPI1iuqZLgUgB0Y5jSXPNCQdg+LEud4+a59f1XV8jgr06UM3EXhZ3vyAPeC
ipV4IlcW7E8NAuCXPXbL1t1lECd6ZVv9TTXsLxZbUkyPwWw9xO6hMR8SA5AcUoljnVyYyf1TTcU1
utgt2mTVHJNGh/e59VTxh6WcnLeuFjIjxZ1ycBeeE+xpNfV3EqFXeR4BYdCSDm9lTBvN0SFvuG+n
ryLWt1bbXDg8bBwcBswwuBd1IziWCNShxG5sLqvCe/fp8i1MP9EA+/iVmZa6dDRn61AG/muKXwZ+
jVWcSlg47BfEsuLo4pbvjWZsMHvYhchHIzoMaPqF1m/QBeYqVFvkgRAnPV49JT/SqLq4llQNHq7s
Lp7LUKSPUK0R9WDEVTIWtnghjDDhX6BRW0ggKad1Nz6RDropFCS+s9iHdUW9InQWe6diazfEBHBv
IfWIXwGX7etgNnTxKrYH6oswl7LGPVgl4y/2a0KjzrW7r1qcAjoH9Ib7wd/HbXGYA5cQELSH1trS
ogu2g2tIMWgKa8JC5n2TPDvS3sdAlEw40mp81MevEo8JEIuzwdfHtzVn1Fl0+rJFTnia0r+w7BZO
g8inePNgtuZ6vOm7fxPGCm0LWeBSTpzk876is+XDCSomBUXCy0RP5pHJQa2N/h0fGHMNhglMtjAC
cZeCdeu9JQBBtnlLasb7/nx2qwt0z6UFZBF046YDiZWRf8LRpOlwFforJPO4sheOQ45OIb5hEB5Y
vCMFCKbDBEF6NAM5PLfiYU7/zBIHVyxZXRC0ubzAQaY29VQenLdT9ddMOwA/+Thfw3y2tHkj/tqE
cBdj9M4ojWOzSUiEH6ioTIYSY/7E7wDFjDmG6Wfhd8i9rrv4DEDpmU/FvRNLJ/MBR+0dBRl4qMKg
lWkyLGN4OFIoM+mh3mAVWBldb2BRhl5DJvTAYfQXDJEZvpPwZhGmY75iJhijrRfNf1l/09jD78Uf
D2WqsLkLfTXrB1oJ4oPncyH2VWfVJFkKkqODihL3WdxRKlarzLlU3DukJcU9DReu3zj+Caj4XWD/
Qne2s+kjlv5UaCxTTgSrKrcdHSffKnFbiP+3yaEHjiAfuTsqL4tcMZ6CRQhvOH1oEJ3q9rNyhmUR
+cJvYbMJ6J0CVFpsAXEWgsiQNDRDFAcOuFdT5B+5lpJ3SNQrn5sDk8eFndCrSdQTPnNbm4PSIbf6
XgF56GrHfTX86TieepmKjRdRoCYdJuFj5U81NXLp0U9jRg9t0yX+btxiXC0Y3jCqZ9t3t2nsbIB4
xD937E9KFGPAeuhIzumPQrYZNvqhcg1omvoW9cvU4jMTHzNblx2Ms9Q4GRtmOd4A9Zd7L8QamtDf
8iqAg8ItkB6HFtbECnzd57gUyp6EQGbxk97seeI8R+5gOYZnRExFNxLXEL3rNe1B808dyYAB/vEA
Ol2ccLC2JsAEdHWl5G/m5DxWoDUS1CSZuLrFJYmngIg5sipfmGO2VEdSJO+8cvknWIqorWB6RhTe
c9fDuN0wHMLMfZG9kB4JOQ8AlqcgOanp5+RgCJST5IaLGCF+ErejR8FaK/7ZprWtzVuZv9Vl9Tjq
w1HLhs1s3ABL5NrIMfwc5KjA2LAznbUVpQ93rAefU7g3MX/dVxGqbIasWUhCoQgWZEux81KslzrX
v/gaTI4r9BcobbijyQCYwmfGqwy2G8DEnHyBc8A56KxfBh2u9hozn7SBuEZX2avxcxkAV3uSwKMy
vvVMjzYB9kXx5uCsr3bGkXJJjFvn8QqjPHP9paSLWDlXJUQDi0tRe3X5TAPHSDQrL6Wmb5q8X1sx
UBHBcgFfzKZ3q+fhSYXHMWBVNQD8QiIFsmZz8PGqGFmnH73l+MHr5TEWFn4FjkkZ4VKKFs23G2hH
5E8LWMebRvvS9D93EPfFYDtnPjXtq5VAg5kcCVsmOQma1GEE54q9F8+0LiWee/ZIQW+5m4zGUQVY
gGEd6+auCtW3CnvDIfzsQIlnk4s1ROnNyKEIqSvKNe9rmAB6TNhqhrK5+9sTuujqfwiP1ShbOlO7
EO7b1J9Kl/A77UMCQN3JWJVdtJ7xTk4aDYNRKlk8XJ1Kp5C7WW3+2KBKxChdomEMasMYaoOl2NvM
PfZU0TbUPw2MVR/1o9BWdRgoGkhf2+JNUIncJTim9sGvLUC6R3HuBvmRYIAlTq/6kF+nDObxfBIC
JP+P+OoO4ZcaW2uJlYmYhA/AwIaMOptlIJUHfuPITFd5Bm/kaiu/lKTDsa0ukHp8HGMhN9bDXwnq
gTNzgEkccznaRLDClvEsx3sOIZ1OBHkkf1kPz3JkhfCHJuY+nE8N7g6SHSktdqQj5WB5csedLedf
SOSD9eirX0Sr7yeOYSTSYFTW0xRDPyrxKTUKjtrkUTf641NvPsYefhgOIws1/+oTAxc6qn3KyP8+
NTK7uUxf2oHLwhTz7ruJOKdXX+wTdlWmHX3qjSQJkIAiLmO4UmILaSTBMwYPiwyrSCgiSkkkBOcT
zDifGTEcLJdP7/IDbgfodu29DGZLvYPdAtDU1Te5hMJaOao2WBhYQhCsIQCYCacAczXXXgV1R5hs
vxqyizfNr/LPpX10MNLizx2799Q2VlP2XTnvZEXTTV77nPl4QEUNpFfiKmHpkP8Yr9KoTJO8W6j/
mnriYteRm1YgU7pXvKj06mLpNfI3JS5YYzqWyp1IkKJkGsR057wOOQRBCNL8O+kPg4s/D1z/zHZW
pvv2a3cuEQTaQsESrNejrVmRH6Gc8ddvod31NHrleHTO95uUUwxso6LXaJ122+EDS4YInQ7RHcmV
W05+yBc7TcYDOm7dGH3JeThUu6zbx6x0VptMzasTRQpKWMQMIfWryHwGFpekybMs1pGNcDLeQr+J
FG7BlrQdZ+PhkKy3jEoJ0vnD4gTjAyzc8ItxqHuYvAGm4EOlBrC7NV42PDzFvbjcLPyBMbEjEcdl
uJW7zQ0EBt5zmKCg7D7EeV4h8XaCdSkxVbxgqZkkFhf0gbWOKcuKhTXnCFitQB4A1Brb3k4krPRJ
vpOKm+6aOnkyg0uYPgYlPHXnk29Je9ZCVK1Mc4e/mA0MyJd2x4s/P1BltRl2BiBzlJp31wEmYPof
F4Y5KT+8LviMErcha19SKvHjDkhCvkpOMDAn1YMTXWquNbtis2GtvPTUjUcl0QBdwmEi+0J4N7RE
VpLtEtVcyEVEmEAx5oBJjxPeS3347tf2zhGmVfgn4XKWrV04VGXHsthtJs2QxGVZFVxTGr2sB0GG
pyEjKEfn1WUs3c/IZl7KNWZQeYGzsGLJFBOvSj441WagX7i55FgSpA1tvQeZB/6lHevwMU6W3+wS
v3/rk5343+NdZJlMNNcMkddUWeRB3JBnopUpW3s7RAhUp3JHMVgACw1Gv1bBWqpu13zch+ugHLxC
FQkfNWhQIVcObsQf40CHiQx1ti7iM2qJkwmXy6D68JJo5Tb6vkfgz8qQ32p5zdWD7hs4PxL2lAf4
Bs00iHatE/T+F8jpC73Zm58UKJa2UI0gVQ6eRdzjcOQfyZAR1+3r2Jt7ZZx3hpPuKoasBou7i6Ie
VOdiVk+h2rxjQAH/9aQQNliBFeFOApEq964V6oDSxKMin1fG8Gd7+sbAngcZ+rEdf0rae35O1oYG
Qx+2FSQwyekAvbK48UVKkKEBQAk7AkmwlPhQhuKtmwF2LEHFqVpdXE41N33v7RjzT5a7iXxXYk3F
QAQYDox0zSCSDSeQ0QQTljldxCZmySD0YdRP8V92F9hZ1HLIYPrQpZVEHFBcTHZ1UuYfamK/eSyV
2kw/c5SBbd+vivhBI85HB5VMmcOmQHo21dokHFeKYHnmqoPD7UFOEVaxMMEE5yAfVJaHLqdqdZ3i
NzH70XudoQ6mkgRzJoSk2ptyogenfmDDyHoVaRDVkDfhZqz9CGyW3GnOt87wEd/+JXF/vB9boPLa
PF5c3VtIcqNFn9aEUmWWO2hsKrYPICEFfVZrlHsTp9tqbLcSg9q24NfJsCfZ448I1P/chcuMluqp
8lsyp4dvgw6LEigC36vrE2Li+6bmQOOytbpXygkRTuFly4QzW4Z0hGWMjr08STci9v82o0lWCoky
JcSx8ho1t7ry92GI7rlrl033Xds4CPf9JijeLfQH4ukGUMPU2obYoOJbJY6Dknttm81BeUwVd+3F
MU4iORNN5xFtl1ys/BVJ/54aB3O6adWjdPB55jHPfNIgu/UQEB1E8vm6gFjjw9IU2kHS2xjWe0B6
LcXxKQMzlzUkmhaxmTN2dovj5UtY7GR4IcDtjF9fU3PGxYeGGrSG0wrdTniJAOHcuXFI8+//Fr22
M2R4NHjiaATEwF+QYQxqUAhegIm4KWJsbqAVxaV/Hu8KDyEVkt9giBvieGP8EXlbl9lQGiwNjI1i
Wl0O8RYjHdFZc7EyMqI0+hw53wHQofPiyhGC2OTtl0JSUKW8SHKcDZTqcFYMuogJTugsnApm35+n
xTLHxWl3VdswoMwR3vAvGDKDVuYiZACKegKghIuoB+MXvR4nFDcQRorEw5kOAjVwY5Jbxn9MloWy
5nOYOlfKJ55Kn7yrLZyll95sznxaiLQC2GvMLurER/mAaFC5CIlaqEdknQXbnLCWBT5KH/5bwEEI
2ngnR0GrazaTeumLB/hSOFPN3C+MeLDpy1OIIpDRmg+RLHBGSy/cIi3itjEckmBVrNXeRJBjtEy4
4zfhEAAGCk1kImsTP31mHdJGavQpccsNXx5IpxVSehC/YDYfgZx0+HdM8fDUNxwJNWzA84Sb8Uzr
M6s78ZBwHYx1KciA5mrz0Kpg9nS8pEKIw5+UCGxldFMn/iOv9QeBPTRg0CmHTdjoT+V5VB996BeC
gpdQ+2tGeXaifNGCOHN4HKpfKcFF+NTZxblZtxk5kz20Rl/wAkm0e5X4iloTw4MaOEOtGYkC3sht
0ABHOuUMO4UhOGTsEiVAECFnPjXJY9g/pqD/iTuQRFCuAVYPMmRolZ18H7rMup7eGP5vQ1QTPl2t
wKVjLkFajNVI/hVKYBy9jXyKHLPZGWwkyxm849ZNxU76JvLWrN8MjKF9DAFgx03091HaUe+897px
rtCCilPPfZqDLaykb9+jASNYsaxmeGKL6sVWPcx/P2zIzqlj7+lVUENJoJtf9Rh52iu8RSHcKutW
pBXjiDVOvoyMdwYKTFdXTqgxyZguGdu/CAugSthmYclRyz7k3gHjrcrjkNLmDpQXOLWxf8ZmE+NZ
JwFlE+YDPvWTlHxm5eNEV2HpBIs3vkQF8SCatTQdLM/pKBVNXY+Q/OT5iegya7EKpYbomnjlwLnm
Wgtc3GWuClyfKfCfsqq5ZvcJzDU3jH2n/Xm0KRKhMMOwiXGXZkxfwNfSrl5x9OZhk0BH8wVwnohL
9cJtWcHJTo91pB25XWvMve0UitaFwSoIzzc7zBleXP045s45xX4IS0NKJw8c0lQJMi6Mrd5Oh85h
/JoLcwPirbruFaYsd29WF/PHahw3LiOxFtixt4xVyrTB6/4i0stEgBuuuuldxGWyDGUgPREXO9vW
1QnjlYuIzpiliv5p2D0Nv7dx/zEuoY0RHEWqNlmozAXv/EAmRtIFABWDNeYbcZX2gr+5+MOtYs34
DnWQVDsJPa4HZciHgdhM6noYD3qD0y89b7/v+gBLRyj8FsLN4FuroBCp2aYZq+eu6vZQtCy2gwUl
Q81IpLTg+oebKDrMPEq/6fLF3QESjKwrF7Z19ILqSu1PwivTkohruu8wTUYAmxrN2SFXPY6DBw0r
CzCUzYSThBTgKPNs4y1O9hP00QRRpxx0s4Zl+3SUqDWljfcKvo0DUDG8do+8UZZebbWPJgF4VJJU
ByFQHe1dEds7Bt0doGLobEC+qHJBww9SG1Nk+OJNVGIlzzoDWc4V8p24Y0du0xhCTwkQy6XDJeTI
mM24dDhvMtdL4leVY3NuvcdKxcPLGJddwog1K/5or65TYa+4u+DM9RY2NOo9h7owshxiF1qcAts1
D+YKXYXyawdwaYwPJLhQgCrcpqdCfa/zmboHHoa+gEZBFOraiDAPJfniDmuyuRsFbz5oXMDg40g0
A3B3OOkvHbm+FqtJx+y4V8g25MLr+yOhM2cqRzRBK21UVklUb8WIOKvKc8C8RUSbHqg+TsY7D+4p
Ua4L69s1SGcJXTqzcmek/cWI4yVRnRuMLJYjsIlu3/wZ6hNQ/DMSvVVGRVXg2V8enPhsTbjo+vDG
CItpyU/7we2UxfaKmEhPSReXgeRfpxcLIh8suDmYY6h8H5BHkbIK1RGAHJWWw1oF2+c6/LMmPOSQ
EwhHQIobGdVw5AqeBdnFuWqGsx2sGHOfdOMI/5dVlTUwAp+gng742ljFc9I+l/3TYD6lXrTiZc4U
PUDrY/aDZGmrUxypE8NR00ag7d3bWkfyZH5j4QHOJzCtFvV5/GbMCMKQm5fmRorJpvOXdHpj+D7n
qMVVGi6PLlbbJIqPEcxZjTP8Ezoo5zcRNeYlRnTl6wTSkbXWezRyozIRj/XNmDNnbheR9tkSWcB9
i3EMdF9/OALJLY2WJF0may1CHBOddN8bGxqbicKc3qetkN6CZghW4fj9vwTLRNiB2ERsNeecpEsb
5giDY9N8tfpboILE1b/1tY9rQt+KY+oQqYnzsg7DsKLDb3HemHGEr7GekTodJI6yfyIGlNQLnUln
UECdK5S9EAVGTE6I/oMkWbxCCZYbMZncVW7A1ugLeDEJgxPKMf2altZPjeuyEg18l2LVEXbUqS0M
7EkoZiCqopoxWjQ7rONBMhDqD9PU11THucZKgzEVJqu5hUntdKucZcwGk7/Tkks8XF26DpxklxEN
DgobFXmNTiQxkgUMLtXqVzfSZRv6jPbxtvN9wOMr7lscR95K0X+YeLJLQnZTg6fSo8sYvLDjpfit
mvqVOSF/inNoGR0tBGwgFTEqHRY38qJcRSfJEvTrn8Q9e4iaTDamnkNnyD6F8F0xQ7Ew0bFwLmvz
aNWjuiQggHKz5ZbnlPfSh0DVlx3qhnGAZtVtY1NdA9gH8bR3GA8VgG5ET2DH3wXFCgZv6D7lIUqr
aduMqHJyqD2vuQwY4s/cH3Zpz9IBB2IzGI21aeeXmKOjK8xNgL0wBEop/3HeroYH8XzwQHKaLN3V
SvCgsqFHtIzV0OwTZle58gmDHK/4ndC3mGNYBSyJKNhR0NbQomJePl4vxD8X60B9YPQXW08IIr9n
YAeaVFKselKRm99wxEqDtjj0B4Ji2TadHPkUxz5LignGweXicdzHuXqdiXarG2hR04E5+lZNixVz
Ch1OZYQCHzpc90m/6jJyjGGhdKYnLw6PEHdTKiV5D/AK5/aQ4Zoa4XXr4PHrAr60n3LQGNq8AmsX
F45ygMJeH7rC3YSSh555hzA7uRQ8JvSfLKBmDiqHJ3HqnC0kfsx03cK7AwtF/eoA3GVzvA/hz9TY
LAi2LgzuvnosGaUMOeykXxmglrwXMVXPgAYznOulNxt1iCMqvHda3hhqB5blORyJIg3wx/wd4AqN
hbJNxnFlYpjfqTKRGws2TrmVhisD8o8PgvqMNCEuVUW07kXuqp/Y5GK3oEV/anry+Dx14y7ZvxQn
8hJ88T4Duy0AuCr0ug2nUhnhuTsta39EnXSAjyzdd2Xi1oRSKxuRHKbXMsCu1IGcy1iAmkGpr62z
pcXN8KtVscYPUvDKa99STv+BJ2ArGXEGHtPqhgz32IIwhDwK+YdhTYQW8me8GrxxxUknx4gKUcUx
JgqCQ53qq7BmUg6cCcanD/EmJql0ym6VU6wSm4Er3xuekaI/ZP10zKkLfG4XUWlLrTiF9bvfZE9t
mDwIiME+Lzo8nh2aX2mWp+LBNcm7H5xrFGpg/h3GOYxLuVwk2068f8t0OgPXmnzi1Mj/eQhEc+fW
2y9jkSwRnnMhAN+w4gktQbJ6GGFsRSGT+maBp0mjEWb4qXAp4nqWYmCoQ22jJ6qjJw17rKZ8A3I1
5T4L86VdvXGySMMT8CM2ES8F8xGQtXEtPZaqntqe38my4w9yhAQ4fZUI1ziAZI4IZwC4iw2d0Vin
HewTHgZ0TwfuX93CnmzulCJBeHRosjZxkNGT7IaITI0Oiw3bwhBmwG8ZW2cvt479yNQfDMOLNhyJ
MoGYnJ9xejXoLYyAKgL/BxQXtYdQD7SG5dul9S3BuDSa2r1g8sQpSGIox7XaRxcv/J3R2LDVjEr4
ZGH2WRIJe+e2EZ1dnRQCDLhXOf4JqT+2wF2tmDuWb3wvroVOUNXhuStPszeCdoHVYJRDkgP4QsFZ
qYO4elAtIcWytkMk5fP0Mr6C1G1N66cdiH0xP0P3n6Ypi56NnnC7Zo6H4amFAB12bIZ1aZmdaGLA
Hdsq2KCpEjqyNV8LikCtIdAK7DUK8cQzyBsKEb4BZqZki2TI6tVbSf7F0MMoOlWU4brz26FjF0+n
UbzbT4X7FfIX2GoGiZGWn21D6yZohftjNN1eLzqS2vAa7qrNoDVE99i7sAgv4qTFQ5A+vMjVncoc
S/F7HP2ya8Kghe7G6ujAFAViBOx1IpBcC1t7/LAd69K2sJOZcpnZg4VFwVy28KnMW5VgDkIi2z6w
Jcm02ONbQykkpaLBGH2AiVkTTUXUyYA0MEOKZEyAq/YvacFYSU8gmTdtmh58KkUVQZM0Dsy6huqq
UIgLgFAjca3z9gNs2+AI5T/cWiF9lrCywfwu43IvQHdTWC9mhD8uo+vK9fDsPZXdOiU2WW1vGcPB
mmpYdd9mY6+y+7t4WIl3xmC2a4ALkBBc14TF4yKocpLfzr6xx7sZ0QnoGzeUqWFWKH9uk0FAVRAA
2PT+BN0d0R6jYjHblAGARtc1WK+cborzOYsV3EB2elRg2D8fIxOOQbOedTYhpl+A4jkeXX06LNP0
V7fNezxzwUFvD+7T1MGM8S4pCnHV4xYickzqE0i8s++gFsCymvoY9wz2lC0waMbsgy6aQ5yFYWJ2
a2GTSzsGJF7p1d5BPNirey6KBue35GKTAVBwP3eMrKxsE90K6xwAnjHMBlLk5g3ZqEXtbuTyip1T
TGEJrAdu/VnidMR7jvltLDz4C7LaSoyVyu7morrq3QYjPxgZ1EK5qh0SIiOThL7Pb0Bff3MPrw+b
Bh9fexmjsenb4q9lkGvzg3UcH3X/M2Cn+Zcu+gzbn2H6K+F4hDotfxnu3QnYwv5hHa966GdiZiHj
XAFra2jeDmwD13LPklBfUw5V7UtRSo/Tmo9J/J0YxERNjy7ocefG5wlpOyOGiJrK5CKzPu7bAx5V
RSFiYWYZkRsF7YEQL/51igaIA0mkbQaYNiJUm0g9qxUqOy5IF864Z1KCwClLXg3QF22OmXQhsYNw
LaTJmilJo+pbvIOYi+ItaDVPzGN4ZwMmHgmgbu10z4HN1cYHmuv5qKWfFmkEkB0mVZzIW+8W1T40
RPg75VlSs7r6K3FIGRgWUL+Zy4dZzFQ2PEE0juOzLFrHvjim89nGDH/q4jCQJlQQHympx5gCqm+e
/idUywGKjF9u4tDZ6WAJmVGvgUvksXjeUXpclbWRUAbaBSVNQ9bvhEqMxlfPWs5bLHSHQ+8GR9n4
Sv3b0JNW6aMz2jvP6p4jGBqR1p4J2V22MX7qE2dO4MEj0vD5Y2HlmnPRJsQ0r04KbQS9BQ/OgRFk
E1pTxIj2wWUc75fKJSBwTosvjkLuR/3gR9cg9JBlXFz7IZvSs+1YS53LaKQVFU5EV37Hakx8Z7Od
y+bRnw0sjCCd2ushvjZ8KSxD6YUF1UDypw+EdTgBrdccbp0pfODEX0m/qACzp/PZon3FAN7Ch88Z
GH3CrC8aY40D1EbIDZwbtjo9lLa+67XwqKflg1hzzCrWFSHOh0qzk98lfy4VnNzgXKrUSirKaan0
4/+xdB7LjWtHGH4iVCGHrUiCmYpU2qA4Csg54+n9ta4XLpev7RmJBM7p/mP0b1Hy80wxx5iirufD
EEFHY+nbzPle+oOl0aEqB+PzslA55mKxrUz4RvQ1vbLqUXY1mvf32srrRQ6ThIfUqK2m6NSnRz18
ZgduPGTHAhgTkhT7S+xiZkew1n726fDKY+HQcx4k4yfaNwx/+WZwDEIVlHsgDxBVme6pCJfA/Im1
RsV8KahBjkYGjyiO0dy+EgqNn35TYTTFJohpP6BV0ySF4m3SEJDB5GkYPvgTFPpaDXzTRCxMy3x2
cn3ltMPFjHN0BzjLWc0Jq6yhE1Xjk4mwCerVu2UniCLBdtC1qToION9z4A1bYlPsFguZW20h2xwg
EuYE2DSG+wnfgPzzv36U+lDwIKITRkxtsRlFbCLNXjfdYzcZj1Arcg6AOwTkHI4tKTLNozM9aM8W
DQsqqfUTQh+eLmbGYniFSK7maqN0BXPek8VJCTAu8z8k0jq0/4H5DFADxAnEtMuVasAFeUuQAeeQ
mQqgnLKUa4N4W2oq7gwUIF0AXx0/uvhEyloHHFy2o9b7rcfZupZkMJMoKwl5znWMXt1BpAnUBTQg
nTP5Dx7zPF6ZtFKRcwntIQsS7N8KjEhoM6c9NunLHy+UMv/yETIzhhM+B7I4H8he4NqgCRpjRQIX
qLNDSm6liNWEMufJoAcpYZRUBKfjjsZd5NLg2ZuPiFe3Ss3y6sJzINS3qcbhITeuKa5SIYliPlP2
kNUQ3vqWXInwxty3kJLEMpHkWDhQpGU1UxO/m9KvlpSOH0iGXiePDckExjVUkkRxEglQee8drGmE
L0U0DAVxtSkPieTiKtNZ3hmuLcnxp1jA4RRPDFgHlGu2+kmZtfh9ZwOZkn3VAiKk+V8T4HIMGAB7
mnPGG+JGZjaOZlHYOVy/JdyNu3hQGs2zCOY8npCsT4g3Sx8KqtA92dn+dil+RlnvI0QFr9K6XVBx
2mCtt9ZB+cqF+IdQ9dSMYkVPZsk9PREBKtXMIoDgb12MbJ9orxXUlcTGc7MJlSzKGKEBh6E5lNL9
UXwKpyjo7YJ9TvQEMQ9dzBH9p03W+L+A48Cyvcm3AI9hWx8zzkbBRlHdzsVFjgUWT4tMQq05tNNL
Ge04Yjhj4ZVT4rso0R2sK0eOqLDBxqYJUqIBrWXYMfKbbJhRefWS16IxN47Jowx5QM+WigyNa3EI
IQG6Q+XcvLp4KMgWaBPzrrdTovhR1jDMsCcwIcu6Dz2lGuxy95k+kM4vLmYJt/b4mySKlDVBTSke
XLZifkBADntR89Yx0QchnSbYhtKcDgiPWNXCWUuQMg+KJEJbACPL8m7kJgYfDb8YykXrQ8BuQ3FQ
4BWoBElpUP2BqCwHUsLNYRIIC5HpwjYO2EIVo3uOS1JY4osebJERoD56EXbAIQRLCIYl9Wi+RHND
nIbKd5z63L/t/Ag6gaVQMrIW9FO5EfgTxhE3PwYKIdoDMYo8lXj7BR0WGFim//FcBJcEAgEUdDuS
0CSku5zlPCSiK5N/pEtcFYfxpGYPMio6S3CaSBvGKjxSBVTt6Ly8F4QTlIOPIa1fOeikNyRp92N5
pH+FvVPlwZKVUFI0GtPbDKNNZNdPAhHDQ4heFiRwsvGqWT8h/oCYbMEpIXyA7ZqgPwddaxj/KiWP
GDN1Zxl7ZjlmTxaLhKptYxBHma4Cjnewzxrh3yMhE/NR0V9Je7kPYWCxTTGc83jJjSKib853G1qk
7W4oHtEFKDS9mMUvJ7jsiFUy+JzZCgJKEUQSy+H0Z6U95HF/z+2N8KDirssJQubcIpbGCT/hR3iO
kRhJ9RYPfQeLGoFY9QM7GR4n+f1T7RDDnHYOMpUlXjfmTG9tS/UgLqHy1Y1KJEGokXoXnLqW7ZR4
y5B+NwYFIA35OviheEr66kC2GBZd0vfMTzi3hntAvg+SFBkLxAfDz8V/yhaURta0sltiFj3MbtGv
QrAi2tsEQMSDYYmim1feAsmoRYiQO1/egBAdQmbEcroU3YOo5sqw2nhOR1qC6xfEg/yKTL/Jr2x+
O4ZBSY1hdG0S60RNH9fhovdbcHOHT2JBn8SnM/MzVTmGEx5QjdfKwC8YzD+MJDJiDA5qcj47a4sF
HpbuL8elPUNP85FmeCUr7UuZX9F0r1zUKhRqcdTa4c7qH3jueQ/Yg6xryFmAelMgpKWfSL3l3u1+
ebQ8bEuIksDd+Ys84F1Jkc6wp+nmS4HsgmWY0BaJ0+D/wnEo7gjmQsjaXZBzUpCICIWtPzs1OuUx
o/fEwvWJMYMLkl1Yp0SoP8WwGo0oJx8W9gfym+5MeJQuvYrgKzqjudxUxgA5cTObQPK5efIDE98P
Qev6FQAAsdTQWEdCP5Bn1BQGUW5gxhw9RNpZ9DTwrvS/IrmoOlYBoR3YbJEtIxTKtBQchhgg0qT5
cBmcYNd4Thc2WJ24XB6Nv8IiFnU3IYEJWz+tB7KfkhZArhGRq1Ay9ZVLX8SY/GQF6jJNYViUPjGC
C9LHhoeWL9kkxn+x1X1pGczhsG5XorRQlWziOPI1TC+N7q34CjVeR6FO4GMszSPo7BGduUHoJn1r
zfBTJ8cquB+VtxCF9fABQifTjNASsuHKBMA6Kb8hOyKi5jK8yYEwootCLcTDLud4t1S3P1UeyI2N
Fc76BLTiPmTGKNkieElbjcr2diP0UNuc4ar+BkO52RpWJ0galHdsKCKNnzDzmSkaLXj0AaAaik5W
Gp4nHEpl7GvLu1yUhLnxQ0WInxF1CmiS0CKzkHfYZQ8K/0btRKYdOqIFoS84Yw03hKhod2p2sapH
8LYAYnPMVw1ZfxhvbYVym1e0mCsXvLuZaX0Q3cwZrTWlaJfEfY/tt6KDa2YH5kNY0FTkOFaX6SWH
veBbhE+Xa4dIjGB8mTS+k6MS771/zUR6rGTZcsBZL/Jt6IPCuGoQagjzsoR+JsnfccZPftdeKwZ6
Q74irA4awdxEnwtQA3GkIcMm5EEw8nh8Lorvish9MUsQVVM2IQfkIDcJqoCgAujIHhHPoudrSeFb
EuoHBWabpebOIiB57oSIktI88UFoxDCIlhvgUV5ayf4V6BY3J29+bzNf9sQbGYiNYFX6bqNlmo8I
ZVCTL0FknV7dC00/qzTwdA9jj6o5v5GZuDWM4Q9hyZbsxUCoBGcUkRVcEG4c+0r4JmdxRGZpm1/L
3l6lHJZ1ialFS2gA+FlC0ks/haEEx4uHhJjBaxa9GM2vaqAd4ivgQ0KEIa+U/Nf9RHGo3WNEuMrh
yjG9GUPlQ5QYYheZDmVDjZeIY9P6Y8CQgDhlcohzaGCGycbN+W2CzWzwv+3ITkGJBhC0BBHOCTqv
KgthQf+nvmeCLUMGfbjMSO8+JyVC3cL9aU/PJVoavTok6ZY7hgcdyOvvrJ0Gx+8nINZ9RayYPQHp
x5fRiM9ZaGwy0Z33YFa8/SM4MPQ5Igz0d5L/U32qzM1DE+O6qvac8rbnoDbm+7NprEX7Sk7HMrDB
VJg2kH0/Ac5zr1jTTrV2GW/StCA7GyvcDjZDBVuxfa0Ys5reWiWje+dk6AswY8rvu9j/Sp2z3XmZ
8b7ju0PQ2/LEz8EFYnBtDmi8e/L6JeKZcCMT1RFM3DhoK8g/MXKk7pPd7WRRqcvHIE333Rjjbjg1
iPJp9vDS4qNBH5gYzAdc70HR4TkY78pGg0bFKYxyyintVx3Fd+zgRWIm654US/HN5avNVdhKyMv2
NwN41PBR4hdomwIZfLxWebNA/p3uUyWjN+k/u0T9ZDDo5nM6DWsrgt8u98MwSM6o/QiCnpvnsu42
elw/LKU+YPFmMOGDYb706DeqPJ7d+RyQG5wCmbv0i4XLp0e7dPVQlQOHM7i28djgZnbV+6xHQqIg
AuN8Xg5lOzFMPCm4idxAXxG01UTvQ412J57WKp4PYoQ8WMU4O80ByMhyYW7faLH5aHrmLpoeg46Z
w4iVF8V4YAwhsdj7CKfiPeyOddXfu4FxqNJtq9N7ipcpjOkaILIgLXC/kX/GFm7yrRWZserUH27m
kDYVD52k0FrzED9FaB9GY5eF2TEbc59PomnBWBENWB19dYRCCYYvk0ZoJnROXZrqHxhBaqq3nHwz
dVn8AW8LEKPfW2SQ2SRscb0NwqhABHEJQDVuHUT5vVXggmCtpfwghYMz22NKH4c8LnForRdSilt4
itLT9mNo3NN3uXToQPhyOfy34kaM2+JdG/a0mxxsCvVElMnq6CAuDMN3pyAnnhWoXnq/a4ZLk2k5
UZ0BkcyOX8G0qvz25eCcYxDThhCXmN1XIncM4js4Kj3lrm/NU8wEOsPpLtoALE/9VGWPHxLnwYHg
14G5S8LvtEXhVffmaTKfM6ZeD0GXinGkzpp7FQbBjdocqie7ByzTC1bm0iP7zKZ3D5ECK0BuV/u+
Vs9qUH17s3Ngpj12PV6aNbV25MRlq/A0JxReHb1kvItdVIF6cHXJ3S3wZWqLB6M4+J2rnnRdf+OF
cSO2/WR5zrvhErrhOSwR48+DfekzvDIW45G2MvgTdZKNVPJx1HB6zQcIEXU9JMqXaemYU7XXpRle
Jo6UrP+VrUv8slztXWr8mr3q8/WH3m8AgKOZypOdjQ9Wh62Y12hp3Q3wDUFG4cNoLsa6qRU/Bupg
qPvJySNw9BtoMY6boXtq7Hdt2VFXHDS/BNzfiZ7X7dMnAS/aQL0vwaSs6Re5M01G5n1dDLu+y/YO
q4YHJcuAo2JGWizyf4DccuZtW9mVg8ofsrwP/atu8RlDW8HV2JMOIsGThrMk+RVydOKukkmhdWlt
MS7tMqzKUiOCWmpePhv7vHB2ZvbnqP1C0jYTDzMeRS7DSaj+HPTx1ZAOLR4dXSkPUdVxAmLLInKm
eXaQxGqfXv5Xydy9dXzJSnC0JWQKRFe1x+vAQWIWsOwceiO5wH841Ej0NogCEb0qKyPLuD5txyz2
E/4pl+cEXmq7KJJORa78s4L6CWmjsAeblJwwLSn3YpQuo4POozOBQuv1KTNvboWc1Lj1hr9oX4N5
VnhKRkC/6MMG+yNIxpqDzbh4J4s03bm8MZ5znqYkukZTcgwJ32aSERKmNrJT7X0jRQdeDllSmxWy
qN7TedPwyqDTlZEAzgvxfcyr9H+dew32Z3DOp3OwKtNwU5gzrwMFMw1/z2xZlCjSvo1QEeuQzJY6
JBKy5EM5EmwBwaEigiOSmoRe7WmpjTW8UeAxl0/tKaumiweYM+JEcjxq1fcxr7lXtURsOgkjGFDD
0uIhI6QNfyfhL2uu51AbD+Gg7T33Z0pe6Qwr0bhYhXmSaXOkHC4O3xj6CucrApFLcG0FqY6VdUZX
jbKH7gBenj6u1h5vtWjTtSa4L7hPZp5lcWDJipxnDtMFF8vwiH8BQNQlSFEzXwwuq4RNhmELeiqA
CB/GkdbmUEqzkWdFxCRD62KSzy9a95Sh5iZk3Ca1xRKB7xT74WM9nJrpmHPLRtYvLQ4qqd05XRLs
YsY80ZvKMU+LjDIhdenq7agYuAH5BCCtLQZf7Vh7fpQdseZ5qGTZ+o2dNX2JsjgryeLb1zWKrt4j
GejGDY8TlU+Qo9VqWTJZeRXnlx+uwrwcczEwgYMtIiaFCJQuHfLdVln4mM8PoYIoy1AeFMbHJtLv
C9wWYvRbABOwzIq7dwQZEmP8op4Fb7C68D6p+5OBpKPnqiezivqvCSQ/4o9q2+xZ9TD8VCmp0b/Y
EycPPW0Yg6bQ9gCl9av/gt3XA4sUMhXuZ+Mh633GOGDqSfk1J20vMLHJj15CPGAeYiRmDcWfuZRb
crT4toA8vViEMgnSk3FnJ2iyxWk0lSg2wGc6Fn3CNfhGhRQS0gt806UQ4160uW2fwN1KQjQeny0I
cg6ShNeIg6MnqVvEV1R9M4jK+p0BVHb8mLY6vYiInWPR1Is9K0bGYRZZ2R5LWLRMp8n+EMbc7vtD
M1ZXmcP/8N+3omDMbAx1Y6O7ZbXqoYIdhndGZHA5gHyyHURaUijdWfBVADWdpDMH3QP2COoaxdjF
S1yznPAj2vkNlFYeJwRupCLmDoQYdTkIGLPY8ycYhgZZkEpPQDVospEQxeHG81th2lgS+7XgOMA5
Xf7CNCn5sag81hodP6hJ0COlJfcwGqX6e3CAUMFnEUdISFJrXF28yiAx+HsUw6R+EoSJO9ySEh6B
UojcmmLm1vBRdV+rfwMgFZg734tc3CO6ogzMWOSrApEBNrrkzbCqcYeLAUgyddj+Iu0xoiweM1IU
Et8EdIUBjNFO4Ld2ithfmPjqg8eOZZCtNqk/NuuxpYDILY/Pk3tCwdDmxwT+VAQF6PAC4zlKEj9n
D5uVWBDFPzzKeCL6nQ1TaFlEHvwVDql5KDoJNySmPIKw836LlCY2Cq7Ds6Ggixo+APvV0YI25OeL
k01YPcszk3VkIn3LxYTqaeaD9LRrRuKSXKLlLz8YWlYg/Wj82+AlclBkOBJxEl7kyw4oYgURImZG
Von/RHfgsJw1ra9Cc8UJ7UsaZ67+yNLbmL+IWBZOt9l5R3ZTUMSAaG/XWwoE5NUASAFAMKrxSDDv
yuQkFPTZekJdny6Pjv3UM3BApfFKpXhGqANVsGqb0CSzRf81cRPVtWyerBoXqFf5NQ+AgHBCao5b
/EOkV3TgSN1JRyMW6uy1JSFpQuHwwyDErUuiBqCedb3fVdo/KdWcWfrqBShzudMkag+BJ9ubQAzg
DWJPEemZ0iQ70MJvV3mfS0gruBLF2yWpjwDH7tQ74q02dmL+WZhi9jM0TTFKKRdhpIOomPABSBTx
LyWd+IDOYm2s5UbqjKcSVyPTiJx+WnaWkYAoVn80wPybK04APSScFeBIq3ETGc3ZVHA7pWyvlvhB
ZTKHKeMIdCEAxfLLSgrpH0JG4ZDNoVeAyXoEvPPsN+nOI0NRFPpOOu7Y7UHpxd/EagUytIzfsfWV
U4w3g1xSteC2byZhGCKNcaATFnOd6N+L8SQSKRXUAC0gsEmBUg7XOhk6c9KgQG95WcBza2om+CxT
RHhM5S6ly7a7xmiQhW9jwecrri1RGAlLzprJH8RKDeJUksyr7TuQMJV64rwvviazW9ckSqUb0bwS
/WV1TwyloXEzs8/RhPtnAZQGxexawT01yDTsvZ7TqRevO/slx4SnWwMfwleaOPjiGPnymkSmA3kn
67FK/DrazAnxJYvvDDH6SEzqzXTpjWIvYo6F5Jvc4SdUqBwC8YzEo8nhzBa1ymWUUX7wOQlQDiP5
F1jE4kJ7EucIa5DpuLR7fUmCUSpWGVgfq9PO5tWusFsRdFenNSoo4glTIi8PPbrzpT7PyHSWQsf1
D04WBDsVY4U4JkW/URhUllDEy6lBMg2fGE6w9wY8bNEJicSWYyBXo4qNDHCMOQLHZg5hKi91w1XZ
PEg1eYmYUJSOl8AxTs1L1Cl7uLuRq9odrZ28k3Z11blNltygSWBfzofxYpPplJMLiaKvWxwcArAi
fLEa+MZf7ycWC3v6meofNBFxS7ANXBSzkfypRkOBJWaIgnlnHG5Z/dFSiI0ICImLzWChE6PmQqiR
Iwos3DqSyncQripARMizpdLwKU5ghsGEUj07HdZFAmlMaECUPzmkWeQie1YetOnNbSseMgf27iCz
Bx6uNTTIFK1b+0WozO61g2h0ya8xPY+scWaojjQgS8xwJIiJOMXN1jbJACKX4lUSYFayFuQb5lOK
JmVbIXpi4EStdydzT4y/9cSMO9flaaL4quVI4H1ykFbOwZVJrYUZGR2VOCt0v0QTeGn7tIQMRRxH
sPiIVgX/tEGN9N6iJucQ8hDPMS2cALUKv0HJqickUL/trf7I4RThm62in7HEbNsdPN7ZFASHaaSc
syOPRYLrSFg4O7sZ7s3kpZQPjmNceKUuY+1r3RO0ryCM2qjdTfodKVoDwTS0SDekQS3WE7MySr+J
H4PY0qQ/1235oUVPSEKiYLim831GZlY4dyckyGW6tfrgaAS8WOtcL5grOAM8nuy94qkHpouULhie
ZnGQ4bJXV8bIg+mJv+AxplM4aDo/GNvXoWnYhShPqQ4qJgdIItOZL0nfHaZiPAo3rF+XINvhE+Ju
4eUXmSMG6JxIHJE0hdQlKfFnCvEiYaCLMRz0nI6uEZ1qNf/M1kDaOM3XieF7SkgVH+EPbPFRF2xs
1e+RD0WWRqgrzh0SAeyAQtQ0YxZrL3Om7lF8Qf6TNodmFxldTbgxv5De4QNTMWx9GrO59YC7pbAv
stpTa7go17AZgBMgqMUlt6rL2s9dklkANW3tlMcAj8a+wo/jpbQPqPAWaIE8HBn257LMK9F7cvSV
cNPQIZpZvkwToGYIWT7a0I/dCkEaDUw0YSio9y3n0RqaLceCySAyqlTEu8c+ehdFTJzkxyh8nYKX
0qh2qURIBj8WF5TkOZBpWXRkvMsuG3HAYX8qp+y0aPfwn4O78oBEHY1G05DTNFyJWbKe0FyOr2n1
z9bGtYHmSMfwIu+KGdabBbH8YkXb1Asoi4Qi423MiQzJWWAmKGQPAEWvfCXnkuj9wsaptNZJEI59
zlcg6JEbsbaewtM077kZtf6ykFGS+boLvOFSP0oHBqZyQNRSxtDeH7DoeFm/TbkJsRFswmR8EK46
JzdGqhqKqfd5a8sEwhltW/c6k5omVU0ZySKlvgn58haK9qQNh5gZrUGV2OIngMKF4ChfLVYRLws2
9JAUM0sgjiKuB42wDOAlbTz2sqJY6aqOUG+wrk+mjsqeZdl5ZDxiPOWgoarGAXFOgBHbr54E+pGP
Hny+oe2EIjROcL1NQXggoBdO0fIoJlMucUz65xAzR2Ix3hnGQXF23uz/qTRg9HrCh+nJy+iecKYV
8TirNH1NknrdxsZ+XhxfJ/Iw4JmSby1D5uc2P7qy6cvgTmagPo039OmSnEXAq6IQf4a9mFOPVJR6
fBnoauDidQA1LfWEoO2WN8FRjKrtUvxqGcXQhMQG4VOYIsfKuiO/KYovvSSjU10LXGIwi4fVzUPc
5pB4hNsvlB3NfVRMaFqSk8gzwriPDk2I5Kuh9e/9aKILIS4QpW1mv4x9u1r08qLV2CE4zBxD2+Tv
U/1vyrVNRqzQ0DlPzKqSZrUUg6+FV3EbLM4PK0nn0t/negDtO1G1tzbku9VeJA8JysJli0bhJCMS
QWprNe4PvPWrPKEOlTxq0gcBbPQYsQy/icbGk9EgIZ/lzP5QKdYhAcqQNB8r/V3Gq0ructl/N4P7
0HBdEfPXtQrgKcVWxbMTeif5zjwui4E4KsmHsJr+W8wtJiUs/V6hcs65DAkzZ3aInBftwkWSpGhW
OENhPYOWup0r9PiERRp1m+jL/+SBzXpK3uz5nahTGPZdC7jDSCVDO+trQyWsnIYcWTrpEDCmDvUl
CBoz1T4Xxniq9fKzCbmPz3/xnWH9VJAW26ZYqUXgq5fxY5dAoXOyNdqW6YOURS53kJ/7bnptgUVT
m7YDfNEuEpIIyYh8S142+uIsh7Zidi/4/OTGwH8eadoGFpoceRTN0ckaDxy45JUFvjeYvrok/6Zm
QgFokLMCYxtThIQPvTiagbVKjZcKQ5RtzbuMjXskp1+yoIzwldud2zsmgo1kw7G+2hJFz3KmoQdV
mKRzHbxJ3dlMtgilTfKMflu0kB4ISrRLXKqY9auhILPglSv5WrdZeC6q1yKCl2BzQvJmkPQkFchc
wKw6hv7ggPDzhEnNtzuFT6reH0Eo0ezIXMEOfuNqB/ORF0RAOvwwI+8dxGCH/bZXzYO8kFGY+AbB
Wx1TUoKaCn40B2PrLY1Evh8d/XUBOu7uqKVM047O2K9peLAV3yttzpaRBJhVEflK++LpvQ/bg9sV
M/eQXP0R9PMvCojRAbGHpBQQJWoo4clMSlLOs72IqDsyFDnaIht/N48TmStbbcyOEUG1TTq/ld15
po7M5IhCOp3xpKtdvvvLRwPfKYHFJS87gEDpIFnzfiNXsar8Sl+P+GEdEosEX+0H4mig3wlmlqiI
lGipaHpwWHikHgPXDTLvo4hC7J+ETmmqpAiVq37ldHdBewTjIHrFiSoAHxR7NRmf46rhBu6y+J5e
DeA3J93SjvO5c70X1BNV953ReVexkLLPxAWfiS2BY4FHI0m7l71dR5SmKuG/NkA453sfDoX0NVwt
TxVHD0persimX1t8FGPsfTYLhExvbEzjO0p33CA0mB6S+lUcJCMBwaoa7dmqWhtTMJhD3WLTre7F
LClbzgBpC5Xd1dqX2KwNlksUH+IGWVLUR7RLfmsI5kiUixMDY0bvS5ybsJVAADN817CLXWWj4GAq
ls2kzrDRVHwgQnGJ2zgqs3vPJPWXYb+kxvOYnQ2i3kRgR0Fi161b1WPW0xEyDEQGRNl64anOuggk
WCNZSX6bT/GnA6sy67Gfq7+FiAVFHA8quKDPmEu0qiAXkvoTTbyUiBiT9ImXyyzcc1tNvki6tbaG
WeYr5yKfo+mfvrh727s2YOBcZxGh+XSZpZpyCtdV+gUsUjF79puFC7VDOFLuZyvbWZV3K+gCVQ/i
X1KCf3X/JSu0SuhzQW6DcaVNz9KPM1nqrc7wk6O4qBj1yckrgIPgbOts3GjTdB/r6cHKwNrnb30M
7hvv3BfmrjH7M57rpF2Ra0q2sLUdm+AbK0iYaM8h76PnuPgunZfsZKD51Oz62FkeRZL/qPGNbeWo
j0D/AXIUfPE2wUkZygppZeni6HFggQPh/QuQi6D+erYy1GUkXkayYWlgMcU6HYajUGLKroObH0Hz
AY0GrUduDNY1chbTYUkrRMH7NeNSaG5Z/G0a/T4iyGCxNp1y7yk/bQB8bbFHMroyEUmSb2Juuq+c
D0EhKxfdamMjWwWSDOv7tqo/RKs2Dijph46bHfms9yGCDyRcw2gd0S7tIsDImIl0vMrLHEXGmQwI
1YTUZ/KKGCx7wA+0FSLZNQAjVG1F0N3whtMHvOgaNZIWNeGr1LrKdwLvNrArihKgLuZNZ0LrU0DO
OMQ9+loFz9Lu0HUUrYh88arNUG+989rDZbnw0eCOKTI2a0qv8PznmMAlhA9VOhLt8KSTKw3Q0SjF
ufNSjOTxmvmDG2UpiN9i4rDA01VL2yqVujbreltnTzr7DcpHLS925NV1inIkY5v8qE7kjgxQ5E+I
mBIsyc5DymDIId26TA5hca7qho5j2I3uX99AEUd3ChGbITaFkD9wiHct6VmzThN7Pb2GRvks2PfI
f93p2kEFU6woTWuGfQcNSD5q9oJF/I1h2eMEMTkQ5FCSbYH9VwyVzN2AqRNKokLTQSppEpFlF3ub
VZxyJD6AKHR7JGgZx8LbKdGM+AMIo3p3yoAUCCgEycMdnpKeYr3x6unvJtk51J/ZFHa2xb7xrHWf
EHEmSUvjpkBmp2kFXhP7kDAFcZjyDDQL7law7IoUG2dIz8US8lF+1hEbP3KApv4aq4GRm9cUyNFF
V43QQ4vslVoSGce4GYGBwoeW8cENWHd0VndXSrTEfRxKg5nH5QvFUccLZPYTRPt24slaqo+uIVt7
2RSWcTda2YMYA2vF8tlyUCqgUsFak4BVvcty0bTjRcVrNY20PhISYFj7sf2WG5a7hvuC5EyOLlH5
MM/PKSmPM1QFEwmw8egh2o04ujhNdJIxJ+XOqDColwTp06vp2KHvGXs7/uqdUx3fmpsdPObBP7fX
idyq79ShJ1Qx8j20wn6TiSKVi9SozkNIIUxNa+B3FBXkPCMAa38cRtMkSjbyo1XZ1eMzaQ1Eg2GP
PoHeFNiTHrqOYwb8XLxmJT8ciWQCg0yLdbFwTmj4Hmj2ZOZBhiIRCtQ1iWQRINTgzZ3HG3iBXosO
kg+fa83ieBXlGfy92hGU7hwwIdUKdcGEFlF1Ft3S5MK9S61cSPzQVbV1f/hnIsRk/Kl3JzTtOZIk
Xq6YGaVutho/zYxuY+Li48eI+puXFf6oKH7SDBtGzRxl7zBfq+JZqx4i58j4QUOgcPngu2FJchV3
fwRp19FDtowV5mtllyIcBNcUzF3A0lmcSkT75sfQ44MEOu+JfaJ7IURwxt8h7ikWg51rP7sQcD0w
q3puXxKUEa4G7GvSpRA92oD1OdV2E79IiryC94mxoNQVNIPfgHc0xph9sZW4kj+xqbImc4mQKLUT
m+ej61776EuGdfYgzG6oDEm0FbcE0YWIDod0vJ/H7yLQgMTezGEV0NzIImQGBmc0yn+yoGCOCpBn
RIUo0OcYt9hr1lQI1XNapJCkqpqkB4Qp13TucaFJ2AeRuzRqcmuSLY7Fjg+uc4Y7hUj2pvyR8O3R
df2KVA6EghGZymgLUSMZNregA1XGI76ZctJBubLBLdLZ24mIQ/qzQCqd3llrRG+BmhJHCJbGtAYF
OTOKpOE/NyYwGXeZeV6EBac6vLUwI7RPYk8jcJxQyiWCxPBFnI6+UVBkxOAARUG1FezeiIq70q2O
avcoqRD8QX/oDJugwm0mimxhHiL8j9YLCRh7Ge/4dKWAtbMfIQsAAmfEUw2KMihkXlyTuAHeYrHf
cnjrVFlo7U8x2X6IeRrDWk/gm8cR2jYnSWDItjMyJbR06MFfUVKTLqqk7j5FxYTiPtR3PLMI9MGZ
oHqGub/QOco6WHvnGZmGAG9E9TFrybNjJVyARPGMNgR8uIETpMylBcSXb9Z6jBEeDUzt2pNHEGRn
qRcJSdLm49/1SDuGh68zq35FrjfSueqJn58uIxLWNfjqlhdoJvOZlhZekZIpMeATk/TCisg+2x5Q
hPwXL7xwmdANVt2y4EWBPGzriPPy3DgvuqHJIiK5OJb6T8ugUaX6GESbrrvafhETQ9pZ/kAVIG+B
D2QnZ1XAkEYZCPoAlIsGQS24pHxZ3SxHPTU5Md08o3aj4hjs1x1mRuEmXLzbynIbWWDDHAGzBSCH
nB8RBj+BrWXbzuA95Wosr6mC/NsgF6n4zfLojSwJ1XHWcTtvWHEhOBga9N+qQu/St3+0CgTnRFRK
Hh34mSitjmDLPMBZM68lW0LXE5ihvz49zy7uOi/xWyul4mBGuILPINf4+K1nGt94lJ/4IyRUo3HX
JkthTqcJI7tMIaJDJI4rtjjaijObdsgHzgDSAYLhvcw6iwia8qEYIxx2iKqijMg0SouC0c/QU3J5
1YiACTLMEHaHDIedqCVTxZ/64l7I38jRjoqzXBYC4vOyXZXLcxJNG2sm6td3poCfVLnM9rQWr+ai
Bk8zJtGiKz+WCZoGByrsqsS4SD6OU4x83Mqn/HvO8xVP/U9qqORBBTet7H4b0sJrrt/BrRgHoGTI
v+D0QGNsz/uwYuYigEycS25cPZgEMdaLt7fIAbKH9Dq3lW8GA6Va6pOtW++CK5k4wiWcFXEFKuNO
6R/d4bXOkse8ubeHPwGiY/TvCYlbvU3ObEeIunOXmcOmqygkqdqjF7tHHa2C2Zxq8HBUfpSFBKum
I298ireRTRel+TGYI/fkrxpeagVYZd5wJEFt7pvkNzSv+vwVRvWjUfQ4NShhh6cePWOjk9fKIco3
mOXQQnW0xdkE+zyyOeUVVHNL7UeP7qEjy97s6YANAHvwYgaoVWiwpO7twEPmwJ4X1k6ZMr9YIDha
a0deQIvgrmeBljTcIvHWVT+tbSaDWHu1jPSts+Yj1/E6bUF/gnPJ16WDgeSf4zQ/tCVkMInwwx3M
hLOsrQpENMDwQogNd02ybfAlp2+zfiqXCxq/uzz5TKdnQju5qdBGn/R2N7XfLFwgGqzkuhlRds2/
6o9eh8VrRIp1KS3amnN92WkcUFVrspWRnUBlLTAcNm7YP+9YwLRD5c/5i5hH0Y94K5VosM63SRVY
L324kzdcVnMXZlQzPqZu9N0FBsCm6YzZLFA2TX6VMADN3nKnkSMzbVLdfm6RS4cEqFZcui7uU2/H
uay6961HUSZgCjJal5DF3yW+R8OvIPFh6gTwM4ANV2lLURAhpgNCJ4KPmv1MDpUG6BAmJIdycEUx
khc1+gyhH8nlOBqUC3V6fEesh2Me6szvZBLCpKrzJe1IpyuSnbbsKRpPFQTzDBjazgkuaXjkpAg4
pOStrENuudX/ODqvpUa2JIp+UUWUN6/yFiEBwrxUAA3lva+v75VEzNxm5jYglY7J3LmN12K2tXR5
XCglctqomEtbhNx3F6aM7/Ek9hE1plbc4KkRScJUu9+oINpmOW/UYlfHe52+H4abSldS+binrixo
hfMQv+S2daZ4XrDqV8oEt7hM1/i+gG4pu2F8qgu40nqHOCB9Gg2sDUc1wo4k2FtZcGoRHTQ10sUc
ZkP9Xbs9qHa1rvFQKcEoRUsmJgeSDTzxXKtdjSOYtSnLdweATEWBC93npkBbUFVuNW5Dy13rNqyk
TUQEntuvJ44gstMrdW32Z1gPVBovqeod3cE8DNqHTt1VAcn1nbnBIalTThU5BlLzmmiTDBByCoyV
Y+X4mz26I6bRSnJVUJXNqUr0n7cIPsmogUZXF/pRfN7iuUHJBjmCwKthX8NThLkJc+NSpnsb0G0O
3pxD2WB/0CMKd5lMkk7FFCbweoA8cbtRME0D3YIVgmEf+MLZDZ6j7haaFCvtyTSfK8yVvtrsxDvv
i5PWcowouyxFTgyrgdh5/9WLbh2AH1WGH+KGlrykBEPpGe5ygMxL0D8/+HUx0UGlAJNP3VQ2b37b
6syZoWww5phc/LKs7UPHDTPnrxrj3uDHTwkytbVV5z+7GVf+sDNw9e1Yb5ZO2jxD8WBdgYV68zVF
sFvkwIqUqjnDIFup1pMdiMLGT6zjPHprhsMhNpjiB51QrlKiMA1V1egjMyuyjD6HCGsykXTt+hKh
HQwAGn98zj31qDeP2N6S8iYpSJBp6RFNXzkarUJELXVgaOLM9mqgM4IktqrMZRQwDqKptNaxogrh
ZOuBhgPbuBi/BiksWUYWeASPAwmPHa41xYANGO5jyjJQTQhUE/hYsVNN9K170z3XFO/OqYxYiJQt
0SJvsAPx7z3+W8JRGWLg8L7bZMWn9DlDmWEQ8l4lx7R51SFFTBBVyiconRsmoBnUVzGLKoCc1EFb
lhoccDrsBOVLzNKIdha+HyZtvEwuxvA9Np71DsABrojEwnWYZ6RADT5UxQiRtYhSE9jACU5RpXfU
C/gZXI9c1HgHDgj+t9EjDSD9JRKJicSHlITpHVykstB3mKCIuDufXmvjhPQiZMqDQk2ztom9zF5G
MBW/fW7LE2LM1tjArqM8BHvEyeqp6l+7XF1mJMtQkCvdK+7EGdWANN6CbiCoh9iZV4+qnp+i6J0j
9xLm9g3tHLsXP18ybTeEZmBrZjIlc/bDMDPlqVdamu5UsrMcOFFSRRsRpP/G2KYCSm/AJFvj23Ow
4/EuXjFtyMA4qPYH7jt2w9Qj/82q6j4T3mwG8ZNdflvVDYcwuknQ7ulBMxmnjBJ0ubEdSJPqI+dr
G/10TgagemjoI4Zt5fewizglI35JtBot+6RQbvw5zbn/mjLemQgvUy4gvITOKKui7PQwWu92s4rC
VUKC4fhkxMC1sOFgrLCcpvBX44N5tG7mhRkdFNnGeDS7pWFT2DBvf8rocysoiVAaziGIAStFnB7l
y17hUlob3bwQyNzsoZ6rWI3Q5tDq9PIJIrM1z0bvgtZaGJvfA8zrkOBZvI6DZlycagZCQMRHneis
/b/9+aMxlMiwsUnN+5+MkEXhcYnoc7mxOYJr1Ktj6WLNBZbmriNtJ6TVVDW3EJ8aQiGKkpeOIqB9
mlH6W9VR7MZwWxohuUyKQwOOwxItWRCy53qj2vYqYvc6uNjUInaPzgzFiXy8dkaNZvpbRtzYQxLb
DiZRP8yGt8ZSx0WuHVMZwsF+7drw2GSM88UAVku7x0A7Zt6+YQZEYKOFMlXMZUwZxEEyysr5J/Ac
rAB3db2t7a06Xyvj2lk6xwzWZc5HV7V7WiCV34QuqJ2ZDdlXf3qvMQnwVBedLFPXbuWg/1bMM126
YyY73rVi8XrMny7t0BNx5XKYQLZylEf5rIPiNaM4kV3+x4DlCdAqSTMt5H6ZU4k/kuuIAwv+e+GH
VTHrL7tnGaHEqYthM0LAKgfEO4sMbqj6Z+yyNrBO9gPpgKLS1pprZqorA4u5lriU2uOsR/32AL6W
XhHkecRCVw4HwKKb7xVDbot6CB/mhOIMiEt6f4BA0avAcMMrvIaQ0NNwpO8WWmEyxdzHPN1jcEHx
l1kELA0gww7/hskGBLNYjjS4GwgA4C+ROTV/i6CT3CnaNl5WShjNxknbFVBEboJ1jy5KWPpXlDHK
g47FDpTvhhhBOH2Qucbua1Ro+pjfBeNlNFcthCLDEPkVTpUlikAj+ciYdKpAvRYi1nw7ccFDsxfG
BDrNtrDujfqB3CFNCU1B70X1y2tihM3ZWIqDv65iIvBjdg9xg90huQ/RrWz2df496NQwaxCPet63
XoC76JkON7NvbprRhmCGu3WxJICNUwc7IuvL8X1Sb71/r+sXTA2nYsdEZvIexv41hUHMEJDJNmZ6
HYWY358UVqgE+5KoVJUrjWeAdQXUBNjzNQPXGt2HoyOi2JAGLNp1NTHOf9QqqgGfQdIxgV7rETjK
UcXkaQ7vzO1aQT8X7TV4rv111qwH43EoLGB9fTVQfjA2t7pPrNKkEksZ4NO/5+VDqTza9Z5+bJ4g
K2E8UTCqdBV8PWtoWO2DBdKp4oxE2ZH8g4ThxsHViN+89qYH9SrCZ4RAxwAuOnYTu5HwTcUd0T+h
/RjwYN3KlSZRLbLCZfojO9upH+xh0zBxSI+YEzlAj97Kh8FFxcHwpWqHZ3qGZR1LrDjCA4J5vUds
may+Pcj42Xaa+zQZ/DaxetFutALqG+AmFL9iaFZ+xWGi3UYteXSy+afyrjDcrn9S9CbZCyM2IN06
bCJa2PpghqcZ3W4P2lEk50T/KAncZOuCROrhWfV62BpnJ8b/KNpx0oXedsDA38BpZzkxNZwi45K8
zcSJoNVYtxPxH5gVbAk4smL8yg7oNkDdGf9AS8FzSsNxRs632tgKnCz4pmjri2vUEjBWHWNkeiCv
nIRgHiPN28weFFSc4ZW4IIUcwbavbRosxWVwV2/Jicmn59hodmWFTWXNBJaxONiKAcuQORj6VPZm
Rt2XbLyP5BnrlLgRM7f1DD6lEz4Vag4INwlH9kNkjfgP+Rc9lSygbt1moEO5duGSWdpuuW7d0Fu0
ITiZt9Gw3+vTnU9It8H5ZFn4TKIiTrY50znV9JlBKdO+GfCRU5mV43+Em5hMvqkxhP0fBT7QO8pu
dU3610do3+1kH1ACJvAxalddk4GswEQhLuTN7Sxun3hvY1+pB9ktNn+T9qfhajKynRSAZaB8dpZ9
yYEjswlKYPHGTvQV1r0BnVElvXCbMPax91WR7PNzE1/a9qKD8WeCb1eXFltibOUUoztWAMcDOsAS
/EBmPADDVb+w+34nNVGS/Br0WTW3ZlzSjMcYwut2vdFrPC3pOSj9HDKaMgz8UUZ13Jzt9G1yJhJo
buVAT8UJgBJ/iwj2F23V0kz8L3VqzmXtbHCksyMIeE8ZycH7NP9MJht7+1ehIU1EUf/dpVzrrYPA
dPh0Qy7iBpwIg3N62aHQ94S3tDh4BNs/I9r+Q4PuOFjI+ZR3wnIh8olB4UHBRA+3WLhttwrih4aw
fOjrlZ9U+MXjmkKzH4KhuFP8RczDJaISG3EaxMqUhE6MhURfInaJZUEpKlOfGIN5uzx6SI6DJxIM
0pP16Me4TEHogLqJa9WzgsGA/+NPX4l9dcOTw31FN4z1Vu1WF6VWSbDVtgcc1p0RLUWrYh6hMult
j2IHljJEVJTyYpGKpOsLOJkN2uTgnZlBkV6TnjQIOAnlR5ldcut7ak49znxGdkuao1GcZipv6BQ4
W7Eov7LfosAO7Mn6Lmx3YYMI06ItxnWIbl7HMeQd7ktirTMFv8a13S0sIlk8fDp2gIKxyjg6+NnP
zXHqn1MGa2KUpjWfIgIoFWOjhCYAw4MLGzFi5bncWelgQR1HY8HGPv07B/CkAuZa9cXhDXcecuQr
zQa8RwYJpBVjv2tHt8w212bG5ouXem+tA+65NFnnHuzESqhSIczpsxa9lpwqjI7nztsw6YBPzOe3
1nubHkAYSEpyj3rS6w4FWex19BBaIAUNy5bDCpEaqWM3vruyz3Xf8ome+MqpdqGzj7grPzQh/2QE
NGNtgEn8ImqPfGHEChFlF32DoeSw6WU+6JfPmrbQ4SFCTZfEP9s+VMF2bG+mT43QemuHS1qqnTzZ
+lQl4PjiNS0PkPaLwSJljbABItvccSjrYiIU//55uSc4yyXDqnZu+O4M16ElFalZq1gKAJxQqNjZ
B4KKVeQjqEPxXIKmAM4r8IkzVG4trGan3xX/go4sIeD6ANucCiUV8gZ8gvuAnl/xd00zrgebEAWQ
zLIncDRFNS0THwzTrfUAHDROF8c8VsAdmyYiyWDducMxNJvd0DJZrXaW8hrWCPWGA23dLnAw7g8m
bNLVgx8S1IyHd2mtXetrAi6phYoFJDAwSfSmNeEjzrwF1OU6vybtfmz/tXPPItkoRr+s5pOCvUkb
dfhMdxsr9VDZ5IdMIaHJyI/46ohaBQNNXJN2kj8k7vilTr3UvsAd2hqldjGxpQHt2XPcNi2ONd3W
pidh3Ns2nwWGnIuqCS4+vUL4KRC5FP5A42h5c7rRKpn2GFGf5uBoNP1ySPSF40Jaf7Dz8moM406r
znHBPQ5bx6dobxG2/xGvwBxYs39agn4zJZzSmfGQ+Eco2LTX2P9ui3wREtnCbK7C/FNbK7IQep7P
l0ldVI947nZvbnUySeysHo32Lfoq6kui3t28WhX5BwtHbsRIhpuMdiv7zYgKRBTZGkzHgAsDiwai
d4KuhXdHrPgRkYSe0DeRpDVUHpST11HHYgquT7sMfO3SWxm9WknZ+hGXyWaaHxEKQhklL95T342p
W4o3mYpq1At0gG9qF0mKfGE9uvOTDoAO1wr3xCtWpM2EKoeQLIYrDGZk6MeghCTGovhM2o8pkKFJ
w9mATTyq8U8MJvezEm4qQFjlWjbfROHQ+pPcXWF45KHnyNB+PwS8Or18UlX0Ape2DKm5A3Kn2pWl
kb8BoU2Y2gH9oViCSVmjNS+TpR7i8CoyIW186TXsWGBoUFUJ/w0SGoYKVJaUU9ZA7/FguBkeICJG
ENU8tXvfX+B0zfmXy2GLIByT3g6OpvHc64sseBuwQP9CruXpMLnuQbO7+Yq9rNgYvoWWyzzq2gMD
eVocooapPAfGUrCuYtU65niLxQWF911tYpav0KAGblVn5fTwSR0OuIuh8RT8g+8mG+DZGAafb8Px
76a3yCMJcvIuDIgBv3UYRjKbwo4BpnXJCAu8UDRrDPZin4RN3CeA5soakutApgk4kViYVW1zZXSZ
Z/gVYXCC5LJpDqJthfmDiNXXt2KgJ5l7GEvYWG7hAiCGsLShffCr1C+MKEW8lVUxOm8iHdhFhcrx
g9dgAHqslvWbRS+A5zoN7THTDxF9cgcaU1saOZWwfi3tpHjGBWoeOQIx4U0SFmrwoOviGvrYV1f/
wmavOPUtnxATZVN4w//RbGDxwi8nRnmwYEkVa5tZFZZ6HVZ5BOr1Tb/RJ8Ik7P5ssPRQdJBxHUQY
cGP52FCZBRASPfZ01Xd7w4zxLcuWpV6tvvT+xt9bZiX5KBY0+quVH7XiUVjmIIeihcqOCcPM4NOy
6nXY8gE5cA/s7rutITI4uPEULg46OWIpMGMGI5TGuf3YoFMKKZ8U5qVKcIvw56eVauV8NeiHiCfA
EGznVu5Goa5EKnLpqQ9VWjufw17VCcMhARWXAJMg8LEabjFR2WGhYVmn4ASFRRMBr7Wr7ywT2UiY
bqJqgw3D/BjhKq45DLICa8k9sRzdHn+ph1q1uDmwZcdqL2/WrvdO6fuilpLI3N3z0dpNPinZOsKz
CHYZn1tG5kNEp1tWCCgXqfZLhcVhuInaGPs6GHnNT4+Fo6XdPUH0jOM8c31O5iEtbhA9R/4I0axk
FGMY8600D2S0vuoyoKpIzKZVzDDEEaoGnlIw+ET2RyV0AKcSYhB3OoJbHMgiMC/PCnZa1lySCp44
QUgZVKzIggcZlEuzumdMeEeaBkWdV1oFgSnmLOK1UY87SIb4hmYk8gfWhAojo2i/GE7ujG5N7wzU
uW4otoFfWvcQG+o9YOeIO/ZUYoVDUyEsC7/4xAJnGNcZKELpHXBhoJvA5h1K8VCvMH5YFZip8HcY
iYrGAg5xkxXryiRnyXzBKtwLvH/YOPE3OCTFlgiJvAJBHTVHIBVtgw5WZun8b6a4ddGsRshvyTwu
my7A0hg7aqxTBP8cKnOtuhDCsGf1qGlVcAoZ/8f9ZxuctSx4sfARzXEcbQ0QAY9ICuxfAHeExzFH
v3GKETy0V4sXkcm8QS3WOWbZpYYR+bq1uNfKcT3V8YoaKQ9ueuWSdF6uCqbpaXTOMaboGbIjse7A
u0DyUc/P2E6qfMCSACgyGBJMYkR7g+Fu2ojejpfIaEo892CBRxCoBzG05Mp1Xdpfc2TCCzkyfE2N
GSoMA0084+TQ9eBjM08E5lBn4seeR+ZLMEB61H0alu2A2DuVpycuZeJXDX2WC6lmAFZ1CPWwKILI
X4J7fwc4UmkVCTVDthBDUqQwYnDHAsjRwMAvGJtLY1yE24IuaCKAFP5AF3Vr038voleP7Jm+/iC0
kIQvtB3qB+ZHJhYEkLGUKiOdiZkJPXuKSCqlzm1fBcWyK/gQQbMwMGeXxsEG2CKqoaP2MTg77CfR
R03B1Rq3LTuZAzZHrkeZagS/ZXCJItgS8R+HNGbX9rS6Qd9A1keb1gffFLnSZHIymc5ZzHeQaMcg
07TZfn6nW7o4DRQGPM0bRNMx2iUQ3QgjfuS7rZEx2GGkkRxc52827rsNMuNqg14zoLXDVGBwvVUT
43PJJxABlQhrJPPbY2eYG1aUeAup4ZajrmifATAUJlqdGexU4B4FbMrI+Jx6SXIhVi/gPh9PpRI+
xYxAZvQkiF1D7y4XlrDvOS/05sHAjkEpNSySWE0u148/AL0ReQC0ZsHXD50OdgFZUADLkJHEoYj3
kMDJNqkCOMbE8t5i7B/oMLEwolUh5RTZ+AArPyk8IRZ5LsVkx92Ki2E6HT5Du9pBCZj6YOFAoyn7
Zz73nr5s4MdwcWkzURUPadCDMpBfX157rHk6YH48nsj6zrVryhk7KZ+afiVFIFWfQgWWGGzXbqv7
5yo8hvre6X/7GTn1uEic7im0jXWXNActxqnt9gcqj6AwPImSx5gVE7FvUH0QiGVDjsHkgY5+jruN
BFYJ3MGUgSlUgUFIxkzD5t3jasqOQ41PTBsmBp1JyotQG3UNWfB8SYMb1it4ITGXsCscJRUPOx/4
efEdMX4W5NeUK1/OXJOMCDYctoRIbtq7J4zS9tNbz7PHQbIKgbSGagAYfedllcgMYwfazKTehY5H
hPdBVWZxSqqBqDUaQs1780waHIV0CwvQjlLDh+YyjRZe2ulrVwP5TM+5hfsB9hhRj7MDmDzi/L9I
YUDqVuPIbh8rN+K2LkTLeIA8icU8gvRIChCOn7KdVmJnXdnXGhN4Z154IkMkHC6l4bVrWHqMltLs
H28/n+GIQkUiX1mxD1E1bbWjZe6z7lx4L+n8oZA16L9PoU2ukL2qu1fPGzYR1W3q/KTORzk+gsrh
udiBTyfJP+s4rjIfF6azgjlqwjSD263BXs0ixcQzUdSGwKsolO5W/SbOrwmDZHXYET0IK5GLgANL
7c869Om6LvDhwmPYth5hA/TMSMogRx8w4FPVkKv+KpHq/JuQVMpw1HamffPUEM7Ki+WcmY9RviCn
J+LT/PGolUgHXg1N89qSqxIRxzM1zTbAAj3H6sqiqiFE/Vl2dZf728rjkDGR+WF97X8p2kbHjQ9V
kn6aVHvp4PxowsEVWtcAc5qYA4qQc9nY286/yffCy4OgNuX52mPDe6zRljkEb6+of9gUvKhOjHRD
Kkn1yuAgxcq2g1u8BFC9Ft47rhAzk1mCuADMa4T7EYtamwQ1JPIixz9tBqilDJHjVbuDdohZrCA8
yMR90ASSDuh67GY5mCn+DhT41ZXG25Xu88hxWVvvVvuJRo61VUJjCwmEEfNXuLybQjfZlh/SQ3gT
OVKEksYPdCfLVjlnAmSjHkRrH3pfth+c6gbZEB8E7wJLMeEVZMzN3C49QEgBd4CBxpTTptKQExkz
f7GQJVoQQoPC7uF7bMoJOFzoTQFqt2ijqqzAJl3oOrTP43HyIB+BboLV63AeiSivKAwVkFG4FyVl
rFB763ybRLgx4RnewIvHdwjaDPSAwbm51WoCOHLtaOU98vu8T9v84oWIIyL2VlP0ZeHwhJUhn4xN
nSSaEQTrYujJHy0Gpi5QlTplO2oFBcgWeURaOyvmuqqkG23scj3AQxsA5ZUxf5r1+iliatqk1Qav
EurXZ09B3Noxzu/ukiMkWSEu+AedI4NHDxVHRqiNEOKpizo4znrrLH2vvtXdBwWGzPkY/pXZr8Sj
WOpWFr7Gd7ATs09OF7n3dX2XlSNKVFpWVrMgoxb5y3POkD+96l7CbEGtj9Ivc5/qt7hOKeS4ocaX
Wn8y7WtkZ+j4NlCGtp1doiCnWcmY0acYdcJaSwmoOzC8B0Kk+xGUWEzgBNkWWB1tALQNCiXQSWKD
a/8VGkTGFBVUbdQPHdiuAAgGdJ7Jwv9J0c8DLB+sLlsDVwxmBsMIKUJzoOAoZy3W4QO90gNQtqCA
wi1ZzgkYJ7lTrvS6vEg3Hf+MtGn0bRe5USV3ozhhUQNbc2DFBQQd+HUBAhTuC/yCZaGg2SqQxYot
NQz3rsq2SEzFDoGqiM+f/4/xrAvWpFCrcKarBtJqZyWkhqgBP2E0w6WJpsPj/pVxkyCtnUojxWIs
8MbzeQy0/uugulG/bbH9wW4CK64ZU/crW9A2T0F7JRxBmmvCjJc5SC4fvygPkhT3DOC+f+1n96zd
i2iFkdTn/Gncg/fgX/+Z/fN+50/Y3drduU/P03N/nV9QMX7NP9Hb8OS/+q/u6/wyPOnf7nP5pb+D
U5yX/f2zu4wvPH/7i45f/aJ3iMIF6Xhf/qvxUjJ8BP0Dxya55INWAB69y2n+Jb4V7/27e4M/9UzI
zffwOz/lP+VHi03Nyn8NvscXasQXZk7xQl6iAn/+Si3Gb+JJ+iv7S1/VZ+xNt8MOtOzs7FP+2+26
ncU/p6P5RVBSsKg/rE8iGDbu1wyuHcp/3MfGWCmew4TwrUoAIqobjxWaxEFZO2v6unW0JX1k2z51
53SD1dvPeISzcnbOyocU31iG0VF9+ycIlctkna3jFQKjJTZOO3u/iLbejcLrlO7BRU7jxjwYu+Jc
7mjFF8OGILoLsXMPxUl/sh+x6dwUW2c7nYgrfECjdrR2zqbfJ7fkAZHkQ7RpdihftrBblsTPH7Nz
cHBuxane0Qh9IMRcvjerx9vjqeMVvNoLwlCwyuMqWjar+AGD2of0AduebbG3DsoW+Q3y1IW3dQ6Y
Ym67U3hUV9O+XuqL4rHeQojbVKd+bR0gPaymFbYDe/UEZ+kWPVb7eIFbMsl6EE/zh2mlr5JVsdFp
dnftUmk2FkOYmcI7wbwBgQ+Qq85cKk1bWkqIw+zkRn1Vw69R9DnjyqlUaEf+opKTJzy6bAKyRC1s
AQwzW+v+s2+fDRNcRlEWFS355PNZukuENnB6Zq6iqlwDjcyk5zrRtOsngE/mtAOitjnK163HSqRo
wPPZVX462BJ+BPTHYpy55fE89IN3J/oGpOJr7kJcLjqV3FEuDm9fTT9Av9xuKad8iPpPVKYzZEOl
Y5DrrMWAgpJIybANJpsYm0+89X4rA3YTZ+bCZVpVmPnjWDnhqgjSf8RrVjmwZJvBXhg1KvfoCyRi
kWIzZAidy7Yfco2emHEvWqqFyAkKv72UzrCHKw//ABgPyNf3EE7DoB7nMwpHYJmjykmBT/u6b1XO
USZt6j9pbvmZNt4TKPtgz+cdg3csf2DH6BzoEUoKooqqiPJknepvnj3Q99sy+o8RRYzdwdeuVCoL
G3qVhYd0qj825rUgxqJGtkNGTsN9FZJV2Zgfgrhw1+MKtpKg9+zmUecWeKWDAsB07FXgyzpDvkBl
M6IXa7cGsioGc12vMFBHF9Nh4GH/nXAGSgWuWw61xsWJ18KiC3FCbwbPLK2DnS5dsLkCiv78Y/0Y
BmFV6aGeXkRWCdRpYf7Bp1mlwOKo3bulGt9NNjXRXTyjAAguaOzXWnefzCwn7fPm9hAxSAoDrFuo
BsSj+mriMd4W+SVSdSRo6TpAgVw43w3TuCp50IzPFtBM9ZhWhi9+Q6ppCNM++2WqLIKFZhyfOccR
0q4U2hTSmhdBiJXHd9KBRQ8HBswYKf7ZnaSwRwv4vzRHtvnruC6gw1NOeJ69mQDqMejq+xfAflzF
TKpaoNKc8rLExFheZXNu1Epcwp9ikCQ0IXSUBuCJBSChC7GICozQEgVK7Gxgrw6JPcRbezJXZXFk
eb+M/ptGpSTQgLQ/vrX36K3AqHNCfrvmqQh2s4ZxvEI2p/dL/ajCnA5wsi6RcUVmvocjRaWpqF9c
YoprYUPwiayezeAsnVYBmcPgqnvo0/HWYf4ozXF2zQkWbLF8iIODCE9QR+g6TqwJsHIen3gX3JAV
iV5lAoMknHYkVwGAHRzRhDl3HixvPZA6oP1AGBAyazd/4uaxjBQKOph0lFMh34kReW5ijcgoV/01
gSPyQDnj0iVxwX0zLo2ieGBupRV3UcSKblgjr3naOghpGvdxZnSFRKK1z6ZWbjq6ELl8Fc1AHEzk
NDAnTrgkNynZVRICaXqcIPkAG9GsswciZmJtQQQl7s/jqnQBbBcQs9CEoupOQHeU0SCCsNl4tXVw
m6VCR2w0N9GQufQJCPbWjolvyDUxv/xuW4Msmy8OFyUSGetjzA2UCvGuUB/aFhuxfFvj2IO7lvg1
44o1oB6hnXC0ranBY0qvbCWVs6gEPRlxUeQBFglTxm6Xo8e2pDXGyNE1wXCDX6+n7u3I20Y2leIx
a68tRDklh/hBK+F288m48Kb95j6jisqCaulyPpgmZaebHVA7sVx9NFN4gx5hawNRE4QnSS6kBnBe
VGAtEyPXoT2wWrN6FyibhpUe3Lv0TVA3MwV4KQnCg3QyQ5cj96HkQclZInNf+BfM+PhIIUXJ0rNZ
5tTwnNGxZBhQT8skBvckzKzWurKbp4fSCVHKkl6EYbhuKi9okPFpUvYTdAo9ewxpFRWob3QoYa/v
CUk9BSPu3MWap5Hi9t6WiD27a5Il1zpgYuBoDDVJTO1MDth9SV2WQ92bcK3Yzen4lvvdovJmKvA0
uY5u/gFTADAUcaSqfud1faGvxhoTbVBlQukg/hZoCG/3ANcnMUYIlfIOf6acO/xuITIy0IIumzs1
OW8p6wBV9qfW/46psvHZX5Bo4KcdGgoRXb86eH6ogEM9/rBzUzOqddlhHhY89o8zkvXwqsUlTHxt
OccIQ8nmtjMEQ5BqWi059CZnXTquRPoyUkw25OcM9mMOB2lwc6JkeYBhc/XyuxzBIigs9HHdxtRj
eBAl4EF0ozOCKxu1YkcvaQ3lsUdu3TMuw6CmGaulMeYfPEpGbs0rqqB0eJF9wFfd5MD5O8jINCUc
sG0fe41hlCZ1SvnFxG1bhvYthJVcTumHS2sndr+dCkQDGZHjJQNHgtwVWLhuMXDVOohy7l4zaqK1
oAeBdFn8TX/KccBe0x7FOFAO5CRjU6wzLOBo0vksMX6exh9aTJSnW9nrmcWwFoJOOGvbLCgTyGxs
zwpNUVoxGIDoGIqneAFnL3Wwv2u2epKuewH0acMYnKqAAvMnL8UENJGWfXCIvGLMX7KXxCavgBiO
94yyqpOfvsEnB3ZOkpu4gKbPRQSzOAb6z+X6shlRm/yEaigeYifduTmwGSf3kJVyz81wWCED8jMr
lFzcodhBb0b3XUBFCNJ4O5AEWq05GNQNztiYHJxr7VMsyhIYv0NLWRWvOfws7wVfJAPb/Ez5x0aY
GXUjKktFOQq7U1f1ExtR3m0uDEk2ZItaUEv/jfPVgwZTojrLbI4VHkCVnfzkM+CIjwk7TC3wrpd5
YG41YUbnF4uhsxZ6AJM3uk+GsrEBs7jYItz8IvtHbnGudnloEnlQKujf2ksiBUnUrA2wfhrEUFXW
xuNf/ZRmB5vJ8oj4yuDzFg3WSBfXc8JqV9p9gstU9CR8lSY1HRn6agFYTXiIL0k97K3pYs7NKtiG
fPeYfvfJSm2ukeeum4YiCS2RGK67qx46jkIQNWau2cGjE8hrIo5bmGSOv5MPkxvPwTpMdGMO0SjE
JTfRcY4RsBhYmBdwKHAsZErXko8YbzO//iVZ0Iwwn7IYXmJbX9nWqp7bU4obgvTclFSq+mzFpOtN
L5mNmDgy6IPTPYP1TdO654zebqLVU+19aCBpnzhLjd6HtQdKGE1y6Idqt5bVoibdui7LLV2bdyyJ
c4mpEQPJakaqK4xVBiIdDFyei3P3RiIT2WzysGa+Uf5MWMgOEtfIgz955yfXOZ26WI3cx1ngv0PE
wEzteGytgpaC51N8OqMHIA53ZWLXYjyEfHFVUC4i5QH29a3vwN1pRnSsaQqGAWU/mKhGUwDcLesI
+iAarB7qG1JJco0rpiJ+8AloBRRt6hhh+vnG4zpqxmkp+5ZZ5E520gxtKoNFG8CuzHEbDIz4OVX6
J8f2T+JflwefAAEvlQ67DN8EIDk+Ls0+FdOfmc465rDSoE/76SWDm8uGDjzo/QU0uHsIqI9HCwPO
1awCC1IayfGzdC2WLtYlw4tUKjESFcApWQUKgTcv3NYOGVboLRSman69LxirMKKuuO8ld9R84cx5
HDEM0Jx7yRyZDKdNyAxjTnE3ZdaeGyOjR0490AWtvoKTJECj3XwrMUOTEY6in3xkFF1AZlpVX7JA
6HvKtbYImgFXfkvNbKWAbGFOgTKSDEaAf64LJJ2f2M/Jpa4YhKLvewJOM0IFTUZxrvXs+FuS2TaE
o8xpsqm74ujU7QXZmrNN95NOLqR+QTLv6Q/QvKIA5lY6XmDDerwq+j7OVWkOoR3DsFvju4nHVu23
5w6j2zTkfQyUcLRUTtwdmw7Z8Y1svHtG6mfT/dOnC4l8Rf7kjTgJcczxTog22mXzTp/3Yvn3F4sL
MITBc0VvCQtuQA+A4s2U/I8uWvAbC8pCaAXMJKLqbovLDMDq2K0nhy7XACeVIi+9qSVvFFt8oMQK
1vukYPo75LcaL8bSnS/B8DZ4r37anGFDpQHdZXAx0y3pJ4SOI8kHTshQBXvgiJ9ITeKeaw/GiERd
IYESEgSdVw6H3gIDrECibGYAGMmJw5pUYBqQmL+EGCO3G/AQk5WQxgL9iRHxO8xzy4BC6AKM+mxS
1FjCf1QM+BJu+mpAmxOKg5phLRw5yHD86itFd5Xn6mY0fj2mK73fyouTvtaGZmNUKPg9d8fOrbRP
/skv1iHbu/gB8xlxk5OdTB6Kw3AFnjLmV6Lp5s13hoOjBUpAflCsplj/IH6hf5uRyGrvI0x8wk5i
4rEljDBowWeq6K040mNi//3PdjDucU4RZkhjqGBQBtzFw4FT4bM2QPPL5pxjSsuTUNVP+lemlJn3
qhjRtkOEosE+8u4CTEvbknDRV/OqjyyCkbgmUQB43riNgumKhmCPRqEJ3zusyuwaXQzBYyjfkvmf
fOsMzcXEKQQgqIb3VgfDaYJ1DprqBBMhXdax0l7q+OjlxlM2KdvW+82IHEhgnxtU/FhvOnF+dMe1
ofUbn4HSUGt7X4+YwULhxZScwSNIqMLpmW0G7MzGk1Z3i/TlP0/ntdRIloThJ6qI8uYWeQkJCZBo
dFNB06i89/X0+yUTsTc7OzM9CFUdk/m71I0tDxbVCCB6i2G3QQVkDz1aymClB8qzkTU3GpowvkkO
rB+X+BgMKna1RMr0VtdXleLVi+ZT4an/oilB1Y6qDD0qI9APleK9sWwwwn7KPRr0zNGKT85w4Qws
leeYci2rUWbe8xa456RhtiJKfREzAlxr/nRTcWQ9ltT1yGYsy4fnY649sem09Ob8t7ax5xGcb/TG
1gSDGx7D+F01RIISi5LHB+NFFndd/1FLZkO3+sL1PlLE40XykAXSlMGqRT1ZjggH869OuxIBsW5m
3vXedv1j/Y2RLDEvBufnNEL4EQeqhV8xHLXZTyjWSaXMv0rbWwae8uQxWpL8/HOCjxWcKLG8Tdv0
G5vBCRWHz4wcLIFg0MQE6SvrXG93jdkfHDU/YRqRn612hD15jO3tud5MsiEwEcRfBXxFaT7cPsJt
DHiAdJDcLMvXcedV6Pa6dQFpFdrhofX+Db83w1LyH7PC3GgaL1mgZCQRSHhTSduGbE9iD6HNnkyH
MtjL/RN7wa6xGE/WNAenfEjUnZpURPcLZBugUHGYUHGeB5fVBLjowUm1PiIRl/E20cJFcVS8Qmul
L79VO1wjGlEsRwIHLdwaSJuMcLX21u30ksFymMmzm6DEUjF44wZUyFHAwanqaHEphVKM3Tb+0Y7l
79oeXiSk/+Gptz57D/lLr2PgCbEmFCsKKtf3OdBOHQJydVDhSWkBm3GtZRx87rwxCZF25p1RnAau
kQmArouMix5xNOsNvQbNZTyjr+tWnkF73YSELGIGQBOk6Bunw+xMRAHpU3aF/asbFvnIsAVqTasi
QS/R8RFrT7EL0AnYXKSc9/GiZv6X8J8Utq7UgQWTfOgE9KuFqoKQ4FS9pmmyj4xXe0A9r6Ip/cka
l9Hu1So0rbNXvVkxZUqqLhmt5Pbvk6OvPdqfJEz/pF1H8M+toiFRuE3kV0pQlxc6Lv+Ptsa/HurZ
ZvCwH5C1p9mfrV6ROjxiV8NntEzM8BBxkqoh8Sqz+WL6PxIAlSXNKkGu4WXALuShJcZynNunyVZ2
JJT3GPuG8N/IX1o48IZZujkCeVSZKTURCjLo7lBjnFjIfJo/gf7P4bHWFpdZT/bU2NFCk9tYU9Ia
04KgCwaSG1x0Dopj6WRttIJgFBkmugDf2MCcP8JYoC9Ux11p+jtpAvH8NwqvKD0R7hXrqat2ARbo
DJ/TXNLoGfM2/OgrJsXbyXbKX6YO5n+ywUW9Y0KMYU/81dwvs4xS2w/+TGWIaj0+DfnV51ZD4LYc
89vcEUZXc/AmBeCA+HXqV1E8p17DhMlyDf1tI/XrzHFZ+9rBcJkc3SereWivTY52pInhgB+kehQm
/HcDcMAyyXVrMZPkpMf2aWiFE+Tb4XLu35vge/atVZQikmmJG2WJZeYfDtas0p7ob/qveFQWSbm2
gvEUj6SEmPll7P/NTFiHwithmhjJIqHpEmVAm5WWqMl0Ev4mPJ9WtFWRY07Ga06Odtk92d6PMf0V
yID0B/ktqlBfEMj5bZaXkLoFMKMm9lNtUHB5J3SGc6ORW3AnPEliOCYUoDbt3FijHQ3BntGtNKwj
g2Z1nokr6JF8K5suwnUKvcHxWyMis/ZU3ZHh7MgfNLrp5TN0/jgAIFn0DyVMLkFcg07MLRQd9a2f
BMvZL65AfESwoONcMeNQAeLtEvVAc9tXzUEK2pA7xDOCtXlOa65XxEzSvslvn0mNonc4IbRXQoSY
A5LjV9/z3creOCm8RDgpg5O7N5oV8fP2lZp85yDj0oh4TSqqRLtdaG6+FgzEi8yXvLdXkispOGoE
f+VK3BHp5OgRRbPoUSI71L857GMwkP+1kdaRxngZJfkxp42q2h7GGi688neEL4wM5LDOEfQrwyAa
wIZmJrTNH5et4XwFzdoHWW0BdIp4OeXPVg0RiaCPsus3ogREk1e2oqoAb2KWK0+6+JLjdUahRYfv
AGI5xp5XCqi/CGiG5H1O8BMFYF3A69WJ4FV3eXUDIDN5j1aYLJP8ZXxtYoLukOGpFOINBMNUu886
yf5x+p4w7xhpLBPwwjD9V7s540lARI3mGQSIGDEt53+zLafSRDZry8dUiAcHmNGSwiB8mQnyGXRx
fNAeRCePBpbJARmAkAcnTkhiNh2qiQhu6tqRKQIwlrUKlEADWMjFj54jc4p7Qm4yja7AtW7oRNCv
WrrQWJXmyiLQsscz4iQxj/cuVfM/p9uBzFbONosBtFtikJp2owBaG0qz1NH8aQECGB5N45EME/Zb
izE/QLOCmTRau8PTW+knv/zjEQmI8NmGJrXBQyziEEO8agWmDGaTLqQzkzpQp0tMMb7wK0bQ+nmP
pA9ABLyEHwp8aoATaYhT1aMFZJG6kt2+wGzOeNhXr4VJjvYiqfZWqj1uJWK4gqsDdaZ9gxDBE9vt
YiQj9GWBTZ8EgFwTrqyTqq/YN2pAZqUclJgfZNvRW4RKsvL0V73DR0wVD8yMxfhV+npIlFWjjmTW
qUBhWD58aP/B2bpOju90lXWkZyRsRlJPgEoRQNSrwqk+yMSEPQpX4lROvGxjzcO60oHmoTJSl2Es
PAEghwpa1ImOMv1CEgy6ANSPDSrFu1Tn5AYpCDzKAnSS0ySzX5CTtfWP4Q/PTWptkKSvpRa2EKml
3EcIl7i/Fo1JW+82/7osXqe1u5lJMugHdyPvo+RIM3MNeA0bKBWHD9sRVdoqfu7d6lZ5J9c/+xBD
EzIDwt2gZXYF0TOlP2/sAD2Ve8utAiEqQO2cr7LgW8cigyjEpeqhMZWQ8i7Q8BkdyfCLHFJ9+21v
TYTEEeXbAk/ykcHKhcwu2y9SDmlQMEytw83A0KZS0ZY9eVdeQrh1/xhQPFCJt1FzMT1/GRnhHs+2
qjA0S/dRgb6kCjo1sFRN1w9BxPQQklU0/aDXlCeEIM0BCCa6BuY+phWkTrjNeU2jewGY92yJ1EWh
wM5vcGRSHWXdRnp9E8TJvnYdeX6/HTBZC6vMIBi6OMkCEyVbhdxEAbsXBqI+xhWmSmdkQBaBDVQw
c63ifTvq0yd52lXkcu89bI9KAY2vzmwvy1gOuKx9SpgGsQYdiM9sGu1YhyiDCtGR8UMxQGZ9u2jm
ma9Ext6cbGV1CG0GN6UFVLFZsUyTH5AccQlEPqpu7S6LHHFmY1wz7RNpzm+PF+8FZPotFUGpBp24
gyJeD7Gxi+biozS3CSGJGr0Aszky5JDXBiCLxp82kKq3Hb/8P4Lm2fSnv9u4jt5S01j77nS2VOo4
lTUA6QHhU853PLsoJTd8ha438HNzCWo6YS/aIsfl9Bb55j0gkE+HMk4ZYIe/0+Kd9kePmRo6ni4N
83OiP8Co6uEhoDNSYgRRauhiYYaiAi1G20OjNH16hB4P8Pl+PjAw0FtGyCAzZu5Mb3V7ASsAPt4w
Z4WKK0CO1fpv2RCuRizRSj9+VSCo5RCuJSpSyFmBVtqCmtYoOSpIfuI9k0aykzrPID/qbJObWQzF
SwCC6Xbgy4ilcm5vhyKC2ReQSnxkI6n/ETk/lJ9YPNFtgMEmpBkbEeJaUwHpYn7Ch9/iK22PwnGW
AIVIXUDRJS4SXNqtlBV3hKw1HqcdMj4AnVrG9FpjN9rdUzAT6o9YX7+nU7qa/eCtNMLnpsQ3Wzxc
vr8fq89VOy+UKTuPGcwB6ki9POsu5O/eMLxPqeIm3X1BWH/scZRytG/kaB+5OizK2y7+IeuWIdd3
G3963edrqV+A0BcdzlSbOFet3uqooAcgO3eoNqPzUwLSsM7bmIjr0t4icY6cVRB05OHeiYbiHOI6
DcCZbH0Ba7KO/K8uMp+iOD4Lyu9lj7K7VhqtdMm0eOvTRQPFiLGo2pLKiqSR6OWKQE/cpo313KId
cPYVWnuimVBfz0vUetuWZiJsM+jF9yb+psSbc3fdgLhoxPpYCE8AeMcSk6sU5Y0UAKL2sUge6hhs
UlTFscMaRIWG3ZJcjMKdLhUHksNp6QL9cQnbLD4/Yf1wLzp9JVpTrtGpzM5W/A2U57i3AAYQBayy
QuDzj0/Jh+agB1duQUlAdciAvuTolDqOJv1REawwKHfS63kzoZfvcKuA5s8E7TNf0RkQN2WkVcKh
uXxqxYSo0MIRRi3vJ92H7Zpnl7MQyI2GiZ8w0kYTez+5pILuWu0hKBc7QaYKyKth9oFxcvHu9s20
rdDiwD2Vc8gZQ5QZ+Qi2uw2ycje6/sbGoIJbxMmPgp3T0ld0tCll4zweeudHG2APCyYD8u1FqxBS
2w09X+yhs9GGGJphfhJs0q/mFd2u1FzyZ1oJfmQiA78N/TpSLPf/ZGQzXXkM1DtTEBwZS3+mrJUK
V+oITkReVjxfbTZS3R6myPkMWAnQttI49tw3Us33ADBV0FG9/BFCIS3mJxAtUn5+XRfDPq1/XETb
nv5ukt7ZAG1HyZVbyNQbgKVkSY0nyZuGdQsZLjOgH3MvXqgeY+4e3edmhj+T4p6rAhrUS82tQ2KZ
+q7AYfUYvqXgrf+OVBtUcFa2gefEhwmnQ1E5jNi/oEBmxgUn/HINkHvi59u0Ura+2gGXIA/u/0KW
S9nXwkr89uy3oKRCoUaWUl3+W/oXTW+xYboboYA6FjlzG6SYN2BrPCQyP899eZZqQfoqAjBo/35z
NH39mdFr3wH1i6aTsIAGa4gb/hXzgzhqxi5aU/vTjgDCy0mGXn+IqHjBfXount8IauNoUPwr/R7b
AQAA6RTV1XAvYDyMc0Gqk1hn13+VU62zGvwX9VLEoLKEqFE4Rssf1R6IXn+eIcoQ+IwwqZx6HhI7
LSI9TRoZofXItWs7LGe8Db6wkApxQoBefWkN8CWKN6ruyLR3BkXflOg8IYzobFxICdLkgGWRbQIO
F9ol4ZagA6CQjN8M0bGC03xqDAKB7sd5Mw9I9JVNnDMUlk4puCpcqlLH63wl6OkWJ81w7d14iSBG
ZAzkCMvr4HDhV2nobjIKvJQht+xPeyhf/fw0AtNOaPt5gPLQ7PKRE8uT0314TPpCCkDO3h01Kx8x
El8UqMU+5csOjbfV0K8mU7SWUVTBQ3WumXEY0m8hhwu1FknQPP7IclQKSmYT6SFmQYJVeWnIEiGN
rxlMXsIiZx4fEzGktzpamMaigQfDa+BqyuEm/H7AdcfAh+yiEUDCDVhQw7aVzFDeVDFJi0rINfXq
st+04dYQEsv4sQHxladcyxn4nEyX1QiSwfgn2rsE8UYlF8azlFSAb1nyE7d76gcW0gwZNx49P/0K
fLpH7he+XorOlNORJFkurSmm+CrgYBkDjp+6zMjAkXHx2oEL0GFCWzHS+UFzW9im5mrndIgDAoxx
DRmRnDAJZP3UsVCirynHEdDcm8gljx8QF4BGyGQzPNlcKFOUPL0qgEku3QW/I9/NRiABlPBVgg2W
vHwyAbmUGAauXmQdC2KDjCaESzGGn6Z4lU0uGd99i+kL3lmmSuHPliNNofS0XOusE1rNwEBJ8pbd
pPtLSUHMMYoaarLn0AWDZ1Ww24Y4WBYw3957oN65goJjE4xPHs9G61DN6JBH3oZs2ApNPodRK0RH
uWRah4kViSqKomEKYuKK85ulnDsPSZzDefsinDk46VKBOJx5MX5wSCiCc/fHScyn+CwMOmauGTg7
YCoFMXbBzcOopfQ3ZqVCfDF8EbOtFE64SZS2XwU08IzpoWFodCboAhiZPoGLm2bYwGdwDxoxAV88
b1wmJIkFIPLwVzxE/lUpBJ774k3fpG9XjzR8FVsQZLUwVFVOsMlHgIR3Cqa1aKJcxDy6c5MWQ2Pk
s6Wau9Fgv9N+S/46+aeukyzsTF15QfI86jtShNBaBSQ/zj0CTUoVdNExFtgujNcdmmV3Hphmf+Hc
ltcJAanRa4kWKMT57zh/SL6j7+SWDQgfLWfn1WIw4OAsSJSPT/JcJkM/lYlK2syFSGH+V8JY28Fn
Oo62wuztEgqgjva59UDc4HBHC0UnF5fO0Vyx0Lt762nPHC+8RHZYbuXbppxEFMUbbNt84Uj7jNEb
9S1/SvXodvlGGlseNJ0OPonUM+y9FDO2zQxGI16qFmxN3XKMEPkEZQ+OEf1oRJtOMdQU1Q3TV0tk
t4+wOUmN2QS7vPnAftVl6DzNi5T6/MigFEUzyRT3HLGBs/eNZ9a7uBiGnjuQ6e6Yr3AXOHLqZA8j
wsmMKtx7eGa6cEZeNR/OBZpOlCBVszaaaxeYx67FXbBhAdXM7VFIxLJnlkz+RXSEfDuT61R1znKi
hKhiUXaZ7E5Y0lIxEOrj1SMFCeW6RVJCyAlHMrWROxtlEg2DCER4JBhzopqLll+u5DoaafHBt5Mx
Q6e0KZWlzXg7wF20aHtPjV9lu/ePxoo2ZQZMzbgQFODIpFD6+5SBs9mfVIbD6tYo/9RCrsoZzRAo
ZDKvKMr8fDVwqwRw/ojzucwiBlBi5a3xOFYAhnL9IP1BF9JDr1GuSNXFp9BUqgi1ei5r/o4Dl4F7
CBJv6MGoE0ayLEWNx2uB5KOE45PQQ0qdEwQtsz2I0+VOECLWr7pnac1oljMkEyLgEOxlNHc70nkK
HYZh/yuoFXjRJiYGotQck61J7EB15PeSdGW+oBs2+w7FDw+4NzcCBfJw5TSbrf2EToB31qMjSE2q
DJATuW2om91+F8LR5sm85imaO6Z0bGdIfQEJO0iwMKrfpTlopnRZGmwOIAgwD7Qp80mBzRM9AS1u
a186JeLcM5eC3mBZJS1N5pOmaKsajt6QN0sRPFsc4/pd6uM20xY0p/aYUQeCy7aL2TfSBTuC0APm
+XLFGgB9xEU6DLMsmFkbAI+jXagJqg9MfdEMD1vTNwIhIUsYcSo6vrlKkeTLihddJtz+QF7FHCL6
VO8tFu9pg5BFx58pqhgTA0rGbsE7w2WVQPvSIHGMa7jEBcLj/zrIxp+hgVNxGbCXe0zk5bxhMtuQ
PgYQyA64o9n6THAnDD0jBZDaRPZ3joom12/oBlWwy+bi04nIycG5Glf024LqVORrMKWb29Tq3GNP
UVZlKSG4KxQ+ogbTyQ6ejYVY+hQJasfsgarY5RYJ8uuM5KONv3n2HJ5SyAEidgmkoI455FUOFPxC
ApEBHsQDihSAMsQqzj2F1I3lrOHTk86l2/rqM9gaCBlAZeHuTSarC/Urr0CIUMN8gwrNLRzGMm6C
Q4658FKYLDzqAzGTgRgXZyNcK8zalSM7BS8HmyUBd+ZQUHhCGtUE4IWgWHK5+ukHr0M+12Ffd2hN
EY6IGqxpL2V9TUs0RmhWY6ys8l92ymdWSArpvSCGFwEZP6ompECEz6JHURhsgQeXDDoXjUuiqsva
RlABaBHuyYtsAr7MgK0efyW3iGNVSwcGcNS8VzPniTvFGgKW/osJwIDxUh/o3TMm02XkqidC9rRg
lyQ7JRDPHWNZiDPjUMzMtcnzHexi0XjlQYy1xL5tcE6DDfxHCWj5gB33J1C2GkGbMokmZvdG0v7B
FaXoqrok29NJm8iyeVq6hzdTznQQI+5h13ibyJDp3L+a8sHVSQNsU8MZJDYU47pSxw+iHTKQMC3a
TgpH/L+BEytk5bPi+PbSwhMhTiUuHbPpXRvqUSULj6BtQpgktw4BDLF0LAd4uTFn/ouN1PQv054W
YM2/gqxE1Avmj4DvGVuNqnqYCHUhCQAxhqJVGScaSh1oRsxrQblmiSFaFqGK5Vgb1hziBFnG5XCU
gpS/6xFMKP0OwzMKaIQ4Zk7yfYbZbkFtmRPMm0PnUgiRTEG8qex6tw13HQyRDjnAVMPskVD0YfLM
aLcBUkX+xAXximY6F9yeLgurqK5mWy2GXcvFSADztHeUn9lNfjdUAzyfUklNBMmzSOB6oQGeLOW1
BaIdyKrF/oDnKyK/BiWQgq+/x8QgynrWrcUNM+SnfGQWTPZqc2KnlOd8zm8YSPLDdPmlSOoN+i+f
+SYfFfl2c0w+Bf60+Ea/2hHrAhe/4qOD5lhQNhXK0uIRi4ZTzjp4F6Tp8mjls4cZTBIJ0gzhNRwL
IqbgVXZEmOAPTSUuDKcO13UJ3iQCOJT9T5Q67ESTtkyAe6oR91zFlNPkItmYJ/I32/NkMDt3G4Kx
xDmWWA7UFmKPXw0QniuJqpF+iHvUjFYiC49lsA4SRbf7Ttn4VDkiqEJDRXdHJ8B1R/ssQD+IAE0W
AIjAS078XmbJRqn9nVz4vrul19GG8dk/txOdeVB/OXqzK2i0cu89ia2VQlrQ3DkMoHOeSmBc+lLq
K6lZsr4n2lCFpje3UD4hf6Cto3OUIzMgDLeTpTrwJ0lzdre1l/ydIZ1BAijZ59FhzNsEm4pwlwt2
7TMLtE8gHjxCUAq1p2mi6cG7qKOH962MDrpZtx7bwbxOQ78PsGH2CpNumLWznNnGJTQE8qm26XaN
UZ+EHuvA5qFw9as0+erAASkaOA6KxKUOHv4UccVEOvUZXfg4kCY359DfwbZO7LW7xpd27OzsQVzK
j6wcuZoCdTjGNu1X5Rrcj2m+GOP+r6qGWy9xNgZgE6uS/DBKm5zuGA41k8bR9oEHQlXarFrBnKx/
cQYw1mQJDqFnhOTNRwsENuBFiVpPLWay32LCpk+iLvQAxQQFMdBEp4Q8mQrMhtscBLCT/UMFuSmd
z3lIt0H4XZUoAqpZ+gZpi7HhEOeEo5FXy0Fts6alOFdL00TEBhOc7pPg3o2kdWMuj8CT0Lq/WEP7
NQQJkObIvLArdxStKncApT36UKUbPzP67LyloOSIlctz5IL2WpfxJqBRwFDI6lnHLEam0QF4j+lD
K9pTjx6QNYrk5Q8HDRe9wxEWo8OpWBwdxdHgaWt5FK4YbSNzafSrggrEnFwMaVAJXdCu29C+BBVu
hcSUucpry+rfTYZzWXl3JnBkR00sEFJjtaCXyHTjlEmmZxvtfGtSF3DKS2PJu5CCA3TQTKMPqu8a
WSKf4nnxMtL6f7EVLDvXJhghfmpdBpShkiC8w/cZUE2/z4WXvopIOevNZ5yyBzYdRo/J6k7tACfC
TxkU5yC1tkCxtuHvcxvjS8tqmLhmu1OSA3DCCkFugNtBfn0n2itwOxQ1WHS4bdtjkRDfgbhf47n2
V/ESDHgk8pQo4Dr90xEtRWg1WmCGFo3uKsyns+d/utwe9vQpiFDvdYCsBiGZzOLrQiB1lJXEuzfM
0Hmnwo/dN23aagem42j9pvCNXdApRLCpf8cqXmUwZA5N3zAQvs6/nvakdmdF/Jw77Kb+aDKRyWMZ
MWKtwHadXX4hCgx12HLANFSmHYDimeY+oRpyXLQzAaRjvRGyIWPJZB3fRfWRqn0lwUX0clAzpNPW
L4T/a/Xd4GSgbWU8LkEdroaplwC1JH7qBmpLMcsUX372QKzOxcDfSmFiUCpkUGQhFNRYH4KOyy8p
aGMQCMbdpzBnvlLF6Aq/NJXxXOajYLBGNayTAF9f+19PUVDIUDerDB3jYuwKuI7wIFjj7+HHnTZq
C6oYQQlorgW5BKOSbo/+Ex1eN6cYbCuKJQaexT7jNAOG5TA5EwBEcF8it0k7wdEejcFT4Zzl8BSu
SS+ZtsNLM/1mM1BPCNpkK/HWLoYnH+4tFbF7/U6TUVcQ4Eyvt2ExSMutVAs9NrFleJMpVkyEUQ3o
YaPjeDv+ngHGZSR8xqFPAEJTIK8R84I5txwgvKnSuUc8AvCjsIOrgflWSQVzBfwx450/rQ07YV7p
2QzbkwWtAbwRx1/JlB2iFNWwS2pdcwwdtF601DG8JdAYNzISDa4gcJQKR10xXEzrexCncnWls+lJ
PnDxGMRluGcDUDM38OrARwKsNemrkAHSdXNpoUu3LBe90kZ2S5K6JHITlyKjfxhMBk5erD0nv1iE
niBDVptNC07s4TI3cpHMf3WiWeKiLxAVY+fobw4WHTQW0vC0VBiUTjn4DRflNAT8HS7/7JVWSY0B
sPUeKShjk+ML1o3XHqCj4Jgsi/6v/JU9Lz2twE8m7gMpFhLuzoY7kM0KYVaH106CHMiV4UrKRutV
SJEuSbbCVXH22nG6bEuD6A6eQ2DeqJVunuavWmfPI+P4VCfknHCCs7mfdGb1gkBMP0JJSm88MsJg
JOHXtbqFrn0V0aeInMMGlxKUcoqjWzvrJZY2MBXeRVQBu2Cwxe9P9ymFJJs2bL01a4GFq4Tf1Phh
/CrlbsHEpMYju0v915sY8jPyFRlCySSOfBlwbv7iD96Sli5AJiLNgfiquV34nYkTg2YnYJpm1ATS
cTmkZGVabrKazGQtIL5DxUjhIaxgL9UUyJNhTS/Sl/FC6EAWgXaWzrcp2qVLFOLg3gpk7cAQS0iI
hWgcQoog4IaByQ7y32sxc8E5V8riQ2MofA8FNVNajanHjWo89SpcejMsdTyBfJ0GkMy6l9XeV3H2
A2cvDD+4mQC4HQmktpJfFVeHOSYcCucdv6amAVAV6o7yp69I41J3Te8QrKWjhiLzlZHoZKK/yhmI
1tkG15AidKJWs9Nu08zhRhc5mXMTHNBIVVwEQMGs34iWR0WlIZ1ucJt4nTA/HSjZWB2RY9N1BrnM
UfbXE987QvrYQMT1WDupdwV7Bv2z5qvCNogROXD1OldmTHr9p4AOUlO00cki2lioeFe/MwJ2kU8g
JjwqWVpq464FkR2al46gfxpEmCRhWUnNgPjl5HexJ4Gc9GAMBXFVPvfPSEqe300Xo42eBf0UAJj6
Nm4L6WlFlM1kYlHaUbmjo+KyRcNf4iKUWoFtmCnzs0hy/Oaew6FI4BI9ZkbtzNEU0LsjOtJmue+i
T8Tf9Ki/DDulSjpuAMelhtGG/sUgJcijVlCZ9gp2qvNsg+aR8k/qQYcL+67Dai3bn8Zc5wVSRks7
GWs5ckUGiCKkm/DF0iDYyBwjyjz5NnKV6Em3TeipFaQMeuDtjPGfzcWF9Rf4nPItsxl0Uv5L4l4K
aEHY5HdqkaEK7N4TP606e2Z1vjAUiqLAT7ZGAUIQEWyePE9182dy6M57clhKdzwM6gU4fyLYnOfd
ZuOfgh1lDsOqsE4Ri9jiuAdMTJVNT7lbWuC68OeAl2IR7XB6PKRTZDeKecIxL7R1GE6ikTl9rG6+
I8/iNCNkBTzp0pc2J78cANWDqxBAzLiK6GNsJm4g0hUoR+LxITwdJaM/XJzgJE92QCDO64lZ27ly
FXl/DPAIqIPOSPocWeBkEPnaxUKXZoGrh1z5AVf+b26V2i+JLhGcQ9aURzHqn9p+wNJAADojECs9
RPFSG29CbvKENey6rA8BAqkgmfW8sY1/Ns7ikkUoZwjjcwTAah0KPvJ5pD4iO0QY8J5pzBxq7B0o
KvBAc2CGZHB3cGvm1o6GgJ2WDj8InQF68ff3JPvjs6XPHTSy8J1o98s1cGFaU3vSg3RRptGFe6vh
fEXHxmGqJgV6af2l5NAfWbBO4j1J/cg1LSusnqJTjl9fOh5oAwHJ2FYR/yalHMyDO/amBYtJmjND
6n2V2WHglPyKCZWT7Aa+gJC5Qaozf9d5pzSv8Fj4rvEkWrQZX41mj4gR3HNCdVm5CrTbScdmU1Cb
BwBMIuJxiGAGSfn5dSbT7tQenQ3vuPevHJ0N8WGYMFoV9apBzqcZf+S9gZGQPhF8gQLNZz3lFIIs
wqs4QY0o381IxVbCE/gxLXH4k4eM0IKaiH4EYhCPkXxg9+VWqG7g2ymV8fvQ9tY8Pd3wsQ1hAaHy
r+O/Aj3RdQtOQJJI2NfHkbxoImN5JyIPEWjX+JHGtexvhfmIJ/6k3q/pxMvAWoW0Hxl7GkKh97C7
WsWrxZpLzC9fcvAvbXhst2k2r+WuzY/jdBevNKnU95gKg+FhJZrAOSKSgvsYC7nRFV+CILIjpPlG
tm2DypGzp1wFWo4GxojhAPHqtcMu8L0RSHZ2tnM9v7KkMDeCD8/2ruf7EZEiy0tVnSW9jtWjBEou
AwhJmvhMD/T54TdBRQ0kFpk3bFjUaEtLXLRCK9EKU48Qz9YDX/9HTROhajJNpzsJGCO3h4voUoC1
QtHOKFlE10TtLfwjaNJg+E9CXcNiW9XDIVqspJROD0N9Y04E6GQAAi+pQoAE8d8cpgSkRUyzNOcq
kjnkH4x+ILF6BaZSk+XLJ/j2VZnvekRjyN0jFFEBPlQjwxRrfeNGR85Xrt8wAhvXJKduL/UOgoOI
SwcurqBj1HVM4ONTzJkUc5kJk9hCaEh3YPHPWJs5NjH4H8fONqAKFjcsD/P3xwvOVBobN9zE/4XH
0OBBUx1SsIGKpImOQC/KJNfXl2x3ugOiQ/O0KxeVdsTP0UTJs1HUB38ijnw4JlhvlWzn6LtUDA7N
dqLEcX/kHMlAipmIu/TxAwlN6eHsqdAHsS5C0vWphZjXyZAeZSnqRwNnldJkO8EfsxK0npzRDMjB
o2AFb6w58lg1XPACvLWZu5WbBN/BL7/IN6VqFkcCY7OZBMEri5mIpPgbcnWECuOb6GPwRrk7UOXY
47x3+EOCXnogM+F/8GvFBYyHa8rrPb1QWqnrptPvqgHTwkkwjWQ+AbJIgaar2knpJLGg1KFXaB57
oqt1AgeL4MAtuxKsm7qI41/0N+3wcNpzmSSbgmAnLhohSmQ9uPy2jHwr/UAOmpGsgOgeEY7R+i0K
4QjIEVEiYEe8b/tqw96i5qRgVpEz9gZ+2WjHWKSdMOb2pK9pawiGFlMyLAgwmuCh/GoCm4l0eaq3
TBJA5vbOyAGcFPjXOkSjDYTj74WHqzsjkwVwFaBRZ9s3L4L4AYNNyATE2AkBJ72Q6LJjBoLwUNDh
wrSZY7NsQ+uj8y4VKgW3O1AuyQMmyQ2EmYItYQ5gwmnBLhZw2cEOXOf5P2KPGXC/MbneADqbEb0n
5QKztBAU0vnR8JD6yw7OYO3mkAuYj+QfRV1wplKpyEbK2Ih+vAlIDGluNh8JHES7jtO2k5Gqksnq
q8PKiTSiYS4TpnNwZC+ctyboB1diSQCJvKLaUjcqkRg8Q17aYCCNYkCdPFWPnUqaTUpZcf3ElEtn
k/U81eQhRX3KUWjU5qdoUoBkCwvtvWv8CF3Dy0sfGGpD/jzjBniS9g/UtzRRBuv5CikgMplfSMb/
xAPNh1/dsftNMa7lWUCrSdXNBe7JIddcLaYnUqdaiGBr/5xEtyp8ZGAgYJrAiSbQM2WaVRC/Fj1c
4h3H+ja29VGhBvX0u1AnyXgW4HyaTGaL32KNeRjgfow6CVkp3a8MlgHosAE/8M5u/SNak2Q+umqw
Ndv4UIHP8M5ZWQqNPfkba5c9Sh7KmJz9Rlkrgf2MT4+h8Ix0uPZz+Z35D8enWoQ0g1Gz8s3c/Azg
sYr3XIhDNHwIBodgqsVX2tQuwzc//dnaCh+hMQc1RnlJ5KVFXCP8k2x6DR9lDxgg+uVlJiJewPF6
DLe/l4L2cOLTRJWWNLzQq1yXv62euefveMiLwEExjJVIvKlkyR5UBGIVikAxyQ5AjvOn7UB2LUSR
kj7kZza4EvoRXRkBc5rQk3K5sJoSKrSNYV3kgfaWvsg6a0uQ3oWxhURZHil1JlBrqejGWF3gRCVd
kOxLhnERJ1biteO/cVm/VZgtfLyhqfEcj7+JFgCPmtWtkpRAS67tnngQ6d8rZiqRM+tRbo0ODoHV
xChYuUak2FZKBqB4V9mrnACW0DZm+sJtu27qjaHeC+Ad5ybxI2px0ydSegEYqJ7QmOtcv5zutfIe
WsoXfV8NIaBAURpE3JLo+oTAOcdHZBobpVmV3Fe8DjyuekpaKOcp963avArv4A31FlWyML6pFi01
RYNIfEtj9U0UQqDrwVU6/f/yZKA17Bd40QppVDy34tyHiFTMEBUR6ngNwUO7B+D0KHMUMBIKckFl
5VaWf+R1AYuJPkjfhG267CoS/tDvWPcOSijrb9K2ZRSKqf9CACXibCLy8f9+Sf8l2m+x+VO/9Tps
ETeskDIG9bYN8m8jKo3kthbaQXZ77wTCPQQek5wncigBhEHzS+4uOeaIBLE5B5ByjCFWOvo5gpo3
chUJ1S7cTnzSlEPJNJGmKj760pc0EBuposUFnqhYrPJ1rWeHst/L+6NuY5AZmI4J1yNY1qyOTNu5
oDUVmIXdXrvDOtYwlwO1iBHEHLBdJXgoWVYZauhOA8PUyb9ycLq16548EmHfxjw4+CCPPVxM13/J
uSA9YY2A3mk7itUnusTwnxUx59gEHH+u/DUPVKo+LpauenOd9zRUdwyAIq6Spo7/gk6ArkrysOpk
3kiFJ+QcaaAllTayxywqX+Sdk7olhoqaZyYsLD/TrS88ZemhlZLJPUP4qhA+7NQcddw5E4rw5Ify
luUbtOYrIZGYKuo1h7Zueu/F/1g6j+XWtWMNPxGqkMNUzJlUliYobQXknPH0/po+w+tra0sksFb3
H8mLJfxEgChZL1VAfI5+dBiac0X9ZkHA3cVJCgiBfTLGfuclHx7FFwV/MJoQUU2I0hEeUFEx4TRL
wKIM1KVizbBoPWHWSVxelgCQifxJ0HDPn9ElAmzxyKfB58CHiHA66m4Rhxv3sVzVIgCU+zGFE4B3
sDlyGc3l/gXlwmFKzthdTsA5qgVvPenwrqmR1TSRMakvAejUeLoyffTmjcQ8YZrd/lhwqdqAYpmJ
tF9vvwQaDRrECl/CZUsgr6jQy/nIhyqZBZQtDEb1ZpDgIIM3QzL0JaNjI5gsqQCcFGNNtG3Gx+GV
7S8p2xwI3xi3XDLk8vjV0E/y9sDjiRgi4CHWSvMAotn4z5x/SjpckXCAEmhB/yJDAnuWoC4DkVgY
DtYyUDAIdraxnn8UBX13BelvfckXL5SgIBgaaRVF8cYrrkMGFAyLbDmyEPP/s/3oPWQPEmqmK0Bf
lJMCdwuXKkpZnpRtSCdwg0C9a8GN+KVJ1CG622B2yoNqU8Nx1RCUNie0DSAhRBvGImSp8UpIL0x+
IQVyMZCNVcGC9+FF1ICW6jxyIvaMRYL38JvF6Se3KmK9YvIvsoJpnL3OPcbKg4/rU31VGXQmnKJ2
Xs1Y/MQSIhip5F65bXWFSBHiK7qbo7WDZ413WK8CrMa/4YDEgtnKaYQwleP1LgSOs/1YZ+sIOeug
tjfDJP7LG8juAHOsNx3kQVUT8n+zeexcUiR6/1E+NAEKcqGr0plJyF/6wO5NS8ujB9fJ4BSSjZBl
wxITGsZvFPuAN6izELgqS4OLUE4z5jMx9ZBYIBO8wdGjFlwv+R+IqZwUA4IhMXrjJ1sqgORW0WNg
DrBObpBPBoEpryoCCM5ZwU8i55l5g4A0wFF2TkKw2Worh1hwhl85dYycM5r9oGboN8etbhfHws4O
8q5wzspsLjtAmjQfFXuHN5Ajgh07QklUxbSQcoXnLx3qLjov16AoAjxJGgsnQQSzwiELyILKjL+b
qZ8QAk/NVqLEIIhCqXhG0vf/CDz+xxYdBjFAIqQlkzAhTBw9CAgBBES85Jr9ZVS6pXeawSPlUL57
9wKb9sb4IIfYDBDGtBNE9PIYFmAL+qFgZYAhigABpDiAr6+zZM3HIMMOOe07LyjQsQDqEK+n3rFf
pVD2jZqfRB8cPFQU2HoaEQaKu8ta8xYAmfb5exocS+oC7PKxGrfVZ9VQHw6PH2nqEix6aWgpCvKb
xoWcNzyMKndwV6prgasEDlHHejsQsl/Yz2oTXCNm7nb8J4eUxmlXxv/q4aRbBLjQjd5sJAYp0NFO
iadHbCwcfzCYOlpVSPWKDk41iJfGCNj6wuCgVBcbiVdTvrpBtVa3eoUCst0XGmr2LU8S98CE5ZQZ
JUJkwb5lB0QKNd2qVWgBr+fkVIjzidMkGMyz60bshtw8tAYuVR74uGq+LV0Wtip7dsL+XBOvO+rB
2aajya5Bqn4tjOZ5iolt0vhPEwlNR7C+JuKhd7amhWJAD28yanJh1239lGAtqchLM/WHHHaSUrPp
RW5IkzFvtHnAs3BdVzvmhpEHnZwq/QZNv7B178EBtnbK8jfQqwO/wBKZHZVgjy4I2/2RKFb8nffr
znwpc+S/LNmiqGAnp5yH6xHuckYMl5OtHv1jO+ATdSfzPLDKykAqCvM64GihSjzO80vijMvkQ43Q
xvlkROxyaOKSCTFuBvZzBuXxO2yhdOpiITuqPKKCniltRzNeuhXSln/E98qdXNQtLhSYK5PPS/Rz
GRxDwQGipWA92o1Xwq0JJmRKn3DDcKMV7u/Q5YeZqyia37Uujx7UHzUxD6pxrSi9r3N7pXruTlTp
Gi0EAjlpqljncCbfZ2HKMuJPmX/lFEb+w2bPpCNRJeiNQHG/cIdGKWMEbU0ij2osAkCxfvBRcAeg
FUH0BicXBPfpVY73pO03naevjAjLE9RElikP6kQsVYEKqgRO6raD/8LqIfQG2T80fX/1Y/RfbiIB
jC1AB7tKkNRbBlCWP6NisAnPfHECEPkAc2pP3RODXLkR4ZoaExdXLBv71Ba/uPocfkBlEfpmj/kL
sSN3TQAgKiU9kkwyF+mmVDvAJBguVYTfd0rGuDkKKWnNTafbQvWUJzmelAnos+y9p8p0+4fIilei
o0EVFMqKD7zmgJSw3BPeQPg6NK5ey8cDd6o1+icqNtE4An+KNcLyP1MmaOLIeeZ6t0dApLs/chA2
jXcUMEaQKk63Edw90AmBZ6a2sViQ3s+OaZf1hSOMp7KgpqsNiIfgE9VRHjDeiWDFiD1cLbR053hv
UdC88ismRCgEf9vRJCXc6q8s4HBiA/aNPLzJGzXjxU7RBrJ5RKDxLue7RNNY2k/gr6LEfI4BXcaW
Zg8dVllbODZaQIQu06dqpns4TbF+mXwsldAgBH3FryQnvMb6n6bp6z5LnktHXyVvIM7A4Ib3BHzp
E6/ASiJnn0W29YPHYxVl3SoF7gbDMdA1SaA0F7K8HchIGMJsBImEUe3SqqHA5t2yo41DLljyzP0r
A+PAznfX5mxiJ+QhVR49UKkQONdLp5NEn5qs6A0IQk2RKA/d4Ja7irhL7tfMxuPxnuLFyFnq81GK
CWiq59IpcmfVSa1DEb9BOR40JTnHhYayqfeZ/5xrN/S52HTR+vJIoCydIJvy6CipFSKM49qTZQV+
Nse+IZuEnPbcY2ZQEmRkLEQxzEjOpRj40V5VtiFHnCzLdWhT0s2lAXPmv8BKUbvxS8uwEJNBTeLE
9IL7orPKLU/fnd4JPCST80uN4VOMnA4MlfwgjVnOtXAxqJthqrZAByis5vyxACdDzqaDBQvGWhEd
LvBj42gM5AXBMe5NwLA8zJ4Mvl+TSFDRNJLUz7hH3j7DVqVgsZK5Bg2IbFzlHyd6RZghAMbgWhsm
N2BWIfYS27vKxaVcCwJCVJyNvKyaPLOcOiyCiuCfzZkJ82iUxlZGaxm4ZJMWwhERmnyMgm91Jjgz
YFAy95BO0m7QfjGpZZa/oNKdZYa1izl2jg7BgN9H21v2rzB+Eh84o1uRJ9xBd0rkkMxVEcdHM9Br
wgmbTdVehG4mrGSHFVOMBoy/8vuz9EjUJniffLMh075DQNDdr8mBzjMki5Sg20SvLiB/iKKCdL2k
xBDNfncalV81JnqFw63utFfUN2vxfLtjsg6YcuU6ggSj+fItSWySOgCPR6xbvUfIRPUMzSlIlZDN
jGKiPFgFHSHAf7ZpvyPpE7ybXwEsgVgoD5J56ImTmN7VbkTo8ynEtjCbqv8c0hLCrBOBSIvEfyQh
woP+ZCChmvzsVXyVfNpAojRyBis2olAQiWKjs/WiWOCcEay16xj27ctoU0tinWCOGwfil24lOEKu
lQQABVW4QHqoaxRQG/hZGZ5Yn7HoqYYGBu+LvN+lB9DJntij1QJjoSj31ZPNxt+RHyrOBcX8w6Ew
W/sO0lfUU8D6QkjK+odPCZkoxcSI920alkCYfexKPZ13J7Gz/V8+79J7B0/Lm9TxiXpwC5RA5NYl
s95E2MeJxWYlcxRcyMgoPQy1rIeUzR4gV1gtjcbfCT+m4ViN+mrX4THiy+g0NHOA5TCVlMvPQO4z
5wiUCn8uEgMJjVP18kPejM4xl9heOS24WEP+OgUNKr6P0kq/LXu6YWIX9NlUf2hBJZ8E/Qy3NM8D
HGYdEJnNR+5bWOc3zdTvBHaRh71Kw101J2tVd4jMHDYKx6zYVkYKdkKWdmo0tlGQrpKs2yq86gbo
bH0KzJzgjFUbasinePt62FpMnTulS2TS+2fV+qfbpJeqsTWwCnZpvFv8bcZJfJLMirwBLqonxRi3
9ThADrJd8Uaaol6x5w1RCIZGG7js/215cXtc8ERylbH1NtnhUuBt+e47XKKWXb7E+bwmJ/wgZz0l
2sInNMZNUgUmVd9zfMgk1fJXB0nwiIZKweK+VJA0CNiHRURkjiHmJyR/1YjQTuUOkGsFlbCQwD7x
MYAhQmPHOBdNJhVIJp8rUb6XyDdWJip6UB8JZRVXZDkZhJMScmprHxqbqFMSWIJ+2i7BfO1XmdBw
4MikJO7GOp6pYVKeuAwxasjo45jY+iARFO8MRRthZY6ZdkvNI9jaWMr/TjATzwc3nyFTioWfPzZI
Ynu7Xk7xtW5vkCbO6D53OLdVtLioaF9rAAw90Z96PufGIbYr2RKcjWl0gqRCX0lnSq+fdf+MnkSk
yPI2isQ0gRzMCMIptlaerBLvRqvgAw+Way+Z/hu0dTYXl8HFW3dcW35xpk1L7dDEEcCLdmFyWoIh
0aFbE9XgHJUxxYjs5mjy9wV86mg+BRFULZu9cLwyORMTlSEceeHjiDlIxZAuh1fmMetkOqfUNIA6
uWsh2Tx41ymMr4HrohtaObQbKQ552I3pH2yNxUMgKu5PI7tZ/3KjRgz9mKOQZaiRsaCNYhSuNJSC
N0Yehh3gG/2l4ycJwdRVNRkQJ+H3wxqFH+Kw5E9P/il9u+8JpasV64fjCM8M6pbAmAmfZvgKHoxv
z0fmW91twQqvleSt5vymAq47CYVdXAZCSLu7iggHQXlNxBDqBClBgSfMKFh8q+nHEtYBZdedXmFK
s/FU96A1U6Sx5TcrPAmxgU/VxR+FVwZYR+5Do/7VIG6KNP+cwPIGwGVZ+FvMVw40pw7KSmQN2RGH
2HsKylOQjcSKnUTDK1dcUIs2WsDHhDHRZRXwoMQLKudD5DV0QesvRUGGMFw7SmtkKCgf0K9eLIlT
Nce30lC2sUcdq1dtbL4hg/u0SeI1v11iTjt2DTsUrWRw4e7JyQCk2hAc1nogUpFIBQeHDEhplx0w
L2gWvygBYJm2Ab1yk9tEllzlUbK0APGRhb1L6a4mWJRdtLS2tfnpwCLnXMd16u09OBkNJIIsI0qV
Mdpp/rFix5IBrcGnoeu7ITBPk9suHdaNKbLeCn2CBnTgKBJjJ1INF50Avbzs8hXygMa+0cUMjx4u
grQg6ft32IgmoTXwPDprYXfcQX+cM+KTnW/LdEmtYkAfkrWbblndfdCSTjR/nPWw5EuGgTD+anWf
sI8GsAyfATu8reIw4TNi2JBLXeLnUtAv07TP9fBud9+ikQLiBgBFHShO+AF7cAp6zaMo8LfRgD64
l6hp3+xofI2mfbFo3WabCNrJsS89s0ZzjSedicg4h+pj6H8A03nc2ULH1DyiWDz5wuVc8CFk5MIo
TdIO7D46VW5zstxfNRMPJL4oY3whn2obdTgl+FC85sIsVTTjzkGxt85brmEAPB1BQG8d7eY7o8fF
CICEKDYoYxAc/oEWZcHE22vtUsV08cdAEbnM/Kb7KpAQ0MmFOBARQEzOX4L4LYGC5qRempW1YxOV
DyqY/sbpGcRWIDMBWUtcRgYQBMH8NKRvWAvmjHYxXp2mMj4Fz63Vf1nMiBARmsgpzipSWljl52s/
1n8i69OKRxbmGhSmmA9xcBH+yizzowM9J8OcsFUzS0xNgMvQE66Xb/2KLBWiDG1eTXXn6R+msi67
95Ju337tWMbaRPAg/JqJLZqBSMAGI8B+bVa7kqWR+PQ5ZLkH9BIcTSDwCBWLzPw5gbRjiubFutBI
WbT2uVcxc0LJVJwaWfDYdRMyKfhFnc6I6bezsJghLOBpAuG4O0HIP+OcFbJee4XOk1FD/gW58GI0
rZibClJxkH2ILU5wSyDTORggp0uOf2M5gz5h7rSriRUKBSqZHViASQHSA/U2uYDh0c1G2463iLko
RgCBmuLBwAboIGqdGqQftVjbNBzlzAGyOdWPIq+yINWZ1GUVZ2OC80Dug6bBASUNLjqoNh7RuMXJ
/of76qTZ6sJ3yWsBdQF7h29042enSJZiBqVpHhJY4g4gVJnBASvYnv0UKoQnAVCdFUJF/LGAqx1t
BAr1GeK7zM9Motg5HmKVLtX+X6sI2SYJmvxDjC22gwNZXcTEbsS1so8oRvXJpfe6/qCV2RHgZG3h
+IyKl7weFgIniXCDKX423yxBlSDpHK4C8bWpYbLhb2+C+lgDlE7msJit8OxWz/cfxwKe2WyH1TIm
pZZcbSALPjS5zXxbGv/+JEWp9aejVn32jDK+uAN5IWVDkHXcl6eHMVHPdZJQVGlnsIgOYUty/L8y
ndBZcFGxNlRDtfVhy7PuT7QAMqejTcL+A3CxyrIfhNJyu/Hw+RLaDViRWu4jsWR73N/3ISb2qf7W
lwGrcYtfijHBgWAJkAXEU7vpqb+slGcD+VKkIy3Hv0udIiedzX9JjMcCagBdLJS1pdy9mCGmviy7
wYQIxDCCUdUkGEl4sXC8HfO1SiJd7CZHv9QxXJ88iFl5jgVZ45nkS3Ux/XiWuv2/XxLbYlF+R8NS
JesTsAnlzj1sISZ/wIEIj++Ru+DY/NUSg2yiJ2MSZ4KvQg9xLPNRzFoxHRLkx166d4f3RoLx+uLQ
Q8BpOiWwxv06XPg8HynbRNYRrSlWMoRYtsLQq/5qDSgmsEJix4s2/xchK6fMj8dCuAXpt2wU9SjD
joDwAjiistDR4AunENvlFlnwjUjTs1toT7b5NTrN0masTGaaEe1umU3+bVCGDlI3W8ZmdzBJR5uw
K1jhT1UxrgXE1OoyQyElerTlnmtP9woNPH4iRPV7q13UhnMA+H7xxnoFz7YnkJPLp48YVIiC5SHQ
q55UjT95j2s8LRD8FtEDpdNs3eBTCCxHeJ4ZSzyuIXHR+R1y34TLwn/qaTaQuaEa520UV2ciQvbK
NW60fcxpSl0AUrxTwyPhuxl9DdrFKb+I7nseRp9V66LHl6JKqc9o7R8nZwgU2UdLY1ihmhuvPxlY
LZQrzPjegc2R1VgkpDqGGjlr5Atl0BLpWuiRmMUmYifuptfbZ4UGHp4bIdwGShWG2j5M1KqW7LnR
/NODQQwKVe4G3FHN9DTcYKZgQeQ3RdHr8EoQkAu21jNfRZOkfR2af/x3BAPjc1Tu4vMO2cVNXuM5
+5eT6Hc3ZAaUKHGc91OyRZpPgZ+ziTuJFXJXZvDRqdlGmMB6tL+Fxo5xOKWlddZJLi1tHxRkmVah
GDTWvVrRiNgSvJRurQnNEm6Kqe8PbsyVmuIz4YVw6vfeDn6FhE8r9GvMv5LIXKKLHqnnDfKnai4f
22/YSIXKmq4vqVbJr7gHLklImhUuSKZ5QErCkNxgo04XMKu1r5ePjA56Q75Sv+hHGtRbHJwcBmA4
/wX4JPO5igi08yi55CGXLRMqqqj/RA4q0QSdsnLQD+G1ODRj9Dxxv2tw8pOfXNvvrPd2bfF8T9bO
ZmniIzbESjg3YdlUUpoTIpKfGj74MQ5WM9YYdA138bl5CV+IFoIa6049K7cavEf2OuQYdsdwU47a
UsApvjyyiec4A7oy9jKwdYa9lF0PyxJ3Zr2W2DHq7VSbSYE7H8yCBwPWz2dBjVUSJYb2RXAgPThZ
Vvw+kSPXt0h8zWLTzvajqBsssopm+sEYH/A5xtwS+PloEiElkzUAZkJB1awx8YSOeA28pV1AKn0k
vCImrcgQM/JIGsa0EgvBgLeYScHJd6WNZ1X/TJBSsjNvHC09pwRGuwVChYRx/yOu3FU+lbS6eVAl
3J3MDbAmMlmwwGlskx4D6ShKBcxZ4B2YUyxCZwqPP1Sl/YAAclJrSI9yU7K2/a9c1bYhCEkVoNeh
H4if4gEVNOorBAPh/0hweNUqmkbYUqp/Tk1DD5cvDFLbbqLk38jYbhXnHBm/lqbbas4POQkqJtH/
IPrx8KLO46nBAGqRpebnKhrync5KkvkCFAncOesGCKZ9UOP55sCNYcxEIcHeEmEpynv839ZCxpXe
UV7cqNyORAGOtvruK4DCBulAhpnzdodUh4bY4nxGrubZfQ8VzGez8yo/CmQgC/BWkUnsw3MTlIPE
xZyGb8UYmm0ooZ/cyq27hBJEmgd3S8oFFxlyP/lIfbBPgY1bHdcOWRe8fXf34gCuFe5SYCy7pDhZ
eTLb8MNNMQyUp2RE3b3z2HpibaVa4c7qsqPru+cmyK/Eai9lGlI1wOaIqGav98nlJHSnxzxB9vH8
O1Gs1nD72+Z8ULvqZa7yD3L4WlI9B6ZesQ4afvjTTc17Ve3rLnsiFCzDSap1QPJlZC9I4NCHkqPQ
FVVHj8GxtiMsfkb+I/GOGkJ0/T7Lb4NZOcqNYPOlie0i0YonL8ew22rdMk05OOK9NWj3PoyQo8B1
lZMOPMWHmCBpj2Gm2jDaynzUJw2y7mSZSv2Kt9WxfDlBiHEq3spv4LAd6hnZeKzCIVg4h+4lwb/A
0LxzjBxROYooY9pLoGQYGsh7r77QUzabGHQYOAFWdXMrf71Upk1jdq0mbPii0JHIAwiSwQ+WATCO
lo0Ety0zLg4Yh2DyH7h8VsySJEdiGHTxy+TdN8nXsBvAh9P0XeQ5ciX3ARcv/yZxpwvP+XIDbZ3E
d7uRDHoNarDI+AhI2ALG9hKqFte+Q1RngO+mprUjeCQ0bd2EJ9R6PnGdXFLSveizoElGHyMMYKvv
01YPsTa1ZIxqDWObs7VU0thsNX7v6/ItINAOIOzg2ogH5B3h9Vu77PMitE25IDUeSQUJhU2qTqkj
EHkLOtoZXJL+Qmev5bdqDh4n5ECFSO4Q7rhBvy1ERw7IVNMJpt18flzvq+epfIxC98mZSJnA5Cjn
hhyLpRBPlat/y/9CkIPODLcKlwa0cMjnW0TKa4pdn+7TWEZ8BuF0eDBddSu/j015URh9KPWTqK0d
PF0ckBM1c72HB/ceSFVG2k/BqBMq7jNxJKOV3tM0haAfRoZW5tPGTHeaHRzx9Da9skwwDYqBrzNO
ke2sXc0wyageHiobBkbhR0QGDPa0qh1mhl9EIG+l5pzi+Sd1KS/MzC9V7ZZ1AohsA7nBkWRMo4F/
SvXvIdpqrUq/VbTyRtpMy3zRK4dRoxeoWSn5LqWdDyLBpxUpIKMj2CSa85SgbXMCc113yX7O/JLV
JeCjCg8NHpF4+FX7ZgtQjey1DKubZLB1+YcuaN9s7mwWVa1S1iBHquY+VhkhkxiUnPJX+n2kZIQk
KWL86hepywgH7ykt54PdW+ukmLZxXq0NaLxJuTfSSuiaCnibxeVSCsYdOHiLL0m3lB3PWczoIvpZ
Qg0XJmVWukGyimomGMCdZR+IXzvbGg75+SE9q4Wrr9EpvUzs3HlYXQM0Pn6P3dgXionNxXjMNCwZ
ZHwXJbpy55WKrn1btq+jBfBP9GUVTOeqYJRGcYZbq/rWG2La7XL8FbCG6zHmcLVTkpVBsrgdJX00
1k9tRULo8K6643KEQtWjL/Fhm9YLJHxJLl83o/vlw9H6dKFmLV1eCKXx/3AkjerkLQgSX0QOd4tF
dFNbuVddpdfZSg8wifcgEIc0laoKLoyKj30pmTTGusO0axPPrOAvqJVwG5OISLNA9apMPflaKClg
tgZmU7oDdi1PoNwGTm4vUwFzeusz0LDWATQX5gvn61phu5nUtiWBGmNkmOvPo5//pqG9U7OTMdmv
fljCC83GljS6Hea1oD1gGl50w9rlVymSS6gm58r8yhX6quyr9P5MMfW/hs5BnlGRPutkqoEdyy0S
8YxMnX8wUpYP61Bxrphq/iWch8R+ckL3o7YRtZ4AkWIqL1ud7K6Hvow3cQrK0E5QQdW0HVAZp/bH
bGxi+zmsf+112nJbgEaV5gVccxjzTV5OO8dxD71hrEdvOJZj9xM2r71GU/d0wwgz+RqnTSDEkMIW
WroTkEi6lWmgy51ruW2+3afoOXwMfjyoI47gN5p5q0PD6SA+3NYyv6XNrta9W+f8NAzYclLrhASi
0ZJPJM9fGxMCDkkjRWB+RamKc+hY5mJ0frp19G1zPaFftdQ1LrzlWA9rr776hElY3VF11FfZu0mU
LV20C95uyKJdedZI+FPXtv7XlKSKPfTVUfCofnge5pjee3Pddmfaytv4QjyXAScu/mExDZXsPqPu
kTVBKFXxVnf2BrJ/LHB3SwYpQyBiBghN4whSygVdWH96efHtR1EMBKVxzShpUmzjI+HLQrPHVUpK
wdHR3/WyOiPCvst9OKvKPxGljTHvCTGFkjXkGGCIMV+DczZ7yqP4Sjv2a2uSHFKQXaLDLlo2bT1Q
mEmjOCrSnnJla9n0AsozNdTl5snvrrSpwBd2IaDCrJxV6zjHyV4M12QCkPwQImL0EPXxuOT1/MxE
SrT2UY2cfafyMeDdQXtY6f5l8LgIi0Vh5ZSwYAsYK9IcLX0jCW4s3SKFy4eOckgG7Ho8N8NvgkAM
9RsWcWgm4slJDKz1w9Dkx2zk6UM7KFfscBN6G/ZGhuc6Wan6eIxzOi9g+Hy2BLt9IqFlhWFS/iV5
0pnAifx2AbsacO+8Ia3sc0zjC3rRdRn5//icyzzbD/4zsf7r0MV6i0dgxObWtLSBcIxnN4k+GBVe
fjsiF3+k1iXblkTdgBcUBqN+QzY2vy+dttkYQ34j4cBpkxL1gmRAi+JLgrXQH7vbTM6A6IPmtvhW
+6fSmX/n4lU+38hIDkkabzSX/QOQpKxPdS4BPXziLFIsvRIM3EwlIS+MCbwmnCx26hE1E34Qqali
y5AYWc8jlrTOTtRyjNSMxMCQgeGRpE3QUNruuFwwy8afDgRvTR301o2HfcxtQ7PJjJfCY2ZEsXtO
Rm6dkXwtfz2G8XvbPKOPAEcf7GBR+fjTbPvdBriQu19nPJFqNYZmocCydlXQaTO2bQRJ/c9M6v1U
t0vD7jYYQAoZufjHxaQgxZG+x0EbEAZoGs+jRVNaxAfA2jggrJgQw3rusBWil6M/Bn/jtiCsY2WM
FkmB7pn/c1YKqN6rk5vIo6HxKrYWBh8EFS3nhdGce3hnVe/OKsYQydwwUD1lHWWSu5lEnue2RQDE
bkDKAPHPOGFQ9dzs+rUcr5KbYTJRpMS8eXX0BSzP3hr9+N5P9l6+1l91da10jM/TeiJHi082OPTo
NChsxHdsUvg0h48SY3WHh6jfHJMA/c29iUDsx50n0ukBFyxfEkMtdzNHZV2Z8noUHGZKyts03pzk
Pc7fWu4z6QJA3Gr+YFwjR+HXHabXGPtS4TL9ku7fMvEpKoI6Um20O3qLe0Mewiz/9Ci3DrkKJbBz
tF4kho+sTsbL2Ia9om2UUXNdE2qZIrjQkOniVkIzZYj3BxRbTl2GVYzw6856He1kX8K8C1tRAEL3
4MARrXOze/ArMITmV8zI8zh/REBQ6AQa0zxEw9aMrwmDs20TEp5c80Rbdr73gFOKMfQm2TVGE13H
IHnyDZBaRD5uxK49PVphvXKbgueTRAkI7JI7SIzddUXcVYO037lSoQfySoxBXh9c5jG/TDAEIUQv
/hFRTRwZ35K76gaXbxsRNVFmiFrctFv4SPgbmGndW2kEFXUhzq55WE2EifD2mREOdLDaGWOjMrTL
REkOc0FWK+nBBr4unlHbWfXZaaL88MEZkm+VUdnEVk1I9Wi1WCwHZp/xWCMikVyUBvUwoDQRDzpv
NMEQ2yH5NClG8sPmpQdfCnlwJJ4SMBhQj+c23hDeKAkRZvYoeeGIDRQGzdGvvmx6QsmakFBA4hGP
vGA9Bep6kUO4uBssdK6PXw8tbKERG96/R5lxwnSw99nKgxjhGR3eafUGYv3iaNWLPpg3n6WSbJ3L
6OBwjWj/lm006V9U7b0aNPLogvI578xjE/7qYBqqVT0YSrlrHHLsRfpatSvU/f+atn3zuAKmNLpE
I6YDK+Es1anHChBgJ69kclKD193GhsemG/EkN69DWG1Hj4OBRHI23Syu14qC78B6y7vsquMvpLW0
PPotQRJUr9LBdDQIbqIg/EEfkTrydvKp8lGW1R51/BLKrC63xLePqX0YY/BFNUexX+k3vpD8wYAA
g+6wSKOuYDLFUijiKjXW91l5FcR47PYaXRcY+QaergLzmsDqUWBeg8z/HZAB2q2JxE9UUkrLx0bx
wPTiBRYFD2gp641JnSfUCfEgDobdZN1F6FTyNnlqUHRLvrnkKCa+SZXgrh0+fKJagxfBkzKwVMni
cy1qiKhQT4GsshIJVGw82BNJCx0JsmCdSlksA7dB3d1QFdH7T7pXGgtDmw9GWB1wSL+Y3aWYih3v
ujG+au6nW74448CF7mJD2Fv/ovScMY92dfNdUj2nx0s9q1bJcJIYuZR43IF5VOk1aE8vxJZI9Lix
I5CGwcpY5x7flV1727vBGjBds0ygHoihNFialRuvQsjacK1HlKNxejnLbh6/jaa+aAq9jxV3hGfO
+3AkgN10gFejZCO6OkiQoHpXomhnAeRDhqI/fPEJ1yppy/UDpFDW/Ixa6jJFxWFMeZGteo+MusVH
y86xMLW3orXOXT8+ip/Qsn7IjT3M5fTUpPldU4s0aGaOL5VsOU/Wjr6if6lCUkWkQkXps7Lo6vbq
5cwpHb2HPepgwixgEGFTwAJGbfpipl1BLt4CFQeu/T4BtZUjoDjRH2bH7FMC+s3LoJy2gQzvVkCy
ZrPgXdjybzvqpJGY0RwyFjRyH43S44DDvk/sjZhTWQLWPopJcQcWBHLO+jWrzw7WNgRNwDXebx3h
4EyyWzYZ313A7sPcM/vUUqEGiSgNEO1pE/9DIn0W46RpeI+iriE0f+GihWqwAMwpwrqV6s870xsP
FhStkbQvMy11d3BM6ENYWD+Y8wetOMtJXhdv4o9ygVzwyo3ooCe0Zb4e7Od1Y3iXofrjR6wx+ocQ
ClzaSJAnP2Pcdvcze52j07/qXFyNsdVnZDLAs4cMflRpNnjZCNhR28+GIOe2MlgWrOWgUlukfpcl
rU/juS5jnm2GMZPlM3r0JUNbVEBFlB1bMigKJ1nn9emeuIEhSbGYdNTwOAzGsWU/IsEJfwnRPN2Z
geg2kUzPsLeocMeRqhRLNouiHROEGmGMVgc5RRpopGeKRCHYlAy2D44VEG/o7SryC9tspAlsWliZ
/zbpzjofwx3ynL42jlSq+YMGBgFhWXxRJTVrD2K2KxAbIACp83JH43DCYq7bmz6NVn3AYbEu4seY
w2AcXNLr9btSqdIk+0+5uLGq467MAVxtoO3+KnapMWatanziflPMF+5zz75BiOxIRj+xThLu0GEH
TKOQlmvB0/jquNZbQGe0bcvM825NHwN5IXPQ7j4b1nQPtzAENPniJhF0rlq/a/hKASZskkcjxivR
oumafxAkH2Ykhs/WnZ/ccjfN4DI1w05byo10h5VNKa1fdHvRM90TX3kmMmQSCOENQGdOeiW5eWig
KzrETLLoUxtbfBTR4YA2WJ4gLjRiT2TKYOyRV8UBL+St6RHhNPckqrNPGkds5Wty/byjuPOy1j9L
prnmz68BaKTwdhlxYnjcJxudG9eqM1ASCJYroRnE0q2hVwRAt1DUT2VxtvNgH2nYcjKwNHYzS9UW
FWJaecV8EmfaEPtejBgFX54G5Vnp2On5kQMUUlJzAPI0ixFmsNDdeOnJQ+lg4SRxtfKhZwRzRp3a
kuIJExcCW/ELo3CPiJyWD8wCYZNxOm2tQx68S8xAjiQcEstH2xkLypEEJLs4+bKg5DfW9MccYVdQ
kZJMyUnb/9RvJqxxpv3mnr0trOpg5IDjGphczfmjEmEAcVw45bbkPA5gwmp2ug4BKD2PBGcGuwlv
j8KYNmT+MSBl1ssorufyq7MXF/IpcQ+iHcgAh1hD5exJwA5Ca1xJUVfnbCIgrBZgdOY5zofo0YC/
VKYnJc2Q04IOFLeErB3aa5pgNaJ0aiYQ+ccQxnOihD6ValRtGYRfSPqNDsQb141T6YvOIq2pm/Db
JVebVvPeoIRupYbRQ1yfuumkuliR2xO22N66Lxo84Hf0cqKCvjEXTf0WDQj07M8E91altOv3FACp
5zkKGa5bOh8hATfK8BdQhcXXoSiX9n8knddu48gWRb+IAFMxvFqByrZsSw4vhD1tM+dU5NffVb7A
AN0zg3ZLZIVz9tlBR/vo7+3EfPRA3iQiB9FyivADbMfeOVgBZLDVC+Ogs56sOlpps7XOKh9RIl5G
U7ySxWcWubsZY48uDVqQ/HHAZRNBEqew2yS7prTuJZ73tM8+Y3z839aeWx+MbNp0FGYPYrA3cq4e
hQUh2KS4mQgDch/rELTlk3myIYtt790Vqw9zPvoU3Z7Psu/WYOFED3AiAW7WA+oXqFt2tK7BVCGN
+0t+dEzwUo3ITVWb9tZaaNXTbLtb9Sr6nooHo6ahPrufRfkIcXcxsq3Fvmi0oCVD2C0uuPcwX2uS
muAbavnqt4FZ0FBYt0hQXEhOE6izMWJ+5yDCYhQBQN4Vn2m8LsxXo6X0x8oge+VntMlzsRuJt2IH
Z8utWvzHPCWNFrSx/Sk9Gzc0FlZCTgN5UCn9VTXmLGxktE0w++HGqKO9QNFrk/mswxPR9IC+jdHM
W8Opr+LtExwdDqJDFnBIIScSByY5CLv2suBsv2zTmFy+BXTxx6PgUeJ3VrI7J8T//eeo8Y+BbgSA
LVOcBqZSonzk+/b6T5l8NWRVCdAFCh8NSjP5rB4TVfWnxnCfUIViorYYyJoxXwyc/DrJX2h9exf0
d+qOaBGzAa0uY2vSMGqGXNHn0l2rqXmcYUMsIDIeLyxlkM9lko9qBGzvdbkEBvTFLLp3KLJroCWY
MkooOuvnCmYhTlZKh2PCRzRhziH2m5bXyXlPXCha0EAN7Z9hjacCd3NEqCO+YQqywQNYnciKtBlN
hDjT5CuCmKTPbaV/gBEKaKqfUujAUfOUTkoIyi1npv2utn70sCEbEYFvzM6Mm/nCjaCbH1pC8xmN
w6uW9sCpMzCzwT7CrrPnDmF0oZpv3W/Wg3dX/tQVyLVSLWggN3RCQ0EEtvOjjCZC5h8VU7uIEbJS
Usc1dqV0VPDPnNcEOZxMiUpO6wPebF9yeTbrG7GiI0x268GFAhrKWxVlqy42niwMuJV6whu5EJzl
v8p/7q0bueuK7OsR+iDQ2A8xI0Y0uUtPVGq4HXG4Ghb/W6/TfwRhHKJiwz+KLefRIzf1BBfyojZj
JF9UdZJ+NRNPGi8n5aUmdVKNcT8PJRxYfAHg9UACAd8KWriGDKI5k1aq4iuxpcJKo3cQctLHKPMC
F+5UBJf5QwmrLG7kIvqS+XUGOyjwfIeVl0DLYvcnPccohznv2yRhubHwAuXOddx0nWqUaXBcTaa3
HOfKj8inLwCd28BSaPUnrXTZB4RQcW0uAgoxPoRYc6q/G9vNL0fwBkrnSCTZSR+ycT3S8iZjvHaH
hZ6UMlFOmGcYYoPNxEVA4+rJ4BE2POTlc+IsbC0cPxc7aKprRP0T4s+SQXuLvWOqsSioXIvKQ3bV
7jy86VuYo0XVbKtJu/In4HG7CaZayTc+TC7eU6Z8HuZ1zp5sATw1PLMtjnHpMbrqoXczE3POXXtL
wZtbSBFqO0ZKPPMpmUXPpJa2A/rLYkNFheoG81ulshh+4xn6d3RoufgBa1LT2WvQHZYFGWrmB2KA
qEs9Obuk5i4zTuTQnh+Sari4dXfxhH/xE4zvYNUZkHQGXk+rxp/WI3lj9JKtc45iKqyGpp4Jymh8
u6lYQ7naInIwcbjt5izQQ2eTODrHFDLUechfIjM+JWb6DCMBHV4xnvKB0ECsXnmBGRERyLQ82k9i
S0s9WuXls6e+fXb3owMMiEIAD+2SsNvOMAETArQRLjjIQuD5M0hBK+GP93agliHTNLyZeIdxckt1
8mym5lq6/b2wUyA167WYMAPKS3B/MPy6e64+bBu7wCHdlfHwX0naXmiwP11KCjLWxMM8DTipIf01
y8Pk+R9Ub3OBa8qY3FPhHe12KTBC945x1x3TxNgalrMnYMQE5AUY6B9KmWCOiPEeOs5Jq9Y+gx0X
Y2q/yw/L+GuBpXb6u4E5jm7sI0pK91ObM4gWBck/j4zI25wLKEaaAYVJEIJKbtY+nGB0wFxjHjGk
KhSAggP7ctho21gxnLCngUxbT2hZLjklhI/q2pMQP3EZb0kb0VB2hOUtxyu6jQ/DEqJD3VEyOgA3
uAKMNtowlIMiZK7vwqVjfI31Lyb2QMQEiqlZNaOuuOEUIKnsFmGuXgCLkriY6oHaBAwGVF+tbuCM
A5IVH0GzqaKDB7TkTVjTLPbKQJcFeWWVzR02jl9ajw7M+fTlZ+xePXa3gTVR6q+zPMJn5+rUMVxB
63WcagLoYEK0yKrdPL5WrhsAZfeFvcoJsva4cNuhv3GdAU5Kfz9EyYFrszfvkZMdDaz6IAEuSbb9
e9PMQIkpwtWKZEXtqh2XHkaffxjpuWFHyfSeAqF1QJEpZnIjBrZYQVD6qKqgA6D37fPfo+bHVOFu
Nl48aDgwNtaVha6zUGHbf47/arvMeLmmRMhyEgxtciuYYGWyZxZ7sOr+SczdxhHwDKtDPwWxlr3Q
SKasHDxw4UBsRo6xDG9POOv2WeRbHM1wgQSWcYMaWzk3+vTj/EQYkebsltEdVeCYSv9SCzOCb9Lh
gpVS+9KDe/mz3nLWaYV5wAnkZYFlmqcABGHuX4ghtmGldjNPgy0qrfm1g0c6DdZ1zg37wabc1Usm
CvS9E0PdOahpHOLwjMiUGoCluTi7BJ8WvCznOIBP2yRv+P07oLJqqxuHghq+YNTdEoG7YTNXbMmK
hgJWDNaC7tE6xvNGfGLB3Wex/RCFqrYnWj5t/wblMO4d3AAMr7+Pw6kgkGfd9oxP04wbsiyLoFBi
IHPpByx3LBihWO04MIFtaiud7ZvG3NqUDJO4LXPqP7SsaAz0iyoB2iRWF+LG3bEwG3YNbmqmlDY1
ioSamOE0MDkfXaUdHdobnQStXL6hnFnFGr5iVYhP9aWYvnh9bRsA3UU1LFYYBFYeIFgt0JRI0r78
EbXNJwNGxfysLur0nyt8Ys5698x+TZq3GSSuMJXEB+lDXRCOebOdoA/gJqDy+bXALkx8q594qq4e
8VbxYJXnWN5qhxvY+8H7mUCDCPuzJX7DaHjUD22LZYWzrKf6Q2WpK2zdSe5xSuCo5MClSn+ulvIJ
Jj9AHmF3XHcMnfjUfM6JksHnVpMSuxOfUhgkDBkMT718zZb6P7rxLToJ8HkTljnvEWZmdUh4anzA
PDnDRrSxmbOn8kHYN3pmTAW4A55V9Dv+J3AbeixeKXIeWv1uTdeREfqwbKcaPyyg1PjOMlLzqFBn
oqa0GHCxUd+AtfOLhykND8qnYmN1+VX/Su1KmTRSAukunVmBjSd9ih//Ns5V3aDsXg96sWqCTKPb
TBh3uday7vv0NfZ2so43/CBy3g8YrqzMjkQqzULLOR8KuBol2YLz0p54JTBgdY9ltYgbdBhItPMD
9l8dC5+RPgDY3J70GArs8MvDFGm0Nez3Hj6iS+fF/WVouAlFzt9SbPxPHD0GXhPonA+IZ2MvUVJ+
04Hn+mnijPd75GzvHB1tE8HT/1DqTadljNitFsisdkQQe85gFSQ/fl3A5DlKB/rCIrym6C8GajLG
wvl0Il5331BtpDzRse5xanO36llEBuce3XQ3nRdJ4CJiWXTpOXwj6risJ8Re2fIiPTh0kY2r88qh
hckBDufvejqC6a3U2wZko6717Xc3lkis92rTaUnH8Us0yiAuvcROnacfU1pV84+OuLKzt0OubceW
gtrAbS66qTl5VGvbbCAiZmHihDC3hmjMV6oY3Y1cTTNXUUq8u0gPrRn4uPvajxHzUp5t4XcBrXcP
lN9OuxEzJbaAo/2o9VwDM3MF0sLypSYMxVhS0wRPciNhNfket6B97scva6R4UzgqLC32UFh9cdB7
GhIv9HF6viHLIFJtG50pfyMlEfUaxh9CD9h4on5O6VJ5xwxQsAXygW6a9J+E49nwW4NeJ6VmpAvG
Vjhh2H7u5a9kVKq/+2jD4ShkaqO7uKSpVJg6vg4O/Nr4bBZibzoXsFFKmN3SdYEjPsjMOUBopdI9
i/KcFoLLjReSK2Yfh8Ns1zsTehrGK+uy/bHZNZ7Kjhogf01y3Uy/MyYGjWrqy/61hUiTL8lugcoJ
CMGkqYnwl0H1TSXl1+g9EE364pOVwZKIsGxK7BVfVP1tBd2PvjAIMIKWVkEwxVAQTCtxnwAg4iV0
yQUGwlYVtgMzGg4g+k+Vs9cgQK+7I1LFYwYwI13E+3DWbKXl5Q1Z+rCBjq32A/QqmAaFdfAUgzr6
TcZ07TNoVF8zFuHGofxRH6bF7Q2aFbQtdX9X0r4orl5REUfrOHtDR8+U3UNKI7UFaG47x9oQH1iR
HgWpdJPyePiOE/CUmYnTAOfJmIg6Fxj887BuOkarRnqJ7FuaXCXalWk/yFf+CWFP4uuxSaFrlsOp
0xAScwEVILNIz9dFPm9gYClDhJqSASKZquyMUGzr7kmCLtl0o7T3KCFm9rAMsaSP4XkR1N5PED4r
zHDGXZrLY+gxQF2utqi/NOtfJNxNDIW/UKRe/QeVo4nZjjEiph0nnFkZSzrdJR2hIUWRa6zTYb4P
0dFJOGFIdWq18FkUy5tCUFSmYUNPNejGd1njh7aYlErWeJZl/CwoANyMiKkaRUA5MEhyTg4WDsLp
L0XifyEfnCEpmClM6FxDoiXod1AqSeja2tzv/CiHYIKXXrpoQYbuqsZi004JkmuLe9c251DBXKVW
fFqIAvLmRWvNzxQaUoMps1Wbu1SRJyTWWrCsyusYvpqLcy+YiJjdrYXMT4+iomBtgjtC5npTca8Z
AgAFK3QQr7ytQk1cEOIhJdgxQSb1bvWMq7X+zD6HPnnVOHqzaB/TMc5N/zKTzV3gaJY5yh1wAwcO
sqW3hXOLT+eW9EGM3XrKM9m5RFAIvL7/BItqtYGBkYlKp68VAXohVUYo1A0b7g2WuW6JqIav86De
TgOfzIqtdW5iAJ6M+8wuie2LP833seH9VAWYGBDC4P3rASjVmTZ1Vx1OOA2fU8FmqgmMIWkBnVfp
fnGqpnK8DPrPIq8JF4WZvLXJeDDwaM4QYC/wRMzlx8IgLg36GaMULte/81CtU9v8I2lR49G0ZiAt
uGliAk6fjuLrt8mfmyE5sU03LpRAmgmVNpX+EiqphI6EowDA4CZPGqnik9Ir4aYY7mK6VIWzllB1
CC6L/6ggVwWVldqpRJyPTKvCUu9gzRcWP94ZXC1c70VEHJXKqy8v9nvN6WkpFAGLxhb64XLtNOjm
2j+/eVksnMrpsNuVuinA1B5G5kPwrurRuYvk3iQ+zQmigsHdc2C1TE0oz5OGTF/u7KJydgOJz5aP
AgsR/YInPxOMgptfQgzgWDYnKlAPN+aHzgw/ak2ROdhh+QbNPnHrSUgDNy+7nB9UVqhshiOSo5Xe
uu8DNlWgEQazN+beFtcG0VcQMQ+eXsK0o+nBvj2qi/968jLIz9EtUnOzaScZUyfcP5bIybXWNj3M
FQK6jzWRKYl/bWdbJZN8tO156XZ1dlPtiupKGIk5cFG557EekxuP03EZEKJq+l76Df4D6d5VTVz1
6Vjle22RwcTdF9njOsTIb06HwK++UGMHOVMs2+tWAncFanjPmLfLXGHsz43sgT1y1mP4yoFoZLBR
qn3tPqkQaebM9ZDttGhnKRoLxrOQexhZsYmdszZligOl2ngfaldkBBCLdZhTBufVMNwL80rSnLpp
clUl0Hg6EKE5yauRiirMdz37OIYdgOgQ6v+FK0B1pyz6GX/iTidlM3xyZ2t1NPStMLaNcN6b6LnC
AStXIEMd6CWDRU6nNnwXSOUdgAIPQCrlupoZ8Gc+sz1gbdl9ihofbtrBjNwXnQsxYk5jwqco0kPN
k/prAZOLxDFtiJ4XGg/Bb/35pLUY3zH8ix/TGs5ZTVIWOJWI+5POvD0eviRqx5GgIEYoJMR2gSaq
Ywlpv/CJogkAcCQs7SjBBDk5wiqJ8rvZw1qCyqch3DDN4bcH6yj51J7bP5it3OZe90SxoVDwmqxj
TkE8YA6cSy8ZchamENht7SUdatU1TNsRHjBYMgkHwJ4XaUjFPd2TDh151oGxx0pDBg9WRWfisM/J
Oafywvh1zi4Uz6Zk6sU82Cq+0DIoysDDhBgQF8AOLXbmcusLDntL8fSvBTm7nmftGSdA4sRe4Qqi
V/rhmeZWK/I1v4S41APE6wxOZJ4DUC7HMTKfKjhpoNlT5QdtwUk3XNVU3jXn58zYOrXA8y9kRF1s
cRMLLAgRgLLK/ZACjCi2OpEvKay00CDaSvxUQ8xlAA1b78qPpJIbtwghsj503PUK85/OOuFyFcC0
apPR1vlQ+toAuxIuXvstVO4sZp+syuanArEpIMrpzCYjEiLU31u445tdNKy2/iLEvNHGej8la7P9
8BcXayZ2dZ7YcM7nZa/qEVJo7HkX4mBLM61upBiDIqYEekXRlv3AuqdDLNyQmYTzjDXuA6d13AkV
y+RQSPOLWhCtQdg10+j2H+9Rsfy6HH8ghA+5PW/q1KMa/0qLcUtTCY4xwS9TVXcORz1Xo7DSYpWC
uZGQ3kL5wG8XlXM+u3jy82LPag+qT0+bw3mQYHkR8hDIiMjxYIReEm9GOoJqNlQVbDPZGWceFg2N
xT1niVfiZIIXDt6ovsBzJglUyYNGaoWiwGOvDRRRRW2hTBEWf3gItBwAeNWnXn8V9FOUbji78Lel
1UEVhdz67jyvbHS66o+G3C2gMdA9y2TYh3zYmBmrOaQvPex79QcUmOLgqvGgQ4tvsFFUDQv3jKr2
RjY8iA/TBZP6zbu2QEC5KnY4NR/ilN1HwlCek9j2oA4IdehYyEFw+gxdPgMUFgCMRf8qPfoqrDA8
P98qMSUFaqKxwGlKPXf6KyIM+dvj9GstWBjRU5A+4j9U7Y0x/YisNi9LYgrSddnHa14S3tRYmzD7
Tq5xw1DODFSdu0TY4rBZ8ulqIo+uzHBrQJKWUFVVL6Ruly45yFhDg0SNUVwIeIQbzaz7TnOtoDTf
uE0uigOd11Qfljw70mwaFEmq2fz7V2DLFnVSA7e721uKWUulBcHqNmnooIGTYv+7QYM4V0SK9VbA
i7KQdfXTfFLXmTY1a6pYYWP40ikpFDymwYle8G++jIyyHb18HrJ6B7Pz0zW9Y+T593iCaLosHhTX
GkboeFRbH+MlxJbGpqyJ9+iTteugzbIqLhhpU3E459zDzsNnLmya4w1TtluXA3oyvQBUKJT4xAnz
ZUUDcyxn5n/Fykc4XHP+0LUSxTyZqDcn8AsLVyl/Y5bGmtL6glWPsiRLZbG3ahvVWdVunDi9hhTk
G98EBJ/Bs8YcO/64aCno5cvsQ56c2w/9P21wX1UNqCNttsb+lmTpq7FYuIoCjM49nmkZP5CG72tQ
MzTNpCLr9eeqTn6L5rFmBmj5/LcFuUFqtdtTEVecvMK4WI17K8IMv+LwoSbcu5p5RvmTOXU/8GA3
aNZeqwYPomRrchKl9vQcteVJyYqy5p6AekTdLfINgKj05EIBgByyTRRe5X6bLiwBZr8NT0d1oZE7
7JWLDMXZAFEgJ8AqLnHQbK7RRWstInGZoFTtmgP9gbqdpNA8eoLADaGdNV/CoWKx0dBBENUm74BK
3y+CpCaQhGvXc/ZyHKjKoicPiF+BUQtxxJabPamDzCXQwsmh1Fck1QVKiDD4bwJBCYQ22ELnocJC
oPzR6Tmqtwi2O0vcxziUox5C50BmtH4Q9EQjVBZ7Zj5M+yIsDk54vPA2JAp4eZ2U/RX2E6Mf7Zb0
/xJwdSaOBZBqnwb4zoEh6YpgMv/CmYRbtKGsDh0dY/PhzCzCY6Iz2NrKVSb5/IQK/QSFPQx6FaLk
8XV4hy25C/NdK+8GZws1FUnrDzNbb+G6QAlxLToMh0gfhnpVuRHEKvPKU4fj7Rp7g3OloXhWHlYh
wCNmQNkQ45U0ndWEBCMmgxEwyQpJYHYXa6/QhMk0oaWaa856dutuojFduBA9bJHpU2lTsGpHOnAO
aYHDjswjOb6oa1sNs/i/VWRymV5VHFENtGIBJBimeQHd15tzZ178PDri1LOmPUANsFJNs5SvCYmY
CTMC867w/Dw0kGf+Un9gwJpQUuh0Z6EmHzj0fga5Th1jvYizC2LTcloJc0MeCGXQDEuvtGAPYk+d
EDmsgYC3qOdqANGFHc1hxfGv8bH+goyrL9d+HkGtUAMM9j0ssFRxwQ3UAiZqoqDu7OYJVgz5Lr22
Bv710Q+PRGlOn9yYBidnQpHXJM92wcub3nIXTufC+2tRUEEbRxbYJV9cXYkLAQsKBplu0ctEDz5B
var1nbRe4/LHDnNsVzYBeFJrcCcdnGTCwOOxj8P1UCcwQ/YKF5TioKjij3kZvtRosBKLaGjzVidv
PbKKnpE6Z1ltviwDJz9rV+Z/EL83R3uUum3P8xg4qX70Kd3qMatLjNjalV8RR3ziAYyqhpCZ8px6
bKDm07PPnPdUTIn+iXsGu4JQzcUvdz2m/WjjICQymzq7RAHzYxAJAmqOylHso6USDUe6UeYwvf1i
oEUbmOGpHio3DqYksE8hXjRvdK4RjpG9B0GcckcR2UIOm4amxfdfm4wLvvoFS28bZ9fY8g8KdVm5
rby7NsL56oHLXVUw6trSIK1lhkVCEVy+CVYIIjIRbsUSn6KYO+i9ZiyJRxaOSIlkaHrEx5RBHQA1
W0po1hsjlv9EovfbLjp6HeKSkO9S+yZYr3sSRgb/uNwn/W7otH2+lOZDwwDR6G7cs2M57RWt0qfU
H2PKWu5crXo0wkeGb6vqWTNRWMVfc3lxqSTC1n3CEvtcWq+DE25aiOrVE1pCjtf2IEkvq5jccsxj
a+8pzbQLbSN0BKC1uQeK6enAx6wgLwJboO4JIKxu1vWwy0lnsrJtAyV+npyNiSFGQ2HBcE2j1Myp
mvPRIb5Ru6azy3pyqahHi4kHnaifsDvpXOyzkYtTgd8AdEiC/M5MTSBHrVx0oGYUlLBxeEkjn5rK
R4B+E80AHwXkdoTYWzREYdqXcamfuIz2EWWuhV7HqOfHyagTBT7DindtrIfTcyOKp2hODvUwgyW3
/wbu01leWymuTTQcBaQDgpRwBcTALIU61RM9UJnBWLTtOmvwXWn115HWFp2Tn0a/mUWYQCUCUhUw
c/jB/v1x1l69VB48wNHMQgqSWQucSnJIBLHCM1qDoX3M9AQjR7HLwvjNn5KXcNZOtYPKFul8bZFF
idcFsjTIGk8FaURhFT/m/kTWVPMyNiNBGs127un/tSnBw9Bby/yfJ8Z/Vlp/TU55EHr5USbNbnDk
YeKp2Uty77vqnvs6AjVTxSWpp4ji3c0c6NnaOfK0f1qNHxFDYAcptRqO5hwlCOJTKq+KfBdVbIQA
XUs40VyqUA0raFouEvtbn1iLjIDh5ammQr3T39l0HnGKP8afVmbih7aQmYx9BRq6BT47fwozIjrh
sNAwsdf7V2tc0Ax1IijoianQrfCsbsLyo7JyNZUT9Hw6tCsbRpB2aserrMYgbWnTcYayqKWLkpCr
J2iQavGq8r0b+kvlHDQigQFCYd4/owoE7TAhT1rwkrRl2KQ9cm7P0w9OKbeNq/23VEa2jq1ko0md
Y7aiLcd2clu0hwWOF2PlHEMLlEBcviBsZswCZcVIq3jkaaq+McofZx1afhu/0HoyDa25jIqIMFnK
1zSrMNuM1oa/ySPxiJfnu9lh1eTbXHZYraDFZuzsm0HnZHBsyF7Q3AOvZTZHJrNIF62eTMiJwUeV
fS2JITGz+p5agjpKmiWv+LRDA5Gsl5ITRa8qPnT775cSVlJG7BmsZmq4p3lKDsYwP2PTfF4m8VXr
sAFbl9ECdiCu4b7ibwLYcPSShcDQKujkC4iZSLHx4IDVv5DLI+1+5Sdq8W+GUW2bddcUstAoxC3l
rCmFi7uBos2fdZTvbQ8zX2bBbEM9lh84jE3zPy+z1nqMVrVxXo3UOdHY//gx8nQp/ghe0iw3EVML
2s7RSNCalLQcVr2255vEPz6J6OUgRZbluDVn+2WprPeQAA6iWh4LEotWEk+gf2Hz33ztEqIkxXdI
ZmVpMkwgvPOIhjTiOnpoHhB9cZU/dExJjy1Md9/J1o0XPsPYoKQjx11RhoDLQFKZB5jl3oATRu1B
K2fHxVrPMKy2wQtnDyMM+zJbe8OqP3uaxsJ2EK+rxGEHrrA94GVqbhZMzSz8WUcn4+it64+IFqlD
OGJozBTTV3KdQa2RVoPC5LhMYE+tuWIPaROMBCcNvN+SASjCJj6bQh0aucmQqZrEZhG8LRz2AKDG
FlZq0W4i2HAFvZJRYs3V7rqcb2F4X1E5bpQjmCMh/gOOIKdjdzgDVtrynwXMkzthMKuRyxfaOlU0
qxxgJrsKiKBYgj3/ORp4fo9Izg3I68UvhWJX8O7ttabdOxQ+GL7DzYECJJRqcONxLoT8514jiA3K
AdUJ2Tc2gU8rOQcTTWA136PUxsIc0CnhVnP17AkWBgPDU8KZZUsELewArFgQXMPHSZq1z9rARJbE
lUszxVvDQagCYs2dVmspehum6Kx/pJwrT/yG7RXNIf4XbTdtXTABktfzBdhnwKDU/fT4mXJZNYs8
MLBfWR6tMTLBlMY+oWpotKvscV9S/6sXT3Y3wszs0d9zABqBjnKK45oBTq5mxTZMpswMjyFCgwLz
TT3+MvCsm4H2iRFWAfSwUrmyucTS8jKn8ZHPdBlb7KjMsdh1VnF3+CIZOZi2eC4b/ceF6ThFcEey
5VsXLW7O0YsJRREXv12WESJHJoUGtdiIKMB9Esf2KQsoIotV6BZkyHHTQOfW4KrEOJnh2wRJQH6N
4cbHakaLjUDplluvf/YmuPqZerew8KsW7dvayuMnBIzPRBsjMSB3kheW1vAeJrpvSGZW/+3z17Oo
oOQwrTeQymRvEa4grV0/L/YctLiFUDKqkVZP54U55noc//PgxFN+ZhFqliClt9WIhp0Nkup4kgq4
UbNFRyqu7otvxHATfARCQ1B1Yq/c4tKEw+SkKufWbbdQir9t1yDXFygAuZkg74HRYAI5Mae6M0qw
0/yCkx0lxi6DiwZnv6rwiWJ68Adb0kWxrXe2jctrEmToQybybWJGAZ0EUUuZh9PlLMiZ7PAgjIbI
ENXy6ttc/zJlivmTiTzxGddHiAlgCrzAnKnwtCDo9+iKMHDP+13WL29xeSvmA189tHFeJ463qMRJ
+XPHJl3RxtT722jeW4JV+nZ6aN97y6dki1Z2Nl2FezVK1Mw1jldOjpSy40sBTS1UxVCPD3FYENUb
n9wGczZhpsHi1G9J/myG7WZysJ7IJiYIzobIDxZ95mrbqMImMLZe5vCmhx5S5krNuvSajcTEvnK8
1Rw7YOWfAJKNX312Q4dxgQOAOInpu9SckxgWuly3RuNPbEkJCLOAcwCKwByjDGLaV5bbZQF803r1
w/192i3/7AV5M1TRoBvtTaXsoFnamFhXPskl+Mj5YXhRv8oewJdGwvPL3ywsX10+mEWWr1/0Vz8F
/dBan+s9lTsj9WkpKZaLb9tkw9S8W3glXbceovw09t6hxu3DopTXqv+y0twkirC4SO1gdsnvMlgY
PThBNtkba2Frm/2mPUoo8FgwP04Wtj1Fcjc4kRwmMH6cvgjTGTi9xLwzRBoju3O/R4arg1igzsHb
yeo1L1lkM6xfcCg/pDyocESa54sKs0xtjB1TMHC7oHEup0+3rD7C5BbPNJgIcDEwicN/atDKHYcD
bfZs5x4IgPgMNQbNmJ9GY3YxeGeEFaAUAxF5rLGDVphbwwWcDVrAdObb5WRTMHumAVeSBViCltWj
uTZQebFE43cOD4xPKTxMZqI0mFMkzg321AQpvheLolG2CaJcdL+IC8MmJ5WqVkk7Mu84ln+XEL4h
piB5jVFx+NN6YKs49sRZegArK0Fq0cMcVQtiU01BFjJYO2BUT7MFlji/wDFsNxxKU/UAHxrTZDxT
qqOHoGmUuOEjsqhg1vpiWduwuSsZbcjkdQWza6RXlei+SxSoOoczQChdkV1MG8VmHawJl8p83wlM
J7+X+ouWVqvgMnXuLU+WV/g/JmfGQv1qpfIa8XtjnKgnDYbEl7ZBztA90L1Ls0MiiJacWrugULB5
lRogGepU/TDX0z5XH1gLkhyjMRYiN6WnYI+/sx8JqhKtWxbKdtxcUGz3gO36f+BXuxoKEBGfu3Hm
hhh5YDFzl5eo+TeEM1ADBoYIav7rGDVoZoofIQJkXF3GKgv8BiQxDikSbAj3+otHT8h8BJ5NP8Jv
scIt3jT/H+T2y1Vql0p5pmkTrJGuni+V5jwt3fyxaPYTmnAGIU3PtAuuS8kFmUA5pZ+U9dYjUNYV
2mvtlS+gJKlevoQi3BfLs7JKQwZCqYoPkUAWU+bjJeIs1EfmCcTOpDSoifnqw+bpc9IwLJQXUXzL
ZfzS2aiz4rVl0qOmIgTWwz0L3z0aMAPf64DR35pSouQ5SqhPRXbDw3IZz3O6W/RqrfItgMWSvNr9
tcAcEMUbD3k1MrsGdEHTyqQoA3tnm0H9ApTWYAcQQwMErjEpWRhfsUXJfXS/lfOQDeGiRCyNHmPn
qL57MY65RNIKz7zrL8qsdab7LEzx1tfhZipmeCfYxSAjncTBjJag59ZvgGkZiKguzTCZsZpyqziq
oyne1bU3gsTOU7H3UGnR6tLGeu5XmGL/DeRsW8bbUHn7ekABK+XPEkZXKwKacnJrFTGWHnnUKGAC
0zG+CUghYncjTBBCOxOrqIq/awebS56S6j/84U1iPpabA54x/32p7qRHkrKgmXaNg1I0LTPqRfnk
ak+izjZRGa2dmXwqbtQx+xKg/JiPP7j5azFj7ESNmWY166k4+V72FnPXIyWCSK6vkxAMDOuTamxP
NAaQ4knuZBQDCKWBsTShgRQougxMCLuL/d9iBIpQZlIP44OI2I2CYAYSB7KkpFwLa2Q5RUdTn74Z
uavxOcZ6VfLGvxgWBvuUb2AMlv+TtS/McqD0UVa1xUY02cHPnKu6jie2o83pbA86/g93QnHBp5i7
ulQTSv84ZIhLmENwy8rh4k8MbWSoaOpCUN6jihZ0ikq+MnfTxgnhHI/lyZ7dozf6914qnxes3NVN
FuXuHwGGFbyJuBN0PDIrqA0Ohqf6Hv+iv5lG26xdfJ6EfHaioB2iV69qd2iSVx1UJRK/Sv6I/+ON
xHti4GSeYdH2dkBxUJvfw60iOTNu4jV1ULGqYUTGk0UV/hMLRSgMsZzt924FhyyimuzqD2ljq9DS
FPY4cIEgPlCS3ewCcRGszVgfYfKfjK569mo6D2MApeXAyVZi0APpnjzmn3VSsVm0hkQ83KhC4qwg
7DiTDbAebSuJ7x/srYd+GM+hy12WNNT2X6ner5L5m4F4GxtIkv1ArTJzDAHStBepNxi52So3eFgr
ooC5CDJmsCmkNDeidK88DyINLhQzdEeGJFYkPdPGtyVM1zONqKCvrxIsMtGpcIUNWYVl8ARtqida
fXohCfp/LJ3XcutYdoafCFXI4ZYEmLMkUuINijqSkHPG0/vbPa5y2ePp7tMSCey91h+PzWR5CQFi
DscMZAEy7P8cOQ2B5f7WAHpLtD+RyD3o9Q6M15yGkzJQqzO9UUJTM0CqoXIENfbEDy6PxkHSunez
yL5E4kgmkrzYS2WI9BaGjB8T0t8qSpKYURwDxmNZojUuucVddNGE2jFjdfIHRg3YjtJQnllg7aa8
v8jSC+aPONJ4WLNm8jOjfe2QGIK5+zCZjWJscoxqsrnNqb4FJLDltV4FJZr38TIFyUaT40OnIX7p
x7OP/MDmmpgz2F4/Uk++CqXaN+uMkHFQa/9Hzkfo3Gy+aGn1Xo33ULtlvo+LnLQzbHFEURzsxthD
xwcpeXD1WwW+HtYZaQHZemhWOT5nvx7Z1m9Z/Cap+46aTQg8tMpIJ/zE5qj4k0N1FdiUL42mNzQN
6QJ2/2GBWLbk3emBxu3HgZuMbNudT/AVZAqzuWbqj8i5qaSopPitCxnHCI/XWCcUopY8whbpcdNw
LVA5heH0T+9N3KhdL3KNxYeha8FPrZCVH5grEitXExUVI1rmQms/g9lZRWWOwTZzc5Y98X0kWHLy
BmqrZQQIiXFMIlQwXh4DA+b8APjuzw3LXDzemMLVgdJUVWDPBlymLAsx2XhI2CU67RWSlaJR+R3C
FymlKipKmKha9j6DEz/pCroRuhPOXq4UjkQrJt4YqGRGrRba8GmlSgWkZF96tfKkKj7ElrMVao0k
IEgl2hSDffRn6RwBZiK/Ff5BAqTKfjhl8qlRWXnNyaezUN+UY/GvKpv3hvQNpTuEhnOOWcTyNn+T
NONTcZRgJXFPTGafko4FwTr2GTP33G4Dq3gG0/TZJ+PVyXXW6JQFQ2q/KydZJxXazJaiDXuaaEqK
MGqNDcagLi7zld9noF8W631QEQph1Gy/MrOnaZHKI4aRkn+1JUHcTrPyUP46ZnWysgp/VZvZ2ShN
LkWpPLC2v6Odl4TFKcHvyKIRkGLZKE9m8l8/tC5aVFLbADbtNN8Sjq64jg9+4DwRjkfbWWVaGWP5
MJUGJY/2sYonz/exNtoh3pymVt9aAlXW+rh3WvhL3+QAjh2sJWOd+wdct2ycUU0iNn7WoRguEr97
OXxIOhXAfZWemkohBUsGzeCwp5ULOMsCFlXtQ6iBwEJwxvQT4UZ2m5G6XxsMjAtUnuOnH1j/4s4C
HzJO6OlOkKxDveW6r3Wm70RrPXXiwazneFe0BJpwXjc6Ffb8y8aRuHmK1iLt12qkpxSVDGBRuklk
BSHO0m8dYoQp/CJRqGO9VJV7bpeHDmU8V5lH0KVnOeW7BZeqj2S2oN3ulWyXTtHK5E+w5erU2D63
7Mg4oU7vLb24IlSghS/BfUvVX08YXr0r0hnhQRTuC6tX3HymnKid7NAtCEQ0yC6ZPsUnMyI7V4xx
SzzIpWrkvZQ7V/Hb0TW/7rVXwmlO6SRmCnYg0d+ahIPnK84qLim1tDoehyOufkOyfI5XTM6z8g1E
NNM0GxflKpGqSzslyrFD/6Ayr0o4DmQ9uqY6WAtRAH4PuTEZzHS5sY/m2uvZ7QN4JzGAU6taO4yn
7MAk6q0HMgVY9Cc4Fnmp4YEsYut7HIKtHxbMBv6hJnaSelrV7YPsCVTjTvyNelT/SElLMbFEsElr
ufizT/KQvyuFcw31jFY9h+gUrVu3Y+A2QQbnirpJRSDe5IQcB0XwbypjgkMRLcupvSe58zUz0qat
cE1G7RdRbGR+JerKMAvYVg15bVn8TOEsHP39W1Zj5a1YrQ2S4J1+2lTSdK3LLLtNE3dqzPpFaMTN
LKMUypYr4KPSbqlD7xLxR6FhfRHPw7uHbznRlmnI6Wv37VvRWWciKgvXt1tyYTjzGu13KOetFSI2
r2q79xQh6xlSupgYLObJRPesrG0+K99KV4WeXWeTVJYpihEDAVv4M7oPkfdS5+ZqqEOvzeSEIGOf
v4LBq0uRjSopqrTJPnRhOVAaA/ugTQS3RxuAzQyjxqYuqj+jbwg0TCS38Z+DLsAwnQiIqnPzMt4a
sXHtZcZOo2KWLJmOS+J2sy+CWHH8h17aZwdaJ3+iGRecUqkgw8VXNF/smDVzRunoQIbpS1imR2+n
z8QfvSCRNhVYdtgK14tM7DqWofyrnOoV9VcbY4hKnK0Cx923CbyfNMTJUuOHHvjd7Ib3fthVmp2L
RLIryYI9Rm82tPS3tIn/sfmwbAsJFl+ABaEfNcWn2Tf4RxA5u2NXvmO6cnWu20qfEB2am9AUZVfT
a8DaVNCKBtIcF+ZK02EFNHKdDIKG0TXZOKnllrINuzd3syztexoQxuy3ReC8KGW2eK3G/jrR5mZV
lNWVsVcb4BE4gUR9NKtR1VluVBScoHcNEdr85hPDhrrXjAEu6bix8xb6N9zmBfgxCsf+rfjUYxJS
HPICE3sl67dSgyYsJ+O3iuP3OtNWIg85GvSVOpTM0PYj8ZNdXOIAojPwrVAw4gI4M3EgBz9x3V37
OpNZFrJ3R0EyXs7tzWkzTxkI/ZNpXYLROCDMRZTdV2Sosc92jbHpQwNFNVO/X7ybrMELR27Ief4w
ze6qYtCYzppNT6uSgkOi1m6H7OzrCdIzzIUiLXdC8ZDgZuMAoxGFhmvCKRHYhaQxRIT1cGLFzJCh
QuqZT08glkLlSGC5Cwwp+y38zxKPpsVlPY4cUdw+JxUM52QHN5XJ5uRgIOHCteyJrlQnWtQ23Ew5
Fye/JDw8m1ynyfZ16qoFtUE5fHiPnp0gHEU6NhzoBa3M88iY7upIDEpE+mOwxYuFEyhEgEXC1DCp
G4u6mRLiLVYnJLTQTOA8AzxAhREtRgtXNU/xl9BcFqw9Ort8e2zgSce7wQBjaTWtKwfDCdZkK+vG
uvx1QNxC5KGRQaiYNe8NJNXRn0EVLUET5GQIDFUhAy2DURA6bXEd2RK2Ig7JAyP5trEPBG2hFQCS
M2eC5lBD9fq57S6KYbhV4mrGufbBbRirZmQ6vDET7A5fo128wsnc5+xuhUMPULiTlYc4qUnJ93QF
7L0g6bdf0KdKEuphTEJ82tyEznGQ/ixgi5x5du7KGzq5pWy8ouBZMlY1mrMQdxR7T68qi1lRXHb1
ErxU5kLWMPR1/gY9llcMf361E7HPqfDJGQOqHFwLw32MCrTXN6XZmtnbpBKV+yUp+34gvWnpIxSt
3XZ2Y5gkBGrWd91/hEzQNgg55UWBhHBDxv2m3c0U4Y3xTvIaMYvceJHh4Lr8Q3qShu9a/Rcr4mFA
hlwMy3ytorIl0dftKT8t822Gd4AkJ7dpRg/MndjXBVuvcLk0KiSocqWFh5ZQTHDBrcwgEySXv63R
mq3PYxDGp44IoQaZQ556dfMR85xQD7zEZafXj+lbdohPq9668uHXFJszoHc5Z3N4E288KRpDtFf5
VW8d3YWUsfX2NeMzSiqSIDc6QB0SFVvWDjNOIKf0VHR/E5ZwYPuSt9nwpNDAHhIT2kQQB0+LoxAa
uZNyCjSUB0yMyaUR9oEn7ujY3pr4gNr8MOTbbvhhlxTbAAF6eJUiaMV1QZJT/M1a59X5CVxKJIWx
/+uouhGT8Qk8hcRGrtb7AUGlnfxqHU1UNV2W3RrXT5AXXo6KB3TDmUhtbp6lufNjwBCAwlgSA4Wc
fiCWDZqjWOnErSDWCa1N33XnVQX/TMwNDvBxQkcKWnARHwmBVQ7HBGd/KTIT2qPok8kQFUc8AN0g
43++yqaJZY5fwYQSZOxCj4+MJCMplT6GNEVnPByFNpOzsr9P/LwiFL4s97LEoMZJDpxlq6p7TGUw
4wNRluVXRUHAMzH2JC/ZBHFyLA8818MGuWVqghoiANxq8JwWwsSKHN3xR88+TRqEmTpiKEVgUk6E
zFFXldTseptRuGI+cKSDmbrJ8MqY2VJiEiE4CU7I/a95PyCqMeed/puVKx6tuF+KXxMew94amB45
V9MP3YeS0Vj/unWO3ckPHu94UWs8mh2be3NvLQrG0h19axWbBjI+npt5PhDx1ZAdyFHWP2F6lqau
oYK6ZVAO+qbCPMxoNZzzHBSOD954G2mGZsSx1WYJoAJ3C47Pqxcruy8R3dMN3MblVYD4kgrD0nig
uMSnm7m9VMazwu0wEUxyyNsX1tJFiSVOX6jmP102dxXP6dnntV9YpCzPQYQxGGW6/GMKJIHvbND+
BHGIshrtfrWBA5sIk4/Kt8x4OuQfZ2DUSD2ot3iPFczpKHUBFQSdlYvcHM2b2mVe7mcMq1K6CYHZ
TGzEGgJ+cIp+3jXSO1H+BpVwMZwnwZRrtUOV1UX8r/ZzZFxXF4nQE8UfXFoNBuO6quln15XzLDYO
62MgGK6qnY/RCq5yixRuQn1nykhkdUQ93PpGlm1Vrd0jlwv18Dgl4yaNM0LcjU8xe0p1BOhJ9c3Q
3lK+bIPf0eeJtMo/fnlZmVdCNqyHewnP7/Ch82PkJGtODFIhWjVxKxQ2iVrDK5VoY7BfQjcTaBW8
L3MiInuQtxoxUQzkbfUrIYYX7zR9FlDsJxVts9qvxSHCGRSTWEtmjTxeDfU18qtrwP/KIC1mDTK8
3ZdStLGM9MGxmohMFiwi/FPcR9BXDPSL9Hviic/wlPUY0/ZWzEWgE646gJgxvkOMk1Qybvrhtye4
IPkIJf9YI0go0+rD0Yr/HBMh4bCRZ06fNelCvnXI0ys0PXePHk3rNO3PosYhuU8D3qP+K1xJLMxt
EBBSYpI9A/gJxtUcy7Jb+6O/FFiPpr4EtA3IIPR0pXDOiKwkhDLDQHj2b1O9hDuo0dCxVBgY7B80
SP8ZD1HFCQFjBncHLy1F7kBiWzNdAToR/vLaCd21KOmJwEoaGwiIhx0WIhHLaXMzGTeSTnv2jrZp
uVHy4gF5slBJ8h49ogn0TPRMqCzL0bBNLIPgWbJ39H++epou8cMuF/xPS/dIxnFJ652loV3VcAdl
HF0nYsR7bppSMByo+lBUtVe8pKxAJblCobYdwKYbJP3NGAt9/FBSJFrNK7k7qjiuWmtXEB/jWzwX
KGeT8Qusla/S0VegADxdhUaoFIhNWN3DDNaJVi54TH5duliA7HXX4GlW5ic6b/BXRZ8PjX33yVhV
A2+YTrk6XE0r93KbmU8qyLRdTOmtjx6TdkcSgL/HqB0yX+pLamzoRTWtS213XgMHKOteGxwZbvDP
ciT+79PWnQ+i69aoBFGBkiM4DgPS6xgWWvP4PkMLo/3wUnxBgG4oeefChMN4ZOVPlaH2uApOTrwK
21BM2PUl2Ve3qNqXhEe22pKjcEgohpe/rRRPh5ci2cqOwiEqrs/GDj0iE7syJz1pL55xp3D2OtNM
QuhePX4H/bveqjqdRbCkiETRR8ukzuCJjupqZQnb+PTNapWQFC82eBHa+L9/39qAhtc5F4vw0ldn
vVeXMsLGsCK5ONw0FMxU1YCQy78iSK4K0hTN38JyiCXTtcto25Y79NSe4mXO2q30jdWwrSOif+d9
SRnXxN4yWkzm8rAuzeqVKcpd1cdv4q0Wndy4dXm366uAOcWVPhRH0jzJGSQlJ7oJg4UG86bGjyLb
N8KbL8XyRc3bM6eRUd1H4OL/wFjcSMwH4egw6JDJizG3GGoAy3+j8YphQ0LROxBO5FuCc08FkWVV
85Mn5ZcVUP2ZwLTK9KFhChZKCZ0TCa02qXT7iSy82hzwH69aZbwFfv0+qKxL0xvO+L61YR9ENfan
H/0A69sWqpraDjq3wqkaka9Yzf0ZInVrtcGqMbcxLrYkORfpu8r15WSsMYDRZKEokfSec+LH81fb
P1MLcP5XCTdG9cjUt2SAN67J68rfsVZZ9MPkPBGChWGoEphQOxT7lrgV363AzsdfgLR8oo6IC0Yw
sFbw0xF/iIHzHrUhKzxFd9rDjpFmh4yfmXttp8/EGU4x7q4T9v0Wfz2HdHw0SHcVn/yEAn5t17eO
ZFz+knEgMuhQ7E2H9GHO1vw0TBAS9PCSLZxrN1nFy9hvEn5SjaBJADoHnwOtCceE6OkUFFoswB3v
f2QQ3EAoynj302Jv9PzjxUMASuIeKiH8U1PdObW1EQEtyo7Xey6obS0odVsLRoT/Lh2nrZjm2h6l
HHqrocGLHLXENKA8JVl80rdZ8g/ThoqroPbfe6fZ6h0hHlj/eIk5WxjiMBCtrHYSdco0/24Vti67
lPbk/5vNs7Odg86ujDKnKok1u5vQtWg6U80Lsks7Y36a3ypJ2nJ57YBFBOSwkrp50yKikm3sJaP6
sIeAGhJMjtM1gvSZBl45bu2EBC08PjZCpqC6T0F8d+RsH+XJBtM92p0GqCtZWjQ6jrT4Kh1aXOQb
M4ZbHxyxbkhRUlEtFRQXhwRSUY/D0Ch0V7b1pK3HqT0/eJHFA2XT2LrwMRI1Sqr2Pi9It0O9x/7A
5kOFEI2tvozHD1IVP4pitvi47aVnbhxsX2yHuv4BMSfk9eGLwt/a3Ck0CWqngmuOJFQar7pmHzhb
Y6dvS7EIAZG1H3y8A/FI7ELCzdmQj2trB1/a8aelwytmmeswkkH35aTzdzfDljkiu1UQ3/DlbAAI
7gGvUQYXXjv4OSFgYhByGomAFfVjSDaJaPgcBzKW2vItaEhfETD0zJZWpsdMP+kwYbNTIAkJgHrW
OYkuvN7oPry+viMQ0EuW6uIxU/6nbeqm54nruK8JzkY0I5bNipoO5AFm1y/jOScm9FvOOJopVbCj
jzp7M6rDMH8Tchy0a59dMMWhz2FIEgWeLjIY0XKFYsLm5EfAXEsPgyu1U6jVGehtILNLbcZdba0s
M7jSnoYCXlu36PnZZhG6suWpykOgOHaEUBlihaIr/ERJ0a8ymSi/Yd6aDrXkwb5NN0OafQXygzjK
mDYpfuqCGDvCbkvS3odZGNjOE/h8gQyW0YXdN7kRr7GGan7UFqVAkb62st1YZ2vVybeBSUcD7RbW
TfRfkFNGOuLUGltjOdXhXkfKv4QWWpUodgY3DCid82kf4TIOnek95+tTYiL8ZHlcaSkZw+uCzIfM
Gf97cvtsJKY0f9NojiQL0FmnYQ5MT6gHuZRmFByT0IPE2hYJp6Kj9xsrNHZT5Tb/4pKeee5Y4unU
2ksRbyTO0ehduuSQDakUXSbn3qMZTE5eCul4Mpgac/Ko+CuTCBCzqi9F99kybxMqo1ZY080yEEPS
Z6xkCABGt/dpR6iDlaa9I3GtUrBVHkmF9IVIuWR+dbLkdq3CfETTPu5uDaLmyXDtbL7OhXyw/pq+
w9TDpkhcf+tBgi2D2oAKKj+0u2DCeep41yFxgKzJ5O4+w561TFGZPMgSLfGtY9gbfCJpC5XsSqhC
DnHnv0Nc024G8Z1M22QYr+r4RLKwidPhqPLfYF0Ln/jPtTI6qLTdjXDiAzsNTCoLCy4jrihmmLHB
D9FH7uRSvOL4b+TIBujXInOtjc2y9KlExEMHSEjYQc8NzQiDBFptTnWsLlVEF11+m+j7FEAE+vB1
FJBSuEy7U4w6txmZsQCR+6+ZrAEiB4T7otNwZq5Lhioxs1uys8JtOAEDRORN5Fhn2ivWtI1QJUS8
rrbLvNs7kec7qCjs2NkgeNdbV4TIllxnIFNRzzaHxmeS/gQWQjjPKrbX3XhAbMwfaEAb9J4fGl7K
ns0kQxwI4vW5I7SeqlAAG/zhTDwamF89o4VgWq6M34SygZh3YIDxjPDJIhWgzQLJnFNpG5scR5z9
RKxgQHEHK1/KbAWJylIrYDI7uwdoFQH1F9lFtp8Aq+TyeL6eXttCZkQiU2j+FcAMhAY8ioJ+n5hK
dVpZDWLnnogpcMS2JbLTmVwR16XGmCsJHE6cO4gZwpjB2We4TdiZZCS9SOWWFkyQDCghniruDujs
e5A8+Zw51SW4mNLLOM3CDjle0XrBkN06yzpMVY9kgJQ2fEd5uKnxaBGNLK4/0QsuftKaKZxyLs+x
qQKyqDKkSsHa5JNONF54dDiNG30tMLSAHwvNVg7kE7DVFghyeZwGTL0c/AEagWyktFMhTr6njT1c
wMA3qATF1uADJhio1v6DLdmVClTHcs6JVw8eR16i3Yl2B38aUSLomKVteSU2yAbUhbgBV2ovJPlT
/WckzoZUSuHmW5avutwPcKoyOHdNM4WEOY4SeXyE2jbQzn4zHQxx57B2MGH3KF6pMiFe7qi0mPRT
QEuG+LY9DtpR5yXEX8snoZETrxnJSlVw5Cp/LXCREpaQ0uQcSU+Kllv1mtONAA7Dz8MVGyGtwcrk
s1QYS1ORXPEn8IGoFWDyAh0Qy4Zi/FXy1iIXRWxzAFVwO0zv4w0cpKb7oRr7dRhCq/CqQPYtssZZ
JCl0BXIzC+VM9quy0jLpO4hCWzo7EZ/5B3KLbby5TU16Y6evoo64QOCM//9MS6VYZpBGEau0Jpoy
Foew+S6LS6NmdwcuddE2/3TlYI9YHXUpgPh2wKXucCKkPpxzh4sLR4ZU+4cGryPq/D8l3xNTSjCP
QTTDxVQWUHeWOiGNWaNWB5VaTT8OUVIqrxzPSR1+qg4zc7eRnIEd3cY9Fuw639qqxnRRW9oVQccL
mpDAwuF00kA6YaFJ1XX9J6E/A1U7Nw6Y1ymw1I24ABBxJCykJmgui5lE/tdwbYDsuqh1HWsmJPxp
7pLxFTmP0sENCKtXv0VWvc58ddvnpzjlIXCK6wQdy/bRhWR2k/JeonJnRyT/DLWCS1gGOwOqTAVT
I/t4CWtHgP804a1n3cER11wSKlewU/lUxdUbH3qWA6jg5Rv89QzpQQ0coJH/A6dEsiJXsk8gWrgE
m1QJZwi1cq8wQwN0OBypBGUs2xw+2vlwoodg2VRkmyXMFLwfb0NEtHLLXoBwMfjXEnoM0C6WTqPd
NcrG13aENyyKY+XfK/tghdVFQLeIweQAuyzPNTijhqvDb98TinGscuUwqgcj+VGrYNohLGGZKqqO
7aRCbMzdDYxCDQ79cEP6DcYpDnW+ck+OfiIcnzKERcp44PVb1GGnekuUrgt256GZcCt+GHgmT1oE
e77ABXCjN2+BAbeYMneaq23I6nelBZMutgybY2XRn9UP8gvGfrnq33n2gmzXvdQ/HqCGCKUTd8i0
Vi7pUflBirsKbogZN+nWP/LFrAmhX7crfx0u50d1xBFxJd51b2yaY7bGzP9bEx7IWwQqux23xqF5
So/qCe1P2MKi2fZHjBtLeM93+8u4TWfzTX3rPpHFRw4vBKK/NaUVk36h7iCfqKJEVuNqAHu/YCB6
RHoJXjgXg0hbLqVsHyvrZtj70aGYTfJjfC50xuf8rA5vIszRDICnWUK4iCSmU4stSzYZg+0TGw/X
5JcFoDUV78Hwxp/np1/4BmjSSkKXaug0+62UP62+6ayVMezKAklC9kliefdpXpJ15cLhkBO60K76
GV+Ri0bYJVbdhSFwm08UJj+WZ27DFWIJD17XRfKyQBvmUXx7tC/lYxag/LXCy6yFX8FA7uSqCIma
WdHpYZQuYDrs+Xtc4uxbIFiZ+6V+T7+aU3nRP3rTU4hZn/ZFhvx6E1JQlaMRd0HGDBXxhItBFFfW
sDYoAb8H/kEZVqRxIyjKEUe4xeK7WoZu7mJnXxBtvyDUbRFQSsgyyta14D+MDdnfbkcqF58dqjXA
+xVPihFxo62LGw/Yrr1Up+mevscX5x9ldwFRiOqieyHj1LbmCS4OOiQ7q/t+zfRTPvlFka1bEl4X
Nl9UG/GH/J3vyqvxWz7V78zlzf4Or+aJtw4dnQA+yV0j1koIB5GEEVPDO+E6xdYotk6xsYgBpX0q
gH9nmlpqJ90Nttq6OUAFVCT4rIJgXwZX1Koz7S0ZibIoqbaxuWqyVV6sIw3fBSuVS/pRkx6a4NSX
+14++9Kx0g9ygzB4q6jrkmbd9GAzPzNt0j4WrnNl27SbSZx8AgYnK+aPUdV01lO2xKa5Uo6A2vho
JAacdkmSPoQnoGSF+Gmm02sR/aBpYVXWP+VDEbjtlQjw3+5hnpwN89N8lp/yzTpYPwLZP+vf0bwK
ZyJDEHizaNWQZ8CqYb0dEOMgaddogzRSvvhFv+8+rO/oyT4EQfmJGZKBnvYqomGetCld1AsWfnfa
M1gNm8lF7dysUC96jUtxIy6dLRbRnhxgzmciTV/VuKfkeUuRhvcxrR4vhnT3k6RIIBQPj7W8twCo
0N2uiYiMFvYCKYu2JJL1xIMp382/+gNZ4M2UXv5ntc1vCHsR22D38LRrdS3x9TZkjR1QmdyHY3Cv
vnoW9RWmRuxvF4vJKF6Em2Rt/SFNdDVQn0e3LrcGBTFesWl2ZIb9zcSAM6pqvv4sTuHRdzz96XsJ
6JbHiNX1f1DfS9sLaVYJ44sZIqdQGMlx2aFWE316woOVcwpToroChUmhdwxY2A67QTLi9oNjw6Gw
yDk/gJuaINxi0524odKBMMCFcH4MuFadO/JgEg4F5CRuoar/l0ZMNYSlV1UgJn3LYHqY2D7fhmnr
GDd/XushVJvxls9vTXzux/eUvvKGNDM/ZQQbTlOzqaEGy1XfXliyiWVlUcWgLIDqZi/C24vLwMnP
w4CukZEq32vWl9iAGnDp4S9p9J0/OoeEgm/mMS1utnl7s7BXAh4LJCd/gQYyxYYjIabvk+zZVnUL
GUnkvHC5p8nDUI1wPfUIO7/96FGrD1V9tVisUckADyxCsCTC8Fcyrj0R2eeYNFZB/AKxj3pEEPSv
LJSttKUxZsrOLmrXZlgS/07wgb2GMMesqyLbYgiXusRFxQPYzr+1qeSjGJFFyjPjZcck22vUUlC3
08Aks4811YO/j7kT1GTPOhZ1V2Fp56gQF3fpvDrkie0BsbNzsfj9jQtdtOTwEA4L0Yg7ZlEDT3W8
kB1pYWV8rTABl+AgmqtS/5T9iCXBqmHLLn78T5AJYlbMkp8OigqDtQTcrVGS57+1XESEVTRbJ4qO
2WXEritkjWEJvhP+KNIG3gU40+sblfamvxQDBTi2AmROfuWyJ0NKC5YTLaV8SrChUgefBUDBcTni
nQsSkk/5wsgtmTqELunaZpMRqwkqSoa2aiL0Hs1uqru8bDa1TXT0QBPgaYj3ut1RK8K7n+LiIouQ
MEwGWxmZV1RJPL1I9gkHcNBNgemMIYNOdDNboYM9QkuH4sSVKMfACgoNgZRareQLHXGqTTqluROc
hksHUw33YBmi3iHZUjlhtWQMH53gU0dbHajHcj6ZuDaSkYJh6UORla0oIAPkph3YdC0zXqlo2/3i
pNJiry87dQvcMfczny1o7cPChNybzsZp/3NMVrjfKQbhVxkapAXJLwDe0LikoCyA6dTyNbfwm+So
xefqKD6qQH+032xzCAM0uNC2hJ8hp8YkYEf686Fp2AhZMGvaKj6AqR0SrpIeKtxcmj0NAGzLPByo
iFkoqB7k9GhZf28tW4rhQ5yR7hQjPOLN4P0AgIox7Ztk2eU3QQGN021sgg3Ia2/9cYsOKgbdnn9U
/xfzFXYZ7SDyoq3fyz5aF6cCtMKIX6ryic+T7GssuXRyS8a54yM29WtD/KbwPlEXMmFrcRzCEVnu
mJ8pet+oVvMWQGYgIZ/+BeC2WfzpCDYQ1bGXadcBKXvwFqDkBaav7wPXT5l2VGGfSmNtp//+s/ME
uaeTzI2NFWkGaFoQxPhaQabT74YejSHc6tM5yn6Ud6VGuLbVKOtNjhIAtTzZa+JrGvOSdm8pODeC
ZRHwZlBMwdCqLUmTUa0OCndR3Ey+J8IeFgmwZ1/wqPcjdNM+Htg7VaBfGv84nmLeZrbRnkF4QmaQ
jVvyIVJWLfE+imla49HU1wW6K6OATKyRKREGHRW7uqvfaDXbTxh+rVnao+B0hQ8w62JP/P+aCHd9
jvVq4g1weuNsI9eviz8SXdI4Z3gCy8aLdMcbBqb3TevDIgSIqBhSoQxnWr/i/ZRHMMokAOZfjf/A
UOQH50InzqX6HhScvGW7VCTpgqqPEDQZKdx8mAwwMrSzkUeSSFehKsDQAu4UJhyYITkK2a3HJzHu
eb0EPIqxH76EJBbEGCYS73oXTfCEMuKV8Yp2nB+XY6AG3M+NZ87DldILkWyn+NA7p5aM6k77iyB7
fZkOd/07AYFQpGhNhHTfrVpWLY0QaJ2gDa0kYzC2VrVuLIH7OXUo3oMiDk6IXjxRLmRj5CkKClf4
MgSyQOwUVaB6eGpzFgoosjlh2SrfmkTmR5Z4Tk9IAqAfic/N9yPXKjVWgEtzwtcG8M+rOfNE+vxf
1ST+JLix8sF4mjVsfzoe0GJweMjsA+JgMkjLE21y/zUoqi/JRitkhlubP3aYUImRB9PMmjsTR1jV
/K7GvFJlAJSqXPDjOsFVbunC3Q6dhLMU+FspX6oJgc/XFcHARpswAuTXP8pOXlF+uEavIsh5cc6G
4OY9bm5uJpMFDGB+sl+wGSqQuRJdIxq9wpf4AiGpbIAqA2EmVbYTucFqeG6t5jbzfTMwNSiu82Z2
8+gmMoUoJ7f/JTMXzzGmv4pK0E6zRPcoLcfSrokR3LUD+ax0x/3R8pk05B839t7oCq/pWXenZ0b+
vqNS0qJ69tC5dtKsTY3mgOC/lFxt+q75LcT6moeroIHVNjS+YHA5bngBlPvDKWBQSxGTDHW+F94h
Y843gw07oawNeMEUviVwLL6aeD9HfyKg0fhHPh7hquySAERWSOqVyujHFFV2CmEPwboi0+FqacZy
oAA9U0bIxq+h/VHmnJQ+VMoOUBPILPMXEVmLBvZaYySRKISp1WqTzdKRhPW4IjSOY7rdgaf8Jw/q
xp1CRR7XCD+7YoMzb8zxc67Ns6nSpcXbRvNIsAgYHwtr3NT4vQSKN9hQr+WqyTMKIl46Z00Kk0z0
9MhXHZlEFbd0oVAJjiED8d1ZOg3lB5Fl3K/keGg7A8GfSkenXxjLPNb/i68rGa6FHrVMHuLf3fEr
xACXcv9QZ4pStKWKPRMVmVwl9KvQ79zZm7JkSwTXGVRWmSJE3P3W4gYlmE1ndgwd9JDJm+HZWeDO
ne5a6LwSGxsEmu80HlZak9DXnXlOHr5Hl7Yi+JcgDoLBS/tu8YkW433oQsqFCJlDnIQcEChfRJGI
IK00wWYh6zg0Xo6yUlEdVwMPKqVa+gTGgN7ViNQFfyg/YbSYEUZbyIEznRKtEB3v9MG/+RhPHcaT
l1//gmF0gfkhmbRxFDmpY8G6DJ6yGsIfUOSInyMba3J8y52qMKmTGjMEzP6nVv5NrWdl3wfjm84S
LCKtazofJSlNkhmeEH05NJ86fC8d7CldG0QCr0iy8f+PpPPcbRttovAVEWAvfy2J6pKrXP4QVhKz
986r32e8wPdhg2zWkVjmnTlzCmuYTlUpxJFvB/c6/7PQ8pj5iy5GWM2/ecJwi68YU0kLQBRUdtuQ
5SSRBShN6Zrm6jEzAaciLimOvG/y1NcpQPB8ViZ82ypSvpL0nzazksW1NJhp7LhshCI+wBhN8XqH
edeiT0Gs21c4TYARaUD1MuqC0EWLuQnNJ1f9GuYfgud9tSsIxmBqwntOnnGQSKisBgn2RpWh8n/u
cJm1lT+NprwljLYVZkSIKg4LIyJ5OWP1l9cG00cdplVImbyZbu2D0nIkexbYBY78Y60jQmdvXj7l
BN9Zzlkv3KeBM8TK9ceY1kUrzm5EK2u/6RLFK4odVFWpXu5t6Lo8d7yrODgE9J6W56vYMGB/tlac
dldHDLGwdVwAiMm5jshh7eafMzbI7XBYDYo/zYbYEZT78JwNewcV/yKbvzp+7q107RBja5Yspuxs
E7sj7xoZmCEeCQLtpNspbsgyEloPJgRd0uGPSGM+7c3aYIKBc69hkvcl/kyscDxPB/nD7QiJdF8d
UrpuuJ+EA3BgreptXj1nyGa5AAtoeA0BRkgbtFsaieUK2ejQZULvOV6Mg4qeK+t6ql2wW8h/SoKv
AiX2hK5wEEcxOFMpMmtV618aFqua+ZGgPeDak7tG6ZkGNrqhfcUjI+dAZ9bAMQXy+QGpMe+ew11k
a8upbicgnqCAumHD/NMwh6JDCKFlQEDAKrzA8QhyjoSZlNHTBGWfzjfQSFXVD20/Pra5Qk4MYejW
OedWtyw38m8bDCGGN5Qs46mjmEWBChnKYxEyUOzoAmFpyPqK3HN06zEeGfyGVCTvkJHrJl9dbQkk
ZfL+TtNvF+klJnajYbE05yTiVRkcmAjDjq+lRs8wNBaj8/kIaUipnCZU4zhWJXdSveldMCpyjDWE
MIt+mUlSCpFJNt4yVdz78MCibeUMt4QqjbreLe2tZlAc8au1o51ngim6foU3v62mHy0TXdPcWxAV
uHotGSPLj8P5PAzfgVptW++b/Sod0xgWaOPvBJTmcA9j52u2/sZKBO4F1WcmzQtQaCoInqIDMlfq
PD7EwGV9762rrsI9kN9nOewk4OU/A570LeytmfVFT+VHCahMQj/td0aR7Zx63hX6BKk/26YwKpwq
+of7zeA8Oe5X3D+nHSzoYW0Z9VmOCV5Abp1aIz7nW2pIKgJYnjDK5urbUvE+tFg1gp3XQ4vDdbmS
g6rkxSkIep7m7KgAMnARPaHGEibPfsYdMI69JfhEAX175TtCtpqMsJLeQgoXj6Rmjo9z3q/z5B5z
3EH+bTQcpiADtu1n2FEBvfY65YA/yWFuyZdKb2H8JMRSeU3UkN05vw5ZgVGZHJ4T7lVvqghCzwb4
BQ1HarG+Dt4IBd9i1LQhqy5F2mS1Dhb+DH1Zc9ArMtCKAr435gXMujZCJB0xUDLrJwzWqH38XrsV
HRc7LKkBRW+/cPCPMNCuToOCQ20utmFtG9c3muiiB8qePVADU1s495LXPt5cFmNz/ROAbHYxDiON
tg8gATqs6hPd15aeFCVGeUi0rLg3WnrXq4s5PUtcI0aIqmFuqbhw626QpNJm1cTzuhpa3yBUWE84
Ky19L1QfciZJQCO2GrOhD4waLjrcKFX5V5A73sTPADxitQXvm1sd8gPlvehN3HRJ1jaDn5FpsMuj
r0zFnJSNIeT4KY/8geLG8eWyUFLxtxuQR+EPhmEue73JGdAO6UAs2Aq0CDT4d7RqcBgJvdoMrnaN
KGFA4RX7MgdkkPMyQE2Jpz+zQVC59LIbzD2xBmMnY0anmVEh7dNNxZKiYUlmTSwswLoK+w5KmeSr
icpY5JjrFM+d/W6+J1Q7nWY+BOVVU+JCx2BfIknlmb9nLHFa3Vphss2M9fuVzREzBptxrUowBqGL
TclKsIpDxFY0M25GgC8ZISASs0Lc4hAdCsxUIiSwaEFUnV4Y2Q0P81KzEwfTbVT3GOcWPmFKfI3A
8wMc8SCL62996Twx+eWktyHlw4l8Wqgpi3X1EgXfqOTPkIXvp7JLnuMCfHic1E+VIXoKCgheUODL
9Gjn6gF/sorX7PeQCUM2BiAb65DOF+krdYGNmyGKAnyC+/65wJGSkLTf10JekQiwhAY24e2P9EMD
gVNYetKvCMO0UQ8yHHRZRH/hZsex+UCYABf1r95i5towIeIlcgocguQ0NNWtzSiZH8JR2WQ11Al7
Q6gzFgQlo3N7hlM76WTcGfiqwKPBLMTFZhk+DA7X27Zi168MNpBWA7AUWcMLIQTHPgeCqgqd18Ws
XlPrz6iwVM6ajn47WdbKvKdF+TSb+hyGpLnjtW0kgBUhVqk0BvqT9FlcYjkwjEBBeP0eOe4+qJ9s
9ydnEu4JC2FTPc6oqPTH1PnKaat48RBrkSBUV9uJ8ITOfK0hK9hl+cgZ2wJL8/RqXrdDn74XCu60
fNYpoS8FbrUpz9eVDWuCxhWy/4nG3m22pXMGfqwQIHIIUOkHcwDqYjxTkAPhzkbPFUydABxur2/F
j5Qfuzg9yclkpjgsIPGTzUcTNSa7G5vAcgK0y+wpt99CVkMG2Bx9GrZNpwAjhBi6jRTJSo19SeYz
sBwaqunRis/yvfCj2KeVuTfHcRfmJWzQSxZy7sGtzuFxkVmxmWib7ZCITlYiIVReNsYkC8vm0QAV
TW850wkNaetExK8AbzfMDnhgwaofG2eFhgvshexAlzGCji6FbFWYCqnmzDQULUCCKj/mtHytl3xY
LOeEcxyJ1R3mBhMvuJsnjypNKQ5UWnZTkx2phjGqnE6YIryzVX5VOCYqjzB23GCYyvGshUyRsCsn
m3w3aF/C5CQyC8MGdn8T+0QFzR30Qvhe2leIrRLU1L1c+0QEhqhhau871oGDtW4Fpc7iqUFfckDt
0xMqEk5XcO/WrI5xp/7J8gHu6M3EVZlaSRFY631M4geu67+hn8QkkpLKls8bMWUtIdwWh7ZzWQoM
K6+4OroEu+u/5YtigvvNqsiDY9XuS3U3OAfTfhyqBguhf2k1rPFXAVm28QL2s5mtWhfuMhwxxEeK
QU9pH/mfNwTrsS+ODSgS9VLIryGydxxiU3RgPP0xI4KNeQyDFEj5w3CTIpwAq2Jf1DLTBjUVGF0A
4RNqzOFmUGAS2lZUmBP0KLv6k+LdpiCcQ1/Rv9gQ+2bqR+jwWqOlrr7r8olHXSaRBTY+1kZ79CoV
ccQDwaHOfJLECWgJAwu92lprSbSqcm1bNQNKwZYafMkpwfQH4o0zl6gMWCrkGIIHJMUQhM5/4dDy
/AzLHeIY4Iznh6MBZ4qMbXBGHv6ML1rYbElwJBkckm8YGCr3yWMRONXQ2SSsBW+dCKQ4Yi207RRy
TU3vwR5uWQZGx6J7wI74pDUJ15gkMPglcGr0+GdSGcy5XLYMRyZ0cqIiFNay8qDy0KTCaUGwBGqo
syaAOSm1U1pZ1iQqgAYfTEFWFLf7zwwuQRS8Zlc8OMbmptgHUSVAyJHTzXLZfsE/LZft4GDXii1h
Nd3QAfi0zoIR8lG9CTY2thiQHngBFR6/Z92GawcTKVt43nQTJ0WICQnRiSx0OJiLhPWFG68XXIDA
doNhQ1AS7V6w0HFEz17+hIcVr+ZDYjUYUEH+gOlt6OVT1xzDLe2MSUYXaGLPZm/8SFrkWgbp3STo
xFy9gJLgbfsc6jXvqo68XJRwXZ1vkwAGT4FxffwrTcOHgghdnAerZStmMYndkYHHOMDb4cXBWgak
FnmTJ96MZO+BRFed4o9DsTIwPctAJLryB1GhXE5WN+fSphQA+DR01i7oZbGK0+6oYlm3AEEB3FE4
BFWxD32Px/mMr2Jj4oHMuhIYTu3aq5yOUiYzesRseitoWxIwV4fmhvup28umm+7V+CMaMJg9DmCf
2EhFuSYCr7WOxH3Rzc0EbsbwjZ5hcb90HG08Osagd7fNMuxBJ9136sQumu90uZ3CUGHBjIG6KoYZ
5nlx78qEKq8gAcbKqGg+oEFnfIvpE4ft2gl1CXvwS6plgifE9MN7xH0LDffUgOq1VXNIGWILSlfH
Fwpaw0fvOQIVmPo5ppOLnjnA33joW15mME/5jnIZpIHrYdPSzwrMklZwzOCpyGtN9yYM+MxqN8Nc
X0PNpIBATwAPaxq/4GF2KI8ROAO5INQVOuI5wBadkX4AU2/+6SZvEOx+xJFgjjI39KGfaGBG3PK4
/FcuCi5dCvZ5bIyHku7fgp5sSXQdmBr4ElIhee10jDO5gHVzjgZU9fAOJnJOjgMIUOq9k6AEfWXx
u8ndKgM8N0X+No82lH+4TK9LzVo6wEJ7uiDOXqc6+QOTd0zR9tZ6c8loRl1OPokEZWziEqlji0zr
TjsaFSj5eFA0tWcfPR/BNeSihSimGOLX0q/X0ficRNXZDO9REB+xAOPqWyeLYPRfdIXRN9AedQd2
rKzVWoxoCKBjjxrw0azgW3g/Yfzax6rPrC96owE4iK5l5EK39W7GqS6Q1NXPMEBY5iVbxRkxRQof
lPhdMnRx3s2ikUKs4NyK0pDjlWWmsOLLLPk9yJjT5cuJtHVSlpdcchx6tlCYTxqM/tN+QTA9wwDW
upFgmPxhXhAK5y9yNstE5n3DN0WF9BKDJ+ocBBRa8Y9gukSSdV7IZ7ERKMiFQuk7Qr7O6frCvCA7
F1Ryql7Ezkol8szBxUHduswz/NCBOtR9Vda3zHlyZiWWsWVzurD1d2Ez5dU/B8uJrrfQU087tTm4
YqETn6OZnWDu+l5mX2bRElMMDDRLCTMN8tw5d96qZIQzIV6jOPczCrHIHfUdMG7W1XurxhXFxda4
40Frw1Omfy415kGQ7yYa9ryDOV1jky/0Ki3ZAUYiJioI5PEewDd9u4QPRbTf8mR4kpr9Vvdf8vFl
lgtonKccfSgj1hiTcloaqGGfHY8mLh79eVK38uZaSOvdY0cDjzvgC3wLpIdwiovypBvjpswuHXPz
iN2pmouxKFLAbMLLp+3e5qxgtMMzhXSvCbEXRkPJ8pboX4UGlx1cJitd1KkDkkf6Mwg60WMciRTr
U8bw327XfMbuYpsDB9m9saoqYHN15ohT1lTK2LtJ+fcAz6LKe9Bm/l88YRxNHfg2FmNvqETgNmuj
rneqEr/pmXu2xuw4zxNFGExFv83zsrYhP9mg5WIxgus8q8B0XZaMHQDPVknCOcwFQ1/N7Ovx1saw
6NRAmhMoLqm9J9HIUio7E+MK/cZ211b0g+4yX9OBOwDlw0hNtGWtbrDJ7Uk2bnnv5wewWj1/DriB
mIhIG9sEn2Zf/h4iTm2+cv2JDb+NkcfhT+QwuxaaMuqjjQ7fKv4syWtX7PVsusbdvBH2pZu/NQht
xP5HHaxbCZsm9S1WqwmurSNzbskxRWzGBGLNSyuKCfyoIuq2TJuJk51mBN4ti1yLx0yOqNaWLjtf
J+kP72ml4/U40KzfmCqkv+CoqoE3LJPIUsTPlsPmmpBGtIl0gXoZXGI6M7kGiiPdE1kKuPApHijZ
g9ndp0HfEH4r3ZAFM2BUOGedfhs2MNDgjFtwJtQvHaeLylD+dWF3CKIRtDy+LzHWzSxbHfUq701f
1D4bt0THOMYmfZSNvHw4OdqFJCyHPg/LAHVaHPcFg1tmDwFvCjB7DXR2naPEsuHyBPS6eCQuAn+C
VNrgeprFzqwH6XTfW7xc6to9AyYyvfjkFwspUYT65dbB3K/XEUuTUUUVaux+4yCRDgOVuY6dP1Hk
3ixNXMvbQB1DXdXxxyM4w7a6s5EHTDwlkZXu2fMvfMpqZBwmU2gYHns4Ml5yrriEhYd//VTuUbuK
HgvpJ5/QGXamQQYsr5qwEbpTgUjvjAnJ0YAV6+FPLoYE2IBvQW1wTA4+TJFqtypHN9cRCW6SdbiF
fudpT2QP/z39F4fLaNZsYf7hc5yB4moYLKUJ6ingp5aTif0Lo3iP3HcpR7pbeKH1HwxELinOdC45
tAb4fMY4NY46CH5wcEPtcYDfoHoQMB039g0gUyXhQKEUeytTk7BHzsHuK82mQ9h9RsxkXjWupHoP
9T/hq4NayVkR13TeWRPv7ISXAtvBl1AhJUbzswDgMBIGZfoj+qDYKHA+IN3knEKWxz2EBpeQtOin
7RJAcEonAlU522Ll5JVnaRGUJmV1fAPpo/mRHtcwdgOKEoxeTGenwhjh8a6SFiEMr+rMxr/75szC
B19RyrNnpc+hS5IZcZKWCB2ke+BQWMtSoKddc/lCrE8ClfS6FIotjVqklHsVqrz0L/nQ7ngPWf5Q
8LJw7W3S8K89APeo1RPJ7CYqvSbEc1gj6JTWE4LEWEw4pH2VpQbAh1/w2dSStdl/Ct1cTgGoVlG1
s/FFKpn65FO7QIcR3gItfjYRVZjnhbP2OaqKtTVgsIVxK8oCHkJBaDxssTQ5evl/QiRYnFjcPeLu
uuI9L74YpxAycHRdbNBU2bGPy6fs4zWqX794a7OD1DUyEGCJqhqwJtaKAfmqC+AKw/1mii2h1VuY
z0M37oPlypEj0YHGRBAVSonWZoCcAzS90U7vkTRhcWAq016n21GjGg50uWWhDQTuVMsRR8mnLs8x
TxjhlzjBe6kaX23g/ThOV63Lj5gyTycgY5FFoVw+GsSkKPsxtd+FgQIQw1UdXcVvUtDm4diUTFiQ
afLn6VjTaQkrwAPm1jrnpvBlLbA/D7XaQ6OYhxQtrBmN9wXfmYw1OFBmv9IM/KW8e6gR3DTU6ylU
X0TJJdcdEmMS/QwRoaVEoyZau9ZKehcQjEhDgY+aHEO8DI7V9FgwRHEerqk4L7/7JS/5nRjChME2
wa+edhrgCEqKVL2+D7au4WGA66CKQX/RbATFLEuWvpxp8muR5jUu9x5DSmwHzATgyvsbvfRjto4c
3IHaO3LWJy7UEqob+dlOzAaXYK0QVFEPzrwdLpBjM2F3YJ9FhwgQrIILLPWdMgfxkePXSxGBNFCN
HFCW21h1p//LRt7i/pH06HXQ9mO+YOGeXbwtPEgODDrp6jjmPIOAhWknCw6PLnOMzPUCB4TVpluY
67Hr1pay+BORPA6LKRUH3op/NwbAEsMfvPqgc+BnTDpnhgp3po9dKjSTLtPD19i5O8TNEVizR7CF
RCwnXXhoymAdwRmVOy/QcIBVtlFjJ8VhKYtaV8dxCaPTQddXcXRp0KU6HP0xsxT795GQ3KbDGYKT
CUrGodB9/HOhFvcHs3eRfiRHp3kxicjWWUJmZrSV5ivkX/XonmUnJAYcCpM4jEbYRx6Wi/MafOlh
sO59i4mR2oNIufqedZuc6qHhHUEk28g5Yqgx1t2qI49ScDjZMTEzMXolQBejEh+QGBmpskGVyyD9
+0BwuksTKeCRGEe6fX+I9G1hUbfa7mnUh02rMW8b3UEs7WX3Bwo4jpDZ62rPjmYy/z/WJ4gzivnD
2aIjhbaw0wnR7UngGELFHGwzHp2HxQ3IR6EEtMbR1LwPGZZ7605Zt1vuCh0IPQlSmhu5vrXwmvwJ
8WWAZCT+IdpvzCCQtW84nC3TO9sZdQFu58cWDo8MuXn+HESbkeveOg4BcGAmf0MiS4fooWGbUYwf
OpkuVn2NchtFFPYEjPCpBQiyZDuAnJqvo4FJGFCE82n6suty7d7zLFwVrJ8XhxBGQNCyfBsNmymj
0r4cJHPLhDZupDXiITd8s9c4SfCtoaKNkJTjMT+YoblhCpi7R5nuuxz4y93FkGDcygFVh0NRt36k
xhd2Ui4PPQPiaIxrk4CF1oeho5bfboLEGJf6lvrIywC5rijIDiwnhJ2rjrkfT6xVFNhHZoTN5H5N
aX/UDNSiOBHgQ4wZGvzwHwuqfRpBJTOwg6jvFo0C3MPI0NfyJW14j7XCa8TQPrOfo+ApADXlMjy0
uCmQP/xQDtkxat19DzhI3FFBLl/h5q+QXote241IwgvWfV5L4NLaamFGB9scJgzuuWgqiM/gCerw
m3DK6RhZ0FzaN4dzPJgPvIUTq8sQPiw3olS1E90ltpVlkgG3spplPSTArY78gPU4nOJasdcG8ITO
lqBMXohfw3B8+j0nqIYLA3aIJDXigVBtbDPmS5rMe+ipfu6Qhky5ohJVbF9aT33MFgwVTdjxFtSQ
bluhGMz8OMyggTJywyjAToOdncO7hJ0pEBDrZwXYpwF/gZQ4zM+VyF9dWizOeUfR17YxnJYMip6F
tyWquR5urEt0YhhYq35w/IrVzYAWbfL6a8uKL1aVzUTuZ8fiydH010H7FAShrxLfZivSexoqoS85
MXjMqZeIaZ+C3FjzFL3xyvXpu1J9gFa0NtTfuvrbGk8uPY2SkOPlNPQjnJzoFOnXIUnJUI8MS5oO
eUxr6j/3Ws40/oFBPhu5o4FxWDgg70DdxiWJwmIdp/tiRgEEktRUFk+cBu1MPEcsjGvLipaa5BEb
UYLN7ouhIoEd7XA2LJAbSmyig6Heal6D9wt/fUe4jlv4bj6/uWxjeU5z8DaPAAhO39wkv/vbMa4J
ziOoNTMVFzQ/dv4oJeIY7zGE9/obusOnF8jSZQn/uxbl3kiN5RHqR+QhC9KI+VGxtJ0WngJaeGnD
mvTLQ/iF/fr4PpkLkkQozr23j5giy8sIqxy//wWTEAucrsVjP8AAN3OqY+d94l+wa6uU0T0C36gX
/b0UaE5TL2GGz4Bd8Px9BcbOqy4WSHYC4Ot2mPwwSqkjNkn6Gt9ZbI/Sg8j+uHEi9eXcnAOMjGJk
qMZN6hL7bz9SQP+lEWdsqN75VTP9S3tsJD2cka3uMkG0sFQXnc7wpPR/rQnDJA3uikTWwItKzHcD
9ohZ/FWjjYWlLT2BjX2QScJ89QOU2VXlPgX/iomsKPFpzoKvhd1JSnK7gxeiglRahJ9kNZ7bah97
9rFkey7wSoYYUyx3sFPfDCxZeBQVVCMV6TwStRloDCnBp6bpW6U+jMbgj+OmGS5THRxNkIJmoOMU
v2u4x8mLdN2NFj38vsrprvPe4Fj4EZv+xBEQkB7f1yBk/ba5aXvUasoIOH3OVKm33bWJliuLW5sG
hy5EhXucEzJQsyM7KJqBgQgrGqc4V3DS58WhzuQAbgeaDbausgtiSzLggZJgtmcZGzGiE0ACCsdF
hZ6AXdjCMKLkSFX18CCeuLw3vPlwlSOOXkVFdGwfYG3x+xy+ZVi+aHrLyd1tQRCZRk2+TWx8y6qG
ou2l0NS0755ZCIo7rImSaS7/3QeNcNFrwpFYYvMU6960MW2y1OJNzAyQa/NLnoakSd9gBgwTmS5I
r+OnRO5odJS7oQHqdpDrgx5qYH6SDpfl56D0ZCLcOvBpedRajwH6MZGay3Cnlv/CZ5ju4thCRviV
mXMKcWAYthpvzxCfGOo3DdhrN+KvhnQb1ar9NuFaCEiXZW/jgh0Qqdzd7AccEC4vmHo0tzpOr7go
0cuNbGieICxuCOp8wNOt/LH4WNK+jGwgJLpAoOggWd5zUmgpNbr2K7KsHXcTF6eA6ObCGPZRUx9U
jdY44Sj1/HKcZKSyAHGZwWnjaV6l15aLURe4FjTuTn52CPdMq96lE1aNZiMLD4UOcAtBV2zPDUbA
KMo2HVrY6Tns0Anj4PR7bltvKW+hxOU0d0qiq5l7ccOegA64Rk3S+fD/gdMS4zLCkF0Gyxdwf6IU
9huF8UqaEv4kFvrB0QmvbXhPVTA8RN/Wa1PKR0nupoNjDF1XO1iozvhYy5to4WVJBP5td9oWyxiQ
HlkPSatuWCSYhBW0lruJOp/j4SgcETlA09o6YlfWY2MsD6cN0tFv+2VLORGDDoP1zMyaLwG5dW9W
c7NACWWA7tW/vQeFKglojli8la+cDh4/lAc9Kv/Zxh+8r3L13kzmA7CXvA5yDMvaoV2WHQMsLHTO
0aBTeGL7owACPD0Fu0Mp8pNh7TQh1nDY4V0jRmemOlyCkoUYqKwG/TwKvuXtDwGmhLxOZzezfYmN
2c9VUEKH7VSef5S1dRIkOEwDvDGnHRv/fnRPM7PSA+aLVnINyieCosrJxm223mfx89CUJ7is64Wh
t7eUrZJTj2FBgLVykNYDFjoUjDmND1jcoDU0qebBg8fM3avGfkCdKouI1mIkqEomazK2ofyEPWun
YYX/H6gLV3wZ4LSG2ObQmKqA2uiY12ynQf5fA3bVBc4tPJyTm68cFRNoSMUJa0iLb6s5vZAOozDc
YpYjSFPKcckHROEk+MPUowLIj6YFvcVkowrcrOnOo704u6n0l/pDxViYFQTighxXupxLHkOT8bBE
UIwR2U8GdgnfBDGNLGQ85NnGxB6NZPtD/GH7ZGIgMdyI1GdToJt4KU/pnpyGR3RLwwMFCDfau/LK
6o70MdY+2H8pL+jmXt0PD+nZzvSfklV7pHpnZxhab+Z9eMuP07X7dF5q70LPr7qr5LOxNvl3EpwX
xNk+8ioPC4DVlcxzoo4iKMVwjnDAsY99esBZC/zYOLD1MHCaJxmpPLbLDubmkmF3x2GIaPLBQgLG
k4PO5mHpCKo7qjcV1Qbk/xtJQ215xRJr+s4uNOXdVZv/cG0gIGTVLoOcvYPrmH+xkKNv8DwMxkFD
EZGSb3IwN9AP2Oer0d65o+B+rc/9k7brjgvcvZ2ePmp0UNwLCPzmzmUHZL7U1aku7ovOxPFo8JKC
yMHOfTHotcvpXIRoCS48tEwfEcaD3kpfnrroxAca+2tGM3sD7ZMMt4fn4WhsSVyjZq4gYOCJQlBU
foZeDGbg8zv5uDJopKmaqzrZooOq8KnIfAbbmVCDh6AiEf6gpOt48jVE5qo/GhiR4HC0gXBnN6/O
vCl7QuqPztts0TVsqnuMvjBx4IagJtR8mDkFJqoEu+GWmaytNSA2Yz4MPPuzLvblzvxi3ArRVmJg
g0PrzVV3LfDH8EAe7jkLjpaKMculDshpwBPh4hsQP9j6JK/1MK4d8+qaoLeEfqzJQy3fuuWPOR9K
ykgDTTLm9bKu5lv0ojB/ie/OinZ1DlfwlxJipTfTX1VzX9p3giFL/MjWJrFBB6J6bpg3tMUGLxwW
3yzI0DPXZM2x+VpnV4CjzySAg4J/8JB94a6MVY3+zcexm72tEVwKRoGuqGfZwcIinVh+N74LfPWg
GftyOHOT5df0Z3+hBTGizyC0N/Cc8uzukTynaDsf6pOGR/aq37I0CrfOV496NYKW5K7DaOP6wTtB
f6XPgV7uuieMU3nxxFISas5OO+DyYKTbrP5bXGpQgNZXnLW27PKeu/Id5+jJt5BRG5a1MIqdY7i8
6+waGKsifrx2gRlp6Vscm8bg23ZntpdkImSgde/lwLT/p0SJn+5poWBnMLIBU2ro9NcY0/QnfuhI
EsslmI5ucGbgJwO23eHWkntU0eOMMkrreKStP3a4biDT95Bl+1P23P5FRUuEARod3E0Q2a1UXtaL
RjwDLeWquEdU8X2V72bej3X4wRxL17Vtd8Zrf1xe8wsJgH8Nc50cMnzzgYVxVSyJ3DzHyiFRNkm6
Y8nXb4fHVCQu+rxFs9LnPp2z/VFjxg5HrdM/Mw7cfJVSrB40yPcHNj8dH4DtKNd0YT452Mlb9JP9
YAjl/Uzb5NBDf3mIXyysVFkgbwobYiUWCBgI7Nn2Lu0JuzzCsdliXYrbTJCV711WcDoVHDLJjdqO
r/TRnAoqYF+JF7SvLhyhp1J7oNlZeepuXN6Ra5V+cWYVSEoE6Pbyb4JhzL3ej8/GGp59tdZC/iAF
gf5AXBvsEkYlPrN9/umSN+GS7VGxSKnLHuB+Qvx1ERaCYsVHNXQFjG9uwz1igraF+lM8y0DIIC/A
RYjEAH8GFUSFf8T4jBo8wQKJaea/MbjMBWENNmb5YNspP4AVRMmCsAFvUZpn1ztMVYhVWblhb4Fj
xQZ1JkLNxxAu1ewqe1gtd8xettjKVeq7IEdt752l4UY9WKXCdJrIVpDh0Ozna0iewTTu6wxXMaxu
1WynxFgDhGgAHVTmrSJWNNJpC5YsrQixBHjxoXmnexLT0Kp7niDFZfVjnDxXqbkFe5MudnbqJ6wY
9kY+wm6fIK8wWmnAJxbguIHtdDi0V9J3N/LDpEUPOS5B5UwZDYuzasM/igbMTrdFjstkulW19yQ7
yGZMnyJfpklplLscs/P0Q/4Yv4PYdQNc6LGlyDkExEpdVa2Lza7NU/cTHX6HSgyeWcnUNNT6Trqw
LC6+5Ntwm8zh3s7ZK94KwdneVtGm8N6Q+uLSn3AGXkGCuI78PUGF0e0teqzpDIEZORbVHShQzcO6
f2WsyAbMux/SI8HIoV/BI9p41NnqATIufiMZ+zm68OrJ1dY800ZzKprnBecXlEsPzsF7ww8dALcj
IdLXjvE2PtO/w0WcxPJ2tRxcjz/l3tt9c0su7V6jBx8J4W36b8O9YP3aO1BjNlnA4P6SM36k+Fn9
m0VaFL457ffUvdnhm7kOYJTbp5FQU9ypmZ2YKTl1z8QK7uc/rD+sG96v3QA/ZK9sU/T46QmGBhZ0
lgZzhyeW8CF/gmqZL5fJYUX63sARBGc7xkRNgW8+DMc02Vob0J2LzZSf7gmci/EQJBLghU0NITPR
jpcw/WR9WPy09q4JNvilZjy5r2Ixs6xjJuOEK7TCPaXbjZhnbOMDyb1y6C6HnAYegE7HhWnddc9j
csLBfiI0E56W5esWKSnb8NHAsQC/L1BWmFyXaFef2LJ4yIsJLmpsGD67AO6SuV2gCB2xFXk0ABp/
IGi5+5JoPobExueqYhaV2Ede9PGNxsoGPvoJrlrjw2Hmi6AU0/Ovur6C0zvYNc+UHtRhT+MnDywJ
GSlRgygt6JLXFC3s8m/pJ8w0sivDPbo9+4HktXjPZsUej4VOcD3puco3FvzY8bGG0V/xbJXHvdwh
H3qHRQpOS4wFuirVn5Pnsj/oi18RFAYUghAPYtS8CmIMwGAcdytP/5Mm5m7GvA27TZM7r7jowjDk
sy6Q8LECIfg8PeXe05DtluqG8Ab1Q9EBdZOXNvRPEYkjarMHx6R7ZezmW0JRyNBDwlHeduHku5I7
NVtHdPnOoBCq9JNEzZqtByXPo//wsLShH2Bj2yI6dhVUVbLNZ53HjMpch12tOx8qg5LPIaFi+B/Q
Bi9PWtqthafDeDc1BTY8eG4wcCTwNawd4eF/VcYCrAJWUzPcBMV2Rzy67Dfb4gAZ8Dyl7Upv0Lux
rTwk9JU23FA4JibeA47dH/FtQEfuj5gZ1d1HOhZbEU2U/B2iYnBtvGhivOMuoxERPEtIAvKZIahO
dj7BRzCOnpHxmCV7s8Ek+VFN4EeBxbaoVh0wBBeadvQsVIA5Klbw+2Mq3QyaE47aPjFfRvICgWKg
H0Axwo5nxCyDNXkpOB+dDUBv7wIMfecEQdgigRCP8uBU0cZVTbwOqJ1CcAFnVLB2dpOTB0gmbpvp
hHVqrv8FfbsNrHRa9Z+Jp8bCJgOq+dvodO/q3D5hpRh0xVcwAzAnClp3Fg7dweMHWLm5V5zsWwgC
GV4QQhwCwUjmCeN2Zc8CfS8KLIY14eTw461cezYZH5qGt0Yru3PpBQdk3rb7nFXJSwoJIlQdshA5
WvIB63TRSkz4rLIDfa7zYjvm8J111q56t82Mcr2EM5Q3HWda5yTUeNOJj2Rpr3OKyoKEKE4ZtVTT
52Zni7ZP05Su5FoDA0Ouasf8ZlnlOdS1P0pR70Kz9R0MmYgg3Ykte1CXrNHhcsaEX2ItYoXNzsC7
U7jqJloMDte0/NZpXAmkU2PHJ3/2l3QiW9DRE0GAw+fXwO++DHs9Jfmltpkwcg0uSb4DJrkVMXGh
aUvJ6mvonBqcJHPbZR9F7B2MCvUywh21HC6GSDZ542SfrCQ16kVfwFzcS3P7p6y618SqjjNFn29T
YothQJeAII7XQO+wTfn7H03nteQ4kmTRL4IZCI1XkpBUqTNZLzCmILTW/Po90btrYzM93V2VRRGI
8HC/99wo8WZsADVDH8Q4hmUeEoyWcByBYNZl5orOJFg9k9bTQfo0PhbaMYqnIvojRfEVa/8TrLr6
vQdQvdXYuP+rRsLiVSUxlJguR/rMddL3aKrdC1xdc6CSNFiJ+9OJG5DWuPwWcubGy9Af1quSITFy
2PHgkTBCdMX7h4kxk1uwH6nJIc5gEWtcAqg0RjM4MRkV8ypm7unKri2cHiOrpyNMvT7IHHchnzPT
nWCWH6AVUXPJfSgqL9xeOAd9FO6SFKb+IO8tsB3IW+ll/cPjTdZ9/EwafFWc2txZSYr/Ka7L0W4u
7AhU/ksbauohG3hS/E15mosfFbWAazTHofpilkN53C+75XU1xAHegDFEhkOuw7ZQfG59Claj/GCe
qR/KyF/4ushxCGYEhuZ0SyRC+oiM15d5r5Rc/HuKlJphdeXAwmGIdJna46NklvlE635rbF4Jvt+l
gnKVDDujQ04IZbJpv9LHiwkWdjO6CKTQv9QFuB8U2n3F1BWkiwKDgnBkOg+7SUq2jX0aWRa6yS5I
n48A28DGaPgkNOIaoG9TehvADkqURprYE2D3dcSkzT9J+7zBP6eUv3XN0lleN1yKhGfEHaDo08Pl
yrnvTE8DAu3nq9/Je0Znj7eE+z3G1jca7yo8JYfoLWYrRfk+zi/arrMhWRmxS6NA597gS8w0zQuO
0G76YjeEacX2JS8edTa3YoqCx6XD2N4HpXwSjbPhG5FSX7wa9RNkRDrOJfTsCkdkghfDVZjFcijd
Fp1CTMtf0zOkpNTPQ8TJorigKnbYEsitsMiVh2ZobKcn48YVP4XGd2FyX547PO0vpmM9bXzeXbz6
AVUQnw7r0laDx/SHaDTOvOQbyeFYHx/Dpz4/WTUO69/mon8iLDpUruqbn2xi/mZPWK+v3PKD5ozT
fiDZ3KZE3k5su+9kkAfoHsPRn8MmiDxwCdFT71snjXOS4mQf+wuCjWQvueV3EaA8IGLqaKrgNh3r
RLhLGT8nvW9EDjHU9HwTZ1EZMW0twj5phWNhAZOQbOdQVXc4KfloefdcPXwov0f1jXxz+M0uinOy
p0LZ3nUZnglEZbvsV9co4kmF3hMST4/lBEmGLUIGtrObB7RbW8N+JS4TUSAfMAggZhCCyJm9869o
CtXk7f1ijN6TNUXpu4nPc/zVmT+8cwBxcnsby3OWwDsev2Icr9t5c7K4eEaAMbxM3Ra/gm6xIAGk
9cP89zv5XK8S4u47DZfOrx7+fFRPRBqltjO/E0wVIWUFZbk1TG/cuFq75xGE/QXMjEwbBtnttuSs
xOqjHglRTbTjooh3xk7OH95dW1qiFDyhyedTOdEpZiK0LaSQ/xefaJAXUDwotp/4CGl98qYf2AAP
euYAR6/qnS4B2uXf+CkkMDXo5yP/+xCXq63+Z2Ca9aP4qcBq8ld8ZQxrAHWELADb8mIFvy7gY4/L
iHYrcCQQq0XTMijsAJ6JUnjkt2FgBgOHrR3XWeJEnoEJGuyYAC9hB7/mCwPLK2mCSiV08zn9LjzV
lOJ+iksmMMKeb5YO3q8MExOsNO2kdAdPDnTyQaHGRDeEBHV5n23E+V6iOhpcKgqVHZ91u3qr5UR8
kPYp+po8wH3QWGhRSYwskHBtI5YX3b2QnhY7FGVvHSguzZV2W31HPq2rkqiyLVbCMEdMzp0BnBac
MEGMpHS26InD5+E17JNI3GPQKWEpsQFgIUWrOB52BI+HshzwNS1H5JWo7jXWP0OV0HbRnP4sd9NT
n5luYmqlSVIKGEry2wUJVCBv8pnfh8WxqMWXxi1XDsfEbRF3X/ke1yqQPSxLnW//SL7BJPIk/UBI
APcEatPjj4xS4nOcNAQHnxGISjO8FmfbQh+UniUtkZmskYAPl6ZUqNoX9qEUwzd6G2CvNBm2YjO6
ayExZ0gYpHgv+ZCCKDD4e5YevZiay+qOhwovBElg1TH5ZT1w/26OzD+SK41Gbmy8qeHIwhwJVDL3
FexTDLbbWb2yiunU093S7iPXD+40KneHfctsfPsAch9TBFDVf4/xV919bBRaljx8ZJ6+I9HMbI+P
CwCd6m6YPNnUKlsK1RVhBddZnzKToFAujsSoh5wjln2upBO916bfV1deYkwj/U7hw57zSPBFsivB
ZLwMvzq6ytJljcbNgZeAcVRmAuTRDq7rg8CdDEe2qnE4cqDMpD8SDXvj50q6g4AMXb0clg9kE4e6
/bUe/zopZNV3Q4DFKQUwibr/pvKJ0C0KFL7bhqXEmseIcuUZWUp3vg3dqTgm1ncN5g3pTvGKjIQl
ILni+eXpwjF+VSUWNyUpnZxnqzkjEI/PYgdLHOW+Nh/8SnbUNdTAvrU7I+RLQwUz3uQby0K5sbqy
3xhxIE3Wfzlrx0EXUv3GC9XmDrA/baMNUhkQjjOP1xBWxwzla3k3uYStZoNH+GQ8N+3zjHdscKon
voimO/Ge4+SkKGHyFut8CTJM4pPS/UJem77o31YYUjQwHNtu/NL7YLG/tfE7b5EI2rSI6dT65gNG
y5uaupZykM4tIlFuTUeL+ZSjMpmhu/oPsGdyp2ThFp2ZXG5LxWXmYVfoHf3RVVimRE+8Vcl1QzPO
25AUsUMxlWtHpDE/CDOkWxcx9grQwRxHF3hOdEle+rcaOkyIUpld59RACq2JvPS5s3zT1aWkugyH
4tN468Fbv1QHojroYxOfyKUNyL1B9Abn1SNAgvUzHV5Kuizb0ueCyIDnRMsTSQfCF61iUEfV5uNw
a+fX2vIqpO9OlgXYFBAdoFpxkjy02gA5Ngaz+ISXb0Fwfa3RlDPwm25YqBLNjf/k3MPRTt4P6zqY
N1iAdmUFWgbxMMBJc6c+27jQmPrypLUnnW0sP+o8E3izR7iFvgFuCX/FK9hiyivNkXM3uZNag3Ns
lJgvudTLSGlo3+FZcZaQDIewzfa0C9pT7k0roxIuxjtUJnu2xBv75uPOpZOCpjuooaBL+GyRQ7SP
/OFGGxSoohpKH0rv0C1KNxDTt4YrX9HGgMso26OEYg2LvU2Ha5eVDh9z7kXINX1yqNizo5/6J/6V
PEYU+eOJTjZvcwltsRmj0oVqw18SIFLGoafG6x0EuLwzDO4EZ/LCiGHGYNzuGBp+x+LVR6PfZYT/
OSyOjGPUJBouXIh2xVG62/xD609RX+Mx3ylX2kH8q1XZ05eQnmVxWGxeRI2PKmeffKZBHoB3/FBi
b+WUAPf7o7nTHcxNoDoKNsBq/6CGn47pbzuGtLUaeRdfm1DjnsfhhX2ZoUb6cly/6LWmV37MVHzK
zLpIrvpXosUPGZk1YXNq0enMTJf4OPJj6lkdvdxzyfiI7upbBE+R7Yyy8ESKCaKuOgsI+OVE4c5u
444ZvOE6ucbKBc1DCSTfRy5XjIq+m58mZC+pfTYW9g9+t/Tb/LU+BRP/3vBIG2BHOG2A7W/z7yKD
vov0cL9hvVKxhOkm4BC3uM/w22kasQILWHw7YZImsfKxp2yAzIta6kMtQsOn2sj+FATn2S4LkR5b
Yfyr/6nv/DKE3hA0UQN/Fne+8CuRb5q2BzAQzG/aAciH4UpBEQpVCyNEjnH7w3DjX+Wtu7UYQ3GW
+u8QSwL12l5YdBwfDi2bAwg4c2d6jAv4VFn3fGSqHHTM+cIIwNW/1CN98IMHdvJZ1D1/gvwmv9EQ
TIPpHwNw7jCfD+6VTwUiCcJrvOiuPkkB7Y7mZAcbLN+ImH0+K4hgtL5ZpdbkOXwhyPoet/QrRrbO
BQedg796+nW6PcLkswziXw1czm4K/9ssjDiMxT1y2xtu1Z+SdM+R8hf9ZsACvJyX4CGAAAjoSNVr
ljwzzcdLuPEU5Vi/0THAh5b+McFJGF7vaKuJ9g/Njr3IC3hFPiLpru21+RHWDQmrHSOroDwu4lrh
IUdh1nOd/Ie33Ptg8ripBMp1IgKCspSnt2WBo5aLfFy79Q/LVuhU/eaPOYBySDHmcxWWoQ3sRMsN
2xW3LcrZTbi50/iD+vlYnc2dnXp26R+2Nk0itgkeM2U5PO514eJJm6n651eGxFPuIzzCLAP7kwcY
oPimcbTZ3xz4dNI/SPb6IQ7law5YnOBaggLDB3stqZh79pzFT70JKb/AC6fh4EsRQmTEo+CWjhNc
OL+75QDYORZH8cgbiqh6ox82DsZTY32BsqXZJLRiFPkaGHr9TfhR/SpcqCtongCr3kK14TmmOKBw
Xfbjkc8k+rHTgCz6PFiS/xq4Un1vbii5Vcf+IGpRJxB311Hf9cF8fXTbEcHX6rInpAEN58d9uiFd
YhiZkKzLxsGU4xHSB2bgCRiEyCLG3/jmaJvjVFrQdgCZ41FhwwGZzUCSxh07HXKbUIn2FvZz1MKm
owLPjh1KqfKcXG1hFPYomvVXsroZ/jBVHyNIbyxminW2h/i7/bZOVCOgADF12lv9snKeOhQdMtjl
e3r/yqkinOGkuYYvH2afcAIFeYPTUdfxM3VocVuARW+br+W6oMf4x8Vv7FiRW5q40zt/zJgHlIAx
I2GZEOk9DVergv4Agw7kiEFLYb9Y3/YPWxZXmfSWfvBILcqdwmbZt1gQQtgMTGteoLH8cDye2Ow6
lGI0El1eJn/AzBPDXZBbFAYaMsm5PhTo7x/b4pr8ivvPr0FH/q1gPdz5U2wWAcWCj9Yr1D+Wfwwl
AVQx8ji0fM84Av4j8qa/nOwzb/W+8I1w6txJttF7PgVrdJlk1SimwgfIjMYd8kMFhKvl+rrr3IUg
uZJ6eWMEIxRu1rPPcHM/JwC40EbthFmZJSB58lt+LD6ljzhAxGijyaC5sR3fRkZCw2FmVWNJwfwW
7+J+b7kdvndPYRuC5P3LMoAegHkDlXFoeulVv1OR6HfR+AQ7vV98jj+foC4qV+7roclVQAj0Q9tB
1kL0ON+pMBZuOU6Jj6VD9VFelzx43KAQmxIu7ICxgYoLp7mk1w6hfqhj+Mb78PPOLKUtd+ep8jj3
+5/1Wh6tH7Cwve7YpCmhCb6q9K/JIcFNQPWQev3g4CQXpQIuajwKe8qKYAnX6H2K3XbzJL9VJ+LE
Ek4LRp5iHTv0Ss9LODDHOU9bFW25oezRvay4WC+26iFgYOOs3xfy4h0k7cC3/5utMN3ZQqdTJS5t
byct3zeHhADZx34tPtMX41khYpOpBaU/A9p+h0pfWsRlbkCXe22/+Pm9O2ZH7yU/aU8GZCpGYCzP
jZejf1lF11770bqgUbwR/zeUbPiEbwC8/lGPDHQI3s4oHzKuoxe2qEr2xSkNfoxKDZiy/ISdtphc
+ll8UMxFGWjsHi+ECDQJeKqtebZv/JyOXWm/Ce1nk0aH5OBSRgTNgO1rfUOpWwco7dDZWxR03MtD
hscz+fNkzc67co+CktN6FHxIJxq+2P0XWDCYHBgL7qiQJ4pSpHVieEf6SJ6KORIYMn0m3BFAwk77
6mNRN9u7ZkXGv6twNvDBM6NmbCrqJ/ZLE0nPXf2gwgEz7li4BIPEefy1AA4aB/uOQcSjJHClZIF0
vLrRicbPB5J3ff6TLeYFNGotrd5LjIA367v8rZNWMhJJd9rkf1GD+PYvU6/Uuzb6ZslBH5CUGjDa
BkQI591FXg/MtzeMWJ+qW0klD9n7hIY7hNrN0r8x5HJqd+PwYdnPWFyP87F86/f00beSE+1J0dvN
bhuMbuOk9FS2NYdjeQQ1X+zkL91TLvmRaWKAkRTR4Ob78Rk7wfZz4r3CS7rw5CfP6R6q6X5wxM88
v3fbTw5I/vPydEVWso+2tH926paylr/e8cZsDX4ZHB/+4eiPBwlthsQoL3vRXFwTXuk+nDaA2uwt
Th9IYfmEMiNYj1wht550QsJ/idwnarl96cfbp0+DB9+HBrlbXcoTDzm3Q9WClIfmx+7nutlZPlud
eyy2T8P2v5eUhMsfAALrMPOIC33mx5xubRzKX+iUdsb29t4HzcfP0+e52oWRg0ic/2JyPXDrZgl1
O+YZl/Sr/kV+QZN2uW24u83Wj3ZcA/Xd+pa/YSWb83Z8vCwYc9MtKtnKU39mB1/G3fzauKNDicU3
QM3IZS5Cxn181kgEtoP3HZiLK8mVO7669+vCVrg4m90Y2B6VnnfFq7q6WGz3RKYcoAjhhSKcNruA
St0ZO7To27dl+/PzudlR2DKChBvmoYvw10+mLBW9rNPqgyVBI7ELn6sd+9NW3t44eqiMmH+e1721
PR+3L1VK7uGeuVfsMPL+Wc/gUByyYbbL7spqOlk+V2enIm4LleEWRx7/yzHNdsZwX98w5yf+C/Ba
MIBiUYlJ2+KJw8AO53Q8GI593Kh7HSYXhoftTLPX4fZmvG5mvKQkGLl8GzJXkJA24W7dkkcDOBu+
gZ0c8wMpLl1PAYGResfI7IFmionlTb80X+qr7Td7lGq7+rV7pxwgPYzwJgTmyVv+j8EOFEIHJvJB
DwxHOUk+fl14E5Rrf8b7+mK8d0RFEHsxwYM4LPvpOB25OrhMTN0kIB3hILnIRxDseXfMK9H2m5EA
RxPaQTIMdoREvs5oKOvzPXbNP6zPDKTqu/ISE71GeWDYZ4i6W34KHJd5q1+tz+HU0iRDNE0ByFv+
xzDB/s3NveIRo/CzvoIhje8ZdeyR9HW26YryHcGWsv1KcMhSa5yiH5JG5t1vp7zep3vJaPlV6Q9w
EF82GMG5wG+r+4q2gXQStirs+q5eOty5Wwnz4hZAfz59mX9F73J50PqASbPiEtxH0SqqWL5zJ50+
uYi2tMJecsvJZdGNoKlQtV79B91z+ERdTu8MkvQXdawejtgFHAH9Y3BDIKuLGMYipgsFFh3LbbNF
jbNr7isWc03Aq9Tcb7s97t/inh4TqiOuDJRXdNx7xz5N0Gh7fpbDIJ18AHzBTF653UrPluUlw7GR
PqfOHafXtLpmZ2p4yCY5W8OJZsiTfhrubI2cVSkLt9vRohyQGtBGXt4Uc299kLdxEu6GRrwWAfTn
iACZ/J70Z1nMDFwCYkjTwWhumMUrQlNHqBHNT6IdynN8qL2ZratfD+mFsbY7eakr4q2pUBlDIYDi
1IBEHTt0r3lNdEHpktiEofDR+0wDHP6O/zYH6DaQEJ8QlTXf1cEIGNxjOOLvDs3B+N2cN2flTf6t
T9LZeLIC+enHfrykYo/k9nTsL0q11d8JWXqq8+KHW57+T6W7XV9EB+A3/mryPVZA6pw8xsUGg8bB
8WQ/0wOqkdBAyQh0ez+60YXn14DA4jHN4hTlPlBiwyj3AFGYaL2QEkgoCH0+w51/csA9NDcQ3HEF
F3EfJHpSPt34sNSInmCYnRP+pa08Y3kQCWhUexiScPwQy/PA1UZihb0tbj0dHVRwKg1hRNRbnOxO
hn+X3YNR8Zbc6ZG+A7Aqjc6Eh3OaUo0sv0oN4eK3doBiDwlTcs4rl1PRJqh19BTrHeVGrTmMXFf6
K5A5N7yHHUMxdUQ+6mjsDmzAuZPaz5b9T+3OlvTd/3L4Z7WHMFuzPQ28vgJH93UiONW+WSRsBjN9
DYaVgL2+sP3T1sN9qrvObDjo78iFOcaUvNxJqJu2ibH94R3rcG2BK+Pz23NOWDyKH9WHGU4v61Ez
wvVAR5fnBqzSRETfnksZkl+G0swvaBrFz+MTr2l9QyItE9m8N4dL0yB6pwEBKL1/oaKkx8dwUhRl
815oXHBlCt3rYcq4ZEA6s14VQm2Q0vQVo8ENF1BbhQGcsupme31Ko5lc1I1r27mPNdvGbiTsovib
wxGyj3D0CMLTmBf7BpvxZlLdyvzSk/hdssmgYMxgR3FgL4VQMsxUjgp5qbUxQm9cScHFQzvrJKVF
DGE5cdA04KWj7qakW/L/xPoa08cEixeZAJT75Olmrlr3QIBh27QAH5DID/NxHa8P47Thi87GoxCG
GeW4zZl8AwLAS41MmyIGkaYlVzuF3n3b0z3UvBy9voJysUE6rjM1hpkSFUSWUjF2gYDVpfxDNX5g
A9q3TRJUmuJ+bCRO0ch2QaqlqG9tIj56aB99WtJpxHs8+GWGwYiS2+5kp5/z97r5ERibolVfkw0p
XEhnoJUkawIxGAEejnc1CwRAFPRioGzUw5jRCCQrNwqElVeiY5Q96NxRsFFiSUUo3AzqEhBwoNvC
2HvUbcbthkgA7rN7SwkqYLltxnpWbpjJhL3WWptXNeVs1RGCmgchfyWQEfgmBFrpbC2kCrMZFIBw
13cC9Nbmc1I+HqSh48BJQCssIDc16dCzNUZ0yXnnPcYrPfsGl+bODSsbBYuUf4xcPub6h48SRo7E
N8dv/o8jCnzZF0bMSvuMtWBBy2DzJRoNwx/acNoEUAbA2IO1iZsCCYTAB9oD2aq4eYYnHHg3odyo
ibxEXl0kyI4YMDECkFB+IwIid8/OyZpbaOhS7sOsHHpHKcGw0DKAT5gWBBtlTgyKC1DLjk8L2ZEg
zpi67VdR68WT+ivxljI73av4j3JVqFm+JwQGtLnT+U3AWxYMLBLsetscLx0X3pV8pLTvLpt4fgaX
OS/o22TPhiBH2Q69sUKQxE7L2sy/a2YQeaKhcjHwi71gx9+g/obvhukCj3Cs3ytO0VpWnIXWnZwR
tNLlx7lTLrpdU83DRGir1JMWKBj0m0tCN2+Wgk40pvdiA8TG4rsmL4JMOABr4P5Y4WSYO+LXzGmr
qS8wjyCcCTQtOIU+9TBVDdRVvG6F4w0FFh86EIuiR0us80piuO3LTQhZBGUXWQ3JGX6PD0QwCQWW
uWK6YxUHxPid0FhyfKk0nMQKqKWnRwlmFFV8jlE9x46WYaTliXzQUMwRaRXY2zM0ZTz3Sv8OICVi
7RUFxya0CIE9KSzrQ54wAornkHXUcU5D+BEYMHDTK4wZG+FJrlgvUyYhMaBHHTeIpTGqMQWC8DBL
dIE2n/1Tj08JHGy8frfQiKToz8x+OCNABK74kGSSOKVB2yEvrWcLqaK5H/V3IW4FfsiSYtbtSO1p
oScAEaV4LfUj995MDZLVPMU0WXJ59zC8rpVciWBBnlL0ZapmOo/pZvIPYBE11Er4A+eYESn81dmr
gUnFZeRoovjRsILhyCABObX3Ux9qZHXIyQ47IXbiLV+h8LL0DHLwbZt2jin7GQa48EtVleEaZosm
ikWtfs9qf1QB+VUUOYb0lLDx1XV05LcpWCYGplB1YgC6iX2JE4633pGZxEXX5irHzXXOaIEakFt1
MlYIVY0pmeR4CxItBbb/iNlzmFIjgIPrEWtc6ZUP3mzOVjYM7zE22JUab22/gM5hEDJgycRIN4iD
RAvAjoABaYBNZVTAH1mWm3/AdA0sIgJQ1yLAxSEGlwCF4NCk78mQAaV9befi1BA/vjxGv6r+QUOK
uL3ymyl60YQqDZJg2liyDSQsRk4TiY3DBDTG10SUFa2y1gwEMWpEwY1YzcAqG0/WLh/ld2AJDV9P
Pcks4FvJZ9w0rATYd/AS2BsatleTSXUPaDPG3r8UA7CaE+8avoTQZi8N1nQySE3KdNUEwHZN6fgj
py2XCWFLtkXUImzIula/xJq2K4W7YmXDnzoPmqRw/ps07UqF2mdNA4UfJaQ6fHYW3peufn60XIiU
7DJGL0snRE+qAOqZ4sGDBcQ39R8wbIPaSespgNyNLIdDxfAJ0emG9FuVlVm1yFIMADIcjh0yeBuz
/KSYBNsD4qx/W+OlKmnB4OYSBDwaNqv1r9KaL4GhRlRPtzrDHx11zwg5B4kihlJCA97wf4eLrNEn
pt8IIQV6OJMiigFJBjGuIEzVcZ3ZrRuj/uiOwrO5ZOhbyuRFXzDFZMQMY9fHPFOzm8OCwXWt4abH
+sR3oWQg2u3tMCN4hoHfoM4gyKav+YkPZqN0WDgM+vilW5Bp0e5pJqGcjPcq4z8+3B4jTwyLSMDm
xMr976/L84AoBv8nCLgMcVvJSLMWgBiTY17jOg7jaRWDTyhcArUkF+8AMAUzkn2uaL5Iu3KQdBZk
+pEwy1yfcIeeK1YJSYJNSqjIuyx2hVZywPxZpQWHqie+JCFjFcgnxSrcoSfBDtK/hI4YnayIyuKQ
72qg7GJqaFw24mHNTbJMxNAPIXLqb6T1iePYYnuUsJMJZkWFMkwRUBXoKfy2ldaIErkKxktUnUpR
3pQNJyOI9L1QT7aAgXVseZX0PkdMSAZaayt9c52oboMlC9JgXOGcSOPOjrX3nsHAhvkmxyjWv6lj
KkoUmMcE2i1GQpjHvS2rx54L6UZhOKQHaEP/Q2F0f+B6cGSKwIQuDc3KvhV5jfWPUAvEAmwQtLq5
QMVMMAuiPBXAZjq1miAuWLjgBUmUCFFNWAU/ZUSiU6MEdvYNUxoLv2vDQ2n5pYIuuwCpr7AVZg/A
z8SRSRv5mJiJh/9v6CFgHDiwmgebHGl6oiQskSjHCwtnvHAjqKUTk0xOBUF44ywVhgvwvAt1k2Lf
dGiJAnQFcNCaaaOeH6iozX+F/Z2jO5yAkwodMZuEqDGhAB3brg6YfBZ4uWL6362tovXlqlCckiUV
S4wzgdAT7JkocoSemRms9UxpZnMsRjYaJkbdfIjDXB6neHgGwCcOOkhBAoD1n9ozL8KR3o7FUUw+
wGRJBxOhAtQPrxgep1n/jpVjhrY7RkgzHRqYVar6As2hpykukHx29Z0hwVTtD6kB6ZTd8g1Wuheg
LA0QK5ykNpehj/4g/RIURvVJpdUTNIAqdCZdl1JqxaqiMWpiF8ufSmwZWX4okcpJeAwivpJB5Pgm
fNKbEffWENYrp/X4sTZbk3I7o+hqazHWpt/J1jfHEXLc5j+ehDgCRpu6FMuvXpFIYTO6jYLpQ6Bk
wWzWJrGKKVo79akksELkXNTRIxzQQecyBXlNScfwcGLWS7dn+uTTJcdBpFj0K+UAqFFSktEpP9qZ
hC5YZw/Eo2hxGuvPAtgDe5QxWTI8gcwXqMuMlFlQUcL1S/0MlmcLMLLX/wR1VNLMt2Lpgrno/Yw1
IKGLGcke6yGOIYufVS65LNClfl/VS82BgoQntyD7IWkUbupO3PVQdjBpGunwEfdUIFwQWyd/hgCd
MJekvU0x+DA6d94/TMxzlFyEpsFhZAbx/nj8pGAHWVBLnnhyyevlItxkCv8/zJovAN8DryCrAgtN
3n8VlYA1mrdZHp9XDjGJ+rgGJCJjFeYb05ALSz1TLOJ7H4MF3c3Onie54/n4ztlwzPSYEmajzptr
r3XgyiX0GXlga+eCsmPFB9tf5naBJwHqgETlDlNUTH7KV4RVpm4YWHUa4mpuN33ql8DvoU+V1JR9
bhz0dPBEFIVizN6ima4pzpJ0AQy5SYOGYhwLdowtWoBdbAkNV0vYqcZhnx4oAfBWvyqIRKcJ3QBB
IJGmcmLHl1XyTczCODq1sv+e29GnbcS5wprkES8gsrTVEggEuzrPB1FrNpYS1ol5zZaFN7grTRCI
eM4FE/B/TwChV5+5KRexLFgb6MM3DA8ZxPLMWoGFnQ1parmHP+Hy+UxW6xHj/f/nEuOgFsv/EJXu
0r+YTFOJurZw6g8rXqAVk2h2jjX5DXxbQfaX1p8M1DZylpBa2PPQGzwY/6o0OgqIIbb2p65Iaoga
/blVB4eunA5sJVPWEALXk5zYpxx7sd6nL+wvKHpMCh+RiCD26YJtW2mfTQW5HIeeTMqCZMVhO+s8
EYCA7fbeJ7QpakKzZSJ4lIVIZC6dE1KmbkrOWS4wnrd6Mb2cu7/MwFiglxIWiNY1NNFIchYoRIGH
qTjW4S0IRPo80elBOMLuKqgm00i3jjmLgdJhU/t2rR5E9QOcUgM5san7S9n9QaVg3xQxNBbI8hnC
Y5vQb6K+W1ovmowzYAVSzCraJMlLDnpaNCaWmlBNe8YYBNMS38W4hFnJHmBGB5vxEwYShmzLOSqa
PZ/XJJKrFSAJKx0pOAXEHu0A3u2nMgvk8TDFxt4Suz6E0ep5kTHqMAUcB1rOwzPHQTuXLsQjnGMR
vA2Azj7MRMFXo7REy0T2NT+N+B807bbCuun+uuwex+/Tg84pojtUMzU2x1pi8MOnawL8pOLhj/Ad
Et978PFwQv1+fX/E46HWTlQNFOfWdnqLhEqXu3GdncySc5Wysaxv2fiuLGdh2aioYnWY/gKoKLVo
KJreE/lFDwi3gp2Jm47KhOcBE5JqsrMkuP1AEkengfzyggM/2YkfKkjqGyl97kfzIyK3jO3Qht0v
nkxxaK2xz1bbV9GXjeKihwD4oAZKkR8OqG5SuQVwWvLJrk9cpLOleFbM9dlA8t3TnFR9TXim7eo5
a7nvRga20og5Kg0ieFy+ok2uQiq8QntBfURORzytFulUdP1eI4vKkDwROKHXjUNpKqDQnFkDTTQB
KLTA5C+i24Zbs4M5bGTSVV7oW/KrFc3vNNr37EyyJfFplvNXR7cmkZTTgLDfXtH0B4oaXXJ+Slar
pw0dILEIGOa0Q4OE7JKuqMdogawIyYBxAjMG0aki9o5REfLwT0gtFKyDy1JxYtyLaH2iLw/IeQs4
LR3e8/UlkRvuTbCXqC2Ni94zaRO3R+qDKqF3Q3sCp+gCFbAZ4Vo5DxlbPMHfInITWGnT/ZoYFCcc
vI//vckbtAd4d5Rro2YEZq6eQBqsGXoWrpx2lyMUx/8NuDPOLD/lIm9X7UVAqrQEV11RXsXwUdso
yEkY+tDA0Foeqew1E3Q4Ak7iEfoYN2qzjt+aDYBw5pfrR0rZvhp/vGqdhSk6VcXytg7s28iX0PCs
6lHDAlHkdFNBLJXPNdrslkFzDMXIyg4D8su8ffwrsAVEfShajQK9kMFYL1Ptkjbl8wxvRW/afwg4
IvuHy5Snox6NCA1SSvmlx13JOngT5TgIooXonJzXhBX1OM4ozbLD0kk4Swm4nl5shkLRGBg8rbXe
ntuV4Y9Ee8qUVm9RsWct0qWdtJcWeXdnMA6eQvHgTkN0HCXJ7VHGCcDiAKQ3QVbt9hEjMG/zILFd
0LIMP53h8NtkwDC/SalFWkzcGBLXULQTVrS3KHyb+jBQloLw4PAVnR6qrm6s9jPemUeznAsiClrA
lcvjKFnUclSYooMNRVuKor3oZlGzcPMgv9bQYYJTpsu4vmeF7pT5l0ukIykn+79+jJ9cEprH/5Vc
04+AcAvmCKcC7SPJsTNMM4y5kSVZ56H+EPVORxbSZjKCGVXrNNP7EI8C0Z3iYFyEkMlYYQ850QN7
2WkiU9uOqg/2EUFtTeC/Rcl+0MHuUzNhb2WXYLSBww2Ej8vmksEqjunC05S2wIXZ2XooUPlwMggw
xoPwDgmdW65m/8ThlHd4gXAwU2rSoSYiAUvsyhjsMV1b6RALK+1cXRdDw540BByeC10Ro4NzDIac
8XrLSauOG3YKUWlq5HBLTjLoAciBD6lFSrRqL/oQX9rcpvv6LAA+EYQQ5vivQw15AJt6Wi2kg6hP
Ee0KAXbhWd7U/1LDDNd5fBtaMmkpicWW1c8jEypme9kmDpvcz6SCkFsWe0/3wZI352Gm651X67Fp
ydMARCl4jhwiFa1vn2OC+9JkwSFoubHQThZecVrKxJMx88GreYlM7r/wr9ZoCCLkiXqHp5gOTMO9
YqLnD1aqegy0eaePmMSaGhLUWlje2l2ihET5HER0GfEsz6PtbnRuAFSMYTXj+qIQQ0dTVJ82FZ5a
EkuMI429yLZW6MfoHPptg2lzYDwCFC+UVNCLtN0V9aWWGx9fBmt7NqrjQ+rPo3oD31qRzUEEMZ2j
pPqoU+CB/dtME1UwQynDJyZwws8NCKgU4q/qVIfc2iCgD9nsHflVxEEqC1zQxxUcI43A10ad3yTu
rkXtLRzrjJQt8oa4mzDvsKj9RUJQRoiPTpKV9THR1bS5OeuoRGDg5SV+5W56ifqKSu9PZKOK30PO
LOQde9q8GQ3PcoYcCre9ZKSXNnrIuwIAXSKXzBLwimb5BIGE5iBlp1Uz60XV2CWIjgpJ60lb2zyX
BM30E/cYDZWjqgU0df+HpPPaiVxbwvATWXIOt9A5QTdxc2MBA85pOfvpz1cc6ehotDUD3fYKVX/9
gehhBOIvY/f1F64wLqKL5fRO+TyD1O64SLn4Dk8mN4db75SQtdktrYYP+ddMuDpWTrphrvvEPPfJ
YTIwg/Z+xpqwn+mB+D0d8Lwg+Q7cA4RbHIgwTKrYVZ2DsIAxQKWTKlipR1Of3ytTP5t2+WETfrjE
0x6DNEjLxIB9Z5CPfNiX4slmO7SBPQJz8o1wC05mDrIQD5OFZ124KVYI/nvuaKBU0EXoqLvGwNaB
MbunYzPXoyV6n7KC7f1XjgEB9JF9VqG/chmpLPAU7UzGRTC6gtcOXUSOdADPAJyMyP/8sxLA7avg
cCeSOQ5OPrpFMenuDkbLDIt3cbEJ86wJnqFBVEw4muTT8q59CGLWOaRd5Dv6zmNqk5iTY2teAsRz
HoG3OHyAkPiK2Kg3pnJO+Mk30yvgt8cOtUrErTpRfjRjfX1pKdFYyg5exjWj9Mx6nXoCq8R51tkt
U4vJ2our3qrkZge3mOGd8QXs/h/dCghhSIRwF+BhThJe2l/rUqgPwYGb2YZSGBGs6wyUV3jUxS06
blwEbEoy6TizEQ4g9gY9MzqNflysVfUx34MGaFezgBlgdu8Mb2Q7tkxKezM7Ghr1EC/Aw5dItJ5F
hDIwKSDOKyBdVeO4tmMsYzI3r2t+tYv4Uuxp3acZnD9ZZ5DOS8AzsTdroMrLC7FcwBPk8hjB2H5b
MgKu76UiAZCSjbYsB61vSTgLMC0j753zLtgmaS8y54+Kr+sm2ToyxJZhoG/Kr7pfHDuBlybz1Ifu
NvTb3UhPn07DpiZSLsbkJYd/CL7bUlMHNpsZRSfLzGOvdkR04OyO0aqHnopnWm/4tzGJP/hGtQ6D
ONgxV2/8RLsst2XvY9Vt3k8phdVfPEVPNGF86IC5WpDnxdR3KbjzaFKmgLSA5OqJu9OAFbGLmSsH
Thp6injZexqzmxp5cLHED5qC58A5Ibhj12UrC05pU+A/saBil8Gdw/1B67wuQNMrUMGZ2s2lqcg9
BLiVdy+HjKMXz2Ip2GvW55gMT1wmk34J6x+5MGua4qH2fzOqt/451KsVhqlPf4cChZ08PxeU3qRU
9+oXRYgAwytGOGnxFUBH4XpN/G3dhrsh/ZemASa/GCpBxPTz95iPJq5ocYjssRil6+e2I4mYpwCH
MsUToUa59kA6BnsRdzereQXkZ1LEBua/BJT+NZ5UDqfJsNaq3TI8tlVyxiL7Pum/q77bUZ9stD/r
+XtLPJzmrwAxi49BAn2NwG+yzkOeXRJ6D56fPxuTf+gbbJbRenc+uhTQgpSEptRn9h8Pjz68lCT3
xEQf1BQJHjBkj70I+QoJBRcexHPVPNf6zzx7a3ErEUNZk7irBPNCGrqjGGuOGHCnrrEeMGQNQ/8i
Wd8oc4FGH+VzybOdTWxGOMwcM9nHCfdqRHu/9NjroGYMbklVP+YIQ7BZicZvgXaU/8hxJGipRDbS
W/cYziOG48LmSgyjcBMPG2K47xYKV1rTykK4xeYi8kpi+WqDGF+C3TJUDsurLhbxlIKmM22lcyzB
ZSgXe5SeMTE5ckM4JToEjX65XS8mPLr6cyYFTmfONXHpdgF0nOQauxib9tgdE2AuHgriFoONm9sd
yTvaiwNBUzLT5dPreC9yenYoeBZBpfnYMV6iuAG0TBwY2uCgogUdflaIUFmqKaQgZltrs3WORTVe
THqBcSFqyYj3laZ9uGxMeey6Hq1xTxNdPqPtryEhk6XrD4M9bxUzA63WXrvAvovSXsKR+rZ8tFGA
gSUkLdwB8SomR8C82qF5x7FKESEvxXOnDecwSWR3g5e92IKF5vpj0h4MDl0pSiv1Gw5rPVi2vI06
KS75UK7nELrETEKMi3+R8ShfYe5gONNRifWwgYk+Zst9oDYRE1im5o6GkzpdFvyU7K+V/5S31un5
Ns8UWw9ngE8zeKjnD4/uZIw587UN9e7o/eCaUWcWeTWQUn745MkSkToFIMf6kROMIygwrjxUF8lq
5DNdUP4eGJ4Uhta0H0weBk6X8h/BEch7PIUQhDp3oWBEnpvvMCS987Kf2dsHjAVkudnRDm1/HNC/
35gNcImxn2fmqFBFqogQuIYL4SVXP6BfLKaaoaVOWv0goesfaoJ/x4SJc5IkqI5qvDMhNsFZsylE
B7ILaqyu4CS1P8ts7iuIvJhbUoek3bS2o341YK4HTWA/9Z/kwhPEEL60WnMj/FlDiKhJsgOPKLIS
BsJzeggZCDude1O+8aCB284wpCb3IjnuNZNpN3+vkctrfOawuPZ81zQli6t+M2k3Yy9aW6G7qU3y
e5kO+hFLKCF3JN5HRAnLiTJ55oEakg1213rZia0EGhTvrKDYZ+BSmYJqzqyarr1xtC/XQqOHP7Re
fUTISZuBUHZ7RwrYTkU7+The9Blj4EYhxPTRXnc9tBybVdqj0sIxgPZFNmnCuhtQWdrjQXLS+WkZ
d/s3iIozQFdM/xJsssm/J0cEWdpqtBA1eD7UIwYtRI1oLAt2qhGcbMYaBnpZoqYRCKUPaQikDk2A
y5b7jEZtsur9UF5chXGBph8zZRzE85k4l7UTtylDUyiFYIYxxTQIjrol1nFOEq5JfUNpkgEutA0s
ge41w0tL4ByfTgE6KPMXYrqooWTrLIb37HcNJDlFw/tsx+1P0qXP4VjeNIx1MAHMR6Z3UE0c854j
cBmKTUaAnGfNnMIkqrLWu0ht5KPjSbaG7XJacGNPkLYqm7RVj5QALKeWGGGRiUtH8snIBW8SqSBT
ZvtG/C2FhQGhcB6bv08nFbYVDLtoCVaemco1pKN0MXceJiYseB/I3MDTqdBiQPIOMAL1TnHVw9cJ
/lMsQY82eX7GmfcxXvoKP9rKPfg8gdL+mG2ObPhLud1hQF69A7nGy8FmJCD8JNvIkRvqj0PGiUAl
bfiUYol+srT6hGFyhgc6Hz8+iG/wODcHTN/3jnFghdCWD9bnIKl0j9OTfAUmhewf6vA7E6sxOxlo
Wz6yxb0kerV3OAGhqZVcj34D4UwbYL4RXaFpeF/MHNI2UaOL3hR3AwdUGV0r71/i/srJaDTjSkoC
31PbOSi2eoipOUYtBucI/MhmVPg1Rhwkvy4vZDYowKGon5PgDZ+AinlUQTYNK939EYpR5BARqZe7
JFVr5pU/DcrZhNMDbsRBThH5VKCv3EyaCQk15Nr324fJPIx5vjV1cGOPbzjRuyZPhkthOuLqQ9Fh
NQwqnPcCgk9ufiDWRQY5W4+YGaPIXxiUnzvtPDU1/8CH6E4i9HOJe2mIJebg/XTlTieSpJdchOKg
VfBbIWcAdEMEpCxkJu+AYSHY1Nx3F6RPa9TG7ngdhDNRulZ4rRu7IbiOkDHLcEQrD60S539jr/mK
meSFE9sJX5nxXTvdPzW03QPGXWMMQk/dqaZX7hTepzSaKmm/fBABJqL5QB6OY27EmLvjkasaYg7i
rC6rcemL9XVVLvB+sEBjXav3qU/u//Nzbe0WDkZaO9vFZILeMnTDXQ0PRIhCSnQCySsAfNumJxvB
kRUle3xpIdC8GOR9LYTWHKLCerT4CSTuFDNVa/0HyEjtBfmHyYMbvKVseBA7bE0QWJMYLC/eNPG/
LbVHyDNhGv9nZ9HZmOcda97GHGrxBjTu7B8rOhKSTj9JUtu4E3tZi7ogpPiuYFlm5odsJFKJdJFV
oUJMWzZ2zyOG0BPjm6MUngI0IqBTnF0aJUKUG6cBbqLdxnsfBKiNmQoHwFvydmyOsMy2Nnn00cSo
gWqyojG7lDerdc2BiV3iQ0I1mDcYLnacPVHaOsG0XJBJ+6D5okz8x9vUEY1FDMPAVwgLAlBuX3si
BkrA94KKL0iIP0zZJ0SMrFM8FpvQX1fR+NprmNd75w53PvqIZswohak2MaiN4msPUYVLN+HF17b3
t/xZB9LJyeKYSaYhO3OxcKgqUrqnA7O6lZ3NzNLApqoHrXqcJzGrRyc6JxM+hzVzh4bSK8DYVtLY
o2/aUjg/zDzQxprzJec467Br15YSZo5z12n6f3IFOYx3AmaMjYtIRftVulhOTD9Lb6zdYO+B7Ya4
9CXA3xXDoYabsrTZSjE4tFq5mPoXDV4qET2F9Ibo+mcmUQ0TEaK3jKjZc9SsWvnZjRx5d4qjy4Q+
EnM2OFVyCAG2ufAdYmG+qhmdLia1EHmm+TISvk6PXuGRXP+SjpHPzqGwf6cA8gcZYLPj4jyOoBvP
a+nzTVB5ATt7H+Ckng86+kkDlr8X7PIGM1ffQ9oM2Q/0StfX9lBL021EmNw3rxaBJNryIRWVdNAt
HmMMIbohXAcgXuL8p2wHrOZDY0y4RNEhac+JdRka7SSjU2HLOWSRh0cTByphI9lpsqOmawju0Mh8
0M8OY8+0e0gjrJnate0F93wFnTxV5re3DGJ9gieC/dviGDGIU45DWKesDSw3zIsNPiLw35xjLoOW
iGKpS6VyhFTLr5cAQOHsCMsRZGUjUaoJnZftL2thqw0MNCyadwJTNymcQxBLy+qgBdXov6kf3aOb
HTxMsRgygoc/psrBt2qN82JEOSZFo/fRpemmnv9CA6D6YLU8M0Xc+rj4Q5VrGYTid2Voe0Dr+TZU
L2hxu+kw0IwkWwsnkaDfE2jQL19J/2gW+xmjJG0P6uU7B7gAnnvir2bq2MDGT0AGblWK4QfJYES4
vOAQl0eIxB+bYUMeKS2kzQivIN8ZhcBjjsq9e5x1fPJPEbre+UKpT3BV257nZ4gbNODgE5QhbfSi
MEqfeRVHAB9n2jWl0K0axbX8ALibqtdSroXwiZkjP2TAKANJRLMX+fu8jVCfsuDnNWQGp0EIdq61
BzGpqP8bctSnB7fDwePcRSfD2fH/atzSWTLHi+xD7wvlNHQvBhXBKnAePIJr+ktBnW1vsS9wWGAt
nav1Vtj4Bh5pGEJ9o2C495vCPSmPUIAjX1Dfpyg6GXlO2JaksDwcIvRCreMaHr2XbsaU0PLOQdvu
7ZPH+bqAlkfwODQmLQlsbSbUWr3qE+YEapsEm6w6EntyH/njkxwNCqkHV4JAZRyzIeQuT90yqFlh
5NCu/ZGKk5aubzoX3OlmhAmSDMEk0tVZrhKN0VlXDSV970CQTM6u+Zpll4QtbeJeEJPgpkkhl/Un
K72OeQllqTwHfrGe3iyiEiwdr9qLKkaZ3wlRlFa3GbV7g+unWYqdLPLU9zAMbvbF9GwPH1YJWzv2
Phc3ubSM2xXJxzYYAjvWqOKNOF97VMwSWD6rbKOX5X+1x4HBzD1xgqMW08fivB8n+S7nj0zVHm1h
75kYtnRPGT9uJi0ooRL1y2ib42VfkEZdzFw5tYOdYgrDjlopomp2O3c3wOpBdyRm29BDhGrgIBAa
G/s96wlR5BTMkMbLcZExX+S8FMN+Fe+GipkxrfKCv5VNJ9HqhDPwc3yL6asA0hZXPm+afyj+dljG
dQTxBQy64/SWELQ1AUA5cChHvEMkNikqcJ21JOdjwHrwNWfilmmQsxirShaXc6Y0NUExgMR0SCAu
slgDTm7mPaaWthmAaBkMPtTmG2maDByYxDG8Mo0CyQ9cbDaBcJd881ucW23UwTaHr1Cd2/yLT5Rj
OianSxDnp8CYtiFKY0AXWTNCkBkq5d+dPG8+hn21MbPpn9f6h9pIcH2eXqxAX1s8hLZ3DxDFoIJr
7hdF8K7pbouu3evq5vFshAEd8V60qjkp4aOnzPvMf9l8yJHVkDoMWEH9NjCfHvErDQhFmByWPfpH
/8nBQBWSiCRk2wkIBOoEn5/XYn+WV4e/H4ezYG735LLo9zLPjpr3QuK6zFsNRxZCLw7tBr5MYoWX
Zb+jn24TJjE5hpCvciZXbB7fQM4LMgCZqg1BYZgX2KjVs9p6gAI/Ak0xqbZJhpYoZKO9BoTBaxH7
ZH4FivGI5xk/PUIMl5DCo7+FyDcYpi2ACZhRW1G9jXQcrRDbgHQbrs9ph0Nh7MDMqg/NrB9C9lru
mN8J3BOGAvLyPct9D5z0ySwhG/O1/nhf/j/5eDRrqn6NgQoURU7QpsR1zbDw7H9wgbXZ+Ia7GPcd
OlvmRWKRncOxFj6VTzyrNXwIzY2kUuVDPGNZVSAqCfe8g+eNzQ9qQcPG7AmbODp/YiZcBjXTVSO/
ff7KLYFkoD5N41eBmtRxMDeqymM44GCAsg/+FPkDNt/aYRuBSOgZVSJXZMlAppq0v1RGYdO74n08
5TddazYlRKDUSY7MbIf5BlVzk3K1W0odw1gdE8gFjYf2oqTTCD+BcjSoOIsLQk01SVwI2tMU5haX
38ItzcCqGd+s+Qsb0ajEUQmcTYh1HlOe8c/ZztxUPcnl45uMTAfIIYaGfZP+6AfZqeVjlstNMdfi
UoejnyL5fHCYGArI5OZMC4G/R9K2WkySIntlpU9tBCuYTCGg8FozfgsG/E5ZbyBHnGrSDfpoXLFZ
hDfNyZtn49Pf8w8sVI8wovvgmeFr34ASIbzXFxuPzQoDDfeBEKL7GgIHJbs7YdHgKP9Fp2dtMFJr
mlMLf5XAFRXM3xLYpBmETWnYYBQNJjrGIpxTXEeAsRkunhBf+JgY0FfP/uscFjs/WvbAZ996Wz2b
HNpi2lqBvEj17j5HbYjc61d1L2PvX2A23HnFm4XE32oJpFvmvVF7rNIXiffzKHmGOd1EWAQh/IMW
JmRVejlhossjsjlyx5EhWjW94x8pWLihn+kxJGn+zdH6Hxngh5j5+xqjT3jkUgolKKIgoz84Eu+L
lYaZKxgqHhyJra+0fYh4RsFcotKrcFIL64R7Bpc7L9jSNNJ7h3LyVBe5iEwohHKu1hSYpHb0S/a6
AJw4AT5puDEkLn8GTYxMZ50j02FOM1D+J+znCss/M1F7zWXAOp8DC8LCgOx3PjSGuXNCH9rQt/XH
djguqKYPwshaAq7VrHIxxI8/Cj/YCsF1wPizW5g2ZPVvApdbsy99iSZw+JHbz2Vx1p0NBmOsdawd
AJXHInpu2aFWChVwOJhjuzGgTfTTQSK5LBouQ9gxCcEcGgCXCFQ0472HCMsMmXdH6UQoccJp2vLT
+F8WTrvWUmdvWHZ9AmfFNMlYRJZJ1nORRO9d8dMsam02y362gJ4ds3uhyqKTxPscvbwnADzXnp5D
zRppR7nXqM6EVhNRoseC1Xv9vYfnySJYyA1JirxInQdlf7Me8wZX3gBkSiZFAQbDPGTuZlDcH5v7
98+aUitOC6tNASx5PV5NcFr65FgxspMF6uX6KfGhvxu1c51G77XR5usUkk2Xf8qC1oiYQP/DTz1L
V81RZ8wYBw31bo5e6waqGqdvKSz++y5ot6Ncv6yNwCJRfkIgjE/1WNwM7yIDge435ewSGkvRIiEG
DiL4xpv4578sBfu/xKx3/NVknhj8421hQS/yIYpDAgNs+Su+uDCSxIX1na5CQqHb/nvQn8LXrtgq
9IEN5wS+AVPhk0GGoTelecbUNaYF0jNkxyS/TvsyRQTJeTdW+mrK6vU47MNnrKThmEW3vyFe+Mih
TeIs3HOvucyWeOhVBy+Iz8qDUDB7aEq94zx2v35p5JvRD/kpgbaxjZ4BGCkskz9/A1aug6l/5pHN
0KFzq1jXGd4OevLoALp1/j+GPUOXP8oTZ9A/u2Tr8OCNxWfcCDOUKjygqea6LVqyHXrX3XX+sIqb
96S/pNBfWit6MGHhU99beNU0RG4MVCcqJnOlYpAbrPvyc/F81r4PJxZoc8uaPzd/OReIdzC0jZMH
Y4T+VB5jFx8T3hG8aZlnFFSt9KbLJUJY4NL/9vqPP725ylxH7Vmix4wekxbbuyuRb1rErexMXge8
Umv6rexqrTqcNuYr7RjGi/j99PoLG7uFNA/B01wU5qcEtVT5U4vjh9leTSck6uLNzF+z4Sln/yvq
AimYhCtD1OB/vWkSt67z2h4MkDyjwkbB6c/M4kQ/YgByO/CAvJUROl9cUDrDxUAuKjxU7VhYIJI4
SkspOU9Bc5hhs/qwIgtKH2ppgwtVC7MznLua2QQ6Nw/syVdXGY7kNj7u840jgJbJg1PBUlgFYfYB
tiyBclZBaDqjfDmejYLhMkio+T0vzdFKTBLTnqqlwmOUOqDE/YPQJrTU3ckzp7NCJCoMrBZG7XCz
eOoTio2wxaAaLhOQpwkKwtwrwMRJNDSN+UaBJF9hvBUYntAMczArgtAoUYP6Xy2RM1CfnAe3wUI1
/td4FUoReKGwcOYfmUvYdKQLGGYWTCt8us+NvkAKK9ZG+Y8EZFB2Cq9GfeXmfJX61wmyfQNFRKt0
+H1IUQCh6wEuFVfpSI1puwmWEm70H1EN30vyW6fTH4syG14TQCI1ZjezPOp4CQE9JRrIRvFpDNgS
hGQgNeNa3mXcNA/RgtS7TrlrPGvgACb7MsNrcuoavGSQOS7uXq/wKrDMeu9MyVPn14+gztxHwtuW
gCcXTMLsKF0yiMNGSh0nt5kVxduqx1SEjqpzSxiHy301TUS04LzW9+Xv4NIiBv5TABLi1SOsKn9Q
p6knXBKDK7Pc9JQ4+YzrSYjYUX8I6H/Qa0gBaRoIb5Kertw8FmN5rK3kyNQPB0kzeIZcekg07FmX
aOMTzSYYmxsR99OF2VWlKWWUHPcjmr8BTV6Lz7/SCBz3gleYLdcRFzxdwwxI9d2LTIaSMb2VrfGr
+xW00Olbm4N9Fg9EI2vE4zjGEdj7C/t3AiBAmhprhGPNJy40iOrMr20kM2QPUrkWotlmyeVY6CzT
oa81LuOBmss5Da5PQc/tg6ZFJtpJ0eGvQCtZDl9pBzGyqzaZlz6I83XvTadYnH9In3YwJCgB2p1r
NIZHub0XHnXVO6QyhJ/CnIFZQucunLO4Mc/Ru45iS6diIOALMp6DK3xZ/sTDJSj6lY2eEqaNXpsr
nRnhmBr7YswvCgikkXDyJBBaVeUyMhlxs5FTD0W5GV2k2uIA6QfiSRgmsSBGsDBFbeBTn1kG7Mfg
DYU8vuUMqY3TH9cKUfaytBc7Et1peWwz0EwdSVsEGtW0CS4iFWZjJL89L361rk2cfaqht+8G+taG
dnsarG0yN/8K33zqa33nFXhpoH5H1YRacdg1dr+xcKRs+ZASVmXkMI6K8VJpYq4KoSEUyGCyUWU+
uwRhyb6MIfhoXc7aeZngFbPFvV5JqR7XT36MCw1n4lQ/tjqnTKOvQo4jYn49dzm0wxEdqiJvr0zT
79zW90jhw3i4ziQRzo4BHSr1dl5pvQ7UxaP5UvbjvoBSbNA1OPS6ZJkxHR5wwpxdFMvYSIAsoGqZ
geVr+ML69FCvOuspjPD6ovxYRsAFZH/TNVo7mnMdNHvVYFXLgSsxiUKTkrJvxEHGwOWNE2Pq632P
ZamEKw7olD0PCo4RwIPtslub4BYiA0AuMjsi83u8KSzKEx8iLeJVQnPHDGNoc8yxNcU5Bm1CFcdn
G2aIUz/Nof3Bmc9dN9CTyqy+9hfgBxfjK/dASY2nan0dUxCb9ou5EJoF4mISIgtEjUOJ1aIaSGfM
W0fMqhiYIuEfP8FZXSsgTT5D44eHMKMQEkvqfEsyg43MXHRDKWMgCR8kl1MKpFhdDMwX+ZMIee3w
onEqGOCOjYT1xHz2zVTzlQ4OpioigXGzV0b5vMQU64qx3syuDvvmiphVijgzwX4puxNMJU/fhbcU
IV+oQyqxyvuLa4lH1GzVJQDVBBDVfFC2vN8I62Pm7vEfKhirNQ5tEhjaUHlJ1G1Gp7p0I/Tln7A5
CB7QYdPheA95jMLEuMsHbEh1vP9fWwi0+I4M82lreuk6tz893lHbvVgpQutg64P5lAAyAabmwsBq
QvVktnea9kU8BKz2eXgTfurS46Z7nAAdfKUf89pElcZnKEIN+lxwdOLqVUdYiV40BJNvp00sRlbw
5HiqLs1e1tNdNqcpu07cmXYAsTfEfVhookLTYPpUrmS1/Imp0CBIMm3BW9bRoDh+yTHabGwFGSp3
V4VnATmCmb0MxoeCUUjy3f0CDdhooWsymjRdwmsZPDTz1TJfZgSe88QcqRs+SaXAZ/pHYa6TDB9h
WO4CGnXHfhHVWhA9uPAcG5uq0UGVFDRkZBcqpQqJ4GTviXM/0dnKAEhkSWwTRq/yVha4cSbwm8p8
8lrRoloTJJVWkg7ODo+MxpxiO6LU0KS8Ka/AhEbDuJ9HEfgEBdBYNVyF3ZGPEOvl3ei/qPlKgrpn
jncwqIqsWuVoZdsz9FwcEb8BAVfy5Mg3PpjxN3rAlRPhq8gPE2peixmqhz23GdxC31+b38jjD5MG
Kw0U9I9I6SbvlnB6+Jp/ZH7kvFY176wIT1l2PNAqzwNOlwHvBCFv+lmNQMzga6mD6gBXQuqJ2Xqp
z7qUu0iVMcV3udKnnc5WqusW239CIyic82DbA+prwvxQX4XyrrWWrgaI8bO7MIJLdxJLJISjMqzp
IvUdM29usBILAYJCcvyWk99F9Hk0t063LhacNZ7jZtt4a4PuaB7A+tUusrM9DhNGKKUtrySf9zFC
/3Ya/nWhebJh1mtLcqr14BQyV6wMF2e1c8Z7dOlyp7a/5ZhuUknE7VNSFCcdzi6Bj1IIh03yZaEX
7BkCiiZKZ8JsMbAT7Y7DQNq3oVSTCVkGBrcc444RDvE4noPGOpkur7mwV5kEOR7b0QdUSo8icdB8
/6trFPcoMhMFPacIdm7jgptTyXOGS6qx+HvQwDNHgsHmA9TqOQqSBcMbB6U5WHDly4rsh+kWFuQz
BvXehVbCnquc5b948dZdXe4yfXgbuSviGqpuGuAZaRzpMdfcTaX+JYtw5Cxnr1vqq4f3q35mUApA
ZWuvgZBzhoYopwgjAR9si37Tc8wWIXW7MU2XdgINcvByYpMLhaoCLN3bsPtaXdt1TNYHHZWv537U
Bb89vo7TNUCGVqT1GcWHioCW839+QsYQJVVfdRsrHTGLWUiR5zG7/boeUNtSBuXgFZX+r8H4itSM
oMRYNC/OLH4auqsPR0PO1QG5hUfqLCJ90SR0GlEj+L5Zlv2QegBJw7Pgr27uHhuXcEpMvYYwXZsp
fw25HOk57Gi+r2BqokTMho2RkN0Lc6tCEVWTPmeJzxGUKROAvMXGKoOVO0AVtPubkE3lzo9wpCSQ
ci6H+9EKj1NZIrJzmYDROgC8yDsMOcNlajt0MwQp8B0d7dBAmW49BD1aQGPfK+s38tVqDpOd72Tk
bijSRcEmGQvgKlAgCa48tVJKnXt+vUi5Y/RX1fQj9IKYKWJlDSuHY21SODUPR6b0AJFts8dfprQ3
BhgnGTNOcxQ8MEXVDtoIJ4Ppp4L/PMEBXXpG6RlaiHzjWc+FB/xSoW6jatNHdkCCPc+Cn0Nx8yLz
0aPImNInzCzWetk8wbqCk8CJxBUjZYis6poMhippVsN8Noxy4wAE8etl7CW1JbblWHmuZu2+UfFL
jX2kI3m45GckePFHdruSD9pTJc+0r0I6hcu4H/pHXAiJJ0LjAmENyYNRqm2f4xEfwr2bs3Q9T28h
Njk8O0ilqVt+TCZ9C1gd1Ir7FGbB0sN+8M3ToKLrQOk86sbGHCF1YWyTs1x0fFV8vzNXqnHuR4RN
ad0R/M2QH+yaPhIxEq69BKz4EjIE4jI6GKQLCkQYz5CdTfiKaC63sfJwQtIZ7hOjElaPNh7SRrxB
8wiMhDm02UMGHYeTiWmLl+H8BH+2zEgN8tj5Shv/q6xxk6bMOT/mHrpKf1EoBMA1UPZC3+zBAqPp
IjgObWfZ1t+DDy0yzrXPzB/3smsiGCsDNsiV378EnrkJYgy3+3MyuA8zhMqwJHLD2UAjvZgEKOvN
+wJjgZqE6kPF6U6rq10GWxcEJNkEyVuh97sKILqFCpFQgDrw25LAFpe0VsNjlLOPQxu6gGkVRx0r
UnoPvX/EjDc9cqyN3btJYmHU3MsKCbLvqV+RjXyaqIuL2NyFGuqiJHkOg3YH++hg9+jsMBQvO4ID
LHNjoSezPGgVOaOqCL47I0qMkgoHabaIKbWSDZZ+Q8+R6osJa1dU5wCPJCE4zxF8Urbt9GtGL5i/
KHNbtFhh1hXDEozFeNTSSnF1d26+t+AHOxLOsPzIColBIGpO+sreD50D+GFBunFPeXPy8m/OT7SR
8juE5cDyTvuLkTg7XD1UaEqHTaHwPIyPHRy3mv0gJWzC7NrPp72UjKHjoKv0zFNn1udoaJ7yvOMm
K8E68aU00tXjol+bnlDK6mqzieBCx8NHlD3nxvTtVjBS8HJWb2BLEQxSPbeeiKlikQ1t/tKwB0s4
ARZus3AiMBDN8K8EPKJfcQvzcVH9WinjJSzRBCLbhiCPCMmP7ZXWLLt5vEbCKuNgcKz3anHh3XnX
GbtYDBOYfQHXnNr01hO2ZmBsgCmrIIbDZK0Lm6Ax9z+7fAyJOZ2ZxNveebBYbKybBqjcWkZM+YxV
T+aA2Q7PciYXYKK9/gVJDvnV778gbN/rCSFqCPiGsRdjMSr0xRxekJZc+Lo21KC6bnZt+mJ18Xvj
Ql1kQmVeJxuP/CQ62JwgCghXg9FYOcEjkDRkJ5Bouh3gGW7bpXE+4NDhvhf3xaNsS4Fa3W74L7Xx
reLJomu18C7RQezpttQybDNXv/TgIoahQznc4KBmpfW2cL/QBd/R9sU0DrAfkM6lkw4XHODrgJLl
/4etW7PYAZ/wmKHhpjQO6dUTe1ViRNMCxXqYDHDkIu6ubqLw9CN4cw1IU4wJiZxkNTyZpRP/VB+z
8wmPn+Sowv6YQxyTy436U+eAq5tgU4f/LGM71uicmJzq7kupX0Pf2aN0eNbnYUvXXZQVs5p3EPIA
0DoLvAcAPrS4ZxN3tzbU35bIpYIloLF5G32bsGN/JXHatvLXXmUfY4cBCWzI8RyiVr9Lh6feh33t
3KBV6K3crXLdyaZIMpw6/mXkgFiIPeSMZNT0/w4wXSDY4QypDf9l9icjEHmQYfqqFsJNaevJgjNK
2LcdekFsQ0Okwr5qtjBsqHyx9qC2nNgiMmTScSuR5SXQPywq/HI02IfwTKw3mEdwCV5DGgDdq54p
vYWKY0QD6Ry7WAX7Go9zMOuIYWfRbKQIqBd4OzTfDY5LuU5sNtf5qGOgykA3IYfWLXGkrG6jnazm
1hC/ERoiJ2i2KsK70gd3SlsXqxvrLLVvwwr2sBmx+cn8dlGElHBBpSzFOkiqNRwehFb7T/Om3YIk
M06rtTBCC4DUut0Fobk3Fo2IDGqDcLk5tr1rPO1NrsIMRpO05zkxRGo8hgq0LcaTj4lxHazGfLo3
DajB+RdlJAv+D+M3Ppbe3YmeNelzZETRa04+oIg0ufR44QE1Jrh21RUrR2OCxLouOGcd7AtUQmRD
e+qr72wGjpcD0uum+74tLpz00N5iVIlSPMtnJC38pKid5BxR2GjSzLTtQAutMQSk7gcEkwY3gLT0
d/gW+IN0YDqZQYMAdVSO4Moh3YA3h4hK5/zUS6gGgKAWd0SjEyuW0x9oeBi/Tnx23jaefr/xQHIH
vzexICC60z1BgEjOiASCHN5qzsFlypbDWwpc+rLI+IgsrG3gv8k28xQkmumiYcBZRSRVyuym+bR9
/RK5H3M5HuUeLmcPdbOIVRiczoRfFNtajhmTvIjyo6M15ZRKEXYaybSmHAS5psGTcqN9sTyk6oAk
ciMMROGxIhoYwsJICRFXCgjuM5k+DFT0im4DDe6W+ZczMZi8QK8PiG8NPPiYFOH/I+m8liJXsjX8
RIpIuZR0S3kLVXhuFDTdKOW9ffr5ck/ExJkzHVCAlGat9bs0I5rb31PvaKyua7oTbgzQxup2fMOR
xJrfreklCvtnxyW3osufvC44YVIXvo/aSIWBQ2JDsPXZGg2RaoxqXvWlXKdElRIKiqtkS2cMrvfC
0L2GwadtyDS6H4kT96zeR6jvSjt5aDxv20qXyJFpxcdsDCu85aHz4CvCYBRGB3xjBBk6hQMctAFJ
ArArXf/MEJFrsxvpHUZ5569PuNBk9WvBJRQLoRH+TgNLCVMuM2uoUzGPZ0DV4x6UhUybPGOlhekV
yjyqoYXSOdzL8ar7X5QCJUHs6YsFa7rjQ+buvavPeKOPeKpNb9rSrWHOEkCwCZsfO76TMeZBWm/h
V+ckvOBLF9zH8I0cuXXCRtGETXM0LsVEap5uHUEZQxCDkny9DFuMABxzqDzd1WwXhjNxmX04/M2F
FVy1JscGPtZHfyvKO+GHXG7OQW+LKBMnfsWM+blCDDXiaWBxxTQloBE9oAzvbsbFNeMAInYmkNKD
VVjPZhpt+7zErVBdNRXch5ZGc4jwgPfXvuj73gzQsFbjdpLDpVDNrjCN15a58kgSkqUgxN30ihUG
0CkatGEg+p2fq08VXSqH03S0gGUhOt10lYMWSK9sLvPdnE6ku7+nFRnnOuKaxI6wuhuT85wuZCVC
wfVhPURz86oNc0Yfth3fKVyysiFEoXNUS/biMo8bXYkxfIK7L5p/hrEmBnH0/lED0tCqmZC/9JY1
9pkgCRF0F9ue/YdeiXVjMa9GhQ3XWHeGcFCXRm4bXM31m19SnuTwpesSyy60xxG6Dq390Us4zf+w
v5N2FyzTFtcndDARMu6WmY6+n/XprGn28ZTp0A9Ir2w4GKDkJVGyLVBD0vLs+AVCbefMdtTKQD3D
Y7S/ckFBqup3EF914l4ys6LK/oRgrqcaDUpNCgS6lHFl0zwm43cItRv+boRDS/fHbrFc+5Va/wVl
p9A8QHxRchin2uYxJdsBNQ0ahJ75v8u0tonZXMuBUGsmj/EAwuHlLwPTFNGox6V6twy4ByhydT/k
iuyZfaVME1EwNSO9ip57+jyRDNkecez5aG3qItjY0UdjPCda5URRn6l81xHP4T93y7uRnBP7LOKQ
EoEqEGwJz491oVVCi3kxMYsgX9hAae2X7Oddnxd/exHhXbJALbX96mfOQBSV99FjTkjtzrb0H+qQ
fdkV49oIicnwYO6MjXH1Zi3Pw+IIs6qRSzNOn+CGPrUEETelwzVsocRyEOUNoCqKM6zGJpTaoLt7
/rCJYtwj4Pw6AHK195wBbZoL6j6OCdiHL2Mssb9aoE9eWuaWrf+ERmRNDYHjxX02xadDOlOIo1XM
+aJXFri9/kIfvg7UFf4bVzyf7jRL8DTCx8EDyuGGlPOnBvTN2n7QFpteeOgIjw7J9OWailpQUl7O
QPXnU5xagwFk+mbPqFqB2lOgXomLFO/MphnxG/MW0VCHk14dDGEC9M5usp1QlCT8ocZycnoY44wr
cw6NmZhkl4DcWhzgNW+6eHwL4HIVOcbd77BBUTsl+BUAVyGSkAfZ40YPFZeJjia1N2nC6hfxZ9b2
BMHhe8aQf5Vxlnm12GN5sNJ6c4CVVWW4n4ozO+bstgqCW/xxAzMezV0GX4GAJ/rb0jrbZbkXVftX
JuPBgvDUgGQGxW/OZKru3XXSqIvy7SvTZrZua71JpR5ndHpupb44Ig5QmPRxpBJxjZ/igXAx8IZh
0yE3ZEObDnlclOqz+q5N76aicl/TbcHrxPO8opvsU5/LtiQKov34z71g+HAzOA0D+QOtII27l2jx
PnRtqwv5wNnY9WVozetI+1L4/yxOf8XqBrHaoLOR1/9GJMG0MmNQcDgOzPR4qFbTIKl7YHzg2W8V
s9sMrhHKFuTgK7yk+sAgsGF6GAsfpD78kMX7QvFlo+uVGNrCGKuzkNm+wwDXHOAyG9uw4kAbby0m
uXF5Bxil1Ii+RQumYZf1zVUkzza7cMZS6ARAnwfTwfTJQ+csjmlbE2QFPaofcrX6XT7vbJcFZIqd
Nbdvfjk4ZDoDQNQNG4ZWESsXREJlOe7zAZ5NDBVvWd5yJK5a+qXfsB6WwyddjM/cTV5TH2I5bHxd
vQTRk4QIV/8O0RWCNtYXZMNOhK846CBcUmCjFh5ddtcjJuvO6CIR8n2Z4f972X20RmB1pmNir3/z
rh+ecuJK+7ohq8Q+j9gFjcXyMlOqQ1l598ZtO8yPtYGo1MfJD6VplO2rdv7wF7k2rXorGW+6zj+F
vWT7VpMY75aPer8WJbpOjlADVzhrzg+mrLczF6gH45HNOapw39ZP/TwwcvF2ukbpYus841QWkkDs
AQQ1PiUk3Iyg4wEt1JnZvcdUxgvRTxrPEQTqKTgMpFeSsr7n/zVaAt7JsPLhb5xN7pCKHNHe/OKS
KcgELgSGzxUHCTghioIJY0aJUcDMTGdGRpyW7+Xw05owXgm8Z6fPtfoa61+jHe8QVAESV/D54atA
jakJZccamQ+dSQXh8oz6jRqwGpDJLqS2pBP6m/XyJ0x+fdTxoquui4IsGZD8Enq/dof9YxugRbQ9
5KIMU4X6KAqCkyePjKNXFw/FQaVXrR9KeKExoM3ApNy6OBz9AQ90YvQdgm1lw7Sr8go36sfKM3By
6maaG0Z59DcIa/GQui95BHjqBRRrrNiCS7df/JOdtt9uND4yTtxxEvcDkxKZPMJE4oDEiA3kRZ4D
7IcoKil9IIpSwzdm8aHcg4Q24wTiEavWsxarGm2DwpFCve8wdPeSj7JTWz9gptn8FTPeeIs7cGA4
+TegpxwYAtTlfFEqOPZQH9AYCnd6jitoHo23bqv5oxPhHa9SEo3oCkgVnh4V4MgMfhBCL15A56sl
u0z2vG0q9SEsrv/kd8paFNfwKVALflQY4iUg5glnmizK8xlI/1gN2T2S8idBs1KaiBlCz7/3c/k4
j9pW4lHFRbhStfPcuxbVH8TszHougVjanDK8Ymm1BH8U8p+W4aXcdB5k2Cqt34Wkuy7zeaPy93Au
dpoMxDwbPmJK6H1zQCGEWqX5mTv8v4hcMJEO4UCdusmLti6p7HlX4jIf4bZSJ+Ndq1dcayZKGu4b
s9NqpN8q8wNRWSwGrZtuCmJ0GRY0Hu0lTkrgukwSMrhyng13lbZL5uFJDO66jr6H6UcnsmfeB/+Z
pLzPubZNmI+yGe4UnLQy/ocJa9M0cULFpR5FDyPOGMR9RiVuwwdnYErAfL8ZFp9KgfhUgwDSSK6m
oT0l/qnqwktl4w6HIZsNLCVwJE9wURzy7LfmWWozuR4kaYSWQIMZ/nFz+iusp/x03ogal86cGMOU
uPbUepQtJq+j6e8LnOJqujuXerghC8WOipUZRW9Flp8shwBVOsWBSHtc4dVMprEpt6loKczSPxNi
DkAKQp6NRGA8GUVnpzL2i03MlgmYGWc068a1HAOa9bVasAjTzkrZtOk859gMzRdFDEQetfZi69HO
rF+H/Ap0ituGQlB/3X/+eLI76Ah5L6VgxPKha+CPkDkFn7ssLDBF+EbU2E4vOSEslFbSAdIL9lja
r1pJucpTGDvoVkV1M/vlEtbTdpkxNSGwwgPJo+1uqRPIYErcW/lZF+6bN5t7r61fNF3TyoN/PtJc
s34SHAnm8KXS7j4MZHYJe8tglb0rQbCxFSUSy4qhtQyHSOKPiyJ/naFYa2dy8ODhNxzhUfg1C2Qx
gtMT7kcc1KfODEmA6iHghtlwXkVi2kYsaisOjx77EXBVMkGPq+JVP4Xc6L56z7ngM9B2T6kge8ft
VlllUv658iznYBtm9ofnGg+jWVzhFIOLw21rvVvHX+xbCm+ocRVX81fdXBYFApnM14KSOxzgrziY
40COr/rsKfDmvZgnVD/jCm7UUS3Gl7KSg4MnGgz0l4AUg3YIabgbRBBZ8Kxf0PLd4JqyDLBZo9ml
WOUmQwmIBofwQHM4hSJ5MVT1FzcInF/tm9RsAMG0d/pb+B8NORWWk3yFQ/Zc1d25k/KcE1aZoMjG
wIuemig9LO7LzwZcDpOXq9cTpWH6f6ym/XUW1Ei+/17CNqaI/unPGdChIGAsnqxdXMr3tkf3GCDa
aZb6N7Sae9MwjQMmY9wXM4ZvIHyNhjzF0ymbOL2XBlxeOA84Dp4khY9dMyjrmo+knG6F51OfdLuh
3npGzeSXny5JyWWEs51b7PaK+DxJ78kpj0xY1v2AOC5aklOq+n1Eo7BO5GdpNcego32DOdA5iw01
H5slKMCKcA64tBGmXtpniANhFxjkrhgjZvE3C3LW8NSk0Q1smMlxYp/ivt2Wtbdr4mTXteKpVcWu
Kf21TVTcmB0d0WnbWgPKnF6pAW/Ayj2kZBBTDBMrOW2A0uKaMEYejROPGLPrrCdxVU1bEz8azvDf
LsZpKjlbYfS1aF6SguKWeliFS4hoso6vcEwTo6se5tY57BFkoimKCAxl9o7kEntFMI60ewwcIDef
sdAIZ2BIdwFVXB4jSHDHFt6e90mnjlMpCmJP5FivgdkysOMdTAcQSxyVMKarcaskvz5x7H0MaXxw
uneQxXXU1n/InwvldM7CnFzVucQVO8s2JvqS3TLqjLruVADo9DkQ6kz+V2fCB8B6P5vFza7PoZHf
+wBTIAPgeY6JUmk92J5S7SxVkXOurc/d2d9ldrTr0F6nMxBV1O5EBQ+KjMGobq6F9REn2WcF4Rtm
+2NSs8Cc/+81p5BPhVNio9xfMZqdllUfcjFOtNzpdIb1BGE9fcRMxCPcMLae9AHEEOCxxrDe6uXN
Asenael2rvnoYRdq74Js76GaMvd8LPa9b0yeUSG26yFAt4B5u9GUm6QTDO0aJtYmGLyxXTDD8GJw
I3WYh6peA3IzrVxAR7qHpknXcydOE+qGIPJ/HS/dZXjNCQMXSh+WrT1jZxvWhwU55CpqKOkq2G6Q
Y65G3pBHbeEvkgUrr4Y/v/jjtsaoPCePsBUYBBdN9e6X1gF1/ZASrCPXBf6bZtTeSKA4YYO/FQ0i
WxRpBZrgDN4yXTTgx442ygArH+l6itjZWQ3DOCSDzXKbzPIzhr3mQKNZUkyys53Ad0XLofzgVta4
hNjuOm7ad2OutrnLTEIkK8dhs70XkUktb0a7oku3ERu4bOSGe3+SZ3dAmjNSu/p7yaKLKkbQJNF6
3OvJvNYyME220gd0pW4F2YWw4V1aG4vJvMEQZOrhrBG6GOL13RTZSf/gbn6dYWl5rB+kbvC9aCgY
lIUuQCB7YsDUsndfA+CCnIn5VLdP+k2BLGl+jo4oQcuHuKigefUt71BJ5+RXkJUD7OBXPs6oyIYg
DP9Kf0GsIA5mAPkm7xYM40lQcaOnNBpWA9m4fJPLu4JyxNBoYqkZ0Kr0pTMEzUnlxj0hLdGsxRX/
yR++apydF7XYJAUUt5EJjsjwWqkukMs3kl+rbMxzoup/Tiv2bl/dGtMm6HY+Y8gfg6xhMqKl5PFd
/7uRZ/vrbEJ1sNy3kJ0zsqb0w0t6iKMgqTFofmzp2O2ZBpdjiRtW9+5A2HSY1hcLhC44omHmF5vh
ry8e9z73l21cK+xJ+luUKgKy0o2+j9L6WBu3QtmkayWPtfiXkc+ri0NbHPQfHg3Z0e3UxeAys+HZ
wcli1h7Rl+jqamDMG3K4jYJwqhKS7rLVH5pNGQcU12PASFDgeZ7l2SUpDxNDNe2O3jAydU2iDCHS
6fJEzb02MYIW82Yy+hMIReuyoMKh3XMHB2NwmZ6TnndNxsRZmm8OBAA4lpVmG2BrkjMEmDi23FWx
wClkwKI5xcrtXi1agEDhaUxWTQaytCwX0mfOxQAQ3gAFzNzfEeWXQyql2TPSwGywhmKPGsbIlx81
NfOmdQhAi4dt0f2p2exizn5GGw9L6f4wLTwExML14q0vUeRZ82lGEMzDfUeNvq664ZS02d0Zy68W
iXFkm+ukHne1AxlY2OKof82z1mzrEbpgG1ml+9ZW1iGCxIHH4DaPjX3a0DCi+kxAn0LuC8nYL37J
fUZbgXlNBw/wyYeDO2yXruVtRt9l8DWgsJIkgxkeyxjHImeiUs3zj7EqH8UImOGy3+b6pS2MQ84b
7LC/FCdvxE6zN07mxFkRI/ipwGRkw8gJY6qhr560nyxUtdq8tllB/8twFY8RYksrfDn0gxIlEw6H
IXj9N8MFT/tVuzZJRqYVnklXwun5ol0Q9IWFDXDdztdEl1YfgYU1qS4jJUDsQ1jmn9SbyoCzWhW5
YDxnXDrmoHVnwLtvt6C6z71xTBSK6yrYLUX1VGflGUJ9bmDHedX+t3Kw0NKZuy59Lzx7x6bgzk7q
6pTb6hwoY9Vjv/AgziZWy5SC5yJDQ1guX6qhipf93le7xrbTtS5AkjTmSWMbndTmg523h85NoCvH
2oOV83x5ShkcKuZ2luWjqMfhta4BUqgrMcXOloNUy1Pxpgmeg7ZAZL/v2uHUO8m25qHltJSZJ/Sp
jwHGEzqUkIZaJZf+b4Hnia7bolRHV3h4ChN7R/gUFuyHSoUHjByayt/2RbCGe4FVNvMjIoSn4tPq
epw8sj9z0+xFN2yz5Vsfivork9T9ozpxowXRPHIZ2idXPIbx+DlxVbpEI9flxsDrDNOKPSpA/QvY
EIjMytwKqmnq/B9lw03fueXOaT6Vt+Vh8X/HAnK/DF5F6j3n43LIvPxxUhHlAKNLPZXOyp9iepy7
8h32FHdqdVeBebIhr+dYTLIOHPwtza4krgsROJyNsWQ+NWXE9WlDMJYKX8fYFKsTPJSm1iMWqL5J
1/sx+myld7EPom1GBIvw06y4uID5J1Z8NqvyXwuMO1ryOy8WbyU899mIiUKbguY6xWH7UPJ0zKXT
4QyPlmr+2Q1JGpxQ40JeYSh2sfOtMSYDyUzQRMcki2FVKc7N+GksSfczTYRihgPjvWSw5cXuX7dh
gG4w6Jsz5JSuC/Qf4iwlyRrDatixj2mHpgAjKmMMz8LK30pl7LPEfR6AiYUzYykCyJdQ1pS4ktMy
qLo9BkLcRjSEdmhsXAdse64oKeFvilwevTqBtc2wIpfhNpk+lYMPU1e/ao+FxEVY1jbVl6yRWZsh
wB+D6gYLjNonNMPGR9VuoSZh/4brcOxCeGIIHYzZTqOrWH7ovx5OVMD3kKNdR19R6M1IatwnYWui
GEA/cEJdZkxU4bw57h7LeqYTNmln5p9hulEMJw/aUAzd6jqXf3n6XbhwUHQ3wagHHW1voTqDqFSn
v+yuxyDPCeCEVrgnJKrmonazmHElnzBEA+6M7XlEHm8rk3qq7Q+eQxo4ge6R+Vv1wxWUYVUY6tnJ
vctiGps0DX7jgnRy77Hmz1/C+FCG/otjGuelZd7XwDWK25sZQIjmjzHz4if2eu2SYhAhA7ECBDjG
aqZP8vfIqnWiePURpC5ejfh6dA4vflDv+h/zsruEw28xGziF8N1FhV21kUIJ8bD6Q0NL1UX9fVOZ
95kVDuzJmdlG1qqKmpSOxZftISbRYzChUYe5DTvU+J4kac9p8O33y94fiLAyx+SgkM1w1acegxvx
JxaZOPYq+B3HLKEOHs5svN/SK7HXDLW70ORQvc3ld+tzAC/pExbBfyO5nPpseVwcr1plS3NwEkxE
8wZ/QCm/S2mOK6tqsMT7VfiPQKfOdH2IBCXn+3xAAWfEVL3JvwJh7m0VnXvVn+C85PO+NIZnG9XJ
fB1uhHOlSXJzIo9RNyOK8TxaPyKxNrx9TCB9+tz63Z3f5IwL7FQna1bze4hBuRy/i3OLzVs0fGFE
+Z+eBxskHhspqa+oSGI2EF4vkiKwTsJXk/N7bsFmoRlOzVtArkxT/peaqW4RGraqpKpI/5WZ+NRf
xq9pxAEWODmle/sU+szYAJGzje+gUe+iXUiD28UkXQ1wOJm47PQxhEPoTrXexjGLdVG7aE2zHS/5
aCMeLoCFUoEfp0/mYMdQkssCGx08tRfFR0Gn9iwCDGm93DHDH7TdpFhnx6H4Kkx4FF5xHUa6GELA
l9gh+tZBoPaZeMHRjl9TcXMQ26wbsiW1aF90TPZNLIejp3CpQQCJAKmYJgcAo6RdFDToBY4vCMfL
xQZ2JymmY7LO00XMKSwDPUOFbL29B/CYjAG7ItjdFEaAs9rAtKUxUS0+x+NXhGExtqyRQN9v/FiZ
f3DwhrKNTVV19Or4doN9I3Srqb5L4Ejvbx/hid9mD3gst94xhIVL2K/27id6oPsNPHAGRKXR1SXk
GkocQcDQ9KNT3LwwwwZ7TIG9EB+x49oygj9V7CZcWGbAfMKXCFMZmoPXAqUiRMkgWfuKoKSbFgbM
6kJ1TFn5Xjn06PTl7ngKHO8bhkQA9kKaTb8MF1NV+EMR1j09z4sg7Ow08z/gNE/PFLhrfHE5B6eR
scdwMAK6CyPcFQNiP8ShU4Z1c4hMiRlCkmNOiT1Ko4KDWbCPyWGmlx/BykJqKf8Mr0d4WkT9i6aN
Rg92uK+2caYOFgBlSKzBOi69l5ZjkNlrX+T7QbQ628orWeOKooExTOTmyCXald5AY8zUYdzgaY09
S+u805/L6dmp0a5ikcF9BV/lZGY4YHEtwdQNES/ytraNfSu04QUCCj8i5oCTY8b1XkIy9kHPOOdL
1a7s9o+LZZxBGTUfp/Ke4XNU/UMNRfdFMyOhCVbd3h+Hm9sbO5kiGKLDcunmI0H2BQ3BKzM7mO+4
NdTVRyEJi08rYn265wVEqZAvaPZwF1bI56KjaX6U41NmpZdxWLBcJEBjmc7gSxmik8ppXyM/OtM5
o4+oNr3df9qjfEuiea+mgU7y5Me8jSLY1+5ygq9ZljosC8vUgVOEPFxwvq1OdJm9xwU8BbgUS+vU
lt9xyqhgct+NFqiTQKAH7I24YTEqr5voFLFM+pApgY3FcyVvON6uyt4UGKn7j2BqjDy981zEH4TD
jGr8topsm9mMCrJlW3enqaIcTrvLENKU8VFaqpQZVCfBLZOMWaQNbzqX295/mcMKlt9nqVAatBUf
8KHyP0n+nMAYoXFbKdWQSAf3rUv3jV2+CAmlm3YQujFkgOkfPLGIwhReagt/ond69P2ojdRVwj2E
ruA2p5Edoq1WjTcEjS4ieo6WDstQqR6CX7N9jUHVLcNiSto90iBCPsz2rRVubCk2NdSYvLVXHOgJ
GExNinzc4l5P6IYjCbhJN4rIG3+CE1O8JLc5MDfaxVZqoP6vcqnNMAm8VN7zxJJuya/Au3WVCPgb
+FjQTGhagCn6jfDiexw5+KpAwud/M2nPPPeuyXz/kd2DJxwmOQ3L5az9wxgw4NbUUeIZu4SjW6sN
R+fqxKyctS7YufL8ycVdjYZvOQvT3wjgI9+CHeESqDHi2BDh/234f32mAZWSr4ieIAtM5z7qwZLp
7YW3ZxEVxjUBPCq9DVr1NhFfSfUjze5qI7ar1MUtdBxYz4CLKI30uZt+WgWHO1QeBeHrlJXrsYnP
bfPR6H/OcGRjiVU9wsvcxGOMkIl9XiXMROz+xM75F7IPa0Z14+ScrRFftqU9u3UECQvbcEWQyuTj
qmJd7DHeGOzjaYSugZ8LltYCTl1af7juk8+PVfieTbje+dzf+oQKwC9UGEFo/MquA37gC9AEQcN+
juj1wXrvm11H8pDOjOxq9JHBxQ7eK5DgvsqRaghMXMed634Oxby1LazJ5L/Kwgg8gf1b3uKxM9dj
zEgWT82YxeARkJsDNCePnS320biV7iNK6bVx9Dl1hvqtMbqt6RFontxd80Owx7PhsRv9nRio/4DS
XJACZOAXR5pYrkNeyKCrdes0uOT2cEZObBbxp2TZugXRf575nA/ewRi0f2J9zwhk7gL/MAyTz4Ee
3swxwLx4OEYVFzeENrvF6SH4nOP6jxeLAx573OFIsZZPjzwcnks8nhoQaci0emiBBIGTv5DpBZ/Q
o65r2YvICqaNGSVbo132HbvPBioD1rqjxGXISEGRj0zozDfyHlbR9N4F1T+uRm/hPkBkl+Bx/mtN
zsG2grPXc9X1HV4K6SMKuDeX7DBDs7fnjwGnUjG8YjtqNdiB5a+F6z2nHe9zaqnvbRMmdszxD2Go
08pCQYR4lV/qSp4EUp3/inDy5O3xILJLjWCS+d2bObafE/ldMKO2XPors6NDs/i9U1yrHeCPFVOs
w5SzjKPqUzc7EzHOMYZrQYlYcxy/9bYrq/Li85qH5g0I8dixI8f5OvNdVeY9k2uCqEBnzyXOTQ/9
GizL9Q90PHj8OvB7+naa93lAuD7Uf/D5r67MzmOk9+oRY1iruPWEFYtSPhGn9gJYYdjGUYjpKyf+
CM4v0MjH7BxGE8LXeAL4hxJO9CBOO0yMQbDxo5h5/1CjJsrHgrzcYo9TkwtCiapdyylbYiBVdCCr
ooMvXh7HCtORh1oemenDvtoiPrnaYKiwX2z2GbJCGaEoORoBq4NRd9sB2Q4am5S3xOXyH4dHo8By
kYIm0Sb4oPMPI5dfkJ4s7zjNRy86jjbqAIj83p8RCYnmJPrstTkYd4UBdy2ZNiNShvAdl7sHm/it
gifYI6OxhHgckZDhWaptdFrfAUvMzpMb0q43/q1Fax7fB786JNHVsskJCq4m8CpoRXawmDUV+edk
Q2VqjTeZ9LcWH7B6Xk6Ri7NRkYbrrLd3mXBOAWvdsgj70U0VkOIQqr1w5LcnSfNOk/SZGRCGuNXI
QcetJhsHu+ueuIJtvkBDhyWYlLzMhiwi3Il0dQI4SoSINnuLIaS4PF2WCgadNRgr1wlm5Lq4Wyde
RSZPcmKuS9VSHzOCmkOkiHwM4rv4zfI/Z9uusP2Cb6QdBCirvD6DSy4rhlXwr7oScdw4ILTE26cy
n/2q3ynesLZT18d2EhgGZNoCa/xsxwhpUC8BpeNDwAcg1RQjEyUilJMm+Ajr+olJH3/PMUIj6VIW
4+bJtDrc+9gVJYW3H0ny7nB7RS/IrDS51+rJIIwyXE4s3wQC0EywALw2rU9x6PxAMB99XY1YwQ5F
UU+5myjrwvmii2rVhwfaFU/nEU4OkgJm+wN2Hcs/3Z10UYwpKZl+cu0yTgjUOeOgnWVGYmUI/GP/
qTISLxwmAUzHeT1DYFBlBeQwCMhxj1VsXEoPX0ySwwoqBI7VlHjdApIdAGWc/3H8Xe0jzdCqvuEN
5h83s2EKUD9kjCWqsKo5BHLBNlKOx3qK9jHHYNZQgXsovkffW9mc+vyKemdIqoIylnCj/3Nq6ozv
JLG2U2L/2CPwI3hBxPOIMwdZbI5X9VfqwEioMYlWmIrGzjZNm62Uf/R7sziz4hZ+ORrWnehoXWt+
glpuNSohTc/L0i2yH71QTDicpquey1kbiDOzkBFMwE1nOF94lC+gofUpTcpnf7m747cZl+t2xvi/
vFsZhOi5xY32qOcLaHkfujZ9ivlMLp+LUHAzioS3z7oNuxcSAPiIjK6A2f8qoWqGYIWXBS6I8Zdg
pB/N/TYKJE4c7danKl/SU6dG2p/jEL/ZCqNj/tE0/IPFoEXfp7rAgmUkehBBxj0Fa5kIWkINHKwu
5/okPQIQnY8BInIOZw6oCrGSGH+Uvh5d2gh+00H8M2hQy/jRSPHtKf3HgHfGIAsPfvB1/98U/Z1D
FBVuhRl5veuidpUYd8wToLXYqDreOWMb1rMv8wN/KEkDG4xP1pJKTUH9yofiyVXOIQySj0QHvmD5
PSyfDCEHRBR2qbNyIZSK8WVxGjr/4dvtqoNAoDvQLU+fw5RvLPIzSwdBf4tizIYK+TeKJf4JQJkc
R1FFkJi4YiZ0yHkNJi5CHJuxBq4w5KizAFVe+6TFRxKJeVvjCW91Z0yAK79musgZk8O/0pMq8DM2
qxsc8xh/PXe4T+Brwv0NMmdfxvYT2/ZFBNCMYhKxh+hZWhH8eOwZLEoefRFyiqy69or08tJP4qWL
EFIGJ/2OsvlnTi6Zke4MyFx9b118oe6aLaf9m0Q9rydR/fRRinULjSdMFV9gL8eIuEmfA7/eu2NK
eDTgiVjUORYCsiyD08U5Z53/FKhjmpJlbS0HxBPU9kV6qrCxcHmNYBbneJ0FEbo+uJGUADaX+Sod
1XsY+QQHx4hY+7P0nUvfGWfUmtu5ahHJ4tIzQChULt1MjdJo2XSmx+EHQW4YkGz2zwZnPS3VHtEL
ascVjh1bnZrTQelMCLuC0eSE/7lbHPKsvg3Oe41UZVlifu+LT4fkAe5l6T/VwoTDQFMrHbuLwmwf
BzvyE1nwfzDUIQqpqHZcB7NJmhl1G6HKoyaXUr8bciY0Emw5ohpaL8G+Fxs5rSFaGu5qAFjbVQYn
kYtqzEMSMDUItmLoFu5D1kRbd/kyC+Lx4IExIvT3RFmeXW4NGkCghnZT2Mceu0koOOX48Bss6V3S
1swGmGJ3GWWz8yElO5V3cCNE+yev+l4KVvy8bLH4RrnKP8K2/IHFZiYrb1nb1JXRMZKMu7j+41+v
9fSFfa36rxxhdpJdDWTOxDzAHHrWlgKBk17iBff7XEAWRWLizKchgMrlqEugAN8UYTbIFRtU4XAb
gBy/FO8t8DATkuRFTyZMJgDquv1IWf9Yd9+D6GuI7JPfzxz07THkS9PyV2F2YxUwzwBG0ZtEFLKp
CY2LOR5BthWipWl211ZI/WU89yWmJ8z0E8s68K65uh4JbqG5ZBxU+cw6DiOkDm0i4XPDQ4x1KBTp
ciKy1cE4gE8dcKD8qyTmTBqvUiyHtKCzoOHlpj0JrLksoKkhLiFYBnvfGg+YVa6tjv54OLeglUC+
2IZCbknm+1LBGIyCb5fDrhLGDlU+Ck0u4Cz5xcbDLjhUJR56CbRw/XCE6R2kYZJB52xEsysNSKE9
93tJgHnSb8eE4Nj8uDTw9GMtrEWgA/a4Wpnoi5XvPDYoCiYUasWScd7Qp8OoGMzmMqP1j/rmcXBZ
iDEZZcWRThLSOUNw6knHOU+BtzEY8C3D3dw4YUKJA0RXODsDipNOz2Vmi+Vnym2OFITOOc/i27gg
pua872Ns4Ztg4yXRyxia+8AjSPl/HJ3FcuRKEEW/SBFi2LoZzbhRGMZiVom+fk56N29i/Nx2q6sy
LxbDrXzQbAhy1TDfC5B1sl8zKqyzdrmdff+592AXchLcgXosahcZ91dEHyB7wXOnSEx6KCdAP27j
gMXNtPaKy6nxfywQgQI7zjiZm3Fptj6K1ILnR1cmaAVs3PMwD6c8L5GupdtFWPJiONPmCvTWkcmr
N4cgvi+8iTItNjMMPaxRoK93PvJcDwxwSXH0qymixIAdzIgfgil9V/lHEmO/KXCP4ZCHPvUjHjRA
CQcX8Ti7pA1esyhCZFyqJ+aR8CZFGdGqZBvnr4Xn0TNKxHeVhji8SylAzhDreOARKeYH0h5zp9yX
TZNtTORzRhOBo+IiVdM2DGkfFo23tqnCYe05b47vbch5Wxf015R2dMhsj64ZWM/ptwnomNXL0zhn
iohcjZ0DX3pGag5xl3pJSQmbnuGE17ypVq1DoALHgnY31nemfon0fRZf9B4v/U3xBeIcBmx9a1Pt
WHesaQUMoOMvRbPJtkYN15ovcLttbzx6M6sGa/mwYZaQ1oCUCTRsMSY8RP2bzbcteVP5aoSZXHzH
WT1YzRPcZ4oxhty5H++TJ67ncFueTYP/ND8ysz9xNJ70g11kl5AN0mI+tmjekGR5xZRXdu7Gbejt
IREBrMnYJeM5NUM6gM9G427s/NS14RZpdWUgo+AEDu+TgFguT0INEdABIQCzadCWQ34qscoZ01OI
3g0zO8FCaH6zF5XTv4RtFo1tu9XxBTvxP6LjHT5RA/LyEA0NaZb6/N7E/xx19epNq1HYiVv1Jvxn
EaPHL20mMza5Il4CZdLQSYyb9NaojMe8DU46m/2s0XgSDJ9AnZi9iefhTNIr6ItJO5nWCWUxW0pK
NxG57LaDKDTA/U9UlUuq5J3WWA/mpP82rFnjrQYA4LTJA4NvbhnbgeXRb9gZG1oCjAFtldcve60h
1in5SGz71kjtTdDZ54wTCBHUR9wpakhsNBPHuKbkjeZp+UNeHx1oovAOuwXH7bDOSbIWXCTBS2uH
R87Yw+RTYJD3ZrDqq3Tr1/SP2fmqsO3jYH0R2fpcRMuwHnxkRKom137Srg6Hh5kavwNGNA7BXPB4
koPrB8hrvtRK/sHw3GgJVZakY7vInGLvjsooFzdxSlXaEdF5G2bnCOl4LPKmKFt5VD5gbsD0U+Kn
1M742mgIT/H14+YRnTUv27bjx8jJ6YojI00zbKw1qXE7ZZ8TUTApUiI976nfYBqzMaQjRIzIXQoo
Jej+xcX4EqEp0G2iQ4pYWu9SIAiKWfHQek+lYxGSmpDe5N23PsZ0Ve3LAhAV5Xa9aDB06m0k0ieE
7EBI9i/IulPN81RM16jM9ihhXqMk3JpDdWhIP6bz9AnTOJm2bk39d/eGHq3k9RU9n5uKym8ibfhP
pl2SVNUB8To9t7Sgg7CueoMqJXSAhOIrABVi+4NHHQHo3L/ktA4HiG9aYkF6BOurRQvuUKk/LG6P
PunRAgcwdQQTCWJBdA6gs/UCi289dUv1niGe8asdHyRt2BXWrnV+8qj4lrxhSkwWIkfiuHtFu5PV
yXulxrsK+iBJE7yO4V1P+i06ZKRXETQXKdUoULnLZoe/5mzu8vHJ6+snf6m2RUzfA/tGOlb7Yfz1
gpOr9B2gxd5HZj35W3OTOW9usnWi3xmND/4H2DY6YGky7dLqGCb1PhMLGOYQ5VUfc0JWfGFcZwqQ
2qjZ91gwOlIMumWBhmDf7vhYOWwwmP2IQFjebUVjSDMd8qQgOVLRQIJ0xubhjxA21efeCc8gWG6Q
kmgczpe+1//IEy+lHo30Hnf+DavwSQfmncLwqeTi9fWHKuJl40Gik8ogXhoimHYbiOvmo57vTUTM
43xiXdvYfrJO0nQ9tRMoA8LxxBkPIlyPFhuIkQGzQowYMPRhhDhlGWGioAuV/g7OEE4hEroQvWKK
gWC0m9OE1DbPvHPlpvuyNDYNtAEj7n3cVNvbFHmb411QvWI+3xRUhzUDgXRDsvPm+TlrtX3Z8wuK
AQX4wPxoiJq63j+EOgxNYr0MqNFxCf42opqjvdEIiOcP8efREZ8V321NNKvrIGIzurvYy4gew0w0
WtgU70l6soofyn/hwN6Uk18ItSLvDA4/Y/Tg+gt0F0qFeCeSe/38MQcKQSqxDohhaIk3zvtw7Xio
ceMBHnOkrXB4NhCIqZIx2tWEomwIE5mJr9oGRXprzuEuT0oTRtazV/aoAaR+OuwH/UAtV5LhIJnT
rzAOn3xaXeo5wvuCQqaKEQ0Y9ygcOA96yz3gzVgHcwy3moQIzzDMMa4Mxi98NBMGN3WC+oM8XIcn
KAYUQJqDTzUPiB2Txm1YM3L8pKIQVP7YguIlD1JcrRkevkGPfCBEK3n04rf3EZcUBnpiqgi0auBt
l9Q56rb3NrcOkslln7IkLqRpOvMqDdFZNjoyBHHc+XcZakaqqveOTsBKiYybtk9kS+w5RA7ynU+Y
9/YB0xABO4RPqMnYEt2MlKw9e2F4l7oW2yaq+sgGuMFwwjLMgAtQkFIioTqOClTsZlycuqLf/Vn8
MIfa3CSTbWyTqnh0uILMIrwagKQYC5vCoziFH9c2sieUbn/ZZeFo7VT4YiR0g4GxA8hyGs8jrwKL
OxMIWRP8eHjWR6DwSiMKEtF63WQUVCuSdTj5UQwddOcpmfYjO7k+35NEd/YH5w6FyKZU2JwLunXb
K8n9n1HOc2enh0TVEM7zLZW7O5dde8gw4iAM4y2dITYiYp/ixiHD41UBqARkO5AK7+UrT8tfCGFZ
wcCCTMjrSzmLGO+DnueFAz5LT/lsk+8LDQ25lA/51k3LvcVLSTSqKGbjkvOBMrvuFCjt3tZeA348
srILK3tOIrYXc7lNAz4+KKmqnEeciu9wYzIsktB6Jrr8vZiwWRr9W0m0H93JpacReoFFlsRVAYsx
ZnHSHdMx2Tkhbn0xsxIMW2t49QfjphlZOCKbAsX5e2w+LRrQiDOkVcTaOjKZHuYC4vmA/rdFsmjb
W42vt5pNTdxKQyjG6L5Py7/ZsY9FRArbQ2BDa0RktHhkdSfjQcOtrTxrj02wqC3kRuM9fut1G3x0
ofHiYXgq42zfWSTufzdB/1Ky3A8lFIaj/Xnqm6mUWgwoQLZ0YiEkLNaFcYuPtu2QkpCQTET8hG+6
Oy6HfxXsmNIeXWhPuVY81C8eZ75DJNTsUyEy1meXgl69oNtb3mZ+hdWHNUCwz9Zz2GVX5YO92iPf
zJ5v+www3r7zm5Z787uJ7bvM/CFgED8sk3y5g8RwjxMWx6mJT/nCWcqyb/VoiwR1z1hx4Aqiunsn
qHE3o430PKSQfnGEk0D5U5pf+CHJDjUKdMj4tYuJUVrEuGQXonDb8MsNYHRqCnWT/odWU40XRphE
lxy19hGMh+g3CYEZCVFunxdgec19bxrnhqn3qxFU0Bq2/cynjGW/scm2tIOGYsDqKQLL6weclV5+
v+hqCy6Of91COxXwiNp5TV5+/2qpcV+N7jUU15Jrdg+IfVukhYF250UasqBwfF+MBdwvJPd44YXn
2ovm5c/hyJi3xMem8u9GLXyWn6IFetILNDtPbrXtGYY6x/2lChGHXm4daufFgGSUBHS+xTcvdiPx
QYpq02H+TRzrfSYv2mopwYaArRN8bhiK28g/F5p7CJxmqyUAYriyTIA6p3u1GU3jXt3CG6qQUrr6
Stj3DJ+IWhj49Z9eX4lQqaNjPr5bCKIccBwHkknstJ6NHMp3scBybmcvQZbuC0hGwb8MNPkOS6yn
o9zjPeSSS809QbyAaaM6yLdBy5dCxYz+fUzL3R8g3iDG3bs1HAwf9YvOEvraKMpobdoO3h2TInG6
B2yq1J1g77JEaSUpJIRvBaX3UPvpYzt2uAqX1VLGB4UcaKf1415WoCmOf9GogfLoa3bsS9zS10cl
kV1Hd5ZR3uY6KBrTE+8CMIU7HpYKdMUivbOBEdHcYDcnyDBbiCN2HMQ4BlyyCpc/V3GV9Ksp5IkJ
rfkFM+LGJQtBDvaEg96r58duMI4TyDjVkOuopswzG4/y7P4BhZDnIciUoVNP1mOKD7aOGjaB/kXM
VYw8mgD6JQgucmW6DEAgwoPhwpH41N8EqH7vuwBxiKe7DzjPtpoyKMzMJjot4/cQaKvonjzLRJWH
DVaxB8x9Ic4axpjvJpeOSmy/S8Pv0JyA0HCQJoA1ekasnNeyGebZm9ItcIr+fk4wzCaIyJD2R2qi
QIPV9WKGn4PuH1U+PyaB+Yma859PWa8OqieoUJBRYNlUP3OAbH6hSos2NQKfd4FPb1OnvQKNPQ5G
h3uQJdENoAN1ztAFmaNt2Q/9UhyarLyPyP4fmT8TZT7OHmrWhkvu1mJcN1j8AJ+NwVtVKHI8VFlV
2JwlhqQyOIWplGPGEt5O9OYtz7XBuhjyTwx0bAOKycRAg4rshyOKMy7BhUvsITnHKkOuhMBLwmJc
Hnia/yoSFK71lBO4iIJC37qtf7Wq4bqwmggjTvL+wU/A4RpI/UXDIYe2yNJQQGh3QEVrzaGFA+OC
5TyhInRy4zSYOlez9M4FQmVQSZYgdIVEQ+hArYzn7QMTT6NTPbhTd6jm+tLRaTzZ/KsA7UXtPjuW
d6nxH3WXUOMfPweucTcb+cHo/oVwskWTflqE1uJGH+ZX9JqkeCEV6yp/KwkShZHts4Z6Xbga461J
oic+/dRQicSf6aqiycaj852WuGUio7x9yRbKDGJ1ZmmvImOfQl218bY8W21FFCBueT056ElDWfGr
nyMlh74PbhbW/hSA28mqpzL7jLrnrg6vFR4qVNBIyQp3b5ClbZIv1M35rT5hLnDX3lRc/MV5KNEu
eDNhTJhwUK6vRou4vh6iojDuES9tLLRhcG0WUQYDBNXfToQUtSW1RzgoS0MfTHC5gxKbbZ1u1Kb9
Bsld+4N/cqkSjMhQVgYLGdSaCP+EQreNEfFLuw5pfp8IF4NKiHpehglXyv9zbIy1gGvxlB4Quqwt
m7DIAeSBCADLCTe+9gBL0EKeEITnu8FT1L6Wi7NbuCFdQnCbXrGjufuAwqRONS+ojbduyAWG8Bhm
QADbUXvxTcT8PRpRDa0stoX4ViHa97mnUz7QieEc5IHKPXbl3t9lHnq233gsCWtR6FgR+3H7W0jc
o+gZS9pe6AVNZAKPRQKHlRGpJp3mWoIhEq7Q526QIb2h115xH47de+v+hS4eCJQmieZS+PdBfzvB
0FZFSHt8u0txG6WEEqsD6fk3cabfOcyx5UwApRl/xMy1S6ZE2nsD0ePMyEWKdQBDUgHAZexgoTui
Q4MQ2euEwocv7Wxu0AtAWybOS0B0iqJiW9Nv+IvWfqvYckZwdtEk2JN6/i0auizNDFMQhQ83SMR+
A25fUMFsH+rFrvIZLRJUF1oeHKbKeBCQt2KyJXyWQzaHkE2uDmTc3w9grNqouogUIOUD0dXpGvXz
Gja44PohJptu+IOLP4XdM9bARpDkoS4AXpaPipd/GvqM4KG46jqbbo+rTrz5yZEkLNEBItxaB8Mt
Cez8Ivv2RQJWRBFYceAhzMKMB3lLmBS4hsiXWediKsbcy1+KT66oVTSPtk+ubPOrGJ78Sr+4UX9p
u+4cAgYsVnhM6mVnJS8DawwxEttqJu12fuhzdnt7RhWi7dPhvdfT3xlRwLhvknKj64hbytpbLQhU
FR7BiMW2MWKArCVAzbzwWZ/OwM+6dzHy+cn3yw+ppkbge+giAmigKCzzw/HptCqAY8ccicQ+jY8w
AKsq5fObB8fZXJ5CAAkjLQDjMOfysxod6tXwjdTDtcf5OnghIi8uWepivHg1uMVR4vuE+CeN/LCk
5KohBo4YT00Aqjb91cb2knj9ceCoI8zRYFEXG1jWRKcyv7qhtkqCbx6UNcGQ25EhBNhxRbAECftM
o7CHeZTedPMt+hDZWkJg17khaRX1j+1dpulzdOudXBm+8SjqET4NnIc+Ha3DOG59eXYVQihvM5lP
8urjMN5qDfyduY9m2gP74nViJZOPn0iJRqoWudtClvBcw/aKBnaecyDLJr3RpgrBfYTwwlIfFdOf
DU8G0yYKa40ly9bWM4ENNnkGzcWd2n3fhWuiMbkvMBFuZwO3H0TN1LnXZsKuwTHmWeqRi4MMJfs2
0osnG3akHtTto5NpTyIgc1IsAgRIo+iKUF74Zk+QDpMgF+9WDJCJ6bG7jagFwxeHKSRram4bY92n
4b9Ae+D20sdyB4EYc+p2wbcmAyNbZxfeBpyDdaqdAoqzN+SoY/swt2QlrCCyF/n7dJ3j66u4IhUB
WV73nfR7e+JQxbAtF3ImWefgoa6mn2s+0kl6rCoDGaq+5cNkgL3Hibfv/B8ugBvR8zio5DEAMTIH
+HTQPaX2uz2422nqT5L90Z7kt+pX2g8G3V2ToghPiB9MSmBUkNievF4NccsNmV0HP5QgrL2uftI4
2A8Ebzp999Mb4BmFkVwomd9lRvCYuNS/QDgQRVMQSY0retCnb2yhd1hHn+TP04wTeTGx3DD+uqh9
gazxNtsIObtm+OpJY4na6a006C+gS03nZ1lAvHnZvMDnqEQ5AZvzNrsf3VKQh5N8VXl2UEVxCSbA
YLzKxxg9lsRn6o25EIBH8i76CCwsMWskWH3SHKq4ufjEokUM6jYesYSlyM7dL0+ubgtrMxZEWh3V
sKwXE49+QQQmpqnawPTSqVdHiy8mhqcMq2tLulnLE43Q8ywhgMyMMVjsXsL7l3dqleidk5E31fdy
qKksftFByMcB1RQZp+7wy2L/6Cbud1bNKyoGd045P5kBreH/HE6DTtKGJo2CziC51k5+jWSBbqd7
SBsKMqfXQUMnZPl3edFdW8OhyRyGitSe+yYEq1j6s4uR1+zbu3hwTqY5DPSXuysiTtOqX2NWgqul
46LUHmk1IRd+7Bkaw3VKVOXNEA/Y9CzRzdJYUtR3pd6gaaFWtByvJFsq+1KicqJqamXi9+tVterR
JjSKsDTcXJInXAScI+MXCLpLK17vObf0RGyWztpM6Mlr07nvJ+tL/STEbkQgeQWXsUoC+CxN37GF
XLwgP9X1sor1mQYefBtEoDVde8gy8ylPnnpqT+JmJXKCeTJtvB7kemTmsLNZ40wEbzPmlXTWiPFp
dsmQnHUUIchIv6e8X9VR/BSmI7FFmG2IDuCg/tSaz7YLEDPiKw+Te4TQBOn+y/RrYB5dmLPZAxZ1
UBx3Hdw9qTilbq8rYgaWRvtKqHpx3GwTrDTdusRdsc4bdVbjfZw9Nf6/Kqphlvt1GbDz0HLeOjoZ
tuVGodVGh+F47wEpTtiHvAu4k0bQZxXfTc233t0zOmi2QySytpULBtJmRygN5wLYceKeRs54zf70
HVIjwS6K+W0cq0NvNA+acQkN2k7rdqcHaFdOJvmdNq4WbYl/zMhbj3AipCLuRQZrDlTdEEWVAtlU
Otymvw8dEoX43U/IidBwiVCW4K8tbp0ESjgMLFlKtgb79kxgWGrRF+AXyTWK/tJXUUMtJ4/dUAQ4
hftsJQMNDIRGNWhXYkKEIz7fQ6avbd08DSiVXKIIkdCgkq+a+HXO8URA2HKTOZXzKcKysfFvija8
xtmtlzY7Qw5l1mRcbFVd7xm3Sf+yzwFZYmoApIEXkYuOYKyWp4ONbx0zU1aF/eGQHnyTFqxYgX6n
geZwjuradGqi8UymN0l890gaMTpAzTHWKmXvzQYVVwAYwIhgoGhKge4KWt/SnjAXZp8S98W0DM/h
h4DnKC5jLWD0sJDfWyunfc1L0sMi5OLqPkU2YZAauVCFZUQPg9hAyiMA9oxXCSSeWpzVUPN8RyWm
DodowmwfsJyXefW0IFCYZ/dQZ+cAiUyHdtHTv/yfZs7PHXmUJqxXncxrefkz4Wp+9ZC1OfAfYmnK
EwoE1Q6BqtRBHVA0RcRWZl558sqZjBBu5b9xAT5sJJ3beUiUmDSJ77udcmKwORHgHk1i+EkuuctR
+9mTc+HbuzAbMRuJ6qxDqQoEMUy8bmbcFjCV8wcaRLZoHvd+el8Sov5aUu0FhHU5rNm7KXSLd8pE
1UaUgBnq9+ycKfHA2LGPAjl2mrvPGZBkqfFqcqEnKiVw/HcRjSYOugQ0EoPdgDjPzz7PWxcZTCLL
40Te1qWzvd9l4JuVkb6t2E88ZvzOTw4Z7n1tRHKOKGM2qs8FZexkamfB2jDIIZJGxWV8aF132xON
xmtCeyGhHpDFenyUT+hQ/vjApUVSon6qj2wAGNZZsMkZmEnu9I8OD4Ze55sc8UYZaCcUx6Si0FVJ
/j/QXw9bCxsrsIQIs/yJ3kcAwohkqVbd6cToJ1ByWsTgNqxSgteH++doEpWadZSLpcc5CD2O1g7f
QjkO24wD0ufwFiuHDTncTc1Wjo2WB1n6ABrkXXKh8d7q/TpHKJEz5RiQ7pEXvZF9duyxm4WENyeE
jvQuzQHjfFYBZ2sN18kHOFmeeZhdzd4JvzIT5IdsdeNXOXJNjqYhoA/WXtf+3sg/okX/+60GNdmF
MDIG9E0Ar6iRhJzMj17l8ACOBwafpM63cZJtFiQqpvMLLXySXUEAHVmLeovsZc7POlL383AhXGqP
cGvr+ljQEIZSVejyuCDEdrTNaOcw3o5IN4R081W9GwAPXJewlLDcDgvQVcpj5x97mfErsowgpDwU
OZWp9j3isWWZVvWkSFfTV5LNElbDim61W9C3uNSeipRpTN8qRmKVMyGVSurbcJG4fruLm+Jx6UlW
cAiYT+tzUJwn49Fo+MTYDOZI9Ec9fxETEOsbmP8aMfxqan9KAnpis7jtyRycgmtcOCgpXvwG+y+w
T0hsAUFbXcL5Wz83lP7pRrePNX89kWfHn79asEQVUp7M6FdwEjV0WWXZychIMNENdPTpqV6w6LrH
xSYXkw4Ft6MYlxRbc0umU6CbGyl8Nbgl5o7xmnvkT8HOQgD6s6odZh2+G2O1m37rRcCmg9feeZhA
9knlOZQ12BcGFQlr6zWehClzH0dkTVaSfxvOr2LVSxvtUePiM1NMCNOldR2M8dQjQTpExJP386vw
W4Kh5l67ESDfWwgpYK2YcmAcWBEy5l+yCjgzZ7DiF6KD1Ey4rkwbjgXmsyqdTW1ZN5P7bsTxTq75
vNK/AhlnwHEDGMvC/Mhd9Sx3aIEIF73jpi7mu9kDFmxuosxnq5S4FgyNmVvu5/q6pKzxQqMIe1+3
8amh6btrh0cbg4tQDf2c7VzUnMnM94Hi8bAtMXEPKSEDCN4HzFtCGFiVjhTYIVWBsPmJOFljuC2W
4FOPtlZ0Jz9mreJDUyUX6gfdOD8JC5OjWprBOUqOf5lqHJeoSfGbH1tRXYbjzki1S2d2ewSVN4bf
Ir2yL5JLJ/HHYQuyy7ZU4CAf43std56tKD/71e/oxNc6QbpAVLm82JwGLs5rea1tSdUNI3qdopfo
CNQL7i3Hes5JH/Ji+8WDufZqBP6y6qPgMZZ/VP7+kWM5XvFp8O7l3BUoLmqLN8kLnnHpuALnwhmk
6FdEE4FKz4Z8b08dR5UILOSdEFCbzwU1t4gX4zWTjNmZO2/o13HI1t5PyAhs89ojDKsjgjOQIuhy
f99rSHtswjHR4VXGUZazvGSGI1d41voT4+QKc0Lku0c8YrLmOVPBAfGiTe2jt5MHnrDkGztTlxAK
yueObMvmZYBRYSjs+2c5hybG3s6j2ApfB9RxTGoFrcKbhrchh5zSePkR98PIF81Yo9mF1jrVak75
pWxcfyRJk6aLZjyPvmqOtMW8xjkmBo8oYECjRg+hB4gUi7ZBUH+2ZoMEv7nm5ofU1CYxwn692k5Q
MTHaFRxGPuZCAXQLoBuJBAh4q+OwfmscYyeiZDnzbFBcnYe3BZGLS5ubDzSO/EVIcVWq/VAOEJHd
US1EDrd4ILNXIl1fxedklISUlUQnZf9kGJa7ymGgn3lTiam5LeuW/zmLC/+i/pYrUGTqcCN6re/Y
wuuEm/9baZ+Wp23iwiJNRM4e47YZtG2P1QU9+ck3nVefapawPwW+v6oK7UtluLA4QRAFXyqukrRN
GElfx346LVMOCQt8BBixFHxYYdpDXkY2/DDH5CnhZPF6cGDcwUqEAO8wq/Hym+XPO3EUEKds831o
AyI8KJf6aJ/32g1+NJDBNH/EPZSH/JoTntFgBM17F8Y9ZUCKOAwdE+u0Ct7Abg6lhxIQMf+CZlDZ
jFwIwGo/ucjQ49nO+rYvplOUWhtJ0HUGRCk+FZt826gjl4y1IGnfCdGBS++PFuVGhLUKN6XrM/XE
X1636+1XFb5mlnHEtBJoAVd5/pyV841uW9eeYnPqZ9DjLFRkTedxwsXCFomsgiyAeeegQ5ri/hJI
pnr800CzpJjKbE6dAs/FLfS2cOnkTOIteS4zyMfcvOq8TnPeTNjqq37gFNK2oxudpfRPzeNtFII0
g+X3iOCV2ugSLkXNSh1zcgCRtkmxtRZAh/RzqcsDCtsk1cBp7Avu9QvK9RuxH5WdAsz3f7HeTku8
lsKxGVRbWfN9XfkbP/QPUIRHCysey52Ckmiy4oi3YtNY1FQsSAJ9UZ4hxQzX5ZwDAntXPlk8059R
Q+PIUxnqSMzGB3jrEKOOO7svkDPkuWr0oIF3eSUIrbmVFazio06pBBivkFIOG/rA5DNASC18emXi
CQj1KpiEGMko5c02WYxnFMomZDe0Ubojul6yo8yb8pUkFl0qwlJYC5FnFU8NDPXCZ88oNBj3lwyX
HYWQCjh6JuIa/YHiAo9dZCDxPmNpzM23GjnP2BU7A0cFzoCNSB/S1v+JTrZTbQg1WNUEPZDZiG+A
7DRgC1HexzxFSVw8mhK6ZkFpG7w5/RS/o/54M5r2QWZwNZinPI63Lrud3ISQcOzhPJ6UgXVP5XJq
FhupFkgaX18iP73VyY7jUy+SMBEpyJvloVJwHiK0oTKbRRzQZVFvY/oYA8NGuW9sbQTi8ovPXIsj
5G+JnRKETrN95BfoMnA3CcxokZ9j74fUum3o9KS4IUX2tdXI6FUUNEexZNfDEaFEhwmjT9l7JvvA
mUvu8rKvBSJL5r28MPlg5hGW9cijE0/y6Bggl53t+8wfC36X1EEXk5JRxq3/12dPmjkimIIQaPmh
ACOCodxiA8gWiKWU4mll/ysma2/oy8vUTNeimfcGCKNMOyYEodDKVvbZ/4iAoICa1FM4eCK51gtz
f4W4qwLoVRV33UQq2yAHCtDw6GIab46aSynPpWDeFbKYFLC9aBSNuTwyz6gWRUVPuW4eW8fY4Uxi
T5kRejV4SeV9kZnMZsSSi59mKPluN0VVEu9DjUVk7sTcrCCel7n65krseck6K/QED1fxoGrr0LMu
cpKDV2eKNG+kF4bOZTQcCVHawAgORnKa5gjf8pc3MWQU9r5Nbkt2pEx74F6WAJMCJRW8RRbgOojO
A7yHs+S3dgM04YiN8TdBLBJOL3/ndOM8QP9tzcqllvwZvHPT57iakr3pQc8v2OOR7ItTjcMXIIm4
G7hh+1NNHnpcqmiFdM3PgpMnHWIZ6ia0aLzLtuxfkLSofUoGnTD2Pz1sIyj5QoxvKNIm9PJCWAno
PPN/zxncAkI652cbhTGFDG3Wk8i7SvqSUO4eFDBayasRGF056jkAZDbN+RzgF219kfJjQOVqolQT
N4TF8CxMRaFpW2eGD+e+KbA3QpLkkN7c9E3wodNYRtDVAfh7nRr0wH2JX9tzXieLUiAJ0LF46+Xv
WuRr3J66B+sgIqABGyTvkKW/5TRN8PJ2OeLFmTyOpL/M3r/cqXh8glUIVVbI2kUqCok5YEkRjClv
Xsy01Hq/lPkgHoa5IKTZa52Nw+wRs/mLLVuWzQDdt6ylYmSdNWPbtkAmbnI3zTQ2LOHuj6R2eTxT
690kWXrhRMpj5y1hoLPb+7imDAEfzDZ1HmOERY8jYdUI6glHvY3INTIqXDI8oQEXphDQ1NWsYvVt
66jATZephrwwcpH6hjefB1jsTBbaHtJ5VyOyZ9ngKoLCBJBC68GJ82Jg5fIhksbSfWgcVAm0o0d5
tvP0Ae5lrzASDoZ9L9BuACj5Z9ce9xaFAYK3irLCYg5KCMhscvs2r1AYFPc8qXhDuQEPMhVNFYim
GPmrITvK4BUvHqYbWrbVP706WsCHsllH6ClDvL6CVyLR2NKIvIv6qGdGWmt+/KcEbbvhzYKIFb5R
nvbJhUlhHhG0jYHFKb5w3tE2EB/Im1pZmX4Y0UKr1t1WUXPVU9qwmviaRkJpkAuDA7+Oma6tpzZ6
ixk0kjZ8HKiea1BQLeVHD7yMSs4OHw1iHRYe+p6ykWkZT6IXlKPf03vqh7/+tCzRIxGTa7xdiFXV
zd97wCGTzv61bVHPtnhGDEipkJ/VpPWZsSH5Gbz6F/XPWk3s13G98s+19iarwzRSLUXYS2wOx75Y
iDj6GsIZ8Vb3Sy0jMxktydyLVgXKhfxPjnewlILPmOzwIQwwjXoXizPC9xmgwcccfTpS4XUJ+j3R
gwI9SdWDLA3D7O87J9sU4K6YaTdykqPf+yqYcjT2Q0Rjs5qPfcf0UYz/jOXsB/HeY2b0+6cCifNM
aUuCEWMmnIfnqRuxCLbtfZMCOHM2KPubjBDWx+QfPo0/6yudrDBVN44eIm36LLsrZjnRmrLNJd7V
8RGkwqcbnznSujzUHirP5PC3D1Q8jHydNacbmQFcL8Ws96z70VV+kIWco2LjAMHK57dD0i3qwikn
UmUuicvsUFwSNKupX4aHFokoHQUlYUo2n1JLI+tgNXpI9rguxLVUGuYu4LSp2l9Yvo3q0cwAJFUw
a5AepAvSHU5GCPDzp6zVPUdVyOpVQkAhjdn6/qnSN8okuti2/wYNmYFEXi0gXUwDYYscQ3RSsqSJ
m08Az5DfvUWblaE9sX/CXSWnVPl/0558uZCIgAszTckkYBOFwEjFIjt332ZAOjdq2zidAY6KTV3j
a+3hRIGAkdtfM8iNMF52iPz3YTfdxwDTGUirDGpmTA603sbJygf1Kez4zsV8hZs9MJdd7HOPllX5
ko/qTpZQmZnIUHdStdfd9GUu/buGHAjPWp67bBeK0wAX8+JZbyLCs5dnNla563z/0OQf/Ea3asBw
xDRj5+nOezVH1jOSiqLoXfVfKapOEX2Kpf7vAQUzQFJCqvq2SOWXcS+/JoO5mFgdKKqy28rkl/EO
ufC7fYR5A6REwOTK8I8hugcznF7/JO6lwiBT8dki3LZVl0JRUcuNtvg+rYg63Vcp7J57qpjt5D3i
cl7K8ZGY/K9q6D6Nsj7EGdCwXLk6W7fFn5eFUiEy4KHAHWSkfhytPEKk5FLv7fcGbjsybcLFqzPd
i3decWw6RIEpegULlcLM1dIm1bUk/gmuXdeoBZz/Vi9sXzMdYYMOk7ZuH9TAFZH+J+nMmhRVtij8
i4wQBcVXZlFBRLT0xdAqFRyQSaZff77sE3Hv6e4qB0gy97j2WnDkYK1A1fYsSg38SlQfhduJpwlj
Q3n4ACo6Jiep8fVvdEoGVcI0UgZnw5QPJugUjTGnILOF5q5JAM0J4XHUIOfP0eivq8frqZKGj/jj
DKann/rT6O1IVAsPsJEvm1cfZDMGi4bvcaAWT/JS5iRQA2hgd9RwJ/Enc2FKsF6AzhBgc7txuuge
qt+9YrOYhLOE4QMBUEUmEVVtmgeJYgvKkDTmtuOTkWXXRuphqGNijEBS3JiANKcvJpV/gHwsRU49
La41EtgSVaGq+xWH7j6R6eGr3in/BFWZe8koNSffbNmm5ETfzXAkavc1W/YJbfLbRXyEEPXOSLuo
hkDi8g+FnNQ7yGwNIT6bZCNfVPkE/wsC5FRP0oZBfjm4Y9axYm/KdyPaGV0C59YHHNYTGCNye8xv
LF+AziZyavfqA8rjAfjc+TjLbPJW7QRV12zEYfwMaEo2YDQQ2iX6HVSAoB/AcOiofJmweDKcR34N
ecsjMwUaR8iZz8qViiVRKTul9H2mpKNlpv4KGywQrTn9Neq/jKxJkGbB0pKSac6+bpr2CDnFVjaA
xADxABkOGugRqqq3pffPC/yi+LYMub7BUayGPMyN7sOk5aiav6h10JEzU6RwBusSzGo6i6GsKmxI
p/YFJkdEgxNWVp0d5efI6VTqn9N8I3AvzRvNW6nwMviVM0JIajv3Z2aXM8kWCIG8oCAUo/iKxPzo
abwodYkfCR6I8tQTcTIpQp0gf/qZYI6hZDdtyfHL+B2AjalSnsUQDoli/NnMZrsO7cgUB5GI2D6b
mNIJ04wou11R/M7zyd/noTgKVCJPeXD+MBQGWwsT3NisgtlzMfWunNyPdHI6qshMBG8FHAWT/3d6
5HMZiGkLQ3AVA2jHQKBsMUeew2ohq0pB4o5agLQMqzQ4VHX/yBTznk1FEVU15byEDlFJ3UL9WOPa
b+kGf8tmwawatUQry+kCde37qTfvFiwMrE2Uq9vEGTMwQU4oWm01veIGKwrntwmuCI5JcD8DmPWB
zrhTbNt9wGjyt+GJoRuY3lGdHiwFfiGhgZZOknlTV2CfafK16fo7gNHw0YsoZC4yZkhFRO91lL9c
QVYkxkNUUC1jHIwyEb6TRDEpGA7pYjd8nyqGYJIGTaAYvmsocTqgBoQncNZAjvLyBPwpTwdQncrr
9Pn7VjLwMbX7HIz8JAdsiCjdZjSm9A6y6UF/QgVRFsO6RNtJ5XlnIp1VVc73+I9BcPd96uEpqdFh
/t7X79nwr4jvKKYxB4VcwnZaqYX2YgT/xKzU5nWiq0r5oXrc3XoGZ4joUbxB5ipDhhlftFSAR+gD
/kkoBDVNktD2/KL5Xqpj0r+xdJ0U/6rrSNaUVo9G5qthJ8LL9U3HnHlOArJkZq++3PQOF1Jcr2iS
dn1T6co4mRftzPzijV64tLK7paSicTt7QyZaWqOs0r+NxHOot/KdOOA+iaDwsR8N+k0UT8DCEBHK
hzEucQwriRilIhZ6U8d9PKlHK1P3U8Dvx6En2DUIGayOeaU3XCXseFWllSsVFGQoBH++eMz6OSXr
St17P8OdjGCyzea01aW7cryX5c+dWXroN1axNKVCSU2d+1oyMNJxWnr5G36eTzgu2XdPKphPFjQx
6xzaI3nki3xzJOb1mvkoRZByAF8LPXSBIxE96wmHL+6gpgFSwEA/Q1uIW0qMwxVRXn7CToA4ukwG
aojkzkeoXCYPM85OFpxqyHrKGI60edLZYG5rRMt6+N7OJJokyqzcPD9x9OiCcfwEAF/M30A6SO5a
6k8jiuUadATwOoyBtQ6F2k89L5NvIA0gi2cMVVwnlAy3O2nJLG4NSQwCFNRgaM6Xj++aKSro80BU
1ym9K8q9ynfRfmpHFFX7+r7JhjmI7BcA9tqhPGa3ecU8VmfHXx8HYEj05aZ08SiexfTJss9Ae7Cr
R6BnpjIjO0lDjRktCEjYFL7xqzSr52m0aMpJ0DHvmCqZ864WPbXuAi4laFLhx5+C3pQWp8/IaRsE
0uMrwh5s/el3l7Q0EFv5YRToqms568Cgbvmgbj+bY8dQG3jTuCaKlB9+ydRD3tf7gnKfyM/oFXWx
4qRP786od52NVrRDzPje2UV+Ot672SJN74E6LsOamfkYseZBBpChOR2KpLJ76lTl43V5vxjlBwCa
1GTVbY/symcUiIZ3e38d86e0zOmvKhRY7m21eqjjv9OY1m713NUvEj8YCkDKwdhVh2U/CkQyWEqo
D7eT2JlI1HYencOQqrClg4dsOPLwfZNwtcIpNKwTWKugyNDQrRt8E3gIhPnU4UXk8fEHy/sqtuoj
D553xfmS0dcTaooAo04kgRNgI08rgaOAAmAxrcFFACR+TGeCDkzq1QC0kRJTTMdETLMhX8OfyAdO
QUY0bxCvIKb1iaQrVY5UZ8c0Xs/4RwqzbiEP7Tfz4jnsKy3CFf1prigxGyieZ/jm05S5fFYQDGam
Zk6b9+Gba/uWtOCZBuqhi5l8Zv8SY6KINawtS/rpnZQc+7QP68yqogS0RDEeLe/f4aoaU6lkNnkg
TTz6f5L2IS2dYgOn7XYqh+3jGYzUAKWFUOGMj+p1G392aXJ9UGEeKHC9Nre6s4EvL6bfcjm9g3mw
KxXlTOvb7qbUBHIXanVpxoCWd1LdCTRzwKdzd7btc4MuOZ94T4MnwBAQWuSPss1cNtZVmVhytxzd
l6w3FVqm/uWM3B4Q0Pz7cfPn4UXbRPM+tZaegZTEiyddfv1uNEF1hL+FZjMQ5j9JSAyhvuIr2RLl
W2ZVteYLoaAJaKg+IznRoaGK00DbnZlQdDcKk1Aq3423M9l4M8S/ov75BUuseOOaW2NmfoP9gg+O
ZjGqtDPFUE/M6Oj3n89TR2e8oUULao1K4np0gVqNNJgkKef0AlTJDO4NhcX3iQKBXiFMA2ZotFBz
v6RVd0M0hDklWBhRn4J2pD9ClzlWPMJVN32un9JmfPefD2pAdC3tGWzq1HCB/jBxSMd/YlNjL76G
4N1t/i0/02snaJupdGWugDHgdVJChf6F+hpEU0+77QL0VhngFVSRbFdYW6XB7cUZkCao56LX2C9l
xafP90hcuajMpLkxBA1+ZQzuk4o/d9NMIB+Zp4CziZGgldx32E5gJY7AVwORZa6POvlF5BS0vzCf
LLDoWjOaxnVpiY+qOfRnw218zOgRNDpTaxJKuL8KKvcTyB+A9iDNoKXRBP5FwFmL99/nQMJBYjSi
FIzXI7zNDOn63UNCwFu+MUVHvTg2FSLkmugg2qfLfaaBCJBTjd0ACIBkDF34U2LxnbMMRV0a7bwF
wkX44PFTyS8OJaPhSEK3K9AesAnm5qnb7KU/4JM4yfprQNjBLkqZmzqmV6QBCNW/VBYheUCmMXMT
ONA2lCeSxOrGTkxDA0ME2kUbDEScgpBQIAiu4BlYjCnE++Af680bdPtTRyubKO5jfjMD1UV06QT9
zF0rL+31tP8cuD0oKakhs+IQkXFHKn1Lc0ZHBOJjpBROxskDNVKhHQOlBekbJw5M1lOnaw894T1E
zC7IIoIiC7rfIF1B2WMlfrE6mfLi6xhe7KT6K5L3vLf0h8jPz2WndNKAmGL+oXsSIpF7HO6p8t/H
GvMyz0PJqt+QEJlnbrkcm68IlaCo9VjDHPBF9A+soY0ug/UjOum9mQWv4OM0zqzRu8uUJ+OM4EW/
nMDncsEGDy556lDFcQFjjskacC0/4zWcGzJuFBaYFr0jT4/0NrqUklgCEE57qNfbK7lOvRJ3yzPk
+YJMIcuBzIgSDHw6DtTKvrp5hwyIrhQ39R7X04UJUH1mQHUu71nr04bHUlw5DzDn1RsYheorN4iF
YoSPCvMWQgw2OVIE+9J9h+lGvXBpp32/fgXTWxzAuT1n5+YXCEjky2jPE2f9s2uBUJUGj6i0fgTs
1PTaLVid075eIQ26OV04GewMcfnXMmz84YVNPuGeuerw61cRiEKntj/+ZMEs/OJkfqynn7rM05kk
vWZuif+zPnOaCuT612w1MHhqvEBePK3ZHELyeWv9SeZ3wXymRRl0jvSlSWPWbe2CLcCUCTHwbM1R
BhC6F/Qp/nA50uTl0IHV3J0ZsUmi6UIP5oPZNCk8mKiJuZR7HUy+BcHhurUfm+9iaGRuehxaBKsc
2dxBmccs7NhLYZt5mJ3dOZAr8edgoayrK7XPzdugBGvkc8p+Vm3Xqw8bEqzB+jt/ebze5rwc09Vo
L//mi9wit5uD9THiYGx2+9PmpE/MzG5X8pLRDqdYyU5qy068Key7n/jVSl5weJFHJwGMYE0hswJl
t8anOKr/cikxBM0iNe8+IeQm91P9TzGKFbfCrsGG+NN16fNV6ynj+at6hT1bZxGz40Gzl/f4Dzgz
mBOKsmD20FJ76FTR8NKvsiPzgAt58Qp4i9btR/tnmB3vIW0fTtJ3zU6b7SYLDByTqQyaXOpzGWb2
SX/YuEBnbJbcY83HvaLMZr0dFAn1eINYq09D1GU9j82+XHR27iDDbEOgYH2XmZe5d9518qnkunLA
vMjhtfosZsvRIo1Ub7B+hwO2AqdFbM/sGgdtrmUrPEMNQF7jtD/m0uHrc7qafe5z/6/rZE9hXmxV
NuMV9gP+9VEpFusV1hvQ2lUyyWAxKPSi3MkCrTrn7oNf5jZHi9G+20/2cBMuYL72W/u16ubIUy9i
M8Yyo7kxZMvlTI9wauW9Mi94yoDxTPbF4ntBfz0aLphl8Ysri/zvfIoGzBVFT6viUcAvyZezYZj1
jLg2aaUuao92t65aA7t3Z2ydYhUvpTBddoF6wZ2aqMRtBlhz1M7cHPekUDM4NiEDP0O9Xr2CoYNW
EJtdPI7M/uyTPTNkHsNAjIrg/vgvtkW0kXZDTTlgbHGZOwKO4Z6SDpYaBMgDNl6qodR0z/daj6Pi
2F/Hh08Ir+EOY4DhO+1RmVW0z1a6VhHottEGXOqiEmJcGoxGBP3YFD07PtzcR/L4oOA0F5PN7ICZ
esInIx4IoFREpVA6zCuqCfRxwHhg6yDS1cYHSNR2+R49neizwagQimAlK4agid217xp9JyV6h62t
buqV6mCwsuhL3+6xeoeST2giP3T2H9J5R+lWH+uA9uv7wtjxW+ehuOze0b4OqusTnwWoEUq8zLgS
BeGT4Xs/dnNlhxltwFkhb8ehizVJ1h5HykHY7ofbEqugLk6+vMjD+souoNzPP189R+UBKaogXSuB
WtvIdGHXs5/3Bnd23xM/YvBz6+uPD+xgyOQA9yvn7MyubFv82WzHfDL4T8iyN5MtG1i6pkEHsk24
y/Ghtfsr0/Wo1T8A6sBQ443A73u0GqGiG/JTDr0/4PH9MLy0ewLde+gBtXOugZXnRBzoV7fX9xBr
Erun/eR3uuPcf/wxXgmj2+2HM4NvhTdPkTWCDJYQK060iOdigwIOw3mwM1BNakLopNlO4yjbdOHr
DG8KLgPQHk6WpSC83r/D/K/bJoZ0mB6eP2+xy9vz/ZckLZBWH/+xapC3bTU4qvjU4oqWJSeBKICE
rlqpTAVwz/7sj1/iLEHE0gsiBoGtBPrZgCUrQ0aX8K364GGw6Hw/nzYirD5i2Koo/2OboUjHcn1D
acXjJP0fLMsLBjBi750u7DW0t3lxceQbVDTGgipi7/KcPiG/mbowl3+Nl6t6BLIuI64IAEzd4RId
R7PQyO4PM2+KMwEO59Yrkm8yFH/3wkG8rW6BgVtUtqozW2Ggkmwqc2KWeRzN1qzl8MKMGATjc3ZG
vM6WqfngYOf+COp8fvnGyhbX5JdtwiI/jtVVvmDtiPMmzgOj8gkJM7p/C81LCEWRO3RVp5mX/v3n
hX1nTi0Q3psleDPg3ezjgJKd8wy7uSjeCjuEM150YbZCppv481gSRmHZVtmVL4fvm4IqpWexM/Du
PFaeA6HEs9LSYLR/LCrmdnV1Q1iTHetNcW2fZnbk5U1IxCJjURxiFrFBCGGuRKafiudfR+olu7LF
siNBTWJ9rAzLMVrER6ztqvLw5lfqQSqrx4uU651Y5IDRqVdjAlVdXuYDwi5RbAkx42XIM+P2WXjw
oXwtJor4dKCPI+k8WDMON9+/HBWLXvC5WLeXGwevrWKM5+nfPezCVId9kHDgFTDku6dwS9gQM7az
nK7hlTi0x/h4/+WEyHCNMcOZEvsRkZUhR57tMfl5++pleKmi9Mo6KwduGM8Cvw/Po95MLmU42TeX
OhA7zCWqucoED98wdovry0mvBDuYA85nf2UngrLfD/f9rvb4ABKC7xrjkB0JukAsbrINQ25E3PwL
xXCNDKzmy+AE5Fjzeu6Z8LhWzddsiaIL2raqL7mJPQuKTQ9nKbElxqHmaxsWkDgRZl9uJz1Xq7uP
JBIPNUq9wWG4fJAmrforUkZXeTUNc8iTtUdQbyoPM3GFKgyuPn3AwBzjmLS8d1wJm+V7gV6KaLhl
zh7onjio5CFEnKXPIRfPh5cBMw/h6CPBwWAzZ6pBpjO14TApbkydefJ+eGSOKwJt/NLhq1kNt4kv
7ycOU/RUMr/b8Rqer2Xl4RH6Xb58eZXY4VI02Dbz5u9BOybR8j05GNfICWNtxRkmv+NRXbKWBE0/
ocE0E6unXHEmMNi2R+WvgNQpZ4ZYG9+gJVW2NWId9MWu5DVAKF9Xcrbhlr9VqOXS0CQ3Jdky2fjD
LYeERHZYiQxcOQwdHsWTYzTB9rWrx+IT3kMGV46Qne67ZbfPwMpisVdpMD7GDkPmUUNYJ1vNkhKh
T/mPfIY+lzE4AOkzoSUzk3B2+CxgerZaW7bufrVsCD9S+6Uz/ezgCyyKSMF7+bYgHb02RGn9+hsW
Eec1C5g0rIPaxTRfCj0xJtadT/j4JBDXt68cQJ/Y34vIQikl4GvriHidQJFFLX4GEL2SRcAzfenP
2aYKEr+7wA8d4bixC4QMPJYqIpMr9zCdEVT8kr210eTC6nPssQTj6/cPf82j5zxgQzr6ZxBZMA1D
iP4F9A4jYEALCR2YuULyrIC9EBmP2KI4GFJn2tCc/SPeB1kMOPmgWhQzvch20udkAQDF19rzFy9I
+edfw1GYGwYgKPHwKeo+D9l6R+mqsNDqni3fimzsBMMFGDbhrtgKovqQa9xQu2OnEEwQxbRXeZkF
3Nzzp13hKB32XOt1+/7Kh3P795/iSK5RH7E+3DsER6Rc9x+wE8BztxD6R3wT/Drc9x+xXyNWHJmH
Iz/lrp+/wy0mF10FpEJivg3QbIB5JduFcoQ5ONTuhf4orXOqc/T7qcCg7U3SCCchQrGk5gWjURqt
S36iqnw+1nSK24RgiVCCWVO6bJKm/vCDBxKCTOIbJxhMC/1EkQUmC6AgLJKP+k2vmjOgEZkD9GUM
61g5h9zwzSB7Rt3F5Dn0R66JvivDw3Tfnt5pwfPa4tkQSdQwDuIriBsnGrqklJOSH/6V9Qx0kPpV
8CFohODCG9ndtj1XO9WRL8+Qt+JL8vC9bRay8yIjaELckA+ocTXeTS4JT8OHIo/zdNozVzk+PHjd
OEKCdM+i8mDUfeL3R445C4mdgbuGKaDyjzeIx/D87TEfjwW6GHPpigbnUgn6M/btUmw+fnpVF0zd
EAG+SIJL58tn54uXQ0SyoLhyp7jz/BkSyo80jP90hfbH4uuX7HcPaAsxAgHMlaTsMBAB1fg6wB1/
COywg/vcqj1wtQSo2HSSB5cdhiViFG1CFwGbiOvfJLvpX3Z9HU8XaQUtTO2BrSBEZWdeqCIJW7lX
Ny/CFCxvVHv1FeyXO9wWxzzkWKgAcaG1M55hcSbNvbReceRnCxwrXooa1ZrqGd8uRRy68iLvmy3u
J4qDyWZ6nixeYm+S0zmYMXjTtZZICT/ShdVxuHwfmFx7XQESklURY3N+cbrk7f21Ppa1uEYhEvk3
gzEsIqniGznp7QsAjNb8YSuuxC2AiYXplVZPFnl6EEeaUCE3u/noR/V7s7WJP73vtnEeUeExEhCp
Vkxl4GOAUVvPtki1B0QCq/g6W6uLYkXITZbPpfJtw2W8aLbIpKzhyrSkw3jNgbCGzsO9h8K4VdbU
J9i9pRE5Fecqyq7jMHaYh/DwSMCeY226rGE0J5j6V6J5/rLhUanELgjPyQjA72wnvNiyPbKYHILT
hcSAKiimh1YOflfZJQdAAeeefPBzaPzag1AlqsivJ/uSDDbb8FWtJ36d+2ILMp/vEEOEFRWrwZZP
NCcrwjKSjIqgL5m/uGE0Y48Mi0T1Chvyvr22yI8OmNahEA2H1jnb94Rvb3jrfvojF/BLPS0kPWXZ
3ka1EgfFQ1nDyakrMqkmwiIS4jyU/ro9m3iIrxEZ/fBSRx+fWCRQNyxFzYam2kGNKiTH91kwImth
1NhmHCz+wnPlAfN3KlwkdKJ0QM61IHoJeSyUt6PvvFk0Pn/FP3Lg1Ese9hEbig9j/4g1rO3RpTjy
pVhffkeMxqsx1+qeDcqh/ikIF47Zke/iIYtTSf6Qh8RUOJL2ymKy5/AbqTBFlDGO3wtmOA2SLz9i
d+FWCTB5TBd2Heb4/3uHwBXfxnljNe4NI5ji7GE8cHLSiusbHMQGR4kkrDd8FZgzsq1/joDhZtCO
J4byrjQg8DLgE5XaZxNjRHvMDyaPs4u3+LefwLmNls02x/HjH34JTKWVMOWNw7AW5FZruM93T3RR
XfbYWDG4k3thkvC9M+M9EEYB0bo9juf9W5ECdrEmxijYc1wkC3T/xXYu6MdgN7GP59Ol/DstuFZo
54/dhbfjCkmqUSktQ7wMH4nvm+7uv6xnfRTH5gs5O/0VfQpD2xO+KQsfzRPueNmBm2k9gl68CvQ3
uJTaExfI9J/H5X4pcsniIVAF4JmoPG9xuKGROnJaJPrOhJpsH6gEKE7/FQEeQ953c/bzEXxNQA0U
14zT4i9tZvHY+NA+kgg2UpcmEhuBxIENeKMSwcYAWTe73pnawvWS+FPJpy51VCLpOo4w4lD8YD+F
IhQ/fYoTeToZoobRaqoKLQlxbnscXvgJFzXMDNK64mlT0G7bOfth/AXXwpweNpuYHMeM7idbfkNG
iTulxl1CPi3iRQ45Kb8Ck9uFWFeFABxwaGmM+XKiWMAK3Edh0jVU/zWG6E2hwyQ07R7WM17zjE8Q
ztDwmJlZ6/DPbsy0tgVDRjMwGHbgwXIpXD3Hlu3I9p9eiY6gICGwIfYHKQYcgwVNDNiMm7fFiGBT
6yX1it8PjpsYBIf978He+UAAgrBl34F06SOyqkofZxbRAiHvhEfH7sTmQVH44DmIkwShF6EHoGV2
Gk5TuSb/PCYvof8i01r40CwHbGGSRrB/iUdkLoXFRHeLleNQcdlYBKwozl+UXInDegND73H5VEd4
yqDx8OL//B4T2MDvyaOlFjYuHiAk4GK5Mbs8Mz6anIkajNhCZIuyFrIMIFqnuyk7s6e8jQSKoVD6
BDqip/hkuGwM7kI7u9HSPpuevfQ83V6Gy9A17YOjB65tOqbump5juq4eilz9RNYS9XrUaJG7NG9u
rLkHzz4Mtegc6e5Di6Kzyx+F5ppn3XVM0/O8s6e7XhiYeuSaoeaGHu9ylq6+jLW96zaaeQ73eqGd
l6Hm0XnQwpvtucE59LxAX96cwPXc0L0RgYaObobOTTf10Iy1wHFVLdR1Xsr9aLopLubsRFzYzXN0
JzgHputQ1zfuBipkGrVH3TO/WgSdoGbyGYcwgj9OO/yxDTTeHHDV/FfRo6DTHNcNTL5T18/6HESK
5tzCRuMHTyNMNZf/sQ348Ug7A/AyAjagFi7cTvwz8ELHdW7u1xBvCT0zXHDxfJPrJpa4Su/muHcj
jG6uG5pR4HlRGN7ChxZGeBvN029h5J7F4tpuqrt/kRsVegTgV4tYaLJUI+QFLCKXZ3ouEszekFu/
oZChvfSwE6/hFmPtxm8d19RZJMPlP/rSDfRIOzs71jRi6V3naXHNnu6IK3S9k5bpf39v7e/24EHh
16gv4YcDNqpMLkbpVxR5mvDtS9chhsbGwBYB9vH/fggJKvqnLfutZfKLnWlgdycUvQl3RkBffiRo
sgTXzSRusc2oMJny2EcfRCl/1BEdcaj6JGgXgTGNYC6Fg3LIUZvSJozLn+yjAG3DS5UA2osdzEQO
KB6t/xzRRjoxh6N8DOj9T69dyyryJVJFUrBCSai4j2Apgq+FkvdgZrz70infHzOd9YteuHjMwzdv
rET62EPQbptTB//7nXEXYDiQXlhici7PoOor/jrm4ofMH4DP/pbflZjRn8kM4vZf66skq7gpHVCn
j2w7yBow2G+TzCM9Mc2DhODkNNOnadh13EPSuDMmOsZ1wQBXrA86BQnImgEEOxmjT1nZ2SzT63EA
u7WXLXr7wUF+Ot8lp1gLO0S5AY5D6oFzYWyvhOirhoKMq7J4FpgpBQOrQpM1Miv8+OgOjLqtwndM
y3Di5hLK1KnZfbczAIXtaX39vR4ONh5S9w5nLzp4rhfp3t4baYdI1SF15zekPESwyJAyAYqMo95P
F2j70jM/jZgKsKZvit0mMSCTCqU2PZM0Q5lPL06UbBJyYHZWagDtK5GfXL82Hch8rT3D3Uf4dwa8
jVo2v2p+CiaLerRV5Z+hqFVMbyWT3ghsj7TXhjoD3caCKVFGkCYmt00cp+QiV8r0CRP7GvAPbm7C
45JgB9TxJLPWIGghY2tEf5VJRAgOZIY4EyCTJuAW+S1yxUen482GJehNsCb6gJIXedeWFr1HAgaJ
6Xm2ey9rkzDUbfx8iSaUW+3eFv0JuhXJWraGCMN1+5I0mXIkjAQnKFJENqfCesbdobvgKDcm9V5a
dUsOAKMZU0tstL5tKtzd7xTpdEC/kDi8YaWjg2DkMw2SJPRENPkgeQMEkbwxB+dvtC1ug4Axqy/E
PYzCARmhYsP5ZOabeIu4GzLCk2iw4xteIhjjDggDXgG576nWql3rTjsSZSYKN5+1tMvXXLJcg8ll
oBa5hQ/wVBi1ZJ33AeBjzCJmbo5PhDMZeCd14Z1ig0Ld3N189Y4QETqD/rcply8JX837err5kkiu
Y7/dj92K2GnX21NztP5GeOw5nDTreDP8RZUOTnjsBpF5H70cZkT1OQIl7hNwpzaGeAgD61RncqLS
UFYjphdWic+7B5oS0PdcDikKx7tmnnoIm7mVN9xWm9MPmydlVpOFOVaBtCPlxOe1ZmIMF24b0UOK
ynVLBpBbZM0WeAWrNzsDVQeziLp5uU62YzfdJFvZIACzunlhfoxsNTZhr2Qg9eHJFtR3NrgLm/Yv
JSaghBbEnvMzOFx9YkTveVTOZ+7YbOakiovBRp4z6fuTbVSnOA5cWpm/2YaSyBmqSvmQzCfGyUqi
2I99AMV6Qu9lMO+W8nZGE4qWEJrnP+0u28jLJ3rXP8my+bmvc5gaNcjkTjCg0nlsbTTlltkmX1PN
3jIN56fnbgmkZj0mIXxvTwxdM8MkYlHwfx6EhdwpaUzCBwhY419zoUJE/6jYkQGgd1G57yfNUULL
I1K+K+R3/YEJNTh8QpVTu1NzoJ8rLbHzKJlPbZF6xRaDL5vk975mEM+ExN0dObUnL7r5xCIQ4kNG
1NQB3dr3+cBN+c3Joz7w2cZRu8psWsB6vpRJae+H2OHro/tRXYq6gbqGPYzHIC8eNrW31cCD2vgA
esFVzK8F/td4hZN1GU313IITczG2EYJwH56otYHACGNK4l+anUidrziq9PKqiNylWiXLbDewP8uJ
NVzOVs+DvJ745fK+/AI/wMkH6X7mVS7jKquJoS4ba+wOjp+l6A3E5syFIHBFkdku9pkDTRUV+If3
MQbB3YZEhn74yKDaYfS74U9O13X4M1upWCoPLJNReIOAq5z3Hmg6g5ebQwuuayIxwArmYMVoDE2M
69tmwfXvcsDtf+aJhUYRGwabaU8cji97lG41kSJ78pyjVEo9phaGZ9AauayjwotBbSeICoE1shm8
g7xcB+uvMp7JaWbUm6b+SJgpIkysA7MRg1iYU15DtZk0H/Uu5imAzfU6jCzxUICNRKXt3GzfB4w7
SoLYCCzo427VQlzO6Htt+Ps+wK///MXEUueniGc9oAnRpje+gLjXSBejn9mb2F1DkZL3Y37b1Hj/
tWdEQOiAUz/5hXws2cYUjSmuf7QcpqzbjO7PQ8Po1apRMuZUmAXkOJj20oCq5YNoCuYa6SiqTNca
HNfbwnLRC6WGxkdgJrs5kcv9B0+k7NR9Gj0oMmDzOEfK9YVTADa4PgsTypAagTfVGFEF5Id8GnpT
/VneQ+MhqrQx42f6c4BWKgz+orfGNEA+pQgJ7ZSmwqOmvbfkgNTQ34l4IPHmdVPcqXvfShv0bkNy
sTEsqz+nX5h8lJ1EhbTcyr907dG9ZfCJwTbRnFOukwv1Bvz+ywHJ0pqiwV5dZlG66L2eNrvkFpti
harUH/fO23A39W5idMti88IDd9oTT/vHMgy3lE3/tXWw88OltKtvo6X6o4YAXxbfLS8mg3Fka/Qj
7RiUpOp9ZKsJYTGKex8ftnqP/DQBmeK2KIjo2S7z8M0KFDY/73W7U3aND9K/8IqdRJ75I5qGGxoN
iE0cn4f3dnyrzifgJj3pGKcpnPyW6+dPTq9zfHuK4kRzydcCsrnjdQj/3JiY86SVzjd+/HxsdDBv
sR46nhIzoIJuyC8CO1Tu+1VMxCoKP4qNrtpKtqixzZ+2tPhErf5ypm5jdNvUixfVhmPvUkIRT42E
+hUUwf13vH5dK5uJgT9qlkAGmuXM/nDewPD61EDs2n6QMn+Mjk7agkQtX8ss32f9XdCC2NV2Pn84
8fGzjo+UfaDL2H4ovQ3mwwvgziUibuYsYAIteHmUnCwmW8JmWYFGgGRTk427iQKUMd2M5j2dhZk+
C6hSGB2d0cm8oheK29GnBg2E7WAO9xBG9DmHu8IY7p/zQRCNMBitfnKGFkgga+LFQelTgWT70HKT
TIp9m25OAeflsDdGyxqvD/e9n1tAKQDC8IQx9I8bRSdnNi/IAr+4Frj2Labp1/UujWbBySm81IRM
1jo5KDbxc8ljkDQg7HH6zecPfKYzsFOTIqSZL/k2/xE9vBmyHj4lMfaDVzsT/7Omneq/t1xBT/1N
tfJDPkdSwqV1hWzJz+i3W3IMKaJHQAzAGgASovxxGdxYcSmKj6k7C96svEqh9fl7VyjJUNqA4fo2
gviB0dUdnuxzmPDAhiPqbrVHBEp6suUPLBvZNbu/HOmUD6geExL34BDhDssMXB7MKEM6KFTd4enu
NJB+CdpRM22AAsff4zxQCP6ec/lnujqF7Q2qjXzbmvDwEsAx8vr1k9+Kxi2PgqoaiunA33vI04xq
M90RblIYoFannKWIE0Ep/UuhIGJ5veGSU3Knj0NhENEoCoP/wnYwIVSF6Lz18NXhVXCdRN4owZba
GN9sYVr/kadp/XVIU4wkik4BszYNo06rGvbafy2YPqKNSdGV0skfHQj6GWxg0WTYP4Cg5L3BJVMp
IkEjwsPiUnnIc3P6H0ln1p2oFkThX8Raiky+Mg+iOMXoi0sTGwRRRJn89fc7uav75qaNQThDnapd
e1fRBLfzsYm1YJ0C0GEYwIvi50Y+Y+4BtCaIt8HtYH1LlrLDcwMyAxUB9Rub744K304LE62wEW7J
KHlh5f2Qx2Q9Q9GDzEpODHInv43r8M1JgreK+wI6A58GA8P737UASaqDgOJ+GBrCQ/BDRkds3Plx
B+WGV48Cqnus9S8QufZAvkiAm3OSpZBndgBOsG+Z2//BIkASQbilb4Yo/+CQjgTkAYImIOxlF6+Z
iASWAnwtoCbIWOBrzAu+PN2mKM5tOGXnEh5k8P90p2CQSOHQ6vpqtZ0Do1TSTKKReguMBhYDKsgH
fzoHLIwkrSgLhFAO4wrRdSySUrTTEsuPWYNDQWaWsWCkI6IE8B/l3C1kH1iMJ+HkOQIRGhT7RjRD
NWn6AQqEh4pSAJAwgFkW3AFuPuNYgAuCHx9YaQIFhCxAclATIQHkVP4JQk8oBEwJI6M+qP/4LBaA
4ADBYCUVLvKDwAXlgjaFCXlPkWfBgSbLBXVFYJlid254P9SSf5x9b02wh0aVo7HKStqVieQZNV/Z
ZZiU+418CuRK9z5//eoXlg04V905nxNo1h+rFlyNq1xBxjhKqawcdmsJjYMi/s05rAtaA/kwdi+L
tAJp/H1/PdY8ImkcVuqCespbZQUcgZQDLblI8/PorGMIlSDZzAUQHhPB50HYmXxxYhc//ICbBslj
QDgDprnDr+FakI7PzHxFq11okiivAeXpi3Tgthkm1iaz9jkYZG1wGsnKxAyjsmsPkIb4PeT/DHjM
dIvcXBaxvaWE9DumqliMyPHKJGb6+YP6kMDwXFOkSHkzq16QZWEwqIJQh9/zJn/DywRt1x+Y8OCD
zCqgK7mhc07yk3tlrfJwKAbY1jwcztiYzK/VHthEjWyJe1Vtmr5ymRsHwoMeoXZLW1TW0VPAiJ8L
u0jdT78I7si8A/QT7oFos7J0zMCO6BvsAIYPP0ZuB2hfncqHT5fcAi6lqLllwaFIJUHKOsJTv1Mi
08JqvpCuNhYFVzCOzD/R8RpXSzvjQwE9vMEvRU6MT+GZmwSMX4R8TJCwIeQaoJYBSgO788ysQ4Aj
di6wKVaLr2SkQTsxRhV1jckIH8/PPWufswZwlxUjOBvU1LJb734hEaJ/VV80yBXcLUHOgRqHyI2v
mJ4L4R0N8TgPDtAtkSXol5JaYJhH8sWQqo0o/Rb8RXwlUhLFD4ukXR7PfA6ZRMMVjj1kbk/YGGXX
z/WTwf81FiOrlSejgwBDaeORi5QN24rKPl+o7C5A7Vd0QZRIwMHnfeiQBP9cDA12jdbFJKUUcQWR
7meRsrEPrFgGrVvzfwjr1UERQPz2g7MHqPNakJLkaBQHxfaZTEAmMBdgv82iDrGjrFv9wrixDziB
+i1XBIRhooUNOqgXdhkfCKjnvXZQAPFRmRGbC4UMrMFqEwcGvb0MU/qtYnoW4FwRQ1+GNaaTizF9
LBK4ZLMiyeneaRFJ+uk3iBM5kgVOW3VJvyXVfl+4SSPqgvYyBMcd1uF94amv36MN/h8DNJ+GPEMV
Qq3A1504bCRSd8WazcJnYG+g25DkeJMp8+fPDa4m/SkjFVN3qcHkxdIiop2cmLeDSC+xMx+24Wvr
ImE4lYik0ZYRFLExSQyGl2X53LQe9FBiUjKdxMEMBmmrAzmRM+tLrABxqIijtJ1PL3xWfXmvVEEP
ysNjVB3ASBgk3A4qkSQFfirH/IH5mGw/Ir1zFakiFOmdyEYQe5Q/2Gd8ED6c7JdY4SRZ90wO5pV3
pt88A3ubeSWeWhs73vf65TFVLj8WIQjv4y/HKieGXrlX2aH5mVyh1rIq6FcgXFDipi6dQpgZIYVg
QUHDhFtT0W8A/bo4CWjaIjIsD/+DUG3w6H7T0bCDorA0WzHs95wzv6SOBeYR6EpFJ0VDeZHvm/Yb
hAw14pU6VKlqXidvSs89o3ce69eQLt6f3qeFcDb4HGYvoJCUV6jN6TYI8soYwgV5nvbAVVlgxXfW
ixOI1BcaHsRtJJPIM72n9FejCIRd/tA9dtzbAFC0YgC6IvECmMgDge2phsPB+RrZnCXvmEVOtgZR
YH+4OSIjiTqHHcA4qTZ9CDukWzfh1RGPYixzSsDkLue/IL38ZWE46zlIOaE55SnvjCaFD7q19iun
ehadO6nLIhJXpKfwFwt33NAjQaTeWP996goIjTGdivORVI9OowPV5vjjuBEZGtVjn8GcxmwZqDDQ
78h0U3XEYTSHZIPNJC2T30Qqh2kllYdkCKmUcBNkBxjGwPR1Du3Z4MuiRoLNwDjgHUzdcQ/jMHoe
XTKsWI28p9atw0qfFpH68QxC3jvcUc8oZn0zu93slnqfnfvSPJQhdxCw2hlyF0+A38Iogc2L1Ba6
Ibry9TaoaEo3esNktIXihPwS+ShBOuO2GDxuizxuhwYbu0xCrnf41Y7rpXRUh/ZiE/B/rhbhs+DD
4P6pKl0RPcqn42rTKZFFXf6wrHlZZp98cyAZHCgoKpEqcQFyzBgZ3BJKhlFEjFlEQEBPALH4mJ4Q
fjbPIAbt4w1GyPgw/xmLx7/1PgMmviI7QxJCBgwxEOuQkxtA7eVB6NXZK393ggFqhw0ZRdJo0IKm
XYypYa6FE8PeitiiRxYauQDy4hPqQ7iY0eOOQ5rXSiPsmICJU04cdcvxMyk8qUCTbA9r40zC7/7x
pDbA5ZbQww1hOnUbTtRbXEB4r5yiSRpjc1SoZh+0vYdw+WW46n2mXyNtalOE7Z76cFkFB5quGGqi
HaNU9SRwlrKiHKjdK/NBWeSXot4BOSAXnj7c7ooMnBJpQqIjvRcjBbZl+nRKkrnrLl9ksKDMypg1
w0zKvaqaTSSfMcLrlIIbeozBq4i7tIQE+quMOaMzlcpKC1Qg+OElvTqQqGzHCdz7kcjFM/WJ7OOW
pJyKm1pk+cHY3GMzv7bzmyCW4p/g2E0uvAH6LJTtpXy+XwASCY+2nIAcp8JaQjz8C0qot879cRWI
8fUBOAUPH15XfeD3iVkIkHJoavALbtAkkP3+cSgwIvAI+hgaIq7IFWfzs+XW05/nLoO1inhK+t/h
0P6oP/K5O/cX4yzlzlhQQjg5/ucGvdYfEpUY553e4X2DQu45IdDqJLcDrOotyo6R+eD2CTFwJLlw
ue52t4MieCDSBOqCukU2x+1UeCJnTjveyL8yKkpi7yHf7bJwOHOGsggKq4B9sHssBOfP/9Mw3LdY
f+BReFcklRc5YlehduPRiQ05N/gpz3mD80J4iIdNtAD1jJOhEN9DJs8rl+CAWA93jqBBEY8vboFO
RUgD1vAKsSfcOZdnMAm3+GVp/zqLk5KwgechBH5SUDYgnQzxjdkWWXyCr0oEJlSgkR7u60rhWUfQ
4lRx6EIr5tmQf29Z2hTqzAwktmzs8DOEz8l2VH6/i5+nxloOXmgEioirc6qhT8gPEKdoVKJBMxcu
73j7WN/iF99cXgvuj6fktK63okYAxgKnnWQi3beE29oSvVGtGsCUuBJmA20Y8Hdw/XBiMeb8Gv7I
myycDbWeq+CrPtekCnkvK4rTn9HisORYZ721S+KHM8xaHGjsM5OMIHOc+WMOLtau7EKgOXMOwjo+
w5bm1CKAEWUFhKvIHMESoZMIbjXkQqJzIgVCXpQBHxvFoyw7hHU3QVXmvIMPgYvD6L63HAbt4HGM
v9E8BeAc2gGBI9yklthnSrbfTP+NvBcSBBC7wUamTZVqjvAppf2Z0AuON3UGHlfXQPP495MGSYho
GCGay386MoscUFZDO61fAUQCCiCGHUFBNGXqXiq0v7ABPSUogFrmXlvXzrtlSTPBcR+O4EjbRwcG
bkO9T3J8bcoeTbJKMjWDQ3Ry0rRDJbckziQaO1Ga7vFh3REjU7zyPvpu9INu0Av85yjRNiloSe1M
SQ5R0Q3C58Ru6VEUsVsJH65Tl68oSxo6ej3sCXsyt2XRf9yic/LjSKgbtnnSqHExzPrc6+StkW/S
9l+a7TGJ5SvKqKRLwdxIaahXR1f1uTanSptCI4h+dmzc6R1hApuT4pg1pvge8L7RJKj1GfUKBso0
sWoaY/+cBON2WehLBuT59D7Xr9fnPFUSXQqOJYWQVlOkJsOqIzZpl2Pd0chX4hzR5p4qD5Tzs2Ft
3wVZMiUY+piYR7AYdp1ox8R6ovZKTYNrhKV9t2RDfXInJ8GWWa+vKfAgOr6EfsKhHB9ha7FeoURS
AUIZ7BJtJqaWsaLWElTe3KFzE9dVMreb+K3kQxeXQQbTkDPiIxovRXXq69ygzod4TPY49+SJr+f4
eCjtrReNm6iVRg2IPCqmm/52Rjn8VOM+R7LkljQq7xyMDkJEDpAO14NIEIiJhYWpxmqzMdsti326
Z+dooI1SoEXpAjXTarTjtKzj50KZSQmKO+BiftJeuHvG6t+f/88eYBuy78RmZq/5TTKK2gvuC342
p+pzwc9k4inCLUwBHPoHeQZCbOh0S3xo0etA5eSn+okIxfHD2ms4/Xos8O3Q7s3wWd5bQuWUelc1
5VEcPBicL5yAYcdxRA6Q3yDe5CSC4sQHEFXv+EhxRVApnGToTUSX6Hy2wlLk2Bano+xWSWrEzg2q
lpFkhYJmYdWxXpPL9MLRRYxFkh34cnqRAXf2fCr5EtyX67f+JUTIuvDQeLW809lB8HSwUU0lGFbC
iSQtrgl7RIDLc0Pu5ATEofcQ4YI7C3zs/6iTVcHLQE4HIcvzKaIn7AcwFjmqJVOAOhp/uKEgD6bH
waYSZEg0ojS5BFQH0il4oCsN9R1CN4F+8xI2XARVpLx5Bow8ScuzoCfuOLDEIQIox7QQk1wYbySR
nlAJxfTiXqDn2crEhyYINI8I8zBsojx87XI0H1Tw22fxzesi2gOs8rhPlBUa8ZyAzxCLCO6joAxe
OBn5loMKuJEaQGcGmgP/ur6uEWraxvz5sobzSLB2lzAK/QomseDw3i+PhbTns/WkWLC6oA8LyjyI
agR2HeNQTH/lSEq4WUJNDjHmaDvs9BBg0Ieq6z3RB4jzGCIYwsKODBBJn2UORk9XSdilzS5HuEVS
4sDqqJcsdu4MnFPbaWcBvYCVro8RGFks/ZK0WP/jFQacyWFq9KTxWUgMPLETk8M3dFVa8nPEMT7M
BfHA7ws+V3gn4U+xP7ZLvx3t3vHtwFh2Z7YvDY0Yb/j7L7/ysA/7isQorIoIOcH2vhW/MtpxZeQ3
WAaVyDcxtvdZ6yrxsDyeelYINkOxOSUynBrYM50JBnO0RpF4FMOdUKZmwYRkh/Fe/Z3sWfEMOUOz
a3ZsPASReUzp1MRYZfhblA4wM4d2gTokarYmwWi5eCF7LW3dbnw2SoC/tAVDsDroUxX3bsxHkbFC
7O+/os6/MTe3mIZH4Q2sAY51XLjEhT49RATBlywETeadG8v+ihAZ5zluzvirz7MynwSNA73TNiyI
nWYW6yQpMu8VfaWujjyY5KWvzYlfHGMlcX3OfCxS2PlqYuvkeOUIMesiXU9tVq+ToTqj1yTaiNKm
zzYDmTk5+hCRxCEXYgGyOqUNaTNiiwKG8FsUkYBA7RKnofagXXzwO4WbO7UpYRvdY7y/zudKHkXm
EOKiCfOvawr0BsaK7yOuCYSIIZV+bxdM6nHFRGAHseI4VZgR/GocGEyKcOQau6DAVuvi/eDI4alJ
EOTBjmHiLo67ybY/gDAlkiCbLbsZuf55vvocZHP9Ru2rkhbqhUSFlBY7ng2KWI2c/RJzRG65Jw0N
dWvdxncgpCokr0x2GQE5ZOV3LJ/hL4uaCoSZ+L3dmW3FIsYEssiuf+6XIvgFuFxYBIQ9eGWcDR4l
3CPeIbbQC12bkIPxlxWCY8IiQd65oHARUI2n7/kBZyAHEBEFRgAfBjQD5Q/e299GF74uZ0xUX7Bl
ACIIZNm4K6jvMXfDNbkhzihpz/jlh/4CDqCdCbwI5fG+MLGQavlgvEQFVoCaMO5vG8vCGUwYxX4Y
MOVoZRmZvy2Bu8wcYEZq6lCAhnbCFWFiWK8RZHeWH8Az5wDvFn9jnhPPEreZbT8BQBNDkwMKUayH
HPCfnym8PFF/KwshubLoiURgpHMP+YUyIz4OHqWLeAy+4cI8O/YCz1yUPaCFu6XnHs4qfi4LAG91
OAoFJvUgVU711pnk3oDbDreCIiIHDPjtgmIKt51EDz/AVeb+eUa6UaSi66GA4fkpJxpXxPhzRQ4N
hbJ9eCTkfUhQoCwhMcPrLLUEa8y/EHNsjytWfnKcI57f4mNwKZ4pPzC0HKPcJwlvoo9uJ7wCNFYQ
gcmaYLl2oB0sDD4Xb5boEdmTuD3WE4cMpBKBFA7CVxYIJLIvHG4OqXfl6oP3AvAACKZp7Cd8of3Q
vrSXT3FWasK6RsM6oZD/5SbYveCsHL9XVMaefotKdTFp6J1L8Z55hsy7OhmEMMaSEreSMpckX1XW
R3UBvjDul9Lxn9TErZYYw2+nLSrp66+QvaO91j3dY7vlp4s/YDsVjZ2Dp0JFGHofu6P+l5wF3xgU
tC2iCW3wEM6Qa5zgzNgfBBOPmf75lq4CC3eIetoO3ATeYcvhWvRfGT1oZcqqVI9zRln1duSEYDEs
bjUdBNu7OC5ZOMdsApU8YqqKylSA0iE60cgBtOPmz8dTukiY9D7pCprN2SAxL51UQ2LsmHMRZ78o
cQziwed2F2q+3NKAHUQwP4KC8KH3D+XpR8fO7aSUcpdvryDxV0ITnDRU46P0kkJ94vyHmt8wicMr
tAGKHZCZkk/amI34oCooDcDZRgHtKakdTqSQyn5fUqTaKkd0lGE5O6UeSYurYdXQWCgKUdN+1mtr
9qYrU1eBqGZlSG4Jdv6lUiKJouMN5C0g5wKxYvOgPrMGPVsL7z8ZXQJIvbKXjn7FvlplEl+uEf+D
sv16+NNLfSItj0/7mo/gpchWUa50JX7dZ/L091M66TDvqYdhLN6RPP79pKb6Pn3q2Y3S0jI2RTWp
qTm8w1pzJYRCQwzEtGRbjkB1b+woNLVsjSwLAfMqmlpjLcMJ0dWN1vKz12ggMdE5LPGe4J4o82wg
dS082hI+e4GoI8fM+xhvjf429RBKHP/9pskVWnLRx6kxAXuO/c9nreXAundKaoLayXbxzqzh6iqK
T+B0GyixH8hqPGAvCwBlak9TNWIQQZVEMFZ83bKLfB2s6d0lQftQPcyQdgP+JM5TfNxZLd3L+cQ+
kmXJwvIzI3SXbjAynuHo6opKSJrf1Oshp1cyF+uVUAbqoanSwx8Zm/Gf7lpvyALmRLgqDiml8I75
QkquV9Qy6exjzFggugwPHhYjrYNJE3H4joDBIqweP6tll8ONMoa0wearMGYlFWiqUOAIJLPGgjfB
si/ZjxZ4GdXukehjxYxXRDltQAZFCcg2iSsMM246LyJhvzA8ZcypiMFIqQ7BKyie3xGLHhs5yNtC
9TBYA6cosUIXUy6HfBo+95QqwtDw4qN24AaxnHwC1cYMRdRm+SBmEvJjGxvE9cCaruriStM4RLCE
Bvylhrsxw1SCujOn+DDcATlYzApNIUdCQ06tp54E5dMhIzfB/6BkJ+gh9S9BBDohERZp8bcYnasa
gBQ/bhvw+we4KBEeLia1I0C2WdTgizytHKkPyp0FRPkjLSyVoKYwokA2K5dhu/8hHYCzhC38Wr8F
t5zSC5G6fdZQ6x5H+fGV8Szo0ycnSXpsMPDUBMuRPhS0fqfYD56CDHECh4WVJ0+ojwUV+n2ZZswF
UB90Z+0DT3ABIEJFPp9NTC6ZsOmjzrXyW6CB2S9YTKrH3UcJ7nSOzyk/pHB0TL9E8QAtVnQcz36f
ukU3L5qAftOqNB/JVo0SXEuO+tVSmBXjuM9vX68+Gsrlm0KP64KgvpE54yhk598O2Mbb+BsL3zTz
cvhlx7GvcJ49IHOF2ljdxEES89kMU/8trZuUQlbOOw+gCRF55VefgIozNockOUR9GqW+AaJPv0Ih
oZMBrft9owYqTgq5h3E8/Ezu4SD0Rmx8jfL/M/BVPbiOrQdD6qgULGEVU0eaZJEvUzkLHTz8EJAE
QJ1yQSv1PxUHxauYJ1zqYeri7Aj4bJ93gvgYpZSXzYSCkZmUAIazRMD4EQkTxHl0EbDlM+4IYRpk
K+/FAuo5kXL3PoSZh8dO5GTsam3Xw8N46KgB2zdgGhWORlRM3fbaYOHi/mLAFWoAGC7bEIvJhD6o
8fhsk5r+XVBNwISj8hH0RUKT0y3Op/Fev/QFuWM6x50gyIyoaTaQMIMWgFeEQIHQEucF13kiYp1O
O0gFMSXC7Ivy+aUGAF0f6cS4LHMBDlCdDNj7TXfVM9mZpiWkd7RWiGCOoNIwGHtyHATmdAod12Qj
r/v6sXrqBzZqp3kGh2X3phKzhVVRzoCh+cLGF71tP68DaUa05CSw2gsl8fD5Ig7BymcbEZ7psfp2
aZVJeiDPQG/iXHQCwJQ8nVpL8OoIlab7bIlHjj1k0TpI0EoJQQy9aYnQyDQIIBOX/JOLkIDOhnhr
Z1wUgIM/oK/f9mQO0UHAuHwsH3b3UOmKAJfuHve3aJxfnrdFowX6BDNJwSKQRLTAaViTEFfZ8+WG
7FvKiSVJjdMqnpavxlCKoHY86GUzIISkycFMlQjMp9wVyWLZej8j/R/gGBUGqz38bsCNG9X4ahZJ
5ejdBk5UAAL+WFVYK6D6BQ4WhTLYGpOX8BNTUTNRT9ISMH3Y36djkwVPXXDhlMWPIyATbMFLeXTr
C7K65lDBgru6Kohmaw/ohA36Vz6k7ROfS7Ds8X1rACX3SR2oI2u8zdnov9Rpqcsd3OaHV/Wno3LR
bm6pOqq8nJIba/IZLYbGnwPsy5Zmo4/va7ODjT/ccXZ9mKxV6cNr+ggtN0RqZOXQrHEAFLzD6AqG
7BmUQxzli6ZNyIHdpS9qMCrEVhkkJahX9McdVyYVf4sftYgULaatWxUDCjB9zXSZP2f54UqPrBYM
OCbNh92+t4s65ZrnVC7C5+O7IuMsmtheF8ezFODGsvTfeKvj6z/lTHpSW7TsuIn09ag0en9gLq//
aChF35Rt8Yj5UQ0LgsaAaLpJQFY4evQ3EhhPKFJ4BzYxhaXySEY0AUoB0hCWxA/0L4BW19gwmSlf
5dcmkfZpXqGywN2Cv1kmITbaWh+FUkmD3jey0z/xFeoeocWWzYeLGsgKa6uE274mK+qi4bXR9lJ+
m+Z+uBfwDY9meDT3p7s5FxoiPJF5am3XyJX2fHppj08l5GN47Zt2yQJDgGsTHwuWAc3YqCUlBGIU
NgitykJxgu73GIXW1nLejpNMl44z9WatVTuEABBdqdFF/pKEHeqwHotHfp64/k05LjQ6PDusQ5N7
xQ/zDDTixTd1a/bwkCcOyWoqCRGxRsddaE2shx2qp9GsdyxIk2jCNDdjDDAcMBRxPLiKdUIL0m0g
P5J5pbbDCRGBxbOdyCqYJ/7m/nxEPP9xphc+mDSqef0OeUPo/H8ZCw5iaTPuADPOFktnnm4O5efM
MVcT6jiUcRbSsEC8w3/A+EQbYJIxD3qv4kfU9uDGxZWhhiLbRMHNnxriJV68KC3GH2jlFKJhmJ3w
REJy/TeicOIf/BZLgs988GA3Zw1ZRQxPzbANQZM8qOpB3IX6rLYQua3HKE5kMyRvalHQIoezkFre
GmaBeKATpQTMBlG0bI9mvOfmjxCC2ciXn0Hv0CnO3KJpgR1KN1PWRxdMEMlMLJaaWHlI6CJr7Iif
TZw5dmpj3anUo7gwbaEZzvmRA4AgPkMPxw6voY9nGDKIsuUe8oSDxGWDT/+d+ZU5qxyaH0D3lrAk
BFKBBGHmjkK9huMlplnwVYHNeTaVmXpQXAs0mR1kbbdr7n1K10Jva3FDrEOXlUuKlYe++ZDAVUs8
esiM0j5lk/mwBaRlMXtH1KqwoH5aoFMmi4nPI1blc+jw6lGwGPzoRYkPHFpmiwQ3idv3Zju87FEp
yI3wYquTxvOX9giEDoVOpPy2u4d3CA4HyVycKRRvK9aBs9+BkWmfNwu+xyCamxXMN3btYPfwjx9s
QpnBpkuzI5SPKkLLypzPdknyk2hBadEl1jTso52a/Br/4VLZl5mp2U+bnmEmjrb5ZOwIPHllcGFC
W3vxcmPvPiFIhwU3f9k6usd+ZpOZiI/MO1t7PTtBnga0gtNsjyz0Qja9t8zeXvR2b+vmyKIxD5WS
BqtxFNUk07xoXbLOzsup+Ypu3prwu3CHqchIBT4QNmACoDwEXqb3RZWC9Pe2em2o7Zg0yZgboMs6
Ygy/oXOcKVq1m51FI8snZIW7qLNyxQN0OqgJO7rm0tjeQqwwGtNZHZbcB7yXPPssJxIwKTf8NleM
yPYYTOyrGQQccdz+w3Qlk0GemkwAByb/DQ59dxxKi/N9b4sn/NhTZqT/e9YD+gCzn035jYk7cY1w
cOqAdst0/5qaz3kdPLgq5EP+E1elOZxz9Hq7CtrZkxXjipdlnuNj1wHX5o2wACxwCZvbtijhwtzs
DJNxFgq4kb3dMtfMcW2OLaz0CWwbyjYSAaw3GqCJla3oD8mLRxOGBG/ihBKG3dVB8BDQubzZ6Z2T
7GZ+gWqMxnnwEkL93zT8ODoIHbZUcV9BLc2bgENiU0FK7zDU3YwSjck987pdc9YT5mqHermCuwUL
m4aDzvPjKo33+fdqLJXc47q0kspk9XDrV3tqo/X7Bzu/RBcCqvo1XTZUIG/M7kcO5D2BkZPZyZ5n
xR6+AWn7S3Wg8htgNY1ckrH1A34TKxxIFmH4Q9REoTi6qtlU99dockxKEjMBc1ATiqkPoRFTjA7P
Omf2GRaL1XkDWpD4tWzhnMDAJZ1s4FnYQ1xEmZVZoGlWcmEuKxfFhPWyzsglrYJZZ1mYCXb3BDdP
Nre0SKZmWIhGySysH7r/mklr7u4oXiPs1pzy6RBQhLBZnKYcGhy+HHtYfJnhzx1EtBx61gltJ+fV
2OL8It3KWSl5pGksMZ2AfB6GxxlvZztkyLkV4fyZdxsCDrfEvZk1NQMpx+LU7tslg+4oHlhuCD7D
tuLBrX8ZN0nhwOWdSV+j5xUrB86Qhw4mzFLYl+I0sbfkta02TAPvRxjPl9uaq9TclDQbNFeLp7k4
kE5mbR4WqXjIypmdtlyt9bY+B/l8i7zXQsY7b615CEZiz05Ynb1zM73GXSw2wSEIYhfWd5Ldi21a
KTQkRaw3jtX4s2pAZfEX366Gdbc7xMkg6qmirEE9MHCp2Zuu+x217mC19hukHW63W9vQPt3Gqv+e
+Uu8qGI/Xg4oumr+tnbM2+Fvfz+dhgFSTTkWlol/mdE3tWwtiG2msDoEhSbvszuVBq3UpiuYThtk
zb3iMS90c/zTOLrZYKG4tacZU7I8APCximAB5xqDj/UjdWYaCCZk980jm8Fm4tIvef760kItpAc8
lSbckSM7w0l3x/Z7wZJaLA6HjbDfLqN7xtX++9ObK+9unhBUCwdCuANrTmcblbY4bIfAmkuh5oZi
WyPBYaGcKNRvt86Y/W2e7y6LNdXNYT7MO09jyauzCQxLE9Uuakcxw9aw4MhZyOuPR2v7RYNOLQHr
msFX4MfTLeJdTO7ssxT/kNcvd+xNt/1y7OFSgt7QgXHpjcP9zJmZKndq8g16R4fnd/ZkAEwKsiLe
EKPh3Ob7/V7yhEc5D18BFCo052PntprP/879OSe4wmrvHS6mx5rbbRB24bZJ3sA+gTRuvmZq/Pyh
psY3lAq2tWL/EA4omdUhiNTMXW9xg+brh5pGi8nBEL6JqL7Ze0htgW21L2/HYrdMyOdm5Wdn5I9z
hjh1VpefmXOBPkxFDF+fS07wMTfwycxNb1J8ypMcWnDG3gqzNRvcWX++cuwdPbLH2fzpFaG7ESco
lR/hnJibu304lyxUv5xroRGKo675d/Qe5sOMSZgTjWKvP0uQD6A7mRO+NzfR23046KLsNrb88aKz
8hnQvKiyHMpsYZ8wcqaaX1+qGVEtFDl6+HCW4kyKWYPu4XCg9Y4/4sS4+gva1JorjKJVWh4Tae92
P09kPR6eCGnY72TnecTtzK9hm5cAzN5/hm1C/sc6T6OF7g/zQDL5dmKf+wDozlocl4rX2t/f8rI0
v7+/Dwq+wsr78aStqD6tmc7wPePz1FgzL5dr8COmJ7nXpsf8yItd5bRWothJa+1+2tD0bubs58pc
7uQ1STX7Opt5O3aXQ50KZ/cOk2TGr5tjz/N+rtbsxVLlhn92LxdPTtw3TeNNfO6rDaPQMSL8UVzG
cSwKDIeUcwzXMs5cS4IyM5drzCVVH5x1WFk2FQq2VuEusU17B0a9yQIUNH2sMt78doJWNk2eMwjs
OarBpbG+fWUn+af/Z/wUiISM7/QXbWJfrkkBPEoLpZnyXX2NvqWY6mwzioe7tQPkviDFjmcFa8ES
XtWl/zNaaMz4czUX8SLCdLkUsje/3XjhBqabzGas3p6gBdfqG6ZgMPMuranPdcsETcbdonEmYiwp
vn098Sv+jrlrAwkU0qNLA+8htZXUmZIuJPyk5N5SVU1lkQZHX3Xu/KfZQhlLP2RLcqjkYcNAxful
nVyIsCyk2mxwjIqfnkgdmhGohyHo1HxVoSVBWPor9kEcT522y/QCa1YoIPAZSrfGCbgmYtSmS305
XRaQocE1Q/gU8ACW/dh9k7OsoxtkFl3wURqOJzhU/zpUTKyeMUoac/Kb7igMCGscOBqNBCUWKkie
9tCTZwjSfgFZ59279I2UGcGdvFKTPBYJ3Fc0Ttp9RkdV8EZ/XDs6tniAeGU9yX9WOxXYg9VHS8Ln
YXw/HWnsDfVQ2sOVQzpMahHcjIrSnH4jSu7lrBGyCVTIRIYF4YHMLOlCXqTerkvkGBM1ueFtJRMP
hFQsgV6RCEtGZWhiJyKxuIpFD0KSsdS7qDySdIlIxBpz3dZRH2fhNBnO5FJfZ/2Xwt6rF8IQ4otA
WY7+1RRMoECa5N7vHIA4uAOqyV6mtw9KjHeKt4EUY7JLgVl0agl8PUaCiYYoA4ygCmUFd7lN3sWV
pStOdBI2kCg+vQPSe7uR/sx/qz7gr5ZN7THtKaBnVHc6S4K/FMPlQafHicJpQffL3qJnXvAQ9WCf
VIB4251BZYPyS36vdTgAOb2FHvJZ7cHtADCyxzkd/mkU5WkXbUrVPVIYH/N126qgcE/E/IatZR6Y
RE5vuDfiU1iFKL69onRx91IJlmsg51t5SlnCQKNMAWVVj1SrFEg2qUUQdWjC5EG6hjD2vQYpBwJP
bzG8PviDpeqPrsD09uNpP2kgvU+b4J0FsJ0zWo1fwDrByalzIWWhTLRONwMHcZICOwtUy6sUQ2Qp
OwFAZkDt4AWaBgx8hIVI9gJyN4rvw7XcoG8aNpTeoSkqCuUGfNXjim80vbfSgVzfHD1BtvkrrHB9
wGKxJiPrimvMFkWvDCvtj4KBeu5ROTkUBhL14JJoSIFaJ//ShN1Y/aPmMbrb6iMMC9Lg+t/wPSVf
9kVUHz2Qid+25e4B2yBdj69UQPlsxqQboAwoZVxBn68ouF5vJ4+PmRuzfoR7T0SXR3RWcu7XX7JC
EDsgjN/VeUZblGfI8u8lOtnOarDl+3evwAsI2LRpQFrm+KLWHD09acMN+q+sSf5IjxmZRii7g0p7
+GiaQOEQWeudCtWJB2qfW56JJEdVnabUPujjNXQXQE2BjJNWhm3XIRGy1CQisVY3Cwnwu3K4FIQo
ksPoDMA8SeaemWHkXjmgVk659+2IFPiUlnpHW6SmEXvhiw/htPXLTKEselHGMikJddEYY4e67MUP
CYG6wESvsyIBoH6KC9kjNaYPEfq1DTxaRidjiB8aNkkJ6OLBWmK9kHlmg5EuaIrNJ10Drx8n/oQ3
kyViEQPTedXl0/qqtLr3m4F6MHDUGOa2wDX18fIJnmJQYjL0CC3a7ZV1fH/ifG+pQEhVruIn63z6
w3B50qUkZxi2dHEsNpCCMu+2JDPwnJIqov6pRw6fnxZTF7YKjWT/svu3mExwB2cXHLFJSDK9KZyh
1OvjZ6UqdkYxvdSX9swdK40aDQQi9nVddfsnvmPMTd1g0pQuHYj4SMxFRoQDG4I8INyd/neaf6Ws
5ff8CBHgM1nDf1RuMbkGSDrl6IzVIiWN5qr/4uF4aiq/P1aA+pk39HRmQnuUJ1NaIHOvCiVN5W1N
XRXyFJk3rRuHJhO3Yi5n+2JK/WfDUfMIbegk/U3zBSA3xddZEcz5iJxiT2fPNDwSxO9o6wGFSmn/
gfRPqMFDnMMQSqvp2D1CxgG8gwZa0kuQHkWkwu5yVBCsKovnbclayhw9gVmlnMRovm3SfJCno/zS
SVFFetGvW9hFCp0rVmQ2pn3IcGAzRCcl8o9MpjcSQp8AxB/KdbGB+kAe9raUOoTf6aWXLumCRVvn
X2Q14G95ZPEglpTM4YVbg9RAhX/lNOVRWwrgp+oCtiznBYRX5quj+t/+gYtmLB/3/0i6r+bEtW0L
wL+IKqIQryYJgcA4u18ot9sbkXP89edbPnVv9endDkgrzDjmGB/T0pNXN9Y5Cdul9zqpgeE+qTLr
w5mENSWWV5/rPZ+0Ayer9BqVZ0wVGv+U9z4bxifRqPE4mjZdW53Ou6d3vYbbe+kGWrbuzrY446ce
LCiw9GzbCRZTc7mQFEtt73hl3yaLLC69khX2Pffr56H6dS5+bE6EbKBlemfWyeW0bNB5TmEZ60tC
QISRlcEt+t64tPyLMOMMfXVfPwXwcxer0vY8dkbzyjlMEJ+m4ESj3/4GS1x8X2e2xi8D0cHcuwNh
Pa+foiFIt63W5dE3hcz1WuEWusXGkM6P5gngSswWAHRWGy9O7Y1wR7m/s/yzIMgFAVv7PI8rLn8R
mSzBrsB1rjmm0seDAp8GXsKLTinSV7bqTzjJ83H56VR+BXEplPqlaXqdptvLGPZMuEx19Jlp8IgW
PkDai+9Vi2D8kAH4HRqyBvDTRg2C3XE5uM8ffdGb075m71uilW1aYo/BwFeZjv5lk+gvWz1wLU66
3Nej16yHB6GnteCDbIImssvPygLUc+rbmtaVIKh1iLLQoSYgpKGHcTocr5ih07Q2xg18Gub6AsSI
4Z1vtP7DFoGrborgUcd+7fOkP+YOG3cdeAhAESpf7MU08iyt6a49KeIQDEils+IYBEgts1gul5Bl
soalaO21gERu9bYApLh7B5QmwKE9x1opVsh09SnnhoRSf8IPzG/pqdpbTvAHSfrAVhUNCwlpPAh+
jVzLcY4H20y3e6/L6kEbcBq95XYwI2SjQqVVh1ddfvQDtGqoINdDRxVtJId2zaXn5juTd2HsJjlS
cq6nBgUoZhjWu5EIJMKWAByBjbL2zgmM1TpPeR7T05YO0ok1CpArI+vqM8CttZYHo+0IwE4/ACLs
EpK+Ri+47pZp68K5HUZZwcOtsXs88I2QyZSq8XyUOovVh7tx0iXiy4ScmvfeZR2Ev0BGCKe3/IIo
7lgfgYdhbmAMKI4tDnOopwMPEiaZ6d2DWuvd4zJriUX29NR2aL/6t20qNoJ9KynG/oKQHbcCXAoU
82nIqbopc610cCYPWSWK1/fZXMtx0T/rSBkNUdEoty+3gWbnctFnHLwvHFY5+mP3b/MRiANzNCe2
Y1MFmBuzHr3yaWhS4LTKSir2KhpQDvFASAZXBTS4RG4C3hMwSFWtXsXv0yh0mSF6UGL4c5vqPW5j
zdDUbqzz/wjEmaoCTGCjuCmrHkNM+sRtrnVD6P73sYJ3sZ2OCWzyJZzNB8NbFtbu7ba/Y6o487V5
db29a6NzX2EJbXt1F0L/0mU5/i7+DgrKw0NylH6ltwD/c/py81t3gtBflHIaupoWnYQWGEPhQsBM
Q1A2gKoZKmyPMMHIu5inDi07z6yvb+DY4ZNEXXW90QDpjhUG/2yeQahd7s2zDm39R2pVvnSMk7Gy
xtpuh645NsDZV3PXO/n31biScVANoRBTDkVU/hLzP54YCF/ji1tRFI0flodX87xmAhE6G7dk8gqP
G2gN9W4YwV9aBt+lf7H4vpSb1mo1cjLqSh4s6Xc9CBVavv49O/y7q8aaT0vn6isFnGltURDVhDDj
0gLzXEoLd71GdvtHaSxFK6Ez4THkh4IqaHiYXLOQpIdVyJntwSSrD+ZC0QCGAeyD+3YhnVDJhReP
aj2DapdL56YyIby/tBvbp0r0Xg6CVK1pRagfuDw1txnpMKsi3V10az8+zt5eY4F7YpAl2kMat5xL
nwBHICgU05pixImgvX1QV/JsXIwst9C/VkG4aYmGKc0J5cHZTyVPuZ1FbUnKQ2/PcAzqbH+aP4xr
PXN3twuRYd2Y91ktMYV4jJ6XxDB/d4/w6WavdYc5x+C9suchcI+hSNArhkOyYbUI/4ig1+Twr4jG
HpWdAhJmHyq9oft2e9FBhzJ3ig+TIB3nLK72XUbOUJ79c8dAMeD7bvAqXpBl2w6kamZYpvxIpbNt
aICCqfmwyz+vt3i2iafaoKjMenpAbkEBw5uHSXVUgSgSejS/grj8FLNp4EEQt/FeMLkhnb8mHgdZ
ePk367/r0y27i0nHDMEC0Wmclnepw4/sAeJjPt7Ueufd12ab3E0gbRODU2HEstwpK805heK7SsdH
6+FvZ4lfcJ4lPtA0p0lxo6vTXZh8N1cu1CrXU6PncYOhQN9B8cgwbW2jCVB6MKloOguo1nD47N9u
33U6Fh8YEAy6arBhhGuG8+pcb4HDHkqGOd0Cqxq19lHLtLCWcX3a2RaV/k6/m4S6wDcaiCqbVoJd
riQ1fkc4rtCBXOLbxfV5UoryO7/ZuI0RyBpCV7YpBV0aPxWwX1HGjd1OQ7uxqPXcFOF7dHiXnU7j
tJ4nJlFxL4NJCW8weQdWWkPXLrYV9K6rb7sGQPo7f3/MwJjcEst2v72UzC1g9GgMDH/OK4xW83gb
g1Y6t6Kqa20YM9MyUGtsNsNErzINahGZAR9GD26Xcts2FWTEj8gGpYKcyXl1ano0s1B+jL0Q19/F
Rp3FR5h+a8E0BdaUTe+iPitTAABs1o0O8s1hkvz86nQFwECxtap9PVf4o+wUdUFl58mljM8JTKNB
etyM6qb5HwtTeBSMmTbaRX/4Dr7GTGYYNgUe7pTB0AKCLrEczhSbYCLWZK5u8eYF39PveTYsCvTY
59n5EognMD9T0+gQDNEY57Vwu89KwzA1ikpgbeRWps2QUTm8sAvKUVLwY2Xsdp7+xf3ZMwagi034
nSEyvSLey2fJ/N4NQaKkXyhaDMPcs8sQOCf6+38P7AFnk45hXmwwGBnYaUT9YIkaiABiZ3XYYhPF
JK5HJZq4giDm9VPlJpm8rP9OXhD6t+Pej+Zce9o9fexv7fWldVs2l3Hzog14ax4aLnerBKRTat3z
5mD7337VngOs3toLvZvRaqAtZkjG/wlkPhb11soXAWI+IhUlheSVvsYy/Pe5c0gZ7M5+gJ54TE9d
rUXhTFnN/4OXgcbWn/3k9Xv6dvyuD+6PcqF7lzCltIrH0BSkynVunqZ91cztvQ0Ls722GrnDF5po
5xyDShvpUO3S2sfoTDqleqdb/KjnzdK8d6y3lD0VENIIXYIosW5QTHkzKnemykzPtXcQ4GStzVHS
8Vx2DCtrRkze5t5t3YreLsMo/D16W35enoDlWFTdVtrdOo21rx0tocM/0B4kNngUVttQQnFWovjB
ZoMq2z/X02AkViPV/o770ZF2O4zsYmnaE+yabdWSmCpDBDQ8ANEtFWSGmEocy8yzH67Uu+gLMPvc
rfwGf8sx6GXUF2ZAMS8B4qBqjRqJPQhLE0pOWU95BEFiLnYTdVl5v0i8OAnSe4VPFgUJDoMWZubr
I168lBW5es5omwD/udQ81Mq5MwTOLl8NoFIZb8/iP2BAeF7d7iJrBlSgm3hC784ItA3MU4mfrl9W
385rufxU4CJuGZq5uEB98WWHp6PRvlIJcUaEKJumXWaI68u34Fyd9Tjw7bh+FcDSe2CfAQ0VwvH1
26bxCQQGJEgn13+yjGg5Xhz7Ij5Bdp1cidBUp3LShDMU3stf1MpmFV4gXVIiklNtW415977BEV4d
KZNsVXLgn07EKPhVU91PkgGhP6CkcsOt6HCVS50rpGGAc55XLfDdAj6rGt6YYz/eptIT+2PbZDrC
wjsKBMPhtJz479uL3WM9SnkeJvd4fk6t/gMcxkwwVkCvZuPEwlwSN3Q3iEEoTo2Q6Zw+k+ripAzO
769Bm1GScKt++c1iOqHepJoE+l9ASaVvXsX4/O363yXIfX/Prz3cUptTP1IZQ2vBCP5O/JOWpwfJ
h9z+m217TmXs+N66oHUOYXzsh7AdjQIE/OwXvc0DZ/PkunzbXDqiolP8x3Hxk4ggmJz1jORk+xKn
yCs27s9VZBUc2oaCkLNa+l58l35wG6AZ3+3b+13HEdtEr1CSi6kguhlhJp8GWnKXAF1Uc09lLjiY
Tx5F9bPyVWtI2+m/YsWl/NLCSuheRccEyQIT56fA5qiKnt9qOwTk7RtCSVhOPmvVOc6y6+q9dBfY
Bc5CswCHRrJcizaSyrqNNpGqSFx+qG/7cKvVYzI1sLkyYVmUH34u6x1LxgXx/wG/u+kVLj1kVJfp
4HwR3hl/cN1I5jqKZu1qPaN+O3hTUpWFpj/lCyIkXmEsZwz/2uio8sEtL0VXEhLf7k8ZnQFEgV95
9SEZFvgLGhVGQX+n9wHc+ZSZcdrcN8RrroLSNcSeXc1naX3ak2Dx4e7n7Fs0SlDd7tJgbwI4nraN
4DwW257gfwcQXK71BC/he0GoCi2E7bhIhFl4IXCLLKOho8dU+ZcVD7LtVEEcQ2ia4IVYX5PjPijA
iRfFDI5sub0jHHb92U0HjUvCe6u/O6lirEYuJ2gfKBLTTxXD/JRWdfwYDsnDiSr6PWWE0BUdz6Oo
0Snewz25w3YS3JUFqz5UbqGCJR6G9laGhUb0F18N/h8hHDWfRfucJzVVM3MsXSG4ADlwktCOOwYh
Ay9U8xPbnjVyYm2SyUMsJXmljwzqaJbkmKfhgioLeRMAef3Z0a3818OzOa5PiBfFFPyw6B9/lN56
uI09oZbFFKdAobO6XhxYP8xqS9Uq/ara5hWMI7CuWWOrpOB+u725if6yrfQ9pJxKUuHX+lUCdhmL
Bw6rq4p76rMXbLcFcdwEcifFwGuvBHBu+qNjJ+1KiAcW/4SeYWDFgIm/nAKQcoNFKAwOtY5LJBd/
zss2WrU5Cc9KF44bjhFRv8igeOwJ6DYGJjBgX/ndNsN8OXSd/X2lu/pH/eT2XMzb8oTTP5GmIMYb
+1zIvMKvdhLRNQjKOAUirZH3dXjcV7YgDuyA4nIkbTvTR1BxdHnKXXzW1ZUAqFMWnjaasxleU6tD
hQ3cX/Wnfam1cSJfC+35aYAi+vHyawtyreSe01bYdM133O4ddbxG/eO+bteKSTV3Q1siuUK5i2sG
G/Xu03/NJj0XuQKthUeOBcCkTfC93ocVYSSWKxMUnrG5AA5ZhZZFYd7TNr3dOpcYU7hgOzvw+qhL
/SP0WSyeSvyspyvn0Hk+VerkQRfV5gmAU95bCZJmbJD4zYvNIdP2/0prtwXlabdaZr583Tpou13x
aleFdj2RC5V77+6ZMEp5aMtSqaBkUR0dr0iSQgjDOeApFadUdFZq7VIxQUWDtVW0U1h3N9Xm7ZT6
IBGRXpUX8otyeA0NDZzoGyNqnqc9aySNJecZOHai+emhVup93eNWNe9eNQEQ7TXkPd3GvS2kWj0G
atRDp1wO2gvrdav26iA5g5JMUaxNXVaydaW7XweqMiEtim+0O8drG48il38j3oiWZvfU+PFvl0qb
VZcjSBhr156oGdpo0DBl+o3EnHfHkofv73wNYX6uWWkec9+cwnsK6GSotYSDkBOVtn1vdvlXovQr
jNg8MvLFwP7+IKRFWS56PlRR/vE5l/ug9kPUbBq8Aeb5uG+OQyAvEFd0qMZ/GN9FR4QcswiY3x2z
aq2N3tpW3s1gnZvLUi+4hWIyPRshfYgK2kgt8OKJKXD52w3oy3nTNbmvHpVD8vvYhfOcLpPcLRJa
3zvQkJNjG1+7ksMP97b4dgU9ufgPSnVLRMQIh48uT81qBJ7MkBAck8s/C1yDnSu2bN3q0PKG9C/g
gdWw09mHSH4Z0N0nSLyOdjn6z6XJA0RqxDl/pCIec9kIa8WfKcg4WsWBPnhIQ793o+V0FM4YSnif
XEa724xy1bqOtXN35seOIsnlmOwOrXUpcXOlK3WcTPrlZOM33f2xY6wNzGoet3Rhb42undK/ZFGK
ebjUk1N6eNm9OIq+oKq0d5QqqfMvELad27jloN7y9v6ugvAbGssBGl6YOWjXviZota6t46wZ44Je
t4+lXm4y+TSIQJF25lb/rb4v5rDihxmCZ8XixjURNjgzUbFVNOuskye5gku9NWmx3yotEwz+k/VS
QaiqYKn0m/77uv4RQIRXwtJ17BTWRN05y5XmzKB4fLmZo4FmwoC9aeP6c6ttBesCSlvMzVN15o3W
1h2btUJh5JSGlat0d5VWOMibthNt0909lZMJkFGhLbpg25wtqH4G4nhnQboEBnA6gWCr4d9el9NO
pdytxkkdZebVAFuyd3lr7WMlPdRneHpThrvx34LpPsJHXWfkAWg5djXxGpsuv2AXHBFJnwqK+Orw
a3XdCpxfbnLJExXYq8cjZMfamJDkXj5ltSShlHnZr6vNXyXeUSVmZ3m5J0o0+g/TIGlz+SdOz6HQ
IOd1Qmbdc6VL3YGVdSZcMguwvzwBPEWOXZh8bBWnj/mttYcO9ohqM1QXuvnxlR1QOeMg5dDKBXQw
QPZ4Fy1eZDUhFgmlRSUgtB9RS5KLBcssqhfz0QiluQFqMAjR/OwsOQtR1EyuYdHL+uhA2dXm9veJ
OIvprDVpdDGDlVed2lcwXoCRZnH0CGZd625bAUiY/zI+rczVntKxDHic1Sd+M08vBVpdHwnRbFkT
bWuGTSB7nKXiItJ0am4i3VBzy3uByutJ6cmnRAz5vhmtmtc4rP1x1+RcKG9MGqQWrC7vyBZBKKhR
4IETIGPwclHc3P3g/28kI6rMEucZH1h99nv9bPlphVMVVcUDxuyDsZnqHOev4xmeWfkN51zsH48J
j4417hC1XV8W3ykvF59La52M1v//dEpnNJVqD6JpW3zaB87VmptR6VTrWmNmqEwnINwm3KPKVmxJ
VwQi/L8Qo/Lq+0N4XwlLhJF82/M6nqWId5MvCD8uEsAwtj63QsCP6tcBwvch39z0QiWDvk/8sHaF
TolVVwC0JIT/7tee33uE2adVtG9LCIu18A3OHwoQltPvUcOsfwllHFQHmcmRXx9ehPnRvbOI2i4x
x7dd9vgu086WxLFweByxK7A/wqfHsH4pxsityug0DOEJLfNKR2wruMGads/EYue8t99/hbBK8Ljr
lJEEXaRypFgPtd680p+J27ZJpdw3dui9xMZCtJIMzOyXhI7HsdGWpxT3Lb9Rn41Y4945HEO8wrrI
Xiarjnu4+t4/kcdwX+f31JkoU/f4EfMIFERi6kO71HS3qjdrYoRHJuTvy2VbHUwlGuj33rWJUdQl
fFlXjm7tpn/k726rgMMqU1Ks1Z7rUns/9psmRXTP+bj85RaZX26qYXrBiS6ljoNNuoSA3T/KeY7Y
HxqteyZucb+UM8SJ8gI3UkCMJk+829gOVDI1Hba0s0aH/r74Ecpv16QYdc3kqQmqvWkRFK8GY8MW
HMd287wdYOBadDbTQVz90gkSjdsIYK2DZN9eCe/VKPWjVfgDesE89iXZS24RlcictQnBxldvq2/Q
SL+0ejSC3NfMlJlftXjq0C1dhVrhuo6GYu46reU/e4QuOlbIJga7gbDQ26CnbeC1QoIViqlmkuMg
I4d7RDkVYF2R8TZW547Ma7JK+nW14UEGLQ3DR1xT5+h7ENmSokiu3vGgrSlncyBUGhEen0ONRbtM
k0nqf8Ii8cd+yKXcfNAsBMoAEVFWL/etKdPHeEjZ1Owm847dgVOT62L/lAHPO7VNf/rIqs2+iUHK
OGuhwOAcKtuYK1b2t0fkOhEoCvNnp7a7Udo1b51cpPRb80MTXlj01B4JEjRW7VWOyKLYW2QlvX6N
+ExBUEJ8+OeXhPph/d3VmxED3WJaAGt6UFzqBKzYmsieIZxEXPpY6DbSEy8dClyLj+04MnSPLLSP
mrxX7tS6JuCbjbbsBS171BLThW90k5WipFY8Z5wwKZpQis6G09bpBhIOYrWrvuV7FDTx9RdaXPxN
mlSncc/QBoH2X+bJYJncGhth0secRK6KGt5ebHEJadM8mZG+uXUqY+O/AwHb7MNqVftMwAJV/jXT
8qrf0mXCCGJjIjD6RSBHxdOQQAiSBkJCHtNl5SP9haFVv5GQOuOmJjV3ZHG2C36L3lmgfWxAqNtX
83JKKxilRcIZYxDoFj99qkApJCD7R1qSeh5qyzz0ktVr2WvUS6G1JIvV5ro8HAxwrDslAVKxzT4y
pqdaCHeifCDorF0fKlygyllDnbPrSwLoye2tXH3V1FhfPy2gLFptvPITJxMzPF+N1KkMpAe1HmN1
XXRZ41utF70b2dfI04zS8GBBREmcYxzT/5U52v5lpVv/cpFUrEKGP+3V80CI68agixR1iAZXyv8Y
5mtjx2t10fgS5zBoCuG+SzS6gxPUQIrabk2gr1ZMxwqlj3Ps1H6KmDUUzw2ef+9TYaLsZXXtVL6U
dYS2jrVTD9CaQ4bKCgcsACspouEjnA0Yaa7x3HWjCS8MMRI0viq3hPoy8k6mcxvAS5bUzXMlG5UO
j0C55cWYR2i8XEOsdPhHTpeb1Rood/li7j9kxsJVqQWGnHMz2N74qTrpOu3upMPBepbTu2wVWnob
rC2z67wyGg4C1lVkJYYofaP6U9QJoLt724uco05JLka5lfLJvc0/+3zvEyvBqQosu668IP4w6Upf
iDZtpM37lru5mXZLeXNvUmjZLGQHWEadK3NFsKnV1jlV3E75VvyfjqUKUqhf5IHmWLhsIfnAXOnc
TonYJ+FSoz31sWJ7rZ1VI+FCRZfu3hU1vc6EoBiMmLGIcCa2xJm344uV253acSMppAu5R0U8c5SK
bkNoUx6EpmuyHkYNFfymRUI+4iHLhm98sofSCt6OKfXItCQEUjzfUuqJzer7f9ydXOF6Y3k1/FIi
GWyXALns7GIsOYYET7bkeyxJpQbT0MspMJRbF4w2S/WHh/Wbfpl8//AYMgtRIBLu79do0lUoVWc7
drx4aYsJxRB/k7CUWH31sHldZBNYywCIFjQoJUrR3BLOSDtQt/tUaIlWQj3l5jaKlrv21dETzjo8
Fc1YnnkSwgbLqfIpZrEDx2VfOWYz0uVXlGb9lcpUcf2Ea+tOWc1FscOgzKK2XGsft3arPzJNpYu1
vJmH18Qr/r3nagSpw6AfzrZp2p7zjDJLfQfzvS6aAg9Bo17Q4vvcFfCQaykPps+LtymltYfZV0PV
oDdnsLD7gLX8ZVCjKOMsFON0CYCN1IvdD9SMcBh3dWtNRIVEVTQXhx7FSDPwz848n3K7KtueaB3t
8EKT5u0fZ21zCQPEQk7asSSegmcwCj3yb3pSDMlROxDSgfEIQnCmPFV+GL7Hc4kUj+QOeWpaehOM
yaHCfzl25zd/zJ+MZzPhg5thxLf5U/y9eoEnXg7nhw7TvOzkww0Fo9G1mG1oDK0GTIPTtn1bJ4vX
xrAb9SpkiNa75rY4ug0O1Eb6fjkpreOydzqOxX7hOdbsPgRUGiXWu6gpetc17WkTq6DvarxbkPMw
mdpoYil3wZ9m5NVUa/JStnerX4Jj+OQDDV3iq0t9Zfp4Gnix4VweBZQN+GoC17TLCUq9qMlj6DIR
3MwTU5OlhNUqE17JW/Nhffz566cLWWHs1rMSjdSX9c+H8v+rn1zKF8md1Fuzx+BwARnKatXJCm3u
iBndB+7msA2Lj1PP+Vc9CZ4FF5iB47EzXRxAM97fwhUK906u6b7L+iLPUvWY7PEf5e7ppVvVUutI
FIfrJ7/qhUmMTs3qxx6V19FiW1cT0e/z0Wq8G89Hpf4uSEe9hcfyoSLF7VAKuDFfl6sRJOh7iWOU
g3byIyD7F9ESClVQV/Ns/lMDT8J7bcYlSvJ+lHAlZHRUzYb5Uz6Mn4ujylNhGCB32fatdDdQa+HG
qOv+7khrlwfCDjjt+obe2nqoGkgCpRP1BWj0ecfbFIN5pXX/c89EGNBo8wx/nqPS3KlLaMpmZYya
/FP33rt8zbFjv+SPs2Hj+VLsrgxv6bCmGEUHGwNcl1pa6V3BSj+jTYrJanYLMOIAWnmtf542idbM
NYW3mkz6EETRE6a3rAy79hMNdzh8nzGIEHLNtq/YHnGo6X8vRlNF/h/NHgCn5bjYX47P1x4Lulh0
4kSPRK0aQQmTSQryFVguveaBZ4BcVfnQlar9+ubGT2Bdxz5T9EPgLh3Dehzq23nM3t16an52eaOU
mtdb0Qhv0HJ46TV2g428Sx122jeBVUgnCSP4WFRgT7a60Vm1d/tYUlKJE4Fa5EgtXhxLVZW3iZxm
ON/2Fy/xs4R2HhL+xmN+7pUep8P74DK8MEJSsXE1W/Xrj6gN+9NnnDqVx0M/H2Od8PaEvsI+gclf
KV6pESnvAJoPjIs8NWpZ/AglmEBmZPWx2JCcOjTwLTAG8+IUioIYYSH8Tzp9rj7lg2Js46bD6tNx
bpyikFRGm7fZ0BM8TZ4sMaqcazwI2OdFu/7JHsNMY1l/nD4LN0fx8FR/qD3meOVkFt52NoKAHm++
roM7Bz063R4u6SmtNlqFgRdUnNaaflkNV8PrYPu4Sk7Z9M8WB+PzZnwfbIZbUe6uGQMdp6eSVptG
ZRNd1niGpQkz8K+UVTVbbNLav9kmvez709kINVHgqX6a5B081qt7q3joH8+BFQ2cj4R1dtLxBZyg
Foeb+Rf5AQqVj7H+/in+BagDWJwM46E27qmfNB6j07B0GhVX2V3LaJ1poUrGpsb8lPNALbX1QNWZ
8h8cNo4iizE6ZvssGHd8XOCJHPXmWda5i4OguUuZlvsagLwMQoG8R/n3WyOMn9tp0Cd6ROWo61M2
cQrJAmI5Wo9hxaIE7QTTkkjoq31nFxVTFHpM0V8k1LUAsEEzhrOw9OqY71WGgYTTkHluetRpFqPF
82XT86Vyf1bvstgaj8BZdA/YO1Vj3c508xzLhKRtqYYP4I0mz37Z31dCRsjsif7+5nglNK5jzJNg
ph7AfNQuQfCC5CTj5DWO97exb+YFYq+qwCCj1PFTmdBd1I0U1PmTsIHZGnpXE8luJLz1rlGyGlkJ
YgWvRhcy3XaW5/dX3HrnjLPTeCeuHiVT16D6t4yUUlqpoYUaHKKvCEjJbe7a3jwg0v6U/5ZDf+vo
thdD75Xa4Hg5tu6b56gvhV6MoAA07wG4twOTE5U+UNFqBA1UrKeCZ3E5z3WIU1Cbw3OTDUIQGQgk
q6yHJ+7vOoeRRMJ2sLdWjrUId7GAizL4OmgZQL1xNcAGRQoyG+ab0GAw3XokjXEB8ENtu8OJyAiU
U4+Oj0aVrvAM5+Q5U/VZz9LdaAE08M6jnjHqIEcqglcmGxfOGynDj7zfX2xu5XftI/m+JkBYi7oX
c/aO9P/QC8UtgWTZTd+nPKABKmIvxcF6GNMINd52T+ci09TSwZJXAxH02aCF53e+99mZcMZSH/oh
PODiWYYne1/rHmbLVxomDv6mZsALQ0TIiFafpSzoWc4eg7rj+U3+2FaxlovLILXSD6Pi+2k60NUU
+7zPHSTzIZGZlqgvX3KkJTui45Ws0UMxkXXqacyk+vigJPCnZUaVKjmrsXXj0YJK49f+a/PS8Grl
gcTwKEb6d6Pe2CBiuXgpf9+BEwT0MYIWLBThEiEtV1koPO465vhOTS8e9nDTc4x1CcNfvs/DIXyZ
WrQ5IeTQ+MMCXCm6cAx0u7pLaZu/Avrdevev1eMkTjwYb/20HIpVQsz+tB0KlEWh82G51MqH08dF
47XRvQzyYfS4A2TSnh6jlepXhsv+7OUaRvoWA08JvudUuFSaTs79eRij05h4ihB/+LislB2wTjRg
NUUiu21vPVblCIfr/kcXKcQzVs/DBOUSqy8+KYsMQyQlGBQP8Gwvx7h1GmyHq5cdh4Wn7ijcW+2y
IjaCSx/H4HsOV74ZbF5XP8t6WjZDRBlwHD9O6fqdU2KDisEGEPuzAf3ffKguEH/sK6kQWvFr2EiM
TDPcJnKRvhr02rxXrikElioUO1TsBx0ibZTZyb67Ytt0Ps/k60JyeWKIJJciLcVcpLjUHKI2SYIX
Fclc+U/ZLMRmwpxbWuOL0GOqEkGI/JmPIQcA0AjoTQerZ6bs/LO+9s5BiMFibtPi9I3JXa1eVPmE
2X0p68nMISatzvLyt7D7KdT7mgvGOgvHQbkyUCBeFLLtQdJcTxom70rdqebkkW6nHcHoPfkxWmgW
DwW6acId9M+wIvuEfzr0w/gO2i3w5GprS1FmuHzleLZZcJTsQYB7qhrMktW3GrvSkEspNIHSLdJZ
PA1Ox+TatR5SSTBdG10vd9elnrCYLpLmFh/kt0AjqYwAcJad4N+Y1d9D8rFo+RJ2KDycLbC+/2Pc
wE+YbzGturtiw7WnsWc879/pFJR2daBqtwdWSS66k47SqMOg29l9F0SN81G5BwuWR+ILvKqDXb/B
yImsKX8uUtNTtxg7f7oNtmSa7bJSfzYu9afjyvDq5tHxC7UP7cGeBD2kAriQe/ePeqWZP8qtDm9x
VhblBEasvhgiegrjBGjnsb5ioyZ+VOrFBwq6aNRH0Whd7ea+IrQJW4GAG00vl/IibV28sDVzhpi9
gUxY8RUFAjhEhS0sezpmIeuPhcH541JOl4Zp9Y+Kneug8tEYrQeX/xqjq9nPR8oXvWJW0D/Txfq8
D66DzVf+EmfROJpm0XGQPx5Wre2+tVmkK1A7/Z3RKZ293Ue7vLkuDY6duy5EP8oag1iGmhQMeiT3
Yn9vxI7SAH2/NmWwp4oHWZf6WOLDYcoz4zG1x/qnOL6mGfB6Roy87gnuJ0Ok+fVH4xvbbPO39ln5
rA4bAHEDvMIvoKrwTlMU0MP6ZyFx4MAc5q+7fj5oJCtkxysZe3fV99usgkAPqbCvbLAQC9LwJPcN
2k5FYPVkadjUWNDTZFwbCbHyQZRd9s36oMLCJ7v3woDyNxbH8rBqNOjW8r8btNqOe3k4H1TUBUeF
pPyEsr0WJJWug1p4lcLAXh7xtSvUTfRSBvNXcZTJkYn32tBUHArOam5UdjL/g+KFQgeafVSLl/fJ
cG0aK2cqXCGV5CynofuOgnH7Sq2E6wF0xUwdXKDk7Vn4t1FoPIk7Q8RTeDRqhwVRcXi8C8j79djx
D0H4ppcbCPsMBMyunfGOEXpTMYL6GjZr/zcD9A7aSEyJ9v6rEv96/Bp3qGmJtV1Gv6TYL/fVLcHi
djfDKnQNQXufgWpU42cmkh5U9ZYpPNi5C0N/7Yo8grkeVfuHQ5czrSbk6SewxVcJf9EMlOpSPz68
V/n1YP2u3dk3qyXME5urh4ePelRg9XvIN0lPFh+iN+ggNV9hyKQfknCOYdcRO7wuZwI8oSNoUmCv
h5Ou9r3jPn/GhO86KItunk9BKkvOG2YawrseDz/10k77U6gGjbWfKkjKzmZdjcLFuQ+k5ZcBzt2w
g8+eK9VU93hX/buamfmAyq907/WhwlwpqHvmXXyqqllntA/nr7LJ8/r2AQXAvYn/wQyasPkjVxaf
65506q0p2wmoIAAZ3AojyfW6nK2LZAlnxLwfbsAbp7YiHy10DQetrjpkAWzZh5arp70cWvJ77fDK
vX0xi39Cl9Y73PqhuJNqkcezp8sMTHFUnnYxv9HojibUaNqLvH0FXl12IFbKuIl89SW6Pud5Fu+y
5XB7h7q8Ps/Ey1Hjq3xMc/8QUfGcnrrXfaeRbQ7tyxSpZrYvpZWlBkLzhPoJBOA0IG9UmY5PpUel
GKxzug0ijdKqFX/vCqNi6ZGTPz7Zqa5xswAv1xMhQoN7WlqWQZYbE5QEH3GyrkwMyXoL/cMOmDf7
PyQ6MIwb/LF2vMkt3cxHFaGG4di/cyoqGGJVjnEqD4k7mmScVXvj01+ZI7jv5m/hU6r2VKi3Kbts
CO7QyGF0Psvv18fl6+Hv9rX+7/YuG9+9m3r9XIw2fN32tdKbjmhfSI1ILA/jpxhA51kGuMRH7wmW
ECKBLTo3ZfVkZOhouovZWGWupImj+Xj7ekV5uspm90EY8FGFGCHwjAdVw5Wpu3PlGauiHNdV+2+b
HoNR7xMkCXmNmjXbRQI5ccqTRZztpBSuEBrY/VeMqf2e6SGrunQDYbsOhqBCojPxGzQ/RUbo4121
3Trku430vOhdv05Bf+o20PC9jOB5ZebaJq+cauidKP5senNFhKbBRZ6SZ6b5/rweK+bpl2hIhJaT
Z12NQjo0SxBD/zodfj3E5pvnQKRJo7OWiHNwm7vF95AiVZmNUB8KrEUh+I0tTX6lT4ZLfDcKxP0S
D3NCzNvu+R5kSWs/4s28p+gcvbvl2Xa8U/VZPBcHrsL+Se3JBH1Qm4X6iRVslJtGjMT5zz7VesAh
F8kcNNa1g30AfCnw3rNocrydpTpu0HfXkHEk+YqFlJ0aP1jL4W49KZ+uWioL8ruuUkZGgtXydMHG
VPusDn7H26cmQ4ivoHLUQkg1GzW9dlS/1F52j6tvl3dbRzDsZwTP7FqIZtWK/E37JeaR/KVfykJF
ZiJZDKTyNj+p9pei7rWM75iF4wAyHdKukFyRFk9N9nstC+uVZJXL0IMGGoJnamimHbPpt+UPeXVH
uXeZ3NHtIjAISqXLJErKg3umbcCWYbO7yQrOQ42RUDeTsBYbcN9VYKWedCtgCTQej8pqm3/1qVjm
gkKzs/qkOubn4ncHiBWK+wp8J6TYzbLaqM4IKC3gAGKRdEcUuDpQjftVby4ozQMYDNZ1CSNn8ifu
VCeyQvhaMRzIs0HHrryjPDic2hVZBvGUbqnSZYYJawsj5PuD6eetl1e6h3/7VNapEiql7ahsQ5IU
o3Zkk3Y2KfiHuRoBIdBYKC0z0utZTt/hz4+zBCb6WP7YjcAmw/GS3Iq3+9uxiSuZX+mSmSXhMrSo
TOaF5tMzzvznxfNqBDcrV4YWBc9GuavygI5igSxjxRMTWAF9dulVfv0DEcQMnnY7lvBBVUtU3W75
YtAqDbtraV8p+YrT1j9HmT9LcDDi+WfDZvxBTPtn/VP9u1nmgtnt6+76HxGv3XPx/Ww22Z7rG59G
y5CohW5VaKz381tq9HyesZ4bsOHX8+uBLwPyVhOcaesFLvKeBsK5q2jigpUwL9gC7hPwU4FAzz4L
1atKp/ETCtaVNsdvgUezQWWsUo7RJNTylk+FS0t2lfelrOAei0sXim8np7SVYWYEwCNeZoZWwtkF
QZOyjPRrLsHMVV/XFI4ncvSK9bLIrEI9JW8izzdAnYWp1AyEmRbIphckKdzDTDUHTtmjOfaj670b
2va/+WEUYhorEcom29eyYFPx6qxcSO1MgcOD7DNwYMrweXKYjJV85eoWsH/GVRYlGyHJNt2MQlHc
Pz571rlRgF2HdatuWWKYDdWLUOFfxWiGDyuZzo2Enr7twTCm9l/e3jWSsqbu7gUsalL7gQE/L9Pd
P+3L4/RjxzIW/kfUfTWntSVRAP5FVJHDKzkIEEJIll4oyxeTc+bXz9f4YWZcvjKCwwl7d1i9enVb
TQgaccz9V3j0s6v6JlffpQeXXH29pC+Veb+cXx41bQLU5F746EShutm9ljadzOmNNo0p7kkSiFEe
RJusafqBacweRLxrKW/YKRKgYbWK+9bp7y1Xvx+gQTV597rYSGkEEwLgymrPHGuMrD3GFCcq40N9
I/k9sA+dK3pv0IK04kTJr+je7nCuOcSLVona9L+NZp9H5SG5r+B4rv84lt5fcSpo4AY503k1N0+S
xcm+zg6t3fFX/vYtL8im+4/ETYeJHULfZn68lTej/Kpk9tL7hSyFgi9oat0t6N+HzIwhtmLjvbaN
0J/+u8vUN8KwtLw8myOSfGpmydgXoGe7zbK+S13qq7O4X/qbznxnqZPrrz6TJ0B8X41mA53y39P+
WiSMR58pvqhjpo+mwigWb/coJ5Wrdv5TzEkabEZZLZKEnAc2lghE9piMbrWtLalADCCze1peW/dN
NTL/EYIsxepaFLGWspaRwh0utiW85SKmSB0BxM2UvS653oLCWtfG1rd+YwhOVjwPKnHJfvKfAcjH
NrmHn/+H17dPg1BE2bWhX+CYGKNkukhnqey0UB3bvK14g9WAr/AoWLaAG2EgLF8JSPR6aWBVIQ0m
X85yHRZ++4oKcVi31U3uHfjF6eOsGCY1SphAHxj86zZX0wal6vTId0oq47uPW7qtXqZ6sujtfp8o
zaqPtjjIDoEfUcQM6z0q7uE+Zh0EJbqnu8Z6w1MwHBHzXxq8SZa1OLSnhQZ0wdzd3wLUxZskfvu+
edNVUUq6mHOWKOASjQFzVX23w7DYUfvXiwJD+gX3lFzhWht7mJsOnuLj22a7t+4tbnZfX49xxZu3
DwUc+dTcVr317i3RYQerRfAla0DCWQ3Sn+SH5Ysbc73m/cW5X9KmBxGq7DuQhYUlVy29p9+yvWO6
KRXXKvGJCqvIL188GOGjYPuWapVeZLL3bXuX6uQWtYdywrwvG5ULRiVARieEFQtaALdZ+2DCjY2y
X3c3xsltlr3rp37p2wMALvwB+YHKIZ1s+WA5BF+7cbzurG3SkmppVDwiTIzoMZobxUcqPSnUjgaX
H4YYzLV4W7/C3GawCG6UzBSjeH8JDdqZqAJ7guXSjNFG/wvCWr0Aw4jHkw6Kwq5X/GWCG/L6tOMg
EMdj8nXxhuHNQ7cN7RZ7CwssbcODg1l46a5EbSAnRV8BhhU+7V9ubeUp6XF3mkdhIHjUzRRkv1ey
VK+24mmG1B/iNEPxt2lPuuLvQS4Q9zHnYYGPfeXktj4iHG8LNuqbaYsnHWtGE3FPcfTQw3AOyN5S
z8OGpJDFpmjz0F2YUJjRfwVDT3QAm+6gQHwxUOqYz2T4hEGQhJ5jGmQEnoYlIJaP/mz62DrperAF
Ef3WhKz4L3hh3FEuSe8/r8oIjascamYj6xOHs3dW357urEToc/OtSWU91PYfiOoNkgYMB+Cylc3M
7zMTzFLGiwrc4QQnoZ+8UDnS8INl1Xf2kbs/63dS70Wb/l2HdEOagl7c3Q7r+K2zVhEZqg3cc7cj
VTqVSx8xOFZ7pgG2Zvb+8a/c79SkMMH6MhUdtXFy+RZtsw0CC8UXwfo5fKsONTJISghUVdSyaLwb
xh7T3KROic48M4pFBxx4LjyF0ROIIBONg+WkbOj+ybCF1QvQ+8LA0lEaIf/suqfRCWjgt2YwxklC
2fDMcf7E8Vn9p9pgfmIwgvgp23la0bVWN25euqFQ3lb5gL6HoyeaqmRhBLIAu/iyGxFqYpVhCTjx
YPdR8sdOWF27u4lDGcqRiPeueHXwkjJDV8WoDTTAr9x9R0VbSAQZ78yp8VKjFdYXSX0Hgr0dHmQZ
z0bGhzBg5U0YCol4BKzzuu/eoYfd7BhNc7cIF3ShVzzVJ9tEeLA0FQByYtJZkR3VDOcBPRoRyq1l
QNkmAeXAB3PrKiAeKocFVmTQwTJQrleFNkBcojU9dvbGcSn3kjzhuYbr4TTfOIzcETZh5zYogixR
tT65nMMo/7Ps3yZrz8jJDjUog4C4qBFnJMykEybWcfICPo3ZXJ4eYsU9UaOj098ZJp4zADwp2WB9
+mo8zmCBCgBTp+P7CoGbDqO2zEn3gFK+8hK5ZsqDXHSXQ3XjpUgu8pjLRL7eOYzienlSuhmCNEkq
kAdw27G9sx5I5WQa2sY1my8gtPV3/vbhRrN1Ciwmj62UUW5KdhUpG27H/I8NNhn3fKDrZnpRsseU
HYK3ErHl8pcMOMAuZcR2hGpOBWMowkIBZVnMrvZEr7qrcvl0v4sB1slAMIaYwg+APeLkIxfkPZFC
TxX3AtZBH5PXj77YMMTch1UIn0Iwc1je2hS7m7tgb1n6ClK6EG1KQxaZxLhjbm5/NZoPRVBWG5N9
xC50UwnNjHtAhKGgQWQbHw9g3zNS9CvKPdpZ5RyX0cOSU4qpw3oDvBVdDpLX10gtPFH2IC2bUXDZ
bWk41NyNYM920uy6CRFYw4HnCxWeO5sKTcejA5ybladLR6oJ5daw8qSBNmZyVDli+OflrQ57p/NP
CEjZJ8rzxZ8IwVn13Qs8xhMjdmNuxas74zw87XGPxFgm24OiuJXnFvov0k2wsiJppbliXcqNfnzE
ieip18dF/6S7fLyIxa2W9nDVlmXtA4vzFJ4eRgoRlB45KWz/D1YmzBJXmmSJTyqHmhmmrvKaMJuk
TAbi2MkbP2d+Mi2P0C0raDKoed6bkVZbL5RkQAc4+BtlNjVBClfaX/v+OrAk7KYNig4MKPh0B5Fp
FQwyE882A2K5tzK46+jdeKH11f7lNFoM7HDz0timW9PqU/kbpCVvkZZYp4Obuq9FwHunY760/+bn
X4zuksO2G/eMPwvqkhnKLlzUf0AJ2WixPIw8wY10P93hX/EvkMWjk+Fg+QFv3W0Kf3oLmsHgGEiR
Zt9ehhiNNDOl+LdoQeyuc+7r2iwPsNIw+1kkWcPvpEIvKXbSjCsZEUgQDbvwaf9AwGA0o2xi+UVY
y2PGTelrDY3BPZPSsncYZem60OKKL0h2zo8XGdLgoDKLs/ukImNIzdvAh3Oxvfs+D1ds5LzIh6sK
tm6bn9U3eSEHdu+nfXJhUzOM2sAvlxDdjrok8zLNy8ge3Hyfbu6mzbAH02jH6rMI0nP7lVmVSKtk
TyDJOjK3Q/MZr7F9hjQ4YiInqJ0whGWG5M1RpqPXEfox3Qbrmg9lH7X2VATgfC4uLWQ43RE9CUhB
aLgFxScPIWi162sPtFzEbHTF2I736yt2G3uTxKgMxIuRNelVU4wcQFbIJq4aqHvH/m5JXMB2ilK4
1kftyGwZ/AcsxOGcbG+2C5/QlEvbhA7U76gWFzua1swMtwQQSjEJUmjoq0bmd+mDCYt/RHkMijJL
VpSalBzFZXY+5uC9ldUnRXxSY04GMDPbVAMKuQzk5YL5TT39oo0m8D8MJl7rVRfB8VVpYC8JKzQO
Rj81U5k6fEiAOCf7fWln57Vb70a1pOM9OqPeiXGP43fMDVZVRvy2qd8DydtBGrcbrmy/d2WSD3vW
pgiRETCXZRx+UdlJ5BqEp2N7+bEuVpa/Eysz31837zc8Iae17ZRS1f3frPaN7nneyvRX104mVU5q
dmhnu/nuotC6oC62V78eKMDZn3P7Umg8+teBUtO8NSeRnNYI1b5sVOP+u5eocFVvm5fSuUVLTrnx
EkyY63mSOvXX6IpKKj1lmGNBHb4SgnFaUCmBtErv47cg8qRqtETThhNnWpuRoes0rIzofLqDGAWI
0V4VJh07i+BY9Q3vKtzaxK4Ihm3JfB2JPvYUQsZv3kS+jx42MWRa5ZsKMP2NZNhKlOj3ws37S4S/
T1WujP34M0VTMdGVomCTTIhoxloNrqQs41I3+wsdAUXg0OVJpDGiKAGgYFdaINIiGVqjF3AnykLh
HL46Jjn1xvhpAlBv3httKtY78WhXFK0zLG/Z2ybf5gXgaI8Ml/SX2o5KUs5UliZBqOX/GTzi8xXy
9IYvZ5ZYSTtasLr/XEASDHx5mHxWW3X3KbflYeo973msALcjLJitPuxTre1as+2/y4jWAqDnUjCl
nknbDPCvZMQiF6DYUISlKsQRnHnF5mEA6xT3fO+HOQNAcyr8zJRF2deijlMkLrwBsKJ8FdaNqiMn
FWXC4rK7/VymautO9m2RgDiUT4bGdnIEAhPv246BwbkNZC+GPGbfcl+FLzXWDDbn+dXjVx9UR9Qy
IUXg25TpFAMSr4uJx5/78sNIG75ofLH8KG1f5BCuNyC6h+lFRLT2oyn7CyvILXtFftp9SIBGmbtE
iFvuMTlOk9TtPQvwVuyILMqg1nsMxmQzn5NBZzrh9XSzjcV8lzRZVPDVrJ4uhjc27+5ibJ0iekV3
uOo5IAzjfFD8Ice1+j5M1qJrzsH7YvFQ+kh+jleDM7m1MJyM+mL214+ucfZ9/eEMyM0NSf5OpvT1
fNEE3SX/w12Du0QbDNyzTn/XGVQPhGMm3WtpW9fAC2sPvPhax48Kxm5mJBZDCPnDX+uVIM0f/X8q
0SIauFfvOG7dpmjW2NgttBA9iRtiydCJF+2fhUeNnyNw+RO6eqAf81wJawzlYJ4DFO4pxpNTPDbx
Sa1aqf9SozjWxzgoFWp7WYD0M1H+K+OT0qyHp1xvRc5D9qm6kzKPPNE5mxT4gwhVfDnf/3NL0h1p
hJg4nsOhC8jlrqm0yfDszH80Ii7REwhMlxe01IR1+3buHEUbSI6/JedDh4BSYmASYiS887PEiNaD
DI0cFi5d/hmCuw8Cva04H9pA8K6d1H89pFCkR8I8w85ONjNrZ7TfBP1q9S1mf7TpBCzPWv/bBxFI
l7fRkPF0OCVSIKNUpnPr7hPvB4ATYptK63oITA1gaYtNdLl/ze7NwhwvU4iKDURYAtXkGQe1C/qE
5MM9W2anQnYl50falLEr9i5XqV/hC4+0QGN1sBJg4iNOKMlF7hBrpw+rECiQMhAOqDoHAnboctN5
4cK3damrI0JzXhv4fW9fI7frZRZm2aaPhid6CoRlJRggu87sm85SCZtTMS23fRGKyVg8iHSpzjH1
JbCXkWCD5oFmz9LL/f5y/hn3JOW76VMS77oeGM+9LLZvQJlu8VPzSraTieoZu+G+bl+yvQSOUqaV
7Y0N+5iRM2nLc+lVEg3MIUdWThNTDBf3NuTRLtCTRdbPIkn54zJMTTBUUOIjUhInsc3M1nIogN+p
8wltI+6Sh8hAoyymlrz5Lv7YKBQfmHDPr3MmP9GNjOQW5K5nSqwP8AF6vjREH7i5dtFjchoUPvbD
Yiel1zz5nv9RqchnBZ4WD7LQsraa3D9X5+pstBjZv7tu7jUEGb/4k8SXfQJsCeJmsD0O5lAHUS71
aABm0ZjEQ8veXXZPvkPw1RcpI6RLtzMApyV1joFshhorBqDgM2T3hUnZH+cMFI194WcCFsdGJNRH
eYyngg5GTcNuHTE5VL+jIV/WorIDhIPT6YjV5VUstUrtnLErG/V7iGH82NOPncq0p6doTD6/AH11
qEjZc93UomOdXBavmS97ljgZ5kakieN8dyuE1pZFBbcNxFcOTb6P0i980/HUutDRjQMQ0siXs6da
6iOHnkbaKZaJiFvovouh8blXjlRFhcod9KJEGUQnzU3Ueh5TF4nmlfzpXTKUmehdLm6JwrTGSwIp
1UWhM3sb9/V8zaqHD9zF6am2ndVSCDSpbvYX6tDl9/K/A7aZ0teTgjCvHnoq949vkaTynqB/wzFt
oYyzl+m1WtBioast3Ur29khptxew2abwIvjYyrcvJlcDy9xcopQC6CIK7r1NpJH1kcDwFySpBQQX
SnT3j6B+0jqnH0VJjybc9tAo5hqWN/VDFx16uBwbSUCWp4FHEeGwVBcBzDPuwPVsX8Aq7l9LDMpZ
I1bBmLhYWYwlry4DsF4M+G4BAFvZGAIjLg1T5uBPqDb4HFQon928q9LLba7VnXrwtMUeQKzwCWm2
OXMKmb7aVehRhAcCJ9R6RflJxFeUyxBw0QZbbNsgepbxGJHQRZTrZH39qllQF0Tz2iJloV+qQ+1Z
a5/MqRuQ/7ZeQNrsKfOHLneqc0x01ONZNqYZkhYof6Et2cK9lMpMT5/Akwz7r0eSqeC2Tl3JtnN6
MEiDTXf/xIjVJIJFQ+wunDsEqk2qVHLEO+xGhDGjUo00jO8i+UuiiY6sTfUpO4WGi9uHTMmKq4gA
/+bW8dkNljlItpYdV8+CXqat9VC0cM4/C17Xrq+Rnh7cr6FvcB7WAOGtg0v5ls+JBXCZoY1mlqJz
xfqmCseWaIRG66Ul+HgZJ9+clT+laxcHJ5JT52XaIgWnp/OuHvBBH9RbcKrvrACvp66ssyZTuw6p
aD1YT2aqgMOs6yYKHfmGNkN8E7UsDZptJVkFQjKnfZW2A/6Cc4S5CBAjUMGnynXTb9d168EIJMuJ
DcVRa4r8PaGCX1a0x8MdI3Xkj51Eq5DtMWeME77HtJ8+vyYuoAdhKBHbLZVB6/1JCs6GEetYj0yt
ZZPMNygykoBM0q8ji6TRJnJG6eNdt7jiqj0tiV909AxxDyorp0iPLeLI5YLbjJ1uaTNu7iSGs+x7
38SnAK0ZyKZddsiY6dfqa+OR+D/abtiRlE8lN5L5aEmXF1FKkBop9s2ixkhTyY4xiJfV3wwgR+qJ
/o57XL8O7wT7zh3FV2mtOqvY48ZbE23MN8gdbVbxcFwat2EzkDISOzNeHpq+O6zywAqEVfwJGir5
vnXXmrYvc1OSl4FNYWd4qtM/rCPWU4figSPLxOxZnZY5rZRuBKZHIOgB4sVB7zllaU+aCUaZFYw9
8aogaOyfJH4EjQINAzoqDYlg8gVG4nYjpE43aMjX/+z/YPIDHieK8PqsJLnqyBqq9WjnmrhX6tye
inDt1mRfkEz2NFLaOgisuczEir61uEdgEKmigWtXVkBpPXQdRRM9tJNxwfsOlceWZ0fWNLKaJjNx
1CXwZLx7lPagm5Ai5C4+gAPku8jZ+QBaxXmiKtgAEnfIiAanX2eBs/a1yuJbt3vZgURD9EETUiXi
99imQY4OdWBfPG8yGphuA/Gl6CC2YZGIsjDGwi/FpmradtnEJsyerRbJlvP3vIEADCn1vcWzuzXX
1Hftifyr6ETeIo0DJNF6EOkLKEDsWn7egGeiuaDxiGFYEGfPYEfhxx54GIJ+7QKUGJgD4ri2A5cB
6IjoS4MkOUmNDGYYcxt2zMgS9ybPmsUJIMlaN5T4SeHxOYZqx5AFkAKIUGq3E7cR5ERNai1OaBdo
WsGjdVdsW2oNco6NeWJCe5W2IBC0dDOmm6Jb10h9IooZvoghhLQGaG2KlcZ45sYtiTbWvhttRMEm
TB0KBXRMIHn0axi3pctVQ3HwEwIelevBnjWcdH25MB1dGm4E6tFMMiQSlwfzCJfFBU7LHROMqAGA
dwlsCm5ST707GySWHDxnUUv4YdunDlBnOvMdBGGlsonNk6Ka9qkAkyWvBVZCC0CnDlAXiO78hpQC
bEbMiGQpNA3kZ0TNxKiXixAFri1mAOTxhiLAp8IIs+mG+hm8lf+creiWVm8TiP45i+Ecwg8B1Mve
uWwcKTLApbpIjeVYtJf5PnZG6OYSdSQwQzLv0gsBNKkEcrVmFBcnLTBaeN4ULaIwO/MdUiLJp5jS
nM1TEsr1dhM6ANzIJafn3nCF6YQm/v2H+vT9Z4dhWk0AKet6KIzHZhyzvw/518U3KCGUEobOzA3R
aLbAayGZ0naPDpJvLfjQBQEE7hPFgPHH/fpXHryGPRARBGh/PlsxjHQFYY+4WOeb/rSwIRca12R1
9/82A3Za6duGQTkDX9NV1MyVWfzZ6o67fpxFpgsjXEp11SSxbcztyDTlKVJDKTpFbG6/dH2Hzfw7
xyjuyhJoSmzr66yVTLs9RIQbdpiu2Rnrnmjpybq3/4nj+corbXXi/5BRjSPFT7gL0bbThIg2bUfK
ecXiwCOSPcc0a5m0RBB6A0e9/0Sa0Ilw5pMcIxrnOv0jP7RThRAmCiOdCKOlTUdSxsu+JFI8JrPc
rgciITqcp+0bI+EjXnf+ZI2FdDeYprN+CCXKy0NjizzjXugomrLXQlVBPIFn4YyzgACoN6avf428
D+s/bYmyZkyNOI1IsN2Xf12S95OGOG3Str6OkLwjh8qnoetLowYK8/+I3t/MlfEpCdmyl6dRyljd
yuJZOgYzNE9pr+eMu2MGCVinRDi0wRjp9X9MrONtQZcRjQvi797nrsqAj6A003hm5iaO3xffEIiN
aqwgNDLK/XHIVphl773kM7yptI0oNZrSxh9L7XAz+xWnkmG7P8egs94c9o8n+ri92yhIVwShC+MP
UYOrgRcIz/La08jakzgN1fgotKNOJCrkJDnQqX6Ca51s3XFRZztXMXYZ9C+NtdCTnw9fNXGn1vmA
3u1GK8k+1g8XoFX6cynvzedUu7wu3Rwbee1ak0bPED1OVc7rX/KwJcWBh7EEL+cV2jgx2GwQTxeC
I9M4L2TQ6oVC7YHpXpvO65ntSwTml9YZnp//dls0hlxNL0rdNMsM5uz2lDAoqRRPT1jPFjFdiF0D
pWuLWsswR6wwHfuBOZLWq1VDkWpQH+MVlK1yLd6K1VrWp0PPclwTljB3LolrXtTEmED2mO3iEv/m
O+PSu73IZjuw/jOJ1k2/fxg8Vy5EsutZSf7u/gPO4sNt9NBhGVqPtvtdbZrXy0Z2MBrjxSQq3gub
AXU46GogQZBMkkQsQUj0ahxIDfU9ZhCHqrAms/748robsUksvG0fKD1kBqJ1/2GDL10K4YhIztEq
j7zG7xUcgbJdSsSt0qVmfajTR54zX5isYhm19NlIAMCayR/VY2s+gUJa9ZWwG9vHNbkDpoi7KbPl
h60kfwJUng8Nt90O3gnDzz3arWI1d9kyZA03577B3YyLwQ0u3umoRM8o9YOgqFCn7vhFlZthKsSr
y49zNSRnIgazhzyHZR1wvzePHXGwkn1BtPJW2jfgI0iQ/e/bTpNFzTzeSVrXHZuzYIvvn2R2FaOm
vzzleESxDyOGmw9VO+SI24q0u83eLGoxmhqnZNssbfQLbyjIoyFlDaUPEV+XAX38zi7F3qpb9dv6
Z3Hpe1WSkf4Z5PYjLXSz76q58R2WkrS8VXDgpoOqIZ7hr7k7M5R759fppmLoeKJ62dX5PzVXok8V
C3H3va0y2z5y7SB9KNmgyWZf8PXu+S7dI2n2+NDwQ0a8805DdTuE7G66Fpb9aEUGvTfdjIpZ5SEs
nPwzW/ZyhFS9yzcvamkVNy22dcBHOmXvXDZsWg8+0YqU5/QdHOXJY0SKbqj2qAKvwejB/2Pubytc
LfdDWYpibzXZ1DnVnuefDBRtP/0UXgO7vNuPdsbjmEExVDowEpmF82ollEZut+dELpW4vifMfNok
XhP2UxOOmnduFKILBFwGrl7V6DDAdRUo/z68XfuH9LfperowT9iAsNLqcjxQ7Dnna3F9TdC+TSVe
VZf2VSO6gXVl5RjJU8GYBkm9Ch3C11owEIHyXxIKxLecJwLszsC169B2nf8Bw+x6j/ng9LaIuVx8
LeN8/1mWzKIT0jkfA7f3my608zCgb6JTIVVDEamoVLWjV8sD14z+ik6pvWZcM6EI0LwZ3Q9D/TjL
U/maNYo4adpmTXa3/9RrMa4YFcO3XstKxEn2nFjF6tvaTf8ow7pX1qp4+t9srNpKgjri7XcT+/eI
1aLhh0NcdhjsW9cjNw0AfnjvLEzYMIfqQohmIGjx3K5NRRLbgaT5Clt4tPs+DNZ1PREjNGh4EPuh
RBAFQ+XREVAE2MmNA0Dt/St77peCy6rY/578EwUOAdcJvxdItvq2ZHZhyZZDU8UcKuBtsE+lnUem
k3kvv0RbHjSFZnjvU5AyM4/ysZ31SSZng9A9VAMg1zL+E+qFyM2kV7R+/Z6+VvQbFukz9PL76qnU
A9DSU/0yH6JcqOxq52qDNsUMIeLeGqZfrsOzYWeWvpXSnu+qAgn87J+g1ahAMCvmAYnrDsS2WOFt
9YHm9KXIoSPvfn87JJqpReN2G2gO2JrT+lVIddOPOvZo6WP3veluLlI0zUmVTaJxWvDn5fQ9przs
l2BgaKkmCF5rWnrPLU6QiJd95rcxaPmzKYEmpIyNE1R5EVoI9pIP07s0G00lO6P7TqAx/0qX3m+4
NAIZ3u1xabq3FLUD3b/9Z6hJfbxvCAeLVwTPYhs8kxstgsVOCZEUKMEJvZAgT8THWeXwJk1oEyf4
tejA+0v7UfL69zEBstkra6NMZG7b/EHd4J1BGGfoC71S9IYQ7Ic46aSqb1SDco3Z94P0IPsbLYr5
fcMps42mggSxJfXxQJtuKJYBCVMijMW9UfpPwWyx+210V5bqqjgu9ePlLalyycrjRZHj/pL9leoV
X82RpN9bNqUh/2PMjurK7NI9ZHsKfutcQ/0vd2kZU3ZPjzRzGdRkgYyLAwj4lLxnRU1qffvAqssX
gfPlTK53z4xkCiyXKQxHnYUAEyGvYH1Htr4t/D59XxatbLBzuJrV/i0kLJ147I3GY9E5UDMxeE2H
ET6okU7Z1mL8cX78Ie9eImxF0/x2/eKv5HxUhvxAKrT4YsMJW0GQQIZV7vPq3mpckQuSBHuAGbP3
j4TBnNysYYfEBsmAyQmNAXgUXvdpJK/hsfCdv9TNElybe1msPS5GAS1i9lmmpC94wP1HAnS7VvcL
2PzjZV8a5EQTnFPqbSref4AfzeWbT1YoixaYm/RYaVOmDrG4bVnhgvAykmIhzXrZ5xEhXcZRnjtF
d0+KNn0B2JAykxqWckN6dtKna76h5G0OH9hff9ABsUxoAlzfiLeuX/YQAIFbctitFsJLTQSFXuId
t6tV+8tTdUXHaFXr8AYc/kwr4GNqbM/X2XXI2SgNsvoWLe0eopDr7aCg6I5msKlnrj+UBlGGltc6
cgehUVdc8IXIkUCJScxzqvHez2EkXOFtwkwJRhcDwZU7AxBU18PlhwEUO95wjKSUhbM6FgMuGqZv
3Qfd1f5RaEUEgnWIPPgvr9cAD5RAQued3DJJ5olRUYtvzkCIr+3FstYkUtlM/McneKqYxcaqMy8C
XamV0I0H5Ixj4AyH5wdtjRMZl8SMYS9dmgTwuX3km8RF4VfZKO6z/WvGp9umEyr55o0mii3aafwB
X1xTJ2PD2Ggm3bQwyrY1mUJ4KgsdUQ92y8ZPBF8uVDrCrXv0+mrq4x+79NoH3TlaWdvbcB0Vw1wj
8SpH9LWrkSBOICvUiYsMJNrss/uBsGgLSXa04wFC06Ic2ZGeQG9Kf0rbxvMvP4J3pCGjTSXZNNc1
6jXcJZjKqngIWD3F2mOyrp+T1avW9Sj3aIPtHtqrmhAXkDj/gxcSJYsyGOPY4mIBJSQNt306gQE4
gsTgtihByq2UzKOVaBlAi80swpHr+RWscs0TRj4+C0RQyoVuPrREFxHgWHJOipvUXNOm/J2I2Ax4
VKicvnM3yyDJEn4KsmpSYP7tBNPVIEaulBErFz6IgZ5wVkI2icJ5jSLVvtoWlN7fH9HyQdg2Myr8
RhsrfdyHpY/TYBM6Mbge89lL8UdteLZ7O/YhkqVUHVEMp/4nl6pbJYbkadfMLRq6nLNV4YK7bC1J
4pHo6xaTQPxsAw2AEUWEiEyzaTlqyUtEIpH9BDjw3IsaAUdonHJUQ64jt9BwjaTzervZ7XavJ8R2
HzgNGJQermn5/HPGLzZ0Il3X59t+TJIhIK/9HsOvNnLZJsG1HrXDN0w0nqechyofkTJA9VVoXQ62
Q/vQkNKdMxWKhmuCaNdG4uPnreV/jXprWm6ZYf723norG2RsjrQBzq/l8kvZQG9jS8vtdrt5LVdm
5eamYi5kpVm1MP7GUN0hN17+OxjuKn76GyNxZzHBvNZuDk2fHzZNOpmVlVJHozu2koeVLA/bEBuv
jobeaBKj/3sxzhtTuxZ3iPaAF5vD4bLeHsZbm8PmCFwpfFjU/v6F58Wx2sPnx8yI9nufqAz/jrzb
mfy9l8lIJh9/9st3fPipzP3+s/3EeyCnSY8TiBrAFv0/91vIGTiUTdaSPyZyvaXpEbNhfl9LQ4yt
RvARuU9DyPosVEFWpP5DyWxZNT+AeqelpTttJPuB3/ZRPqjaMpMmIRElb4Q6PEC1epVeikz/4ALu
32D480zt8g2UTriQx63rejf0fSgXgEyfW4SyZvrxwiHBzvrBlpZ+yi1ZgGX5r3AZcb3+pRcj5iwp
5+DUaA2VrW6+q/vbxPTjEat0/1mMEl+mapkkdO+Y/cYK9s1/ElxIWKQ1k/RnsqhqLxpUJiI3qbdI
nd++Xv5xyw4NxWmTA80x3MyafuOTsIpISlCk/ZpKlYy6CbOIoB5Grqmkk/4EbuoWaIuErT7bxGkf
tZcExztIhoQoF+UM+YcxOOOPYOXczPcSrYPwLAf0L6c1vq2+p78ukyeEi3NHvKMvcklGHYGQ9SlA
08co5HHwB+5GpDRldhrHNMpX1QKWyepITqweKKI1hfrM3XFEMq983SdNxbFbv9vWXE+IPTKbgChn
qb6pSeL8V7EfEr9qQ/OLxLk8JJgY5JWl1Xw309eEqLfd+cLx5zRZlYkQ8im1D+UV5klTCkt3zZVq
3/T8NLN+qynI0zy1ax/NGlIrGQKjhoWtuplRfKAxDI6CvpgQ8zClAecbsiRX/jwNMpPpnxzQlIVE
pP5z+ZYKTXAyIabg2kCodSqxzNMLFbaDHXdV5qwmq/v3RdjvhEi7ciBNem6UTt+HZZsCTNeTNodP
MNiZ/1r/t3jL/zq+Z99TkWasKic8w+ytHVPJNagXahltMIacGtoi6pxfpZPHzi6vUmnMXXPeB0rc
OXKm0h29Rnaszu9JlCYCNwFWNlldG+b+B0B9UvxY10MKTjPl4dsGA/uZEqVp9S7MLyeAniYyrP7M
bswXt6GSAXa4mRJlfIyRDgpccsQfGqJjXlf551YvqUXeQuKT4rW/WVMipgT1Q2TiOVeNPMis0Nug
vd5qBzGWxp4bzKqhnGam1HXcCoHMcWNBDKOi11IjOp10x6D1f5h3118x3Afx+6nFvv7CW03IgLKc
eAiDn3qp36Jw46K099CSDk34tTKdAXeGa4ZofTIdQu8+E63sv4mpgBgOwJxgFEjA5pmqlhBjDJKl
xr1a+EvbLkFHzswAsf1FB05MYaBeotOOJGSiWPFKPlPR2W4uXWZdNeRBd9CsSS+RDMddk6dc/UoL
sm7Pbo+f4Gm9BgeDq64tQbHpe2bFLquYa5fbQHFP8mV8toE2/mZlQH4iL/iqqEFVWw42vU0uuU8e
EVybA+LJApSVtJpBG0Gnfgi4Edo6KO42bupvGo10bEn7tKA+3VUoUVS2tUM1c9Vfl4KXgoWOhcoe
sf0Hwc6glHa+t/mVrxmaK9Ci7wBG0GLVwzIwyAXtGYKSQyaR0SpGK8hovrrVSLYkx82rjaHxbttC
BdiqEkE5t3MDd3EdR5rrcuvyyT4R+XLJENsC9KlT9D2EN/DqywXjtQ6t+7VKNuTQGr8k6BJl+JxH
5dI+1ovvRcGSB46q+pOawtDrF+GL3IqEIr3NsDkdBs70UKFAela/JMqpU3X+iKmshZmpkycc/OYy
07xu25dT9X6v7kVQZyFSdX67B3ptF7Nsm6gB2EEGO8NfwRTEmDwM8Joup2Tz+mnO1fqZKO/k7sDc
50hDc6zwBGFWxPSgIAw04ES3HkqTqXbCr/3XaZB/SzYyIjbrGXUy94lOQeyJf+HBcGXpm5fK1/fD
GzEieJ9S9qyclxb4+5OZFKqszCDXx8GfjW4h+21XHr6D0YBHN5p/2S6p38l3aSSHpvfEo6KSShv3
KVTPEAZGCPoZ2WWHNkr++s/p+8ouf9/lfMYOqt8R17VV55v3lSIqMT6sJnqKSBev6//ITsuRbC5b
afWWGaUmlfEPA2nrZn6zqee+ngHHCx4CWiI1VRjqjzu7GjXzP49u6SMGoOzUcx8T6bhPpgBNLduM
aNd/1BW/XNOpEZ5DE7HdijBMCPZ4GrjPt9H8F0uwgaG4tbTBs/Xbb/v31uCs1/XN4i8Bo+sLYg3C
zFFLuBleD+l7qhwD7ZElpCvLr+PrZYeUBOKTtBwGPNT0v/XXfngnqYQqYk7h31UPHwQSQOSBHq5o
9Spd6JPiuBku8jQdRjtl1P7vL8vX/euul34Zd06/V2+MCJXpdfn2e/e7iM6jstT4Tbr3Z1nP/siv
Do01tACSjc+4p+iosToa0tf1JGkicKUoWiu9H8LEqbY9J5DCM0XwAo6Q388AmkMzLUZAcvDcljXp
npXQegkFcxmbUG8CL3mDx2hdRIlPNGH6hrE7msIMhaybVODG+5Abkdl3fMjvRb1qmxHGP0JlF07i
HNLFspTTR600B3NK/Al/wYlc3kxW8C4dUM7J4/KkCEDfZ3Sl4i2+yYn74wz8cXjHhvxRHqbtzoM6
ElIXiQDnomDnOM7IuAp/6xX2Dc7bKbDoFh2/9Z//rHccdZmsgV/8O0mnpKfPJTiue+9jhQnmV+2W
7aD3+Eqv+JVz8ncQflQ8kAGndR9HDHOi3rxZd0SCvnhVGHrFHwIBPK1vcVqeiGsjBu0IHk3mVJ9e
45+aZl2PIzsUe+/cHFm/qlccyh/X6f1e9H5v5pK0lnqnh+/IOY+lPv/loP++799Tt149Qb/zT3R6
8jje6mycZf7RgYK7AC+64Dg5yj7iZsNRhLbPr/T3LNl49Fyg03AMh3cTCD/E+TiYN96qHoYD+OOc
aZYdwG2nqmP8W0q+zSOJZy0HmsXHfdZHLACv/GPmOoW4dc/7GVcwresU8Nj+LTef9effyVoTHqEb
5cKNcyhGu5BPO2ps7efz9CVxa7F1+/RJ4K5uzvNsfZ2f/73VCfgzvcV0s7hVCkVGFRLbe6oKe0Zx
t69112hcjmfn6G6VR+PQTiDe/3yU/nZi/77Fe9xFF+KfCGcO6w99Cx/592R90Cl61nGzxa4Mj0Y5
/7hnYqYEdS+SF/EFj1DV9cOskw7Izh7yzO3mdZQVfI2l5o9juR70Hzfx30J8aHzweNbxIRrarsdV
+Va3UvhixfgBOca9c3BHcPZ+oGcoUCE4yCIv1zEd599NwRjyTtIBCDUx0DiOQhYMt+oRj/TftY6v
dQJlfnaGvhus8cd9dsPtWI/eiZisa2FAcS8ktSuZ317SIu0fvutVh1V1/TVi/lo6fdevBj2V/h7/
M0hyV95+meX2XHDTP7pFTr9Tkdlbkjtxe8h6L+OrRutpdflr/2XGicFZ4IHG+dbJKlls+QwKXaG7
lcTLZFPQpaz+NrhCxW8riwa51ni0/XbAIN/NbsI4UYNOxbNOvnvaVnE0xknWT29czfG98FdMtv5v
+x9IUlFJbwsSacy8gPEUecCYfSJYC7qgXP80cnRuWPBmKUy33dx9QLw/iFJV+299MBpRi039fGrh
mWqMzgxMCYtNy5qdFZcYLZuXRySlRJB9qpqVahbQ0adx/cANVvO0rXnd5ANflBsJf7XUL7Y1nzD8
r3gyyCE25vrULBzrU9ozCXPmavTyHkYjzGrk1c3hOs9qnkahQFPLzCk1oGqOEjMtdpPLMpVSsjUH
UEXYijBb3xnOc6qJcPM5PRw1sk2Ux7fE/YM3W7+hx8eUnu20k372yx/N6NJTSGkkO7mP+2Sb0n+O
9fH7Xkh1KBviJux4s/QI6Y+PhIZrhv9o8UbEx2bNHevntQy5uUn0Un6e1YTLefVUw1JLf/cnA1nb
y0treaFIbVBL3ShWUvGkJs7H5kIzpgucNox5yt4M64yjiXbPbTNTp4/P61kTbPtcam2MSAg539rS
RLFtOZ2pHPYVNIYbofGZOml1l0PzrM7IUXwiEbych+Of5c/uV17n1ap6mBqlIr7FEybpTuSvckmV
T/1zY5bz6/KBxv3vWyedT4826YyByr25NDG/1s55+JUdf5dOo52Gn/sQ/vDC9XXzvenH1o35H1Fn
tqQqs0ThJzICBQduqwpEnNux+8awdQsOiKKA+PTnSzv+ONF7t7YilFRVDiszV8a0dNa3uiGpTPGv
oIECtjX9bAtwvel19/TPROiZJmBqmwYNqo1xwronIcIhgk0RXI+AKKWVminuuPMYY7Zm1eHtejS+
OvmJUod9tLNa5r2gSqsxytTW9jBJ+20DsS6Qz7qzcH5ea0DsB33zPCcmY0ynh/aTrhJ4i6ZJKKlu
LIa2O2LJxCa96/SLFBCLZrQsjWW9SUyhe6WgjAax3ycEUm1cPXDtTMkSxvpexbtqNCaaQp8eHGgg
KfoA4DfTK54NAGSne7/P8c32ar8Rev9n19m/IfFAL7YRh/p6ImEHqg0Woq5KKJa7MTIS65i8FsJa
GFrIccAcgpH9q6mt0qnbj2DEW76MP6z7lBNRwo4nTeuPtqkS7wlU0yFPQbnXbyshZE5Foqp0mXSj
trHrpgVl8iGhwSYqbfB+eO9dmak7/ffQBrF8DsKxB8dPN4ts7YL91E3mcjIMLiGdjCnMAgws9Yzi
b1J4cFZI9U9DqzLu1adCrIZMIdQDXg8nJekXhMeeRS96G7B764QxrV/Y+/MmKZ2uISebIoFHv3lT
TqbWJddmaK/mV9X0rZqXkj9Ncq3pdEg7MtAkAgcpuhB7HQhGaH7ssqLpd2Ra1+7tYZgS7gXGrir4
nSfmjv/aMdf9z3XiLN2jYiHb6w0rICMLBxYZdXyZZHvetne3fSbKELzD4IRZqd+kLoRZAQxMffyz
xqlbbGg0S2wkyMgtgAQF+oHfo6OsKHzaAfOVA26/TUrMlFb3ICe/N/SmOtE3lEKZURmRZqVrdeCp
sG33OqXuUBi36IDYbfOfFjVjGdkj6rq3fQrGmgTiCHINCyT9+ByCIo1iXHjUum3k3zeLM3minD1X
vQbF4CguiO+QCoGdT79k1gINnA9QI04Lv6z4qv6dxgiF+mGc03c/nyYy5M53h3CfpdTtpOvd07Y4
lA1x6au1wkY70A+ErjIbFMQwd2i+pprk8OFuYfBAMdZR9HO7fbdoLgc8DQ0JnSvV5qJSeFNoQbeN
6JF2cA4dWmDM069ssm/6nRB46+mRmTZ/GVIbdRQUg8seLlI2SUPHvAKThSJfRMkrdcqSg8ZS/sBO
4IVjEENuzZFIZW15ZId6v0MqnLWd8EGHjxU9jApOkM2KjgLE9yAF9SoSEXQ7sI2cmIXAud4Gmm4P
JgefFMCgpvIfh2MatBP4jAFadZVvwVF9BF/dd0ILSe49vFPvuKTHGz94y7FeS2ds8zRNlRn5odPD
AGGSJl50sFXmZ+akS03DUW0riAVJydHlxVAzG5AHOWE5INZAcofHVebX/AdOuenowIoATqnb0a5x
eywVPlwLnibnkUbPhP14sBV/XHT0S7GjAzmentqKVEd1D9j6m+CIRwWoALdnTXW+SH06tDbEvhB5
X3EtqJzu2RnzSWIjNc1CGccegUhInD8w9xkQZHwiqBJi25GgrvElDWhSgEpnP8xZqKopFIkNsoH0
BgQeSaIhljHbclB9GnZiQTUCUsj65H92kd+dFVwM/AAz2Z40mQDYxEHFt86q7qkMSElv4WF2KPEG
GKITKbXr/4gf/dCeAWFDWdbNiKMOfATMWFDRZrBvqBfHHnJA2gAi4h6RN/xqACNqUVn+CEQalUeH
Gi2H6uTw6SeRfLZVtyyJukB/S20pfcxjKJ5sfa68OAOT09dd/alrNGusm6o9y1tms3UwXDde22ZS
o8PrRQjdbyX9k0M13ig5z56mD0li7aldKOKOg1NFOyfvyu/N8N6msXP/vAXASRIyTLq1DnXui8gO
G3fdbqD2gdHxYXT2MBVNKrYuVpfXWDY0VOwaTLZHigLLmxgNXGMTeWkTnia0iwG+8k7Ek7tEV1jw
UJEERe86iSfpdu3yjSY03dqRBajaO7rnjl4mGyAGajOn0oW0dOfmuLPsKPKiMBAwL1lD09wrTGHk
GXKVvm8KRmKNgDF05TLNNfpQtdcWo2lAFbS1OBPgim9pck7c3du/zAszHNpHtGx0NY6+j6yWYs9b
oFWDKOiEaI7u2dWPravYvvpl4gm9BdcyQJiFDvLXpfdkt1Q67l3WooTCSn/UNg9LuTataDS7bYeO
67++O571BYmJlv/wj0GHY/NMntd8GmN4dIva8LLsIEpT6fbErvn7M8f05GP3oEUmTcMiUYnDaTvG
ZqXpA8ejpuRj8hm54ntMdSFUm7pDZAYB4jVVU5UQNeoYOjL1NGhP2aCy17l6P9fktny2bFMeQ6QB
UqLS8DVMonq/1aMqZuFwAtpqpaAT6mSqf7g4MU83vSg8h/jhQRaQ3+67ercx0NN44LrfhSJmr3Kf
MF0f08InN8XDdFPU4HSJ8PNxwmuKmIAGcSB8I9uzCfhvd18aGmvKghS90qi8UHifJlqQZTcp1PuL
WMeXiFhcWs5/585pIuea5ntXXeNJws/1qTBF9A04kdHI0C/k6fEdjt5pnA7PkNqGR0ZJPsTqTvyW
oTyJtJickDzPMezGMbzKq8YCcY5KQ9Z69DFTdPHmf3MQ61Op0vDdQ8ob7iwZAwh1R58DEdlQF/Qc
TxQB9BO8KmK7mPOaBmShJA+0mSVHd3mOzlj5lXfnRdEybBQ0yDY5suTqPvX1GM44mMvat7s7zWFO
YHe8fVn7qCfzHDwHtAb37vip2h1XWB68WrFgE9Z8umzvHrh3ysLq4rWKPSOP9OizNXzE8vx58a3w
aR4HkTmYY/VdxZK2WLov/7xEB0AKZTrDnCeImVLnYWfYzry4h/2FmzF2hqJQngYkg8VTiQIJH95t
vVmkXswS/1ulLEMQ0108eHg51usaDYEC7TZnGaRTCrsaJnREaM0/bzEWRp2QW7Js3XWx4bbc5pWY
DuRPGEhqL1hUiIcKex2oeXAd8Pkd5/NqdEXDqmfZsvYpolPXQbqs2KWdKQpQl4eXufW4OO/YmXnc
dcnq43Jxod11hbWVKsRIge+GleB2eflBL6owHZ1HTxMRHVhzYXqesa8Zy+dGimRoMFFZr8EjVuOb
e/waMHkslIQ32KwdHsSAoIEySczKCUU0bKbvdX0tN1544FnAS4y0AdsOQt2fiNsut7IWXNYw8f6c
Bi//uS7WfFEORwRGfIX7wZq2+GRnIVPjwmTNDFC6zb4mZIMIClNEStW1VR/Xpj1rTN+79Bw0md54
bjOEO31LLFktbzBYTijfRWRowWhZXB0Y7HU9VbJGMDJ1NkCYjmXkf7L077E2lhVVHBU1bhzIGlRn
JKjpTPE7uFGsF4/1xGpKMTJEXJb68z1ZM3DhMnewOeR4UIggWSvlVIb/+QoqvbCUeJH/fz8iszJf
nKsTi8b6Eqn3Jo1VuwB22Ib6sSr7OUTc2OV9IG+gentiQ7AAUzjAPnaGWPK0nu6/6SmQEsMKT6nf
wZ3NCyGHiNuDbAMH1asM0cqdpHeW/3n9nzNGGg0vKBJzHrAsTGtGMiTXMyl2vaYRhhcjyscdxcrR
2JoD0aF6syY2J3FELBDw1inIZQj734ok39+jqXjE5fiKyFWmqfOQb4KS4GaIGVZ+psHFVCWZXcGP
yOakZ+6O+8nNuAcXjqNbK6+xaY3cZ1TI8CO2u5vFA8V5YTLssSyYp2F3cYNZVXIi0VhEKhAYzEoc
8/GCqbgOGl15/XEgajQAyOA4XNtMVhozeBmIVJBRiV0pGuVpMC5+EBzIlM3wyXHsyGh03jZ37LBd
K7xjklacNzOvsczfn6ZknznM4Bzrl4VzHLGvGRNrzu90XwikpsOloQCADIp9jqdnaUKV/Hapr1Au
SseLJ22UfQ0ObdkLfDMOFZWbjDC6vsS0rgF29eoI33YAfT8/F4Q2En7xUUAhCUqm/otJeDLPPgnM
wWlFjmkAl5KiG4Rq/jiKXHXmkjZ8qJYGs//Wd6gILPxNTV2Ah7NEQDcdYDhpt1vrirnI6urJIn4Z
B+nVXidLK2yypJ+YyQDnGp52jxxm1oOoumyUbVl4PTB+tBSJzdrlYudeOkAXdUWb0ajLHFE9BESD
OoqUuDTDo2g4hGdT18NUGpOsyjWxswsfLQ28iSV9NIibqgfZyCzMl463596dSNwx3Rbs7RaS68+d
YcevE9mpMkUfW4HZxWNcl1hJT0df59cGE9TQVEz8CbJ4LzKuWm7EHrxOOmHnIPrqNbC8IsEzodxy
3y4Q13TLYw7Qc7D46nwkViFzgM2yhNFXpyF6EfflOb5P8by6WANM0gnbANvZoKf992fSxP1BYJry
KwnbHWYPcMZQseDVVfUv+TlPIQlU7wARzmke+shcxzzHEeMvnukTwyUgYG7jO3r/6tPfL7z57ZWs
BipZDMRuJqfaLCRFEeui9oVpENYD+ZvSGJ3+YLlyojuXFQNHLFcHL04uJmATE/PFa0yNrDhuDFIu
/eHb8C34zOeidmBhnuDfHZVcySMXGfjXuFCIYXlge/5z5H0qkmSi5bqP6fwqh8jVzvh1MSkI3IhY
wx7BSyTbUSfEEzE4xA6ReyTmhzyyUPq4nX0wJ44QnxTV+Y0TiR0i7iYtd3kea5+vl5DZwItXMml7
NaRMjeOPwd9jdaQ2VD17L9G9568n2w/nFelOqQAiXZ7JKzJ5dlANKf7SGaMT80WOEx3KyonnpXeZ
y2F51/GePTb7W7d3ol9Enfz9rg6ANXwOEffROi56RJZl1sv4KCUqCIJ4IrqzXBaD06TeQInWxrDq
IHU+Bkxb1deVYEjgQuw4piH3Wt3r4FzDKvoIFlPkyBkn9Ns0J1aob+RYCGq0iocXpCas4VMZEAav
KJuPMS6KpclmhuxRty3/Lt0dAsTy1B5TK8tBYnaDiCK/O5lOMaBFYjMmv29Nl/jJ4vzSi2sfGUz6
/pWsnOuQPk/Qx1AVnv+6vcjkwcZzYdTYcJoXrLRQiSEVKNOo+vkKuj8VL8iY7vAuQaRfkDdNhQPl
C5IncoEH8PFU9IOA0oGoOtk8nASUhj9KRR5ZQAZZiVN+pNikRLtgLuH3Akn3Lh9JRS81fiD30m2I
O2gyQ38WBLQ4JPJFwX5xsckOQnV1dgx/hUlBYP0xv6lt3M8k91BwfWSeGO0bRS4VArNjOj0iPKFY
z1f/rYo+IKbB42aEZ598oIBaQUpRsi5fZs63E7UgjsYJRwqUlV3EHuj+reUayFgZpv203yQ5y94S
I+NCImjJzlkjSLsUf0Iryz3ixtGAAe7/oIkpoj9tB6XxIAHg4PpFEjWRGVXr0vaNbCxac3s1skNs
ZOnR2Lq+hEaLs4pQ/rQrJLunT5jYBiywYKYhNMiJ6x7wDsdBO07e5H1GfwZyPxrBmaZUKJuFVJpI
roGk9EUGnJEsR/oE/asCbj6N1Yw76aDpc1LNYnr4bTQENS69P/at3GdhyYIDVzTJr+WaBrYZK84h
RU/XezIzOIYgDx+7h+ak4Q1jOrRnD0AavBA0YJcuJNjpM9Q4yLQcEsOWdUdL/zlzcp9fY6yDOTi5
TLPTMoRIsb749IaUvm4eEv0PxZ5wSOwRMx+d5QZibMg6dwPwInViE4u1QJvcO0rtPUs9N2hyCKa9
wXzACnkCZDOfGBOP7HNxVh8GMC6GvHuz9XvHplyjwGGeJufHs0Ixgml1hwWGJxONKrGXxRa19Knp
ZVwS4r83uTSsDiorwsseuazo3P6Rejc/74rPpvLhxYiWd1dJePLJCiJureyVuHXvfuRdqPjw027V
6MMB9ktZ3BD1wWOLYKxOurHhR/zGmDQuXxzG04xX/v54rV7iRMKl9vEfWeEgrESwRFWt5JNkoE/w
KTlGVFkyjCj8wFH4FnUWTeV4OaZYVezQ3vukUeYJ3XmeQY0WL+YdxL5cjWgkA4q8os/52EcJQ+T3
v41JAeL71ErTQ/IipgsaRnznd/88BTi8jsUhvxiUV58etFNRWDaK4DaGvwKdWFuJDWHjsLYoSsIv
RbhbRzQ3ME21fXOv8VpKAo9AHrhbpKcU3GjLCrjLZtPRyagVdroCumCN0WHwDP5BvTgwDdbbTmwK
mStL0+0E020zLRHN4m+JaYHhKTv7IVA4phz20AngKiwMzhHcbrCkd4bJodIOXeMcP61YSQ80+O4B
fHkZwKOlzttYdEBPDN1cExsb1tcZZ46Wr/EGOVcaPitWaHqIByKFYU7jsGrK0u3Ve6nHbkC2y5L+
NB0SySxICS6C7CyBTG5QoPDA0h/+baIGBHIimCgZxuhYA6bQtZGtQU1nFwiGvUigUEAUsdSjpSRx
sFtyFEFrwfBl35WyNUWdpLiM4sMgexYUWA5sqLHZTnJdd94ZPfofW56L2+xevOcj4lBumT1+8wJB
iB+aMaOwGAKrh1OR58I34sSih2TU8BbO5Jinb43EESQg5gzlCxDOkrsmbiLJ/wkDsaZ/Uj5j9/8B
PvgI3JvjkiGqM1JJqK5bWEjYI16NK7H9BxDsISkun7vbVECQ2LS490zqYrNoXIwzFX9+80MDSvZ0
TgNr/Vo3N+FtkGzxdnNcYuhjRvXYVF46cu6sLkB4rAsHonY1JnzQ3KirjWavHuq0FuSbfnDYEkXv
Nm8scwHAoz7rUmeFTlCRIOrOUvDFK7IAk2ML/g3287FK5IXLvo5fICbPay7/naVYoMC3xBqxCsjd
3uaY9eBouk3Ic3vrtVi7lQcJEmqSJk5w22OWFBUAyGsH5t3mtopnJlD4UhztBN0KbavI6RsLIhP9
DYs0kpJSQGop4PR7k6ZDeQA5VAvqJpD09ndnRMD+BCEeTVv/DIDIlP3IQIZKWBEJhYrfeFIC2sVw
8C6aEgsxElpfb3EMmeuctTMA7UsBN9D7I6KG2hnWZ+IcMhObIegItarsUMx2oCLZl7JfceK2cn9g
McLHFwgJn4/dWmP/AgrRvotokxz89uVw7LeDy5ZBUHCb6FVLeiGgGPJAsC3MPOBVGECR12DU6u2n
W2b5DpRSeq0DQazCcA95k4nhlEw7wK/4GhnpjJyk4srAJHgiwCNN/+1X1669FkjrQs92BLYv1iBA
Din2o8fStvnoA/zF/w99oOcAvquMlq/R4QnoRRh98RFyk+dvfzMFgeCqYUsudRtIjE3wUrH9RH1B
D4uQokk5IknOc0HLPGgszjJvdYfJUl5zx+3deSSWbIb03gKHMb770sWzFXCY+wjy9+ohWTEYWKyu
/+d2YFe7JOeOxRGxDX2a7I8JLJji5wAwwwcmManRRHVa3B1xliScBEzoveDo+SFWEBwpYSK2zbKN
Agn/1AdiJmdzCUqJDCcRkibeWOdg0rFpvPUr0RcM5fuIvfCF/T9IgvKrQ8iT+BuW+igJWni3JgWs
FUUpfsrRI8Cu2y6WWh0FI1rjjO12HctboGMgoxQ69XFUKAbHyjed7+fqRQosPCEhOjJMtY3fBDV9
iXN1EqW2+SbufzI8MdG/G3YPms/5vq4Evk2GmxqeFnEu8iBxn8rFL7cswSlKLjh1zT7u+uqOAydq
nM171AQOKJ3/khvuYG6YLCarXLFLmZ5GKC7AFaTiabB4BJsQqUvLQ3Wl6uGmIdNn176QkJPjCv7+
SccTEF0s8gYArLmv4n8waOsGMFLcdTFvHNA05ONU5LOY70CViE9CyPYnsPWxmOekGu0FtUeEA69J
ozh2JReXj8qznHcEvZNIWQ1xIUfcPYiQDKYXLBtE8rU9a/JUYnDuPXiIrEdrSHQfnVNi3ZamdeMb
EfpHxv6cUr7XRwGuc1Gl6J2H156dD/XIJBKp6wNuLUQ1/CkGMqEYBZp2gEtUgIvWxf8pvWQLTHLS
kJjCTagrQw9nZR9otv7WzRAzQjnjuyHfGdzjqO3pu+uSqEsmqb7j7S2oYqEbx66KPCoViU0DgrSU
O6SNh2Am3jusTze0i5kedW2BcQGAQspgSMezabxsjJM1QL1p/2wCaYaiXuwpjns7/sMU7DlwNY7W
pyUp8XzW1U36qQGIsKbVwwcW0ff13bxHBHmUPbJpRDKps2jBBFZ3kqPzl99m3I09/dh1m1NY42vA
HlTXVatnnf6iAiRg/dokLk+IKCh31PhOTsbNNP3bIB7RjdlFwXdDrIJ0y1AglGYojg0Fl71ysH15
7+29l1E7f/wWkiTateIykFtNnRf1I5sV5QU3knpxvfrkCcCph14X340kBnUFWVy4rDuYHDZ4gBRM
pwYCWTw497tcWWwnWBXgTIGnFMCiO7t1ZwfK/ohCogwOJ7RHpY4meP0jZYjM2sOepGrqbo4m8g9n
OBykyAfqX5/0B0l4hUJYLQ5buljAskItHaVXGPvqcBBOQlJ1g9Q/VGohXtksmD56rhTNhDPG6xoK
rGeHXO1lEd2JIYrjSz1k194v37MbDkt/T9ew8XXbHj1Q0EBXO4jzWAosmxlMPtoi6HMLdlCJAGNR
zGDwoV7cP2RBgU+VAxgt2weYACTFrk36Lvf4jZ8WkdmLb4h71aRfX8Z/OnBJnStpY+MqgIbIlwFX
s82KimH4LIS5nz6ceKgCveE68xdcVlOyczDGbuimC8CFyO/qkC8bYdYjQAkqhd2LfBQspJj/h+Yg
8MBfBHGSqP5/Mf2PHwoyI/Z2ubhr91fSLvABREQBAPEGshNhdUfCnwN0nNceE/pgypED6jVJVtxO
mRpZHHQPhLGAaYKNoOqTXv38ifD5M/WGvhn2QDZizroiCfLv+3T89yXYQiYogDJJFt2Wqk/lr2zJ
vu2+yR3pkTZIt6UtanIiG/hhaC82egzIK7PZ4oBmAIKykhEoCt4rU+cZBZCEj79sOrdUMc455eVr
cgVVMs/IAMNfz8hDmaRz5oXDyIAyp1E6B/lshimZ3nROlx0vMCXJgwMUj5ahRXNeXXbG8jeDDK/W
sPKjedKj1Aet6zfWacwgrncdTTZ0q2H+2yGFGqevl/egXIBol/fcNnzHp8LVrzPwwb1XkpwgFXj0
gx5tdmXDUGFiPJog8WmyXinkIIAPKcHlK5kf92+QZRzYsFje0ADqMoocjkvmDIn1SbmoeS7xFgQE
4CtWPnVLW5K6MK79h6vqzJCC45rvtiHBD5HgmJ2L9fhlTRjEyAWnJfkJRoXflmntaSX4TcuRFAC5
UO2vdoa0Ih1wUQRUSYCp98m/GZ2H9Y2+/Ta+n/02qSmmgX8OLkkpN0t0EfudXuTdMAIm6RHnQrfp
XWJgI9hwFQpee3ATleyrxvi6tMMXiC+3dUmyHCBvYINHZJT+pCAyIqeA3qEf+NsFECqxhsia9khy
B9coRo85MOLrF+YP2TC8TZ2VbDxypL4jMkQjTYXTXpZfOsnesJDDBA2sQmc4lU/S75TICOeTrVkf
3icPSP6eGCZkx7+WUYv+OiRoyjDIMGBJngKqydiRAZmrJCxy51mv5IqwGkmF9yv/6Tk7d+p2YV5B
tnf4SQfWrhkNI/IM1W3ZWMvajebQ4CCLWbVdgZeSwWBF8xlTrSlHAJmHadVvL+yu/EWxh//utgYI
oJ+LasySKyUnR70JiKW+1HEQr544MGpH2vCUBLklFICmvXihZF++KJynsmZVXeW758aT8I495IyB
APEFjAv2tDV7d1FLKMH7TiLanxGE1Bp0WRVPTGx9DQj5acSeaDCXQ7KbZvYs8P2b9x69KKQqCVyj
mphWMno5BfUqhraduhqLyjrqiOGLKmqLSL0G5MXoFmrR6lE8P6/GcsgtOBJXDOTIgouS/4nmLHis
MzwafVKJxX5GZ5I/6fHRWXNYhBLQOKOJ9KV/BjhC1unWIE682lLG8EDhMYrBhQ+uNnfaJbC/ZVgS
WRelzPdu63ydHR7mnTF7su+b082s2snk5tg+GA0OUCNbXWwCaDAm9DcVISAfpoErqoA9osW4eHNz
6xgbAGlwz1MryOQ/emAwfkX2L6+S7BFaM+p4FD2cPjiHmNru+L5Ml60ww3WRlA5BP6D94evbIenY
xN0kHOP+HAdkGnBLPoGSnsiil86fLCFKqAkb80DxjIhPJNxjUCBIrtsCWQE2b27IZmC6noTBSEqp
7VAcuB/Y16Sn4jU8cZksneMb4N0QARMvSbwQQmlIdAFX6yErcU0yNJvgPGftHqSLVuF11HFOb5fB
A2mJECJvE6qPeTLv8B06ytnJDmitS7BICrEm+eDyBTpJmMliuz7JZyL3W7Y0hCw+fGkZuU1Ubku1
/urGuGmcQ4V71r2JdkT3HXFFabgnDqlHnNjUTBnkvxQve2Tdaig9NPTNH2MRHy4ooHUCs6r+STQF
0/yHBJHpmRQNCmS5zaLhsomkKAhAHuHhUuTRA3bhKwtAXCEU5JECkoi7R7EwlrXLvbQkVV7UHr2D
MIOIwYZWQC3vLCfcRMYTE2gHrr+Bl1gG6hrBoi043TFW+IobAjqcDTTiqerf8T+XL0Kf4ebHgGct
f9OAjSu9YS0iMEaCPgeXfbdH6bp40/ATcM3hEVYBSC7wqhkFtF9QvMjLQO1B2n/mgnwK+szXGr7E
k8Q0l+i0hNiJLuwILtaxyatQ4ndA8KfPIK7DnFbn3A1xOMQTufSywX1JBHMNkZIvyvTO0quT0iIy
Uf569O42uusSwEyMWG2w/B3/o3lZj7ROE+w5AN/mGDesczvRc71Ib0WgNyjhJXe8z7RSGt3AKirH
Ek0mKVQMREwe2sh+HjH6ZpIVJ+/lPa6+BQJlgcVfoKdr+rQOLG7+Z8dkSyqGehQ10wqNpYoAbmAn
lEZ2CBsSIbKzZKt7mALz74g+xYcL/rc+bTkNBZJbETKkar/Itta3Qxu2Rqo9ERcI6LUY7M22tody
0N3k61eMLHB/CJUfe9iA3R1iA1HcmsGMDrLffeNbIx0AOZFijirXch6RR1HvyHa+4Bux158Isqfy
RFYi0YbJ4KOxr0sC8b6ERe0peXAJJB/6ehDB40RIxhswqJejG/Idr3ykuD1sel1kgk+SKOa+yNu7
mUxu7GtODLkB9uc+IfCFBkZmY6NzMhH4zSFxf/We0umMN63vZyDpTdi95s7r8uEipGMoeoe89BGv
z2uUbkZDXlfH7maAFAxIXCKEDbRLNhQRUHG3N7jV2AMwu/2Ke3NZQVNKJc7KxVVQr/5pBoo8fAzJ
WgIpzsm0BlK+UtTDHoK4ok8WM7g0YDBWBz+EHSPvRVSUdKcYhFgikS+8UNDgo2f3m5R2W4DH1kvd
p9TyJwE8XwNgMWAD2e3+bzuQ88rf2D49y8uwAL+IKYKV4L9GvCfvS1xdQpDYwRMxmrld/TNARSts
+g92tsRibzzD1CFkis1PirPk8DjgCh8kBCiCdwH25YTdkwh04rpwbhE7haWCEVA4DrJPWrJY3Mfw
rY7hZSySiWDsR2YJYs795AaCl0tyWtqVwBNNSnBavQt6oRcNxSo76yZZZ3DHAUbYtPbAFQmjac3D
7ETHyrto9r5U2Z5WZamzX/I52+qSii3G7JcT5hKtnbDy4C8aScT+0qcLL89lBVDRjEe5GYgGxkWO
Bvwq1/Uu3KADMjw94kKysxyWUJSxUixby94TXcCy8W7bzU626nN7/aI6GZsfs6yh2kvCT4bKsCZz
iT8k7o24OpGm9Nikk/iJAVuZxpEMP0SNvE1zXg9BjNic4teiPbHXEM2wA1LdzxEXGnHzIiWeFZZe
ASE2L9NPdyznXYwiVE3VgwRDLEfK5684jpBtIH3kkXIwCHmnwtYZ8AtKN/JbqVFHDZAcO0YMUcOO
WUtMjKJ1uh5p/Fq6cOoPG5+wHpvYQ1NNqVTlNdG2D+bJvKhcotpxTJfvYavwj/7zDikLlZtHNFcD
v0+0q7jV2YJ4G4QIlNrybo7cwpK1AY+k4YbQIqAsKNHk03J5KjLZFZRmwzCzQBv8iL46ojbpbmRu
/zghYVKe6Re1wpyvEbzJzySOivwMBT7aCA30R49JlBN1i7roixIWVUwmMSVIOo3Q0BSaFmorsUmx
wUmKV9mSzm3LuljI1y8UvN8+3HvOmppUDXOX5DrWhmJFibR9f5CXE5UglDr17r2YoD4ag9a5D+oH
1GMgApna8PCEbR3h5ZWkrY/daeElvWpNseiNE7XWZKuNOiwwTmJESsnpWXdqW62rdVSADWObQVci
y46lRv5Kwf+POeRl0nO+AgxKcLiiOR109HeB5MevAorV7tQGD8F+SRkZTtwAKyZ5rVLiOGSCoLR3
515Mb9lZc8pfqAUu/X8hXmIvHk+Dp5d9xPQzfBiE7FgMTCxB9twA/Ac8iazggwj2dH2k5yqWMTwu
a/elnuG1oEcKsxf7L5IKUnNse5YtOZ/ZrZs6X+kzxCnNYXF1CM3ARY1XipIlz5QlD/oLwJfzRN2Y
HZfg9+HmrmwqUvG+BnCH6NY+Bw0g/aYA9sOL8woEqYoWkkLa2t/6CVGTTRANsZNi/7p6Eff/PXYL
KkHgYwToTGDbNW0qZLx4TJ9D8MouDX6h3jMdk3QbE7hGYLdCHLd6KbjgiSTVNnyfHgwDJlvVKkQH
0/PteiVkiqTJ1rz8BbjqfhVBVfSa9BylAxFd7UryJkGWAd8Q+A5rtQHVqbaAEICVEaY6J25+h95D
N0FyQVeHtMsRnaEed/SAPOXnoyw+WTYoFVJ50RE86lc/QiGJHDVuAji2YSh8MaYK1/dr4+8owvoC
0PnE9pHUQYLU2/h3AynGJqBsC1iuW41fLBSS5ASkcMlCxmNlDdFlCxe9xLYh9M4CxPE/OMAeyeQv
7h4H0pW2YQS9saEkgQm/6l+WrGo2lNiONaLm1cfIJopCfD1ne0v7GrGNQE+8dtdZi7XAxkL2tVIE
AUn80Hy+FmIgpXQwJ6opljbu7LV7WhB0ERFTtBAIZ6HfORr4Q8/AZ4BKYDXIj1BOTf4+2+Cp2l2x
0MS6PkI5gAxhZ66QxDsRuZQaSF82sVYrSgxFxGCNMxBEq9hxxu1C3CM9OBtIVGBN81rUMSikbhNo
iLpHPiEt28WawkZhk33cI64vphwm9JTy978hvUg1IClAGIg+MglLj78SI7/pCUdH+yc5hiREBEge
j5YbkxvtKFt+NcCUlFyO5JtbSkUGX0068cFJQKdoKFJh5XFs5vDxs0H5NM87RLiwfk4Rpy2YhLE+
5d5aAab2818HxB8ZSXX/B11EZCYz1hHVxw0fpnFK3SnFhGoUQmOSIqDOpPG5QJM0YvuwgJ8NFCcZ
uaWaG4FkZfxwVF1A7UkPAYqA7Z9fQg4D+/bFS8eJQePApigg2mJGuT0+AuMX7QOZNzAhqkjAQaab
Bp4ipKUMpNVHZjM1oET4l3KYLbqt04eqk0NKTkttp66B3k3astgypWmuffHsBbWe+b7lUCSh3HhK
F7XI8qEiKMnvfnpngpBMLFDdCnKYJfq5du5RK3L8FGU+Wz65KOc1sBUV49G6JWsObjS4MWm1gVJq
wPJDhujNbJAS8IwSqGOWcuixSSY1TaJMR50cPdDRDGBhTTXr23svHmMKUMjAoHc8mazn39e4SSPi
1A467FfWAYnyJZWtwhcGs0cBWtTS8KDDh0ADRuAY1jL6iOQQZGXmdQpVBzaft3yMh9TBR/ZazrJ2
oAaXT1jsHvoYIBZIPwC/gKOb6j7MQ+KyHQ/CMYh6hTmP4Ggcnv7FU9i6YJp7wWgIgR6dDs/d16KG
XkXjIiKAPnaveJYSDsOk/86AfDKKSfyT1Ws6fky1JxUjJKNhaGLUrs/79pLi2RyOsWyRkOQUQbZB
GaOiEIg8mYfwhEqsFAPFexA4obBeOPTdWhBDGA3bHBUxMRWKUqJ3HB2xxncvcnaOukNOFyFcyo/f
FG2SDmIRh7JM1fBtbEPCRpYfpV7HCm5vaNsCooj0r3e8I/ko+BRN6A6NTXZGzW9h8cOqcaN+O2gB
CVxhZPUo9uTaUrpBWsCpS8s3+o3EDBROyQJZfaMHHploEM1Q5aeiJ9xxnanz7zqrrS5obLD3vHts
+SlcLS3Wmlcx/wh6cFsQCCw9iilxvF/mAlWu27UzCnf9O1QF1SJL/NIK6PUEmeWytqFlhV6TZbPx
7sQrblDr+cXudiX9oD6j9HXmzk6EpNygPW8PGGu2ztukmFunEDbQu0livNr27MLqPgcphcEDi1yi
9uBm3BmVM9yJPCMP4jSs5HbTNa1/GbRnlX6yy7CFxm0CeWN7d5m3O0HCisNv2D0HJP0mW8rRNpP3
2A3OIFi/BcpsT2Bt4gxTqqP9Y2rIIth1hs6wmjbnFJv9lGingtDIdeQWTICO6RGF6U/qze+VVUez
nkUQQs3RD246rNQsDJBK3H2PXx/bNZyJRxwinDCgF4sFVu4iCxdbPdLaG728UeiN3no0Gn2PRhjY
fGam9WzBH3oU6mC6nPb7Zj8l1r/n375UQX86NSYwe82vIDBTEwbTgD80fxKqmQbB7ADyMuVFbYa+
GS5NP1dmb7TRge/7iRoaSupyvcy1IQmjz7n7HY+TnjRxx4AL9Nc/ZmiWS9JKch2c1X7Z3y+JR+45
D+eC1IHLSlLgdO8yiuk+kA+bJSea9vd9GRZkccHaMNBFYArfBEue9iU1eW+mqLspx0BBJ0+mfWAV
3T8EB3M4mmDGKGs8BIE+zAgRHRbcEu4s0hs9ukig2lvw7lXvZwGRJ3Aosh99yJO9xHDoR70dYu+A
hY7QLbrPrkYsQ1I3gyBMVIB8diopD/AQUWwntr38l6zGqaTOTSXPcTZjtmZct1TcdM0NWJqAc5YB
uBPsdeFW9PEopMZNc14JlwVGTzylBDIZfX9733Xtef8j6TybU9WiMPyLnKEKfqVj78Z8YUw0FEGk
Sfn19+HcmTO5uSlqcLP3Wm9b12tnm5Qe9nK5tAWLU48Nfs0ba3CqU1e/jTUv2B5rkbESWV9t27hW
S37dBnhuLOOachgvITcU42K4rmuQxXe9vgz+UW7U/JjdUGu7ZHQY9j9WZMRMa2NZWUu7s5esMfNW
Gicu+YFYw79Av2XfIdpVd6KYG3X5OaZ3Bop6amxvprfuKNfeK/A/R53Py3vLTjB2y1Rx9QJm9PnN
FjsPlto6oOAEpv4fmh5cajDKSEZ/LPIT3PugGTkn7RTo4tKLRKEf+/BP/IH1/BkRiG6kInrqaQC+
jDgGY/ItzkFC8d9wfHqvteQMduU/kafdPmdZJ5QyO9KGbPBAbJTQrn7737GmQwyWG/qh+RJ3zyVk
0thGCF8Y9+lxU6Z/fEBKfqsvysGZeJRXgt9fkx/hykafajucXC4W9U18Ylt1oJXcgaJ5A+I0138l
53msZB4zop8NLTU+j3nmI3QmngOIhps8z2CfIoZSTx19QRfqZdt2OdsN896BfoBRKpazoodgQrHv
hFvqUyaIv9bdLl7Sb21ooZgE8BefgkO0VueCxPw4b9AWAo4R+qy2IT7MaGgl/jLCZCNriMzL7Duh
dFowj2c7uZVQvZR4HMdseQCAuTUTsB0/3RfzXwAQ3naFklYm2BSDp8Unvw18FKRtOv5Tv0XyRnRH
o51BLEZb9RoTHz6Z1bCJ5oZ4kyTrc5tAe/9qt8mctGOYFB2hJkLg0oJGbVRiSi1dsQcA15nbRFZG
Lhr/jjPewQp2JHMbRwrtEkQNGo6C5U4ECPGKBOo1aBMwFwGmcZyjPwF6u1NpJMjJxDEhhoKFmF/s
xai0EArBVdBRfVAKJLmr3igPCMigbutRUSFZV6C2o1OpWMR0wsfYwnZwRZcJUn/KcWKuyoV+fJqu
dqqN7dYtGShllroTkz2KzCHE0W7MfiIM8vQNVGYUYcjyyDBrjLYz6Vs0xdMwmUqudDrSoeQwDJ91
wKHaqzRxZifhlvZnwr6C7D0McHMEToE6rMKTtga8WdT5XN1XitXkziCaH3qxsUj65vcUBvIhKxes
7l6V5mfTukFnZoRMxoe6tBVITXJsqIF8dPsJiTTo5CzAKoWqiTaLtpHqXTF1XOKwcTUxBq7aI4PK
ED1vBhhvSI+Z2R1rmvkHcN6UIYCi3XO1IL0SK6C/FlEckQbIAmBSh6nBsY3JRGT5Wi/ohtYZax4r
/W1fVpcxldvRJEsHl1FtjWl6MwIbUOoaPcaSs+aVtSnH1vgRQ7Ot0wkVG9wX057UYZohpq9tc+wP
u3jOw6cbQH+uRU9tfniupK10Fw7dPr1MeZ1UTgdxDwoWeCU5vTMrOnSL4kSwQ3RQEDtKTsllma5U
sAzVUkjCe/vPnilIbkCsKxj6Q4f1QvETPj7JUby8GCLx0x1HG99XdBcya1oa1FUFrz41uOVW/EC2
ml4/GuxYlRsRxS/YlGapqLNQhOZGgfFn+cJd1CIZJGLbUFrj/ZNcIOtoPhGyn0cgGlEhpAtdGFhr
hMx3vE0QektO9SFaxWa/EpmVZGLKAiDQSmc6cQaGmoc08W7YOypcN4q0ef47lS3IXHVGAAShfFR0
3vPtqI3TUdSDfMNhQn7nxmSn0dTCxX41jooNg+YL3pcOdj09ttfor/idIQv9C4+TXbydMgG1PME+
SOChtFmUrqlNVZ70lMsmedAfbU35T7jSs7DGdBux/XkJtgLJ2dgh3eOtPVbbdgMmSKE+OOItovOh
B+FomJlxbI+9CTf5h9wMp6ZGZHlIxA/5FZzs1HnL8wJ8v9jmkxVti9Yb3ctNB5ukmeHldk+v6Zk5
ci8aNkkKwqfX127er9uvrnQqGGoc6BTspSORdNK4Qmlx/I7l+xhZL2AF63nJTrevsaYs268J1CoB
J6kF0j0lhTVE3O0kg5UTBE9AG+XvxwpTW4c7IE6LvZdgGipQ5iIqTsEbozgqttvQmo6ukoFWZDDS
+/sKiP1U1xl7JsyGz6qp33aR8MZaVetVRN0CJrbHZNi/kmOXALLTKjDX6OMHH78lfpa9b7ASJvW9
8O+vZPja0JtIXtDYsubUvTWNLTW3xdyu21994gqf3cwc8vn7R2bCxqlesK/D7IfEgwRmwnuIIn/i
6aKTtztSNgLa8JWiXHiygns7cuhpJIJDiEDYkpY4yy3lH57zlr1Ud2aZz1NobzcG55pZMikhaNgT
i1snRkGZOwF6Uslmx5us60v6E52Vjepqf8LytRfnxbHeT8eZaSvd6bBonppDdQ84HeGHS3MAPF4i
J5jqiLzHnDBCc8lwpXsmzDPJGGlB4aN8NZsCvcr2HTrqMO7w2jxZcBO9z4QQBaghYHsqB6HITKWx
t4tuER/LipOaMdSb4ksGbmyXWNjmEpIT3ejJ7SMnb0ms0fs8mM/jP5SSE038I1iToYB/w1n/Qiyw
xby2kzYzxCE1OT1nXg3hRB/0GreqtoujeKZHBKYrKwKK+toOfnugQmLCzqRzxozuJOSeyBT8rJoB
dc0QyeVnTsLq5AQ2+munN+FXPwQeqoC5RGrp4eW9POFLP2jfyoYz+e0lKO6PU4YZjNfcFgiOCKyX
sknQsLSGr9NbEL16+vxUj+f8fUgPL/mm2eGpajlVJjbvlBKTTEP6EGHV/xaBYklc7CXqASQGdWZH
wurZOxnOSaQEJBVpZNAaMqoEqK6coohbhvBRH5iF9phAV5mDSLVSAJjco6l+uzOFD+PcBt1IHgXk
0ehffT+Ikqh3LZ4Po60sHaYHYA9wTjfFpwfASxN/q45EmGlURm9TPkU0jRq5DbT6em1HM1PiTfqM
yavt/QPG01kRZoXzNHVmJOVJjBRkarn91Ly0dAbYu9QeSKHTC2t2ik/FSWxOyXxKNbb4lIxGa8qv
SWaL35nK8YJbEVrbBgfOAXpld7Jq/jFyI6PC9rQq+oskUiMlZqzNMFpqwte7pYhas/X0KWLm3vk8
53yUMzfVrEQHRvW11Zho1YF8aZbCrHdh3hG3/HZ1b+KCbkUOocc04ZhAEaXcprawDJYoVYjwYaYN
1DljQRE8wex92nuzVIO/z7lYvWEOEdkcc3hTHpy0QcSdaKVp2wm34tKioYRGUM135kdo77ExLYQN
ZNDkNP2qGegV7Ic7Ek4yhToqlchElY/jJkVBE/G+jvPEG5KSWpeeWkZWIDLEcdRsE1c6WUzn0kqH
yL5rfAe8FtcH1h1KyQJfjsbkJsJjtflYkj3AXkoi+TlJQaNDI5qtJwEIXpegkVIkq9znB+Cx8ts7
jBHAtGew2yjNpczQttp2QrFpUo8BnkxDQ/PPC9JoDQebSHaKHyOuSxLQxJ6sJ3QW9eK56rw9GuAN
3GEE5/UoSEDzfkaH4g/C/GrdLZtza0f31So3Uv/jjEptH4UJbLUxBmP0drZ++aHkvv1RiT1KThM/
vFV2huontSRqJ+o6Zk8EhOVVTgdfeAQPtwZ3H64inpPTFbgZxtJS/OPUumCTRCUieq3zCNCDjTpH
ZPWoBzn50WCEm2ELZWXjTd4yY9jr8b0l7n2UOmBgtRLWByQ+Io3aQq5u667TI9XF3O+T6AbfmPp/
svFNJeiiIMS8MlKaqQ+H5GRuguUAuQPk5KOCscSwgKHh6zt1JOz037wkfjvGtPR0yWvwWAY+TjB+
W6JZz4EyFZcyxEKMj3hkan5Fzor6t7XrJdIZO3YYlbqol8zBcbFnz/8qEFQ88Tjd2Jb4OxerkEyf
yiV41H5t6mTXkHHKlT6U/I2MnAntl4MbdmrxP8S+1AcdWuXRAQk1gCuMNwLtit0S0jNnQvy8ZGsV
DPGnFd1wNys9Lafx+BJrA5sDYhDa78mWRoAJ4z+AWT/RJF3GVP4fTBACjJL5DB6y+7A745eAZQjW
B6IzIDoaXpAdG2UaFKpDyf2PotVKJOIbrohx/EAXf+M/tpeh/Qv27q6vqR3ZpZmuFgiV53/wf27p
UhB7o6AE/87I8I2Q9gI03PoLAOMhNMEKMCE5EwvgJrLvJ84ZcIvRTphA6SX2evcnLJiZyjJYjOuD
yCcjcRdvdgx5m7i8VauC3pskU5CE99inm6eAPH77Enk2PmwD0VPq0vEduPn/GRNHj+GoCnKJBDXR
N1HI89eNtBrdpGG+XDpm1hTE5Fxaf3TArYT+duwGjGfE5iNeO/D3ZARkVPw3zP/6fj2YFckMAYay
LYE6vkU7Na7UokzglohKzykQ4YDIVsT3SbBjmNkK43HVK2OGNzFqFZSwMzdg8SIQc5VjsHyuQnti
XnvnvYC0PrKPhTkTtsilNIN77b1/tH38CAuGFRkzTikL3h7hADyzrW/LH1zOJwoSDjpCRZ6oCZA7
IwI7veACub6QsSjqexsRqkX/4omL0TCgLnAHHOJduskfYHKIhLBf59/VqVkVu37VHfLdMfoS6ROC
LbsJzKhqAiaMQzz+8QL6T/mNVhpxA7ZRnSB7V8LYgvIAeVhhAzeDLzPedxZ6Dedw4Wp40FHJ4zf1
ZjTSqPWX0UlkRPtkyQzevbLOfooFI+wWUIPqXdhL+34PwhleohkgF5v5KVHQMUcAw63PxCDKtcLg
AO0PEgQoG+m/SFIiQ5EfqzfqJo05f8oPXHEDwYpwgJGyBMojSmA5D0Zxr1OfPMonnOOeoSceATWI
I4xR1sZeyhn3eMT2jx78yOq1nFfylvlPn+z32f8pBF7rLZeM0M33POhZHRDzTyDrTsULxLYoEUU2
B8WcgekB4428dzRHIayM1QBw+5jATPGM2HQUJo70mcRYhywySPlk/ryrbvN6/aG0OfUXSgYuciR9
ifphEJ5Onn2/OEEmUUrs1jaogEo+jA1nkiTRNTLdyvC5NtCxF0Uwuge8QfDTPUS0i9/6sOTN0eCz
tTFPn5xEgXIRwIOy/rcBJ4h3yUJEeJB5YbR4DotIAPOwKCwIh4U4IQI+xzctMxrUqTPmTTp55GYA
vMS2I+aBGo3cbuqof6/cbRQzr7CwOGRkEhsJ+AHvTQClRAtgQxV8EBVxqadGr3tPDQK9IhocNtQW
wx2Nnia6VKYNV0WazzK7D1ZttFfQoSFM4P5GztsY1CxhZFXYRH7pVmo7uaFpRJaU6f7rnAA+oEdG
yERKxpd04PiXfIk74Fw56EGp40DYIvGqCa44giQMHfNC2D3kGzjtKJC+dfYwtDB/FE3TZXvVj+Ja
XSV/6nccQzgHXnQuJiTImzXSAurplmw8svvsNxgNDqHb85ezMQHUg66Cdsekg+Ipt4g/EVCVQTar
pnZUt7HMhHJzSGygc6kHfrCixC0uMqkeictEnRfRqlOgQEP/ovKmpqfpA9briIbYseGrUAaii93q
Ux6xTq5EHONfmE4AyoYvEm9aHHS05PgPb83thX1YPowuwHN01FdxwyAHW+X4hPEj/ImswbW0D9cv
6mesnqAEo+VkTFqEpqFFq8k4nL9qxg2ZGeGPmsOpNGCE0M8VqibdoR6SZE4sS0RCiB9Tw/g0zgXi
ts1iB/sE8eohrR/I6mk412sZrxO9rsik7MIbtj9Eg1xEBfqaZ/1XESBjCsF0vLJ9xO2eykT/zhbS
fnJEUugwpv7AS+Y1Cnvt3uBluxAFI2Gqwwe+hC5iu+45pGl7iNmr/Sq1+mDce44pFhUreF0D0NN3
t4GwgjUsSGaY7BQM3AJvZSpiXyyc/FqhQgeqfM68UJzZWoy3LDrEA+LP9tKRH5puY3TpkSR7SVcu
ghzoULzMzsIRwtq+3UaJDpaMw4CpfZRPg0ifUJhYIBkofmSbPYcvJV51R5+GBnBkv3On3Xz2J76e
wc8+Hc5J0TSWl9jcuh/TjU3XJWrQREpQU6pst9vlxbbt9Q0h6fijp487uJqb1Gi90s2kstTXfvry
CfSePYLpWa5uJeGd4hJ1Eg1kbjPbpVdvandl4qQrYShTd8/ZNu0Y0O5IGPF7r2QmPJMKaGwP9Ww+
LRbv2fzJmJ17uixIrE/tz4q8PnhMlfQtUK7BJQ+YaOtxT8a5M2Vahjl9Qw5asKQqYR1Pm2aGLxKF
zlQsFWtxaMZocFQP3BJuFxqdVH1+ACEQfBB1s/yQHyoYGiJd0lYkoH1qBVh0d6wYOISRDWGPQQ8S
wh2D6TijNHTk2T8QRONP4hpjK6b0QGl0gNMZqfDDi7lN73EwKlc6d9gteXaqJ/h63ahJaGUXeGTU
mIUV9R6jhOjtQHagU5kFz4B0nQAwHpO+DCEphcFvgou1RCSkct+R93w7ROOLZe8jVsEhhpcJHjWp
dCTZUBk3dnVn9qMo+rNh5JqnUMExGD3Nc3fr1tmV7ZNW70NuJ2ZMPvq699lHI6Np0j7zS1QZyOJD
l90UqpfYgxChEIUZpDXeQ7RLlR8DNpEak7tkAhPhW6NFh+quLEBx/oV3Gld2ZnbkVLcUisP3YgrW
WzkvcRV+yDM1aM3p0dO1CvyMauLWZGZcrgC2+apAls3+NdDlzyJz+lXeQLqzK56SFLgPB26INNcf
BD9tljyeUs+vPX3pdFEi0qu8twpiwvs3vYinwCkv1XX0ygAG6GaUMY0DGOkNUsQQK6Z/zMEV5L/n
fTbn6te1U4YOL3o2B1Dn9gHoAJ6uvfjBJBaXF5AwPXxgsCDZt5vP9+xcbZm4ELBVbtCtwmy03IBU
LeNqYaYoJyaZQ4wNzXwaOaPfkW1AHDFJFhRsjF4z3qv6NKVj2QT7ijnNhxdzxOoVcwZrmF9cb6sK
me2/iWpdN7qympGp9onWBpun5ACrYXcpSFeDvibo/UGg5Xqwi+2NOaHAAqMOrr+M9Xq+US6vuXaO
FkAtLJxRc8Ep8toxmAHh2yP+nT062ZEfz68IhkKwi3vac3aHjYcQAJxgQDBzy+8gQkw9YOZCfS7X
rUVo1ms/mX/Wn518bpb5lr0XWSSyzzuCBEAL+czhTdcdvSz5DxlE/jE1Qj5qorLNpFgrnLKS0SHD
QSc+yivReYK608ezyvLjhzzxYBE77Aeyj+ikXI3aRJp19HSY/rpTB0MyAO2tZ5rFUPPMLnyV2VjC
9o1qgNiVZlkWZ9Ypz1yyrMEzSggvmv2SB+LOaNxmiVMI3gj0gPa2YlwzfqHMmqWHkATNoLKjaCVx
sPQqIborvhmr408iUuryRVt5QFivlx0SaRK6Q3tSNYuHEpkORTHAKwldRnUKpaUwJ35Ys0qFmpmf
419cA1tkoKxsTuOzR82eh40g6RvS8t2stCb9ZlIC4x9Tvo4RhMzjHrTxxM8MSKS+Ks3ryb15elXv
IKj7Z6qoNSsmroQOGu9XZqvVEsEf30wnWwoaHlQPLVldvHpDxL5LMExkvgU3EPBKFqSSQ1Ug92ej
oYilTCBCAC0aGR5go4lFmrOkmsFr+emW+msp8C12JeQqyPMbT2jdmexS5/K/k8xrAg+n5KiHxgaA
vhUNvWwi3C4jE+irQGVX+F3sC4Ulf1cp3/FQj9hpuXiP2XBsNy/9mKorQbFShHOqOTKQBI2hpsOa
TkwRpCXBUWREIX32iCFWYUKgNtH1vwAa3Fj9LNSF5L+9xhqGdFWfRRB6Gr59CV3FpL56OfCS3ljw
lNqR1TkOmCkqkoQt+lP9NdFv05pTostpgHsA/kUdLERSfyimCD3AmfncZWjPDtEGSipCNrvh6nqY
msfsjQlBH+FKeXOS44jlRAUHRkudUBHv6i18lbINdzKxS8UjXMEYE0NzG1aj5mk4ieMXaLDYGGfz
8P6+ociHXFxOfzOKnjEbjuNmRhtMMBCaJgbpLVmT6bpzw9/3N4NLILtmHhgBNmcyHfxopZFMgZzo
8leulAXjBeEROP84Vjlb3vNIdl97dnHwXOIj/8o55ViVGZ+ayVKjL1VJ3ULZaNKiSg8iNkRkduV+
igEkNAaRumwTEV9AypRuj8N0GfLFtE30P3RSndfSI7JruREyLzR2sq+18wBlMq4JiBmQsOSXhCMG
X1exw2/zMO3H8ZjxPG5+CIMZlglOD4eHenEg/mWcjJQzdLq/d5RoiSNHc/YugTjCYbqWpi4DXfF4
vgmwBe3HQTojWWLBrh4CrzCkJHB7wEwSPtmwcaOTqF17wsxXOdTYlHRigOg2mBM7fCNZ+ug2k2aZ
HnlgTJM83QaK371+qCYoPagjNGXUHtLuDTOCcsepFCV2mH8DMXi2AI0mvuZ0ziaH+ouYfc40noHs
epyKHKR8ETNii08CrJc/AZoYGTBTuVzMKC+ogGGMIa/oh3EbQxFiNZseq/mguahpOqAUhLNEnSRe
SfMKbQJgQdlDOyB/l054UfYaaJ/Toyl3hsJPkQvWrlYxSsgoEnMK0cdMJbKT2aFx6LbzLJ9nb0YR
wCeyU1p5s5UCpsoxgp4OFa2spVKgB5yu9ydnlZMyHSqYj4mZlTspN2W84FF5PAGagsQFooUgOwJG
QpKUg1moc4ufeuJpCZWbRRUsKxTnDmNxhWYrXHhnGaWOVBKZGwhEQobuuBJYD8p7XFlv3c7J4me+
+nvOlCyJhVAxEXkOUpCoIzMtdscgHEfGTxKXseNlNw4NZxm+VwnkNOF7ANzdldcCl12uJGat+gyd
7iDf03U0s2vWqXLKpi43Bb/Iwc7Kpa3vsYCtPif+w63Cyirhqbt/X/2m7uTHUlJHWyejbkDpPsxl
eRyrM35ODBifiGAmTtWumdMBcMBHDm0+siIZncJ8EWSEnNgs0w//BFuYnj/KHK2lkH9jnuQHCs5c
htbE5risAO/Rf1A0YYHAsABcw4/SMbPqOJFZctzHnIjZyOsolFeDsWZeCAQfvN5bZKc1E9GD+Ksy
h7XHTZB/XG1is/Y71Ld4hKH8+sVHW5TNkhIPBrQiOS1TuHTWbNhwqnFwMheqqnwIH7zEMvhm5afM
P1P3CAvUwaMn5hNFR9f6hZtXpaIl0uLNimeejo2RX1rDEPeN14DtwtXxzR5KmwD5C/a/BlJaszi+
ImmXoA4nq5JYwNThyOLgwAqEvqLiBMnsz79H1SOjQzebUW0iNOTem7icBn3rcuRwDoHT83FSrvXK
RSUIJyz3KKNd7luuOhdYhjf7mNxyyXM9ERZyvKg54bol/RuLfZgYIX0lDtyApWSP90TuoSCkayZq
vP0BfR/32dx5S0j/DFAooBRGLvJJNVgs8Bx3OPTFhmTvSLViyU4lh1ub6bQRZATWQ44ixZrANrIN
svxFaGYTFxpzc1/ZD+cTw535yQniELL+iKvXbZ67ukgEl+RWc+l/eFokoqCxPeJrNJgDYdxG+miN
kQLq5/Wj/XkzETL3uDPGVz4BRjP4cbbRQrL/2FwZL4cZTkeCwuD1yQJMl0WNPpzw5pa56KZyAYfD
DcuSLticxumXPBbKUcbFgv4g7Hg7TJRmpHr183quG8yRSK1RenCvoo2/0pMnU7r3kZkaR1cjaS5d
BMHgvjBYJdM9ORyoPfs5M91x6DMcTVd8oWLBs/OQh7pCScrV46Xi8VB+6Nc4WvjYMHL37XzeDlV2
LFgyZ8hFQnCI6NTSf5TL9MKtrvProSkS04Mx6zJQUp5oKRktChRWsXhA1HAyPy3xdEg6Oy6J6HKG
R3CJSXfkj/5SH9ytCIBfnZ39Dqgp59xr8Rerh+qWLb/s7OZAffxFGd5RSAtIwJsD/SU7+ed7wsFF
RBVQMyd7SVIfPR8JfUzFGXeU2XQU3fKaRt3VhavLF4DROhKCUAQwg0CyWZ88sF7QpVpZcyi/0eqy
71QbHqOcUeHt+MgsMH65PaSwWbOziv3q3/EO9X+nhnsgpg0uCl7jYCk+1MKgTO++GQhJ75D9FoUl
LD/7J6DpPfEQ2wLYsXvx6rkCHGzMWGOCpNI6735VXN+MEwhcVM+wS2xJzfQB/ibD3F6BixhCUxy1
P6Q/k7nuMQYYbE/ELGmO/e5Si+fAGTqhN9x1HHEwXShz2LFor5jXRekxdhbqmQk6kI1B5tB6fjBA
YNbRreYOgYnAQbZj4v5vaBvYCtkHU4S3GYOlDLBDul7GINGV8HDFtYktgMWxlPsHwL4IlZ4tmNnU
kt13E/B3oylux7lUvErmaIPoIh++ilMnvKYgrQiJx6dk86Ufyse/o70jdZL+jcoSB5dXPfaJpHQd
6LkymAtYwKkNxMmAKC4mA7JkGnHsEzMLPfdnX8OdSuNkvhuM4xfkOZcP8ffUgZalL0JPnXr1moKX
lphLQLcEAlvuR5ATyzZtd2W96NBRyJVrdBoQ3QytpEunt0LBop7Z+9GPs+1j/ULPkCH+UKGe0Z2w
HZKHwosh9QJdx/55p7Gl86ItVxghhAhpsLtbGFMgoz58rzk08DDAM+PyHxZcZx6UR2cSp4rCbwvR
nt0x7vNSiT3UsV8oZiZcqrukUCvsKu1OJsSWZ+VlTeYcWojhsZ6RqHDH/tXdyobEguqXK6BXXgVS
IV8zMsLem6Bb0IMPrr4k0EBj87ACB6mwrf+QPALIhBFbtQPJCqb7pjzC5RfvzadZavlfLGFbV3Gq
vMmABQ1g0b9cDrHx3Ks8HeJzcqBDfAsbpnqS/xCBF9vriCpvsPvpviZiQ1xJHGnycTL9J+fDaOuX
1DiQPYndLj5n5ED0bW1pCTQdFOAl0Zx0PWwFWPjyq1KskMcov4wzF1Z42zsMJvNnyZjnBUECUbDt
kFVziiFfeC2kgqjodfQzK9wK/T20MCadt6ltZpRUb1MSucKh7md7fM4WWzAcvDyifgxe8DrCUZpF
+d4TRvXPgzbus4dMvlWimU9i+5lsgg2isNzns3LJobGe+fHz+FQ8qn9pr+zSD/HZXXJroQoxdgnu
C3F6tC1sZd59vdGfISPiEANdcYF+6Vl6e3KQ1sx528yw05jPzWSZusxiXH/s5Nwu61XlMfTXobjH
NUlY09hqMU5cw/Cq7sfPcz85PR3qBcS6qTusMDoai3LHmQZ+IXx/3jOXFa19G7Gvs7vhyRmd6CkK
J+v0b+gXJ3RVwaIlO2b70b3MYKWQHzI0SJtzLpb6UlJ8dZuoWKI5iSf+jFM5C3lpFOrlaRzfSb7+
gRqHrXl4LwQPwpxvMb0jGot0QAKVTC5WFDEx/mchY4MK/RfGec1Bw0ElqdubmPt92h8Rz8XdaIFC
zCUNB4RWAiF1OG0rGEEwvM8SBc3q3XnsUewN85wtGeUDpoC1onTMvAeRRXyliX44Pb/jg4rENMU8
EhCq+7KEwGVGY0XrLeXoN2hh1I3CRJXEmcjMAgLohuE8l38IsfrnCaFLPjhJuW6EQwX4Q154sewe
AjSwQo373gmFO4O1E+iV8di1sje5JiFlPyoWMQMygw8+J8Uqk3ZA9jKVskwigyUiLJj6n89CY8Qd
mYJ+xYAQ5iOGFjnwHSQG8XdYIIsdOv9Aow538vPQGD3sJKRRe2gisx18/bWFKuh3wAr9SseK9CMy
Q221S+dY7U+M4fpW/gaEe/AiraXqKxXp1qr8LJ6Ko+yQNwQzsxqrBOTXqCCY73DUAJw6Q0GsQFZZ
Dls7XVUhc+4YemRRSICyio7sD5PfAVcghALzI5ptQ1uZM0t6LlGlq+JCVNYBBg7qjB7hmfwAmCvw
JdNvYOXDh8XBYZQPzadEml1hFzKHUUHwzKPzCJpEHOzsCOGDPPfCSS6GjngCcwZF4jzZovhtf9EE
otlBwyNYIjCmMPtmJ1W6x8QfwC8yf/qdEu9DKpn1Qh53jU7tIqHnqIwa+tLPFzRfLV0MXjMKgiNn
T71SKcL4dVbUjolNR4VgS6bS80H1IeX2gHtLtk4d2/uW0ssmxMqu7cmKkpgdlI0TdV+6KLDb88ql
gC3gn0GYzlVjAO5bA+t9fJ7bSUKCi3IJKSQPyaqSRxk7MvXrmkqZoMGns16aJi5h7sRgPUMv0RL7
O0b/ThzKymYB8Trh1O02/T7/w0WjfSl/+f61ZVyR6WOVsN29/4Qt6Syiq1c59nrpknzD2NZX9fqs
Fh099ZucWHmtvw9ydmtp57SrLCzQp0zGI9qK3MSF+tEUq/+ZYh+TTCqzJl/BCU+9YWbK5+BLc7FN
z/6oj8LXSvw3TbImmzIGNTPAuSVkiGuQtCk5WfESVk/6ZQRdhWsHoTTZCE+Hgp0ptKupx5EYHyeA
yHCBGDZ/22bRgmk/dZbzhvphAsJ6H0BPweif4qWT/zV9Q/Mr0iyNh95LX2AAY9XU62g/IflhmRNf
JfhFwGljg0tK2ogJgkfrMiKkhHZI0efTt4frh+IomzC7RfHoiGlvmwUTk6ZrQbTjDbo2e9RHku5t
p16yB55GA+lE9uuU/wwHIkAZrbdpNhPreSHrzQlseWonbkWrYCCRNttz+stdDzO8RDrLGbZ/3tTf
AqH6LrvUvwVTH7EZYoBcqvBVRnqrKFnamSui03VIc0AEUrqAndfQd0B1iZv35fnkD6W6/tU7qHJA
xEpPjy3/W/79judtsC0gDDHWD3uVyTx+eRPnAGYxSczn6S7ERz8K1B/CNZwuZUjCI9K81DgJM+d5
AU7KoOgxInnyvD3QUiPBXSjH2Y5C4rmA9QdlXtdfz7X0NyEENP1hLJaZA6tAvhFRR5WKdGmjaD5O
5PocHxXRKrYg5rO54IiRqf6NUwKhTz4r3sppcM0YhosprDM8jgjy0loze8+T+N54aDOgTGm0QhTW
yL8W8lU7cnKTM3JU4AIRZ9Gy4MNEyXaZgHDozLsn3zM/qI84W2m6DUnVYwZV0M7Xt/Kc3opfpA+d
US8aRlxZgLRYHujzbcFBpDamfVEznYWvyTzFoO6CyMkYuOlhU7IvBv9zo0At7t1NCTbtF6xxQRQE
ig1VIC8oJt5rCWFS4hFfTCJH3OsM1aX9lUnXGNF/FM469nUmuRxoryV/mGOh+AIip0yBX/nY2uiB
fhKtOzgRqQvbfvkG7dfHPc3QvsNtviSjj2N8gTirpPDcMJZgmX/xDg44RC3hmiIsoG1B75AcNEqS
XfKT/OkW8BNAxpMFTEZElBjVaqahiFCIHIGxL/kDSpKsHvyyU7u0huhUzrSJfwg6C0e5VJdUdELn
ual3lJkvO9tgUqCoI7VnTxyIbJIkch/7f2oqt4aQaJ38l8gxzUKeVyC8xGBLc6ZfO8wYIb8AduLH
J5lN19aXvBHVF0YRxqjjOb9pLlf7zV/Xuhg3sG7PpvMPQz3qM4rZ1xoBwlHZgJpcIddYmxaXUGIy
iok2NVm8MCWzbNkKxwwfBuwdyRsEsmY6Cv7SezR48P/gEmDlQNpBvJgFC61wx/HoW2XLawtdXDfJ
oR4CW0yOU2Bl4AECIzoTWwDS4ghlSPBZ6aS3ZbJLUvToV2xRi1qTl59TejKLr833KvAXHOdgRJNr
C/wgfIUYHftkPcT0QHQKufVD+L2Vu1I7eionL0tiEyH7vNvr0rqKXa7A6/IMPLIaeT+fCFjeq/KW
vg7TD02YGwoHqg/zva62AkPMBDtWTqBfxeHZbqupj9SpJT9L8AgJIIoS6uP5jRPlnfhQAUgmmq/R
PIPaZJzRB1MAM4ISg8yq6UYUXJWkFcT8uEBSNGY2alIZrTgm+WquU8CFR5Ch1x9I0ACI4mUs0ray
X4Mv62tK7SiwEdpPTsiSfmhFiwXXb1zCCI3OWHtJ4HOrvczIqmOxE+flQnR7YgjWiVO4NYDIKVjJ
X/Km6Czkbc94SX4LCknq6l3K6IrerQVWspFuwtZ+xU71mJpouSkwUMRP9hrSU2g7YfFBr0dR+S10
TI365B6Z21a8pyVcEfDh45LgqcgiQfWTWNmueEQsdbTq/dvB3dFOTZ5QgFCYLAp9+dxN/e6nf+Tw
tSqCD/MlnYr/SDqzJlWRKAj/IiIEZHtVVsV9afXF0LYFBER28NfPx52Ijpl7+3YjFFWnTuXJzIOA
RBLnY+D1dk9chNUeYs22eccrwuP4QUtV2svFZnZRhuZYJSLfxs0W/VolXQfs1fwUhjqE82EtR52j
bUXZGxXNMpLtr2AqVBpmGjuVe4VCb+McDtiFMJD6+CrcGcsvhLEKYw9T/03YL2fCpj1pU32tGcSh
dJHCMwGmdJp7RFHcGR3iuT54gU7gQIygRzOJo8XoD0pPS0Nyl6vpRMN20jS2CBWWZLvge2PdfJVm
AE1krdB7bo+fNzUVYCyYdijEdw08e8jwBRQMAgZumiG2EN2srxdIMsL8h4pPydrOPVKlK0Q29l/y
gY/oGBhycfcKdNMpt9Ku9ZelLcMnLDO69IYJCDHlJCRYVPiGSraWzFuw0V1/D2XaZq6TQ6Tb4IG6
Yenbz1+teNIdnDlJA0QXR+Um51tQC1m2E30eA20ESxJCMoGODJezM0xf2SzeuBFe5xzQOV9zBEr3
vYo2BP4RKbVDPBnRLh29CAJDFFiwQcU1KvzqQonEONZ7bBtBnNwWEB04cU2O/FkkC2VNxWtsyp2T
zLR9CMGOXCte0/QbmilHS8kCJ/g41610/1xGP0CPnBR6UmW0hpBCgRFBwss7qFt3AbrF24E8622m
WEGiRYpsgHDOZSTOkA23zDR4GNS4s50Gs3P1kud96SBhGXoYg38Ams8bJ1olm/cfOFpGTfxi+Ej4
B4MZza9w3rhhrDVUNQw6/ZqJZhV8yseS7uU83oHzQx//4ejYrUEwK6d34js7InUmzLpXLxpFeWxL
wgz09MWyhP+ALoocA+sddGbYOk2AStWfmLMt9v3ucDQJFzuAVsT0r3ZBjqlD6L0LtjLQpsBCr1sR
WrxHVkyqmQ39nyfQALUvg4kcnw/oAO7gAF2YIa9ZO6IrKsw1iwNFROOzoU5uTEVCP1oHZPENbhoL
tnFoUUw61oulHJgDQPukmdnaOFLjZmjB3GIkeZYcLwFlK0zp9clYmMoSTbEd3GDBdTWHsne/N55A
/5w6SHSVzEltcrIN+D7t7ONmEDCmmL9AfgNxwsIOqE+BCWThngeAxHFlJCIH9SSUACjWsU5qJkuo
cAMwhOlvM+WwPvIx7pQwbZ6QesCSaDbxjulNDU6dvTY6u9gKkX84jDdoZ+8iQYIZfGKCc+AYtpVj
dWM3L31wPPA+3gacwNel3VEBhwVvosmP8E7w2033C2sNIY8o4UMf3QXNabHKpMAp2uVM3RxfbAuL
7oBsUDkrEIkbMv+N4YOj1wOdHX9lr5wPCxSeESJhxFy7BPtQszwqawoYwDgEiR8Rzze33OUuSnqQ
3eSAncSsvNOKAxjZGStOzsz4A3zW2BUOEYQqCaef3+rAZDJ1FEzQd+mqYVXU+w7xaPASGEc27A5s
fHF94oxYLEBKo5O6orYBmcGBDKCxl0X8IoC5Ch0e2N1U7fHVEf6pRtELOEm+5RjDaa+/u0L4wJWo
oLTd3sd3+YxXSQeLZaA8xdh78NtXO0DPvil34M9Xrgn+jFkEVSkIf/AfHLLWhO3O4fC6TMAyAp8x
2RE1opXGgo5XhllRCOWoUBTozhoTzoiIBdcHpwxPiNccZSFvMqgBImnVA61FGZag7Ad8iyyQNEhF
15M+523mO/FA3TyyQfAjHCMyF9Zp8vEZl9dF2DfClqIu6Ix6Jy9Sl6ylGI7pXwDCw6l6JeUOCDzP
VLRu/9Pn1lUEvLKn1cfOUU/+S6Xlg67TFh2o0QUBL9pFjXv6EuHSmsPX8uMKs3DR3+mdmq/iFVcn
IUcYw+79CGOL5VPv6rErI6b9g4s5vS5cpYIuXs7opGaVe2hprHLNy+doM0jfYCN6CaYS027xulzn
ELRm8ky3qWSo294tXQQD5Pgc66532uw8qCcwKxdA+4/39KaFWPHJh3qOvwl0Fdi38jk2bypnNQql
2+TAnD+SXtDwehKtmTChg2ehyVT32fxW0KbeAmJz8oY/bEn2QNQTYf22oGvirzWac39MAJuVZVBq
iw/gm3hDAkN46dWh2TrpfPyv33rVkWggj7toUKIkRwYp3syGevORKiEIcOYVz2KLxc4Gb107PosG
7DTuiYlDc4Hq/OF4bkvT5I4fmwWfVMbbi6zRktgsXd0qokMlmfEx9Op03mAlKTuxdpY+P9J1HoRn
8b0dKsYNZ/FjfTWHigZNaNihkk1IpQY9pkMhWaA6Q/jDYgBvrGBCSInHXrDDV+c9I1OkDbkjPII7
72MG5Y/1a4DR7JBBuR8H0h4BKZo+FeDnDRYXsKWsK32+FxAu6oNwJzhkVPN+v65OXo/qQfGzpbJ7
juM9SxlPLCp16YLjHzJEVivWS72TSVYd2Wl0ZhFAdr7Sc73ciTDZof//qdqsk065uuIuIiRbNXxD
U0bVeHoB67BAsGHCVnj1PUOKVQ9ArDdjldCIwjE8bMFeSEEpUDg4tUCIfrdYMmqAErxkxVUA/YHX
f8m0FafeNxvqy6OQ2tgaIH2QuGUQ9ZptfkUpEhKs9+H8s8wH0AI3ugP7f0utJlxTLmjrWZO4NdNM
QYQjXbKVdB+8winXD4QHKhO64UEOzHNXvHXi4nsErYdDHaZDqB7pMwjaIzdYJe2G8WaTpeCRr4dV
7ys47cOqRkLiKlth+2I/w7rcw9+Y9oN4BUWTCs9/v129B/XmwJrm8Ce7b8x+7Cv7LmncdHDassmU
IxDiHOUdEibIosvPHCF78uRY+n4S3A6BU/8F/aJe8BIHQJhWp1jNgZ+z6U+a4TTHYA8Ag3AsW+ql
NOCRlx9KeZyqAMnQHLHf40V+QGyAvABBBxPAgcy9ZDcE/ol9cW5ARllxtVnkSL/b9GO/IIxMxW33
gzzHUklXWTLrbg/T7FQu1VvtBH/Fahsekfpje4j3uNXDTfx5nYi3E/C0dbaRB2JPxp7+xNDpYkBg
lBxyKbibcNPnxaA3pRJBxzLeM1verZstWW9jH2e2CCiH+pmwznOHOuh4ztFk8IK40saq4qnDm3yr
V8WSrtJnOOs6ZCyTUgajPIQNkr7PX7kqDtiX31O7c764IdBreV7f1R5PWsJQvRZrXy5+P8wF7Fto
KkeVc4Ss1KbA27svtEzaSSnN6E2j4pcvlFAQARVav2E3P1PDKunpU+6ooULrnl23DemqW3sjO9Jc
6vXyDBhBnxd0YCI1/SHxjH+4t0NkNpty39p1jruAbI1/KFJjPjmDVyYI8JSCPd0R+cZUMnthqs9v
rxsu08vQIi+HAYzn5LaZM9c4BGULTmfykiP84kvbOHLKPdpCys+1rXofGOf3HhtJFHMr+GGvz4xz
/BWAEF4LbBXK3WO0LSG+MPDI5ZUEWKWYmuJ83TcZ20VmcqJNZZ52mGzCSAzxyMhJuPGjQBtvNYqb
kcZhPiMsY1wePsOx5YNVVDoVfyVyPE6dpNGKl0EGdXsAYn90MEiKnZwmhMh5PtaARFjYo+WIVTTm
9Rt17DRciexrqDgnAmeB37GXw8nXLANi50e6iRxlshgKpV3hmcOerKwUDMBBiXqHOf56fD3C3RUT
MRAduveN14NfTrMLrB61e7xi8WGA+bEzqn6HQJv22bRXzGpd7JKHTuniQu92Ho97R/0Mfyya5lyA
XAlayRfqNEYNUKdxr4RYR/OQUXm4owXpQy+m7IQpHEFr8+bEPk3A234bPuqhO+qmljcRlh6gX9Im
X16Pnd8iEo79MeKkZ/ny4ueLcqGl/lHOsOrzGzyS5NoH53g/w+8iQU7VOqo3huzHD/xqz5KuFbn9
zaxY9T/yatSCzz3Bx7QlEiUR7j4bjLKgiEa0b6zycwjVmVjb77m4RarZounRz7q8vDLp0Dy/7MrL
HYTX1HdCbSXCnK7sCG/S3jh99ugYkn4ekUrrc/342VObKP/yrZFNZHCdfDLyinlNMu0C1yFJDSgo
WEj8OaVFm6L3M8lOVmnwbDmV02qOHTXzFPgiC/5Bx0GPPp0cTFtPZHRRTim0HGBH/874+HBkvyov
Qppf/o6oL+DTSikVjmvjoPf7Rdpddk5NRaOkpsQBFTtYsHPcSP9emZv9yfe0d3jjimh1FSoXnCHY
L3Dr2PT5pMKNgwZ65KxQ4EAF8UoMfZwzpOOICjKKOMAeoNItE7tYN8R5asB4BUBPVmwBRuX5XXBD
U3z8Ns22uNQgeVawi1fsZYXL5jsmwWMpjg8iyHgC4LdgOdWxJQ3ce6eF2RHZ9YEO2uVFuUeH0oZJ
GUa4Nk1raRi7cpFthApchtLRB8wj2X4Ndxwt2tSVg3m7TMDg59k2RKU1q3b1kqlXPBSq3IlrU6xM
1oaEGmmClHFEaReidR3YGlATj0M3IE7vRGSQcRJfXhnWAYeOqNd61f3TPMABg2iuhLawzHqnIAXV
/TRZVvAP4YoVZJCAhCh0hsHEw5llyNYI25OK0PDQ/NCIxgPqsjE8kRaq4GMWMjnZDlfMmHzboDeY
83PYLUoHFhGlXogYrfv6jcCF2cFpcApCjyGssR/VkI4m+BzwsiNLRTiUcqaCmNLYA9SCtpyOn1TB
rFe9TNRF/aeToBPoOtitoeoI0H+ov9Igqpxr9fq9A0t6rwxyyLGr6v4QMvKZ8ZNzQVoCoWGhBA+h
bQZUWOeDGUizyzlTrwabX2Iq7NHcT7GtyFUzu0JpuAhgfrfRQl9zVf5V8uq3pVEwAVoGLtZAr50M
OSPJJ/3PsQV+fmnJSCFtLarbDAo2J8IL45UdWnh15bylMzalvXAS6hc25PTAHJ7xLCU1rJBiNTAA
VMXJ92dERY9yO11Xa6xizowF0Frz8SrsTavV62NWdzHZVMCddAJ9oaV5vNjfVcfDI4WnJYC+8XMc
u6Qk9OGgsJOdXjtiZN56bA2CMN0HhU/U64hL+lqiZXq+xq6sPdbo3PdvP1InV7rh+SpLAGME7BXM
7BCeunl6uJLZ6habtDFvaHyHaTxZNlu07H8wmAfDZ6kMMogpcSbBUwByHfD1EP7nIj48lGwMq9wW
sF0CW+8wv50WuExgG0CkqpciC5M9Q8/8+rXWx6inVmwVnABwuUk2fDsKZ2w8yC4ghWH6QOXBZvro
uc8bCKQVHyRAcV0HRyWjH9rFayCJxSZ8HdFV2FNp7UTZyFtVDwUMwO8x7B5megWekSPmvIN4YQFB
JrIKkb7Q1XCML1/utqKrYo7LNkdB3aJevWhvcTl5ndstrdkEQuY2X4p+sf+cFV+Z85LpdOJpjC6G
dMDPD6O04tu7msWiQ9s3atrI4XGPjV2hs2U60ghk+cpqaJFSUO7Uukc5sG/nwSzVLZFfG3nv2tGa
fPJUy3im1WeRvR+UC9SUBEwkzaK2iB+FNJERVh8lFAVQJ34l8kwUgTQbwylZQcky1U6V/8JbnVJM
BIAywWqOl53yzwwEOS1ShWaSH8fUlAgmCmoObufeknCdpVuBAei8X4wPGkjMrb3VS57Wz7YRzttw
Ysg4mQLjoQOAev1ppX1j3CSQgjTe1bM3RoDaLus4k8OOIzx/16FxEym09BMZ6aQpqi49Dzvh8o4O
grxVs7WeOi1sR9QY42BRRm+7Tmb9DcYUgDvuF79tYg+O7HzxgRMA7Ld9RUwNSLV7w6KtV0E8V1vO
Wm7qjIK/8jAmjzfs1/v0IuJsWC8pEYJ0GcErGu3O1W9Bupa09Rtq2HdeYDGTMkdN6daEILkQFDds
Eq/QiVqOoLOY8iwgB60p0fqUWMJMKpgvFCLIlFgTmGfDzPb7zGr2YnpR1O2o5XmdCF50NUvkY4Ez
IZMPhuTvB0bqlt2v8Cuuomz7GeXM3OxR/+S21uy03KO30NW6RiSfXo9IhM7q0Y+k4oSBSzac5zdt
gN0c70JOYOTQ/uc3QO4HyKjAzkpM5WrDRQh5u0Q0wY+Ri3w2Av0fyEzegaME1pVZ0qEIii9fiHjf
Gld/5VdDhjKutoG0f+tOcQXRonEFQC3zZkE7oGV+0sY2JSGKo0cN8tCjWCUr4/B9isccjwx68sWu
QabWO8KlNpwMXAxBLr1BJcpAPTFCgiPC8fHz+8X4PD3jFfGp9yleRoBOtdv2d6V1itO7t+cdAB3q
I9U3FD9HqartDDghpF/Vtm4PQb1NGPBiUygPSZoJOEVcka6Y+mJU2Jk4679eWvp0vEx48MlLO8Al
f33XcDcixR6hnIrp0ElrZ8AUeFgpKaBwxMmGzVEpHeY8Rq9mpMKxJMVgB1no+9exuHAU7axOZEqf
EyZlv+k4hZKMcA4bRcNR12yrYw7Y/RLXY3EB9egDrwL9VQW/2CE2kF3Gqas/SzS/X5ugDd39cDVO
GevQoN5KjZ36J4zjwR3Ven/mOaH1Zdevc4HAZBI+pVV1BFfqFmhq1d/SA3/HYtBD6/7PL0sNOWzb
bOHi2KvjeTOy2cBE3jcnGKT7gcOJLXlPU4xNwyEBq7WlNNVnhFUcazngZ/N34hPLQ6gSQzAYCTjD
9zj8H18nAmJibtkDY3OfBbRY/CmgVm9rookVb0I6xh0K1ZHRW7SH+o/ueIWOh4zGoeLcDJk32Uiy
CWZXAEPYSrAugkFjn9Em3iGRemGMOdqKzbKC00kDgXwRoyqAfejhXCuZ4F0WIpAWHqoZLSrxkEaL
BHc+0aOxpvLHeUzPLIxHE7+yXx4dlawOuksskGUDZ5A+zwBvw5Q0hNaBOBzZI7jpkB2xPaAQKsAo
hOABYriRXcWlN7Orr40vVArckzDkI2WzWjBbSvvUDaHWf0yqjBjxAmf+K7Iy5z/DzoyYb0LOdb9i
REC7I0uiy2TlSzPxNyd4JrTVCcAqccYyYQDSMkB32ictP/HGvvqUD5dj7JCB5Gw8Y/ZYboH8GbP3
UpvFnujkVOXpVWQ85Sd43UmbWZDSjgnduAoz5CXse9gLWekq7Ib9HL1HRWlWcoIU1rYTp7YSLiLO
zqIDRWq8f63oBTF7r2JHXwG1OPIMl2iuAm2QXfsLkYbs20cv8sbUY+yPg7n2ecKZRzYjv51P7Yej
VR4fvp91mlzATqjfoHMMRU/DrChaXIN5+d01nUlRRMZ15kVqx/lNWIwlTGitPuIAvZcwJloAHSut
yS0q2ZyGWyB+nP4xD0Mshq0eX7A+8DQC4ofUyO29j2wG23YPezAb2JFf2Bir8S8tnCCAShOBqAT8
9wBCRGk3+k1pJNOeVFodoFTeEUcyX6RuB2YNdSI6l48AlgkcTQIUJn6pSbkW7AL9GUIBaKc4HfNB
CQ+Nfm+bEvvpmYaajMR1Dez0QYtk4C02sFG5T+NCIWR8YvVCDq4EC7NEanm4e03BTYciAz1WsHH5
Dup8wErKEOgEDfT68DdGTEwomi4F5KY4vqgock4FVOeK/Wq001efGyAa30B92t30U7zWNPM98mha
0tPOsAdvgbxgPCEoE555BpGOPPjH4Wv3tYHAqpELpvL9cLSwFTpVr7OFdk8XDR28bflZIhWUfUQQ
EHE/7QGoC6liAKWymebQSuRpQAUvnfJhAr4nzTAAEEG7G5SJmHMUzcDBOP33M/eoAj2iYXRN5HvN
EzIK0Bnb9vf4gVuBhWc0ZUMow8HNMcmnOCiFqAd/+lWwT7bi4jr/HqmkECxunLSYB7iqdS8PgatB
v57AoR8ZeLC2UP3ROj18sFj8uZ5l3PnGZ8I4FVtfn3EOKJfpNphfvZCt/k4Y+W4/R7TIGC9BwutN
1ry8AW1fxftwGy6Z+rfvYHQBZ5taALggkDz9zDCVqP3PjJrMnpnz5txOiIBJ9GS4+eIxUZQwVrhS
Mji4CiCNhHglIuvICfQDFsdTgp/yB9QkuHQ96W3EK8mZBczm0KSCfwVy1KdwJQBlbeMS01qXatoz
fwykzWjwJ2DguJscY0uKXdBLwdo59UemSp3iClAxVa83I1gMLZxoJ5rYjGRKvZ+RP3/uIFHSCoHj
e6VWiCUBS4dPD0q3qjUaVX0dVPtLmArwaXETs29f6xnYMxpFQfQj7xJmbxqYYdGNCQCMBxuZtjO0
PFQ8KiJkYRwuf4zZ56Y4YDEQ6UqzoANdDZN1FW4aJ0duStHLLbBrgfw5hzIGsA2r+7UtIFEUsy+r
5okNA+NEa7qpyKawwHXJZS3Mda+aY+1kRc7g7IE9jtO62prupBQIB5coxUvvo7ly/N7af86gpc2z
z1IHnoY1tA3wJ9Z5eb4dcNxt8e0NdsXflzgEjOPMR3f6Qc4GK5EaHA14uNyP2E+KHzaC+oXb2TQ0
7JRGUlRP0M6HbkMLqdzKY4vq/oKOJi7tVJwIUpd6Rv/iD8S0oQC0ldd81hqMk9ocso7kQlX1ekdk
zKokvry3yg2HlOVgw++2s2hbrEskBQ/Vqal+4OVy3X4+kH/yFYT8C4w7gSbjgzZYO2r0T5EHk3Im
xhhM4F80ACoZ03mAbhmg41+7oQo/KNaH2ib2cgh7rwh77S6hgDJhExihAx0I4iIHWdhOnYmtHEg3
fVpS+F0EO8npgo0W/7SNIykuuHlHlztpwlSTfBQAyA2++BIjZ9AolnnIBw1sJjR7RAa9LB9w+A1c
kCt/rN3lGXVfCO3IFyRCBB/R0BfCCXEXh8QBkA9FhRbv3xVASmrDyaQWCbXxhkslYotkGwdLpnl3
a0e21rnY38xaiRaFqbgkbANLGid6vHSZQ7rV72vZymg5SwbP+iLPvM2GmmyDus5jNSKWkje4x38g
f6WzLy2VRA+VxRfqDhxlMXGqxs/EJTsU4ifAHKrVarfmxnnchny+soOrB0MSMr/2XPajZQI4lgAL
d4krZ0+q03mIgccmCRdV7AIovFLoO4Pgnj0RF8ortjnptMJFheMkHemWAuaB+qDaQC/wgbSfmuxe
Vyixv2g0CDsKWAKQa6HsKYMrWAMX0yCieHvQjtXglQGxw12SQvHqET3Izb25lZEF/d/oPL73Ario
Fm0AagQVHN5RSh8DxAb0nhOcSKN8asloV6leklFQ4/rHIjfoIEMnsAJH91lPTmgg57MTZIDIitSp
isUNWQ+wLRhyCXl2kyRL/goLBJc++IAyJIdDUR4+kLHoSRgjYRG3hnBs3ncDTHahovLVh4I4BC0F
59fDkDvLSAPqeRW5LcigQu2sSpLpNIxcAxdaDuaVOtQ5vzTAQcv0JX9qYqfOrc+lF94nykqG6OWx
Pr1Odo4epK5g+E1/vga+qPHsI2ImsoVWX3w51MoUfLXc/4Y0DfmT6Q490i95Ne0id1ztKzw+VJZ4
bwsIM2guKZyv91Lxws7NGIqWdrozgQbe2k+nLgMKQ0nn8thv6iIvAOIW9UKyLuLHi+4IXweZlcG5
sMruLUZk0Cf40mozRliZQI0vv2Skrv7zHgrnMWaqrRVzSTpPUlnCVRCNY78w8PNooNNFnZ1z8FTF
pSqYGVhTl8+LdF3nIke7chYJm5zf1Rjur0YZL6FdixnVP6xdOMHFImxXAlMCRSlQjSJ/mLHzXDn0
sPXpPxUOi3KeqzchWfIzaTFTsQxOe4Q4pMzQq1LVVDBg5H0EHm991IeT6ONm6gqO58B0SNYKfcOh
rIzdNt1UCYbYFiRlIfCovaCbE8BGIabwgLtxsywu/ByjUPU6G+c/203cIV5QHNBMdQvEakyemL7s
HOIZSUM8aa3VNSi/RdBHiqMSNcmfkCKXRpsQwisIxuxDd16Ic2xuMWxlul5yEGnXCB/1wkG3iZLO
YNoso/cijJ4xDI2eHBqOgBxQPy44OqMaJHRlpx7bVNku81k+MmG9RPriQ6/Fn6Bb9/3xXV+ivp0i
uxPjx6hZxqXTgfHpAC9jPkflpPyxU3H7UXex6vXtWmIEc5AtHirmpSvgnAJAAwgjntEAOtJZkrbZ
m9S/dxmLPrggu9J4NIgPo/gs0aeIbf5XGIkzrYOFiM2uV8h2BblE4nT2pY4BhvM9vzSb6FJ/j7hU
Dxo5rqUrLpHlC7Av6ZhmvdByBQ1UrkP8Gs0KiBTfTF/3SOBE6cRzjMCmAkRlb8NPpFMyq8WthCfF
kHGh2muplKs6tMHgZQ7ywYyhhraluEUd2yNhmpEIkKjJn60QkTqjg0nW72YVI7xKaZnrGG13FEaU
BMrCrTvBzr9HhCTJl561KkjIwAnr0iUUMeqzxAnYlcloxr1h8or+EdXi12l3bHg81/ePdxX9xr+c
vXtKe7g0qzuWME/NT+E38yFBIGf6mNLIHIrvChQJTubAgLkLpaTaQJ5Bv9LINmRFsUOxvs5LUCSg
RgvmUKA5GR1hVVOUbex2DNaT/jGVDtI7QBeUEGR8FgwUCS4ErCjgpdYW1GW54odbgXgy0I+GW6R3
H38G+k9WrMOh+coQafgoyFOIpqFNsdfh9oMEhvoCzykoNET66bEAIpT+u8FI2kICkVo7kq0kt68/
4h9ZKRcvRyZfKcxmxbv+GK1FlV2GBAbPlkUFHYiOl7nLa+Wm4a3pFL6AjgJkq2TPoD2s5ykCUPqX
wQBIZYtf+RIy8QZiSV2+NKkOqA8thhHvhq8iXVIZ5bO5l5Bic7tiPLkGggR+GwEmdLm+XcLOYkDC
EQV2p7oYnLkDs0qQR3MqnL9DbpVn529v8DYO+PDEMJD7dwNVbneXfPWJqd2FPhLS/L3H6I/RZqi4
/VJboUnF5YAvBl9Qd1ydN8TDITn90OP+n9xU7gb16lVd6Sp+KMNdCVSF8NMsLEJ69MszVYNMFW0m
04T3kxI2QyAfXh4vgd815DlTZ7jsd8P7ZUh4nWIyKNcRvLJlVhf+kRgkAWFvYupF9Y43SG0axmR3
YcSYlzJwPmPLP3EtdrD+ZesoRv7o9XBhZtFSDsYB98R/s2IGjS4+RSeSl4pcmWykl6ZwHdpNfKIw
wzkEQJ9Lk4KEyCt5eHT3FGSGdicQDmx4TQRkZjSbgaz9MCmYoJ1hsWy4vZYHNIKf6L0ftg0oVFeo
mJf4xEfjmkS0ge2fQcCD8M5/KqhAKurDW3zirQ/9cA5MFvnQLfrxva2myl+/L7Zjn+tomCIzMQab
6qHKzpVIMRCC9gg197jenEG+HhyjDNKiBxRvu1tUVIaJh+fohPkTmlfVrlfQraCLjnwdFQAHqUGs
Sr4nHo1nuydTAVc5IUlK9zS8oQE6qWlnknd+LzD9uIn0jIKTAzgQOudzYalpc4Bh9LngsYgqyI2h
pgF/fy1O9j4fIEAGZL/Ft4nQ+qBdfehoz/TBBUhyjSNEM1CFR/CL3RasGZj2+brZQlVBxlwM5JFB
rAuWORDwei8+w8hHGziLT/0+ewwDoU3Dq4+uDuFvAYUJ4ICMK/6FJXXpLj3tlt7cHbkZ7lRYSVOK
WjbbQb4a2F1lG39DZsjT36AqEqHf2CJboz2nPnzOJc7gsgmR5XrCvl2BaVtsWOP97nvBHwFPa54I
H8z4XK55W7v2AX2Hv5NaktdzdigfcG3/vblyLcK/rP18jVyk32VnyDgcFLHhon/TITi1K95ZdCq2
vAhGanB+1M3ek7FWzs/KH9vpn+Sn557eQ6wKptn1Z9jHf1nJrBPFzHb1CvcHVFRzenHpQ9QkQjCE
WCOmvzwtQ5O/7Wo7IhoP9IskIi3/p5yFzajiX4IcGX10b7ZevYt/udY3colwPcSMifb3vSBHYjtk
cBkaTgu8Op7te6lX5QM7+GJolTNQOdM1B5bvjbfYLGvAn1+SWG6Shc7sb7a6PmOxkbfUw3U5Paxf
83bPpEHGy3OzHJgC0E6/l6GFoTaEEu2PML6B3TsmX92MCeQ82NUmyvKN/AznCPkzo1dcipn+g8wG
KnFjquRZDNQQHPJziP/Drrmwr3c0P5oqYNJLJlbAIkAD0yx5Ogb8jwFh+PG9a+bs7MixkN1XW+63
RbR/HXZ73hlPzUnpVD8gzZBBsrVP4hP5Iw/QYUBxyM8ME79D0tvvtL9B5n7iN0f70X44dezxzd2+
5tWWF8Jalm9D13JGm5lKfBs2TLO5QAXlRlQKn9DBOMrVVgUWyzRuZiMM217Da+BsqRyiX67BHWCo
zkSvH4i3jSMWb0QR4skZ+TRgIswCXyRVQy1artGZjfZcv9zT2i76997hjVFr+CWcSj4Tr7kxBR58
7D8Jf8tGdePwy5X5FqhIrFrFjIdrtqyr6Ld9sH4VmhNS71sVo8F84P+wxDONaO7e7lkrgM3Dy+c5
mBeMXurjJMdk4TiF9A0lgvCU7Hzd7om0zNIa6xIYdojhJ2PVKVHSbNGnc5DnV/Iz0Yu5wd2WsjU4
F1AcJSuYJDBdEelAqxnsljzuqn4walV1ZKQZ2FHpXEHPSAaZKrTIvjAuzVaA24n9fAwHAgN62Gsm
SDcPyuPWj0FlL3kGSQthnK0jiG12ckI4X3wiLyeUF8QIVj2eBejwR9KQRDKNuNHPayHfiAgvLoRT
GUsGPIHvM0+4D0aU2aDdWJnyEVdaPBXMVB5EfT1MqZHNkblqt/yZc74akh1hM2ErN5JTPqzHY4gu
O7rZ7gndvDJCTe9l6+97Z9T+cJ4FzcWqHuifc3hkChBLOavGHl9jxRo6MHAfWBFRk0U9j7k20wm/
T6rU8qYa7zFuyVKbYzxBD8cmg1IEeCz1amRVlNswib+e3s2Wv/KTyRLsV4a/GVows5E8AHtfT9H5
vQzOAyIhOcUtWAdgArj8TV76GTKpFpyuAOwhfU6QLt6+RyYqd3JVrK9qc8PgyCAfgA4ZSnzYoJU1
NAJoTaRk4MMFN8xmwpmUnl8cy/7BanR88EWkO7z8bIIAj47w4LfgfJnuBbhFULPBNAbgIONVUlTT
XEQasAax8OPXcNJMExuk8fUGTUtc4gadFrGFmrHlk0xUG+DvZTNyX4j9gLpxTE2HJhsY0/MpA4ER
2iD9bDwYZ+o6MezRqYoJieN1UuGwNq1s9VAIjrxSVtnRMCj/j2m3A7bOIfmN/xMbJoSnijRec/ln
PZxe8dnbhH6WmuXsOoU4WeARRIvtfbyWn9YX4zATgDcg1j4ZjPeSTIawSQnYWGNXakD8/oN2HuzI
pHV7XM7lzMYLOhp7GkQ/Agb08o9ZYuJHd1/wRjxun4KCeI/kyMQiB8i30KcWYDYUUYDV7sn/KRIE
FUTWibbpns1TO+jrfBGBVTIiNMQZ/yr0JGyUmxGB3WJzhcu9MFM2UBBzY8Bws8D6fqY5pDSOUtTf
8YEEnKfLOmGPHZjxIqBSw/9BJ6Qse9UXvtScHXX9otc6pf8/1P+YNlDHNYN/XUPhJaDfWIbAgdJE
K0DiM/MDK/Xt9W8/ufdQ/YBysHIbz1TW6EOlwQSk22rN6JdTmC8U2WusAWYZHYCgXqQ+7B9qR9Nk
P9jHf7yvPaJSbC9W3v6vm3h7b+v434mNmSf9q8XJfRW79OFzaRpvGgDtpjTNMVhHv+dnlvTFnEJc
jHosOnoI+TFAGGYt7/dOouA6Gh+Xk2SCpfd3auPbaqE1ANYUaaudLejSMV2zpDSrIa4OlwV6nL4e
sh24jR+4st1bhSfbEP5vDf4Uk3Tb+ek23RYeqZpbeMl6+HNvQVSQIVufaqHbSjiJ7THAX3/5LWGl
b968FxxQqBFABjA7Dy2M+Z43M/rDDMXHxIy34TqYw3rIt+qxUK2Oht6DnTc2m1P1L53V3bT+o40I
xF1sQmjI/kJj5IKiGNmOMJoT7hFqkuZwnj4TloobuH24HFwJn+rq/cS0+JqbUmBhrhTerivWpaGc
Mp9GNoimZJQNCZw2KIwL1i3TcWwMrsmYNsWUm0WzZKZSlCkt+UmZ6sOTr/sHxL3rnH5AYyhy8/oc
+8YC6nrrfWbJZvRDNwuEEPgnZZWHcRrcBEQDxGGq6ki7ULwQDAmPeJkYz2xP/SUBlaUm4lMEI1+l
5gB3aK3itUjgIwEGV6QW/uSx+HrTXJZ6B9ggST8FNnpKEyFDh6oBgFj52lKRkzCHBo0+kvFAymW8
+hQG7665gdiGbBrk0KEJV/97oxyEuTr/JZXEGg02PyF09INn6rtY9/sX6uBmStedJtjTZYK2ArTT
CfZksLLokYSFZnFEFnotvYJMjGxNPFIvix4Uv4DsqanJw3onYoNa8znfG5GY4A6yybbBfwndeLfI
5S/V8Jy6FVVTzgKZ8x9Nd7XbyJaFAfiJLJnh1swQx47jGytxzMzw9PPtPhpNa053oFy1a8OCH3TY
IrqQvBXual81z+Nu/yscv+6Vw7Wq0XRVoEdb1UNcBRkAPU37e+xnn/q0vV/uI6Vjg5zmGtl8MvLC
y9WDBzzea8cUVaQNv5RDpOMqCr+OL9e6foicNzfPW762f04hso4/Hnk16NWEznZ4Z/tF2blIcFbJ
l8eQMVaj90nnGB4zOASmiW6jV0yfTLT/DEI0F2X1n+ePVMbP5oaOaxVgt6uS76Xp3k1yFWGKfM0H
n/ywwv2urIp8y05NG6I5G1Vmh2qoxPx7WacstMGhdPiLleRFKWHu+t70yD43dpqlrxi5ADHl3L/j
OJsBBmLMKmt6f0USvXRqLkZIgghoOFH41Ew4Noxz4MZkq0eH7mmG2pM5tYGcL4IASHIAz7VaeqIX
v40yl7Jca4NtH+3oB8suFLY0LdcfZnBsWz//JIYO7SVEyMZy0B/b1Hb61ErinN2MjgAqATBRvp1b
JugrG3KH3JwOfvGZHaUifcgItxmFO0yVdlpnESD+eYgKrOay0tMpVzv9bbbNcxQ9k9ppZPAiMPSJ
UIFBcOI6vVdVX5ViibrI73mcR6NwBx2rJPShb78HNKTJuRe7/e4WjWjuN0P7YdLeeuJXPj5VhCHE
1NEt4jL+d9XpP4XOXO7Minb4yP0ekoVMtEp0PcHZ81rPPvvna/OwLSeYlgNrceASx8Sqml4RVtI4
vdHOKhvkjQZvjCRTzYRIY+uFqxwineitDvTgp6OpUu7YXpy+J5fqCYz0OQik9gv93uLuQsGmuEYW
B9+z5Fd/u83As+y6q5helP5YMRZrZY5disF6kZqzpzAjIdS3miY1Gq+bbNXFiUNEJiUs7ImgSIOk
QhB2/UFdH2edvjNhJyn0S5T1oaNrvL3lZCbQQzrJMzzweBnr6Y6/LlXRUWjW3ge51vX2s8XSwgjL
kfo8DZfZ0Q4S+p+MH2mkxVM5J/TIg9ZrWgFeOX+KiRONwLU2blS9swV4BjD9+PMrmMfvDw1SsXz7
4oCG9JJvp1ZiZxfcVK/PgSBt+fjR4j4tKlGx1KZGEzd9pqHQueQG6z2/S9NaHBpFVWnuutSTwBOQ
Ad8f/7EBLfFoiaPqkrZMWUdyKNG0nAVaxP/M3p33Z4vQKi2m5tEINgimhmmhoy86FC+eDKQZtP5A
TztdqrtEc3P8fpM7Ib9/7L4cr9na5khQz/dCN/YYgAgZNOprHGaOW5imRTG+K9sRgTme0Zr9c0Ef
2usF5VnXdqsPStWJRS/+aqQEnZH6Eak6BoFxBisBr3A8ZE5DzWhSAbdLVYsiO9Xo02sDadhcWFfm
n4/Bsm2j5zTepD2GmUkSOCxD5H38Ce35W51a5zva0tFyXdGlZn5mUw0DGO22H6fe8ef+s9MXdtA8
q+dGNszxXfb3KMgXovG2cX6bpLhZEaHRswjjkYNhyf7uLrVr5Ouyae4T3ySF05OO42bfVi4ycW7k
GAyiKl8j/m6/ddy2X5k3rRuDC9ZUOmYam81ge/uNUTa5VWA/iFLForU1hdAd6qvhnbyJkGRfZc5N
2k3z7yMMIdTeP0yH6e317X/S/7RQ9MR+HKuhK+/czL7J6BfOP4rW/wAnN2y4okB7Kfa3HKnxq5fX
na4Z1JZJX9jtT8Q4qH77gAvxMECT8zzbh2WlOsGZ79O8gNBp+6fH33zeh6AYoVUdJIshyfwmKe1H
+kNv1pezqw9alPaWt1NvWUyPTk3gh4WQ+xJwj6dL7XGpBkgdszqzzghuSHsqVQSVCxAMuUg2B2vW
dJOicd1HSUns0BAObD63w+Nw/5NAcotWATJAUuKjxed+uGsmp/GRXSg+EmAbIEItq4CrEWlvt3V8
OFrCczHNgTR4duqTXC54lSnMLZA/6rAhR5hjuQg46M/y4xwi+e3HfeiW7QIGGEBBwB5WlDhbqpGr
eFiP6WbMbUHV41w8G9cs6XMpgOdZxpk7hsPnPjxwQL1ULa3w4jjOAKnhbLfdoD9QKGQwGCImpxtG
MVkLnlj0fPvjbuPPhrmp5yoZdPWbk/RG3Lm1EGy8qOYW9IXdn4cOvOFzyKZ83Wd5c0Y1OZp0kHq5
pYrFRmvoI8xH2uu3gpF2eXiL99yw2mBwPwhr/fsVL8EUfvU5w3mJJp3OboIBB1X8S5AgcR3DYjp7
fNOMG+kH/psv+eiXdA1YyI36+OWHJ510DMeimx5549BEvuzt+yAv1w17FUbIx3h5/2a1PcojpnRQ
3JHNysgnvhd/dqbsKDsi/WZkIRDEk6ABIE1Ow+vQL3tC4CBp7CZVeiJAe2nSSrdJr2fqQ/+7vWVM
P6wQ3v8L4ozadtHQAX36vfTImZAcedVQQg4VaeiiKxPPze0pqTl+i3Z9JqARlGYT0aqvSs9NgliA
w1jES0lIe/tx+TwHyQDkC3Ll2amnth7OPyaMeI96kOeGeTLYBtYAGgmrzpCaCV6Kj/fgbto6CG9B
lzDdsAV5yY4Vc8eb3xnIfyxwu5vla4ju83uqnMyEl7OC7hoZyaUYZf6eSy6Fm5uqn1vuS7keIiRs
exBgL+QCfswrc+urZyM68iPpqdEz6ouu+bYG/fpJ9awml3CPKfv6Nr/5YxNgSg6d2dGbxWRfMIzv
eC87Xfx5o55j+xPef7pxEH9v84YXUMpn3l5lKYjtcXKuQvBRcZOlKDEoI6yzBSg3cwGPciRzzvX2
Py60+js8K5S5PzgW/8tQzAvyRmS/of+m25+wbIfGJWwUyHnqX0rkvfMwTTAJAk1xAxgtVBYyk9Jj
ejXdpqd48xreldu+DlNzN7xs74Erdkq/eXA9d3Wdn+fbYaaX7cRHbiI2t+qdxOnwqD5mfymHKTsn
fcsv84U/OtwcOpMI9Y9KeKAtTkseRHM/PAQZG54z1rYWvjPMn9coMr7O/YThdm/rn+fcNdVUtmVj
b0364nGISzXpREeTvkNrGatkYnWIp8f0bEgKj0xNquevD+7FYMjNtUEpJ/uRMWgoyFb02Y+aSJDl
mao4xleSU4GN+8j0POl5/hLatpdE4GR9NICXh0b8YqPwGmxj9sN0tqLScJdABkp8NGexFI7z+PQ8
ZL3jWd6vzv2htSAk5P3W2Q8lkGdsv4ibeLCXbe6/MD2Cvdn7w6k4dCkGqbBMtg48xVvl313AICps
RIJ9DpJddCpNFQPHp7HeyWK8VoI8m43g0tw5Xai9e3e+yjowrZkxfIxMlXTHj6ZMqUfjaA9OwdgV
aMqc0R6UvvLZYO9Dtsdfk7delkPQXOsJ7qfJFUif18eZieCF17lvLoeKQOcw64Qy1CANXWS8SZYW
YcOtcJDNca7TPUXzfRVilWMp8aohrS24XvvwlfpZRPnLAV4i1O/qcnEwPeaz/nmZJlY117pMmQuU
NgK1Sek4j1FbfhUiw+1X/qxG+kAvKyL6I16/CtH+dlJIjV35mi7G/ygPTQRXWLWgyGrSi+LDz275
NlJtiQxPUybWQpwUkAG0hfEOumrRK+kCzg3g/QGAeZ9bGps6nmOidcphU+U3Aj3nxPj5qikTHXK4
dcRcOp4V2DBRmagrGYRX5xoAkHgLZsgiTme0nXnhIxZIRmdCMpDqMVpShGLG6VkpDkFEbn/CD5+D
SNZS0P8s6+GA8OXG6XP1dFZSRAmqPHltP4oGLTNOrasm9eRUSz/LwWbJH0hJFcle5GdlWjxAr7H6
kn0v85EsmXGe0uRwx3fSBO7XL553VvmORuHBlILsKlIfctXNpL5NjfaTUoBLb8oJXh6pvPXDb+9x
I8Ra3mVqVypdVhT6lAms7NQ8TVdgDRjDsJ2XF6uKwmlEM21/LvurS28uZFkrCXoer/CEaJHg089M
Iadz2WYrmQLDM0rKaueyi8d0+7kb4Efqu1F3tPhsYedSyqItWcBvHd0b6KexAG/Kh+pdqkc3LN3c
RDTuCuZFLl4DzD4e6veMAJ41r15xPvqd/oMvLKSLG4qq1YgM7PMwXQlduZrXIuO1sGCQ7r97exXC
qoeO9W45ru1XKFLCTPsq7Ul3R9ezkuPrkxxH/zC8L9/mFll6k8YDkF0jc3uqGpdIopz7OZmprK4A
iHu5nz32BvCzifcCNigshzk+SeqQ0H3kvZ5l5oVPSddLfURbPTw1mTJf547lyd1CFmW5f4gRvqGQ
X3wxnj2Wjiluqmb7o7sxUZVurLt0lcjmBFi/yx1bJzZX4oCxIz66qmGbW9GXZCmBy9CJf+6IMipP
BltlIjwFVctbhMR2MWmvjJVYwhrQhZ/pGpTo344Z6LK7U2Qzg7JtilbvdrSbaOXGcfojFiD3zn1b
OUwXBkdBJXRZzjXUGXsokYvWI4gQJf9oU6FPH3MNLvD+pHpu7b0LgrJGg5SZBCxFDD2/TtQ88Rrw
8KD8W4lhdd7KbsH/cyVdUcLsPKgqpXv00ZVxb6BuBMgIshGcL1i7GXq5ekCLD5fNwfcWvD5F3xul
kQPV9YDgN4WfHx79vqs9vuOrRvYv+agnyP7oheAesDq+VydHwKcvRFRcgNMgTrMbp4kzekR5RgCW
v+A1qfz3ksWLPWFSNhVz28ou8XHVl8KipTN3Knot76jKTJEkGnDuFc7yHJ41Ea+5jZ2fMZOTlW00
n1p1TqgH6jDlN54Ze46lcUNOeEbR/Dhrl/b8OVyC8l2uGDkgX5dN6C0/w78YeINjD8a/uMiv/O9p
79Xr8aPLsrfx6goSWJrcmJ8kycc3Xtdi9o/xCbmsDW45+GWi5h5y5r8cc19Lriv7ZA086/ybeRWj
++YLAyKm3lU68W+GP0tUiVLJabMr5ZJeFF/tHpyklxcJ92d61XUxdiKPNW+h8gvbAbc9kY+yEEau
nRSPV6cBgGAx9XFF/aVWx0CaaqYCGTXOQ1FhPYjukaCKkA0mts6hOL9Y1FXggLqt7wvr4aDfYDze
lBgSNd/JBBs7Fdt9A281T4p8xqI6Ke1GjNQ7J7g4qW7Vn7NFL3zBHXXx90TEl0x+r7PlWwa6XZAV
hsvvHQ7lWCbvboErtu/f5GGA3Y26aT6/TA3rYY3TKIQIDHWTxcScgEV8nyI1TJJDhu/NLKkJ8I3r
n2Qqk+yunnUkFcAGXmbXYvTeW0Wq2ysOpo+gORm4VLgo58Kd0WwcaLscp9qF60XSRZsVWRKFXg+e
4RbHVt3kkrezmnmjHpE+orVLay7+515Qkg8OgzXzuQKsvF90+cehnEhWYq+PBwuBZXmCK0zHNBU8
f1ce7suXXYhTjoFIfm+/nkrvn2bftsHx9N6n72fTQy+27TIKf/1bRUTM7mbrR5YLtgfLFfdfaW7x
WtSP2pNupIEv7JOVBfv49QgV5cvO2eQ0frzN4ok8M3kTaN+naTHIfRhnv7uONFZmyIVIWtHLmXQz
7WOscE9U05lSNFlMeq/+gEJ/Z7teVypVfx3K8Vg5+x2PfFARPN7L/GtoCax00SJ4KB+pU2WJ2MX+
JtLIxRBw7vSTHoR9is8vI3N5tJwSO1YFMxpzKfPh2UxxPDZ43whfWKlLcqUz/GOTCs4DurNXeyT7
aKqJQ3V/qCFzZraMAYvLAK9uXX/fSNWzlJlH05SHcWNJWpTSUwwsq+B7sbATjRer6v0zPnjMqEYS
M7xRxxpcZm508aoTTNwrVee+CZEunxLjwJNaw2ZV0/KU5gR1Pn+LdFPx5mm+keB9xn/QgX3WWsNT
JgDnVEJaR9sC4g0qUhKlQODcfEyILRQnr9L6U6fm3InOTkT0xo/WhtRt/tilkGBYsLBhQTKlx8D8
vlJJTH77/Mwv4j5oxnRHbfb72N2qWQ9iF30cNjUU5z9es2s18UHn7sLcuZmGDJ4Un5MgTmEH1SIz
HCeKNgBjKKdpSKZqjDvGT5YZqGZs49181u79xLE2vn6m4I+JA1LN7NsIEUWLrzYK9WFAs+/rkZZo
FCJf76I+ktUcOyjXFHchIczbeepxva0BcnXEtpGug+BeCsmuPT2F+kWoM9Gg18C5h+Exy43fff/Q
vo1NxiOOZf41oDDVu//aA73rRazhXE21TUvLL/m9TtYOx8EFs41DFM3ERdUG9XqGf5pIsV+Nyl8m
wNI6wWtgdB9W1TfnN7jmxmZAy9KmkK5vqClaIIfmJZnfwe2BifZvbzTw0hMGDrINAqnrVIuzmPq3
NRGOX03N/fvjL1C8F/nrV7Yb5BVThU28jAbtnXmM8WmcKN6l0Z+MwUIhJrCBz2oLMopVafVxRU0E
lKOrzbQqEN05g0Q1oPNKqpt6oqmyD5H0fe6na9vhrXmrqYFKHRyUsVAe6ywi1QsdpElhM4g/epGk
bM7vHTu3UyDIuuSS9D1gBwB7KXlvaYg9Ms69diZWutZzYx1TakFVW80TZgpjzwsWr+W0XprxWvYT
T7587LjDY381vhDpsGT21cezEg4bOyabrH87gk3Djrh/NumF0hdZ32b7Y4lEhl4rByub+S5WjnBM
ZvvzrSub2dUs7+OEBWFxmajSUrQtnq/t7X12e1ZQ/RYzRujmpl3jTmmitaib7A9TgagkWFwQwyxd
ZkgOAB4/18/nPymG2Eb0HURLj8QX2lGIQmDZ/KTCU7T2/HtUsj8jbszwX9wSdZMqguXCtXO2SGfb
/p0b+fdB/3J8GBxoOARFIWcCdCXYCzx3wfOtsCBig0iml7TsK4dj+fkXzoiwJXLUKLMgLUfV0OvJ
v+TfrhX7Tf2+Bq+xY/EjOtySsFyVlhrKG2+2vWlbZwtwmh9Cqc/fS4voSKJxGByVciPbohKhFDND
zhy9Y0l18lDX+6lBxbTNDQRUbbXWsfP8ypVX9Qvt8l96/51VyzetTZ4i5Mj19/8uj0Li91p9deOa
gRAR4uPQf/9IVaOdyxSayXxgd9nezBhBVsDGP6NNxJllj+lAVW0idi+Ke5ev0naOU3HD66nLenXu
V5O6HElAnoU4+n4fif2ueD7lbwSOc41kTAJ7KD6+J6tKBMwGddQxm4aMLIl411JCkjfxqsPsmPS6
kehppIXZhC8W21f3p0q8KxiZMJQ/VNOP6m2Q+7p2btA2reS3bwK/DhwgXERKSZXL6iMAS/M7Qfj4
+H3V+vq4fsaaKaW9WOve3wTIdf41PNfuNeIDuQ9cY+zPZ15cRsR0GymsersZhZPGLlGHMEgxHtIP
tRbfeZH5V3q4A2TrMMrbNK5aICFXkRMenJ3EYteN7a+8irzNv3JJpPevsJ+Rd4dYWUtNNP21DFrg
qtUlXOAP07T80Hfa1K8ZIezjmacL6YAxGl+iBzGAoD/KSv1aFAnsBNaQer/vKPh73ua//d1HBytn
aT0zeN1bq8H6wruknO6+K27oRdquwG97+RtBGoEUL14GqllJKlraz7dCrBcbC9D3DfM5Tk793rrc
iiGgKT6r6e9M9VABoV1ST3ZjWm0RVsGrmb6DfkjiZ9tO1HH3hFRy2tVrJMzh1/eGdw8rZlWqLUpk
XtOr4qSmZGV7UeokmvNqXwqruthcr/8+jxZTwxd970vxbX9ON2JtsR1F1du3sFEkJoOtnOp4w/KA
xnv+DTWEL1w8f6Q762l8cBsdPl/qiFtS4Nf2KXCRcIvJpcWCnQ0TDuYP93JWZkfmDkPmeSlRXSm+
vwmun6HMIVszvd1nfKRdfPlTaaXP85vijB48lsBiS2T/HLtjNgX/XCgW9Uukca5vukms3PG5QogS
hQ3y7EqzLb/oRL923QmlmNrzn/cdcbtITWc+YExhhrKakSbnT7oa/9IOLiVqETwqygWB6wgYAX24
+4bd+yfCHX+UY7PrtqJFZhIpcEZ6GUVbCVgHRS4D82XHNP2z5QXkP80YfPWp60Ah/7tpMM9bd6I4
rlZFG6TgPtO8oiLkd0o5GixCIJKOrM54ND0DItiDgjevQgF98TcZcTKaxbr70UMNpaMV32InjDxO
hQCiM6EsG4bkTdgZsHAQ/UxpmT+aqSFuUmwAom74oXPX/Bwo0W/b6qaHUaYlxz6bVULOaqYVodT6
+tRmvfXBIlQsVayOc8HrpqZauypEhDZK1cc5UqrVI4Fnz9LNwfkoDB8/Ej+H2rZBPjsI5QQqG+sV
4IzE/HxoKK+AkXyG9L24G9lmWGKqxyrElu+D5O9xU35dm6N07/UqLARemH2NXUdj9azQl1URsjaI
cA+vAyabzdWQ/gI5zlyNCRzq1LpH4DWOqoRLl/cOuwt77Fjl4XtZQnN4IfmhMhWUzo3VofsyGSAW
vZeIWHOG7g+a8LH5BgNIqiZW9j0DGW2cCa5EquzrsvKIh3C3gIBzhgedGenxDpQl1spKdLX2W5nm
ak7rj8vqtvQspcun2qNzH8S6+B9FK6qiD1iIo4S+CEiqY5eWjaeERAxN/Bw1dJADKZ67jdzszhtj
1UlXuVYR4oerrPQf//QIv3KcttAzGpCA3iEgZbbKps7bip0CVNdslvWkC3fcNYQjYH0x1A1SoJG4
ddK/ViGDKVA5rI2A1C8/Go+voy7DKFnZRMXswQs5fW3As9sBe8nGs43qw0cEQ4nE7fIf2wPWmIMU
GkZfv2O86wcbL0yANTn+oLT7nmXL7xbNhgZI1Op7MoIX7aMd7rrKTjC91MpOpVMH5/PJTepc4dCc
e2lf2OqCjyKkqAeybA7xQuKUX4wYE4kIaDF+iZeGlz8eyKfvUwzslx8VL9hTf0WF6vG7HG979wz/
2MBocfWXgVgHl7VXitdwM/mVEKggpVgesyjP7nhjvaztvrNV3XWgZRwB8qe57/XY4brpU7r19WRz
QprS046DYcKZxCdHgNml+yjemtlyIm9Kd7LlZdsBV9c8amQYcZ5HdIkq9wor1QqbMZ0lGL9e/Csa
vAzz69mqSDPFlRAC+dZY/5AUwe2NJuu9fKUjeupef66lWMHqo/1Rv7YMavSLGxCQZ4mM0VgnFg05
R8eDfYH5yvCbBRqdjq9cOH0c851VURnlT5U522E7AU84BeVmavAKEs6mQPw3cyCvCbf6+FwptMw8
7Nod2ItnZ/pemfmbZsS9lRisq8YjnawVI9/YsqVUurFvLxvJ5nlsZsox4H+J8oyWjWsbGiJd2I5P
5Ww5umjeDiMkGPN13VhMzXJTksxLOsyBeyvGzkfbSnz1meG+EQgWA/vqYCXS+90PcksI8Rtnckhw
fe7GI99ftuYKD52Jcz0oKOuJfMVW1W3vPF5MQdHfA9SoheLf13V26i8CQwPyNxp698fers8t8j+v
ZJ9+rqdIkoKnAZmz2lQ/+NtNI/VLM9d72DDP7dhc3+92hSAppKcafZPRnWDroxztn0vasXZB3Rxl
79AfoCCAyh3AWV6X3e55agcomGbTX6ZuQ7yXnI2RdX3zqC7qsXZk3Hyqe4YCqgzpNUqPyLEykLnv
6pAFjrZeRJclvxyTj0KhvtAIBkUcIyf0T7WD6UHEv7j7U+epRIp6E73VMNKIdBV97MqT5rutIFrK
sgV81WJDzbDYT7KxLJEbbML7lk8drm9g/l2aDF+akGNJ5bpDDr8Q6RGb3tejxXVb5xCpRM7JckDY
0It9YZxPupDKpe1QGw6PIUUhfmBWmrzLsUkQ5x1tG2vYjIurzq5/odSj/l94fPGHKfDYwgfYQEIs
W6/qwWLNnnmGxhsb737VvX0mm4tH5Tm08/HODjj9x+fuD/qO0fbc2Gbm8BqQxpBgDk4wJk032Wto
E6bmj1puplXSDCNOVKaara41lnjgPt8M1wqARmzNfDPTu4xSrXRnVVt8RstOUqx9XdLe+ueeCehE
JFHIYAiEUzM31oe4F0K30OAvamdGC/8E4rWeQR+GzsPVpapD8Ji0dPuiMXS3ULC+vwor3bOmSmI9
8auMkivpQreeOiKHSqIR+7pguqoUGs1UQXJMem5REnwpN27Lp7Gxrqy/RL0aM0MHszv+DrW0HoZb
If25Eow9ewSWPxUNO9cSAYtC8ot2TvmiuXfMJwLqIke6wXxPl1eft36kEmmhZ5Y5HLDGWHX3P05A
nOMi0efKeUr7sgjg9LO41r3sLkBFmyKdfUcfkcT76HotP/p8sb64bFW0aCaLInk2upWKPBEcbfqV
OAhalZfavZJu226vlXM7smg9269mui/ybILV4VHUgXWKr19p7CcQf0CuBaTC5p9qfQG+qERVZlLE
CoUP+XM2s+5pHHvJsgX3LQKefPrp1DxdXlcpTf2IzT7BAAvrtr187l65NRSWhWUxXoM4n2sU6DNe
mo+mhvjqM6u9NKmqaeda2kBjBff3h4hnoOOhoLz9Wt1Lm9aiR5BxIWJhGPe7vJc1vQrEgRJ5O3Yr
IwlVBbDxPzrXTEEsVnGa5yPN1Ge2EM8/iqaAu/FdSgTn3gUtrJVFZldBGqPG2fJduxhpOhiKmc66
ORlci2dKERNeoOfZvpWrQnMVmCFY3AE8fuk/2+ePf4SzhXBrtA1EuPC46kIA/eePMLwgB+ETkS/s
7QAZy3aI02BlYvRzj3Nkp3h10Vp/idbIl8Rri3j5WCXYUhAKFJZGbtIBuI604P27ufqzkvrZO8PC
XNXgY1zOlmf1R6K+eizkuiv7ubXytJTTgWmUbWPp4nO0MefXzXd/4kjb13FR4gRecSULj9qpvGVg
RQmlSLCaVrr8vH7nLsAIuRfpUBbwwLw7PmU8kCqrz7T1FmnpBBPNaWA+gFX0btnCpn0Bc8VdX36A
LmTLwp3we5muOLAbKdYZrfjmrZYaGGEHafFWM7nsd7g2HnTXJMbVevD5O7dge/dHJ/w/IwAHEWOL
H3IJxWfh9RfuGZ8KJ7WBJJpSexpkZs827s6NxorgDvUBxja1KO/reJmvmjnchIpMDAlSQ7qzkatd
fF4W8SM1uPRvXfnC9+PzP9bMI1mAWL1ggAQY8jNeuSbqsTkXpWKunprDdC7+nIOXON+MOtkRexF0
BSjNowjV1oVu6vLe9VinuHa4okNaMztApSUEkCn+ote/a17nihGmIhBhJNUwD1JZBavqaZQbXEsp
9P4iY7jy5Tuun1VS7lTIGF96t17659mMQWaWzR+pJCNwQSoN59qWBfntU1zSjswW5B7VXfbVyEyf
UsbcTUwKipNyxw+JdqhPZz7wsntqbIpblxZBMO4ldsFFb1k+N1TYJ+XK1zTUseS9sUz5WQ2Flgsd
kmUnwNnRHdpwEK01n0NMHpo92Eu9J8XzUFCzjhI/seGlmy0L64up7qSgV1V8VuT/3ae1EVaGHGni
2MrUnRbZ8gnFctdZHGuXvojz2BLarmfA1PkcagcY6qLIjPXX9P63PjvZSWH7qqcPNTYXx/F9xuHh
alo8apIAv7qSanF5ryVqx1b8N/4lTmJB1tr84jc9WlcurcxJgDQtDlq+une4zEvxcNH+mTdpiE4U
DrFAfj7IsFubqVMYmwlP6fH3jFVRhvCsQMInCrtdSzriQl85quyd7SzTtQQxuIoLj0PHWhGfSZ1Y
snicJS+i9Euff0EN4+g9RHMUSGcOzfSHH1l1rjNHdJAF0MRe0CUNyZ+eYwvPm0JkVn8FXBs9SvoS
aWbbAo3GrWv/hat6y+UTgqNzK0STke6kjY1iKFgMbDnAk4UYp7PuEgE+nSunv1YdiXz6K/u1ybRW
eISM8ojYhyd45u/BQpsuVJlFu5THLYrUDFZmWT1Ei7FBoBIGz0JHBVRA4dg6zpQBtvXNsolzvR/z
jHcVX4oLIys7iQwliharrn+M9f+ykmR+P14JvLU8e6oEcWEPon4HsK+7+mYW3Zx0XlOnejMd1FRq
7O08pWM/vqzEfVS4fsEYL/ObTlo++UVA4/1Hz2P5rsiatG5Q6NvH9u3z5dTM1V82hcDrskg69vrk
rynBntnvXw/oYPhaxVWujNvj7j5SqcL7O2z06xYXE5PpUSbRV1t+AIPt22GyXvqMyJ0q4b3m15xc
wtt1PASuvUkvuQhvGQHadjop5KrpdrrNTaCO9RdeVrpzn+ds17HWuXWe8clajzflcGKdyrcmAFmu
957TJMPcsAIPTeDA+s0Kz9yb+MURpxMPSsvpVks29yI3H0lhZdH1mzYcHCZPHK1BtdFqgbSEOwMY
/3PA0m2ysZ7+Hp3UbPH0HHGwfmNZPELuCX565NcezcskKHeQi2BZ6PJhKUrvjBTZD5T237X569kj
FMxN6GUp2Yi1YrmSxY0zgDc3lGoNhX4LqSDzrE1X+hP2XxWafZXNGJi/QTk0LvYu0hGWijcvCH33
Vx+ZDvhVkaHb2NiGkUt1iWLLUWItbgRdohvV7dj8jDc8vpAdF44xohcs3mx48TaC+yz6G9KccfL3
LPnGAh0+25d0PdK9zjxCKFjJOVkl+qD4r6V6TEsug6F7fTLKKSb303YHRtLWPjMEdj6l5zimkFtc
V1/SSD0NIZm4uYMDe21RVM7UDVDm1ln1F3LPNGX/kMTfW+kvoxbN9aSxpNIjj1pSsTx1N8kjyyBm
8nIfCK3qjtOsCZwt85FJDGHlVbH+8bfjDUIxtihVpMq/pRv/tXOZ+yYbLcZCuqFGMNvWeUyahiW1
OlCOY/WtTldOPaoms1txD0w6btmQT55sAf8KGCGdl9n7f0oL5VAa8JnKd4J6rIiVeumlGCGy10X5
uMGWC64vtXU1arkx2xGy/iL7qD00yLs1F3+xoHDGGfeF8bk41xMDB7Oc4p+LGrMT9Dqv6S2iYToI
mf+HJInOTGUoWzYXA1H+2Ha0JuaielhwQFLY2cz81UwMrVxHMZkxpfOgDbhD7B5Hl+1rMP0Lc2Li
dOndZ/uxR4z/Gq33QPKcLa+mD+eEgqQym4tIR6I27Qub5+J57OYosSQG0nGkbURnroBKEaYorX0/
MYkEXjUthvdYNVBp8tmSLo93U+88EIZH2LLYrv5KoECYsptiowo1bp8+DUvF+RBjGoSU//dqRqBz
lQO7ud61NKmelwB0fLaKm67HCUdiVP4ipGnKR3EejNSpm/pRNIGZ0bWaHj92fxJWBiECdA/w+Fyo
bP0jukK1s4YoX/4234qGRtEqmTgX7lTndH2aile+HWstzHbd/tb9WXpTqxKxmmyc+U7oq3snVaa7
bkW6IWp2SEeZkTudZd1/uSECNxGFRCDwGJ9ciIRbt7ocsboZTRqHW3X3/ZRG54TxRf8fWPiyDfpo
CqFBnsEe7IFMqGQT7ZeGSeHePBcTeRycDjOmZMNuvJqipWt3dAmVW7LIyF5JrvQKfgmrPxwTGLb6
WoCzGe3rR7mo+suzHTKKTfNfjCWqWgvCOJOKfwgUVq3FImZ3Y9WhbGIjifrkPUuYEKJxhekInVoc
JMN/0jnnGsXboCEXAm3XeuJi9eykap3+RXcyWz4gVYn0DMaJRr5ycAPm7THK9dKE7gGHpTC2bDEg
0CgY5vS6D/y2Zay66frvcx4Qr83V3y7wv4EhW6/pur0xk4debIg0A3FNGa1t922K2JJdoJ0uFlyV
lUQhhKq0AJiDW3L7Vji6vE5VgG62nUxUztsChBAEJVgvCpqAKVddjqMyOIg320c73lBlVdw+i7sd
l9T3N2UHv9Cc4l510kDx0tkC5Gcs9g/HvCyRapRY7DZNfFhM30zdE6+a1/plepuCPHLT6yuIgEDe
g5UIZbBjpvia+utjWgH83JThuYCxYeTmgO5sN0zt9mEWWRdy7ei3IHTR0iHZzNZ9MSjJVraQPdiE
SDsWKyXRS/+i35AdyU9HjkFYwZX0V02hY3UXNjozvh9SnZzOrLxIeKhEKsyCjhMQeNCZzc0WJTIU
RyVmAhZqKirq083IbA7yCKpVLWXE06NsQ7QbKuDLrlv2y+PsaF64pmHu2YFJpMYK51n6d9OxvYbP
K0Z/r/qcre1YDJCcFE/H4rnlKLS7qje2UNUnGgx/9Mssh9P3bopXT6+ld+4J7OxNF1v0o+RzV53N
0XpNH9QYHR3+oUpjW1N78wBkwVh8hQ+6v3rEZpRlKurYkIXjIILg8AB4sMrI2le5sTHCA1yFvWsp
4vkdlbx35dwT9b01kvjg1E599bPkb/xX+f3cEgkaxRPCXBDpIe5zbm1ClN1QyT1LjcOgEezDzMfy
96mv/mqq2puYkQBJ10izCIL8zn1w3lbEy1FiXiqT6ngziiz9B+nqshR7NfW99z8FlwV/0PHi1lBf
aGzHi3X5OGaQRjmLlNpXJCXtFrwWhZ17/0GwH7GtbsRqCvQttA1Tn5ZDP9P1XnxhvK/fx9SWckPb
SrwR97JPfXbz3yFDxc6ZjDQeAN+okYeAp3n5vHRX/PgkBtVV6yRHutfDnowpZK/L1BN+jbQem4dW
SgtmSSizQqGnxXGH0WxQkgyrEEWRZVusZcs7tib7aq7LumxSiDTXDvEO8nf011IzFfw1nE0vIYgi
Q0gHXqAg/cB3lyqFQ5OTyvf5g8SFh110tCtwOv8pRiw68Whh0TGR2cJIHZ+N/wd1MiuqiPir6CEk
TKv6UdfWrbMGwVVfUPsvP5p0ZwaRHrWC6ulbh8wO6D4grxrm3cKJSPGjxb1dnL6Y3mfyBNlL06C0
11r05DTC/af56pGBOFaz25Y15cs3dZ5LvCSiIqpj2mWhqIreXLqR/bpoJPYy6fZxrBEgBBPS3Ac2
XpvVvxp2+usiro3U3bJSiwA3C8NdQ19eTfu0AuHc6iqg3QRWk+KgRFA+s64St4mYjWydRwY7p+YV
4g+zCnAyZqz29beCkvZ1SNByQ4eGUs9YIrfRke+QPzHExyBv8T+S7qs3kS0IAvAvQiKHVxiCycEY
mxe02JicM7/+fsdXWq28i4GZMyd0V1VXP9ohxy/8mdVZM87qsP8aUlDlpnasODBLqXebR1dTsKrq
GruulMMZ0nWNfh0wehJr8H0xOmG7vP7c38F39cc/zELHpN8PyEB79h2x8FQ+euhxBOR9qA/L6CUl
7rD4sQN4nu1QFhYOqGfwe4jVt90n4crnZVN//epCZs79PS17AciFBVHv0r+0FWMqZlLt49yxoXLu
/WUw0X39qlCInSr26Eg59nDdPJExe0noWbrpQzsfOiLGwIHmqe8BdHMKrBU3FueD5FSi8RZSjTLI
FtKnfKsVChrI21vp+4gc2+m4fJ9nFA4qm1J8otokIxVVI65cS7nErw2fIByIdQqC8Ow3bKWHFYcK
Lv7dficDJWeO2XBEF55v8UHynXoiNLdj7M0pdPr84oehiDzAAToE12zr9gGxAznl7BgacdpiDzNR
ptZ9s2c/13WOo4YbIbbAIwXbiHLAoQptonjtkqOQmV39whnk2bn+elv7Dy0o1HbNR3PSe/5ey9e6
tC5kxgdHUSBDaiupxzUgc+FP/YvJe5T8hs7FxlrB72pHTkLCFpcpcKj5xEAi3XuHz8ls0UpLw7vb
zmkshE/ggbBnNJNi1W1XmpX8JGxdlbR0xD4V6hhA22Ghfn3n6tDdNy7gRY1xDqX8cHOvOxebL0rF
UYp7P8i2eB4tZkzm0NO5Xcm/Y5fI32bRAKBG4qNpDUlbZ1dnpaYRGd9fVSLWzb0ToDu7uhfYMJ1a
FmjHLuG0UIk7Y2IGrBBfWY9JuLhLU+KjJjb5/fhd5KxtoK7XmmG/nbTn6eqRxxEN7c6/7HazudKi
Yl673tmEiLiN4QHSCJMjzgeSoM4lWjVvX+tRFuoIpjjIj06t46H+e8i0z+vOcZBoXbuCvZSC6YQK
SIVdcJqPeQqSIowNlj6XVnoaEqdpYlGH/A3DggJgIP3vg0frNp6MTj03c+PL1prbfGYimnQDlsGP
cwCzyY+yU6ffqZcZXvrLr8s/nlhtofa1+Wwm4HQaxYCC3+K63xWTb9umKtB7E+QQITfc96W/Gm5m
0damBXK5DgQA6SlIwybdv2oOwgdVHDwfSI3DaS0Za6UbKOZTD/2//sz9236n5GQxDqEPPYUzusJR
5nL2K8lb2TSKNAJasqjBqpJTprT58DzSzZWw6vswPi3q6akwJGyeQg96ppyUqLicporpdroQgXMB
O4Hw3GhjJBqJBSBjGYIewc9pdgncYEanTIKFXXv3z2JVraGYS/eHLgAjYCkBdIl1EVeeEW3aCuwr
jIkXa1xNaGidxIvy7S6xzwYnx/QU9+lsSjfmnZ1zDot0qJxmAkqB0fpQSz2ryek8EEROascHvtKY
CW+gBfC/AcJ0f1TxHa5qMjoPslM4jR3SibirT0Zbk5hZXF+GcR3sByIjhRHDeweX6FFoou3mU0g0
JmuY/tehwcZHlbZ8FeLLQ/gR7b94zBbYTjQdBGzGAwB9+7epoTO7BQ8yXcvMJrd6mFrjgDpteo4u
ocx6Unlt2lCph5CLPmv7LTkKR6jj3hEQ4HT4YWPLCFk49C7fu7/v5IkNkySET9uBM3/qeaYRZmfd
XdGxQ6Mfcg+5VCN8C8TbgapL7wshP6ksPzND50czFCi/HfoMGgiB8p2tnZCUY3xuBkgDBK3zEeBJ
qBMtNTqcwesHz2a9oNMfH6l59+6Qi0hZXhzz5SUqxdS7+WH+o8FE0o6jQXj5/gajWw+ALX3TSJfO
VY+VXu7fPRXlPo5f186ulXjLtidteKG8LvVeaCZxRV+oIVPT40033CFO++9Mjxu9nrSehMXMVEWM
YpDUvKVrxxoZTmMPLQwI0F4be24b37Fh/E2TF83KA7kaW7zxNJ2MzIXFHzoYIE5eaBCbFaFaSZQq
lxaEWnK3sSVxTYQYxycBAuQgkhGmQg4lBd4I2jOopMz/gtexe9TizhJIQnz1MqB0drN9gYMhbgJQ
72ERn/njXQe7Waa7H60Hds2BLuiV+LN4qqS6O4zIoUUrYhW5eeF/alW1OqxCnI4Ycst8NKHvQBB8
kaXFPngn9w+e6/ujr8rvEHzqWTdf2gwu+FMcS7t/xFrX77uyRB0AnxZj9jP5fflINieN5yhPVt5n
JeT8MeNT0SpV9WSfso954xXcD4KLhnahTBLs0FmG9CntIMMJNRkxK1qVnjzHCClfUU5Jwysi5Mg7
Uxc1gRs8h75FXoLktTWI9LcgW+N6qu6fcz0l3khGJjGNc4JEJDnSwhjVxKotWXnkyyuLnhLUZjLO
TT7oPIDj/jwPEQvh+L0rjPKUE/8UsgYXjf8HpCU1LHOAr2ajY3P9vuonvzcfS3V2nUVfwFr4VSma
/X79Tr4ht+2YfpkcUwq9wwfosXaVKZz6uX+PKp3CX3jEA07dQKC9xMm0Kh2BwJUWvKnSl6XChzgF
pcuhafMhADH8ihIBqvXCEAhRIrhtxWa4Tj7mZI+1SccsdbmTTwg6xJPlTLIeeF6F69c3Gg0dHS6h
aD7Wu/w+v3e/52+KVb7/4dQWV89/jNIbusupSgBVk8jeIBNswXyUjnHiR/TEouVwfh6rc6tectp1
2LOCV4vRxJC1X2hMMGjhFzoKTYDCBrSALiFkGzmwYC073dVFskJ4rV36d9IGER65MFS3PGkupu6j
xoTmQ/lshhYP63sCbbv6sJcHQPjxBQlC0fBtIuQSOUaxxloxUGk1LNTupXv5EqH3muQY5/p6Oumf
WgHK0+26DcqUbIXhRxri7uvPisYsXLJS5awHeM2i2eiJVj3x9ryb+b2+i2LLEpRJSfGuo0LgLG4N
l1HoBqamQkDZcTytO+lpfupdNvcxs+v2ehQSybdjBv28b+Q6iYE3tB7r6lKPN6WpEpF4rrgayuQP
w2Q4A3dIrAeiwCz+yyWgtC2aKYeoA3DsdL3NtveK/7lgJta6XWKZ4o0bXOtUvQwtAlqYwwwctq7C
dE+HyjN0EU+PzodIc+ZNz284luOy4dmEZ1US/RvZoeThtGmCcFfCVsW5FIcWkidFdF//b1+OcmbQ
PtQ+Jr1LOG+HTq7klHREP+J1xw56HelRPr80fNY9V3fAWlrAU+/LwwyOjEo/Tirl6j4rcX+bEN1r
rjIrdFU80J3r6SszFAcBaUVv63vXz9KyA7kJ9MeJNRMfIb/szqGJujRYMxqYzpx6prHIl7PcuzRQ
UZursa6+hX+3JokJ8DGAWE76p2X6g0xP41UP2DHN6YQ1WA/co/EGa9xmNE8u+KqvOSmcH2KlU4bL
QHGTCbfjI06zwBof1lEYbreWgDBA6eQ+f0CzN4ffNlZ/9+webq1Vtg16ERDYmhFPBJSKd4Hx+WKg
q6ePeYmpNo/sTX314K1nH/wyCJcxf/JzLArGl3BEck2ugJ85AqHxqffkrQmBOIwdy7Li4ON5GUMh
AMEjZ8Cll5rlp2c8k5SVHaHz3Fdds1Uzmzru1MuPUtj2waYnsxznRwICh/m9A8e5vvNa06M3UL54
JNGB7DGEilhzG9UbYv4spLyeytCIAKCA3Er30qIbVlxYGTiywNC86pOOCNR3C5FEfYKM5HfA92L9
l7Wov66g8E81AHM88j4C5f0TLHfQEuKwVV1890elr7q39wV66l7etvftQuf1nW2d6/tM8XKFCNXy
vdWjke/9dU5Dx+c6sc6ktcLcC1ackscpbQNc5d6zVk/4VXT/y+WWV/XsKNkk5B9eB7l/p3mgvAYA
L8fNXgnRvTZZVi5is1UFeChszU8TMDFL0fLRfX0W4tCyNhGHyqaXRdLDmsU9Rn/t2KdfPOor+Ahn
vicERfVQFZSzfXoz0LJs5rteDtRdD7Um0nQ4pqfzWCRusvzlAPUQ85tHNhW/lp4+hv4Di8L22t+b
EGCBzgIUFkY9PwJFiSr2NGDDAHOS1KXKB8bcvoX3a6Cbk9CZdQfSFJ3qYhBn/eVRBq0hEAa7kGLc
VWxdG2FCLK+NRW/bMYOu8+Zl5ouAKBbA4vkOrLMDbDuO00cGo2SQdg+8eSBU9/fKnDM0GY21BB2Z
2e3wVC3D5j2H8WNmNLw8SZal+7ACM9uoHOgRUa4mbvwuhcslQWVyzMyMqzQETRVpx2nBlTtgLeP8
NMBolHhiHUMUggrp0vJTKCWOliAJHm/9xJAvNKXgLEvbCqJ7jfnC0s8qEiavfbQR0scfElAEazxd
Oui3vqhK0IQeuAymkgTLX2LuG9GdqalBybuonANXNpiQMa3ineQo3f+geFKszc6B6In9Bmg5mLEF
iR0HmOfyXwhXTW3r6RXsscSr/07iCdC1Rp7BDQXSQGfsZ3IJuooFjCJP5FRnh1TAZ/DbeJYPJ5iq
CtRmftF/WQTb6ppnEokGVkYM0Ex/JsF16XIzvWoyXsQL5CW+Y2rAoIwS0/HkKRSBFCC2wzD2fh89
GzEqdoZw5xD5ktbVuOX04zQl0/m5sSZOVQJKC0FUDy/uPw5DaVg4QYXkwkgxY2Dd7ZqiFWGYk2FZ
2XfuBxUZpfk3g+3/H66Zamu8/J+q3bTcKpTJtVuvWwsCDI63pmIlEVE82Fmv0e9DsaOQKzQYWQfV
3PIHFhCdy5ewdFlquQDy39MsiVr0djBtdG5iltr5zxVZ9WuQdzCHE55N7Bfxeec8uPXW3eekhZwJ
jSEwGw5+lffwHq5ZwjqCz/qu9ujZ8xZSnTkXMWwq8rSVBYqd+oGI+izkouUP85PQhIVsi7HEsnlg
2Tnef6rpfjEhpSuizgR6r3rZUQgPoGh1WudDa16JN3bDXNeoO3oDwC15r+CdQBfC15GN/e9UEwwB
8MzDPGge9/1FSojFN/1iL46mRXZzOmfx+Vy/FX5dyNfpWYt9qJHXYPoSSjzuSnAUZMSqD+gu7CrW
wsME4kY9/JrCICgLUqGQQKqzcOQWn6N7oFKTkj9s0UNm9Mfej/NDEOGCtldYQuB/Rb7DqUAGz0h2
IQDKddPtfPv3N8CSilRrckcIQAi9XoMMDYw2tn+issW7J9tcUl524lVJEwnyNiBWXC76QvptZky7
vnTiIx3lHZh0tZ/+/GSAv6ni2eFS0Km0mFHk+4yoOEmJoWT13Vi7u1aYuQF0lGjbTlA9Ao5Av55z
oH1uqS3dDBy0QamTr6ioH8HoVyD/mnmzakywzEsKJulzm+oi1PsXgYNJvdCDcYxjSRhcSjSf5W2N
zZCgmHjHtmDjIBZNdQtEc3P3qWNah8ObBx1mzK2nrxiyMLAdqU0tbdBtjfJNdmVvq/6cYzektRXw
l0P79Y8vdJNxoOQVJFbjQWmWFuoKAYjJNk7WQkeVF/eAHxabID7JLTFoI9O5E7thn+A3pxb0YfkV
i1KbyrlMeob7vFULYi0MRYMGuBP/ULxRCwKhSaKquKaV7aU6Nz4FQ109Uysc5SNSpVUG1wXUUZGL
lrLPUMGxVYrwe2SxUs+jsEb3U+mIrFOcfy3nRBns8iA5/f0o1jjLQwsMhUp3TKzqu0mkhYkCPr9i
fqXecl/iytet/KOMMKD/t1t5M0ypWp/XHqvqc0QfvqYYGXqp8JX7UmlNaoGX0hRE62hc01kjSs0Z
ixCZhdJTZbmGdR20B4teWFoCv9iqAS5MlhemvyFxPMCcpcjx/kWd7SMQWQ1mQBr3/oXU3ikuPBKv
KWR/c6ynX5Fo03dc2eiKZcXFMdfmZfKPeym2r4SJ7Rfjkg7nvlMY4mN/upcmKk3y5eVggSAFAhF1
dPN8M8r/o64030QJLmzsojfrRvymm3d5lyQMWYjAVq19wOPxDqvhYWiT7SxaD7sZtY0go5fUhRpZ
JoDtyG66GtsQzA8owoZp6txYcTO0rbjboDHJtwN5tL40Jm0vCsxpfxqhMGCPCblVxSulXKC1T4DN
Zceg4ztyaWodD2qSrp5DUUIUvrW8aYmsF62Aa0rdgbQX+vYBxOAyg/Z0DEkh0jJpYl7l22e7qSLy
dWkxBuJt+KI3PdXMvfR7nx6UmFXE72sJy0h2O9v15gOPf+7saBktlSxjT8Qny1U2MxMAu4l7bMSn
GLVOevu5ahW6G6Ij1EwHJksk6t2GYxHGH14UHgQTh/CJtEWFaDO8n0v59bssKyjHzOgecZqhdg6B
de86SwQCswbtGUzaQel6vjSyygQnEgDpgsMswGjJqeRWjC31EO2P/kBR//j/VvxN6DXajZMjWRu8
E110kNoN4BPh+YiQFoFY2lf2YhOPWO0FxkUgJEOQAT1mGJamDWsZnTs6AOBBvJzkfqwX6PgZYItQ
J+bJmqRuxMT0t9lsHlyGdkEpRsA/h4qpJFkTCuVpYGFsf4HsLHRZmk4BqNuw+Ijcq2ovngJrxXRW
xCFEroq3/iAkKNJiZmtNM8fQjS9RuR6rm+HetV9CCHA0GnBSVMqq9DIzoKiy7UxJhih9fKqukr6u
wu+/YrW52+BdM1jMkhpDua6ckLEur6Qyw7lf2jbyGDcGye/f2/Nt24O5JxiJdf2+6xNyGECoezxR
3g3RdNeNXkpi24rWbGarKiQ1/CvOvEHOlueOyiNDbZsa5nkteW74nuQ+cruim/D7akM1jnRvtEBt
FIapQGhoStLrUKJZwaRVkyi1b+Z3b2avB7gc1CySrpdz81pYe/LRQ+RtoVzHy+ET6J7uU9tNmKve
ZasJO8bfEzvca38pu81jd68RbzjzZRa7DHP94uEJVwHzDHgIX5IV25InKns2O0X+bJyvkSxgu+1Z
E7uxzl2Oj/8ZrfXAMKxE5WpkDpACouw/SNo7XFFpO9C36TB7HJo+7TYTRBcWNViBOZadSh/Y94e2
WLK+u2EjpQ1ZAarnVsp3lOxUUnOE4zWa1CgQ0DvkWzsZpaqkvUqvNEbn9i/WY/gDeRo/Smn6ecUN
xA4S11gXR+B0b4uJ8SGTnl7a0byvv4iTSICwrKxaK1rVaBNduvletvdiOX3rPsv3cqZzO5flbdle
ocZ2rWV6LV9WpxRxQOQUmr7KZaSWgRa/E7+rFMl1zlTc5VMAn0LCS9x0Rj8QCszAJ8tsFSEta5ef
9yB5xNWVvPxUMfvmZwu4pMhZNAtd1gAULqSFYbO2nGM/4o3yoqtNZvsEIb7CCv+CuFISWl+oC8oe
VZjkdhAXeyrP0nBiobrp4+9/JXHTE4VZOxcFFfmiey4jTayNbP3SXe0qi72Sbc1UK4VawTG0o0LU
k7AoWr6EpjTiP4IGKVN6Sn+lHwd9II+k3qqJuEbQBoJb3qLWYrB0Xqc+Tz5cfVV73uCP1LIDhEgE
ixE05CuNdgu1REcNa++kJAVbTpcdC93/8iW91DroKKyojTHd8MW2Dcnpra/8Imi2ruoMXr3vHG0e
yqGRVmSwbmZaa/02eWDL7PFblVi8vhVQ8ul1Urbp12L13MeDSM3z2na2NvLhjfpgsEfRYjw52wf6
N7yXoCvWUthSk5Zsaqu2xMm4ThqrMjHWGDmRaN0HKhmyL30hBTvkQI1t7drP1Tb82q9ohIlCG7LP
B7NUArSBdnri/K/rrRRk6Ix5f+eUMwRz5SQ9qd/hJf6gyt3VF5uq8b5LRIe7arq/qR5aq2qs6fDK
l871a5lqUPR0GObL/lU6f6z7ywYa7SPwqBqCylxwK3Rm+VG88ermLa3+eXof3RuT/qL6cYriZtb8
XIyepWc1x0UIKnn133bjtzBtH5Xzh35V2iIWj+1ned7I/2bIhflY0bi1Lj+7zsUgOxUHL4V3Y04f
OlYqJGxfGY1Szn1pNr35Ts42lYXl5us2keHNQcxmIfrygRleG9dyfhgKNpQNMe/Yt/M90XMn18mz
6kKYAH7tftkoPl6wwrqWJ7NcZ0+k9nn5TnBBWqBFMqloPUXBhclPEcjmrKxxSPP868P76gtKmRBB
KPBv4cnmEnaQVEtv1GjdT34sEXi4sVJsIAg0ZqdoWzv35/0H67jAzOFOC4NCR2vwKFsuMAEOg0Rj
F1/p6sikrDLvBKJ3EJQcQNRQ6Jm2BZrz1/KDOZL3p+y4DxXpRaeDgBtM1VX4GNSw0OHWXqQS4b9V
ZnSv5JPOd59lrRQq+dm1FdT8yTfeAt3kpXJ7T/8Ci+BPZfcU4N1Jf+ncD1+9ssM825co7DtCF9Ex
bUUULlYRmcsJWab17Xbbj6/dp26YzTQKI8JhFPxa6v1idYbYvUev5pw4OIVTxbBrBdBcR7BN76Ei
xGQkCRjOR4WOHcP5CUoVjp9+cNBVxjD/tOD1AFazoP+izw59sZkQ7NtxVonqxr637YJGCHwKO5Tr
CjUYHPfngmy78aK7ruVYY+iFqnGmllvMLaLYYNLjY2KePlk0oxiWFPbvy1f5SXy4LM372/biPaWg
TKZDMKTX7+/mwqEquPv74RXt3n1HxlRqeBp3WlOqhMtb/N81W0nRBfp+stqfc39xN82zv75oty0d
X0pJy4Zj91MIPovFa3+Zq+y6Oe+QB39fW7maBuXVQg2hrlnA5SdmtuiMTTIrCdb6IBjT5DndqWgr
xb5vnDIa+X2VI7rirfa5dZHZ1x9aFbwqqc6xPG/rx/5o6oDZiw/1vTtVgwlL76mD9726zhT3bcdB
sIzieBktVAk9IIyZTvI3Nkj3LJzaY9GY1BfdeF7+tP/NA2t+CqrCepPucsbf5K5msZ1EUuixwH1D
R8X6lYZEaFLJikaDK8Z59spWN4N5T7LACmnXOY7hTJ3YKE2i1zQ1N90UL9ZTtHPi9HfdB33Ou1HX
Z5z4tVD14ope4cN/Ja7VC01Hxgmk36oJ7zuhQzpvCQJ5212Lsemty/Gykx6eKIyS0eorpkSTFXb3
aFcasJBRIq3tmxBGsMX8XMlm6dyOq0nrpj9W8Ury30J+FjFL98QBHq/SsT/Nftz/bQG1JaP/qrCd
WVP8a4CFG1zytq6EKfG++DlQG/8mPab3U3ereAaxOWKIAkXpzGePPib6m743dHPpkghr796GUbGu
hEptPrrCVZi9kBIXfaesjXg4XL++z48Kr1PHy/P7/JlobxrpVHS1gASP0/nQoxgukuXVICcQvJcu
o2Xv6Wyg0QYHDl1B/p/Hlf24dVffr7dtXZ+PyrxcWdcfUM7qplJQc9jZ3muLQWFZuWukqeleb3e0
SQg+3uf4NIHCV+pmlt+6x3FBMrqq3ClJfLwy5dllkAOGqgjiVJlv8vVpXFup6SJ61fbj+9gYm2X1
57r6qM29Q7RLsrG3qbvCjK8Whf3/Q8f1pGe3bnpbj/9b0DjHdcRqHn728+Lm6xz2D/M0m22stDmL
9i+K3PKxbSPNfe/bSXYKzX0/oVzv3YHSzjQS09TI5eXAFUsz1TdtIpvb+NhjP5L+uPb2fH3m2ty/
J7Eo1W2hGZ9N5DbDZa7EaepxKd3Ht8G2vuBnySMfYi3xxY9Wn5RVxEwMd0js19UNtmj+9lCENJEh
l/bDTWikIuWBJWtiR4MYLQaKFLvm0nv+WON0GJz6nArCsz/TvqZUa5TtFlRIPOr5AWb1xGC9p4Sr
lKMvRMv3C31+a3S837kWhRe13HesJadTyPpvrahDwRx4Eijta5UVKvBzUYRoNT2e2QwdM+15edl6
sqY5FY9vjGWb2nSrttyUyJwfv8tLGX5ONaZwOF1L6TVkLn+xgrGjrX70fp0nq5M7k/vSHZfZ1/+0
xgqSdCVV2XSWekiPXkAzMOcoNmnMx9fhtbWXu7w/Fs37OD5koWM+4dNx2N2dbWj2kAwR+nKi2NVW
H4Db5fsDLftnxZZ/x1fJTGRkUtbue6p2e7s1V+/Z6rwfNvFFSXu8dvJN85VBbnyO5k1OryWBbHSt
73+3cdtmppv7SWjAiwAopnuxLCVXbenH9grG0k1pBsADzlGWnaqk3q8k1nIR+cQ1oa1aSIQOM4KA
50g+d5q/yVEDZCKpoE4FuCzqku/NsBBJtKA7YGISc2nbEiY4mssApIQ55Go+Vd14aJpfCDDpLaSf
IcJiQf49aWXS5TVPcO7NH4lEdMNie8P+T14U4m/f9ie376MQN5/54aVQfPayrfm/h+N8vi2eftIf
pzehA1MOptGklLYPO1x0+372kr0Lsv39wfSg0FwMIRqted+WdP5YdfftSzc5zO3f0g9uXMUVp4RE
MTsrjB754n32HNoXT50LKHGg2FzmqPZ29Bo5OAtvh6/kMBNqpXmv7Rk06QbuGJF+idLCu/JqlbtM
jOrzhkOob8u+84auOaeSfJzDiV7hiqPmbrztrY4hoGandFm3Vsdqnhire9u9ccE73CqWixCptt+X
sobiJuJhfys2LOk66ytdwQbhMby3bt2J9hLdR5T+uPevDzeQOkSF0banyro+gcXTUQPFh4vStrZb
VJ3Tt3eH7Ol9vfRZbxP+AIvSDiFxLsef5UyBe6xWKdEaJJ6prN4/Hxxs80x9Iy/5tS1O0hJgyU12
wgT/Us1dJRSd5Ueuc1K/r1VT8f57fRZz4r2VeOBUXC2i5KJUAF7q/eTTFpFPuwj/pHcaSiyiMxvj
THGhn9Y2ulxLSXZtq+Z53vo/VVkL3GSEt2Hc72wqRP6bayn9LO1/08tRopPeVM3wraJmDQl/0705
fxb1RcuyWFYUHA8Uhom5wIHlp4r5rcPBpKFoP/OhZfuroi5fCULud/+T0oooIh1/vp3682U5l2LT
/Kcgg+2vm7yXNg2FIO5Hg5jPUzn5/iC/yr2nLt1nopFVzala9l3UEuURI0OOibyI7lT8xT1RwF3d
7lZFfzpWUe96boZeyiHNCeV+6CP6xdXvTra9fV/0mQDQF236y3ebE9PptfrdTSWwEW1F/tnO6YNs
avtzpAFTJLF8Z7JNGLT7ID0R/P5Pr0D/LDX6OdcwBQuchjHw3aRPj+arkRlLSvLNEBawG+MktEl+
7ngChfKSUBeBif9zOjqMhdXwAqqSDvgx9SUyNYL5wPdshktIjzK3f4fPZItV4Va6f0h0BQHHj4nW
pgPh44UJiHZC1Xmyvv7QhK84piluZgrVx5tNsH22FNMf6X+Tj2PdwMWKd/jKTBV9KI7gmjFbdRYl
xgzlXHM+3cBvirevQjPBSmCOE7hxsmwvhtAWjzXZuPWezXm8Xaivyso4a5xA2kvl4puaIij8Wv+E
zgk9Mtbd17/gx4TjUmp359dLaFGPjxPH2kYVCdQ7qa4YVFrK2SZNbx2tM6UTG6mzbaa24vz0vbS7
jbeJ6tWa6ajnec9IEDKEC7Y5oWAt3Yr30t4nohyne7mTghJFKnBh8MVwN6k30j2ff66HVMpdl/ft
29uiuw/w+uX79J0eF5TfXhkz691RWigR7+3sj8OsVCVXBm+b1D+xBqkpBV/JEvRF82e5wHYGSvS9
HCXbBXXHAJY6f8jqM0o3KR9IUYkNLtBfza94KxDW/sR+gvAkV4b0sxWVGa4W5ccpak16FlQsHB+V
0Inj15jILO+i6Ezn9ZmvztvJnpcvyPfrPdp/yOdejs7Pe1kUbT/O/uZ/j2ehJyPL03LRAm0l3/af
hTELBIcqMgtpEsc/rfrLHy2g5jraNfXfOhAepTssY1vbz0vOezTUiQr9XYMr+Nw21RIc3r8sveCX
20/14wdbKIF2jYkYfzivKh/iN50d7H71f+kFF4F1c41eSeiohDsNvgPLd6rQZOfVC1Zz/H2//7e7
zr5DOlwbfnbXP/ULoUHX+l1LisVfxxEi2Y9NokYEZDNtzi/0XiyoDJhyJQ1Ldo3954oLYSir0kuo
B0XAxbMaSmuYS4YLWCF7RpqcG3D24wuvLNcJ9IIi23m6Fss3jx2hC32yv0MZBvXF3diAfxi+6Cr5
qKmfVcJ2J6Bcct1xnfqBiYBoDnGY+GLcsR3qxVZj12DCn7+qPzpZQUexf/RaDR4cvHJvueHm1+hk
sDUsKHZy9OpO4rfvbpuBH3zVghd/P9Q86r0YhkqB2GVdX8GZ/lzwc+hmi1A1ZTXXYlDOFXmj8Rr7
HhrF9WPAtg7NvENELyLS7M8kHEqNYzH7efq4/BZankCsd/vl+O2hZiR1P0/URnsJSV6Vlq1DQ4c+
dnzbavItsynvm7pPXORd9F2vsB9SBdCpuRQ1bLRZDoRdWZ+IP3Vv0hxM1vWFOgeNCSy6fAg7lgrn
ywyuigXJWaF2r4My1WMZyYAymGxazykRIe384E788XxP0nHqGym1SZeoyPWjfrToK5S4B2VugY7x
3oxto0f5hGdWP6zgRvOaWxA+rmntCsXjragfQ1LTCo2ZdM8Nhf//FLj1Dy4MOgaCexERnLsqexrC
LgI69cR/mgyX6foQWqc9hvJIIGMlY0/fE2z7gBc5cRumnZQcVqczfMKutC1m9QBRGSFD1yc0QlM/
NE+iCpEej0jDbOx6d99DC/Z1ZwBkxpHYruQZgY9bjxyV2WFicC3Fe69OgjSNnqagVH74+Lr37IGW
+vY3TpJkmXdI4m2Fi0Qjs2wk2wdGlp80pzcBDJMwLioKb4UIo9i5+royYhQ0aKBYdPY/hczz8v1U
uX06ODCKT2iGqj31jffGE//6GafYzVTsKDa/zZE4sPEyuWyw98aZM4akYVJmvzdpCVdOYYcUavh3
+ARmSpnPO+SqwOXg2faNj++7bD2rRUBGX2JmYMSy0UI4ogOg/hZEEaRS6fLlVMsPC535P79z3OmK
piSsIqLYPsbxdGV/+F4IM+kMoKXw6gLZb+lBPMHhijO7ethsupK5Fhv+JTK5m5+p0pmlvxyH1nAr
CoHBVqBs6Wy0+Vz/vhICppI/Kx9Fx5yNUrv3DAcG7vKfS8fE+HkALyVbTiIosQ88bstZke9lXj5P
2PiVr1tOcvHCKNsD5Qqd5x/HzKev3J1q69/HupIcn21zTPw/C/Qwx0jLtNil5OldLc9n8SjX2L7F
T81FItov3/wdE7zNo3OyY4vPKSF68E4u3kQgi0rq56YydVVK/MBC3w8xCr7ijYs4eCTb3qSjNYN6
ZYejK908c9tC9BBx86fV4vZrxUdjp4lI8fYNm0ytZdWDHeBMm4XOYVLP7N/3vy473OGkvEqX91sa
4/Lhe1IoH5W3zKPHMUpoC4DW0rjAcZwqb1yyA1HTA8FEOT2+PAKSnhjcMYKF4pZsc+wXj+XDp+Az
P7x9Lz/S40n8Pf6s3b5zy3HuGPmiw+dSOG5IcqVUggK7HjvW2JHEKkbHlF2TyYiDTMVncXepHr7F
AQICz2bHpmBsXayBil+XVAg1E6no8UVmAiK4Vh5fy9EmZqrXHl+3Y20rQVJe7MqbLm09eg28uMy9
Z35IHg7b/mVnXA317tM93nN6lkaFeHTZsXvnr1s8nvrZAhazEj6vc9tVJr7EK9fKNV7a5gSWpa16
ZICM2h0S6baed1yAdJ8e31Ld+L48Rx6Uk/10XIjwdmDyT65xLnom4e99mR7aY5sfdE/zw1tWnVkT
etktqLWdFxublZlGtk7zhkcs70mscQsinFGOtDxXyS+Dhu41sHfsM/UDghG5CKvhOnQo6kq7XVSA
r1tX61BWnT/235PZTrpFvPHyMeJHgly3cOJwjL9mv8z+KcnY1JQPH+UNrtFtrriXZt9tMsn+7cs/
rmDWffn/+aU6R46525V8jWl3pqwwCKmiK/V+Mc2CSxSAAC5h61SX0Dan/R6FCckoOyeAWCZc0Jqx
z9kQ7A9lUzl7bPz9HoHD5F+oPTFmuWs58eNRUTy4wNTPbqvrztiPl6/b13JqJ03JqmtxslbSHb0D
iF341wPcr28+Wgi5nm4oqOBbi4preMaHbj25fZvv6xdNAIsu6jgpEVFcvn4y93riy1JLpWyQ7/j/
uL3ayJVfg+T4NaDK8n+uLtkqLEOq4/H51kmyk9hV3PvmU1lqMy0CmR7T1WRrPt1dCNGsXFC+09SR
smilurFGuEFvffPI99PTqpprTv4lfi4e5wVWzjqUOTUXEN1iZfnltSa011a+PUm+Lf5mQ+4n8/Pz
tJ+4C9AddjU8fHG6TziCYL9IeZRKPXy5CDkANeVlqhalMqUlq4K7P5YhjFjxQuk6pdVNdcXkB2zB
1JCZ5e7LyMRQDkpkR0Sebjen53nZH0N7XVQ88lC3selhHqN030HWTVzYs66fffdvaGIpDYZ1PlBS
8bZisC2ajxU95htf1X7mx6FqJSBJ4gBRshLWc4UfDDR225gTJJ3S0R3ZDfwnb9nVEg7iPS3N7qZI
PJKNJLqul0Au111P6BfVIjvZxFt/WyILfioYTvPbYs8aMsyeon8vhm7aV4RL5dT/Y9xysWqYtShX
gKFbSg68Eq6NI/YfLY6B9yYxTEG0SzIVviJeNkjnkdSDLkMoAZlhCaEgAvGNF4r97Ke+2jXzAFs1
FlkS5XLsa1Wf8+tIdFM/W4KH6c6+tK+be2bb0euwG3y6R+9P4uus/TELVGLYEGgQBKmqFYVtWpmv
7STyRztto0lhPXX9iZ99IbIoQl2tj+k7JZZUoZ78iIQrRcHjYRtCfuGx2j6hXimMv/9xwbC+7oor
47Ma9H30CqL+Y5V/Zf32ZSswKIUfOgb3Tt1Cao3n17V+KM2lQIifGipDzKzwmEw29pNANmzKlhxF
f+ehO+ofjeXt3bh6Xt4+f0WpVTklhcC7PeR1vbRmMDJN92HI7BCtxVAJ4kVXBVtftv5Id++5wJu2
iSIfxjrgZVd5NMiMBEDtkIoxuE7NXwbzoW87vUJ3B4CYD2iC6A9ytECJt4ecM+csjc61tVzhWjke
q7dExbNK2i/ndZd42JPNREJAN+Dj9oTsNPUVmfjN+iA8eEUZdAWCITUAw1lKoA64H8hNmZ5Z8afn
yZNOsH+xI+m28B9L97WcyJJFAfSLiMAU7lV4K0BCCL0QjQzeQ2G+flZyJ+ZOGzWmKivz2L33oZzx
mM5AEG5N4CGC9p438uI2fP41VTkSbVyW8z+ZXmiS57ou4r5rHuOKfyYLJGX0IfPfc+ZtPQyRsw2y
U/KtuCRgrvPxywLYGvl821XbnWnWOMC5ntPDHzHCuJso/H8XlZe/h6ljD7zhSk/rziXXzDies6YX
hc9FBplpESUGwBzY5udlN5n+NzOGwmmIKWkqfO9nv5kZQW9JCiWFPZTD7C17/EouzUU5v17T/+JE
PXHt5yl57P7l1ZuTLP1Z2Qvsahf3FjujO5vHWd0mdt3pROt8rUNSFGfNm7tSxaSqss8pPUqj8qSu
inEnXn5M5uNNZrjOjvJxZ3NReSeY+bG69A6jAJdZvJoGuo87tk10qCUPtU22s9VyLlStPfuxObXK
ylKopF1mMR6nfqJkxcHhTW/nzsfj9T4I7mjK7LH1aKas9QImspTpLQro9iAKPwvBxOR39Xdqitkw
XYp1uPYfkEt4Sv4DwKa7miL7+v3R89nFd0/Q3lpN820IrnqmZ2cedT+JSG4bDw6Y8eNumTllXNs5
rqQNbHlLtPcpIE09yoGma0ifTmmVEOHpE+pX/IHziQbbVDXxzjI4wXYCMOhAbcYplK+cDiOn25/P
Udm+cyR8R37sBzN4hNDpCZuEPbWZfbo1Ay0Smg+iwTKuMJ0+8NRKqLOFYrP9DUrI1jm6To1rdd0O
fYBGkpgi7GmPC1LjjyRRCRUkUgQcvUeJbiax1p8wwQa9nfm9RQGc5DOB4HIBiGR5wM/hN31l8voT
DRxEFW2/7g6BBuOtzOrBwzSwtHx5lO1aeKFUom4HPyIG39he5iYbwuJmZtlK7TwtmRohC62XoYPo
5UVjhFjSVEWpPR/UJAMqaQLkoYk9+z5+4fTgnhSrgAQpDz5H5rK4oKPlIVRhNvoBLpJsXVLgf8x7
qreYZn/yP+6yMEi8uyGTMVqFaSZwLhAWy7DHan+4OPA+csl5neCWtnZu4CEH+zQO4UkjH3jdiXfn
btuRHUatB1Jv867cUPsvYuI2sz0ewHM7jaxqpnc15GGaI3couhVhTrqpsU/xjFiIKNcEytoHjqwr
CtAB3GFKCXJO7PqA/uKoArg4lW/jA5rk1QlIKzAd2BOEFyxe5AINCMRalcHKvL/+yo1Sv6zMroYO
GfQJgrRO6iNAmIl/5SSAGo7/kukyaVzyQYh25wG9mqtydnnZRUvHGpW8KgfJ2jXpA2CcbLak6P2Y
buorkuX7m/3A0NGDjBwbeKslGMO8V0TqLiBCpTp3vJdlPV8WsvOw1TysZlDKnHSUAwFr6fzlBdB+
r6S7iVgnOfN6+APE6EYdoV+hirv8qrAXiO/wEcUAo+UW0H0VnWbjU+9GN+L4G9euWiUBslMQiXDY
oNm9IE8pQGpKT3ZPIn/WVYHBBwGx3aFkGoG+8AMESmtoXnpAHChSNQ/4yLjpvmwscJLJI8ddKrkV
nFP2FSQDRuRaW3rF41sFUYqZbxQ6wAMKuOV1S4MpQLhJLUJFoNH0C/4X4djF3G532ZagRp3bdxGC
wGSWdW9Tz9Z9mYqowmQ5X5801QKXP9DKvQOwyEYLwi2g4QHTNK8V1EqMPXAWcJpbmxmD02hkXwGL
+2sLHqIB6CnhdqqxbF+VSVf1CxBVv9iwNk5poZOWZivI9+JGoaAnfRpcazAIub+oVPxewnmRzALe
hrRBvoDXx9gFuVFwuF81tBtXKAj47HEwNtwo0xIsj/YmgXt98eFl13TA/AxYcN9J0rVrM5gaa71T
M/0lsZiNBI2n5mIk4biNaRjaC9FgA9WeeA9V9ExPyLJlDAQKXOEmWL7zrq2x+b6YRrLnl8NUdLkB
yk68c3a3sTL3KK+SHM76pPKnJhR1xUyHKdPs+rxG+SdHdQA0MmBkQ01/V748L9jRQUGDPwywZsIm
wU2w2BsSMk/xiKI1nXd293K6m3kP/8IhBINMimoxnZX38sddy7aGzyfIk6t8SFcy7xBjniE1BCqV
IHmMvtAA2g10FxtrnwLRzvfmfRQpupGqaaRrhbSNsHPhMavzzmLdz/YEEJvWasTxMc7/OZhTvi+I
LZYz42DK+XtR5TTHyTDcYnik90eZM3U5Q/6BrWY91E2LZdjwUbj9CkNLCGJnfAzzbR25stylatsI
CWdEZ1WzU/p/hQFztcp2lqY4ox6/AK86oySNZYYCNpHDHQQPSG+w7uRiIhEaEQN5iA7JmCPYHd+Y
a8t6Gvl9v/wg991zeQxYIfDK86LEBuTRIcBKLSmXBzvrjS6LOfUtkUdhMJYTCQ/oDWPpyjDFv+4r
XuCxCgwm+hiTSiI46eDcRMR8UmG8G5GtfUZLfr1Er6Irl2+Pchyuxn4oMjI9IZt4jukVx7l8tT0w
+g1/Sm/fHEWfPAOMCMsXDLGFTAD4POvPuGshiPO5T5p8PqCjRagq0uDqBhCkWm7W5/ZO03mnMHDJ
lp63s+y+ZWYIFdkDZebw+ZiJzUnlQrjDKvNpLrCYqi6HYrze/PruIHn7ZcqD8POZuC5y+C9juY+O
TymH2dsq5BWCnUlZtMDjX6Zgvgn+PKCy33yj2wHm9XRDYwviAroQ/xCWkDs5tRxUQcHk3L1Pvfak
O2vFydx6GOJ9D0oMMaCyPzeBrfsMWOwhNULufq95UvYQQ71VNUBESgQIIngZJE9Yh415ZTh5YXe6
Bk3ssj2gajX0G9evs+ZZjIUHVg03AXYfM2B6usu5LHHxRzhGQDfAu/NseYCCpqcoGv78WBKcfbkL
Dk+ly7bhS63UNihx7oghAM0gvGLIxp0i4/ko9/MNeyHVc4r+e7ykhSnXMQnB54YN5rtJF181Oqq2
LYemX3caWXPNso5QHGjYxC/pWaqhYBAQZpYRj1nkmP+Z17bDXLeovRGKepz7AtE50d604jFfb1P0
xOlhF/v6lOL6s8lUv4f+WybQFmmHeLl0GMIXfKEb0hm14WV5OfQurN5lhCHyX2qFExGSB/W2Gqg1
wsPbFVAEXqUnu0vk2yFe+C+H7YH9kcRUscguaqE8cg3m1GHRDSv2wsM1lWhZk7kHy2j9N1roQi0l
6p6sqI9v0rMx+1gW2SAwgzVQqNgcdomiex5ZZzucd/I/QQjKmqHQJOqXVni0wtjtv8toCYWt7Z6u
BMFS7x7eYpMKQ1YYrhBxaVF1ML0qfKuMdFcS8UFhV+e/y19N77Zy9KK7bRSakfFPQ9NmDtWky5Dk
lzMl8H+4biDwADXfg2+zXlcRx9MOBiGVxRv6+HQzZXFsPoOqpGw/kS08o2QK7ijTZuNtLaKC5nwk
xonx9pchtvSLgOuFocdOYMbe5lK12syYPoWBxHuANzLZq4BgHFyDfbaXNELwqkDsumALmB++8tjB
E5+92VmnUcj4cVrajE5xLGrjgKz7W5g1cZWAzOVHAbDv0VpJyR5zjnFSHHtKj+VHSCvDpQYnBUE7
gm7w3rhyFAhFdQD3kABvPLbisiY98tNUIxpoVTjgzANa6pvPtBhBgnwbHLTKivEiXAAf6781E8B4
PSTrsup7WVLUs03H4Y57+THTJGazG0K9xvgMhDBndFcNuQJtYpZ1vFy1XLkaitMr8NwHxIu966Xe
HJEiFGr7g7JWSFWWu8F58rFZ95eFNhMjro8ydb9CrULUrN72WQovx19LmkbhTbSsYfoxCDtV15Vp
lecyQdaxOKvjEIAOAys5fKaAoBukqtlbM9gyBBYnyYf7/n34la3zAu/2bF0uxkKgjHidFEMCwhkp
FnEkEc9nbIIaATwcMNvvzd7kyH5n6ANl28yteRdyBZ5h8IuHbUPpwBlKZuquzLZ2/wnGk4yCq+CX
vAE+Ka5z2XaClTtlKWyeppY47T1KUCqu0nrr1P0zJpN1U3/IBO/EAkuKctePEw6AxvNW5Fo9zpUs
yHGEf5IUuS2//ncPuezXImpYa0sS6j0iP8ZcEcN4GiSLRzm/qyqqLNNVj3T635stDvetquQCfKh4
apiRiOVflvcax8Z1ZilILGuX0S42e5PhCL408N64v/U0Z1aUv+KE70oW1rFneOerim8VTwQvAuC/
rOXSiit4RwQMBTr7srVZ/3qLN3IgHKofSGg8bstigyHWWinLl53Vg51Y/FiCW+bN8ntWqVn9sAjX
yLfmeROr7s74V/4Q9ri5TrecKY7OpwamiaF5ifq25lmj43hQnJfvtvOS9+/M8vuEUEZphgISGydV
jatyyYQYasSSEFTvXNPDgj0kjndxy5efdU2lYFAsn1qUgV0SnBeQ17JQ4S+eHB+euMtqr2gs8Cm8
+pPj4WEkMBLWQwZJ2OCRMDYG2PhDWLqgvRf0Cj2nxKxJY5oUQj4VmMbna9+yeV6F4hOq4iCsueLw
ds75ujUP6dRc46exhhY32OfCwFicbYEFpvDQ1UW3f1x68N9jG8TfLPokU/cUfbfnNB8KlPa/SUog
byAwLA3S1OrS9RjctSvmA7gvxyDEfr/rg4lGYbSVBqxrTszq63vTc3DurC4fT9/k7zIKMbnKvoWy
x0ZL1MOhOwkxeHg0SDbPIxOCHQo1cfDAEv75teIBYAvNcRy9zVc4g1ZJYe5p2+ys3cjdqGXh4No2
MIjPWNcz3ER1F6lmOCNP7rGGcyOwZe3ijq0mIRl7BzPsSt0xU8KHClWCIX8y7dz5U1JLrj74L5hT
SFyETxBYeGzhBNseY+93lYFAd6+5PO74yY0MzxoKfeiAE2RUNHk/TJVpDtPLVHnryMHZR9rs++Db
mU3+SdAR8OmXqIEujE1MMttChDCUfO0bUp51VBD2Za8ehc9UW9JQeZot5jdsyqtQ6Tp1dTtcrCUC
2sHGNKquULmOsBGH+ajMxNpZmuVhKhlVMbppahf3adG8pVAanr1JuEOgX8niK+OfIc9J6vsBv6QW
BOF3Y+1eklPlcMwv5KsV4n7LjgqJwSjoL+6HgmYny5e7QKG/Te48qftcAUtfxK1ukFAI9p2nuf4V
CrhIp/wsdnQI4KgSLTHyZRTWWSovPLi+OPkiOT8RNLsPy/ZfAZbd8XBdxZNHWvPcwkIKtedNckbb
LJxB2Ma22HHoj4Yrcb+5ZoiNGTbcMl7AxveR12IYTseuZ+IgzcNnu2afqroTWLaotaKH1vx993Go
TP7d6O4uBzczwJb9cxjpSQvinWtIFt/tXDdmf6G9OksMkI2B3SjF2VVZWrmVOH4/PA/DdJ0KqMHZ
iaWAtvxwlknzKFTbUOrecSWBIEVXX7Zq5trQ51uBYtwI4ZrlffrWDDMh/oJ/mIfYd2dAYK5klQI4
VUgWjoid4cT6QTBvq8oWt8YqSsz9J+w0S84R1qMTpqQrXqad4Gq9BdiDQo7rt9lt+cSPTGRXqIbq
ZC8HYWrq3dSVyzPQhSz0tbL8CtA5mlAPB77k/fY4m+Xk28hEMCqzyTi/D94lfN6ygoLVscPYLI8o
+Mj/t0cY1Ku83ikecwPRPAQjhg0NJwNX435DoIC+sqpR4nLQ7AHy5qPkFC+Un4bSvfkGO8fI7BAG
yB2DzeIpdu3t7G8lgDHVifgP8Bw75/wreaGTB5qvGWtgySH0SbyEfRa68wJsLQJNPUvJoYZxDXaV
R3dVVBIlTPk8N6RgwESHch0/UFTc4Nl4gFdSWfitinur9/lvoLFa3sJgGeLNsE8kUCJDKTg90EKb
t7PztNBUpoW7z0jGrg1ZydMGWnCL4QoSDnwVMdI/WmJny7a7s9+B2N0QT/vcosjfpe1VH/g3XCMM
Th4zVdnc29t4zHtaE7Wlka8JjqS/n9chl4Ve/ubjhBT+80VspQMfvE8m0DH/MwaBCuzL7dBU9BZ2
4G/ZoZr/+lglB7tmutWMsGRy60SP/t8rCbXI3lltOufhDUnp3Fr2SSu5GXd1mmbzbR6MBVkEvYcn
zIdBDIv9pbJ5CXzksMI+MbsfugsqkQW9LqeJMaINRwIgCB2FI4RgjnOEeZqW1yiFCW7ftk9Ws3im
xz0lel4lu2EMLX24eXmRKWyRXI9ZNYxSMpB/cVT1bbCSLd1Eu2nVPV5pMfcla7uBx3YcumUr7fpn
h0pYRk0oSKnCS1yo7F65LQcjLNKvppEl5Ab5BP6c/WKn3UQibqhhyihww10Oi7MLB8cz2Ga761XN
ZbIkdoxIkRdzxlkloY9jbjkWgaQJVs6U6yVHLyBaIhhOH4yOPJXTYvsH1w4XregfAgAa8Q2vsTzp
6f6Kcu8LZ2ZqqqBFU/FDx1Kef51KmylEVXoTtEW9U+TLRaQDBsy2da+sr1haiAl346t3dS93r+rR
HtfZNTwpv+yYR/5fnnaNGvbjcvUhJHOrzvB/R8mve7rIoQUZigM2j7t12bsdSeHPfNxw25vXRM+N
+TcrbcnVMUinzN5cSFhgSRkct+dsComvEAXg9TH0Zd7vEpJmGmZ2eC7XFMV4muH+0X2fKa2PsKkU
Wxx4hzKMRCLrxLdVo1NrLtAJy2YheUkL6c1iPmfAF9ILT5NraEjJhDHqLvJHx0Js7E3OvxXzuHhK
yVoLNPi/dx1Rg6MwFHD1epm6SCJe5WcFRlYcVCesQrBeobJkLujT6j8jPW9KlBlTX+whsVIE8V3m
f7bTV4O9qge60PWQLXseYWvBIhwZqdV7iK5R93fV1dt95H2uDNPaNMuhZ2TxfaH3chu0pgYTdy5Q
fS44axmWkr3z3GV1OzVFgY8Vlf57KvqaFsd2llyFlmp5/ctlZJf4oeHJ/u5pGO2HIpJne3U7FFgT
iXn1CHzlHlvUZh+ef6mM5Xto7+TdehQKvDoaiLnCA0b53q8IZtnw885F4eoxsD2XQSwh+OzQsjSq
zgWTmd025KHsBP8S0n5PPh8iXdNW9m1nU8gZEIP0f58HLVA9nyBtty76Hm+HLqjYCykHUbnzU23A
sFCBZGC0+ykv6v3UU56hxXbIbamo9AQJV+oMUJHI067GAZ4lB5bY2q405mEQUW9TYczH9TXBzOB8
4IApGWeql97c4TSI4N7m8dOkp6ixHMOk11mZVsGb49ifVZWlESLCll6iOYbfg9gtPrNkthe1zKlJ
ogffao+vxxAf+epwZU0r3QTSCs5mK6hOWE7uG3YFT5GPxgnVFTWj7DYOxW3EbL3dL5zwBxng+JfW
WmFEDUMQmqvTzg3lWsmVdpBOIoFCcarLnPd9tZkexvQFQYxdqHwpiU3CyLhTTm/G9/NonuY0oQbB
0HBtVMzVcyaDQik5/U+8IUx+ipQtdbb6d5IBKbJUcT+5r2vvhOg41+W/UQfoJGXlOs4xmud/fHOQ
8J8giDPz8VS9+xDtGhNhhvBzCAoO+9zgnNswuVOuWBBZXCwHefiyu2pKI9p8wVXvA+ixEZNRBUO8
lDMp/YNZY774nW07mft7YtFcfEebzqLQOaYatKIuAQW9+15DaubL63RzFpcOCZU4MIVCa3WsnONX
KWFmXy2evkC5LQCTt03U7SKlxEdioH4ws7NX+fH9NuVJWLgl3KdNyYix5Dx2+O9USqtB2JECoFTJ
3QdrfSZfz3hpFjqHShPmSg4VxJv3uhcH92N/zxrBtl07XNEujG7iZ1lCJbPCf7mqpn1FDsZuSjf8
6snxpE8rEBzok5/M0Tw9JFNKj0hgIo/9ZX/EjMtf3oyFdpS3i+cZDdEOdQ0VP0aJLkzh5axlOGaz
zqTLSDlMBoIoetzhHInEaeHVV0jAr5OBU7wP8ya3XzsQfoNF2LL/fJ0t5KQGax/VpSoshvPs1/3v
ZBB8rrDAKzrpaTy4HV9Am3UnViSJTP+9OsXnZYvbC9m3F4u7MBcPVcLoZJ3NHDt35KNPFRDxZoiG
mQp1uG5ooUx4lnXNsRN9SJHEaDtiM8vOaaSBqdb2ohLNwDp+btBfg1/w0v69WLXYx6+z4boFjGkW
T9I8b6bmdRoDSTfydPJyRrbUs2TEHbfgcmuTYy0IJtLM6Xns65WSvhVRSRx6kclKkiGsMmL8Muit
3sKmBRNxGBXbiff8jx6X2Qy8tWlEhJTZ+1Hob23C8A/7mbHckIKj81Q/FQBwjcWo+kNySghFpLId
urI4XQ3Wa1K+pasGkdqut6BTubpW6fQLCVVEj1gb4plaTGOb+EJB8IE+0SRtd7mG+ybykoJ8rxhJ
RoQz7qZHvqQwjWl6ehvpv2NNz4sAWWvdpILwyigswjkn5Uufbvfqi2jzLrJ1P838Gm81Juzfga7P
vc56tz/arSgJe03M10cT5aEUQ7iDxs9+4n/3xkYc11yMAfGNAqfT+g/e+eP6diRvQMI6lEM9Kisd
1U1VKLykgnRdGCIbf5nC2GTrQABuxPPDmCXCo8Ap78RXM39GeRsz+bHqmWi7+MEhsMdIC1Si1zFu
RrEPqY5Kbmrj8WP/ke2fm8eKqbdPoXoT502aLROo62ZJiKNT/JGWXbx736I98R3j3ed+plVqdFdQ
iTzDx5/Y5OHt9kIDuoRwpHyo5iml8HCdNeKyU7vDXkuYLI+/Y9NBqIWWnYYYvSJIpV1VrwPyiIKd
cO4+XZQl16b6zFlyRzkaPdxj4SXal3EsnkIm7nUfBLIXwAo/W8Jf/TOjHDcNPvm5PYi9lK5xKXMr
r02p6VIEnPoYSZ9jo58AnQddlQH11C2G6UYORhJnFQ0MOw+2YMVf5+/0V/ZYifrJ/gVkl7SG4Psj
AJybaSIXaQz9dTl9q6w/iSpo0zdT68ENiyHOTfFoFublgF5mpWwAZdVEHn+2CtmY6Uam3piNADGr
U1BQMEHXvvRm8e8t2Trgahzry0ZuXY4enSLcT2Ga563mtevNKUeOm1fO+/f4XLtve9lCZ1c5FVun
LJkSjH9l6lkzu3mEgs9hvn+Rh4h8E3HnOFd7zFeSJqmTi9PvgEBJnNAXLvDJrxlHxN/OIBbpN7di
xPn9NCgo2Ueg0qV487qrP46vmVxlWTiU7sUWJPs1WK3T3+rWvoIxlXLz1zjqJYQipidWFsl+Jtco
pMgPEnEqDtYmTqTQN99uBZ1LCHs3CuYJGptPtnTLYXOLeXJjJw9kPDlsyvmtTI+jvZtPAgb8ApM5
2d1ekvdynqQFGYu+uy8COKxSDtexuimOQH7vNKDmEBgSvqiTfsgFlilFo8bBGh8n9cdb/s42fB8I
dXbS259CysG6V5dzJjxfRwbARb/h8AkmuWQSKMn+3iXCZl8zX3na7Dwzx1e89RKkAGAo8tD91+3H
7lKFGN4sP6N1Jb0uPy4w2pv6Xp0AMtrfj6+3SeYlfci/ZHPDaNm84tVg+KXo7kEc5APAFggaPno2
4qQHQOGPRQ0e7KRO5xAN0MO3tO0CahjQYDb1S5wK9Yzsj0eJu5GBnXvRtmNYr5ZAy7lYvuRpfi/z
FUON8XKBC04XuvIfdv35XLb2ltJPZpIlrUo4ATm3DbladdZx3St0ZwCGToXqKv7wk+S5l4rfgY9m
5HvP3fylvrpUj/HbGUZpV9Gsc39d3+Z7QHFjyXPcf4zhCnvgrpDqmXcXjTVwdp0DCmH7F8i31I+v
KLahkl1kojjI/xTburuuHAA9uodrSG593cvh8pd94Hv8pHqXVSfPnp6vjMs7FHMu05gb/3l4U+QR
eW9n9VTcUFfW/VWVFRyHTgcMsUA6VQXX24w0FDfn7hzwLx/gjIXBNtUKHVOZc0DvKujOzE5r+DMU
tauE9ABxPJcXjKeCm/hHIAfqATmH5iU8nIUekaR7PtSfuwsSYfKXobcDB3mL64vlu+qTn6RwEB7Q
r71sA9FGV+pnkXoC3+TUoxy9/XvAbfveK7goRITmcaZu7Xc0JmYB541wcG2iBIAcOYNQ8hYWG8ce
mCtWy6wu7xAq4N+3MRnHZSBn7PXW0wHNMU9VjzCel//jTq2xXeHpZwLqvLJTzb3VfHsi8+QcBqQF
pRvTrgJ5IB4HjHrmJWUCEQKA77qXbUyAYkNmetf5605Nz+5LlkjInMfFS/g83+Dj8cGLP9ZUO37+
kuxuptG8CtQ4zSarLn418u+aUeXMD2j/bBQvWoupvRuWIR9QjMlsc7eneznlTgbpdP0U1WwVgHBN
pveoewdR8ic8qLqv4zqKk3qmkRxYGvt8MhAZedqXkQ+DTPnvcvazH91Dt7JW1xx4jpyOz1ypI1sg
UMRDK5l/97sncp1XISZ9BBskCNxNxU7H7T+bIXcvn+0wCf/AXn4sDDlj6lAbagnTg3MDJ8CdglKU
svG9Uli8r+PGKfrKMK/AarMHIPZAYeZ0a/umcJpItOHUaCgF2HIFuMTHsiA+EzLY3tZqs1ltpN3I
ungeW5gYlVIsAqdOwTCuuybYM1wCIR9mhGOg6/6eockf1R5xgP491PUB/8seuu0BuOKlWmjKu7JB
WxOw8Qg2mg3wYbsuuGNDyDJ1DIE/t7bZNsIXLCu3W+16GK2RZ05TGI5gXq+ZgG7OqSU4lKcAPlDu
S64/lZwewmcKrYwIqVGNdHOdAWxVYnUVsnFo+vmP9tx2ruiL7jcjhAY/VH8A+h4U0mgorz5uk4+L
uDTfFHuJTv33+I3U92kWm/YSSBOl88epLLIy3GPz8rOs/EtWs30Fk7djbVuJqofGopHtHwxAubc8
qNIwjTj2EcoWAdO3bhBvKh3wr9BXPu9Naj9+cnq51S9Dur4VuLtLhd16ocNcpn9ey79sKtuGzOf2
rVz0L+ndxkrUii+fstJq8iOu7ovecq5K8CssyixVserQl+uX1QdDgD3CIEY1pva2LWHKLJSR1aF2
StKh1pFUd/tPgLxP+LWrBN41bVjSj7DUKNY0VUQjlJzKuGm9ex90rrb4mzcW/1DmPpZAhNCJu6bm
I6mK+8sqLiGNMQvA44LO9byRhZXUEmidDUDUX9yW57bfvaaDGOg8H+k/ChhRvpU47LD9urQN1vt9
eKRFORp4JWL6INCH8qA/rUVqIPC9qRwheb0L8I7f17hbyDaIqt/jv/21NvuTht/by30bmUBOtEvX
93FDwA44JKTDl28jQ3yk8J7gcG2r1Sh5aq9SFR0UvYjjCYEv316k4T/L4FKzpHX4ugNKjzfvQsX+
IVvFVVpCPGQa2c0rR1PItoiBX5FKLlkj+JrUGLOZ7j7xs4zpP+6/T8RU091s6k2KkfnY7ZsXdldo
q+imencyfCGOW6nN4KQLRqPd8IJdnfopb1K4tW+SHDbgUOPl9quPpekcfSYikQxgiQshBPLXpq3N
qL5B9n/yEOlH3WPOwCRuyegpOWzr+6hyonSYYNe4p4pcEF3BKGpTIPajWZA0Y7KOb5kPZbNsSENq
AZFzb5xvb3uKJuIofnzVLRg5g3JkEuSxuiiaIVJaEHpjEv98Le2kU3FkNfETEakuj8F+0b0+punU
ppaj7xqiX8XZW1zeB8qv7nn2QSujD4UUr1r4RJfrz+r+sRqVCynoeSDmz0m0KGWoLxzI9cxPXzSu
FtVHbl493B3C1DS6qv3tppdzg+ByKlNNrGuI1ROUJ7MsrzXNiINovRjhK8q4aCsrX24HzMi3/w8M
eOCJhXSufUtSYF1KphtH2bAL3A3TuabJKQ+6EZvyvJXv7f5o4CTvDZiVScBZrWTmcMKvUeajSJam
Ejp/D6SkeuqLWoKEfHL6RUWBFMttGqe/iyFzdyTXt/Ojilsq7MqQy9nd2+vSPhEa7Pf4Vz1ud2rt
OdD9vSktvWQIQCzez3Ra0Wy/wZpXj+918u+Wbydy7eghVP/C6bjuE1XflIzqiuD6CLnz33H3b7Hu
MJ6HSzdHCSSbrqKoCDIYz0zUS9NzuopY8+vpfMEn396T86qCBh6WkJJJfkhmlQwXXhI6Yb397l9x
0Yt2FVhVXbFluK/3zKVhZLi65zX1L5GrHLJfWVrO6bkpcNvA8KP4EBTJC2lJnfbI/dA0sWi/aJ7B
zfm7lQEZxaAA45kuhCTNTP6fHEmEiPQK+62rkss2tzMGuRqZTxOi2FymPgcQjUbzncZpFjxygxSw
qAlHj9Eo1VGQvZ9bKXxQCJfEtn2x7Xbz8YqYeDLbwSY73b5XmeFGRg90cE6sK/csB5dASac4NE9T
wpwM4mw3Aa1jPMuqn7k29zHatQ/IJOZG9PxgxcS397XrPt76AtRQFoYNOpkNkYSSKO8m42Wk0RQG
6TUuxzflhJ10Stn+EJr9V30dJs4ipYt9rzhJcxLdqGApm2faDud27lQ5mhwM7LppQzl+m9XgmE5O
hjYERAfedHJ6OzezlzHyMiwlbu3SCBxE5lT/SKkhHTXn6gb9Ewdhcg4b/z3bd+NDg6HSUTEZMDMj
A397KUxqp30jo8ErXGTzNUt+0IcvcLnaQkK9enHSnKg2xJAxIRpIXN/QlnxQ4G12IfJRWHPm8JAQ
J3fNSETJGiWWZJKsWG2SamKDbn5up2Y2/3pd1SeEKX8iKoSD43dO+nU3sODF6bsb84FoM1OfTJ0x
UMtJ4kijFSOEKiKjbG7j0kmqv4XpztUehNjy9e3boXMjkZyqRvSmFJuPns3VhJZHd3vExhA8/1id
2bayopBlacDrqeAfaN4X/2UWqo3tx+GzmAqoCJv1En05U5qd2X9KhirtXM3ka/K3akba3JVLckil
Zv5D5Br5j5wadF4l+4koLqI8tldfx8b2c/NP6GY1Jr85llpTrHTtbv5NDkbvNlLvmczvpj5zzrAE
kqXC10UASF5S1CSormS6Dsruu8hJQ4yZiezbkNM0FiuPzfiE9bemklCKDfnJlnLDwuVDAH5opcbc
337+lt7XOb9kpk3REgSOFuWskv8+fYV84u9KyaF1bSVo7wALqn5Id5g6Fx81U+8Ud9IDZZNbjyYH
jT8MnHzjuu8l3va13aYUdwSRm+Pb7dXt9bnQhcjzXnLpNFiuL1eDpWvrYkPFffshSwCWThfecU0E
vfH8O51DL8hr26e7AkjCwIvlK7x2ZARcNcu27PNtkr4hhVt1IY+umSHJfn9NvW7T7XWqGgAXcFo7
vruF/prHv/+0cIqqD7s6US8yQOIc9jWPsnAnuRcS2dykzdbhM8saTjrfp9dCBFv1zYPF0v4HzfMj
6muiEa36hdiSb+uZWAN9W5/R7Zldf3f2Mkyh5pTQKD26Gg58rUXnJu6PLpEK7mt8riw+dtMDoTol
dSNCH1llSJ2IQ20yVD+/G4ZwqgswziY4KVO2Oc0kCdAwShwoGN0/q92YDp2kxKxSfJTyjbNoLR6S
QVrw/KXLckTZ0YXOKo9x6IpMMsPio2lYxK28xbSeqmgriV5/TEPPVnQEvlC5f/P/Hh8U77KH7+zu
x63GAxX4Oya+bZ+obPvFMWEmkpgp+hjt2BAeqiifjtGsltqUw8AJcGTrPVia8GDGJm7jzrFB8K6a
KZFaYFGiIhDiAdT93vzlDX3o5D6SNaDRzuzxcqWQxEF/7HvboGFcfsS6nJgMvOvib/YoOeqFdSXO
fq97x9flT3Yqbzvm6nssEFJM+nG9w6Sdk0WmZWigccmmZto60dgPj6i74EMv2QBavL+tzNYCFtkH
xpOjflTxicqq4WZy0RidVaSud2PI+otsNcpWU5/8+Tmj9ia3qix/MmTPHt/Jf7NDkN9LtA0iEWJ2
nJrcW+77QS6tQU5B86K0ql5ptkBchlFDLz56ZUWuCpJyc30tE62OlcBoy5kmFoYBqRXqXCSSofso
2ELVPo1Uaovuq4XrWiitzfGue0eylmuS+duT9Vrg15wqIRJrbH9CfQyvhMDOpww/kyQmH/qhuS/Z
swh1nRml5PLvkqicpKRQndfSSoUvqTfZnILO4TE9ZF6Lt27mbfVv3aMzQJbieg8MeX9wULafzFha
AF5LT+fZASn/YrrMIs0LNSUy1YQYQ/bafGygO7Se/y3pxCstniXr0SvLscmROI3HMtI50MI5Hl/p
oUEXKJUm416aSZEEZvK1OXiCKNvZ0lVUitORPimaPwaaPMd16N/HVKoyNbkapaPyVeveVJUn6o4j
R3uK+mmyags/UirPcPXaL4V5NVjOajEn96YeUHvgbb5cE+YMSrb2xl+dh+e/a6K0bM168fDU3hog
0ozeH8NdW4EyeaqLAONrOWmws8w6/rdjU43CjOE5S7dDKUvl5Ccx3PVUtudd0xBbw309XQzJ3wmZ
qUuSZvLqOjO/yxOrwJOm+kUHq28XBmBPV/8w+2NsBS+t6RHRTHHVxDQraYV83RvDIT7mdTvnCPNE
LOgV//T8e2nmqlHfNEhEJkgnfZ9/h0ZuqiMjljj+2vUZNaDdp6EtuYI2X7KuKSbbP8/qsZrfz326
r+drxZ1ZsynlvtDvyjdEkOnDzRi35uTa3kXVbLE5WVP5nE0gH0ACspXD42XRLK6+NsNZ69BZb0pa
BK+7QW6cNWLC9u2k9Oq+juIH0+BIQGTK62nU3Pyd0+UZDcP9a/x9yL08WJL2Wu/t83gqxb3dx6lP
hm39sziU4vrxndoExKXKUaaUE2iiIl2mzvKhT6eqnvnMlB/M4d+SqkZ1NnsJFeDXe8NwAUW8uykI
prHKgUl6/CSsBg5P3ZCPZvxJEAb3sAEGD63XSWlOXBq7hAGJ7eu29SDTpXZB4IVO69+9S+ktnexE
f5uOQXrNdaFO8jU7L88/Jdnwje/5TGkJsUXQrmvjnd9z9/qsXuxS/jtzXhi9Z/a0vG8QB3m/B76Z
OJUk5cYIRQpX8GpmQFatU2odFBaSo8P7oU5trWrY+Oe+p/4BeTSKPhff26EOzzGA65J23M+9c9Fc
HSgTJcaHBpR8mqnM8xuKPhQC9O9Lk88lSTeVEJVY0jCDZP/0KjbhrzZEbkgWA0h+nT/UyTRym7ls
S5Eh23h8Jspr6TvRY6SxQJVYlAvFWvFH7nl8LQAOpDvpSSU1K+eqh/r5M2886Lq0u7KRVNTmpXtb
h9KDPbdT9XzqBVEyfiEn+dRFqy1NnmzNA/i9TNxzsX5V9FKVTAfsC8hslSSFOu3iUYr+xDCX/uWD
GOwGm1UN/TRCkKmJ6/ID9t990xH+IhiYr17CbEgCsJfm6aWgH3pir0jOlc4gYMYw20UY7NitStpa
2LdijVKfU3eokEIk9aKQtTlWTawdxPir5DSvQoSgdmIgoGpQurGsEhHcf4l6CrXCbXqiR3VKNS/1
eT3qKpFkR9nP1NvhI/0/ks5rSXUsiaJfRIQcErwib/C+XhRAFQJkEQghfX2vcztioidm7u0y4ihP
5s5tbIB687nFCzj2U36IqRS0ozA73nf6EUiLC4Tk+RPX3+uA22Yz62Df7Qx6AgcbVZcDBTWPCwA+
GaoQWlzmuXj72AAucQpz2iaV9nMSuzmvJjf/eIJhDHhtIBBBuj3gNUZ2HHXeUR60/yBamYuSfd+j
CdLebpava4ZcrjuzBlsksAZoWIV6C20E/m7CRxH6eXHoWwc2PTLy9RMGQDsdzFSHXiJZ8Q/VSabD
C547GOXb/O7F+uYXzrsKXit5kfkSi+Pg1QkLIeyT+y1H9X0YX3h3b3MJdm4/Se33+dY4g9mXXdlE
ppIkU9yYhF/NfVnO+j3b9L/mqh+JkmGocekEaZwxJP8u4mnNtoozGS8wu2dbs+92+TQP6TZx85nz
bZ/hGFoFZ2/+xrufZXfDehJWdbfKXnM8WG+2YeEpa+MEwrbLYWgfhh8v2eLUhDNVpPkYGINsOf1c
sjH+ktacNhrV55PTHG9vC+JUmOXcYq4FouEgaIk4Aw6u4TB5AAnsyFLw82W6V6Oq8bGTxEx2puza
JR/V9L7jE5N+cG0tpjf4pRMcS0Rqj5DeT4aXbmJEddR9UWmbNa9ZiBlLxGjLFt4eOhQ3XpH7qVzH
3KfC03g8u+UmmDJ4P++6Mus8enseGrOodMXtHcBjRUBJaePoYIHgtBixo9iCPBRimT36eeE3z8rS
YMYM2yCVoDNOqAscInX9OnOE7HIHRWL8K++0cy+kwX/wha3ySvQZnq/lFFXiB5VQDlUPb7DVB72o
h2LUxRWJzaSJnn0gCwKljtAY+EgPKjRroy38w9pXIUv77O4ev5gXffE3ZJeH4xnsDFPTLaxtMVlR
gnrs3qTF+7GiGjcN/lz82vfSfQZy+CrM21pNXIY0DjzOml9ekXu9Tp/n92epN7+4liTtb0XvwpIx
g0w4nPVl9DSW8ptxfjL27/mhxQUYdtdLY++/IHSQVwKrc2IbjWA8PEiZsKpL73ZTW5jeyVf6bKLs
aSqN2hm4Bj3BGZAZohx3kjry8CjE9kp+Wt8fqCaEHoXfhbZkb0DTMyRa2eHDBB1LoJ85w4h7ERhU
XeMtiyUjeCp4QSxvCTx6R+MQC+v8/L2wFE13wtrnMFgA3W7YHVaP6DHw2SIojyA+pZznu8l3xqWK
tQv8FvpI8Ee1XnIO9I7dpkuFw2V6LFuiMaJ3UpXdmyH0/Zx+DjSbOGRjj5ohabqDPuEwbH11RghM
SoHHxSqBBFT/c5Z+ePhlP33uuz2ZddLPYNFDBrGGimDPyUBkPfRCF8l7ukYxwyNJHj4rh/ttPp7f
n+C7AEl4Bkxq+DCb3FagACpzRTWBMT+ecXOfVdRvKN3FXHUMnHeJ8Bo6+nWs2c+Veu4vL3LPoTpN
3rXV4Vcsh3kwnmV0xjTsjjj3q8Tvtx/d6gEVfzKV7FFLZ03FK64t3ovsdwx7Fb/I1Qia480ac8zQ
8vZedzHUaRoH1WtW35xh5hpnFdvezftm4SvJP5nSPuQ+j6xsMG/JhYaN9Nty2Zs9iY9SYYNjYmMe
B/gv416rg6IKVAKv2vJuvk7EdNBl2gMRIjAG6L48d1SUTINdIBodzPqBu676knSRwbo/VJlTwGA4
JDMiOXAo/PBQLVq1KFkxHI0I9e1NTPRzUglY4xC0RnLGlfKlY55JkTnxv+Xao3969p5KmlmyH22Z
ZAxLWTJqJicaeDzpsgjPti7nvrr52IDyEY+mHKWEb33rnPfhvqN5GYC/XR+112DRs+Zfkin4acDA
wX8wIBtjgzaXdEuWKSYtIKLZKPPkysTJTSX82kZrq1uyr2cq4e80xUyR8JNiQ8fZoKmjUg9H8+cr
0qfKz33PMHfDnwVVMqQwaCK1sH3j79xU4XaqbxUkxz5L6RoXQM3VJVt8Ce+fOUB94XBCJigdLrKn
iG/bGMfb9DaNDQffkV9M5wZkqcDqAfzIQWhtKpbQ/+r3zfB2ARGguAiLODac7TAYi81x0UA+dmok
NuqMXSy4+h6NDIWDPdQgUlhr4rmGpxNrBpjyyy+cg5vLyg08JfESNMQROzw2XeB2fDPUnk/Z/mLG
wWgJCxHoumY05Ys5rMnzM1Yg3Pq0JGyQUXIYrGG2Je2O6r/CbGqgFsWZ8YB6efCrrwbOI+JC1bdP
j++lHlFaqsJkhC6O3XG/GLLIwbSscO5vJLPDX2AlcMPnWej8W/OX1o1tmi8fmf7UOdUoQ+V1rh5A
HMJciO0WP+SDIwcHAwsQLG9Lrw1xZlonc1j6fEBofIBjT2xy07N6pKvi9wWJeNZ7aega/Dur4eLG
0sz4t7KGwIpt0GcqJpKP+KpwOvQVPwM6g7A9w/Nmy4dwCmncYwrY0XQXyDYY5MRYzP3zN2I5DRoL
wAMHOCWI6jtrhCsJElRBabv30YePoXnao3NywFrEU6x8Ybgitx2K6oS3czWKwEVcGOfToQvcClsK
sEXZf1zNYaHJHerXJ8w6SSt87+Tg7hNFDWBuEmxvstGwBr7hk7bqKMLImesG84kb8Dk3Wy7cbKbD
eRd0Qe/E0xz7TSypo3z2RrwPxcnZXjkb1xo/JfS6buPp9tsCKN+/+dtDcQVE47UGJWSHzyN25CbB
WjrWyxHeHyN4HTipLrnHF/gjVwyvqlluihNZm/XuDnWK/U5IOqbfWg9sJOzngkxPI2AqnYwZPg1z
z2wu+OXVlB/ar1Gu4dl3zEwcMZf0RawIMY4JpdmQc8bdwZJib2ykVcgNwOvNJT97+6C6E4Ne+X2A
2UtwC5xfH6anZayTWbLKIsn1wE75zcQTqqOS/5M2rbveFoYj2fBoHEg/9qibvP0N0QMTyeYw0n+x
CqcXU9w730OjhDM52PfZQLaoY3j/HGjdKHPqJV7eV72zu2JZ5bPHNq90ETQOm0byB5ckcWAX+RLL
0DKEjIFS+GFT4lwsVzUHR2W6xM37p3Lb88jmAB1ak8YBIplitZMdIC3RNJO3k+6SlbasI5aBovML
tT/oFTa8LVuQFhc3V39N1DXBxCRvVH7aTwh1sAYzHGNJTzSTHa6N/S/vM/MOI9eKwYq2Vf2F64TH
iizaKvzrhEMBOFCNtghZBZyDfAKaDXYuzRgjKEedW3qY3vh4Uz1groes3G+pK5ieX+zAIfvdKYd/
Gp5PrUd8J4xSgSKxFrMSLKHJDMKhp6ABMEmehWH3KWAhgUn0V3hs0+F3XttGPXnbf8kENNz6miI+
8gCdecYmVHaJ5A1SqHg73UNEsgV4qt3MIwGdAcwZmq+NYhVLBCWIuxf6dgAP7KeK7itGggVg9r9k
lyRk0lxiyzxXXIwy+0Ujrot4G0/LXS7kNrjiiiljkuxKsfaFNPrbmQUpAorZR+3qORueseZ0PlYW
4U/5upnJVf2V0ITByOEbCcNDgOv6oPDi8SgzU0jDoe5RMKFgPn5aIdKDXIn6gGeT/bxd2CpnzABJ
FK2QWjlaOoVW0AIfo/HFhRJbDNoP5kuUd6Cr/x7Yx5SvyuWB+ozFH7/y9rFEA07oFSg4tQ8teEiF
sXiDiBbEssYioIPlPMZV04Qv9kfOKIGEMEY9Mog9qLT1H4thVH3FNHPB3pjwriOPH03wZeGrAs6a
2UKype0Iu+Rd6slv+02HZMBDJjrypwwGMLvR31dmIVJMkhWYHTe1AareHyFkTbUpAhzF6q75TLaM
UD3Lexx4o9G11CfZ5nXFirXjnap9wyFhhU6bBorhq5t9Y7SeJG5PytPrFGNA21q8CrPyNLzQiGBE
O1jzGtYXaloTxNsBG0ub27hz6QvJ4d4L4YELecKFpgqjl4WRl/n1IfOHFyWIl7H73Xwj/MK8z1mE
qqmO7hYRH2t1+cIrAg7mopviSuQls8E8i2jWmQk+RcSX5w4W7ikieAG5A/oQZBlw6/Dg2OZ8Z0aM
MLbJZVjGP8irzpC2H8timS0ZoIldNaHV2MxqrJ56B3Q4GPrCtoe9pzdY0yMBLw/W3wujomAogWhh
pOvohlVtQKVGWUBfNloOAUvXoOwy2W6xjROuNBspPp1GGfIQuATAsNfApfAFLmRXpFdAADZhC+PG
RQ7IBp808ThogkPyCFPNI9RXvNmQuKaP5R0LYhSixMYx3w08tZmnzi1g0QpreMj61IOKLoWfv+G2
g8jnNOfKrT/cbDpuwT0XBVkwc36qPQf76b3sfJfO6K8cxR0tOxvyqs0uxy6nssfeCJLH/YonKnSV
/Wdo8itw2aPpaIUWizf901h6qJ5Kh20tAsC94nU0Fvw1bTWyeaVw4WAbgOUPJWtaXJju+ZzkOVsl
3X2euiBn1KGyKpPhYfiyB+vxWjzZyXvaUtDaJYplEjItEIHKIVkMa+jj7Ren30Vjt2bOpkKeMxJh
1slp6ojqFFFb+LsPYO8IhpnsS+73MJ53tmbebTXUbM4Gf4oNKYYJayBrTz6ON29o8HxEkqBJIWRt
ENACluUWC8gdiYhWfe3NU+4UrLWh//Xzmy8fwIWmxYLJB/6ymcMUNVPEd95r/t42nIqfanVbqUOu
cfnEk598l+qy9HtydifQBGx18Qio/IQ2gwgNprDfAWMhWq3Hvnrsj1z3MRVAXH/JCirstPTuu379
DBHg0UDZuq3OdTKTaP3xMtKWjI44KaOkFb56bD3YTE0fEUP0eI3j/iyx8nXhPrFkEVa3WG413sDp
luDvjL4fa3BQHY1IizmOK9A1ncbOOO2lwYqiCTtK1M0D55rXAasQk05jJ/uIOE3AsenpipsmagAw
U+BhGP8XoNKpjBlr55VOu8FUek97wK0DxMbiaqceeiYUPoMQBsuROTFb3i/92ITihFkJ90XivM1b
8C+sGMiepLTtkT29i7fEBL46ggowgoJKyfuAGweHeAK/ibSQzo7dz1oiTax3mBYFtLLW3PHlCZLy
djiEWZT5FAsvD0HFfjtirzG92aKHzSZcbhLmaVv67uHkc8XaHxWNdCZ1YQtGAhxsbYWm6I/7is5E
+HlUh3R/Jxnhu3gCCe1IhWTgE27fSi2GHExdjxU5eg0ihW7PAwxJwCDAwb47DRd6sx9a3Gpu8QuP
8BfwBF6lCxnEpmej8wN6xlTkeLdmpS+8XARzbPZkFxfGPwx83JhreTxh9temOl5joymvT4vhPYlq
n+jzMZn9mf7uvLxSbhHAxTLqxMK7ncrnZ1AsNHzv58bk3Icg59bnUkWj4GvlAO3ljK/tSS42Ema5
fBzHB0jsQWHVCwhCBeFRKjlUYyxFYexAw6wsA1WKe/fgjR3qiFV67cfX1w6yVpjYHfw5YEVAhW3D
7vy108FYCZZ5uRLym8n4kB11k9wwDJKIPvx6BMWIGJmv93JzT/W+IQP9MfHSWeyWgWZ3p9r/OnhX
3wXkoU9Z7IRwo3jnayvf1YeH/xJRYuM1RzpG35RNSXLHBSy/cpuuWbmlOymQnbsHH8cbmypdy2ci
wqf1q0GITT1nvX99+ykjHVccedGKq7nFJt9pQXv6WKX9cegteQbGPnZv5vB8m/Ojp3+xRYSOc8Bd
WXhAPnGEG85lZ67S/dmGDWnQ/IJZTdpt+bUfNHnzYv5ZxztdJAlyUzvgGs1qfJB29aa/2a/dJ1Id
8XsclGubLElrukPtsjGnE4Y7QxaZrjpn8JcP8EK0K9T2qWLLUbnsyXqS/HuUE/HQOdK8CoszFIJ4
IZ+He01Eht0ur5oQude2RKf3I3tjJ8HqBbZ1qPDCECchu28H+hwG5BiVP0BZhEsztkUM5ROHCAoQ
yuKIeypEHo+Ek2X9O/oz2MPrwBrS6bt5x24McNEjnpuAV9MiNF9sJW19BHvc1q5lPKObG9gt+1/G
GuJKGrPO8awmFwSUza4Iy9sRctS4kh4KTPvyv5l+/9h2/B81i0Q8J1hdu+M5O1Uw0eeuz5xklp64
ramFKlEmfOHc4kvC6/u/LclPIsEDMKZaaC65Bm56qiMW3ar8L8pVCsrcalocA9uHP4yDUnZ1d8ha
YqeXC1kFsUNraNLQEA5BLknjxkv4WBe6KF514d5/oAILAJnFyJKYmPrQX8CU2s4u+O0ONeElHMKJ
ehktKxIUfoZrNsTfBMBvwqVaXjNfEbaC44O2+yxey4QBCy1MePdqv+Xs9Q6GBb7iIkuyCBrD3sM4
4vHywuINCqEGC55dHSbP7GEq/LcFORlf94qKj2si9LkLaCFU/Jj1N6PPWHzPURx1q5re5rkD7ZHf
MIQI3TNBI6huOYIlbm/BAg5V0cK1jJpzZXbXHAnXSR6uIGHzjdQNwTX4F0qCZMZgXoYdUQEHylQ1
YJjwWC8BUDCvwNXKcJpuPFQLTC0QCiFogTHQssH95UbFWpopHCCjgkwsSPUBjYZMqyyZxG+XbxxB
4RQ+ph/Y9gtaSFYAv9xljLiklMIoBz84g0i40KBWH3i2woT2f0Y0uDd4A43zyxtuQAkagcRg9YHn
MBtMIJkv6EpsWVAi/n151Yf2iZOaI5JSK3BC7FWFh+ibG56ZCTtjXvDnmf4T1OAlbM7wOE73n/9l
BIbwH9Btec7qPOSJ0BJAJv8clRWaCjQIoFniV0AwPrboTdRfHhGjCFtqDVIJwU90H0yLuO0ByaA+
12bpFbxccp+PgGbrjV04lqAsGD8bhUemLQq4IyXVuFuBl+Tz56YLQXKAAWCptJNPVApaNZHC58ZT
PJY1snD+MzY8u/eREtO5mJtByaIaOPkROxoeW+3fIoAj7An2/TSj5NPD/6iBbBun6ufZsG57Ue3r
iEw+l6nG+y4Mn0H3tUFO68RLTui8c58L6ImqLWD8kKvtVTJzYlGgzZ8+e4bOB6enzyDJMF891q9V
+pMNrO/+Lv0TjI62kDVRIcy0yhymTKHvCGLFGN7KmsfSrWDofbkm6RZNXEGLo3xofyryBn8MNPhs
o5BAgyWQC6aynSK/qtrIbPApqKHs9eF4Ve/fe4JjQuLHifIhtPP9xemNmE0CUI6kZ5DqBTHmpfMe
kQwbCE4/c6Ns9ePT/bHHM5TGh+WPOGHaDELSs5/eNpVTe0Y6Wf2Qf6qhQwp5R/oxr9HQhIrMYIFo
adJazUF0LHB3kVOxPRGyeT6hV+6/89NjzN62nXAh4YN/Hi6KnwdrRW06uJBvgd8UUyptfUKwdroo
8IyBRUSqJ2s9etqIM82Uy5AP34MmhFp0P6P2hsXAK0DD8pLEKPRCebNjpTzikAm/95c3AuWfIMCA
h9+iBlItlD0UCfbD+VX+pRagLoByg54XkPZzFGQQKDW4SXH+2RlwUtE5Cz/kBnQCeJMVmkUUMi1Y
G3RLzTBJOINkwhXWfi32Vvyn943z0BFl3DBZp3/bgIqAgz6Meb7eU//BapgJLmfHgs3lBVsDTDkN
uPJMRnCcRs6zdZqIVJpsJSX201ewvSY0aiJ5tLXRGxYc8EHvpVjGDZF5xhgAJ+d8l9vpFC+iQNQk
wBFwHnrS0vliT+OWAIAEz6ZLYZkU8RITYxZpAtZi1pFWt+BTujBj/AfJXzBpvNvS+K1cI5CEo94b
bht+OYgP8MZT3Jc7WJVji81Jcn78DTZ4YyzAFkA/wTxnN9eiaORnBqiXJpRNXHCfixTghnftIa6D
3JmEOFtqZMypC4mD8hnlCJPWAeyHRR4Q6XKU+TAsBtgsnqmb8kXqzRhCXGk2MH7IzcrcjKGes/Kw
G344L4taxe+de2c2cA0+UyIyU3tEfoHTojbz+lXj6uyn2MmTPEjMHqo01NMhdgTQcbMtG6t5e3r4
o9W39bpIDT5Loz1CQkGngDp6VUTDRbNXhMUpcCx8JEIQ5aj5Q9ZWSFbaWK/lezE4v8bwxLk/ofkG
KXBo8afwhief7UARmzz5tiBfRzKcSp2lD7EjxYpNgMLItaD21SG7rKS16HtpR2AXgnQVD/eZLQFk
RuZrIcCSlpZ0yQ/wOguEq4rKM9HM7Ca5jh/Eu6aRssQ1mE6df58ukROPU+p858TfVd1sGhVzJy9p
BMDe7GHsoJhGX9sLjFuCjh/IY4dfZE17hPwPiLkaXLHmUQpfYauAPoXy+NS2Yhl4m7Xoav/Jtbmr
ed3AA76QEqbANAQHQtgQ9YGHi/KoxaD/OjZs7ayk5kefPNdYpLrsg9ji1xeEYzH3HZcVeTthsnlt
+j9sFZjRzhB25CkizJGH9uG7Sx3SMNdqoHsdLlXnb8/1gMMwTC5wmqSzWKB/HP4I1BA3+8eDiOZJ
xekHVACUBN0TXklMisAcBzxDlJU4BbyI4BXcNg+qEcdaXKtwDEGCpkNrfHjt+N2+Dqy2sI+qw7Nx
+HL5/MZRn/OiDY+gA+Nyq8M/SgRtIsEdoERhtajui4piwe+BKTvCm65ZvIbT12OTS2cwj9tjgait
fhAi6RboJ4Df1Rn5AiVmBOWpYVIYaXPqG8kPMs4pwvjCQgt8pxedP7oJSiTNKZbv7etMNgz2gg94
wHZhE4FFBiGWkYqnXfLc5IKZK0tqyy+weGoN3d5+buT1GPoP54zepxeAD8N6oNqI+9lw0d1uBn69
RYcVDGqfkSIkFYenfP2DIo78zktglQD+RBSjYBQwFEUknc9HAXPT5bMuZ9/nFG3ra2ArN/YV0HxM
9vNpD2julcyeGPN3JgMkT4/JU2tmVG6euIr2yefTwpYYEyjsW9DFU1DqvwqmOiV4zfqG6gkhXpUc
inZ7Rt+vqN7ouYevGJ/1ty9vi23JFM7EYQ2C5Hizxd7NYOf6op0x74siQIeTmcjqHtt2PYKex4vC
6iFeaY52QEMFomLduTRtnLGIeYQoHGY/CdD9bTGaPqb4LTV+fMmg1QmL5Wh4zA7gjrOb/eRX9QBJ
syU4nJBnAd8OHRJyhHe48P/GkdwnTut+NbDx7tzbUXdZIRIxKgPtosGhW48NnLW/0YC047eD64n9
OCYnsqAyLEiH+w8XQoB+w75z3G3wEJZd8nrkVvMMASMACvQ3dps0UZEg6DuPtb7hA1PmkO2sDGdP
0J6hVVWWxFmeEZJK8eqOd4xBTkmQPKwqNgvawPOdxpGm7WvyWr0Q0EEaKmylsIjLLGKX4gtI+rhk
N7dqDhkJjx+uC1tKDnW81SoiuedJPBt+1waTvrJk2LgZ3lMOoLhXQ7M6wEOGatfZ/DFVixLI63af
57+SN47a1qI+OS2RlO5wwTu2lefP1mJImBJMLO3kQwWZM4Q2P1QmcCOLNezwfzDhTHBv1hrFDrfz
wQX2Nhgcygnu7/ltiU/CGprVe1PPX9i2+oCYLfWKeLN5isZhpUIJp4mkOZj1M3UZD6EMTMZniQZg
mnosqCGOjXa4FFxbsjpDGWQQYcofE6B4LajMO0HbZbcVZYnbXG8bCPzb4azYFTv9d4gsZB572jFb
ZEfmodUYQiOk7ZnKq7AfwGE8NscCmu/sjePI3es7hPLLeujf755+80stqJKFppPouK0pce8KoG/0
3KUjq7rZTbbOC5s81gzgE29hd5RzQ+2/3if8wACQw2cwuLyjwfzh33cyyYIgnbXDqpr381v7n2/Y
a7/JYF/TS97UKB3sk28/qVmpJbRXyYd4zwgFeycfRw9Prg8xyByBYO/DW9JZZM9fCPa74jd+rHtj
C/2CzdhgzCfux9xH7yfpsLZe7MIHUL5IyHqtkDAkuQuFjELbUvgQjd/tkeoivB/WgZYvtPe2+M52
AMb9YDlItoRidZWbN78qAQ4DOCxhQc/ZSRB7jd1ocBgMkN3NVdAthDd48SrpFGYw6vb0fR3cZt3X
JsCOIE826YUsos3A6OX4r9Xm2OWhyq2pv/arJbyAzZDEwGaOLuMd7BUqEYsQJMmjGQQs6HrKhLrX
zoZzgAMtyJw7s6VBk4UVPlVfmDnaNJeArB0cT0YTMj/xUaRjAvql3POpwremOaHZpmeEtssNCRqM
Xp1piXYNW0JIHf4LsJq0y8XI+/IqwxrhVlkXlYMDlRC6Rs3M2KdidVK0mzrQY/d9ui3rAQrCpsc8
cJJ78OYgBYn4azpGQOMt3lDG6o7D8Q/t3pc5sHSYpSH+jVtuC9o0OhvEAK+ATpbqrFo1nENgZyt2
Nwy89/2ojdBKK5iPgXcN2N5ZKF0lfQN+AlxrKzhPi32RxyjA10b+S+8M7aVN6SV5/LA429nzr/YF
/xk6hBjXc+/OjEX1RaqS2xxKmDUfwxu11oENZzbAbBH1OvwiMaJIV6GneJ7TeAHeAZzSYEoR0iCO
Ah1vbUzIoE8zZmJEtAe4QAIK3ngzAR02t0O6e4EHUFpPUFEQZLSoO1kIHhEsYKzfSS7if+XKfqM3
QeybneGhnVD82EuCtLRhqSRGWKVR9Q3rGhdzOyPsiNB6Lmga1Z8s9kTZPkHX/xyAqFkMwzqDXkZn
PzrTLtF9t/uGGYdqsSZTMHxe4y04TnoizG2PahVy+7zxMLkWrGa2CPUlwTcF3Oyzx1yoE3YCLNUJ
VsTHb1ufVa9YUI+ALMYbHNZwNEH+C4qRQ0dhglQgXmafObbs/0BaC0HIOgf4gCAFe+x2rC2moVzz
gQPYAXbkdbEPDfPzIxLy/WJZzhmosN8imXDxEFa0iDLU4+0HDON+qsB8mQMY+y9ZRIgV37zBdjAY
+2KEwQ4A4yJlLcJWvi7hSFhTM2hw8qsqczFhB8wZLJ4Ar9xxDPpMuprL8aN9pAeL0wPDNMFFCmIA
mNWm8l685bCFv1m5TJAgDZxBzIHencvPX8O++geBFLxnMAYq7Ars7B5WBla8RFl9owoBYPt0S7ya
YQsmQYcFBW5TGrtXD50dpBM4jiohOJpFcomH4yuCUA3Y/n6m0NA4t59fOjSYcnBOUDaWuAVgzYqm
9Mxijp1qvufdH70X8Gb422iV6MIGEZsJYAhMc7FuKIlbmWlXMoL49xnuEM7848njT92xgtkL08Vf
xjLW1HGMa4OjVFa3IX4UboMO7a+3VXvEUkFo6L33T65ao8NFnuH2IE/wDfL4fm77TxaR4XWBAiHo
j6Mf3lDhFtA50C2SlUzkdEHeptn+lLgK/X64iJhPV2jMT/1epTBHTAsDWEg+QWjpnptBZ2s5xdp2
gZYHK9IBhYONESMN6FlsUsaqLy+w2JDBNdqXssXuZMGl//vYQgniqyV7kle2yqUOwGjeeLTDP+8d
nlM6x02M853Makfbg5wfy5WypTGyfsVcbbhQBJg9nh6Pl4bW1heY3QYvQfmtuPIbBJzc8899ek5P
991ww4aVFoIyguDQa6/l8sk72ZmknMuXMgYa8ohgpjDjsPLKiYkyq9yUGAiOQlKyV6GXJKiI7uC2
Daklc+QReYtTOtndQhnd2vm0UOftHzg9mjTAiWO2Lo7kQWFaIjJMmuVjrSLpWVR71WtmxBsDiZdB
Onu52dmY8p2yyx2Pq1W7qyJWItiAQpnszD51Pmj/+FYDu0Zicdw15/wI5YR3wtiANXN0kzPnAmnD
K0xP7ZIjlOisQzyAaUUK78GgZ5XNA2gtZcWAne6I8+O/4x/50OlORbFZNatsNLl/TZ2EwbUeUS5j
irr32mrH83j2DZ4gMVFmdafsOMZQ0+n+Utwh4b3MKxgPnck1FGlQvh9WYX2i+GeElHgyPEu77BAv
XyfBdUanIpGBna1fA7iAqBX0gD4kDypj8gCiuUBYzNZfFJATfeBKTgyh3IKDAw8LliTJ9R6r9ucH
4RfqaEz8GeBQUES3/Cf9Wt3QGYw8aLQ3XBT5feD3pnY/xsnoq08C4aX7XBsDW7uUCLoUbgUL/3t9
BOpRw3Y/DiGSok9HZcY6C7dxR95/UrM+vmbp2BRr7NzKV/KTlNFJsxvtGojzn4nKjvYFrOtVi+ZL
39Y4RUXmwPyz56Yc/3yBtLaJZlW7d1g4bKG+7/C5vf9besRDrhPmXEtunSr2kWMqW3SVDVX+b4ip
Usy9ymvQpH5zGqCXGnkprnUQNoc7MIZ9r2MfwgN8LnXt+LpT9QXhN/uw3WtQeTQrRvuqcYGbuA9H
0136ZLSCBAEdDbIa5Vc/Z1vAlqT37yQWNf2cy4DU2/uJ5ucRHfRAaC4WA5Ywyi49AffDceSPIAln
xwppF4PXk7HO/G7G+OEIVaFptkAd7vy+fOC885eTxnUup5nClOSQCz7lQN3zsGP61II7q/WR9TxB
LD/cEXjgIPGl8luFvnu9Hci28uYn/zPQ0aRTpose3MT46cUTYd0Kuq3tNQ+BNQZxwzk+ZsBXSLAR
ygU3IqF/aLzYoDMxlgupDIcQsh/H+DgE6ip3Bk578NM3j8uYhDRI4exHDkMj4Ikh2Rc7DqAIBnxm
rxsE0yMlA+qB6tBak9kGF/cZVn7mp0F/c3ENhUi0zlcf57l/+LI1PEMtPZEoTFAtmvpNNgUbxwqs
sKo/bAQ5mDZNVqmHNF5Plm4Lmojq5VYasNIqeTlduUOlA6t5p4wEv4cV7VdQIxkK03/2J92KTASI
JNC34N0eO7e9wo6lxF1ZOqAJVkYOlEXrsURv8YHgGMATxGWHf5QmI2r/hxK+zTZ3yAeQVYRHFikQ
k3JBrubfwC00x/h5zLJzd1H44/1gWRsTIzV1svJgKjHceVwtTajOKR3cmHCLiwgKLXyYEB5QwNbn
c6ESe93Q/sj4seFzxFuIutVOe394aGBAQWZjLYFGV8XfHQP1UEeMgY2B+VHg3kLeEXC91UQvm8qA
4Vb5U1+aawo9acMcjCTV7eXZY4GwMXFF2f23aMpus+dMCYBSNa5BjNjEh4qh0DwVwPiHjG8BXKhO
t3j/Pn5JgebRir0C9O6M0TwyYoflGa0nWyeK1htNiymfH4cBTHqVOiGkJvoVf4XsUI5N9oaj45vx
j2Y5fGvwsrfS6d3vlStSgLQ3WXINMWP951muAlZ1JvNnag+gc0Ez+dMbr5ZNfPTWo5FF8Y1fDqMz
DyMfHZiIxxg2Cd0klCdMX+a3H90GJ4MUDKmHpo5h5pi03nOlGLhc/NBMsnYbOOMFkIhxhNtW/AGn
3lw5Yq8s2QMg/hJePn49f6qnB/eQZwMDilIfY/4vOZQUzVbBdoV6HV6ARIUlvBwpAhHuUKz1oEQJ
Nn38AljXl5Q9uWKq7Kuix0axFbIRfuN+yqjU/46JER+5TNZ0hKCkyV606KpIE25olzbaFNTiexlu
mLGqJQZ5t6k+TVbcO1C5EQJ09njD7/DgusWveNEGECvNt0iUYWxg3c+A1ScB7o5kRNy5qC5kfmI/
MmlDZoqbF9vxFU0Pk6I8LTrn8xY3C5AB2FEX41EgNmm3Lc4CM+UHvhJQEyY506FqgsQUUNUyC8Ua
LFS+Ez+/jsIDE5yPXQAUsIVjZWhD6MBfbPNewrKU/Ffw+JPQ+k9HW5o3fmJQYsNKO9FJnPGivcPi
TK4QyW8fP0c6ARZ74bqWfvhyrPzIVfviZZV8I6CpZDQBlnuFFJri5+ZVJ/Ukr2VNyMcoyqyFdi0k
B5wOhPVRE9DdhlCWu7My5ZIf8Ma/GdqWD1LWk4CNFX0DEktM7dgTVsScG2KjCAv49jzxcinDAFuV
D2vpiX6GjUSZwM0JNzMwT/7nvWMf8Z2UR2k/mt0dfVUH+JrDEk1n2R9bgV58Pvb4Q6e0gzACK6Bw
6LUVY0mCbfkIJHgLdxegDteCGu99BLP774Imja8Bp5luUOU8LYo9Rrz8MJOeguKnJJJO3ksaYSOC
D+PUF1lotyDx3iL1SDoMDcYC0yAMf6F/c7ygeKbmUCRs8amSUvbPRzxvbG0/wnPbe7x8jitFlnER
uBKu/3SkOaBJmfN+2bDwjXZf04C3RPlhYgQKSGLxHD/LaYVUzZEc0jzxHLSNqbBZwLNCELRNtknh
OfMBMWfqLytJ3IHhAy0yW+JlM99XuETFRG5RYuyB+g7Ncgg/wgLwGcEWQI1oJiFrmcXb77EF0Cb9
voDqibUn9/amK0NJTHSIb5gLZlgjYEC4QookZiZSsP1i5MOMjW4/zHfZfySd2ZKqVhSGn4gqBES4
lXnGebixHFoBJxQV8enz7ZNKcirpdLcKm73X+qdFDOBSSQrTe7Mjk99GgMDLwqdsg5H2wO/6SPDQ
CJ9SVfcvDAxUQqweGlUgWglYmLRbm1JoFg5YFddYdrrZ/WY32/uRT1XklBMcTig90OMsgBq+ptjV
MN1z6nCh/xAkEtmLhZrQ16D546izQeW4+Do9lkMEzisoyI8DnX2HvZOHd4PiqUHCuEbJg4ZB2n9Q
KkRQu0wQZKgp63Yz5EucvmydWFvah8UZjXYSQWmq4oZlJzo5+nctsyc1P4oUMsWyXuPDy+ichhuX
E7Z7jnHy34INPT6U9XVbu9Wug9uYmEuWHy02uDE0MBlHn6UxEoxdS34wt580Rzr+jh5OyC3QL5Q/
h0sIjo++3jCmtH4CAca8syIDGhklfdQUZT5RrvDlxO8J+d9zQcppn/Dd2ifPW1N98AL17bMDKaGM
9ZCoTyKQiFzAydAyZPI9A1UguxFI6FPulf6avo73BJ+pdTH5pmeZjyai4T+It/UQl7sMsdP3uo2t
Gg7N3YTk08b4B660Dh0WBS7fRF+IMb6D6VKdJ0oUqFyPw9MM+wgsqf0VgqEtaa0t70sOebKIQR4y
MQxXY5plIIv89aiT8C3T3rOp8atMpE1uozgNG0MfvxN4OwHDCtMcPu6LXvzyC9t31EijIqpSfNMb
NpefcC7RxGvUkJ8M/SXS6YYdEfAGOUB8Df6+w/HQDbLn9InBbvZd0FwoE+kXvKe3h9uf99c3nPT3
qNpKX+cuEQRoN3t6zxG4U4Us8HL2T1Z/KqhU3I45mxIznFW8JNyDkEWC0AzcLJK8s7avxQNiK0jh
EWsEl6hISXl1vxbdy8eq09+4FKFawRtxe/xcmyuEFUjS8ooSLTbXfcB7pE3JZvq1Wls6ym6bd+7X
WbUTgkzcB9kI9stDrfeISQEAc7FeDmRTwEnGlGHGwOFERIeHtuYcFnSjLd3LGKPWXbX4iLebMwCy
ye4gBIrfwxW+0vBbU5czccYBXdTyTY5r0tcooTwN/Aw+a6yOfsVUz4lq4bJJrCHmYPyRu6LGdxJA
h6e1TP+iMarwsMmU1QbNrNOBXnucraxKoARiGh444QiZEUxAB6ObPefaRMcYPDFRGWD/KpMPYnLN
qwHiUREdz0uIOK7stRbZ9X2+RYLTYNBlF3XxCzXTaVvMu/yNbeoz5E9t+cGiQvrpFKFfIkVvX7YL
BHmYxVHaAJgscPI1oJmG/dk4dYqJNng5RBAZ+x7RwrMXcXjIxRqi+GfP+UOY089gUHO0NTuOy57b
g6KIOyLMOQ64XrE+PQWXiz/4GxBJoAMHCZHCdcHz0iKwy19HGdKycDq0qwC1sC6o4Bfm3/lAJL9i
awhfCCh+jYo1CHLPuu5gQA00cZSMOPnQiF8aH2fY+cjpe4mVhH4DnOczA20MOdexl58RqxK+B+iw
RYAMhoPMb/FDlmPB2rALnyk5aMuJ4Jty8kFw3O4xSyTtInlMw3GbnXvYkJDWCLiRY22tuRsC5wKe
M0nMQAlAmR8E7lKNEvDjlsElhU9taee6qCd5AIZYT1Zkr/wm6LhFcwcdyIl0QyGMD/+UilOydAqD
YaXh1yII6jQ9G15jeMXVUxCLk4NMSJgx3cBqSZ4qe/1mqOfXP3P7BflCwauB1KZGL/rCRH/8n0Dj
B2iXaWw45dEJkVhhDQBI+0NZGZZBl0Eo3pdN/gs3GUM1t4z3PspxjRUeKebT7q3JU7iYaXPyNBIu
Qtn9CSvOB6PC9NsLFYQn8RUJ6F6vk4d7zi9zYBXxjNDxkM0ETo85dtpi5IsH61P+3vPrBg/XHG2y
9uvqkCcA413+A1PXEWnYGrU4coXJZTCUwTJG5neoH86Sx3caMXvTNeY5oeZEMcaxsWsJtMdmgiZS
8a/L4py0KMPFAeqIrezYvGzkLaAFT1bTvDoqU8QFF1ZCzd2L9TL9EvFFZqM6uRHLpXnNaqAlcssU
+ORWh2dzXiNSeKq+92misvO0j9/bGbfxjXpPupGKzqzYG/NrTUcypoNXajB+knK+Q49k/b77XuHK
1e5xYiQAMQrTDmOue6+wr+bmlYQ5MoHgEWd14WorKqwXKhGXLaT/2QBT4iv3JBxzzMVgjv1t+3yl
FwIAuKlUUhRCJ+u6rBc1oilgHtMtBokC2tEw+WClgpews6nd8HvQismpP3QHiqMa4YOQo6r0ytoT
jCKCegK/Q5VQF3oKzVLF4xOrqtc9/YZiBZWaPKoGQ520fjXHwN70LRMTE2+qDPizRW6NNkuedhSN
9AFM4Wt5CesLjoDsVfdl1TERknOL38GgiaXOlwnsGkBQLxXdV9Gc742PNbhGxsNWXpbydMr7kBUz
GF2O5qz3ZS5DuIGJacIeWbRePzlj9SgDfmHXTl4U7b2w/+/3o7YC3WLF6MRO4HxEfr5XkTtFaiqt
8QT8PelPumExsB97/elfjlc0DfvLPXp12eCWMn+nsCSRA+wiqOD7gN0phQeWiZIXgeTyvSx7Ar5V
NfeNLQ6ZYjf8hc/jfdoLzb/XzzkRbhmChg9xQs85Nygz/22xRiaC/JWwTygkNsk5zDRRZXytdT/o
kfrkAFNZIhdj8xq+qazOPvS01FkniClvA4pi4mL2OH2+MJJv63VzzJoQlTaXqB4Rbub9EYmx+asb
EqdXn/1qW3dZffPM0QsjWZfpTBMwk++xogn/BXrWFHwOp+6crgmJUFSAFQpGz6cl1Bfvfm+OBkeF
vhwUan1vAnN0IxcR5zKDZQHSQEs6h19CfXdx34UzQBDQPxgoWaVEWpdX6+YX6eDqnBS730Efe2UX
ScgaUB8wNJREbmp9EigwfXEs/atHKdAgKwQkPaIVYaA5DIlJ238h9QLlM+kY5FaC92B7VmIZ7I59
Gi8YRgKsbkpsXlfkfqMBVSqfLuwMr1zGA5wjLAv0qJBTLFaTZeGSOKR9IIYsZjZ4dBUFOBD+ZKvP
IDjsk1f/22RsxgA5IDecSXznrZwjSiW5hxG9CrB4pI0L0vHorSHvrwuEYqEsDDOgOCDikI4gOPII
G7HQZI44xpjJTFOPlC1QVVGrQn1B4H0k+0YhjgMlNg3viiesic0uN5Di/5Mwk95HSU2I04v6/FLN
exiVqDd/Y7NKUYPQWxHIOxHAMbEOID/4f4nneft9nFFk3dE26uPubuuqT4HKQE/ADTiQzx88iQK+
//DkFCjIgLVBJQpY6yjz3xLzMrFQ/0ZhM28HmklB2R/VW1oGRLXE1vUD3WscKEB5LKf3wZDwEy4s
0IyYGbtkgMk3/K6QiDLOvmMOQGLInrYmkfADZE9e+pordJkZn/yzhnpgi97dXaZKjJnDFfYP0Cub
rAjhNasYwhYBDlcY4qWjPFCz2x9ZwYi0PiQDHDUzIsusIh57/Lgk7zqkP6AJRW4KRYOek7qW4E8E
pDpTdCH2FPKPAHyXxGn0vWeINqvDmYSGCREu2Dem4RVT46jpb4k5vYyKES4LCDeRz0EnwnDhsTHr
T3SOseP1Z8k1tbtDJHkzpyLzZBMbD72aPpKmbUOEBSJKZL7pS6A7VQiFzKQ5BFkQ6AFVVIFbA2PK
GeExYgja0iaCFXK0kH4QOP/vu5IiCGR6fUScYAdgUsaaCg4b5s0mrAzGhLkzHuqff6q8u4/AjM5I
XrMMmEhKjIW0gpjjMv5yCiA+FH3uAD8H9STtQdGiZSENNCPBAdwLrRRgAL3k4FDhQue91A53HcIC
1pdVdK1t5gFS/pAPR7AZlBwzGUB1MXshen7Zyvq+KFF4URNh4JEXRfJbtiN9TItzyp5eF1+zAVrG
+9OrQ2IgGGoO7BI0zPgZ9aeQys8REZ08Wp99L6fvozyrZ4yywYh0zgAgGIoRfbzB6uqSbrSHi1vy
GAW/TIz13l1ibWz6rYbQUMVjLoaMbHa1oA8Ytn1xWp/QoERhhPrV5hEnA6XzUebEgOFM3I0vYvL7
x4HxLvFoDVtoPH6oWTxd5FGLDpeg3z/chY1RzZ8eU+7/+Af4WIZBg8NmHMolIaM44gITrTpnPDAx
mSC4j4h04KeeN4s2Kmrceh22JxpoGMZe8BBcIfBbo/ooawdTc1ragL2U6WirzzvTHuTEhssjEP56
CTPE0mSYEvDSwHnvyH1GRovBlW+HGOdPPjGYFIxas+MtAw2BSs1uowEe8tr5UIni5MV4geLoPH6S
is6OEnceqHlT+ei5JV7/zRp+7O4LYCiBpPkaxL2jH7FFQ10XM/kpiP0LcwqbjQUudHK5VnL6Ymrd
v+UnIDH3npUZF+zTTmn4xoxv9M87cCwG0iDdR8kEDATgbb6ThsWVEDvLJCc9pjERfK2YSW4KGxT6
kYenkmpN9346oClEec1nvL8i1BMA8ryPdseIcp7I/oFdq2qnLbGrLW9Y89DmUeMagxW+fpr9zd3X
/eo2xkwHMPCupjpEIeP3UKtIKI+/nklWFbGbl8SopvxCkG+VqXBcUYElSBQrJ5JSTLh8Km0RlTvj
xze1xxLFmt8UboVmA9UjIzE+yAvs96SXtwsDoIlikJtN18BS7gECiiuRfjBFvGYAv0nPmHMBOe1g
XKF2eGalZ8ZJw7c+T37RhWCng7NTM9WST3i22+nmHTHOEhD2OWsy1oruc/K+aJy215d1mrBDcOsq
BIIzJPaIEUqvG5sHkNd61kOvdqBpX0oAg9eIDZaEFAPtHi9Nv6WtAcHrpYBEsmcCm87rIe59Icd8
/X0dOdP2okfcMDTNpVqhH/6G9fzds7sKkXDAXBYW1zn7es9ZPZang5xLByyG2Wt+/doQkDgTL2s0
lZwrcCmgYZ+Lzy7RkAGyRK/Cqxn+w6VsKiDmbH3ZgedfvFpgU0NOcGTQr4ByiY09qEcXj/mLJ+yn
jJcB3M2AmJgxBZWArjWuPJSUiAUIqE57E8ZD0XSlYLdvbCSTmoDS4ScvxBR1MDRoZdJyGx+CFckJ
ua9g5IDgPGU1DQatWJ/pLCVH4fSf0VPkI+74MkGc+PZRGtC1Tz4JG5SrBgT36wlI2PUWdQSu/IsD
A1hGCEfpiNuwZ6MIQumBWPFKL0W623PUv1otbTm7NbABjecpUBDUUAnk3VY5bkZPd4DtwlyhpyOG
TSNw2EPfYUoIFdHPoLd8e61zmtcjplLgWZsq3qkTqnbsy3yirZAGhSd4t5AtBTscRerDfoNo4pUM
wGZ4RXBcljchrOJ4lceg0T/yozkv+Bn35769y0SNzqnmlH4zok8M8LI6ytf/2oR9CJum4lFkBt0/
AyznKNew9VFnGhzTe5SBtEUT6MOdUFlPGCvE+ddbwfnMChJKzakOQ4CwFuOYtGi9d4+JBpz0CkPJ
T5mWaKNyvqFsX5JaI3ysCPkBMJfn9O7Q8AfMgU8xCGCNXVOp0Yig2Cd3BeoOz3ddOneykiHqO0LH
tZADmCIIk66rOdDr+koENG5sqH4Qb1LdXukDoM6t841990hAAIpnI8Bzsry5N7wd9QTbvC/DuveB
f23ATZIvSxYEEawuar7e8t24vVgFnDqQRWS8xsTmtERl3FOqus/+6fEIsh0Vf8y02MzMg74D1mQC
Lrseb5r+8beEE7rFtWu6cqhBeNzHZdh3H8fm2EqYvFW8qu3urTEXngQ4SGaMnL6ZGBns2XeMnG1E
ma1RfhICNwH6k3LNKwKKZTiEiYx7D/gWnhOyTD+e12QMwLFxJgGfuPcU6JiI+QMZ0ilbbD/4ZqyL
Km9TIyl3ukd6ScRkwgR7WaWQ7E3sB2/2FFGKomMgh/oJ+Jx+nqA2pJxbnH4I4M1Du2DUmY3Fhtx4
8pSQQYhBoBSJVGg8PJSKCIYehct8CIpXSg/qAQdnJycs2C3VY/90ACuzoUlRe/N3jQ5o47dIiZG2
v/7V0ie/RlqHBmfCGa+LaY944he3fd+W364IaXCpKdQXEuFFQ8wCmj1mKYDBTZA/cydgiUkPwfTB
tsnQ1lnrDxDyLlD1ISJizbFF98ms4YAgaXzBOE7/JLZJLmvj4aYblTuKLnLXqUsNNOaaDVpECugN
VOntKCPomasCKOrIUU+AL4ybs5j4wtn1YguToG927CY1OjQm3SHcIKi4EyQMR0bxx0Mjj40R8qQD
+eZf0PldobicKQzw4QU45amlZYU4xpSapVRmDLUh0hdHgRBcMd+wnROr/agJwhsyt4lDgTVI1Vck
/ZwvUfozLJQ78KSrbEJoihEJgZ8q/Zb05E1UaOmzSqn5xMwxYkA3kbr549ZWs0c1pZ5k7gHcz1Fn
pZTvHJ9XXeV4/g1CwgvK1zIjl99AP/ADX6YWZfCZLO8eVdY8PWpgidGgAScKnXtaTuH30ybgH3zG
dEuJhKmc4QApPlzM5Rhh3B68vzk1PHn7i9SIZXfekt9EWUrmLnhcaVMsVLECWqYP52KHHVdxex7h
3p9hRZJwLiWnDLhN8sq8W+D+Ye/jt1KHB3RlV0JHTkQp9Q+DnPUpzIc0xkPSJTgSCeZhrC2IWRe/
9YSWgeZhx7R2pJrVHyW4jtguIIjHDAg79GBaJxAIyF/Fq/G6x/uRewYdgMCTrAuke+RV3BfMJ7hP
gB7VFaVcvYbZ6yX3iR7JuzpUlp/k8lfmOA6xhPu4y3lOpuWE5cChymmmuAYyRs26A+x650zyEICh
oHDpd5iy+0dF/phQnLLzfhkBkbfM5gJjDbTFO+pNvq66R3nEMCGsdpvxI1KOJVUEXAdtnYKZDiOS
jEhp9f3j7ncjdQr5NN9wTY9EsUH5ABGMLtK4eGfKYyHvCJjFUs4imTA26ozNYnGC4UWP9vc9+fQ5
74NsDBlVTAojoMQJg4nYAAh1vxIWGTMIpE+4n4u8Hpv/6rXcpJWvQjpQ6k30Nf3Qolwx1zdE/GDO
n+m74VK8joiBEQQxg9LpJnUiBjxKjBitvRn5I9aW+YpsgLr/GTPgCqYAu4oF4Ny61ylibBuHKVsY
c/dIhn3HWDutJ460H0Id/mcbv0hXIm3YIuIgwG864uBwV/tmhX8/6APIW/oSboZ8iptFX1Jml7Ba
84Gs8ANLCp5A9cPxhLebWo7uLOegHKIUSJfI79J7pIywGmXGiEo8J3QhqhMy/yNyj3A0kN3rXkI0
fS5aEu+ICswlcFDMAcies0HOwDuNuAzTNhY6YyhfHtEC28qp/M0QFpjmnHUAuzx6BObfdzbZfjwx
TAUsnQAW/8kvUlJ2LkDhBdGvQ1IJwFY6W52fDmSMkRTz9ln1NY7zxuf0FykZtL4TdULSEVpvV/LF
gZvBCOpelTPyaNSi0UBPZH9RoF/TpqG2R3SBjpqEINbJazog5DytljpqQosspZjAPRy7c14GkGAk
8jsqr/C+OULtWIox9/1yNDRMtE3aEZDQkKdkSz4S3R6izqXhHd7E2tEjtKhHCWEmOICdmWvt9dx7
xNMK6ojchjsYYMUON07jE4QWfhNmkrbEBlNgv/B8ETlf4PuIyePkTgO0Ex284Q42aBfxzWI1wxKT
FsGGKFyuldVOP6ksPI4DeAa+9vo70Rw+7Vv8IzwBoG4k2wx3cJEkBehlRmZQ/KmQx3xeV0mYI0vX
SeWwGUmTE50jYAJP4gCPEnYjhqRWydMl3oBzlWi5cS+++mCXvHU0ykcgIlIGejZqqaEealuCtwnB
UW18dGHPR0IPXQ0MLbhQUm2E7IR6e98lvQgSKkLm/MrulmEv3vb4ObmRjuhRcDJXyzlFF/ucEFJS
InKmpHVe/sm5htQ1dYBzgJFU8AQ5eZ5k4GLCZXwb5zPmkhhgAN44vPtwHIw3MkTE2mogpkbBiEgT
LSon4togjmNMD5tvNSXqZJr1ojN+utt04zF7jWSKzYI0eAd5fkrYk0fXYw8Y3tMMWfknl74I54Dz
mj1HIFkEBghHtRmAwbsjI8LNaVVBldNckaCTE2U8ZKRF0uxerojgurFW0KNX+bJIwt78Q7A1QwuZ
99OEzITN0RAQmfqIyPMhqve0uq4m5FIhEE++tdCNcUybRNH5HMmn4cCBS3DeAStgLnF3AT/AqJQR
DweDqxgXhWxHT9FM231iPzb7d1TbI9WBE4ooQRz7Jo5xpsZH218YYtUkbsLqhdj6hCnmyb+0OVpD
p3WLdPVYVLPSZS9xaGDJyK8SeXeyWVkZoXdEnpNBN8Iq5w7Q0krBZYRXmSHQbGOExTH7nONmKiIx
pEjnoX1h2ad4nAuDPw8HUgELXJRqUOYmv1PGMrMuiFrdtkROUzWRD1dHV2+T02EMe/tXoDjYWmiS
UiyXiLcIzfDRgLI+X0EffR7G9wWi4/KPHEIuwpsbQirj9rbqx/ycvLrRLyNMmGBdF5rIV4zushzL
82f8YBvomyJYqHFarGWX6TutJze3cusfyxxYNqxJVzE8zAmMCCGrgfEW5B4cfy7fYyDtSFnB8eOI
+ZZHg/Aaf5N/ok1M/49FxORc/6BnISfk6l29E/T3QqelM4Yfv8ufpN1S0mdU/u4tZ6siZFY5wKRt
7IHH0WKbSNMJiKin9xEPTw3Qu0SPGcsB+DoDThH2BMD28v4a11vmb64/Vhn0RtXcwC5lgQTCSAfV
keSK+3D1A35kTshwkJpWdwADTOtUzgz7lNzauWqrLgZwmLCwdlFS/hiMZ5FxHj62Pfs+bsd9JFJC
pYnotqNa9M0nCk7rOmZU4QRDmVeGZmQuUPJiU8G4TTQvGKGN1nl3HWGkNVbvNVbbB0F+jK9xC7sc
Kcz/Xd8m9/CGKm/g9v3+os64dv6bBhHCecBGIQc9T66HjBYO/9C2SkOxbhhks8CqQFbIw9utEbGe
ItVuvX+ZIMpQt/qxPK9JVeHd3tzCFVF20nLgknZXOghFub1mdHE9gjl8Fsd7tYnhODTbTBq3jLv8
FPfHRk4aa9YmpSOhkVjXpCrcwAv8TLeau4eWzzhChJ3ZnVbfuEMZu0U+S8hGLDExC0Tv5lB1qiLO
mLGgwBm9pUAahHPRrQ4DH92x9ZyeKL4w4HZeh+3HoTWkm+RIKzx8McEgBhlJsOtkaAEz47gJUbkC
RjGbjQK0n4lEjM/+xfBrUNX3cA1F63JBhgOkcEz0hprBS/bwKgoX8lJu3MPGwiWpW6S0F8iQVPea
Xh1xN9MbDtYhLT9mPAa30j5yy9DIiDRpjN5IH4XelV6/Mvz+xQU/UEJVgEMGfAXWP/ZWNJlE/Ifs
+uywv/jtiMeD9pmsry0c5Yns7RJpC7EDLjIhM0IoHjB+gIeR1mKyB4q2i2WJ5KD5k2gSgBJdk4vn
P+HdZxvNrrI7sWt37xvdQ2LpxBJ1cOj7Jij4AvpyX6/KMe+077ZntjIL0NQhkM0HE0rOUS9W0Cf1
Y2GRpxLgDOvZGlqXhOZWRBicOQswtOFURK9cHVrSzu/RDSEVe0SUsUFMTrBZaTNmqX3jD1vEdfQk
tHUlHxXM1iIlXaAzRnKJQS+g+PE2cMX4d4AceBWUR/znm3wWNJH/YIVeh+yVpRAAR3i9vIl8kNXz
lukW3xiTi43udp/AEpBEmNCj9ih/kf9SBVcOVhMl7R1wD4NQt8QUcVAAUzrnhZ6wePoT5neBP5Tj
BqBEdshVzmAPAGce1nouTqcDSeUB/2TkFrAkFsWfPCq8kr2fv375gFwATlx13221v1NkeC/0V6TN
wMhZ2P2j31T/IhOBF3O1mi3jIKaQY1MSaHcup2SnEcFUjnbPWOVxu1tn57nSOJlcg42EuLH1Z3Kb
eEhcU3LWHZTi7OVsrDSw32ENioAeaYeT/jOViMc0iKozOAMam9ccm2OD6mTC6MI92TzjU1Qo3Mn3
nPB+fg8/6yKTYOGDkTA7MyxcCGy3zr6+cWDfxWXiFEkTosEbwyfbtGOOhlgf60zMvvLHEcEktsX3
LVIn0s0UqQLvH7emT8q4jYEFPZJb8UX/Q0GFBzVHlnbi9JCTi/0YC48LJ5DK8J+INRs8HRTByJCT
x18xKYFCsw3cEhsK2/Cv51x2P+Yrkif/YhOs3OvsiSuudVT8VQGMy0SbkSjkfcTBNmV4MF1tghrd
njb4mtc3VxwU3j3nkHW+vsht5wafeSAwL/SmH9QfmkW625uJeJE8Qzjtt394fSwQMdLqDs8D8S9D
FMOUiZ3b52Tqi3KI/T0nUQLbLW0jvgQ3dF8fiyoQqxk/hOgw44R78BgqQiPLs1PVmX7kvQFtkTw3
mDRc/8ZB2o1e8pwieelDTSNTgR11Bhn56E2IV4BbxE7W2g8wOXQk57XoAVVGDx5/e5TL6Jg3oWAq
SRbbyiOJz4byDPvl29JG3z0UKBQgoYUc9GUZwK/2ss+SMl0YRF6HR3oJBnveIenW6vLSd74wDeQ4
jgAlidN+DOxyPgDPK+dFAC3hidLZzAkqpR6jeGfAQ2D6H/sUYamFUSDcN5BwUviXjBXWMO+Weg3r
3CBg4EKHZpOEcTAa6OvOv8I/rwGV9eSONfaWIxgtgpMh5NXY765bsXkza4hagCh98bmwWV8dAvq4
HNLe3COR5DrxfhEK/ZaNwfQAGjN+lNKi/6SkmhLVRDiJMSIeCfyckX1bHIJwy0InzV8cNIbgaE60
QGCCN+J72JbQLLxCwsyoRQTqyiJBapSwFOQUBGqDwApYu8QAjkP+woBLmiBCM4hdgBynfDk5BQ0O
PhRiev6x22SdDFBhZmJ85cP/Zb/sgdzhjRhNDFgktblgcq7f34BOWtAPrHEQ9hU0HlsXKAUQF/E/
C8AZ6BWqd5guBXEc6KXi3EUQPEKq57iKnqNzRoGqv4ZMYLlmNE1uS0GBJ6RP1udJoBXA34wuNFd0
WsAM+cMXvsL7Djzc/TGx43/Qw+Y3SLawi9UJmSLEt0r5K6mTQcBQ+49vpLC/cJa8GcDgMQ0Vg2mM
9L4AHxTxUAj7wbb7QnX6tUu/bVwBT5KJ0GK7HLZz3StMOpMXyX9opiBeQ2iXMf5AWkqatvjLakcf
r682PLzjc6p7XDc5rKYApUGTgl7YjcdOBIR3XX8Wpd+NTzTdjd86nDWboTZ7J+xiebXsR3p48u0G
q5tCwCgtJuFyXRKhKs96K93B1yxND5sEdbHzO9AOLEpbym4xCYAO8KO8fu8wR7QjLazA69Hxo8Oe
1q4I98MM62UMboSI4HS+TV4T3vH2S1hnYEbtGWMRZ95YXQprbXCHiDiSsiC5KhX+ye12IvNUAOCD
nNFaGagOHrwVq4qDSswSxuBYO+ThYGzkoAFsn8DOt1+si2fgw0gfg112qJWZkiQSCh4OqCe635c1
F6zyQp3CRkM6YmMDAuitoFuRviHQpUjCuBu3uq0kUAGLDiwX9OvhjXh1jjbMFcs2ZMvZDRqPECVa
GgSlIvdEDLUmglzEWGrhE6EB1Kdf7njJ117zoLZvmFORWJNWyYk7BiclyZzFyWTnzZhYmZ3YctQp
YxoZGUvENp/rNzGp2PBj67Pn/gNTt/iSPsAaih4LvH8nPjb4C9CiiCBXxJNXQcSoSLQsFhB5RSI6
BMrsjZaPHy8XgwOfVoo/Qk0K/Ets0AFmeHqPsNMqY3QQCxwB8Cs4DvgXkF4YehIsCbbBTUjq04pc
db5qcuIwtZv4S4ZK9cVd4bEc6M5PHXb8FpgimWFuzomJcP+Yfh4FEGjewwoMc3MNzOlHjkBVfyuC
0uFXN9vCQyVRJBiylZSXg4GEe+xzAVFiPBktRUx4+4/JIWwMeYYs3hv+gMtnxBWAXeX+IU40S++8
g8xHXMB3MbaTnUEsn4X42KDPBHbeLEwA9Mk85YR+YXoQV4EfYXLOGHIUVXzKmgOJ9nHUFx4vo26g
eyuHgaJwyrwa0uVrz2F7ACz5YQb9xlo/pHS6L+ipmW3FMy4IgIdH4HwxQ2AA8cnYZlwTrUWQEwKd
+wKIlU/JPE5wbG4p6VF4aqPvisQ09k4+CT+zwcZZTSFQeDdMN7qJqeTXCPn6x9EQjATgnqCggkMg
OG3BQuIJQZTCajWn/CyEN591V9zGvAWUI/++hZyjnFAR3kx/xVUzxp0vTFtQtPwUaclId4hzJeBJ
zQHTHxFxNsUf0nAylF+aCEQiyCdq2As2abEmmjQmcg4Kr7Xu/nVhjAer84Q0kLuNpqLBmCqivwUW
hC5+2g+gGNwZd3HIr8LSwaKlxpNcsTWOwdmp3V/oxtHKoPh5w9AJTINbApQMVJIIvFB3HgtEDYgd
Kg+bAyX+DIHOfbFJbzNku6EKffklf7613j1McADt152RdjsAUjL8Dwbalw0ZXJwOpPPz/6EGMNOo
uTGGLCeMyVNXKIf444BQB+QM3BS+FHM1A7rFPAEIcG4iq4XbzTx0fpYdXhvXNBMtkW4E4eatmnEH
fsT+c12ZPcEjhOJZDAvHl9xFgG8wSTvcNtww6cBweJSxlAkRN2CQQ1GCuPsdACVzLnmOs44GkEo8
Ij0f1BsEG8ofBAgpz5iCm9lX4qQDaUQZwfPDwMNZbb/Jov3YGvt6n4BYWmoHEQvYICJ1rjCd3c27
Too1+wI6Db6CVeCbs3lxKR87jBXGzRdsZsSv46fOLkU1TD3psjOWTBX/DvBReirOSckfUEuiHnZL
UmTVnA8hCBgm0ICcEsMpZsm6sN/VSApOzDDesShWBEzEPFZw8xho0Tn90+0YsHPv8BENgnKiIhwU
VJx1WfI+gMcRKqH2QvlBugq2UbRTloBF8aHzuUVXxci9WyIeugW/k2VGnCiXOsMGIFoVVGo8AkSE
5+RQ3Tl+n7DZ0FHAU+S1QFrS0rPXD2LsM0whWJ1577Xdt98+SoxNKk0B+QU0J00LdA39/DdBE+Nj
nsCxuhrYPf5TxG95nIwBnJvHdjXRFwh7x2KGXBEyqYI8TGgQNlkt7WOErMHJ9fElYRYlz2OAOsxn
JGY14iklvw/i2n/s3pHA/qh8yDa2rPfu5Z1dIiVtts1ezuO57HPwQuSTxMgMZlHD9IPHApXvTHyf
gI6RKQEmKiQW2yXBgt/khVCJR5+HLo5+NqS0hUxC9P5LMD28CqGAzNHeR4vtkxaxDTmGUHGf3Dmn
pLMsZhMieBwkQ2DqsgOyxgbOlvFdcXkR9DCM8uM2CIpgh1kQIqf/HbHvs3lw0vWxbj1cHCHEBLwS
2daWRvZ1WnLs0FU3yrAaFxyhHsnEVTQIAS98rE4JEKk2hCMgr/jM1ow9f0U6JM+TGP4uWBmKI0e1
IWipPM0pixuGYXhJVacG7yRAgAcfFQErRlqJkRUkExDUicTWfxsMr3EVv1jzSCG7IB54Q3aayUbG
z6hQot+QHZW6xLRBTcsjxnpvQOISjCrCPt7EQo4YvzehgkfdaG95Lf+0O6LzwiFIejr7ohYi/7WN
GVki4MbEp6Crggsj1gKtVxHeCMI8Z4Z/WcOzGGwLcLvsnPKudLWo+kMN5VxtjvIZA0q9Ztf5/z4Z
LAp6LNzQ/T0yn9cw7JiCQIyQx8MgMozho64Z5kBLB91mZAOatJwDA6q3JsV3fVt/1lcQk2G3qNZo
76s1opMCGDjUCHFmH252vIfCKSICW2bPhEtPrtZUBFtfGFWFqoPJscymZLKNwMF2X/rEDjuhSKsv
59/sxUA6+J+lMr5GF5S+GWmnbSgfNwKwbtGhDwl0Y+90P8yMQMLJ+E06Xmovok4Bt/8FuOIPH8RK
ah5wEoeAQiQGh9QjEoiWkTDSk0nbagBHA6OwwhNNbjb1kHPbY6IL6iVbGfMpqQZDCQWrFA8Ob2RI
tUeZAltNjcLxzfAUDtqyR9Mkw9fnsOM4KxkeQIQhki0SN1g9mv1FA/gJCPj4d9KKQFLY2z8UqEX4
QvxfrgZHksa2ym7WxowWCaRRmf/mzMXJqPo87KPuhHxNK7yFzz8IOR6vC2HXPHfj1mebGU5kjwJp
mFAYxrBqcG13+1hZ4gpN4FeBFzD/kbZPoCxlErOWuBdyFAmGhIIHOi1naf9RI33ZEtiGWC2nPbIV
Tjqb1cXyZgQKJFptIeXjGTmQtWZt9ppbMwI3Qt64QeSzu3nQBDAUlNtof6wr1CJrjked2Xf34cJM
OSPmmr2oUvXY7fHXQSWKUPRrfkkZjZQrS4jKa65AdrS8caYEcOpUvOsN65edCAAxPlY+lk1Csjue
RfpwuBQmDg8f7s15Qmvw0sD/5znJwYGR0K6SDukg4Y3k+JqzOi8hYr0teB8pJT7xerZ4vNzaQ8Vj
MxvW5ewqsb2cJ1zXsxXaW9yvnEoLXij6zGrvcD++h93wKMbtQFCQ9kCBNUPV4LDl09vZbaYyR4Gn
Zt7bt+GhtI9Pm6AyEe9cTeeYbPgoTzbVyWCOuS6856ZHlDexnBX2Cuv1J25WkT9SA3/1mO0QGSpE
R3R1oU85C2phJPEv3hx+36LgdXSKlmoNN402LON8ZuNev7MPh8jG+maEKRlOt8Pn4WDPdj65CtMY
zzmOOLJ0X+ecQ6Gljym/lmTXTVtnvknnxfTKIDrBMd1HG4K4y+g5AYzt7T6LAviPDK7gzsOIkxbc
+WNdwwczFRe0gmyFJIyXIxJZEcMy2JBpai9y1OzHuk2qrDWcx+xiM/nxDZhAcCgp2cSZAU6/GEN3
HhMM0TBEG5CEwfAQ2mtp0iGqF3glkz6rxz/VGMCuIdRbcmf9R9KZLamKtGv4iogAZPKUeXQe68Rw
xBEFQdCr7ydXx+7d0X+tVVWKkPnlOz5PBzyPzqGigw+Ys0Znqk9BCV4rVCl4eWkFCFG7ZZfT5siO
wqoHvOFdtiKmea/+GfjpJwxeRB5wGlkjw7quGMGecHZf0SxlDdrdneGSWH1mxbf3StEJUeHRO5gt
57ZXHl9cPo2Erqi/85hkBg73DDq9iHuSKUMgnUhSfR2zPcU26KKlBPxzygHEgvMCW0UT/k9lr8/U
iXQQIA+bcqcwpaM7ZvjsRTTyybKHKfMNzTlhKQd+YP3900LmxLT163hDQZKNkXtCUEj4Q0wY15N2
Zi6eERazJSy4wQLRYGqJqWSBmb34VDuJB+LscbBygKJ2Iug+a5ft7vp3P5LFJ7xWFX2/6Bp3ZdKO
u3WZsPDX7L0jw4X+4gA02H+8eXXEusgRucOUTQcAjVjscl5eeGIr5eDeZ9m5zwRx+9sLn/JQ3xOt
uSXMlNOZlBBQMav2Y3ZiwqEGHADdGo0wx2l4r1768w+U22a/4zlukgeP+HMo7yR45n/HBZdiJBIm
oh9EBbLBtO8S51NEHJniSKfjZTL5k09I/cXsaDIpUX0Qa4jEvh5nDFaXuM8CwgxOLmZAmFbQOkTG
inpyEdc1Vabi3dMd51TIPNSYg7r39xwjdPsl1DmNFAJuJyjNIbHCBXgaF4RtCIYOBhHIcTOyDjUg
KEDfTknAC1AWwpZsghV3KvfbktNqb4g2L2qcKQwRGguChVk8hRm6DzXQesJBfE+58d+LOmL1EIiG
qE8iALCNoV9O3BM1Xb4ioP49wddKTJqTD17sVuPPqjyRd2B9KVbSnJLQ5H7P+RGXjwShc0ld/24I
PIQ++A7OYAHsGsNeJB36o6fk1JnCOO98vMta35YjzhDh01UTjqej98haMVQI1sXWtwTNbVmoUeJj
WUeLm70mbYRIL0Na4X/PBGpq4TuyQnah/kGEGxEqC/S7EhfBZb0On7vegdX2NyScTqH+ugjeHHum
tbcJC3uueILyvmZIadwLITIswrDBkfg4+R+EdQu58IXfT/IafwaUx6IIDgM0M0Ihx1C31NectBSq
Yxj0sWeKzC76s2Ycit/YNdH2C5GNCnmUw5URyUEqDcunaTdrbELua/CN4E98zsxkzsM5sNAgyZ4p
p2LRxbiC6lgJsI7qGOsQp4rupOvWWNGNwu00vG/7QpOLxsQ7aIHr34abCQF3gLqMxh495JPKIbUq
5wWnln/bo5ciJeDuPBayYA1ok0Js7DOXO+Ih1VZzrH+RiTCGlyfmMeZ5jMHQt6vW/s5AI1cERSbw
7eTPFXDwnOhIqDinhscsub0t7jNyqAhdoqeAn8Bb+U6baHphk1SG43tcDWruwSvH6J/fQ7fADO+D
B/C865GH0ichL5q9htO+K7QlH/eW4ANdAoZAEbawFr+hNL0xmGSbOasFfYP9fctH9+VuPKdgihIq
hyqlMTOHiUJ6jIiEd8geLMz1Q/7qFyjsG/MB035M1613niFyYMnnxRJQx00Kcx29UNOygUl7Aibh
a0btAgqATDwlvQxeEdpx1lukO/Cw1+ktEBFJ4/bYw9EOGOBkjF4oGpkc0T2Q8u0IBkraX9fwOcsS
YUe35+EJiPO8jXMOOMy4ovVAkMekHAgWadlxUST/BLLDXEKN2IAWR2+DggDXyNjKzKGgUCEBQhwW
rDNnepBFLiQ1IT9fwKPiN2vBayafELDkk96ev4fSmPuYvQEMlM/V5phDJjLrLyQkljt7xTCX5qB9
5bAIzkBQBI+QHNNHo09wn/vRefSnukHUhBxuBpyQ+MbLpKHt6Bu3plCgNnF/SnyqI+4sjfqPFwgT
CtDUCiqERlzg0q/nh6ROa+6wmm/PQY6YBIA6ueFkZKsCyyaeIuCkhowGbw1/1np1hC8qkJlD+Fzj
BkQYeRGbZU2xiDjV9acdqiahHSQiBHUSwztqkH/jJ+yriqktuiTgFnz2BA4NBE3rIKlRT8qeC5Ve
kobibi4UFMGH+3EoYFWfmHLKRsjhpYNKaF16HLeQcZ5ZwEVZHg1DNvyJOYXcHXCXGFy9lUVH3p2p
BdfCFrGtTd+U04d51304wxhz72tEEAWjAYUPQxETL08tFw2cPvkejEO1Y58/6oMqeczxWiS3MUXU
IJwemodHcMt6ZMkR0TQvhqR4fTAiOz94/+xfVw/XnCxjV1l92Xx4DOjhFP0bXU2KlgN+rsyKUUWc
LWH1VkxOxQ3N0W3cZsUQwtGCBoMIp6iFYJ7pL7wEkMuPMXTThfSKKhX0HpKhIV6P7FXbedZioIbT
jB8eDWEnqBVy2EuiOqGKPLlzVCK5xtaCeFqD+IuTNLwwVJPvoqIqypmeOPLyOCL7lWxVjeSBySdZ
pUW6aHCAg/wxP1boNsXhAVzcI/w5UVEDAFukCnTF78Py3SNLwrlMLXDoz1ofAXSfjwZbPbW3qcDo
pAOfInKjX0Qc6xJJuB4+B6gDhtfVdyGYO0iIko9WSDTezC4OEjbcqCaVyd5jwiyFjmXWS+vRT+yN
MqNyelk0aLBGnA7rPbg7gCzjHxG84/rmY1fgSwglt/RYsPa03KsU4zls8tb8R8Z9f1pg7qHv640i
iBhRtAMo/zhxYlLPdxwWcef2SPHk90A0qVl7Hj4SmryG+hCYnzNoH9s/bihkSRz/uDlZXTE0hbwK
OKxHstlanbByUEG9qonvWD1DDqMhMAkQG9OToUXS6IYtwvDV1EjI2AD6YVPgcV9SOTrn55E+mXVr
DEAhdZazAmUUutFgzKEKhIqRF7/NhNtcc67u7DVD06uvSqhAgsuvoGwra/GcPDwkzhgTRConlUhW
xqTTQwdXiqGUf9PgcVuer97jGYOFg7qjKb/jfASMYuM9vfYNVmDkOVv1j4LYR4S4bcpANQAwk/84
m1vEkzwgVB7/UrnAgp6UF08xrgIZXhHdNgl007K/ht6CnWb6QgoMHk3AJ+ClNnjHzNSAfwAu1eQc
AxTwDT3bIwd32jnP6LOw6KwNCVX1rhN2S0hMn7Nl/PBpwCDQWGVIuaMLvfjlDrU2U+momj+IKxBa
OYY+poELglHdxYLnEmbklJTtwemAO0GvguHOdReS1qfOLFVWlwlbQkJG5srgM2rsVRtKriYgFZOJ
3ExzPQCYVYDJ0CuQ6nexidPCJ1EKOx0h3Zwwd5UBTPQGfinGFSHcCLqpBQiY+kxO59gaLrvekEZ7
dyqSa/vx81BgjQNYAaBGq37NjMlPnPoC6htkCKXdbfncUYxCICP7rfBsAYhnbaxTFkrWl0EfE8sH
myhKxS5VUIv0B0ZE+0Fw51A6UJH90zNLSYO+6yiMmCN7iMiPTtWO2ibRCcUxb20OHscrVjkWumrX
Q4YFNxMWO+zqdcIcjepFCZug210IyAcFQxr3zF7Ls1/OP0kdKhNUzM73ag8RDyUX9gwTMcLF+yTs
pejnMtbIbskixtvGzWTfR/qOhSsofLElWZygn4t71Mb5ottX7AQM3YRTbuJq/eU4li+KlZFJBD/A
fXGmX6gxyI/biHJ71m8JHzpaUyKDiR1jNuzsvmVvuLv+yPPGN3TVI/rbd9IA0R4DhG9EzfyzZOnh
TPr4Mp5h5uOwJu04WhG0iEZE834uwhAw3ZiNoNtRrJgZI4ugUJjjUONmHWtAppmEX0AMS/LNe/+Z
nK6IGAAi20kMDL1Q5THiOBz/W50fThkoO1Ui4Mm5J4znNp0jAes9hZKK91py7cQXVJ5Vo7Vv2WX+
XZM14DWuPNzMcqYEbioTzckjU8Fq13dIAayBT794hkjNhgo8AOcMPuvW+eAWWp4/fj7m+HHslq9d
F27WsundhMtRJKKQgF6F6ugKOgtwG77CBwj6UDHcBovT2MzIiyDJc6YiOPv6BEG83e/ecN++MeSA
HBRh4z+jMu0Fr3Djq9OKduihxIKX9oNlnSgDGpX+aYThLkB47nE3J19ypHiVA6hEuR84owB/6KwO
rER18wMk0ehyIKzSzte65VxmNQT/Lyz3n1j6AxdKpUAfS2N1b9IThwl/f4v4ZZlS2c+vb0zPi5e3
qR0leEZIN/baFPf3mLALld/B5Kqnz728J2cFFyAysECZ/ILOafzvSI1wDfryyybvXYX8+NnKwz4P
N6kFlEtAh4L9wTeze1J52pQ/zedXnB/J7e/sKkSC2fftZki6i6jLCW6RHveEeuhnFwOe6llFxwZX
6al7ZWoG5axnOQgLQPq/RISZXzRt9IQ5Z5z5KHHPjgGEgySFVlZYkxKRs8eH0i9EksOrCPm9FVqI
+D6F+eac7S4/nCYyOXohTGeMfBEP+8i65PH3Gj6CetffysOH8wlvc42PmoiHiu0JPILIZ64PI7kJ
Xm6yiZ0UAg/Ojoac7+tc6eryN6iMNAoofqvy6Vda0ACZeo+gt+QeK6aiduw579X2MzMHcnTjvkbj
Oj37EHurX5Dzf9rwva5PpCQ6sGqzBtFZ3C2UuPEJFExMlmEGXeZ24vEQuaoASCwDc/KKRDID1sY7
yWzQWKcLFoQysnwGpQCcGWTUGOYjCjNcbk/IJcYaXtkA1dUQNfbfJ+Flu0VySzdT/J6/8S/+nKrQ
mJHTFsmrflbHFp3Cl/DhdQkPopFSAu+8o3ZFXqGLlh9uCpjEXlvTD6lFU6JIGjhyJOOYfJt1mYft
B4UUAkpMRUMJPzbNKj+Xr7Rd8HRe61vcg1Degeo6DcNzL23GNJkmWO4QNZKjRu3S+GfrGIrmj4Br
x0Y4tlo8jaTu34LX8uP8YtSB800K8xVjYHKrOcYduHc2OG9gTMF5bBMHC2AfG01okWZ9c3uoOTQb
g+rXFTpbGu0/Maka3GKcTS/RDSQcrxvOHtMxjNBEX7vuZBE6IqO/AkbpglcZ8HH3N8mlcfUX/+GU
RyC90nCIXkIfOH1NVe81O7OUMWBC8opkxIFkR6xerGXkafFFxHiRFYAxuveZgQDPGH2g8zmco1w9
LzqP1hEXlRnd2k4OgD/SM/yxl9GVMFM00Nr6s1TQQUvwj452rIiUcIQUmemNMOMu/J5DBcE6D+WS
K9nHoE8cheq0mUIHRbdWiDHV7DMGVGw9HWH55K34eqIxcDCez1V2ckKhZNfcGYZjNK7VuBhIv8cX
qGrpf48VJfJUIorGPGL+C3O4QV68bbNqqL/dM4j5Xudehq+6u08ajGrnmdv19M0Ngnxo+HuLFHB5
q6QIcS8PuwSaYNgMPiNtgdDrnd2hsQfGVn3zxUdYANltHyRKjPlundCl0PRNakFnX1oMcA7/C67D
A/FSXTp20WOZPUQqwuxBGCkZya8yQy+GnA3dFI58cFRldl1z2tE8Jmskfz+7C/EthNZR89Csc0wp
HXJpKanMxaEWDeozu91cygxfGFcRipMISUQ9R3/Wx6W1vgSGS+dzyAT+zLB/PhvsDzwK1vo5f85v
3Lr9CYslwki/XzlpzlPeOaZXA1M+fWuNspCP/vL3COR1nXSJ5F2XPEJqxEculOGaTRDygxGcFovp
d09MFCjkvjZpVj+Hn8FAiY1hkQilf+NbqAgn+fyGJW50PZl/PdAYYVJzvrA1NpJgZeNMiPf54Lq8
k9od0iqWXThisNwIYAhObkj0BPot2xyrQ7PvNWtrxha1K3x86VSEGC7b81Oz+3SVk5CA8DAgyDBS
bFjrAUOLZZuEK2TEjX44XQT4kmNKRiko75EQS2Xb6JL9EnZegqIoGJvzCDGRcEVBCkmk3aFbZv7K
j9+rmDzY+1WG5jXpXvyV/sSIqrAmCb3kJ2tzJRV6xotNcQ+3Stn33iaVir5+9Rv2KdAKZogcBn5V
9SgB/HenTdQTQEHpYmknooi0OOL4HL6XQ7U5JHcjDy9clE8IsKIrTDesNuHpHGy2NPwB4/OaWQtn
YLUubuVYx4PAQw/6ABIWGY62+KF+3qQ33A28NNhazhmI6X3urvnNMbP+/BIQFrvECWyJ9eI2z8eb
ETcTO2WycfkPNWLXbGuXXYqtR95fF9WJScG4+dKcr9UnHmVbDEhB6Srx/BsOjP0HsWt+5EJVoe71
s/6fvO9Om/2VRFtC1J6Ug7AtPxHurAjkvi9Y5LcyxMvlxWhBcKbU2psJ3CvgvrDa/KbgVPT/UUV5
EynBTCBtIh0q7f8C3Qo7GRbKzivuwe83flfe73aU8pmqORYfBf9mwj7jtC+2rS9HFQIbsAbcipH5
xZ5AXN5Inv4mylhGuEbLMeIOQD1Sg7k/+0HPw2+ZcSBxqsGLnYsiNzYZjyFm+x7pMZMA01ZwmWlD
GGz/g5AUlerpCTdqum/XGFKRRJREYoBO9hgyLDKK5SVCDRRhAAEnbJSgPAhsMAkjENVFMg38KnoS
AtoobCLIkaWHKkQpRZsyJNRDwG5YOLxvUgVq0i5fRzp6BEtQcEiCrxWqC7Lg8ZihVcQ5U8WSq4ws
mCjsgBxto294G76XCuKCHYc0slEBptHJIMpAbIKXj/MzcYSxkbXIScKCYz+CqBiuhXMPEw1KPEQt
CHxkmwoxcpFZtr17lktCj2VNdCRDJEgiEGrccgfMybtCxAVh+uZG4VJwmLKphEOP+TFwKmsTFBHS
gShJxLIyDCQnShRSsLmUVSzRF4FhWUjObIXDGSsa5P+u94slDoDRrfJ459W4GfH/h7YHGIzkOZKZ
Iy3X0QjY2irbQHZfOYWSPjDxBeS555o/54qkSvb7huC7axITDnB+7cZ+Ig9Lqp8Ia2ihrGyxroG7
9VIFORga1C0fLokQNCySoAZMmb75nElJ+5F4bT9m9C+lucb080PRTxvl6b69jKArwcL9/hE3NY9m
XI+LSTUpIyD2YoAV1ozFUmes8uiZKsFmWiBsGV4nl5m1qhjy/m4RxLIeFKePJzGbVh6mx+AX/8Zy
pB1IDyMTHZIB2xyCA2S7DBG42sd9tNghZ45iZ6U9EqqYJL4rAynKtEzV4e/lvPv2d48vNnslZmaO
K69INPeW8gzkUUnKKXc/kYVnYojW6Mvr8APnucxhteTgN0CcNi2Bg0Tz8q8lPYwfXp0ukZUakTq6
J7c2qYn0ty2CTdi+2TIJCJ/3i7A86sv+UhITOCTP8h0x4cFp4Kwk1Kt1GdPQM5z+/71us+dY+AUf
JofsffO/SLVR5QIiSwvDrZebEdsaotLn8aLTRUk3JUuYgPqYTzcufznjwKXoAfPz6JPbDRtk0nAw
Q8EnxEYcaimlJbXSQPuHkm9+m9dhjVWf/Dfns9Mnt6yPVczMzgPeP+qSYW+A7cmYXlKKEfgm/es+
YNTYED4cXZhop4+sJErUNaLvGhuSZQs0ETxv/NtJ3n13yYqdkZpYhHoiWPD1DUuOgSDRyOZALke3
uZV+wt7ySpILdn2MfxT3koiVsTd9ltbHex8f7LwTwrmBKpPXsLn9m6eSb/btgM0cbX6G5Wbs+/uy
7SW/3YuwTwrqoFL/8LU40iCfQ9pD0JI+c4aWsGzi44QxScGqpR2sqM/Qw+6GNHPWYwMInvtLgETP
sdYfols1l+MD44eyrJjdgJ/IdfXfQJ5P0tkwIzEkX/0foKBbDM9DjFtLC7elRLnnxSOVl8PROP/7
hSbhADZMc3cA6wLRYt8a3yO6+rCVKC6Es3DnVJEGbvqMTYAcxR5JfyQyHul54qWtOb1/dhqXflDH
7QpxzqC//cS4rL6cAtlu4IFoPLsOHqglCKSDAwQ8YBpZq1MMprtL8CHRtDiV+DBpskPbwdKLRBvE
g8WgJovczRnKkfjyuDLR8l7/TZYfceAviqjbcUhQ6kRcaWPQK8kV5h4NxfhaeboRMPgyh3InWMyx
7NwEJSC2p+HaPikHokQdFJbBd/X2iVg+3U/c4aWYbc4wUpVt4kShJWTUIQ5k98hnUta/u5xl5UM7
UmEiCeJM2tEFNK1NS5fIPJ4cGoGRzIcT/HCscQGbMTiDsbbEXVggWnH5kNBaxTwCOasIplo+x518
eK7YxQl6/QVEM7aXxYW+jE9kbULOVprm8kMYmpq/YkT+MR404homG6KPRzKpsJz8RZW9Fqvb+qAQ
uyhWfPs1VI/Mm/LTKSxxRWl5BYDh56CEXHJ3aSOrDdqr2+02EbOFTuKiFDRrojnVmTbjFHzfXXeq
4V2Cs/AJckbgKvPq9WWF9wnTvP+LiJDrtQOtcBVYAJ4DTrEYYhoxXHHjmJpTMRniwQEw7WWfGV1j
DM6fqOBW3iqwhWuIlw4fNtazbZ+Ik/Ty9MTYlic/Tq4XT6dnoYkLgp9RTAKac+REZ6e6mFb4R3Ar
dF38vGYLjfPja4wWJyyOXx8AbwM0Td00DmhyQcflCUrtTOgWabj0j7C6KzPiNPBmQJi9MGXXHvbx
ZtFD4UiCINI3dm1MEVFP2AA2Y71vP4xkk8EZo49Q4HbKUNCP+b6NiB/wCR15MDI1Gx8V3y1ErzGq
QgVHkbw1BEMFhrXSsgqlOPr25a0nkk70wwd6YHADroLfUoYvV/1n6uOESXLD7rtjwMK/wY6505Hq
qgMC6nEVlA5UBMIchMiyliEaBy/uanXZINSAEbdIYv33D9QtX8FC89T8ug4IM/y1S82a4h+H5UcS
TMYHYXrgB6HAxREF8H50lFjmuk+kfh5vjKMyMsF2ECJRhuDIKhUdaZ4jFqHB3ANcgug8XAaEKUYm
oDRxvTy+A1hS4gLTmtCBM+gU6S0qLOs50UGs7psGS08oj9ttXrOLnAmJpXFW5n4i2WCiFVPT3DPJ
RvngcdKwWwHpEMidwbabQygvyKDSg17qi5ENXIGjGPeL4AKxIsJV/k/PY23o2729MSZhHvMQkW8I
XPQV5wq6ZhoUaP1ptYLMMPG0nY9gxTSKoWq9YhUpd6iMG2+Df9rWeWGiBWyor3QkqGCZY0Qvwu9h
wUjmg2LFjOUSwDf+UnjG0RNccaBgQoVUI8oIoUoK+slqw0ewuMIxCbXiz73CYEpTHlisO8LjWmA/
/YXHW3q84vJo5/TJUsaIGXfM0fwMxYqAaMvReKkjn4e8sc3EWHAWGeDSQouBVHnYiaW7SxFYcOxA
38GlEeZ6ThU30GaeVUxJD2HTUlZ12mxbb1wRVYXOADdCj87qOwoRVs5YcroJiOQQi66vnXC+KH6P
Hp+Og48Vn9cmZmyYj/0DqlbGugorCnNJIA+JkzinM7I7caoo4e6VWuOvhxnULY93H+J5/MYqCFp6
Hp4xeCcE1MP8SRv3kcEn40T96Hh0n8JNF+aRFhmjYkeNBprRdyTMzOoMFBaktW1tdgj9TcFw8/YI
IwGBHPWyZg/+lr3oNeUmpr2b/fZBZBkZS0DQx1frX6E5GMUpqzcIURIAw4VDBI5yMtw5yT8DiETa
Jm/a+gn4VUw7edBV2Vfy+ntp3+OBqUXFCOvNrRF8+wdyjaBjT7n7AOtn9MxIMHmv2yuiq7dPp4wK
KWtxt+PRjatqLJYnUp1/Tn9fsVqfaSHIqrOLU7TupeUzQebzQZlHkpTkiR4KWxRSoDeSrxELD27S
zgzvuJr5U+F8FUUxOGJYufotvmNHIQPThGX1yH9veZgcSaMqw1PB0KAJ2Z9cnp+6TdpHgPVLUdyi
d3grcdEuaQ74g8D6oEZcfTjyw8W9+9PehqJn99oEpEn1FRePX67OWEYtTv+mc/0O7kyld3FO3hxh
57BjFQ7HALuMwN1hgiC5Sf1FtyISXnjv4iWuEN6cMe2pngCL84B9jT3OgGaGpXtElzku8UobNpT8
kelDICMhkaQL/4n9zLJVD1MQXCzohM78giP7Nbf4/U+2AZC+5UN3mWYAHmv7KE/VmRWdh1+VtYfa
P6ABjhGDXZk959pB95RAyoKApSlmPuRgyEGi86SYfNgyJTOb56aLNj+nt4HLxhl1CVHPH+CETsLn
zNndctotmxor4kqMFUbQR6QBdzHuEtRpGL7BKgSrgK6doXdJOaVwXJbn2fs3B2n4nBO8hQxbmPhM
xLEzep35T+3EviNNucpX5B0EberD0iNiCSr+5+cTGQs3jkTBRPNXpCmt6STHZo/Fd/zpxyRoqaFy
uKnhFSnCfdYfGrG8aBEAQG4BKbHG8yQQ6IKqYPDNeFfmCr4e87QJ8sRg4P2CTQTWUvHSvXeGyxoc
rfUK5A8PqKvzEHzrEbC+smBRfCIKpM4M8WtjW88MAjPerrw4c+K9eG+LxtD3lgeKv4CtnH9XtJ1O
qB57kSy5QCwlb+vaa7cvdnKBu7REPWR2pGPNfs6rKalshHYz5YwRk+zAMTeIjDIzlHhWS3gFr+zY
5fnW71YntQyvA0jMoJ7h475Yrn723oNcFIU1UGg5xfZX/EZpGWOO/wD924+/tnPgjohaa/D9flAk
gBgRZnJgMSjHOZYoID+MwhxT1k+nPVqElCIS8O4+YQkDZiFM6SYsOvIYLHUb4KuZkFsr7o7rh/GV
e7tzQPhREHA22BVTFlOAEr8/ecQoB+qh+EyICP26N5LJ8UrAHKguPVYMOLxzxAwXVArMRWSVcNTF
qjky6BRn+bDcaoOdjiRguyXMePKwRIpdew+/W6pAxJdQkb5dpivzl1SHZlurLjb9ckLmAkkcwnQt
PsXc4whkb9FaBsDuSxWUCL02fLFXYW4AnZIYtJyiysz991SSToSUcFW4PxfEAvu3EPfDh3PqKzED
Lg9gCOMzyNcnKzKc3EiGKLKM2Bwmtx1M7fExbf8JLT9Hyb0j/YEy5s+vo7dnID8UKgksX6AVhhGD
M4lozpESqQDJsgO48sYhkhPBJfYplfi9TxfgqArlhChgj7arND/JL0hocoXvQW7h7CDjJsyJYyom
eMGkmUzKGzYyZHmHy5Kgu5TEudlmTrQnyVtMwRMpipU41A8Qyj7ROSuZBwq8h5gcV0FHPUdqFoCP
Bptx7ffDV9rxcN79q8hCrHsi1bDGTcogZ2iBRCADnCSj1I3cZXwzsOCk60V9wqfZ6pmbljBqvrxE
CIiXwtqJqF96aPyfB3jVcVZixue2qhldKMNcNSH2CBeCum5RHn0U0m67/WePKSa6nCj+yggNIA1f
wgrnYqvCPSPZvAAN7SgVNKTdmjbpl4KM4UMyZ3Rfkkb43lVXkRnccAMuWb11nH+kE4xzkudWFAim
70BZ/gj4uPrGAvv7DwgO/3uibYvhi2ydHp8+yKkKXOyWCzjkoTauIv/tcDHXF3pQOJUwj1gxC4Wx
oCOS/rk3t08/NM/BDUCf5e5ng9Y3E2rWtvIWijpPVO9Hw1+5AIy/M3PTXwXsOaq9YmAGxDtzV34X
nFHfrCJCAydiZJGTZFdPdUnoyjmVEqtDETCfB6ov7+JBFkUPj1My03uAmzVh0OAU1ByB07vdW7OP
A9lGdli6FgAFbDGpSTuO9/n4PBxBG86eM3VVukeStn0CJ3oA+k9OSBzexCvbM0afOO4C5lBj4MgM
4WvGMza1TSSiG38JSI05eKH35N7mjp3mY0HtXagJDcr5I37T3Icfkc1mQ4fOF1FHERS5gyqXtGJw
xgYBxsYtOd2OsK3si/RvgpYSW1ZKWgtMZBnk8ZMMKBcPKLJqZU1EKVdjQPGjX5A5By0BVg3gg6au
RtyI6XnE1uxXxHTd0kH4jlEHT2E8Qg4fjWMO3x5hUMSSovxA+07W0TUw+t4ZmePthBDP3eHCCnTU
EHPgCCuitzL4RE/nkp198tQD1bn9Ae8G5rC3Rww3E8V3lrBQIDLmRCIkyUX8GdzcHO1IR1LOZYDI
1+a2jGX3dBBWCUTPfhEjadmROhYUY2I0cJSg0OV71KQZNrN6kuduB8vdBQ1vk1U57SnRve9UkEEb
G+AOFSurVGzAqMv+PXyRpuYDBvqyi5ZEPGAQ6HMZhJadgc0flIi4HyWxFrkd3Ebdto/MjTswVOYv
BC3D96GZNSMtEQexuLd9Dz/IeTNQ7moOFx/iKplYnAhGjQsStaU0ZkTXyxzG2SF7IMVXBrR1/O7q
rB6AUd7Wl9F5cElJIJxdDhCfA8sKX0+vnJk4MYBP+9C2Eyl+jC7r15Yf/7bf0Ye06BEBX7MBdnro
brIYBnR93B8u6bgglY1Lgti2GjwA+gPCxT0cAHSRlA4IuUwtipHoIpgAz9WousemnEES/rw+MAgx
OgsdFDP337PXpPuJZOce6h0icpZk2I0/GYGJFPzwdj8EIgGxMMVM8acUjRvqmstqi22/ITYH2vpF
36YjnQltRzOrpvrR7Ox81UTwDB+vdOlqcTsnZynZI4ce6URi52hSa/99yilm8t7CFI1pn4KVBp8h
TlwcZlA/G3eD+YnDw6qbEyb9eEUdwaJdRKhfDrTMhMxcIznKsdFDfuOg9rZ4zFwi6x2Cv8EwOuL8
+JvqsuWZxh0z5FXzS25oLfglhqgg2hCxJjkS1S6y+0CPvlVBchbNrIRa9J8/n+9iX7G7402lR4wY
v7v3xVHIe3/95Xtrt0nKQgQP9o/tzFryei/7b/R9+Cb6cNJ8Ncdg4wUlnaDMTlvMRO/hd1bTaXYO
6DgvzaDnQAdgePlyAgcy3n+Jai9lV4amj4oJV1DcdGQ7G8sHSJ+/oT2BEXDMbTQS0umcjDDNb6Oe
80jfqR636K+1fefQn+HOr8RB4RVtAE97mTq8kdQw3vhMt9xV69rTVr2gQJJ0N2zON7yOZqVg/YLw
hxHdbvZ98cO6kzU1A8L1/C2cKVPorN1//adqa/Yj2+czkL336uNd7fng699Pt4hIbJn1ZGsN5X2z
1/9yEf7WtPYrLJJN+PrSlqQhvd6bY7BtGc9VqsBLIq9weuNepoxvyF7JUnChiRdAzsXXrk6A6w/a
WLFJG247Cu6nfkbDBwljO4BiJjVuKdqWyfXY9WCA4dYkkPLSHczp3g7kqD9vsG1+QlV3OHx+PPBJ
vcB6gYSCGZjOoMEl24CWwAvjfmbKZV+onb4W/77ufcmS96CrONQIcuMqogE4D1DHkPIjWjb4ppZs
Pf8GfDchvI0n8eVUX++BwLJ05BkfWGUQ/2rL2EY7NC1WIsWoBnkOpTH9F6XuPUe9hRFWTIY2zydr
hcQDPDHBCAjlW0iBGXxialvtOrj+PVzqs2IUefacjmb0Xeg7aJoFE2HzsxwBwtxF+zORBfjLq+VF
Yi0QRN59TBDm4DJCz/FGKX+m86ri4Vv1nN5cTXCBYpgUVmYK5dYNEbW846Oc4NMmQQAl3VyCP17X
c2l9nxdH7FGC48KVGWNcCMkcYO2Nz3OUlhDxI0Yr0p2zM1NaTk1e3/2sa/+2IIXxNuYFImZFlwl7
WO6urHtEE/QjkTZOCGpo+V+uAt5JDIUMhDuiKoOba03I4YOu8pg1CeHlxEk1EyEezHd1F/fXxDxL
EU8yfldIHiyagUXuRO4OtCFyAhx0aDT+ThJENqKsacsDDXOEDDQn/vYJS0vJE6+3XtELMGUGC6Rg
euDZTwH8EAt8PXI7KLdlkUK+M2P0c4sVVDGBNU1MOgaJe/gKhWNPHl9nNe+HtLw5xhfRhwhrPm8g
AKVII4w/R7p7MkK2FNKmkyKjvxw37znDvU/bOSwX7jQTXXCfyyJYQCJfWRvLJe6hEJ9/CF5jz3O3
HSOBJLIAVnL29Ky/8uWA83VDl/bZBbo9/gDdO9Anum4c6zNIXgw8U2HxRyPOAzo2qNIAZxCRl9De
6JrBgDL5y/z12//2WAvISNz8JaeeM8Y5BdamI7q30ObLAV87kMg6JI5xII4HTLkGiUvXoPY/K8S6
RXpOXxxEiJemBhQFCNb34K/nboIWofhCJzZLZH7/1lC/NhQ6r9dDeYcS+kRC4UiZMuACmoVt0uGy
xVmMmQkcz8u3NJE7J2ZjSl+RcQ43f4AgImKl9sfI0zCU8RZikoLINwFyFYPNzaBe/rY9bzJqVZAk
w9p+HYSJ0mfacf4t3ZwuP3BlEX2zKfY/ppbK63FbsNTkNNe5jZ5UKAuYytUXpcYu/+TvCblEl5Ns
OhSlqLdTxaRD6tQmlKyTxKlG+NDhYEtGe90B1f0R4oL+imAvDrPgVLRekPWFwJuSQQu1gcP2qgLM
A17B4HSiC4l+MZO6XZ0PBMHYrE05ImBo9bS9GTQp2dSzHrg7sfhY69mZ68AKCa8t4JKe0QYXt4rO
1+8HwDJiYzChCgt7XYSIyLAUsxVFXGAemFcm9FDkKizvc14Z/jVyqimNIFngSZ9LkZ2920oWIbcx
cAxVQ4+UScu/Mj1LjGzWgIJJNMR4arivhSz4Tdgjt0jpZTQDuJbzd7FnnIMCcuQ5/XX/kXRfy4ll
yxZAv0gRCM8rbm+8FUJ6IYQM3nu+vseqjntuxznVVSXYJlfmzGkC+LYfiljAbVTjI17LLfZK6Vzp
h/oQOGuPCubu3YvlKqx4jWyRbZkyxp/QeCAl6KT4ORN9u0PSzsWpxu2Nr3bp1BaYCo4G0ppk9b5g
M8/0RoAif/3onq4wp3/herHk3hRi0yiYwfgPAWJfduwBFlPUX4IByXZ8HF8eVt1WTkV3+H5tAJEZ
SVHSNK/oGMGlAw3ipXEG+vJqJeP1cZhUbaL1qS7B5rasnx6lxZIC+OC7FCp3C6Sr6Q3xO4kpcyin
KBR3jbn3mKg8ypRzMJVFhVNmdAeL1tbLYKQAuKic28fKRz62lK8/qm+XePClaS4NbmXiVc65su6j
fDQKxewvV35LuUeTxqXxxy+3lG60BUZU0m3rAPwB8b4Avhl2r+grSDh/n+mccBtt/YVkVk3ld2L+
uPFrloqCh7kOB1AST+YDJ+76mX9PTwvlecsne/7Q1xmQnx//Rkji7icsetMOYhnx38EYbNtcIbK+
8RmnNEFXSHNriA+QTU55qhJfI2Pco37v2LdG1NQUfy8sF2ACAc6Eda3arXUX7mfreGkDamKLanly
yFiiB0fHARYbg0ZOB431lKlfdRObD7me40K+PNvwktNo3iXvgDuuEii5EQuuFLwNPHOsZV/r6XTV
SoiW4VWMEt3CD/uRQNNY0KFOppvB/ffYOwxo8HDbALQhdGZWBuvGbE86XofWwUSE5ToU8NdwfT1Q
L6kKFy3PFHzWJbh8mS2klkOCGQ5E9yqLlNq+yRrqb/6BlJSlk1Y0a5RkgYcNw1k07j/JEfN+5kQH
IFbDcUcNAQd2upgKE95LNX/esjWazt+oAZjjPuqbEWVd96W2/ZRm1sg1tdWWXbVArXI+vaW+mS2R
eCj217Hyb0ib1wwpLnGivjkI8rGxcK6VavyVh5kxDtw4i3B3iKhJur6NPIZAdH8wtVtFZzIK0D6o
JBgib113yy6dgZq7rGqn2nzESqh9b7l+upb7TNdSs7BzPE4RaenO1h0ylH10xwjBuDvHomSZmXkl
Yem6onXVmqqcaGUcvT5aIldO0yx9L8V9fEyinZlFjufqc7eNEq/R9dCa7dtnccp04KrNJUTLeJWD
xa61WTD+SrdvSqNFFUngYlBwq+/d/Oc4UU8kWvdDi4i2T/+1/sgpneV5GTkBa9mQb8M78DdY6Ry7
9+ZpVOgs9bs92js0uBwr7HnFhP5uwEuYJRPVeZ9UupSPg54cplQlQKZr4zmhr88xN6F79oQnvKwX
Qj1/iknhDcVqUR7Z3nn/8+AhLWPFwFLqh6M615meWpQNMo5KNX7ADQbg5U3EyKzMMrkpjuEXh769
wYvH6rTniedVlPkZVuy99rxCDuN195VbZiHafK0wHVk0P6ovFvfbhm++p8hydNrFWRd4TtclciSw
jQ23LBFnw62c0Qk/Smn/fRPWANCu2618daZ6P60gdWP3ed/7TBplXZCxQ0CPnVTu43yu5IzNdPyh
CQ29q/AozSF/tiAm10eV6PyYrrzmahYSbBVux+rmVvbDcwMOvN/+ujtNMEEVN0Z7vHOEdPFadlhb
ZXi/nqc60fnsaTQu356tAlNarpCKjnqPYJAqFUiAcg7YelaRPFXsOzRBBegHAmjdv7+kq3wqbhkB
kWG7aBH4/Ch0w/l1FUpeOcTcLCrhY7IAvXGvcAYcMkXFYvJ2/ibREeRm9bAZYcUS8p/BMzaVt21X
i7L6W876r51Ez1LlbnebLZNN7WeVFU/gY1+0aa50lg44Tt3bqeHNnoRQrVCmd3olqARQNdfWaNnP
8zeE0jjINHBA9KS+rigZLlUuRxuGGaV5ExGvD1eBlf5ztJO+hB7RWovT1JRvBtfoT0p0RCL94Vks
psaLI0fw1Xui/dohwAbxBs7x6e2KpLht3rSwlFeBG0YA0tTAF2LRH/gNhWAdoY9ec0LPR5NfB7xI
kxkVEIYTR4sDUfvs3YeXDXbgg5XsiS4Npi88gxJFjkqYZnkROEvuV7Q1rlPYR7tLVS5D926SgnIM
wlz4rjE7J/vxYCY9+Qxu7Uk/ryzO6FwN1Y1LyLFQT3xCQ1PDjB2eFr51mcIQPmRh0Jxl2zfdtM/G
+xPhveYnv3SDx+PuL8js5m9ccTLD66IhKW8x2n4fy+n6trllHHetjlNuilqs/fcSagcqQemdK86H
Tx3LpMV8PnSnbVoD3RWqImWeg19Hkxnj65kt+Ax5zzcN+rSbBlRrzfJWLzSv5trWuhVIKWbogzqL
L2VnHW18xBBaBrGYT41tRcIozmj71+qrJijVCfXitfvsHiYlXcn9Jbp/XPnYNp3lx03HL+3VNWkl
/MF+ckN8gZRcMgZIFc34N6cKD5bbebwVG2fOFkisuzIQ2Z8267hdctRyi2CasF00YMBrEgJWJNPV
NMsVhdDEJANHyzYNYP4OFzVEq+N/pveRnKa81iM/EnKyek8nRJiGB3SzKwenlmttla9eVq2sld4/
+7J5NGMDw7Alb7lxkBB+V/tD9tUzWOapIQHe46vE4TzIeTxZ4XzNdJkg9G4x67ZdI9929qq0tOf/
n7mv3V3lXg2Gfsp7ySK8YCNmud5iPQmcpHjwwnzIdcNk9A0KNfZLfvWdDm9SEmSQnsq6ldRuwyre
INM2hyZj5bGVL37l7qW5mGIrx3KqsmU/GbQAvpv6RKVGnBnP5EvR6HoE6uAWFX5JPfcY7roSOFn5
y2vWWpvGqmujr/vM/0gkiTBjT2is8dcf7YP4PniqIBVk2elQoPOQOKpWAQDAEt1MZ9XkO0smQkbb
jqIojSpekZlfhkWSjUC6wWoMLypODcLkvX+bCQ0pX+91tlNM7z4e2vnD+5NZHyuKyhcYhwkvqvgT
w43cTuqz9/hj/keg0klXU1+TYmIsZPpY2TcKbxlrBf8VYmM7WoIytdmNR0FH8ZWOH8R5EVme6QG7
qJZ1eThLSIV3quUlhszZ9vH9EbEFFtvWc/hHlXvlfRU1OeJP/wWNmzPMPvs3eMc8xTBm/btvrT+v
ERscdvmHBhMue0jTn+9Yzsf3zz2oP0M50Nr/HmyogHGXjpZsuYqWyaqTnqkYu7kWtacaUjcD0WHB
L7NEE/N6err99XsQWgAZwQzLdTvT17CzYm/3rrDsv/WqYaFtlhkjknzZ1Odb1trx8XvdvHeC27Hg
Oc3Xv5QfG5Z+YSgxgpae0H4u0kfhL8RprPJ4O35+3NmR7b+9zZHEv7afjWKC9kXxjt37MtxaLq3e
CQ4bwV3BWxEaYX6u49NX2o3SLM6H6ehn2wqGZQ6lbxtnoxi6MO8Arx9ngFZSXtFslOjZa409TWV5
gCw7bhURYMTfNvb72r522HK8CrZDnHJOg1QpU88XcCqA3C/1vPX8uBDNk9HuyicoA37aQVs6N5nt
usrWAwddWJ2HNjdctv4eRGMJyOW2d39LNxGKKrDCJtHW3YjwvRqeRzzA6M2WfUJY9/uE+pqtBqmQ
9FySXzSFInHNug4/tttIcJBsHToLktnGhbtKunFtnX5e4di34fVz38sDgd/Fntv8dLvXeHdAtkyp
SFpJi6bE+MwenkngspSmq52eqrdxYV46j27Nk+Q5G7h1bPk/uHtAt8V8fCyUgGu8NPKS1Rg0ZDj6
qAegoPcksMzNUZE1xoE+ZHnDxQM7Wk0NEzz7SWMfbXePfjy+1x6jfVcQWnW4qJA1CLSdlzPFXqLI
QuzYGwT3P9kIJYbDOMl/xkaxEwxNkl9muwqeJOf7l+LFH+VMgVtamtclKXF88SRAF/QYi9H1e2bm
p5Amtk0GaYqOdjMCpjDd0XfNkjDJqmdmZ76Z/9gs6uzWp1qhUDx8Xdr27RPdtH2jP9VfpbidpYIZ
evJUtTyzNj9uSrPGvrvucsb+fDamDzYHKcFxm/IhEN187kXCSLJDJCcN5TMT8jechLybKmHBJ1dB
SgtVyNj+hx62fFayJsXr1dZ8W15+nOGAQev7rB1ryyFSw5PVzxotwaq8+myayBmsVZ613eeV3Ci6
kK3mHNVTy/zvNPkaY/es5RUPB3YHXRDPBuiV+8iXQvdyRkqYxSYxB//KKnotumtXCXtLtquNqWjg
zuzrX68e5p2bnIk9k6j2YuZa7Lu52DxZuR4s+xxvj96jtB++jietxde8Owv0qHzdXnL/cbUO4IDx
PiHTKTNBLk2GNntzypj6IkqBwmqBC5FI1gvf85/0n6kt0G0ntbNRaE/aux5sogenSOkJBqFoXc4g
hW07s7rf1CVwJc8Let2lX3ny2EQQeb57IqqBwTbvoGv5+t+TqHoLzGgG7IFabVeY65NqJI2SQ9xS
TspEN9NJL1nq5yHlGugv+5UZWbEaUj0RHu24QmAuBU7aK7aLpLr23lUBv7dfxu6Xqeu1vBws6oIu
OFn5laUK0D9QngRAxX3hUGEpG66L9Idq7l1wOCiSow5t2p1V3F3LykN7EtmlR1JRZe1s+igLGB+J
ijnRnaJS+8zEhxW3qhW1V3k8qax3xAapLnMxCphDa8MV68YlinkkgW9nJ4OXRYqN/XP8L+72aGL2
aKLeXA6lPJV4u4A3wqQ4X2dc0gwWw5XlT7a+6pPMhb7t/JNpnnotqUg8JQPQoYW52u1fy1YA6uFL
IzdgpuQix/J/4oLWgaV2hfgRtMBCr7NorDt0FyEio4alwreZlK4iQIMEcV7i++LcYkIZbDg4FxYM
8q9o7vhLzUX82lz5WCIQrj+F8SrGurOmpHLKdZJ/mTE+1M1bxd+WY1OiLnWjfe54b372taNcQoYt
OByJ0kgzqOGCLgOx8D+M4PlylrlGbA/O/uEOV7h6pbItTfInzpYF9wDiwRwy4Bw+m4OHf6Fj0b4v
UCcrWEaTOrrJpp7velWLnxTilUz1ED1XWOGvFsr8sksaolr6K/trhy2zp3XFkBKKtEcXhb5sflHo
z+/LZ5lzLnb+7+b3pR0I/7G6PLdF52iqVGBi/KRH1w76rmk63tSRkT06XMXreMrRLUrF1ON22Kfo
1Adhvt8bt9aeSQUh1tVbKVzBSVMJF+0uEp56/VHZVi9vL+8YLEpD+3Vc+L42N+iFdFuZ4vTSAyeC
IoZeXqSRTqCCzlDm+yYc7EsStKQ4it5N9ps3f1KmM2g+vsPiXxYdV5uZs3l6ThTPxLhL/ZoUikXP
N56hDEqmOb5n/UWAWpShjitG+1jc0jow/L++Z7vn91x/OU3W/O3dlxZfkhJQmE4B80t+W+sK+gjq
YhSGVhL7q4ElFJ6z1+aivvvl6r8JxJuKK7iL9gPM/PVgVl9FRz2KLGQcgnR3M8bQivL+1fvLFgSQ
L7/PIKvFc15ewq97UWEZR27yNusKNJ101v0Zt/9EZ1HLRVZJ18q1PjmVFZP9O2VtZ/0dkNRb3anM
XoUzwb/yNB9ku5a4nStce3gnDn7gItnnYbj1OR9g52X5NaCOK327UvpSltJy6iUq6yG3ImtIM858
w0eg0NjRJCPPkjUVbxwivN/rzrz6DZapHsqrWhfhKkKmKOX62rOilJih+TjKVRStGgCtdI6e2eL/
sWCwEjq3yKhX2es+X2EF5cngXqdkq0y6h9YDgSIPr1E4OdsGOmpgr12i+ce5uyJYSJhuPdS/zzgk
SX6fpOUWZ8NVjTShkq+tIo4hpSEatXFvhkyhbAcsUXQMEZ7/48bw0qa75PcgA3WQi9niq3uO4ntZ
/lDpHt+MH7/ZMvS4vmw0GQ2QlL+0vyeDbo5istcttC7VAho7hRtoSZ9S3RdZBLUS0xnHqHUFN9LS
PtF5VL/QcWoULn/NSef4lZu3+EjhXrUnmHC8EIXi2ssTfOit/Kw1RWPxNH4QlRePbNzG6795cL5u
nKqTYUa7Hla+x7/b9/5v/+eWpnqZiCqv0p7E/aOKf4/pw+kyEuVjbzM41rlHldcjm9lJ7OqMnvVJ
/JA+tejmKgSGFqMndhL3aDLcs52cOoYIP84WU8/yi231By03CQG1P5VReJFQj27FpwYb+RIJi60j
MvKlPJMj8ojSbJ7F0GDmXMp3ga7nxgGZR7nBpVbpiK9W5StRdKqalnRRqN7MzE5b8uP3lA/y+WBT
T4X+mUB+kMhxubdWqRAHc6b42jSerP2JmquZSW2yfac4Llzrr7RzCIxnGY54m9fS+ZbimfjloMon
OvfsLwbjax5prHxYtJYIdHQLYoS5nOXjdK4xgw9KDjt9L186GHmZY0trxVwpDdhADT62QqXKfDMa
00KNVPjlEBipKQdzK/tIu3k7mELnxSGxqK3T/WzPFFDN9tH6u2sc7HNvU+Um22MSe/21WXUKsllf
WrKek9V5sKOVwRififIcEN+proESYl8iLkSYe8WQAbKlvq/jffM4/udz57S3uduPZ3+pLlZu8RB9
hgaMoocFF9ZnDwfKeVJ7nZ5655pPzOqvnas+TcRWa5y6HPSr1qRmfydzEeJ6p4qw0Mt1T7H5SM/z
ZMM4+YSCnWcsXtN9AX/jmS6ukelsv8WzTS/T80VsRplisvlg0uk7rEIYJ/vtVM5hFJKMoQxUEFyd
Z5WCVUx0DU3eFKwgJpIhOxdU/ff7q3EqNbj1WGh1ElwFuf/MHRP13bG4ZDxPC+fh68sOt0h+hPxI
m24WwC/dRSfpa+IU9XDBv3bd+aaIHPjSNYwZ/xkEvb10170bvl0y0hnpiDHb/6FiW15bLJ36oM99
uuJmBq9bmw7OOMC60r3qAeDmVDuTShEqqGwcPj4Li/JRl2g//mJ1A7JnoveWkfwTZv9j/RhhvAS2
5N7wJ9unYSugKdGBSZ35vFSWTXxUYQC3kggriCd/sWBfdfpKjXP6kxsyblioXpgIoTN6cLgUN/jc
8T/OdP7hcmG9wCstMgCej0wdGZOV8o2BTv4ScE44D8TR5v0Wb4RXQser4rjTd5CRfdEOKWk/Ojq/
om0/8FuC5aACFT2YIja20ZNKwhkDgJn0k9MHp8ogGcFF6BV+N511a/vmbt2dbBgBtUw3eHw+KtnS
dnD79V4Vc2bKKkXIKDfA/ZKqeuxm60i0i+LYXhtWB+nRTWb7L7V8+xAf9IPQ2VvpL91Iv9+CAWl5
1OtJUClmpp8X1Mq5XfOkJ0iHnnyJuBMRMhYJ8UOIhqXERRun7ieshwpyAextbSgOLfYKY+VaEWtw
ORj/KmAJZDv9Yelev2PSdRcRoVgj0T3Xv7WmlQ1zstPbWWDnM7p93lNlQcEdncSFjUvv1FrdS3oC
DPGX8aXNyq/4JxAM+JGFXuIwfgmw1v/aYIyvvIQyfHKezvlC5YAo7wBJsDRIej9b15jgUSOQi7bt
TfcxZIJSygkuexll+rm+viEfTL7izRtN4LWhA0fFFnbFxCv4edlMGP8FZdIsXTjDaZULnRPa3iPM
qJLYFtjdB1vSTTypX8+VK8cik2HCfuXr0M7WvU+r9r0pobltNP1JqlpybqNcNfl77m7iw6eQkPp6
ePNpZX9HyZGf+BAadopX28oSRw17iTPvqeq/pG9vz1n0WMVz67MNXnM/yakICQfhR/YivNZkGyRX
5cB8L+UOvc2mbIi+iOxil71sXmUnPUthrM5Hp0z11XhG0ztQXC0mMreGfdBy9/F4xoVz9Hocc26D
E+TikyA7ZpnPmpguiP/WC3Cq+GfK2kBo+waaVfZPE7XdbnLbODzjzNOyhY3MtpM71Z/HcdgqqOlW
FJcSv1vIfXIZb3EbE9ErCtu9zd7bDZJ45N3GuexecWqSLNt27ye+3TfyylRjM0C5XVixY6LUjqyY
7YfEjd67gG/deQmeADAp9A61U23Z2EG/kD/eMBMGjyjZvncM+5bnQEqHSfdYvwbvH4v/WEouP4IR
SzGwEhf8d3ufmi6YwS+wa/yzqob0WdVDX4DPEMCmQ+M8vo93oyNSib0GiD6NyEH19TIoDKQdlv/Q
mcrg9pYH4N+QvP7J/i1/DoVSWIJ5oJuzfjCYtS1Z1p7VhD/C/Sky2coBtdWJw/6KRjcOKEeqcy/b
h9tOByci68X4EFMnVUP7nql2tp0Nact5fB6H5RgkrtANxINjG3ZWnnW4TccP687XLpT5/+2a2IBU
lxZfRlKoKQhCXi1u2sDtPjRUN/MSydequIKcv2ZTyz7AWt6bt7V8C78WeCLSISv7jwwH2XwqOEHV
V5VCY9a4nCz3FhW0fM33oTyppeIjd4rpsSPRiEHXz9alXTguqZ8aqdgOuJIl0TuXM+OdvDXtTGtW
HL5Sh8xRNKoZmy9j33kgE9PBwBnUTvWfyiP7pxxn68cagCIWYf/OoevTYHcfH5vL7rZ783CPsyOm
PUH5aN8yblGDECCKg+weaxc/lgUkM9OHrOwdRxjuQhjNTmSba5jQyBSfj1ZfXiuD+rx7+yIKrT+/
sRwWf0p+jsN3rrr8JzQkJ/vdTRng8ciXvWB/dGJV8DDpvOtr3JJhMioIEvq3pugGnq6H/1m6jRih
lCSforD+pWVSCQPq7ERLWOvn+5fp5V2o7r24RQZJtrOtYAAsNSHQio/VAy87pxUHWdbjuhZKnHpq
sAOtLgVR8arrvnYnzsdU6S9Yfe7LxHXCRHvhGQrG2wzxsEY4qYYRveicwDDzZL+WZoMd6ESiHgjc
1LcsfwZb31xIYDltatcPPGM0Ce1R8nM2utrSEHt6Zo9gt5svfRisOnvTA99vcEYlx/Q9EOEFSOA/
DzbISy3E5ZJUMpuobA8A1nr9ybYzOiVniq1FqvzSmNdeBklunfm31d+jN0q37FeylSXq9LL3tB8O
5v3r0h8YE2uDA1qqvMVKrKKHuYPp+jgREQwEDoz4MMvGqtsV7nAS/MUp27eH/7SZkbLmZTWN1T/0
guj3Tmw7Q+he3rFnb48BHlJx9yHdDjvmWrV4bt56Wb6ZvN+iRDvFffcvQ1X01OpI9IjD6RwICUvg
iD20Ddi9nKRlCbsIL3tW26KvqGVqoJIQZZLsT35ducpr9VyDLs4/NNyYqCz0agolt78S3r6FBvxe
cf2nZAhf2Hq1so4uReG0o8Y1Wuof/g7oKQwyy/ouG0Sr8fI15DXjjxEpjihfhmE7CdB2+CddH3AO
r1skieLn3XsVqP0KTSCd/fPWTsRA/0TMWK/FlMgaztWvBQdbp0T1ii4Sro+w9doduna2/lNE94zq
Q4raCPPFxuBNNr1BDNcm0szYRq3Ka3ufRHwZJMVl2Gb01Zzg2stvhIzixcYz92+9b//pQb5K/g3J
WhbhnBC9G8GkH8swRGov2FFSpanxB3FPZ9blZJFQFpNSCV6GABKWjavPS+u1OMWrvrDb9UhKuPav
QmNAaV9fFDXV7JbN64oX9BipKNmbfUmLC0CSNAZJu0n94anyd8NAuMWBAX1Gufv5S9pEYT2xx0ap
QY4Kn85+KayhsNa8L/NIDtmi9rQWnn05kGeJ2nqY/rso8c3C+NCeNRIqHX0jYsT8G6D4c65d+ufO
FSDMqlqv/ZGicwkMPpa2oMZZg9hD7Cp3q9d4UX9tbKBmvoomPR20zh4yx4QI0JdSeHrxtosBsjky
sM017po4XCNoW6G/r6ysT23Wg1avlOhslyUU3GudVq74u4qu00UrXztFkCnE4Xvo73gjvB/I1dX0
ePWbJSTN1wLBVwPUmnTZJawHu97T+QtvBN3fKrho+TrF1fpHI7qbFY8d8qyvoITdD1ibqbvP6nOc
7Nmu9C1eBMS8WdF7Nbe/y1ZImlv+qkKNwg/+z0myYLKV6G/eyZkk1Cg2Z9fZzsi1LsRhDptVINRm
opYl+gv/gWxIhEp1xWpE+vb+4/eluPb4z73/6R5vXvqydF1Ma3H31rHvjD6JUeirqJ47JMbNFOTz
6ey1Qe2EuPZsz3Lc3pym+AUHB8NyPJqVsQJY+uZ+wt4xHwWXYkpuVsPLEq0znPDSCCtSJYbGAS1l
L6ApbFU/0c57q3phaqrC0JJ55EsUfoK3UcZ39bArM04NSKRDQ0DLvrkoX3dVS+w8/kJO/M/kzd5W
w1cNm+dWYJDyvSyP7bAG+7fbFOesjrkqefEpsM0wHLwi65niaFc1CT9iTrLhtMAVfcNS6c9rgT3W
QkghxtH6SLLLVH2ZZojGCFaoG4eI37mabr/DaGAvNpzoPcJNQO2rXDrhwQ9UUjiwu13PqVjuaNuK
3b/nBZf5S5Rtbd1eQQ4NBCcbjEKnfOrKX8XFOo55PQFhDB2r+Iw4IUpauATaFrx+EpknC105KyHw
AIsw+alDVBgdg+86wkztjK2XChv4V581b6X7Unr+2n1KJkAWGQtPN6bOuRR7H8q8B7wX15qdzt/q
b09j/WhRH7fprzhieI7nq5KQUm4en/9YtvzzHYHfWRTuAO564Vrht+67z+Iqmib/HrwBj2qoz/9S
lY7xHKQGs+loH5DAXVtY9pQ+o/jpzjJBylup6PdUCM3lnXZw310Ftlri3zaIiTgy7L0667uAzWR9
NyIv6t673Mq/McyO9HvJaK8JOloaCz4O7SbSLwsRzxGu8Stqq6p+/CFOUWv/kn2dMQQRoBG9xAHy
Lnsg8Zn8pqfAA3X6JbC0u+iBocYRqwaO2cJw+Rqco02dDpEEd64LvpqSRYTpbfRik8qyNWeK+Edt
WPodpkD0meb5h43cojibFQWn5hrrZOkzH8nXHGcGlgkye/wHKaizGRUGs20EWNbc+QvahJdfAQUx
lurJOQoO2UZYrhrv40KoHq96bvF/wVVAg1K4IbVq+WUREOvuAbJeXvPforr5hHZdftedfC1t78A3
DoiBAtBffwdZaUgieYG0oKCWs++7wY4xLykNz5YqUm66ZafRcrFqWpqWX/3n7l+/THt1nF8yEPaJ
hIs2u4xmbRvK2cGjukTka2c0SHxtYLlVnP/6uZLogAXJQtK1bYN/nBKa7c5az/amSb3BW+kGO0ae
xKYbb35OOK+sw+MkNdM8Rp9iubsZ2Prn35NlcRi8Z6zlQQIzXhgnq/I5ptusnY9AF/LAjmXht52l
k6IXgBDd44B/NNgkvFKqJ4cp3X9gw9/erbC/f/YkMX9JGyJqAvljJDz+ZnmX+OCytKoiIK/AZQjF
Wcp9OKXRJoJoLYXKlTdGYOJHs/ZIHXK2v7SeFfPYAEUfH/YF9LJQhICfYj0Aj5xWC/XN8NDdOft3
NEckqopphD9XNV+iDITGMyyFC0384PqMareKtWLRQlG0RRPVbXaVFlYMhY6llHXfcnhRvEMtptv3
loXHWeuUGc9Lk5FtR00yx7HYsRccbsRSuEp1VyI3mPULnczAar80Hk36Ex11wieRLvNSQ5rBEUsV
63oNw9Ol4cp59pRzwVT5ivKsfLHz0ne8EGXIGOiG/CI9vGIvR89O+11kZTkXDPKgWB5zNIIuuHMV
J7i5k+aH6Rwe4HuzC6+iDUXCOGrj16AHea0tpCAkendtJHmv75aBblzL40Nj2Sr8XORSPDvpfgiJ
0shajRlFxZG/iRvVDfnpl/hv0j7FEqbwcnJmOs1D1ySS7yfoDeWODKXEnNsnFxVAzwcR7v8rSPT9
9Qdb7KEfkNPJm1iPNPuBbDq2frL9M+p9nEVWz5BQbqrHKOutawk20WG++Ucybr60V61NC+pS5tLC
lYfbcPkteF2vBofYWaw+3953nUcDp3lZ5DlFHo1nM/8kXTFbBPCtIJMk+OuHk+IqMuYRU/c2wtv9
R3tjYvm8fD68yq9MX0xonv2LuSTJu7TQOZZ73tO/nFu8jX6y3oDPdbStr4O+EYV2KXrZsYcyIG7m
Gs06NB8V2aPlXtqzx3TLouwTJmPWRsWSPUhqX9qUdr/H9wORhvaP/8q5POyorDIy3YbkJwNmknOL
pMqnvUg/pDFdTeKaYKxU1gGBEaCvrqQ+5nfsh8dwXcc2L66cPRaM+5+MYd/jmehLBBCvEGf/iJF7
oSHJ+Gtc1IYEj3+D2al9aD8DCS5GXAEyY06WtneBoowBV1Xsn6TcuU6+FEyscwEWTx4QLf7tZrsB
Qxx98gwo7foIv8OjKSiJsBBIl1KimVjvKn/ZhtS5mDZxArvddc+f0pgq2RZThDgYi7+WU9wM4mtX
NQ+XcQbvPZy93zoBp7IGiH7xHpngChg4r+atUc/nm78ZL/D0dFqV1vnzQPLTex0NCj8P0SmTt4I9
5rEJFC8+iolh6i2ICie/vX1PrDpmP5T4QS5DuYBqMb6N4F6XkeV5oIiv6wlnc3Rr5NzceF4LMSTZ
EYbAHAPkLl46q7FgZ6UFDEnwyP95L4VHvT4rT948+9VrFBK6HtHGYsfPp7o0a2NtO9QoW8bZT34c
aHE30MDJ79BrkOV7gVih47Jyt0Ge4qHjjsNL45DUiFXvkplAy41w7bdvo/By3suNn7MULg0dRrx9
OYDF9HjHpDbDARoKlDP4vfC3gH1g8ZEjacXaVOQJojukNtX5adPT1anxDlxHyfcfOj0lCBm49BNa
rUBKwi2O/6ynK7AdKfVvGF4Rycq896JU6+8qt1o2jp1nZMMmYv2RkK5ycgrykT8V2J/ieCuTysgo
HqH05zTRe5wcYLiNCCaRNI/oyh/Tgd7M1Ja/W6vaSmYUtF7p6HUsdhJuJg8831Lz7DJKIgZpTs38
SAbyN3oqy/KN7xF03h7wjfTtYtwGLOSKK1saB3lWAN10UgkJqDmemMbMbGnPB7HuDGk+/zLBcjOS
ogvAzelkJc7IhK8xA9z8QEe7y0/JfQaBH0zX8rV/FQMZ8p5YZpCqpnsIu5sf3NvgsUn1j0KbiEIr
FoaqRXxveg49KMrsNX68H0XDGy8vwPjStYe1xUjx0A2cq0fHp5iXrtBO9hSIHuVZNAmmJiAI28Bq
yimaaKibrfk/q8DTeIfpGCRXfw73w7V0+kHqjjad1cClgHQcpon+pS72ybLAQgEhOh/JQ072Z46g
SRtNb9OB/kd5Zg6TtzxamhwZY+nfs7z/SLytvw9yoixSyKqBW9YaJpEPzCpJkanaAZyLN1TJDU/x
P9IuYt9acnwI0VgMXsAP6l3zTR0P6M3bqTYTbXQpIlUDFhi2sdhOjnn9eqzT7Y8Cf1Dognd3AA0M
D2B9YxJ3vc3oz+/B9Vn6R9aU9dd7W4BjW9hpaLdxupdU6eqb4tuhez4VJw3ScjSKs79vV31BwNt7
D0ab0envlVIyzco7MDh3RbeSBbA2CKtklA7vVeZDJyPHWADbdpjcODb+YSL8QWUues1D+sHPHESP
Ei+Jm65kXYLrhVkMIhVnqLiqiZDbkmqK7e47ixdP/ptc767FW77EhuGsBSMozlRTNuI6wDCYhRMV
AFObxQ9JjCaGtsC4hFbZSgBmg2D5wfTqgeOjKTZN/pvYJNPEx64qsTSPQImIp1YjP5BfQH0Ts6lJ
nDiwZHAzcvQJMfO5RZ3c4FnMva0i/3uAGVHLf7C6kVwQXEWu7H8nP+spk35DfO1ZC5/grCQlItux
ve3HrWVUMueuizWKqrCRaG2QTnIGjNPXqj/F7I9f3i9vJtdC6fFpT/n5+AUTtGeH4tAWosQd6n0i
qGBWQUKpHlocnuPvSSBr19kolPO1JzmYZqaxiWE/Ml7YNsRYTzHJSCNfLlQ2TZqWwtTY9IaT1WHf
FKrYq5RZsqVgjgU6Zfs8H57HRD3NJyg0PHmPqeZJXQPKp8hqtpA6dUlgK+5gd8N9YLhpu2oBt6dC
YwHRMxmZISGczaNdnHpqJJrwRT9Hx5bF3YB0XJBbHlBqMwe/z/c3U4f9hyuF8HMZLXxb5kowIAop
yByEAp1zP5zOq1Pv0rZ7KDJAERuo/RIIxx/15/Z17qYEUARyURbsfv8ICVl7hiwPk34jLeLCcBOO
pEbKUZzk4rEBEsx/TEmdaeFb03QvpuM/cwgMwIQzcF6P780wYVsu3FflhJqJUXttzYCjxwjYhlQd
YpJCzlFIXLs0nkydgJb+34pCgGvhB4QaGWZ/fj7X1Un5+J5pDwOihzZhgcFSBaQsMI9O2UN8qfAL
Ajvw53GqUr+YdbHLwi0Q2FtLM5q7Vz83bXvsysSXm0gYPb82bKFJPcOfXHc6o1PD8ErA+M/WDF6T
6hC7Znuj5ZtMozSW/w2H4yWg5xTTZcrpWtAA4xx+YtObxgKDyyAZzerZMnYSPpkIcLGfwUAuAbvK
ylJo+nztZXXT6jQCgFuwy7fXzbkIvk587CzwhCd4usLeT+E/TGtO2HBGrG9bJq9bOIJyZdmQOn6q
6WCrnVSk49tfgsm4d9aztLTdCe73oqk6rGVcsnDXNrhOYjjfqO2+zuz+j6xGUhA3b27vCCI6+PLc
O9LkEPn28ZfCORBYfbXqriGVubQxAwlmthf+G+2bN33AKZbvkuoOUlZVrogfDV+2GqTRIfWvey9w
1CtpnycPfDk3H18yWn0KEHRHgWrc/d0J2OiQhUutGrL5lEsUpzM9EnO76jOe9bIf5/crp6VZxL+8
Oi+nZEbIUZC03H99v/3m4l1dggoKx2ApVOD2mWqcO8+AYvjZxmiD/kSLzh5u2QnB77VVH/hY4VCI
iZb92LQIZEsnKrVTtAk2rW/3xuLtyZU22IVV0jXIpXGovJ6yQEABb+AQc8Omuexm/EHcHzzdN9bz
xVS81TjfT2X2cMuP9YkjWalwLBc6+d71+9lh0gjWrgTl86w9G0FLIR2oJLBHQMd2OItfZOfeq6eR
VQw0hB7BI9NjjMLtJPw1MDBHuuWw+STUh+1w0T7WwsB4lvPCJogR+rmzK02qOBIVgrSPY2c+4OPy
y1Zm+oy7j/IvP9k4U+G60ZszTJ935Ai0VuYBLl3lQnCXYS4LeSkeQD2lfDPUQFYtjR1wZEy/6ppK
psE4lc3F+bcB7NTNkrxNQ85BYDGGSJJrvOwcGN3EwfvrVDyDKlLvt3bKz9h7oLziNssng5xcRxsF
0L30Lyc9zDAEWmBmBcQZscy9m9INNqTiiOrpbaJ5Z8c81itbN1jwqEPtW3zihvK3V8QRw44dOOzJ
EPYqH0b7omysuGrdyhlmsQvGWtny9v3yAa1I9QuJUqG90IVZ5jOjefIezMpJDSAGghx1y/useeet
GwnO8fdPM8E5Gz/vVk4jg+Hy9oecDRF8QwJKeBKcb6zQ9n+IVcP/WLqv5USXJQvAT0QE3tzivRdC
uiEEarz38PTnK+0TMzHTu6WG31Zlrlxm2Zfz9ZX7CISqS3lfDXEt2WKytqiZy/dmu38rCxQztG6m
lGq9yoGcZtCa/+fRz+ufSluO9ki2/orYoAKUY6ATVdwrj+gqcvNIjzmeuf/q+zzg9ztOlZ14dT9d
9bZl3OOuM1wwX7xOz7oyix6yTTVTuPPuEhERLPFFPd9AHjjrAaBvLvOIfn28zX/ByU63XAmPg32a
9Xv2N6mf1oLEMCOvde/FVdDQefruhxia5uuzjvLXXCCTVbPd5SCkf2QKLLmr8TFtd20xQK4xpWYh
fixFGKCTq1CaRZdFQSI/zFKay0twm3ka+/+AjbKzeOCmJUv3VyGKw/m7M4ljWP7IX/aF2Kv46r77
Z0G6pOATgbX5dBjNXk+V3aGZ8TLdyolsGTgmefKfJKJFL8dtp/O+lzfwPqGz36tFIcHC/FJgq/w8
W1y7GyS7Zu5UZ/OYldi2Ja0Qu1Vdpz4y6cri0ZlIh8qLoXpyWW+lNl8nmenfZ2XPE5E9Rcm8LnM7
tUpQ+YSVCK80tsKIL0eRgTopA/Xarffo33rJj/V4oXviUP6NdLZorMeJ5q66o1CioWnFLY5GFv3J
qpAdRflb9C9aJILuv9IrUuTkCdv+To8i8Xz844XOSQSI7rgqLhD7hgcThyH33NiQgjOhie1x1g2d
LaYCXq1i7S49LL94FY/o+waiwbAuvQrRGZFxZtxKlGNN4+387N/Qwe6LojDuNZ+/AD5eqzlgCvzj
VcyxuE0U/VPfi4PbZch17saGseYJF8zS0d9+Hbu5cnx05GceoFIlWj+aLd6uvFEq9/t4u5weL0V/
8xI5MrzlxrFrNa0u5kb14ysUKH0k7Uuyt2D4pabmg+FjlZTZYoIzjh+ZVMIw2Oj6/NTwiTp6ryRH
jKN+KRhM4DGoj/99SvxpTb4i7l2KyXcpPvKVe3huYqqYjXxaeBSoEg6P5bNIgmCKiXaSQgDokzgY
Rq2Kq33RB2ZZHfEmY15Qj/19PBYM90XVSC3osUNxXVt+PWtLMkHmjH0Xo31pH/rRVUGCSoHjI/Kf
Y1szsbCM0GvahrKq0gABbPoQ9i4DUNXhU+uT4H5f54Eo2Xb0hE+ocgAiSEzHL0Trj5YAV9XjxIjf
dR6bsV/6p74rf/xScWWLPvYQC9mRRhC/8XfwQb70E/xkBfzh8Bdcw6vhxiGv3B9/j3O+4JD/3vQX
jU3DvTVt0wAkDGtdRUI9PwQ/lscttaQ2ABm8mhUksyqmrWsXkqLgUmsymYUGLnCznC0TRwz+XCUW
6z4U/9lsQZqK63JyNXilUnJLOt0VvhMAa29R6fvP0vFpxX82X6OJgM6UVrgbKCEWeWXDukuSH/4j
zLMyTJLD7MT2EC+VxzwXC+PWOOjJk/XvmI98MSyKM19HIJInv7G8SCr1ichLt73ZXXX7G677onL7
cQ7+f9KZRNuOyGHmlqW3HPBISZ5fPBuMFF+Jnv8bGZ+indu75D5yin7sBtl5ctlKRkr7W11Zpyg8
Ib8ydP1d3itsBHRaXqnIK/i/ZSKta6pkbrAkl3oqKuZrfMJbtBpbFt0nPVt2Tl/j/ZnogdG65ZSu
8AxL72UQyDDEjLTkctbiRvJ6gk0/qAj6APADtRqBnPv0KF5+fBrrx/emGY5HiJQykepaTWkEMdwP
H38OB7kZd906171yTMKe2us49KC23evIeMfba7bkp50pnjiBDVM3Dhuh0F93b9Gap/9JO7EqENIf
fuhjOKleGJZO8g/iRxKQkCx7rT1G/sY/T9wKDuwo+m64/N31XQmjkMu74NecIgoXN9JsbznpYMDs
2oGQ/0uosYpWkcNM2r2M8a8tG0stBoBsV3QuL21sqhwuDTukWCWH+q2fqY2zvdiYQ/PP4lk0gHHe
kUw1M2kdEE1v8MLMONLhq2N/5YgLW0XAJTz0qh/byojD6Hv3EzwU8JeZPIjTHeHHHHOV861CMIKA
84pVEtd6PDgl8F6fn0auWmq2upQPoygkBNXdirgsJbZl3ZqmxFCNOcJL2EUrQ0EuM6jtkimI1XCZ
4g0nxSOnrV1UfP2W5FEDfqvAESJCcIj4QQA+NhGk8hlz4G1wweZG7nQWfXlj83O2hsuqgCR237ke
vsMwV9T3tZJM5TlVPHKDzck/76xSZX2bn8bRqIyeXkiO1TOfrcNX+NJz8er6PIrLQ+dOy/BHr9su
Kj6K0t9X4MlNfCBZM+Y8fuOfoTAZf/zQxbtbPhspbhr8tUhpJR7K9K67HxFKaIQmAvqXt73ln+bU
BTywKayZtApWSfbPzpu14OoDMwm/XNf6KC68cuQDni1EXlYN8eY92Y/F/0XftSTF98x3OTvQiQuV
ftc2hoyPRvTduoMOxCgzB1vVciJgZFnk8gv/Ymu1wpqu6RkCwNFO9mKDYO+zNcNYuQ8OnCEJKa5x
I16yXtUnfacrtq3TyBEapJDSBc7N4ueEb6s9Q69DI2UdMPlH5w63zJqBM9OqBoHtqWbJLq65AWO8
VbaV48e2lbSdMTuBOmOkBMXSW3szqeh0Sx3QWO0wl3RJlmb4w5uJCUfl2qq/8r3kNyeYAwA2zvSB
wZLagttKiKF+GFWwupulP5YtHfOpKje2h0Czkd66HBDf54+aZRdhvBrlqsH3OAyTCFIN4/rhuo51
hJ4imDsRUe/USAzAOUUmqSjSD+j504pIWH+Yu0BhyTXwzh9YKS1vJhO+Bea6bPZwZbVX+2HSWYUz
G686xli19wBlyBWe0nVhs8RN0bRgeu+jhh9Hqjt6MltnBw9H49kOzny2zN6+bg1DyGwf/a85KbCb
HMd1Hgp6l0Z5VA9sIEj4Y4T810y3vpOjB8nGm96KBQKhjb4tW+vf0FADimGb8BjaDcjHSruWAIT2
sRopXUFcSp2LCQ3LAfwRq02DrVQNvS1oOEznH/kjJEnb1DmWI0HPaVl8/NgJLEgWAmup1/WWbngx
NrHKNVm6kf5Gmh75s/TgZDmVqR1Q3XAbkuVFhkev11vqRO2cECdQuIDt2CqMPZ+XSbe1Tvxy1PEn
vhUxpVxpDxk0Cza7BaRwqq+tzXIwCvIeQwDhmQn8yVlNE7PFTxoG9YUuBjbI9ojfOLqG3tJil0+2
V0UzGP7Yll429hJZEIi0rpqAskNarwKK7QFlpVvYyQ/Pas8XIzyCIAC7fW46ORBMsu+hhVGidICj
c10EbU9MzY9AIMnK/DdprBSbBTRrQBAsDmmPjkB2Zrs+5JkKzdeV92D3eUN4+mNfeH/YY7CX58lk
un5pr6hqHq0DxHDTx/emzVr010zvj1xjoIJwsddo0z+0yyu/EOmwBP0wPyzvrn/0KXgnJh3jidMt
+KV8Zn7j/dAvrwyUUOtktj6Y3XcD/6yNeDMMAtAnHjnsO2tCe5zFfqGzYayWq9I3tPY4qonxwrC5
qWq4tBPFgIzceQ27/WFLqp1sk3zJiwvOQaXXh4VBWDa3/1ZimPx+z47jJLf/y5wwf5b+zsif+0z/
34X4ZN4npU22Fns8a3Ybnv36DoMxmweR0g7qvsL/Qevq3k07jSCpGQ+fXtPS5ifQaLXjzQggH2Tr
FT30A2tBqnkRHi/3BlPu2ebDVUn3X2Zrgfj4uwfecWwt8Go0UwkOdgtTZ/xfKoTI70IfzmiDxVSK
73Z+8TPpMSXm2Uti1yKP1qBrrk2decQWppYtuG9wpRBAQDSmcZ2GPxM0In4E/GBT35IcYLQG3AW5
JFlCVfEOCgj1p5NhULBV83e4FvGAL2hCqWT0nxK7pRbCJcTeQazEaz8b98aKSBKWEP4JKOX3ITYv
VRKzkUoU7q9yZv+1vMkFPBZ260+IfnZdj+GUPIrPY+++KJ1YtJyq60udpxZSE/WAkdR72WdMs2ZX
8urlEKEy+RwY+VROZoKBSPopgUoeYG/FgPmIgb/5jMk8Co4iEYmo00Mjs2JSI3KOgLqMaVWcekSq
Ic++Ei2N0XJ7h7mZ5wrnG4Zk7td2I9+nor3CzrKaTvbF8xXbI4VQWNkM0gxCRgd2u0ej5Ozn9vvV
OEz5qFWfnd0ngQ9zPO1EEfp4gPGjBZZxZLO8jDvXf9HP6OeemUogkl0GgUsQ+d3gPQQ6UEikDkhQ
zCpryUY75dOLaOnNKCEgfMWnj2BcHYhMz3K6PkbVRFUlqyI4SBmHboS6ZWuR0pSqsYP5aezm6Kso
smriuTKxnAAG3b6n8H6N1Sr/76hh3A9BCqAQLTkzLUDMjSwkFQvuFB4i+9JwiT6UNPI/tPY8V9s7
PiywDSS/xqly72TK2XpoGti8sG06ZcJ5g8bOzVTHtK2dADCVt/RJT0zeMMwbBauvdQWfbDu8s2M6
Nxso82bGK7YOZkMIc8MQ1pI1Zr5WzIJoQKqbTy97NVQK+ec/RnxICNh5nsMNlpxtrrarSj9Kfuy7
QRuP0Cq/b0nJc61lqruelsODigJeuvX2X7xvOo9/u/oGgm55WvUf7STQc67WB09f+7e5pduoN1vI
xUYTrmxPxATBNp3TOfiG5XL1d7r6yEipaTIOTG5Lm3X9Sa957mzAMghI9cww52V9oLZk3Z43XrMS
gHe5dFDEuev4YKK5NHEFouHEJ9icr23MQQXAJ9uIrLLEhtn2eMIi20DJa1idnfgL3bB4J7mJdFNf
t+njczVgjcvnbfNJe3IYzE2yiyEpjt+VFXTZtFeYV8fM9i04V14EbgFzqWNNMcVZQknSCmyBvaSP
d3W6a0/7gVo8xXvXMgbdAPI5t/5VlSa4aDMNhJZFqXWa38vK8PAeQaB491OkBMposqR6Db4BarCJ
F4sPI9pwUOOrlR49/Q8x3Ezj4pmy3IyTL9kkmpKss2OAoQESOPFJI4o8FkQl9dQs08nAWSYjxp8V
q1EmHMWmjSOLa0U39qIWyn4kfrOXNkoIy5UBW03QSOf68bjTRwVKyrJ2H6vvl13ftB9u+vtfvjeV
N04cj4S+ut4qntw51Y4plMGLAki/FmyzUk6I6aHxf7BTSn/YYzNNXxtv7wu/xM4k4viAo4cAs2c5
AhVLMwguPHoMgwzF8Otmrv1zTIjsOl7KyrfLrmSrbjD2KV26piieivaJj1LCRiTRyBj7+5Isn56d
yQ+VySZGkZOx9FKAItybhQaXHDIsc/cVLv9quh0fZ1QjJ4aYCo9j4f1F42UX98ZTILAvuX+5iW3L
l5R5TVKA8yNNzOWGw1MR9nMKPf4T7y4RBqHyJ/pd4veW4Sy0+Tw+ZKSb3xwax7FC+qwem0ZupZVp
VjC9o/m7MkH6jW7GDwyP4dp/3EzWRa6TM3ls8emnSEv85pcfGHEoP8G2/VzZVm+11/CDZWtjNVg+
AVhFrjBLHi2XyjpTWqer6wCg1N/vLls3EqL3uaZt0UkptNIghYxML0NlasLqfaalCAiDh8ViwyFg
RGQ/8qAWbqMcI4XVHzVw3QXw8Fe4V5/mZZORrAtax/OqHEtUV4fAqDFuYA4fKcQh3zVtxGEUK2+7
586pPen52Sc7+E390HvxjEx/vzsZb+Qm/7tTmIUAHfRnA4md0QJmJ8kwhLWhVzDNLSaq3HZmiV4E
pTkp7NpQkIKhfjbLiEIWd38v1vHrYVABWjf5sP7GK2IfmAeAMsAMVFba6Nzs9rP9Pf1E53q22Cz+
QElcEXDFo7Uk5CVOxbNOmWCieoIN5rFMNYHPxXfgNdeHy52JW0DnUIfUjHhrd+wKs9GOU12pmvDK
d0X9efxgc8eRzHVOqbIOX9W3NT2zHOrzdPBegHc3PvkMui3w6e71HfdL59rBSbf38eYxZ0m1yc90
aLlTzf6+5bnGEUPqtS6FBhzSMQlb/Gp0LhZtDZ5T7VEMr8+XfCe/UVYCz64VHs0PMdGFwRFjUHEf
2NO6k15OuxPvW9AqP9eRjJF871JPDZ6d+Y/YmlrYq36vrTSDBrSQ0EU+bJavigeeaRSOVjmwWS1q
pUUaLIc6iPdsM/RfnEoUalUVYGLAfqSMe9cKTMLIgEq0fTT1QtoPI9Z18znmRZcbhPs7Bvus2usa
BkcQfIxP2hbFcMlzUQtTd/4KELlAmcbubCQhc1Da2aqqfMRAocwseIiH14HJvo2QqofZsIfXelpE
G+eDhDHOI2vZww4KpNvYLDx2FGLrj11jkBz/PPIq9GayZ+XJtlMY10HckW2t/uZQf0kzyTnUKTm3
cq67XFlq15k2wqjIEMe8TxfxgwFTocDCGRiHwu9aBY0aRJQjq4+nuYCl16ZlmS/1dt1DLVEfUNWd
y6/eDdKK7osYKCzrpdzFOCwdWz3z7brM29qr5VWoinMrcm5HIh1dNJA5bnHbSm6IFB3r8PRtIZQW
cVYRTKP53/cgVZtPgmhmN30aSH7HezF7wN59oybD5OpsRqlc3sOLwR3mu4R977HSQ2GZ7LWQyHrZ
whypo+ggnyyJd6PTaDtc9OXr6Jrn0XnItXojRxyqyP3YVBvEUNwRdfe1ENxwBZoVA+FWQFaVJX6Z
X4IHJN6L13nk2b2DgERR/GH7Ke3juAT3pkSocloma8KUL1D9M+1gBxO6PUVjoMd51PgUtEKtcikF
wlzKLNrj0U7s87dKpvFoL6oBiZuf5vFeJHjO8pCy2kd6gdr0Kq4+szQJoGRz4FP5jDVg/LDSXzp8
+uIDl2nbQqSmfPoFjOSvP2ArrJNXdd/bfq/Kuu8dorKMw4aUoBL0sr8fZspRGHIgr2SVKetaYvwa
PQjfiHI464lZQ9tpIlMOI1TAbEWwg8KDwhOJyNfYBfIMsIAYxwNwZCMmADI3qQat0R/RqjEPtr+9
H4BKAb3hPU50UuJNtqbg+r9UuM5NRNrlP5rJunwp76pTNMv/CtTvTP538We8tSiOsKHcVFHtRDoi
DZpm+OVszxtbID/TCwcCXbx/wbE5mnGWuLdXDkNCVURZoFlM0R6sr+PYrUGoG6w5L4PH8Pn9GK5L
PaP6EoobuCJ0vgrtE3u/2CDZCqbUIU/NGqoUPeIQpX7U4zCjSuB3jno/G1wjaCJ431i67+Dzv2bC
xZcTDvNyanEAyo7F0L3YEyrWUDUg8uN2wOXVruNMIJnUduTDQRWFWZ636KgF6iBzHzuPQLHzZ/I0
+41bwV2jzOnYzPXpsTy0t8PRPG2s+JvSM2JpMCcM1zpKxAskK30vfh5awXdxevjHjMjRsQ8IIkk+
gEq8cCnM5v7tS0kOdL8t7Jx1bYQ45YkIMYPZ3roW2gjjM1ID/hNmLZE88mKugfvLOZNBzr1JO0zI
TsyEwz+OSP2OciSpxn80npeRH3TQABr8Yfo5DMwrZzE80NB78hPqTWqx6qNlcNi1s2gqcP14Uzb+
G5eg+hafzXXtz0dIbbzUFiHBbIu7+nIQeB9eYtrJMFBG7LM7ZAbx+ab/HCDCmpPrap1Dun8Gebhj
TAwwLSHfDc78JKo2Q0jIC79t87mm6wmdvfE/9Ry7e3yoVTnT9UrwUs/v6tfmVJBdaRQEiiiQxB00
8L+TCs4nzUgQiF2Yw97VSGV+wCpbXvGlk8scrX8TBqR7i/70W5Gmpdq0g76WtaSHbfsbtGPiUfOb
7xONB6Holyi6CCWo6Yh3IJjPqpfXdLhBShHqd1hhWCOUV0Eq8ndvgqoyWeEtpsA81g4/FicfEARm
wXX90s9Ur3iChW6iV7t2LcMK3zbpwcA08kY9NqkHByMq7MqqgVdbvfVOBSKF6RhACjUUgw0R2hf3
OMYFuIHS+TM8uUg4jBh0+AiIOFj7QQz/KjQz7szZRvoqhdHOyskGJhOLp9Zquq4TxLQsRnHX4pT/
Bn/Y6RfB7CFCXbGsReu5zmG0axu2RGZSgUBbvWvBulwh9wxmaZYrsijDepI4uLFZF2WFAWneFGvV
3ozidRcwRXEfmUU6+OvgxrDgkLHWDrrc5rG86UV0MTvmFzD59rZ7/CKXcYUZPARX7cOUBqP1LPfq
gwPCrDCmWbwSKMu/qnnUFqzwA8morv5jWbuAJb23j0auiRON2gNU42NmAVE+1KeWUYQ/kk+wz+7H
/d8VEVH3TY9lC1OppcJnoY+D1glr6jEE8oAnEm5d3BBtF4wuGGCKCDQQ4jcVDwaluFoHDDL4aGX3
DpKZEXDfspuCOTbeHWW9Ih6OpSwOU4Z9KTW+eSK45TD+OLW62U4GnMNhQlfj/IVGGRcihNO62c6K
h9bu+5IupLuIJv34QHFeZLpYj5QyhseVzEe6OMxyE7v1PUeWFEQMgFGaTZ9ssebQvLqaDhSiIC2w
MSzabLHoQFTBZbVsoB9uQi+pFsoNgoozzsRKVK/efAr0DT55wF3ZUvbLgJZOKqG0lgJe2janh8rq
+fc0nUw1N5hP4de94xXxynVcgOpkeChsyxaqaNC/5den0nfjJO/zSS4mtC7cvXf19AH12dSDjhoH
nItcMzZAYsHqioU13/0Ii4i+uUdDOMwBtmAt4/AABDpbclvcW+DBHSHZa1PqmIk4cG5s2CHFRXNS
jnfMHwrkmBNSOm+B0K8R2z6be6STEeyJr06Uoegz8zEBzG9608D12qP6HmtB6Zy1unPAqsCsrzWD
7e7OhTBq7hoNFG2rkiUOJUWEILVkiwPWtYjUaP+QrZCtIBM5LnWON7M1PbVurYtkzuUQEj+/1lSX
wT2/Q4SE8BTXZ0+3iBt2UktG5VDfA+woZTklIi98xBoPD7PxhneHVUbgI7NEDiFd8ZBAeVR0DENN
pPgLUbsqMkkLd740rczAvOiXIh8G/SNsgt8xXeTrXIjxckl+i4WA+iVmRyxV1NgWCQc4iN/we8Dm
EJ5JvyzfbT8Of6RhXZZ6mu2SS7kZ/RmhRAauuS7ItJoSLFgh4CtaN+7jy9xC2lnnyMzUGC53rPJG
Nlvl5x/n0Y+KMGYpTX/o1V+9yUfS4tVlEtflpwyjQ6tVwSu42DysqNnGvLEnakPWFHjawMjWu2MW
a1zb8uSGR5OTljNGzqcV/d6xF5s+5ti7Vc8NFKjyfQV2znRWmbEVy4pnP/Qg/i3CCX6ScWL/L3VY
J4sUEKjobNkJjg4lgmmCD5cF0g11Qb5HWEcNB0TKzUv9EtSXsbXnLDRb7wFhjvIm1yRhnKsLnzPH
xPRsDiMJmkojm9GjIoE4+EPsvC+IVF41U1IGgtYlHnP1aaQw1OtZP+mMR5rEJEfR3Y9rbKHrWWo1
MGDjVYuT2MLKzTORFHt8efkg20KufKx1Jky1rBRqoaMikI2GCQ8jg/A8/tyHHvHypYcbZSP2RHaw
36hTCnezO/UMY9u/jtsc0pt0LiXBSovR3fmptSVB2Cub9qJ45eQLBUVotsT5Wd+VMTaZ+bZ2GwVF
aKgLJ9A+2doz8gAKb8zFY9N6ovImnjCt42Vj38snBsD5xhvpb1U3OArS4XhXyo/kc1cPEczjXDjI
u/hcR/Pb6b2R/k0OJEdVk7XjFD+KhVLcrlo8mwTPJ3qB2fqVP7qwTOEWlbNg7Wwt1b7aohSMnSTC
voX0Op0gjFdWzVT70X11j41AVjT3lJCVkpFQQnCcDe0DdtVV3QM3zAae2sTjdGIz0071jVwrO35p
qVa0m+pnf6+fx0/8LoUjQ+lqnFd8wjoMa0duTeB5oXC3n4VZunanOrdS84DjZ/zv9ZWUcy/n+2Ai
2X0+S7kQH5/HB2vmSsnuBQVx24j1nr0kOJBxRcPC2tgzu5Mq/JEpxb4fD+50kT6SrmZRLmYh5qBe
nWwTce2tYEMnzBbl8C7L7z66orchVZr85voxb0rDR3LoO1dddq1SeH1US2gLeNy2n4rk9GqOyhMg
l/0CowRm3Hq6+pCA51YsOKaBUTCua9EuX7VYz0Xnj+caD/bzs2W+lS6epxxiJbBunrLIy4l4KZoq
HpY1Jlfxj1zjcSrv+ZgohrCr0CqWXzxtEjPjSZRWgHLvZe3LtSNK5xzanGpslqU3tjlWNmTnu48t
vsyGCV0CCKaeNyMB+mA3tc8842J9Z2a6VOWAmMYPvGp8zPXc3XWgoxcx9PbzaCfWi9d8WvFZWIuW
nd/njzHyYeOB1Cd68m4zOx5L8uCRiZqLD9D8s/8gl5mmu2ukyI9VvHw2zaHb3rUSydrjVkzGy6q2
3XfmUkjKM/PIb0vJf8knsmgaQk7cSM/GvAgfshU3tnkWHsFxDarvj1fgJbNmXhzZ/JmUjLEeuyRU
9WSVh1OkmH2UTrzsHuXsnSmp8v5ZiHw+WaZmu+dz6Rkv3AW/e4fRgeeooO3gq5EVEmhfxM3kxGcV
YCU2vU6zWLTd5FdybR4ivo0R9bO/yL9a7s2muv4NCR4DY9F6ixOcD28kh5m26DjXITtMd7uC5kqx
aa6faadKq6ZjlFi92JYuvcyGg24rc1eBLFVwWYnK9cUuzw+UJDhDxoz0lrmWyLUPtvJjY0syGdhS
uHjXO1ORTippMToihNGKvBqpOyHGob80wn+Xzr9YY9vu7efQlxGqrpuiPte2X3fcmxOTJ/xHg351
0JwH6RaCDz4HDKysVXhBEbkWcxS4V7CivR1ttW36ZKVNqhTHK5lIn66gJa3673MrN36hieSCOhan
JT1fHBuoUwodXBiQMYZRZnyLdi5CQxU1t0wDZj6hnmU2uhgn4/XMaXg89zgCJ9mzv/DeOv4y+e68
0zMGqm/uiOehym8/fG3r10vtiEycqWLwPG7Kx/Msda2vZONJ2AgkoKMQ91YOG2PPbblJ+pJW3amC
jEXQf2fbSN3uuLk2TfWY4eke99FuND6MW3YXjw8/iCRLqDoZtU72Y31l0Ktmdha6ymSwZ7qHIeC5
fE3+rh/LYnpHze1v/Ib/NZBFtZaFFassI/X1pMMg6nGaRZF5r/FRCracYQel3QIw6WfcgklqHJ90
cVdi5vDe0PvH4tp/Tuo+xy89nQA6mFLUwqIgPgETiNwfDP9M34/naoIxiU8EocGDqAefHArU3dxV
U51ERz1UsrVagQqX6fZD4rTxYOccDN3M/G1k7pdAFkKASshbChIwi9toYetH9koaj19Ky1aiEwlW
aFwr8un8rN8aB4+JhPFj2s6PNuJzVFlTOqKCqbF6eUZxMgbD+GcmFDfbW7zSkNE15rYBXhw/pB7C
JSaFp5RQE5nLCEGHwCjVec5wXtI98wfF38wAfFG9D1JVg9lDa1JMtbPFY+k1ywfjtGtVaF1rYfE5
llK9nyBsp/gwPi3dcAetcAnGnpcPYt5/aW+WAcSmcVgwYTz1EpHCq+VSJp9Fr010UzshFSDb3QrR
Yzsx6ezoRvDnZsf1R0CVFz+6EmqpHZnp+M4QATOShw+ujbSjOInNjUohJAU7SmUErYPaL/yXq/PJ
UJ1k7ll6FQdFXQ5rSfjwyB0wKQ/TMYWSCiYKVYEOVI1aKmy2fzpDsTNFC+OmxLUzv+58L2vfV95L
GCQ9y6duQUNr1uXfykZTPix+rvRzSAnBXz8op4aTIuayqSrD2w/5q+LX2FgNxAkFgFA3WEzwXltB
iWFUCw7tCzBsClY96U1aYThghSg8P4dcpsnbJv06V1imEBLtG7+wynXl54wYBOqtkkHzizELbW57
G8XqthbAOMa4tiBFlzPEWi1WOmEovyjdG8OQtuxbDMYJirItExBPHJBUfcTmBzGUjHI12BT3JVI5
pAX4UJx8+Q9Qw+nKjK8gIDFHhEi7UQzRalXHo7lUcMVdErZCPML2HwqYiuERl0OI6oxDPUYMxIyN
JT8CBJegCdbFgXXKo+D8pK7XxrsG4JQr7AiWhA7CW8/nNzjsll8faZZZk+D+Fg/1NXuNlJSs77ed
x6SXMowq9VRb5T4zaFTJ8b0chm0Qvw8paw9RO0+zLS7eiW7WBv4p0higmXe+uRvhIATXY8Pfp/FC
sWBGwO4whyLy6kWTfKsfKDNxM4N1LV6YniHBgQFlHA+5zhTfs6cWDSM9b31ioWTzh7OB+hWU+tCd
uHLo1F4HlhlEBrF4EwYhNsBNlANhslVoUGsW0FgDjVaXF55cPYypkb5rXR6TTwGjBGhBk+J1YJ5o
8SCnAflTbGdKE6UU4L2aarLd0ims8k8MkFz7uP5evToZ26uAv0s/FlAiIdLpImoEb62BNcJtT51q
V2aV8xtWCC8YATTranz3a3hyKkvL/lxKrJyJeTmwTF99XzdiuP5FnQDaAY6wIb3gQvG4q5oGaj9T
lBsE6toSEBhxh1vxsGUzRutgNFM4m+XFilkyA0XgfLKqxre8iTi0uQ/lJedMLb5OvHKdRb+DSGzV
TnWO41yVR0M1bBDTczFM0k6m5HXz5Nl78NZ4sZAdr/CH1gahi0/uZIIO4fTfFllsjOu2YGlmmgyN
9yvWYNr/RrQNTPaNNFZ+ypmrKYcmSSkyjmC4W0xN2oT5wTo9Qjhu3Tg57f3Q26f5L5bPi+LzC6DO
oelWff++CPkEHbt11I1gHZ8Yb++Czky9IHj6PgPB1Z7c7iVj6V+C9u1YuX6IoJRhPN1RwsWrxq1/
n7naweeu6abTmuyq0Uv7dvtdEejdapNE5b0vr1eN9yBHhhozG/EIg3cHemCc9n2h4b84pmFIxami
eIJ+2W2i/VjH5ZF/IyRkukp8xzxf6sLys+vpfpacx5uXhHBT7yUXovpm8P7HOZj/FssBiTICwk78
dC6N65qAJ2TjnD4jDbHa7Zs8MFh0ZQmG1cMdSzGEE7OHfs4SBPCvpRlSGO7aAZwd7QoJnUtkgZzt
Z/H2Gb8o1jnOkuSmyb6euuMXDKsPpaR3DbUGpNFyFbFaKmyTgsg2Q4vYPM/wKBEJkDhJPEamhad5
yn2toAz85gTudo/4i45p+qx2bInBb/cwf5fhFzk6H+ApXxnry6H1psAQlFRLlTKlOAcEBLOqeqAR
XE/WRsX51UfGpv8ZkZFl1cDhN77on1Crqs/en//xHbY4JOf5fWnnxP91j6UbeZR6/kod9XXmDUoA
Fe9GbfOlyChdZBLODHz1jx9gz/eRqZwrCPPnQa5hzjNPDf58vAx7F630cGibDwbp0gh7irZjfmhs
MA8IqU3Zrnr9zNLNMURuMfoqKy1NDfgqGQ3cCn8rKeD2TwDyxmPSUOca8Df2XBrgURhzT+pZExro
zO+BN6yHx/IxPA/3CBsrZtbf6gCEOg96HegoL1LDLSua3nFT1ZXPIa5xqRGQwtG2mxXZqOUe2noY
7lVTXyD1AM8BAswUnEYg5ALCwigF8h0iAONQoMWn4VtPJMYZfOH+Zz8mrfC3h9JqtIBNN6eB0Jsr
9L9tJ4HPuGpF2h1afp3ppBjvTkAMub5KhDLqmckn+slhsPDiQv3sRT3QwDGNnqfjVIwOkjX9sk30
n6dDR094Von/mzDsDmIjm/umHmnTR5piFe+/iwYVQ4JDsomMKz6pZQr/2MkX3NhD5ckqblt+9C+V
TBWF7iNMF/b2VfglEw13T6zaYy4OwUBiUkt2I/BSLQ1SmuONaGbfxYdu5w9f5KPUsbGNUnSbQb6P
mFqXXdiHrLX3xalZIpPeTT2KlQ/2JuIbxkcebYZpl4ogtweG0gK+GhI6TGjRuXiv8Yx1gHExiH70
uejd/gXcU9/WY1frRbhONZt6kK9jw/W5XerH+W0WH74EOvC3VXFWLvJqy4/udV2IDxPtGO1PYzuI
m9N8xjcVvd11sBV4dGitmYTEa9dfwiQ8W1IdHRSgNzoivkF65FZyHm4ZaGqJWIAN190NNq6MvNA/
L4uqzP3wfaniImhWMuPjtbQf7t88AGxliz7qgk43HkI6r2rETho0Gq3FFhVw/nIYZ6/n8teZv9Jm
pxetBVuSRaDVZ3uY7hmqeWggJr2d5DS3kiQ6+1NLrS8sDhp5ewdAC6g8m/xLfKVlQReeYl15rKMd
4Mbtfg4/mc51rIRZDmkFDnMlu67l2AShJ5EuR6F+LE6+s6vagQqde+4sWAkCs+C9mIFMqnpYDqpX
0nYqtxbsODZDIN5s6qjWiQ46o3GFsV3YMkJkXCm2KF7509bOGo0RoqISvS5mOJQU1OM1pHll1PVc
jWU+bOP6lEkGvzv7vVC5p8URhtYC+1ESnAM0P93Nn7P3teKvnEBICyUfz7HpcGwHC6zzWZRYfx7m
Gdw9QLW1gPrBcYxdxS0dAqND0xgF9bksly79YY+zpf5dTf63WyuTL8m/jjMHco6UZeWddUuv2prJ
jXOZKSp8vo14MSnFeWthS32kDi0FWyZRmuRK28NQRN5ZgF38W/22mScG8adSP9ma/KQGqq8HH9t7
MZcIH3p4Vf3BR74XRXuaskRZ5wBu62pmU3ZiWNf3a8XNyAwypyKnbUmWfuLWO6r0qZxNNpwAuNY/
Tfymrgw70992QEa3r319ktNmiF8vqhfVB+K/jrOyX97cyo/zXw0DO8z1D6/i+iqfL0xV7hwa18Fb
/IDOF0QCCMfvQ+8orU72OkHdMg8x9mGRVHOHiaC8OZUPCJPYas9uOlE55YqxAc9va+5E51/cwH0E
ZDOnErZYz51LWfyCWFOBdV2h+YG9btbAVD3J8Wyvun3ab3OiWktL+WWpeuraenlXs2e2oP09qKSy
HW8gNYtbeZII+YOpdCmTncvgq7EeC+VBm0mvvZ9tfCiQK9ZupPLRwfSTR+ChaHQeq43OqIb62Bvy
eApQGwmJJhWLavs39hVcZwLtEkheGp2UzgZTBv5v+0ZC5YTbmKhF++D5gyoCv8w8lA+gn7z65qL9
MIJXhi8VWCqx6ihY1Qff4E2+McL3CUeX9mEZDdukEGFAqosLvDpz9lcF1+Y7ENAPcO+0W1TK1H6R
J7hloDtgZSiKMsOYqLsDCzvfOmSFzhiAVSBSZQgPUyWp7Z0weTXVggPxzdNwKDTXvi4QxxMe8FDe
Hx0Ir/qGgKFFntIicNUijBOeX6ENALCHo/sFE3dPyvXMMFU0DU3wDERCcqoHV/gAnb9/wbk7qnll
akP0XdaFlpxZivdTGHc6XF8YDtGhhbrHh6Wh41qLFsAkwP0hyC/X5DyULqHKTQKdrh9sZPnLbvKj
WwiGDPcjXM3wjZ4il/SvWymMdn8DIZfIr4T/Ienw5TH3JAyKQjsa/tb2zW3FIBFrz1UwxnJ2S5Yj
Cjg5xOlSUVJ7Y8ICKOvm+9vH0nVJtjP/I+m8lhTVojD8RFQposgtOYooYrixDC0YMOenn285NSfM
THcrwt5rr/AHO5NbR19IPquv9eSzyZIQDAwoYE9xZQHJ32oihqYOuO90c1zUa8APE8OcubW++dnL
J23nFxJE8uaA1rmjyDjxDhd/LZekRDyvAeIF3KkLwlrIOwCRKZmsyk9mlAFytWs8Q831zlrLi1Uj
lg4mhNzBi1PIE/1O5cfWsFV8QIzQKVjs04rath7vx/y+rw3kBwHjoNAg7yFIfXzpzTsQSV5Bfr7D
D8kHbYpWBpXxb8WCNUc0maVacDtZHKcxqTD8uABx47O5NoIM3y8ry/DFZOe1gwzlau41F3pyCpJr
ngW3EaxOey2Xy1udcBVD2Yi7m7HJOj2pPeVLcs8oq6yXucnWQF1ZGc2AWyaIhLm1YW9x+5GOYcDM
KugM6B5AorALXvRqyypo863rl59hMBQVa1FHlgfIr6F8FPl0DJR+1zNpm9GF3nsO0iVQEy1p4OIA
BiK8AL4AwnpCGqUxYJrPpEmWKT5g+MwJ8JyZptcMElHsZ5lma8u3mg7yV+vFcIQJos901VbHH9PP
MhQyGHGbBQ9ts7ab4JIXzNqTaJOBZpNe2lrq4coZ0RGxevhXL8Jw6AMGKAGJAQIE0oK4hOX7ET2y
SW1SaPOLtZb51mhBvLO/zsIPMWSGnsQLMStEBw8zeHbwlTP2ZdHgKNaM8fF7MgkK6A9nwyGy4bz2
5uCxAecON7plFn6Pz+D0RuFww8/zzwazBbAdSizXybJh/17tgqDJprNrokjDiyI+7JCH5WdC75Bv
BGbCt/I02tx1trg1kRvQQSDULsi63AlzwtJnOo26CW5CDGDhaNroX5lr7gn7L6O9AFCA4qxYc8dN
2ieyDlvmhN1VNEAiPN1ogvICem6iIMOzh32e1jTMuKqEP0YTO0GH+8OHdYB3URrRfhA8I49cmhP8
j5ICXhhXI8OXhzN528kkSYR7C2wBNJdAjybR044ms5eTyDfxLT+6L3huhvP4fgLxSmbGeAm6xnvc
JWys1/7It9ElvNvsJ97eTvDWMRP6KRhhM5uTN08Qyku5KrmBOgX53oTtw3ULCCFJeFCTiCuZJfl/
GvMsoZ+SSPN00vUmM14tiXhUw3UWfRE8AVjCk3XtWZKmlcXXwCratpvYReLmLoNv7p6872Q2SxK5
BXy/NHGx5CQsnn5b4WANsxe6cBOSb4sdGbHvJx/G2rVJZ4ibJZfKX3GRLCYolPJb7hmoYzdKiqQy
7YzvfTIgj7LC5pEBCZafsX/XK8rlJxNMUMQFTHTbTtPUZVHoZsGbrXnnqEjsWeqCa3I5peSstOHm
JPI0VYsHO+G7J1EBVo7DWGIGG53IuksI47QIrRMmcTSeUAcX3DU9i1xWK9QwxrKcYH5nQI3Gwj9a
tzH+xYMdInfsO45MfC1fNKd0+/niRSHN0Pb8rovdU9CAhAIOHZf4w9/LgUN3G4TXWRR55P3RQett
trwAAys02EoEyuTlDFuknjEssMGr8Zq/HMO5uo0e8U8INPCeGJ735PAhzcCyXInXaMlD+IHHIJpu
aLj9NhECc73tkoyjC7+aIM4udKrRLYLziQUIeAIYJBry5twY70EoWV+W/yPwSUSYRZ6bz4kamJwi
eJBQCfldnhyyW62pnJVN8Z1H11g0TGCWes0hDTS7OPLIVbBmgvinkgKh2ISQ8jsDyYnuruxF8q1l
GyWMA2PqnE+A4zG9eX8t9wVli6Tg4cki0bxaYsG73xgU69/9JYbe+ej+mlyD5ggXQ6LIUSEfGV1M
bjNPjFeLSrrgTXk28rVWcKQ5y5HdCkg05PG2+/IN+vQ4eox5ljvue2uHltF2KM6j4OoJn2V6xDOV
T+9Vo5KvvWjsS1B9cefEzIb37vEqCZ6VEGpYHpFB14iok6Fv5beHCjI1KLGHH09UNk8kjbhx0YoA
C0m3WMwJZD+AcWLGIThiUWynnwxWVsvk7xjzcLfuBCtkgWiX6/wrKk5gssFQIHJtdmdEN0GOil96
BW9FvlX+K2cWfWTuEIkZSR6CrFYHBQmEQvkzGb9NqvpLEWA2wpdUYNI1lqiksp4jHTrqy1SmW3vT
AHof1Ux9ox2s3rNXoyoe7sIPo4bzCM3a8+gDuhIjnfDqic4+5w7o8h2S7bKWM5LHgB4W65Xbi2Kf
EtOoe+Nvc/LpW8phBOR1IGMZXFoJw/kp4huOO86fE8ij7Oaj2gd2loHMVFJJyWe4MnrSDDPw9fjw
lptDyDPbZHJucLBLcqfOGr1bCKImhghOYzdUmENwd12wSaLvZZc0hc6xIHK4bVu+j+NBFPOBMCHU
xz0ELyFHUNFK6w29N8ob4jTfdba/QxIuQtxxxUXLHd2LyzKIkvziN6dt+nwaWTW2JkvEWdjZ7GpQ
hg8OKLlcZYrLNstI9a8erlTgFvEw4fIlDvD3GW09Fpi4KGAtATQfQB0jPtAhLMkjpzSuHyAj7WtS
hbxIJMLB6Y7TePMaw4BK4KBE7IKA+4C2OADj5rAAkSpHqILutOoJMB+9dBbhF6Hclwghh21JT8AZ
u8DzPTl29+wvWUDf9O4q7tVFiGmA1B3tZQHJqO2Q5IOAJ8rtHPGyHzJ5TMSu/od8IGv/Nom/aUQK
dt0S0hocVawCqaJIZ4l4pU1SfVvq7BcmPjvvIhdO/ENcH2IXE24i2VpKD45wS7Y+0whCoCSClNJy
QiQTBDihcmKDIetH8k0JkQWxzFyjJ8xLgvzjHeTWY2geIchIpoGjAtmrrKU1twvQuqy0tWSUEnEk
OZPzQVYZ5hjEQwQJffJVhNoQXAwuY7ni7gDdXfmNvOxtiYqbwFh/Cj/yelRSayVvT401Xx3zrbza
mMipT8mrpshy/mG3DLicjvdRVKiBA7NncPZkvRCxuL7fgfN78TGfGzytyOyStzbbZPhSWIhXRD0m
iU9kZ7CR4QMQsUBxsy98WWQsFWDce5dsjGKT8N/mLCFOItDJMSCxixgvwZNHaJesQNQJuEyUoZXp
GSAD5xEhThj5XJV83/+MXGogVnvAn1jfc0SSuwOdCNIdCLsWtRj7w0OXXyjxCpS8EbHIBRbKZbEY
+Ep/34XGiZIpf7WFO3DIAKhlDVgkt/Tp3flVpyKQh8oShuCiqlrb1oYdzydSbGMqN+/GWA4jEu6f
EIsVfi8vzS01N3xs5oOMK9OtzUTU5QL+trbmh86U5pszxtI1P4n38i3Gwc/Vw4bdRW2UuQnSA2cP
4SPSTX9BLo1zCEbIT+fu3ABP3Nyb+/UudssTW+9DT0eOquoZ/LcV0nsm05abSswleZPYi5AvF4wo
JZB0UTHdQU8uYRXCfmVESQiN6hQFUkeMA1AVcbnwLcsfqrJD0g7P8eA8vRd9lxBoPhUEHSwJ7KgJ
MCkk6tMx44muxSFk/vsKTHRyK8bpnHiyexU2CZpTj3HFMkCjAVLDosTlQ1J9xJcTva/kO+ZwF5Cz
KFziJtBxbr97yjlGDcSZuKMJz3i5jkSkjSCgx3sqaXIT1Amuzg6428d8rvQhHTl6YHkXvg21AGKV
jHXOVoP+jYDS71OqiTVlOrNN6XerAyWmpiFTJME0SO5k6Exqaphk3VgAhBO+Jp/gJnUofAUfCrdF
DXywshM9B95CDrAShJZcltDs+JJkRXI8HLjLG9h98jj4CwkmUn4oOTzSh2tsvVaf3c8Doiz7zS3l
90UhYHaLVIOrAj2IMjStL5IPfUiy8mSMRSQiF5LSVlI5xY2ytglC8uGQ4tLUk0NGjhiZkeED4KCp
EUPXjThDbk4RZSzEqRfDKfkvZgC1NEENOVsX0c3hORWkxNKdePehiUSUvdIeIGsEfOCpkq5IQJIT
Vcm1XkSCQDcESyBm50AicaIBB5okiukGpRnkg9oaBIOc/B10awIQiEJDgltx5xNTBEnhzD7mPfgY
BAV6TICIJWk7xneKDXc2I2+eUbZMJhENmUKKR6k9OskdvKZk+BLCCaab4UfuuLWmbcGHoNiiZOXU
5Puftj1z09LkYk6YDgSpi7ahqCilaTCbTSZESWqo5MwfAOaBkThZQQC0kBVnLmnJ07HAgwZX26YN
38xyl3kO6iMK8MgDLIqDh6wXANdQ0UwKMYopLpdTnKRfkA9A411ciIF+8opuEDzNAYaMMwq0GXMu
FKngiDRCXmS2THOglE7OKMwl05pooP4TIFou5QZoax4vShLA7WB2c3nLdCnXKK4PzEFmaKZQfNmc
g3J8Z5xI9A82WeUxORcGGylIwPXA/fbIiqm33IJVIfNX0f+W1SZZoTwc+RVFth4urOHQXkvbjpqI
/FrcyADBwy6aM6c7g4Y4MWVJ5CnyIzxC+UYKL1YsFS1FmAjXSlYpxeqvJJ1xU85oRmDUaFJ1CcHq
YqbcL9GXqrkhUo+eTC6Q5wbqeXYzA3y0A3s2Sdw0nc0aFoUUX5P9yiWAZeajq+C/IYpaGvpX0FeE
dscwNgfD5rQRpXWX97ztzrbA/+TtsKrmTa5yMx4gr6/gjS8mNZoCKgJBMpR5fytUynbpDCJfwUHT
FYsk+mIyi+j0BIUgNJ4Ljuac+GxCUYRgHUkfjKyBg7DDdybQ+3X79x8pVeR4k7AgjjOcedP/fTsp
yKSOlXyYTg+b4L4iIhA7m5hVfgbCmBThV4qjnLavXAUnO92zB2EIrf6eyIfIGTkfYIlJ4dEZ6HwP
O1k6YvCTJY0QigLMSYIxL4fDm5RA8gYEtlB+SQuL3mmL63in0u6S3p2c6QyZBiQRdt0gy5C2XwWn
P5Prl10nue/Rk4SRNktGecYZsPuTi5NMSN5YGsm0YUlFSCd+tSthRN5ASiSSoT4Zj8TGl78htZYb
JmUt5Sm5kbBSuhbLk0hLv1ca2RKMBQzyPyjT8/XJAcQJAsaevF22zjZyYf9/SYOv29N/5RXJibyL
gbfAkc8jZxUlnvB+pTbmDGhQGUnu9YvELOj/+ReRWfqVZKoDSehplWNpoLd5AHDXSLVs0kdyTgQ8
gjU9H51QX6ZGcOF29cXthMcCSuj/c+f96rERw9qjP01znM/BDOPjnSdXMls+GKyM5ZkQFFd4v/9S
P25ae/o/b7yRlIxppKa7ETUz5UdJOstf6hjMdgfSBdXXsLj/33amJtlx8qVxRucKxqxU57/Fw7lR
/l5SQSoQCZmABh09XXTySZ6m//NTCaPN6WksuSZqQ1PI7KRt0tLmFuB2y4FtMH4OZB3LIswk/+R5
jqjLW/SxxlIWkd3SSSXbg4fMJOM8efcLeOZ8QNazdMuf2E1JFSYbZo1V6HLubB5YhxgUXBo5riTx
kkfhCYYP4xAk2WhD2UFOeaZFofRf5NBSyVASk4LZGa9j/XomjBb2S45lI8bBCZREtSuoD/oGugyf
nxWtASRC9o4Py1I6yL5GfS+DATnHZWXyy8MtDIbuH8nk7+wmn6PKYXudfqsLB1mrADjIy2Mmp4P4
IgsknaY2lySVp16ajyXJL0vb/pVSUkKFZwquXcb/6ZOSYZFqUyrKF8hUAzlTd+jJ/l+7CuKJ1At0
8EmbZLdlN0oAffryS7SCeNk5S07Sul0Grh8MBp8wQB5/IFdBUxVFZ2Yut6Wc0+vNhtqIe4c8iS2k
LTF15NzkVZg94kxDFkZ66GsRljBcjdjelhihyCqT+CI7Vwie8kj4hXaOvZOCgYocA15cJ3519/Ca
UKXLTxIBaSfxyFiu7me52zsvtEtVVz0h6+I+Yf/tI3XrPukKtb0jJtGv4HqydliwIiX1gX/iNfdO
9+TfNeCqqEpziWnTApxvKDHmttBF3EswovSiEvKHqGCSr97sNisACvB0O30vzoPz13wMEdXvYw8f
X51OuivORcNVPMPbx4vN8FocFtrwufm4SqJ7iKX0mmTHLUvJNOhqm4bbbLtoF4aAlcPPZMv5GDRD
3Np3iLyBJI1x7tYM86U5c0a7mwvyC0NjhsZUVAbzoY7v2derCtJpf/r1kKhVsna4cz7mQn442GMs
bX0Xp2kXXDBtTcPTvY/N/NG9WpcU0KZfgtj0DB1sytP6uA33FhwKdfJFly571nYTlZyJHirZESo3
UigAmnuPuXns3SEIHP2784AuG7/iR6xkAhV0H9AwnpaKX7qY07a9u3NH5Ta+BWUfs3sgrqr7sWHz
B1J/qNEVjPkYoDiAYBMHR6a5sCjOIFLCs99Nb+7Z0YZbCFvsZ5xt6/jraOZlcrFxdg+76W7xct/O
y71JadN+2QdxYbE7rupeYlxx1yc7m2dNQ1JTKqtGfF1IJkpiGYNLAWUYAEquEEnc5TSeBUD54pcS
UreEwCpBk42BTJmAB94r1v76bJHLtqzaRpadUlYEsyS5R70Z2S401ID6vcF00AtHA4W9E6MM0NNC
HW2jGJQNI3rZs87Bby/UeOdX0QenJoleB0Cqv5Nr2CaOSzRj5jmsgKg+/OOIjYDR6SPanGktC+wQ
41KCBF0Rtpk0DyGY4RgFpQqUkzS4YXGS6knc5GzrQhBCdAY/8wl0X/pVvIwBLVDQ8vPEwH0IefFw
ju7KzTx2YcyjTf6G7An5TOS7Q20mSfOaHUrX9TNQEIUjNyPZQiSX21BTzJ4BTO6Sw6hMhQ21czCU
cRpQndCPR04EVaPGB8WW76Ts6Qh6oWgZVrnmnSFroytHGbwLtagunkR6qnnKtvDkMqd3IUQPse+R
stoleolhhByb3AVaWCdaPDqYmQ7kAcw4RXvswFsjYENjSOIUWQ7JslRaR7RcPrRBIWZ6Kl6kd1B5
XNQ10CBGdnlUaJyzIBv8q9r7SQV2JFL9p9f1O67hIcponfgitTIWTjQD3XN2SbXokgq0GKBxJnFx
Q/Yl8xdyHfHXIcIS5qk3fDyM+YxfOsUH0j/AkvSeuk538F9bbUzvlK7WfEkU/06vYEZBZcgNgv03
KPF1EiIk5CqAbuSqoOZ4skUzecMDJ7MVm1EEGslWRPsdy8r8kM/RMEBrrOuV4LPwAep9MYYA6o5m
magKca6ENUamh5nq03lIDpn0q1hxvVa/kKEtqEK6f/eJPgRlgiZSjipiDCBExDkLRDYRAQr5PeOJ
PogGVx4ibOigjc8t10clyFG6p7eODpfwwqHRoC/ITohPPBLauLwYm4J1jDdcg3mJbB5pQNRAp+vo
A8QJvT46/6Jq93XF6Yr9i+MKDAncvUD+2q9Y4MiqSSiYnPdBy3n+HTTzPsIaefrBQCC8W11MCXFN
aPfh7aFAMlTpWO/p2X0gmWoWBR0S/5XNa3Rx7kD+IPyMSwbvoBWB79M7BW/+AGYEKFryWAYiDH4+
APPhRzL6f8G2ReiH5u3nP52wGStjjFrXDGoEqndBbpJZWIoJ2hnwPvZeE4aY1xwRTiRLlkgQAvRA
2RsxdcPpxmWwK+K3CSxvILR0dQqW+pCesna8heH+KjqL8/ACA8Jswgyilzvt2hQcW4hEED4AZ9+t
EKX7voIcmzhkArl1g1ZUW8T9HnKp2ZduADMVW2hdgN7egf6kukerGmCgoKrkv3Q0iONf6zKQ5ysG
vt4jQVkHkab0+jPQA+YUX5HM71CXPpIxBlTmEiPi8mvupnc0IHi506C7aYv+xx7NRXjkSCXxoSzD
4tJG4M1i3mwJlcypegHKpHSNcmS3iJrEobv9RDe6AT4QdHgK/eOQX2kh3VBK6XCO4WJJe999s2W5
3Hsgv9EnFRREEU654Dx+JowBCAUIXU/e4QC05vDYRxEiby+JaqqlrFSnhclHJ5i7f298t/vg4EA9
8K9KDk72I64HVxf4E5EbZTZEHaPtUmCvL1ixYk1foY0+4+1FwA7cuXePRatqbwUTGAroBMEMcGFv
VVgsosbCLAx7YuK0NviEYi+NoVuAnNAE7QIHibOgk72n+7GR06Ssul69aK1aCLrfA2WSANAxT2/g
dtw9Cloc6GCsAfntPFx8E6knKpJXkluwkcKEoQKimloJ7/MQNCd3qZMQQ2tkkEe7uIHI3LcD1vMc
32MRL5TRsHwjiGR7hsAVGr10ykXKhCk80+tDUGwAbJuKd+tjDUc4LftAwTJYgh/aeJyZQZ12GY6Q
euAFVOJyqwGnp0/ZL4fkmxxKBAoiDdx4+m5PSvmEJHB0mL1Ehw5/CT2oIxBTGW3O/mWtRfuVsdEm
mtvrukdaf3MUDb/964qgVxcab6iQD24LgP6H+LLhpH4FRtgsuv6TOQGeYVTGNDbo0iwYYW2pRPYL
PM6DA7UmGx8vdbFLpsDmcO30aK3VZKHrMxUZorOCYAJQhiQKXAqYr/QHfIZsryaVVxVS9ly9t0NK
4S/e1nsjHAHDbue0oQh34hRoOd7Wargq7oBC9kZgN59ntJUvXRN7CSiOyI+84WrABSYz77iISXOT
d8mVW6JP6CxYr/wEcAGjQYp7HFgIbDsuVSc0tieA1xin0STFlAzSKuPqiItTkDGqsTXsJEDMTnT2
LUtnIJa3refoTGIvKkKI5HGSYqzoNz5S8gdXZjKtAEdpgGyADfX0s2HTPtB0wJfEeoI5nUNXRAJ1
fOGcgiotchswOO2aNiU8RlgH4EcSIB2AkwQfczBMFeVN1O6lUcYwHmssxK+64EE6EGdqNsTJawHy
CdpLDRz02RF/WDwQzs78LnEqxpmAbQNzotcYPTzt5D63LhS/ym0vW4iPfJ5YC3yXj7d3G23FxhxG
cBsc9HWo/t0G+O8eodKGhsvbfchDBuqiRRBZyK48DvOIGQNT3qBtSRcaMNhsWNNh4STCGeGQLklx
cJLAaJDWjOgWgeeNHonQ+cgLaE60aUjrTNW4ewi1Q+rrQxnH7gWOBhkHmgUOu5PE9JE9kktySF8w
h46QcFU2rwFD+9V03gxEsWF7o2ACYR7RYRVpO6w1gns6D5MLk1IUFZgYE33AL9WROriqMSpt3Z7s
Ij3nOMwUEOJeO5d6nsz291F+4BocHM0WVmJ0z8cqZFif0QbjQ5QlYBAqq88CXqQ7x80VmQpYxwTH
m4dOAJywDkSd7azCQaJOOlNpDEJCdaHuodCKhuMQ5RWbH16hsdtY3FMwZxrdLmxp4N/sORE6AcBE
f+oZg633DFcGIQ+K893HuG/vfRk7VOHlD72XT08sm+qslsONrAgSUv+YPqN5X/ffYifxSnZpa3AD
xF06xAi0XiHB35BVIyNl8eBLsQ3/dvay5ZKgF2IzL3z3erOzfIe4Q5CpN4I1qEBdV3kHJo0hu4Sc
01WQQi57a1TQYNSIoy+aTQjRcECkmigA7B1FtGXAA8evkY6YibqBHiXEY/+SPP3vQE86bNgn3f6t
tRPc8WNxZg9Am0UZ7us3x2I780XLGD1TbYNOWhd5sD0JTYtFwu/DPby8Jx4U+790whgSnxGKDCyz
nEMX76vj+G2mIr66J+3mXG27GNYELmNyD2kS/+13abkA7hajTYxeShj4bUar3BeoiQJb3/oQ5YPm
WAFzbV28K4KcsM0VJxd1mgZg9f2Id2iny7e5ZM0hQS1FFMqtSG7Qbt4IAhx2usf/ULJD4G585LKf
HMwilXWYwMiRnhLDpJTDhzipuUM0JLojLGEhRnBKmoxC3gSp+YwlCjVI1DNEpn2e3Wq7gTCaA+87
FQIHgYxbgYETP0hRy6ers7bf8i9/sDJodBHXX2EGMIuhDh2kWEuaaKYJftQYvqxh14WlDlZOlGOu
tHJFV+fvC9ST6KR5holIAB4lEr/6q6dFhWpD5rNJj3rzGBIcpPLVlnDjBTnrCJ0tcqGLjbavdTD/
FPD0aM5af6gSmmIjvrU0c7W3Bh0yBg7dHkvcJ4wnugWx/Wq+3G0wX33yuv+19vG3V3p1UiYxQLYJ
isRF0+vA5hw/3D2y4IoHrv7qfDd1TskNn+TV13t6jzRO/EugcSu9BtJCaMshJKCI25Db9umZOWVC
Ax5ny4B0EGMamOYXyPhkGowog2XpCf1yeSsU86850Acp/WyP2UHI5w1YwBEdDfxbvoRgxdIH6st8
f22NWVjTeg+MhJ7K7IBSQ4sgBcD+lt3j74S1sORfJimNae0dmD+cevyFAWXhiwjbTy3BV/++MUnj
8sxrf06km+8uOl4tn3BZLP/wOMiRqXREcvvkNZDE+btgW8megi7JNYoDI3hdVo/kTOMnZjIlF7PF
SbjVQzYAgC3sgvZY/XsMYKzghNFthU3kY+Mb1dSt+EAW3RChcjTr7JsPhU/BNcng2KZ9DqgeKANG
6zHNd4Y6SKgwnfulPoAdcUm49bix/Dv3qilSl2Msg4QdYVNIWfsEXgNuva5OqxBvaSYQqEsQxaXB
z9hxQUT3jXTZ9Hd8P+4fqPGA4wZWKHCLufeRnJjxTMnSyqXgXKYHUHokxCD1TtAx2GJ8KWVwMoPa
frFmyXI5l8FKBFjIQeG/7uFVQlB1L94ObdQaru2eKPQ3YC6Vv82/PzZ3yusHA0TrSVkAH0rXtsUI
REZTBdUnBfKaFjpqHdRUKdxkOCsUuqT1irmEi4reCOtdVnmfqyRL54poqph5Do0CCco9456Tlecw
QoVVg8KA3+RYF63B2ZKJlkIe7w0Gg6fZl+VXoWtprVarT2pwCHbjfmzKmEMiAonA13ZneYCmsH61
yhi1ZkyiieMo35M8M2jhnntaMLfPUWP4RITH4BDm40E9ufoVikzW2WeXnKM7MyR4JDS38k6+22CQ
g5gCBt9yRhhMNs3W7IbkR+XOQA9ueA2U7sfbPwNzRKbhhFTMHHgQPUganMgMvoAR4MV2BwZDibdF
tUfGNAZ4fQ61LzRqEEZ0b4hl6K3o3ICtOTsEojPx2loTOvLcsN2ep6o703jwNoMlQkLog6poEpJJ
kSIxuULrFRUrqGRWPVIcnCc37R7eZWxGeQpfr0yeEZyt8Ns7Tc5OI0C/gbYmI5GePugESo+jEXJE
qOJV/UdahA6zYWnb5NbFg8fdkk4dnR02YzTh5mar9ERLkLMNM4fKoUqmTroVHUBKX1KIo3gU4sqO
LsADMDKtRdQrF6eiuwsg8GPX0RCAf/QGTtN2OBevT9qbkCIRh3/OE9Fz+aDrE7RRfMRenJfiQW2Q
Tz0r4Zu+SvNNheY297M3xdmqA9HFegJKIa7wUh/3yTd+3DtidGIsEbJVG+Sap1QveS+rtUJzdYPm
TG0M65fdOPWOxoJWB74RUPMvL/g81r5M5sf14xtcr8HnG5SL3cdtnZMXNhNwv9HS3MZ0mHiUQryB
klLTc7sb8DZR7oj4ChK7JL/XY3o8pnyx0hmBXWyNAUw1QpSZLLij/bipybaHlLCwCWjQh5Qdx3Kg
6x4lSpfZYtad0cyAk/HRrTcOxVeHf6C5dN5OE77cW1+UtXfupoiAH4wEdslxgu5iu5toWvR8Rq3m
+Kl7N1RDbttAJQXDR4zm0NFunk39BQmm/+rYDXL1jq2rFgdvvc0vR3++6Bq0Y9oIZTyj5/RI6keL
j9HQlZQZfopXo5RG/rhLtBuZ38nh5dTBhY7kuBXUyxuad2iuqD3jCTj9zRHDAdVw3yCcRKwXaBOv
2KQnosq8pkNZh8IcuTfLjqbbHnfBpvWyMYdfHBdNp4XxlPkJmHx7I5XO7TF8/+2H0PVGx2Q+hm+T
XpPa7kaQmWd11wSYApACNIc48goNUfDII8S96RmCVaWhB1Z+f3ZIyGHPC0brRs9MW5IIk11T1JBb
8Hy7c+eGPA5wNfqFdnOjJE26cIYt3FpmHwRPhB+Q+UKJi+kAF0f0wifLf2LphRict6GLlHV02MFK
JG60e0rgzugBjAhYEVqMnP1x9HZZyxwfIZWSr8U754SuZALhLK2BnDFjWpYCdR1ywwZtS6N41UQ2
7RFohri5UlsYTF8wMl4eEsAnF2Qn+Xta0vk1fBagOKgtKQyhOKkCr5h1wnewl5SOjJJOH/YnDVaP
/TrZdJw51gT7hl4neJS+zIDGe/U31BDg4bxr9h72NugOG8SmoOR4YlxxDBl4TOocfhTDIsG2iNlt
5T+l8X4X9BzYt7fb9S998DrT23jHLJ+6lo5bZwRQrgAHGo6oauloN0zVril9mJcdkfbAyIsWMBQz
pzE+0VGuhpfhubT2Dfs829s89uEdb1faT3r4ftgXbfFF1RFXPbQfK1MH8c/E+UEAZ+Jw79XBbnGL
5xN0dLLyhSuGaRTH4gN6OaQdPqjze6Ghd3J3dhyS+bz6mgxabpV9AXCAjwluGtHe6k7RAPPKfNs/
DGBu+10E0lWEXu7+zV5IR3Y32tM93vdvJCTFrsdQol1Z3DCmM4Fydph0GD2ouB8on9v4GbYSlIKq
pfJXbZSRnnRj/ngcH6OOGNV6VW83+OICRgv4aZ4gzSPkcGG+a+8GjDUuwQEBPLiaT+tbVINLPCcA
kBf2dz5qKv53NEfYA0gVTVFsnMup6p6L3YLRz9FRTcP7bhq0PSsoLUowPKNw/U1ai3um+TzpKuMJ
PcY6snY0MTvJPFmrkehRzv8Y2LPwNnQhV2VBeWu/oin6y2zWFs0EcMpmi23E70DoAOX5VNbo7awB
fIqYvuKGsizsUwD7wtqQkLndIQ1YKGjBkHKSa6hTmh7za/R+exBy3Qdo1NeySj7L6g9YH4UqMgp9
IN1s4ld0GjNGvpJiCpZYEGcso6lGJ8OmsUifAgxfp3d8OmwgBvtUEqW7pz/MvADNDE6KVygtGmbk
kDCJ4FRyo/uk60CeZOvatz4FXNYrET4Z8vzoOe/7YiLLMx5XXgOLP4poYKoEaQhsfRCJFfYj4jlN
07gkxSfADsve7Jh+ALYwqWVse5/S+nLJxX7QLw39u02TzhfTDTDd0ir+Tr+p4kL/7yQcODS/jgUW
FM6heKCYeCFBIHPoE8pwKK9dzW1t2OqoEvQfcccdqQAqaGJ1/CoUydkq/vbhXzI1gk69INmHevKi
jO/Qz2HW6RjhNr8uPnH7h5vTWAwNglDpwp8HN8iYeMOg+ENFmMu0o9ja0xY0WBIhI+NKHrfJ62Ft
gwbHMtDdi9UsRtKzeE5fYFaDF7hN6DgZdFZkKVp0kLBpoUXxxb2V4xyy1hnDUVxtsLc5NRjVvj3o
jrTx4OvYIlvLoqbwWqseTYO3RBaBmK/5A35IIdB7+pTQWK8rI9Zz6aYBndWcEs5mixmvXtAYfA74
PONvIj4x0hxvrhSYg19S5wypfeAJjExSlP7LjtkWff82ELZPfO89gtYIA6UUHgIzlatwbDfqGGRl
SXOvkmxDe9E3RvHnLHo3nDV+1z8O5tFj+KBrkK5J4ifSjEGXLpwJkAZiI04CO3SEEC/H1JzRro7d
o9ioVW2mQFpBfzvGju9m007SeHSoeKyep5S0RzFMRM0NpC0wscFM/qFPaBojPPRCkgkh75P48F3X
5Ga6fxtd/qRXP76huNZGk0GYsWZnXcbfrPR0jGmCNsUJvOs+kQbPE2jb95zLQR0HBDKmzTFFMTXS
F0MUHCvfS17hNX1n+Fx6qFmRAGPAQkvnfCdB3nuVndNUQJCTcnq0TzprMQBGs5GacLekzjvRJI6Q
zrLbCXpx/W1mRN2/ewD1f0Guhv+NjXxjHaJzOmujjEfzn1QWFUsLK0XqJBoHYlaHA46OKv6JUXd2
ARB2GpV0BlNk9nEARMwbHvIad0l+7Jmfc1oBWIiKE4h0m2YkhkyzOjzbhbES3d/TDCGn6QsHb2hB
HgKwuKaKfj7yabSeVKQDK0bIBSNTDVeZR/KNkNSFBsDg9jfxvEt38igiG106lp0/hECLM+L0JCA1
7YsvjDQAF1cAHIefC7JBUFxBV6cY3SLTt9oVGi0rfQDiPmowrr2L1wILYe4dpgeCWPHIrrl0X3T3
NKh7Od2Yfhm2IBYzGZ4iydExH63sMMUUpA9Pm1Zt2cZmgu+23pDqscKgH+eQLyKx5ZAlMRYV1jVa
UDihCnWkRfOZ4qyFRK/M/F5ONVU3pX+e3pJttk8QMwgFbge4zEFqYP/mfu6jc79RoPtEXUt2bYCr
Q0rg0A1U0ivQw8hJQzY7wVVHk4wYXFFjpR3fKD7sGaHv0QoFC9M4W+VG7REwt8tWn6Sr4LmQhJPo
V3kb9MUZIBb4f9i/ZEdfxWzD5xiJ+QIcZPD/ibIm13kTFhh4glxlxZLUQYbAPuqGr2hyuwKpXH8o
lcjjZEdRNbgA80GQ3EcNTgXRnQKtC+IVlwZsk9IrJlV7xETLooXmqtQV8ZFcXIWbzqYDvmMvL96M
U60v4L4lnbY+8sB0TrnFQEeQ5GMaR4gl36cRNZ8BymWihQh1Z/RFgYLVc1++sVWgLTCQOYDkmkB7
USSZ3UKNZHoMaCimIIaoCTAK2G6rr3DJqLABMsRYgBJx7wAUFMVwzjMkzSkuS4gyl/GcSpPav2nt
AKBFSv+BffUrUMdW2TdCmSqc987973thMZ7/rgndeQ0s1PZrG7pzTPZHzj5cXmAqIUAVgfImFd7W
lCFEe8oZmH6Le/BMaTwM2zouOfRDL9kWq7OziAm0MJN7Tj9ZEwpIZUHuZxuy4e5w4zjiToi2Usig
kgriCVpx9gI4C5TkaoLbfRpUv8z7UF/jAb0n7+6ItV1Z7eU9BRbGSiLnDm4bZKfF/eS6lh6jYlEk
007AyQq1obdvDFYPV3ca/U78ST/9l9sM5+mY0dsW1SJEMiL6WofxkYLEe4+JfGXSVgMo+UE7HKP2
SIW/w5F3xm8vT6feRYibMD6jfEe4wHxylo9VmlS967KDjdYUUUPStgNueExQb5pZJ+ex/B3SJFA0
xmrAcBK14ui6vIGMXrYGY22CNsoKEM/K4LDuq2DpAKH6NBzi3bK6eKiyMGF4otM5RN0ZiB1ozX7T
a6wrkuPl1kPX03xQootsB/62yKZ0+lofoYnoEp7ouH6mFREKSdSMnsWKrZpevAtJNKofH4cGj/Tg
iPMIjb/9Tn/v0QoCVwFzM212zddAW4gySIXl85XViYYV8pBIfPvk2JYyUUi0cJGL5yP6sb2mIC5g
L2enD3vgaH9GLyYVzF+kRG0Bg6CRHFWrb/DGCDh+r7GFuIptwxQ9EE8OCelctZjgvNj4t3519y/h
fYheowriLXsuDwyYNPM8PjTFYRnnBbemgyE/2rGb3hZ1nE6/A3onPq2e9MWQ5O2paD1fknu695l4
O9iB9MR0FwvxW3aytokafHsqxter73L/t3OZmeIOS3vG16bG4E7z71maBvrIHk+PvJ7V6vF4aTot
kWaZbWe3t8nIh6ZYE+cmWj57TkHM4565HLW0bqcvtMXXbZfmGx2CgR7RzxiA2E6vE76Til1PkZT+
R9N5bamKblH4iRwDkCC3RMGModzeMAwlYgIxAU9/vlU9zuk+u7tLS0l/WHPNML4M6IdivTsD+YBw
TVMK0RkzRb6ilq6YJvgL6ksH5zu8WhhX3JMT1h/QVLB/LWQpx7Q+opuFnco52H192f7gI06YGM7/
wmSxJ+9jtmKHhVcJEqNqfzkKy5g7BVwf83aJ9AP/RKrZm75+OmPtDIxE82Gt0YidP0cqwk1ZmcpJ
bwtRCD0B616PXW18967zckKXgfwtmsvWoIHv3hzTWF+CoA/tNYHEIxz+knKiiv2ryO3+OlOnCQ9z
zpraZ+yxFjFFYFx2bD2jz6nQTeh/hhnuMpfY+lvyEd+NZFusz+z9hY7geynfaCj41GS/UnK9wRb+
mdN8lEZcRFYpDKJBxnXDrQacdf8bEsJDb4dbPnzC77r7HL+jMmOHH9+cv/em89kK6YwG6vYNqe6T
nPpN8E9dYdi2eEPnRjxyfNG4AAAA4zhgONtMGd+M9REPldEjAfjPWpoceuxcZ9f5p28lYgt0xRXx
V4x4hX7WYut9GX0Za5dltmE/BOTIJsd5c+DlTv8S+s76yp3sgu4J5/1EwwSonDhJyNpPjOB1l6Hb
EvTMlEd77MGH4eJGX0QjhL7cKZGBFsbkuIjvw9Xcw/fp371//ynWTZC7n58r1AtgXJgYzfTzI469
NVC1+11elSGxHW0Vn9YFU1437NBxI/+X2HrQTPyncNVkDv4H++J+AH+kjYc7/XerUsim7COD6+Ft
89IDkPHAi1Avvvx6i2Mtk3ifP0mkxU/n+vL5IWG5BPsa2JNgg7rCKLR6+aQTV4vH+NHDn3r8wToX
2hPN5qlBLC9iqVz6tiQhP+8+eb/4g0K/eG+7edLT4tLw7XdYVzO7CWBj6MWA9eJK07vFfsZT00lT
DPj5B6uBamSYGA1ag5Mytt5uffKbIzDkbWtP8I5hPUdaJ9YBKWrVE/Ydvc0bTgDcIaqBAWUXlcbj
qEG78i5kRXLbAlZARAkn+ur5GIiyFZPVd9iFbmcMbjgCV30mLyvptlTuPO9Et6nYZGekOo0FgAc4
TWiqMJCv/+hb/T6Wn11FGwRHFcccWrQ5XGvc3djLb2CS6g64qzEbz3TsYibGObaWtm9L10aIJdfV
kxR2Oow49q9x+3r/4wUWrisG0swvNb5HXlEODdTVwCF8WbZhFJl3igjVVSA71q6BzAWx0/LJK17Z
dQhXNyX0z+O+kJVtdmNCfQ02fgBR7tt0vowlHGgpHipP7Yy4ExnP2cnvdIcEQHOnzK/3glAK8vqK
bR4M8qEh0FTt+JpO3uWUHZWtekYap4xGhh+NKd03IEVeybKN6NWRL1BAr6JVlsY2pY6EVWmNT7VI
Lu8JddTJf/dc9g7sq3gvYX3MaJBmrm67BjAnHEc+WmPW4EBIewLMhSZLXurNB5fVqfqefoeqD43t
BX9xWtwkTrAJ4VnIbx6HBzyP+xCdHN6NryCluxqyoyG2C5A2w4CJz0ixL5zgYPeOgXvBkdn2cqD2
vMUd5Bxj+vNt+11yXfDZA+pn0J+89xEfUzKeKv9yBGJLoXmpMalSr6rPzhLrP81ysW1VUCsZgzuR
6oh0If6vyJvSoEsR65Zvvin2hECR3pPOFQQXzUUk+zg2MT/lWzhWgBWi5BZsfpEir6m1n0cCqUBk
LQcWejtPR5ynJQeC62Fa+JhzzNl+ayP2vaXgif65Oz6Rptt4N9FAGC+6W7fLiC1qo/oQxlXDfXb7
3a/TfeF26xSqaxjT22VxOvUVettsH34f18Wju9R2UJ0z5LOjq68sADUWyv4SmfAyTq4a19DatsXi
s9I0oTEDj9nav88qM3yQhFMCjHVPrJW6qsb103mNy/g8s3+zf0C4/RRaPWlNNGBRvPYxZ6NBUgZ0
htgRg2Tl6Br5Z4IaM0DlGD2Hql941/i8kXYu/EWsgM6j4/IsWgN7uHKXdyA7eO7LgnwSXC5efHLh
09oVtEUTzKE3vmJwHje7kr4v+Bc0x4vzT1sbbg9FZTYv4UQBhasY73T6cGYi8X0EgkXBDT8aPy2s
Q8t+FjLz8oHQpLRjD2O2K3rAiYXyJSf5CNwc9cm03Hck7gG1PhAppNXrmo0yUBm8p6U9gjiICEfU
sRdnnjr9Dzs0pjAKkIDxoRzXDGHcZZd6oI4egfzHd67/KKDeaOYWYDCoO3gm0O14KM8QtSJjFjTV
ETppRq+o+KFwinsb+t1/JIuWtV+DagZyQFd89o6VMF+lG74LFPE7A6BiO0oVJRUUXqBZ0viFM68B
0PSQrTx5UxjOYR8LbY8osHmNboJjwWRR3IhvixNngqlMMjbiyjlgcBSn2xoN68qacFI21F59JiN2
/5RYhBWCcRYakDgi2UHcX0E5rBg3cCp58KkMiDSDBMmRswjDwMGvrQ1rInGJZCdepedZdDQL+AxZ
3MHy3Wmm+AkyNLCQ26mcaGdCLP3JJSWOzlJ3cpKqlmyPpJ1e0z7A1pY070m1l+RD4Pd8bv2jKP38
w3SGhZzmCxMIXxy/xHIB2hqwyZrgUEJCerN0Q8o4Dw/GuLCX6GtgPCQUtWPqY3AHp3eO5IcmkHP4
d+PER09PQ4TKng1EsTM4mv2L1/lnjvlzBi1u9Prig8HjDeMEi9wBwPgUy3M3m0MrB9Mj/1vWskTy
F7l4zJJghb011G06AjAT4a52Jo/YGKiLImkX3/AB1gWcHLVDCjXy56gRAnvffYcyHzMUgRmPLQjW
4+bYCw2Ox71PhmKLyX1HJoQWM64BZSjdCMKF4LiogYW1twUg4L/LOFX9txECAag6gub3jsmjuWPx
0PNJTtQGdBRKHDW4QffoUkQfGJ1V+NECU490OqF5AKhPjV+d+m/NB9F/XNwMM9dlCjxDoFEv7lx8
86fa5OsHpOn5g/QggpTIDfotWBHTIEVuCaRzx6nZVbGYvAXvg3oNlYWdufYqHZz6dvgYdsMb+QJ+
C0xMkWE43fCD7XuONMNL508eu2XG3rFcPYN35jdrEM4uBSppMw+3AdrW6H3oUDlOY4GwHx55CkVE
AHfqnBMzKG40sAxQtQUbFIDWGNfypB6/wnLJ6YGSEwfmNkPu3gCyCj4QgBhL1hFHdqsGrg8dcV6a
c1quumR0MVvO1DDtm4BlQK3H++pro1So/TrshLQ6WfAoDEH4/nbE+ZI9vpXQTV3oKCJuvxSy9/5l
2BkB396GGoSWiv0PmQr/jLhcIceOIK7s0uErbia3dXdMVRa94s5WnC4pi76wJ3dGcu+bVLv/IGMP
YMnd+83+4eXhjxbUNOe7oT1CWB0ehFPNxfZqPxbTYnE1EKnsat6bf9xsYcQd4bTHghiveEhg/RPe
N+r+fkaVawZ0aMqEjtKAG7ykE4hgoXCbH5Q1IkDEhMLJeg70B45omfpwLFEei4DveBq8eR5Dyh08
+IGSlTvU/Q83vR6dZ5+wiexf2lO/Wi+wabsPlFnx006/M5wmYJ5yBWk2TwD6lWBJHDlQYW/TTv+Y
ouKB9YAp0QB0IZGTBq0ypsUGD78HYH7/RW1ENAe4N7gYzQGIlmgQGYe4ouAp4cWY/y2xuUMHR/Yv
+n5k7T6MX9aabx/shXTovn08/QLMxSKGlG4XzgJYwSBf1EbtVKxoSQhH6I463Ewg0QtTiCflhJQ/
5b+bmT7CtXCS/zSzWWdjz+7b28KK7dhaXUjK5EBwngjIRAVamZKzlpRrtGx5kGMWRfKzmdAl41GF
aE/FBl2y7kOlYtmm0MwH+CuxEBC6AhWfRucroOkzPBMGJcoCGtiYpKq6j7EFsxTgw2fOTGio7FHA
Aw071qChkd3IDosZ5bZqJ+WWW94ghqj2+EK7EP8WeLuuVFoFYlEmdiOP+T02oUSaaLFeXHLkUHOY
dv3DdWl5FeF04GxKeLjKHkWEqd+Zsqszdw4MyTJBlK7cxXOsObVLk6lDn1AaDh/EcDCqMJGjLUNZ
PTTXLZI9rwggPCbMTnTyug0qHewVRucoP2aw0mlxyZr57vEbuHJbLnx+jC6hcS47gTZ67ZkJtpBk
yV/7JU2LBGxMM9mZGpAFZbvyZpWmpSGUShHR4tUhLkDT6zo/coW/bIz21frts+2l9mucYntacCs+
yB/kLyZbc6klt5/XPzn0ObAZ3ALe0Nv8aVvQz9CS+7J/0GiTIuYFqO6FeQIyK90eYDTHiB/RM7p5
D1gB+BsSX7C3+9lYn7H15Y4D8RyAk4m4hEf7CGtSXwtEZLk7/Y0oW0GAk+41oMoqF+ZxhwEthzHW
I/iG8DQmu3U3omsNRv8cVQcdfuYD0o2R3EYMae8UQCK0k/ufN3BNBfvGE+W+V5Iziy19Q7regO0U
YPhxnEdsp+zF9ydHU9rFrrA74f0AffcJ6D/4KLt+CKySg9MOUg9SXSx7KzO0YOjVMCzFEv0GT+qy
gUEJZsuOFkNCCFktXMzbV0Aw4tJPEQ5xU/S/8P0p3+zdZfZYnnHa/jkTlAITUsj97wTTUTySwTuQ
hkLMgiS4yieIhBmUYhegTigTX19eUFwLPa79j5HVjfKAuODOAUMT7wD94Il91Q8NvyxQnJk66TAP
PhG1ZnNj2onKX4uibdhZn1/umxRbmEEwH7B7GF9+APTZl2RjMghaFmekEmsdRREGOEKFZyUnRPXB
ZNFeUbPw5IBRf312QL0jCe4zIp0nV9K3rjQGMFGcAx0codPNuNrMTLRC9DAbQ284kR5IYAj0tXsE
vogr2Wd9HpbooWBXLdKwZjJA7I6KFRszXtxrJI9lUNYIqKl/Xn3HWuoQqd4AevEl7Px2EyyPcQGm
NNqylcPnDRo0iS5IUbhvuOIUK4LKgQiuUyLL+o8QG8S+BtOZ6c3HVbn/TtIjcUsXFyNX5I5iD4rL
QjUkLTHK+vpWBxWCPgujU/QDYnFVC8F1+kjUYW/7JVoZCRf6oM4660vunzFU0O7jMEisOZQTvCDF
FN1MxMawA9VZmB5UUGj6H4OaTfSD3bCKhXZ8poUkB4beIdxlm4fTBdpyiyWh7PwONgagC/GrnwY1
EySXanQZ1zx9WOPCpaWyxAnbGGJPLQbVXAN8mcN02plzpxpyOZnQULb7L8KPNmI0ShIm0tYRS07w
2aBETKjk2imF1mX3gRg2UTbGnBlYq/BdZ2IgzyRPwEnqIVDrbdblax6zs+IR+xiXS+WH1ZE2APt7
wuZonp1ZImumGyTxaM+elMkjDGKpCnAn2pkbjh0IeXbiBJnZkXJwjGJ6TtMfal+fuF6CCkQ6zmRO
2tfQBJ4SzBhe1EK4qUBGoFdUDLIJz5+MTouQ8g5G2xf4sPBiuUOSAiEh0zRTHPRE5M1AWabhmErq
tbDl2VUNipgNV98KjIFQF89eAe+6F9kBjTWyNM/syqHDzy5Qr08+RnVooKwJE1zMjpPE4/v+HOoy
0qROJIALlYo5RtqNkrdBuF91nBkptR70AuxboG+q0+6ENtUCH3hlwxVo4B/UeFlzweY2lqYBSx/G
kg1u/DZmwWI4L+oFfdNj1idm7Uo8L9pErBUYs5jswrshaBXfy+MP/F16jpRkD5YgdPLi+0Yoh98b
0Y8zFpAC6G/9Q7Bhx3SMa7YAmI3QHJpzdynoiWzAUCJP8HKjTkcS5nXnPR/RijbGmBXTcbQ7AUB0
/Pkhc3tItw0XAVR/2hArZPG/YV/nopFc0/tkBlNcGmwY8D0Z6JxntSYIAU+BY0O3q0TbLE+UTtSk
OetOquCJfV72J84H5VdFtA854kk+czOgLRcSyA6TyIjo2w2wtIUvjRqzgPYxv+/Fb84a6qZXr+HZ
Qdk5MmGrtsxeb0iB+yvG8NnA+tEZ6hmpweqACCRm5vuCaCP8KD5TI+gKKk2T9+qrg8ynQsPAAXHm
L88x5KTnANIUtmbn5ZeSlfRTFObKz3UJdDuocZ5q+tXySo0PL+TIAi935D7EUoVqEuPHSOzLhTKP
2YYPyQ4MjGFMg4sJADW1uFdgxhWppLQaP+Bk9o9c80RPhBhCUPa0jp5oaOYkkyU5AjrkbYisEIkN
qe7nJw4ruC1RZBBPaAT1gnJoUnuTHsTXOw2ty5j9j/iiu9X8MaoZnaRQMefedNKVTTZZ16Dj5+H9
L2YEZlXr7BR+HD9dwgE2ap/16dXvQh/e0cBm3ar3u9vsV1sQKzVWpoQBKCumFl8PFU6fudSndvEN
uoS0cjQf72UV1r01vg8kJqD0a0ak4rKTqAMxjGd9jDPm8DSwGXnEPY8gicKkTgNjZtH3b/BrqmP2
7v5l1gJwZljPa3CGATkHLO/EIuzOOwzlB/pUp1cNPN6qvkm97I+gSIg6YqSuiwQMFaie9duzGWd9
hTn05ShspEcvimo4/rmvHU4Ny5SnwQ6mRwK2t67RJwUWoYgLw+8ChPMlfPSL/hrtBcR0/YpeTovM
my2K35ufx6+4J9WbBSoMxBfD6YIuuGTVBAUZP71sdAUP9R77dlbdqPmqoxXabJV5jGfNJO0rU17n
DAvembFnhXlCevzsSTmDU/noEgxffV0OsBiaE2owJbIst/Nr+MpEEuzMOUcYwbj4/mXsVSdXYzjs
lTk5dddVFinzdK4AghKJNbnC1R9fADK5ysbsjFgSVT2O2EzSi9Pjp0sLmNbmw+PTuEJQNpqpPr8N
7RmlIFHw684y67pW6YKfobWHfqPRm2bmIXiqb6w0Lz+w9YPyS4IWj8QpgM+MtGCoTIS5ARs4eO+/
U3tjTh6aw9/ZwQSdDiouxgfLb9dCPQvn6HXU93moA1pQsBrgse4L7hQsF/sUfHVP6QDqkt8yKL+r
M9HLLFxVGety+76jXrFNP7RP/EYLusQNZFBWkNpfQqM+dK6zN2Q9Vj09eveGpeazD3tJcNsZ9JtH
i3iKGAnOd6T55hHEZ2Cl/yTr4Bm+oSVqAbkDWR3ZMKron4Mr1c47c60nkLX7pT1bO430NxfV/F0G
J5pmI3tXRzQzAKweLnAKFsdMnENrgnaPBhzy6P15+t3eS/J27WBRTuiaUicPKNeCD4RvJunhLX7/
1jue4pkIDUhV9Bi3o2qgO1MiFsDc6ddd57fla6COs5HuPYPK16N7P4/eQHO0dZ2fz0/HH9YwjB7T
K3BIESAwn2K/jXoqUP10D6/vC0OPo4SsPn9dPWvZWeoLsSLosaUm0wrRnZvTVinYYd0dG6jz6RqJ
tLYvQ7qnpCcwIH/YoUOsf54p1u3xXWVKIJvCRHJFj/s06VJZz+/zK7stNJC+stKObNp68QXK+mvO
jIGemNjZz86GFf75qfhnj+LTy0e33w+3BjithUUO5sD2Q4Kp7jTkU08hg4NmeDMxnjzEDOpnQP4e
jdgPzsMHtCT4aIxoyzdYq0VfnEvYkkU2URTjZqImuL2xGDQAb3XMEB42a4Nph6dlDPs/gNDkZiGc
3cicZNHpePs6ROhSBkNfPzUgNOzUd7RP1LFFlkp3fGGyYMboGS4Ixpuq8svxkyb8hk6B1gC6WP8r
JCIirA0aGH5Ru80lVH9USAEv5/n3LCmnuJt63zdJgohfveriPmv3/A20r1/CRWFXOOOha7/T65xn
rgN7tQxosTzrKCd/EqFVHSm/FcaAhHLkcdFSekZ1RZgVTycWERVI1qT6jrWaPKLBE5CteAT8R4XU
vyZ32en0AJ2cDncJVwtM7ahs5mZOMJ2T135Gnufv6xvaP5XmFu0/I43y+6p6O7cGqp2T83TDAMbu
bnppvBTRE71WE+m1q4AuZO71HjSbrvc5FKXLVxkppFz/BAMPlRmLaxYUzMmZ+zoNHhgpdXa8+sSy
qhqnuatqLu/vvPwKlIqwwW33FRm3ZQUTgtgQZFgIaBZkIp9he39iiGkPlhaUn4rffXrlISM6TEI5
OviU4ZZAXwKO6wdDq6Ka9vDFwFVRCd5CEEEhV9ALmTJzIKm78YCE5B/2Vl2OdtysQKohPRDblPvn
t59bDodK6/JKelruX+jHHYpbnxzF9kUA16DoefysPDS4vdNaBOqgdXzhOem/mGuBpaYlKNDCvntn
GgLA3cy+bIP/VTBBDber9V+nyRUczRwyrArCMpvoO2UpsDc0kDMY229HW5coEo5G41wga+rD7pX1
rJ+e/I8WlvSggVbp3NmhgV0XHL/cbWAFYwfN5k33xWmF2ojsNO6co0wAhrWow8RzYzN9W7YkZ2JP
8nQtCOSFq+gwQroJTzxN3wnzYGkTLuHVOxVrwp3EiM5qNgjkapIdiwywJjqPFgszQVyqLlsDrDu+
ToXsHLYLUCBb2evoO6LJ/1ugNgMhGf1+XCsst89FdmB5YQXtTYALu6F6jtO+NSpFSYVyRJmrGzOD
qCEjOdEjWZmRAO9YtZR/1tjGSykyIQAW2MpRrm5Pu8eefnvLpD4yxpB6QpaL60CbAl6q45bHepGH
5GZv2FlR6isTk4MBfoXihrVhr99ojk6fmY7olFZok4PlwED/kF/iF9Ny/CG5btoJT31QufXz5p77
1zEdH1D2a0zb6U2vUok4Gf4GAPpSqx6hsVp0XZwLW479uSI96bpT5gT2PIOeTIPMY5DgoiL6Sfmk
eZc4lX5Ocz9nrrJncGj9zm9ukUFbEdz08E6rL0ydNzJF+vq0Q7D28d4J0C1uXuyOdqYuExELCNsl
lkZZrnAZCuDkvyY6dQiE9rDEFfdQTc6TfPbY1Kxvv4T+GT926aUXP4+RjHnMEW92BYh5piDjwwv/
fjTBOFI2eIfe8slg80GUdBcvDrwCrHUKTesI+xS6CSmhLJUjxsFr8SBlhkT1QYqyEUMN6kD6bGS4
wmMa5XM2wqYF6wyTNRTgmp8P0Jx8V/SBzSPBOYFCyGfPKdPAAhOEey+EQRwFnNMzysmsR7WauXoH
oMDFHUMfGDVkisGdm9f18vV7nu4Mns/aty6e0nOMwiXJs7fDbRSe4hmS22V+jiGqPX8e0KXEkdX4
1xpup9xgJMeicmeliJorCbAT4SbRjQWpXemrFP4JQrM9JBC3je+V7CZLRt+q9J8BacSu7tmjx5A9
mBrr8xZyGSsa9Wo1JLc9fCy/G9rvL4/upFcdyxXj9To+jfmQK3ZKbUgUbNRJYMSxVBg7BYId9ZIA
Bb0OMBckN3sOghVi2GlaLi2rD/spe3ShNQ3dESJnQGFEdzvNo/zrdazwnfrggQST2vuWKW9cbOHT
0biVoo14Rw6CEiPsIKJ/TqqExkKLK9GQUJVAow0JO1XKR9XrVDFNg2NPpOABR3dGZH0JH+FrUv5j
Oudv+xPS7bc0B/MMY51iRwP/BH57DOPhLAl1KxUC+xM3sxm97DfoQOXQH/voAjuerkHGDqHx4Tj2
2LW5GbpYWo+Z/6aSbkb5j1lJzsNZ985FoDX4XVcZvmP0fJ7IWyE3LvAsawQYfTLvQLvoOdclZffp
9wHdZXcfcb89s+MVPSBijMEsr8uECHe98QlBTUuX5jvsQspcxOds1M4+H3K9QA0d30oP4Y+G6Jmt
FpyjjtslJIq7owXZg04uWpZH0c8ZPvIw09EWFiShi1/3g90PDat08EU4h8Khctt/IMsWWnSKmJ92
fsa0urt/Hqln0X2BAD+JJtCD+757QFdAmibEsRtW37AVIIX0vDOgOCjgh6ji4IndBhQxlEoft7T7
ektsE7l8vmElt1v/DPFfI3DeIZEKqt5WgStyTrJrRH9O7lHt1VR7iLCRT9Plwy0Px6tty76OmLXr
9DKApqYvMUfA6jEf5d+kWlTX5SWRvGAmUFr47E5vAR/FNymf5Fl7DzW6Yqb7cSpKyk/YRVsA6+cU
ssJycC15kE+v0f9lUH2eSMVYGkkB9M7X4eXuwX0rEog75atvoXmi3HgGyAFhi7y3qAFZX9VndD6w
lJMRfzlBafBrdVqA4A4f2IDoGCgwPhQGHbLIApP+I0UD37hgDjkdOCaCGhDkJZwZfWVAXbDP4Aax
rxhfD7Qqhwbsberjvk7fgE5hjIBYxaTHBnVPrsB2UMXNI78rdSYn/Rx3gaTstbw5PbZDIowZOR6+
mjSIccwiYwLrBfKeIftcD4+xAnlNvpdhTNHnSK2KgZFX8slEgpFb+gLFZud94zpzKW+JxBmjn97K
P014MzCOBdCouboLhRgxhY+/JcX4CUvmCgESYDbBCC0miJ7jVQMI77DGeCMTSPp3MMLCLDhsFWyy
u34NUR3HMJESrgyv9OIuDi2CK3b5XTlUuVC8Kp+SJc9VnjBFU+9B6Ser1BA9rHwjyEbQIDkgcssB
ZuFA5STg8cqXcsDiUXBJwB3kX9RAO/JTbobiZwNdDFcJ1Ci2X+IjxnoHvoZ7Sy5JN3iv3qsud0+O
T34tT4x1sTXWcjVwwwDH4z5yguWiWuCkMu5R3Acc098PmUSIIMfqgwJ1/BjLdw/Ph/O0IIVb5tGw
2F7lfsqB3ca3MbwCXMJw4Biipt6asYnBD/36YwHZtwMezAnrRzl59NJcADj5/IrEpPKUuHDs4Y+k
6AGw7eF5oRuOHcSUW6kf33f/hfCCoSYeQPIPueo8roua5oh8yW184S+wZn4ivQYcLQ78f1pDuQQZ
591QkkHmaUQg7tX+3lGDPb34OPlE7e/75XflQYNbGT+3BacksnYge0QSBERKOsmLREsxp+JCwWmI
QXTixxaWp7t5wj6VR5m/xDYWR1oweXV9GcOoEuc3osyHNU5bNdoj9gFyJUCE2N7KE0BoCvMB3wF2
xAunKfefl1tP1ORcKHxgbnxrRcPMK7kdW7locrjGiT9wfKPHpRwxdPG66yxBqCCnLL/JOjXG+E7a
A/wE1VPAOfBkjeHyWeIgwJVGY8inEcIoC9vf6Mn6FfTG/06E28yplhFgcInhQJZAREcJw68teJOQ
K9IQ5X4EUZyZf6oDzkuUHV/IxSJNegFjNsbrnHe/ous0DavIZtzKdeKfK/EVVlyO/u//Oi5E2O1F
Fq+N4JqxYn+38kY4aTAE//tifg2fYTkbA4Mi5gF2BNh2SRzMeyU36b8bxWnmCSPj9C8NbU7hHnHT
OPyjgNz/3UWhC1IKkSvfC2Wwyz2AmE3dEMmI4z5u8YCL5fLx7RYf8qcLE1ckRhz2PnhJP1YY+nBh
OhO+NsCyjHYKTUBBMWCncaAKqDqCM68apjOLf/s7Ei6ozQfKmf73sXREFtCRVyVOWRWqiAYrD5yH
WwjE/x8ccmsVelGXbcazsJGrCF2QPV6DQkWlmwOuyBhAEc+FawP5VrndzC1DXhu+oo0cODppnxxh
ea7llbffm+nhX/jGQo/zRKbczaYXYvrEXqsedjBC5qJwUtk4HYndH9aINEmIU/OhUXM4ODdD2HQw
Ud4wCCDq8ERakhuxEvtanBJic2QIcn4ldkJaSRCXOCsahis6qOj6ZaY3Q1voReKbgyoEbFaChGRG
YC7m8YLvO/oEEPBFqC+hOLSFoDPLdA5nfLyp6WEIJ/oy2G2+K+lp6KQv8uTiksWTwuRYY6tt8gOF
7taGP+A70AziWOQrOFwOH8UuHK4OjIjBWp6ELyMAJ+yWvCHWnKyPzoN7SPrmRjoiXZpXO26CZB6t
cePgTwzuOnP5Gu6OyI5H+EMHPDsAbrToSIvky7CzXhnRas0ZYKftLLhy/x3lG2r5hl9bEAheOwv6
8w4XXob2h8tw40Ha8GDyPP93T+WFewTZ23KCHbKOgP9BR3ewdxBDYhwg8KVerTgzecLkqWhgI7O/
k0ykhkPjgMUvXTRlTuDUjhP+3B08GuRbnz5/bHbUXYMImND5m9c4Owzoe6hH1/iBYyguH2xzdc14
TY4R3wMTQcYyP5a+32gw4i1EX3L31wwSrjBGQQNGjZBN5Fj0cDSQm0kGFwcuN7WM1t31SEaxHATv
/ruqEsbEF3ri67z6+3qkNhFf2GP8/ndBNkGA20ISDv8Nf8Ik2pkMAZ1fO083kyTj9ELn44Z/JyOe
FqZLl5I3cHOh/8kjwf8KpnuZCQ3MfjCh4d9PB3mwGJJcAHkn44Y5PRghJ2LKGD2PmF3J6wp9A2ro
i99lTVLJcP9SylHODTbFql5be4jYkLhowUEYwK7rFRKwraBA+Kx7sw1tIQ0MEU8dc/YwAlRNt+2L
GudDRUnb8pJAw5VfnVy2t5UWM7mTuLvOBxeSEED2YQ2w/MAdY4JaP3gfgwtrtpk+G2VszoFVCUT/
HpkZhtjdIbEocb0og/KADB4sjxmRYgx9IE2gT+FA02UwHuEEewUky1nFDLs2Zx18gmhzcrM1sq6x
UV83pP2yQjIQODF8uGvSq7+QCLH/WYnLHhb902YMMCz6hz1zMfm0mI/SDp9099RV8HER9c++GPqU
no5THvo7HgpD1idZvjq8LUvoU853nUkZnUFAhjg4xRU3o7Pv7qV/Jp2i8xBmHHINmurzJ+S8j+Sd
ooaesSiwY4BtsSz5MDQTZP1sutRSN/ZBnwkeHY5yfKyKrdfBLUBIIVxBxI1xS4jlAkNG2ZPyqJwX
XBYdX3w2XIhU5FulAQoPjT0b0BXPVj0zvfSQhWASjWtiP7DtJuaihdhfrDMYPXQV6gRuWEAfZId1
z+R07AKYsp+iPf/9h1Z3dD7WSY//mmg8uKBhDqiuq9LhTn1zLyUx1Hs1EO/CEXAnNx3h5xW7iYtv
qW4R39kwsGvZ2j/S8gFQvdEBOs8pGDwgFhiKVLnDbgKOhJPTD7gSiDyFifoNmgzKMfxL0+2xpnbZ
kYA5aksELTTTEGyCDP1qCNgqV9umlCq5FCYWMoJPeD10mgF4Z4T44H5AZgMPHTiP3juzauuzi23b
AJcetmhtQLl0UyMEvOy3FG4/NlVHBD8rNp+nAxUMtYu+Ys/CvhzN9LHWvLP8WBXdQQWld001LJ+I
7+YKT94zwnkevCPPCj/iPRQLyOyp0dgH3bb3BYOG0pj+PNzwmK8FbyCVAiBU6MYooCyAM4q6fjFu
aZGjJudoIKimM/bo+MsksObVAO2uiCiaFQqGL14PCGSu0+8Kt6WtvUZOAV0CFZVyvEPIQFOBxcY4
u4B1OGf8ugTEKZ5Bdy+GmWAx6hrbVnYgrX/r+Kx1Z3yokBqy/3jjzgtXlm9gA2bv2dGw2WpWPPNP
RtAT0q0Ge1dsW+y9ebyNO/sX4SWAU/iF0hWCySMjJk8Aj+w9+5D/vv8acA5sxiBjdEXigl/JGknG
eQH3iKM+VbMq+mIsDcNKGX0I1KJmRS1FQ/7IDsN0FHPAn99LvwfPp+diiAsaV8+bv+5MseoaVCPu
Fw7qtR1/IKUsgCQ0NWSjpLwSre13tOFtiyq6+rOHqehaQNohF2KLxPqtkmfutU3QqXA895kPSg4X
2iYF09EMeTkfq73QgMGFmn2IbheEg78N+tU0Cmnx9yKGeqtjZcaV45crNmwBhrCNvGSAUyujlsVp
baGdWr+AMtfXyMZ8AVsFaCrHzpwpJChZrx9QKV7BZ004lgEnK4UZeBrBI0A6KhOHchT3i4M43UpI
C6Z0W2TpXSSqEPLZ61iDPPkEYt9GwSLZz9j3kvOJ3r5h1ScLtk8ZvsAvYEBbDQqSyHx5lzGHouS9
WP0tqV7M8HIUderLNWEKtnvoczoiVFz+IqZ02ctgs4OTpwjNnz6TGV8JBeK86KwRp8XphkFwX2DM
1GLMY80hzzDTctZFD9DHBRFqgxvlYDm8rMCrLpK0LjryO1AinGgFghcqY1jvzJHE6MA0GK5g2ofP
4wM/rrLXV/BQZv+OAd8nOFbOnIAp7FLgR0O8Oj4CVGWikpZztIfvPnyvYLczgL7QrmAQDFWPQvK8
WIlVJdtThBHCT+ybmLoiG+lDnApAcCBGfQK4kkTR4p240qT3V2x7s4d/VDCCfA/hbvL+OmDkIXwp
I3bVzMIIh2AngHy54u92DcA8vF+p1PI+dnfoe9pBM77FPTD7qdiPWf7FQPNjuUKifXi/4saIw9nw
Eos52glLcazDEYkVSxhEHrUSKjboUzT7abh7/ATVQO7uW5oRrxhMv2+AVxp+BS7lfcO7hyISzRmW
Os6e4RPok7pxU1oQtAhNfvnVV6I81KKq3yMynQ/7czGcPUbK2zshkUPytH9TyUJaW9Obah0TCBOX
uOlj/Fp0KIeZE1+KR8cJBKvZdk5eZ309UEVWC2AskhTQZIHtVAdbk1D0/DF9bsF+ch9UiPnxvbLW
GbVlS6tKZlGmhrQcK8+A8hiFPJMo9SWPDK7k52lnr66VI48dDoYibUe/hSECsPHr2U/vR2pWnvUz
DtgwXph0FvSo9i/6wh2/QqHyWClozq3+NQtNbj/oP89912UaqSqPOfC/n2vaAvuerGUmDXowAwnK
xUiX/v4fzw2smDmDIXu5eUwUcKx4p1IF6INEMIRNAyZN1EqVx58y1sm2q/qs5BnUYtg2f59sd4Ac
3aqRd0KqtHhD4zAZAJkyRsAFAUkZkxBBK+34vsSPNiJ/nTfkdIih41wC4xWymeJfcJpS1PiKTUb3
UAOqwhvl3Sl2orpvq0MSnp4dDGKS/BI37AUI2N5kTAQ4+5gY1YgAQSY0r0K+jis3TziG7xc6I157
yHdXpJtUPaD7TA6wjh47iPzamDy4w3mU01sgzEaCEcJXgn2I8xCw/ob5p1/G9UjfAdWqkJrw1eGg
cKvFVwanC4YcHbIt3M3pCUSe0MlogDK4xkrzvKDzgHjYiU2WU5qumKtj1o3zguZ/Dm/0i1BP/SIp
D4jMPjhCPPtUKyx70bdiKxhcEip8vO96cEjScNBLKoJ5BA0Qt3PegMIQryifVeQDjQWaGL5n3SBn
Rwr7mvlTZ19K2U29+D+S7qs5kSwLAvAvIgJvXjGF90bmhRCi8d6jX7/fnY2Z7Z3ulhBU3TomT57M
WahgM8UFAW+di8K3hXpdDDVbrKv/U8bBA7CTQLkTdedkXujZ83gTR2d4kxpl6hdA3ORg1FXaDqHS
md5Zw2pD0rccK5+biHylhsy6GdJR1k4L8QLUg3v7Pl7bAbVSLZiTKNFTCMcadz2Zvi5Itc+M32kA
0qGJDSESkc28K+2QuiLmNXyqjPydBXbx9GwJ+zrZ9UJfieJFVx/TSQ26xsUhaV70V3rb3h/5jVRN
5kAdfGie0NWLw2zt7f9Wde1tspRSYb5qya8A9sV/cgA+6Fg5239SIbFQU/5rpSvWfodxv7f3Vkla
oDInKKfVgMuaMQN+07ZxiG5datEjMKPGk+OoaWIHMwuvF1H+XvnG2sdu8trW/inK5AeIY7qxXVDd
1+/n29woZ/xx2qsKwjVCfL6x/0noCU2/CGMAN0Fu0ZObN+UX5aj3GMR///Tu58lmDuutvcqp38ww
XZ3jCBHPvumpLmAHD5rUEMCLeyW4t2yHwasNDoMWum7sbFlZRCS4wxjuQZoi3lj+bBfJ71VM+5nT
tXJFTLwwBe1xjUBHpMKLjcy7uI+17yviyQv2je5JyHFxMEKuGJrpfeeJpppvWJSnovmZ+V127ADZ
EU0aWXSPk+NELbXu7BcJQvU50nPLgSqu0O1fR9OmPJhTmoeFess/ZWrSJfYCjnDwV6F9W0Xjn78i
pViKen/KmaU8vkArA+Hdg0LCtXNs7N307SEsViqGVHr7wfPfrut4baKk0fls103VHjbyYaWHkdhK
u0ZxQF32+HO0ffWykkI935zsR4siXPtLXyKIWY0cOpxUXXDhlEz65VxZzWQChPuIJ6irs7X9X0Wc
osi0r9xChWFXImHiX/wj1GVT6PEvbLHVDu25sqSb4V8XIIlAQAu84ikBPNMu1Z3iEF6+liBmmwgX
zdIsBpmAuezY1DJ3SgbxCNub+8X+Ep0XcWaR91owEaDV1RBPN/XQ0WKbJprf6punbZSm4Vi2j0S7
SVf0c/598vUzkVsVE9g1NzqaNzwvbzjR8lWSBOE+QbSRmZ9PFUTHZzO4A/5tys/ZtLPCsmWiyGvV
DoKJ1JIwFy0mSnT2h6eDDF7498TCf3GxLxPGPIyDr4TThkXbXuOhW/yvFjjKBR/M4CV3Lf7d8ALX
O8UQeLq3JkH+IGlCpyM6WzCRNvH4PcCiKxXjUn/bteTSmpDdLk4bwZjNJpDKZRmxwsm2D2z+dvWc
BjbemB/Gp3NxOtjP3gOitpYVvJSFowVChrBZnkgenZQeqZakFCPtQNu4vCnR0fxbV6m+gkzl/FM1
hqNMwjg42TxVM6Ux8s1HzIe6sutK8MtaRz8xcur/aatYpVh1fvqvBN97C0xY3C+dRxevWvQQp1OW
E9XL8n5QiNaD/KyLVH3+gJggw0ALvk+uMLWg5zL9zsJ0LRaUkr2Vvh/QLWzuLFU8kTin7eBXHtjj
29o+9KhV0YhBCVJ3UHOOdRO/xiRWIRXr9mZ/wnOXX7CRS0WaoKRp63/q1LgJh9q9/PHPoldb+0gu
1rNKCnrZJ4LQexpT5Kk0wAfr2oT1hOQrdj1YvZzyJmM2N0/sLyhWcr3Q/GQb30m8SxRLUec0gp6A
LGZdwcDoQLzoEuTGkxX4UTzdBm1HGV7QKASxtO3PtH+oK5zCiALkuwiYbsI8iJWjtRfrfvph/pnk
2aQw+WxJ4r2TjEIyJjSP1xoAVfrq5fEq+D1OPCsEWoo/8WjTydksw39Ok/sX3UqhmCYy3TrMQ1n+
CJ3MrcWUsnbUITZIwEhR8NLAOSbYZGLhfdfXlEStUeY+tz9BslpJ2gyLGOmG4VAFdpBoHqLzIFNb
O5u3+rkUBakHV6Bsidjg6jKPFwg2YIOWn+1r/9S7d8AMH+GkrbrkvV2gjSyWiq796xjNLKjmvrzM
argcY6hZjgkBUnaGFn4Hvw/H+fT57F9UqpAFvIPuY/awlw+1cT7woKwCq2NO/3btt1Vim6yNvCYo
WIYSXLIEWX7aCXfDU8XFub6hCxGUmzJo8+LDduHAht7TR0Tvk+bBYRewgBxuLynuFHqGiurd6FSa
p6uY8pq3fRkFwDgM4FzKl4YZfgG82iwF5a1VPMrziQGLV7SaK5lniNsHy47nAoYLoMw3tPjLTrMR
LzaTejNo4bJGLMNpgxcQp9V3O3ev+n4AY/ire1ZPEU2BZj2IjRm02JmDbILvS13QlEz913xqUVYR
SSnneFlz5kZ7MhzIb3tayQoBpcwMBjrph7yWHNw+Ty1jVsEqVBZObEQWAnSE9VoN/H0PRnEG0In6
4l9pDiczX8zQbJFggVo8MQXtVnCwuDcJAnmuby3wowBngo6kbCZcmX4Ls0WGD71lWMdq2rxdhJ9m
jkas7e62BBkf/JTrv2PjZvcClxim0crZ1sb/wMq0JLepMOmp8/JqZL5QRkbLz3xEimJo9buz/4iJ
S+dKljRS9e8zp0XPOPlAPnDhu0jNkJaPtxCAwVCxXgegotYd5BBwkq7e9b+6C2+LDnkQxrvOvJLy
aRNtoLVGgs1nZQp0DjaFTGTKwEnHIbTukEbSWpTkLj+JiqfQY2wijeNmH0led2Rv/bevfPW08J7a
VXsFWQ898+tzr42h3MXESA0aDuuBi0TaIkC8QZU8DPQMSwcJ2VtTZgUEgafFFye+eMNuQmvSma8a
obo9maJt1MOmzKJf+aFgSkTLTgbcs0jWBNij5+LH+eOajEURq1MWbaT+KfGHa35LQRbvvRCHXHWQ
GEn8fjBAXvX33f3w0s/j8alPUI3S/cRvYmeBspxJC1BChb2exal1dxmuMcCmEvDTm6ULkvpEvV3e
WxAtMNF1sv2rJApVHwF5IGaRg/4QUR9QSzgGYXeZv8g76EncgxXO4lBp5qveESUQl8HQ3xxsWk2C
b/BtwjqI76JvOC0uv5Zfx/IioNPpXOhThaZdmLCHfaCHuRk0IZIo+HLgzJO4T5m8fG5k+aaM/JP4
1JQWnJhth3SbosQgfyId8JBBEkgukpLxItSm78b652X8BSsp6Y9SYXmjDL2lzbNxpogidf6k1NPv
c6lsLH6lNR7WVWcI00YZipI68Fk0Ud+tKnOZRDK/9h8e5PsYWRO+lmw8RRD7hY1QPwgRv6F6zfLc
DvZOFA16QZc+WKNTXK4ME/XgR/qy7EOere6y5NSeOaAQrF7gjP3mZIxdaZwE0rFVs4uMhFglMMF7
bOE/g66GdCk3ghCJpzgyxe+cinkpvSKdBY26lFa7MsDtS5dHxzDTh4REWj1HHElKjIJbhlR4GOEo
1OKV7I/GCF+OICAd+4CR8MXAjX4Vu9g81IQopsTFLdVdmyJQxfYUGM37XIzpVvIiCUvA9o6rBoJg
gN60gbZm+l4YnurhUr3op8RKKEzkYUvb+q/lCZov8Yq+udQbeDwevun54zNZd9evZKvTKscg+fRZ
ZOKVhvlQcwkJezlwVGwhWcfYVmBsaG7Gzn8l8Vhl3yp8bLpgUZ8Qw6rCn53UgKGEqQLYgzphF5pT
ukf70sg8+VUeoYRvS/8ULqXCL17KCCnJlJ4QFHDSiakufkqnjQd16ZkAn+XDFdn+nO7VWHFkwZFG
xjroajq4H90ChjStkntQGoy1Y79XhL1QNHjyp/ivs9zQQfeQXScA8kpuMNKg7pkBE5WvrCbk+reD
R/fVlBPrMvNgBq3RsYZD+qyGLtqsM8Ttf5dKqjHQtXEm2ZhDOPE+U66z/j6iSkfXAY5DZERfzFGI
l2L2nSvJ63ARjP1I3PzDKTSguX5/y2mlZSNRA4p2/5q9QmBX+ltD6OK2f5sliv8S1X8vmStwxPG4
P061bD0sYUojHSAOhU07SkRS7o1M/TNIaHDjDWVNuCeClthWD7l9Hlabw7UwBINArr6CN8S+0+Ui
uOdqNXsvVuw+DqrMwizLTeQseUmjndPoWvqXpcXYi80kuvZAydF8j191R3Z86aVaxmsbARnHhR4e
rtkSUX86eKqe3Bh2iemI7syp/NeVHgOvI0rY+wrRSVtYuuLrHKtdpKBQKpnVe2TQKDks+riINUGY
zej41yyPnPSqGsq2C1YD3YXE8A5zEWsXlJuL822gbbjCIRMUuvPhfXSRQAhhwHp0m6qvQeq/H28l
WBQK64w8dnGRq6cePkCkGXqW5qiTRWQIzBJtwtzBvpVr8fKmNp6IdPtiTS1c7MeNMB4wURpO//nR
IKEiiJgreI3AGfmr/9UU6j5u6mN38BzR//ePxePmX/e/tis0lFD7fflu0qY20Wslgx9KWNcfI1G3
MtSyyQTrPwpDBlZ6s13vbRQSV+2vsahwCbxFSVH/GE3bBjs6QiUVP2Y8k660rf9Z9/p3zBiu2WBR
r/yVa5ynQTd6tFj7tNSLfuOIZdrh0j+1Xv+/NWfdtpcIw9T1rpZblf26NkUSB4WOvJPEVOXRXVdS
zSDmtooQcEdyxilgnymtl4OCc465JK5unsXYDDvt8/Vl4AMudprMN06ueiOPY4KR8InyEa4PT/Ls
IDE08eGXHDpgS6cnkf0d7l10+Vg2LIuh3KT0KnATp0h5wdy5spnvytNG0IaK+WdqEmiRC1+CgF35
tIhZkbMDqCCtxWb3fg7H5LgqLT9Wt7JRsCKJmazFwHa4anbzYsqpqDC8jGjMEuRoHura/XRFfrip
zOCNYEMfEuyN0p8RdQb3Cf+ub4hm5jffXqt5k+hEjemffUVL1bRjgskWrU34SAPyqCuCe7r3qXw9
5GMNL2TfC+ns34vlD1FJqvOpae1BgrB0Hl2nxR1PyROf2BTc3vI/L53mpkKOoHwc8e9bY7MHgiyV
z2hfL2CeG1yqiNVaIkmyjPBxaS2VA+8gQfPmOKjNwStB693bTlan3rWNx8ndVxsXf+IURsS1XGAx
s7LzgZhFfWYbz851gQE1OEWW8PBX7KB5cEMyWDES3YXVmfK2cWyc22l77ev+7uOsEXzmy+SxAN0G
I4z8XgXlx53QwLlufKSnkqtcHvt38CfX0Gg6yv6uy7ffMOLxv7JSP121f90q1EMjWyD5cm8eycVK
CMvO5Vic35F7aaSM7qVhQtOWG25/+EB47XWUCzPs/FisuOgCg3Z1HIWsEm+6WG0NzaaVGd2b2+4p
bHKRnOdrS5i8fP9MeaGU6UqG74LvUyFxpWo8UehcVApRlW012ZtBc7qFJl4ReEHeZx635vYCut0u
dCKdjFENiZ2GJcP6m2ziaNm6zP5moTziO5qnPGcPSgjMhyqmckN1WVnEpEmwhs7qr7sbXU/ADdcd
bxu1SgJz7xxRPULpPFZZF//bx1x2CsNdddvjymoZNvUrERM9oF2+7F1Kq3awikxXCe6myjFMAfi8
/aQg4pT7xWrEVMVyqD77ALV6tvmY3GRylK05RIXqa17bAt3/TUYw3poKN9dVe7sGhv4TRK9q7ncV
yrhAJERFyII4A+sXQLidPWtxZfB33FSUng8R5xZGxONTej4DxeqJX/HX0kdRz1dNDh6/4Y6wntdh
YsqCaqQn1YCaqysmGXvQFob0hCUFawyOUIoACWWNn2w/9zshL19yacLz6dB6voIECk818i56maOF
+5/XpnWdPH9SzelPjMzFSvhJTFliLss/qT7VJvUh5BwO5rF9RzSCvs0wdi2Dic2yasZJ8edGYPLC
Xca5b9hppVdiPjetiB5Gs+awmHD0cmlWEjXLNo1GY58P+BdEvHx31wLCawTiYfAFYdSBP6EES25r
+gJlYYEZYbL4dx4pnI0O6O8BeVKfPlSyn2u94K62KVZmxgyDD5N8925Jw2YZMZkkBOzZLJDkSBbj
n5CVSiYk/Wnx0cgpnCyDJxm2SnAhV8Zq18UeoAv90W5bg5qQSyo/fBY8bnB9FuqBQFs7yWJ/Us26
chmFDtj8fk+bGsgSyMUeB5urfHRLYEqwuI4FDXKveavjWmKf4tbzRVVJTbvL5rljz3nX09Ak8Tvo
2lilHBxG2x91gRVJiu+6x+6ukY3W02K8tY5WjcI/v7ZQ+a1FUNZURAWHNXLSYxJ3PmDZeCrzeaB2
WM4pFPKLUI7Jo6h1zjBLZNW4ztMDf2fbl68tje90B8HK9hg544/OuvvSdVKSWdz/KxH2bRwKxinD
bJ82+rlMBeJnXUt9eAYn6S2ehoV61yeMj6ngHX5l0X0zVgPbl2Ojd9VSwW1ae5vBdtKHBrOOXGv9
6ubjjYvyYEiKThp4Daw6HDblpaIS0EEtGb1Azto3NbPrF8XxaZQ419lkPFejS4x0V65ye9g8qLw2
vd27evxYNXZcHGM9UkiDLThTfCb6Qtyv+iegssLdAeyb5gF1n+H39InHETFeEC6VM3AS7z7CtHgv
4n2PmBsCXSGi5aqKBNRLAsdu2kNlFHbfRXKpai9Zaxv9FRQ5sV81fWM60eqosYNCWw4+ZDWfUzEk
MYDHAZ+xrlh9/V6iSXqgpTNhC0MDe+Qfx2k59fXqnT7XP6JJomuuxiPF8GVZfIqtNOzzmGk6PkoC
a9PHypVcWj6KjfbNk6XzwAskJ7K2rNU5hq+/H8upUW7f3alzffrN93KY2hDvpK4V9v2XzjQxhv3k
9rta1vrbx8ROTGFOAF8yqD7I+bd3jbWOUSGFl6jcnMSGdlA+Pe9UUKZQ/vS3A3q7lW+xYIsQ++Kx
0GC7MrWT7eyIQMlvoa+GV1+P1f6+pmN33/usC3/fOXbC774rKUkXdJdx7YyFLIxM/K0m9gG8yFLA
OYwSGC1fyvlT6bpQ1We6iSFhEid1QZKDBHeyiE0Ru1ROp/b08U2ecJ2uvuw7mxvYoT7RfHHwSncT
qnst5rE0jDLd+3TZ16fK4ffGNKC3/dizf1N8vWwHucDn2v3ml3cuWgE+fhP2Yj+CEzB3y9btq3Bj
c+mA/ll7n20JqcGuP1zbNUAVXfAr+53BBvvaUGzlxQ1ns5fP1zkf0SCIzc8fmS9SGEbRMLhXg/TZ
bVm7pTubZ/2EbbWOLu9qkm438SnYaekVJ71W3femM9s1A9hE8d08VPY9KmE3wyZ8DpxWAufHiBZr
t5ArrWrZLqNV05T1DxLE6P6xs2lK3y6adlVBqxoRGWQsvLjJriQJaH/tDGcastGuk2xmKcDJMcox
ZYczfjciHxKsIA9UdbtJUVKQvO4rD2MDIX7geEhs68mWRy9zuXxJvs4S/Vs1Hu0punb1diUCZ6q9
/VFX5vupegDGFsfeW2kf3EDGzP7kj8jRyFJVqCYVhzqYZpDeOPTfppSbVhA0/n2iX2lNEPd25UIj
IzzPn/NpNxlNm4/2YZwepEaxoZDl8pzMUW6RS+DwB2IIotPiuDjzcAR+rGvJwCNemEnqFAKfhJZX
R2NQ+LSBpXYjj2/0a1hvtlQ6fy2je3NXUejcWgrTOyp2MD0F0jXePsHBvtvL/7LUD1NDlemQGlsU
5ySSC2dWvkJcNOU/CLHx6IG8IURHx15inDWXFR+TfcJfrRO9slTlBaS20NlaFhiFGKCZ84g0imxP
waFlXPETB94RTq2+ODy0JGtlOZU4cistHCvcZkB6Il+/ZrHKEQyNciSfQ6HqdnonSAliBjGR3BAz
YXmoZJ+0bbgdGhgoI3a9wq+eUIbF/9KzyGLNv9aupxg6G00GpenV112SI3lYFR5RschllxSxWXvX
P5Y6dDquZ9uF/48Ec6CVdEoGFAgSKPX5VdVi6r7/sTbaOI46yy9qksjWGIuT9maedy2SPAvkWMrw
G+16upq7BcoWAY9KTqi2vAECxBqq3HNl8Ph/4ZrVpw1Oo4KnZI6cxBBpV6jmcjUyYyNdidOI47/S
HQd3TADHQkUFmpJXPtblWJW3WDENtbY7hyNtwNWWyzKElamS26kn/RX9/ax4HySVg9fFm+F6WNvI
U5ThuNVQWU+yjXUT88CLFJeI2gq9LKqZDte+SBZaGulXbqXV4F0mE2Z6uCtOjgE5CzjyUt2kl9P+
3av3WCUFSmOxmi75cIDmvGmWrI0ImKEZc174VkA4LCRbniEYyU22ea6d1Twh34eKCCURxUrH7e/Q
GdF/NHdsldViu0Id6GYvOHDRQV1oOKHaNSjXp5scWAF9Ly4jwaG7VrivbfVrmSehey2vgTHL/rlj
oQv+0cj+2w2pvn/Y+nRzBC4wzLk0s0VmZE38vHoaPj7YhtE+p4F8Zez4aj6RCcM0SLqikP6C/19Y
xGZ6m3+5Mj2sdP8vdJnByife1MPnSospBPjekP88JU0nwuGKDdMLxGA/cZwoK6IOn+1dywlJ9x//
/T7g5D9uRZIcEUnLOjVceH+dchh9u3PzPrvWQs+v8odSvDv4uhYI5euxmoWck4/iEVKu/bxU9pCD
7g1/j3hoQ4FLSEjXa9C1tJJgLZ7QPJ2STpzexzDdmY7TcJlcNYyDTZy+TEK+CrVz7RYFjazsbZDp
QhylEn7sXHPi+svimtN4wPEljEnsSUM5HAmCMXC6B0T5XmwY1MUcmtCmgfOTxduEmilg2yMNq/4R
3I1c9pF8MQ1PiOnlsfZSsYbaM1Z+/cQpRNnx1DTTAFyofdA0eeyiN7dopXd3I0goPsV9gCfTD5jb
+h/N919mfKU/ZRmg9DpJwbHP7eUAzykJ2w0I9260V5wHajhlzwoCn4O/9PSHLS6rcnxFDC0rJ7pF
T+/8XQW3FWh7kjE/zXNDhWkTcpIqT2UgOul+3UCz030PphCRX2DrCmh47k0Uyol4sUi0UHTtq/ys
fzY9d1NRzc9NLNnVyITbj62DiQpa/sGht7eJgTQ3F8ISKb3Hsrnvn1KVAvEFlbqVynw5uQ6by2cE
KFMowZmezap+LZRWh9Jehf+wSaYhHT8+HvFiYhZPk+6Astz/XOOSpumxDKSyc6zn+cUBy19bByqM
oIJnMy9rTjfDB1Lc1vfld5UMQJ1UEoPUZ0vh1gzWeiqkQymzb70HN8MZK8/PVZS617OHhn3RLwV1
qk78lZO8r3x8ZebEUouv6mtC14G24YJzFbun4PmdNQCMN8gGT0tGhW3rbjBOOiEWYYPgkrS6/0h8
qQZjLYVF55I2iwo2w28KUe8SpfhMx3VT5aTb6Y7N58b/wdAw9ZHKtxPLstKksjVg9xIE9bdgGqqk
DSXEesJoxSzzOyCZ/U1NtSCgyy+f54ki+vU58VNEMKFctizqy3Y/m0FAYfKlCUoSmoNHqYwvdaj6
089NETD+MFPZMiYKtMhTlAkrnO+FoLQcoGop1K8THjzVuwx+bVzN1KECHXyQZ9MzITfYWieFxvdL
jN9OfEvYV1cFy0HD9Y8j4oPoueCbczsBT4+6BlXCquDFPou5+b22Hx7rLKdc3XMzPfibPxuZrgO8
7Xixdz/TvbyG+Vywa2ELhKWIDeV0d8+BTL3Mw+fCWmehG36y7RpghPb5XYr9buZ2nKvu5nBjoNtA
4AtclWw1mCInUbnty4Rx935sRuq989phM8Yus2pAG7RUrkSVfi+Vf7lmhgX4ixQjhSqjnUw5WX18
FuT/4Oc9aoMBE4lA3fsbas/aquwMZLnvTYJQEr9UASEhYYa5uE4UF4Jjwxs611Txua9DO86anQjN
eMnbdnb7gkpvZJmyBfODquGncKXN5XbL9TiDFEZjyD1cXX/0ZFiYJjrquQ0apsXFQHveT4ih6122
wCUzRZWM5yMdQVl1T9p46fNd3GmHFMKVzL57M6fSgp1ZlZqKFsop1vSd9bl6t46GEOyNWtPQW7M7
vEepZ3WZj658wnBkgl1RUgUeMviioBLM1M8agK91ouSj2R/Pd4TQh8XvEY/KfIH+MKi5mJKvTxUg
Tj/WC6rXVwthZqjZ7ze1xiluWV89f21sP56X0sOLVbxIbE5UNk9gFWgXFUbXxkk1D9SlBRqv3Wca
010VBbITa6OD0s1cq2hTvXSHgvpKmxlG6xcuqQYJhvfu9XSs0a7bGY+reWiDCm6lF231eyQ9IgOT
A3uY11pTGFI6zk4DEryh+vqon6eIp0UQiI+xn/2lwYamAdEuVg2NDBZGOlpnmtNcZ5WtXXORq5m9
zTOH0eYxFHke09rL0xIvnh71I30g5ARpy/D3y59lHv0/TuIGbXS3YAjH8r22TsMbL/8O/zb/yDrk
5jbXrzAI8WpjKR7T6fGgi2s9vplhxX2i4lXK5SqJRLTYUcMiAm/eXHrxg39UcFNP4xvcpTHtkGn9
cuO1aSCBY6KSPw/jp8oq/ZE6/KxiCy/us1Fk4/72LCWTtTTb+DXgqajhe6+izTIc3jf3Gl00yaV0
Wct/JAORj07gWlorUzwjf5zQQQg46+p+ZnV/a0pxbB2fv/tMWq9yhd3ll5XNNPG1T9oBmD0oRO2n
j3o21rzKJxoT06RcmZDABVjicVNt6bpNH8TTZZH6vT8MEUHN6cCTGjGUCWPXGl5+aeIPXt31rNCC
gkOmckXXOglGKMAqsmWHa1m5dmPp6Mu4wi0sDJOPsR3DSiaDNk/EaB8dz+SRFvs3GPodXYC30F7h
9fSOtFnZbUOQPE3bD3prF7ar/zWB6sBsbX8dHO/j+KvCnjWRqhzT0favnch3hYSUHhwtj9zGdLyL
RQKHba90tgz4XEUewrwR23G03lcJCdtgsiZ3zzSZ3/LL6OAVb592cIj3Lj/cAGeW7RoDHUodBOlF
vnaA6IxsTB5QHedTK9e7JFjJnqVtiTLSQhNksIwsjm0Hl54xq07R6EsN2bSpo7qACYYeIoGqKooF
6f5IHXfyPkIZcp6k9Gm/cfEECeJKB7XiHe2uDS1rYaVdNyb5zDDoVO9oZoWg/hbdH9MPG3FZWbEJ
Zq3mngNXHz9ifGL5kxDMh8l0lMmNtxOopAmpCtzPYe+rE93cGnvic+Q2YtH90PSjs6R5V2NZ3shi
/67sUqXCuZ7YRul1/Tit+I/zg/pCvB93Vf8zyaXGcYxXd7cqa9xULmh8xIWY87p+jY/eKcGneYpV
05vPW7x5f/7CKY4GzMXkrRdnOpJuc1Uwcj+WPfRBIQPFsLqWDO/vbnZX9tOpgVzs9pK3ST23pfQN
LFiGND3X9VWild1V4EPPXVkBezUvIj55m2+TtQ1p8Ezfbwur76RokZu8Dw3P2ypXOd+jR2GQSpWz
40S2tl68eeRMst/PHGGgyFkSVnyfWHMrtA+f1KlPn9nxeWoK92xcpg2yF9dgOgR102dtgyIJzmeo
QBl+8LABi4a+HWLob9LtVRUW/Jsdu0CfuVzVnCb1q/8VNCtHnfLjC/PnJIpeG8rmkitUs0TVenzK
Nzi6w7iAwDrtac1VLlaLb2zREmT3c3MBUwTCnNIGps/+BqPoWsmiek8HsV66ecFnCwO0GzUH0bVU
+HoXSxu+LF96+ek4SGjnTs64MKXG+NbtBNqkW77Ig8lqgahFsyOl8l+XNQCr1unX5AJc5SEjv0Lm
d/vzfQsA51m5dqSty72g8l1Q8FMbHWxQBFnbmU8JntKSFBWriex+Ar7THAQTRqUDxEstXkGpHexv
t0RRlFYW2t7lvc8nk1HnzlZs1aiOpJMqwmudWCfyhSnK0zEsbfITOFVsSi1btmRqOh1kO/AcWR5c
E61gjN/rBZyAKvS9acdHvCyHpZ1zk1imzmz58UYNtSVb9V3nJpUdqsUPjzMAxxXiH/N2iopxG6aj
VE9uWKskPqb/JL+4KHcgdwbcqlgXONf6crB3IVavxi99mQ8sLicq5kt5UCvTpr/ikt7iu7yUgTog
lshnnnZyvePsVF5P4KipkWx9+8q1ZC/FgAnmId3bmWOfipcNmZTJ+th4FghHlaX+xFwa8X5iUS5W
zWOoV+6zfOeUq9wL1hatfQYMz3WSFR1k0f3dT2GWoMfeJ39fuZGk+ocUXn98Fe7sVyJVfbp9+1q1
C3NQX3gcseV6uXiUOUSFWv77WNl+vAeX31Q9sJnijT3nla2DYpvl8/CrVHk9adesGJFKJhtPg1Jj
FTGzzrU8sqFAwboLimGNG5QAieUeveGNlrOoxaKNUspYgPIttYnpWAXYrRwMVtFu3YEvv2LVwmF8
eFVz+5/7PUquwsW70dDeVP2Hn7VewKWz31B1N/Dx5cZgtONyrbelnFLCKR4nevFvj3fi0Twoom2l
KE7OZaniSrZeSeD9uX9JU4RSHpRIe8vG9DZKnWsiBsNvt+S1qeyZB+Uj1UK6swv7KqEM6p4+fcbb
uRz/3gSL+06eXRhSI8l4bImb00wkNlZlCE6Im7ahbx5g7L7LzrursZ9txkofF+WpyOhJ9AT1When
ihs4TtbMz0wZKHxA4mj8tA/EUwk9NLa9ROU17ufKjtYU/R41Gtc6MXz6NZScKrDBWlWFbqFqrIGH
Z3ck7i/miyBBIiX61tyMEtfFjgtu5Y6B2lUb+L0HhJpdwc5zlZc1gG3/Qep4PE3VPdvP2RNr6VF5
qznGKXvxJwBaMPCOexZHZ9KD49eXQzQ/cBkwBDaVMsVbFoelYR9bed633WxOFWTH2ZdSDBBR78yA
iqdf7p2sjF25dGf5wZunkutNK3vuuExjRxi6zUWBAHLWzLCzeVQK8wWMqxZ4veb879Jn+xOny+y7
H0YlsVpywFPdiHlQiMstB7J1VBYhHfloTz7OQh2oFwg+QgmnpXyMvO7hF2BGGDg7ho//smR2bqon
ymmh2C6MKEEjq9OVukXBC9rpn/W9g/6i35+WJqGL2RabkLYarWLfCJd+QuRiAM97cfKkduCdPks6
obB6BG1/EgzAFkWXzI9dAMdzzm3e/SpAhUvC2Kt3bD6N6Twx88yIDNN+Zv43sL7ye9Eo5yKHZHpV
04sSB215RzJNfF2bEMFNOz+I4zzVHSKnsFDjP91PY9j3BMoV19X2H8irl6vz7RyxaUCNpk0ejIT3
MlEOo8Tuef+vV3g2VvjCl386uFlYJYwrLkk3EGVn1JPv2E1sG/LLMiOxL2khVYhkKMEgEhzTDP15
avjXVYBN/61a+rZC7fbL0TwU9VBzmhsDGVV/aqm3OH91/w6l3FfhK2Zu5qCmO7G5aJpuO18+qCcn
N0Lt7xh+dO5+OvPpsQMIXhOJObDMT0r+ukrf13u4cjcWNiYc2xn0gYq1VszMbh6eiIoTbv7dKcy3
ibH77F8BFZax2lRcLwrLOrmcKyUJDPzcabLmFt3dYrqZkgntKOv3oT4v5p4gykgRwyhcChAI9d7h
eS6vZ3+3svrYo52hTvkoHT51s3x+iKwTlJ4Z7sgfHEhXIFg2zgXi1rGRav4v4xOVJBZ3KtOjUm7a
PVSE4GDu6y6El6eH3vGm44NVS8HxwQDqWGosrOVUfLzE17kZqLQppkMr62T7j0zvPXh14/30qZTO
afWRTI4JgtbPe2THUAdUP84KX5k60x/K8ElSqqXwsHx4/Kz9dDdAF+/Wx9v80/hcZ0uCI3FRJTVa
zxLr5pXCf76TmecI/H3mr52HcRplWSFTn/txP9QKc3tP2Gltt/MSTu/qUUvN0/v6DQ9m3VvPjtPS
8Vx1M32fgDKtcIXqgD6bKVysr+M9aqsZpqUdARaoSqLkeicw1b+y+H3RsiuA7oEla+ZmfoieywlM
U/90HkZu0w1TchUpTv24F4qQ93lh/OoRoP3pBlGHR/v1PCpo+GJrR+5p+nqJrwx8Q7V2OYR8ZMDp
Xth7ix9qq/bxQ8jLocMvQwOkOc9OSx4qWQ4A31saScOratOBt5YX3tpPD96YZl/QkwcUt8SUzMhD
fP7oM1qCHpTy6Ofzm4ZpO1HSJnpQWabvVePegumzmiI7pqDezOeKLivrd24z9f+fdLQMcNJ6EueW
QGvH7t8EkbF17z9Gt7nN1iT/CHIbLxhwKzOkdlP6PpT/kZbP1RK4F60LVsGEEJTpfeNI0X2/MIpA
pwBS/cefT9X2teQEZg+Mz/bh94EsDc86YLfbPKyF1Slr7p3PY3P9odSlQNMg+/AT5LFeLcpoaEXE
jtYda0hCPtYMRIVQjcey5d2mcbtR0ge5nmb6P7+SnzyziLC5vf6rnSwr4Te3dXl/digsI1Nxbdjm
1jG2SMDFkEUN7XL5Hzld+XH5lJfj37EWiLO5nMWiVdsM7petoTi551VP0VEjjg0S0JOSOihLfIB6
jMsxUmzuVxTtNLmI9xOVU8oUW11vp9Pj+hGSwT0MZJPtFLCmUM92Xl8euXNTtBEuvM69yQXjMM7V
p1RANla1c3O8C4BAgTPMdHAbxxjLUalVZ33bW50J7IdXAxbkyX5nGoV1NXco9VcBO8MGOAIWbmO/
mw4u49M/pYeDN5j+ezeoRGmNDHSegQfFa0V/AP2/coQXsTQI/0FFsptPwDHzvyEoKz/+azhMBay7
DHpYf9//YyDMbzYvpZhnccb8SDSzkzvHI44NaEmXofXoS+8xfxJvI/Ke+9g2cZ+DGNx9AJPm3DO1
Fn3tvIb3V+X9Q5PlUH7+y0WnLxvS9iBqMPCdUXuNPgTGExjwFRasn+14xTdT0AwEeyjt4/Ms/eTq
KpdvG77F2xAe3nv+y9RQ/njTDzga+rK/5CpgdolTf23f+a8Hr16ZmVij4iNtcG7/91Zdh4G0Qakh
SUJ4mR5CppSd4AC7TxFe4FOVhj/b0/FX2MRGCgRl8KubbcO4lrOjsia4Qlxt1x07CZKtFqPZZDsS
r9+g80J9bxz/SSNdoEcmy/bt8XuMvcwu9NfrpRmPT2aHC1kzEciBGTQSwLe3a5E2P05/y4jiySFA
fuk9goVaCBqbGr4HJu2ZELy/QSeDG3pVQPeaB67rzCCNDFFEN/Pcp01xSAhXiVMzMaDAzWUj80DD
ZDSK/WkTW7V17qPQgIZzmxa5iFuuZvlWzaUBuQ5kFA96FoEbbdmY4ZULk87HLkrZYKKCZulhZJJ6
WVZJYYgetiShEMZShWvNqoKPbGyKkm2M4bv/LOovq/ltA6bOqH66bCtvPon1EBjBl83K+rX9ARvi
YsPTxvttSgHBHBWSy6U0c+wKQwFtHhaMt60QIjHiO/JaQPj+66XE5dYFO6tuFP1ePAFYn9bBE7/e
KDDmvYAXGfk/TxPTF0zIB/HwTWu7bB9IoW3N61K/9tT/R9J9LSeSZGEAfiIi8AW3eO+EhNANIYSE
956nny97Ynt3Z7pbmKqszHN+d45/UC3ohmcF+JU462QU77kvyMlTb2sj3ZaFkRr5/NBU+1dvrzha
FLcf64/YpRrPFJa08u4hXDhV3K7qJlr6gOnzYJ3o38K+QQcufZbKjOZyPjHwwueJupNdZ9W6/Vis
UlDP51Zu95HUOhz6+0RjTQyI2rpW83ldYh3BDVT3HmAg5ajXvTeQUPNSfFNyILcDDJ6u5BJ9cjoO
Oi+ZXNVS0TvcZoe4edbd0EX9Zcaa/nrV0FLN7aKIXpvjy6usai8gqmbzx6JMQf6WBTxAgrFWlMux
JGkUxMZQ8So4Ercj/RXSg4d5QnHnJhUSxXMpqiaKmW+xoskamExPcB6Bfdku+jGjFMPeSw7IBCIg
ezEWL2fhTFi+/6XZv+fqLxpILrpPNzj6CSN+5+UkWQ+m92B6jIcgGMTmzWB2Sv8Fanc1tmjOu1LK
gBmih2JEKk29C0Sz6b8+lx35kyFrh32sbAJqqHPQOFVmopCAdAhqapWCadv5aaq0MBajRFZcyksq
3lY3lYvKgHqM9C5XyBZTRJzrfj4S2nwePxzv9ZzEELo6m1Xv0U++bTzwxlTw/Rbzg8uhfMhVDEmo
X/6MS+2tW/NhuguJxxg2Tbypi/NPTfevRtzQPQPZwPvEyqP74DE7OF2MJ/4696/9mFBQ5z+labyc
3pVZQcr3zoFIdPEWHat57QJMXpEv2+LVNC56eh+smNsMq3IhenQP0iuD2zBRen5MxfOb1lO6DPOY
ZdsX/6b/a2QMQjdrQgg2o8Kz7PFNOQb8Hup7XZLgu0C/9va/D4FXb8/3Y+M6UOVqH5ov3zReWL6q
O4OBHsXVT6Z5lZmeqty/5Q45wUNqPnMSaSdaCiO/tYxf2oS4VIHl4Gma+6oenYNgh2xPnE2uvsVy
+ABXETXlM9P3QjbBLkk8Xlpkyhlo2qlORxijAiDQ7sPKhNiIpJBfccy/2VOJQrRgLFavOlg1SHOg
B9iY4vlVY9eXSXCp7p4V7MxWFjwku0BdKxc5bJ8kHyAfJkGopyBbb2PUwr8JtNImJIXd8v+eUpoO
yvKfoNt5s6BTRUBpcltdC5RKNLDUl/RgHuEBzg1Ala3JeeTZJKVbUAQcS5H2KmYccSsZSKvbJ13A
I6pDKpYfyar3RXApxv3E5FkDr0L4NH0ZmRNBL55rz8VP28NaNi9I1NmQP4VHurI51aATRubayD4W
QrP4PxH8Htr0ZwKLdtFYFu9Ap2z9amOnRuSDMSlPZ3aFi4+iczUjVF5v6woqZB8qDu3X1sa2reuA
9tphUSwIsXtDe6JHUzcrh5/RUPV8cEKirDiSn6XX+DZerwO8e0v11pkGRWPWyY8/19edmtdTEz2h
0ZGNNYUMrJeVCbgQ3LF5z6/KC7O7Jr/ABof3w93QK+otoYTHyoTrJ1Z3Nu6udSewPdC3gnteQs1S
xDsnd41nskaRFmuBSJKHqj/cOtHF3a360R1I8AfMU+hBMbaiwgsBZs4U9Wx20aREJTimUj6aEXEq
vDSf0/QgPjC8T0kZJK1+vTrpqOS5MnaLcojjORymLrcoyJz9I1Uk/7XE48mh/R1wooc2Awhtoi4F
t+t10YOxY8kak8JmFUC1cwZjnKTC1OZOsYm0lapC/5b4vSRnldQDrWbeSBU+deGJhjzeShMt0M1U
gAChve7VS1QNag19kKCeINLTvAB6lJfJYyU/f49RsnI+Oj+ogxPjxLJ1SnwkiCWzCqe+aqgkgilV
1w67phArWGvM2FRX3zrvoSYhYVHrEn3vYQfn6iYqzy+4DAQqRPFU6QucVliFuvkEC9HRZiYVF/pA
cRomqIXck7ucJNt0kl2wpBTzw+eGRIGFKc5jb+cHV6vyPl/SUoFIKRCHKDqoTKylKovNoplX93jW
55WtQVbLSpqMBhwJHSPV/1QGUB5FZZDna7wgmr0HWDU13o+8sAWzHq3xkQGFUi0FdT+I6jjNnZpg
19uquk3VLIbDo7FC3c1AuGr+7WhORw7+OR2VeAH5dqHhoniCJDFGx6umZt7/zCH5D2feQI+0+mpv
pCHnhK1+35jDaW6e/rYo7tOj6r7c9IIi4/TxQ0UoVnMkbCYqW5HRta8GNfYNo55BHwQoQBq4NEYj
6falvZEcrphH4ZFoOcjUnaEE2VZ3h/4u4JXFfEpNFOTIc2vr2Qu3cJactBKLr/NTDlBwDe0+dTKp
nkmC84J2P/FmV0KoeN3XseTWrFA7Mw/I8tyJEfrhp5Oj+5Nyv549Nl8Oi4MMnzJOINNU8qTTODQX
u2mdE1R+pPsKn/ylajHbrM672Tld2car8f7h83as30TQL+s+GxbOw23RkHlXJt+2oGjRwSNcdw1b
VvaI3wPEVJQ/vqAdLR2e3xq+w+apzD6Xz43FpWoHkOH/rB9RwD4EzsVBHHe1drU5ZpZd/dULZLkW
aV64/e7aYIyX0JIQPABdWJQU5CkxCil5Yd0DfiMqeslDvrGwk36xKWhrpUQof8Q2N5WQKP7tH/It
+26XzL5nvzY+ieh3mMizN3985VYQcSHzCVXBsm+1QNyjRdNDlriwL2MyFZg26xUTiJMpXgX2USZk
H4YTlhxCIjnbHtDwsX7UfUkAuRIUQ7GpSDCraTd9JmfAPy4EWOSR96Q/BplFcxerZq7l2BJpVvVI
WqyZbDm97C8XlVNMYzwID6b2ODwMxcuYJkdf8Sx5kP8HuTwRHhBA82av/i/6hUSw+DzK60UFfu5j
x7/0S0LAzvaVMl7CcJZlCQ+WOceR9cX1vpGlbcRcz8Jw1lhTVq09TSHHJy73zJB3WMbx3IHUH/cN
+FdqnJZXOpqBdsLQdYfa+i9pNLqtgdJGq1rSFHTPFm05TSDWztc1G+2cQPL3RZ86oJ4f+/9pAFAK
CrXyufTt3euZf/d80dh3d+2Tr4MAifVO7dAtnZuGgVRc20vlCD6hIfo1apIOLfgmlTSkfWh3+RTX
8mz/BjUoa/Y+CCu1QQGasInybBd23ZsEhuC3nJBivR1+z+LYYpXtKDKYz5E6IlezKAhtsxQ+ZxPM
OE8Tpa7U/++TsWExPa5pYILaRsvfVPM1zSu+KquftQyC08hgnGbWWJD7+AXPs3QT5ctU4BA43hK5
VSQHCZmsswsLPDMFkKNTndzUjF+6uW9ddN4QpFTr0Lv0kh9bHiw+KDGQ7NbzqsZwAh5ZlGmJNl4F
9tu6VNyg7h44LCwjFsSm2qaLOlPmq9nA5Td5SxXpyq11ebUuiud5uTK++LmJVqiEMBH8WS9QmPnC
dPGGYtXWMEaHmVqlSw1ZUzpUBMNV0iVaCx6iE8OnnhLUz/5XX3d2ACAx3yEa0tRC2qWQlypxDFN9
/iO/doLK9PlaC3Nd30vGC1AYtWxj+VY4gvYlhBSfFhcqsYF7ZsvgAP9ydKXqzv8AovJguJTjWFOv
W5387qfbkd8I/GN3X5278zuk6LbQBzOxEzV1ao0QJa1ERPJrxTvJVMHg2BAvPFWkF4bH4rq9mf6M
T53iplCvJ2qrimkX19KcouJ3/psbL6hvaSpvTGqkBx+5j5AORbic+XwqR//uOJ+gM/sKJuFTKC0k
DGlSRSgau5ivUW0bBxialm1H7qZO+chs/PlkyOguv20L9N4Izx+JPlW90vLDD+fzjVA7bArHP06k
nwnMReOn+yH2qWqhlavpPlTBv6vakKLnqQnBooE8SMOARIGzPV8LKOUkbAsKILgHDHLlTCVO0XPd
Qu4K3rN2/jq/S8kQwMmF86grXftG0tVE6fuKeuSWmoYt91E6iKsG14uHTbebR2LD8bNqU39ZctTp
7YfAWVzrkMcx3sRvxUQgCbTC26QlxdKnXNf4IG7WdiRt7zW0tESBUV0IpzW2XT0vca8wfRn2EgRm
+z+nZqySfU+aRrlkpN2ZpCFbURFGaAsjij8LV4Exbnh3X3SMoyMKyfdzdS1Tq4uB/RcnMV33t+/p
FWt3/E2yIWmjMYLkJmZ6HkgPQaOFC66oq/OR3zrnW7kX0rmSHJyX2SYbM4Hz7Pdc/iGYfwL++bm7
KebvkTuTn78sUTG34jz8BpDCfq9JSjwrKzNrrtV4Ho0VgAoC6VVmEDQYngqQA7uNQ2FSjh3a2gr/
DEpI/Cgjb5/7DwIBq//QtkNBRH9yX0vGtA+Q6+QLzvFPhEYst/FMtbNfB/KZbM1hdybZaKz/5Ve9
PnVEOhaFd7IDDXPafJ5y1XxUDSJIu9+5EUuVza5+Lus6HkOa1CE/GhA9kU5lwFAjkcC0dg6utJi8
0/tSCWWjKMNFQ8wMHmC414adZCpPGoeZDfdfHg+ZCRRcc9EiQxEpax4DBLQcMn71m+IVPKiVqCf5
ui73wlhLeGvQF+SY4ZazVJnEvXUgFpRs2tsMaeOFx4cwtmX5oeRrXHqv2jTkwLRCdoLXauVL+5op
LKPwmveGMsUKIgIQxhJOgNVbbMDWOIKYVbLVxJBSyolAHVM/fodEsbshGKdZZG5gaf93s7CXrQv0
8jP9RQ2x/HBB9uRpjIEBR9n9PMGI96oGA92YeUMiH2g/km3Pmr0rnL2D5Ne9v3AoZ+jGCmuFi4YH
pC958lnKzJTDihyklFcUc/yNboBfkmuoGAIQCakkZPKT2yleU9MTNrp5iQLlHg9gJ3XNPFFUC8OO
ie68r6pvw1LkNBHcyJnv6s+5kUv+6EAmPzMkHZEg+UDV38XYtrxFakYcqL9a/m3zpXS+uR3l6MR7
t7EvkZhxF/3jqFZGBg1p4VDjsIF4JTW7ZYrPVF0zpedT46oosf/ra2W+b2RmH7s01WXxeWWnTPyj
zPzYErJNggCAD971VO9FXacjiMr7cxNjosr3HW/jSboRpFxfSkfsCEwb3xMKhOxA3YJ5QUKtqBsH
9ykIPWqRx7gf6fZ8xDUVD+Iu8wTLK3ZGG7FC+D020+So9VW+GtsnPs+DzsLQ8enUI8R0uJyQbHg3
EKfg05qnay0pwOYNcHoM4eq651r3ZPl5LL8IVcn+LJ235Ku5E2UwXN8K+eo3pLQ0f1v0DRv310La
kg/56wEx/7Yf/yOuGqqWVkPzKAdQTYlPpS1+ZCf/Q8HPRgtG9A1cOF2E2/mPUb3XnN13G/VOH3er
OPIQ4z3JZtX3Zx300o16vsJ6qmE5c2edR+dRimXtaq9azVItYYhN8vSQhCMAM+B+SmRHn5CDjsxq
nvAzmUZbzTNdCa+aXs1Auw4ewwgoq3Cnds2xJHQFRGtw7x+GY9gTFqUzVfWHXYytqHgRO8xRc2gB
8T7swlTlwIv590kErr38H3kE7rh92q8gMVeH2p41A056bTz7JIYAyxSJ+b2p+qdTtMkn4hVMKrJG
HWDut6f4WWizmtPwKti/xdIYHg42p4/fdeEiMsjM/uaLfFb4KTyb+odzi3ZQmZBfwheCXEK1rFeN
LZoJaQfxihI708tpfuBsw0fXtd8b+O3v1Dbtm2SlQeKCuQnUXYFI0+XVPUIUrcBXrLBM1TSY1ojS
hCtFqpFFmnh3/kXhzpG+0lDME2UsJFtovEPkc5pDVwH6iR5u+V9DRmvC8DpekMvEYv3bP6Q38XbJ
1tLCLmr6uyvVTyqAAJQditTDvXB7fJ5idoMkb5Hegh7KrkbAdC0TM+BffS6dKY2dD5HxAE4JYc7m
Zb7lewyaBjWNXRF4EXrj8eNMAUspKYCmCUKWR3m9atw83yoT3QqS0veOylSqWGC7GUZ9lhqefoSq
6ozn1Pd1sBHlEEZ5uilv+rsqgrR2xFQBXwUIUr+RnKDRXFJAarUh3bHhdhF173DLgvPaqnVEc30j
hFY0xquHzaSPI+ZqsGnqOf+SpXjpUNxVH20uNi4MMZ+qcolAO3FMhrWZXRNVIgFtE6n8z79g2ojF
mMPX35qtEFDGII1Tg3p9C4IOOSZKnFQl+vzbcFhTKPjNxbv4oplraE47GQXwf0SYV1uZmB0aEeIc
baa+P2xRdQ1XN6rbzFibP6LWdpoa07qElJ6QS5pnt6SC/5bNFAvwvsUId9Gxgj1y71mhLqeMDCIA
gHrs97CuWO1uYH62aK9T9dCT4QVhyFqNQ3k9TcANhuuR/SAV1AFh30VTP8YxVWQwDP6dzNKOVxo+
dUSkFVzDdgP3IONVC14xPwvKo45d3rq5KplhLpI3BMY4Zacp22RjXjzWj5TfK2lhOxB+Y9c4zIu3
R/GQ8SFKSSP79pz6TBv7aVBn20PAXI7zMLAD1HyoxMixkFnljTHWouY1MrX85/MvTHa4b3ox6+8r
erVg7YdKUsDREYae7F22kPJLGDKbmuZH9y811m1SEMKBbgL6JRntkmvngEgCgYAiiY7VvRuRKyRq
hgQev14hsPlWTzDdQHiJ/JnUlGBRKb6rQpTtUyHJ8i+4Hu4l9VRm1Trk6ndZWBPpa1LNNfyLVQtK
t4+Zlqd0VKnNTbYW2UWzKIDF9/vVW6eb/uRcviBRH13wLMmw8xW+Bqek1NXgk5XEv04/l58kiCfc
vU8/cccWLQKtYlbacdfBCeVr0IEqAn/RVthqzOpoNZ1IH6TAgANBfYeLqM5AadvpdurZm48mJK9g
OtoOYCrIq3mL1XXmr3/0c1y9KZZn2TVKfXIuHr5u/TPBSfm+C3ECyXUxqQGQWWKN39Q7uAI1DsfH
yMjcitzhNDeEgQ3D13D1Q5e9GpPqd4HugbP0YUGxRTB0Nz5iB9KDZcaqDSCB5+BeS06FFqC7oX+n
z9dPdtekEDC8SPaNIZHleLbwGE6kBnaNUjCOePGWMlxXfNzsKCUmzalTScjFPwUGVVvhydWZtqAE
qiu7vXwGRhw2MA/j22RUgxP4tX97vOd7j/HuZ/fJkNYN0UKHt61kRR2Qb6gQ9Ykc+ZLBKBs3Tov1
N/enJEpKaS2sIy4hAvLn9HNf1a7pyuXH+HS9gOdrRhIAoUzJOShgtvbT13g+gmXS9W2b9u/Hvk3r
DLklqFKVqKboMi9jNV3sXk3dG9GkFmzry+YhPw8ioXyyM1f8BClAqg6CtKW+3mB4J9O2+w4fj6GP
ozDU4ybzpSNuSaziNKWYpOaKScqDt+cZ0Y8VYBI7t1OE8GpHLWcvVkEGXdHgCta6MiYCVEE6D7Kf
e/PUJmN/+geVjC/DENDMfUUFa0tgU0/VRR+jEGcp2cENa2DNWM9ZBqanM3iNA4nHgQnqq3HqlYOY
jVqobOWyYD1Jj07S/SZ94IAmdl2LapngUOOPSvO4aLRiyhEVWSbMfh+lH4XharyZKSN44yThdWlV
uL7HCCbgBWvR01gQYpwKtj10n0EeHMjB2FQq5C/CyZoxLZawWUHDGGuqHvcfvjrXz7XFG9DkKPMy
gTeIhgs944md+TwI87WcLgzbYlSgEEbT1TniQdIc4L/ZfcWnTNSu7yuk+K/W2W6oUcxXHuJY0JFD
btN/iRPGtvVFuyCwiVADkXWR9MG4u++hmZFQW3TnJ0Fsbn8qrs1ah+qtGqvEH47d8tPFO4VeP+ls
KZhyxCQ/60qaZOfwT61yrEBJcTVk7Y73+8E0ycaar4j/8KSHLGsPMvmBwvVF3PGoMDD4+xBWACXY
PGqd3VjeKqsyaAzt8XPzuleFXLKWTXXVAUG92BApMPn2cbxvRtCCIiI+mPO2yng3TzGIpaylfTOl
KJo9+9kv2nZY6SFTPK/b6nk71ar6IkYcL0dWLQugV0AbeQQcYeqlaAnx53K6NtRx8c5t2fTxkh3j
OlvHoNHO9MD9UsT6KeHUCvqeLKJVqVJf1R3z+Va2o1o5RK29OG5LXvHi7BYhAIcMcs847xR08NDa
PFzNwvpSvMLXyEUCAnz6WX6gWw6C8i5VW0fyq3m71rJE9JSDHtGgRwOipobQy6A9nqucJNZIeoG7
xZD5ZR8NTUQJN1PtaUV2t1re7FyBs8zcgQRYJUL75e/bfTe/6xLdoRXDaf75LMkny7ZFaladInYS
yoIwhioaRnVhPMIQNulCLNGcR41l4PGLGVrzR/EiYnI9u5aSpuamGq8yA6lyJle+9+0K+IKm561H
7cuPhHTTVYmeubNXqUGbPmiOr+FRjQ9izdC4o6W2HzseAWITjCbd/LZ5z5b0TYxCeh4gzzUKuoFq
VtFUSexbzFiTCZ6txhuw1MLUFLNh23IKp0uZ09eCQZyImhZP78ZZ9bvGGmHxSoJvSNqauz4IdF0C
peXJrfchDCi0bAJnFMMcK0HDkszgdSuTa8WyOStFgxTaClV5xoO80pYzN1VSl3X8smZtgnShlx/F
N/z8zQwPcSj7qZMmv+xk7y2qe38u1uQzw/Miewa4pMgeBt1hyzV67Sv5MRdzDrD95kP5tX67tFfN
eEtqTDWUZWSB+DJturI1rq/WOKfrl1UVPjx+PKuPQ2sZLx27j69k69B5gOq3xVd5Ub42fc6VTks/
iXeprIcJqQyDXMYaLUZAn9mqGQlarwuyknjFEuxHLwIO9jzPuTLM2zrpKJ0LDqdyqr/omG//kak+
GtfSo8x33Z2wG2qDZQlVIznS0JmQHBErZad7kUjA/o+k3bCfKDZi9XwvU3dY/Ui4PnMp39/56Hvd
6VGmZEaVHfLg/qXQLWZagsoSyLUWuJ0tLuekQYb4aOecs7Aq4cVdB4ZQ7kVfIUvP9mxgwm/kFNBL
YyGHt6EZqWHSjRABwkWWj/OkmBofa9wYDu5EafF52UFAJSo2tnz2Zk4i5V/6WyGbb7gOiKcsO4Rk
V+Nnj7H5Ck0cRUJGquf+xgTi0/Q2Xc6L269ze9XNEVp34pZgJ9eKY4DGN/hzyVMW8XE3ouKyvYbg
mdEAkvtVQ36HkH8nTlQj4Vg4vvkO8sW8WZy3a0O6nW8LrDvC676P34Ryi0yZrOjqrOqCz/ZdmROa
SW2lAVdGpaiQt80FR7nmNXK9BW5cGxrx9ZQs81+x+9K7/YC5EARLkTu+kdJzUwlsbxgHpjWeL4uL
YUhsYzMYBqEbQhaVMHy1TrP9vJBXzhoMNmd3eRTuD7HR3ZxTZQBGXA0JI350P6RHN5OvBCqxoT5a
8igMI+k+CX/7eSCWO1hZV7JT+U5j5zTecU+jC2d1uBlsIDEgmHiYfTq7tgDgQXaQHiyIHi8l+3u6
Dfh/GXjsDueZiEtLzpSBrt27wDA3hspz9rhxIaEPeQcoO1f3Aiz37ysf4uV0fxTvPG+VU+3ZDUvZ
5tw+vnhEE1LyvnYcexiIwmV6Ue1ni/IylwI/RdnF+SmMKRKKmRfk5wUbh+5Whdk6DuIfsc9run/M
F9dzwrbYTyJZegBzsvfvtCWtMHc9keivuuFMWBN9PSAw0PT3fyGtDxbvY5F0S72I55MnyYOo7Jdf
4RiWzq2MTPTn83bW5v3J9xEghqD9ekEkc1WH8vxZ1pYrsZNgz1wVtJY9DYzT1j7NfdVHxROZXllS
BSp9TUnud2KK7bkhRuaWJEfXZaeCfabmKMu1U5bI5D1qud6TTN+GDE8ljDaZSAtHfeE4yW57Dwuc
3uELKricatLgQ/538pvs4GO3ow9+k+U0+eXHkJ6a4d3n88lkwo/VzM9Wv+g4wlMHUmImSX1eNudn
HA62EfpwRN+4JxXb8HidiO6Xu5oz+pVtLW595x0BtZ+zh4j2Ax5QWDv85+u2z4UqBDY8T8XJN3hy
bxi0XSNydtrWH9EHonDz6dzXWA8+9jU7/qUCq/TjeQl5bIpvl1g1QFcPecTQTEIV0pVmahjUmGNH
caqHkQPYTv+cOPdC0q6jlhBZ56AenB21l7ETAia6qS7Kl8G9lbQ5XeRPrcqx0kx9x7YAaP6iK3pf
l/LMfFlJalC86nvsa1d4A4f/xQegvyLvIFc2dJOO/KLnEXid0/Y8+/qKh8JVxe+w9PcuxLxo7OVf
0EUMILtKsOz7fMrtEGHvr81F1TlKkvNwa7dNbQ97hbjXS4UGwrYjHaEMynSCbaEFimgQ0EqQAy/k
qfnoua00OrEWVfq9KSnw2jq3wFAFEfaDWGtmqnsxXu8sGkn27/d76T1WtxGJl0JnVpR9QjfMjSoZ
FdS5fNogGHVUeMUPB7NRJfGPqKlgZL2Qod256BO5/iyMDlWFqxoztIVphVB9Fs6XmeUPwzhU5bs3
JwUzPCgiA5NArDjVMJjmAMJcFPor1l2BRRwsydpBQKPpUY0wZyHdn60K/eAVCW6d7zv34fw7pLu/
jFNVu/+YUpnEgYtlNodLhNXnRdx4Do/VkVHInL/8YBSrYnZKJ16dt3VpU36VVV9fxuiofqRJbSt/
bIvLQvtcbRNJJQW/O4BYylrYT6nvGLx1Of03bz5K59AulOLl6aJEd1pP9auyXqiKYz/5kFxNFW2M
UabwJq4mqx3Mt15vR9NUaEO1UPTQ/Kfx2h8MnXBJ0BdvYm22L5uXIy2RuooVt3r7YcVxtxVk+Vay
TQsRvcmivpfEh8NOZQ0hf8sfcRH6WFE4abGOws99zQfTeQNy/Xf9Xs3wi/1Xc3rGMiONymcfcW2E
QJjrsu3Ao7Ti2focFbIeEMqua496vnl/X1VeLkmZ5Dik0MLYBuE9XqKKw39M0qod14Ud/KGGvXyJ
wNj+BrE1Nf9w3Un+mzC1HGChKO8oIrGC6FIsUn7JAhCgNbI0WS9ftBaw10rNa31CPPO6Zw3zXXAY
LuDIh/kwvqkACfQzL0UZvvHcSA1T4zkD4/dtvHgPfLj1HRvu2tAHboWWlQcZmHfZJuuXCtSyNmmA
nEnXGXje0Zrqe+LmVZsqlbtYlaKzMc4Ci2uwsDP5M9f+2jacoL1Dq/mqqB1OpYQEzEaifKpSapac
xhBLeo66THJRswbPybTTiA0+aF1YtDzb6w+SX0NQlb6ufE7Mbmgd439zULtuhLHbI8ELsQJlCQ0p
4f0lw3NchufJz0gzwHt+yM3q07Cl2UY35bViKbJJl+14VzFjqt5cEZzdXn49Ri/QdAuskPuKVY7N
ibzRjK9EEVG7QMDXZrk8Kjqv7sMDcy5bG7jsRT0pK24i224uu2P+Efzml+GCY3RTkE6dLUVtabWi
s3k3KtPcn66/fBpNxsvGgTw+1/gXbMXEyu6RaqkzKkcPATn7D+mLSRuvyhcx7dgEJlRMxeriBHmT
imY3jDc2Y0yb3JF8BVKXGT1hQhCowtKlX9YWPf6jVjsRUDxUWMviNrI+Xdp0IS3DnPBxhdyPUcXK
jhdlgmRUmbCateGupK9iJWhOKvfxvP2ondvRCKNtP8h9fQ3n7xNlxZfMqep2Gh8AawynPiIJsmQU
evJitpc8FNLjJLXe6Ey/xav4PgHBv2Wmp+7C7IWoOMkWYplyNizyonidz8C45+q0o8fvgBdmC1/X
jxAwzjfiif2xE4T5qJJyO0HtQ70SdgbxIetvsOw+KqV+lsa+Ii0UgxydTgiOkiBf44//fHzO+QIN
B16MiSFhqlnu7ljFcAjz+VC0SgPkKBUpeR9SRtw9xUMw/cYHYaDRWjSwY4ZuG5Mt9KPEQ4Z+ODds
MQ8pchJ8LV2uyEbfURGSpZxJ9WNZ3yZE0t07FKnBHAKmQ+LRf+I5f5nyYSD5UuR0sp+timWhhM4J
9Tejoyx+LMWgyCbJ+HLxaniZmpFaxWb/ObJa02Y0pOqn4HZ/GkaBB3O+nPmebItV1sXyTNALMde5
kfTfo6dx/pGoJ/vxj3zYikqgDI3Cs5/oMstTAFVmh+qu+nH5lG84uIJxMsofJakZVZBC2PicbfIz
TF54cIHnig7Udmqo+vlHQSYRBcK4EsyazFb283vHEAVDj1izQt6CuFVVUbacmkV1nAqIh2qomn23
RS1HjuCqO7j+m6TaOEausFRdRjaAVuwJ98y7nMKSAsq+F2KDONJDjZ/oBcIWUssB9hrT4HFNQi8Z
spgxwS5RS3uoERbW0XPoaxdhA/nW7oe0alX1PgnSo3asqUU/lDftK2su1+3ICKAAAnqdg8/BvBnU
tLXjNN1RycrJ9y1H6UCHb/EYAFzBvUz208sn0UU7uBkzPVCcMkKM4u9NxMjoNTMmjOPegI9f1kjl
E8PiiGUV0zRY/N5Hm2o0jAVrqCjIKv5JwkKChSwzpHZ1MXzsRFA46hIWqsNlOOt2RJSu3Y6+R8yJ
A35wbNrKX2PQJ+UkFYj9DQgY5BlUMQN7uGcvmPe73lYjf6ypgjlyATRqT2ZyIzcPpcXvsqsK64gf
rxykNsUjfMvlPb1QQdDLNU0j0QtbZSqf0jhWfdbTzVXjWosMEHIAIHNEfZFJ4rRVPIQ8KB4RAcuC
PiVnHrFANINVNZDGhb5xMFVspj86g0Xv+MH65vz4l9dEAGtU8PzddLRcX7jPpjJv9MS5fT/MzjNC
pusEFV27f4d91y+9OUdAGEVE1/u771NV1SJnE5zi6oH/Aj4ZWpcZXd8fTexz9dneF38Bx8WomC8u
G/uqPkd2XFRYvr+AiIPNNNsjoT/vtTHFTZIvoHB+n7jE98LjXIyZuWXM0wqBsaQs4Uss7ge74am+
4unKhwiy6/ckKq0RNJPgl6J+N8fs+qHIkN7R3W3ER+0zlUV9O4KjOA2ODdNrh9JACJDZYThSjvkO
aETzeohqx79tiIHPv8k1Jmq8hU3MjuPgJEp3YpFsCrnV9FwqFO+2GlvKsyaqwrYAWTlxo66A7eZ6
/e8gRnCEU20/ZY/mAoTrKmua+5HSfmwlHUwPzLbpv8PBCFcazz8WrfgX7W6+BaVJdlSlckajgmnp
GCIKTmLa5vJvQvPc/qRfDc9xAniroXh1kwOa2zeNhXpkK35URIA+JrAvdrztSH+jO40wvZJEQiQA
iRiUN/gn6XapERQsFrott/4HJMIY1A4/oICahIixANTuyanrJLDHZUvwS1mqchXWU32XAt7jHEIQ
Bn4HW/oaw0uTA5s2W24kjVKexxAnjSFlS838i2PVUp2nUW9lQneqqypl+VtPs2SZuvx4cfeoUNRS
beeNbeYatzusYkGy5pekA0Aq1hbM6sm3DfkFAWIPRO6RgrzeqDU1HR7F31zZ/J1YPTewPQH5AWyn
yr0fERmIXs5VaVz/zWusCoo1LuL0U/JHjKbQwwyxD7+7UieHhVi0xc1DGEOexaJ6NUayrpNcTnPl
3AA6/x4b1sjVBxGBZyRHW2Sf7QAog28Rm15br3mL4aX1XTvsE3gEgn/7xjLqs0k+d5IJS7yy4ObU
zCaUVdWJ3dE/6vtsjq9erMbOPgurBEGu0yM8Q0SMlYy7ycC60EKxLcO99e5Bn5++t3KdazA5M1fj
Dv+tMA3jsxnrxUKYqvwhnKr3RKXkOmekycz+nqnTXXQAfPYiO6HLq2ylcsTwZYYXjMgM4x+bTTqT
Dqw8AJ91YifLrwdzXk79ntF08/D5RXIg/H1Od5O4RR7HcZSCe9TBwO3zVBOYsJ1nhgnX4jyNN01U
rMhurugDm6m/S2dSeDVytEzbSr5nKgD80FqXu9VNlu510crNtzjJKPFm+X3ZE5v0u2nc1RmhFgDu
fue+8m9S4s16iMsLDwwXE0IxMVoL6bfzHXr74PdZ11Q53XU1PV4WPnUtzjt6KZEyMDiz7A1WhFoZ
ISdMS9DqofswTS5bhKGkKpkaw4GtbKMYgSd3QsyR0a8dleR7GCC2q287h566riLuy9AMYs/UaPW2
61Khl/Uq1QdB/DgxOJdSyqn6tnWuLCVr5qfI4MdF97NsGliWoG9YhLkMKpj4H2LJ50Gi2KXNqva/
0lL/0X0YOniasNMQZxHmA+p+v4XgCQAEvWR6rO7YufLhnUYMeWDJmdsD5ethblE9W1DfRAELoCPM
K19/t+1EZ1/MNPP8NCXT00ksaSkf2K1lSNBTxBx+9HeKC03zq0cOkMlCtnO6r0poi9WptipL78e0
gqAMDgrYEM8XuTAb778obMAT8YGRc99mdYRRShnn03pw/AgCZDqBiiywwg689v1NsRTeEnnmpIvq
Vm7apNRzJDxbmkGmqCAhWiCW0KPongi0drXswL7orLbC9fLpDiMRsN6AWCAAodaJhiBwFkicvYtk
ucdaihaIT5YGCxpwx1+nUoEcohmwru3FtEX+XqAzpMn2aAhakJpde/Gl4h2nxqji8lZk8O49xEJn
FJOQfXsSUUJqtie1Tq6FReRrGRsdkzO9FlEMN/3D8gLonHCCWydEN7BTMNkRDRa6m16ahmnTeFTv
w2frrDovRKbXOgjHt6/oO6k6cACydp1a+Wcllg8T2kOzlB4Y1xEmFC0uZQMD31Kflo4jsBSO6UnV
PI9kad9xmsLcX0JkXy1YMDK4Nu/nOwdVWgHKX9u21w2dTTP+8SKwJFHx7pr1EDZy+TwTjMBgDcJl
+qSZWBaOfyUCykULQvYI27EdUIVlFze5UWTY9g/LZVNLPkscR/Z0JL1AjsxSV5gVZdBzc5yLmd5k
YERBB4Lk0BOr3UnLDKonO+q5QDCtmpRz50fLVXLF/OKFUYY9NKnpEULM5pboaRdswVfBcMJX5OkN
3NqVq95bb9qCZNxREB3MDt5oDSDNMkGxR7tE0JbzyPjbDgCbLClJDOG8KhvGIuxCvEXzckNSlSVX
Fg/tndFatcgwNmYzfy1eQWXzATzSpXtuKNkitvzwIiw5CuCkWcP7ltrQcskEJ4FYHhvh6l3oOKZv
GOgfijr77uBwJU0gTFwRyRAq+HOnvCiXa0UeDjnMYisAYfLuqUh+qSknqS7ZlD3YdUiNb/30rn5S
EOoC9o+P6H5UobTiuVtDzcNJ8mZFRXDOyfVvHV+XJ88JU8viMy0e8JorOKVjy10HWLvIDxIbidbx
uI52086mHiRj7cfxovAP8q3fLTgllx8lUqr0TfZ7HXtJq/CAnG7l5E5MX/YB7dznEtVs2oaUSqfK
m+2+N8krnk8nYbO3TX0SibRYP5edx/pRX6/zhcz2Uczn4sfC7ZxupjPxJyUIUVIkgv+WrdwW28Yq
fn5P517l2ObaPZlnidSePO71paXzOv8uks3laVlcxVeV8+vV3ul+krvn4HzPIrm3sX5m+X4+/2yz
aZx9JxGt67HzrnMDx6zjOZMW8uXNDZMdX5XPpkacsujO32ssZ6aFlR5dmlnQ/O3F9Mau/XAj9gfW
1osplfMbC+cp85M/rIcLornzav2zSF4YC9OgtP9oOq/lxpEkin4RIoCCfxW9J0U56gUhqSWg4IGC
//o9mIh92OmZ3m6KMFWVefMaP3vOkmQT2BWFqV3fCl8/ttpAd2koY8+anGVKWNRpZz8jxGq6mCY1
qRH+GmP714TjoUN0BTcyDIb3VKhdnFFhxRcZuHAha/9Qug6wlX0KzOqoF5+lVuxrCeCBv0ddekwu
EcwcspYAKBoPOd1yNb/TGV6U2IQPBNEGJnTSzHivYqppIWBgYdSoODwsfG9H/eYUV0nga8OUrfCe
dNk+O112lM3RmzieTMlK9llITU7DFSWLSjs4NvQMA5wONk2UdHDd1HJ0puVA+GEGbIZNrsiDnWR/
dDlH5cMo4gM3XfSg97Y9m1UEHfp8gIJ+GhZhECKtIGgAFkPgPXU5Jl0mdqj+Usrs1NbOev7ZcU4U
Tb+Otd9CpwpvmK8E6yKA0lMipXz3imuE//mP6ucM9QgzfTyVYSCFEoyhCF99J95abXrKNH+l2VAK
pnUvANzeApTmoBP4M6TqvTZw4nTbT12HyGaitvOpgarqqQj7U89ablKUqv2rn3gf85rp8QIa5Fdd
adtcbf0xX0kJJcScll5DSm2enlN3fGo+oql+TjWicPpwWShgnR67ZgUAJzEhG8aLJpDFeN3PQDpd
4pc4y0xVCIjTdgyw72aWW0yjtYWoNp0j1q4F4OORBd7SSkXLvieOrWUM6JTrmJUyvwNpd7RGNiqF
Q7LTLcOYhLPJ2sq0fQyBw19X3bmNtWPTeEyx/K0wZLrRG6y13fgS4bBlJOa3WRvIUozhGAUWMKAK
mWsY4cKyeXXC9Luv8ceonfosC4IyWq2iUoi2QZYyB+eki5y233g+V23VhE1o/kb28sU25W+duYux
FDevwSo7c+RzEzEKrNXVqxlTECKQx9nFIrTEz/tP18HsXIQQyhM8MbtDMxtlVt8BzWGshmVOKRpj
uUFfbGXLnmWrSoagh0cp4NK6v5blc88eesccfbp3GYQ362Z7hyRZe+USJpAka3rcRcnRcGiWx7Og
Vg4KSot87yugotj6QesWYtcmL8yRvAl/sit2ZjCt+YCoWXvWP9c5JC+Jv81hpKVMti0QzJR8gL/S
/pEUuBRPbvPRNXuP1CbvFQOSGADT/QJQNoPnIfzHS611J0SVFu768t8Q7bRsP5l7l5gIkil4Gfm3
Yrw7A7o+up9+eucC7ISoqXM5vBb6mR/NVWn9LsjWNnHUnAaMgaeV/dc75EdZs34ThkSR3SrzNQo5
0IG1utcs3TkQexj7FfG2E87CBw3B4QKLx3K20ly5FoFGU0+ZuOkwnhvPKtlV7XfEdJRjxFlF5tms
P/L4lS1XiBMG/Y6xH0EzqqMh1jmGTd6lB93y4YLb1W4UL7Y4stBt/3V0PyJsvEB+rJVtvJWKrLOJ
BpdKVf+GmMCep8yvdm6n22UHFYTtzbv18uGQDpWtVYHQ7wjRszlYxZ4/P5b36Vq4jwgURcetFKjZ
+ciKf9x0HlnsMU8/peWrhS22+3KjwY/3VnLnkbcmyjUPpzE+5ZpVa2G9jOlO1V9O+zMfH05DwZww
kp7dniwq9popEd4sNcOj7r32/sIQdfGBEicpMSnFfxbq46Gf+0TJQHzY58mb5Z5q7AkYWNFdezu/
/BdjKBVR4eD4l0Kp4a/QQuXTphN/HZNQJoc8BMGWPW/RUOr4KL370bxfVhGfqeRqCm+8EwF5Xsbe
KA58ftRjQHHPgZzaa4ZdVLyhEJAGxhTiwoPgHejCu8sXEvegjyl7OYH3TFar8XNS27TetaDSwy9v
YdJ85xBIHfmbBG/KueIEYLzm/a8ZPTq1iclJHjdl+BZHR9k/+GdSIFlY9/+NR7rQ4lS8OO2bj5DN
M/X5bglcHO0lDDzOdV7JmWqDTsY6zFfYB+/ccKnBej3L8aVrTnl0jpOL7Le5+5gK0nr5aIgwD139
VvCd4h6WR0WjiZ0rxa83nRQkj3HrBEdd0HFvOn+VlTvbPNfBM7umBPCNLn0xzH4l0j97PGqCfYID
D4xlM3GspeKlbJ4r7Nkrws/xGcXmlPb7NjjXpGZqrK+5CF5WIdayPOj9UoPKD1Bg8XJIsS3Cd7fY
Rc7JT17j8hGZz23xI8QtkXTGdkLzbemgROmNFxVtNYpzdEn0rqa41tAHw2nPGWwX29jx+OQnpzgO
yZdlvgSi2fgCG4Oo2dYeCz5zXuYiKzMm2Cmwkxv3vWqTn4bt0fgarV3efPrlc1rBajpYeItUHO4r
9rkp3sj6XZivLBY2IAA0c1qzhNn/GHxzbWwARvGYd0G3vAnnkAMRwrKCoV8t2Qn1aYPaYb599Zng
qPHL+oOvjraH5gtlSROfbesq+nzeWOp87R409ALJl4R/62v+IhMZnsRMDUNiffSPzlxrfCdxb8QR
C11E0uwZaUgMlkUIGfYC1q5zjhAT8upEV8zhHkxbahwrvtYgjoAQoCox2cK7Nr12iFSrEMuRflP0
JnR1k7k6K6bdybeWzjoqH870asTOfvR/I/aYASaf3luHrJKH1E5fhz7EGpMiD3XYvLOJ/oUjJu+7
ZQxzcf5fayCzzl39oefZp++l/5KWbJQxmI5lqQO/YWQsjVOT9xyRcX3NaxPfpjI9h1pIjRp9DF7K
zp0gt2g796Sx/0onX+WSLgr+txOM30KiieyQ70MTcAHpa//TpD5z0FSKvsPfwuHtQYgc2GiP22XN
MZkEfzagxBAsi7YByYkJ3Kvtjz4F0iE1wJ8SekxbW5QqnyhNW7x+sDtIkpcxr/a62X01lbfJapap
gFUH0by2yeLWhifNx1Js+GckOL1PyEgi7Fe636q9zlWjLShfB4PhEcOpwOEs44jQ6N9G70nanybn
Nm9MaARoYzqEWsZzR5Vscx1p2y8LKskJQwWPN771AfM81GURIC5ARd2s/Eke/aE7e0QXNfjIjkc3
+dViKiYHrnvVo0uiW6nMVeVy4NG1WR2/livK6sk7udy/CvMunMG5MUqDZ+7AopkSxhv8PD03NraR
Pgpea7O/4oFmOhOXiMlglgGyxFLDFKFBeo5gD1U3mZdN9qYYFnteBjB9zidYwuFv07w6oGrlR4sK
Ki0e8zXpB4vpHcOvsrOeekahcXvOJdKngvOiIKQiducFMt8G6f5IgPG+h6vRYT7KWijA2wz5j8Jo
ZehYqBsI74L0PC8cTfYXT3vzkZvUVbQP4RAnFjbDGT9TQ9sMr1H5FKUhu+K9Sp951k/8ecmZlunV
ynCHJ6FRqRIlwcPrBkDrcqOHbKP/Klvn5ZwOXfVS8a0NBRAgb34XMxZHnQXbJ2XnC8x9GIP+cW+1
4r1rw53mSkro6hgjxSlnXQnD0BbNEVwnVvxOgCUXPpM/d3ZZIeokKnZpWJ+tiOmFrtinItKtouQw
sv3MpYkcGWJ3tJIl5q6Zf46SYZt3+wCwbO5pBoOzOYm3TjQtWjlzlPg2KJSyimB2w6Ey5T6bTQV3
WbtlqfbZhQF+efgRsMXaw3CvhPgzqRfdlHlfWC7nn1NBK67YMLvXEjOjoYrXbHlN9ZHpNz+QJIgo
2F9MeoW2iDSaF0dfRyMAR1xYMNm1926kEOin8uAE3j43yy1G9apInwMlXu2SabKfAfyIe8JGOy+p
MIcFjW5M5yZzoNcJzCqHWfzgUUQ0wevgDyATAjurm1nAD83DrdOo00hQEyUzthR4wEUmMUz60Wwr
gDsgakNiE+ejH/bQNeruo9Mi8N+JnSAsnworfc8mcSlhsgesRUs3T6FkcigFr3WYgYUEJjZ5tv5d
n8bosxR4A2cEp2TPumQw5jKhKbBX4SabkcOekMMQqf21Cj12tXLhiuXEPMvhiwRt4/CaWF+dTx5q
0p3dGpaDiYV+wyIjvRHcoAmwIVT1MhfuRueiGhoXv8n8J6RSsmjOSPK7coRpCWYqAgfPSZQ2cf+i
U7zYQXfpVBzCacyxpLLIKgrjbz+uIA1F9Upo45s50C+Ztnb3dRZuH+FMhKvKrHCZXjW73OosgZxc
DnoiCaO3BAhILWyTbDAlH5k0Vg7gE3AxqmRZhAsfQQINABECrFbUkQkuOjUe+N7wOuUMGxJhHMRQ
nmo28M4hNq2eFp9pFF0irtb7nbvH3mMdF2qdM0Fqmo+cF4mT05rCjRG+FYVHlc4MHX1ZR2WcuB++
NawbEO1gZsQHd74p2wiKAUqPFNvBJv8b0GlKt9r0JUNZb9iPKk0wluleshYpFY9WsJ6M0aNOVABW
M8jSugl9oVL/SmdERzBAAOIw2QBu1kGIvVrhvfqC3r01BU1PgwRnzLBI8L4n39uF8C6cGvVDf0s1
UJsMGT0ARB6RmCbFP0/gTL3p+zer2lgdB2dsnKLC/3JNaDiZTt1K7dCl+EiIg22DUQ/u+xDRtY6Y
vRN9AIgW9ISOITroAkZygC1GgFmNZfLurPoC/4te/6ZbG9EiWVX+XleLlsBsB/+vnRebByNSt4Af
3KvslrDfAMA8+5lFQAQGZ/2HQRp1wNfWYjxkNZokn2OR3LSK3+unnzSBg5dDx4AUlIEPOuO3lNAj
ynbFTsx1aqxaQ/La1Ly+hnqtARao4ls3W/f2tI8GD1s7jHwYEFuT+SFd2qjybPpnbbwkxUUWl2A8
l/pJxMe22WuMTu21Lq4BZEEXtRmnZSuGU5diRlj228CBgVbCdv3zUjhzDVUTiRrt9NO6hEcjSInK
pesSic72zpE4qnuCnoBCdcbGpM0uy3EUot0jMlFk+0C9YSQ4eLusq+kjJnzjvbWh3cxIW7UNZcR0
MziVOAQMaeyFjZIe2SvHNXuTGdQvtRnc4zLYqM6HGhl/tA1tNi/J0GYsDhJtG4UAYdcTb1jSa01S
W7ka6WJ/udrTS9sdmR+HoN2FNwO7jemC8Cb9AwXC8WmrDedchYs+5bC05MagR4gLYq1clnBggyGT
u8dM2KEI8rMW9fY1Mt6AJKNp2kkbg6eEZCwyMtAVktRXerfGCBaVyNct9zIwxk0K1COpFUSMAM28
taI/jpT+hv1vDIh0IaChST715nWy5n3oMDC3UyPTjC49uZy2nbSencLY2RwZbXc25C0ZoPiKwxAw
NLHpaIZP3dyU7B0cpYF4abBu1eIcShkHlQW1nINK98SaetQaIYQbtOHVruZvOnt2h45VXvcwJ65x
QO4CqNZ8TjtkbGXxlcXRRy6aBUYrrnvMdbXpI+xGlPZcC+huyGvSStyjhwfU3VRyA4n3KKe5oKQR
8hMFnuScRhb3/BgkWhkHAc5zTWc2f2aZtEubDMcOzVSLbZLZ6Cfc7hKLIT6VitZm2wLALDM1khoy
U119A2I2AFNFjdElXJ8oN2pMliYNGtTYwsBIgg5AJfFPbMMXvjXBcqCKpZo1Y2J08/rSNOiB3kzV
v8QFA2IVkP8QolKp85fc0JEh9+Lgh9pqsOo9KLupRb+GNz2Xjr8uWu8tUc1+GrrFqDm/mdu8xFKQ
9IGFkihvbqm2lmnvo2jG6xqRLwx1Uc0EowwPgGgC6x9z64EcXjV+fTLb5rdJ30KxyDrUtOlWq+ST
P7ZLikZBokxvHTMfSNV+j+pPvf1LG6hQFN496sEYWvX8LQVJNpOlnWbYTvXuswRiF1w0aUiBNa7R
Gwc9Wz2rcq7sG8052Hq98jhJ9JaxVnLyevGEHZ1eEYbV4LVDL+/j2ddOI67a72PyPmWUjOo3caGD
+5wA46VJ9X2nd8t0PDi8UIZ+9qRc8kvrwFB3HYq+fT0Mq/9ORNkhG154HXwqodhaf/4rm6GSz8+8
tgiSH8pFLOzl3JpVPb5JA3p8c5+0wXEw2bpjnDiGHFv+CF1M3W7rwvhBvWVqSBG7HB5zeg6Yw0Di
6BLORqR2WH90BJmid/oPLuErmlq1NkeuSo/33jzNYeTsVZTVdrGfqwxBGZRb0crottQec4PNLZl3
kzqA1Yy+KjKGbYyANiOmGwimcWuAkVWEN0k8fEdCfE1xusv0Tz8kRFJ5W3qBVWSn/+Z+JXFD3oN6
78wFkj7qH6UlJFazIFBBtDNbWlwHJNkqfox62IuC9QKaEvYg0iEzcI0TmDW2Nv3vJLCeAKu0Nn4u
OyS00th03iZQzyOCxlE3LujbIIJeLBd5J9ijcMvXMrWPc8XjYNDXGgGAj4//IBK5OBivhlNdO8ug
rTb/O+317lt33zQSY2uz2xadf7Qy2PYpJFaeaQXG72H61fbMbqzwWUh4LhRmE/7dluIo4+kVVreJ
3T+Pk01z60vSB8vw2aKDUSq5fVu/6aPOkk+luXCUu/bb7LT31EkGjMg0XBvi6qkCXPWTnFF1Gb2M
BnLQUJsgA8oRKWdl35q4L1Z0ysFTWTIUGjBuZSWo3gACZaeKi0eq7HMh/O9swLXHDSBm6JqNjNJu
d1GQV0tq2iyc6QI3WaFcDL2VqbSF24A1hcizIKGwAxcl7E6Azwm5U1kgN+EwsmheYiaW049wXyvK
ONrcpderg3TEc9yjfnc0LHWw1bWsU13x7VSAfpgnFU8FefZD9aJ0xpGRdmitL3t44SWb75X9rukp
M5Hxo2/Hra/XNyWn76KsF7VDm5CnVHvAax4Zoc2qDlBgE7w+YgWvfqr4z0qyzcirmtMWR25HpjvR
l0G6mbfKyDjHcDFmUCrlXDPyfOM71iJN3Jsdqd9CWXeTNtxDGCSk+KstZvCT3BaVDhe9jbZ1HcL1
GjSUIsgwkoQ3XyQHlTGCMN18ZfcfWQIhyvanNyGmn9xUEVuyftA0kTwVZoSgHCKwIV8bUkfVWfoU
MF5NjEr+Hk5JstBiBxaMJG3ZJiZaLGVP8kfcHROmOVJELyoydq1R4N0TkuCO3ERz/iV6HM8yqXwU
2B2nfFNdeWt/lBthpi9T1L/aQRGv2yy+m45zD6LwaBTjOeoU0qoaqm5hxEQnYUag6k/HjatlmWKg
JsAFLZktVd+v7Yjg8N6OH4U8TZ2Lb3en3yvDrBaNW86+2GbmrsuOjKK8Z/+wFbPwGg+o4Tp1mH+A
tJpSbUONDBfmhF0Lfp9E1b7qI2dRDyXBFaO3rbNPQ/fKrQNBRxF4NZSYRDOMW5j1VO+R14eg/kao
7YIWNUsZHewwuutaeWzCCWJExAlapeN6lCbMAUKOmjhv18wXdrXv1JtSdtcuN72nsfNvXU7SWqpQ
D1ToS9SQU7sB4gxdfgiNSb/7VvOp7PEg/eY5NL1+TRF1sfLmGMTatCQ2Nsy1X6FpL9NH7O08ZmT8
kjd7g9EYEn3tPiZ7fkf//z/5z4L+hN8qm33q7eb/wCXAz2O48Rar1A7hg/t4+oq9kdn23jY6cXeD
FAC/bM9FPA9JO9r1uvkZMjovPYcqrEniOOOsDXCtLY66fUhi5sVhSVll1jaVM/CHVTrPVHHWIkNv
50ybsCs2k6ocYoTs4WlAmSWsr0BA6W3jDyRCEqu2NH/V4MFGQIDeNjcIriXNrhj0ZV/yo7J+1zN3
tKGfFDp0SA9vB0ljP4xrL01PdoCjxWivk34cnzo7sBZ1CU2t968t9L0qw2LYYVHk/XsUJ1jqBEgk
I2AkSTmZ69opNMVLH+BUYFb5Hxv72jXp5P0KspeiMSmSL9qcNnGetdA/lyLlh9svWTm+eEMxLA0P
SUUlMCSQ9J3Fb18DGeqRtfUc/9QrrEPKQFn0qMhEoSyySV9cQgn5DAGETAub6eW+nHBj7vV0V9rB
dRT6ziiph8qhOhfWpLDWjaCiOgtL0osWjBDnjcTs3spUMH6y8J6mXVGJ/tul+srPqCbbhJ27pDIc
q0evDY/Ur340E/OuCZ/pnLq8UHy+Kj6dQp1kNRbI7Yp/fSNXxYRxhQ9pU0PfbHPCximb0MR4KrDF
0vG8q1Vln2kKTVB9aL5xnmLcCweYYSVz+bZsjr6ev0RWgh+nWvoYZ5VcaAuvNct2moAvb+LW5sDf
laXPYI3QgdTdWom0l05cXlXZHRzHOWqDscihcjTG2pLqMHYcMXXs4c1YM8GIPkSh/+rj51gi7+iZ
O2vdtpIs3GCg/jDX1kDPxBdYNH2xzzwFcUB79fPgkLoM5gMsO3JkVZnY6Wa5blWxqb32VvQJyHl3
d8s62eF3bPJoh5r6zR4IZ+u5xzazW6dMvppJvmcaZ1Qb4RMWlrfJDO/9vA10Un1ZOeeR5hyD8i2e
TIDH8BQ4c4sOBMGrUTxy99vO46vV46DMXel84zuYwM4H6mfdn4tPd6W69LlUnfck9JHZZHpWErmN
B87e+RdHG8Knvm5fDEaCMhmfpYMlR3vyameTBfra6lDmOiliVWnQ6hjWldfbLQn/HRMc82IwoPgW
Tc637hEbaGzc+DOuGwq5nKGBHqCEMSvtouFaWUXNjfccrm6UbUCzd7wVlgL9s0za4iJ+7ooMaDEk
yZOeOJstE13te0jE2u77F4192be9VeahGmIxhob/43DVgV68tn6x62SlL3wDAF7qmGGN+bXtWdTh
+GhT62e+P5xK5wzyQRL31GHVT1O0ANEZPFpv2lRheWV2fUxz/HeM/DkacfGL9A3+h0DvrrzpSKhU
dmzM4OD41aaWeMWVQYAIjVjfhg4wTAUwBnfAK7OjjpWs8smTTMqbiS1knhX7ZGJ+4apbXFp/ASw0
keBXrlL7lulQfYQtTcqq4GiZ44uN26sBPgUhrQz0F08OyaZMPkUd0LmlBkwLAnlGFw5Gq108t915
iaQIrdGmsWyzmjd8/rtx3e8807jg/DjYxUdT1d9Tj8DGjxklNNFwSHg1Pb/Dx8/7UJ6/rUsBCUKa
HyrQXlQCkYs9Jo+xyvTCSw3Gkejlsoz8VVD5t7DoP03ff3EtfCVCy7uKCWcazWDXi1/DYDrPb7JV
Mx80tKdgcDD7ZpdI4xlh8zG0HbZd1hhPw+D9Jm0JR6W0eQHZn+1V68mLVbrnIg1fI42Svx3nm5vD
9syLx5C632k17CUP12t5oGX/5zkH00P8n+rOKreykwb7MLQjhLt0Y561tq1vP6Jrsb81r0B7GSEm
E949dufNDHxOc5pFyN0oalssqmR8+Cms2wxKOeDgM6YyzAnmUVH84EzbGwYW/D69Liylgkzr6SRr
/9IGBbZrK08Ut76B/mf39ClleZdd8+oOAuOvztw3PokFJGBLDaAyqKph0XUmGCFgvINLidt9ErTR
VQimcc/3/lwT/x1Qe9en7Yd1ogyAEa1iGuLVpAHo5lk68wuYkLSbA0ELRTaVdTQoJTvpY7OX+q8W
1GsK2tWUcxJoE+RPFlyqVw8eebcoZPIGXPLZmvqutmDJG9Za2DN5oLskIaBTOBw0t3vLRgoF9iBH
lEewTBuumC7kxfOT9zHsYHqR9OZqp6HhiAutbhvlIf4vo7gmnFUyNlZj4BN20ONXUht4r0KiF5ZF
SkeCw0z1mdnVey+raz3C+wm1CvNLLPA4qvKn0sk3vduvcz+AGems6HtxVqLRrNOCfmYVJjijFHCY
DdbsEHEgDX8VG2ge/VTCv9vV+OU3BqQN44WsbaiC5ibzqlkIC/g/agOmSJn7bvoAhHkif7tRv4jW
INcQy6JuFQjFegvprzm42aHhTndj8VIyQAhagYq+GYl+HXYKmpqX4yinLPsKT1EwY5na5JLgJ50k
dLFk9AnmYHrLbJcoA4ZCz4kB87fB97CTJ6tylkOnBRRF3nM1TEikk0UyoGxRuQXu5/+WNQO/CcIJ
fsXKs7+mqIHqaKM2CGlBex5qBJ+q96PPHuuncsRRsXCZKkhG76T7eE37Bo6WMx++JyEDNj8UX5ay
4EQikauis2Bc+ZRnQuCUv3LNsd108P8SRqTdOF3DEEb5f19cL89+UQHTwSskdSnOEB6PJGs7zrbT
f+GdjAkDTU3AzKgQvxhKEuZB1SVZX11VLbXCeK+Vd5yUvtEyaJq1tTSk2jRmstHKmLwQe9iOjliU
Qnx0yr3bU03zZVNF0raF+YepGRBGmeipydw0vtiZ/nMfMdEXy3CQdyf2b0EAj7ThC/T4GfgJPuYp
1liW+MubR4/VAbOdbYxRFAcSBXW/q6P4z56yh9QtHNzRrdv/Js1YZ+b47dfec9G3P3QBCwNFRxqy
jCIHcKny7oPRXscEhnOQtb8FjzDT0o3pi39hzKykQAIKSfGn8Ie3yMflsQy2aQyKO0s7JyrvRKa4
qXT7atSXqeHQqBo7v4pWdQtWSecDySr+nnQ8MdUxrd19IRzsP6YfphqvQUUZkSrofnoE+QpCd1Oj
xSA6lN5uIRKGV1np/Q0NJjC8fjTSS9rFY9faDz9hSQQm4vODIyh3CuwhKDwnnbqYrpocZbHSkhk9
DortAFeunbGU+B4GoCuN5M2xQOBoQ5uHZ566KF0Kx15kDtFBZI5x1uM0UrEDSrCHiUJn5oZ6vy09
dEzohsGEsY3OvVbs/CLAJw4mmtE94PPApmk9RlvaPriFMQ/bQ5QoCi6K+XmJF6M5w7nhosHZEZe9
+QNdYLiWjdFM8RmCm990FcEXX/CYwvwf061N3IDq8n8UBe6sIgchBkrJfisvXCQVWTD4pMWQ0Slm
AwNvWmxwtVtsTEsjVsuJ58R0EL9acuShH5iuhYMsWd2TsZjqDyvelq3YHFhZeBNIRPj4G8Zo+wBV
jTEBPWtXfRvvfPGHKbzJHLZtXvmBYc+f51J8NmyvxyvbaJ6pSs5OqA5hPp8cLeZO8CepEsaMgv2j
1FHEFz/Ke0+MegGd7TJCVtUQUdbM0WPYmIp5q5Y9Uu/iD1da96eEv0iJCq5oPYXvJvC+hqF9LOZR
+bDOMvlUVExEjk4IZMjVK/U3xZyOv2H93fhIBhBtqkaQtIYIgJR1gz/GWeoUv3WEThKSoaRErDiT
A/C3+bYLOFrgOUuO2x5YTs55yXzQ/FRaavMcLnzRwYtDt1Tw4ysOnxLxpwaHcJq0E9B5OJ16+yPy
mLvkjBQwg2hx2S5Fs/LinkG2vjATsZufDEUDap7IQjvV/IZ8zQQZcp6pZWkoQEhE3rR8Y6buFIJB
QpHp1+09yoZtL4nk4mABMfZacxW/mKG/wuoZxMFX6pLa07pQxHTMb24ssYeBvcNMIrAZToxTvpVv
PJnlUI5YArYDJhWIj+YVW7X1XczjCjsLeIAOhWjT45mLWLElHsqBUFZqTE+75L2hRcMwo0D3Sv5S
nptoHAVh6SLL75li6oOJlx+9AgjvNMvdVPyhwtVe6io+DQYX27yZst2HEyZ0ZfBR5vrBRsDhWph+
mCNqTjoj14VfVTb6Wx09p2G6Z7J+DrB8d/xuE4T9Z+UlW40H6yj/e7C7Z9toN/FEHZdk3cpQjxxP
pyaqdxYdQ11Yf0CamyzfBH24px4NK7A4TbdYcYnxngt719r6PZy7siG8ezSJPdYbowsQw+Kvomld
JdRvxQCuCX8K6smtRhpAXhNbaz9470Yyc+PaLzHn/WHeaRnFm6Ul/dO8pRuMpBtB9BRZ4fpm8q1j
kwt0g5OOXw5a7JZCCZerMr4ONdl2pkC/GKB4MP19miQHURBQ4wIi+Fn6Qx4DVGf28TE/yY63OkOc
P4c55S997jzPHzKZ3MecQhtPnZ7vMx95OmW7bxLGlrdMEQBNSJlFfZ7geTrq0Tmpmr0zTBRqWKNo
urkosYWyRfodtHKbgg0URU7okO7vWgXTJCrhOaEkqCGVuoGU/13KyB2bKQuWc62Gct+SAVVaKtx2
H37EUHq+U1Q7P1Ve3/sAKTbfYLRQ1+fxA/+1yGUSFUCOCfGsywz0yqF+V+50b8qbN+Hj7k/44yi2
lkTL1l43Hthqg5lrCDi5HYzu1RLsUDyGopUHs6rWpQdbOqo16Dgcj1prHKe0uGTCXgfYKmZAFJ6v
0HHUkNDtaoUZWOE2YjPjpKXeXTXugOco2FI9XZ7sNyriPHQtJnR4lLrTuWp6HpGN/xuVbeYW5zRL
77jcijr+VpVcGcgLA1l/NNh6Gw1+4ZkZnDUg9SkipjdxE31TWPaCKrL2ckLLS5pGO67fBkZ6ZbgZ
imkHhEaK3lQ9gGVOhmIX6sXFoGOZS/rcZV7GWx6V+oMdXydWw4RCk0/Tk7LN98oobuP/ODqP5cax
LIh+ESLgzZYkAHpPUdIGQZUoeO/x9X3Qm+mYmeoqFQm8d03mSYYIVvblD6QkeWDNw/YVePI5H7B5
JSy0PDPdYxSr4w8/30UJSbhhcpQDhtxYQ5nS3tEgfRTK2+jbrdJ30jKIkXIzVU7S8ZgjNZY5T+qW
iZdvNveUP82T8bGmPDNlC6/PaiHdRoAbG+0dTumebRPzrVRzjY7uPxml5Wdkpc++hm4qNcapCzyc
UreqSb7kIADIKXG+do8K32o/No+27eiRiImf34fZm2KBuyLZJ06KnZHWr7CHXSGK97rHxigx1zNp
g0q/7FDKdyu+4MSq7lpH5demJkAy+n1VhhEVVGc94iVpJjFbpowPDNiPAuv/Zav4gHekjlkdesoi
5osbOx6DoC8PCd33FNLH9JodMszXu+JVZfMWqGNEmIfFYwbtIIlnTKAeQlbv06Ste9DPVtOygJxw
53R68jMmwTkKDPAmCPA5U8X3rMNQt4nQoSv0uWdqn5ULfV6lstCSk/FDRjrfGI9AzgnZiUEGgiSV
O+ufFiMvrKfiaY0c7OW0kQsujlSTv7KkwUk+MdH0hBG2ECUB3EuzOYncNHkUsMbEH8B00pf8bTFr
xRtQdJFysTKMiBk4ljY9iYJ3bEQ4YriToEgG3NFpDw8wTLZele6SrtAXJvGBQ5XZscGrnSIeoglI
liYBbq3IKkwNWYl/Wh17jynERT5k2JwqdOdW0m/iuttEyq9cTMyHJ2zNWodxSGrsPja5lnyZiZFe
H2q09CbHfjhkVBLABBONBq01za+8QCzGa8RWaF0JFApjXHR4fK2/xALT3xR8axpJTSN8qAFuLfdM
bILrasR1aVovq9bWGmJHpoakiVsPdrCQlEblzGP/15fFnBDD1RiW0H4UCX+aPvAdYErL0lMyIpOz
cBiaFmFQ0nWuIbPMXDeKiTBIdjVNpbRSYYB4xrGpEAnGZnoTlV6dt4l/sY+CwMDCSCEWJiF6qfjR
OV3t5ej357FgtW6aglhvRhKL0ULZBi9VK78t1Jc6W8RR8D9zKTh0bfnViR+R3ClLQ7f+jGnAFYTK
xBxsMwBJFwQj2wr1XAmuJ3mHSikBHlNBF/OXGV8w5/l5faS14wkA/em1WKvq/Cfxvlt1Tr7o5A/E
dNeqMPgz8zllrP4K5PIShZkL+EUp2s9Amt1kJoWmhP41E5lpNLytGddcaCFrzcE1cTsNiXmtdLyE
pnL3u9ElZNtq1MOod3+DzOB6Aho2H+lSd6m4lNPEhxAmui1V9WBYpPf6SNfQEBjtKqR194zoQx7B
7si0w21Q76wCPPRUb0bRHsifCHiWgqz9U5OaBDRcFKm69bmnGlzBOT1UPAQHNZY4TKiy9fC3o5mZ
0MnWrb4JqKaNKrqWzNeYOBEzJmUri1oy2nSyd86CYZ2oE7ss669hl9Wg+JWoNnWxxT3BlCMoyy9V
iFZxxQjcKCn40/ig1ogQxbLKgcirJ6YqvB1CDTyZGdRUjMtO055mo/6OiC1GBSSkhnCAOxtLyJq7
9pIjfVF8MFqGeUwFeZWN2aO2pGtrTv/yWnjosEXxYNRK8h1606HMeH5BSgt0+7FJ2m1hrubPYv5n
J4x7M++Q7pF+a7z6FEYPr2yKR9BI9FsA9sIzvLc26hD/k/O8LkUd9dHFcOyE0NGzf9xmdho0KyHD
SvkvyqutpwCpZ8qaNf5tmD4D0L7tQMYNziIf8lqZ3WOEhrrHWlBJoRXVvT1w5RboKoXGdxl2g1Yp
yUNCOYggN2uTU0fbOlYwGELF1SPtU5JqJlrJqu8AZZpetTOAsXRjtgy5AKTa//EpXDNCxWv9S5YN
2H7FLi6B3MWfkQDIxjdcSe1sdqoslYa1qquki8JGCQOGseY6F+pdOlZ/Ke9maJqrMVPsVIgPY6xf
0AlfFW1yE5x8Appxk2powPpd094WncgIdSCkxlS5RnTYnGJ7LjuLJWF6ynilsyp10G9CNDKE42jc
9CCh50tNPAZ4rzNvjddRt9Q5pIdxD/t8Rxqlu/5Qrfhtxij8M942USRpkL8gn6Y4oZ43jezWN9Rx
Le5n6RkXymNIYiTVknQeO4Qz8onlxkYy1b2hKhMSpMFW1fwQCNskZ+mvqjI6WU5skQsTwbNdIEoM
xUeceJ+diQg1jokXBjkQp4XDKmZRKsKRdbUjiTgzvexlDfl9EAgRmrw7UuhN52GUjINnnZqkkhVf
CJnPpomhBVcVRkmjMXaqAk0GW7PXFttOYffbau2p7Aig9mBzd93MGEGXmxtk4KGwEsiq4m6K8NO3
UvuvIbALonZdMhKTmOcD6+bRfRd9e4vjwgl0lJ8heHDRq9qVyeolDshEsjBP0gH3MXYCeToPg26z
ffNROxorLWV5aYgHr+9uPX+1xmoduch/vVSxRYaq3EgmrPhwkMGIwIks2V7n3M7zG18W6k+AOCSG
iCGq4a0v1R+tRM/m9XNK6TjQKVY0l0bNrEuow6dhwgqjoBp4rRquJJ8iEzPlIefEFNP6IOG2HKZm
iWjMz9wc3WAV7hMOcquMrqpvXfSgeEuFupCt/DzD6abm29cpWPqRrp/0sljArWr5TNu7pHZZ5j7F
YcCRgN0H8TvZl7wFW6FuLXTi5o7/srTK2ZNdW48ip6yiW/XCmIkMgh6f4ofFhOeMiuKaVeEMpec2
ibyRzWGT1zALafa0ptmMmY8yOsvZeMuLiap0suR1K3iOLwlbwyTlWYm41Imc/vOMfjVZvFz8ttIA
bLPXWfzoNARdoW1G62Ze8uQ2V+XcO3C7InmTqcqpMmQCPRiqKOo/v7eQPpWcRs1+sOJ9NeKYRnib
Vn8CJ8vEeN5oTfSDw8bAUDPrzXJvPYqv30OYB1dFGSlOav+vhhtXYpBpcJoLV4/6lvUqLqQ4PheT
9pd41bbCCMhImS14T60WENhaYrDj3R9EIgbNgqSLqDmoknUe+w/FqK85C4McT3Zt9Vz9KQyjkHoj
GwasCa3izpPZzvgOK/NYce5aibKWEGsucdiFhrEcSgVAZPQaM/RHHLIdGvW8jmHqipZbydBz2slG
hGpPjNaQizEnnaeLiZTfjRhuvmGcedL2KJ/3U5nMRcNuMAZX5fBKA3jZpnQYegReVV1w+fz5jAuA
K8+ntI6CvGH26sXZsqG1jwVq4ImygaJACH7xlLVIOUgrkDgf4LQHpXYF3oT7rE2xvzH0jqk0Qivd
MKxGV88TFaKjMD7MAoleQr5Fd68j1VHZ9VrGJlYn0JjeXZCVl1phvBHylZfUjgqJS8+CZZb5n6L0
UPzoQ7Xaf5IPrMv41dUM6oQ+VavJ9D78mhAqycrcUjFpQNh2JBq+90xkWMtcbZMXDEDaaNcnDEdC
fcfZuxxpUZwun+qVhr+4DTOIF2a+zU1+hzyDPCqKiFIZW5XNxEFlyPSNwQoHvjfxovjCrpaYb+sm
xru6/22rySL5T3yOVfoX6OSITcJnE2aMxqeU54wkpLoaVgqaHs6kUMBZqb9q/4v8wDCYCcALU9I/
S3KxNRHUVKs1QJYD1D1KsTGC6IMkG6/BiNvojKYYllQ9+XgxxpJ8UFFOsCgJp/DQi/XNUyN/1UFM
MYnyKfD5GdLEXDbUeTg0EMwGPqOwAQiktbAAc0bJiifcWO3aeg1/2CBvrK4YHw3DbDl46aZ09mNp
Ifjd9+TFyyKslvikxlYnaUG/9BaiK5MbUsB6u8pKyx7xgWZdfBcU4Yur0p7iPl0hYWFJqzeXNNZl
XK1bw6gueQAuLYQoqCsvictzsNR+4YWnASvKvO9zghhOTW26msQGPBeJy0IGLQQ9a/sOeECSAszM
G5gGykKtsu/S986WYuCl/qGL467yz3OFWDTmT9V9FVoLBp7MmFRF5jRr66AQ4C7NyZsDBJ01y8Eb
2GgTMvRPjiFZ5ugIOocXANIkXZHlEX9jBXBvQqpxpTlpkhNr3yONbg1Mgh5/0eQvC5OKauFfsQCn
4VT44Z1jCj6ajjqyAMubZZWzsFWfHY5WvqDcupf1gEP5OGq+w8yEf0nPGzsBxpWpTz61OoAjxzC9
6NZwvHsDNHwHq38nRWd92DPgXJg9t5D4w+aZICsvnZwa8XNqbJtw3eIu7Lm2VDwL6gLnojqzic6t
sg4HrgWWXMK/UXoVUAdY0HKvi9ckZlqERgvznnYIPZJJnoG/pkoeOXYhhCBxpf/jlDIgcPX0WN4X
pS1RTiJGZl7p4c5H1s8wnrX0zn27vzUx5dqSdZvwNSO3rYuBisLc1aeUrs7c69yJOtrlV9bZZogV
8UvKXgbxeMY9egjBOot3zOUbcleQpa/AI3nf0HZBq2qwZRna9w6uFWBjBGCoWFcwHcVO++ygj4Hm
4cEl4CYgZNgpPkXNnRJ68oUYMXIybEN8o3aS27M8o9jwLPxKHX9Sfs0ZyJgZsIuVdi6MPd+VyF8+
8K7ALGjh/MoV9LMwuIPERgSwHVyX/osawPpFYiFTjInGttYOcNG1emR2sVemggirdKkBkGe+dJEN
GM1LhUSBCBvCIro3DS4tTn7BTpoteA4D8zrTwmCfk8AhrLpH1G/KdF/Fvs0TUgCY72lo3y0wIPOT
Ho7zRbiHkPw5eRCDajeO3HYkAfIIwyFIWkeiQvyBoFSL2JzwjqD0ZFS1TbRz9TainUnAbLkfVOSP
eFJfdK2JcotaHnyg5evqkcvrzOOPt6EVCaDAnAAQI9QSkqwj0HSo+qDwF2hVOruZB4Im6Sq3rcKv
hxpofUGbNcNLz6eOfPonveUn6y3ga3t4KdolZ/zhQfNNekJbbj9QfEAFJc2gVdcp6TQJE9+dBoln
dBAHZJf2iVAYYXH82d7V4jRTJopfvs60uiWmze58/s1IvGwvenwQCxfqLpanqtoTkwGlnz+HKZUs
Uyg86+ka9Kdy+Gjbs9Ke9Bh9IehyAQkcdvHLoD1Tme1Bvq+C7ci3zMpFRfLrIHepfzC7RVq5mIJ3
Pn7gKRXlq/mTyg8jxvBvh+a/RF/pR5KexwukqjHbdMOBB6Att+lp/Gnag4GFREU3RplA6bUoz0xm
MaBwAfngrwED/uICpmxkKDDWDudqD1WjJvVgKRlr89JJPhoyFl4M6wACgmbxDHInGCY/Yli8SDK8
Hdpt/OmRsawF+CFL3jxmPUGzhVuje2chv8A07zHoYgcx0qtv4r06BsQuhIy91U2SXXkNphK/AW+6
qJ08TrmheEj6WR7eFcvrnsuSGheTi7iIEcdC7j4Ypk3x0jLj3RXfSBHZTbg8rWgJGYq0+FRe8miL
31HPtnWHSkTLHDYo2e+0AfVEzhreiGzVYQIkFwmtzqTY0IGIetC8q4LZbMuxhb1Bine4dovwuApi
lBKbLGJjJvNRPqV0j6ROyx9wL70VWC51sMlviDTZwebFg1KzKbRk7jpUtwzDotUo0D9eBqzfER3b
mrUrHzmJJVyUROfxfDehW9IbVwfAEiilo8AtWe41TBzm8DEEd+qlaDfW4Io5KwQ36LGxM+K7gMPp
YpscFhD8v+m6OTc8iD9dzbMMcDBbluYKG6twI6YFBiAVi/Wa585X5iEAFRDmJUem/16xZSfGacEP
FhuHNF/nPCJgk0siZf+NFWEQjKARD6e/6P2XfbFMANqN8bSGUEnqIwADGcFs8xaDE/8/rBwPYgqp
7I0rMiinNJ34uYC/TRX6ObBdvP3xghl2c9GAZ5UHcsbzZ6+53E8hs2u+1xCfg40PDCXGHGdfzh0O
QhHc1ONVRTXSuvkHiTnqebRIelpZ2Ip0euTIgtZXFI88wmL+lBBLbP3m5hPiDTYPPRlhFPlbQgMM
y4nbeDjztZvA4Vf9LoKtI9mWCm1kN73B4IXFlouIkExGkmRmgv/T1ZMQ/PM4zAvgC7Josy+Exca3
iA0SmzKWAQ2pKl71BVGUQ7fCDUOupitspngmTkLAgoQPgRvViO4G98nbRsK2JOa0RLvxV49X/ip8
9CG/SlFWCCmnBM7VLz3mcMf6iTuqf8nEXyTbRt0nDbV/B+SXlD6nv3aaDV55Jlha0pPcEeyO9UgR
s6WeLT/4ZrktcEBjua0wQdYOxh7tw+8fjAeQHqCAGfptlmGhxIVEZtgq2DBMAueoIL9VOAX4MgNw
yGaDrodgQ/FBnAtPivF1+yOQq4ZdxNXicNixD+RDbB3Fvyb6mtUnqR1hvmUc3ZQLet6j+ilSwMgP
tGnuoG2K35B3lr0pee9srQw+uAV0IggYZnACuWcEDTE+7nQCPa+dGDx20gqRC98cVwwiWJRGE578
riUMpmV4M6eAkYTNjTMWa94ueOrmZQpsC7yJZ+eQUu0xO4rY41YRbpgNgRj82pTEvTnfbAXqinC3
bRSufay4FMD25FifUWijpSbz6x9pN0zLGoJHoPHFq/HJERJbZ0LJp+nIgjC0CYEQX7rr9wiJXRWq
uDbfxLXP347h022qLjrh4SS2rIVfc8nNDVHN2nAU6y4iJBGF7GUmZY0s21ERIAvm5ydFrCG7rZsf
MuaqExs/3+UQ5cqZY7aMb1Wy61295h0nX05yqy8BPkq3lLcRJX+w49PilUuhXNmNv7b2auK2+pZ5
HVzHzETdx/qcVxKo7APVdnHgyK6Ya64sukjgXAvzSoyPxGMB8JBaMURvhL+Pq5ycQFCVgCEh1Ytb
TNtENhAxg4llBTNb2bMbSvZMc2SWOFe0DeREW07qb8j2shVUr7cRi/v+wmmU7tPTjdNBQbAkrucJ
/kr51wCsdLw/qVmXdFOAsGOoYZsV4kCdzovIo2MB1fA3JCGKQQVVq2ynyU74yci0lw/8Umbokfg0
2yt/XHkRVH3BioevJiguYCRg7uUQq8lEmCd1XmNSy8FqZimfYE+T8CNo4c8oumV86/jIhX++wB+j
bckgZxrNNqTRH4b5jlDnIevRvwUk16RHcR/UJy2y/af+HYhnk/CzP/9DQ8tV3LqZKQ7R8yzz8jDt
x0e2Sb0V9XBwZ2yNsgZYB0hnKIXWL6RO8WgsYLQyr2owaZGX60qBzeSEgYxHbvwKdRMygDy6sO7I
fyxpp3pfkQYmy2kraLgI/k7DsTmAvIP2xfmjrum7kTCpu4FsrOSoAkMCI7mXrfNngMdMJjvb2ho3
guqqbun7i6jms4fmHcKYYz168DhthKsKatdWTGwpmKkIDD8yiesRa7V7hPwTyE8m7OMtHTfRWaGt
bfYxAyZLOIziJtY15qAlAq+/hiGkWTOvKje+9ik0LG/kdtas3hPtpzH7XSL/8vz3dABl8wpk2lB2
uzV2GNBHjOFjdwzvZXMcrA89Ii5GBaWwHjoM0DIqYtSj9D41J7f2hdNEprgmP91aBY+oO+Du0Yk5
AcPMZL+EZCVyCxX0ri1KFmf6TtZ1+i0HK0yn4g6HcfqPzI0zkRhYEG1Ab6wbCtf48gwHflw+ggrY
UzLxw6UroWX5sfHMpfSv3UbzuBV3+CYG/z7n7Wlnedff4uSBEINt3VzVkG259oZrwEZd8f9paKAO
f4ifdO/uHY3QpVinfWKOg26CA/6P87RYjdgLSXkP/jFozDFx9Jsp2PCOI9Yc4CGoO0+ySSpq1/KI
BZaZEOmKGbX5ysNL5FJgCga33bOIGdkxxp03KEyOKltcg0JlmCW7OpO4ywCSqMWdsUZ/nynvSH5j
XCzgVAPWG7ZNf/B4dolFQvNcbvA5mmihNLfPNwX9D217fo3yfezvw1vTrNodv9TkJ7HehNEJeyoF
Ibvmt/BfJ0GGeUoQnz3q0QuIgtTu3AcgQ+MMEGCt1m7lE39A/Qb9Bg37wk/fjQXsCbUjwaSZTCSV
dg+2ybt4R1vM6dJNdDUubxl9pPWTU13FgDD77xTcWbvigDLq++R8pPUeAmd3TnnSLeCi3SF/a89S
cVC6R+aFv9zgFk/dtLufbkTztJTvrCs1W6p3+YV0ldkssU+8ux+vuh3GE39w42JvGtgBfiwG/0h6
WAETzQKFSnWt5CDLt9RlA5lN+5ATl3ROaxceSH7zNizjKNQpO/RlyUej6e7CCB2hfGKcrfMr0iAU
0gT3pCwLID5bbnvtDzmU1V5yWgr/2K5gHwKcwVSs2N7egsykIcrBEUnYBY+/Snk5DezJr8D2fgbK
vL20Zo2+8LUVFdrIVNWwm+iSSjck/MkqZNTZgQv7DMlaIe6kXVmkfPrFlr4Yqt7DcJOPSttVxa2d
wVWIjbl0ac+F4aOIA6bPJ2k30BlOdLclkfT9l1pci65apFj7GsYFPgZFqV1ADajeZklSZ6fuv7MO
PY6Xrko6LwHOaMcrCexUJJ4m8iEuni22m000W6M2XXHq6MoHUYNl37PHQF5MkpLVDttB2QdhRoJp
uo1RmgsTqiuKWiHGeESjD/+MwpX6utpU0AoleQ8NLoWoyIjdusnjSUYGjwgk71lFoLnaFPNtLDiD
ikV9D1Jm0VjUQuw19QTPIHSeEQABKemWsFfCva5j7MddXHqo9N2afolehTIP7UviVPWGykpD11yy
J57dCNFeM1+8AWY0h/CxhgsSB5xXEkDt50YZ/qXNy+xkTHrH0ifsXNAWIxIlk0WkaYKhpCQruWWB
8vkTfCsIFCBegQosLONEf0WyDIKIoVoYpEn0JCmySVvI0BJZJi9Z+oK7Jg1S/Na/u/LADeB7nZvD
h7KoO3pRXaD5Vtm0dBY07VFByKPn65AdSoQ2JROoIoRPKn0z2g7eP4gdZ88nItHKGJVhzpmqpS+9
uMpkqjlNPVOwZQxhezZX8TNjBMViGhqoCUp0F9eMSTjEwjOpd5q4i33WJ9hH4gw285ExFwUfsyGl
Dzc6Qr+K8aqU7Usqd5NZzIRfPiIUemnhXcyxVwr9tmNzJO4yFCtPrNLWvc7Wcwxf9oKza6BXSM9W
sOaX4kBlFHsmRRAYDSmqxFS1kh0h111JL220x41ZLdlT0/c2yg3/C0wh8nGrHfBbJtUJZRBK9SVT
xPwj/GvKlSlv1Bw40DEnsk5dcY7n+nYiOoeqlRXytt2qihvKHPnCnxl8hc18QlISAcfvj8UjeBB6
4o12dNaIA/af6kedQp3elYVr3ZmHBNy6/Vqc9qV5iKlYC3Ln1qHyqPxN5zJeFzCbfWQX0gxKBqay
04pYS9HEYrV1UgblnD3NvvlnfCWG0x00Y1+9qwLRBaLPZf3Bi9ZnWygGhbcJCHnR7+UuADEdg7Vy
cDmCuOzZkv75fzzg06MyzwSFUsrVmmFPbEYYI9IVG3tgu+XNkg7Vtd/4n9NspLQ7fPMQuC7ElPXo
gu7AU+eSHRjHcATxnihP07wDSyqfApu/Yo+cEJi7FVzz4CCLh7L6UHwXg70p32sTVJujMcphOKbc
kP9wNdGR9hwXEyjgBTswWqiEQjjeJsaDWI6a48CkPGLOvvYU8Ag4VNwofRnChstl+hLgWTEx8OlD
hd10M+GeW4twtCHAe2/SsxWy3aWlQENHPAdim69w/Ge1h6Y5UWcoRPUyAIk/ZAYOpNTNH8gcxzal
FMT/qBLoDnMUAJ16box9L7B1p9SUP5kZMlhMw42FCmsu38fdHDVGk6B+I/6un/088CNw9VKyvVAO
9Uz1zX963FWDvs8+hTVU/mZN4jADRvYOFCHEIFFOys2rFu9S8AHdN4dJB2YXbkvr0MWQtuPHT+NU
qNcIKYNSgDpcSWSj9SFO/l9IWJZpW9UD8Qn5vESHopQcljzSxT+m/vwPDEQKZNrCKvnkes1faXkc
TLBr35p0VTw62nVEJ9gppFzXzd44ZeVlNtAL6KxVhPle991Q7oe8xrX08kLeKwYk/bIWMZvjirzD
cdeinTpeFVyKWsh6JsUPrDHg0xBdwMgW2XjU4Wk0THoYlHEx0UzqOUz1ZWcENkDi2SFRMJuGVySJ
NRQ/1L5U0r1EiAoKrfLZzE55BjYGAX7ytG1YQCTxz7yPoJxcifwaWMFkQ8qgAvVtKjaruuzseZkR
TtcLRviojNcFU/u6Mg4Znyh+JlduB9JpjEVfurF2GNk/xz7Kgy5dxpaxzPgiCOpAoMn9Bh7rykrA
V09ojXl0IocBJ0MuS3JM+Ej9b4PadJ4wTdecwXvOGdNWwbLCOWJpMHXWaLXpXBFODyAqlJvQfjH7
50+VZ21FNiwT0Ax6zQ5zGaVrfa2gwfOZXnFZwyECDYPLfI26Yd6VmUC5l3yi0sBbgEgHH38euLTq
o/xqw/towoJZttNaLFgPka9S73kx4uJGBcycWrO4gYQvS7hStbIWoN2nu2VXK9NjcQaX1bBImOal
EWJevk52dPKjlGE8bbT0X6PC19/rxleVvYCdISpZgmcuzI9OJsLDEPhaGCsOm6p4tDlTNINWwgVM
jbuXO+/K3AiwJrsHsHYBRq9Q/Mm7wSY6FP/QIicMkTSx9MDUs2Y0BvMoW/8yfMYoKxKKA8bfRzZE
5gW2MOZq8Ykf0Pitc5JE4oAWb9mPm4kvcsWPiauBdYCfXRgtCXwzAzLZRTV+MhMgQ2Es3Omrf1bx
ihk++WcaY1OPnBcXFVHQnHBOstq2/FvX2zOMjMEbQDjmPNBs4ffwH6wZrnSFBL+KxrFqD0V3CdQj
MnkibGnw8NZo3aE5lIyIOITmBSoaOQ5OEBCs75kXLWMIGfpaTuwSld2F/ANm3aPMqAKxi7QUw5Ne
3brpc6ZmYvM6MM/lLwioKGLKGQardoT9DwVB0c4WrDYMzDwGRe0Y4JPY2i38G5d4UW4a8BT6Xm+O
nJvsiUJj6+efhYhoxkG93DHnDgFdOkR1xP6BpAqI639BeWB4oP1Wh2a6Y5KuRyYDq3ENVew9+2D8
K+8ruRQMU/G5cRWm4zqRdxlREcqnyt8txTyLJ6XzttgFMDI3Bmk9ttI9Q2HJEdr0a9Ugt5TtwDQZ
vC2s8Akz5RUBeqEk/gq8Gmlqq5SkgfmtykNHKx4srjLgl1c/dMiOlYlRnXk7lkHXGHgO41pNuDYK
cKogs2eIXllsg0xzWOuYZEGarcyLTP2o3lL1EX0L8IM9wqXFLUko3XKiiy+dgRUZyBncK/PQ6G9i
Eoqrky413FTKfjqx6hLOSfXNKFJv1rX6UiYeKnXHf/F8CjHSAgxe+juW/EJ8UMZJuFkJzJLZ+V/H
4tKz/05tVXiMN5Q3pdP4iKm5CjjY5nynnEyPQ1xfReinbBU203sswXBfRXSR5SJ7F+EOMeNEv3pI
wq3Jch04BAm186Ndf9WIrC6IUhvpe2j/gdrdZ8a99l2ZbMr+qluLEuUzQ0EHVKwI0wS91kLho5IO
KfJciw/qM1fsbLzThcqcf80ch2BeFN8G/ZuJZ8RyafrMyw8jPxXMTPHlXhMm+uRogA2ujzrB2TwW
vB/Cli9uBCt7RciWPin6GOTXpLD5tiDv6+HB9OaSJCdV3Xbxvokeww2qg9jdTSTsJpEp0akzDqW4
NcZd/tIklANz4jBkB5ylzT6YHSfyuyVqRbVFgYXZ2ivgKF1bzfGtpfJZ5udC3WfVZmQ+S/Cs71qx
U7QuxR4WAioF6LoQqMd0x7uHa1lcGV8iydEvNMx4dkijBae6qD/4/QhqZYKTwHmhkQDdwgZCb6DG
IzwBzgNC1cd+R9onJ1/LxLSOaWdupgQKF2z/zI9rzGHdwviL5UethUvF31bC31jy24JFmK4t1anP
VtcrpzWXLOunmkpzUI4az33I7xOl1cFTJZeXa2zOYHB4jxMIdhbRMwTH5GyJh4XMN5WMn0O/9Ijz
MNFptG/WM023ljjuJZWEFtZRIQpHUoZnR1YA9VEwZ0UGuODuj4W1zLKrJ/2gf2N8fQpMXzx2IhNT
Tz86+eM+OSjqM1CfGfOCrGztcm4VFYW1Mmkg/18VjRfZTcrkmgEd+zMTeYS/CjWiLzXUNxHKBkyW
wMMGlCgIt1TKekayTShu6pimJwoRUVwyn32uD5OfbTPsQ54jkWE/zTdrPeXlT/vR+qoKEGzayiPA
UH6o4UnCn3AVumLpD78aMQF9ylb0EvMGj4zzGGGn1lbzc1fKBcabt6H+Zk+VDRYPzpVyvOdHNIpH
z6/nPlvkpJdy4AX5tBCTixERY0/j3fS9vWYlKAFiY5oFCFLxcwbX0NyVBaeoKZiOQRimEq9CWpPG
7JwQKXUDQlU8dn9idhpSN+eMUNDQ7EXjt3hN1E9Iy5tLTZBJQHuaf03sCEmKkFbCd4QI3Ku3MUkg
bx+lefYJdCdwRtGZkL1jovuA8FS85h0h1iZ/I5Imrh2Y+geUZJjy8ZQuWoGilS6Bn09Wl31Daujw
R83OgB7wUXQn0sn/IwqEURSh4SVB48KHFv5mzLA49wpl5w9O3AFOPlT6rlzl2anTnLY8eXgvvVNZ
f8YlJF+UPyI4CadmpJ9ltzhwA6O2p/qfxDfanmnZ5sZ5HrkIdsXgv+HH5SqPHfLz8nccIw89JWeh
WvMx1LQYH4xqSOw15UuTOFpYLBvtT+fTiKH0NybaJCcYjqm4xgbLthQPXQuIhjfQYRUjxwcWW0T6
sFUa+Op9RHhJhjDhW4oeCgdJ0Hy22aqZPgzxWGJYYOjCj/eNJiP7VRA96vKlzFZSzBm0HH8bYsiA
FLFsz/wvLUv5F3/EEaIypysnv0qQu+L2JDIIpIhonFdYdkIDSHCwjPn75yf0eySA8PHWn72S7Ea2
o/CqmaJ67HGkv5Dno2VEYIQt4wIU9Z247jmkQzZr6rlOJpd7uIlsotz7qFymlGkUCkZ4NOnp8cUP
DBypDszCpRBRkMUSz5FlL7ai8oBC2VgECgjousfViAZtvBr5I+ONj6g3mlNwCC1hIXh/Krd5LP5w
fhFhsOOlKCc6HzYhBN9jrEV0RuIcOYIRInCzJ5Xtp0Af2eUPfrIpPM41t0dXVyLpW6O7I7ID+hdl
P+wQ7raLwD8G9UwzfCyEt2QgiI8+JEwPnHAUx7TIPXW8wvvWC3BgRJ68A6Qd9r3K0pSAKlFRCuue
wXtBChS1EMxHhH8MUygbm0X0HpVXqAOvValhsgObEJNBWkBm2QbFjZJfGakK0KNVd1DOBOEAOpy2
0TuBM0Wrj4pcXgVnsrp6xlPWgZkDQPeB9UVsS4CW/E38mSLaQDe7ystD/U/X/iPpvHZcxbIw/ERI
5HBrknGOZbtuUKVDMBljwtPPR48005pRd9cpY9is9cfNDSuuhk2wOL5RLTFy5P0fOFL0rSVOdVf/
EZY4eajl9E8WSxNRB2Bd5HSkRY+eZHwglwhJJJz5L9K59tmKXKvNXHFPxIlDko+ClAglOWcjRJN2
4fe1/KqGg0EOPWf1wQwa1z5jOdt1EChz1J8OIFajYgPj4srw46hF6lew69uaFp37GybC2hFjs52J
zUH20mvPnQUsu3rB3ZKgmS9VRhUmC3372ptIhqBftnSKb57a4l0F71dAooNgLDVrP6flXLCWpQ+T
israG6cg+ldxZO9mW2agW7u2tmmbom6nfij3ySMFr4+2LwmZ8467iIq7vNvEoJx/KjMe2SPqrVMJ
fo4IE1wMifN++1iieazFj+4zWUX8umdWtTc26Y7acWqrXht2ycWLqLYp3Eblzvw06VendwVVsI5l
vADjf10xFbDqC8XFCqFHhdCts9euBLUawFAThKNs3OEfr0LoqQEtDWCeyLHDYo4eddxRbQf4hlyO
ZhmE21zCG3MT+w2zctg7MMbAc4yyGW2U7x8AjyICVcCJC3bXr+7qMcajERvftXBgVc7qLeE/MnHa
3V+Tf3HsMCGsK2763xmjGmwENZAVFDTRbnbHpISXBbUsTkMhPH3k//AR1hCPdHp9KoGq+nJMfVhi
OhnKnlJBTfYQ8cmm4WrQl3jrUB49pOQAUlIu0eO/esIuF2N9GzkIWKwibWvUn/gz8pq9UFiYHcMd
wadSt332KS4jhBL+0G2LBvkCGzkv/Ra5HbaQVqUoAUxVCDAHcyUJHnjHvF582VrjYKVogj5LNiCr
2MwswRjZBawFBgafnYj1JmK8EV//rAuifg6dAU2d+aHzCyv8qB5PEggR7A9Or+eR8+ZtbGREDEvl
i5ZI5H3atU4rxpYVT8074KlnM6JwHh6isBubwIAlJOeSQYaAf8t9P3fFsM3+JkIQwBY7dBZETQTt
ROrhriE8OXdMCrsEHk8QzO0TfZkWOda+l1fjvzl1a1rqW0mh68riHZzhswnR01CPfOzVxM7D9Qh+
Ngi/lsKi4HPm9Df1JifuU4sW1FqKxjE3Ls/OG8uP/PUNYGcW60Rc5qekWL1I/4w+mFMtDBLl3iRC
gFdg4muqW6NZsJHYAW0QzqKzylMRghDIj5TE5izkb5HBQK68xEsdqSOsLztUCqTEYTNaxxlAmlZh
ahc/oUTYM5CW0azAxNBR/MueG0LZe/WRdfe89QgaisQgAyJo1RUS9b7ueDfbycAGDLi9QVeBcpcs
64gewrdHCmLe7yLKYhyWMM0R56btvP82Qqc5a0BjoDab+KQ/ED2Y0Qr+BKf1ojoZLnhMaYfRMm1v
A5OlNm6s8CIqQO5MZcjdQm4Nn/oakmkg8Gk+r9k8pw5bKxkeUvT2Uvm3P/I1R9/UL2rZA3B2bHe9
1q61fpUPG6NHaac3j1AifniTmKTuWYKjFZRtBRmrZmJ6JriDzvsETduUHOpbu4ynOyJ0r1WWJi+h
J98qbmREvURTESoRqj6lf4i34Q92DfMzoCqUWSx7dfwI9U8TNDy0VeyuqKbDf0BGz8QTSWltDmL9
QMrTw5GDTcnr4UFeolj8At21lH8QB87pvssRIdQ760jebAidaSzJVbHGz1g4YzV8PvfRmbG/J0HG
ef/JxNrO+oMlojVGNcTB+pEC9cYZ6GOcx8fEbrC71cfwdWqeiMSFzGkN4lj9cVpNJqiVtH/Ldkz+
ETjSc2cwPfHrU7z+CEWHvK+nir7qAI+buk/5nMAkqgvjeXl/7xWUM54iHwwCdEuU/mtstXyz5qHv
AWZIXPcrTN8HFcfN0XjvMocu01hg6CH+3X/pFyvzcZlO5g5vem63zUFO/9XZukdqnZSnCsK1CR/k
Z5DqF3HeTU6ZLIebTGW3n2+6cGnFKHQbHnBEZvawxLTY06JBgDouPKKtcdTzgyd1bzXrJ3c7lQdP
n4fuknRrKCkyNbtjrPkKrWcUJnyrUGAlQUJ0/66VCjPW7pWeZkz25uM7r9x3ekGt9S9mZ/sd0btQ
HUVVU08JODxS1F1e1U0bNlG8mqRvcsHrKDAwvwAOJZuKJiCDJFSTcFGuTw4BmbvgUWLkgp72KImx
WprhkutmGj40WLZU0X+RKyFA0K8k5VoTE2SbwUk7McU3yDVhXUhccWgQMGnzU1Yihw3HhPMK1OJM
LrC9kZ/XQfLzg5gT4o2dkr2R8SL3lBVCUzTvrSNby7fppCf9R662Y7/Wxm4RFnuO8YI/Oy78yAoy
HtvCRZ6JeeurBgAqT4LCexi9MTEoy+xXyu0XziDt0FeekkIzLrN9vM+RCCw0wmH+wiXNTbMvFUbV
GVoiocdtH/pKR/DKMUeqjVTmaUvWdxMGXZ7YXFOe/mzaELWJ8tMk4pEkxOlT0JbqBxvAuYEHPg2l
pwT/h+fzxrP074rFdVH62ciUHt7D8kgWgYFXO/uQrN07PLyzP7yoEcTe2eQgUZpTBDmagFN0iw0F
Goh1kJaMezV2QqyeuYtGIZ/WQ/q7g8bM5COxLXGH+3rdvA48BHgizY/0kskffetZJ7F9VBIRh+RJ
HmjXpG+3PfX6GkC/g4PWu6UBCOzuQ5i+k0k5L2uL29F7Piwa7MEov6uPgUxrfaG90GWKfFRBtXXd
Hh8ANO1z8xTmQOzx6TUggf3KuBavA/aqamNhVGO9J6Ci8ft0rZGjfQp5zZDwdRpWP0/7XQa8oyxj
wa9upBeLOSerfaZIMfOnG2Plmy9qK9Xf0OLFVwtQCmHB2tecmo9yA+x5w5Jh6JdSopCI6QPuFvK+
3mBPq1KPpDUQHTYQsj7uPWQNSHZMso8/RY561Po1MifYm/jeX2OT7gLOrEVkbDRgh9JVIPpcsWer
22CVoDdObDHhOjy9coBMexG9QNYpA7y+VV/kpn0Hr9F7m1+AD6npotqG6mEBrFnmWjcyoPr3/a7z
ARmiYhNjw1ROXHXbXIm5EyU2w+ubf98p50XKtTZiuKaqF3YHlSXHX9vtRQIvvy3FJ2uXeKX3knYH
E/vDYnKqy9j8mOi1sFaVfvpep9KtHojU3WDBD4Ni3Ssf00n4YvkXKbGKly/yxVeDwNOJGQSuxO1Q
ufeuBfCVryQ+a6ctTDFAm2i+Wc75yBml0ET8LWiQqHnlGk4V0ClfrBEIc3Oj+HvOd5OOv+hK+H6c
nGCy86dqg7Wn6YaxvJOX6CaKfguZozHmzy/IUOTK0PCgmrekPpuZO3ivNni9V62ySotPHdu5ibCn
Bjk0g3BcavBdMrpjIt1waLdggF895UCSTyXi3DFhd9KqMAISpJ9cpE79zMBqgPprBKOlgw9qUVSn
BmOBwRA1i1b4luKN+akXf8Db8nxuINwt8ZnwmUp6V2C6kJZ19ACVNPmZ9EtvW77TqToS5CljQaku
pXDwpm6NnUrVENXCiZ0nd/oK4YsJQafrllwISDtsgfRV0Fcqp/Q8LsVsG8f/gNh148KmSs8EaXQD
9TDFCYUVBEwjEDBvd0isSMWXW3tCHZFE4Pqgm8Crs13jOtJ6I9yT8ofMMqNfM84jgytcoqEFgQY9
uu8CItFyWnZcxtTIdLverXnpYoWGVU+44+rmKiWYet08htvu0BbD7YsB3YxJcqdLru63KMi92WFI
8UjU/nX8isw8A7wytqMtEbSsEEZ2LcTz810SH+lId6IH1OPgEPleab6Ve2rhVsgeQIn+RTV1Qd23
We9eQfwrqb+YIDlVEQC3zQaRI6qTt4FqG+ajfEQVSOdqaILhXnabsjogvJaUP2H0nrtnzgxzMC4g
fsdSomQT4m+p/uPPiWNX+TGv/S1EfEklNmaENWq2faJ86n7T+YZicxV0zgVMV95W91Wqg3YhfFQi
HhvkVKnTkKKuyDcaERf0FpFZL7OzYosZ+gvklmhd6CrQGc0SR+FwoT+V2kC2O0rHjD2O3o56E5DT
5dRt4UWF/wb+13t9DMsVEFJ+niLac0hP8N7PAOpfErevL+ufHvpC4VcD0Ak5bdp51knrK+TYDMkR
eoh2bfT+BBfXkgLVklWO0xvAA+za8iXuSVF2hs8nqdzQPSu4O2LeET8UwDwnk6es8yPcZs2mZe6m
KQS1cuNQva7+FszVvDNH6Vxz/ywNtCYg1YYfK6s+WseoINR1Nq0yOKWXExPb9XaH9zHrttCoULNo
JsYNkVgqejhZPIGaNLZ0tQjubI/ldOsSTGdu7VFtzhUT7yKJ1zU0p4O/ss695OlFZ52IUhHHJXyK
5ciGB0tbI/vBoFO5LfxSiUI5kiyb4yMl+OaM6i1aItOgJ3VMl9T3lcoxPHIQ8DTXgE2GALs+LbFC
Dmhjkr28mw7hDlBmMDeAsBKUfViv+ApQfzz135YMoothUiszfBn00IfXRKGnQ91gQrGwrzHpIK9d
WI607WFuCeIQXF08kErS+Dxp5e+7/mjmsPnGe7gt13SE38tuyfNqgFcikAy9Do0B0Ti2sVI3X534
88Lsw8/91P/zjRC9wu2+SUc/XWFToWwze/rZtSfjaAbaZ/3bHC85gvnSGnEyHhTzsmpqjzd5BBS8
kbVszBoQyLacsZ3Deht9cdZ1oNqBGduqr/1IhFIsEVxMP9jvxNN4IkCDWHCC3W4JpPkj2nPjpBS3
52tM/huDguPH8CD9/Jj8m36AaErmj3nYt193hIhei1Le3PENYNYFNP7HL4RJCx+2TzFLeHxttI21
Vm2yWXnUwH8y1Jqtp9xBx0BT++oQrQfSowliJKhA3ShMm1+UkqH0w3C06EnvXcDsvhpHuRt76Rx+
MrRAFyAJYZ4RD8XvW17wH4iT/gNd3WSnh+JgEuhDtNclwb0685VJ60WRRyqxkoBj2fmxEuwXKxn4
N0WnqjPcnvBM6LsDGOx45s80BJ3zX+3+V2HhAiN7mCDDQLgkoCGPddX7QKuozdBVXlLspggmy4Wx
rVwqGPfEYbxigsLscZcmDi009vP01IE3FrNzc1EDk5p00UBspL8MvOhNdeKYI1uje5B3zbUv7enb
fIgPGinZs3fgLN1hrjNbRMeCZmne2c9LcqnseJtti6N0RNTHRON3v9lu/GnhOAFOPgmF4Q7Eg0zC
MymJ2sYkJ1xFk0TsJtXn1gkOo73Au/6CELa/dPIsjF3PM7Ehngeiw50+XnNpoVbYIn1sjzqgBrjG
NgI5MiNHFVrETxRM3LSIJKD4WWzm6N9FlTm1tcg3xgjGvMh/QXal7UhO45x1aAv/6NTAQ8aDyvuD
32yWLo7jCg2NDmh5SwuSf5yWEwzq/EmjzfI5LPKrgrQH8TyaBzQXDBp3ifwFoGGyBX/YMao9MQ6x
7ppEVGMkOj1LBPycAnStOVJDWJ+rnQHZ8ZDMxBqpzeysBlW6YOx2ZBE/D7GBMoZYuwW5mvade4zM
pf4k3KK5odoB3ZcttHYerwVUqJW+NJHR8Cd90VgvP0jpFtLNKMJ/ejVMa+b1CekstlS7XGyyNgsZ
4hSexC4k3r4ERzuUIIjkRs4PaNnAZq5I5OKKnBGuIrR9wwzgYbO7zjNI8fAyu65c/ngEVfqWmcdo
lpOJFpf1Pqi7UyQF8bieBUvCFsSFTFlE5e9pl097qDkKFob4xKSCyFoitGcDmmk8GAUbzygPEyHi
/DOy07TeQMWk4PYI7Lm8uoQxKngz0uWeRCBOtkwYINjn8IBACwOwvDzNWGuF20brnJOC0yycWWHc
d6i4kC5YvSu+AiynbwYJTA5PO6LhFmfLDF9g1c0gsYIm3AIyCrzAZL+J/UxxwEory7dQf3zN/W6j
R0zRAoF2Wcw3lJHPhyay8lnSAn4MuN26Bt9776SFO5qBJPkwYQnLRkLjPddxwU0u2Z35QKbGn+SQ
ViJPJyQ9S+NP+Yorjpt6U0l7bvfMoXSRX5WfmoMGPQ8pUNiG4ARmNjFxRYYTm9tO5OlttjeyAdwy
hCfxWnKuF77OfjA8EHZnOBaeAbMEJnZU5RO9DzCuZX1j3ks4myD9Sv3zH2J+7dMkoCPDbprbCp4U
Vb4ieuBdr+Sn+jtFHuUw+A2mhPSfXqsroI7w2lt0i7PeOlmxSWlmUa6UXJLK0GmIUFHC46LDO+/n
7w9dumq/wm8U4gEtv2M8HxpBucJdxgmJz4B35prc4rS84t4gt5AEt0i8lhr9l8C5if38zCyvNl2h
tfttG94FM7D0UxLdX9NNoKt0E9IBh+drFjmeLGFf5kuWDQJ5s8QFtp+en2++updU7wwdpWj+i2aN
6ZzYXXSFEalBJIEGUc0HeYHeg/u8MAIPLFc0zRJDRHdTQ+bk2J7gDKQmqHm9eiZ8IKA6YdWxQ4mh
ZXJAXJMvC2E0Hpvn2di3KT8l/7MwWHB/QfjD7YklEQb/oGfixqdDht2TI+JJfsfiHtI34dackgnW
1en+BjdvIg7oGeezqJkRThQzXRiWRXKfrBvasBTqBfiSDZ3eI+3ezsIVztDCEVgInexcqzv9hb+U
DGYVcEHFYHtNKXzAOLmWMcbgAwg5DQRn6gZAo7PM6kttVAa9A1G4FsZb8Yu8oMx4syiPSATwKBks
JNJ1qoNRQzDxWqQ4dFoikVK0U88GxO/OGyR8vLJttW9xT5guhmb+JLMP6MfD7/5lwv+QmRNvGQbw
Pr0dzVpId0zbOxQuhCLOcQLoWUi6dQyy/ycs1BQCzvA8AKF8qMylQYxauM/qi1I8QgTJ0BC8myVD
IL1+A92dlBzFLfuZi+C5LQ5FoGuoBTmDlX9EY3BwyQiHWZUJ0RcPTB6xelII4u2WPMLWVwVOkaKB
KLf4EI3XNuFREhRpi9P9jWWlBsjVkjVsF2W5UnlFMfCLZVpIKZJ1LHlNfuFiGi4yhHwXyrRK7Xrz
yJqYf4M30sXMgtigq1Y2W9FmFpntTQ2Dsh/XF/wWguIo8JD9QgsMrhoTAO0/vED2Qn6GimZO1KeN
qX2EvFFVB9IQmDvjXQB5iS0KM7f6OqFXlKLlstIPKYW/OtovVKRHOj3f8sqQLhZzWE2JrTcQ14ls
+TR78IBWlZakwKPWkKuFvHpMUZwe1dlVMQQEBUWb2PD1P6JLwmPKcJIWe0q163KNkUrEeiXDOS0M
xhNxFy1bpN7zls270ABNUAg8Sj6y9CBCYMxLw3eoBNRPt0SrVfFfI3wY6nlk1b32SMVxL32qdKbZ
pP0ElD68lzAsDVzXrKLaZxtaskndwAxe8KN7HRsEgiR6lKzkY0b1RarRA2i0d+dnAbIaRJB1dKRq
Wkf2+aIBWibl8UTYP9Fzl2IWZ5DVANfLqIpIEbWapF1M6KkfCtCqncmNZdklFR/TT17cDc5i+sut
YOKmRJZQyqcQL02KcpZNhQy9kdBzQnCDUVsibW41luPArI7Eoo2I8mg8JhG2W0/5T6QH1fDA3Gz1
joWj83V+P//Kqp+9or3iCPU/CRGSUThahl7FfbfIbTCaek2+ijJqLdCdYTMnlxSArvxpKDxNN4JI
Wp6IIlngf67E9/Gls1YREvK1GdIbVZYE2FGck7vsOxUg7+L1XHWCJ9Fo2W+miH4dm+KLt8FrDk4K
G492yFGkp8K6puTm/uShKyMM6UE5eEO7E+Sgccua+FkEjotyMwpMDAALAdBB+y2pOwAIjDYDBoSR
+QMXGyaHcTE9ly/iNAPBIYelfl74gvHhyd9ZsUKEV1L7EsZenyHZgTB13rRLfFn0subcndRS4vlT
8SkWmwk5IFaksy5fynwFEVxsFC8U3Pq5UnAAcMIXTEU7eI0vjWzBV32vFKoQ/OJ51bErikFFQBcW
ZIkdGqh/cAgMwPtakLT/ALoQiBZLZhq2uCBkCoF6cEhdxKP5rwLF3eRf8omyY4y2AsFZaIuIx0o/
J3pxxL9Bma2lBJ4Z0Q8ybYR2XB6JJ0QT/tCr1uI3YU2om7p2/cxQH735hxGlF7G8zdHJzCoaGlfd
fgCgxOUUF0Ri4zQTsl1em2TkO5CSmZdIB+PYy78ygq4NWSavEKEjsOcGvFz8LSCT8vX4M+m8JVGf
/evPufIxC9/IGCjdrIJ6uzbvTbMDwo6ngLtJJY5DWwp8JBHlWPxtyd4bhV/13lvWBkiCB8UxsaT+
47ZDqooaEolfuWBQ7wduahv0u21ZNnEbgcov0Pe1bmkEDCHYaTC2oUdhvKICZMpXHToRUMop9igp
jpfkW2C3u6FJeGc/9SGmpUn9UD6qaJ+3ftMcvnjlvonDEo+jp1qL8B5PjzrkOwLku3KeuigitJX6
CoAKuAslRCkynwqbj+DUnEmQXWYFcuYOFkfjLc5+zG6t0/u9txw+RW169ZLkIbwZMm5PVDoOMXfo
3BBip0sir2wBEgErANwiAYDt5V1v8b28iZdYEUhHukhvywAhmvyLqYA6aN5U3QNXuPY7c6rkUfVX
XjP1rOgALNM1vme244OQeXoHOQvvSMbDMfnAEv3Ryisk/SboEPOB26FAfhXF+onzJhOgTh2x4gF5
/knBdKC+rM6Z8nlk6LmhXXjsdqC1aHYAcSmf+PwI67XxPjYIaiXyMQB0FkZ1Am3UO+8fT89TOCD0
08YD1l0gDx6prj7Pf63OSscr4mT8oqWFuCNJJFSuc9kccRZqtKmO3B0c5lO9tFB2oPfuRZKi/Al/
iQthVFOyxsEgwCaypsyKnR23yoq6RKwFrorcd5lB0uZu3WOOueN2QJcIrPpKqf10tB9VXg31MQl3
kvb36lYKhnR6m3K3E1f5R33KKlKA7V5mGfZjcx+JGJV/55Pj/QTDCR3jVy5XFbz489tE9PJERKi9
A5W+R1iX95ZwRJB52MnQDaXvMdqk6lrJbuQbt8jUjnJ2oWYKZprxICBaG8EoROJ4hmqSXxfgp5En
VNWW0x9WZpTiN0P3SFt57cgANP7ekC6yvh/nKZZk4JCe0/Ga8WItziYLov5L4zRvlb4n7qJc9+EX
XoefmvY7RDKonvfjPf0Sscz85vWq3bMyf8ijhxo2W4nVUkLrTNruekInF29yIwdZWMbjpflEDQzV
6L7QIcMzaNk3YQmoIdEg6Kb3HjjV9kryq44/8ZENZnr+ZjUxc7zKqDFzBewHspcNR6lz5qSWyzRs
S17AwrcOV9R4lLWSXiIuS3BrAFbmWrtZtRsN+yqb1bnQ0C3ZZn2svfxMTlusH/J9CqLe2VgtoZ5p
WUWwsoj2vPz7tcVH/GOSAcXju2INA5UMTcwfRM8SseRXJ2QYpBKk7T4i3Y7MIIC8OP8IYZN36ZVX
9hvUHSQAsXWDJAYehBzhD6ZVFy1Ih23QtiZalM9G5PO+SzVa8FBE1fsIiJNlVV4JZ+0HzVKHXsDX
gXpQ9qgZUtiTsY8+InVrNcuO/owVASA0DOHE/TKslQWL2X53mN9jF8XuUG8FIvIn4TPn0dG4R/qf
CsGQxYHOH6o6CsoRFHUPlO9zW4Inukq4VSYPrHDT9hu92bzvuONb5LTHWU7qSTJAxXujtxuBTftD
+ykczACYEnCWMILFB1YingTOKGHeCsFTPUAeaqwoJJpuLbbvnDxUJ+USQU3AnCK15oXmRSu2ftPJ
30vuF77dOb6VlibHIMeE61PjtBwgd0X1Hv17scnVQCcfSKDYoMhXwqZZOk0RyKrzyiCBt6ka6PJZ
fwesAJVfUOhj7V8hSTseBnj6UhWsvFQnfRmUuy3GXRTZQB/pAiLN0b+A1JCLIHXBOiZ57aI7TYHG
xyZ9As7j3yd0jfDDWBwejX24Tcik/ievkJLwX+WnOIw7PnF2Ts/5FW5k1oNQYGPnf8nV2KFf3qTf
+qb/kY70MQ5HPrer/6s/qo3yE37ysyhr2RcMkjv5VK/rm3DpZpFCvMVzdBswo3iTsDACI9AO02M2
3xIvwL/BsUz/xwJQJtw+/+mfM/rBcWlrv0z1vKE8HbfJP/OYbpgruHyYGsWSAuagp4QIipn3zvJ5
r5wmJshhj48TtSuUL/M1iKe+e8EKPcECYU2qxZhtnRomlaeEbaL6RL5DSVLp4aVFCEVhGaa3WTO7
4m/g7zCCaNjk5koumHjh9GQSIjZdRu5Y5YnUl1lLaZXErpb/mi+4UiOAMlfSrQXTnkec0zZG0kU1
7skjGM4preed38kO2Z0WNIi+X1/7NdOtnmHGm5EnEibMMZC32AhMLoK0ApnN5wQUItocQgNQkb/4
xKvwk75i6hYq7hGQ7IDGukxzsuFRE2v7ZZCzCkLnQNs3pFBmbgO8h75zuof6MR6JcKAdpzol1rIN
vZ42jQSFls1lDN7X5626f/BNFsbyzrbE3HxEw56ogeWoO4xr+6g+pb/IzVMzgtZCQu9jPurZB99H
ipXK553EG7zws7ATi2T8N/taYlV0y/fuRcZEJ39z9ozqXuof/ZrQn04NOCIrjqZA0ynI4+2FfpKr
L7+9TKety86YGGZHCRFoYv9LFKEZPvga85H7OVw3WF90IsJQwYWPJlZcdkawksSLP5tqU+ZHPtzx
yUekyoz5JW6/cAPSv/bU/VELarSY/ZxJUXLs30b8ngjXSlfbp8qHyeacn/5Li3IAobTg9QOZy7MM
hJT4kDTwEoaIG1D8njQstEyWNXCUPHwMT4SWEcMw6VLNqnywgZh3xS5c3syzdBO/XdjcYpSZ6Dsq
XgsPPEDaeCEJIOfxkUlnmGrStGBgRDzfOJEhWxv8pfr+pdytZ1C9T3SK3gjPSdigtjwQ0iPCYNbf
iHZGomdwCafnT4hcfvMkUnJRH9h7lvGm+BHhj1OHIYN/nTwxbHblYrStpdDNcUxzlMfC+TUeXULm
BKVKQUnsiSOzsqIcdkRIikTbKlR3ESivT9+48mcZ6oF79zXs0CPN+riP6ElB8BeqNzRJjyezYrri
h5CXgmy9R5NPTm7PKZ4dl/+Qa5GNA5TY4rQNb1ib4CiFvy6hFvkxYSNiChn++tR7YonxuYspwsRP
Q79Bs7IOKbJbrnEfOgXPY3sW14wofPAk23fDPyOYdd3qnNTwaF6f/fg3PBvnRfOc6InTT+ajCs5I
W30SAS6xQxF6S3UwWXDxX+jGK5ZelgNN4PdvKdjud6G+xYmln4rkwEOZ+fleHT/Gdq3CDGHPArfn
rusD9Tt3oBPMypHXpB1pezxzzbQyejK1lo2l8Oyv4uORSI9YWbOYqXjkeUuHHxKK/fBkGeAo82Ve
1UWAbo5nTyq/+GUUYr1qd2rIlu/8WFZXuSci0xh5TaUorAh/lH8QXRBoX8KWcJNab6gQunKYLjzs
45xTuCiAMqFuIrYTh8PYSg6AjzyABMLJGz584UssRX9IwrhXiz9dvKjhQZIIPua1T7477mQOyiHZ
6SA6y9En2RQV5CLbE4hlR6x5TLPyOYTS0HywCS8+ZPdu3REwiIb9/AZxctsPHHfLcEdOrGsteAUv
lXNbYk6Cc8BsuJdW1+Kq7ohr0PPZpFb+VCRtOOov3TLAMY+uXxjuo/pScTIs8Y2KSwzO5EOQHOhw
d3MrVsRglAdUsVjPqM8ku2ZTe+c6X8yVZl6KTOkzX+ON6904XakQlWvuSJRuKMSJP7D1785cdRSB
PtdPj+GVmwIY0ArqeF3weBSgZ9rerFfcrE9tL6NnS32BVzH0pkH9y7CLZAuB15dS4c7ctEQtZQBR
QWf5ho/KymKaSXOn5CXOBg2Vt6AwmCuExFaM56+MpP+f+hX08QwIsqnuDX098n969Vfg8MzGTxoJ
8rthM+pKs84JP80WLNCUvMQmJJZYmcmOjED9aS+jbFv9Uubd1fhKHPS/Ec0XIZlWJ1MnX+fUIbky
myABpkPbU21pvZc90YnB7ChM4tC0mysXlS+nfBhENSySl5NahzkdFt6ZZzk9Kxw4wCalD79grHLI
pmo/mPZT/6EcFtDGt0YCKmw2Xdja14VmqMnWCeRiMLKFHRWAiv+oa1AQ5fhkJf14F4eaKAAjZfWj
0RUUkP3SldNTNbkY5LrnafiQ7/EtWTGcoK8jbaVbNKiG7fxqQnZh0cYhc0GUxUTtIf6qqTdgHRzW
qXlGhvLKHJjVQF5HdJA6ib7qkFd8AuxP/yyNlQJLIE71ByrzMJAfli38iT+IECBCcMubJG/Zsu6m
vCeSHf0glKr1DBiEdFhI+Gf2ro6oQqVY4Ea1ynMN9MGdQasApmA2ZgxuHQr4S/otC6cq35qzUEyV
14SdbWHhdVqXVuI9/RDHQy68nS5Bt7JluB+5CNQitW5I6A8hkguMgLtOWnTnYhf+tNGXMAak2bxQ
yDrKrXiAFfL6bdds3kPjEvKUea9xXaOVr9aWFejZSr5mGLtPzcXgRmjDs2IitEkYrhYarFB4aB/h
XvXM+DtejsOZZZSFHVXcBSmeOFIWUx4nt1rTl16yXIeok6btiz4DkWVOKg4v7tx824C2h/c0+kwY
I+H3in3GyAeNwDiObHTRECD41fkQyXhUIwx8mGvciqXqtdMP1Y1FlZQs+StDcPB0yxMh8ugt96+W
Odxak/xjfqAjcSlpcOC5qbOIg/Tzve1wSnpzaA5ZDzfyhufiEFAeZpm3hxzfysDWHOw4TzQZ7JAg
Npvo30hTufVHQj57SUwjCkAZ3lQuhIdFzOfLzI7VOb0Xc8BYwsKGABrjurmwLCcVT8z/yVYzQRXo
ZyPIh7e8hZzf68clHl6TmpgAwyS/HhEYz+C55Dk3jK9mWDE84Fe01sMPNWshrwuscGVQ+n8wScg6
vZBJZQ2Ph0Tlh6RZS9uIg5twnXV6hZgnotp1arebtwko8NItb9nVgr9o3CLzIn591BapH4o+rg2k
R+mqVJwnIs3wnjw62Z5TTWlfVYAJCVI3lqnxR4IMjT0L+RdDCKGkW2UL2kN+SwmzNzc8oEQkGtR7
X5ALij6RJYarndoTq7/q1afc7w8aEA5BUky7mM+3wkejMBHCIKybG+4wWoAtvl5cDI88Bc1mgyam
QDg2AyjBVsCMwVcEereT9z769LHEVcrei2wzD3p8noiESw+J7SyCQBy3ALvzGW+UZZhc9Oih9r9I
n2HJyEBTjzhBuVtYJufctAhdvIuhFPsD2/SIwaz91trTC46gdI0dqWyYXEh+ldyiWw9Lze25JOt6
k1KtdGr/+l3KtVtXhNUuhC1PZs6wFwb0iGxSyG50xRl2FA08edui1hpQhG3Ifh1W2i2iYo+z6tH/
m87kJnMQ+v1spcxmBzQVICT67J4AkKi6Lt/KLgOwpDaYtycaU8br8ZRLX9Bm7MDgraf8k7KnUlJY
Qtz4nA2/fX7KCDyESZa9CMLrpe8byf6rluMvMiDJ99EK8yol7HuLygvuG9q79WuXnPJgWIzGR/6p
zPF88mcEZRQyDeLj6P6FfyXsfXFvsAmS2mpeCfmoNqSW/MQ+7kSEAbjowA2QFAxbiOsp23FmwylI
DxZ03Dgv8vadQic0himHHatF6PErJHsAo215zTycFKrlzgC7ua1ezhw4HyjPw/9IOo/lxrVsiX4R
IuDNlISj904ThKiS4AgPwvDre+H27HV31SuJBM7ZJnNlF+GgHnY0qTxtlgQ3bEFIrFSsIRpCeia9
TvapZTaV4SG/x5m7ixbXbPtWl2/kvfPBfv0YzfyMPSmAlonx1IF8FDCKuUS86rkwSUXmcr9GUAMo
CxYsq0DDByvHbohwGGicNpt7HsD8EvxLWMgr2/iSPLtm//EIWp0UJtKykoB2INJ1ALtPYK+SwDg2
Pg7nBbnKTtHSe3PSifH8R1ruUyYBb8QqRF8LsQ9Jp3pCF2KQzMpk1C9IqzldZyiTU7y1q0rZhuja
j+kmLx11/zHdtHcAkks8OhbWuzor0HAvFBAW1XUQfdmtTVqUHclLYeq2Bl7FQeWLgXXIWQBI797L
Pw0qsMQiRpHTnkj2R2FrysvOjL86p1m5pmjwm8aOtIckewEDGGmf1mfC2CaBU/K5JKGrMLH5yUY3
uTaoPdcUA8h564O8Hst7hCvZdIWPV07JKyCeLOvexLbkAGWrFvVVnDBH806AGc8Do4cAPU3eLm1u
dd9Ia9PwWRKFTLZNBZJ1i+RZiAmmPvQUjtwb0D1xDsA3zDy1ccp4UzULcOXwqvPDaOvqP1VzonLL
Xhzf1yX5xaKEoYawld5rv9ChR0hYJ3RkcKNtGUpYJ3SIM841COLDEkX8e40IUaYMPmlMsnLaVVqq
aqtTV/JeGDim0cq3hs0dHof28IsXBXR2dayqJYKtFDk8ewOd+x12wmJgukLDwLa0Y4c7iYYhOUJQ
rDX3g/4NeYPhlzNULTH6zbku2vUycrDG6pjP+CnZmiCvWuHMaCO/C2/9ey+uEMQPBwxsyUYWVu/s
UJWLl3Zrx0Oc7rIK5DUZUZ8JdnxmGDqE94hecqiusFoUBLE/VEgYSTUMTlMNkZ63gB08JNTye8G4
n+WGwOY5hNj32qKmxoJHoJFOkcFeHNc2X701zyPg4ek8a8C0Zgdh9OhAuTocgnrYGTXnQMGY8Msw
kkVdWe+HKxpBqs5zR4nWn17KmcsUdNs87vxuJZ4o8JZ0yxGGh26N5GrYEFgVLVGEf9fiV9guJtf4
1DUwbP3IrjVg1LaDucAe4RJz3N5CN4MdtsB0wxAUZkGFbtxmmzl/W3Cr7AQ9Ev08jrXJ4EmNHf3F
3HeDK7U/vAYniYqmntRKp4TVT650QEKwqTAwo8Mh8Miaa/mNuTa6upOA9j2DhNAf34EXdc8XCmHG
qHIMuZHYIIS/+bZmOmyAgPAEFKaCGwtLGA3JuODH4G3IBchTK1GBLgVexu6aSy4vDAMw1Y5+thNO
sorsnNr+K3V7YNvnVoeGmvB6UNW5GggQ+2N4H31N6GOzSHOvsdbZ0rp1sP/snoOPKOdDUK8tw6/J
NLXZxff1VUOlk1a/H5Grrtq9G6TpFLTyOkWglSvHRPdp5MQEubm6KH+xlOqVl3H3q6RjwkKFssLn
D/NBS7wPniaXwFcXPY1nlkDSIIliQYz3bzzjWNT+6thO0jXNazmsRMi0WKMr21qk/R4JGQSZ9l7J
y6L5eTMOlB9hB1MmtvkEzTesL4jr1iwR7+aw9pkioVAmxWjfc8mWIVQ3avYF/LEaNEnq5v9HyZIF
xaBmIUy4C/gs46q8o6jHTFl/7uQDzq0H73N4QivMTAA9FywQoyQNFG0z3rHJFTWspRxOkZvra+yG
GNjwctFv6TaZDCPgSZnT+Z6nRwybqL3e7bEzF/nHfXHtMz4RkAk28+GZccwwI0it1wKPSFyzdxNY
5r78N5oIjTNGLv8FHpeTLHsxViO2Ns6mLR7lOC0/P8hC0YWNc8P0pAnBQT7aEWt6hiCWzSka6A4i
4Oxj+AbEW7W4tpNukWMIrCWAYjgmzRZ9HSKXTTDcRcR51A3ys40fWQ9mSp1L2qI/4lkt28UrxtDM
Qid9P/GGyqkvorbKqmuBfq3RsM0l7AC/U3S18fElAdBjZnj+UA+HyhLxC7nJzCrgVCH4Tn3WSRVm
T2Ak1YbB61t+jNmfxMwsYcALlc1s5HleLUjpJd7ooU71L45dEPQnTMBGTiwgGkOqdpPSImlzXo8N
uoM+vmmSrbBzKH6IkpjjHUBdXbt8awV6hB8AmFgHqpspfguyuagm5Qbblkr1JsYTG5CgxESDu4iH
hdK4DuCEptQg/GewFZgT2l03OZyocWCyiNRZQ4s+huNniuBrt9jJFbq5CJmmESreP3lbD17dHYaH
SdJQDzIrOURmPh+UG/CstgAQVt6InCq7E55LXAcc0egcNIjH9FIGPBY06gNytgBlHc4w/mkPkG/P
CphBYmadWKtjslR/MRynGwJELFfSiJ2vnCi7v4XfFzsLOhuqr4fCZh8LNP8vesavJpLr7wqByyXW
eeP+BtjoEp84giz1avWRk/HdWqNr0PD0Sm7HfMfSNOJ+o46HFEK9c48n8yLz6QwovbkwNFL1UJ32
L/KifcF8Dum6uSbwl9A1LnLlLy2vZogqdQqfhHHMU9mHL19HBJLyDyR4lYxyLRPMMLiRuRiCZc+x
nIfWlhineSJf4QuoGUJJJEDerhg38pUZR7j50Nv0KAPEfdPzu01uDOiFrJxGmP2RwPAi1kkxWCHW
n86DGFsdKDFmQQJpzDDQqSqgKYD/xFpNtnHy2+BP5vJot8K/Ov5BXOR9+MZknopG/cKrGAK9il/3
IV8HIuCMSQAqMzQhqyHi2F4BOuSfu7FGxtdVJluTZ4u/+3mAUsXpnAdH9nkG+lqVRwf9epX+AUr4
ABgCavqv1H9zea9Hi+z9FZFt9ktsAy7IPWEkxDNZS+ZAJgp+nobeHlBXUH73XtEduJoL5aSi4IHS
X/1W6RUbqphDV+QzeXQz0N+gAgSveqOx3cndJqwu75Gwgb/YiZ1EZ6SG4HRgBsUSbI7bbkY85RDv
8lvwLxT8AnSTeTZBkjqtfgDQYeCUH+DBc/v+vFZYDlfqQ3pthhtvrrqNMZCfDHJMvFq022k0IMH5
2WKC5prjMlSXRrhFi2BSdoC1SQIwkag/HD06oTjKP1ettLWVou0G39A2xT3+bCmK2MN/aKpYTDiT
W4RnvDm9MVmA3grnJQWS5lEcyDljfoQPyiz9awqKye+RogDw2TCZio9jR4szn4TyVB+N6hN7IMrP
nPGfbBQ82rgFPuBiaP2lhcJksjugREjqb9TMJX0xEvqt2v9oyt7svjRjV6y09yF88jBkCe0jFEZA
I1yDbX/mCmLIT2oL/dJVEib6NjowLLtaf2rv7EUJjBqIHVzGyW1E8x5fgmbdF9tRt2s38qyYNW+0
jlbdFsItjkU2pNj6WQwCtJiIWwz7qfyUq2DOq3Ws/6TrEBrSDC3AQ4sY8VxS8Pj7eIFLUSDZyReZ
6O2ia1Yesmlth8oKgfA3w+VSJj+MS7zhuT3JTB++UVkOoEaODAAKJyfAHPb2ue4PeXHMWB5ypNC/
RRf5qOgL1pgDGlxeo734huJnCzCK7MJw5dTja4yTTZUuQJIAYc4kHwFPwYX/h/IfR4oIDeIhKOsy
d99sIWaaQ1cdnqfS1n7vi8zdh1Arln23knL0kCSPuMOs/y1eqw93MxtUx8AchYUBcs4cfT4xH+Gi
+do9VWsePQi5yEHVgJPD0rshLOH9OvV/zLO/x/U3TXxm0mI61GvURwS99vxa0Zd+pMz/Vk75nRkL
FojsCHn6g+scuiPD6h+yxlg+syF0Ec10LP/YFr7ivTjCQWenKxGfcEG3L4PZzraxZk+A0mwRLADP
lQhRGU35iraloUCn5df6miCGZknQGV4VGllsKcZPZCJjOCI/L65WeKwjIiRwuXeoDhHv35DkZjPp
WrHchzF6C06aV505q5f6fxC2tzFrH7mwgVFFsm6KEPTEPjRwki/UT9i1UH4wxPp9HxBRo22vrslw
YkXetEeGPOqBvXTt/vWBi7wk3MU2bQCMdvT8VY3OgJoCdjVpiW9Pg1yLRig/VmbDWbEe/prqLJVX
lM+0YfLoVlzOYXVuRwwPCPKR9/2roSjoAj2wgDfSz+bMPDxKpV2tT4PqDHScz05EcjR9PdLgvZ3y
x4q0hSqT4+AQeLodeLlkcSlhUlZVF8QhEBAcK/DQuE1UsjYQ+FXBI0ZX3r0AEHDi/+sekiTsdYLo
IpyuxoEjnzfcgheHhReaDCevdqbS15LrmB5QjbbZMeHUfKsesmiFDzvIyCiiqtZarLUYTJl+pZuJ
7JIne5aLq16+dMm2LdyEflL4eaHDh8LYK4sk+ZkwMyAWUbsMcNq0GLi0Kz0UeguIsybqkM1b/8JQ
rw7k7eAC8s2vnhDoWeNX/TXTphmgdEouTMxTcpQZgVvn6nWAu6dSdheF4FpIAC1oQR2bKnQd47ws
1n/wODGuNNwxJJpAHmGpNSwrFJVjMDf2LeNhhFX5sUWtR+U6TGVFo7uSAvV1pyD+KI4arMake1TC
aii/WUql+peuLuT8jqWtQ53TVZdM/4oRPov89ukP4Ky63/T16Q3QCA9cHv9L6aw+TyhVEUy0LqQC
A+lp7D+DV/bwIpGgSE5oq4TXSOzSPWHgMpmAVNqmTj0WOlGHz6gqpqSRVFt0n6U6rFkqpQdjjWdg
h+JPrNkXTRIVfi1rWFrNjgA5UVm8zYPc7XM28a4qL/iU84uwQAYkPhtSbYALE6jl9w2wAjgczIF3
cHBU9gBBOcEo8PuwUyUTjTsg+dX4wdvoT+cx1HC94KTZyJigBSYu/IGevwVuKxL+WLkT2IJIQaWQ
FH65WcL40eLoZL+H8YJQ0Zkm3l8inBqmZ8W3aUmeCABwR8JIxs9L7xMzuH2d6Vppjtlosr2Un28g
wcwXpIR/e1wTSSdQXmp6fs0BCttD+IesS36TPAK4GqgTjf6zCR4d7SgMoNdvpMeLNwuQohbW1Qt8
wS1t4GcRPm23LJmLvnOsV3waoNCCTBTFH7P94FRhdvGt6TcRBebBwukiO9ELijbT9fwOu5AcE9xW
46H60NIzv5CsdYcKTkZDjWatbmn6GrjtYLAFW+qxOcGOIJ2mNvAxJn9JyTo+W8lYIu8DKiMZdVI5
hl8ldRrDf9aLibEVtHP8uWa9F4yrIT7IrSPR7DjxuYFdMjI2QGgZQlTKn/xwZig7XZY6FnppxlMf
qCZGSyj6Pm+vKJPy0ZMAir6dATgJHmgslh3XtweYKWUmTIt/skYkC9OyeAqcirfhqUgekeEGqmP9
JhsSJT7iL97A2sIf45MPgXG3ukEbzr8C1rR8A3MTjWTQ7wBwsIHPtgUjY5f+pco8IbnW2j5SGWzq
WemgvVVvL2taOLaUohzX6NHjbgs9mYCw/HNIVMkf09eC9Z+evJAhnZmBReYdaSjvJI/dblsVIvgm
xqYGuj66g1AD/pueuDBr3Or4ruvOVkRfp1jE5xoi8dkXzaHEITxeg2fNplWCBI0PYWfYVgvQCHrZ
1FCAGQAB+E4WxTdsLWZ3h8avecxDrsaQpbLcC7xoc6mHqvgtmKMb4FRT56LCO2KsAu1XaX9UHSTc
N0YNQJBVvJIR6+9z+DyzjOWlT1pglSCL95ko6QwllsOI0RLGP2zejfba8xVKElSTEZMVYxWYugtT
3JvKL8NSESQL5nIrX0rZKkGke9ZxrzD9Re/WEYPBuInUnhkbkIwl0JxifuSzIaCb/4P6aYvmKFtM
g7PX8YqWIlyzyzSD/1SRlkMIaUCeC2uCpFYZrxmNtoQmDj6eC18hk/epZDcmMXF7Z8zQAp+YW2AO
HJVMRQsenUB21/JDp7+Icc6LqlPTQKUMCBLmuVJPTIDyV3He1B+kXpBGA5kBKKpnDKgZW5hNKx8k
lud8CdrwoeVdxzFCqj90ZD3L2hfi5Rsuh8xLWw/ZriEelJrEVGfIPcQdFi18kK4vSc84mg76Vip3
9IBJzdHX4UCAk8beBdE6s9/4gHBHt54i2wD6PHZznf52ZMpQpJqvk/jDm/5niZ6MNgtn4iRL98bQ
ISvQGXT7jflfmZV/4X4i1VlzWaLquxfh3tR8WfPLEmq3S96HgqVqxLYikF/A8cI7eWI+pgbTODZ3
lCvS22iDgF+PgJ8AL57n0LxoUW3d9HWdJ1twHtHnywKWj+OZL9kCbYWGTbLj4RTA1ej6dY9j2i2n
PVDqaIxfMTe+bKZ1f9FWxHHyWlZnPFrdb7qjCUdZ8ho2jF0/+CaZ374KjweEc5lQ1B1T3Zr7L94I
5Mjrfhgs0TOH4KY+e02/B4bPu8bHk5gouw5G4GR7eLmkuygOA+OXvIz5E+8I/KddY9NITg1EWELQ
WPoyL91zR8Q4wRQmvsAFZ8A8+FOlvExr9tnSQQo3QWNbGVJ+rMLxVkvvIskVzIWi0le4vditsOqM
PGH2HDeMjToCtUkxhxXaBFflGY/oOJ9xfIAqIr6uSuNly1eYzMErxFvyUruFyeJQYXDrdutP5A3I
fz/mMWi/gFuNLz/iE+h2H2H+vmgYyqbLjQne4SdE2VPFKN30vcQVOTk/bjHrSczWMr276ESYnmXf
qjdsVq8ERks8qnMGtqyHUacprjzMduOV4B8ichElPblkKG2N4fZxVYYCXegF8nl0Gqjgc+EeeC90
hskj83MkKTo0kI6eFNWZ+/onRqRVyqD/1wU0ihtJsPIjt85qSIScnR2pzV/J5OL98DopABWRxAV7
Uzpr0QXZETnixpQ/JETApR4itvmHxrGLRPnWbNJfWomm20nmsuEAggmDDOAXYgat05qkFfjEy9qY
f3LnE7r18i94cd1Q2PICzwDOIIVTfwSDR/IWK9sSS9AbJhJwn20Z78rCzzs32pFl0Uus0q8AENRH
0C1q6TnlZFFDfcXGnJ/2Cx2RFC5Cd9i1/zKglPGpb5ChGgUD0+iAjKK7yCvquIYu03TpIz+u6I3q
ArYYYQawDVfRa5dTdBzCg5qsjE8Ad3CTedkFdo8+eMAojjdjA2ciAPQIwe6EwZzMLnwP826cmacc
dZQjXIUoIImWmBLhLuiHiiJXYfbKZK+ZEmWfanI13lsu6iaZBacotyveOt0NGVIto2Del5e4ohKZ
A5wZjl0z11HFUm6cLPqKz88oztmZIR/DoTX+ITEoHyleWJNN7KbpDg16OIjlr2/9fVCOGbngA0Jh
RGYsf6faFQEog5hRm7PkHzvCS1jeFkinpx+O+VxwrS49Y5Ga+8ac1eVS0TcveFdkqjO2nKvwZME2
Ae/vlozg2RZ3LiSZknUID3knPEr5x3iShBJZy9Chle2h0abMqHwCZ4eDvoAeemB9iWzmm4E50Qze
ZFy9hUTRHIHJARYMn7a5jU/UGAhs8OL4EXc9Q3knmTcrBeAAoVcTKO2AH+KPjILPIxdR+X3QfDyt
fiFvmR2L+oPFEPSmc5Oe0urnlcF8oc/IXeAX7DgBxdjyuKhGlsiYHchqVegNDmbuU0Wy2Hg/STI4
iffGRtimild0HRxeLDw4sZwswKy3/a96ceTKGx55jcJNdBFxAyYHt9i1nvnycsaeDCXZYaQ6kY03
0dqDhJ+FIZ526dcgDGAL3OmXsWeietRXfKYfbJjbCPEWiXM9SzmUTOgs9kILwOyetk6+le/I+OHz
S3viEuTi32e88Qy8AU9NHP9I0mbU12AIcR6Mf/GR7W34XyqX/PnCmQ/fk/CpRUR7QJyr24NgxOFm
R38spkWqLw6YdeiKQP9x5D0jp52zeoQeMRkgosSZRvTw9wSk4iRQSJzbjORY69PN94BNGN7V1ddE
5xP7H5YyC4JyQ27XoM+8ABpoJX03KC9Bc57Zajgywr/ETJnBedis04MqrjJiReHg/Or7qLtyGSVU
HGXlKfh5BziE0+3kpCNaX/ixze0VHCT8pHaKDoadQ0x/qZAF75B1E+atO2pA/NvRMVBiMaiML+OI
FIla6lEa7Mls/E8vYNMPrWax7w6+5RTKJgb4OfzqVJqdW4/YS9xCwGK4FFu788G6/OaQBln4U73i
KArMPwEPocVG6kdVfj54W7mUUvMi5f8+2l1Hl9GNu16yk48vHbQh9z/Qv9kB6sIhhSzfvmES8PaQ
6pOSAvwPebS2lLp/vchVli8t/Zwj0CY59CGfDHGpMyUSPqDvnZ7cQK7vAOWFEqw/BQuI3I1kLG3i
31uyX8Xe+pIOIXuocaaP+8LaKemfrD9HnlRxh3TcC89BaJckcMFlmC949AGk/MHT+SWixvgKD9Nh
9ZvbSEZgGEM+wkRcsuJHc6PSY5NiUXIsLHPUn9XpxRhNZ4OT3FJ+Y8Lacl8PlyPSlRsmMpxAZD4s
qFII41ubC379CHje8ZMtsvhL5vDaSbABHDH2SIMlq94DB4XViGiHKN9kqV1cGIfSZczRQSTxTphX
EGPS+Zlwpz5aYjZ+exZZoh/PLJ5Qo1qi1EKs4kszmqmLcBOqUFDPZecWw8OQLjJ9t1HQVP3lt0Ld
vyK3RaUxgPJc1jcWCqTcuDm7qnhBMLO5RpqDcz7ftcLaVKbPvWp3QoDZd66fDISpx0L4w0Y4+NEt
S8CGDYo7QnqEBL7tjrrPDEW/0Y6prBdvXXsspUOtuqPu55NkoBYvYc1OzSboid6RSXbipeqN4VZh
Z0zDDzHoUC7iFeNPSmRVnqNnnIJf4e0YjtBuQgTWyoVpEWjSwvSAL2vsak5K5TINKrUVuC53YK9O
Z5PgtC69951B5rdoQ4eRHdlGA6g+G3hbDk/qqf/MXz/4ryUwYjDqWgfVjbESrjxewoGmEqr/JNCv
fPkoEiWj2dYVYdv3e12t2VFrxolfu039ENX4tNPHMXuWhjOsmjcTYvK32H/N8iuvKzFab7Z0EP4Y
mC7aq2p6ZuywnWodVpl23bqvY7Rl8moaaO5dA0PlIv9SISKyFTrkF67AsiFYGF0lx/6IghNvC/kV
GPVjbgnoWd53ASVgh9hfCw848yJxPmI8pjf7OyBB7Ucnv3dqZYNCKSOPwOfENxbCH2IA8tREpnSI
HpkCzdDc0vsWBgtY6grKVjyQr0Vfn2sIDXeqaX/YD3fCbFSP9SKjdRKQKkc714SToWN6A77MN8q3
Ve4LjJEw3ly+spmwmgbYOyCZbM0xqd6NhRy7WAmMjg3dInLApmsUGxDElyQ3GH/NOmRIlf/y8xWs
1xw2cq3X47Tni8Tv1tpcLLJoI9gnr6s99Gsaaf7YGNGaYhUej/QvS3lj6GykHuR5tp7i1S949vsE
4hqtqZtfmBsqyHptPnznvai3ZB0YpqPRxL0XrF+o1/74AGUOJFJoIcOQETIbOl9JPEYVIbBCZGRz
TpFb6SXzCjSjHxQ3qKTtwPuEPA/B8LrL59YZSbv+RHAhLLFaFupveyTK86zZ12HP1lM79TcyxI6T
HB9QCz8aC0g+ZwVVC2dB7L4wE7x9oIrW8jX/wB5hINn96I5lHSswJDsUJxS67xU0OYY7QMsjiUhA
sube5VIjtC1K9sJiAi13Gx0lfdnRr9xDpoJvpGA8SWjXdASP7x18VDm7qxMKD45LulV54LINiE65
/617vFyHGu2/Skk0HSlsjAx4stpOJUeO76HwKS6onN/7JDFxxUwaUrt6b+uUpRpljzldqPVlTHYW
Faz0tIgsgbJdzwn4Zv0Wh+sRHAsjA0Yr7dA7zMoY47XqiT80yeJnKNHSFeCSK4kFv0Q6dNrtFS2Z
suGr6NL9K5x37cTPekTpPxQ80ocmkB8QJV9luZpGTiC/bgkUr5KORQMavbnlzIX4jVZv5sHwkPgn
J2W39VVoi0/8m2GP4LcsBkDHDB2lOU7ms077B0Oz3Wil21lrEHs4reBHYVtSoDoeZNzRr4PUb0D1
ErGNCgBhja4gsiaPeI6jY2xXobnseZKBoMYA3XbYiTN3VRYnNFEtFAF0saQp8rlX3R4/ZiP9y9io
s0FF9YHlhZp/b3TO6wDMW1sq+ao+Joda39NoaJOppN6Is+FLYe+/TwRHPI8z2sIbqIxqnEk8CrXl
vLstZgY2R7weM3k3afCZLoVO9Kv1UFSX2fiP/50pm4HVYcRa91RJH+ZysoP2wOsEYY9JIgPx+nfw
Iny/FMzkyXR2tyW3q8i/QvFa1mCVeUoZSQ4PlmDvU4kg+SeRMCUzBJC9sdxp7YT0D9C+WP9QBA2j
r/+A11iBBPex2iW/ZFTBKgtd8rFLGDwqcn6Hb+C9iMlC+n7VpKk/4aewEET9FG6T5splwaEpV2Sf
oEOFERwdoxSxPJi8S0iwiPHopNnEUoH1NSIfnjtw5rhuuObpAhSvqv1IuFEjYc0vJkUB1UV6Cy1P
6S/58J0S2oVQQBxdGUE/5m1GmQyLOGg7EAHea6sU2/cLh7+NxOibmcUFyYnqfpz6W6CiNsB9dqPz
EfaWdu8mVlJ6apAeHBgbUF9llBOfA51/BVht37x3Wfswk337LG/cIpWCHldbIfhrpbM4Gd+/lAjj
NDUpEgfPcsLZgsKA3Wf1K6Of3mjqAsN4+J4/3sAcZltsCKjiWWdLXiv7bzwCic/PXdjqaryxXbDe
Dm1baGs254j//ldPv0U7QGJXS3Bk2Dtc1Pni+oWF4pAxzTpn+/JwxbqmGku5WkJRWn+OIUJZEJTY
OZEzoGaOfl4XdDKbuPFGfrO3o8AxCmbvNQalQkbQmJ1KTGM9+ScyCSOCiy6WjaQK/gnwG63sxZCc
jnn3JjI2n2dkRyGAhZkCHd15kUw678+dE3c3Ld/TrX+hgTKbJRx64YC2oLNuykDU5bG9crXpygL3
b7IMFySBBKfgg7OgB2dKyhhzM6wSCpu0SwnYPab9F7x9uzSrhdasjQ0KO0FbdWhFaNZrRooevi5j
8NPA/aQrxMTcSGC95W06Hgd2X/4EWBdc85IZj0zzCstttZPSL9DTNDUc/sd0xr6umdvrC4H73jYv
U8K7ESxQK2oENiVuPiwCY4mGX9oIA7+Jgxen8dlxtCjGwV4xQgHLs7KyZRE++26Z4METDtIln19b
L7hRa8Tp8b9PGnVVbzCK9AhbM7dkawDyS6hdNuzB3bfikFW9Qas87TzAGYU2kswWAHbqD4ETW565
4pViSXaAGdMssAFwUGZvh9RGgIHQ1w/CF6mrdPA80ADMN0MJDOzYIfX5MX9gBpA4pau+6ZdgShWY
lG4A9Yj94erF1iamKGhmjIvlevdS3bL06uqUKlsZQh+uS+rTloGgQWbxXBQBAbofTNOG275WjA2t
wiV/LBlga5ESauOI2fuXVcnUHuseD190YdQxGXZ+FfyeEmpoatecfRrwaHWjtr/m5zmyGUtX74b/
Zr5s9kj0GsVOlmwaTP8D93VGY4wtU1mExhklj0YCqbLPJcYX7hsUG2jLGCcWuccEMKA4/i+memCF
y057mLdH4eVzgoKByicvRdHfIpFx0axzxMkF2aBZ+ThA4D6vfcf4/Y2eZcYJa3Dyxf+K3NfUbfI+
E7ubgDwCdjWsMqZgoCQ8CaaMatfyDU8Xnhl+xCl/b8d+4j/gPPc7ae0xwciTqzNAHIBr+Q5DpzHm
IrcptZurFQdtRygRgqrQ/2qKk858FnoPwBkiesXCh8haz3XvjQJIJ4JxVvBz4Jz4MPp3sX/RRDE3
sfqBlp5cpz3mfqA7LJ6vnx8KSEL2NO1IqJ5GODMDdbA913Tb8TOTR8ApxKvUWTvgCSbffopfmr/Q
/NGaV2w6s39K6ibIumlde6zm5Y116RuyzY2cnw7J2RThNBFkKYK5iXTjMW3/NlyA7wkCizGrP/A3
5gnOunRVYPSDqXHJCa4QrpRMpsITQxEkl8sPZSfvnmfLqkfaY2yL7Vx9Go+c0dGuI6B5/MFxJcT/
eAtQnpWuLpxZQIoMHNOYr2HZeQCaP9/ZP/CMGkN1OVsn4NqYRHrApLgeIVmrrj575k9p6gNhEQN8
mbHByq+T8e31/DC7IjLk9cRQi6wMMZes+izfNwXc9EXIekibvmblzJAyxo0VWM5AW8FeW3aGLZHo
Vrmtt+k9tJGsQPPPF6l6Hv9AE0HcoUY1ZmzhUbGGNvEhk40Q8EmJaVXhn5MvpotKVnG4xFT/U67D
OeFrLls6wY6fL68BaCj4HJr3aBsFWAH52eYi8LnfgNhqqN0tFqPUYVdAyRL1fhGstHrH9tdS9/rF
6E9DZQvqsS44NnaIGVXlIN1ZHQFRNUX0im54lWHXbPW/7t97k6Cb6bbMmN+tS6eOm2dlzBnCZBjD
A2vZYu3xuTQYEtTN6hPYARWanoKAPSC7YWSdoRWyBp4L5mk1a53kmDBHFt+or7chcn4uOWIy3oGd
AWSNbx0D+DqElZb+KcwNnIo9kADuikixnHAnVILjPuV0V1RecgZ7fIBIxRSuYwTt+A2fonDHSFeP
dyNxEkTgseoDuIQ7JK1kmCjqnriYlAOt+zWEH71esfBX9j1fPoBlqt8C/d/ewEKIaY2k4fybEEPj
TZAlgUrF9B+iA2AX7IioluUe/VL5XUdLiwEDhSUlvnloh7PwEKNHS52uL1uWGjBBBLYi02rxdW/x
20byqsSwnA7XyMk941Pu8uGcW2v8rvwL09LlUxyD4BFQ6VKwqt0eaGgZLUmWqy8f3NQ66ypcqezq
4Tm9EJFo2waCQEhZNdDntSBsbBmaYh/AqgQV1lJLyghICnHdsWgKjE1hUHu3lwaLToANBpBrToR3
AgW9vXYvT4G+1J7L2FiMsPJZwKprNXrW47eZo98xV73lv/JbzqsTEmNwF2DxjSurcd+Ip0T9KA3f
Mpe9aj6L+PgRHO3js+hqmNjzwBbUOejs8+JPHk4ClCI0wizdINDBgzKZw9T+gPMo/WoMf9k6PGRa
4fQPkRIbew+RXBB/cjxrzEJScgYvjE9oLVj4o5XLNrR5mnDPhyMjB54Rxkhm/GM+UtNBOYBe7xPt
Xi/UHMivlIV1lHj5rXlMG+z0+yRYSSShY/K4HbHiAXA88TVR+zSufgKTjSL8DOrygMiQBLHgoaMn
frN6XlEHC8G8exbz4MxSIvUQKpEtZJLHSvuOZwF3Jgf+NzQoiuuGpkI+y7UdngcHu3brdT1f16xH
GjgbeORtil5WoSyUVZvkg0FZDGgxnvyXNLiGL7ooHxFvBZvkO5eXlbw2MmJExYFb+5AahAJKv239
DK2drGB6OQt8nA0hTf0hkR2maRStaPbmyVHEcENJmbpWOoNJjyqdn46RrB5z9NryQj6tddXhWxTo
/0FOfsiw20AHRmOmByuSYOgweMIo5PgF+f3w2IaEzIzPf0QD83xaa346HoMNhiKLQV5GWiLp62B8
dUfE/Edo+r+ORPeF2rvaNxJa1CU44JbxP1PcAjZBfi4rPiRJ6NFO9sekIiSDovZbjanKErITv+kU
5vMf2Golr2ogbP8EyEugpUUXo8uh8Cd9COfVhulI6qsHmdkKy+lfdXQpiaKtltkacLWFsdQbj7+H
9YPMCZ+mH0ktXHEnW6HfQdowh81cA0BcwHXIXRm2AdaZfy+PM2b1evkvcxVTc90s4i4JbyCY5j78
j6TzWm4Vy8LwE1FFDrcCgSSUs31D2T42iCByfPr56Lma6p4+x0Gw91p/7Bix7Z6pBE+ISZpzjvnX
BQcwPkqVRHRQiyH7YMUlNYyMGWe6jCxTizbbTTe28D9MQEeYen6PJtY5Er3rT7F3c92zUJll1ml8
4Hm2V2HtkfSxE9RlD0RYJeSr2tm9JnMH6IgwZRRP0UYw5t7kHOEP8gCMCBoAF42KWWfj6WA40r+1
OZjDgpqwXOpYOlBzcxMC14SODeFBt/YGaldo4e3nyRooga27nGccO2NMLW4pcenqOrqpGGGoXcHR
AvIyMpZ6hupifMDHyHq2NWmZApGxRboatsV+YKo91yEbH0tutOVCBwSZ9/JkI9omaVa9o7Ha8Spk
exNG40a2DMNDQTSjTijwD21oBTVLrbJhAIIcjICG0MFTk5IhJxjWteJa+ceLXrOwdctvkqCttXg2
nkjhUVY5Id7jlXI1gAXtU8sAtBe/uQL0AvERRXo0VHe4469gUGn4Z0auHj0QdeszAmXyHTK4Zewy
GyjWiLwdyZkYwlZxs+T/TEgiFZZyu0U3UJ1UgRLhRx4upG/1hsorRVjTuQHlRQ1j8/Itr7rWjeKD
nNz7yWvYiDNH+sFUMT3N6mfKD+VwUKhYWgw0RMr2a09YLuMWUcekuK3FO8w7XcBfDj6HkGSabzwW
ZPpXrEorAhxVSpmYNwZ2Tu75CsHG252Q9fewGFgYjtkfhDArJS/meBYLIDCr/hCbGxJnKmvQ0gx2
Qasx1oFFqVH0sZSqA6sOf4WSb6k8LPQjXXZ4e5wyXgEAIohkEua9BYVDKIGlhCuWy9c6k+NyqDAN
eW8KWz3e7+AMDDW4KxMyitZMdRncwCYSknb+pW/aDxzhWvu4Y+nZJO5dWfR0SAov4EvUYIiAGYy5
nEuffLF+02+q4VKFxLTP1h+S6e8vRAyk/tP+4KA419ONSqgi0IIbfrX5g1I4BLAx0rvhX82sI3+B
VyIWIZfE7O4Su5hxSn/nFrqTXPuEEfI5k8CQ8Bbotc9PJbzuo3yLNKfg/mV2pYnX6E9smwKhrMjD
UA6sONoUIAlOzbDdlN1GV28jOhny4Pv2YtbOSP/PimbGYidBTi7N+sgvbfR5DeoHMQoyNlToZpyL
2Q506qXaiH3RzPrRDg3nFvcofCTyQ3JvDEqRl8bdXK3kb/2MYWdON+BLNyk9NIv3qdiVrvWrTy6a
i+hLX5D0v06lNXmEs3eQccZFRrvlqlfs4q6dFCLDHKQ74xYJGJEA9LOwStnVjtzNHZgPOAoaNDQZ
RHtYNDGickUu4LCEhqFTgf8o3XeiUrDHi4SnliSvDepL8FOyJPlHjprSFzUvsFu/9gXWN4TLqosp
mRmLvbBwp9+2JEqJ6vYFeGbTOMkDqSBF6hOOzbNAuqjzLr8yfT2Jn3Lr8YUy3ePvj9l+EJQhbsgP
DKO4j8wboJ6DkudFlRZiFbtc9qcQvmNB07u5VW4Fianb0Dh3jALBDB1lMClAEtg71Xhbdz6RAMDR
ZDIH4lwkWMorZr80WJFQJFzfO9JlIBswz24ICzZpLF6VmDU+x3wDR6JdquKEoLd8sAAz6zd484XF
e1d8Trvsp+DUlXZAXSJNlH/SjWeIcKHLH3sDWnGmzGlaEVQAjg7pXmpe9tB35O686N5DEU4yFYc1
LYvTiV9oES/pJOs59LOnsC4bH/wG86NOxHIF80ha39L6SNGFeBYLLwgHQCnjsybwyKO+d6BN3qiq
G5n5adXsC9MnCsjhYy9BR2M2LNQS0mQstAw31hH4MKInc2kF24ImGs7oOrPVLc5s4Uq+J36ZOMEn
O+ubWITQ0syQFYrKybJJA7BsEZTzRTDOrBWuGAVIPmevr+hyiVrIJXqZFR4QwlgFJ2uuIfQ8DThE
qxxACzNMZRoSNsXTYMAL+RlkN/65DzsAsYpsD4JQOn0/a+EuGeEXr42G1fCP7AiT64JLhalgpHuV
QV7YLAWPBKHZV4XNlbwkzpKd1TosXDkShOLrTTYJNVHLaCc/YqCig9aDyDxzhd+GNoNaSHi4LvSj
KNuJ4ujlKY0gi230dfkMoPnyKv/ISL2rd0p2MQb+1JFnj+OwL0niR6HNpckPy6lH1nOent500zIL
GB82EMbwIa604hbvcKWMhcMxzRRvgZf0e9lP2fPK22Rspf5jUpFo3SmC4EQGHXklV3lfPPUNzcH6
sGRskpUdaZnmpwW02nij/hFhDGRR56b0sYdWHqw7tXPDE2ffa9qV4yE2Dw3ufJ0SY2iedlxDsaOt
Jm0ToOmopN+tshaJt5G//7v7h3aNNgwH4I4cBcJwOh2lD5sP3CGd0GW0HRWqeEXSohDhD8piw/IF
tUeyjQ3q9l/yyWK/L3TiIyBnMNYzLIUuxE+RHRQKRHc4If8mKgU2CEk0hU9MIkUCLwVhyAiybxyj
5kPieoagozEFbwN1wrdwr6TbAq0YKkuDIWXHU1+Unz0A+6zr0Chd+aQTD/PZ4BzJK8jBQhnGV1gS
E3pF6ePJ1uYS3WQoYHkDYFkywjC+Ku11RK+BBAGMg1uSgYja5PZQlTcu2yQDFOLsIKid9T5hfZ/V
JtXgCkOIQx/B1eegEHWnb/i5229+K9Qs64AnKJBDyjw3ItE86FFwKMAioGgGfi9cvph1HGYXbGD5
FbcoTz/kT/TJMfaKXcAL6xiA0of8GaRK64pAVpw4ABz2nG64MO4kR45QT07kayeOt7Q88qGtCtjo
wpWQI2CdpuYIEA1wHmWRL4m+ql+Z5YdnMZDu4LFFpzjUn3pz5AB89TeF7dUllqsct9Y/tu5So96J
3yKSuMubsCWfY7/5hEVcC/8waLClA/uS3piNn2wwOshpvaHnBxGHKnoTKFzC2A5G0alncVznud9s
Ec0YwNE532J+lSQnLPY0jUrZp4lh0cGDYsQkTrKJjG79spkYo9ctEx4CNtCZgMGbqH8LjD3Dgy+R
YJP7SrVlyCJjU5LcZj9KcRCRIH4x0wFZYl3grpL8gFgEi7m7AfO59NFlIlw0Njyhvagyk4evIu1k
wEEaDjuCh++Y/Zr9okbbV8MJEZmiDaDm3NFLrE7IqpXprBH5kHrmm47B8zuoVmVRg7P+C3icRDI0
jN37DXUDeA2eFkNN8TEsEDBEuheKHjIggVBMyn9+RUII76+v6o0sDyd0vFbIJhj3LwO8iUnDdAzu
MGIaw88qxvy5YBm23quC7QR7mGGHzQZkfU8k5qzpo6NkXGve8Be1tPQt4sUHWTELLOBZtBTHPUvr
8Jdv9Z8iwh1zH0Y/pKUhrWZnCt+HVhH6b2vPd+g15W4SONjQ2ga82wsVZEyJt6pE2sspjrx3s9Q4
5CTkuvQFaa8b02iHwkOQfw3j24q+3uidVtMVRHQKP0ExB4DXdt8n3mSd2sTHkIZZbKq8DKEcemGF
+Y53gsvQIBZhljZdRnO0Q/7drbI+RhCgeNX8aZlXY4q9ERpAPE0KwCU5jUo3mWc1bhLvDVBj3Vjq
lDIzsrXUmvQ/Xv6+0XOH8kYOEV1i5mx8wTwNfgCGR3qz0BEstEDqUcg3QC+iGuDFzewrfa9VFAyB
vm2SN4ncPmyQ2SF0Yw1Ah5Ash1mdz6qBgHohXuhxg2DCzGiA9AQrBP0T7ORM+6tzAEU1bsX8Sx09
ec1Xkxj2JBhMEMk1vPNt2qMcrP11hDvKbf4VHTLYTTsEjlj8w2WXoGW51H9M+Cojxv2V+908/yP+
IO5GPhScccmCbQkdIEV/SbgiIyDfvTgv3it+YPPl0TWoIwlZ6rznmS3qm058hsQLvDEULSPNH5lS
G+WLgsyKqEQCMpVbANesmOe34JSjxzXMzryL5CWR1zJNAMVVDz51qNdAvI9k/fbmlz64UwaQ89OQ
jJFdrfJHam+j6b0sPLHEidVPesY1A685kOgc4wnSMFL7CFX3WjfNr27d68QDnxyX7Z/4adaLoj9N
h875Nh6SX4fDIWaieejYJYndTE9ZuKlZzxXxq473qavn2/RCbxAiZywp7V4a7nl7mDU6MbSf+sHn
xnMihpv8FrmSysewrU8Cl0l4xGvDqsdMfB3vDWrcgg6olvsISo8KMZM/xnvRPcboJgxzycprDdf9
AswUyAA6GDNJHSMFjShz+KopJWZR6nVXEb87zQNcFejR0tZoG0NS75t9U1Jauk9R12nRhzqcKsp8
c5uzaniUhgVBhgNvlWrrTCWazMs8Ody89Ica/unJ0fxAmV4tlQeqJTArkkXxBiPeuuUKYyrnv05a
2GFkk1DmiTfbROlNify0w5uWXtFBldAnfC8Eg7w/q+pQzLXH5G4emojtFWly0rgiUZ/dNudWpzog
2ASJk/z+KiupeJo1suIFBsUBA3ThxuDk9UrBP27Ag7TdrUAZxzIhGGsr+2jMg5J/Jt9ITwwTbb1t
RMdq2IujXVOrt5dp1qkOjfGPPmGg97L8If+D2zqmFdKfQ6Qzv1efZfFDkVBONkT3Uw90ZgOOpBoR
8sdwj3D+tw7OU7yJUUg3Fg2oPvkqVCVW3xUpM+olrrwkoY2US9QRwz/O3uRUe3QmGNZKY3tUNi+m
aYQ9jHdIX2DJHeOGmp8ns+BDrcDyw9kk6pnlcRTp5NpISBvrb5LyuUYXxbRPqE8jjOEHkCbL92UE
xS56VXwbZW8Qt3RP6uAVr2NEiqPsRslB0wj/gtbcmWtC3soFIpJMPZr551BtkX79Id2MAXZS/Qmy
9xLWP8PmheWAhqyADhub1A4kLPm2QZ8b7ymYNLjRonWK8a7aNHgptT3WzZQeTgQ0cbmLm9V7eMT1
jkSHCHeItuDfFPrgFFSFVUtW6ukfZlnKp1TOX1AZdtBHReebdDKS2cbgFHQckOjMJZ+IDbg3gHpG
dqp2eHsMwN0SLg59Cd6ZkCn3KEOTcvCyomkEfSPncCjuFZJZbIWaIfeQjvZuCRDwX6plSHgNBnEy
N952XwGl2RZ8MdlnSWstIEM4JF5XYJdqxwAZsf+qIp5MtzXdpr0y4YYSddGlY5Ke9TLt6vmqt2r9
G3Q/Cm4yUE2qzrBOCRnILcXVdKnEXpr4Jm6+FxxL/A+KBCZjV7NrzkIaPIabgHDwdXuJEBKTACms
WsitOtvNf2wAIfhO+UllrrNa2tftpgpPIPw4MAjPCIINDsJGdYGU3wUxHvNVTL5NR2NAaxvTepz2
9AGCqDxp3xFy36SYYToof1QF9le1vlKNh5qZGQoE7Ibmw6A+lHWREMtC9ntzowGcQhuSbAd+UKzg
jrILuxHwg5Is0wRLEkkv3aeE+3+QiJ3lAqUk1n6LVB54BqpPfJbmNcBpza6OwBgaKTqFxZrBWz5j
Zm2TOeTQxpqt7br8bLSHEkZrIr2r5XNMsh1cCBZttf2T1Af9AMmltE4qYcXFL+UUKdbFUNsN3f//
PsQOQ/1BAwzNLsObUPqzJf0LQd8yjKV6fDKzVffyYsqT1p+hsNXyTyi/ARCGciaG85IeEJpBooQz
EwHRrLP3BWE9oRJktGY+wFSYN0ckUgaYT8rD8K8zlwHnvCbcCfsttEvbHfP0vXzTCySfcwKUPqT8
OwEoK4snbDX7q/kpE7JQktdCKgwsN0+zHB0GSLDAZ/ibHAZedK7aWqF+K1qTfyEOyM6ogERD1Ogl
Dn6/ZG550FBuBCvcZ5ZGnPRX/Bl9RqMHlsp/mSskazBmR3h9sxLKH3kFT12G1pRvPW+PfffTqMe+
2U+oMsgWG0hEIsGXZKE1q3cPFpUTwYwUjVjE6a8jaDGJPl+khC1YYP1OpA7jnAxuQ0xTGMFi0G0o
n3WSqBtjn5i/kbZgJzPSNbhBoaBP83Tle0J/1IKyaLAcOrI3/BpduOa3wIcuEyval0tip3Yje3Ml
c4EzQwzNv1zqlgnpiCqh6seaFashm+FfLXwpX/V7N2eWmsYf5vxqXtxv/erPcBLVzdiECGih1nBv
iQ6HuvFhhLf3nNe2aUDvh0+BV00qtYUh/uEXcWR0JltNWM8Pf0/JsoubMdF3Cl0VmApwvfTfabjm
vzuJ3G6kya7UyOaDaZeC5cLnJcj8q9O73HF6Gc0umNY5tLtB1s0y0S5pT42Xta3AT8gsHT0wXNQT
6fbdej0YrbkWlU2R3UCjBxLniTA7JoZTaT8EulBklD2oSR2cAeFGBMnoEoGBKz1jOI7J3WjjR/w6
J+TkWReG5ZfkMRsn7a2WNum41zEEBZ+GhuePhWhJ8WnmZGQaVKfs/VcGj9mmN1cbCOaKk3fwrWRb
EWHH5pFTcyFcIpI/RI0KCGMVRLthmwPajH6kASIso4/XXgk2VS0xqXuxeKRRHvhURpxN8GPqGNlX
977hH5heSK9OXXGqCJtW9mIGfEesLjhZb1O5ygaebvN+K4oUOqhnMz9mFMgoZ8BoOPJSOYRZsplN
DfBuSUMsQa7SkUhNFnAgQQEOjGjM7BfZmbZraSRaMi50+jl/e4OOH8IumdI5/MIljvkDKosKKokk
DsrQURFSx4Deo+1cfV+aCaoXnj7sGKgDW2TyuA+2UbcL9KtOnA8wZXcyXndcxi/nr64o30TTotIT
yGlLhCor/B6MrtXWnPvoYcnQy1EyIfhwDKBn9rr4WTcodu12Ba5NvCJFJwxf0XWSfxXx3qJvhtbC
07+mFjEpfnTi9UJAh85985VycuvmCLKudfBpvNGFoMsB3Nit0BiSEhiQfXMmOJuPlxcp9QncOk7/
5M/8fRf8ELtKgza29alUMEREOguAiGwO4aXXfXLYIOFl+JliL253DTNZuxeOUeFegDbkBzeSTj7J
hZQUI2ABsrWFI10E0blzxJglnnaHtGwRuadYPBPZ1mnCwzpPb2zxz+ovI/inxSpA1M8aaDvXNhNu
8saeaGZr9pKxBFZB7hETxqJisXiTjKDuot922pYUwGNypkQrcMjpkTGJbcG8zP2k26Wy5MIlTgK1
vJMRvjucyVXGFgS4Pxl7LbwQxpt09+mF2g8jiws48vpBZzxeRFIHRY+oHeqqhHojSWz5T2HFrzPi
np1w8ARLklmUHhXRIaaDIb4jWkmIfsEaizQZMRGKAciu8PC2A7x6yGVTcHcBXS1yd3IyocJOA0Ic
Jsks2I/TzrylMPjywTyP4jkdd28P9xQJV2tyPuE11RV4ks5aSdYRCuMGbzDiJOZVSE35h+Q68nvZ
EkjJ5veDMSL0eIkHY0XKFWHlLHXkbncu1kZhQ7eLN5wapm+7uuNeO/b/+EW3folMgQgK7UfQtpyF
WF7azhHtZN8uJ3PG3Og8hUk+yZ/DgZTEaO5wIjLLT28objNuh8RRWd9IyzHpVDP/i1Pfdl/46/m0
yTm5UD56xAwcPjHMqRcIuxo1Bl7HHXxgk15A9TfRy4ciCQjuIW5AnGu5ANrYxkh6YOWkmmE3oeMm
TPCHxm59n6KIwiNyNeVr4OmnQUPn/+yYEF/3gditwes0p6loEUSO09Exzx2KnpvJtAQypyncZaLm
9cxdjEBF4hXGUiELnKp6ZBOENSuNTdsXqTbr6cJ7YYW3SN9ymJBdyZ6YsWd/VLBUykVGmf0mRnKV
uLCpU+Poije4lPBQZxu5AwbtDaSdFXy9SDMhy9Gl+nl+I2IKv7xB/VWDB+1auVsJfHcnBFdIgcol
qpASgYZ4SmX60JfY5gE7M20tvf69eLwgqdX/Iq3NCN0SYRaoR95v7nJ8zBqtPJ9U+n0KjrWi0Q+a
V5jmPBEAVxTa0WtFn25PGEjhqt/NjbcMdDXSZnhzoBdgDx85krydNX58q5wdVyWefjtDYjZrnCvR
HhoQCtsIN3Hqv38N4nXIIL6RWxi6nIyDALIG2V8voCcU+/VFHr1p7RGQ0ZNZDPgKvdJf9Q+Cc57S
hkJigmcI5iPjnEQHhB22Hx3lN75+6kX4HvF6OJbpo0uGjUpXTelSut1+V4nHOww0aDjw8FTxcPag
9qftlqbnf7MzAo3cK91yH5BjKu50+LvNXwfpkS/Y99JnYL8V11wphv/e8FXKymdgYra6qLzFduFM
x9eBhy07TN1D3WE4kLBZYFoxy+XwVdNMNy3+qNilanFOt+8vBEmu+R1DLuTFEtS9XUlH+USsmTou
e2o6gJuHiBhuLzmAZSy4R/7LiERBBQQsPmiFBP5koUDVbFDNy4Tn5BhefrNv1cd2ssiuo2ttjtrX
nPBPJSIwcuGQUpggfV/KNUlR9mv+hLwcRXj6kYGF7nkJiCwgTDBebIfdv3hJJBGQOnVxdD+QiAgA
27thdoALIOoqXI75nZENwlVwSJEU0ZChZ6Vgg1ZRPjlntvGzl11xOpCJc+VZS4KjjEgMQgmIYVan
L+FSCabkeWQJgNklG7jUEUDYnBH68K/VNqS3gcmv6sxnATDW2fdM5gILQtw7wgeyKfr0Ui9SN+if
jcqt17W5C1FyGvRabir4OXJx0ID3pCTRvQFevBc7TnLXxBZkHJOjZDqCFw2O9jUgUONkgsOPXPrc
ebMEl2pjOT7ACer9LxYQQd9zUBvEJJ5mTSfrYcn93SSAXNf0tyMOy3TZMfl2LYDq9IVX2CcfiFL2
KFspxTEFDv0ipaMGal/Mjg6mQ5Qc0mEzH9Lr3CCVmJyaRVqv02tv7ZF1k/rztlYRO3xxjP8NzcqY
9i9l06j/0tA3Oaqqw5wks5BMFybOcCVfv3Puk5BGxSITCCa93p0e0RwT2G3bv1fmvdfGs6VVDjzW
XHUxWTEOMrvGoN7ZaaZNuwp+I0A/1YaCmaplCsSHTFFfqnZ4jlpuH36BfxYmIKTM5S6AEGpcWVyr
X+jADoJwK5hMC44orGoU+OHs9nTPQYiPCSm9Yr4aECjVe4AnRBte9CMROMqqtYg6T4RjI+4xWb2I
gLOQX+yJ+LXCr7eC65VSn4WO+uUP9KRADs8Ax9kAlwq7zJTRvPZC9nYkxkUVCt2HrCbiz/jgeIGe
4EkMdgRvz7FAFJtz/T0pr8VYDf/Kh0wa10icrkuiVP1VdNCzCjVOkZMMTvZVCtugOaf1koJJEn1V
ypjfvLJrCXnUeXqR5QOUvi8xcqsXMfbLmzVuk3IrjTvpDHAOufaEyYnx6Hf3AgYn50yqyWj2iNuR
4h1uP8X8aEk5QwF2SJ8vsLJFjQ6DsD3YFRqSGNE/O797FDi1qcKjzU2EarbHwQMOvQoG6V2ONvHU
2FyRfbArmPmWFtEPmUAALL00NdtJgdeopljrIpMqTOgLYZEyCgkFdT/+9zfW0ElZFT77hYXr9YQa
Wko+iL8aKg9MldS2XetCzTeok4V7VvLhPpSK73yhfYvKpf6NL2jgsluO4rpYJday0yE+AYI372so
b3hS+QzLwjV72lZvBQeXsrIYNKYNUxeVEit5WBvBFT/ilDzNeNmUm8Q8TioJX5AqlQeM12nbsHTr
fkeYM5YCHPAv5u9hUzcOXm4R1w2Q0LkTDv2dKmQZGZ8ErseGliebCO9j0LjzIsBlT4+fSkUXO+YW
97jgJly8eBOQcHX/JOYIaankUD4/CWF86dOkZSM2ViEyBYr1uMlDyqJZkzRzbe6i1iPoXKhYehB2
hPQUe/LJClxZO9XMqUzEezxUZIFSx4v8blF9x8lOjI4ALDras6NFlOvZCHxkgalA823VZkep9gCt
Fua4KYc1Uh22EJMOjSr8JM3vqKYPDXZiILfwCoQGTB6TjKc8TOWC1C/It+YHb0fEuEZ+iyJ5Bq79
BslV8BOG8HU83T1vIgxGiR6BleFLQu+/EUCh+p/mr9RX9E4WiCHvLfgWxtRzRTh/eWXHQqc2OxcH
W/vleB/s4IDVtb9J3Q0DUoTgK6IQvCaGDKRvpFx3MZiuQTXed1cuqcHVjy2jnin5XePn6mXK1xpj
5ir7TSRh2Qydw9wdO2PxOfC8vJbA7KKFLgSzsTOi90m3oE6qQcEVcqMemmLKfwdsKsmW40kLEBwc
RITsRAjREZx+acFzHJ4q6dpkw5J1Bc9+XM9WnJusHsXXnWg/XAQjMCSFNiwY+nYiiDGFz63aP6G7
D8igxO+cuFcKxvnZ33absVIBbRjnqtmrxJ7i/OQB0fbm+Awt1ECMMSUl6o2v4a+b54Lwz2iPsEQq
3keiS/W/XLgY5bVDpeEW2VPhe8GzSArCMvsNoGHfK/Vj1osNaNsg7wJyqModIQ+CceJzRQIgSk8L
6F+nPAZxk7quy1tQfNF/JibHVrdj3mx+XU9y4sLTSL5e47fkkmuP92XNcw54t+MPFclBkpf5PFCE
G4IxRni1utprz1waEHTpIJfqv5FzVfIS6ZQX97llclV+ARtjcFIt0dW4uyTgDABZWtEo+h4p9hN3
tCfmP2Xy0GGUxr/wPLkjf8XwWZhrguNCcpujEScjnpLRhxkix4+EXF7O6UlGOqn2CQ0JorBMyn9a
kCCCXyYsEZX+Q4pwmtwChGwWrEqKBYV4bQVbPEEo+X1gx5mkLaN4N/C3IWvYMz5hAgCECQjeiJgZ
SYeH1UCuxCVLoR1rV7MPzup0zsKS1qwPAUnvHJo7/EMmDbJoJd9Jf3+phwGSjSAEfCT8JyNnpUiB
wVZkbdE4yNCQEqlNLnHJjJ2zqaYwbhGPiSIzkckQHM0BtSMnCbgJi6B0G5Baxv6byPjwI6ahkOYh
HS/mhyp/lWy+MTH0m2kjOsm6AYWgZslpziwKjCF0ryYuyfB9TMoXepcNOlLUE4vWG9ajLZ5qDi0C
eAmm71aILcal7FXjkUmDB4UpP/sae2xvAcv9xIDrqvxmuhByjb/3xfQMGb/PaXt4VxTXzqrOhyiU
nLNPEAChpHr8qOtzXZlTSReVy+JNsC8GpqC4NAqxv1jdaHcbfmI+S1RWISGChJV4uXhuhL8eaW1O
Vh8ChnP/Xbw02lPscpYr7DQqkril4Q2hnZ74NwpQg/d5Tu/HXX7lEy5Rsqbhr9GTCRLv9WXa0Uu6
INpyFAnt0h31dZUZSMYD+82wVC4Rhywghe4bsj2O30ynqPBe3a9sfUjQmUQ0Vdvgd851W6lnPTta
/6K4cHS0jMwJQ2yg4VjPdV7BVa+5wXCrSiXMEIZ7JFwlc16DModl00CeGxsuLezIl0lb3bahYx6A
BHCt5y4YElxL2hDnaMdo7pkWAetwHBPaCOMyJT9WDCrZr4HdfCE6OoWFzmKZIVBg8BGpCXuhcqrm
ynD7ReWCapvP5BhmdrSfCB0R1w2fd+DDR4lnjAWTumeYfQCJGQHytxXfH8leJO2vggMka7sW2Njr
A6wK6vhWh4h2KJ384RIicR1XfRTZj2ZZ3WP8HWerYpu3eR16jd4vWwl3WB2xpHPtducEQQw+OHfE
E4/QM7Oz6vQ6sjGB1etTuqz/genSTI9r8Kwyc0ApWZeMWMCVisnMYCvwlKu+RJ1hGu44rnJiAPgp
C8QFB/RdcBx5sapOmo1JNIBEIRAnSv+10tIyeb/n0BwiyMrBL0G2EBHkHDHYZFDpXQaI2aX5RO3E
PQ2AiDaZB2PKd2iGqWeg/mDF99PPFA26ZKLbhk9CvrGaB79seBazWGozCKjmBwbT/EEVKQRM68Am
rQKFM4tTowrngsoF8ZHETr1kR9RX7ZO52UmOMW2PpW0Rp8IWdmipISBexUNB5aFfKUKAp7xeLCFP
aVzevPnqBwxrtXomxilV1tInDvyMgyz65mLrY1rQnPQbjl0yH9AvY3XKkTgg2yH6/43my3k/6jl/
KNlz0FT5oT1z207XqsYu6oW+bAfbZviRX3ty1/ckKMJEobR7DNI9ujIXzQLhZ7QmElYvHsSWBO9f
iwfTXMg6bIkfY2crPRUTQ782P8IXBZ45VpGvut0VgC0WxqSGm3OhGRTCZ9DXpJA55B9p4taw3K61
85oUexuzWh64yLGJPwZqorgAiva9ZUEUXJqC9/1njSSGY0LdQWsL+qfIV0cBjrkk2eEwRURqDQ4e
8IhQdm+4a+azZaUcix3vW9d9Gw295/jTqEbmoUxWeAewL3T9ja/Sni3rYlHa0exkQls6Ujf5G2PC
5kr00clfTmR5qvnYCXT8naqxFnuMfksBXcmPkc59MQx6+DF6Io8lXo+FoO+GFgvnVcF3WC9+sDOQ
0wfcZGQrZu+5EfW1NQ1CXCwfX5q2VCj0wIzH3DEyar8M3MGPREWg6wp4Tv/qI8/+6HDuLgvoJJvu
jRFxmLAlokXedPcm26Cu4oEF4ehJ22FtX7y+9Qg94GIW+2M9Ia2aZxoZBLuodGFZi3hfsuA4qkzG
B4xM1eQZybo+gkFhdhE9UgfiPXAcYCgHhgZyJazmUo7xzHMPug1rf2RfBhQhfnHGpzHQEm6CbgPA
eyx4DPlvdCJLK5jI3xMFh313H40TKhAd7goLe0Smx4neMJIG7TkEk+FPpSsAebV1JNme9ViJfrQc
gH5GZtMb39aIZoXxwMEkz67/WvbKwWIsL7AgAkzdVfTWygZFb2D3j7rbI+cO2n9pFBM5viMrEnVx
74fxRxeRIuknlScmh67Di3jAQzghETRJOO3/rH6xguKxKdnsaSdm6Hnv2vRjRprB2znNIzAXlEnL
/GMYdi9a2lHZ9fc3odRYLQOmPdoBSBMy1i/rCnTtk/kDkMS7c5kzh1pXkvcc8jzaLWkpIPLEaC1Z
WEcUrrVXtncN1QMy3swphTmpGhgkWiORZZCYQabWbqCt3sdA3kRXhWYFl0ycONxM8t740D7IPG72
8p6zlEyVkzFs8kfu8xJRPwoRjvRaJalAsuONcqftQl69bQjOXIfsjw4owmx0rbByc+96v3OkDwwj
MBfWP2aZeEfAU7JXwg29FHV9EeUb1hCKk0m4hGxAW18bl1L7FOW1FS8FUmBAaOGKoCh0lDbfQ/xd
PkDxoDEJdBg8qmSL34rinduEyfjLgMtdaB8B7EC/Qs0+UDoMZhhfgUge0JFYdBYy4RsOisC+Orzn
bIcBLcY3v9jykRDMgokDFZ8b4a6JYx++ZMDwz1REHU66I0U02lzo7Yxt5QNqvTMKmGPAcDoRWXcl
SrpZPvlRedqhY+exBFNFn69V+TuavxWnAB6xLVUChQLp5fc4MxiQNWxnQAatm/5iEeGVqX1IMuRC
er2a66x4jcYN85v2AfZOFw5gWkAWigddqQG8ElAqdn+A3IRzlmCqF4Jsq90FIUt6iSa8ofgAXPlH
bqiLPiKTExMb3IkVVAYBCcn8R5E1+0+ISADptQpXIXIeBcRMPgCDBQGxsp4UeyCEluhT5gy+PGqU
wLnk0sor4HjYtXBctWR4yJ74J54j6lW4H/fwbZh1obm2gUXnwBLdsQKp7sz/29us+vRNE8NM7bRJ
HqFBF53debwl2OjY/DbZRQK+bY9KS6s9DIJNICFeJ1H7nLor96xAYzyZBigH0Sj1KNaI0HM0dDs9
e1WH4BunRvZoPhqHPNI5itLuk5WO2Ylht/IL7ViMzzREnIId6ONNLFy1VDl8sFY6GAd+JwgDLhLr
9427gBBVlLz86PuZX79YG8NLKKWmw+YA8V9Fq/eGXiZfWlIN39xfT5FXDTvOQxN+3yxFgh8LOAJ/
x/eaBz0drgEzPOzJu1+H8g2IV9V36PuN5oNJHwH8fHKoa76URgcM6CQSAV6rpltB6UHmkH73A4je
4oUgFXv8Z3WrVFgPCEHKHTNkhOuJNm2KoX3xgaYrcVtYlPFeAAk2N3P8l/BELkME/PGH+pgoC0vx
eNCOgR/ofySd13LjWJZFv4gR8OaVBAkQ9E6k8gUhiRK89/j6XqiOmZiYyenKoijg3mP2Xlv7TqgV
k8n2KYjZ4u8aZIhJi2F/TVIkfabCA91Pjmde9BKhC8szLFe/ub831JkWC6olHf9QEPA0GkwKFcTW
artJUatFMh0XaaSCssvQhSZQUScDoj3bNzH8E2JlXS8+9fpfn8KeIOnV5okk3TSFtctueZstPhRm
YW1yr4Z7WDhabi6l4WyUrhcA1NDY8Do1guhUVlZEy3R5tWliSL3AbLVzcuh+ZT7LRHQMKVlQUSq9
ZC3HNGUgKvnCUlp8xYLViBGhwZRGwbYwgUTu0pPgfZZmt22LV3uLrfImgSdE7FviH40R3hsNf/LW
KqqcEZfFE610rOBCZLcE2Z/LaOG7CBCy8V4g9Y+5POJ3OfKAYh/kiRMYRuJlK4J6qTHECry91uzE
6AyowgrMfZ6czI8QEThso+GAATaQtvpv3jwXA3IglAuj+tCQNOSslEUYld18gnBFD/E71b5C/59q
kqR0S+b+23C1Xd7xjo2fA0ZIzJQbaaeiG5eRO/PReSjCevkQUHJVmLcLyWRKTk412D6tbRiaMAyB
HZdhqM2VtZjsNKZlcVDTThM+4HEEv3Av8u7JPZnCvHx61O8XrI7mf8SbDXs15kH8fwI/e5kfCnMF
KAoV0BECx23eABvr6WAuuK7HQ24cJP5j0vSXFCsJbGmHr0AfeA35SQuAFDHxAZ58G9snG6PAN9Ey
cG8LrA6UBc0Ed8m2uHoEg/hw4dc0GB4WiAkgFEGLffSISZOczt3KP4cvPFOygQ8BXhy79u5bHB7B
NWUQugU0YdhwIKPc9at/I7Xel+fvSv+szNetbM3hXOUR3b6Kdb3D6J16XACuipxYOPSBPa2hjsF6
Y6P5jytsqH/bmIuZM6sBZGjwqjLbkGxancTDbT3wjvLnYyNBTcPtvZLBGKtX7QTUNcjg3OK0b9Y1
Iygh+QdAJYc3C7lVsvzFQx45I+IH6RrkBt6xWCGNExaWHFaWt/NbUuR+aA7CAowBsXrNcKDik9Ke
yYGA7gSMHb/APL8UxB4MOFIz9VLBh6MAW6kLNDicwJqEd/8tIgk0AM7A4fTxiWIwxiqVg4nYCJya
RC67fCJE2/ERZ5MTbDAtE6OlGY5xKuk5wKDovDeu/9v177b9LAGKUsgg1gNTYNodm2OHpwKMsGQN
H7NMlmmQhf1aZs7sEXRQPyekCFChrWyVjG72L1Xn/TdAMlWfC6mgPXFsgxqYfn/UP+aEKQvlcaPQ
yBrf0r/ZQZud8nJOf0GhCKVhwe6VWY1/qLfyF3gvDOXi1SSPXiIBl3OAsS6WQgQqrL5YVHAp0BKv
pW+kNtJRxYPAuSVchEZfIjrBLtLMxgzJ/BE2PGMRGptbxNB3BL68DC5gMeahjiU1f9wpKo4bi0rO
pP1YqW/+uFxH61D+Up7qL0Ky5F+4qcRdiJaEU4XenYmnfscczP8y/Paq0ztYU0rz3OxzdYOuglBX
Tu/GJ2Zeqo+syG6aAvKIIo7cZvqOECPRLJ/AOxUdYvPS+X+sNRTKv2hHHCMKC0f/4qamt8eOhfGQ
iioMDmxVxnUlc/ayNDBvurZ9oaDCWsRz3JgMpOnwOO0IaIhoZCjZdSS1tnKvObh2tBtP0duoe+Ur
JM8GAfySk3c18B7G9CJM6BZwYpSNCBaOsRoIdBOBPf78rcLmHW1CtGn2RDZmjeAIPoQ+6AXSE3BB
1pGBtEvju1I9C3YEyUHzZ+niKH3lAumUjBt4u2A1+Y7YX+Jb13+G44c0Apa30h9lX1IG5e/AEQyW
A7MwnSQO5U1zBYA5MgY2/JDJqrMqnFph2HQkF1neNPDB2PvsRtpl/TORHOmlOZ5qJ8a+vHGe+yeI
O9+ofCML0gkxDfPj88P/yB3jW1Vc9B+UwUvjUY0zbJ0pLjoKCm8uhM1cR7EoXNJMCy65JC8rhY4x
uIj86GH0DzhaRs6TCn1vrXyzOwBspf+JfwaJkAxvhyvu53LNUY4X/BDzOqJUwIkzuth0Ur5t/Y71
CXDIOM598Z8K1a921BtaZc5jh8cCdSAA1gwbsA8s+saTSurPOxd/uJJblf0LU8voJOyC7CMY5qKV
nwBPVcDFT1HOF34lGNaGvU7HgVtvu/C2Bm50zKjHhcWPgJim/276Lb+US8xmsF8FA/1DhJR4Kwjs
6RN5h1JImj4DgEtw33ZpdhAfkQO/esZ2hbO9UGONi51COtaLfcLpfPhvqcbDTD1V8lzMoVm4anio
jNRu1d3AFhZsE4nZrwEHlo1FsvM3+gcOdtQNK+Har5AV0tr4H8QXpPKJ2QvNgHbk/4PxkrigO2It
GtxhlfowpoHOBrBc6IZxlekYm+w5Jc44ZcB22eso7E/GH0jLHHbatKcVoDMmyiV6kFvq6AzYmZCy
QjSSl3Zk+TYw6aFs7W16br+g2nG7iBkcSAePZ24N5dx/JUwK+/CTLgI8S8cSaryWNZ7fmyc9OsBc
PU+Q95XDPaImBtcn3PvO1n/nvHYG0hLZenxwJo490kP/d4H1JdUvWn2sNby559i7CIiM/iGtR2HN
vpSOwEBSeuyogJmNcjsyK3RoSOhwER75bOjoiHXwUzSDR9ZcRtm4AttJdHUAPHaiehwNF3NjrKBm
ZfbRkL+HSmWbKU/g4PpbPqXhFpgvYT3GHRUmnoF5xXrul3/yGcsZc3GodxnpBRzQDElFEnDpHtXm
BGm4dwgsApCixxu4hRLsuVtVrznKUfzW1e4G56A7+dqBBPkUg4Rx5B2rgf/S6SFMvor/tTShsM9i
u4ajGR45Uccrw495z4u+bHGuDGtkg3wAzixV+wqCIskVS+5Tllj9G9uxjkrnEz0EU4P4iRiH8JON
IB4pcxafvGht5vj5D7F76TdbbkAYCInuNC9StcvT1zii8Y7uJPYq6QuvG28Zd0aL3h4p+IIWeNm0
TjxtQWpCZb6Nwt7jy+vWmBF05pgYl7ggX4vqn4eYoY4vQmEX+N4GF40sI+wLHwFRMORB4nq5hzbV
gT/FGenSROTfocUdqV39aY/iE9qFv5wd5skVJQRzazxrHrdPe1ZQgjDvSw78RnlNoVGZ9EsLR9Hu
CJgYvoBq4cjjt4k+tHVAdSgcpv0Hrj+xtwd2v59IbhiB0/dZj89+C8of1XG44ZSpIfVE3X12OYw2
WEWmGPXsuYt+s9nvzHXobxnA0sfz33xAptUhq4tVwWhz+xeegJTVO/CTqJbVM9mMSDySx2zXZUOD
DTNfIJTDvI1Ia4kKk0EOkEZxwzFj89iG9RMgUL/THJ6zZGWe6x3huoPGs5f8zkMDcaN2FziV6NB7
h7YYuWYNZfTaPuloivgD2GPfSksH3bJq1WhdcCfrzOyiS13Q4QskLVLhAgvfeBcUeh1epRNWgiWe
2CZZI8p3e7qLNxI/vrvPileKqZzPYCBrrfZ77g4JcXvR6bsMM4ltHZ+c6TPfMWZuQDnw2x04gm4y
G2h0MkJ0B/TKqeAZmHqgtr4RQgcun5uvl5kOJlYifRBN2EJg5+kBQScC9oyJzxocntPwr/vn8R9e
vHkGOVAmdlMsRVjiUhnVJJzvEWlikaYU5sXfRBDsC9LCSGHi6mQjgev2zXunB47cu8b6gTSH05N7
10/veYR9lSLRTaf9e5GwlqV95IdC8sJuq3V7p6T+JO4ekfsKc7DK9BXHEcLT/hPlyyTvsNGWw9sE
73OMb/A11fiIJB8lH69jcYg3JfOeL+YtYnsy4x0ynhJmk4G+gHQIx+IKzhmDcN6XGw9zWnljPYaa
N0EVbiugvx+IMbjEdpEtEjRcPFok8hXOidJexGej/+hp0/T2HyGklEfekS4fjY+2xscW52cVWsWB
8sjzRQqYu8n7xLC90tHJ8IIZSPvdhbEz6i2bnMWWU4HPXz/pRk0PPgeytB1PY4xqnK+cf2NiM0Vb
+H88x7H4IDc1fXNL5jS3R1m3s8HWU3KlnNHmLcYaiwSvmtHjknTCy4OLiw3kvG/gAJK1M/M3lOeQ
ZcfmkiKqVLGW/PLnbXYYcIqZKwKCi/mYkj/VW+gfzDnrhaaPbg2l7gZJApNZkX8K0Rrr1B/kAAdB
39RM5knBZcm0BPTNdICzFDxI3r2T8F1+83H6b3Xxx4FGA4tEj9UvjaBlvGD6Dhfd7RATgSBbCpnT
mb86o2KLscMWEwZhMvrPuI72Ewn2EFah70tE9nEyYnVQZVe4V/bU20i2Zar54RA8QG/L245i/s6j
Kimn3Ps0+HWN3p1TNo5ctXdrNgacOVNxxaadyeAU+wsl+kJby0hdYgrblbmvlYOK7hpuck7alRdf
uGSAwhTB78iDma3iG695ATXrb5i3c/mVZlFj9obG3X/JiyNgvtkFj0Yz/pmjkWEJ4+1JvzWGpHQC
A+mvv/PNiZU1P2QoOCw+N7UVUhs0eSMGoSWREziRHvwcJXv+T95X9q/IjRFzCTsdKQBwKRY+hCkK
KwJNczeHsEdOLmD9Hh+rONGM1NHn1DsIHTkrdgUCyeoZL3YxblFCOTnxq5hFSf+bFPt54I6Mj8Nd
+cpoPxcDpnHst8oCvodDh/iZiYcEeR5MXqa5POx+aiv6v3m8nfl3/UssrrVxKetjPkuBurX8lyB5
2DDCFfcqWtbvrthnD/K7REZP7beEUzL+yMEBsEtd1UAyGZp0X039oIZiZBi/RLYBMJXxlc0/1Lqn
TiLk0OZ1Hth61hCNtNz1pK0qz05Po9oIfbtUf3x6lX5cSTZz7ppkAsKXNx6Pyh//CWLJUHddZBNa
xUMBJXGK9nBnG3THNGJ0STi5dOltwApOyG6ITKgZbrFIwDccwkC3koNQ3Yj28pRTjwlqs8j3cgyZ
lJGVRlTgtzl8QswlyVA5cWrxtzR5ulQ1JGi6C5PAw8ndH+L0XgA+JS5JLZCNQJcwUEbtNRQqOLff
JeskYfgbs1cIpRTcA1/juO8qNmlASaiJg2klQk0wLEH/AxwEXUFR1sCF2N7g1x8rG2AtaJaVy3xI
wJsJRKl0cyRinVWb22c0QX1YZtpypGRCPcAPwovBepaIJx56fY02txm2JUTu0C4x3JdWzFHQW4ZJ
EtxRCFizH+XfN5NhDkgu0O7SS9uQDTmBJETPu3jYqcIYxFwASqcI8ztS0ZZKYKvuTFj6+ilQBZjr
Gv3jeOV00ydKG0SJf7wPdCOb5FCI+7xwfULPdgX9VuHm088M0w4+aSPbbQdp4b/7DdNLcMm1Q13x
b/dvXUGrAhvmKMpP2jwdW7o330+EkIBfJMJMvvnD78QG/g1jIFKOsEEADzS90/1OwY1yimSyqHrM
eciRi2YgKP8NyjGTb4y+TZy8nFonCAIRHG4snJqLYSJVtn17LAs3i9chlbQzr3Ucenj2R7UjwslH
VAAjxNibHx5h97HFN9yaFleOt9hlqqVoNmjQTAalhKoIjc5DE745YzEl1MKde0HaoR/GIsi5Oqch
qkcKAoLzkgNXgzc7MbhDKK95Y+kYfues7aU54Qy2xDfaKgA54D5kkj9Eoh1WbX3G0t9tM1jVaBOX
UECZJ7HywErD0OsVrC8B4QNL+LMrY53nT66g6JBmr+Y3H3/j0i1YNDA5RoP+REwA2hFurNZt2Gfp
SFgx+nOt4XCAhNTO3+IhWY/PxAAa+Ckb8J92OeIr49JJu3a6AvvdScq2qR54m6hxGdzEdvOYlel0
izVe4U/8LIXPtnmOJcpWNbWCcYHyIcUqoL/50ytH4RnehF08MYHSnGK8g1LI8A4fAvbD/vTmr44x
JlKhkEQ1sgSlT28G27wv4GPRs/Xc992v0DwZrE2IlILf+CdHW02rKn+RuUZ+G8cqto3fmey/odrn
LJXDHwz1LGLwBTKVr74Af7Yuqz11svEVOnyx2OFspCVIv3p8RgTS8Nyoy9zETGOPhlMiv2IGpLGZ
dwt+eWOzKozXAhHVMsHA5sY4tXaj8Z81owbVMA9B23Bjns32k42poR/wfWrTtxJf+Ckisuxm9hxw
we6qZnvExwYaMXivOaG7uGJWI4mQX1ycug4EcJU9sCPUjDsQOW80jzdqXes2HxEHavYTPCiWbthl
yKbhI/6jS5UKq863WnJnryqcGUrXMFah85kRuAMrwGIYbf6oP/LRUXnj9U2rYOE9ejj3QMP/A7JG
C0kGLeYINiAMZXbsqhgwZ6nDzyYsPvlnEeVzfRaZtTBWkXfMmO6AqCJ+CtJ/dxXXPKkK4X12KzsV
k4lk/uoYAqPbq3y2cO602D/33BgFllZG08q6E0585XHzZJMWaGwo7otSZ78wt/oTYh4HPUbT7uFq
6yQLHokQW9j6uAyOMxucs3tBjNTRiyhceZR3oPvLXdHzG7dK2eG0Gbbqo2SOlRBf8tBIHkn+0RaX
T2YoNCjMaquH2m9xgNuYvTBVcx6lm1VjT0zTw02HSdMKbxlCwWyyO0SRUGWZbSKkY6QAzp5Qh4MY
/7LQ63dNxS2IHI86WTgl5L0kXzxAiN9mgTFL1d9mPPB+NdKWFSe/CtYuJUW11zzT5tnFO4FNTHrI
1RP1QBXOEhPgC6dxOGsExrFpYMPR6gwTPwvZbu/iV39S+EtQI226o1QdSiIj1lSb0lb7QXFwJPkB
AQo2vukjMBlyeLdWWdXTjtl/JAMCgYO39k4DXkDIwXAG2xf253ZxCro9Uk7vh4N+UT4Y8lUpJ5+b
D6Rv2clACxisK8EJ37zs9HeEaN3SU6tQWmDmnbnDDSYjhU0aYPZ660FCpLRjz1YiQiHSA7VpbNo0
YWq0FdIVH5eans0LzWsKaXQLkZTkC0jGECQUoi8dRHOGAADgMk/AGWbQ2tAkZodRZKY8vcF4NnPQ
Rmr+I/aifyf6mX0CtRHTtpq/bWnmV2aGC565gBye/oD3gl6AMXS5Ql0TXFsY3NzpAZxOqkOOSIJt
WP3OOgSLok3gVODiZRFq2CW1g8ueklf0Ty6+ePy4x+myDBF1nKUow9J/d+vOWIkTgnd0DAfkU7zU
0rChRjVe+Z0yNcjshuaN/EdiGpF83bQfoXYixoeh1enI389l65iii+2oZNlOrcwAHEibFdV7XbpP
6sxuSekTaBnOOevZ8eyzzfQtoV0CLleJG7GC/mEMG9ikfOPZzCp1ILnBJeskfJJbCtVhXdXfren2
Fq8d6kGDr8xc6fmZNmjiMXhlDJEubbf0CE/mOTFwS4vWODybYjdLl5J1dymu0Ek87bv4gBKVN4c2
3YBh7VrAxajf54DD5Ev8l1TMcJfeu8TTBCdxAKYDswTZ0XQtRietSJt863a+p3BSjwKjSH0zoM6r
eOzWAgtBLDwlXNF1Q55lQstElN/M6Gtp3gwnnDbTuM5/BuIVVbbJXB4rVFC4aRYpki8Ly5rF7h6V
tYnEitxfgqbQKAMZqj5y4aj+saOh9ApQpN1qc2n+yQMCSEQ91G94E+fxLpLgfM2gflDnhh5RQCdC
G4FZuxJn1dG6BOLIL3xcE/IYfKNNpayPdRsQEbsLqFYVOUA4oecBB89LzSgSAyoPA0NBsDL6Govl
xCnUryN9Zb5RdvIHOhZqkUtwrSBDgFGClJ8bfcD/PvtTMjAZf11j41DysApwxMxH/y4keZpLKNmw
3aLwz/mwrKMBZ76maHnpZsTPrgEoxAYOJjouteAGa62JrCQ8EnBLEC6blKTjPlZXo2Dp6pGLR0y+
cMwjkOGG7i4BJUtgPfwzeK+FzX0rfPeXOkWagydjnoXxraT5gYJD/2O+xVgLhDCXOnqJZlhT84TN
yqJLGIEnIZ9YJg8z/Y7xaoHbGniP2WfNchb4o8WA3s6Zr0fY66rT+C5fVQdZgukuLE4LeQ8KEzAE
xC0FWAx53Z8jhOQVf8DSEBopiSX90gUUVrc2F2MCXD0kPG5z0T9RwimCk09rFqX8egURNdIHq6Oy
Ym0JG8PmN0+iYsYyC4YEq2GbHbXabWnLuZpC7unJlqqPrD+G1Up8EdnFXrR5o4mFRI+evRNWiOZZ
CMvquupZwhgWKdEpG5oXThBDe/kTIugTME8zgphOAwbhqf+RQf3qtZ0sfni+ggWXeI9yjvHgxBhn
ko+a+EW9aYhfSnAqMRsY9wnUBRNlWWIqNcATljAqoMmMU+7u6TrTzILfPGfkp/6LIiACBwPcQKdw
WqV4G3jXfH8uAgnzlXX0XHi4uY/Yehfl448WKbyBip5vHll86fSgNJJ+xD6PZrKSQGwxKkhkhLId
BzvxB71y92AJJz+6QP43f1s/cD8U1yF657SNGqTocuAVpCocL3PsOSHmJ1KaU39fTC7/HLAwcbw0
8TksnTC7xOFnnztTGFoVSAzV+4hIlRp3Pe8842DP4tlu8YlS5SHGkqiaYcmtEd+Y2tkEpoaugidU
1G6ZSrIE2jd8OKDnjH0R77B16cUX8rJSt9MIVUxyT2N+IS26xlNZY0Ib3XjxabJ5Fv0/leGVRpbX
PyAJwx9ca6ZGVXdK2L4k7PoDFJW++qjhCeQDkhkGDPM40SB5Jra8bN6GM/RjYESDUgVPT79wY9t1
ugIwmLkcdCjKyv24y+zwBIcnBEiQuP7bP+PXwYw77+RLzqEnIpLEboChrXt0zhveVqqRciPM6jLW
xcU28rdkJTWz65hdEYuDFB+VDf6GIvw29hxhzw6yEXXpPMipjiFnxZkfDgmCBP/irvYnuHuO3lqY
Lxmp5yvsf8zFwWjwbxqSdRGju2O0gGPcENyc8GxmE3PaQDxvw4nk2BTMXEp2STsyjOsTVRiW9EcN
Z3umqT8C5z/Z9sRf1kIRpx7fF5k9yW73twjnqFN9+kc4OOI7jZ30CkDBF5ohABGMROvv+qkQTcAE
ag+CevpPbUxaGcKbFZu7s7fDfr6wyh2jd0IzKrgSK+4GGak0HgNave249est+bg6mlqKf8ZbiwLe
c2UtYNrZ1WH6oqmPdml6MdgslZsYkPEwJ/Q1DxI6ossQuC5RMvl+RMW8YhCHtLfRPnt/L3kwlTFx
s3hoQrdkYs6Z9pfzfJNavKVTyzcLbLukJq+yD+pW3uf/hunlNx7N+NBrF/aof/y8innqb8kFWYR5
BdWCgEzytor4M4/BNsnMW/giIxJgnxZigJ4Dyo0rO4fgQqdKB8iindFia2Gf5T1YYJulNeN9JozA
B4fDL7d2kezLbr2nD/GqbTG/EzxafolEgzBWkMlyi7+wGl1KFNAepLbpq8GWQ7LZSmJTf9pxF5/L
edsvfsmBQ+qk7oKyHXSbCeKsfAPYctKaeFX3Z648Jb3zsuaIQR2GJIbhiIpbXWrhh4Q3cD6kJUqE
X2pP9mVY3RuHaz0ttuqEk5zq/MoMs713EykaNGtANdC/9A6r7LunvpXORQ0XI2PxdI6x/zgko+r4
Pf9S6Oobv7q0b/DbWLJ+6ZiwUA/ryCDDGz+lzbnJzb/TLJOtpvZTE5ldb+YSpFxV5V951y9FvUnv
aGt7c8scdsNw2zhmCzuUt/oZK6ZR4EJBgeQr3xomiG1ebnuwMoQspsyNuaOfEd+havOKcCop39KO
I2pGN2pcjmR+t4gLJOMqIa43fqRk1gMtIRF4MgFy2fLT+6HKVn4E3cHdAQopPiyuKSOoGtHPkeMX
cc8q+PBZpvrrtkdWCqvAQfWCmLEnxGKj3Gly9hnuLtNie8Msntlvr9nZQX/DQ1oEjLlZ+IQbphxw
q/oFDvWZnYjiVQJWO+fuqP6GJEym997Cil+eehKDrQhRkHacWHM8HLNkoNsXxk/oCKlbvWticK0c
XZh8DYMN9AalOebiF5uEqv+UPOa5LMSwoFqzaJyeXlgKCgpEFxEoBNm0sOLNjd492pj0lnH9qX/E
nVu27qeQbBpqrfIqaIec1daSCZcyfXRXk2yqDd9ScfCZ2qziu2EsaTYC5hmz7kxykARmIwyzVVhi
cL9kbmu43OVK6/oQR/jwK0jONtyYhM+t7DTBCvKbIuyLZFt7jOjYhG+bkY50yaO+TBGPAyWDRMfQ
Gi7fehGuPESjivJNs1TfWIAzOsKczFMNBvZEAFD8w8wg/syOymusDnoIbs0tjq34zJGaTX2yjHCz
o0dey8VvNs1ONrJKxXWNuTUJQFg8Hsa32CFp6IlVsnQ0ZuMDIzfO+w7No7IF0E4tejLI0dsm4Ei/
QqqeQPwwgx1iCtRofBWb8j70J/4RLlFtmxy8wh3Ti5S/zNGtg32WoMp0qn9uMAu3le0cWJVZ4R8C
EuFaWZ1FYMGOjGR8s0u1v7EcH3BFnqTvW6k8lOQOomXGCK4VnEhbIl6CN4/3QrQY4jKqF7xXqrwy
zN+UHaTJ8VvPKMih/nJDswiKj+GJDVDYHyOGewxtOMQ1OtU9kwveDWAqc1Y2u6IS7cFK3vI3oQ33
gJEC7c12aNqEK5/YW10QIjFnnc4ZuyzM3tGZO5x5n3knvse4hhY5FCKD7Xzas0lHRjcd6BoLhU+E
xIb98SEPvhsCS8LBMpgrcVyN48fobZB4K4svLV11Rw6kDeGuj7nIWPyhpy/0VaR+MpgNdDrAdbVq
y7VJpQTEmtoNHSl3o7n4CGmOpDU/RNJf0+lJgc3aLlKfbHICByudt0O8uFIleyrPA6oxHYmCk0h2
hNucikA4jjk4F35WJgntPJ1G4S/Qfa1A1y6oxoJ/HDb8gs1zRfQMd3/RfQK6N883J7m4pUZe254P
ibNGXXNExS+iGNT43ANmwbXSgjX7RYrGPBqVTu/vSG0Hc1xuhZJZEwmjiOlwbpjIgeN0z+1TudJT
yl1G6yE7PrDoytzamDiyrND7bHwHQgJlDP/FNIRIl3PE7NASwQnki0tgnHsEPwzkc2qA1K3v0Gly
wkF6azJp3ty6OMnerdBfkV6vSQeJZh7dU1D+1P6xyOc6Yw45/Yu9zmowUcblReX9ZrGtljJT0mPb
78rhFtJSw6heS8SCxh1zNdmdgsvkn1peAfp9ZJ7pT0SNJKZII+GqdS4GKn4SkZwz8j2phLJ//Dbh
FMg8NcxyAUnG+LyQqAX5yueUQfEvnlkIJvpWw87a9W5ZzjAs6MkV1kxaRZOtU3pKAUKr+vxtd9WX
wdQLvTDfE5OSYfGhFU4hE7UROkRyhlx9+Ijg5cHEpLbR8An+LubWBSMfhifG5OVTbQ+MIqGjoGSR
OOYqtyqupnZsmg+NBVvYbiVu38UqSr+rRy5/c0FdQ8WeUMEq4AG2VFQeIsTa/NHFg5n/sfWlkv1o
SoDZPbVnk3Bxo8aijW2fxOM13R5rrUmSiPlnKuDemRZgYRb+5cGeUgrgCy3+hK8BA+EyO3aLc5uu
RHBUFmxehoMEmPcY1pHDFDg2pX0S/rL+YEgYOUJOctziW9Ox3kb0LcpKEuaqV/DJQvoIYcB0r4xD
Umu21JDoQL7EQ57eB7iv5Aexn0sWa2SdOApRfgxbjVlosPP9HapQSnkMYKorKKe4O8PvB70eDJeI
JZA5vdj3N6sgX4/fQm5hq8BVURzgyrKNiu4RckfCH/gw6+Ielyskkwf4Xmy+s+iY5oQ/ofCAXs1t
7/SoC4ZlTRwfcgnUmZe57nyb4xktDxV/V25H06L/DsD65vxuNibzHJfGPNK33pGtsrcm+d24x98A
pj8XsKuxdGSgrxhkKvoKKUMqQYZ+4H5UuQ8rBuqvkLEYiwR22doji2zlCnzhlqc2By6MrjBfxw4W
1vgxxy77n1BER5O9r74kTAUqasrDu26hUjOglR2tdzE+9Z3Td4dQPfuADlL1LGdu1gE8+5HoUhok
Gg1ZpvDrU9YAaOiofw7SZIe7aV8PFhNGFUr4pmjWeOWmF7AblPGMLE45Q98fzQ5WuBg+F+XNuwcz
J25VmidD2hsLd6JvQ8Li1smj+GCGg625AidLmmv4jINrzbmB8cqZT2MbFKv3rDiy4fRO915h6ceP
cTQ9or5WVWWdivKSplYnnn24DzMon689rW+4wxjfuekH0kVvcjsaNCZJzd0PPlkAFisqeE5Vxu2o
GTCQLRcnMJjmcCsiNqUraDuScsgWjlayZjtm0ccsBti/I+9UAKdP7YRYzuxIiMbA+7hGAQh3UgZI
gT3rAv6r2yMJ0JFjP3oat9uEQwiIWLxbDB+cqDTQ9W6gf8PepiaXiZMc0eqy+xZzK7wYh8l8y/va
7h+msel/4/UCOSbINBajL7ZKguRASgGwIqxeoHpxFBCpSoSJL710Kp9dW0K/WNaXQATd285f2JWc
ZhndEUDREfPRSqwvoVNsgp9FZYsZsOdN71+aYgkbUtw039mtIM0cAcCGS79cKxcl5FfJOPacM7C5
Y2YD7mlNT2bK8er0XaWrtrlORJYRybSBjkGcQblCaYrfobUBW6MrEEhiBly6ZLruyZf+SwOjYSuR
bSx+AqaCzVNWtqXyjH99dmn/1B1wXzwva5HJJaOnW4p/F4eV8pDG+yjbuNOskbsMpDaKTrCjj4yk
INMuYV+tZ7KDbkm9JdXf4+RM5MBN1at5oZeQw38zliFXNorgYv3MfgCe+eo8h6LqobJCgcvQj62d
ukSECPRS3sh74Hu3/Jens5bt4NX/tp2DWoT/uxOoebe+xoCTbZkf0l07OkFyVPscAbSe6TYyWLi0
B4noGfovkpTR35YfAk82xeR4UlhwGfM5imvR2DYpzcJNFiB7fyvMMgdyjaMevTo5EMvfkMU8ZnFv
UzI2xArjWYrsStwqYP9IyFgBxarYPRw7EazJRmXxwPY2Wo3eWxW/EhFH9Rqde4uOTbYbREjxrhK/
g1vYMIPCGMjhaxm3coNXmNuxP/3wShzIk8KTG52AWE8OHAlAPDiNZwMmqJeEV9hGSKcAINjLd5PP
gA5Yc5UFg4KvyQMTopMY0GM14VjZZAlCkIJYpmXy03jLxtsgflcDbHBHtX1F5raajoWJeGRlMO9J
7EG6RaudSZQOnR0QMHTOLxxceo9bjQwEep3oUvZvQFaCa7KqtLLmlv5q4Y/yqW0BVOP8TZAczXlb
HINPE9ljsymvSHRzBAjAHtan4EYHqROpavmk/doNQHlL3WW3JDoN3yHXrHIcslc+LDt2NUAIlX21
9fLfXrp46GRJuqk3xNBBdwGx2+x1z022Kb+LjruTwSaa5t2EDUG28v7ahWsttz3Mve9deGRLvxIf
jURrqO45BGfG0TPYh+oWbyEyem9H1orykdb39l6hZkYrZGnf0aMkR4VPny/OObi76Uv4qHg0fIEr
K/ZPcJCDYG8Ebg5aRN6Bfk79zUJh1vuZ8jutIWjWsCrHRwaNvvAxX2wxo2BlcdoSbRpBjHMANtKi
qrHZebP0jY8aqi8Jsw8sq/b/PCrm6h3r9E2AxR/rKZpG1LTa9GMkd8WHzlHjGdokCbETT8kyOhtR
CrOmQjunt9BEf4BXCa+q7JIdSrInrrp5uUkCUbqK2HJQ6FXsC5RTbeEfYfSg/5l/orbxA7tilNxv
O8qvaaR1gmm0qRH/6tjXsw6x+U+i3sXJXvSO8GSIwigQC1epnCZoqMiGSDVA1KzF7ix6H5igEKtH
Xhx2cpZkJHD7Ik0aVNfs0+NZB6CkX8XQ6nmbteCXs7TBckGLgPqF0HiSua6VcO7Un3ZNe/yjvpI7
BBVXaU+9jXyTwEHwqR8yR4hCDhgtpC2//GhrjJjS3xAKdLRt7Bzm26SlweJsr8mxYpIsEXnSuzrD
oyJ/hCr05R2RyYwQIecOVMzUTLH6K9yRFc71aHUrd1QLTJPmSOXSmooLa16D7gurCnB05RTQvrJy
SHM3XjaoYxCP9s7cIL1j48in+DJQrfAn2oo5Ozi7KDuRGxqu/sfRWSw5jm1R9IsUIYapLTCzEzxR
JFSKmfX1vdSzjnovqjJt6d4De6+tb2iTjpykpafkrnpbYG9ktLAUWDeXRKDMQ6XSYxZwvghFz4hG
XxPWuC6AeK3Vfi8/CoaOBU6Nw2B4ErHypyR02O+OO+FNQgWyJTyMtCQ4dczWcMExUirP0l9d7nXM
1dTDxGeKKLBGUr/IRGfiZRrzilM1/gYgGQuAAVj3XhCA+jbi2Z7TSXar4IkHTfbdZLiwiArI3VMZ
VgIp7CwvlPjMNjw2JTvdJ0V+gVIh0WHcuMSTvboScTtWjlhmRON72ldOx02/QrGb0ac85fTMsqBX
SLW0jeG8rK7FX8J0euTpLYf4098bmmtaiKTP0Uh4JyPyrSJBfv9JCPaYEUw5WnTnY2PVhPqGVVOR
4ahPX8GASgD3+0nF+rSGmpAjyeL/BKmZti0jtZCdE6MQsIU1gT7sL93+ypOkXQvxX39iSFuEnsGw
R1xSkGSNkmkJiWX3z/yYOGMEjWgOmCZYa3oSSlr1rXgQDkMZbbF1WYnNlVEH+oZcfRD6G7WbZfgO
KvJtsrXgEYoOBiDW2zieGhfPLBsv0zaFB9y02P/ryCzHZGDFl4TWz/xsWPh0y0X8GKh7kSJHbwLa
QMrbolt4pqR0eib60afKvoSRGcZtBq8FXiVL9wgXjXfswboNCxDB/IfEawofMXgQkID1a/Y3jfgt
YU0VoXtGdvBdbSZ2M8zmSb+AiceC2Tce9Mb+eJgvw/xZ9ndJ+IdbEqFqTSAkY+/k7Dcb7cksGtMd
rTRuYYT9SfRo0mPSnmDIySyamKqG8yXEkeC18x5SWUrENVFWx+boi3xU35lyKrSLxap4MTBdZOXU
BBux+5R7RzIefuGWsI01k6kAk9OngiSG65jVbog2kCQOASeCDdkLiSrLTBu82414NZ8CNu5/1fi7
bf/m/hdwGdkH3zKVYsCb0wMfatmToEPaR8G/UfgIhb0KPw/WJxcgfCVCb/mC3AhNLHND9VmHaBgY
ehHlqjY/VYdtmvRe4oCjE6D6+tvqMNqzo6MnX8OWi1KQAetI7/hJiATRIbq03yMNvVScezQB8dey
AWs3FTk8bzIi349Kgj2KjsdYIUeXwjf2fLL4FenEqICz1Z38iNYy0jxt3MibaLoxQTA4H7vu0vi4
EZ9MWNFaQMrYkV8DpDCCL0+NwMTdxC5cuK3ww9crUKKHT9ijVndlW+hHV3Zvs/Ie2RtdgjO40fC7
SsmP8AlRZ7xkpx5tCpW6zygBhC1wd68BtfVSBhgX/6bgyPHr1DB3/H3xHUv0Y5qN3VdB6hQqJ/Au
bGZp7Hgq6WtiFhFH2csXYYW+lX7z8cqIF6eBVXNufxekyaj26P8xBACVzYBULk4NPQIFO3tPDGjM
wdETgaTFRY3IRxBwkPND0iGRFBCu2cPh2j35+YhrQaU74XGfCLdZi/iaQMuHD3NHDa4yfmaJ3G9M
/GPL4MHuwlsUoA4ivGIItpDztuNGRycCY9K2jh0jIdRH3Iff/W2mX1nLvzCn+lWCK2CvG+e2uIjm
FteDT9Iv2761+JR3pK4wvwSyzMmT7AR/p1lPej2cfBKv5R5/L30nJTLxeQ59MzHhAEVYPb/Xqldu
QpyQ7A30nVJslf7CEjHjOaNZma5S5DGt5Tce1iqAPg6R1kMwCMxnmVVTOR07hvgDkpzfEO2Sg3sZ
wbcZQkRkXMbQcIgfpGRPGKuUbXhEWWWx9KzpryrAyTxASHQ3FO+z4mCzSs7YJXHjoc2wHiVfLg6h
dHTw35erA3QQKnaGnF7/iZqOjRqHjbjRLeztLI7X62BbffiNl4j78j3DpcFLvqXwGBFHTNtqj8Bi
NexnPmHWVYAa4GQheZI5NIN1saeE9QtH3ikhi5cbMgKcEmN3btCTHahCGByg6/2mNEMi19h/pn40
5dztuDsBbEhbtoT87dSAXx0V3ExDoC3nr0lBv28Igb/E+VvpA2uk/wXzk66KrYjXOzi2McC9VSKc
q0PCp3a8BMgfEfhQjF74coQBrhM27g1zP3pBymgeOvMvoadj17wHnumEJrIZkmkxylVUH7hDjg13
oHXAhd1cfQZlv2V1jqa1VAHoQV95Kkj3iojZIoIAfBFDmQmJhjv1lCM7oHWRhGhmG7Orsp6d/wPD
ppPeKvwhACiB0EJQcixYOx9VsJFRurtidOjJwp6QdTAR17LfgDE2PMVpcudrJ/0iBgNYly7EchfF
pvKUkguilKHbcb2hTmqrNWITKsu99lRmxmiMImYk50cF75JJli4ah/hiEZONsAfdOIcd1M+L+dCu
SbGOCFyJCOAZLuVyqNZOtZ13dEcTxwIYtnwDKB6QKfpqt8KVcM7xkrqA7lnLUCVedJ5dkCLLoPHW
iUjK7MBg/wvz801aDosb1BqSgCub4ARlibWz3mPiZouWYO7ikcdXTduF2Uf2b8lzKWmdvPLN2mUu
bUFZs3kirotp5JbKnahvk9KIhyQiqnhZFZvYO85/EVZtu1qUuszBKD0GfdsUV58H4JvM7g3mRvRr
IhvWeZGr8DFm4H/ylbxJWES9j6+++hdXpxRNYUifNlWggFDKLxDABIURYgb4VZKtA+O+dpR8JTq3
qXyECKxEmAo5fhfV0fNHLbHy/57oMgvUmmP+Zg1o9u2oWI+kDEnOcrOgRgV8+26cCAmCtMfnbj7K
yRGONL6InvCuaR1Fhr9TGy5phL3ZjAegVBwZwbsBFJA/CqVHNZ5SonCGQ/tO2sg827AMj8yqFnE2
wcwkoTB6MpxEuZUI0CUmlo5K9q/IUt7l9DAimAAI5iFUDLsZH9EgeOBHzp21bdodXmC+r5qQwsDh
SZI5lkxWrfBlVgHKqEn4Nnb6+F7newUnhfQvrH54zno49451TS7ZT1FhjjcRkPFwUjWVE0bIuxWB
4DhheBh36fDi6u9alhS3Gu6t/OeHzzy9F9FLOfkuB3n7rUFpEcq7QebWuvpIJSSWK01ct2CjV9nT
OGXhXWODRxCbto1RF3FhXignOJ6hjjLYaP/NGjaz6xjfBdYck91+x4zI/PjUtGcdV7n4zevIemUE
7PuSpj1ptWny8lH+wCcTtliI7kjHy2hTPxPNkwQPG1cJXd/8GuqbPn6Pn0hCi6UfZK6JFNBAZZz1
rsI1ukLcO3HDAQaZX7RCxHayR1MVZ/rA6/hZ0aBkzKdsuovuyFwLR+1Vufco+/V9x8grhyfqtPd5
euuoTzFG5MmCsq3oyLVtLq9TN7lGxB/iuvtN3yWaamLm1zoPINwNFOw7vbop0inSHhOe8plR3o2O
vJdQZFNm72jpxNwJ4yfxt3z9gSMyW+xcm9RWfk0930XxpubtNHjy0EVAa0lWDsCC+KC74moNKPZM
mxWpr1DYWNY/HAnQbBdfbrFLtSVnsI8OqnnHIVNt+25dNd9zjcAQnC1zDDt4bzLb2hhkNpUbf6+a
sL7dyrgpyhU1HvOhftcEmIDW0ZEvjhGq+LPs/YfmhIVHQcxSbBRQ1qNHXgEbXVZOA00ZYx3aMHh+
iwwAkjAOmr+WgcdPsM4gF2GoY8RFmkzA2jEhJbu9GXCiEED0q5aZxiphBA89sLrKrHWTW1EfZK6N
0JE+SPZLl32eLUweboyBsq0iGPNq9MTlbPx1RkGb/jWMVvksmU5a6+IVOTxwYGMjPiIbnTSKASzE
ygZr4HDs33X/FrHZRrBkMhvCpe+dmWAjol+TH6GsQhYKGMHELbcDi2n4fRd2UuolmGJbvNS4Aa8a
jxDOAeGfGZDW+ZhkVyVZof6q4GKy2uJu0x1J/YijrcGuaqyQm0XEEjhQGYLn6GPWaBk8Ox0hkxFH
tshQg+hgAVGk7yr0f+Y8rBQxcCeFlNKYJR9RPU9VJXrlW6WSqhFAKRu3Yv92MrW9vDNBvAGXFu0I
pHeBjkho9slu5GBmDxHZil1xiZpXnRU+Y7Ha2CnKUyBnC/mBx5Q+fxe6v55he6YS8cDbmdpkhp7J
BOaxLztypCkMQ4lV4qeWTY7hPxVo8+h8CXXPnkCZ5b+yQTsA9LBelrMV0RGuRj23x6aDDaNDTv1q
w0+Yvfm98wC8S4/8MrFP5+JkejV7nZfeS6RMXGS1x2Q50lZafaytzUBEUOnK9TO99xuRSb9mj/JT
aViKA80Zjir4S3hQ+KaZKDPB4ThgtvPkXuKqkeCTXiQmz76TcLZAYImdgtX4VmCKm7JhYPFILPMt
7v6M6l2U9jOpXwUvV8OR4vFi55KnjKRLQZ5/jhxJwTqE1Y4Xf92URy310vZSgfow9GsgU3NalDX8
BYy+zmq0B9BmSqDgFzAU8tH1/DOjnPVa6M631NoxKPUZjBB7oV1kFKm/ok7xwJf4OdEG6U5tuMN4
qtD2U9kDkaYwH9tnC/GMdGd7CH6n+Bt1bXsPUI/AKL3FxucQneSWwCtC+QA+/ytRMASb+r1fydZb
LX9lAnMk5JCY0sWDCeb+BaMO21uk2AGfOUshy63WMgGbAi/fgaRIJtwD2exsVWry5NgV1NV7O91S
/OL8hDVJ64QsPAIH+SG1R0PlnLbbqeZKxlQalX8pGhz9d05ACem2IS5u5QRYIn7dGCtf/Qil0xKI
RarjvVCAeL2xfC3IjOM56TsnkF4ktCis0TtbO0we6zNt9cEpc56I80aBzYoewdG0esOTBPJxV55D
mK3xI3+xq2RLuXhHq/lTLfeMfIPir4hZvzIqGb4Sod8proS2Rv6T10eYT/Jnz53fkAwIhGwc90K/
ulQ/XecBi8YB2rnwDbc8H9VdWqpXU4EcwnoiudID8fazkqnYQ69TRg4u+YEQSXPjO4AO1rtp9BxZ
0glspd/bbtv5lNY6BbyMwYhjdYUoLPyBLQrSbRbglyKmjQP7T+A5GKisUgk3sbCKq1ek0J/myFhg
rjEbNP919E7kFJvs7Flp/DOsHf2eLG9IdSpVO2S0WiGRuaBiRzzyNwJ5Acd2b9AJzb3LOcUdJjiq
v7mYAiMM4SdWXyrzigBBGNpbdJszwtmxVFGt+JsfStHlbjSPRX7QkVysSWN7ZLE9Ro9Lw5EVJx9h
+0/knDSjb23JW6Do+hAb8zfojgbB0OycMkYN3ejlqqc/LEf9bXHTjYeO8yMMSElgfnhZ9lFoUAnt
qaZdoZN1f2rm3djuu3E9NSIqBUaXSQ1jJLc7geeIZJexd0O6qxkJWgU6FV7mTDlk3EXpr2o0W5qP
ERyj4dUteJx9wOOQW3tNYYYdBraiPwTGszrrJo7hJjqMtwo6YPjqm0vTX9X+0cgIDRkBI5nJyFag
fokpNwAm0JIOZN3eLDZgLOLkA8FprF04kIN4P6vn5VTt4lNOgI7xlYIi12i35UvOUnaQT0hWM/qY
uv0rach99p9oZRlBHjVEGsPV/DRpRMmZzCjp02LHvsT0mR9vdeYUYopoPNjpwgbyKk1HOUPKRI79
slBeT4faehgs1EwBhQC+kVumMtrdygzEZ5JH2QBhlx0IgB5G8i0/I+QWcv6e5HeftqdbwJlRzI3n
aTi3cmHd4ervTiUOEFZYo50b41Gb95HxHtBHMdyRX+KIhOYjwFqpe2w9LCtwx4XPwF7Rv2YloN2D
0QMnOGnltmqeQfSX93sSCP1rJW6m6aX5OwtqUOhF6nUUoVccUraRBL3Qri8i8l1LoE17rBTCJOXc
zkkOKkBavXOescXjMBWxobpht7XUQw5bJq0go/MdIYrI6ZSfqfoUIxrdlZ78iPr7VH5VyW88XHT9
FBinMTtU6XZkn4c4DsKzKXnkHIzJoZN3KPSaGwkBzWYabH7GHpYysy/r2VRrSHbG7Apkhv5l8lF/
U759zr2AG5uuZdhHGYIWIMSyxVlM1Mmhe0bZSafI4FcYuQi6g5lueywPMZ3tRxFdBgbkPKhgOzu+
bsTYh+QQtB9mtWnBWatOSIrnT3RsCUiA1cq6UbwoBAGF2Fy2VfhVDs/sof7QylbsvEkPQspE9Yvw
pUYydZ7uQEtTFpHku/te+VoW0b/dxeAfepuXPz4WqGD+dGa5wpG5U0sxZ3jTAixj2HgAj4BGt2V3
iC8HnZ62NSSygw4D2oyZIJLrWDjjyyC7sL1P96E69wRScod3Hy0qv0bhxvhD668+BukiDRGk2BCj
i11muzT4CDqcIuW/WHmU2b3OvVAmmIU1EXhH/1MjkibfDKObv3XFZwdF69mWLoUxnLqAelq2ZUxA
vYgqdSMlx/BbvOdMoO/iXUCBzDgQQUK7kw3E+SvrK0w3feYNH8jh9MYT0GIefHOXXbCmGBkTTg8x
viEepXwvNhv9HDUO6wDjOhH9xX6UnuCTng0wHCkO8h6WgoBHU3d9c4vwHPzawLs07o2/ueLmDrxY
d0dmoI/sF8wXuMI454h6MqE1JlqdibEBSswfkIHiR0v4wrgPETYghGNQxjmHKBevemhr3UHq05X0
RBzErq5jLIdKJReIdcY7i/ZS/PDPMYjWlBPqLxnJ/uxhNwqLfDY3iCPBiLihTSsuBdEYGK06fO1p
dv8cwMGYGy3D0IGbIP8aOm2l6PtBWQ8tUuXEnS5WdC6ADuMpBypqNKf5VhRnoTyVOFkEV9GQs0Le
/GuMG3ri3VAuOVizsKB+ejKS8w3OfxOIlI/U7SlHLobKiJx2onGfWLnDXjy0UHganwx0XIQq/hdP
Hu9oxKCr9F25BryAb4ANhBIeE9xIuDRPGnt0hBrMG/4y4xdqGj6okJja4k0z1hSbFjLDS5h5teS1
mJnek/bMnAgt9XX4menHEQcxhqG9bieHYl3EF31G0UPoswWiniI/h8S9roOHQ/ISjyIP0PTJXKtg
fHftn3FygjAiocUncUhg/8j/4MntviEeIkay+uwxddde0L4XiNjq82QemxAZ1L0GlVenXoV2pqKo
Luu/ZNHIZU85e4G4RnIAKT3ZRixqbn5NtpCvqq7OJCSE5s0EX7o282kISKK/o7DG7UX51HTbETs3
mRKLui0i+qpxE2NTZ/+YAGBXA/f7ihLa/lX1iaybp778RxuXJR8R0BImV3doX+jwiWys0E5xZlAW
6AcDHNVfSdoyd7LmySimuQdAGL5b2jvrOCv3GsUW9H07e2DzWHcCQxOUPZ2Bon9E1lZqFgIkClsO
Ho6qeqMeFj7Hm4ltgMnZvvquhx1DZ/SNGCPMlqYN1YLHuInx5nRfcEjTMY24IhHznlixiGfSDHyL
dDFXT1zVOqKBBjyNSwsTqZmwgKAU0UCU4KlRbx3oImtjqg7/gSzLP7INrGqOUVa/zniTrVXxo+Zf
dXOaulU4bxPmgz4fMVFLaXcYSZqVj2N0TX67QyJdEO0FIGsrAjKeFfb3n/YokFXHquWTsS+YvPHT
Gi95a9d0AHlx6Psjf9ihjRCPSwaS7GlQcuObCu+PIV5/ppvmZaLpNeoryNFsX81k7i5JMvFHy+8Q
On2+CipQaMOXdh6Z3WIufjbU2zHl6UXhkmDqoTBBM53xgcIlSdDx7xDWd/U70CjGd3C0Z8GNMX+b
iHl3wztvdoBzVtxLki2PqL8cQQbLBeRGQiCy0NzbFuG/kwyu8MlarX5ho0T5GAmXjKEg2auE7EQ3
VP7JNqXr68CirI2DdDEXszkgIcIE8XqRWBYS3Geg1CC7E189S08l2Q5o2Smtpfsk7RhIo7RTBDu6
iRmhCVh2CUtacHg5Zj/jwCGLKLyjiG9t4DzqCVD3fG9/IusEg3SgPZTp8C/yqwQQ1FzH6R539Lt8
trcCLlq7s7q1njtUHEAKxeJmYr9ZwZNNrAufI7/DMDtM9pg3BFufhScpT0AaqNVQbQTDISZO90oY
8vCl0qFCXUu8Lme3v6UuUBnrCkdRktfmG8UTM9iUuOjK6UwHxH+R/o4DV4GdVTDNC1MjBRWtxEnA
YAkDPWX3f1dMt7r18mGg79dr1ydMIn4SYUGdE/0xiEK8AyDuVJ/Tc/CyoK0osNHYPaNNWA1f5SOH
8F5DT+KvHATH3439R5wepreUk8G69zCOf1gzRepgC+yVFjnEvOyTDCgDeKMlXPUr+Yj1etmNsuoh
ZiXw6uYRJvCvN4Z1Lsy9hV6lYuKMmgp7CwsXU7qK8ufIO6LBNWbvinfEsAv2M/HCwmKBz7JzjQlS
vgUMZcrTyHgaFAbsgvhBmcGBCXpd49PmyJlvcMEzDwA8gqlm5mxwiSEXlVfC6JAENIIV4fbqqLbg
O6LB5pnCwJ+mTnFfIN0tOjy3LY8su2iKm7/pT55Yl013ceLfXBmIbVFSUTlVOs1Kv+ZF2yq/Mr4X
eEt1v5kKu+yPE8NxwzhM9Mjmq/m2fptdIj8a/4K1MSO/AfvU4ql6SN8jg2sVPBGwpArKWGf7Ax/+
mdFRpbgEshXHgiLOYtmPWXR4RgUI4/Cm/MwNI68G7CtLUtMzpL9m3pbDu1Jt85RCQf4VFGdkAhaJ
sHyXdhDJuzZ6SeeqEmc2WwwlWuKWs2pEPnWW42uNLSUNO9pDyiP6LY85UscQLwu3BCvKPiL1cAtN
AnMF9tE5/4JLqMNJZI1dyF8JbH7lfbPj9+/0Ha8bqviY7VjW7Od8Zrf2ADosi+BuQDl77ZWbQV7L
PelnC6CmW9Ib5OS4aN2tf2hEmMm1MBWchuBYBinl7g6UoUzfAvtes7XiZ+yWSdkNig2z29Q4YM+E
WcS/O7zrGFb5yhyY+ezRoQH9zxmc+l8wCigsciR/PZhEMv0GQpyZo4AgObUFd9KeXToBghFjOdLt
QHnaxDp2yANmrGFLDh/wKnSIPbaIhcL80z6ZFELhBMwwWZ+AjniNthlv1ImsSkwltQcMVkyPDcpZ
DATJtjxoDKnxdj1o9hDCE3u4np/yhmsqp1b0qG34z/4lCCwdVukL5wO+a8RSXHa4AumXWJCcxs8I
+54Dvfs2v0zozPR7sI2FPdJdBtZIwxGlUC5CX+22SeDxLid0t+fg0jPc4U631XOWrvHXWP9a0B+2
8QlKbejfWFcb5tG6lDqjhY9pWfEK+1QjcZAIPOqto3ji6GMHdTSYN+LxG/9l8bnSj/mV6UyS3pYn
kqIxtpt3TAcbXIPW5c13ROwq77hKrD0xxRJUKQG5FFW1G24RAgt7znKwUTkuIyca9zwuBnNXB4Ie
S3jfy6gfOMz6C0I+vCitgYDcVun28c+MIXI8OO5ufbL+yHTtuKHsqN4M1hk+TaSu4425T8Pl2WAS
P0PmsokjWuUfIBMb65L2Czu8TNyYIU3Mc/4h4AAx7CnbGaCHa3tQXrDg5uKJjY1jbpqOC/hKumcs
qLpY4hLF2GBSXvPC+zcQ/VDI0Q+rGMnif8iLMHv5HK23Tv7ywXwNBHZDi81qYq+UZwcB5ruhrDLi
PXykKmTaN3yKBPfMaM32vcL2DV9rnLy9aSpExfgn7M8DQ4tal1YyCv44/pXkHvn4OgrxgiAKY18f
o5MQC/AJAfmJ/Cwvv8C03Nuh9uiwmlsuBGvjX7atiUp2I+gLMT43yEKcAmQ24/lUsK+wiayIme40
zqsz8ocR6yYk6+wMYU7ZazBRElDTGU24Lt2SxqspKAacqdnPhDmkbWD6hB+EOjTdflFHR0eQx7p+
HkTE56mHAsfkaFLAySA7CNdN+GWQjdGxdNmzhIsuavuRgRfxLxqEIBatrY7MW3XNyJZQz5xhBXDY
R4iU1/Kwbf6pvMj29KFUqG82GtUZ5dzSRRhUW8+soGk6ZbGTeJr4zRptVsl0cqTldbKjf4zFUvsT
sTHrVq3cV498egkdzjX/UHjqheCQdQeWAvh/Pm67bfQQ2EP9lvw4LGmA5z2nbVdd22lL1IcHeG8Z
P0IDWeNb0HD7/J9TB6fhZO2sW7TCMMRClLeLqNH6qbIjeIaQiWc3Woay+xb2xD4v9grjcSDx/T7R
N+k3QFhN8WiUstbT/ngp2p5BQPuuhb81Cy8T9RcUO+4yJh58I3TSI1PgRXOEW4LAdlZe0icWH2I2
NCjMi/kFAQdsOjV0BXLstCNqGHHDur7ZDAAmIHBdxQIbBo1LtYRS3QpDfkt8YtIy7uOYgh0Krza3
8KoZonTscD/naI9V338B/55ENJGU/08ta12cc6ryCkon4oFWL+pw0MEAWiGUW7fYy0w+N6BpeEAl
uumTgUiIYTOBMutIPZYx5JuTPxibXFBsdFlEF6PIgXvH0LJna/y7JDNw2kzFThhZGivbFu5+O3BV
o6nNIG4mGoGF3R8EJRayFSph0VHBsEzjQZ2/LWGrl+Ga4SgmQPZN/9/dBCyx8Nu28V5qQa/zDva4
P8HSSEuDQJQ9giXz/2ragtW97pFbaB7BTQhIQlJ/t9G+fo+8yOkve3URYibKxhiR08K6/AGr2MXM
gSVs1iw41Rc1vjFe8R5xZLO6mwk8i98AE0W85IQ/jB6iqgPDALhYUsw1mcITR5rD6KunQXlU9V2z
0MRx12Tfw+oKaqFG8VO4AfQFUEpC/MMCLc9voKhk6RmiGVZO6sRGr6XjAddAHpy4GheuTYeB7MTR
3moXbttOMsB+kPnIU0I2b3sx529QFdxNeHKHd+r67lOicO7fuHuC7sRj2KL8npA/KZhzLG9ioUlr
renTuhf+Jp15jP9XTQdsnuxDlzalIDsXDgQHpryRUCycwnBXo3DN0it2rLyYQaAfdUiZvZuZxtrn
W+OmFrRLy6MrN/vgHAcMS+kbJLfjkFAxG1O3IsYriaH11/F4RSXXdSeufzi6UJSseI9TbSJ/T1gU
lsMiEdAY1Ql7MTwht9GDF4yXhV/RcGGiePn/MmYGDEtWGLzsT9xJtWPYPFqIvALjGKsVd++qoWLQ
vBbHFcBYgODLcYz2tDBX9YvZJGIn/mD8zVFfI/LHge5erS3h4jy3IGWQLeESuX6iek7fRPc0nsqj
TKnEDPuF9yo+CGhBbfWAexBo42XkMfPwoVHhQDfEcxofmbUMwnuZr3EkjkdlbQARADxNnzeQdQWH
qvvmJxCZXQERc6JfObyFLGSNfdFSyiJSDrgr7fbGz81XW2wtW2a06cBQX5JvHUqmaAnTevJ7suJR
lgiepWGvmJUjC0hPqsA2/6mCkAyXAZLoewDfLdtiMkY59mtli1l5ERskz/mIJL8BNE43hAAPE3np
oADekg7qjZ98sDElIBJI8JwYtfXQ5Ry4qMrS8k2LRSSjbCQrnB2EtESAgAAWfmu2HVMGRmFt3sBo
gHGgOhM9syL9mF0RsWYF2r5rxAwbPiIQI1DQCwUEGSwsqT78hcdhsCPDGPDNq8ZK0VzUKIr2HvL5
q8Y14lasGOv0TpJeyWpbaBRwziV2Wj1T1xafF88W8NJbTIsLX5o+sFmHCVrqiw/ckk2wlH43ZNVd
JO1CcAytuFXyNyNBXyecQiyWr6A7ZgAADz4DamwrwLCQScQJbxbkFCzRKmc87KbZRdiR2WGek4Ai
BeAs0DykpsEfMXSdTQpS3Z0rf093lB6JnSBnmQ9EyJ+I3UNPzzbRNxhR4TOP3lKkFOsZ7xPWuOrQ
lDtp3k1bndOFuHgOWoBvpWsljtnsQ75d0xWiSy1S10RMWdHdo6jJCEfJtrzVLOp149owyaP2xWBF
v04cPStfg8jS9XAP6MGfFOMDRv+HNLJyoHdnwrphlhvvqUiNeBc8MrzMpBKg9EHuMxG/QpIGbw/5
Teot7N+Z9aHl9tmzkzu/0DT23XuO4cvTVyfNIPhqk8KLPHS7xd2pu+ymaFQH+UuET7Th84TDVu2x
ZwbJs0HGsO5I4KFlq149ZL7suhTWyBe5LVE/Pfmx+YC+dTyTLMlK7AQO/GGU9cv6iycAFc6wosfl
sy//Qde61SfqTVpJbavf+BBgiDKNQRsZIFeAqcVvRT8RHnGvoG3jKcufsr6rk73xFT20k7Wu3OdG
/yZ7jUlaEq3jX7aOvzOPISueC2xqzsClzgd7s5iEcMevw+GoJ+sJTf+/Ir8i945otDetxg+ekhh0
LRmAQqlIo/syiefOdJjITe1JwjiI/mXPJHw+ou4TS4fOQwufhugiRuxEtzYO8o3DFI0i/leozNwL
8xNbz8gGpieJjSlpkJ4nV4vhWrA0M2/yyVz7X8pZzRyfhKtR4nz+y+7sAiPEveEZ0C91ITolnwKY
Id7k4NRmIhtla+WvTOllZmYTi/MnaA9dClqHHFm7AQB3JUqd5jDIT1W8pYavWGnBk2JoMatX5vfJ
d//Jt296s//EdtDsTHGtpx8lS2SvvwLFPgw+Q4CFAm3u24X2yfM9rG2oH1gkux0i9Qz93obvigeY
RzdGmUjQEZpt5Z05IWEP9KMgmqlAP0U8qO2zOIcAGKw9IyQunXP5FvQrkrPuk2vWNn79YZN9A2NH
tcmwkHkAzYWPDvok/E75Xm6fFvFAGwjAiQ0WT0D8iqeUUt9wfEd4cHQQ7rVctRpBtyIUE/SQ+WlZ
ym1AxNXmJQO3xZZ0G7Sn+S4iUUQlbONOxtuXvMfHOoRXKz9pyGaSCpjztbwrHwhBS+TKJA1vtKtV
u4sINb8TprJYB2Mve0e3zsNcg2x1+MT5LXipQ4TLC1SDaTqKpyXWXd3pgwskPBjAPHjKZ4hdf5V9
CdKLEToKVzQagAO4m5fUT4zdLy7nL51PdGWApbfLyzJsjNHHC7SqhQu9JvV3sX6w6k3GPVFvGl4X
vgZWkvGJ1qlDhkq3mMMtQSzP0HUboQHLr/1LF7EZWSgcNkW+N48TAbKOLwKHVjOXPHREwuoWcbV0
rtM15BNe3D7+gegajOi4rso/rsT2SsZh0W4AaSgLRe0GRQqP2C6Z3exHK10SGcYFBgI5DAgyAmLE
NSVKEFfpNx2hhKTBM22CC3VlXCCq2/Apc+pwQ1OMM7sUTpYXWbRT265nquTAKR02WPhTRCOY5gr+
Z8B1w//pHPzL5PQpCesUFz6mGLslSj+miU+UUGu+6GN6jcsvrnCKG1v6U+mEwIXQpVw6wM3gVJGS
NQSdOtIRJ0L8D2YtpMKcOA5Wi+1jSA/RBc0i62+VOcbTwinispdkRGycqCr1y7hhCQv5Cz8fANpA
cyr09dAWJlLWHDLqrIt0JNk+WhmvidECLxYkOzY21Zp5DDOsxmZoulPe2bJTT6/ZDKrLQhDb6jaH
ScOm1yP0LkYJoLlZsWdkytLWZ/gXHvUvDGmF6Igm0Cfs1W4CglU/Y4FqwasRhbrU1diK4kdX4PH6
Quoi7hjs+KfIXmd3YCAZJaXo0OuiumHYBXui2dLR0n2tcmlbiogel0pnznZCuhmmvYrgfOvruGcx
CRJuy11F/BcrB8hacLICwUZW99b+GWSvQ+PowR0QA8Mqq+uO07lGEK05oLgIswHvJTHMvIY7kDXb
cOsfMY/yyFEDyDdwuPkJphPMt2f3TgGdnDPg7FO/6rGVi798/dhsFPKP0h0RdKl05n0FFUbhSwP5
6H4TGBo3w2NOO/NoZ2u5siXnHd/xRUXKpDHE4rDQ8w3WYIqFeAceoHpTQ+yLG0YRrQsoHNIwM90c
n3wXcoJRocDBmZMTJnm5uXeKXd6QkSXMU8j+DOZveiXpIlfuBMQNnawKzmSP0og9MjPcQNlpEnCY
hrtcYpvuFuqRcktCsNTaCieshRTRJkAEfU3txtUxeNdPnKkURQVCMRiriMwpKGnbAvNkCG76gdSI
MkaFHi+twt/20QtbPPNMzEgRxE1KsD0it3ar8hbx157yc45WVR838RlVVt6ujQ0mTLeSr7rJybKR
KDWqrTb8x9F57baOZUH0iwgwh1eJSTnrSn4hHJlEijl9fS820DPT0xdtyzJ1zg5Vq/51DFPIwDDc
UDzh+GMNIK/VD/UDD7WxYtUR99+m5QjFY+g9Rnyglgun664hF/VTRPyWrdD1W5b3ur7fv1wltnF5
bSfzIP3QODGNztccT6nxkSMEYFlCWIKK0aSTFnztPPkWrsB4sXtgxoE0wEgUz6coXxvr3PvNr5bi
mFjorEQJtDiFGnM2cPdMvhwVVQCTS03AR4gT0WEojrkGQF5rULM6ItMkkvxWcCCBuZbPsNtQi4zX
csWL3VFxsNv3DS8+vtleIreCKECMKe8J+aG4YBE1bNA9pMMMICoTV9z0J0N1LGtlYJuigk8/s/7Q
FAs03PtY9FUaUG6iNnAiitJLULn9XXtMmCkfSntlzcTLhhnM0EGw7m9jp4Q+uGD4UQUWYsr20Q0T
nzKebDu14pFy9RMibWnR/2LvFJw3yln+qqFP8K7R9xLZEfTfIQamDPrEPHW11bViktt1Sj/r+1Cd
pHLH0VFMe0GYHfCtsSFvSCDLndVgGUElZS29MQhsdYUDRnbel8jByK3ETgICESn1e2sNOPZPyp71
dhMwVrBxAzvK1gyc+s4OhR7BZoSeGehXlwGZCZiVPdyQEW4ruPUeZkKVwmHTMlHaKeK3MGxz7Hbq
4gtTe35sTD+s3f4Tk2zfH+T3OWScYWvfwODrv8Yk/pq7zy6Ca97SETFx9+T1HGxngz80cF2/OfLI
4WSfMcGFOyLz0Yyr+aTL/y7qXTxhMNlX7Z54o/CXjWLlm72XV5uqhjtNEeJ3wXPKVzQ7AoP6jLg8
c4tOo4ahAIrReDQquAiIE/h+WF2CYZavCT87tes9klmfMt/BnUfz7rC4vFX6sqHU2JVfmegFDMqT
I7qIojxad/pfmh6ae+IK/mcjrq05pBvlcbosdgVj1jefy34m9fcblL6EKQGMXbZnIAHETCHk2TQz
GwD9DcxauGoYgiY+j3ZPYAt8mP8jmWaWO0ig6pqVZEysovo0pR/DVrKvBks0tNIMxugkFftgYafg
kQeVL/p8OCIucVu/BTuV70oJhWtf+wlqt9jOIFxkawhIYzRVrANom2Y9HwZxyuzA2DW/XO/aDyHh
ebwJbvjRQ/79jYZaUXVZoXNELFmsyOjsU59s0k9EoUq9kYZvAx3gGWVZDw8yJHfWRSuKLUxY1KZT
IEx3AxCvMxsp3PZ7ya7LZf+HmRnyRFM5AUmXlNWs4UdXqdYSToPix0TZiYzSWoZ3ikR8TCstf0Tt
hp1h9Eg59qAnHQSe+cYPuBoD8SDHl4lTVV2XWIyQ6C8VhEJrdobFixpoF8d+uVRvResj8JU0px38
mFkjM4puUxZnptS75jt/wihIo5Wg+XUUAqFC/DREH42wRjg9H8TdAdc1H2/dmVsVJBNLxLU90YdM
nnf6EkFZYa2ilobnp60pTFc8GKCf3mAVM2eqV1T/TkLzhPVy2igZ76E8/5zpmUxDCdOfz+szNAdo
/oBJ+hqfEUe11Kw7hW8AKj07lO87HXNNSNyTwCZiG1Ao/QVY3r518TRVDoXh2xW5Xs/NjlNhTlnL
ZE80bMCiHIDB5OBWeT04EqYP7uXXA4AFoF9+k9nSwEul/MmMQNFN2ZxOzGAO/OoUVj71eazcYs66
RViO1Zhws+lQ3plWgdhglW3E2zpZKz/q2dhGpGF3i+kbgsZkrJiKossrvtlz0Xfwy8g8ifzzDwyZ
3YxPzzH3NsrsK+szNA/TNqddC3RsbGeJ9946m9NTP+X5gVsTKBmfTsFH69x7nXl4jfsXB8RPvbcg
DHlvHlu2HDiTlgbWkmjZq7seQIEV7bPRjxir1jBs5QzJP0tdJNR/NNODiXBS8DRmpu9vHcGx8aST
CpEJzn28zX/DRIiTA2FF3P6BAw2GwATxxnyQ6csr8MX4mgOmOPS4fOFrHOIWt/9Gb+7kuk0/tO6W
4QWfzDeKG60Fpf5b+VCCeXdnMQ4W9LsGIM/6ZcTD8o/G23jWJMPS+r1ujLgZm3SlT8T5+4/rjAMq
uVUs1m9g2CwbYpa2ot1KrX/iuJPZMOXxNsdepx6gdzc8jxaR5yKmLv4o4z7N5mEoDmW8fZXK8UgL
bMxOdQytV4W/q3P4byFSA1y+Q4P+n3TyDIlyxNSNCXPGO1byEQNGH9aMXJ4F6XgYduPITviy7yBb
1QAHSxONUfBrtn8WCPXh3qqHpntaz7DwNWrAGJetFBHP4rxbnzVezNYH7UF9nqQt6C+ZzQSRmUTa
iA9qAcpG5m/G/8XjiHFGmmz12WCKjtA1RU5x76Q1kRmQiURlC/i4lL+YSIYHIPls5Zg8VuyFrHRP
a2V11344D0yNhSswQQhozYnVucDlrR1VCmMKm9ccmgOCFiB6LNElWqCCydv2B4SLs8kQM3kDRPu1
BtinplsASUPq6eaiOCcCoZwA8Zb4+qZPsoaKVf5xwTOMHQaQrvP+eTPQH+xqH4A6mpebbxc0Z9Lv
NAr+ffpAWpZdsMoHcEAnT42d+nqU65UZeASPqvTSi+qOaYwh8ctr8e49lb+2uL7FYytxpmB4FGai
+meObgUJNrCpjhqiQLQ7N2AaIrp/PAmisCFMjbgiml9cLu+/HTQDZS0ckDnn9HuvW65xSekJzFRs
bd6dYrgv/6hB6ztjhg5KV5bT2zktIGqZXG1aeE8yv8IzQFZQVnPAwE/pK7xzS7YhVokYASO51hK2
Yws2KK+nKl5mQ/9rOYIfpjiv8qWxCLut9XIJwIvsFBNa3qwp4JHTUmvxTPSRSwPJmqfyTAb5cAYF
3aVYBSYMjpAKGh2GWK4l1Z7HOEyn2UrugWihZ1RfBc5ALkm7X1zSds92SIbl1EV4dx5Gsp1f2LS0
8NaBE4TS/KSWU7ItACI4xm+ne3Klm7uKmgoWydnst7yQtPtL3jdq03kJU8KJ9ECm0d7z1glX4pBp
hYlEMX6wRLGiIWtqgi4c/ILNC5A4m9A3HMauXXwcQPmzkkiHefq4CGR/Yh4ibXC4J7cY/dCPnELe
24Tz2Dhc/yAcqrD7EVz1lhk0/Ea70GUgEoBrWrLlYbI6EkQ9Dw6p81GwP99fGl6M6JtiGEggQSU9
xoeUevNX3QQATBk3eHPDgGZn9/7q8MvN0nlw0nVzFL1p2BMtyyxLhGYDdWbJ3NA6YvemSTmPG/5f
vvQB8Mf4X/eUP0TwRZhB1Edh8LbeuFxJQ8PcV6VHMMB0w9ZTbvYAlreUz8ITvy+Zxh276X0e/5Vu
/ZMelcwm6yq4VQ1N5G0QdxQo6BP6n88bMvxuBmzycbf2rFTRd8k2SkX6fOJaECLhp8YPDbd8EvYB
bqzeR5qCdqn8V9zgRPTIpIHvIcRrXLxX9H6JW0EzghJKzXEBNtse6RJBrjOuY53B7sxaRPg/neFo
vI456c8YELGi4BsP7qY7SkSmznmw0AWzE5tEE4JatFItnkHSbl3Lp3di0O7m36y7RuoY9mlIr4B1
MZyiIfQtgnmwNGjL5pDbkH15tXQDduvTUY5nhfuO/CA4OqbLRzb6YJ3GtRcaa1jTua18x1ySbvYV
7It5bFszf79WjwRd8Y9grIoHXHAmIhk5seT78gD1IDNIRGbG7vz/bZIeML9HOkWobYhhVVizaMfX
uqycFGYbSEnwQa9TRqkBvYNSiwlb7/BjAldiN16cZGQzXP/ybODV+nSh4HE18TbCwbGW6U5Yyivx
8EyP8A8xE81g1kXz2otXHM7C7/tbFuDGM8DY5tgfPVwQ2MM4WxpmLitwoms+jDX1OptubQXeOPgH
VFin5hkcCW/k+4DQm8p0IQUsGnYmBM5LyhILuPs+OHyTk0horU36NzUHa08bqj8yYN5WxSHsYqvU
H/w8BoAS0e75OVkvIuT7rH+me0HdYGJnueIJ6U6h6CIJBSMO72ppvHBmcpzt8g+mld0NoiTb+uLl
N+fahOtDIvFtbgFCIGYUQA+8COmdkgL+xYBBgI0979+sx2BNFK1RHIDbAUrOx/btWOpXPjy0jFWC
T1GBDnpOKSx99cNSnfK90W/zlJEFwevEL3Ziv0xLKhxqjG5umlxGyB2tg19j2GhYzQm28q0HCE/J
PGirF63tDnxCdIz+Hy2A+BQA9cY+2Hmzwa8kmojzXUgRCO+GaC/M4lRb3JXrrPCskGW8DWJMtAMb
xw4dScvtBAcIXt7sZHJ7zEQJqdgFKZ+bpKcH2GjWp1Q+xiXRCGjr7910RFSGcCKiXp5zHo3yAZ5Z
v2EUzdW9cK3QHClUlFAAk/jWz3N+n49DJJzr97+IoNkO+dZyMhl5JHO2Da0ZGTaI14RtE3ts04FX
0Wryc43HYouAT7AOJjM2hl6f5rrIlmV7TpgEbyWLZKHrkCKx2bYiKxXG6dWcLoD8Lon5mEKWTmbP
QiO3PnLEjDPKdMbbtVzj0pHM72nb6kRkrGDIm8gBGN/thOz52orUKeOyX5KShPT11Xg13LnM4ftF
MUNcJ2iYGXn86mRtx1Pbr1ghyA/gjIXpAC9iyMo5rPwYIX4m2jn2tKIPkrn3S+vEWTWWXqf8Y03B
p4g41AV3LFIOTIU3XV2lqpd1PwQigfOgl8fFpUybCKT2okSi5tbKRmHYfaDD+AGzp9XrkblZetNq
By1jYxfXRHTDj4am56YyGLzJsGaVL4Wgg9cuuWQAzRiLaJv4s0Av5Qr8LsK1EF3x1SfqpwQGvtzI
AHgRpNs4t/Lv/xU6zLm7jcHH4qT5Wo0h2a/H90K/I+Qz40tYbNMTjKYx95iaifcugiTbbarXweyf
WghcweuEG4gTGn95BWIAVneyJhjoXwWnVUKJg3hiaZJokhEyU/yIFssC9jvinvvAWDbgO/bY+0Vo
Nq3gZydRv6hk4AUr5KTIPClz5eFh7fMLGz1YT860GlmEjKkvi6sDLGT19S9gdtA6bybWkJXvIbSJ
9wpcOATFL9gBLM4yXwJqhS0B+k93lk/8jsTz+DeRbIz87t800XVXyCLq1WDS2VAYXC1hOaZe5oew
OGeSXr1836TIDVY8ejK5bzz+ADwYFL0MZsvEpYzu21ixb05XTEE58LC9MwSZ0FcuZwpkdGifMXXa
WkfzAmA6YpxJTEQKtGEh8OciTf5NoR/O3eJJV7uPgCLsxfihsmh+++l6/K0uBNMzfkn9nsm2YitU
CHpqV5caHMdDbc/5ihYV6U7jI5LE+TMILigRKjaOetxkC4WRynZUoK5zB1Nbob5yhnndJLmsZ+xe
WwUoCXcmtMmIsZS8jOfgNVv2alakfJ4XmAyOBU8rClrsVg0Rj4FHLMmaY4U5Z+tBi5W57VOuTWKt
JXEBzsQ3DJ8RQs+bSTwB2w0+9bsvxfI11qjanklVp/hmYnuWo5Xra8NZKy8q2hRWIXckMdjsGD0w
pGAbXvwDtw1YgMcgBIiJfzY5Bh7DDBn1gOJOX5WwwbgH2w/zttr5XbHGf2qOHgbNIVjlcyTlOhfW
O6hxw9Hi7MDRbHpSRkDmit0R00I3WKfxabgMFqj+U6R7Q7tRYX0dowO21VP+Or3w2R5RAY12Eru9
7qf035axHGRkYYEPYUjYvxoSH5iUUAc5+qrvHAEJnRVus97parT6m4EhbtKueC5tozy8Nd6vCPgL
Q3T+o4O7b6Z7VTohj/yuARMtMrhGljkbjwK/RMC/mbLdtY7WEvQkRn7L4Mlw4/0BkRCJQbDtsDcd
WzTmA0nxTA0Ig2bwwmBjCXGPak92wMYxk1mUu4hsXo0SC9v46mqxsxPOcnTnkhF7NK482p27mvz6
V0BpU1IYMODu9gkQOS5OGnK4mlcqTyZUjjIgZvmYsBYI/4LUMaD1ZLv+lxNOh4PzZclf4m1aMaWK
6p1uUv4tZNRXN1iBjKKO1oIeqFkOWMe/ZG1ZpcuEyTeyNh9hFXznOSQdjwfWdvh543gyJpyHbC/h
j6Xe+9SW7sBajXGyxiIhzG3zc2Is76P5qTbZjpAZNzHX4bhWb0qwevcHwtV5NlNCjFGIsKsNR8ZX
Jryfh8xJInAOEBWHb4hxbkYQrmHg3O4MiEO7JMn3osSpxeBuO9TMjtWfWl5HwjpGylBZh7C4JzwU
9fsYpjPjX3dgG0kglQ6pdKZTsrRtC0JW5sYAWQQ+NSW4zCnHm1AVCyFzcbKrshe8mMgI9ODUT/Ew
17fiSA+nLg3x2AuXKEBAs2KVgzC9JR7aFn8ZTSpbg8Iu0X9f1UFiuVfTItjViHqJz6gOgUT8qItf
C3J3sO6pt6QD4Ie4v5FpmBh3/SQDy8Jv5af4dMBfcA44bXFOCRp7PS3zqvTbAnULiz8urbbcTCN/
Mtxe6YhADSWHzRcXrE8x8cFbwuAd0JFgbeCq2qfAOoh60taawQ4JNRP0V2yDwkUkD+tvAPlN7y0t
Vtduw0+dj+f2iV9LXmNXAqSbn4X7BPe8gv+IxmnZw+OgjWpRmSz5nM4kW2SD06NQfFYPf+SoFikD
RLK757PjxXMvYGqCEwUD/YRXIY4uKoPD/rdm9P5i2BZEa/C2xWvL2y5pW1W7JrEj5U+ZEAe+1ueA
X0ol+WnJTmeiziJieZuRcBR5ffUT4agfx5IyhIeKkb+CY5YHlEUvAMd4kyVAT3gqxWVV76zuMW2p
f/Q1yvROO5vll8isalyAcMU3O0j/QHSyznqD2ohnVRlGCczBZ5YRcrstzzpr85zDuvdHxNSF8Hzl
PObdxtpzMIUent5OvA3sJmC0ah7Hq8xPi3fgJKRLCaibJ6BCKA4DnCQe8AVDz+hHWLyehYAmlMGw
g5WcqZaE/+y5ern6U39akz1cmDu4qEMJ8sAhpKBLXnbkTjWu3rOzYCkBG9WErs7sqWAxSvNBVmG5
xeOf4vdCKG8zqGJ6qQsLaVuBVaT2hZtlbvvYxyKCDz/cSRPn9rZA1d2e2sSuIHeQGomxDYniciiX
itcfqQcqVLn/+LYwCkWH3VuMB8rFNFvrexbqXjbtuYYrZzpJgwMXqcWONELoDIBP2xkiIt72y/jR
pSD6Ce3TnT48kC3E7Oh/3Jv6+x5nw0mPosOTzpZFwX3X8g2S7eQTtkQg7hNlLdEm8bpM8tdYzY+r
gZcZubyW+pASQMKaTdtFnStyYhfVRVbsYa2b3jheCK4xzYMwncT4Fu3ValXHn1b9XeSYVff1nN5U
ef5I9uQifLKnWU6/+QdBVrLqU2jWNT8duxyHRJ6IHppylDHDvO7HuIzRJVtE3GwphkvglItM/wA1
TIZT5cWXPoeK7WWHbjyxTCDZpr5IA/5LLPH+mi+lE/a1TbRT3bGr4ueIHA0OSwqde1czopddWmUG
Gz39Cu0rgycJD+2m6py895lcJOtIIw8GIJ2GTTSbw6mGG2U9FidrrQxIQT/4e6wJL+ydlkK7wu0x
UiI+BtAWf135XcssbFZhvM+GZ/NFGNpW+SjHS0fyTf093elrGTAhb1gZzH//LHQFuU2RPksnWCKd
Bh6BAErrgcVl8FVwfOVrrSWIvLMrghfvjEWwuxAPMjCgEXE1oBnXbsyXaa/mvXeRb5lDTmwIsk2m
MJH5NqvnGHDf4m5YvwXw9kwt8zyA3Ow3ZsE0nWnLQwJL+5556L26hbSP8YKoSpSFKE1neVmPipjW
hKisTzyXSgtyb9wsX+RHvDfjI2bEYYJ80eUaScVeATqMB1cAAiSNfoCBUMJwW1pr02p9Pb9VXGiW
eKvea/Y2rnFW47sJXo4h1w63ZzlPfzqnTb1wplFjXuAeUL7MYjOiGltxctUSlcbJqHavbl0xUkYh
psOeX/Lwj9OyNlESvNBoIZv+e78NMsPEhfHV/r7hZYBJK/BBHYd8l2E05zyQDwzow19VwGrEiYj6
voUgWA7+8DPFTln/5CZWFhZUNgb54ceafsT4Uu+4gC2AmMYy5ix5z6cp9YlXr5TPKQV291qhuErr
XcqQHxeiCGDYeJi4icBgVcm/TkedvAANwIGeoP+hKqrIgjuQjIncAROyNFugDxp9w9QYCwXikMaP
GakswyonR9+YQ2dD0+8jWCfByzVX1rJif6mfJvNfL0GBcXPD3kJKl5rtRNHN7q5+f3TxTg1DT0w/
+47ZAnZUFOvHjFqtFKCXLTSsMYQuTWQB1NfuPOoHqz8o7TbsPEdKQTTkjvzmn7UMUnlJo1MyjKAQ
qpOtpeEVTFnOJgsl8wewlCxFwxnAMh5Lm8tE5aEoyQcnR47wPNqsetcpJwteFX9GwyCMHyMnf3Rv
6TYZjzV2x3KLyeZSwhZPuSmPm1GnAmuJ1/mqdCzD5EgnzRd/nEjrwsEjDGp/cpmv2LmkgwV6UK3q
+rkf/xUy5kIn+Uz1L9zOxCkM4qmcGwdlmcM34mrPIHJ7GDWwa8XdqaRi7UYnyv4q/BBarXBhnCOE
VgXVXh3QLcceiEw+he1vbjG33VXFvWVaqGVHNf7I8aiiwcrZ4IaDN438jy7tqv87SIVYODr7jbK8
jzbaS6IEDcS+6DGx2TeYAkYmXm/wjZJr7NmalACRkDuoGELw0ffjQJF+KRj5tVcsC6U9nMSGjnYh
RlTd5Q+S1RgaZAyAlAG+fsjqdbgaX8uYQcReFt243MnceSJ2+HUqbU0UHIpHmdHwSaXm/LBuwtsJ
rB8MtSaKW4LxqI4LNCV7GsSEN7xafNcuEJ6SneOwfSH6m1O/6OOAR6b9SStdo4OdRKQ1dwbOapwV
WIqAF0JktuvvfKPmW4MwUmh3QUaU10oH1wpjc/kSve9gi2oAXolpc4ml/cqCAviL2Z/vXQDhjDel
4A/6SWh/X+XFEHn6qktarlBLdu+jhu+PvMkaRTAlSYkkhSQF0W2w0FUb8L9lQQyOp3ecG8fgSfgw
9NPgToNDkwU+sDAvwm6O80Xn7qnfVCPtZ3LPx0PB20/UmJ674FH70AdWJLx2EYKU4FpjASbpA5/6
J+toyX3vKThYe4rhruKsghlDm7Sii9HOZfHnJpGjix4Z7r0tdY8SNsI8YEdP5owz9kqiuOqEtWXe
yuEjwfKpXDNxhfcTuKpBZgPaKsn02Oxa8AiEG7yf3A48ycUIi7M558Fp4s4d1B9L2YYwZu5t/Adt
RdJ3/a65ov/KKMLj178m+kyVdSvsNe23/lQThOGyl54N7afkQ1N2S4C2y77Yv+XKHUplKZTXgANt
ZOv0ggQaUOiMMZ1gwSnSoaZq8TEShsjHjFL5Y1xq1dXkuKi4xeq1GBwNYjID0j0+AlSuuKl1hlD4
ZG0L2tghG27xPp+Oob5IhUubs6j/TZkaveBqai+3FlcW9wu9jEYaw0hnIs51Fq9ZCT7T1z/os02W
LIfxH2uNAYyEDyG7JFDExCmokwTsKBMbVYE6r9IWY0X3cagwlf/NYtHIOpetC1g2M065l/++HOIl
tjgGw+/3F6BIboJso/0YiIPXVfjLrvyIuLk/5bg4pPgYcwwNjJJvqOdSl70D5sF+JHPQzr5fb6Cx
N9SAVgLf8XVl8DlzAU8Da3oGuC0fV42rIukOBginyquzaw4pNP58+QaGp/guw+knoGahzC8Xhqz2
WirfiDprMnIh9/e2plK6OGbDTKs5QzsJPGKIgpBdCJL28GCMG3RkmFbe8ikNT+rEJWYuBPGuwF0K
3/bA1K9a5dWjmo7KdzwdhNYjHjfpHp3uFDNQY1VnFgxtJOfBXhRXPNadeevbz/nhZFQa3JH6OSGJ
ACvFZS33qh5NfBMG953gcK6Aa/1jM472F2rWsC1+NI2ISnMHEF7P/5Homko+8DCTJZItL8N9eLY2
b1IxaCHCT/Oj9Ct7QFQqnrKzuW5W0xZ8gm+46bpZvLcIBneBb245Ig+mPfwD+rUpsaYz+lZ85p22
KO4VfoE4uFe67k/FpiZXmJY2BPZzznRfQe6ajZ2LCYtdvnaSQOxEIKhVSgIkVov+zgmk0wbPy+Ut
Q4lq/ImxM156lRknm0GH0tVmsmhTZC7lS0pW7LmubXOOs7k3rCLhZ6TXMSbgsPN4WrGGBkCCQtJO
H2Not8/sQSc7utXdtND5EKS3wGWpu+bCKcKd9ZovQfjQM2aO+56FTH8a8QBuNW1H7aBNi2MLrd1u
JJeYzhyDCjuZeVFL52Xz7NPCGbMYCyX4k6VO75R3o3EQHUkGmsWF/hR+AaKEArJ5u9015iKRnZoZ
A3LB0VVNDwUmOIgpWwVHc7CHBJzFVqtWEtP+BykZCRJPbcniX/uehzrjX3lPesaLxxeKY9Z2C8t/
7RRHPcCLBSuLIOrKzRQuEcEvClYqC5tosn7xx4IVubZ8liQqzFMDgx+FD6S3ZXZqGjjZ+ArtZmWe
VA1sQuCQ8P1l6Dy4f2xgzm8GgVGF9GM5MpD6Mp98KkNarcQd/sXBT16s03DFLK/8CIASHGmYCr4U
qkpoVtom4pjApZsqT4gDOjNnUPIL4iD+n4ffbfXjzdJxb1yzDRF4kPRAJfAX3LUPSEh76wIIC2m7
Zete/1WZkBQcvET5hckQPss8PDbCoTK/NTdE3tQ4pb5R3AjwnkvKiqhdWsSMzRdopjZkLmoH3Sr8
mDbDFwIm3mLMC9av1v2oNgM7KKtLbqtDUfhhdcbuVb+ZbiwtfY2CjT41vgXuUV6hWEWUXNYP+FgT
nmWGl43P2Pim7Hj86DyTkREuBTOo79hRnaNYnrPkqxUvlKMFylTE7rM2e8N9xlm5oYutsxaY4FFi
VrWtfKvwxnYHxiA33eRrOK0WwwZmXY8/UCELCMThXsLR19Ub4L/4PhOy9SD0A6AIbOmLKpxJOGMO
hm/TZmo28KkIAqhZkFKJQ5NaIzf3JETdTrafrhZ96YPFEpWhsSHXhmSMg7HpQfchGcLWz11M2X9X
shvCpvf0BHQGhGs3VDscxUDfkCFW0rcY0wjSyQOlEWFiSHsyBK8CiriCK9WpBDzBbrdKslsgUHqa
GMOyQ8/7E/6fkTxof8R7SNpNAw7SIRlj5k6pgAp1DVQgtJxy/fpWJT9FomXMQi0r5vWpaEYCNOxr
rHgaPwbvuBzxCKyYhyi2lR7Sk/Kv/WXJw+dwfkvWiGFyIgExOaecb8GjufAIT/gM2szn+eFmD6kE
8bTxhMIMQmnC216oWxV1NEyB/swUki8+VDTb7ERp9totG4QzL56viRglEi/ZWabb5TWKyKgTl0SS
tmKchYd72jYlWlLIo4ab1Lus+g0wrIGXFw9TSVywEzF103oKE7syDlm2Gcu/nnGFMP7juhhIyJ6I
8mGsmLKqLkjyWaRnLoAOqSO/IpwmqJZYUK+smcqibypichAenPJWWxjfmsqYCYCq0DtDeX1/KsTL
arwnALAfcfeZcGrWU74g6oJjl1bIQuEYfFoXIBkj4qjW5KqVLD+kCVEgLL3/qC5SRVsW4753KDoz
5kEuWRWigV39XNXVvgHlbjI71nEBlH7R2EE90HvRp0nOO+4XhjDPld3ZcBlgz4qfaXptzJn9TT/3
RkiCL1PpqEI6bwLiGjt9j0mTloZ541ZCX2eTJPAg/zm8EGcWYWNj1kyiEXS0RTJiNWdYVTwihFiJ
9YdhVrhqRwOtTLhGO6CGzxw+IOcBwRn8Qz7/He3vztD42DKtZK0PvqY7xNHxzaRTeST91jQ/uuZD
wyMKDSL+7RVEhqc3TEmsgMmug6TabVr9MJkO/remwQr5h48xETeYo5i/4IrFOAvMoFT8AnQgId/5
zVQOSXzH5Ap+sJKIdPIYElfXgOMSvQGuGyIrlU9L9fikR+y/lUtxSYF9ItvfV9Wh0z9f7WUiLyJB
g0qvzMjaavzhGkKOJP70pKjLiNwafCYmiL74Qza2Ygepa1VhSwVSx1nB/JyXKYdMRI4JoetwUvld
abldlTzmoasXexMuPRe+CPLoGYFvB4yRLcdoxzaWnYg8hwfZjOLuDepRYWsxde9BbTAoxzC7jouz
wWrVPDJGH64pYMwcJWxRAZGkpDQtkKyLviFSEs0k+r0AFLHoBPJjKBBSbYHUNwpCKf456OWC7rJZ
vJSVJjNTwXG/AipZMYzp9jp803ypfEAwKrdxTDT2pq19hee7jR3ZOuAEfcB3mqQr/ceANkNi9NR9
p9jX25+AiiP9ZdSYwe4g0k9SV4Bstfqf9QJ5Q6dHauOAWxd3ZWS5uoKzrlulxXZAX1IU89laeoN1
qsPSDzSiEj/G+NLQ9/fpLwJSg9Xg/pq/rvLsJYIJD7+SJZiqnmQG9C8Nf7dFkS8ckuSzL9jrcAgX
jf8aQVnX8qqmviiKp5EWS44KQGUMXno8Xi2aKMv4zl8i0GJmzYL+1xk6v9YZEfcxtWuFNBohoiIx
+q0AFwt9aAj/jVpqXvR0PYk8Jo/+fb6vB44w+KLBgtQFBJul9U+Lv1TZfxG6OGvuBNfGriV5DNMw
BOVXZLPVEb4EZwdtJhtYR/m2Iq8I9xnjgYz1HY/6QgDvuENnibDJoNlOVqQBUVU6Su2wwqpbhm9L
FZtuiE/beTGWpNJztS1MYBwYJMGJXgh3t4e4n/0qbycEP14D1mCNCXAZiKh2yFgN62zye0ckZRHM
XeuMrNeyZdrM611Gfe32Xmh/EHoSFiVIgl7pLQxP5rzHYXpAt0UQDKfKGxBTudMZhHcMczUTzhHa
xdrJUpBJCO4R+IFGHDYxw87xj0pm1zomMpHgfUzx1PTl7Kcj1SabiUedS74PG+b7iAi+cXBJIBWv
33t1mFUQFIyb/g/gpvj+GfgUmF+8Ww3jQYHGyeRK7FA/6gyfjZByao5lUBmhAroYB8K3GYVXZPRQ
fb7pTtCGQoDKXVJYYuIhMhpyVXoty5xrAHwVPWNPMQpU/OOleGV1TfKLinIco4LmMLacjE1l7N+X
FuEmLg2CQdXc57WLEilJlNssAMCjMBz9XwzLGrxfMG4akhkrI/Pwy/6sytvNOS4KnxHAzjNXhZCD
fSsue2S6rwv+qDDfJHi98WD0x67HC7WUxH13TYLvWvRpWBMFUie3jGrum9Ethk0St4vxtSZnSX/N
a4+Q+alAvo81YsPSe6fOfrTARYEtbkryF8b+W5OoFnDrkqCrfQj9NdgjGOqNjzi7WpykMoU8+LD/
x1TTsBwIJCD4SDuSno5XOsj8JsEw7MWvnTzaBko3J/x7rULkwkXlV1t3IDF+aeCSB188ZBYql39W
fw9gN/yTwwPFB+czoxuWRrQSWWvL6FHoIvqBVIvPLj9J6XkkD+KQiofxvemIacExgo0dht/BoGpD
JZ25PWOnHRFkg/fiO5FoYDhFSW7cEoQxsGh0GISXamybPP4ViLlDbYvdV9ayD9o3yrYrr7T2HRd2
+q9stzFUO/nUMo1TYZSiZu0KrsRgN1EPSBMUdAxR0iOIgbPWl6i9vJAq+A3YDh7ZemU8En5fdKIj
QwAGeHw++/cPrbEopycd3lOLgBLy3rsET62SIBbOcyBJW78QuQgFSjZ+eQPLDe6AM8JDVcZglICR
ZfirZq97xHRft7R1iUiXR8Vahf9xdF69jVtrFP1FBNjLqyWSorpkWZb0QriM2Xvnr89igBvcJMjM
2BZ5zlf2Xjs5iQ0ukwj0G867mT2TLKFxsftgaevpmAZbRZVQjk911ya/4yG1kbIhN5WsR8vuQCaU
067I8tJJ8h74tQgLYmHvt25kUPPxjobVMWJxYaHEwGzGjN6V/2fKCkTULlYmao81kkzJ+pvGqxqe
Uu6W/CtGlrSLQGTIHUEslziWFwGucEb0Rdw6Ua5480wwPp8S31pPUaOmB0gQRK+L8Q2jvcW/EqDO
9ge84/W/hnHWoWaabSXnoIJ7C8DAL3iT6m0Ltc2U15L4ylhEmh850A+7njYGHp/KC5Bq+F9QQysU
SYeUd79hw7DAjwrjyjhWKI6x5BIHSXw95I6IjUeJRE/4m+WlLCHsDRYMy4Wge++Qg5lrRsKEfQB/
Hz5SZH0UPlyeLvgoOkZh3YLUse5Et9XEd2A+qap3ihhl2hI3Fr6RvEq2THAfjY1mwdbY0lcYawF1
CzUDx+rLcFoKWsR2nOvTjrVyItqEP6Iz7qyjZR0EaiU+zJwe9Wx+VdUXAhO26QKRlQxhZhvDFmPJ
7pCvhxeHRM4cTuWAbZwXz4DGPXk1sgMJT6Uza6fq30yMD7uNiuQpQg5O8njT50vQkN89OwXr8lEN
2ewgsKqOZu0YNDsaQuKl0DUZWPmhTLQZeCF1wcvwOIp/aAagNQKbmG2exAnwE6rxq2R5vLVNstX5
umifdA1dcwQsxuff3NHa+KIb8/0UhwqbRbxuQ4c15+DfRQarebXJsOtLr1k81mfF0aVXyTGoYnGd
eG0dSiwhfkrjeQgWy9IHS+YUxU4J/AsxBt92+GuYHuWYkL6QeRXJ1lcchpdMfeQOdlRuM8JTGkx+
DJvsaCuw0JA+WC1eQ0R0b71xyB1Fv7NPJkGXO19BwJ7945cpTJGw94fPVnjqElFNAKO+hsGbsTiD
hM6fWf1gViwgKjeG+4w+RFKgxkR/NfoUg09qEaKIbNirntxrJ4HSK0+3tDZXufkR06MBzEvAQ8yL
Qtf4xrD00DGhOQZ5SIC47En9HPHzR+eAUh7jqLQKtV3PfAFqljjbpsa8r5vWYwbP98GgNw7OMQna
qfbLBt6Y/9L4WQh3xWDioxwKmTZMRkn+bA1u2nC9fPQmRnzcttJ89mWySRmnJb8sn9k3JcFDtbhV
Dyp2dJ44JC4NevIPgnSyz8lk6aiLXqptAuZDIwmIgrAjvkv5ftPaXamgwd6bzV3vvnmi1ASNHPI5
qOtMFGU82NdI3LFEasKzRSpcUHuayloYDiqB24u3qbkpiP6ZPiHuQW6R6D8JG12C3PDPsYPogp9h
Ojcti1RNXHVPAWkw2QxIAvV+XWGwwGNTQ+F5KcmtI8sHySaOYaqXSkWLemKCjblHxyLLhR9fYzgR
9D/IIAN4xmLjxL6npluNFXOxrLSJSySU6ItGXRQP5CHP1hZjKTC0dIlS5d6HrPSAX11Fv6O26ckK
61bQx4CPEDS55GUTrYkIn1jCg1xioSR3i/xX+Jk5m1g0B7gKEE2N/N2M3JDCidIr56sLha+hanad
Lf5ZAC1HhTeVB0XQexseNDUnB1xIibaobT7r/sKbzmwWV6QOwrVEpFABCEMN0tkkKlRv62SnVDaf
9S7rKUHkz3G8BlgLO5SYK6LYaogOrJWyqwLusBS/Rew0tXkJy3WvZdcSbKTYNjD3sYANpXsK80MH
ojb1nzmUT1YP5bulbny6tU+LKIWV2D7IU5JwdlxgWJNTSmr4+kddk3ECNx4NvEcB237zUGB8EXGS
rJglNbxbjIF45ywS0oCY8wEYWET8fd59jmpq0/mrDCFkuv9OxN23EYCiaBT6Pu9mxcs+9AypCSNY
d9j4FWr7gDSVmZK+hocg68BO+4uBzUObnOV/c3yg0EwpOvg/kxFcm7zKjLxu2qOgv2REYvifiJHs
FrybtSgn6HTD/0nKnLrVhhuMqeFiOL4IFn64QxUFjlASkuSrHiLKnIBjYxV8lpXBoQSgE9F0VxzN
7O2iV9wpvLwlVF2mBALucOtXfOmKC/jSRC9JNy5Ivwaqc0ycLBKooCk2yNqcp3yVGv7nBEPPQplo
IG7DgW6Y6TNWma3/hZrdajo3yqTsKeFrIh1FoEeCfJf5xxHV1cDcMY9x08bdYZgDTxTODUOQpNz9
f/65pcKekzdx6PlhGo+iPC7U1iU4jMm/KR4aWBERySOEZeOloTDSmGVtO+KVTY+MYp2Jie5ytyFN
eEUdaL/mHp7xPso4HSe0dK0tIWVM/dOUfpJgjhmOp3lihYRxkjRqzUM8VUdfVfousM/lz86OLJkC
xhwsBtZ1t/rO8h1nPUBlCNTNDzVdVPxGtQNtNPxdHpG0tRVj4ytPBlKNz5qRLJ6Rr9KTEHaib0DF
REAexoqbX+464bO81fMn95r13j4aHC+Yu//fGyTF7rAMtHnAf3FHNmyBxLVo3T3mngFMaeax0bWv
L/IfCexpfeGeZy2Sjp+lJ241LHflGsvFPVym79mZ6JrZ9MCXRMol/uUs2ZOzrULeSnfKRt36+dFE
YgkXd6sFZ4GYD7Dx5lq/3/pTQjPdALzw55Pif0OXgiFs7Er9H9nfzKRMryt29TMtt0v0OjNNccMW
ZWLSBSKeeUCEfgeT0I6/0LUfl3jdi3gwSXdhxDnuxnoTzJ5CyALhYA/fpTtP0XES9Rc5aYATNmMr
SeHqoLDf0/2RA4EcP1BvgrwW8C6+Sd0xzj1WTvjz6RRXjMSLS+CWGySIEegip+SiNmEa6p/0TuWJ
xZ5c81WCsTsbIbRsb+R6+TSgBrGGTBbF1pT+NtVfCWGswP3xjp1Tr5nX2X3toeFS001aPPnEkE9K
vttXNhpielDYQOulzb0oG991cGXyJIgZqUiUfR7uIcRF8Dljj60fDXsZcL+vcWCxqGC0Gi2u2zfs
yWzwGaMv3a0irkccGpzVyUm16VvVPxLb54cG33BTyTeJs048cfgGFAz75ELIU3saeCUAsiesfpzs
ahQnSMPDR+Uapc3auQyPBkqNn7xzMZ1r+Qm7ZD5iTyPG/hR+FJ+itV7Cy3VW1aBFwwN6NdgEyaaU
/+o9VQl9Nz9NHdlRuY62IcNPVBwrBijHCvAt8NxgcYUX4KzWBF8164QtFCDq2lMv6qv8Eetdj60J
m9QIKcadrgm9Orc5qy/NmeGpntlrcDtpe96YnNRoV/PdZRji8XRLJAMxdmSoRueBIAM+ByopPz/X
1Y3bi+Eznwkjm8ANrsijXfHLcOiY0nJTEAvlcZZhR26WeKPUbfe8/AY4i5psagZu9Iixk2Nkowqq
H7KBh7ZiSPvgd8zYzJkbXL0KHyeCpcrOG9eCGlOvmJzdGO4zaVoTDatsy33oNRNvMvtVa1MvacD9
ssCuf6dj+KSZFFH0M/CCqkUcjN6dzGiVHfCGpvhcSVLf5fQjZCAl49vBesi5WyZ7Oj8F313bYY7s
seYk77FyT6N9DbRhRERhblCfYVW5aDfNE+WPZjwN2920DXn+QpdpFji55U6XCdu0J3jCXzj/k0Mr
roMeHLJ9a0SbfZNguQR3FCQlbXg4lQC/5bYp7vKh+aZth0ZGsfX0/ylv4w+DE1yOzBgNKHpI25kB
OPLKdwOI1BFreAAd73obraR6A7NDML90Apyp6CpvYF6W2RC45tM4HYEhBieAzvywCBVCBZKy1+No
R7bYUuUzMSHvdikhmntTuNhfCE9lBJP8QzDBlvM3+VcdUt8RrlPxIUi2tksmrwhu/W9KoW/zDUJ9
Ls1re6PoEOyxOQwfkrgmiuvab9O373YjSQhs0B+xlQa1DLSdLRgpYyz6ygfuJwNSPj/05/yN+n8H
OgbAH8HAf8jjRkctAXDY8ym5YqjnetcZn680/1zT1DIReaGLUDQmDrsk23BzCQ8Ew8NiOVcA++D7
sWuQVGQzMHzjkukd3wJajur2ILtm5j4EB5is/qrs7It57hwQcmqza/G3IKeZpoXvPROb6TRIUMZp
CXh0lojF5WpgzqhuotLhDGaxgT2/qX+ZuHGtaSp+95NFqrvKV7pgbdfhmbBXVqa8G7H1Ec+f9T77
GpFhGN6k34gI4NnJr8x9UYYO25yN7oj1EvXSvhiZhbmGvC9RD3Gog7jC/MWUCk1Gvx6Uy7Iyn898
BHXD/WLwCdcbxfyIYHrrG9//tIrbODq/xGwRH/1meWq+BbJB9yo25+JaLhFezQGFWCVce5EpDL0a
fi6CSopjdlT/lzpwIfOnLNO2tQmEb+NNx5hGgieIkcwtqc6sN5RN8Q9NHWYP8OLPgcFAyZYUas+F
mhrQxBoiZqK4yOjixFmYMppjDbDXVkjL2DL+oVx/X4xa5aa6wqPhdDaujMfN1/xDUCXjVqxcs+v/
BcB1bHH2QJP32RWWuE763JZekBMwwcA8Q1U7WrvQYWz0pX8pllP/opgueXUuOV83wsTWDsQlUo7W
F+1cA5uQc1nYk4c0npAVJ+b/aAsetXFTnxADVP8IMZb+F64S1cg3iR0jPyFN0J+zTAKHbjNgAKG7
1uDTALp3ibqw+i+BKCewWOvSehLqdUfTq5r7RS9KUxfZxcqxIJvgCpLCYzStG+pBlu45Jc55KP9G
Aq6qZ6uAayxcnfgYAA/GluAXYmTEPd8f01TibSqAs2+a8cZtiMS/fzesVfldjKvM2lP4G4bCqbQV
zXWM6qdYRuUMsIdFof5uiWcjeUmEB4Ruz9699WjFMzpFPuGUuARZ3/XYQzzaLWtYhwZ+wd9utPn5
pHyVBTJKh+GatByYDgG7r8CGWa9sQgekBET07tXuI9zrdy3cg8tpNrj6EoDj41pcAC/6n6+DXGg8
OrcM6Ik9tx7yStIScZ/s0NAz1WYXEgon+rmR2PCG9OOvAt8B0z4LBFzGmpzzRKlvonIpPWDOyi33
T1TeFkKnYifV5IkVp5Lbp2fZ/TNHPPPMPULW9lgUGjqwUEKQNCCyMNY6AitTvsUWj23N+wu3gzlk
oIv8NBD1A6Jb6gg37txo5l7haJhsecC2P0AVSIkc449ZTF8duvaWGSYRlUr4pQ9rg22/Xq7qBw9o
RTAqD15YHXzrnTyfuXxyHMzatTW+NdyJfGcpZihY1zMaeMulPrVhVhpvLVcxg5Yfg5RPL1Imd1ie
hvrJ9IPp+VTukJkz0egSr15UUrhnSGvYAwdi/sxXzaVadtAymCM326pxmHN+WcqvKd3k6QSxh30v
q7IVP+jsumg4BKYe2Z9e3jXroMX7cHawGHGThECjqCk1h1dHQBE5ErwULpUCrQVVhUhvRi/Q2OxF
5ek1Ypm3DtPE6Dn+yJasTP0XeWvfQzME8AHR886hxrIFRAJWd4ojmO9/qityUGf5P8q35cTsupXM
j3r7YkKuXLLG0cePunngoRgf4Xyk+aZgJY26vEez1zcoOA6qK7HTH5J3dGFN9T0nTFTbg6m8aNPq
8jCbhxEgsPXWMrOSQhOSow7yiL0PBS8rnlglFs76SsofQf0p9J1Y3NX8d26lNzF5F5t9XN4m8RnH
+1L6p+jfzR/wmRFjZPcl+cJeLtsPHUYeolURc0BIQS5nf3BECqTv6GVmC6HyvQCM3QAoRl3PJ8cb
XA+7ERdMxWfEkyXx7I2B2zG8Y90+qv841BRe0cc47lr9mjLMg/k0+MeGiv0n53pJ8HuUXtsxHkF+
pf2Y+T/hfcBaw5eRUUY9JgaYErPsJEYKqv7M/jbK1myp9HZfkD4eIPcIULEkXz4rAtR0fQ5qomKF
TifYFsgS0veJWVvsUbfxpecMuLiH+oxRFIA0oPThdeA5V35aPoOJwWfbbZZGdG3iWKFKYX1jxHD1
k00RXPht2D5m7Bn88RXFn36+64nlkIkdpQrTACO/GbAhpktBcSudmBTWNIJz8D2Kx5nZeLs8d5rx
3fIVJrSp9JZV9pcrv1QRnPNS/oyrSzuUtomiTDbeac7X1ElvIbrcUgKyVmMSzv/gJZmGuHqhL1uM
KMMVTASlo7Jn4I2HCLiY4tFzxICxjVMXoqprwPTRLyF5x3h/aNzw9ENJ0DDhTg4VKUbJX8/UE9kC
W2+Qz5R/aBrIrAzIipNqFz5V8C/SYQmuW+z2OZo6QITKwQKOc1YAO0zZJ/v55sdi9eh312K2pbZx
o7hfB9hkeFZCkXzZSV8quWxCezNRF4JZ/ZgmvmQDpm9PatwGxSZGwozwNZJCCW3YRDssh3RcZPsy
CDIPUeniKwuXjelR764iu1mdQx5BxmStZuuHP7shrzGiWC/YHQXouxlwZQCbkeePfnZsrQN1cG0L
XbVCfakcyoYYlvKQAWELcRBfmnAVoSQPsVOPIkPN/BSzdCOiw2O8NkSf/uzF0jk+81HPwGSCRnFM
HKcxpASJmMDAPx8CGhhwkqMMjgQauKRik/nQkCR0TJt0YIUDaxb0UzoyahBmqAoZyiEDFx6D7Ak+
2u52y66ym09Qo3JZt2H3TC9SAIB3UBlJxc2oQaVDc9tRgivS3mKQmbNl84u74Qebko2kpWIQyM96
ywjzCwiP4Ih4s5EOZv8mrJRN7GGe2hMpoP0IrJik6ENu9jIhoB2G0n6d4snouRjseW84TOlEmNBc
Z5wL/SqSasKIXXHrz4e+3vROxoKUaYXF9svnu/F5sMEAtRVFIGU16W80kI8MbSrY0QjFUzifNWw5
FfvcYyfAuglslTaaxlGxTtLwrv20DL2q+s4gYqY9gxtISg3bBAPyEeRP8cT3q0+upK7ojCVGUlYw
2UuWHddzuxcYRJqAmu75fMxLcL4fOf3C7IyPZPZAwVMg8ntJ1VoMmfJ8qdZRQnwzMq2KcVCqtNTs
o4y8cLr7PcKcQB4OCXl62KA1XlDzLt3PHF5rWi0e27eZkBuYJ8zXO8Ro4YpvbSCBqiP0wTJPxV/T
IMG0Do1dl5eSgVGFYKyteBlxassaNvSBDU5NXiCAGJo3ojaUIv01RCoJGVEmZrZkpeu3lGlBLPPC
msTaeIW0NH6Ul6nJD/weZd99uckpmDKYd+LeH74HBB50aQ/gccURSQboqGIHUsqKoClFq7Gr1soj
Kf/64inLN1Sw0fghq6g6KZOxXgLYoiNpyAu03DD4LgVGcXxmvYF6gXMLL4LG6d/TH6naoy2eIwIS
pb6IwjtTHyU4ApNsHKZUAwtp6acGuqPtTPEZFUcwMoyPYW+ec/UHepkCzj/61NYyxcWn0gDURLcH
pM9ngIjKwho4XWSokZkbJO8RMOhBq70e3VgT+6cKrdIoU0CqxLJ0t1Ec7owldci25SuEwVzd8fKo
6ZldB9VhAi1b+6YEn8V/NdR3uDAIacg5Rca/atAKnOODFUEIJovvZyR1TObJbvkea9hRPplv2lTt
tOBLtN4VYKwdV6OMgimhNM7Dr8GA+MA7wC3aaVguYYDlEwsGAo+Le4JCwEQqnzKXGAcFvxytPt/W
yD83WeD0/Glp6vTlTQpQLWMnIjArhLQ8t9Z6YXKR7AOuDMGCqD0yAwMDEKR2ybCdjj477jz0CdFb
0W3Iicq+91YGC8sG8I1Ybi3OOA7ynBd9VFaRjtlqwEOS2AMWjhq+C+tmgbuCWS3bPN4nQ5b2sCAh
dzK+q8lbQXFbU8CXRYNk5q1RDLug6IBBNmLv6bm9EENjRifgBC0GDdJAAVqiNocdNzLRrvcC5cMa
3ioVqECNnuD47tCUE1PPP/GAzEcGVzwaGBUWDR4jklG7UiPTJFv6yZco1qy+RnyLQ8GPGcE+pPEz
w4E1UNNBwATlp3KylvnHAMxYv5TMPibuaFnfz7JM6J6B21Zb+S1JB+/qisApQOTkRDX1d+4XqIjf
ZoY3U/avpgY8yM0xhV/DZh4/QgX5yWBx72hvjeQ27bdaakxD/wSc6Up0bShcRvUPOB5rr/gsYgyg
pqnSbeOjwsPKk77L4BmuJCXxGbBrVCpPIVObZWrOUwyJLcOKIF6gqwnWdsA8gi48oWtkpWrjDWg5
jUz5UgLel6OZj8weSkh4IZc+pwUTja+lSWSgG1GMGG7H3cIzWSJ33fQWjn/5B4Vz7W97UmQAN7AI
H+6daz1Ky98MkaebICwZSfMXh41EYeGw/q8+p01ZvU3f8ejBwF7kgEsq25sO9CUj3Bf83knrbIHf
utf3QKZrNsDtM8NTqsQ0PeQJRSIEBpgVUBTtwLSQl6y13/bJKWgYzJ+64lxbX8t5yZWIcoLeNX3w
8mEJtnbYqYEeqaCtgeIK/i9SpBrU0NBwzxU30K5z8wCFL0rRajbueYhiLz4ao0sm3BBjB34bug+J
kWlNnTWFuIVuNBc6h7U1ncfqYRR4y7ZGDEnN2hYsvUZgvSGKKX5QKHwS6Tbmp7H/pMIzZEaLmuAY
fnuIZGsjdXi/D3L8CQGPEQge57k8tLASsiZBnvMw+ZhHGX6z9EcqMgKgfegfOl6flsu0B02u0Pqy
ZUD5/64gIP2/k2KvhWzM1BdXDz0EU059jhwEtmo2M6JhCi+5tbGRY2sVcSwItECiO2UY2R5aeejZ
0ocs4ATpngk4ZbgTDTZCDLEbiR4T/Gu5Slj5sdezl5i0ige6T/B1sCugbK86mjOa5Hnc+WFNagn0
Ltyf1VJfBFuN4m5p/6R226/9CdvgsSHVNALU0yi3klUE0en05ikK3PFDp/NhopIY5+KCMDZTYlej
Ga699FzJoGtczOkle17TxAPpZpANU/039E+BcuE0MA06XY665s94J9MAtE9ro4JZAwLdJU71ndLx
Yv5k7BxBANCR8iroSaNrGV07BjCM//TqL4AyWd4zrrTqd+zcQvhU6RRYo4ggPeMaFxG1SrCu6Uos
6hV3pkMEHslWCi8IX5f8Z/JC+6KnhRj/GPcFfE9YvDl1EVQuol0O6ieFMOF5KhHThLC2m0j0knyX
EtsIrDzmXOFSeou5BSX437jtGFLGYHIIT2BOjs9vz5nY7zk7vsIb+xRWONtROIkI0WEUQ+10mNN0
yU8EuJT4Vs7vB6l1TX2vzJXafSytuJKszHQb6A7f3PjRejeIAS2RP2BG2k0uLiLyN1gREJI8Dd6K
xmz2PaHr3sb7GiuGjYn4xiCEKRaNmi4gX+WCqkApA58kKJYlI0HiTMIgxITqvl5QJz/ZX2cjq13N
hLNJZ6nZ8JyyNqSyR11AvsuvHNwMRoUiQ3EgsetY91gL0gqvBOEsMB+R0k3MxOfD079QbLPZ8cWO
JgQC3Pih8Qvp1pfbb34NOP0SmsgJrQd9vh4ccDDpBVMgTGHNpku7k54xiEFwSxgCGCbs8sSNVOi5
XXEHeksgG/oNlzHLFh6I+eav9fAsPkcEo+xQZscg3CRcdSVxuLua8ZEIo1yY3qymfPMR7ZrM4JBI
saTL9B0blpSbnWSHvYnj1yRmwm6wavA5SUfrgbabEjK9pSRA8KjkDefbb0jozOQfYUa05KC3XsWW
aDO8yBpoV5aj2lA7qedInmd7WWbOmL1o06KNxLo/PkzNXWsObeakZMJTrWKLzT12F/y3gP7wJ3bA
sxkeIDvj/hj/mFsNLJXjEQ+aIy8qHI49SifOFB2FOc/1mmGcLa3Ts0oi9cpYAN6rcPoc03119F30
6NkX2xOiaaCFszpG9XJU7q20QaWV8vR+olkYVVu/oIqaf4Hl++N9ZNN3En4UsuN5g2CZ1EQpHFFy
IrrXGBSknlY9edeHcYWrNd8l3WpwqpSJpXEoljhrkCOVC3QgnvasBPkd0FzyKDezvQz2Kc0anL/J
dAi2rf2jueWX5h/55QslpNopMH+T5l8bkw69msyHoP4hKI6/oupYPxF14+7DPkEYmI6mnTXHoycz
45MNsZsn1zbZN8V7+ssFWlxnL12fsovkrwvQyUBiFqCKvEpvaJCY0FSaQ2ollZBM+faW+153AdxR
qxsZFYx6q7OXVJ168TPgV2WQXjSburvmDKfGxQTtGuY3cwYhxiS1E6ULeUYz1secBoibnT6Nln+Q
b2xfgEUwKmzhaYjtS1QewG5kZmignHnc9wq+rsV5kfwqpTchO8khnqERXN68Wll02NAWAPBGlxpS
CZhsutjehq3g8adVPxzQrCRZKVXSAQVFSK1rfAfUJ3/CqeuuA+9li+fgkS+hON3KnD2WCYsWkZgV
wpanYkFSn5Gc+CLlPIxbkJrsE+kIQuHgY1PDKAL8r3haj4TNK7Jz71CLiNJ/hR9gMyhzgkNlN8w7
/gB0cXmLeDvXyk8/LZM+MPXp6lF9VuGJA66s+9XA2R7Ud9ZYOs2q7gK80rmiW5t98k/sf9zxd9CP
Rkz1SSXgxqjv6IYYESDcSh1unmBjPPxLayGZRhDBLRxjtJ428vAKS14hYPuw374UMkJEL9dwtlgf
7GF1GeH0o4fZzzGDs7NTOeuVf8K44xCihaY5Zn6TN16s/1DnlVBhDP+ELrqza57DhBpY5goFDoOu
Lg7R/e2ZbEnQDxbnKo5yunFusETyJhT0zIpADts9+hEXdDQFJFewRXy56SF3C8RDSO3tRPRtG+GG
p0LYTD2A+lfpcX5Zm3mHY2n6F9lsdIqDxB6oWDFJ1L6iy4TKul2JFuGya1F+6cnCBMpgM70shvg7
CLLxWR69ZESe1m0AMkn9UR55wEB18KKvqvlVB7t+j1gaIcE6oGZc7/zLC0fLcG84EX33JDnD1rRJ
tKHNsDa6051gLIYI6FiebOjkEwQ/8ra2vIT0D25OO9lVH61xQVTjj5x7B0QUmyI66k9eJt8xXFyB
o4TFOCb8ejeta6Z8E6ktayKLUiJP2dtBJFm08JPE/mvH6fEHtGVCbycRzYBX1thiP+dlZ0pAoZt0
P7V6t3bZR8aUdYvT6CyrTxx+zEi3jYTpcc2udwmDVf7CYCehT589cWBbi/fkl+kxjRE9AL+1HRY2
c68nRpXpb1BvAOpqcS82P1mRbqp2cEbUuxQGuXTuWVFG4ms0v3uh20/y01hQD6c6+cgkTxUVVP30
/O/xI35W9fTGShooGepJhw2wLF0E/0B1UUgL9Wz0WSBei44OcrokxadZ7SG4EyP0VXfbYvpgxIYc
wzXdLn1XhG2Wbtl6yU99IvFDuwbiSfMPzE/wFLGKw6IRy9CAXEOp30aaYQFjnYV7AFpH6ZTWzXyC
Z7SCp4J10si9nmDK9D79K16MqbPwsx3/hYbbyC812kCY98nOjtNTND5LPsfKiYY9Li03xCZhsfsS
bI14eeELR7LmTMdGW9Ov/Y24eIeTUhAtb20yGm3zOhq/7RkxaEjcm9eqElgE1EPhLsI1Fq2w5aLb
RIVKZdJjgIP+y9naMZbPHPwyavYOPy6lZi9v0WbZVnL+x+Yv+p3uWCJS7CQS76j/jznQG5gZ2jk0
tkZ6U5OzaJzr96plDomtD5EWtzU0uGQTEL47WWvD/OlQcUWY/DhWl6pw4HPhx+9TamjcpOzMNvwH
2NJaaBCjfWI/qC2mtx1f5VQ6WsWKWnnNq+j2VBsXBqr4o8MVIX2G+XBeneQVfuKERVIeX5exfbfh
BXX1NZjd4MxIR3yQfwDacT6qGL8GFMKIJyZtTbMfrfw/EB7MxbrURZAZ/NOXxVbHZ22u7qCi0kRF
H3OLGQs/GuVCMZp7uya46NNr1q81o5tRxn27Fe+AxDb5RqwuAyZnksWIH0jfS5APZ7wzqAdhAyLo
V7fZMU9YWpM6W66+oRdhQ/oIAGX2N6XBLuUkod2yhKZ1ia/Ia0QLdRvaGSQHNQYwBBUFutDUKQFO
3qSfOPyAo46mjZbgfwLAMS/Qo23A6eyS0qm/e2Jq9W3d7sCDJSojq56o95V/IaGGoCzhmohsEpjC
rtVLyNCd+aLcjmQlgP9MLqVA5AM1gkKw6OpjWUt8aquQbC7JZiqECJoJxxrZ/gliRvCjBSvyg/qP
bgf1mIMcJWybfcz4ZZLf5XVjjpfbqXAQtKvMK64J2zLeM//jBx6+xwBI3qAcwImN1vmdGtl3AnvG
LQyXI/wKkn18R/XHMuLpY3v7ANOkZahiYYS6QbuWPf23xc5LZ/ZvZA/If+cm7KRUJ9K2ynQ2my9a
egxm2SeRSvPvX+Ecaz79xaat/Mlr8xuVO7L1zbbZ9qqtMuwRF5KsdPebPYUGrefadyB7lACaITpB
fkC9go5wgQJ4wYZCN1Nhk++ySz+vNXE70ynH15HdKL2fo45H6pXCZkHrJuFW72/ZISapdVoZxs+A
2kJdsd21qptU34Qfed4MjLME4xQswzrEKsZbfYCYmMuu/qNOTsg+jV7a+levEAz/q9lEIpwiKQK8
FJmuKzLJ1DdQdwsOIUMAqK5U3kdIKXSY5V234Z4kq9CVXxTNPqFvw0vayU/NdoMtAnyEVY6V2jHS
VodHXVRcf1zd0lPzCOVDwY22N4kXPsA2yTyShUAy2Tmb7kW/hNRSp8bpTyDggEGvvYA0DRAAcLQs
SkAQCT5sUJQprK4X/SCXFwYOhraAw4NLfjMeCGolrq9lykVvEaACBEHHlIYwjWDBA9jVcShsGs+2
W272ON/7HymHo7H40G5DcURc3XBn7YwKagljDtKS7oi7Xh3GAOacTj3esaogH2Nrup8ll4GYYtcb
uhm09PxY6aB474t7DY6/D7y+35GZFF4U4tsvwAvSraWsdE5RdE8xfW9CJIDNtGuM1t/oj1bWJ1G/
jOE/FFfIXMwypCz1kBVZT9Sn7ouBH8ZVH64VBoXCNbGZG48Bpq54ZrmVU+i8ldgl3+I1rrqMmRDy
BgLfv5YrlS2NtBXFQ7CpDTf0Xav5X8ym7/TyB/wmqWuB2yj46ddEkrCg7Rk7sjFmpkCxWUAKwJZY
nol/yVkQwmH1eyo2RAK5jQBx6diPuts2m8zEfYTOa2E8mNxDb70D9/YQlnt8KJf14dS+R+nOLx00
mkp8xWZJk1QTK4k98X+12vCVJR7UOFgfMFrvOXEfaWPr7nzThwOLivI+cRhG4xe7Sx2DEcoRsb9G
kueDgFP+mMvRpEkt6iZUeGgmbGW3xFUwh7uh3UYOhQxNaGEI/9FT0sHVTy4Da+HbQuKBQHgSeC6Q
wUrVXUHdDWfPdR0SqoLmR91SkQsspxnKBNNH30CPXmWTthpe6sga1gZ0smgKWVSPyp++rK1Nr/ZP
ZbfVOYspHKXoq+SzSPUrY33rYRFKY2jeVDk49ptk498hqyHgUpGwbFmeceUDGszMgrMWew+fK/0i
bwsnQexwuJYxJnMsgMrW3zKq8izxCmG27tmz7dQPn3jjb0v1QJxqTrSZpE3ZPDvdCWFtfU3NB3tJ
bN0FViNKMga2Jx6feO01pRPZVKxJ4fLqmwyKISIdmdlnXCsV/mh0+Ohi2MS5Hb1bvVUDxebn3xz7
6jQqdvPq9M+QIOWGObSpLwiASn3TyI1PsEo4zVVDJ0J7TRvUZFscXUuh3rA+REhkboBkUa2u4JQt
3OEOJ6BUOoFyqEpjNSCkQLCu65itHExQuc6MEzvdN7C7lRgi1wTmiTFjxeQbQFb/O8C7hOGg9S6V
EKVCxpAjfsBuqP4N/w6zo2QndtFI6dijxrU7TB8VKsGRFACHhaW3JD538a+gn4RkYZkoNA6+ALfq
MMQM+f7j6LyWG7eWKPpFrEIOr0QgwJxEUXxBSRoRkSBy+novuOrWtT0ea0iE0927d0AED10Cf7xj
vf/xW7v4ZqmILR5J0Un527S4xn8Z3OJZ+Cbi01VEbAA32HegmAkuUhOjiOng4zpsAuZlxExwoZeQ
3v+Si6quB0wHLO1p8pSSPkDjv4kZ4DsH80hlXh7MkWLw1xlVrv2m4MdewQS1Z0YkES5a+OYDi4Eq
sOR32OLC3VWwlMEM8L1uVxMbCJzcqcYrmkeBv1KLXlats9OwDe0IMvA6oXGGApn4kAqA9cmGUEk2
hu2HPTrOc7N5BuId8iy024BO5Tj40KRmZT1W03ZbfhgLf/gcCVFoweDro/olwJV9u+FF5yQI9LW0
VZR/swR8+iSwirivDr4lDduH+kGToFvGFYZ/Vn9Wby9UlqxjR5SA6AiZ3dalG62f+ldcbVJQekXf
9/ScfGZ8lBu8/65VtCJKRm/ufYcN85qbnPAYYqcxelWMUQdRVntQKM4XOGzAs3f43KxB0PgStotf
yYYcVrXdlcIHdJ8XCLpEDtGSrd2/dDg38VYmHwptIQviahNgpkKmCl6c2G7BdsR36BQ/Jbw1a5jz
GXYWG/apUflFA8czDdglymel+x458ljnrhlAC3P3WqIHKueJrTPQlTIWGwijdG2WBxQSqxt2K092
ubj28dJLDttQrEOUL/oBA70klo2QgSTIydj0ozWYDhCbOjI3XSxxMKf8HI7FPXyhH7T78gapSh9c
dr/HxVdqmzchwnoTZPlJMoHhKIgUdgvC4mN8bNiiddqv2d7hyAN2GNm+XP+Y/xNmsBmFjLg4m60v
DM7Qf2ps0uj+WKxC0VzjAdziN6TdMpeD/PWDEbb2l1UOeMiSeA2gP95WrMZe39oHwkjcbvGdYLHX
ubG06UE/l1ja4KcKVC0CAcmsxrNHTUhsZhE9RjQdIcycXMazpxNgBEaXGX8zdLKvfzGqnXDPWKpk
xjGWECa2Mf3gYwRU599iq/0NFxaKEzYD2SohiQ+ORQsxk49Bzg0+iuWMpwIQtMQJC+fgQckDh4HZ
vKVxJSh0mlmgtK8YPjrGXXJbn5ZnbX4RH8QNC75fyOzZmN4A9l1z94VDBJN4v9HthQd0kfKzWd2i
E8NDkIAXzJPQs5LVhh1eg5bEkTFpkcBj59qKmUQLDoAltsMnwzei+a0rvipwjfCcIWNQWR4rHQKE
C0sBNgSySIYk1q3AqXxSfhKCgkhBD7RCjgtyWNnv3oYSgFInprKxG9Zd8PIbEiM2XPMnIzAV5Ii1
CcIJdO/Bs7s2frdlsfIHxY6OBXrneOtvsltRI0qr+jdt2XaMTxmGO0wj9kK/ONTg249d04wLwWyD
Ohshr6nZ88KjzDCbWDh8k6EkH9zFeD6HwYCrHevBzoZtKuENI1ko46GPbWWifCIXFU9iKTthzzKY
TWfGqN7bSA74nEExXyOwfp6AxYFj60BJA2GlVOHVscBcg1FMdCAOHtDCtXCOjjTLhP0YxJNa9YlA
HGf8ZrtA30JPBiOnt2VGiPlbkDGkaMQmOjk5Q3QGyBrXBPJcXyivLAA92qLbzHhGC+9y4HmGzzyC
11zYW6xwZheRA/q1lt8RzNaEE21G5SLzKXnozsYJCpXE/WGKxIiWTcq2faif4g86+5mYWXyG0hKl
lEgYKn8a1Niv5hMt66leuXg/EkfYOAl0dNrbFsIHmy8rJETuCygZeIYLzgWpLsgJSBZmjw3pB68G
bQkHiitdAtqDBvO6PENvxPtZ9PodMsHf6tgc+0fLZ7MkhPU0NKg6ULiRtkXBRKGKiR8pVw06uQ1v
Dep6aIMa/TAcvteF8RewoDgAfrNJA4RcjPhCETm55MxeWNAoXoDbONMqBKhQDYS9Nv/51GgkyORj
w3Bnt3HNUHs1sBxwVbeaI7EBgBk8Gi5OLRbJi265xEkDMwWWufHT+Kg3rwOu/S5Eq5u2nt8DXhoZ
S5P5DTBTcDzojXb/9z7JLhwQt+fEa+d7Wju8gUS509zd6d4j7scz+pqVDNeaiWZezFj5FwTtkS3T
PARz06GWoWBwOXuIpntzNUAUzhJ3Bw4rU6hKX7psLrTynFB/NHTc3qq8SuKq15fYktb/2N9iSzCH
op6NnYYukIoCz6p2Z9EJjyEWA7hj5Yx1eH1jiOPREyOqVR1KbtM4oM3kJ+YcKs6DR5Z1OEcBMzsf
MYHIDZFqaWDtx4ebawP7V04DgrPwRoQkip8oNhJ0ihJwK1cVim7wZL10LJ8cDOiIiyM6w+AGVROM
ibQAGfktMbOc7NjWIpklKHDkgzKeMphckRbTx6NoafHqWio3VCxg5q+T/AM1TsV5aY4qYZFgYUUA
+34RuxBLZihIma+cXlkL2K2Jr1VOzYqUcLxxyeIYjELGdox1YGUTstsnlrEn+0tBXY01AYqIFLNi
p8390nRzXBoKB2E1LzZ+X4y0IRlE9DShw5wIa5oNNFscUNP52EA48BfDxYzdGurxm80CV8WZeUNQ
MuA+wLghoTXG3A7WTmfv2CT6b888Cmyz/FNLkLVuk7K8WlyM0+TeXzdy3Sjrb2BlHnwMxksMlTgL
OXsgqb8e0uG1TV+4sNoGvGI8xubVokWEFC881xmVJoXTBPTm2GX6pBhDkP6m226OaDdmnJ9B98lC
f7yJ9oH7hl0l4Nv4D7qNCqxxJqqBzQ4XNdQsYC9eOwG3A9yqEU+rFnuh33hcUnFiMF38UHvIBQB/
HEm8y/TeAU+YK51fBGQtkw+y6JN4+a//h46dJFaDBvsv+GbupL0ITvyVsZvaQiFFNsoKw/zV73BU
nPYuQ4hA+wk+RfQoQjYE3LygUNb5VAssBFhIz0/JVDh9gg8/jpJzJeRtJx0KRoPZOpFoG4IDcMqP
5kxsv9XP5kffN56PjUNAOhP0GppiAlsJQR4s84dFZPHFNmUCSMHLae5uLN1L5tiUCIrj/HRhl2fp
JEyBlS4p8+lFgVz5VW/YG1/w87S7Xc1yyqPn+JR2wrp2TG/40jiK2bjSz+SQ5xFBYjNFmbXkf+ph
dF6rBJUDVlNkPTzQPwq34GZ+Ap4qf/IWq2t8H732pi93LCt4RGJ208vsn/JQf02XN0/4IDTJh4aO
6k/bpf8/NtyNHHB4Rg+g+3HwMPdhQYRpzglyIGkZy/QW7oU165ra3zEaC/9XPkziwlsN6cDiKOco
43ouILWAsMA/STyoWvwP3sWcIBjAWFlVioOWbI4RDHE7RDFTOxChTcLxMOwcPc6CePKozTAjNLJz
+w0sl44odfSyNRR8Xou51N51SIEskWkTbBm7VBbWhIRh7IazDzaP6bUIvsVs4YQm3M3hn8G6azVh
qWLR0iAGRQNHJ4x3JtpyLlF0zbcUwJW9ab7G0X6/bWgsb7hPV2335ijHp1ekV8E3wmJ4hhsb/lW1
BZiNpweqyFYlmc8qKBaqnXAokE3ujzeEYNtwrR3JwdzCX/JErBCnTbMhsunIVj4sOWDQcy0YNJfl
XvgIeDSoVTt9v+q/ou+Zg7oc0dbuJR6l7/gxU1bw37uRjIlKQ1Rd4zeYPVvVT076WQ9GNhWSLUv4
48SrRP7K2avcMB8C5EcTiT0a/glrpM+ptOn2zV/EQPIMGuuFPG4t3NWTWm/eHyQLOTMX6dDumTQ/
kt/+zPK1ShjHreIQbqQbrgwCfRfdF6vEZytvqsO4J1lqg70A3oDop1hkvfGbRNLBkUDUh0EkIKP9
QSTaofBdBJzzcJzcdbc88wLxvHENgPnBevj/6LjjnAZ/iV5wE63wm4YbZ4oOLPHZ/I4n6VG5Ava/
6+HO+HQPbyQskA0BN0m/hp9ivzwxKo4/rIWJ3orZmt+qz/cRyLAs7OSP0xkXVBDjcGQXLBCkSPVl
9YbBwG/eOa/AApXYoli9xF70jy4FOTGnOK0DFD+QPVK/gg/xoiJoEuBkNivhI9xzb2DCRJzYKEGA
+gBNMa7ls3OmUShpg1lDRV9AgFxarbXr1MZig8ccasdS/eQMxS/w0BxY1rnNJ6YRpiO4yVlFlr40
GjvemfuJOJt+DjUtePOJ9/mMwGRpWOvZNvi8hE26uJGHBTUsBgEi9ZY9MstP7CxCRgcYvhDscwd+
ywxvIO+FLUt1udafL7gac5mBK3aZXcV2BHX/42Qsv2VXtJtjc5Xm7RqgFl0u9Pjggx6Oy0W5p+Eu
V9fwPNjljf9iuI/nyhe9clWueVQB/XGkOhbH7gqOQ8uAxercrmDqQbmCc23YBagTNIAO6r3Nzl90
57aLycHPriocZ7IJUO/AF8HsZtatybx/uDzsfN4L5YtGAtNl8Qx/YB947S/tZ0LDhSPhsjk3p9fv
sC8hbgCM4WwJ7WI5rEHbxmULQ0VDMr5cw/oaoV/jc4VqgKrHkgYSCp3q5eM7OZeAXDQ8T52TCHtd
OHe+hp9qGS+3qW/iBM0JkuFKJe5VnJdWSDII/4Vf8/M+oUv74xhIeGrxstlX/mCnmPFB3xvAdG/a
bXwGO3GL6pBapq3Zp6/LHbsUlEhvqJiP2YwWxlWK0UPSoRXEEWdkagYiIAMCgwDKGHUb3BguM+11
OVKiuVLtnaWFhBdV7GCjiEiRGjm222F2PnGrxQ6gBXOR1xlzx/I0bEkjXXELRQhINgwO+BtzNgQE
Ke0b2xTcd9CIk/S3IH/DjsOTjGjJ+OHvgXmqndCg5WDoq1Ta/7RF7L5qmnmItZkdK+VflWCNjxgf
96a0++bDlziE8CpAQANnDBEbcquLq4JLGNAeoiQY7RqyCxo7rojo7ppgRQe7pf6dZq/U0wKbPwDN
9CwK2yLedsjT0J0QbUCE0f9uYnQ1dD2Uns09ASD46nGETZaj4HCUJPBuQM0GW3o/4UhWV06YieRW
yXnl5PfidP7Lh5d90z4lf1E0z6jao7d0KLyP3G9lltwzWg2FnO0ccG5T7eAyMueSlPwouD0URGxL
JyJJHMyCoePjOKzRpUv5vsappP5UffkfW2AyvAVpJfKtFq3XBI/WxOCpIqjdhhICw5bnQ1mTqxt+
6qOb/yv3rJijXzzOh6Xhx050wWDXrn6N+qgHLkZ2Ns0EUZpatisIUCIIVQ1nMwpkGfiTQFtdtglC
PTg/NRHk34sI3Dy944Wr9diH+yG/UTwOSFPpaOyMXqXo2KZ6kDctQz0JPD9y86V1sBQ1nn75YDiT
qC49jSoSNMfS0K0XCbIw2/qbLm7y4dRwrdTq+Pbe3wAVVYq7Dei2gkzHFUS0lJv6s2DrTbcxyRtG
8cUFf+HFNltpgUV+Hu4P6OEMe3YKmM/1sX223bMS7kPuMh3FP0Y/YirjpiKs+gMJ7f1UrVQIQptW
3WH3lziLLyv/KKJ18tBIdGo8M3eG4B7rq26XrMX+pPaIv9nuVPG/aLhGAM2nkOWihrx4eALqhe5i
WL97cETDmS3IKtSen9W4Kth4Y+mQg90QN0hKPSvB3HvpgCnjWad9mHQeAYyyWU2Y4r+hWD5TwkOi
a4avEZH0VoBYPsV0dbmhN8Tniged2CFXUU+TeHk3R0PZkUc1fcEtUVnAEvURkgOKszaLS24glzta
ldzMElWBAD3+IM7rFbb8OyLtlNGXkrVRuqRWRtvhWHJY+ja/cR/5oP7zsDfRSP78Ey/wNE2Sd7bh
JxZseJVIDz6SzMmCZgkuTGCFAF+QbBCUkSqornCSf5P8oNiKb1yZxjpjSRwNxxDef2/ZVTfKnwrJ
tV7NPJPWjlXOEiu7MOuzhqDY4MIQQrYP1gmoz1NdKigOoZqKMKFWkMfDgnCEeVVG5UXFjN2hhuUY
+VgsAIB6T6yoKZYlckiP6GsCWxuSZCe8xa05rlHD97hBZQvJxWbpudjq19orPcHrryMZEwFf5ad6
KF6FEG2pnAeoYj/jmUkmfLBT/pxAOdltn8ZdT+UyLx1u5MvXDaChAt/GVv3KGwQQI92C2Qu0xE0W
fSdeOJMtNvYIAxox6WMH5YkbqbiMYUhHOBRVuHb4oP4wLk5YozMT9jMExhzNCZVv6YdpmGPMwRLI
oC683AbqYowWxZNkXyTQAOHPwitwD4T6NVvtE6tgJUzZigWhmK/C08cz8XrbXWmLUEwBiTs3K+Fc
OC91JXeOjvsO3r3oL7jx9sCSrDkPpB5cO+2oGBBYvCQ/TAsXwpGq/YJMvLhvrYu/NZMqjWNxXcDk
f8p+T1orLv3LcG/M4qV5fo4EfGNsMXY5BWLJlctVaDhYZ2B2wFH3zhwAYegkmAJ2DKyFA6OCxpYP
wsTxf/scwbIzNyicPcQu58Uvyg3oVkVjYV8RqaRjbyX9mPXHQd/BynjF66GxfgqXw56V0qChX513
uqlKHUfn7sCSYa/zHjyGzhFMBkd2SoLTmo65QTFbZhta9XJc69paor71sJ0swtYyPgVWQ4Q6tWzR
OpunmoKdysgTV1hSNgkvE7EfdqGtgG0koI3Qx/Kl42kCqoOVTPBuaqM2mXMWycR+e9hp0aj4/GxS
WaZxqxHkrB7Sftcz3BHSYLoMyiFZH/1O0o6st/gF/kmaZ7LhJ+7997gWWbyNW8xITWZlgeGG/WH7
URhLn8s4WNQCsJSCD2vhT4b5BdYa853ogCfXE1YoikcCXgKjiSL/Awf1Av0FxFQi03ay9TfSW5eP
meHIzFeXXKwQcsVre2/6pLcMfOoMiDvTMkMEgDndPoAyJgB84/kCMN1bKvTKklw73MEwBp3BFT5M
+aCXmlf8VoeWiWkI3qRgE/GFyWFrWtkvWAvTErcQCR+WhHwh7Y+vzRylsZ+lS4JgTclSWFkuM+A/
CvIFkAvXRnAaEAdOsSuTB/O+NvBIL9lu8F+shRgdf0zLOjwlDdgThM2Z96mQpiNPE11arPSPTptQ
pC8iHnksJ97GZfKbl0S0gBEhAfbpSuHiGAUOq97wGWYOCX7TCRnEbtWw/cjvPJqLZhMAGM7vRhY7
Ib0fhmjY94H0ogRbMIaxvOIpEn+mGNWeVdI9B7YLOwIuJ+/Xm1eM06bEIs8hc4fdZAAVLp6hPeYf
2nF0dG/lRI4ncy1kUUxdglXOo7fDjGbvYqJOeqZMWpGLgQbj0ryKrD083zDTgriIW27j8nnUAiE6
ssl5XBLqnyBCt0J85mvhuHXs2zioaI8Cu/b0B5EiswfiU77TbJq1rIDMhtvLuOxaL3skkpvs0gsl
aFJhBB1CkR3yBcgW+QySFGYyMsWfrU4TB4gKP55D6ZPgdrF3JOIBbPO9mtL9EDLR/xs6P+tPuYiY
w2tIB8FlN1u9AicOkDG5IUB0wVVmcHbbZK1vN+J3VXyzkM2SW4JcDqlssGR1Zr0qqCj4+VlV7xtY
fbKglj2Nl7zlZ9rhZ/pTdb6u7OthS0qthOZRZ1VgMSySavujsbWOw3tuZ5gdWgvUKLxJPuoXEL7A
x2U9+cW0ufxoiY8k/30LCAG8dWGrv1XZiiIbU3abvLwK4gq6EkmJOKLBBMD6IZu2vrJwUDRwi2fq
JOwMmtcAWAhjzf8piaHs0qkw45dnGdjvVv7vSYHRBeKKWblJxCsbR5h4AdaBVtptO0rWozuad/6U
0cDfaDYdzvHSjhwlhy7jIASZlw9koqCQE3bQVwJmfUNzC3EengeSAXnYr/idB72vk6oKJ5Rel04L
cO/lSiD/kT8kcDX99EH5bqr5PKp3ykeKy6GAiNJCshSiyflmRotINQxdmZM5XHPklIULlz49LCDZ
NlYBnbvYglPwEkc9hA9s0ufgQujymCC2gsNKLsG/jSUd1j/0ZuVaD7ds++PQD0MfUld24VuP0qom
O2444dWHQ9OflDr1uGLGtMCE5m9t6HbMmnCBmlEsd/TZNJDzCulmOOh6gcmmxCHk+/0pSd5b8vAo
ozXS8g2TuipD9HbizXtwNNUOYEsf+IDw7SoZD3EXBrppuA0Dt+6Qh5t3+K64Ppx74EK6w9z9Sc+M
anAv6GuQfjPnp+x3FUevvLjBwZ3EY5faD2kL1BziK2PqLf8dQme0jIeKwgNtwEgqNGJCYBLz0Mtf
8FVH0EPAFdWb6CTt3cxbRHXpGeNharziKN9ZHGusanhMnsUvjvLRQa+uA4YFDVgyB8CMblJhX4Yj
oq25wPsN2ScWNmf9K92YvKIs3H+YXCiHHFmIGG7oz2feIqxqsvymFUQ/gJrVW7pW5g/2M0m9Clq7
fbRzLKLHT4NPK2UbYK4pceMUnvbPdppdCAEvyCPW7UI/E2GJ586ob8zJ5bEhijKuzkV27sJHXH6r
r7vQXwuK1PGAivQl3sfkF+4v7p/c7kgmVxJqaLnmTIUiAgu5EfejCOXhywSUyIethDU4sxta/L0I
mwd18L6IsMrZY3WFDNbtDi+W45Fxnh2oaa5Og7rlb1FAYPw/aN+L4TniOt8NzxK3aamFD7MRdSBi
V8XgVL3GL7QffIrZ6K2prjVeFChdhUultW4BSVXDGBbKqK4c2vCvk7+l/prl96jd6DmR0mxauDHx
Se3uCdqQbi2U2yG2YZ/JbhFu5O7eGptJp5yCGXQw4rq8X4rCbywdCHdWzCMFBSKb0f3AGW2rJ1EM
oXkMedQSYxcma0H0jPIIo7HPiD464K87YifPdklYwAjdQ10S2i1clj6+G/2ZHLdA9KFEapDTMZXx
NXEHOoWTrcAhcEQqCplunZkrjnEeWdpybXXDML5Q7B6NMYQB4q7O6IkWvatT5dmUpd6slP6FtiwG
p8rYQWyiLGezYx1tkuoBnr3cIvum3vNqEZiQv+41DrsOnmzYs6cr2CTFWibmchXlJ9Ll3uMqQNJ3
RJ8ybRfFujGvFd7Al1ZyIUnQPMCdGfL7SEOz4VQsz+17JXRf/Ud45mIozYONoAAghEqAvmFY87YK
+i3TN5PHonHaZIkLKemNr0DqlODSXiNhD7YK+x1xwVJ8YxwnGESzsG6kleXXJiJOm4M4nkU0yCt0
oml/MfATDZXLmKzK8gOR8YUOquzmZS/tEK1f2u0W8YEkyHf9jxR2WljalzemBZPrcj4J7FjHjcyb
DX7OiC5jc/cIOwdmkB65b8UGHqGBoytGvf5uoWizNV3iorXCUY4LP0vso62qHXjesDUFmi07r4La
0hyTwqk7LwlgdSAOcwqAvo46esfW1I4JWWr2YXUPlHMu7hDJjPo5xKfRNeAopURjEPd+acVLkvgR
z1CK3ozc0NqKMQ/K7FD7fbVrVlsNvTQ2vSe4aGq2TiW7CO/ZbfFN0gPU9RGqrVnKbJZ5N01bCuCl
IccJnHdIticMXTIcjuZoi4YLohWjInpltMR2fwaNivW5i58bRbYu+iguFekRhJgdWIT8vRH3SZuR
/RIZ5037qfyfXN+mG55h6g9YjrhDTPfSLt2wpcCSdOq90afEuzjbU5dIw2EGYzso4Ge8SU1nF2Gh
E64QXXF7MKXsMtcYgR6pWcBmHlL0rtol/4TZz0sojjAaAemgy7BLY2BDJT5HR3oVXRdnKPX+jMSF
s47jWdfXoOxwM2lmed1jK8cMbUCddu65Mlb8SLE4BPHFxyUhnPF/B6C5XT6Xpx14XeghlkJFCf+M
caY4wnvqcPSxC6ISyLhhd5sX3jAPvRCvV3LiRvMmnIW5R1VSDYxXXGXO8Sl7j4acOklvwdp73I00
+GxslEOQn+MH8xA0Oxx++j+wLtgsNe3PkrqjohBCkVxZUeouZg+wrczBu4Q3V13SvYBL8mtdDg7n
1g9tL/D8YLesJqHKiYaPKIFzmqYCGsPvYKyDcWUo/MOMF+Mqmh9w6uarfPEb4O++XjzkyMIR1azj
ag9URiuj4laCSSVbZLaSg60v1sP7/mbUZMOzGpNbJXlgbfP5Uh05/2gPoF9Dg6SDBhcWXjeQdE4I
nWLNDVAwOxOe0Fu7BhYvpgfLA6e7i/wdoAnRJtd5QgpWwdxCjKG504I8uMz0gnSPn96Rog5S0cXf
CJpIsATEC+Gxxl5Vrsfd4ldQFHbmO6yO0eVhIMRGfD+Ys/uxZqkuu8ga+0TsZHObhl7InZn5gnmy
6Y8FSxivwUEO7zFPfT3wtoDmhvkK4wHkj5RYb4xAEzxZGh++3YHIHbJ7uejlic10qZzgeErlc2xc
bjWc+Rh60irU550/lw6MnAw4iSdS8BY85HCvcqrjim0Pxsk5qLYmQT8i08/Wf1JSNKzkYHwHmMbN
gWo1fSVJ2EvM3upyrxdepq8Jw2NQwSWY6QZPQb6cMltEoGHjEkrSGrGVqnrR4V3taXXhFIjdyi2n
lWhL3+JEMPb83dgqxxtigAb/la+vO/SdZvDBj2XgwTaN7oLxiOUAvByqFTFDDGS1N6lgFisGFzrN
ReG/JkA4n9hzzkSdE518SmCrJbIqeHVAzuhnwXTh8DL70ZVUR0UDuSf8j6A9ayHhEQvoMQs4jRuf
EvfPuTY3FgCGGJOUMRc2JIFvwmLZqHzl8jLZxh/syyxu5Zg56eApZLA46udwYcIvARbeVkNSmWpf
8UwluTnbjITREk3riL2L/RhyqZe54SSYyjUTNcthSLkcA4WlSO75DYQA/8IZ5Y2JWo8tAxtzh0so
aTPDFnawSep3yJCaDU/4zrzmlA5/AO+BSonqNoYx4bxlYMeN8sXrQ0keUTbBo8EbQ9lyxxDoCe1B
IWqA+YIYcYUEeUcIvTr0DN1hlR576KIU0lEq7ZGlFhUUos0xTudeAc0fSyp8tiTpq8w+deEYsVZf
YDS1DtCTUtOZowFKIv8lu0prc+gphWuwy0zJenEBKiBclLwwdAi9y7RN5Crz+cy/gc07rWt1zxlE
zAua2QpcNnNUY/02txi990hTGsgEPUrGdt5hd9ONG1TTqgUoPGW2WBWJmwqj6jT9y9rPFFS6hW+p
fDDgSMgMmbopP80dsn94nwDjU6psx451QMNbdPcafXUA8IDQSREfCx75mjXQAuFECezNaygxJCnh
HeEUOS1BW2802sUE6C+lb5X98b01aP4jfkEovhv9gb4nN0/xe4s2JizPIS3Iv1f8lxI8JM5JBwmg
nIIA9EOo9kK3xbUihvK1Z9SHB81P5SFeM0EEK+OJ5O/Y3kSoRM1We47cEMTUBna/EFpQz7K/YTe+
xLf6BVmR6KnOjjcSEjoEBqy7Fi66S5zdiOAA1Z7D/2w2JghAGGaS0XQ7MHcRzAfLV4JOJ7qrgrjr
4ZQl56pxKvMjy7adNq9GODgUUmal44j772s/k9qhYmFyX7j472Qr1fhuAa+E7jRhQqL4ZL9U5rVP
fjO1sjj+B/NKtV9oxFHKHra55UcVfKXDSdf0Je0+AEldbtMUJhK98Lpj+ivhTHzEGExEjKnRJpR8
Ask4DtP2TO2Q1iRf0ABFm2jciKTnsPiD3pWY/vyQ9naq3wnJKaqvSvgMXuta2uGeieBak0+EgFF1
zF8j8fMMRMFnNIbVUL74kIdSur6w825BAncCd5lJ0LhR0N/FCsARx0s9vXbtPscos4d5Sc/3kT4S
+72j5C5Me5FjFIXl32czUzz+IlrleS0s06n5huTpqSvtRhqc3Bv7v+K1r8qPfrHp5Q/1dYA4lI9+
FdJic7Rnu7w7mNJDndZya0fIuPE5eV2qzFeIBEx9LFHzyan/FTgYE03Nqmop9x/6ekLAv2854Amk
gf6le62KpTYl51M0bPlpwqxFHYHwQLbefnUTaZo4pPBj721Tdfl3hAtHPEjmh4SQHxeQPX+qbtjB
dMFA0qywwKlWaeE1r9+gWpUYeEwrc1xJJV7d9tBTGD1bftlReTaaowhUuGmAXGnlpQ2E5fBQ4BIt
OcHsW7ZsDIcNGng5m3dRcmudPF/cfvxkRvngw1tt775fO0DuBbxsfFhdM/nVAuyFV3rnS7KXQL0H
XUsdE691GgSkhg78vepREtv2xsDW0QpbZ5hfTeG8YIEpiwfVoalfq1j1yn+qAXK5M+ENBzWqwqv+
/rO4ijkiAnCEkSMvAPXMWUimbgarYAH1F6I53pfrqLiVoh30yT7uvQXuyujQmRiw/O7dprXNL2a0
HDoJbyasoo5EXzPG+lJsu/2CEItfvWWrD6/8vSCgpdwrbqW5ccH0h54moDInoau2Ww3dBpruRXlL
s0PIgQGTJZ+l9fI+ARLbSsqmg3TwIlSsxC3UxaA/bZ6T8lsD6uGh9a8GxNMSzLrYCOTopZIW9hNI
jNh+scaswbi7zVv6zcdTkt7eFMD6JvJcxYDz7xCbPZYyFSQW1EMphhNZ7+f4A3WXtMYxyUFipqae
IEEh2E3cZaNaxwIx6q3mqQtmUEcsNjk4AYY8D710W5Yn2ohd28ILahyvnLG5hCaJK/sp/tWG3/S1
qzsMO1cFXsJIlSVl91pshOoiC5up9dmVwXpnJRKthvRnMv9E47tcbIVVkEBOddtm1yLThUgGGkfE
z8TT2tEhn2b91JA9pBdEopnG9WJDC2ZNsgojZIFW8yRVP+/pQWYfQgZtl7W7Yo5cVo5Cvm5JZW6k
z1dEmPFtIPi6eUbEcrEmY7u20Mn8YW3yGIJzMqyj/Nxj7ikhbDnFrKoQwAwr8x9nBI8i8O5F5xzs
dyNuz0w9hyK1+QWJfa8jv7dZus8UBpd1mPty4E2Cq89qhLHd68lGSK8hmmXFy2G/F2t+Xqh4o4DD
BFyJ9UDNRENBMBnqBHD8hcdrFFerIuLAWUUmVlNWjJlE74xwkOiGreJBStMEKBJ06/5FK4f+qzZl
BoTMmggIfMPa6uijxmteHyX4QXJy6uABVdlp+JmT0oKQ3aJyEKftW8D5X4OsGP2VzPtA2B02butJ
/ZOAPmqoGc1aqmGLf3XFV8+Y9hag7cS4DbGPS1joJPixLJTrGG2kCm896Kjhhv54+nxJaDqjb0Xc
L9CpGJ6ZfSKn53d3kMtwLxX525GyNeYH2lUdKzmhvJr1ufFN/TkGM7nnhyfa0l6uzhONZ0dLdG2z
WiDVV8W74IW+2DBIzmNufa3wp6cnlq9meC3Si0Hpbvstx0Yc2pHgTSGBJ2R1gzwsIEolhzL4ysLL
+Jm91j1avsV0H2u+FygOgJ/fq4duOEUpxnjt96i4xgQ85uShjx0JvmRA1HJIxuyGFWY6HLvoLyY/
cIWA1qBUfbwUr1D3tfRdyXsZIlC8H4hNTqgTHi9jgh0gGoIiP79ZzsBneRunsfvbaPBb68skbkbF
j+J/QXZfsMv2zJRqvdLYCOiPkP/uHX0J5WfOfoyAHRAYt8J6vPfeaKGn3+K1rmZstsc845gRJliu
VMADZX7t3zjRC9YAtQaiJEA3vjyeoACh2rgvhZiA59uFbOOkTjpRJ7q1ssJbXmj/ZJM8pOUp7MBP
8YsgDNDRZ1V49Bx7N6puRQHRIoTzCc01UuA2c6T3rIDZJc/UechMFc0FatX8POY+5i6sOtPbgs/B
kMaaiOIf81ZXJJKzfj0M+yTcvRDtaRUkpXZVJH9V/ouvc0ksNKHdkIW/JzqxAv+rT0H+4EBWmksl
r4bkX9dfK3hj5q0ptvmjFo/SfHzioy7oXbGONBqV2eCo3A/yWu+2BdFq+Snpv9Tp/ha/k+7Slfeg
3oeyz1J6EXmJcJXVy+uFeIKTJkrZOV4FjEGKQ42G0X83KwNpMk18bPMGN/Ee14h4DzqNN6ZRAof9
RFClw+ZzbK5V95OlT9Mo/gwOsze6Tkw2n8oYrAKlsQbgC5FJiawRqK0wn+DSELk+9hdyOtkAMqAT
t2HKXFP62xzzzgYoIPyQ6TMH6b54I3yI3pZQMLHOnl2ZaGv1viY3K2NJq0e4RbKic5lI8DFOIzSa
J2VOvnRY53UcR+mtTjamOTs0GCoaCbfO0AWsm+LaIjQexKeafdewE2rIELiNhTJNNeLB9qaXpqOw
RejwGOgoTgEzjdgbbPWBIMH7t4vUf1XrGhOHZl+Odmy4MgiQeZ1/xjRm2zd2A++f3ICbUtJJmEdN
2wDZJyyqgXDfu7b7e7MzXpka5/lt6C9azhUmkqwg/A2v+1iB5rISTIKutnG+C9NTu9jiF9hPDiMT
R9m7OI7ABIv0Rw2gJenbRfzbBgES1nwZ6UzvyxD3294LqOa1pP6kpIUrr3vT/UfSeS0njm1h+IlU
pRxuQUjkaMD4RoVxoxxQlp7+fJpTNVXn9Ex3Yxux91p/HFA6MLQJqIhNNjqsZLEUoIJCQcsUNSBU
p9MlPFJQVwDq6TqSrY7rp0B0PdDtg84h8IkyDU6cZWmPMgIPthhsa+VbVyG3SHEVMaqlcIspwDkb
W8kOzE8l7DFpgMk18jOlnKLAiaTuuuki61aqthg67kdotYoCM4XBCGsBR9oQdewRKEuM7NLkjwLZ
jQVy4umAAuElD34o76F78ki3mJJsMpIr2IbYDVkwlOSteq9kEmVUb5XMrgLOO/0blLeo/qlDPBc0
8u159Ews0OVFkupZy8bSTGdQwHYFEdCyWiPGsHQyOcRpZfnucTcPjIaCVcw1XrpJqUdDXY9UQGZR
soIpe+leFjgsQQnkehlrz569NlV/u0sHxZuNT63kzyk8GIgvP4KKKB+4WuqJ3MnmRUGUE6L3D5xU
zWvJ+r8In2H5ViZ/GJMW0lsNQ3nPzhb9fsZfUQLy40jRkptHm7t0phaRRaBSHY25bU3g3jzUVDfG
IjSggBwhxhM0saSbKNMOeoixuUuos1wBZzMBmsWyMXfILxB5A/QAVIcOOSZ0nkfZTU5oEiSjGk9a
tBz/JeU5JqHWYe6LNjHzAUoW8cGovsppwTomiiNCQxTCjZPApn+kJIK42IWHJFiGyJ2tqUNTQ4w7
jq6M9A/rGdRWQX1CBgV3G/thzUj/WcvFQvlDylG4pdtzraumE3JsGdjTm3Hb4nuDEI/JKToh/VfG
Wb7qsdjb3q8qL5o2ID4LDLmZqOJgDQPro16MbSyJzI4FqFy7D3jDzVkZkD8IktjtFDQttXbPfWpg
tVkxIoe7p6T8hs3GKhDxYfXH4GzEMVQBq1jK9qbSGtbZkaosB51chFpHBfXzRpDNXkFCA7Gk5Avy
uXGE1O4piyc01TpxqMnaQclUe0iUdR8TdSOGMy3FUBeu6waHA1dYiRFSA2PGXV1uRbLe0RPqjhfR
5HPQ+XoF41gTEONUFHqBr3NJZSV6T6SWkoW+jXU5nWzcb3KXSxNNHeY5IXDTBseY9Bej8TGeyoKE
oVJm046nJDIedp8qngAqACCDuJDu0e+NM8GSiy3yHPIISLWyi3DtoVM0R28lMpeJy4hCtSVP0py9
UBOMjemHDE2s+yrNvVdC8Wru2bJf+cJX1x4FvhZVezLghzJEX+R2yZd475nii7PCg0FU6Zg/vXMr
b/AN5ZCJK0qaZ2uavfzxXtCg9ugsKBkFEQMck8bmyEFtLjhgEYWZ/s6T1oiM4GUJp4Dij07ZD9kL
LqiDvqNTxg124WX40m7SjUybleWKTs//KqzytiSuaHHVhV2LI4/OuikGFi/2HKuJ/yCKQa6m88pH
DVEvc9y8ECj8f/A7BJsojlgSkOoRFzITv1RMZNin/kCwkFcOF/1bwH/IV8vb1kSO6Dlab7e5W5L9
iPlx1WtfNK2OzMaIdpgGGMoEZtrUIH/zT81WjPBK8quRg99SdXNWcsdE/dnS7cZnCeW/Tzf6ToWT
aFcKhncCJhDVowIUbgkCEsm6mcTjVMGBpZFUtGidGL9jvSbWML2h5dQ+3yI2GZCcmOwmbr24fYcN
cgNFc4OpOaU5Ejg6ids7coym6KIVdW35YIt7U2ZqxZdVMJW52gqnfwvpSSAwBI5YEH+DXaOWxYWB
YMGQcKdzAR0+0Zq8pZ6L3eSSssJX8M8wFh4fbg6UhNNfwQydBbR0XXkuw1euUFQwY4HBisNYqXIw
aEe2DmW6KKwHyxGuEYUaRKwNk1xhrjFSvHuaMXJnY4W23vFdukjbdFCtmtZFZGPkrnACBgj4Mxkl
3LtAuoMofORIrBBJho80PuQQkgHv9uxNzpfLT593J3S6TQO1IPkrqjTr6Jb9q3iSG/tD7XJOwhTS
n4q1p0GZZQRvn6eTs5B1X3OtEkRD3uiC6ZSctD0gXSY1cHQf4nk4M1flbmB2D5HhCdVgk/KC0oDP
EjmZdrYGwmj43IsoCyPOCI8kCVkjKGuEJRldJT7yo9J694YrxNh2v2oKd8kLjI/nWsHUz65/i/mc
KboDtjhXQ+zPrB92Iv52BGt5736wyT5l+/LxobrQiSUCIW7vDofrXOpXWT/hNKYyl0u75vvHl+0t
yCYRSGPgTsN9BFelLiof6orMTzvgQ1Q6gbAoRvI65hW4HKZ8lS8kwdmGbit0WDkLPhIqtIDdYjhC
JUjUJddPTPES0asQP4ze07tu5rb+23wDgIKvRqmbh+QSEyu6wOkCJgF8brEF0BD1IIIHqo9MeLH5
6hsYWvg0LnHiB05UOHG/k99bo9n2F9qJD4+fsrxB7B664FxFJm110wCKkG2ylpVPLV4lFIyYKO5e
+pIDWOL2cCJh2SvYGrh9+28E76Xw52s/H+VQPzz/UNEslNFt/kqiq/Qy8i8AYKPcsFKkta04nz2k
liQTC0v3HLo3lNWT8gQvE2Hf2IhwLcrvhqAOPLEMEpNFr2RM/pXgtfDKQ1Mi5QwcsKxAnRnUgFFW
Jc1PTc7lip/CKXOHPYopTs1tK3QTbOTpjN+NYFyjj9F0TAgUb14hZGUPO4P9NabTAm6ZDgnePg3F
lO/hJxpJMYMGmE+K7R5N/8x/8dVMPkBENEQhAKCjWuMjDMDqTz8PWVunxSJXXUKsKWnMYewc1ogs
4PCeMz0SCsDfUruTgityUNZ8QNgpJJob1IPRJJyA+s7RdnFhKrilIcNalzVYWD+zcdaoc05l/g+P
kolBG6QccIU1FZ0+9xb1faAA2HCYS0gxR29HzCUfkjujGr8XQWmA1Sec1fx2fODswSvpyXcm3/ML
l2D6R6Y3LkQM7OjQsKxiKsqQTdkKlWsEIk6pDTyws/QRkCsY2umDNFrtH3se85h10+8J3jNGk7f8
30sEFUZNYgznmuZ0Ku8QdxOe3lnxlN5gozUFZrJtBfOK2rc1mYcegWfpnA+PAbmIO5jkUzQ7uIz9
BRNejRNYc7i4LT6QFW0w9sBKzJDp2wpVedx6/EPC24pW4K3Kyf+FUu9vqO0O6TSBjq/0jzup+ePL
IC2IV+HbHPEyY/NOF+ngVMqcnCXmz/JZCIsG+hFf7VbSvmviFTBPIRE3bGKkNYMirUV3lPZlymcN
sZjNrMCB0ICioK75Ch8yRh5k5ekmJD8faxyMTeCgxTbb+QdHK/q0fsp0Gv5avHbEckJmTiu1Pb7Z
DwRWio54CGh5V8b6FkB2uWwBNWHcgduN6NZmgMAfCgbleS7MOSaZPD08h0SdM970sxwtMaZdOB54
QVJLSJ6UHQ2ntIQeG4DN5jGnpo7riP1bQXylusAgxDvncGuX4spDSnSruQFs9ek/KENvRhovujqK
XogKlVFLLD3T7cclEYthaRcGiYAOnjSf6z4lCGiuA7oCB01uojnIO5NQvmXiNwhDgVLm78CfShgM
wXmsAOSZKmue9viPg4VniWhgTkSQy2zeLeV9vjBg5guA+nk/517U70AtEd8W3yi+uW6Ro8DY8VwX
mQ1o4hP0FNqEu3NoAyfS3sk8PZpYasH3dh5GnhTq0+kz2+Lu4S8nq3R01HhLOzuPasyURGQn5CkN
kriT94C2W1BoMolsU4XGQME9M8VtCJShxPwAbn5l81JavBnKC6iMBg75F8LUL41NSoAvrJuEIsEO
mkk6KxMjveeoYFhBFG96OKDtAu1rvOgjN5XYh+bBgsIUC9k/5wRSE4d3E7ShqY6qeOJcFKN7otwm
G5fPw4BnZzuEDMpE3AnlTiOMBdMXOQslPMAUT+hbExNMYBGKRZx/lCjSQLYGGLEuJsZorqOWKwBE
rHgZVOLYGDVhHmH+bR0in8kATTH75j8LcFZCAHXLBo6Li1DybbJMfmdPPuVo3QntseZIBlg2tGA+
0k6hol2zM4upay6TYyXbGaSpNQsg2smjUG6x5fLEs8cR9s2ehZ1rXLZvgOjWAhSCX+URmfXPYDkE
tuAtBiT4WKMQxnK8UQmAJRojKHiNsvWFNe5/cvBWvJfUxTqMnVpN7ChX3qd3AvU7y49BcYlbaIAv
5aczMDctsAO3mygitQlI+45JNFECF3xbrH5g3Nrq/p/6jJIudAJI/9X2LNbVavD+/apceKSRw+Xy
NKADWiMt7nDgw4IXNkggfvLXlNzANwtypIA3IMWYo/H0pqBAvOc2Or6pWIQ42w7h1y5LtyZE+Azd
CTlDCI+5ZyepwCJiWvjBdx9ex3JHZERtzhQ8NrPwX9lvk1/czQi6g4tAyDLTg7TgOUMhTdLCpJf+
DC6Sd2TjVDjy24gBwugPg8Cij30CEZa6iu7yK5GeNXgiKVSNsZ+KOfgmfPwcOVvWok52Gvdn4/zf
TZpKDs3KlHyRkYXVhI9gdeWVSrCoszSxAIkNJk8Scddu9XFBFxUBkIiOp3AZKLsPN9BM+moYodi4
CLjhYJnCsQLMN2QKUMhAQx+XUjBv8bJyXvJINQ4m4oimSHpL+JkQGwLBymPeryBWKRoN+HBNBCtK
haG3hx9y3XgZfKsAHHNxhQaW6xnmwjoFF8RNfmSLn1UhHI3q2dBVedBoeq+2BrrlGo+gRIqC9mfS
DkVbsIQo2DIUt0A3K8gnVpwAEYb2Tgo0Sm6FAUOKXTn70pJ/ZkUmIdmOGHTaZdU7lrWBduGy4p75
kMBSrxqBhSFAH57ySSJGVg6v+vghLFfiN/yXQ8VNpKjfbX1Oy1WN1/qzjDGiECXnwyIwi7dLjfID
QV0LhatKf5GwVf1nUy4V2ZwVzfPz1ZRk3AEdofqeZRykPs/ewHw8+u+u/9dodHQdBnlRVpgG4fu0
b1A9iiiXJLdHKwsU2NFpmaWMS7WeWVzbXnDuu4Mm7Aey/tAnmwwissvllsu3kQREhdN3jW6ehJak
2/i5HT41/RyJd5QwAT7delto3xk/OMn+oOokQ+1Ls54fCvSIQolXEiKW/tTyOFaEu4yu6Yjq9lPu
zPqDw4nxpH8WLeHdJL9xAZgL8fE5hR0ebPWuIjZqd0VhbfACqfkuiigOPGi6PZ7hQ+SM47nDzoPg
AzMS4XUfmjhbSk9YKDcmfXSp99lkOZcMR2Iw8sdU8io4RZgmPrvaP31KPgwvqTUY0QC7bozJYvxj
shXpsGWZamJH/ROpg6HQpOJXJCaBCqSTn/LSkeUWtbD6AT73z9NKdgP1itnaoMebA6n4vGTxWOjk
ysgnLWCGEzcxZq3gWoHjLpD2pfGWSITGHumSQCceiQuVLHci4cjYF9Ylkx8B/WBwXX4QVIcbVKfa
IG1X6QdDwUKbgmMg7sHrlPzeEHSB+HqeE2CBHb0zDgY6VYaboC+gwjZDEThVdP1MFTwfqF4ubaxQ
/oYr1mONhgiVlLWi7LjlJ4Imzba88Vnqeh8PKPQsU+w7wMqAHiNW4QgDC23adfvf0sPCHNHL/hhg
4RYCGV/luPTxTfA63VYkVCha4NCNswPv1ccphPMoHZa9GpIv+yGWZN8E91iQ6OO6mNEmRFvmQbWc
s/KsoKi6GxgmSRcoYKr9BWikbgEYTkWDiCUeXn4AuyK3hA3X+zXSeykztfG+Bht1wHbKA3tuF1v5
VY8kl/N+zXrEc1yFROMfErKDPsewdYnXqNHW/hdbznJFLJnplnBlpb55SMm6Hq6mU+x09nwTmmcr
jtvliMsrRP2AeaZsgeOCb71Hm1eQMZQDzy5llJONSQGgB6T6Eyhu5kvz/IisOUCyyFKCzIgr1XrX
Pdkl6SwjeVDqVrpB1TdfNIIu3t36pLffjDrerDgP1VIdyXFS3o32JwyHT3jlREvdzCazixxgDLO2
icVwCsBgQiuZ6Ntrhbmlr36T7up9doPD45A9U3LumNxGFO48HXyFudutqnbtR7OQPUtk3mnIs+nO
I9CzltIj8ZUyXw5c0pKEbr5ZqfHcw58hg3m1ml0i+KXDsGcfQXDZd9AbeIk0ZhaPRKVvkfz7CHo0
BbMjyWfjke7Kfjt4s5i4soiXzldB7L6HDdRoPNHbGvEkswgANORXCBSCYZ39S/jDJqqPsufI+VxR
GVgsgv4hHrYDjoBEZdMnYYAnjXo/1L5K55avDWMNmhuCDqycCAHnVyGf0u3/TOLLMCDB8O/kiTUg
GwPIp5xEDGa9UTW0mczOHKxjwAxiY0/0UHzCqUHBb6275c0bGpD7o3Yp/loWqUW9LhcugihalacK
TRpSwpN81W/qDRFp7BjLgBLGzT8UtJqDXHC9tOR7+dmV+Rc4XflHOMuHbAPAnnrHOceVe9QIN3PH
0e6O2jo788jCNvPDmJl7zu/04i2D3wxWdFYvfeUifSi3ppUNfRz9Ud9TYJRbbAUY7EPsbeSdAbEx
E5ibrjirD4kzpVzUmBJJywAyJ0ZKnGIOCGBeo1TYwChqHUEUu4+264V+NiBOG3p6Mm8UH4CY8Byw
eZvJyVvgSRKKTZsePQIsqD8Qtimm7zWXG8+h+gVxq+gbkLGq5EgJ9uwZlXjXZAKSOR7EhcBPvNhC
pIOK8Plk+c52lC4Ff+IdA6rWTXiIECACqw+purLqQ8STNbwqNClT9R2jOxqoZ+h9oWQJfnyD1UCd
VSo4cNe6zVKVLRfoNhZndlW4cnsl7lWWFB7hPxOrb0LfzUx/NBWF3KYreyRFp1dWzg5c0g4XmN4C
0h4iwO3phaesBwE1quUMc09xQUja2nc9IUcABqxyxx+vVbg250gXiwua90Y9qt7ZCL46wY1U9mV1
ZhU2xyGVw8IBkTkQhG+bDAns9cSB7SvQnRk2myvlBHjsuzeRT5r3E76DxBkxlZGpyZFJWUBiO1LL
B3iRBoe4/kceSkdo4+ZSD2hDAfg7hLFoW25ERu58e1ndRdTc5nf4ndv1tW6Y3QlripPvpiACFiHx
KrEO1nTr29nrs1DJqcO8f1AcXq0uLoGySviWvyj05stM5r6/a979iw2FRPPdF9YspNoY+a2zjgnJ
6tnByWas4Hn1rx4byRX1JLXr9sw8evqC6bASzqSXLTBooGgVsKDeuUCNwLWYD/gw5lDyFPtxg6/J
qX0E6qK7aw9vQnXEFJ/Stpbg7WcnTh+RvCOzd3lIfuWFNXOSKcL1s/cxkxDlFv4G8TSZ/4uypY7A
AF8Bqj354dn/yrtO4JBjIL8jimqGKaaOzmjJI74GAXXgK97jSMT10S+ZVBVG0tjc2+ai+g1xJJza
M2sQ8AJY4fivo5yeDxQuzXq2JKMf5ntBrFPUTdlmoHQMNCwfmUPnMcQZsncvXjcLfpDiT9S7fXiL
ulNnka9szoIfcgeiGZqt7otd2PpqI3AU3NjgVAK5Wz+E+DHS0dQ40350nX35O7TencFTzjEwi3Ym
dgpnFCF9TMyvjMcR5y2mxOW8xr52R9JWqxfu+wDkirwuCU8/j4quri7CAwFEjhaRR4T8rNhzQYUt
YOJunr04P8jWJpI15IBQ9w1HOKqpdoHpruQsR1fFyUG6nLQCGjfOXnUQPpvuIfMlgaq9OEQ7i2Jt
1wYSRHhNkBaYPCDl4phcXPHAVdlxcOtz5LnComtmVzZL82LNDz3eKURTwnbEIB/vZNVWxJlyb0Un
0W4B+Df04wvpeId23umUNcjzit4H68AHAf6vmX1lDhLYlXhRZGIb9oLloA6PFzg4ajIfzBNlDLgy
A30hAhygEcqpnpwnAEK+/xewBuMHlOKtdSBfRjOuI3MhCY+9Y5Q4HXjNjQBy7Ca7hEcug5VYDkQX
L5pflYE8b48BabWwGj1OEtJ8xGKtS7+S9J2cQsE2YQS1ZB+p9B39KQQezNdYzf+pTcm3/GPG/FTO
I8MqEM0O0BwokoG5dbIrD5o5/evYMVHqSrMoj1xYYeBBzC6PYKNRGAPWz6GLapdnc6lhS8AF+1cO
9G7Tv7Qqg5VR7kdhT3RIgoRlwQp+AWFgCY//1G7OpSIDRy8asmZYiq/kV7yaL9U49yas+5yvQuoR
aDr6mSFMeAAhCUBQ4hlcs/kyZ4viFmRL0DooGC9zCOuagCoCORPcRneSAEIeRsu/lsLKy7HzXfNs
JU0ASOIyZ3QeKn1ngCuMSGhbj2xN/l+BQF+/JsEcJLAX3eqbuj75FzEWHcXIGTjjUbcMJ0m/iyS6
mxvlw5dg0/SKl/kCCancHuZwAbUyTtns6lfLeBtSTzWXH6YyMx88Ij22GS4ukb5GxOHcDEs6ifFq
0AcjLnbmEZkFHUaDM87ZLcaDiBEYWMaOV/ydc30Fac2GMT11CwSxo7jVqpOyLRDgs5JzlU0g/Rza
ms7WM/q+9nPULHNG7BHCkuTl47mIDwVmU54DcouvTelGw1qwmZTQKk0KNT6lzNQXC+8mRyNwWLID
C//vckv7rYYon8+fq78l22nOkXTm2VffA8MIKgpc7ANGFEbNOc9Ej4+OAZNpQnUJq03cmDbRabMf
1ItKc4n3r9OOIq6sSyL9od8RJryBuqpcdqRfQvqQaUvaE/s7Fva0OaTK5dPsQvNZeUvg0o+9xaeM
7Ez9G7z1Z9xv9W9IQkSbHw2dxQS4sXv0NwGLkZt+1QfkTl26/n9CPSk686kbYJwTztSu+NvQxPn4
LbbaidUB65Bh56BU2X6PGdGWJcLpVkl6HzH7Escs0C6NuwGF2kkmj80ppIPfQIeAVhNnTvxbQoyt
DV7UMVhPBxzvuluun514Z8RXtX5WqyefG7kkqDEYYFWSVa4T2q0vOny/zwFd6EDiTnAarFdu/onx
U8xVVP78F84u+l20lQEiqgRvi8aKIeVkIYEgOVkMr8PvkH7LyBJJfZ+ytIp1G+858ysQb5+7JAc+
u0BeDFCREqW8/Vppvz7mV5s/G+3wUZctMAI5oz9C9wC+ZVdA5lFcG4YedAZNcoL0jJUruCEKwbnV
43GVCVKbdEw5eYT9gyCvA7ga/mEE0z1kCxYArk6MEeFNof1hg5nuMX3d8PiQhTHNDF9asFSjQ/IT
wg2qBD+gsK83wQ4P0YdcMUZl4W3yL9N+0T21F5ZIlxeVp6KFeeK/Lbv7LfCMzXMJmgfoD79ZuwoP
tXfTup3xma2BijnSaThzVjxhLVIBY01Mmr97lYv4JW8ijW0UAt17iBu9Ii3CziY5coNnaAJouQ0R
eorS87MRaJXkrqUbimMX9g+5839BJCpa+J4xN94X9Bx9K+2j8h7Wl6CDhVIrMB+3xDNQEMEkCVjF
rs1YQxkcU7qyxH0YUdJGGo3S/8vaYxQ9jA2tCt5OUfchjvgBVyBrNwMfI1cHoUdBlgl2he5vWHbV
hbFWoS4VdbU1F20gacFEI2jXLvGUU0JltkvMLZcENoD4MJc35Y/euhbO9GEbOtFCXlYXaYGB9ag+
OESaYc2VLsxDFx4MlnaB2Uvo6D1DbjcHPX1NtrxhKiYhIm/SjoOHgcvfiCGI9ygn+Go67ZmL26Rd
DBF5laCn2VMm9Wvb4bhJNsVPOUm7HMrI7koPRz99A9P0P9pN8lVG/4yO7Da6bDdi8DDFV+Hztr4G
MtUkVvKjV17q/msQaI9lffsaG07RkxJcsh/hkfxrIg7Nz9w8p/m6EvENk/6MlW8dTJ+ad/cboxu/
Xmoy6YV/I3wv+JXSccEP86R/hDzl5b+A6XFnHfE1WHZz13KAXyTrV54OvQa+Va4kG8BEA4r52bXq
t+lvVU6RmqzsffwvNYhf0Gdq4Grp2mCUFGS3Z2P7l4wmo4uB6nhvpcZ8EF+QLUFwaXfib/LTCjf8
/Cyf2qEpRyJHXRPhRckJDGwPFQrgDzyJ8Z0XnSnlTyWeBeumdn8ep9KUjznHgy2swDfiM74Z5b/m
7khefK4No/CUVIwKJzTWjGphhm/lXbQ7pV3qcLfryScA9HGqxfmnWYJ9mDPDfXbI0uflqZbxh9u9
uJBcgft0FxOVRn0GTeMGP7ZDB2E0rCE5q4a6sgVTLch+9mpr24r2+QUsCxAumrPSGgePCtQby5MF
v7nwnyQi/Ftj0HJRzv0pZBW4sYMuiT5LmjFBtFvsP8jLiUJ2KyTSkLUQrtoC9602q6wv9jZVoF1s
9rZWCgQo8/heo4Ov0/4Cg8yZNbBnI/x09Q4OzpxgkkPTbaTONmc40PxT21/LPeI92e1kelaynwix
ky5hJvoQ4DhAWIA/1CvZ3/fQ8VV9GtUTTqIcaj591WbkAmvl5FIn9ct8hZioEaZIbKEzGO+/gF0D
hZQH9qEXa3GTCTcQtspAqUaw3IHllvUJXmaYcWaHdmyeAvVeQvt+1B9ma0rVr82auu4RRWN2MJM3
MbQk9mHk/C0MUDT8l+QbnVtvmQZO1HxVi5a3aaZlCHsUC4rgjx5jb8kWmhFcFKs/1C7PcswBMIE/
ymFYfySX2ASKcym8ppOdIPoaDwRJAejbqIrCNpLco3buSwf1dggxddyJD8B+Keq8ZahgMsQ0/yI3
viNFA1tY8efhICABA4pcuROmPBTfJC7Ro2wnOov5htGZOitsXqxitGf3m6XhygEqp3m3KtutuI2B
hFTxEprryR3DR3ypazuP/249FLII/Uc1bFGn0A0rhS+ks8MygaNOHe0fkiNIDn+jKrdKhfAnyMXV
oQHIVcBw27tScMQ/W25ACGNAGxKv+oAcreBaM/kuy9nCeksA5Ok21H4HDLnhF2HmyyzasOAzkIBE
Hntr2w8PDthQuIZHpqwWKCR/Ye4gikR1umGfUG1lLMvsLb2TjDT2ahUaf1F4Uon6pg3op7qP4cYQ
MCkQOfNd5guVLMQ1uohCuIvGkiYapAOEzS2SX59/8FK+BiK3hevgUcCzQ9bskzHY/KbGCzJXjfBS
Mkq/ychfIGonWkP8lbSdGu+9RyY/DZapgJqXVYenhQ4h60AabrasjVmxTIdvmtQwcv98bFfFF9Bb
yK7X41kmJpwKRJIRSQ+8FTczP0Cn02ZAbtq4hEMATDjq4X78UBtD90dSXfBzW9bSgNA26i8R1IcQ
IIzU5VUb/6Uai6h+wUtGSoXO2EuWRbM2+EzRBddNNXWJ7qJTxtQlY+LrvLcwnE1jS46Uf0Kw+dmh
nmIwNLkV3RKaIJjfIm8ZT9qZ6ti96YoiCQPC80CHvND+CbcIsKY6+C4c8Rg4vc9kJJ4UBCWlTkSN
8VDGh3Kq4GoOMJPz4R4RY+Wv0Shx/DT+sy3eivwgYYsH15s1x54cK4C85K/BhslNot/QViYQljiN
PttS2ZgsSPp94u4ulUZlAlASmlRzEyak2npbjwGiqejy2zEEqurW4AAkfBIwt+8pInyaTtrgHP/O
CgS1GFeRUL+NN1AupaXaqj5zNiErttprT2QYcgUWKP4VwsX+RyhZR7eNuE/2gN49vnXEQ7S9OEDO
qN77WaBs6PNWf7N/KfIby/FDF89XSNcNwUSKO+l1seDy+3DWJAjkMnuUluDUgn5BiheiAEidkMFp
+Ow+w8aMr91w4ZaYiosppuwXYb2BVQc5a2V+OUdNmuxFYyfwtpl/oY/qmpC7TtrX/YpXQc0sj8jv
0dMcUpKNhctg98VxRKFuff4QuFuMJ/FVrwjghdck1iX/q0Y+dXvZ4IzMC0Kb97l6lvOfMAS2Zw+m
5FZex+UyKB2LN1nlsk/eES1C2T5I4Zfv4bAfwl+36dw6tzXpt9XcskeOof+kuJdINqgDpyFCAQZL
2MC1YOQGixklQgf+QGHxIpAaOQUoTYnPeO1qY8fG5ZmkYMcLdq5CeLZgMCUQA4ejEwPWWzAWSC9n
4fIDYF8vfCQj3GifB+57eTwN/Y52CXLS++9UXlq8Mcx+qXqCKKWtjd6XHFdvdpKrP6FxaWEAdnPM
BwYO4Or8p/ps5AVs7miimGFTpUQKkgsynmOT+rfyi0hmwkf33528rqh2zpSbgrhGbp4xeU0Lbcr8
60uWkVnnz24RM170ClGzTBH4DK4jBVfl1ThyIXXBLCFQbp53C1EAx4TinJ0/zBHsZij0Qc/0ObAr
PpU7vg22p5oeGjBdYnQhZmbYoudy4kQUt5YnEW8/furiQVtaqzzQ+UNAVXhnOkf1aDN22ZXSzuWj
1hx9yvPg9ptxo1Q0sMXYc8sdE11VLamfm53i3z/OLTSD0rEr2Xbf3P6Zq4FLzISAXChUWVsDG946
zp4Ti6tDhBClv0BMM4brQT18BlB90kcX6HoRDhEHAsvM0c+6yGJAsEL8T7l1fMqIAsiBi3BaLNvE
xr22MY2dJC2TYts0a35m+Eit9hT8IHDS1sk57xz/46YHRE5q4Yr9dmwvGWATDEx6TEKqpddGaAfK
v9EBliaB1PDQ6tsNZRuMBBg5cl5zSfUONTGp7IbK2idc6t1NZEpiG/G6z1xB2yBQ0UawcaIF5Prc
RudGOIqoj0RIjTb9Sca75dD2jM1YcBv0KvKW50Dghb3dKDwTBGNduDMNxB7EKOObeUTQPZLbkFol
r3ttISpfMePXtfddhYQiysa98SdD34ymggCQmlAnW4kd7aWKS09ZTy21aCp0KsKmuCdqej7Q6NvY
BXYbAVLHO2kmqb4nFqoUvVnp0/ZQ7kP5e6wuivcVY2tEIWRsGby6htw8EudcPXTNYJ/DPDBTchnS
ITqi71km1qTPqugS4O0mlm8JPdkXbiwgAlt08LeM4y3xUNPjOLwECx/krFMwT8x7Uqs79CrzfkPR
07+JFJX/mflOaH+q1weVonWpjGW7Nsj8lt7ylxls0oy7XVBSomOXoQpFdUfeKK5e/k74l66GatVs
q3I3tr8Rss9vYViE1q+qnVVvnTTX8k07EtiPtWLmkjkyaVOfJc/wiG5XOeVb/m1R3pgSGxyOpIec
OoZl3a5nLj91MOWl+lmZ3SZpzhChWzi0Pr+psELEatRbia0HpZA2M9INPhcGbuY6TO5zrvFbJZ0l
xa1PPmUUJW+Z+ZKKYym5gIO66OhkrvGHQChRm5ThziP8aUpx4fHiAr8QbYweTO/hq5SHaKCq95pF
VZ16/1QK4iR5wrLS0BxlbHrA4pD4gn6cUySSx9ta/26LI7peWr3QcWKkMwssRdDdltvXPN4GKAoL
OonPNa2hs2pLMxqRDsFco32oQzSEvy2i0oTMGRIwGFOvUf7WvXVGSovTfbfKST+IYP2tHTfzWlrp
DpOZJq1Vy83GAzd24H+bJJIYKPbXjbXz/Cfjfv7Vt9eu2HXMZembPXAQODCPItWt0rXYBPDOguOj
XWiKL/ElDHMrXlbyVlt7SNrTn8r6/TSTqRaJNZEI/Syslgz6Uf3MiZOpzqG6Jbe3FlfReWoFople
vGfZRdMdAZGueGhi4usepr/nl6yvHeH2c74IoT9Dd3nWjgifgrv52ITbBh4W6zE+iMo7IHVKxlXo
u0bm1k+TTlgiFZl3EYOXlwjChEc53Qsx2+CEcvE2UrIiENSkE8e7y1SHFW6RIIG/KuQamvvBIa2K
rqaZslBElzm1VtyKXZ61uGJiPOeBk/iLZFfOu8OYu0T7Q7PQPDlHUFcxmEAtZtHdwhksEI1im82u
Iq2Un8YkecOfhmB+krIijZHdpjhJBM0s0fcjj0DSkS0TGhbRpziMsmhTE6j53E0pwutBsTjg/8fR
ee22jQZR+IkIsJdbFVKierFKbgjZslnF3p9+Py6wWARBoljkX2bOnDK9e6Pa41TeajN3WAA3yPeQ
Cv0NNwPpawnfizbUjOgnVtk66V8Ryy8Y/2lEAPb3Xjl5WLk3MeFIZ42CANxr3dbb4WeyfojXUEdT
5j0QfRrxUJzMZ6ENKKk3OQPeHq4bLg+QGvdC9d3Ubgv/tFzK+XVQz0KH6RQ2e8XO1D8LpvUGinu4
Y77/UluW4uBjINc4MmCi1I/wUOdbdnR4NQc7q9aV8ofzkkDTXkBZRfOFMVUjHhPGewWuKh8ISSEu
f11C625++xmG7demcSLY9L2IJeuxmA5pBtFTuCLokIhF2Zm8QG6zHOKK/1LyW3v7sEbA9crroJ2L
eNvBD8s9ZItX6GIKkRVUO+wc6zsp9ln9qOSFTs9QNETT9V+sV9MAP6f4tsdbryOIIRLMtfLfiqpB
+UvgnXTQIH3aspoywMo2OVeN9IoJjntAmTPMebRX/kBH4bICC/AfskQ6C/EnmEi/Ez/G6zfej3Dy
LOaScCSEie0zMX/xvqCeB1+YQt0mqS/bjiFUelMhAfHjAfZZs/6GC/vnaMTraZhYgYAs4P+CkQJ8
3fOzeYeZzC0ePukvOQ1c/wilhI1G08dfbM/N2vpFQQLtgj3ENymu/c0/VnhfofNOCYFmMDv+85Iv
gA54BQ3kHnn4rEID/eW8FqBnrBhFKMWfDNlYKQgiO3/wJw6977Fg0cBYgUGm0Gy6oL4m1ZWinD7H
nFz1xZMrgvWnh3zlmNo22+Kend50VGPwSojKXDYGhKojVSjFSU5rzFMkNpfPI5zTiRRX+oMkHbaW
DYsZnaSrYMP4sb7ycWrJOuLnOmti+fYIohEJxHDct3HjWGRG4+84Fj/RHs41qoEP/85ETTG+BafP
98227bhr6FL5i8rEuL0N2JMCifjlOrrxAoVdbe2N9NcDayJKIJJPMICK4KzjaHKXSm5XGxGx8c3Z
AkcGRjWLguaka4QFe0UAQe+XcvT1IwOENOXJK9cKvE9sxeAFGQ4831YnW/d3xP5jR2Vpze58HOUp
I79oWweElexGZj3RXifrWL591j4V5GG7ZY7hO3ehTIiTYHwL43oevmfGuAOBfHD2sp7qpcnjAq5b
TcsRJxDOEvNQUqEX5ipXTrKwS/YhFs5sN6oHog9lvmSMTE5etC/K6mlKnuP2xSLMrjDIZTTlDv4H
L3Y3P2D+4kQEFzNWBVzqnwjlJH+U/AD4eE8GYsJ4kOpvaQ49p75NH52SjqjmJ+Frxl1ULBo7vkJY
tipIoo9eoCCwe2LNVMxJPTdc15KTcm8i2pfx6WEGvUxePq9PbagLdhCmIRqoIqhzsuI/86fQULHw
lDkjkzumcsqT64iFv1xCk5bVcy3uNLgQ0ItUC/ecYw/FaCYXV99ylv6VjByT2es/SdnlS+pgQtAW
QthDsWfdTvBKLqxCAd43sknhFA73kgOD8+YvOA+DDVOLnjk24dXMOG0tA6BPuVEKM8lrHSoFEuOI
gpkM4TBmOxLFQpPybwSf0ytcUUg24C36+VPBSCPnh2yTCwOrYdjA7Q+ooOmpYc0qbhxvJWFP7bin
5Xx/rhbLNugMzicYUxI/Wk4BxGGkOWrwRWXV+A46gEi9Tq4V+Z9ZnUjCbp3eH9Z5tok4qPtlCqlg
wjM4LbzuPuBQ1OXXuN9MNG42do3pF46J3i4Qjh1M5gx76uypUr+E2tu7pKQ2rpEcsRSK7CDyB4jJ
bm8UgrmDlgp9K1rFtl+hU+ctUXJ7ZxnBKJdRuUx+4USgP+HGbLvTKCTLlc+sISVUhcfl4mQBoT7v
cUTfZt8KFuwyOMXOWwotINNlGLg1wYVpeiJ1kQkL5q6oN+F2mxRtzCH0HR4Q6Lu51fkDxAaZ4Qrt
lAELad5w/n1L4qPbIEu2fBdxSyqs8bbUhPMUi3uxVMrsBUY9n89pxRfxsVao2C0LUnAG9YHsxQDd
XfCTBsbRGCb1STb8iZbd4GTZHIC8KGHyDcqQxOlmJFZLx8nMYMZwEbFqxLinHU6piQYcsU5yyMTF
BuOXFKp6Mfkks23FtwAsxhzVXMkW6YzmpoaUJwh4Bvyh8hTogOzeWJAQMimE0JCJS7H+DblOEWIh
I8KqSLAL05FOKRD7Ioehvp2W1rl4crx/TEclNRpqi74ICKW2VZQGE1sc0wwcbVTgWfLZhqVi3VFC
VQG8t2nPZwJ8FVLBRn5Iz/3o36Pk5vwNOrdRWmhrgAHmM3S/7dKyWhdyLTKOD8SmGgtJbrfw/GGb
jtkxNNe1fJIklzrP89ZE10SLsgCbIHnoju8mATMJIejse6hGM1UX0HlRh80K7bxUaPjEvlnJ/UUr
fmAe6bWjOGAVTogJ2nDJMO2JImg92pvOw/pr0PVxe+HQg/djeJTRRIjmt4nTDbORSVB2mA5I8ThS
YSjtSx0MGA9ryrcEHvyY4fO6KwR3Ek5/jHOoE2QzFaoDk1hkFoO4F6uVkKE+cLlBWnn6MH0iIGee
Ne9qZ9tzBbXpBrGwBiQgXpvaAYM08yuMe1X5zVNnPBXdJqXWQr7nwUjkmkGEmaz0EkaftqyARYeF
9qfkx6m2B8c1FxIUW6BI7mpTRP3wr3QChODRZyP4axnDUVvKLnGNO2k03y+Hxq1gfnPO42ZXLfJb
j6fBaHWLgPRUctbQ6XB2htA80e1Udg9ztXqYwEz0lkG9H/Vr8VAv5KrDBAac6a5c5nkDyWOK9D2g
0tHyZbzJ1yEBPwv6uYDZIoKDGb8tnEvut6NRbk1AIuoaPQAp23U2Na/O1BD3exzvnA/vR4BCV/Zf
gcnWOgLqUjp8kIDugRqQ3cHFojmy5XaTyM9q0ZUPzuvgttT+0eDD3KatAtic5UjBsBNA1qS9J00T
IOoqv0lfJmFu2w7BkQ2TZ9xXl26Dsk0NbOsKBNS441vQfgjXCgGehdVCOhIaAdFFsw4xggIO501P
+0buAWUfTRTWiLa8ThEfb6ECf054yyHq9e46ecWElUxm8k8oRzvVibjRdnW7AqIhvcTHQxLTKfr8
BWV2RrPyQJRiYZ2EUYb+rW84QMXOUVfMi+oTdHPR0U6CM43PaeCNZ0ju7s8r3YNowKSoQzjJs5pb
rlvkkwWJUT0lILZmbl197O8ypOYABDgo2jjppfawQZbYEPOqO8QwBgC5UGV+hXf+gyhARF1AnMNu
TXDPrN0m6VMUjgGWGEt8S74EiN8beYOiVEV0fOAgqQF/p1QpiDBzdBdZv5gSVBYf5ovavBc3bTdJ
tZn+C79ee9MiJ9N3osh1hXPURcHPTyN7KNsqwqoBQEKs16FfG4ghrC4+MJDJGLqgFJSZszWW9Cv3
t5qhnZQOdksMYM/kd0Q7J3MUpijjgzJyPf/bHzcZJCT/iZWUZWwEMJvO+pbIuEEnp9vVddiyrHBI
Gbb06gLbLAesQqgElAl5ReE+pYxM4OXcjA8Mdu0qo9GpOQ4HskA6a6X7G63eCqKjv4FUyIU9lKCt
ribvEoKqR1twIDxDGQ6CeYlScttjIwgii5ce51K1GBaVD1FmTrdgWgDZTH/o9HiBtHLZL+zwGryW
enyffP9i9NgeoczVcA3m4Zo2VlbfhNAE4Lfpek1L8Nl6P8EHFhi25QvE66K+bDAB02peAfpWm+Ng
VJyGc54xbI8NVMYhWhMJjk+StB5v5d6nF9M5FxqZ5jn/jQgsD/poXcYMIKVdefPCfwLN9/ETnmOq
Yb+/JNUZFRKoBNJV7eQPeyE7ksoTM7m2UWzwtVCNnMesc9rhBaXh/3qQtDq6x+nowkVl2IXC9yjg
jDwxwslDbaDflcFVTDqm83ZQ3xT1hOdbQvWh2g3TJwMtT0KOYN2dAxTmI5J5BDhYJZWgKQqeSqZ1
QKaUMe2icspjjhL0yvwutiqU2OyRyqLSKuxOfnv9MWbUNUvu2hl1Lx8QXQ7VL96Jln2A9eCK8xYa
8owkH/rkCKY/wBXTa6T/6j8REkguzjB8ieo9qrxyGvNualKdGJBO7mx3z3tzaEpAAQFnLI1zxTHK
6c6hXyDLgUBe4CxcqT+f8ZiFX8F3NOk4NtyP+YgVF0b0iyFlPPElcO1lTNS1ObRWY0+wl6BiwD2r
aZFbbi1GbytNxyeaZprpnlczjWSGlA4/arSpIRniLghlQaL6PYgmLE/rHGBAgpKp6q4feOe8ToM3
XdqyAptjyjwAC9bXIo+ZB6/4j1B4lS3aEGOlMTOKK5c6tahXCd20ypVME0m/Knd7SAMhnt1XKd5b
HV6da5B8qdv5AxVXuu4nxxO8pn0fVQT/ZPA3UYctjlId6aJ+GIxdkLxb/x6kvMviVRk7j12Rn2u9
QzS05SM1XDLjDWLxLP6CpeGlj0z8gZ4nmcuMfoYimohvAUMD+VvC0ZUMj+FmVncFDihevqp56nEZ
H+VNBpsAlycGXBB5kh4Uj7l00KqzTl15lHoF3gAenXiKEZNA5+xHtlo4TQsAlDw886rgN6vUBwav
AxU8f1eDajCgigCnV14isQHUEyGDZvJodOk76p/TCAFyjy/9JMM1YEY/Fq/RX4tEmDGDx08FFxEL
Tk4wPk00pmp17ftnTnxGgxL6Iki2yud2wLU8Kxl1cMbYwc9XOZZj0oAbE2Zj6pfCNxgAdBU43T1U
8EF7BbgsYicKnYhf6T7iHPmhwSTuxK2Yr0VoW5CtOAJS7Up9Ty8ISCAozA0o1KUfs17X9TuxNh1x
yuZvKFM/9lyvR4YAk3vovyCHhWMPl0A6dB4b1liC7HgZsROn/hf+pDU4iTG1gm44QHUwj0O4BHoQ
t0ApgBcAn8m4g11PVXvzfxhgCg7aQkB4fNavYeBQAQXVOf1jCsTkQd2KNoeHXrk4q4FpYc9qC+ST
pbjamk1NuU8QaMLcPPPWKkDW8AGPfZhT3umv8VI7YRUoDgZs8IAicd0B+9Dl4h3dn1IMnouvEYMA
/+5x5wxMKBOyAnxsYWlYqqqAeM/F8dsxjw7FW8Ks5oqKC2837+JxkW7Vx5h/KyBw2TNdoqFQEMLr
O1rMVYAYgbMYDpqJ3Rs527C45p4cT7rxekL8miPUUalYeIzZUD1IsqN5l9inKFiLmDDDE1mh9gb1
ucb5LLUgfLRu8Jk6eWMRSTsMEsziGsNW6V/iA2C9hFxoIFBFu7Ui51pLF+BOov/VaTfL9N1AjZz+
leEnrzI+Nhcs4sV4a3WqRwyXqPpwc+m49S2Ha9iDbt1+1gW2yX/ZsbnWmWSjHoAuh0ndX59951ie
LmMfS1eS0Snk5tlTj1+Gjil9sNkky+mQh6LehOpGhdYgcxCJ7Pa1sIBAL74TbxshBFbKo6pgdSab
ixhTvuoatj3hBCRBgIUmULhKyGFDgWvQFfxxxjMEFPkAJ8IeyaIv38Q3YTGODCUm5LfqHvy/9h9B
90JJ7ZUrQ31I2B92nBB1sHTMg8zvN8FXYaFXWQcBbtl0ldBe+2+EcG22att3CoccfUaanCrOj0fH
jH0mPXAYOGow0xa2TWDOoYlAoxcKDY00WVPAJlTGXQiFS7kVCm5KC4846ui7adZpafvKtvb23o+B
kLh58HTxgwGGVZw4XEKQ7eq5BonMt5D7eGhn+rOYwHJdaxo8XaJfue7SvY+/R4fFVnXKlCMPILGR
8hwlavXxq/zsP8cx38vdY0wvIGYe9Bs2ZKRcGQvPUV4DpIm0LD1qNqs4Vs0j/Nh+8k/JYNBTfuAK
yJ8A/uxlx7IegnARWzwd8FqAjXMM2bQS6lEgzEhHMoMpHibmwFxorozhH7Y2wOqTZ0CvMqJa5fH9
A3OZ4wUOG/qy4dDhAZO9a4ZsJcZGBTkEu7jCvOsbu375YThARZ8W6zvk1P6+DXafYNnJfx4DHmpU
uhN1dkHy4nV7sV6ibu+2GDcwlSy/CEuzoCview/fAjiGPUdkENa94o0Zqqfdarxm/zrxMqJaReV5
F7G9g/O08iB2+5Pjq9BxtJT3Kfv8covtYRVpl3HIQRQ5ITcKbGDOGRkenIbJFnlzFS66kz3l8Nmh
MTfRaqBpIa1bP4Ufl72N/8xHBLt4hTI20StwSUYRx8hi4HAtgKiFQ0aXiG0SfaP1wI8cZVMyh5LK
cJiEtHItXGp5q5p7D1tANsbBu2FnM5NoAD3pZMKdgzEC0kczQyXPPh5xbXcZbYvytcyekQzDHau4
mVjylhk2pi521M2vNLyzf/5k9DElpMTmRlJvY3mCrlWwDXATIgoFt7daOJjoBDID/xT5mAb7BK1T
QjltFmQodsSuwHKf4HJ8+TsLBo4B55BmurkNaNoRpbdY5tIZpNV6RJFErWhBgaZdUhB1VKx7IB9K
4xgLL1LHzpb5W3ioLlAUHcCfY+QHjD8OKLsQFxrywdrXJIFjmgqyTyRL4RbYEP1T2k2AxgrcqFwY
lmOpUF+PIeEwBW44D4mpXjkFzYoOUh2WomnDUBW8NzGCQ3gwa75e3y8Tt4Fida+aNWos8yhhgR5/
0aziXF7z60GY4ZR0xv8FfT8acjuAT4/2EgRK+kqswJYrzid/VU6knXYX/QrIeVGXkwvX4hTIrNck
0oIgIar7/Xuhn5HI+WShY5yKqqTdFRVMk56xFQaE5vY23d/1poJ1SdQsTOpQ8knbOcR2x53k476V
rwTMs3CD5bQvZ7d79vSg7cX71gHU7PxvTBngXrMQ9I1/jfCIoEjd3dv2la3ZTz4EIX1nUKzlED2j
vRc9Lz420wS1MIa2kp/iQLsQ6M/SP2CoTCU4/PbQkR0PH7dOWUSEn2Ibhb3KBMNSU3TaF9dRz+sw
xf2EJ+PyALC3+ZhuoDwgvY7d0vtux6eXkDpgW1QrSugvVd0h7qBC2TwrzQ3NUK1dYcT+iTB2WCfW
DOeCSPznAeUD7abFL7TK+gSEcjeCdRlJc7/fYxopZBeBlITx9uIw2IJCDSQCMYyrbOuEhFQq5thm
BStiAd1IX6ho/98xPVz8FMNFU6yoa/+fK0x/obJWkrkxXkW78TYGI1C0NIn7qVYlPjKLn2IdVksK
cNQpXWaj1OcXIW9SmQcvkP6OFFKSpegqxTsX+HDlH8DmxYL+o/MQeRjwKcvfQYYzxnQCJDI6BSMO
nETJ7xVrzrQZi6dKeGaku30pvSOi8U5XE3opABujBFumIHF38XNCjzDcBwh/1d0rmFnhVTd5zH8z
bpTvMm85ehcNPhsrji7wR1/ul+Lk9LspvO80WSnDMmfM0C1wZycDx8BdKP1H6dG4Oa67FNY5yYwF
sv7i4vPOc9r0Nv1JrW0DIFgYNXPPb3XE0A39s923O5yHh003/njSd9a/S2p9QZ6rqeF01tUkUUGd
vOnl70gAaOIfW3gVSv6MB1bPCRf6f+JndG5GpIiHXjVnHooZnOPVmyJfKyD7nul+YCnlirUMRfhn
GznAKCcFS6h8WgEuT0v5Lt2807e+ImzrU477eYkJxgiZei3hj2jqtw5j6RiEKoaSpUmrGhC3Mqc5
isXIRJ2lWEBZLOOpWrQmvYcGLxXnPOPttd1ku9Z4FJSzT3QW9AdTuW470XTIsl+kwMDApStmJNoK
OneCX1vb/PCcZyOVYGOu8Nz13xoG+oV0zIubnu9wokGYRBdE27yoPrZoZ9r3UK40cUeeck4VxqGE
Un8Ngc13+iUlOxNVmIWVDWSFbYqQXpjGwuzNjH8WGWAcE51MsPMeXRfPh5V9KI6lDIC6gS+BguRz
l+Yvmd0gCRep/RdtijdwMnygkewLDPy8ggSHXVtyRRK8g6gsxjM8Sgj/Kv7YDESz1TdmZQ07E0/r
Sfo7VJuKJmXo0dNDPIOJz/zRyx9t/yJQViDcYRXgHzvDHXjwpu3V30zcJs6Y9STBLjWgaWoIzt66
/uupN5P4dNqPCYDIfWAZcByPeiNjK3tTHefz4RETmq541qRshgwX6X7J04FWCqbQwpVRjQO9QwVJ
uS9+Y28dbdzCcJTmn1gSzzxh3JQDXE35sLZYNFlzYSpnqCf+0MhN6OH0S/o7r0L/C8uKxgryJW1K
zAdWDJwTSJ8+c+CjDng4ak+ch5iOa5ZnN/xGyy3Zas8ChqNuBxmUMwJsIJKTXhjj9JddG7hzpvel
mdrcf8ctRk8xfCPGI1hW/5UirnquMGKRPPmUAJyWKlp5/Y8aF8/UkOecpPjYYMaORE+AGMgjrF/T
4q2ixMnPY8U5vM7PYP/VbegJtqRp5zwLg+MHjKRVUAMDqrgw/DHJzopFLR1c6FtkcGIXb/w1uJrg
QNbw0kUMnab1BvMAO2a2hIlZUbpPz/Ppg8K5620E7ZIki4IxhNBzhLNsjoq8C4mi0lbU/x/OV+s3
N48sSRmjgo9QwqRxjGCVuDRbmnalH+i4E7n0uIPUDayQS2e6tbrRxXuH0JOUJp+COr1bilt/bkEu
Ec4kzMB0UHYyci+ic41YENZ8vQIU0Pp1qBGut4/arceXgSf9OQjmAyCvjn675i7LZymuAV6OEsvb
hGOJRkxfFNBvt6PHJq1X2IJBz8whuyVSy/fcRRStVDCmso3SRfyT6eSCsqxXNN8InCwQf/jZixjT
XA8gHXofsKKXkGUSnkXqaaBXZH1wI79LbyplN1nrxD7zWW3LGhPbWUXpJDeOySKaBoQ+fLGWcTLY
vLI1A6AF1XcNzJ60s8YyTzufGRK2mVFqR97ePxrA0YVEAfBi6Cv3GxIjUACryt9QXIuOPshgPiHl
yzBv5zoBHo2Oih82EHfzcJdEHIK8DBPUEBrKn4vFgB5HcxAFQB0G11m/ESHGwGyLtZ+eaJcCDjVd
hmRdWjA5q6EAagiQCMBTZViF/yr5psOBzzsOd5dRzTT9NfKfkBmo9vlVK7fl4Y7e3eRGBM0aEHFK
+DMNyjvFlwgLNPXcYgzmYRmNQQjocmRkm7r8lj/MOVmhwc9oXCOJ7LhbDW8/N4FzbROgyq6IcMps
OceECCRPZnqPGNoJI1jUhHkXl8TblGjtgB6JMCPJZlwbIJJP+cv/rVtoF9Um10gm7HjlKsQdxG4Q
0mT5X8iQgd0viADwyzHYZlziJGFInh2adzkkj+eETK4ooBejomV2hDBsEX5eWvqj7BTDbleBHZ7G
4dca3gHRuwQ0vPz18MMrhajl/4btAT2RcEYC4H8JnxU0NJGH0yD7JjCZg4WnAYd/2yIqDbpFZfT7
kQcgGRe1PDTee90TLwM7fCXliEyWwxuyTJ0zu6i0xZCdQkzJGurm7qbg0gQK7/uMyLF60uXLJ/7u
Pth7oRNeJthJ9dsandXMYA6DYU9LZgQSg/JikIG8MYWzwtWLGjR7xRmZWUQfsjVk8GCYO/Xs41+l
dAdTVzFPRNiR/0sc5IBDJWmRuMW5qmyTSUhhzALSSnh7e5U2ir0uM11iisnPBtnyX/w7hfTehXYv
9iC9bKsHs9PB0dRVH9kot62ea364iYNLWCh9FVPGEI8hYByf4BUMrJZiQEdauBU2YAgXWgagN2Az
I196GcP+GWd7qrxydEM6T6GCPmX5T6u7YfgkLL2FquGjBtFy0jerAwMd8x6CkgCuW+E1GM+W7gY0
ft5zgM+FcUBv65hdDeDGU6Ab1mLkPeh41er4o3WX2Don6j9GMsCnPQcLRS6TkeInXOOk5+UnEwQ2
gLs4GbYtJN3Vcc5hJrsHd2Hi89HOg8bjcu6MysTuombXTnqHxhL0HyW7J3G6cNxkiw9MnsTfEt05
zAD2e/sDxx6rDzhl4tcgoctZGC0grVusYcFJrgMD+F8suIq4OmYk4fyN2PVAIAG4cYXieIQOpsxh
YViXor+kxKsYyJ3Y1hLdGpuF+QWkDLg8CxF1BLSmbRzghDb6pyGuHDGnaAyOlk/lPQ+5srMPKDhy
m4pr0LhmFWqg9u1tO87xebgbvX6u47r1mVTGFGjc+DIcHvIOKsKuJv+371Kn26P0Qi8Qtc18JO/G
DnjZX8XC9JdeGqFCyuwg/Wvxdusg+hgaRUJJUPS4/uTQVPA9otZf5lRlOjwRKYVO8adkt+gWYpoS
6KQwzCc3Hp5xCosYShb9aElMDHSbOlkmnFkDfZt0ZT/6W7Ncjij4s6snKLNYIAm8RDBC/dvTjEgi
x65HaBkKr96weRYJCtyix8c+PQqcumkIJEQ5VIa4t5UMscJx7cN91rHf0WiQ0FX1LY6CQB9REROU
BgQCg1q5h8WjF5+TkgYymnJUMtzC/mlJisMJ1VsPtW2c4ZFFQgtISmRey1Ve79GEWfHObCr8Pw8f
I3EH5V5THdXexv8Ko2PTzc9CCM2uO7XyF/hV+MXwH35NGP1oWFYH7V9l4iaGnNBbgGsUwPYEVqoh
oDzM9hH8R9tZxA1iGBQTE8lvg7qg0TClLS1yIV/qKeA9PGIV099jh7Y6ZCzsRDqJeY6k5HbAlKRm
tFJtEuXFP5zc2TSglJ+HOgkhqWf1L366zLyx1zyPjrpiDE8NPxw7jZuXpi7oYD0xa/tSsgeuAlZ5
HwBzsleCQBVjCsUe4kUFeN9ru1peBcIiJkxlFv+SKNnq1yjYYU26GRi0Q0/oT3C779UxCTCCIkKA
wOvF+FsdtFdHrXFLbsibkWguhkegbYgPyzh+2YpwO+NZCz9lZ427z/ZJOz2LzkxtQLJxobOXUN4r
XiZl6bwxTiYHOLEKPYnqXw1DeUvCeM5ugmgZyqmrIkqBlzwpG+8yDHRvfFsmQF/L6WDYTfewLEre
MiAzQJlTM0MRlD7LDMkbCLRAnOMW9kR/U/INUQ7qgTVIvFnt0lvCL0nODMTbcR3V5yH+Bxko95aI
s0nx3nPIoUp7yMpcMBaUFHSMl+5Ccz5ccJgk5JTyVtvpnRuVjrKrb1nDJTBlWLAdh2VEIMG0v5aw
KQqySufSiZODOw4mBr5G3Lh4kRFCiZHWtuZE4IfdQd/VaYo0hEUPD+Ltsvsmq4aIJAsXHuDtEQY3
J8ASkoTyT+QhQXkL7WLRMzGE0RXILmIr8xCsmNTMJ3xrJat//kQHL/humGpJd/jVEvZ75LIvcFML
MYZff5pTPWmJmD5yWj89yx4hNl7n+GfeYCCaI3NN/CCWqrcCZ4K2kBeu+ITR0i+J1+X4GudesYhe
tHbRNJbtXUu1fYGhOY3RnggD4GaMZIwVs3y0N4bkVpWbkR6UrBiRZBcdWThdwk5aKm4xHfB7rsCA
CnPiwIe8vi0PX6MYg+hAaNJgLyHWgyoLqBRs/gjulksm0jBByn5JTEqQbKxoKd2GcsfwhigQlpEw
H7+gshbiRfg4bMlu8vAdqwMaCKy61U3QbQMaZ7IwxVl24MBz88gtmU1yfJp+A6VCAhNlxgo0tCoF
JAYLhq70uYdhBdsAdoKurYV+7XmnJHSD8szogqgCmSlICObk5HsJj/SeuNzYgDKYrI5RRhcxVxhR
QOqQMkx+bNyey88tV3aRtM7JbfwskfbjQnZAaIWaiyAq9SFWD8bLoYYtGO6OnL+wXbs3gVgqSoRV
ka6wP0mdfIcWMviXcC5h8432RbZjcXImrSJyrmbVxYre3t0HjQvxD46AgiRs9FPqpNLADhkvLd8j
B3rCm6V9AaTx1MR/o7TzjyN1KdyF8xG6q7gtoSyxXdYazYJH0Y4VK2BjTF4lMjH8fKCXkkGEU2J5
TfZPLlswFhiLQbySvGP1wJVQZuFaByMczpVGEM2PYiysU/bonsxFZCJpqQXxIPqBJpMB0FVO8Fd9
ntKnJO2DaNZZgcTqhZAAocH/LaXKOyrCMwMxnGHhoEd/0j9NPkw6224eCZuMcfAeWxcbamD8HHc1
IhROZ0L/6OKZqk/+hgufIUDsxD8gUzouexSd6uVDF3ihpqZhV0YmGBDObWlZxbhZO1k7B3a7Wjt8
IskKUCByM4S1K33lEaHFiveOMphGY6xBfAL8nMVN9aRIqtM3dgindlnvze8iuc7VFf4bdD94Es+L
BPNMaDh69SD5Wd6mJ9DP8lS9J7CiI1gbLdORfWedJEJ6zt6jl08QgnFEBq6kDWVHlDuS0y/kITG+
aXF6AjyCCI1ttXGV/93CasvFCg5WQ+9ABUPFH+8nwAxtvrEbSkc28cMF7E0oZeUdzlZk6/TyxsM7
Qio0O2Fkmw8Fn+nPUHsX/V9HOPtnstG0ERISfOa0cL5Utj+9tQZSqzs9dwMq7HjZ9Ly4btlx54Dt
erkbFm6LxWLCwJcRGAHZ+TnWEPOuMRhu9IM5QEmgd2Jwa6YWc2fiE4gk+w0YOgEYcC02d7apnnJN
Ogokncw7NWY2Tz97/3MotZOIp4H2lZGjt+sO/jGSXZ4qkz4kXAUQmPGHuDLsucJwPbVZqMZJYyYF
h1R2xikK7joR6+wOqD7CRO+mVjhLIfqlsMJPnWHtNNv70Bnr+wGCL9Tuz78MgCDRbZ3JUBG+DPmE
WWyyH7wXtJZwYrJaa6g5iF1A8hHbqL+K8dBkVzTXanFiHfNdIWQMB4t81FnyLUMWLO8TFmMuazRi
75RUnaV8EH/0n/Jm/QXlHNQZIxF+AI20YG2twQIC7yDHIcIfelhjnhSFbvjTrblrIOtYzLrz6gXg
hZ7OCt3c9d/lrf3rocXwepAP/HQQzV+UjDTj1T8+qCHM019EG+rhI2MusN2zTEY4Q2FliRxPRbxb
r8Df2w8KeHKDcAl0qxHdBykliEjjejURaA9UA4yyYeuTq+JtmEflt0pbgroS24PK/buCzwgV29hw
UhrMND3lFumYxJW7Nvurb+kL4luZ/ZZ04tqAF3SGjAnpjw11HV/2zmH4kP0iMCsw85nVG/Rf8CPA
C/l5K3uiSz2Mk+RSIX/ekOCwdCI1ic6ePl0O/xknzF+IWW5WHX45vk1oV4VPMEgRZ14aozqy1sQs
Rr0xn6pnxDSW4z1ihJSsdDCoXliiCGYGTb3cDnOIXdAS1hUqJMe0XjqGFEAaJGshMcteMFYYRhvW
cqTuyGh/Z8pUKhBPo0DKeKtPakgPQnXhNv3sV/nm+wzH9A/ZAeU/VsYNTLht+0uUV3UJH3o9oYct
czLGYX95/jbZ4Sgiv8ScHBBHfmv/5J/Q+srwkZgoOsEi/mJd4S2XuRzh/emezPIz1y0VF3fGiOb/
UjyFERumlUY+JKEJHc6s0/KIt9BO9UtwiwjyIHFwiWC5WhbGV7xl2LnUN+m/hCe2xlPUILTBIfMF
wQ+tAwNY3C2D7tAXtoXdxfAivEEj0zBRsNxDbgtHkZo5n5efn7h0USajSMT6fmU27by2wCm/iM8i
sJcHHywMt0PCU8zLzCFSED5b+A6vqbBs/9TqAYG0e2CJq528Q3KGlblWjrzVDclNR7hZwExSjKR2
icog9F5cJ7yZ2g2R0+Bc879DMUnC2ZfZkTLpfn5xGW43rOqzfIAWpILhjitQeQ0YsweXnwz5Fdhw
L5gIzRVdHOpVYiSljoq/BHh6cGOjOMAlPsbaVf8OxjVpDTVv+rPOV8MbCx/jVGxho8MIWYtr85pj
pfauXfMSvDh+xu6rflVXgObxxsCf+RHHywYZRCctQDtoDievXoIbaPUR/5ZOiq6+ASmbe+/iP47O
Y8dxbAuCX0SA3mwlGnkvlUobokwXvTci+fUTHLzFGzRmuqsl8t5jMiPhGtK9vxhiGX8ASXB2gUze
D/fcMTb8ooIec7xKf9kNI97MpfeQr7Gy5q4XXt2TKVtKta7TgkDQi+xCPSUxC0SyoTCV2v2q/SC8
fZP7Z+1b+Y4pRdHoWqxqmQed/Nz0lEthOD/p4tPyeoc3jyN102e2sc9ZCm1TsgqoriOUmZfhLJ/e
safvfvAgcjzCu1/qn+o6WjMWxvPiSKte4yKBFNlibmMJITn6r7DMSdJb0hWdE+I5QB1gHbEz/wL+
krUvSu83k3z3A2uBSHa4wzNvl/8ETznQtBiOeiSvfMORKG/JAP2HA37DJJRP2cnQn6hbLtXJJnEi
sx3iC9gcsckbnMauP6w9QFLqRaCS+JO2vIfdkWdm1/xoTtGv8gV/OxLs10gPITNIxdbhQkIDu6El
erKIRk+l8eIwffHK9x7iDJEENrX2bszc9xE5HGQUb9Z18QPV+G0fjPL244fxRtU/fpdnit4D7Ar2
yalxUgYq9MX0MP4wA9EwlMgbKKX/6UBYXxWq7xJ91IE1ZjNumSp3NwRuGPB/UnmvMbDi0f7KL5MB
SPZeBFvoVcy143Rdiw6KnYHMyKFB1PmUhvMkYwAis80/l7Ri8bjXQ6j2vlsDX9upmKGQURrNQ2OF
Jx5l4YsRkPFTQmIZWBYU2iW2roUB/GOkAKovjO6o53MFu0H1Gmd0Cx1/a19mQ4QTH7GUD1TxP7Am
ef0MSqSB1mT2vs3hCGfeGz8klNmdvGSNABos7BIrIkgub3IIF5DdDOd2g8h3LWyw+oBnIrpHWWuM
QiFQ0AXaocwUbhWkm4uCHWklQOVYrFYhVp73qoxW9HKcgdxcbNL2yYaxHyMkJg41xwVtAPiLeQkW
rhjEIkEGAXMRt1WLw8lrwU5n2ANoC3cEokMGIOeAjC6kUOqaPNt29OCJKNqBkmsIZ20bxAY7RfFK
EiDibFKRgdWbxnefO9bZEj36fF3HY8NEFBv4yv9k7CXzcSmVJzDEKOY6lzevUU9pfIZyx33YuXri
FqFT3eRdE9Fj72gk49fE6BXOp3GlKUFYAAGr6g6t6RAxw67D9O03QshxAh2F9XSD7z8Yfku+cm0d
BDtpZHqpTk4cklFByyQ7JUYQk4292f8pvAL1h5IgXhafVfGs1OPI7gI4n9pgRloMrx1F4bhOjmCg
mRfc2IS/Uf1eUTkEwg4BYOd/AiPTNa+8y9/N+BC0k/6BOWLXs0yANYrMVHYJnZBhbU9gTJAhRixV
eKDQfEwr2J34c2fwwexoCCJbwvrKRyaBoV/EZ+boQ3/DBTMW+LLnfOQ4Wgc39mDit0+4uzv8E3GQ
rwATqC4VHJK0Grz3SUMizKtuciON8IeXtbSdZYxYybkHcCu6TJKkYM+4cAy99pI8kff8FMmHjLzL
WL6HlxLcAQ1m0LyDZdNuMEX2Z0IbBGlLF8amRUeC+OAZZkC95Hy3YAFspn/8LehvUgzzS91hxjbX
v8c63UUXX3UN38VvJU87ELT880ipiiwFS9MCnRXiwdr+ihefMGwMfvBjxdgwVC71DzNdwMKIjdCr
MODPGT6t3wB80b2ERzm1p5a9BK7WS5wcwIYOBgjgh9E7DTky+zD89w4/0/CfhOUIy8kdj+kInlO/
hLycxQ4GFj8mqdQkmQ7Af+3WWHPdNKgSbGizpm5z4IkfrOaub1K7Q6c86CslnaP0VH2DEqUq4BFs
6n9NyfDvqE/bqF1p2pP3IwclCal23NG1k0hhHUcwbQS6t6cC7s8AV5N7B16SrXsSYJovixU0yMKl
gV/wC/FQs9EvDLyIfv6cTuad+4qKCb1O5vKOjhsLuTXaAkCxBt8Cdq3ldGIDXn3mLL56G/WB1C4L
Vs0LIhRWnMFLMDjstvhhvjnHLWwApof1RcZdmXP/ulV5GDROH4gKtVPa8kEnuoAh6A5iUIwlAbRD
sogAcJKTgKLmAMyU1srY4bQKPuhRmvlnEOOr+CauCLEgQmui8zDEGEsWLBEEt8TRuLa+egzxBSvV
6jai+vA3rbF6pmvtxwyBVG+zh6yd5deAd88AeIGtjNS62UbPI2Lld6mnR12NrLcJUw4kslCu2mcw
ok9eRn9YH4FQ5xpNgJuTafbZs7bg+wWCcaqJNbmieKI09L3q8goOw3gImPYwJ16ELaxgwJ4YHhhc
YX/CPPiajhTDHLvxgSQTHffwtU/dfrxG4Vkz128W7CYmKbsXVsautmNOBWw3yaq2MypTwN46Q0X9
Xuf3SbhUiD44Jx2URCKVhgupXuk9PjMeCrBf1qbFFXkeqSkUOAO0JqndfzL3IRcRWwQJ84SCDnaL
2naJlqQ21u8VepTqgxJ//Gu+/DsZHZXDVpQ71/QMhqwYFf9kzn31Z3gSqIM2Jedh9FR+zx7FEHGl
K5m72jXYPpDZpkLwW8Dq/DPSZcnQ37GOcgRDAkUlJJ7D28NkXvMswmulHHjTqTFUtAv8tv5RFPcq
7qyu/GWrRrAiMQ3JEpDAz3TT/2RSXzRXUqBmMJvDcUl/7/pSAdfHKcSbJICyn5x23jZEN94XA9MB
Q4RiE8fo1m3zrPPGLveQ69zgGyLvgfDg9FkxyGnAS7//Ff+yffKi4QbQpSAmRJeHxkA8Z1/SLYP3
+YvWnxRQRkb05EwsqmARAab2mNMxdXeQfZnL8XdES+ujOnC0rRqQxeWpxtMkAL4j2Kz+TbF93KR0
J+eeZC1iTN/4bLBk/GN1xXE2uT3qK56Hixnsc/LqeVoFkt+YzdtjBakm2gmrgA2MFt57hnw9yx5e
Mwk0mBdsmnnEgJp9Tv0Ydi8eUGXX3ENUY3ekv5+NtWEnRDbaqt76c4UcOLENEnYtOAVKulO2Ka+p
rcIkJsUCMQ1gtOBUXapLx2I/RBYL8MWOP+WKG/sREMF0MPw7Ue3YeRnhppt43Ia913xpz0RHO7EK
/EP2JaN//eFsJl4AP81CERj47ZUjryOaD4YDi+6veCAJzNf6Jju8kzW6BmJ0rB9RJd11CeTaYsy4
EfkET7pXFsfBTZkQOXO6DGaYBect+fXc0HDdWr5jfz+g916qvDKqB6geZ7/q8cI4yuhaPzEThhL3
PQzpn+kZfLFF0eCMLXsGS/xWz4ghNLEcTnAwji1WYOE11wID/7L2TegFYRxcpe9tLSSbTMWdWqaO
iE0WI1cUL6v3T0kqVQXuJa8QVZtOpD6HOIIflz8iBYAcOnfWGi6zI5kWu+mgF50LzpnUzJcax6ff
/QbDPIprthUm4lhgUFtstARIvbLOeH1yD2/70XTZaCOkF7cKA5mZqXa0EOJ8sghMJsCd+8ZwWz7a
CN1l+CE9s4PUeGWPlQAGzyUELBIi2f4lX9lSAB6um+6EmqAaV8FVBSHDmOVCwjrCREOBWHrg9G+M
K1i38LdRVhMlGL7Q94riXREWzNw5X+PvCZCo+gV7AnaeQIA1C2hebcsVfrW1Pq7a6dTgxq+XaezI
+SpLz8IN2nZEJiY7JUIzihUXsU3ySonObCVTAk5aSVPmKYTPkbGoS/fRwE121wOgg9opGX8qYUu2
e8APvBAEdO243LZajNPV6a5gE23OckpcwI0wsflnP1qTGxmGjsEX+8sKuoh2kGwwrtyDnrt/mX6S
diN0y7TYA6Vqup1EtFhxIAFRP4dcunQQ0oZvX1DmSuzXH5EjQ1Rh/0FXepOnxYij/+c35kdgHkJi
KV7HBXa9wU65NekNEEyVP22wqciqP8e9w8/FJ8g8mvEr18O7hv2OLoX7lMDFvytF7EfFqplTeqQm
90IAnrMiagHIMt8w1TvXPRenl5GJC7Uu9qSjeMbzg47U+hVW7S6K9vqZCEeKtn4l1zuVSC4AIH8t
FMNLjKyHOFLUG9rNdNTOje/kWproQ73MxZdw4M2Bm7aWqcqxUAKGQeCPt2Rfk4HK2ukQsRhY2OVO
hp2xNm68GHfDOFHkV5Y9xYzFvfdiy48T/nJQvmWXzxRNDR675VS4Eyzsv/Y2wrUFLnxFVokwhNRp
d/DAaymn0uYQqH+mN1T2cIfyWERL2uIk8IKLhrXvfSHwApWp7In0aZ8qUxeJzx0ZUU3e5ept4hF+
vREPolx5GhK3jY3WbXRZHaeq40erMT637EXtAC2BFoERdd/nrnIwfuZPw1jLZ0CcrKGQnSmkEZw7
8RYYdi4gKVi0GsbBayqcAZ5i2hwCB+P2sYHdWV977cM6yWwYYk4Y2dxy2BDoMC62g+S2AJvYbmSk
9bQoD4pN8jFmjsBWgyeytNYclYnP1oZTfoGdG8fzG08R5A/Hf6FZvvZooKPyg04hxNvlTCdOjD6w
AYgTImeJbs/4kqXtwvABduAwZ2fIrmlfP99MBI98hinl6yLbQ26BjMppqXZ3/swaztJSfX+PjDnW
Opa7lyKhHlnwCxyHSbTWhm0MSwwPN3mvLfkinkGaMuoyOBkMdCkckm6njgxKqBCnFTUfv8T2yFyQ
ZXPXpQ210n6KPGXN0jhYVJNtfcp7jNjdtoscqIWH4UgWmsWNOzcYGOxSAFRf44jqFykE2hBX+enO
476GZrNGHM46Az86RcaOChfAm7StoMxu9Petz/YS5XNklydMb+/yBFfO32fFAVV9DT7l6p948Y0c
ijLzdlsTL4G1JSwLtkSLrD3Y6v/k5FAz0r7F/RM5vRj/WuRbyntLZqzATjGjelGeHdAn7G6BjfYc
+xPUzz8Qj8N3nNy4i5StTm7VjI9cQ6HzaTjlWR+OUIKHOtecGo/myEoVCEYV28p00OZlSvvs0AMm
M+gP5LIFQQGLPeB7YqH4ZnOccyHlrtwaB/Ev7xvvzWMvnHrfJHbCWFmgYFMfbCE/mfqPw74SnIyn
WAPKPwvXd30sQHXvWYlVPFvsWUCrkrZblIcQCFklgT7IWzuub9GB9U69Svh3og4BDJ5+MfPiiKmO
v69t60qnZPQfnei1+Abq6GXuI3Evm8lqfkMQKb6nyumlv4SHbSo5ctJ/I2hIHgjlxSMzyddgukwh
6iSJ6cIGKUlKXiys0lMusCUUtwUVpzGcLAP/EqibNvj1EyJocFsIqKrqayQojggijEL6kfXBrtFL
G76r0Z/7N1Fku+kz7BntkPMabDrOynf/mylrUfySxAdSXhYzKJeBvvFxMaj2N2bmoZOR0Sbmp7T1
Wug7QX9IdXlNdrGNWnBt5S7+jl7mp1Dia6NEdkrnlImmK1ZugWpGNK8RALkQ2pD0l/PFqmiIIrPF
9SzbGi9PRQW1yV7zl5ubJJTMSNcF8bXtv8A4x0B56XGWEkoXkGpoJKZT3V4M68TaWJWXgOEhPpkV
yQEwGJx6sBmIZi4VQs8IDB5CoQknghz8fQpXrUcwyfzQ9KLsWiCw6aCsnMJ6ZbKdlZ0iXA/qfapw
I/bdOh2pZtFFtO6U397Wc1J5mhkt6cgJ5C6/Tm/ghzrKPx8lVl3sBt7fBh9JSaYDxhOl3RTvfhux
NJnbb/RwIWW+lEiI3oCVlxN+QopWy3Tyxve6YM8pvg7S69COS1VL/jJanyLhSEF3I0uJG6DC0c8i
RuVGmhOzWx66AMWhcBX88C+vzkY7uGY1W1Ohqch46RgzxyrqVmI58k8LAB1Oo9xYNV3kmmLO0+KT
y6ctJL16CLK8jureTp9xGrpZ8tcX59r4soLgJIC/ysyYeVaB3O7N60xAEBJQ+CyCdTAVFq8qylsd
nsVx+n9w/NR8NpLd3tdkeNhehC31ZnWfFlPV5Ax4l4mK8pFKKJIKzHZEjqYS1Yxh2oNGp54RrUF0
dEZWTrFWeWoLaZYTfBA7KTNcTodN882wwVdpOAubTIt0/8d4zTgn6G3ynQwG0Mw3zK9AbwrBb8rd
QtgpVjehfkbcHnSXlrARjuNfoj9nF/WIjh+gVUvUEHV4w8eewQg0hV1JMNpQwo5L/xn1UUJuEZ3e
wWe4j0UclPIqUN0oAGhEU6XLYLnBpKhvt0dFqd2UtZG7U/xdcGObApssUpAlAr2ih0Y9O0Ad0xlu
9qS45sm4KaenxgUmwHbgtSEMjYs33LOBRuzCznUQ/lVJ4pWKttDECD7dIiLeK368RYs/OWSJ9Al3
TYWxQmSKLZAQKmqkz8hX/VAWX5q2FN5nPVsPR0R3QLO5M95oGdRTN/y8Nf6Yh9KL2IueIQIdST00
gOmba8guqWc8aTI5UoKN0JEZJECPjw9iAr8+mwVoWI9IKJaccgbv0jm/Q/yhpkO9m0NU7/NL837o
FeqACpmRGnpkQRCFnJjIw5kF4mbSKWfTc5W8ubztgLT57Gwg1EWvRT/OSDa/G/T92oHIDeKLZ8J+
sQs5afp/0OzdiM3uiFTKRrkDx5t+0ufqFvinbUsOe77T9fOgfMR3U8O0h5sx/FTe6yzfF+MvtAq8
IqK8BudsGDv0JrK+qfcVF7NxEhN4D9y9xG7x8KCQo/FB33GeO2VU3W76TFAl6OseBz8jWXYuYHNJ
pT5TwEGBhR/8YayZiEz9npcNrf02cOGuKHvp1HPPH6YTk4aJNBiJ+p06vDVZySurDP4QY57srEpO
lHkhjWA/HpSRogl8NVNCnPVIdCYSFOw2WFk31LgBA5uQlmfiA+D4Bo0HlLeCU4T8EvUdyF/s81q0
i5k7k0LRPwQ3RmyD1kDeifydTHyFj7F30fPuRUYH4br86ZJ9bTyMyDGkf/k8X1RgMYNeV8djSInA
aVrTKjGoKw+BsTXmeVB3SaqTCE+q8LrJ8/NvEeIFiVBrSi1sd28uwHA/Q0atkUET/wW6cBi4Q+Zy
hbeijWONywrBzXQNgBJPzaqE46AwdUYnQxHdL5JDig4a4Tfcl5G6jEFDFwxkp7E0TEHDM6KziP/c
UvgJR8I+KYCF1tMmVpfPocNooa+QwQ8vKSIziE2I/KcitwlQ2ZgSOwoGPq6fjSzFoEkjDSYlUGSg
lgShVz9rcnWa2p3QHTfFQezvabvJDFYYzK4JwRP55FWO2aSBNkApSEqPhcq40fClyQiZWJsxgLF0
TOKbsEESdCh//Y0UfuvA/SggkWDgzdRxeRpwaoZtDcWybti5s1+XVPKa8t/evIc+Mjb0BaJ1GCbq
sE3BQ4Vmufkor2OyZVxSPVvokW5KxhZVC1BiaA/Banr/CnnjpryHfld5AcENIStkDnEGGjxAe9b1
70c6U2G7U4r2e4uVsLN2ffDqyf0RB9RJS82co5yZ+wYHc1NcjBkpJFyxZ7Eq78B0RLyNSKdEXgv4
gyeDKbKq3szBDpBjXVR0BbkM8oILecUcS25/1Ht/rOVvC8+IehZ0jwkIMgVpq4g8LNsYAWpL7lW9
YJWiMBKNCaCHdsGV3IqXNj72BqenChISHBvU2vEHTTUvkLWTvhXxO/qXwfd01NuUbfm7JhyV+Rca
avK6ShnzMNsApmeIelL4pQ85XKtpx/j0NmnrzBAx+CwF4BGQQkT1ilaNvVbQUKMlv/LbQU5sNMh3
bmW8SlTHij8KVJFQL6lR/GkR4nFAMKU7MxEjoK0vZ4R+rK86Tt3NQIhqxzyY+97VUE5MnqZ5BSLM
HpBJ7ejVQeo2YYnh8lIKm1h5yPNL3OMi4HLXOjo66aaDkKjawmvHE4cTGPoJmYnP0lq9FNLdLz9Y
ZRjpQGmHal/gxG0walv/wvCu54dYBgf8ys3vono06LD8+Usr/imyHUI17XYzoGrYM+FSkO8l2DYS
j8RoVt8GEnZrh9ZvEj61ZCkh+svBpdO3n3M3YlCEf6XmG2yNl9Bu08FtUtZZjBhkz1B2AwPMOeIK
oXnZu6aCdpdG+qGHf1XqWdM/P9mmFsT+A68caYJ182kap7hnkPjGsUJhcNSHs7Zt5HWAvK635e5o
yPcBPob5j1GDQ2PBIzOtVWeUVsqOI89UtsX5jbpGiZfve9kfcvPVgrjQbT6W6qAj9NkxQpNeo3DV
+0sDJmVI8GfiwMES/zLYOYBqTVey5BFendtIllloo2E1Fxj20AFmLPaKBsz3PVO8IMS+QWCBp27G
ichXaV4gZLlnjdtquFsArzdMMPEcuLl4oPtiVss4z+QlwTPhH3XlpjC85Wo7qtCclOma1zd56bbQ
06U97xxrNOnDgJuypDP9w3DcRHs13OvjvWt+Sotl00am6xwSgxyoTYCq9c8wvkmGjoTT8GOgMIEx
CuIQmSsKcJXZ6F0NcGRfogMUaWvB1i1qL6SR9S0bPAZsD0M6yd0FmwafZSjv3oy25oO4xHtgomve
+qjITci3CHTYqLhWszE4Z8FO5E6GAIrVaDU5QrNOdJvSp/RtxU79RXskWkCdL/DLyz8TbblqVv2R
0Z8DAgnc5zY9XjA9G05h7TRoZcZWSXcBTbQTk+LB/cXdMLY/GMLFdIP1usSYWl2EzB1UyU5x7cL/
R9O9bUM7q37DW+LTsNHABsKVnY8Cy2xP4TEnkbg3LpxRu/rhOSRC7BHSGawYT6rTa0DL8Qa+SJPs
FeeBbZxD37rjYBMQKoXL6qEyuH3uqdiwng9kZaHZLegAjx0iOOXPp3uUmqfKMm3Artu3GyBIToSE
pOwICaX5X9K/t9OBDlbgePVrV8SlBp8RKdX87Sg4dzBZEACadJ9v5Yogx0S+wDYLzX7xvtXaMSb1
hYHQVi4w2ddXi0OR3d5d26UMaLmNSmupWOtmFCGzOHXt5Op36Z+R3K0EeSE8u4shLiR0Nd181AaY
n5AgnzOHelxaHLkM8fWJDO27Da9KcOsBR12R3Tk4fohIbplRrnARlUvh4+2ND7APsh2f1D/G3VWd
ABn74wsuyYLjeeB/mXYWFiQprfnso9YVoq/qkGi3LHxK/reMVpsKwedLpnwg69VcbYfqMzCf2gxN
GS27XOMoitfw3x2Rrdmaac3QrNj+qcuB5p+BRrVicTEwtcl0VOD4E09q7sm0Yied+hMXtT3dODxV
rMrIm+Ru0dbHVMFqzfBmZ4ocv8nMR97Wa1z73FL8yKjR6I7HBTeUm1hLw1jhYnojAss2LDamei+0
awJfFrznIaKjJ3G2wuHFU1koHjiPPLkPN9xq1au7MDx6tvymF2DBR3yPAYQ+c12YNmtbOo7UWhF5
uYNr8EzDLx7GXrhnw90c7/mteaQClgSGmTw3PjxfuLl0dcmLMgJsWlBsqUyqN2S1EAEddhdsx9tu
cujnK0jN8UUwGAbua2uOc4x/tfrMyD3vtmSoisomW5E7hHwHx88Vy1ayZVwZnwSgbbLTH0Njb35B
VGSJVip2i3xggZFRc/2/weYNFq6l9q+qI/j2P1pG40C/P/JsPzOgeJN0MvrKZrjOOxA6nGOKfBp8
MnPttCPiYDtWLhmNE88ixZE2HUz5k/ztnAea9S3Vqd98l4GXcDshkBhhilOFWB5lXQP2tCk2qJaQ
SKbJjrH0+1EyYiOtyHtt1eSjZmDka26t/IUBRcIEw3belQ5oXRQNxdqqA5tnvw9MsPN10+6Sg6L/
gCJbqPPAgD8RxIOCGrOCB6mxjs0d3YOF0Dz9JOMQ3XI3cwgEAL19BG9hQkg1WaCr2P+qieWeR1Ky
fyVaHPDdYXxoyUvjLGc9dw7dhggE4dGxI10NuB5R+kmuJa8ILBlqr+Ddtx51ema7/RqLy//7PWxh
ybm89hkDdpq3aGP4a1Xej9hY22jON/JR6eFgFF/NxIwV1yQGsieoCDHbFu/W40TqETfRr0bLd3pS
RJB1f+/3Z23ddObesf12KoY7/aVe99rDEK++iA34VMyTdO0RahROV1IldPAnLWcbQxKSA7TvqcUZ
6pobbT7mmVkvwCRSAMfwipD90AhfUB0wOq2DbXnj/xN4IqatbCtiwkNPXJrhpuemt16kq6loUD1h
5M3F8+SZ/1rAI3ZxwOLKqNrmMGPrWINb3lEysJNaWk9/o38R1Eo8q8RU9BOruwQlaiWYnI977uEJ
vnYLnVWhol0GqLASjNvCd95vzP47aB8NruY5dvm7NRfBxixcRqSUYoykpumD3W6lDFRBdsz4VGXl
jmeMP3hyJf3SBC6Wnkz9lPtdeVIhxybwMmrjF9CLxJOs6yaAMHZtuVOiRLJe892zUjEg31piKcJu
TWnTZ65k/HR8haOx3b/Yy/GlebzOTfLBJz5fevo/zmyVjQeZn7loa9p6hmGKv526zVGcpIQqGW6I
RiSwFPY3awUxs3EdEO1xAhNjz2DHCV4lUgy8CfYbcRjWZGFp2ghg07crraBwpjIDvnOXcjX7a8r0
ZoJ0gsy0rjekRdQdPhXO2yJDT4nF3PUJyXwW00suCfk4+vJNMgxoE8cg2g9IpkBACRCNICYiVRLq
mw7lpjz2eHyC26Tu5gdKZgJE/TvO32zArIz17+PImNSo8G2ADpPp7undWUWa3CFwkrbjY36qGfpn
dAV/g0RgSPheEu+SheVWQ7p2N+OPOnlZ7GOY62SQe9gCsaKNiJfCZVMc3gKlOqbw6rNE3Ji81AmW
7SL+1f8y4oqmq46eXU/++QTifLbCmbJc/Jp4XYK0toPiyiBLNyhy+U8CyOsd9Op7a66zmKRZRmuS
AX4bVjNbsK/kzIS6YkprHfzf+BtrZoySCyoUQdE5+Yc/NTNJI1vrv++2X0jKnpevLjFProb+N/Ev
+G+V5DkKYOlg52/fyhwliFJG20vVVY/I3Vz6/mUkRiaiPWEmo28m8vw6uxg3mGZ7jnSmOAr3dpqi
On8FLyklx+3tUHNPmJ5LOzlTXjB4lqt7zzuVDJ+kCs//CTU/wB3jpCOXIUs6auxuRoZpD36B5GMd
n7dMKiXOB+QZ2V2cn22tverEdyXyvusv0UrmUmbl7PrRUkw8NrzL400Bk47TfMk9TSWaJR/Q88Or
+cXBHQbbVraZlIIlv+fP8NSRDWVne1qEKLdfCtSQRYYI6M/Ut4r7ZJ8lYuPm+E5gEkwuVRenOT0c
SxDiIRCKwr5gPwDwnDjxpU60DrwNejGGfufSnRUAQrmpRMz9yJnWsziBF4k12+SVHeuufctNZCB/
rmH6mXaPERmcJ12NZLmVx0nwCYTVSj4D0emmzzlB8o5eJoy/rGSXjhgqzvFnR4rwJQmJJME4zXyj
g7b3ynLbnG79mmaBJ76FR2FufHkvvd0oXPcUIYwEiXuQDtyw/nSrJWIUPibiBpY9fXzwyIAT68NS
QUepHyuPM7NCWi8r2/gZzFJam3SifaRfdQYWWbsQSTcOEIjy/jGsVoO1CY/S+El4cDOBxj3kj7tW
Z5hLw9kitE9Z5d1JwHFH+00hCqaO80rn0l93uI0C3CRLXv7aWmuKRIO7k7+oJBIaQiDVE2Yu6CXk
knxaIQ2Foz1zwgOSdcWGax+t6nqvE0Dbb4Ju11rr/R5bsJ1Je3+fMB1+cqqym3NpEsp1+FtO5Iu5
cbvWKbFyhk3i3wCKXTjlCrpXe+pIw2EOilZ6k+oX07Apu+K5oOgKZ/ynkbSYPS1hS3GFYiav8BGg
3GCnN4gWhhavR7ua4AGiwf4zN9xHoXg1xVVT7RTfC6CXdPPl0o1fPk4g4TARs9G47IQlDwelNG4L
aa8adoL/eXQS5RZSELOF+fBb4Gp0dQ86EQ67MkKHuNHre5Y6CE3Eaqvn17Q5G+Z3IlzleasCH7fg
92STrWyG5BIgsK1uHTGCMoJ1ylmmLCYsxoRzF0n5+xgDN3Lzci101wIxsh49rWnLN19D1ckIu+AJ
bw28ftVRQL0x/8YN93EE/s0KaXPM7ltXb0h2GCqFv9S2Ftm1y2Ij6yei1zoElYlttKsAloau8PEv
Y3MTJf/CwDYFp3kYmDLTj0kkPguYOco90lO0jU6HCszSSUgoeTa0jyGn+mTDPHzfx/SaHCjUBNUR
JQbSnJ0aNj+6QcZ2PkXc3Dn5X5axShNSe1mI1JWyTC3+/P7eT4AwUaoyG0+vNRhtOi7S3iS8iZJb
Jru+lQn6g/BIEh5ZfNJpdMLfMOoo2NAPGU9qEB8jtlF8Nu97RW0mzGuY4apazTIldNkgaCOOLjSJ
heB0FHsUf4G45q+TzeNdMUFGwIHOElLAzUKlouySCnUel6sBraOEgSffWL+qIRPtnnxUaC0y6r/i
XwV5q8cwWZOSOlR7PW93U6NiTme3gZCY3KSkIcJ5Xgnz3BsTg2Uw29XyJTyR/ZjfJUMlasqyh42N
VLlxLLl22oC/PV4U1MmSzNCJEKOBaO8chqvFRTbPGvl7s0QXwq+YXqxOOW58ID1/Eewk+GYWNuNk
PuvYeKv4DILgNpdK5iLyon811UDigGdGcqozoFur1JcMpjSdFz70puD77ZfL+bV+v0kGoLDtLyZg
eqblVGQstJEPIxN34vozkNYVAxL/I4lZ49hIhgh0S5gAwoTCxcqQpCzOlezJCCdL6cCwLxvOb5Xx
7CL8kfsLE1CDVapL8lP6G4d2+l5z/vJiFTTSvPMBdER0FcbS+DAO6lpCLxy8BjwVzdJILmm/rVLy
7Ug+V1iKHss7vORyKzOOHu89DMXK5dmdFxQwQFFslmwSICOjqvG0fN+FT7F/iQQjz5BNEu6sdB3E
dOqOFn0SHezzjgBTbWzYycyfqXTeKCdSAwCA/hcbmBiW8D3ygrQD4RpFV1O9jZjSLSwYa6M5J9XW
x/Zo/GtGSFWnVjopTB0RT4LrQ19WOSWr8zfyDX6gkgyAhpSkER9YD7Niy4xtmrbhcGitFTttEzet
vNRCt7bIMOnCehnEzKAlSTTwT2K0/o6a0zhBmORUX1VoarTx2tM4CseqOnXjPZBW0QAqy6GbVGnq
PjUG8GsO0ZaGSVpnyFP8yUPdJygJMlbAESIi8K1Y4edgav/iaOb46L5NaV//cpXEjIORB7PBWZXU
fpqw776QCFUHGvYGEfwHSWQqlJYzE7VgsEX96WfO5MbCnola+ukLB8B48l9teU0JlYMNDAItJhzy
BnXk5BrQ9fAfak6rPmZBA+9XCSeRYFMGTe7gMgylmAlZd1jKv+CLCTPNNLMUa4Kqz4AONZPyrNrv
uUZfGuGF0q+3uwdlVbriky/2g7KCJ8FgrxgWAdXkQIude2p27dVdx3uls0d58+OezX/dWR+/uOYq
uq2SL7++ZeQdzJ/ezdJWwE3Gu4GyEqdFIf2Ggav/NJ+Jl9qR5Qjcb9ouN37pJWnUspU+4aU49ih+
oy+TpJJpyfHJrEtircNPbm7V7CNrHkcJNQx86UU3RCvFXDFbKYODxZP2baI8lSqEPRSK6/jE+J0R
G+Z3timoiNYyKMteIZYV6Q3f/fhVZq4u7k2yX9iD8M0PA4EKzX8knVl3qlwWRX8RY4CAwqv0IPbG
JC+OmHhBpJWeX1+Tr6pu1c1Ic6OI5+yz91pzuWJ0gGi7v/nD8t9NQPVv8aeijci6q/exHQsh5fOY
Rdd+GUyYc/HfUH6vdjUkfGQnvJnM6sCSZu1uKPaOmA9mbaUKJFHkjCCCyvdqvMJ4RsiGa+fmiegN
C/gQ6waOMGsdftxRh9e3OMy7PR1F+W9A2DMhmWTCzX41DhepdotqL6FpL+o/Dl+Cfu84EkhsldUC
GEFAb7kB2xborKU3gnxeHtvxNw0BAZl+6vFGQbwQsDkoeNjetUdbnqYnvVeez4g5uLuwmK+4KNhd
Lz2yQO20eB/FBSSrCDZ3/90NNlPXFPe7Yq3e7iDuZ2waXsyRPjwbjPs2Ep9U8qk/LYDHw7ogKu9B
6MY75llhVyNza5ztuXJhPxlbr76ekBwYq0YN9E2REX8PNHn3JF4TO7D2PpUPXMjKEvYXN2tAU73m
3SJeF5Qwu2q1E5J+UxNyzgzYqUes+zYzawHjwPRJ1BcMItJBcA2xDWE/G52Xuhvy40o1DhxIGlMs
adwY+MD5M8Lz9sV1jRP8G/nhdyEes11yiJDCxsxa8VeLJFghjxaV3Tvi3XWMY5dcePdFeraxvA7f
3fMACP7VBMvqasIxeNT3gdTAfxzxqEDSTWOSWmsQwluzidmC92LUWz7+icHfGFywjVRYmB8ys+IL
uzADHgOqvPU1my9jC08Ee19Du7h3QfltkgJeup3/FgQv/t+XFfp4T2fY7Qv8t7v6QogCBnCFMG6Z
MQ7lrA/lntEw4nKBjiKxC/wmOo0r5to4lKGSc5kqjj90AKMzFpGusAzEM3YEzIn7hTQEJwbE8SEl
f5NKUgnyBFOq/UnBIGMVbaA8OSoSD9BANOYfYdhPuH2G1WAg2JH0NtJP7nW3/S/gtIfJdh0Z/Oo3
F8lTq84tPKoZKC5QHslc+Veq21FEZD8cYBgW05EhHpt8AccO+2Vw42jn1niJUKkRFiIKX+LKT177
RPiHoGP448d0ZYtC/NSTE6rAPzeZ8tMfHpPdGGCXavAJlpvmwYLNuOTlJL6hA26R9vhcLow2mzmx
2lHuw4WhKYdmCbOU7DQCmajvzbRkjJ2eX5wHyDlBzJBub9NDZMj2Tdmv2jsNM0a/ivAazcrSdMNt
KXQB8r6h4HUPshMPvXp9PX+Zjm3xY26rfQF5kZRLdd/CIX/OyUuv/WDh814ckfICLxiP2Z03TXN5
Vt6KQLaP/lc9pGR00frD0g7IX88CVIxovgci6TueLLN/qgaIkuNHhpOCeCSqjX/qxBggMrTJznAF
JBu0DQR6PH9RNT53Qw0kmh4TiRomkdWdo/wq5Rm9hHXbqbQiUXgErTy7dGplp3socrzaJc+G1iWn
LRYkn+qOV3Q1zAF9kYo+zRbeoHMMOAPAwpCxAQYYZka98p8FWLAw5dPcbpj+SxY5GhoRsaDgsBu0
k/nkpEqNRkzFDwqIFVAkBviDoSX2CBXeIhuO87yJ8zj6neAaFm7Jrbg49sxGCb9hUkqTafuadaoo
1AZM8dLKP7L1fz8tWbOf5DStRmN1GElZ040Rrp7MYV+CVL7gHlH8he4V6aX4EzcxW9qZhpBizsZS
nT6jcGUgXHzxRPk1VFtkY6xKGznIDzPJeibnQ0ZBBkj7Caz6GtZJTYB24b8R22J4+TdBym42WUMi
4xwWD26oRR+mExkmtDbXi7cisS5Ss1cahmPHnMGC4gosY1D3WJOekgkjutCcbMa6IGrzlhBRdgK0
T7RdeO36zSuMKVLqtd3tX5K/QoLx2fyxC9OBLl1oKu/hOHAjAFqscGJ3icXhkmFEjNwR0B1ijLX4
2miVNdOUJIv+JBuojHz3TVjOenGUXxvB5wx7L+AUvFRk3aSOmxHie6KUpg0RTFXuSSyNEEbmaBJc
KIOyj14MynHbCgu6uDTlSqgpE6ZpxHkAgziy5/8m7ZKNhA+Z/EFMnT7JyBPWs373jRwsm/e3NKSs
Z01Cxp0jTRc/cv3R4rFApUbxuiIgHXw2J+KYFVa+Li/8MxwmxBRFBFIbyJV+LP/2EjgXK4VTWyeM
xOipwP8VL+z2eut1NYHL5aWJVlzeMOkJrsXQ+KQkR2YF2LlDLjCUm4pdYm41a/OfSBpxcmJhYXnE
uypyg0SC+aRhScPjCf6mhn6LsmeF+JdxvjL9ji0v0e081td3CsanvrYMW8vZEACnnLuZJWjp36Y7
ASg9HSwwE7Priz74tFl0+w7zntyf2+7xTlZMCpmGiJ+aNJO0/BcMVdZlvYQ/ZrXwKlAXVrqNczHG
KlemH+LtnNAmeb/+3tE1Ez8gq+uRVy0LY8HMmr5aRHsmPWsTQ6E/TYTxYYuv4+v2u6idTP8eqO+5
Gd7VJomuIx/JEJ+feDkOrfpTwXhok6+8PN7ejvba6fwiQd/odPmXbdA5ieiLS4uFLCEzY6EdpW4z
kAMgXrP314pRKa0WVLYwYXJmKiPVzXi7CwvnRRAruotW/Zi6TUdv58bOdOOsAAz3xV9A0K9dr5H1
sROGQ0YKREOMVbdPS9wur1/2Lg1vnPofuyOLcFmDQhtf5yJlQlrP/b7EiQR4YnZRSWRTfY1XjQ8S
Wv3kTTzhCmkkA/Aay89HnDwAQ5a89Z/prh0+EpKBeOnGxX1VbsAiT2AbZCgmShZm3Aar/N5SyFcA
RRYROrKog1d0uKU7DScUgI6u2ozNdSUHGfq86d8NaB079HsFujzdg81Y9eBauRQCRKD8O7Nht1iK
m3+XfPx2GuftQFRh2XbI70XvXzqFOaPIR5esehb+L8gBjuiK11mzT7C2veALi7t4RSy1vIouzmo+
Kbrl4x0uAlyJIjk9MyCfSZqf+At3QcQJH8zfg3g7/164iZ9/i8HLfj94LD4abr7COd4unfybrZbf
lljDY3nFaO/AH3aXd77ByU48ClcM8JDyGYX/zd/7/+9f8BU6WfOCT+2Q8ltL5/9fF11yg/iNoovL
NVCVNU+VqB5+nr+tZv75F4EIpFX7UB3dmB8t7NSHPn3nO2cbC1Ri+lB0fC3p0TkpP4Mv02E3daBc
5XwnshHq+kvH9VTc1O9xDboVHxb2+xsPhc2/B49au/JaNYfGkfhpOnj2/BhSa34Mhc0kg8/mfDw8
uOijS0tY5CUQvDdV25VUWckHiAYTeoYEAfLCJt8d8cdiZMfT7ialcbtLl6XAc+8GXsv3I/H7QPdW
nm7iEC3XNM0xohsAJ9xLFybYt6VHZmOo5LrAF8n91J8fce4/PxsHUz8dA4f/e/7mfn96/mp2e+Ia
FPbS7Rzt2nF15+vdce0MZGXG26E9wNNZzGV26tMZYE9/+/mhoDLk/AVMydSuuEmcesesmu8EE25k
3G+ZycmTs/03RXp35FrO14OLdUIAYV+oKW1OyGv4tdg2+p38k+AFtStbs2NXtmL3RrfBZhvS//Wb
6SNxY/678mO38lSfeoZv9fiLOGXBmT/9/Op+Kg+7sovg/0ejwHJzcGCE03nMIXIr50ZJw5L3wsjf
TMfJNQESEgqIPznWb3tXMKF7knNMBM9xosgEV8Ch05Q/VC5u9ccn56fmSI/2VMLk5wUhPMqlTe4P
j0XAZREDrkb0m/q5zyW06DbxNnzB0lLchQvpYv5m7A8Ijhja7qJfJZhvnJBPNGG9Y5zBC6y43MnV
qdjxrbzr5r95S/sjUOIAnhEzLpYkbs13iOHKxqsRvNb/Tov1dTv4lO5EafJfk/n/g7uON6XPQ2rC
LoQJ53YsfRwLlNKE13V4h7w/b4yNNP5p/gYwnxwwNb5Oz1N8KC/ZjhMUD5Q8xhMoJvMdvk7ZKYmw
kBU73lxhenjxLU04P9IyFAMxMJCKHF6n5JAhFee1H53n7rnDRq7viVYsaObQUDtFu5LvbwPBy8Pn
SdjreMKCU34pw+ikdhYRbav1E5XpXvAwneKpScM+uB31fV36/1mE1P1qr20jrNEFag8cRkG0Q+2+
1xnihXwjB8j9cqtt1b2+T0J9f1h5q70qIBhWkVU5CP3Rm/Lv3o7asQ0wUcWX5IIq5lrUxo2fQj4M
J+qIpPZmFXdObAHqU75f29aoGbFp8+Ex4kjPbZOEWLjDG79N2OBBk3kEKg9u9hL999k6eHF8lN04
rAP5C1QAP1ETYTYfLhEu84De/VrYxOH8qD3wRmijvTbgoe6rIAnnJwHtnyi0dXWF0X5Ej2eROvjf
r5JRvWzZJwF6hOylr6edhFwOnq3ZroNTYqzw9pgN9BCw71dOGVzpllaFfztyAsTSe7kda7ayi3ZE
5brKjeURE7X6JZxxq1/b/35ff88vbHfCF+SMmRXPLObSSsZ4b68chebLpENxD0z3kF64H7crL+Wl
nV9ShpyoHHmk6j4NdQ98xqOki4gFeyfso938ObcNeIX5R7Z5WD3taL5VhP18z5CoAHDyJJU/MzNr
5LDa9PiJlSu0rYbO84Lqx4MUAYeB7BswHw5vnzxTbY5yLTrOGJ68wEm3ThGURUszj/4EjX5DQrN6
NzAGrFuAfQnvSU560diY8RPEhEK/4t4uv/VFbUoMEbKYGMxBXKsMi58jAZWDxmjpZsl9D4ZQsVV0
n+Vl1HHpNzv00uLSLIh2jZSvXjqnUYDfiOGeRt6fDTr+JW+ef9LSxk7XgWVQWWxgwjpEvlXmNUkf
DUUskkbe7GsAgf6itDBZI3yxk0M1BT0OADUs3z89Wm6lYaDcu1I9+g1D6fF2ThcJFncFo+YuF3WL
C487s3+fYxL+NMEUYLplJ/WDvKQMxCivPjGoqw213wvklzylOOYgwFK65aqtdgc5JR4uQc1QQJ2g
E552jT2qq3WtOtTYRsQ2b1YIGWi6aIRISHb63E+9805mh15Fc1ted+9fMG3VNv3MXt6EDS41ha+a
ehFOEcm9/e6ZhoP+p7YlNnnGHIkzSmBJoB93oOwYW9KzQWbAbdmTnKY5NfrRBiPXO2h1O28uw88i
+46Jr7DjJcJdJoJyhiZ0ydoBIaMCMS1vNQ4zN5fV60Z8KC0TDMY0qmVfXhgfiPOqHPhGc6FHvPrp
Xxei3guaTqRuYWlJLlgxS+YjL1RqN/hOZGM2b/K4dgUG7QvDETlxSZTJfoVYtRSFASsawYxrJCOo
XT2LNQGQz20//HKL85KR6iFhVRR5RpV3my6I9yXdAvSU1jthRcT4V80IA+8j0QUMbDubJxX/wZh3
uhAHAwu0GDRLKk0LtEgaxg7yATwDRrHV0QROJkrB3mXcHwj/yErEHlSb3Pbr0VssnfibVg/lrl78
QCvBM8sACZfe6Cxpqw7tbsHpPKdoxlvXe1D1+teOIPux21Y4MqrlLr9wO53n+ioQbS4w0/yTuBMe
02Fx/k0TcuywSgKqIrD8fduyebMgqV5Vorexle9lbhZBdGqcaTBzi+rz2g8W78SE/iYQIocEFU5N
e/X3yTiE48K69nsCFoz0gVUWrCOjJgB3UIkRjocyBXAHtAwGBWGU6Engfvb7JZq+UNmDl327UMMA
bFLMQLU5YEeArneBet3R2bRrOg5rCrKFJ7CtvCyWO6mzMGSUFGMcGBgscJnJiqS0RcLBY6BjQZV7
gagA8xAUM6/6GjiE/d5COK02c/gytcgpD8be6G5wIc0n2WFrJESfKDGRpq3zB/4ermNTYMun9CfC
/N6gURiPi/ohD3b2of8+/6EJgpRwzI600FDHYNg3bt85IMTIfBFkqwbRB+16YcfYn6Pyhv4eLRVR
dnkTT1IQaQfuJ5wTtDyxumHYGfa4Jj+BnpzTL+VCK/te7ZrUI0KCJg1nmWVYqmYtHlkL3Bc6ydd+
TLHAAN41Ee8tYX+ygC9Xa288iVd6ad9tvAsO5ZrwMgCKYXzcDttqV5SmsLLo3ioqrxnv68KC7t6u
KWhIawE52EWnKuPs+8X2GojOTKTQvCi3KA5nvyoKpEMcnG7b1zUjvAePzYljj7V3sAAtzs8NGPmz
eKZ9Ub19yqSIHL6FzW3awBUrid2QjBesTlJ9XQJqGHf9+d2h2OUqJpSvbAcbGHoijsWCMuXCHYV5
dC5wqIVvd7UnU9vjuEjdsxw3hX7AP6zHz/WCFvM75qwx+UMfLnSbLMFu3rhCulG9AOTcowx8UDBj
M0ZroPYhN7rLSzpvuKVDpgyT+C+J/pvGG8DEMkTsOBw9VJUMpIlnzD5JLTkfeYicQBlcGc8wChMm
GxTO8/uuNnKjpFdnZg4n7hZ+JO7ih3BvL3VrCkfVGv7d7KUJsboDC2IscLVxQyDZdWrFAnWELd36
U3f4he7yvnEE51UeaN1AEoym68qnoXWjtYUYLEJy/PFFuAtpEQ9x03yQg7j8FF5wn7FvTrb+b0w3
8cQRGpXPHON8+5yrrRtsHzE4njXv7er1mnSU7gfOrCOBjPBneDZGrXGunC2iheABlKb6dGvsfZUN
ozgGSj+Z3F0EaucKU1thrdEZWYvf6hcUnLnKU9ng3TLUlF0NgHhd3TmNjKRkcUfSApNNJajuDWaj
57b4999AAU9w/MDJjxWJ411GbgdVMO1RDj50em8mxceljDzeiBjdRdHpYl9NzHmfYmQMiQSoE/2d
DfUfTKeYbUtYEx+HVWx2meL+1OwpcmnlZkjBeoMiFZ8WqwaWrHfvZiUPiLdV+d1n4SjvRkYcKE3u
I6QFAwiahO6GDjGN7H4tlnPC2PNXntuD7XvDkID2LQUWVRQJ3nlLjIj5PJUHmmndN3AjZMrE6g2N
vdDdCBwhNzFpQ6pHi7ng2T1t/l2AD5jiK8W7cbzprL61+dPSMuIG6Q3KWAg6LD00vrExsbi9X3N1
3rXmyJVBA4F2M5k5CM8TJwS8LkF3XDGRklBGr7HU3Eo3JqYOxlrvUkQyaQf4w5wEz7qm02kjoAfC
6RxtiqZzsVzH56QAp2dR9TaJk0lWItlYpcg9JppVQxJNky6zeN2qlYl+GAaAD7+gdbmUhYYqybrF
/3/cc8uX4pZCqLhzIOAr3DXv0ibGYMby2iITeonrZ9yu3G6z54MW2Sbq/ASpYjLje5kS9arDAqmg
x9FpfTMFMp5Xpv0EvqMuA/XBiHM1w7j0BB4SwyF7gcb1zkrBTGHxtFlWWVBrl1PC4solmzRyKhBZ
uKpm0c99NYQvO+BbB5agjhYR5+SavOrKZwhEznzHsQfSNscYqizicNhIE81a4tDGDU+TfpnsyCnu
Jbw2Vh7yWPvObju7WvkzNnbcZCt/kXvidU6SnJOy1J9ksKTXR9qYVCoqsGHghZ3NIqzvo3YLOAiX
YwqazE1aVsVX5eRoL5wx+mIog8uh2Eld+AZ/3a+ZoeK+wgcC651LgaMA/AaC984D58CSzsdcbqnZ
3XJflnHvmUzFEvYmnTAqnJtMTYxSCvAowvoYoPhwamJiX2zekR8pqCqP7Kidx3Gjg1zU7HPSIztv
YntlGgiVggIdysXCwrbKTZf9KpxDx9+m+BGp3zOd9xOggVv77xl/5VSib06r9ewK4LPxC5k6JMf5
CJKWgKH8BI9E5UozanceVzEYa/t/SunT46RA5rppm5UooQZVvRxlLSyMhVVOvk5sO6VKfly+r0/5
ovJvN92X3H01LzQFGyU9tMuwoCea31VOHQrndaH/EkXC0bttM55lIGMg22I/hkcFK4PznRBorzOe
5QndtGwVhVd3tpQGNDrp2JFmXNdUjYyqUNUA7Tt0hF2nqHpCxkUsVIyTcC2/s/sTJgdpCOfyp2b4
s1HAjlIds7jWiAoYoRHpFYvWMwerF/SCmWnEhlDAoTpEZQVnJOzvr3a9eiFSOYjguNh71gCK1fee
E2bB3OeGESax9S+apawfHLnBVcnK9dVt3wJpIe5N51vcOt3FlxwGkiM+UeabOVh3tqzMBWLNmkuR
UvlNe2xEd0jxoK77p83SOx8QcUMlO9DoR2LSh7l3xxKv2ZRYdMZgZaNdWYBnMuk1whkmvE187Z4K
tSA0PBMmAOs7tYiTwE/D00v52Zs6KEsSbVWcnHiHofUeK/prdGdxfny9A4iqTECSkf3TghvLiIkJ
EH0gckE7oz+PZ+bV6GNfe8Kwqjpc+c8/vpplKGYtTVrj7Ew+nnDlDY3qDbYis5CCSg8FyA95qnZ7
FplbwcwQrEr4STQzY6n5y94MYd0I2/WriRk8Ltw2i3Zyv9z2I3gwOHFix4kC6+DIHT3B0osXNDlO
T/rFIiQ6WOcze+UGvE6CRP8o1xtAmywU5pmgSTM/Uo9vCPKIdqrzDgjBXuvWN2ryPtSNK5Un03Aq
R+Pl1s43CTY07QKQ89RRYDoJeY4V50noHVC9j9sn5bfq873Q9gzE0khdNToLDXA887ZJ089lDsDX
pOH/Q7HQ2rDiCYcqQXlh7el24osV0c1CMQFR6ZRosmGaLTAbs/tF7jL5TW5fzdPOIu/GpCeUaJ2L
0SlZoAedUzhsTGu40UaiT6nHDmDZ4lk5YlIC6cAQVaQAeJWAk4ao/BcljpuYXhdKGlsE4bO/Ik4w
h+GIHbxVLMjuObIGwkDYhC6xRADrG4p+ikJ+g2f29Tf3u1qONgDFuo2gmYrbPHhf5aApW7JM4EmZ
CtZ4zrgXIKuRo5m1vHWS0upBRuQiQKu3AnYx0EVDPq4INmB8hJGW4wAyKlNrXFGlNe/W0pYMo7e0
S4Lok0NQehwba0IHqDFV4b2GEdhbttiP1vGRtFTqXZkq73NliPv8fs5vDhYXkDAd0ylcE1RBR6KR
w5ZW9rH+QMmGxGPE74M+5zgJF5yHExOR7SJ1cNIQn/iZoUh1pXtpvTWv44VsQGZc18t97XCWYDzt
MrMBX/GZfJA2Ysp30D58YWWBJtxMc57AddoKcxqYGxGLxbxN8USQQiYAgNjpw5t3zt2N6qiH/rne
PmWTm13ljItvtjCPLZA6iB/rxSe7m0mwlZXMxlpV9jgHwvFwkCHh4TJwhLFi329nXJaLlSVHXyu6
aTv+r6ZoIUVj8DHjSsdhaWq7FO/8EeXyAj9V/aN0WHssQMfk4al+/kFz0Dm1xmeFit+Nl9wExpp2
NSWK8EO2m8M691lvFMbEjUV2vT59l4PJoJnVk6xgdZbZGjWpYpO9gM1nVmpjXCgfOMKBTbfkH+RR
8u3EQYLsLjIsSGJfrOvNc6OZ+xIOsb/UnTYzOE2lhpnQpp9G0nrnR8GhcCg20AmaSx5y7psnb6ws
l7nNNq43CH0Lc3FPcSS4nP+30Tz/XKc7nCp/YHcZMnOpoCvwPj8MpTUMv88NRvDeLCU647974Cws
InFQStn6CStReAbF/VXfXMq/4ceJeULi84O2haPDNN9rneqN65Quvz03JEFgih9BNrI41Kn5Wj5i
0ARypxiRfHVkJ6bTVhZ/hGb1vPXeo5V+EHRljTOwmf8gTJSaQHfe/iLeMHpbA57fcIUYM1yGUPex
Far/lPvNEuxVZdL+O9T9lq2KRZdtnb1YnWg9x5Az9JkPJZXHgaYLkZ4/OAfdpdeC5WEQvpfdpztg
Md1Ufg85dy16q+3rmyZgOHjcK3col2GPamNdUzK7HN3XIhwMfNhhlm3r1LLP61mkzRnOxld0Kfym
37aHAf4oKznvJOtWBspgEhcDZsJAyiT+3Rz2aK4zox32HV01Xfc189xg2KzgNMtnlf75MkA/+2Yi
nH3EXv30RbDRk78Mhcp//RsZbv0rXl8o5g90q/p9CqkaL6nNWFZw37F3GJRjbp8zGEbt97e6bk6f
nzgLlt+kZkaWWX7izP2BuSE6g7RmWujeKjokJgxFmE07kTk9T9IrmTp8vqjUEOzuVrt+WueeXKM/
Roz+ihAX2ZjdUe0C8ysZmpeIuijm3sPTb5eKuTRw5235kq3Tc/5AH43PFBv9ufYPTRM+FpYXX2d/
Go3O4P20YvI7oefbCQMyR5p5jGOIRLWRzXyf72TFwLMVIFlFOmC+OVltlowyI4eYPZYwQTZY0eqf
CdfvYCovMAugXRzkbXA6xdzB6vCUgNmtqx8U3Sv9jnVCsitmJiNcbpzanJWM2U13Hh90JNVudhLX
GiJRo3maK1facONMPqa87DhsEPZ1bVAfkf4BBCk3+LQliCv2MyDbK0FPVN6LwsKrR0ABNtCNLJhE
DCPmRlMgnXMTAalOgHO+tqtvh1UfFUgBLCNgrl9BkjAkEKzM4+Dfqe6LFCBlhl/F7Xpxke46fhLp
GjEdsz7aE90JYon6Qx0srQKjB8LLtPRCLSv/lhP6L6O+MNXuj4tZHmViMkUUXxzjv/SvVr7wq72O
YJoiBBcMrpI1U11kyeSVLY13ZkA7Ei2Ey0hIldQbGg9Bbd/YyCtXtVdGyK0/K80E/AhqggEPEbHu
6/3AvvOnXIPWmneC2uvRzwo7foDNnIPRPqlDXsppg/0ENQO/ecZlfcmtgcRxwMFF/AcQXSwVSMM5
OBuRizWNvGVeCBilX8P6OaAoMGIj+WRRCT1lMD5Hh754ILnTzZTcHPOi0Zz00qf6SXfQKITry49e
zi0hn+3eH8lDjmf2Ls6RZhf52lfBUfZrlALWRlSk4FoNbTdpsFUw6Ri6FfloXaQAf89IHTVlkwkE
HXazM/HMj9lh+UPUpu/0TBoLvp/pNsKP6l7wJm2lzZ43um7FWPDepC6bSiKuI0oM9ekRGkNiEw0I
k046Zevck8+cil8boYWsDvL4PVBopLbMc9ARccc/40T18AZxjh82x9FrgpGFoDS0W/lVEyroIxHF
6Yz+YJfp3htifJUAoTOJZ4fUVM+WCTgf1hy6ZqSfcOSoTQaOFkYbIIxbfanEq5HxLKw5KSblpsUA
XHh6F2Y3orgDmWq+pPNPYkXhiRxynl9ZfbrdDGhoQX1GkUW3M1IfNdd2sgoyKFFRNp803REdxLRG
qSvmwJQByvHaEteaxX7GjUv3ZRNVJw5y3W/T8uy3i2PeYldhWlyYkmjPZ8AZbbtmqI8BmynKEtnE
WpY+1dJ+4j8H3sYrzVzDLqfDnPuZxd8ZysNTkzoD3hy9OuY3mqbwsE1i0STG78/Tghdl9aNAC9WO
JeH18nrMv+NgAfATOdr0o4wBvSRYKmsFEAymwHlrQWbzT0CZVRlzfg2xAfnCGXHX0CDpfoA46gJD
g5/b+uctsHXrHgo+GgPz5l+fa91DiXJbIyrdTNWeKXKHnf9fufXLbXW7ABaHUYqyrdw2lDKNj5ic
bXbRfmbR1hjP7GKNsdRIqplTS/Jjw9uuMpKaeveuy5wYHxzFhH9k/PTVbiqDuvFiQmMbcjoU3fWl
6cI9M2AkJ3Vg+L5w7uUYIs8KNvSdbDYRWtY8vJBz2gxW1QaI/dqbnetWtSCHk2vylw+hJh2nSxxz
vCb9Y/E5rojfO7b5oecyCfMchxMGMhvaUmlK9CKDAKQjbbTJFlxIrxOgN3LWrZARouAmv2qIvUTE
Cy/9MmBWok2Kop9F+SDEfpvY1amZOkatJiFIC05ZEj3eIf2tewxQflxf3hnFRYJviVXSasfHhOyn
QHOY3+UHqQE1MZ34fJGkqI9l6amMXpfzwC4W2K0EkxTFKf14qngaoUNNfqNixYY1MKeTm0jNqn7u
ISJzQZS14oBg0vhBgAnXh8X0Qtv2EokboQ87zL8vdBY14oTEXmRz45hMav0jHcMfPqD753SULuga
Suh0a+UqUA7INl2v+yDjun8UjLPz+kLnSC9t9GEpeukHcdXJ4C1wpOWHlMUZ6jipBQt+rFp6gJDU
pcGb4KZ4tM3R+fJs+LdnHchReFCuUFNaVQUwCnkj3fEkNbUlLhuXHYPMmQKLMNKr/PlPhH+B9WgV
ovWg2ZzKdtQGU+xH2AzYDxAt3eprhVfnEH/HFigNRkMv8038GW24w6yELng3AvzgyX81KZAHtjD2
fqgwjPFjfVMl5D2YnVPs25nfdBsewmse3bPBxb4U+wqdBZEOOywTGoy0zrT8k+q4C2uQ6kiZicLR
rZuAYA1HaOVn6k9DepfqkZHD7SA/in6Lbub5W2shL6rBnJAqPnrvKujbK6f7QCGHMoLg3oBKFqFM
Q5gLMups34qbXNtnyOBY2dcZ8BDiX+qWRBZljawU/mltRsTvJMdVSqz7oBysOgbCBTDoNHLvcGCE
7+3SUEB32RwQa3MxuMiVFvpznZpa5aHjVpftir55ZSG54L1WevXCQM+iIUYDAfggYb7eoY/50wdy
tp052dgoRX+JFiuCgQoyIt1VCPfy8HZdcUvMq7fQmplJWAV3T0HFR+QxCaZw61EmnOQBFw6r05Ec
rGZyTqnMoAO2IQYE6M90zFCfQV9CRKL+KC8jeluErjc0rsgox3DB3jU5jKt58+14S7LoSqUtQa+m
hltYRBWxMij3mDw51U/dTNy8bvZwUbPfSz54XYj0mjuGn4rXl+LMm5JFO9vO7eMlSE5YMDuFtw8A
gt5RrSkkR+VBHhMiIDR7D9ag967Y0zDgNB0t0aWyVJKgAkTsHdJ+wgdROMykB+2zV4yYU3a7Yf/7
eumOzophrPxC2tPfkv+Nn7Q/MDUJlh4uBxtlKoPZlrn2v2oj/rKnIYP9NzQMoi/iEEQKN4pw49U1
9wMKsXkoFtYTUECLQ55sSLklRZ/82xPMHDYN8sRRYbPb/hA+FGNLFXcymxwTCMgcuB/Oz5tD8Pgi
2opLT2ncJVpauikkWVq4s0Zlk3dgbjlleWS2wrjfEw2OJZ5SCGqzT6MdBWP2Vf8RZ0SmAQOjHYc6
fuM2X67pGiHNXf0TMWK7ccDAms9saJsjwCGIAnIjCTYMTdBsj8tjuxnx3fI7+fTrkmpmrBs6zm2e
MPEIH+8nmWhleuXK8h2v2lSlkCuLqHYWENDs/otzc1TomxtLKPgwgTnXrkxOt0iJCYVe/UCeDKki
aKTPkFTUjghtafcyiRyNfjbacxrzGUDgGAAuoEDe/JyzEeH4L6k7mDEellTuGac1Y/rgHDzXLJMh
L+e2ItsSAxj9g8s3WXyNPLt/b/i+oNxGgwDJ58IkKyMiK17c80GLcFAIx9gUY1ORjckY/oETIMOn
JfRSNnoS7Gqrrc5IMwRCHwezA1kTm9qv8klwB5gmUrtm2rM5x6BRqd1CPiBRrJ+2Eh7Thdmx76P6
JnkK9withxmJAup1/hLXHF8EedrMArjyrbS//fcZLj3mWn6XBoRKsJqP+YW4/ajlHiF288EhnQyz
+jyAomBEi3ztsDpDMgjbP5V4gRv3xwJlPHIw7JrTrqRr4mjTthL3EDWXxS7GVWAWIF62y4FJppEf
Y2572UkbEkIsPLcMMrb9xkXFA2zJFdnxq7+F7jBAdsjAXF1W2047R+XF6ymhEeWCrHWi9WpLJxK1
J54kdpEfwYtMBhdD9EdyIRfApD29kz+4oblFhm0X0tdWkKr+Nyv4VjVzYRIWMX2TtHPb0d/Ew4sy
khxG7CQsmjPpDTW6WePDsxGjU0eRsTLZz9Zi8LRgWfgn/r4/5Jf3mmxcNPSq6ESwVL2+EARJTnIs
GgIqcWHjAVpPlyZk/BGne0xE8njuSbYrjyyk8hDyNooIt0/xdFn0z9o9mU9Lmz6AgfaSnnph3wJ0
FGSnEHrhlLLN2slsgnKZvs06X34xqKTVPnqsRQYuxBb72dzjmeX5p+6QEpUJVhF9jvQ5ql7J9Jk5
YxNqV6oElmNGJ6sZkkrWiJBbyUQWI2+upa19Kr/RYr1PtjVNQhKe1lrKvopqomNsj9OTcDfKqdob
TeKUBed2As6FqTM734L/cXReu41jSxT9IgLM4VWiJCrn0H4hLFtmzplfP4sDXKDvzLRlkTw8p2rX
DsVRm+gLNn38gWEn1MCfJNtTEnsvnke35taiP2Nbz9dpvhzJVsHDYc202gX8ZnDsbyDHc4IUeC2K
U1pnTihAd+UU0f2V2kDWd6hpUJqerfhEltyYLxsVfu5GgOBoziIBefo7F5EN4/lKdeFvwR3wVRUc
5VSyGsotswEgwXHdbyAM682c0Zj6ojcQNGz6zt66OxEGFT9B8Hg7s/WB0UN1ysqNRx3/MwWPpIvm
2CcHskTa1jZ6u4t343f1G2J7S1mpFd9KsSuVfKZ3TOS6cKluPeFWRMfcOHFg8RSp8KcBSUveHapZ
mIsAt7YPV5kyiMgc6krujoL7EsuWIdm4cTE5XHXpGQNzXV4kuZNBi2a+Bo9USH5YFJqGa5UDqXwQ
7dCYpm+DCSJjW8MZ9rjgr1ncHP8MmommfnB+AzspHGqugBakMFZeYZf13YRfZ8xrcZOLiwTozlCW
4o3cGJFWBmyVLKc5Zy81BIxUn+YWwQhidRV9DExVSh2m54RK+TYJdjdyJdEYoTZd042UjGDo0bFc
IliMiSdnAk4O5Wkaor7yb3YgBZvBg6L8C9oNRrweXMLU7mhnIOAkZxGx8KI+g+jzem+0Db+H7fPL
e7W48p2hW6JksyXizswvlChmfZVRMd9jS6H+JMx8k1FamyeKmaYAyvV3scYMbW4+EQ/1K6k70mRw
6aH5dLHoF6+SvxY58xG9SM6UBczxp/2xzWnROsDZ0oQBgRf3jY1YXrKPlzicEK71Qy+ORM28gTSw
WO0MhH4tH8vnR7zq4MUT0Q06ENuoLYKHisDXm9xBdT2N/NEAscJlrFnn3o0X8ipvrY++DG6cJd4J
DDxzruQlNrsMrtejnnBEWEeafqBZoXCujtBYd+Vcu1cn9uaTAa2drgbRwGsiGuTGdeSYpCYl7k22
FyVjR+TXDDFWFrDrtBA4B4t/VAf/P2R3WxP95S03OMT8iy8mZUavLwnupJqAWG380TTGscM7Q+Qx
MphsS3Kl+apJmCFqCBnO32TESfzDLP1eJP22/sPgDNh4ge2FuGJn4TDJ1qTC8TfggqCgTh8yuR0H
WvKAw5wDd+eBLB+GJbbAxL9E8gx2o8NJjEUW0/cVuLv5kkyyuRYLCFvkx1YL/WfEx45JxV1bIQZU
mKPb6K3+cWub9biqCdsFVontpCSEi16EGDjERHwvOAATx5wv1U87vbJhl4OZ6CVzKu8G7cGFBQcT
AvYU3Eio1NW6cVcUIljnIFyc5Wdeg1SeonXv3py9Can3+o4C45CcrBXowIpaQlzy4KiA1gp11zQ7
k22ip7Q7zR3QAYmG2A94a5j5lKK0RAGQMViCBcY2wzNgRmUi7TlpKHuE2Ik4eB/Dlb/RrtB4kvbj
w1UuOSH1qdSnK0XV29iBTvFDLPKR8hpmOW0yad0Mtmu6m+QYa6ge5vITie87O+o0TMXUgiBGW9Mf
qttN2UFo7veUOPzzyFwZ/NSYSx9sQLfkhhUOrR9uinQZ5saiCWKAyTiFSn7P8JYIZCaoFhAz1X8L
wSX5sbxn8ANiCzY8tXrVUTSmmXSKlNAkt2ePugpDGXE2FAW3kPsQwmfBtBpdITyckdqAP4mljHxK
Qkdl3wGyZCzXGWRKXlSk0tDWVBUBFQw7SaTyrbD6dmoaNG41b0A4464DMMDWq2x/a8Gi+heJEOu1
R8mzYyapckdpTKNfZGKY8QoAQu7sEEoFQdjDrsIkD6RE3nFw5ubWh2bCJLL6XVCuCjAUVgecMIWj
sBIoa3cHhVdkc+AHsfBrV7mMEGoVYTaQLMjuRPKNoK1zIQk44hIiqfBSWyjl+A9KTYS6/5bQiyY3
azhK4z7vwVaDOzz+eYuzg1hv8kcC3VOa/8vJ0jDsWKKeGGfFehKnGQSHgdLlj3yAdxZvtI6jGw8Q
jMhA9kpvX1bKshtPBdalBVZN4ke33fTu+TbcSAvJ5Llx67XX4bSTY+gXzy6MrfoXkY0SQpLjv17H
sGWjJrDemL+k2Ulg3bo6pTCiDITUpowxzLAsQ7yUXsoKMkHCtNxjCscoGFY563VAOo7hFuOSl8zE
x7qNM0wiSB08JvAaQyi/fLlSqTaJee+I0LsTm1uG0OuS/jpiAtBvQmllaNt+OAZrDM2wxt1U+Z67
VddL0Ml1lmLw3tlBw29cImhkQ7xGvyIqzWZVMwrCIDkbCdBcCuiNmShQ+c+xnKAlHxk71HK51JiH
FsS9/YnyTm9QwRgik9iHS9YPOkQeQUs1aLnX/M9/DMcBswVyNXN6UYSoGvlB+3HBPAQRXhJdePJ9
fGXqyW2pdlH0RUEV8Ur7Zyr9EfjUwzUDy5H070Q8eLo1cTqiqs6A+nrvVXbfhcLfOfkjtNhslXkA
sZ+mcqxpIQIwR9gudNJJTG6VvigsAQtb3CXGp7QwIGoJBGXlTDAoR2v0ZmApOrkdofrkqDZf/yq8
50Ssb1hWk/tZusoS5ZTw8iriV5rEf6r1FhnCjO4V7xj8EcC984/ZrPxLv6iVm0wA6RDyBnZcqDb3
1cEpTSLIRjBwbXBMuYbQ8/L5+PhiEHhlkEq+at2TB+e00Rb8uCmgN8b9J/4KNW9jQY2lvQonxwPq
A1yCU+if8jS4XXiwMJMqceoKrx7wZCN/QCRMCmyls63Ls63WNS4EaZ/sKqZgLF3an6s6TLFxICUL
aRHB36eqI25ZluymkWaF+ik5RFlKpvTI5U3VP/PoyvJyr7pP2ERjYbedzUbW+zElFsmYjjWOr5s8
U3GXQkgc3KIGc/KZNMzlH/BrzjXswHDB4jz5K78NrLcPCSSFYGf9AW6kX9LD/IGIHJV2+p3dCncW
3OTs2LWbSDpZePVjOdCchmbRBbYrLcTboCIS2qjLyuadaF559MqUyxBsE8ZWpbAbXgRGkphYmogt
v9wCDgGhY/1TR0EVt/fe9OYFBC9NunWvlCXblwdDM2ftXx5tGKVG3ZVCLbabY7PzaDVU3H4xy/iu
FwJwDBgsQkryCrEK0rcD5trw3vO9lH5AzMe1QIgBBfQsOhNbWF4y7PSthxtvA+LObkO9zvUT+oER
xwSM3cul+WOYgI1grsgsi/VgTLLkvrPF9qlJ554XLpLovOtdvTDBGyD72qhWm3uJv8SOxsuc/ZiU
ZV9pfDXBTfKKLE2nfjQ9pj833EhNKG3nxj/x1qcDB0azGtgHGwa2Le5tOGAH5bqEexcRYTsx3Qxa
SCfC9T7ax9U2i/u1Ki17kApzX4csebSxvfxtLRg1Fc8YdOukhXsxTvE4JvT6omnnMnVKmYUoO1Xp
uEut2MJ6hlidUot30l9D7+IR49q4+7r8DZL7wGbfUgcsGOhri9AjE2kVmtuB4aX6SJmPaktFdIIK
2wNH/GmzE+nQBeex3eGRYt6L4WoWtzFcu9NUc58m6yA8xHijbNjDymRVHwb9SLqy4J7caiV9lYup
aN7FFyCZmHyjGYOWvhFmYfumtkn5CvmUO0GhBuGtl86QBbOl8SAG1847uzUYa43p3MLuOWKXAIyS
mUERmMz4306GJfV9N0U0b3zckyI/IfDyY+m2mu+1r/QvsrCMXSqPxPjhOYrrnxyCKWUpjjP0qlKy
0Ngmpb1noQNuXmP1LjD4U3+G6kUrxuEXy/RqdO3FrtN+ZePNGZZsBoa9YXGQtQu5a9UKQ8x5fijJ
3JRt6Xs0T4U+QVDfkf6buT8T0kRJSfD1rkcuicgJqcuKtpCWz7y0YDUDmXInMDST0UZPmckvDMoj
AJiyF6lGfeebbZqRiLDBfipdRL/REuaVsnN599iaonrRKkuk1Ur2PfZrCFyC8UIIh9uOuc1dGDII
ltI/v/jrqzdwEEORkXd+wMqdStOKnvhpzLFHNPZl5Phk+sD0B4UkddsoLoB5kReew/zXIikmgXnV
X5ul0ZDuEXz77pUNBsAoJNOXk98T0b89ZA5hz/8uwcbxkmnHrwqNaf2ma6VGy4UPrLKwu5j4dXSr
3jjVtIEBeyQzDNf6QrxP7z1VSwhvJ+RNQOowKzDQIl1ihPG10cYVHatyAyroPQwgrkN7ogo2taNH
fVLfVO1jmCB7NbRhi94bc6347AKJKJCbAswkEpIhBKfod9k4DWQVjO2Yx2P31RwCkh0LMAQkloTA
mAdciFJjV1WnpFiR1cfok1JDXqLK1Q5iB/eqxNIzcxgYxOZOzunUGKP9KjUN5hqj5oHoZoyF9Hmn
HM1zfsiZQ0e4dpNTRknKHA5azkpZtDCUzX95c4y/oGJCRKqFg7tVmfuE24RY3YAZLESUYKusZfmI
OUtXzvPXNqTtI7kaOsMuCM8GvdkU9LMdmHVXb3qqwgNlXijZTn3q/jKQb/TicrW1bMjExRriblOf
WoiTAlv8V1e9037TEkTjb0t7GgIVZ9C1bAlDmZwGNSLXEkc7LNsWlYNNhuiYLukQREfC64YiPaY7
vBJmPaamw0pDsoU+w2wOZXLRux+5OcCrHfaQrXvcT9laKa+gCywN+5c2mG15Eov5GwEfQCgWFaNb
wMW1gv04Ts3sFj8JJtaTAqeYKNWqu9Yh44bLTlrEK3A/Ec68LefISXAqmjc5PHcy3fYuE8xhNdZk
bk6xo9OYFIwoWDHHrZed+Y9sZPhxByAxMopAdng8xVtVKHRXCuoqav+VpOCA6PjBvVy2hPIhB/QE
6uJfy+Yk0DC5tshRhU6L5+jMhwozT94sHnEleYvKZXqH0xvnKQ4UPIcVU+MKEePIUzi0BHtgFAYZ
eF5HS/PAe4BSAp361mM0Z3tLnni4Ici06d/4KqfCMZvtNTI6b0WBHz9frW8d/YK/tCLtCB5UIdts
jTXM74TL1BiZoVTR+GrRj58et1H1VkxA/ouFg4l4FhJILyyicBcrRM+e5A33CSMTp4NfhWc/fmpn
N/v4N0rhauIVp5gR5dFSC7/6qmO4ZwOYkc/C7EVrbwLLID9jqTiPoo2uLZtv6CTyGTBNdEisI7CM
gc6TjB8xtpVr8+e6i5xygtcA+AsMcYTO4jq9uWpLR99XTD+lFV7KQ7LwkJnpfbFAA7RCtkg0Gj/V
XpAno9WGw0OiFCkK8ONTKLDPZkMUmziuk2oZdN9D+ISy5KuPkMzbP8E6kq5SoNftsklmI9JN7evh
EItAbONxkhwvW4hi9eahoHfrGdTme0F+dNXui5ydfXVhL+gSqmrc1JHAjushf0xxgR3xWt13u/TJ
3aPtKIszfEDXqVL8dUEPGa9AkvfnI79H1dg05wOFKHZjw5J4qkNo3CH/M/nKeIVO5t7CwiwfrxHV
wALztS8h3BGloodMS7dNvP4qum+VME0ZTqnP24+uO9tUyTa0oKTsWYNdfpClfzr1Jrea7oMxn3Xg
BSjZzpejPU52h1P2CE5qA4kg46H6tl6tssP/kTw1yl0fi36c83r9Y40nnOFxkk9Xwm9Lr/3Mm2Gu
XbUMhGiBJaPJIB40Obi/2iWvdViQ9wOb3haRWNAqwoIPIM6p6D+B/VbCNfr2Hnpnv/Y+0Qpkth3F
VYhjLmjlCacq7niWbTEBL+bmhtSIgaA8UgvLdmv8cwwQY2mZZRAzPMzk9zl6ZN5FXuow+5c5dNbV
NpA33aYbeDG3Nf440YY93pnsZaY9a/xnrXEY8TCIRn+MkUTqOWc1OCfAtg1iId7lhcYS/yGpVmcB
0nmp7zBegu+vEJI0g61ehB1eKTjDSVOOWrKGO8ZpQO6KelAv1UBfsDUR8ywGb0lIB84mLF9sRwna
62tcOulMME8ibc9TzJkO3OCFN+VWVhsT/9/vyPXsVj7ADus2hfqSAfN/spZJtYXy5GUuFP/0GKxt
BBtKz6+SRG7is1C/2GvG9pbrTi2srHo/EpIbWsZa7XYdkpJ1gYuYuzQYq4fJhUeFjhNjWuNGCBYR
g7izuCAmyoWk3A6HgvRhIXtPfgcYn0kF3k/hORIepL4asCdJhOnDr4+7jWbn8lNwPxV6OQQZsbDC
62DwqVgBIZeqvFAP7U6pwRk4nkGzLAoLm2hliGAsZ5ZkQ0YXtKVFCf05cUaqu858Zp1dlKROML2n
uWOQmfz2DQXz03K/Cs4kSXfSNVxzHODZheUb/8tfoXtBdxkrT83HTPWgFVhtVcdh5Hi3aaEHQUPV
cwWYJoQWLo5xhmC8lfE8b+fjMQIQZWB36k8F8ZjANUxeUCwPC6mYnCCl/Cw0azlEcHWsEzTlliNO
jcdcR2jECo02wcEdGNY9JH3nXbzyoLX/bwc+m0h/VEUyLDHehnq6axxL35HJJFMKzpkASKdocqey
8ZLxjplH0jh5rMlTxAkBliS88XjlfcODhrHImxKhanFgLvgCjfZM4AjEnXVpzuVhPREJ58LOUBpS
i7ZlvbEg3sd/mOkT7BdB0+zgpFjKShZOfkHELA1pQVnTrLJyGdOysqJtThqotD5BEM08ApocnfI2
kI0UOR0n9bISduxfdfgVwe90wc5xAYO/GpMXw7MP7jm1BGJXf0elMApL/zSdQbjL9wsOXM0eBrxi
bvNwODRbk1ycdEf+ESZhMCaEXdjxqivNjYgONKcV5hDqybrqiYNPKRRMqToS4CmVR+zF3GQtGRjl
z2QCCtaGMsuGRd+ueSkI8er/4apd2wUAIWcrN7DKf3KcJbSfSid1yckmm8eNSl8rM1gAgnJ3qkqI
KKUF3sYREzI9JigheqUUa1byneUkLs+F8E91knehMX9cGC+FZOp4Fvy1SBoMgCxUUeTQ/9P+mGnS
4L2LZ4kJ75f+Rf28DZuj3zPSeNTWfvzpLc62dYkNcY7aXHdC5VAEzxIhm4LnHTKqWiQsmi1QQv3T
3prN6N9dbVM5zIv9u+VevBzwc1l1vw0v52hBxCiXnQADBOMOj7M4ehNwh7gZUGoAUh5zNia0uqrq
WL+N9w+jp15+xZEtwpyvLo1uJ3+FvtAPAhO9co2LGWFTqC8lhcoaQt4G0Sfcad42PmuW/gTtt0Zz
Quoo1YnYLjswtLMG9EZhFHxDk6xRxMHxJHqh8RYJINXA1C69EVAnoZEN5vpInp46Q1eWEEeM//St
A/RfRsG+NteiuMKpMUu3fa3NXoKLlMzq1+R6dqCEE1b7bPGiwVndXFn5WYOBLv2QRV/Vb9c8tOJh
SD+Jbs4Splg0ZipOLdg2evROW58d3HSwImgrp7Y2YwwJMb4Wyq2dgiWYY2VIlI5DuO6bjWCu+mFL
qmzhYm0AE2my9VU4prVZ1xrziuQKjzC6qX7MPn1w5921/B0uDtAdf436RZSzmWxVVoFCY7JiGx7i
jWXtezbOfGKPV283cYzhIBXrSf4P3ZolxBkvch6TqEMUBHEeUb7yMICy3kr3sspz2POis0nkvwa5
svmPLzAbFdj/DtNh+eK9qfU38SUCnXF4yi1n3JHAxF1oSEPR3hHo5yCdDWaUOn+0T0GaDX+uyNhz
XwYnYh+HEp5w4niZ7V0GCS40sQOxDpIvkQiy8CHE9Npfpbx03BUS8rLNGyxzwXoyasc3KCFW+yCM
b4Um2MZTLNfBAM6NepLyhRLe2rfhEub12wqU+6uwcdqbhkBcmsiDJiOWf17/nfXMgHexgS160c77
ZkWdMh5yKCc0/iZ2wwbDefw3a2KjeX/cadiUHa0pzVpfcta2I6bToI/mdhxwtUoduMvZiSpCBhdT
cDriMVKUycTz9ouRgWYGLGZJhG7O+1Nm2Lh8y/XSwwgKYtvofRWBIzFvjzj5SVc1PsquJBwCgSV+
Tg0+dPhCC2HusDCUn71v3mvKTwUPWw1JcIknV/EgmhFrcTnqDnDlFj4CId+6qPGfC5BNehRR7oNe
LyW1JavpbeqgXsyjXCYKc7YsmNiboNDt8WoR9W7BnRDA9KbvXCQ0xRQ84RYsW0AHyin9ZKKaU/wc
YWkIuPPhMmoQ6VbRtTrDm3maiu6PzWJ4q2c/2skwd93wOu58EhAOMXYiyl1Qjz4NIRqmpceJnxZ7
FTxdFDdNxB/jG5FqSZVP8nyLVyW+w9sceRza+eoSKas8OlZYLxj3FlfCVWw6ivWt9Iy0UcDCTQtW
jAWiChh/LmSbBupjK+NKjHVuuhoW2ZDbVQE06cEWqSmqlVuMpMsEuWiyXw6kjK8ggOjoEeDOBUWq
CWaYlnaIT4D8O3XBPyNCWHKupwWFW4u8C7JHhwwpxth6xP8jLVZDtzM69rxkFvnQvwe7ato1aSdE
BvbHQGP7F14Jqis94ASYEQLGqKs61pDfUukukIXXOIb7A9pLHWks+RfknPeCuJVMvI9T/Al9zFvN
aBuYCuYv/aEJGUF2Pz1RiwnM22jET0vHUE5DVaeIBwJRDyxk6ubWSSpuroD9blwe+1w/tPw9C0OQ
ONUJczJgmocieRDgDnKChYfLNbTGQi/JfRqUu1onmKPTiGTxcsyMpwlzSm2BkaSSeRZgvD/epUZ+
piJ6UJxURmNnslkxEQF4KBa6u9Xaf6ay7gVc5OXiEvr1My6/sjz4CrPddKb3tFz+ZAVvQm9FUWYJ
Bll5hPJ1WYk09nfgSbqm+1NKEFJbJbu5KubnIhWbB48CIrGFY7wGoz+O1HNPk50Qa66nykV1Q9iD
ag2N3pT+CU100YKfEWOXxPoXZKPd8PcSOBO52T8b9NK85gq7XoOEycAfJmpOcpTZhXqUDf9MOrg0
1R4DTAXzX9+4BPGYx7ZC+cRoNDcsruNDrMmiGuqNN+yG7teP2SdF8xaY5Z8Af9QK62cQ9wcRoR0G
CFE/bkXXRbKh3x2hVre+1YOH56g+P1JqnjPxHcsxIY6IWhJhl5FabOGUMgzFp+FbA390KrRud4Gw
WIw1xihQO0kfdRVmA0l2MumyG1PcFWNy866xrB7J8OwBmvRNFmh26pprCQEXaxepCs+LlAUYQVQq
gtwyAnc3Uf+LxhZKuixgfB9WpyhNTtOd0dXiIpKmKrJ5NO2f6wNSjZGf8w3YStkxhh/SRj5pC/jt
egsFJYhZPP04ubrhTY2Yf9Ok0rgPabkoPHZzYqME5ZpMZl4Do2Iy3N0/XLlyAZUxgIEIo4/bH9dH
rcIzp8y+E1eel+ZCk7ILOnYRhlsTWwijsNbg4wulRJDNHl4yYJcAwdVi54VHylpD0NYOWlKjjW0t
J9yCqWzvKifDp8d+Dho8O1peD/M2FOgAjDRtpNZ5DtYDSsbpSeApX6ZRvrOakSrfd6T7NIDW8qjd
yB1k7f63Jhkw6H+b9wCZmsupUB9q2O3/VpoBVkHEZ0pGC1+XjSoXpphY7HFo3xVnpANVsbxXReBa
kWRZFBiY4YgDEyWvxBByrkO87am7hukKAQqrbQTe7aHVF8FHvOtgEfJDShOG5Vz32Llz95Lz93UX
GRkIX+pBB8XBRJIeabRI+3Ocf1t6u8M4ihU44wNEyG8vmZ8vZcqG9m9yxKVDLgacccxzFaAzYl6P
GbQHJPCiKhzM5v+PjUZ74P3HexIw4t/ASsB3N82++XcCgg2XJVfgQsAnhOKwkP1/U3BuyfW7BdNE
bHq1BvcGa8l/8XMolUhG+IAp5Zf4SyikY3MMZeTbxyLEd1B8mybTbA+vNDxq9S//S2T9tVyelF64
Ah9PD0u5iu2f3hymJ90xJk1D0MPqy4AbS7iZR6CGoh40SyRiRFuce97jWsS7XIDi20ycyLOeJ6eh
/cMv1/dQqIkDISUQk5j4F7S+coqSpSKFBjUpzzxiYDQtCUE99J25yiGLevFCsGt5GYcUBoojohea
rjb0rhngvADRF86yeWYlq3xIGUHmQZtCijU5T3bNI+f+tjimqHi6qBY7/LToy6yfV/3DqzAcs++u
ci/Gn2j4kZXvOMM8y/aAnmvBtycnE+52isVqWN694TeOALymnOOay63khWbBDAi3PV+UlVnrrIn+
1kBYDZO3PjbLMt+Vn/yTNSnM4hsSkBxfEpO+Z+zBxr3N6IUbkFRMD/h+rpRS35BqyDVzqVCqotxO
ZVouQZ5+WW6hThreDMViUnpk7ahGNzTqeRbx0x8VmovC/8WSm/XDkkm7CT/Go32Zf3QN0SV9LL9F
YJ+1whU/O6T4w5iBXXKXSqAZBI0eMajAkd5Gx7gv7C8mL5872V9Ew0oKc3tkN+ijn4YOFBMrrcPx
6oM0P5NBhfuZAWG7qlD34qWtdCJ92jxO3p7B5D6HL4cmBTFOLBT4/4qOm+Urc/hB219Gj8gTIKpm
pwn+N3gEuf+p4fVp2QWPkIoFjAXOQ8THUASq7mNMFDRe4Ds2HBF9UO8TJc2ykXJC5cZ+hxPNNEtE
S250TLSe/NZuG/zvTD2oayV8uFx1w2VFBpkM8dxkJWJ3I6HAxq2bUOaItpGRw1birpT9rYxOGqDv
+5FjoiWipYTM0RLjPWs7JxVfGQMAWoGUn1IibeEWnDYMzFxckH3SY69i96n1k5ZXi6zCtYm3UUW+
9oWVSkegZhxttxKfW5UgMN2i5VjxrvmXbp6nPcJqyAxpVDY9y3Yi0lujrUBEhe+tQ39TQUQwgyUr
2cUBQwG7Y/Fi5KZ2HdF0zCubEpt5JiUYVLURoizS2XrtGaX6lvuZJm+jxyhPe+rcKcB4g98Toat8
YCWO60OSrSVMzAHbIxM8jI/rZ3JYnMeeqaxmYzouZiQ+rggQhoAUhr/u8KO7/zy+S+Xj8czw4RR/
RqwKr0rn4MoxbXsgoWQvQSvSOkzaZEDwNS4RaeBt4uqrYKX4vOc5l5bsS5LDMD8sWzZVxM8t46UQ
nTszjw5U1lrkoXrS6y19xZz87r5YFcgIeXpqda2x4RKUveR/DLzvYogDHnGl6avu9kr3Dw+vmojV
pmZ2xp8yd02cJEFphknzXW1GB5nv5gHKNBn5jhiX5KhdOn2p96SKV+PdNPxVxU8oJunFk/vR0H8k
7gp9u+J/BpKU25Nf3qeebmswW8V6iALKR6UG7zHdkwUmBkuNpSnACw9r9NVzI4jgdS50eKHlXXwq
vrWWtIOGQQ03Iyy+pWGTSvC8F2RZYa6bbR98Us/g0AKKQITNcbc9V4DyJXalkwdZhDzmnLNUKmwq
MuAElycbhSCMNZIlWDVpgKK/bFYVTJSwQBKNkwAp8PjmBOlMqb5wGM4G3Ftwzr+rJTxg9TtCl9AT
AtjQJhbw3nl++E3PB6XeCEFJwAuMoP7j8l1C/VlAODKBEeAvevoar6/hHGSvQL0H7r+yd4TswvZu
4msiLysdHVywNM3SNmBJCKwGsQDB24Jv81Lhj2Xw8UPwb2Q/rqsvhR1InDLao/7T4RaRp4ABnUdj
CTlyelaM/2Rw1sHOjAkfgl4M0fx3lF51Ol5LlMsZyLjKhQdIKzsIpsOOoPd0X5H+jl8BmdZZoC7c
zOlKyEmpNGsTYy7DN8uI0RjZjTF05D3dlx8PHx4LSgdm7aXvYMsTHcQCtTGxyHQpdBMVXEpC8qDg
joi2ufedcEOENXg7MyPewMWilcWB6CBj2UxSJulNQOU80TlWg09E0IncQ6n20QSFS5fWnRcN6qoo
/Cv9DS7UUnNMNFhfmC4ND5Eb2ROnlHK7qNNWIi8UviodNlYWDAWGanNG9917cs3lPsWMciVKqKwZ
7yLZBjkGEtHk0wzC5CmkL2KD0vH2QTlnu4AAXX6w7UHcxENKE+kIA76HDhu2g13K+LIAskoJjaiD
I4VRrrB0nMdsC9JFRYijk75TYlPDsFGrv9oPJzHWhToMRbbN/h+yq5aTsAMwTPAoCkRjH8HLLKOl
5XkQ6qmm4PyB0MQhBuNb/S0YzPGXrPfKU7YywoggtWYd0+Q6Uk8G5y5W/dUT10Lo5OK2Y4rGCHTU
SIqrj3JRLjzG+3XeH1tGJp4GSVdiJlYgdToovJXY1UQWBtwoUjLoIEIxwqUYzq47ktfeMkNg6G22
sPxpJzcNyjIjUYHO802fIoOCYJIPgGp4C9RMEZ3kavKnwf3J9WeHNSHAiDIwn2SFBwm4Fe9ogjs3
R54OP6BXqx/BwpallNCl4HIKUgEDnqcV1M/S2iXZCz9xvdRhPIbbkUcAErKIEsM2yrvJsu6MYV2K
4tITMwdFnBY/hGGD15JOZOOkQUzjR4W2JRTcTUBSlMaXav11QBhkfw+IOcl51mxrydIYbiGjc3Qx
arQ3QSJrBR8tborCZQr4Tkze0bqFBws+zhNj1J28SYLJNLrIHeo8K9hrwOLTUw0YOyqEj/HZQq87
Cp0ShE80caNmW2W1EHwm7PkFNVjQcAkasRjmrC92kNjRJI6fcDHGOEFSNJLW/KA7hTUdztT66RZ0
AGSkR6g4ewY3ufyKxF1/D41u5kZHk/uNTBLK/+Ru2mMGLa7DhYALjcKRMvp/QfSPAwjP+F8hv5Th
pxm7LcufuzZg+mcSNP4lo6NnGFmBH8OZseKHRAIfTIfBg/udng3c77gf2lUA1OpOIcODWuzsKrnh
cMS94NM8flRW7+hIBbxGSwwaReHmssG2+0G4KQ00ofhkYYZE9m53KMwN9wFafiu/fPOEaTlPIvB3
wcjoXqCAA+gOk5+MhaH0C9FDnVx+I4GQo3+dD/8YlbDJGA32bJpAO8VPQB//MvHRp+B85SZWXnH7
JVtfHh4z5mnIX14/Ig456Xw+YuIMuwIsgnz/aQTXAgZhPMBaSQBsmSsRWoMVSIP4WNNuXX0Ox3si
XkP/llgwoL1HmD093akQK9a/Zv4yJrkwgVYRM1hJADkQP+R86Phl17+N+NGg3rrCW1XfIogT+Edd
rjrj4+YmXdRdC15SR8X7LMxfU3uYxbED2C6r37r6FduXbPwG+EmO97y7qPjbtzswZyhrsmzYIu5c
aQb1Y7h75qWozznDcNnGEBvSSo7mpTrTAs4KgYzFI0q9YkpCvPXDvaIrHB9VeMmFnDr9O6n2kDKV
+gcOYuHiAnYyOjCYm+TdZOMid90sNtEh9++MNAxZY0qsvvVqdYfhbcA9KshSs9AnFKhaGiIh8O5l
f8kvnb+Ssr8k84+e9rAMc3bKAd7rBvKRh2psQXW5kGVEGbMM398OqC4/Cv5ejuBIFDcrP02Eq35S
kJVcc+qvGH1CZ5KjewEREt+m7k6x7kJnsyQexS6cdPRItEBqam2pd2R6/wtAqetwXUN9HGRMRkoq
LU5QjvHhmpOvOLj3onZ8ZoXlviqyjepiiaSLREewOZgORFUGGZCtJLDhA5LFZ4ytSn2p5Y2qfPjn
1iPlBjZgQ0nxH0fntds6lkTRLyLAHF4tUiSVkyXLL4TTZRRz/vpebGAGM5jp7ivL5DlVu3at3f9r
YU/UA7mZ7UYjiGloWQ4tfl8suMybZngMyWeCwi4132X5W+vpOohEtys1EtMu/LMqUjnnR29sh5C1
xYeB0i6ywY8XCcMVVnSWBoNjDTwRfVFCG0x5FFLUwRIvVMJagNJcVGZ1heTo7JOU5T2TnvMyYMHW
+5I4iJIrzuFX8hn6oP+GaoVWHArrutnRa0Qvpu01zE6w8cGmlG4YihG53tr2UoQBz/Y/mTyamS/p
XGsfheEpIq4VjiLpzMoY5N7sn6gBLtK2snwveC3rF+Z6Z0SklTfY+FjmTDgnsJq+CCtMZJceYjK8
uEeg3WK1nmAfmuZXB4dSQTUVa9Z3TKDj74rF0guz3Ur5h0uUum7FNkXF38DkkF8Slk2z9g0NwSlc
MjIeNIlZ/SPNn1FwyAaFW5Auqzyxnx/GjMZV7ioyHPW33XOMZa5TCHfgRxI+36v5MJkvmqHIqiIl
w7hujO+uHsicfU+i9DiTjBulmwSajBBjMC2YL+6sYltYXserxaemHeWlvdaBI5vh1pr8GCXKuBUr
YCH5iMJMpJiMAVkh+v1Lom0RCR1kiF6OJGutSIZF7tyqGS5T48eEwdpj+jz2F4yQ7Ejgrm9zm3gf
vD0cPwGoq+BtE0SkAJFwwSNxtzp0HEf/kD/mf7jrxI8EdMrksOgKXZMdSEJSoOiI7ES8TTji2DAX
bQn/G6VrfjUEp2/WEazx++r1w6ZRrdnwHNPgma67b8o3g2FYv0aQoJevKoct9nZcgRxcl6vQXiHn
6JorpPeufWj6aUBoGPZTdqOEp8qly5zo+efyXaXZkFDHZttCuFNBc1Rs9pXjOYW0BkF6YfjJaceo
g74W3cRrCq9NSB2lmu0dTfAMi0ADYSRYhV2llYI1mfqNnqhysa9gW0KgmdKzgKRd+AKaThb92gl+
ZG6nNMDn/J73TwOgOfan6AkVQ6MZb1R20wuv+R7ZExK1PZ/OYA0JtvNmEa9ovIimnxBlEF1CZNUY
/U/mQUtZR+mEbYPuP5bvUvQ7UKQS3KMmRxFdwcsqLI8J/rlbkPs1/RNVJv2UOYw78offEm5nQOUa
FeW0AVCoQGqj5m2Hc4JFuwBXkmyxfCTDU0Y2Gh7m8DcxDWIDGTwji+Y02gb7VwvUD9fxV1f4fNss
fgNKg86xV+jF9Eay5+aLtbyKmVmk0BllvhbvLag9M9c7kP7a5VfZhaTVrBEqVxJxKIX4JqnPEa9R
fZ6ib63iMkl3B61eVzfAkgYlcy12C2iCP6KAjxTeXgYc2nzNUorEYpCylinSimAtWTTP7J/M8SbI
P1iBZ9VyWLAMJoNmvo/pZsV/CLTMHmDVAEALdrDH8W4nkkdM4xIkKX9H2OLoezym01rwE7X2/Kti
mOzGfF3gpmBtkyqJeQBzhM5koULwqeW6hlXFK6bFMV81xlq5QibHPMCJxrLcOiQz1U1u00Z1k8bZ
tvHnIPshVsduzUMXMP2jFyfpj81KIqJRFrTEtW60C1Y8rUHeo6IP/qIk4sFMUqdGkFLZ39Avc3Iy
UfByVm3FAGQsj3M5iusG/80jmC9Ff1qq+Ay9LjrnSxuSWRNZkIcq3Ak8uvrMemoKXiS29Rca03jr
TUfE9thnpP4layPFDXFkVAcJdtqQ+UOZvIx2KHvHcaUuJArKXsIbgOssvtGNMPpldnhRJpuE3C+l
caN1RNnbZpljtNmrQHBhgIs1Nb628Ba7mqX0laTpfABQFnRUAidzSUc5b+XmHGAcYUoE0DXQ/YRl
i4o0xvFd5igGn5JZnMN4/QlBAS1OQ/jPwhWJVIRgiBOoQ4H5ZhUd63krOGJ97nHncTEYH7ArOdOZ
McbYRCqyZVnbd9PgmCnPYSLCj2VlLlIywzFs8D1HxOQGJyWnnKvf3ixj3byz1vqIYb0JoFjsOd2r
zTMYORUB9ZprHWol42D2BAq2Z3bA5xoeCNjCq5RSpGABkf1NrPnZNmhXu+iOWeDSxsxCzh2SXuKp
7YYqIvqq1J9Xt6/Me4Ox6AEPMFiLdOYfvMy5h3jcQxvvFS9ID3SHiR7TKOFaOtTfWvRs9j7fDgZD
qM05iusbSMS0XFnDyUSFP5TbWfZ0nGSjyw/IFlDXe/IvhBWOCTjJOOIcFiYZH2m2j+wd0qRwvqxg
DMOXf1b1VdiI7EBv+ZqRoghGuor6DfZJzlSW0kH7Io3DZdLMmYD/zx07n/5Ueq8Pde5SAlECsx2J
sL9b1l9EIu0TL4sfUJQn+BUmC3Ps5ZHcFl47hkGxL/kYiumz39G5JXUzsCBYHMGWciRtMNBH/UVC
LxVtOEam5cIYUNFb5fVgnQONRB7EH8FjpK/CMSFirzOOcwgfZdoGS5KuzTUUhqdRXx4mnNsKpPLF
dINLqXvbHUL9JzJX3Y+OYn80+yWEJlncxWBFcOxrs09JSXoP7RVuuhN/5aaBDshrxF4jK0Aexy94
W/3CGI9ThHMcHKkW/XJnRJ9cdESNwKMtNyjMybQBfow0OoY+vkgueF5kJORrofvw8ODpju2CYhZv
MNx1bC8bvIM8SWvdOFPtsBCtZVj8t2x1m2gBE0uENwY6biRccBHhEcXl1WT7XHmoEmqM3ajHjOX0
7DyiCeojfgIuAUT0zibBoCg964S/LSGs00NqpNNOUW/a9jMEaSLcp9IfbsOuJPHqOrG+xVwn2EYs
r9myBCHTQZSdVdiyb+Y3kyL7lQCcJeMLBhqq7kkGTAPiBW2bAQKda7lutCN+bM0dy0vPJgEEdbCM
J364CS+ji5b+OtI+UohOjME3LaF0dn1H4apX8V1GTdqTVyD4rFdyeXNI0x0Rz5csluz8LH3l8lla
Fad8IzEtf60YzLEhuJKO+Uc+8N2Ry8RnAQRwgB3IDOgLaif+CjD0lfauYFjY4ljGMKTPUGjfwNwy
f0H70OULaxASNjv88vRdNT5txuUbKKqoPonB+76lhALQQhUDbZFfjHUyfNxx0m/Pfjw7BNU6Jtgy
didIC8nREDysNkHl9n9oV3XJSOkzIhwLb8tMm3zFR3VAflnKI69pD/Ne792QC7m1FflgiuwaEaLs
vLLzsE0i73ewUBV5Uunbu8Or3Jia27AklY6A9t7SY4U20gyninO85UhDB07J44G2ik9UEUYyWY8k
d2TDMQOGKIB5xE7D0Z6bTthuO2YFx34fB+fhd4K2/lUy8Vvv+n/4ZDhcWSvPvPrzLPh8IEs4C+A6
enKbl0w+ZjYd3G1bW6lbK2DMh0+c6hvq8kAEA6FeOOLgiq+6734/s9FL0o7mS7/wwHE5wSYcbB0/
vAu1HAY4Bos1TqPcVRAbiIvcmIwKLAyDrNKgPdq6o7DNRHfpMZ4JHErRpWrdnjtPeM57ohIaImAj
CFozAe6Lxr+Qn9p5A2eCEi/bFruGJSywp6kNW/fGkHyNvYkxzmp8pl8a13vpL4ZCar89vG0ya/TP
2m/wQLripdmOKksc48v5YvtMSZm9Ndsty55r4zcnDIklWvwYFqQ0VyUzeiYnwDjBJJ97z9IebJMv
cVP4KPa47rBDFQ5kA83vWZzvHQ6VuqIMxCHDuwV9QP5hAvw28UKvoi/zIyNpY0knINGFmQ5YFGoD
yPakzWKZsd/1BC99tZUhknWENqGcmBNfGfNlxQ1t2O71ma+Yv4a7doSYnm5g4i97NKyjn4bvBTEK
lZV/SArg3/vVFi0ROgF91zvLLSNPTO6QfufwmcZ//csOVwBhQmDjKgQS5KN0u2gLM/nnJPra05qJ
MFiF/l1iqgPPGO819SgysCXBwOcFnysQcW8eeEM8AWnCM7lpo+sih4MygjSUD+hwETo4uVjqR8uq
o+E3yPCsMLEZkp3JKIQ5jgokoiBY/yDgWamnYZhdQKY8691hAITRTN9Gt3+fs+/li42TJ0Jt6lrP
7B3rKjdecpqqKznA2onMB5GlGo7l6t0ildOIwc+v2dxZ4C5yspP0ZRnR+ovX47GDwrDGxNJJX7IK
O/JJEi1XhbiiwxADNOqVqG9a8j2jT7ZfKvkCQZ4LL2I7eKfuNNFLlzLHOkhM/VYq++6Mt98G6HPi
GvfjYbBAgho+ha8GJOlisnADK2eNpRPNynqWe7rGb0wTk8JyTnTCsAjtJnCy1sebg2MKDqke+1q9
UaTrGP0MpUMCQSNSGa2jTxwz8mvfnil9zG2dsE7/YO7aBUQFsAALoUT715Z/07QGmFfEONu9NrAr
Ira31vwek0uwRKm9T98xEVEv3gX2Tetzzfuz7+3CE3pMtCQ3JE5l4A+AQHSSPyDqMvzgLGVjlQff
OJFXwPxQJNece6Xc0QbgMhF0m5MT6wvDPIyB/8YPIh24xw5wTa6sur7VPgYfCe2BbsQrRKJJt5r8
mxbsXHFgZK/LNKGv2kQw0ybiSi/Sc9idXmAEqUMnYcsvhwFIznUYlBvuN9KsWuXKYZq+PtrJVcIN
4VOM4maz+2Aa3RGEiTzfAHOn3QGmJYFla2quWTRWJkjTCMTLZWtqcRiMlOQC8CKSjJZRYMv9wJwv
T38K4zNkfSt+nekoK2ZMHEhq8oz4QkkP5hhnd4pcFPIqwnV8VR/SvOHZ9FOOVA5MejLxQxI/4pih
Ozwbg/VEonLqGYyE9sgijzKeHhP/uhQzGMcREfTs0oKxfYTKcWk2+R01vAqqH16X+XCNUZZspppW
ky+pTO5Ssk3Cv4B/AgJcxxIGZafIqp9Wf/YYeUCzLc0IPigWviJmfRkZLqQ5ZMSz1teM8WBEwM/4
S1yQYNeMQlUvFiDjs/FDj4ajYYAZqfotsRikHQi+pPI3cXoRTxyqXxL7ci/j88V8YADPQOev1o+R
0CqZFimWdHYU3gTxCJ6ZTg7DO8PutDsUS/4Ni9PJoZPfObfIpyAgzK/wsnfbZcxf9H+T9F7x316E
prb0yJAucarbffJTcyuO3IWCz8xZCkZPtG5KiSpNH6gdpPaTN5dqKSWfaYz/Jrivizbf4R+xHBlf
2k/RuuYVNo5+aa7aE0L0xvTiG3NJzJZE67Kt5kh0ogDkGSCs8h/c8wrSkrauf3jSFIffLOJLD4SB
QonRhStDDesAhoDM13F98IRQ/EQ0QF8EAUUsVlNWw3n94jlXdwjH/H5hRrGjMJwFz7oWxFrj61hN
X/MHmx8Rq5sMEUiTatfGkbroPp6u7Mfz+PrjRxodxQ08cJb4uAzVQ0DQUbkOHKyGekDEAKYBv/G0
4LI4gDjUUN6TU870XUVCQGdqqLacjhf6CVbMr365PfvDq11eIiW6zygqvcN4vtcx8eFj3iyN69bK
L6O5YwGVyTjv5XIvCRD6rGcf0hpRoa7MyZaWkHhWhJP/7Tw8uB1RxgwFOUwumFI/+fOphU1jY50m
NzhDfB+c4WIdtfYpeJHpzVfphDGPwAc2tZLNu3Xv2RbfJOxNbDmU1LLmGzlEW1IaAsdyD8WTR14z
XObzzAzL5b6EpOrrN1W1S0eHDzD42eJ7q2MX9z2cEfeevCtYBkUCEKt0zVb1kVMbM7v5MG7NMRFI
6TSwxPy/WQcTi/qBy0t3yNogIvsQPlSVNHIP51f/SR8MeU4o3uyw8LBRNc2V6cwKHOA7GKzhSi5g
7xjNsfoey8+KwG3FQy0wiG8Z3V7e6mBF1S+LBpKHlr1Vl92R4kFRfgggz3OGrsR/kN2ZJlicLDd+
RuYodu4b2wiYkdPctTflupxaSwgDul71sCiqkNwW+xDxMMP8w1QQH1JzJJOEwYzkSDwQQelEmj3O
H1UJzv2tqzC925xt0LxX7B+dOp9GB5OtUzD3tKEb5QWewhVtJNu+9PAI7fw9IemU7qr0sod5Sg/F
RUIuurD+7Cl/+gfF8kU+RO+wrp3oPdtBmnxnAcs4oWRBiOyhHUB7ltzZPZVLUJwNQ/dnZt2XjbVH
HG+g0w+Gm93ZU9gj+LweJY0pON3+q73QOXNVuJq1y9MHow1rk2ypnHLD6e34wmQ0Kd9ij49k3DoU
rBO+3Nyf7deG3YVyo+YrxNITu3dso2cfd+TD+kMGB/WW8hCER/nlR5x52DpCyu1iYFPzbYJuyTmH
qgX83GuAVx4L7NcFdcKW0CVA9RP1n9vcwAgz0zU23lJ2KeOK5Ifgqsxv6lOgH1oZ70CfMF0n9rhf
+LqwfyC2MI6Qxy3iaOCIn7z3c+MN8jP3gz8FvaL3hdhFo4OwtAp4B1eElEZEz2Gw0E7KLWwpR9Jl
51v8LOCIdmvwa/vpT4OC6KD3kR89e/TVdrht9n/o/9h4W+DvNxl08RHBsVttWTCjTC7UPcbeEXHu
mX2wSQQeEfwXixh7jUn8k91fqozOowMkRgzT2eIojbMbWUc0jbSAMcmvY3K3sF4U6wHt6WW6yRYD
jbGWPzNobG81FcJurPY6Oj0ncZpg7rHF4iSBMtO3jHlUKv63gWRSVujCTd+fwgXzzihiNxwyKhtC
0RBCOPh/RSLD6NGvquRNud0pG8n4Ge7NXd8w4ZTAvSS8N2EfM5K1I/O7FtZVUa5LuWGE+9knLN2B
I1HpBrQsXEk1dBzpL4dsy4CZnSMYgp8hxsaNqRzj9iS1e0GEDy596aJT8ec3ONvQ/sXKTa0byx7Y
KiwbZ1GFRadYyxeLR5Y2MEXOlxCq++GGP16IftWBdkHDqxcM6xafTDDwNndMwCI8KlHiEOWCc23a
FuTrIeaxzv0pcGiXWFiKzsQTo3RHzcKwfkjfiECmc5AxW9JF6PP3FGIQGW5GUK1iYUtTm+KtDlhS
rdDaVl176OiOc0xfLclrHMqYaYtHIH3hXg1j4sqfpPKgo+fhX7qYCtG2jRM3Zn1VcRVrSk849WLA
hk2Opr2cIgVWWpW0Vc54Qz1k9Gf4S2kqq+8S05+05A4OUYny/qdnHy3iaQWBsNm24b8YHQTkurA4
KIEnjTRrNcwb0nAyA7qfdvz/7cEah7ZEjZbh4imhY+RqeugmULAisLMJ/iTldrxX57+Rs15g3Tr4
QFXUjMl9dR8gfMoBVnNwbTra7PHa0NbU/ZfC8uOLFQlaSxkZDyG4XqMgMccqrYfQ3mNWe78tzDjj
GyaWKtoIj9ZDj3kIhxmHTbjp9uODMa/GHPyarPvt8Ne4BsuN3/AttuWjetf/mj/h0G6TRxk4tWee
ivNrw9EOcusv3b68fiufxKv2aXxaZ+Jd9jpD3lWwQ3fNtqoNUuSqr/TTuGm3OqkGKot9536bbZUz
mqi1B6D5M/jqd3jli+DLJ0fCxqSRvbfn6CuE77nYgMr92O/5n8Y3tE+WGijgNcHHKhQ72qKUD1uE
CFl8SPk1WLFHax1DVtmJeScWlGDjow6qgTqYheZ1a9vqPw73X6wztPdAf2m/wK04YKXKJVWXPJx1
mK0XdEU0r6S76Gm//HaU/tp9Y7SBwyevheKgsnXyXm3D75aAX/tM6Fe5ECVhTDdO9vZF0Cmg6HdZ
xhjiiESfimuGCJBz8Jpja0DCeDF10CA44jIr3RFvy8C2/sBCr7zuWxuNplspsJpAW/1im9FW7ZHj
sJrQXJn07xJh2WgOv7vXVjybF76Qcv9P3gK2IFO4i1xUnczd4ir6oPJvIuSTFa/Q/A6Ynal6d2VE
blDRTYvxDlEJ6iV9Kn609NbRajMIcRPhmlNf8Q0+uCjB+sEHiPMTEhBrksOEd/ynToAzklK9fNXZ
mUNSc3IdlXODaG9lW1768oelaoO8vYiFdlwfc0LcPXuxIXQzOM+MSNf8eTGfZPTSb/y/aDmYRnFc
RqvjVnWnkkwGXlqcCBEe9/2yg7MR7SWlZHZQtqvCZ8I2aYwBVqxzGiUb6JO4ooRA5W/PPDAoXdLz
hQ6irSQ/jJd0YN5nj+V+SAbyJ+0yEx12ZBRq+cypBbfRNhT6tbQsRLfGjo/66k/Twl8Du0y/EeHD
j6NjgkjK/KLfW8XiW1UM9mSaLZ1GhyEqRknsuW380eWLgwLESgXgILKjcHMR+Gm+GU/Z2mosKqaO
jC1z8qNNwYmyFdbkIeFxTL3ARbGpGdhIGH+XPURuKZWNo7Y/p+gaIx9FvSxbz1Sqz7A/BRhpcZuh
f5kwwuWvNr1bpMnpn+1fgNe0c8xLHLKNiqvlK2dYRnmAlswucKEhZa4H1SVCLaR3AFnSORhV2X9C
A57jg5n7qupHHJEdmYEaqzsOmbe4vKjSkYhe6meU/JALTB5Mz+31gY7LqEzUXAqNJRiIChfIKdO3
NPFmAB6ABWYS3OYLX29D+SWEfzGsw3K8IR0SmFnT99H2SDRHOIznH0s7VYB7VD+NnxkQwgx3q8kp
bRqSkyd3vGnUhUVz5SafhxsTz6R6x+LPgFGlhqH3LEHNBXdVoUdp+S1dl0OZmytKTzw8SOP8HPpw
V3qWavt/Av/0+CEwNlX4bzo348AclVvOtRQQxVy06wELcoRVr5mhFJPptbeozeeetCmig3410oQM
hNDTsv1QYOOlo2EoSH09WM/FW+p5BorWgfk4gdukmclcQDjGBdTz0rln+kkf4FX/ZcUlQSjEOaxj
02414l3HFbmQyYpn/IFibth4oxkiLphygnT0ZmZ2DJ4Hg6rc9Y5IMxX6arzUx6RZ0l9OD+Z6hWyt
MCnLzOGQXujBOz4ixv38pe8ETVxy/XDv5nsCyQnxWmy0L6zEA30nemwvgLkZV+h9Bo8DlHR8URiR
8arPJkYK/l3SW3d0emwT5cuHig070dGic3xjDKBxGNrMliMA7nM2nGOWPAlwmMuvmbJBwQcu8J8Z
F7iKkS8g5JakypIT48WnLrDf862rusFvlBVO4tRzdFsg0sC/Td6/hcwJqQp4X+PxNiTlquphE6+I
1Sw8hgTLFGQ4hzhsX3dMlTMxmbjeBaacfFfpTJgblhELMx85h1F1CS3cgK78AMpPvAM1aT0+NUD7
436ZT6vfy2D7/xG/wuSOZgG5SOFqF3WQv4763S/fBJPz9BZD2lelyZ+jv8DY1H/UC3l60lGlnkb8
m1ehXVM2QK8XcOWiB0JqWfyHwetczPeSKZnCYHmuGrQreM4KuF0+tsorU1Eqldye5YbnipUCC99w
N8ioVg9TYAzGHG4899kp/TBasq5/UwZFg4fCbAxnCWWI3MWO33c0hQtInzGMvs+0Q/dCro7tGNwO
jkHDin3VRGjqNhY5s9WNORrBOz7yvbUnlToHKI3e3che9s5QjnK5e7CB0qi+qn/SkIFmmXTHhFHB
0OvlEpVKXws3aT7GN7hNBtju4vS6s40IImJiv+1gJDSHF5Bp6lIhsGe8096zT16rKloLnqpsZHrN
A7KpyaaXBf4Ca/DWKN878TKOZwQn+N3f9eKs5dmHG2zWj5SyK8VkgDdbIhKgfmd6TaTOHwa9ULqY
/L84Fqz0d2BqMcaJK5g7HEOPiXc7xnA7kjlCfFqvHaLIW+IFaRVEXiBOlQYiZolGN72hL9E4SEAm
M7YKImrczIXw9TD5ZUmoxfy5UXmJ8O3KcDhlLL7s2ceEaAjjbbLWkFrNU4zfuJjuFri0elnDV/pj
SDI2hh8zJ5Ycm134gNNPv8NEi5VIho4jMdCEyq1f43omt8TSH910XwYpi2QVgTWoncUmbSyz/iBO
vJzqlAlfRIBlO3IsASBLOanblPIdz6raR2yQxDiwwXYyYbFAJmF2gtq/5f429XO4ULjZ0tSj20Tx
wSJo1YwOl0Uz/QjlZ8gcVYFdxIH4UdGD42gnQJmRVLxmZLccri+UaiZ/G5OnlqTAeZfiBa4d8hjh
+jYv3PDugOoxtI8x+7UkTxAOUyo4YbRLm0ezTEeHryRyBfXCoIJPOBAWAhsI+yRDmj4BM3Jks8Ki
GEInYVBd+mzdNocxw4l1fAlLmC759Xg8DmAJJ9K+zgZenwWy4GFrF/4hbnLb4nxJmJjHl6C74PFX
Ysc8hy3k2nU2ceqt4687nIEuAeKPNMz+FWM2dT/mu4S81dxP0kOq7yk1IFJRyBeeRbxP5CzIBPIN
e09htmk4WkIzz9yalb6XsM0VRreYeXiwGODh65dSh/6DH2lQOakuiGHsXpJAy3gVphEfouAkpEpp
NhbgIlh+FcTwtZzt2/kj4a9OkR1BKvGG1c9c9hsEWW7+gcBZIH+XZQU88RX5boLSUfbo1DH3QXVt
+nsb/7AHK5ZX3sesZ3+FTsuDS7OMJdjVGwmFcdscn/zWWPYgmaX3REcqwpnfNQKb0J31ydYP6gKk
gvJzG3iody0DTdVFkbN8wdeewu41X6gdKQJYk29yLm/DSdLv+cTfPiuYLlO78iqKce2TpyhzYYqJ
HiJQs9XUazS78K8L6QdxtOMCpBoKDmT3ACBi1YfUK8D/K+mK+EGpggb7zZ/es5Avsfdms28Yl34k
fXB2humNA5lkWUowkxwHaOQ3rjcuxLbYzT0W4ZXlo1K+89LNDmFHuF76t3p2CG+YWJFRhx0QQvD4
9QUkFOEMAk8Ra0iFbR64ztSXXz0oZjoN94kEg6IEYNaapDH9LfN6NCyBJxf/VXPF4c9EQfaibCtb
HjUib0OIZ9YJgo+JM4DXZc+kL/HSfzzo/AqRHfs7wzHrN7LuSnJgOFFfMeENoIqhy6DiF5uQeacX
F54yrDoiWt9TFl7hfb4F2p7oNNRK7mIG0uGVla6KkXMsXTBeiWyjaDZSG/P2lpEafx1dfq496E/o
ooSWlIjmkzNlZlOEVhdlv9xTDXBD09/Q60u9rQJp6rDgs33ExpKmYoJhP7XFtGH9oss00Bi59ceb
/C03W5NJMqZHJs4+HQd/MHfRpSaEzVY/bYZEdedpMT680MZJy7py7jPfgt3Rof4A12ALv3i0LH2H
5WaoryGShnrZjOZdORXmjVe51U6Bcba6vZXD1nsq3b4DePatwmh7MACzSGFc5O9/FLJUzzivqXhm
u3p07GI0q0j8yFyppSMjVtBrHtFZlpnICNik4T5BPWIuEdWfxq/ennSmXrgnPEjy25IqMmepIqD5
1g/aL6i7JRM6uQVMmPjN6/dAA5WTRWtwOfEDRsTvb8RsOe5/eWgYhyQu0F+3lBjakEpWKqKnovxk
04YrGqmKmwJz+3JW1g7UatIMMmkf/yIAfckxt3LEE8KEa9jDBCL+Nwam2HpBtiYjtoPdSZ1waDqW
1P2g3YrfcObD41wtUdZUFbucgf+yziUvzcIdpxrqS4LFzVVi+m47gikdrQTIxGRfQBw6QX5ooDW/
HOWdETT197AVkgN+5DtqM7NyPLJwCyjpzG2FPyXD+2FPIIkvAm2ia/i0gqA5EEKXL5lqGP6TXsDw
uQPM4DfL8S71Ww2GLesPsCS4bpxykf8gE2z6XzmFPTFSfTJRyw8Zzvdqb4RfZhittPCLIaTYY9q5
L81tzDlBgC1BrUp8EtJxNSsHNdiZWIqHe0c9IgwbM1ornZ8hKoww00kuSk8D28kaI2FBBaiCQs58
tuvBxeBewn6HJGYULIUtIQi1C6l/IrXrDyurlAJzcLrYphQamCF58JVExcPLMfMr3GHPn7Ci9n8I
YKRp+6/adSlFtlRNENxebjPZFGk05NW3FnK+EGZyHVbjz8dgXUNpgwjJDUVA4D+tcXK/bSq683W0
k/Uzk6ZJJktDJS8GGh7GL7fgcHgu7ACz/Wd0jlFpdgCkwurPHA9CQgr4YaBpmED68+t6u1PGxdd/
tfsPvqP5CXZUc2ArcUjVfyYEGn+8k4HwNR7gOCmY5d/ynUjumf1CA6pQIBZXrZJ/g7VvhzP3CWWv
MQL545dM6yMgwMHlU+stsLKhv0echa/6Mb3ObEimVKUCrtWkuDA2FQfM9Kh/lgGS3y3/VCaWR+xR
JXXHzBlFU8Gh8XKj3bXz2W2cbGv2ZWVnYDwF4IGrCJgdom33iJc8gxdmniU3iXpsfmNzrPvGFCz9
qhoRwggDK237mjfVhieLuKf0HzNk+jV6u5H6B/cTI6x/5uwIH+Gl+ZdA46FD6tfK70hSj8RZAMYS
lWvfPejUktZWz/PHlHrIwrpEvJu74BZxBEmPUlh3ZGICLG43SDsztABcrkXLMFTilYiW7aC3jpPi
rI8OuDnD2lsDrT3DgqDL1xpe3wzMET5cEDSgs6+x/JUYuzn+SXoAOIQLQ16J8TVxPr8+Q+nWMtTk
gbHCi2jhzNwDBKRRneWrmR9KUM+Rw4eJqWUK65rL90wGXghNETwnliOLlRIgZOZVygF+DjazQyXe
GdJfoX2YE9iWTSHeqJgsBk3j6yvmyxr5jkte3TbifdfZy2JhxdX/j1fH+9w1p2bew+oBhaLVxxpk
dHQPvmTCHvvzZDwbDPNK/IM9R3jq1WMmAHE841higQ7wQIebsBR+rV8J31/G3jOqsnWRRRdO1Qso
PPgqgg8PVf9lCaAorwwGTBcbfPwV8E0yrezeZ+PecpV33Vrr9sjcjMawsQgfCfwznMNv7JO2FoBK
lGXSYbwaSndxm819IrSrbVHYwi/uEKIHqZqMG/0oPq/8OTLnuRiNB+x6FSBHoFayGHmjAF4wE2mC
2wXedQPr0g5QqrCur9gW1kDZmJcXq3gd03pXpMMTHcP4jNmWJuTzJslvJZyIiMuikEkXPAQDMYU7
aa3+a2AxYn7RLnOKCbQGrkwuTBBwAXZfSej2yJRP0jRNtyCXiKoQjic7QbNMWRM7r1rnz0bviLGn
MkRjIBqMcOkoJFDc+bz1mrFD9tNa5/r6zSPhNw5AzF/DT84iiio/XzDsQP2Z7UnI12J01HUeY79B
l1KFD8BgcDoN631mLGKybwntGzNKJz9fd/zKYgDIZIPbzVQm25SgpI9v2jEwBmLlUbiZFmwWV0AI
fmH4NJRLoIirnKdvEFlZam9RWBC987n8DuWSPdmAn7Bhh/H1RYY1vZCdMV6dbNZfUgwXE7ql2wwB
hvsAlz+2BfVYDSRQhVQj0ATCNRg4o8F06AzfzIgUkNgdIU0tVuea4FZ4FrZpbXOSqgoZ1BGLWuOn
nAE/o8S19iKYWxlvLJDuVwgS6L0bQLYJ63Y6IVeP61ijEMcAxiRd2NImSxSoFSUnP04E9KwP9BWz
mQojQStfrcT8LlrI/ehi+BwaKgLmQENK6joriJZdIRDP+XoQv2Se8oglmxAFqgfysXBtxHMv7YRR
9lQCcmvpTz3TrmdOf6u+u+5g+RSJM1HIgewr4bshkrJ3qgDFZBO6LPJJOICE7bxI+KHxFQt9rVKF
4u9gxWixSw3jRU1DTyr2eH50p8OxHrlyd2cDBegaA0ZashFOZPox1Nv8dQlyu+9udftcmgjIAfiI
GvFd5QeJ0w9TfA/iiiaTE5dI6+kQC6HdwfwJeWuS/hbJi8R6m/VdQ5Ene0Bw52fMJLBgz8KnJ5Hk
a9Q9o3DDOWeWLoubEjlD8LJeF3TSKf14BVt6ACCeUXLgKox6n0sQkyq3cMhYjDDvEXfNGgRO3doN
wcLSMj2SFd/Id+G4M/gBUhJR7oLgn7MelrfHfCmgq2QMjYsoxJDulfQtaM8tbixuIf+ajrsq2NJt
RL3DtQfOKKFGBMuFl05bNVzC5p35VYhjqUTAPJg1jI1Np/g0QABpTdXlz4dPEzD7xHDJrcoRBbIc
EZAhIl286irktrOgmnsRM3qTmwk0w9sIhhO/g7YYTxa3l77h4+Z8sifXezJ4GFwXo0rlBLmHxEt3
INKh6btCdbE8UfwnnHucD7nXYI4DMRL8Yy4CMyfmkyo+XxOSOBJvJK9xu7KQxSGEhEh/SSWunaZv
VlB2OmURxSv/ok/r9pJyGPgVROsClZRHsME07GIPlOGIspmqHINlaWTLG0oxNVeffKOIOXzbEwO+
5j+SzrQ5USwKw7+IKlkU+Mq+ifuSfLE0JrIKCij46+ehp6arZzqTNgqXe895z7uEdJs6qUD96PuZ
cQLcPKhAOF0wrMFQGvvP6Vd3UMiJHizml/SWQLk5pephevJGsnAHDcxHIPO4E47kd5h1wfEhqgTH
VsXNp/NqOldfWyZIk3ShDOtcWXDdeQ/VZVIFtKVFHuNHBvmEHwDoC3ysPHHhotbcPHkvME4JrIXa
AetWNdCsCR5GmE+Qxsrr+4BU9AGv5M4aTZyn7k3xH2wgo7PhTXOwqOOpxmGxF0O5dzlc4RcSVkTd
BOLDxAKHVk4a5cXM26o4CHQAQT+n82FZMGhkh4eHS2OMg0ofcSVBXiankHsPOeQx+871L9r1Vxa/
mLhf+XA8B5x1LBveJVwUvgvue30LEF4gSJrEjN0XAvQP8kKOK1YgU1b6lFax6PNozaS1+DNjiIqo
nj1DcKf3SIU0c3rtQe153tST93p5RQaMsZErRmPcVh438avH1GJY87sKo+OiX0FRGCfTstHgcFW4
bxAx+V2/WtXltgA/0K/VRV4K15KRNBaXmU37C+yBKiaTN93dHxf3hR5ytlavLxiO0E+EKzeAylbY
Ah0AbY0/jgdSZUhH87lN5h2hZfLvEGamuh17ryv0Ka4k66q8vMPJ2AUix5Pi9qcK8X0GmAqli5nD
FYcHi0IHyOU9NpCiAI6w5xaP7pwtCqyJ2mH4Qok10ryK402oLTYRFi4QB4QxVOG/zLca/CVVuznU
Ge6o4Uskb9W9E9mnfmEBTFO9nEAhPVnaqV1NBYAqNguPZceYLhEgjdmC9kS0uIC1XGQtMzrQbkbh
0qS1srnEaYvznCUkuOry+pTmcHvoLL7GKqWz8bak6VFUHmiP0nACOrEu6p1MV3iDNVvT+orMwacs
TfJCJndvwkd5UM6UJBIKYGE8//p722Bjq32pY7PDdxepAsEGo2kIOhmb8WiA9JFwOoUjMNSo+V+U
RUyKaonuB+qBjrU60id3gnpgmKbme9x9vwRmeDf+Ro+ZWKpvGwYfkv7F9AoUQGR1qQz278LfTQeQ
g1j1Kjt/pK+mTG8gK9xfkOBTho7Kw4D1N1ZYXQrhaU2vLwtrVFKzO6gOwiub+UoDi4CSrHLqm8cu
eqUUUpKvE1BJqxw44IeO5v1XlDcAiOwaPbf45gliCJI906BbjJRr5B0yJhNTtGEBXdzYzbNwAZVe
pC2a9Mcjm+TlobwAqEIgoGFXnDofOD8K0reIISRvYXRvemHf+JMNLoMJNrhxw/6s5fuaLYI3wL4h
MBpjakfjT1lGbwtCxqP+9ocploA2bw80BzMSgFxolryagIowsydQ9ICeH0QzE5OC6e+KcgYqEReA
bQI/dN4nx1ZRjd1e8kZguqyEkM94e7qoDXmpYnCRdJBIwtxTvwV8Ilbns8AdFD6L1yuc4XaOIjKB
i7+7K7Tm06WCWxyztakLHYsPzFWjGuG1Ms3WZt8kc1PDc/Z14uimxWaMBw8UPq4ObxoIqtRGDifN
IexMRkx82mEWoE7kif/3/HYX3gLfl7ZhCdVSIoly3JL4y9wWpmr8MD4QKCstGhx9BJ3DyeLK8VM5
KdWMIxb7x3EDGb+fHrRyAGLRfbCe3jY9akaITAakjWmuO9Gc6jR+Ixfi/svgkIucw/E8WXcu2tvE
xouRLZoWvcWm0h1NpvDDgJCGmdLL4aX5oLSp3b+lAgiCFJO6klvzyWImxawiPgAfHV0Pawmu0agi
4eN2S+4pN4jzhEd4+KzR6MC/w4uIN3BSFsJ7q6HAArmerHkdPrYKeYm195pzUfnMfAKwYqz9eHKQ
0Y0cfCRee442dgKGwhyMQPDsWcUcwA/iMX+HNw3jns9QvD08F5CycCHBv7gL5IaNXwcgqG1ZYBBE
ET1eY2hkAic9LQTPFdMt2BronUqix4jexPMuM2UuJdcchd0vDx2vAJLJ/0QTCKcSfQ++LpNLd1G/
oH5NMVtsQtYolwzSpVg5Lx7F3GItcq1Bylm7LKfxY6MqQ7PKSQ6K+cuzlsDPGWs+GyonfZR2Gkuy
7oIVSdJTLrtvZiJTbmHhYgvN4FT8rX+ZsONNbo0nDFZVTIjxgtkxsgdJZX+fLtnCih1u7JUDlZhf
THRyFhG6NbYARhgM6OnY8PziqIG1AGcK3w9qBz40lL4LJRgVIG8D+ATcVRDo3hky29ymV7bEF4Sn
khKFa8eC5jLDUuCDSixWjYkdbkVoJC1Mc2B7C18lEtE6YEmD2rOSXywTCj7sTTkk+A9c/7mmCGSe
Lj3xQ0HqPa5Q4qy5TNwX/iLYJSZdvE5CmDXbDDPrt8e1htUNovXkQUf3jKztDdeSpeedqBdxkcHL
hVENgAbOWaKJGxCLgwVeLYB8mBzKCizaJfYtbLYPvGLU4CHZLPECui4PbB18sHDRbARWzD94j/Av
kHJwhwgCZdXCTry7JAR8GG4nHhxfLOJ4i5gJfdgwbz6fEJYz5rOMTCBt4n3S5+wrY6GDkIRb8W9f
tYgk+WhRXUcPxVO6eFSt1pFOscY6/UTKbK4OAVAan5CfBQ1CztwWk/duoSobrcSBdSu/wQc3BH8j
yoJ2LzFxhna/6wRL0kYIu/1FrDEcqJx5V3zuieJhr6WSbZoEvUyCXq0un0x9u6nfSSxeE6Z8Jo+4
HXNcprjvMUIDnx+2GJQDcInfk4g4axbjZ2oVhGxPfQLFk54wDASPY7aJijVJ4pWUfAwSa0/LF4xr
IVLwOwmeL93GcOGpIu7BJRL6vMnR3X7MFpz2ZQ5PGgyjhuZ9N84M/Qg45CGfQF+C08Bsk3GCT5Tl
1C2fKwSHBGnV+89tTujci1Qz1ZsUDhE4VeloEiMuXqQ3IVTrjHX9l9tyaDJLQqEwyjCqLUk62E0o
sFJQHotBrzgJlu4KhCTrhN4ZUnfUOSn0UCb5xsywMe+DAcJVNSeLjvEhsUKZBCBoSY3dqF5hcOeM
xgGmEgnMmwGIvXfSKF80Cg8rAc2I2DWs+i/VFzmeD4kNoCqS1PUJSGhb1N7Unvjugc3nBzqwCRHI
RtBoiS652wTwoLQjemkMJzbYf0ISGKze+Gnt5/mxzZcC9G0k1hhB/cHqRrHDlDoDFIFh0tH9Gj10
XDjohCJAJf4pYjFgICrSLFPvmQpulwVeO2ZJpjfSLqeHa6KBMI94d8Yus6eeKWEHhPiSLB9X7XLf
ob5fPZzgZESpL/yqOywCmHxT4RcO/JOCadrTa46d0zi5/zK5yM+zx1TXG1y0Uwb7ONfjIJKdjOHm
8jwwV8Wr33p3LtOCEFJzvkDBUlJpX7mPkCBwcWGtCIEQYPeC0wRLhM9xzlEuI1wHJTLUeQmxC3FL
bsVnbtd0Ja8GS7aL73FnJyCZ9Mbv+5xoBzNxdeu6CTLDjllXi2q7QwsMchEit7Gmy1mcrFpy7oVA
5R9xn8TqHPeJRbmUHKJFV12CVusZkIT4PfxMV+QYLqWQGCE2DMaa5Ihy1/XfciPvWNIieq6YWOoF
NqVn9W8MlXaAnBi7ac44qsDRZrWTSOZhRGYgW+LsDJAfGGfN+CoM+xC9rd0GPy9jNfqOwtuaz+LH
4TnfxJoxBoPW+9vyBtbp5I6wTGEfEj1+FILqC38KcU/8FfM44Voc62P5x0TCMOl0icGiFKcjQeaG
OAExIHWTxbFRXSD5cBGfuB1RQWzva+3SbNrdwJPkvnaklEwu+tebS6x55QKLuXk5GjHQVo29ASMH
H/6Ur2+R/POr5nIRMs2QjCIeyfRnZO2DnyDfpOCcMOviJOPXP19BWIbdsnL0PT8xpCZgTvOwZ7Y0
n9nDCvN/ZpL0EdcrYZIkHBD2jHPZEV5a+PwV/FHJsaNkhMoGhbC6kGz22134IMlqAyLGaYIEqx1d
JsB7iVK87YF3b2fI5adf9Ht0oJDgZcDo1E3Jj2XZ0dfPj7j/OUi/XDhvWNM86MaMkWSkutq8Xwhe
FTLAG6d3BzACGJhwM+4eiCtZJro3cSfxhwfrDPKY/t32IjEm6ibdt0fle3rlndATAbk+CM2jZaIh
53X4IkPub3R7sIv5cuW9Rp6w/qVfge7fF1CK7sKZr36NR/e6B84/yMvyQplEuUKXRJZQdRCXcCvx
G0PNBwSqWpQFaDGY74EoUDNwSnIknJjvrDr/GbQ7YUmfNNYO237JYKmhTd7KPs8/a0Mem7PxXnLm
MweQuFm4eRz0jOmScd+xMmi44IXssDi7QPzF2U34wqnj6wmqBt4G0WgsKug2KdHD1pnN0z8wZib/
sDAYkk9hOkDoNfm5pYiNvM3vvE06QcCVyYBfD2pNU2sMmSWsogX4S9mycNnAZgPxKW4i+P+VLplT
2lzd4Fr/+MsiJiSqkx5YYeMNo8T+/6exeGNpDnnARb9lNgbH+ZniiHg247QibspkVmK1Pn7jZ231
trOlHGHC4jNV81uPmp7BOWHufUjyaX39bGUPt3EnnxNl5rwWp0AGvz2X624tXpqdHn4ikBQ735Md
oa0GfI/+Tn+qV2MwdEgEE4z/S1lOvmZoOi8IF1yBqmRi9bynIXi4b4q53+6X3hN2PekoOWYAF3jP
77myZ/C9yTbT8PQxq6CE8XnJV8590TDSwXAH9w4eQ9YJQvL9G3kNqmWD7yIaWj+85/XXY/1Yo7c1
cbpdPYLHWj1UgRjmO6RmmZOu7g42P+vi+t5nS9W5pF6zL7aiI1qPb+x21mmoXso58volqNey3pRe
iWW98VjJcNkZk2zKFeAXPNiNfjNOS65Z89uws4IptcZtJR6a3fDbX27fU26Lavze5jWuC2iDoFNu
3jgQ9ZShlgqPyRO9evG6zvbMFT4Q2Hvj8QuMKqzzVTWHfxUodnF9bbOraOEWdgoac3ooV/fxGjVz
lXyD6fG0kn9Qds7can9H7+X2UbHN11hThbNzr+GxiP7TvKNup/VvaJFh+TBnhJ1GjU4KWMjvTLyY
SFYfqO/nVtqr4PzJ+k6yqx73n+VkenwMC6afit1aGkNAxakJOCIrkxACHSkiD/Gv2uJZ5c20uBGi
5ungqVeKXzWnIyzSYTlMVpmKExGAmtNpMRlcWb1iCvVRmZ8S2WbdBqpON/14Kf6AzwjZGewoMO6O
cRnCwTPTAnSUTJVFgw1DHYdt2i6LGDWSVNPrsH0xMTHg6YB7P+4QuXCVN6S5QqRZ4oIgPVRgRiGE
GcVjxc6Hv1nHI0r9Y0yPDPkgWYjjZszr8t1a/PAQ4N+eDs8hHC66Bow3YcGqsB6BktkLMzCqkCgk
G/slkCQoMwZ0YWYFjNLGLXICoMNRc4OoB/NqfLDf7ML8ZKBARMMwRY/jBux1h3qXL5KVFpeX+3FY
P3/yv/uRKSWsEXbKhycizMYAg64FwAcWKI65SO7Xp19pnl7eyDsym2Z57Ijg6hOH04R7TDIMqJEG
VAmDHdZke+ZxA9q2Olz4735ZzEGrQCDvIvZS5G66k2FdiyFYLuAtTBgxfIDM3NdMY96ag9YQNR/U
4RNov6+cQsDiVkR65AG+P+hn1FXSLoDgP0QBwPWH/U5720dAwINoA4pnMJtLf/wIuB6/R0VgQVcP
UvZwU7AvD+AbDBtgkEE+FOUBoI8toV2i6+WnifwlQHmFbApSHwzuATeTJVCPjcLIwefIo5nDtmNN
zlQyypaePU3Wgo+ZE4QFp+2DmpEXsQALAG+BNhhAgPFpmNC8PBrC6sB5rUfwUEdszmQM8E4JCDU5
yGe61WfEzjtgvyPcAG6iOSUOtWxDowc9jCQGPT6sl677u9/XI9s7BTvDLxJKOGsNcyhSBHTVHF6/
sNimwlrKVwksVhBbhpL0pGsl/lxna8H/oD2Qwn//EEv5wFEgC5D5rzPsH5tw/EeIBETnHY/ApVcQ
UsDUnZfOQOBtc3wf63267DbZN+vvdIZCNfbCB5oKHDx5CEzRBp88gGsiFyeknJC7bhjZac2B4gU5
INhKbzQehy6XCg9umj0AFDQM+b6lC9WIsuZgdF8ebie2FE3Cxuu7cciu0nN8ndbVRlUMnR5QYoDm
N7UHoT8j226smgAI3igM7skffVmuwn11a+BqdIIrAA4ipAgXle8WKoC8JRlo9ZmwW9inwlTnyrIO
ZRcKa0R0BaU0ZT+eAOW18HoidB8Mu8cuRNEwHLBxPVN6R2td+poHW1M8DdSVtrnHRCN6uqtYufni
FEijNHpR/ZdWfmUGx4mdn99/kxhgnfL/Gdy2Lwg5ja+Fk/COzwRR4TGjME5/X3GwBZKDk9kEL5fR
ylj4KXESYYQTd07nFIdPnEbFOYGQTAfO6c+o2ILXBc81wGWC8PETlqyg1wTcfWtz0ccNYkGERXxz
MHSIk7m2pnhfdwSWJVvdO8U0vQFWAM4nGMUU/fdwIXtP26Vn9qwHb1gP7jG+O7jWjLgIQx90Lg43
OAtvEHFgni4nXufTeaCb/LktyRHZyEj32MVuG1KmlrggFkTxQf8/SB6NBGAtBja/dCPtuV5RJ5pE
NTgf9+3nm4r3ynDyjDIe7eXTA2Q0df7PiQJ4CyaXHzA52vO7W+KL0ZJFezLM19p7Qk+lXz8dKGLd
Jvhw0pbxbE7MiyNZWKtUFuHDdhHRWVjpslqgE6KE4aHz1FiDKcIcdFNdxKUeFW7vPoN6layotatQ
vPKM8tosebiVzNRwSofUHdWU9AxInMe+pUc+I352Op9Wj7beqRZFAMxrN5ssAJKlgJPmUnAKppSn
VOHac4xkIy6QB0GLYb1f1Cu3i28TvyAAkAp+YUhEvb5mKx/WKWbs8C4QzzDZqg7qUqJvaOfD4bSm
VsQoXvJuFqRa78ZV1CgpEmdmQY/H94/ncnD1jYDRRmJLtBrFTkMnwEHFVgS2f0jszoZHGesWp6tN
9tH64enYqrYmlknjyuOFydlckJw4piyMaMt8wnNN8xMyWXV45BPMbwuzM9N1HX1+PothXbA2QPxt
KII/M/fkFr7yXWXmFPdoTGrNBz0k1FWcTAbuk7pIoszHFtfPfIJdeC9vL6AFDqZ8otrFvcFuYDpi
zxeKzMtgz63hUMeFK+D4b2Tn95HAn9yq3alfRCk2SCxYYkGXOG4V68KjJbNmboH97znzMav0GE0Y
NLnGYGpwP4zZYDDB0D34mJmOPGq6aTzNZpOGmMxjuJi5UtBa7IMQOIZg5jb2lbx7cyWZvGULDf78
Sg6qixAmRCgaAHnwpyJKyCycOql3WlWYMyHPuNRBG088tNPeJJi4e64XF1WKqZesLkwPynpMN6us
IqhNDfOl3EIGbE3WUwvXJl/eKKsH87+r9N0fW/+xBmJyEM5Hios2zHtes2tC6KZ+vIUkzkObOLQ+
JmhPv1h2kKF/cGEVL+95G934EwJWBlhRH73/kBKV8d3JnB4bYtBYU6f1mDIS444AJFCy+OjdTLgZ
vCE8tQixov5DzWAzNgTTqb2HRX251dx30DsTG3vP3zzgTfDxW7aJ+hfwUvUncf73/kuWia//CB6i
bNbc0089ObwFj3lhZQuczMxXxDATE7cRJmUnL1w9wsbfncbIsywpyFgiQPEWhmyObD3OLTLxO5e4
9js3/84DyWQ64qpO73QB6PCaLtmu7M4EmDdggtoEZBtylIa18/JqYruJ0qHvC0/BM0r3quBA5BJv
bnUWMPGYsg819mAKP89rU9gK/kBgFdhBYpnopSFyP/uxgxAzDV/XepGuwDK916ZYlC4GZ2gjEc7a
aVzF/Xhl7JP7dkU+LD5Obs17H/gKMLCbUIAC02KLDkZ/YEAVPLf36zBnjzClGOkXcwhD3XQ2hm+L
8nv0cjfqLWtuyWSDqmSNeSz2OaAPl4TbAcW8tOSf2V+Xms+ZXXzdt/qicEfv+iaERrWESIGmmy4p
EB2W6JLYP3a4eW/OjIc7vq1PJG5fG4aJ7aJ4mTl7CA0jDo7kYoIi7OTDI6bYz7ac9biblUACkkvs
DMWrjd0cC7/16ZdkjcAHEtPwZDToXpeaT1cyobBcVXFyzL5ELjREsqBzX8vnFk2y929Rxbe1GKUr
qr11vm47l8my5IJoLyoAAm2Oxy4Eo0V5IAAtHILbGsXuX4GD6fkRE73Hqi7w1ea5gnY1f3jvVUl0
IQreVbrA8gbRM/vNm79Icoaj+t1hSmeuuI99H9HoqYuOIBa2EMGny/58Sd94CSP9hPfiQr3fiz9Y
f9y34lHhGYIJw3346rfZ18mtfSaxJOHN/iBljdsMmTUoJsAqvGIhYmdwVXYovzuaQS5B9/2IR/nj
Mg+RcQWn1ZjVS87dGstrxe69mf9ws2XhixYmrObJpRi2T362AVV04OFKfy9fO8tHcfGHkIaV/ojL
GAk8VoprAov3bFY28WZxC8urNDUXSr5Nqro5cfultiq27BpLqKrtlqYEdg+TAIP8xP2EYHEju36i
9zyxaJT5dd807mwPCPHDPLebIQ61imuzr/66QOGI6J23DavlQ9FBT2olPIEx9oTuJ4TeY9XREFR7
3HBdCHHBLYYFwQ3UVhosXay9f96rfgllB95D+/X8GdZ/McdBQINFseJMgQIqtx7TrV1ljNhlyyHT
dcpoUdo/j8NKiMRlx8mdepP9LQa3oIN6/YAM0GTRno4KssKagaW37gOFD+S0MVb7xoEDGha8V+oV
g7poBveeR1rAvRGPiedR3NALIQzX0RaaOdQV3LBo9vBw0k8+oFY6OcOYxQCE9gzIRfeaIBSXcEEn
q46kp9ad1aQRkCY7iYnhRNkLx0XGkYfpDKCxvZe7MaCaxUUdIX5B3LuTGwYFD5WPjRMnP/zZumgd
6NjYY/DMJArsCxgMOIswq8eFLopXAuTjT7DY4EsRDsxuTX/HCfI+wAIL00u2uzmPzf0blIuRKH0K
wBDdR/aLop5CweRsJPw6tDi9lji2IIEhKflIpoC44cPyaRoWPBSCFTElJixOYN+7DTJp/CXGCtMe
TlfAugPzc4DED95eHl6Lluh/NhQFZutD9DKVuDqkTv8bKFG6oPzekbvlQCa2qr01rCx5UY+5vnEX
zPhajUFV6zBHdSfmbH4dfS8YpRCckBjXp3kQzTKa2oeb3wcTgw3GVOawKszXMfHfh+kP9ro/6qLe
1n62bL9YLX9UTwveaLYCMfOfqH7zBbSHQ7brLp7sQ7JeDmv1i5UVMPjCswoJ8WjvxW7I/iVvOfSE
ze2Pf52+IYZ29ud4O9/ihYyZKZR1mtwPdTS4Nbz6Y3YzqqUN1JytqZH/NeUQKRidZsvRlad2JCyK
2KbxMnT/Ft1BX95X5AxTSgvulBLnBXRmaWESdv5nTxu0mYFmap4QEc/rIe/KbQD3147ehrEgcgCG
hCYz2HlukfS3aMeJG53wDD7jhtmrkfwi+KBaGKiFQf4Q+90s1nKfLf+mFuJ78+GxUC3dZ/748GZx
Zv69fSYA5h/NtBDRrR2EK6uzUyitunCcfCYRSaGmNTnUaMNIPWR1UoktQC9rkh9OF1qq+xzQE7/h
6XZP1gDOidij+mw596VkQ6GxG8C7PZfeU9BN2KkDRgmpOB440/BMobJMtiWbGPuLhkFgjO2BrfJu
UZu4bPB4GHKR6BcQye1kr2Yb1IL7ApLhfZPa46nbnIXjlLOXY+QoH6u4i5uV6inBZD/1MNFe9Jtn
Y3XSvFu9d+k3PFjswXdQwTERyb9r5pHY8zJf4930eJiijzAmqMbCatdwgjM5u/lDb6qN9b45RHPn
Y1adhSkUABKmIsfZN4/1XnGT7WzFgoaBAjoPZdPoeEIqrIw6r/HGYc1p/jnmktvTKsS3GEs4rpS6
ZOYXPdksodd4lU0Jdcwi4oZh72V2CpILBDE2AFmEI4T7jDi6vJQehWfEHV++d5ItbGu33Kt4xETK
dxM8HQTccU8lpUa3A2C6uIQHWXWwNkdw6/kz3UA+HCjJKSP8/CJE47pIfFCdQFjOSD4BQzHIwjP5
+LYIuPPBQA7fltvfdAtxn0cVxhw/n7NmsMFlWZPcL57j3qlC1u8k5gg1U4Tlmyxi53FTi6iwL5ou
6kcZkvIsAB4yQo49louwYYMnQ+HpKPE7UFaU6HYSndivx2ORKigoqOp1Lz8QZ80UwcrPY2H5+gLw
mtBK6pbs12wmMCBZ4AN9UeqMFxcxaP+T8pLyFl4XaXF0Mq2rRII7YyvCsR9n1847P9cFhhH9clhR
gDM02JJWGhajWR2fkCLBrqPkWlPXzjB3x8Fu5pJSyhVqLkTx0UHcl/olt8mLtxKH4yJqN2TGFMy5
v4e5bH3C01e+e8+neGIaILfAsxjfHzK4EqKpYOhTWxCVhh1f9DBrX1RMmS+3XXbBZWPebgG5NzLu
b8roqwEzb4OZbj8ZK7GKw6wyk43CaAg02J0tZegHioFHRIwNjqv5WEqO+hyqYcxx1tWuWqUhNpd8
DZSEkkAPBwKoMjMHdEctQTvJ09lgDUa4Fo4GjCgMnjEV2kXiThCw/kCgJ7pFP8qcz02s7HKv9emo
thQf4JLpvtyX/Em05LCbN3g8jjg5ddWNDY0Ka9hDsKR9Ug00bthHMNJG9GI8Ly3UcigdtHkY76i2
JjMZN6bMO3bVD9xEd7q+/eI+1h1PHkHwGLM+zX41+apcolzWFEbOYy7tYQvPOZoXUNcc+WQ083QH
CxqWy75zpKW+fqzSYIZjlm6KRKAgqKxxRLHkKXGZiCmd3AP156rSNjX4RQD/+/VWCqC52ugI/ZNf
0UJ0tBKMf0zKso2yvNmZQ71tVy6utYwtTv7UhnnitP/cUPLgE7beJ8Qd0xujhsFoezPRnekH1oBx
R7rN/IjcGXzeAPvh79fWUJkg9vl3+s131yI1lZnQsoFoEFbyW/7m8zqEFkrR+ImkvbQfztT2Ybao
5kyw58kmZ6jwRu60ED3/QxX55A2gn3JKVwR4NEV+IHggwW/lSg9Fr3GzTY94dSVadAFnomO6fXOu
t7ezMle3wApMYeE4ZKsVWVfuWBDnBuxJEwjcEQ+fQxrkqwfbad9seOnmN/++L4pNtaNwRKzKIoWb
xyIVG7OFX8VpsVC92V45v2N+esgQM2ByW8fIdWz8p6xbUK6fm8lOPPBq0PsbCT8GT2cSwdGJ3kNz
ZG3V8XTAHILWjHnsnJ4DEuFp329lGIGo5Z6mNkOODBnTyk5+IluTPV1BvxG3KkYr7EdEezRWCyop
ky7AOsToLsrXKp2DjETf4Lukj1lvc6b/jJQ5+zBcoj4iweZPouO6eY/1eOloZ5YKCuIs7vev+G63
MYEW/cT7FEHTEfPiKi18G4bFroRIAzkW7ZbCrHRIzRJKeSnNh3sfaHpAxuK+nZzmBdh/B7gzs98y
Jfd9+fJvHq0Qbb3mY4fINqyYtDg6c4j4Fd08Rklux/xqmlj0+/HdT8MGow6DU0cL8n1GIHXmw1o2
P9HTz+NTUHrY0jP//P1wHLNsc5cIH0ZVdISnB8W989yWa4yp2mUTN2dcycFTwHLE48ep/dIuPbhD
bgm1yKRT2+GkjCfounSr34EthyyDqfuh4j08VvXT7ruQ+/25sAPkO9FLfpIj47eDijrn8Az1mOWR
bIT188LIbpvOhbUQJws9lpa3aOyb8zm7FZ1ihW2BX5FVyOFsPRd8Aq/7VS8Mx5jgtYd0xUMBR+SX
4RgR48UBN1b9xK5ikIvzggXOyJXJKhR7bzpcpbfdECedQNi0ma2Vuv2YwJszn8SEAhDguEzVd6zW
w3dypFXDYoeb1ZYOre7tg1WHxxKrAMPILIPWasjH5oyi/uv+lXsaNpqp1aMkucN0hVZu33WX1otW
hIeqwBResJ//7M7K6vctunydNk55Y55tion1urmk3zI2e7VHUd7LR/5nxcwbd15LCQqr9E7BOICj
nSSdveeqV7+YHKTnB8bEZGi4DCBXeOes9R8aq4xmWDPhZGsnxr8ueqWic2eKA0lKsZUVBSxN7jg4
l1az+XSjb7BSYSej5Svd7m0RvkbdS6V7+kbbhLHjh0JbYuQS9VL0GEY1+U3EPcKkjgAd41ey7eJ+
0y5zRGSCg+DuXdpT0ep/hA1v554gGsDbi9waBDsMoe0JcfaZD/SGShaQmHYeBrGpkvhEmjZ44GB+
GqxkjJdiEx9eMnEn9oT/uLvigJW8xSxuTIjL/DQjfRRCv9OUtl5t06czo6XY0wiijH8CGusGcMGe
ywbWAMY1DHYPt2iw68EpqkUlBYg3mc2pbdALwe1j49I6zaI62xFKnzdOBaEIGdLT+fD5wSI1N5VQ
WkQlDxbKqRzx10J/rJ6fWP8sX6c5k84eRIjv1+e3e9hwJfBzpCFS7De4whMXNrO5h5Ono308TcKT
5ncirXoyioME0Xi5EU+L12kh8b5OsdKu+38vLzx93j0ZNIPDTQUy4dJw2KqYGXcYPjhEbzf9op15
OpCYaCEJ5PqLjV2TnyNHjFuHzB/0+FNvH+169tqdXruXtquKzbOAXOV8nn7Z0sMvpFH657M0+3R8
FKbHmrwWgQnsXHLvUWM/QSaeXqK/rE78eqqefl+0WDbfF1JDGx2iQ8SkeUJozjTUxeimsxldTt25
lLbdsJjK19ttfh8Qdl5q4KyJtlG0DdcJeIfePf9jusqIV+0dlRihxpbZ8Pbv4N6Zp2/afp4N5a+4
yhFP3/sMoQCNMXJR9GCqSRBnrrKxuzj5tvfRnUt+OqQHDJTnf7Mf3Ijjh6PQE0vzSUyRCSBEuEn/
sIomEIG5ZxgI+bninDAEZjhwYoX7mAmyfujlkV+ypqSZJaFhLXkuJmyo2hmJ4l3mR8A3yPONBLyf
RnwrAsi6RRWGcbKL9ccLtJqFKDhT9nkGQbmTPL37O7zX82c9lymVMeebWTmstSzgvomL7A3sBjJw
Y0+wEUGmZMI31Y/GQ5vSm/GXHl6m2FiicGEKV01C7RF2z0jtMXpyTzIWQ/G73aXZBunyFGM1og1k
horjNJk8E+grCMPph99RMfNUzFxKP0U3Quh0DdGU+HLjs2lxBCcGF6EyEeSVLZAPJfmwevrOlrDO
EHzkXkygle8PnhvoficIJTHmcijNR4vzfoRS1DJicMqvG7VXwdjH/HQQrqF5m3wR9fJUttBrY+M4
hSFBNyctEoyCmOZCHULOq35h1wVNJUnDF6l7I8fJEvn57NN4diUwcpb6exRkkneCVuOTYgPhImhA
xVWgWebYn5gJSgQgzpRBNDnD4xeru9d/1XKMOxn2WEx/eQHkgRkgUkuvfhR0Brvh0DJF1K8CSHq2
encnwnff1qfbnuS5QmwK2iHSUNn+GK8Dg+iWyk97jdYnDDnv+lqgCgRwo9+P83SrAsAi0EKKcqN3
rV30ebdRnxa3991UijuUryMV2eNGqCmfm5PUV0qOmuje+TV+6IrD/WAqIfXonZyidZH+kk/26Xy5
82aS374DkR89Q71qAxWTazUq65DEYW0W8ZL88VH6vJiGIgSLOXHz7LbSO0qR4f27lZoOyW68/5rs
8gZpOfvUrbnunYcnc8ucpGbwjiTDlt/uqPHpPJp3iETp4fXV0yTWzAgFh60V/AJ+eWbfNsI2PzA+
B51K5PjULE8c8rxWGkIjYK4AynX/Ya3R2PKWgMvoRYUJbGSo1+ReWlAreFej7gTx3e3NFHZcO1Cw
GMzzJtJRp4bb+XjleQO8MxSEcA5omJtsJEDx9/k2fBNQs49rE8uLJyWopeH7BiUJH8lszsfIunmm
LIs0ZNkm0uZTorIlTw5vBnGUMvHwHKph3SrLId0KArT68C6GaJ8QR6Z3v28tZvodR3Uj7vAKKDVH
xR0VV5aKDd1gPMrEO6kc4e1OsZOPZqoDjscSF4CDJiY8gAINfupyPYRQ3UwZoeKzHD2XjSsfSMWi
3E07y6HagFiCNwbMrcuAYz6YUHAPFJDMzBtRHhpb2AmomhCwMTochVygBngC00kO6xM8k/Ye8WYR
uvGgyeV5yOdlFehpKKeohizYJlj4lbL3H0n3taRIkkQB9IswQ4tXtNYUBS9YUQKtNV8/J3pse2d7
p6sRmZER7lc5H+PCP7Mf70vHU0Mi4YvBGOMinNaUYwXqiVR8QAYiJ6OxZnm5dGTJP90fJd1OvksE
exTuJeWcC+7FYqfp2jiDC//Zs3kN0XhBmcFhSYXx4J5bloNjD/1C+04MEB8kb7/MeamEByPo+Lw7
ccTh0qCwiN2Hfu/dKNn2pAEREkUuSf8u82MNUsNc79XMrcWhN0t0Dre/O6PQbvsZzKKv+8cpQKuR
H9nB/pKfEfLA8HMz9oLHQkH+Li6TeR/uKv/h3rush4QZ/uh8r90V/5Fb63XFJVJirYNPkb/ShZbe
fF7UH/sQf+6ur2d/h2s7shOGXM0+m5dUK2bHE+qfFQxeYvKZ2Z3CUAE6lLqLdThV2CnTyYoP4oJY
WSQ4NIzkgYuO2FuuGkHpStrsR1JoF0fqoh5fD+Pv+Z0eRDyDEVCmqmTi8IG+9wEXs7xTkFCWvI4l
l+Oqh11LSzSZrsxpyqP6ZhFKSDMosdj52ixcb2uV/yo7fAgHXFT98EMODveERZGu8+Xc76Ujkcil
YRiKF88tfq7CX99zihmICsMFZJMfjyaRzCX+bK6i85m7ETGek4dJmC49DmMht5PAVoJJQUQpP+tJ
NWkGEEcBkTH9WbBsSawPLjwWLGRNn8K/gWzuhK2k61LXruuPjSDizfAe6b8FIz/rvDLwbQH0fBZR
Kb48/uVzsn1LdjIxuVRdYb4GoD1owteNhNxtdFVMr9+Qys5xIHXiHmu4fdFTxUQazq50okqRYi1I
yWH9d2k4cG5jNoFgZqRh2LbucG0+hXXXC7DVsBIdKG8FCjJYyo7jt0YBPnpHNOIh8RW5dpYScaJz
N5MZyq/sKZi71gsTkej4KDQkPbrGkBpJloNMd91KcGea1RpvmOraPPb2LevBxnql+byFvZkdF+zF
d06XJHcleB/jXxmahAh9ZsFlE297UsNxesW4izxvHag0SS8dEKHTI/wB64y/cbj/URWZU5c9jZdm
sz+CW4sSJ3ov81bw7fiUGVQFPyt32z9bpt/zHHscb9xd+xprzv9SJ8tMevbqPFgmBtv7hJHO5kgU
5R4TXyVijeOjF/FA5lIFSzZQGfgLeByZMEfzXpgmBVzTPQohTI+f5K28G6tsGKHR2mtC9NqaLOra
Pd6VIrUDI59tM1LhMLSJUGPtTkFtZbF5Aizq/b1l2a4ujUVKMF+dgdczlhVWRX2a6GRAgsQRdh9L
fiY1P1RGQVGnmnMzIV7Olr2AF5aUukfBs2XkA9uRGNBs2YMYwn2YrFYN/9yvGxme3vP08fq2Quml
7QZEaZF9M6koYvBjw5vcGruxnfqB0v7nE/N9vYMl5aYkUfvJfFJlSvIqhATL9fuaR4aLj9NHUi+j
q4CZ4mow8mBdwWD0H8Rp413nOboNsANM1D+3uqYg3uNx7SS+72Wv7+0sXee0Ovb5aKiTJYbsJDMR
/DnLJLav2sRp5H6Gv995OTDy/PxAInrmiwGCdpRy/FCPz7eEINfKlif40DEso/eoGhfXN9aDLPtZ
nrV0JO/ylMxKjKgOsPVA6jD79K07R5Jy3/oa+e4eGBIaEOtljtnneMpN2KGssqBOk3ELhkz97/Ky
dUiIK1K8EHQRnhO7PapwctTdtpZQbZx9ou6muq8dPgxg6nEuWf7QjUYSz5j5kVdNqAhHn42EzISz
M7xrHodVUfrhwqiSPGaiQoyoy4tuEPF123ToxELEzhgxUjp/SlZ8hYSh2e86xEyU37TCWNtcuAFp
krBbTSRTlPYCfWjb2NfuVNm39lZaGMBlM2RTEwDMKvfiprzXmEAT91pQM5Z9ryQtpRzZA/cC+8K6
YfTdFea1Ll86qdFOjCmxIfuQ3GveqNZ6ShmebN5+Dgj6gUE3VszrVHLLqLE80La/UzXVSRvb0cgJ
U9rhDtD3JtRAOuorJHO0jt9b7Yx8pg5uvoyjPDccPyIGNlyJiiBltzs0xxnaK2RYZ8P9WA2sXAa3
VH3/rSE75y9/iVtggo/d5+BlZl/A/TD8ZYzN0qDy/PkTn9f0Vxw590MzhBVwORKxfMuvpZ9NfWfJ
iMn9Td8lejS+a+HmbEcXs/SUbVIziFL25Ss9nJi0Z1+Z/+6cy4c/zZ44nJmBIqeCthCyAGB5J0uL
j0N1ORL/UnkNH51TZzVwRXI/gVLefPlAwAcfOwkuB6Rw47xoqFpeQMgOUbBOK4iFrCez6mB/Rs9t
ytpDXY9a9LxgwAm6YB8yMrTH2RgekHGDsYlQjiUWtmVPZXaZq6KQvWZi4Fu22iKD2OXt55rLFmPl
aNeYmaZXlqKl3d1/J3vQuva+uzWJjtpj0Ysw1vJXvotlprky1Z3FTKVq28oM2Q6IdM2KUfDGZvIr
hplbrcdckTSnit7XnoVG8FmOdaJZ24njwuNk8tnqk5HlMrx/HIXwc4OsupufZ4lGyjyNGL4kWxLB
Xn130v3VOIpkHy47s2M+1382tA0VLNoHtUjZCJ/2ncLm2jy0bb6oJYFBKaFn2OQSHcSnawbdwQ7Q
D2mFCtE6eQah1AE3/sAbPeo3eicjA/KR+hFUClEbbCb6mtLVnC9szWI8G2lR6Ts3kGWbHF1dz3Mr
IHiU6EQaiZ93h25gtGy607/qKJ5+D+1tfjKL7FiyBysCiekex8pN0Wu8bzPQcC8LB9HvVVqLj9ko
PU2nBKnnr6w7z26KnnT6BHwVowaJnEv2To6SfnZ0M9RnEOlgR+Cej/oGiaY0HAprH+w/7cPP71Qn
9n2fJNuvxqNhgFXrgibCAnH0sKBhhQJWIvHMtaC64rT6uDevw/Pw9beszQoiQoYpg9UFildOgc9y
rzWLBI1fYYbBR26Yba868fmpE2s9pAxkaum+nK5yZuHBLegQIp1dGzpjUvjH+zP2uRw+6u/uU1wA
9SZm9UW1di4nvhOfXHF/elTcH5Vc2HyXvzFWkmNFWiKl6b4lbJRCLpu3HXZYBekjoeLTxSAlKjAs
K/L0+PT6nfheD1MDQxNq6faL3Mdot1ayvYG+Yxc81+t8asDbWcO+ZvOvVsrebGZLNXCAi2CUER2i
AVvpXTKdINIR3/KJEkp/bSfR0rkmEan5lDGYPxkIo9IG9pyHiTJwRaQSri8KMSqIXRhvOnqA2nNy
aOD6vi/1uBzJfdPtWvr7l7/bx/rn3gyashStmhkB9VuHtK7vPlViHZVGERgzOE73v5f5bvzqHRrL
lmzzJkUMTjbxues/2oKGtt/PpmTQzoJSg/klg3/MhJAiayfdevUP43h79hW+WD/bzvbdpzL3VzlR
IPCHxZ6q7x9rxDmRHtEPtrcFsnwd2Hty/EwiC8DBBLDvaozK0qisv2emkuYom6d+dDrkH3epJKuy
o48zWoSfGRmED+ePePlUO39Rr27b7JScaTm5RElKiT5z8q+TdNYmWSo7z24ND3X1FSYYx/vRyrtM
aSYQPzl99KI9MzBeFdZtcqZz69pKVpeayUPjjMxNVoKQj5uGOGnvDh5rqcHzc9Y6tHlEp0qGYmBt
SfG6JiuX7Ex9c4Ku5I0eqGg9Xg8jNrItmyzGlbPjU/g8fWi2wkrybq7aRElUcCZXd+K9xQeFYB3M
uFgVDh/b5paeD6CjjV5QFQQVq0jN+FWKXLSc6z2BdQqjMLT7wLqXqV8/jCtKMUv8PD9GD/yxTJ6l
fCi3rH/4yDWJbSq7zrLBOUzHakZmcVl9l1IFJQxBLyyMuHJV5hmkid1WlEh1VR+IOc81Xop1999s
uLVX/VG/eEzW5nn1I9I4DmOZTZ/r2uXv8JEZHHP5+6cCf/WVDILHDkl+yfi1Jpq45j/NC6nov8/T
R3xGFHUfN7Oj7EPp1oU9Iujj1p6vj1X79PfqpyaxGvN464xqWRsiZ7Cmi/0trsyT3lmMwWnxFslK
x8ECyn79cfCQq4LliZ0uHwxDZN+PYo6m9FEEqNPHRSWUs6Rk2xCIOsG1AM7zr0mepSjG/1x70lze
befP5q6awlBeq7vK2biGeA3+W0VVVFeVS3nRXFQwo43neDONlpL1cAuFhVQXvWfjWH1Xgvs2Vs9+
L4bpwbOfbqbaJNS1XSVPj19yBhZzlUPxygV6qT1L1GPF4F6N1mQYjCtXBZjbjYRlxlJF8OfOvU+d
WCZIutrvV9lel+rQ5L7+Ep8nnMjq60LpkK7fm0qAAjKWi7j0KJ5qe66RR6E1J1fMGz1eMYTw+JE6
tCOmLUJiPcFh7kP1QI/7yh8+s00Ec3fWPAIT9I6Qh1j5PscHB8JeAcYtTxDWOTODoo9vRu5UkWJZ
GetHUsvk76m3j+UfudJjW9rJGdkXMvdCOlfY2gon68mOpntVuBghbXX3ecoeh0raSpSXFRdy13xY
i8uS4PVNtnjEpAsT/LY0MolmfF9RuGGDKEuukVZuW06ID+1aBrqAwnpGXVM5XAAOIcqoFjn1Upnq
49DIXMSdlx67IgcOhBdhuSsk/2l4L5inMEO++M5UhfjtdsUUBN9bfCIybGzna/2xrhXT53I01lul
yms3H3uxqeM2jt49WcIGHePNDfTTi79K/FuLdrrnvDeGQSlFLWeGcw+B80o13sLfLqW3fTsZnZhE
ccmNN5f+LtveEDKlq+op8DwDZzZaAYKnBrdoj/0qNQvw8Pqqia5ELbL1ZybRjd6/IauX6ChC870P
UVxaPm29gmsXDyVvpBtjms3VDoMnS8fYeNaG7J3WuZ/zQAwjNZ3ruR6XcZ1f11/ywMApuaIKp5f4
TNZNsgup5cXDs4A7TDUelVsb/5n9c6oC8/bN62em08p1Vl9bD/T2Z9ud9ci4v9JTVQ4Ohy5YvxE2
QaygZ7if+Ty1U3FKg1KYEqcyJg7I1pZPbtYKxin+lhJlZJjJlPykXEqVdLoYu9SRAKeSDCdjYiHe
6V0tmsNyVTlVV0sgqHDxogEXakHIWLRvAusQWXVRARMzKjMeDRxE9lly1pAIRTMFSemHP1Xx4y+l
/lfoPopYry3XPh7SwDbMXaaCGlP5UPJgwOLHj82mevo7JgpZLMrCkOnqgnjOAbj62F87sUzTiAcw
gT5dOxj5ga9Iv3hS/W06O+WjLJ5/aJxYLe1yPilX33uiEF7ldaSOAfQm533n8K4hRUSU3iXE3kVW
GDBWzGqXRVe09niqCxF7gupRzCkN6bu7uTQV3rBfiKSAMebVO0piCDqyHy+JURuaN/QD202m+k8D
RKjQio8Nz2hnZAHk39/R6W6s9tBU8GwpF0NTwZ5/yK9PPXLh4XGIYG8eguB1+5NpHAfPRrorWZyo
gcaGI5U/8mA8UFYWbT7htLx5KmQQw+YDf7i0nWSKKCsq02zr/GjknGlrcGeNfY+f7sRM+FQGZb7j
BA4zTlK8kAiK6vlkHycI47HY1VLXFtjfsWfahqYyHGOLwN0lLZfpFXuVy+MPXRNFDs+gAiIZogXx
PxzRu10pey/6c+zZ6VXdxasiVnEJKRJpLuZ7w9JKJKSTiaosIXiWok00FJVctLwSd/Sj7vA37+nq
OVMTPHrN0X2lahTwCzlMtCfFjJSJVHA5UpeaKNo2s8u8nRivTdnQEr9y+yHe46pLAplKKkuGTG3x
7gATpQxY7394H4tzMtpH8t6tFU+2IuBqyIyyM5nnboYQEKuq419ilSM/ynqYBSUhM3/mf+ygZNn9
3B/Bb7T952GGGUKXAYNvF/pYiqSb22dlv+oifrBB/ogHHEC8WQ9hR6E5SFTPCd6ZRoAfEzW9P4AG
9gp4koUHer7cyuInQWyri4YyRBmFX+zG1n2mLEcV1ux1YGceBnja2yQPJMW+Bg8COURjJfZEcW3w
iuW6cV2XZF6q+4S+8FDO+kCtzKMnkkbmkIUbDPVjTIGKD9wL4QpAu7NIu65bAnWJQYJ9vIv6ZggT
BEocjs/tw13mgvzgrHBkyTiuCxyXaBO0tZDXLQ6KOedfdxQZujxAbgiWPw9oKy4EOPIPe4G2ijnc
JKpgXACkIKrnph1GooB31yJkCj4NsaBpNwYU7ua+VSwT4qGyJjDk92pxgGfumPdPX14ungSqAVci
iHc1WJxKl/mt2rMxcLhD+lw0Emf+wMgjjN6UqXSagyg1tyxkIHR/6Ev4BRrys2F1yGhlZduPrJHt
COQzYsi3Sqayg9a//FG7+ZK8OVeryqKCYwpaMhQ6DOh2bBNPmftpGJuCKhbs9eKAr79RUy/XGnEf
iTF+2dK8zOJVeDsddgD+wRwwIMpiz0iLTa+zbl2qai75Dzyv4Jpb/sriwLVczE0kOojAqGRtOdIv
9BuzVqqT7OWGmYCekYDUhVVVLowFu2Bj6t8K0X669c+0kPjZzF2eeTDDsPsThIXwIFcc6eAz+WXN
hG0LxMAuItWqZyyEn9v/ho/2u+wdBjGoMeUUTa2wo1/X618uQ3yuwbsFK7A8vm6qm5tg7JoaknGq
C2Tqmjo2IhnFJNbkZVp0kZ/HXDBPuFSqYbXOYFM8P2k6QlARqOwwfk7WrWMFZd24dbemUGj97q0n
f+JVLqlplaZRf0eH6+r149CMDw0FGS+agruCoTG/qsyaaV7Ek1kFxRzL1KFE9ddxSDOFP4qa7bt6
TgWb7Z0/ZyPUb2Lw6mWEixObDxzspWc3xq3y4P2tWQcafYO8x+HSjw7jdxcesCExPTVQ2c3NcN1/
FYMuXDhaXUc32cz1rsAsiyUzXHq1mP9mdEgHYQVA68/Ed6QKxyEUHQBXu89vVQztYqxz8Jav8aFz
6y6+Re93zGkIqWiYyPq254ZXbo3D2JAUUaSQtFgxsimno5ULOShQnshxlw/OOdlgxklZKn2v1ljW
0waIfpmZYkT5i36nMtB4l2MaBRWG5oakdjm6NeQg04YHq89k4a3fr8pRFAd1cPcxzvhfgtU6ORnd
+q2a6F4wFYp6Ts4q5nuy+Il9xNjYdHaykoyka2T5fKlgy2fVUeJHYm8NuUj2ffGBssFUwVyhMWmf
6qmGQigoOReNU11oAWw1P5uQ7+0HvE33wcpl/yFppldSVCw+Nrp0qRiiGFnUk0UBcMB8WW3qreP0
VpMN9JUBW19qu1n+/XEmNuUmyDRtUfqnUCDRcCwLFERyPOjWEKVFhHnvUlmUcoVdRYaJMB56b9a6
5c/yR/lbN7ZhWYgeNbzjRW4z2LGoHHr7wV3crnQtifHP/JV8/zuiTPZpJwdhxyRal2L8aYpiSlZ1
XkEe35eSwkoueVU2r86btonk61w8CtGPF0+R0j1be5nQKKEgN6DkORP5vKu0RM5gpatPvNmVVLmp
J5rKG5SW/wZNVgwJO64qxismomWUO0XFnheddtPcIuIyhqN4Ffm90y0maioahnhZnoEDhXj+PAy1
lduhRcVeSIozkeyRty/addMyV7NDHNNSVOCzAjJ25v07SRpphIeQL7OIWo8xCwnW4pTyW3v0qgzv
rkL2nVXybU+sUuCcmOBb/RhEBeFFfS34T/ZaMIWgvO6tSM1uv/99j5bL+qkB70WxO5Mekc9nB+WQ
GvDGspkYMWsIcEgKCTHAFWWLcJRqcsuemWsqfiDjAZrRU682rRMYRiKs4UKVBJjK2DmhR/HBk4hn
teqw2YInjwNaA98W45MjZZjcIE2TEG6ydHise85Rp7UvFaaC4wtCr47ZcRnQwwek3SOkFEirjTLG
tP1WGuhuDNTGoontw5OZGhvCWiLDkJs5dKw7e09X4A3uSaatNWyngPEoWdYVL7AeAV9v5o+dcpPD
Q02mGtwdrqUd1XcXweZlWHbNVMDs/KM3OB0ql7moegqAcAIsqhk569jomgP2J9v3/7qGFD5CvJvz
7MwT2+PDrRgK0smWfHMhSTJEzUpdDNLtWE0x1pO/EG97wBBmDkC2YE0+T1KkiDNBh3n0lyPMSm5i
s3HIUWFICuL+mSxb65alIGS0jJmtBmc5UBqFEJ+u2rnvczk3TAt7tmn0sp8rEHB2lLNDb91LPUKD
JwoqSRsv7qKwGMexPCfolCkro/coMZGbUKBmMrL1aNTI2CF2rj+n11au6w6pMfg8W7N2rrsQdzlE
+xry6ymgXhukS07BNvfKl87qz4R5iJVpfICaE5u0wmQXvFbePx8tLrq7owD8sJlVstH8qgNaCy+Z
+fl3/8L9li/wG+8r71MTRLY76iDcVlQIsP9FmX5PZYJFZ6s6yfZzbqhsYl2lX7wtd4gkT9BxUPr/
ZCZpLzIKZ2xLhQhVNksjDHhG5u5/XWov6EJf+GD+LxDcxH/wKTYeg0y60ElW7wFXGjlFb9WZ2P4C
/sDtBcOXX2NUWcmeXL22etsWlWPz4Mt41Kw7dTPfRevQURVBC+VYK3N+9xWJEPOjcIdyfHys779y
H8Kjqk0FWvlcGOzK616cL4dSzbKdSB6ZXm+yhmwbKveQQ7QvfChcYbXqodKuOLAZlD7WpJDVW+M8
Uoyh9fImmbZ6ztQ52DyUXILi+ClD+Z1fzNW7GUv23E82lj2k+aOxEPbVy84PA/O+fU8PgMKFI0kF
K/GpxQL2LGtRXiyPGpUWMP45Ec4S5bBQ7QteQVwX0hrsEf+5KtvlnibD2DwvBnF+5DM/bCpSRFZf
QFJlfK76nnhw9IAjz5LI53R/eS9lC7FuKHka4tLCuIlQpRJ51TxA1WXPTTdAIFPUd9jvZhz6bqJI
ya7tZT0ytkv7lceDEhYPDMO7wmbqWHfBkMpXbyVta91ZlhRl1cSPURn2irhviTA3Kjr18Zr7nM4+
bRNCVZOEzVqkPGaFsBx7o0uD6ZYuQwZNyJ3M1SJdWQL7/CipcDpWjJ3ClQ0kNaD15F88k/m2i9CY
ST7tJKnOcJe5qq0eigzChn1Tqdn6amp+6rrlqgkdJbO2LkeaYGueOG9hvXUx8wrshwI6/3aNSrtr
Wwm/mW80LLXbOM2F5WlVQjkhf2HebnFn3TO0rUzlwAz94DN3fEe62XbPBnfbhUYIQyx3QBehhqqF
n7/9qKX52HLdXNf/vI3z/Y2OKd6n0SFwFfE7iWfsSCOmWPF+XS4N2WKiwkyvCTVxBOfx81J2UPnS
seJllLn6BY1nKn9urybENfdf9ZSr/o81sMnlftZ0jkYo8x8DiE+FmL000j119qU3/o/Mf+r5lGRB
E1e6lo/NT+gIXqeTCXknnqb8vf9kkRxeAfTHyivfENpTFT7bylEYN2U31vB3xBGjVef0Y1MNzFko
et9f17a0Ujmv/Xgv3gPpQpqDF+kAq8gNzlDrAyuI88VnxdCgwbhaAUezEafVv7FT6FsTWO1siYm7
4XgUWJcc738lxywKr4aU61OV3sh2qYU8FuMNDE1d6nNeLu2yReiohM3fmb9J7TI/eAU6q/Zh3dku
q68xicwCMZzfDJ6nvDmsLxXiS1pgxunQkP87xAV4EBp+JATnzopxphPzVOYUrbeiZyccvZseaYJL
p4GLG0+Cbr2VD3PjrlKxhjwdW7qGMsh6VAuCdcRpDmPnaXbWQMmbPk7i+P+mVYkR0lXEv9+NiNHo
EPgQG0Vm/RCX6rMZKNH5W3m8vGKC6dJeZFjQM9PMCYxL7b+E3oKTLteBmUqW0P7ScRjPSlmwiJbQ
wTkzjQ0NSRzFen/or0TVPKpa4lhIsNedea68n4RmMBFLMBGM3u9CCfCk0AAt36vJ01jxEzc1zSTW
uNHBslXdBj8EcTkP1vGyp35WfKHlZXuzkhU10J6TxcTl01hSfPYMvzvVLbcYb2O84bpfF4VUEZb2
cV/IPw0prP7mctP910jncb8HEEJATU29cp7+JYVf9i/x+uEPVONrRcohuSM2irzyuYpJiFsTq/P0
Ye3YyMd7kEwQg3luvWe8kZzHg9usDtMTuIcvy0hjoMBQ2OrHbuCLwAYbW5PtX1ubHwV4vHg8F0ap
30vt/QUYfQ1Ncbh+LYaZUffZn4mq2WeL66/bpwCuLHmzrnvxl5CD873pQw2X3cCVcnCCbEh008V3
1jg+nNWrofevrWVqSJ59DFYXU7GMW2pfPx4k5Hm4MO/AfVl6pBuRbflawyDzrSfKPNmv+uwZ1rUS
OKhH1HP/KJYYZZgUa7NjU3puKIjJB7j2gHVoX2SupQtJ0EoPrPsazBKF5yjTRYpoF39lmT5bDkJK
H9LS5e+1slmV3tNrL2jbbr//ahea+0ASFwjtEosw+ewkNrXlIJOqL2NWiBAFTWohaGYZlXHezFU2
k4g0Ulq/0v6XOoZi4nD9ovqFU9l+Y+oqHzI0rZ3Ln41k8y5ljh3uQ5n8uWK8r17Y0E4NDueKbv1c
nxnWG4LgCXjs+mUqn9mxc/gxtSzB4REmt9IvNPfXCpSSMEQUqpOGz6SSmkjYFeiclXK9KahinpeO
EiMsh5mKKZtX97tKl3QRSLUwHLaVGpn0mvs4J/PX6QuXZATMtiZQKCdURa+eLUcBAgl0EzYgwl6x
LEB/n5ladgRhO4ztvQ49clXF/faTUD610AzW9V574dHpkkEBodA6yLsOE9yPS6xKXkCuOGAPofT/
l0T0f7LHRI6diXpruUGVPg0NjH/5sFlGkWzJ5CpBVrtbV6F6WU7C9HTvKtwBQQDpGwJEiCgDtkXm
SfFD5TomT9qzL4OkN9wPM9h7kSgVvkW7FzVv92XlnhKmW5u8POsvTKaS8tgVgPx6/GzXwU8owPEE
9pY6O36HbO6G6Ji7wOFy9jTI8kVciOwG10h/ce+GfUyO9Dyx/A7Mw6KeklOiIr8MEAmAtx+TGqN4
x0OmlEy1EpFTobohOHIEHZls0LHXXdEtOJMj5I/1w6kIN/u1KnZj0Ylk8kjg6N96+HrlE0PwqNKe
NCjjxWIG6lWUJHYWW9GVulEeHS3ieWNGN6/cIVdJ3/P6bGWt3jCuzPKQJCiutYNhspb9B5TPiOEL
oq2NQApIITxtWyEg3yAKzN7EDWyLeKH01A4lLZtikRZx+3Xv+3tKO3qSK+P1vfAe2Ug1tFqZxLr7
puCLNZJT0zE5YXMhBjpsebECg4QGdsaEe2hKd96ty8uEzHMzKsSTFD12hN3He/UsM6mVW5jJXZL1
hkNdBzNEXgIEX7uyKEZylihmnoW7+uh3DdfEOmUKQeRNfnzrcJmbCbfdFo/Pms3+DpQT5PMoXpkK
ufVS+Tj2B/E52n5eWIZ5WLmXoYGcDYd8UsP6EMJn8m0+f1ckfNoSAzME9Y0U7SCOcnkWC1e7i8Zh
Tdp+MnYc8u934cyWB0bUFbLX0vaRTjkdk11lcnrTY7x3rrz6vB+Z0C0Q9TOSR+i78o97aGPsLntM
+aHN5BSb6LgDvqo3skVEi490S97Z3YxE+h+NqgmKi8LVIBzhwaHbDTGEbE1TDbVG+w7C2pXA9bkf
EebT7FgQkyB91/pxB2kTKKqIjDJzB09SPEXYEqwsoTfrH1t6gPnVOJpvdGW2prgLyZ8mmPLf7AIo
p0wMbbRcgO5jaWIcv0c5e0ZWGVYR2Va3PePUgQYJBQmJOSJbyUIhXqDZIDg7UG5g9ekif82+/Q3V
HWQ7VwR4x/3sHDiWmlg3FtnPpWEDX3dvo+cc53prR74XX4mf9e/iX8AWMVVYOP80xYnO6lRIfDrk
1rvybmpOJkzqqh1RzNrqjLd78lXzXpQQZkwYbyVVjxPtuSy+/si89GJORH8F8INvpdoqxKtx+onM
wGNoAtVeoohaWunKIc5BgnmavhrQ6UPI+QtVnKXBo4AgyzXd/uAEOJbic/lzhBpAelLOpJbmVnRU
w9aNHzpQ+opsofB/QC2Na2UuSxZgDsGxRDdw/PaO2iB1WOhZNCXDGP3Rl7J6laknwHhOg3xchVBZ
Oksm939Uif5T0RwsZF/nmd2f2TUPO8Lxxr9WMqh+U3Gy+zBD4qh8JO/fFdZcNsjqdpy/E6b7957A
ZzQsFmDbXh9O+PBvklVbhQ3O7OUvrk8ssAVkG8qwBm4JICQHnae6B4FItWXj+Qy1n2oslLWKdcm3
vwc5NBsp20K1V/nE6B2rrBk7BqlfKpZUl4sPoXSWzgnjvZNhGKVbzk43H+c4veB5ulZDj1mcnt8+
26WqYk/4wKKoO2Geo0c+eASyYy/9+t731F/k/qU1NnRy+U5+7k+FTC/aQJ+5UTYlD86recK46SJS
0lXyDx3adJEopD9hkQ4kvZUCUwh9tLiaxOUxBOFtBrKRKazcDh6cvkY4nP9WwHVRXPwZJnDVJQpQ
Nk/OHA9bOYWt8lx/eayrLD23UXN0MmacSyg8fydiGDNJu6ohVJYam+48bNtw1j9hphG+t1MNSy7h
lDfssK7iZnPRj0Pkc4YPTCZbPA9nk0WzQ4hgFpHD0Z+p0x0uxU34JCqznJfh2i/D1BSoIRb7Yy8G
MzygTDXRKSiKmSWtz1WAmmR25N8MVlTyTRuRsBNd9kuHsq/bpqhEJssgWsjPPqNzq1yHa+Lgu5m7
i780b0U/r830CAe4KZlPffkqoJDMx0W7QwFw+2CrXmerRBKPpxhQbaNnJiI5hxyPWZWPJyg9+UOw
NqS+qWwxuy2fT4WcgpL476Va9+f4fGM1ooStk3tPY2S4L5CPJeQ90fM+TsatFm8kAe5Bwsjq4uwf
lkAVkOJuSdcdgedl/YqASZSTlnSoF8/F9d9yWYgvSkd7iCMiZ7J4/j3S5uaIfXKT2M/hT0E53U6v
5oV8Poav2rY9wxbPt0YSveUHzK6FVIVBo0Sm93f8DrrJe+Vt3mQ+/b2vqwr/4fjnb1+0nZ4nPib7
anZwqqlZHlqTc+U9Ooo6llpDbSgsNZ5PxjkM3LDryLG1jhvRExa5fudGnMViTb37D5s+fEV7mS4p
W20lomn4alhh2lXW1eKqGfl6dB85r7L4Rgw0N3/nb5vdoQqWec23v6dMflt7lzOfGyTJR/xvP8R6
DLhjx4ka3WEixD5W4vNjKzO5TjDMcJeY7GvLZpXsPOWrTC99NvBLPvNNnPWopL8IlIjEkl+zyo0E
t3ZTQi6KCOnMzVMcG9jRucgsR2rfsIK87T+VM0d7KH34aRLBNBViLDPgvsMYNPO77r//kp+67lwT
KpX1AHURodN179izaT/kHeMgCvfprksia4/8+DcDdt9z7VfD3JQj89h2Pq8mkWJoKf5hjdlpZrCQ
0ZP7x7477uZa0fn5lwtJTP53WHSp/N2IcF+LWuzVEInbCCI08o8kseBqfprPfmejcHRk7EP2BjGn
74GxW2SBbGuNyzhaNIWwKy3iawcwzCd7d5SSitT2EiTTrx750sz5ojEzT7fGH/w2Z4Ee8F2Nr8Yp
2aC6djUJ9c9DFkE7lezak/aGnUaTAK6xVQOnAdxDJKhI8rtZl+gg8WonZAKYphCtn6KmcbXOJ7Nh
G9oRRbPWhmJbcUwPbisMO2+6/WZTj4nLQoJ1Q/YTmLvGTVhn+StFalx/hc/HBzFftHepa6VrxtOh
XspLRNqyS5kkQ8ypHhlkp+npap4eKR/ecjMX37vypfn+ezl9jFp90MvnBrtIKSeWUK6IKD1xbeMM
rbJBqJ3Iz1lU3LrFV1J5kxUKLATbTO/TdcPjNjPcwDiK0UDXX/jZ5YEYq7ymKm7MrTMHVPm7rl/7
t+aVWPgkLSj2TUQ0es1pGJuGC6+smEqQQL76b2k6vnqU2jHbVqc4KSINUVUIOLSlsVxxOgt40ved
FTDm6177dAS/Yb7ZpjMaGNsj35TN23Q05Qk4ZxrdlaYUNEK5A6ehZvs0njHvGg1UFFRUsk+gup6A
/E5EAY40pZsDmqior8BAI1Lj4j7+jcqYZw3TClwvX0BuuK0tGQG9xk2t6mzW/AE/XjWVnALyosvB
1reQVdqjrEgKAxt6DvFAhTcSv7LhPUiPebRNJEeX1MrU6NFYQEXQlV8Dkf/xvI/NJnupSkfrHcZS
bKfRvdZC4DWZA/fEo5+1Q9o6TmN1K/A5p4X8TKGQBRGV0tSj2bpo2abtOd1bTy7Rmopp9nTGlhbz
1YfrU+UAkA6TugfR2wNIR66nS/nzKCuGIOtPeRS5UuiAFCrTl+EvpoPYrPPJbEHhkh1tf1dP1jS9
gi1ZiwQ+BiITQJIwwF8i4mjykdGbqtxoM2qzeD5HE6ufKqWrUXmfP3KrOyu31nklQA+1Nwu+AJEd
LupCUlNIZshfv2mkbEgeEv0OmCn2exve5jgHtaksLcoC8oD0/IJzxBVAtvQ9D2Ep9nt7nQc82nuq
25KFtNhydVKmG/vNfF1HNmPnyE3Cb9OxfkbqMqFKybbz/RjOZVQWEAAya6JNDnJQepvJqdxQr2Jc
fNVuwpl4zNvGHL2vpt3D4ukkhqILjYNYDbK0BWnvbih6uLJpqXUuS7qxdkF2RrfnDQycrP4UchF6
3fegtxsv/lYfb2lnr7EBEYG/rrx60T/XBLNEoVvYTKLNbc8UHIsUCPnuzL5Uvun5UTiNGKdLcOUu
f/mc8CBgprP4hkt5lgFtFEwjPR4FuIviyMzT6oxF4X0scuPX38PIOJEkFX58PIJnie79HQ6EnMnv
ryBNWyCEM//0OW3dHHHHo/w/r68j0eNkaoa+dnPD+NSgXuWiAHXP86J8rOsHdRKeae1P5mdrGbVg
OTz1OAfXfYu33bHelPaXaizSks11FTr71oGae8kO2b4vK9uhe7helmzjZ4H7IYk6cDe3GlSTycnw
cMbcE+9iXIg8gL0Y9O+y6HCBv6Zu6rC7jzoi034CKj5ZK7c5jA9EU7XymEjIIVOXeqTJX6s4XTWS
fZayHImY0zjZVuWHWto1zrBGRVBvjUc9dareT0UVvPfdhYGInhdWq9X4NL8HlYaD0kxHZbg3MmZK
wylCPdLkin86nywQVnmyJduCpNxXxWb7VBTy+fzvZv9NDL0b6/y1PFv1kBYPmsNdB9ubKoCKnp14
msw5aO09isoiux1rwecZGdpeX+uYbpFmhmfqizM2mpLiC0rx7Oi0NFbUqse7cJOinDV8IW/zAlx5
tzCnkHIlj/pOZPC7G3I5hf6rWvZJm+brbmqtmdof98q55Tgav1Oyj0PgbtjYJuveUvShgIXNHxqT
Dvf33XHcnKrbila875NwwbioQi726uTgFnE+69/oznmeg9P5UfjxA3uhz4jEWSkuFfI/lu5rOZEl
iwLoFxGBN68UUHgrIaQXQqaF956vn5W6E9HTV9OtFlCVlXnOPtuEmZ+r6eI+iWrszsvu8iZdgpwB
ynVaNkvH6vU2cg/F1wvRTqOCyfjl8NjDTvUOfakxnhNSLaV3DLW+7hWMjHRjvh+gr5rrF9CfL4PF
uoOHBkU3uyaR9AXEYJdRaNZn+cF/O4OesSTSaHnvnEYJDlR/VzjZPWYYCozO30Try2XfdQ/xsDSd
mdHPefp7cvSEAGIluMqq6DEtBBWfdibTVFE+3C7wFzSzfBzy9z7WjrfRbUV/s329P2Pyu9pt8cFA
K9GdtbcAjeH83/RT0TkdlEoecUbNrIlgf89y8MGQJ8X6Ot9eXMf514dYhWJnW+yV2hSQSFWoR8Vr
eecA+bA/Ku1Qv9jACJ6GO9Dpiu4sipmKrs9q6RDBVZdDu/YzdIJPh662tVi/hqPTpP3ORuIZxE7h
ysJshsmh7e3yNWNbAW9DPJwFAyql/LK+QZ38Bx4lGaOEuZ+bU8qb/ZyjS+PC4+DTNA7mQfpz6d8z
qvPrEotKP7HYxI9zu2BgAeGUjzZrT7+sTnf9fBlkq6dbhXDtEjy4pfB8lfrTz2myijNwxIGf1xhK
lExL8mVBV0/QB9/cYtiNUkaVz8iv/YU/X4W6dbsbill7QMRm7fuWULSx2kT2q31Hg2/uzntY4k07
+0njgUwJ8aYJ3t4azO/9u2S9CIdPv9+LsBhC8Sj992sevIdqWaTwKNPRpZp67ZvzsJQeg/wHgKPv
Lq7sW+QpPPscfIq9OTsvKef9LEoYlTX0mqxK75foKOQxZXBbYQNJbXPG2CAsp3VM23wlky9rVA5Q
p7xTOAz0NRHOCE8W2OS5Q4twuNrZxMLlXrDYFth9fVD0qqeAAGzq8m3QpV76UV2W4vv3dnIbPIa2
A+PP6n68/5VOcGCk83F6AbUjsL3e+4I6coeGMipfvv26So7u49VYBhkQ6+dYX2vMWex1D1/APRX0
LtWcF3twv/Qg96jteMozefguvj77EGVFXvoS0bu5iKd5xT/caZPxdDNiZqOMyqJ6eDOonvEr1XBB
4Cn8NIfWHuQwWyt9P7pwLG172JrQBcUhlVDRNqPNj5+6pSU8N+fasy5G87veZ1ffflzHs76g9frR
Z/8UrOXhwWE5fzuYkLYteGiwy8weXS+q9kqV4VLo0UZlqdEcPxBV7i/IiZA+W889q9ex/k41gzg8
fD3Gh/7WahapG5SIBlweuyd7NWSyljEeB6dLlBjd9GEMRCBThfIUtr1SkwT5rBqHs0T2z0dSlf/h
roEytKbpr2SuXrzEuX/nRWeziVY/u1U7XTGRibnd/kFxyltOCsXosa1cPk2d+CH5VDpWXWd/Wigj
5zgYpowFQhxi7R6beL8hMGOJ5AT4XLycM/PZbwXQE7XgS/ZdsVR7ks7maynHInQWe/NQ08JkWAFq
gJZ9+FnGHgM7VFlJcJn9qaRLtvzksnHECTGLh545ykIqO6Z8+3KAxlYQ4vLBJoTiVEJm7voOFbA7
IdMZqawHQuyfKfzf+pRXyJPBV31q7qJdsq0khvNVbDPdUBEPnsXoqJgX5WRC/0hWAgei2Nl8zrBA
hpl02UU5LQc2EwgwA4htYgizX9+h7qpLOvWM5O/1F4APMMz+Q5qHUylEa1/rpw3rZ7ZkJq3b+nXm
BQyY4fzpVvGNXxyFLzoEvH6Z7ZpseC6nTiaWrwbcz/JGkG1LgPPs2r28STR/pF7nRqhK9XxTubna
1ffF9mwUiAP7ZpYr3sHHKOY/1ndpr9GxVF2NvCS2L9YFbsoy8kLBJsAYKSG70H2gqLlUfvCss8hZ
uo4VLQ5D1H0TWq0YKmUURtGSSkp3IyU0SLifq3j5iM/mnpi4l9tvfv4uy/O47uI4rF+z0LMmFL70
Y9XuQpNhduZgB5wXUKqT+EIL5oWuisF0LiADHk7DIKOj51Bo6jIwvkx4VZG3a01S5Dzgd+jVn9tE
PWStzJpZDA1NL/JxKtV6ol7pFsFC6SrUIHFvDnIJCG+aWO5RZtQevcpaTKUnpfV4/4+1joUEdEFz
X7BSfLyW5v3VDY/gioXX2KdaM1puwmxc0fUg/+D6yGHlNDpc+/BAhDZ5tKWl8ghM9a80K1ZyQvtS
6B3mB2d8FDM4q5JMg3eK3HinICYpUlsuvt/q4jVTO8FdRQay39bd4vmzrF7OrVOGIOn+M1MeO1RC
aN/6H1H0dFN3y3Hbg5kAEt2lBwtMzeu4LLtbbXmv6lnmpr3JFytItrMaG9Ov8M6G4V67lIJ7iyQa
K97sE9b7qgvEzL2vYpswDJeny1xksLBa35SMxNSa4esdkDymb6ef3JZfaqDNYLfhxS2b4pMIp48K
vll5/+1c236nh3J6GYwA7e6r72KhuTtHhdJkWkRUHuZb2Xo6284V+wtyle99QkjK9vWQNsVuOGIk
uNnD+2ofNbFSkNHMat/0OW1iyeUbNV4hOrX08k4S6NYmWVl/COK9q0RW75nP6bRX1Lhng/FLyI/z
7K3wkjO4GQ2sqhvjUQiKicKNocChiZKDR8PEA8ES33dfXd9euG9fsS/u0XY6LiwKnt2KzemWiCx+
iSPMjhbB3Se1rQFmc/ipj+Z+X7slxBfVbDgJrNdtI39JlxP0D8nh8xoeA3oDY0ShpXvGSo6A2nLd
Ij+tq3oOqaYiVcEJLlP84zrzc+bb6iH+Z3t224PwX7FqBMYtf16h2jFmSw64Pw3Um7pwR2VxWd8n
gKhBLbAYgTBYB92lqDuUSYdsVGeDju7x+ynDyrbQur/mnhFlxRtipyNdxWu8q5DZxOz4wFAkDMxf
r43CtWOp2EuNoY+r8XLxL3Mz76mvkpWkRJAQEF2ZaYbyuPSLbjLoOJXgDDpILQqzeuIeQpptRMbF
h3ktxRrImEQNHorbP1kLUCWUCNcwxTg4LBIhFQZTfQ5/0xkZc5DSMFwosbAqBerj9d6dBY0RXdRs
WZ/5ypJVp0kvv2V6nD+e2cDfYLZ9pWMop9uGjOgJWH8Oy3s/OBzgR5QqxW7qhzH9XHFvUyndJ24q
HYWd7P7PYTB/TX4wZDGxy15bmWYgzDCIA2E9oYv5IXxk+g/tAFXXv8lQwEThyNYqL2r7jscu/5Ep
lj+O7VXrNB1u6/Dj89ciH824Xb5x56UxPFRftu+FCTNqqM0GnEWwFeMmhm5sjFDuEQOZQWfDxHZw
nahq//ReLolcg2v73qixhLqOtJZjo1bsVmMZlT9LfLNSvnBi/dh+KSwd+n2WC8VB4XtWYtm6f8+0
H50tD891b+9IjL0xbOrW6QPoeFR++r2fm1j7R96WyU7m1FglRhp5mrL7hEy7UFcXyICb4wvyeF98
sHb1aP3B/+gBKAhSn08tcyJ3zrBqaqpTcPqjqeV+dNUAJpYn02GqjyrB4XB0GuSX9M8Rg+Qmxeru
aIRZfm7KL9wRkwVDEupWa0SqAJmTffoQDsKAtlQ02gjUObPbP4IMqdD13fy3OedUXZ3/7D4RtrUU
bJaKuTh7MsYpBLL6KQQkZn6yMg8uHRXM4Nw7On4P8RxRvrOcYDWvPmdjUTsoNdoqbumNE2/ZRK7D
YHjhiShnEkqbyrmfqtxA+ulyrnb4zDYFqouVeTTXbRdcOOAi/qHjm31tv1MNE7ZkoOYUXw1BO4aZ
m09XtNSbDkQTjzyEqyHYbPOZxYKj4m+ca7ep9aJO5xVhXgjbsUj2bSLCIPFrPUtNiS8jOPTq81nT
LS8bVsaxTSp7q3rmn7Ur7/TeeXKcdMDh22++fQAAO8mtScc1uN2rEwu5VKczCbhWOlaZXidb5uJz
fsfgSFL4zubW4Wls2pksP8i3qT+thEv4kPwUBsz1+jeP7rg0MnidDrQGyvYA2Uag5MWzyjmUM2eJ
G322Ct7JdpKDeQOEHJt+IprKjeEWAXFgZU0r8nF4BD/GzEuOnry1y8ZKNifL7s3G8COAE6Vd45SY
BDA5kDBlknn+SJFgg/nqpnXg+8WlPbJM+CE8pI165h/AcWAHKin2Z+BEh4llKww2n0IAhyi481iF
zAeoFHy2cj+7+s3i3zYO2dgkKkx3vRAMMoiUgmTRpoMoS0sDwP2xrQgMJRdXXTM7KTSC7Am7o/Cj
kXRMJV7uvKpDxHolr1Ebbe8mYTFQk4nHzViLD43tHZ5xqpa+PXHA9aS7HSH2KVrXbUY+8MR1DYsK
uOxFlEdgdadsOIcMKp4Q2lvFRrr/OSeiYjEiaEj9iEQywDevhlC8m2LgqjA9TPXTQ3jJ5kvjyj4D
Q1VnJ0bAlvbnHRtfvw73cnqMW8Zlk149x3RuNQ5tvRhDUcea57a25adELRi85eaDae/Wvw9uL/Ko
OKqsxsloc67txp6a3S/tRO06MTdZgoMH886hhund33fznrUPlhHsXZw2YLdTc/oPrIcE0wX09XOW
mWp3+rppLk0w8rJh7jVzw+fICj22dataCpeC5NAhCmbrgmDsC46NEtWv+0WJSljWVwDAIPeB7hiT
WOzG88m+4dRNx8sXfm70MaloN7ndeBpDdROhQ3oMr++n1uHLLbRHEBIBv/BkBnfxLwaG8iFbktnZ
r3YwsQrv7mHI5SKrulchliyCi79a0b0RIOoK8pjcvrd5I8UFt+fKe0WG5FxsHgB2u/zmNz9Y1eeS
gmYtN/8o/WoTliZ/DUeMACNXxbZpUOTtiINCxwVfhSx6Vhrh3pqheXwDYZyM0E0flvq/FByBAnx5
C9x1cKOW0d8H3ag2yvrXyNuS1WeGfq++heo4mI96OQuR75NmrsMUEVsneNw4Ev0Mbp+4iocWoyrr
E8v8J/8KUOC+6PhlBG1Lp+yLuXl6Ka+B2BfQAtPf1RduODKRTfpQLw5z/WVsBy41NA/T7gmjwOq0
KTrHoOVfeUvx9DbtIrRboj+6O5YYm/IYvR++sQjxgKguDIL0RN1UHwNtcXwLBFReYPN3tUzXhygO
IUmzijrFI7uM715z/YVCWMTHPnfH1FhqwxdkTU6eiBqXOs4RTMhQijQw94HEttXBlnhqLPvi2jy6
LPG0ripv0JcsyizNVGkcamtdLY1mcOqLDq3xpaUkAB1zcugjeNXsUFXdVeJa1a38XFpjH8Vbkzlv
87IkKSzmzX0MEGiCWbJfxmmebpQ7YzSOetgbuzd02nGpsssSkmO8hOCCUekeU5TcyDRFLCrXi8FP
C9KceF+APsfLWQ3I3rjDgTv3XaRxGoNM16+SEZsK4bswxtPkUdv8XPq/3rirqld4JWvq3Eawjce3
uPmwxJF6Bhcj0EMoTthdTMlCwbumAZdy6h9J3htvj13feYNaeBdswx5aMnJFOYLTbcxvNnd7M5n3
48P6Rb5js9HCFbv/w23M1lXElyBV3HaoIjCpBkrwMvO/RuE331p3CqEFSIxyI7h4c04GiUrJw4tC
gY0Ry9kHamKuz/3P23L/EBLgy6o5iunF8P5TmojPYHLfePbovRGgFhKI61cuc8bE7hFwqqyCqux/
zLavlfu6dmBKsa4xNogpKbJDydf7akqz+fFaatjnkYr5xGxKnBIiRwkxruKb+5gFX76VvZvoXHss
GvZH+46TJ35Gr8A0c6rDOzJRVejMxn6qtjAfOsccOszmOC/gVeg07GuKloGH1Z5i5yBoSDhK+2ad
lvfKerZpqI7m6TBnZ7l7LcR4fzK//U5pZn4AKyNBGnu8xi4Ju0Row6m+uHRfdc3HIvlVPSfWReY4
+bxwQNUSYy5uedlyqbLCdZ6m8CYroOgsaVgq0hYCBQgSzB5m55b9YzyrPN9nmcbzHTULaV2VMxzj
k3vE0CVRZMWCfa2+PBOFhibr9fF27uxfwyIrP078w1owB7sDdtfhzQ+9Xjsec/yzgCosgzPm+M+l
8nxv/t1WvQbuq+LRZnV+NFPPCW5liWXDvuFIvb/rLmajcwcBZ80u+N8Vy7v2AJm7L477l7Uni1Lz
UE0aVDqbdTYU5ypF9G+6ZOMtunMU9uzIB58PTP9mzKGysZ/t68elC6JYMmXTM4Uodmm0hf4P3AM9
xOUr9As/4cas42mxFjTYAH0XhKAW0bya/LJ3vs4HRykM5vuivfsunrcw8z0cdZVTjveINveHEl/a
V0YKSlfyt20ZLwO5Jte3fY2L3bFBgzdyv70gko3zVOvnFnT50pJj4PbtqwhbTZx6UdZcWnAMo1dE
6eK+knnGyJ+asETldKsxEkzVHnBAEpkzld+6uis0yS6SqmKGSoJLOTQyhvzadpqbTbjQ2O6GVpcK
RQxlYPDhAxgkGkAkUqCx1XAEXKyu/dmjvfPYFY5mfIXm6/YRTo788iVPBucyJIwXC00+aVpksgWr
DurxiL3r13tyMuV9mu9skUTTrwEDynXGqL7mG6BlbyqLQXfp7tYDY49XENlCMJQ+/N60Kft3j1uw
8OgDUa6Xyl2e8eKHknf2+7qVR0ZiPgKHrG6xzTWncX2M09MXkOIiXy3uFGccYySExcGIK99Cwzt+
kGw1luPrg5r4+YuG74Io0YASzjBbWKk/urUylknl1YFVYGfhYcHTDjuDbamiz6X6Uu0U2lgdn+k3
9+1ckF/jgFlWx4AMAEINnfFXE2pTfL+/q36cCC5xkebhUB35dNM3bh5RenQeS4xgAGrp6XeMJfwL
RzVQzNfU+cirr+lOuqtC9hCf4ySS8awG1UE0XFiZrKB8VpRGBCiYDccOAt06mq3mfloY5Kv3d3NH
1SwyNdHmoTWD9mFGRYW8Oa8aKmz3iZYzPIxc25Ts2W7hBx839L477l/nON0OiZyw3kFyCME4Y/Qx
wrRYDdIL0bypPkl2UzhxMQpwvdhRC05J3RYAxujwqxAqsoi8ogCCdnKTg4r2XnzNSiGXDJGCti7Z
BeH5VhbKU+AcmSdfBOmQch/lNeCt3TnPZUN7c5yY3jAdqGZ655rb8pFG/VA8t8OfMU1pXJrHUBKk
+o/VgJ1lAl3g0kyG6GfxPo1DNe3lvD0Ud843xmrsQ67f50qws3J8zMa+56iUTOsVikSuqiUH+WDd
PiaaB6J2xQPqz6EK3BjPwj8loPydjS/V2dj7a/A7dmj2fOwEo73gOrYKviTZbO/wtftKDqnVeyIG
D1H+Uc6v68VABPHig/Cec8rGS8gplJSZHIDZvqyYZbziqxMlUSuQAdkVvQVtO+eiXM1Jtjt+M51h
aGigcawoI0dFS9AHTlNZthI1i6a6emOBSRK8zcnhzI2u35key6nNr9nNs2e0w0NNB+vipxpQ+z+N
rtkx76Mw/wVMKJbv/QMAM3KmKuooz80qDrivu5pFmuoTeb7de6IlUmWhAacqX6H1s4tqMmW0iNmj
FMbcNVDKxlnDRf3mXaHFnUI3x+LuBbCV56Wy7YXAiJMJz7P8PE9ypXjLb0oZFiTfevAlkxbd5MEh
9nZ/QY5IjLKnNpVJWuAJoBb6YJZlnSzbzukBwO5YX1lppxWz1kYy/ZI7QCqOtQQvPI76oyWUsJw6
Cq1XW0sKCbnzs8/1sUEp2kEg+SWE8TyMrJRbqTuNdfLb/PcsHSd6pZ4+HVfp+qg9tMmPw3eI+SDG
3KuQ28dd74F4c0rhzZ4au1UjV2zgHYfO38QSZ5mrKwyntnxPJqozEcqrxjlHajHko8M/CGNuPkyt
2vlCa7qIjuvejikEs4E6bglJg+FgPZPrSf0B+Rtdmb0czu3O4VQr/hrSl7Ltabxz5BBhiSjK/aJE
zPJiz+tAluViWGJTNLYdzG13StHOvRceikczp5gy3T12k3fGk2IwKsw3WfYk4xC9kYo36WZilG6a
sbsOx3biUXPdMsX6VnAZFRAm3J1jIg6efDoJLlVXTR5mMhU/tgpzOEVtM85loiQej+yG6WjN5+8p
PKCSzlV2xfbm49yAk+B3oGwNKA5cdLvpBvPm0Cmy9xLa9nhb6Qs3yXrq3mJ+Fi72rcWyKvXsssE6
MTVkfeVjbGMkkeWR8wz/qTgtCNM8zoRU1vFMoaNDiUrnZhgk5sJy9YrCFNEskoPzxFRwexxQIJ4F
xSynvUU3XeJN/rNfiVxondvZ6ejQPbaL8XQwlQoZPVIDTo3rUNM9NK8WxL5hgGbEyJoHCKQDpWPk
xDX58806KpoFvlEV3pr5j2Ub0JttXn6flzjxXSiyVYjyr8tYVbiDxLSffTrDMH21aaS74mLbi5AH
uYa4924Usxb6wwItbrvX7/X9jc2UrBbiT/KfuvBnx8R1dCS39AVnvpG3k78PDST5OiDEfmOgwgoo
mM61HG1KQ6LIDhMgTNCr81JPIkcwxFo+EQR5NjXnsyrscYaWmYuMoJ6zJs4QVEW3BNOhlioUeAND
gbbT5pRCiYphABZyegHzRgyw1Ia0FFF22zofK7aH5bn6tUl1sqn4CyvlizVP18wvnLMrpt1K62ha
7M5+3R9rnOfdsr91SLo7NLhCphtQNHZOKhsX2xEO6i01WU0YcSFh36u38bMW8kpcvRqCrauEnZz4
i8PIjJjLBRJkodS4iiSX/rwzArVeZFLcWhZfvsjbtnKtUFKgYhiKD8G3cnNGqB+HCmIeGYrXkY9U
CCE37BTZYB3rmWNjucIMkapQZnCRlRAbSTfiiF7eqsLf2CuvKhs72KW2fwPDHuLtu2muIKtz/ve4
INJpJTNxRt5Qgs5qEeVKjQwdx6bmO/ZX1o5/MbLXk//eqMMb13RFcmqiuUx0DlqF+6N2Og/RqcQo
eFMoVhQ3PEDAcpcYNuGW3ifygfaZf4vPxKzKlCXd9DwvYcQHrpjAD4Pr+wRpdSkr5v4mmCbR96Mk
DQonxiJPl+eTVGsT5yQXo+meIhzy91WhkUHSIA1gqd3KvWWj7Nge/XV6P1ZLXq36eJ9XvvP99dtx
10xu22nMx/Fwb3pqIZHOcelClmheW4lPab29XT/fkgkJvXuZ9jht58qPn9x9iJNZmVcMSirf57fv
PC8gzt+DEuCleXb4w6YPzVTx4yLbeHpvXNKN+S1eM8Q69C7rxgrYfepkkeYq8imHq3ztuHp93IuV
y7Oayf4ePTP37L+ngXiabWYzb+9+OtzShcqZGS/4zYxvftHMBy6ZizCvPtFAdzs8PKDWtLrM/J6m
bwy/EgXKz924yPbENb9gBP8khGYu4llX5thuTMC9l/AH2jrWZ2PzmAf7MHP2xPcp/R6OFBzLM3SJ
T50pTdb8FU6rIgkpTsfaLPWyeTCRY9s5zm9CyBB50C052Mx7hRmgZkicUyK7QDMTgD4t34b70WlV
vXVclG3Oex4oelQ8CBg3sYSzRcOg+XkLjDuUtbVqaHRqbSc8wbIfSopntrr9Vs1CeRi1aKM9Rs90
5V7qCRGaZmucAs+FxmLWAUMD8LcO+muMlFKQYoaNGRTuDhkV0dynUBsKwEla3VEmX4d+nxwERb7w
0KNIRF1aGiJA6e14NmGprOcxv1A61xtTmduqKUlI+KVCtwS4X7T/OFua63mimd62uLIdC6/S3bXf
Hl8I9aYK1txtmJTFuUKMs4MXOg+n1fR1yTju6HCsW9eZVJuc6hzKq/k/o/dstkWk5t3Sc1z+Yrty
2Z/sk3NbfE6PL5hFSqNF0APBC8koM8UY8Ficdh30kIdApDW4cX9yk5p9yBYhl0lmaHPO2zMT1C6z
LjSdB1GhTv4qNXl2j2CCsyFezmVcMiLqbtOVr2ulh23RchZGTuKPe6WH6Zr8NTFAhWsDPnKHyrQT
aqufl2tfIrqIwjPvwrTvcjoLY/lq3uog31wDwTNX/iVrt7eXAt32+p7qpUrl1rbd4tBk+yov2zeh
sQEfTnBwgPOcsz+MDuzbijWSnd69ctq3St/BR5mU6dBQq0NiZxVdPFuO4+hnHSHKBG5YEs2QHDuw
DSrgrNYNUqujblHkZAjwp9XAG4JWwnphPi87cGD5sWxuWQ5IrCwbiVXG14r7mARmNT1ph8/evO9i
9B7VUs9zsBv3BLxuywByFuQcHgGS43w8FnNNasXT8Jtz3ZfDog69r77PWYoQS1Z/bfy+kQo29GaP
luFoE2yuzF1Psh8FpwiGkHjSS1Up31p8ht8dzk5ucw4v/5V6WYQ7VT1FnIfm3vWxJ1b7Rc2UqTXu
s9b8ZzbsrV+uFUvWHOnP0/Va6pz49zr/Y1TGZd31z35oBjpeb1M1e1hX7pOWSC6+7FFLeNo82pWT
+yi3ql0rY2VJtTgY5wetcF0K5da10srHp1yN7URr1m3dJ+FNhu/yZirhIyh77ZVryupwvv9MX6f/
Ehqvh6KDV++j3Ns3eiY308E4/NPzRDv1k/TWDlUf2yt6KV8EphUkHLB1r8FImmO5U2iSnl9FjuoB
SnvVMRR6hdGuHN6Cujn8x/vxDtcNX3u363Z2HxXIlnzMjk8VO6xNs8o/xY8FdUNZl/jo3BYNUy22
rdFVEG4ruXgJ810neHd/k9FNB924b2v77+MkoxrwlmyUveupPll0DUB95rmWhfuIjMd2QdNm6ZYy
5j0uP0PvXsdWJEeOz1MvGfmDPBvZ8guM0N/7j1/FJnDQwmF4NFFquhJI5d4fqEqJxRaxPb782ofS
m8oLfNyk8lfmevX4bYdY+Wi8jSehBN0+u8q/ya0peY7dDY6j5R+eAlCRBpqZCVAoPA9/v/7/RQC3
waXEM2ohTUH57oMyWMoPzhzFiwHQ5Qh09TThziuwgA8c9VV+24YH/mtWNiJgO8zo3gAs+lm2sSf+
uyPu3w4FY+B9oqZ8o01n6CZncWHabG3G6tz3ws/v/l+6/vuaqIgDgCtVmrfyq4dC8fzv+e7qfyN8
QLErfqJ7Ot3EyWY+bqkmWiCX2q1pCDOt5io/rflr6X01qlKTVj9NumKQk5Rin8l1tDINUz5Atr//
/9CFRstQ2DUpRr+8eTB6pbCVrZVjLdhY7SeTsawkSLP1Hz7ZvHGcuK7PWhh6l5VKUR0Hix3TWRwK
0BeYoVHH3+KI9FtieFYIYWqD7MePE8gzMDyko99XYFE/08BWQrUnaDZF6ejYh0tUSZf7ajBlZT6a
4wHg9hukDXZx4XMuAMGl0ce5BlzI1RafHsJb025p2muS6GS8NMDMeNLKgyAmsoVkvtO3Si/d7N1n
jMIiFemzRpIxNjULt2fdCA9Z+GC+Ej808ej89/j5y2z895cKU8+WZ8zz408347HjwWboSLEbfrle
uiOxpbyGrUlJuHig8aH8ciovWi+yKRTAH4XWHW0AH462rgWzt9PqpD/DmHcRt/+1v4vvmTpuaGfu
cMFJwCMp25uL5Xs5J9zY7/WPmR+088zsoiLCREMVxDbOs93PNnsnVNi+JO5qbRf1Dp1bnMhG1xda
gRVNGGzqrTft99ZQhXKqwjWJ9i6PwWqJwhNnsULy3rYVxSGdWOZmBtV1Wn6ZobtXKNDU2/aqfa4a
HtVMbf4uKfVCn+YPl2Rt6huVlb+Rtz1OfcvI1Pr1ss0vR8Vi2Ev0emz8HWOXyP1SHNj57Z+G4Ma+
gMT4uX7fmK5nvXbYNZfcXc41LAwrMdyjmdtTD6nFtjID0Qv2gD8NW9hPsvljL/In/mB9ClWE21ca
2Zr2z+5/N9b6PdfEaIKZwq76E3ZoiyhlZYZ38XfzWyZhIsT9n/CDAMXwiIuou9DF5JMviOXm4OXt
xL6bq9yi3Kadv1YGOCz5BhpRoZfFx/p2LtyaAgTRdL3HsAVvxs5sw/bZvMN2RB/g9XOjiVH7xdjC
h5I5eLq8ImnM/v/R839nn4EhfjlOyqkJGrOGJ96rs8dZFpYcNavMdaHGWHbRwhR1VRVifDyX+3y1
X+7lmAQ8mlbiTSzXtFxyQlpNR4urFM3KfUWB/21buzjeTyu1WVm2cbJz9Gfpz40Yu6si5ripfSXe
ThbZW677jN/7Rl2dxWBzEvWrbFYOKYFUIpI6p9x4p6EksaFDOFa76gqDJDsfHGgjvDzhTE+Gtknr
x97soMXcW4aOJ+ZaEWkhvRphw/aZoO5p9C5jbhfjLKt65TVw/hfn7yX87NyEbDb/qAomHVP2tUq9
liBSEZQfgCcb/y3QQzPatoZvTk3W1nLp2nLb7hmC/nizeiMGtEHpk9vTsXjpcN1WKGIrH6V8ez33
CjXZW1Wvi518/96MF4vIC9fQMcLR9ffx2Oa93CvhWe/Bj3oKw1r2+XG4DKngF93J2daAglSIkkyl
Xh9RHc2pp+9wSITZ162cZXGhTirX73Yq6PzwTruT6l0rIQC2kuFwX1FYECWi68PBxvtzjKgMvqHm
npNX6Ij/zRLUXBFdYFKmMW+KakLmjMYFDeNXnQuB3XStmSBKP8tWpgn/StDBiyP4J4V46K1r8Rb3
AEu8zH9y4ZHfviz7AZUpVOBRir1TdWqX1ao+BI5MPHvrtqODWTgzpEait+6naZ0rMLeFZ4oWclZ6
08ty0h9kXgovR+NOFaaCkwyW0m8jOyrO9VTjZ7QsEdlxal5LIEK+3vZkOsAt0ePiwKPjl06icojO
o1yN6DdX/Zizj+pta2sc4Nd0iZAzmnIF6TCzqS+as/KieeoccLcYLGSEZdZZp9JDNbZ6JaGs3fz2
V1JvGrTsaZxQ1Y6hCgFY/fNbVklVQ5yAw92VvjpZQEMNtCW8cG94f4klvqZ3LU6SVQv9em5qYCAU
PVAtnR1SOw6N2KiqwnysoXco2D1aOVuHU8RFC/tJkCfh/7DYxZP4K77bv5svY9UM0WdzlW+1IJ1r
VA6tTbKvOzmlYihJoTxpPSfj8H8wUJ75ZfmhsQ2ABz+ftGFP63a3LKUcEyUeG+v++WVWT0dYTWvO
Migb43vlXilMy4h/my6RkaNQCu1vrcNrU8/RXhVETBQfoTgDkzjSApMFn6D8eEaXz9siKtRs8Nef
3eUbKMgvH3rHmjM1r2IQ3StMySmGcrWXzsZDbrNWKgmhmtxr9wmGkUBvdT10YrNqrPVSIpk1yM9y
b1vZDQqlGiRjrg+Lbv+Wva37O4+ukiZQpVvp/GQzvLYTqCLHcxXEBONzkkwHQEcG/MKa9y+nz9XQ
vlTZDeczAQqwzOLvgyBmjhb+eiiK6WYgzob0GKCYaSr2lGYSTWjuw8NybZdwnqrzqKPzNchwkl7r
Cy4Q0q8Pnawzd1FNEpjVoLnlFRZYLzP1MSov9215upJxGv7Nmb9K5cLzFOAKc+ovhnIkxh70W/pd
5aPkrH1MY33KbF3/yDfXQDL+SOViuqnyPZ8ncDb0OxCD8yphEWUz2zohiwfKpWRhtlo1L4YnVmXN
uF0as+fPVAVen69Isd39yik0lD+lwPAuVCVXVrCv2wTH2tXQxU+fDche80a1uIlqiZ6wg3S8eUap
SxDnQVnpKNNCs5uO+FSIwM6pB+x3jyKQ79fx/oO3irATijfHdmKkWW8F2zU92bGCY/fr0Cu+Ktuo
PoumLFdeMgvv5Mos7zv1DRvJD24K0AaruUeiv20E9HmgAKaSGdg2svG9GF9+H9Fk+pE/D0mcp4bt
4hW6iUkv+RvCl3836ThTqN8hx/1rG4hnSLHq5uP07yGESikcAj0w02vh0BU/gsS0hi8EUhXq6QsG
S/Kzdaw8luI1VKcAyb1iPzKqS0a7L+aGlNjZoSFsldE9OfO8omxJ1WbD83HQwQmaFAeyq5f1Uh0B
g4Nv4Ek7GQgQeSD+yOjp82kMY7ZE6/qdtsPl43W7OFgptAvf0J4JFXNQ2BI4p0TyHl58lFSumjo3
xUXYh164oDVzbKvqFtH6BypQQ71LRreh2UnU85GqRgzP8ozCbFP5KE2cu8nxJHQ90z2XwraO7cPT
noKiV82OpvdeadQ5VCcIgZddN5VRNRcml7tUzEYo4561xTCLR76q772Rwve6X1yPTiCdP4f9WrZ6
7eWzZTS0HetJnK76Hr/ZjtJHm35JFr1ZT7EteAbRaqU2f4gsGDE3FFbisO0wasg2zibyTv/VoPSV
Kveu/Wnz1E1Hj999e/apOzzqEhwLjq16vnU+lY+v+W4gjmbK43lb5so5GFbkTb9Ck7L5vYQzBIV2
9pv+ELJsQDX0CGg+RzLnq2N/o4Za8VK+ljs3+RlMHR4cVEScewQRt/kJO+eWqBgmW5NDdvBx6D6Z
P4QCVAG/smcbWihcUcc0fdF11j5FL9mtM6n+ZPP0rEptiw7M1Cr5XxhPTQIick8PeDR4vmGzmG1X
pw2g4CZKlCpTvEAfEtHR/aiu4uHVOXUoDxv3+vXNb6l6Fl/PzGsbSfponRl21dWrr5fX2eBKFnJv
Tt+z93jaX3TC9lOYRtfHEDh9eF00H/hPIGwZ48xzCC2S5Rdc28blY4pzmo83j0rOlpepHIazbHP5
XrLFKBKlgPv8i+rFk1fbi8xpJ5jePtG6Xdf9SfuQQzLOc80NlXZXKTVNvBmQ7cEA2xcu+/HHY99d
PmtPHFjsJTpkWpPPDGKJPwHRluJFpmmHBTCKtEs3H1b8cfOxOzpb/vuBG+RVJyc1Wno2sYcHWVol
9y3yhVdJwwtjTh5un6VC/arWxLzZ5Ftmqc+Jm6hvM5mQCW8vTV3iUmlaBnuLhseT3DecX8YOJ9LF
T+k79hoDefzAw8uXY80gbmbbeEfIMLYQE3Mb5XrXoqbZWe2Iv/xqwiedyzktSvUxH5YSNcWkOVUm
hYNNcj8b+vkO24JReuISFcR5pcxTJulDlEmXOwPqSKTRTNN6Gqz7+8PLgRvFnnXBSnyPxKXUd+HU
hOaJnEsT7SdmWCLNzVg9N3gZfGR6kMrti9Oi1Vi3t9+P4f9IOq/lRrEoin4RVQSRXhE5KFuW/UI5
CVBACIEAff2s21PT3dMztiVEuPecfXZguJ17LX0+FO7wVGCycF5c0BxwD6K6E/gbu4EdUby9Dirk
Keph+hgWZaSy8x13sByOxKPNWcHgDVD0phIKZxa0rBdNCBxlav8y2jPIFWhjiRL44tuYraoxHuAp
w57CV+daHmDn0ATIEw1R5KHwzQP+H3lKnBROUHCid5fDKek+kHYzZ/mE9pp1bg+2Uvi4ER4K4ZBa
lY573gKZhEAFbgFQsLETLWFwfEbl3mOpBcm52NS/CKbnLfVbMhIiDZv9KguCc0uaGWjsjIhKDMe2
t2BmzCtn/JYWOcATzBiYCQnVeKGEj71WuveFfWDhgDF0vGGTlTs8A6jzrziwzQ+PvX6gogMVomph
cnDfM3SmLUAnJxPKKG2hdc1ENpcRcL1QJS6hWBUe2DrzJjXWHRinYV9jnn7diyQQuGDwBaZYomzV
odWhAQGjGlyjXozqHzNA73wTaxMabjbCl42XO3ErhOyw6P+I3ZK0EC6evqwJUUNETw+oC4cT8rh5
f4K+xiXYK0pFiQAiTwxc3e7HHheX9F5FgP7N4Xrka0I1jRhP8qkhoZIbPBMnC+xFIiP691y990gJ
ANJNUBr2t2OXsiQKXjCVMVD+O+qbk8s1W+of++IdlgJH0Jvc24LbAVTTml8V1CkgyeLYuLWS6jtS
giD+EV+mbUeoC3JARp+ATVI4KgSrqwsL37RPXRiv48OufvKKTztWWQJbn5Q6DQ7MP5tsjN24rbo9
BHJNBwoTUTIrdc2uvaczLiO+ChNC3rAX6N38gewPw98MFBsCnwPl/FyvGBigu6Hzr3rfJSgBQVzK
NMNCycji3ApYnbWAOQzKK1RMJsEUPBwRVgjjcgZkZCfjyr6mMKmVnp5ltjE8zOdwCPD0HaqBwz/y
BNiI9UbhUHR/KME5RaoPPHchNhAzbWyCcRiL69UrVUjxmohmpCnTWSb05QNLABh6b/KFzo46aHQz
amsF8JxdXlRWlKf1h/zGyiz2lFPlsqRw1+I0w0pm1cRxQDbz2x0rLETKlREw27IyBkzsYl/IUSCO
uhordsj6+SKQFbDmgM9jwCC8ddxPNc6ITvSyxMcY6o58CWXx1TsrQdWfPZJyGNbrpEbyA/qWWxRG
FWs5x8muKNzuHO7nhikXdyHNDD0HPeGhCNkSohtOfA/3pcOZvy1oFvyT8g6FgI6ISQelMb+uWhCo
ODTpH7zxL127FQx0nMwlEYYUjPvglrsog1K9oRUDbwJqmgh7NEvXigEMHk7TZkzED+g/5lm5u4vu
CqUI8JF722tqapNFORwZ8h6UJdGW3nVfLO4XEElSe9aHp88t+4hxxcAeGPsCymVRC84IqFUBTBVf
3jfP5OU/jmxCqnvdmGgyLGESxDq7lADOztEZ3q8qRpQcp2R9m9RL9+X9Ekrg03ggs7TgT9MHojQ+
QY2rvYla9cl8qBc6H9m7IfPXCLQwoWlxHuWa2c6Ni1Un+IdsUTlPLc9hGdlnBoiBOmFdOgh40gOl
EtdjydTwznAJfbJP78+w3GD2ZxKWxT+nKMdzgQ0QK6JxsaSvRcwyik9t2eI5bn56uIoNkUgMCtUA
cI3hIFA7F5f+DAbrctp0/kS8Ho/FzVt2H8o9xGRNV+eEQ0myy4mibDJwLHbas4+CfF6mnYjefd7W
9yYwWcKUFDM+IVJWqUlFEhcK+MsBa086XeELC5hXHHl8YTYVIiBrWjeF7PEOxsVjGbAbOhjZn9aE
JpmGR8UM75fnFK4BWjpWreSGAALyuxGa9Y6nH7cJACwMPzh+nsoZDR7jI2h5vCIM+hMaftqPacWy
ynmodFKnk++rt6EWTcuX+4RQb28eH+SV3/3Xomy3xtOzLT+PUiuyC8owJx8i9W8IeJW7pyeX88ey
OGH4Orf2o0wC0dx/pSSOPzETCsqP20bzpWmbYcjT/Sq2b78bf9gh6k9aa+514DAw2R3GP4LuwlB1
00ue+TPSNO65sSm4j8b9h6eZoS2XGFDPCDBRtLeUsnc6G7YiRjjW80ueljmWTVkJfIYv3yO1zYDK
jXN/PWekFuF0uznm83CNrIY86bkIn3ngGyVOKOy6fSJhSg3dp/IGZEQ8u9A6nprXRXnwOEfXBfUc
60WvkSjHUTjYk8FgWki2w3JD32BFTF1ZKygX4CTQVnDkWKhlj8sW06Jd/nmJgDvoo5AvgULAqS7n
6092NCh09QfT3AK2F5y8ljt3kD9ad8mWCNUrMWCHxGfxXGMaK1+Dx+n9JORVaCkZuWnL5SWPq9kB
7MN0MngYuIqD9dJ3FCgQ3luh2wdOYgbMG/rM6CF/EYDNNMzP9nmmknPKjsvexlN/wouV1cUItS2I
L88VOPXySq/+u0MIcmDOJIxKmvkSEc3688RahdqGmawI0ESGD5+Q2sWTUf2zk3NtrgpRKP5TcSEx
4aO9lKW0NN/oa5AVJ/8yivCFu635VZJ3AzPlE2NBPpQBg+28H1COMXNmjzIxggMp1PVvhSVX7FeM
XHWDntvDH4VsPaa3OL0/MKAVu/haZN7mx1eUDV67e7FskVZJGBruJ4ijaEJPETuYVxyVEnaEL6ZW
LO6tt6MItENc2t6XvRzYIej5iXUVDJ3EPlzTHhjUeoSHlNrmfNryf+RP9lIJlqn0z2oTL08evteB
8aVrH2waiNG1gqfb4qdqLiGmfMkxV4NenHcdYjVgMQ1unvpJtHTuEfAKG+0Cwdpmz7rGog+yVsUa
3LVs3H7YNb90FTwc4JENXh0zkRnTLQukrJZTbxtiSD9oYx+z7f0cOMW0a624fgRnUAQU5zd8UwGv
b6jYJjoVGXlyZ33b+sZorpG4VSXGbvcH9GvkkwCUs/o3x8bsUOWr67i8ntYMuweZVjBkF3Pz4bNp
Iyg32ryF/XXxJ5hxhA1WaYngMlPKzYVQzVWHyKlplnTRyrhlF7kjmVc/WFsRaDZAk8htT6qjYBN7
5H4rWNQk6j5zi06MurF/QSAlVpP+hAfqNaexQIg6DniNPUCJ4c3ZC6hqjZI+D9CBQCDrZqlTFMka
hkUfygzH9tgAGIe7xKNcJPk1til/Ja/u4qzl7JmQA1/Utdevw4g7M4CIq/97ng0BvRDEzAk+AJmg
NsTUNY/7rwvGtYJN83RpCKZ4FsjQw0CpL3NAPE4jz4ALZGM6oDH6+D7sSVT8alESPQmUwRYYzBCQ
15EYIEE3mc2lH2B2qH7Cs02ENV7pskfISligTD4rHOl9zwP3jBpDOREPPbOA4H4ktJoFxGOFgiWW
VpJ3Ng63zXPVMzmB37Hg3eVXdFc+XpANoB1CvrnlK6P7YiqMIoURfXFbiJ2SrEg8IHiN++eAGumN
pyRoDrjYGbH2+9rm8Go0bA2v92p+UTBL2mHrYcBOrVMUVOiVTwQE3HhomDJjFrF/pZr7Tw5ncSkJ
Y9X84Yvp3amP5L8CXGfFqIFYTlY/uqFThE5TfJ7rXgOh05dNHl+gYlmnbammzEFPPAAyQAo4SKYK
K3mOQoeaiqpBwXViaQMWAbYGTeMag3dpGMA+Y1hSl9/7KCo9C+OpGlcZM3nOoHO7F4rnM0ZV3+Zp
eUIf0MMpuLtci/pXefk9medg+2yAsz/qFkvddd3dVWaVmNtQb6mADAnCD6ZuIY6nVM7HBz2AiZVd
uXniJNp7ddWAJNKPqfp1TtmiKjsqFAWQ8ZLCPbjria1gl/2TZ4zc2ZdhSLOXD3CV1e5Lrt6tAcwM
FxMGdjdcAnHYgEOozH4KcNtuWlTUu5D+X1F5X2uVFM6wzCm+LJZDwVvkejVww/2cx6ifli3vp+6q
9gahwyLkoMMDgcAgF0wAzmIhR2d1nd0XEPTAvT9Pv/2eCeusAJxBab1skM9ZPv4I9q7i/E/piH/c
T3dKOxUtkfYn8+mw8jtTPZ7JULLfXw3I0g1bqA6TED5GB9RmAhKIzCkZDhgQJ8VeX1EL900C1YSZ
6hK09nQS+7T6STWFTwm90o96HDjPv5UFV4m42YqrR6Gn7dWCjVoavampXDwAtO2NioPTJ1WuQAJs
J7+tcmXN7KF/+M/Oe8IjR6gVaSNdZ6QXVLPmj4wugrHFNAAqWGvRXujIqmaeZtGJgH3my7pedvdM
uDUpW8nHcvpaReCgd6jznwImyF6Mu16HlgxxCE/DsLEP9CrUUTKz5ad7oDMocXu6uM8DO3BhUn1Q
71MwSGOZ1FI0M5UQnzVjPdpDBIOnYbwMQ830S2qriZ/u9DlahPtzj2FxTbH9GE/L8ePF8nqV32w8
S/Hf7Ad7/gAjqL4F9UZbnQv05GzPIza05T7v94bQfyVdlWAsPgMGsdrRG7GSgM/XQabOzwsYVcTx
6uiZh7SD+cC3mmwzggut/WqtPJ+MB0ls0P+7AamfMGai7qXMhR5CvBblmZxBR1bpI96oP1Pz0OzK
bf6b/95xGXg1no5jPkVzKQZwoHwoSiCMYEjxNqoesI0xr9t31Doj9BR0RMR0zuhqmBo/Ttt+lnbr
9g3zCnQgeyFJuB/r0oO+zPSAHnPqNQfo2Qqvl1CGLj4ypOjjDo+odkxmUAwd4oBv53fmxzyXFGWt
+zJDkxld/VfZCw027+0XZvjos911B4hCMzwhhF6eCQGasPihJ9TFDeAq0e6ptlSxPCzV/eP+rbZp
X6/OSiwpv9MEwDgHyeCDEXgv5CuP1d1OsCTs+p3SZXchy/VnqBla8l9SbgJu84YFp5GCJ7xkutBz
nV4V1qXi4dO79yQY3BospKgpjOmb6vSRz9z2VYaWncimrzKIRLtxevhckTMeFaVpIxc5cdzn81qy
N8hToc85mD+kY8FgfRZwRaVwtEBRa2zI59f/RWZV8DwxbSth6CGNrUOSd9QvClA0o1wN+CTah6Hj
4/x7zYW5OKryM2D+rdSEQT4Jngb9xFQtO9C640MffFQ8HSjYAgJA6Q98fm7EX61a6C9iS2zXlnGQ
wKNwwx/4TNccr/CaG1MSUZUaqGZ5uxww9kfBhXMKR8QGCkWvRFoxx+flpc+5RXFSoOCTHiTBBuf7
9qIk+RmCspnq3RKdNtm8PaNIyONFwCJOjLDsD5g7W1j/Z/1jr1639Cr48kS5miDHmE6Ll7yBs/w0
PBWDdVBphKEaHzrlge7xT6DzHgbn8UWNUD8idX5e9Hv+XtRbWf7kZqRhYR29XHwSjocj0z2obi/4
zmRWY02vJ7cO+ti9chMqGkZMSBpLFkwFzcKJe4y+PGYSY28ZhIBz1Smk1U/Me4Sd4fOnpkGU18rW
FN0DX5RjnU7exiSP6cpSwpURdfuFziAHRcr/2h8R+9P6QrVDTtubslXXs2wKCLtqgV8kEEjyEMJp
re+q9+p7ttB2aia+FUwgfgEZvFF4WVmTilKbDaU5sKAiGy2jAsZVe6A9hb5IDHJsZGUK/wjzCDuU
wj5m4sN8EkG4ymwHw8gEzdJW5Rv5hJ/Pn/EHg9AtoZOxaUQTWqdiP3E4QJ28OX+aPhhT9to+Ysw0
4xYJEVIGEC6ZAAz+U4sGfDYSO9V+VWyPr4mCbe5AzZHIG5xDmM1Cz2SwpG5uobHhLk5s5NUb4BQi
H8/fHJOPv83JeSRlVmbGQuSNksqUMrIXLbiddkTP3YXMaaOt9EiPTALnCsvXIFwJpEvIGKSEop5x
oxZJIbqyMvjF8Ipsww99N/Jt9OGISD6VLTyqtAZwOa1EOucUQzLeV2G9M+LzAhgGKUFWfAn4WMy/
GoLtm1+cKUnVfB1gv+7ayCK0fqSTYEoqLQltWo3RENTM7+1vYi9xgsLhvN+cwzHtcDu+7AQVAX7B
a16ESPpBcZn9PQGnBXUB77wzw+ES25D7HkuB3eNIg0Y1glRsbS5po6WtHDMl71L62SYF9WpTYNot
TSb4LkcFrwhfZFKhKUrt5RmyBlTvI/cEceLMH2NYDvWBWyom4JorSX8gXEUga47YE1jCebmMzG2T
KivcpZA1MQLNP/SadszenJ8fnSc/Q2mG877/oDw3kF9jFHv17LW1PEfy8hopcRFV6SsoUmMpxQ/+
G2ho+cjKJRKtRMpAhtJmccf+vFxImfhO6W1aGnjwzMcNDpfejbIgZDgVjOsL5hDRLDIXt7drds2K
TM/MTEJtFjx5F7JJIuzRkjydRUZaRP3hxnMa67EWS+hsPT0+r86r9ms8XiNEVLtiVe1MKIK7W9SL
WbBzjsqvCVvLpbG8ptp6jM9RR6f8MxyqaGS+SrGYjvFpf9lXkb7WAwaA/Da25b5Ii9R+Ox3l5eOg
ZXVySZTPh9/RbywGjcO/UK17lwQf2wVd59sY5lGb2Nktlfh9S5/HitEbsOfXPeV87bojL/vv3DWo
4fmGVzyjo0nH+XRQf7rjA0nL+ozI1ZkOl317RBCUFruKEnifb5nJ++VCw0dmP8Z2Jn1e09myZ7q4
nG2VQFm/goqjVdbyVl6+8Oa8AWBtpt9h1X9wqktyujfaIk81vITE8bKrLNSVGln/ruFrrXBezOzx
c7Odh19E6vLFK3IeRo8dr07gG27yVF1Zv02IxH0jR3fKEsyYNhjKRk0yIaqE/ictzIXuVSAdVVKF
2oGBPcUYSp8day9F7KKNqk2XSjjWCIuYlhzbqMEggylHF8GZ8/V05uUWcqRxNctEkC89vLaDQxki
TVKiEWMPtME4N2Tw7TMZ0NqmG1cg0dyzG6ra+Pn9TKjVZD5a7ue/VpR/XLM8kjbSgjsb9RN3KPco
fqtbaTMmY3j9d8/d3qTFGU81Js3Z9U/a5KvzG1PN57tp+c8E6sY7ANwYMqysmJcWn0WsJLe/aj2i
tY1eSBxu8/ObhXsb4FTGq/DzWfXWfXcczut7DO9QzqgUeTe+aJH+7uSR8QH0Bc9N2tgbHD6585/w
hqSF8e/vyju6tnjEIyjRoJydM3PxxJ5goIB3TFBgXmGF8JnE3cpjzBti2Bdp2SwqUP6cfNzJ3GI3
AayvLoVjMCk+jPN3JcQ2GO9oZgNXP4+HrxyyDAzgf3QgK568im9oV/eFtab1f9I/7MXGdhU8tWpT
r+5f1wUtsb2t2RXN7WOProDpO5KYrOIiaGEe2z6uaLEeio8rzrW0eCbtOxEk8sfdnW37A+YYGmgn
Rqvz4WNVf8swZle5z13pGS4j2IvI5cbogRBHANDZuj9Wm2Y3Rvf5GSuoYl6s/7HvwCsdA+Dr7rH1
XVhLBkfbgjt+meg+4Sq8VUcySth4L7ALqiM72OL2/mCtE/Y6OLPkC+mjWMrfbaAmj61FCMN9+cww
s96qyRCq3zUydTmZJRKLjE5ows0/b5GcRGpmsBED6sXc7QzStGUBhNpFDzaHIqxXRkxDBCfmq9gg
llgw2rguLtDTLrv7F+SrkaULEKpY8BprGYHhgdnrfS9AKH5oQR8x4eyKGbKYekAwZajMSk65BHCf
vpKXgJNwCsVsVhNUpDyuIyGWZH7IPObQdF4ecDSCHAgNpU2xsnXve2DQjO60idzP066JqMRRG8YA
ngh52K1gQeVOs4OKyQsGs+NjDyEMdyYICMMbgsg8gFfDawLP+MyK50gS2I1OZFKId52OCGunI+gr
zHnabAzloLMC5G972rNjtT9F+wG3Cj4z1A1kJ5Pz+WSCB0YCwMCCgN8cXV4qQMDXzxO+Y39kYwwM
5PvONURoSrKSo31PGT0+zIBu99myHecBDDYIYC5kYSYzxQaS1svnb5xKuuaFACREWh4jIkbEqzzj
kJj4p1DdHWlpLtlJUbIdOeGMUKsvCoBLxB9wwuBJwgHjpRnTMjWZHYVhOVuRYML2e11eYPkFL9aD
EtWl/V7xmZqYP2zvLpcOQjM25yJyA0QW2tRidp/Dv6D/XaM0rMLbRnIyYEkCxynwxfdB0+SzzCEh
9PuxdQnJE6pfTLFwymI2uwf5Ay3gqaOZiYVR1pGujrYN8AUsC5skl+lxpl19gqdzXkrw6JjJ/U57
tIwPOHKTOFxQyYirCFCHLoEXMn+oLurogTU/6MnrINTnXXpdnAWBFYgUqZ4PyidELcgHHt4hk5a3
BZ/uC6KCWA2+zGWdaj+CvaDOfflLkLhfKUlqv9kJqTDeaZ2gBe0fjPdSzZdZWjLERozwjbgnQsQK
rIDPLIgZ5FZAxpAOs3m9gnbO/0dfNbrfDNFO3AhMExmICaAQ5eSTt+CAy5konjhtoHSzmBgAi0ub
1VBac6aTCGWNYDjScngvpstL4ezMiQWd2YNiAa6/EFigDBc/z6wrbCCdowxYHEBq2NEhAKSwcZSD
S/VzhQ3SCm1t5xLhjS9H4cGyuVK7c6tBjhSc5ufPjAEC3SpANfRmnGPcctXsbovzoiE2BbwK22dm
2sxcAk6Wcez35S9APCAhE9GYiSC3Jbcz5D5GnTrvdsR9VEz0eCYnXg9uHc/O5BcL/eHxcm5DHJff
OwdMevBYwZ8exwJ1TZEnR9xPWvVGfb+GRgmiJG69M75y3BdwgneAb+Ik+fmRLReoHj8zWMLwJxI7
YdyPrTu5BQ8sBAeeD5apm+PSAHHGn1C5nnRTPeZTMCQMYWxHl84ss+UVcXPmZQPzAGhE8DkFHSEI
9ei4+ZsgyUEeYTPhGi4BY0emD/sReRvRmwnqFE7j0z+bSLPI+GOoiuYRYtgnD9wgGDIHFcoGH0N/
sYCI1xDipoTuHwee6ztB2+WfbaTG5oUNU/Ig2Cos8alxdeoFKSQ51y11Utn5pCztYcX8E5h7boU8
+HbQp9XKgJt1/JBYeXmq08ntV29EtEkRm4QB5eifpUkLpCjEZZe/G9sO2pRr0roumlbukzoFPANm
BiI2l9xjwrXKO4ETaU6CqRUVO+M3VkbsiI4XUtkFqQRHLHw5Z98oPuc5HoBvOLTOK4JbiU/zmzX8
BdBdLK/cL3KXcFM0Y7ygZf8UavMv80jR+9EazPBf3mmTOwoTdac2/JmPSHkxufedGctgkiiFCr84
vBi2grn8ldz24pf917ZziClOv4O3hkk3Z8Jh6Jg7Hm/yQdjW6JlHHdqrO6U6d+VbwaDAaaDS4ovq
PHFecGcEjQC1B8WH6vYPYId5v8I4ChsU7kgG8PAnGVWtH24+raq5RPxN1sN1DmyQlrDYKZhm/Az8
d72vr26+xGr7ulsMUH5ezs9s2Xl3zFCuLowLLJMlwn4xeymwqzFd5bdwsZHh0mz0X/xpcCZ5zxlI
oYCB4IeHYhvxtCb8TbOdw8HKDsP38eqLj2hOONLPQUYYUi6Ne9SC5oEKsEjP7zvZN36w0qccx+87
Kn47g9PNzgKqOT/FRNfSaPLQMXMw8P5m7zjQZs0EoDzFqJ5xkR/2S2NFcWcny+/Z/LxRShz1mDDV
tAB79hJ2WnZpOdR/6oh4jXH7eH49yarJhFLLSsYjT9D0WawKfEqHL4ypWU8NWAje80HvNcIW/25/
dIwamfgZKlSkqfMVosFZvYGOG2DMu9CSsVFcewpshZRqr1QARVodusDNTC6rKixhJdCAFcndTK7I
k+FJ6TgVRGzrR9+IcWJki0NQ6EFlIxyXQswdFjIedAHhXVA+MG3whDwS0wsIzPApQYHJ0sN046u/
eWYZzGrE8Y/ZDuK1cYfXHpaVd6c0UhVW58clBsaGxwm0C02Etvj0oavsWdfNS11dp7dCy6pQZ4FE
qvC0g/uiR2tfYhv3bf09rVgn22UvuFL4ALBbtvyBclyQPtW9yf5UinSMNShRXazQ1jd5lI3MlgCo
u/CZUt0APANj4WuLzh/Cyw5ZgYovCMod97IzTxsooUrYnL+mr1bfN/jn989NE10tF9sKzf/3togS
3ErN6tOGMV+OMmrY33C8Y/UmIA/oLb71G+BzKMhWwASI4TSHh2XA+Ai6YoVp6nLUUTvOrwUki/um
+Xjlbo/bjbLpWV9pZtYD/uEn/8nCb56X5xgBAcbXLv4jcyohamDIko8xJLxQa9xLN2e4Ahftjm0z
z8czxkrUt5togD4kpOmkZhLf18EUWvZv+T19Vt5029a1/9r1JaXJY3fetB1/5IFwKyCO5Xf6YvB/
nsUPLX6eUwivRcBNhWSDBZm5Wp4RRAwXS0Y6RKX6AirItA7KQtqOP5OJaxHTasxHYoRjIMhD9LoH
r++Kxx6B9eKvfr+SgXpz85tfnFcn9Vsaf1W+aOBV6WNUmp8cnYEr/BTskhSvKraYRtBstdJ8GHHy
2RNQKNidk+cbZzQvHCnA/O5ehvfTT013yMben5Ouey+rDyRn1p3dbWnKmwbzIifKXanxtKszScxT
fusRHWFN8/UEBJe8SfEVc60Oa0vblhhh6itFYTkoyYvgJ4bQwAY7fARchltmzbDVZ9TKxRlJySKt
4Y3XaGWGpHNSJLdi7Gvhpz4HS8dX5oSv5Gne6QhK4ZV4prY8vY8ssB/Wr/yBV3vWMfdiXAVZ1l5c
n9H9uR7r8Frtr8/dLd80+M/QQKGm5xflox4beEeMge7JW9HD576NGQT6E9FuXbPuHfp7BR3rG9sE
aLo0i803f7Tv5sJeVJn6oUPkcKaPjrsw1Ym4GD37S7pAHZ+3MG5urtkmbQK+qi+KTLNdc4MQf2Mu
+L2ZrbpvezNJzkxzmqRJeCnxfeZitirejNXzndt1+/i7LB+BBlGYS4RNRdYlz9CIOPNVxkuHbdKj
iJncJnkx6pCcB5d9ccea6qNNjKgNVTSY311YZeIdcgAJLbimvQ/PLXr4ugcSBOzQhbxqAic8Pme5
D6OQr/IPC0R0+2nCy7cBN7kNX/CZfeJXAoz14irqZ97I1JhtOhawjBLnMHHSx08RCQjlemhCgZC0
4neiLU7vleQAoSDJgD6Cmyt+M+6JBVLz+p+y9Wt4gwiEWH4Zn8BLZNPFX3+24uO9cDCiYcNuBpEc
H2HweU5dwjgjbVP82bYrkbmLF9vTuwqf/sCQE6NO+2E+4fB32pmzrNY/yw5LCBgLvV/S11M7nwKV
UCYsuJ+RanrDGJjdikkzWJ3lz/LQfiysAQ8sjI01tzI9q8Js1q3wXyOzl2LleJm8glsKGh1+Nwtq
h4fKoxdIFId1oIAkUTrBHcW+kuf6Bddi9bhb4WTl29kkDNVkLq9cJcrzrWCrYV/zNqxxhSfjkYAs
G14X/LwJEtffLS1uHzZhH7rzh41IWu61oJLYQcG+rLMf/8WkZDb0keXoXJzta16Ccj0G50UN4Vo/
5JXY7Y+tOyvZT1c21t5wTW4raaC0W1lL7ajFo8dRuVyQ4cBcpD6+N9A3GsfpYG/P6/0DShc7Faov
ZyQ/Q12fvrrhLSCkgEnkA+tLl/39jX/J7ZqQj+1ddd8vsELayHBSvmRt59012KA7he9IQCyCGNV9
HT+eMNBJNSmC9+uutrcPAT39ti8Y8pnIFTPD266VIx1SinNynAD0bz1f2ab7lPCCXLXdZrr4PRjw
qO7OvOArtJhErPWWGoQ9h+Nh+DEPXsddUwfywXLOT2elYzRX7AZcS+ZvgLFO/iNRdugzJ7CD1Ug/
P5EyO0EbEF/+yX8+VsXKWRFh5c1+7BkPB+e6npw5k0mnO54je1qy+FF9mRQ0krLTcJhDEOO84sVp
XyC4irvWn8/b1okRKzkMApeNN0ce8fh5xuN8J49+r62a9zaZoTL/s1wof+86/Il5+U5KhKixbBpS
VycS7X1YkZ91XADpxkyhKcBKvN++pEylE8DtKeLyec1tMWuyx/UDecCKBwa+VTAD4D3hpr9U2vmZ
w3cLApqgjAGdnhH6eq+4P1xhtGcjsa0sYcj9/XQa3vVAC5ig3VCCzHM84NkCnjyJ18B+U81gWPFI
S9pnPctMDwCTev7zSeuJSHV/vq877xz1JFzhJenQclGntNFPDHXH6w9zvFvWAyU9A66gOXLz61mB
xYVz+r5yu//pG+Csm33UjF2BzW2gPf54+pqwCEZ8NqF2ONcu6H1g2oI6cOLcmpltuE8o4S09pRlo
n4QrOIqyewV4pIZDFeDY7zusNnFgw9+NGipSJ7bwpDYjw1o+sdoDLrcorK+KG3f4aqxZ0lXkE/X8
rux3BM1cf1dPxEiQHMjh6aPiGZ5PnrTXzfkZZw5ZWzz6SPqU/tqw70Wu4RUfL1R2Pyab/OmTm8/M
PSrRwbWxx4ZUxiM7Qt58pHcYOvAf+qBq1jYqO2D7twIOhT5+y6THlopJiAraepgPhEJYkP5x52Ew
vx4lSsoLnQehn8KlXV2xVq6s65fWJuxQHixHZbLns/68qV5ERzPbaD+H6aDnSUcHc4fyWOgsassz
qrEbAwpL8Wc333wBKz2Pl+rDrEO4RCc6H3KFP0jIpMCV+BW2s+gZ2tZHTXt882XI1v5kesqYIjmW
NrPS+PdTCr6dxJ8jXrc+KlBlpvPhCe5laKmmf0dFY+/kmw8Nw5D+lOGvfq74ZcJe62hvL8ZS1ZJm
Wb/SCvGAXX1Y9zcNr3C6LxyFGK2jQIYkA6Z3dowqRhZT48rHx3q7bEsj0lPMPmawBKHzdwHEu8Fr
f+Gb4T5QrwQhgkORwebHv2sZTs/l7WS5vdDp4Ln/OdyJ7HJ0/JPu9KBRp4WnPSHe+fhrVrHci7Yz
7nDBU1VXLTEWdkvDJ2Fl/HrOdlcVb2BiEpUJbzg2ZAvxQRfeLeat96UGtYY8YVKZR5yRJsKKh5U+
BQrzmTUpMSQfLSBCORcrIQWnMdzVlWn05a225/LOesYti0E7XzFvZk7mMaYtFoR65boXW1ZIp6rZ
c/1v4B5QFlMX/uHTVJLZ5JzI9kEXjFjQAVTK0xPUiuFD7deS8WE4wXJWrqza+dY+URRdSl9ZNP1+
1q+vgDXIiDDr+PlCrcxqMiQ64aqKG1jPhN3A+5OY5uSehZUiqsj5Hxenp/+jBj/559Eh8emNmhd6
W2gALLPbnoAnKKLaatl826b/Z2JW3rlj72O+dSO2y2OGziycu36+I4K+4YiruPTvuntZYnklzamC
E3Tu7g2gnHlCyDCBqUXpM2fzCmZeRdDF8I52MEyJFaMGqdKKf3fxw4dY5eU+DxOTMDV68SUyiwcW
BaehoKOEgFl4K5GQWevHkCm5OzQ+R2AaNGHEr0ruk8yJPjNWkIdubyUaEZT/4xtCUCFjn29mW2nm
a0zCbj/VxZc+Hy77+un20xcef2Haxtd4ji2MSRsWLUP91djV43PKMqGstfVwaI+nTWu7D7baLq0p
dtB+oA77hQBBIWROlGa16Z7p3Wa7jtxKislZg46f2q5yXymDlw1PM5rn4Y86vZ+5yMfeYDFY+65b
iTY4tN97qqvay2crs6QZgzp2zm+xsdPMAfaz3NEGcCZKjRCMk+NXHgUz4p1xDlDvUepk9oYCvFoz
xnlA6Tegc4XGvkBtImD3oMYyYzr9Ss/YYDAKkNx+0Oh1UixP2ACVQSstaeQbDt5DVnJxsuTuZK5g
Hej+NzkYdGx0YXAJ7yhYNu51Ae35Af/Mn76E3yG1Hi72rA3o6iAQ3pNbldg+/gS01f1ns6V3hwSq
H+BGd0oKx9OmL/E6ttaLSlojvGXXGua1fx1EJhAmRZ9yjRqSsh64nHaft6A8rXCdHrc5GqHXJ8rq
kypcFk76r8Rk2/qPp/taTp1ZogD8RFSRwy05B4OxzQ2FbUzOmac/n9B/dpW2tixGo9HEnu7Vq4vj
4e1ZOW5sj7Zv8QzkS31cT1FmP5IH4qYZgS6BXekB0xjbJBu3ZIrrBCau7eBw6HI9y25n5ewDPg3I
jw8MEtbMtZHkLbNACtaMRSqb63sEwxVl7Hb6NG2uBESbp343bOImBqnWl/I92Xzu6e0eE1gtei0W
yVs7vW+o7GtSzHDfUH0SuOpx5sVzd8rSde+vqpxJr7G22Tra322qy6/AX5rKiiLwMMzW9+XTaLP5
fka/L5NEea0VttEudqzYuI5SQIcwCEGTo6XNoUu7vjnbNa7rCPWSgFmknyWrtOAmJ8SGHX6ixv/1
e9lJNJKTzVuKuSDXmc1a+xOHntTPIi3mcHz7C4mUXtYzXKJm13ew/fjWwhaQ+G6XtoFExefWDsli
dUogKX+7fSz6x+inOEgijd+S1UNnvvyNRZWUQk4IqwTOz7dVanS/lmbJ6jlSPQPEdY+RX/CZmS1A
lHy/K8+XJWr/KB/JPI9lEVp2uUYMbP/vltJxkt3DsbH/yY1rfE3vp/qJACpOQnrTYP6PB7NEPVG7
sLKgZXgFwNnUUoPUrRJJD9dZaEYy7TIzXMFbnafr3Ap4h3bY0ru32alsz+IBlS1IGW7bwLCEJhtB
DljLRhZRI90FhpjBtn1ZNbeb6rH1GNzYwWzkspM5l8Z0Xky2wSXNWTAIOrX7gPyX91G4mnNH/JWx
QBlQrTW2l4Dn7SsFmpHlCyfi6q/Y0TN0VVCst8DkwroniEa0wlqDBRZSN2XjVc0gKy5GPra/GElR
ZYLqUe2fa3v4wuO3G2xMj9kgKR4fzZ6pbt+CC+JHFEv8RfECoCLgfjmgNDyzTDyq0UftUVmSM4w6
Mt80Pq9kuo04bs47rVG8MgQsFal62YsUq/OKkKAUqrXIN9KaKqhOBWkaUgbMCiAxYISxWrbFZyiY
DlooSlb12axw/Wbv/cicGovRtr8qsWzdB3yRuTxuU80Lh1YrdIELoOA2u3hdDLxT6nN2M7WLUWHY
fcR+IcKikHxCOrNI0nLp6SuqMOZ6OCRs7tWUDeX+g/o5k2nu5/XLoYToN86XFlE7ECj3eaIUsqHS
7lEedxLDO4ApTxTdJBUgCjmv6Ti8YASupVJPLLuP7/SiHGXtTlbnDN76/h8DAWxVdiWWXj277/LN
Rq1wZYiCPsx8bhaFDc053302zNPkGe3SjUVSP8vlu5F5KEQ6vJnwPTaJlfGA64aSiX49sW0ubsNI
V/TPHJzFrb5dVhJQW9E8yut9rmDf3Mp117ymnhQw2XziUVmMy8Kv/oiNbP4ZQjPS0hym8VIKR4pY
w/pFG0Qt8Xu8lyEJxvHquD1GF9S69N93qeb1Lf2Ns0lQcyaGtjZYvSFDaB+wCdCT35qceMRtxVYv
FEN1b2qLfZ/GX9dbC9F9Zl5P3FqnTD3DiCNu1LUKh8m5Ehgn1g1wedE81lUImq04dtnS3eIWK+3v
hSv/dOHWapjebzSlBlGCAr4w21UTRNlZFc/9eg4vV70E3iWv4ASCzCL+50l4jTbOwg9Fy4p35SwA
eIB095czM1A/jKBay/2m34SaeGxrl+/DM3hn5OuGMl4AzanFMnEp3jg1tu/D9aKQwFO4rSDNLBLQ
WBUOg9uHKNZ4qpOi7Zw/4y203bBCuWqU4WsNk74pJWAaLq1leV8WHLaNdmWIBGaDp+lcOw6Qseza
6QdLa44wm65n67lPwA9e7RY6wQyG68G4Bxzyw36SbmUGmYEqwFZ55Px8rMFY8Ylqc38ghNYOrXl5
K/JHW//WMtfB4e08yHnB23bAam16nwTwVppoTa+b2Vi/+AUeQ/FZFkEwIUbe5B/nxiLWzPfTe6px
6h3FTXu79/dsFm/0HM24hWNVPdfOg/3X+mv7JWXv8hb5uPfj74BijUt73929barX7iK/qT/eEcxN
nd/jwuw0s8x7g+yQupxW9zmYizGELEjZyTOj/de9fx6w+34eLXDt8fAxOuEeoi+WAAR6UVx+nQc0
1I9h9k/BU80nJ0z8CW9jrlaf1iuVSQtLChPZY1Xm+leH2ThMTr3DCBCld2/sRpf3c1eW+18VhKk5
Rus9OA6wYpQz3gCPQGGOLGT7ex/cJlczaxBh/dyNobFJgXzM3g5Q0zwZuCYu3o61AIcz/4ky3RXP
g+TwPIhO1l/joHSrWDWezp/a526quYqWZodGDqgBT1iqDHC9enMylypK9i87fTHcQvNcf1Ui3pTJ
aYIbiW/0wGbRLEcaimprApZWM0V8EcfweASvQRf2G/nIiWj8jmVp2z+zh5VS3wTbDXsJjsZvErv/
s91NM9sQrcGAgh43xIQ7tL7Pfg7do+i2Jp/zdNe/CVjRzvL1/BNbFJs/LdScHAG9SJQgLRQYiBrH
+qO/BKVpz0kbvbRdpaKiW6jfh8nP2CP//Ju/0exMbs1IZd54CDP+6I8bS1ezr0138XtprocBviUK
p/WsjJup1rFE70tgpQk4I6EoxD5uu8KsjorlLfub/kKTmvm4wLzHgz0H6sdAIp/nTwcEOaX1D/aW
x2glmk5AZ6WrWKdYxqOc1NEQQuaxJ8VOAJ5MNvr5Ncf8eBquqomP7K6MhEHuzFGH6bxzadlp8kDn
nb72h93T967+mF5G8cDXL5is/9hJmKeRGuwZxO0mWAiTBfAsRgH4kvvvoT7/Chx1OPhKbzE9o+R5
5kdWTYblJ3PbqXZKB/QSTDdWIaiBhTXfao53gGaQcArAY01Aa5DLp2F9WV0FLb8VV6aSAHBcJVUg
/zRrXrjEMAewQoo1CjB655GDrLyAf8Ad5+cMUUiRX7rzaY3jqJvNlXh/mUA9/lw0GZXhdDebEoeY
zbPlcaZasaj5n3HBRMmz+Ij8JrqPtxQI5LZ5BYPlL4FjalFJ9yOt2BvwGA3MfJisZQfjQaq94b0b
sBumA4I/3B5L8BBepD8gEvNIy37ALAO8xyuIFhNfajzv65m8IRxYrNWBNfIIE/Ly7mOpDDiBfxDG
9CDbSvPSsZ2ON4EVM7BAi3wcN1v+/seOSgd51FMPAuLlr39UM9LsJ+dTeTWY/e4G7fNwT6/5lv48
dXOHfMpi692T3IOfSj79Q5lLA3q64EMt0pLNn7XTT+59/jFuZpuJ1syLuKr+nT7nk0Tv8RP/sdc7
mGp+bj/7v8RaNCCbu9vPPNp6fFL13k6lHSETZSVVFYet/H2WZ8N4y70fPk+f+78VQ6RFHKpSkRdE
n32BBlHok9uPjU+UK6Xv4fubytO+r//Wf4dcPmkrCnY/On36b9FMtce1RGD/E4+bq2/gTQilVzpW
x1UqSM+v4irnADaZatkLDyDiWCKi3Wf72UuMsjNqYFFfWuNmpp0BwJxXT2JRcNj8EA4KX9kvh1Po
nYNtpA6uKwfuqZy50qkAent4BL5u1iM7gpMg0RAwsDPgDEdBSwJ/Tb4/h3Hpeq7whrswxL5WXm74
p3kBu15WjIlLAdnq+GCLtubLWRKdJwZINX9DicetBWzHk6dxSZRKL5jxuKHQA+/lYIbLiv4UYzsZ
0dYPFRXdOkHVZoXUy0fDuB9aV0yvu7clPthkPVhdNS1YVwRtSWCf47AjrBFQmT/xpxlzPAABE+Tr
m6h5eVvfUMfd+oZU9v0M3M2jrL56W/9m2cYnm2F6hBVQkdL30vFzDnJkWlwK1ciPvab4TGuWIQ6Z
YnThsCTm7D8Xw8uuAdaFEBGDhEG+1NmpkdF9rwtGflxXHviaJxzKsp5GYiu2Ee0kK/q5ACBOjMke
cZoEoTg4UKSFU4kEB+EyeimPsWSKBkGPrlJbp4Y4Jedesgq0wFO/nOtiReVQYnkfwcCwGEBdLSaP
4bMmfqitF2vrqWI5febTkw0j7XtE8BrYuf0AYi6wMdtK/GzaQU3/cXU2iMF08AnZOZhbP+0TOJpv
m6ch7Fakv/jb/3ABrC4/d6PolJTQXU2C+iDRAtLEOb1kPrXR9VeUVo6av6dcaTxE6xZrPkZHETOP
3QATDgoQHULTFcymN6FAKNnExZzYDdrP6vjaBgB9sGhrS5UahCKwKYGp+FtMxocy42QrWVqNnt+H
d0ToQB2DB3Rz0FV8DRAcgaubfCeSHL+SkxT/RTgNKK0rZWt9pz/R+ONMWHOChjcqn0Wt3wTszfSM
a8zhVF4xchTESNDH97nA6Xn/+ey7Mt8i6uXjq4Ms/rLvl/rDHmfFbEi1WVt2M/gfdvXdqmiZyTX2
3aeVVsUT8s0YGCGeedsbq0rAsBCtsv+fJsk/ZVa3yq9GdEIiHl2Ba5AuX2QhsevLUnlDoxqiiKNR
n/wISHGanJu34egyjP6tB0JwfxL8iHmM5pGf+S/GPN4Zc+FHshCyt+msytmlY2Sd/mKfXjb/1dr0
OVpZF0eVE8cQLZISrulXbIlLFi7kFWSCGO/zsK88AvYy1WZQg+NRhwCBxI5V+8yAi/3PL0sgqRei
D1m/xRgzj0HPK5QXDj2DnfPzhyimaLPa3U5sPjxa6O3hxTtlXrbvQawyBqoF48FZRSDPAepWowZK
LM/kfrgVHZheAlb4FwZFOWDOzFLGFiYNHucMOmJk8u82mxq6iAZ4vAXR6XlqIxsIWzQY4qrWd1tU
LNC510YPVtP3BS5esz+8Gdsf069Gl8COc4fXZRF4Z0usc0StzslyJFG6zkpH3sgZPqQF3C5z+wg6
Lph0pgXq6kTRVgswV59RjDOo+yPoXgrDPUHOdi7iANkYfZp2V6s+Z/ILughzbi4QBcwRZwuE2A4V
EHCEK9gXjjxxaVvzyV1JxtUYFey4yt/D3m6LhifzlblQFoFWtbkwPYWnuIkvOjiWT1mYZkxK2HDG
k8X5T4h4Cm1KlhPVCN+uR7wWv7+ho15m/zYpcco4RlH8Zls7XkWlQ5wvJ9e6zamN/TLFI2fTuG87
ATr3WUs8ystZIyMsTbQVT3ErrVDHgdxSaQFwBg7SNzLcvrt+9B/cbhPNIQ3CI93YwNm/zZ6j5EGA
vY4pNED5RVvJCn0TUt4pVoXYfsbi/z4/VZFmCpOSPeN1AcMcXu2Mgg0t3syGuSGVr8V+DsPTH2FD
HyPKe3f6874RqIy/wiKfClrSgtZJcblBI7msbXPvJzxL5du6zgc+gXhkuxolAzTjdvmOFKjDzdzc
n9x1se1dT1UCeTMqpkkvvWXVKsU3KDHr8swFoXWSfMiBLnn1ik8Re5QT8J/ZArvOHxaDZS3AJKI5
mRwhA2+ghcohvAr+qhsU3W5obB3W/dy4vsdGdV9M7l3hn4OIj0Ggu9SXeCXxcYE31RIbaYs2JZMo
nuopRKpId5dVSsjskXtWJ4P5f18QZKdzjMZwzPCZGi+qmAqCsDLCkccFyy6ig5jnAuBptl5eAVJT
ea3Ld2BC/BAAliDNUMOC4gRgLT7rQ7Ouz7el5Jg/755PVdtpNBSnak+wvf1X7zKJrN5phHeNXnz1
EckX40MaKdlu6eT3tOCGbKkVXdXFR2CDt+9AQnMCuR+sa1aqgrmCOm6OUOIYb84iH89sLR6tmfrg
syVeXZqfOj7g53BkqclWNnSwq+qDAxw3fHzdEaSH+784JtVh4CNcvpkfrbsgQjBjh94DGrZ47s9K
lGPJFabd9BYkdgK92z/qQuR4um5NBUO7bJLMILrBjNDmNrlkUrDdT6WbWNf9TuZi5Pe3sXmhE6zk
IzSx1z2047o7HJBtU5jz4vXjHvCgbN3Sj6IwBJH6MVv9vTFBcgZF4yuSHFIhHMbHIpBeL5elRgu+
upQmPYluxHk6mE6IFmQzLubpUaDIXJUDZqmCjWIxA5gSsIMOtZOedC07JT6fPybXaO7DBsa8PD8F
s2GHvtLQX/2lW/dMhZudKeWa6GZSTZvB6qLciA3IGG/rWpn0IDZqbfGh2gZX6APktvQ38455OTs6
LbEVCFDOy13JKo/SiXMppz0hiGP9hjmSoIX2FjPE/ifFX48IohNipci2jLnxopaJlMcjM4bNO9Tw
BtlSsgSRfifrWVsSMBg1e6XIxUQ+5vA+MNDHj87z9IldHv8agpL7/YPbtFpdRWvGt6FN1ljfRVgA
KWY1UhUCoWSq95/Z2xw+a6QJcSgNtR25hLuzKvgk5pLKAn9uMyr6TRgWPz+6+09xs0zm5EKdhnxq
7rfJOVfu3AxBjEEr+AncOd3wmnw8gjBpvoFeDLX+ITrYcXvYovYsYTWfJ4ubj9WyIFyPH3GFIPTg
biaA+O5SvkXrJyxbQhZgPrDWQPtq1B57gUkUiPvB2bHN5BHAGWu6EfzhuALCTiFkT2puBfDMFHOn
eoLvpJVk93fZ1omSmAoEJeiySSQxiSNBvlOXNVPHCltSfHrfF5/4r4QPZQfC1gb8acmNcqXAyAZN
BvkJq8bgfyTMwjPOP8+R4ixaee6LVz4099oRhJ3PEHE4XbIdQd+TE7+1cImW0pt6WkePBASkAdH3
tpNmtKKe4INtym1m3KoFu2Mxv8yMgQ5mBoR4rs6/S7lSkj28E8t/pviNYGLdVE+cSFYlouoblluA
xPwly1LI6fkb1w3qzMzPqR7QS55rFDfLYvxLLCgjFY9HpAPeHwMjoeH5xMEAcJkAyIwOmZ8ubajM
56mGpnW1LSWOBssDRLS7ARYOBGKRYCqRt0yJ/1bpVI117j+k09eccZlQeQZiffANtzbTV2k9zPzl
2vQ0F1nRGYtM8hsIsyUDXOz2aI0TOGqgmuIDPiajrcBvEv9ILg8bn/keK7xlAHfUiNfIfrB/lqnq
RY5BMLqD6VuLR5C/noqIe0gbkSLevhhb8amqDxjZFzFje5f3x6WYwM1VQ0hSpf//ewzHT2tqCScT
zAoYHtP3aUQsPn5HBzGMez0Buthzf9LA0+OPbPny+wVvnd/WFzae9cyELt1igCY3XRSysBoDJUnV
d5+J+rF/WZcwJx2FH02X0pNMpKjGTpOMqlvdCbkVQNaHxhjXLuk8U15reWKXD1SXIhjdT4XYd9no
ARawB0TQiXiWKv/xZ1UZv7QGi1M5+WBhbx6eHUD9+cCkdjS8Spve2F50XT6+iLLVm7YTkM/uBLMI
dn+uQD8Cn1OIJJlFyPSJn7EohdqcK0Gubwk4C+BCAOHUsBXwPuClEBqc1II5gczgYIwsEcZcmSLC
wzX5MZDQmAaKCJA94K9/R7ye6dhDomd85B22diYMhihnEqczAdN8yKNkZM9JzCO2kkB3ECmvLYNR
T2XicMd9Y5ffAmKdSqLGcfgW3A5/JDnuStERUceB4oEHs+HoLbdXTF3DwY6Q2h8JxqICerv4Nmsj
maAq8ibXhEsXJjClc2HTEkjCsrsFjmIm95AnwYVDxuOpApuNbQgMJYdmsecg2jvP98EWwbX7erY7
WG/CGnPzWm4InwkpZutBfWV2IpQc6gxXr8pToS4chF0Tq3fgqdL7HfKyyltqH9qaMhsRNzlulx8N
NYQhKHP7Ge8K1tK/GA+zgbX+jPjw8qd8o+SfHHQkvPKscVxWXjm50DbazNnX+y4vd6EtHC5UMblZ
69gLaBE14TgFniAqe38LDlBTkZvkAdgdiAKvIiiLC0sI/ZfS+17fFlaDi80EyLVlawMhpwM155VH
gy7r2g48NV9VozV8lI3df2XD/3R5Z6nqnybWNKoGUqkaFLA7zwGk9TBTvNRfQHTUXoRN9BhaS/F9
ROpHLRsJm3wQJUMMnPz5xzKlA/IjCbqiHuDvsALuVrFXlTS0gN8U16H7qnjGFEw+fkaPPOR2Ajm2
zPd0xuUhz/xyV1ODTHHzzXe+dCYuscigvMZyFNhYCNd4mlyQGHiFXLLlwysysYBXjD3RRup9fcj7
Q0bO0rkIrul4+Ydy69B1RWoGZTZ/U5h/XN/Ph/yeXxig9OsNUrt2lr28mHYgJd2Jftyq0e+Z6AMf
qkW8Xi8+BnMdq5AgE5gMStHqsX6vZKtRO8LACZ9A3hZ/pZerA//xoMjHvshWt+qztaAhX5aQBgxp
lLZdioLx33iYA3xNCCKAjGr6aPNP+tTpoj1T1LO7C7j5KA542uF9GGqNY0mYbbVyA0FtLQeryQ0F
Zj7XPJ46LFGLfmpoks0NF4lijDcIT4YoKMaf6MfdgDAu3j5fS0xv+FBri2KkuUC/kv3DzSGAJLiz
9vpbNgPdUOlRSZY2fH7xEiw0O5BPGZ/salEj3J/qKDBZLedCkqImWbeShwpL3X0qRDxl2CD3tcRz
/rHk7ik62bGizpJt4Yye3eVM7MnC/WuOPoDBDIWTkF2sC9MVNE/91JHLPCkxh6ADOfUrV7u2Fn3P
x76YWSPRxvZaxUpwwzMIYykOKrJOJNDZ3qWU64sU0Dax7CZZCIda5NPWIIk5oU+aqqR5ePKYs8ra
Mo9yA/vc2oIiuUHEntfI+5HOhifYNfDcM92nx4HkmMjURPo0G4Mr8sOz04iLeKQ+bLKWXbI4Hv7V
qsq7tLA/9JABUwIagxT9aWyxATIC4xHFkk3caVkTno+pKpsfPAqA2jYc90ISR/FkVeGyMC5Udu9H
vnNcHYEqEtVVCzrsY8NHGfC/dta58mcBZCn8CyuOLfP+40p3byrelybj5mpZKa1XvfswQQkMuTC4
c0grXydPunAsX/l7fV8aEJZgl+NduMlI6ycP66zYXHCiZWPo69BeXWuLeWXROuP2T8LKlpbfGZZ0
yRk0c3AdQk4Gqy31dFbLz4IAMXSsG8F4eRPEZ0UGHfPmrXwPIIuVOa/Hr6usj53o+31VuFTOfYhF
lJf8SFUPDo8h1qUj/P9gIaZtjk9CIXpnuK0HYQCbx85iymCfzT8/jv1UCjQw/XWIl0+X4mrF7E1E
oNxfdg6XYnpZGdeu6TozD4wptOArrMlCOHAPk0hntavgQNNt/1AhfmJYFNNnjQHfso4eKmBseILA
mi8QkiXy6305sSrNV5V4NUu0YBkSsvZUQGH8jZmkDsXdmK9K61tP1MzxhFrkKKY9vy30MLAld5R1
7LW89uBoIRM4WAij8pwLa1oG0TrEGheh5vegJ+00A+5yEEnUUihS0wVuEIhWE5n67tpREyvDL9YI
aLJ8xL7ojnM6eHH5intk0wuAjzi4PoQupmrdVaOpltiqEZjqyrI+z5U2549d4whCs6w8V5Voshq7
dET7vt8Gdw2dpHUoJwCZeTWL18c2VXyaKhunazUTe4+testUBXNR7Fq+8tsWxH3d3mZaq3tLFJTq
KdK4ca1ZdmenvkAY+atA4ZG32Lp3YrjtcdiPWgMLx1THB0F3zpYNFliqvDcE+OXYd/ZaY69dd3Iq
Bwh/VlqOLRC0HJHCo7/r8uTbT5Mf2976JtxVYbYKAlTPMT18nQD+Z6vOE6+zGF9ZKtNceRFhx68J
/75etRfnxnb3tk5317faMd29oUevnosG6b583XzOE+/2Jzl2Y8tJ4zAJZthDL1snRBwYkPv8fC5z
Cu8m2XY1clqKcXgGbMsDgEUKGf6OtvazfuTUj4jvLJZzbdFOfGKnjWUrp+u7jZ+dXqaPb4aG/Cqe
did7Hz5qtwQbTgCFmBWYTof2qDrl7uMR7PZg28+N3yH94vxur5hK0KtCJJpi7j0E7eBEQqRYQel+
KBoPQeTVG46zrt5xL9x0mmv7EYcDzUdWg/2xsrsX2C04Lw/5aP3Z98mp5h+VCwUSMijny18OxwIw
ee38wYDyGMFw3IXYeaTa500vOr0N6WGzvYDcbIkx4mnzOguCj2by0bdrfJjY9+63Dzw+98/zvRwf
NwNeMJwrt3qaf6ux/r3Llrecaq+NDYzYfLj4zt1Tk0S0kd3muptbM8o6l9mWIkYWjq0kUvBkN334
2j2zrW0h9gXsdr3h0d1ydRys0rSda3EKyw+rHvqaTGCtuKKmZjfG/AQWPAvCrG+TbWLQBKUBl4P0
vmQZ2HJPVwwxs+9NC8lvZBDgaFBonEXVtByjPjjtS/o+YFRukPhd85X6jaUKs0R1Fiukr8NA9Pgm
wT0j+XXr8R2nY8MLfa3NgD5jpQwm+bdn4iOaLcN7QUNftoEize/HWT0XqSFaHeeK12spzrSS6ETA
fJYVcQv0ApD5r9mlu8n0DrFCivcQpotnEewEpRQWp6xdKX+uwmpRBmhLLEsu1ildupfq7lPdZbIt
ZPcFzX+sMYs0TuOi78oQJ+ONbbys70fwgxxKiz2oTO+ww4UrSmLka42IunGD5IwGIicRPUXx+/cH
2WcFarKX89a/05gExZPho3pkZCrMp3umInJoLVaI5ns92JDSDh/yrnDoJ4NoDL3tJr+stpeNOQP/
uJZlgtySI2fFmCW6/GhsFuX4vjSvZ/inPZrwUWA5Bq3xmRSCOMkWJ7xJY8W56CKKZT0VzOktQfKS
0fy6Hv9gQX6HnblXtutipHIky5uoSmeKoAryGGGwPm8QdoT3IZ/ixo7p4mQXyQzHxexShvt+g/5r
cGyZFa8/kYzJs3TbVSkzO4/GvNRffMp88ZOYZr+vo+hAsNrrG+hc99Z/9LMfz/doft+L+ZEgCd1w
YNMnq3AseF3fp8vedZr+2I6urf17kc0MW/KdOzOnX5JFLQO58J54v3SOPSFZF5+zn/H3rX+vIOGI
FO8tPhTYLmKcTkcLJFzxyXl4HUbbrEpfxM0UjTiJ74M463/NSzR1dvsCBkXP/7oZ3FlWSLAuImRC
aKRb/mGeUgX3IGV4x00XQYIXKMlPQbLXHRf7OOverHNsbXJlP0kG/EWv78KfLpZMmKBMlnhS9SsH
dwyjVfn8btNfZmrejsIfpPB6ZY1+zOvZ2BsZpIJLtCB0+efpFzo+CaTxOnLTROAfnZlefp9Y7qnt
SSVoJjStvRoNJPQ9oAsr/eARz7ejxfXb7Os8eZJvAv5LPD2mkK/16NDlGE3ls5Bw00mg/ln9EoKW
Nk6md43K33e6Kc5+AOfXiUY18qjQWFRyw+cIYjQzzUy88vKraymdTQI/bcWY0a6+tgZhtas9Vaeu
1LPDUnXr6+U19eOnAKXXX5WPlez3+Dv1Hg2w8aVDhxzSu/StOe/r9rmU7o+riPd7t86DjA7Tkg/8
zyPbfm50nsw+7STA/aqr8q5vgcveP8I3eYHdRmBkMevBqpgyoVdeF0/+sKA2JnDuqdPVz+HLn7np
5senq7ZHX3EdyufZ877s7DhOl6y5+9GRrd4s+MrAhx++VIYmmRx+T4P1mywcB5hp+7j3NIvoZ2Jk
aIT961UUr9/8JCaSaY8n98rO6vc5K2/EAqotRW8qq8j1a9t1+d22ch2Gn9l3MNNF82R+/VjZXOjf
WRRkooWvW1YrUMM/hqUaPqnGpaoOJJm/Z5LUPbcpU8OOjMS76rzK5LfpQpRe7smTcZ+yfo+xbnAF
yJbSnAyP5I3HoR5N1zK7ygMQ5Rk7TDIFlHlFNnMaxscYsFHNxgoRpo9M83EdbuwPeIZsDI2iluhG
i9EG7hrrTW8/yrYvmbINo+LbjBp98ylAzOtDfIILn2O7+OgbAbmuTaSC//tO3xEmCgeJPiW1w313
PGaohc2jSGGlhL+u4+XkR6yVbHrEeFX/Upo+XS/6M9KSfhncU3HbafjrIhe0tC7it7B7huNY2cPR
7E+Z+9W7jFXl1cOcPR6eJfNr+CK5/5dPQzDpxqVrt/8qfZjIOXzmUV11UFD4Q3IdVRGCa7vmw6yJ
E6C1HJ3f3b+YORkhaQqRAJVPXYiw+zDghrByD9ODZX/1nupF6uSNJnVGG203OPd8FEy+/ew4fw3o
Io6j7ShoKMN4tPhZfOq7o8zkMbA0xIhipX07A8j3t8/fmts3oBhsTfYXxQ0DwGdWpAGMPd/ZWf5R
jRS1ylwtVHrz99u3RrSTzn7s34Ndq7Fk3zM9vx2nuYG1f0Upgo+CCmIKZar/ajznsOVNDkHj/7+R
wrY88wd5DV81YdSGw9dP6l02YSU9p5KEjWtONabCgaEt/Bn/WI4ex0r/kJwcVgzG9U1/WZ0JNjk8
txK7iSKmG4l3s5W5cjtNj6K9Hc8NZi97kcKswI7a+bU60PCjpTKtle9d3ZcA4OwbtLASK01YhLD7
YJTs+1sjIxPUT3Qk7WqKefSTzdW3xyxHdE/Rkf9VX1gXEob5uPBhDheBdeelulGe67uTLqjS3PPa
o83vt7/UxKq86XtBHHJsFMxl2EYu+Wh105GHlxCJwxGnqpXRTY85K5lVSZXFdSgbN0goWrMODLUn
tOolQMhQpHzAYVevdDXlONIM1XMYzIQvoByjpDpkAuVmWCUuWJwp60QJoKlbcmLj1ZRhy/qvwsKU
Wig+OpRuPWXbTyn+EB6jzC/t+muEV/MKmS779uxiEi0uK+cyNWInMkh9PunRAy3xvbZr4zFgFcz0
r5+LarKEvK0cBO9CwDSgPsn1F5PEYPEGNgMdmPpM9dPvEZG36R5ReH+eJjT+9GmUeBQRmUCPSTdB
JUm1Fv+7JoqsGeJMFBeTqCgX+2YaycxBPK3ocNvdtLMtYu92mgyCjssBl72NReNbfg7ajUwjO6K4
szWBAKCdTOzzq9IYdoATSm9Dc2c/UERbW4PECRV83kzYVqYAD8L21nEbVGLHVzseFEtEI+h96xH0
hp0/jWLAzvOfGlXJqeGXGobCMgBsJOuU1F+MpDDQiOnAdm1KX2pole9YHDCNBs1B9+ziSQ8NPP9q
QXtvnVFXIbe7djORyPci+yB12OHDzitFeJhoXZjK3d+fO/+uwwtn9zV24mtcksiVB4Ij7PRI9ufv
lyqKzdckEJ51+fkU+abgPe3EV6b7m6vRciaWAAr5dQCrXzOVF9zShXWfpQFhlOmxr/wNp/Ai7OPG
oHdJliumviySnrl8j9v+CwdAeOGJfxee82oLaWvWjy0r7hvj65HBED4hRxeSOP+Z3jy7lRgU/TXh
rfo0n+kP+rhla39BaS64+36kBqVTNjOc8gQveClK5eH3xyv5VPEMeguJV0hBXbLoK7lH6EGXwf8O
eYQZSCSp6cDZfWczQlgfRnh43/CWPvdl9/JaS4jdx8q+sqeyCt4gCxeO8HkvJ0GZgzhVyG7JKe91
Ry4urBaJ0qFs5ZHONmm6nYYrVfh8dV6/ZxrP0oPC8XL6iXQEAy/0csW/en9pfUp8JWoJDLfbRupQ
SxUF5f3evy9H8HIOdeusIR2KFSwbOyxlwVud+75dbblSTL85u5ZOatfWFH86S+NPZ5/sjo/wNcF9
H/16JEwQZqI+/BTm9i8TN+H2wm8Nvyr8U1YuJAsL5EE5yzZ80K/BduZVZ17kV293EXlN1v4MS+KR
sDz+dHg8PKtN1/IPVrjXzTDbsMzOYfrzraQdJHBHYjcVxllHO1bmdbf87G9F8RpnDRUKCp6x4Eut
KGFBpZRL+Lxf/enx4NdXDhIH4sXrLCvXQbmhqL41BIn7tXv7O/Q94OAfRQz2Yunk5exPa3/4WfZ8
yx4okKSdfSX8pLAYgVnhVTB/hiXxp0eVWXnC98rmX0lkIXv3ZTIvrXuxbMkfDgWVlyP8NtmFJe6T
d9wKH3JLBsHTr5d4FcODX11Y1exfw+J42Ms9En6PBB58ZoPyu5DYee57gtp7ZSQ7hVd7Pted8Kaz
J2UUXvwrZngh9zCZV8qOBCali/525I4Ml71HddMP3xdmq6wOT0mQbMSrEvk7Snbjos3b+tVsrh1B
jq9DCdx/VPetf7dkoAj98bffZBzWrmd2fVmF1RC+1b3LqygSOtz0XPBGE5unxmSIZiBESvTvHH5N
+AWmEI897bBe1ZsDydEZTRwocl93osEmK7jx+vLH613eItXtlcrZo17qZlDS15/Su/nvvADne2Xm
pg2c++Gz8tae4fUDMdnrvhzCr4h/74qJCijF4OtZ4nwq0M11ZtITh7Gy2Q+vRyEtxszoAXKFQWMR
LTqOqzG1ahnmeyZWYbJ8ObTgzZP5yDsl/Y2Zv2j3vgGSKZCUyZHcaAYmPfUv67CQTGjPVxMqT1ja
f8XW491UQnWm5rJxzONB46g/zwYCetgePskPPkOdU/uFNe+m7JylcYzjJdd+miVK3qe2KQpiax50
r7Z4dRQ5eLesASOCZzzv53iAXMqrPH1Bgzi7k3xdhLmHr5Fd2AieVc3BmVhr/Jy5uEnipc6ShA3t
T0/YG5MvZemmXx0uHIdjyUtcSO+dS9Hv2D+Cex5SgbQZium5//J4Nau0/dlPmJn7CwvjLEhw6YSF
LwSiLPkM2j/wUgs+w53c1Au86UJFGfyfm7Jo+mmdC2pbMXNTT2il3NRjDn+FZVN4nyjF5dcLPHr7
VS4pZPi6tP0KC5qihpGUBmAYtzVTebdf2VyC9N7qCLPOTeUir8zULSU8Baly09xUTvjrbkEm3nf7
VRwpnG9Bqf3k+de3+EuCsBiufYpfXLw+LPz+/0rVjhfdl/+rKH73l1LroPcJvc0w9b772tjcsM6Q
iOeVFNW3gLWQvPnkppDAwHmt59Ll2biWmo4bV5iNc3VHvw7GK5BRedtObwrzeO1E1XMvUsQkN4HO
YrkrnfDdZ4WwCtwfN4tiNDCFrQSJb0cOBV63i1Js0TpByeH6Ls6+0OT8+Wu7KJy6GSBqIqldKONZ
DsNZe7upRyGCTkXaqBuyPYyhu8oy3rpg2Qc7mBevWwRwtVv657aYzMW8TjSTKPZXzfXbZZw/8+vh
lAE5mWNayC+6Sy4KpPS/1bO8PHTRCcVxs2xLR/AoGwn0mxh7yO69yP9IOrPtRLkgCj8RazEIyK0g
oyBOMeaGFRODI6KoiE/fX9mr/6E7rXCGmk6dqr0ngAO84POdGHHrE9iAiHKIFMD3f16x6quldwM7
/gf87GsE3IACYH5M0nJP29NxZtBPwenoPD7ZoaZNaIRpR6eHa1In1tuY8T68fV/uQTGzOxDjvAc8
Ng8aZdMzIG3jy8imaBV+6pN3AK8708j+6RPznNtpTaXlTz0F1PB8DwCm2UNrTT0F/U0ANJggqygL
lapmZgAHKBxYsx1iTibgW3GVbNfjGvAwsea7APRoPI1fjenFC+7Sc3X2wXIeGtOex3ASbUKX5jet
ySfvfosBCro7AwFg4Ty3sn71ys3amRHk5kQALwb8A17GYJsVtKOc3ANnnU8AkcLj133GJl3j3efT
ggPGlUV8/BVj+nz46Gt4VUPto9eE55O/BSX214y304or4c8nqUe/NECCGO5yWTyc7jcYSKAsNiCl
jIyATiJaeGjx0amdQQcCSuX0oAlsGvam+iOiJAOI6vnB1+L+j0ZF7fR8HZ7nJNr64+6zoliGbjYQ
Y+jtGG1BzPvTJszdmQAFwcucAEJI5N2tYtxdL3wAku0+v0FbOh7jYnwE4iEzvsFnBGHpvOpROMtY
ohnp8lil1gxOdMpwrz7IGBFXlkPuoxdo7GHVjO4RRalnn+ud7z7FPj8IxTliCN8gRpE0nHbecdLv
D27cwXLH629Pb9P+ZS607+IHG1DbLqwb5HM9VA8+iC2FKEDe0FLn1vRao12WfwVhBXU+gV5C/7SH
Jj8yflYZMbrjkMh9AJjiK7bHzVA7Ry3BLdnDS3EOjlONakC6zvF4Og1XIEAkl+0QJdGoj+E6PrQD
VqMh48SnnICqGaXv7sgqWQOtyFjnnm/D3T29NOQfFbrnIO3946PGn94bHv/aXHUg9h20XKf9NScX
jaYyP9C+rU8j6HOL3kWSeALGl3/A9KJelj8KjidLzsvaTyCdLpES0MEBK/LdfdHzElvj/ZoFN2Gw
E8V9cFb2Cip8uZY5ZufoSUnGPQA7ijuPG5ekI4va2S0AtYP9VDN9HisSdvStfoRg3j6YMLrJzag9
sSf8DywcTvoRmGoECcOLNwQBP99jWq1x558i1cPYIgKofMMsaJKaN+THDLa6pgp2zjP5hyk8QbDE
vm+9qwmW6CW6Ry3qToMGSiZbcaNNlvfCdbR1e6ABQ7dXBrvddFsFDzS6g04owMCooAtoA0INjS5v
2iZ6ebeq/ki816xMGd9TOjgd/0oK5T5EYzjtgdD13dDzSF1JDL1B56I8vHxEW63h3snp0flVcMk2
oNvN/urpLiaj0KF38dRmdVyeWuq+4TPQ82ZRj3uLJnsBpfh5SUc0o7lGWBGsnFLDg/3878wtN0mI
L/YVVhuPat/jmKjVKy9zhxPkpKSBekZZI1lm8npT81sfPY5yhHh+IckakdmYNv/zjLCPnFmRcdlE
qQ2XJFWgr8ly/XQvH6wdlQ2htND0ta/HENYFnaS1q4/2MUHJY3oNml/trx07bJommbAS3MnQ2FxT
UnMktmnJyJv8Nj3n/aVTutXkMcFb46lYIUDPbh8Ard6gQ2ZLyCVpwYV+tT8wZEslpcWRlTyGwNhS
L2EELCBthKdo/62O9XF/VtwkEqz2LlgojrYo5kBceucxN/VXcApdI4I7ZUC7TnSjs3asyhWFniDy
XALGsA36fRobZUZ2DGDtfrpbWVcRr2P2DG4kgBssw6TKdpTwr23qLSAOHFZfrJS6JHZULjSyuc2s
4mE67vQcYAaAWPsvfg69KtxaOJrPYYwDuE0gSEMFp3MuZzckEXc/6ggZ5bLni5y5b34/gnty8Kyk
q+MeTWJt2gcbICwKqu7Dw2c93T2CJt8dR6df8cPcgmbGkMFeoJ8Svb1OsPr9pI2cj55/8W4B2GQK
BS+juh2eYJG0wC82yMJ5J8ixjHmTFNPtF/uBYcPf4woNAJ6ZKmELtuz5odP+RhW+W2eWfxljT7uZ
/W0RFlzTKiuKRZ/2SE9uu7iKxRfN6MAU3o0i6SfU1BJV3XuuSQMK9QKEBZPmd/jITnMs4Y5mrH6k
AEQFQAfoEDQqgfm1RCVPOcFB70jFQ9CMijJoTPg7CrrsQaEC0Y+OQcijmoif7CgkOW8qWAkZwVlM
JmhsbROq92ClsjYGLt5dUG6U/E2OmTLZknkDwcYtNFoJIu044wuKxfVzXGynqvFXwxLz0TuvXtQP
vMZHmg4a0APpZZ7r5rTodwO7GdlfL9VtQRSkNBqobfwwfcdAKPgXilP0pA/MJviGXWTY3nc+aynw
B8gvv8LcVEmlGHyk06P4mULHxf1Vm4YqUF/50+klHVI0DfTzkHoKoWvyi/U+rL5Po3a00n+ug5Uz
4X7f56omxATSziCYyoTK7PPM9Cj58gkCkGB261IGI923BhsjHk0zQPua3RQT1KfQM3eoqKcwqvdj
Bp3HNcHg7ul0TQff1Yfu57PL1uPJ0z+03QSfGcRuyiCPREganCigmQJ+DDLkKzW/94QXMQwJPl6K
0o5iqULgeAzryWN6j05zruND/RGAEmkNVvQajxGacQv/45Ctf7hGvLW5XvAgsyQ8kK7iBlQYnDP+
f4Atz/Pt+uIxChzfiq4Gwef8acH3pLwM0D1WD4guZ/LjfAia9S6ih+GTAgW+TH8xxxEXgprbNwaP
UjJOBR5NsDRG/DqB/BbfSVzSeGb8cq0Zbg6kC4/YE39GsdyQAXjV946WNA8DzxXrqh7q9PLF3OL5
l5HYUkCuh6hGsLj4cAhHBCoZV44TjQeaLs7VBUTUb/0aTVMisFRcSNoGxwHH4M7jgpU0Yzsja4WM
Q9iSOgAVPj+s5TEmkKDCLgKhw++WzwyfzcUQZWfj/Tc2Dod7+aFKb+CkGITf17COm+UtWJT5NiEV
ywivUzJq3axN9hNXDR1vPymGlXunneV2CP4k6zcsZ/ac9tqO9GxFpSWWyJnfk/O6C8mMNllLbXUY
9jgeRdpKqlTgJ/uVqxD69FwHMF+Pp2gMIqPJSofSOBeqDLf0SZsuuqSirldPyOosrOTi01zMVcNx
U1DfvueagUaO4Wvzat0ZjXsLiofT2+K1QvdH1ZcNmFRAfrRKC/C91juyqNExdsAXKUGyv7qt2Kq4
+XNG6tpeMcOg9Gzu/Q/DdoYWjEyC3vPvNsEakjxfYWd+Xg5VOCFYKA3V097rW/s45+UvqIKGW66q
DJS5p/fITDh0Yyeos11OeHSJOu9FH8Mp54QUXGVb+Usaxeft6EHvNNgnhF+GqyqpSnuwMjz1RmUf
KFdoetlGTP/tg7iyesHu7O5Bg+i43oFuyyJSuF5/8Auq/6izhua6W1x9mMcZIRvN+HwASNOGHj4K
vyMK9OvfF5j4uFjfKVNKQi4YzOAE74Dp89Mju6umVZF1hy9L/6jqj7IMqjpzTcpLrsfZXsnbjiZx
JTd6MDV3Y4NSTnS5eZihAQZJv4L8kwLP2wEluBHIduPaJOxWb5zU/hqeSB/tjsaE1wUIwu5KN0/8
gnZJizGKwJ8XYZ/6/3N2qlZ7bbXDIl3Sy+fFMyzvRiDNFzrne6+SaChx3+A/3mKClDONGvQd3oLz
dkrExW8u5TenKULE6yE+FWmtBdf6Q3MyvcuewB2/XqmhxTq3P10TOwcQufwnvaaArnpq3uOsuz1n
t2YK+yOXcOc5eFMDI7hd/QY+GKBJym2R1Lg3w8n1WX3iWmzxuh4oA/1S6Ljs1RO7l1xpoizyWptY
9GVgJG6EygaFGgcKQQYNPffaiqm28GC+nOWVbPqZQjPUg7m8KPd5gtnJKU0fWbNn3CscF3y83tjm
mADCwR2MgD5GqKJh7dHs6GGihoUipisHuMNMn52BL7JTbeKk7Wf1d29nnGsPFDxbISEii1ISkvqP
WJ9xEYwVxrVYILzYlE0OlC+CbfAYlC9+1NMGS+pqhc5z1X1yaCDkvzSgVQuqAxEmkKqcvcBl2H/Y
gsZHP/EPUX3zCfau8oXT5nD2oLsCN0oIRLw7BlB5RFSqTfYf9x8iSCNtVqXYsD+GBQxi84nX2O/d
gTojbC1owOBUQBszgV/n90o5Ir9qlzcSLmtf2C6FnilSdoZ7oJftQV0mdZZ0CwCeAP7ZQPk+farv
5eZH3X3QosIjnsGM2AUezG/4Meio3fjIALiP+9qyPq1rLxr/QaeZB+jYp/YFvK+90GfMoSBg/zs7
AyBT20vUlF7H8/3jLtrbg5aWjpvbYUCucCIdaWgjnwYOEyhd1nBLFQE8FzcPfixgYHmns7AXfAtE
izMlXtHp86JxoBBw6m4XgFVX2wOHlvUZi8aGkCailpE8GSBSI/ibasEvva/4yRWM8NUN4sSep03r
o6f+Fqp/s1kbajbJT7n83WVHqTPCtl+rK9q+0id8im4/2gX08Q0eICo2XlBGat73DsFuUfD/nmcO
DRApfp5H70lwAhzWUvm2Rgr4kpoHJC6HEjCegaE+m/C1wlggYNSnnqcYgam6J8ClHhPN8SrgVzvB
sCxgrd7F98XRN5M7uXYy+QvDHlTrjgwFsSYFVADaBEQ/Nth+Gc9gpa4daIOQafqX/fB6hsN5UBWI
sAdY+OVGRsOrtz64srued4Y3BLymM3177mk/fPLmJd+4UjTs37myo6AfgCwyXr+9+Z3Fm7IarJA9
vS3LjbriI5sWVgwETl9dYQgpwIgDJNrtQGpSKCOno9btz9k/8G2rxPrlj9rZY4EZuwHWJ2BCpDrm
vd//I72SQaDQwHQL0z0EpL6SKbvMw+qCxnz3xiChftvPj1y60lseHbnCW+9fXpm+pg+aNdfbNWXw
DPAC6OqqTJ2s3BS/WoY8vTJMPJRw1m9BkTUXb9HWo4ls9ANdHceJ1X7Z+7WIEYBdvw021wTc9i4v
SCr1Bpt+BFecd0g31CJ81sN62PM2oKODbkEUuAIMc1GMOirUVsoQMJ/butxclME16XDDYOI/g+YZ
UF1fFKENBCaNrGB7Aij0q9cD6up1UrjQknHR6u4gBLuDsDE38Zt1fFvz/6pxa811zh7pK2p0d/RH
czfwpS21hDr6/ey5vHEZSxaR/I8SlnE5efHMMqKtjmunEDAScEv3gJqeg0Nc+eDqpbdxxxmFiUJj
8gtIA5Ca3R+dJDYYjNI4AqYDTJ/HX8qAb2Ph+Twj+a8z9AWDlnnRDLL3TIp/rZFG3Mil+sJiuwFK
Ori7vgyv8HYhFtb5NP02eMzM8Ej99ZK6SuZQc8s46612Kajqgb3AUmqqq9aD45nK/yFbH0BJ0LXw
+vj9ubrSc+u3I41N/fNe4PS1HXC9gp9+1Ba8GpR8M5M6ZH7P6q3sKUijtyWPcIDOL/IC7jbPWhVw
3t2WMLcBDXRY0BFBWokb/4VjD07pI9n2hQmuD0p9w+qDZw84v3weNMukJAg+uK/lrnTPafRKcNVj
qmYn58VuchzvZ6/knpoJm/FzVLztDitEZ+pjrpOxGDf6aueAInaG7q7vWdvpLn/StLldFfkDpjkr
vy1Ztr4NdNJCCy+L17qcIAjwzm2K1SEtv5q0AbXtPKnGQNalRmKASQsa7D0Ai+Jsen2Ts0lID2Vv
cThGdJs8YMgAXs6rfRDSVFgb8ICgpnvHHzEcStjPH0srFxgyLQGqyqYAgaB61X3tCT8R7rDyy4md
AeHjk1Q1My0rfPS4AlMSAH8B7gH7M6KtdKpSMJbcYjXnc/bUomZnDWBuYiZQlgMjs6GKPgRud+tB
9bfQwP0/RPXfSKC1qRmHJKCEA2tQQtLIQ6eO4IWj+L0IvUEWgDFWBnw2NeDXWv3Xkf68glng/Cl8
hfrKmCp1gF2olpTzwx2wNLIeZI7XBPMOJfZSXlMC6lVDKFAlT1CHBBkKHoIcUZFxj9sVVgjjb2c0
ciRqtCVnEUEtkYAj/RxA/pdIwQo7tUPVWYPuVygV1XYA+x/o8GzSc7mbaOHrRZCFFFl775Ta6MO4
3QBiO5Hy+FuyqUPhW2QwKeCtcBxacFcqqQkFp+7vs4a6MmtcfTjpNjMDLT6DSfaKT6Nitv9ofOer
AEtJ+cD00kv2V71n8oJl00i3SyOtwRcWQsf9uk5YG4zofWVkLzBac3UmhAtkGkI+mJnZccnqgow1
NTKpxCYvU/iAZvmyPBAPFCNWiq3ZLmUptSkKZ0XVUrSUvEC2WzhTWh5uS9ph4GXMhPvwBvJ3yX+F
EbGITvBB7kJhUO0DUHTPTpALikCfN0WOijqZfBy8qDmMlhlt7JRMBa8AC5AynApV2KGFtzVkopPD
wuj7t2W9vq5xfyVHy7C0XHMKs4TsED4eCQbn24K340EamTqZ33LREnxkMEjkZAMpPGAWKoaD2RLf
JU+0Xey5vtIJKvJ6Wcyv/8fzq66AhUZWlzhO6vpzkR2k8SYWoB5ib4pfZ8qHT4N+rrcILBqUMK5H
0vS8veZii2Ae8cwplhq6jqk9hTGkWt4SYMp7xE0p8wgfy8MCxsndl9iZpZLd1jxzaUW7BTEy036g
Hth4xKjE5vdXGPFYgg1YKTd4MLxYvca83+gr4W5CyXAXfI1fjKhe42RZBARTxW2ykUXIjk9xgLJQ
5vRpi/+swnKkAnsErgAXtRMAMwihMzw6fBfaRAv0sSWQXiqUr/B2jQF6Dp3FMXnEwlZKxnhsTHqz
KlTHyoLY6RFr8Hu8+NYBBg9SsYTq0LHSejomLXhzzfQW62MgjptPLk5IqZbe6xR0P+SRIRA4IeQQ
t5pA8RIEEjn3Z9wV9blQ4Um98WBLaneibLZ/iAlGvxhdQxs+UGXaB601BYg4hFQSDhGiHsI7SGZJ
gHKbArsK9K/fElr9EGBf5G2vgNHqIESzOb0cy85/IUGA2oQwB7oSDMIc7P/0FmrYDzF8QJ5i3A+T
mnhLzNY1McR4jPQIopGE8IUdZuOEuKXIn2ymk/WjF7cuQH0LCUmJWtJ8g4kpfHrlAhIK373IzHCg
oZG8Eps+xAR3eEr3M/FG/ciZ0uWyeSVMjeaeWe3TPJQB0Dq7oA1QoTIwGvmmyrSMyZJB0vIC8PEU
2p/nzJQBYgWwDOGpHOqzR/wiw11lwOWMlNjg4uXicyF6jY9DUgDjflJPegmAxYGquFI3U6e7cZH1
pwc8abYNKJPTMzonfSujSSSlWpIcLemLa0pFZ1wv1GUXUvMaleP+1JoeUyN6rVROcktnDhQqlM+r
7UIj2U1+VQ1vKbUeIAuTQEiuaZtUMBDPSl5n57Rw5Vuo4HsTC15tJ9Thk9Zya3pPSExQ2RaRd5gC
ORPuYxkfaLbkNZT8mCpRtWiXraSND40LCfW0h8VNHUZEEqKEZXGgh8A1c49SDfcxwMDhg3yBM+GU
xEVYdgmZWwrv6EcxEUBtmuZA0oTJrviyZ0pyCftZm1ySJiHncgdWaGBNL2sro4W0dR3QvVMDv0Qp
Ea0fNG7QnEIJLO926EzTXJarSbaW60RU9SXcsVC9Z7ZkPO18vzimVKMvi6kMdZ/yhW65o6YHrAPf
CuWyiIwim6ekNpuyhx0bVu7E4m5oHz435UyeaVEOEalByXmc2wU1piQ0KrJybGW8Fpg7v5+R36Kn
xgA4s0toWx0D2BvTitrFvYmenkMNUm4z6mfU67FF+lIWuBwL1d096UL4vqN2rSaHmRrq75XrJWef
dQzv0e5XhIXvhHVMFZwPsHTUJFreMA5w0PMDcK9eVwzBCAnVrNg8cy1qTvQU2/Pn6gQjOGWtsnj9
acP2tRpgzCH3W9F9WZGKgmXvvuxPKW7cLm4YrtaFLXxO+WTflgLBgpQWlbzCxLfl2rYkY8efqPoi
/CG9mCo5UxvrqeIDxst7LCT6vmZHKuT2wP1oam5UltOJrOwFCN3h7NEKZpNxt/P+1Am7gL5xakXL
pZbbv1p0Wp6WlzVdX6iEle1mFDLyaqRvxe/TY8z9yqzmjoFfQ2NzjLdxmwjJ+WVprhDviJUsZJ6h
pP4egTE0hveo59dcYlzBxurjLE+ZMlNoggYcfgSeAspWTO1820Ms1KROgb/iOTB9IzddIpt1XdTp
Legle9HZmZKzLNSEankXtNDH17CLQ237pyQ6J4xsi0Y0CVXEzZqsoSh4n5+ZEX0I+xSFVehmO68v
jLNJ7gmFlyXt3xGjXRSZMjIj+kqzIqMhIG2XKDODQHBzJ5eq6IUZXZLetD17vSkSsPeOC8aCFC23
fC6xptQIjbTohQAooybpT8sxWpv2p2dWB/zTkTP//3i+lyHYtOzQrHFfi1rQtHZYb1P7F4CfxkUH
m6RZPgm5fpmGveIH/akNDAUqRqpz3kf4O5bZyu4Jakoe6Ff55Svw/vKDpZ5pERDleZu0y/9zRfGk
0lqW47KmhHa74UvNknw9/24X8t21aD8luqIMYlTumJkFgJTT/hRDtNinBi925pfllk2yEGtruk8x
lTyg4SvKqlrI4EjiJiDuz+mclyUuPbMd7PmbAht3J2WKHWS4kceOKCNaA7AzSyOXsdOqsjpiLssZ
7J4TWsxilQfAbZYTrLOvYjuV0UWoMqN9ek6M8XbEnxMWldFcqBkXe8jv6IpBhrCQ2WslvxMll0Xm
1WxmOWMgiZNzxYj+UH2+qmj97ahjVaLtQF4qMifGrQsuHx1oIvqkHlF4baHh1agEnw3Ck7ESIr0R
sB+y37gPh4Ng0vI0xdv54gUOY5U6iOYALWMvOY3l8cwyvCQgU5zZqCftgKwVshSKYCGLos+IXgD+
4VzMH6Qq4LG38YluHhlnG1YYoh2Pwsal/bCNjCHtSDG9fngMvAaikt/xAlxQgyJT0Tl49bFKmH/g
/nk4nc18tWaV+BMWdJsqmAIjcsI2VkLK1DwNQ3HnNY9AQ3OxUkkX16MORduP9uzNcUF7UULtTtLD
qir8jNaVicmd7XCXQ3Y0IgoaQ70iBj04Do8pzTwNqks6vEpN3B9rjcF9byCLKZ6oiB+R42uA2gJK
PxWg9avvYM2auPz4z57e/IEDcg4xdXmPJmikFHnYpgWzIr+MVwdG+BuqlnwXPWKG4VOPEHWxELib
uM4dvQW7zBnjccGkrOCc1OMy66CU7vPqcmqyl1yG0kmOTCApnOXJUkpLn68nVshSZsdsNz+P7ABC
sqgk2jlDI066Id4mFaXRt6BOu7CcUUlDs04HLfc94XqinIkM0wtK4UQ7akZKKjf/Zn5O+hDCn0Mn
x5pHnqgdtikE324iYQBJ/ugU1bHcSziskTIrwYTEjBFnxxwQJvKclg7LGzaVV45OoyayaH97pCqP
cka4+RDjjmVF9+FOV8bA1se9tPi+j3RPbGIx5T7oPrpm2PSFNIuo3JaIn9hPzuEVfnuSH+B3V6PT
RzXSxub8HF6wNTJOG71wog7HSZ8pRjbTcm1loKNie/XpJUGlRdVbgf0QM4LCUb63xG6jiWZuRzjv
FW/ngijZTmjLsWMP0FvF53YHu05nMOBFLGBFkMbOerSbetIeSMyAoeEvJLQhazek/saHEwgXQ9V9
3FvTV3plRfq+NtyCVSfQwg8u8Sm3UHBE7CXfc6K38aDqkT+gMqFYTPgTaEXfQYHci48RuEFhQxRA
9UzIQZtPdAE94F28jeQvKGAPmaJI4Z2IkMuiK3dNmKZI8U+cm/iptBAokZgAPbTW3JPyWr7SiJCZ
0QO6SIwUs8Q6h28rFzK3LvxfD2/+4sdh78M2YLGdiDY+ceYEI8YQzQm2+EYRKWPY47FEdSDdK+wO
sAIJYkuZK5Jw23BphdeTX4rfSoB6x8j8dw8t2ieTp7GMkSusyP8i+y58bK7BCRlmRVnEHmVAHvhk
yTk8fjJ0oFz4Ju4lvPrbqMLz6jFQsIbXG1arG1D7HbcW3CthSehf6QA2Y1PPWDzmLqu+jR9nQu89
Bra/PsYHbpZlZSDQDdqxwXbufmQ1ZA8dEgKvmOw5GQF2Dz6R2IzemHViGmQbRAxE+v+PTwWPhMlx
3I4oZZd1VSL5l0948lWMJ1PmapGNqn+ugsGQ0KFxIf5Rgx0XDQFtzcz0Gij8qoZdKIK+Zyz4etZT
RiXLcvZIKYfbCUgtaBqxMm3eUApCm4FYR1IqjyOUPcG8xNv0bbUZCP0rbQLvuX+GuRFM6MCIXwDf
EJVwW+fbEXu/lPYMhccQmUXYzBbjL5Iz6dYS0GBqfWI1ttMiuy2PEy/tyCe3aY+whmfomEGutHyb
UmJCKVaB2Sq+Fl2GSfkHkXHQIJqiPTId/Bx/oj2lCy9EaDQa+w7rZBI34EYSLmXxZWQoWAcsLABG
73mSF5KX0Va3H1K8E8h8kWRZX/kpRSChVGhdAJ6XvWHN2QtihPC2Ur+uvvolgSogoeiHDIC/ZboS
Lcr3xQ/KzwFJ42KVoBKhfr+OMbM1sn0i1Fd/99cxG6ZmuhccBSbrZy/2HvzGkRpfuZXiHRTarPBv
PO+A+PzXdJYRT3f+g17N5yOyGmfuzY3Y4HK1hzVhW6gejLRAGKwauDhh8WRpZQZEUJFEtDcGgnkj
hRhRUCNzVgIxRRKfvM348IjNV/gTcZBf/2iMj8Dz/3Qcbss1RL1DeET6lFA0XYwKC/lWzLdc9zCO
zLne1LhcJdKpQkEIFF9UGOMbPixX9Fae8d97iLozVRBgQorJxbix7BZo3EORDIys3+Nn2A+G/nag
rCT04/H16zgUqZGt4l2sCEqEvt4TgIa26QMAPyYK3AGqlb/3Yo+rtzjDEA4iDJnsnWjte523g/C6
AXYcWRK3yDASzrQiUlT5ROVSltFD6qmnRdQMqMjYfc6/dFUlRNUSV6J1rHNHOGOtqSj+ovxBFScq
GiHuhyNlZAGuSXmXK+PJGQ8KhHUV18cXJarG2GFg3zpqE+VQXpS9hVSiQNEbjvIMWpZbHigrKX7/
9GAPWTSiX2rWQ5pG2XjumV1OXjw3Qu3kaTJ0sSbW+s5p8W1VQhdv1kINxVxlyxWMiay5yiqXa6JI
xFxsr7iaiwiDyazl1NGChcOr6lTOUTI6GZOMcBvjEv6uZ+nXYrnRP0pl+SWGS3ZODSlOlVM+YSp1
IoTSaE69EZ3iXIje2uJxiPcZrqyLPDFsG7As2oRHbuPj0603VxGjjhMpz2Qd5WO4ApE4mRaxMRIi
UkIXzIEyYgbMeWbDEZb/MFwRJhmsHUmbHblriG/khEVU+45oTeJ2OQ8Qj+9TzkHakG8RW5JM9MTJ
y18gWCIEclJCpmjBwd6wjvzDSDo+LDIry8xOcGhn4GwGMtcvXCSA01nW0j28wfeJC1VyiWxbQjEZ
FwLKZzh+gMordgaFkWoOFoyIhI+JrPBK9k5mzjLJCUkOD7Sk4cJlcqVPvoU3yPIig0q0GxOgcxel
uNv67Rj+y5GsDC+M6Lk0+N/bJoveyXqLj2XpeZAcOjn2ABcMSI8ILAqRMDh2h/tNUb334QWjLAcZ
+hHfuR3ZJHIr2Mf/A5XwQpYAneEXAruNZfxsuryLvZTGfGA/eQOPPTUcw9AUwkGekTOX3bisPRkw
YSo36SnTZfa077MirAkzbUMHA3zk0AakQCTFMOwFf3NkF1nnLaeIt5ut3mtUDAlbeXV4swQrhaGg
crKXLPR/w0BAEtDTw0B5NzKunX35PH1a/BTHh+kSvRZJ4qfYDnEs/09LSD6DZwhvKXxsUJavGx5a
ZF8W+H9gxHT9bi4Kxyq+/cYFAyXqLUb2zDnt+AnLFALccSHHKyWSobJIFlyslyigTOa/NxHf7wDm
NWDL+hypZHAiGiwp0sEfEAnR7DFiJBPkPTSJ9Ac0GHFmsoMGP4EsCkUDzga95wkYpB4JJlFQAiCs
swzT4afviIUteOc8EAebOFmskkqsIUcn2W3Sa5yZWVHZNRE95EriNzG1EiaIfjAIsYT8vRgvdPwt
rvcQYRKzYfySWmICGD++SnSLCWSjxWzJ0VkmjlkzXRJ2YgiIMzAfnFD4FyHg7RzLMSwMV+ZLTPo+
1vw3/DIueW6/AMwLD0QEh1sp1g/cCvxbtJ6gZEg78pjSaPJf07CUv2QxPECzQbl5y73orDzpLXSJ
zgFUbJ0MU8zkf0OAzPyf786fibvCnYkq3WHqe2/N+6wv4o4Qc4AXCSFPJkaWWeNQZfRvdcNkyWEL
w48O4NASUm1iE/j4bYvj4o0VjcAik9j8Vg4r76gJwRN1EqHgfxLAit+V1GgFWyNvYYvf3otuK6aP
E5N9p9MP/dhAqQdmBp94mxLqfOSMs76+t7G/7oWEVKwcOWqERLSCkbJioGegX3xHFE9MviykBA3v
Vas2/yX4sRGvy3nQOxLUSDwnEdg+lmMRl1cRSBDgeG2jrgkosZ5QRprjeE+QCPUAewF4jhw1snVN
r9y2m+HvbkY+mziF/ZE+a8E7UJLH4YNUJviD56U4YDLQG2r6NtUu7i2p7Vg4c+wNZhVSDSgZ0R2K
08FG98jgHTzaKj6A3eIsNVKfP5PJvfCq+AR2ScweUrLU2rSLx7eexBxmvh18KA+wwCiu0z3j4zuH
/duJCM9q5/PAnVPw+qAVxzvSJTUr68+b+0ln1aHMi3uw/7bGNfWnI2ej2nHTjwsoJmjIO4Mzud2A
SwDS5mC7qBdXMhTAm8+4HgqsZTujiYK+lzPcVcI5fY0P3n1pRKBSgfK7qAmY4cAJNbhurv7tez9Y
4DsxEwXxjNebbH/A+kL1geF1gWnKbj6VNJS6u/sEEaSmKbqsKKrtfgEIUrxiyPJw7hUehHHNRUFn
yGEo34IxTlMH3VYUeNMMcxmBoC6lEXcSPc9DonOSPs/oNNGphVgBMkOZZwqnTkchLg5y538W00Vf
HXrOb0x20wO4p3VjztaAKfQD+n+3lLO6FfV1hBXfp+9+eltp3HMHEvDRlRmqX/rkmN8X1OpsCo87
+d2keQy7Ly7fqNWcHqloVN0xPBlgwX7QKQnHsv/6AQf9RRH2hVKlIU9jD3ZD5Qfk4JraK0oCf/s9
SjIoB/uoonrrNX/K4JdnfE2K4AIdL42LAB5Qxz5WPvd5ffUet2F3CLmF+AJSAvq4oxKyWF0AqwUc
i7B6OK5DsdQrtRbmrznvAxyF3SPM/rVpjPzUM30LD/3gQpUDlDdPIZ1qACbaCRCEyhV1BFmABSS4
awFOS7vBcWgefPAHKF99Do/VcEF10X5wGHjbCEx2oMFNrwSMi/oggBJaKHLGrZmoLrVjgzYAQYzy
c9D9KVGk7EAISA68eMlBKtSz+wAdhMxAODBMbupeQ3uQpiVkom79uX0SEVYcpkndWPHkuCEVGu6D
XgEnxOAOaByEy+RnqFiFe2HFfwog6XtxbfnGx4J7AKi4B8cFAIwNkJDza2DVAllG6vkhIK8GeF8Q
dvb8kjPuxJmjrTRl0gFvD3bHCU0DFKFSh30Zqd4zs5aPL8Bzp2ZQfZSjjrJ9mCDJObnMuu/vZjip
oz4jQ10LwG2nuuXZsy6+SQEmNcRG5O2WVR82c3dvD/eafwbR4uc2YzusAJ5NQrAFuAIkCiCHoga6
BYEygASr+dtloLCzr/DygHWhxQa6CU6pt5+0rT87Bn9c4NwMYUECVaOhPPDiVRChwpswOv1Vglh+
OgbW327a/wI0E2i3Eowv3ppdKJReH7hKyfAaHM6vG4kj0v3e+3DmYv9J1xASA0gHLNeaCmRE6EQP
kKBHPz+dMlBTDTjRWH8IMvtco7hk5Pi0z1EewdU+99Jcb389yBq1Mcyg9u9zXP1ckmpRTPXsuOA0
Zq54DccnFehKgtovG7bfygedjsz+y3R3S34EAhtKlF4VoSKiUNMZv+7hiYYdSg1hi2ZGtX8O2rt3
NMOeDoFsgOCljZDunbNa9yCCOdS59rPrvsBYLSY0NsvtjZwL5cSB5nPQxQFQTE796njvjCnQab7H
YMRfprqLTaDQFWgOMD1DRfUgo4DPA44yXKoyv6/rgAz26UDNdel5lMXZjJV6U05UC7122UZgvT+x
AeP6p1J8fXIbsaQKHAGky53dsHNb4deg6r92Hx4sOC+gZK9UXSqCFXxea1EvtWihnAHWv48SsBNr
esOCQzdkxyMw9IMrqF4VJw11CWeGAIDUN09BT4UviAdbXv+rh9Zl9SdwnAAcZsr4CYsTV4Cwom77
wgN022VMn9nThwPHaP5YMYJ6PzRne6SRZiUTLk+bhYZFBCmGQcZKHxBJxRAN6cFu3RpjY5cDAf61
swPrAvklSKTDw2wLHDjetha4C8AvbP8+3JWD+xD9d3b/SDqz5VS1LQw/EVWAtLdKL/Ym0dxYMQ2d
IIgg8PT7m2vXObVq7awkKkzmHOMff7PmyuuoalE35DlSsZEKSXJEjQ/jbwEuv6Q+VDzhE4ybzrBR
mZuNyz+MTrbKj8Mbnw4TlufLJ5xB97Ibcbdlp/GHecqr7+VoSYbJ9nJ3BkgQ1saSfbhkC93rhvkV
JrIM1S3DQIzMxC7Z4UBc2ERAF+tkTcYX+6GKKMkmQhE/WWxkaix2GWaTZxOuMD0nms/rYXQJqxnj
wV/J/CJlRSH5541rSTHcLkuOPo+OCWfm7XTAaKYXUbc4cWp/jRKmP3X4iHOc8U/LJ4fBkVUiRt7Z
R+JFtze4/MOW7IkukmJR+UPO37GZ2EG20X8a0ta5MMLvRvdGPLZVP4//tb4UzaIpoxWjGMsjlYpK
VLFpRCH+r8DkGwTOQtp7yLw4EqNiMdgQaGWCV1AfXiL5y/rD6BhrzqR02Kur+P5Xxc9YgL9VXPyJ
zLuYBBn+Y4xUYCa+hNht1UVpLPAagaMJxLUj3VgCTkrBJW/xjXA+fIOEEXKGwSQg6Bix54ofEFjT
GIndCvsgIiAgt+xMEZK7tJRjVi1f+UE/8GGfJd6i2sMzduwHpBB5sDnyCPSIAB/i0pw/5cz4YgoG
EdoLGePhvriAsNfRbKIm517vk/1w4q5teqKVPevmj7LbwUqdJ4qLV2jLRLCeS0dm+1PuSHWHd1TT
Hh4YvzovEiHecJncOS24WEBUO+764cBHMwKTwFp7Zbi2syPZoRq9Rl++7K2XpYvNmEcDCE3jabVP
1Qbc8MAlcsFLUd8sxBOuLOokMPYQu2mmRqcVwJI9O9QYyfTuBULlhjzX5eVb8i3oMN9QNmjD3Pad
2uJ8Oyb4Hvm7n1Y0NEagfmtICiGRe+jKYdoCmiovV12b88cRP6b8XB1FFUGYQSQukZcbLmIgKhVr
QVwL+RPxE6LC6uZ45Cof0Xcfj6Vv7mWaHHkxDlEFQQ/jojGCY9itWv2gXMu31LsviOxoNPY+9/7d
P/awiKFmoaEsFonqlRriMQ8r5dJyc7h8gcxzNh4ryTFrp1b36bDWFjZQMYNmi8h1LXpKG+R6SOzW
JKBme5tK6nMl/z10t1y3FYzIefpdNc4dXJncdmKhICETzVGH1m5JSI8WlaB8zJn+nihCSCPVXe3l
LLVnfMexaa5TIT12o+mEerNSTlhFU6iRy0rc2GOlT+v68pbcXSWWV7KxSOoYziIFnTTfcY6irpt2
2tMbocu0K/2xs4g24eCKyMutfy60VPe98nHcPDYPGmIRP5y3K4UgjJr3Pieo/cF+Whiw8MlcWT0Y
H4RPrz/h/Rolyorw0thIVtoU5EddFKLL9JhUrrhRR8arS90OC8s59Uep2M+s4HNp1Gv1j3Jhdqyb
oyy5qwdbvjFPR8/wN6QKPBOuYemnzoC68jkfcEj6bf3W3BqI/vZmd2qabR9P2NAgQ7auiQxWTTJU
6qE4sfxeZY1H+ZbQApRlynHo2K0g1rtm47er4vaTPRZELdPA3eYeOkJUS+P8OXtP0y/8QdbygtSp
/pQFFWvtnB7yb2PgbMG5aaAio+yoYb3jQvalM7JtPQLjLpGnLbLlzfHN6wPOWeG/0GFI0cX/FIGI
+Bk7tf12ia75SXu3vj55XS3iAMX1fwo8Nibr81KtN5SytYNe7XtSqHwb7dOJOE0NNSg+eBIyhSge
8cJ1TFwPi99bajKFNI7rIvXA8C/tlUwjWMT6XvPZ7WVmNVH5x4Cw2pLdnIdUACJl0t1gnVydi/c6
+brF9uHF0U/lO9i8DQnrYtjLKGsPxL4pePXP9tya/GRnDrUoGTsXeykdbxSCNKEK0iFc4K7quqrw
DN/coeJZkO+dQcUBMLgRGIGsDc1RsnrPvvTDlZkzaXRRY8wJ3l1KYFis4GVB+iXGXGgHDqXmXjxI
9VsSyWRtnjWe2S+Mu99UjoYczQ6hdJNwhhU7+bQvjjJgOY4TGqXZnxURAsYeevOus6BHGes/Uzch
rl2Mr+iVDBR19dy16f8WP4z+MEVw7mjfjKV0+6w4LnEIkDYKlNEt19NuT8/7BjNgN8OfRHqEHUXY
cJ+fyinI+q/+5lWYck8bTJ8nenhoVyj76fO+UXxgoeGuTNGUkFLDJK2dXCqXlzFfAiY8Xd28TiRm
hqNxyrKFQQI8XY5p+a/RzR8OKVZVbG640WL1YurpYR2nDJ4suO/Zh1eO3EKOPR7f+7C5W4cCS0IV
7+fsXd1p1GQ4/r2LfCsbe3Us6eiUpo2MLPLDkr+k+ydck3K9qU60jW30eITE4jmcx8ne8o3n9cXC
uoy4trALeKo7HHAJv/moLhbaL7vLBkc7ieSou4T4x9cE0bFebERMm9mE9EgPlHQPR3aZHYePEzGj
NHlN6Y5oq7zWrU5ZBWHrpwse2ZYq6gcXZxbYiCMfV/zyp6mroQ0JsCVtHoZXG88U1mQemhvlW6xU
MIpNGmo7+2BvqviyM5jqdi40Dt/cEAV3Gk7arv0zmYoDLq7Kd52v3mIRIJ7HjxMNH7kIJm09wNVJ
CrRP6412QjkwVF/JfhtZb4JOBnYX28GLXFzOwf6MOeRV3fdn5t/7O6yOO1w6CFXwFe7LDtyQOY28
ryUR7SKqcs5XyIYElSvb8iqmAQnpBGy0e2M9Y0Q+Owuejcm4XN/aFDX8eYRedJRi6Fk85/DMvsRE
n+zZDSmEyR9xWQy2aEMimTG8fmSqeIRaGE+Hh4cN+nLalh/92aYUqb6zD43vmM7Sv19ZQOfRfzJg
jjvTZTvGBDNCUGjDDoqWFDuRvKPaLshvWY28gPjYbcTQSjBeYvEJdedHigeYHdoarPP4/3URM2xl
q/IR7SN3UIr5Q4McoO2VbRPw6YsPDdoxH5a6jSlAaMPkKSHuTWf+DgkK730JhAq+wLZhboTMk9fg
hfdmzKiXHVdcUy7KmhKU6/UvSx6S1P1K9XA19pBazrNQ3cMwoheTllwDEE471vZMzwVt00DJE5bQ
F0AV6MTKD0vsn8WHmFwUVziaMDzBo3ALB/faa4gPYRPR5+pHea+Q/+FTw3MVZD6z5C3hIVHn5bAs
RCEIV4a1SLf/JNwMq/cxEuvRWuEx6isbZSOTShnlMSsq7rhjEjiwDGEFZOG1Y62MvtXOnRmMAqgC
Ge8og88lr5OroBSW7OagNzi8ik/wI4ho0o8JSNlL9P9iqgSTiMuqbOljjvrPw+NTKGfuxb68TtsZ
V79htMoQlrS+kBE9dy0AJhADZnXPJVuzSHsdFiJ1I9PJ/bCV9/SpoCwFS4+PLq6QzMWYWJP3pXmk
3IbWADFMW7OQfTH04a5wZ8xjceW9gT8sjXX+1lzBdpkkhoLCI6iYDWnHDHvg+wHUwPGkmHgTVDCh
Ai6vgtYleSlfuV+h3K55OnjoeAKkmPts/8h7bkSo/9DsA1WLdcWN+8jo5KEdwL6b/UykoCyzK6G9
LD7H5GLM4ITxWQUXVNkSDxOwAH+AQ8TKTVfDmZaXkTJDA/HaP+oe0l/DxEqu+Mi8jw/B7tNZNVxF
gcDC7Ww+8LMXNwBO4ceABC5srpDfxACITwmEw5iU6h3mM5d8wIV+IdZh9jGceUbhXQqeE+W9treP
eg1ixJtnUe7tH2Fiz458FpQR3D24LNOZOw+jlKd5ONuxWMXU1WLWJJqekjVSi1krv3uL/QzhFQL5
GZ1/C6rpuLlPoK2t5Mnr2XEW0r2ved4AgGmIK2/kWv7bBHfmYfpWc9ZyF3HIQBsQ6a6HLoLS8Tyb
sWB03Kg2oEtPcwAgVolYpajTeMYqBKo7sDJcZNU1Bwpb4JFHmd2Shznj8ml71hh8IR5KgCUAF9h8
LE7h+9kENOQAXjWAyTG5/nu6+CYgNP40YPhx54+CCdiCS8T/nnuuyUt8w50tTNvDngVVkej3+FfB
5Yamxv1San6az8mug63pZcETC3FPBNtY7I8vJNIcxMk+25PquVViDen0HLtvt4nogh38pN439Q8Z
8s9jGZQBHThoODz0dq2Qh8x3PeHbI1jgf+yJnryB+YZysoIJj4Jgc4daMZLC08NgvUEmvpwYVMUW
9gR3p46ULzsy/YuHQg0i2sufAmnVhpYHY2llbLRND5OeKget3FL+seInDMHgGdW4uARWOFvWHscy
Zhs0q2TscOp9C5LSCDLCKv33XIfihoM8kS4Rodja9Ev8nBjMrS7IgRCJHbMVejNkPltje/9HyEfi
E/bXTEgwciRgU4AwJULodV9MgUJqzOq+Koc5r71pdgnoZ0CX0ofqFzHW6woG5HqKtS/bI3zPwE4s
pMn4peQ+gDePK5MW/OXnyrzeEMX4QeHWUbvx24u39HDbUHNHyj+BA9KCvYGcn9AskmDOxjZDuobm
5SrkgyrqJkQPTyJJmQ8HSai7KvI1Gy1cH9hrodsBb+bqC2mHuZLIVy+wa5miJIQo5+nATc5rO+2E
rEHeZr4Rosvrl/km4xKNb5o7cybQgnKPI/oa6uRObObJOj/SSVE7EthDFYqRLVMSBies1jXKmeWE
GlYl1C2afaIsYjnQewUKf07BJUQiFRbQuBBz5If6UEZAPigcqqCIE17/uRSSiNvm/lZEpnfb5kiJ
au9FVkwRUKpGYOYsZHWXrGtABlE4qhEYXrG2Tz0L8bXOv6UPmz0maFd4YaFAirOA8YD4edQS0CoL
RG9CDKkHAidYFuwyge2Zgc7/EMyBu6Pj2lWHcte+EY/GLUk+ER9F91V1mAVlJCS4jw0Q/msF4Sto
fX7ZLhNt8p5PGfDTiOo+uSq3TbYTwkBkKjvavENZuMlng0GAMwT5plndP0kN5C4TwIQHNbdPd5/R
DXXbbK+j9sD6P+COoF0bz8oeERfyseeHuX4GyO7QrzWv+SWQQ32frbK37K1YIa3iwFTwsHKQFNbu
4yNZvdD8LHlCjhMyS/knWSEzTlZ8Xw0UvEVVbLnpQUFAulGCkqRZPh6PxhN9jLkfFBfVqblGmmuy
lB4fz6u07z/u3B/0jwdkkcYWmSXvVejE7DV1qo8QPEN6lPgSjg5rBEmsiMDgK1ZshCq/9GkiQOMR
463cPi4/t6sQ3emr9F25OTU6lhlqLjaR6eMSXkIkfj/ylqceTV+CSupxTclgWgkpG0K2hE/8QFc3
26Ps3LarMnqtykBHkPOLoIyNIhiims1NqOu/kedncf5hPhY8GmJ3UtHFTT6CuViGiGbwb/paSKWQ
KKLRekPik6DhQS61GXZ9ZG2S8AIN6nYdgZBWQ+rxARu0ZCzYTFzUfyLh9chmv30Esz0boBZqxyrI
r9MexWDnItDZ6mt1i5QJxfADOW2yvJATRvwgoxAkGtm+QANNbxjlXAHwEaCDzNGo7u1zOjqcvxfZ
5aCx5/a37ILubFvSMnBld3ajGrxm4TtcPvYfdPBOLkCygJlXsIDwmK4izj+kK8pcHRz7Otqu9Wsg
sVeWZhO1lbO5pieLl/TymYNnlQLSGY20bnFiL/QTLjuWSZNNExjWx8ZcAJrByQBC/3ieqINJ9nZA
Z3FRQnPB58bOIHczh2Knu3LiQUlJANXmjFKBJhMmU3AooJlCPTAOCttikKDCyb2sCaeCsGAPbQ+D
bwJehH6Cco4CQ1CShBZBkKYNigkKvNSnkhD1F4U8CgjYRJSdaA4g1q1fu3Gnfr520tKMqSaBaJmO
Q2UWBC1IDK8PYuVggAu0VYyOhUW4+L3gU1S6oKt0KxTrW0F+F/oYKMFB/plGUIjuDjNusoWGCI6Z
INgMwqQUaY4Ksx0qA/VmTRLRXhSn6ppkCCEnoc7gpFdHR+MkpvfJF6pJPU+pBuVhKxQT6WraUk8E
GKv8EfxOgzjbcDCfdA5mcTj/SwAFo1W+QX1qWNDmRsSC0rD9A22BzLGP4H7SAoFFmAchB+mY1YDd
38WXR1/d0WqCCzK1YaVZUba0edg5ZJatX7KT216zn2Lj3fTGVb1pfbEXTnH9I3bM2VJZ3sV+uSQJ
Dwa1fbB2zAOOQ2x6JidvkQO77hhXPNA+tkseerB+Q5o5OhOEEZ3Nvpf3Lxyt6vjm5cXxzkCbZ/B5
26mv85M8gsv5VoeSsn+B0eLG8ik9zt2NVvk0MOy0hHoZcpIdXaT1hJUDKzNNaIhw4KrltfZ6M4zR
SYx50Xpd82NiLFe+JdnuUrnlLegvS97V/bXCXuLF8U0mHYpyxJ43ijM8m1iOaWDi6gDkNLkc4An8
CJ2M3jnoChYBCQR6oodH+AkjxWGUaI5MU4BG89MIlaURp1j/MD2qFjkfiZizBnYnYZPyVard0dhO
cA3BZX6tKarKOIeFxQGSvaHFxfIHYQgxplWQMtl4vXOpEjxDbUaL5epVrPMmKj85VjiSLDgF7iNz
i2luUvE3iYfAu99czoit8wWi1Rt0gfrQQZBfT42f6R+tjlehb6vu3YQb+KG9UWVMWI+Afv4y2bL+
7jvk2kFy8weA5QUXmJQyNbpyFqhmLOwmXvdFLzvaL5eIFGYCUxnjPX+nN/v3ubtvSJCoGKTRLMG9
4w4d1I/Lx6RhX7tgNsoXAf3If5qSCOC8ywNWBwPxuxIwGDYTn9hUQtP7lLmqJ3BIxi6MZ3GFAlke
gKGalYR0kQMvIX2CVGwzsortEeiZkU6GtyBX3Fy0iTd7YgOFiceCMIOw+drZc/DVBYDHPrLwc2TF
+z/mcIQhJ2kcRw7gvaQDe4YvZXVped+PhfzaX1RQwyP1y6NasfkmK4msGO+qrCMcWIqYBMM1LjWY
iK0y/+LU5xbYyDbBA1YdJRArB4IwUkSWF/CATP7zhNHQTL8QX82qC1NoPrgiH56Gn6exYW3JsO92
3W8PprUYciKkb9/9VntPz8afMFsg0Vr5qA75gYMCzgEHDWZWjGN39xVlFjB7gQOMT8oix85fIzKK
JaJkCWVjjX8S8W7PkQZ201xfwt/9NAY/ZDz71PyM2mZPCmL/YY9O2ZPc4D0w2Y2tRXHlWjUTeghj
DyzG/9mkshqszyHvk62RzpKmE2iBHvIzWePqAEYHuM1rM+ayG6dPsKrznza2YpxKD0ciHQ5jxcEp
XvtX5QzEoWgQt4L6il2FKMyIfz0Si3iFjyQGzxQPfUA8Ig8aRrnNM3iYi9cPDs84Qd/5srKguSQV
LbvSUMFT4CmQgSRojVqMGci6PNa+1fg6roF0ns9N3jkNXKIp6m/L4ebjoPxivr4t8T0kkHaaX1Ap
M6HysQBG+iTgQB6t54IhvGHglzRjCgy20hFAuUh717IdG4tUTv3OVfUoyzbNPWJDb+6Ons4NFw4A
Ayh5DVJGW0WnSruqM/kJNH6wc1/N4SlhtWSCkUwHuBcg/ORmz+yAccbQLy4wEr4IJoeMciF2j1xd
bh4epc+wx+7wEUm5Z9tQCt96Z/gm/oJ4jYZgak5oZAl/6c/jR30vgpyJNJ6O0YjD77AeAYpeWE+E
1bb7ehxhBgiEmXymr446ukLaukoUv+YX4GdaeaUK3Te03ptfqkve1H7qHQm88xGrPy9CA8fVQAoI
JyGH6VlZz0AL/0392TXIbbf6zX0IjfzXJJI7DcvRSS/fNpZ6lc+slSEO2DU3nSe3WbccFtPcMOib
3cT0ktqnmaiOT22RPBZi/A0nCoi35IoD7rgzRuC/WeXYqQgU1/74WS4ak0uS2SWsLtQ5o5VGuAg5
LTODHxJbc/hCRTi0AWsUBJm9hoFCu6L8BBwhABcAz6CKwX8y8cc78nkHwB2qQH6jP3Rhzl+wpnvs
SFlV8w8IOlxo3jQw+r/YZny0eMIak/rHkaywgeOHkO0Z83NSvTLRzbMlfLd/yD803cuZuH0xC03D
x3f5N448JU41eY+n+5DXN4gBvDiurMOSEUDnysmKdzPy2fHvwDIYD1d5kymr1+UwAQi9vpTxI3m8
axy40mxxawMtD1XjdJdDmYj2+5IBzXiL7lhGP12mZ0yQ6t5Xodm3uxRtyuQ2ZXS/BTrLPFHpoMno
9aYwA042KCacy471UH494vad+067R11aq655xyAAi8C23QOq5yNdw0Kqzi9INReL82Z3YfL6jO1v
6+s1W1rk0mgU3zVLRPaMc/WTHjOoEevk0356NByU4vJ2IKOHVEK8dq05DUyMj57yUT+XrFC5D0rF
azQXm4duk07X7B7b1jG3md4v0sEbVBwZ5rc/ZX8X5qpys4DFV77mWLNYypLQ0McitYIbVdpH47/2
nF9KTMsPrsacZ/EYyFQERKI8lcoYgSDmAazFhf2ilunQuDW/hbnoi4XKbxwWs9xTLK9lJGrFpNk/
4n483U7d322bzbym2A7HYfTumH1jz6VavoTRHDd3rsAlwvqp3aLbwRxVbcNbhTdUXzvU2S9EIXS3
k/PaG6j0thrun2zTsQgUfkACMi/z9OUVy5a1gYOsMb/XvomXJgYL+JdBNYDguQTfgVtoc7q8lZ5J
xdEguO8UeJHV3Rvy99kFGEk2d/WJpapwl28HYoHi7F9uN9m1wxiXn93anonf280iaiCzCjVIGowi
4H980mdvb2QM4uxWeP3reIMAaM2rzyJ5SzYMv16osFrfzrC3oJAlg1fammcEsai2d7LFQc0jyzTt
oWPSmpLY5dRAy0OMskCrI5taUuB5cCK1dpm0H0Wxg/WiPr/Keg1zivkjU9sbqvgieD3mPxhKRVL9
l92wR2Rqn6PKU3qfHK8S2aJ8kor3FKOo2eE17nUxdBNVV1DCGR7jITmU5HNRoGN73mLz2+Ikkge3
Ww/DqILwtkxHc/6EA7PKck9geN+gbBo2/AcNB3u8U/80gLbjoG/pa6xZAK56qX4ZO5Uf7PlYBMfY
UGfgjThGUvtLJ6X5nPVB0fgp1qk6XRyx6pGYKbFymuT8ThJoRedBDfOvUtLKAFJCnri31r2dLHlh
P9yEPVjt3qvvXgPYQ/smLwn9TGk7cE8jAI/vMlSBeTHjH1U2OPXIO8ZBcP58iFwTR5FhQD/ux+Qw
vBa9euDlRxmihVfPnIe0ZM9uCF4WEyP3ErdvzK85TbDCS43amFMmbW6pW/PrW3d4OEXzJ7UuyeBE
QOEaKjv32skYMEPjKbkJPEsQEB3DdKjObp2LyRA+V4q6ydn1MVeFfSsvLHjFFgHKomp4GJSonvzL
GnwysthQQI54c+6YYGWGx0NI0BRoLd/+wmrHVd+TlOBtCg09/Om/K8NJpMXdOrdR2q8M88A75Pe2
Po8h5keMffDiyd3XRud80+YS1GSIINWxI+eKMXfjkIQV2CeKFugitew8sab47L+5QrduISfo+cwf
HpOJLAZ47KQSQlt6OBUO5VkUlnvU+qi7HslixDWOVk7ECt4Y68KyA0DFmrZ0UpzFw6wIbtvmk3fG
dJ/zj1wgr4SYkcN6DKbi86miSSpiHnYm4v82A0WDg0ccO/ldGEhXW2rm154Aay4vy5L/6r5IcH5g
txHmx9mSkrP+63GLBX4p3pVjiRiXXHbNqS1soeOb7eFg30SK4VayZ16uxZMNdIdpdTPNuRuPM5/N
HA6IjctY/1bNxfiXpj7MVSo9TAN6r3k36DS/CyieCz2wfvAVzJZtt4JbwFF8IU9BngLduD7RiAPc
q/ZHOttP0CLVBYncdCQc5fhoVOEtwwI00u+rwsKV3YU8atx2mjqb2wTbKklk9IP7zCG43qNu9tVa
504j5VEnjfsoHmh7D6PwpWcuNdjDerfHLXnvy8vdhSGUDZxjz9viZsMZWVRAQ2cG6BBv+9dyyD71
zQx3RngdjjXB084YUjcOk57Lvi6cS+3q7abTfIAV6EFpRxd++WUIfNlx3o+4xTzdzr+/DTjNDsoC
PDRbiGsWFC93xojjo6YrPFuck1hq2c7L3OXaXM5IMfWrGZKR7op0hEf8/dmGd3yc1DhPfNGmM8iD
tIz7qZ4HxuYGEKa7BOGiBaN/SG9IttVl6dRfzejVhbCCR8faebixltacHsssnHFaPj4JHZax8jZx
0oYHqNgQPWrc4yxPpum3k4CH99J+sc/YdGUMNmazNWOTsftJMf+x/+ry636dAKjS72d/rPpd34WM
lrlgdYMjcZhI24Ia2coD7EXb+AFE2tFLOiqiDOlLlrYG71P17f4EX8zwoJiYnc+QH7qrwV43w+mc
b6U2mMEUKC+H8XbozetM28vW+jluG3s5EJGO42ZyNurDtIVjrDaejdMk/p2bIe43syV005aIdouA
bPuElYCf75raaYkQ1lZW5fDuex7xp+AGDt95TDtCMXn5Q3wDwXmt4uiBp/e1/sxtpwTn7wkblj9S
YDLxzMzvrsGmuYJDk+ie9Ahu9pvEtLggs3tkS7p/0Q2/PqnOeSiyL5PCe9+LwEhUX1ZHZobbWAT3
MfD0mEIZ8SP3ydCtdYcmhu/K7ju4oriZjKlnqJvmxRCRFr50jSmkgupNf5b5iukiemJ2c8EUUqYf
nV/05bTJkblICnbOicMvei+Oj7nq1fsBIWG/tpgiaR8PjHimPTYotbm4/XZPYIHGN3uXljdpKNYk
8smD9nJWu+2UvSPpYzg3+Cr8fM1hBqQ0zqQ4NBNT4dFS8fJKvrwobwx8GfWgdSFujSwQWIj3a6/M
E8h4zVLRtlDIlduXnsVtLj7FTImt6S1DZAF9uuQYwwnkJH8mf5dmyZ7emVRdsNwe+VLpVynQFVAS
EGpJFKfe8zG2vJrUnFRo2eUfrNEXZVD6T87T5ptFS0XC8B5bon/yKHZypJG0oFCFVC7a8tWwRcLw
YXp2vCcx+GFOMATWzvjPIxybFjYs1YCsDCIGctOrbu6YxnYiDAUMv8s3UO17y+W4Z8qsNGH5Dv09
xbufYWzhyoYrMmXwIzYdYlfKb77bMiDGrfOd5c3+2g2yicxngJ9G01vHGmdGBHGjWT0R5RM9Optr
Fm7mH7x5qfLv40e5ZQUm1RsaQgkzy0/TWqQAbIUoHezCLVgtaN90B8/xonHUfl6cekYfnxKjSSOq
Bx8WN15BXRKnn5P0WxVLDHBmOGU/4SrBeQmyc6X6MmirttCKRd/RfDr5gITipvqE/EgStN8kyEFf
Z8v2HhYn4eaNp/9cBxnco5rjTMMlRXLuFsKWpTatpuzUXqDgCzdlwzeYr2iWf7eZzJXdDn3QtLJU
ILT5a3KaaU8C+2e50dAMGguiqG+uBbIGrPzalbD2sAHFqNNmo3Ve+bFSHI5cM3dR9HYz4D+vJyLk
98HVOF++QBArDpMX8hv/ZsaTDm3xzcaEkUebpn+Ar4wTUxc8+wA8lg3gtezbeZ371BIsAKb21hq7
+3SMAM4RHn9T9BdN9FLfuCqWoIKeIFu7N6TZyQJT+8Pj/YGmyaaO4/dlH+0SPRKxHvm2L9z6jXda
+8oKY/SGShFEuaCXLF50ndEFVz/qrWKtMwt8U+8h9ZH92/ULJQ2LYq/ibL5qazYSAmAMt3n5Zrd/
aXHLYHQNzdcvMcGt6787/43z6zNMZvr69dJpOVmW0tfQ7QlEv0BDaedG71ndOsXiwXZnkw9W0S9E
0jhQfsLstwHXo9K9+I9H3MkOqT9kH/SUdygYEHnikHiHD+a+bmfV/DGNw+xO4DcEcQid6bIzN/Yt
ImdZsWhAyWZpr6zsWfvJE4n8jIKINuUZXiQ0HumptBwqwodxHavlI4tpiNEg2K9DB4UGIrPlQ+Om
5C/fzWdArfACFsJKmwT4z3sHCYe8e/zS0XdQzupnA1JKRWZOAseIspqagAr5snoNLrKIEnEdTaef
6EBz7/fUq4FaoXWa7sh7PRRf2so8978gkfKeF70HeDQJqKpzoSBcOB7hfvUIFXbPbsVWoVReT20+
CylCLOBr6Wcsw1ZxJ80Z7t5o7nQgsYvM2QBoJwkB31v920LoYNgASfiEIu2NlY3tGLz1agEGdVtR
LF2eU6Aq41ylZ358Qq0nsEGTjunzs7EiRfWk9k2DAWu7Vb0w9K+GkQ+OoOx8JM+QsHsifuvpJ/S2
xJpKf5bqmPDfMnaH+d2OMgXb0W1hhJIl7NWN2iml6/2HsBXCpbo2nN6F1XqxfcyxYBESqzt1yzPQ
UneSObETv7SvBZjOLwnWaRqyxHPiqMiSgv6RBVMSJifjsuLXWRSbzaGeoMHvqy4WWVDDspPXehfX
ZUQOltms06Bq3618r5UEZuNw4VT2wiJeiVlI9VG2K8v2ZXxGxqXS7emfpCh/rL+6ZGl1KFyuN+1I
f8G+lyOKv5+J2yH5J68o6DfSc08ATSqHWreoangO1rUYlz1dJmTCLt9LmK1KV7NyiegZ+IEvjdMw
renWv+svlSEzciIVX29gtNQ1Dd6R8DZn75andQ9mn3VRTcj3w1OUc3LUvqU8nG5RqbvkKElbNmpc
r7ESuhzsImql2/x8IadAJQsLLvpjd7MX6ql/1/ntFh1ut0jxLKQ1H+2N0u4HfdmodLvZZymieBKA
WA877Vu7njovi7HYrvKPdMI2Yn/r3rAGl3805gQzRz6ArEljyLnxSD2ZZlzy8N7GiZn8ii53Qdqw
PGadzZzShl1AkEYwDCTM4Ul7zdvFrfF7PRqe674Kbnn0lL+0bKnPmAsD4L9QK3naNinI0FpZ8OaA
1Nm1Pm+HJDnoREMpTJlrpwGpqTa1un4By2KhOX/kkfU8D2IQCnO71B01Xxa+dnz+UUY+v2YWl4jG
KLKJxc7Cbx2dcRlKCTTYudUvuhOG8wmLiS4WdQrIG60sbf7RMq4XO2rl9zxDvu1rh1H2Cn8Cmq9C
OOeq+o4/Op783+SBZFmMiTT/Zu7ttyHCBV0Z3WL0upuntlEtdLl4VRLOQ1ABkVkxDuekgXGLJeIL
32e47hb4JJz4i3lxCRpq0j3/Pvt7VZsUBRcekPd8/SDEBE2jvSxN17Yd/qHEms06AkNxj1NtI0Px
b3yLvVBfG9KceYGkuDKHMVI5jMp5ggeOl2D8mU8IYq46LX7t9rxp9CWMI3g6TsourddNfaQbBltp
58Vv8TYCPcElUiNiQJ6A+HkRdK+PO3UDZGAzlJV32BzZJdDXZv9ZYDxkxmr9VilXWfqDCnKDjde7
5eJ2zRJh1a2dQdLU54JXYc0pe3xBTZA52Bj4WZhug7qjcJXp2kGqSp3ktWjUGE92fvzYeETVM8Cs
XAyCZpis5kLyc6A6zqUgY1tDG0IOqBkZTHOQPlF3K4tZ4XcBJWFKiQy3hzQM3RkSADTkY1R5oBAB
o1lk95z2SsEhgQUiKttWJ3DZwQamxivupbqT6nWBgpQrCcnzocR54WtE5zr8MlhK+w2T4szw4bDR
0hDchWW3srgbm37YTYj6peWEqHZ4v/dbCt5hmCcdEOqv8gpnyNBv6/SBoPWbnYOUHZ2sJdXl74cO
FInqEvqr4f9H0nktN6ptUfSLVEUGvYqMcrAs+4WS7bYQiCBE/voztk/17T633baEYIe155qhMr2a
BDvJoX55OQlcgNeOrJH586A1oY5tNUCgRt7OLVu1l343sN7DopbXZPXwbQTT1ZZd9I7xnTaeVX2U
o4e1u7Wdz9y2pqREQO6VN7/P6Gp62hflDaq72fNKbZXacOJ7xIJreY6pBVRrOu5CHVvbIyqx29sM
RuM8qIAi6kN5J9KDQ9vLuWNi2kM16KXEies96y4PTalPLLR3zsZshxlZZ+p54NBGOHmyIROQgJiM
Y8Km+c1foYlysE8Osf4NTSPJw/S3gzKd4faCzKj1HpfXFEIUGIDRZuLALg4K+CQUNNqodxgZdec+
IWA8XcwC5phg3UONG0wFZp05yoAnSRDZfHAzaIR0MEg/mf2TYFrRi4FWZLmMJQ3Trtp+kPQlCtAG
cCPlMB805WFCWtJTwmnvSkq+qAMYxUAgfLqnsv5+mM7tFc0+LRyDaYiF83+KQnwShPYFwuCBbMCr
dbEQTk5Htjrli1aVekT+8bhQQyKuvmdYENAsH1x59KeHf0s/ND1gJD10p5bc0tpXHJ8bm1vYHIY3
PjcHXWz62VLvWw41fSCi2DYpgvsVtS670i+7i4ruIrXBrjVNyJuTesfWnTzIzAo4mZRtqPzMjD23
n8dRcWCxBdJFj4jq+i2n+P2YVK84cE4hjRGx9W0S22Qzt2cSXnEBKxshbDPKM6yoCm9GJbOTEp80
ofxberqUAiQ4zbSTiTlNtcwHkGWERe3cr/s3outk49LPt61yTpWPao7rensZOFqb0JeABPDdBduo
gzTxmmZj3N1HvCsQKsEkLhxsgzHWr0gfIIwCnZbuMdJv5KPQ/Ch59mo4VP79RAFxr/fkOMxrj1gO
4IoZAfTppySLoIYhpU3SILYT+RPuANHuBizp19iR0ehweuDp3ncV3Glkh2Nxt4DU57oxTIjhkxCL
l7sqtftiJWse+ycGxdWvISMjPszk0wjN+emV8UEjrOBll0QeJEKC1IAzFttbzdB0FRiGw668n7W7
/xi2sek3OgkZEKbp8ONEDBm0TgP5gMOdz6yaDuxT8ifH6JjUijpfTHhIzfw74lcsa2Ru62Jl3sMi
JzMjeD3DBF0HOhyOjT78w7W6JyetOsdH/fNJMKYumsWzc3v32dN7HACwRhSY84LEle5Xxw+wucKu
XczPKsx6RIWVF+NDBRvGWlCSayIHG0HYQ8Sh4wzBAViy6cpyDInpfc4dI1s3gMHp8t7RfVhOA3Fc
K7044K1Q/9Peifw8vX5a1RnO0uq1NZaDOFehn8bGjcU+I/XJzrbKu/ZO7u6IrdP0C+9ijhxcEbUh
wjPaqhmuf33Iyl1jeXplOixffP0vf9eC1MPM99kWZIHrisC1WmLmyLg/fPKvBGKzvgO7pSwANrRi
yMvL6Shkj8UFdAoIDtJ1GRB7v8m+OH0PuzkEYxRp76w3CYrz1M231R6X1TUd0/T9ka1Ah9FRc9QT
8Dx37S5oSTPDp1tYkotn2srIqZdmfDBhcUcSnIPGDkQpL53sV5LA1imu0Zugqa7w2pDfXnPHmruK
5OfvEJIA96UNmp3O8h8X3qKtIjXsvjlLYMcwzcEF3BqhC6XILT3S8zZWI91LTXCREAbOp8uQuq8I
eR1gs04LhmJoD8CsXuL1jbi4HOGmHPJqd9Dx3mN/lSt6+/e34mEDieHDc3c5ugwN+Ak+IGO9enS8
XrYxSTIIFZ1J57wQ+2VrVN3zcl0h/GIyt/bzml0h9nDO4TDCsUiLnQ6axnPywB1An2hI05u29lwQ
dxBoBnAu9zAOAFOmKwyh6KZ5LOjYi5wMSm+MO1A/7MVL0qCdbPwF4JgjPCqdtkIUO8jOUAeMRENc
Q/yP035bBgJDoVKAF4PgBMxvjpUFhRI2MLQaETiZAYq7ge4r1tMNjB0nwe8Y+IJmrjcjp1RxrUTU
avQyGH2cVYu9dZC3fUHxBIGtpAZdERz0hsqiWyKJV48qaDkC+HQl/UrXRrElkS8TxW8Mrab5eCFl
atf3yeHKddXDVxhKFfJwBkgBQQCu0je7FdgI70a86pWMvukfqzNnPnjjtCiopOiO/I6T4MY8JfSo
yr5lKUTQWb3L3R6zRxm+kd/B2xqimcP21TIrvjmb0hoRmF55ALu4XWJYWh2YOr5YtiiZ/lyHu3iN
RIktgCNrnu5xQUrmB5VD3Je0v29450R2wHtU+Doy/X0syLt1aawps6RObIDwGKiL0I62ryWfJ9N9
lJ8/t9ynIdsZAXc8G202A2gKc93uyauG8rBkLtN+e02HGR4ORsAjnoalci228omOHW0J3CloUQjI
RfaYD5h5GGJgCoAJ1h5+pyekLnStQAPuFZOJE+iR1wf8eFRiOo1ogsbA6n8wEJi0DaDP86PcvohB
+kLV9Bi9mrmBiv/weLGpuDEyD7Do9BaM2lZTrxAL0f6YPzgpWG/FuOnlD3r144E7Uc3PqbUqug/z
vulpq6YOqnMr25foZTU/wVdQw8GJMJYtENqd0oBa/Fsd3y9aYtNXjaGT0Vib+ZqKHo7tsl3IjfWt
8YCK9ePfCNVxNlvcYAk6sxRk4dIP8B8IDZkwLNGYpxDt5PzpNrPEmfU0PxOkLDWr0g4kdrodQf2b
26+c7Sp9k5JMrB0pSZuWSDeGlzlnHmIlYETqcDKsfRwvc8wGYirBbU50A2wva0H9EjD4WfI+Yxf+
VLKC0CM8r1OdbnCQsCC/TJKh8abCyM50G05tDbVLebgZWyqSEUHHXFy8cvdmmU97o6PfyHiZDo3l
qobdgAaDa9w6Qq31tWKdkmyjxS2poMvZLcgEpox1t/MCXq8iIGbACno1JaJlvqom/1oWi2Q4PUCe
taOaLpVaZOHy8zSOOWWAV6fOjeExQ80r96eXiLtlHidTarPxJA9n0vFnqKBjrBLz5TQMq2dDYX7N
5IMuXZ78qFkeHoyuKflpbri9EBwofzV2+zo+tWBKwbJu4dA6WhmM49nodhNwoLnL832Gl0B27gaO
JvBnYWST0gBB5smx6F0jfZg4Hdzz1UCfBbq+sR77Lgms5AYkzOmRVFnCVNZUfOOT4BmfwTPHHjJf
V6pn3b24CqpsQwfZ1N/Nbjsoy3ZmYzDT/qBfwNZoLU45PV1s3E9ZcEFZs/Zv06QyaQN60WqLmsOf
4ywIRJji1vdc6reI5zPPfM4quBY0zXZIv+mTQZmcSEvQPfxXivZ0ezfBkKmisGQo4KYAR8KAoU+A
NKn7px3U+dmEcWy+8NlBagGCxRNgXtgSdXSKQRITJlvyfDUe8bDW+wB4KrVoJPTrog+q7kMhy+HA
lKinS1ka9uN2tPgcPVWIx1xRcSRbzloyfATdqUfYDbuYqMenqIh3D+2YKN4AQ+Pz7j3e6vuPuavB
4gC3GVkNxYRF9giTFBeCbG+Ze5ZJXtp6vj+Sf01/Sj8VbQtLkGUYtcvs1KUuCw/YzFdMzyfsdU+O
t7qguIIijLuu3KOxpRGMoBSw8OVK0VSKHe12Vg7w++5f6OPpvz2XyBexyUEziHp1r0lrdKTzafMk
LHwjvdFLba8SHJvYFZpxvCbmARq7U7Iq6RZfSGGkl9HKrsmTq9+wOXeI6mTu0wejNepLj2gGMWUK
+/rrRfYcbRAqvZqb8/5o1+N928ICrU2XTd2Y1uwFJSVIITxgpSKkYcQGwMlI22PskcCfQqJbIhVZ
ldVy/zSiBkH0BRsRPOE4zXEkVjYZx47EFWvlazXAw4IMWpRvxRCNLPnUjo3iqSirGgepCzY+5eAU
7OEiCNgHKB0BNjN6lQs94SCPIosVW1nn1p4iKdE2MDLUEYqKfS4g37Hql3SXF8MsoK6LZ3aaLTmu
JaYLMM+++WR/MHGy6HZm8lHBp0CwD6VztOenId1IT3KCcekiBzo0j3IdsKPQTlYMD/BX28O8oWC7
b1TOsLhK5SHEz5gspWpVdZu7KQxMksu8CGHIpPS187+iweFdEXVRufDR4VeNLpYpPPIkDjiq3p8+
HxqqI1Q6UBROqOKc1p8pg2h2gvXi9PGStvBIUFhLn9ZrU05wHn2W3Lg/l9m+LleiOfp0YtOBXymX
QVPB5/PHgU3Ky2iWJDSLrzL0S4XIl/qLOq/PfdhccLMqyPS4Hk6YF9gv0nKnEGJDPwVt/K5wE/WK
tEAMQMhdwpnr4TxnLuSMUcfpZ2G0q5viD1jMEvkbR7BRoZ1xl+RT24caVM3cGyibSqzMLfRu5Fa/
UIPB2S0UoSTqCASUaBHelg8D7II2fGcA2BCiF7TDFu4HJFfNOtaaspC/YWN2RD6/sG1CGszhZkbm
y4FWvSadKH4phJHmszdrWkXSKl4t5bq9oSQz0Ta8rv3weRNtfviq2XFOSD2Ob9lxMgPlFw2/ltBy
LmaPfxlq68e5Sv9pNQ/8c2SlkuYx5feB/40yReGtggYDhF65xtNXWdkfMUQeBWUKPXX2jgYHeY0u
g4SQOYHpl57hd+QCF7wxqgKd5lDpcTIYzFXyxoAHTxgGn6ZYf9+qGHiYbq1t6uJATVYJPgHnOYCD
OrHpknIyeqjMJczWVBhMOOHpwkVQZRt1NFqmH9JjPZgMYyADfM2p6gLlDuuv+52HvwkAg/hJkxPT
2O6GQvVrU/FqpG9t8iFxuJ13bEqv1Uua26VKXYQ56I2ia1fW74KKxPYwJh9TxyPxEtKI9fVEO3tW
HG4P0hAtN1beejY0NnBW3tahPzpae9q4mvGZZrvs6VaQ8yzvQRFyf7o1znReAY8+8xFTgJXgQ8fm
b+FpADNznvqD+D6kuTrrBFslQrQ+ZOEd62NWhqUZpUkwIL14Dj83fHK+xhsE1W79yxafY3hPiFq/
fkIEHsSrw5fPbAsJXvcLVYJ9vsHvaejDkqhP4bBpfDavz/LPNeWRf92NdU1jsRItqqJfl/qWXh2v
oXL6qwz71Xl0Ap/5ulXf+NiFssSCr6Issup39iozXfYtDubQA8nVqBygQuXLTH3uB2eYlxb26jXt
Qy5r1u87a1VXqwmShBn1OlUS/jvygeYoQojR18ZV3ALuvj+Gvdnvb4aJ7AX66+0Xo1dAJxJojOnb
vBEx/SHKKWK4EdzAA8qcZ/whgVxMgxCthOP8lA4gt8sSExY0kCxdscNnHBBRIDfBlrrKPLUa6DZy
t2mryFzeE2uGGc9ijAsq5bXKrvRKMLJDd0vsd0LrUOp2w5OGJbhVgZdIO1MIWIfNrpOF3kPsvP2+
Xsd8+s55pbH/pw3ngtwafuo+31ds26ICihj0cKI5A+QsuAmsc/NTij90Sjo0qqKiypYyjZ2m5cQa
JPdgngS0iEdjzV37M7pxu7f4a7rOcfnz1X+0DjI3np+aPhjumJ9UAZhsRV77YMdlkHm3aaX3H4Pw
LC+3ypy4JltVPLnyMHLBpJofaYoqMr76fD8kQVkFwAIKlnpkHNjK5BxJCYZROfeMryNN+qMt0R28
5hzToUp10HjpU5fy4bHf86rgIIsXKdbUm6MZ3ZABK4FTYUgp/KI+LDpObg6ZmgBUnCo7Dml+vpx+
KTQGl0alPAhLLgYcfGB9+1LRLDAaisoz6P5oGQB4cSHMm3ESlHRIUmZgHnJmTjnb1jsJi4yfMZR6
Ly/WpCNRh7Pv/dOwdTDYlsDYHdByQA6cfGyQ7PvsRC2autSerAq518J7V/K9nATjIupes0WUAIv8
jtlVxswG2bDlTPWbWr/JyLxuR5YjMJVO2/QIxuQ+oDWpUtTmkUJ3jl4JdKxiSbcMhAiiB9HfZNjC
lm8IcKwwfqO9H3LIkPCxJYcKbmX/bRSs0Nu0vtY0epHxMPtTpzE4iYCO6UzbXcPZId1ABRlTCHoc
voOBHR42lEVZDE2fK8G0Gws9nVHMwdHcpOw7debwP4BLYJ3uX7cG8GlLrHpXGWtPyelZUtzHXu2J
ITwP1QFgdaJQK4v97EF7kfxRv9oD6XjYSQblceJA/3DBumrsPSusUSv/8QnL9O11FN8q/i5iDv43
z37gEd5vc4dfnvgtXkaYeYqfAxjlK8X+4eYOwOrDfR0Bel3oH55uQ863FX6XDiGR/FDq/v+r8YVh
uwK+S0vzdZpULM/L1T28hSLHTPyZ8Tfx/+/hFNUiN8H09SjHzrYUv1fqn219Hj75JWN5rkcKdvZz
nzbplfYmrisHmWsQnzHzcBsF5hJKM6FW+98AF2hPmK/WpIKw1wOV/2uQ9Llt7E8oK86At+ItRRDg
Df/1GwLF/HILzfXkywTm6aQ945/PDckYchU3i5RuXhuKpIdhAJMNtxBft7vrHJhRXPrwq/tc7irZ
5CGtOnz9MXcXBJNmI0z9oe0sX9un99xREPIPG8VB+ePJbM079r/s44nhKHClC9HjSZu5DcEUuEXY
sPDJAeOjMqSbQyYIcecBfoXclcnVPAUXeUxM8Am7bx4hZXQfCev+Rxj7ObZj9aoIUxiZ3CAccMNq
X/uY9nrzLQyG8BGm+JaJnAnkeCEgkzB2wIyXfQcDPGEH2/Pn/6MHYhyBAk+M5XIP9I1Ihn/jM4rZ
LsVQ4ImA6rc0zIJ++9pVgI2uuF7AAG84P3eaR9+5DNnkJZ6i+J2FKTmMPHwSfpFEB60nsheAjncc
1mwOBxFNJOTKtE991X+G4napLhUuj7vmUYwRZUjIhxMVL6c5T3YgoFMm4LFzEb7E6AnJPBDPbWRx
ZRgwmEdciBFksRwwKoSRPj12rKETCBeMngkVJP9lE+EzAmh6Iz/OdktEGA4LkZg9NTxGZsCTcQ4D
heddhsbDzol07NBdz843vyPP8EYkQRkSBqIzwnJug+RUB23VYkVde4+QTpQRofLmmWDLF2rvpMf7
BYEWSHeElUcoRix6/X0HRpvj+k05QraDiVm1+BOblhBpTh+QDcE6zcFwFfsGSny4io28xMoTsAWz
amz7UXodyQjkdjJLGYI8PNxvc2IHUsDhvwGHlIPVADvWALvcA/MbeQN3CZsUHEYkFzIzw4XjXlQx
9oXvN4cFnApHGLrGZcbSMP/LUeCrPg4Oq/b39pUgO/1kpH12w+J51FasDS6CKqa1CD0QawRN0791
A+CHNQLeGhMTO9S/+SUs7yQygObxVYn63yQkk4etz4EFEt4QyCv8m3DLQx2JhR6sQcTpuBaJoW75
GmBuFZoXIa0QXx1/NVz5CpT1KNRdGk4ugnoEiEHHN4i5wTvxm2WUFmEfUXFQmfJYWBpx7sbfXlhV
jwFEKa5ZrABCvUrCCe9dcBfEC8d+c4p9SWjkqlD55WU9zPe4tDqUzihzDPy2NC7mttH86u8+FmGD
45/IfhGfAW3Qn2ugNw/F+suahUNVwfQ1fsF4qxX92YiLE5+P1yQFRdyCBxddYP8iDGAk/vYI8b3V
otcVM1uM24xI3Arz++/1xY1ghIgxomI11ZHtjNeSI2W4JhazNZqbciPukbh/1DZUGpzDxVXHvjAp
bPhZcRMRAawkbOGAULZ/d967H57XimErviZeIOW/4qPQf/p7OqRisAZ7Ot8uno+4GBEMhA+jiJUR
UWqW3/ChMB375apXfEphKIHXIed7clfiKxEkdz/hxEyqlIUfkDA/lD5FMEF8VRmJ4hfqcxawGd/B
3MJDEVNFWkCkZHJTxADirfkq2CIrxYgNzp+lopgtEd0LkeshknTEC2HYLlTM/MKDRUwzDkCkGeCS
jObqb5CLmSfyDcQ3iF/Ql6j0abFAePkRjjzJ6kYXUiTHhMLkKV0lpBnhb4SN0YxIkr9Iqb93m+MJ
Ii4aUH8jnHf4F/7OUAOS4Apb5tffNcdr8WpCaswrUJcHeEOKaxahMoAq3Aihys7xBMJJCZ+dJ68n
jJ6e2EGJeDnhisS6z9/ZunJB2hJOMkKULcJXRCIZ6yXMZ7H0o7n4/8uczZiyEEhlIs3Fv0FGZvhj
Mv8n5hYfl5vINDS3pJ/wqCu48pyt/wYt46a9divQqdy+4+sZ++VicCwMQcSgshgaNWO7Dg0eOcwH
NgSGBQ6UfLrbr/IJVIg7DDpzMQ7oXYlMn/iKa8vPE/wJPQQ3SvjP4Hcl4o0E9Zsb9//j41HoP39i
dYJLhKs9T+tH3GVxx3h9fD3voqWlb9O/sSHmv7h8saqID/N3x8VT+7OhgnIu4ecpfqWsQQwsdL3R
32OFch8JF6W/oeSP8x1Q1O0XQBNLIZATYcMPw3tO28//e2yjcFwVE5YII3R4f4sG4GuzMkbWDBaD
8BawjHS4kIp5JKxMhe+GEs234hYXeDz9f5VcJ1svM559vllhaywmHplmPuybQ+/nUOl13DIe3ikO
cVQJ79HcMz0xQ8XbKFGMd1fumECdTAmGqvg0wjpUwvWUD0h7sv1bjPio4k3FICyZCowgnsco3lys
eQaPVLyieIw4wjxZ4gwWGU0o38kZ46o4y3PdFfdX7BsV6reEdUlcKkSZDe60f59JrOfViubYnS8p
USfXbjos5a3wtZJ8/NH+JqeYNGIoiD/r7wS3qwf3h4UwRLoZ6h6k3b+nyPGz3NRht0KRyFf4PxW2
d5gQRuLz3zbCd4extgL6EClvwjhLfD6R4KNEWKjisMhILFbTRVyj+F7I7dwZrhvCOEuhEhHaxTIi
liMqIAGQwg3hzvFxeb58ieHVR9W3yg2Lr5If/4OK6f6AJKxYfv6+uQqZJ+LaboHO1GCx9YTtz9xT
HfFZJFdMGcntN3TxdnR2DqqDqyPVjTAMpAOEXR9usuKmGtxMsa2g4BF3WtzLv5VPrBezQPl8RaYw
O2L8txi3zVlbRNyRymrxYCCIh3fjrYS9DD66WL/k+NAQ/sybizkrBl+zmsIa55wm+H/j1nEOygiP
FnYGL/8eQafbPba49QR3Yzcs1eDpF8ShP/cvAV84Jj3CYwa3ARl64kx3aA9ov3HMt8nx1mfOSAFj
9yxlCerrpLELBxdS5GKuUYpt+rkA/SuO7eDPSOo5mrOlOvdkuBvbCXpUABIUSwGunU9Y/znCZltz
p1BOAMzCZ6Q6bek+VGE0+oUmCJWR9wD0PMIioLrEFaB0M7wXP+ICu8TVCwwjsw0I7149c6ThVH6i
7332h7lmT6vh7iBK7P+N4N5vZeWF0DiwtHYTLPJrnBQXWdTFXixjnVOyQ3K2WOF3M26scw8KbWPb
dAdJXZi5rYFgutIZqSuSjuaHBsKd0BS8VuHI4hZJCjyExrC/NvhJAs7qVG/j1fjVUfB3aKti3+Ib
RG+veK1fG7m9yOiM0JZrj0hrMZgellLh54NzKc8qZGEsmq6mFT5USGU40gCdbZCJ1fIGa4OCxtCi
vzGwqpiW0AIpx1qL5IsOrtWt9Avuz+Apw1vsv+aW0BJXQLaTvf4cXZPC8MJP3Pb8kBGVh5eMH8CM
RibLAiaJMYIheU1718pYQlnvkGxh6yD89mm8OCYGgmDVBud8vIXnC/zq5O8xe0etVRK6LF5kBFxg
ojFn5scO583XSlZWWuwO1am3JyNeIPHFtfyim8F84XBFLIOTcyeAykWWa/i9scyu7a/6TSaCw1Rm
gfJpow+X7ob6AzfLkqA+oargTxySZeigBkLg1jc1t1olp7jc0fhICQsFy6Wnhm81p7Cbq/kd9oqv
Az9WX4wRaNmfKT8dR118piLIAd2cTBDt0uUAqt4ct1TzanKcK59fxfcM2TU4VXKDnkzCbR/pp5oP
iXvZE6oJy9TDnzXk6g5IFu4OUWKCizB3iMvFhVLf12wBh3YAnwc5hu2BGATDqhIlH5Q07RP/exP1
KK7f9TJufmEKsHmbcYAjKlto1a7b1tN/KmOFQ3G7V0OhXsKiOWVCubjXqD/zZEdJgiGdcE3ss4uM
LQw9AegxHSa5HvQXGt3ZXkLOwBvePoaOJjLcLAvKOh7OFWQMKLt0rSenun8DxOm7qV3jplUvW7od
i/ILYltsNzL2MZYeycWqkz2l9RJyFnRiBZ7vencCbjZfW1MjU8PL+x96Yne80SEBJahtITMdadJD
OhBuO3Rd8HBBiTZWNHyunM/K1fTieGgr9+0eeiTkNI6vKr7+1DcoICbkH7wUbcTsDm3T6Rdd5xoH
YombTWxXHbnTuPphWE2br6NYKPiAT6JwsBZC2QtiXMH6ACddUBuhIyZ/GcMnIGQOYRwz1OA1N+2M
xhTouHVQpi+Hd+IahkKUT8ntHxDO86ttd9zGd52o6ncwJnxuTBf0lVgpuNhPnzyc+EDSEWgs/4CE
A3CWapNmoyqOpTjjQBORycWeZTar+e53v5fjX9gIBACOf4f2gFYyjM/UiQ96F4LKltr24esfDz9N
lz+0vPun/5u8wSfY7y1yEEBjnRsNY65uj1ZonrrzhmwQXoV35bsqPrCqccbDLAjN22P9ExjdPxLD
U2OZzmZOc/s3krlaPGHJVPaNz1/0+5S2W5JBim3cuSjZ8OZX73TMOr4DMUKDC2LXLUysNB4Eqcps
6B2dHPRAMFUSvB7qtEHPGc2eb3UGKlZo+2xc/T78ed26bUaSENqdsiZjw7DwckDMBNLbAScr2P3W
ObaPahrT2DzfPU6iSv/vZcIBrih9YzhBNxKdrekgQRqQshPMgmQP4hzzcndA0cyhNR3XpCaWg92w
AuFPlDk/ALoSHMVYzdmuomRf5F9VtqQLe/0BsWt6y381S+mdpBwt97OjBclYCUD+dZ9Qhpk4e1j0
iDJX+RK9zc0N17GagiqAG0PECgTd7CjzISoO7HBAxGeBdvs8no18vXxpV76NNaMoD/W/m8R+YkKQ
jZ7JgkQg/r1YnLkhPwL5bQjbgmMJhszm+uTtblW4LLd0zWWBLhbr40CZcm+OcHiTxW86+eNiCcRa
vMkoEhrqZBD1rpwWqUsw2czmx/eFu4S9TEbQAvD/jhwH5JU619ggtjg/txCTdTrsGIeQqdo73aF9
n1LHQlqI79/F+ALENAKaV3gDWC7sCSgBJhFZpeh7SED9sAATXGk4Nk17mqgGp/T35Q0vk8cn4jsz
Gt9pJMxvhC+h2WmfjCpnLw+nDlyGBoj52XIKGN9bSBYIMOMK/cFbw/VVfVg82IuTgEYY8YW1dJmm
lx21ZgSqnGtXha74vMVCCctz+hU9y/IKkBfScyERBsFWn277ylXvIuW4eiMxwM+P2CFlLNjpNVcW
KrJGeTFBNISF4UuIZ93X6m7BvEHJd6GrC0PNXmrvmhbSl6EvLVWu3IY3EN11JmxgYPDm0wqtaboQ
D7Eb99NaRvMZwWe2XkGHYmNXCv6ogFBHBNGLamOgNYmj28lgteo26luysE2DJjLkhH1KryZZyGud
4Xa4xYvH4oo+b1F2EA0D7oUZ5T/1zeuJyVrE9ZpbzuZA0whLkwu4fZE7yNOjJxmcsQO3k5CZIL/b
9FJBwjPA/LD16LV7sJPZ8RbV1fysEF68tbzKbFHo63g1L7570h7ggCH4tuszBFjVZ31ObSuE8Iqg
wdZ+pki53HYF2H1Jp1vjzjgys6U9lk6NaMue7TEvCfGakPFvj5enx1fCWs8auAMo/FaJpD+xzKQj
a9BCOc4/5QnPmcfgQsRDs8EzgDTVAt/M0HLpq36XwhHApI+ji7jX9eey2rOMo112zyCt3hJJGe3X
2v4lbe4bWGLCpxRGAU6dOOzKDnkc8En76BPnErKTBqovdpbaAQCTzobq3zXiGcwjR6MnRiz0mGua
qX4yXuQPxntsQ1qR7U3HNuy+TsxrHAvMVUoVTipX5TA+SrDQl89wjOnQNw7xF6z02JJ8MDvmtIM8
vFVdtRa1kmqF6wuxKSXydyQkkmA3RJhxNavG2a45YEzefQMrYcg/aDr/JH5VXhXYp+Yqw2GVU+YU
dPPopy8R9e/3SOuh/KnrHnJmbA/06qZV87akicSiJVICf9QdyzdG7xX0S2oWYMlkBQNabs7dZwON
KyG03sIP90A58pwtAxF7w4cg1cSFY/aTIrc8tuN5SLBOEUSgIYm6ymveaOexdnb6RjS7ODEkYsXi
5TSc17EsWU4fvPsHMC3kmOxILJozMle2GYIGDQuERcTGCpGvhiqDWli6tHfH8jLHeBE1TdqxUKqC
YQtnJbBd1JtYKlEzaNBm9R42inlM8Lwhbg5efIFplF/oG1ajBDyKUoheBo4Di3oRvcKnshjsj/7b
fEuevuGA2zL7L3TltzmtCDLAIYfAEDej+0hryQZARsZKZYWhmRHdht+sQd2bqW6lYM/cYjNyiL8H
14207/zh5bPF4Z9FEhlnQQonX97cyhM+FBYPGj7Yol+lGzONXk7rTK/D7bRqfh+wLZAU/SpWONlm
YqtTQHVOxwfbFToqO9Rk/anv7OHzUa/oKkiXGC8LL//IKQiAs5IuLN+fSyHEhzq1k2gapFDmMdYV
KhGKDeR+8P2JT2RBuPei+RMpX3AHaBDC0C3lqIJIgwXlKb0UxXr6UpBcvCW2vsI739qbKI4Ii3An
ckac8qqC9NQeBjumsFLrsUiRF9oTHTfWTSIhiHWqsmFT6x97GNfCPd7aky4wD6mkOWy9X+xL9Hwd
zMZWT84b+0QfVmSsifw98lGQOdj5E5d4mCBoreFU4r1ojW5z0ReY11u/WBVhVQHEIQip7BJKvviA
2w0KjoRC5FuysFtYFIPTFFz/sjyTpwZpGR3UDy5YZDxRurk06h//fnnTcVn8k2D4C2OMhAgYSJsE
p32wMV8B1tAq6g5/SstxkW0t+QsigZjAM7GhTyBLTn76WH1kwDfuDEbNisbcw6W16CYb2Q4+DAsu
CAtgs2GFMxR8CwCKIjZ+hLbiNdsvU4z8+a7dzliZ8DRYlHCWOCWtJlhXnNGj7ET7kr7tDjn1zCAH
r9szBITo6HwcvyCzhtkpC6vCRfOgn1OO0rR0MMvYV58jMlehfTD95+61TSM4dPCkm89Xu2h3HURh
clmEJSXu1EjJfuDt7gRbqPlKdnMzwBcJ/4oOQA4wAeP+9GTExywLOzpF2QpF6gwG4wRBBRrdZXCq
0zAPIBNBqYg6heOy+m3sLxNW/1UTTJ71yRmB+efQfCYS+/GmLdtMKGRAkgXoRTbDtZh5jbIoUHj2
55effDRWEGfv+fM8j7lny2za0k7JKaKRzfgYrUyY2cGrUj6xa5wPG930KweQ5AB3E1W5iIu9fyFd
ROnx3ZPbmDv44WgEqH3Qzm2/ME3oKed8ET7GaCKcwURpE8pbOPVqBdmlpI7+4lw0fZBLRDMJKNEe
vPJsEW2XrBCd+Nq3hSvaGCbvo0o5Eg3vuoknE9GDW5ISJq9ifMhnVMpp5VqUwYp9/yy+9H1+un9M
k82jetJIvMIB2ITqJzvfzU2P5lf/D1aSutZdCcY+5kRE1RjhOG5Mw4GX05qhzOZHjgf0I8ywChfR
PIo5BH6SGZTTBkmJBl/4+vx4bikdWGSL+CCnWFLgM2Y/5GWkQvyYA4ms1B3OGSyi9aeF7gk+IQeD
dHixtsJYpxc0+yj8NjtRPTPqRas/CQQFJt8rX6tzTfHac850oKPAwpE00nexI0Kv/Q7HJa8WxcI6
qjQ7zog+hfYLXuPL7QUN2KkmV1j/7PTCf+IR5Rna+YYxiuxsIg6eP9xcaN/q6N7Hjb7PEveurVRl
fdsJVw1isl9Bnx4aZD+qbb/zwUfghca3vuf++PDgTyak3Z3iixkhg2FemlChwQcv0om8myVM35Y8
IRQD0Dg5dON5zpk4WSVoZYglSbbDFk234KDhkYWjEuhF/V26s2UpYtcueOhj6wrtA6u+3F62VwsF
IztKcpCwhMBQhw5hquKsjozafTBKn+GSr75DPkazMTrcYsEiIPMKCry2sXChhJ0B90g64MQE8TuJ
mn+QQB6fnHOgWs13+DMgZsLh1bA74isAtb4gUhDsWGD3Mdnt6v4BQR5kRlDckfs/USeOHAr5IlzZ
MMF6HXbEDss/gmDfUOOLxYcDD8bTB1oLwECr7BDXdOPmR4zccz3qDKo+8BOM1Z5ppOl7S9nyGhVr
ObE3P39LrLqds6GoqK+QqQUQP/kYyWdH39Ez9jlAng+SPYnAmcaD+/HvdvxldUWHcEJHQa4jFqPx
/AhxMucBYQxKCaFS2+F/Isk+SzyOQ+luCE3RgQ0wZkdwoDjMOCtkpbO+UXAyd6IZCmWmjRokyH+I
FFwY25Yglh1SqZyVd/qPqPNaUh6JofALLVXkcNvtbDDYBhNuKDwEkzM2PP1+gtra9Qz/LBhw6FZL
R0dH6gyjU9eNp3Vymu4J35Coa1wfRh/UNCEfbpU4/ypb5zUFtjlfUpjGTx15ToT/c0qaPrScAy6K
ahHBOM7ZHjWy28HYuITHFUoW56lIj7aNcuaX2oPJPZvllXH7GcNzz3NKW3qojMA2ur29R6cLuwYy
VNWhTAwwR1MASJXSEB+KHlzGLcEcNPEdmuTqJg2EMPfQ+BxxSZ6VwRnVLnh4+BB2uRigUWjGNJbO
/bpx/zukdYRqd+bpaZXji1mE16fU4+XdeU0XOa5G1jLmV6NGPHZdZxH9dxBmVNmiXelWKDEAXsn1
gRC5aZbd86R8c3Ljis79c0rtJgmfFTDN07g452b3ujcpTN7Q8wkyRTPe3RBkbtcQ4d6NK9SVFXZ5
0NJ4xRdnXguquVdpW2hZn499DNa8+3IGLZLn+2V9rj4aHgwlXRdWa4gRuEe1XkGZCSivhazMALb9
0z3+ccIWsUHbqOJuWAgQG2C95qlJsn9rbCfQYZ2P2upp2XouCZgxRE1gFRcJWih0X8YDBQYzgIA2
gTxuKdEcLEkTgI1X3dxqvJV57ef+w64BH/WLXha+oWph15sWM0qMVl2/YOsOHtq5xxIAsfSbbb8t
5GizWseptij3glYJ+wJBo2VTounHCrmR/Gq+1cZ6qxCIsK4qtL0Y0y7YLHqFXTHvLn1pKKGQ0l21
p97be/UuXnwr3Aph+LhAuNw+zY5Xr0P7GrxybAedhknnGWtkRwZEbG2TZsGMozFKMdCmqCpDt+3h
r8mWDQ06KeQefXhol36N6VBrnuycLx3THhK9CQfLh+TH6mDnUPHxVQfbBvw/YwdC39sSmu3ttrST
MJBb2YXwocdbvAaos5omvKPH6Kb3fztU/ez1yd710IPg8+5ONqIUguJXGrxrnDEoDqjHVeFe29fh
trk8D1gV4DGlJ/uOJBHsCX8zOT4dQjw+r2rWkIYXGdDneLvvExRsLEob6NowpvwVS3a2drkDabRe
78+jNcxGaAt1g2KnaQM5JA2yjppfeIR/Mj5DSqXP4AzNHdoW0Reh43UMop1zfeTdqb3kpJjWVYv6
i8aUGCU8zXCVIQjErelail4tMCraBSOagCjJiSR9Y43I8aUPDe3ieaBmdWFdUAxEzd0sp20OxNyT
h2WtHqzW0cuEC9GBBajvKZf0DTvFAm+NzxfvVpjXGMQPWHUebC1KaN8qRveCcnTqbEipeNCCUxgL
7IIoADR2Ok1dKHXLiA0wTPrxByWc9Zs7T1Z1P4bbvnwTZ1rnMTUdzPHDCJgPwoM6cyl9KnX2MUHp
1lrvbFb+cnSmI3eH+iGb4nXKl/UZRcl8iPZbA6DQxdkhM00N2wb+nm3h3JskBIEbgMIoNKho6n63
FksAeVFRM9zibAIa48odVnwhZ0ZTPn3da4MeQ2TF0JkMMvQQ9jZDCd8KDPHNvMzMqtNBmZyaGxgz
dwcN9tqQoGVHrb9DRRHg0o5yyx6fd3w7FeqLM5oND6u9Hf4PTQSsp1cmGQwAdbIPUkqXjYCLZ9Db
KG6CCfY2ICYZ98EzLsENNu4+nUOczx/qMN4h+7sZxt1EZxRxsebRv7wHb2xin8tGpXTTofefYFoQ
s450LwSQF12qDXqg1itgEFJsfu21J3CMamab9aP5tj6jfzblvNNp37IX5rxpdHRLt3lsG4jcawjA
LE2/361Go/X7Chkc/fBxaFHW3/Yu4xILhi6Ze3sP36heGGjK+whQB9DwU2lDI8wCZnVHlDcJj8D1
IOfQe64r2zYBjjILq6B96NN80eHv0QWuczf+xq/Cj3mGzC9DCFUbEjsmHh3bm61iyeOHjOTvV7KS
v63oIroa/PaQveb2llo4W/6skE2sWIVxDl7dwjgG56BA6q7tFYb0D6VjJo9o2Sn516KqgD9aCkff
uBmVPgoXvZwQj5iUz3wnQvn6plAv7pP/kc+X3Hm+2Dh8Id07k3NUsx7DsonwsVnXzYQ4j/xbXQMG
kVVEBdpCGpzHHdsBygEwFwi4WpXMVSWlJYYmi2tQf6dZslkuAPjI0N3VrN/2gBVUxSBQhc/AZbBy
ruGtSxxCLPNCwkhnpzDnhuB1oVj08QqXikl6lNwP9hZleA/aK0AvSb1ztLsYR+lmUXNq6adh05ET
mFzjgnCfC1Z7eKSMgTHVpPoB443gAI5ffVx2mmnV3xuA0hqdH4Xfw+8NtdKDDTwObR0GqWZl5X1v
96ExldCYILzFqGEiKNGaCk1SwHygKutHgBTGJe22WUgvyW5RvNXbQnXbehrjweqFGArURN1hG6zQ
s+FaUVGnJUFL50Xu6NyjV6mWX9JBft5r0G1wb7Z8krkkdJs8nzasu0rxgsxNCAQ2IqU7usTn8ITo
/SumGYh0abb6ezMd9hFpsp7hVvX5q5/ptP+CXSS0OMmJXyMZh5Kcntvy7Meg/tGo8+XSQ5FCVe4x
WJuCAPG9bR+1Wq3+xn8ym+hArVE40CtEl/SGy8x85nIfOSN5Yc8UXB3UAAyDrak4dbkPBTdfdiPn
wlCQ+0M/aJXWzRTnQIHDsD0Rvf9twN/IostQlqGdmxSTGz8Wx4uOfpcurQG+Qx2CMfuRufaJLSk/
RCbLkNFOuzsTzXzG+m8OyDyQJngP4/P3smTKXk2wLHqEQxacUAdMgz/RgUcwTSMErgmY9MFtf1lb
cztn4v3m68OF+rbA5keXAeWy0WlwY34cBj0hdL1Q7X115a+bewweEDZobAwjQugw81671+i3eWz3
apAyav3HX31Wn50m0BqqDj5/OQQ9p2yaAuEajX4SbP/NLf0JWaKs74mQ8eRaiAn42Qbw5FrhI10I
XERzyzlWoG2fhnKpJm/tn1UvvesUHRO18RtWv5+m9PBZZdxZkqFc52HNGQ7vuu+S/Pne1oMaUyxv
dAmRuXPU6eEztgknLxhbisvUgmUW3dkmiNZvE9pn1WhCZS3Zc0iqh+BttLzOumS3vJfJGjUszFsi
bq9sVZiSdesASfRt4MFZFZq1F+xVyODxruEtbvm3fvYn5ImacTJ2lgwplGnQLTikSCS4xAAY6bZb
n/6MNY89BOmVKwMLd5QtxQDaoIP0aHNJFb29KvSnjiPcobJNqTpElWb4NNshYQLNWGG1YCPhGJnZ
oDBkQ6YPi4x+KOl8sddb/xjRhKQBdRDF+UU2mpsNI6MC/01Ln123EdP9OqnSXmKzgKwDcv2q6X3C
VxOGXeAKw/nXrX42eCbHCLCjE28W5CvC55rquS5Psc6i746BLaP3rHeTy+TpJQBszWCDbLQPnlIP
HBpl+1VaxOjXFnlgI0E/lH7Etlhz0t6f+PZ03hebjt0Xuhp0zBb0z7ZG/BKqApweJO8RYzngtcGD
ADcVtZ0cv9j5UCkqkv9VqNeoxYxJuIOARGX0X9R7uYX84x47NCugASRvMM72rn8dlSGkaNpIHUEk
Dn61DRRCMttAfSUonO3Bqt+My8EjDKL/xQR0YYvhS+7DN2LuL5UxGJfIVO2nt6aqJO3JKQrK3Ldh
E/wAHVITzGALzT03spJZrmmEzKnSo908ySWSIRtOw+KPSktfgWcAacgjMF4YRkByg1+zmxXaTK0g
A1WJ6sNalD2T2gVRMaP917DlLwuNE9wU3WTGG+nRubIIvfCL9N7nwGgIfFSNqCICVTkO+LKERM2g
2S3HdMWh01Gntz0r9tdtAsrlYQ3sQF8fGhbt9RUNX4SZkG0suqWyjl7UViGdgGANIsc4v+A7HqFf
GfVZouDeA7b8ixWmaRD25ptlBVoHPmIZX6TqViLuUa5KZoaqEEeIaMWVsgXW09p4ThTWp5wNUX5h
hoAgkC9JoL/VJvAEkXOmDQpcl0Up5S5fbTRajEZUXba5T3/nyX1yntTj+182RgaPcbasLk/pezof
PsYZXayKdLgPW+NL/xZXR80VZYZQh6AdVRe7yR5mo3MPIFKRxAluQ3hU8MaqmitsiUNyGTK0WU+2
Du14tloWmGOAgV4f3AZkjH7FPcL2GtK+Fv7b+aozWBuKNuYTWrxALTsvqEjE8S7XCVJ6e7BfpGro
jNhegbGXbmaLEQDai32rpB+y2hWdM3ey/nFWhat3GjBHk1qVxFivfkbimsYwpDbpCtaxoEVtZ/sV
V/iJJ06J8+z5N8cJgD+ClNVmUX3YVxg+xOaZ3lNWX0JMEi1PPb8b75b9KNv3AlaRsecWXjRaLKUk
u0NNdKolZow/pypH5NcZUWo3JzuOcqQ+QcWpW+W/cgfJNdQZEDKgroqSGivv2PPOqENhxMlulQbX
Wve0KB1hKFB8aBV0ZcTbBESApr1+T2ifMSQ/igbbiukLCk8Ra4bDjlReXjK2LX9zkj4Ef0cwlu1x
ldMDY49Ue0fM0GH6ZKbuFT3M9MW/SEbVxYwaqLu6Vfqs7bsPc0vRGAkJs7RqjW5gYjSlqKkhgtiw
OVEhgRQdVmlKmoHFvUOs2z66IWyLIPM9uCwvA4htEziGNB0mEKxIwgpCMhIbqJgaFDXzhsofgPWb
0trhZ7I/2Y1JbtfoTLclldkK0RgzUZp+dvQzegxzukns3dLkssQlwb+XxhIv6N9zupUdyJ+bc7cK
IQJXDJggh6b5nPHXe0RqFT+nDhusvnhGLb+T3pHUpbC4i/g5ki4gewRChYvEbTW9XEC945b0cmzR
khOlrx6SWlSuUoNVkDd7gfvrqo84HspF6LUXsM3I+w4yxEqB4CmZxbOAoUE2luK9NRAFrHvcyNLw
ArVNHZML3gM2mS7N1FYuSl4HyBhlUWKPhkGWmkw+Iq1tv5zmcYshTg4DMMfc0gJ5sh1SNt0FtAYy
ra3OcecKAw8FLPTRydhl4WdFII9JvSNlCMOAT0IqhZ9wn1Z7jwmqKTQOpoyby44oNioautkDNT3i
HFV7KMWiQorGyWa9n0vPlQfNeoGcAIgI8yFnNOCJmFgRunbT8gHDmvO+cqbPSWtAveODauyD/Vne
M/2iJCAD4qXVczmk1h9eFzXGhEG4a39wginPLc+KimSSnpn1IQs3I+9EHTRyxwWi6H/Q6Zj5dVpd
Bk0E9aRagIqIdRnZZtWYbP1b/Eafh2xcQZ0vGK9CMf3OKsAwAr3LTLj8tI3jE2Zv5CPJFSLuhtvG
DeG5E+50HUuOqCsxOumpq3kgjvTo9Y4o9hnZk6dRm0OZnNYvizM1Yo2g5dO6KLpHeYAQ1ey+YvwX
YwpLF9sIR6x/JNxACLlXicr9irdLUIYabL1aixpE/ehigLGHNA950w4tedMHkLlIyexbjOc7gPd2
m16oCF9uCNmnNAm50bOCQQEFgYxSl84gRwNn775oWHWEubmwUElHR29n1Zmm9+lz2iDZI/qJNGJ8
DKDdHSNaB0Lv7DdhX5hzD/IdXVM++HXlEYqZmgK6mPQzFQalPnZqwFqBodyd9N58RjSawvca7z16
Ba62Jll9XLObrvbqM8TFqFS+UtJxGzzK8f3kZXkASdQtA3Pax1pumS/TZL1JkINK6pP5BPU6+Wyr
Sl33XN2CM60dKMABo5OqQMUf5+EuAuK5W/kEUTHEegz8hwHAvb3fWng3a2TPWdmsZxM54ejG/V+P
2BE09u1fCFqDzqo9BqU+Ub+H5qj+tDTpvJBGZW4LzSznFd6CIrmNmmMy31cCjnEVt3H5JF3BLMGb
r6rzcjO5hCDZr1XJmKdtMMPRc2dRA/uMWwk5ve3wlMyBkBUWHx0lr5iQU2AcI1nGfVu9BMek8hHF
8zkpdXL2o9royotUKxAksUpfRB4ZyARqXKOwmzeICqqYZqu82/AOiyeV9Vh7mJMkV746w9XGDLTr
tapBl0C8tG1wrTpnkgnVNlQYpOEQKoOdcvkQBqOP7Z7w+MvSOLNVmJwQ+WzsQmvVWLGokOVBQpRk
NVB26W0+ad4N7MlgOAiF6MPfLQNCawEcPnn/gf2StNpXlUnKBiNGSvvdcvgu4ffgKIL+0qunSusg
Ewi/cfahMqEaQlntO4Uy9/n2WhKgBrMI+45Y8KTqqHUdZpImEbwJkU40xlTcgoAA+eKoW4s5ASDj
j2OSHldkuyhKlsNoxq1ZbVZCIZZLv+bf96BltkYdiJ5IsKi/udUxqUbvk2iIytNsTJOSIqKevaHO
kxq5w7OCM0NT94DFcjNlGprdirmZdjCdW3x0AC26yW5TUQNksjGkUOuD6kH6mfQiiQeKnglHa2gj
SioEQDinsH/1CsvdU9Cp016HpkiK9qBBluI35ITIuMIAbulp3CTpMfxwcyngHaEwM4KuQdM/0nrS
RkDd03x8Ae9FpOqCXz+DqEXe7rVqjqnzxN0Ma6O2Tznz6oyRo3oYrJ5SZFEJyyEp0NMn2a+RXqAL
jYmwU22K7Mhj2qTt71MO/EGJHXJBJEVqDhQ/IVv2MIEYQjgHh8l89Li6dRtG7ZwWdrqgkTVWF6Y7
eqWUIWMg6na+nuH2zGAvQt0ek/IiL4+oN7Xa563FkAb4YgB3G3SxpIs2HR0UBXFQzdLGktYt/Up8
NpFLBhxMyPJDQqaHUHE36QVUzUhBkTvudxjMmnmUoUEGtXrR6b/XdYZigjRJOcmAGo6zV7pfNbn4
USvC7aD7nrSyzE0a4xxgb/tv+H5og45ZBq6rW0qkwiKsOultWqNTWGbBKychdLevXmtcIOXM554j
AmY4DFPQIOc8u472IR30nNpRbVa40jdcD9SjaNmL42FJeQdlHj3EZONoH+7g3289vqWgp+s+rI1x
OgiQaikU5FJEV4TJZkEW2qYx2fjtwEV+x6Q4kOBKIfiQaIDimTUM0uAwDdCRgemxYfRG15QU3Ttl
hP30yjHwLH6dSfWj4aGHYF7ZgGoE6PEfYntUwXDnNyVq/HX1ovGrPmRGeQ8XmUtJ16Xrgn2pWQDI
gmMGEfxjXbFAc2IFvXFutP+26Xs0pJCO8LAKkmc8rCa8DSm8aN1clmGiXgAQyuOIoXJSvuhN0ieC
OqzKdG5u01PLpE01Tech0hUQ4rzy3QGq5Sus+rIFkw4aOdCQ/XdKajbhz77LdC6Bad/M899zijZh
e3jzJJdDk+QNpIy2cRxUFsXHxBcq7IL6xNJ6v3zdrfnkEFDWu7G3c7Vb7KTTlNsAr2R1zIz38Hw3
ToAca+biwW/HnyBHewvtyn7ecq6ZARMRHVEyCkiZkafFSWqeDSqVyymuEflewHbS4syOx/RFP3ec
gbl1oR2Zbh1gQSNMpLLlbvnGp56yQu6bVjVJKS+I+J95Xe39PKGSheHdeqpmiHdLagOhs330wcNZ
U7FSwkekHR9VUxBWVk8fU4gETkNaYmNg9ul5DKGBlhG4JrhHvKsT14MmzHxxt3bYrWEDSUOSOr1i
VXfQSkiOw6rx7NKY4ElAjL0k5UpuslxFSM/Zivi1roPQDBDfOyP2RScEGjToKvkTwg+E8FvCzGlQ
QExKmPoQYvnhZ7BJ8cS26yc4Phxz6seGt8FpY+Ab0T4qIBztldIintv7pEOL79rgnHaWoq4njdd3
PUYEpwj0zmPZhhT0XOO1nClDDzb+3mkRv/n10WOQ9944JAY+27vXXOE6hTTe7tLAJD7DJSZlgo3i
mowPo87yiRDYdANLDtYLhBoqU7YUZ3B1uKDXMYi71XQyvxO+vM6oMiu8Ug9JZTIjDHXwyRlmH/Z7
v4wXNX2FkImdPT5G5tDK1sCWu4x2p9q9Dx6iu3uO8f+Dd/eUvKAPPAVOgEj5WNQn5QkrXV2mMfP0
D9YiVE8kpiW1ijAzVz1uTvMJBAaWUyCKW4+VELX59sWA+YgcMMY9p5UfLF8h1J1WTzTc/morBiIj
H2ItOWeeJ+84ImmD1PuNaiNi3mPUtMnEA9sxey9wkzI65WqMwHuNrATyhceEKnIie054/ZnUexsS
SN5LIsRXcobGb+RlETMBHSLBxqDGxUOo036DEZPXMAqEuDTpfZz6kvOa3NcMBtT1qrTMrCrsF4o5
XQKCIZ3t97Ro6daG+CrHBX1n4k+/PmuGIFQpOlCVyYVlt0LyWk+YP7g69If9xPNRrpy1H/pUrUxu
xlH5npeppwr9ZXIGawZvFkh42C8p/h5yyYytWfOHGxXhVqohqmBgdVc9hM5oWuwxZGdaaQEmNQC7
U+i+JijesFDRWUe8TbajzduH7ka58iQRAFw/F2xE0P0osqNVtMqMKFqttnZkDwaYJNu+GiqKosEg
sv/s6YqdPgEQvF3SWKwocjma4VZFJTPiY+UYhkOON02lt3BFRYUCQAcF7M/kPNP+LO0PZzMaqKnZ
TJS1SMGoyaRuT2a9iSCIVTBEXgBfMHuSd/lYM17hE2e9jpKaTQEZIToZb6Bl9kBpAtSpI+9h0G/J
g3iyH5gt5NM+zwoodVX9u+rXjEufb0K1S018I/EhEQWk3w6jgyY+82NEISF9L5/o+++Vv+ewBMae
1FSSaz/X4cYI1wnSsdTiXNzZpNe04fRNct1Q3LCW8ntHedWY9CYvQ1JFrbiJ2AH7YLJuBut4v2JR
7mgSHcgdlcOUM7yR8kKGmHPnX7vZY03gGInnQq7KUU0S6CXsKhkxOS+QIx4LY1bWs15uyrlLxkH+
PfNb9WaztE4BVud31twboAPwaW64DKU0lScYDjtrmKa4gYwK4XJ8fAZK0424tS4/jA6e4zXeGNmS
diAbxbuGfR7cQv3JEy/nbBe+KyNG4DO5sHcz4UpMWmrncuI1jj4hJlaTp+Y6hsuWESJr2KOqd0yz
D8WpcaX9xN9CmoT4/T09SgX1hMuf+DdrEoYOk/ai44ybs1Ojmh6djUWAAHaw3KmbGgXBRXnBiCXc
GJF8cthxfdLrzHxDNXQyxf/Hvr8Mc0VliXyatyaxHPqkfPlA6lhqlFzn1Koum8DRF6Np+qC9HFbV
plCPM3hyIKHPW5zE9xHrdCtx5pLFLv7msyqiFncH3MAJDZiABmU9B73mu5wwJF2vEVWOCLRMJLC+
6D8pgS60Wbi7BqzL8d2Yjqd0vjVgHZtN9siikwpAjNhsyRZMx+bdyK3u4G+A/Idtb7U9GK8kN7Qa
dEjDEnDpl+ZFm5wSdBZj+02K2fZDMTn5acK0H/BftOk14b9Q9m/wxr+oo+3xuEuBQBcmtRpP6Tmm
eGKKI6W6PM8RJBzZlEOoeTsuMR0uZ7tF92V2ISWZ8jx7TbuFNsdjxanIGU7bvO+iAm+Bjp2eBlTE
Gd9sB4R/PmJEIyNjlPley74P26xL+yFZEpM9+aRgygePx6uxOZpOu13T5EZfVJdESvemAszMqs73
0jJRn91xhaOcFtqu8yoIhN3tTs25MgP+4XSDgGNarboBIIF86YJRQvj8Rh6G1AXdtTKzrMI1KUUZ
HEgS4b2YMl46xnq9NeCKrHkxhF+mQMmtdRzjhbCKh35IMcAow3fO1XK5DNnbAuTxd2SxKYBkzDDW
QwOaiYbDrx1vGR5J0VpMYvl3VlgyPybJU/vyTAKAGpzNnQ6XIcfAIF878Xpnrunxxdjd9INuoDP0
hkQVyffXI0b2OvbW8dpZh4YM5ZOOYyjAkA6ckMblx50D9mN2MFz8iqWgusfyn+Zb97CHYnaGKY8t
dpj0sMFibWczrAe5TJr0WBjvew8PAgOBnUj5xWBgqFn8FZ/AeTwMZjW6y8wQ2cgXy7PfF3KN9fPb
OuHk3jpJSL5cTc5yp5l9ECpyvAPJDd+Yy8Q/xEmw+ZZzzr8F0WLJqoehhWgoKUM+ggv1JPHYki+e
cbg8ZXBakuV+dSXRKuZOkpFiRGfE3mQWv6vAfzaSs4QngCVtfR+JOjmQtl4mcI8MtKKp+2nz1W3t
ZzPwEM9jMBBlcpxy9bnQYAjG4uAsGLQExHoRLCBLTLuZU7dAbsoGMYrf8j7IlBTQvmOAHyV3h/cS
zygoTqGfjTaAoWfFdz4V/OQw9uJwmfjkSWVbJlRkw/Na3rmjvBqyDIXLJaS9YBkCgjRhN9Ye9I4P
ubT8sNpwA16Sk13MvbqslHMbk0+ibXaMZJkDdALzmlGu8l0Stk5J9UpcG3YQhgCNjBX3NIXSwsIx
e7jfmwshXZZPUp3cSrmc8osJ5zsxkz7rJDdWbrMsiDXls9rNZOGZFFYPxo88L6/OIFGzLG2cd0IG
FcgMEFKS3iTDPwZLDwvP0GU1iQbR1wWpKGvYITMoByQkhg0HW+FQ5H6/NasovHKmTX9GWCCnnrBO
yLLQm/FVMrqTEDxXLZjkMY4UVbY+z9gwhPUyTJpmzU0gvVr+kkvPJTUxy9hjXRpKheZynStmeWZy
s+icjLTXaDSqqmADQ6Fm8pFXivfIZsfACq+RR7wAPt1iHHjbhonfu3fpHMsjBhAbNfgjqT+dVvRH
dzGk3SAIxCYh+GZg+zyz4U2xiYUZLAKsUrAA4BPbFId6sQhitBmYGxwIhaUwsjBDyyXafIMGuh8t
tLab5jIpWcysJnQ51itW0ba5s0EzVDzyOGmGqucx+mTcxesSmmvKiRd8i4SESlNzZd5CiIHYQXR0
vBf2hCAE07fzANhS5qWDDNH3mT1yawDBXIFYj6bjADU82BrsKZb0SsOsWkIRLbT8xWjBqU0hLLOe
3ZCSg9qPhssC1ue5L68UJqsJOAj5W4MOgFA36PNLgx6WhmZ/TCFYJwQmMmgaQr77krTPlIedOLYH
5R0Q35GzlQsB7q2WzF0I62/6u0Hmmt1gJdDdh+3kMhno9sRAFCoOcC6J/QtkA/oR2whmkscvDPpi
IqAgahl3827S2hLCAmrO1tk8YwBCsQGyccGh68FHJQJBUIc/0KeXY+h8X6SzC//uuOQAoSSiZdsE
UBuQRaHbxNdPkD3m5sYqGWJHZBMSJ1Vm/LIkiHuEUqtCDVHm1weW0I8wwlF2JQX489macI/EERZi
BpQLT8y36EKALvGdVOhbYrzkk+VRPplQjQ/uvYze5OtsMUcmcr4/6ga9urhUUuou86msN1F93fJL
Kaql5gMAF/QH1+7HNcKJL9QK2MY52itINk5UwvPjubMuHPbsN5lDLp25elWapRE1REI+2eLK98sa
W/Bz4CYTuc5YhDqhsJgRsVzkELoUpNjMya8lq9vyLGl/VggXnM2CdhK3z2ZGhRH7cnphkoQJsx7b
gnGSBYzVCkvEBAhZDVL0elmm+mQLuBKydbryiB3FIaPNpwwdqsmWLdfHpQvFI5vDYD+M1g5z3Ytj
J3akqXBh52k1qgdrpo0YFByQ8TRYYA0WHtPYXnjeTnkUXgWL6dkV12cxnk7navpB36CXk2G8n40d
uBuUjVJ8X94IJksBNU2UJRr4PErE2mS72FBXSYxtKGWWdWbbqTqVYmNSw6bGkOHxw75OH+1k1bgR
gnJ6MnlMqMFzhW8VQYdWFSYR5Qd4WcFIAkbc29Hio69wTcQHY+ZdcCYfbDd8xzn8DetuvPTNRD0O
jK9L2dOXCSL0ImGFlCBPwSc2CCQlRhrSBkj1Zw0uqsQtKWQXIsbo4tg4mR9uNOWzKhq01SIYSLwH
hVLe9o0phuPpOMoMogM4gECFextkyaduwSgIFeTL5JG/FZKjfDEdDYUnI4aU06+rvztsCdifaov6
3sMs9BNGC0UHRifcDi8JbLAHWZPcwppMcutBjgogLm7Hv1O9ccI1oRTAaDBIieIefwLQFetx0fUH
brJslJt+OWx76N9bmw4Q081oMyqZ9NMS3uLc2I/olWnKsZW+FwdKTMb1aU/JWMjA/x4+MdJB/V1M
uazUOt0NetbinZJh7sLfV6Q9T7C2jD/i5/H4j10fqmEO6u4fHis/mElYQkKtRGP1eyUyHjOIFDLR
4P716PsCI+xK+unL+GOO5fhleGb20ZP5Jr9QvvjJ9NMmZQcGDDGVx0xPCAxx2kh4EgSyQRuQJZjJ
U/0SvX7xs3hJsz6ggtW7GMww2b7uFRgysXnLKlxWZvkWoZHJN4rvwBfKSi2cnjvSZfgR+BNVnA3c
h7Y9mzEcxJpQpMehWhRgfN8NPU3nI3p1AkucvoQkocQJKe4uCIb9Ox/YwRYUBYsz4SyAx3hezkfY
ekLtFI9v1sIlEXOQcu60gtLzUGJeOUPZvo7qC5/xg2tLn2Tc2q3zjBpW1p8bY0Rixs3pw6vN6vEN
AXtdC6+TZv/dz9KKXXZvG6mbKC3aw+aQXfW+C2YWogkIez4ocL7lRwAC/pWwIWNeM/nArr7bOh6N
4tF6Ha5DctGsmPBgHOFDypK+NS49iQ9lVeNvnv1t8VHWappO8rw88j+EsSRatazXlLA6gkmw1H6j
GBZz1mHyg7wunrQExGBs33/l2bYPtmTJ8lztCssSBqax78s3wc38rvgjR94j7wTB0rn7dMWbpfio
gQ4mGflSiFoonEuZaQ9mWiW88diwEbZkSJO3I/oSJyenIkMMEUocpIrICMFro0rN/hmnA6WD9JRl
vzFrScbsXx2wSYVZtnKjzbpfCnGkCQhFYjVTC8LH8QmlRQq57dyqeQ3vStHodViHDifnLGQ5iRtu
evTQo9aq7XOGuN9QqllpySJhS9douMrFiGoaF86AbfBlxMm3CnP0kgiR9JYIj+77HM6YsOi4uR/0
KstIFopY6INvgrSNrc6+gqF0vuGGNPQr2vk7/zmgAQzelGxAyLpsEYYSacq8xUpszGiFOZMrNcbL
jaJx+zvbFY1i1G7c0Sd/7kiA3jSaRnvYwcqcUv7PxRBpTIQQWQtlWcLVvC6+Snlo55G/Y37BJdUd
ptOdFpxCaMdT5m+ZOLeYpgff+VAxxk3VHQxWA+wys5LJumF5h14qtl6sH4aKw4PmSOz+oWSHuiIM
EffoBwD+qNxik4QqKDRvIXyDlDNXZA0pdJZsv34vuS3WG5Rf/yjXFyuNi9d/MiielLYU3+8BfviB
EWLnhEB+1FyjMxO+4ohhq5U5NoGfhPkqOOad5QXpFwswytyYP2soplfYvbJaCFGW0/haztbXlF8N
kiC68CBxyUryMLn6ssGSUAJi511ZKnE3OVk5WjlhOY+qe2I41DuqDdXGbjDmEOBIKHpJWC5rdraQ
JyreHr3UCmBFy0bG3erwiGKm9Urmf1e6PGjq1BrevSvFSOLF/ji/wvvFIPt7b+9dMGfEXokEW7JV
0NikkB8pzSf3DwPGDRKTLJDmC8IpvUwghUK+gMBNU4ZkTvePofDhyULhw9Hpm9hYImKouvi5hZEN
xKbLV8omZvnrMeI5IuSi8af4V8wjHhLe8Q1amXiWQOOOPIovKL+CK4oz/dYUuULoFJRRPkf2IP3K
wEs7SlC8JxGreHPi5An2KNHm98MJG29AGzkHJ1zhKy12n/oXdTExJSjBTkIAlKhYcADZ6Gj//UAh
DuPhb+iy9nOZkQnF9zPw+cW9FZQAF4atMfi9pcVp/S4F8AkQncCvAiVmLmuQ0IuFpizHL96yeMZP
JTZ5idO5c3E2wyXdUgJQCW41byTEYzu4FA7imL+s4o9CYVcQDPGX5VRxPEGe5VrIJOSefX9kNd4y
boW2v4U/LlCpjFYqb3AnhI/O//X/H7/7nozh3/abEcLuljkms4QCLAcSjVsLClBVbkbBggf2MpSl
97uY99PhEBdNSO4wlXnENVgVKROGsgDytqy4Mp023+nU7XZsgq9gDHBoRyVOQRAcTmTStOXGtnnM
KRWYVIixfz67vCxbHx9bds6BkQRMkmv5n7ie3Gy5ErOvXbnq/rAvGD7RfwgWFoLyHnHSZziDkhTg
Bzv0ATHup3LlZnIBBZ+QUfOmYqP4DjwJa4B8vDaPAgWB0Pxu+e+2H7SMGFk7GUCQw6rUGJC4YSgd
7LVUacmokvD5YLJ2Wr/BJgDwyaa2ml1pIcUeO16VCDmWePatSu62L4MKJBiwACBmGS4qGm+aYSrb
AQ0kiq0k/AvjmFU5dhg/D+ZIQ0Yr71lCoyKc/BB4/gZcdf2bXG/orwX3DhaEuMXoeHF7xIe6q70j
2ZjVxoTx4VQweb9Sjhp/Zwws8dbk8sotkYBSRvYbmrOkyX+xI4qS30gKXMv7fG/dJpC95Ztpzc1V
/c1HCGa8Uxw9xg4/HTEZqF/K7UQLDqNR1XkixynWB0DNgIrIXsKHfydyHLK2CBGcUJBt9dfEVWWJ
ko2mQiwnstFYh8cmq1sjejiPr4cv9hqL7m28XSx2nKQVH0U+iKtRMbggFUaoxBuSzxJHT8o0yMEM
BLCq6z01MdfoN06scyB/INMWiEZuUwuVnb63fGIpheTeb/j3EYMbWj8V37TKiNsDAlpQpx6phI2U
uhIduJ0I99ctDy4OdIJ0b7fMunvxO/T+pTmjQ1cK6xMMLw51wCbsIYeUl1sdILQvTN/phkHgbUYd
sxNVcZ046hdXhTDhG0WR/9D4+Ftih5LZ6CEHIF6SYc+7R4pLN9Sibnp0zzWabt29fhf+3CrpP/mi
rZ5+7Lt1IWg50OjQpp8bq5PEEBSEmny5fey+vDcLkZRaoXhFHPd3cgJEPtQiH9R5UuImSs6tB9KH
G+Kdjvny+Fa3Yp98cda27tXYugXy1btrgN7RaJOrtvNqG291nYLomOKjoixFXLqlHgc1Z3CPHK0h
5IVeLukLG7gMdbISm0w6cSLLavQvUefVpSq3des/tG2NKHArUTHHsm5oWgEBCQKi8Ou/Z9ba+5xW
b70rVFiWzjBGHz24lGKYd0QT8CVRBUFDA9lBmCN6ty8WiTjkNPTzwnP6lPsCS8B9yoeB+v9u8H8r
ieKDqUeGZ4iYf4je7uk0jvjY/URrthaVksbPK273zAaiGFg7on0U9Yx4E02TKBRSRzQXwigyc/9X
PqSeaJ3qXeGwTFg0Gce0OKxpQWhMcgwmRRWlh/Vz0gL0f8rLm0kjT1yODRXjgoGSL9QbT0fokISG
QwjlRAUsagnYZMv7BacT8Snkiv6Vu+JDojB6OhIVp6gZIFPJhM/NYJWZX+VUeF5QZ1NuN/MXu5Vj
eZ5Pb8tyzkD+tjQoRXSqDfEPiq/unSXwG91GT9+B/BXSmrTLPodwKtYhpwc7SLwxOuedvkn0Sf/Q
VrxO0IL9Ky2wSPal38EjYMcZcFjvnNFKYGVi4w9g6RDNZ6KKwEyHblMI0JJNshF12M277cSvALVc
ejhjsI+5YBYPn7N9DQeUyvALDIix8nhN3wfpl6PDRPKFtJRa3BKkhFZx7t/dukG1TiKgRyRYujLX
VkU6PUwf2/rKL/c1ju1sVqcIY6zW75filB3MOZ01NZqKgcoGhltCx7LvSKhj9okHCTFOluCUZSI8
3nmjb787KCwqQAsCOoeFukhlt18/z/ff8e7+2+MN4uOpw0tsBEyRsMWmDCSN9ImDwkQikmhSzqUP
ayOqxNuyBTq5H0UxG+9FL0RIMMxaT9S54jXuXPFKKV8kT7NkEXf/vV5YT/mQIcQr5z2AgVu3nBN4
trwtxYIRm+RfOYpy/K/hKL+leWzXW2ViegJyxotmZZI1K5o7JHL8yn4L/hrNVbph//1t1NunFmiB
EkCsDipc5NNPEZggHIk8rJtwRfh7R53K3v6vpbmII7COb79ZC9dHLNzFXQkjFc4GC0tckLy7O8aX
r/B1fV1jsE/c83CYWUSozEPhtn/bJDuRCqqFtWB182BFZyQMyVM3thnZicZnfnrbJwCmT3Y2m/T9
t0DF8kxQ0AnN4v/qfdHoiDfxK2erK61NR1+Savin5IN+5bGcIHC3uHTJbgma592g8A+U+qKQFxjR
f48T4BrRLACa+GLpih1unVquHhK6RnYGY4vz5JoftLNyNjTfwjYM+yUcKVxplb/CmCPgDWVc9M3b
6IPOV4EKTh4k5lCsi4nOtLkkVUL0qfeZeD1ErWGDA/DK/bWB4ggUPzvQHYudeAbx4DgIxcWYIRbo
JgIAEsf239HIj5ygtBKomygRRfvDtsIh7O9NbOpkQjnFFLnwNxtQT0Zbq08qLaAV8DN+7PWWmgq5
GVttNKn34hYXKiuhfcXWlXfRP9ZoSYSzulD8iS1/pXIUANxPAjj2IqeHZW5sOGxd/e//Yk3Tw3AH
ouyhA6Ip+hBrXPTKUN23EM5gvtAw/5OeSY41e07T4MW76MPLc7PmdmVFEPC1Yk1tQPGRt2kBqhyk
9oRzrLD452kcn2rbvLJymN2IuQMLnKFHDd5P0v1VLOe/u2iFMuQPeRdDOqz8KPq1BTReBne1J9oC
ZoahaEhwC8OCmTHZVPQRzNn+Og4lFEWheJ9RAidQW7b+hTIOFPeynB0EjCBgE8YhAiQW3wcOl3D0
5E3M7XFTRzREqSgqyD/4BsMRUUuK1x8KF98YWOXnfx8TW0gMVUhfYE8i+re/BeAN4l8D1osWRLyJ
/iZ22MhUoP/2p8g4EJtcICH/BWYCboJwJpAI8aaAP5B8JJ5hnr3nTuW5FMiNDsiBr4SDJO6vxxVb
Qly94ob9hyQK9FDUnndHD/RQ/MoKO4lrA8od9WiTAb7RuPBJCBcFhCsK0tTJPrHwoQsX12q+EOjN
/1BI8bUPFqtoMljPOkelADsFV+ByYUPw0ATQJOqElHw++76BzOsz/vw7X8Qr/A+FGnOCNDslaLNJ
txBPgFg0OT+w+KHFpwuoSvyNyah+zDuZnQvx58cKT4K/00teFLgTwOVbw1PjBj6d4MPDQpifma9R
lpBIP0sDvA+n4oRtt4xwL39gEy8Q51bpHXSxhcWfaEkZFn4fmeiLhmA3m12WZ1fgI5w18sxkZwOq
c+FwQOu25IhvS1IKvxPv/d8bdxFHPooj6gSCGhFwQgX16qOY+En8LRAUKATAPKLOiqQRZPnUTCaA
yR0YYYYTIiK9ragy6iM8UZey4c1eFP+6QPrR9E8F7p+sBbymAkCJlz2aKHwj1S62oizJ90ix/j4i
/g8FlMNMTAJ6p+Af7RlDYB8GUIf7LmKxYPQ7oKcZ8SShqmGEjZkR9iRs8j+QQyTd9KB+AgZRfYH9
1EDdD0e8aY5h/6cvleYWlXWDU4DywhhMxyvHf1hovB4TWL8UfjOcULCfLmy5Pj0wsoaWfQ9zTKTc
Fsrlm3Qr+6HbuoFr3wRHbBjHOXpIUoNt1Hlqhmhr88JrHyxBDeU9PNL+dwAFBiYdByoN4u/9Kwam
zpdauWnGB9rm54sYNxuCcTLMhumNAKfqMEDuQZugBK/K7n+xpx3dV8P8GXsm1ct9X2q45MRcRHMV
l6X1004sBx9rkhJviOxav9S9IfZVzl3uzcdo8saSVKFqmaJTQ0H/ok/XV8n9y8g/eKTvZxg3h3H7
md2gQKI4Ga81hO0ElikHXb4U5jmqPtvXVx4zdVO4WDEPhod5GtoEo+uL9EDvRUVj8a2GMT61EUUP
wqQnYVWT8blfDWSHu0NM6pyF60J6vV9bg1Bumwdm1KgNknXXLs2cVixRdyVESOg/TGqF4znDDjlM
iFQrXfnGiBM+8yS9WlsDLcymREYCTdzyam1aj8KmhX+9JYIPeCE6R2cDT+dre2qv9Sn+0c4G1/Qf
Gi0OLJHSIioAjHsIn1FdVpbfUPSMFuPVaGGurA1D3pW16GaD386UP61cTLKO6BZvXNfyKfXiz9R7
QySLptHU/Hv713omAspwRfcgJjMi/KjxFDq3eBEvkoU5FeNJ8TXv8B2KfnMIhxBV7UIOWUHZTA2e
Pt7rqCjJM/YESAYtnaIinjGaCk10Jn8+FSOqj9EyX2DDFN5Wo614u62aReEJ8X6GHX43NSFRky9A
3DrWUGJsLFTvaLS8zokDw8vhzvSu6NBfNh9HKmEuTZw98LohyKJY1D52VX/HBVekK9J+CoJt7ny8
CVNCL1JRapELcTDOxrk5aVvYoWtp+ZyN0RfAx9kMp2TT/Dx4G67lzw2c48eKJ326FqR/tJjbwfQw
LQ/lkx72S1VxrC9cuz4ywsMyz1CYUZP+7iuIS9/0/fAAYNVS4tNOr15jG/1nNC0xbIcKx6z6nNG/
W3jRTarraJsUW5ZdJCN2/o7lsCidm3mWNV/jDLScHwnZdUe8OIIjWqn8s73eUQnY7ygcT9XflgDt
txMrzu1Y1JMBWw262NYx8QM3uCxO7NGcKNqJDiT5S/27teaI26y59a1hzuKqe9jM970Be1JA5JdO
CTQ8BzGCDSictm+imQwwdbl0i1OE2gUeYzvBXIsrqpi1RFy76UC0Hx7xDAILeVPOX7D1sMoovAQe
n+YX+VSaDj0255cf0/nZUpB5WzGiFPS6OXccAsI1kyHRkQ7M7aQpFHHW8I2Qbw7XkB+H35KsKZ1/
sOY6VacsJTRKjXHhir6JafyprtKIh3TzivDhFEfuEmoXcuUJk8OLqO4cfA0TR17E1AfVNPuITmYw
DqKwNpbJB5WnjExpkr098o+SGoIEqOR40hLEUHJO0Brf8GlGAiMfTGmXPF31aAYwVUazIfZqgtHk
RaMfuGcNmoi58nL0nfRZV16PXOwK6frxL4GXbXTziG+PtgzOW+00jkLtT8iQXbE5rxADoxHAam16
Uy6IShYtXrGeKrvjEQMz2saHL3wRlN8XDnmrEs8mgD2EEdpPsStGzmNTrJEIRAtlAZeaLB2MyH10
MjOLa9C4B0GZAVb1QmDalnC8Kto+I/ki2RBTOev4lK7E9QYiLl7Yg0Q4Dp+rn7INB7xsbgG2QJ0a
3meQLDMn3+WrEgSPQZCxBsS7r1FSETR6D+pPHJDkFzWPyHmAklLoOwMliAYvzcIygExCJcylbV6f
tHexwtIO7xJY58EvJqm2NC8JXcv2+gF72AacF1GeBX3/vZIQmxW2KV1NXNIdnAQ1+EWAlemE36j1
Z0KhPagnE8G4qfkRusdzRbEvtev8XXhce0WAx20uzGmVLf4Z6VVSAgRD94+sa1jjCEDeEMZZeJig
EzWHZw7aq1bswOfIDAppUgJzq6eXSd1hOezf6nofyGX4odd5owpGpKYamDCqjIOpozDNchSJkqix
2cHV69jHM3NNTPrkbdoc0OvhFJ1j7o6rekVK9Bl56NqfALb2+DthFPRjRJj90eaXitdSizC/BVCF
tX5Qzl1YM8tHP3JKfkbH6JsKs0SA9CZqwmlHtkk65yuQCCPHm/+IXGeGlHzAm0W7DHt5b6EI0nTB
Ia7vHrbCKZrp3Hn2LqeYfFIAae50yUHmWqHCvX96jG0JrOxtl1nYYzdA8RAoGfmciLYFoFMjBcML
A8G6o8sgHUhF6r31FfWTak2SBObVmHDiivDbnbSV7lv8Q7TM23jdO7ifCicFk8NnSdy5/97G/vMA
qWMd42jlPpf3NdMSVyGExSITCx7QdjyTV7g7BvLWnN+8O2a/c+PUUfP89Bf9VKykRbrrTvEhWush
prS2sh6fu2uxKj/105sT6pRUc4qiVYKEKl3TuFZrA3IBoxRBdYpR0SysB0CIp4ax0N5X13dEAjOJ
G3Y0moCd8Brwsmmaw19yYVfkTlC/H4aThjXDPusWSunVbFb9s5ZtQM3St55rrdiW/WybAJrpKzGx
GgFMAuE8krNezYraz28zGdVY5/Hk8puH7qi86Pj1Sk7zg/aVZPDDExuhsdNsn0uDcnUrYzaGaAzI
Lp10QMFMYm5O9V1Uk3rdAQOUk/orWsTH7ILo5TP7rJBpSnhq81SJO+SqozgSES4jBoROWnjDXuMK
MYHwqm/tcs9tNG/1nrOhOFO06DhEoU3HtWCMExM5MeakJTWee/Yjn2FlhPZXDZtFuRnm8SU7YhGZ
7vL3Pn9ig+Hwj6Y1gTE8F1x5bVBfr/Hshk/JY9Jey4Oe0zCpTI14jr9VQHYNFogehal1Np13oG5B
Hak0etxP7QchV1+cclbvKaxa3Ws/bovRnoMc5y1lgjXBVVumwkYNUVV5X4yt0LBuu8doBiZIuc95
26pHRTmMpIXFLp0h9bnT/OHdx3B9jpcaAIJbHnu0+LozjoW88nlF/lVYNoLytf6Ciht9akttGy2l
0FhjIHctFnxiuXrsEJu6t4WF0LACgQOAh8YyhAYiMN1DyxhTiSj6QnsAe8oI0NF1p0sVL17dTpBd
n0itRhLfb7kixkv+pRjG+klmvrF7YQ8loZ4UwaQGq19fx04dBxKBEE+vJZQet/SP5y+nZHnFtWxR
zMCwFvlVuBsi7X1KNnpsNWQqVcMxDa0OD4awfoURw9chIED72dstp2Rq92iy/nLC9P1rg5V4Oo0T
jJBtE5yOPxTrEurGagQQwy3J4oADNdc26lcabYlkHy8hUybEc6DiZOTH/iE+Yv8+y+ua0npLjskI
MlnORB/eGeJtnjAmh+tC623Sx4LbQls+YeNywfGFpKJhleFDD8W8azvyUMcy3FNXJNln15b5LFZt
ZM1AgGWyFtkx/BaO11SITDED/B5eQi2LkTMdAGWO9Y3gcLyNGztmdCgJATRtAU8prx1f8fuEfcvZ
RGsqiGp4ZemIJC3Dvf88T9aZJUXytomZgs1vBU6H/fBCQkRLsGRMtINPeMKY/cW9DQDxieDpED93
mhbcupUFpyHzX2FZ+x1Z7JqIEFFTB4EqjzNmASLEQ6WKkiwcA2bc4h0OhwSLIGPj0qutmmzlOV+T
YmZGOd1N23KuM+xo1wpuvXxVwzxvyg8xpK4hwZJ/MdtsndG876E09xJGwFD2yHp5gMtFAQEwpMDs
eSX4vEHFeXYywkUa0/p8+xwD7LxdC6MRKL3jeQpbmIFKjmFNTgtnYuqIoO1V4YrIc5jBVE1nt/d7
0na7+45zolhx1lJJzZ4LTgV6AfJzw2Gq4Uqk47FC5tUsIknwn+GU8HITIXBvb8zgnSqfar/zWoij
wvmtQquFOpj6X4wDxfj837vwOxJvkntFPcmsagzuqTr538ABYeyOwnjzOIguJQYhyewh8fKfmEvy
JwU54r9deUh395UOPeJvXshIsADU46JzZYdQMTyxcNQnnHDsi/f////hz1JLMKRgs5COhYnyjKEH
ndBjAZdsMZy6U0a2lHhNdaEVtJqZNg4H82W/q/MNaejoOvoYyUz0Go9ut3jSoeMbCL/D0Bc13rf6
6vYWh/f0wXA692L589Erdp/j7Hq/zww6yIoDoy/2dwPGr3G4d6qjfWb3BH4jDKI8HL+3VQOGUphQ
SCWafWZ0pSdn46DuuLtGsAVw4KiruT7qvMK05s13NVQ/YzElGblPVtDrxdRYg6jHZSjsYIzBeZ6l
74HJlGaX+9tm/Jn/wsRlnvW+mKt4Wi3T0DjSGGN3AMSuHgdIawp+5wnGiyucXzf5+aXO9d+btFK+
oHab713Sugh1Ht8Vck+0okWmBc1taxE41pNFc32nWK5QjmJSMWQ7PJbeAF2UCeRKNUAcX1kcWjJK
a2mawnXLUEq3G5S32n2uEpUxAJVl3yRuVBhI4nMadNx4mIzCWOIfJYt6Yi41PYhIqM7WOjCJFMRA
kf2s1p2YOhdQnRsPyXtsP3a7Ebai6vX2ALWJsIsc/A6624N2ymlgPpuTFASSrgnCI8+A6tzwOwPe
fTsaTwGN2jFZY0GbfGMzjFPvLFr1X9kcGbqvngjE6FZYdf3iAxTkh/baUGNypoY9zxpQ+VjGTJeq
0x4Qv3wxjOEpUDfqRt5EOxgxXPNB9fD+oyrjV9Y2ebvPR1PDsu+0oE83SwnOcirTi1/TDC8W0g9k
u4YfGdkZdtzUQpxWMVYBUXkZcVBzJqOsZCC+bJCUH+5kX3JuwidgJtA6FckyKEKuI0gclIILDEYQ
qevbfEGX/KCnxe0bvxyKX0YM6Qrzkuan+aECz/3bLnNfPrXkfUfNtUNBz09LmFq+YfNQsrWrVRY2
W66RWb1nQO5Z4LaEKzNWxNqdA6TxpSNuTtFvjQEzN8KHhbT1/Ni+mU5u+6NIMzVtPrB4HW+gfseC
vz9aXE/PSe5iS7eRjuYs2jTu2MWie5HNbgl1Krn0D3u0EyYDKrV77YxvtiJ8YvCfCbvvFveCU7Hj
3jiNTjl7ynlAcxVtsnnssC8CRjEcpfBl1UZhjP23RhTBvthhNYWdptJPNEIMVq8f61R9k78utXMV
HLn2avyY7jbxRw+q5s+iELBct+owRDR/qM84Ql8/Ol4ZRKKWy+YovPnIVHv9tsyBmJhvkyUFfJAs
my2GRsOeBAyauInOMYlPDQd5SBMSX2hhZa+dCuJHRV1rwAqBauD+aVKaI6wnQOebh56V8L530GEi
xr2GxdJpeRJMtjYcbbGy+xnFYl0kn/xqcs/wMp9i0x1OgBhqYGAWiuSfaVAG1kM74saCKn5H+9n4
hddg6/LnTCCfOHuj82g52lrYrQ1h6T9YB4/DbfcGGYvO1dUAF3qfatwaVua8AbR9AH7eHMvFGBrH
iB/WKdBc/Klfm8UIBLK/vHwrrDjp+bttegKyg1Rk+TWSZMq8pcqkN8XwMJpZp3gGoroHpwDj12hs
xLJr97KwhXouscslmpy+0KlHswgKmwavqSDzRWhcyp4N4taMYscT4yNbIixewVWRV5xKwFA7Luzu
C+TkeRz/YiShIiddSLM85K94IKwlA9ZX5Haxq0Rui50JnBLQHJzqPh/YHtTeQLQpQ7liYnwbdN3f
NGBct4xGatRk4hq0Ovs5It7PNbvP4u2p1G5g1Bg0IAj7yn7rDwxflGGiA0l/x5VL2FvH99lzaeOH
wE1vSnZluI2IKAuK0ivKOVXxPXNUZlLH1nbToPvUsBtg+oAXb2ajKO9xgGscwtHH+Dp1wkLmtql+
hBfIT3Tq99k5+eJ8pOQZX2ne05/qPQsF3T9yOUHPtwMxaQWODhqhWIhIvNz07il9y0wlzVx4zcgM
vgDgCVaz9mThjHX/QUIK8dmLx0pLvXZbbV/OaCNUKyCRQzD0wjOvgXVboqYnrsbun+K/jrFF4+I+
Vj/sHrsOfBqfvvmBuEWFdgloBCeXk+tD/W32T/oD8tkB1i2cHGT8GwXdtJ9Dql0m3/ctBmfYNxCz
QINAE3FfNnPMf3CySShzIKHAVYBXcHM50Tnai7FnoYkfvHLwOiOUeDhAGBOeu1cHxiHsH5rWNS7v
S67ZxGwrc3qHntRruJ6dnVMd5jNd8SW+XzfBU0Wze93t5/KxpQyBr6I6UuzzpYUUFI1nVguznqbR
siXYCf0GlRQvD1NFcgueMzl3KceauQQd6eZWRCTEvgEHUSMwyMODkDsjB95VjoZh34vlf/Tns8zG
6rvd308GPParAT0fig0b7ctiKAwvJ6xCZg2wjXkyFH2NcyV6UGq0wNpmmVtLkwqVwem2666cCs8u
MAzAhTpyhnCEeejmtmIUXGb4kXDn4klFYeQ//hglKdAp14QYj00AW/m/fMVFkzZhxjCZP4r3eLL1
f3z/a32Ctrxk2tR8PZyvFnkG1pQQeITQlgk4RGbBHxAUIvo1B2rQmfEcwyQxKmM6zOe+hQk/i9k3
ljSWWEpzoIC1+6AwTrkQ/EGamiki/Df/qDgNBcMlEhoED9MVMRXP+KBgVgnqn5Bf5z/40OzEIJk/
2yQRHiioiP38xNwWttV/i0mQt6XGPOxgLQcsulpAkMIBtuEOLDftzgL0nL+2Aqlotnnw3hfnJ+6E
nOHcahws0jEOKs3mz+Zvf3wdrS/9o1xW90M9OuAf9v16XUT+ArEWUkCvLU+fjA33VjrHLme0StdI
PXa3D6yzVN0dlAlXG5/QXDSqj9/HRcOnTwr0clLtuVGZZrujp60wqAJHO9b76Lebgi2ROTtveGlm
3PDwsVRkalf1EysmrCaOJC58iqlDPs9p6BmxY4TTQNY1NtZC3liXF8+EOtGgxfd4vTJVEn5x6k38
Me7cBhLDQl7mB6CRSLcfAPmVm2uO/PSgqWTdNNoni8HPpyMfT7l59P2+3lbJNiLuNnLuy8QvGJkw
cQIRdSIP+Udwv3ncCDp+IIpFdOxrnpknWcEnOxp8HBsn0fHVTGqZQRBGZGoHrEnLwMdXCedgwq70
cnh7tKOAgQne9E72dHQApU9W5pNDS/ZixbuRxufL8lVAXsP8jmGFSu5qDh0IokXi9KWvDDYFPUwB
yyc1ttl0TAP2TLPkB32JCQyC1eaS1EYc7wmNZaB8w0nMAfyPKpBLIrUHIigEWk9lpltOG8iYvs81
nsmUsgsEWKPQkhb3l//e6fNhXqypzrjrSDbhx0Mm882fpF8cc9rWTb+TsIHwldjE7mi/eCAdE6zi
8g1JOaJoimBlBY/PfkkMHv6ulv+kdMW6hUqhFL8BSRoIo+YAYA5N64FjF3Ay+5NViTKzcbkqOzy8
VPBTrNuv9N0JpCy2RT3RQdhrT4VnDKRANYhLMJzhv8RVWZ4oG1kgjKLbj6/mQdswknizEnc1uAcS
itkDz9vkF1N+gPcBwz8+fFaI2CthBKQbE/AcqdcXzjB81zdnNaUVI+oBqEob48KNFb0VTTD4pLb7
wHLo+2HZoNFWFdCy3hiSRhNDcmpiiw02LNCZ9CMG9fX5fsbzqrVfw+TKbUDGYjwxook+x1HXvlLb
FemWXTN9z9nsIW6m1keyJZfkIQWl4peQK4TBOBWpPs/xpGBUlUKAX0dYtv7kLg7lx4rLATYcQt1D
ItkUqt0+/aaki/xhW6R295vhF9vanModsx8GNhxk5kRMVbur+f1kBPjxb2vld/vxNWyfHwkKrMOr
mii7AYZM8PIGv1QgJIMVOeJTi/noEnk4vYrzrUi8hNkdPzOYZyPgoGEphsbG5B7Z18x+n1j6ustI
hfAWjb7CXlen+qrNnsfXhYnvsE1kdlwJGZCDfGSXtxmPS3QW0Zr2F8eaVfZymfYKT1oR+MkIYuQa
xtTcZI0nQ3qNHTK9/X6jj3xefbw4zgR0uIAxMQGJLH0BkgBLAWL40usoaSv1LD+DYfdIPxJRzjcL
OEW1dB3JnEn5a0N0XNCm5BYFgN5sVpNW/KZkE2rqLltJP3mQZ07X0kRc8ZFMOIFgdmTndpGBKKF0
IZiRkQjRDmGNAlHwQlr/bbpFaWOEJbermKgPco6IPZI/wI28x4m2HjymABp31LUkDAVaMn6eEP61
jQkmyY7oeBgxGON9XltB3qyL80Cke0/rRuHFYffFmpYweiQNkXqBzcruTpYyYA2GWghCws4DMV8B
rBS6DX6m1VgJkxA3YSBSHB4FYXLTmsu5Anix2zNQHVaVaerkJ/kMFISFUgMcmcM4w2yWHzLfVC9C
S6rZobhUlxr39CRgjyS/eHLwXRuAirFNUmgfJjdca93dveJB0Gaj06kwskASw0Ms8HcD7nqt8jWz
EYmcgDbZk8TCwBFYsfocyIahVrYtNIvqxDUYLCFeJr5mdDag8a3lXcyPNDvI9/AB3sxkzXTYa7ld
AX9mH3ni3OmaGW1Pym427ojvgY+BAdmc/YmZ2REJkSNsu5OPZk/RlHu03RRwkPNINypuwcvyDI5e
R5vLh7Fm8ynEoFEDVnb5dLV5dJLBdxqqVhgpzYrkR9JDyf4rTxlqi/HsKE43ijx4Q1N+5WZk9z9R
AGmzuHTbaaG7nIjJ1mJwgYmn7pkXtfsoIMA9Zy8XykS37ql4CPzEnE05SneSyN87yBYpw8dtzaTV
U+fVWsIG7DdR/KFeSBzbFCv0pAn2DePtcxYHY9yWbE7HJ+MHXN+gaPxWH0JxLTQSCf4VSpCsQDR5
PfBHSq6kz7znzQnnqymAMSsBXJnEtjVlOrPSt61fhsMOtz5e1/MFJ+u5Ahdx81h123aZr5upfIQm
M3/u5YUZVrPuwMtFF5L+EJw+jRaP4+27XKqkFIpck+mj8TipWzhAPWmQHiEjIxkLJvyWsh4nnhY7
FgvvnYDlXYmuBHFxc2yO2OkVMC23j2N5Dxg5gdxj8f2mAsNl0bkP3tvBEl4z7VgimNupd/SJk1hH
cZG4pGzf3hNjD8R7HOf+a2OQuTl8CHMzFpEMoAVnlYmrZyRzBjfKIj8lBabN35l0NbDRn9TvWVK5
1sh/tBM1XkmRj4YqZUaN/cL8gZ3nsl0II5uCIAL40FBhqAkRHJLLzPPrJKtyBaGONbMniBESO/OG
eg98Nf4wslmNay3hgsgoIFlgFYnTlfllLET2EbiU3YymJpOiafP1Wstb6DDs8Wk81TfpUaejMf2R
5j01OOTjOfydFLY5IHd7GX/IIAekswYtPxFyO683fZljguichhOKdBRrmnlNsWgav777ktMtR7Nu
OfYecCltKq01AC7RE73dUHhBwU8ofRM/FcwS3edofJ9AGeb69r1pvASJYefWiJrhL3lPWmIz0AgV
hCGleMuR/4qEi9htm60tYi1XiD6ICmyA0Baj820jrE25vl3arH5fLQswEoYgErlsu+FSLTG3vJiT
5RmvGhxj6okLlcrGJmF5xqFGEFqwJ9lZ/eSLme+TjzyFgQPkMZp0ZXLGpoYvFFQroXjEyiG2Nco9
AEMYW+Dh+CM0e2u2NGYYP8i2O3+iI8POb3IGGmO8wtPP8GwKh1n7yvePZoNDG2QtO1o+ThZ1NPcU
w1Ju54cfFCI5Rr7N8G6YaSEpGrvKv7vKpN0y0ceVQgtzLtQVyUIcwoyASBu60RUjbWGxGOQ5O7e3
zcLhMCWJyGAqTZ8uCTe/nluFboHoRI7a090PpI0VNNigyD/P3RvyzMf707jw7HEXrArJztaaV04Z
PEyj1eCqM/xXh9+3zLWO9/pz5IEDjmOnncmdoznSsGYFcqhfoDncaea2/Vx82at2Tqzux3y0ec3p
AI4PuPjrl0PKYLJO1iMAxGxazh9TiSfxSbnC0TD+wkAO7rf1aXwai9FB2/U4Y6P9o+6IKY8ju3iI
CTOYDAhhhcibUQjI0AFYaLSllm10O3/7PS8Y2IUgoNfjDZTf0YUc3w4iKm5CLztLnYjaG24KKzmy
pe+xU1P54PiAC1+OQmGEJcYQGAsDMuWiCOAO85jYafew+O3f3u0IrbxNp51pj0ngW+JN3t8u3EJc
GcZx4BbPvAfkbG6NsAX6J3Y2kE73H14uumSEDz52WE6qeCQTKukK33EK1wf/dhTIqcu52kAq+B7X
O2udftaL7oeC1O/nOa+xw3KJ4T3DpK4cUqmeDpUK6VhnKXid7pznwpaV8Non6UIjXPDwtXo5H+WF
otkQA4wnUuVxiMm1sQKlA6pvKh8v4N4iE9XbNFcVqIRp1mjCUY6icFeGo/nzVGFEH8zGwejMAgL9
YWHxiAdsLpPBeZxwvFzpYD0+Rzf2avVPtlOu0jUly2qi0Kgf+Pr6h0Vb+/iObDqULoQvh9lKW8I9
H9lIVRhW4XirQw7/GXdMIhXYFyhvV3cRJDV7H0GtiZjjQq/ZaDAmDhQpPIoWpoJDutAnJczo636u
V+X2/ZFg38tT/cX897P6QJiQnGLYYEArH9ZXumeqirzEtAEna7y+Z9XTxlTbqD/0HRqrcqHuX7OP
9+r9gnxSOUduOH3NkLXepRi8B7eX24+hpwJF4VObrcudbpMv9dY59blMcBiD7vWy+20TqCI6uDok
cL+xh5++zyoZPHgruyS9KouOh8/wcK4tiUkj8H4sAqGGtbaU192Zbm0C5cOmwchgPltLxrRWMlc2
dS9++yqXyEVRnro4ISKl+si39Tlx5RM8gPG56LxXtxhry+yTECCjAjewQCeZQNHvCbpJQN/6Po25
ZbmRtmWMXsURfDIKMkZnCG10riGGG9O8msv6ykhXJTnRNOLlAlbAWNvd2l03sgnZAWF1GtUb4Xs3
w8TRpdh4bYfOl/f0IEyQQBKUezAGwgqeg73QbNDndvBu6673FomwC9UuEhI01fJpYeHekQRLOTa9
r0EXxunU7OGBxheec6Z/X9zcCUanDTUP2s7sUtfThpKWsUzm4dzY+h0HGkNQz1DdEjRK8nsu7N51
DB58jf8WmDRUIDi0KGt8eceS4BqXd+YntiTnFDro5TmjcYyPfDaDY4bUtJUnRsEE1pW0G6Lupr3k
nObV6kMKHIKdNzD3pTDbEZ+Xr7RAPyhAXX9h56098jMqTFnd9B/37fgqkhRPb3/kj7+Yq7x5vqBQ
6aEUzbjKYQaAbHDGgqa1x8dah9fF8byooRU+QljvBiMkk5bAKVx5NmxTkr1Md0Q+yYOEQXaQmk0q
xlB25WoIO6gfxqdsp69fITynkz4lTuN5hkEkECM51KbsR9f8euxTRkYwFlXTNoYVuGOE/7dTgTHx
A73vQb6mG5RWJaUOhOZyTcazmc2r5xaR0wPELEGrkcD/enrpSVEdA7Qclh75KAg3PDxZ1/F4WlKa
cAYcRvGPXnq9NsXL1GGGXF6VGznjzlj42sCJ4DHDfoLEWPPDh5qBo6fa+uaYBo09QwaRdLz/7Rmk
jsti3feTUtARwr+jp3sDeNqa4t5ZJjSppxrJ4fbGM8JJP3hcUqCzrw91iRyinJxRY1m525dnzLrh
UGfzmEkXtdJaPj8njvBxzUy8YtUf49ht6/uUZqDLpjcYgSCck/Fo1kO7u4P2TNoZ6iRl1/42hLKD
wA62Cz78njVnmVExGHnA/wgpwIqmnXxp3JlCzi68+2gYEcQIeoY5rUM+S5smsF1b+AjGRPiptHBe
ISjClU0xh3g4ObiIMs9VbnKOliVD782DUiWaPDqec/v/CDuvHce1bT2/ysa+PoKZg+HjC4pZOVW6
ISqSlChRDGLQ0/ubtW24w0I3enWjUKsC45xjjD8VkPdkdIb2Bo3UZIGADLNt2uwzostdg1//wGxz
T+QAVQLg28q8LXUW6MrTw2G36vbd/jLn3eI9G2SXDFM89XHUNswpJDjtEtt5kN7dE1vD291a9fbj
+Sv/YoRwqvzr81WIbGAlxHfOV3JLvPtziGnTSohOiz3ka8fOXDClCdPtZYPl7Vsyt/ZX9jryXE2R
hQr7zcSSkumTeXLmRwLME09lDzanE9tLsXvz7iemKfln40M8vS3PWEYDUb/ozVT03riRDE6FegfU
4o1hawUFB1WkB/lNMT3mWcsMYka271HNBSaqPwhwRmixbOiQb2BXwgvrRgeZlzrN8YV4Ndl5Kkj3
TMR1SENfVXTbA2dSnvv4Vw8uIynkM9TbcHaWPBknej6eEqbyETVB9yqhb+gCtDI73kHMvijCbjMz
srGKhj/IYoDl+2XaXn2V0PMYmGOzGZ0QXQzi5sPhP54dFD54hlGSvrLS0YxCxbZjPk6n4i/2hPy3
PMDDhtUPAsmfJnqV8MPge5hdtw9CgybsO8RfHtDrwyPyNOwoc2oxNOOP3zou+/ZFJgvzcSHkjiA0
yASnvWG2lAvpEaxsHKJSR/j6fH6mi89Pm8988smZUDUNzlbMp8+L77n5Po/3uQerbLr/vyN2NMFQ
Nl28DzpXNJGLE+6GHx+X6QaFzm6cYc+ITeN1cXs8HvrZRvgxotIIPz7wE2QDpt7lj/CqY8TvS9OX
J6ERRiX87ZDzljsrumE+c/H1mUp05Ob2zXFmp2orz6CkIFgKjgO0hGdSaBp1XqJYQ1c6kN6Msb8K
oaByrvc5fuVDVG0ZohVNmJ+iI91/7yYLQiBeC7LfYdBf3fSTdqjMXInBhXJfDl/JChJlOEAZ3jf3
aUrvJrHF7OFZG6VPYUrm4B1CH/E7yxPaYgen7vb+opqmx08xVsgjwa79O2/hB2YGLubG18yrU3cM
CG1zJ3i++bDDthqv6I3Qrtn5IX9k5EI8wMnJH6zN/SmdSROvW4N99CZ6i/gs+7Xls15A8DaNmM0L
d7Pe09KYFwNOIOM2IpaOLLkYJZLhi9sx5QAeAB8kakOxSsRLEqoj+g6fVQZuQn1QtR18Ieq5LOYf
CysPuG0kGcE6upNG4ZaIeR+6Jbv34XigziVkFL4XAOJJIoSraddHYqGTcCLNJCZ90+atWWXb6zGy
R2b+FIDOYPsGQU09Y9R5OaG3tXtPhSphICUDKby+oKqBRvl+CoxhM6BIwA8KvmDqas8jLhRwW5kM
LXWU0+qMLSDRSY/H9Otbr+BWBC08sqkgXiRpmah3RKts3W/V4/AMSDlC6hJuBILr08fMe1eY+VJQ
iD9CiNbEEHZhgc0suOp8Ibs/vnzofNdClNaELoXh1FgOEIOnFMfQfIU/xdOTcF0QbCHsKstpxHsl
sCUh/xNGCVAe3D2AEKPQb+MnoCcxH/2P4lmgQWd2ByG5T/aMyvkIzgfUNodh2Eyw0kl4uC+Pj/kU
G1hhBKvAVX9ff35uU0eI6F9skHdhkClMAcAIcVcWJo9CpXaM/p8bnggIFwcryE3GZoD2VBDxJt60
FsBiAbwAqkzk9rSfKbPLJoW2R9VbeUd7Tj4s3nmYNByIk+WNvRyEoZEwb0Crg0Fu8yg82bjTIZMk
B240DMAP0/3gUnl3NlhlqUZXV1yrGZWuyTzkYynWKRl1l1BXP5+Md4BVpcH4XjRlglCNJoc27AGl
fASCP7vMpI/srQUr5lVkfskVnSV+9d4wsVvpCzkAaw2SGaOCVY+QbliWz/nz5aXeNmuI2k/yYfi8
xMrb+NZ+9ngp1Qprmg0h1sShA1iPhbH2zvMkvC8nn/9V16Zq2FfILcXNV+h/Doyo2Wug4t4fqxfi
EtC8i8iN89OcIKvCinCABk8Lh0feRBVpDAUCWzpZ0Qy3PajoCpuO7B7nKZJ70KSwmBPVlUOb1Hfp
6KgEF3smtIzIrmn5/dqOeyxf3q2vYQfRDLJLCQWO/Nt9fd9qHSSYI7seex56rBhU4uESjfgl9hi0
HohL3LClMwpHkSHIGxmeBmvGggHzB0J0r1m4KSBOfBynylaYrbDb99Kmfb5AO0CdArKLoQYgJKkD
scBe4gm6V4gPuCjhTELYxkuzYVe3IM5c9ixZ6YR8wHwJpqciXrRgMk3h5QtjEcHmZSw3bvUPKmga
1SvGQKCEhLFXYFCvEwXkIZbxxkNmEEpL9AgYqkPsBPNAS/7ONSDKLOeduTuXbtq/FkygwZQV4nuh
COFijUqmTz+Pkym5X63LxICL0t3fqIMMtlrBl6fMYuHejmjbKreGgs7VJyf0DR9Ieaqw9qTh6eQ2
4kl3mGgjXfscD9kTBVPTOwztmG7dni5f2Rflik2TMDoStkIFXvlzJOpNSvSLd6YdvpPGxptLRWg0
kR2Q4bw3dpOHyer8AGm1Q/fZuE22IAduDqzADHWrzwuYeHF7dWHjJC44Q99DOJhqiKIFZRqC+YRK
3zuuamKx4HNO5TdA71WHIDYLT0jB1Z0GUzOsLbbfIewpRrzkASBpR6gukEpOyFa2Nw443I+b0xsV
t/ohvcA3duCAFIdkKfcOvA5WfVqbfMWA4UCvk4n06AFrfkkLJvgF1fMUe1JFCphUw1ZijHqBp4FC
lF+HsJoKeN1v4fwRILc0yfwceSb5hZqjP0J7tNaQt06fE9YISl9yYAz4ORmoKJvL7rpSH3mS6AWp
H0GDJUgwD2gF2ZtTVAxv4JbWmqe/OfSLy756mOyqJSfDI8Ujqr7zYIumP38onuj4YWT7d+Lxkrim
vCqfa0bpe8D4zXGWEwlGO8JM43pIVu2nIraDyTOTNGYyhJ11L9cX9CUrBZUfWBOza1j/DNafoUNn
sI7WwB3gHyX9GM0fAMBtRZRPoPlMMdTP/oqoB2xHzD9CNp/jCzHPC2WmoXc+u69j7urM/gnvZK7i
tguCKFQLgXVWA//ADwq1ySzLwnTF/bnYDxCD093VmpvPyTZnKKwCjbq0J0xPYGojGFnN2J8k+gzN
vUE7V5/BteRn+8pLbs7b52Iuahj5SYMJtpOokGMqfZ4m0GVEE0fwJviU2D0s7++WOW3fO5UdixG7
CpIvwjLHmKVpamws2ElMI2G3m6FEaOoCMvSzuYYijkj7RgcRW+8UVYoInp6RrzEsGyOyhzCxnO6+
uVyD0r+yi5des7vJnOmIAtg3YTiqMa5sZe5OGv/EIC+TF0egmTgJ64dsyyzO4mErptKqAfDVvH6Y
6T1pJ2SRBZe7p+MDfQ8LOsDT3KgWd9aHBYVZTduuebkgqeL1ECrtNANR69B3PnSvsGcmOgJQmm2X
Wv9EnWVOGc1dLoHK0sKUYnrT5sz89M1ArYwJF6l7aSCZ4Xic1yxB9G+ACNiLI/YGIp4/qpv7UhYg
uiPSAe8b7UNjWLC9+e1S/tJ1YvqIX6q9f//rf/zv//U+/M/0s1yXxZiWl39dbud1mV/a5r//Lavy
v/91/c/no4///rdlmZqh2RJ/NM0wVN0Q///9FZFeKr78v07323A5n4t+XUHRurfx0YKVfD3DdtjY
g7rSTIS5nQxTvqeqOb42F5Ubovi2JlJB8o3VgXEOBw28pbpj9NfSuXSQwjANlq9+piJHQpSfUjLo
fVTbxWHQM/ThDZTBEtSJa3C2ipmqrDXI3WUHab2CU3h+0TtQyBw14PVoA2XIXmKzjAx26qsKIOu5
giFcLlJYDOlwJtQxH9EcwQxBPjA2t/VJufkncPeRBMO8rh9S7HmMxJMNk1wpBaWWyQwt1+BCMYiu
tSIue4CzO2G3RGtdUsiRFzWwrudNfyYg+MuWkKgMYzgw+i05oNS6PBVa3CP9aZnjEvRqQIhKGRg1
+WsyfrYGUqUjrhcZhkIZW4ZGva0tL8R8XUgKGisC5VvgkEvjaZnt5lBuu3vcTIiWhL+DcGOiniCY
oL7j4+SGjSYF/ch2Wz3oNjLxs9fDdJPZxWn75O7laMK/Osp+rm7NU+1NZJr3Q9Vrcz3fKRdmOxzz
qaFDrK7L4Ua5aubTPz9Iimz/04NkaYalW7ZkmpLy84PUVRPD0gqpXxdU2SbEcN0aFi/n0S3MVxPo
bQRS7Y5IkCY8tw5bSf0s5fGF9KgT7i+nA/RbcnG4yT2TerUNewYNjAF62Bi3BtlmPq2lkT26CAvm
znd0Lmfe/IQpQMY3XcbZRJ3fePEuE8Abc6cOZ0jUULLqM7lBex2dR1O836AdnWa3/KOj9TCuLHjy
m0rxZ3ZfMsy6fCUTpgMsp/kdI9Iu0vog72cX+fnCQlwBwdQMIZe3YWc1sYFZjzFPbvv7/Y05gVX6
GcjCKbCRhnU+auwMcRPWuDdkGuQ7IhZzj9clMZYAyUyBr32oA/2X0Ti+18d3XUbLspdwrDjuLeU1
v8YFX3AMmlKdnaDPG14BxyqLUK8kzbTOwvs9ropVzgDOCCTMqs4bu1+A4Ah9B+GdSCdmTAgkoo1Q
ZKURek6Lpua27KUtC2ifBDrGQ5AV8uDW+QoCQHWm5stOB2pPQOwAoifZpi8Rx6ZkW2Yz65Zhekcm
LC2MNUVWmqeuQTYqBiLQbAH0HV549ZXsu4ZYHPTl37ll98/25JWdb9GzgVRRfzeueBBKFtnp3QIz
FRTARsCMM1BfmeasnXHQhTIb0k+1XV1OwVmZnlVP/cY2CUxDLMmQXMv3inyQu0hRw75E5hhWWEgh
6kKFmYUyrw+el613s8OEK/5psFPx/E/CAUWy4usMAo9/WUst6dc3QLcNxWT9MWRbs2xN//kNKJrr
oJRqOexFXuMxOhKzW31pgRTAlfYNr4IIzoWP6yeQ+O/PtL6CNbcSkF4SZ5Hy/V0a38nI3BXNwJnh
HfpEsrcxHXvr+BhWn5/G8Jz52PQSH4axP67koOjxW1Dez7gwSJgJiX+FL4MZlBhSCtMH4X4KZwSX
0iL485svK7+dtyorqq1Klmnalmba6s/nLeW6qZRXvT9Yi7uP1sIKWjfd3n3MJpmzHPd5mEDb6uYI
ZNYDjEE7Kj0tgAXgpVsp7pjUV4IdjvXM4rTF+CeWZwVyelhiGbZPFN8o50LzCRKQ09ABP+LMEyDJ
dmTyaKzo6hGHORXzTWt/CVXANgsNtr0gZCEGN5gRSBpM1khM8HCDPIOtGjm8D8pTTYQmU7fjtkds
+CpcaUDfGMUzuNlJjwzlo8I7+9JsqjTTGCSOOalEMYtXy6p/KxZ29OfLqPy2EX9fRdvWbbZkWf++
yj9sxJdTaWiWancHY9NG9f620OC17CngJ0sx55V8PQBfb5fmXiYljIoOLsD9+S8HYYtn9KdygKPQ
JFW1dVO2bVsRq/wPR9E193NyLAtr1l5pd+r0sa/RgbWto+Dw1UCC1YxA1w5HBLKyhjcIXDC5fMka
JmUWOJJGf1Arg9OUkNUsns8e0pw6huzLLOHDXJYxpq+z2VkQ51RsQ4fXqw7nMQfYv8jzNgdnMl/G
zHD7gvX7tj2fvKRMfTOJWhN2Ip1Qkb5Jcu1PGNtn+sP9VM8HmYatTrxJd15cMzx5KYcG75guk5vY
NNbn5iE98/Cxvcu4JAzIiVicdagbsM8H1N3k8dnZ/HZ2bUthQMChiTYJ6pcEeTm7KutrxnukpcSI
pU77UdVtWPV5KM740hneOLzWCZYoJNC1RzW8XVLgbR3JHxZpw/MdOoZdsD+fSkhf+erSbk9AjFds
/OxqYR6H4Do5LmpsCjLKpGu7SQsp6toFP8Id7/jPZqN7hAmoFY/StWXvvC4yUuakc9iTmsqh69Xo
ZRK4bo7nkrHNSnwK7zBQlZfEwuKCBfdSPt81NZ5UOJ0oFQGBFmVGz/p/vWtcoHltvPYZFqrtObhe
jfh67rbihp2pkSSY/8fre588lCbRLExzkkQNcmywz4ihy0t0GjnbPNkXxhGQ7pAU6EUNmPOlMb1B
Fht71PQMgMrttdgmwBX5dtLFCk1eVb2Kj3rmUYytz+w7KgOacmteCK8uqKSP8Iao8gubhnI8u3lH
B7PuLxvFfklRN6h5HqajHZs51GSDVjtvfZmp5HnY9dlWfMay2perPROnNhxDubgeBpGVjEh4UoDf
tiD/k4EyQ/w03SY5JsNWVIEV6BgMihSTrvt2eezLATpfF0nli6zUC6vUwMWBWwsYMMfPu4yNJOQ+
6/LSGlmoX9L5neHNuSZXB5cAq6BIgGOpn1nDrR7rOVSvDVt9Rf2gDB5LgdsSxTtREK4m/phKDwlt
gjyeo0TBXaVWIYPx7Voe1ia1q0Z033hDQm9PJZVYjDP4/sRkTmsCLhwxIuFvw0sk6V+m0s7HOo+N
TArOZbqsh/uiQD9/gwJaAcKX+ErotD4jdB4d3fxQ9UFr0B3q9Z1oauYuOEqSrq2gTCdw4Ea+naaQ
wm7WPG03z8rqz6y7uH1rIACJB+m0rLrGL4+MPcWYCeRVOlG6n4tg0o3MMd6GaqQtVf5SeGqS9U9L
liwphmmI//RfOhhE/sdxSFg428o9rokrf0W7HXbRcW9Mr6tyeVvccKWkFcZjudvpCBwtPDaxjp4N
j+i5kObrTLd4j6IbxmTG7ubn2HqlyxGpvgIoonpNaIcww3x1pc4sIjL6WEQ3Xp6z9XGexen6Gkth
s59E0BV8PL0Wdlg9DPt7JL4qfdAW+R1cPl8NgeXjHkH7vKs3hErNhnchPSYazmA7OT9YSzs8LW8M
RsbHNrjEegTIXCyssIlwiAkrr4FDT5w2H9nv2QdEuuXt9bxl8jM+ZM/5Ul8lGyvKA7JdY5xyVn3Q
BGpYh9aO4NXouCZo1ZOejqH2PmHmREo4Ag7eUF6xN9oUNZQOMrYd6oYR6fHBmLdvE4pRh86JjWht
Lu0tpLY4J8MVg/sIE4hVv7aYYeC/gyVlE0Ae2KAJ9Fnu0F9JsA2ttT3FgYoADZKiAwhOvrSbLO8B
OB20HEK8yy03CdS/DIzV0kkoZDB691QKHhOg31y1c448hgQ2SzbU8L6I7whAHRnTysFNcNki6EG5
MyBGHKgkNM/ADHKcn3yisQMl6kI0Z8JlFYNTzFwASNvYmGPceoe3Vc4SUFh1gSmXX/oVZnPNStyg
IjYwxYc1tyPdEkxJWK9hwIYz4eYI5wSCMh5XFicqwD6c8P1zhKOad8R6q42Xa8zM4TuR+zJP/TY4
w1Qqo2vQBtlS9l5xflxNoEVBfwxab+Le15P5xw0b12dzDxpjHfK30+OwgkLgvAhIihCHz+uuX9RR
tbT9Meg+68/rQX/OgmLPMPa0Rczi5zCm1pPdcd+83h6AmkbBbr+emeDa7xjg3RfVmjFesz8/41bI
gA0EPv/Q5sNBIa5GxlcTslsD7aAK/1xNaKLw+62YsBRNUWXZUlRT+6WYGPpbdbnk/aEl8QZl6vL8
ID9B6UimVQj4Hl32528LJgSYGx5VAD7ALVxqb/7A/GCeY3TjnPYWd1l7svxyLS/q5TgzV90c0ery
9pfDtUSH+tPh/lK/Gz8fbmGNxURRClG/tz4DBbRzcFPw5AnqMA0SHuw19FnkOFevfEKTAs7chfln
TWU+hLiyUILiihSUAaMe8uPxuFlcEGFPVvi0xyo+k1YEi5EHE89PX/aQq4dHT1gcXgMN8A6DJ7x0
SQFuuBPYHUDxQrsfFQGC+kiNMpR8xmHi549ZMPH/fKdkcWq/n7phWIpsWKb63dz/UPZVfHGSXSeE
/jJdz5KFBtM/9bvaSzLkdlEN1bB8VHI0jC820qw2OqqzrB7dPx+G8ttSrpmyomiarKkmta71ywNz
LvR7qVtlenhaCcgY3LgD0vp0nG0UeN40/I5X6mdff7nz//R7FR3wRTdUS5N0+ZcOplbOVSu39+yA
jRqQ1+ryobrdCo3mNHLWyLHM+NaJ0DDMj3AkhH7igC5vZn8+e9X4h9P/6TB+OX2rv01kLT+nBwx0
IXE7aBReLLJWGHbVwIA09qSfPSICQaoQoIAlNRM2K7gc2OIKN8rooyK8TIH0hbMYfuShBfgobL1n
XxAFvl0qWfjdAUsC8T3Y4HovV1w/j2CF43O+eHsB+WP2T5bnS/WF9S8I4t0RvwHiDHJEX0S5PS0k
NtRx+gHVXTgqEmtS+r3zIDgaH+C2x+nLKcb9f3M5EIFJ+FRNXhOp1/hYyipg1ANHt+pBOZvwgREB
TQZO49jWCYdzPHngX5R4BQcEezu4TErx4uhuDSE64nezKu7JgIFdrftvmY8eL8CIZlUFyEEQGmtx
G8nYJ6Bfe4RsxgRxpcUMHuZQ50FAYC2hdiV31or2+2FOSAETRRppfSkoNCh6IMN1roiG2Q+YWGIP
drgHxlyE9SS7aq69Pz8z+g+IBl4XhL4hJsACsZpDR/exPEOLKcdqIKI5CYZwWXGzkCXLMwPcFEXs
CMahYRbjrFIHy8tD7XyZBIPOyGtzh/j9jCltoOBWizrbZRQ5fYbgjaewuhHZFNocKgZ+GYHFsqji
lrZFBuPuWf23HrL9ZY31IzXWuxxsB1CfxN8mYJDCvbj1njHtxaI0dQ/QjmMRdVKgkdhhUhXU003t
bBq4T4m3O7tf8Cm+4MNMi0B3N18HEDt8OEv3CyORKPG+rgE6Cz7e//m5/32b0MyfHvtf5iaTLElq
uUwme3V1XqpuqfpDNi92MjIkFGEpNg3Tbfd4OzD/6pw39uEZxgFy0MWJ5N6e7tMlm9rEImbGghCH
fmprhTVE5dO0plsvPsdLdIVkA4Nr8+cDV43fNjiO3GLUqekMPhVO4ucdo+7ldKLlRXaY+dqU1MDN
B0GDgmoisjkuUbb/DkgAnOrC1NliKH7Ycu9gY+hsLjQbHoIrx+ar8U6bfkDcuTkPdx8rGPikTvSJ
p9weFJ57ut37AY/Wd3REGUSEnT6S1exst5CewNorB+U6FvfZd1ohsYVM6gT1E2NIbhj8EA5pUU23
KayFZwNDxOvbZ/W+rj1zusyccDkHbMQtfTtM4eVMNZJXIasLcSr/Bqnjkwcg3E18Mnun7+Q/M5pg
LIdlPxSeYEQI6QyAcmCfxMJM2xAt/YE90elmZNPUaKvsb7d7vO/ShRYZ63QhZlcdi82D7nUOVRl+
+NiHillW42vuXBglDaEwZmbc5bx70y+4T27NE7lLzg6ahmN8xqBIAutPVtbqGbEdHOZpududdiMZ
muSMRIm7f2Hp+tiFZ//My/fFRbZZ8cTlBpxynwStoWcZnD3NpnCweEufoe5D9F8enXDHayBoB2cc
g7EVYwFDte+HRD6TBwduVoUYDAW4VpHYXLPGPvDChA8z3XHdDQEQTED9KjQ8+QMrngBf4q8PEb8o
8vea8OQ8ICgk83nKS0cMpcgJnHy/dg2Uerpef/dVBOCo/NK3HrguAoP/y6P7tyf3162m6i2zGXjn
ighWbbm9EWfydCTs7OIVZP/luD1i9VI/4piEIEEzw+wenqMC62EXFQlSiynstsON8ljSQ/QE1lL+
y0CMudOvRckvb9cv60Ivt2anj7xdYtMyL4SIjrwWTwsRCiEc6Nm7BlIoZKgp7JSIpRFJE7QnrI7V
6Xz052g0nDnjK+c0y8UDEcnQWqCQzdNwFThzi9drpXjRCr2oR9QQ79tj0LjOaR4IU2Tx2r1DxPRe
X4Vv+dlXHncb7kXII7HBvXR6GN1493GDyvPBV4nchRoejedMN5O5uNM35883TfmtStNMnTLaUGVL
tk3T/KVAvduycipNbpq9Q6RXGY4yggpMkXV10+tcuk4XVCyfFX59KWapJjwYlkWZbUZ77hpHmRWH
9PHPh2SYv98jiibb0LD1scB+fpkXKllxT6TumB2YyOPraPsvIm72xTdeV+X0M/bWHfelm65PC4Yi
AVc0WHsdF9t/268ih/5rufxWxyx3vLUzN9wAcC8IUP5qQtPtWbzGcGNN/3zQ6m8Plq5LFi0JV9KQ
ZFsVJ/VDtZtmQzVJRpNMsG6XMJRIc9eqPy3mZjfkk/ctTr55/jjKJzaiF+m6vLeYHFTvCWbAenEL
VCjX7bhIGBmMGEarmfMOZiTXhWNLb0zW7sfH6zENNXVZlEtAFNOwnXGi/eVpsMWl/blm//ksRDX5
w1kch7683dVm2BfIy3B6o+5Q3Ik2nzyRAINxAd5WHhoLbWnPO9lRcVdJ8TFlrm0xDYEAMYx+hksN
tpTNgznTcKdxfOx7and8kLxma/vlAgasJXJX3NPyjOSPegub7RgrP9CJhW75NyWCApC+GD204zSo
LlMAdkXzOmokVm8cHDYXOTAg8eACX+8lVM45xks6IwR4Xd2ucd/lzZniD5lQGtA4m8wjMq+MGs4H
pVCsnKcjnuMW7Cw/968wEz7s+Ukw/gL5+pcLavze/3FBFUW2NMWSTVn/5bFojeN1Uqewkkx9W56O
kWKf/cvkUB/53TgyG2c8BF9LhtltvaouOnSa3qmb6H6a39DoJLIPBhIYzRhfGNSPaIUK7cKSSbpI
gnHZEb4DXnHjbUBH8iiXFMQXt2hc8VHSWg4j2xvl8+koTNiu3SwfSbRLl/oQ5OP7mZ8IwOpWJbkW
r0mGG2USTQo7bkaYsflzxdavJVup2dySvdLOLIwvM6md3ZQ+NI/5TO6UZ6lMd91l/EvraP2GGIiX
6Yer9stjqEySwm4aOz3Mnp4qKhHxZ7Va0L4JT3h0T9M91BrnDUIhWkHSQSmuJ9vVi/uyjyLiDrao
vAU1cXDWjrP0RLUqil9Rugo1nwhRmRI5Ac33yyb5GmYgG+kx+CKGeUQom8VEO4W985fa7ndQ6/u0
dEORFF3XNfWX0zpLPXAzuPksZRzW9McoJ0kJAlJb6PvLjdneuMhwt9YZYuXIIo68ULkuA1R+tWd7
at6IHmQEPV4N74jvlH3pwj8vYv/49jODtRVFUvn7y15QaX01FLphzUrEfX0ApGBgZ9XkMy19OZFq
0p+e/vwLfwf4xRX54Tf+stR3aX+0rUQQCzzy4eUnAmG+TqGgoiY+vscjuGMhWp3t119+8fd6/PNK
Z8uaZdgqXBVJgaTy80o3JOatU8qbKARgPaIseBLNK0WKBLV52C8Q+sDkEj5UmLY6GVKIAPOaNZzB
TLho5dIK0fMlgkvxgik1HeEE3XzNZ2DV4BLjPrA+tj4OSKjf+SIKRX2nBWQjr3h4mzG4O9ZtleK9
sIRrLVi4SAGQu2W+sf8ssWVBgpFEGN6u88g5JSKkh6X1FRITnHGnVKfPxvvFWZJgfYbtg8QCU+dB
95+r6Lym+V0ewspyeO5vwnDy9c6coV8hSa1j7C6Rw0Hox594I0kORS5slZu7E7Ei/UfmxEjXog/s
Ejf33V8uuvUbHqnbsi5psqzpkIMAA3++6MrVGFO1o/qSXloa/9MSguSmDPx0DHzccCw8Im6zm+jX
77NzDLtdwXjrPTWdAWpzOVXDYiVCaQNlr9PJ0/CPbuM/InV0B9Jekp0ca+/lDSLu6FskGRFroMYi
SwdCDtKX64PyjtWKSIckKYf9k8YVWZNOt8yoFSGrue4RkePtzJxADzXKrRbbixgqyfNlwdD20OJp
mboZo7xinkEUhnWN427tawt8B/CkOqFnstDISbFgMAvPXMODqu00swnteg+xHmk1w8j1o+THrzs0
6g51STENFyLuyFm9PFCZbGfZfLOj3aLjeJp9kA5H5xxON6k7fBZBNk+35TKHmgyDIXyq8f3EENO9
L2ADYnp456JAtTx6OFr+jYzAkPW38sCWTUB5KF6WYmjarwvYUdUT+XJS9ifc4NgxcWLFPxv6Btzt
20ML1/ZlYOTcoiF8H3XHdNirnpKt+l6sToYDUCZ9tQjcVwqH/X4mrSxkNAZIeDAx1GUOsYVCm+Eg
OM2XmexU6RQXmurVAq9CRwO7x3LwhOx2Z7g+L31gvh9RdCCxPOIcYT716qJA5/Yk4cpAfArCJJh0
KOqrEKdSbEpavJwgVhGml77iVgci6dzuq9Nj+nCzlxQr8VmBUcrgKvuwGXThe3Zxy9ejtOwASk03
xVqZWc/FI+QN08+adqz1DFIdJmsxXzKcmikYnmd6fPGLiS+PSyVdJC/9wcbk6qM6KMW26uOOQuR4
jwjQwk8ZtjU1HsbePc6nMQhGvcZT1TH2SHspVUjvEDCt037y1FqPJs4p1lJny4d3fQ8ThZ1MZoVi
8l279MFgFs3zqLnqIuGJe0M3NsHtfgzNzSSA4iKRJGXmm4n+ZKTbfo86YoixgzSBBGINHfsLfMU6
7uCJXT6TG2SfCGevLNlJc2hKMvhst+5X1RpjrhqGfcQhsX5Amgp6FXweJma5OOEC5Rvv5gvvVH0K
h83lsRp3SbnJ37M+PMncPYR3ZPksVAXCmQsSe2W29DmQsYxqAi/+att6I7RkUt4tzwgbC3EW8zHT
kyAlQ8JGo9bCQraEYcifFydLPLs/bwi6DJVRg4WmmJJs/bI2jRRw8CikDoHXk9WaywY31xQ8JDGe
RlyATv5kEtzV5QUkdbKoQUIQZMvwjhbjpX9J8XaHslQjDS5uLjAzrNGotuT5FdVrmyxqCLU2AnnU
i6xuLt87lBh5jK9jsW6goLC3GjBeURE28J9688MYH5uOCFDuIGZCdhEYfXyhArvDlDcwTzVeoNmr
6gpDSyk/lNbh2MyH0ZXxb5IR9uBDdMllNEb2poWwMMpu172qum9CC61RtNkwGrpgIq8KyH4Ffu1p
79sdgriGQQShQkSoGeEFEWWfN4GBJaUOhXDV9GCx47Se/KVK/oe6gy3Bom8yYTtJxi+XvjeuJYVl
AiN4DM+Tx/IeXIsnLT3U6qZNHibN6s+3Wv6NXKRzq///7zPFMvdDl3PLi8k1tbjVLQa0ysYGv6L1
AE9EoWm/cf73v431/qGglWVKPhPASqVH/GXsUEHNKG8SBqxJcYaiKXtF84CnzZ/P6596UFk2bEWm
CbUFZezn87pX5bWuix63M5ulSUqWY3aJh+ttYZHAgHxXk4yFcb1+DrUSaRe4dp0gqqAgkyXh9oW1
hPqIMjDPmC3lk3s8jj0rDLM325ppFrFrZ9NyThoQaX5DJuDciyZSy+vD2aD8Pql+fpq4x+NfxkrK
b+MAcbd+OCsxdvrhbklyYXXwi8A+NRYkK4tV4SaLnd5VLzxVO9y0Rx6UpiKFF8wCFviQjq+G4PVj
yTFRZ7mSzy8Y1GplNatGTCyoJM61Z0v9srxinGkV6Y7XKuBR+/P9kH8vdzhyUzGAgWRVgr/685E3
uaalTTIUc5o/S4e2NjAsAps2vOHOXKNWvUuFhJAwCgMbnD//ctX8x2fOtHV6DYNJyq+tZ13ZVlHq
fb8vPaweAgni4GV++0qX/D4RpYt2OC4iKVYwghM8wdYXrMLSkwKLclxwCtkCgjpq94onkHcJj2od
JAt0BxWNwXdlUev3MUqeb75hRqp0H/ex+Dni/xwR1MTiRygeanzglAQeQftNPDTA94fwyI8yAnEI
R751jId3+uP/Q9iZNacNLWv0F1EFAgS82iAhRs/TC2U7NvM88+vvWtJJnZzcVFLEMWANW3vo3f11
99d8rvVX6Y3L0bCZb+y3kNkVO+feKtr12SjiBcVSj+C6cGN2Ju95XOVFcN5pQuFsiyNau33P//vo
+EnRhJaF5Ar8+L4IbR7lWuJSneRe05gHCSVBv4atOc3D69pE8QZu8/Qy16zFQVR9OREMaHQCW2M+
IimAYtyX72VSI9jhcx+F916+wIXZmxobMDLq7VlmtA23L56rCArERqEpxff2zi7Mw3e2STZA33Cp
8pxENnby36vkEm06C7r2QD5Ui6IwsPHHhU/7xo+ARS2+8uO5BRrQMRp0xkVWjEuJiqJDSs3MnnUs
g5AYmAhd2ZwSvxSAhT8wnr8Ij5cb22hIB5bqKx5zxafa4/nTEuNUFqEyKNpyTBCzT8uv0ssCmhvA
CDqgBL9z8RvwhE5ZJ2XCLipxLXU5H+502ZlTX4qsSuY7uCeIC4UdpHlu5pIcPudBb49LiFJWhEXs
E8jUqdAE/Toua3aiOg4wXits26aZyNsmdCEjJmPh3qmVTbQsrHWS5JpEA7VgoIWwWA92hXIsR+6T
1rJrUdAIJXnPZUZx+eFfPu1AWfP/lIRf1tRvCvAwX9qcBkjAzma8uq58Bqsf+XlrgtgrQIWWCxqH
HdZHiUrKu/FtAB0ReiL1R4loCtB6gmlzvII4OAz7ZXRa4qnOozeI3f6+8Gt/ljr/Xfe/7aZhpbA5
jo4H1/25NXjLp0vb4s2GDztpshWXLfqfAcJBvP3esfhHybC5pmIujkpmSBqEQOkqZ6DiIqCGa+5T
JvhytCas9ueR0MEyl1w2BdabNdvg6cEMMw+9kppjGGTAb9hlldiStnn4iKo16HkuAHRSF1GTsVVj
4JeNv/dG4Y9qXTWoEf5axKWWOgR+2T2Ko814MDpsZ51FObgimLAW7Oqb3a0xnedJN3dExamQTcLa
CuGM2pNHtiTi/dwuzmIoZ7aTYbQKDv+QzX9qE1LZXa1aLoS/Yw/VIF8IL6fNpFOiwBU0N9Blj0CJ
1xQmupxuC/NB7++dIJbx+6xlFyqB7OTDMExnzC99kD8F68VldBh2ltQZ3t3mg/vD7mM0//j7Xf7Y
1b/e5je1KgAQHA0Hy0knP/uaTPF/40fIlZ8O63y/OD82Vpgl4wCSnxxkrIPN7Xp3m9vdlYrPszPR
/JC9CEr+vUl/7Gj0SjwJpVpY+T3yOL8ZlYrBsTjrHM7Pw837gBxzKuwcS+Sol96Lg+bf70ZA9R86
usiohqUyhgRAB3//paOHx8J5vB9O8d0ewQUs1zDojokKredb5f4ZnoE3XI850nGrdWtx300pwYpr
Epco3lgY4+AYjsU1OWpyf2qDgzVwcVxDgAMiBusokUzAJMduubm+ncJfYFVkTCVOzF1XO7urG4Ak
bDBwTwvRxskN8W+vvcbzcwhnmBnM1l+EKLWd/8gRdILz8f7xnir196NGq5eGA7zf/2iCAVl/cp/o
SnmUYQzr5bp3PWjA0vUILEp+ZQOr/a5W3zbNnJ7E+6v2vnV4pTAdaMffe5VooT/1aqnAoigWC0zg
39SodWE/G2xL1SFQ3R638/DdQJPa1VsxIkgNT5w1RZegZVDd4r2mJ+iyL7ITIX+AIQxqkT5kIddk
H6PG2LV3i6sY/C1JogfCU5Ioit4iGCbukoe37vKqy/uHftTnQCCqiB59SO5ucN0lyUMSx3GjSVBe
q9WCce21E3e+vjo39HQCKUWSxB3+fmi8QvJ2BnJuMM45XOBx45XKIIDOsmA8PtK/lachYwFhd/2x
FTSbemNvf8yuTdAXNqlddT8eHvofH9TdNTf+CdLoNqG1dO4PoI06xE3HNo7rFSN39XiIe4/bpPd+
ff9NrvQP2P7/MQSFP6ngRUKYQIRQJyv/z2AaXCqV8baWe6DUyOTmElXut1d3e5zJII+toN5qLVrH
f9wzxZJ+F1qlconEgRIhuDgp/3ctFXZloqSHheHjqT9DTQxb6/dFUn8ZhERBhof6sXo9ShmTuv02
KaEX/LBEEMy7YOZQd90tdzHuIMI5msc6HIDBC7b4GVqGl8EV/EW1px1aAn0I08/dv7acP03XCskO
VTId0Psrv7l8wkP+stuv5vMOpPnDeW9GzPmM7bc6rv99YfxpUIjlxswLsCn/n7C5DDe12vFynnV2
hdH1qIztAwliSFzgvjcZTv4xHKmt8vtw6NsEvC0EtVpBzegX0RYUzuGiVMgdbxTgpKLWQCSgaa5P
w2gwbQYQYJKKRhUksouWDZh3dgzZqDmn/Bd1nM4Qd5TjQjmGzaVCfNOwSTx7AKkcwcOkgheiChYx
6R7Po49jmcyGOg7mNUUZLtQDbG6WMYmT/Aso3buuk6dF/AL8bKQzrkBycVAUZKAvE+FEiNUXVG9g
RNDYBcvmsNIiaa00jrarVgUOOU5aXu8pEwmxGHx8o+gfI/IHJ3ABM4+Vkg/zztr/7aTqZhxMzufN
8SGzpHYRjtE3tHX0dMBRtadqrG1TxJDSEggalahQV32nOtPbqQljMHGhmiG+5t05YZ8DAkIHeAe0
XNSmDFFRwyaziBysSe/wbV6WuvjgZYMuvu9b/JmCr80ZunEFDflE8gExfH9/1tK/ntW995cJkS8P
d9PcCjVT06REWCveXC0YaP/hm8IuqX1u4CXPHnNGadUKhogqojqgyWQmkmlE+FOL8XFYfoDga55u
HNWSfzVYDIQm/b85/Mvw/KYZb5fH0+AyCo8PYvUbzFSDci2mmmtqtrKSUkN2+q0BqyF8+NxFYTef
msYYxJ+DRw1bSrLzv5pztTvpoO7E+dhkux3lkbCHJx2dA7tPNn6M4y45X50qlS/4Q2rJac2YmJeZ
cqMExQDzGxRcu85Dgjhlu8rS/dTa860tRF4tyt9h9417s+T8rT7hH0YJWLj6vH9adLJ36uqLjt+s
sfaddVrUUOimNzjH6MKdbmYKkDJHTGACQJ9aBcPeT01f0xKrs1Xre9WQdwZr+ZvbczeP9x4zGKxn
JBfmWxt0FG4WkEFKi8gfbfFj1bgJRErZl57EAuiE/PA9p4lC+ETiCZQx7Pu3Urpeqnz2cQIaXfz0
uwns0ayfMJ72DISb4Ajzaiwnf5bveZxwVOqhh3YjiD4uUZmnWiTMyRGVbXgcOsKKWiEkenzcdEjP
dmX6F/+H8IGWlForSu1oiG8odEXp2xs70M8U4KG93s2ucIbbHbab/MTzt6GiXpWH4yJUF3Xqtwag
bjyD9x4TnW7jNaSmPW4++qEdJRogBuDZ3ij/LSc2LkPvoj/y29tuOlNO90J2WSpO5u/Z48GvTU/Z
klkCWbydOu5dCAgM4+JnBvP43bBnA47fU7o6aynN5kL8qUqrPMmn2nTWT7TNhtLDTCL+So+tOkQH
UaQPpaVVZN/lSJ/rSOPEkpid4AXpwZzc9Tmyga3SqE1nNuh7U8byO9cf9lbpRL1Ezpfi5zC9L43d
NujU9Fl/wlMOiWATvWInz3gIZkH5E2G64r5O1wMMi+m9nCqB6yCZMxWy+TnsUe2Utedk92D8Nmxf
zFRb4BWciR7qi84lrjj7buzBdNQIbv94D8VqUiHXZ9HxIs5KJ7zTf9ir9Lmi09kLOCC2gtWS3oBA
uG8vXZWoAk9wzLNKckqlQE62bYtOpc8SLsWV/uBtwWXI7eUhQo7kYlBkKBU03rPHs1trBDDnW3tk
gHOP7hUw8sUjiRDZjJItV2B4F66vcFBe+NGW04oJYB1SKF5+CykpShads2YKvTVKDjVCnM0iPn3m
EUGSbTBa9MCMFg4y6cEVJ9wpJfJAoIlKUeK5g9ybcCWxPNKdoGdpUW3TS006GRKp5ESuCQ/6RnHE
ldHjOxw465w+R1wV/JBmeO1iP8W6oBhkmbVyzVGyR1iPksHjnk8k6OloV47DuIJfEdF8oPpPPs41
Fy858qOJFv/ckOei0CdlRCiNq+eag0c3gD1tQPS/7F6zTWHfolIh0BJFGtiCqg3Py7FVhI9+m71y
Ua25bANBNT0my8I+veai+ceaNIsy363bZcAMQy/9XU6yT2USMHwV4dIlCwOgC7CLdHyMKGiPu1sq
PFY4dMYnESzMqjYVjcirwynO59wPyVu96CTObsQZcdgbxcv2mncGhxbJ6iAsef6f9I4c29yZpwwb
tWb2XBaKNNnDlo8/fM7wkfoa2TbI0bvXcwy7U5OEMX7bKweezBdeXfgumzu4gICJcs3JhoM8dceh
ZF7HM7q7jK+QiRU2Rp0z/TxhS928QGrar3aDeP1dZu46du6P0+9002R82GTfQI2ZgqQVEgcHvpdr
Up2EuznUNjxVqNrDZyq6eHHmltOAyfgWMNDOZW9AWpybLgd/TjF1XzzbCWMbdwwaj3Tv8JPO0HL/
9yr+uG1T+vg/n2wcoW1+8Z+2inKjBsy/xbYzrNzFo5Lgs1Dwr7/5dKV6G1YgioEKwuETRCeD172f
92K69r2oB47onHMMCezqZYQSkSoF/7mjD5cpGWF382LTRwnKhdPd4dxyI4eOT7wbAMA7AhuGbwZV
nP1WuA/ffkLzTvMM2E+7hqswRx7yPUbSE+dtiL18sMJ9nnM2Tm7R1Tc7gDXlbQ/pjRwYL+XIevMD
XiBEg8/j//l4RRELNalSDIetA+KXTo1yMR0zPjSJtnHcvXi2shXQJTUCILhU1CDkHtiG3WBbbrdI
fq6A0Pz5UlCNHtiSYsviERN/w87aYuMptXJ9tkBAyv685yVK7LQ5lB94v+7coBXNSn5/xuxD1Vvl
z5qsBOF2N4rKPXrEveK5eqvMRmoyb9n3PFzRqRDPNgMpR9gP+FXiMhIzeIHwdtjL3aP5/FfaetTg
NtcvRMD9Let8wklGbPQcRYZ0RPacbHNXR+gO2HlHN0Xq0x36C7wHFE6YNizgWawvovzXPp7xJU6F
FiYDkT+kTu6/9tM6RM+tMfXqxm+QWVGPifQxnRvDljbFDrdE5hgoPaCGUzvez9gU7fBh0wx+UMws
WuEVmHyU6qWHAGtDj4CaOEyKSCEqryL6FAmSTii7zCcToc+RROpsUUgqCBlf5FlITgdcvzmSFP0Z
R4svAXpdAb5I301yrx4xjgykJzt+oVVDtNcaSjINg2JrS/TXHF/Lkt9rWPBnvXx0amwfjh0toFK0
/Y8XYdQMIooY4KVYJvC3x+MbDYqU3x2QmcLjFyDpMXD0EFp3/DrQu4f9aVK7LZDgOSFrZtSr8J0/
wtceQY4qgdeD/rSja6Ta33Zm36tGAcdSMYYEguvNwLAzl9KSPNUzbqEht82smTRfNblwpQ0VDFZ0
LRWIKQIlSF5u2O10fLPyiFvmDU7cR/++wrzTSSWIXuuazbf79gqC6ILplXjxviA2pqcFuE5I3q1j
Pce7LlxgzQ1elW3/nCzIC6rgnyqRk0tcwDCePOeevO+4Ayl/cokvXH/QhPgGf5WuIH8Gkaal38Ju
1Kk9FuJ8krXHv61wINmyzMO151oeN4h2rUNrG51ufT+OV+3T3aDJc+Dg4xNPjNstdQhIAgkX/32Q
jJ6HJM/CxUyPZPfff9oSn/wG7kIo6MjcfyhzM2ejNzy0vOGeF0Etb7XH9FE4fR/NvjUlVw2PIGmX
hg8ZPKqatU6tIXm5nlPpnvgroHJCgR0bxSPWHqkOQDd43QITwuE5tJYvXo3HaXltPRlj/lJhcDI/
ote1Hf51H2XX9yhiYjjOdp5ug3tajWOy9u5fHGq7iFJdL95pG+WT/+14n8lzszsGJN7QlOw2Njpr
oHkr9OOrHeK3NkJv45busucc05+ul0NrDAmJTdf3V3kcxqvmBXr1MKGWHaNA8aTc0+m29rhoBkUy
Rtcvng2pQjPPGbmnYdrtx5vt6+l216o8Okrb19LDF752bq/cwHPYJkWVA5UlQRKksmQQbZplCK7a
5KHG1Q55OD0qXUPx29y0K3djXKG7NsHDCajGI/XmkTybNvQc4y4sbL0Swim82bTDxD9IK126qfWy
95BnpsmwMVfpFkm06Y27HrEDJtk1iZoU74urZMdecFmtSUvPd6mgjOmBLqm3WzUy23MHX2yv8boN
gz3KWKY75Uk85C1CC+VJrWj4DBwAhK0irBGHwUx0YrGuiYZaH5fe0Acfw7dNpMnPXkiMDRvJhm3I
XUplnBTfJzxsbE9sfOwF1dtBvEumjTVpvNO4RB/oe02FQE8P+KF9foXJk+HWG+swl+pjvG9THos0
4FRUuJByTy4bl2WF/nfYHAeGvknpCDOHCR5t1nq5Xib49Wfj14ZYjj3AzhrHIUuTKqCb9hiAqYTv
AQmEFFql20CpTsmJDHPatDfgT7uKlQG5mYM+YeVumqMPUvZX2fdcoQ4bbik5vjroTjV/e2YpOb+W
fpjbPI79zbftFUPGp1Q4ZM5xh3raPVDw8NIm2JlktnVMsVtqi04b/j8jsXkWkb79nA3t5cMZh2RA
HM6THcL3CBa2ZQorPpj07HCp5IjxzyMZzXtepa8pvkViYpMN7ZP4yPuTxsJjHQkZ0MF/oeQlkV0N
AMMIFg/eLSmAmQdDw0mCb9kNymsYYuCKN44gkzBZRMEFf/qY/VZiJcmTFt8FJuMgDr4pTEnLXLS5
R0T6my11Gdvm0lXaq6SKNpw8hA1/YsZRYkBwcEi4wOEGKnJgwRl1ISf1Al3lhn6iWBcryl41hsJZ
cmg66ByUHry533KK8RbGHaypNGv0wZaU1hr9O4kW8B0U6nDgEJPhjwgk/CDA6yY97eBTgk0XPUcL
PLPGM4P4EKGegeykSpqmpgZX2CAvbdEoRYbUu3Pj9SWJ7oy1MorbGzArLpmo62TPqPUqSjHGLBdp
EVlZJctetVWk+jkcinH45QSY0ijyNJvFiDJ9dsewWYkqPJ9P7ji79dqX7hWZFHJ2Vetfiw9nuDOb
3GM6aciAH35O2mE3Q1Y3BEqED+d07kKA59R1eVT52XE2AooB9UwnrfEcTu3smPPr6MPZ774GvdCz
70oP0PsSh8xO+sjSZvdcw6YvC3KZ9cPWBS9hx9l2jsYPCxhNriw0k0eBEfCsUXah3KK6UCU2hMUd
RhEPE/wb4vxlypmjuwqHGIdRawVETEALwiwVNDX4BT4DHe5oMOni0P2uHoPW0AFyV4cgqIPJTYxz
KSqhYuXovGwzK7OgIBR/siPd+Qvx+fPIe5r6WXtT20HfefN/X+PExm3RjLKJzBb7iLpID9jf4UPW
YxsmpGqnUtmRVG893BfqJ6aXhFwAWxTQuhVCqfQr0KBmyInAkzjXDCxyBydeilIIo5RElua9DTNT
3G+KKq2ajE2wApFINXmQgxTa0IxIUZ4eRH6APF7TA5x0Ve7opPtpAHivFeDXgJVawspwMqqEn78X
KRqamS5hQyt9j39OI17DefjsxD8LFIHabyFmOLH+CukP5Ax8zr45NYfUE1QL3324A4riu1kpgZxi
u+Y5d1X9z66HwG3WoBlxJvoKXj0gFZKc4u/BD6c+PBEt0XOF1gh2GFPBL7wMzslUYH8PXhRmJcZZ
lTr7fvMOsE5Uz08VG5cBvF+pHHVYLbmuIvFT4UtVQia1O1JZcgqkq8FNyk74T3gWn5r1iNxG2kQw
JyFVytH5vVAfN+Fga7rstWH8XY5OnWJErZ9B7FLeQZk8hL5tclP69vcO6ZBvnDr5xv6OMqWcbIyZ
r2lvlZSjGrNoTRfTme2sV2wCiX9+k74OH6c2DYLoP6uiC99qKg4vVtlNE/mVhtTRLZD/W+BL+OCQ
px+kk7WgKkZ4LuPDB9I1fTRXvI85bMEI7LgpEFzImc45WFxJbF5u1B5Vhdye1eHdkHO1aypKIjpc
EEOizHiHSDDeDEW5me0eLrDtSzlWvc+i1RyBceLez7X3n7inOgUChXkbFq5cc5vvOQmzKrhuOdsX
119I7eHwNWucf6N4G1dE+68RW1WAAuQn98ciPhN5Rfh1RIIzVEJzrDr458kWx4h61ZJy+tRaq56x
XZdGFlCXe5smMkpzd9VoNctaNyCka4bgYfNNt9MBjD0G9UGA9wL5uZR5qWMKJrF6mdZO3gutIxLj
dDdNTszTHLIOFsyezivu3qlGlh3XkaUcxHihU3JvyiZtLaWTFpUz3oAxqr/E8ilVG0JdsNXERAtz
tl15uvWcbbSGQyWbxqli8HL+NNbIjb6CalDhfeZ3OkcnJj92nBGDxPMhLnGijpMam3R2/2ywlHtK
R1/Zb1T1Un1XpoQyyXfDVCT6h+zHkfT9GEle5lSbH0Qh/TuBBiqoQ/ZehxOQfi7RMO/L0FKOCFPE
+2Z3OH9O0eRVNLLpUY7JEGQbOHJZL3pTgptI60VNw+G5pKo/5erobAW+p6mrTJPD95lvpkmeS5Zt
I89ZpM4VUwl8BrohT5m8uwuQDTF5hyjcIEnb4WzzlZlJY252aqFEsVuMelTfK9WuuAU9yu51vWEk
aj/EOgEEP4AqmwvC+Y4U51ECpSNLvgjzW3t+15BRMtOmbM+cSmuwGb3bYxX6xH3S1toEV47D+lNz
On4Skq6d5E/WQ3j5s+F1u1t2Tpzvs2++l1Tzyqe97KJxb/Wq847HeVce+Zf4NKYHzIP0hqczbLfO
OhtaQOKm8WrUn4yyLVW56fnF1rzjNbMfB8lDfRkyqpgO2a1ZbWiQmUbpOiTWow3CC+ZbSdZEKWYY
pygKNgMYatBdglO6z5zvhKdB7sBYFy8bwDewwh2/MrSWg7FDRNlGUEFzVA5jpsaxBfBO4yP9/8xd
ysn4Y4I2vLuG2hpNWAUhs4mdv9vUovWxxwlpiZe0AxVO9q/2IbpMPMJuz6wB7YE9diEGMko0Bu+j
kz6bv75zel1aDiOaxTs0VnSJt8lkJbG7qYGxSbUqzZxdWxk2fcTxnRqJGI2pbPEI42jlJXUzHUWI
YmT1ElNKcwGVt02JdfVfTVehEhd3gEgpE5pzQo7Z/NOtItqmqtKpxinLMXxSCa2B7RwbPSt9gwc/
C5l43hhMwQdzHrqiF9/QTbLuEGgvzMLM9FBW2JU+9x6qlD3qP53oQp0nox7aGX9QJZt3Kpy5RIzn
YA6jOxCqNdQn4ReChbGbhpyshed8cskoIRgnBJpqlrbV/MtjUUrZfBQWtos1Qle7cuZJrisURf4N
0bnqhmWm7rLT2NA5thI9dMDxGvY+7QJrJdujSjfu6+zzDLri0amfBjvXaMASDIw1juk/iEbPpVe1
ZIGA7Yv7wjDJ9/OpQoN+/INuTk6sIUwzDB/nSwo+Mq5zHpEdMx2IzAS+3EF7/DoEbdoANqr8LllM
Tk0fp0xnKQZ873xySWcL1/WoGLGDfwqME+XKOM3V50ECaDW0ZyQjEqRMWXTYvaMydP1NKoreOyT2
R1zpBlyoEm9BFx0T7FAazUhRs4jCbyj09gsYKQ84e8ZE3tBlgiET6Eco6hiLxa67nPal+eHzBwlA
D3NC/JDlxKBrek47rgy7l65v8psbsFdGebh7NDRHLffVfN2dtcARoiKZWZfGpWvHT78yVQcIpG2M
iMOQLkBmM8kcD6vm5Ntt5Fyg1jX4C2oLu/ObsIOD7aBnWxOV5JGcLvsMgnIiCfqmU4FdyOlqv1Yo
Bme4O8KMET2b1AVT0Op9TR5lkyLto2Wd9H7o5Xu79ql9eB7BOXld/tgfG/NbaPPN7cfQe5qQXL25
QsP4JsB1/LmsRfP+GW5JaIfgp9kR5T1+t07gHgLJpz3Ws8r8CluBDKtyVI4CNEvBb1RA6NzWMdnf
mBZq1gNKyu3actnewRqw/KI10+6GyoGDa2KhSth18+QCADSO1rfju6CHfw1teVc/US2DzKh1c1y5
HcJ6TT7ZPZ6SxhqviH61c6zrUcemHsziwwg3WIhsztyG+J6Q3TPk+AZkYAleQOUrFSpAgwiuR4yE
XITDtYLTEr8LJXyKSSHxmgG2iX5fr1vEB7To0AENvsHBrm0SgBfpTBJFx981h0tQvMlNQS8Er04h
yb+RCEtR5q5FiDOHLu5f/cT6pwS7QsIxNHKqt7tOhbgJPA8cWMLPugKW0je1/NZ/484x6K44M4xz
90JlAld5/CymiZjd4XkV3MGl+BS94BTBjWLAgxaWDcJ50t194jcxT0S/HvfFIaADqIi3z/iOzG/s
38LG+OOIfyzE4Y13EHNLG0CQwfvqpk/vry/bh6jyOG5sRtfYZ9pqpVaI5eeMyOZE0NCRImBicMWU
iAcDIaq0cEw/2wF5HnfWqd2v8LMRiMX1ZlyNb3k4HW47XFjn21zbWCC9dDiwYUjrG5JTMce0ertK
ifZItwWcKGGETPoVqimwppRnwi/TLvV2MErapRtNkw1I57CrCVcktjfEoDhB27eAc0jLcA5JqAtT
O5CkUK/hK2XwA0KbkoIhBKVGPEApRGHOs27UIU9PGnL+KfV8PJg5MQP/h+oPrX7WGPM/laf9DIFa
iEZfS5ex4kSp4I6hWSPZt22af/k7s2sGWCbs/XjloszWz9BlNkF2fmV4iVhltk/AEw0a93yR52yz
qJI04rb7M5LLrUMZ7sYUwkdJM661T92YK3x7al25uw6xiGuNKgwu1aRMHjhiNkzoSQ0vca0VvVih
xdqdOhBsP0g+u6fiK4d89xZUHSzerr717uCPQWsQ+1Fy2sGnNqS6wsJa5ZmlPovEGMGR7iDFZxaZ
1qSMcSpuMEoHcSGCqZh3J1yRzFAnXAmvoZEWhpyQtZMd7dmZxVusG+BW5eAsJEYEI1uAK9Z1kfl5
fLoYGlMlQgkU+bt0rM/m3GoQcxPuCtbBLasACsZGGVXjsVrFZTCxausARGHTxAgzgETgRLAi5UWf
uchIWM/kVRow5ezmW4Mmsh+C8xAKSjXn+ISQDl3YA9ZD9c13BnkYioEouPWY7DuoaQvEWyAz4s2L
tzGqRGlA1Mt74TMDVlhyXMCQMEVX5htXEgh+u6JHSeFTOcBC47IuQ53VisbM241sSf/ukvQ8BYtw
jTlm9ojhVAKQXnFIRIxLekEEDIAOxxw64P1Qve4x72dRsQkTL4PhuOk4LtZX2PeEULaXvC/UM4je
GKwcbJ8KCkEo7oMIWeItFsj3qbIstqxLsg77TzaWDQSbcjYQfoYA5HfmQU5I2vJxRZiG79sGTgDk
K54CNwASkRJYca8pZUQkxBhoCr1cLIloDqq3GRpiZAesnN3UOsBNKhU8n7Dbc0mNwox8IqdpwoWM
55y9mBdlF3q/rINqn7XP3Gcx2tAp56cCjlumMTP7/F7kfydz7YV9BrB53gtb896h4+8MYrErRYD9
vGMC4lT/1jU9iAnk8lQ4ENO4KEfCbcrRzrcKn/adIE+RRQWNbnt7W2qcu7nnPTfyphX5HatMaKQ3
zhKamoLKzGRnteeKB7moXELj9L1NsUFpgF/Iudt3ByhdEmCAKAZJlWw5F4kDpsz3N8Gm/NUFBFzo
/gdW7Xil7n4DtBT87oF+6Y5DzUFOAPZjIR+ZH4JDl2ahTX4W0kNETq8Zeiyap1r99lOtyZdYAC4+
cv8ymx3LnETDDCdZgs0I8Cvk/KtSUt1Wc1QVFQL01BAlcd4PBUxq5XMBEZYBGHp2bigZg06GJxa3
IAF9iMsClBdesfSQCsQHHaUIbo7K32v+ZCr9qjF/GeAs8iL6ZnPwGtYQniKzSnKNiMwBskOpVY3M
PG2qklRwQdRzmI/uDjaCpynFHv0/tdTAKN3kJs+aIJPnbG8Qbcm9YzzdL198CMW225x7BqbLWwZH
kOBux/mM2hjsbKhLI0og6KUZsXfBUsSvtjEBtSSNFICQL550J64Tog+GzyhtG+JwiKrhf6NKMkVJ
M/oIHR8uGrZEuMXRoqnGBTK1ZJM7NBcfPg6f1bxvC/ztwtOqIYvxTWN2Hbe0DYMFavNCR3/iz3yG
jCo+gFQYB6HBsU0rXgTR4YktTYMIJD4gWiF40aZzP8rxqBrN7KWMLLSDTJg8EyMb58O3W2SaWMlm
qKLv0cG9Q5X1SmolJiMI2NABCIcX2yJmgh7JXoAGR/pHMXCkuiMhFjOixSZfBpSN+N+YDL+MCZ1+
nbzNwIC1QUp1bbFxPPjh2O3S/vC3e64eCudQDd2+Bu4G4IdHm4MzK9mJ7Pw0ybZCPdky6KJtNynW
LFCNBPsoj19j28FYxJaqfh6+Nf59vgwFmxIKATg4Af6EzO5b+0JrbtTLUAIsSy7PVQRftHPHaEpT
RPo2hp2zcfrQXNNAzOAY6mukhp+2sX0HoMBC1ZejNaQtpHXv1NMMs29dilvMNv+qBzZ7tvBhvsPV
WqEW8/MOhSHDs+eUOjXV2V3exGf1PuyPpjqEwAOd1j5gf02xwrLpIzkzLIaA1qcOAg1QQrUuxft5
l8bgdJfrq2VXhQv5QtWRXb+mYYMAM7h1AlhD8BbhNHqjfbljwGEyiovYAn6ZG9cp89nQDDGez8gr
Q7QWL1oHE2InrQAD3TsRVW4Kqxd/u63/N6Q9C0JTA1cFhv/k+9xCw1U/UPVWJLpRa52ov+zI8zF2
2O1RfwuaDzo4KhAyFPmpVuQe7ZdplDS7rTuuQtpXWd0ehXnBDry5x6GL0bbFyWvc0vZrCvaeveYx
sUracpSUANyHrre9pjct1sJB7e0XsD/+4SzgafvIbu6HNUPhb3vT/7ddfIb1Mt4mPKYM1ryh81Pf
ExwyM3yeemdIpuOmgkliLYpm158gQwXtWpBZPneRog3jm0lAtwAExUOpPmOhyNbNu81V+U17OptW
7gdeSDnvOyN+xkz49YvfHaMTBc5SqZehwnpaXFG+LvwZqMhGiGALXfDRzWLSG72LZgQgQM7zTHIq
coeot0ykj9OHXg3oiOdfmBUoo+6iVQZTo+YQrQlEm5GIkY2SW6a+VMfIfRXdKp0fqnkep2ZFbCZm
p6i6aomqoqHMOG0wveckzzmGu36xvoW8HBOe73xpmBceFvUwNdV19hTRWfO0Rp/O6EfYyjeMdTsT
2B3GF9ROAyOU4Jq95ONg1pN0SyVCwBT91UVqk7Ip8yCCACgRrEaqj5K5oELp6aqUnszE42bW/8FJ
6Lz0FKfz8D3LLzDwXOUo+4uTfPvtnPWJoNpjDoFaIAcVH/hoU2HlCCq4REcc39NtOuBKIGdMcO+W
X2HoL3dswxz239cxys3q5whY3V0d5J1oNA2jKiad3trhq14W3XJiw1WkmCYRdh1pv2mCvdsJFUAM
ZPtW3GaQ3hpIWdHH5EwxVaVnhkjj9i1T8o+JyzsL+Yj9wZZGYQ/E8Jpty5gxhXO1v6eEPGhgDv98
gOSuxMywu2KKEq7evaVO6PAlF+OGduJlk1BsXxCRP97u4aOm1jTJ+kH9yHu818S9jR8Ir5uj2Kye
vGWl5Q7h/mBM3glHb28JCJpN9mzC22lqT9l6sb91XkyT1dPgXuxd/6bmHSsHdHH7AkTXF6pUxBto
YdCLL6PPUs4FQt3C+2kH8xafwADBP09gzX8533yuUXxqp6sSyxeY720QqTMFbG8uI8NchFJ9ZXsh
eyI+RE3jA+iem4iqkNoWkW1NUDmRv2YA7CZUa7STwkIDdfRh2MeqYZmo2rvhZQcoxSL48gAfu4ah
VbpTHBMqeidcBpitIeFb0yWbbanPiLaMPVT9EK7Vf45v70ZBlWkvgAVgbNq1hswgKtN2brtFZNyu
b2DEsFl7OXRyJns8mKECfZXG0vSp2lXkB/HpxWB+pTxZHQ9auAVE5YXpf7qz48qNfGJsF1O+Vab7
UxdP+XtOOKXzUieGbkIjCPh0rI/eR/hrrKKxeXIeORnj0d06nRnrRP1FFWnL1JDyDFM9VZKy+DQD
5spvBsupX6dabZ3oNKeFYWiqqyCadasmlxsTdmdxCmpxq8MKDxiJ4W80TKAWN3W/mX34Pz6EHwab
7drqfbUe1RNurKEwpTwcgGhIyJtTrsxjUUSnA9dlcugtLJuQTm2hF6f49HVyV27pMp/esHhYIKyC
IwGxuBaa2z4kFvUifbKs73pFTq6ifXpqNVL/XENxIbWvlb11vuZxveYm0J2PWgGKKhG1gL7LiPqQ
wIaLRpmSQPRtkTCkNddZ1td9dDe8aJRZLUINRfAtwbaE/FeSKSvzTLfrezHUKu0/1C1XzBacfnK3
TNYPtXh254IOokXPxTjjf9U2FDjkiEOGOgsYSwiKUbb7eoh3UO1rxIGC6pnJgxs6BXmyaBSNHl96
Hrxt8KA+tcb+cmshve+DPEYsSLd6we9MB1TRc/DdEtUCC60DdUwUbyRmIhUDuEB21yHdpvJeeNRP
ppd69QYbSJxvUvU2jw68i0sf9OUJiu4poLlda3HbCf24ifNtmUb4/ExhlfSsc3MJUk1V9TwFQoTG
Nngj/X/SCNoTqq5RKN5x2HV33UlrjB3imZPGrruKA/3kjU0cfKTWSTdF1U7XKzycGiqZycL/lGYx
xIwCWynwZpwzGdk496bRgpPG/XMbk8Y3xJB1DYLG1nmkzBanafVAPBuvupPTdR4yAFKDx7nr2fqR
WrCL0tURV96yswivx6v6WA7yOcFg06cclXX3vdUXZUzWjdtRC9JGTv6Gn3D4vfiqWT34PLs9oNZR
pZcs2OG8OwCgntRzh4bQArUSc6vHxVeunn+uEx0AT9n1dnabz7WZnedcm0LCo2OXgmN5sONp4xBA
v1efTq+hblsvKRt5dZp8esc18cZVeAun9/RK4WMEa/WsXN8F7eWckmNXMKqTRNQM8lcctQuvm3Ac
Dh428w/usjla9Sa8nq4bI67en8+7o2mbZ1yRyxtez9kzSVpatXI34/7saxgdadRtufoE02nhJph2
1xTiuz5QV+hmvGqMtvPr8eHH/mp46syfw8a8vcRQXJKZU+rlOkIsKM+pTzrXyXWMGSA8vU2CzAqv
QzE5HIn/LPUIbO9BAYzxBAzTOU4oCe8b40Rll7m8ekqqlvNdGj3aLtxkST0eyXftsIfl1fNWo7jU
Q5UHuKcEToemoLCb83Am9nT8rGqFhYZC3zHmVPW+1jEHp8CJfsZVQMxrr5JwNcwA/QD4hZtVaA7i
8bPN0Z2w5Dmr1xTZpsYOR6QhrKnxEPRwv3Nh05LoiHYR/ptiEpzrPr0P5X1NFvIkvzMvaQ+VQIVa
9ddjat/RTFJD6LU8zUTw8Ia6A9SW7qZRswginBIdvvN6lR/rJhlP7dKdHaD3P9TJwuMXbkwYKHAd
OoxiFGBbkBtUiN3wnnZa4PUJF6BB2yY38/lzHccrlXZ0fsVRGnWzXs11PLZ4Q9N78B6fKg1vxCHb
JiTxr9s2slKP+p6b6++e0Dx+2uZXmWVlBBfZ0JOrGh8rNxPgtX1bN/ysO2Kh9PXJ1xKKMDaPHxYD
oKWVm2F/38ZJVbnJ0DgOjidfUh/zdy9M4YpBj7oB+zanLMTuJpRzTY11UxyEMo5gecfmgkl+5Qeg
PO47oMoQDQVe4c2suzefC5yDocGel/5o3yRBDDvfj6SEZYxI9kuWTbaFXQgOUjqdwfIpiSNIO/bn
sDInJ/Q2GV4d+1p70vQNJ0sxOb3a15lheWa6Hl5dKVkm25J54VG5aPicHvNw5swlvhuioqlhQmzB
kIUG+ceLhujw+V852n/ia6HqRSEPtWg5D4nC/+aUw54UFHPTcq49w8NJkhYidIw6BJB+6k7zH3/P
YP8jr8gvdyv9xitSKq1Ptdp0T742lH+5glVCFleX6RH67Lfi+QlKztrmfre+31YguqfI3CnEX38i
cO3yOC7Hf2/Mn8jaquWgVglhpIHV4bcnP+dWeaoAFked6TG4rq0pDpB7hH/o7zf5U/57tQyFA3R5
Ybla/Y3DYb2c5+a5cWXcyU+aC+qaLRr71fsM8ytoHjZPG3r77/f7ExMGBVzzAbRLNVh4pBD4hSLg
WAvOs8lwNepsNi+Fxe0Q5CO/uAr/NZB/YiL49Ta/kSue14vxdlKpTDujKiSzheF1fvuvmuZ/eJJi
AKcP7A5VBqj4GxnJdLUNx/najFsUMfHzce1yd658bFnEf++xP3B6cB8mP3R+1UL4O8vG/FyajA6F
AoyBm2ahAlMgGZXFoF45NKrr/T8YHP5Evl0sc6dqsUTth/B3opJNdXkZ7oqjaYdSh/Xj4uY8falv
l+1taViv5A51yLKqu/L1cbS6Dhb9+aFROMMEFDYC6rPuy6erIsUhVqvBP1r1px6ArzCELBP6lFJa
r+KXOXPZ7ubV7Rm+rvn+Yz942pGgVvw/ws50OXWladZXRIQkEJL+tiRmsMFgs/hDeEJinser/56U
3n322tjHDofXss0ktVrdVZlZWV139r76zQX0m7WmyBg7dAeTRaN359XkzP1psioGc5lipRSkFM+4
9XEjHN6w/kpnvzhRuV8/DhNGepBxj7se1/f+46b+bH8676dYK0KjhSOcfdJwH+4RkfAv/vajYdE0
F/VTNOQhes30q4/vdGoN6Y6D0AGrnRLfF/pvqHlTEZHToPN6qdJG0WAotAmvhi1WIOHPEzKzyPqv
ZwbH7ZddiyZmNDG4X5gux8Q6Hy/2bbCLhoiu6YXa2Rq3cnpEPXtpJtjse/HCPP5pAeIe63Q9/xzs
U/NU+2Xpsr/e5Nii4T9U5hDocla+W0uca/myXVnLdEAbpMaZUVtTTTQNkZiSMgWziDrzX1zTbK3/
/z11PpK+cZgeldWS6W653J1vh9LyVrz292kazlIMpQuUO67OzbKCYYcOtAWq06eTwjn5ZTdwvnr4
+VgeBfI+Ytgt6269WZ1ubnBL1+mg3AaLnSQ9mfgW4j145qdVB6eX3JfAWgLwaViuzSN0DD9feQxx
v54/HjYchfYKtqS7dfXEmnG8jFeXvtzawe1Goohl8CJaT+Cc8N3MoAZwVaIcu7YBg5XRJV2ZxQuC
DB5BDLdd+VNKKZwjbBhIhnRBJVeCEAEjEG8k5W5SvdEHEcKfZwrvSBrl0AOqEEsIrZdz6yJt0aBU
qYPu4a6eaXYozsqgxmnNq1w+csAS5QXZKmIE8niaz5aRt+ZYq45BKNTNBewSTKZ6SjFSgjekr1iT
2OtrFt/a54cNXdbQsxLCLUjnFcKJYjkS5yk4k+R1RpagAnk3+uUKfO0hSP8blmeL6e5yJby7qMBN
3Vlp689px8JYagz1fcsKe84D1QeJ14bBhK4gRkJsINRTGh+x8WvCNBWHU5IMMi8SVVytUHpYTzHf
YMXwBpTzEiy3u+Nw9nkk+BOIuoABWVF0tB/k2gmh8vuBRJd0tgMBoCcRSIEGUUMqFFTKScGoGlwx
WXr8hIoO2AFcUQULACSVANZMDE6Z70zXwjP8ocbcZUFbxKUX+YYKNpHfAZEzUXT6y71Fn9Av8xqX
ad+iWQ8mfa53H/d5p3Q2Dvx1Pq/XsTwKBI6JRhZ3ISRdeLXgMrHGZfQC1mQ/ESwtvoZqfVByjzpm
0B3ZjpLOC+PRLFGSkCWFRN3idTKMHdmR1A4abxEs4qClmpCZkNQU+osqvmDQKRmhKXlz3kYcA3cp
flLcpagmvpo7MK6MwAK9zJEwaV6AyzJuD/FRRm5NhRICzqBThLZA+HhDoZRXbNiUNFJeEbnZhOEa
Y8u0zOA0vVRImz5AAKdAVwGq9PsDz9m4pgg/qAuOJhM4R0jmGrEUnJ8b2rFAGuUxypBT+EjlMTkq
kzG8n0p+lL4o1ZCWTnfvGZ8CLSvIS97lNWA/acCKfT+GwGRpwNtZpS1oZ0DHVKR3Q9h0ZYoJjBeI
J0pFlRLCYKli/VA1cY7bowVicgYDFffOW4IRQXwZS/VSRReUTWP9tkBMZsUnKk82lQ0VZ2I0dEet
oIXsDB73AM2RcjdsPrsYn3prEMADUJHgKWWP+a1Pbl0Z34zSaWEAtz/OzShNIq9CkF2OJfjYwdn9
li6Vv+nXxFQOij6u6UWP3gx3Kcx4tg7Os3V66WOh0kigvsRxUcxSO+3DrF6QqhjwT81A5uxWqbY8
Q/ZNZwm9rjtffLJQAaELrAXK/LNn/O86Ku+XitwfrGOuVGU6kfZkhy+WKEYpGhf19XPhYQdbE7Bm
bODbRHRqxYDN6a67qkXMqTnVG65HKglTzZDIOxifmiglGntUzgOaOeBWcHqTAEMcnMqeJDbOuVtB
vaqZXaLmymU+sn7QbZorroRqr1B4JTRGFHMn6YYwzGtlNzkiVJbW2qJKWzzarln6k1UP5+WxB5Rt
Od6f4/7ZbwOJzjYZgSzsv/AsBbsoQNVqTRlVdjyqiyg10hp5HhyruoWDoQQsOxYK3dhUq8WiIsuh
wxRbRdRaxjgCwm1JuSKxkzitE8sCSwFSFGGpuQRJxj9WA/VOZEGkiigTVban4oqfWCaSkf2mboby
fxAJyjbL2TOS0eEpo+Ui6rCeRcVdn8uUYZ6ganMfpdw6GuOkzKjkmvmmyMFBdy73MIiE9jf8aJgO
VvYt9eqxkQMDbj8TMMlXR0Yku8qeB6AYtC6indJalsmgmG/+QA48mQPMe05D6JRyGZoskPQ87J4y
ypleYB1UWIj1dEV0LQrPUh/mF1/VhTsQKqgbvt9y8FtEDC7ePPMVWfuNgmXROkn1qlLmrMRci2b2
ZgPcAejoAl+j99MTWeBgD/L/cStAKyPdjlaUTRzg/jCuieVNWF3+oW+1DIqjKaIjUeV8yYbe0YO6
/gRDyJ1KjS0zt8TSo90vVzRsJqKp8AyPCSFYNih4Qk0CWUIDalUaQ61AqWQUsGskXBflmxfIiNCz
Yf1wnMg2XclEru8Jb8/Kq6ofSeIz9X9GHgtfF+eI1dY73YIEs6sczKpA6uktRcWI3MwxeUlDcpn3
nmNTceipzEorBlJfovH891vsDxUOHdiagdsRl66jtHZhLV7wle94cx7f91c9B+GpAqYZJyVZKsB8
7QoifhR+XwIJz/AxtZ6WgSO7e1ZV+TYbCJ+b0UYlg+ok9xFGOGsnFYFnvCwrXlt9gsaxgcj6SAii
oFfBfRlQpt3GBzUFBEyZvALTtNngmyQskO9H4ZZa1TYF1uUtk1yeSvznzEK9I2uewqBtU+4lsk4S
Yhl8uHWcE5dvWiMV9gnKE5AvJmDHxRS3YL3hbAJ0OAOOzJydMqiYvUCn8Us0SL/qbwKXomMXS4Hv
+OU8YP8rNz46peN6e9xe+grckFK2FVbkEsVTZT/RaqLwT0FFbiUmezWFG/InE9WP1ryr0G/TysSj
Y6xq5HQmczhpKolRsifpqXqaKrXnWzoe84r6gqaqLZzgVL0rgZ1E4tzOdI7pS7y+a1HZO8VsR49K
FlLKfNv0f/pY4t5Azgk5+Y/NHP58a97P4YHVCWVtqZH0Di2UsvpxXJ32tB4U3n3kilMkAeI2c/0r
zw6Qv2r9HHdX8JlX1IDZ6/f4/qDx5B2tiT5Sf5QhkHS3OghZ9Olw9E5yB1IcrBLg3P/OPyMQ5Q2k
JZDEHSUBCzWFxLkyX7mHxPIyaOM5/JO7rmmQ8pHQgqaXJB0MgTTk044GXy/kc7LiZuvK6EnWKiGl
ZApO4xTROYyhl5mR/qp66PU2vF7JdgjkOQyFoNMOrkYaVsaf4vkGv0nbYXFGKlqWJ5xHKXUu3tH1
ZENGWvKui5t76OkTrlxWXbP8BLUEa56Mu+fMo87DZlfnQgWGbC1KKfUb+cHnouR8z9JR6kI4DTnb
6Qj/sW/S+EjYrw/P+qJxkD5ujdrtJBliQvF+dL/ABFDvuGsVsP3hgPSipLeqo4fWJZHydKQKYGUq
ujYO6lNdyX+umP6qDEankk9uOeJp5v5vkNCa6nGduuyYNCqqFNczNNR5uKBBlR51Uc/aYeg66gw0
szVK8pziHXQzITfRBdej2rD0oXL504N08MPdGzULdlfSpmiEERA/ykdh/cqHyThR56BvLvsSJ0x9
SXijz9FmqdxV11pegRwFn5F/7LjLPJtyf+p21dsWuEB6nxtS88IDUxUdeDZdy/h76vUcaHaNdX1z
OUy5q9Vhwcu12epTdS/zSTJ45KLQRJ1HkG9jjs0b6KMpgkBAS8A4xsKMxzjClDIQjpKkUioC6QlU
IqG1xx/peC8VzbMxNSl6L1xPUJbvKhJ244/KmzI4OmVfIQ0vVdB/QAmeHxjGoVnetfjQbaz7XcIe
iX6EMNAWvkdgmzldEh412PQjxWSIcVSHm5IQqR5Imrs5W7uDvk8hmrZq5aIIb0kFtFPqN5nm7DPB
gf5FTEIJWhmPkn90rxICuei/hBvkP+diXmW3+lDrSZpCVc3lCYa26jnkik4HDzo2BRU5ZH8lTJCI
RnJf/UXyIrHnOrIpf5EC4ThUOqUMy2vreYi/VIymffdI/3f6f+k1Kpy8oNBYtgrtMmIXuQipMo26
CQIWIo2uoggVIGn7zbnxZeVCc0uR3qvR+qmEkHQWn0hY1CVD23VaU/cNhQdFVQjWp1hqZqoi2g0r
p1PYoeYqSFUoYdtSlkezhgeV56HD7OrxYvUwcauFtlRzikD0DBckgKhmak4Q1BytUjRqHZEl6Fro
t8NEVlsSIaQd1SmqPlItXBQrUYrN/2AxlMxRi9vYvErqoL9TgDY58Wm4gtHgDJgxj030/ww7LI5Y
WgNeo9Q0+yqiZbBZKE9G4Y/e1b7yowCJ7BxybYLGOzusPOZSZTN15I1ZxyNYovyvteio/ck1uj1L
TaUSZWmhPLrJcpWlolKYpKeuieQCSvpusQRPnA2QlsZQZ6Jz4zyQv6iITrNwSvKsK78c6vrJekkJ
qvKS3TUqk3bnBS9EoNJ4IIi99caV8xEZuNJdVTbuyWY0okUixpF+INGB9Gf8UBTuIqqzVdus+FNH
ukTFIoRLGItCsxNSBYVZIoAVainOzyuGPYKbQ+hxt+h4Fi8lEB1JdhR46ohR0Y5kT7CYSOSYwwFu
dTdRXKnzUkS5b806slUbP8irTEYkxJwgcLSgq5YzzzbFv/rSBSxhS6LUPq2VM6MKaeUkg0OIgpyY
Lw0bU1C6SI9HJGcBQ+I1x746zeSSJH5DfVxC2eajZNEVYAg0uVZMIsXBmjzZpKajHpDjtr6tS8Qm
NZ60eSpQmn5YjpFeRtda01IiOSRsmmwS0MjZJr/mqJ0fNT0Q0TAZmSavOlMVquaql3x25cWr69Zp
kt9NufmA1ge9V6GrCSVl+YzD1BzSgZbfpaHWe2MIQ03qUfXkDWJ5j5NTmapuWQX4ejPNZsAXfsIs
b8KwEZuvWALotR6fwCozPZMVrToXsg/dWyrk1UDojrK4U+Wvp9tewqFccJddLyZTPj9ZeSRj04W3
nnLdvBzjVGlgkaFdeiqczlVc0sgpFQoGeQmz9HpZPi0pbYZK5XUGWCRRK3oBHJBtyLaqioui0Ezq
RgJ0bKe6Eyu1d5Bh4ynP+q+kV0mVUK8jtEeV9qeSbqU0GgJ24vvQo6j9f/WXSKtGpTchctMMRBQ6
p2VPkK1sDNHAkBmIxJc5epDpqZXcKpsVI+5+5Fy5BAOCsUStKy1QYiD4ozwo9pcuucIvkb31HSLp
BkG5XPSsgNYBCvz/CuydpXPardPCmcBeMI4KBm+g30KqBOiogkkK8sObElo6RAoFoWmf/1j6gyaO
UZYaTjVvl7ekgekUKOKaUZuyJbIhtpQPq1pESNmGqutNfGWuHDBdRK3EciDhA5QGajNZxh/RRYBu
tsqdLLvSYJAN1f2OUG89JDRPWLgA0OyFpEmSEMiWQC6QUswo23J/4aJssR7/JWQYIrsMAysKDVbq
v8N0dufewjmer/3Em4UbyzWFIuK5YndVWlUK+znlm37s7t/Gzrjrl16vbuPn6/RNDwQ+HxaKBlCu
Q/taESZ/Xab5bZv4F39WfMQIuldslkNEAkjzE84beiJAZjcNFxE+pDTW3tK1LH14d87mPY0uXlhG
ibip4cRoUESG28/zzVC7nL4c39OJ81AmzyZ3bqTHqNAvRIvRabTqvBfb+L6b5AC9x2ZHX9mtZRAr
sgDOo/OLf6BVNY2yVu+ztn/7jbr/Ltf8+1zvqIdiYB0X5dMUkJy4cUFWhGZc6nInS1Xy6i1KJDKw
K4vV8JvuF+llIA+3pCGoWrvbJSyxiAhI014gDbJsYLTmQ2CqBh6fELJq7lyFMSzwLK+ZaDDF7pPW
89Aqv91u3zTG052mrs+lkgfLdkeunZaOnaQX9zpA04L17RzNn3G30TZek1pm5Ou0uTd9qg1oN96j
Poi2IvtCbbqls4i3iUt25RMUOeydmp+nWRjEc7t5PERQV8v64hpa9kvJjClnWtYfTyHyyjj0K09P
tFT0E9OlacusTAeXrkDYE7TWqb68RUu8XNEhVhenWoCoF9Ldgz74efa6X+lMThs2MXBZYUr00/nv
7A3mln1abK63wSowUfsSjfxXJmAMIBPuonb7YXeuPmzN+XlrKgYftZfqZ8kch0h7oRo7rXMUv5ZL
IS1GY7pRT82rHTcaT11oo+nbfvnL7Ctl7PuXW/2vg72jy8fz8mqXzph++8YSK11KBlhbajSmT+t7
MAjwUnVroEh9RNYFsJzVtitbI/lWXho8rd1KntKRLZJWc4NCs/ROOFEJq1Omp/IbOi/gejxDq8d6
1c/WrTYwE7/hGw18Tys65j+fwc9yYhF4JJ4j02qxLh4xojR+b1FdY7ECLvUn2y/Qrwn9lzgwbSPK
i9XjlvI1GZKL9mG7GQhb9VqFpmBU0NWMFXGqVKCTdnF6FgnXlR6MuuOUalFpSjKlah/SOB4Rw+eP
yNpI55S7KQ2/ZundlfRPEIP+VYpP4n815SvpvKCZLHMkj1SKqoxaeaCqeqmqBWMRkqtl/JapxMRy
zbKdU5QOSw3oWOXAreoAy7mchbLiU6scqkInr7A57EPtVuKD7SbQvqp/ouOAjnjA1HaTZVEUF3U4
b+kTgUB72uDiwQMcYfSvF5yO1VRuTHIze51lUaB2e7UbVJiS04qC9LE0Cqi0EJZJxLemuFA+Fbmp
lsIXRfIKWiVeliONglMBsXkapsRQf4fNwlsOayXFs6tJ/nRFu4fMC6o9WxBx6IlqOCkn2QVloCr9
SYiKZYxUGCg3E8+A20gaKq1TukHlBKlRDrWqHFBvLL8YvSxPJXP/LNEc4vVyR9NxpupWoukNRMb5
sFWq0ZRPro5YILESImHC+qlA2iiLE+3yDiOG825tOovkk0sYhg3IP1ks+eoenPzWUy0gizIlTGSx
WpN5xkAZLSsWo1SX48f4XSWONCcWM/7v12Wi2PEU714VN+tLa/ghPHXs9vZJTO0qyyVEhUk0uMsW
bokHCZ1qP69k/lexnFayEt3AivSF9Zy7lSxxptvrxTqc+1fWBbFeq8gqMXc0jey8XSHwVLoMS43z
s5vVOuyZkqAElPxk3wRV2deb/TbPyqdUiuw8a7JeFLyyyZbQAkjmf35yCJaEkJ/J85Sh5C5pGgGq
ajJoXLrxHViAQ7gpoTnKdbTpS5Tl6WhFbeavWPD3a/m/I3C3PBaJUQrukkjkkN19SfyYfMB7MOg/
D3Xx+w/yaGVULNF87X6v3I+D03Y5L1wH3op+9s2h44eXiII7tVrbRtWWHXZe46D78k478hZtz7of
y5efD+EbmZqu9r+HcCfDKY3Lm+XcPZ77wkvlAbl7RJap8hGCBVkaBlWbxGde2ROB/vzZ36if/vvZ
96qjdFMeL0uX26DUjkb22gzb6drgedIejmgM5/xZvHwumv7Ti0Or1I5PO71C1Hz++RiKX2U4HIPr
08LXodkXwoX/7tunjT3bLVw4Xgk5JKoR0ycGVSV4VF2QMqlPrnj9EuG+UBPlySLMS5Vkg8/fGnBo
Gc0rS6J9FSDMqj8fYunbYJEOm7QGK/olt1z+7yEe7P1pfL5YN8Rtrhlun62Q4qbe1lzpkW52xagw
Nv62ZZvzoL8vEU+d3vrzdnVhcBT6E+4aDff0MJVT784cb5Vi+HrqpmZPdzvLTK7Np+4vyibvq5aM
Ef3rcHU6f8XxxZV9PB82jOhOSoSGXDDSutwuiG+pizV7JHr6k3oUlEZBTXGv2hpkqppr5lADkDnN
kN8VjXk2wHFYfD8lmffTjbVeyIW2DtVVC7hRHbxMzYF7Bu/UYbDqWqCRuJPx8BlUQGiRS5nJb5fG
z6RiXyIpD61LYCvFzEilv072aheL1qmwuLBYekwbbb7SPchlM6nBf8guQf0MtPXLakiIsVPdTxIv
krPPgarNYxqCbgsWzhhbYgfxNurFovHiHQSknxuboQZKwK5TXU5ko6EuFXS8YCALcDZinol9hhLC
3D6UK0ovIvGBkmuFKgpkBOvfCN3UCUlOxBLJjAc52UxTD/XgCGpBbTEUk+d9TF/UKkRYP4XKWauu
Kc84VGT/oy4OmaMIIPaBS62QS6GXQrmgtifSEQtwnYzhCDzO7kr7G51CLkZRuKfsQ8weuvhYbh9S
oslwSOB98ioSfYyLUsZ451yRiAaxABLKKRzNHWXFfaiOOuc3sJVBrYbQhD2IrZt5L4M1peonoBEJ
6PSl+1zaiNn7hjtd97Y8sS/s6qqrR0NFEwMVg6mOeI5TsIwzKQOrELTgaqlHmYCEChkCR+yicIgW
CO8Sw8i3W3YPVMAfOIhl+1LbU3RfDpW+6WNk7CorWwkyCpmLm8j3S2+KdoiXZdAPOLhUXwAQ7KzS
eAi4cZGY2ZiPiLbRtVMckGYyqSvRsoJZ4H0yxGIki+cdRNyu5T6UB0Ig5XDodI/MQtk70JgEj9Lq
3MxNoUn9ARUwubSo8OFB6lJBIpMplTNbWdC4/1x/En0SM1Gcf6o5f8CcsFfH65xDvPVk0i3+X1WE
aAAyk6ZDTTqOJTGWltNtdxm74FGLyrF6Bp+SclGHyjKLxxM+tjmDJfZLNKKYlFkrwI70mBHVqiTT
OVK9g/TnUIlOFX/EDMwupPuyx7pM2oYk7inykPd5EdEXjNBgQ/yrtVwOZ/IZIHxuqshTP01RhChC
ESzmVo49FCIZKCaVjczh5DEgXYwq5ymxr2mOyXFX77NCFKgibulwBLNJEKSQU+hupu6qyKFq/im1
jJw/NCFKHxAsVIIqQrx0qVKtp5mJaxGMXcW8eXi7eWZ2NYSAUqmwrq86ssPIsVPF6ygObB4tVlGp
+qCVQi1v+NmqUHnaF2JZgAbQTyIgbF6rZxDRUjNahugEoZWH4R60XgCnkGxBsnxiDulr25c+S1P7
H7pFyKRWWrkJKlNYgP3m1IVuBOytNO/VxYCAmvtFka1QW90VHhG/WBklGpcYsddEPwu33wEAt84Q
NXpPvYTQb6IzBBnWCecoroq0M2vlSHi0zzarUsNZrExJZZ37uqq/S/h0E0RqN9Z+TMkJDl5Ypypy
kZccMSObtAxyVWyr12j/3vRkoZpH23rZmvxLVZKUiWZ4vt7saGMWJpXGKtNelHgjMNFKgJUIcjV5
hil61VNUtCgoNFc3SNggoFMgp77ylBXhDjPaqy9R4JHpRdtHfZYO+8hP4hD05np0BQYJGHrt/RxN
0NiX/ffrluXTqNq2JHu9CyfSa8lN1CJ7ML6wAiTnaB+79CF0WSCjgN64o5RmkVvK38z8EvnbsBRe
nkrzqF9+teJb1A4Qo4WXyvW2olIy5LmjUbHVN04fM52Fh2I9CD/TKIlXVPsYrzJqs/ldw2G70q+b
z1Xz1mEFNYlXeymgjdx24Vb+2OUmeLxj9oU2xtkliu530Y179/0YJQRbLBhRcVJcRhtj0a45HDfR
5D/t2rXgT3d+MEdT23vGCqIrPoQ/D1ZWQ/NlrHyHIgYLOSttYP8byyTWfHMrnb3rwDVRwIg8QBqb
4hu1aXRBdtitouK64f852a80b7hRjL8wsT2JNz27jaD9pbYKa2ezPBgvSteVXVI7mvnb3KzKtc37
MTG3oin+gu180ySb6OuvI76TladzSiRmJ+J5wRq39/KS7owH9OJi/FEqVk41bXDK9SlAnkiydGho
p/LrmG5KVyj6QLJzj9tdIKHuNQlwVf0rES51TAjYmNgKLH4ebsT/383Nv47+bm6Ot7ZVvFw3SLKh
5XN2Pa1nDe603UkFpz6B4zZluO7TtaFgRPHOopVIIrDZRVOELez9gCTLdjk8oIjQmq4dfsxZyZVP
pgSC82V0O0f9J01lQkMdIGQQVQEBST85GXlbi3aCSpUHctoptLUSrVibJaoX9ydeWU/S0+ZwkEFb
Vj/Hd4Wo0kPqi2wX1Zy299xVFGMo1vYF40m5OexgBmMpTqu5feFX69r8RVrBFU31CpXbH1VoBnWk
ULwiX82UYIgP+C0Ztb1vUyHfD4LAcghnrbvAfTG/ubfSnKmj0DK3sNu0pjR1JCBV5GXtQHCnhVgq
DQFfuhyzevBkB0CGktLkakMLdECCWcFXemIe9ErOwV8oLtAzUYWgAZHeQj1sxUhJGyyFMKXKbKnS
C+M815UryuFBURNSw1hEJ3L2lhZNLby5tE4Cd9GakHnM69wcSWiQoCS0fZkXwvFIQCYsRqiMNAyb
2ph1nT0t92AWu3arbtE/b4e7WP+KtCs2ZMtUGsrjPPcW03vm7ly5aT37IpSizeIvzbKAGpUurPIC
dCQCG8AKWcPrcuu3/CYSZzaj2vi3S+gIW/+6XP17Be8olO284PverHQdrIbuLn5uP/S3EiorEF01
StQ2dWamkURUoEXux8cvN+83DYApc3OK1H2po7h9XwC5KWxWm/FqJ1JDaYqSnlzzonxP8h2JYpW+
qO+EgichqFda98ox9di4PYkHvPLMA9CnvGQwlvxUqHUjoBO0BNQWH3GGW6IcnbcKA0jzocVCpeDD
4pZT8xKiCdxAJOJQPDpFRFoYiPNQzgg6x+0fEFKL+VugSt/DksrXaENUvoyzT+EZMHiEHLgOZFdW
G/U/1w5doiFAyEwMFFYImMob4kjprW9t9VPK+Lk/Vb2i+zvv7PbLaH+3i/812MEdRnWaFp31ZTW9
Da6N4/OyNm+UzoaKhOpyY7AiuPz5+eOc70BBD+CrSJmdS7J7txGmvuemTqF4HZy7AcZIZv7aftib
OpYgn6W+qufmrc3VvHTCsNsleZj/sq1lc+d+Znsqk6N0kf2hfHe6wWwXnLdLNoZrdT4RRr8j8aVC
nqKHAtmqEATNOsRQyo2VI6r9LfaKZHbSdwvVUSZw/hRQLk25UpAjaZnNjieNN/4lfQG9stxGBIyC
4oJyIqu/QBFxi6+tdGcwUiH6O9Yvr4qMNafUFE1rheTBKWIgldf8BjPY1ndA4d+nrxv/L5jh4CxP
fml3+B+mwunDq3AbXdC2K7HWDZan4/nt5WJNLMGXtnxSJKCICx1VVJmi3FeZpAq/ZG1V4lulZip2
Us+itW4xllFC8WehXIqNxSkqGl+9ShpBj4HJ+OE0mfclklC/AQ2F9kTyCHZBIfwSzuBxLihXK+Ms
PqMDVuW7IGuB2D/PTld06U+z4w7EdG9BAsbHyoNDM6dcGG5J5dyskOFMkUBSk81l7jeLeBImUmq8
MmWdRAcXbnh1kNJmIDGG0hybs3Ub9F2imYZudzKJjC65PE8/hMwr5pdEW04E+1/wd+dbKtFzPVAl
13L9IINs/7rYpeX8cknsI5Ak0U57HwutUbMWwUJltfjRhpyLji2tntnl14UX6PO/NZRpsavoPlHU
pI2a3sgSV0qAK52t/pVKsgxwrx0eBkt7NfuypMpqxaxAS1u2luhrgxvrlPmKaT/XH3P2T0BEJkam
LETVVDlIMq87ipkkndIfJAETDodVE7iKrAmzzRVKSX/LwyzxHz6oinJRzTGJca6V0jsCNKWo8zrJ
LkhMSwRP4Vm+hHkVizL0XPKCp2QsRCc3TtPMLofK6q1Ykkd9y1JPfEaOEMi+kngQMEPvhAXnh1Wk
lGuf7fxKinX410qM4z8bAQooYmGnsu7n5j9KU5OPnKvhWCfKqkvcNWOenXsbXWL5dYnTsAhVlB8C
E2dR9GxkwWTI0gaTi0Im+8C4RJmibhEZEcqQ8OdbhAr3b++R/zer7mmdYtmy9inl7n3mAHTpcvG0
t+pnfORhA9FQEBP0x931rrI5GyxtitT5k8A9Xx6WQViobbrJswubx+/nlxLFWE/jWbgazikR7k+f
x6uZWZeNvQi3dt2dhWlISHg5hrv+fg1j37Zvnf00tI/hvgOcR9moR917GGza8PBc5K25PCxap74L
4HMMx7fwuqz5t7C0e3QWZrsNEVv75WbpddeaTmYUD+wpKjtE870hMfRDVO0pqBk55SZMXgtWlBTi
4zL2FuEVPJOSvHkX44lpyRxAvV9n89BOzOxxQydlZkx3cw2dPzfgxzS6rZs7L/LZ3WgEMW3NvZY7
DrG5Xt+qHrlwe36t2rdouzdzXIlKZhrE5yIVUc6zh63vlVR3g0ijvm0Hi8ruEF/RzSHZnzhzBEaA
uJem098eo50VTf2InufI0M+7cDuOLEz8vTDtj1+dReRMTu9jRGYzbHeipRXPg2jrNI9nswDAI1S9
xhfL4ExYTghoaXtum+3MOF48wzXIjRiBs98q2GEBCudlXqiRo+/G0c43a9yxLtG5yqsvrSM+W4PS
42ZSPkTlS9VDn9HxE2yDzBiPvavZ9qeMzjjevBaWTSCoyzimIY3/7m+jab+wClO3M0vCSxKe6HK1
nKwa6TZc3GI0TpskstKwsI0WDv55hjlit49OVNyafRqlS5MAdDwuVrHHvCmZU3s32fPoLXSW4Qyf
7YPBdec0sVrXtyXTq52Wo+up6hzMYXIcR+Umkfng8Me/ReeTcRI0IdtdhC3MoVfchoIPPvw02pI1
gT/7IecwH96W0YE8+4ob+mmtflVIgtD8AMG6cXH76P1BT45PlLFvYVA0u2sVxbl3iHB4KdWoevLS
EHnl4+wTvyVm08U2eGYhktuBRdCqTdMqXG3N5oarFDfL6vjmb+PVPMIE6UpjYUT+l2ryhy7P7p+x
Xz0XQ16y+VwfOaKw3Ewv0YFq/2W8GznvU69uleLZLbzdwgutNq36otg9HSP3bOijwGDa/sOh3AIT
Ogz3D97FJE+XWYwyaY6Ly4Hfyr7ZlsJxwPwys1mc3sxuQschrg363OAcrfxoOmeq/RKZUdT7y8Jy
F5qdrLO72B3YrvyBwvbcTl1FBRSLMJpDaezlaypc/1IBDlLNhLgI7WvKIKXUT5gE7CQ2rpoOBEXO
AagSQU9S8qm3U89Q8dBAjYhnExDncV3RvDYZpXbCMXY1PIc3tTXLuMppwR9zYJEoZhGfoVQkV2Ft
gjQhGhEUpz5X8jbWUj0H+qqCpBYbl4ndKAekiOxF73IhVl8nsHm2hc0kSyXiU6i4LxMf58oBPOEy
JlAGZDCBKCFV1SQ9pLK9nxf0LOL9GvP8u57fhYTLxcIJpgV7Bit4iOg9Gp3Dgm0OVLzcKmIIA7M3
b1uzNXa0NaWQ2qzwrb4MT0jG5HTxWD2Zd/4vtF8Whs7ELPYh7jHmGPlmZ5JwZga1JJo8zaNGikla
QMp4DH8+Beee2IRO8xw7CFzSRQRj964T5+3Bc7bBfNlxb48J0Y21Dje4F+6u4d5uz+1FNHfS2nWZ
hqcAjXKxfltMZh3r7EXIxK3F4HIarNecwYk6NnyjrDIdwPdpWD6NZsU09Oez2tTr/3zIWfX636Pu
BxjH4ByDOgLaPCjdRZr73e12W9lrqz837XZbFgx9ZDaGJigkQ4X4M6k+Wk9VPEQ6gwEU64qvbjeM
0vaZQTwfzFPz+MsNWLzf2O8P6S41O67maeF2Kh77UOZhH/WAWrV8PvidttV+6IVQIp/bqNPrdMPN
4AiG+tE4hONwRbgx/uWC2vdJ6f2h6FD/ilwXyd7eedPSsU8jmGgBCDwPX5AXmTPRzc8XwtFAf70Q
JQ8Yu4SRh3v/Ud72FlgI7rgQw3Z79Fbv13u997jaQUBXC5PoN1r7i19Hfm7/fuAdNLmzvHlwnvtC
x47qWG/votWyYvf31WVjOnJQpLb8yeXDI7lkl2WPPcBkFVoHksZrLRitD3Sstq3Y7vos/36YNndV
fxyWehevigAUgRjM9ybasaZdIwzjvBW7e5wgujq1PaDtn4fvi+zj/mzusb6xHxSPm+21/1ypvPWN
2TRNbMJBLfzww9+S9y+w1P2H3cFS6fi0v00T99j3q28n039oorVFulCM0H62lrjwQOYUTaex6v72
0b+e553Q9nwpO/MzK0ofDSa8GTfp58FUTQdcvtn9zUbH0a32dVLia4NWo4SU+m4rtKfH5XTunu3+
swtGElX24QOoenUZLsPqNKTCoDMIax/Lt18kF/+fs/z3c+/2gtNqZ81PycXuR8PKNR4ta/VH8+cW
dhzjmEZUe/558hQ11b+cpmdjdWb52OfYd/de0d9fCmt7q0VwHy/NEM0SBqXbUGvgMqzTwI4ZbB6r
jPSfVmNmnpKoNgk+Jqt29+P2+PPBfD/mYCM4oZVtPJTuVmRMGtaF/YI15xo+PMAomrdxtDb9JMbq
M6p1NuGwOTbdyXPjt4X3S+CTTWuUH6XAsgL3CyZ1Lq1u/m3KqDej4RBlMzh1v5JKu3WZhQRopt73
mpXePDSteNvvwOs9TZKHj7Q9xk/q2Ox2Id5/Howv2pv7Q7qbCMnZLpQd+8QhnSrDU8RcQHP3wEVJ
TL//tvlYRWdug4r2BIIZE3e8RmfQeILTmTydqmHMoHmEBj3/8ZO6qKoJOzBtTrMWxige7S6Kok6n
9nQ2ze6FZOLh56P/fon9a0DvLqU7t/fFqXu1+vBiR3MNURsPn+cTnHpN0zUeBawVLHu5izdPPRTi
ZtVU7BL7762YRpUt6vooAKjGG1y7mPoN2Leo+/Mhfj/bfJ9bjToSO7i3BLl5x5m9OViWlNOGni8P
I5wKdKmNU69S1hTDBIcETt3o5w++R7jyC/vv596tLItpobzdWMmFW+4U3dA5nGia7uJD+fPHfB9M
/HV+dxNok6bX5fqsFaxJfFMKK33E84g/+5S89Hp2x1RfYoRkoeiMNJ4Uou6+1o1+W7a/3d25ny3L
8p0yMtS7ZXsTbKbb1e1w7Z/DqO2ZygMrt3l/rGKnbKphJ6pBp3/8fOrfLqIUCJXwP8MSjA/+b/BS
3uw2yfnCZw7b/f46rFerECZh52nS/Pjt/OwvkS9hpKYPJRKOfri7nGM/WZScLdvSsP1QoU1Dgdlc
bYU1fLBW4ccv24Ojd7tfr/HiY4lirS7a2eN/hWWeb2+2bpEzi4Z2VGdp7FX9lt15bHU6T117FVL+
+Mt0ZRHUcH35UM/zCO9t3S53p3h1gpt3XrDpr7k9wJv498LcrddHZCj86Jm0cg4XYXv28NBNoo/h
NG5uSGS25DBbHgs6rcM4an80h7Z5aFr45owKYbXyMI6GtWFSoYake2YVnYX9Xn89ePiYNB96j8uQ
Hp7mHFaOZujV+2lU+QgIvgOzjHstXHHNnk3qUiNQbx9q6/CzZ1WJ2ocPzx9FxkUEPwnUxwYDWA4k
TgcfHoe+Cp+b9c+3z3motdQ1PcA6zADHoV1n7MgkzzQavFZLIaX1D8XKDauDee2NGZSYHn4KIf0B
jB9dDM5BnFmXutIIGVajcsB6bRH1eub45+FEFPRu154JjbCkC3ur5qNtntEIPA930egTHi28Dd0h
1La5sKy/WaFNAjKsf0bEvvuwjyaJIa4NAwYmZHijt2U46h9jWmOZuNscRZZpNhOG5blg2rXaOGx1
t/FwEzG1bf5abuxN7wpDgOyyhj/AFivCK0RBORxSvB4nsRWeq/0SloqEbKY77L1d+akQrsNCDEwS
2Y+r1to8X6Iikiw/bCes3oFhbSyY/kvAv6OpeS9X1/q9iQg1mkUpUpIoiEZp/FECMWx1ejfiwdbM
9BbRJ4OFEnoWPfAmXSDgqNme+FWAwuiNPquRVSeB9c0jIGHc1aCOyVoTU628dC7mkwWDEX+Bzt1H
K8qQ91HngGxjGi7NQ6vV6718ttlQ2AeX1aMZVaujuflYm1613R1hHDkz3VF7bYiD2+0jMwIW9YRE
Rlh8kXFqvo3jh8ozJQxYPP0faWe627qSZOsnIsB5+JucNM+yJP8hZFsiqYmiBlLS09+Prntv27Sw
he5GVeEc1N52kszIyBjWWmF228Dx3NK1W5JPNYhOQ8C7S3wb+IP0GRrz9kfYbHcV/kx3+dhcX/zs
+yQ8iLDHI/OlG9i3O89dU8wJWty4tcL7xKLd72P9O7cf+5Lr7kRrtGKKoOi2uzfhveWMPIs4uP3E
Lf1r6Le0xqqbePNJlcVnrsDmiIJu1AKa/LPJHmH8rkk8Oo9FNyhE8yBurJb6iJMG8YDupx+7o97E
H/aQjJ/668E4dFelNzLEx8oWwhOdj1iA1fEe/FvmhpOK+YslMnceGJC38sJRIEDFtIeB127eBJ8y
cRup+GJXv2R/EfjNRQcOtug0R11+vjUqGkfRlNgZXTy8s+h775hu4+vt1kzbmjc6CiBdfvAQ3xZN
GUusBiOqzN0GtYlm+d5kA91w1OG+lz0UoYUnDTrw773NuBBLBjfy+t18mDDJ9J0WZWsBrQ/C30Rp
aAzD6ez8aSlAFj0odSzGrTeXdo8L/j5YV9lJg4lyPN5suUYSFKV2y9uJJfLUzd5AggsyePCRw+lD
kGu7irv+7DViSj6jLAzHa2zQp//BZvX40INEzFpDG0383gM3tBkrI118zJBD5WMV7QXFFj/EU4wG
VIcFXwOWeyQoXuIIJK9zx5JIDd05E7uwOMvL/C/TJ1E6uL1GYz6cPbCVTs/wEKqk7ADhTqyxDdp4
Jr+suUyE4UUonDY/LZfKok8hx12UAhwD0vWY1YFaDw5PA8IxfXPdNw4A2MqrWLTdCAiwwZwLv6Qi
1Fgc3fCTDes+xKzRG+WuNfpEW6Z9Zn+ZLMsm7sT4DEbfNUY7sdZ5hXWjYIs+C39JKJw3ub3HOW7T
IoJzPIOll29vpdurnnpxIFVZT7+CdUQPZG37rc/F6OyuFrhnU7QcTmBvjOfxpw93NJg4KLUuI14o
F7PCxxw/p7TjhbsEnxS015WEOybB4p1Wb33lb1X3ynixESufPMDrSmAgegsJCxksCoEFzGTR7BxX
5oJWiJhSC6sSVWGLRu/OB7R7i7UmEDJ/b4OabzIRdJZPoe2Fs+WICPmNVL73XvLpM9F2xJck5qWw
3bw14UxEfEfJy9v9YPLmJ4L6D+WKxjwVuOS83Tg1oAVvhb8+8P0iIXorvGrzzr8MW0NonNSWBL2n
ZtiSvXl7sVy3eKseT9xZwKbcBA+isbB1wjx7u1aEEe+5Va8YoFise+NW6p25Uib4N6/nux66TzxM
yQdnS4c8zooRUTgLUtSjmI4ctzccdRaTpfC/lgzCFZMtEg2nKW/s+f1YtPx+3u1U1uy2GxRaNHfc
XAbVz4Yo5HbYWz7X8ER6I8NhDpftSSLmS4YSuGWj0Uq8ZWe9YlFabnzlVUtyF+zpeCB5s2Bi8vFi
MXtPvNlNhInXObhsj3BBFLZEgLuaik4wWo1Df9kpxde8yfVxFJ0dL5uIoeZOBs0LP3DBELtvjqA4
65/B84yvYg3qTgC9oxQ3KzgK8zZjjd3Fwu0sGqW7tP1Hf23jxMfgacWWmISTNmu8dXYC+DHJhNvg
uFniY/hliCE0edFefIJZFr0tf1Xi2JXeQPb52eVksnoPyrn7OYPrGR7eLqJDoHoKehSE0PK/Yh3e
8IQuPHMVri7JVqvljy9iYojJHh+aYtAxxubbXgaMknQa59aGyDE7+cwH7jtueBOzNWue/NYdd4Up
F66EwHFSaVtwoPga3jgJuZJEN8Y1jSTmSW9dufnJfbAcr6b+8EjMxdn3iKEaqzGHYxeO22ng6l7u
rQbjt0rH1Rud/ELgJuYHrHdJT80bR0BfsguI1K9lb33HvKs/OriaeHcoe4rufdQwRTBqNU6uGK8H
oeN2qlPmbt1Fk/B9Fgv8pIeZjP0KHqouBlQHuZqXlG7dFn5n3RvaWI7jLRtDtzNoDTnuljffVTbt
kk9X3opfzOXGfHiwzpVn63TWn62mwvunoR8xm5rnotRKgwyjfojPu2gMbtxXo7AzPrjthDjs+OHj
lm78jZ3ga1/d1sNtbVwkXHDz7mzy8emvWsO3VvUbkr6EZ7k1mC/gnbo2zwOlF3/eG84TjsskDLBS
Pya0+GBUEzvYWSSCmHHtuyEt3r1YL6sH5iFxmgumSsw5j97Va3WGmvAa1Z28FR+Gt+Gu2HNTWoLv
UE0zffua3Brv79x0zsKrMrC9aMtut7kjJvLok9nuhQbyycMKQhEH6uhL5Z44vkzE/jCFq7wT9ff/
H8XXUvLU0OPrtaS4PH+fj4lnTL/b9ppvH433j8Ukx4e57ztvwUhykbvvN9EefePNuGf5KkQKW7dX
UlFYC5/bQ/Pv7V0Xw2JMyR6QMC+depGHQ1otZLHqcIz/ndKZVSHqTw5CfcZCxNNC3bpWqDqoWgQW
lgoNvKn5+xk3sgmCZtUUee/O28WC2vGcAglFwd2F7W5ONsGhz5fHnm+NZnMji8FF+D6SQv6Sqrks
xuOhVnK4sP+zyymgQ3IVw7cXqejzhO3Hc9dqzdcDqqSSTZdB7c4pXH6I5kjryU28IdWXyB++KOi9
XK9WDb7kcnrJNbJ+vhP4b3fSbLJrnYXfa7XIFV7WSetI08qqQJgajgGgDAXwmlUVZ0uzjTP7ssWw
ve7d7+IhiJnHG0/rhT7V2W1/jHxBa7xzX1VSvilZdaP4ubiO0fzIhqXt/bY/XFi8Ql/TO+h+kPkl
Bwpk1y6ZFEHupT2i50xBHO/faq05bwjGvY8JTXbui9z8aS3159PUTHSjWIl2dHiaezgn7XgHVTfZ
DkkdpR69zRviCCPh+J9VnYumEnrAe286pMCkWH77hdlVL/7nwzAfg2IqSbvj1KxALeSUXhKV1Hnz
BY7+adnMQVlE0S0AhOZ33fLHNy/Vh1FcnIM8eYPp2YcHxQ1ExPvpI8ZTFSAPVcfmFZP5e5rBnxf6
sWrt256Psna/HSQZs/b6x6OYUPhsIiwazqhj+i5jQLzxeO14O67EF65HeWriP9auHeFYzY/lvXyU
kxOtsLOQfK2nUXNgJrv3udwxneZA+QDYz6u+sPas7vLzU9d2Mbvu7wepwHe8UVtqjtLuiPtpWMV4
tHnDHllxh/vWXZdi2HZS798e94+m+vfJdiDSMkoAdXW5tvr+cr9vtlFUtQbmVVE8AIM8iUgRtiHV
m63rLxbTjaCE3FgPX0mPqM/cvfNj8VqfSZdyfZtt2O+qMzuh+kPJhobszKdg2cDGmAP+loQvTvBz
2/6xaq1WWcb5Uc+cB80XMm26aQ+89dYNLZcYfuq6lEg9ID7uvz/090SLP7bt2AAETRkIYV2tJzfP
xmVvJPeJTkVAbWUk9VVN4lFFkqOB6c2u5GRG6LtQisYu0Xj768WtoVVe+l+PUNvr0srs6/XCI7Sp
FXNrNHN3sm0HzchbFVwfrJ15JCBVFDhuqGzBcP3q21dL/OsRaju+3R7sTbJP6HcwykXMH0FX4pLv
3wT3l38Rs9JbkOi442pmxgtT/0Pe/4+p/9cO1PbdipPD+Z6e5En7vftxGzttGt5cYiPQJ7Nw1ksn
HTNouQ15NpSYn7EJ35zGv21AeVbXdf7LBpwad/0h2VcIG8i47EU8ihkXAg5OXEDC4U3lFy782UWF
DLphG//Xi9ecqV6mUZneOVzt7pyqnOp/VKhhtHg9SAZNymcnn6LWYhEJRi/yvXHpwZDpXMOvV5v+
5Jj/epKaa93fzPRiHTdVT9empNiXhO43MfsmEh1hx+/l8OeYDiiGX5sXp+5ZJ5uhJdVIG/6jQQmr
xQ7qTWU/ztVZ33hQbScEjT5LtthoFqTs8GKLnxg4CyLLpaoanTu9ZmQ7Jbtuj+V/jrk3EUVbsMnE
AePGyyCwjjHHnn8u9Q1L/nFHp/ubfSjiC2epS4G2mXVXTV0IgFFuAx823LwKfZ5+TE2lBWIqCi2e
b3mIHwtmTropN1F8JxA7+2QS3Y/vsJOkuUPjBSzC0HtlOk9CHMZLoeVPQ0K2Wfz3/p3PJRJNV66n
zCefele8gD6i2eGKOAifOKQxJMJ7xcnTK4OseSloMShL2zIaE39G3RhbWkvHi83RoSc7bycdgk4K
4aRHlVxDRtETBEY2n41GybjqA+G072ItNdfTnT8ep32KSYhbvfLfz7//j8eqfQz7UA1GOfNYc68g
yyDo57Ik7O103FZr2PD2L77+s+YiVmwQFdiyxkiF6kL5seE3e3fQ9gZf/w36OZH/nPP7jq1NmCsg
KBkPooA7k5hbFmp77LuEK6AHvJfpx9P9+PEctRd3nLI46eW3pc/73b48rfKdrTvwXZzXVKawgvdq
DF+EhM/uS1Wzqh6cpepohNXOclEaeWHtohttuIpLGty+FAomn48etSq9TyH34RKYeesGmTxdCPjE
uJRXRwCYWs0aMXzmsjiaKluM54Ks9XsXjKN8v8WxovdOubcvESnbdvbxXI1vIk1ALWQrdReJ9Ni+
WI2IKfDRxGZ7kom8CQ8JvMjio8gnBphSJcsFf5QymtQYHBkfelxu9bZ0H++lXrxF7z5/MwDFS50t
AE+kKR2mf7VO2STatzVtZl26kTzUouXjPj7l4T19K7SlsQnU8+cVQudxLikdYNwZNG7UoVL/IAeb
k59LqPS1LxtXRTkLZeY8UJjJqQLgNYLrJaSLJg/PCNcjUrpxo2sT5C/MFETzNj71qH3eLbJBeW6a
TpgehzrjMJKuJjdVuXeXvMMjPJXdqHwzi5Wp953M3WW+tW1lF9+EDmQ0CjU0Ur5S3N6hs6y270Ur
YlouNBDGBjE0ogzjYx/sLoxx256AMzavkHSsRazO7lAI4+pxs2TAo26VVVQ0Eu9waStS7JlZ10yn
/C6V8rje3HCrAQXPQx2ej9plsdNmICkzhrNem9J97pRDqeiau36cDa0s5Ce22+HD7jwy974f5spo
f2xF9oL/U7e69m5YIoVgThJn9OJuquz1p1urDMm0DVszHDrLgAZ+G9L2YdnpTj7b7fKkBdJd91Mt
9XYbbAT98sQMLPviq9kGqNfhXd2PdOcRXvI3XQZIvT03HRVry8zDSD93L7cXYpJ/0LE8W4XOhLfN
Xc0Al9oRL6+Px67kGmhnuuwdy5uAm9i4lZKnYw1RaGmWV1ggwbHzJGYCcWl4yUMNcyvpHg3XPLTS
3fqoMu57excqFqgg5L5fOeD8JZmDmkKPVxWhKh31NsseA0thlvJY1vxT0Tkxrx0ZAKkHLvWurU57
PzY75wtDGBwoMod+qTqjw7ZVxoPLEWmWXQHR/+Lamzzc2qM9HIFHpnVlfQtHIszuijg5tMXsbWDn
srDZ6/u9+WIjn3gEu7oOERcCScl2/t7IzSV3bsh+WZ0z/SkKyvdHkO5A0EJTuGjTAxP0dqMoXqp2
U7lNlXS4v9u+ae5DqXzlIiuTqZkUhCe0CXCQjLT8dqE/bghGS5qFqiZyR0mZ5bJ5MCf5JmQ4tJub
v0HnqECbRZ7Ft268HVTuh/57GSaWF6mMoxjZFOu3toguJbSAuH80VXgUzqosrFaUAA073DvpJhMl
3AlpUFzBGdylznqr6j3jYvd3N9Al6eH9ogQH66W6aj1odQg4GPRmQOzSK8dbOyzSJbomOgNRexW8
eXPulmeQy2Yc7LaT7ZFDO7CVlR2HuYwhHYY7MwskaNiS+PdWW3+2Gm6hCsSFeFJl1kW98nZhkKdZ
Gvp2okBGMAPn0+hnMtQuc+95dGwP4N/BPjQY99k9v3nzpvHZlcbZm9HfOH3c937ZLvRVdBeItvTt
1U1fkn0078elrYnRwaJB4JlNCVkVZEeMr5M0uLmtm3t68125EGfI75KrF0FO4T+hUQVHIp3LE1S0
Dj3n0XSQ1s7RGoCn0zeNxvXkwzHBfVzKF1/h7xWIKgYyt47O0FHNkL+BaD/MbHvBNTyu9xK+IEM8
AiAhwiR7jZiFsJlIYxXJxdSXQKuc5qWvgnq4Eq/ZIbwmhBi3LQl0xIWiziZwfLNjoUa4hDXTxlME
sL3EjlKxxf8gYbRPPZpQw3iSTpiS5xdv46zNoG4iDBq2H6+KAn8KIM73e1HsVhQFSbn6e+Xpw9qB
X98Q3l46W5AZuyCDGXB3rQZE8HZJp3Wg9+0+QrAeiijd2wDo8Vde9Y3+bWd/xIS/n4QykKEx31BG
uOy3S7Fu11OiFHbcUwCBM5gJeliyEeeyaWl9/TB9xMPN4R4UubCO038v/Wdq1/fSFcypWtcEx/x7
6cSRDqfT0VCG0ni/PMHlGFs07Ur39Kky2PsRPK6ubbl3VE/hKZVQsKD+eMznjqL2DXRNKjJgrd3b
13GudpHukK3qh5n4vlXcw8bPTyLaec4tuJ7EA8WoxJcSrxyV79nWe0SehKb6xdtFfvrtZ2QgI4V/
e3gneEFYe+ZeC/ya5xQe8UF2FHrjCNNuxlz4fKKNblC3Ms/UPZmO6bVh5MFZ93UpgD1lQCaCeja4
LdXvge6Z5LKEZAln426nZqdAOf9zNzots0hADlNPITSIYR5oyMy+1tSuvuEvP10ZGokMR6fqD9X9
dBolxum2Q1L7XjXK0Q1y6QJT8wjQvHlxWP+EzdV+UuDCcXFgSR1qhQdHiqyzWehZX917qSlSY2Le
8B93oYEf2g23iA5xjFE58eVbcJaaD9QydlBGNu7jHu7QZUN2d9M4FU2TnAOeNzdJeIAerAZny9ve
O7HqS8jH6i+eW/mT7nw/OBOFKjVrhMct9bchPvZXvdwUZtaP9l+SE4md+bU9viUbhsedFweOA0mC
KPcgOtEzVh3XiDdeGY+zov8wbp0shRh2psGKUFeGc3F0xmTjORxASVnatQhpzeMoVZnjlzL5LT8R
VW57irFz4yTyjBvNfJU7m4iUmWJXZ3ROP5XiLhJdFnciVNWmzZ19yadDaIM6zCUktuFl2mdb7IzG
MZtniiLMveamliPUs0Fzc+d4J3MhnUFdIYBWrJVNr4zCQr56meyQPPSsohD6AagePNZ0sL+pkKkO
14twbo3N9cR29BXbjyHgJuPNKXPLXWDaZ6Y90125th0Opf5g1CyRu7YnKdb3brbZuKcNlB4OSaEf
m8bOT5WvK6F5aX+dT5O7TluYEPh+T0WSfJ13m2BnH6ZSskrNq5umkDvztBfnUePkXINEc1VUJp3L
0b3IAImS1Umb6ea8iFeSZ5ZnZmcn4RHyxkaim+pkHjNig2PauhYMpD3f3UShm+6IUzY+PGA5Jqhe
KeO9tnthOH/y8spuLKD19Ma4m9Dr+W03++ihlooNtaXd9brXcBI0m+HnQPikxShgDr0XQZdSrzHV
1vsudP64DY2tfSychPU00fVkPxDN1A07C2par2pMf9Q2q6XI/TnI3E7Ed1VF88dS0v58PsYnLe0n
ZuMAYRQv7GwC5d7ZG+1S6d6IqU+DK9WBwiu4rJYRLPC4dbiGkexneS9mlBhKBapQmKaxd7cpM0vQ
sUq+bHWWpdP94c4oJ65hrVPAi91K3UMM3bl12Woihp3874vmD2D4+2VUi5IO6Q8cgNpFszsrmXLY
wKHJ/fb8vd9sjs6wHlx3vD7TNPX++6vZqkP3THV0Clh2LaM5GpJuZeddZRVdAB8uJQvT+y49pt66
/fbv1f50hGlJEoObFARZzVLqDbtLoV7v57N+g9sANHBCsbMJYdCn0gmDhXm2L95Orxcf6+tVcesP
w7ifbUmLUof1LkH7Mc/90qU+RD/04z1N3e787HfFZDQDs7FtLvbUXI9+8maK23rht1qJP37xPE8i
Kd6f4MUigDAAD9QundMhOm7lI+//Zoi3fVWt6VLmFojNAMc5+YjxVspeQ+9Vwff5h7e+lZc1Mmuz
lidkB1KZ2DZuhHBzmtP95mpFP4GS4Bgi4UtSW3UF/b7HeU32lwHcikpZu+ZqyBPyOD5bBUhhDZXx
w4LhGK0tYBvdz4eoF0IXPSN+ZAzBiFKTjL0T+EPJyxrr01AFAdYZ9C5uGkS+RkhsAJWSwUG+DGuf
GgeNFk5aNZiv3ue4OfFDjS5WZYzdAACyqy8kPxSi47o09YjuXpnjk6PNd/mxYs1PPXJq8s6uMke0
iMHRNoOqzF96d28JgevfZ+1PK+/b9hkALxMqo71l1OIEZWMVaeZga/N2xaTS3QlQOwqiRAYTyESD
kITh0ltG7fG40fjahF8vP3D1On/M4McT1HyLcbjI5WGP0c1xLojItz/OXDtQaXq+tqRd23hx5XyH
/38WpORAcQblZQZ+/D7usXxUz/aN79utODSohJu0kBZ5pzPrLFy36hq9Ajc8uVXZ0h9L1jxMfFW2
iv4wqy0NzgKAxX4KsKITiSlHuTFs7Gcvyt1/2nPf+8pNJ1Mjg6Rq1g7XRi/1vXqJCoLkqKWI0Seo
A6YxAdT6twE9fTUYsIC0NANXXU/7iki6HG569WqcD1BOI9sbDEJOiN/gOK7br+zl6fEgQoFwpyuG
ybyY39tnltH+eozsYvI9EUJhuBBzLIH1tmOarjDxZzNTFTkUIWaMMvn8xfs+CVgMx6oqViQfGpyo
2vIPojgzrZZHwhbqwPaGuoZD350PrKGpWamsOIP7x8sL/5kf+rluzTdfIzWN8xveEkYasLGs4iAg
Sx6/unz+VMG4fKvSKvU4zgd1ud+f1zoW9v4Ca3ZSeOWynYBYNmA+7P20VXavOekWQFffVsGdop6C
LM4JwOMVuDjaFP2d+wpW8d3U/H1Yv3lDqH/JulzpEv1+nANxryPZRjlxGhcGH4MXbjv+rPOpuTJw
yMj/tzU/MS4QDVSmiHOqzXVqvsFJYioHmpxNEJNmBqlOnjJ4QCwBah8StbcKBgPEX5c31Svgb/wv
F695CRVs1GWbPVSOEiNIXUJv9M1Cn6CHjhDTRP693BM/WL0rGqyGTq3ij3y4dX7oj/IuV8vNAwee
W7NJHyz0xWLJhb9+da89iS4qtAhf1lDJ24163i5tyoiyF+t5c8g5k50HL4CoDjg5QZT3Ktx/EkX9
Xq52UPf7VLdO2b16vQAGELnMQ0QDMBKfotNSsdptMMbXN0DDvviwfwOb3yvXjtDtHt3VXVJ92HYl
hdHvNoGlgAJGAhFMzpoqxatD+9c5sCLC99SvOSKOUssG9HS/qUIKFefQLcbwFZPxJGQrAcE01Bmj
pdjO/8lLWgSJTAbQKZrXlrTpL5napnrJLvK6FK5cwIsFPXvfRbQDmOrwZTVGrQ5A3RmQ84AOlMnI
ubx/O4OY6nG+Uast7XaNoJoj3Cc7gHs10r2B71+WrTxorEHzgZn/9+s+9UM/lq6z62/lUVNyU8km
EkrFqnvtnd0CQddKrZFhhcyle6W7p1cfsP6yBHo6+ARkLcmGfr+sfLHKQjkQeF7d9nzbA2sCTQls
cHuy9bN37Jhu4NSIiSOgBA06TKg8Cn/c+s9Y7Xb5sT51wdnpEKAYgvXia/yN2UzuX6pKpClMeJKr
E/AjY0rvWpRJ11M5eZP6x4nSaaLCGJRA/NRXlv3sLJlUJMD+EMrAIv29Um7fyt2twMyuyDijqovj
wC1WTgrOCOz+8asG/ZMLnrCQpRBeBrRNTPN7xcvJUE7XrFAn86AbQKoqZvoCZEBFJIk9a5BMX3zL
KhKr7/PP9WreIpP3qalmF4yanAuKbIUew5jd6Zgk7+vfiz31wdzuDByh/0jrtP5y5f1wli8s9lbh
Bfsb4gjw5jDH3WkKP6Lxqr7zHQ7V3k6D42s6MpcMqKXaglvp/72dN7f6cGHPy6pYMWC2ym346S/Q
OMRbjCsGHbnFv1/22WVO5FsVe/CNf/uwirxLz3rKTlYvK7tRCMiHDLrCOvQqYN6LmPvZhfprvZp7
Uo/G3bzer9VOBpX67egki5BYuIIAxv1Kx+jrf+SYfi1aOyC79HZUM0fZMUPHbj06mqfR209d1A+R
KM4CKq4v45QnIaJOEKwRJyGJSv3p9wkpjvtznEq7cnL63L6Z4UeMKNahkXu251tdZYiGHqZkePmr
2XFPnLChg87/Bo9gVXItGFQfu8K0SW0mbSQVUT/D9TMWdqZSH1CmIFZebOgfHDVJlG7ptlGpzlKP
+f7zH27OuByOF5qZ8cQ+9K7MU7Vd+TbcOAuHKWkLA3FJZBpPXsQEDwi5V2+LhM5msN9MNkXj36b8
10fwIKxkVJ1cJv3VvvjRkOPtZhOj/+MqQd9kb5nU9zKX+wOz/H7fH8vUvm+a7005P5DLQfzQW9DI
UrRMYCrbg31FCJNGzXA0wxcutzhfIHLD/Qxwabf99tLE/rp9Xhi4EmLgNnWJ7/bGjy+fxcbDis68
MAOHziLrooAI63KKmlPDGPz7234rxvx2Ub/Xqrko1S5O+UVmrdw/eZWgmexvggTCGxYtOoxpgAL+
Ysm/9ydLopWvVDkG8w5qh1a/5nKu31nyXNHe4VhbsOpKqFgH15j8e60nXgmUDGOmUDqrgF91I462
dBTiGxUej2gUtkuCroYArRT6C7CcLfCVr65Q9btCW/ukNtQaunNUHmyu0t8eYuMkulpuOaj64TM7
ibe7IY70cFQvuPrxWg2PqrgwmnyuWQ1HWA1jXp5QdT406aFZgV14ESgsDSG2MHqn0xHPUh0FTPGg
rbnM957V1z5vXj46HEXCEB/GrfJi6/4bLbXIAAC0oNe6+3pMjiBblvvWoy2NjogqNs+XPriNo+TS
XjlCzh8pGl3qh3e59G6z3af2kbj5EhjRVQmS3fB2aO6n+9Z9mbe20/C6SvqFBc4jScSxn5R0ciiT
Ke+PXjzV2itmGCTiBp2aTtaycBM4/5mL5KMRnAq6CqPcuw3prsL0KdFDvwz2q9w9v8c0ewNFQZhW
CTcnsel/VAMEeB+XqYeMOW+q/TPVxmLrbgLJLTVUHJgY5N6GM3pO2pAerHoBrjfcfOQ0emVxamws
qtT3XaAN87mztHivK2qZDQcWZs4QuytYNYrYGgpibuqEp+VupLzlg94t5PanlnCkEwkkg7bz1z4A
iEdzVQoOthtffJ0WPoMFW+nssXOTjpn0kRC95fP9bXRG//7LGkBV2vYR59wyVAQB2qlRCTCjEGkD
TABL8V7ONEkkwNZc5cFwZ3PWuwCNYlyu9yiFslonoTah02VOD+nAPLdRu7SrMS3pxWdK+B281N61
GxE4pMbt4NvtfV9vxJFQxZWxyN7F8PZ9addUpjn4SQZyxIprj8yjv4dk3tcWR5p7SCO+VJ17VkCl
VGI4muyYRiW+9dvU1US73k8x5ct2t33fQUgVaNW+H5vdeaVKMd9X1OK92HRgCJw67/AkzthN6iuC
LO0YTJJgFH6G/nWier7vp80O08E7QozIxa0G7vchguuqCX+Gwc4t4NA9iLazDtRuiKcVefATWYSj
WPaWSnecEGlQNL2jk9QigYf86A3RAaR156O3SFftHpAj9E7UHKEje1dx3ouXvIAqyKkffaOqHcHB
0R2Kj7+/RxE9oiwtziUknNJXApuYz6SmrzZXFsOw7gw7Hv7bwT0J8ypiAK6G+9GmDqn/XjE9nMr8
YJOMXBFQOL8lhRu35WmO7pkpHn7JGEEsqHn+QlnixdLfOdifl2XkgaY5VD51oxa776Jiczil5Gjv
qPZ0N0ETahetyzX46farfsmT2B2+jUYHExgXl6JVu6f2xfGum1VbaCu8uRl6QRBMRlCrsI1zs9Xw
Xl1STzLQXwvatRT/vM31/a2oGhGQ/QeQW7yrX1QVDS0T2vzqn9cpHOm55IiY+USie10qqehbCCa1
T/2JQOar0vkQPmgASt4ZBB1/ggPeUNzXPa6fCvA8Hu+6Ldf1qa6dY78T9noU9r5cDkP5eUBbgqFL
Plx6v3OC8O8vygBeaOz2fBm8mEgHsZs0VG/a8r7IktuPzzlCz++PzjuEvo+G5/YOB6/XO4hi2wAq
VUHL14xn/nrZsXxm9D+2pg4TyTKrvJ1NuyLDtLv6OusF1CVGozgMOyDqN6NKEWwcj191b6odr5uf
qduVAmXVwKmTJjMr1p38GlVQsrxH1wyJEzt4cbr+liEwguq/Gvc5smO1UMWIdoZUbvdMxaEjuhsn
/QPCkVd/0JpdPzZo0hruvxd8kjGyGo1PClk03NS61Z22xWPrRFX3s40brVSRwLvGQoMTHZE5+h1p
uECu1YNBGYyHyBm9KG784egSBYMqovkK7qeSyqq9cQwywkl2eHSawF6F0f/oV9RslsdwO2jIMAbK
HSPgmDXQAnM3DRdCzouv8N1qrW8tp9wijAIUC3f1t1PTbkbxOG55CMgRuvteeGZo3rlKurfmWexg
41AEqRp1HCnCcmT1vrt15xJ3sECOwz33c2ojX9lsuD66jamPCLrg6Fx4cvpNDN4LvigvjL/+vXlK
lYjUH7simlSBO8WTetFqZ+bRLZfojlTajLlAK+XkKzRvX9VYvyuatYXoVoLmYFiwzVK1TdpmyjG1
t3kJbgRJL+/SxO2AETj2mDjnv8i+nhyzX2vVHG+haclJu6sJY60YyNpSwoQZOi8+XLWff99Hs77r
JFXz9/d+x859H6cpGUGlXHTwzq5GP4tb+ygu4WV6RA3q3ws+KY/TklQZaAKSROeyrqWUUPsOOypF
Va5noQoDB34SGqMBtSc81kmMKQZpgysb92rlJwW23yvXIoSHkyqnsmr49s3VpDkB/1px3V1/Om3I
8ovXfGontHOAydDbpmBZO0e57BwfhU7brOpi7RYGwmsoWAiknatJOq1X6N7v31ffR1UjINDwyFSo
a3emnD22DyCF3Jl7htMpHvpooAaaKJLAbaKDT71raDVfHLsnhXE+6Y9Va9Zzj4uocma0tN/j9qX5
AWSg0qgUbkXmGqNx4kDe55L8tw1RDXlitT/XrcU/zuZoGYA4qAQxn4MhF197Jmg9PCb0tdR3Kw2Z
7epW8lrZFEaC4ivISY22qztJBoxsHXklG+0R092vokHk6Rtf6kWliBaWr4/1PnOxegkytsfBDVR2
N0HP6uEe40CAltOXWWvjARWp5k5+LSbQXzgtuWeEZnBqxQMGLbbVtsOQMyZCkIb0BvYASm7EEJ3d
u+qdm4q/n5iZUHzCZPIq5gJSnisW9DK9+9wWaicPyrHPuIYItE+lSr4Ndpl7bijNwrt0mFC/LLw9
NZjTkMSmcXWtfv6GlrhYI1SzeLxvaGlVv5jRsMOTp48y8JKuPY2qyQAx2u/mOwMQLe+0epWQPDEF
vO+PomfNWV0RMrWkK0XIrSBsew+YGkinIPH44J+DTsevIA67Lmz0F8Uy/W/JhoWB5VLmVbizvomI
P0o21vWiXc19qVKjArgC9Hti7sSHiRIVGfzwNkOAbBqLgQPVTSEwJM/pnXotZce3jd0GmuDeFvi6
G1kgfegevXi8J9Hz78erfZfdLi+1e15VvueWeM/F/6HszJZTV7J1/USKACQhcate9J0x9o0C3KhF
IAmQxNOfL712nG1jxyR2zapaVWuu6VRmjhz9+P8Z+ARMao/NF5pMnh5YjIer3T2MTn45XpoTq1mW
mGf1l/kepxfM2yesb2Aenh+VZL709U/FI/aHzwT2c49iubieb8dfwHoN+jOFkhNTnoIeC/wvUHbH
xCMAx2z+/fJ/QS0wdPVjtTs1d1WaOup0Sa1PLGd2WglcS7IdgcUYtE08Yk89sgHEnp/h6hNuMsN6
sP5vh5t6EDUoDa8bH+C+bbRWkyJTVBoSaRuF3lMyQHoAFO8D1Odn4gMvdj69R+ruD8/0awCdkWHR
78IEy88jvpx658stpFeVFXOLYE+DjDQxP2JzjElhfpJKxoIUy1wDwPF2Mh4c+i90DRovmZwULrGo
CmrKXX3hnJyyXCmrrmg9cSdOO51VT+Dy2CbzHsOpDmbMOBzbz8wSt2JwNXx+cOjCMP8UsZ/r3z2h
QZP1TtkpbYG4mIA3DbAjT4jLJsEgRt5Xo0ev6Hfa++eCd69ILtowlBM2PAJd4fUVHjFzf/AcUmBL
1Z6z27mAW4aB3lnBdjHi1P+9418wC3cnfj+WnrTSUR/c+IDNFvaydQyCYqIDl7gsPco62FXcJAAW
uiAtcASYkkdq64/khhjd6oFnQo6Bvok7mWu1QzYYnDlzgVU0Y0h9SanFxkEDXhof/t/7/cN7obwg
U2GhSbqvy7Kw99+UiJzkUV2XrLYlWTWhUueQuMFsMBxsD+n/Bs79kTv41eb5Q6oUQliGoVSZhDgd
v3fuYP8cZEBAobisrbzV3uhx9x1aAEXdQdPot4TWArjSXc+SFGNViCf2uXm071+STR1LBmmsN4CY
uMewx899929Nm3cOqGsVNAABpEKgSVHdvpmMwy8eas9fURLLEbd0mMqnN2+g3W05qwKtSSphHXrm
BPo/3wXAGxViD02Ctc1g/NA6CDG5O2SKKRTrMM/U7QZ3DuLtWOZR70TnxMUEBElA7dJKIEgreL/T
xCNl9RhdSgjL/ZpiaobOWa61d+96R13KOieNNWUxbk+T+n697M9pKk1W/OeZrKc8FD3d9CkwcWR4
m8402z4Q6N8nrQnORobee3wHSYWfF5vnh7K4ZgjXwNu+KmDQkld1ySGUmyn130ev9bfzpWisRipY
JOlIyAiF9u39dK5xGJxFLT81Nkx42q3I0vnLj7d5bKr2G4jxAFow3P/ofn9X7sTCdGKQo4Gzj7Du
58LhqZdpWYE9FowkiukLaIkZkDh++nE0j66/BF/AfGq+OiYwUbq5+MREPvKxfksZXwFvoCj401d2
3z+uRWE/gEMZuQaJdALjJeMcmkjt9YWRAgZpMeo+CJx/+z0URgcyDi+RLCHOV37+25HHuRIpWo7b
2XFV4lgyIb7hQ8ztYJjoQwJK4t8i9dsKiwWZ7u6SmyFT1b8TqbRHg0hUaAKqRFAdjSp65Z0vHGw4
no0PIFIEyTgOLjEt7EWvIPV5DxOO4r3+fFt8hPB9AIznX/fjXYM6Oh+VOJSFWaBvWzATrAX/BUwf
5yFcCsPhECAJ7NHi4YH/1pU/l76zSHqQXtRTxYELFA2gF43X3GJEg9jiCnheYnur90d+wK/QQhz5
t93emaVbk9T9c1+isaI1J0Ap+qB6+XOmkui5BTYDuIzH3ZF/aI4fa969KGB+yiwXa1oTDpj3hN5w
TVLIkWhJf/Ry/lxN15jRFs9Hue+mG+iHOMxr7nO0naWe0M1gguBigOLkkadbLP4txL+LwuJEv613
d6JRe9ZuxwwhZnwI1E97AqYSAkRenpbMyBuGdIBajxb9Q3K0Tpc3qsm0VpEe+amkVChLav0UyaiH
iw1cFkwpDpAzzzRGdrnGR/04v703Wgg6+MqQDzBt/qtgQqx06YUd1mOOJvIJ+6ANpqv2NApAp/V5
pHO749hkRjyaMhfvpfN/P+Qf69+5r2FzoVvzNvjPANIECkAwfJ9Ud9GG1Ocy8xMk3of5td9O3N22
74zQNenIt6zqC4zJAzW4bQEwGyOK5rKdAyvMUdsA21AB/BxRH3ywZbGlO730fcv63RXjT5e3sMfa
ZB9A4QclOvRmzmkGQRZjhPbRf7GDrcA6oknzwRv63a3zc9/3lUe5E9Xd9MzaNMF2zNkrhhcaGaaX
iE8+1Qdm4NEp63fxNsm2tCuJnYqSz6ti78nDL/HjiMK6YkUzBDoJ8CT7/cER/6EqaH+l2gx9h+Ck
vnu6/VMFfmaI/p2AD+AI2KqYSSngx5kOWmweFSJ+17c5VVoFSaHS8yUyOz8frVIey4teUGOqMXaX
Rc/OoYDobA6l+QH89/RUGXOgbIwd9flVaYwBeH+KnZpGloOVAtxs/nv3v2f77z7nzpEt+0BZhZFM
g75Fsd/pABrE/knaWYMNRIoPlvudx/laDk55gQdCveHO2Ova7RzAPS46jjlsWmfQkS6dOrZMatV6
6Mf9zquwHsEX2DFi/oDExs/TTq55ofZz/NWRwGP9QlUENtj11an7/EzDzlAYWMkX6HKP+Jt+Bdti
aVqSqGaLat89oo58kk9tXFC6OdC1Urt+bclm/kh6fxeI7la5U051p7yEzaA9rml1zS3yNXAW5ab2
4HV+lcfu9dC3zdxP7WVyFiZa0RyJdy62PoREg0iyD2B5h7aW1dl9pPfEK/jXesL0ffNC+8WhanNl
IA7vaASFmTsfz9XYrb44LhS8wcp/a8wdLMGOPB9YiQ2Is/3vp/E7PfXzaAd3GqkYxMyOiN7e1p1g
1GevaxCFoU7ydZACayDPkdvpCX/iYlxVc/Ng9T98tO/ic+/BFMdjVgRVF3/JmgFlTG3SNpbj/xkH
WEGX8/5A3yt/KUJyYdTMiHdQiXeipNYHKT6TNCFoB0MBrNcG/zt4/5/EAd3xE9EcQQTP9Gq1p1Jb
OPYLgPIMJ4yA2htATPDoCv76JCrHQEao+HCdr+f9TQwGkZYeg+ZrOEwyWngyAP0VvbGBX3pnY5fC
OSN4POp9jwzlIwH4820p2IT/KI8oX/8UwrLsKVF+VY8YX8Fc24MhZx7MLuNHwv5H8AGg+f+uc3fw
ZRB3bv0Oc0p05L/WU0wQ0whoYZH3rXxBMwi0EDDy/5aw36kw5Pvbsl/b/3a4tRo1vez8pRvJm5Dw
FVABpk3u83P0QLa+fIX796z08BzplyRPc/+W4rS86rWK1ZNG8aZvqz4BbZci1HXVsQHmeo18+uJc
essgCugPUzoBncoumES+2MdpNgcNd5GsKhdwjROQ+hbcEhVDifNoeVjLm9Mu2tHs0oH6nZLIUD3B
Cq9NoY92gSG82cmu8LXMeAJnez4Yw3Pgpk4yOewT9+QeBZ37MO59sa30p2A0VV7zgArvT6P3ffP3
RihuM0IDcdAjBxP0BbFKbV1kigyPUa1HnI5fPST/Ou07lyYaKNI504S2tgP3uAQIh8LecdyZjSvH
puFv2V8+9N/+8lS/b/LOryn6pXJNCkVYCEZkXQCUVptgEXo53LGacxhGToC37H48a0PNFaBJuXte
wOJsPJBqsbd/7f3OoenJ8e0qJUjaqLblcTG8UPOkkun3jNQqF6fh6t/r/ZUvoSrNO+K/BBLj3Xog
uB26qQJEt2VNQgpFAsvBthsqU8zhPR5N+9NhI7cKX6fcJYZX7jyocyLLp6CLSnw9R8bN65ObEWP7
1snNnh4R83aFmb0/zO+L3WlALS/DlvH5I2a4+8UBDOubeTJ6huQ/ms/6K9fHQf7vxu604OGIFx6D
20feujUF9rNIL9IlT0WGhsyesSM7QUKXet+DG/xLYv5LalLpI6V7Z+evOZG7XMXkCpi8Y2oTuBom
4HifIkcPnI35MLL6w7bTZEZOj9wiI973MhMcL1LSttyhRgN5ZoG2BN+7Be5YAi3Zg939YUKpbzGO
irbXse53uzsTiETxAas+cqy9wDPHiNHIAFD/J/WVB3r+L4GhS5UMvIzby6+7S1RuQSq1A9pDNKa5
j1NBSwVupNNj2OuRT/qXb/9trV9DHJ2sKuEY5RS3kWzNiptxnafDaNafq8uT/VLiGkrvkjUtVaDT
C/867Xv0pzxnkxDuJ9l/cMy/HVa9o1HjURhkB421f6f+rlLbLQcxDqtwjbnSpyDBQ756oStfHck+
jcaKB2wk89+jcAbeqtkzWq8/rZAA98Gn/L7xn59yp5GyUK4pgIkbf13P6HyewwJr7kCbWDzKyPwR
FjA8RGMycxc8HWCff3pITd3NDqdDVKMfOggyxE6lNwclrzToPn+UKf0jIcFqPBxEmaQeoN0/V1NO
16h3DeiO6ZgagKwbZReOusbbcz49vh/nB6szAoZt3j6qE/8haD/XvbPf5zTs0D1I0EoLtimAXPYQ
lPvxxP2YoyRQTqQnoECAm+vBTf5Wv1wU7riY+BDjH3c3qSr5hYfdCpXo7OmvEO2vZ5s1Rcb0kdz8
8XaFWABaQmsX4bJ2/3blY9gJilOzPtMklDjBHH4lzwYgy+3O/72xP5IgoqpDU9dXfwtx8s+bPF0u
1yg8o3JFSo0ctFOg5wWzREhuDfz5k0dnqJ0YUwiovJXmC9aFf3+C2MxPy8YXkILpA5ajycjvzy/o
HrMEGDM22y6KDXMqTAxprv72wDv4wxNjGZ1eMuAAGCS/h4OJUMgXOUFHjWLvOEyHjReQ0oHPrffF
qhYNNb94oIP/MKQ6qKBARsLmDVVr5y52zi9S3C/zRCalIyh5NHKWoqOjaxn028oTxRhfLJuMtImG
HD2IZX43Iyo/F7+72bpKTkmW9a/crMQv5vgs4H0CS+BcnOBiS61gGVqPrNwfoRrLiifCGYPQ0hc6
8Xss00halorGOQrOO7p4OWKZLQo63H/LzR/OPOVPkklMMtPT+SuDld962qHU8q8Ggi0jA/Al+EuN
2gIFwRB2jEfwOl8dCfeSyqiZGAtXaFu4T8MW0al3qXUsS2r0hlcwQLvwr5ye6b2rZjBb/nt7f2p0
Xj++AglRdMCdElDVTIsBzBL9nbV9hdGz651GfYg1u+YV/vXAfgQk/+eBMo8uUmR0Qf3HPfzt6sIg
DjvZ8dLSaAU9sDPx6QxH09nPDZ0wjGH8e4N/+OtgzHxb7k6Z61L/LHUbgN5SqpugxX41dkJTMH16
Mi3PekSe/EdliPUEzUa3L1TB/TxTi1eQHNtKsF/ve/aMiTUwQcQUM0PTLInMVM/ZQ5roP8IEsSxV
Y+BI6F+7bxYI8vp60io895Ol0s/NDJz9VlvmE+xIDw70D88HIIeOwMak6YQa38+nFyqkESS2yIvf
EtW/HjwamZZMA7q0ueCwAwpCxfb9UZD7t9ygVkFh5kF2vhqyv8lNJqdnplohwt5sKI0wkS4G4T8I
MUVezp7+3+FW0GwaJT7QP2m+ACjp5z6DNgv14ArN94hmMbKtDukGrlI089DxOFwtFo+0GgaJn3n/
9sVEK5ijZOZ+DcMRO3T1OtBOM2nEyEbvM4UkdakUZkg8FhnyKJMNNbJ6mjVQ7TK2L2AJbuMPjY4Q
dYwrSoPvtj+5bFQ4aAvy3rqvng113PgDp/SVTefpSnftRx+emY51UK0r/JehX+OlOhc3nx3AxtMd
2T24zXM4LIbBsDeEK3txO6MUKt0G2hG0pmNjFrqdnq3DHAjeyjwoRqFaXXgqC0N+VsH8HIWLw9Nx
qK/kTQiF9qQtrXzZ2cpTZkY1CpXj6DMYX89GMaw3vcLsbMI+M1G353x9nHY7Bj8w7Y062BLZTK/m
sW/Lh+FAWsnFvFN5SWuBrq7BhHpz21W8Dn3p9baLX7RNA1EX047w3S6bTxXku9hK+lZbg9LtHi7T
3nHYJPYxMbtv6jb5mp89X8wUAtDPzuIUG+U4/xBToaVRbxv3MOtPlQkAy8pEflH2UmIET4C+DvbX
mbzNGUntAZRqZPOurz8prX3YxV7kgzMsOdKoO5e8QOQGmHg1A+c6qibZiihlevDyt2ttqInF/Lsn
yaAWm7LfvFRXJwKAeBI4EJiGtdl5Uw9Ws4F8/Gap0J1Whs7U2DIJjHrShlYBK1lhtmfzdjOlxD+l
cAun0+w4lqXGKOqPKH4P00evXqjJX5IJDyNvj4ZRsHB+vgbl2vTPpy5qTRaIPEdBcrfEbRvjDIt0
JUGzIFb0HsTqv5uimc6i4M2DJ0fdAXPu57LaKe0WkmgsE/CmYtoT6HIqOxdbhVOT3KHoIAFR08HT
kXb1vO4y6TltGXazvMJeWPnkM3pKzPd/q8C/ApMfX3XnTMpp3q2uB6Le1qTuPxhVEGgKl0cxGrAx
iO1nolBRjR7q3j9uQe7p9BaCSywKine6N27pD08Tnd4ZB0rZ1xktaMLRAkm0pAc7tB4Oc/3laP1Y
8e4C6lvYnK8CzgwkbSeF8v7jZNT+EYCKf5/pX3b6x0J3ZxpdOodDlHHTW6uL00P445MjedYE/Men
N3oUD/xlMOlp4DDpFiGivTcnelEO2kR46q3ZsVP77H0McCL70E/B/f5AjB8udndvtMKc2v6JUzwY
vQ3w+77L7ETAOIYO2dWj1bT/OkHuXuuPzd3dWhmQ94oCIL4vJrGzd/I7w3CnuBJAibWZ7gBSrjcS
fEbB5EpncM4ZqOSO1QFvW3UARt8f7N4OBae3xtW/+fqQMezWDkfxUgE5/e34GULQ7gQLBYCBzGec
NQfe2bxWdr90gJxublOp9PXUkzJHuk07h1XDDMPNPO7k0NUT/7ptzu7t7bZVhhrnUDkgzF8K83Kw
KsYZMidZx5VxmaLtns7zrG+fAzcbvBUo+Miqduje7hY88QolmBk9sPCvLj9G16ze5xVY9S5WsPN5
WGI0L7u643dBID6OmCovjm5yMuKOCV52fDM6mUES6TxujkZfs6K1DAHzZ1JavdLQ3pTPlm8amCci
Vh6zZgTD/iffeJjmislvd93LJvWu8wGABQMXE61FdqWjrs0BqPJv2Tq9LqsloAij+uOaGymQ+Ub9
VAwrRvZfqGm04MGX5hWTlzBrc7BkR9l1Jtq+8ZP5+Wpk75cpxY8qBcwVsO/uuGYwqd3EDAZXTyDx
H4bBRnsu6IihNPqhPnehYP84rYpJ44HhfRvVkVdCpiGM9rpOrTa1sstIr+1DbyunNDaeRuG4Gpig
z3TsetpCoQBweQo2uFndYK6wimKc5XwO/7MXmmHsBapVnvy6MfRotZfBlqVtu/HDwrnc3PTmKpHX
nKyDPFJ7tqr6ncYcgLd929T1rCj5mUZnAzGRAieJVXiVLc1SCBVi7rGtLUaOjzcGgILXQ+oNVtIM
0GD986Jbim7Vm8OufwPS3Dju0uVRDC71P46LalI96brd5Eb7GuVA+0OuQnOF3jezt5T73cejFKWM
xVXHMgNVBcg+Ddg+kD6YVIuMg31Dy1S45qnL1XkMtvWs0DvYg30Ms/mVwqNiJ++Nf3xVR0hL7yO1
O5Prez7nUTQRqO3GAQnNbWk7uJjM6cSYosllAjOMG46Uz5JxShm7zyAi7AKdSQpttpIYAvyi6pt5
ahYnpwzWChTlHStmVCo0b5dR8paqRucJEN+PfNYrjLJrRKF1aGyOXX2GeAA+br7Wkba8OO2tmmYy
XCnLSHqSEOFP5BkPkN/iVXQorsVmsbl8Bq+SV3gqDoxZ454cAdCPyZwN/BQrGgyp3JDbB15iErlw
FVmBKTjn22G0Dlyd7DS7cw/T47Qcb2Do5pztcnuBAKOP5mhmpaO4Ov2wCfOVjdPnJ+BM4prDSWIH
k84QNnszH5dMkE3zed/9zN3MVI0DXTaDueQHduQfN9qbJg0PUwV+jhCkEHmEizUqoGwAV7bLz+8t
Mj9bJy+aExLVXGmIYotn/1iaMl6tmI9idhtkISCTBgYERsyihR2/gcUaWHL7uBm8Re8tXPERiPaz
0j/zwBST2TfvZsWVAynBObJV9JShjZiDHZfz6zieSiucOg/VWFoX3dQj3n01jadX3J7b1H29bttP
3GwEeNwd38bRvCXxIM2TSd8ONxfz6pTj4xSYgasrSNapbG5g2TZjt78un5kAX11epa6APoV54vWC
1zA6jzQzBKpZgWy28SBVWoWqoXykI8nI37O1zDxYtYN7aghllNXzi4k80ulLi+2ebrW6dR0PZomv
zTqf6lZxQeHxKghKrk5nyOpAyFafuV+OC1uZnLZ4u1sEgjBRmiluFBtAP9sXu6TeTccZbmw8Pa2F
rt2qjuqJICJ4l5fyAeRQUoRjyqzkui19ntpNbMGMUExz/4wlSacFCJ84qjMqgu7ZiaeZ+DHNqmB0
rreSOHN1RBQTnaj4oqPf4M5yD7vaBIpmeBRfQYkQMgM6G09cazbbX+zE5211YZyPCb0mpQXr7qT6
1JGqqyMus8+p9hhrT2apzVRjgAw4x03pV2Z3BPeMJa/j58ivW7u7BfxGnAbjjP5gpm6RpZQBQug+
OC511mvtfBwsOqboz4qc2OzNlsQzW4UHR3GZWrM60VeBdZjglQ+rbeDoQL8NnOQlt27ezcjn+Qo1
BdSdvE9WknFzAhE99N0bSc6UkVkVtmDwM9e3KawHz/xR6iTJTqZhVJ7252caXV6T2kkgnuHfXQMO
oyC1oVST0RiaWQ/stvFkrqO0sUhpa0Wgk0Qu9mtQLYopyg7oiBo9NE38athbJhIvNxOnWtbG0eYV
DVXn9FItT2vUrjKEoMmuXPn5sGhG3M784BYoqdiQDma1VD6r3XWcg1HbGlDAyasSjxsH4p1BTe6n
N0ynMixvRrWoCBU1O6VDPkOm9Y1G/m+uL25vpdObNvOiNSv27YXTfmko7sU7egkjpTLkPD1bGxUh
yqxyu3jx+TjxAbczRaNHomFkjPwzNamppE+9l+z5NtVsnYA2YhqWXcr8j6OrW7lXvV2H2T6eRLOU
edY3habUDEkj3tWNPhFuziPKncjJnwdTBuwujZlRHfeTl2adbKvQPK3aaTcw0uWpZ2GIk4PZ+7yN
D17qqZGtgzFkn/zsHay0vjaqKkZr9NbkAEsciJ00wwyI9xaNA+y0S1w0MCVzf4yBv898bNwyQHcC
yDQUmiLAQsgeWELTgPdbEyFXy3KdrfGiIlN9w+s47lBfN+qutHY5OArhsAN5xej2fBh2xyUcJGtc
lQseko+UOuq+2Q+WCrLmyc+50zynbuB3Ryq0rleaSfaw1shgLDVGPjsCmWSEHwLp8vBUfKh7jIvm
XDY36zjURuW7wuhtOg1318xM/GTd+I2POh7nTgbTk5uPbsBmtoDitVsmhKelF/rJ5zkyy9Loj+XS
VMVXgDG2UEc9m5REYhyHUsXTLFwEOztZMWrNVCfhOHYj6zIBDNhUVr2VslanXLLPp9d29ZFHhron
YdEdOBpcelD4vXX7dilb6tWtj6468EPeZjaubjbuqL44O+EzaKJbaZVdjWCRj6NxLSpFZveCiYn8
Cy2kkWJUgdWf9ojm0w0/9VWdCelV7GoSvFw+itdqWew2yrSDPyo7IgGabm4OngMdz7nfbvjt3Lps
Yh6O7gZDILOKUDAM+YI+l7YwC+Aog/sZnZxo21gqpZTI2UdmtIqHAlk7Ze56r/J8BvjiGl3EkZPs
+y/h4ji8rmtcRHWsIGMdWuwaXzS/4X+j73LQCxJnHk3ng5CU+mXaHEwBFYqOI7enbVPvwrvpOvjV
hykOytUPMkSnsXQcOkhaxidaEE9z2BSpCOCwel1vjXYefYDqZGBag2HlJi/HIU73so8hWVcT/UMd
YaOM+Vv2kqHc3m5YY22ahqbsXaY4hzdjcnRzq7fRtv1h7BWNfZo3Y6HiFd6JqAcq5Iu6RrGpd+2m
syPuWKWe7nYtFVuru1f/siC28PrW2dDQ5+WsWJ7P3gIXx7iN8wvFA372SB65rbMs3CWwM/Y8tkVo
3TfZXip8OuUzGGL5TkBvwpcES5Y2ShduNMUvsHWOpuIR1LQZKSdH3oeLy0enbyazwA9OsAiieTsT
7i8cXUmK4b6CsbEMhpD8Lbm4xcE+r4mL3k6BaEOya46xGHLwX16IKRoiGoo61ZKDw937OOCvGhGj
wt3xeTY4WQXlQjf2sgu7OU47O3msbK7zZt2syhclNAfYn8DFvVhH7+W4/jz5+VxDpoFmMQJ3E1qt
2drpCIw18+1qDmz68Ox8fvMvk8KdbAZGjlXYV7iYIXw6X0ObufGRPmWzwo3t2JuXNjxl5jJzAiAs
w8SsFnBhlfBBwFsfDrGI687T5enmF9OGNEEC1hOBVGsrsdmZEF+tmzFP11G4Gm3I7aSLArC0hH7P
whiA6kfziR/FrhS46qjdyZarwinSp+YzjbHmZccp58elTt7qYGYv1/dydmwM+cSZaftieGJzN9qC
6l3Xgj7Uu40nOnafS+2yLnkSgS7Rw+Hjy67WzeJJrBISknsgUEJGGU/OAEMhyKr6Rrl7O2CV+7qV
7kKvs7u48aIYvqocI2Zlg6u94kIPRjwKPfRlKNnx5mQRCXmSk270V0LMFjiCae+zHaIuUAX94Vbn
C/bVk9W3WxMVwAyjxkgQquql/3GYhTN+8EEzscTIHm9tqOmGhhTzMJI5lnADZxs9dQcPVxQcBOHT
ZLxjcPUUEBz22KYYml5wEp6D6XGv4iHjnc4O0w7S3VBwKUxo60DvQ5WNa+H3eufnNVJuaZh/m7Qi
vm7PhDORz5whGpPQxmMw4DYaEdZOuqOuc/Nnkbm/rXGtOezjEuY7dlDwagcYaAbMnTPq4cYVv13x
SK5M1wlyuR6/RZjBBJL4h5FlnJlyhMaBxKWPUgLF3qxZlaM1U692cyZ5Eiv6SnYFVPjirw8pTNUR
iGwHPB1wChbIOopA+D0xXni5GjwLfnvN6z1dZ3uBIZJCSUWARL5BggJc9lIE9L8cmtBvnDy+KL7X
a4s9EX+wi0lB4zHAfLGL5Z6AF1RAvpbVIqdXs7C2JGo0mg1RL1r5wicC2HCmfemt9ALrPMOissGE
zw/tfY99C3cH+iKvMs6zYnFxNQ5IRgxvo8iRnwnXE6Y8QyA1YvJCA6HK+WuD29bYDcqRP0c2YHIl
jgTcH8WOE8gZaltYDfg5IvFy8/ccqXj4ZrSOl6TguVgu/IXKnnlxK/77aom+Jy6udgvSyZTf/v+v
Di1RZxQ+PLoiXHEIazmYLp8lumwijqnAxJJvMM/IDz/GrbFMaC1CMDgQJVYlyEUh8h9bSEXoBEQp
ZM6Ny7Ke9mzsdGe3H/CHU7taqM/8dShD5S0kh+9+gp/JCBjekoy9WBPn19SmAd7xYUHSg2LvkT3i
jNIkkaJPkCjz9lzhEd0cTvFLnjgXK6WN+ExqlO1yTsKhhmkPkYSdz7mZ/W0sgrllhm+6D6y3dvZG
etwMFggkKvfsVwTohyedZXUrnJxRAKI2qW9ri9ZcfBKh+IHGROddXOFYRFZ/WKEoYOdeKyxfP3Gk
63Zy8NpJgVDyi6ur7KsjA0Ui3giWfJTMbljeyjzPytVlcvgASAXHCmMLUdVTYFX2wBOvRYCpSiyn
TiWb9gUbsWQ3VxP/ZlJbCqNJ/C49y9CRcSMnyo1E7dPsWbQAVEBYDtiAtMHJw1bXtk5EIyIZlUil
sa7rzg6FS5Qf+vC4CjGNsJTkR2g5EVId4SwlSDGeglPbirk/r3j8SAA0ElY9zm88xwa54t5om2cJ
agbxRHyoEBiI3tatTz7PVZkVO/NsislxIRT+1RYrXCdUPhhZkO0TpECaH5iRO6CN64m0jdFb517D
sYOxCZBLPNOs24tu9wRswSgy8FzB0+0CPBdGRvZUEcsqxlvXfOpbuO78bbp43YOTuT2afSHMFq9S
pMpP/MkT8DIDK2NuO3DEGbUOmeyOQWTJ2nDfUYm+8u0B/ygNlqFFx5x/gblCIlOB1A1hLTTyycC/
eCIqrE30raFu+t6Jn4j7BzRKatF7yi6CARuJx9qC97s58aQnYjXs21v6Dl2ZJe6voNwmnnrkdOYl
gVEq7jNCiZHM2qc8NWqqsZW7cGbz/QGnIR5VMhlYElMJlOW+dlLuunwyVzWFkQkZ0nk7ugVyj1mh
mGq+J/q4GAMLrkOulV7kYbPoc3kCnpdX8RxwBlSces9schlbkqVPI7uk/A/Z66JrNqaQCeF58qwQ
vj5LHJHsiGWIiubls4bIiRfQ5ZhxsHk7En9H4e30HMXhYIA0gtRgElqBHZjkdYgTT7Tc6MvCqwmS
j3sBCweVH09byNrNKQFr6HCofa/kT7IBQ1kNJiSFBWGLGeBS0ZtAYumJs6Y5NXQiG1pMiQMB813c
WzDN3OSpNQIqFUKYS6M0e2Dncgr8I18LEYwnpjrPuTHtZWCpc8g9qTO0bFZIHlSbLP0EHShHMQ7N
3kiIh5hf7bDRixXOq3GzAdCQzwPK1diVCOBzvNL4iSV/vhezcD2+MGbbDBFBzus4kZYS4KLWbQ+Q
0vVZgsnZKJ8HHHHAZOwuRNNT6wUBdpINkTJLWmt8bfmRf4RO8qSZxGe8Sd6XwJfFVtipe+YPStwZ
feeINuK5lxCMM78wo5Z4U2jhkUTeQajOxOXsxM9NSRkomDyNjE9txnuKiOsQxIjQYdrFpU5oRFzX
YA66LIdJVR+KdDN5EkIU8W4rq899q4sKlVqMKytYp0BmDdhGZIeOENLATiY5jdg6+lNYtJhNFlYx
xnEzdoBH8vq6/EDJEl07T8dxzFfzf0xxwF0AMk8cdoG+FaZHKO/bUDHkKSGl2eMnHK0n+NsRyou/
uyDkzf+Iuvjr2XiTpxIBe2A1I0AplsG4ZI4zIc3HYCXie7ObaeFINEaoL+kzJ+w8gUrl3xYF11s7
lZXx1QoTH3LN3fZHu+dmUcIVlLL11tH53pML7BGiM1HnLTSDU0IK58SsAHhX9gDNPrkiAKlVjw7W
wSqXBwcYXZN/susrAFwBtZNM0ud2eRyFTqMYwUjx+s7Nll45qM8r/xh4SxdfKJ2uf3bkt8w8kgkh
pWqUdr7ZcUi1Ka37JWBhL3BVh/5xLLmkT4zPARMHka2R9Ih82RgCrodeakfFCIxdI0BTzxXE+Gpf
tsEq3502yPZxjPa3EURSRrfAPFcjasd2f4VtWfK3dH5bHtZOZ3ZGJ5wnnT2NkKhh0iAaxUfFKayL
M+VLyckxJcWdkhYGc6+zhZAb3X8T3oydfpDDk5ZvAGuCMCyH3lPXfMNTdqVNf01dBIR0hONNdhOD
uoGtWivobjFdpJ+MYMlN44ebL4OK/fI8WpKMx73kX1aJh+LbxZnTbg+l1ZGBL5SnF0ejtq3a52Hr
SG49K18RQ4ZPhFo/WHZh3Vz9/Wq+9K0TXTIkZVBQdjaqnEbwDKhuSkIZ+F7RVBw9aRjjzREdrLO3
MxqisjS3tV5UOx1rr8IjkExiez9c6BaRpmhGNjL3s+f0+a0cwrAbD0OzSePbx/ezeVihRRzhMN7c
2EVlDiWXCROeF9Di5AG6DilJL5jSfGDknEa6pivBej9b6tuBVvFi1jxlIHDoo9aff6H4vwH17JyG
OKHO2VhD9Gs2w3abrtN5nvk9GIxj/jwx+ZBkwMEQMMxMNL1/Civb5T6wCVj/xq7W8rDjyMPrJjga
Lz7dIJcFyVN8k2G+kqb6XDy29KUel7oFBPX7gEt7vwDLFiPlt7lgYOyPgOIm998bdkmWkuJ6l6xy
mA2bp7NLF8HonSTb5uDLnGK0KI1iXPit00V/CuUClpi4H68jfI8Isbsa/4+zM2tSXIuy819x+NmE
NQ8O2w+aJeYZ8oVIchAISQgkEPDr/Z3sCHcVN+PicPdTV9ctIeloD2uvvdaNL1tODD64MAuaSInl
sZxIYNyHYSdWR2VYJlJX4rm2Kz43uhqqnW/TPfC3z6VjVdTaInRUTk+kw+Uu2vMFDU/xKTgOyy+/
ija88K99UiAwcsL3+OAWIEnB2HQE9rL4zqlMeOLUstHGMYaWQ5kyUtf/0XrlntKXGaslWhGkrSOB
twcZEJpXbJB3csyDc+gde3WPNVuWgQbKVOXQ3ONbeBq18cPdML9AdwKU+0MBXGTfCIn+cnAYqZZb
x6V/TpSe0bWC0+cOr8TEoCdJhCn4cXo6IY+HwB17arvAngCrfqXjw7yqXYMjTtyYFUHjXr/S4eDh
quOWeqOIzX7KDMOX/fUXWA9iWGGvg/fOtU+UDS6eFoB9wFAV9Riq4464nHD95s1cMBSjEkMRNKz5
e5dRyR9ALu3eOHbH4B5dIns23vEesr5LiWPDBHKP8WUmoSkOR97b9Xe3sNNDgNwpSqTQ74GdNFDY
J7eQ9br4ztA0Wh4/7iPCDBt/Tf/abybvckgY7M1TYF3l7TaKLKcG1qlcc1yRfm3vobJIlVyCbHFQ
+K04DidI0c3v4fmbypidUTNkUkBVUDifSKyPmNS4dzaykrMv0vH6myrOXaSDVbKnVTfjB5rqyX34
CC9oDWZiD5zRAHRLyhCyYO82apg2AW57j6CJOchKr3HhiVOdnL9vviCC7vrI7KLVfvOVXhUCZFFV
xxD1w7SPlkyY825z/0BqREWQpqfD69wN9qNOwtqQ2wxy0h2UWcRDiZclOf02Z36NJkkhyklarLfs
LZ/nBrncolcFQgvu7mczOHhN2OK0MBKzLA21vvlmoMd5WHicx7fpaBMf5kB6bUvhUDojsJuEvsZn
gMG9TTv+h0+ZNdh1D146vbO6ReNhUVDx1UWSRy4kvJ/J6Xl44SNFnbGvRJnu5NFuQATIo2ZC8PS+
O4kVHIIFYKAbEXCYPwMz6Ns0MeLlbnKJO+GDQF6TWllM8JRu6uYTXiS5XxlefQy3XYs5SXIZ6os7
b6p1qx6we3F1FVSDZ8ZK/z4DhidmopGCL44Uand3v7j4O9CP3q6/R7I2ag6cSvY0GVAv8zmMpPsV
nfm9x5OUuKxocY7hLSLoEqVFHcm33b2IoLpxiMF+mahov5PkT0vJOax7G37tjW3FbwFdEd1YJRtc
+MV3x1xnzvLEv/JeYqB3D1MOP6wfe22kLGCsO30h64w4Js2W9YaNfB9sL9G9qp/5ByhC1mA/zccS
qo66Z0cpg7MTMjsG+4lYYXc7AROUNuIDm5+Ijm0gkyd2QRVdAjlZ5+5haQzOAWO0zzamcPWOJHeJ
V04gj04yVf1mumvpYhLLh0LW47LkaD5scs1MpolHTXUoWqfSlWPprTtQPlLqR4PRaO0f6IOOgUW1
aECb33LUBvZoHxhdqbs/UNSePmu6rzlZMFEchQOiuhrCFHW09+qREe26uU91NMgnVMW+lQop3Dfi
+fS8OM0wPghbNlIoySmxM56m7iVrM0xd40E3Mza25zEBuqYstSKdNkhNtNVl7+SL2478f249s3JP
iNOf4o87gZctnGv3ujR0xpzqj4uN4p1DGyk9kTYpxBY3306qdwkX2pmdANBQhzDjpIM+jOXouiQl
4PFN2VUBY3w+5uaCxOBVCfkl4PRk4/LgGMvjsPBOe99MdoN6lS0aSo8jD5nike5EIVepO1dbVXuk
FYihjj3QvCVdZn/XPQEfvjNce5O69DKgDoDJvUtcXJ36Huxn2uoQn7wv2gHLM91ssRvcxGo9seQY
S56bJ9qyMlxzbUzk+DHt9LK+1LWW+9XxsxhV751zQJz7qMmLRf90coq+SV1jOR2SOCDYvCFov2fJ
gfrvzjlmhNI3Zhol5A75lKtPYxpW2z3F8mZ4t520p4YUSj34iDpX3hCARLl+WxCl3MkDDIH6S3d1
evfBA9i3IVopFI65U9Gmixa6cvO5EmnR+cTfq3vVIkelTKPY0F2J13KeF8F7SV3c+EL6ofA0iJwY
se2pT0yv2Hn0xx/CwuXO+ygQmqcC90yQMLGIr/o0Q3TVVHq8HC3ojM/EhthalYMG0YqZNuy8GUPe
c+2h5bS8oWixG+s8xpur0aYYyAbvAxwoVpsPlfYOBGIfIrmtUpOdPtL4QZV8XGvBlQeYsv4CVRUz
UpUwDJYn4rnsV+w5UHOkeLKaHC6Lnpg8vt6szgvXEvSjqAB5WpRRucTS1Mn9ps+rnrU9ZUWibz9u
ulNCRUkuGf8mnR69xLqmriHg5IP97K75khXyFI7HoU5vDO7P2frx/tCtgao7KUdp4zda8MANJA+O
eZDuPJsJfi/PkgcIGuNqFr0aT8OWazo5jtPueQT3h3B35iQw39eZMKoRWoj7ZA/EOpfBxJh+nuAI
HfvN9uCr2NocQn3QVo48YJ+tt4uOgZ47VIN4Mnh2X5TOPAfFO8XSSvqwiN4l3ISzv5kCcvhc2eSQ
zHMYu3xGdQ8PkM6dAqRYmSCHrWsPjge/HOpAXynI5bGvYC5Su53BCQuVNLlBIkJi2GtXE1DA79tM
mZdA8k2N7LAoq83wEl9GAmBQiCi9Q7+YN5HGiadE9pQtR4yFjKN3nNoLHAZgZX13Cs+GSoE+9yT9
3AyVj8fOze7+hXzJZOPgHHejhgkBwHMZZHS4y3R+4Giwi58Fl7kpuM9qCVi3o3g8eYVC6JiYQf3O
v8Kf6JgcwMMCE+djMn3m2aECwkS4jmASA7R3tjp4Gi1SKNg9ICK+FjcR/OLex+TRyzR3g2FMVAXg
s6T+dchgB/w0J0bv/eIHd7z5F4iPBfgCZUVBLXmJUwDwUUGn2llIl7gyHW3Egy++sukeS24wa7nj
SbxUEHrgwvAEDocD66cZSZYnpe55lHlXEGE7aPvVWkB/9OQ9Mxm14WWyZ6LRhY0E96Acbjx9wm+G
MMW8Ya12mZUaAMvXQAkFQJsHjMaq2CQXE8eZC9or+DDmirpuqnpM5a89RtZ38Nfr8sJYR18aC73L
aJj9OSLH5D6QmEhT9eYPRyNq0u+eMRAvKd+LUN7SjoJwlNNbdHXM8ZkF/AOSNbkF7K7xAYt9T/JP
UHNIr6GxtYJilI4aliCr6OTtBnryWFwH17ddpCaEiiNTnGFxcR/jS+WkciAPSCMtoN5WH6SwNjae
7ZeRzKePH2LP6ra9fC+C8Efn6pFp+MsPKeRz3MikMqNni0EzMKcgA1jTIq4pdq++Ok5jQgFYDui4
ly+0j1tSRdcIanlnoLEnlAlxanlAaxBKYB9pv1o2hVNxsKUe2QngLKROE0fNEkH47TBs3HLQgrgq
zhWBEuDsfH6AgNM7h5ioD4ihQX0l4BuRtrSCh4BTDvQWBgsgfSN6wKJzDzP642l+i/eQtwGnqZFv
a5jgTBqmh6FCOzy60fTDw994GwDIkeRhA5Qonn7wBrhdNyE58E4VoAzga405ivLFa95oY6AcKPQr
8OwDaVXMbu9acD5RwCefWnhadHXxe+uhbbhUZQRfQA8Wpxa6Y8cWnaIaMCoLoNeM7BhqGHOmLuWQ
KxpEv55yzf0wDQAI4WGdKU1Oy/1S6wNoEb0txtKC6NKH7dHtjKpQPUHJdM59PmuBmMTNlzrn3xiX
1KudaLEftlvI9dtWcmrKNJcsQUPHKvvBA5PxT2JQARZxVJzsXQrqUYa4APPB1oV0XzKXXXCO7ek9
1EEA7pE5yhk/dNsoe2twzTvE9t0tejdMhmkgaZjITfmEWydUMl6Zc0/fR+5UcCa2Kk0VAzXIcFGD
/93XrvuOGnpcUJHnSx0gAvulQNvm0ZFi5Dil7PLvSUYnqo0lei6e0+iG3br3efVgAUGnS4PjlNtC
5yCsAdpLQrSAXKQAfv7NycmVx9FaT6qF2Tc8K5ZG9sDG2gXmJr5P0pIa9jEhXuE5+5gbUcqEi6Lh
huJOJ6lRa+Kbu3v1Z0oeokyCNIpTKX1FwOGc3Oj+mQglylD0NnfqQLICuMhlpn6XBf9tzsqsmWQD
vplrkoYGWxJRGZFiR5tozdMKmq8sGjDqZv/CpWC6krLzr5IG2uUTungd+iD14FST20I3vQ30CZYN
gZiZrcmMecl8lW/0+J5vwOCDc+3qsgt5ROMwUIHASI06or12N8s7JYCYwYn1QAbZfUTq38UXxVHi
2N176ei+svtCMiJPqF52yWnYQUFCDR8YT67vtMAWqGrl6IkK1pHNpUh35cUOxDzRExY/6PtLejht
e2GRVbAaq9YxmEoJERJGBgHNTrDrd0YqrTazC6oDfN2bMA+P3f0262eQNGBxFL4KCzl9P3FBILvV
bdQykLj6SuYqd2pOGaCaVlnfh+aM2pyqfFoEKnJ4IChw8vjGUo9OI777gh3IbLgvg6v278vDMF1R
4B5phenfeiVy/cw7jwmtisZHGd+GOmjB+rjM+p34Olf9ZgBGRF9/3OKfigMUPQuQvmvOLpEUlb7u
Nn1OWkp7YGdC6CRiyFNyOvkjDdhYdJ3Gth6SrXm01M0cCcpEJq+hYYuqUQOToQpUe/I38dIYth8U
5heaTPnr2pdAOAUIDwelv5+ev6i4wFjdNha4FSOK85dNa+42K90D546B2SdlQl9FAUylu6GX5ErH
OGOu4vGoYHHVHnCpGd9aIMM2UqJTkE8642NPHpMB7D7/AbWr7RXMPjqMAxp42VpYAWXufLjG8TFu
A6wO8ukIPsjohntwztiKfgr7VZPoo3sNA6E8PEUp+Q/AkPYdKg9ZEdwIijtXFI1OxeYPOAdNap+X
T61/Yo7C26Xbqhgm1SyP1DAibx4Z1T0t8UbzPnXYfHnvMTV7eizw5UNKMyt4X60P+1zz1UhzH4E6
fQw7PWYE9LAZbQn/KXyt4w/ZEIG3vtZ9+IeZ5F0gQnZt/NABy4AkD9zZLqphGlyiAklUIgznvArT
1XV+Itd39yPRxVyYvfBlUJ23XiMmIBMt+l6sDkJJrb9ghSlGfCDav0NpnElvh626bunIwvPBu1LV
DE3CEAB6YCbqsSul4QNwxphKselv4kZyjBFUuvkezPxAwXNL9qHtX105UQmS5sjgyHZGcuvsxrQx
NJaG80EEaB0UcumazJSy64P6JbaTDuhwUozEKMJMTr22B3p4CFBtcsrJKTCWPGMWL+/J/v0x3Lgi
NPdNEBsyYlgcPe3O6y64v5QhVErA1mN6110Ct4TB9PA8t9c1TfdtmPXS92Jxk72sV3Rh+M/QV1h2
SgEsJbn/rq2sM1hORv+krSiXabMP8bwKB7uFHjI+G7AOxlwv8VgXEjN9vX8PLj2GqWCrinfr65Z3
I3WB+zCi+D59WtEZ+nID5ARp+soQ4RPY6OLuOBlCra+FBTWafurvZfLNsUg8cepElm0XLSO6kG6g
Lw1MsKDD9AQBLrKCOp4r7H8EeROcRqVPApxooGO8IaHuIkXgov0aPOHObbRbBk6x+KWMXWHH4Tf4
/jPVGKbuyMSqAGz7RreZRU2I9d/6uLqR/5ldDq3JLo1gl/suQHqDhiQIz+QQGzKlGwYuxEeQFOaQ
gBQKmRbY69pvZw1VjaDMkGgZ2wnkV8OF0GKapY/MT30GgXyqdZkNCWMxJh9R1q88JUwHkO88uV+j
3vhphOPLVGR5a7yQmOBwV3x3Va+KYah0O/BJd+ML/oJkMCuwlm4Kpkk1DaBKdvXO0HUMHzCaAqj1
jOFBdR+JGKicvzrrOuIrxhkQlf6W1eXxCfimZf3QsVVCVOZn3ZxAVEIibxzicQcv1sY9DsVBZIFp
Js+bQfO+mxx7l4AZqhbCGKeAqBJrCdHOP0cakAWtP0sbtMlC02TI0Kubhjm1s7otvoqQEfq7+DvZ
m7J8kL6iUzf7Kvs3+GZvD8PVAfHvQRvcPd2t3kR+61Lw7BDUmZf+Y7GvvWO8YYYqAHitxz3HdPH7
mbxzO2/6WJSx5wk6VjvQZhkYgu83j4DWgzJSQxGpKkww7JG0bPjiamp7QlSDeUs6Ii3XsRXI/Szi
3/Sru0Prd16k68seU5f8rZ4CNcegJmJut/PFtq7sP3yZv1e4Uo9RHPSLbjNISZ2TlonCBRr8xODB
fSoAAyAi1/BRB4UVyZTBVbft9PcM1KquRk0CG0MKZIhkJrzLQIL5SoPIQI1d8sFxZiJlff5uL+5+
VMdinENZ02P3sivmepXzODMPOI7OkPre2x1FERSDMIuJOM7x0a3YX3h8oga9UIh236SXD7rakR2q
LP6D44W3eSdm4kFgTTYDBufBvGZKxrbuPrBHgLZO803nxiRaQnl5a0zY+XHm9AX+PVbAVuO6pxIq
yIhM5pbUsPZIj+HD98A/OaJKwKthIuNjVj/GhSbrmzGDw0tXjy8AVmRIDRdPY/6A97SFNE0fLDkn
+CoDc3YOruwa/GicVZjZtCCYcqAyi5OZIrME2gAjlzylAmp8xFnKxvcu66FTwFbA74olArauaLUg
j7vzdEhqB1VVtkVA89HPwWt1EkmnTz/GG9YXZtIZI9vEKK5lu0rwqQUVYOdMW+74MJw3Poxn8GGG
ig/OKWfA5WCt917eH8jhWqTS2Jw9PssVGwTuJjn37qQjbaCPMqLjknpHSx19VkOCfCuIz7iPbzeu
Msjdu+MyETICstIemkjuD5aVj+UbNepYwHOKh9GDoE8oGAMBvtIVvvPgp8qWoqYcn5PjyEzwIOKX
CqpJdWLQPFHp0yZXyF183J68TimGVEKyMeNwOw2GZRUEFj7sPSNKTrVzDqGhmJRQ+60e013FhCZ5
RDUW0mXxnstxMWToxyiomAJ5D+pR098P+f9ucc0FoKUgy/vF8DoXxqvHGCipWvAPZ8ICzu5THdWr
hg9GEamYsphzmwioUFRdnvUBXwVuDcGC7vUS32ONw233Pt8pxkG9M4cVBDYsMDryjkO4HSwvhVpk
LzTLycccuqrfRpYvU4IcGIt1YvIBJTlygKzchCRK93hwp+91T6Yc4lxTgFz8crYgh9ojYyCd4e50
YqJ4Iu6k3qqxOgOPZwJF7CCy06sOKTVP3QLotd9hFGah8s5wgq39zUQf/eQsr07ukyvnmMYMFtPq
nLsaZVwEmWOox4ZvDUyqvkG6tXEW7JYfRfex5lAYHOtjcLJm/LF8C8G73yH8PFpXVCHN11Hkoo3f
CZqggC9pM6i0mUbxHz5ge+wSPtzD8GyM6i0/0JpY1Ie1S2NEYDd110ZeyXIq3aMakufZuENFR3sq
KEUQJYblm+6aFigBirncVc/udT7L/vw0OwOmC61X8Tj4Gg8P9tmcEqirf+HjZSJBbTnZfZmfx+2m
EPwlaXv0solO8aFTgdJDwrCAIRPbsAvoT/2qBwP/nnS69me9VHka+jSjROzw5Z3Hx+nZ8gF1J1Qx
2zbiEh3vyEtgHUMenbYsiJOaL4ovdS/cDJPj+sWmqfKLhNBfm59Pa7R6J5cfsopCk0m4KdnVaciv
ifWjn0lZQy9KVmTkYTEOoUV/KSjym3gSP8BA6wfVJvkfwljnZmN1SuHNsbCwuXmrnRgm39wRXp43
FC5lPznGLi9lvPGjxSv1jV9UftAY0lVDQjiFNXWhr/DxPtmXaf2//qv839Qqu1pVyp4tRL2JxoRp
eVxjh/pf/8t//9//8+P2P9Kv4+g/1mj/S3kpRsd92fDfqb89YxVpCBv5L/wiTLGl/cdVpPNB7ygS
ChgMJK6eNaf1z50u67SaH8SIgAHWFyshTHH7ppy0D85Hj8Gh60bev/+QX1/2nz/k6Xa1k3XRLhra
Jmdv0d+N3pAJd0a9cH2M/Xd0av/9avJvDxc3EmyJDTa18db8+7abe1vd9TuCGPRY7KMJZ7TZZBPx
Tl0EyVvnha7Rr1v2mhDNY/VfQ9LuSXKguh5k6Spzd1jTmsxXg22RfPSYmmNfO59i0fTv96eIf+95
aRpdR5Q3dPbBVfPpaaoPaydfKxZmETZpvP5MxgpjBHkJVdZ3bMcW/3653x+ncHdBdgeBcOPpce7M
VKmUA4/z4q68N/inXxjmOKi/vtYfFL/8H3emIVUnoVkpYb7x95uzlEtpHCqdzYP4wW49y3VQBfXJ
UoINmDNLfqkj+etREao7GC7hZvJ8b4+LVjZmhtNXt+8hb/v1gZA8ekloppBb/v05Kr/o0ajYZCPP
pKDPZPwcoz++RkXuaO1G+RHcQbgeMw3ET6/+F5T5QYigYws5KvrOEl6g2fv3S8viFT0/V93Gq1uo
QSAp//QKL9Wpyuo7J3S14tPTYgu9Zl5fdNh+vriSCNvPVzIkZJplGRdJgs7fb7CQTtrBOHNYWrdP
hzg7ORBFgHPCNebPrvdC1eu312egkY8dIVpmuPn+fTX1eLyk2vVHgkpy990Ho4AMZP+VOrwuZA/+
cVdCF97CNktGKfjv62zqjmI2Nc+vCRb9tz7eM/1+d7+jR9Spkmq/24keDcjyysMxrj9DKq5gHvaV
b9mEFlxvVnGXRFZkdYUj++fnOLo7Y6tilt198UR+DUYIZKmY8qB+pGhPj+SwKdqyroj5XlA7TMxC
5CLEyy7dae6+1LHXfxP6QCHLQJlLs2Vy2t9PBvu6srUlVMfy1eoWrNijTnAmunp4MAUzZi+3KKYY
3caAfK3TbJ3J3u3Rvixh7cA2wKZygAAJDhnu9EjJjVihtQMXy9wXQcwQ8m7/eIOGauN0axLKbJEq
//j4yk5dKBsN+beGVYOUTQUVOJASiG0AVqLZIYG3GqpUi/yRxf8hlgQgMbIFDbMeAKpbsD1oDmxo
cg9g5o/OxB4o6w6cZVj9gVDksMMN4E0GzWP3BgwkuGkCIITtzdCB6UNvM3jxrf0WLZFZ/L/39CRp
pypH/LzPFBFWuFs/GAEt13sYJmywRYrzIqn+mnT+vNjTJ4AOmna+HnnR3ZUQQyu9Wfzx0QPlcV3p
pfSt/GvFwKFCYkqYUWCU8Pf72lfoeiptfqNiKGPZM7uydwmthXEH72adAx7SvY+4Aqvu9/HVO/hp
smXJ9TTRWWtpBy37abACtmxIGaxBSX3WDy8TCBy93VBdCgXUN6vDHoV2YmnbFF0GSyjN7Iz/N5tO
oSCjq2JtGn49w+7xPmK0yrALkMN0VQi64DlXmHTKqPX0xe1dUGft9WlKYY4CMZRfCY5QQRHv0GFI
DLWZIQiIt39Yw2PuptCcQJ7u0CUG2kfKrCCLHoJYuUQHOnWbMWPowzr7OkzTNRSa7b8fG/WXT1YU
RraCCx5apfrTp7ArzuouNQsihHBZ2uJ0UbizGcFCxC0IDiCmZgg1e41nG4pJ4y6Ywb//BPmXk4uf
iapQ+aI/h6XZ329X2W2y6nFA5FLfORZ5ogw6bJ+zfl9Gh1nuQxJ+Jb+t/BIA/rrkk7JNlipSI6ec
X9VZCNdaUcjEE8TgqJmwpZu+UpaXf33Mf9zjU2Q8FVWdGgX3qITUoKf+PkxBgKAxXYSh/L8/0N9q
i7/uTqTlP8JbbrQYfsjcndd9Ww23k51HVThDghsr+x5yhdE3nfDni8L395P0xy0+JXt7V0ubs8JV
F/0sBjW+MZBC2HcEehYaUAhGofkGP8cAbPGiTg/dp0+Yji8Ok/pLOayRgii9qeFwlhRv/o97t29W
U+Tm4zYrkJ7IZgwW4Jqx6XpdNtFB8xSAIzrjI5sym8jPkgSNjWXEyMnSQnr6qg/iVrmfryxFf4tg
/CzDNlE6tTWUVv/+Wac8TbNazVWaL5RE+N9giOSxWCnqob/O/7x4G781tH9d8OmEW8fr49aYnXLY
3IKHFSplV0kD+eRLTCSgvrfR5hpJOagQYj6bqJHCexNuFO/6gOGkM0BlqUeNT3poCU2/3oPRdRp1
9v518+Kwyr9+iqaJZSQlqS6pT19/qeyzZm+hiWpS4UMQObg9saqzDw6e5LxI/L9/GbTAdEumhinZ
02toDa3Wdhvh5YutqugEmdAEFCYHd/Th91CexFUCdgPrAy/O5W9FN7rb/3llEQT/OJdaaZm32x7x
NbHuJbYZxZJdAWunXIIwsB7EtAqE9JU4o/xLn6Hh+abIkmnrBNinc9Dkl/3ppBjHGZvCp7AOFZ8V
SncG+Q8GfcgWxSuJsl9PHsrXklD2RGP85x38cad7JIubQ8Ez9gisPGVhvWZGcfwhxSGi0O74tCyC
KbtA41eX/jUE4flJHjMwPLWkp49/X5Xn/H67SIht9lcS9Gbp/RDVDqkMQxbnY4RboTDDcaSeEcyn
Yh+sFO5Zr162iK9P5SUuXf/5M55O2cPqHDL9RnlJ3ehYIwFj30HUX0R5kZn/eRViilASFr6Uf58o
afPYWceTiPLU2Oya9PpSP4gJtbi9+4m9SF7GlN+SGFUY6qKajm/vcxlWblBTpNtDAQLu+IMNu5PD
jnjA6InPSGxXg9DvISiLXTqIM2JbDuz7xW3/mrtNQrtCwYCYvfn0kvPbQbmq7eE2E/NmNCgWZmAu
91E6ESpqbK9KGNCJZVp5WSKOJaG1hgjMzYNMEZ0mFgv8sIF1HwWl3eywOAcMaqen7yw++seujBxR
vfjRL4Y1YwMgj0++1wnMzzpCz431crHvfx7qwWbnwuupZkZojC++BjRxnOtRtfeKkor74qNnO6q8
60r+WJSNr7NPmbCh+ZYFHyOoelO80+FJyhNjtBnlw6tQKcCuinLRZuSq+S20NmQ4BsISZYMygpDj
RWwpDfdUYlBt1sKI4Tb5MWO4dOeQsWd7hLeiOrgETM7EIG4XFfF159o3eAZi3mdsIeFa08OMcvL6
fp5AyoF9iEhKAvVYEdsUC+2jZN6VMiETnBemawhy7TxB/VGg+jOYvveaQSvUQzBp8eCxfG4urh22
jMQmVcJGUFdHWGHNlDiDc3geMK8XuxvBY31h6HBjOpvBrK9Qu0lYIAvyweNbZgKhdNtuZ2ZN7Nmj
ehF1f9Lq8zeC+wIeDwKw+geyqhd2bRgm/e+iE3mrMhbm1iGWvL7PECYpRSv84nz+1nJjbP2fl3zK
ZwgdbzrNnUuC/70NgxnOx2FMZ/s+bV9hf/JvIeDPaz0Fd03DbPJyI7irjhKuGF46HyXzM7glLx7k
73eFWLumo+KpALL8HWwwt8qy25W76vaF7UnuzaCF9tZJMv3uvkjSv9bK1h/XempJ1Btm3bsLZn9a
yC7bWKy8HuBAwAaEQmV7r1Lkr7XZn9d7Cig1aqG5Je5NdWj9yFlv24CXlsNsY/zqJi4B9t+DmPxb
lfrnJZ8yhNVcjll95hZZd4S4/AWNIzkDFry6kPpbKsLqg+EC9u7gYk/P0s6uhfLQhbW7d/W6AO4/
KXn7cIbDhzfMvWGIF/jaEMsIDsx1H4j6W4Dir1LzL37vloYELICZikD8P6FAdSNlx2vn9lMVBLcY
37YlUiuTj8ahJxFurFNGK1U4TVmujl7aRvxaldg4vmjIU6PMqz51JzdLOsplyUtGghcdUaRScNwN
ZnI0waR7ZEHABp5nthpMx9H4Zfn/S+bUJY3pjiQrWDc/A6HGQ75ecnF1gZpj34Mynx9MPpaN3/gc
MHHvL+17foFD/7zmD4bzRx1myVW+Oec/d4wQuIMxBy43vGUa+WSchZ//fqR/sL2nUIv3ObYGeHMY
vOancqTEHa5odz/g+ZDD5Uw6fiz3TkwjQPngJhFswRCmmIJ0L04ECW18Wb40SRJt9D9+BBMuSaj0
a5L51GbrVxwZ2//oQd9OYBiys90kw4BVDWyj14PBdcLMZ/z/4L77j4dNDQaijkcHh5tW5ik+2sox
b+XGvhEfA4aHxz66KtPMcy4YMDL5gdAHmilBt3DhNH1fXmWCny7prxsX18eyjl9gG5g8P33nmDdt
1MdtJ4GQeShLb2NkrpeTiRzFE9sPcYmai+nldPpdzse4II4XryLNP1MtvwCMTjNRgv8xg/k7Q1ya
Js2lTiogQa+PZSrLCujOYyDnw7PaOcIFfvzvR075x9t+uuRT+kvNq3TRzYs8S3cuIxuBxMeTDx0F
kaMfhnvaDQE17PqfQuhl/zKkvbr802F71PvjRbO5Y+pvkuJb7YKwzzZxCNKC7SZFeOFF050fdfUX
RYYqUtLz6/7zYT9/bNeLXMrWRgCiwo/edvBjJ6LEyL8U7mRisLUhkJ5B6UNcGX8DaX2eXvs+MzR+
/h0a3iIcODIMcx5Uqf9+6Yi4y6X0OB+Hm3OAnJ1qhjJEhRrSxAaVOAVxNFXxGsjfHeNTQ0LmBDfi
nvrXahOmxclTmvcHwsbKblU+vh6zuz4uza9a1537/uYou6hC97OEoWkNKx0k3Zh2rn2jDrXDyZFY
Hekc1/qGzZlz5shX2E5HJSnsgdopuw1E+ov+lueA+XfD01XkOUyoghY8m7zjn6r78A6ha5MWobKb
na3w1nZBjlDHcuv70S2t7/Tk21n3pgbVLrENv1Yq9wZTDGLY0TnrMGZt2Dp7hA0h2mCihgTK1/He
U4+9lK1WadCyjrDPPnO4I7falVK2+g8nX96xy6SyZsGCX1G4hYGCci6Hp/uB5auRjd7x1/WE6NwR
wvcB1a6iZzWryoKIft6q0hGVQHZtWoRFWJO5nrt3A/bbjoVKdFOg/2SsfZosQt+m2qX7kMfX2+io
ImeyQU6jRsyPPsn4UtHOPC9lDAduZuWUdeZoBeqnRu3eqkFjruv7ytC+dhm8PLhfWYtYy2UlnVNX
20+wDXE7d9W/mFnw4OXeHzevPbyXO7HqrNE1WAr8ZmtsPxDruU93LDZXo8xi3YZ1zHPmldoq3U20
08yGXSv1NkIdz6boYUnidOtaYrfbyGCuI0s3lW7TjgJQpc2rM+IPlzlC+84lm2w0NpkOU1kaHlnl
U7Jebk9ZZrNTNsbu9EDVtmkW5xaOwwmar1a6dps7nfbdQrQl77aPbvOYvQhD//gY+QiErL0qYbeB
49dz7G2YWOwE3AroYDvINale4HyE7WqJ6ToeWOSb/x+TMdAyUpwwNhA+3X9/eDtzU2ebhmt2wTlQ
fPSDxoGx1rOgVHLNF2jiD0r0V7wRt/jH5Z7q1VLb17udxuVa1wtQBwIy+9L93tiOP18E9X8kUnEl
U5FkSCoGCNJTnXYurNJqU4Dye7h/xyra9FnqQtnixTv7LXD9cRn9OV9Xt2Om3lO4atrkhN0qqynV
xOpEOILkaGrDPYTZvW3gB5teiy4axoCoa9SO2k4eLIEOMlQi2Frjc0YES3M0O5Bv0osu4Wfw8Y+n
zlQGJxcDzX/r6UeamJDn95anjnUGxC6HCY36QfHqCgqxw4t/Q8ZxGKPIfHKd+AMvst4gYbvJiVxy
/pEJylfjLNdm0vPRkUB1PPABo3zn3R1/2p43TdxBb9kGSAsxjX9F8/mtIDQptKmGLEnQmp6yc3vF
Qv5iYPDVZztuBNaKL8iPvBceKm4cVlHo9+7eQJ9PGSztHCiy+Ri1nAgdkE8UQF6cq9+IK6YwNtIU
VdVxj3s6WOlZKm+7za2dHX1rbrzVEQ+TUg1hz/g2ueFUw7Yq2wJ7DDBedpi/gLDCX/2HmMBM4pnJ
Ul8UnPnM/IEBxk9xhjAe6lcwrsKPjxDMWWhafVuYAb28snjIfx8hBg66xuxfYCCS+vQScq2wzGK/
f9D/WeHb21CMu78gtS3/D3Hn1tS4krXpv9Kx771Hss4R0x0xOvl8xAbDjQIokGVJliVLsuRfP09S
tXuD8ZS/7pspKLANOKXMlSvX8X0xx72hsMsi/x1/71YI9Eqk3aLoQ4G1jvUX5sFXBdU0SrSnHgB6
xw3+NBHnAeiNFJfZ1HgNnbs7SvhuJdm6127285gX1ki836aHU/Zxs7i5xmgJQ9d8zrZ4JC1tO8IK
Ei0nN1SJUO+XU4xTq8AMJhNyvtRY3WMYmGd1fyZ8kNosMGQEDsmdXg9lPKUZ72Yc9kowhrn9e8RL
5RUWUVI3FuJE+4wvcBMHdsnUcto4TOt/QSn1dbiL8+2Uct/NIVWEsUmtEmxySxBCcNzHD2Onv6O0
4ab0XJ1TSrAopIM9R7qUHjnayTtFjgXZrQ/vQ0TvXW9J1I5ibBib+z9uk1hekx00A7UyED4S4bqQ
nTr5a8TUBuMwo6l6dvAHfjCwe1Ccj4UTN4X5YrK1FzfDA4p6RYQ+D35hzhvmeS9n7ceCIkJUDUEj
02DJA7/nvDHRKv28qv0gsifkK7C1aFf5ca+vb0jy92ARZQBwdYnKRQLrkrjMTxGDII7P8Slg/zSz
EXRFomqn6iHKbyoN472H0+sYh4qM0fAdHLFQVDTcuIAri9AVVJAmhTlcwqW2isIwlFKLLOl9DS7N
huTRgPRcj+5iecoaxKup06eqcmU6pxvHw5UgoIWSsmRTNroqDs1F2Jas1YnC1BCOolEN0K0/Wy3p
DJvTaw7YGEbc/f3v7/Xamn8ZUMzFp8luQz0q9WYnr9QJIoeOXOVvKxg1RAFGL3Y0b86JTaWc4wU0
fJKOhanhrrKVx5vEUN/vnbQr6TKDck6mHu/966V0zCLNAo1p37hk65ZRD6uLshdOphOVSzmLnXm/
v/vvBURfh7w0bfZBJ08rkyFLH5U5G7wBr/fwOn0mPET73E0G4G8HMMORdbdMg0I4E/7Gr3dondtC
laKA0wh4WhAShJcMahAmUP/2gSBs7y8HAmE3EmQSxy2Vj5y7Xwcroyps5BLlJXhNJ7ApEowpwCDo
OTTN3d0t3u9vCe+3fSMib9iI2OgYGd/T2pzB2k4T9sVIkH1CcpaBdzh4e+uNe85wyMEXuguiIL9f
xO+1Fgyrw0Yu0tqSYP78eqNxcmoUqxKz2u2NJmZvAxL97NSDdVhezsctcGDTx6HZ37F/qJy/bWN8
OyU0DAxsS5XCRs4g7VJtakaRlyH6CpI1qHlXmbPcSRyEIZXdod9faO55/vtbviK3DClLUCzCKYc5
dTHkubbUOFO355UrstsdQoyY2B+Fi2uUxK0Z/qj8/ypKX4e7kNt9vNe2ssRwo8nmCb+LpW1GlHGS
yiaFRZq1bz3eHvW7AMuK0AQ4l4ZlQpj9dV0lvWMwJraby95k1DPHL2N6Dk0ihE8X7n91n7qqU+AH
1zJF5ReSJKWGWbZafF7di8OPWlHgMAdvD2jfx+kdE2u49zdj8t83DXep69TwdikV4j4v7jKtu7uq
DM8fMTRfdmF0DdzBvAYUitAZ9iLFuUL/bXv9+xtSdHWCPw19YWy0Zaa0cs7QqlAR5CNWO7Fp7cNI
nnLGTodr0Wpyw4n/MAsvhenzDV/Irpruon1wREtUwxyQrs2GeV7O35Zvg6ZPljIF+k/gcr8JwPql
sJvJy3h3w4/oIa119GcB5EdlDL1ANzTJ1W1F3w2nvkV6Rr2MI562WbbVClmkF9lTAxLdtN7PRUCD
CMq9PLh53AuBupgLXWL9DZxr3BBdqJZPp29mRPoxU1iByQaPbBB6vSU9E71H+uP6zmIh3SrW+JYA
QjETILI0jFmIxC8rU86nJInrQJJX96R/tuBxrwZvtojROkP2lINNdyNEfC0eT8iA3glNJiCvfyvs
PHcqPTma0mp0L5J+GDSYlFQd9h6nQyFdN/fw9zOWo/XTgELoP01pQfqv7ZZiQFQGiPW9Qbzwbd2l
O2SI3b717t4rkVrUb9gS38Mk2teBL87bg9WezglMjOsg6sMdgfVGr1tguLuVNNyoB6ejLEdP+fMT
LB8rUdUKU6yNw9+5nx9dcBzHx81cnkJz9NalXrv2dM1JM9/Ywz7mLGOdEq2lOR7Tej+lYyhiE3hH
uiy3Nl2f69MdDyhWc/vhTApcSZ+801YKPjKg9tWtmNU381wziffJKCxK5WDbvVDL+7ysy/wYSChJ
XJQnoSdF7fqSOR4DBDCdPmOYC5Dl4FZRw3dvnqE5Y0mqkWLi3LsY2txrHW1/qj68ed9fkZEfsL4D
+KG9ITWU9Av2byro724ug7JnVOKq9DVpHxL+SaCUrXIIQ03EOInTrMgnYpXaBC0sEFEq+5ZOvrJD
GU0hiaVZVCN+GDufRjuc99tyJyXMLm1bGwJrKwgvUYMePcyI79B9R7h+fw7oV8fUVEFGLzLjl458
mVmBke7EmPAx1a9UcASL0USzu0+cCZvJy5G2CYJ4mmc4D8m9wMomgdtb+f7TRoMXfCAKtF8faufh
QHLEfgQbZjDtu4vdeMQpfev8uKZR4G7lrIRXnmIC62KDw+Gqwi1tYoy4/iRdrNLeYF70OSQ4KXPc
4h+3lkScwF+VNMUtcMZqlg6bNZrzq0apw21YmA35PaL5OEmCcGCDX4pXOHh9O4LAB9cl6EnecNEf
/fj90nyvV0D4YHkXnSwiCnFZZVYlHVXPNW5WYWzhDfuibWU7g9kYZjVR79aju9sWEczMdShmPgOK
Qu/Ajcv4fk4RsiSpANM9+069dM3KnV5GQUESn3NKlOQDWW+/UiJLSIt6Imtw26i+NmJX1UQcTcSz
LvsXpb0qxZVoEx2Z6/vJR051QK0PRD2PWJzOrRv8bsOLeL9FGZ9F0J+Wwq9rnGg7ozgmIk64hUiK
AkaolvBelm9zejU8j+rsm3IsxOZCrDT8BhLluA5UhFzYQUFgWUcaKnH18Vk4/Rv6HSaZM8ict94r
POnTYrhuJnd7Tsn3m/P7PQ5NicSn0S/3vKkH8eFQik7jEZBwLopmsLQ9QaQw5SxxbrmG15aTKCxV
J3R5oEUvbvZsbA2jFR1gpOVl/8mX7cEAvM09DbCkBYGINWhK+r3QfpwGlxNMlZgIOtORilb9uqbb
ttHTshXGDtBpBsgpyK7qDQBFXK1mii/d04TriRSS6tL5hSPzrEDntFpL9h1NjzcbE4QI/e5yLsJa
akeNzkkiLgetuQlEAwb1R8YIBS84gZaxgxr9qE6JX3cjovEEIW4ZKVdiLHR5mggbfqolUb/6dU7O
ZWs0nS3rsCGkSTWO2Mjk6UWJArii1BzdUmDXFp7QqapTbkWl+2VTeXUId42hlKLya0K1FaP1DI/w
+5pKjEXH//2SX729z6MJ4/DT6XnuFNkpMCWJAidXdBGlE/Dqxc057KP3hXvjaLhWAEHHADUH5AlR
VtrF0bDbbQk8tNyduxGtjWQkMUlCsCCx1ozpEksBWx7nZRECfgzG3eKH4f43M2xp5Hwxr3V85Qu5
6qb1CfpvWng3m2L8RPnHYGnQz0jY/5nIkru4lcz5Xt4uqqsYDS+CPj/twxD+NMldOcbcDxFkmkju
gG+CRY/WxE7iTPw9jVtiX88fxtYiXO2B/Hg8uY/PNJn2bzbaqleUNmJF6TlV/uJsuljtQ5KeEeZY
Wh3cwhWR4pcZPqTYUgPWAc9dX73OOSxE8tv4AYiiAHoeD/t3iXMrNX3FdTQRAwubxDIR88u6syiU
wu05rVuuhZzoBPxTH0HvETwdr4nu/Re+O+MhyZqw2mRVvdjIUZXkRXosJIIj3PmGvczeIjrijB9B
LzjZN4+rKxuZrmaFSIwhXOPLjWw1chAcpBwjEbPrgM8+mIPM4OE39heBc0OoP+yaC2Wp04VHhwwJ
LdIgF5Z+acRbU9oa0oqDcZWgpmbSZEDaFnK1joSjbHcMe7lzB73lePzorAsauXts9camjBMuoKk3
p79sCx4+OIyizXhEpxd+H+hg08UdkEdUZC1oDI4FetKNa78SLeOQk4kgyQinRHzuqxLaBkW4l4Od
tKJof+IrLoEEVsZwvMexs3ZQBu7ihh76nnKkBE2VyBnpVJhT3XlxvMphmSUlFTqisHNyGExIWYhc
fMSkPD6cXK+wh8K5v1n6dsXZ/lxvaF6MG6l1FZui3pATNljQ5IdtaNtTmqnHvXqIMSG23o2b1a4c
pF8GvZANTSsPWh5lePjbMUdp5UzwtWeyO9P6q9K0lxhtY1EvvRV5Oi6iv1yGsb2s7YfeeIo6MF8E
UlCLOj59VIHesnWuGHaYdDgoEgYsEb0LW/J0rsvAOlAVN8IDwpnSh09Ek0R4R3Qgzsfp4BFQcNCX
HDyGG4PLtwa/MHqamrr/boYk3AsXhQNpAIAKWfbnPphvvz9thYq53KMmMX2arDjbjcvDL8rVupHA
UFmBKj0cvf/+za8ZqDSqkREilkN4/0P5fzplis622R00oeA2T5b9Iqp9emMZVD5ybzeVm5DTb7fy
abCLJVOzUi0aucQW5yCZnSYQpCqomVRUriDPHF93d6DP3cV+a7/fXDMhsBejG8QzcPoJIRk4tl8V
hrHvUB8tbUVR+AY2w8EAW9DroaXW7vvNW71yaKIgcHVw9U1SCBcCUtWHnakd8XTQ47PUE74c5Qk9
dJNzR/xERFd/v5LX9CHlmRgNorXaojT56+2JbsDOXiKqTlZoRtgmtN+Uyn/jZOag4qjS5gpUnG3v
98Nes83Is1EKh4vFrV4eIVqFzBodhqViyRD1AoMVQ9cvmGYkwaiLEGahYLqDJ8wVMI6jW977NRkm
WEVgV5RD48eLHfRJhsOw0nO5W3epIkOKaeQfkF9kZUUZ9rt7w4e9OdqFMSqfdfOolidGozru6aOr
lN3/sfkpsAlvjXfNDgR6RFWp+0OeyNl/vbukrLrdI5FCkRWSHEweEcAG02BNPP/Dp7DBHJBp5Yj8
1O8TdrV/3Frka2YXRVT0MqOERHTmYuNSJavvzieqXkYUXn/4M1S85O5jQY2Cu7jV0n4tFmhRDEjN
M90TeO0XFmdrFhXCpgrTF3wuUMEdiqw9qH3YPDfn97t+xfwhSUwxfVfRkeOv87sz9jstC4Ctie17
MHJeXgT5twmrkzM4wHNM5HP5SiUTBtgWzD2KnQUc3vA4IzeGMP9+N10JvXIxqCiFdQZS5fJitKzd
GWVHOPDCryJzPaHIfMBOom+lN34uqKwHrHGQ929ZU9+V49eBhT77tIf2WmCGDRqNcB8B0afGfaIe
eIPnvur9rDcSJug6p4+OFNH9jbu+ugSf7vpCvOiXqYnVim4SF5vqRcTbOMTnABgIv25INFaU1d5M
03zX0V/v+UJHJ0q6bY0uk30/Ylj2FeNpntzrTR2qjgQi3437FPfx9QRiQNLY9GYR3yOy/nWSO91t
0WkaAusU1m7YRxxBIqFMcV5fwr6/ZTcq125QNyiEJGFOTFG9EO2qlE+SsmMfAX1s++7WyReHu7O9
oubEcHo2KQ5vTbXJKPOd9z4RRvyZ6qZIX7lpetJVtitFTxLW89ebVjpGfgpCFpfc50+wvdlySSMa
aVfsZVGq8J/PMgFG1IdKCxgphQuFqZytsKt9BBk5kISGfhn4vcED8QmKe8i+uTfGuyK9jMfsAq6F
P3JZGJHUWa5vRbZvpBJtmtAOAwgcm5ZZhiVuCKa+4lFIRUvMjYG/uwV4iJROmYosID4uz73dti5V
43T+SDNOyA+tlsvuo8jS0IBOIIbOH1gJbqUxrpxHjIpXbFEGAuzTpd9VbpNzVCiENMVZMPFf5D72
DUc+IERLAAVZVscBVqVHL4won7u5vMKOudhEGgaVRVuhbAGqdrG8sbGVAk0/45eIckjdgXRdpNMx
rhwYOvH8MK/cm3d9ZZHJVVtkV9lNpMUuvKE83jLRoSXMnILQgz95YbbJK7LIS4CghpwWQHy8vomO
O7LK8Uwg1iZO+gIV3uzGul/Z1kTRZURO9HoyEV931Fk5hk2eC5tdYDHJD4SU56TOEW7aK/yTTc/d
DePy44C/nPTPQ15qrngXZZpBWEKQNjavQp8A9FUMnjpQ9tT2C+xCNj1glBKoLgDZAkjoDPIy9Nn6
TJT0T4fP4Nq+Vy8VFpI2WNyYke+OBdVQn2ZEyMyn00sEoM2wOpwJC202k0ncjwgSskBEJSlsGD9O
oY/EtxCVjLc24ZWD88vQF7ZKcG6NUIvy84d66zocm+LcXgXzN8xfiktEgJCWz4WgC/4JCfb7e/8o
J79cGtxDAoUmoUKgIb7eu3rcWpJ5Jm+WeRIMrpR6HMYA5y6AL6ewkXI06gtj57WA24KkjkUd/pw2
i76oIZ6Kg04YjDdU4hUb2QIB0FKwxxUaMy8DFof9wTSPNDCKA11yZrozozcQfozx8HmI1aTdGO9K
byDjmaAA4eXQs25eiKfchEGVifHuIbvfTNIlUOZTX6A85e6DDQgCaL/ees3NYrLdyoBcCYcTp6WO
VrSDkkS79NAzuaKyKGAFKGQ9ehv/SSE6bfcoMREtOkRHgJT+b+6YBScapXC4AjT0ddWjNNjpetXK
4HbjFwQ90WUsI/TxkEgER107mE6t3v8AE/SaiUrchYMch0vCRL+Y6xyknVJLEXh1gqyhBUI6qwcf
4LnR4LEnO49IFVHgWxtN7OEvck4Jj8UxR9WjRQuidBEEC3ZpvDMqgmCwuqB+tuCtiOp0UPFFzTSN
Lo9rkZt1b+iWS9gFUXohUcNDVw7hXxH6+zrTYSeQ4wI3d1KB41PP0uHOBZXZT4G5mPwK+v+vL7i9
xw8c39fs0BZRuC0vnv7r/1THsnhO6Hf6h10Vb8/VP7L3f9yVz3TgldHr8X+LN/v3H//r61Pe69dY
7nP5/OWJty+jsl1Ub0W7fDtWSfkXmrD4zf/pD//x9vEuq/bw9s8/kuyVyyzbP369Ovjxzz9E5IGe
YFMDyFVEIkgXfFJnYqhfvzx9TnmLHne15xZvvsXb87H85x8dQ/uTCi5iYCImj1ErhPP09teP0HMK
YVm+0BNuIT/7rCi3//xD1f6kT53wAKlnAsWATfzxj2NW/foRsXaZdILAEcOYUf74a17mP4Xv5/Jc
R11my3+1Ez5un/wQV0DylTe+rCRozoWwgmPoVNTKq3ZwtWWRqxTQAkiNvZOhhc/uwuwhz9JeEJyn
p1hb4J3OjK4yIsHU36QlyPbNw9HqjKqj3Jezp1PStRWlvu8eoPjezxIloiXy5HXTd8vY9XPLnB/V
tndqU68uqiH1JV5RwW0TJD2ts/cPluLG1CfV+jwrR1J1X2aLU/sEP5DUPtWm5ZT5RjcfjvBP1N2t
HaaDU7PIqrUan/vGLqPJF/ah5sGSG6DWwbuPoLqudDcJnnYwbxrbkloUsJeMF0OehOfu5Kz26/Yh
UDdK7J+b2KmgW+Vkdk+GPKMLdpCcSRntFTvY5hBeAN6+g15UL+0WaqWkJUbUAJmlrPIaTr2qsTs7
2smOqafpFL3UNMBmSzEfZZFD+ANZfSlDcQapifVgllBCCAYxiNjSw3un2o+OlINVaemmZuafzPO8
Phlua7VLqfLNYtdrzZMnnzozuYkedCte1KG27rQ0k9JvbWdxe2/VtAamp/Kl6kJHa3VejpIBkXEr
OK6jjr/dkR0hcwRnadOdn0/6cK9aw72h+1ZlBXbAJXfq00PUNGBRVvJ7AfttvIP0NovXhVotsrh6
ONPCLDXbpS6lszbunxTzLqx1xZYCM6enOV7k8tFrw2oW7x7CXIba5QTQfL2fdZX86NcnqwPRI9BD
3bSgR+NU+MdO61ltQtuyLk2UgzFsTND+aTlGkpqYLuSlCf5HWj3Xlg2Lb9J1wlb3JQuKjw6UJmnt
pRosO9JGooO4bCD3zMs7cbWRkY0q/WxLhhNXu2FbWTBhdDR7W0LUocqj7ZaSrVrqjqRGHwAyCZJq
qwVu28BXKFp703pDMyiXBRfe0NJiFq6ZbF+tg3vsYiXm9H2fR3KTwoQEHN0ZPiH98J4N69keC5re
V8QAxouO5OlSbZuBOqDmo2cGpSsZz3zK8fuOhuOmS1On3G+kun8+Wf1XI4SAUOpl3R9VOttpIwOK
gY00ayTn3PaD4Anqv/08OsWOkXhdwKUOit2eijczqu2gsGwkPovGarZICtuoXaWdSDKMpJHNRbGf
6ztfg9ipd4ZPIrcPpROC6ow3cKg8jYZzcR+GA23kQd0c4YqvnmSDhuG4douus33tPFSkkY3R8Wn7
qkDHpfdN2DHbCV+V3I8BpAUWf6x2nQLG77AjqsE6b6/J1jnq7LF+JL9pRepZYGZ2ocqCF84uo74S
OkqPLvUYEKpKsJWYlPB2be2DEFTa6BV7x1Y5u+Aue1cWMeDvWviwPxgOLRN2ugmOvRquvmUUjZVJ
bM64BnkPJXI7T2C5C9dBP6phvPUi6NQ079Q9Od0gc8xScU93x0p202Mo1AEncjILqlGnGVQl+1Iw
Z4XjDPaN3D399ak8Kfv7BMJC+KITd6v6DMaDA/Bar8HITBdm7pWHfHMuwicZTBEF1rQj7OFtPz4e
3ORo2er5Uc77aTN3tDetGXQyp4oft4ZT96D5onaz/PX9ODssGvh+EiCqYM7uZX7hSPRnHGf5TDwu
YGSDqQQiMVjWPn4n86Eo+nj+8+fhawxpkJ+6+6QXvVLgmk5zhLTTQnF7HmbSDx2CFDgEW1jpkxcd
3lDLDJ08hpCpZukOztGE0izHbkHT2nsexBCVnSSK2g5QHFJHGjwlzd5WSyflxiR+kG5q3qItUARI
W+HJ5brk75jJUyHbFFghDsXuaIfmLDJnEktg6oO4yAfKxGyKvjLpHAz09zTY25COTOxTDIetSuuz
Zh8YqZB65xjdtRsiockolt1OYxtrZdINnrYUeaoEwDZ7drhVApF7N2/r0VZasI26+jp3M5TgKwuX
qJtzChLBtDruPdhqlWXLjSrGXaAh961Tc8XhWKd92lQ4MPYZpOJp4JazU03ZQgUDX+GltRvELrOZ
lh1bfTspvgbzxF4ZmtUTrHPpq9YP1dGe/v8WC/cgnZxaW2/PsFDyN1la/jDY6r0yf1EayU1a6Wkf
Z05iHV8jlWuAZssEvcHpqCPEbQdtlznrCP2gu0G/YQZMNuP7Vnos0h1Tpx6ge0uhmlNhoom280Af
8Ofd0ro3+mUd+Ewbz00mUathGpryhpnixJZ9zAf5x8bs5mJ7JpBcidfQHDV8ZuiG4xDSv7Kn6W5X
dgN5HKpeF2LCCXdlwmzZcqh6OZR8oFhQ24nWO8KhA3wkDFeKf+4Za5TJnt0vu9szE+Kl6aOUu1Y6
4lpyOOdrT1JerbXyVLK6Wao4FcUiBxkEuLZ/KEAJsSadpJecQlfZJ04Eylvy1rJKu10/Kntdo8fR
PnCojSIXx7ef/3y+DfjwRQLLWKtu3PHjcQxo9kQ1J7vjEuFJY/91C/FQZ6FMmsRlPpvFqZm2M+YD
JRJ6iGwSJytpu3N4VmoHwJGP0xCalVP5cvBTcLTNKcKCJEF9e3C0p8oP6lFoDFTpPdug77jGV/RS
ZAEa0UegFU4hmMPOA7Rymw8qXqQ02zu+PsjQpBmOWANn73JxpuIFwIkcG59NyEzxk07UT0ZJZ8zS
mOTEuCQU01nqKU9MCjsYAnvLLgIvVBxrXezugvOoewDC3PBP1iRJe/u0Vxdj4i9GMX48SI+pU9V3
8BNvofl6Ybw4fdQ4KMYlzGqNf5THrPoueog60SoyBnUzY08POudmIOVav0WEH7MSzsaB5oXcf2kn
cCy/aG3I8mer3SH0wLjqa+nroZNQxIZmLxvrx75brs5lMtoP9ZGSKshPP5EWOpDKnGFGve9HYXew
NfePJi+tK/00AmfBX1XNtAvsiU95nkXbzVz9cQTxHDC5/fMJJMdis0vsHfSAAKBodgzatWrvVYi0
Zs1+KAOXe4KbxgsOi07uq9sRM21IC/XUYyrjARzvrSNE59+fvx6Jb0jVz0/x5JeACUn7ELe/v316
RTz89W/w1wMhjB//hFzaSCX/xCv8//VNvMR/nvH144EQ358iLMSYR4NYtTtgAARODstqOoISCXbV
rOxH0rR1TbJrxcCuOj60oQ9hOWz909ZW3o7Qm+17RRdm2kOOgeYC8bLvka5OQAufb2Nbbnt7CH2z
fg6DMi0Rh37YFZzsJrGydSa5atdrkmklGEc94+D3jdjr9gOo5zy9PyzBFPp1xeIOBH3wEaHEehZq
zS6fIhlDfBicAtts4arnnG+3T9vsrjm1D4fTY1bPqeWdya1xV7iEIlqIFuVRqkD4Kqk9YFHYuLDM
YdEj1Yf7XeQElg2IC1zdRbhqeoFpp90l5mQ7Tn8YdcZdeWb9A+O2T/Biwafb//nZH1HOQcGJ+/GN
R/z04zc+PeL3f/7GYtFKZydS4bhKOF4c13X46As/XTz49NHvlyb989BA6U6QLICGoKDs5+ffj369
dPfvVz5e+PgCrjIlCz9/wLc78TDF3vYtY7pDTe+nyGjEmTtGweAgYbHeJ3fVth8/1RuBREyjU27v
wWcf7u6O/Pwh6+XA+sQko5rSztbhsAZTGy7Ux3SiY5xBKhnCUlIT+TxiLeQOLRI9Pj6+kDQDFIAP
+rz4EA+QvCufP19aAg4POe7hGZzSpfZ+WELctRRVGAZ27302MGfnYQcTbab1ds/wjz53gASiQyCz
zYwuFtsayg7mGzwEcKPWtBOrdrNUQROV7vgrO9sYE6WFdfcE627p7EYQP7nKQp3Vjj4mOtgDngI4
JPRNL3crv30tBS0gMdRBcg+jr6/0lEm4jtfhUwQdu2xvneIRkA9POTrli+URBu8+8td1X5bs5gXP
9tGEr/P4WMIT/SrdtXuHwzpYBeMOkUg2xyRYQS75aK5QPAqAVme7hTi9cNQf/J7lKLzVQ74+Aq0Q
L2CiX5fAeZvuYdShYc2Ce93ZPXScFE5tCDYWRL08rY/96JwmOx+Tp51bcIEH82yd6076piyhEHah
RMvobRwWfYjPhmcbaIxFAtEDRMr4RlA85I6xTNeF7FiK030vV+1aAvA2trmYciTYH3Q3ciL2xw+L
Tv3I4+psZWwRZ8yGe98a5c5hC+js0Un7ml8O8uF+FnrxGlz7EXemFVzz6bEDT/0qWoPb1Iwib+vm
E/E2+K/UhgMSPeIO7ra+6e4h5XKiHrOxfxA3E02MJQ1K0Zvpbv0wdOKn41OCSfWWw5M2rd3jsz7U
oYKPn8521QxNyOYtL3qLYJgRyYndnQwKS7aI7OOkM7W8do5L0T0wU1nHNs62/hh79RiaqIXaMxfG
nRG6OrDurdd1Wq928RH7MlC1cT9IgIaSZMikqofkdH4OYfvWnzHe/ODkKTEMGRErLD3KU4Fcq8M0
HMy2EAJGyJlOHMJmAizEU5nS5eKdMFo+gtOaFzsYhsnD4UE7w21qTNQVLobitLOw17kXEop4TtW5
MWX1kFZUd/FSPgTwOMdIRDkS72B5xrLZ0deIudZ2UeyvkHyiJnWgquZLYb/8+vfXo4vvv57+/Pbx
lQKLpXgw+PX11zNyXeIRPxU//PjNfz8j6SBe+fkXP5/8/ZjnBIY/fki2SPwhr4g//fn/5w95mVf/
+vzrp6u/fu/XC39/E2/Is88vUB1MajlaF/tBtO6EfjKCErO+lx1AfgmG87UjHEPYKQ8LKAHltfzW
TA5vLVwVuLEovf2vBz8f//v1beP80JcNZMw2nxJSfN80cEu7kK0CLWZwtPPh5KuTnZ4hsdSnsWQb
hEE2i/pkR1CL9qwVj7Qf2qBFz0yiwBsdFmofRkniS6RJ89kBiQz6ST1Q1V7YGbWAjDXQBZ/dGo1y
8Hb1JOmZ5VSHYvW0YlQFDuBqKqfZ2Y2w3ZLTvm91m8yRayCXa0N1M0kf7bViIOGrnovDUo3A/M82
SlX4cuc4rtKtr+gRGHZhUHg7JupY3x0U+FvMhxrPJurjVWF0nhsPI1SVU7dbE6qbtTNcH7MZbJN3
XNioKew0wSs+Nf5uP29ndZhMVRwuLOt2doz9dINr1Egrvevo0r0CH3umeML7mGMpn3dwXOLDNGkO
qvOeaBPcVINyqOth/3yAgGS73jZWX1K3A6uDT2NJxeAsl7MS36f0T4TPsAHzgoCbrQK80z4W55Yw
lqFPi8V2u4PzOgPo1+4a+TDoOPqIguCeaqV2fr4PKOp+MqwxJg6WMNgPfrwdn5u+tAPiD+pHOG/S
1064G5gdUmiHpKdgtprDHcyO+oDdb85DuBf3P2o4K3e6e9htJ8DyjHZWNiyajicrgMbJ3VHT0KdZ
oaJThFA1B+fOYB9sPWHGZHLpdnIiQ7u6r3bQfSFr1q187ipu3pPjwTHPRj8PiH42lpftC085Paoo
QUuKl2KcIA1HnVP98d5lC2G6nPldufIiY+fInV6QNW5eoheNdiidcy8I6qm4pFOR+IewtD/Fr3+F
hD8T73W/pil+BoANg4airgH8BI3AX9MFWZLUpt5Y+UDOGtNplYpcnJHt7KgbLpQie9K0dJHjh5nF
S72ltbEGUKdaKKHGAVWVkFXm7VO8XUd77XGv6us2gSdVO3paaS3KuOi1GQQxtKV9XPV/lHeYRK9F
dszey68pha/Jin+tspTP3/7K//ONvmQu/r+nKsjpfHSa0qnThYpRAjDk01J/S1U4z8Xr8/GY7fdv
n7MVV9/lZ7ai+ydArOB0WHRvULsryBp+5iq6f8JYQD8FnSSi6JYK0b9TFcqfdIfCFce1Aa/6UY/7
V6pC+ZOOOZrJAMAw6fQhqfofpCq07te6nF/XLWrnBbgFiZqLioY0105NY+ICnPXwR9xklrvvTGBl
zdygsc00tJOzn2hzQnyLvbW1y2qT5RgW2MK7erAzLVvRfpjVe0j0plIG6QFrRbF3x6OzjzisD2Qo
ILCVew2hMAmarOReVtCdkuZt69w5xSffzHX7lGKClaNdyPGBt1yMk6gabCXDt9T5IangdHV26sne
46vsOW4q98zFhXujpx7tvTDZg/MwrOfnemVk/lawm0DMzDsttBRWrPZV1Q+To9K537cE46jWqOHn
xbgv9/5WfesEboFTdDwum2NjQ1rkdDvebn5IB438IkeDuJwpLQGYzlQK3/faZFv7Mm3fh6lGgK71
EmrLi02oDONwllZLGcDlcp6cfDmcxhUWD0dkGGy63VW3gp4GWP6dc1boNr9P8tCRT3vvpD4Gh/uy
C3ky5ihw+fnabIjBe4oVu6WeeJ18kKWDQ1z7XSbn4Fk/NGuSWU3vKMF3rWLKFeU06Ob2UWvxZZcG
1lr63t0KwgDCvBJIMAZHkD422nGQGbZWmYRAMFPz3CGK22ZnO2gW5YnjWop8aqNZqfmW6LGpj4ku
1WXXqRK/2XscdVXYt7hQ/jAiehUMzcNamgvGgBLZiFe8XVnn49qmetHbQx29o6X+ADqm0rck4hge
nEh2sCf4bzkqQX8jmFjaFnJ719VhMwAUtkCzybXZPyf+qSRalcm99uyhTeGvec6VVSG/H43GSRso
wuWZpXacXSfs7w6109keHWW33uGQdL22cpP4TseFjwnZGZzI8ibbcbyzaA0GY7NMkjvTDAay9aR3
CMvFuB7SS7F7zPIf5HsEqGpirjrdtWktLYfbOBeRfyL+U8lv1cmy8dTT9mCbu1GWjMiVNG1kh0+H
guji9Nj63eSpvj+e984hnNUHTpofueHJau98eguLfifRnW7oRiBPZgkMdMmkmzU4QMs2PxEYw430
y7aX1ffb2IuhkjhP0iNEmP+XvC9bjhvXsv2V8wOoSxAEh9dMMkellBosy3pBaLBAEBxAgvPX96Kq
Th9LrrCj4t6H29FVEY5UOixmkgS495q2ccD5qF2lMcoovdARyA9AxSPyTovbiB0N4JksGWv0hJuu
vgb05PKXhRtwEjJ663a6odNJuxfC7hjCyKt0g15oRIiqpBdd/aj4c4UPRKNYtY9NDXbKD1d+MMY8
jzt1kbMOR3+V1RePg0N7m8P2Oko3bYFaMSUx87ZAueYK/AuCXSvAw9Eqx3SlwCNPY8Wvw6o75eyG
FzfjXCPk95HaedVUwB1JtncahK91yLvqKtyd8Lg57MJtxxdq93MGAKpBCq7Qa2Ay0LJH4YATBO6U
AJP2VzMNloayRy+Q6n3Zi1UzPbnRUuVhgrDD1Ip6j/nlgPKwzm7c6NmbcfWKGFAHmx/1AGJyEIlT
tAgV5t8b8V3jXnNsuKYhvlWDOYH9KfPtIeXnwHHjoJYIBp7WBsym3g+gdOncgNrgW6+f1k1TxrRv
Qf21V4U/7Ox8ASfdTS+QEwhmQmQo3dIXnYkDj6ZLw+iK+vu5mmKH7exXDTrGzw8EsbmuOFb8sdBA
AjK9MeGIxZ2E9pyxW8zacL/y/KvszoE52/FQ8XQ9lQ+5sImlYKtMu+IT2VpUHyy1qxYXWoWQvqCY
w75YiXxN8O0GDLKj0w5M+U54SYjKOIptikHh5VM2XAPV0tldbq/c9BSQTZ+ee/KS588iuMOJKj3s
ZPu0jfNh3Y5bhTsp3BBMtA+v/eqA4s7jicHpRzZ8oiVG2UfuDUipYsNYs+LObZGBogHN4K5ylYye
v+7NsBcWwHa3L1DWFC5i9yzbEec71/1KIuu787Gp+DeizVbOcOq8LPbNpqoSjnnp2T7DKJriW9ZZ
F2D7pZLXVFw1Ib0zRp9nj+w08xLagLDlr0UwrC1Akrkr439ePv3fFEYfFB3b79Uijvj/SOjxUnVl
u8hGpKrKH4sfhN//qmS66xpt//VUvv5r/aReKvuvvc3xk/3pV/xb3UH/wMwKCGlh8V3SehZZ2b/V
HSimlpjAEO4dFykhi/7yL3WHS/+ALGgJjYDPGqTvYmT7q2TCXyHfEK4QRFu9i0X+QcG0lGs/6I84
LGYBRxQLtCfvAas/KTucJst7O8kNwkv0CjfRVuaeWoOIv0Xwrb8ClfKIUXT3vjfusdFYKY+MS3Rd
rrgaBahWE+x/OJt/02t80pq8fyLuoF50EXOLsJZPiqggdKbWDXq5iaDK8Nse1Rnp74MpKFc1G06/
PtgnCeif33/xF0F7FQVIylg+zQ8ayzoifdMOFN9f0jbJOiwqKV0UGdEWVV+MybMMxESLAS7hfONB
9ZJK71r1HtCXYbz3hsJftdz7Uqfp3USivbIinhvvzdFkTHqL2WTjVLzNYLcwbHdTT+LQpYkh7Kvl
ULn4JFwFTgN0DRYOAARdEpbNC+kgFuEoK80UjlukSxzcfngBL8dGdSVTsOwZq86/Pg9/f9IXfxWk
3qidl/7vh9Pg9nmvENsOXL1A5ngmA4LyIXtr2itRtetfH2uRbv5H8vbXKUcjCW8Vsubdz3EZdSra
uh9xywlwq7YpEKfPkPmfSrNubY2n5vjy6wN+Eve9H9GHsgqqeTi9QSF/uqUanXcwpeCIjjKnyJJd
CjTDQj+yya24c4p0XYUyzkxoVynhO8+bJwxDzq9M4SEZXyMx1bUnTII+Z1wdOz3c1M0pldUGxcYu
RJbSThGvXi9r49cfnH5qu5e18OGDY3/48bIMNpp6rXBZeMcv03C4L4h6zeauXwsBdB+ytqMAIVYN
bJfVQQgxkcnQ5Yxt0td8Q4fqNzjA33+gZVOC+28ZyffpTIq6qJy+yeWml9UdNgoowBABXZNDWxav
ZQnEGrJZVCzjvTuOUBNOF6SLtjmq+KYjd78+O/7f7F0+8sjCCF0lLvJnPW41jUp6HSeJX5svgUuu
yJxeRCUG0dbQiwVe/3VUIBNqgceoSVW07dqN1hHEIln7UPl47AYCT+ALj27arsYjusifERL50IbY
AFssfJFDqpEPw56hIq2CqYoDPwNNi6Iye8vq6Z7JCtPxBLVIV8cynhFWtuLN62j9S1Wlz3QI7xzS
PlC3gvKm0I8hyxPZhZddoN8w2WY7lO1N1bmPpPTvXdBUxLnMW1qCxSpwzYFlZRCQdTIVCcuAK9dT
+dX4DrQHWfrWBf293/Btm/KHsPMT7mLfpiJP/ywDPog3f8R+lkv6abkujnTICOE+YQiL+HgP1qJT
s5MzkqipeOyI9eI2m+9dl0Mp5OJ2G1PvunXI9Jtdgi6Q0k/HhXcNyHuAYV2f4+2CrmM2w86QZDbO
5uZL16FqRB7eNVPBboj8Q+9N6xSz6iacmV/fWZ/1jsu6C7APYkgYh1uPOp90yL2aTY2BAelmGjkk
Thpj87KQJFPdx7yZQajp7sTzLt9T3u0CewdIpLoQ4xP0Yxiv7FHMvqiAMs9ZdWFsA4lMo6cV88xl
kblxhmlzbLzKx3icZwaEEM+QPINKCCO963WonSul0M2ndGiTDqEF0upkapsqjvrpnqMcT1DY/O4r
w2H+0/mG+tQNUHQgVGhJ2/t4nVPbDO5UcrnxKMtXtS3uHA+FaQ+ePKIrw4K9D2AgoHgWMoOZG50j
nnuyrUM8KzCfa+/R8pH4XQS6vbmlqB9Y8GwgN9t0o8EYC12cG49vayd/nDS0DkT5mxk/rfIaUzUC
KHuYfK51cAlp4riHXWXbtuOuTaMMg18rwI2D2qWVfxm1eoyDyt1MDTkQz7knFrwSn2I/6E7ODNGY
r/Q1cepDPajXJogSnWN6SNM2axp0sXiJmqBFF2rDmJGlIzRBTCP1jacNts8A+tIyeMs9LqAswjgE
aPowLdBPj2bABe0z6a9GB/zliOavb9llLvFdVC8wEdB4d3aeEuGhM4LGt13XZaUTKBUPmUOe2Jj5
Se1u+mgS6znwwcBO+KeFy3YumcNN2aUHh0JJCyQjLPpzYPPHrhAHR4qzCxxban7KOvfQYBiKqTas
bQFNRJjudpNapuPR5NFmHPFQSNHwhoCWmhHrpfGDu8b00A+BbqcpHnBEFaAb8EirgSJw4u0Cb8xX
yGIAgcEwzhV7eJcpDfwC4+N9/6XV+jhxiaecdp61D4GACVOIAIubotXP2Dd2XHtHDYklSjXMiPfZ
b6TqyzPu4z6AItf1UZyF7F0s//G+hAVP5DllIil9tEVWoof069SsWaWfsUWgT3wT2Ti/1yu/3gZ+
PjK2HQipnYCiWKGfwwoh2MdFm6xIuAWg2JTXrOsumhr3ASCbGGLxfRdgvt+AJ8WvD/zJmbwULEtc
PcryCBZ0Gi5y8x+f+3h3aIlro4QMvFxBH+rEfSfedGYug6byNpyCdBhy1BxOd/J4fd210NMVBfSl
6dhjVk04rYn94lZeYtp5Au91HrR8dd35/tef9N1s+fHqwA/DIxotOYcoVj4VjgKTDnssG7BYFTam
SFcX1qAjpz4EfvgkUnAMISl8Bm1ILFOnXweSlBBxksuc8ztUawq1F0p74fi7oPf3uS1vl2dsQHFX
OgV2Pb+sVm1IvrtDfd0ysXbT8eRE1W1f9SfUItnK7UAd+xw4G6aDWi1igq9uB/TjU82AxUYHkgGv
mPGJoiJ//PUJ+LmYxfcHHs7Qr8C19rl/srgDajj3goR7MKFiqInN8JxwIakY9sTLL359tL+5IxH0
uvRqFAg3wns+3hcGSo8q6ucoaUb3GRvZMaj4NlflbUN00nDvGjOQ5hFqml8f9udHA27HHw776dHg
zHmJEz1FSRoJssrtBC1kmp9D2vS/O9K7j/XTDQVPAxq/CIFBWAmfyg1K29E2DY0SmULV3LTfCL/h
E+QE5bRpunCvCIRp2VJ2zNBI9Nm3SHcxQH9Mcwp1klJscaKWalVDPDgSAUVvSb+pvNj0TfUVtCEG
3jS3cw4RYd5DRu1wPH39BncLzy96Fzvy5Fu1ZZLey05Dts34t5lY5Amb0axlFFTrOQOYHTXzlVsr
4N/BgqdV0IQ29Ba+hREVI0cgn/R2elsNoOhqN32TxruWaXeaZbgJQCyMaZVDQ1yeJWgDf6qv3bwL
44os425VsA26N+27/DiX+ECRt8247VAERZBGRk5cIrhuFeYbPFxRMuqzmLQHjqInSRTgmcgHiEhS
yle9V7y22bNqoOhBSz2sFR2hU4ACh2OGurc1Mtr0oYfROyVDWHGH0pEP5ZUz1eE6TK3GyWkgtZit
H5cKmk9nOKo2LxPdTQC/0ZUoD1O5+ruxxCoEVPhYeKhzJ0CUQpZfc3gNyhFXoZYGjggJFw+WiBYO
xBJDBppQv3p+QlqfJt2AekadckDo29RFKzV73VoTPP0idLtVNpmkziezLmSNyqTxiiSMhhsQjedJ
4JHZGxNtZr40rhYMSjSbY1ONq24oz/4gAGoX2YaRnZnHMS64fLZygl4XkFtak2M/AfRTnXrTYeKo
/EEhdgMnBIJBP6vObUQOHNkYWM/eKW3x1ZoczwI7QmefO3mMcIFDZNk51+VFaDDz2C0ei6iLQ2Vv
6w6ehHJ2rww4juqGiHtlOQwNXJwxqCEOTXSXFguo64P9qa2jN6SC8ZT2QLtReQRDqyFmrc9lZLy9
VzzboZq2UQp1MQsfXUKLlRpxIaxrzsorAJeM26gdZQJT6a2uyI005hzi18ZDBIeqL5NAQ3Eyzt66
h39rHRT7KcdG6ejHYqxs7I04M+xSt5F/CaMOW5GRo7LzQPMEEeSlpIGMFKbAVT8XV22Kp2A0BJd1
6O6WcqLNsOs3MJRBZuFcWQJJOQ0OHoWdxWBRgKfuvvjgo7oG+7pqEfWaptg9wrroV4XRoIPSkxnp
NbK9c5S+xWNGvPucRwehUXL1fv0A8OYOdfHJnaAJysmhJxgMTdvwTnJUPWPJ+NqW+hUzKd5MkEVb
U0wHOcA6E3oA9qlEDe1jG8lQuvr995KOL7CxxSi84TnIF2EoQIgmbb/XbrAKLEiiwKLe8Gq+dyc8
svrU34QmTKYhdFZcY2B04UExNhNAFxJyjnyon/z2lA71Q7aU792MupgM44CZbuTGbeduDbPnuELC
V7vm3TcO3dDQu3SlZ6JXUyZOIhtOgmSvlt1ZCoB7ktlzhdGBfTphKPaQT0mRO8dA11dgOONM8leY
R9odOrbLPidqPeaos8mAYw+dj+FMw2sGffLKMw6gvGnrB0Ocs/7eeObByuCIJgcD8gYRY12srM0x
ksWBZ6a20bpBf+zO7amLzj6bb4tucFYUfIHfYwg38TEM7yorATcgwQwCUdYAOHQbs0kDeU4nRNpi
8mHe3DmcP9Ac1wZ+qoMS5R75y7fEBney4vdtUJ2YC9OTE5zm6qK1jk2Ijwska7tqCCw5WcSuy2pW
Wz3zI/EWkKb21mgX+zValVMRQuTN0gFcGpQvGH0Sm648F6SetqGe2RaDWKAjvGqz4Q3dDkapK/e+
dcWTCMoLlgeQij8BMcGHdlqZAKE9s3w64Dzu4G74BvWGRK/5xVdFtBlk68SkVbe8rhK/w9Lhc3YJ
QTLOWB3Vh67mWGNlDQ41ujeFPPXB8LVoERfXYk2ELUDAosAj03Js5thkwdjkCZ2FjKWQqGgxymYd
9Ulfwt2M0BBQA7m/0hh5tUoxph166aAxMi55jCyMcOWG2Cj8Sd2OkdghoQHxQ9DfThU+wpQfxyp4
8rsZl0ulx5BA6olwt2ubbsecSHwJNFFLwvu64JCxsRyfjBRPFmMvKWQlvtuEcddgWXp0UVPxNZq7
adUwCeFlFzv6NshTDRL7xScMRroUnJNu6daaaF2beVdV1a0DxZLHly5JARLAYn9MxwB+veJgCnPp
GLjGOAwtcgDfJHn9MNLy1kofnvq8++ZO0W03eG+RId9VDvlfm6V4WNmtq6tDx6EVhqvtuWyGZ9m5
azt3u36cX6NcvS5JYCsEv6ETJOBIh+WbdXmCwXRoucUdT3GPmAhbjx8Nu6z9UveIvFlw7SjLbqLU
feo0TlrY5s/c9GxlnVKjyGag40OgoBOt4Qqbf1PrvHtsP5c6LrB/8GyI4MR/H6u5EuNuOaENtJ9y
TKQJwUk7N7l27iuNJmzOn1p4AV9yF8oDlQZbnz7pSYz7Igi+AnIu3PwNvTcM8SHKnVmCqVuK7izE
1czT8AlY6H1ap8X6fVkNI0CqAVSg1j1e2PQ5L4J956T7PoTQAAuzYtuKoEfgzUPn2Ie59r/nNMBZ
QxHdY9oQMHFsc4XpT76HtzjDCcvZfOGV/TeVptEKs/5Q+GflbRn5+M31eupJHKj2cpyadRiMj7zk
yTRDMC1CZIoM1S2E/BnaWTD85jdl+adQw/cOCuwBhptEsK4D0/jUQXkVK8D/VFFSTCjw7Fs1oocq
GW6QvI1iZ8Czwx0BNqB2WI818uZlcw4yT8dehs0Ow11jzwkeMomnisOG+7HMgO2DIB+od9nM7JzN
5bUI02tXzR6slQoU++Qkvy672c8QGKIyHZjRkQeJEbULPfRjG5jNWdj2RRoltQP9Z19dNAU2tYIY
PIOzs82aB9PU57wNQN5Te3Sbsyv9bS5RA6NrQjmks91YDk/Cwc4DW8V5gWX0MO/dVG4XEiGocck6
Euxdp7rlVX1rPeReYqptz8gB2obflfefIhTeLwvucyh+oBBCJv5nUK9OI6YE4NxkhmU18Uvntmb2
suKNjTVQkh2kNdqmD3OoIeMb3WS5t2PHTe8nXrvrhmJj0QWcSVD3Z5mmW5+pN6Ya5zeY59/0WYhm
wlBSAGLLHPBPcrdgwEGiCh9TSXOuZ9zpMxA9H0oSt3jCthXAwAZXyLJWfn3J/+7AuOIMMUohChr+
+bZt3UapaA7QRMhpFZXaizHz5D7r9cEbwy+yZPFclE7sDrL4DeD6d50sB9OI8EnsR8HnFTNzKBf6
rA0SzOXDvu7z66YDmd8Bcxztugpo+Zvbmy4o6qf9D7wW0J0lx2nRq328vas0q72c2SDJa+zXZYRX
fS93KocUwhvSb2C6oeVATfC+/XR5dOdnxfn9hP8jjeD/SpJ7CYr8P/9mjn/SBYKrV8/q6QOnvfyL
vzSAHFo/xLEjQXhJhkJ40L8pbUr/CIDIIcsYxB5Y7QUP+YvRJtQHpQ3KD5l7mKOykNf/TWkTN8Tf
4feAy0EcICBo9x/JAD/cWOGSl4JPhmGlC2GBBLyF0viBzSRtwxCm1D0GnKwrjAJscmiSXn84H+c/
b9MfaZGPK/X9GEsIuo+zsMRofJ4kIfiQlV6hnsLSQBAS+ltfqkSGJna8Q6mbxE3TYFX6zebXh/0E
DeK42D+xOj0UujjxNPyEj3j+5LiW07dajnHLvvrqQQU2VvYhA2rfwsQpzBfMgdzWqKnqIYIcrlwX
5NGwI6tO3DsMDZp48F2/owY/bh/vnwvpGMisReoguKIQN8uP5xyhEEpmxH2THiZ+Z1CPZbxOV8rA
2eEE0Eyy8vDrM/ERlPrrgBGFTABDWsFcfNo9xjT3TCPYmwiBupFwfAudDHIZZxx/U6f9fCAQxwHH
fbngse7nfORAlVq1Derwimso9BEkXauVK70vv/4+n0cO4Mrif8wJWQBfZxkK9/EMtrPpB5Z1GBRJ
35aOtPHr2IxflSkSKZt4lkECGUOSimAtzfxUNwNZYWDCRkDrZ9L+HjEFSW7Jhs9u4mLID826ezM8
zUBXjROuSPmWUe/YQpPUsBNlE7AAiMz4t4BDfMSHrc7nuKvo2s0VLDUVuRjmea/YvB7Bm/z6u/7N
KV1oNeZhP8D0ss8THRw8/ZvSOhIqMji98mrrStjJK/OPD4NQM+CkUBwHyNd5Z7N/2Ae6DBiKmy1G
5wle8xqPTXEKHPGbB+fPX2aJTlvGJEKwwv3P6Za+NW0hKMTEU30p/AoK4G+sH5JfnzFM6Pu8qWGK
CjDREGFBiNAH/Pvx9vAMWFiSQlUqelmiPUNGnmguhfJCwJUU3WjsDY5wL0VkB/9kEbJkjlHaRyWU
o31ggV2mS76ERyS8yUHE8mNBSldeYLuuB4SPVNXUO+0trWcouBMa9KhwbsuaYp5QuPPzJsMY8cjv
RS1erG8mMRzaqAvnp9ZXFYzNc+XDSZVNvk6goQzLU2jzQGxZBUHnSgZ1D0WrF/pTomgoIJgNp1Bc
dISVApEx0wgCLHWdr55oqDmQyfWAYRorX8e2QySFpopm13nI+lvjOKnAxSzc6nboBQU0WGhw0YGH
o66yNHW7Q5SaEMkCbk6OtTas2gcoriEFJnWg99qnDRz24RRk0DEhUNnfFo5IYffJyOTFSpYOipHa
geWmQRo7HOt07GYIG0QDV+RALDu2yLMHXVY4/QwzHethCC/9Aa/5oGmGsJbMwkicMZgXqxy/JKlT
tEz3zHKC6Q4cCC/kEUMhEnfW3G6qgU95uUOzjTx0OFdVVgTjd2lTi7Hs+JSpZxYMZcyPNa/0dsrG
6ss4E5wXwYXH7jqPwBokfAlZb+vQqbtsfU3HL20l03ANBiZ6FkSWImlTRYZNgA01fGuCmhSJQoQL
mveoRi7KYLgJLkia5cGhwH1Irn1nCPPnQKkGjllcR0uebCFFfdd1igYvma7r71A7gZLM+wZQ+Djb
0YdqQgjPaWHiRIs568Ry2IaukKaM74gZG5LGWhFoPPtewcADg52i7U3jtZSsamra9N6Zm5Zs8FI0
B4HERgBTkYHvOKhyXBo/mlPEVPFu9F34WotQyjgKpyG9o2NZ+rGNXENuaoorCEMPUq5ipXWRw+PM
u+h7WTLS3WOAsKzXBBP0ClgYhZ2goNc84AZO9D5HCqQ3DoTve2ZZNq5MARHdceCtW73URiikAYxR
0dinyWJ2xlYH0zDdUmmH7LrkM1e3fZ5PUMc2PabS7hSr/BYtZcn6ZmO8ofYfoqEV4a5sZ796mrFo
gYeonIrXsewHkUF/30wgLiZ/cLMH22aWHWooQuDILrNWqC+hM0D0A4iiUQ8OWv0mmfMBRkrWYTql
D3FKnaHtn0cp1VU1+L574yiU4RekZnX0NaDELQ3aK4ZYmUiaaMuFVOCkoz6Ci7UasqcKettv/ZIT
tTNaVYfZawYsFUf3y1A63x1WWF+WAz5UdVnGvKd+uMYyaeYl5qa9U36LRT9VIb1ujTCAzzMylFB0
FyDurkGqIrCmH4rUXzumKQE6CtXSEwA9VcFEUbESoKmQEMQ6FCQAslwc46hDp7wWuTdIAQljOC0c
FDhpMdR0Pfbp3MWSk9w7RGBM+kTqQMvtjBT4tx7zieWhhUHJXM0qK+G4FRr+5xmQRn8XuoIWSbEI
d3ZpVBbB1jGUyCQvQ+caQbO+AuAL8PFUNincCL3nNsPZtqlD47YM2aXLa1Aq48wU1MYEeSS1UWF0
8IqKVzGcXQM8EtQfb5pqcQr4oh9sgvmWJFnCwB6nogzrozPNTRI6s/CBwkHUv4WfY4Z52KkUQ+qV
E8EDaGW2BazIaSKbRj0Xfa+d67TQcvo6A9XrEqhMbH1M+9kpr4Q7hn08MCzeCHIkQGwrxYwzGwgH
keLLtqknGCoKG43BAvgV9VM95DCsuZ1ye3gq0tE5cPAKfTJRZ7Cb0Wtov/A4nMaB64tuP2nWvgzT
lOlYTNRbZJGToetacWhGARPPCsuqB6E0YzLztEbuFvwCrEmjJ+K6PSZxpr0cHrkjMXJs7LSyG0wQ
c8Oj4FXovoU578Ql71XLjrjJoTudGZ/vFVQd86HttMm/BDMZcG0RiA81jMde60xM+UWhism9F4p3
Fkg2A2djsESjOwiMpnxX1WNPv7DASvTuDYcXCVWBzw0Mfb2R9s9A0//XneX/IGE06uwfipafesZ9
+VqV3+3HrvH93/zZNcL29YeDJE8EevKPMXcR+sllDASCXzEdEgPsUdv81TXyP9BgMZjNEAcJcSoQ
pP80jdT5A7UjNn9ACEgWx8zzf9I0QoLzocKCMBEh5agEMIkphOKDhp/gtrJvqemgOtpUshZbyJDz
rRNm4akaif7rFVSqK2EJVFmuLs8eG6F8HOab958K4IK7vJnLmHgCBE0dBXilp3PK8QfYKv+IkuAy
QoCdgM3jqc5cHkt3mm50l0K0ASrzAdnAzxl+66uj3XVkQ7AnREbxKG392kXdG0NK5Vcq9LMtnWtd
Tv0100icIV0zHntHzUcR9NHGFmy8dqV21k5m/AcuEQoRgE2cfETCJ65wxmPuw/PbMEuPEyvobav7
Gz0jQk9D0hxLQukR0W/OrZO2YN9nMLptiJggY/KvJYOZTrUZBIqQX1yHKmiu398zlfsWsdQ5RlN6
mXpOejuxKr2VNCeQj8kijUudpgnEGGwLYCs9vb8iXqP+fPWf9/58JTlb1aYdQc1100ZDOPVYZi8Z
evEHPo/V7v1tiwp2LjPIASXYRaW9/AQW1dnK5dVE2F+v3t+bcuSzRaqLLuAAjICp3VrWFXeNwOYG
Hl4e33+0hdNsVOtVCKgp11Mr+/tSwXg80Eo+vr8ig0++/fBKj/dB+025g72Syx9MwGjS1mRYO0EZ
JO/v5RAI/rC4/gaAwDDrn+7XZeqIyxGUihl1gNI+dgROo5o2COUA6tdTu4I2m9EX8tuskdbTMFRi
GKDGjrI1X7Rjp2MxFvbaqZBF5oPwjSHItcehdu2xXV4ZUHhrnMlg/f4XYelN0ApksPJ0Idy8vS2e
C40kHXNXeN70IEdTb52+EFvFNTmVEetinCH6bWj8XZ3DR1TDen6tpoWBjay6EZ1rksqLME6nd/ez
6BgsSMVfr97fG5f3suU9OYLcZtprY7+u1WUV1jyGg6v5OhXt14Fr8Yj49Yt9Nwr9Ykqwb10jh9PY
FdNJ5G4WdzPitW4+/bXTt0XSVSgdG2P4rhSh3WeRkpe4Uksi2zzc5dRDhkZZN8812JC0VWdIeKZv
XcBh+Iy8Jz/zEFTjs+imQC20sfkInqbqEsqIvSFadSCFUzzKlh/f/zA02kLEevDyHlGG6DzCCz63
7hcFmnycDUjcXuxNkfWHCfrk2Aue22Dw9Elj20gq65k7kT2yyKRw7KcuRp28uJkavisPpr1SF19H
TCmMmzAtzkZnfCsbLleDa52dJQ5yRJYFDUf9UjP35rps3RxSNvaad15wBS7xrc+H6QGjK+UGt9dK
qSHcD1Xf7yeXikM5sB4SJotXrmIrCBpDlPQtv/Uj8uBIrZ6dAlRTOqvoPPpev/NDZNHMY3RCoLi9
AoqNlZAbexWGFTks77//9P5+ZfblHORx0BvshVJj7VE7gsnHRlnVRXtFCICsHNEEQT/w5P1zOinE
ESp0goTwfIb8AnIwUbOvrgdrKwsBir//GEq0PH2NTKNOIi2gNkOaOJ3qd10XIZlj+VQZOuSkJaAQ
AXcXlxNPx30O2xlFXNXUFC8l6FYzYTRcEwlks3VhmgwDqjPpzQ3yzfBHbqLmgo+D/xsowfuIouER
RClGKMCLAswCUcSfJYftHFaU9mTcIFKA7AoR6kNRRAjgs8PRS/23kFhk6hX+qyjVM51L58sgSbEx
wzAdLDI1lw2XUmQuIPb06n0PRln4Ns9oNnH7ldeN56e3wgikEIIB81mX3jLiofDL/EumIGgJMzC8
JbfNNfYz91x503h2VeOeMcTFnlvnKMKCXkSmqJJqKv1VwLy5WwVl5FzkXXcUI8cTBsNdqkvpIIQy
eDWeT67+fJ1H7Hdo6EcUFucLRZqHCOwlMxqoaPQJBAw6uAKladyt47uIiXANTIfCPuuu+/PF8o7z
X4Sd127kRreFn4gAc7jt3OqkLI1uiAk2cxWLmXz685HysT3zAx7AIMhu2Za6yaq9116hx6yxV2q4
/v1+ldRvQwVJIvUiRNqUlB0Ts2K4TD0WqSvyt4jetnAshP3/R9Or4ntn5C9mqtcvYzy80g25HerT
4bnKO/ZMt8JAxqnt/X+v8P97N7hgVtD8GEGZsCWMX/66xivrjFLd2csGbaFWt+0lgnwHe3xKviMe
nW/WUogU7k42Xerabi/Qqxi8UmxAkTMbzbos603cyB/2GI8Ht3RzmM22x/0g/O4s1Ai3IbLKx+VM
jK16pFVjVDqfCb35+lkzeBWOD4kpYA5MnYvNUvpHbBbIurnjHmbmBKWTvcmhnh0rkaXvhVuiHO7C
x9z2tHtpWi9TXCbvCM2CfcI3um11E+S6L0Y89Pz0N2CZP0/O/5kscVuAyM2xFS5aPvrbX/mzjTYm
qWFgVOIsC6+IcSLl0WlfjFLHxUON96XjtC+BLJ/UUBW3qk2CuYhhHYFnYuZ6i2y57y+xmw2X5ayi
Z19V+pDeDe37qNvVc1fzV/nRuxZpal+ksCUiMDD4rdm005v8XZ8meSwmR17h9edny+wvXRhuIFvM
d8xobY+xN5h7y2msl94yXRbD+mkIVflFT+NTiwP+TUsd95h27bC3a6keI03D0k7Z03fGtCsoalBM
SoHBUSmbz/9uN7m30g6y596GeAh7EEOQ0QkepBmvG6dOnt3MSZ6Vp763s47MaCbgJ2cMrR3Le7vX
ykjbLqtoaUOz1lEqnDuZkHqQZQoQrRa71ExAiyuD9YEwkm3ooiiG6dXceYpNYimgtMGvHuGErWJI
LM9xZNS/eer9/ynUPQgThBbO0yefxIz56/8Xrmt0dKXpEGX7xKjVuRDjcPZcb/g8E0Va3Y2OjVbn
/18qTVGhs2BkmoGkk3ZUYlA1fw+THf0Jquje3PBHPK9XTmtFh95MxtVyGaRtd6zs7qtrS+8Sisi9
dCtwUe/SzIfl1QnNHvi1Lld949U3lubAzW6Q1tlo5mrQcR+0pHSOdVTiuscQTEcpxmlRSpiEVP0b
5rHnfBqsrxJov8+n4EeYsdeNoEjPsZdYO59H6U4FAmuEXNMY2Gsupo72FnA7+DHF4w/PVAyb2nTa
5L7hngZu1H0t8sei0Fy4+RwqO6tQY4M/4egla7iA+XiAOmGsJITYhy4MKOWrAD3b/Jre3MelXn8l
8YCxR+/H70mYYYuWlJA2JlVuDRFEt4Tku32hkuoUC8++m0YZ/GYFXBgOPz/I9HXs6cyVYDcxG/n5
m06LIAJ4r5K9Ybba3qyE9eJ0AuaZDiBVGO54spcSQxrVRp8R6uVSmxRNGNv6VjZWeV/Wz0Cu1YMq
2uFYmlOfru3B8XZVSzEAg4i/YWBX1LxT66twN0a6/lK6yQZm6PjeZNafKYQ0eHRhfwskOPuQjPVr
npT0BNEw/tBnI2jAWowno+jOPC4bSSX8/rIc0t59FxBad0XathuAVoyCwcGvQduPV68LS3Mldf2i
FYLbVo7ZRcfaKxgGp98EZtPvxDQ2K0P3MFRtraBd56LqTsX0PRF98KeR9fejaRVfpRnhRZU7yass
y4ROq+wfUF8iUYcYfLGqKMCZESfl/96hvP99Ei3855ErzHMcCAtzPfOvJ5F+S8PJAFMqWRrmRqmq
vsnUkMe09b6mU8QjMB+W11MIfsMrE+BHrbGttxZ48ghOZW/auYqTPOYrhfv28lwmHdZ1rqW9gU9i
k6sP2c7wovFjfn0q/WsSZNmdF1cGdsWRcfUyU78WSkLnzqJqt7yxvLa864jBvOTjYwU4dvT08hmh
pr+xbRh7vZOjqDCHue6Td05vho9SmT+E4cff4BaJVT70xkObGs+9GMWWMc+dm4/ifsrEX4d+Eoew
9MznbOyCvQhQ8iw1gWOceruFlIcMZ6/PDQEjKm3tCw37wvkytZ3xqI+YQ8RM5FonSb6VbddieIKp
owJ8uyJDx9O0jX6XexfMo9ifHyq4LURNgLYg2WAV/flLgxvN4i+ZEReiza6tsuKnoIqsHYRmwO7l
+Uj15AOyiQ07lR6iCsrvbfdczitFP68UqihxB7Y6Cx1SRudr2xf2q/4utJk7ak4abeoQ+rpnSBNO
dpU8+LXRHMOZP6VTJwz9JN+yANKxLsbyyAdQvtHof/RVqd+cHsuOoWztXZLokPNUzPxHRM1xuVwO
I2qXTs4iqSJv1hJ5yrYMp+iyHEa6icte+v0J6mWCnjJ3niZDcXfGobPTnDZ/ZIhT7D1Pmfto8PKX
qqlfQ7RTK830ihuk/nLnTi3FA7f3m5lXsDZtWV9ds5DXLhrkVVn6fSWkcVyultdTCxRfNHm7F3Xg
3rt4e1BZONDqNPupl+IjEbI4wOAOjF1tFes6M6bHTLlfKSnE1Qgi66W0rK/YOJzCOHLe9W+jiO2v
QQW2a8KZu0OvNTxCjPzNcPsXqeNcKtkOqYRYJgUOMNqvK6wZMQ5wdPy/remK+Xj9MXWMMoO06jGB
NrLpNcfJfxUEk7zXpJoYA9nlxdby+KSa3toVclBPAMkwpNza2lrKGDaV5zJZK3Rxr0Mjz+wgwg8m
QCtcJ6bch4LaZqcBaV2TGUQTmlC7EmboGqQ8OTd+Cq92ytUmm0zrrfGIjqioZu9IdLXexiY9JcGX
/17FGDz/zxPBtsYuQ5AqxSeZGT8/ESjv47FvYwUy3uM2ZAzO02AJ92wX7gdzDecprbC0zYVhrOyY
edVKNboOw9ocD8ve0Y7jRB8+9TvTxpLJz+n2IUv0ByK9hovjaP2lruYKkVt1NfjxtJkSkDUpxcRu
wtk0v7bAHqIZixMrmIfFS7xSVifuLV9WN5VDmOsjOX5Y6rsDR24pFUEaL+GESUyWhBFrZCWvdsoT
lta5vv7nmQgC2W+qRg1rXcJlH4Oh/ALNpNzXZTviTUeURTU51hXBIXZXpWY/KD249m0XEwwwVJio
ozheTUFw8V20JlNTeXOnP+5KT/lXMR9GcRGZ+TVVauepujznqdJPaoH9hqSl/Jn3hqJNM9QLLkr8
GiMEx8iN9ecTZY748swgiaVJmPJhuGb0Bvop03CdVpG5yc3BZm9hTuWzqqPkwmu+L9HLxL1tXIPM
3yBvfErrcXyOCiAhxe5+DdPKu5sKStbUpqYzJwwcllJnKXrgtRW/6TxIivvfW8lmnEDHZvqIFn9l
i6QmyrM+zKA05DFjcWVGu2rw+AS7sXxcDlUzEeQxB4lFEC0aTf+h+SF7WyTadSLN4pI6nvUwFbhn
RfFddPJA2K5lq7P48Nxtp1B3TmaNK0/dNF8npJBX/A2OasrUeak6PTG77mmNOjRl7q+8QYl4I5ux
2w291A62R7+Flnp8b7O0+Gu9ryyxNgol7kNhiPvlDAsnsYZcgNEudklSdcUq6iMLQynO0rG1vsRq
2tlD1Z2deWUcjFE7DIwkl6o3Dhr7omr/aIq+uijdN1+KpiRWDfVEJnIQxWmIw12YZu/Lm5mqk63b
d9gk85LR68Qi4HG6y+nKLr1A8wcT8N73yEGBtCCudpckmxDIYguzvbi3hCjOQwg/nsmWDWMFWVJl
NeIaeup5uVoO+nA2NDU8RTmsQlEY4V7rGwZ1tcyfRN+i5c8qy91bgOv15HR3IZ6HF1KpkAg7foZH
0/AegYfeTZYWbqdkuAWt57/TMxYbOeISNRIQduzMSG1oor8lfkXSaVPqtLycCbPX971kINzlh0+s
Ktaf9cny770p1J7GCipAEmEIF2Xyak19ck6sLFxZdlK+hULHfSyijFwuQSIOgC4XWlnvW43lW6pk
9juAeWEc/VQo4FqDQY0FiQ50ZQkf+nd1Z88aigbfqYNXtKQbeFV9ZplcJV6D87JmeRdjPixny2uD
HcRrrFFqJLEvWuh86Qqru6r5qu6sL5VU6SkP0kMP4/9pSgvgpqob9qDkzpMSMJiDYRKgEzB1yqlx
7UMMdriZsNDmzpNQJzhLkXVFq2g2zayj/z/zi/GEnCjBxL7cskO3X6Bkj1uvmpLTmNUPE5YnGFBh
PNYLjxAPUEnG7vVtOQP/hLpBMIfQcWCBzOPsNbeWb6DI1cpsw/FSDaJ8w1Ni5TZx8dJJ2ABeXu2n
tsHGLfSjq7DL+ELxUG+mvMHw0zImuIDFi951zrf5pM/84DCFpb0HkLyhXOgeywlucVpO35GKaOdM
xyxfZ3IA1cbRdwt0G+jvcuyTL2lu5YfaaAGci34bgj48sYuRYmQW3o/BQeiXOv7zsIA6QVqcas0T
+77q67U7wPureu+lm4s8Z7TIdzBcKrGy4rIMmdEn5ls42cdk8oaX2EzVXYyn5za3Bv83lYYz89f+
dTcFJADjsgI/Cq3sfDf90itElbKFV0DPsdg2mqdUM7onjMmck5MU+GdN3cprK2ebBg1ax2VpX647
DWl6bSFyslx+Lmq9rZn2/i3Df7Yyav8UZDnbVBfVGPiJb7GM5bMYho/RkOEfI2qDodSH74yt4elX
/njfjFBSptaCKlN2T+CsGISn2MFCdtfGuPjQU5pH1xH6aWD6Qh2QPWpuqL24Xb3RsHa9hE1G5dr7
EkaTrvJ9maTWSzXioNdlmnF0+OT6ygoOS/0Xe7m/g+Wsb5bLvMy1m3r77/pl+eR+/mRJY59pkOiP
+YB/FZI4k1VCyO3MO58VlDSKyjFJq0nwVAu790BG2h91wAgnNduPzwUuK2HrlJ4H3Du6D/+c2aXz
EIfJWxnq7Kwqx1jA17ucqvlPH9uXOyc26xsyzhDmRYEzB+QL6XYMGKJe/+ss5jWE3tkm1mGEXVqY
MuvYkcnWn6T+4QzhasFT8xiqR6R8dWu63DsZNiE1PCMrDTMsjNXltA/1tmL0ZyFysq3zcojt2D6H
ZsSMygoitHsj471+3lXc/LlwxXBWSjaPFrLIi+mmF/xX6sdKR1hbJPm90qgbjIYIjiGKy7OXeuVq
8vtkXY1e9sD8xz+YpogPWDM1Bwm4sFm2luVQdvmfyPe6I62DpGMrykPmpvVtaLwQMZP+WmkyOse5
weSgbNqdHnXdTiL9gpbSaIj2yld9kP22QCz6WmTaAV2/og8J+pXrEbPi0CbyaNL+aMxezoiw4k2T
Q5f47zvlk0T6061igcgHsxOZA6mVULufK91+dCfDGRPjjiYwvmWl2+7yoMRkvPIaJLe6lV2kpb2g
e82viKRn0Z05fsRlJIiNavX7Mev3DGIkI4eivW8tWcEubuLvYfW90OturTeGfxgLkpWQqeMhXwUf
RtWM99Z8qBvbOHzWI0zM12HdnFNZiLeoayY0YiUPT9Fesraz70KzyZGe+camcqsfqcT9xCjLu2Ro
5EPt4xJFl4ePU2X0+/kuHFwZXMOSKlyO1pPtFNXjIMnv8QaLiKYiKL9kY5aQbBP1xy5A+lsq1e4H
fYzXeZG/2U0pdmoK/xRG5bALsQ/oQxUcDF/V65IpxKoYteJQC7t6GMexvEx5e4vj+lhOrv7ij464
A3lIPuvz+fVx3KGdtr9XVGeU0c0PAINrbTXBk+/xUdZVzGw7s8w9Zk5Iq/qyDTaWEeD8Arie0TF/
86typce69oWupdhllt5jVt1B48yZ8jdVi8ly4PuXpISk+zldd+KsPLJ40j/52LqtZNwUO13/3pjz
+qrM7oesk+E3FFv3ZzABEBYXDJOaEY+gmWnv/nJDuaHDlNkNSIRpbKz1MyWvqP1ImsjwkmubytlF
DFHWWZ48jVOg7k2pnFesJEVWR68OnLqHocTKvLOcV9kX5rmtEcmiwXOwGCrGQ1RM1M4IhGUdtG89
y4zrRPafAtTH6jT3izeiayceEAiTpEgyy0aQ3jAMj6rxBdAOhSntQrO2v43KAectzHv4ldbL31d1
YZr/XA2q/tJFUXNfpLVxcMeq2kYI2d8tk+IwM4o/I6voT0MhIIk0lnsGDcc4UsTFkYZAMfmsCmp+
yndn0HGl9VL31daUXJmZO3xziu7OSMfxN3Xa0p3+80wvXwEhc9BfTAJzIa78srGGvXDbrpjGXS6D
P7wmji/LAVz6rzMQwl3Ac5kIkk8PnfUShVhl4jTUPUJVxN9GK9IfhQE6SU38MUKM28SN21xElzDW
AzfZREbosCpn6arT0q6BxEoUC9Pn6NRPCMG9vD5nwsSsw4zb7VLQ21n4Olqdd63n2t9zvFemIwQb
yCA/+72D0SnhSnY8ulBxcQ7uKcgR3G+kyoxHNR/giYEBpLa+i3J/KtZD8gqLr30APdQfm0qlh1FD
WFiL/ncGddy4P5UqPjWKbnksj55holJjxvDzKtmWPgyCCAu1St6Eb05vcKdJLZkfc4FXzX6EHr/H
EEPhIRTVx7otyzcrCL/E/mDdCBFjjfc3o18Ua8dlbE4Wa71dkLRCj/Zhk9evneMi6v/79RjC69hW
x7iCdNP5udhFppXdJR3RRL055MfaeRpbt3xqof49W1Q86Oyd/hybXvec9ax7qijUHpq2BwqtxAXH
C6TZmUdgiD75F/6IbB3BLj2A5BK1ZacQYh0IFlK6oBtD1dwzI9nx9cs18hkwOSvpnjvlzuWzeVv+
rxp45jqVtnn8vHTJUjKMgjKpHR69CeqE9HLvR2UfY3jKp54h8Sac7wxD+dXngf6tPhfKQqbaNMQL
mQhSpRmwWJfDOVDqrvZHarnG9uK11svp0NOFbcDt8oPZueaL5YfdRpVEBaU5ATFwmhyi67DSRWfA
GHowMwL+HIIRmF/3RQR5agAxm5bvLOvWZYIAIE/C7x3F0kuXB/dhO9THova+L/fs8v7fV2lu+5A1
Q2tfu5F5G10Q9rZMxo+wgi/fG2Nyq3vTvDlVgGI6mA1u/BLzb1wI9v1I0Q1bfwcV3fjiQlnZ2ZVe
7/vI078MMShEy+QQSODWA7Ce3Ih8II2N+EsQsrfFtamu4+hah8yHlMAY+N5KHPXF6XIsC1nbcVzm
ZxPDXickaj1WqXvUGjkSGjAxuJ4h26FADK7K4sXHorie8m6trCL7UvevCzwtgwjhyNBnB23Sl5cL
WyTHQLf6reuX1kHZHlklNFHvRicBs6hgrxC31HPoG/sCauhvaljv130EqSVKHuQ1UPAQ93i/QHBt
2Wj0gmm4K4Trb3CAYdLM30EKLI5kfYTW3cjtN4wx1suDJNLZqWx+XWRRui2l0+1dlxmCb0bWcQHl
Chb7c2rFxMDOG+Dybmsn1d7O6zu4zdP74Pf7ZYjOI2ZB1YdwJqs6PLltqiN7HwkuJuGqKNhwhlA/
E36rPlQb1SiGuSvyYBAbCK8XPqHufrmBnD6/WD9dDVih3A3wfkPwjDzdQk9mP9OEfFzOYJPIx2TA
fFz0mnyM5rOkaTE0CLCYWsBj4gDhT5ujc1w6iKQVwcHO5igzHIVjgNJ7prgBSWbG3T9AR1ENG6jz
+gPKj+4ZykqHxUMiTsIU6jd9HV/Qr6ulwXdHKISru4Ca/+uWp/ldi7kG84QuHcId4GJ3jtyoxhx2
3Idx3r8L28SyfMTFGD2EOolA22GjpVUYCk2ruf99ssFVVrLLgh9OedfiIfUHjzWe7jDSboxKvg9a
X6yJXg2+lhg2L71dnxDoKaR8b+ug2eDR8TAm+nCL0vHb8qXCDHuLKzt8bp3O3Tu+Iw+t7TOR7rpv
MnQJJ8Fh8RCqIrgZmar2QTTSSsshuGlJbcwZuQ48dNP192MxxJsiLsVF5uEVep16pozOTxMjkM0y
mErj6CYT5O1QNi/j/JmDQZq4cSXm3XI5azm2eJtgDjW/O0CsvJsUcuZIMPRhiYYeqRFQGfW9Omt2
8oeYF+bOikFGJnnIYzpeFgR9qwIJEbOJjfRaFj7WCFZK1rAmtJ3LJO6glrljm5M8EqDlXS5ZAo4g
FNWTlgZfBUOer3+fCJV802ijdjpIEKEEDqtvleTDtoYdmZmzzKg04m9T0d+zHqsXBgLmAR90vAqS
ZnpXrL9GEWVk54zZ2bVFsWVwktzZSRi8mJiTLGtRbwIaBU7wWMdOcA5xhziVMUwDO5X1S9cT/2eZ
evMHzDBomFb0vWswDEITPjyUrsgPbSWTY12QxfTfzdCsN/0XIMEuzz4/+6siPZ7J5dYvdRMyi9rC
Wk3uh3QgNXhuHcfcSza9HmNZMV/WuekcXE9jXVbk19QtDiSNKdobtv75XduaAYm22Q+rUvF2GTEz
IDfvE+NQBDrNT00SzqAN9UM94uwYYOhCSlEmLq6GYwZABh8sxh+qznG3Ia9i37rxJfYt5zIhkWXb
q80HBlTBBoWK+SCT+gG2BU4ZOpP5dPiD+bH7YSzsTHMS7rM3FlAbg+G9tRlmNm1zjsCLUMXY9Waw
+uGIMaL9FufDVcdJD5qsBclyDL+aUTW+971d7VLXa/YxGCROUTFaoqEFIutKcC+h7+EDrJ1Cudul
YtaQH+2WS+E76jQKK9/0nnlLYGs/1E0B89OqzsvBb7WW3EDM+ZfLNtG133yTv/B9lm/ShLsNuZyp
Ji5sv2weVTxYeuiGci9lXWazawB+gDNWkemTdidbVD6Sh+USlUMHNbhvLpIw5L/OZF/t5cs/7/9z
tvxkNDiPlp+br91QbjIt9r8YLV1v2eaMXtqhO8MPxHpoppPkofFO+hJ+ZFpSnesoORkzT7K0Wa21
sBuuRtppFykJfDBjUgE6R3/sdDvaWWYUn40Su9AhbX1uJa0/ZAUW0AwBh8uCgRuR7+9dUJfm6Fhw
1JrRG94L0hY0I89em661t3ixfB0w6dgKRckHmdU/6jqAhi/CChepDO88nqLL6Kv3ZKZnZ1mK28yk
8oOtBCvLMqyJJ1Rry9tyDjY3zQgakuFRhUr3oMEdWU1OaTzMvpennqgn5F2Mrm21ryvCAzVs2l5Y
vo5CNuL9v5/Xxfzg330Oc0pU53OTw7ASe8RfnteiyENXC/SJ4W7N9KeaHXJm5C5K2sfa9qo7gePZ
TEGFnqM3/k41KYFFgzk9okEVkF9IWBCpdnTMOdTFVaV99fBRQMXUmBs7wlbX9KNHhdrgiTlJP6/T
y2KNi82LV8r0ulwVJM91Xf+gKt27xZZHMknlPTKseBZu7dyJqIsPYvZf7EOufG86/nJGF68fRTEX
jX4F22wmgNXoLFcGEfL7IiODeZ4cO2mY8NgItZ11w0+uAgrTTWio8qQ8F5WP09W/kVTjRv/rkojj
os9qCPUUDh1qjZ8bn0rpZRnXqbcPMHO6DnoQox2K/Nelr+/y0tmQYe9DEWcalWAYozdYegFT5GvT
JF9e94fyuDCfm7xIbxGV1/CCVEs71J7mP09S2yI8gnPMXOko+ngXBz0h0vOAwI5Dcz/2ubeRfku0
LdEw88TQTHTnwFAV/SHEwh2TGQG02ToeeeTqYOplCzU6s69RXVnrMKHCAqsHYA4Sg8+NT3Zg2SCq
vcRlTh/ltmNMQyTxFJ7S+bCc/XOofczfOrvUt72LM1YQARqbYKQMi6I+O//rtIDLw6Mar4cKajVz
kmwbOfr2Uybhjfbaq033Rw2/ws8oUYbSw3+tt4Mzo1jieyUjyR6V2kNN575aVglbhH9oseFAnRtq
gC45bjNZMqBbJiFjnUrcjsJpF2eFvVUzhrFcaimXqVGHK1Y9dVgGxm2ORxoc2GC7CFNCp8zOXVBA
tabBy/f4qU630M0fl8lMXrvjrQzEI06GJM0NLVmTRVCdKtes+A3y4EuYsPBVJv3NAMPUQG+79pgU
XxIT6jfxdBlTPQaYsOEZzKQN7oU/vbnU8f/8Wz28HzeZ3Id8qF6p0cKrjRPICRC12kRZapIH03mn
f585YjMtDObPvyGfStR3SWKc+XX0Mws5rR+EFmuLcs+xD0abw25NO9c5awKSoKlkfLSbOnpilPUa
fDKUdfW01CYlckeH+LHHBFiQiDhTX1ciULfPL1K2FCdDPEIMNvJ6DxVyuEi3rvdRLP86k3p+jB1B
ALJV750oHS6wiGoMJDkb5tdqqz+PZtjtltsR0i0hjoMaTngIcssY6hpleDpGsVXCPYKNG+Ha/omR
IpAPcD7zEK+3gB7n1Hd6ApDZkyPneYTN9FiEhKBYQy9OUWplV6ZM1SYsSm9flFOwP8dZ0H+AsZtb
q0rgfwNYL4fUcz9mpRO6ACI/QxFca4mld6ybL6llTkTSOLeiNNsH3XIOS2Mjf7pKXdU+VJl3cNIB
97s+egEgrE9J6OvE8rAv1R1x5tqHrwXiUIiOWUJKgwAFl+tRmV8p5gsmKyHCJUlYQqjt4p6s4dxP
5WmZTbFtWYiwsSrKQnIZPr80VMj6mvLSONfzoRoStcN2HXrOfInaON1zH8I8aaaXzrEJHZVpeo6x
SjfhNizLSeUQw/BJUtfjbhNUQ71N9Wz6IMpmrwxVvzJxtY/L643pdywaKKYXtgAz/00BE+G6XOHi
TlJBIJo1Mlxzn2h+ehG0KJ4ztUACsnMukoTRRW4whsEOyU27MksksaB09nCXtsO6ZSi6rtGkP5nT
tMUadFp9NgLcQcPd2KAnGQnHJgmSNrxIIGCXfXf4JG+bRQkTToue4MYROVH4hOHMQ70h8J4/202t
k9Nai6phL+CEX0goWIWYgdxkM+Ayrmp9t9BvlsNgaPi6ARfXrjueqf3n7CruhoWX1NjJRNPT3pyZ
Ib90FEqP/G1XmfaqD9ty780+i8vHspArqPduCrX4ueuDiG4ba/1gNIv7VG8JhRUV0Z1GjfXpTLjl
0zonbtkCm5guo1XnY5lq0hKyGfThlzb88jnYjPnAj8te6eRwky1DBkffZ8XRE4tebWGl9+b0Eiks
5mBjkfjsP0Wy4imcayiiDbNNYnfOpk5L46aTuzT/SsvvsBwyyLj/Xa/8KiikLPVtm39sMu+In4Cx
/PNuGkY2svak0vZ5gcB6NMqvbd23sA/C4NhQKDMvKM2PaXiaIkydjSbNmSqN7s5UQ78vu8gAKtLX
XlYEr7hGwrB1+nrj9q3xJR3tP70xyfn8w+oUjk578T2AWFMPr0M2DAFWF0QdZwW94ziEV8zJmoPm
WuHJLGLt1DvtBL/VzvfCarPVogqRnsrvR0KiFlXIcki6EmdxqYNnadV90uveNR99d5tMA2ADe+ze
1jx2PqskgdLNomlrloN9cPpSfcmiP4SfG29+SVFUCM/FJKD+XAMNR+p71Tn+xpx5b26kP0QOHlOo
0NnAlDLuxVLGp2m1ibuosja4AsR3Wa1dAg1qRGvFDe7smnPVfR9EWhfJk2dq81AtAdYcnOzVCAWW
utTTjBlRfTmy2NSwPG4YMDRgqW16IMcyeRiL4gMXAgjBC83PmNr3hXUmjak++Ant7HLpuDpByEnL
V5jHby3bj44lzEueu/aluiBQnGbrzpY4k9Qv7rv50CvZ3n0SXT7/mKns6ckjIepNywS+ENiudmlB
GvfcZ+ostoO6fg4sU62+m+psOsTo1MdI8+4XxigdmnvUFc9KF/fub5i8jAl+Lf2wW8brY+6h7Nk0
bwbo/kXlLYXbFUGRxYfIxaa+ZMx6YwT2YnSu+fL3FWNx60WHJnhHZbft7bTZ9l5uH1Vgj8+jvO8S
PMir3O0uy0+qAtpYU7MZfG7dWmf+8OToXoQjkScVgkRbHuMMuyCMQe1rgtTmOR+Kw1IloiC3Vq3R
Ao1YwoMrj+ARobmrPS5nWdT+dYYkiSF2rh8QO+w9Y3hws+R7MiNQCwyli5IUSKaBTHzLQxA4MENK
8QHe01yXO1C55UdtiOaKetV8ma+cGtdKgWxso3nk9VXsxK/DAJK2UC764DQnBGwnkUMVXaBnNlH9
TB38gJS3PPR9R0pz4SJFtEINHGjuNZo5qKJSRjx7iVhXMflEtqU9TH876szt8vt2jEbWSfri1xU7
YSYINp/3U0frSGx0EpM0RZWtHMgg4U7GrcaQj0M9TOar7tUErjSnSqcgs/PChodXxBe/96PPQ6Zh
VSj82sZJv6SrHDAqUI1LTBz0xLSkxMbr/3um8mJfs1ysrbZujlZrgv+DC1c4euZv2ajil7wjxbgU
5N71XhlvzaXewn8XJ5d5C7LtKL3z8qaHudSlh44Mls2ASmDVdjYgcj5Wz4i691lQE0kPpQ2rqE67
LoXJgjig2zzZ5YjChbwWDb0jQEoZHD/PQqjguMWcIu//CDuvZbeVZct+ESLgzSu9Xd6/IGRR8N5+
fY8q6m7tc2509wsFkJTWEglUZc6cpl12FrzLvQAx+zSjcBsmxfIK77m4VLoDN2Pg+SbFaiEW+a7L
sBT8S9e1yqD7c2l16lcAtxufRaYfYVPCkihSYw0QMjzkPa24W5bhgSnmA7LE8jh3oPmAufmdNgbB
LvLG/W1P/n9vH6ajbAb/3fDCdWAQZZsQc6HYkw/2n7fkQtNkWyIN9xgzAM57CBghpxA7inP5WT34
xEs0q7/ntj1uoGJ9m9Lsu+oRtNTP7nJcU2PhevfElDEJ9+30AAj3vTCZHRTaol0cC5m13doMSxV3
1a/Rf4PGbrq+dxAe+sNzT8WskPfaIpex4VvDrBqmApPYe0dqQ1UTg7vjg+pr8phYeym6iPQ63Jb5
nvQYBvqeY7sYVg3lKoj0V43YG9uqyoMqNlBU9xtTnqqyI3IBUvw2vMcI3DxaKNe2dhuIV+ZZGZJR
B3IPimR+R90AHWsMD92t2XxzOvB5OwmyRxzgxMFBUuAWM13lPzIXHMV8biYLgoZ8jiKTvC3NtrH7
8TYVhP+nRW5L/5yp30aeubocS8qm8p/X/vzi1KpwKXGhdswV4nlg7jnG41KSesEquqeJedBa+HZ4
J4Y2ui7APSvGXgLapgJduj4A11kkLdeuTFeaL5+GEJlnL+w3V6p/elQYG7PIGOuXlvuz7nPUds3w
jb/5McJXwEE6C3dEfzrPRTFkl0ibfpdO6D+6c3Shg0nXVeAkT+oh1ylNcRou9ktLO7/Wc/viRgJN
siE82MqJc8SyBqf1sm0fPepTOH2SmmsGvb1xs7E9zSRIrhypHsWGiftKbaF9iDtJjkWLIkSRpxbh
RyIDq53xqjpNz0rufMjM4CzteITpipGQ1m+djDw0LP7Ls7A6fN/r5sMefWA8LX9s63y8aL59dyOE
Ta79iR7AeJg1wsN6jBKOEJHiN3yJDz1dLxMh+RejGGIQ1uKsfoumHSeTlFe5DEbV99t2whbUrbSg
G/bT4M2vhle8MH/SdlMyiA2E/6BaoZwYzo0JHXYXVdHMnSC/In9frnSg/HRVrqYJYi5/Fn7xu3Wz
YJPPGFfObTRi4j8H4Z4+nth3qZUz3ffbD8ZffznpgllklFfsV5II6RZVcsomFNhN2W9aKC3oxT18
mkTxWysKSrA594317R8wy35azXM2PaSV9qakM8IPp4MZD1jVRFqzF22WbdEVzVCjQOYdeUnMYZ88
aklNPjvfj54h2EkV1m8vJ6Sg0V3ipzRcXR2+aXVUH4vMTi+ka+3VL4hbxrBu7Gk5KKbmYtnhUcfA
3dSha0vSsOILqwe2t5ciKnPah7LBWlifz/qSkuEeiPilCFh0tdnoH2/97Th8lhjjPGIZUp9IkZGB
tC3x6WHp7kSF5IqqMH8ve2pHhiHBGRT886bvEh3uExZTWMeNUDAaiYad1AxjGl9f+w56u33ndMWf
h8pE15mvxz5pz2VE/HErcW314DvDeUBCCRTLWAqpCYOQzjfuCgrWdIVHOV70QfRL6c6yEhTUgMC4
D2qteNeskMytEBHRoGcdMC4Perb8RDdbn9k64a7harR3yS3iA1/aixqaI1Y2N3Tt+V6depXjHQqS
xVBnVtJ5wSZ/UdYt9dftI/InaoFazy9pBh3YLQk7S53SQsJJKoq3lP6h0vqwO5Z91Lw27wpiYAb8
jLgs2lZw497tiG0NBoshg5DV+t9QjqnbwWgdMmvjyd2q04qh1P4m/8H42cL2h8zTbSKnkcLvrdfS
JIIhAkQNU8y2mgZBl4ucfK/2mWkxLLzcm/6M04W/7vLJkmGGmPqTvHhx+S51qJN9V51v/7F5tu4V
nUp2h8IxituZIGpripLlrezrPVGr9qmtBYQLy05iUmmpsdQD+Ub6pcsN/TTcykOyjFRpljyHGZI8
Gw4c6vaOxBI4Ce2nTZG6aTLRXMrE2TGBCPfIf5B3VSFKlTR103WrmZJbDWooa0AhpbmM535lKZe9
wyV5jHUujDIQNvd5P74NXfi7hj14naPcbXdDjxJBfs5lHO8AmHG5n6OUOdfMnDbplYrvADFD/8gC
+F9yWuA23S9XXb9pySXeRCzumXQ5YSd9hsJ5n0XCvneTYDh7eB5ts5TacGD8T+afdVRcC63S3/Wy
bt4c+154ONMrIC7UijejqV+J5yO3XLp1pEX7PgR1+sjCPZHT3GIuIzjfDn1OpvdC+I7uljUWU4b3
GpPZYRah/oJyy7lr3OFdhxU1WoWDCgChZBrPP9IUcTNRHftO0qe8ytPXiJSm48ivCKRZ4BQg3HNc
RV+SlkVSFg+1QVB4Xzr8YyzQq0xyTUY54CRHpXqendtSpTcNxKmy77eKxGR5DUEJDeFX7TyRNiyX
cU0+9BBvLlP+2JltfhUlpVErMdEay/4rXHEap6Yh7T3DwDsyDI1WG+lMkNrQLFzjfcQug6mLC7CJ
U/4V+Wp0eyBe7LvdF+0Jba1gzySDTOHZ6sGvVtWUin0GS2fdSyEcYWHVfZKRiy1LCaetWhzB/WVz
u+wGqW/v/fqmJLU1cziWCLEQqcpKJ9aqA9kP7T6wqHSCsSheRsi3d11sMJpBOl0O3OS5b8+ngO1A
qeQat6wuuYfduO1F1bse+u4unZ1ql1jehVlT8KAkRmUEV0IdMU/ON0HFAhu2MA+yir6mkuMF7DTK
i6WRhIFZbYp3ypthtyREkNF8SfN+XDdZHezU5+0mQ40BodlgbcmeyoQAPlhfr0v0QY96QyrC3yO9
sYzDbataMNdZean7ksiPOJcfsXqAJPehJ1lzBZA/9EIUP3wDh+3e7b9VWWKeUVKMezwQ45PHLXyX
5MOyCWPsG1qm1WvBDm2IcCTzhBGW3c9gayX6pWIRdJNRE2/iYB4fDDuKnzGeD3bezB01GsYDDooB
rnmol9XtF+bWnsDIZeNp1kDMqm7j5uZwC0rZGQmO9Z4mS+xGSEor2SOcRJSXJ4Re1FptbxHn8zOI
GpgA5BbIelGdxM2Xs+g/S5rmi8LeyV5xLzDMoGbV5vVW7S3Gb+7/Cnv2mgJVjilr+pjbysvkLlwb
IH5bVV4FnVZfhWX8qPFH+VEv9+PceT+xCyBIZJqd9W3eaRgtXp8jAGttx4838gtg/g6HBBJv5D3b
Y5V2uK1Uo00aPNOmMfegZ0vtrTseOzP33ywwi7vW2Yylb6GQziAiuI375Nj1u/rE0PywRwm/ugxW
4j3lXXl7PmDKxe88fZgGRk3q86s1jPxMt3gtS+Hc103xHfIcO4dXtg99NHzpLcxIXyeVJWx149ro
PWS38ThNhHN7oec9MfN3IO5m0w9J4ddYEF5c3BpXsxOP98i+yrWTz/6Xm8HGTpbt6Ofli55CUCYW
7q3xBusdGSUFlmu/hlRxu8al+mnkoCkO8v4AW6UGE2D+acRafFC+KQ3tidaZT9Vsbhw4d9dUapfR
/MuKFjmqOo2DpF+H3dxQowE44Xn8LvTY2ONE7RGyEVlvfdWcJpnDqk9044qKRt/kb8tyajZObbNR
NJDGEQyEx35KYaO3kOIpu5jStx7jrKhjnenMTr7CuT1r1yjv3wPYSmdWGDjs8tpWl39kxvjngiyd
Jun8YlrZdLbkW9SrVZT1D6yiFNLNK6I+/FuSKnjFU7iVgha3M1RwSL7KhMjvY8f51edexpDZXXa1
sOYPz48+Q1FA1IsC9zHNCzQj1fzBHvTf77JnPbwmC1PvyXaR66SOd7/8c1SO+p/n/h5FglwD1rQ/
7yvDtLpagi/Fsoq9VzECG0gCuFsM+p4qr+t3xxje+xhWo86mcfXrrj8h08k2UdcWUOngce4LrXoE
Wb7Yel6+6z4X4zTQO07zD57tr4oS3DjzezR67sGeCcliw0UoSYsa7ZSwOZYxUy2DXFx2WN7Vqg4C
aaz06jUh3evsp/Bopjl/UXdEHaJODUOcKDEotc+Fh5xbjbsipy/WaVXJW76OtlNuSsEFBlRkh2WP
0wCyqI7Uc0I+RwZHvlVHiR/tiHw1Vkon7zBjZ/Dm5yd12pn1aUhSa+NOODgmcr4AhwrbCdqgHeGv
oKjp1KKnECckzXgI6DBR/XlouB2XcufUAYtBxup0W6NnLM5CzBif89wdnq16+mp0JgBC9MOzbvfu
vp5cd61exCduZB4xW+uaOeYqEnCG4dAxLxlgOMwe9GDTvOvaoT8P/WBsmzKw11llGPveXtqN1ejt
Q47TPwLg2eZCnm3w0VTb2+GU3Q/4dZLCY7YvekCiV4ZxpY9DzKPljSbRm4m1GSTNQMs+7IywTsbf
o5TlYtwz76LF5L+YOvazib/o2c30N90etiN0qtNfCawpBmMz9UZzWBzYILWOB/DEEVmX1qPmmL8b
yZyaGzTtLOfMP+zauixDtBKx7X5D+bdWvkuYCGSrvtbtvd6GtCnESRFf0I0btdqrh96B1ZmFQElz
t7v1rVU1+n8aOPKTjVXhxV8+m90pkwro20aBPdtmwUlT1RViQOpWekuz6bEaYnwmzxPBuKP02aP0
WBffcSnh5zs+rmgjt0xa1AfG6vUpQlqOdDSaZP5s8wFzbKST8r1XLApIW+0jlAZTfh6h2r6Pg72y
FbWUxuiwJLG/1UqdPEUl0cTtGvsTrSViBBF9Ih+aJXzSNXu6NMY3JfQEyqhXcRBFB2GOfyxPMrtB
xWiZxT1er9U6tdtOLi/u7g8UDrdtzY9JN1jYOGd0u8NzB7w0Vt7wlkUTw9f4SQ29HKOs9kbSjjtH
ugRNjKNPkGA3zqR5HwFeKruxsL2DPvvilTyux7Dj27nRfTvLvisTjSJKljas2rvQLNtTuPjaPZU5
25MkvTMXM5nf5zUqUD+tt4h34++LrQXrTksyssb89h6vW9LQG8fapJFDLbZo8GH1PL3nzoyRF/Wv
nhx4gHoY0OZwwUGuANtRmocgK98bImheKrfTNjrRaPA88xdVL4yLB7mcs84xI8y7An3rzJjXY34c
fQsheyX+aP7u42TFfQhLviYLRDPn8CdCmM8uM/tPPsJwFY9u+TDqXIByGcgETrxDYDXbCRdY+Nn2
8H0oEBTCpaAHk0IYLabdnL1aXFIz8V41FJNgRDGJPYa5Mwa6vbwZtMdmtnDQzazkrPk9GMyciV1m
iXLrD523p/G5DJILDWUH3yc44qeYKNAT11m2Sgy27FISgKIUMYewhv4dzmUbghuko6dfcFfILtDo
QFmkhVVtO1cD1tUblFt7p8UaTDvh0n/VwGQ4cFiXNp8ONPqbMgqOCKrMX/95QNTCJRzR92ia7CaN
vLsGmFVzEyTxCU+UL5cfccbtoiPuO+zu8MzC6akeIE9SDYax254q5No7q9IIPnKzA6VF9iMnpJU8
eBY1EQm0bhgkTUJacI16j7cwR0I+p47Uc1EED1/XKm7aITA2xDOyUs3eSVFBHOdaEwHYWFX30LdZ
85Rm5YNoDdIjSztnjsd2Y0Cy1oMEvoDlLw+5844iAjNjM3Ke/ZpUT2cpxy9kkPd+kHnRinSvzJ96
lqgsfbb6Ntxg+KsdgwwRypCE+baRhf6Ylv4dyCkQgrObehb2uYe72jTWsJ4TPBVMRhQsCYxlk8F6
Cqw8vijIgW882PYCaenoevkqNGNc+1ABrTO/XQAyx391Rughyp1rV8PaarIdM6r2h93ZK8XTdXr7
s+vd4E1U3q/eMea1X0zkNUv40MCt6R7u097Pstu7kTx8n9x+egsWHEu5bwi4RcV3GzTOQbBJMRU/
xuW0rNVt1Pnzcmxcsl+tanhxuOuemboTK+W0+RPNr3vKfXg/LarxL9N5t6xXzLPTz6ye0oM3C3On
WmaeroIk+6ztKiXHbJ7WcRjGR/dnPIvyLstMDLy85aQJtzg2eCTeW3kQgxRq2WegIfGqCARvYerA
HdV/D7ExPqaxDtEjAp9msekPk5sCysqjRR1F8NBv2IUcnKxE38GhYjbzu5i6GKlyVD55g6sdFXBK
BGe1ZqsrTl4KLxPTGoDLqAx2dlAst9bT78wK7lgfQ4+najXI8Dzetnhh+PDEp1n62rWCOM26p94g
NjKhxWZZe5bOHOqjLIOWGzGtfinPuLZrQvT8Itoo6QVGlK3fGFgMNM6hrP0nRU0UJmMjNK7VuoxH
gXFn3p/VEbzp7tA5C3Zi6I10cai4+1+gkcGMs1MP9LRoUiFJXgreyZLuFLXRhExtto+D3ka7doT/
lutjsErQ4jyMnfDPeRx7mzSssu8xhveZZnyHFTawZcKxCVoE+MFY5n9e0D0uSBtP7LbHcd6ao2uq
N9W2irtwpdrapGCml4nlZDKdulKxYWraHuB5lb9LF7v5/ziYsuaQBFp4IQ8TW8Bcmx7sBmJNjiHG
JoBmGSIRjNLr0JAEU0RrwyyWaycZbI18MEKrOjeJc45sv1j7S7TsVc+xeALPkMFZNuo0s/zoOfLn
VetkzVk5fNw4jTNeZsDmBXQ02Wtaid2e1Sm9snEyRj1eq+eSvrFhvoJgoWTtzrUtxAq9fDo96rNO
bkjypS6PyoGstcJ8qTi3lOs0wGjImVqTMcFQ0ov50nNnwKMI5aMyBlEPoSTatVXvn2n6iXVJpo3V
Eifqzd2fMmXgojn94QSknUWgXrJW2MpflMUJp2YV2kZ/xNFq2bqjTWytxD6a2CZf1u1I01HgB+Ue
FAPvom2J8Q2e9cKIXlKu49VYduB+sxAvcemW+0WiJ+pVBtjxfZZqF3SKw30kWgxCDeNYt3g0le4S
P0wp1lg6MYUfc5G8iajU7uI6JTytyD5wTQ2elxo53ywgw+T0kV+OkcK8qqp9ifZ3H9HVn2pw2NVf
RKhm3r1x05S0A5yX14Wfju+WV51bdsq3Gze7NlJkIlV5VouhX8wnk1jOLzARm61KzEfaAtyCuUgq
I3e2lpnNt3vYlsiAFyWXenDMy+j6455SGedTkRqHRs3pKg0Leg3JdyhHbbE57XDI6kmAwWN2KFsd
3YjjrX0Nk5ep68BScDLYsPRUX0Rh7nJT+mApBoenhOPBANYBhyRnw83H92W8Ysjv3d0KqkqgiVAD
2qaqki25DGJVNf0x8cSN5u8jLsHMPdSOlCniTT4/LO3aRIf7jit+sXWGjgXN1G6v9YyEkWC48d5h
seCDRTnpYLdYuClEq3akFYztBxcT999hT6oE5gQ/56xrmSpr3gsyHROHPyl3B6teL4yb7pVkwphx
1XYyz9gFFVyRJNNeYp+yoiRGca9kU/bk7uIxrl6NWusvFTOHdVg671oSBU9aNL1qiWN/L8b2vw/q
8lzq+MGSHPCrwHXBrhOG1A1lWUL981Obiu+EGlofppMQEm3M3bNtwouxArs/F6F2KPI8h3Leuojz
NJg3/K8xvpYcHHkUyedi+ep/vy8fgwOb5WtC5bULvSR8qOKw3WT1KF7dgjGJJVr9s9SrT6HX1s/c
M7bQnrCWCduzE2Y4+I12dElybdg50NAOU2DS9NX0nB4G0geqC+cgmEs9jCGTUHfE6LhIbHrOpP9F
Ff5VNzNMtiqZ9tTK4f3YFB+WAh9NNAXL3BcbdZrUCFniql6DTk5PaJ3xYqmn5EfsZOtOCno0rfqQ
J5Dpq2s3BvlLHTIWbZ3KPZjJREsNUf/gprRKQkiih2F+MzVAEGmtV4n0kfQG57MuMQ6AutA8dSkJ
ERldTRW91Eb/2vvd8m3BNW4Vl4W4n9nQ77wAE4FmIKamDef7oS/jtac49PT9N5/uQsuQ/Vjihxa6
MCjz4kJWLzOluoTwSaUnzo7VJJth9iidJ7tbDdDp78LWrx9vsushyp8VP4epQHCtYuOszgBZuyfK
wGtGyHRfFmO6BmB9HQY/vRjYyj+VPa0fVkUrnPGZS0Tid8hw/J44lHSNHR02xOQymX6rSaemesv8
pjtjMvaSYctyBrwnIVpKc/CketV74na9Hrb7UMzhppQU8nGoaN7Z3pu4MM++HNOqUwsNudc69lq5
MQ/SBUUdJa1JWyMTM+cUWmXXyk9FGqWoF1JwSWal2ce0DCOGpvCPWrf0N8qUCxL4vI7AOc7GcMQl
MXhxiJ5Yeb2vXdTwXCZRcN88gVRU50Su7kOP0LC1rXinTjO/b8+eIyDvu8UVZmn5gNX2cnbnQDp+
YBdoYRlHXiT9lJOdlY4kKbM63wy+SI7O3B9p3Nyz0enWtsgH8Bju0LN6yLzGvR3x9ZMUVuT6VgtD
NKjLYBnnemj/5xBvdDyRoXNMQ1jgu2wOVzxZu62IQ+1lFi2/XRaWPw0iwMx++Dl6nv3m9dHT7Inl
M3cxyKyTLn8yaqQx2WAkl8XPB+giNRkXEq1A0GGcvcpkYC5PEaOZZEbhMKouGJBsLDCwB1FXjihm
bV+FzN8017yRMeOcDRKaM6eSgxB7GUr0Al16BKRIHdM9u3ESHmEY+lu8yK0vq3waYz67ztI+0yBH
N0LFrR5cL1zWg1kE+xvK7OTRfTNkR0JEtkaEOLHCwuOpDSJi7KglGnlWBdpGfZuaHua7JkffHmjD
o+rTrUk0+3ocmXO5VBxF2+rXIjaYVGdmCT+BtrZwkwqvXKbX2hhbByMLnG0AEmxpYvidEEbmUf9B
ycmfYiwWP81J5ixXoXE0h0Xb+uWRih28X+JXaeDed9F0VPQN9aBr5bjOqyjed411+DPDXKC5wEO2
jk2L+6VrTcE1HchIm/M0fHLcoCaGu3M+RFx/zeRp/pIBREwS0M6CEWyNpr9nIbNuoLFjueWmMq1u
rU1AToPhkGMsd9lwZtIrqvKx4Eu5kIdyPykCwD+nNFDhIetNEkeCzr0IqeiuzUl7LZHi+JNAoiyS
l1ZWyfJsDLrkBf338ba3FZn3OYBUHsu4CTadj2tXs1AD+bVrrCqwsE0mu1o/wzRONMuvXg7anDTB
pxZLJH2EClCyA2zjm59OGcI+ptHI0Lbu1HvVA1/GcWyS6s5pABULqA4gkf70QM7g0QZshNjGWeoU
WHi0boMU0q3XWALfNXIV13PcTEU9PlTG4rXrsUh2pY92mf30hw2FETsKObBregCuLuq9zZTefmv1
s2dv6WQjltDgNOP1tqZGmWU8BIZB0jiuw3Rc/JjIhDQGhwW7rqKKiZXw0J4jCP0abEHMEeM3RT4O
urq/1NMl8yANSRPeWMJS8XTRTPoiE5j+LoWp08tyd+j0/Dx4bo+YiMoQ5XDxyYAPEFPqTwcuHw/m
tFVR3/K1JdvIazBllbxhRWCOhUHnNJIw1Sr5jqzMgRYALE38ENW9wjTSPFYw+o2UTj6hJgO5JjOc
eAp9n7EnY/1F0kffwoULUHMSy5psTV+rdkr7G+t6jODA+AAO9v7YfIyLSVaepDAwwhMnGuh5VZT2
8KAl47T9e4RiZHyIsM3bzlW6DjB9/+O3mIo72En4YGflDFqKpyMVjw9rU86kYyKkXbsvH+jMhzsg
uQFOWC0weo/1cleP3bIvvDDdpnlnbGq9z78i9LhBBJam2SC3aIG9pyWHyNv4en5ol/Z5iLXwTI5v
s7aHufuKnPqSSUl1GCHi6XztIxutH05JMezkD4qOXknXw2wMMEfEcaKIsS0YMRxGvYyL6CyPNJsd
JUohdqpT9YJ6yzx0HeKqXJxHefT3VQlr3v6B2/v65c1A6wtOELWPoTVVq4nwuGMJqLd2Yr6KZBxo
6uhX+4MTEqbcgTkcwCODlRJA2vC0CVyJniK9HJ//AJsTI+fAe3Cmpb/71xbKU1r1ZDYpIteopo5p
xw97IN5xagMoYTmEIS2s7R0RX7f1ufAXB/HFsm5FvVN3fTyW0dEI0DcNQzkerHRINip6JRv05wC4
qkH2APYxRu3vSTpf2f2Dkw3LTyOwxxW1/x/stZtxXh3n9r6UeNrA8OTd6ZDASFOVql6htsfn2oCL
klqOtR1zv4d7gf/caHOtx+C1ZIhyChJAW5EvW7Riy97t9fbQSMhuwNvu1fT7N7LN8h9i8X+Moztf
CVK7qG+WYW6zI2ud8bI50GqqJ/Wi2BqtMV5TiYYH4NHc9nl8TebhHIRx/ivKpzN3eP6rDbtzypd2
46PBcd00nrCPrDH4szX1G15hpPIA/7zV+aP6vaeKcJahySGKRE/qi/PzSMd1IXxkimtuXKaDp6RC
YmQGbBDdDDIpYiffOkHqfRgdJCaJE2fcahRq+VlLRPWsIU9EEcaMvUgzjPkjhqjFNcXBcdN65Geo
n6wnQNQ+czAtiKc34jY1M02eQFl/6SPhHK7EjMOMBpnaLLlGftG/1KNxNFA34cFlvEwkV5zIg6CD
kntwVYv45I8UGWphiTP3cRyIE7yt7IaJjKzJRtynJd9stL16nwz8r57DPjDfhRm7V8Q13Ur5DuLm
520aEW8DO9UPkfQcKZ3pt6o6ZYmZd5jBwaEZ9jMTmpUTEvyudl6h9cl5aSEYM24xNk48FfsZs6FH
YWNRIvcwdeayf/XmYl69cMB+w5ujjeOANKZ++l0KMX77GZNnuGWrQLMemiT07+w6b2HkBe3GCSgb
/U6P76yRebOYnPyH6++qxmy/o+/rbm+Y8B2neWfw/L/f0FgxA+3JPv7XmzRjl2ZZ93//V/7nDer3
wKU3uhKoe6bdTi4jSPGq1hvtc7LNEUqJkHRvfXm2e9ie8vkEg4ptbhXWManQWfdkDan3ewnTmbYm
5JShcLeeStPAA8AIHqcl26srMo6X9s/Gh5vacYT2Ruso+8SpdMH9m/pz0TVgU8gSl9TDGiyYXeNs
xzFld+hnF4BZ9bVrDq77miYFdvIqQMn7XXP8fuPWU36fEp64buR8YzKbO1F4FhCBDehtDZfZiMJb
cef5xrwvqvzPaY7r7L7BZ3SOQ+kso8dwVPxobbrT8Kn7wXvci+kXZoTrOgQqXZGLs0lriql4nr6s
XrPOrWdWGDewSdZG6SM+jkO6YXihhZMH74PuXKvaaX4avfeuZ0nwGnTkBWAICUzCzXifxkxOUwQY
64lY2lM9Lc267v3iyQkcvNEnL70IiIpnxPKo8kLfeejT9II5MxwmNVto+Oy95csQwyEMuosqCW49
n+dyP3vIlPQuWjmV3b1Z/VSdamk2Rhfc3nULTZYaKVm1FT7SvUQ4tTjptpezSB+9cI3ccLGNajsU
3nTtLf6hNCAGpYjRd0K1z+HyZ+JNHdHqR3+O6Lip/ss10iBkMZhzfBNQfBfV6C4IYjvTbn+aAxTc
oC6LN7SP62WuvnQVTgLjerhiTphoJYYSWKTgB7mvW438ldp/UA9t4N+8Q3yyuu5zYzlFU9EhEwCd
UwW/p40aPZH/XZ8N6akoX3VpFpDUpG63XOsgtW7XygKMqnWa/R4v4XbWuExokJCn+nl2b0/Y96RJ
X33Lu2njSsFrSMG38uxEf4nIb9q58IgI6CwROsKshVPC/yRDmLYOaGd3eZ2CXkvWVodA+6hOHaaB
a623MOWfqucuTvMfCO9QeVFw4KgU0X83c3wKHa+5LYSuW8Un7Bz/nDrY6992h1jX8LlI00fd4RfW
5ob5VUnpjHrIREIgXAix5VVtHeiSw1OS4L+rVu4S0/VN6sS3HyAC84fP+O6quq6wXj7LBX9IH6kH
fvBXe54LuFLUThWiINyuY8SoxeIcK5osbDUJE9Mn0NrbLxVCNkknkFG1iOu5GM5Y2v37NCsBGDUS
GqJKxF9FBOFBSxbx56gMruxCwyMmVPWGKNbh3gkS4zA6VXHsCtO6U7iYDYMgqTXxkBKFClawfASL
2T6pert0EmI3qSPmCK0ABl3/Hy8Gyzf/28oH81GkRBAuTAtXMd13/lO20AIHoBvQomPras7WmOrg
pQgDf9c3MA5xEgpeYq8Njo0BGKRehTo8w3EJv6kX8VR2H+s+vf1N9YYWt9MFc86dAydro55ayG6Z
a9e6u/2doEDRz5TrpF5kIIaNHnyCvXr1709Xr3bEch1tEn3WvY+z1DL2AS1cOj5lcKQmo3hWD42b
9hs2f4+LheeSCTQ2iaoDy2h5e4fZ+9DqSZ+5/a3KnJdL2oQff/+NEXs1apwmP+NnWD6jk0xOTVrO
K/WWqU/oikps6nr3OTbr9KpoOzZ0nWOtpyR6KE5bX9nPhru4G4au9nbINQPdbeCdR1GYB0seTfI5
wDMJzEO/Q3VzhNwTuidMFDJkl627Fwze1r10gRU9/cNAavrBaPScTlKnQwmV32c5QdjTGvMIFwEO
MnvUMCT9EWbedCVjDh+QOEl2ozzFnZNMuFKDqv/N8cLxm09M7SYC7AcqbOYTuPEbrJr2rDO+f2yk
cWJrtqdcv49sa/5i5EKIc+s7ZxzMDrULNRHWkfHeauOrwsl1C+3UUM7oViLQjaBpiIQVFuEClrxs
M7puJj/lttHwSfSroNwrG/68azO2ASw054DhjGwzliw49ZrufOkDnBwPWyFKdkIScf3UdlleaNvB
P/lenPj7JkQV2YbC3dhe+0akc7Qq9B7z8yL89xHKov/13L/eJwXJbdm9zF1RvMY5bx2RCd+8kYih
ZuLSpptS0nIzNhO5yIwQax1E2BgEpFf6CYfJ7XS4Oc0bycilXOKDA/uBdRBU9nEZxXBl7a9vtiNm
hUo9c92P0vPzjaJoIXc6avrImlvM9fEmeC57bU2YVL6uDFqw0oJTZTFtkqRlXYu+JfjmNpUPLpCY
mFBhSPykPHBKP/zg8w3P6il7IV1KGMfWJ1RLDSfHaNaOy1B3XA+m9VpMlXYsGIUi+W5+lqnRmXTn
uAei9wgJso+d+79H0f/h6rx248baKPtEBJjJc8tQUaGUww0hyxYzeZjD089iqTH/YBoNQ5LdbVWJ
5PnC3mtL9nl9o44ndbMZWoOSU0Is5B07jKg3kbeyrIC3KJ92Y2FI739fcwjaI6rxq2N+B/bRER/N
GgJUwf6dCey1UKB/wxqy2CEjgid67NLvtumynK8f/e8XtXXmo+L2v3/if1+3fW4Q5UZvEz3oO4u5
6f9lK8JWUoNxJejCtRbnrhcyuIp/r4IxJKrY+Jlk4kWt5BtMJ6V6A/gv7wlZ/85Lu34TQ5YcE3BV
QbOQ64xt3eWiVuXeatyOTnRpPgCFFlwmc0Rh4PZvOWHX16/LOnJDiuLg6sxUozeowN3z9ZNiRvQb
F3dDLJkGjEhIlHmBWgCH8H+3oUE67+/X8t4ZD8gtGvi+LF4mjCCeMTWMvbc7fG7aj1/XZqb1pVdL
QlA7ZnOvjkgfVk0WH0CHWeAIC9Qpt+PaNstl2BajQ9K7d4ypvN/Pti/JpbZ8RcB2umYKKBG8VZJN
TO/3mqebGPdOvGiPWMJ+VqZTf/KF8meJMuXhOvAuE0ZZui7832s5U9ZDMzYDKJTReKOXDpC3L8hs
0u6iRdEbEsGBAGEAjQNLl7zI0edkfbs3yOlCG8HbK3X1xKiqep47Vd7mCiToTCLdsWEFKe0zivL1
UcnUTT8x8UpMwL6apTJdRUJaJ+l/t8H1Dihm+y1Hglxft6pXQW9OX++AT8S+wGLPMpVdX0uH1U4n
dyAgkoA64b+XslRo0inMRFKun8ow4ua3ehFYpI8epsIGEJxLi1rJIVLPlFji8saBHGns87IZf7YP
ktT+/QB5wu8H199KJiXQtcZrp29zJK8QOtd8a2+/5EPuHItR6l7Ulm3I24cB+pow1A2Cp6s+Yq+p
nD5Ihnw6Xv1ZuNvuB7S/DxGYMfCblOLZHPaN7d6Jbfe45KU8UVXBaRkd9UI01K41YsRYDpEUVxGF
aIhz/72gzLS+YCQxnypROQeIcDzMt1WFjRLqqVQObaPYfgXXgi4Sv6hXx7Z7nEdxmlRygVrrgg0n
/+/5OGp157HJq4899zerWR4/WZulTxyW3U209h9C07nFrr9rqToEmtI2mz9Mq4ix3Z5ydlu4Byyt
jnd93l1/iYaNSQpTI5id+UsaurjX4TzeM7zXz3bZ3Px+9n+/LiaLUawStehf9N31HVNzN9lRs7Rs
LDC4Cd3MvCgqrLs+ruwQsE6xH5ifDKBDc8Aqd3VhMv++flrXHOcVa9Dr75bumuE8t9mTWvn++tpm
nICXeU3CaI7Bdaw9mgl9gKCKbuSf04XwA6J/00oGYKPZ3Quh9+9F1hrHtEv96xVpk7ByHHsCNq6O
QPsOn2/0cP246mvzBEaCs8ZK2FqJfmpZKCoAGSXetWH4a1ZFcjRqC9Wp4EyZiwyaTuWxHO1zhnL8
2zq7FOAF394mQSV8D5x8gtZj9ro26vcW/dPvZmHYPm0ykYTJyOojG93765+4fulaIzuF8d9/YKfD
etNN6CEfr1GmkL622UTT3iFkXg8LgotrndEvM6FSk92H12dgU6rJqaXrxpmpr89lrVJ0ITZuryA9
3dDVw7V0aHSjvY2jyxhnzKmvpuBct5m6il7eRItpBcxLm6+C6D0TgXbVOMzR567mOdyMNpWp9QLA
wbzDUlB5sjBiGq9Y4OSQxzJp5p3uthZAGkCMmlQ+rRxsRzMvw+kXhFhayK2CKjLfOoxzDNuah6vS
Y/vMmInxKIzGOrYWoyLbRWlg9VYbSKOIw//w98hmkQOxFKgyOxyzQju6yWw/Yep9v4oaRwsG5GwD
E4i1ajpqSgovrClCsuLEW0OUxdVQ5NTlRWO1f+dE7Q+SwWanrW17HOpSPs9uDIGXzlcusF6RuQ8X
ADdDAMhX4gPSfN6I5K5Ean25huf1G+lDrhbfk9X9+pWIdvBiJ1P/gOQBx0rJexkd8Zawktmn+Al/
VZN5xrCj6th2RWCogqmrOepTPJd2rY5/1bjwu+uyqIQTXrtr9xUNi0MQbaM/yamAg6ZApbLkqnjX
R552bZtVpjLBNDPJcpH0+VdVr0N7ehXnXb8+41U4VUnqcDDb/c7MO/coRGk/AGUZNjMsZd38fH1p
118wj1SXNBG3o4JdOjFBc7U5Zuq0QEXhqJnxAGkNjb/NuHxuF+aSZDl1uVuDwO8TcbLm5qXCwBB5
Ztmtp83m7NV5kj+OHWsnq9eyRzAAKGs2AIK5hteiPMmz+l4lePV6ZBOp3u9N3JDeb1FuptrRMDor
v10SLr3JJC+nTHuITld+kpuK2yvrw942gUsvobYsTn9SZtQSK7LLq1lUaXsgu0ae7a/urGTZekip
H0CQ3MvNfExCWWgTRAgzQVPY39cRR216WZthgb7FdJ6brT/GkoH79aPVokVusC7tVyH/XC/rShTF
XRPNXqugpk1Tkd+3jrLezxZayN9XLOkqbrO4j59aXr+VSuWuVvnxoaCoWDDN8v7/+wgIl1/aZLps
jfrZjirMuVWHzqmMxYDVT8elsS20Yadnt9LM7kVkvF5luqqe2LthKpVdro/ipWbKUetEC8Tp9LN9
wJhs/olzHLX8c2S/2oaNtWjoH/EfXF/PYMR3rl6YvoYu9GhCTnjsLSaG2IC7y2/oahflW8IzQnIs
B/N3r/lSahkCQwISIpHVF721Cp4G7rJrKt19IRDvtWup7NH9u+Ojk+ULVlNtfbC3SfHVntHWyT7W
JgxDsQl0ri0r8nbcxjOgaKxautylWf/fL+tkLHdoWO/WPKtO16+D6vrvNxfET6dK+2rJc7xWsKY0
+huzG1tPi5u7q0gXQgA9uG5Mj0NOIihU/viUb23iwDh4Tzzm8Ov371f3Ns74nv7H3vkF8LDo8ods
AL2fd1+/HBGsoneLPnzRJOXgRdG2L/2pwVP6VA2re04c/XsUVcXsmcnh2qL71B1DC65x0FYDsldr
gd7Ma6ftTLsyX+gm/Os+mq5QPTbSeNSN4ft/jJ+kVZs7hzj66/pu0pz+vwBgs1XgCjsYyCLmL/c6
BomzkjDpQ3rW+UMcFb5cCUZ2TNc6jJGR3LRFuUmllO6opsVdinLglzNUMvYJCAtcdraqlMgAh/U+
U1v1nCtjGUK0f/3NxYh59GntUw/w5NsadA1AvjPeibJedqpEmTnoTz0aZgQpUrsMqwbcVsS316sV
M4xLqniHMM4keDi20uyG1IO/BM+6t+0COTRt0MvY1fus4Z5orBz8ShypDxk7g1Gx4xBk3bg3NhFB
BHsr+A1BjmIoA9Ro/w//R1YaRXsX7WvbnY/X4YQLbLKMhHWjksIK3VpBSLLp1MZZRJ5UI303SONG
L02STPMcUlCtek2lkEhdDZxaFLReNdn3Zv5HDD177NiCfCIexQgH2Z2yg00p0Ff1U6qJG4jWDzN6
CZ/Rv42Ndn2cmfrZYy2CtmzOsJm5NGKkHxqyHmW0l9CYOJOGmRD36QYRvxLIlAnrJKEVsVsvejgJ
7WAIYqfMAIomGHKh257tip0W8R3n6F98vef2NqPhqW+zGReDht+vv1914QRO1uY7FV1hluuHJdUs
rCJsb/sBL0vKuniYXSKR+Vtu5py/1y2BarnrE0NWLIuNgBMUB8R3mYdiGiw/75U3KFYPeVHlwTjn
DmJISepuXP2tLRWbMibRJhE4vFmClsTXenFqMIOB5aBWiKu7ZHmyRO/uRdnD0Jr0HS3GaTKN+Wi1
NiLsitE9XFZfFcZDkk+l14N89ZNmif0ZkJLHzfxcrinbjLr7Uw8IzPPPQf8EbgqRIN/p1exL07kh
rCgNAF6Tns5yF0uBzjUS1ahBnE+ADAenVN+294u4YACDiYDKqS70XUxbLAqzsLQokjrmGEcn4j9F
/ftgtcWtqQ7jrrDABjmqDEXdPnHwfKOWhPaDLM+uvhG3kQTIojfioMDAiIrTbU/ssj7d1r4j7trL
uAK0qYRfopSnDMCNr6zTF2MzT2bol7rSaXeLtVKoLYR8dlZMgsjiXJgGfE999VanzqXZTPAuR5Wh
FXqY6y0Ta2ec4BWrF9EqJzIRlVs5LseYIQnFs4bTeRnfRhplv1mdkyrLf5bkVp8MI9Bs889Qyac0
qQAjD9quXKNnZS1lYLrbN2XgGIo2RsgMr9ks0qdKav7Cg17RjBj2dNrwRjPYleifLB3p6m3XcJZl
6wKGMNNyn0KzmoXwHbxFZAcX8M5NLcL23T7hVE/vBh5pHUbKoWdLxIIV6I4SGXiYbqNuoRsyCP/W
zJdqhJbptqzXZlfN0ct1uufQXXigGD8sWCg3OEAhhTkeCaUlP9SIe1dLv2XNXj9nGxvJtAwLLTnp
Sffk6h2a2AEOJY/jt3ZCDFVOBZYZ5gORAec5JZ0P1nMLnJ2jPFWHT6MAgJwwIhhTKz4Y7XiPoqal
LkofK4MoQbfL3rGx73D2LL6dNguy9W2K+M3mKPHXdOF1kAqcrdr7nJo3w9r+o5IZ960TP5j2yAtx
mH3pyPo62WDYclEFRnW5Bqg9h1NfWWfVXSSpN/1pWBg+6ltc9VokYeHg/dHtm36iqJoX5Z/WrPAP
Fnmx+hEFhT3cueRge0QaPTSqgy9tzLBhTOvfvlf/9gSj8raXsYdF4hhvpMN1w2ZO/WWxlRTyA4SJ
eoDOrOavPJjR6Q8LgklGHaUb4rOhgqmjT1F23THDuOIVcbtyLRdx0OcVrC01pRUBXT5RapEY9pYx
vUBEYVDQWvtMtveOUzwomv6h2GtEO5i+DjklNJQoMoaK3tllJQEp42K8wLbIznma7e3BpeTqFBSX
CsJbPLtxuuYYFsiG0LHhacLar618rSS9iRIjBVXiv2UyZTSy6Gjd41SazI7M26HFZxTp1TuR8ffm
oGS+zb0xGm0XJjkxQ7oE6RCte9l3+Y0Rv/cRiBz0Iv5Kcq8PMdErQRBuskFymeziXFcmh+GsZJ6V
8n04cxtCersXffdeQGoMWiUHV8TVnz+jTlhfNhZc0vwzSBLb4+otgjzpJoAD8z83NtJg7S5JYn3x
zra5rF/XNbohEcZ3zKkMVSXnYOmfiPZ64mc5nOwkQlsQrzPHTfnVazrv07hvembrRcLiHW/4rD3g
QtIegM4i4IuWsOuTj0qqkzerxodpLejjoui9jx25l2izfMVg3NflRWBYo3rboOeyTZVnD4g5Iv+Q
OJPGhNmCdgekDFMEBfttoKTG5C9g9/dpah1WlXSv2t0tm2HeHQE1wLE/5y0eIFtMT7l5207ZuBOR
9mpIffBK7DCBEWm9PyzKTgUAjrF3GNEuDOl9XiXAOjCCK1YRIFVmE9JcpBmhkIs7hz1dB1fRmLn8
2p81yx/WgkH+OIIo7L0cB3Zg2fat3Q0PdW4dMm1hPlrb72zmRkawXxromlBOQ02UTMqmxqS7nZRn
PdPfVZngP8Gj02kYGkUriBWJnGdtbYiicUlzSMV0Gkaq8QXM1Ngs443D++YZw/SRRDJcLByKNJYs
UHUGUXUkn6LIi9xF36XMDj1JOHQERfrGnop/wH8eK9WcQjYSpleouC+nziAvxV5j3zSax3wawyG3
Ly79Cg8gflp5R8iMpgZuXxe3bOiP9K/xuetAt2A70L0+U75ta30sV/0yqYir2JG9DghLT3eMVL/r
yrgQO7ncEp4eEPj1hWmKa8eEO0BKIYza13Tq9vrCutyK+MZs5IZezBDxNrM+Yl09t81QhDa2ewJN
UG+PzY2LyWDVHD+r6OUmS+UQnCWomupO1RpMoOTQ8l7yfOUmAqt249bc75LIds/CQxc4lvtRbeno
JZZqnorus51HD47K5FoDWTQaNIKI50glji/5wB4sz5BKtAzIUBdE4UizBnwv9jlPDpRPzgEx1wP3
IOFcwNpIJM9/nC59GtKowjxddd60KsAoEYACUZsvcfPRVFONsy8nP3tWR3wDFgmKyeqbsDnCNpbc
pwPJu3FWBEUKK5+0W2Dd5rjiYFhvS1l+lAMUKospU9m5D0gtW+0jjsoWLjlFYoPrJ+2nMB+h705U
PC6dfAZ70FDa8ZANGswpNaf+mN6NKQOgl6fObT53l2YeXGLWh1eGV2OwzmQpsF8nwaxTQZTplPbx
GLve0rpGwMz9lINVYC0Xp56BRCBkHJjjFE2LHXanUEGQE7pRRQqaQ6qgkCWWrpWFZVPV2Mv7JNBl
CYJPTJwEWvGnZyTHlgM5pK3UnzFvsKbIZzNVJM92a/AADZvUPuVeNS1aSSMxwhz+erRCDu1G4z0l
t8YsufQNhArPGJS7xQ4dJcl5csW4OyW1gDR+0lK4zN0sTjgmkjMbhWCC+1QwqaQWZy5v9fzka97C
xthArEgd1AwbF2cwl083HackzJ3sQkBMdxwniRQnqymaMfXOZkHkE2+4NBHSmsoQOJJaTa9SVlPL
gmV6fZ2b7iZ2Cg6vhbt91O3P0Y1PClP3m0yk/2hrCM5bpSRCh3dODOYTQSzPItnSZ//MNU7dylay
wBTi4m50MUZuuPvQjfR1xcncF0FK7KHfrUbqdaNeA9JRBPc4nlOq8UJXi51GxKfvuLg20teiwlHb
6kijZhN5R9OXlEdJ4c/oQ4GK4iGLzSMy0VvTZt+U03p5M95jhvUNDDAOWk3qPY/dqoGbRklc4EUx
FTSuIGg96FvbjdllRuoTw4zAr0kuKTr1N7vwK9y2A5oBpnA1FrrxdrtbRl5ej15d7chrVuIXGCPv
2ZLvan6smU4agx5peycBZs+qAcH1nO+1PiESmq2HpVMukLvkq6O1BGrU3NE+gIk/KwDZ6JcW11vJ
Pc1l+dfN2FDpRfeXAYZ7Hoy/loIW3okTLWCydqaggi9pVndxFrQeGWeUNDHRbdLEElFpdzTF5LKq
nbafWHlNhp16Lio+X7D4QYLHIz72lsk5d6bd8UWh3MVz8tcW5S0BsWzlUvVBGRCftYq8VTAoEdM2
eSsZiAEb+D+Dg32tXLhKI9BNTXXsuBUKAePEqrmFbf2Wvd5TVTxyFLAMoCwURlqfRpbpWKo7oh2K
J0OFCTkOqQf7A1W9mF4LZhd1vRvsA8DWP1FMmKvCUH3npqZDwMaz3q1kwuvcrOzdmGeol8GGENBR
OPShlTovNrR9f0D33Tmr2OtabiG8twKeX1yN242sutPfZSoP2DDEYerHXWmn+o0Dk1yRMQuicq38
4mFDkoJj/MQSdnKyleACap7QBBfjTfFdA4ngMrbsyWGI6+xiw9YWdHp1bx9zOvRHu47DZUShvNJY
rdDguGYUDXETIbS0gd99BB63i7LzRM+3tIjR4p6/e2WdkTfVGymJT6IRtm8qrA2XqS19uwUoPuVQ
dUy3Pw+J8raw3fRyg7GfobYTtTMinrKsjW2Y5JyMri53dpp82BMjKFvoF4Fsd3MQybDXTjB9oBTJ
KvGjOHoRpvvRVf07KRi+LmW9L630JcID449EdnqVFX/a0n1ESNAAh+jmYJal3CFEu+lB23rQKG8l
wAOKEgpfRGrZTmArQ7bI83+K3B1aJAR53R1if65R9ZAvWRT2xoR3JTEmT7pI9AXT1bCtumSXR7Th
+L4PahERorShKMmPANbIM5IqrSKx1Rp8LRK6l88GbSkPL2ERslz0zXuXkJWUOhN7YdZZh7GaL3Ua
LR4Yhfndaf7yIOWQLXlgdXRmjgt3esakh1MvmQiyQUzbJOxyx7zAnNLyOHen537oL2TRmDjmnA/c
hWUxumFfqJc8UUrqob/tOrJXh0yIqhSXLvQOL8rKGfjCgOM2a2GecHwOaVBrTuOnUHdu1eTVnUHu
rYZkMYzczyxho1ibYC8acSbOK4GR+dK99jKHBU5/mJfgvxo1NE09xKRDMVUW9JaOeEKjNx/jDTGR
l+73nBPcg7ejf4BD55sR4scYKYNp1hS5fXwEYRhq6F4XnI9JuqELSpstT/VW0Gt4WJW9YTvHyyX6
cNLtolUtFQrCgBW/YrBtY8TlebFyDOKtqLINwuR1Q4+rp7Zhhyj5gyA1xrDyHUkzmm/gfeP/QWVh
K6NndEYTiKIGhxwP4sgMpj8hSv3BRHmSw/CFMZ61KW2vX1017qu2U9vK9rMYevQMYP5ogkb08A85
myzBa0X7g3vqW4OHElSaeSFnrTixNriZGpuF7dg4oRDAMNlJm1itlTDuVggjscMqW3Q/mnWmwXSP
SdS/oVN9bJUEtrwpLzijAjuZ9UvaNLqn1Vblp2X7jR2foZam4gCxYZE1fbbjsP3TsUwb2xrbbJaE
JMQbjIt/qm5yAsr4GFZb8y1QkDqJ/RAPnERbG2y1Zhzag/YGdZWVfByJgASoG3tRX9bJgYYOBjQG
aMgojxK4VJ7bYniZ09rxVX151zHIcmN2d45SF2dBxA9z2vWhWtLzaFHWSSv/kQxZzwjaPFdYJbWg
2p2GKEXrk8RzCOwSECSbDCQMyp2uFbPn2ugS9anc19PkObpxUyHv2c1QkWzdxn/VxCSD6dF5nuVD
oSQmGgn1eZwHzlGudM9S5oL1K+vCOJeYW61/5KmfiuEV/JIIXJD3fg8fygXC6EPpq4LMoIVGt8L7
MalPY9cYOxhCaECzoFen0/Z/t2ar2a3Wicd9zhCq5JE6YtMY8AFVCrnYHYet1e/ieTTCpuk/XfUH
dxvTIIwE3rCAD24nKtY8gSmG4dNrhvlfPXYVJBMi3rpkiJmEOu3RXrGxqUy7g86giERvZAZLRwRq
tzELcH7T0ojlEQAdhcIKf2XNTKaGw/yCQPw7ZWiKtr/3tZ4UPk4LkHI3UckEMhtiSBJMCcuWzGIx
x18FCjxfH1ou53Hdo/fzIjHdc6e0nJ4yIRtQewYmhwFc2dta94JXH6OBxk1kKuYLTFiDRk19rLL1
T7I5de2SAPWs51GtzyBgtnkMmemwMRV+/koBNsxKPNzRCUJQxmCCrtNR7S+zF0sgnebkTKRML33G
ySNsshLt+XlijEsb8i1GaXmz6MbAanG9Ed3tCPGNTrqnAX9gvsMWO9b2ILPnQ2sXnRcZGt+43Tis
F7kg+RNMrwiRg9L9XU7MBNhOCJbzq/AA1tG+x74gdf2kavWZVfZKOcKNEcEOIb96PpdaExZW3ICG
igkEhkMGbaJ9QjobyCy7Y2qxkpu4rhgg7GOJK0yU6yXLYzWUwrhvLEZjMy7QVVd1Zm/C8PQ5eUQD
cK6hIQNGspkcii/bGZ46p7kUIgoA1OLMzWrVNyeVOTIlREK+czjW6jfaeMLupCNxuPEuK1XyCdAm
ZBLAVHitUb4BM4HKVQc4lA9r3UKqdBI8aeP4hLiW/WEzGEFBLY3yCWm00ZF80WfvWC1K2hHScyAC
f2Xd0D6Yw95ssXwudYw7Xd+mJvpIxCM7AbtEn1BMR7R/ne/bgqmZQpU4NfLeqOgGwBUzyHbkLnJb
9GutTYhVLh5WY9V8Rr2pJ3L6eBL7kgyjzszRasCrZ67yPboSpGr6kqVrqFSbJq2DKBBX6Uu5yOQg
IstrWoouMrCrMBIzDD4/IsbRb21+OqlInzUNNHI6M8pQ5wf26BsHkao+qYaXEXfQaYjjCY2hhSY9
z9Vwdkg33zLVEBsHmzxp5ewUQLf29MFTWvUvq2PsNdk0N6DWHUaQGGDm9o+lpPh+GghvZD5L3+EI
1zCUhHVWfI6d8qXO4qUrCBjXJ7DrRSojJFBgMUSEF12x0rNbEpU5Z+9WDny4hgYCh2pvrXZyF2v0
dZrEczW6RMgkJOCNLWOu6TSSKrMjmaTyDZ2eFQfr7GtUpp5bYfht+io0FkFtrZkPvYO9REM8vyun
9LNoo4/G6R8yoF1dWuuhk70u+ebLySmWljXZSXeI78eqIZrX8RVu3JCZSuULqh29Zgeravktcldf
7dIX0XJRu7gtwrKLJp9xyj41zV0bD02gucq/ci0vicRRkho8+3QrP7rRyjxZAOVx1M7cyS0VkQRt
Cq7a/oewXh7adHq3EnQsRqxumtqKCAOeOWigfspNL0/VD+c8mLReOWXRsmMY+c+CPel3UXsfzUtz
1vIsB83k5gzC9iCY8C0JlWRX11lIUYeLIYpwyhHWz0m+pb1QS+hveUveIUJyO2C5hxW2kgejQfPa
4l9dbKqHgZfaq7ww00Srbbx2ojpClHpNwQ9QdSXktlTs+HMLKZGI3qvV+Gh4s7xxcLc59UteuJav
kprr40i1Dm2vXaZ1vqtmmwNttLR90fxTQbRXU3PAVKo8Rhh+95XZhSt4NK8ikjuNy9Ao+vlEFfAR
L7PlEzBchG4vkQzxM6xWZl1SgRZj8Ulnf/Htnm0sZ8CH8yARypljIqaWgqEsN39L/NmvA92XcH9U
HPQtms5q0P/2s3vQ8/hUIJY1oYOccKne2y3pTW5mZjtdu0kWalO3MjreJDQVU/Hd6oKLH0SP15Y8
58GTBk7OvioncAYSYRW0/fBvCKCGjCBi4fy7tbYVTPZNXdXk301fKpIuXCnFeaiiD6yGsb9u8Om1
Mi+mhjQ0MTFNR84cyo6FFIONP7jFSLDp8JIUEraiO0e3az7yRMRi7zZKykb3EvUG2k4J23/NYI6S
bkT0BbKOFdig5cZvHMfJ3PyMuGSBRTBCIJTAJ15Ho+SpmXJE62OTM8UYusHezTZVum6hmbIFXviY
s6xtR/PS2tG3yxoUScjI+IROFtSm9Do7aY6YQR3Ug2xHJkNtfJO6iUIz+XancgziLFZ4ynXItMzl
K09kv+95WRM+IQMBh5ODDMS1xAxtn6rTsEfoaaH0RHA8s8X2UjRr1OI3KaYXB0wh2he2Zq1iHZAd
sYmdqPymqNrJc1Uw0R4QJWbs6J5LllH4lLlm6X33BGgfh46reBiiGr1q/0d1Y3oB4X5ssaiUm/Eh
HcfYrzselmuUXxz0WrBJe7qjkerbCUHrQwdUHCOMGu2Wp1q1y8ClLe0qWREmmDMoUuJC3XPRbvek
EGGajg/oUEcyXUtQhEv2Dt4HfLzR4bPT9ivwr6Ne5ec8m88Lghh139a05cZgovqu8yc725UzkGNT
BQTHMWivBtuxuL/BqWQe14l4eAs9NuN+hqtrXnnN1OyEo79aMn7JVD8ju2tvZsY/s+TEk8th7Gfc
JlPCBgAuiDQ0Av2QpJm63oSI7h8rifAA+uo94eZE8+XpQTI996Wjk23uuL7VVUTYWcATIst2YMBq
jBUMQN6lTmZnUvmYu5ik9/QdI3PYuZu6Q+SOLFVmRI76NDYnA9lXuvBU12sXEF/zumjLP/nWJGN0
GI2MJivXHU9vRIVUvapuMROf1lZ1wn4rCUmt0DomuGtcVBSyiKZWPJkoElGh0vbKJQoHYaFKIKBt
1zsnTc7vpB8QI4AGWjXdb6fHvU1iVOY2X+asfyML2UHsXr1Zyr07l/ah0CM2uLMVQvMqQanZe92O
nrVuOUS9au6AU5eMDG6HdYvLwI7qaWN0bFX9UxG0/q570w4pCVUo8ABmWi952a5n+rzvGYWmTAuQ
xMvUHzuzhIfCt07fyDtTmEuY2D96Kr6zgSecqVPe56VyZzSMVCur+mz6mLYC7fEulcMR4yxhbFGO
NFiNd4zAaXru5wHbPlAu1xM9oJZ4+RkallaZ6NVgsccbU1DOWHLCcZchwSzlSyuiJGC08tnULErR
QzMktfIVC8UXrMcnG4xvkKmEXgBfZdDbPbXcSFQOOpWSUZTBPPyzXFC2cAXxpvh9nRMh4CxvZoPK
sh+5Io2ZcYXG/HNMgJLFMP+CMTNfcgQpSau/s2P4qtumZXCihAgdTIe0BU8s4PVoWG7bonqxgewA
YjdDNNTIU9PPukq/c4KIN56Qj5h1RczC/H+e6yXQ7UtlgyBMyoeponeZFCPZabj+jZpUl0GiDwNM
c46YSfllxpKmdfdI2st9aav7kVx4pL4szRlVsbvnMWSysAOR6DfVBssQRR5Sbnppwk1h1tx1mc3L
EyWCdEM/jz3DY73gYdyzt04Z4TPYbOWm8N8pSrreC2MFINUn53RSwhLS6C6tk78dW2JPZNsjHkyt
WBmlxjmADhVxjkHWxHlm2QGMbSMG6rdaIQe/FPapr8cprFjVKbn9VU5kATPNeldaLifN5aJBeQiI
SKXgAawU6/q3MmrudlSDVGCHgbaO6Aq9yQ60u8e5A2NYIdcwqRuDeRIf2sIAsSR84uLOUB/r7cxJ
Zb9zDOVLd+ovoRs/lfllgDj39UlFtp63TzYyGQVgIef/wFIcBnvLIsfrWf/sB7t9ioTaHBtFDY2o
HA9tfB5kkR/RCDHmVFqLCb5LcIQa/U3zmT0BGSCtekc08LCPyFRAOjvy8+GNsOyh2y1l/9wD2dxB
QuTWisKitL8i7kjQLObjmuHTpqA5uroW+0nnPjvrH4Bsf9hW27fAe6LejLFmDI92ZpQ7iSpfS3jC
aCV+VJIUjPG+INrSdjj/mtbLSlenXcTBSYMpmWnqy95M7b2zRYm58v8Qdh7LkWrbFv2X135EABvb
eJ30VqmUVJJKHaIs3nu+/g02dU8dE3Fuh0hIqUpKwTZrzTlmjRebxWA8NckuMvMThed72dgRigow
q63yo5g7pSVoemZlitxeSvcGJYG9URTlUqF0B3QMC4Iy9VEfqg99tpvmtlE+l2AVQ/Nc2VCdTa22
tnjsjL3Z+ObMfhFrdQiyz44X3jNEhz/zyABBbpkPNJe9alszIO3mrRyTXf/VLuFYBbl2DAZxjCmt
Xvu49K8S/uo6PEyijGiK2Bawfw1FIQuMHJ/q6Lzr/lCitWSnZtLYaCOU2ZVU+FfxsMvKOR0pS5In
rW42yIXyB2SjzToeRblNbSWDp6WfgTm2B9sy66fWR4/nKiwZl9M5EqJI0UT3WdwyAijqIS88ZV8X
qn75/crxks+WWqOFmO1ZWTf5D9SOHlQqyrP0FMWE72bVGWj/eCV29+AGHhoI24ZuDCdg2zXz46IP
4m0csggxQelfoD6IN0eP1/gUQ+THsxWloEtb4lhhNaTrV+kSXrzjgy4Oxhip1xTVYQtb+5o5WG1p
mBm0BgMCZUjfeI6tG0Uxgb7IpoURN022L4v+Vs2B072FNtLWnWzXCaM6QrcvNjZ+eu54aN3s2/Pb
aCAEkwx++YZu4f2L8Qw8DumIDt6DXxSbxAyayBOQJRPAKv8fApesK4G58Pu1StzGCXnvggih86bD
9kPhzi2LZywMX0o7XM4oc/ELzt8Z0bBRIic8tB754Z6jJDt7FnTIYMak/vTr8w2V7pg1Go9PHv6Q
Pk9MbMuZFKFLTbrXJa9hif9YOs6zSKzYh5gfRaC8Lv9MTxjCl1SQgqdp09ciMsVKMEU9t0gtcLs4
5BW0dXZGSLgdE/ucsGui9Yj/Vi9YapHFaexFW18TQzXfBbqRuK7wwdganrSgty+Vnoobqmj2vDAr
t2XkI8zW/O+VW9j3bDAiBvS6w+oEwma+3sbikSCvN4ya7laa882uJ1GLHNglw1tUrIF7EX/OWk27
KUYyT8G+fuPJBTFMcfNgkq80a9/jy1SQZkPflPPUK9hpytyizuwuDWW7h64eq0fbA95nurhzO2qX
oVPkW5mcggSe/Celv5dRe/EH/UPF6vMxGYO29gICI1os12sJp/LdNN0WXZUt+JPJUFP2q/pbYfWf
l6gwdYAFGbvBdPZLZZbSQtmFhq+h4zZOmYpTH3txvctiklIWhX/lutPjxEoiJKXv+yjo6unCTj5V
CHSRY4fqVURpfGIKDEFLOqdxdqykMhgEPx0f/S8CxwRheUsb1TrQVxzfmyjaBylgUSXAROlWOU3X
OdwvsmatyMTSQslNb9coQpwonqpXxLpk24yF+erorKnScbyIcAZpzzGYwJ07L3qMxsJx0Fwpc62f
qdAz/fEY+cZG8m0o1pxV1W3Oety7+ziDCBL2g/KYmzzpSo36k6acv1FpVFGEhtLWq+qhGpGHDZA1
Fy5RV6LFYhFcbCObpHDR2dmG0BwHBqLjP5hBEVxRvEBhAPi1ovPibQrg1Yc4D75IFoyN83/PhgNt
QqKkjybJ5r0dpA/TfCYvpaP4kXVky4/UmxZGCcbjV0UXOK/wMp2KKrF2mjt1LyBZaDF7VvviDiaj
etPPGCk0hXS7dPGG5yvYNYFX7cP5FDV9tNJw/O/jfpo36uB2fBHdiIiOHiUoQyuR0wVzfo42Jt2u
qNEVLWOc+OMc1Qy/sUoAaDHFWzl8aZaeHy0b01VRV+Vl+ej7yh2gbdFumyW6kVKwS6GFf23h9tKW
qZ6cOIEfHzdOBiq0/ilHFDtG5Gy7PGV4oNVVksHM+RMCqem79tTXHRnOI6sRrTUOphbxiU9t8+J1
rx3OjNvyUYwh/2TX0u/xGYuxCfAqst11hQX+IOk/1YwAKoCdrEWPZme5htFtw0/p7vMBrk9au9UN
zZbY2nlJHX1gASPBLOgf1ozx44dQ3212/E3Uq6vcbKLvrvFdmoesYPpGzET5Grtjtu0Bv9Bsoikj
hdtiMD/rYdU9yMe7DZzPpp7W68a12ElJrL7lhdFRMRlH5BOqONl9qIvkKWUR/WiX+ZfGfa19oT1K
+z+WkQ3SROW4DPp9H4536up9KtAmEkeh41jXGlQGlZY+AP601pQc029jchpDdRaRNONR2pqazLFO
hTU9Mpaj/wsURzk2FrtCnDbT0fVtxDtF2D1z3x3kLebMNsA8Lw3qrtxiiYoWa/TYd4MF9r+6iTZ9
EVXxTHxz/YK+wcQmasItm6+HD1FRNF8ijAlbJdHHYz7SrIEEUB3NeWvvGr4A2DLW9AA1NaFO1F8g
mxF5G2e/DkjirBUkvJ4ag7af+dhbsHHjMhayu2ufVOczHB7zOfHH4tj5Y8IS9iUja/qLQ0UCVJc3
XHrfoSLMQujQzaZXaWaqEO2ifxtWEYjRnUw4VhBJANMiNk0aSpxGE8jbo+pBobIcGJpBAaL7pvuj
eyzHQt0j6LLuWVWS/jaaydc8cGe4TXvvQcutIiIo1gXaqEtD/MErxr9V1LXD2zItmCHTmJdEEbWW
ot5XKWaLgRyQ33Cnuutgg1k40mbkTzGy40BR1ZI0idRlWxuOdu+wqRPMZj5P88EDKMnCILNPdUfv
GdDSWnLyFnSeG12aiOlbng3sAcnKrrBovUyGdnHjMvw6Bmj4W0TeDwI0H/SZjkL+/EY8RftChOJN
pU+3B2ebHkJFiV/n75RfIL8zc5GCBU2/gmUXPnW2cpXGU6U21GOU0sxUSle8wUxHdYvvQsF1t2nY
0wKDn6G5eov0MgyLuW/fGg+aHqK3Zc12mAL92s6eKhGzz7HDWd84Vt0Vv7tJRIhrvQLiP1RacskZ
O57wXFZPRTJd5IBoV4l97Csl3TiUA7Zly88eVMgH6aF5hJ3qyjOEhoNZFCP70YocSxUUYT5bR1yF
UcwkIenqGM6qL4PspWzozydtWl0q0WQvCXikbcaNuxOumr5kfALQednzGc4HDUbzmQqn+VyMrPYn
8MKSaBiorOrmmqgxkRBLnCOgXf+qDmH5OYvrmJ+1L7cyr1NT1c9ZmSSbnmLPg5K5J+ksKg3vk95V
6uvQQp+aGKQ90/sSlAXiv9lvKEPbctADlSKqHcqigqjthCylLC/eXMP+AkHL+Fm+ZobZ/TRF9qLT
635L2ddvVOH215y999lUU6LiZwTN4vJbFm9jYD36CtShilrpLEefXrzIARcCw+hralZkJQYAi8ak
2IZ6UH2zHX2neiZ9dmA/WN2M3dQUEyExDCMdAPNVYCnqlR5LTn8f8oHQg3YrEAkAUSvEJ3M+JSVH
ob5N7Qulg39yqWDgEzGIZzPi6T1NTJ3sBEiDqRvZxsEqtIuDPvIKTzat42o5kVeymILi8nvoNpuD
2IrmlPgOZF3uRRt5Kg+qqWgnqKT9Icr94YxXFnJgDH20Z4nnRCM6wNYNd5NcfQi1Z0UaQUGi1/lO
FoJDM65IrlVRJBcKf5+9yPoY/rB922McH0QWqOgA2HT+fgNXYlzT5y5aIowwEqMamUfnnhhFdi+w
9YfauS2jrkhKlOb5FD34NcECFtuqt7IJ3uLG8H5UeKdAq9knaAgmtWXY/ZpHDLhRpclr62p7iWGR
123XOSYTPhq6PCBQu4iunk/5Ta4yJVrPApoz0dOdwvzLyGi5NnQvfCT3AgQXINJ9Djl3PbazAm8y
W38vCmB57ChfXJtONgQvFdC+0d3dxvrZCotVvIWtAAVT1p8lqrLqFPPkTB69u5lc6RQGXoWx7THl
UtOictipkPvE7Md2UyPb/Ht6rDtDVvJk9PPs+P3//sexHMM2haXaliqwimMD/yuEpdKKXGmLMv2V
MNqbRk15PAxvPm79XfbHK4fS63Kt4UFyjan6FLAicP3IA9seZDcaOGgZAzO9j35K0l2eosvqHe88
sZPaGtNAMKgV29VyEbWkdpyjI0LVGR6VrnxU6UqeF59jixh3qxqlsaH+1K7Uws+g8PWPAyC+WycP
STyx4EWvVabuTV6PiQq8WoH74fA/P9u5Fu+MTsWBnXv5ubKEs4u0LH3C5P2Ux+GrYbreJ2e0QUfO
r+hCZOs+hbTSILncEHICrA2Y5HwIa1SafmVXF3mqe6q1MY10m3t0LJRJ+NdA5SBf6YH2WmL7vHZq
+xarvfnQGZ3+iabS2xywgG4ZsEbKPnmBYDoqFkrDbO5VD7qy6WmCWfVbjqlkR1gXJuH54CWh8WA5
Kr+xHb+0rf6+YARtPMloVXBgh2pM66gCO/tf4r4N5++3B2nDrqYSTA8E3/oHo6dFLZCG1tgdzc6w
HvRoZhBSMhSpCB6NVifz2dBmX18QIyAIRVhslbnNGWD1UsxW3RRkwGxANFJpkjvBsoic1bL2SyFH
n5dFhtc4nbczB7aOrVZ+08yoOLBUhGSgK8g/TUx3c1pBxQaFZDW4wR211GURaCLa3fbFSx1H05PM
nxnstF+rRKocojmJJiPqjTSRdDckooZHCVWjGHy4Aai1TuF8qvXJk133zqNFi/f5358vzZ7Dl//y
gFm6ZjkmdieN8FHNmPPUv315CjO//r//0f63YiWbaoZrHRWe/rUa5dCI1aagoYEvBIcWfczKNYOL
DCINmaZ3iFpo07p4/RO8cQhlSHYrZkZn8iYRAUKLhhmrjADeT5DjCLXe2jXcLTOCTY/qWFsxK3tf
p8CBpwfaJlefmDNMIBjJhue4p4P2n6Wlqvb4wcvm1ReIt+3B7b9RbCFL2vrOsh6BDhuM9YD5+IiK
gYevOTgAYG+F+A/pwHeH8JD2s7yqwCXlTw/SfOgTdbAKi8y/sYcURGXQjQk7A0GE17Mhxr1wi+YD
bC3jYuh4l0Y3eYeLTqYBBZTlVeGYPAbN9KhRDt5NfsP0GIfJLTHp6HnuzYtCHxD2YNwMHa6V0Wyi
dvqEO6S5N+iT7hDFXkeLuBkyK7VVXvnoxGvbxeBGm2bfVoN9tdTEueZVPW5jT4un1zqtCjrjqXdB
/3tB7VTdY5JDVsIwwsvoWxcQn8Fz1erGzU7pXoAsVa3hKotLZEK6D1M3vsozdqVHz+7rDaGa7euU
1+egtYOvg2JRQi3c6SHsWoaoybzIaomFqPMCMYepVZ6bTfmy8DohUJQPSj6mO+y+5Y3bfyxLgzCj
MN5K6F/g1l9bQwvulqqEjz4685U+KZQDw9DfsooNiPNqukuhK/G5zlJ/34GQeALwxS4vsP19QLbq
IfTabTx0/NkV7acyeN6LrfYvHn3atQd76mAFav1G0vxu6pv6iwGAaeO65nS2taEg+g+4H1SLLyzI
ca3piXYTk/8tnNKr2rjdBTlgf8EIMBw9MpZV1nKXFLPS7LbGmLmSX9NCtTVF/bkMvROasvyTXRn9
KYy5iT0DbcQCRvv3p9PS//5wUkVEjEs4nGoblqbZf304ta62CyRj2cny+vxSlGb4MhiIlkVTP+oy
r34hkeSDZp8l1gfRaHBNzDblj4tcLfHL7WKab5PWpOI20mqSZOc0KEbAe7SeakBNGjvai7TTDzEb
sjGIu92QQkXQm3LYIxTQjl0FHl2fqxXytJlPAyOo1qpiYmma+2ABTLsn+crX0vCpnlXNmhY8FoVP
XlpRsXxATvJIZhk1zASXvdyiVm1nrNsQgRirQgAiVs7/E5vupRhIsSNz+DvuO/c5sYv2kJYpOvIe
/YMP93DTGHrwEMxZ0pIua2WRwq839v8FBmfOg+BfBklb0BHQHFfXdVNHNv/XvwMDZ0ooYZBhzqyD
VWekr73OCt3QTww9THCWkxMDqsdfCsrTnHnli2PbKfYG8j49M4OD4kUYy8sNhF4HtTiVt5RVA3Ni
AUwyctMbVtSNpNogC/zIkjQ4yCQ3Q1OS4+K81ytTOY6hsWo0diQ9/NeDD1tsZ+vm8DFf99j7rSBd
igOZNz9kqdSzM0GtJ/jJHhfK93/OFC+21xbhECdsjs556tBpyTWlPADB2sGy687/fjcza/zjY7QN
1VZNR3N0hHH/mGsiTa3YsWW0s5qZ6pLWpvVNy7VfpvNioI7QxQS5BlM0k7+C+GW5eXMDtU3e289m
OClrf6LjqDVEmmdVx6NMdX8lt4M93VjS1UhfLyf/Ne218tC25tc8pOi+CeYIJHnNDZ2vPFc/NdmV
WMAlGRsBJLE5T366T+beizwQVhRcKeqtaoTKT8SMvhuDrT2Ijk55EzSYDGbLPB77F6EoI+7wYLgm
DdJCM3DEts0cb6cFhb1v9NTZU37BER+rd8koUcOcHaOSvhP0FWx9NGkbpcbLDfY1eE5jOqGABZut
bmjFk2vvMlnKpVaGwK254m55dZUCr1tKwVhHRif7RbJVNBZtdqCtZxoHXAMgvvgoPU/5CvGyojQ8
XjJL7VdlmI2IthJUoQGr5Ys8IE2Odstqhwhfaz8ifqwZBav4kv1xCNj98tGG2+W2nErlixjI05Kz
pm/ZIDwHHzQ6E3ko85rQMc75GLqKuF01u6cyV93HrPuKYgHf4TwsVB4izqZxEJUp6UNc1u4uKCxC
SkxXPbNSOWKHEG9KUtcntUbnQMIeZQrF6zaMdz4l6yC8106P+AVB2sWcok/L6mtZ1LE+fu3yrsL8
QFn6N0dB4hNqlwiiun6mlTPtJRRdfsEwfz1+ZXel9Z1/JajwT28GQ3sGBBpd5Jeareus//1REf9Y
19qO7aqC6chg02Oq85P0p1UZnd4Y0r/aHF3F6NaWXeCVzUdXA/rFbFAjHyW7I9nL4XhwJ/dOn5ZV
rjV9mg6imeBpYEB88YMoXcmKBHx/fFXJdG8Z9+hKJMZxZlLN/fXk0S40f+P5Zf1ulNWnNDPETzX6
1HrTLWRhJZ8bde4myFdWP22BEvabPtbRQGp28dmL7yU+on//COx/zH0OhB6h2azvAf44xt/wm5TE
A8OMvOFYaP3V7TTzNWcyP1Wl6NZlkZuvFq7+nV8BRLXnd/HghxtTJYdCvqsODn1oxAJX6hzgn0zQ
zuaof0hQjiUCBGmJ+7kb4A91mPZQtmru+jf1xynR2CeDMkcI0NhISuvXc+HPvjakrG/xpInPbOPW
8wmFQNgDvBCFyWcMfxGPF2Ia4aS3MpjQhXLzfjFhlQdaHWzppAboUVPtIrrRoeeiEy2PWv2g9kcU
w8HdYEWKNHucqz5z0YTdY7CXGSNThZy0mzV3QWynL7EbWhfYUN9q0aYvRTCTYZknQMTUzXEqPZQc
nniQB9WajOWV6Tj/ZSMm/gFLpWDMYsVlry74rfS/3bB0v/UkQ15yEr2SA5Ohw+ApxoeahsG6FSnZ
MkHh74isd2kXKcVJDdDfqdk+K0GYM1pPO0kyK8q8eZKHpK1/pHSZC6X1mqPW9va+V+lBuWjal7WW
EinnLE2c7+GkHRPWIXBMKSVjayrBS46rqkkAm9M7ClPRb7KUVsW/36Karv9jYeDYgFHRUqBS0Mx/
3KQxCgCeU43q6dCFJwzn9dMwRVuLhhY1karY5aIOUFdz0Af04Evbnxhwf9u3ZGhNIo3YFYTjO9Rb
AoaqSN8bNVJ4xyQtNLHS6nM+IK0kE/0runb60a7dXbxWjx/5IGjGJb717mg3GAfDuWf7UJVZhWza
4ahjcjjLAz94vicf8btk3KnEIxUUWW8IN+r7NMCg00qHNt0ge9UwL6FhBCQ+4vh3L9FcssL/d9Q6
a/oQXk3iSuWMj7nG05d4xWMDimfda0oXbFu0dDt5PhNVdrCs8d30WQ4socRX0pLbHAD+U+Zoo3En
KU11hBqUoTu8yFPIDMR1KhiqisK1NkVllCd87igYvQFndeDDz1FpZk1q8dlKcS1MjWdeMm+Kjsu0
5Xg5diOtDb9gsSbsAPBy5o8tQqDotMyJPPITQBGnv6b2kO/iFlm7BGzJazhjrH7jgWSbLG18lEl2
jEN4DboqoiJEPHUVqM0VFcSdNif1stLU/vIuDdKrmVkUC5XKeURzMJ6EQjpdHWnF2Qlpcl51MkG2
qRFkx4nE5z2refepTLCsFWWjvy6/SDQNH8HQpMzwGu3mWEsPeWwY26mq0dHF/dkOpurcNzYV0jkf
RB7kdRKfzr8veZDBlyVO4uBoAUsBk1nYWC8QZI+rBlbbxjbGcO9M9s+qSLyXUAP7ozV4a7HLug+d
GK5LGcRooPG7Lk1jO7J3M590J29dXRmf4cA6x2W6lzM/q9tfN7uKvEdlvH5yXHhmculjGrcxIhO9
ZS1Im3igfUqT89QkMTtWR2vvRu+215zlHAYvcJLyDUTfwUmUxvBIR8C+uGU/UtWdLVyeDh1L5sZ2
zpiyqlR3ksMYtQD3wRBT5pnLp0NMzz00zD1AHGuz3AypKXCiWyj/2WuRLzN4Nls5szdvir2mk/Cy
rFiCYDWVE9JdhPmrvB5pZJOm4PrtoSoOQ6GFz5Ix1jgmhuEicA7yZk5DHCVBWJy7GKc81hrB3tJp
nzsbSooJAINZGsAr0nyPlvKY7Qzb9d4EPbhWxk6oxt7vqmvBNPTdRXw0P4kd7h3s4M30SQXAvFWL
0aeUabxL3lUFqfTk6cWHPIPjrR+iMoZZKyoFKkKT7MmqjF5Hpbz7hcKtW6bTWW1j94j8vV2bNIzu
Y0hRY57tw3m9jAuczof7o9CoOMofVlSwMryO/3sYrOZzm5XsyxVqj7UeDp90FVGdjH6WP0KoWgUl
M9Yxelwpa7xg9U4CZuUbqESao0yMZbJChkIm9d4sxhEcRjY+4E9sNmlI2rzbugMU+y61NqrdXLXA
qpD1+JiL7AkAD+bHlUfxZpELNdVryZP3avWW9dCaP4q8v47wIS7yQDnl1yvRj+qFqg+Fzeoh4vff
RL2Pc9Q2THuDJzQ78+SsZymtLJfo4Mef5jOpq5Jn6Bs2snqquVSw5vd6xoJ1GAbevlPa6iIPetOx
xI4BHJ2xeFKrXHUWNF0tTMxD5ufxLiFWQSdSc3SND7kDl2g7KBKAxNpNnkbNy6QQTzkIYsVzna3v
NL8a5mvyXb8ofpII2d+6US+fZ3+LPlOIYX+WzzqNLdPv14rSOY9y9GpVNOiqqkOaLjqxKuVo74+E
Dy6bAdVqq72Whe/EIeF17tWkXbVDXO69USdZU6/NMyBCSsqsijKtJtbW1zdy6JQH4AE0p0tP2ZZG
Gx7j1n36PRapYwLvarT/NDw9QTzLIP3S8U1cv96btobd0q2+6JFeLx/j8gnKD3Psjepi87eaFHdg
A8mtVR7lk1/THDkvs2vjxslabhhILoaf6kX3xlTFswp2VF62PQ1LfOSxURG+Apa5SFf+pA63ERDm
VgM29clO1B86operW0zXKImSq1YE3bYmGHHTyrZPSZsdyMhsUSovPXn2b7aNpYXRUUw1bh0PTx+c
4WCD3GV8tyj4wc42yovLJp0ZDnFI6oT2lqz75EjlK7jWBIOQyMnsHVogrPsk21FtFQiEquFCNpu+
dZD+3hfKmaJ4j7UbKg/wfQjK7BrlgdhAscoy9SYBi6Fj+mc/QLs1aGaP4xfB5jS/GgIUZPKVvOZj
VlzeHVrb387C1s3vL5avhjB1EOl3M00xmElLwXszJMYhJLpuJ7VwKKrXRObaKLpn9DfqVwVF3VYO
AXIwEOng3zoMfR4eZr1Ur3KEkVDdILWJhmIRT7bCTH+fDfB/vCImQ6PF1yHLKwf2wurZKcd++W5N
r5Vfa/IkSMuDDGitA8YraCogP0xkwbg0w0OZhj/4YOsnctD8e658z4ISlpYoMmtfj3gKQINi3DR6
h8hBZd8o/kaOfb9/Rp85tC81KMxWpxxQ2Vq33kfFYlvu9LkahmWRVBJD6lrXck6CaItMuQnbunmu
B/HWUixaqj5Cl7zL91FEB12eysOAH2Lb2WN9xTfcTyJ5jxwqzmQzdhiK1HYfT5ODkdYg+pe41WtT
oKayGAPlJVqHq2Wzm0/YovwKHQd7ZP0WK5qyxfIRGlH4YM/dihKRz0NYtQc/rRFUx3C2+rF4ZsKh
JUhzfd5BU2xnhlVj8dxYgmgOwl9fVR7zE9xprOc2WeSrBfLaRT2GmHkYkIfUZVDWh4I4mXlk8Myz
Y5n9PUn6PWKM9BuftFgx8wB4LJQv8gMOnR4DpVLPHRczeTC/6kZO6tggyB4u+AvhqVfPajd+kX89
SlPNU4WEcDPyxDKvt81VjTAgz79nrye0eqbQ39VZqeHWnzG0igiTq/yfnLQi5dyJTkGPt68IVbD0
kW1fUuOkyGWQUwd7NoXFJpzC7n0GpQbNQLZDJsRa3saZlzBDWbDEK21bZl52VPHb7QzCql4Tn/Bv
dG6HpPe1RSrmISRWS/BDedOLhwwlZASP91ua11+woEKd1oW2Q2e5CD1JNNLAg2IonUWgYRBozzka
n8BQgyOJhxrrXdt4HqP6yQtqDEazksQvC4PxKFQJVjeehOx1EfBo7sohBFZsNQrSBnObeZH/UqS4
oHLMNtxPoB6XO7EE1KO6NWWN8CN1IZMxJ3ywPk23U6ZNZwVeAvpDkALFfHBaJJjLKR6aN8ei1Cg8
1jFLDdfHY78RRTqCIqj0z5mW3mQdoU5IkxwH8S0oIjwn05jfNRXSWAbcoXea0NlPDcjNMEvpcHQY
CKoMMX6jTMnF06rpUBRgvxpEKii26DCX87Kd0A/LcYyrZIlbebKmI95cfouGJDNfgCTaLJD1hlLp
1sFHSx8y0LA3+m6+oXpcbdHSUyQrleIrZSnzAqjHX8CbeWVjNAMQe6oRZk1kBp+HcLa/seFDuCC8
a5x6MWGhhnntMvWxmp95W+/8U2r4u7JlZR4KlOmlAQTUnCm1rBwfFm1AxKZt5acuqjvhUWdc1Buj
iek7Rh/1S+BI7V3ZVaoNDkdT31IFbU6u2Jix5zvErIV+yMPpoyWwfQ2N0D00oz1AqxBssd3pRXA3
rv0mxP06pMneEaZ9NRial1dInzAEy37n4HfeegYIPNelUl0rUb+KXmMz7YrxWgarpUSKQ9t4bMlA
3IJ2M84G5I2bq1T35V1ksu3JCWr8jd4cc+DOgQcRIU+QI1DukyQznomLBRolum7PD/ooz35f/30K
OBW54aT6aCsmSCeVPEJb8wg7ECClsnUzkhlQ1axy0CXxJfJNs3Ax4Y+ld5anOANTIqQZ1usRXqyD
kRy194M81NbEpBj4CtBUTW/2yzmt2KOHqg0aD5J+vMdnmcLYeG519+P82fJH66yMqfUY5wc1LYzj
mFu0a7HAf5CruisKr36V142AzAc6NR+lYyqnMVHGFzvV8UmYT1Uz1cff97HUTDTxwCoOvEdWOPFt
xON2BDLmg4ic0rtTIdPWQHd8qSDRLmqWKfMfg5G259b+Do+lfPSMeHx0JxNAlZaqq0E5Wm037WSx
riC3dCnbyQKeFUG8lu+2ZeAd1aIOrPdcQ4Gvo9OeRNmDtMidZ/A0S1+pRpugAjJkH+BdEHuy3YXK
d8iD2Cq/5vgyH6tePcincpR46tRPWeZjqsFJzZ8cZioP7J/ewklSwJHiolpNTJeFS/6KbedXpU4i
8Cid+ASWG7tUlXmnkPEPHqR5pAE8R6tljHX1XKWbH8JOPo9TSc+WkK5pG0T4b4q+Q5xoG6DW26MF
9ZoIqNG+pop5V6qouIdsaocqKz+Fvfm8FIejQWAJGap+V2NeWv/O2pSvfr8Rzu1geY0grqc2Lwr4
2q591dz2NFlOdrKTrqUAM/9/Jhzhq+7Y/WocyycAxQ09wj/+So6votRAqj3/zRKvGx9DNqMXETU3
Icy9ZfXlTY4Znk81yDZaVvwDhJD1GNh7+KH0WHMA+Kpp6odqhN88zTIk8MrqU17G2tPYI3zJI1M7
yWs6/JYHFWmhfNMMU/ccj+Y33QBCa4uoPo5jrr30YJd3oaarW3nq2FUE3THz1/JUJ1XhRrH6Roic
xtqUdlHas9ccTPNnJ3RximbuvjzQeRImv1gwX3F6k9p5OJCB5xDOoCmUObEsqbvNIhtaxvPC+1Tp
0Ptg5DByeBZ0QAe8w05+CAmmMKBQQC+WcbRwunsOEuPXJwQOcXkuUhCwCPZ8JLnQkaWqGo/BR1Fb
L8SXBFO/8ojzfK3tdBW2uvpeo/VcvrMLGncr3RJOSSfGhHW2l98vT1mkt3vM4O0ZHZZ/8I3uHIy+
QuKW2jyJSs8u1jC+ypIlAN5+N0bAx/5082vBazVOUCnRI6OlYT4oTd28hll1UyxPXNKwui33sryt
5YGI8a1TKe+aJrqD/B5NL6czIeU/VcUZ96gvZ/1VVoLWtWIjIvjIDPY4cMvXkhEhVx2x+jX3JbZ1
DpDB3XxoEcdBVT6ndqKBmZ+vVRSC1m0/6Vv293gegio4JiCRo3qGlFZ3rHjZPSGGjtfyakEm9X08
jfNXZKLZeiKB5Jk6n+TnZWl0cPK6x7OPMOY1HJIXKnHWdxd3dVSp0yeoFZupYJHWqbZ3EBNy1aYU
MFH18SNWc383lZmPsnMeXcDLWWAGRtgPsEPu8lUZoNOvGn9fD179YOTpr4hxUAtIsVpyObqKP+C8
UgDX4GAlxH8p77HARdllsz45q3bd7l27qXYSsT1P/oWZYlmuaWVT2GRa7vQwOll++oaCVa+U/q2Y
/PTiB4R4y+/xqm4LI7A4kZyz+dsQK4fdoG7DSwZUHQhPtS0IPt4O8y6QdPBqCCeM/kN8sXLnwbOa
+5IpB90DSkRPJwnTATALtiiroFdC9v7MwtIjYAI3Wv6qGeysk+MM9wrIz2X5Byixsab13Rdqxsa1
aDAVG7F38PmQ9jKHFSuVvJUG6q8Hsj4NrG2HDDseGDouGDW0pKw/KHll/Qh8gpFn8aU8tObEhCyj
JJTMbA7yHpUrodjwMJnGuAtp2Cv7pYDMhjs79R60538vtyN8+Hv/mKY5ODiMDJbuWkL/e0vINQsn
hAx9nIhY/ErCALzBemybhyHkOeyQJO0E9pYVxKB9ivsPozDZWoKl/tVnSTzvgejBEtjQRBSk8MGF
VcVAmlnjIXe5bWM7SY+qX/w/Yee1HLeSRdkvQgRMwr2Wt/RWLwhRBh4J775+FrLUVz3dE9MvFUCR
IkvFQuLkOXuvfTUZFz6op+gFljvDrj6byZ9O2pB5Dz34+pWDIOjLyt2f6qeCmwqRWcOGtGV3gjvG
fHrpwTgOdHGwnVssoh1dj7ZC64Vb0eCa2ZJMgwCqirAmpm6JO5ISunaZS9F/IAoE1F+pA0Up7Pkh
DcrvfcW01IitZMGP/9Q8JzomeuguRXX+AGT2QKZJ8pubCgfgZ+hKe1v+cXsqNG3cawW7NdVeiqT4
JJ6oOqr9rSXHlesxmUiBBMDhtligrQi/rw5HsIjy6YW8hBevNKIvLZC0dkThcJnlE+s42nnhhuS+
lKhFshIy1Ui8/btMyILQgGjL0G0IF2DnLYq+fJjgM2r1pF2KIX+xIt18FV361Gn+dO8vC2+VMlEg
q6YnmIRbCh1K8dy2xDLLafrlTek39YIHrSTKEYzgupTutwmo0rmFl6d2xhZ97X2QAMG1USrGhZy+
acKLt0Oub2uMfVubphSew5LAPjfd3aYDmf5di0d37zkFa6gU3XbOJeyuhGRtAi30daE+SSOciCcP
FlgiDXmFd/OBtVjcVVPjs2HCWu8tpy7TSQS5Ub1SX82W4ZsICrA6WnYxE9zhUO+Q/y5L2gyOfhdE
0JRww306HXcJdpiwetrBd7ey14FcLUN0Yw8Z9Ve+qG8lpfKjbseQ7KPPHl4WXWUaHjUeUzzswQ/i
lS8WWbd3hu3y0wCNLt4NtNay8MvlZYIq00nlM7LhnUBXSG8Sm3pLNM6+n3VvLT3+sPDLW2xBHqb8
ZeyUoTpdJanunvAqQkdIrGwDY7b7liXTLqcnfDF0IOUlXAu50XTC2WgU3ysLQzl4Or3UkbC9PjR3
II/1db9MLFLDMRapGj7jZXQhsXWP1GhYHOaTk3qoE5aGPULsPRnQ1cFp8Dprjl68pFHbrGikmw/e
TBpH08MWSHDfh16KN3GJi6FfMD+EJGwljCVo5Vvzi5LCGxZJu/M0V0fhSK6yagp2FDNwW2xu4Rj7
YTJhDUj0+Dn0MY1rUiD39/yVHDBmr0lqSe9u06Cy9lYgW1Yw/91Xv5ieQtbCuzQdIOfX7tHV4NGG
g9vsSGLABLMUu+phohPU1P9DVGPp/7kmMqdhiGfopErpwv1PTQ3hmZ1TAG85Fq796cPqJcQuBmKL
PZMe07yyHfo2qsEo6Uxt8LEbB/aZJ0MPHYCYTrAtYeLPezB9cIcTfcZ77f42E/lbM8cvVWX1U+qd
lrNSG1fKNap545dmRuIgXG5KFjLuhXRPIEVVxP9Loer/lxDAh83NYm8Jkyje2wz237QQngm1eTJM
/3hb0kvTeUbcIFfoq4dPv1l8i9kU3DmJ8edvRb+BgZ0BHmOPBm7UjfIRwu18lWNxIbs+3jdtaKJH
G0y2xxauz7oiXWFRR2iV8RzHbfyuF0u/VMe2ThDXnpkZtIh5yuIzQAQqURxd9yFS+JVcvhzbqFe0
EEuCFdYTFv/HbmSRrzMteZyjiQFG1tDeGhtnNwf9JwRsexMu8ZEtkNMxTmN4qvV6ItmYGoVS9VIT
8Gc7w4uevUsHsSKEDpgWS/qb6VfAaWmZnOyKDDC8seVWpcGMWf0U2hDVUEl5l2TUXZh1HEX/HGEP
S9c4LJ5Ug05185sk5IZUwrCsDPNOiUkGt24OEysMgcs/kSXQ8yDmRSNiey42lkbDJu1rson833As
2ODh8MFbmXkN+GTWqkjJoZLgAkzM3WPhxKW63AgpiOeL7n/36aurjMSCQKydTlSO3mnONowgfqoj
jdDL+7Gwna1llu+Y3Ig8X84ijecFQLG1EXs7VFnorJZfSOM93ND5LHbhMO5Uk83My0XehJFIR/D1
L3/7bUW08zKDKaQVp0CnnEsx+AM8oYFf9vLOS/HK8WofoHNmm4r4b/JBufTO0Gb54He+/5owX19H
dUFwsel6XwbqbhorLg5WKMtbQH7u9na7SERuXS2NmpKPb/xjSn7gKxeroZp/M1q1j2PbAfsy/eae
VlCyogebPd5eYmojBr51m6q06neq0tAGhgBF8KYNSY4E1MTgUiCOnGjfH9AoT/e0j7Z/W2B2hNyH
JfwMcks9mxTm93Js0vO4TLDJlDtkViZW3ozmSUuZvcDNumPTtQSR7FU/5u+DatRIE4FB1PTGyVS3
lhG2JQ0R8pf//0We/d8iQR8ZieGwluHDdxEA/d/SJ5IDIfO3WXSyJ7f317aT/ulC6VnRbb1cG7fh
VPQPjTdDwewaUg0YVPoW1AdyiMs9A+1yN0MupL9Dt/z2TtaRk64zO4V/QDIB2GfRFWd13nMxr5Xg
HHqmsXOtEqIr6tOdsMHmGxgEn6ss8dZzju4s70qyvuEhqAfb+SqzIX60G2gqVoLrqfEqUPtERh9H
LIXgz17oVmE7kaH2y66uWltYFwN5Mw2iKD7VWYg+dqntLbeVTKR87zUlmmRE+BhhrNk6DVnUbmT9
IJukeXVQLxW2OZ/EYr5ThrwyFvXBRonqBz5svCq9eq7DbpykbiKcu4pIlHb8nhQwfeUY/PKzHvyK
RlghkcuMbBf/m7CJ2YnwGJzzGfwsb150bqPUwkOIbkN9y2xoEH9KNPTVgOcrmfIDEE+PTAH46n1j
WmjGsoPjW0cAVP27bPVf8K77j2C5lsqFZrD8s6mtzYuTJuXK7UaxN1I33hZOOV6xhg3XMn+b2MQ+
sN2uHz2d4LLZDjcC5Mv6Jhyu0wYDV39NhM0WrUAHqHt3RR4XMJ2Ifh0M8amuFG6T9toBJ8WK0UBO
6JvHqm5fS9GN53+evhlFUh2IBZCV0BBvkW07O92fxq09FMd4WcaUtLOo7GUCsJQAgoSwf2tDW3az
14RWbYpURPwisDLD159bD/O/qZyeb9gAG2x5gW2RYC/nIYFfN9bpdJeIFJydR7XraRPoRgJcQGr3
M5i53lwuewTRTCXxDTvdCM4qHRFEfMnAcdf4T7yT12bQF1GPkfqhrkicodyPlq104k8QeZFMR0yL
r6bBBWPF+kZUds94x4+e5wYNSCBf8za7Ja56lVneZ0XyQu3Xr9TuqpeexU5Dk2xU3WFtJInRb/RR
9N0uyWBEtan7ZdXF+FogYFti1+JTnhjdXo2/qq6BMhlXNrQhd1VAnRvTTj7laactpCfra2DX45uT
fko06H7aRKDP1GnlMWFkCquEDXxt69WV8a7/Zfi7eW7Q2y7dweXnCSNEbBf2R5Ukfbs556kDOcuZ
kQoxtPZcZkCRcDcE/iaQH2z/yyOU6qiSo1tJBmiEcM9LgXwsFbqq1UPaUl7Dqkb/qD5qcf+iBtrq
xRTE55DdPldkmqV33WyT4bnUsYgxNcLhnOesdmiwZZhcBXe2lat1EeWu3x3EXBpHqXkQ2Tj7+20a
hdjKNmV/0uDbPPR+eMGjA5Cyj35JglnGNBwAZQOVGZsuXau7jS8L71otLV3HrR+GMm2R8s4QjYbp
QW2ziO1zDzp7CIRTY/ZFCpkAZbzl85LgGu+I2wokRYNo8iM6EndjFMmPkjHHS00PFkXMtFUjQjWN
70J2a+ZUn91ujgFBT6whEdF0N/dAktRoQlh+Ua6FXL8rDD3xXc9SgEYGZ5NB5KKsxvw4JMGhRpKS
o9/2rH052fa6SWR6waExPbgGTCmdscwX7tH9bQvUl5k8qNeRMZNlaD7iLHGgwi87LaUWcXLiVdqJ
S1LH6LUBi+++3f5tkgTfZwcjerO0rLzalaeqqz7T0m+vDaQWgjow97B5ORbLi4NrQOJWYrc4bZsv
TXbHECjVGzly/3pafcNg0RVxoa/dzsbquWxI5UjyO1Ueqwcit/J1HVRrj5D3vQeV48BnwFu5Tbh3
O1plGOp/dgkknqyTK5PP8pMefqptjvJxsj4BimVev+lbtkOqHYniw1xLVxZ7QPhDslYTmCGTximp
kQ6Ms1k+4T/Y1dLv0cuFxk5ZNEMarHu0oUe1uZLREjqWuWQ2WvezscwSEvubMbX9i6lBohAOeD2P
jB6vb3U6qOSCNn1i78gLrre3FgGRIHA5YmNrpfOBgXAPyioD+2FmE0GBs71VA8XobUwqDVgqkJQs
yc+xpyN0DQAq0ACvH6pi6lBJjsO+iOp2MwZV+RlGP/Xl9teyn1+1UzFdJgxLjhPaza7S63EvjGLc
TbpJhUiO7mFaplV22bVHaYtorURWSniV7RoRebzIqMaoJuQZCthzGIy7qg/bsxoBEyxebvSkF8Bq
pHU1BhKo+nsXjdgxWCqgyG3GM1bQt04vMKgtgx03xqrkiHA6KF29enCaPrjc3oObCtVBL7Pyba0g
uqUU51Ck1QWmDy0QF2ahQ0umM8z0pIprG6sPi1O0ERMLlJorqwdhwcNXzym1hNvFd2ju87N6X90q
4/Lyx/KzDoPpiFUQueXYVUcYreLZmbT6WLO1Yy8McpGN7KdIooNR1/Xv5QAznodmY8DBlsEvtCTu
5x7zxVafS3fTQQ9kI0s5vZfJa4Zqk6YydxCD6K5VQDh17qf6GwGTey8OnZ+lW36f6O6cx4ieLoAd
yPKF7pANn0TlszoqqvBD5voT6/p8FsLIt4XlyW9aBNnOfCnniggwSD8rcmL2CAX6gyed9mT0DD5c
Z1g+WaK6uHbk77wgova3POJ5pY+Uow+Ms2YYNlhEWsata78y7uyuvaCsdmdQqhJZAE5s4RXnpuaF
/w9BOnfN/96JepbnejoNSFt3XPs/StOml10/FnFwvP2qVC7vEjyex7bP25NE+bUTjZusxiKz2FDn
6YPluD9ztJEfoGqznT6z71SneabfDaJN73w56JDHkVYpL8HgJuU2XICopT5+5aIED7z0wEumgPsc
lD/7O+ltTMAPm6Fro4vDtky1IHsjfhydPr+mNLIeZ4tA44VsIDo/fya6qgkjRn+Yeo6qdG37qH50
mlsdazDBWeFcNE+NNQCxtaL2RFinve3p+G1SlN8HuEzxJg7N7qK3KJZpIuHUiUZ5uDWfZd87K4JY
5QFGaQo0Gm5Q4UpEw1kq1+oSLfW8IoR8k/XZv8Jg6aQxcEtGVOwWl3jiB4uiAaOx2fhMLTIAoK4X
kQdo5IBNVN0XN+K7p4sPNlXmYVhsVIZ092VLF6ZnrGtY83w0jQGEL/k3C6Ik2aC3yj6iYX5j3uc8
BVr0gdq5vqiHwM2a25FmBs0WCRCfIJZaAYcmGdae5g5bl645XFYtQPgCoEUNUmeQGysf7tsevQ35
UCL4HRQGspcKoGxX5vmRwW/+QA1Xbx0j5kblWfLau0N1bMzsOmutvAbaVHcbIr+h+1ZxuS7mHuVx
HVf9xTQ/FncG/pdWo6Tr9DzDvpoakE2xk4uoC05M/h/V2d8Hx+qJr6fPJe+9WZ6TzvBXmWUAc2qF
eLG1ecaw610NoDZPsz1bT6ahnZRjtzH3srXb+4F2K6k3XXow7SUlfHHRFqAO7j3rNDnQT0pz5j7U
JyN7pMl68tMge7SgjD6LpN2bgATefVynIImAU5tej0ZE+YTpj1WbpjTGjRazL0PxB79L6W4ovZst
wn0u/EIa+r3GpwPXj9s/kyaBZnao5yPCiFCrQDovxqhCU+oiZ1MU4pJUonjIS2wQNmJiWwsQBC4p
wx4czr3elO2dWVTfkNmYr4WYb2eqPlVfy8SrgUVS8196DT+xk5hnE/LOR+hbYpO7kB4YFhp3scEk
cpFHFX7tHdyAlrtWdzdm0OTrOsNjUPuq1A9qdpDqdIytjzzp7CfQPVdwjO4rf5bmkFV6tjfIK4c1
Z6/j8k45mQO7+8X0OH1NBrIkMUWxCk/CX/v9oh0CN0rCSWZ98xyXa6RFupFRVKgZHDUvFjK5sqZp
OCD+HR/UQ2vVNaqxiIjBBWHRjTDFb1qNJCJ6WI1Z1YO7DFxzL29YRxgZr7GQBu+hZViE1qK5ESQe
Xx2aITfTVCVP2chNU/mmSPwINrqNps9ChbDNyyUPg6bAPU3P16lLHkKUPF8GPtxi2Xo2RfNC29l7
D9iDTnLZ8bl1fmp7R8ImIb/Ha9inqLVOd6bm4XZzRQyJqXnYGHb7yWDRqr4QtLlZOO6zeayusi1G
whM58pfnpBe4xHsgZdBR/+xDRuXXv9+s9Um6941/+/6/32A7EntFrrXHsdtouUv7t/Sr+zZP3cfG
995kWlefNVqNpYfuHhj098BUXf9k+TbT2Dr/IRLNXPmepz2Elt2fWqDK2zaqtIsJlWY1sh1cQzGY
7oIhC8AfttNa8XKyuDiYMwB82HL1QbbNR5jawa8JfX6Hf+UHTB1vlQdMR+iu93u1+MRj+RMFQE45
tHKDuf1l6l+YtdKfQUQsSmZFDZ1zAtKqMXgUVZN85s17Ng/TNwvjLmB0mR2AP5/svgTBayzaAR13
W64jE1DvP7lwLTlq2XgohfnDrXvr+PcGVSXGJtCZEiSjpt+bqUyOddU0B0JpjAc/5v/VdgX3Joug
PIWaTOrskdbAdCR+B+d/ZXfThc0K0/jKRsJF2NSIqRHMF9pTB+B7bZHtDGgwGYXNJFuWdzQhSTui
LWDrPQ9upV3TtjGcPRx6lzRH9QPIgEFyN+WNecxN5z0z0+3tD+pNg0cuHy2DTOvPftvR0TQ1tAIF
nOwFEVqeIrrJm9tkN/MYDw3CvDAawFIGcivrrOS5EP5TSDriJjYK/VEdFfmsP07UbVrWmXhUZnCm
NcpMBIsgVm7neV4kW9cu69tP/z1Ke/gIavzNdtbn9Sry6fsGhAnRK+6nb33vXyDEGNfbwJ2wjZPl
Gj/DbADc7FfTM5+d+pdvI6RMpqy+u92uhhBlhRxieYRN72+ipRvCkHG5eYg/rJM513ATzyTbWJr+
3JJtths9QEhYVulcGFmzpSb+5lVZzDQaNogj5BNhV+NTNlvnOHKGV6CxotkNyJNYI4nQWDBRLn/L
S2LlPuCUCnjQZG1qNqZ/lHIFzsZjOdRftS6iiwib4hIIC0r/LPyXMAOsFxSg9s0eJdNM53vjWll6
UmPyCvnlXBI6oom8fBmy/D02s/ZLG+S7lui4+y3KWu13yqeVREYUwg7uhX3rF69zjai1qiZ/Jco0
P6L0K+4MPe439FzjD6gW2wnX80s4a8wc42hpxcYfBKdqu3l0x521nBqze+y0DpD5nANLg6SmRh6A
efeljTg08oW2naTZnSKsHo9YlX/bUGA8ZRwSZXHflUg6rBHZZmJ6HR2tejxUJbN4pofh+UafySxS
DBtPbP1E6CvLrVMiY4zCYowKFirX0Y2POhE6rdOWzwmMQVGCJXP04NSa5r3aTNQVdpbZw0AzL3BV
obky3foOHWf0jht3coxXJNkjQGKi4cqIrEjhsP1Uc28xFeg67b6na25s59D/TT63+wC7Ux4AjtIA
E35372UMjAi/oI3i9u4ptGbWIgNAZz2Z8m3kXUZqSmI1ZM69Ndbsmpq2f/AMaziwXw3YAHfuvTOO
/lrUIljH0sypgdDam1L/IN6lXUhe3a5upXYIDUyalt5Ne1nmAQbCpSu6nCY+Awa1S6SLVMczaTMY
QGBam9Z7LRbldi60aydmAspL2jLS+qFPk/dYJmZ8LRy8D+my9mGofnCqWT+XVloz3e276nS7fmhZ
OvuAnuRrHMc7uvHlJ93naa/VwbyzglJ/cBPkHwrTNukJM1MvNg63+eaIJLk59Fkgn9QTMpXOwY1H
b6XNjn/VCO/aJAsajvWoePA0CKZF25IDUwBjqPJAX7hz9QlpNfbnxcBZp1X5FPf67Uyj2XZ7kQ6q
WFXPO7pOI8auNBhA0GNIqkCnNbFJrqVYT0bb3WOMyU6uRJxse6Z3mST/PY/M3A2+guw7q/Aq7pcE
n3jU7ssav5RfBcTI1bq3NaqhQLfCR3v2qAdyrPA0xZ2rOiKu7M9RYmDBrQvEgCU5y1mpTXf8ayhC
Wf4Z9pZ2DkfrwGQiWCeMJ59H2C9Mlmf/WT0XjgBLAVRR8ulIXdY93Bm5DjuSXcJBIrccZA/tPZk+
kjjjqBnLjZMwvGWCbOGk+6bVWCNmUUp4Q3r+2vjRfdN783eHCdta+KQzRP1Ycatf/G1xXkO46GLA
62GgvZX0k0diI5kJV81TV+jwtHjaITbzgqHaXPVt3OzMBrfdlIYQvzsre5iqKT0zvSF8dfCGTytK
ttZyz/+P7xAW/7HCW0V6n39bQPLVFBtfbQ8aNooN96oesCvaKKL5gmPbOM/8HDcrnODaoa3TdeXw
yBa9XZEHdulVLSsIC0dtNDfU7GlwhVp+Vr0+dLBoh1FskbbBpRfbkbNXnzL1eeO/IUkMaA4DxsdD
THzEkfieEoEp7MUAr9JH1tT3EGu/j6MYnw0t7vg5pfFC5Ni0Nea5uDYsgqcuowszBG8EYikbVN9C
36kMjxt2cEW0cc0mLX1h8Mqqycgp9iHcmbl7jvyBEBSLtlLlZ9qVpui6IkGGSbQPrvVWi1raPO50
e4xI3KGxdCNXasNbDhP6oedPjYjEMbdxl7fbsLath6Jp2m28HIXLc+pIPUe69HCPBH0z5Us84yLa
VfJd4KzpUT2nCpuoGvjLmcES5wIRVSOR98Hvq5AmNMJpukn6axfXH6kBQBTw+QOwMRIj7NY8K99s
qw3rJGU3FAMy3DSWneCY9Z4WicEbdXWxQ9qsn/DHGfc24701q5P7oyArj6SFnNCZo8JmtvncLrR0
UiwWylGYvEfkLL26BrcLOsw3HVxqzMEhAD4KAUd3d4AWwND4NA0vxn074oHyQkgVwfLgJqQgr5KW
5nGUELHgpjHznzKgvUheGn2QuxviMZlZcXQjQ52LyckZOuOT3s4TeU/OUzjkDmNMFvSyDw3UQVyb
vdvVGFXBPwQpnX+ttrS3q3qsDUM+WBmaUT0N35uhE8icsdiWaA33gy/yg5dhVmfT+dsItF1TS/v3
zEG2PLN8KfXgW7X+PFySmOI+cigQqmAwHipEBnyUvOgrL8hL0p4toLyPTtB5T50/nVOHOHVZZxlx
DrO9SQot/pi7mQQR1wtR7w/MCEiCW9WRbFZzV8gXfLbFDrwxWaJLcLwJ/mqraw9TGccXj7D6xzoc
XucxfGbThR+jruS1oea8qqO/D3XnFcesF1cR58db6UZ3M39DAHLvMvj/1YhgtwSmfaeh24BPIr88
SLemzGMw07m8gh9zN7owAMXK8mSgET/o2jiuYubOETD+6FCOdBQIe9e+EXC8lqWR/OwXvyzW0eIp
EUgtXAq9PVPI/k4r2TQVgfehERl6U1/bjuOczWiGycT44a+L3mrxsc6gO/YBn8A7TY92s7JAIiu4
TMsDkYismkGFrabplizo4D5HnXMOvJGmy6I5iDKPGA9SOO+GgYqNymaZ2AjnsWVnJGIbbdyyMyKK
0D1QidjPMdkB4Pj2hMA1b0Zgi2PSdrSglhq3GmDq/fO8kWS/hsx5oYeIZ2VWEnITen+WlFes4L+K
0S73eR6IfWe6hLPM4Y2G78U6oap+9U57izxYI30v8rw8GtQe23zUIcTSRoF9C2DBV3Oy1up/YcEj
BshlnK+Jt7j3rQetmP48jOUPGgfdfW1KcXs6HOxqBcIO1VzXdkfV5G8IwUOnF8jtTZDdEjMrx+lJ
6SoTO7BuX2TM223C0B/o6UqGlaHeQ2kcUakpG1bpJsY1cA7tojDjFpRex3wA7MGZm2nBsYzmNzV1
UjggPPrRlbi821BsEROppx09/2GkMmQEacLkyhf8ZQHmYV8ZMx4/i+hdjTFJE5AW3tpJte3Qh1+c
uGdoOOHohGZ/JswmOONIC25H6tQKI3k2Jsjbz+FCWZsKxBSuyPwnCjFrn1bIbW57cyomc2vTiFxr
ehN8qx1tbw5R8Cv2qztQgv0+yKjTlM4kdHGUsHubdwqwQbl+72Sedhg1Qx7s0WAclXfD/eDAwqvk
FDxGur9H3+/fqwdQsvCnXatjTt/9eQ6ba3u+1bzzpP2MouoN5bXFYuoxo2jZMKtTXOwEuEYTzf5I
u4yLyiNrOnxFiirBLpXfGhpQNHL/ayys20H/r4PlS5HNPoSMy2//7++LCFP7NNoaS21yR+vH+TnX
9iOQ6O5dVF1NfmvaXLQM7EXTBWibnbz4MLrsboi4qATiH5h12rhhQidPuS76jyw7ZMtVZ/ipd8hz
KCGas0F+Lt+TvC83beO0x7YrS3iN+Wep+TjVex3meO2W+0G8mXlqvcdDbF+UL1qdJpR1q7DTKa19
XMlp2J8d4zlfTv6gf/xsPxQh/NuQD+cTtuMRoxz5EibR2gtjTj10ZhmegpaQpmqZrkEb9c4FRDgo
Cy7lVjhOONvH6gacKcWh91BmicZ7UNJF/KOQZs3wgcJr2vTs+M540UJ83aT9NN0gnhi5Yn6oITi6
KF2qcKzP6Zg3j2M5sBEmEWblpr316WMwVnrUsYeo53VFcfG7Sh7bRbHYMP2kG0Zx1mKwi2Jg1VMl
NWI1wpd4tPMftev9tqCd7/AeFhtDDzJk9eQ5tj2BKJ0tdeBuESGMjF5Qy/v5E8YuSWV3T3fC3/7H
UUTmz+25RB3R8tyUxtwcuNjO6vMn+kYDDk2Kpjo1wgSnVvHNqfzyO79iHy3dHhCx97GTutzbnEPR
ZRYxtHZ4SNKBv3LNuJCy07/OrSHfSSNaMcQOX4ruWS7iCZvh63UeMxtBE5qJ0HsCkEcYVDlck4l9
JUIAzFMKdDp5mYa0Q5wCZ9RO+NnRYYpwr7cRDMvlzJLttMkLPyHurZZH6QOfvo17/54ndiMxjJHH
aMzPbR9XD+pvFBl6ub9tbZsRWV3Qn0LHHn4tB01sj+oAz2xwqZAW3tAkdV5wz/oHUjLPPu2AMryo
59GPHJklNFd1L0uJsyL40vI2ynaRT3EGk1sntQjUMdKbpvsVNOmKFan5kUNdXMd66T72+DT2AsnX
0SrRlw1FY62nVA/3Q2/ou8wSv2ddt741o/t7KPM/B3Fh8UmsH8IZEXAkmeuo5q9T/BrsNnjride8
tCEJJeppsnmsVV1gxfIy5CqLMOfGy1aH3ngf+vquDCrKUBJUQVLr6UVULSs2gJR+A48/JCOoYVsf
9EgWl11v9s9pAO3/ceqCrWr72ZM3n4tZ395wZnlnIcLoZqQK5CiqeTEuouZZnS3i6rTwoSuIMBsf
h94snoPSJ6muMHD3lhaZcHT3tyJGqT2L4OwvD+qoFT2fmsSYhmOmumye3/9GcPg4e16MhDnn+jT3
qRVuFLw+dhg9ijQOH9wCgZjhGkx+EdGuhx5ifOtahKkop5YWw0+u7cA4lpM2rSfT964g4maUWxG9
0UVpbObtuc9L6pKQuf1yX9Jg7m0kHd21Cd799gLVF3z5aFcBhdoCDlAKt6EkWtkJSeyIHFSG+8Ry
GANGU/erTnRJslV/5+qmuxepMM5/H2a7tapVVS606h6btfIPst364yRUp4YpkkPgZ3c19EIklAX2
D3P44wYLlyOz7V6Lkp3n7S0j26dfxcTxbunB6ysFkVM4Od8ipilWAoSstp4L8j3IwW0cPupp/VJY
3XOHjf87m64lmciwSHT1mzuNoDXopOh4274Sd42dfjlalzzNANQucnYw3eLb3TO7G0jN4A4pyuTs
idI7T8uZsvq0Vuie8sjBQYDmc1Lz28ok3r2ViXO2XQEDMmnzFU1uv9mVH7cPjpERxKy6kQnYuW1d
MdL/aw9qDINpGSjbrRpG1PQYWq0Wx3ZM+3Nntv25WR7UkXpuxCJ7bmKP3jOYfzJA77s6ECc1sxiX
ScXsRwNuFLM5qMEF7yDVojCrdTfzZlLVdKAmuPcYXtleueHsVY2up32J9Ysgzr8luzpStbzv+uk5
H5uzGThHovua6+0mY9rJHoEvPtXih14GP+fEc1nRjPfbMtbOrfNloRIKZ8v/0Q1Ou7K62EIhBbiy
TefsgPz06M8BO5jOwSivF9spEvVL4DjZgVwQfx/ClHuxa+tDXSmMfL+LZkIXEGT6pauWakrTrXWs
bJW1npC3RcJQFEMrTwxRbP0gePaZ90DyKLv96AfGIc7oAhs+6UeB2aXf2DzsJpin6ue3eYjQzK7G
h1KnW0e2q7XViAT4XL5Dn+afhZtmT7xNPqHrU3cyo7h5tabxZKH2g+XXkDVI/YZfBUIZOZ/DcylD
45ALvfhwuKsqEg/WsmLHxX/s9MHYTeyynyw3RvCU2MP9n6Y2Y+oVGK+DelVRmhs0UNuJ3J8KnvDS
HCdMYqtJvzzGdrZJkhpcZQRYNYRNWjGdODkVbfKEWTJqj3SstK+5Gn71TRa9TbFPaFaN3q6bF3la
1sZHtTdPRpOQmkmf1lk2kUKTxKxDIjXqjdD1al9VKHPCJVHF7JDgV3lV7qwBKZ5KmNI14hUZ1rFx
BToDZnAz0m5TtJTFgv/sce2uvdB+g7oxgr1pyhdurd8bzW8fs07/sBdjUUO4hBb1i+GF5Ky0pP9R
5v53KS3nZxK3+w6t7vuALrOHovGMTm88osCwVrOfOQeLEvdWoTdLmW730LHMIDgCFIgIiKyHfT8F
Gcnd6CirqhVIAIdH9WuVUArsPReGoaf7Sgz1S9w5YL3N+86Faw0FHR7o4g4vJehULczusmwm9cIm
0Uu5yYExp1d1OoHKOHdVXK+5Q4RbO9Cr04x1aT0v8pPIlMm+DS1zA/woWCtltZNd/hThUVpfbUP6
95XwvfsiltXeggKBoGjAbmhlUL70APuJSv2qKqLHXKxbTL2tHdAR+5lbbfNo1TQmF7qBnyTh6faT
RwGEXIb+tyT2zO/LQdO1twN9sJMPAtvxjMiduejM5y7Pn5Yzm7xY1Nr/h7DzWo4by7btFyEC3rwm
0jtakUW9IEQZ+A1vv/4ObKhLfapvdD9UBoBkSVQmsM1ac46ZblTyih4Dpu5NUzXhUQrD5HJWXqu7
vtwnfb6TX/TQFsEjuEDfRYd0WPcIlMSde9G/2jO2Dm0ZT+UmJNCa+piOCGBGI9AesoEU25+mV/F1
SaJfofT1LrcJe7Y18RTOYXGKF7swrRXn1i4mYXmkFYQHJK6r+W1VNxgyNeO4wiusbl95FoO8BoMQ
X762BXaUPstrYLdbEqM7/RRC7nqk7vKcG73tV4FKOQFYJMYcM/XVzBp3eHa6h8GLsDu5cb8e1ctR
GphMmG1vvo31eM/pWH9haOuOCFeTQyKATa+fPz65b8TAL6HV5bttlc4N6jJx04vVKyes70ClpQJT
isgpmBRYX5ZwccogYwaq+4iV0nyUR8msPEcCMoI8M2azODpjrlefKr79vU2Pgj3ps2zyJ2Z5aUh8
3qmKgld/AYoopJc+WkWr3GoNxYutwQdhzen5GQsQpENW89xmhE8XprXYoFk1VGL4LkD1LhQBC5QC
Q22VdeNWDAGap4zJg/+/u4QJwSYBvST0muniiy1RLbyv3wF4MfPwp+rASO1sp6ktfE99TWb4DkkE
Q2Zl30UlYU5KTbdoKUYmKbnWUZYI0tc5KvJOPI5ue0yGZN5IQQJtDfhlpZktMlSIJ9C2tZscczJ6
Fq0Xa1d1ghq+lAVkbaB1YjQKlnYCOjAfmi5jObXcM6ZpWmctUb47i1rcVWAAWvUPlvfKpgTnDnky
JT9jMdMZGs0h1+6dIzVL7FWWEfxmuVBKobki5oOu5i7RYzMUtKKD0+fgn2fvVbSvxkQu8DKM1DpS
YtlsWjH/tWnUG4NmCcpe9p5BbpR7l6RGqtGj8Q5rR2yERnVZ8iaIxLb8YBEzhzYvhukOx9+PucYf
AxO3upFC5vhiqQKmtr3z3Bj5DmTnA1vSY93EBEWxWnG2jVBIv46rdy8dVEKtonEnO8GNmfD4xyZ1
CqkjXkomjaOFV5IZqJOyaq4zEHprscmLwHLUkXWSGkECvurTCPUG3PNfFcW+xzJV8Hc1wb1Qm/7G
yBuyd1l0LTxaSN+C7CYFLnZrBPg5mWjDREwHFKy5L6WqukWvCDWTRr2YsLsC2sCDPMKjP50WQ9dG
eEQ/m73+RZ1S/bYYr2iWxtf182qqV4pO/RH1tfE0Bejw6dpZP3Zu0/5aPze1+JgXk7WZ92wH1IEy
BiUZ0j2GnW16pAAtnSd2I/lxdHpWpcspzqj92kJXOwaw0o638qu1WOT6Wqc317Egp2qVOQ7z5KLV
XgL+Gk/xCdT7lVZqeQPcVQO+iqlWdkT1Meq8eyMy4rROum2ax/GGkds585m2JFpU4wPy6F0E4PC+
dgxtgY2IDdE1CiONfnulXYteGS9J+ZkE1rMIjB7gDLtfJSy6D4ocS82T6lUntbCtVXnnNZMsIJXg
jGbkUIoGEGDOc7m2lwAD+klTFUdML81VHoXl1Fyj5dq8XAvD6V/vpl7grx0XmCPR+m/yUnAxfUKr
dCJ21CzM8tihyb0PtCx3WVk5zFOElAaNYn9kxvhqilH9pXuvbZkpLxkDvN8qNE87PXs38pDxRz4D
UTheNXkTdWYB4im12TcErnF31Sk4RIRlbMxWmHcLrt+VmqXfwdOCFER+924VL58FIL1rPBn1tfz7
iGRq9dQF6GvLZxlHNkf2+Bpqz82if2rGVp7Id9x+0Df2XFRHRYj8YBqcGlnZPMCOaR4iYnSQKi5N
Zcsc0ic7UwQB3dW4Myu1e6t6Jd1ZWmQcYLz0bzFhTH7kALuV77beKDZlODe3WYjuLTExZ2eRSwZ6
bSEl9HTfouPvJ6TR3pQMC3sbpL/UMLbeVvknEQN7rdXZ6/X9vFOH3IOt0L2KbLKvKnP53sz2LvJp
hMvAx9SeaDb2UEMVezQJW++oscR6HnTKtE5bPcizZlCHYxHC3x7zzz9CEiWgcRHX0We2FJnKMkWB
ouolFcv4vQGf+x6mHtE9mhXf66CELZANA3qqADJd3zynKHVxxhnuJ+Q9vx6H4GeUeodRR7qwSP9y
LaXbNefVlaRYwqdC80cRWJjRw7r3u6UOicJ/9hWjMnZlAsDWLPMff9IHkaB/W/Ur8VSgySsLV9sr
WR9vQ5vlnzL/K9DFXXj/UwX8xB6D5NzXsf6oW9qeMhQNOTefH4gTxy1U2V9YL0xnma9XYuWr++Au
x8s4r8iLCTqs5nlADmzOZyulxTKtJGsoasNd9bsUYmwxjsrWG9gkhEvyTNCl09mhbbgBdoyKs9lO
Cnx/O+hn39Xx8KR1ii660pD/mDmc/M5muNBxXq43/Hpja7tUnTUC8WzM1eyIMDGlOexW0Y631kG7
GutJjFd8BguDuOkHComNK8LwOiiVs3XIFt/2aU6DZplvmlR5rOK2J9BogKvcRsUyXZTgusN2K2F1
1eQ85Hmdvsrr2XI9V0iQEaHm7DIvnln599EJQ535apTFSzOMMWjnEOuz6VxaFM2yExoHBT3UQlv7
orkAtyU31esmqODBuYLv6Ei0EG9uAf3ozwvM9X8/lW9MBSGBVo5OUgQQzaU1venB2qMknoCh1b+r
7vaAtblPEmp9yAaPk/BiP0YdycxYUAjVuaWXEX4d5kfL7wfEonJwlcPs8OJYc89UiBPcMJto36sB
hYzl2V+kk0cqTWIT6RBMsyRolqwT4wswSKzgtt7f1pTDv0/lu+hUf7+rT4Kk9D6iv6u1VDni8L0L
yvxelyAmCCoL3yFDpKe+JJdTvttngjye4bKqqbFfaMe26qTYNjSx7k78Kh4opLAlhGTJTSMM6tds
IJjpEvDCFLCRECwr8j9lDovJYmM0+nB0K9vaUwQCfIbj6KnTlk055TV5BuLqqC9FMnlGOe/o0bjQ
ku4q3ZAIyaNTVed4jAlJvuhen23lJGda1FdDZXyR12m1YYUvVOeiQxanhiWqJ3b/D4YZl+9xM07n
IZpU31pOk4Ymf+I0W7O10ToJiDqbYYmKIgoLWVbQ3nmC6G2EXbfttSA8ZJ63AcwefaL0bdAvMZJU
VVE/uqYG5CkzlY1bK7Xd7gYAk4wKrKZSIyWWrepIyEaYM2xJATGvpXiJ8G2eRie0NmEFbD+fOoGB
wsDFnkL7LafgyvgWvWhLkJFpiGfT9KKzi0L8LI/ItcenNz0gjqbRvIhpyHAgbYIR8K5BAn5oy5ao
FP5hr6ZdXWSG89i6H02RJQBDcxcVVbgNuT8vZZS3fpc49dXQchvHo1u8x9XokrPOok12OZSiz/0w
7+li6uRmiCRuDm4EgzhFbrDRaE1v5F4N6XFPF62ixW0ys8hSZefG7YndbcAXUmIkWeK95Kl8CTx7
47yl1MYt6wZg//dTYg1NtodoRmx8Z38rSkVlzV6aZ69gYlHa0disM1OQutkdK1t1STEF8mSiXMxZ
HJMUfFPj9mxb5neJ3jSaPt7UcVNuzWT8S+austH/ZinU6NZb/fcSpqZgGCz7Gin9N51KHAGB9pu0
s77/d1ft/8e54JkA2lWd7BKLLdA/Up5QWCnU7aitNOIFV0tx+NMijiF641tOHmVp3QQtvCe2L/ID
taYIw4ZW9g1kB+EfvQTDE/N+RULWkcva0gxorw1NhM+t+FUu9uuVsrJcX3VnY3Ktad6cS+AXznae
w0szspDrKcbfh5RVdZ6+FjV3F5Si8RwZuPDoobq70mFw7vK+fwUfNJ2txGNfuLzbttWjMlrnGb/8
rdLn8cw26yB3GC7OE9qukv0k4lrZjqgOfTkHkHcZo3XofDoMAEY9Bvdaj1nhgkPB0NjuncaFjDiO
PEWIfe8r5LAKZnT4AUvGyirsDcXJ5smutfrJCfvh8N+/MVP9p9nEU7lmajigVZt0gn8S9dW6IALC
NgjMpUZyQG+IOSJIzEvgFfMtHiqNUih8hyTsY3BiKmK82dNO0lHm5lTo6kkURLmdq0Z7qpbCkdnH
2T0tu0951gszvSvu8CmS4BWFY/HRqAs6grGag7Sqp+9F57w3yVA+hqg2LmRqsyAT+K4QiMfY0tGv
ZroLMwbdxVyN3xRyvrdxG6rnasnmrEfq24q+RwDl7sc+HU8xdISd0yfPU1A6V9UYVsxWozlsVZsG
cA0BoA9TThSuhT6mcXXrJEVvbQvhEIJJhRfYcBbqGAWOOVgEA/Akk0G8Jr0S+zrwlJOpJ+JVS60U
d73RPvWKHe7qvuxZraJaTrFD3CzwTxsEV809b131VStmFrrfAqINnqXHVE1w2AyT9ryojmicovuR
vizmtu8EOpQv6KVVlJBO/YLkXt/XdRdfStdLjiQsaNeeKOiz0PQXMnTEIwRC4zZDbV5oYrdA6o9N
USh7lHtkly7TWu0k3sWMIjSLgJbEMAbXRLfrK12VpVDaKGfdJAA+1qz8Uaq78pF0iNQcU2pKUewj
FFk2LFFxY/3AMLZAiHMr9TYzzhvCoMKaTmiq7ztlVp5E62FyV8eTjph4F/cODEU9p7nS9R0NF9sI
LoMdpGxu+RQU4vVuQh/Uw3qkLsJBoaNX9/BwHr3Kqw+56YnN0KbTrc7dr55o6ps6Z824sdHB3tZz
rxUXAiK28pJ80dcfwdkM4/8qu5h1PB7Gqh/PST79WhpaF2cu1Cd7TI/yaxFFZ+0LKDCbcBiwpkeG
/lKo7FJG1/pcKz0Q19lCk/iqdmMfASCi0NOZys+gTN4itzI/5hSyf5qG0cmmeXGbtfbNQeL7QylR
TnWohzd6sSnhJ8WbZoh2mW73PwOdSd+dKsQ9DcYAL+nfa0WpfPxuBKhU7tcpTeKLlTQx/RaO9BgD
Whw4x3nR10jOuGSPu4UTYoZYTGpV6fUHPbM/rNiej5GM0Y46C967bKDh8i83vVmFPtGR+cJ1WBy4
mgUMdIZ+1jM4HvGTwZNbZJfy1OztftsTrnePLfNDuryLjtzXwZi8k6rmw85ERLsbi0G9xcRIyoqZ
fNFFoO1KNfZof+dfJEFjakk3H7NPZ2ZdZCQX9trRSzm1CN68bthAemeo1Bv1q5PZxnYOVOuiOpST
S5F/WIba0t2gxj3VrbnV+u7YWQb+TyX+LlumjUPJFXDyXVWq4rEJU38iZoUxxspBJoQsdEu0T71T
fQnsoN5byeyeOyepjhRyNB5UOjI0um6jmpeHcdBn5FaJB1gqbDBZ4kDKm+5UgE58GWqWXLpXR93J
JRkdWWyC0rZ+lbwUzX7oI8S6f0yYuRJ91DHAnyHtH1mAoDpuW8T+y1HYEWfQKa1zj+z22bSN4UFi
wgO3fx4KtcfmhJw+x1p3oBbvnaNshOxnpu6Ovzl6LR195vtE3LbWFZV0rK8N1XBRTtlnXDPiUV62
HvoC1YQ2p88aeF0/mAg+kUvuduDxl6fDkJABLPfm4TSXG7n9o2KwYFpmuglU2vywwck0UHI8mmOZ
Xd1uOAmCWxDpwb6HSz1f7xKDT1Zk6K9aHj3M5q3sLtgFixetnaqbvLccWu2bzsyQ+OVih4WW+ScK
f2YLjEptGgVq1mLaVKZm+SgzHSELQSIhNy3ZDt49JQhNGitK3HuH0QLW2cyWdXGb4avp+k0tih8g
bEM/HzuUv1luHhPGnnV9ZLRD9sGiJIJBiUKDrwXr2NJqkS+oBqnLEP2HPmsYNl2RqQ9t0qYPtPgw
e8iu1YQ41ugBVC8jZ0lf7hyG1UeoYiAmU/1TQl/kXlyu+onepQht6M0+Ccpwa4XCOyQ5rVfFjPGr
KZQaiBJJ/wfwxPzPed51yJ4mdX4JRtP0JaDz3/BGXakTqYO//TyK8X2Sdid0SeZWZPk+A1FCblNo
v+BOU56yst+oS3sEG4T1MlTqt9h50pPR2avpqIJmDcx73idjwPY8SC6SDy7BaPLIrRIa0mYdH6TQ
qklj8VGhWpKqLdtKjk1HPC3FktcZnQrICZY31Ee9c+qNX+VZ1H31CEOrSTcTR4cna40q1sigW9Q0
/30FBN7pH2grD6iT5+ku/3xbtbx/2m2XFmnOito4K4TN7AZyEFFYfHGaMtn3XY+wTrN/ZVYyrT1h
ZNR33fAy8JyG+DppzSmJEX5J4R61+eSpiOhGTc+W8+xoEcSytiMUo5m0XS8AtWiU38FF/nIaVMI+
iYPo9uy6uliG1+xqvQn+8kyALNoxE1EB2qQDalaI6kyJ4000brGTqyrXSHMEOu6Mp7dONmGkj5ce
xpa0mON+rxDp2u1trvD7UkL6PnKA79WTB2F66MoIOVnaEiNh6SDuuiT0mR0oJaUDhjwv7bg7TRep
/zA0lyQxA4RF9siCNyM1T9cIjx4R6Bi46S6k1RnvCmhMbiD3lQ8TJowK55xaGTtBretf+6i6t6q9
xBK5ykPjZtUBIPSDLYHVpr7PlYKHKkw6+Ma4qPRkFg+NhqF/6aSOBjgtCD6WL3tteoMtaUBeeJEj
4xQImFhG1yJq9/DVFXqU0+iCDhy1uvNSmMSBhOdaM+vDqPUI9d2cZRgxYOXHHDgkG5KYsS9UL7jL
ozDNaFs7+JRzgxoi2sr2ZCup+9hW7t228uQ9sZyrVHhVQMqKSfuCFyP9OoZGsmHKJV3bKtuDAWNb
OuGc8AoGTgMmFY8QZxX1nIYdzJB0rh9JZ4KzrTTNu240P9rZ7JmWMW+iXK0d2002HHi1Ur5QZvTY
TxxcKsHvRWx1yzt//wh5myxByi5CnLl8gbKDNcylwe/DV7vOBIja2qHKv5Nu8K1uvPrViSzyf7Pk
JW4HZ6PFEz7xoE8fZ0JQN92ELMAtPMTqVa0ex4xSgGwz5HEXHR04af6aUBSk6kYPBxvaNMXW3Ozs
fSJ1KrD2Z/zN27W0b4VVv8vcYE0G0GrPuroaVTan/h3/siAeybUl+CIIf06oomqnN971PkBriz9s
i2DTeM8VgoLjBdnAaLL/oxfsY4WsblDuJ6kXLFjq4EkTHpwEqg19QCw8ngRzDQbNi6W8WJZH2R5X
42HXJED/pClgzqazpynWs6Vm4bOi1vdOIyyrhkcCd4uKtaOVo4+T5rWKHOUyLoK/WHWdryMJm15/
6kXSPctxQCCw9p16tjeWmf9gQ1xQWllih9fKPDl00WYYQfdZDG5r6HqgD/lDkhUXyC/mfjIdZ2VE
e0HRHRMDKJRVRADEgqk6wtaqrhFJITuHFB3UuMYdcx6Kj8qu97SIqOIbhNkcB4gQ/qRuSN6lQw09
ReRKvmc3Pe3qCJ5jheWRZVYxXteIXRX10jOkDe04dkANeeJ/WHFqvveR3sMl66eb/Jyin+xh2M6O
kcWngQliaB0dYg28BI/C2tUexq+ZBWKRKIRpj0jJA8Np/4p1xzo15CbsEty224qa4jFX3fYSUW/3
I+zQfjLZOlFtTPosT4jf85BwlqL4KVsLio1FaDkr9VA5DuQ8HOIYNbKTOT+iLn01odW+2Zb+MCgh
zqtI09evVQNgg5FRs2+4PMPXhvsBgmu0UbRc30tnsrfYk+ULvuP3pjLMawqIZdOaibghJRm2emg6
RxbF/W7ulXD1kPRT81k1uvlQNsaPnHLA6tkvA3RtSs1nHFnud+yPwZFNQvo/Zi3rPyLhiCtUIVw7
qupYuuH+M7cQOVnZzHU5n8M4+TF1EfVNdZ59GVBq1JEKXcz4K3C1YCcRsdR9EZ660D5GAu2ujnQh
s4WIzpIsPBYz+VGZdks9Lf22lCSNJU2DQjhIJfNhnQcpu81bzBERogzQ6H9e8OK+YZU8rro8z8vG
vaQjS/Q86YvFzjamfKe5WOctMP63hWHxShjSpZ8IdgRQwDeBn28n+nGvT7MHgDhqLm7SW28z/E11
jKuPoEbFnRRgnRmW+402dPPBbmKq9F1MF9sQEUN3rMO0QciVd2O7Uif6vAc9kteIqIjGeliUooWm
dFuVRtbzn6Mw88DpOBUyTBj/Uo+3gv/lubB53hbN4RIX8ndqeAUk5xjNJr2Y5Zr03XRMPo9TrD+X
VqWcwUd4O9pODogBVAPuoMdfwwFkZlPek5m7S9YdQuqJO2hspIpUWf5SEY2x/Hmpa34Truqd5N8Y
FCZ9F9d8k8vScAjPfeiR6e1l8ZZc4PnI0ODtF4/gCTS5ReuPOW6yIe/NoYh2oqvdS8DYfZdvpFpG
dyZYnAuFTjNJXiyWTF8JLohTpT6ESqPtRGgFd7AnqINN+CKWwei6FLlHDeYqMgPU+EuBW+Ur2EbL
adTYd0h25Dw1YJrqVMOeoArrVM1V+VQ06aPkk4WjULeGc5NSeblqoXZCswrZLtxDxcS/CylQvoEU
OQkIgpO+DluB/yHSr3B41ENolNlBInS4TPuYVX8PlqvHInsEaQJTPJ+4V2ul/45hrKcSjJ6xf1jl
K7FLFCYqdAMVyEnyp/NQQbcAHnIH+ByxhjW924MqThKBJ18aixRBKVIK4744yQmmciaKT7rGHZU8
q0Lpr3K7iyKzuRSO/b2KugaAe4oKFkCYnyWjt8v6KjiYlKn+YrdxjXV2o0KrrUtgeuW5XfgKbIi8
jZErw6GL1PFxWlSLcVk0h6rdyRZBMyGpUz1r3NaI5qQjAMBbsQkN23xRO9hcZqiId/al9aGxChrq
KA0pr8AVU7ZKT+2tNYfioHQVaS2ox65WqSPrZ1cEhu2zFEF6M5NuOK8zOK2Gedf3AzGvU6Sf5OSr
qFZ3WpcX0fBTroli0/CdbMq+Wh6O5ZZuUjISVFroMdVtxXijV+qcXRBqr1auXH8bdSaNSAjAADJL
Z7WhlgzNK9BTLvLkwg89CC0LXRfHCuRwnOS4lt2B+YvsuIbgzoXtoenFwPJxmW6bVsUoP+T1XqKL
x763toYZwD9Zhq6wd5h7PQzxUupWkmfjWVQN5WZ0TnJ77yynDMBH4pS8G/6a6BJgeV97e4I4cIWK
+67Qqbixwi5ZbLnlRzGp5QY/y8+iG6dl5c11nUQup8+pXXamvVOCydh4Y3ZsxxpfKxLtnZSETE1N
7lTrBqf4LH0FAcW+LVMXZVDWStssVNQfc5vqh1U80McRc9w4X+SH2LjiS9xM7baZ1HalPsuCgy5a
3U/JA9lQwPgq/yLJdQuLdm8rcfmUV+nrMDvFavUWafyqVPMH1qZmL39aLtFEGSHFX2zfIYGuf9Qu
WvQQkBBzRTnLln2BabFsFc9ddNbdRv1Ab+Qi8CqpA+Ls2tVwU7aYJCbSW4zuQS40V/3kyJd+ksMO
DeYWTU1anrOsDA6oD2t/1WDFIBNpWEAcXH8T2wQKQFpnc0BSn9NFmgpS+NC/2HWvEaLmJH7jdE/w
7SHkL9aSqdW826BVNPOT184T8U0+vbpQDZgUiS9HPPlLEF6eYIPyjhS7kydSMYetO4fqPkUmf8kc
0SGb6NR9X5eoXqKA2yrrB8AsQ7FrG2+44ms2r4JZdleOBB7LqLMw1V+LpvM+i8l+LVJkG8JCeTiT
lnAqXBUTA3013aBCwR4iPWVaH12zBPmkbDZr44wedGDMaLTx2285VMaNgzDjz0sXJEtwfXXPZ7c8
iSn5orPK+xwpTho6BHlaaOWmwce19bQ6PDTLpOnK+bNnk7dbKywhFp3SUJ1tJCO1S1Rvu1F1q22R
q+qlstJfMi3Fjmt2cyX5rOnw0zNL5VOPXAbPujYeSCGR8O2kDpenB0WmKGtwDjM3iGCTtnEN+yon
uAIWOHRCfHqbtWHlOqq3TWptKxIQw8GSq6Urf8kFigSvFvDuLgVbUDdGx165hXV0LJ7zLjDeGtP9
ZUZj/lBCR0w1Rz/L9YlzHbzevbKmGM/eoJ4ntkEAVLJ9kVkI4eIUvkemFD79sLpUv3j0pP4y1KlF
GTa8K2wnKT2NCI+Hsd5N/IMGLzW3tYkGvRr6Xbvsfe2oKC4Y27HiVoXtp1ah+x30lM0UVPwWPFU+
9QdivmGIbc0Fya5SXt3MUSMW/hVVvUhPdv+9qkEo8H9UNSweAtsG1W0BEvOWJOV/q/dEGf0G/AZk
nTeWvXEnBrtYZoPZ/QuzcnPuBG2qujQWvCixnyoioZeKKOGI7gYdhq59dcvBwpP8xu3XPtAUejEp
bVhQ14JS01+zgJ4E9lIk3maUPJTkAARuMXyjTy+qdPiRdA2k0bkyjl23YMKy5DXrrfgmbyDUZhgW
4u4T1mR4VcXc7nsz6QEhAGoH5INs1wPuZ7sUMmb2rekY+LbXDJsaQh8cOOpSdYG+OxB6uJen4IyF
X8/eq7y11kUazbjCFvOtWm809m97oEgwcZZFmtNZmY+3SSeOI0O+OWaptqF/Djak1MkpM013PYqW
a7MxTj46rk0/hshIaXPvpZaNIJ5fMdC/w1rhZFXaksdIpGcq5ugWRip1AfQnxA5qFTWG2tnPLcFS
8m9EbrORQhkBJmLrahHMvJ4o2ahOvpkqjMekmUm34miIK/ujS3WK/f/XVmtAf9yWAasU1OMDyknL
WffmRvqy6t9MMv4EOrkdFrb2yWzDGFFM01I0cfrf6UkRfY8D0xx8aMa4PRm58JArh/zjkuWUFDy7
Ib6oKP1CJGz+pR63wAVJveVwmT8j6uJedO+LNnkfg5atb6Yy7C7lBbjkXwyoO36QkRVYhmB22sD9
AGg6+MJymidFm2u25oF2ruYEhxkwyLYnyXQesJ/Ll8IlZsMt9K/y3qinuLtNPR9o7dqY9p3gQUxQ
Kim715v//gxZ/1kYdCiZWgjJ2XwwFP2jZJoHDvRabMhnz43U3YBvsbGF+n05MAJ9PbCSOn83u/Kb
S6IDNsX+nun6fOrC0vRNLcqulghILSEEpGIYPCURyDrDUq+uufBVlwrYVJb0Lmzv57oCYszeSQIR
qTkhss+C0AmwbZbV1S/yq1BK8mH0uH6pHVYVqFDxP5XT20CB9rP+10Gq9G8RPnwfCQ9BvstTJR1E
TTrvM2dorvKSfJGDdcV1oDLNlfZi+D/GIsv9Z3iAp7m255hU/x32qxz/37GIdlGQkSqfXZJ6/A0K
DxvtimNqI9P1rNW/nC1Dc2eVBUv0Od6PRq3hYvN03IQQE5iuSKYS+zpmPKs9oTzB0nRvdaycYBUG
T8Y8BE9iRt1DvBug/eWafAmpRS8JFOdamWZ6cTY0fJyPuwpYNWNbDWJ15K5rywdZW3Wm5HVezkrF
qRgGHI/dUYKVztLhIQc6yc80X65ua8RXhEHSTC43ukGOeUHuEtPSUp/yCe2NTVzCU+9p3TEuy+oA
4NcnTzm5EGBW3eexLLd16KXQGFreI91ERzsnIczyxY4IFkqQtq+QRRy1WEmt6KlfkItUTJKts3hU
xUl2wscZpmPnpF9miulVm2anbK7UNfbIVctvjaUJQjiQRRVK+8VYWsKiTdM7cEK/tRU/jfDW07BW
/NZIOEr1cFvLo+VdI3c+3SKCW8Hl9QeWHzXNxsRcY1Rkjup7Tcu7b7XT1L7IBN45wm8PTjucTKis
jxXcwFUTEORiU7DHhvGR37FFdD+Wg5lstYOi2oKZsuB7Rpl5kK08pQM1SBIfpAr35hiQGClPdTtb
/NLP5K2BM56s3o9NqN1xw2qg7FsCs90TYA1iCxda1ZgaF2vGkNSjwIgEteQwykmJ3WqJcTHV+Scq
t2abF+mvcYxOzqB8F3pl+hloltFyvs5dJQi56VxcFt4uxPGUlfm3OUbxbqlbRS9ZwNT6m47DLkGF
uIlJH7UWh6nyPdQ0lj1Lym5uRz8g80JNSLFg9pN35tFVmNCQMBvxPq6Mg9mM/InghSYKBQf0KVDo
EgIkTbLpEcqEkDK7g2PCWi5auwOJpJ6HCZ437OJ06+DLavelzQ66qLIvQ+u9xDQOjmlIhx/3vNUk
F5WbbCn0U951yDbNN4ZWHVqnv5dhuJ/y2FpsmvUuHb4ACVG3aVeLK04m7gNW3sTFsv/MSKFnBAoy
bbouUcqbtGnCZ/bWAfgRdjPzRA+vfA5EHu6Hubk2FbHHY1joJ8uCnFB7V6c2vI1bJCbTDT1Ml1Z8
l4rxrOTi1bZ1fFzsrrfmYM/+wowPOwj1iRi3wHc2Ws4kTTrkCSHHXxVrP8bW+VpiDoVbeQTU+GM2
KerO6ldTe0TpmW50EGw9VLDcaRCxTMNhap0fnfC405OuPboQ7ZN66Zs680vmJeRxRuRV9Zp5oq2P
HDoE5UOYR/c6F9Z5EhUrE1u/aUL5AaAElFW0mWB2PahBd8ty++IkRI7iDr9WPc9zyzJ/MyiCzw85
Udu1F0+JdV+ryRZl8D+g6rE2C++ReRe16QhN1h1dENk8t27V3GiYvFiDvpu9/KkRv1T64YGB9KLX
P+YptXdjjc8rEq8edFrkvkZzND2V1KN2qQd10dVV6/fh7xCLaTlq0ZQtOe1aSZCy4Wb6WwMmnvrY
97iePIpOarYv3Vk9sGjqXxIxnIeYuojRpe1OW+YxqnIJWUksGZ2+/TJpuNOioCif2qF988Rwz7Qx
PP9xsxBoX1yaufVTNSvv0TLGD5hDDhWqjyK/iz4X23bOD7wDgRB8lPE1Nyxo4zN0yhbd7TuL1S1e
xq2CIrknWTLgKxv5uHJCxxMgE8t/U/8Cy4soM5acU/cMM/EOm9EP7LekyzbtNDNoZ2wr0Meoj3H8
tTTQcBuQottrA9EgKn+axnWAYWSKB9U+Nu4xBArVg/nJ1f04oiaNN1kIBsY+OOEN5r0ZbLL4r6Fz
/QoujqmOIIfAQ+7cFModJbKEKIP4PKn7vD5rNc40N8BIpCCHfwOs4fmh+o5I8lMw8Dy46bMU53ad
0PzKDBB6l8qzh/j4EnRU8gKkgq4VghC3s4smFgmJcTWyszq69XYmbuYiRtZTg5n/DDvL2wK4jR40
iBRC+2oMKNdA/A8JyaN6MGwiXH8+dFMidc0UiUnYYoXTg+c+CPzIzUHNokM9p/2Ha/0/ws6kyW2j
i7L/pfeIwDwsekOCM1nFmlXaIGTLxjwPCeDX90FCYVmfo+0NA2CpShILSLx8795z0Q32bvDatEG+
o9vzMWkqU/+SYJpseBtEWt+yXsHV7DoX7j71FEd4IJtluDHNJQ8J1dB8tE3HAA/spYc8pM4sI1PV
ZqfRhhFQLCEzpF+4pFTsyWYpb/ZkPuoqiY41Gt8+/b0kNlipd16nfXPMiegRpI6bjInMvoebNDWn
MJ3NE3q7b6n30QWlCgmi+x1TEvP6IfPusp9TR8TBujyH02Er+hgNlN5WR7dSawRt49G20+iqBs4X
2Wain4pcys31LfwtG7XlUBzn1KN8w5exS4RePOdlhYtpblVaisSE2n0IRdpAMAJ20cCg2TANLh3j
wQCtu0fiv1ipeU9+FZVX6TPvs9KbMJLXURFXxaMw8uyiflgFoG0FwCNrY1IW4lZ8YGekeUbYtESZ
r9+ae21/1LTac+FG8WSAZYe9KNx5rRehSMYVNC8aZLOaGtp5enA0HRdRFGq4ok+mrY6wbEcVpQK/
gYEop2tdq0x7L3fNfbzo6/iVGWuU+NRrIcgoa95LGxhIywhkVIJySxrcbKhGEQ7AgzXGxyKMu1XQ
wfCQbeByWqbEUxu4F3dSO2kKFLMNCW+tXti7tZfx72W7JqNbygwFc3H6/n//D+WltogaVdvybNcy
aLf+Wm7qVME2obPZpbPYsFHrjTfX7Ww/pYO5JS0uuqxzOFm7I8k9tiz3702nfqKTAWbrTfNeYDG4
CU/4Gb7Ql0HtXorZUY6WZRNZyEJ662XzUUTJp9Vafp8MxftYabd1u2qU37XoWRYvkRDMxaBTXTxA
Hxe4OSm0OEgpgJmDl1yHFltVpE6NrUc3I+3PTMeYU4dqOZECqrx2IzeRYRnfIquiaQCe4dUgPmvv
KEnu5xj+WJegiVYtHSu5n+BSnvzQ8X4XM4YrmlPzy6hqsV+2POFE7oOPqz8UZ5np5k56i3rT+JjL
U1TXzkMWD+190sGULrvurE6SbTq4fD5D8ZSOjspAuLd9sZSfIjDcB2O+tfV4gF1N3h1QBO/G4OsQ
FgVh7F59k231Jqu/KaIneWPJBKp4quw9eLIMYKJ6a4M2vPVhhz1scFtQ03F/mWI2wtKY1ze3ykE0
n6kUUgmlLK5cpubRVToV3T5MH53+zRmN9mFti+L/7W4pep/HcYov0lniMoB8zq3h1M02LL26zbHL
jOZzlpW71fz275efrv1jt4MwUXc81XNNjEamnNz9rfNCXoJowoHVf4UbxCXYgGAC99XTjTUivX30
CgcHmeM+9vk4bIxKib9XFrV773wfFmDPWJMUllvNeJLDHloHXHljciwbYyejZiSdQNUM4kJt9Y5l
62ZAngmZPT7oWVJeNa+x/SEhq2Dtu/ErR+1uzNiOu3gbLm7zCjkBzvaBzodiz4KoBcAhOQivq6SH
RIDCTsy6j2YaIe5F4tV+ri2OCT00VYdX+TK5Rt5eumtR0kV5v+NmgAS+ENXV29rU6+rTSnuwYRJe
JAeiL+eW2wyztxU43UMssvaiDdr7Snk35r69dAHRI9NXzVS2rYvH2un0EY5vitrDbc3LaA5iIz9L
HjDNduRSZ3iGTVW+uF/Xj56fOVMLJntriuMvIxizQ9op7bFKY/sNxPjDPGgY5xhXdjwWN7k98cCX
9CJn2fatkhJDCa5MvAj3ZqryNz6Wx5gJJgNPsY2jmpTZUeUHMll4eXGXF200SGJc+YpDSSYnPWN/
UPrm2rsEJRJZeDZ692WdY/A8ZSQf1K7f1hHS12wM3B+sMlPPlL38S+yFEMlPdoTm8CCJDzVv33Wl
+QP3sXZhI6TumVq4G88AryqJSNmo3tamOZPYr/BqCaoMrOZhhayb0O7Q5UdAr3pYZquGpBI4eNen
UUyVQsMIr4N8IWgaw8MyIpWnVgyIKW+yAFILyb7tqPV4AxdJwPIi38tqsGZd53ztoD6ctFEzHwNH
a87WRH78cqZ2oQXHlqNZt8g6R87iy9MgwJW9NkV0TLnbn5OHuR66Q8x+eu2jccPd+8SyKe3ZXDN6
rhRgUUSxjotFzkDkAHciz3zpe1PbkFav01VEQ1HNJvTGibgoX5NyV6ZG8TchrdTVhopAPdDUNmEU
Ok3CMUzvim5oCOAUG5IOXof1tmg77ilGwS1oQB85yunflxVrsU788lBD5WMYDq0UT3V5uP1PD4XO
uKuVatOeDRp6aZTX7Nkj8DvLkauY7cPMNNN3UW+/drWl+2bGCBcrtv2addF0mMt48rXllBlLcZkE
5nS17G22NZH+mHX5TX6rk4zdtgRNqT9OLJwN4pQQfknXnwWBwV/qfrrLMK1sgUKZFlAoqgKoXh41
RyW6Pbh2442ImPEyw2xDteSon2jEETvPsfWYiEa7N4ogqiyqtM8MpT4KGqIX1oU4cOvhQ2jLNACa
heJQtpKm2b4YZTH9h37CWDI0fv04LVMl5FeFGmya+FV+rRFEtKRQV1N5Bll8TyJ2eq6l6R8hUgTs
S0byWM7A0QlByTZRbrXHduxZXJYX2TgRWQiCNGQn1Dj9w8+OjbBJ0bKrHg1Y39inRphElmq2sk+Q
z5zt3HwulXF+wF++Wx+akZM3J3ZulnlEzjffgfOIQzQrit/EifH281RqYNoZ1d2/X1ia+Y9JAY8r
2/ZA1hpkbvLc+vWjMEIVCwPgyrM2Sdu/MT1PfbrKRpohERQ9xSWAx80Vo0/vScfHUae5H9g5Ktcq
/gzT9nOcyvC35SCsunzXZHrjy+DEomN/p+RkvOWjscgGEarJvJlSmCO1b/2sBHl7GbvUfSRCLNmC
JVR2Q02wpFHQj1B7L3wGeVgda02dj12/4CwLngqZVuxCk3TLWEcSXoyIc0v+roOFqP2j6gXVuePa
TNHwfkUWI6UQJ+ksINmo9Ftnz/LeS+UPmSw1u9a9TNF2kVIdvuB0Hla4XGt9tFASUKUJ49S0U7bX
hG0cQ7WOv6QZLQelqq7Wkr08TFH/0I/JV9gE48kwaneP4xkPWlk7B/x03bO0CHvjN0szLXTjs0Xt
T+AjqS6MiJHuGNTLvfKcwk2OYk39ort1d1Qh03jTW6IxeeaPcZHCv1HY9ffPCrGkz1QOo9+rqk6T
Bvn4uhDNbqvsZpvumqqE30JVmb4wFus3VqE9l8RYvjuV+8TwOv99FK8qZMwkmNkTWzbZoUoRbSUj
fhpoDukoF72qjx8Z3rCQypcWkdslsWkUC/J+V2d8o0bzDqvSzFDBSu7KZH1KcvvgueUxiLpqh6Gj
OIy2K7Y2I29Gh38VG2r9G3Az6ySThxQGqUWQK/uwnNKHOAr/fiTmIdtO7ITQJiMcnJYXHn7qf3T9
bW+53n9dGhzDUhnJIXD1XO6LX+8HJGQjGyGo+LFjxOexHPZRPT2EsXgKJzI2LYTnUY53wAA/ZnfF
fLcThJ95pVp73esDLiWFUAgKc8bb86c8KmN1Wo+iv96TXx2pVf/258K0+J05qXZxvHK6jrpVb5sl
EwLpOb8YqyhvQlHdSxpjmoWUsJNU6cyaQFwoKU/iBTI9lN58tLVA9+VpbwjPR57zvWvwL0gmSCew
ehL23KxiH3bynOKEgLX3PYNzEyCn7Ght10lxQOA43uUL+ziyLeljYPZgLIVlxHsMFjMpwAtwPC0+
8DSN4Ycvpx4RVyAndA27dBrC0AU0KCN4XFOEp6QpuzWRpzDNT62Jy/GpAJT9P2E5Lp3pa6Nazg5X
h1Bg94xnvS36mzL+gLFh0N95dt8TX06Wn6a0OhTafPZhWKYnVTqI9FBzN3TmGG5GKIz1ZnLw9PTs
6cK2e4Ifv0l42LKJNsQLO8t0O7dhsv48GaecsxP7UUVrS7RqUUMEAEubXiLYDgRtOJXveBlxpkWk
79q8DXZ9nTEwpz3xJKe9kZf9eA82nbOZjBClBGqnGyTwv790sA66oCvP8v0E4AnLmqueorml4x0u
eOqFjZPp6pJzGFZnsbBx6i5+VvOeeX62xSVGPyIKmotSGNa7x4BTguaz2C6PJHISyocDiZkLYVDj
gs3JbZrCiXBfFSU2u12yXEPYIR5VN8abBkLTl06tn54taeHS526+4B4PLRyUoDgLmTTWPmpl9t4N
KozI2RrviplOd63wxM61tYrwXPSvOksKXlS+Ovd0I9wpPiky06weUv3KJXy3gV/P8/gtciq6T6nb
kQXTGs9O0PyZAk6/ouxV/bGlQ2SL9kuJo9znuek85Kqin3SFMLloar+0JCHv2+UBajRtDs89y/ZO
m44HL2Le3ZYuPR6CHB4UT00/TKz2i94YPdS4gT3CTrWMjVsGLdw3jaT+pPl3pvOu7os8NynJmUza
Udyu40l5qtLz3Ix2QkxXy2reiYbbMEEQJ+rP0YYHRVh3vo/aVjurSqX6WeQgPQ27j4bB9qEWzEDp
p4svZhv7rpmo3/penX1wE+pl6pC1jUZKQ3yhpmUCeelauk8iz686nmWAzvnMZwGQE2ObtzWy4j31
Fn4B1rEf/OUyQO7XKtpLLFrbxxTpHaVwXy/nFxw7KCRCLob9qqMCIhqemT4T0EBDQrLCJNc3L4jZ
08mP3Um+VTCmAGeadtzZFFOnbOHv/PwCnoNxR4vBfESrtSGeJn0kcLXBmaNWn/FE98LpKzxXVSM+
tAqjYa97m6FhFxMwhHwyUxqcg62/TVZjLxjVftOpLVp1DQrNTuJpBhikLINbO1OMD7dh6B4FanuR
fCDs5sBWg/oK6LXcUh7EvrWkG2ECIQEG4jDTsGuatPteN486WryLg1riYVVPE6IImoRE+B+lvWbP
F9dwUJwR2pLeSmXOITv1dPvBtBxDBwakIOjx6FG5mINOeugEoiO1nuR4PJhID0odguit+ayTLkwS
zvxCe73yjZqwKqT8JNbkanHPesck+qcZdrqWqZ8tS5V8xFt12+/LkGweH18lDuUJu1Bj2tFLF+XV
Y1RzgVUsUxQr3SuNnWqpn7smxd+sterNa+3dmmsWCYb8YaSVGzPKLw6yqY2cyCE3dS+GhTgrdyFz
hy3Z87VR3mTcFDJT5RKoDAqgza9kToXEvccJd2hOjW5mZfUikxmgfWyN2C1fUDb0m8bqwZfK0W7U
Ik3U++irFIUaZvdF2NxipfIiUe81Vj2VrslLyOThRTCO7Rfmu2cUwJB6DyEfZeCLLdBrYClDuVWO
l9DRub8c5wYzYyBFggyMSyM3zvTSP7KF85Mt2B/g1dwIk+JuaZUaPhg/UrcWibkTDN11nMYr09yH
0tb67wlDSHlQ2uW+8wI/S/Xsbiz61hhVq0rG0B2WZrztpNcEJjUWEVKlfjNswOdYcT8GnGgkGsOm
Vwr2TY5njtuMWsxPsTbeJjBA1wwV8i5narxnEtQfR1vH0E4Z23LT7WmkzpDW+WOsm8QzeOD7CKW5
yW3F1NvdxVZMIvEW/Yp8wd7uXDRCz3HBK1DuJiIaqrbeSllglGv+gFDhD+IussrhHnOUexYilrXQ
Nr/M+fS8XGyfZV5327ogr02pseVX7YK5V5lSi+lD10HeSBVazThzA1y/usrT5WZnpjhsh8FoHk2N
eDA375pPeaRlzo8j+Z6At8tj9ivPtOFpwA17021m69Hy/1YdzFA4+QAPhc2JBA73MbZ0tNK5Xn1K
aHVuNOVZF+H4sBr2itzpYawBTNT0jEgP13nsRXGvcuOHJLcynfxmCCghstFuxsSFzUuqNx5x7S7S
rt+J0YIXhmLWl1qLQQ/0u4W4spmCs2mF3yUrMFQ1sUtKxdm1s2O+gL5KDj+MtQmtibhnRrWKibuh
hQ4HbWlbl22LV3z6HZfhYjyh0amwa6anQ3PKWpp/Nf7Nq2s72mk1VIZ6R1xMwwTyL0ZKiMxBd/Wz
9DYAkQrj0PsdFmmydWej9zMUGLBV2bVMjfk5kMv7ZZ4TmqmiPUyz0R2r0Jq28t+cZuw92pAr1HFO
+A1nn/CyfA95o34crYpOhWRFjXP+NQqcd32xkv+t2GfgyMKE59++qzxN4XVNTH0Dp9gp2CQ+CJ65
wwHhqWPktyCLzQeo0uaDFmLxxl67BzTtXT0hdkM8mdzyIWGuKBEF4j2rHurjGtDRLFbNwpl/CyYz
vVrp8OPF1rOUUGXec43xMErsjVfPvwcBMlS5zrKpJdlcKgvL3rhDcdr9f39GQzxiP1nTQ520zUaG
qYWDeSW791lBnvBWtMm3Kc31b8tBqOoaM8bBOMmAj7b0HRrad1gvOOXDajwRSI9Vnc3bxEGpt09r
tyy1GJXZNkvx1IjgE0HNHa5+G2ICfJzNIvqzm9zfdKUWZ71pKiJxKJ/VMFL27tRCA19Os9ylfF6O
hGnWm3QpuI28qR6cYDzMWe7dZGWpjo0CM8BBWGsa32RhiDItP4Vu2yOsDxmb2ozfeowsRzMhIEW1
AuvBbIov7Gbru1Ym6itsP39MKpxWAU+kBcTlpUZ9Qf4Wnuxo3g9wSi9m3E8XefTzpagL3Q/66M//
aEXo/2xFuHQ6DHXxsxjLJuzXrVdHn5WWDfPHVUfDQHbYqiXx79EYkwaPUHW7ZhQTRKYfZH0O2vBM
HRCeW9NsfBIKLd9sundbM7pLIYzLqmulcLsqhVcwdHQ+5O9UfopRyVvB7H0ETIpOaFZIjSKC89QP
sHgXHf64CO8lJDhG30uopn0rzeGsiTh+LFtl3MHfjK91ozO7TGwI+io+V0wiYrkpoVuOKKcH9TK0
ru0nUQNVm3HjFllg9v7j6I+1h7ns317SoPpqRe34anvc4UjAT21SW+9xBhZzyVtLqmg89eW+mDX1
NsfGnzKwqlrO4Gr+yQTceEszzHRqFFoXPdIu1iI3RRRMjMlCtmfD6+2bDox9RqeRma/ynLROSCsx
pIZf9lBtUY0ls8YSqWqIzxpYLnv/dCO1A1JKYNZBfG4G+zlJ0/RkIYXcgYC39m7Y1Ds3UyERCTZo
hibGa5wUT3HXFQ+MN+fTHDmI4iKGXWgbmDGHALpGw0DHXXSX1B2/UfTWvoZey6/b6ojACRza0lDz
7Ek7WBDAPnvs+8R003wke7NiA4GqlWxh7jlRPzopMv6ahK7Zxt0W9uNXPQOY5OTq4m3iF+J81nlb
/wdCRVf/cdUaDhZiPKimjlCQ3cyvV22jCwPZFRLGqqoSCIzTBe4us4u4YghTVYT12L1DMnX2GuKZ
zpWqvsi5TkNqqr8OSdigOLeBzYxY5CmjDTeGqyd7LRGTxAWJlYkqWII5SjHobWfkN1vNDOOXJscN
rzdZtw8ictOQzni3wFmabGrRvjgTlGc3RXvQRpaj7ftlzEF/wLumxrQnS6I+YiuiPwOT3Dfm0iCe
ZZ4/1mZfReT9LtBpg9oIiNkJPFgLL1CSKOWRq2TP+FbEwQyG+1IvTaapPst6aTnrcAE8y2tyOQMf
enAT6yBDoqWQUe3Am2TUUDgYwZYhjv7pUEjxSOUz+7pUAViWKL1+xSUA0sJl2T2sDSDozdz35nGM
f3iamnFLfJq6k00OPiYTnW561LEXXxuz+i7/YYMpGFJypiO33ayzGTvGrgy+1D14GANOoR15dyCW
WL0iFl9cb/210XREryrudflT5GmK7RuvRjy/l2QB7oWWg3Jw2otwR8TfaqNP1SZKUVvR0SvzY6tq
D7JmY0np9u0Y9ADWqONmQ3f36yJgdQyHDb2n5Zjq04kxpfaOSmMvYUIW9Zt8VK57tDGZzU09jdFH
FhYnGW4fJzAS61lkDwlqsqNINNTGhnDvY54sBk4q1UQEX9p2shhV5M4WreegvMwe+66ezE6lwxoe
LgtN3WkvRpC7+8A2VJ+tpHpUktE+Kk0Z3UNPsQGhGu4nOjB1dE4dkoU/kqwFt0TOWDD2BqUdPB8u
+y+a4+bnQIQXyXIAULBw5sV7kZtfMjZ1l7KJwVgHhXu08iyBSjOEJ3mvlnOxt+uR7ntn3CVSrcsh
wqKHe16gLW8hDy9GITHmIfq5pAmLa2jOYOSX+J+q9L5Mlkd9q6biCqrB3KpOSLGJnaAA0HXvNR72
IN3iNq+Pkw2bXxLe0KjSocn7BmIFBe5uwpgkf6Cqq98rO0r+YwzhGiwNv/QaMa5j4QOsw6jYM7Xl
63+bFdOcRSCvwFHXRMDdm6IN70AvskNxmE0VYcQDy3swmim8djGmLrmwpFFIiGCQvyArQWX41/sY
ld9UI4lPlZ6ra/3n8aTGDDzkZ8m7xtEyHs0cTx49phfCK7+1HGyH2XP3qxsjBfVy5aamwPLEpsrm
/HkY8KdZ05R8ChjhOMygbRjjEvrAWaunP97PnMp4slAvMXsr3gcMgifRWdBtltOCtspBD8aHn4FI
NdCvI8BoCuklJAncsAG9BY2Y1lfEknd4RYc5ZnKkDvGxCsrJn0g/9cMFpLzik7kbjAeiGZkiHNqs
cX4ThXaDFzt/dzWmU78cEOC1vqNx4Bg0EiY3VnzR81+lEVNeFbNrjkqIXv8/ihr7H3oAU7e5sEn9
coAk48f49XdsAMZsR8KlzgohsSe8rOaFzPGtHJzH7gg9q+5NCIlZ9zwrduq7UDzXU9q2yjlErrlR
epSgXYulpzDeOMnh0LzlKE6V9rYKRnrSXofki2P2jEU7k1aRGwHEMrv62UjLu8tT8Ek3mvylJy8d
Mkz6qhG0rHBRgoUfrAfVdl0/GCLxprJXIWwkEL97tI49sL0vZZ8320gn82gG2HgpzSDez1U/PlpW
BPihaFkulqNRKaptYw+o4oT9vrYhgLu3mE0/2yK3gKNP29HsGY07rnfySCL92V0K1OAD9jDMrGUP
lU5zeB9oSCO5eSR2ll+zxm3aSM+6NPF5PfxRq06gWIn2UQncczaHw8VcxO5Y0ttHedSPwVk3BrQy
JXuzTx0shk6HgXlQYGz7geJhI8saWeDIkVUaUJpbGGxTO8921CsE2OACXF9CSFi+iJwnrcjE+p3y
m9Zvl5IoPZiXGOAo2gslOnsVCNrRVJJngoPCfcD156d60Kdbq+v7TZnl82lQsgNSAfFChgRPHSZN
V0tzM5jzWx3PzmUe84IGncodkXfWLS869bkxS8rEymSsoMQ76LAGgtVKPRALOq7xItLEPKtBuQf5
FG7kqXzpU7SBa3e8SSGry1J48iZtb9K72IJxAGSud7GvlIr5MgrrJkZNf5DMt9YelixWdyM0kd7i
HBQI8YnpTTERGNFlrccqfdOm7g85wy0aZ0f0cf8f99Q/p7dw6hxsGarKvNJyvGW6+7dlE0SExruq
ea6H/KotXULLEMqerlS/k7dIb1fKXtHDH6dhmvoRoYTC6JwLgUOgEZQh2v11SlDAMbR1UAk5g8vE
6YjRXF7k0aQnDjInlpTB2si3Z2v4c1FwoOaElR+ZAXJMM3mqFpC+fDFHHXhGxI5KnipVotz+fVmR
5pNfnhymaSzbJJ4Zpqb/w1OBY6lrdT3wzhlZZLuKSG5m9+UfjRUmNCVa5xXJSrNnUppezMlh26Jq
ml9aLmT1qX/gOVD+YXftDa+n9SWqhsmP4yJ6cBz43kSj1mfDAAm08LUMQx/vcG23pLZHN3ug3ww+
K4BijD8lTK38sCBd+Z9iid6YISFAp8RKuIrTjC+Lfle6tXan8t2CZCXsq6lPeu9kXPToYH6+aFpj
+gPTpi2EyuyxbHL9kMAk3dCzyehIMjjdhA0PRLPl25b3psJFumEMEzCUqXmcFO0P6ccjntY8ACvX
d9oC6vLgdBA633j+VGVQQTr0bm5Ae1JFqvDrdxZ1DifEUhFcO3FxyOsp9T3byAy24X7p5YhmIrDf
zqDRg19+2XotxhMM5mG9EuR7kcgnv7CMaG/Zwjz++69d0//5NLF4mCzVAtoFWE7/UzGITssEzGfv
vGq3RnI0rhDDvjuu6dy0qPN8JdXMfTRNyhYZWEOwDWqvSMNuY7U1ceVz6A8sSgdaXdXOwv/6Vnvx
j1N578A16jc/knNDNPej6Uyom9lbZircD1PhN+mM8RPjQWIIFqGgzRO659pQq/JbkQGbzwJbf2wV
xb0SzQ2tESn9cz4u0vMsTE+kUKuvLYI1WbXSHqVE6cvxcQ5e6dMma/2ODb05gB0GvorMQDHi9CJn
EE0O0ZM0vHh9jngK4uq1La9b2RpviPkS7hGIof2EJ3Y7Cys7AhJkILk4gfN0qM952v0Zhnr9GGCY
7i2nf4EXindTW8wly+lAhO0VZMDX9QyT+YsRTe/9zM4sY6RwMOd8eCU4vPKBb5gHezkFn18eG5qr
W/lVXW3wfhVZsqkEWVQaudhgjgznVFdjdoiaMGBTkDL3N+wBjknUoCfiU+5hSl+JJ4SQs5xWnXEc
GhCw0s9aiRjajTWW+zzCXWozLJfIGZcagjbx9BjDv2GQu3RzCFB9Flo4vrGUnmQZS6s73EETqcFp
66d/vzQlceSXFcmib0Pjlo2kyuL0vxwtw87pETqGuOClHcsiuPTR5DKX2UsdrOoQWoOHemM4Swq5
XExK85yCQL86HlOrkDTaDcl3Je1EN32Z1ankkVJmxDl3P45KGCalWxS3xoJZIebe268OdS3FZgFD
dBvETvPU1Xp0dvo23qxGOuHm+FISxZfNWWYyOXlz6QsOH+WoekGIn4qqQ1+ywcaEHoEzaS85HIVT
iLVlX739++dk/bPLZVmWsTS60B9ZOIaWfsLfnl41uPAO5EF9ySPGP7MuuouSa3p+UYVTbJwF9eoF
cbhRSz47IuC63i6wR2raGxm1O9H87ho1ly/EEgbs/rr68gy6d2Fr8wt3MTws8g7qdph6oT8yQ4ff
2JfD9Oae5bwnjMJ3y8RMHeGUxsykl9eekfIVl0q0jwLCwNS+9DYeHa+mfIpVGyAlegdcrnITjoYp
PY0LsMOci/rKXnUXlrbrAyuKIJJY6gdItA1aEPtTb0sEwV3yDpGe6aqbwnFu+ye7TLFGRMJ8btv0
oa4S7Ti5au3biyOyLvdjNPTPmdm2jCz0mqjKLtih6x0ucTe7N/SbAHNb2qOViZFDZ0276ONIl33Z
/GlKcEvsMj+tm+q4EKe6c4sHpxbNMSzFb9ZC95MZqfL9zB7+XPfU+EhlZfkTZhcERXpc10JDIGMz
3C70wQegQy7bnbNEoZiwjaJ9EZCDVi0zfyl9ZFP2REMSNihexCthpwOZFJV6l0fJclQG1Zc6VKJT
oranaMmeYVZX3D3Hgi/XMtSEHoCkLtZ2Iw/JaGfq1p+0bxnQC8tBBAu5Zc2cdSAu79YVcK60yV9Z
JnUNWDhOrW0csh7PkcoX6J+uyP1UpVgap2D0pUS6MUk9640YdEpJJoVkc1b2xP9z7i9rPNEcoOKQ
REtBAtmRhCqSEYgbXsJFtWrrCqLpnZBfiJJE47U2+HdOqo0hj7wsfSEJ5UlqbbIs+uoG8bhftW9J
/qcDv+6wYiCaIkOoMWj2XoxgPZy8Il7P7V9jI5iuq9kgIKB6s6Im0I3bG1l517Fl7Uovsgliyboz
2W/Hn7/gOLQIRw30YZstmCx7mfGOilrfCu40+ZYGbHLrLfYA+dOSxSNQE3/kaw2JP1qlt346BeZp
EJN6jnL9x1GbKWROm8Y6P2I954ZI1I4+GQuQqKJHxcvNk7Q8yBamPUSfIJ2vbB36eyPgMLkzu7V6
Ec7LU6JQD/MUnmSvJ7Y6UjEMgcwWM91LPYhXZ2A8CszhGEHBjJ4wIn8O8DGOkCt3qHJCIv2G6rnJ
PkhsfpHy/aGKiJGpE7IF2i145gCsatDeB1WA7I2RLK0VBD6E71pJdSs3pLhelOsy1iu+y8RNc4BX
07l1vLYkanL9TgCM3t1Rf8f5t08Vp3vrSSGhJTuGtsvDTEANWk6tfPiCjGp8cB3gQAhY1VMVJiWt
ARaoRUmJGJBdlZ20jwki1INXY+rCBT9hibNsTCNCa3fhAl5LMbzs46S9OFI4H9j+qjoRthZfmeiy
Xi4vS/Je3jN5pnuoPfLfSfdZkwS+NefGtffMxAe4e5QLYFXW/XldzAJw/8iMCd6THAGJwRQ6+N66
1J+ssis2Hvrfo8Plvk+mwb3QeO6uKnPkHbJN5Vk46MCIhGlelSRmbyRaQXRI0Gw7fPSkjhvzQdqQ
huW0qy0NJ33vSxRowP4Sibp58SYr2geN0IgjXoKhSA5nv9JMV4kdsirrIVIAvTf6km2P80/d5ga6
lqzveWSyQN7SKB79uI6iK8Yb/a6RQLVi/QfC3BUKc0UZjW/swL/KA6UMvhbqYDxpyA42En1mE2I3
18l4FlBc+AizBH1iTN9Qbq/igj1podJ5MAe6PhlEs7e53LTEn6Qb5ARJguGY2n6TyYO/vsQQ1sra
V/Zl/WstiEWPWtGewjAJP0oNEhz/FXAkSXYOah3KKyj1nSSYFQMus8rDpQyDSFawlI/2hby8xrx3
inubFvlfNEXlA8/FykdMmvjyWsFpg54nca9LJyHBA48Xpp2uBiAqTCIRjviufhzwqhxEv8A9hfZQ
tcKof0tcAsUkz65KhHXPyr0i0HupuZ0fJGMvg7FrbLqBtQ2v/Xjg03xejUT9FOp7PDrWS59B9m2C
9gchncTteGPXbXCwUJxuLQCxvizj5IuJFU0+T62MYRZBpFuZjyuXWZmb26dGtXOb8a3RMcIuQdXy
BaO+i8ldJ6Lgr/cSp81u655eWaxIIe7ZIbPiNdRVflo5xjK8JX99RXJV2Lrpl7DMbwt49lBgjP1x
FKv3OQntsxR5owUPb2WA8Y9PrAUN8RJCqdiaWNDPa2+WZJb1FANi4Wcz2TAaqtPHenj3Fr1XsKjB
5JEBKWbDuAY+Ttm+RcNgPs88kGlo+JTfUbGdLdQ33TgO6DvCmPOgOQfk9DzIP5tmmdg3tr5XRhJG
ZVVruzDNNayyrT0Pl5/vR8iIfr5fdyj1uDsRHsKMtxMs2YFSp3v57zeXU29K071sLgcIunadeCKd
nt8zichfkz/kX6XnRoFxwBoPZV4s72aVhl9+UIxrFnvqDuLyklD0XygKTTYJfymubc9WmRxbDrBa
y3L/ZzKaFIY5maWVXcK2r99UC5WaqqXhuzwqzVpZ35NHoUeUoht9k3cugC/WzcY11xsZHVZ7yQHF
byjOr6s7iH57AqVO/D/Czmu5bWzbol+EKsQN4JU5ShRFS5ZfUHJCzhlffwc2fVpu963uh4MDgGxZ
YthhrTnHxErLnmIrqRAyeRaIXnxIjfBZn4FociySgcMussktjWqaFd0Egs3h++6NE3GjrqoCqc6H
9QdYkRqX5qCOZol1CPggbki0qz5Vo/PNt0nuzuEDoXh+G8JRLHTLDh68OhivWlHf5H2glNk66sIW
SJvrfGJ/AA/D3Y71MDx3aGOfCIK4Sv3eCN1u34baE2WRbiE3HaFZGQujDmkXzkPL3RV0XzAb4c2c
ip0/0cqXBUQU5JiyIqXcsQp/qGyNmnCvtC9Z9SxmCmal6uIU5hAECHLa/ALBS2hZ71jVVsQa1IUy
evgoGI4JwDatrONVipzAqAJU3GrqDRstJqBaLknnlWiXddCEcDAt3LooF17pGq+5GjqbMWu7TSWl
ib4BeZtEvKwMUO1mZoUdnEPnjK8WwoLlff2XqPYX227zS+4MOO8zwGEyViiMQrz5WfishM3FUHp1
JuLoy9yog69qFW5zIzReCysvEcCQQB+6xQOaO39OcWkjtT3fdTdDiB1QHTuNyadr6FthntU9m/V3
VjiPpiDn8S64+ff9kvEP58vMDjFYxkIOYWP5p5/OAd+hqJCHj03qDN+mgiwzosUJaeHMDHreb9Fn
S883XhzNiT9lAVlGONrqXVURA3V/t/tcs06Fqa4AIbGGhNu9Kmq63vLsfm9+NJP3/v48xDc0CpU4
W6cZzgDpw4jI8TrFdff473+q+Y/ijs2WEEehy/eENM4/65qB2oELNpzuCFbW3qf2yEpiTsRLaxVZ
J16rLkxjWrbm+DmdccmxY9wsWsMnNR8UAGjOnoJ+BF1rbm3Nc0Nc2tOh7dtnVsm/boV+fuF7z5cR
z+p5hCHF1rcaP2ud0lPxZdecKcbF06gqo0kTJ3CK/ans42I9VpWKeMK+ONCQe3CGnxlO4eXH2c+R
0MlMZOHt318Qa6ZU/W3Ys9k+EymD+cmitPDnsKdZgsbJaA7HAmszRaiKbeW8nfDsYQ/IXHmtXOdL
PfRf5KqucaJd3CTXUYvqp8iqtINduD/lhtrIrHA/dNUmNl3//IEnkGdpFgEZ1ZpwPQpblGurM5Cr
j5S9qr5Gd/KXnNnRO3XbTK69kPfGtpyOVaaSH1IW+ic+l53xSZ7u/KxiVeTmeFXnVoQcU/123Id1
aBzl4OoVY0e9NJwObOhOYt5KqlP9TOsuek3toV8Ty/EfAhvn/3k5bVDniF9sQcvyz+Kh51VY/SC1
Hu4qGrNRPSQzZI1lMeRpadqAiPI5hIh2wWSXrO6hoYDGkt2o9FgTJ4foOicp5oqi8hgQgRvQoHqG
rFE8Z23DgC5eFfoSp8KID3lVmQ6KXUovxLq6K7mj8LLpAFE6O/tKi7jY1huAIsX4med706C+xhmI
11YfDnIrVXWWtQrfCkWhRFm4w+cwqK9DmHlP8Ey+dyU6SqYDa9tnxJk0LTg3eVbNZ9Lnb8H9p08D
b1pKaMAQ8v6aNpFPHiyJBAHk2tPcFxcoIyJKenBmY/sP1DePZef5dD7YoNmGBjZldhLZWSPWWqmS
RzJfAgUYYcLUPuo3Ngq254z0H8KVOrfpfNh3z/OVrKrylvgPte9iejdAO8p2eNZqzvE+uP7790Yz
5vXA3784gtqx5miU56Eu/emBR9fq9AqK2yNPyvcMhNO1a0hVt2N3g1yl3jiEsM/Vksql4wdx/dUM
qeln3fha9823AvsJWwzvQQJqSc9I1y6Oq43iMN+PvTYtJU6q1FWMXfNK9C5jMTV3r0z0r2WfWlja
I+NzemPrnB9tEnkK1Xsm5do/y4P00XtV4vwSwTSNDvAB3AghyzDGP0BudBl+rZSxKyNgJkp6ifIi
/VaA2gA9X52qYGblzJWz1tGR20018+gU0wMt3v1xSg4Vy2uUXibCRF/fj0mN3w55xa8akZr14ZP0
p6NYuhheT7zlYH1tIIauQ6fxoOcoJAyGhsBlkiUb+e1vTePSClxsQ+h9T9QiwJVMm69ox/EJD9y9
yZdr4nCfguie1gdZY8CLqRwnQ114lmH2K8KUffbRmrLOkkMCIeIaoMhd+mX2kDdEQtuBGxyRxbHB
KwzvNS+Y7ByPd061xcLXp2oJMhnemp1lB1KbiHSZP8by4GUh8AFLHFHssXYwiq2SG1ut8RHwq8VT
HI4PgDGVlyl1xyN2UjjcOnl6mqJGW79F50+QUHCN3OI9nwaC09Dr4p+uVg1UsjH11JcmyEgYggB/
/xQrhMmv5ScjqxxSIGaLt58V5o5R/HWaq9kToav/4WD8Z4CDqwrHNSiNuZZms1D4ez1VT0OnNR34
udXgJrdwTJHmFoguIw1CSWrqX4aGv0xry/g5j8iyLwcGXNCXNGgHx/4ljUfC222GFPrpXIYTyt4o
nO7RG/X0IqtzJD7SBVGTgL1mfpAmcUzjaKqEqx7vwV1ZD1429m8KleRv8iRvbh1M5yupM9bSz7Xo
YuiBhae+0ndSNTNLZPDpV6CfivoJ3JfxH61S8Y8h39VQl9Clsm3+X/w55LMmwIpVwavPNcKtiuZz
1uP/Wg6TGmBnRJl8v85qGn9KS2ATy53+JNrmpUmDFqsZIBI5gPk4hI5NCY1EXgJhae+XmrMlWwzU
TKhWCw+/3UU1qJAM7Tx/zGYWizp9DMfq1eszZatEaOT9npRlTfGxvSpOJiAe4G2gEOCxv8fWAO2m
u5iXjg5ttRaWT2piRt428Zuf0zxpkVLCVyH8xsJKBs+9NbRvnW6qT0qXzj7kSHlP9BL+KnGpMf9h
UHguNRYt3mQE5s75nU5VgGhyGnMhzSNGw8diCtJq64LT+/exWNf/IfKhDI+BkyWdjgwEIcjfP58R
hLa8qRT/NJr8eknUAzK2neQUj4j6hhgVOZLk8Cuv74vi0FCi/AzLJaSixaqlOZSm+kNeyenTT4pq
aRUqxFHmGFMVe/wO2VMlHHGIQsJ+epygKcmJPzM3PhU60SKemb8XyjlHAUZHYDROCjWv9x5tF9Uc
u711LOHWOFuUU+iorIMKsmJLPXxr3DlRltXW5JII7SgFpi6ltQ++QSsdJaWyGjUEmNZMkvuwRutt
QrtlTirUbWdBtYUne0MI6azptV1gMKzB3tmjWqqfsII7myYq1KUcu6dh2qVGGTxlfgtkxhieEFzr
C1XCne/VSrBtvJogqhB1fbLz+j2YzTzRpDPveyj+HZ1sSisqKc6hHz96CD8Slr7XnmrPWrMxyQVt
n+xz0RDe0IYsYa2GUllsPumYULpaNz4xo27joTHvcXYpzb0kLZZh1S4QehZXWx3NA+1ExK5zbuZe
M8L6rc98qJBjZDs7DPH1Y2ElbCYVttSxHeBRBLW0SGJsi5S/DkkNf/Pef8hGY+uXbP2UrHQXdVN5
O4m8rpx2P3jMjKwTYiBIMP7ssaUjrmveVbAnXDSkZS3uuQ2KTmy5MbgOBTTH35fgNC+jDZBI7XFe
TZOrX5zh2Cu8UEMfzJ4FnhA717uvGM/KgMg6N1ewka4J79RRyl3kPtYNQKhNtYunQFP91WQDzfXS
bmNDQ/ppCWNPxlz87tLEIXDFrq+VyHbhDCKMo9bcJYHVPBdDRIvT5KsmPb5N0l8qayyWg6owW0Pt
3xahM+01f1IejKwqV20XXkSGTBqJCW125qiPUTgbWXrgmVXPKkSyja+G7ePHmeNUV1evHuoMAWZn
q+Qn916779rK3JiYyXtR4Z3KiGieI+Tha34XUzw+lpXWfXIQuVpGcrMq817SUmqGZQ1s/1pDwlmk
2WYOYj/Ucy9N78AuqdjhDtKHkFkYSCsgdXANrI20b8pDB81wXYlKX3zck2dm1ZZHKql7DQjaOXLG
cdtkiTjeVfj/Pv4Y/5Anu2QbIYZxmWSgRLh/KAYKR9QsySb3CNY7W7M/sp7ZAxsHIyVRTK7v5D27
0Rauva+TNr5/m+VXukGNsYtVk77t/DUn0xTdmEP4lu3UzTHES3a3WQ3WJ6dw9PudorE/t17dHu7t
vNo9+RMicJylynoc4hI732STOUa/RPripUMeLhjB14qPCyc1s91oa+z+/mMsdmf009+WxegmLDqu
RFoKOg7OH0NxPMJRLQz0xpiUn8aswwqJr2Yvd9SaPVFC15pPONBNRktKWfL+oKPjLqKx2ad5hmi2
cToqoaWzl24t6dtyg3T6Mlu5iC4oPtsV4xjsWKo9gjA2J7SGx2i0ww3MvQGQchBt5D0/JeAyduj1
2XYN6kGnqpWlz46XuleaX7u6LYpX2rniSLWGvlwWEysxNQLYTJrTM7aAhgeTvqbvpByyKs3OpCQv
gsH5Gej9L/lbFREmCpuc2i4e7EsXiugBGs6SOkKAmY1b8mA2ebG2LbKsP+7JpyShto+iCUPa/Fy1
UBdYR9uzDEPTYnv4EscAi2QimsxG8zyKKmrPrTBmm64TL0ml9FWtydJsCNNWKwuZxdzzkQdKmnR/
9PSz6wzqXgfWt+fqS2yYtroK7R9djXEDg4bebQekqQgpAIlZZaWclbA8/PsXRXf+AQXhs6FqlqHB
/kcO9We1oQtpa1RjDBfOg6cooap4V39aVu48GukQ8+JoJGe61atdwp+PjNQlsbo0X00+SGYCttCn
LfzssExcybM+oWSWU1iKBe070/J+3f94xsdZTJYtvgXMvnTFckRfJ3rkp2amwcVm2z9Vf50hc/51
D0vje2FE00E24ycC/H7JgtQmf5uob26TCR6+Y4tiG81nVnmTi3KRYLgPvTc9YU33N/k24WTUWCDz
6kA3gN54xzutShrYKoOF/307w57Mof/DDhJy4Mrq2/g1bcZi74mOQQbOKH+46sIus+p8GwSZcZ7I
2dzmnqOfc33u/qu4SmvvqrB4wtvbmHg1DawRlQd9rcDpUCPTfGvHeN1bObwHlSyPsVDqrdm64VrW
e6bYrLcJFlkkEnP6F3S0YF1V8XMroyPHlHTXeHxV+mJ4LC1netLD8rN0xOdD3K59DMS7PM+11V0v
408EA6YpJms1C69yLZAA/vciP9l6qqLgkQSSErj2VWcj+ZSP3YOMghTOxPpJ+uBxLbI0mqHYlo7P
s1RKZZOHuQF5Q0Vn6Qn6/k61lhko8izHEm4lRD7Jda+IgvAAsoNUpl4/wdwizoLJafVbjPJgvceM
L8dEYGN0UzXf8htTNTba7MI6bnygk+ksqpY/mVwPOq0h4GS2aeCiPH0ZITQ5jZQG+wWVA2vn1grM
SzKoGXmTci0DjSf++hWND2vDvJEdAsKglndPNU13VAQqUTpFYlOGH6p9gOv9kGFKuWttdL4ha78o
nKWkK9UWoBsIBeqyT7W30fXUja1H0JmMFhgLgN8nNIUr3WmBR2hoBr2yeGNVVZxVJeF9L3089Kr1
ntTaJxkzI3AKLY2m1fdidgOFqtltsjCMVgrZbs9/nGUpk5Y2qBTtjUs3Sxlb3oAD4MF3ZUK7GJk4
YR0tBIY7KxtjZ6QD6mBR8jSLSj373HE32fqLYXjXuMmtT3aRIElLE2tXBryYg48IeHrLAqosEnqV
WciQRmb03URAL3hfb9+NfX0O0Y2SBfxNDomFbr8gjOmu9x0zhgdlJ+yF9Dy4Q5Ye4wLycJDldF+z
MxHt9aeWwFQponCrhIwT8nLnX58lrH+Wv3nJxprYJKzdwTwfy0P015noN0Q8K6f7XyUVCfJAKsu0
Nezih0jdikgDVSzHSfeHhao0+fl+ClHukAmmgADY2SrQVb/FOXaxXLVadXFDiV0yFnL9rMcBTmVm
Hbn7F9GTUobxUsaKBnCF0d3w6xWpeYnSwrn++8BNVevv0zpeNYZs2zZU1yQZjW3W33dYbOWzsGwV
/XjfJPgqMmrR5uw/EjdoHkxfUNSmYLdOG0hEJhAVXAmIBI2sBnOZ8m53PmUdDco4fjL2TaIp45Nt
T/HpLy1kO7TjQ16a/V44iKZ1u86foOkDSgO6diRHvF3KdXMzr/8bjDKrFqXZOqM6di7abiV1QS0S
NYLh1lYCRpak4Us85wRW8NhWTtrXR6Y2dc1Cn2g4+MGLybf8vdwaOew/dr6VTtj38yc/tvVvAAE+
TqA7EnWTx8BqIpqybmNjfOs06yUqGvQ2WVZtyiK3XkQa2+QYZM5+1EPxMueWL5SRrqtaevDCGs06
xJ5DCkugpZ9Gz/kOTB3ZZk0olWonzdb37e6cl3O+ELYqYYUECyRGs5VOxCZysXtUXrOVctHSMN7x
1+a7Ji1/wHbC1ZC6eboKCOKOC8w/pl6J08chT8yQvAd2Zh/35FmjjY81SsGVgQFvkzvojGRbWqfe
tCUJzlmSk2WuxKQ2r6XhvMT4H354BD0YrGEOfk+11zLhBc7m42gKykUtAvU5SWvqyja7P8XSPxvk
vFT9EH4FwkuNpzbdE5iQdC/cThz9OQq4DthRVVFBdN8EEEwjM1OWtOraZFSZL2Ur2a+JWEmzSbDS
a3/AmPd+JEjira753gYwtMqmees92AzOTFCSB28+y8wcjfWoIejULHVRsVDe0xKLrgTVx1dSi5ZF
UUUXeYsme74spZ6XLI53CKDDCzKjn+A+kp+JWKZxb/6Edftlwgq4I1LAuGNQsVEMZxyi6F3qca/M
pOus64JlMvLX68LRUV8UexJZmUYhZ63kHxQqibbVjRwa4VzBc+Kp/I+EgH8wyPgCGzS2VWHxt9ED
M/7Yo1CRaxolDuwj6elie7cijUo3QzvUaa2MEd2lNgzoz4ouvlB384FtGMj1WJbc7m1d1xh+RKoZ
7iD++FB9S/WGC+4WQ6b0FMqV9VCjW66HjSzwyZoeq/0Iz3P4pUpI8/wQ4dnE+hA+Fi6Cqa1WtaRK
dFRm9nFsp7cyJ+UJjUx/lNMYUDvY6UE9ratU/ZZ3vo2+xUqApxOE7UjBkkiQWrNBhwNe5PalEvTQ
EkjwAk2EvCOGyb5oY4kTO3MPH7eiUH0dUzEs/QydTko+YvFw/25U+onF0oFYuT11npwMkOn3tpYC
jOoOfWTfwsA9D8xDkj9WzCp2D1bN1r/ee8alFbylhVudApMoBHlodTwj0yBISBZ+uU7nD7700kz9
3CI31P45EnjE+brBYqsLn952qK8aC4pkWQlWWW38OUi8HzQMlfeRkHOQOSibhumn4jOEzCcjd5Q+
bx7Suc3mzmVWC+NyWmsFBHEqsHEOROmuT1BF+4gOLj7l6JdPCT6gQ6bSD//rljVhMzaE8dTl+JSg
iLcPFf7Oh0yQgNoyRn31UKqWmFXd9iRF+qUZOo8jyyvVCqiGmpHh7SiUouzR3u8U0naKwx2SZryR
M8vSdktsByGhpktf0611FWGrYHgdpq4HGpKkUO1045VFWfcf5W0263PQyG+7VuTZrsm+hPanyv+M
P3etBqINv2fRcMbmuAGsELFrDUmK66vi0M0HeflxkPccoE/LMSVCyx9Rm5EjUeQHLfNZayA4//2m
2fr5gRhDkIby9Lfny2t5KHPrsbX6cSN/zsf9yTYycg4JkFx+PDJV9f/+xfsPy1oRsT6AKafzqUWr
XtwPTRiUB78xwH3Lm+SalQd5U14SIgtmHuQy2tDsEI5TRjLY/84GcONLvWyK5cc9+RSMifzrH8/+
4z/+41I+T977+DE+9e9tzW6mV0R5UMrx12GwarDWusmilpCfw2BZGCu7yo4X8jQtcfcvEqXMDvfT
357QKJG5Vb1o2yJx5LWan2QRsjCtcbrxCmqvmDL2qdBPLm6WpRc4P/g4IJ/rTGuFGZT8jb1ZJY9W
WM0q2+4xgcK3aCDXjw6UmcIat2lhr6zwZjnQtrLwMdWZRuqoRUnphyc17n4Q/7ALMxd3CPo4XIdr
U3jHunHSzZgr4CjgDJGK0DdLpYY1Eo83z47RGdn1ymgsA2RYBk7JXHclJXiVzVyZTWs4PFAqxtxa
OFP4NuJGj3PsY+jekmJ6cYY5iBix/7JItec8aV7dQKE/E+hirZf6yvCD06CU9srJqcDnVXSqtZGU
ta8Y2cMNYSvrxOy+Zk32hW1dsYgSVjyAQ/rJPZDG8lS7HWswH4U5/H21Y/gZ/C+FH4TrOVfLVbt4
4XWdtqBwd0sz7ckTR7O18tVYeVgc9+6rsCg4Bl55rvNu77lkwTlLAmZYQeQ/bFcHAcgqkO9F2Og3
DAYLoBe3yqFlzZIpW3U983GunQpSHReDoR8jbamEyg8Te6dBKXDVpcGnLHnS546FtYMAf2rT59jM
qwNLlGd0TpTrfYayyfohyvGaJw6Bi/7FJFjEVoNoaVMB9XwQkiAGl6ZJwpyqL1yPCicvq4I+GrDe
MgoEEtu63/eJQdTInI5SUkYwu6sZTOUin4j+Q3oIPCEsT5mvLt2KRQXluV1kMxt61ZcGDPxKTYlb
aVEoVxps2cnbEdYXLNhkkMWhsdIvFfvUudZDXLkXvpcqn0xbwycEKYsCPkKjjq1Do+FJIOv93c4w
DJb5pR3I+fIH1h9J8tX0IrGyyPJMwRSDLjqkDnHBbUA4BOkRlI3KbxNqF6b4qxeFz/gl17S2nnDy
DJhCbjQ3v5uF9mhW73rs7uL4qNLGwdElXhwbdWtW7luzt5eJa2aLSdde7FxdpUFXb1KjeAHv9rWb
pmlhGpA+fes5FbewR98Kn2dZdfnG6NpwyfeaFNkaB7tBcERVp8MyisN92KFftcMfaX+z+FjDYnkT
2O/W5eg/V9ZwjTLmjVJ/yyLlojSsR3v1DZMsiVqN7gCqJjnS68YX0sfLhVpPmHzDfFlnOtEiNj52
13zLM4PMgtRYjURpJYY40JLNVmURPtC9omDdvEHw7RYtYp+IX7EawwVxgz8ypfpuDm4LeXCsp+Xo
Fv0ug81nF/4wsevOCkjLXn5w/GmnDMq47eukPCDLKA4jpI9k8XHtdvTA867dyLFJHuTYKMcnefbx
gBwv5SXrQm32HBAQOw+Jclz0NYchUY6D8qY8yLEQDxSqQXn922kEWdJLVWMXCnccaRTkXXaQh8Dt
BR/lxCZWz3SRGmtpdtDmKUeeyef8efnXU+6PzpfyLL3/hIYkSVr66Ur++h9/SJaS7Tfr/7KDPNzn
hY+bLINIR5UP4dvgr5Cvy8dT5WVjduEiHXx/DfKT18CY/3UHr/59rpBnH/fkpc2vgHT6r+fIh+//
9cfT28z6aqLqXhc1m8OjmGfsngSHX6dyEob0FdB9QTHbQ6XfWRUoSTmlBVNIlPqSirTH8E9svaIw
pAXzeiDoxrRhTOTHyWu/iV8D+sWLgTzUhVnT4AF7Yj5patGhXcSVoKPHWknxYpznFIFkpY8kKGeB
mqJ1yonNrkoYp283CzcNGelGn+GvaopdNTGmsxIY8I7XE+kGY7f0CyzGXtlrV3e8sjGwYMBxJwtS
g9EkidEfc0+UX1Qnrx6s0F2QfYaVfzZ5y2VtSEz8ggAaoGrzenC0kdSrtb1n5wRo1rEcsVUCwtGh
R06rzvdxX/dJcjBM0iRkzS1sSlxlgM33sluRdmRzoBN/FtZoHybHxxk2b3todoTN8CmBfPLJH5YB
0Ti05hb5p9zX2CwgxmFPkPzSmEi1iTzIe66WI96YX67SqBlwJnTY9iz9tOaDL2oTCB3MOrgEGL52
ZQHIKU1F95xYqndwWwP7VYEqc+mE2rEMwKIMkZGczTH6aSo6uUbwTp+YHoiUUsN6zasUvzM72pDx
vip2VK+caRixLLjtYzEhWMLZsjCy2L2lba0+FKb7LK9UJQ2fe/wT8up+wGtBhcp9Uu3evTlx9A7s
SpwisO3WaN0S1yGMrgZSSn4I4HE/hbfvKXMjlUuE+VBI4spayksa/RSn2ixcIPLc0ERJyWwzmicc
yxuza1IivKigY9Mwr/KnCad6A2NrneU/NQXiexUE2AXG4IkUU97cYt4OZPMhV0LKuVbiU2ztvvhD
bb3PJ1NiW+/DUH/JRSHeJ07QjA9vZKMuotRoMSuE4rGMXO8BN4exkFHSpjn9eqCeHzBbY9fkyqER
NuaUzBMUjiiotnO5WoIMsHYdR0NtLnl06UMrfgmLIL3oE+SWGc/ajZmxH1UlmvFKi3YaukdJXrWd
YYJvioRdJ9/tIu91emEfQuG9yKt2Bmdrfn7Ly+5B00LlieWGfYW8ccB9lV3Dst4BpoS51gX6oRvK
0y8/E7fszBl3fcAKYqAIAEFheMUyX1Kzm/pHQuhUoJVBvreZ4Q9R1p7KJI7wQ6gEDunmhDZm8taJ
yNzndP6omqVlg2Cwbq47NdqqCTSxmGzeNY9F24OwylRlNEkCfhNiGHwHQqG8dDsreOhbehLQdM6B
R7J2qUFQDdpGTYir0l7Nuq0Xtecq275JnEuepVR24q56n4yQ9Whu+k+tbaknzI94aucHCi08pi3O
ENvMsh39CPLAif0NIhqTutL6xzFCWKXgCbvhe+bznrI962vrljW2dhuBLvJInboZpdm8XeKHf9RY
kj40sWhvhas3y16x472087pR6+FEJJBrHGCVpHrmr3SL/JokmfMQ5oPnuiEedCbo+T7E2GCZZ+KJ
DANxHgj2ueNocq+MFqyEsG1NlTgLeLTLweard+eLDg75JbI+PRH+25NvxcZ7GDZunMWbgbH5LA/o
Ft4qu3S3NTmz91vyfh1lmIL8Duw6soGG3CQKI6z3qgX0JzatovuiTlqzwzKmgLlXGu0c9q+SowId
ZF/XDnZnNwiWPRaEczd007W23JtSG+ItEaO7ol3vH9QgGF9bxEAMn/Zbo9bNls8j2Fa/ueauSzzi
0BTPuqMQ7ZVn3d6pbPNw9+r5sIl3d3yp6VtUQm30gk02bGstK88fZ4ba/n7PSnpUdE2tia1Vk69u
FARipQ2oApmAruXeuRHx9KiGwK9IfsCoh3BvkVdtupgTM1Z/qAM+dAI5etaVkc5AJbfEzzlHrN9z
1q2iOTvGtJEh7J1PkHwfCoMVJYHkSLGzW+jF3bpqPPMMK2jcMxGru8kxlAckN9YKcfwi781pTwWl
uzkVQTZ1HKNnnC/x/cZETThkC7dad3NjGsx3nKTrjeP9dbUiB8ZZIp6KWpQPZYdtQ77eAemBy1T1
xnNqhPrVC2rWrrwPkSi1JbXQpZgC60RWVn/Mw6QGNUy4kKmQRwGRsDgaLjLXaXCgCasONBcMEfGM
252GsHwTvt4u0cJ0e7VMsHqE6QaHX/g5q/pyQeusfBDd6L807HEK6DWf0buUR2DEFE/aorwqyvQ+
TMlVgnldTz/32VR+njpdWYmGrU1cs4qPagdKvpt9M0Xdb6vM6c8SNycvQyv/KW/Jw4TpZnd3G0c1
1jp+Ue+JDBolT5KncL4wRgzyViie5ENuyNAYuM64VTOyTGKhfyuccDjlubCe+xiUUFo+90bAxY/I
BIJne4l7iuKe3jqND733y5sZN4KdZX4mLSi/Gqkwy6+O0xZ7H1aGEKbx0yUnGPfd8E1hp4X20a3Z
B+ZfG6WP0FsiSg/7HyjLUBmXeXsbrSFmJjft4zjxwSV5Zwm4ubQOVho/9kpU7Mv0JVBzwCltH5Sr
TFLXExqhkLPYG0VWNl5CPY9hapN6VnVIaG1aY6FirFUtGXd2X5RvsVvhTSzK12Hod7UVsccN9O/I
AuKLk5fFpXIusrx8p/RPuiJoY1pq+yP2Yu/mT6FYKLCunibuHv3W+NqS07eSLU0iDpRlxSLpICnR
1YShnjjOuBiDQz9zSqVJbTCm8DHSFlY6JKgHrHgd6HZ3G51JX9V2SqgfWUG3MB6wq03NiLiUR/uq
NteoTFk7oZhbKs6QvzcVqO25Oi9wRJMbNqi3CDIg1mFRY7od40c/a0AgKc5GmGHx2iVts9Kwxe/N
+dKN0nf43MNjHLfqQyDctwgCgGkE1dmfZWaygzLfsrWqIvEKGP1d2G4oLk0CKgSnj1zloKa8g8bl
Hb/cZugvIqBrNQlhXGAmk7XTZ29aQ8v9435puO2KGrW7vHPqvcx6krI0xYcmZ+rTm112uNlUeHee
L5p91GEPHRPV+zrmP8GX2p9nsp/UcxgD3yvAAdZKXibM0roZZL+FwqbtBJA1Gsf12FfUfZEPL6ln
6NsBfwybVT7XY0/lJxXCOjFf568pc+6oVslNp++zKUoiB5K0HdfsC4wT6v+Rb3NQbXx6BbfIDtG5
USq39EKDQlxkNwLVO5IsAmdX9256qzSgeooxk+aHZlNpSvpaGdAKoOyqV1hd/SHP1W5NLzN5USpl
L+ED1jT5J+KQ+oVsjqe6cUINEC5sGReVF8XMf0gIatUmdLsp6mZ/QMcdzGfTfO/jzO9rtDZ/PY8S
B+XHaPfHE3JByswwZIS+m9qxtjEw62r6/7N9cuULxWb1GKKQX5aq4bI771gF8i7zMhZ5h6RtfIc9
E55lAyBCPrUuu0HdyMvBoPorkrbcW1FvPsoD4827Cuj0t1sahbtHp1wZ85PsgfnWhxmwReyTLjsN
m4lmKPUVyFJznYMHI8XfB67iLmvfqA42zn8cGJX+IKosXwuvsLH0+MEy9HrxVmrDjSaw+tMF8+Cq
j/jk46cucqtLrmhnuX3568qwgOfRBrE3vkkhQddpBiCbJljUtuEBRNq44e0MnmNXC3HSWQu5K5I7
pWIAgiifIe/JZ2Q1+3OFdCybsNW93DMUqn/S2QNf5J5BN4BHDEUD+3feccQh3/lJsaedfDSphmhT
0pMAq5vU26zH6ETxc2q++GKE6FepGgs8TXmpi0psC9PEhTRfpklWrcScJKkWjXO2SI1Z0B/a4V/N
3sCJB2vehvaU40o8q27P0qBz3S9m5SxzETpshZisaRIPpBg2+dVNU8rMCp0nFjgaMoGZP1174Xe3
DnfmGOYby2MpkIeo/vi9jCvfNGUdk1r7f+ydV3PjWJpt/8pEvZ8aeHNjqh8AeiufqXxBKI3gvcev
vwugurOypqN75n0iFAwCpCQSBA/O+b6914YlZmIngLK9i6gYXdiXr1sA1GsRRjY0iUyczbi8Vn47
7Ue5Q8dkk7a+CgMLXPf8aJO84w/OeQsjbGIrQ8Dh0bIiPpkeTBKW1Ptae7hkk11t+G6yCGlIZmP4
30xdMR7pvnzcqKqPezCL1AFZtn4NkScefTuwiCnoTzfQwLKZxc1pUsdVV/qyWzN7drFW4SPXGsU8
3+6K5EID0mmrsDlBiw0GB/xOfl5umOzk53pK+pXZ6pIbAoYaA01cFw0fpS15rU9xsF50fWqDqMCY
vafVVGn3XQbFdWqUZz9VtftxlrTJb/TzsRPE5nGBfy78h6Y2202nBA+COfZ1UVhKWvSQ1uBtJsqG
Fy32XnpJ3C+Pl7Mgc+DZ9vzsKECm07f6kyHOtSakF01M04WFacLEbMLQr3U6UFPtU5tr+U6dkbeT
ker9SlY6+ZAss02lya5JUq+l+QsJUZQJ7gASzWwrGi/zPgiSGPgxWbSJ9z3VWvNcGUnhhLSPV8je
8UhLpfpy0yKEwt9ogUZOOWkUIw4sForROiFLsvRs6R4XVYLJEpDu7DENs6k5kI366k/Ks4De7ufj
F43ywYZWQbpZXsvyCpBDOGlSNAhlZfVo5s0PxfbEGtVjdTM0p8X4sRlUX2KpyO6lTBvv/fq4/P5y
U5Y9+TJLF9lK7ZVCGqhM9M5ADIlFGu9CK19kXxni9n1Q559z3W+uPV8pLlIQx0nxTgb5ySrM/l7o
JQmfTALd0qyQRrML+YT8VBPr7FDbhMQGs90pcklsq76mPEhKOlEsqDTXiVU/YGpPcRiW6UnXR+vc
ostCQ1eVb2WWucIncMeiCeq0tQ4PPQ2VTZazIodPTMlLicG/qx22jWq8ozF7TmmX/+kGcUK3znAt
ulnZXBlp4u+/3KEgkNz29DPzVPK7HZoIVE+lSlDyXP1hdQVOqxRiFyVdeMqz8t2Yv7DLTQvg82gY
zUZavq/Lvka1xktREUcu5+Iqm1q0XoDSRi+Pdz5lj6On1/e3XV2c7W8U81u/M8lu69uOlG1FOwbI
yz5rXJkCdfzcBPAAWfAjEWL+uemCpNwOYdCxAAiz40LzTukptWjm8E+XI6Uxoe+IuO3W+RAabiYS
+BqTboeEFUHLi6g7w/tIsGqYWvhVI5o4t3r/VVVGH5XKHA8JjHxX6OBqF8eBFFfWftksxyy/1Aor
g7lBOqXo2syG3MkFJ/hzHxa1c6vG95qVHxdL1y24tq3Qr5uRQuspOtJypYg30xwqa5y/PiZ0Byka
gg3ulm/hojuK22HcL81bG6/8xRTDZsHvLbumTOICGpAfFulQd2Lsj8e2CZuHoRi/WkLvb1sxhqpN
ikpi5RWYmzVkIwelmAoHuTkd3LjqDguT12NhfQyG4mEkGePuo8g5lEzv5Yjk4tJCBT/NVIP5Zgm6
oTaA69qajnXY7W6hhWQd6jBp7HxV1qIlSoWZWez7rwlhIFcyoJFsIO1nWNgh+iASfh5Zgrb8gUgj
Oy5bXZJGV6J5NuKhs5rpDSijskrGAMhlFUUPHTmNzvJAXseNoxYd8iqt6VhuNdV6sZotWMqfCeD2
pLJAZVW+QfhVHlu92vVQ216zGrznzAcehUSspC26U9hVyaVue4eDQiPBoFuikb59u/dzX18gG29G
AxKDGTyQhEJO8FT4J7hq8RG/RL6tG1/c0dfHio186VBIFfoeU7h5W4xfFDPy1lGLeEyu7PA+SLQd
SIwY9Utk3hn5JM5KjpI0K+Fpp7nymEtj5lgaUqClAmcs8zQptWmk6JnYTVp50iRP/hzGocncOM3P
LC1wV+AfRSwJSjm1w+bJ6kyulHrY/cDXwpUYObeu1quJMO5jWMofNz83S7PtDlw5xIiICDgF/uvy
DebYt+WO1fl/ulNiQYupFskNwWmQ7ZpZzpvBh+Fb51tPt4qP2tqQWqgAbPoulkh51dP97buvh5l/
oUAHGb3K+zU+3uKCIfW8oDhpIwGXSKvrguIkHkigj+lfEgWFyKKPLHrfXldCaW8XgWzeDEB1bIzk
jLo7eZXVCktnjjSj8XdjOnlfLENMzkRlS9ck884XGDhiRc/2ip9311ZY0PvqJGRBjgHeF2rmjHMJ
dbknfG14ZUkKnna+lxloVOYakgsXCiCgnZFehLvGXZDSRltAHJj68thYAyj7exC2/YPdjcYNQhgG
ReHEnSJD4pXic+WxfJTs9KGVSyanne17Tq4WyX4xzgY1kkK9mh5bqbpSrKScKOugJjW0tus2ssS9
r7jLM+N2PiEV+Zpintzf0i5uX88UT03QEh2zwMhVIZMqm3iOPUUWPgzmTFJjdycCIH1ylObttBHN
OhEsrQY/+3i48M0nTJzdXiWJ6roAaICXdVNxhWQ8rkPhmftYeCuahcZ3v9RZyEwTlco2oDbGl2tx
jE9lb2+SnkXTAhewUhWP7uxXIi7FTUOuRooyQQUyZ3pV4hHPrGgsmG1mv30zfc/bQbsS/hnsRS+T
KDNxEWxqvqpTaY9rXbTDerkeRnIYnNGC+WdZ1ymP1ODUW11z0DhFb6pHhRXSnn+VEq0/IK76wixK
cWspSC79aHmbf3YvT5Q/P5q/BVornBs+fij78BDQk11MIjn2FMh+U3NW0sS8LItCepjPkhom1ySs
+LbOCQuhTO9yahPl2oRWuKcQji0d1Pdd7rdfrUp58M0wxmlC3P1yL4MV4xa0uM9T15wXT1lvhhy+
dJxunrKlALDsUwQtqPBbORsMMaXVR+LYAkdNOwafCLrSZBv1dgqqaa8pfnJHHaB165JZSTOJmIgw
jzKScLu5kqSJRn8cksH+KODtlsvdIhSqWAjurKZANDnT4Aqt7M43bXgCl8Qd9PCd/zhsl0gfS5GL
nVSo8r6fU/O00Ehdraol/CEMmM6yU0L3MHr9IW3wzC//vapGaG4q6YjZXONKWmAURWPQC+JVLTcB
Sk1Gv3ZfikacmtIydkjfIFhESfnZuLmvtegR+SoYC64RZ2od9U73MT8Ct6R5hnJ1K8LKeCwl4FFd
32UAh9Jq13ZAiHUY0Cdmvd1Lp/eO1FI689JnO0fyGAt+G95XSl6LZjzShiABQX2yQt/4PiHHZSGY
fdVlbXRTuLXINifFETnXySxXy0/LPVJxqk99x3gpIpVwgKrDDDlfZ21+99LBobMWM7Zc1/r5psji
bLIgU6fNKqkxUgLNdSLPll974sU3HmSljTwq6xuvrmwCA4ai+qBmdDqGEqmjUIT5GYrnwRBFRXC7
+s0KS/8ZMJe5scpY7FsjzO5aUyncFqH3N7N3/GLUNqpKvDT9ot6BLdx8Xu71CoiJZswuy1RHj8G4
NFSKkFbH6akxoE2b/En0WwluEgNKWk6u21GKpwepNcUm1JL2pZSMa6HaYq9P2Ks1HTbbaAV0azRY
BJjqcf2U0T6pEFwIC34p1bfqtQUrt/j5h1TfCHxUu2W3rP/T3X17h9zdu8+k/KlLqvAhlpyG+hT2
SElBQWBQVDKw3gyTCO7tLooonRE7iOtFvFSyJtYpU8rtsolVI3K7tuyOup/N2PjgrvWg5NLfM74n
KDBixGFvGqFFLrXo+NpZZXPI6l7dRISEP/18rkJcFRfr/M1OFJrN1GqPwxwZn+levaGupKwyjgf9
Rpo+NvRT0nAIM7TJRlqjSyOIqjE/QBvBGEGa14/T3P9YovrKW2dkInCwyrrLB7dZQUgoBwEGR/IH
Gf3Kaj2kxAFS+JzRXPbIqrE37eIoNEGRdoag273VHf2Ra2aJDuewXIgrtao5/dBbEJbM3FUYX2K9
fMiFZT97WoAJp+rNXaL4Bf002p+DPmDRnQY8q6Pc3lHawOb4d3T0BPBu30YkHyz7dF0H3xhjQwmG
ceYHxfR5oogaUEyQ5GsQFCcKEsNj0aMKwvKImrlJgtckU4pVywLvYAe58dm8syM9OWQtSyApVfoH
IF2uMETWuTYLXRkn8j3mGXpmSkM4M8Ebp3ru4IJhUNDKEOhg5tH7AjFZbpZDrds8dZSQWS5rChIO
vpSqIpg+KIcxTsXhT1etOWkvIiXQ0Yn/29H76p4oLjdbpu1Ie+bNcO4Oh4r1vmz5A0kOgzZc6lT1
V5VsmOvbt75Uy/KgpPWXCK/+akzRRKFrN4lmQlPrueaga3f6rKZdbhpDfy5MIzz+3JWSXTlDq2NV
ir9XjOtzVl42YTOuAYGum8FnuRTiSrFTvdg08vxNKBKLLpE697XnpY4wUuXY1u2rFXNBH5KpPy+L
xNryfCITRHdeIGJM9z4e/fm85Sng8PvbU5YHfMOGaaWW5sVSqctYXTtslrkL/qf4PkMIsWzlBYkY
H7lIoL63kf5pyJuGbnpeutMYVe9hld6NBS3vqMhZmpuV9KkhCM+d5MF4HIdEh8JS1HdWFk2oSAmT
TTD376wgTT8uY0Mjxet8LrGsCnM817rRHQYzRRBgzBko+iij0FGI8Zwj8VIxFhvK4owbevpYeSSO
pYqCQGLIHpV4dEWtM7nsmb03hEC7VWAq68UPQp1ZdW/z4H7y7rUyRto+V0cUk2xdcN3+7S+ZgOVv
mx583se2il37H7uWX1ie8fP3/SBjeLWxCNgZkWJ0+NMt58tzlKfEByz7FMJit/UcSI4SPXhgzv1c
AhF7LWnhr/sGLINI7IIlGsqtoV/pMPrfRMzR9GwT6J2H8L8hwXaXV6b6CDcXsY8RG9+KrjrWmh98
HkhkI9MoSo5Y27edYfVbQ4H2OoFgv4WOWVK7qRNbfA4wCqxDbCMbI00xr3F5ap1FWLNIQ3yvtYAN
qq95P9T3tdEflldW1hEewjr2DrkiN59CweR7fsU2GhA6lFG3S4SZ1qvEuVUUogMCre7RVyVoYY12
v+DPEezhLeixHQWcDI6GoeWjzNEWwPu4Gu2Wj9ifN8NO2+bUZNb6zOZtctrWcQB+fN5aboirIIC3
EPnmtoRBiN05ViIXn0x9XGk0cggQnLhAl1QCMlX/sTjc1ThQ6UNbP6Q+GI+6On5dSpn/tKi5PKIH
5kWuTJeDPjeb+Yqr8w0wQiZ+EN+XXT/HAhY3K6OVC+DCDA9S48VE45DH5fWRtQ19WdqTMOBdSk7t
la/W/WfILyTuvGtqL17UcugOWh5P7rJZirTYtJqlbJZNJmyFi3RD36HlrjGKmVA/PVLrZjVPQP6u
o8vR7AFpqRzGxRO0yQETq1I/yLj5zma1zRsbBZCUBYdqqPRHrHfKLu7txvXGwDv5Zv+yGMpiLRxx
MPrGLtABl7jhvK2pBT4Uyx+dbBxxUCbVza//07Sfev2f9muKOKt6GCDwQqKRd5BvUkt7+anQoKuQ
/F3AQW59gVZjEXYszwhLCzAAIfWr0u5oHsVhjXdYhTNhC5jyRi0dwjm5RUAyuGtaggvx7r4nJm6o
XG7zZySmrWtzEbrdW/Y1Ub1HH1ogjiypC8Hx2k68v4OhUVD362Rcd7olP8F8aZyYwOJvCrHMC3Gg
NdWrWYjhFZXg5IrYJFxYyVQ30kgcQ+WFsm+OjTQKeOJhr1dHWer1l3q0HW1jLyQ1LU4TxJFGuF0q
QKpF7Kqv6Cu7mwJgC0wTGStGkialgmDO0QOAkk+HZd9yU3ukAHjYSYRWbdSMCngiG6CBYiZ5F6+J
yGVUh7vAz0bX8oPhoI7atxG232ODyf5A11Nd+zLrLSioER+pE2LC2XLp1Bk/iPkj9Ipe7LLdNn26
8UWpbgsWDpc0hsZkKkjzutyftsvmzwdC/Fpzjs43fCgjgbhjdrdMQJebokWJrDAjS4j1Xab7BND7
52poi2Mhq64/06d71W9PPeDSZctuuAwmUQtxbr7i+aW310KbdupyHkJDohyMsUQ0BMZD48JO+nOJ
udyz2oy6lwJbedkMEJo3IvUOFeIK8lHq01JYvlWXeyJRQqiljo8CzbXjMvxK++OUxWb2Qkkv2cVR
X291nWyZm9WnCbpdhRCRa49MtU+1m3KXNoN3Scz046ZO4wQ0mUTsLA3WelN3RM0EYffQ02hZ/bN7
eQk/RISDvKOZWqQkxdqw3srsmULFXOcOA7QzhF9ZaHm4E6kEqjuydFcPPo1f3zD344x/Sob+U6C0
SC3mLTNDWhJOVE3mrcFUfthtN27CsNROsNClG8lpNM0v+PeKB7XyiaSkbYGen3rLbY1epqa3kZuu
Q1BZCPNQyYqzzGwTPdjDAB8eY7TiGxUL4M6UY+tTbdfuAuBK5/3yvB/kI9GK2mU54J1q1KuCMMzV
Us8PDCrCH52P0igxeHIQS837Wg3C+DjOy9ElT1ldZ1LVgDIa3n1LUa49UR97S2Fuv1yQVT6u22YZ
Gd4a44qylanCrYkzSLbLJGnZTIYYOL89qm4Red1nre8oZFVMXGZkZYJm9uQbwryrO+RMJb2Xt65V
v+uNpj7otaoeRMbBWX5Bl+dVfPic1hkciirZ9HZZ7mNqhs9kJV6rzpreTLul217Y0aWg7Xq1jIkA
XJ0Wd2h26SUjxqZPDfX7fEdo5e3OOO/ptfAMJkv7PnIHVpFOUzR+DVq5cWUIxkd90R7EwRmlqHk/
YTh9ikYS9Oaee+l55imDzeio87OUNKUSWtDrWH4pDIaG+W2XEng9dNuWj3VvJFqwbyytOMOgKCkM
dsW9kTbJqqe+99xlLB2RwHhfcrDUI7Et7w2rkwKFEWBz8ckuTIRamj0dI38Y71qJJOAs7bqvcVVd
7UixngeReFuNKMhtgupdhzX4rOvSFZxRfq90Uvocg33uKOh88qvQvxhgHW+bXXRZ/Lr/+W34f/4P
4KLJ6BO3/Lf/YvtbXpCA5wfNXzb/9pSn/PzX/Dv/eM6vv/G3c/itIuDhvfmXz9r+yC9v6Y/6r0/6
5S/z3z9e3eqteftlY53RBhjv2x/V+PCjbpNmeRW8j/mZ/9MH/+PH8leexuLHH799y9usmf8aiIfs
t4+H9t//+M1QluN0O0zzn/94bH79f/y2isKvOT2Jv/7Gj7e6+eM3Tf1dk3GGmbaqYPG2Z49Y/2N5
RP4d5zMybFgnWU52xB+/ycrvpmRYKmQ3WTMAX/GPa/72/JD0uw1eFLSoCvXB1qGt/v0N//LB/fwg
/4N17V0eZk39x2+/AjNMChwGzk1V1ag6aNQ5/5JkIaeVJ0y0IAyIxkWf6B34A3dyVgVm0F+UXP83
+TcLK+unFe7jP+IQxeQtSbr5V66hSoczsnRIK7ZK7GcIJoHaQwRCpY3eMzUhs4rYOtlsVyDWcLKT
NzIRfwq/dV7K5/6DquQKg4FxqTE4Is8ft5M/bgi/IgJX9t9FVP47AtuvyJn5FZuwd1Swm5BFMPDN
5r4/pX1YkijLOO95NbaJi0u7+DYZBLyCP50sHx/Nnz8K+y/5K/MpoIIZ0/lcFdmW+Ze//qM6trFV
VQZKwmzw4d6G/RpBgyeeGyTVriTwGaXYCN1Oiei4n9LaLNa92eIHipB5iXLbKiOLNTX5LgykjHqA
9JzCG2oNYLsTAqxtONqswaT8KjCpODmYwp2XbrWsqtd4EU+pXtauPWxEiozXLBHEZO29XgE+HztQ
HIXabkuNIHbTbrhiUuMxRR65raDTO0avSoDnLGN6oEA22CoZZbWQhHk7UxpI/RnlnmzCu4BS+eyX
+PuCPNyWfc+ELYhr0KvRN+qt8hpVyjEL5hxWTAMwClOniYVAVRxQgYDigVc1RwytGk4x5Zs+mXB5
FrDrA0sh5knaR9NoHSSwalOF96dSgCBGWJ7RfsveN1b+q9KL78mkbLf0Lr4Ycm5f9dxPrxhy7Ryl
KLrIO64Qwm3BhzoRXCbH90vYelIKuRJS9gHX+roO7NSJtBAFqIIHOTNLegEshpUueWlxuzV0pJ2y
BKwpWXWPvNkItkH6lcDOO3p1/l6zaFIpzOR7z19FaSC5VvktVbjcG2EfkcMnVnla525cxsrWAjp9
BjRBhF5SrAaQq2RyNSyismla9WmtAaLEV+xhGySA0WlbXaVPECNARFJQj+qL7+lvtpx8BwwSuVp6
18wmGTumsdxqc9Bkrp2Dos72RmieRaA/sA7dCvgur0FJw9yc1G0EV3IlRcT4xrM9ShLZzoP8rdOY
u68zYV79QMOT0MS0R0Ufr1XPTvf1SFynT858J1veS6IDQjJsvJP6/DSdtis+91o/4UCRnmker7kW
+a9h6jc7uu8qr5xfjxL7i2SE/r2kq/pdnLVfl90kJ0iMHtWwW/6n4Q+rSprac6WlrLBiAooaaVgb
4NLcccSzRbNvXZXl95HARqrRY+YWTb5TDP2Sp1jxmBSWTjkNT41eflIh9qiC9KJIKMOaorgO0GoN
tIe5jJ4/FeP0kqxY8vvbitKDo6jzLJv4ZweO5bFuEUYuw1rA4QXm/M6SAboqFRYY8I5Buje6C8Wt
zEjF25irzpRLL8o8qnEEN1Xmw23l64d7/d0a9Is8IAoKA54HX2K263QuM7B1xL+zSwsBfOq/68hj
3I6IM0uOs1VdNfz5gCRakSB1Jcft3U/nPBeLN2qsWgo5q3rEgx3rdCsaqWGdJNeoYyvJHTPDgJTX
6WSqltZKGjYha24n5jLPgFLSAJyPVlNoj5RgKncZjD0rfMuzZkPrm4ORNcWGnma+EqW2a4lMMIfU
mV9krkN4lVPzZTnWcWhcWkp4AKFwkw7h+/x+bXmPZiVykNKojt8Epzgy79W8438z3C7/uieWkGwL
BGFdJG9li1VTU9lXYdoJIkqdIx8CjcFZ77Q6Epj5r1YpR8dueEnL/qj5WjTix/JqbzuKVnGzmoAv
ETmZR53Yat/LzLxQq7pEWGAcreJjHqTxZdYtaXJ7mUtO+DL15QJZI6vbcV47y3GrhhOHvVvV6vxC
A+klMTE8Gt1zAR+LRE9ttXwYefkMm4W5oPrV19s5uzkzV4adgR3wxH4aRLxj6Ps2DLk1f5VPijr6
K7/k5C10uAb0/KlkV9aq0DhPrZQQZs2j3lVo4o3hh3PZ4DqYzR9WApx5Y0ecEzK+IacMmqMFjnBt
zac82j7Gi2CjyOaX2K/eYgElQojMcIWmukvjI9RA8GsEeDLap3dSQjkTMgctTFRTQYhDJfDz+16C
LQ0cqjeUYxx1mMy6ZhsTToQxa3oZMuNpYCTk+plwRPBsfDJi5Z7Y0U1a8NcT1nORtjNYwCFDfGjT
wHDlkJBb1Cv35iBOfhFep7oicCI5dZWtrkRywnep7+K6N4E/kW/rpeprn1odOHOC80KCbAwhH+xs
PHVz0FYQ6jUjOlQZuebtDMl7USi+S4vb8Xp510wULcIEq2we2o8QfPSNX+gHBoFiM1S0f5ZDHBTK
96Tv9xoSgrpLu61vcdplVQcjV8XViVgIx7Lq0IIsnYbgupSeB4xg2GcDpl5OM78XwDSfNS9HdF1b
X4OR2I0kD09+izfUDMLURbJUukZZIB4U0MaZH3kGN4rVfc6Fx+AVPCx/Zfl3QSQ9hEYD85pzvIn1
i4ZE0R3rUwhSF1FMqB3Uns9fjxtM57r0ElDwjguC7idtCLdt3H7N4uci6zaEYcMHGWIb90e/lfH3
ISqgL5SXNg39EnlH8CMqisRN5fSaQ6deAaE5aHH7DQITV5kmeFj2trCxNYTh63HCJaJSeN9I5udk
YjRRRjcf8IyTPMLXuxhWRiRkdx4mc1+SVo0+3veIira2zvjTkxLSF91xQO2wGqTeX2Ex/hJVpCbV
tu8qCUceF/0unZsbJUaGTZpJkHmjUXML35+t5uMakU5yV/vtt9gP2g3VaWktSV+MWPiPop/oTtf5
QUK94uSo8DYoXsvqUmXDJm/kcispJOpUuOtXzEYISIN46+SKcmp8GvhEJ1qOgMVNCxAqFy4Sp1cn
pO/AL7eeOb5gJeCbxUi4UnJzci3DuqJ2tU/tF6K2PkmS5DalFG6V1F/3Kk8gkq9dMU4wWI6ltG3p
Ueb1FF3l2F51VqAd0uAH2QKcFWW3ZYKlYOtncSqYQOFcLw+yNV8D6u7BoK5x6tPBicykZxCh4lh4
cK0Q06vOMnCZ8/csl5Nvg63dzQOxAgyVs4LzkwCyyA2fibB483KilINYx/1G+8uJ5+coqB3dZYiX
5dipu97etWGzzSsjXHcD3GYio3hPgXhqEYJwVZ2TbYtaOcC/wKyZu8TQludUolkTtU0L5pYTe75i
RFL2mXZtjEZTsVfoUzSV6ySvHY08L0vIrJ0VX98sl+VRIQ7L5vDaLbCCFG+SAKzoo9VwTXCH27Kt
eyCMgL1HL30zJ61/1Gr6uKrsjSufyShBF21QvU71EoVLpNAYJiFzym50EnUwTqHaaKdUqT8xiJ+a
rtRxR3b7zK83DXqFMwFNuTMIX3WR+Jyx1L1SKN0a/kPfNb7rV8E7HLRkVQ3DcxmY+hYXzT6nIOb2
WGLp0aWGJDsKlwRfH4tV2RvggL3v2IJRF5TfG0uJj0kwXlk0CtcmfMqrqRmlKtf8MWZOCRtHYpRW
WwL7VLmikaU/AuWVXL/JSKDEA2A12NULjTmsXTGjbIUqu6hViBWWoeWYAZ08dYvKKjuVT7AR/Y3Z
YTg3chJ3cfs4uDrMYxWeGwv/luR7l6AqXoXlqzCzuDKAVXA7r0/wiqAcClvOZvz6xDMPRFwwcO1j
Fh9mQ7AVptwHT4p3QQkLNo1AuvuAN5Ic9y64IKDx8cYmKPCpUWab0I9J79Nj2nHqUrmmqT+AY1Ul
lkPIp2a61SpLpuTRbsPPvNMOd1hTMBUZVl5f8Zz+KHnTswIWYR33M1/XKFKSTaqeaq9MmZl8wwfZ
orSKBjwLgVVISjBtrahDtM5lAahETeTDwajn8cYPZbeSTNyPZmKep0nC+Qs609Ks8jzFxsYY7C9t
I/d721CyPbXSylHdmKznbVtBmTA6GE7UelkdBEP/0I8Mq1MVxiuBKcMRapLtbZuJT2dicJBH+LpB
WA4rwrunfdJo+kY2Qlg6nKM1+ppXO9Q+WW34TjfdvGrThVUTAshOIstdY0lltqm5VvPBdEEZC8dv
m3cwLA9IIndGgjWsrtUfvZ+1d3LQP4rI3BXBKBy50hvcTYDASkpy2CTkZCPU2CT5ooeWYn6252m9
AuDDwftlPTLgHWNTQ14qTSpJ3dEe9K4yi9G24dRemKQYq84gttxrt4MFr9vDYYEquynWZckKwtYL
zcnkkfj6dDiRjWFs5kAkl4X9OYrV8Skqv0WepzuNZsMBau2zvfUq0BJBT94cE66NbXr5nUacyyaE
dc7gSPaF3mw9WW3muunLHAW0LWkPwEhj3lBq9Tr18AkgMBA7nSKDU4YNHjlCvdPaezHGGARsWlI6
pzCdZOZJUkC+dpikV50cvQpPpEfZswfX8iDPKX1/1Yq+3iQN0SWRaK/dfEN3zj5g9rz0FOZZNNcw
ngMwJUlurOg2mqdRKmhF2dTaRdceSkVrD1YvVe4gTAMN5UxyV+J9rSbjQZ5bFjC6Dgb0xqOcCNYB
vtnlu4xuFhKJ/EiYH3kAbUO8n1TIR7uWpEMfpvSwPZm1t/45LekL0L3C90fozSgufZ8wWvYvqs+X
EKxDu5rickdc4CrTulMQeLB8U2sX+f5DYefjfjIn+YowKryU9Xtd1dahrt9Fjr4+Lr0NZXS8A6Ux
G6HRxGQ2i4GO646dPf9fifF/UmI0qdD9598Lev+txLgJs+Qt+/7nCuP8C7cKoyr/DgwBNvJcZTQU
aoN/rzDK9u86JgoVdr2t6hLP+kel0ZR+l1B0Eu6ET2Mub/HQR6VRt3+3YFaplmHSc7d02fjfVBrl
v5TRJIn4HxUQliGbsmUx3/m1uhW1ykwQ1II1CSDaHprrnaZPA5hRQQyhPn5q5MKiAK65pHs+RwJ3
P3GbBd4ikLphi/aNC3rrtAJm+Z8O4T8pvCl/KYLyyiikqnPlTdZY6EhzqNOfCnwt2Z8BrZJg7UnR
QW/64V4N+msq7oivrVYasRXomDDLq83LzO37wuDM3KQx94I3IeHxOqgCy205nOnPhTtq/O8mMrtz
rgIQaQc6Bcu0Vmpra5XWVbFR1Ook4b+nAtcNd//63fyFFs6rV0xTVqnn8tkpKgqsX9+NMYi2q6Qc
rGMhDnKttafOs9apPgfMFdMnFaYOVYjgbqpRDTlV6eFL7hLxmIYe7Ws5XeGX844L+4KvNzwfYW0F
QPCrrLHQM+zqwWu86sXGer4SXsGI3G5Bv3SbLqi/4Yw1nnviXjVrWlligPTUcZ0jgATiq0W0iTXP
lCFgBGsK1iTxFUXgDHOq9L8+CjIFchZ/c99iLtTfjoKtUNi26TRTaP5LLTUsfA04uE3Rx+vTXVCN
pz5s7W3GVe+Y2ywBe0TnWybO+rHHTOfQrro3rTC8jJQZNv/mxfxKN/14MQSg2VCvDZUsrF8/ElBB
APXyKF6zWh/ulhNK9/XsjkD6dYQR+7hYqSmWDF6g7aMgt7fNvFr81y9D/e/nORBNpOiqpvB956D8
+jI8PRjUISdCXjMLFinEWjCMB4MLfTXZSF1/soU07lWCHQ2oXxs5xUXTYx81x7ukq+KHpQUq5FDf
dDTZKLxuR832jjLXNcdMWOImxAbkc/QxHRtKknxdja75EhjirTGH2WHQRqvCNk1KUcS0SxFB2Bim
UD/QZ43AceU4X1gbK3e03R7/9ZtXfk1mmz8DhkVtft8WpFmGw1/fvFpI6CiG+c3XbeA0NoJcU8v2
UpdSmfv/nJ3ZctzItUW/CBFAYkq8VgE1k8VZlF4QTUvCPM/4+rsA+aFFKkTHdYTpbrotV2HIPHnO
3mvz6TYQepKXWg47FG1y49vMz4dCfxxHtT911NEQw3xgXkPn3ErLsLZClIRAZM1FBDK+bSun3v/9
I8vlGf39GWZlZiKgmdKkqH5/v0BNLRo5HSskuXo7OHy5p+CM3NH8sY5F0f+waM1NtpK8GAb0uCkm
QSk9Wwv0Vtek4/JEGvBzY/VKTM4XMobk1RrFkkicXFQa2RSsCv6uLH0VU5qRngkvjUxKTpaaOtPt
6ZMDXle6TZGfAtZarI3ZnM7n3ND3DE3sjT4Uxt4XwXw3/rLd4F08BoXkQJYyNBjtYZtkvY/kv6Of
rP+gL2aee9rTZ+K54NPNQXNNWfI3HACmHfMMypoB+KytMSk3+nJPLU6sc2kNXtxwMNFwXLWxzO5m
Q+cExcU4a3O8TxU12RXLq9UH9M1pK7ppFhg/FURdQIsLuryveg00dYhIvfQJPI+K1Eu4TkxSDfNi
+cVmCOV4tq0h2uMl4ytDxOBNJTTpYigk6v39zjKj+3hnobGq2iIE4T/fLQgV/YrAwKbmocwNGGLl
qG5a7eBPNQrrRNauOQDnBeq5mab2tH4s26f/Ps3tlQlitI8R+e1hVHtWj/a3RU/5XBfGJW7Gb53A
yeiIatymUop7Alk3ogxzT+0VIi9qHEdBOVc/BxzPWMBDBOznujO/ffINP+72jmWqmsUDrFmm1N/t
QpVadLNKC9dLfYsNR5tt/P5LrS36NzXh+I+N89bBaYjhpO69FAoC2m83LYqllsePnSuSvIaRY6Rd
TrYbt736tiz3m8HPWbZi/RGa8Xg3twTYpHWou4kKNmPdrWQk7s1sJcdlT06PZBm3q3TheMwHE0PY
fmhQ52qBou77rH36+zc3lnv3/q2lYGI+u/zb0t+NC4tElpGwsIhaGKp2I060DU7ikICopnJbJ7oL
l2a7P/qdp54wChb3U1tfc9FFvN3NRY/D7DIz8PGaGQ0kn9chowRAZFCjgczwpG+y1vF0w5RePaBo
jXXpU9jPQG7EonOsMufaBNMTQqrHVrZvE7L0gwQBTDfaaHA2nJKCqDLcQtnOggq+VS0rPJa+j+Ye
nQHgXV6ClMVtX0SGh7Dxs3mq+Lg3swCbPB6sxYbx4ekP9Wws4qhmyMKkG/QpNlBlrhDVtASh2tls
nolbkh6W/1eaKQnOqLHf+Yk+XxQn3SdNHV5rRQvRrsR3s7fahwtBZkHE1VCp4c4J3u1zk/Xe32/t
Hz+4zQBYUi7CR3CWDfZfhaKqNf6YaXjTgxLTczByRk8C56612vgaFLriEs36XWBA2i6R9GHrVih9
SJXBgEQiCdaUPntuhHxI6wyOzHxVaHT/ty9cF4/pzYgJ8bNE0j9sIg6lvdB4IhyxFPG/fWZltKs4
qpAFmw3EzYx5WP/aSkaGYTylngyK4ZLSJ8ZE1M+PpVZvwgZoCo61TWPbnj+mT1Y9vzLp9B/a0P4x
CqFCz58UEmhnlk7nR4/b9EqrKLga/qHAMnkeHXwjyEdmRFggLclaz0ucO4YvbwlgUFiGY3rThR/u
HdAykyRNPQuaej+QWRgSj6ovVHHbsnBSs+XJuoovn9zID6sT1T7cAiKlpW5hfHiHm69Q5mf6LOkf
wO3Y1oQJeQQRVZjDAY0P0odS9JIUmAlDcr52gGReG2Bie8DZBDqFN/SmrwNloyvrHCX2MPZMw1VQ
42V418aKtx5SKlqgoIabaxbmP+rlXf77lzA+3FmTIx2vqUXTxdTFqrT419PoNMUEJGiYXTHq9qXW
ixLDZNBegqh7mPTpsHb0wUnyOo3xSK0eihtsYZuhhi0xtTelk2lHywcv2yqFfWCjUvYhoFXs2Gb8
NGvJ90D1gz2zqMzr2qY9DTwABI4Rv4SwPMK6Z+8DU0NvHAgdQKA9HMUCLJJYr2+ajvy2QZiw2qgV
Bce6X4JxO++lm5OTdxBF9dLm1s/KsM1nut2fXJ3lFv62DJO2zTNvUOtyJNbeK1siVaSTXDJL8Rsw
WvVrZTGsexjMkweNPJ2DqgSqq5dC3/Sx4VO/8GNQjX9ofZBoNdEKWa12xkhcY2kQ8JEhed2lmNMY
FjpffL9PzvOkiWOVjlt91IzrkMy41JeZWzBD5litrRa5gLte1vSeKDyZyCj1IYwbhmTjrVDIlZ9U
jVxVtRCbcDrpYdHcrCPOnkDzF8NRb1bGRMTkjSHQMiuedI8r+cQ+7txJjTSNUAHh//eLp328eMiO
LJMt3GCd/pA4JfpBGI1OHzfRrHFh4TH8y4cj4icDkmr+Yq3YBTheVEqSI2Mwd+rBqdTX0Ofbg+qY
vsXYzroSoR0kEVqtPhMOoBufHN0/HnbRR0lHsNfaCDnQV/2+uhHlOeFvQwj5y+k+tJw4V2klb/9h
YHNXpXIAV5e85gp60sIZv8ytX+5xGowYAa5A6ae9XAw3VegcbEWDChX78NV6QhOs5fcG04xt2yfx
mVp/l4dJ5Y4GooVotP5RYsvx+PGcdGAPBhsqXDS2wJMnBuc1uK6NP0pcB4o4YYBmuq6CK8yZuHx2
wPywFFgc9h3hWIbkaMN9+/0ypCpxFBFqaqAWCbN95z9ZKyPPHpwBLlgst0Hnc9bzKYG55fljHEO5
7qfmvKi+/oeOivaHz+NYnLMEqyyqKeNdStdi/tNHFlPXUceA6L1Q1fGc+NCN2lrbaI6pHQzDz6HF
0w2BXlMeZ19PPT222oMfVWRkdLr6yXHqvfIMyY9grTQNlnwsJKZYNoV/rZcD2Q2azpPtouSuN6ty
Nsb7s7VU3d+ucv24MHtvffPK2Lgk4A8PuGVwD/sEyDVQRY4YN6Z9SJscuDauSz1pwD9W5blagGh2
dzCUcP7k5uofCkpLaBRBkgO7yYhSvvvcEOArx4rwI7QxlAdaw/iZqqC6rAuV2ggNVJcae3FLbrxJ
r6XDpNlDJU0KGtcMdfGfWCyACnHOZBWVwK3Oq0pOKvrpV5AMjCrCXjZxwJUngakFqbCY6JY9a7ZR
6irUD6TcNkjFBwDRBCjd+Z3ZuAPqcZoJ9sPflx9uy4fFW7CfLdubg62YL/37rQJqllAIWKoLVq8l
HuvBjENG1G0fM/BUjG2Mw+VbnOqvrLjzA/Z0dz0MIK5hVjiH0e3oLywLQoFIBiHWA+MI0fDOdB2M
fc4mtp7uNPJZLMBJBzNX9ee460n1zOuTVZL2wAkDAtqYl19KjuDH1mJfS4ghflm7SCzEazi7n8i3
PIdq0ds2IdMl9fJyttrQ1ALHkwzVMaj07Gks+fN8nYPXHCa3Wg/xr5YpXoFGU7iXC//U8mWw953U
3IgY6igN9QxPAvDGascRob40YfNtHkb72FFn7CZftT1jnKMnrajSlyTXGag6bXssM+EjMomai2Ta
5lhUoy1mi7JcMJvCkPDcavDcRqaSJlcVBEHPX6qkqumHAGtqpQUY3D7mlBHaxmKQWyU3oC7TW4UT
OSBLmYC9c9MEFISRDu0Or5qzrVugjjjUDhrYpn0ZlsM2RM8G9DW/aRMUF2XVpYdq8Ucqtm/vOn6/
nubytMswF/Ssp5168RPlqkgDZCIFAtBe8P2RIGAG6XWtvaxgQZ25w68Lt07lf/1lJfvYW1Mvgj5q
qGoR9mWaDZej7AiZ6r/W2BZulRreuINp9ZjX81vTG2xcpmlUv2Ix4oT0kKGEHm0mPVobw3EOZqT7
brTEhcyBbeIsAY6efMunmYjZJBAuUoj6IMZsctGNZ6eumaK9Xg27vPHBNk16vqd/QoLycvLUNadB
C0CMRVfPL3Sgr2u3woIcuIuwi147JcXGN0I6oM50V8H5GPluPjVvwwKhpdeL5DCKsFRXI3z9gfSt
DrnuNerm56IJYYdEQjuHLdY7OQrzZDNd32j1+CJbgHmi6mv8XiD3p864FXNqHgOljjbxkP2w8Kg/
tDGwD/xT1HL+A1of/1QmjYeP/Ze1JHWWbM3B17dD0kvg1Sj3tFE8Dy3dhEjvBvq94gv+QPWt8fUv
KjiwfeHMzmX9q7Zvfw4GnoRPSjzzQz/TQtsukTAz6zBo373bZcwxS2UxReDXtZE54kw2uF4GHTQv
U+EpT6MN0dVfBAad8/pfTr3CPRzkV9DYh0nVoWmYD78Kh8as1IOZmQ5QdZKxlvxtOGH/Ubspc4FL
NYdVLaQmVfu0PrvBs2G00Ed7C+hEYkl4UBM2K+iah3yyGWv7mU+0Wp9fpE5A0S9gxTKCQOmQ6Q8A
w+DJxqPxNmfTizIF5hNt/fIg/fGxs0aJXG1Sv+aOv/XNSbwEWbGxbDmcgxqJAkswBjfiwlxSknZp
5otL2tWTV9oobv++En8c2lj00DW6aRq74McqGtYTziwVA2BQox1c7HFZvesIxmFt0uSlTJaUwEjR
eQmU16LhuOCgINmzKWHuUpwTYFVlp09Fvv3kgy3t2t/Leyo4wh7pYTJUosb4fYcADigk/njdtQaQ
cusN65XwZ7u+2SVcyRjUJQxC3zX6eLoTHNVXAqfVqjs1aNTjPA88kTKg0zmlEhZ0D+uUKGKaVX//
qH+qOwxqMkejQvtD291AzGjjHzfcBPC6Se9vC+ntbW6s/FymSx4nPMeHLB+Kow9shaRdLfVqURAh
15VfUmt4VMPJPKtjLK+iAXyZQXOZk5qYqVbSNAW1qRjtP3//0Gtb4N31NZiGcc+pqymZ3rU6cmMM
Gamnhuvbqbs2/mdi8XTObFGIGTiTJtX9TIQNsGjXVGBXgJa9bRDylzwhiPFcQbzg8nWjT3Ty2h9u
PQ+kweUk5HM5xv9+6zEx0VzUaPKu272evuaNMZxJZiA9oTCH1wdYCwSNSku/zxKfiBKU9qchZtxD
41uBF5IVO1Um2m3kM90uU1HcSsq9/8cFdFifDHspYnT7XYsXCZwdtr4QDDX04rhqvYosIyFCjeig
R1im11sOlRMQZO6fzUjczE4FZT6Ub0E7AlInaGXX1eOEQQI0198/n/hDicXYVxg2N1flY75bPAlI
rSa4M8IVak39sTpfo5FcDtkdWmf0sqr8taIrY+tsTBkrbllbhGCbafuYsYUFSoNiVgy8MGkafiti
stBsfYZvZIx3XwOyRC80E1D5GE7y5CT+N6FV5YMaGLtPvsnHw4a+TDJghhnSWk6Bvz8PeYYyLapV
LJLLbFhiKS2csj/yy9ewyIGf0GlCA6O1rlyaD4VNJ2eRolbSZruL1CME2xctKpG3dVp8aBdLKN7g
iwntTinzjS47Z9fk031Yyk+zoZYP9/t7putS4PThlESvQrwbS8U0MmuLlqc7sxKQL9odpi6+kArj
bA0Zd17uN8imFvUuuRBgzoZsL2ZlIdKXIxB7Vq80BsjZCOWhKbIAlxsujxgjWj7jZ/CbjP7ZHH79
5JL/8VMzQ8LQz48P581+FB3iq55PPasRCvnU4JrDbg7GFgdRCYEnRh+o1clw2zQBqJymvLCYPAwy
q6jp0QJjjv0VvldZpybsCRPChQtX+2Y9SUGsaj954E3x8UqznlEvWJiPmEksj9G/jn+AXMoxSdFf
g22UF78gTsyCpb3OQqFqWMwOj/E0QuQtreq5sCeUU7AgCNCI039CgooQ4vE/lJ2Qu7rGUYNc2NjZ
smjpXmPALDOiUhHYCBrDPXKbWl6WYeRF8EJf9EkSWiiGBOdoK7zJb/pNXvLi0W14BSzt7CqNRl0Q
xHe+Hz/4AdkApG5KcrcRefP+u5pVYgQi/cYHme5GdNyC2f+PrbfNWdgkivip9kPqMRyTieOs6Hp6
XZHMMFWitvj77f84XLdorGmObmN+MZhnv9t8g7KNIcdUlpvIxRQr7H2vJtGe+F3CpjKjPjF4shAA
mz0tD9s5lEJ9teagOjksvv+fD2Maumobmspy9n6hRQXbxQqAEbfKGtRbZC0SmhZr3COz28x6b9+u
7ga9b1MPDpZ9aLPE8fo0TI5FCTnj79dmHWy9e6FZ8hnWCtAZTMCWx/Bfj1nTTnPAUZI4aa362YyV
TsAbmu84RencadZliB1aNIoKwW8ApV9AnPSazkG4lT1apk95TjtUY3SCL9Z2mQDrS9hlth3j5EWZ
TX+z5CCciSJhIFxTsyo9YmGeLDAD+IwiJb5EvlEQ8MvjZMbis66z9odX36AQZJBAtWoyv/n9+5nT
NPG1iTRbNS1i6KLbteWJV8Y+Q3Ny6bzox1SLh31k5w+qCgPSJk7275f5D0UVZkWmi8yRKAZ4p3//
GDTXe7xY2NxqbaBzYbyoJsQZy0/jR2V8RICP4DCuNLogMJZjZnLemNO/KItuAV7pJ40oYzdysHSx
3kOTHxgj9lngcKI2tm1mDf+BdRR91oL6wxpkIu1eFFhikem8q6pGSXEcJWRolTUdJbQEsxeBRHYn
ay4PIgN52CfoubWYYx3NAVDos/Kqwe+8GclSd5yO1xv45CVUsO0Ls/YvjcWhu7UwrjnYM47Q104R
eJOmFdOXv1/yta5692RbnFQNW2DbpPJ+12udiiLv6oGtau2BrPoZZeEOTuA4L4xUGPoM26ZQxqem
lQwZGZ84oePc9kzz10OTb6WPfu6ol7pXQ9cyigGdqyqeUAh5ksnoq60uMRUWeWUK6ez94gWQMeKK
UKuDW8O4MXoSsnrgJb8wPmETUGo6AsYeeaLnWs7HMG4nslZS/5Pdw/7DY8/rzO4hKD3Jrnd+f97y
NJelbKC6r489U8metT6qIJX6QOSKsMrwGgUk4IVOsQ/0VHsLUM7ydAbqXjXLZ1o5WOGzDtj+ek5u
60HusC/lLpcaPaqSRkR++F+JRIpPxRT3F1kpPfXJciAxAWquLa8danckHXP7xpRXHDJtfFwpoYaA
LWCGfQOutJrcYZi+wgA6F36HqKaYClo65ddYDM0VUJ6Ku9ACNxARUNGkynVNHi14ejZ16r/CG2q2
ahkAWcbwuMVzVrtdIVVXLvBCdRrfsp7wIFaIs9+SAURyKpkV0kjkYoXMyZ2qoi0TVPWCsF++hCXE
RA1CrTaQtBjUvrdKwwIYBLkY+tPfn9E/nA10aThUUsRtGqgW323ygWzKSStn8Ef5JMnHpbOcBymK
9EVODezzlWKMJkdIrBWd/6/aZBLoTpgS2YQ2cYPQfDZFXMT4icNsl3Vd/TqSR/e/HAs/9MgFowuT
pguTWZSZqJJ+f6L6SK8iJHWqt9p7uqBvvdlBoD9JlDFKGXhWmH8f0BLQgy2epSJeV01YhXBiG0nT
cP9+6dZK89+vN59nWU7Z2CUiTUdd3oB/bVxYdiZARy2uSuiNm4F/wosw/c7OVZCNsRvp7riRWaVb
Cd54w9pGDpXehY8U56ycWnwu+vEtQmp5qONJHMUyduuMKDxmjnYaJ0QpKOiLYxlFrqPnSzqH4eo9
0Xs8qf7eIpNiSzUxftIoWN3Z778W40VDsCeptma8W7UyHwKL2uYTe39zGmmu4G/Yr23TMWQyEYjE
TaaS0MKxUVyKx/5INvd4lzhiF7Sd53eK888Ud4sHkgWto92kMtOq5nNKoITi5Ox+VZAAmEmetQId
OSgNbTsbeYG7Qx9w62FgyEDhE7lQm+a2CHLloZf2VnWwTpOsPh8VtXOuhdLt1hcRdLrcTHMYMEAy
9VuVy04uGUWmGdN16ZWuviiV9nNdUNOqCS650hOvOqgkZc7WKZ4qz148zRWN9asdmifhJ9kJNnq3
lfgTNipGgB3y8vRs0nDC5Dacm9n4quXgUX4xudDxM/X7rqVRwZfLv0bItzyi5xifTWABE3AVt2pm
wZdsR2R+JKXvhJZbmwDe2ifv85r7/vvdk2iINBon6C2I93v3PtfYskSTDrkXTjk3TgYGhzg2zF87
NN2wQ1XGp7WG16bo0sTVrRGG7XNWonDscBwdizy4Lyd1uJq1hj0a3F42BUijBrl3dOzDin6PWwdi
WDtiWDICjrnLY5qm6kULsZjWZWUf/wc1plgevH9/NX3pWCIiMTj5Memw3xWKOS+UwYTCcfnHSkAd
VQZdF+CIhwMGvZQibqs2eygDpzjqtP6cCSdW6yTOBbDAuS2rItvMSt1hdlgG8k4CZojI1Qtf81Am
JuP/Mb75ZIlYlqT3HxkV5Xpe5ehivdsEA6HgtgOSzZzEFzsnStN9UY13BDZx+Dad57EC20RjDnC9
3siDKVt84Gp/WIczCo0kM9BodeEr3CkTXqwyzdnYCvEF4IF1FvnoTsl8F5d+fEgbUdzERNUh7rKL
T4r0D92t5dpLdOjIs0DlMjv+fa1rdZrqdUVcySqtS6Sj7do4+kef1Ze1U6PiZxp6vb4KOIw3hZ0h
hQirZ54HVACWBzlfeQltBYmzgxjv71f5g4CMD8en4hOaNv+y3gvlLWVolbA3ucpLPyPw+31bxNa5
DJLkMMF6aaq6uYaDwc7bRXupKU/O0vrOjLaEeZg5x67pvic5NrCxi87rCFAb/dm1lx4PaVBe6jTh
TT7b0EFDqvTZKLd9QAY6QyAb09ci0aSPVy1nX2K7iHcOFM+uJxJGaHPuFpOsQTryY0OhT7YHPMyO
9awSVXQ/WL6yD0ABEN0wOBTZnMXwmX6ifFnK/I9Poi44gSDcp7fK8v77DSyStElqdTkWTwZuLJ9J
ZTfABq30IAvdpmOKpVRZcalsiclt+QFp91GtC8nAJac6beMTD5a5X/8uWH61/tUQxG/67McnTDK3
8Tj0j73alGfDn/sT8iWV8umeWO5bg5ns2ey69q5rwOS10QTigl+tAm+lt771utK5qObVZzsZSX1F
hXS3FrShkY578ONw/0bBDBxAGlDycZ2PQIddb26tmPOGbnG9X/9Ws3zgJr1v7VvYgzIgpodRHexn
0fZnUArJKYY+ETU6etKs8XiosHdOoXoZDDgiLKrxbeREFRke6LwM6osDJIDxXAzfGIiVPsej7lbm
gfU0s6ZolSQCeB3b67XtIxslpAT/5XSWqHH/+0ExRJ0DI/umOEazH0ZG0CBHAZJGpgAZYu8FBfvm
170YRFGgpJmGU2kguah7/caPVfNUJRqA4sS4VYCWuA3oScym2OjMTNHvejDDHh3g9kkv5h25IMkT
atLpYA1t9MzwZDisSRoh5A2e7PJ+DhQCWNIJY6AdPLUmDJMhDbXDADsLG6IdUIPb30NDn7712iz/
+9ESQysAPSABCBtwbomBIcGw0fKpQbVvEk19oK37piDV9whmQqyYPbUczzi9YwzWiOEB+5BEX2BM
PlZKZj46lfmCrBqI+RS9iK70XTBk09ZvQWIHuDGesZZthiZ8mEZDuwEHpz5glOMw2ONZtIfHyFDD
R9JOxofMdm2jPfcOW3e7hAVWMQngyIPtnQJE64uNhyKzmgd7JtBVTwbc6jjxd44DVDCrfDc1nODG
R4i6jUG57KhqQpdK3vJUzc935ASprsK4hLRg/b9YWk5ykq4Rq0BtYcsfMYIjorZ6VLaqW1t4vtU+
yK9BX7ppOjjR1gZQfk6j/EvbOZs+0jbr8aK10mG/LjmL8s5DNqWd1x8V1rz15cDnDlJM1UIvdsZ9
XQfZTWg/ty1xnHaPCLQOye5ZxRWVMdybHEOPedL7XlAxLR51i5iZKtrZ+vAi8/Lr4KRn1Zna+zTP
b9ejWZKCz9NUNAwV3thwYc9rdNuBmnfPTPzH7eDH2qXpWLyNkIaRoQ3jRcXaw3rsxWkjX0ofF+/A
3Gu3lnzrnyrXFyKADuS1eh8dQeQiMLByZWMb9JR7q3T2cUtmnIb/MVNGjO4gaVClagc0P8HWtofy
tOIuw5ooUZ1OA8HrhcEY0uZMD9NyE4REpKBUOFjj/ArOCx+8BjO3KcjOK6wD0YAxGykWaX0W9ibT
ohGPbmBvg6wJd6ulPgfrPDHS3wVaKG6VAhQPOHZxO1i0+clsjIDbkMllGoV9Yyhdue+XFx7wCmKR
hpmvTJTLkI+0GLGgeIwE/zNiX73JZix/LLD0I6yblSZYMvVbC1BMiAxUQKt6URD9zCwtcrsR7Hu0
Bn4EeT7/wh4WQT2dMjqcnoPQ3lOXwA4NZqNTRgfDqnvO7UR3r8sBg9NXsC09eoWMSDUrN0+OH/SY
CZr+KR3AzpWEr1wmgBB1alz1Sf9mD015ambW6hyupxrlPowNkKrTcEM2SXobMjC9qfqLSKriVikL
OrfytgXMtgLeR6yxx/VMXtO3cPNY9gBgwTSuh4QuGIJTk5n+/aiS6+dnOdvLKEdAr5CY0mRfAp78
jj8UF340Gg9EFe+nqIy8xswa+rmlgV0CLdnoy+pQMrDeWWH/hGaIxgHxo+uPtEmTjdEm9d6QERjs
Mpm8rM2YsQKw3msIMPcBmlq67aE1PhWiyrecJ6XrJN/SMFd/oDb/Ydh+v6Ha7JFhSPQiLa0THZDp
unrgDi1ukgn+7q9pt8pyt5+7PcQC/Q7lNTbq5f0r7d7eyKVx+GuMusYKVhJJ2dxYjwPJxJciiw7r
4tJkCyLMxqlUWxUD2DEfWBgYnxBBBJ5DAV+eC6xV2BSWhthuiObwiPg4GG1E5XmaHkc9a750yREE
xiZeqO+ShptbN/kdbjT/zlxgmmrgEI4lrNazCNH1ckWxT9UwkfJFeN0ic1GcXtkVc2BhV4HVvARj
KOXzKu8pIrXfjVWEbHE9tPVGvl8VnXVbW5tp7DSG9oT6WFnl6UHBZEvj/3uFZ0LegHYbie1gFeQc
IXOCXc9l8Xtttx5/0F3WO6HoT+slSgGmJsTzbgO4wZjF7d2kEzKzPj+kAfcMmIb6WlrCi+TTOFP8
Wnn1oAeT+dgayrbU3PU904fFC+J0wZHzyiEuAMkOVZK465/TEOAQ6QoCUPFWdw3HMAE7YZlZN7BH
TtS65GLC/D2Ab082llbyhEaBsRV1iMTany/kYW0VzH+nOohgQvecVBfQrUVujzGVJ9EmNvb8iRU5
3UV1t3EoTVoIOpytOHWecusIYBQqzBHrU1vdlPUTB9VtiQrBZFZZWtfQ0rwq/D7DRJX9Uzj+J3yD
b1HwJ/Iy1Dv46y7WKRoai4aHodoP617Pvy64MChAEslVmUhMWKNKfVALN1LnFk7Lt14SfmhXwXc2
x/CqYlyPndR6sgRUoMiMyp1C4kgAL/ULFXy21c3granirwncyISj0JAHu7KSQCwpNQIxccrQTqEP
RMuLSRXZVYkuvRm91t00Nrc1oBGvhwK7pyhut2bul8fB8e19VrKHW3Yee5D9lJPEttLZtzOWIfb5
4wjPdJc78avRpLcVCbP7eqrzrd9Pe7MJsLtFMYHsElm0QWjxtl5y63oy8vYNLoLUnK/U1Hfp0tmz
g+lL7k/6fmRarfiQomfqA2Lro2Z6GbXwYoYU+SViLD5PbGFlAbU50VdIShWjRKI3HpqNYd+Osfoy
iuxZabSXNu13NpnOMO0ZOllbhKTK3oymESE/2yB3PcDvNpRA7UjKS2frHOPpnKLwjvqsAeqFrwZN
wgilTdOmdmugO6hN6y7MVK9seu0Jh8CNbOyfptVfBrU88rufaoU7rs62WlwfS1HfY/F9zhoB8j2K
7gJzvHfEVG0sk9Fr2fYoc6fv1RywOzlDvxM1TXA7BEPgZLc60+i5nC4gkryor9SnpNWzLbbbchMU
bXbVB1IpYfxI12/NfAv7vaUc3UHWTki5NnZIqh7jwn8qYvt5fVDwiaD8a2LaP61KtEtVypODEH5b
hkSoyCo9hAEtovhOkcUBUv+uLvzzbP50zOHJGe37OngzO/KjtWrHXnr1I3EVVeuiBfPmHuEBnCt/
UDYVgahbZlAqjTE6ZIwaZtGMV267EWvqLktMeztgntsMOZdFF9/p76MMDHvNzWrnLYnmNyR/N8XU
PQzg2m0R47qtUQppldf53RGpmnYzRGpxbsaJWLNiEzSIw80N58pXs4W9PBZLBhjhIfdK24FG0DDd
gc2qtxrczn0vtCDa1nX0RUlUzzKJ8OwcKCMqJIv56lhXo/iZ2wi88zcrMU9RpzCpDb+NFYED9C5u
HMIk7a70qByxDPQHo/oxlQmEk3umQ9DdLrUz3cVDj0jgZ4tmzWFGnO71PD/PAjdSniYPls5GL9th
PzYGSmu2vK4j1NmHGwUG2iZTT93Oc3XT+bFymIT8gtPL9Gr03qFDeHNqtpixl5NUuuASsnnbzQWZ
jxUgNIjm/Uvw3Ph4VG4Dhvww1SGl8qBD3gGXrfWhl8Eq8mMWCOpyXs+N4by2Sea8BGRoOko2Pme4
Oc5B5WiMNbPhK3gI5FfBxFyGLV2p+vZOD5snYOzt16S3GeYoto2vrslOeY1GGNfrBaFOQpCDWZ/K
eep2HGbvxwYPdea0THzsF9Mm1aWDslwa+w4zrG/6297kZV2YVhhO69dKzV2TA7kOM7H2200/kn/i
sEIyHhh21TZTHqeOr2tCM9bcIf5CQ61xtVY4Hn3IeBcHw7XDVNZINiYR5k8Unu3Rt0vV9avaxRQL
YoOLyA6RE0WnHGOaVkcfyD5RUXbM+wNPsfAJsyNYd2MH6cZsD2M937d1ywYzoX5UuHi55bxEfnFL
YqXu9Wb6fRpMsoha7DxIntph3Jk2zMDIDab8QDNjl6NqM6qAqy6xoVMQtd/pBe1MwmIH5hZ2P2Ce
75bCbyf1J638qg7ZtzB+1hwrfYgqZs30QnsVK7ltX2VkfO8t5r9Vd3iLc3K1ovwf3293JNvE+2wm
vTKCFUpEhPrsqODjRs3yNOefJMPML6dtnhGDiT6Qg+jGpBDYmIxXT32pnhUdWnelxj+qjiP3fCgL
8ymHhXHThfCmc05LDPb7TdhXm7h+5IGx4LEFG5uW7mTtRvqax7wtep7jMT4FMs89I4J1vORNxsRA
3bc+UargNJ7B1JGwbKn2rpXPGj1PrWS5KWD8W/hoBXLWtif61Cx4OkxqWlTMM/EfnU5EQU1+awot
ZJ5Egow2u0/j7K0tE7Eriv9j6zyWG2eCbP1EiIA3WxIAvW35DULqluBtoeCe/n7U3Ih/FrNohsiW
JVBVmSePiVNcjWoFI73uiC4zOUiyVQkUHR5NIHrKX7HOPRtc6oLqKZM2zlEn8L2FyMIC2zC7xqEb
hkSS1yG3gN9zDyrscU0MPXSJcYVkKBd5mAvtXRwOHBdrEa8Is6zHZKYecc7RihbHaTZtgqW7oDZk
BnMWz7E0Kbk0HOulooYMqxEzYm84cNcGANjZRKbdIu5DnT57TnHDJQBSrezmsNAMsfUQ/sA9xCwJ
osxaQL7+0MBbA97Zh9bB1VeP16vHX+4k8SmFTJnT24g4nV/wU+l2ShR/C1uH1zvlDb5QsQwZyOKQ
znbNAXTvkkBX8lf1Zxh/NPeWsrfH01eRxWsVm1Vp4eBGRHERQbT1+L4nFb3H05yzuybumnjwUv6t
FbFmmBKxPK2k2NNBrwzRoj3IqQGhj1ZOduitdKXHnr6qxNBivq/WQdLbWMlEXQa3lEy0qMhfnNrS
obOyJ5wKVeWKDnDNJ1cQHOJ8kg/IjAFMgNQZeA8+ZuFLdCLl+GA8BFC1uIwdkJBBuo+Ngx4Rszdr
Sh6eP3E4wMfRcLDn13In4zWZgb1ejYahOqj45KdAazdKAYJekvagzlT9I4rTsDQEdB9amcrAknWY
pn92l3+p7kBj0U/bSaeEdEWOTkKsdKdlOWI2KM4ZQhwwXROryQbusBfj2EiBZGvkrnvIfW8zOUB9
wrY3PPcQ47KXrPqXlW9GYjpUBHoalBPRR5mSvLRLjy8t2sr90ozD6zBmp6qpNrKPpnNrZzoufmj5
WfNqT/XFmZ/v8Ug5uZktaTcbCmdX1V+xQ7yaylHoxeHhTmu78UcnwDV7L3lOHdx3zIFoAEwG67Q8
2Dn8rKQyMzofZqMkwW1J2TnED+2KmpYYpfl62TshuP5qnEla9pvYN6DPqXMwKfucCqUMxtHH5ifG
/Q5jTEA945ByDPF7QNwi7rNFah/f2odqgeI+EQ7Ki0QLdT32CwctcIUkwNOrJiD5oHtGF1LTskkH
y9+/Davyx62NJ7pCOmP9dcBxySwPpknTuebgHJlizXtGXCR2FnYJdsFvMHw7aWiXQVRBlNlPxtUu
d0RXOdqf3vDQpv9Ri59YofRHuEPpAhrxEGEcKiVkdx2dPBibjTads+5tjK6DAazCyaUv21jfKNEe
Z4lZPhv1U1z6afvCpL9QwnkKUuKHY1/j3IjVbZGUWKPDiBrIMhB/jQHKY81R3X07NjMvTh7tMrtv
M6BiZX3CdWFYNlkbF5vZfjc6Bxm/xYcFkQUkebiz9oZjULxEeCG4PivQ6V4BJkx3ndaHpmae9Wdk
yy1WNm+3pymXxU58R+0Dz2PzVw2FwslEhC5DWcb5U05aQyg5IYN4lhBfK/etsaZTlTZmoDmlHdRF
LIICgSNpNbnTc71qOq6KPKJYY3MUt6zTtM2MI+WQe6ZfZ6X+YhL7V6m4gnUWjLMlLolOFHAZlPq7
6B/vX1Hipoveok8Kb0etw6x0NsfLRKeyaVtCn5SAWSfWfvh3TK53xYN3ZdtHwo9WA5bLyroEnVz0
L5j/Wdg3/UlanRkmo5UeS8TN+2mwrI0xJeZlmQRCvhxkUkpSgEymyzCPTh5Tyc2g8CskbDhriWvh
ncCGLDTNtFhPjXvA8KddkyF0MqS2U3XK5CI+2AgriAuCyRcFs0RmUg/B4uicTm+Tjd09MjkT3McI
tEGGSwp/ByfMqCH2p3tq0LZHxSvTWmzd+uBhZo3dsdeVvmPsyuFEHt5KmatQ1mQRD+qKL1+xtre5
2WzrLArbpDhQrBRsLyIjzxZRR9LCkeqR1KOIuNYTiRjwaqdjhuDpriK2WdgTxMaR8YpbnHOPfPmo
pfdeMDG0gv4R3WU+s6+7GUNu5H3Qmhh9t8dOBePDwSewjFSEqixo2Bva96lwtT3k6exhp0g3UIV2
a62jrA249qRQ5qfOEztMsnHAQIjfAj1MbtAaVQ1IwPkVb6U+wAwrN0hBfSyZ9+NgnVJn2o76nzqK
Nok0N3Ok+Pmjjc0SX3JqP95nhg9Bneu+NXD/AU8htznKxzXxGh9vgDUScLDgGClwFDjQ8UtYoimm
osi8CcgYV5Z+13RSFgAEVa8IBkMLKrb5Pipp+KuN3o1+RMKSPaFtl9yfWY9DA9T5TMe/jEXsHvua
VnKUfoX5mICXOlWkjnCh0uZI/Hid0AX2PvnQm7Yx95xUGGpiVs50u8QRsj2l5Uc6/6l12K6JXGsV
xtYSb9b4T4mBQikoKxmBMmrC7lwbRmyFYxw8zLU7NvjpoRqUkimFhoa8DPUkPVI0AB6iiNbAGraR
+LAzzmiaI7xNWKVi41aqb40v1O6cROamyfJjKS+TLEhYSavuVj4eROW89hFZPKUe5uh6kg6gVpLC
xnnS+40bg5J+AnV4FdGfRaog5Ri3cZQtJ8XLNLq0eU0CM+aHY7RXrfwgCmNN0M4qa6CiOSViYZp2
/qICDkWReSu7a8C4VYCHmJvQ2XmCKL+h921L8XETDErvn6jChUnQgmMjLumbYfTWLm3d5ODeSiGW
RM7acIwQ23g/id+NlCxbTJAScw1XY1VWCPyqEtahoAp18KhlqI5JFfFxgWcbQRuZgewvSfIuqjsR
0wGd+7pyJp/w4IexT6bWYMhw/PUC2whrJcovNqXUvnIfEIARE1Q7TnNgpQre0QrO3kaHhQlW1AHZ
k6eEX/L0OOrLh5WcJBhaGXlFYeEgoM7NAIGjErSO4q1mu+zPbS0htzYFeyfPCrloTBkGV5xh+Vub
FiSNVJbW5MeNPf6WJGLTfanDe24wPMW4GStsS+q7uOt2jNe7U/nIFB6XIqYL4/ggm/Rkz3H8zXTq
OjszBWxBHhPKxmjVTrhQ1nXbb+eKaysH509a52dW/aZpN0aKb1MnyX4hz9JQj1WX7F2wMylIFgei
JCUVCNoFcR7yp6h7kLAmT/hlq9NJObhWWoh9LqIVz/bIFEYX3WFqTUKLZvkGeUN7Grwn3DGiVaf+
6V4tWV2UvD90i3l2YnLHlX+jl4SGUW7QuW6Y5h4UGa3U5K+R0u1h9bLUbmAgdq9UHDmhK1cjsfC9
fYbjcATtZ7/BjNwO8Kr1O+oyMComOJe5/RdnCeSWuxIj9IPZp443uCaU7mypU7Sniwkm7oBouIHF
0BvsSnIkRx+GZQMWjt77U8039KyUo4PwPYnp8UI+qIy3yNbSi4iil1biYmLQzATeJDz81MHQgAX2
rdm8uQ65UuZQYvlSwnrWhUUt7c43LEa/SqmokHbj+mIPWnUpnba+ZCbmua6p5f7va01tIluABbi2
pmqHW5O5F1GfnhtmZDHj08PUy06lpBNXb14ainuzu4qa6SxOrRuOtuIVfkiM7Ntr7qKVcos8nlLg
H7nz7i5qhIb3Ml+nCGFv26z7SBgYXAaGCy96fS0mx37mh5YH0RTX2mW12YNIL56zqOu0EYe2jswT
9zCk5OVMbmrjI/mprrKG+FXMZJiZevHszsQKKPlzDNRwWGQlHo1zHAxln4ZCd2RgLFpoIRV+wxj8
OU62aWLv4kR/H4DsT5EpamAd9OvYs7abWj+4VtL5ui6Ue1HWVajFaBpcDw+YxEPeyBjXPlRu8UNi
93xodGc6/H4EzVzbSFW52ldCKNiVOPvNVsfPeMCltLBtGiSsp6QTFFZugZxaJvDlRRJLdzKBvxtG
e4fKaRbeAt2kNbJAy9oNilK1wk57TZzGZ5VVlOCpRaP3eEC1i5GnHFZmZlCr5UV1TFRZHYFgacht
g5T5sQu0Xksgtthkffaiv6mOciXuQntFACV3Utk2zM3uUiGgPMqxJDYXTPCrpMT6RnopLljZZwJj
nsHmYGzsCow8LjGBwI5PbEz7SIA19WKPCxZzFvreKS/XZA/BXxQUXhVI1cKVaFxEo4LQyrHfqlNz
zUILTDVJYPS3+vLmyHOh9PzF3dNIn3qacmtHMtdyaVoisZbcgyZGACxqT7ke09dGK2+2xFzdThDe
CIN2tHUTpvZCtdes52I1SwhAjUb1KG181FpAk5QoId6nfM9RU+Mix0DITN38FW/oK0TQeXgf+/47
aZacTLUYP+Umnk+FTPCoBo06wmMF77LNF5vj2AemOcWac7DH+TMFHqJqrPsQ74N8b+vtP3hG0T5W
ClLb0wnA72FB3GdhJ3UD9MOI+j18CDwPkxDnfTtI+/lnzCI7GObiUCu2S3WKW3I9aqBEaVTufz/6
78FInY6tI5OhTSWTRk57AUocrM4HVAktLavOyBlScl7RGt9YB9maniDypTN96WqOsjc3y9AcKo2V
ihN4vJjFRrE75TXW6dyVfkt+ybJ1OwZGIHSXRKPvERoyoAlJNH5l2zFR7JfC3dIgiictUl/AivSA
bF4yLskgPg9S3xQq7pBLZGZXZ9F7Yqh4/5kSXOfuK05cNj7pDNt4ju6km1Qbx3IZqBRqs//9yNYy
hEaLR6rggzDS2kbml1NT+IqJ8XAFA7AYDW9LJIP7PKrEWu0wSgxhcmwsPJ7Q9JgNYkDdxk7bXMv5
oyY1PMN38qVRLIonDzP8ADaTL4CMbA77bEJ0RgDVwsogqTKTt3pKCerSnWTH0Ri/NcwCTHfqPtgP
5/CktfG4c4pkt3h9c3PyNwYYayMynhyt8kKja+0T2OSCRSg6b70/2sMQoUKx62AwvYL+TfZhXhjt
EZYR8anCW5Avus2GNIMDVJRhj/zp2xljEr+zBPVoq7Cb8H66teIxoDcS383zF60T5mEmdcFp0vJW
ooXnb6a5thnCv4Igo6JpiI4Q+eHB6EdSvnJHG4LFvSy88qnsZL0CW/U2BeF8K03YX2bmMk8qyIEj
2HqXOuEyWOlhKl0jRE9aB/FyQUT6gPieR037iLeanjqAqeq6bLmkwI/2bpib5YU803AsvTU20jcC
2eSZtCwdlxbmbEnldS+p1tzh8d50UgX8qRfLtkBqum4NaDhTQxNSiBHcG7o1wIwz//FGTT8/6s40
Lvdcwys+58U7WytZPwMopIcfVlLjTy3nrUslEQ4F/kJgcWrRnOvWqc8FqEcweJgIo02HUf77Ij/d
2nmDcemFtW264u88JOeCYZ/eGeBFjy/+fRAqDAlRDZRCJrSR/jj8rbrypepZtKBD6zYKUBG8mbX4
aBwFC+XsqWTrj4xyZUqoBYFJoTU4SJkWtwikUTlBI5VoBT0WssPQvs4xWWUF9onW2BYhp3gP5d2r
fR1a0xo3jUKPMKNPGNwFAJQqjsdK52MfeU7KdkQoE3/PReSLmHO8if4QtgOPoth0so3JY72MTNX4
Utr6Xk/2UxZ/K223NbBl0TGPW8VZvV6KX2Ffs5HM/vUZoT8KhEUB/CPoUQOxWzo4T3iiNzPgXaKR
iI6l4eibjRf7igQ+shxGfN6pkQtBDx5Oymr+F1bYpew09dmg4GgEDiJR3d1S6vHOgizQqZtGwTEH
DyiCHKYcFdj0F8N++ikVFLqFT+8WkIywbjSzlAtcKQF9/zrCF76Js7XVd2j3acPrvL5hS2Wt6Z7q
lQLOW3iwERonO04VZLtsDPFMjRrlRa0FE65yEJSKdbnOPQbxZgNIkiGm8DUThKMutRcjK5t1tiT7
2XDCcWBkVJTnEg+Ppkr1J44chrIyYiqZdkfbgtwyZDWbjajemJNpzMYZ98HuCpslWXwLYTLvs7PN
4f5fmkG+T3ThRmH8lFVp3jx1CaYB7/5uQlztBO1cKmGnxOZL13YMo5maEJszLMzeaXFqXQ00LkGs
vUWzypH012Q+YBtv0hNbmJeBMMyVjke+bV6d/Ak2v58UJ9V4VQE3YgyGHAbhGemtic1AXMFtT7eS
vcXwoovS777muqiF8pLqdnno1Sw+57eoBX5MxwcTof+Q5Vc6LXjRsD7tKDlkFzvFf8HVIvvKRnDx
Crd4jqthn40uehvCk/DQ6629mTn1xmuV47x4doiCB0t2e8EPRRBxkeO1syshta+gDsevOPZ5bFWL
tWs7mufago/VNU21G5VMeWJgdgWydobvSizvQDxrEEe+MAlnxpsmoE7k0nYZrAv1Wrb3ivyqsvma
sZ1QSiOMM669zn+Q9De82FHvq+lfhzeD3AYUI/fZ8jCH+e0El8qEcvEhYkD8FFVshAcgOhC0EBI3
MMkOznrjFFjpJny/e9KQNt0pFMYNGQ6MG9mpMGuuqnXWKrvaEoGeX/FI9cmTB/5AMgUwwkKyi1eN
prK3g7Y7Ez1HE/UpXGM7uPa6WmCrw9ApzB0O+AVxp6pz7bLJO5Ubx+TQ8ZI4/+y4p9x4uqdTUp4g
fUEAqXFPz20j+YwjdzcQK/v88LXHf16jDOodogcS5UNzJdbx8CUSK4cBDYshMVcK3UiCvWc5qOsc
RCfOGXReo/zV3YzDXWk3bryPPMuvLG50+8LkYJhfusJ5MrPI8LsS88PWUn9yNt3MKMxVO/qdFb9D
8Nu18Q/2YpAZ5LolyqnXvrhhlfnfwqS6TldjyYQOrHdIsd7k0CRpL6yjxvR1b9LWjM76HbQA2Ilx
72z6clLWi92KuxI9FZWobjqg70npG6aqWRamB+SxMwsqCkup/unV9HkwqgKIDEecYRnEl7mYvtIR
X0YBmTbXGBbCCoVctpO2hkofq20go3R6H2b3O4F8fG36NrroOSOs39fTBPMPPOPNsC3IRmlPw2MQ
ilMyhozq+N7DmdlkrYRI8HjK4t/DGpVP2mAbWM/N7f982mzDIpGCDV9rvOOcx/O1jMiFjXC8P0Wk
ROAKYdzyZLo97C6H1IPXjnnrzRpxx5HEuXww4hDEqczgwN2583KGHA0j/Rf65FXH+QY0b8IX7Zm8
1EgjE1K5GfiEOTZ0sH1sMtEM9H7IFFTccDEHJcT3abap0OI3b35x52cni9aLywbMv06jC+T2wSUi
ZpnZ8ChMU/W5JNjrHy2HyFUCqoZqrRH9omevkA/WqlsGrTdS69McNGNg1VSGNYRC6FnesWMipzAu
1mhBhh5owhlo8/Da9vypm0Ijgb7X+jUYnPXvoew2JXOzHqSRTNu4AYBhSBYDCilJChZ3reMfw5gw
rPp4IPDSHYMYIqrGOHqEpQeQhEvt2hmXdfo92/NaK5V1/YBlJMOJogjbVPUX65JUMdHZrA5Fgv6c
eucLopbfzvG+igbf4ZMOHSVGRzJ0/8YumWlnZvsrobxY4F6kIFMuRJys+qpj2iC7P1gC8ZtHK1SG
wNY/Naska9/6+lN6xE+A/mIqqYkMHqaLePUCQYmoh3K9cMpEkneSsUNjQIzV3VVKBNnjCCwdj+gS
byWiZjUtEFAJsqZvh+3KHZf5kk3+MW/kmPAtBnN0pL4wkNOMTzBYKub3uZAg8BDStZuCDWrfv4Ps
MrKuAdt2LASS9EDUp/QBwq/MNvUn646330qar5aNUfVOcbhP83LrxfBK4j+O/RTnw2pUQUTaP7yT
q5bvpTVkbshmvWC4FLvc9eyaaoRyxvyAb84llOgZGvQ7BPT5j8HpnO8H7m1N7jU0mjYEhLHFLVu9
m0b48GMb+CPzzGMySuQvpZyd/0S9jbHeiDEuSAqaXsf7l/CnKxOQy2M9MagbP23zw4j/Fl0wYTQ4
PcueMatydoudAcNT/JYJPw69Nd9H2NiuG1BSuyuM+ZXdfBL+Z7lFqME4ohgl2RAPSQrqzv3K1HY9
ISXKm3+dKJCmlKsa+oGifTcGsSaMd6fkeVA83HbsFfZdKJiIZoTqQ+1BOgq9fjJBO8HH2fuK7DfX
bdY9P8XsDKyNgsUQoV1wx6cjTLLvTvvJJ0YYVukPRU0lrgcquA9FziaLTHJGYGGQHZgx5CQJx+En
8EviqrgisdYnQADroYpCI/E99z7bJP6h0rJrGLotGsrKZKBSwr4K8ypLtpWLoM+qvHOl9uKZyEZl
K3HUCZ00ct+j5oUpLRnyzR3VL8zsdqAZ0r/1xdstjF2eUBmMT0sq/akdd/Dgp2d90Q3SRXJmTTgH
vkaT9hFxG15TaXZPrmEF0sq+sFmNr0obDaTEM1yUtiSf0NwOS6bs2IzPfeLldzXPTca14qC2U37P
2lK9eZ4PqblF14ttIpN+iJsJvRl4geNsiKHK7pAJ0zuExZ0ex/D6iqoNWnNJ7s2iq2dFTTYaPiL3
34eBCszumWHEuVBPtkibg24rWKBok/ekdQtHFYfyNwUwNaYdfREuXKxZe1Sh6iS3GsDP1pp095q4
esOl68cvEfMZg4151bjt6lrbW5Xxs/TkNjiySxmWWagFRrM5qeiYfJ3ZSYd31XObThcyjKJ/vZ1d
iHWCdeZS2cejap/+e2jUCJpxEuKN3v7Py7+v/PcJ5sPVB2OPaf3ff3C2w3YBGAcRNszT+HhYpmIb
j82y/30pEzLlznn8x1Sl4Lp6/vb7aRI5Epj+X1KEagaZsXoyHGuc2Ynct2luq2066svp9z/apVVP
JO1+tUnUrlGel1Df8JuCyftW55O6sU2nCzUrUd4amT6JxvibTnF+0CywLs+NAJ20EWpTZ5MuY4/E
dzu5s7aY32CvOTTvyyorWWakIbFp96Ldz8nww6/wbrWK81pdhum7bKLveEgavEpSc1sQ5LosV60S
P6Yj+vd+WDaQHXDPrvT0Xef0H7vubkrzq56bKJjmsQ0nV+HtncHZ9fZWGtF9NKHWgqeJfaYAUuCi
1lxyG9iTAL1NZQNf5pFmfgpb7NGFK6shAXFeMg8LVUw1N1ACxzfdG32rqveihl2RDQ2Dl0ZcYJU7
m1YhBimS+l0lGP4zU80gURMqxEkYp1xBoaTn2rWKSd5BfG4BpfZbXFC/JyGHO+bzxlqg/dvGIluO
MCKWYxKDqK/ENMRbDLP08a6UyFRVFx5ApVuruLXr/ZjrIGeGlzb7AbXIBu/oraYY6042OfPhdlNU
Hf0Vn5ktToCEJ9lOI35hD4OW/WIpxtl2gq7Eqtz0C8s4mXJQtloTmZu+Ee7p9wHJFIiGjlp6hLL7
Cwf9PihRCjrjLkewUqRUkSXYc7vc2kY9SRj6AzZC09W7qyWvSqIsCa37RZZ+v9gqQEHwUD0uXsFe
/fu9CuLX1oOjkQj4QKDqZIH2WWXKpqsUwjpj0wmhhrnsGumERTHThvzktKK8wirmZqulTtmrHMy6
026ORpAwavm90w/XGp2EL8peC5jtENjZwFnQ3H9Tx3unDwQKmUm2m/vhp7IZjHe9g5tieiOTswhR
bfZBOmHy7JINdNSW6id+PPt9Ke7vXr8BMzTuOorqJztrvmtGyUcxllAey3baIoxJyVmvqm2RJsZT
V9SYQfcEOv0+tXM4tp3DiPf3acp9eZmJBW4aC+FQQ25FAqL6x+3CpHM548cOJ2GM6XQL8N9Nl/J9
1lpMi2ov2Wtuf7CE6C4ZISYI28ezUsFSnOk3e6eEeZji8FzOzmtcLgrClFUxAF7PUsAzm5wQfqZC
v6o6J2PQe0aLpOfaVZYGsz6a90Qb3DUmmBzAXg1Zwh2HN5GZAENSLp92Dcm4qkYOpPg7c20fzSOA
U10YJ8fEjZJSCjVUZ/fDzh30s3g8+/1fJHkQIwbJneeNFTxnTFz8//V1vx/+fjE39tVsx2r3+9J/
D7/fS3EMZQ+ROfw/v3TQvDKIRdOs//vBv5/Y6fOliYtkU/fxxnXMjzqHmYtBTuIEoyJAZhhGYWdL
GA9vHoP7sb08KF4kdJrnjr1r//usJpYMfotO9FbSaYfMam5x4tlXszqmzmLd6kgrtlYDLIAppXG3
pctovp2zreyte4Xx+Mfg4SBLVi6FupFQydZLeRu08eEs+b0UOEskrddD42L5k23wj05S7LUCRMla
CEdum9wIG+9DmMq8l/JkT8kjBduwGenD0GCjh4PbFn87EpCRdugbR1/O8iGW1nqAt0YTSujlskP3
Amqh66avPUANQM4RJ3cT4lPcwyLNjbWhRn9tAnlhBfTtUbTkcXlLMwQdUj1yuUFfiHSMfYs6N3Tl
ZK/s2HiDS6mESeIc4ej+RbAbbZCIuKjnejLsENYijSeelMrQiCQZopa+c7W+P6Rk8W31rj1Feddd
0keChrp0ZO11RATMHRD/NFmXyaybU613pHvb6iZuYIWlsYCsrsPaaeq3ni06dDy00E6zWZicvrsG
PEYjz5IddsFR0w1HlAbm0RRVvoZWBavEnDhsUnGOu9KjlsiuWc1qlgP0/KaOcQC04o5ixypPEWFN
dR2lkBYfjISxz/xEEEboOHBbOcAUqD/JxH6Tr53Upa8TPcVv5/41Jvghlg34zVh7D5HKKxh3aMKB
A596h2KBNFpNCqyO+mu2FeJ9MdwPolGQkFY4u2GgyaiKFlJq/KeFGbHilPrRK+MJom8VVhP1PDSx
VYX+IymxCPsNtsZ9cdtarbYXHd+Q4NpjItXibKFKaHsuFgaalMdGukm1RewEfmFD0Wu+NLIWlSXk
BISB81FUnIyZEmEp/3hqTxEwwOOj3ukp+P97jlRX9cc/epktfqIuVqCaw/PoQUei0hKhWODqKEP2
2fb6smaX7lYmIn0/0ysPJ8oUhkmjnJoZuWQ3juZFl2bgOQL4EHXeNNvVjehg46wJBkfNbfCS6WIA
T+FzphxULJhWFG36kKI2w7w+K54qQfpvQlxokCX5eNLy5WvqVRJGB8aFk92Ru0kRvSIbpoDKN4WF
YuVXVek+G4b5O1P7gRLdHvPG6086CkLp4mJOwLo8lgAXO5hpSGWrJ920eGMmRl6iQHYwypymtpaX
xTM2pihV/HfUt/ZxXjpGckZkvsKJ9yNqOL8mBd7BOJg1ofAQVpIJhCK9FGbyRx28YjumMbPZKttO
NiHfuGVdSK1RHP6ejsEAvy6NtWmhWbHHP2Yc6HZc35tIx9xUIl2Dpbgtoja/dBMjOIPNKszV6Bqb
yPATBb/23kX00gqxQOF25mNmc+KvGIls00EoZ4/s+UEYkI2j/iWlGl3NHqwDmyNuFdNNYy34OAm6
gzvRQ3SFtS2tAURpbMsA+rJCuzr2nTi8t3jqrluFdZw1VR7kET4YnQY4a0+InibkKB0outM7P3ZU
qqdHrDLTdy2X38zQSyZFS0wGbxXjvzIsSo+QwfxXjlmxZ3oSJjlhFATiHGoJkcsttBTHS5H6ely3
655uyI3kbRpJXpRQrSCRgKWm8ljN9j1qDXeVUyA++lSadLAVa0CXM1UYzeILqIULzGPZavpmGrDK
g2nlBZWWwzeiK4kBZ1SNzBHvYbnQthZ985KGaDYIVaviHQSfU+FglV7giwNHmeShVGBo33rydRjH
ACcaosKcPyV2IlPEto7ycdd/TsOsnki1v1PxVq8FHJpVXYr2/Pu00t6c2h0eTpQYbvVGUOCoX05e
f0vS2TrlNiStxXga6tF6GTsb5CWtlY1X6XumbKBxKDP9lDwqHaXkmqDhdwhEaKvd+c3IPLBXTXN8
feCKq8kY6s6z2yzWKumKE1nsLGh9whexMxGWgGX0kOSakZtZzbyejlk9ljFGJD2OFo8ZLhB9Kuy1
m+ScI2V5La1arL3JfalGGmwGrWYwAhWUSbLugdPWkjvdohf09X4CRsTnGEEPysvEfspjpwR0GL/m
uHq2ZIMxW/U5ZB3jdMDZFRzCdZF2Ato2kUJqHnPvJNE/o8T82nxMowv3DxlPwneWnbTk7CfQuuG/
RyAqmDQ51XkiTvowDd4t9kQolc+WLfBYNdYjMRh+eYXRH9HxGkLY6WILw75WhhO4GQKrzAQFGUaA
l6nXdJ+NYdIEJmbqWUOFVIOWOli1rglK2iHdv4ypVmzGLvmj2ctXmmiQYT2X5FdWRqbPW9bztk/F
tIPHdte6f3j1F1jKAFNgoor22aRHHx8WL1Oi4xyB/rFutZWYpUsyGaMLTDQWML5JCwSIxUXr3FdE
8u6eE2XaC2V5VrwYGi6iY4mkfrG8AS0rjlJtiQZTreBOd4QcjEu+05UPs5wNXz6iOOt3u/KcQ5LN
T3oHaDCb4EVpSxZK3cgfU6+Wq0HIXIFroJZ34z4vyTw2O2YE+HhE20HmFBbOwtrxjJM+p85NydhQ
lehQl+3DfjxyrnnWutemnX6wnYp26ePZ7+sLYuASukQ3tEfHywqo2WzMRQ8Y2Wf//6F5fGSjbhvQ
lIAUZ/XIpqpiIfnrI5klMZzIx8Pva78f2fjY7HQyYb1yKvciU531PGrzuvTEk5JqMpj04tNrCvf/
EXYmy5EC25b9IqycHqbR9xHqUznBUtnQtw448PW1QPbsVt1B1SRMUiqlUAS4+zln77WfTMoTANHZ
vdVQVJhyPEJs7jZeT3p3SuJuSOFHW52UdVDjiD0dIMnc2SJxbmkksrORIx5lsMKHeQAF02b4iVR+
doXEgCUgIPf4VmlFRIqJrg1q61p2Fh4ogxe5YPk9OYSXFgMkjrzvynNDqO5aKiJPIqnJK1ne8rp8
5NXz3tpyKXpm+wPjQfLBun8ALYjXOqGfg2yg3KjaTt517hqL+8lk+Ps35/lzCAi+enw37XCePHc8
5wlJaCNI7YLckCHrJXLb+esYjqfv7xC+akgXp6KYdxhU9und0VeTjhCLjmx2/8+XS79+ZLYnT//1
dfAnNm09CBfL/x4HNwPwaSOP6YwPaxZtJs0Hrsd5zEl3bPmyg2F5H4Cf3BEJ66x1jQwuKj5xWh58
LcKlEQhBB5b3lEbB8rh8OZUFloA6pac4BdHtPw/5lCb07tiTct8vxKqHBSJWCJfSYzOpl+UbAzvn
rZMFuZaNfpm6hlV3fuG9rAvPea1tli8tD4ldw6pJUYhhbrFWnuPJQ8VGG9E5TwYUwAP09Uqr9mVB
HISNFATlqfWWJ5V26Rz24wK85w9HpcF6NKfwPNKn+tF+4dIdrqbPsDIcX4NAk++cPuVO14IvI+3V
GSFMuS5CffzwLHdgDOQ7EHP4dHIYF+CMdW8BwJF3hV1oLEZkyMq8jh6C1O/vwiyHtooZT9U9PINY
Kgi6E2J6IE96hRHLVCMuoBr0Kgls6GvKdt1rAAqLMcj2yRTqbzhQOZhzqLaoEELOVfc04Xzno+n+
lOhI1oOT4zfqAUBGTrhbvj7R59n7PrSlFP/Yp16225SBzatbfgjcVhcvbv7Ph7aFlBBHNnqOhAzG
5V/1UfzPt5Culm1yk/x6g2KJUpn/vPyYpizuVovFoUUd2bWWS8sj9R5mYGPJdkn/TTlfXvJi2ONI
RioeFNF+dPPxSc0PAf0/lPTprnfsCRV7az/5Ct+I68gnx2aeT8bNUYni2fdmd9HUd6uyHcptVvv0
ymm3bex0lLybVv87lB9x3QW/kny49yq7dxCknybCi56MTAbb/EM6TXkey0BA2deRkXqieqIRQr/Y
RrGRDBgNwHK5t+WBIqbZexqOJa8beYPnh//8a4mqWUyJwkb+P//h+6Mu6jdRwCL2n38A4Nbf/Gzj
Asp6ZhmInqc2e7Y1V126+TO6Hc2jzSRtez5bvisR7NotsihaLv2HlSJbyvruxQ6Gko4N5gpHh9bl
dwBBNVmlmwQH4wZlYn2M/G63CIiWB1pfEl/oMKy1yhVH5tpr5e7A/bZ3EJ1vXl0mVzvm9OQmfYfC
AkbC5NsX/up8O+hGu3cyzq9eM8v86UJofQ9Pqzeyg2Mh4a4bYMEJ2iGIjvWmd5n8TL7H5a0Sm6F6
oXaqmfJVq1A2ZXHCCNvv3ydhzBpGAGjuJlJpezEybl3EpO61Tx6D9pfCUuxRaWRrP1VfWWv+bOg3
kC9PAFWJKIMc0MI5+0hO7IRroB2pR4l084vUOymJFbJGvOQNLYZg6AjXEPB5FmbeyUq5yypRPCUc
zFBhcmBnoHpCu/7UaiAlSmfgDmmGeRjWYcG22OhSo4YOOacOWi2XQ67oZnjUzyvIAvEJV++nGYFt
oaDfe8RRYmajr1q1f5nypwcrvqdpj22DEn1be265iXhz156QpCPRlLuE/keoHHGIOE84c0lC/+QX
SY0hBAsz3JCFYXDR2FvDDPTnPmJc0dXpn1iG/avHyChxItLrDQxzYmyNi4U37FxgiTIibzyU41ft
JsdA+M0p6V9q0yzPjoEFrNVdjs9Zuu4SufNEjlhKevteEjZVVh6tNT8RJz3JX1xq4i1vuDpQvynd
fp8BY1TGfa7WXln+GyLJKH/SGaLU7Yeg1I09f1ZiC3vd9gPJbBVgvsQsrBOYrzUpfN4Z4h/NjQJs
hBqs7KyHKAw6ElfZgObpAyKWk8u+r4b65Erb248dq2aoonZfNHTJ+vyZxaHehyW7u6Z39ltpyWMX
1l9AaMpVVsHlCjj9Mk/SOKwZ6e/WdCYKe2zwjkLYliYvKXzVk6FiFGCskAjrMKGNI44GOYW7IGGh
gF6brXrX30Gc4LsGxKg5C3rJbGKvLAJFy4ypoRcfxgwZVmsG59Fx+kM3A/Zcf/iBdiNlFm6KXaUr
/IfpeKDvVa2glyGMrsdyw3GQ2nszoINykz2ZA/a1FBbgCiwgCR2NEb3jjjgdxDpCundyRaGjuHqy
FXA/ty4HuDX6IPsmI/wxHZScLc655mGZhDMV2Nl3NmAsXLI8TZwu1m1UTKPQ5q1akH67QBWniZO5
gF63reYdLXHpxhUFKc5t121RJNZrnkt9MFV2ocTL1n0vtB2xT7shhuolOZvQJUoJsN9Fkh3JNooC
XWrwRBCuDbKhfpu6ESeVMVm8rChmx5bWp3vNnUI85Jh+NZkq151EH1IgV+Ve26dDRuJnhueMSugQ
kdp1dRwn3NIcg5zqs2i4KbWZ7TLa0HCjaZVNqGPqq33Rca4x0Q9qCdwQGlnoB9vMW2tNO94kE/HE
nTQWBJJZKL8OkwoQykYStSNd8Ad07WLdGG257yKP+n3UXyqHyTLlRUD7MZnzixHhp1CzB8sECyS0
q+2kw8XvKQVihfsY5eVDI4sQha+erzqdlQepD+wgJs5oN56GUv62av+zbCeojm+5jjjexgGycmBE
WP5rVOH+S1PfuyZF+1EW0GHcKM6voRv+UrHxw5JpuTcwTlwnFledGunZVbNXSaJYKxp4vm2W+We6
JfkxEdmltiWYLxHu2RlXkjPwJ+lhP3EbvVHCxldrfig5a0Mn99a6TS/NNEC6TDQtmmq0MUVhaIKX
szPyqD2SY5hv7fQEG4bBfhFiz1D8RGJ9DiT5EIgkwvxuQR4QLZGcfugCTlbmxhrdP3Yt/iawJ5nt
xWvbTz80uy4fnoLtEUWE2E0fg4fiqDXgINHBf/bDAxbM6sRJksreA6vvIr4+yJo2mCy1EnXr9GAa
+1sXYUdTSFziEdzDKPCeVFP4iEaS0jpH8sw7ST8ikNoxyr8G99JGen0LHYm/WAY3X332eo3ElAyl
EDil3xQJkaXIsZsywf7w4Rpji6w6nBVliKnKUOJ0DJDL+qaxi6ZcP5CS9tOeRudUjYdCLweqxXmc
T0vXskkCS2aSUFm/pl6KTB5FqEQWpsR56hHNdLO+hISMdQ3HhfcTr4LQ6DkAAL8JmDIHkZab2mHm
FzL3WjWWJDZUVVeC1QdKl9Zctz624CJqFJZlWs8z8yLOOLIHDYNKoiJOOPr9U2VyEBbafqCZegsY
flvc8bcKD5VeXIY6MI6jjSCkCKNkoynLODv97yg3q2stpL5GeppuLDazDfYlY+VF7jUiLuvUEgZ5
IEA5Qh5fb0nvszaeKD4Cp0H6PI6fnZJ0ZCJ8rz0gHhxSFbp9MG9ul6JEyOI/6Jn6ncXRmw0irZjE
j/lWUJ3SpEqGGU8QkSTW7ivY5Qgfo3+tYbTof5sSxwmu4EiDp5d6chWP8b88TLxdFQ4/qQzkce55
K31OdnE6xlOZ9lRijdp3LY6nvvf7dQjUaSP1+Km1xU8Lgx/iseo1wx5+UarYo1P5HYvhF7yMvVYi
9AWTaGwa/OworI/Z6Kp91PcVRTfdCiJO4WuUR5nRE9VRn2+LSLf3cipNev4FGQUFur5q4G/y0awy
dtR+aVpkHrTYsT8q4b5UdoKXpdQAZwC6PlrCmfb9PNtuUTbt8tAL7rrpYm+WZGW1oz4eZDu9g/5/
6EiD+9Bqt4NKWefbdmZQkppdoeqgA824n6bupq1IneyTTRyBMMfA9FS38sVRSh0PVNgAGxTpGpkO
Kszl/WZH2AONSrdIG4Tof9cZ8v+QLjbF0+u6l6F1djMJs0/fwr1zb7bm/fHyyVpVLTDFulbaOhXe
e1CjAYgrjSwwNM2KJstzXxAzUUaf6aj624AbmvbctMZVop853Xk79Ggbh2g2mjzNq8AMBFtlxLU4
PvQ8aXauyvFuY5P0hg+/SOpNnuqMn0CHuIx/Vo0x/VJhOK4C+TElyOKcNIVyUfK69fbPEYfSjgDW
Zm0pA69/agD0UeZ2irrniTEdAzanW49yHsgq01zZfv0vwWS00p3qb1WyDIgWeXHzyzSZnCN3lzuD
LA/aelyGidVetDLpV6ZTIZKLI/doNjupmyQ1OtGN6eIXksRp23ISNNMuugSJdzQGErua3MPKpXEQ
XB6s0M0efij+VgYg3qahYVtV7/DQ/8La0NZWmQw7Txp7gzhE1g864p2hoSot40NgsyybecwwI+mx
M9jvsZL8MRzAUBeXuyn8Gzttdx1MjUOo4BnaKe8pktZ9hlbXyHvtnDFRgXpEpPjE4p39sVSwLyud
Y1RU/LJ64xenkHibYFBnNFaoc18ym+niT1tN/b2hwiBhIdxZmiXPfhdfiFLUEcdxoupDRZ57eVMj
KP+0sftXWpxMisNx59ojQG+IGO8is9Edy+6fkXTpJreuRVP3V01DbU+9QPCphqdviq+Y1qcNKqoE
iwK51UhFNnqWe6hR7N8J2wP9MRg+Hq+dWdP20QfnMBkVNJqkgCHWHkMfFCNS0HEjQqKEtRr5p1bi
OywaXpGQkhyX7SaQmHj8Wn9u/MjYMpA/qDoMiMyDuWAm2jVw2d6BoDHHmqOr4i+icCcG8hwSXZsG
MFBNbFKSMoElfuV69Qt7ARxFAN0MzMsXPbAIak8I6U5L5vrc8iW1FBpVSlHBRNUDMleAtZGljtlT
Bjqzw/5AwcjwIKcfSzYAMgQOtVKNxlo4/kdl9O2u1KYMwpd5jDqMFQh/AOJGX0FMxq/T1nO6p8Ks
1o7tszJ8ArLHfu/nJG2gTO2utZ+jGQca5pIQcVoeGGv+dIzM3quEK3WmT7B8i5e0RBoeTSxWKZi4
UvNqzKlg4ZmSp7gO6O+nQ26sGxv2HmYPfLMz/o8cVnJx3crb2yZevc59DvtQvCxgtO9AvdRmcmuF
xS7iHLV3lI7+bqTrbUXpH4cgvL3rq2MZMvHNZlVzqSz9RPbJ85iZMOtn2r8B0n3T18rcWajKU9NZ
9ySpgRp14mteYP0Zex1yBErvzlfJxkkG7e5m7JBpZWbvYf17IAnuJYQCj1tHEJrFTGAzmJzdsQ04
qyI3nU0sfO8pzGiE9POv1Klz962LrM9Q8m7Ay876aG/NlGOnYEgz2FF+bzJgrkBH7uxgOW3FInqQ
CvQTWt+dpEb7pKjNZ9HZQrh0W1FuTMwrdyco/7aN37P5ypc6zAruBSlflu+yo2nYoS8KzgWm38bX
KCfTFPDxUHHu0pL7gn0bPe22UAod0zjpzCOQbWrNdXnRl2hB35AI+OB03fy61CAs+cOjiGhWz+Fh
XkeKqh/DcQmq4Ik1VjHrCbdFZqJgcrVzk6Yx5AIGPnXFTNep6lsrQ+dK83nO2cRJNgfWLlmFtGrW
lgYjoraDcl0bVb0GrYb6pEMQPp9AHdypNn/dmpWT8hiy9bUBUq9kbZ21Kr6Hyp5Oksqzq0gx1cwk
uVKtknmGVSKxyEUgDNbNtvWgiYOqXOPo6AFek1ja54wN7WJa9sVqNMZRcKdXZRy862U1XSbUSnsC
oD8akh9Ose3Q/kstsnqqdvhmVKo5zxl7IZ04dt3L8lEQ4f5onCp/Glp3Gxpu/8q3LxdRAKod1xyn
uOWhY6EoymRVzzh1Q3rPaQHO3qf7sJp6ilmSxBMu4EgylXSrTaAhkG01udI5szzpmI0Y1DjiBTMI
djM9yjdVTvGZ04k/T61+cgWq0wnX6XFqfKBP2KY8VlMsO8+1b4p3axqPA67INvDxmmg8tZAJwYgV
YbUQ2SEVjjvRogLJDXTPLcJdBNjRCPG3SPy7lnQQHdMZsOWO+m6wsNbXfphjZGVXiYc8vYcCKXWY
/P7meRrmd9TmkrcZp76OFHZsjwINESnq2EgsK9mEoaexvXPs9vr4E0f2XTM1ZGvcg9f5s6FLQgTR
zHbHZAQwipyxHhr7RY7eqw93+iY5J+LitM8V5iGGzNWm62iVYI4dKBBH1E8a5g4rhxIjgOo/UPFv
uBKQb+SaRy+V/26bSfxVxSTYV/ZOD1DK5Frifr/jURz5FELethHsE36SFrewCsTXEGYsIQj11pOK
wElY/r+qxBfMkTw4a0QAxKPOhDSTiDxrHd7jGIX9biLGgY5MmW8AqXkHD7PIOyce2qQDcXirojIL
9K3JuNdEMe3jSr12UpzGtOB5myg3B0XWT8Ls9kox0BxiUR9b2X1UTFz/glJbB/4qnciVD6KQEEuV
eldEVOPWEAPnYHD+T9+BxH1L79UrRmLLeBDmSKokqbPkbcA2ykR848zK4XoMn9lJoLcGk8mG6WfH
7+evhdm7sJ5rRiOcLRFo+WF8sOG/bqIWkywaAd5F2XIui5LsMJCjS26h/kBvne1gKzTbQo0sI42G
oq5pD04xBU8KWFOOB9mefP0X6wZDgckc95Nn/+1aU3ujqQ8EaH69oDJnNI25hg3jxY9L9ynt7UOU
hUeDdN8VZrIaeTd+dj+ytmacITRiZn9jrv+Yd/BjG4LGIpXubmoG5vNAszm+Vn9r38JdzmX8WF5u
t+zlYbnd8QozdJxbOTY7ecV8aBsYjJ2RRrj0+3O8dKhHK897m/yXYOyija48SYIaUCQzQXW4ouNF
vqbU3P333hYgYCnXuLIfVNcRKTzIzqVhuduUcPtdauOkqRhsUVs79UHjnw/IjgGXwLJadxWq5nSy
936GL3Kla8kfLM/ki/i0IyjFJ+S0jZfRS+jktM9RFb/mQI6Po7KaC4hccF1CbHrMTWjy84eYM38L
vSGceQ6X/Y7gWxZpbFjmSXnVjtQL40Z+BAk8DT62wTXstVnbBDvUwcFsWm2jxbLfTNii777U//Lb
oa3yOgiaPAAXgiF0NtNY6q+AHegmN2b/lJblKVT6h0PD9EnrEIWUuvo1qIj0GjoLrfvxDUm25rPV
FBf+VbXkVmLI9fEAI08w6OzsgBu7j6ZFxJ5oOZpKjcGk72hvENarjXKsA5vMV4q4+mMa6WNj3SDJ
GSEVGNZ59W4MBJzkIryVTEraGYQ/4WZlpM7RGfdzs4pMu+QkV8flJU2m8benaatuNBLkyV8hGLR7
0aHx64bQvQRyQF3dzZywQF5Sl3BDywxRZMKDgnML7QqNY+3xi5I3o/QYfHXDKHYx7pFDGTFsJgdt
Y3ZyeFrWTnxBTBmSBLSgqWHkmRjHAlx4FPOWbMRJuylie5v2/vhziAFCRYW9+77WjA7XdW5ZP4lE
cjEdmtBu8hYfSssMdLJHDGKarw5DYfzsYpVsYV4QupB3Jzx1HDJCnFxiMq1TZKL/qIjnWpkanaUk
jv/wQpsfwtIpz2oIzhB1Kno+R82wu4MQBWb61AJrTxJ2hDmxMALjqShCPANGUz71h0IQcqwxlti6
lGMx8JmVObX0GEy7wIgotEPQUymXSkPaMu/SlQ3USkrui8ES/UaZ4EHcvlkjYhhujlefZb/PBqO9
k3GQrOs49kBXc1LK8cssr9ayFNIQFV+ZZSQbf14ZAj3HguDY3YlMi7+Wm+TbauZS0Ffp0bdOxu/Q
BNaqNgu7mLedq87wI9S8Q3RrPQPyWI9/dnnZUlxlW9c8WONQ3T1B9d2F5rZIpH5wl5WqIem6ZmK9
qw28Od7MlO0r1z7Xdkh+gOcfRFOQM9V9jS1JNgTNfS6/VTdsf2/pGU14OnLviH67q1Eb2yzgrq10
vTmSaU6+8+j9Dlvr1ey87tnpuQ3iIGLGi9iZ0/gg73hTZ2hGczP68WhUhbO3Bjv9GiUix7hI8aeq
St+GXVY9xgLBUSw6+9b1wacGU/NrgEuMlkGovc7FsFLNkO8A3gOXmW+egZIJYwBe0qQO11Gpsue0
muPyUGkVtmyeZM8EUM+dZ08fgWrOnWGSrjaVV4SXDn3vDRr5lyb87lgBKKPJ3YuvroJsQi4MUZDT
cEkt36aDxtHb7Nm0FYfFjeHO1pzIGx7LS8OIEgXWFF6beRJP7FB3SDGynsOUo1ASWtohN5ISOwMH
Lp9S4KzZ5TWqoacOUt4L8NdAwHiyxInMtoYrZoZNB9dxbSdmfcx1kKdNAsc+m3NqJty9+C6gZWYu
PyLNUbhYZFYeQwNSRl9kuGPn5b7W3V+AIt2X1mZRMIponleCYHekzsICLeZUl5GDQaK2UOFVPuNs
2L2jX1hAVpCOEY3gcNZ1ppXn1fGlzXHrGXr+bo9y+LWsAAyvqvOA43fb1dwZo1X1G9EjgG4Nln+Z
DN4mw4iDx8/JblUe9RypWbsy1SAfN8lVBaTEmmyg2CO4eujRVjiIFDCoZ7iPiyK/xG08wdgYUbKG
6lHNJr4Cd9pG9yp+hK9BbVJ1sfVS/EhR2QzX5F/LYuqkn24zdjc/Ltx1kdr5Adw+Bmm21ZWPdfjZ
suurjyDAHEr9ZqH/Whf4enY8Rf1A33o11mobuZS1yyveRFaJtR/v+xJsjxbD2U2F4FQ6KedKbxPD
nkBz6NGf2VZNUx3LZvxD1yZcl3rf7KfhD3RgtIw9aQM2iJ/G0/xt4KK7YjpfY5QqsPKHkt0iIM4b
decPstTEfhjiHk8nWacCRhdCAy4o9TyR2fksMJ3tyt4YHt+vVtEPEaJW7giz7rDKAAlAKNRbXAcp
4Nizy+ILS/xA63/gTADtpLKKAwyF8Jx6Fkehee8VLLQbydF9u+zH+Kf4ITgrxaFDzsqtR21pI8tu
f0WCJm00H8eF3WJylRrC0crBYjl0q2Hk0mwz+yWubXRXo81z19FRz2sewO9G3OI26K9NjabchwWw
RBJMFqX1VFWArYCKrMD8MHmhWLCM8k6HzN80PqZSje/YmrqKwEvPlC4RXMLKje5lqw5Wqz2BeU2Y
fvXwSWLEL7iGaKsCuK203HpJiNDFdNQQjBPl3XopOPsouXtRJy+hrJHpIcg6LkVqKU3Eq2H8osb7
cq0XHq5dpSq4P8lwp0vqnpcSFSg1UjCHYFri6+7cafqGJnFDggVgfuVqbIizU2wJa2caam21FnOC
j5fmXqpo0w7uq8lt9Gz1sX3FDPDcCL079qZ+oVdbrTsEd6cJAhz6RU2eOzt8r8NiW9kjFu+isy6e
YX+W7sAVMR+hTMKKMGbrZ2gNzVmSPitxnIUW3UgQI1Q+IoJ32g+nQnoPG5jK2spGscbOx7vVaxfQ
i/EVth+NBMT/6OVszC4GHtK40a0bYvgelWiqHQlvscbOvkRZXW++OwQMwVwwaLek1d/jMQeK2Gfy
VjDfvTaB056GTy7Gki3N1+7RZGGmMKd3o0e7joIDxK7TITarwxYb6SNsMOx7uBLCzNj0HowFFF7B
WaFQRU2eze9solEs8xeT6/BoS+Vtsc1YCLHUdgTbYTeZ9sgMi7fFc/x1PNjyY1nap7Z9HwhsJXJS
vw8I/da5jqu0msiztm3zuergTDkBx56JFs5JhNpvrxQfUyyiL9tj5Ft0gHpQ17yiDahb5DcOLOy7
qOs3CqvhYuV9vQ8Id4DqR5toTIC46KJXR0Naq1Hiwh5ziJ3fB1ytjD817tGPovamVZxK50oPFHTo
WH3WIlO3qelI6pMR8nnzzSUe9NqOefTAqOhujYzeWDe54aM+55dl+1AepJzvxT91pmBvzqM5r5XZ
dflIdrhMexyZhyDqrYfWlB+dMOIfEg2pO6h7aiHf9HEuNiXAfJ60xu/1NmM52HT+4Ncrqv0d37Gz
OTDOWtv4jL/wQG+oPHRwds5DpEVnqh8CHlC59PpxmJr4mVogeSfgl/BS8e7mziEG+2Z6TjutDLqr
IUlQ6zHVh4uyR+QNQzigX2tfpadDalH1C4YU5gh4TaFZhOqdFgwW50YdkwDgzHKdGCE29nbYOHVa
EKaQAQLvA2uVpuHvpZSy4uYrLj6X34R2SX8pLJZE1b1EyWT4LHFDckVnvae5pG9Iw2NioDFwKELI
YFaRD1faZsN1aSAw2QXCwcW2yiuOw3pf/6t1RnGh0Sa3Ma6WsofCw9Mh8LkDrEfWv5ce6dI2S7V+
pw9T//y9MEfO2jBxFi8XlwafNEOxr2oc/Oh7zfCot5weEDXlr1inLQ64imp09CdjzZEkvBbdG7O1
VagCattM/xm1oM/tofrjzLdhiohpTzKByU5LoiEMjNVQEa7KCQsIV8+WHdXHwcaVl9f2RxYG2vvo
cbCIeDfRHqT+3eUoCj/OCH9PybtBDM+fqWUJEW1aPHtjSlk6RelhWRyF8oKP0SzenXLInqrI0Z4A
jj3JUskfSc2YHQtYuNOxWvyIvQEhmSZicFKKuhER2byHo0u+JoCwxqVAmx9KACcjmo3jUgYKg/yi
rDDVVYtGUE5+/e7hBVm2mSmBd21ZXaMRaEgMwXfch2eJjxpgXJ4E7dbPYvRjY1bubMlQiAJyu4Re
ZG1jn8pBvhjh4n8QOh4vDHd9VZ//81DlJBYIBl1nlKB3VCkGfYoovZBcpu9Tp2BxHgHOAhHdeAGD
y2VjbEbi7jiNN4ecwMx1zizvL/FdAMvGBty4nAD8R7ATPcbqF1FaMYPlqNknPm8ZPhh1MsRcX0lU
taUfM9Gnx0X5ZJVrd0pQRdCZJpx4PtCZbXvqo1iDREnGW8EZYjuJgrFVhTkhFlW6Lyx6EGXJ4T+Y
26qJskvaU90jI9N33/v8NAcV3cpwqvZBe6u8i6bj6Q1h/LOYIJNpPTpEmsysN2b7nDTNldDc6Q6s
GzBvhm88RiV1YpppvbLvBBvfRHLc+TZ9FY4MS+njTO0htCZwLGKUBweaCQ0RrCJl6AwHqbB8VFnf
nrvJizaznRNT7QB5uiAvAV3cV0OY5Lp3aJNyraVvXXbyl/girJxAexIXilBlYbaBPBv22nSsSlV9
7/BagRS2dSROUUP/u1xM0oEAl/Tcf7bom6eiT35nlKgbkyYcC4L5kQYRXCNeWnbWTWKK6McIbCoy
xx+sZ4fIbpJ1mAr7xQyn1wwMwYn2XfOChjQ4LRdf7oC1qqvsPTVsA7o6Wj1d8+19kyCzQincGeKP
k2YHmBAYGofr3Cr8nkjgmYXzWIbRUTaWvgl6TsJxOrU3YtCfPLNMj3rYu+zxXni1PPA3gG59G2xa
T84vWdHJAHjDlKs8kfnVCpD0QL65xqoMj8vb0GgIvu1BvzBBYy7tmZwOGuJgKZXXRLcGe6HyYL1E
tFUxBzRaCK/wodw9Doho7bQ2bi8qR5c44YPAF0IwZf4sJ+ZUcSmeQqdw/ginuXUmqJSWBtyGc+ea
Ss14cAx1j2XJIZcMazJzUu21Yki/KgbEFbBTr2nlPWqzp8UY0wJbeqkwDqPiYckh2o5F/weI1YzR
bDvwgDiikFEp5NZEs+VZ/6RKqnbgfykyM2G8BVmQ7PgjSSOZf4Yn1soMtjLozTdqkD9pThcZCfwE
boPCXMQanV2/Cy9LPffdWah/liS6PTcWWUGzjV3LjfPSdDU5AM/NT1fZs9en+Edjs0OFbvrXUZEf
sFxky6loWR01i7heZaDdWr6WujUdl8x5mmr3Y5g7+VYW1kcvxS4JAnhHMfDOMNrjRTTdG2048BgN
lPDlUyP2iJ7JhZiZiJ8pPMKPjqIUN+V4Qrp3xoBbPByiYx46m/3y+yYPJG+cWPUmKIR6OMKOkSYR
aADYXKzKjhQeJxnj57ioHo4RYSrMfd4tOatyhdwIJ2634diXe9QXBI3n+Q+k8riZRvb55Y62a/ta
m2SHaRM51Z3zJwjyJ8zXHZs+TeDKOVdub36QBPqMBRjWrXJ7ZiTgwJK0RceeFPXRHpOvtC1J+4Yn
c2sDNE7sHkd8p6BtBd0P4gU3od3+E3Tknj3choTDmzoJNXSilrdw+V12T2RBQHVxiVzRX5aPLAdX
3XfH00HPjV1G3omuRp9l0P6tC/0VtkpwJcUWOmbAyGH5DhsJXprBzfBCKv+Y/DdEVzhF43baaz16
dKDl8S3kxt2TAIBial7QnCz9NaHDWuKkJuIXapmS3YdE+IeLbmnO9KCGNAp5WJ5yzgDooJyTsOJp
9317hjMHv4G/WuV9ul6WdxRN1cUcw/r8nZyNBNO6xOXfxo28T4GHeFchlDeIlAEtlO5UYiSnPh9e
cjm8WxwplzKmyMbp1msoy5td2NXUoGIwL1FfTpQxfJwbzEvTjwws8xVR0Jcy0Zx+H1Mqv4K36cfq
UQjuF6ctfqQGUnYnpm7UEtiEy/EVU6/PkcDtd232YmqEU9Qzxmu54wrKYXzxtOnH5qlnIHAerfF3
jGn7gY3JfeTZFB+lpcM9TodflciuoFaYK+jEaXCp6nQ4ebBxkt/KbqDu9VdG7xhvkyce37u95RkX
E5ZMT7F7k4XVPDlcKWvDI0pjaZpbGdpxxUYZ596545BD5wa2B+Gtzv3/HXa6JN7/X5Gyui6wnRoe
LWjDcG33v4I8jcwxxzFstoYKN16Il7yIcAzMEWZL+5r2lItM94/VEFBC5CEntL6EaA+npMQ6c5KW
/ckqCzvebLUtkJL3/88T9HgC//0E4QEybLN807aM/8q81bAfE3Ec8e6N/rgWtQqOEWAHqiANeVVH
r3Qw7VfcX/UJdHh6j2mXh/ARtde6hQ8TjNVPaFE/R9kRHWuFVySy3nec7f/6/b85O7PlupEsy/5K
Wjw3sgEHHHCUVeTDxZ0vR3GUXmCURGKeZ3x9L4DRVRlKs4zqfok0JUkJvADcj5+z99rjfwTvQH7S
KSjy5h//yZ9/FCVwEwCDv/zxH4+Y64vsP5ef+a/v+fNP/OM6+kGsT/HR/tvvOrwXN2/Ze/PrN/3p
b+Zf/+Pqtm/t25/+sMtbGJ/33Xs9fXlvurRdr4LfY/nO/+kX//a+/i2PU/n++28/io4TE39bEBX5
b3986fTz99+WZNz//c9//R9fW67/999O9Xv6lv/89Qfe35r29980+++6rtuM+tl9hTStJUl+eF+/
ZOh/txzTReasbOJlTdP+7W95Ubfh779J+Xfy5aXtkD3rWMJQ/FRTdOuXjL/zrYbr6MKwlIVp4bf/
e2l/uoP/fUf/lnfZHbSQtvn9N2N5rP77sZOW7diWC194+TcMR1q/xJa7GWgUl3qWXpuWPwSTuhvD
OaU7lnSEdpsYy1y6LnOE7tVYvD/KLqMb3XXfgyyVzCzRJDiTT4FOjzAAROw1Jls+6hkCf+u/SCx2
l2j4P1+s45i2sJYka8sV6pc0XoZHeo48sfLiMbnNCNvZ9aSd6M0SJbxUhmOXIPCIx7shTJlH+5Pa
wk7SXDe9W7O3+/bedyKSZVpgA8vvhQobN4OOjkIzxJF4v7ugbAAS8L+SI4mMUYdrvmFeYhIMltBj
8v9M0R18ZJf54iJeWOaoMbfBQEJhZx9V3OQA6I1b12RTBQNV7n0t+qCGCDaRgLH4xyRmgE6OPerI
EN5k+pq920LD5WQP3dEMa6y79rUYi/hkKLIOotBnqmDUL0HFJNRgnbx2XeF+kbXmHqm1B8Sg4pub
TBM0f5O13DaBkS8eK3ByYDarJMB4VqGjb6bBptLUUewuVcCE6T71nYnoDMVAUpYS+DfDPBvrGzJR
BOXIJvHXqoxIRUqo8jz7JJknlvPcTPk38mzOfesSZ0rLg6BdfO34Z7b/9DL98cT+8xMqluj1X246
x0KmfYY0DdP4deWGuwSoPeGmGz0SlLKHVtWxIm+JHQR2vfxHlFNzaQv97Fd2een67nYAGIxQhhmB
Ikbk6Pv6iHe0ftWZfV9afpWMhiqd9/k24gRyNacY9R3Hv5I0kP795S/v979evk2yvGMYwtGtJWH6
xxuFW7C8jv8LyHLImBEPf4Su51SkRJU6Mo5ubGZobSwxmUUW+gW8uVN/T4QcRzOVYFLR7JsiKwGe
UfOkCVRe0cHfrfBjbwtmvf8fV+k4SjdtR5c2Avk/X2UvmnoSSKa8scJsU+XXQVJRuduD8MxJRKdR
f5sjpEEJh9dq7E5ra9ovGSG0FTKWZgJ2HbSPljPcrLJ807fa419c478sVcqmAcVyJZSuC13+co2O
HiuywsnZJeAQz07Tvcku8/cUZgn0A/SaicHnNfJKakWCglCrsKI4V2nM9GH9KKcEKjvGAw/cNa3O
6l6YCLfJDtj9v1+pZSyLKrWGpevOr4uqi7gxT2ms5qVOLlkOKqRjMd/wPl6p5TCpxvEHIO5hG9YP
YZmdp6YCy4hHb/RD64QQkhMMMPxIgx8XmLh3ejvRbnuy9/b//lLFcil/eruUTb61a/C5UntwyX++
8WOjLXBqn9W9CX4OTZc95Th5GOHkObRDDcNjw1AUZPySO8wYrvHnhmEC88w1CrhAR0VsIb5GQofc
GMZKRkoo5mVUdXP6EqAv/ItNQP7LeqBsaVtCubxOnJ/15YX7pxfKSaPAdA30JdgrP6qhNJ/88FpS
YWKgB6lIMMjUv35OAA0461OTfIDPUCzRxIhxZiKruBFeiSyVPc9+N+b6Q5r9zF6Gc8XemG13a4nK
W5/wQSyLfO922J7ceBMTU7JpmM0xzC0ipE85UTeAH3UCw3TfBKRtF5AIS+Fv55RhmInX/TYLs7s0
6aZ9bg1P86iA1xKkfZfVl0gW5tHofNhBHzJwui9NCK1UWrHE1sKoHqyzhjbh399xg6ri1zsubZZS
16UrTEHyayVctMmM5hWU+5TTvoOwdFGRBZJg2RD1gX1j5inoXAu+Z1odF3FUmdjqXFhBdtQlvIHZ
IGORvMtam27+4uKWx+2Xx1E6htSpSwTFtbVUAP90czmiaL60stwrctSR7MHpyQpp/DfGLej1dt/r
sr8SOrRIXKHebDnqLOykvab12f/VxrOszH++FmVYljId3RWwLvVfKnLbGa3AD/SM6DsN6mFWEwUt
kulEgf68/qmlU3+BmnG0y2m6aYWBs1jqzzJpKzigPCCZJPJggjYV+6lJnnEa0QQEGMWJC/aMr3WX
QA2nIEK209kG0ORKY4BUhn/xyvBW/OtNdy2dHVQIl5eH4KU/f64SnIKy48XHB0Nnzzkjv1KphFin
n0SIqCGSmovihOyouBWHVdMqJJ18G7bSuLwEZju/pgGToLAglsccZOJVegfyyUfeXY+eXVnFOZ3q
S94tJxRgdI1ulHdDmZ1KaDKqdAVK8N4+lfAQIDtQd6Ut+1xECPVeW0gR6znMjKIniZCQHdH6EWQx
wJbU+TqkYHXNMWeI/NaAXOZlm1wvHIPvYkIEijEQZ1T/xZ0Rl5F4ZewB/b+VVvijn3GfCoRs+yns
rqwK+/BQIHuJEvI61ll44y+xOAPpoRJr/l6rJi9a2kgIh/drJWY7Wvm1cHP0hxBYkeksCNDooSIu
ElcCsas1xG1HJ2OuHFDyAZq7wW7YJxEDJYKGrdS/Rkop9wGQ3e0QAYzBUQDdt0ge1gJ1mILoJvab
W8dWQB6LiGi8xjrSXX7Rg1LbMwZBN4nH4/MDAjp2qFVPzLZrYKzJM0/XrSsdHCb4dpretsgYcebJ
WzSBXtJKDbcVAWwYb49SQ67oZs69qSYJ7RMVM1zrE3KKw2ff1k/Cp4xOAgHq2COtJKO7xC1WdqFR
6SrPUexhAMW/r7dqYMxuEv2XcYuHhfrXESO+r2T+3bI0dEOarx/agY5ekDf8u7bTbFHMPDa+6C7+
SMSTHBjqUW1mkY90m3VnxEiFhLl6NNsMgkTpktfbFjBfcP8Soj4n9Vbl6IdjhgxID5qNI4vYU8iV
D2E4G1iH+2a/rvVxNT3orUFwaZs9RyKad1VUGVskLrsh6og89h3zoUNHQgfo1MBQ2vPLoj5c4mAJ
mXf7FsRO27u7EbUsOoVyH0i8JSqKbnzMVfukIXmTOB+NFEdFOiSWSNpKTemVY3Vyyc3al1mMXrRW
RzqEaJHVyM1oOtQDsHC0sgleh4/KYdKp82Yc1rZ2r8eb0EK522mFjo/FvyAkaje1PaOHVBIlgZrK
Q1bHFtSNIcI3TpgTUnSnt0wiPrQzTUFOAtL4sVaR+Dt2rG3mtoTSuw3ygU7Lfp11QPzmYmb13WiY
a64Pue/XxQPNmX24sETmkmp+ufNTgmXNx6akhus5kEhlhUCuAOx/ozhUXqTDC8UQAZUFQBvYpxwh
tVA7iiDDC6CmF0H45ymZDYTto3MibOFn32cTg40Op1pINFCChH/LkKrfd/Zra6G3K2uGJ+ifjXhy
bhNUl5FxFc81aRfLp19aOPXKDC2zrOtDY9b+A7b0t2TubwqbgWPpEK3m0p3gdcRipmqH2fUgj8Hs
mOe4pEPZmbzwOTIwkWePZmk8G+jXPouZcs4f3QFwJMHYZI4A+/FgZDcHM/D3MaPiuYkqZI9Yow2j
vCUuJ4s7xlnOB2eHq9hAdh+MoFU0tWuQvWD9RggpIdwt02L7/PnpjHa/L5nbecXEwpdY4hnxGMqJ
E+7RbJ+EEVYpXtM9ruLAk3VCHBqyBjjrLmxGpO0X98fCCEbSFEOMmQnn9GGItsV2LX6VyYm90ysS
dEJCCsqpeDCV2lUYEr5MjboJtH68IzYY+kWnUFL7PMshmo+D2xKFmWbf149/XclgnMLzw9riIGnm
TfPvuswmDtEnLvez59nSzmc8FQ/XfVSQsbbWDnHa7daHyHZ9NKX4xD9fZgOo3g3hqdvI5gGWAUa0
cAlRk8f1SauX86wBi3hZnSvee5cWwC5u4m/r2IMpJIADzkZNkN3QsCQuaenR+0VigbvfWDp2PbPB
Hr7suI4UnJrERP86T7aOzebNIbI7FU6LPBaiv0NWm+1H9SkiwPJcVcQtIuXHQ02j3uN0c+uyCXqp
MtP9rBHxu74iUexOxxqrNGpCcUQ3vgSn8yLBAceAjPm9s8KDU4/wox3tDEoGAhk96oFESNsgmr5O
6mm3/hiHD3jIfYHk1+jnnSIPtmj2UxCzrnQw61WUfkykulnJkBywOK/777pj2uUoPHh9myW+aWvN
Y36GGLUl3GzJiWsxUsLbbvjt/JGYwkExUaxU9ODW8/zHbejGL3gK+svopxNKEpIGOVHtPiEBbZ2B
wPoR583OL6b4OZLzI/IHdZaJ1dFxY2AaNIbFuMU+9DaMFHRsR23MOJVGipNV0mcXfwibna4cGL/W
XT2n8I1VAaAd/W8cPYtgcBc1EnM4iQLUebVES17sUnga/YCgNchsr2wIh9d0PKC1xt7u03ylYiU8
EUDZxnWwUK8Cziay3pjV6hRNBIW68cwwdCR7wCho0jDrxJtJLqvNayOimlzS2d+Z5kQYydIoCqwo
8GZYnrB04CLJKTjWqT/u20kn8o8ovXqz3qreJJIuNIp9UuX+IU6XwG/WxKDPrSOqasb3mI8wtQzZ
DrxceUqXV8jJxHEMR7WvHDfaRAa/qQ1Ii4gWhnjzTDmTlJRB3UFrg/hFOtzkoYqQitfBdayH0VZT
PnJTAtfEmxYz0bTr9MPEIjSFCMdyvd/lS2NgPaGvT4TkBa7rFGiUNlLMEPwY23pyVgEhCoXJKdTu
SUDMHInuuJsg9QtFHFD9IyrIjeyWPPG5i/pTXE6vacbZaFbz7RSBnF7/9rUJUEzwEZlkM8z3JQ2X
sWAoyZwdFSLHhWDc6doEIox+186ZdcRP5BSRtHA055G5fDe2X/yk0Xlu6SqUGFBSxv47i9X5INUJ
0HRMmDHr9bpPlqkZwbP1H9KRMIu8AVZBDESo4uFUAo58WGwZKS53bFaWeUrq4Js+QOQWSfLSpexa
aUN1jQJgINiHXiS+g3vpI5JB/eZ6/WIKqortGJfFNpslPkYLgo5QAREYXX0CImlC8o6I9BF5cisN
bwgeHHBeBL0RYSds+3ndsjXjDRax69Hc3eNuWDbUimCDyictPAA+h7DV2ay1xvr6JiqYMRlNR6Qj
SGJC48vnKdRs4BnruPFK6YY3siSoxCGXzMB1fzABG221fKmebd7yPpf6XmOet+e0Up0gt9e3C23P
hjJi0skqGNxy/FbFtigkS9GyXYb+wHA4IHqOOSgjMH/xTlRz+FG4JnMdA78wJj7CvacJheay5esu
82Z36G7qhtWSAwUacdbU9ewvQ/fDDHvtGqM0jcy43322WKEp7fzUINgAMd9G2jimO88BLXFYizHb
UC+uRns4d7sL8yIODSaW8iLfoQMmV4VsgDn1h7u1BjQbEm/SjFD7dXOCR7ATqjOw2WBGLQt334qd
bdX1pYju/FTPrtdL7NPkiuPVxmVvuF0arpgILsJHHIpTbN6WbYOuBsDM8u43se/uSc0svNGwTpTK
7eMw3Qv6oTcKuPu4uMyXhaRdugfr4w6QhPyROdhxZqWTNIRXAzwpJ2T1zxK/vsnxm/rLltF2wW1W
Ns61/rQWNrKIkrMvip+6OzNUT6I7h37jSXYVrpFxCVIIJ8Ah2Zp1gzy8a+rrniQoVPXVac4IjzB7
stcwfDLRg9DREuhhyeka8groDiOnNl963BUxbRXgha2hYzPNjJ5GLzyCnRGXcCspd1eRKCqeQ+Pr
3TbMKxrVNJ8/R4mGjd+cPjQvgcRg13NTTkMTzudFJejQofCbtCC8K/xRzoiRPHLe831PV2PjjGn+
ahH8QBf2cerrixVU/tPoR9dw7B9JcvwGmjHcF3RPcN0V5BUFoFO/YFTsj4jMCJQmWmpLiw4eVnnt
ZPVtK+HzaAG3bKBRv7EGFxeCwjq35HA49jdRUbF2ZR7cSvVYMSZGl+wfhI2KvK2qD5mEpJUyj/Hw
AB91E+WdLDiahQ1+NF84nqHXP2BQy81slydOP+hn55DcSsYeUzbDt+76GoStgdAaMDLpQnIQu1gf
C8IwvnYt4MGgSLpt4HbGRQPtDVPI3EVo1BcfD9nuNaDtxXK6/kgK9XpE8/eQtpE3G0xTdR8qEbPy
F3hDDUHR4rWYDQsRhAX3DPipCCgd4QWYev8uORlNNBd40R5yNJ4bIwIcocvvTPbtbeVPNghOVJQC
yFJiV/oGAAoyX7N6CYFmnfuSrOGM8TdSXPNAtZd6UtVntYiC4/hKRO+FeUnziYguwQ+DGYDicoTm
pRBosEHC/uM8RrrPgs7Sp54EuGZYNMjBN0FQjTX2zSXqCBpKCrnnnXC3U0R6V20s+7OJwIbH4CgW
WG3WFYQ5OzZAIZlinpcbu87KXRuQoGMFV5nQzKsptWnfcUwvDeJ5ComyZ6hqQDUzcFoj9oY2+ULj
4iMuSLwxpyUCkdbvTkNjBv8dfjFxJbFtI3LKjDelpu7g4qRXVg+XunS/wkuknouiyatrhvsm0fUJ
+QGAm5F1DRSs5tBdkIyZngD9g7yXpI+83Vhx8zXRh+04knMNEgZwMQRju0cwuYx2OFr5FC30/E9t
nqF4IYBJx9l1LH2iP5bPJWgdNNIzuqN6Dl8qxH+6SKfjTFxZkA7fo+jOqnuTIhNcobN4JvukQ2dJ
ctTy5TyP/WNV6Bc7dIxt1oTVnVlHxHAXH5x2ExJk7T3ipVs7XYJd9Og9rDQsMjA4u6SEnaovcb2Z
C4qXqAUsdbtUSG6HMX3TwEdR6GKOlOHgmYBetgogRHbggrcg4y+5EV5jTyaLsTyMQZyf6BhymA9e
Bn6XKWYAUFiIIqAdb2TLQcP6MktPWt10XYPCjwZovc3BrtEVgErKKBzAthREi/vJJbwmTPLKMDSC
bwrzgfC+L5N7gouFEiGbP5xxWbQ7qDuZLR8c1yfzIUlPHXAihKTdKa6QwDjhz7bS7aOkSSSIltjw
shC2UtA0qHX3O56+p6phcu/06qU0tIO+BGinX6Usaebl7luX+s+B2dG1Uv7Jz2Z8eolzolZ6sluW
4XYeH3Ul7lw2Jcwa9xSY11ERfJ9cazgoiNFIOrxWh/iLe7Mi+lCSV+no8JnCxuv83FoEPEsAsnwe
jThB20GOHcemMUlv/bD8YOu+TTKG9/SPbHbhBkWpE71bHfcqS+i4YpRMyMUI55C4O93V9ulI/pLb
+1sbhdtLLZpnVM4QG/gdi9Tyt1mGfWhogZkEmO/TCO1mKSnuc1G9CVng3G87jIOcBbIcOj1oUA1I
QUhWS0BVFlrquUex6pfONtGi8WTz5MS+OqgqvKr95MPC2wrj2iDNN9yzBp/gYPTXxaR+draJfhHq
50H1oPnhi8HZS/ptgXOG4DwkSTzN+BVwRaJ61B6Ytp0BV2KaQAeHGBIurajrm8EUJxTJNomGVDOY
/+VO5sZwQF2fzpmzbS1QtlryalaiJgkJwX/tDmzilAlZMb1MI1liVpduy9myj2WOxH40yg3deS35
ABZHRNyAgSS0C89tO3INE4eWLIdXShSSPze+TPdkEUzjelTE+UdYC2Ch4RzTiUC6pPStCTLPb/wn
JvILBiSiYZSSZ9CmJeSQ6ZL7RHOlDRCibC5f7c6C9+yKD1yoQlQxC6RN5gzYIKf+VgwgIyIbRnFS
nfTGZ9TAWdnLp2Lat9Z4gHFLMjsirk2dBbeJcM6RYJ3tHPUa9aHOsDXalfns4Zk4NaZ5R70xeGON
U5tC8uw6IezAybymz7zDp6dTlEzDjsk4eJmUGXdR3aEhoYOQqRrOQQLremTDr1vHsxq6AI6Zf1h9
e5sTyl7Sq/GbGGepsa133MRtRD4y6ABIyHIaHoAqJxtXIWgs6Ro2Zn/iDF6QiY4JveMUxUeDgmVu
cUkRQY+kScpDLzuWQXeGsOHr3tz332N9QNfq9Od+YLiQtV/oY9+UZnuUDSlrdsKRGwzb3gp6eMdR
/Sp4VxN8VWRLRPlRd2wiVe9zUyN6I88/HOBShJC8TXH5WLfRBzRlqOahaM+CVAkPPQbBskJH7agb
bEWpLHe19U5nM7ovkA15AFocm15ZdLTK+NwlZ3p9jItM9GpJbL9lOPW8oRBfUCdm4Ac+UBd8awcX
955Rk/tgM1WyZtIsIYl4o6+1l6GrpvOYP7mRH1/88FZ3/RJmG/vTCKqp0dJvcwsMWmKu39r+2HmQ
BVF2diNBJ5iR4DF1nrTRZY9CsBNPlwQJ6IQKAOvQwGEblyx7ZQDcQD430jY3vd1TSEGLQJm5oxhm
dbGYl09Be1Uq3feQSX5oUtFFHzggBzNmo+l9mF81vQL8rKsHFLOg/nkFB6nxjlK6t9hUtyJMLyRF
7waEAsT4Ae4rL85k91dZiQmSNsY1osoGmgVRzLFmMVmVz4w8oOMFFQtoO19hgD1XWt5upySeyBS1
kp1v5SklG8ZPGxLR6AtIsrWxwdTDKjq1AHHdeT+aNu50qIf4wPrvRCO+B8K6R30qvKpQL93MEWKw
+rcCfBZyaa+IOojgQ2YexbQrokAQihYg4ixVwxnFZril65sMhfgt+tTyBtwJSWfAFXZ24+cbm5rZ
E18KrO28EjQiNA04i+JAtYsNmW7JzGH3Z35MfDK9MfcatNZmkiSNxpHbYNTGjT5Wtn4uw/pn1y8y
wkkjO7EcL67r3C+0Niry9CkZNHyR8EfKyvro0CYRC4bzKyf0rHDmN8qmWz8W6W5U1Ys1FLmXxSR2
IfpEZQjkGQuMviP4b8qtyXO6geJFA8ES945BOwREaYp6EdyJ/hZ3PvpIp7omtQRH7rZOWexg8g0c
X6q3Eq690UEEah3WbmKqdcILW/MtKLOFS9+iM9P7iM4wyTlJC0OXyfTRMIcfcyUerLClnPGphwKa
AE0gWaxYr52gecYWJIPwIYbOSL7LBAKx3HL+xzpdEZQYhhCDzBIVm8RNv61BYRMVyTnBcvVtwjRh
SihZ/Szpz52d3Y4pJveUFyGb4q9hGJ3AJpJVGwb3tnvHTObJCEHBFZj++hKLJhEbuD26hOqZNLUt
rH0k45VdHwwFba7qa+dxXjJeCjwcm2b5I1Nw7SZU1f36Raaf7kMbX5lN1fQIhPIlt3i+W7+zLvAk
t6nVeJmYwbFQ2Nw1y3/qpCcor8BcEJMocme6s3U3IBvfVwZC93EYTyLFa5QP4bBtCqAJEaVijLCq
mHL2oeWo3evgsCJohq5j7iuX7CcVd2cW58Er+lntoVWhE/F9hLj0C7159NHrp9mhV/soDqyTmMpX
sKEu6EoOA40dVLs4dbD0+Tp8IOLD11N9N6lDkpXDrd9JB5KAubgkSx6JESagkbximN1lVCV3xGNk
npFOw95aJtk5+K3PwTfusIPQL47PkjThJzplpGuSdVtUhwQbyZZkM1wEBL8TgYUQAPnRVBHGVwiQ
n6v9ICEDeqfzf32qnbK3iAzyAyUuelxzxmBZmcPemKmI4bu7CR9iCpkIxgWOSnxqzp55H+wYO7GO
cwb7pq2f2JhW7dly/M9Gk1LGT6u9W6JgUqAkD4Mxf+1jfmtac5zS3jhGLUkE9INWvIEqxkvSj1gD
p2A8qADZKnjxs9v8DOpIUDs57c08BlTw4XSaWwuk3mIQI9kwujqiAJcne4AFH/f++yxMdgzQ1KRd
UYhj8cAjnoDRC7Uc0D5BMufG5vKtTA93WPSrO0F07UYPkZ1O0xfyGxQwP1R4ads+UbxFfaXtzEEI
ZDfxLarh6Bm6GQcCJmColBlkxdd5UfysUw79blq/aqob7s0lEG9tK5Wc7ZMgeE4iu762kCpv9Uic
g1k8lYCZbsoqrAjRjt/bibgMLfU5Tzmdc57HF+XT5l67JqqRljeG5AMmFhOa0Hfh+4SQwpY+/ISN
kcYrRLO1H7F2ffIIwYSzeB8sCz8iIjkYtJp+g4mT46XEGR0CqFk7jEbW8AgL37htEjygnB3w0BvZ
sTSCkasYwBYtzagA1E8wWMnRGLR4n2M6nUT3Gndu/dgmzg3nSOd6ZhOnGI2op/duciymzNymLnZ0
jWx64v2wsgr/w6W1fgHzpBYZOaCisCa3vq9AMQFqS6FLw8gLUfFdpYLzfzBM5G0m4Rl0IPnqPMwM
5sa7RLSvoEsefbjimI6n+RhZ6oPW936ux+SyDupK3Ol7iIGnSuQxKYE4otcWqOp5Pc2J8gad3k9U
TeappjJHTMJIPG4LBgdY8GlUOac0okuddqBDimbkKQ4fFDayTWuG3dbAj077kDbG+ltTN28qxVRw
mCai2ks73rXuDMq+bD7RL6VUHZ8e/orl35FxDG3OXdCSUTrRdaCb4aH7L7wm6q8+hYoFrVeS3txN
ZfnquD4JJE08+4aS55pJaRt1Xygi3SOZn8Jz+TzOWg4JZTAYZo2x5ZmyAcaRDyMeZkqBCTYiHoea
QB8YvduosFMvzhLq+Y7upSZzbsFUw2ZPqWxKcpCjiTmvqdfL7s18HXEByomSI3tcx3s/cd5bQ8dr
gK8glRnNUxuPldssj3jHNrRorYgRH7ZB4u5rfwLTAg1L6e1LkxOfSbHM2SLU7y1mzae0I1XZKqu7
FhXiRa+tGwvCiJoH9wRjMYToYzIvIGe3JtvT/rK0RUVYx6cwodmNe8g5RI35UbdKHeyRTPWo5RcJ
cbyU5CxfIVf96sxgwQ3k3aHxGs1C3E7CjzdEug6f4ir6UBXEchCy2dLD9oMIlktRyo1D0MMhL4yj
3RP0WWgyQ/ydHrESlftKYxMlaCG9k5Hd35QkeOkxq6+bxIRifBrEmeiWm3JmQ59TxFK+de/kAkDr
8lo538g7IE9AkIYAKfmqrhBDJah+WjApLOdkeC76SqcxYyqHLQLEAL7kEF/a6KQpBcqdVIWVouBH
xTmKwZh1c7mLZUZ2vJnJ3dTYD2KgWaqq+mdj28GmsrVbZdY/14emI+TFq4Pqid79S9Bnz+5AZvzn
m1C76uDD4NjVdbCYvcqz1Tk3YVSj8qpu8vChSV2CelP/xaplee6WNQQCUbAxEdweR5oAXmVaLyaC
/43Upmpv5Fj3WnLDJ4WBlrbqHz1xt6EgjUo8TWHGZmuDzkeItVCuVQZuVn4XzLXBiAdH3c+aU8pw
MsXwydGNMzeHb3mQfYpHMXOuQTEQJFb634kz4+lbhA15gvhBgLK5Ncv5PrTFm0Hte+MYUUc0bth9
3iSapsbBHPol1Vfs8mVaac3xo9H2OV7X+qfZRMdIpV+HgtG35RoPNnjlkzmBwifrBI5eqpxtY4ng
LmqLn8ChV6nCNKeICBD64C7Dcd7Pw9EZW3zPgfYeL5ieWYl7dCaTMulPRgOakYxw3YHmQFAT6JW2
bJNT1DnX668SWKrYB1QwAZzzPaw+tRNVhft1iu0j0aDyKOv2lUSU6d6QakeoJByDDukxXsiTMhnm
9xPJmEmjAdRVb0QvwFNn6UC/JS9xkr2KQj4C0dtWVoLYIsm+B/1AUlF7LmQ30PesfmQ1MUt9nANG
chlijwj8dFN/bLlDS9BwjpTXQmrThcSJI8AgQyDxonBJl0UzX/SbRCMC0lHJU9v75IQjDaxUuzOE
nlyEe17XIJArPuq9edpKpwDWCSdxI6LxfR6Sj9IOTa+yFj1Mx9g5RJqxY0g1b9YKbt3QsrKtd0yH
TmlW3a5FSdFo9UmWMQmghRo2IkBcnWGX2agsb48uwcZAohS6JjakOvKviWX9wEQcfNV5lVYp4loo
rcv8ul2UXfVhKNXfDROjEheYfKH8+8wyOlqTvDVkXG+brpOXpE5I+8npzWa4x/BAcqGzHxElFVPe
p4HcqY5Ym7QsXsdmyiiqLfLZLXdXyvBrZ4Nn4fON24H1tx+3673KlDKPuGdOVqmAhzbZ/bpczYuU
JQTPmkPIh5yXdDQ/mOrnMjsFjE42PUDnzSDil3Uf+RTQo4wiUj2KtLOWzF9nBAoUdMDX1s/RkeT6
yniwbnNXfHUnempAYY5DppE/VUdQgWr3it4+iBgi4zZaXugHvw9/Rp1ORkAnrlhkbvxSJTegWd6V
rUEwsB4/PduWQPSalER2u1UH2CjAiIvjoPy61qdO6zOGqllxB6tjxkxlZvlEtkcJK+4qLl1Ve1In
wd4FkjHSlTkMZI7ddvEiDqVd3xFijMySEpSzc0w7Yuv731LNf1/nk90ytC+H+ucIincYFH0PrYab
AUEkcuy73uAz+FQNUVAURp1f7CantS6M0WsxtW7NXANyqQc3bgAUMNW03uN0j+Z0WXDYY4KDU7rg
LF7E1JhoxwR+gJrcBZNZpeUy/c/btLgg02YEuHBG2q5l4tHrnG2SCbPychM64hB3g2s9DQECyHio
dwNGOVALBIEtX1+2wOJHUwY0wDpLeOt9tSlN9rXjRzvUHwMExjS8EcMliUlGEYttojj2GXkQnNig
0y/kqrSjzIkhQFojhuUAYa4510RXzKT3rtN6xFAYA3mwOp/uTMSQp6iCbjfjPDnazRTuySMvffQT
Y5FknJtCbRsaJfFDVNUmTTDGojyR9JvSG22cDsNcaWdUHDjB9SczSN1jUGh3VpcJ3IwJ5R2qOBhN
4WG90fYYt1cO/LSduSx0Y0guIlh+zxCmQyOrPiWFgOE99BpFJhpIHoS1XF1Lb+5NwmJavElVDFtC
fSB6hxUKS0kBSXQg/2AEj7VxX4sie+jwXNzkDjK0qhnTS+K0hdeSQ8htxmTBcrBNJTmwSALrfSkL
LJmmta34GFfrxlxReoY6LY60ci4aa/FNGvMkciwr90PmnqMgCbyaxt92vXuF2fLFzAdjZlbpdpWe
W/PDRHfjDhwzorU6Ovlg97f+WNFMl0m8XQ2d8DkaOib9NGk3SR+eI6ASetQyplmc5TncdoQyqBYX
lElRzD9X8f2A0nOHo/6qYcmk+lQYhnTC3ffrpwrvo9hoY39LsDMLtAISjMJOzWRm1kmGxMKwpjOM
CYxJvnFESnHfsHueRVm+xL21j9rqWxiN2Cp7MOTLG8DrHW7B1kmwLjUReFZWbSywZIxlvlW1DXl1
+S6Xs6JWjX8oZ+KUJi6gGHQuCxXWHh5c6PafRxzC74QX/x/izmtJcivLsr/SNu/gQItXAK61h4fI
eIGFhNYaXz8LHpxusrpo3bR6KKMxmYIZ4e4A7j33nL3XFhQJZW9/up+C/TZblVrc0r+x9vRxrJMZ
XYg0AAbQFDRsrdpya3qj9ydyJFCntwwnVzQPYBc3ErwTIdJX99Uc3CuB7oVVb9PKDMHipTsVkpg+
WNnD/XQ6sIHRYfTQCYF1cJQkf+sF3sCPkBacvkJW6n3luu8jY6FrK3FOPaKm5RtPxoaUa45WAdlf
SfZG31jZtCU5vHVLj10J/bUs+yEiobZf3peDuziX5WslluJClbRhUXbah+kXs3NzUwI7cIbGa9at
OjJYALFr0w8nctnEjpwF/cs0BwQQ12tyaF4N45BvME5reHIYhAcp2qcIPBkaO3NckKzIiDH00X76
/rNGGOtKMDkZVzpiXO51ZdV3wTFSysv9ThaLfC3nvCraWNeQFJufo5YPEVU0KsSv1e5nsC3Qg2/l
9nD3Q90vgsqwlb41GHVD3qGh8mwxLjmz84ihIoQcOEeOwijUVwIA39EgcaHrgqtRdscU//rCq5lF
muHwKoE9I0KTES1SbPnqe0CSG42BghKgjiNeARnssWgM72dtTURBWDSFfLkvL5ERN+ClDJJEGkY/
cDB55jOkpFX+KtZtthZqEcxoErkwXJWNluSfxqzqVUMyHbVWNmGgBPlWVJgLzfANa9woHa3qWXGe
zBWzMZ/a70+qHvcDkR90+gwDkKIeG+TcqGgTy/m0mc9itqoMScUCFzGEwxM4iwyzKYVm1AwxyhHK
kTHrP5OcZC1Zo89XSTTjfH1cJbCbv+nLg82df5aN1pk5JIukRflLMuuXRjhVrzDbYxg2AtB6z+d3
U5vFYxBBvdUR29k5Jx5KR8Ntm/rt/ojpc9E97ysTYvWwV96IhREIM2AsfLfwmWjcduKZmhjhcJkX
6yzCRgNPQSA/arJsQBTjDpqMY7AWbGkcv1QpOH3CodDnMvsd+Kpqmu9TpMsuFn43yDmcCZICT8Ov
DiFxKEUuffgCscNVy3TnvuNP9BPswcToF4Ljm5nFHFaF7DB4EJ2UocG5LXWJqxTaBbntjUgLRrhD
ToodMhjkugh8mio5k2/2wRAmOeZl5S1zUGYMV1gxreKx4oklACm3GMVLbqwrW7URigWAhmgtckS1
fUX6iPSIhhE6aCo+I3aT1ASaGuNM1IVIO8I9RXylYuWM9e8MNVLt98mi1hN289yj5zzLv2dF5s+i
AWZjjR29AlAhvagJIxvaeSTYGIy8CGslkGWGN9xXn2BgLpWKkuX4U8OMkdsfmY83y+IGu6fZCuI6
ZpmAxDurhO/ytHtjyBwg3HeMIYI47tdd4MZkobukTKsbHyQGqNbEdDv1Ix08IMJyQzMGRWrTSoRS
I4QrhhQMb8ltmrWcz36Oi3n1e6FRWCGhIYJ6zqNXJCCEHARxsdayzxI2BnVbAO4u92mlpK1rTXVz
GZvpl6AIbNYWHSmZNBxtxvA0qqvmOVi8+cwtEOWmJIwxw1lBYOkZ0yQpvSYgeJxWaQiFVZNXC1ie
C+fsQYV32lRlDiwkX7Rxyttqo4C4orkhLhYr+HxkLEj9XhlGkGHl+FLneXCgJIkdlHp5GTyoW8xS
JjzBWCIusELH1kfLGgn5Lh11gmV62J9Ea8kKe1M5cL6qpmJVjvFlDHDoJMZllDQPeX7XrSa5v5LT
O5Jjw5uQws394gmRP3CiRDhD97Fe5VHDqRlpquyVnKTn/F5QJo5CtbgFLN7WwDCxA7IIsbCyuu6L
etHq7QaCvn/G66lrhwzI0qZEiQaGVLBsSUFVoAF8kwTN2v7Ife+af+RUCA+7QbQ2WumF25yhhKAi
XwyVTzqPJICwhXJiZcTCzAo54GjNiwyV2hC3aJiMBkmRPG5FPsZVlEsmUR6eudVD3QHFj3LXMLO9
bOU4cqhwGmV4EL1GPPFxQsZv5HIpI+OwGdrj6+jM19BSkk0wsMVy+7mkl5mHNmfTNgd/603Boamt
1IZN7C9CPdt4BXBIBvDQPmcl233rqbKq3mqcxYGuCNjd5tNyoL0NNDUOJc3oZS3pi9HqUWVnaeTe
/w7pesWm8hEI3++aAR7qhISyTI3XnwZZ7X2aXrEC1RKQmUE53JjdFnmmQHAyuooJ9gvanhIpU8Cw
1iv8T8s7IxRMN3cJYWb6/S7ppnBfDt4lFsdhVYjgexLJe0mAdPsRAiFL9t4lscDoBaJuNLTvyAyV
3f20OUzyqSpyeA9CuazEFo9FhIDat/xT86RmSnm+30VKbaGsFGHeSg36TQNk8jYxCkw8NCuzJ8y1
r3euZQewzB66dEMLpV6HNV2FofgS8h0Q5xANfJxuctqMqoks3lBV5Jno0pZV2JA2OVmay9Un8avd
DsiZibRQ0Ajli5/7tUqZCCvRoa89VFS+/NnORueqy1/STildBB/EvrZkGId5tCOD6YL5Zw7AY2ww
N6nhG7qi4atLxSpKp5NVc5VQfVG2eugJ7buY+16ptjiB10nkP9ZqiYVLjo/3D5qAZQ+vSPfLio2I
Gz4s933rO9FsOi2D0NoVlCiO4IUPeamfdLqkpso4RROQCM19SHh31YqJ0cPd2hviHLJI5lmj21/d
W9eipNug0ogtAuuY68Lg3Ou5LET5iyKWxuC9n0SAGxJS3PXQG2yzIwTU15jXSlC17hVAA0eE8wB8
RS/Q261CUqAh1swSkoJVVUQSLqjQ5kJp3MyTEqVAHaHh4t54Gsqz+xJ7f7txI24H5oOg+yDlW6K2
QO4VuxgMhrVvdemBtt9TSYAwF6k/oP4knLXKiRBJleiY1cXjlDCX99q1ysvdohR6Doa5pKf0XTSe
H5xk5VNPO3kb5slHT+Q6uizGFJ70jpqt/LnkqRFFy6pXGApFaraHlGNDICTFkG7com3fYAzhlp3v
griVUERIQbNEQzliXoLFpvn5duytbK9jJ3WmOthjLySQKoR9303iyauvWs5nJ889QYR4ryFBtHCa
aaU0yrozqwyWNYU6XkUnNzVhF8yCq7hiIDW3oj10kU6CsG0Nxi1nX3EwQfy6Ly7NvL7S+iV+UvAR
Qs9HjTx+CcYgP/JfbBw3wgGJ6VJ4WAgdC5Z3O74cGtomJs7JBym7LaIfN0aNTtAGBmy5DCszlwCU
cWEpqDt08Ehi7+3vHwCCghCWzP2BENHsxpx3OlT30LnMMzr5B6s14m07BnvD69Wd7o/67l4HcCLI
dwXaI8cwOLP1eZduUezuCIlAGH6/H4DFufcKFMmjK8kAsnrSO1w/1PP9pOZHGa/XSsATw9yZZ8Qy
pgcYiflRyraSIdM6jsp4eZ+Z3LdYUmFJ9sGTzzAl0pxqaD55JDvqobTfxEG3h4H97Qd8qpzhUNE3
lDRWgeanMEL33h4gZXyT1xosBA2nrozWG+ctgdV3b3UWAHW6l4FIH/ZWWHurAeqj0sRMFOcha43y
R5te88FyDTyAv/IeOnIkjg7jMwJcLHIIGfiCzISiEIWMTmgDOENLALSpDV+m76OO5D7KLFEBjDgZ
l2KWtkvskVFfBjuQO6nt9dO4G1TyZ5MQhOo0Da5nqdUeybt7L+9DrwjWisGsLjSm9b1X0FWadML+
dmbqT6j33BXtPJnpGulZrWixkwpRuOwChDRld09ZIIQYVUJ4nDi2IRlBUTZkirrxeuXrXmMJpZit
2gHKbiFWNWb4Jl6GgLfubcTA6kETTsV44uEmfsGQf040ZdM+MUSs14waXhGUFExuOOjE+OlJdmOE
EHkDetec5USG2bMMAjDYTYXuKkdQJCPN7Hg/eru6+zr03P+4Y4HiLqFTTNqXMaGnUbqQk5Y4jfTf
ew7rU70tPR22AJOXUIjO9wZF1wrNefC7UzE0sjs1BABKAzQcU1DbnTFRiN+9fyDCMqz18KRKS9uh
aAzdKWh+3ffSlL7Yuo/CjqRH5g5h1i9yOQiRNtG3gsB+NKmitKmRH610RVBU2RpsWF5Z/GIJUxb3
PzHSb4scIcLy6mWWY0AL60jYmi3W/KAiCIq8qlK9KFFDuMbcFcuHkt+YYzyIqKu9mOGQNOADoYGQ
hb6xC0MxIr6mN5f1PH+p0+qJVBbgfyRA+ZKAj65htfcRkiOoTjvkM0Liqr0uMvRixl/VEg1JSq2l
MCQ3MmI+GUlq9pyCZWiktvZcmHzoM0otFO9R/oz7PyZfTLBAHr0XfrWqDJ4a9l3xIa9S8cHn7JfS
0BKL2rJby6foqsXh6OnWTRMVQsQbirNcRKjAVAUoikW7uFewyVGiV/shi97uzoGCZOo7X6SUyUC5
/5aPNRvZeinuKliRx4BWOsNUluA5T6Ar/WuD3RsxGxbisTCPgWVwsJvxyB1muS0pbZzB6vG17qcb
sfGHRrdedYpVQPph5+Re8jKYXYCWqtMoINvX3s+bjd8F/VIL6hMN1u3EB2HrKcmQwsTJTx5A+imC
gIlf1JMVLEadmwa2fT8VgUOanriQ/crc5/Pr1lLFyXXTHTJzxdQk4uxE8iLUm34XNpKBaDi6BDNt
OX1XTPicscS0UmW2oahE17e6twtvKcDrTSGEPBgxsgg1kRkH9+lLoBZzLEr4TVTFsMgTEaEUl0g1
d3LUia5u+dk3zheNHHrPhFCFHt4vHqqs71eloTo6uU4PCjG6Gwbvh/u+WtaFsUtE83zHkNJGACRg
VA1Pv8XQTJfX9SRuCbPTrvebjpSNbMFVeE6Z2e4rI5C3miUVrl7UEuxCKeQQl5EimisYhDygrYje
g4T+QpJ4q8QYjwh7ecepuFVGPXIlKrmF6kvTomI6c9EOKoRKVxniZ4SbHwhA6lOHRr/wzXFrpEXu
TK0Qch7k9BkIC5RpmHKkggRssaWJ27Py3dc1aOuRm0QjGvu5hymVqHyVbHqbZq/c/Xiq6Yz4hpyJ
H+SHkgoEv4AaFVsT1a+WicqjCoQ1GYuHCPfECm9PuKBtZdle1OfAjkHZ9xpRvXWdPEmDvJc0+HFe
KX+IgRpBTG8GvkqxrAW9PTOXli9VJzOjlLKF2huvvmBu74iHqFBJV6IVMrHCorBGz0gKG7j0TiF+
h5C2vEZ65Y9Q2Dve7EYQUwxPI1H3MgoFngRU+DOZBwsZU5uIiRRkhSlQ/FM0SR9S06NkjBE3kLqy
IJed9UinbRUw5b5XIqR6Ykdp17nIAUcWrY8YxHfM4/9gjo6iota+F6BVUD+bpVFtW7VD+IfMg79X
XQhm7fcqM1yAYEsg0QnlkwxLmiGKAmzIqHcckC7EufYrnaAq2m7lAD41oAGIUWJtTIjKCT8XYUsz
QdP6pnGkgUSLOkurfTR613CjznVXZaTllt0KV3kQ53gWeuTJsnkx2jcUSPkK3wrZhoK0001mlXED
bGKeht1BTFlSPBYe9tOIzdUtArnmkMrS5EUG3Z7Y9gzeN0NGxGPpLbHMYTO1cBZUpAQGCaKLMUKi
rXc1161reKVmT9yEH6NgDFVSY5Uao0NBpz4p1O4kdIXn9prxdh8FKkr0ZSD23MZa93gfCAg9j2Er
1cWeVRP6Kw+eiLfbVQTCVQ1d3iRG6h1rOCU2DPZ2MecX+h5OXjx6Oc+h/64adb6elKrDK0bTLgsl
mpBa993PKRhMEwinFfzlmMFSZD4mQ8TaWhMiHVJs4SAoLP1lmZ4yVTbASWfXu4tewiZ+P3DqpXci
BQ02JrP8eTurlGLVz9NBJWRwmoLQXuIl2dOcxVM0W7ZZKdE7MGWV2EjWRQzgL4+J/W1QbjOwRr3a
RC9WlBAvD8kToeLH/a+l8vjsSb1IYDOzpZio1EyB0NT5srTUy647oD8kXsPnnNI0zJ/LjDsFn/0Q
6Bzn1ap96nE+OGGS3aNx8NqTbKwmJHUkImzO2bh0f0ODTH2ue2rpNBZw/oIEJ63Flk1g7UOiaOpR
b2N50TeTDgrX2+Vo+A9eQPu5H6SB06u78pjpH7C3ckHKQtvVtbmPGYYcKrVXnaBlPpd6tbYKRIIi
7rszJrf2IqUrM2u3dcgF1nICIkA978ALBw+lIOw9hR5OldKQU9u2ORMdycnVM8B5aFevhltSEa7l
NhBtF4o+1DTSkGlWysgjidjg/WefQ2GN6b/sO2YDyCsgvv3sR4SBdiv46LRCpLhlnt/CGGDs1SP9
WQzeZJ2mUXLIdmcqz1OrxH7FaDSN1gI4Hxci0rS4gyBM8XInbwBL0TcIVulazbh7qY8ItYPpTUSb
nyBGtI0SI1oiIpBnohVvxBh7V2DhybC6qFxjuUj1/LlAGpQZnnjlsv0oProh2kqqWGwloblVnYmd
g00LT7KyTUiAc8eXymzGkylW13ul7NG3p6i1MAMKPml6HvnyLVi+RUB2SB8H3wDcOmTiSr7IcUws
1dFWB+FVlUMgWNiaGHEyvfo//0XrO/8AXf4IGJP+O3MGNSc0RBmuHnfknZ3yB+YMQIt+qNjgHbnG
0lGnKvV4WSkEAfY5PheqF8sw6W7L9Cr7RkfcMYrhypiJ/vkP4+pvERZXfwFG/BNx8V/BMP77CItJ
/vEG0nP8IyvRQGZvGAx1VFNSdEXWJNg0f01bXH1lX93b//gFfuiL+m8SEgENGB5fG4KPAuLnB77I
n0iialimIkGW07Dt/yd7UdV/w0ALB00xrBk4ZnC/1D/sRf5ImiFp/A3RMCX576EXlT8DzX5/4zP8
kVExN582Q3v+cOOlEfxorSD2o+ofcvmm94+Nts/KkzccUvFVGB9aUu0iJC7o1pHgvMzhtP5SLM89
IKkeXsclDE6AbOLkpfAjm3LZZbTZMH9j4fEGDC8Yz/Rvy9DZ9nCYyI2dCohBtGidt56jIb9lGr+Q
he8Q7nUE7mKIq7XaEooaBCvZCN7w4sMeOVhoZKWt1Mw2TmFjyScp3QxDw3dD2QBwtFWyldy3Xz5f
vcEuIFWn9BhJ56FWHCxMoXSQjA+R2VkTKs6oAbZQH4X0NYneAF+pTwOUxS59rWe4nPog5gMIHhTe
3S4QeocEx4dZQ271BkMW1t45XwByS/TQpx1B1ZarQC0So+5cagxn4/5EvsxC0AZHLpvvwJyOUBae
S9RCGLaOFp2Nsr41+rgLLenYBel+aMb3OsQ3EfcVWl0Q7WP6GDa6btPJxSFHh6LvPyU/oqgcTlb8
VOIGwH5Blg59OoaqASmy1PgIJF7S4kFAehickEb2CRHYrF/EUSgDyefaE84H20oKN5g6XPrX+2Pw
t5aOf2VV+NPy8ldr0L9v6fhgF2j+GZyVu1fVNB6tv14z3Dz+zP/j//7H7S3+qnFX/Gn5+M+//7Nk
sE78ZhozHY1DEf5jnaf/Z8m4/4muogODCYZNSIU++juuVTF+4/k1OCFpGlA6VYFJ9/uSMf+Rwks0
RUmE/8oX/Fu41j/vVYYJfJp2n6qZwIwVvDj/QBakuJ9Qfyb5xU+/I/VxEJH04ewyDKrxJFvkFelG
QeEYEOoD6q4MFdMfPrl/tlv+Gb/331/BPxDaAq+JFYtC9lIWGBgnRKQZchwzcvsDzva5CVdewvY1
1RsHvzQKi8+/f5//7wjD/8rT8O+70f/ZHsk1Z5dUad8YGLhkxBlc97++3/F8tul7W/9xl/ynX+Ln
lhdM+TfDkBRj/uL0q7X/uueJzf5Nnm9c/G+Agoji5kH7/aZXxd/YuWXLgtJn8AJVQIL//6a3fkNq
BjdX0+eO6vw8/B1GMbjXGUr4Rxbf/P5NCxMt34yhqvUPFFWPIJgQZMq46RIK6Emu7VNzQuopBg/V
aXzsHoZNQfslcnZGG27ytH6wAkzkRDo/M3UJc28p4iwQAuUkflnvLL59KL8+ZAOmWXtSbexgvQaP
BciYi2uMyW0RrkAkJu0hocnslM8DaC2RnIiJLJn2IqfpcoBnQ6qa6lbdJpaCVRAhhvrqcSXkCM8d
4TPEc4eTt+BliO+MXy/GDZzbZ+5fhA/C1JPA1YYHxu6zbz5aCfF7s5R42ZzDr5oqOCKV/nIK7aee
fptX7iDxTYXd2q0zfaJ10b3jIaM2aCcHV/MA42IheCfzOmqL6Uly4g5D/LJiejc5TxN24OHxKQ+c
DhHdmh/yX+p+3BCMtuCMoT3W0aZewKRdDcv6GzgVDqq1VblhpaL519iE+Ubpu+n46bBvS+LlMPWl
tvpJIxiYE+3AyOXHgKzyd0zj+Nz4PLHCXuh43vIj+6P63n2RAtA/k9+LQ1mAxuHkjR081tVOiFMb
2g/Hm6ey9hbTg4W9gzcsKa60UUE0XKCQemR01rZ45LzEb2W9HQj29Bk4ra2le89yRqaYS7hCymvv
jA8CuNyRYVFwIxNZrB7KkXy3ntzNaV1ujfgtfSQVEqmHrD7PVQASbog/o34zM/ymdrAP9uOFvRvd
+UeVOAj0AgAQmPJt7GvmQT90H80LCD1X2DzRByMaLbTfX19fc/sltV/Cp5JQPsYJoQ0XCE0KoI/6
e3ipcl6Qy4odybapMZ1xaGdhxO+/9cCxygsWLY/vhtlr07nZpn4Kr/DI7PQqLrxtdSZ9B4uuMy6Q
1S97Zi2Wo4FEABqxKNYfpOLxD4Z9+1dhv0X2o2e/mfwKOyPctxTG4iF64qazO0e1z/uzt5SOX/bV
t28n80l4I0dgzQSN+xlONfJLeK4tnIZTY+0YehMwEdunVLsozGYiGpqr5qxHuF3pg/ziVM2J8lN2
6VTki0TBselyZZ8NbzVeYXvgD9dtuET9WTrW+FZoraSLWDmghVY9Pm/Ko2knxqvY11cEUvgO58a+
36XZu1mfk4cZekFwOXKs9hbZeDvNAN2+7dfrtrnxahunuwI60q1hi9632eRaufSW2Q6xfVp7iD5t
bZ/TKQp2U7MXUgZFLi3OD5BLIBFGR8iO8StIcDkk1meZyCsV1na2w/w62cIbi8NVD/03pF1WghdW
fzL3Awu0k2U4n4Vyp3Gw18JlX4unMdsisWpwsoftE7ej+pjJR6JDZCl0xpGse1642jkTiP7OrrG3
DvV5yJ+lg9Ioh5I4RF0bVkG9o8gWyVtuooNsXmE0lIgokaUJZvA5Pse8+ZO4w6bwLG8oqR8StLYM
jeMviTRC7iqMXcIDKbYlMQoMHTRiUggwYLzjRA/Su/LMB7rtH8WDGaASWTe/MhS0jpGuBfjOC64V
8nDSjy2C+4jYRoMxPSYAWW3epya8EzxG28T2uIfaj/Y6/xxbatCui3OLoMsuIc7xmIBpTZc5oZIx
ML65ClklX0+TFmGvtXOwMeO3Xlx1fxMOa5i9NukUvo3lYETdOixJY7INsnLWRQF23pWwB4N+Wvbd
Nb/m3hGxl76qIS3Vds0iSmKIBqgPEd2Fe0Ee4xejgPi1kX3Ea7c0vBjLsL3l2WO85i5sPtGwhD1X
Tjo255y1dp60TJvSP+npmgvlpvTXoCyxIonHapnnLCZ8I56EM0FLkvAeSc/TDfuR+lb4T/UW1aZ4
SNfThn/dnP6XjdsW0dSNm1tIl7WyopPRJm+SjFXfHpOrxY2Q44NSNYOFeOLRko4GiUeLcpm0JKvt
o/jBuMC3JHqqweBVLcM5V8NjIsccv9lX6XPJo28CqKl/cUOBuJ6E26Q9YhwSApd8Ch0xWi1v+uGg
mCFppK/kj3pul68r0a6PyrLaROccNxaTDzbMtTi4rLN4bgn7zkMsfuB9LTvbg2rgNKbbE4ON0DFe
uuIU6F9+sCTWVZGekYKl7cYUl7oMKudDJPF6o8PAopvn0OhX1TUkdY5PrPVsH5O/1s1fibEn5c/u
4snuxceaDnYTzi3NjVAjHS53ZBBmn/4sEXCyfqK3BpKYM2xvN8FOMr8sNVjE63HlRUwAPQbVB9IX
l8JseLB0RyL7zMeYKy8QodJkorHK+IJkSxTbn1G5KczvwFkqtGufWNjYANck+YUL/9l8qtpFSeht
cIp6dJFYhxwG8jg7eHXRznqal1rw8PxnwNia2oX+5Gk3to26Hec7lHWYVMV1oG0jZqURBYLof4gT
EVYaIXZbXV+cwx2/vS359aQ4Ih3nvD5WsbqFp8LLlD5Ny6kKfxWTYMVNsFdu9bkQWZ5+TddsXchr
rJw2Ub258lr+euL68yoTAuZOiXYRbyKoQRHtmHS0NIIMH1lj4gqN5okPSd7YBAmFzpIGtS2DkbL1
IV9GqN5xyAB/i8VHYBnqPs0sckfe8vzCeQKC3xAuYJ0dphtB7fqjnGxQ91Vnrs20t/b5mqH88mkW
x5LPJNrK13QMmXjU855sljtzHenWMZdPUQZagyVD4KrAcIA1euNj7UN4Eg6EVNdatit28BUetm2/
6lfNiQnQktjkdXdiR9xNG2tHHcJ/5x+1fbkFzzP/NOVfY0062VLnf4t37UU8RC/ja7mlBXyBxfd4
6k78vyU4hw+smMiUDKDGS+TuVuPi9nxAd2DQkK7stv4OZLzPpveigUkBdGlAMAhQODgqKhtW9OE0
IE8e3sUYqg/exogutuDfSnE54EepTt7bqD81+bOFXWvfXYfjeBOzbZE5jbJqy3W5JNR+LuH4nVHm
rQZHZkl8cNfUZ8XOQGc4RklaATxGaqGT/NhearxIdsIkBA2E5WrKc4OqCbhGckiIp8FAZxboRroE
Yg76VAnpKviQ2s1YxBJkyqJgwpKCZvCkosUVs2e5OsqmSwg8tg/FAALNs/dI4xkxcLBTJwkyEOWK
brjWumL5NdP1cOadY9HGmCA1azwHIJJsc0VYBYJdRssndTto55CyqoVuHeEix7+cIV5kJSNellE+
+3jwnqzf1P1AzPB6+qQ4SNFhaOBepgdoCdvR+Gp/SeyOJQG73PuivGnPpIoGCxLqq/6mym9P6OA2
sf2UDorT5G9kTJqQab6UfKmprjCsym6pcT/3l0rIHDaMqCgcNrGpLxCLkJ1YLPLolubbjDUdP0rm
WIiynEpzam8X6HvoKUhK+mNmBU64m5/tgnwpKLNER4IgBDWzZ48PdZrrrNu64mpvMIhs0T/HwRMn
dLc6s9330sM8etoTU+s7uD/42/irsnah7CcqGKLQlWghd/t3tTrj5IDwtvJjfWnJ5/EKwiFDTcbn
2oJ9iBkgfik+YSVctlSBdfeakN+hp3uh2ZfsMMhDcx+TH5+7sJM2T6HUfVUR9WmokDZVsB+uKnZF
7k0WD/S1zAMxq/dXpf1I5vxLCmShwkr+LgSEiZoyE2EntW7+qe6WjKRCSKRr1AWC9FyYQDzWwnbg
TuxA30Q2qZtcZ1NFCE5dgg6Qe+vRbClOgxXqknk/hn2xDe3m7GVEUkHWaZD1L5GEODxBNZDiYCBC
nQej6FZyTMArFCLWlC55NNI9XCwY0y8ta422Nfb6U7ILo/e0/UDJZqaLPn9u9ukxOPuQgb2Sdpp8
lRpwIjFJiKz/M4lbaQ7icdkel3z2+LXejIA6AfmdWpFPsPcZaDW3YRPkr/yUKbrV2ewBm9MmvnTP
ENhqsKkurTm4LtAvnQjlLUi4Sl7PgO5qJ28oVJlbcXWX1J8eq6B0mMwBUpLMmObZ8lYVC4WEN7t/
kTiTKdwz1NL6zZ6O+fRoLdXHVDlM3VbK55nLdOvM67sOU9PTxWvM5QmpIBkAU3F0CKuGVUupxife
86QKn2AsVPW16NZZt0bnZofGJbRAaNgM6nj4KDq4MoUB2ZLHai7F2AclYHkKQZZps+V2DhdNjCpg
UzJhmzgK8cDidtzrbC4CT7jITmo6PVA7lwI/67eZdb3IymE4S1S0S1bHW9cU61e+rr5n/Wxr/YXG
+3riiRivw1mOXdQ38oLKs0Az1Lqz7LoA4eZOwPkWCfNeM4XFoCsOk9EgfiuTc10IHNrPJBYjPAGu
Gu96rObWqfhGxAfLg1L8u6ArKyzlhy47ov9TNSdeeefkxIlBgAA7u0xsOM14GQMMq+ugWoonK9tQ
+eZfI1MjqI6yI0IvitYEA9ZgNSnzvJhcBTPJN2b9K0f9BNfik1uaY6MKmHiN2/qJ1cBYcprheGMs
MbrzGc/3fmcKmG6+iJmYCngeO7IxfDRAcGjYILvgPLAxcE0K0/5iuuw2GC5CY1naQeZozO5CLnOM
p8n4DpVDTkOBithbc3OG2P0T3MWf7Ujm50LYFQTS+SJKY26Q+W/xIppN8MyZLF4LhIr0aDQa4E/n
hHNmezWHhmte/RKWfKeA1jxYYL9doTvEOEZe20J/o7aotwrtkYT6COFtQi322clHLt7N816GjfnG
I8zdRxiAjTOE4ldFMM3CSoHE0Ss49eYXGIpdaV2ZvboUCYqJclzikqUPNaKOdfXePWNOFtk/kUnx
qgtxSYg9YUwsg2HDTkG23/wTfmnxcBZ2Z+2ytakvsl/W0lgOBRw+VzTH/VQ5fE98rShMNSoGqsGa
231eRSjQZWs9Ir+CWQ3vhWMGhlp1j72pont/1qV1Y2YLsKaNRkrIU8fpLeH/X5TsIu0n+0NXrpHm
xWCsOP4E+DUMeziH7L66xq4S4F+XFv53J6BLp1ZPhI0Pgj1Tj8NNqrt9MZd4kudwGojs+FsyVn66
ijLE05w1HgP9F9GjtCWqBYUXrAX9tchvykMi4ThwcpdrU22ZIHj5BfIydqprdyVJGe24yqTfFRD1
LoG5bmM8M7rLF2IDsPiUjVXlSICRgGGw728rJxxtAacaP1IQLnbiCrKih23NxtfAJ0+yHaGKMOeA
vo8cl/fQHjaWcEGkgWvxrLPOoPRsxVWuW4fil+68Y7k7Zhg95EX3SfXXX8V51+gX6GWl5iLIZ35M
KIkmLE6xh2OT2y4nDIVtC+AmR6huH3PnZNWpvUIu7l5SriH3sjWX3auN58objHYIX4Z3lYKHn4mf
XF0Z2H10CEzVpZ0QPM9tjW4/cK2hOgHU3pNrCBI0XrOoqSQS73QNsKRqOFag7uY6Fe1lzX4/5Pop
49kJASVwlDY4ysHPlFf4UKfeZVkBeh05/NLVFulZBRvtRrhTQUM3Kxh28HanNotsymGjTJ3GMbq9
RXsino+N4EQzDuXlUleQHWD2EWGu0KHbnEHnvhULcWM8Go8W/xqP+UvwXYB3L9eRBgbLLionmjde
njYAp1J/FRTWKrr0HAIJncBU4mrspHzVYQW0MZpccy83F4nNfKLNZvBuef5ykRv5ncP2SCm3Gc88
Rbr3EfGhFWsyJG3sobfoJn6PyETVLTRcL94GN+Xa9vYyzBcWdoDnDBM+qd5d9KIRR/rw/6g6s+XE
2SZIX5EihBBInGoX+47xiQLb3drQvuvq51H7/2ZiAhtjDBikd6nKysrs0QdItYrKHlBE+iOIp9HL
jqG01BoL8a6ZJl/GUTQy1Lixc0NnFx0RwCof4jVe90vGfwPqtaXyMIk47ZYXFJnnrwZ6GPw4ktuU
yUmugnpz4rDaaMXhEm2WDojSdAQRUjSS4bj0dUyol6+ZjT3DsjD6TtDa2WBMfXhv2qcfXof+TXAb
bXUjU59jLa98o7IgV6E7Xs3p/Lyl5PThKcA/onZzmFABYuVz0080MDMPYGFmzLYImfW1nkBckiyP
hkQIG7iaN24VmZ1yL6OPeHVeKPuVvAFmGkBChw/5yVYvHf3IJsLQxwSJL0yBdOWcP2bE0sIUWGM7
r/3xzWJXrAn2XPYMlkt8ANjbedtoiOyL8DR8Zqfq5j2RAuIr0WN9fgYPS27sDUBMx7hzFbLWeXuM
9XjDoWLgSDjp+USVse3v8q85ENtx+jWdIz2BgjGN2qd8Zs7PKqhp8NWxexRkNLy0KO2D/pApd6hk
djHP1qv6LsJBYvEodVGw89RRJNR/Iab+qeiQbv+E7Y7t75gz8KAbkQss7IG6p63sl1t1231npTPr
T+HbGmB9aWK7Xs0OTCo+SXP1bdC97eIsmAhr7lsnOADpUIBOtfkX3jhQiohqkUOD868SXnpXdCRF
WomOzbOaXTp6NfdZtF1ZYCZAUPT8ROi7BjlBrBkRrpkYzInlAXww3BSB2TW23/+F8BXhwCnukEtH
cZUniCRd4pWej+9JxuyyLB2v2/QDW5kZSxTPdYi9XHOnYLxjUyHQSbCKX+irCfdqzxVKriIyvmCU
OZqcrrzFaWh1n4bpTybYL5HZR3keMXot3Kj35T3cdPvpFrTUDa349QA5WZeNP9WT6Ha2n+0J+Epd
eLFp4QKd0lOP0hwba+w5zeon3SB9PPo7Dm+nd7GlLD7kbtMY1fs0PPD54Cn9A61YYWbSQfDA9YR2
ASdDzjfRVlYGWIjcU7KFf3se7EzYhsuNsq2bUw8vwEBk+QMWMujGCrEFRUvuyupVG7uPzcfHZrr+
vxdubDb3RLvf53z/8Mvmh+SKCzUG7fTz1n9OfLPY653WaX/Tfz8Gbg5c/k5XA9MaHQsWX8D+zgD7
RAD3mBa7+o2ksG963mOZHaPoVoBc9ZQN9st6ad8BviX9H1TM9ki29DXYS335YrOfUTFBO4VNg+k8
XgsOIpKux9ElhuIkWMTusnn0AKQsFFKI8mG2oy5gKv4RNJOlGqBuUlmxRrL8g2TytOiKcv2hO9XH
+Rb0gbifcy8bHRrWrJqp837Wx6SpjfwJgyAzC+jXz96dexivAFoAX6DyEqLUAy56XAR7osSicWVj
8XbBAgZbvCqvFJMXo9ZvjCPUcJppmuQO55rHSjty8pjRjQjMhOT4sDSf0y4mxDSOzueW2hNq/bMx
KKngsho0401OH7zHKWkxeP8kq+TpJLb8aHAZ72kTJGUF8nlP8DMUWjzwBkN9gSCzcRLjLF/eC11F
baC5jjaSCS7KHP+RoaLd6uIeCF4ugYPYSWgnIaZMn4xNtAu0gKIXh7krj0SgCeHrzC0nHUYywsyu
n+MPvO5E2wznzMmA/EF8aNh6Tb8C45JQgFY+6mdpCcQc/MsJ5SASoSoHQXA+N9hbwRp5KPEWb+v3
GsyID8Y1j/H+eK/cYL6WB8K6QJfMvqW9w4WFnYoGjYmymxJGkHtHtjeivmWQpVIsCgSbuYGs23Dz
7upfFvwU3RALsXOt3UblTgjPnnhoCSY1bx3D2qIAuIIJ/D6PqcXJ8Jv7CBSwnSdblFiA2WA5Em8v
ETQklT8tlm/Tb37k4FpRGCRAWJpq9Yc4EhCO+3tpD7oR7VbBJq72bPl+VOjzq7CRt1Niq9DWt6W9
IdbwctDqpxztko2wIaXh571+ei/Us0Kbl5aCK01kmvjJQF6IF07K0vtQXkFwxQiDg8dBVfGqYtR5
YYEgrJVsJlBFcor+nH6TfPCWlnObQyd7mV3ymr62WVLM+Wjy6TYHl3B2ky0QJunPvFoivlLuOSG9
NTaml+CtkyUWkAjYnEPCN8F0oITjT2lxxBjZSJw/Zq6AFgkVDFtdPolmpR0ncoLxycFG9Q+fi1QI
PInT/qMusAJwcnJJvgSbBB2oinpMqo9TS1a6bhqaFk7ydQYO8iQhn23VDG+5bHX2UQlFcHND7Ybd
jDVBJXdEBqC5p47kego1J6J0EEiswXrgtUHaExQN/vcErQfNHeBdJFBCsDghrZvL2AUibULdVr3P
txzgEbRmML4UK2jpJcgvfIjqXU/HoU/BYNU7ACZrQhNottjsak8vKZR8oeHYnWnrB+gQa7Z53hRb
080tbGYi1TUKZ0QGnenvSQnNhbGJ/3q7dPt22e9Zndaxc7h259TCbM1Br0AX1y0d3NR0I1s6o9ty
UHe14e8rk5SGDmHiSO0TvvLRd7o7XQTjlloHIfiOlt53a9FoNDrxetTeVnYKNRpcyCeRu2WNYkHe
Zfq1WMOZPAIWnrobnksN8cTn8mmXTq3Nz5VxxM1Vz+zICAxfSw/vAzUj9RneZLfn47QPnFUCa9wU
QNr6Acda+3317BpYls4EnnGGdaJFhmL2kFKphMWeTdptwlRl3/uWw2cQbxCdDAMtzNz8Vj8Du+bj
8b9ZBgh99Yhqga3awZEK6n3lRPrSTL7CBxx6DUcoc1gLzh0xaQ0BFtwC7A8ELxjSzaZwPJMZNJw6
nS1OGy0cszXpC8qbRf1J0fEnXFmjcqglZjiw+6MBUSPVZMSpM4cKti/TfilTTj0sVRoVduNy9fOd
GkcAlU2BlSVWTqyX4PNUMXoJiEEo6YamcrbEP4GwL6QiSbuLlkSUFRjv1vsjmJsIXzfSYr1ATkNc
+QbJ4oTOkHdjP9teKFoPy39IZzPaOWaRaBfoynwn1GZJQfzZH4UvuOz15b0hNmFm1Nh90b5CSzHH
9kouDkKa/1QzPCPNotu+cTy7rHIDc/oO0GSD4lP8IQXsU7CHtYiYcOVkTt24bGLjldWfe73aUlr5
QY8wPRAQzedbhDSml/fstjKYFlRtqW6oZFcbVjKFfAckoTk3RKNYYLzSJzF/aCK5mcBZBlurTmp5
boVv6LOV9j4KDbXBVzDXywHD3uz6nhOh5Rde2GKjX8lv08Mcs6JagUMIzMAa6YaPWGHUNMylr9WA
z0Cbnxa1izenHpQi+vKnekWDJWgEaMxxibqdTvTcAs6sUbF+H5UXbXjhC/0VovJCO0zoRQQ0wALA
hosIBMJj9aTXs3KWL/Fn8VowAhoHsTr3lmB2QlvvPQzuAaK0eXiSxUuV3oTXVOwWL0HzU1IBldzF
DdQ2Ftzv9wQ60OSHHiEWbIpVLbYoRjgxaUuOyd0zdWKHdw/KB2rIvRMe7BBnUr4pOdKlngA4WcTP
QCHpk4ajJZUZ9hp46AAjqLyDb8yNqN51IIGZA3MEzC6mGKs1xCO9iPsVBM4bb1iiPgjUsYgoISj3
Zup6ai7BY1B6bU5Wx8v6D5Gtmb6jVLlHRLelQhMu+iWG+j3q7OlIqq/JFbW1jruPF2h6qXW1Owj3
a651W/VDe/RnmB1nz0VTcnkUBc3VSjOjBkDv9icmcBVgLPGf2YQXdh9xL+4FRE3e5oadYar3lvX1
zFrvkaTASoGhAb26OSEyS5w9eJgKw50kcyEVTsni7+MPgFlwXEuk7MQnGqkfDledtPc8kANmwwyQ
a4E/k0tdLdRjGWep1MAtl62tV45Tp3U8iW+Ah1CGGF8kmdMWM7t47bokeKJ0QSO8oWJ1MY6b6jnF
Z0DzdBNqSXqDWVLrBah9+qjHG+SCeXeebizNgKHPsk6rXmgvt4y/7jgcBf+QzS434IqZHOqf5+Uz
xJflKj/9G+Imx+WzXgPko7q2QsuM5KRTzyLDv352p0EoDuyGzEVKrIFVq6iQMKxiaeGW4soMBXqA
9PFyQ0QAALFnq9rTH6ItXnT9Xmql20vXFDUHgIlzWd8VKqdNdynBK1tfn6PbRz4SNT/TDjsPruyL
mHvQZXsu3qxhrEHzkIlADZ/Jx7/dsD5i+1IPpi//0OaCV0lLqIL8m4FgcyboF6FBAoPy3rXu5lpd
0med71OQe6wns2cU7KjWM8AhIGOAhkEk7e6zA/kUvNnI9IiNHfq/YR8jRfkQ3DI2e4LGcTt8sS0k
hEbJBn12fXYUtvNjAXtKtiMb5R7btzon1S8wHoBHOmOBtrIdX+mMlb11sMcuBRLy8Eow+6TdV3HU
ykXXccrgZlfGW08wRnrd2mHEWonItCmkBqAiAohr6f1KJSyF9u/gYHPf9wTuLrdl2QKeW8hgVxvi
EUbPQpeMGaKRRLb0bgwYp9SGfBFuZWK/vaPaW4vQpX6dfRQGigGIsOoHnEcqY8Gm3OzwT9wlp5DO
UEjMrpSyc2dWon9K0L0gACeWp+rjtTwUt2QHMMBe2z8Qvck6E2kMLIFW8LC/ql1oCucVuxxqH5+0
WLJDK4pGAaieaFcQILR6wy5urs7l5s+Z+lABOVmLP8sL2cgZQNTHXPbe3PG0Ycs2p0Y7XaPKpy9M
+FCvzgd2xc1iqpQZ3s+5dkJbOoouLBZ7aXhQaQT9G/EiLd5iVYH6L/bb7GEF/zWx680f1c1spGn/
zDbzqRoGC7QD6gjXNTxzX4tvKYjA+5DdVFfYh3YIxEVB+IaAA0uKR+kZLUSKxnhRJRrR5CVZZyec
yJ6zFhiEEkZ/XQJ8NXZ6QTwCS4ZdD7Cqq6gKkHsQJRJ/omGJSrRJm6j+JkcIzcDg/TrethDs4zd1
bdCbxB6dawHIt+8SwNvxNOwLCpa7/uILDFutO9C0toO7gB+IGtzTSUKc1l6Vup1yr5A3kQh+aH1+
P3D80uf7CNSmdVGv8LYRDVYZQq8NqlK94SNjAmkhH+gj3yH9goptQxzKfg7Vh5AWOIgd1qpJirWY
gBIKAgUGrzwC6QdgbDqNXWRILuCvE61Ldh2riK9FfCphohAc4H9g9kBxHZRAcrbgGPdbaHmiVmwC
e/EjhdeQR+F02rpvzyhzXt3Jl+vyC5GNeHcQvtojlbqFtfjA03rOxhVBbSsTNI51YhSKWYmJYnHf
7b0MfDs5MTvkqppg7AmMDFCHhy4HagXvC52qpRUAmr+QRcBgJTVToHyQ/6Pw+lr1WBRoLIHbh1wy
eijizE4ZhBOoheofaiJcjjN7dSPVBjhb7CSURknh9oPb24iHa8UH1JYcC6x60JF+VZb0K1mD/D2s
dmEA2BS6kvk14azfSvWa22Qf9PdtQuknpms3P1WMdJprEZcA4tfp1sltoFD1eqyCfUZ7uN7U9+Ep
zVQ9KC6JdMnl3YCkAmlGuNktX+OVKnqllZtmZhXdiQkXY4k7lLfutlhAD93kC9lajnot47XTo3Nm
0bZRVsbQG2lrv9nyWh1vIukK64ehLL+dpWT3CX3Jdn/t00/RtyjHAWCAOIAUInwxnGSsNEROmSYt
/Idvj7Tuzz9WVs8FnXISgkFvTHCKbXZPXugHk2FMmVB3JDqhdGkBkgCTTRfK9wdxP9jIWexm7mCv
HDKzi0LxA2IHxhwa27bqhqJDTVCT1za5SWXJJTP7fen7jSo9lW/hQE3EGFVU4u6F6Kothgm0MeLr
hNRKLWnt/J6Nn17Q8wI7XgqqUIecFYp4dOF+L2c2j05d7posVlR3LI0NoBcMSM5dseO9YPrWYBFE
3rbuzOpeYidpIBBFJbx3ruGavl/rbTSkVYlJQnWcVUfqEF16rL9n/yp+BKZ4khx9t10/2rV0IOBy
p19Gm/HmlA529Ga5Wbrl5vfy3630a7r1v98c9Sf9mv7+31/bXbuDvOHMQNlFCIvi8fc2gbczXab7
5vvuSfkBSqLCd7tf3JV7u//9OTenn3PTsyR3uZ2+Z/vf2/KV4h2/LbckpSQ6/27O9sFjBC/8/Q0G
G3pmU3ZrgYxv/z1+K73whHAQIpNe2J/4cLjEl/gqzsxxgJ/pBcSf/iy5/bk5sokY07KtGpAcWQWI
kQCFp8vSOH5P1/K/9/x7z39/meYkDbMMn5FrhdxUNhHYB5ImS+W+aUCNV1aNbe/OrgpmDVQTgerQ
J9QDLtOt6TYZObfCm2BqZ481WNDjnWp4/y6t05JpsjLrgonEN39dARlP50gwY35y6/faBPpDD3Wq
HViwotiNOJXbPxxrHkex6EeiDZmiovOmIA+kxvFCk4qNajojuQPHRzoAiQmgZw0NmdInIuPMk19Q
djrQE3Hy9/iq24UJsrCWt8pLuReIHwIJ9uffs+FZ8lW+HmQoZytrwvtJY6sjBu+v5Va+Tidx+jld
z/b9mTPXHdX/3Tnby1fpqm4n+Hz682z/3kwvOr3n6Z6Rf/He5I5fBRpw/ZyFHMGo5ZbQhciEyANj
g2NeaADdG8ENLcGYvqFN2IlFAMMFjVP2f40TaP6eSs7tdHbBRXXf5pfv6UwAH3G2p/t+/4K2G+cN
fJmRM52xgPT3v59fK4v4mtCWKJ3kRHQ5HKzo/+/791Zm3BSO5nScOeImMCjcY9nQvmSqHYkTbn5H
zu+ImBlfqbPi38vwgae3oujFvwGIG5hm07HOr7/fIZxkgBR+L/gM/937/9/GU50XehHh6oEzM4et
QuBQJq0hpxRfNF9Hz8Dp7beTmtN1b0N8Of8eePk67uHdXdtz8WzP8na6oG+xQYmOgjv4GPNxiocp
6TCylyaIFBVrCO5E/MjCkT9N7GiibvnaUyzgv1KG1Xge16sXP3kmX6zChNfiTw4YdZzRVydCgrV/
H8nWNxwZJdNTj+OZ0gBcurO6BRFnlCx4y5nV2+NO3Uw/cTKxVCdfL/kYrb3kI2UW30Zm/f61tTE2
YZufsXIbMHOM1q6elLcAoflMZndJzaUzXXqenFlrDg13qJvp1+nVJI1X4oE8fHrd/30TXhnT/5g2
jGnjkHYrR9jQ8gZ2/Htff/jdVKRdf5j4R8sb5MAdvx0He/rb8ibup+dO9/5uPNTpebWVA5AM4a+0
8Ep25H/XqzWyBGwPIyUlzc/ZwLX+lfxU12FbuZAktmqYH+ZZwGLLUeUMLWjopw26XLpEhmLoJPQP
pOoOk4B9jYWgLM52VG3N94bcjEkqvKY54mvfPUf7XymGMzH8TBPxd3Edz2hx8ODftZfE+X+3hmN/
/o18Wf7df8s3iSFuZtRx2aJsgP6AQ75uDvk6X/e2/4HchNMcppMznbTpcCbG+tbaqVkyKqdH/ffY
6fZ0UZ3pL5n1e/u/Z06nKOdkZZYEsD5hsNPBm74zDuFg59z332XC2RoQ+pVDscGYbhnK1n8/EaAw
QsXGDM0pVrJFxsrI9CwA0Y4SyZFlRhINpHgQOcEXr+oIdKHt1doRgWnWKomVy0tE+KKRFcvY4W3K
HfYvoWdVKmq7DvIW73XqeM0DVl+3Ha8ptVrPSQS738Oyzp9TyULaQxJeOe2PfCDdpwbTL03IEQr0
gdTCTaxnjSmrApc1lnZYkqtJVjBxWog861G0hqvUVShmw+uFoDnHyAg0GVEGZ0G5dXKomIqs/qMA
QBEoEoD8w8IVNtWaSsJ6gtZJG0SwULCjTk+gAs1QRiNW1haHGmryiWUXTcXLAikRbfwOSQ4xodVj
QMljT5y1pdImuuMVzkeMqmp9A4aI8Am13mTGuCIcG7JgSkfYQS26M8VtBiUyyaaSandcUGj//My9
/Wp05uLOt4Mv8Sj9rPCwIJqiK28eUBuYOSNdBhggw7Uh56Tl59YtjHg9f1A5HS8NTkj4iEXihoIE
6OG4e2PIoxwaEff5iwrjTZXcCCc4Qq3YbofT8rNe6hCuwUDJZVBiSS3EsViH4N4gsBxc0XEFQFDU
/VK5+dHWh0ndP/BUT+efsJ1+Ukq7UEPpR94eWc4GVqQRV1mNVTDsP9RFqUnX7ka7lfKoL8MN3YDi
A9VlocdE0JrZYT/B7CWosCIbFHGlcROgrfV2mX5CbbG0vjeYkE6VqvbfIeTuO3+Tr7xF9m04VIZH
1aJtvyHZnoX6R6n+JDHR7gXc+Tpy0t7Htir0GL3W0kikilou2HBhjgeu3uM9W17GyOqhf/8pTuh4
qNCIe7dFyNTXyXcR9O1ie/ghfZ7PdAxJgof2zZhtq+PxXe3ZcqF5ijQyOcwXn6FYQ9XKGXygO/96
napjCrbQSjlgzJ7NAMIHO68qjKgh6UW9YxBVMAhFtvI4tIW3i8TYWzoQgUj1FfcUFNzeviV95KAZ
BbPTs+iORCOUVgSRuQF8vruNvkX/tPamEsIIBQCDPKFCEVBeLMqGaiXfcMIRatNEz53q04RtJnzZ
divJpVYdPYoyBrVIifJ1tISopHU/xXNhrGGZgDxm5aEk95w5JS+O9iIbkShuM0iTSQ9qNsmlGhjX
Yn4MrsQnEsojsBeSiwXhdoxsCS0UVLbq9zZHzT+XtiJKO40bzvcx6KvJ2lo8b0myJWmH8kRrA+6u
X3hnFQaFyp7+8dOMAKjX1cvMMw/DcKslB0SGvBFPzZDscxswPJYztI2021585PsSCexr6V361AP7
I5hxlFlOkNAh7BGAF8AT00R8kj16yue9Pi4d0ZaSayuKUOqQyT62FGTetsODIwjeAuaoSkG5KFuY
5V+ySmQJ0YUnzzqxvgnUDWQdMJGi64aWo2ke4sGjjY+px8VOdqu57iOINGot/uvvuSndyLOT9QS5
fmf+ChN7ZN5XV4LPQQQ420WUDITn3BnQJovn1iFZiwdJFXfDYQXWg2VXFMh69Bcma3mYgAuYEsYv
fAE0bMwfSK/Z3GOh2mbCQiIoplWKkO6AIiYRt2R+IvpNZjQaA1R9oL5IPA0QZGRj3I+0EW0LfOm+
x4BxB/CTYGzDiHsb8Gfa6NL8ZOBGbZnZ/amO1vP0PobrcooRWpvuYe/hwd6tbhJPD79bH/YUB9MS
T2lKNCkMepye0uwrNtY5DQuUfWiu63ftuhYVM8mhcdKMaTHpUfZXDtAjRUCjXryOCS1YQE0YI8qO
mBza1TH4WN0yi2UR5ce+NFsp0tpD/JbIiAGMKWqniU6tpEudOXL+3eCIg5swb5SXR81H+QkSR8de
Ss8UMmjlp1zpwQa/5/RtD4zyb9DbcgYYA7rp8Mk98U+AZgtin3Fxg50grIwEVnMdbt9CRgfKAuyX
/hl5N0dRG5XhBIKiK3mfgzpJjsW0yNCYAk8z3XsOr6/gnLAm29+sgOJW3va4UvZ9iuhw6HQVbLBE
kN23OSNRUdcrojIVYucYu8l4UmuAFkAorObrAGW57/cwNaOZAzg/cOiczDVBIUUTJk+KBDGkzEWd
gYjT7QF90qW2wqHwOSvbfVIye2U3qdKtX5+Te16gSkPNHYOMSNFFMAzk90KfxlIRqPw9+7OZWLKa
pTig9thQ+jKyZ1jKcaZRzNdkR6DjjMBzI2Ppnu7S4CYoOz5Txr4KU54Wq3PykPc/ge3pq2vxEPhe
PKtHdJuB5MpbUTgg4JJTpoWtZ8iFw8Hv0SUcxvsqNqYgapWg+A0Xl439lg8g7mZ5omOI5j8FzyFm
mV5dCY7Wun45weW1pV36kfOcjqoeBKfCCvSFcE3VO5XEhRM1j3q1jvA6h+6ARXCLvxqRyNxE70au
bIaCmTevpSn2h8BVoV2bsdxqK2QQ74MHPLfNoTO7iwO9vCdvN+xoQqnoRBHDdXsZdpyYP6vFEX8i
3xCb+T5FEKk+BB9hb44LJKdopE2CW6diXi2AT4kGcz8JJTOPLYw1iAcZi7TrEwvh+5ZQvqGFzPBu
EhuVkp0iUvhNAbSuZnhEID/YFvpyQHUdRaVTTOMyvp0fIpzEgPQQGhUvPrI+49WDRHFd485rFoKR
5K6XKR/vkOgdJuPYQk82iqVnqkNLVjmNuZ9uMoZorUD6Gyd/hdk9X9FgSgGuWnMQslnMlmoWeM6V
VAA9rYBB0mg+jVMwuZE5p0kGo/V6h/qddytnNHP6hhxdYJZ2qHT4poIvhIyYOiZvvG/QKXZ5vEwn
HzF6O0NLROc8T3ZpCTCmJcE6ssJTIHxGAn5TuaXMGX7xffaFpOzyQlEJspZ6QPtUhu+liz/R1/w0
fPv4lnqobL/wNuzhqEFX7204uNFgYVJAUDCMNizZ8YBzEOea0TC1FUV4D7EO59RuHnlJcaD4oGeu
+swtQaaA3S20ivJya+Tu0s63HE5TPJVGtC2NSudNUx9xOz3aQhPGivJW5RojVIbgxla58++LS1SZ
k4H6jD5U/dL/kcW1LIFqIA3yqLMvefFaFuthtm3pPtX+bYRUVirBQAiKeIwvmu3Uz+Jv2ztSTJcI
AybBpRsfTencOf5lFe39i9jdZTZTTB8CSgKGf/FozDmuDCRPXdABY3X09goSMTYU/vdu2NDR4V/o
so5wV6CHwQlOyYVKS/cYvi7vXieoYauqCZynvhkz32UttBEq8RP6COdmAEzv3NSM1ukpM7wHGYne
75BfKqy9SvLIbzYtf/TQkaokNELwnsmr8H4rzmoxofa77iokZg0XYmZFu+JBY0fQn8PmVBNarv60
w06KAD6NPLHjxq1PU0oajXpFHL6HAHqiV8FHiA0OGFf1mjeMQOVI4yrwIqysTN/U1tsEjmxYxs3V
j3Bl8YcDzRdekTgCKMw4yVFFLVrHQNkmnkCFVVsF+VJpCEa3iW4UHWHFy05fvjeFaKA7qTq3/pPY
NVHuPk+/CV9MY9eDKE7XvV59Sxcqn94pPeXmzFbl2+rg79+3ThspnYrRZCIEiNURmbOQ0t6I4ZzV
Vjdij7jbF5clH6F5Q5ZTXPzFozdIjlqBhhEKxCY7xRv1ViLLIg2s/NL0O/Ews2lCC7fww/vdVC3c
VrWdgaBDj1xWOtWa9dA7IRzsfHFDeni5jQUabnYTHwoVRzQlIwdud5m7q+6ICa8J5QDC7OxQyR81
THVRU5eHOl/RKvPJ4+LyNSSUBXe4xGSJXX7LtI9Cm0+EwcSOXCubTX1Jxx1cMG9LJYOIL6agPCEy
FUEJCt2wQGnrjyyZgrCK0iadEhy1Js8+5CyAvfUUqf4mxpIPUC6oUNW2AoFd3giZiaE2QzJiAeQ9
I+PvPfsT+gcwwMPviG4aOIIQ4F7MPe+BSP4icNgv2pL5ycK8oBJKsw4iu4DotNie+l15kjoL1Z0F
/4v8KCfMC1CXpQcWaweL0uqK/JaQe/49z65Ldt5Bz7f+BWOCCIMlmGUzaKN6cVkziRzRQDBcx5JN
L9zOQO1W1mbpWUyzQxduR5bkgaCJRv4jhm6aHOszcT3FG+vhIPxhaa6RcqIM27tpcS7m5ooyUnqK
KzuqKOA8mvj5HlKrx5/VkOYPFe4wiAIxaNAPLmtcbHO1XOiJv54VlziyO++MPn+/RSHPSNpdjla0
0Fi+/Gg3yEy3jn8UCQzSqev/e7EWThQIlapYJ5nl/fg3D9lXOdGrmNJFZS2w9cpYP2bf6qIxmpUp
XuQFsk3Q7rJdRnfJe2GFGIk1AnNfYnv9CT6qE634ebx+dy90JeTCVuOTVP8VezQj6fmK6EYIAoc8
X9kjkquzYqY0yOG1h7UWAkvEimzNgfyh/PEIpsJst/jDee96S4E3fFM3MBg3w2odJ1TPc7i48H2g
Ib9wBcOjyOibxF6OKgAk7E1ymnS+W0zpNKz/BBTE17Ln0FA+1xbRjj2Imn7woPJW9PgLAhLAoxJf
LWUsz1K3NDKsrPxZZSZgQhxc67kxb9f5c6JB0vkwR0XesGLys/nWr45id6aMM/8YKGMVbiRYlcip
WbcCFUPab6Ke+zGbhcsD8xwxY0tUbKndKPIGBj8vRmP3UCgGzh4Yl2gzph+9JyMRWQMzIgmtorkQ
TdLuEMxsBdcaONAfyibPZ1oqnSXFJsqIGTXzXf1Zv8tpagRLkpE/tGXAvf1YOqQh4eNfVDoiIvZF
GR6uflHrmJ3fQomSnFOGjg+C5gEgsVzNEEqq7ESx288OIf+MsqE20vc/TsHjXEs45f/Q1ErWuwMN
fMXkqxBcC5a3tMn3ULT1fHGiw7bq1vNrLF7rGcQdKtifsx2Ei9xZbhPxT5iTUxDxWDURTvKBvHCw
pEflB8+eMIKLBGWtZvXAv+zzHgqoDKy+fZnO2I6yzEKnprvAhvQD6FmxRIgaPnwO6BYUu+hsVvEh
wVFwC/okQfinPBYcbZ9lV/BXoDPMuMSl/XFc4wCxy7adaiOxG+zD6/xvchWtUZcgG1sqRBe0uQVb
4dObqagrL1p9YeMAzeD3A3Fwu6ieARstXqbUHd/YB0LNM5e0DVgVTMxV9hnGB0nzxK0YQMpzaKDr
D7BIB3ssaCVDUZCeDlzpEELTY+hOcEmgv//Apy8Q/GjZ7+DTgDbY8ASlO9swEIGwEaMdg2QGK4aI
lleDrNnTJSR9QounSEG/ec3GCC0U5ds1gtc429MkxbY8KU2z7Y80xIOC0L1ltNQkz2xUAosoqo/g
vmTOAa4dVmyVu+TSEVExbyWkOm9CRb8u6Cqwg1SKTl4NJpR/pm8XYKpDBlJTFqCvHK5M+qF627rf
g44tMDRT4Z6AHAC+08M0ts5ifMbtA4wE4ds51SFSiDcaJIvSUleusO7et3r2CQFt+a8zhtMKm5qO
XfIutkxI4/l3hnMq1nusfjKRY+d2NBLW1XeBpsSiuaYrR4VFLp6jldPTjwhwjt4I2Yy4YYnrqJTg
h6Od+lDviw26BGjPeU4OT1ixvGgHqTpGRqjGwOeb27BVBrdsXPYiiiPbW9RYKDaAh7bfNCjBPgrA
B3F6oRmc6kz7DS4224cSEQr0paURUTmRqBYka6izWAjSUYxyva74YAoGEJy89TbQTSfi2vwTBHbV
A/UQ7sCIhrg3zRomtALdrkFnvcJBHU+VfVkmm5knQ+mkgmQ00HTl+VHGH5fWT1xWcgmRPNLSDH7+
Sl7XED7p1O2ivwPtWVPn3Nyjav8X9EaJEPKBldhJZ59iqyxSN05voDQLsGO4E17VusjgrsG3WK6F
8NYoOuB/+IGKBf1TuBF81OPpnQO0Uu4IkHDJQkx9wlOFWgUyK7Agu/5rAZkJdyjRiumLLBWXNmPv
zbzwQ+wzplp4IQuPWVo8Qh/uLRAOg5DdsFjNv+iG7dwmgyLECDWC+T7ZT1bokoHFJkYfiDh5jU6X
BRsO/2yzCo/h+9wHrJenrnFWSuQOkqEsglF/KxvUqC1Y2O1+3n6yEEywotzMP+Kf/gbU5IiCEZkx
1MH4UhdIsqBNAogRme9P9XERnYXgTDylTUm5m3iSigb+Edo4cbqBzSCp+whXMJ0xTLkiGAFJUh43
/4en89ptW+226AuZAHu5lVjUm63mG8ItbGLvfPp/cOPgIMYuieM4EvlxlTnHbKT3JmTCi0RVvfyW
1S25TDLUcftF/Fe6ZOON2PEfuo5uNz2mB9Z9bvVo5kJJuukwww1szBNlTLX7F4rbjJuuYh/SbfpL
yYMPQf7gy3AEY6/6zwuD8QOx8ZE8E6YOqORYJenEqFF/iLTXxXeEFbpJklU6uEq3T4HXwNMBBzMu
R4u2m/5DNNeAU/QdWynzq2mytYZv0vBabmtLvxUiphkEOlh4sYnP4JlFvOUe51wjw1KNHKiPojQu
V8OBlQsZRCz2DHSrmxwxNwwrf2dO22tocBgwQ2ekrr2Ha9EjD2VfPaRj6fSbdtP8CBo34IacWVwq
sUwLelaUENcXAlUwkEzEtvXw7bdUMMMp5JC/afjy77QJA+Jg6mSfwQKKDlKIFJmFxCpn+ASFTlui
jXp9S5/ljzXaPmtJFHRpsfyOfzjWqSh4SX1aXxFZCckASyHyer6BzimVI0EBJ90RWAqjxlPWRbsX
qGXz4p7cGbYsjgxf1CXkcc+8MTYQEUFFh1EEhHUDGgIBMp+4tKatfFMV0o5OTDS15lb4BAssK+E6
kNiDrauRrtW4bXh96MLyO3Zu5K2RL/IIIW5jnek/viE5ligt55igf8z0Bgurd4/yg2B06ymuxtfZ
MrEFvJbRUd4L29LpKFr+hTvRE0RbZnGOspztv+WUybsU2AR2kEvBcjXgmFPWESvx+6vHooBFY8kV
lP8GqIswN3GvcFHe2o/2A31doqNP+srpOx5teJVLWzqLiWuN69Bu9E+GOoJ1a2tiQ6hiqLJtQ1jp
6tE3CltGO6UccUkomTP6C+mCAm+QOYplxiAWEiMEMjgRUexjb2+qZb4lmyAmiUp4WLvkvuXlJ8uH
GuZLb5lFLIsv6V/UOK3G5vJZEORLdGTn9u0hkxEQ9mvS3abunJqukJkUvPhibZ1M9vBcomxOWdyQ
8E7IwWgTtMU/TVzDjZ2iiysP/k6mCd31Fp19siqQduH7zAhIscxNDWkjvVsJIhV/wSOnuE9fAuLg
8qSGtwRdXoY1kRAsbvZqWSORdYlHHBTtCvSbKOy2+eeHR6KdhoKkO8nJOiekfkWR7eEFoDP7sXBo
8RBTsNo0bKu6xc1oV7dy1T2ZkT0r9UMhz4EwCbIQVYbKwhIiQBzjzWeidCWFGyGcq6rei+qu47nk
kJHyCja5vnnhXhMX+iWKWIr0uK3XVryK6H73FRSWC50lhV0VnkZ5jT/A7UVH0tesr1kX/enaSv2s
fmrz0GrUqIzbmhhq+bPWafezm0ZnoJpQErZI5l5O+iPX3jW3eTourpnzM0zP4GHdlKtk7mNo/Yvk
p0OnkvxMn0SupEdf/hk+q03pxuXD+hvfVeXBEvPP1/D+aZx1zLAKQtbyj8J5UTS1gWOyhJG7e7OR
y4csISvbMWiiekba0KKgn6mTPE/774zcHreLD6P5YSggT5ZSvynHb0ByqflOyRtnT/ZnKNlCZtYl
jyBrdCeXnsjR5iDI6ZhMc8fPOmtCpD66bPjYNBJvGK8K8TnSDQdgnkbFQ+1HtZyh78POQKoF6rH6
WHaP8sQwrEdgiWD3ZEFxgaZhLKZTQbAllb9JJbLiZlgK3pSjG1un1i9Mg7C+WIMjDMcyuhjtmUIr
NKa1eIE5pBjsLMa17nvB8spt2jotj7OGltXEjGMuIo1zIuR266R1iar0xUIJhaCLp7Zjg2Ev85Mv
8IrbjXDoZv9gtW9rFodHo2ngHXJvKJwb9Fmd5LXCxhoXfF9ybffHaqMQ8qqtGopEtuQvW/Y9HdlE
s2axFylOXaxq5sIDCgJWBVdzZbScXxLJgwv5zk9jtdE0jkJHo/9JOF7cfNx18cmnDes/XpDMYA+L
/U8c/ZgU/PcereKVB7K67fYUsSo+wtDRipNQ/TToz8Yt0mIr3SRwydRbnN4bSgrZFj9C1poDwktq
oaMWrpP62Q4nU7poIfC+kv0q35Ed6Hsae4qWVFrK/lIMXcRxFybkFuPBeCfyIkg8edpkFaGrSzIv
eb13I9w2j8rJx/qFZn4kbwA7gVuQUJQsVeh0DHZ5ZuEqgBO1j4st6b+pTVxyC7/5daUjXCKDnnAT
AjdEkvuLIrRZyMSHMmDLl6VLjMEG9QBi6F4mqJy1XukApaL06oj8wjjIVxbSTXeI5c8gtHYV826M
Qum1lA8IktmcJjz0KJAzFWvV+CR596L+skCMleNCzMwjLuFpb9CUz4VmGp9TvV0R7ISyN7D82J5U
abVRBwvEyFELIMh+yeIHVZ6BdZo1zAAuLv2Zzi0troZIIEUCidHVIEcsXrwVgyROpF2DkBShXaD9
b39Cnb0yuYnR95taB5OqTTwqxJPImnVx7C8p7h4JXwFqV8xj7eKtyeJRUEJzXI8NPpnioIiIvpJH
3j5kYf+mpXJk5aowrtU1lBmiB1oCgi/NR30Y9D++DAeuWHKO9uIq3ypkGSIswQM9OW9T5A+JKPNb
/RGDxbe8VbdI0Xf0jozbmCBtRxJpFhKscomQvouOulTa8mOFMQALF7AtkCLIcxh2hOG38ivxDsK9
unT0m9BRF/G3DJnIFqx1VJ1UGE4JfhCFWo93RLLWGlPHhfaB9HqlXMQvze3a6CaFR5alHddx/DWw
aflFvm6hHeUhknX9nsAMhOdmwbhiXRfPINSdSWG61qx648nfNkAyseSQNARi5ClcXYqHcquja5Ju
MTyEXVr2Dr4r3c2Gxv6Lxbu8PPZPFEIWqB6UAHg5/lvOY7CnQMruzJGqLSbkjbzEz8/jXjkMWJcY
LpzLmY2y5ApvPRWsxlwwjOnazzYEYvlXH9kmeDnE34IjCQ70UxFB+z4qPcnJT7pLPMtXccFvNX1V
i/w0fX2Vp7K251+iwzrBhaKmQng7Duhn9UVFVxVZq+Jbb5/+x0C0KydKhQm5IfDnbjLV3xjWtUes
rlwmV2VHzZgs47SxeVEc5sKy/YLp90OfkKxzDBcCDwcutKS/WOJX5FPiJw+t8GKm3Vlt047CZAiY
9O/KUxPBsNxxPUbJRb6UrfuiCEkRMUcgjDbmMm4IS3wabEoQD7+Ko34izsaL9iJwk7I9hvtfdUpR
ujrAJMnl8w+hBJ9gpddnqgPOYBUDgUEVBPtrXX0F6s2nwvvN4gNQSnQwqMk9+ZJgzO8VTomYlyDa
B99mv9Psl3IYI/VptU6vbXzKKNG3LcYMlBwIB3/HCCvLojNZfWJiEQ5y+1sbEAaggmAZ+ai4BsLC
QcMunshptf3dqFt2/GxgTiFzLi+ZcJUD1mKXnPK12L7uQj2uUeJKW9/0Rjf+ym7ShtnaMK3q0R0f
Sop3aW1oCxp5hn2i6eGvTwqWdS2jPY9AYQ9EqBG5yWff76nV3Xa8vsQ7mGIz3mEFj1tGLCcdO+iy
/Zffpoc2ax7pNzfSg4xo5d9DG957OsDkjxmRZYvapRRPSnjUM1ftviF0avGXgTsjQTj6FSDvaQ0a
hwId/sJI4x2TTn83uZ0Cq8tIHPlWnLIZWIcuXzxdqAARJame4Oa/xcXIcCjrqAGzHb+sHFDzHEKI
EM8LHQU55JjQrGinJW67CXDG+JtKRPfMZixMa7t00qOWOCUSDXSM/Ok+HBc2L+13yOLH5F6gkeBD
Jet++h4Fp3zdQ2utsrahnx30jejHrHIQt0vLYRvGLKxZBEEZJhhnaJlrLaofmWge9zjwdflffc8U
QBQ/mNG05a9Fkc8sKLNRh1QY0HjwM8sgROtHY9UtZzjKG3JLaXWSaQ4LLLddzGnWI/bcMvWdfYIJ
5ALJvCQUoliCmycQAf8BSG0lfGu6F5LDzigZ48txbN5N+VuzdlQdsPBKkdn9GcvfBsifRp+0na4D
7kUXixGCiwGHu+r/wHUwVXJc1yLUTt2xUMHbg3o2ux+G1aUBWegFtnxb84zr/XUiH7T8fb4ZJi5A
XZ5O/rd5txR6PCYvAk23zgxiVviOfMeIS9gqFHMlVIouVvZAx07x4/Npoxdh35FpJoPP1JGHbzyS
1IfBHanntOCjLpYidSh6MdQ0DEMzR5R+Wx1j/MBsH6O4xUKotlHWEKG6HkycFASuMQ49BOK54Zz4
b/3qVoGTtsg7DEJieWYbQEKQcnD7M09hBmX8kwhp0NFqZkWNScWmCBiYCGFlDptfMDBXodg2hJ9Z
I8NP+EhkS7I3rhBnzJ3bztC9lrRLtE6K7p3Sh7bSed6SlZeV7Dvi5Koz6exRt7Wqv2IVyYoDMwyJ
0Lg5bYsgl1A6NvQSlmUuXgKoYqfXz0y4AiBP6Ve8TKnU4W9a8mH+8NcVC0DrYOG1ppTs12WJAH+T
iAcdIDNhk7LE0a9x7KjZBw2YOmyfOioC7aSg1OnWpKQNr11IR2e2ZxEPZXOivyC1V16bKIKQojMO
gFG0zaChpJtB+xdM7fKoHuiiWFSXPh6xaovGCuH7ttTdmh5aPpk8ceR3za0Rlj6VDu7zQe5XL7dL
llluz/04D+BUwrqyKV6T3c7F775QPZ1NMyMV9ptsbci6xWWtkzmm7vXXSpJXXzFX7U081dG2CFw6
XHThKk6EDY9P/kwKt5RnZ+8GLT4OeNextB+cdheSnutBnOIHu/f///EFZRmrmUPQDvXxurg0B1a/
mXrir9YJa/6bJwMuFcxFKHWDya5Qh0KxJXGRzRS+su6QEWd170HyJftfLgFGtwQZ7CuIBzdYLBiN
dsJGQZmDXMIOX+tBd9MaxMEO18225+GpuvwO5Tfrly2XogqDI/l9Mwe9rgWd2ifweFm5j8C8nE3Z
Ey8MGkvsrut8hU9P3b35uSkGaRlM6xerL3yy38MTJNRbTjKC7Hf8vPrxunOwziPWJ600z05yg4RN
1rh96L0VhlJZ+WSMa9p7nYMUswwrZKV2gvLGbJtZOenQAd/unAG/M4NzfoklAnmZUrhl6AobHRFZ
jvs+379ljZBrhlBS7tn+jdN+151YZLJAdn9mH6cTr/CMnN/gRVqKQo7cupbcRNqaEfQGa9nn70NA
KWZ/J/CTAzbw1YkJHPwfMd3EZJ41aPKBOqMhZGuLrr5XFh0TviEJdm9Ba0p9Gszlaqh4GfOu4aNC
gsp+RhsEB/yp1axfrY8XgK2Qxr0/BDeS5FTZRdTjiNR/8pEJaodabPhq1sJuEjxuaZO7c4xWtbyy
UE+IlBPP9iDjCn5U1Oa0XVi+R5vn7DccOIiOrLOyjS6fKnUjs/isxu8uPrNWEi/SsMxVTxseQGhy
dS+FpjMRhx2xsC4RTLLSKurlW0y86mjoFa8NwOvBnvl+g02x/soSM3rxfv6C8zLUS1sz3mPdosOa
sZZvVZtbkyQm03ocNhETSXSSr+5Q7qvsoXyXyzFxnn94qBx9LZ+oamIWURCBlvxc9Kexov5mGih8
MtGgX5a9jn3IrWJu3O2a0MthFVu9l2Ka0gSqMDvvHrqKja9dv1Ax7sLVZCGjMJg5It/i+k0MY6rT
ad0ke5Uhr/RRm3dUuPoVjflhpkHz1EehS0ONtOOTWXkhefku2lH2veWKoWpDwu+moUQlagufwzv7
IvRGjccM2gTEU/29xuMbtFN5VJp8WofgWdFoBUsDl6Um3QXZcmR0tG+iT9YvPcjEJoBMP6hmSX1S
mKEl7wVepvULbwpLTkaC5pfff2j11h82AhR1Vb1P7SHv19xdjmBCtzYhX+Eu4NzMbaukU+RbQvbj
MmZW9zy9b6XjXw2IcdWu+jE7+wp6cjz77Jl4w434BElSwOycfAjCSpDcSF3VmuW1mCCm0dHyr/5u
QLix/c/AABE0/EKJSAE+u3gLUQux2tzhMfE0DUU8Vdx48Eng3iFdFaQVpxMKU8OOufiX6MX65H3U
Wa3tBnRhCJXgF+0o1KRH6R9eH8aJxVRui4VT3s0L4wZsrB2M95M+rqSjBp8u3GQDwCzzt5LejXDn
k7qMJLzOkUwpJ2AgWvRQWYzEM8iE5cGN2oKPV4Hss3b7U0LuGvsmmbJoofaPHCpuiwtJuMNKFKIB
8e469lc960mmscVzWD+ohtzOtvCr5V+fOquPIL2Htd18BKvqQ7A8oETmxtx06WcirdMLwnjlJD21
tTLdp/qYh5xKxkfbqUwh+9bVXaPfNOtyhWqcFRaTdkJ1eSz1gJIYWyrBttOWZBSXK63faL8xPZXq
8ZEWjsJzCZcTQX+km1blMfC3fCgVFtVTykJD2fQ0BsTRsl0sn/2a43lSJK9I9uW08Gk80EFyXlPq
Bp4KgRYr6YSnf16y2jFlur8gC5aHquAgGLBD5Bb/maeG1bAA2UF7AEp1Ff0ln9MiHZYW0YzYv3Bm
I1sHFcRYVNuCe8Ym4qjcVvH5DyEk8/1O21blu9Ac+AoH6u8rdp1Nt0H3Ih7H9iE5MnwKGCGccjVq
g9cuhrqlsT7/bBFOUi1A4o03peogOURDTlQybJ0zJka0Xp6GabGnKV/l+g91aCUGDqYEhEmqB0US
acpOGMCBiJXdJMDT7oAZxF8AcrgjlMyG5TfjA1xBfE8DJ2LgbuQ83ycKZrLjkIoxQBURBSlM0BXF
CyOPZb5vYFvwWg0ACGCUVa6ERBS7UATqX9QtHB1vYTpVWZwU07qP2Rna+rObTQXXsP+weAPe4kqR
RJ5H8BJBe6zoMxfhUcjtgqESNx9APwtlrSfZlf8rX7rm1sOF+nwbiETgguHLFsYmfi8TB/mbLfcX
IJhUvLldM2vnb+W9KcM0BsWrxPga75FVx+ERj0t4/0GmgCdoDvpljAN8nxYHe3bOLJ39MBcJVm2m
9I6KMptH5OkFgzZlQSt8vykkXAUW6bjrZm6y3GrVBi5tL6WOchmflKc8yAfjWUufoUFNAgLC/87a
PUIhFmmAkXE+Qbj4D+C8Io/z9CYQA+u/NKiR7FyYKw2UHOTpLsanvwuDlKkSpjfALP5e7W1FgZwD
rGY6Dc+v0f+WKDLrV2+/RWolJuZYI13NmDBuh2odfc0DRLRQ7LcXb1UT1mIZ8Qkl1U1eM6ADThdt
X7+EGFKyVOpJKz6nkQbltXrrJ8NX/ZTPTl4B9IN1HrgTG1XZ61toSN239pt8p6K1eGv9V9IKHW8i
37siXjs6M8YzhHcLWJB3M3daq4PdzI3niMTX34QLOcX+yCgeqby3udJhyWyLlglCAsQn8qFo1xxV
fN8UVyRNgIzMwHcOz5mYZjocGBlUvugkKVDPo9X0rGh2XEnNHb6ZWMuNtmKwWx9Fhk+rAEWocoFz
PvxFrJNRA3gS0vMQ9tonhgfxLzu27OycYdXg6uByIFKj4fYfFYS9WOhXDdr7NR4YWV6lySNFCvnf
D1o6vpvf8xnA5v/9QL99RxAIsw1A8BKFjvOe2MjzPTT4EnaEBXpA6p7RVKlQ36pYhvxa8wpTFVId
LrDns3uG8bBaxgwe30JD8lMSx7nSYDjI7/ToXFdKfcBoreKLaFi1HKULoEFKbwYLC/ZyhkN9U+Qx
Kbkg74QftfiU06+83Yfq54hs5dlEH7zteXr5AoL4YvEEXN/pUmbkrKjM6R1ioraxLLBukivf6OvF
L6StXN+8/xIV9euesiqz/hJzy0mecFqyBQIMBnXJPrXt4mosQ9XN6J3NZlGL+oLED+K9QaSfyNIZ
PUVBHMRTDtG1N+3C118r3nKooAFhD+BheYv7S7SVcbiqgMVmQgENyLzWm6nrQOhBnKYOb+JNOGpI
tvIL/oLk6H+G8Y4OKX2o+jVlOK6Zm5McbTA6Ac4ZJGANBtyzC3LBJcMyqDmLpIicnMufRpWGvxy7
CBiM589cF15+O/hHPo0QfvKRz1/mrE23kse1ZX8XWrIY50QSO88238yBwlmsA84MZD0JzSeJ4SF8
MRZfP+JHz1rgEotLtkjhrMWBaON0Z/bHOav1OKQ2RnH1mcYcrOP51eAwPObJ3xFBkuUmL9uIXZOK
bPqpXAVEm/bLtfhBJxx98ze4g3YKFGhdjnoYe5QlqELrnh0Gw8y5z6mYUWNnED28EORmDxagyumf
kSXO2BPaIqhbI0DCglTbwj9xFmnMwx2vh2HuOzrfTvynly6ouewQqA8N1V/lxNEueMjib3ksj8q1
2aRr+dg/2pIkMk/ck2+xtXxHrhsGkrudb5L50b4H/9CTy+G69XBYlCt24ZzBuYmKauJPVPbmKgvv
lOMIJK4x5MBg1E8voiny95pZG0Zaygm0iTKJodcUehp60BmWsOdWmmApzJ5dubqH7B+yfzqIae0a
1FCJz8Eu20p3WN/xk2EaLbsWCochrNgrkZeKVuaN3N1QmvxoWscTy7Z2Eel8Q4i1NwNqa3VAR3aJ
yM2putiTtMWbUEdSNr34/Ff8HGMIKyNRxYh+sxaHjbxL2azElFxYkN60qS3iIcBHgT6KoIrS4s2u
/6nmX9j8jWykyH+KcEUCzyg4fakaTORohv7ERVYQGyAd8nO6KT9VTPuWEwpenW5UpjHLAYtytgcu
jAS1AWlQnwkQp2nEQ04N2WJn/pNQW13aM6AQ8MhAbuD4anP+DxSOF+iERcWsFk8XZiPgE76dvLw2
WvnjJqemJF8m2PhPM/aobcRxg2upvjJX8QbjZkKp8LXzZDMo4PVZDh/aLoXrvJJ2Q8EzJeVth5PT
cJqgxtsYMa4IgGPWXnr9jWwWUUFCCq/oxKlgtkqD+8SpVW77ra4T+rutZ1ocdJdtJ2z8yh3Zk0me
/J98e2SdW3MAr82/NsH75obaCidaIy/lq84GL7ThH8j6o2xRhImARDrGOOIpKE5T4AmszX8QjaPD
ZXmev0v2dKRcrmjk1UcKvVQhBHpFwdbsye6ojuOFBe3MAoIlxNRM0J7G12bGt0Pcm3AuPGvqgvYM
Ew/RVAtYTjFsMlG47z5iGEOY4UP/Efg6oHmQ5QviQtLeo0OMF3wGnCul/UmDALw/0gPeZyQ8XdHZ
b5Maiy9ZZT6XbZPhIWgsBdEqmf/ANsd4EF+SsWjb+WISoIjHD58eyn8Ay6rAPfnK38zBLyjumNCg
ipIOpxp/DnU6mT0xCyM+q6vg6GB64kiblcDFw8QYMx89IDhO8kxhpsijG+8ixuH5u69w/QQntiT+
g6Cf14xEh6Wvwgma3VE4kNrOhiyMWXQI0ac4GpErqZ9+5ykcb1gV41Wc09Xsevo0OgmxxOQGF7BO
SMUNCW/UUhY3bUdPFtIiMZVYdtz7shXfaL0lRMxpty06XHkp8nBrdMJd9VegOdt3yalttmFyiiYV
3a7HEhVy9VKOIZS8iKXbmUix1Fu762jjmSXRxWDDwCAnpcqOCndAJh5b96gCbvbfw9tfSr/n1fu/
92K52izfN0iSi3bELSVFKNmYdFF4nYCKURBikCjaY9fa2UxKir5ljNUoq1j+ltvRY9HmlrjcmsOU
/iQY0HJA3UszYNIuexVagQhA+E5aB2iH+J3jorrGMtN0YsqCVYezETXPn8TkKliW+hpZZ5zCnr8O
FtQCW9a+JAvN0rb0cRE0l5LMjuqcUpy5vsBOesbDyhjoh1nPE65eyidu0GYRz5vUdKdY8iVbLfnF
EKYcorHAIpZiIe2xIUUozDM68ak1aisrRuzYMl1kj7sbfgKgDsoxlGx+invwCP6R/weq8gIFBwz+
K18pzlX84DrPKZK2hFCMl+b5UrAzuGC534poMHzZylEQrFqP+fcjuRQf9YaHZsyBqy67o/n3AYnE
xneHI2SxZU59m/PmvhixRCwKO+5oxBTKQr2LYAvMYIlMxh8pnjOq51pqpnWW7EM2PCnydRo+H7bb
k+tnrXaAPlDFthsNl83GFGzyY8rIHkTFmXcUb0NikV8uUjJq25rdSkSvdoTWGrqxyflrbNvPesDJ
6VjCk6scff86C5mByMI5G45qCaGDupICL9a2kWNOLDRBlyaVsuVe1PuHsqdcWep0s5NKJhXy1tKg
FUfjwF3Xbl7YYbgWMuAT/NHZbnio7ZfqWe8a2EV1Mf4L/aNm7v41f4meLpE55Gs0o6rhZseM9oKg
w2OM0er0+mPmwDbjxsRpsdnkNtZ2PF7xamUeutqp/5VYNxcf64aYPcCXj4fIVDz4CsolWXnlEtwI
5Kda3feU58O1WsIMc/tqccM6g2Kt3JqT/R5p63f5rtYXHwgQISRMG+ZCnblbuQJltuzl1QQzVl6p
e/WbtU4cbXU+K3Ti87AJ5ocj7IFka8XiosXzWwBHc6PR9YOLR/JxjPHP4EZEOvedEE+HCXIhy26N
ws0uX8EPn5kmx67vGIKiX2hxQ4S7Fx7GQrkoSNg7R5LuJUduh7dY3dfaJosdLXMp2RkNIA8SyTvR
d8OczdTva6y5DnkXtW8e/Puk2znA9cSdGK+kW/5g8xiNB20ved3mNS5QVEc7Yy8x4P0lOWyUbtrL
zhLqe78q3fyobgd2WZQ5x7fUZ7AtCRnTrH+N9qeTWblluDIxN4XQaz/rE71toazi9xQUy01fZ7in
tAvUybgSOb/XICec+M4sNuoXDnXBdFGBtrAsvcdAVJVVRYhOsgqTxjF80IvDayX0O9BKOlrDxSdL
ULwMisEGZ+2zR8eAZC6CZHaJ8UCX7vW1/dO+26t2V1agcjMNDhfg+60iIOlg0Y/UEV9xv6IeYurw
D5Pry7bSLaFd7KlndAetCde7geopcUTtPaeXqr2MS1z4ftmXcS9t50nKZ3omDeiorYy7xg/0gleV
8o+IjQ3x1S9H2UqFTR2Snws8U+g0lnRhKaRPBCT72osWsIu4k2Y99uu9Ub9UeYtdw7rP6RfbEuIq
k459fuUsAziP447iSkSg+7E3kZjLq5G5hZfVW8p/tMaHdi0h6OJz7hHOmgTqiuzGFmlYHVA4WvbK
sPOrINBGMoLIdFgXi+m7QNMvvNeIC5PE0xOGJcmtj9tlvcu+yuo8ZF7x9dr/y/7G6s50FGAyxhCf
ZKtpwbiYxaNx1dAbkdOASRZJPGvk2pkwenD3T0ygVn5greqKh66ORCDFl+SjZGXaBJijJ8bFe8Xu
S7cw4C2K6ZetCcJnwsSOZvsT02aWieop9Yequ5q4M3na9uWuwFqqBBhXkLZLF0wV/FPqXUNHIKM6
wl1AxGmYFEa2qdnqsOzeGRDrOIHwDme2AYBkXDFv57dMeIgMHOecmRhIROMeRe/Gvf9MHEzHmuzU
nyKveZyj60BOIz6inucaM6SaR/GLiWPpvZQECCXP49qADonOoz432hqzNZLhnk2XVazI2JJ11N47
H14EmFdmZkKJxrSZ3r/HT2M1XfJiyYHGA8E9ro9HC+IE85GP6YN5a7e2tJuabiSfw2NHwtMhgDH9
K5OiVT0HacXJA/2Jn2EGj1QeKPDMDrHfc5tlQLYZCYQzMN0RB2f039HrK2UuhrNfY46DoqHbsdS8
zPEWGabB0k56PKAeY6OkWQYDxrxgV5abvGFXZ2zqkDwqXlaCeXpG0JQQszb9PTQOTX0V2Ofa2JP8
A3xWzAxk4oHPtDlfuTlYzjUoehmx+V8x0nMlUTcW02rX2JF0BCC5xkHQnIGQcOugN53zgLTgR+q9
jAKRdNJ3zCI3oEJBv+tnpduy88mOq6g9VQRT4akAcHqmT+xB78vrWgaUP8uY/Ud/DuMBySGjCOuG
2Mz0MdIsGeG6MlUdD8F8NxD8FQcr0soEpND+NjZgEsAkBHuoSvhklePwTGLEkzZ1jaisJcELmWlC
UD0OuM7QiyAALYRf9B01qktuP2x/4A/EDyTUCSIcdEJkB486K0/J7RE1CFumbATmUpKSq9dQgU35
u2heIHP3+g2l3qvfzO/rIkkJY2KVeMKhIr6M91p0u+mLpGzG7RYv/hQc5fh4jYP3JmFuhzzNa/RT
OD+RhW3MWKNg7HqxMEoSFzDH4xSM+48Syy36jgKImsa/601bFKTX5syrrjm9QXrF40Ch9xTJlzNX
IyCb6dBLIC3HY6ExFLCvvvotvqO0+oAusixl4nnPCNvL4ej7Hn+32TdDA4z8gr9VABadnXw//wf/
LLSz3m06UID/oKNi94A8YSjmHCbIJ9BBgINxB9b77QdFveE/1A+h/mOQC04Dcw575WR9lV2pxOv8
OSfyOkzXKhfacW3D+BjJaxX8dWFdWmJisMDy5WHLIMp1+TzApXQW3AA8/YMfQMYzXxdi3gyg9/OW
LuGXVJWZ6opxU4G18zJu4HKA1C7MVT+9mFrNV3G9wdTLEE3cRuK1yq79Bg16R518eu1ZQphngnOs
07ggyc3b+n/sO+TQRTETesjTSQ6grUDBLocfhoRLzxblNf/Rxo82v4e8Sy8Gi1HKBRlQOg0CM+3n
0NPWYLdF4LVNqU7iz/gz/OQdDzn9nj7jOqZG7DeX5X9OAxPAlCPaB0gI1ZYZNCd1EX1oaKbFmNZE
DvYRc0BBPlYFGkpeZqcFB0ziWLX8L+ON8kLEtJJeun7ZxBwOG1Mkfc3ASAYIS3D6fn5RUcz1pIH2
CxR6giB3o4/tZbSBn2SWDVFZ5XHswDOl78OQojuIId7SMolya96C8Qk/LCrNf70EZHsIsCWsdYpq
tAcqGuYV7w7ZHkxKkVIrgJL+ew/G09T9lD2PwnsJEzb5ElBsowo2Fr98dQZvM8l6+jDw4LjJlhib
zKV4oM2xuXeYukAPap6U3Aj3pdeXadpCs04IzALgW3KLFIzUkxUY8eqXSAwCOlWHWl+bZZmq+J6v
Yt4ddCq/IjzX6MFQC10Dn3fAklM9If/z9OqxDzYnjd9K/wgnSd3hp5o5UvPgI8QX8Y+/50BsFtoa
rfBdq3DpqO/6Vo++e9zYpN4AVh+XxviRocV7HQmRinfbfqkhpHnEyjePeDSU0XzVpAOF/B2xdihv
rWfCxmTDpGZfHy0QNiyaUzcEW9xCZwo8bh9Ld98Exde0SuX1l0APcm5950Qh2cpX6WPFEcG4vgml
NJVtxP76gkupbRDM2pwZivPm95L4El78Co0sprslZoglRH/R/NSy+5uuBUKMBGUErwwNOMkc4nVf
GlaIj7L59ink1XpHKvPCOhJ0CZ9Toj7omO/vX/I5/R9N57WduLKt4ReCMZTDLQoEkYMDNwxstyUh
JJTT0++vvM4Zu1fv7jbGIEpVc/7zD8V5+hpmj/tEM4xIii1m8ugt2b2R9ryVt1klhMGbsXgSI+FR
Fr7O6c+kHfrmldk8VvcaPsBiCxpm45c9YxLNHyA9+A1kQ2XHVcRlwR2JkvyORIrEzIhnk7S3s/op
2iLrAZGv8UrOYfQbYOpsqFu4T5No+oijOgTBjt6ZgbbIc/DKovs4dY03MetYHW8yT6CdlaXw9sMH
XszDaz9he8jFFEnwWMcfjgXs6DvqHdDoJctxIluP57O1+V7BwtlH73hpQ1LPXtfXAgCGh/A6+I5J
l8lGlcc8sGZ7KXVUV2QKSBhUi+AShGygrDuu+suYJSyJ1+ckD1+mbIqXBXv5sYFIZcu2MLp6NISz
IfLZjScySs31I0afi92duO/u99WWCcnMfpvUz8e0UlWu6y0yzqx6RmNAl8S1cHp/dL8KuKsyy8DG
a0wGHO2fRJncuGRm4HnC/DHBLzJBYEIGGXleD/gkDVofl6CN8LLcbfyPx1rJnfa7AgO0QQCIOoOh
IEYrLgJAZ2v5MvM9fLIMrwbvyYrgJk+3N5zCSWkfVeFnhIfHAfo9HYXsJgSbkAHQnLnITxyPMzS6
WLjgbJQbMxEBTbwbtOKE4wLa7mCQ7GAdUW3QoiDcqaFRU5wtk/ir8idhJKdtGLOKOYVKfJoIY9mj
mpJ4HSkvlzEgvyY99tBp2bIs0kPz/AZK7W4e/D641arlGScNOP0j3alzuqnCnSgonupQ4+GItPIT
RGld9RziNr0nwdA7+qhJa7zADrsI00x1Dh98rlezPbj3el7Ec1G28UegSeGXiM8vUGhyJBaoqN/A
KNgmx2C0fhCZyrvS/AXHotQdzwnnm7xkDVKKBGmNe4OyMNloDlSLThzg7I7TF1xHMMLFrXqbphQT
b8i3jDfiGskjSdVrRzVF7IBGFSHaFIBcOnMTgi9xM0yx2IlK8w0mJAZc4IvaymLfA9OP1L2SrnL3
TdoKeeQCKBWBGXYix+bYn//7rznWP/R4DjHZmhUQMiJx02JGRAwGEYcOGgnVRaxINe/zzdiKntHM
sd8ww4dEi5HiNzpgcKvBVUUlISyx63PcrRgE4pkKK3rNdO2BiM/jBKGBhEQ90vpR6oDX3F+fiE99
RAim7dzvn+/Z7P07J0KvcBlByAEfcrWnEkLhuuA8Y/KN7JA9c4SYCG9burDFYT1Xxge+ypbPJ4Qf
He4jP8ZZ6ARZWZK6F15ZoGaFOCVyVxXCcJJWpj61UbmiBq1QiOXZxSU/hrgV9Ry+m5wTKqNCeI7h
jvM2JfOgoHshQl1z57X0f8POHH6iDlhrCx/G50L5wfoVfpp0nrZkkwrxI6UOFhUIB+40aPfmk7tY
x2EBkSMXQuxPM3mJZpOtnGIYABdOqMBRlXP0PmUkqO5j3gU32iSuQsXuH5zuKKbU8cCq0+4W9DJ4
tf1Xf6sxUpQZ6Jd+Vv8wip30hTxEmswtNB6HvaRHrjEiJYEfsuWO7VX4fjYjFyuEvs1nNXlWhlTk
gruf4n9us3CBmCwxI7XwAeaCdx94/3dQnprzhWMW4a203bEaSZzTIHuTs8DRjkvdPWIMtJzYJEbL
fQVrjUTNgEpyDN+IWZomlEt+isSAiUFONi1EtHTbAMGsEPVRBHPEySWjwjDmW6VIx9IR11odt+w1
vgOVKcSzL9QgzCocWlYIbNXoQTeKRwchVg46H3kuS5Q1D0kPBB/3Sref02xR8jYZ+e5L7KFmtjhq
cE+Ltmw6/Mw8NZRCy2DIjfgER82P2jocBeK1m87z2/oHrWQhgyZZeHlNIXH8gVu/KSWkFkjK7rnQ
1gzcVsORQcldETwHMyOUY3KrUvVVj+woLbJhOj3zgy05ljcdjti6TxrdxlgalZ/EC6g50pXRNOeL
Zn2XxbYevWhhSsuJVsuvvBaDe4VADCo5memN5HXxnEOw2Er8gi86Ejsyy/a6DRFmdvtNGcrBDgEE
FyCgjDjXURmhisxzC574GbfvzM1QB5AxvEc8Sqer4K9MKA6lBaGElGmcBPj5WmfpU9k32RpXPRHF
gDYUGewnheXDl+nkvNhpPoFqI2YVmHuA4GExcFtqyd0q0BjDDC5/qyMRGqIu+2JBs31UuAul62FO
ihI0GEAniDjnP70yd+KUVqKTyw/Oyj7Ex/r23T+JjUM0xi34XBrYw5biuKX7N4ds80pahtEWfceD
l6Lw4q8ayfLQmA2COSlf2fFuWcB2Ru7K/WkRjvs4Mv4h4OL5wXI21yZiAdL6HIGVh0F1JJ2q27L1
xfosM3tWaVIzg1L32h0geaADQFbLdsINq8wwSaxxGeR3NFrOhetK59s/3Bz7xZpAjwvbD3S+guat
Xj226upWbEJ5uhSGpM+spz1nnVE406PCYp6BbBjpmlFCsyJbQkM+u4qm5VsP+Z0Why5J7GADsUah
hY5tVrzmejxLj899c7+lLiVCdr6ZLtwmjCuzOVpGKD721MtKPC2wd8FD1HjtZCVHnTzb4+WJ5TK7
GJ9bc+QkanDT/TNth/TDLIitQaDzLDLo1jRHsIjpv8hhAKRLb14bfTc8DhIJJcmqPpJLQ24zWL6x
M7j9zGNLoEWxNfCRIQDkRnqWkLIr7MWwEcjUQo8KCbSna2uvafKLgUod+iW3uZkjARgC1thBGfS5
YQUKJ5oERsRHTt+gMRAQqeDYKHCw8WfWWQNhEwMF7gcs0aHHxUFjuPg2/KTaBtwhW08jvmeYmaAZ
igJW+s6YgZ3yrSCjNF3Cil4SFcHAOAsqC2jW5WbhiFUiV4ESfVRTKOZztmJxIjyhdS4Q1yntmcRk
4qd++zcEJgx+Ik9a/KYtjvRkvl5LZSGuKJQSWutvSgo2shj1an/RwT9ZmY35y+988ebDPUHzzhTP
WaFBXytia3/CFMLh/cgCU3zgRmfSP43nMEwhBT2pnIy76TeEHxvZXDNIaZP34c+gcDs/gyl40mJi
3W5q1yfMkYe9FcorPP4DrGM1FPiYqzbzTaquKmU+gFm9gXoCVh+hbYLEIBZgRoCilF8VPiqzZmut
mjcbH4NIROJhDcZHkX7TlGC1YGCxwpwroOORMBOap7GnvhX7CfEldtUJnqqyfEpPMSKnpqE9rMRn
Ts95Y2kM8/reypuJmmWSZCU82FiqUDim5sI4pslB5iM5G0tzq7UHjX0B7qakWwthA3OwUNFh74zI
c95VO+1nBLoEXSDXoNVnsbR7nNUPXOiRaWS1F312GGmg8GqAf2iobnd2HYu9cupjW6WRSMPS00sX
FalaLR7y/iHRykjLJ1Pzofgub0Ed8ExV8LJ8dZ/JQYmE96iSqM5mA7RJ2lLs6e3Kgj5puUScfdNT
YLAuTHIQBHGGflrlnpHNinUrMmOfH/KjWtM8F1CrwUg84TPOApC34Rx4SXBYXGlLSGHMaJx2ijkj
ZUy+y5NlNiJqd6En9oTnuQi48FKw8UgT6QFJas2/nxxytMw28aiLggocoiSXxLDRNjTr3lP89Mzo
clIaZdsMxd8npJTsHtzqLE1lQ8wgursyVSM1tUTOMF6DcKmELWhPu96j56LjL/KTTQgoYDa1vjhn
aUBLMsFlnjCci4guEeJ4+8CAFeeF+DgxiR8u0pT1i/0omQzZO6FrWkSaTgx59HXtMIqe2MPAntfw
U/eEIBx76Dy/cHxMlz9NgX16ZiDy/saiaE9/mV0kP+52FpYdbroVNsoK7EP1DMNJwscKZUU4Ayvk
10/7ye9sjv/9ld8N6B4Sc7LZKwi/WouMEAZ4bv8LppgUvCkMk7ALio9n7XsSG1ZXNqmBrGrJ2M55
cT7RaSZGsNJJ3KEPR5/Dy4/q8dG1I++xIxGV4w5KJocLAX0pD0MlS5s/sccitzux2lHF1NaPUAeU
/yZZrLZTZEK0maZv3TUvZ9Oh1dHruiIwi3+nPDdECAVLCqMpINYswgCb1WVWe9xkqIjJ15N+cFI3
QNXvGHp7LCSKWswktuH7eCKK4u9/4t9UZqOWI/5uXMTfRBbgeAJyNZB6BRSuVLxsKKonq3sys1gE
zDQnz8FSdcWGkw3Nsf8DNlkb6lrx0BBJW3VNw7PFU4yCAKhIYJ8YfLoRpSSJApzP1I5m5aZk1n5I
pCM/pzDFlZ2tc/q5xCrt+wAmC2gYlflwls6Twa4HQ4fjuUQ4LjE0wqRRnU2S51OSwxJ25mghMKRN
JHLlFp7pvWC+PHEY1WO/jkH7P29h7Q176hdqS4w/PumfCkCEH3GssJEAtnCmPEJmrcSlH7ErQv/z
aMMtiaEdADC8Qf0eEr+bKQtGYzS16u0bM45HgES2WnGQaCQiYwpYBKSToWtERilhlsGosvo3kdQy
bQdBFeRK2JgCa9ibgfF33ENP/S83DDfzlgA3zl/TGfbN69Roqx5p4oyzrQLEfVOU3WvxBlBpvfXL
v2hMRFQGC6nLoT+C7VMKllCJI/B87kuwHWH3T7T8i1UwmXZPKXxqvIKY9Yd5056xOuaJnJc9DP3e
NOLM0CUG03DHscJULkl8wtsSnsQjWncb+x0fzbtF2BAE/S9S6uxiBfVH7WCOsfljrYB50R+2B2ip
r1EdL54LTJEkkTp1wBU0pE+0FuTyom4gMptVyxQgMS6TFMdNQzL5aI19vGmxiZ5RdUK3vAvMHj2Y
srnVH5O66fUwS2jRSV9jc+VjYnmo7iQt7TAKDb6fnsrCeH/6TUzdK1nWlBm/z2oZjtCPZkzq993h
k+Gl2zFx++U3+Vf+Vfnv9s2MCC0Lty4EAkmBIFc2/CBErOS/aRhBYkaO0SDrlihzGCtHFg8A0i0K
9mSIfFI2CydsQUxWiAeQoI2Jnaf+pAohGIgLrbD0qKeAQ2nA6WZ4Oto3QLAB+Tfv9htRAEqSDbMu
EVAIWcPyRNwLW/9u/Bl/+r2yEReiJ49N/P7/f8PJ/+9f1PPUFw4xTMVETWFRzNY4PVL5o/hnP99a
8Rfg/fd/Rvm4FiGCokt5nQjf7PLUmTylRDGno472exFzN+DDBn0puQsA4D8YDjMUMCjzPnlOY2V8
3WgrpR8s22gEAAJud4ZeE6mClZZ0I2TpdHb+Qi41C2fn8KAjWFSWVFPlTaTzdtWn9rqqEGVO1QUr
eMPc2rjn2ZvaPMaMBp8WQpIVzfZwVbB/depxrUJn0JNdvtPw2poCgkelGzIz7ZOtsVPKRf5YGo+r
tsPUqoOGIbjmGMrEh/Z55ABgwjbg50C62JY8hmrWcosz+n4Ew6l6fACzU8VszTtf0azNkDij8MZi
Du+Hkd9SWHbKjikSakkVbK+gkR4HUICaLiDB1wf4HZTnizuNNTEeYXzzV9aKuI9fzcFa2wRx4ige
O4Oy5KOFzHmzAsrTwQXQYjIMqX5wMizo5HXFFCdCpSNkze926xe6i95v0znCaKcinNk5A/Axxlbx
0lnDAzBOEpofJEpLYyPNLUYRs2j2ezgEb2/DCnUTlLtdpIK4EwDs1KQ+vehUsOMy1xY8+PYEdQUR
6JtO4ittGGtrd7uz4k6g9dSy1xTj50XxaZl/gRBTRsFTfR3TsxAES/WX0Yg+scxK0il/XRnqnBFh
g3MWE4mXcNKn6QaeV64KuCP+sTOZ8siD9/rzXMzp9qFZroWwNGH/vwHd0GYMuFcBljOX4Nys8cDm
u+guCQpAm/3nzyAB5OsehQWRDNGMzYVBNdtsj4trhG0PxC5in1bA3ICyDPuZnCK/VXxcbTJgJ4wO
6op+RBcIOa70RXbh4wqBwAbR34kTgNuGU0bs2yoknVc0UIZYzN2aDSprFbcSmLduDZTMTJzFuGDm
ZRfuSz8o6MMhvOCLg7L/dujnXNK4PU0e+Ws0kpQaHDDRTkLybaw174tOTzs3n1QFy1SZpStSeR15
hVb/X07ouzClBB11ns378A/KY0jEHnoiPiAwGPwr8M1gBA8LqcCtghNibptf5prDl0jOyAPfEt59
3JivuTCTI+FRIiXNXOoIuwe/87HecZEf+frcQ900Gz4qiP23oi5MHQwEfBMMG/IFIEP0zmsN52D6
W82N3vfSzx6wF6CNkY8UhHNpCdNhekw2nTdiO7MAHJlaM43nVAC0zwMUeuGznkfz7CfdIhwkcm4q
NtV6/9eN4bGFHTx95ci4nAcOpGqiqt5rTJ6wel4aR5vTF+nEgszlFK+lTbLvpYUB0kNJan/gMOqE
X9RxJtiQziwSPSyWZnrvqNGyhqaKKwe87GgdretDf7Fx9GMS9HgsyuLLsP6AIGkb8yh2JE/fTFKj
T7XpU0zHGF8TRb5kW+fXN3WC9GPfeenSj/TD/1FqsQXyq7aDZ0CAZWignZjh2caLoZ5oJG9e72XM
H/i/fvlFzsSRTrObl+wl7huPw//0XnJiPz+EapvMhRnQCdjC9E6IjQfwSJeCreWNNo8r3v4AE2cd
EqNqbpHLELd49jA/Rf8yFlP5Yaocg1y1ZmH2ebDX++YY5g+YmzbyEY9KtcMPiBhNtrGGbA6L2+fT
pGZYNN2xpoikZNG1knB7p/th21cYOrDJgYpqGNeCm9Wf+N+tBkAj7tAfkGb4Oy945PZvb/+OKRqh
+QML4pevUFRYHlmRiKcaxAhrhp5obEw/DBSmAD0EAKTDtzl4VcQ0p3Vk8Qgq6e4I9VwU1+ENYdRS
c5jCsKhd+AY46+G5lLy/gvhzzDV8zqew6+/MotUV4xJcCkuQTEbqR1vZUP17sUYgTvfaEIwCrsaI
2rhoNr207SsFec9+fVvfoMy8NtNqnmPztwqzbTIsWgiXM5f/jAuq/kFlkjhHXpIfRuIcnArwblUV
5xCO3bUC8LP4IVDsv/o52xbFC54rMxInqAiAVHSPW4eBOQsFI9+nNxhL4Gh2jhj+T7V5LMwbCzB8
LRhwDS9c4jg7jXNOxRrKMdIyroGJ33psbkA/ecpidk22tDm42/j5usN5+slxBiGIEalXLEIMiVrf
mBOFgmSEjOSzBp8M7zoV+zBE3Gtwa7KdU3gfYQA3cnYFOvKNX+U3vU9xGoicFgTOrZ4EVDvJnXq6
j3gqHBidwftAIOViqzkzfvH4g0BYONcPXMk8Go0lWEYFU4I1zxRp1s11/wuUFGeW7ngWZEPNO8tr
Ds7ZF+w2vpOtDVna/GzPpg4jjZlwlYLNOvsBDnOYul2f/rigovKHy649pR5MzRU7SkiqiurGszNU
NShiO3v2BRtMvBgSehF1yTPyDYvZxpzxz8hc6llxyMWuCuoJog95wRvn0zc73cvRGXaOcuVjwfzv
j2lG6qEWBQQ61vn8O+kQ0TmAgYz3prgH4udHUKm2+zXJLEZrsKX64eOhVw8ZDbSkyxAHIoyrQNVE
ApFNZbT8gg9wfyZPv8n8DDbCHV0pDo1CcBzazCgoZVnEirYC0e49IgYpi6l9R8LhiIN9rKBuvRA3
cd/WSOJPBiMC7fFR0ydPXdrUmm3XxUHcdJFQqGeGpfj2TfkoOEN5pgHaQLx6chv+M4LsSmiMue2g
MqKd7tfq8Jst/u33ujqvon37kxhnBCe8PjMKqlo423O+M69C62eSWyvhcQle/vDkH87wolsBM+Cj
ayFp8+rTTV+XV8TH02ReAKkGVgAJm0M6IZkgDvojAWwsI1Ig0KC4ZOr0u27TqH4oBR1Zd5oaJBJb
TjfDccmRUZnsYTLjJiamN6HBzbOB/o5mnlwpLMgTfLCAdzqXrN1M2ZHNYi20iOexsXmIGNXCLAyY
4CZQpIGaS7gGYxRQUBiV21KOFYL2Yy36I1Hyjcc64OZMuRHnpIirCFu1GYZ3i/0+9+jakW8Sjcin
axL/p7n/4Er43++30tNmPCBbmBfiz2YtgRboqXgousxV7l0uw6kR8hszc3lpnBTqA50LZQwbu2If
K2Brovgq6H6BJH8WSvC0XUZE9qXNnddHeYKbys0icVBF1T5/GWy0SJS0HxMvqsyRGQ8seWrC6dKe
WS+XgrqSuXkDUVahqyszP/+uVpHUHZ/VfgTOMWPmI6VwA21vCHzohTavFZ4KcHDIdbIC4moy48w0
qCUQEooNqvglK0F8HWQACDWYTl0WwxfDLPjrWLXtFZawyiek4LEDU5ZREtu0CcHfXjapr9wuQ+pM
ow2/nhTDhQPpChGJH0tzWwKh6XNqoXA3/OCGGc1LWXyTReYWR/mDCqtrVh0aI3VrZ5fGOAwNAAc9
2EAVv0NsAu4FVsVgyuZAqsDmIYxIPubyjw8zxhE7/npUHG35DGQKnggc7wdcojOaFmM8t8w3NMe+
femSm7BL1mc5O/T1qTLeU2x9G/cRulDapvC44Stvn3sG6c9zvszpKWfN25TAzY5mNb+/mAXjJjZr
z/n+xeqDi/FcPrmshN9iPSZ8L5+OFjmkJoEyFA7TerV0tV9OL15yQUP0gyq0nrHhkE6FO60T9Vsx
4m53+tog3AK12vvtX06pPPAM9edDW1H4qnhR23NxnbFsx5PVhrrnoqKHeIdD3P3VOvae+wyHCU1A
1jHYSMLdWz2osogMpuEpYYNh/Ah0ZO8K1OBc9W06R1FLZh02k+p+l38ybbHFTIIWydIPobJLOTB6
FziTZNqNLyy14tnuS5wF1+v1NRP/+zBnlSeWAl40oo2QhOyEzSDEa8XY4NcO8vZchK0/bc9N8S5z
55kHk+rOjbNFahzS/qi+rqmBEfbT8m79YoBwZOrYBEAVWoLZcjIybWZ42JjVBnBUBqYRoVSSl35S
eDf7P4En7ELVCNr6i15a3SRK4VY4B3D/O89shVgdD2oS1MN3+CcmT8B8GjlOO166Ptw8EtRnl5H9
kzKsFjbjLHhky2genXGbcyZiHYc2+C+Skq4U5AcjFME2AYPhhq12DwI2mDo2YovOx9yp+fQspvez
8oouAL/7Bl9rKM1Oe1Uv8Uf8kWbnl/al6QuoB24c0lp5ePD5IqUKUQ7JhbCvGugS05yRlbKrI1zx
pIAXEUmX3ZeIIBSKam5Fgr2o1817wugZCT32bAHybUEXO02GMZay2xOJp3YmhuN5BHXsjtwejH1c
FLEmfRgA33eKeOwRTPQGWywjBlpDeAETnB0Zp6bu9o0AODfn0vMIVFFhJapemUYdcKG24VddLBYA
1D6mJqDDFbatDrZp2rEIOpTBvCrNTd/Td2U73haUu83fZLZlAknd5Jndmn1ery+YXihVUXYoLSS8
Yl8QddiKc8yX6g2lVTUlDpWfzh4Pt0IKpq2gCjH7lwIS0tgcICEY8ExFPcLDWNvNDwX5K8B6mMjC
8L1SdsXjA4dnorNE9K0F7cFyGaiQ6DwHstQZ3r8Dk5n3u4AJ8V1ggWSwV2kCGVmAE8AQ1RiPTApZ
axKp5KKOx+azhEtrf4PYcKPyo+uzsobioDuTJBqSVLF5P+pLcNaKkmNRIFg3LrUaf0xer1qKw5jn
KdUrU3aeiWZalTBZ98r6baLhr9aDSoEV3zdQJUmcN7zJC92gpTb8K0uAZkp+36ukvQiJlYzGDBR8
Jsj89M4VO+mesZ24c/QrbxG0SroWfvIB0SvVm643wM/iQyDXSBowduI1V5aSRjr/DoLhP+X38jtA
20DEfXLUKOEB+vsw6qemjG5bR9vnRB/DBo6nfhHQbCOVkfq0TD7CffM5YKtzWzLeG/f1Z/JRYqrl
Y+xRKKH+UDD28LFUJ+qHzQr39d8b7YzUSo9U42vSMnG+jfXzhr3MMvONxJXUdluF75QSxFugInGg
ErjTxe0SneG0IT5bP5fSJfftdxYCtjwHeHsbZa7N0WI6FRlJeL8i/MleQhnCveNgkiZ/cw74EayB
CsAd8qhRigk/dHSsMnrMT/F3mhIF3qxQjIXWLD4JKuZX/o8wb2N0W+aysCBwPTiohxylBi6nnPVE
WI5NvwSWqU6mjh0CgNEcRjaspFOxQ6s0hqMKmYN5F9JcJlfn6QdHmwgRl5wNRBqSipG0e8CDd/xM
kf/gPSBGljIhCWA4WHq2WLtPqkhYI5Y6fTuAbkTByXaFSLNbR9GOJh46rRJtifgFyVYjfGfYSLAT
4QZONbLWDi2zeZQDgp6jzi41TpawNKOaNnorKqjZC24AP4ZJUfaSKn4MYKZ2JlWYkGbhu05oAzw6
JPpZyxdFNCt4Z7VNF5SUvB/AUO4Zi+o7gB1xYTctYHipRmI3NffEVPLG6Ucs+yY7GNTJhn5GOCk5
09cRyjTv5zR5lbl1GwseTTbeIUKQzpSlVSuilDrIX0zwiLKe+Up7TH/MVbE0V/pKZdieLkVwBvEM
q+lmXFU+7nCbfB1u462ymu7wWF+3awMnEWuFwePzEi/ihYnuWz73p+aItx7OlCNnfNQ5rSWG/uTT
YLOJU9/2MliNO2CzN+VrSxPKNIqj8Gtgl/pT75c6Vq2R/THeI9jB7m++yRgyWWPtyb037DL7XdUe
Tvk4TfKbHUfRKMB34Cl7beWn7GdEfo9gYpqfRM9QuRIHEgUqGgjTKxFPP1yLPTP2gOq+kY8Ph+yn
M+dYqPKuscvD+dmm3oryQ0i8UIX3H95JiGCXjAxBTWrj32hcqlU9FaBfQzwcnmV4nvafyjaMsbbg
HeYYaU5hkcBcHkclQNif7gtKCzMgFYRQia5eZEfZ69p5f2/OGAkbP493I8VfhGHVrY7GW6KB1mcX
WmC4ZK/FQElQ76cYXTGa0N3ic4IVeXtTXjys7o/sEeOZsuv2T0v3/bWGTQIaX4dN0015xHFHvRhk
0j9OdGhuJjTOb1BKBi7QAEB84lVGKPLCMIj8A8o77Cf2S+pkVJvA0T4VnYo6HPk9bZrhQqRPP3CJ
SgejfNgZ2wwd94I5y17moutImG2DZY82rgmax6/mzdEdTXHsXxi5bxJnfZLI8A1Zdqt6uw2FEG1b
oamgSftSpRPAf1z9Q6yMzLt5MyKsv944ooraya/PVStws0sJ+oI+lh2NFc7ut7RpFBAcBBBJhG8N
n3BbaBAkHutXMNU+m9FaSMVwwoVSh2JWPfCWgwwrV3CxrojoqBiy8wMGkTpsJobyVK3UbFlS9Uw2
V6Z0fMfPKbkq+TpZycFL1bH7cviwKKti5CnJuNZBzilFZewHiHT4Mq3OY0ap6GnYssWH7QI/0Z6y
GS8cKuMy3nKp/QLUMKqlLMwUjqFuX12kbqOaS1u9TFmmLNiFYnlKp/lTGy/ecB1bv7i84a6y16VZ
iz0i0LdQ4ZUxsQSqk7zQOmBtQfMO9t2gI3cgkbb7/LfMQU8c9Yt0BlRG+D4Mu3W8zLH8xQcfP0cT
alYyT5Q1z1tiKDd4hKKxx0eDn+GrM5Dsac3xeIKdIVtesostR0Ie0fofteYFb/bJPuGQ6DR26RoA
7w1XBxJHTAONPLYqZ5Xmn8bupNEWo66tUEAwG/DYpaSFMh/RRtrzjMmrxuwPoi45asiSrz2ZpR3R
TQdeusLh4w0F/vARzmcHXOWzrwHhWR2e+sp2dTawNf+sY151ScO18tWqg6tRpfXyWVoQpm6dyE+J
Di1uAg/dUJ82zdqSDxdJm4Gg/on6Nl9Ej6VVE0yozSw0uv4IUovUTpAT9sZjbzZ7fiIc1rmJX/Zc
Bb2VFzYBWBDCY1+WPS475qZIyijr53LAlqYKSRYo0iXWT0Atc1BH55vsDCar+H458YqtOGancesb
f7U095jvaPYuhZOf8Lp38FJF7eMZ9kqW57efLN6tmVhgpspthlM1n3n0+pEXySp8/TCBZKQNQ+cE
G32tgruFxzGllOXTVObpTlqM+bq0ML3aJYcx2712MXIoizj62H9yyuS3zj++NoRhliSCzAiBq2EB
H6yNioX3C2yMmAyGwXhp6wF+PjnfiBtwMbvFu8e/XHWI/cGiAFP/ZN5kQTwNFNmbqnzHpgu64Mn8
HKaXNzYcpHhcrP78yeYc9BSpuLHiqIMC0mDnDRcWSpxuMXwPRrNOaVsp/yHOKP4wI7Dw8bC3jFLC
15ImR9uZ5W1rA6tZ0GlpHeLExXq1xjkGytxcTvFbWpWXDW/7dmWUQahie9s3/sRWlaG5hQMj3XAZ
4iVTPPHsXSZ5tDTYgtskfYw3ped8Hd139SuOd9nsNvUncdoqY1GyLcbVDoQjKEi3Quf6xg5NU7Nt
CP5+OLCO8LM72vp50pZNqVEKskv/OXi2kKKKdMkM3ISyApNhmuiR1N94RtoV0Q1lK9gdDryTEEkq
r0XRmlRLBa2UmSnvqvysCxety6UtfyfRS2WTE8VLzBAH9iu++8ccftsrhxyIwqcFZ6MIJwGEkpme
D6xjpGaG3puocs/3tVi4RYEOZ+6Eh7IgC0+mED9T1eSLRDqjIgHDbotgojaxVT869jMcuv4ZGE/i
En1M8NQqn3jUvGL8b8CwUQCs5N5HmjVzIa16JQ6x0rz1lQV927vxlWSb5rFoN+IU1FexvEvlww1/
iPLml7vcrykmkwHdCTmDD3JIrwQYYiOvEYvcBqXQLekZ1WGNC5H3xgMf4NCEaWPnarhGIFkMtSpK
03s3nVvPz5WFESti8eZ1JRsoApFBTYVqPkfg3CFQYwThWGeWoHB1/Kqwy4ZPLm+K9irrTCgHd5dl
EPlXpbWdXl4feTm72lpAjZASZAVwfuG1Y5N0Qg1rb3jVqSdhq4xFr/pmUOqALXqJAWQxn66Uff84
lHi2Q2O17CWmWiFIfw9oXfFuiPjL9zpcSayndJ8/khixXh6hHVJHFUfuniPeRjkztn0o+yVsUCKp
aAvX1Zajc7q1aL7c0e8BsLW5gBEUbPs3QZBB89IDb722ame5MwMYB9/j8BvgyYE8ZF40lyxelB9j
4a46h8/MXuUHi6GgNK/nWjCQjeorB3R7HtwbJ9xxz1Ufr3JBaN8grYZrscJm/+fwdji8/QRvB6Yy
AIdJ6LbGpZ8eiAR9ljhSsfOhriBAkils5X04FI9BTMqgdiovCmazIXu3ZNHjlAUzI9xdFqlbELRg
BUO5Khfm1lq+NiPbXDfHGp6bn9E87M7FY8WVprmOXt60cNBwGbdH0nFTI5mPdagD78rXq+8RyURp
PFQN15pdnmOHt7MbyRBebd8ZdB1qD8rObtJYZlqnNY8SyOB7es1OLzhTWk5e+1fyZp4wMNJGzysv
z0ikV6X2DmY5miEzpv7kbODojMqlOsxhtMXLyXi7WaWhUiD1WsNYlGhiwyd2Xe39TNxSu3apnvjs
cXwMZUYy2z5G1bavh8tE0uQkb8XTaqhS2XGHdFPKIHSHNgsmbRW35iO26X3IuddUf9iqNY3EsTsR
PvFqTy1cR3WqE4sV0iBRsjCWf+sSr7T9JtnTaaHqpiBa9sgmE5QBhYfHonoa1c6pso0+pQb8HqAA
cpzAwzIeO9SYNcJ/2C2/6gGLnkp1eqR5nWs296keaMMWR5FkOSlfg5lLObvZg9uZVNbvsZmd+udM
nlff0o4Bs6hw1SENY1vsPsw65cTPaVdIFcLIWj1OnjcpN80ykpYP/VI5MVGQXQA4vhKv5S3pgon8
Kqe3NuIRwoETpE2AutaPhmxzc/NJVTLmL86K62C/5x/xrysbW1zYnfINzfa4gGthW7Us93YoLdF3
7F4HNVw/XbXQZzCF4uXwfHspFiq5TpobrTuSA5MuTxxDCvg4faH/vOYsrsKd/qNbeK4u042xy96M
3fABn8LGUeldP2hI1N8riOwg24nr6FcuAYbLMHrIgZ4RcHHGWXhRvt7wZvEnzUObPlJoRstXss3J
ZYuLS8nxGyGzwEvWjw1Xkc7FzY//x9iZLTeOZNn2V9LiWagG4BjbOuuB8yCRlERN8QKTFBJmOCbH
9PV3IbK6b1Vds7ZrEanICFESCZLux8/Ze23sdvlnNHCl1layCavdDTlS0s36Qt9bMQePYLYoNQGF
inPMeFLJfZuuIuYddZP0nqfo2TEg1A9HrrjbO0syeRdzRGR5sHZPFbAgTj/rm9Y2ciafdCCwXRdo
raEJ+NWR7bo6pEwlNygWSK3cY1ypUUqN+5tYd8JcmlxT2hE63VnOvpzGiYDkfFUndzdZHOudKucb
QF7HQUFeHVQ9J7QC1QFgmjPFQv+IFI4RLF/ALIifvcTQgV6ECV6d34Iacpfkw8jimQOl/pPQSgvq
yE0Ua2VXGAEGN8b2Wvu8RWBF14tDvrp3OfwhGD0G5QfU+P1N4agy1TNePdq7j6mE5mPzZpz4MbCT
1JpuHtPAHOb57Q3IkkRLW27KjWhLYB/QfxnTkeFmjhiQPrx1vLH6WiJR4EYxWn3QSkRWIeAglJ6t
5iabutiUNnetOJbMg2sBxbeGM2Psi0PkPHJ3zEkUZazvPdoFraBjE1mkkkKJZrfSwzMjCQbdXyhj
p8ei4YCG1yM6saFXby3+APDzzsrm2GLn2hD4IW8q82oxtWCcjoiWxjgzJ+Zy+Ei1ZXvskxWjrcXX
7Xav3uF06TuI6Ufy/MQVBylwdqT3uy9qVk9th2AVMeVujwEinOGUfhp3XMvxl0beHY+PcU9/R7p2
2x6N7URxFTNsXfy0mmc3WqP8QZhDDz15le8aSmJvBKm4MHlM9EyY6SO0q6/tcxws0MjfaryRzj6S
vF8D2mXzMsWY+4ZluUeYzaEBz3hue7MxxepPs7wFPxSgOfue0a9wrFyw4OBtRJm6yIDoAFNbpUfA
WvBtQdBwssIT6aw2ziy6HXgCwE3gE3h2QH/aa5I07n9ebdTgWCoorRnQiWjCXT5Hxlw0+z5pFqvI
f0Atzxl6Dq4D0mPYbAyvcXkeYcC/BO2bv7T1d/Xaf24xSFvn9sMiHI1ZEwNWRsXUGu8cUpBhzAsp
FvStvSBUbUHEDcPYPXnaTFERvIEQ3ffYeIjwjh7c5GfZMTFAFYgDAlJAcOJLeJR0r5nTDiaGw5Ci
mY40rywdFSaXajJPXXeo6LDlJy3b1PVd3H15EWe3B0yCzJlfqh6xsb6qjEUq7+JX8yckNnvaMsOf
KDMexVPkV4ub0R6M2k94OSVki+04uYx73k8QRXkPlZVjtJUPoMMt+908TXJ62k3tTl0Gzpg3lhCD
bjt83pzgarlfnKR2BYkou0LbYlGnFYf3XycOEJHV3iVhCu3CKTgyEwZfnazxLbrlx42Wm2nfKu4D
akhr5TJFoi5Y0TRDgBftbwwRxrmTsEq1zTeOqO7CkpNwxmSur1HNDJ/JPk+XigQXD9fWlr6pUat0
HAu+ZCa06IvJe5h9grThPmdtSLtxkY5j9gR2fQZ1x11EjneT2oE/BS1f5a71PWthgZFcbQrMg1AJ
OHdRlIwgturTB5UBv8gVQP3HSOr3L7RN/JqZiN0vG53v/DdG1Su4t/zr/LdZ2Ii8BI/hX5+ZEcEW
usa/vkfH3HiFPIGoUn7995+ceG61o0IPv4SvgOmhPswfeZiw/JNjcJz/lWv6UKxpGr3NAlL7CTP3
2X5Sl/5Md55aaHdxl/p+CF7BEWBeA6ZrzHoKTUYyQeTFustMGM6Iqt+NZFOsIjg4hEb6K/oxUQk5
YSk4cP3+yGElojdJ0LuhUo0vxpnD72ju7s0vS8s43dS2oTlJxSdpHyAHde0YzQg7wfdwrhls0Ufb
8h5FTjo7DPCoUfYbt7AJzKVzZAvrXN+n5YKRj02EoTL0eIZaSIuwiCNGBg5J3x9jzyzf0uRPhHO8
1MQVZTtnRlKZ1mM2W8L7R1Vc+XMebNMwR5oYWGGMe49xNpJE9cb9Rl8qWUvYwZBSrL1jd6LpNI8b
l3ODPfbTgttDhGYAg2/IcMGUsHnCKxdbkrhLLjBrmLbU6aAekM25xPvMlPZK3WvPk3W0j4TdkjuC
15fDd4Qs2jwxZLuZ+r5orY5bNmq/xYucYN7AO7bJpvuboahzu7F4+AGg7RIBarGJzZ2c48Q3iKgh
qdQcyW9qdywrkxSkOdZwZLeZMelolyALcDRd8i4mJ+zGisw8G3u+G25spiCQD7Cy4VATd1wEAKVk
fnrxx4TQOqzpYRIHi0hLbJho1myav503N1PtBp0zxxLNM3qSY1AkkmzEUo3tdL1FsIQ/56ZL/Faq
iluxh+4tAJRM4KH5dtw3nz9vWt0fbZWGHIPVlV4mflkaeQwY1vw0ps8+eRgMRqYEGL/GtwEGMFwR
H6oHHrZ1y5VrQYR5qaaVPdcO08+FKcfpxnCFDjXdGslm4P15zngdGNqHZ4a8YL5irdprM1DNSIZm
HAPMCX2/7dHyR8SmPTBkGLW+GnLeGeqa6U+MMWWvQeF9pYlPd70e6MCwPINsZrY+G2AgtpBIK99Q
zd05RwSGK3jg4Lt3j4dHZoO/VZX4y5M3NlbKwfk/dvl//CJoFse4vnia//jrFyfS9xtRgp40vQLZ
8HyVm+wBfgzGhBOTOvD5NBZIFoDofGZ4lCIlb/tzu0SCqB67bbdFAsoahhCPBccmI/eZ+dVNXLaO
Pjk8MueZZ29RWT+Dflz8Irywb3Z+vaDzhiLYpe82XlqyuegnZxo0RK+xh710lg4mogL+Cy9egAKz
vqxfTY8xyuObUFZNEUuH1BCGEnOtCDdAj9cmrYUi0P2u5lMsKzbzOR2XNx5rhHjYSDWpIWYxIRd5
9Rnl18Asm+b2kElot97qMn+YoRTDvlX7kan8c+rFm6g1T3p7T38Yk+aOfBEXxjw1sPN8k7SmsvuB
bwhxBsq2F3ymtFkq0jP7rdEdUgr1bN+teqjB+4qADl4dIwpdrBg0fqjXVmW+kwha8mW0KXrYmt9M
9lYf0qQ7x/bbEznK8j/zf1xxxZuEvtR7MOLhNmFN8BD7e2QxUQhABcK5nD4gx7kJNVVavgDeN6Ls
gHi7Y/iaRed5jM5z1aFFjxm77kbjsT+hCXszwzMC4OGj84+8KGcJ/5zp8cDz/knqJsKleUZpE8Ny
ZdzpPnPRp+u2P8nm4jIobt8kRsjruKVX3ssXmjk0yf34wyO/BCciM4AC9/uCSIiZpJOi2eGcDl17
WMx6Flz2iJGB+SqCE7dIluYlh/cvEdN+4S/X/Uru9U2DAjfWdzemK6SGKYOHdkHtiTvFODV3U7I0
MFWADc/36TFFZ8ohCUlpf9B20b5e4ZbeA7QC0m0RhcERQOwH5NnePn6yK7AZY7i0FSo10jQ6uqzR
r7G5091fXvYEInlEd8lbGzOvW/F/SKGw6PK1RcVZU1eP7W3DQ4mn16LYM0tIUzp+98Rs2Gv8P0gO
OWbMMvwZv4BxnH9gkWjFNhWLIr5nAl2Q7hTAqFZ4Kq12B851nxYPKfmazeNoYXRt2x69kfVGMky6
7bs11Dc927Tmm32vTXc9HDqh1uae54zfAnGG4SxIJR4p9GxvX4FsImqzJcXLRnt2JIQu0ze9dWCh
o4ZgTVnN943XzwDMlg/J1lTfqbpoAXNHpu9v3H/xYtke+fUf1vDp7tsC+dhbjBXPYxETt+0FDCqr
P44oqm+7uWvY0IglgWppnBG1jk2wnn6FH+1btWMHtrDYLAuN3sveJ40M0NQsgaYn7C9Z4xjJoGVl
gIQwyL3FZMlXsGHjLrND5mQr1a/i8pMzMxBicpSwQp6M+ITLgXETp6ppeCT5JInYIh+q7qnyTmm0
GYu9qU5hCBHqND8yBHLJsjOO7UA21JHg0CBDnQ9E6LHSHvv8gP0DOJpWrto3K0MQwDR1fERGifkq
QmcdsC1uEYJwbp8Eedt3jAE4w1Ky8c6gUEB2OOtjFWKtAPy5tRJ3LgOHOFvB4KXCJ9AE8QdSMT37
Jj/ZXjUcYdWTOAPga+C1hqusfdGhPGRLJ93CWPPz+65MXnDzVRQMpO9s0nOG9BeT5y0wReZ/JTHZ
3hIZabZBFMp8cNyy3iFf6EjVIqEuXBxZJKNb+8kPNxJNWpX7axs2WngxWYZgtL5ox9C5R5szLyV0
AgMdm95SO/T75ckk6GhxmTmS5IHo79EuORnJPgFF7x1DFj4ef8esmiHlyaShyKtwW35zPNZq5mdI
2zYVWXsYu/Dj0Q2zyIdDMQWFZEnjvl0A5cl+Bsc+YKTHfrBQAIZ+pdTZHKufJ/Tz4FtHpF75coRv
6a6yd0SGE7qtfsUExL8Lzu42vbJqc9QjbkZHvnXvveS//C1YiYM6um8FY73qOdXOIt1J8sOqq+M+
IIKAsRBkIVty86aR04aUvoIUcVOase0kIoLNwBaAgShN7mpMEHIH4ehmLDwCCAu+LDawG8hHv1lh
eOb/xdqkN93e35hRkIeWzzdo0XjMm8oEdtO3ELMR3mSelViRw0S8RLB4oy21nJa3w/LlEy0z+6YV
o7uY+NoMyRT1kTQXn2wjqDPp7BtIygHHt1ikT5SSZbn4RAspyk3grD3Q9wjAEJmgKwEv9nwsyWPl
JEqXibbhudshzoXREJ6NPTNQuW5/oS40UR2j0J6FBAQF8t87hPKnuv7uomYN/eI5D5+pmTMwHqg+
J2a5YFYQUFxGABRUUPInSsiZPnxnizv7HdHWfHDuF4l5JLBhrryEx/yxKbrfBWdq7nl7e+3+xmkZ
krlq5CIhsKu/KVC7zwKyDegNXpPmrj7QtioMVUTchtKxA/zmL2c9aA/bcEO7BJgIXICVgnoxvFLP
Y8om2AtBTtz6pFQMI52e+6G5+GV74ItUeNZ4EeERB4Fj2vtnQRNBLHqTBvGzc3tjjoVKKzsbaaU4
qHRniPItbsVgI1Hbyp+4w+m2vGPShS2+GNGOgVVj6reXiJDVtAPnP1qEsj+zyCuUcRt3M09G0B2w
v6XJfYCph9VMQn1QJEHLDR4ZYNHouao8blKlJ4RFN7N4imqaHXA9EM2LYBkbz8+ZBHyQe3F4zq84
GS7ptXyubpN3dptb++7HH//x9//6j8/hP8MveZHZGKJW//t/8fdPWY51HEbtv/3171eZ8/v31/zP
bf71K/5+F3/WspHf7f96q+2XPL3nX82/32i+N//znfnp/7h3q/f2/V/+si7auB3v1Vc9Pnw1Kmt/
3wsex3zL/99P/vH1+7tcx/Lrzx+fUhXt/N3CWBY//vGp/a8/f5jG7+v012Wav/0/Pjff/z9/LL4y
NF75v3/B13vT/vnD+ZulC8/xHdPzdce0f/zRf83/bv7NtizD8X2KSt2wDeH++IO80jb684dt/M3W
bUv4ru0JXXc9fnoj1fwpy/8b9RnpR0I3TcvRfevHfz/qf3n2/u+z+Ueh8ouMi7b584f/44/yr+d4
flCurvuu49uWb5seg2fXtPj85ztmvZAbG3T6kyGrcscm8cbCTQeMMm3sdV9n10BIFFPWo50xDWoG
e/9P1+cfd+Sff7DgEfy/P9kxPNPydEu37H/7ybEMZZ94Fn3+3urZ99MrvNIr9h8Whu9SYN3P21s7
i1bUIs9BL170bnxX1nQeQoS0/iE/8NINFi6FtC/6iyv687EhOS6885qTMq2dVRH5pLahCHjDNAgJ
NK+4DHnx9r8/EMO3/v0iGqZvmZ4lDMe2eaptnsd/vogAbwJHD2DfTfDHl8bcqhjcHOHn9JJ0tbGx
lP/Rzd3Txu38dYLTp3HoYzRSvIVD+9HT77eGmn7DJM0loliU8yJIX5MuApvsDt9dqxAjBqXB901h
BWjxnTYBbxelt4sAdtN3d9/DgHCDJjdgNQGhFc5X6M9sVbhDC9XDHK3ZigT0wI03YP8aWt+mQu1/
dj41fJSsHS987wsCop2aiore163mdk9B8S1e7eK+14tPi7InjmpIzwr1dWjWhEtY3GFAKQA16/g3
S6rT/O9Rx1TYRnSHgv4iGd5MykqeY1GnZytRZ9V8DK1uLsfMYPLYZBgf8jnw1n30VAGVrJYnUfrf
vN32sA1wr4Uax/jKx1VZv1XKTg6aF1/6B4ug9rwh1iDApEcrrTo0OulGTZfduUog08ZTaJc6hB8f
PlNu2Djf+uycNEXL4UIsWhaCJSql+WVPykQ7s8mS1D/Edd+fBPk4wg3pfLZ4EEskpb5ZIFVQqOot
mLpoenASB9200pD7cDH2dqqY3lbxrWpCbefHkqLSTBHSx8G4tXILGwBbcUgxRgWVEtdqKizpEyCZ
EdddVIJDdgy0Dkn2Oqo+WpWWLZZ2jYO/qiaMRR92hV7DF+GjX5FP7SYMxFzPBMrWExTmNvs6xDuS
WwRMU/aFIe63Wmw1qb/0cYl71AegWTv6Y6xamix15+2ncj2Nm40YeljzDFyWk1djF4x8UrJclF8d
ycDJMOfcB7RgdfpKnhPQxPLtjW6RFSwNSkG9XLLNNf10JemY1peX3vuZvM3C8CNNvTesXj8DtCF6
Z5VrO2mw1trjrrS/y156lLyxYutmklPLe4v5uu2WRCCQOqWl4iQE5hi/mLgDbXZRw7BXdpRw/otO
TRkechHv7SCAbzbQrXOqxzL38AqaiD/pQH1XLekcw1yF6diP3HMWyNdhQuPRDHuyCEvBlM4PA8CQ
nYuVXunoCYbjqDFlL8q2mwOWaCXhuD2HlXM35mzs7gj+m/5iDKTdPATjdNtpuKfjAgUkobQcl8Zu
Fwa0s4qhuwz40HL6frZx8Gr1lnoJUYwNA+ExiV5i5G2LfsjeaajRiFUYlfL81jJ8lKuu/hq2pMkW
BSb6vtlbsjOPdUowmVmY617IV2m4pPw4zVw+VuvM5zWVZ9TU6WB/FimHB6cKzZXuFm+ZTt/FOU4t
ZsHCr0lbNR79vJbLsdUpkb3q1pXY+1ADGzt2KFRculwWDe3sPserhjBlE3hTv5VO/Sidat2lsiI9
mHLVltZGSMWh3IcXXWh0AeZ3RzpIildD4A2RqL2OsnNuhcDiafi8YPUa2ozSx2Mj3ZMSjkL/VDxG
OSKwIviewhSztmX8ykoiePOswp4VIQxXcR2uqq4mwUFwhnFaJjE2IeUDWrgpyBGwW0WzTGDG5Rjh
hB+UKz/LQUAF8WPIuUETIYOfoqZjrPWXAD+Gq2Mg14iBq7uRaLNmzStjWsoAxZuBjVz3wNqVXnzt
Jcd5p0QnXwYtxRfzbt/7SA3Im05iOC8Gqc7DL5npP0uNmJw6b4Ntkrc4mht1bsLyQ4jgLagNca+H
ALRCG9AM0cWwOSBETS+iLUgZSnSX4dK9HXcfmjeZD47jvZNE3C+T4Cm2eIJzl4GjprVkntbU8U75
VGtgx9quOGtwyOMek0aLVE1njrvKX03XmhNLo34RmnLDZLkDztbzrEgXm4MWGdSj6Ws/qeRYM9uZ
XOM+HeWL7XKaCGvP2PrFfpRIxjHRapF1rJ6MkheXRPNlUPILj+d2lO9DXLJzlDWBZaQ05/ycW2WV
aP5y4DSBS5KM4T2VCp48IgWiACLnPTGMZ5XhAQsSH8oVnLtNYCfbcqpQOIoSoQuo6UofHoqSo1xW
kcmcUn3U7bjLaIR1WflWw/dqSqnd1ohZA0bDUUW7EJygm1TfjcjOFeHoUxjbNFYi6gQrf6hkvs+m
4E1pmcCMXtrbNPZWcCLkJvU0eBIYkVk1Fn3MjLObgn1eSrH1gwYsndaQv2miqmsE+hbeh94UyEMV
lMmGso6ugnrzDfdN6TTbvcilGcpZV7U1QdUpeBuCH8KlMAn+a1rSfrufMpfD3h+iezMtPeaW8e0Y
mIx1Zvag1x/qHNeVq+PYRVAVV/HLMPMSoqLiONcHaGFJ70tpvXU5eIR+wDBXY9jyaiIINYRis4xM
hseajHS2rU5DlY5+N8S0FGfdvkjpFDUcwo08IcartOYpKZ2CAvlxWNOGbTxs9DyDVuU591aDZsxR
lrdoodessnSMNoaV0NdqAOjmzXiwJMd11fASku4IrF9iW+7odhkGCiSnwttRBQ+eq320EbnTzjh4
hM27r83gPhajB4oqL44dsle/g41k8ViY3dt4rmjuQgnpMyIDK1AzXncK+jDcV3K4l21OKy6XT9GM
rWrHT+AXuD9q9nv2tpOquvEuHpiH1X3qbWWEz8p+NVKX8dGt7DChVGHzM9SNSz2wrqSMsqc54843
pwGLpPkZxmV64Jov6btzPYQKyBFObrWm35sBMRpQGbONKNpvDWqjRu4N+7+Wwi7t2Sy8Pq8hVKgS
41VEOzXcmiapoP2p8lT9GA/mU6BHmIqNuXAx02rXB7Q8xskatkXmAiouqXGj8S4RaBQ9nGuCxlbg
hVdT+I8aMnriPMvnEr0FaQElJA36rcrDzRzYH73rHrUSXmxhn/MOZsTQfhruAFLVHFcKJiuTAjsl
YLb4aQ8kq8InzvFt+vRIJnqHelc+VPQbnb4p13UaA8TW3j3FED110VDg5QhTGrMWRtckZrn3+vTB
tvt1OYwF6Kb4NN8ZEy5M1AzrwdafO5tOhj+8oCMZd5V0q0sdC0qZyQPCyIZF6SLMDdOmZT2W4dFl
h6Rnzj6mi8dYetOxKYKORAQ00kIfDs3AWCAlsiMbo3SnB95eoAUYSvglPcHY20TUeJ08VhZiayFX
qPR16FPnsa7wa1P42LbWb8qhth/BasK6HBKM5o73mHghC7IRhCtV9iiuNWdDsf3SZOC766llXzCq
a2SZ5U6VQ3Ln5DJcjQGNPtP/JT2fQamvhsXUR+Q1O5Y66APj3pp7s2hW0VRTYXAQ0ZueQTkEfQ8X
umsgMh4EdirRmr/MuM+fxuC76Rxk6rLzYEYQiUqF2mlTCA0DnMo0NPAQ4SZZNX1FbWj2fZuVqysV
r3Flu96bXcxLzR7G2ylLaaDZ01VZQntxoavFrtW8WlZOBGriNxtErfWOS4Z7KXXqlUutFyUBRyk6
KynOynLI56TyDA9W8VaU6Cr04aWNUL3GUyvWBj8NlceHryaIJkH1mdikURdiqulrBuGbyMuvtOra
S5ai19FS505LzXv2u+m1IvFdTkSC2yWBK53v0xwNHSY5zE9yqQ/bYbAy2NP0/jSd7lIqm10RDP1y
jIyjrgxIs1RsK7Ql73ovRk54yiMTUVADif7RGNy70pTjJrRrAqcVaFER4tjTmBUZBohRTdCNgh7e
k5yKBlXRgwocVK4xujPVIJtX/SEBdyI9cxNP9PsrPWTKLjwc6hzBdwwPaYJnvb+2cI1qE0LrUJmf
Y281yzIJCdtMvVdhsTqVFaMEDgXnXEZHDnmZFt7lbfJqAw4/Flm8M0VDmarrORJxirrfH5zR6je9
DcEt6JWD5sa5dKkuty0m1x7UKHFf8s4Z3qwWbI0bzuq4eEdc31M2YmzNndY72k6ccgiZtt1ovOoc
HDZpkPFYJ+1aM47d1Ja9Sf3R32ro6kqVeLTerfx+NEhyC8MBYz8/R9Yp2xx6MAZLlEleokMCkOBM
bT14GmToPIyyfmoK5yA77XMYInPvavBys+nYT86nlrHthJoE3tZh2s9wgbHKIxPpZHeOc8Q7iJoW
dYVHSU2xf+j62j+Ek/sq/BDjc0+2idPXL0MZn3OOAMj8LQY/EPYVktfUZ5bLm6csJuInEkzniVL+
WkvltqwChOt1xJJmkp5EALKsI9LxYsU+b5ZHrH5iWTYYmBt9elNB9C1HqmTZx1+c42YrKKWCrInQ
y7rhttQzD0SzXy27podUmGf5MhuY6AirPCWZS85dSyaRagfUo9qkjqnndqSom+U+Urz1Q7cQRzss
j2lcaK/6EFVbV+uMTSdEvccCOmHUAxUb17PtJOHAZjnklCUqidaESjgIGroavxfjbA6Y5UkZMybs
3SNJfKOctKFAAl+ZdsJFxenc1S1iXGNkxgX8/mR33UvjiwvWNCLsoaSC4k42fU5lr2OOyAX+VQ4X
J833rqLSIBCEH0Z4tDyXXuIIFtTysZvEn9ak0w43LCJe3GeVtOW++qzKig1bGxHLWQZv4YIgvgBb
kA9e18vzI2diGHNpSGVegQogZDBvDWdddfAjddbNonO2tD7twIw3RdZ+pjzxpoqo+LqrsBr3TIkX
Oya+nVHDFWPKpZ/h4k9HcXG84r31XSgXdqWAXRvmY9rte102nK/9Rc9kwLanU6tHRFC2c8lm3PqV
3PXI55j2ZLdW5f4SJhZqiIjRyq7SalEb9ri2SlQFmDGGjhwbLepAn3YOyRcxUzQZj4K5pX817BTo
Rlwi9WyZhxQJZCsJjZH9B7t5nh3zLCEfu6BiiGN4lkWh3vBkO2xEnVc8GmxZThVd0qF/7CIUF4o9
O6pxMbiOjiMKwVMOslRgXAEMTmi38eqhnSXIYOKY5VXWrkPvNfFiWJRhnmy1LHgt3AJb3MyEAK9/
Kok6pjdDNI9hNIfJ1ZxjEK9aFtJdIrOvkHSiyCKl3qgrAWaCo6pXJPG2HS2uUEk4sUspSQFd77y2
4FRYnNNqYHtI6flHxl1A3l8m0ZkbpreUZvJtB9rVGFIOo/N7zvZrlCayIQ1nD3YATYETYmgb/PJQ
VcmpruqG8bK906c05fgMBksZXfgUZaI/QIT3oZfg8CBpzEH015oPXWnsokoy5Ha0TdWX1kMinA7R
BaCTXCSU/pDqZdyF15ImOLepq15dvFqz91wsFFd5gyGtnYB9zjeSnOkXjQbtNhAGHvCuzE9N0Ww7
w9ROckqXodE3q7BjyFxqauW6nn9JwxzWV5J667J1r27t+0fVAutoCt5aOcEIjZVurbB+VvGQX/76
EFjPbSkJPLQWuqkN0Ektbxen4lj0vXeeTGymg5l1m6wzttLXmbYLKyJ9q/rqU+vqW/MEx7cbEHnV
QxK7CDOqlDxYb7j6wL8lCbymbbjrysfsl5iw1zUsAYI3v50PEJtkU58H2d6OMEInf+DgbVXIVsw3
p2/xnDKb9p0OW4DBNp4y25nrHXmkIQL8tbQ5JJOfpmf1aRpAkTNrDdPq0tbOt1TRkz00/aZ2FMj4
lnnkJC5qqqZtHeoPTXFMStxegWsxl4OzlCO3F/FdqNPTkyPOBixM+Spoxh2E7nRVWxQxwVxJvLsB
9Kn5HV64+s4esdWPTcbZsq309dhwIAskSZAG8iCP9IY1mQI4+3tjY2iG2Fo+QsLQIUQlj7TVRJ8w
y+n+MZKdh7bsXR0JDlTRcbPsOxeIclsg+EOpaNv6zldlgkksPRDyziGtJGKqCca3kub8MsrrduGa
0B308YPPlMu4b7K1W0VrcxzA0UjeInGuPrSRMkEVPTPW/MpUcFwMhW0u3CpFNNsIY+2YAcxuw7bX
frjOxuGdPj9vPGqTsgak7pv1g91Vn5aBIqFV1joeCodZVvXZUPrWZonjBFhWRjQMMoi+WkPHsJsA
NGbNyc3VIhLo8mmTCkFnwjZ/FeV7wY89uU6JmK/wgLy5yBHTicMXPY9LFoKlSVJ9E6xdweIcttA9
qp6J0tEYZnwBnSQT2NIcrkLLDOaFoWuk89F7EIb+Xit/mWWpw+IfPExZQZdLn1lygBFYB8++gCiV
6fjLAxVfIjh7dgLhqOxhQJuJu2pwKDp2LtBO+9+e330ADdect0QQOUcD+SfpikzbSgNY4chqaNLP
maG30ayAqOeLXOcOzd0yX8Zlp+4lDbi2ldahJJWBhiqDdhKnQJ9V1sYv6UgWrgABT/t9IUvOChnW
i1YUTHNx7sQle4ZDMh2T3DnuPgHdGJvHHjWGDGbyNnvRxIGi9EFXORqBI1ZV3XrogaJJgQyWT2MU
5Qd34kLTh19VwPxDBC48k9qD15KcIGZH6+BpdJRbxEBdC+PXUrcR8YNJIlFeVUADY6RZMgtuY0Yk
S7cHPRY36zZ5ziVnvwGMwsaJsW8PtxNSDVqPhK6F8b3SiRVymVRz7jz4jtcdHRhl5HX2PaBaJxnv
OtlwdkzzcScQdOi99dOhN5ZFxJRxjHuwChSRFLbMxEXXrbIeEWTG/S0bRMCiDa+K/D2t/IgGVgU/
Gc5u2GPVi8MlxFsTQMsUkYbD9B0ABUZwNPbRU+qGiM5T91RlRCZSSCY5pq6Z2zzzIc2owHfpvJQo
NyeroaQUVbDN8Alu4ljOwAQBMKcGQwcTpQ9cDDcyfs1Ist07g8YbG4D32ERHR41yZbDoJNXZbbNH
cuqtQzOl95bjZfcyH04afIKwtT+NSp2SpLg0bXrQUKQ0EZ76kGQuif8pSKe7Mhq1O1n8Mlt73Ho2
znpzwmilw7LLNKAtqcH5X5Tw8V3MYPYkWUFMhq0NLWjMMj4yb7qILXrFnEsFEj3EHaE+FaY/TzNZ
BXx/43P4YUe3sFg63aWfGiQYInWXKaq+uV+38gdeWzKhPZQOydx2xSHoVEwCuszNea5akMk5lh2m
tEdp2EtGIiuz9U6FEJ9x60WM1nvMeizWte2Uu7KBluq61NzScYylm2Mjzz3GxYAaatKnEgMD60I6
DOBt32G6HeQku9cwgPBAQP27c5AhLGuPzkAWtylBOhjWyDtalJ3EuTK0pKZRCCZZfFcWEau7zD/i
PgZWa3kvvsQKFfR1vcazOy67Dh1HWNjbqsQeY6Q8Pb7+YZNiU/cQp6dTXnm7dNILcC5cVi1SD7VA
qgXAlejnFz3mIKsLqJdJYX3XDuivGFwUr32aTSFbg5cweeosDzk0B9S8J7cbiN4Cq9OqqeimuxZh
2144PrruSCpdxXLXxA/j1MTEGtFrKvJJrHULiRDtgMKXkJD/D3vnsRw5lm3ZL0IaLnChpq7p2qnJ
CYwSWmt8/VtgVFdFMqMi7Jn1pM16wgwyIwiHuuKcvdfmWcYi37aHxKseUiPfsojk9hHRSO8Wh1Sx
KRV4+VEH/N4wTEokQiQrMAYM581pyMtjnvfkxMvxydSST71y7suSPo7Zwd6y2BxogCBGD5iQZ7QP
TifuGz9f0vMx1l1Qniq2ZmldPwwRjcQBis08H+nWeP0tJaSN2VhXgibHXHMluk7p8jLieXZ8Ej2N
7C5qDAWg17vtC7TjA6rnyFAB17K5yKqmW+nqvRgTEssVAjeMdpGSUGkYVb6qfbbJXiTmFDiVraeU
z8LCfxYMmCr7RFuy4mGNKVuy3axBHOBNr9g5dbPBCvzlIDMCjOvHMReoKVT1yh2NbgMK/skN9Hzf
8ANtgl0N7LlzF7wZGT7nrBf+LOhEtJRa+FrWcGORyToLSYl40A6RYQ1bPeyuRtz9c9vCFdm21DfN
AOFSVijPg6li/NXqbeDiApyCahv/1IWsy/PIMteG1b2aVtfuenAAtdQJzTU80u8G/06JhL9006Uu
AjzpwjnJVG70jkMnvXdUopZ2S6ZRp43kRljqbRQyKkoK4YmCA1hVqlVj9yevpi/iuk25sweZL1Ca
0l7uuNABdbsZ7p4Fcyr1Id5b2lsYLIRNF9HWtkMGraamzsP0ElOMhREZ3rc9ZKLRN1d55D0qYMVP
VopVvzVoL3pheGjAWS4pWbPyUWGJ+P1tOOTXYamNaFuz6zTwr4OWtb6moh4Lx1utL1GeRbBEWOy9
ulJM6CE2DyK7y8Ie8RUXfcF8+pma1nlw2cJ5ac+FYmffeWxAfNes15EDxDg1g3UXRegJi/GSDwQC
OWw3+sysr9BkU/fN9nVHObij/zYz4jzC6koILKqdZWAmxVLaCcBJVhcEKZIuXvcdkGb9VSuKu05M
tYU0aOYjJBr+nbkdCS3tHXc7DqG+obFw9lHjRB7W6w5x9CLxEHRVTattDIc04TrYqV61UbOYgEzP
CwCAEjrZlUvdohzXAZAcB5s0vnwn6togZYc6ZllbGzeIbyhoRda4NNQYLqAPz0zRQEm64c6qiRWu
DH9tWv3Z6dI7RPb+THH1fukmw0wNcSjHkc8Ce5P0wzWtPCCLdnNpMxpxNWpR23xVM9YaZi8qFtsY
SQwTF1HsRotRD+1FfnATXdkUBJ7RzUHZ0DYA0ZUqveY5fg1s77Npjk7GGYQ+EScZwKqscPvFwIaO
CK9slxexBOkeZ+sBzuoiMcp3K8aRUyNqaGqdG2tn1yMLV7s+a03rL8e0e1DHHs8XRETmHtSphzLp
cHo53X1bGC7Va+vSxFx8yy/fM027RWaN0Z3aSzSYyKYY0EorJvltSNZDbjczJ2bNQAoquL8ovEfy
BNrHUY1ZX2ZX0ehp5DQnYhX0OPW0qVLC3I7+sY7RRIKm93z62ZYBzKQ38RhbBI/ZoTjGQjk5jytw
X2JOeqO77AM6p1bEe8+OapgXThUvYCDf20nzoYZ8oKiB7KTW/XOpDDcJBaj54DTugxyn0g0xF4VC
An3mB8delVuzp9nKXhFaWYnhs0TaNwvy9PEyeiorrlbQSxv6ezXr9PkYlGuj9z1UBaBOSuWurXDG
ydxol2pplVeOl1/XfX1qUvFSTLP2l5rk/8urfsirXt4TxvOgqsvgrdZ+lkshPbLYCunCsDRq4LYt
UNEgTPsvgitg3lmaVX/8DT8UWJrxl2HZBr/Vkaah6xz5XxIs4y/h2LrOjzVEWJql/1uCpVtIsNAl
WZapm5awLXRb/5Jg8b/4kSVVUxcCvY8w/zcSrEno9JMECw2XxWoQGZg02F5Ztvl39VDYxYlj9GMK
kACxa0+Uobv76dKcf/yun7VWfNLvR7A1kAlCM21HM+S3IzS9U2YixoEwMjp1+CN7UiPYmf/+KJrB
ZfzncaZLpUnN4oJ+O86IabxSkRciLCqWaKWWbuQ9aDBpqalcuXl0xxJrnWD47DFvJlsfw1ajkelM
f7VHklH5jyzPSeV1yS+FNtg7i7425jJ0iWVFp6yco2wf0Tj26Ediwp5FkKJs53o0cKvkd0zxcD/Z
F+UVs0e00MU5IM9mSjtxFG8Z4jhvWIAGUFV6bOcJusTEmjOJIx5B6RAhH9cLVpcPLY0S9mSPI9v1
mj3hqFrTmLIHqrdI8FMMSB0UZ6/IfAu/QmM54NObq+kpyPKu0aEDasHO0GloesemQnWDSapp+rki
PyIfNyBVVw0xuMK63VBueztcad5nVJ5ToqaaFlMARticfmeVzhKWE0aBS2+gaMCOfux3uhEtyLyY
V1k9G81gx9acIieCH6r64YviF4t0Kn/Zn4ZNq1QrluiWlmrIzSDUysTe6RKmYa6V8lp0714L+8yG
G2kBGwqd+TDE0BdgkaoK9mKPVASKdeiBxw5MMQKG3J2yfRC3joIbSl8iYVdImHeXUqls3XmrqjMn
H2ZMTZS21dnAtM3tQaBR7UdS6w12w35GdZsOYwa8V43rLV2Tmdc3W99iGu3fLcxbvS8WSWyx6DoW
DXOTmPTsW7VjJ97dZARMJdhl6DrmtCLRexEoQB9Wn3D/SLBwa0Uj9wIje85+NZCTdoEeYx2BDx+e
FB4tg+51HYMsKYMNndKFj6E9pysrvWSWUwgor9H7IPxn0ulw3uufRtetHMKMfJJlJ0+8EoMz4Gnp
BmuR8ETirPHNa4kxTQHuzLYqtd476kQ5hU1Jxaw08E1CEkoafBHIobz2I7HYfDnJorEvcUF/GuqM
j19rePYCvLGkb3keyNfcux087LI1KXNs4rriOfDJN9RzQCHvCLzmPfC9Xg/XpkYMtiPPJg9nRyJj
xYNHQ5TTKTY9GURSvFVkxHsqm1CKZkx8k3WbUMJVzAWpFcJHYm1uAfr7/agwDdv/HBRsTdiqLh3B
Tv7vw5s3ioRSXZ1Ogjygjm8uQU6Dsm9LhHbxfKrU6e2dMb6n0GaHDwcwceTH61osq2E3bd5+/3F+
/WkMU0C+0BxLnYawn/SuZNyWddnzaYxQzhz2045z1NrPQf8o2UP+/lhMA784dYfqja1Zqin1bxLX
XOlyCxoFHQPl4DYMInKbDI9tD8isea3dp5bRKThp5nsMVS6mr0Gyl/lsBW+//xyG/OVZ01I1Ve6D
znbq72dND1IfQoVme6PsOyyzo31Akdk54II8YKc27oruXW09pAQfes4C39QPPXQ8O3HWpY0PALyS
V73rTbwSBs5gujl5Q1gTI4IiJOahYllZuMyxcVotSeECHQxVVMe/FNq4jZJ42aLMyRCHJI63KJ1+
03i8RG4Ll9tYWbRPE5d2WTV1aKu1Z+GzovaTGPchXddQJUPKtx5j9QNp3NIYbxAZrAYV/BlkGx51
H2nnqN47wwNawY0H41RXu1mdqahdPiyoH6PoF3ayHczbEj9JgGSxog5gee45GdgHg4hxwjedVALI
bhSP2T6gdrOVD5/qoQ0XCxHWrEa9graN8t3Z1geGdwJGxuDK9glSr9K9zvtEEDd2QDhQLllExmWM
lSfRKStn7Ff6wKSYvnlqAGq4nEPG4ppq87TpkYba2z407zRA/X7IK2lTkkxo9VTF2hFAA0aG0axB
nGNQ47gfUK5WyEZ8xnsNp5PvfTTpmc3xopG8WPhmR3repXbKi2NOgTru3Es0JfhZpFBH1J8p43Yj
MXiwjwEUKI21lUV+aHu58pgZkbkh+kuOQr7WpISSKNhgkqTYYabJIkDUTG9rmaO9QUwzr+Fht+2y
UcK17lCcHRGTVRXBDpeqs2ZRE1+NKlOl1GYqewIf8xHGbuoOHwrErgRUeYfoNKnOhn+LvlxLboSA
80dNd+zXQ3cpGTACrojTNjMlBQUt3gM72JXyrpDxqrJfC6TLKfXGHpN0OwJ6os6feTaUJUIaCGex
22ReGa910QJhvGqIZo8AMBf4u4oCdzbtNnlEawf9EkGaXETZsK8il5fkY6TsbybtSo6UoId33zLJ
FnlvRxNtlLrIR+tiVypbt5uhuh/D57LcYqOYOYzsbHXmhb8pTRoZ4bkp4Xa4zAHudRO1qBdUGnZX
HYG9VBPnBYWUWHtq2DdnKCNq9mfhMDIuPjZwUCihbo3uOUXQ4FLqkd626VEtA0EfsnYeIsC1xX1s
HiLShig2iMyd50hsBsyDdnZM6MB2NMxFeMmrh6aUGwqRC8ROlNdQSwPCsYMO/VcCTRt5bE+yUnMf
N9TEHfXGUB4S9z0K6Z36475DL5775VqtCErYuOkzBXZiTN6pBdBzfm/pAFjE6sAfaobj4Gwq/tTi
59OgZVpvIxAjVdvHMMG53eykaHAb6NUiY1l7OLIK85VC2sbsHmrropuPvA6Bf9dM96R4HGGdBpxt
S8muCjHZoIDQ1pXXQqggonP4pPgzJ8Ochc0JN/9cdDAWpzJHzcZaAsmmVMjAhb+CSpZkmg6Rhzo3
NuBiwAtliPERNpxDnykTJ7O5Gyu65no5bxhz6HaC7CzmNnKGOjnUrElszqUyBjrwk9b2BUgZ0nk5
j+16ITm/IMJcmVxM0cwQ45Ns+9J376DJ5rbS3fnth06X1japiVrtMomORLpo3t72thYNPvaqlExe
WpCC9q3d7CTUuJ4B0XZoBGdrmV6POb0TDGoeFaSElO9sLehid97RHsjqDuSiqh/ChPQc42ySQhjl
SB/exvSjgw6pE5EZ3Zt0Hoj3XsU8o7F9LMVr5B46nh1Vf3cEiFvzzVQ+q/qQ2heL1AZKfyGqzKan
FlneYL0yeqo5xDYn5E0G+mcG/EME2drJ43WUFDOjz3ZmUlE68Ek42qp0EC247WX8HqjA/IN2pinO
WY+IgtsaCRTM7gFF0HqMUVWQQhpZ8P0DhbcyPdjZGqYysbgSC/4mKm6I8huyc+t/6Nm9qdJO4nGC
DaIy1g4Fq+GaFm6Bg5VEqaCHFJ5c2/mThwduEMjVibQNs4gLos386tCLJyM+JPDbXLAR6P5wDE7s
yJAoWm1js150HaBQNleraB4aFf5wEV8CiDrdNBDghJUCykZebbqm3ZBAv8wK52Cn0bnr4rUDHLYd
Yd5k9wrphR75qCrl+xyn7a20nnFf8eLTmpQawWsajR592YIYH+jVlbR2BdBCV6HXOC7dUlkiKl2n
eITtik/RRUcaUKywm5VJbT1TP2SoP9okgvU43P2cdn7/7rNO/f0Cwv7FOkbHuYRAwjSwK33b16HD
bVPfZP9o5c4xbaMrWd2qfCYTSCdKFhwM7R+O+Mulky7oK0ohdHCkk3vo53VaahtB2JSQ033CT/TZ
a7S5qg7i1dw3BI9sxTLfMo56fzis9asV28+H/bZiU5JuMJEv43m16cyQZ+EYrE9r8NvU+Ebq91pm
A2AwAJsWKJPYELQQE4ucBBub4I6WaWejBQeXIpLHo+CxFcrH+x4dpmPkTJTGVYT/2Wwior6LRUFN
FAcNbdOz6CE42O5NheG9M+BZWk8m1HWTBzgfaVeh3G/8Sx2empZ6puiWqB3QNyVs9vZG/iqHt9oC
a8pwnodT2EFHobudGfgYkGi1KdZhdW35Le30dJeRDaZOO53uyareOx51HyOVZ7D/UZhnJhuLl6OK
gOmS5leduYZApvbjom7Jqaja1e8fLjFtAL7VP1iT/udWT4vXn261DKyUljvXvGbCqHqWlATxxBd7
QHYA00fZWt5N3Xvn3x/2VzURXVCONlWTXYk9/f+fjloHppLFMbzD2nyjAzwrY+jrw/73B/kv5/af
o3x7c7RAMzIV9jZ5o/2FsjoSWogZ29ar6AZd0oSRp3mxnD8c9lfL/Z/P7dsVZUccCN3gqEr6NBQ3
A3aPnhDxwnnVlD+Ulv5RvJqKdgKjIv43aTrWt0NFY9gUNmqvecZmLocPnsj176+h9o/n49shJvfd
T3eKZaTrlXhZJnBDdayO8ZTLin6DdiqCx609Q12CTdmYPeqzXZEtmEx//wn+cI72tx1sabKn0Vs+
gG4duuJRVuYfDvCP8fXvZ2h/G+zMMDZz2+IAQXXX2FiVva2i3Pglonn3NmGS//35iG/Wy39VWqlu
2ia/Vvzj2cfxWXTCJPWdBvFxfGiOeD89fAFrYvcUNKh/2HSLX54gFUHMkZbOG/ftBJW2MstYdSfx
OJtuTAszuYanMfe25j45eM9koNw/PFVMhi/dw+9P9h/vOdfWVCePn2DiEt8fUE+2gfDHgJIbFSj8
7dQgmj8c4lfPx8+HmM7+pwe0NqpMUQQ7m84F+X5Suuvfn4L+zV/6db9+OsD3BxCtBkNjwjlUWzHr
N5TTVifoeKuPdmMsxx3h17vbcVOsw1U2h8xwkz36OxA8H0hV4tkCyax+w45u8pvHHxv9LDfGHwZT
8adP+G2c0yl1GGrFJ+zumXIggtAgvOS3/aKaGxt3D38BwTgcMH/WfkBCJlrnD9fI/MNNsL8NRIHd
xB1QTZ7ftN8INMNAmdnqX8yiOncRhVsqm4Jer5DEPanbilxT6jLxbWWRNDTAIR8eMnnTNYC9b4Zx
XesIy8IeYW0w05Bb9v4q05S51eLBubjWs1sgZ9vn5HkWzkes2LMcG66TvRUOa3ELl444OSB6jPY1
yY2ZZj+nulw4wUandD1Qr/bNZInNaKG61wLeUTocGv86wlKbO3dlcacnq9K6T2h/0jEkVoxIFqqn
HQaP3z9aQuPZ/Nvky+thUeHVeTmm9+Tbm8n6tS07zKpz6+Q8FHckap/I5gYyql/Fh+YPk8WvhgHs
7IaqSUYB2i5/f1G6vindNJw6HQOKtjk8mz0C4+fm9Q8nNT1t306KWV21pn6HJP3m20m1UvYJ0F0C
gFbWDFFpMFPegk24gl20qpfM80h3PpNV+AON8KMDdf5xgJ/bLL94BDksjn1JcVHST/r76ZU9vshK
oSVY+y9jgaySLeHvz+zrV/zzzP59iKmR9fNQkwcdZsQqooiCPkQ2U2mKzdHOoAGggQQElr4a+/4g
kDLo2kbo2kJBwxv34ZPR1GvX8k+pas3bwQTQ8mbk2IiBUiTjPVlOjfnWJi+ZeKZfMDU/57//6L+8
OA61bVun12VMrIOfP3nK9st3cb/NDUr3Op49No1/uDq/GOrBIfznEN+u/zD02pBhDmMhTg9b/UTG
5f1rvfN/uz/7gBop/3gPXv6fIFtwL/57p/Umfwm+kTD4+z/6qvIvtoTE/NrU0h0wDibzwo/GqiLs
v9DITD80prq/Ni1C/gW3kPpflmWphmXK6T+oXv/dWdWsv0xoECxLKNH/7zurmj0NKf95YYgC1sEy
WJLesqZZNHi/DTn5wKyEUuozKNJ2JWDvrIMOR2lL4wn05kvTed1NYKyGOk3viHkoU1leqgDNCJu/
epkryHMiQ5LFMAbJG4TvYTs0SUojUVCCHfyMIC/1hEYNO2jT6fgDb3Rb6BBQyXqa5MGBV8+aEneS
0UJVxhk5NyjGPzSKQAeh99EiQia6iIJYfdGoHlVlh2cbV/mqytiSUewDUmdrdyhL82nfGa3b0i4O
ojF7yrcYAb1eRreDgh9jlG99WQxntzLECSdIA5H33NYJlDqbuJhxJC/OU8lxi2HlaaFGPEaRXpe6
Gu0HJCr7JC+jva1u7QzjPPXb6DyWtr6srTBZ9NLCTt24tb6tibl3jejSRvp4cHuDQMXMcymN8vuJ
qHNOftC9qY3VXdGBQlgTtPWO1WawUWXSLPFwhFep1dULOsWA9zLRknvRhmtpqPr869/bafbu+qRR
fX3kPCRWxS/7jVITMahiMLtq8praWUSiAGCIUz4qw9EPPW3jDAhvg6Fxrjz6vtEqzGUzKy1L2SbO
oGy//pRP3/aadAlbqcDnpaVNKNCksC4qwoxyKIdHMx+GY63bA1w/09j1HvviSiGcsWjO0RSD2AQD
7mnQ4JA89HWD+fhaege9TtD0qyNuFc91jJshaFiDNUW9MXB23CRK1x8SwznHYQ2OvMl5pqTwSjKX
pbv7+lKHqYG7UG7j7qKmIzEbqCAf7LCr11k1UBKyQaQk5l6DqbIOcuOxC56ku9CGMnmrRQ9E5Otj
6k6zL2xW9IpqZntVDs7Kj0rqoi5wuNQpzPUgwuqiBVT1jUBzll6Ck8NUiFX5uou6k9qnH2eDFNS/
ikWV4gSw+qVZjJCLsVExb7juxkFouYnc0d19fclDA9TJ10dAhpMtilABJNcPOH+Ktrnu5FVqZisF
uRYgNyVfpVIRr70WXWWGV5/8Xh4ijGdbF+bNJjIQCXpaV52C6Qtz/ExDpkQZTE6m8CDEfZw0IWHt
Br2rtBNno6B96Mv3EsYKzZqdi5r7ziw6YG9VhdygJXg0HJM3mRIlkyAuLQnJHKM0PTsW29a6lQoX
XGo+FTc4IjPxbqjAPDy9SeZol5vtjyuiTPnJrlNeRtCJWCKwCQx69NQZsX2vtB7CrtZ+S5PcPv74
ToYCX/DozhWRKQvpmt4hzRprbgXiDmv7lPlVCGOH+HNcem1YLy2NbZ9qIP3sug75IZrt6RvMAgGd
eUi8StKIfUAoV+GIW5EZt42gkJnBtj4zVOdPVAOfaXBmFzuIPykYk8IxfWdEdrRUCCjY/DhVO/bu
UbBVp68vTm6drXK4gVFEbFqYmhfyBkEoKtY8yWUKzsQqL3E+8eRYUSj6Rk+K9JxVoVyOxJUsFGDN
636kUv/1NxXFJRcSScICm3N2bAGQmTF8WsuqP+z00/cMtA/RFP1atN3z0LG+rUzhgiXivTXjXt93
In/gFlFNRQ62UM08e2VoMdL2NfYzY2EV0P4y02G9WqYEFtUWcZxoHYJ8ADvQmtodVYN3MyGmMpdD
f7ZksdMUiY21ENluiFWAlY7RPTR1h7ncP5uByCi99sZN5HWfQ8hmuNPadpdhZF0SomSdDBtRpIcD
ptE8yn2p3x/UvBOzH1ezbp1gXzE/zK2+9K+6kva96qdnq0MVXBfjjoHyXgm98EYhWEVBA7stKzUj
gXT06WGV5k3mxo99hEGqnJTpcOTg+jc+ngo1t5OFZ5ibkH0CMw0xz3E3PDZjPWACxX5r+Fp1GvNx
2I2pustrr9zGUf2pTi85ugPGu6/RuwP5tJH9sJGQRs5N4ae3QegZJC6dkkEjvq8ZgpWUQQ5nJ8MN
Skdzg5ZoIQq73H990UzXJgH2ISUtVprHofIAF+qGG2IGxShH6ISMc0I0nbE6lT1jqpUZJZbFpj9E
OcymIjKQtnt9RpYxrYUe8gFGGc+8SUrUO0lN/m4fi0lVT1to+vQefj4APAOAFD9CFYFhjHy4fryk
tkoOIebfhZ2W/qF2SGdtZXb6evjsFM4tQ7LwqteoaR68QiNewFEw3XWy3KdjWfFa+9R2aRA5sVJf
6x2ZnBGywPXA0IjhNUuewzg9mDKTnw0oFsd8S7BwznsNcEReWQMgDtSMkbTqpW73Xy41/S63S04I
NU0TBuW51gXjq50PiJqGWxdFKrL+pjv4XdBvItFmC52XV6KGI5Qch5yhR8OVIrynPr9kqmiO+nRf
CdFQcEya5Tp1La4AgSKXUOKtVS04ScP0xRiVeD+Q+1Fj0b7v/eBFANR4VGVLUhKRoLrSh9sot8Qu
6nUa2j3BMx7EjZvOx+3oDCMb9nAo31Vtq/q4MeAy02KLDOOYYInAb9xZuv9g2Fm4S1yMEort0jdG
Frm3YwIfrM4hY3RM042L7Jdk0Fbbe539lgV58vK3P3jYjLm7Wrl2DFC8YB4XWomR1vGzZB5O47w/
fWl5RPZC81ag0jWwIa6Jvd9v9uyvdIC8Wvfim89Nlu28LjMf8VCwFNIq/VrD0b0O4i680stWQtxs
4zkLV58FXE/OZFQWT4iHATKx/VN1V7kqUGzfiRiUQg96Gc+pttZUO7z++jL9KBxsCM15eXHKdFxJ
z6TVkp1zErZ8PSAGN2nb29I2TxBnnKPr4vYocQdvU3USEys1iWNjfeqxLOI4LwOCEwpQTX4+noeC
hjVou2stlS+8W46JCzqrrjItFRvWpw5rHqluJKgmpFhAmiq3w+6QuBKguWUdnKCVu87IbwG8+Iuv
8c4vyYLzI2/9NTKLaXhGx1E1h9BP0gdFxZQ2Dtp4cTRikqjRSBsYre9o1l1QVzupuOWL26QouMDO
7Ud37PauBv7Aw4bPogma/aiP50BVnlH8wh9RXPO9JFMQ8B3bua5PEO6DoslqtHwsbvIHW4RPreSF
MDpdYCkfiqewV3eBnRv0CGlOerACaITqD0GTEJbVuWKpmYV8oFOA2tnt4l2FgjAzS3upYkK9VuxK
XOc1oUm6HZ2xQrV0CEF/9gMai6pgwRFI1b/BEysOyP+umjA/WlFo3NsZJZ+isTA9lW59baZVBAxZ
i15cqV/lvrrpKotObY+PxZPYWjqtXEna930di/eWH2dIqS+di0LLHcto26Z4qKM+qS6Bi42p9vp2
2WWEwTq0EfiDGsDwkG5ur/jG+PppCyp1mk6sRkuWIawhcMkQxgUm3JmHW21fkNm358EH0p3SIIJS
1x76qsy2YBD0dZ9xCTGZPcUWMSMz1YyITPSy/ddUobQmRVQN86yrKaycmhqrfQj+taLCtQB3r13F
DoZ7JA3DJpHOuE4dpz/3DnFxmGrkUQ6NxDToE3QxKVAjSGmbwbGbQ210nHw1hheLGWER901219RM
GYVXNjtEh7DfhDS2/mhuvxbNX1+GOrIoK5T1CsTKMq7xJDXdJBHAALQy6lQeqQ5gPBE2A0/m1TDR
OkqzzAbv0x+At1SPpqHclFK/dxHEXAFcqE46trl5UKrVwoqxlY1tGO1rNlqY/sL3sao/Iz+vb03m
tpn0CXoKk9482Fqe4B77P3+abmw3IvH5+vl//gbYL7rtNgG+orn2ZY9HKu3zI4u+nHiFbJkxWHq4
QZMlBhLAEjoqiK/5SdOQTzohFw3HP+KW3M/ZJQ15xpKh9Sg3YvWpAhp0frb9sU4oWi97Zp1BOnQx
vFUOcoSvbYMxOgbhcuWdErbM2tMulEDITzHaiU+GMysFq3JWRTi2t+xlkE2pwxqvmnaWyA9qU1P2
X7cytUObOA64bYz7XVBDuZ6+1K3m78vpy08/q3GM0bx99HMBjopHcdspJWzlgrCraR8ZSHPfViLa
x4MDArvnhmJryo5fX2wPWIGKH8SnlzD/mr9+TGLTnBUkHrnU2BzFggFwPsje24adq+MjV/VDMWby
8PWtzwu2LCZYBNV7RASS9YnveLeB67ylfoD5j6OugtJ/BkQQ3ZZ5PS2CsIHFUI8eHMk22yvEq2pX
SOs69yWP/ODUOnaF3S+2cH2l7c0Qh+PJ0EoYNMemDsStEg/JNYaB1Y+F4/SdFWUTnNpaZzlyY6Np
6jOSh2BfJsO+HCqoZ5jfl4OfX5Vxm+/CVrHo8JfQgvvsErltsHFxEM4bwB7HqDeWP1Ze0z1My/rH
j76qCUniZmvFjMxd7cVioTe6d+15yXPb18/cuG6v1EF54+pOvTEtfEiSeunNKCYtWk0gXQMugmVQ
dq2qOfKBqlBWPflZBDfyMWrgziAUxG1uNYItgbpI+rbZtyb/yOy7al1g7Lj2Q/S6A0tQetl9/mQB
dToV1WiuOk9X1o2lENqUuiu1D4qnRNevXEUzb1onYbI2osw7Ty3TZWhNhh51bMtjrGOZqjXjzY2R
GzmRVd+lacrYrnyGjjM8tpjEG82hLhL4YPXd9B4EjLdrRMNjXdXE6zptjmo7SNJHgqSOUtUWmBut
hUzJWvpaQetxoFMrJATka83tA9SCvIL4Cj5QQXqnSRCcpnwMnhevVXqeq0FUbJrR2VKGD09hW9vb
sncJjR4hIUHx6lde31dzLGZs+CrfqbdFV8SAKQo8bshaTK+6iEhpT2RiMRia+SJBTJ4P16kJ3lcL
L+Bh0CsCFoTR6sI/hIlkC+SC2U3liTtVwxNas4yeGZ+W1y9C33vwZXiThOFdbrivnq0tdRM7yzgW
+8IZSdtK2O7L6hojnlHhBaUdtAt9YvBsNWL2Lq8rHzq82Q3LNl+SCHWsIYujbVN9SBKIPuBe1iqO
oJDyUmcv4GySYDfaz2FLalZo36mZcW2XqjIPWJK7bnmbtZidFXfcu1aMr7pD02xRrs5yp6QANJBY
7FTEq/WQJgQu2JQrs3Na0A1t5j7FgIjMdPxkJyEXmVPjDxLDK05SUk4qjbixwLEAU7CbnVooEG1J
Z/Ha4BAXb8gVkoOKUGKQw7OldPqeEAiQ+eG+8VXo7PnR0XxnmdpICAdDW7tixEAeARnreu2i99YR
OgjIudgdkJ+u0oRyVJrgcINgeXLysFo4nhkucLymGyACRzM0SPRDwLnRiiHeBE2OPMsV15RVeDpc
88GPaYAaoqqvrLRTbmA6PGNuxto7jCSF493T0mjlWgrKO1vxNipxhomrnrAAiVOrqC+VkXRXTm4S
a9d6V+6AHoVg2uZge8o6Krw1glYfrHzv7wvKbX0hUFPwAuZpiaMtgpNBcWwp32Ils1dhFfBhme3q
oTrq5m1V2ukOvdIys9T0rgeVPjbOxUkq573KTvGIxbUZSH5LeImM0h73ioZVAqYonmJ5FacUUkqv
xqPa2PNQ7y9xqHuLsO7hyAkVGcLiCzVoCzK20jYb5vCtrqTxPyyd13LbSBREvwhVyOGVJJgpUpJl
hZcp2ZKQwyANgK/fA3pfWJa9K8skMJi53X2a0yWbQGAksOiGQJahqAIaMXMs7MmAUT2B9IfPqdxP
hbN1kvmpyphTFkKkGwkClRDZxtTyeSVH8zWgNvRX5s+kBBpoJmSLmczHIIkg9AUXoDtBUh8j6VbH
uYaWEIxAVslnwZIhoU5EvHzUpvGHM8ZPmo7UZQfwG816gqhpKx8bHN5G1ROylvUpjqKTxNBdkwmF
ESkBFtiUuUr6wtVUPXilcwQqAnhMcKatBayeLHnMs2NbgjrU9Z5qLEYP65gRCKZJLOiyU9itamyX
2Iiry2ScdUguJ1nU89E3eEfm3gBPYeb73FP7xnT4LXISeBJwTU/pREZRYJj0vR8rYnKYpEa68zA7
heYYv9V+9wMLbq5gounVE/FYKArFjoI80roZ446UQZ9n/e4VHYZ1U5HEHfrj6DSh684lTmtGfaZu
7VvDBtzfnYJO2+Q6CEWgwUwH9Jh5cmk8j4kG7T1pn0sz+ajiOD8ELR4Djz97bZpoH7TZ0YwqSsSH
+qpH+o3o+JdOqEOTxcM0USxhZSRSyhLeQELDT69JvE4RwlOhtTEYd4MRsscoC7fy0fPUA0CJc0Ze
/ABcaGe5pjoGUbxbHCLryB8wKMGDGJV5hSby7KvEOJVpHdqxRxu595FQRb3nPTHWT0k1HXUj1j4K
1fL+AvQfYzAdZkvMsJlc7zjo6o2Jfb7J/fJd0z15QmM1hgA0n6HD0bWBQHA4JGEcgwcwHyr4Y0He
vYgs+Vneg03gZa+TCSNWx8YtYy/bTXl3jSbtBzxQeiktwlE1gy0Yfuajw9GDOYiWVElo5GUAbSdu
zlkGkK3V8gPT2INVLdW3QKJ3s6V4qHd+9GTfphZlASBQvKs7okRUDF39bEjXkG+1HdCRGANvhc94
nuhOmK9+awbHMW6fm7qet3HwOzbMh2bmnFAAPhoN7xehx690sPGDphSem1wGTWs0mxwljRu23DEc
oL0q59L02oTtYqWv3dh8BcbxCocv2XhlcIos6A8YX3/mHupEUzGV7iTFbqC6VNhnPT1wcjBX7eQL
5tC5dqxUvZ8L0Yd0m+L4jE7MAxOMveUtt7SHdBLGboQgfKKtV2fjekxYs7R5kBsIMfVWSZ0ScVF/
AC1pOakWT3mKcceEtMqywulU+RUgATm9TXjeY9vCbhfgq0fK7yG7NDfQStNuLu3zoNxrr9NfbmAV
b6A1mb0h2RbDbukkWW+tyb6Y11M1n1qUes4+WybLrW9JOdDOXv8p5qVCERNwG1yzZS+VaDn8rnaI
Trqj6NuGtbW1ZlrBAo/AtJ4z7wZ2bcWVfZ6SbBmLeJvGQNMNqJK6Dt4vNddQL3OT9H3yWuZlczDY
5nA0HLEn6jrVOLXLzJ+d89rs8LdOTh7goS//sKR8yknu2HVVpOPJ+WosKCA7h+/ZBgfkcbFbkISy
LvW4hrud2ZrVh5yDs+DQBpksu17BZTDNz/JtDnBvpUUdeQOkhqJpufT9D1S2ijo7+zsiyI3Px4B4
7Dq3yK8gTiZAgXiIMdvBcqNFpIS0wn9Nq8AC1/Ai68r5rdfdt8VsbNsIysZtAAdVXdpb3rNvOTPF
qcSbruAgcZO8uIas8OwDg7FwW6zZWAP6RN/KXLi+wFe3FpVDLBOkQxwglBt7AIbqzDTqBB3dFASW
PSMjr2c6X75kSG6Z365j/O1NwIcjo5wwm5IX4Vr0lc846DIBQbsd3uOqZpcbgdg2VXOZOP5JOV5B
tgAUE2Tdpj77YGn68hemFqSSp7Yam5DemRr0SRl5tERPvbUBEje/tFEHzct9VKXHgafQmLi60DcE
9LQt7UsLOaMjXt77uX90/FGueGYwwezr5KBFROKCanhK4u8Uz/UYAWUHlhEmTUGexn8f4gV/MDLw
Y1kmCUOdFvcGBealGxOl1/RDyaN/6IZ8xxntamQqoPjM3PpN3NPtjv97KDH7E6tTW34qcbO9dmcD
AN4hdm2C2GVnJ/TsRVm3Gs/ssaydcg8HAgGNGtw2HtO151Fk7lr2h+0ucIfI+pt6WQ0wQX9IChCa
eLftNhVhgaZI6K4jh1jID5eNJ9kZSjs98tyr2iFV4/itBkiTtEhm6Du7rw5gx2YOJwy9bfJlRNGv
E2IVdCUozR1p9hCdl3mRFZyXE4RT4QFqha8d5v478xp3iYSU4dA753jiwesOSq2TrD67RPrHIj+4
i5TEafqSuuKPlTLAzKOueIQacowd8na1OXEfFcPebRnLoJ6QsnfQdxLcrfPc5SHO624V2RNoFBl9
eqnHUoLNTRhtfh4MaqiXjoG8LuIwbzwmePXcHevUxoXdBO9jJYYrn+Y5aCQ0OpWjmDk7fy4koXLI
KC1o4UDPAsq00mwtqpuIhnxLgvJqOaN8sD19o4kcGL1PMUDeV9uoTL8AgUuiqTXMhwk3sdEA9NBg
6kJGj9cVjw6h+X/NiNLqvmTElrPl8QTYu1HrHrXYZ5ZZ4J5JiVlAU8F2NDnkKUwH414DjnQFKJh9
t5relr1S0dKTqClSSShnt9KPqpO3MDbnhYWnOwaUotHeySgIA5OhXI37kH2qTZ+0t4KN7e+j7E/s
zg0tQURHYJOQgLUedBsJS6NCmd3BoHNzpe/W7BEgWIipHBELKwroPrUgwmh6c7RhvI1TkR7NOOLk
YlJgTbIejphJW/Bc0Ng9ua+Nbv3kKXHSxr4BlAb6KNKHmLgt9O+1XVMitwT1164jn1PBVlHP6ZZu
6leNDdLKWvI7B9fQfuIJorAJcWnv+HG8MZ32y5gkRUOFSI56Q8FloE9ndGSGNqMwT6MF8VGZsHy1
5cE4OxbPXF7KKVKnKIj2s51Vh0orXu+/PaaZDedgeEkGKItWQ9uOI3zOICW67/33Kn/n1m4uVrHD
hkHTO+eUBHAg9AmGDCSsC1o/+5U55tzKV7VObQPfNNtobV5d7i9z1r+DvvR3emTWuwr7H0deW38q
XLs9upIG+vuXnjnONwuJq0rUDfCB+erOXhkyv2CCpQtqXX2CJpkfu6vcrBDUSyBgacGZil3mUfic
s4uauB5Jv+BgA4RdwiHFaZ4VQmus+9GpWBSeoR6z81yK/lAbJIFie27OtZMafOlv4VfCb6G1Y62A
0kIbJT0nFkW7qQZxquso/Pftgg5XQTYmTTjN4/DqTSBHgFAPRmzja/CLm53h2Qs0y1z7yo8uRgTE
uEnwLybiu1gU6HjR02x7/jCLyVsFAfBG9D9nOwpZvzPu1jj0WOpitUVYRnb0XqrkKSuC4STVEu8O
nPSJ8eaj2zTW2QOU++TPHeuVp2wYrEM63aBIv9cLIjiYY/lkkoTEnuF2Hh4DNTWPlDq4qWtseaaL
radq+d5QPeRUHhUj8V34odNLoUntx8mMbmyqw9jAsLWaKJVzgUANBICv95e4pxqL1GG7zIgiEwAr
vtluTYXtW4Qx/48imqbnpv0iOsJ2oy8WDwft56V9+Dc2LTFzjXUbhWyevUu6vPjakJ9kVO/lWHsn
c9YhrGSOTWoHr4ZKgKdrfXOeFgUsiIgsLd0NKfCmzf0qvH8LM4/0rTFwBoq4IB9UFfV8ev64VgN7
OidoPJQoILY6ubqG3YxPlRl7FrE1A2kcqzaSp/sLPZrEFphe5ZtWxiaDaUYBG5sR9Xm0cESQQywx
G2NlYOqCgF4B2tkXOEweym4UD5M0XU6TNSvf4i2YJok/wu2/rASGs894gtRMfs49YT0Y7mw/JOOu
cCYW8XjJC5QtUciUoMrm/h3vLxpjz00tGjZa0sgFomGgnwOtyLhk0hPtEWlhOheSZf22comCR7Wf
E542muc06eb1v+/eBZxcndbYVpkwniMhmA3o3mxv2HmAJ6oDcbr/vIEukvDfdCm3Icfe33d9ed/h
B03WDImzPlV6y9588YXMzB1dTx+PpYeJhIMOj65cbNVUymvdQhq1vXIZTWf8u00oiLGzT6ZJPRMh
OtaBklcRGJDWs8iGYVKONHoNRUYLlvobpKjck+5yt0aULtojM+Hel8NRNvnfqG/qvbPMcyE+My6W
E4AFp20eexHtRVc6lzYX9Fbf39g8oceNMHl2qnX37X43ZJ2ThB1q+joKeuNkZbbBasmv6ngEUxsQ
fNJaL75k9t/732Jzor5E3qFcXEZyMR1xqMlgsjdP/1bLTtfPpBEzflj1/0tkEoKsjPSkTTN/CPce
uAwdKGMfVZeWJonLv1+lkXXsYcLcP4P75XL/ICo8E2s9dSdjo2ec4ySDuTJbLkeXyVQwwGF0y8Tf
3u/CDnwsz2Ojo8osLn6gsNkP/vIySDZRrg8n0PatR80J1L5ws/6EOsZ027RefQXZcLR6+1K09rep
O+MOhSDZ92nhIehl2oX9Oqk8i8HSTOpkxyB3eiub8uxbWv48tL67qdPKxffghYDH0c9wzuzuFwfT
PNT9Y8rxpc9b95p3DAI7FB3eI30Td7q7N2o5bsu02LFSlZ+l55Prx7i1wplCjXw+ZZSRlNXR17T9
v8Et21HATWg092WXA112/PcHfjN+Z1AlgftF3YaMIB4mu13FQWXfWh40tLc8DsNc7zHFgYIUWb6O
qqI/12TtV7ht9L1R0E/ic0HSxEfjuTFw+dbY3Q4AMeKD7PzyoV/k/6QkhNw6lAR1LX0vduK/YLt4
wh5R/K1nuufu2tBA/lMZNscwCPCH9m7Q+fcwaW0ZHQ1JCnqwTZtHTW+SvcVt1mBR+0oFAXHR7UGM
tVtDN6gIrThhd0McsdlaJs/TMvweHeoGsPLGj9VBunp/0aaJtVEm0z8f290LVZOL3gyN3AxL2aob
I+bcTQS1p4u1ylieUSO/I2vUXv/d8v5YhnGafqmomj50t0R3ExxT/qk8gRlRobho3NaiaQ2WRXvP
cNb5QNM8017NuxbkxuUXjI2t4+n5kxlE2Fv4KlJszdPBwXqD8PZCJGYbu0v1sz7jsu/Gi+MCr8/L
0j9hTtwM9mC+KNe73p+W2Fi29/+txtO+00cGg9PiYLk/MdXyK1kwic006NnlSOGmPVrmR+B64exb
u39vOnRJhu7LEnG/YQyF68jXJJRvPbbZ4PN0ub/M0VRAtuKx4SbD3ANSr3ezERsvo1k8kUod/kZO
9RSNTOLMuUQbs9e90WXbogv4y5fvPweFxpmTnhKjVdlO2DTs3TdfU8sQnF6Naceb+MduUTV0rFVG
njoHEs7Nb9g2uyRDLFxm+2aT3mge4TnekrinhOWZ8eW/f3IcuWpv9tPnv7XMcKgLR79e/VsK8p7Y
Gdnz1BYWQcA6f4cj/EhkWv3l2Ly17H58ubuKxrDz62OHiva3IYHPA5ehEZ/IQGMzM86Daum9UZX4
MaK8++14GhuVAtEZODvWw4FTACBUEIcKVBf+FDycncYGPmiLiSVnmI4Gzv/VKLXkV2KpXcfBOTT8
Y4lgfe67cqa0jViuCVGZkiPeLoCi07azy3in5kvKQyldsB6d1Rw1I+XIPXJkY/FnAXYURqdIbo3l
8kpGrESpFxwMul3WfWwFx85W1U5kOGJkNGthZDm4KJ2FC600enIKMW99qS849QOT9urPXU7qlRgo
YoUck1ScrVrh8ADx03rvD5n33Fjpn1Zr5HOW1+V2bKytWvxWjqo/s8S1zpYxPMOZQCPWh4ZCmjhf
YwdstoXWvckuhyvI7Bpl6q1Q3cjWqsv25fJlHqvnienL5f4zZK77BrksO5W++34Xum3Dry/WMKGv
V8lnZdvTm96XY5il4vOu1Lns0TdD7XOKYI50U43yMPwwZEikJx9KXzQbtAr0hshwHgasBph1fGbm
K8NbGsYq538PnYEQySjL3GsF4ODFW9JzJR0sS7FONuOFQuMBF6FOrYnjKj6f/o+rRfNec5h3AeaG
NW3ZOS8RS5SIpiq8bwkSPx+3dqqydSfjFmNIDao7ePi3WMZYfFX+i4kEU7Rll1qVc4t6z/pGG0m8
VaA7H8QffuqFxRcP17vj8c6FzFB6dikTq0uQFhj1bDGGmhdHV7ey/xpMPl6ZmdiHRtFsE/vBsddc
65CY+m9lUzJNedAXhdwvtXBzciplv/V8kBK64UF1NYO9npb1/7sg2+yamz69CpUmbw46EbH16sGE
vg0+xzx4g70MwJS9vcverCbBxvOKOlTK0DBT5A934e/+kizvI9/+2IhEbIwqv7ldnxxtkLvPcTK9
xHMxQ1lm8tBrOkxsTA5bho/lk9urX+2s1+9GnT+0KRt7XzGNNxbz4Aj0QJUZlc9xkjzbYka/jDuq
ea1kPqU+wV9CdPWtUe/3owbm5/5WEnW7+dFcwN+IjXNmSONcaPpfdbfaBQXNDVPkX7DDeRezM72L
9NhIur1J/1nfD8fR68E6jtey4SxsUamxZqc8MnVZfJFROqxa37gKcBse5SBRBFjS1uh660WOI4HS
2abqUEaw3gidDGnsxb9b2zD3HK+ZCQf9o7XIVR4afdtoPd5LUleAOHRZPgxRzVGESraQ9nkr8vKb
Ez25RsBgFm1H+OpmuP38POZbR9NwSZOrrzzNu7Y5Sysmmq1iYBcWVAJtI8YvaVK1u3YCNOEjZSrb
4ZCNWo7VMwe/TB3ehpKbT5zRQLcC91QUub93kUS1+lLGjAU67zAFymSelV3KRF857vjG/kOnmSm4
cKVZ0GC6jn0oPnr8dayGLk27JfOXIL7lSUr9uY+BizPqJwxLQnG2+d32zY+s+mCnp+IcjdFGw2kH
2RJfEcrBH3fWdsPgefu0haWSxP47zC77MCbZyaS2rMQvusIsW9NrMoRx5DGR7Opo3dU9tGcXnwcd
XZulWkzm8ZHd83XyzOOAF1Gfk5GB3mdbJPYR6/TOyH1w7jpMso7JMxTc4pyzNcP8920L6eOQBygi
g3oIZci/7ds3zH4VGcatC6YHT3H2d2xtgA4LeSDCK2fLS/tM8Igy7rx6l44BTmNo0oMPy51cuPZU
a9Hiz34tnFQjFm7sg7KLrliftbSZgXshdIr+s4DfsBpAJLHTVM2hwW3PqNtflmmmIPX8HeXNtNbN
wgIOmu7RXpoNAAR42HGynTLdOORgMdLCep72LOjwc/NWHDSr/dsMabRPG2hBImX+MBjZQ6VUgWWG
A2CNdUtZ+ha3J7sCYgrb0QPvgI8o32K15r52IeNyF0zK3PSD7uxsDCYD85rT0I8kqnQasdJ4mQ+0
NFB7eBD86dQ0hh2mPh9wWjP2Yx1l2oitOeV9X41634fCqm/D3ACjaQhD6MtFO/MW0TCwNlNJe3Tw
7JbgzsteCzkV4VmK54/OLS6joi7AwIpkau7OYuM7evI26TvmWJMuVnWH0BjleDEDVIwHzhzxviik
w7DxBSB0ANmGv6vyG5zKFpKC37mXt3rgAkqz/gPTigC+7HESaUj0ay6l8SI+KkrTpNg7dYKCZheP
HNNDm5rI1ZCVEzRtRtJkvDIFIVx38b7PifM7mYjwiMWtgMzate0XBaJnhAqB85zwsN5JdUzy4hZ0
QTim0VvG2G2NTf4HR/RjVyIcRtFCp9JYC3iwsQtK/0hHvp3mAUA7fxL7CcUZXhosLLnp1LePNvCW
1p328PGprnd20+DiIgZc3Kr+ZZh1AANYMYyZ9S6Q2czEksqS3na+FTsmAjH5k+M50U55Jr0tRf/a
OfZLn0rusuWxkRVYbSN3KYRv1zlVho+9H62l1TsMmCxsz4776aeSPk8i4KOhVobVynWswGcP1adq
5l2WM9n1pQ9JLQMvXfpTyB2Q7YUxbfj860HfMAlmiOHnkBoibW2Xxq5rGg1Kr/M9z/PWrNCVWXQg
g6DRzxNVTk5ihRXuBCTy/FfAbDC06wyIs6zoOMHc5+T0QWn2b7tmecoq4IJ9qXM/2N4O49hD1mUy
1Bwxbr0YI32jO5v7V9ixr1KisJtVi08K8LW0gfR6Tr9nq3Eop/ZT19H6qLtjM22Ra6FXwfo1t7/c
CAGrlDRLIQMvzlpqHWf3MLp2sCWOn/2hGPAiMDGcDLe7BGDt6EArj49dPic3ZOznOhbsqWR8ZjtD
JnsWf/SeaSSJ1PWkQBdhawDS1DGcbHz7bJWcoH1gyaFyzd8x3fSgfxU+NNKvTj/w1LxqbfaBNM3F
Xii5abRxGxT5B8ZXls42luCN+udkJuaamcHNbozvuqGMPAgS6o4gIns10eWY4xFWraPvISuUnO7e
CfauZVL8cO1M665hzpiSnnFgKm5m6tu5X2+VUbjUxV2rvB3ChAPZClWUytW5oxYto+9EQ4JCyuI3
7TPFXNmK54F78AGi2QkgQrnA8/0xmlcJs7ypgsCC4Edqcig2uUDJqYLyeRJ6hQluqTsNvLBIAQcz
vNdObvkbiybVHAW3pZlGW5daIBjbnQcMnaBx8d72GDi1LLSG7GmsYdxYJoOc1qT0SOjMq22PTINA
3eoeUtyzK5AD1kpaYuLF2deFNkDFG9w1jXrwIeN6ORR3DN6b/AUnQspWKHrKeS7xjNTBv7NEuMSb
K9mqtTRmcssM1b0Rg0TAuA4TWA8aER9Kq0EvxMCHkPlI2e3nOOiflmqMjbDPjoy0jY7l+OAF2rHT
w8oJuhAozkJGQoTQWuyuiay6lSi6BCU5wRk3vaMMrgxMgbt24CnsJ9t6lBRZ+AqV9Kdz0EJHA+k/
HUCRjSDsxZgdOWQCDUrmL6+OsmtbNTxKm3xF9lqeuiAhQSceKjP6lTkyQ1D3H3TQObrz0yradGjO
CgE4gRHSzOd28M6LoW1fcKxMLXwkZQS/rh4oZFfYx60GpcOvOO9Y0CA9H98IlPVQs28zxHrKF1Bd
RRVzvXREGoRGVYGsLC6TfvFlAc7CI9puvZ4pjXGLs7Ij5qNv6Us9lPZYHlo1/LUjUexsO7QLc2uZ
6XfmmwnBKqzVrP0PHm9RSYHmPIJ+nCgC2JZJqdZNlx44Bmhsnsxq0z1RevZL6Oq1K0gH6tzBGxu/
wqpT/BdLuaed/iotSgkL2uSz3nxG7zE2LdxPlLVq5aoeO1CVrrSpeCMM91U0cUfDBGVYGoYtxkkk
CTilrFuR4rl4zY2KE/Li9SosNB3D8+lMEscOoPpWS6C6oeAZjcKGUhzpdf4AukW9XQrmvwsY9kTN
nGxM0/isnOJ3U+JZnxYaThrsfGcE49djRg5ATumgnFeYqFtrOuBtjreTvLijs+dzxkBSizNe4Zk9
rHGbW8L7dTJsVFvOX/QpcX/bLxk43l3XnquU7karcmH84SxaudIQWzh26ar83Qr8Zmn2GjX21ReF
s2GKvnct50WbGDeRivsYgnrTavE7VIxHL7a0de3U674Hxp3nHTdLQk8mvTN7nwYGCjySfR5gspsj
LNtsn+JU/2Rhb5gCvQRWQDhgVE9uxTmQq4ZQe0YgUCE9UrFZWE/IKNmkPRqjQE4Wj54XxtlAWZfs
CiD0OYrP+NK6bXTzXYta7H03OvFvYjXr3KJoSU98fD2o/tuJPHPaVl+9eVapMTN35Y8T2atNOeQT
3enahTCcz4pE8YY5LnD0+dya5ragdyuUKaQyGPCN57v8X2D43Sq7BtN7HtjX3AzghZp6srSTJjsv
AYzXsPHTNZUfm0z/QLnoN1VjrNOI7igxJaDS4jxsS/lCf+fBd4bunPesaEx2IRxwXuLdZCjjF+5j
PgTnEY3a1O13S6fvNJpn9CuQSg6WexaluAubAJxKYrphXbUX4ePPcDX1aRbxiZG0sTJrn84BrI4W
eZYDgcarFWnTMZuGR6WjruKvZivKeANaHEtRYWsylKjwurzVOVWnTmbAwUsGpItoXtM4a16IbosN
fWn6utLsh7os1LlB8eWhNMdpthm96kvz+bzL3AG6GjF0zlr3WAw9eDA7GzdG61Vrq64+bdp8edtQ
EqPaeqI19K+gnGGlZ928TzSotqo61DaWutmhPIU6W34SzUKbG6qPwJA9EZXMAYAHEK6dydxSA0eq
Udv7ZtSsErtG5V980bP2UHKk2U8UL2vm61iPXNoKwG0bJBzJrGmTFwlFJYlANw32saCHa5avIkuN
0Bu8bR/Z7KmXGQ/K3c2a/JNtANFKNOvqj/TYusOECdX7GYNB4h5itZoVnQYxyS5A9NTWzdidS50y
5iygBsV0UrUPHlti/MxVIbimFjcIzQf5mCFp4Goyo6TaSuTOKOb2tzmwBaNLF+LyQjGDR68sSbBD
8kWnJHKlMTabVndP2EXs7RRA/MTUOK+xzWAHTNXOxblAK5PAVeRv2Fuy9ZzkuOlY+WRP8tHG8JF0
kic07Pe63+SM5zANHTivAX5AMm57m+qt+ah0vzkEZs+SyNOhYMGJS/WXXupl0TmmHVC2YkYpJwkK
lY8zEWeBwfDM1WCM+cYCLimkHZFrDH7GMQjVyJ3qT2rtBtaLbpkjtYDJL2eqfglYbYwY93lLhpIu
z7mMDrIPTqNyUswqs9pqqP8WTohEiWvkFquxiT5mTsx9XVxkzH+QVEvQReJcEm88CLJ1DgJsFWv1
0aDQmgrp4TbBs0/w0mHs4RHI9bxjdAVJ0vTdffObfsVXv9R0pCE60vMSGpTElhyWwmA1QnhE9u1d
QiLqT9oj9pvzBDaxFqG5GOhFaXX8bc+eQY6YEgC6DLSbxhmTJolIP7odO+uupdjRdLjYXYP9LB27
HM9WhNLdU98f/aVfnaa8tyYwGD1Kotm4FFBnVtYU1NvJIgrPyQEud8lKGCX5oXCjFFJK90ELygvl
Nct8TzXbwRreRN29eYkLYdPvZ6J+AnXpczDdHmcYgpm3lhO6YDqZrOADqe+a2eS2HKgj92zH3woL
L7XZIvj7PyYbh1WVg9pd1uLTWMRsMevneDmcdwTRpRnNN8Ma87PStb059fqpx8T676UezROGI2wV
hWmuRfEpWrKdnB5PpascODI5DYpxuTTbuDeyHn8iy6XSNWqujYodKjxyN4x5AlBssBsa5naG/xTY
84VxawwbO4LsndskdH06yKehmC7sacJyPVDFtB8GoOVTyiamKmF6eLGgoBB0sxYzYMzpLwxl47NF
aPF0NW3LtLP9S4NFvZKM91atOezx7f8dlr10o9VvIqi1U+KB8IzgV7NKWWvTKTv0mmgzSGae6J1r
o217xlP0QnYmaFWnnS+Dj5RrcSp1qvZ3Imi0DazndLIf27R88SYfbA6kBC8zqWafxpchJfg5dPq0
sR3IkDXHEqNze9IXkBzLpAgZiakH3AqPSFU501Q4ioNnXRBeaJhVM39F2f9qBQVqUdley2D8k9GO
tAPKOW4qOfxFFx19v9z2faKHtuEwQzAqHD4w6yISSyukJHmIky9DizddTANoUVRe6Jb7jCdDWLX4
aqylhjVON8nCFJ4CSI8DBjDdljjdm19tJ33azYCFc6ptgmYISXY+GQjomAq2BYJuNnXMCLnPGAlg
GofVdHJExLXJXUHsP8FpQN+Yadicl+tf2QgeNcjdno/K/g68MVsJWlCuOS5KtnANIdws/+7Nud1V
aTofBmfYukv1Up08NzUsdhqVflGaWXbqUUsfEMslG1X5FGT5S9reasKUt7rnM+UqCTWjzN4cjdGS
7bG7LkhiBPTo0N5EI2SSy7ASrC08ug3Uc0qQ7Em9alM7b50i5zMg9oTCA+Q0KYEix060jSf3x4mf
u+Sia8W3bTobTKmSHIXvMNdrXuYohwDvk5zqUzeHhltv2W13B9H6b0SyeaJgDV25YtsbqjkCmO1S
rSUJavQ4jcpPa6Zsw6DKY2nz3bWYfWhTBYQh5v6Rc0oi3RlPAd+mNNj+Caf8mXMS3JTUneHwv4G+
wIAagWNq+Y9nhqFBb++DriI1pyLjd83BdSsmZ153dnVoCvGhWTM3aMbssmR2Lp4HVZpHZSF9W2vp
TNN+jGNKiiXrZdA/CSFoPXTKMjRSKbc8EUgnfSduODcGQWyNnwmohxn2Nnavgay9ikFG94f8ONXu
Lanz357lyH0WlB95TxW4ZpH3zKKkD70+YsEaTnrP6YHapj9JTGlRA5mgmpFdBVLcVEiSrqx3ISgd
G8tI9jU3ESZQRXLX7LkfUESbJ3KgoIGSdD+P5fRSVCBre338cRPNuGS+PWw1KsWRaSqb/Q5HuDGF
ikVvsLE3suBzRJtja8JEdSGr5lNC1Nds9Gt+FNXgPQ4jiIMcF1DaM4HsQYzVxjFWnK50re03kfee
jP3f1vqokH6HRIGKZczPQ3Sn6uC9C2rCFS/K8Gmi6sidF8F15MG4Slob48LvlAoFtzP2I+KbwfPL
m6eHubQ+cygm3SzzdYvIBVZqV4xk7KoxuIGnuSCFrlwsv32QcVSemQ5MlOvGgOUbBkKYIf+MdLD+
x96ZLMetZFv2V9Jyjmto3B2AWWUOom/ZNyInMKpD3/f4+loIZr4n8d6U6pXVsAbJFCVdRRABuB8/
Z++1a9O7QXs4N3yRehSZtQpDXR7n6TRD7OC6MJ2jJ8V37sfyIcibZistzl6RNZ0Zq+Zuvwps+VbJ
+CmqllU/DWsrs5JdHyXrhHeDqaHNdkXf2AiETOK/S3qHM/lxzaV94vBmYLWuFmWJDljUCONiQe3C
dPmmMfEKmZZ1UFk27cnqICYRu59DXiFsrkVtb8tWf5iG5I41uMSpo4KNa/n6kTHj9wHBqGkjF6gY
gWsma+3Mulv0tabWkRVyeoZS1gq0wKk3b+hTt+1Q45fUskabE14ngY17fnAQnXbi8Ls1FbHJyKx3
eTnJZRH6/cqVdrMNRn4citp9I6hhEldfpzOtk3yvR7wAHiLKVeDhtG75A4+ndhaDXpm45zY+YRyu
uzcLZW3GJI82ZTXto6F28LEsaDV9rmtOwQ7zrEXlWTtyjthbUpubojM3pcDuV9WLVo7OspZYISQB
gzvdj8adrcZ6wRxopF3Dx6mVyTOSzS3HFw1sOLpW4ZKg4Ws9RNU+WOkujUDXara6Ro9RG4vbMHPP
SUAt0SaPOrlERjfdl1G3FdNGw0ZHCMnwCFEKULo/YOUHcNMHdBQ6xZ2IeBdDTvuMin9WLhPLwOgD
76ct9lKV96X2AJvhkyY8eHguThDJOpjH90lZkiAKmtxLXczCuBzhARCkiNrnVnjaW2ZpNUQZ58q0
IKbDSktWWRk3S5xtmNlLQP12aW1JQ33ruFaaXaOCTm6CjEDVMrhyGoi00pte7X3RO9dFUgGoTXiY
ndynqaXEtrcSEpNN4Lb0Z7clhdTSbrq31oeXLfMeSw2AumVvBY9+PL72iIy5R+fgdI5iteZ8b75V
KWf7wXI/MQd9wSWdWtT+2TTHFgxrx6UFUbHb7rL4SvO5KojzFnpYflUu1BeZFw+YaZ+YBtG6oGXL
TUlOrtdvvXoUnNscPrkCucTFHmrThMoiV+wvjlG2IY1uWDsEuziyn4g6nGgDEtG7C3p1MBq7PvoV
SfbvSCKNPZj89Xid4hbGmTEygbt8qZhGuNjadmwJnM7B/R5L2WpPtM/PrPLRLbI4TgYoxtGS6NiF
SY66UBaswJWHER+CxqnxXsqI7WKIryxpSTaNXl93yrO40eif5j3lhR+IeN90pbM0Z73G5VvBQIi+
SKzd+5FctKaGZaLW0rOR68OxTkW8saXps2ZzK1XovUkXCHn0UJWnViFe88kivsY0ujMzYH8bedjy
JrO+m8hBhcVc0EJyPHMlcYTTebHRW3oimodMm6xqx9uhDj8jqwtviPOulm6W2qfB05nYO0utqcaD
A9Lh+n10LIroyqOGOoYW20o09eNrazZXtZVtYts17gKB22Ret8rLsLqRvGJchGh5KjCLl0G8H3ZP
YJmQeU/BtRVgU2E9KtasZfBg/HIRZnJTo+Mrk258zUUhVlYYMYcPI5AfU8q3Vvyd3l76cKlN86Im
8HUKHI4SstvpYxatVDoJBIG0jVT6xfQYB+jkJXtudi5bR+7ni8TdXe0vgKTgYEQprPDZXp555Yr9
D7f9/Cstn072UNPsTcMXHKv9gZETguF4uvYcb3z1EHitVP9dKjJNJSrUfdAO6b4cfPts2wKnY02n
yizRtE5OxJqUG3W7f4euUM/qK2UxDDICN7wuZwNWF3GynTQvvxs7HooKIdpbolMPisgZbyb/0M2T
dprlsovas+FoTPlmuWlrcCvbBeLX938b5GZEL/EUGuZrC9LvhkxpdfCCxqCzyw/wA/TtL+CG5s9Q
xXeSmhSSZEtBioitPgD8ylzAoLDcb4YrWCFHdcgDg7FtJo99JNS+m5KXCFhXYQbWQ4RkZy2RUwEX
8SlL3lU3F7VRihce6+FwihzGZ3ZtRfuyzINbnnRyDQSSLO8Wv0O/dlRmr8JWpvvf/CAz/fFnJNyc
gmVBMjeUDvn/A6vUUR2bcz6hlSsVQIJK35ppeRc02roAWbemhVXuZ7m+nvsPTtn6Mwbs+yApm8cQ
6AsFIYdMBA+ZpDz2Oop8CAVsa8q81kLtSHac9huwof0zPJFrr2xhgU7UXYHWwNY/UOx67Mx+UIYZ
OYuz9FakIt3GZZptycv2NjEWoJeqMffOqFk4ymN/n01GfM77mj7pVJh4bGnXbHNVDEgmE+/g2/Q7
Mmnc13Z0SGdJDJI/1JCOeXRn9fXlC3BT+MN+uUodzzuw9XVXuAboihoOrSCbngBsiWoVTpNaOXZ8
H+iTuXaFinEgoEQREbMX3QU11Aj9VM9fLr9SjfVqAbmAvSNoOoEOO9OKbpd1k5P64QG3yiicCU9J
b5io4opwbLH15TQHidjOp6zt+ZUWXJe2Vj3Pa1BQF/l9U2tHLwnRaxLpvGH269KpmGHbQT/s4K/z
pgr0YGhseRLNJ7raGslZwF46ZZJJShlEjnb1m2fG/dMz49gOCWSmsPg/Ae6QW/EHMjAVY0DXS4Mp
MkNH83LfFJN/PzaqOofFeI3RYmEGmkq3plaQIlpxxCl0hmwXgByYCHnvO+TMxgKMbjgV236mNjUy
QwvESHB/+bZVBe7AYoY56M1d2SbxXgs0jDH0Q+/K0IiXkW06W+FUbA0CcnxHEh0rEfa6cgju62q6
V6Mdn6tQomydOL/OEs10wKxMqEu5Ct1MnpTKGN4hDros16M9dCs1GclRgMAhz7ENj1IIfz16Lh1f
p06PiDJ2caLbT6Qht7vKSbht0w5fUJBodHUTGEgwTjoib+bvZWmdorJlIoDt7b5SYbmbOud5SN3b
iw718gV58S34NVQ7wrOJ5KTU9Magfcw1tO5EHw2PTWXceKXFsX1IUW0Ik57M6MUYpDOGHTFuipMf
TXIVkO77yjRnVWSu/OLMKr2uhUGmOmxondLYEnCmY5pI3PMUZp8pqePdv34v99VvsLHqTwsSEHoG
fC7phEy94Vb8fJdogeJANHOJ8aa6mxqNNURGVW80SZe3E4G+ayZEO75NxpDT1+7ZteL23hpZjEbu
MEIzDAdEY1fgvnUQ/NmhsTI067Frw+a21cbgepKfbKyRd2VEU873QqqvimNPZNzqdUOuDyGz34s+
+e4W0xllpnaULUfZoWIiUky9ti8iq14XARrrC4xlqlFy9oa1JcI8Wfc+8VUOVqKwcvL7y5e8bUGG
oH56MAtqlnEYHFSkulxaoMvWzbwWDFaFbmqKoBpL41uYhPWLlgcotPPm2QfwB4MhlTQQ9eQJLORI
ehoxHL/eCcRMy/1pJ3BZ/l1dEvnClsa1//nCW9bYSpxV5BM6Lm4TVZC256d5urPJhk7710iPJ1h6
gU4Kda5OXuGB0Mjqt0rE1VWlo+iKENgh4MoZ26C1oMdp++da2jd+HA13UUSmikg514oKs+dMDWRx
tQ+2N7xcxNeXL15LUz00/M8Oya5ojDvXfIQEtGEAry/1mtxADzokjYy0Qo2E2KwX/XQyOOVSB9OP
CfIr39LT1a+vjWHNa9OPFwexEbeiZKM0pS5M/QP1HprjlLhBGZM825GzNXt6ytnTg+qO7OGidpgJ
2P0xly2NaZE32VvciS9+Hrx2Ula3NOw9vPQNjKp0cldWg9qNR33YVpXeHoemsw8T+MRd0SAZNxpx
2yvScfKq9E9BaaX00Gc9bOvkzEVeLr9j85weZQpP6PLtGEbVtZZ7+mc3bld9HBWbWhT9KRwM40B6
iLG1CGqcdx866Qa2WEcpF5N9s2+DIPtS9+pOFPYVa+50vLBgOoDSTO9dOHplP+1crwO+qsHSi8lB
p7txYIxQfA4FrYqAPsgTXlbiT/TpGqW8dxKd+/DuZNBQnbXYBkAJGIigXGzlYNSyeFz1NCkPelZm
97oyPgetHXye4K6E47Bl5DN+otmera3aUDumNKuktpmdBXpvrhP+YBm0jc4QdQSRN9QRgI4SyyHx
XrwQ4sCr9zU2zNHjlbZRXrto/WZjVY+mh/BygBkXutrlAe7rtj5S8s7gjeGGTjPhJkkrNpdvuxkc
y6j91nLS00Wrac2CTZKSobydraxwuYICo1HoNtfANccVpsT8yZUGsxhYi3hBOZmpWltfDg51qZZj
oo2Ai8iWjAauqKkxOWahfo5oS65QlnlbeIfc/G1ExhQTlGk51f30kiTDtbJ68R1q0tJglfpNXWVc
4v5+vsktyRDNkdztQrnOXHj9sEHX4BcLr4wBwdhBsNWIWtxBW+JMGRS7C1bNwRSr6CvRz7aXMtOt
RxawOqawei/CC6NcegyY7lMrJCIykdVxagfvZNn9s1Q+E0Q4Z8bxgsFsG/WNLoEBmrc+mKlRP5Jq
1hwGnHjg/Px9VHvj2ohzC2JKn25y9LqMSMJP2PsCcGZmu6KPnp7N3mFIJPL0HLYezfyJoY87usG+
DjKfSY+TrjWK8CcO1wSojt5q0OP+3CVWQ+PHVbcM15GMsWxQKpgnp+wX73fr1HnTSiKSXl1ulESC
YMUPgzcBeDf8eYP2fmfoy7kStmDUXYcT9II4KfuNMX97+T2H4eZOK0M4pniL/DICeCzVtG4bl8dh
EJ91oda0ZHJ/MRhyzXjVR5YzGOOxVIR5Zk7QH8aI3odslHiorOqKpQZUbGu/Irj6Tk53catrHN3z
GL37hcSrQXlAssGsR0032IXju2I2+yHw/QqBNDxevvPJwvvN9mGIn5NJpHIMYbM3C921qVWV/FDe
Tf5gpHZpcAqI4hjWYJmsIl6NvB9qDgL3/K9AazA4tza5iKAimaXXeLXN8tZUxvVgGtFjO143QPyu
Cz3aZVMAhIQhLa1nX1nbOEen0cBeAAYNhISBLuJICZ2VicUUrO1EN49NRJjdpGMPtO0OikwYUmky
rIjMWt500m4fi5zMspnIlxiuPDc9i5aFOijKHgpGs3f2QIbgvOA2wdDcvJ8WKlcjDqTHMa1b4tCW
VnCvDKSfQ1YdjL7pmoUKo/SUvdhNEJwvXy4cTtlQJbEg63TN8DIQ4RZkbfE80lPfpDYrkLD94jlu
1INysYMFAl5fhzBjoYWKZIiegfPFJMT7KlbS0rCfzEr5y5fel6SW2rH1/nu+McRI5ZHeSfh1B6Y2
yUovLfdcI1lFpePEB0TwweJiJnCTGmVV1cHhkcxcZwyw3eAzH7POvtLCkXkR+DDmsbfv7Qlj7M6p
9jYIOe6kHjso+k3vukqVTWxaGUDAQA+RG0aydUBUwjmIZuApolM7uw/bXge/RGRbT7VNLctAo55H
3tyr1YFiXdwBKVkhTDMfTcv2ryqFAC6u3p2fSOc+OcOQHD0PNpo+6i8hKLmrbtZ7hqMB9TTr3Xbn
kFy/YjtTt+ipme3Jctt6pEFuTZr3HQp3NHZXCMK13a+rgj/lD+jKZCapxFwYEM2lf1gvg94YRxF7
KItwgCSm3NkxqoN8ugt4HAtQrbuC3jDdTSyyg7M3RB7tGv/Gsph+esETsfarCJ7aSAqV3bfWg5dk
V67vrN9XEQO9lVFDZxiwmIIpAI9XUHO29HD3qsk2v/5h3J/Z8Lap89QqSXVDIoHkYn3IC5iYqtJG
IjHTDTUko2hPnkXBYOxiAzELNlt/hoGFVjlBqmi3oi8xtMyHJr0oETXW/cFg5IvDgBO2n7poEi7G
NXy64X4CbovEcHzubNgJSYDp2lJfcSswfY7K1/e/qbpGY8CnEahstJvE8CoIJKUJ2bCb1he3wTjw
5LQUIuEsdwpD42SVCZKwi63RRu14rKSxlbobEbICgbfwUHGZIQxJn2nnAx0Ve90MsTg5w30yMsyJ
Mu4crZH32Fn6s3GBapfJd1yb+Ln6NAczUOLA4FFnVSWMEhVNfqX12y5ogNvmsCsMf1Wbbnwea7QB
nDebddZLcx0I2uKN9zWIPQbDRd/tNFfuJ9DfyyEqrGcXFN0SNXd26FOSjualO3r0pdfvBofJ6gWS
Xib6F7Br7hHzUAjlNL65GOUqk455VPlyd/m2gJ/2mxvb+fmkbuORsizDcQwGxBY6qI/BGjJQsPFV
8zWf2ZjjNDvgzcu1KayZNM3ysih0X7uJZjqU55hnG5v1nUBmvIy6jvphfvy1kS7uTF3L7AEZeItR
Y7CIOMX1GZ+tAJh23zbbkn7gJsooRDEpeMskqjo08WJcwOzobsZ2FqkylTIozffshOB1vNY65DGa
wsstgXjsv214VZb4227Et2A6oniZhXqSNc7s9X7NAzYdTDelo81vQvIH6KrbCqGEaZazCemEmDrj
qG+tsmKot8mQ1rfRBEw5nko4xxfDtCquFaNl+KWkLBphD2gn8mpSBG69cVzmnqUvLr0atPrjKTTT
hx73y0Hrcmae86/8XomVatv8bnLYcrKTqWoHvJMP+cWfjo03LZ0Q1kdifA9q2XIoiGjGo/Jyvbcw
qR5+/cz/KUqJz9nROdLYgJUN6TgfTjWg1uxE5snXwXzqLbt7L/I4fBcr9tRuFyZBdZ1O1FxtHDzZ
JkGuc3/aIP0LcejN+y3Rh3hLoqbj5DHSlhKK69BZ5Uvp0SZIkwqPzGgXL0gjYcvfVqmdvKG/+TIp
J77Xki4+FIO01jAylj6L1Gff7wdC1CkaOdkVyy5baZPlny9fnHmDBTr+66tAbfrT4W6+3R3Q+IaF
sNiAmWd/6IHS8gs5GtO/7KsU1ZzBuSPqzOlNJtDYPf81y/Rpk0bJ81jx2WAGExvbxAELJ7ogy56s
qzqjdNEtVGEhs/C3MtuC4jtbTl29yIDdKUkEUNKg+FQEbMhjGo43ly8OStCDCCbAXN4nI80xBfIL
veb01ij/0/zN9O/f5axQY5l+7rMqRlcD5gr3ZLm8FCThXJ8ooT0wnMuvQJWkTOgmRFv0CzeT7295
ohxGeHCQM+SUqH2AaQVRi2IRqnD+NqYITPBAVmdfuQsxj3GaLvzUDjLG+FF86cusvbYt7Y5hfXzK
Bu9TNxELkvD5ngkpbbdJw86OabReXLpTYermxzq2vlrmBOREYdxGTUkvPsp32G/Fc+lZkPIUjqWq
qqDce6187AIB+C+Cio7DdGeqZxoOX6uZClFYTcEekuGsDiuYSqgLD52FOYSH3C2Wlz5Z11hie3ns
xdiYu2Ru2TH4f/9LEj/4wW9nU1iU3TTjv/DIxEsgXILbuTMGxCND730bmnRXJzhSqwrcBq7o+mjN
Xzi41EccOLLX4yOtV3P3fr41vdzeppkaH0NF9F7Ubd79tn4V93cXT+c0yGt3sK68MM7OXeV7Z1JE
6EMmDKnf/414sK/1NKpg4j8XaN2f0cuckQtqGwSmxRqKRvAZ4kXh1jSZxxJFlJ9RgLUPJv3axzQI
sNa3zq4QeJVdK+tuilyNQNwScSiUavem6JmzcPrN9SnZZm3gL7XKfsjyMb+1rKTZ5Mznd2lu3qdj
rt3KxkZsVDbneUYF/Td2D5qlM7kZrOYqt5EkTlPbrEGRipUc4bNC+UlWTdXaaL/D/ECwDAWhsn0Y
mxh4Nanp5yIr9SfwFP1OdnbyRWVIyC+TMU//0gLXhJEYN7u0nHamJcezN43eld/D/xTSt7ZZLaaD
0LXF5Hf5l4ZlC2PC+CSoj69q2GY75C7bzB8xH5Wu9ZzAMl+XdclcU0HMGDlVGMPzOHoEU5fUH1an
RSAJ6UCVVvU9M7kcWgYcxLcEPMd8g770sz9FV2Bwm1Mt9WYb49ndeMS072oZNbtu1NH9lPXeV/Fw
7kPYNI2R3FkQ/sBz2XeVsPvVBdgayXQ8vNOOyR1jYXD6c+bpd34Uuv+iHZsyWWInzR9yD95k3Cdr
v3enp5rOPu1ouIYGByYcLV4ywAwDQHivd6K5vSyC/6+TnM7hlyqv8+/NxyQnYsG+5MVYhZhB/7n9
ll+9pd/qj39pfjf/9bfqf17+2P+Wr96at5++WWfQ3sfb9ls13uFPTJp//q/32LH5b/6f/uHfvl3+
lYex+PaPvyf5l7eEf5Oopsvv7r/+4++2bkiDIRKbHxs+x1eTvKb/nPy0rpK3zP/2U/jTX/4T72FQ
hvEHrVSh63M9zUhB0m7tv9XNP/5u6H8wazNptDC/1vnff0dBuX8oZoqOTTyjgVrshygo4f4hqcks
nb9gS86m1t//fVFu3ls4XM//nM2mf0gHm390pn6GJYBJs/fZcxf+h1ZPivut1YDfk/jtrcPmBhfo
VB2ggcn0tRmcXUMOEl32HqcvDr022VtJQb0MlUjkqyoEZC85pofVntVn3w3ZbTgLLR1vb3gzjXlW
+yzHoN4AD1pX3rCYGuKhs6c+OPvAsOxC0CvzbvsaJ5RVo1vt7kBRL1s8qw34YTPukMLDeYIPBQ3O
lRAtjGI79On3uv6mlrb76pifDOe1xWprNk8RAVBmGDPe40kZXsvihmc70O+njOQWsoRr+BTtSOkJ
eqRKXqBO83OjTR8QVQft2ir1HWBcMOT4heEFpcU9QXqYGDgDNMccIKpRhtuUiZNOerax98xtZF6Z
/nWv7yNsAi4QAFhl/nUUntLhtZtu41RDhXrsynN2ErTyquBF2hs6lovB18/M8BaQp1b5qG+UqhjX
BIywoH9OAHtua0wcNbQSB/WKcg59/VQnz0bAXALIKiQHL7njQ9uiw6wmzEAdXp5QIZFCu3r0B33l
kmvueHACA3NTqWgJgGk1ddg8jH2jY/347LdYm93vAZp8v572qeZiH+YCBm+uF25yvX8aAOTADHTI
jDM4dWJLtOVB3ATpZlxLPEMq9x9jpEKMmpwyOWSfoTAivL7sbJytcAWUJ/lUO2I5YbkEmaeVnwWS
K68dEKdDNSOmHb3T2B/6KlnFy6KOP08m41aXDQy2XD3sg+wcBzxP29qBknyNagbN78hJ+5NZI9rx
8VsXS1jtyrhXwVPhv1glreNNZsCC88brOuRCmZAjQ7T74bbvb3EEkKGhbwfS4kPGRHVxkuquK7y9
V3zLiFFC1LyoXsSjQrPCAWtCJbrIVtEmwqPMTwfJy9yM5uaOWWmRUFpFq1bGDG3G9QRhGXUZb0/q
j5b5Nrli55sbs0dYRCZDa6klTnuOTOMm8WBBATAN6q8V8r2BznUESNDOj1lbLbWOri+Er+6cbwe5
tcRONGShO5i0ikWCDKR2byt0lqPRrfT+CzEL3jdt+lTEN11PXtSmUeXnkZIGb+9yCHENOOmmt9VG
kCEj4ENTnwbcXlhSVkEAnBg4nDWodWtlexe+DB9JzSWM9mNqLBR7ePIQTO467ujRRhvTqba5Pa31
Jl7GuPTsBs+aRW/6qx5Zb6N5U0VY65J9z+ddi44P0lyZvFLkOsv0fibNECRTodf3mQNA7xz6CaL4
sNPacEk/iR9fuoR0JzDcw8eYzJnhLdZWfXVK763ijuSwKqW0IAzotemvhX3oPXSDsb3FS1V73bKE
rNEsDPfgNAWTenhZMUy/GalPH1dNWy0F8EDWaOlHa1MNh66Wbw6yM3jvbvQdZewioBAAsosjZYNw
22jvVNg/wYDxTMAcvoOJdGUjU6E3YaBrUoY54xhB+fmftYbcZebQOFC7EKHPlXRJSMEj1o3dsuGZ
LdK71hUrkaYPbcaAWkz7xv2qh6j+J/neif3/W/n7Vv4lbzMEWHff8M38tBmb8076n/fvx/u/PYWV
H2Z/29fs5F/rH2uBy3/7vnFrSvyBqkeS7QVQwWIKQlvvfefWlPxDd6SAeWvRFKFiYFvN8qoJ2NWd
P4Rhueh9hMNmzxT1v2IcDfsPFCumDnSJczbNNfN/tHf/dFilOpAOuZ6WlILMWN7NhzY74Auz9zME
Xm7cbcyQOp+pzA8X5l/lwo/RrT+fh//8Eh9agYxADdfqeYkhEGcHa6LC51No6y7PEAz3/6Mc3H+/
mmLqPPcdTfNDKdJoXewj4PBW0KyXWXadi/SU5+OKY7OfRw8arMZf/3gfArjfX9FQriGUodvCFXxU
PxY/rmSwSo4Q6Ds05nQg9eSYg/2F4boqvXFb8iSHFnFnI9iTID6EKQmIo9iNvrWbL/aIe6gqYlyB
6v7X72y+sD8M4C6fLWIynbJUSt7hB+2DEQkjyScMknkAvgJBNS5+YlZabDZ81pXziInj6tcvafCQ
/PI1PzSxhemPJCH3CAaDbp4mkNr0ZhNrkxErkE1bTBzLIWvhQURLItsWcnBPv34H8wv86of+oDto
nFjJquSHLhIgjJzs0Yr+pqFp/Nzcfv/EGWhi9kLjRsPrwz0WMasDJdvwiUOlnfTsNXPETuO14ujK
BVCF2e7cqfZYN9ESg8QNCznw0PeF+T9W3cbPRff7u7DByEr8VUq3Pj66lZCtGceVt1Ide9i0ioEt
TihORkTcceaeijIAoLwY/fAQSZcboF2141OZOo9B3Vz/+qpb84/88bLbQiHIsg2OIfZ8X/xwAnC9
0fGtLvVWVn/MPBiYQ7pzsQ3HOYoyRf3NKLTg5Enz7DErsNGjztTbfm2O4uCSb9LgOmTmd4Wh++AE
yao1vHWGf8hHER/xzOpRcmqL5kjHaDF2bIfassMKLKMQvvH4mx6e8Vc3EY+yY1ISI2UUHz5glLyZ
EkHO8QEhE6v3sqkR5mtAKQgcSMtuixNoBaV+McFud4U8mzxdo/tCl3X56ws7Lx4fr6ujGygqiXIR
Sn3oqaaezQPcZ0TBgf2AQBb249atcCHlHQgowiTMcBP85v7+qN25LBwOXUzLNoXBNvRhU7B8h2lJ
E/EQ6w8RfSjp8Cz34aHMFPrhfsMIjvPApxlzqkfyADaftCB/o8faaV7R8DqsSVI6maN7akMkUPhv
5od/miTTyAkXsH+r4n7tudf5dFVRsI2WQnM1bnXUGrgVNmTh7NwCSKc/oYVD3MFtbUJ/IYaA6R64
fP1hpAf460ttOX/1RDm2rqOMsHUT2dLPNzEKaCfWGg4fyot3hgDr7h6mJN051qs5dMckbZDi3qga
z6enqNdRWjTeGg3KOhvbDe6cfUe1Nxq4HeO3FoQs84FDRBtIy8MXLGiLRHgIYZtlP1yX3NiDJpbF
2G2ER35i6Z5so9t4Ub+2q5TYhm6TVNaswN9NU3Q3VvGuq4Dnx9raJooiAZtUtRxJ7GQ3mN16sCYM
2z6dYglIvFvPF1ynYVlH4MmJXuLPcEiTrgdKGrrEwa779VDKXdVIDuEbYhN2gdsTjKhdqYVJelh5
3fn9le4MO/XiP1RBcSQLaANOda8DjXIDbS0iRb1qHShPV3FknsFqHucMBoQHJxc6MjKjJb3XTUJ+
4uD46/mtKYjpLQL73uV5Hn0oLic2cQzClLE8bip5KcfmaIGZYcq+7y3i5+phW4boXILoMA3mQSNf
2KM278cbnRz2+co3Y7/IrWQ1+v3GFKTBkO2RSLhrVrfBmHvQ+KdYlBYuklqCJyR1v+OP204FW1gU
kNSdVV4nW/JjHsYqf2MDWw80IHTNptau8Nr0/GDCeUqNkECr5tqu4YhfoXJ/KBFQMLrG20waRtFt
piggYSxBo2ajvw7mGMy1RhsPE8i1A5hdsV6pId6V9o2TJTChp23uh+sEN3SsWztPc1dI1OgE7ZRy
nqJ5h5S875FDMvUTEATMRRL31DmGddWxRs7rZa4Y79DLYxOaP/EyAfPRrqxsLcrXUXoPzF12hYv9
I4vm22DLCOEw+GJnKd5cxfkjYT2ehh3WWyyAkpyXSH/QQf/OCzG2Hjy1FA1a3x+TUIMkp53ml8u7
CeZAfQ2A9YBhloCKZCXchik++ENtndrZzfxitiRiIgH8pHCScyXI4TvUbAaxR7eII33ZZvvZwQnb
TslmP2jTPujORgVSG5KKlgN5j8Jl4Q7bzHRPpOfuiqFZMviFVkENgek09uSRw5EDRA3cM0gGid3R
X4g2uEtq6JZZutM1fzv1MHW+p3W/6bX4FoW1SSKwZ1CIpRqn8m4Td9tMu59/R3Z83nwkA14D8ic3
jsNlkeoRTtt6aCqcghptHUAwToIJiFI2SnN+ghzXKf0NSEqp3a/RIO1nfZbOboibjZDHEC8IN2hH
FxY3P/bskiMoVJz5v7KI9zWQe0FeJw6dzQY7OCzilV24a/aFpexR8iLk5SMc/WGN+YQXSvDLk6nM
PTaL+y00YH6ZEh5DreV3aydhu8RCO9toC8UqQxc/y4HdxDBRTG/dQ6oCija3aBB98+b4X1uzHfPv
BfxgoQLezNadSI67XUMGAU74MsYgBmg1IiCto6D1h00XEMBSQ2wyTO4tWiK6faj875yGQElMYEZ4
qSHYzjdzo8KDZDECy3RT6Sb4hEXJOwEytLJNn9YLsVtwtnTB/W/i4G5RgkQHibDa59Oda4jYj+nT
hC+YPZB/8iZNPH8ekg68Y2m664mJauJxa86MZFJpK/ny603ir7YIF6GGVDrDbFqdH7aIqlSJ05iI
Lp3q2naQfWXDtpXmb7Zg64P86bIFu45FM5mDDD6KD2Vs5ImkILvUXZWpPKRRsA34Cas5ny3Jb+a1
LTdnn5lchmO660hfMyoPw3G8QjSwypuVQ+np8fhN9bR1B5zzCO906T0DSXr1jYfGQDNSVACu18pp
nm0s+fgMlySK/66U+qsCxnWUS6XscCSzPhxCGisKstRzXDAE0YvXX8sScKKU4ELcB+oIINZgF6XY
RaZ1GPh/LaYZl70ASkS/aZ6F5MGPxA4ZK1j36DfV1V8Weq57GVez3atLJfRD2cqwpE+sRGH+71kt
tGZf52QDZtPnoZm2TZrit6KhC5XKBk2W9eVbCEu+tMWOgPX1/8Wd9cNb+XChBqShaW3zVvDGXhGn
ES2CvHiLavvh169jzv/Qh5KSSYOwXLwvtOztD7dwxzxLMxvLXSFufCl0cVb0APNKAHDLVr0Tc605
oHXe2rbHVcvalJKfE5vdcayuiXrezNuG61V7Te82FZ4EP78GFrBJW5aIoP3Ncf5/E3dezW0zWxb9
RZgCGvllHpizRFJy0AvKETkDjfDrZwG6M7bl79ozT1PlYpkSBYIg0Og+Z++1/2mVw1xME/h0uBTE
vBb76Ruy/IHcXxzgq5YyqjJAjaywqSvcYJ755hYDduacgv50+sskXdl40p0xvk6DIhlpiz8fu+nQ
/Hbo9EnNbhr0Y7Q3h04hOSwoexX+vfbS18E6R249rWJCZrxJ9rfKwj+s323V0dHNaHTziIz4dayB
qmbniLfclYgAPenUiFF4eYhHiGXBs3hQmpc/fzz9rWZ3GnZ4S9flkbHNtN+chIlV9QDHeMvCmNIt
5KblUnUqfxMCkCMOJUqMM5XStV3i6OIlU1EjHP1NK9KTX5gHiAe76ZSpAZinB6PE1qlPGDFOj1Hs
AN4zr4H+4U6cxin/qdmDXuSO4a3he26KXN22KcTOjtRfEJKjjhuWO2kv10y5tpXvnx0rJXjT3Y6f
/ZLbXKrc+zigj10/aAPBoY57CmP97AQmgUZyGfrmIa7DQ50yW62iaxpRHJfmTuTqGg/+vrJbeCop
o2VwY/xRk/IERCN32xU4QYfTq+mZz4N6bQp9B1LiAAuTODDI5LzpVL+YbujTNTHNwFG1rIEJHacR
rkhYKmQITUCTWnQW2ubBgPSBN3cxjMZBU8etw0puuvJal9twjdyeOZWC3QhFEAgLAwm4teS+V+fL
ac5Mq/3kG5N7hnVxEx38IP4uuVZ1yjgws2/KZyqLD0AKtpIDiKFpGyMesAoWDWG91zS5nubPGiHZ
OG8xv6+hW+08JvGBqtwcoq1Nzd82nX9QOoAkQFchCx+tCZYZHafbzVAZB0+8hKV3S4xg7cPjVo61
G68SlcOdu5jQuIVI56TjS02wwpHCmYxyA/WN2rcPRSNcJpSECipias2asH4i1mdHOQ0Yy7w62Xoj
bmLm0IH8pMR3uLobnzVKyXLJziE4Ne4JB/giQTvXIbeevgn8gSgd/Js7QBBJNkXBaoENhOMUYHmc
6ky6e8dAxXHXz139opvJzmThmdr+1k1ZSsTBtufrCORnzCab1HlC60JpgrBHl1UF4C5CJPcCd0Fi
14fUQmjwwr+IiZY5+tsWAAzExEXVDNsWzQKCPyjP+5o5ldEctXKghSTXrqp9qdqACbx+rpV+5fr2
s8fq2EPhb2cDBOZ2iY9macRMgiJOI74/n9aFOzIBraIl1N6LmT7U1pPe5ieUeugXXizNXJZdCvZC
WTseE1+z22qFjvxP7oshOGDPWEy1iyCMgatDuM0py1Byyc34mlGGmaq9ZnNgYXnOAKTDy4Q2y9fA
ptqSNkSogDswhvgj836j39TKsJqKhdN5a/Ug4hmDZSc30zU3TUBStyaliSYvsw1DTXelBTfQaPYW
d5DG4/Kh+SVY04UOcwwk9TM4OaU+69tHFTqnnXOYFb6ukC+I5ZFWMdHunobgMqrN458Hud+rd5aK
EFF30SK6gm76m5KKq6lRy/FhpeUr92nVkho9iO72OLIQmE61ab4Rxv7dttljY9gCW0f17N7+vB+/
qiIp37Eb1Pwtiu5IxZy3ct9cLVVimXp3VSec3ax1PJ8mMWfokDZ/mebo4rcb11SptGxdoFa3HEb3
X28lWuYqWUYaHaSg6KCMAGODgbSPsA5uAIwSSuWtKD9NFbXaiEniCNYlN5lAHy6B8rVj4dmaDSDV
4DbkzlMsGbl0cVDdJ/jeOxl0mzKhtNPDfzYo5rjtPrDwJGpOd+xHEHK8Xdo+k6z4MkjY7ooFD4OY
9W6o99iZIK42iJDoZk8rMaT2a6KNtoh5dxpwG3j3pFp1285ql1O1GKWfXHTOsLWHkUasgVshhT07
+fVZcOS2fs5jShKUImo7vLFGudVcnmnVXVzadiKj0k4u4ypoOpKs1BdylfE33XF1oiTzs1UYQG5O
SV1D1oSFZgzIjR0vmTZcuoYBOkzlsbBOeBAuqunexUjxJWNsH9OTUVln5DZPsJczPbwqcf7YVGlG
V9Nbm432xdJhfuAoCJV4U8N6JBlXEB84CO/Wi3Q1reD64kUlKSrrFHTFcuHkCpmgq6m6QebsPdQc
ZHT5C/w+RuzgYMFWsxjQBzXZGUbzWQGXM/SWDmCbstFwJ+/g4KDXkgwgCiW62lduZlN/SpnKFV0K
ANi75xYzcZ2gCb9USIHx3zdwuUMaziwXoqAm6Lz0vnqlXDM6Hbp3XcHqOYzIt0L2ZnoQ+rnDT+UE
keWPHbUvnf2YCne179NjVTeTgA31Rd44J0W4d1xsB2rWV81rNtMdDeTuIa7KzQAW3KFalCjueroK
gbiAgDF2eFcov4rDQNFLt5iZhmLV+x9bsE1NEQAW7DZx5eP1Z4Je2M9aR/BYA1c6yU4BCSZNrJFu
Bml1eis32vk4M0NiNGEqLu0pMbEEMsO9xA3SVWz2K+A9iCWSeNGyQJ8mAQAmpxqIZbvvIOzTA+bj
E21nd1/VQN3HURgtwGkAz7ulnfNZ4eJFjPoZTf07pGMdR8+wnnIlOWXAVXznu4esMnO7resZu7rg
3DKgUtuIu4bwuUGyOlnddWdYTUvkynxKHOMeqScNzHhYtRc9Sa5z7chNDzBCp7ISCdzA77gbVRUu
l+azQeEi6NpnwyJVJQs/ACZaGwGN+NRNP+FhXlii2BZDcm0a+12px+TMhbtaODd0cR+7JlrDzPs4
CKFzGO0nC42f0UBJsbqNdEhrAPfEtLrjJPZAzPQ2NYOpfMTtXPSo3ixcI8DErAThGczwtgM0UDC8
4sHMCu6LFinwmn5w2xcrdNfT6mrIHyql+RwW0RXnw0GHtz9NpadX0TE8TKt66p4nsGvBIsDY7X+Z
pilhWX1yNLhvsEUco2fqoh2C9FF3IsoCeDmEwG2mYc+nPu5n2adRVHB5dXOhmsxecTRNizf8c39Z
wP3DGOuoNgsql4UBNIE3fcCGAnY61Kq9ctyOiTEkY6ZHU00ULf9pKif9+f6h/VYiQPVl0d9jXMNu
whL71zFdxdeDhDJzMf5x/QpUvEw4A74g1ZomVspmum4BRA6K+Mv9ZMY4/LIOoqMNq9DRWNnTJpld
1z8tygaHnwFGhDvvAOZADpJQ6KH6sJuqOPGobqmSLrHHv+jqp8CMTqwqT2GQ7kKkXFOlyOfcnY/G
/0mm8L+TEz7lKf/eigl/1hL+57/d0P+f5PDf6xSmg//vdQofv6W/igxxvyFV+DRJB02kCSgPaPSg
MUBSoHEGvUoTDPEftH1U5ISoAkxmSuYPZYL7H6oqkCs4iA+o6Fj0zignz6IF/kowVcWxh9WDqbv2
f1EmvDm/bYK8WIMKc2pDYQ90ZwDETyeZ4+qDztBjL6yBPEslr9qFPVr+VlG08OwTXBkQWDD0zFkM
sHOwhqX42yX26xztdRcsAVRddUG262/ZIB6ZSK+74NThTpYKuVs+Cr9S2jFOs2ob6riqyEVpyACA
WjKGxaW303Cle03OXCNjmPEcQkwJggw1+y81wl/LA7/v3NTE/On4lFle9jKCvutmpGCMtZ/QSUX9
nrthRiCEbJYK9Ijr6HZ/afa+mUFP78xZpDNtxdirUZV5M/L4wqN94EYTRgzsj8BP9EAeVby1pluM
0XQETiLLzPvhYpVueQ6dr4NiEuOcggrpcCH8ZTiadDI/lWVe94c5tKBuoaL4eDvyemXtBKns3IUf
l+URWNNtwHyApTgNAM6KZs34g/McIHlcjhV5XKI6xDRUhxLhNQYZJN4RTTG1W6q9KVYBX/KylUAm
BUvdwDRV+M62DhBcgUeWRzD62adHIzH+ol3Qpgbjj3H19YMg1tB1Dq+r0+L59SvV7MIBOg1fhfd8
6pwsWhcx0OxqLNONGKS/czU6GrJmVhc5DWCKDG+cZfylyvVGxPGv3UBSgBZ8khSbbxwsCgdAOoHr
LlyvOTZqrj8KD05D2ti7RDcvDTNZu4+SvRfDoK+BOFc4jfG8xX8rHk+qgTfHY5I4MQyxYONG82bZ
QjmqS61UI8qmsO41hMPziCcCIzBaYMWNvbOMtFObDO9HlnSw/4gz7yKfnAAtd+8/DZuPr2/6s4pJ
/Hq7nQ4KYmputwaGRlTTb4ejVmnUmlRu5JtQF8lfB4rsIAAkr7l8yOwKVmsn32ch2Vug/1voZhGY
XFIYYr1TlvUIfrFjOst8xk9ZzMBHLWM2ZsOj+jwWGV6Pv1wV5u9XBXoBYWC+EwylyAd+PZnawsog
MuBeJukcyyLD3NHQzYduLKKFUXb9qSzlh8kLc+RmXxwlGSZj/zSWyt50C+Xq9z7lv7BHaxBa7tYU
TbMa0pw+iyFvJCfWD0MQcD2TKBAmLLGiKCBEr9PCFQmwzmPp1zAS+mJL/O6wLlyCwvqRBPqigjKT
u6UNp6I5DWoznJwES6XXpSS7NySbqGP3rcVRcqpT7dQrPkGVRptsAwExshPyUJri0SASYVea1hGL
/TcUEtmBgxk9JDGw9NyfOHxtRzR7j23yz6eB8dtRRTVPeZSTESkfd7o310abaE7IqorMcPKUXS3W
T+Qni01GTv1C6wy5rFLEuYOEVeYLwI8DCHS1EvaJ+B7nlIngOXNZOhupCTTDtlj2qMoqSIGsC0/2
12G4lK0LtyIabShrUxtTPWZMob83OHo1slX81q1BkyjvGrf62ErFZKCIjiQKvU+VgBoqQgzAWZgT
YQLvR5hS4VcTeMyz2VfjxicUbcWSxj9guD0VUf3uz4fnTUOFq0TTp7moMXXIADTNQ8tPNyUFJyvZ
aKUFVs18CGRTX1h+w5jMtGJJLKhOg3384tZCX1k5dnq3gXdPk6I5GqV9zal4LwRRBPs/75X+261y
cuNRE9NxSqgu5u1fL4VCtHYlO0HF0KiCB1vSVvORkbRF5p00VxPrPg3jzVh8jAmQ/lRJ0Olhr2/8
QfPPFiEpDjalg9Q4oU3Yiw7mt1hN+2XJf6G7U61WFaGSAVY5J9sgYQziy7Gr+yOZKvaD6ORH38RN
lACjuCCK7zH42WKV+r2zVkJEArIar2VXPaOTNn3U9y6kiz8fgXlG/tNIanDLNpECWgaHQMVu8GYk
xQiXd5iZuCnqoj2pItmSyxXtiKsgVkglkL1RvxIx6QJtTbZ1o4e0Urv3oR0cAwPRCyjHVyNa2LZc
j5Hu74wp0C8fRAA8QTNX9BLOTQkYMbcCY2eHtHQ1vREbUysu8GoevCkXeAy01fx3g5G9aKnhHCJq
MCTFPjYRwSWi076lk9W+a0Wwj+yAaY1avzNbQH+aQNLm+mOMan30DlWDLYGYjqOU1A8j8gfiiUTf
lW15HCOKD6khDwmnwqKYuCll0rZwY4v2mGI4g5yh7tAWwUUwE2eTSuXDnw/37zdyTjgLE6htOwCi
0KH+esKpdVaVbc+S043Sr5iz8oNXpiX1TVTvUeiRoUKR5SG0MrEF8FtTeSdyMYWFvvvLjkyTwJ++
d67HyRvESs2geSbQc/26IyGnY9iZVOdkcFR7Iz6i1PsQmm57GqSDxCBxEkoiPZ6xshDEjcaQpvXv
ozmYT6ZeqXubzI8/79Lb2dp0KkKFQfVr6ZyN7ttTMZROaygafdaeNOClzMWnlBvI0gsrAhfbKF1C
y1G3hgGMEfZOunQazO11zXSn0kyDwHf3UuVVuJ1N3JIJzMLqkEU0UK0xQxDupXQZYWU0U7foQK9R
Sg1tiK917lOR+ctnMYzflgjMkeiaCS4uFGNivl/8NOBRsJUqnCPIIK6V0XacnJX1sNdDMR56pHWg
YQmRpYfpLAf479vSrgqSJbC7DrWebvum4wS05QczqChd2rG1QUGZ2Ce7ShCHEb1yY/mwkZirHxpl
tK9U+pRT2GFKaIuzcJP2kpCelkay2BSBcrUC0gAraG52aEbrIY+LW2g6ZAM41CFaKOQjJLDnMVKI
vHCzU4a6dZWRzrLSDGUTesVXnUhYQhlx8GQUcVaOE8lT5Mv64iDkiUyiOy0kaR/GzrgNRht9pydZ
BJ/gFThfSMcLGV/gOtmmcm4nnt6ALd5sM+8Q49KfyZacZuYiiSgApGpenV0ndZdMAPeKS5li/rwt
GGqCXCFllrsgpsCLYnpAEJOT51fp9bmyP4gKiJdfTllXXnLpokruifpDK4gt/hH4KKU9pEV4lEAZ
lmq7AoRl0Vevo2OnP5QFCPggLVdUbbkNaeo7hkayJvtbQ2Tsh4A6c2KEFx/ECb7TONnXxfCu6LBv
kY0d78tYu3t4Z12xMkRaUXHJ6KcIgxw/GGYIXo3igA1jMQDtf7IsiMud9qQh2Hm07bzaZdBewBdo
1gl9GAL4sMZB6gLI6ycivF6bX53aqTFg4c8CX/oZ6IRx9PKVLm3MH0MaPEaaUq/xSvd7C6FHw757
Vsex0xKsRphUZfYld0AOVBYKsATucBuVCPyGLLwmAOqvTqQ28AblVieACm1jkb8DJUkKF3hfavo6
NtQMtJUw44XWq92eHPF6NYKnRHwKRjBUOxV1s/+tiSoF/nvPqU/28i0Ni/YW1RDHtSBptlPQUxgo
8tLnRnWJmPkY4Xl+sEcTYovjwoPA4oO2Ld97Xo2NqkkeK83wv5WZd7a5EpdJXmcPCuKaDrzCx9Sw
37UYnvQk9N7FmRaeAlbeS5XoyYa42I9QLZ8xeURPpNq6nD57XAcG+jOSXzrVy044xvVNoZvZMU6d
j05K4Vfl7z63QDe65gRRQyKRlOFyYq2JPsiPBM5VJ2eo12NRhKdSYCNQfFJq4N7qUWPsYdj1Cxhi
znq0iHVze65Ph1HIQ++yLC0K2u6o0jcdlSeayHTg8speWrR9ViNG9IMtxqvCivMYVP3BVCsLm76p
PfnIaEgZUpxTWaVrXxblMRxTuemAjiDV1NrDDLGFcvE04yT9iiBny5DczRLOjLSDhW65YwhTCJId
TB2Fz28seqfzT8Vk0MIOCpdl2jM9TljLxBUtepLPD5XV3Wq7DFbEraI68J3oYvTJDuzgcHAFLUW1
SKxV3zrmoXC/ioarFG3nuEBuEl/CcXqjgMA86btH0bYgu/KQFvrovHS4+skMD20M3zrJOb0hqOWw
Awb6UTJtErSouq0vVZRAq9nV7OLHy8ouvA5hK25BeZ1YBVGjDCfOkPBuT2eNVu2qks4igv/iqfP0
5hiF2dnrm2c1KMYvtll+tABbPcfjcqLFPXYMznWj9Dem6Hi7cItt/czXzzQseGAJqwYjPgyHVvIA
M+1cMcs+J6UTHMo4eTTUxtm2LTogIv7GTRUHw5IJubjMD8CFANlFxJdoAcGKsiYMj9ntyJk+jvYO
bXd/6ov2UmisE6qQMTKcCE2xnV/0ijQv6nPLMQ+cUyqjQ2y04cXUvxVmVB9iChvrtB7Tj2EXr+NG
dz6TLZkt6ZsWJ3IWdw3ZkARuV+WR63zqSpBd1olraLcwmTz8+Igl3dsQB7R/UZEEJi0KrQN05N4d
Eka/R87OSKCaLYCU4QPlptRovK9VEQIbNQR4Bq11NEfnVMTV56rN9auvbYuRS6OHV4d/xW8Y7Ipz
4ibM8MQ30py8fa4TGZ+m/nCTZfVZwKkg84WbXuurn8JUM97VnuIh0CUFnOxCuWqYiJxGU0sRLptE
A/ek2JMs+Vg0cXixjSre+xNBwTJILQzpdq/1LoRQXyewu4yBvHPf+pqk7njsBf0bN5AuTSXXXrXW
HPQerrnPknoHOOOcF050Hjzv3Ens9hrtOPpACo0Zsm49NGAbhRgIln7m0RmlIFjGMveRpr+Qnpzf
YYpDlAidfm2K3lkaHgGNY4bsyVSsTQbfGAWC9ljU+UiGApdfNsQ2bpf6C/4IUoikvqg6OpNUqBtl
lTt3sJjaBJHrGXm0jePnd6ePTcD0RFWRSLwcw08E/Y60ChXAY5lzdfRoWA/ZqFJnf2ipWexISCBo
ykGx0qJs3xA6OrU4k+gp0KudA0K/VU17b3KmA0+w0k0fxIiWBYlZrc9s2e+iHrlXRobtlNdD5me/
LHQkFDWoo5tDL7xIcP7q2dfEjF5Q0CwFJ8Gt1tuI9DznfVSH7hELxReGrG9+aYQwdcp465Tje6rG
sKqykJQglOflpGZQQCQ/NYr6lHr3yozse0sv6NS4JAGEfcjioS62eoi02CrjYeOYbU5nVF11xQiC
ua/BI420x/suGBZELHpLJlcwXXwz/d62tbuV5NPYDpg8k+7nkjMOpI5WiKfKWnuKaZxaP32il2Yx
HSbBJTeYdXOP6ddqQYpJnaAniV2tWRWKZy/zVpGrXEbleztwXyrRVItqtIuLqdJHTz2LBZ/04aZN
IWXh0BlrM7DThT7GHn7UBh6RzA5+wxdk6BIYPY5iRpxi0+SQidPiG6e4ua2BBe4MO6o2IqgR09Dn
JEdj+FBVLI77ICvPFZjDxBLVLVXdvY8R4orsdQo95fJxLXJ6AME/RXHu4P0U9TaOQf7iAqLZCUfg
0QfzLW3/yZc2k4ckvIXxDg5X8ZBLKZZZLIJlatG7K6gGfiQAE5BgAxGEudtuHp8U4NaL2iPdsAcV
sYhrYBPzg036BplfOGOYsi41xaR1FxtmsIQc3a+1zE7Odo7FWCOztUs4MUQdEH7WMmxX+lcLxMci
Stz+nitdf3fgQwZj5T9GkbmNx9BhUoVR2yZiocTxbbOStMW5i9M9YUX2Fi8CRiKzcxD2p+dgNFBu
9RXTIALtIF7WZ5Xx6+rE7jVvUfwj462Wwm7Hm9u3eAxI+1o1RR+dEQmkixHk6ialinWAR++stCY7
KqSKPlhxOVn6w/JjohPrqHb1SjB5wHjUhs8V2NElBEGB4dlPlqIRzpXYlaLT957tuyejt1noOy++
X8h7GwyEEwoCQORoflRcvoXGk7cWlM0HLRivoSXwwQMtWFI8Ue4gyPCyp6S3D1b+rBBzcYhCYDiM
Q4sCYQy6HtvcGrl1jpSRtGoYbGetByNrtcZX0MT2WZ8eOpoC20K1P8TEUE6RJorpHw03EYd+ZIKz
0JieIMQtiPsZCXSVFSZltSiVB7UOApIpVUIpyAwIC4Lt4/95SBsPqbELQtBDTRZU0cNPD4nXbqOc
/OtSleWib1RvM7RVfc4arT4HOi4fvhZLsZ4TrXWOWlPHx8HDolAn4nH6jzOgd0agAXdFz4InJfOK
vatMa8QR90KLE4+bTTEcnT5ghLSNlnZ1U67KCgQbiTR1oOpXayDiIotjZzK3uFeqSu8M7qDrMYrJ
bAX5wMedSJBVQCnNs610TSooc5BRcquOQ+ulBJvCpGZybEcfZDOIUxkJc+/BvE2dELEpnGckYl/d
COYeWYfNxkbkERNRc5KJRXW0wm/uR9aCOVd9aXUtJ+4naW7lsKBwFt44+A7KGNXZchIVjwbkN27U
8WV+1qumv7Jl5/OVWdouzFlQNBZQuZL0Z0z6eil3Dunzjv4pKnrw7LofbRWvLNc9ebl6W6f7GGLu
vR4Fo40TljiZyPFObSYnqs/hoX1+tzwvPjV99h1aU38I62G4qm26tlvTuLRNMV4TBXembxQ95UJ3
nbmjlS+Zr8ul1fjgzBwJlddPESyCmqlbp0PtY28JrzYBNULVqcCOPCqdQgE3Q+diu9kDIVKL1jLb
s2JG8ly4gzjKqj3ESR5uIr/JdqPjyFNVaudRkBxRyUo798Wq0qc0P2LN/Za7qN30TKnciX7NneQI
OsrbopR4l1qE8tiYOSCS1qxiptx65hs4mqnFS5RVFATCT8UUjlHBeVOzpnxkkncwq9F8YKKcX1ER
0TVzvzDVU59ZUGF7ML1916vR0UkcstAx/uJ0gm5ujQZLigrxmKHk2a6nWQMADpg/00f/pEmUyFUJ
XagKmf7hAkHmMMr0xCDhrL0xQsLPzWmji6q8Z7hjF0pr5p8VJvdCg3dEPox+zPHfsCrQvwhOiwWJ
t/77If+WS2hMqW37J69VMJ0SUbMI3QgNjGFjajKyZKOpQ7IeYmu8J0JTHgKj2A7pd1U68rHUO+sq
CAvbN2FQL6I4IUDUI3xHMdSH3gFw5ZTUDQDfxlc15WWjMxLZ2TMLkE3lTB+7u8eQR2zJlsveXIOb
tS7zgieg9HxQQhLcLf0FuFCzJ7UGGolk7WeU+sZ2G/Oa4Aw4Flr0wVHUHDYU9Z6xrVjkV1PIbJON
ZxJluUSsOl27ZYHkU2mxT5PBd6vK3HtU+m9q3lowF3lwsQL4mnufn/jCv6k0Vy+aFliIryipi8Ia
DvNTu8GpMahDtJ2fttow3V9A7M0bQ6DXHqO8loRjsNnCtpwHB18aTSDraf6Dii+MtuDrExhtl7bP
6XvMe2LTmBjj2j++7kaba2iI0nY7P53/Z/oRsPhpY6+vm/7CL7scT6HoKB5UCMkolu+tiuzZjNDD
wY1J0JEGDDIaN8vKoHisChsTVxytqA/pixbPyNIpTqmWKE96MShPqLU3cVB21/lHPTlHRSzH8/yM
OkowsUKyw/zUVhJi0X2j2s5PPafGUyMGKjHT1kJcKIweOlDhabstwchnLqbv8y9VJ1UewyFGD8zv
5h+BIqXqMb4+AYNyoF1SPr6+GgIL+PxheN1PO6AtImwVvM/0Rql0q3WX+HCIp40hzGIeFOQSUT2/
LSKPWxRhcov5t7XXJxcrHd7PH1ZrlfiWmETZaA3jkRERTWuV1X3+Sy9THyMKAA/zM4v1DzMXD6z5
9C5eM3WG9Kzfzb+N6ViSdk0uyfzbLtf5hTA8Lmb2QdS9ittEhc82/S2LoOwBkdzrhzNTWd+DAfzt
/xwKMXSrriTwYv4R7or3auPGl3lb6Kv5KJgbDvMv68SVq1Kmxut3YFeqtlH0qnrdjzZL6j3fn3zd
j8SQ0OhzGHbz35LUVz1SI3/9NtPSU59sll5ClJfIynWi64RA/fjfD0rK2tYjp5dZa3N68/P5aa9H
BWkg3gfg1jpJITy8eVmtjIIQKZM1SomYd/HmNZ6SncpWWvv55/NWfmyg70Pt4NVi++NHzrTS/vG0
Hvxsjdc4X8p56z82MG+vEhTyigod9fwnP70m0aPqLEFDTh/2xz7FXYseifpEsB0NJ4Vj/cuxmJ9C
Ry736kh9Uq3zXYc20nUxLyhwVllPtk16cuaHBMo6dxt+FZBKeoKiTOg5bejlj9fM/5sf5pfML/7x
dP4fsI+LFRBLOL9i/tHbt7Pmd9L1yNhXrbmeX/PTLvzY9E+7GFklGXtpguhu3u9/eusf+z5v0hiC
T+CLlM0/bnt+yY+3RklWH0f3cf7JP+7BT5+iK0le9YgcW/y06Z9+rzl9uya0wcDmkH9lstadPdVK
nwnjADMeUo8LvCZ9TntDm/yeyAqm3+bMloi9i6vt/LRRiKvF+2as5xcDUQ125TQpd6ssA7Kke/ss
B505v1gnvelUpn61mH8rQP5e8kZ9N/9p1A3RVQmb3fw7IugIppTP89/ND/3IJC7O5X1+1oFnDToJ
bXR6HzHKj4Zsosu8JSIXJUzlyDi+bkrnvqW7Uv3XB6gnB3JKCRIVVfqsTxnHVdJGBOjwlFswcamt
pb1+gFIb5F7xGNPm38pwSkqYyvUp0K/e6uonL0fMUpPTdkX1l+0EpHnwXpb6qPcwLJl85Z9Jm0TQ
GeTfzEH5lhR2/dx1GnN5UQ1HHKjVWSWUbkVRw3rvFfp1fqlRkxTa6eNHi9rDqssG7cJF2Rw0Aio2
kpT3OwzQauFEff4tbA85mVFfrYmY2MVNfHOZyG8t+gr71OziRxf26LJoy+GTNlirefua9D4VfuK/
s31prBNR+Ce/jpyTpQdUp9sqfQ/V8WnePMVIMO0u+d0dFdmAVuxDIonssuIm21aKl95zJoTIzPmE
3pdomquNRXPVyZvcxakZL2s1jYGnDvUDsxTjjMLWv4eJ6+yIGiNIZGxB7Y+Z+Qjul7pPofh3GWrh
PqYWBL+LF9NRCO6Ol93Qe5fnVHrdrVLPtsLXbPVJ9iFTFJUSBdID1Dvph1Jpr4PBVKqCjHu1c/c6
/9gyan+nuURLzE+7CSRZklF88R2hPEtwAPPPhd7ah2LwLZoMGTalhGTUJ6N+Gd3C2NsDPDuXuxzW
ayP70ijF0baS7n3vRe3GcTNn31aecVUCJi+ZWmRfjJISre+K971jlZvMSv1D4vfjFSd0/7oNEVp7
gRHgvUps54abTHxIQrO5hip45GTaRkJ3o/bVctu7Bdjw2nRImu3BjUOd/m5rCdrOWqXcKwr46alq
5nSuFBsEK1ZvMwLO8eOBG0tzBKNJBWz+ocJy5l//pXKY73Nm0GJMk0MBdI41UId3yA3bRV+U06NV
d6eAjsxpzJt+1zbVZX7N/MBiuzvN/5tfJlI6wytb1d+lYzRu57+af/G6qR/P5z+JMlgHARFGhIv9
eL8fm2zqrNjpqfxK4BZNfXu4q5lf3IEpbGKWJu+lo4Znb3JRAzcJ3ptqyzlLlMu6KQv8AiGJfsh1
HTTV9jHWBntUKBjA81PH4orbim5L053L6VnfRfFezSYLkaFCEKBB4B/RyD+mXus9oBH5bmK2Drdu
bl9CnSaBX4p4EU4Vgvkh00H0KrK4NRMr10nccFMZRXkYbJCHEALJYoydTm7TxnAX0qbaOFAsXnQB
0aNIqeU+KlsE90HtHiuZQGrzu5PSGSi8RnxCWmKpH6NKbxEtZQiuEmbCyVA+FYNlH0IB30fjoiJv
HbxvSpS39N4TlEaeaSS9dwhwTqnTWJ87hMh5ml2C0Ks/U+bYSXqZBwid3bKQpF0tetaoK9Jc3qv4
0we/VfdQ7QDF5R3ElXYrqv6JpPlF1kvshiqRPJp3NKQfbqzBIOfP9ASoiqSlVRnqS2mlVFBqGhrq
PbIQael4WZiTkz4NbzprkvyI0bym8kF9WvZceHaufOgk60UXYPSeEQzhHevzqZC16Du/W7BGMfd2
5vhL0VIRatVD3AOuxF/TQK4o1cWg5enCkfTuFaN86sxYJZ1TzbcmujippWfFY3MhXpJdNRRfnKH9
4BteddVZNK0Z+L41TCTXqflfzJ3Hcu1I2l1fRaE5OoCEH2gCHO/IQ3dJThC08Eh49056Cr2YFtjd
0q1Sm2iN/ogKVlVcXpKHB0hk7m/vtXGvw3kBJ1JbylYkaretOsKLCuuVKpej/0sWkPHWp2gkmZjZ
NL7SFhotbPGu34/yAAU3pbkXlDv9OvQ7FCWxQR1qZly39RoLJ8Em+ltn0X4O0RKxq5NnKOCU7Wiv
HbUK9/pYfk2yv22EEd6FakYMw5goiYsfXVP50t283eSTe8l5nTuqf6nJGES1eoQSoSxMZHyWZvSo
m/kmw0fpkRx4XMqW9VGytKJnR/xGnak9uGrh7m19hXgRP9ODsBbGGZRIsI5aHZ18UDfmwHJUyfQm
SVmbkune4G1P0WQVQz6gEIB4HnUJTJJ3wdFZKlQqnat7zaSKdcyHA22wnCj1kebt3AGhnKk7lJrL
0NEKqonkAE042xhxd9aS1lmXgpNFiEgIoL7eas4FjZso3jz4EXrnSjTJyFJe4S6RXGZRHXK95Yan
Bu0aZCm3k+uwSywDdCvFxFxDp9+K4q1Nadnfhsawsk49p8SiPHPL7QzlNTOM69Rw1NYmhtfJtMrb
vjmVdvsi6t2U8pSYdPYtNq9TN4qcLvbglwirl5QrbZ1MgsiFVr3MJe27bW999YaGev5/PjA/fIxK
K1snobLB923jzkyemy5/m9ss2U6lidQnshrIfZf7CXMnJvHWGv8dqAe6yIFKx5SNSsS0JrgnQh55
YcSWGqWX9qyq3iHo04VsZNLL9HSLvy5mJGMpHBlV+F59eKgH5KoQLx7kpgwi6PBEGQvVxkFGFYnL
Qjk5NFtyjOXLgfVQAFThWtH8yNZy3llqiAoNMk6lJuPWJkzh6/SOGpSbavlFjyd3l9FoIVK2fHF9
6QuGrbmqfppVeEdT/XuRGvqW7he5Lh3rVBfOpoqHB1PRrvRrFj54VYu+RtWAalTdtxGDK3MunU2q
mnsp4m3jGupF4sqaoyjZNdgXva7jGLBEIhFn7J2qOQtxGu13WoDt1rXiaeux9S0hcoh1OtQXc7Bp
XMocgrymdPfNVD5XKl30+XNv0lWcW5fMmDhI6RU2sCh44bpsjhz7DrRvHVud/RH3BhFWK/eqgEBa
gP6EP24bSdq7mnp4GeyCTi2K/0rbeA6Ksj/kavud9dl5RMDwIrBzUZYn1B5aHzW9QYSiUfcc8Rn3
RbMjRf9pxXyarbhn05CXMa8cmucUAYmDy17oE+TYbluPC7yr7ORurh1n1diDAsNJ/SrG6ZE7cdgr
tkqbfFjY+3ZAp09j7l3SwTC8AxiU3BzVJgyo0+mL4bsXB7vL9IsQ/KdKi1s275NQzrtutp97lYVN
Ha0NXPTL2KdvmNY/8lC8xBntW4FefOXFlJztJV7dOeOXcHZxFb+FinIXz8UhYyLN5jRdN1o7PuQu
md02d+l5TremMlLbO6cPTR21eE6ialWYGWAeuBOnThefRPKGo3Bk81jXbMusxHqfQxUwcVUe0yUm
K4pBsHIycwzedf2IU06ck2lKmWw2gnExwblWj6AKMukI0jy+BGN+0aSw0K2XOWFnTjwUvu1mo2cX
HKLxUVDrpMxUEGglBYoFrGPfysWFPB+DSbMJeGKI4KzHTHNiOimqcj6XuYkmM8OFStnazoN+CtlG
XOxUZL4prHPZEpVvs2BcO91I+W5DgrKL9NajXee5NhgyStf4doJyW2VU/JDBFUcnMliTW0knMY9X
zNfnKpTNXg/hpSpSN49mfl+xIf0FZIyDqVrJlVVr9TV1x9dIYo83jZiO7ISOe2FP2BUa5b7UgpVS
ZASTDSTDWdi/Bndh7rRg3tOsve+7AkqONd30ZMtvlR9iIjiBBpw2EysaYWAwuSe52PWgQ8UXBpQw
2LKngkqINan4l9rAiR8Jos8JTP9tlWtKzkiTFTPRT82Qfc1aom9Yjal86Way5EG5suPY3mJYeoXA
lHFEBO0k1FaujD6Zbs16QcXHDrn+hCYnlx6aoHL2qsspqw2l8Ls2NvaGDv1VjShsbujhSTnGEdsr
VoZNxFXhAXJoSGt3szbcWg4WtmKIvpJ5lCs1rNjbFuoNUVbrWEcWpZNp+KhH4huW74MpoGyZxhB4
o1He2Kkjb+a2Qb6Ix/peqrAXmEys66UWUCWEsa4qraJII1H3StZNa6elHJeliLy1UoGjLT5U4C5W
fpHkMQhCtBpuCDfzQvTufRQzqxZVPJ1rx1gyi+U6p5B2y+ieRugCijwW5excG6ssnDa2cKebUe+C
O+E2wdbJ8m+7d27QdimYyjlezI2b+1SO4FBaUt92UwIwooJyb4wzY2vWErfD7zvb+alEP16No1D8
FlvAMY7VlzL9ov1yXPfpR6OO84dh5EdX9BulL7QXp01Je1LE6FQadScVIOIey7R+NCqX9tKaPqss
DY/S6PVVowMD4o52d/os7pQ+Tu9w70QCsSHYhOZYgCthMzHzjhwrfDdFt7JbZum68yC71huVfD7M
hv0590NBeWkZYhFbthRN8pF1BB4HOd8amrFOHKF5rAfVauhHRiRtcKpthg5NPw2gHfTwV2qwryyx
e/BpM5uTGRh2TH3LtjNHGlqN+jjI0UWY/KjrPD1q/bB0flDvqgVqvoUUQMwVoul+LuKEjvGQXuAg
k9tpGBi1TOo+hhcwGEpzCe2z0TTlnbQyL63LnKesCX3D0siDSOs2osnTm5hg7NNQoz8+05pto6Wh
P7ixy/dJ241mm/phMsJdOTkXPRnzh3Q5fhh5fDNgnF5nbTyyJU/rtd3bFHdKCBeI8cmRqT7GNaXT
/Q7Xy6Yekv62F6jZeoXpyGzua3YurwwoaSw2e+DSTv8w9/Dc21pe3W6YLoSiWJTw8O0iOOB5kFg3
/QgXTeua+6kCA1315VnXlCcllzqst3FkrIV5MSbAeaLT50ZGqleErnuQAtQytRXxKdCGYT8Kd1zb
8HcPBs/tOGVumaT0Ro3OWK8VqkfWecktg53uA3pLvAv7bhHma4eKR4BsikUFszMfgt4yd41ufsyV
GHctReV32AjJ2/S5bwzMkRprP9c0zLdq6K5NGt8wOVGkuQT2ZyvTTq06f1AupzIZZfiS28SKayKP
93nJtUsJdErX3v3PB8sqbT/dlJpL03NeNYesZeG1FHHSmvLSS0PsSn0bYN7ymm7QCT9Et2DCJH1o
6Q3OI4GkjI+8M4zq9ueD1cycJAdYbTp/Ap5+OVjrnbAOuZ6u8k6rN9lUQwEptcIfFFmuMXLz+9L1
a5IwFPImJYNa7svcBgXB84QxPNAXcCKjUh/b5cOU5jrMe0B+dW4G18qiZS+NQWSmCiZmrXsMzIqK
TfZOaxPPYkJ//aOhGqPHeU59rIFdt0m+poNEe+p5ElZ1QhG8NUfbJhfi8ed/QyyB7EPS0bcUI3xh
J+TndfXIocM8t7pi3RYJLZ0KJ7MgY/JSpL18UJQs3/SmG6BVPBVDHX7G0AhzmAQyCY6yaZ7JYvh9
6za7XpXH0Y04RtbabSvN6AaES2IySgfzwBlhIvCu2YPcKon+1CvtRwP1ctsyNIrROA9m/N4OAb++
ESvOkGGdmJBJqR17tHHNcLi07PM4Wt0KVUxZ6YKOU0pRxh39VeWKRjMMp5WyVemWp7UuFtsZU4sX
hi5egW6yL2NzE5DRXB6fcsMF8p5kkb4bjVHZKgXnKNayEK9uoO3dmfjTUhrrmuyQEFTurcSx/b7v
xN5yS9oDKSz13DAWlM/ALdc5bN+6sSI3lVZAVaePjERVjVdpVPZjGmMSoUXH6/Su3NZZ5h7DWf47
1/cPM/U3Jzq2b4seG1vYKsEZA9bWH53oRVjpRYsfwv8xOaZF+5SbOO0yww3PgtKkBRULP2V5Wc6U
HSd9lkfsOtpFGM/VoubnYxts3Lkrj4Jsfstc8PzzIc7XlT3HZ41p42mKRxryaBRsnZpf8+KnrIPK
3eHDtbZzjzeMTa991nJUgSlCVtA6t73rSQw1MwtuOY3vPU5cntshNq+JspihtGitMdUrbqXNUJpv
gxKOz5xiRociyiZKQNCMBSaFhOgTuu1wG9bxylX1V3cWwd7t2BvSLadushB4bMnF7U2jO8OVKPv9
j/spW+5nI2l0HmZ5ugpIX+CanF0m7JoHMhRuTFU3N/n3rPnhYDxTk41/U+9iQJDpL+QG+69e+KHN
Cp9ljfbRanyoJ4Namt6INyJD8LOzdrwNS/YcYaq+Stkbb5KZu+aUAspS0ojnEsisY8ye2tatJxyj
fGlKxRtrI75DQKgp3hqtxftlH+ggBZiZx/jBMapj8Np36A9ep7Ij6Gi0eQWOSuKSw0bzibbs+HOe
H2HC0NHeDhTmTtiuXbVdJyA51kPrCjyM7XtpQkstGrmlVlg9ZYYGvZDWgEEkO4GdHpAGG65uzsxN
GhJkiYh/4Dx47XPW8qXPLdOZGHN7HAopAGUxkvZskk8e+QgdXXO+LQz3nRdYrigwiJi49+a6ormd
/VceEGzUn9jkfSEq1YdSFNOmakprXVbqRx+zkBtNqm5kNmCkwSbK5i575iYe72Kpb3s1h2ZkDs9N
Xe9ZohLGvFGw3LW+CPmZaJyLyrUosunoIibWLUdN2V/sPK3uw96l0hcfX3ObdSj5dVpvf37iHN/+
yYG1UHMtLZJEcFXNPjnFinnvQhe56Lop/aiv8i0ggM+ffXOVtcWqVfBm9I8jX23zE5SI2Dbrbke7
rDmPfCXtRaojgNAlDQCdwo8bvKBhBaWCrI+hIlfW0a+fbrY+4XoJxmlfjxZlpaqIn0WlLDYu6sfq
7raJA+0cCWXNEOQBO1V0b4/U10sDs+KgEBgc6mzDIaG8ZtsMHi+dpbb+yHr8oR5/Coz7gee7voQ2
0ropXyambMdicuPLiA0/LvQ7R9ELEldmhJKTLV3ebgZThil+MAdHkSlvgav0f011/EcsAQyY/PP/
Rwn4A0vgv157UQeErCxl3X59/l5aYJOQI+mvWiTkHNN1+e/fwjBLV9Lf2o6WMqb/8d+P0f/6n7L5
t1/gr6QBYf1Fs0AD4CgygIODs/s7aUCYf3EWAgHQZUYAWAx4LGCDX3ACuvMXomrkLwxiQssdzB/9
jTTAHxE9d03VAFan80Xt/4g0QL76jzGp5aVDZCLph+YI9PuHRfBbiidunKlII6fyh2S6y9gidV7C
JnxnRJh69ZuCYpGwMo+SFWhE7hLphzIvCmPpm5W1dhQCm4G6Vdw3NQo4WN/laU6moD/EMeSCklif
U+8I/l3rfjEVszFTVrX5roVHASzDqr/i9N7BJj6VTzEdnnhi0vCmWzR34wspRyGA0RIWqQZgS7Tm
kGoNktu5RWfBrkjfIB5NHO3D+BGmm6h7dqYPCUwqc74HPLVmUh/i4WYitUFAwJM827WiO8SRTe4j
+VBieQqM8KGgmaZUjG2vFVdFO7jKvE4FGV75GmUQ7PR3VUwbhtXYmvhER+NhpR8aTfiSzUUQVr1X
C/UJC7oXYTPhGtu7I+Urttw4vEYijbTXPKoDIuheKx+1+TVI4B7fjMVxNG4COd5ZPSjxHzrO7OFW
91u9gtr8AY1xh2CAJBZupLwtU5oBrTdB16e9GVcNPgoo0tZA5IEaJOsDRWrX18F3X9aPvNeedO21
hdGL/s2VNM/L6KcHMKcco+paW5gtSl8gmU1S38jBYiO7SMRwhIhdeDUXArq8hwgcxP0KZ+vGbOLH
PqE0MIheUyR5WTh+YR84Hvf9Zwc8yjFf1aEmTmd7keus60pdpzWTQQfPap8+C8C36Da6Ze+sdNy3
2J0NLbqV8CU60Z+78KGxlnpTnKiWftZDxA1rrVJiVRCepRWG2Y4Q03nMHxVoOjEzWZoi2zc1P5Rg
FwuyDcqL3k73wYxQPhxrsZvNt2mgkggGV10eG01liHRniIHI59V0j5VzP2E4NfqXdmg2U2NSUHrO
6seUyM5wdKdtic+S8OxObcWDknLwg+dm5Q9zYZBbMfbVoNJlbT5V6XUUj6ONYmzjd5KggRL6ezR/
MJ/V+DINaOzFXUPSuyxewmGvd70/YyAcnffZORvdtexged8q9UU1lqnTzZx+gE1al5G6WpLLrgqE
4DSNz1a2d6IH+r09s7mqFW/yTSbsuwTIDhVRZN8QZjGbhpBCIQHkMXyMePYMIvZmUPAg+0gZpHNa
Q54M/dYBSyhO5niV9SVNFiOiBfwPaCSVRExTXPOWkfSKQabXYYYdb11cwdGckKGpLgxYfa1Vj9mM
BhwMq4rclhVN+5JLxhThDgZp7GEHXg3EAgg4sMfTNyQ+jpRWrXN0kQnneYJQNxJTRbHxo+iJsRci
T3enMEkK6BmLql9R9mWa9nqQqLYTDLKRU3QqH9Twa4jwtFbRq1O+jrZ6tdzuakak66zZVxHyJHVQ
WlefSnHbJPc5HVHo9rqElR5DumAcX2uM6wP5atPBRN3SpsgflP5u0I99cKuyVPSde6Pn2YNmJ6c8
bPx8ZHaYLqS0M7ZcD5QH6hn1AGPjVfqLY8V7XRYnJbyjI2KTOZ9N8qvKL4qiE32uD7QWVFCsNXzg
FIz7lMUeuWdXtTKuZ6keBH1WQ/Lk5oFPsRL0TYkF1CHjdizFCDWs9Vu8hQUeixiA9aSY2yR8L+d5
bWj7uTewOcDlHu1dRL8YPQEQ57jSVTZUY7Se3SvlaE58zs3Kg1nmkUwmGHDXU4SWaLDJ0pvKtkFl
7WXxWcaCV5uv1Eh/0SJ3jVfQi+GHGMmMfDucRgKczQhmrfjOu6um3uMM4cBNpRp7KUvlgAMWgtZX
zySSpdSsG7QKj9YrYEQa0pp1N5F5gaca8bNn9qciKz/qHg3iOYp4EHPEQsDxhtJ2EhDbTqs8widg
yDMyf7uwe0iGN714K/J4XUoOC2icgWz8iqQDhlGwVuUlUB65jPxB5MdY7VfC+rCXLtOIOQL9xI1Y
TaK9qCHt1ioygrtNm0MUKn7SANcjRBarh6S2WfxonAjJgopf6qx6AmMOO25PknMJx2xfRu4vawIO
KhImYLAbnJKi7nSb1VeXUtqePB/xm4jQZgMWSjv0YbZWm5hQJmbr9KYdzO1oEswKr1Fxcjg9DI7q
SSc66m2zUePGd/A3M2nkVnToAnhgTsssqFipBg871YKsf57tap2N+rqd1EvSRHu9aPwRm3fC1ro7
VnnjpdH9zO4ecaO7Z3iRWfqjNWS3LdpePjJ9rtez9q7COQ/hykexuM3IvbY0BQC8X2kMHfMh3SSs
EV3srF3Sm4rAvK3udPuFPtVDHpGJQfz/LstlzKJhhXF2gHN8Q/zK7KMkbmrdmcXoRTSESmW+onld
FUQGd548fTk33DCILNMXlM+VO3A5BI9F/wXxuzLvw+TRoZsuz+21RvayU7llqu4e9NYuUo1t1n01
MAIpO+JChNfWPQ1pt5rV93pot67FEmoR3nsux7OrPOshA3U155LgYUaQVWtvC+Z7zbXS0WqVi4o+
O2M24ZJE4hu3iXYmXuwHgBsTK8OTOg446myvUl7V6T4daDTS5Eor7w3jO1OmtZ0PF3KWsBteOe8e
3JryOXJedrpV2XyA09nL8Hty6cN02psuTJ7yqV5HytGClNvcsopFHVUvDRct8f9XnD1HZxh/2U26
dmq4kOFgAcKjfnvBA3IiIQ7iJd0JGfsQRe0LQSWvlsyrMNcyUw2OidH5VYh2BF6dZhlE9a5U7yTg
es/teftZrExMy71Ir0NbH8SAdx47RVk+NhFTuQEaIItIiZUAc9FKH5r3bCJxloqVyTNbY1EpiBSY
ZXzvmg3ddwzQLG0dqSVsbCL/ESgawWxd+WJC7Y9IfJXTrqTKIUd77+23hGezhV99orRcwKPoOMQW
9/bwq+luOwX1SkF6I5qygIDaot9L+dTGWCMYyyXZhFOdRZNOhFazD9pEvCBRIDIEr9rQbuAOrAJg
I5jvI5scl6W/BS0THrX2CihxLqGo1NbWujLsreZrpiJJH9hPNRqj2PtyeJhVh/nZU4chrmamn+67
+FfXBDRvqzjryTkxUs15J4r8PWK6LbW70R4JaIvdCFQTPY4qeYvDJjNa9lBhzlPd9vrsCZHNyytI
MeJRMb9J2/hxpN0XdeGizBmGr+AyqkkujXF4Ja+zYxe3skiSCCwZc7TPOUlXxUzurV/nRB2oFaEO
GKXS0YuT3iIRJ44vBfj2nly9Ha1s5TvuD3OEqBW8yGGZv/+a9M9lousECr247ipgGGo9Ot1t3X4k
wbeR3zCjY3t0a4Tsg6rIL9vRD2A5J23tEybZmFTOB/lrpAC74CirRB9qdmUYWxqXUekIeOH9ntyV
ixtE0koAgmilZEhGgCgXt8pSF0SayofA7yHxQHdvfJdwS5C2axX1ckQ4N3Nla8DF1RK5JTjhybCi
reQ+I+roxqyMbP5AZbfFi+y/0ui4bDLtgTym64LNFRe8P15QoPuH2pOWtTuNSoo8f4t4TuQMDCRd
DdklNpQt8ESttL2G1ABzd67YcF81TGT0zRgblNosW5KE1Mm0duPbUNnSJIBeHzFVmI5KTnzKrYDd
dL6daEdjdPeV7vqZezMo5cWi86so2GFijJBht1Nzgb0BisMwb/WqZG6AEs39m5GaUTOGrhROjr+i
8SZs3lD7/MxEPAPcLmtuG9qLS535bkJfjYNyBWmw0HYVgpddvy1rV9rwXg3d0dIYqHCtgMfeO2AX
pUtwnupY1QJlzB2lEbVgfFEMjpcouW8NT12AsF8QucMoNVgKQGcsbXADeFVTEfpWfzBAUdTmtcti
zkyfHR2QSggtkxYotb1SnLcOrBshzROCqS+wbMcWjZ9s1CoSHg3bMFjLp5nWW+Qb/IL3sjgW5sWY
2LLld7pjPdPovIogkSY1QZmXjOUzbNlDUzNp8hS28/XcuocYjiUx/bWMFt/7zsSaQWIga79LRd/K
7FmvCCr2CTjvz0x+4n0kOREvholVyK4+72wGuCyKOsdRsoqpCcLWwkEYifd0xMLO0tiPjY+erAFM
q5rdxEAwpsau0nYh+fWoTv1RYzMQJzuHGlmXmcxMDgZGkgcgYSWtB4HEFUvr1JNpzoBzBdjRrFk9
Y3smdTEyTqZOJIiPgyghf6OtzeWhUqpNa+PSLoCK9/z1S8T4QuFkPKnk7MjraQQWTbld8AkYc3Q2
DrXznOcAsBmJtDFgzUA+E67E0GndRA5P5fE9MZaKTrmh0sEXTM8ZAPtqOK1NGwujQ5a42jRh6YlE
PyZ2iaklPdYOQ5ShOLrysSV+Mhg3IWAvhVeaYGFJ+qvdPNk9PNXOM2IYBoyk2QfbyREVjtW08rta
Xbcy3EzsO7JllmRC/K51qpdaX+P00jwvFSwEfvXlFmIg2HxpOjQL/CHlGJ0GHqxdoF0zqD9VcLac
tanTfvVA6GRXFhk9QVjAksyrnLPMtYeiPUXqoaT9iFrwmYAsXgPccdsg4aVRNd5q+b5Xk62cgl2v
hXv8EjeNxhgCbneJv8yshn27YJAII2apdaqGLfMCbixe36R+NH21YZq0aYVKDBUPFPpGNJH+da2j
6nSrami8yarXifLkiKurfpc9IzQz3EV0GOUdTR25CrWrotH9rQ+4V1lIzMVgBlU/3Q5x7k/OeRx6
r8wc/BIkDOWnQ7SvRc8egHNkVKfS9eo1SgQshE104/IwDPxi5u7CakBY6BIZcltKHAXRCceP3zgf
Uy84Mt3pg85jkFMuJpgaQ1o8QUEscEQbtwmPv8x8XwzZGFNWNjc2sXAeNm9D/mXpxJOLLyCKuCbx
fixyQvGdiSOjwtXoIFcPj93Us0CMEOYiXwKRLas3SpP8ui/33fTVWFyvNsrNNeKBCgqOGzn07ImI
K2DntmA8Okk2rOm6moqTVF/YjXg13gWOHtCXHnsQtp1gotNfgoqdE7UHFY1DjKWc8T2qn+xB9VMt
2Q2CvTq4FJxV+G3uGrPzsYJTk1dB23plM47igMMifejgb7UZ0A5yfFr1GiNAEYmCw/2ImbTVOEEV
D0zvfX1sVik/vIM1nLe2DKmGZAsvtHdkXL9uPgIePDZ3parR7kbhWElvrsODQrXuGuMMUMQmx5uF
qh8Fn2OuruNe8R3tJe2/zPG+dj/Jfc5EjFHu72YQcaE20pBAkFJ9L/4dlPJPiK8fBQ8km6UxYaJ/
1fwT4KqMciPuNYtm4vp9ICAV3Lv9B88sT89/ubC6frTO/0gi/qeU2D/ov/9YSP6vCJJVgVT9c5Ds
bfdVt/K/3cUf8nfRl/zZ33GyS5+tEBxvkHp1k38t3Mi/V93af6HKlmc/QW3VhizJ3/qbzEvVLZ9q
GphmCdxRQ8s7+3egrP0X3lLqYU3bBjmKKPYfybzaMmL8vyNIOJY4UZeSSl1zdPi1PyPK31TeIu7D
PkuIGDpsnBKY47ltofwph8KxNnVV7bXU2ZuyvE87uaZ0hkjxdMPLpHeGp0kTbgpRLdX1O8O29k3M
OD40ki+rCwhBwdGfjiLoVoNlsGXNcck3+8CxN0xlD5OEHKvCjMiLtQXHJzQ4XlZIf6BgsmHT0R7+
c6YLo1Vlk+GUt4ZubyLd2Eq2J5VBKXhr7xnj7YjHeUwDDy4t4aHTEInJDpD+VvhRbi2RnqxBodRs
PAbTIq+x4zQ1DCHoCZHDodjYDoDaI+He4ju6xbN3085nCzj72OWnYTGyhdlt71h7srXcqYGXcxin
fSs3TNSt5CKy7JRE8zFwDFAo49a9Wp15afLxKJLNT5P3bHEcvWV45KVKzwbl253L3dDL+3FK3hQM
qfrUkd3GID7izRYETVzzVOQdeg+8GIUq7rshwmRT5eti0HdF2J8TiWc8Lre/Xb3/gOf5Dxq2LHw7
FkI0MUUQg8uC8tvFMJSGxvSK4fEU703eSgFeZAZgkHbsghFdg8UPBCmp4VPc0PHZRWMpuxOc/np+
dvyvGxVxJuPTM7cAtFHulOoTEEDAQXpkIxazd2oc4hLMVEvFhulBGcbcrP716/jjusfQwnRgG2r0
g5uMRKwfVPdvL2MeIuQldqzrvjJTNn3mqgeJJeziFYf7aUCCmjEK/nVC9k+7Z/84Lvl/v+mCQv/t
m3YEf2MnoLeiasu7zngeAYxWCRsoaF4P//r1/QkD/dfvxStUbXNZC7AO/PF7tZ0eF1EbU8uhLmAT
hLlg2LsCrAmiUWWOqpcpyXdVPmP5f//X3/sfVWVBvwbqCj/VsmzzT6/TikpVzpQMUfRLFQNRwIwE
gFy3KhgsxhHcfEfQUH4ZguiKl6GkfjArjrR191g32lLtc0NpEZpZ9ZCLd+SbUxRfY4USeme8/dc/
q/ZHMOnP7wnLkWvgstBs5nh/egBastfcMokVcu+SrRE7VReJNBHX2XQeonFuqM65Z1FKmAsd7cZ9
1ibsUPB9a/dBHdN/86v7xz+Ow1PABfMnhP2nX11sznozF0GwqhR1AzSf02AVv0f4XeVUP5cqMR8o
uUFm3wRht8rwGOI2WLdhfjKhyvX4s//N70e1F8rn78s/twoUcdPReACQ2Hf+RAEl/KsY2EtiSGML
Pe6pXDT8HH+3Hpq/WsEun7Sz7B6kuZkNK4V5RkdlapnXMNKpFbBL3Qu4zqSerAbj11yeSeY+GXry
TW0NInuLAJXX0AJm54FJxDViQ4R90zcbOosHI/saErLbgXFotew9SswHLQQXBrjCKc134rtakp+q
2LzSCr9xw3dHsejGfS165UltjIte4Grt5+u4gq/0IKcMKTaq3k29WY26dibjuDGj4tJZ+N7t7L1Q
ou88gZ9BWiAroeUwOR8J0yqFp9+jJ36ay9NBKEwtmvrZnOVpCvTrrKdoOzO6Fq8VGsYlDcjU81rk
chAm5+V1g3E17PCxs64jpYFh0kPOpvsc+s6x5nwbZdZlCU6nXXbpjPR7+dGHFuVoeWUNA88R6xEZ
+1xnD95Ze+SBz2agb2zUruZk7SHH7LOIt0dW7zgAPYsdq92Y22zK33vwCKj3qJ1mFrwMM9FfSLLY
FzDoRoGJEd24OqCHKo2TOFtugSZr72Fc/XI45k0qEycw7f6cmg9W4l7bKHpXpvY5iOx5zW+C0wPQ
KcxXDu1UXBUl4IapzldIg5uk4YaaBgWRPTHOOCo/JS2/g5Z+4wzzC2FvjYpD6OA4DwPg3jE1rl1u
HkUJUGii3lThgZm2IBzEvGv79rV0U0Z04cluy8XP5jsdJU0V/HhPHbpFGQxfgbHMfmwgm8sJ4FHP
uHlGLZqTEujImyJbwRDKuoB2wItrWi8g7lrPTtV9N5Ku+PlZHYGmI6tt26I1TW3j+qqqnnL7JTTM
g4IFyjdTiFQdWX9my9VNOK4YQzyKQCZeUeXvVoYrDSOsnPITQsNNk31jZcS/JGrdczVtJRV5Vexo
P1WYWxP+JGu4cMgccerv9rCtL4JbI9XBq5eju+jxuY5K6zICwAEaTUQCQViD+bSUtbC9IiZr9r/Z
O7Pd1pFs2/7K/QEW2DfAwX2gqL6zbNmW/UJY3jb7ngw2X38GnVkXmVmFqltv5+EA1WTae9sSRUas
WGvOMakfT4rBh0yLnhhh1J0SLcbJ0i5lkv08FX3/OdT1L36iWxQ8L1ZzK50AIJTmXAXNIJAnj1E5
f4KIbhdDYLzPzi4cD5v5mfKt/BC3zLAtndkveAUEY1L03TnkkMaWgpJ+9BLBe5E02IDDo+OjICxJ
DNEhMHACnPiR843IPJSmqYmJTWdNZc7de5qzMzEwMLh+o0FJHnEjfU3DUyDRCbAalsB5rR2p5Pog
vY968J3RP3Y7u3tULOlhfsaqPP22weRRS2/pTN3h4fE2ABC1REUPvfXLp9njViNn3FKkPxGM5CEf
5tc45jxlGkk4gZK/zzyQWhm/jFi7sF1cReic0Diw1lDLsXTIFT9X4kpUsULqrb+lYIND9+CE7Y26
jzuZGFY6l2+Fjfbg50+3RfQMjWRJCicviyUuTL9VzTxKls2MwygpM+eZ1fzSaj+9a0I7M1LY+4E/
EGDc4SHurMOUdrd5TfEzvjrCfbNahTzq9ATE6VJV6Td5XIe55lVDa/tzwZEszDEz/dbKip3M6iDR
qMo7jqtSfymG6UPLYrYNkivHcmX60tXojLUwrK1sWidbyu+SQ85MhfRg4uObS2q/NLeDz2emZdZD
ZeJuzXZJ0Ks/S70cJ99gtY4dTjyuptIuW5uByRQ/Bla26GSuhh2P1cbiIVeqh1jtP2Wna2l1aCqP
LdO/nlIatrAg2cm+zh9MoVmHIT6hnOejVB2eWJsrYkWXEujUMKH4S+qV0vCC5htYNkj/ZfQUu2h0
k5HZU6HwgXVmdYsKfkDY5ngeom/FaJ6cuj0WPV06eXqZd1WN3SZO81Ml6fgXpCVeYHYeCfmGlbEH
RYDH8XyRohScGycqadkqlyqKvCZWzsLXTxGM7IWEcNetZhFpm90j3b9OVvA9saeV9S6n8yV31c2H
44AKw7jEOAU1WPaFgbtMaCFw/LkndnXU9Jrr9e2HbRDUzZI1NoBqlXxjn6ISmfjRtXkKe+XInIh/
qggTw8v4WebHWDk5DQHOk8HahN7ls6oQ3euX+drR8mHvq2+2gCPSGZf5g458lZuha49xh6/lVnbD
vjXkPf6+lSLmqzovG7Z50tT2Fvg82NqcTkFwzkkZtcvPKyQ3+o57miXe4i/IUXb3kfcwtL4ZanHQ
pfImSfi5UfTC9zzYoY/ac8aH9pW66FvtV5WNO98MEELk7AKjozMRwznfdC/oj7EKZjya49R5nemc
a6fap0rKeChaFfN+DEf1JgfhPdeUS5BNrtAUE1mEfa2j6sFJafr7GTyW2MumgZMF39CC4nuItXf5
OUa02djKk6VbVyBmt6n7sIZoP2/dc7kV9G3iBvSgUR/Q4a9vcaZeuGMgKlrXqjVOhh1cSkHca18+
Dqay52RGXWE+saV/zZGqcd7c+ly/JBcoW+yQ/PWq4DWTykgd6QDWjk+zxKIOuFFLZrO0kk/zWXWc
b71ED1jlY2qiolIeAyrhzGT821fNIugoBCdeiKbJCwa+UtUSZI3HMmqYypq9zqS3DdZWObRLgQ9I
AthZqu90X2MWbtPTe+nJaDgFEFK/toNo1+jh3WA+yNwJzmFowmdUbn3KoybK9D5X53EsfSWThXqY
W5Q//bP0M7cYMzwTk/mGNJpRFmV9JrihDFlZRlmYMAakcSf1h9SoHaJwwy3TrssQ6hcH7iLr/kJn
bDk3BGpYskLrbkUvXeLgkhYdDjqdKsQyuQLhXD7aIS9Oy/QTLmMvP2oWfQiFqvNnP5JK1mnJvg6R
c41k+dux+3Wa50ia2W0qpMrSoF78clUowY0yFa6vwk0z77phycci8Yn4mbnt4+AdQxAe0/khQer9
bZnaqQ3APdX95Pa1wpsT3OvJOL/NOvmccuuraXrcHXOdW2S80GyoN9YcAl4pNBxtVLSceYiMjtn0
arO9CLX+lns/wb9rbMsZWICqrOrGhYzxCNFN9J06/tcwKCtGLi8BxVlpaDiJ4m94Lqy8OWvS6Mxq
ZbtYGNxHjY3GSlYvKSYDmEtYWFW6FvSnYT60S7ML7mkf3dNUXw+Ds+aZQ/hJSSarPMq+MWL/Ky9T
EBa0oOeWZIPqq5lTgQDeAf03zkqkPEQWGxvJ6MHSt9Llzy2rQANcpBJIhlRCkg0VemXEF8RR2UjM
S1UCGAlFhtOHXEOt4s/qofEY2Paxr61kmdvdL6smldVi4rUwFDT9URR/G2XbeDWKJ+qDAEGE9JE1
/ixqOBByxs+xM3XR5sZNVbp1YFHBpiTqThnsbCfc1Fl9C6P43srPZlOf1IEoPKK5XVhpGu0DlYz3
ApxKJqFR9xsmzr5xMeqURaagyIkqZ6kUE3pjWLeEWNSrKOZ2d8bC4pTacmkdcnSBEZmNY6/MAA3t
oNI3j/DvSjyxEULMvSkpC7OYdAwKMoYI2iNziggCNLyVCm2jeaTfcy2K+ZYjAggGcmPj2YYnDCYW
4ZpVg8qJ93qmXYoRyzFhC4BNImIxOsJw5QHgj2QEyxbJvMvAH0qk2nB3+rKGXg7SeJrJni3yR6lI
ebBVE/mWYT4ZtfHhkLjh6QpaPsVPr+A36c+I0lnFvr+Dvtd7tiyaZZEKvo55cjVUCKZULCqLugIy
qUj2wPBzFcg4U2MT3KDeGW/yoIzbXjBKz8EdH2hsHdPeuY+N07qi9z+cht1OCTukjk32IGpzY3VU
tlq6+PkOaMFvpQjoTSQQThre6s+X6YeGjPfXozrRom/PMfms3Jg8c5FIn6k0r4mpXLSKGzjNDTRR
5iKK6sda6BfTx8ZaM7xB857srILBeWd1jVci2h8MgxLapJPXEu0RYc5OAgqLQPiXMTeXecCBQYXG
483WKHsVKO1NNe0vg1nsIgs7uBcmrNk4vc/Ht4rikXxiduRqSmRP2FSFkIi+8VVQj/vnUtS3n9Mb
PagLN/KJL3j9wAriD/4bB5RjQzoQs1zxTcjAz1I2znObzrkx7j7MvyKzjZPTxvcqNrY41qD4BQd9
am8Ndb8Q9s5XmluDMo8ZK9NR7phKi15beWMZ8X0ubSXS/NK02NnzQbPpz/PhYm5XjBlMhZ7VHHSg
C5rDIWMk/B4aYpEl3sW8A/YzQEEjq8rtA39htCaFZB4z20heNH2WDgnTCzflJStCr6mqX2Zor7Xw
EhXZZyRJSIHl1RiTj1GXa3SaB1FONI5JTB5JHxbqczT5nzChr7mKv26A9epMutvQhMvRapT9e4fu
TkHhEje8ax8SBmRVGa9NDfcut5I96ZI05yY2nWYIOco02XqCfmE0wmHyKLPQRuy0Wesy3qe6TrhG
XcQxp5mrO3KGq8Z0sUl5bdW/ZiFNR1OuHkXXw/tNn+kJsziOr1GZeZXclcDAMa5KfNJwdLI8OHS5
+IBCvzEUhqLZKxsrQcfiCaDAK32F6xASx6gdUGpoiyxpeImoTPxO/kW+AMOryoD9QaGKWbddFvEC
wflnXnLrWwlFViJdbcFWotIsBYbu77q+eEA3ek8Fz0ASQLuorV1QDp7Sc/zq2PDGMrxHAftkUkff
sRllSAaHjYXgCXDj5ucelH1+V67Ut9FM7sHoryqBUBofWLxQS//iC2VbO1/RGLz8m87RX8cGqOFV
snM14lN4aK2/hqJrGZOJfJjQKvXxUu7k3iO3+zo3AKpQbH2GnKCF10jlrKje9FGtQm3GgxcPnHEk
RH//7uX8w+v5LcHFQDMPjl/5ax9rGBH400ph27HEOYY7mCHZCHeRqFdSaCw3cSCfpUk6O3a1S+Jy
V2RUnjQeMh45hT7DtLPNex0ZSMQCjzhWkJ6sb0hczbJaShzKdEr9WA/XRiM/9o20biYWevI0XlF+
Pc4nNbULDoRfnVug6RG6shHzSFet5HptQoRFjG0kOMCJbIc6sWCn8XJ/WoBQ89CqppLH3qSwIs5V
cR9nbuiDOWhllOjjqRrrJ1Tp2y4wvDZOUDMEW+7x3rk2AdgKnuO6kPcdTrjOIBkYFOUulGhZYIXN
sVfxDK5iNWWBxkLnmwcZJ7CqCgQ/5CtLhFLPr2eslmQI3Dtstp0VeX2P8MbknGCEu6RDGN7MRS6d
g8KmKQQSZx9nt0TnzmUrZcMrzBOaiZ012A8TRzzCb7Ya5Z+W0/thlqAk06qPaJVpgDxLOidGrJ9S
VsMqjO5CMZ4qNFyRj0ZSmkPLJr9fBaVzbNrkXPOIyhlgxRbbuNeS4sCzP+0CDTWgsc5G4BWGznNV
Oc7aGYFKyOWm0sttWY9HIblBXJ00olwUFU6qSRIE3S7AVfqBGKNDEpODi5UMd/buX9+Q/zCBMGVV
UdU5EZJt2LLUPzfoi9Ki1xLheDRV2jginU0RoCRJZAiM+DUuKdPmZflf/1ImhH/t5vJrLWoJfjUh
MszD/vxr1Q47IXh7ycvnEqPwgfgy2YtOKuiDxU/DOR2p9wziRDhBL0ZeQkvijEvLjkNNR2dw7k2O
FXdRRlkpfPskcTgGpr/42VOMvr3NB/IuFq8VP0WZu8E/LYqeRsL8FBCkfFTM+6gl9wRR0dzhrAfn
mln1TUDoGrEMJGFzc9g7E0HtlVnZgf7Ztio5qoNW8UNIS71W3bpJx12oXQZ73sZoRAUlZ8m5PaPN
p5n5DNrNm1rhC5DE1Ac1HSKjWSZ4BOeWljSZp/mEN79HCS33RFE9N2o7p7rp+a+G7hg9FraOzMgW
jRC3nALd8gc2VpwPQ3UbK2trFcaa5+ta5MWN9vttvrczzb5k6RIO1V2Nqhvc9ovgZ4Lh4/6zrj3D
OWC3hArfGnq/as/LnzsF81//WTOCulr7EWc3ax6kDSBYAJx8/xy52YVdROsxygaerCDLkAeEZey1
y3oW3AaAI+lWKouGYyAyLKg5ATsb4Hi2PiZwqM1w82TrUpO3gUzpJrWUsE7DGS1KqHBk4lfQqkiv
ktkehBNcgHbtILhSwsb1SzpyRsb06dHwvtdM8sYZTge/fu6IaLzTuXUZFOUNzLlbmTTsCnqqOZo1
pFUj7VbeqGOL0CvusdO8hhQkv63y/5HA4J9LB/6kLvj/0yD8z/OgpcXnRxq14x+lBAZqXDZXbfZ6
mYbMyO9fJtu6X0RscHL6i43tn/6U31xokvw3g8QlhkB0CGwHHsDsNvtdoSDPZjNORI41DxpN9AsM
PX+XKBjK3yyL/Cxn1pc4hNHyrd8lCvO3aAVYDu62H2Ob/p9IFBgq/nlV+7kEuiIDAJd1wqKsv0zx
nHwMp0qwoAnFJQTrWH3Tvcm+hXN0Olcc2NAvMHY49qRvCaxtpd21b2bbbyTnEU+r4a+4maNqQR6V
H9VMWtaoF+X3Oomf5V496wnaweJZad90VjTc3oi8RyZGnYxWmMgMiUSVBxgIYhsI9SCzOpS+iXJw
XNGRzT+0vcLc+6uyOCk8+86TX3yBhqd9T0a4QWXYu5YGVa27tcZSptUANk2Frb8dgXHTxcluivUU
HCO3PzqMxmeimAePP96xkW4Q9QpwLdDUrrTXggp5IT0YFPFLXzw5+qoWzyb9xYH2snCekFYpF5ox
i96m15bvSBOaCowJprQBjdPHxkpC2qEImK1GD/Dvoot9BaFU0NUdJ7Cp2HG35lk/DwvrRFHOiPab
9TCfTRcuZPgKJ5NbZ65VLvp05RCURg+eE+JS/5zW0TguA7oMU/WaoZRrItY3HBpStGn5r+CK+dGL
JC+shXRUFoT9JKjS3Vy72PGz08C5wcs/eHbkdiic6cnTfqhzLzZXKgLPZBmoz1gRPJVNq9HOHYV8
gYoABYA7wBuqVGT6wa9fgBgXCeEIikKB3j442muPetZA7iFHqBHpPruZvY3LF1P5LqYTl8nPzySK
uBnvpOyftWyJl6Evtvm4brkAUo8uY+Gs5c9qGy8R00vayWd0vSro9HsINWYu3oO5d2ImNHdNx+G+
wqHhPDCFh0Or6N7UeulRfx2O0VOAHmB8FcfiHOJJeCNwdNxxXK5ZMQf1hVtvXBtGhzBtWTnKBgiP
j7fgLh2yfX/B18Hr3IfjWt93D9Uv4xl4Pd6D7LdIxP9dYTkr4c/95yssBlsWPVJLIZIip7D/5QpL
+7n9P8eo/Qy/0vTPK/U/+Tm/r7G2Pi+yUM1hpfF/jsmU/fcldv4WGBtL0ZDbWIjBqBT/7vUlVdxE
tWejs1CIq8XQ+/cVVuNbdCjQNKhsD5aGAOT//teflCrNX/79TzG+f6lWecvzFVDwDfPyFPrcfy4b
OU0JnDimstWLwLXVvYUHyjhLtDqdwssJgXkgt4x5znt8GQpClhZwwj0AqTsOFPviXD3R6sK9O7cC
ASH+G0oG3O+/rP9/vbBz1fsHZU1b0mZCQaZsRbMJy3NP39k8zOlExiLfKkAJXjRjrT4We5YpCl4S
467qsVqCW9+p6+Mcs1C7wQfPWocHB7dBOj9xj8EyCNPFcWzuyJ1g39IbTBbh2S4+gmZzWEwbfIqr
2631NJAsmXvP8bku0m3arRXj0/ZfbbFs47PVPRB0MD36CB0K5hTlTtI2NrjJuvaKlwD1tWMAEKk9
+iDF03S7Md5LkbIuxCvJB9Nm2lTrZg3WYdestY2hPit3pKvVVxq6uYfe61zYy1kR63KAXhnuLj3V
7jeNwcF3x3cUybuxcjvaxZMXe+U5XzULlHrvwbu4n7GjsqsUu25aj0BLIboxDBTHwH+RwrdHNNTM
eN0C8sCBZJDwyekekn47/5u64t2ET8Ua1XKWLIdX/pzgrPVcVK7ZXyVzN+ytm4yM92CvWxpmSzAi
N/vCrkyUzrjoaxdvHSS3Q+uxIR4xGq/i7fSZR65Y5Yfpk/13+Jw+m++fnVz7bLFgfvoQz25d+rmV
aOYRgxI/lQ1sC1bgBGUynGGWdlZkcxWvGA/mlJ6cmF85zZXSov7OX9KPfgD+gspi7T/h7JUuw3d0
LQ7mGRWzcUGcjw3bxrbuzV/vChdt0jY5BFt/kyz0K7v83nwQ+4w4ba6lfEsH1yLpDCi9hItwI9QN
6N9kUZG0dKQ4Hx6wTaI5z918IT2Qj7IkSTPzQlesEeO/j/ZuXB7F2txjrRno56CfdM3N8Nwyh3bt
1bCm1Szclild5pUnKD3T0qB9XXv6JxudseYFqo47robFoV1CUn63sGx6jnteH9HdL+5yvuwIvyHa
AR3xdJD7ZUn4w2NE13LdH7F4ynhV+PzlxEM6tBDRKxbeUl8RdMWQedsrh8Ic3YKGu9us4mmTHGaX
urqzz32FrAVP7CmmZirO0jECv4V0k3gxVy08Tt203ub/bKuXS34MQvdy8R8vkrfY6Xe28TVUrV22
bS1v2FzLl1Ba9uPKP3NX3QrPeJFS940KCK0o03UXiCGH9CfGbvVaHLEEN+4HYHJP34RLezyQB3bN
Gff6Ln42PfS0fB0mW53aK1ySW2LUK1tawdtOx2UUubguXLognFbT2m1+dRnlge5tUtyRfFN25TvR
Ku8VJEfcA+Mr1Qa201Q8YoBoX0LrPT1XzwRCwhfDu/vdwcLC0aCpV8t5qom2ao5SveKvhpdWZ/Gh
Hb+a+g1JBLSxXc18GNRVstoln8N7V5+lBwnm5yohkmjc5dyZmxZxCHMbBtZRc0fW4WoVzBNgqGX8
nMm528CEAXdjL9PqOeWqpsnJKT7mf3L6K364IDv6pDE64pgnpzgjqaR9ZBjV7nCMenhVPQDVbeW+
SoTVEd610wsAb9amrNyyf5ttCj3m3zNHbH8hbeGyTruoXg7vtThnK5iWqb0GDrTEj9a4ZuZlJ0u8
9WBxvzT74Je7SWJ+GXny2mtCumgc0nfZd0vjxXjK6nXCTc5A5qef8b/VyG/VyCeMzLYeH78CAjj+
WEpAb/hD4+cfKCNHTon/8Md/qzT0v6kkipicydjT7fnQ+P8KDUXleyrSXg5zFu0hkyLg90JDZUP9
u7pc/puCYpI8cA58c0XyH6nLLVOf9YN/0BdaFDSOrfKb4bdDSvqBjPxh75byMA6LrCF+PUlxZ2K1
4ii6lUSIIR1nUln4b0kBtgHCTlmGexxfHGMCq/PiKbzHsnIsbdNfqpkDBxBHGqMu3INgYgNVmGtz
vNZlywSDcZKIkesQKKquVAPUrZzdiT5MtsL23/CWtutB1qZtMDzDgcU9FNcXp0bs14bKYy3p+Lfw
t8UV/CVL4WQWyp2CSX4V2ohUxlYwGY0leOThq1QRT10pisqkOfqcMoOCXm3TVQle3x3kYQBO5nwP
rb5KDXRTRCYecYrXT6aI3DCq3ge7ynaxSbc30O1VBxrLlWPZ99LJZL5ohtjFkT/h/OoZTJBhVXX+
R5I9WSUhu539VgWzxMJEZj50N6cMYFfSWs+Z6iwahXZu1B/MTN9Bl2NKF2xFhJSyVaodEn8wg0RP
FbX8LQoL4+/4rluI2QN2kGCwcZVJwcrs2qecAQsmyD3648cxYwFUdLidVb1q0norqfomj9WHqEiS
dZE/1VrNdTaIO6V95mb9cDHIO8c/Zy8qpfrQnRYM4DTsCNxJl4lSH1Wze52KWECBA7loVMNuJD45
VZt326k/53Qzvxi3xCTbXlekG5BHER7k7C1TaJk2KtSnuKnJseiu6NFRwujvozSgGxsocBLTY1zi
+U6yygNMh2NNGxg5DZEZkGAgXuZMa0S5HIE2LSeg2/wLeb5R1XidbxPdIxfJwShGUhLkfGdq01UR
8XdI4JQJtimo4WM6gv0UVtNCJgRBp/1A6AVVBfqkTarbzkoNChjzycaJlCOJU1gQGp0DtpWS1oip
oZcMaUEWwmL0s2g1jQEipu9GopjL6my4zuo9RQcejo53E05ORSZf9izso4AcC1169p8aLPGTk87G
BSDoij/tuqKdmLjQhY+kcC1D1HJbD0eRQGR5IfsQaFe7kybKKKKPatRS4iSTfg7toqE16etfmoB9
Z0mrNEo464KK9NIclE4c/EIO2lGWiLeJew2Mfkw/wn/L7Y9aIqJTLzvqiTkDMQ4xy7HEHJy+uA5d
A3A0H88MgprCeFWHlzpECtEr+b4HVD/ncTHfg56taGOyZzkBtdmL3ou18YUwDH/htPgyLYcdJy6R
UfXrskNUnkBknCiy4cyo8FrV4Jx2ydkOlcNoZ/tMHfEDay9QVhltFNLWcNJ3bfIzT9LLA1C9TBgE
kXX2Sg6MYxS3iIQmASDtiy4u2HETCXRaH+qYAVXZdOcOB24BvKhA2Irqj9a0ZRurouHUbVVTu9Jk
PIUR9F7JVs6NBNUGMJCKihoSYbsCfbFtlQZAWyQfy8ZZMi1jyF69yQUA27Qr3oO03ReWdGsTc6Mx
vXcraL9jaH7GCVt7nsBRV2K0vrb9NiDUMTVo5DmBBk47AMRgqDnl9zaE0JtKlCRy+KgFTLJN5Hme
hiiSAA2K+AzrSdcypYuA0kVqRctEbOB4tEslmK2dcc5cxVIDN0SEhUcXd3j6bYTk3KTTo9yYL13n
9GQmlA0+jhAAHs2ZQmB/nqks5JB4hdavR7+ExQyAWEOq5KhwXZtmLbNyuma7qNK62ZNmtCX32JtC
rBe6UcGZ9z8HezxWk79Re/vZrrDU2DxJgxI/N2bMfJbOjQt8Emg1LTshQTD3N3oujqGcoZWDiUZh
VrzUyZMTj7BrCqtaqPY6zIBUFNLQL1s1wPEKZr8ADr6NfaLmRxz4U/ARqVjGi6aDCiXWVjW8OKhB
yinaDkaro7Datn6T78rBsD2JJPdUIyDYkRQON4yVRuY9jOWzZF3b+dpuoYcEMmzKPq912kNDwWkt
/1CtpiN/xToZKrreVKMfJJfKtmL3Rs09bVvJjr2ibdR9Y8i3ADmlWw0WehEb0zyrgZwp1sZyoID+
SM/YzyqdZMre+dRGeA56oVG6FsqmNFuxIgTHzfNHVQtrpDiwaKfBhGcyguwEftLlwTNL5YL2E1kT
IAISEItRBHZD/mob9ihTqtTVaD/MOHM3Nwds39hyzTRinCg96UrzpikhO6dXZtFLYJc7QxAEm8gd
HatAIS5G9aZY/bCQ0HpB2aLyhQvAdCWFY2K/SqHN9+ti59NUECK+mr4FfWgKznJNUllcG9chy6YZ
dE48Zo+6ZJ7o1U78kBso+6ZezzhYXZMGGR0hs8Oyrz4Bg/gxFqkRo41OVDu21o4mLwPIZSqkM2hi
2FsBFCfpVIgMSz/ikoUSUEijbEL6QqbvJuKh0VRDIa63J8NbER8KeFc3GUjhs5OeeERSEYWAW6wE
aHSMoXLV7DYoRbTII+CqRV/TAYyN18Hy99Xk9YYwgYu3L0Cq9xXlcOW3EMk0h9DL2Eldi8ymYFrX
Rv+L5LTMHfJ61+AHgX4TbWrYEGICeiSZ4/swykcpLjmzgsnypSTcQQWS3aHkUFGFx4ok+EVLPoff
MwlqEwWpTKLROi7G17zojiKOARnJ2VJJi2s3FMEClcm7P+w0RU5YH5pNE7yO6biL5CBYWGVWumUb
vJmELy3qrDcXthbk+9/+xwiHta52ryZZF95gVkdgh/C9xTSb20kfSbGpGRRsMwwS8whKat+5E/Ue
qTJnH8QpwTSbXSPQHomGLxkuTRD6R1lLkb3hcCGc6Y0e7isSridlHq6bETEmjs4AL+eQk8aEP5fT
ipfgAULd0RCTn1ORIVxCt7qUMpsItklLvUK5xVEdbdSR/MXk2peZi26x3RSG9WRK9p6vv3ex9djU
OvufRrxcO4CuSmP7ve3Tu8H9sU96rMPmVHOg6cxXZXACsDxEoYaQsBxGpMA/qRXiul/4FqgIOW+c
HZP8h8zQUnpm7S81a9O1ViT+1akueCnWsB7LXa376TKa+lMdaGQu1aoXordZkB+aeshwCneyEHwm
NI6nlNxSH8nJQAFYtGH9kA4w4/vCsjwuBQJolBaBrklrEplmUZq8TrDc2PNTMij+1uzHYm+RXEBO
KgtWgD2vi3QgEwm8B6w1noj54FSl6d06LclDqQhmTxyx6wFn7yVS32GARktbDNXSnhAZ1NFS0RHc
zKJVQ//SHXaMKu0fEEfEDMwRWIbcT8FjiftjzLTXoTe2w2BHK2q9XzQXliQQ4OoCTGVVdb2KDRCy
vt281GIAO6buQ0cXACpIxXKyo55REBHj8WBJ47ZRBsg9sFpq8VVLjBzApM7JhtGTPSMhRlJYzdiX
wGzIV3scv2qG4kuY9Q9DafABq9KBG2njB6NOkADv3NARlwsbS09OrICAY0KdQuTnrKh24mKr2wEG
eOopx0xIT8PNjwbnYn9bNcGqdY2B2gKjxNYaLvNa3oDzTLwRkA0hS3EKe6+Q9INsboJJdzyrK4+j
hGixdMp9BUFFZOFeNWKPHKNFNwFQMLN1JZsvgYA6RsoNskmlgglIuylIfhHBnS3j+hWOAoYcWnQ9
zHIIOvfQQI3cygect/B1L13ZPBfHZoCGBubICv1LX8GVkn2gQWvsZyVzbQPQrvTlCMhnk8yrTIJb
E2FFCcrDFIgXc1TAUlmfY/FpKwXfN1V6vHK3sbTkqRlmb08IMXl0vrSZnFiMmvAGml5AhL/Cov0W
uhzD0R10BLGBARSpZpvEDSLCXcxQxqJd1HUzTEW5tg1mGza/T6NVjradwAHUlVPatTgYzMDNGWwM
g3ypi/Dk07UwynHHTfk6kJaCpBCNm/JRI3/lCJgCsVMR14izRPRK5hS/JoUYWSOHIU3UnS5KtpLw
MOkMoBCAddzrFZWB0bRka/s9Raj+ED/UJNPDQ1F2UQajrEb1yyY9PvSt8l7hVZsxQ5z+yJp9juPg
pDIZnyYoRgbKRM4RrEYmSBxpcHhQgi2a3ac2VR5BarzKHeksxqyazELUr7kPTYNrMZEsgFnOn7jx
kyd1TMBNVfnrOH7EYOMNythUaAvfLphIRo9BaO4qLVUXjY8qPKnNRyDvYqXXyrbwO9ZRnsRlGckk
toJ5i2ANpkr5XuUoGmYFvmazbES98SQXJohEjj6VJnaWE2SuwvFDSqC8SFFOAdUN/U5jIgnvmKZh
QJPYeLJqPuJmYIoWhcWv0TAPDWQuT0icb6VSVlzZ2bepDrthPrgpVrbpczBqw0xM0XzWO0Q8xHiT
uhtWZ3lGVir1zGLGLzpa40Y3+xM8fJr2mkYJydCgfh6bV7kklqrOMgSvx8gctn1rtUh8VYjGAoew
yXHYipTPYIzfmraE2c0d61omh0MfseWSeB/wYLHudbnOcvMplKZeSxOFZlgjpQf/taQJ45NTmUGz
M7iZE0zsTs+YkKgN5MhoHdFzW3H/a1INjVUDja8UMHnkoyTQBb8ZGMt4bMydWt57ME4hWItVIex1
4khEAI/Bt6i1b2p4z4KB5Qmi4dCD4iFDL7wcAqW7VGYXAoqsmn0EASYkN5qiM+m90OCYr43x41T0
CeYCupdxjIYsA8oMIwvKpRZ81rPwX8Vbt0hbiyDAkJEGKJyVqVDHlLzPlt2gCDkrxzzp1RDN6K0a
Phdkd6+3zS8jn3jCDQKFMLegES/9U1k/jmVQkfFKkIZIbwQ40b0GHb8nHYciMw9imD09adsgQ5bq
s69RHjukXXmR0uCvgt00hxhiWGfVrund1I2/QPNiLtV4+rSpC9Ioys5dM1d+OXlqCHPXmVbv9bRq
sIoxwB3sxiS5mkVXxGxq5N4zY3WcJ62DJl3ajjfZLvB8sclbR2dLooIpwY00AQp2OrJU6VmwB+7/
bippBs5vSZ6NvxjTfMZ2py9dUnJaDPr/punMliPVlSj6RYpgHl5dc5XL89gvhNs+jQAxiEnA19+F
I+5LRfc5bbtcgJTK3HttswtW+khXh2bfm1RTH43cFt58AfL9otKawz44keDc1hXVAEsHxHZn26j2
rMIQbeULNPJwo2pAi0j1d7oaIbTOsBJKL9jZer0NfRK5Qy8hQoDNRhbA7SHRQZsPXlMb4O2oSbWz
shehcXHQ7HmIuhT46tLu61ACoNYyZdqdm6PO5SEsEf0UuebGCuOa/cacjOchLUjITyzBWesmLUgk
AnhWAX3c4h4Lbxq7K/ZtSiC1H5t0N3lLuLYajiKwuJFKJF2pyLdeNZQXuzafwBIB7ds0C7KqLY8q
r57GGo1Fny8Vaon0Y82tSOanufKy7TSyN07e+E1s8a5Hp7+h6zftRLNUkF775ZgbC7xc4wC5bTRF
bcHZu57jc5xN5HH8IaMLeZgIi2coCPctZUVAHMGNtIyii84cAg8Khcq7pLai0vUx9HZ62MqMisWd
vBYKTvbYE3lwWQwfuMWSao0oy3XIDopsfTALODMD0kWxlBecIDdNbhiPEGuCGveLQ3e3j5PxJQiz
C4b1Q5qL/MWFtboFYd4cbVW9w8bKj41l1XiK9M7OBN6LTh24xd9lPuSHqpVIDRfni4G9Cgkd80X0
n9uO43ZR3VfM4QiwjT9q+zCgft7PeuYYP8vulF44+AfbLpg2xdhCleN51inEjKYOf7qw36cFHMnf
vo4bfoWkQyDQ5qUg6XMHn/2ts/JzGrjlsQ3+GgxU+zJi14qCD7Y8DmlZMp1S7iL6Tt5dYgp92rtZ
9BXWyB59lzQHsoAmzgclMmM9PokYbkOfyNuIVlWGimRwnA7xhwHMbiOiGTigw+Wfj5FTPrESNHia
QCRWNj84WhclqvU32T65sDRvvE6fFoxxR/ZJ+HUZ3dKWdXEZ+KkZZEqddqSP2s59B2ejC3Bi1oPT
7QwriRxxCDfVwENk6vt4KusdHFW9rXU6HoOykDfGkHloYkQdy8Rt7ebMRiLnWHT6rK2ufMLTexor
le1LB6F9WM7jnttc73qh08/a2Xk+kyjL7gEtYvP1Jbk3abaGGg5gOzE5uktbXbLcOdpZPSMFYURb
rd8u0Ll5UCnaDTd+s32dvOQlCiID5suy33pk0ZvQztCscBCd0vHqsxTcd4v7Sl/5a2i1cxQVm/Io
1rFaPHfHwE3+FnYCgKjwEd44332g/0qH2mjJ3ylQO4i+Dx0Gzt3o60eTVWv7JmPMLjj4weqYN7AG
6XwOz6NTJdciUnjEeX5ar2Rs6e6CRILwwrF/g7b2jUcZ5eMsL6MaN1Gw7a3R37eNvLXJR4AclgLE
a+L6Zo4aYFytfZN7Rbsa1dMtyb7AggQUyrQkNhRePyUIOt+R2KeufyDTyOyrhY57kNPIUaHNOGy0
IO/SXo0c2p9UE+ymu8TwBOYNvAAvcjo6Yv9NpV0SysZyjj0PKGbO/h0rCV93wewaFdhcqpAIVsge
15GSUEJs36Yj3Rzia+4TxPo1qsbIy8wl6LpT6Mt62zQUu20rn+mOyENjz5smnGlGDk2+97rmYjlL
fZTVtBd5HYKpxB/Qe2ojFNrqvINnVmX6s5+Tf6lmPqgUMifThfSGqINTG3dQHRKs14bmzcz+35zs
LSoO9zlW3W5xW+vErU5K93iUs23vtWAHDRsm1lJYa8TWa+fSyUE7p5hlMGYkfgUDVP4+QnRBcASu
ylHmbskxssSV+zeMERnQaIsuLgisDSXxvG2W+ssz9gdZDJhYowTh6Ng0N9KniWqw32UuN4mVRAEk
AXMgPWIzEFRCegjYcRwJCUf2bYzf8Sr6mhFMVLRAXVkGnAkfFjVouoTwwNKept6EsZ6AJ3ujA+et
ZqmkgeGlG5fldKij4trrM54eHIRdv2y9uHjyCKtbz5YM4R1fHCluDkhs051dqGwTZUBSw8DlI0Lg
zpETg6PrfkIkjPY67c+j/dBbdvta9Z1+Xoj7RHMKKJD95qYLggwEoLPvUxi3gy8fVPcITA57wbR1
lw6oGk3O3dhyf3gdiVoKBNCu830EZbheXAIo9u7sEyjPzaGwXN7LcH4gKu4YB54ggy5bnrzehVff
lSEGo/GpRMO9V7jwkbroS147+r6vvadkAqertG/dJm3+N2kad9e5FN6Wt0/akYT6tCKCgk7LyUki
JIOUJW4G0U1A6SPG13qyMmukIUCR2Vse4FkRHcZR0xuwmfTS+viuVwoC6JL4oQg9Z5Mk/rDvDN/a
VyMU7SgNHjqr7c55lf4sU5kfh+7WaRYG0fwFHi0dfWln8pEGt7lTMRkTkH5PXQuT0xrh4vv47MeW
OsxZLHTMMRPwMdfOTjI5wRBPt7heqkO2dHeuWEGI0px98jm3AdCQC2mOn0R+7CoRDq+z7bjP1kpE
8MrbthzjO8Nyu5FTjKRh9N8Wah6jyCtLF+fJQfz9PCf0wKygIhMuXV5GOimPaUqW+Tg3T4uaFYIE
RZqFWKfTE13cxRX3TEjMGZ/bIdAzDvwaQWLqKpL21PQw15l3I/uuBRhIKdMZwIWDg7WcvvStnbX8
MnAud4Ub7sJAW5c+wYxQb0EBl4+/Lyw2etPPhL1P31PJLe+EuQLSIMyht3q4rnV+Uq1VXLMuwUBL
OrpTOeqxzNOE/QXUq7bEoWmj7jKEhoqevrhnca1Cny/2VV0Dsu3Oix5W237BnescYmEBvU/TkNIj
6h/52fQcnK46mab+CTrarlbhXwpQTLcCTFVvECsMbvQgKpQfS2Ty59+XfnlYbOg6tcgQJMAZ2idl
+KdosmPNKod9YxabOVMZcKjQ36Bp35s5em4CAEyhY+vdUMq1NnDCc0XYjAJzEZBPMju3OSUp5r6A
XS9Od6YKQrrGHK7VQIEWO4OiGR45nDN6wa0SvZtFJbeZbKNbMO0keV0JEfqeixiDqZ72YaVRiUUk
4A7sEiThHKciXg6TfG2LcTmg4rI2vTNM29YaB87BFV0uWVcUDd54j5yWI3CYkiuPP00QEBdTomzG
Eq4v8dTdsff9z2piKffS/r0i52ejprDYsgDKUzdl2cYJYvWeLJy1SUXDIhIwQJ2YMzWCti72MiiG
quHj4XBwwK00NEl/dH2BlsYvSQ6rqncrS8fHXFDPOdW/AZTDfRZbFKG1B4lxdvUWGR4C4S4+xT28
V41U1MpcqN+u3PdDlR3LoS7OyX95F/RnsG6cAMGBXoImbQ6+PVVHyvt9XnrVOZTWDYFd01kq9d12
YMyz/i51kZZO5eDsOssBJl3D6GtqB4iSbZ10gnhKLO5zPllkoi3xHVecaVzqbNGXgbGNxniHSvvq
2BEA1JQjfqpm/9pDuDzSM1u2JdHUXsowqTDltdYJjFafVjoz0Y7BAa1sfBeOiyYXDxsXlgaS9plr
4GSdn7owza4uRkXTwSIJGyw4iu3TKUgXgl32L1wee/CaO04gL6BAB/bWgxsk8ybZaN/NQEmO75nl
4tUL54idw3ovOUJRgCLKmoBinJhKF4cO9U8pxA27+hbROc7SiZJprMS/zsUTMRbLR+YH/9UjTuJi
nk4LSe9nOQd/ixjMZ5sCqlnCltCpvqJYdJgIF5H/OJsZiKsLhC5uBDxVC6qBg5paVWDJU5qT5ajo
kBSQHBe73FYp7yBckvocF9G9X6horxo0Xi2Eut+3Qae+jXdlXmc7S/jzZpjpKSce05Yp/lc74Lkn
28xMMcru1mqsn0W56J9tDDatvp87GJ9Vnp9onZPk2NLU1FQ9owDbzOGuBJL3pyiZdEf2pO+JXx5v
xkhy6y5WhnK7ZMPBAcVpjmBAsR4UNUd2IX443rRHdxSfuEMeBsAdtH6Bydhhyyip+JkJGgZqeukx
JuMsrAgGSR2GB2tznaBu/CYwxGY08yI+t0H7VTZtcSvgBBNMm+6CaP4JU/HY+UCkce4+W2HPETGp
vjl7AtFMyuNg4N1CQdw2oMPw8kKRxUb7JxFLiC+3NHwc9rHuFvsggKESLY8NsmZokhMNPeX2mm6A
kC7xWwIsfakA9KjszdWoncbQtT+qhNPfcKDP1N1HASHlxOfQcspfhYjUy+zKO9iLcjt0NLL73olu
Qx3Pu0LQxnaSjtNRQZBAI1tnRzd6uu2W+yYM01NZqHjfTmm9HQds8bl0oCDK5pHlOd/NmqiVMQ+s
e9PMHC5AdsoqNpekH97jhda5ikgXj1x2rD4IDkSSbgk2Dy4lewyse/aoBnfB/re2zpY5OnbBcGq1
9eZ350mmD9OIDBXT1MBCSZS32qejvI4JPfW6gaPsWNq5qHw4t4mnj4qpL+zVikF7OpzAEBE6GCGR
F7XcyWqg1C1UczHlBfRbfC5zd7q0DVzqlvyvUxhRhmOQPHj29MoG+ZmKwt13/vgHOVmOHXzLWSNl
RNzCfIjC+fL7UnlRi7S0bN6dhbaJcr8LprTnXL7CCmZePs75+iS8pAUkYUmbhHM1L6kqiEmhRpmi
haP8bL14SH8OgN5/DIdvwqrmrV7zW91GBy2DwLpZe4swxZbpxLAuOI7+Yjjm0SIqzfIVUzrt24Al
YSqg0Fbd+IrwQewzET2m7TIeNAj7/RQj5GgY3tzqph4Oso9fitpQKpJQedObFhRdTNOzWeZzYVaj
r5XYB3fRjyNRAnsmDZ+S2e2mqe3vuPdeJwUHWuThT1CxN1hVA+SCgd/m9zvVDopG3wCdzmiYX+as
qREfAXIaYSzvxAyZmFK+vISBg+V/ZKLm+3NzwRdQDeF4GXNiCN0lxyNBIBobC90pd3S+Jzmle9EE
4WHq1f2AZfDGZ8RMyYLcbv1+asgEj0ByqilmcUUP1zBvxktAy5c2WR3dREHYXML2Hg2M5jQUncrO
Fed6fenK6pwFSh7XyvfMIGugLj1XcQWKmlYwG25AW1nFTGbpoJ290UM+WLQksC6PIdKMG1/UzzpE
x8ldat+EdCq3Pr/4OWf8sqlIlaR5LTmE2ynH+LQfvhyeEPACE6d17yDd6rGqxuHgJuh13QHwYw6l
nq/+/8vQUAAXjEcOw/Lpms7ajQ2L1wItkJxJ5OVV74eHpE++yYg58A+2vf/qLsNwQGClVJjdRql6
kmlibdRCx1skX0HZfwZFUz/ACCcuXWTyFDe04T1/uXNadv/UiRFHZZwoZj4/eiPxdODWldsR4/+Z
NByUBCjMLCfR/8kJ/8eU/tg6Co9d1rmEqdIysCfzBPlmpOc+7kiFQCYbwLVafwRO29eyjAHOj5d2
vQMRkxAiS08COTqpTjaBKKED7D2xPTDZJoygIdP96nTwFHpIST1/PgTLn3IG2TZVL1z++YJgD3eM
cf0blrZJWurYlWaTZgScNLPXXT0BIqbuz5NIEOJmqMy0V6No5g3SR4NRUSreZ1XSmIv1tXE9oEc2
QSxuEl6KZETFVda0NUR/9LyKWEh6mIwdZbXLoSiiZcnI9wRgs0vD7B7MXXjtZcEWkCDM5tCOiqpG
f50d7QLOVclF9PLxOdDiRazaPbfryAmyFAEtLM/UVYxEmvhhYl1B9ZrxzjP91NjorqMcuit3lnWN
TXEhb7x5TIKJOJG4Y66VhTHr1Iz/05dPlbHXqWvUM16iWeKk9EQXS3CZy56jfAqnTgfkYiX9G/iN
GWELNh+wOolT0EdEEWvWpCt6rQyr8+5Z5hP94JxjT9zDpI+JuPenj9J2MJll/WsPEYbRv3pk4srW
WdqnsImtA4FfXiMhwDcM69oZ3RL/Ga8z1WhT0xBplgQVeWsD7We4EtL0Ogc1DR2aSOLGi9AAao3A
gnft65lAwIHLOPXpf0XYQ/qZx+TQCk4av1+3JP35908ZDcuDE7p0jPV8VhHVz8DYP1fRE1QvwK1o
C9EYMAkf7HOaCfphDJx3olAoOGDqLhxvrUaGByPhKHkrDnAJIu+o8PUdu0TN3HZeewSN7oLE87MX
fwbvwgzE2yyJfAvvuU2Sow/DjVrEExzOEs6PLt1OD/W9DgdE73TMQpGfzVO8oD+MKvXlUcqtEQRH
ilV2TQ+H1xAWD/2YJId6ifbZDP9epvZrqdmbBrMO5pl6zDIj+SacQUoJbe9aKD8uaGay0dSy7TlG
3ngDbXwwmfjdAQRtLJsmShMzR5kXj8q2lwwBNk7rlki+UCbJPDja4ndJbwg6jh4t7Lj7QQT6/Ht9
k8zalymWC1nEmwo61o1Z/5+nc8WDjo7VtllTf/+0+C2PELKaTVLSaC2xyPSLf5Lgm/bwNfe6t+/j
foXdLlyQgAMJSm3UTUXZ6BPVDkECHq3ZVqdbkYJ5bJzsTa4ZMSNpxqVnOUe3EfpspI2tTvmHttpP
HvoHlXY/hGvwLTsQ45WX0oijAsjQgdrahWxSWD+BH77KCppNH/WGpYFUKjrF8tihZEdm9aIy2e+F
Wy/nyerehaC0VUhcz9MIy+cmiVsoyQUKg0oWd+BWqdAFEMceBdF6nYBZ1udmOPqofHfwy35U6SbE
zlDZ9A8tCRengA/D97IJDcuw1pryceTjIh6AiVJaFHQva54NN08ODVygC3U63hibNC1d6h2tEBQG
NfkIXjkhNyFRjaMgf1tfsgHqs6alueHWqM+/l5/KJGOqP1rk0mBxn+ZgY6RFK2r9lX5fyJSrzl4T
LfuSq0Lfsj9Dz1q/uj8wAuTND+yEqaXs4+xFW7coMY84ICvPluswXkGOadHsOFsjhTEy0k8s99vW
We4Md/Fplq9zJacrrcpwCw/YpqYU413e9NHB9oZTIX3kX5G4TvmClrSncsriQd9R05J9lHXLnoS+
7tzMDbnb7wzgCkLtLPvsZc6pIfaA2F+iQ01qLgOAY9pE+d8KmpIfOfkdHYTqECJQuskTTaenZBS0
TvNXZfQRYGqHLV/96eC7Hq0lja82jvODL+Yfku7JZDLNroN9TR6hP2yt2d4Ubk5CXY8MZrGKELp9
Vd3JHO12GZd3UQjfnoZ1smW6pi68v/0iltRG1PzkiTC+RRuwcasE0ZhDQ6HM8WWVFvyJJSZufbJx
ugSZmm4bjWmX4NY7puRQUTJ8FWGrnuDiHxd6C1nEvP0JeZPaDmn1XfjRxgtg3VQimsHGQMJbg0fs
IWKWj1pP18QMGFM+F+rSGHEbR9FK3bAZPUUgkuNUID8vdv0sktu87eatcVCT9B2k8HGYjp4//a2Z
4+sIyI3VpdjiSWwrCe0aI/0g/ObHVE9RMiLWLe3LZEi101HVXePAueefwMdJzlZC4MQYQBUqtwr4
OCNS6ka6Bzc1C/BsmDGn6bP0V5XektwzvvW3DqvXEJEM2OJuLcP4qfDYZ62gBPNk5wfEpodJpy0w
aQxmQZRpHMFQSj/ahO6FtGfsO41XbusoQMAkHlyqZfgdDba0JP8ziIapBj+Q4aqjd934l62QW1d0
zdamc8XkkAQ2vv9t2rSwyfW0za0MoogX3vvyK7M1uxbCrW3soAu3o1cZ0GRCyUArekV2DeV/BTnI
0zh96Sr67DPnryOsUwX2Mu0KjqlJlpBEhGAXWlgGEwPIIO7dgmE1/hVayU5wl88NxFrdTocTGh8M
XXPx7c2GfOEamly5xg5zGGErtX+KFIXC4vywbS4ghLIWvWTWkQ+zkD/YovBfRHNxuz5Hfm6J/Zj7
9AXlfTJ5/9UB7a7KMI8aov4LgdCWebpPgwIbEAiUD9ikMrfftNFYj9mYNlXNgD2kUkZlhwfJlktP
+whvUW6/2Gq4CJxbsEVffdccE+1TFKGAS7T1WCTi5CZztmWzTLaRS/6F25K7QDjagpQymrZONZHo
M4fpYeqEv484a1LWPY3WbWqdA8/924fWe1Tqr3ToXxqErI3tHYKwe0sSbil+MA2O4L8g4SCWG+QO
HWiMetA7i+bA0vZXoD0g5ydU6gI1RmPpbWO+memVuw5d16bX+r+I6vngiPGBFNhTWVfwjUcK+GSO
rJOI9UvmyGAv2MYPSKXLXVjyvNSRRfkyEJc50N0wChXijPJChvmzZFSzK67xQnBZ0xfn1LdI5GpI
2s4m/UyAhs1UbldmNgwpF6263xXdBiRMcZhMtddZ8WL85dHhqdyENdBeBsb5vkpS93aJ5IsdJuNx
kXNIX6NiS+rTf0PhO7tmepoLvmTKRLxp57915dIgHj6Z9kuYbyyc9vqoqzeGt2ekisDgZxT9IttB
+nicaXh2wXKC40ILpLWY24PEstA1hIyWbhiyooFqK2Ceg4/x3UIkBmfjPCYFSSwN4Vwe+4IHOuds
d/aeRoi9kWa2b+Ju2mKKgfm1Er3d0OCm4xTkKmzyfv3P8hp04abCXIlPfVR0koJlQhpEExaBBs3c
cICxSUsd7EmLOglPnGfNX6hRiW4VR38QH1PqbWAlkLOU/20a/6NPfCzwXL6wYPHRrFFoMHfG5TfQ
Jt4lykfoXcYoYFzByJ4CjRnDU24r9pNSlLv1Bh/9tr0mU3EMouGi+3A3YmcBI8ZLRbTdRhvL3RYu
BtpsavJNkBj3lNsLk7lqOjlEPdwuHJO2rVpF5UE/0RiBBDl7HI3TgiNIZpf6kjntXdciQKl8veMZ
Dg+Qgd8RDtQnogEX339QSwESvOHyEwtVBtPPlFhfAgIaTST97SXBnsEHK07qXIxW3b6Zou0Uxjgf
3NuQCnHvkTm56+L2iNrvTCHFTCZBfV/GX1I2DxglrhwyQGeuF3osA4bhiEkYSG5g1op97oIcAwaL
enDeshD5Ssh9DMsOJZnzMefdruPkXeQnryR/KGcGBLr7jwUrJTYMtcv5rc0n2qHyIUE176yYwoYl
pDUQq/2UT8syIeq6g00spxnpVE4xYbRLcPba4UiuUOKXr2YNUwjp8uxXuCtd9bWVEHrcTMW0yZ3M
ZkyQ48yusJLSJ48uxZ+xIyo1apqzXdK2sSDM3STOgPtTjofCkbDUl3xvH3qnLUiwFPlmrpnOB90T
QbwfWkyXgnDAfToVEwTtexpZ24IPdeMyR97VWuLsVumHrBL1GSQRiiY/W/ZcQ8Cbc3OrxpksvWp5
HWEEXmyEXtul9pFWJE9OHl2waCWo3YHZ0O45mRU2PUZ+zfamti1snFvXK9ztoEio9Qq2yrCraArR
gcf3izuJKCEcviKRRJbN/RZ7EVLh4aiE3e/rgH5DZVktFa0itEeGHVKWNOBjmTzQF6AVJW2fG9fH
qxO4TFxyTBlL05bPPGfoz87Gtj9h5qUEzQaPg3C9TToD3wkLJFSqKj7J6OYbjTt/UoQ/z8jRgwYh
gSGZrnLpkhuYN8Rac6yv+RtIlHqLXPHSjREAds46GXrfwyJpX6L7vlGkJmHArFGLLQmailXBU5Hu
quzHikvIKUafVN+NR2d0viSfK0J8REfI/vYD2vSjsX+s0XjHdPWtNVm84ddknQjzf0Lqu0amnPfs
bKBViS+8zM7WMA27BUUahHHGC/j81Y73chUTanOmSrTo6cHiJvf0vR8NvKUGs57pMwN1rCbwuypH
kmK/8YAtULz0QcaRSx85vvX7qqYR09tHzmHkawS0RsfgtmtMuLNFCUoIilJib5cKZWOgHoA8xdek
uBjJR4XvoNwApfZvnHK8ouE/5rW/WgdC5wZ9e3WYPNzIzLCX5yAVlxlX0KcNX/MwlQ7PP6q+S+IG
VPfpsq4m2XMeNT7cqoJDZq/k51h3Bo+Ar87KsNgvpW5OI/TjhU96DIqLVaXEZC6YN0Kvjj/AlGDd
14YiyRLevsnd5IWott2szPxBKHx+wrPgxRGWoSCvP5H0fatlDh5iIfqHwWURj+RjWzXT5xQ5hrTD
ipzFQY7IsRcG7fl3zMHtk0GQOum4cG4SqsxIyeji81tTggUNA5WpusffYi7F0v1F1PiU1Lb7Mc24
uyd+Qur2hpMfP4Ix/9bzR/jS0lQHjRDhOtfckS2DyxuHTvI1LSPOeikrRK5tMq3NFH5kuMZkUH62
60fBIZKsbh7SyK4+HW+rLPs/dE7uvfROSeg7XGDzNTbmkmdJc+Bomx6qSVJniv5xQQa4NUPWvyRN
eyLM64AMmqJaIf9I8/49VH59jKUIbghvLD/jRdgbZ568i7GnZLvYAXMwBHa/v51XZf7JEmSKeUs9
35uAnli1bCcvOYW6s68t863r758QAT2VNkiWlKTtLupQDclwvBvEU4YQ/I+T9NlWGX2uvEEdCzaI
XYoUHdorrgw5GyA0UfHVMXTath1aoMowWaGnyYG59egei596MtlmCs6/t9XI+nvrt9wPaUN1WBsq
TRJgSWkeNgs/ZRkbbJABEiWsGVh7BgsVhlf9cRsu57CoW7oZdDinZI9DjXphtF7Iet8maPXvx1B9
aTTh8HAKfFtWGu+6aUAublR3YOJv5eg/C+u70Yl9yQZwNDZS3ZE+MWk7x4JM352IwmAXFZSdhTf8
Q6I1nlzBFCrGiLUrOhbrum4VKtJ7qmgSlGWZAXWQx9h0z/aS3WlJKF9ODNDG6UHmlpUzHxKW1ykV
347hc4iWcb4i76/wVdXOFa8KoztlxvMQvwm+gVBuehCJkx7kcJc5A3mwfMUl9P+01VTfN3Bu2Q32
dv7SB0O3l3F3IXAICZwHS5hcahxvo0DvbmRzJ6bbAEG6lzftM6y38ejld9VI6B/tCf3grkLkgUq2
s/gpTlZ0p86as3NSRtT78zD8ocVIMw13ewxsl4jczr3MXahZiZurrcl2dEBjPqZDAJNURGfOif9Q
Ecg7C2vyppV9tA/LiPtxBR6Ju8GnZxcmgbjgVb7N5+zOWPgQ6wHfD7sUu3JnLRfOsxTejmqPjMw4
yHflv0TVX31M+Y1IEWDSzKe4Kr83GTDTbVq0/Y27Dkhxq1w72+qe6gA+HCRudnINdCKrjhiIkcgC
u9rZ64cjgcU+D7b9VlhV/AdN9LQheqe6FsjKHuLwkVMzpX1rgk/ZGQHJtSGiyXZf+5kNPkDpOf9e
+4nwPABIO8RhLQQBazUaVdSQrhyxpYhxV2TTfQDKhN02dNr8lvYUVKoMI9yivA0Bd092dYpM6dN4
YIrrwStQNBKPCnPF2omtotR5F27OjNok9c5Q/L4LB2mQC4fWHfxXu0tRUq6FfiPrnYoG7yoTVSCf
9IHPCfOSO6/aFrSxJx5r16W5wgB6ooCx0mDbzHA4vaApaFiuR/yQUkc0f7POPvs9Ed5TZWEJNOqc
uSMO5ezv71Jb2Hy5IsmdxiUkiqC5y4NpPjkZZTAMw7ukL5I/sWfyLV4u+L+QQ3cV1yfuLc6uDW0D
r9eHllHRqUBqiO6P+XSfuu2hZB7OLl2Qoulywhk8zvtRaj17stkys3oNFC0aqiNYVREHiny9B7h2
a/tD/BO12LuFfHXnOqcrVGButTiwIIxl423ZxwfPehdewg5RocqpAySjENgJVXTi98Cb3n3oMyIY
3qhuittm6c9znz55AYmIHhiNgO11ainX+ymjTC0lh0Lqzs3CpcoJx/QdLjrTJdJTUQvUbhocEUVm
jEDb9iT7ApW742As9p8drJ9TyMy2tcpL4tcxBT3DoSKtPkXcPNoTRZNZP+OYeMo7XXX9U17oV5lw
0T3BWuxkMtoEJK6WfvKSLVG7s1Y7H/Yz7BT9vWszJPJQtzIMP7U2bkq96hei5G9UMKJWkRN9hu5y
bjvLfYnhDF7GkaJuIC0sXjfsSSD10q33kcaccIxn+ezrhq20q0eeIQgWkQIYInK6d9oq9X0Ve+6u
1H17LDJrOJgQtkmw2G+yD27mmcfAmgw96bZiZk/Guw8R1U+QCfcsZSz/NBmV/ZxnS/1EH+d7zL3w
yJYEdXR09We8Yq9DhFO5zZaQ5aQbICqZCOGtOdkkOAeluqRsEmbUQEjCgAzcnFF6Nv90ios0C1zQ
WQtNJGkeRUvdwETybwj0TWnxvoz+s05h4oRlCX8xS0HP5s4n+migBLis+hGL41h5LzPRwZvffzmz
GFnjLhloSPwWVqgRaMU1oj0brAofrXnzx6F+Q+m5z6flsyVTHksEtAHf/fLWnXDUHUQht+P5pk/A
HXxOENsygHA3buhGR2/M7AtLt0BEsoFgZX3MTsXJcy6sXY1TmxInsT9IkVmLmLZ9LiW0li5mKcyN
pBnR30lsJZ9e1j2gFqqei7Garn0AhS7RI28oZTkamJNdhVugEByS+99/n9nSYcRaB8e2C6/VXD+T
X+5tBh+2mluK28m/2oKaxsIDc2wWSpbIE87nYNCbByjhsZINxtAKQNVL9sLyDNy8/rQKlsU2tbk5
HFF/VlxNrhoaVNRM+6op2BCnwQHnr7gzZI2sfGRbt8r+PnPljzUE08P/+Dqz5laZLIv+IiKAhARe
JTRYk+fxhbCvbeaZZPr1vdDX0beioqpfFJZsy5YEZJ5z9l47TmR1zxr1pqopeNNoMW4mw0H4kYba
G1Fo24lu7jqtg2ZnTtZtTjWGRqlSW6vsLRrM+viWqgk3auPQw5oBo3Kqa2c9pHXrTR9wKAIqQ5tK
nm2p4JW959BwI0ZwzxaKnpM2Ad/Ssyh+TxsAVl5xzorRPdHPU49Q2u+uZ1Svk0pC52nmZCcmOdV+
/3k4rKAqWvRWK4XlL2WH3QVptBON9+7EoaRl77UXAFz0W1Ug36VFAoQxZ905bfvgwajjO3QUSQqo
GiHORMWvJmp3/j9OH0WDZIxes2haM8W234ex/c4acAp6qN/HoTEzik7UfaOhSqaL7aEmeSt1oDaO
FqE1wvj3GCfzYxXol3JHZVk+uGM27auMzW4r1GPHsHnH4TL4lHnbpqAHUgzEquQpm3+EVN5b95pW
snkO+3rHG45wQkZoR6pEbRmQsQjHsGxmVK2Xfn5Aax3eDxHzTPD8S7Sj/t6HJNJYDQOYRDAF9OqI
ikNxbcbq3ZOXsKEt9VKnhDUyBccX1PMJJ0jOJjlJJNIugwebKcn1ZmgZWf2nx67f/fuN68/9fezv
3f/62PUb0f/9oevd//TY36f6r3/t+mv//8/9p2f+r49dn+rvX/v79P//Y3//g+tvXH/43x7DKUTr
sCP7AgOvJAYmn7gsJ9pBGjQ0tNjr181cRP4cFgN8/bZnVcDLr3def8oqK8REsnyZJ3iRcf3BlcM8
hdUmyvfj8iv/8jP/8uX1W2GFedMJTAOmJ79XGY7HRXs3MtA+6gLLMQEqqPKUx+5XE6gmzehZGSYN
mKX7wQguW8kixDTdk358fQxTfXG63nXnKrzp4G20NB/RMxLXfXIVlf04EHRPS3Q8jbL6LQbkGEK0
wXbwhj+uLSef84NMt8opj/SWV8B4aO2H5k88NOVqCGY6Mwat1QiwHwASOM9D8GqkJZYyOZ8qtPnk
EHGCaje9M824nyjXwslm2Uze2l7+aRG20j9pkvM8peZeefGD183VmhTTkqU5+gzEV11Bt7fnNl2Z
dmSCFT12gA381tBSFme5GdXY4MlQiLLhhrbIP4rlj/N5SbxCi7CAooudiPRB/viYFDMfJWXrQ7T3
58CY0QqxrjMTBH3npe92TM9HePio7BZbJOgQUWudWq3LYeGplZMF60wdjYqI9iwInvdVjtwmANhD
D6neDXN3JhYeAvwYf7el9RHQxc/rP2rE/kA/yTrUXY0yyQ4h0iRnz+KNM2Sw6EkpKRyV77tEf+Ny
qJ/cWseWH2ns++bvKempLeK29tOmYsMN7F8AY5eh+430apNYo7dnGT05lrJ9hzlFSoFYMyqlFTnv
Bep6VQm0N7yNBMq8kvRC3Erd0GDvA2gzRe3PxFLhB9HsddzJOwCRRzRpsODTLkFQh66wr0JkP3Tw
RkbfTFJB9PRa/VhCLVoHHh1aO5ZndoA9qlVn1w8YF3TC5yMdgl4WOk9z5lJeEDO6ZlhKZ5dCcOlB
oPCpm19cxpdsnMg4l2JPhu8DIBMwDQoJVZRFl9Ex7FXtxh9ZDcl1QKLuX4/aruvGU6yjGCqDHJkw
sIatXahPDi6k2ZJfMhjw61098OYlEI1cCrOilDfkMtKWS0eJlhlZZ5A0Yhu0C3CI//Bssmun2uEN
tmNUC6I1yOPo262JqOOm6X0N1T7OV2zClhNHNCvt8BQb/UYwe/Zdmm1UCvgJ+elHuieobZj08M0x
ZpKQ7uYk/PQCDQTH4NAvcDJS8yb9Y9TZyRmtQ8IAZ7DLoHRdxQuNxTVWVlIcdaKzfCBtSJEjTtjr
648ai2Ljej/rFk3vQEMPQksrMS254QfmM95zywHCZhIXCU3iUVMEUlrOT10jJdex07ejO6whxHDG
zXyUVBO2P9b03LoaCzeLqnWYGpAQvbdPK+Mbt6D0ezOKbzggbtqKnk9ArdwIOnPC6ojYUePtWHo3
gbSxwLQIA71Mb7n0Fd2JUmYnODMkgx5fRpY4NUXGiWQV5IXZessAbXnTkTuTKcBHUkbFrysHiJC0
E1c2RIHtQCsFKVVGwt78EpZ1vGn08mjrBRqFtBY+5YOfufCJ2JpXXCWX6Z3zSrvvscR8TmuRz0Nb
5vgCALFh9ToT1pSVe2ZMyCrLFL0bWps+INHOAqRDE+MUQof3gbi23Fu6dqIbYlZtw1q96CXHESQ0
MGK8AUd6mxvLzRXKuGQ8kWgxQHpIfKJzHocZPWEwM3iROqzo5RJ/vexPgFR9kuZSKqgG3I4CV3Y0
uOCEFDJ+EpqEK5lpcrJkfFdas0tZg9tUKY4FgdAxdDWBzLk+uIKnLhuYLoEWpqckDx66igk4e8Zp
bVTT0QCQtqfPRVoXeazstjdSfNlTgqzAppcw6OjospRZemQlL9OEuS6O4p0pObFnd1JregYbojGp
1UsyLDLRvU6VscKvlK7EuIiKPhApgzRouMqCaHmtcgWFNIphK6rueF0WrzdpIRY1U/DPounIuQcd
wNL49yeuXznV9Kc04k+r5Ew2mT6eggkjrkbAHWRk7nYU3KfrV5k7eKdyrOQOVfizZ3U5s2YrWM+R
eTsEBA/Vw7i3x73p5EQvJT2erJK3zgUmsVMNXj1OdvtZ06evZgBbNTnanygiwTGxboM6JVcSPJDJ
RRNvwcqtPZ1jKH5EB+bxj3A1S5hJxBYLsR66ezvjcG7g6Ltj9DK3EZMi4bUntdxMOkZyTUeJOvJE
RLeSPSF9jH0D+1T9qYjqhJgPVhnLHCSKteIpFNqrk3ffdKSeKwLCmQuHB68N5NElfkD1v8sQa2cH
5atro4RzpAM+cvoi9bFcDApyU9c+a224QlXD5iKlZTsVI42JnGUsFnd2Ajw7N82DuSw4ldVTmibw
KcqYqEQo55mBTtujMxWEXbxRbr7yCIGOML4jJ8eo29Ji2/bo2NO4eGJGjaFdq9qN1QXVqStH4E8B
sZYmbN1pucmRZIJ9JUlyNglWG9083Abex1AYhc8omuSbTJDURqtVUhyvDSMExa6g2EkiTOIlCBtL
K+Hrzpyecq1KbmQmDvXYnXs4dIyfeppuzP9O7OSRhMR9zZF5normp17co9dnUQM9kcp7ut6xEIOt
e3ZUe6all6Rl+XEaD16B91ilQB1APNPBWoy/UXuKJ9GcFpf8qR9tcbAlNJflfTanZKKtr+OpIuvR
ybCv6TIAopBWNzXd0zkKq01uaJD9/szYx4+9p1enBkkLcyvD12IaV9VyXg2G9WS0EEosLz5mDtpN
ioYpZ8jWoBMjEJ4/TYwXlq/BfKrn0Z9KO0TZww5Dn5dPP0mIk2LmvfKm8SGZQ2tjihK2Hv/80sAl
WfR0vXO9UW3a+ZOmYQnFBrfPm/iepAZYGKPnrJN2SWlbrs4905BaB0VngjJeDseIKzum9z3/Zb9q
l/cV+9hytQqng8anfV28pkEjylYrC6LYHCih+GQ2XlM9xe5s7tBA1jehE+ylx0feSG/2aURtMnOK
DnUi1KlcbsyiPmL31vc18yW8UQ0LEJsX7DPfTbPOcsR39L+QfUywyLzE+oyUt9dtUlHYkFY+OtWB
ah8FZvjYzyy8XolSYZy9mxFNPpFZsGEMpAiM5Ec/nYf0oKJTOkxM5SaqNwo0/K4o0Cz7I4qzra3p
P9K0dugQqGdtrn5snYc7pvGntu/OxMfxuanQrxYIU5ZDvkKpp1JcCmF5a0mt2kVx9x2xHRElsz3X
Ddf/7P+9iUQzQucW02X+kJMkXJo2L4QM6xjT2a6atZecP3j6e+PBcjiZ7D13BVceEZOdwY4Ci3SQ
slHoVLnRgkze5I6Fm746V7F2mFJFpxiPLyYCgDOJ9tyOGpu2oD6MrW1t8nl4aPIYPVzlnqLOupt0
Tkstyfy6JVBZJcRu0nks5G2OEXrPyqyf1LKp6vOXBInqOoNwQtHAgn89umPHZZuCMXqPoPYEgIZJ
fPZNzF1FVxy2YWAx7LM+7cHOdmYIX8hT7Y0Xz36IsnaN0IENuR1AFC4MkIbe9/VJ5XJVuX51Xdn/
Pna9a5qUEqkj//nZcTnHrj/x9xf+7fer5fAst2aU+IVnZG/FIMtdHZXTVtNj460u9FcBZ/Te7bP6
fq4kUQM8bHWWvq0s0BDXu5Ob3eNGLBFYpdVd3qXf14fx2gPmYC+3A9/R7F2Pd69bJqBkyA0XdO0Y
hQWGRDsXw+X6jb/f7dzjGLbW+fqjMC6oedjk2fvIiD7+/pRsk/RQWc4lJoD7MuH9XHdaQwN+uWuM
HfYrVxJ+mQTGpc6b4mKQDrXcAT9iXq5fXW80LFQJqslV5E07ZmoJC7iHNrgQF1NN/3ujGJzvZYTG
Bpvn3PTd5foD1xs6M+LSApP06wSMCGm2AyQeF8pB78gLHofnxu3fknBgfvLZYwA7xGlx1Co0Z3Zq
Pns6DhC9sc65TbWDg/Tlbw1/bT6g52NL24HYlJRusIlROhcxBo0Y9KHZOe0Rkz4zWlK3iGjj6THf
NAdloIv95yuhEELOKQPl5bsO8yDoP9siewhtJJJaU3m+2+rj4XozsIithQSa6ZH+dFiUCNTJ+q7D
0sRMnN3VjPgsLOITIkoQcyICnF5cb1MTfW0XOfWhirtNCtBv3yz3rg+5BeMuhVJb66TtR+JDLH4I
0wHuDjuMQtZr7r3BfGYDfYoMBLh5neNEW7663jSiTQ/jAPJzvqkULeGiamZfLSJUNx88zFb0KFGb
sHyE5ugcgDHNAHL7l761f6gaIwzGxc9oULTOQ9SzP7XUIaUNvolN8+36EO0pFwc5H06OimKXhWZ5
GFXu+MCH4K4sdx321Qhhc5A/uHjEalqaT8EY6/uwG3f21GGzRRjcqqrxI/p7iO2AKNTsNVhUwEpF
kvtszcsDFwf89nwQTZkTFNzb/n9t4sy1fMuZmG/GRR9sqrqYUY7QBAtL+2xrDVMkcCubJK6Xk0rn
CFHxTWz8UgEicnIi6oN+IkbEXRx4oiiqQ+w6X6Ypxk1e1EzVl/fjn3dAPlcd4NNQzNmW4dczMXr9
4XrjaMSWQPjB4Yj/LE8QiuKrfL5+ANebKUX1nOb6S2BHNzYcYGTIDfVtVHPg7dvZPssxS/ZIWtOS
u+o+YxOISFS8hmP/Agq13V7fTTb85eH6ZkPzJJqlzFzk0kawiTV7N3niLXAxgY4plhAOYcJeyzbg
0q64Mi3vyd/OWK2yGgyI8RpI7zcr6SpaHprsBgjFwWXfMQq6M2MYfBtp/nT900ygrZtU2/3zfyyN
P1LC23lteL3a58iw/q1X1nY0tOmeA44yyuiof3fmOC9iegVGwhZbqWmnuYzVNoHfmZO1kC7eHLaj
wLWi+JVJfHm4PtQtX4EKrjTxJDJsKEFqv0NMQTuYJkW0nbkqXK8FCncL/rvlhXoJ4A8GOOKGUxao
hh6uPWijVHYMRmKit/0hrKx1MBrFZcJXfxFGh3N6zp2N2cRI72r7DBAlRiqFX1T77gT991igXLUT
E+l/Uu0FxORfak88Pt3JaWT4lujdcxB5zidm/B+yxlJaJGzEMXKycpgTiK4ZTmDSUUNpaIKmcboU
5WYprIrYc096nZiXdGSDPy0lBefVhggl42IEZHFfb/pu+sqYhENKgoI6EDl9IGgR+oBmfxLF+OTa
MEaCaYyOkc5bbmXB+0D/YhXrXUBX7731lLxBz7iLkiDeV0UId6zvBkpcLq+HkJ3Mqg2oBBgLo53W
MNaoXxonjGTIN+iyJ9y3kvN7BtQxAXZmHrniKkl0AoMmNtZ7Iu+KHT3pz1JhAnaITF6R/7q2Ziia
Qd5hASmnGnsP4RRpg1Mri4neHZZooqC5q/gItgrHzNrRAe144Yxke/YOZmoCx4s1kha8Aq8AgKVS
9NiV0w7sB7Q79peHBqjFDZU/v7ssGItPN6h4kiA7J21m7CyEsZfGcX1pa+YlSh114ZqxHSwD9Gev
gMEhjnisQPLR0agIN0JbxfRhxvaJgtz9JXPs1urzP23YQ+lJBPVoxfKV9zH/O6BtpKspLUBbZ4T1
kfcINNnSjgVDWavqD0LrUWkE3xYj8Q2SIImxpD1qoiVGoIyjw5i+DTl6zCDS4fJ1I9v+tvoM3XHH
RPS+0yEDsXl6RUM47iYL9EcxkjedhWdw1gnTY3Wru19YtIhPxsOoLZgXOmd+DM18NeT6RuHr8w2a
VDWjpd0Qf1DPIOQWdbHhbMHlBh6vaiGjRGLwOwLje2MZjsylge3QZG6JqSWbmTUoJxhYS7dDy5k1
GtVtY+s76rpbzRVrBB9Lc2Tk8Jyi34FgiaqvPwDmcUVk3jnM0dbSOwvFakVu5cJdIuoVKEJ0UxBf
V4WFhywoIUYh11DAN3Q34uRI15FraaQecF3GjP4BqBe4iS0lDvibpm0GVi3XKNgse7oF3hwDZRKn
qh2RNeXei9MYw1HzJCEqLfSRHuZH7SErl7aVbAYsLdWIC7B2BJkP9hst7fu0lgZ50HO9FgKWX2jZ
kBJprNduv8hdOCk0IIxWEPXYWcrDpFkvLAGIzTMaqLMGASRnR0GDgM2DuhNmTlYJkurAyL1j1RcH
Mr+z1ZC6x6aNHhXdVepmJH6ktR7TlMsD5cd07h0FOUbD6eGohJYYmIitir19azb3XYceTesw6wzG
TYSOAbZueCiahcCVTWqve9GRyVB7SFPYTBqplzro4hbRx2cZep9CWMVd1UAGSlrkU7k6eq0wV1Eh
w7ODfMI3kKPipXRugwp7hVt3Pw18mFVBbDcUOJT3fZ5FW6ONP/pZOeh/7eKUplG17yo6oGNIq0fP
f+e0cmhgmjSrl38jPg1B9CdOWD+g5hB6hVwcEX74XEOFQNS4pD2G6EHKVPNz0QdM8kHYcppX1K0C
ONeI6mWhHu0AlefrIagrIL2BsTIkit8CNd1NinKFF7E1KFB5xfWeMupCQHe2S7zCPUw9/tncyRCR
lrI8YgYIRHGi1oz2dml8TAaXSDi9oa+3+nPb9sbezVMqyRnOFxXuFoaU7bK4Fz3bzMJ1KfpKmjew
bWQe67gkioo8YnsvWvkwqOHLTiU0ShNQW05nY6qSPeHQ4E9Rs6GTLVpC5S+1soaVl8rgHN12vO2y
0O4dAM+ctEiFEHjQihmzbcvIox9opPVqy7f3FmU1iuqZsHDXbXdJEh1cCzObO3y5JSgK5gveYgs+
1PRYVx3uCdS5Kb7CnHiVoD5rc2mCalHZxvWG1xzauwGnB7WQAYnWzAGJyeG24VS8ZZVKheUxguC/
a4uU5EhGCdt0xN3hxtq7rctpPxnzL58F7r0Gu77BMHvFc3LBW3jgNWq8TdQkxnZQbK8J7vCYn93Q
+GNUbyg4MAq/c+wtLJthrxn00AzcS7s0N3yJ9xrZNjDaaDwgmUIV4MwMoGCXVWyeHE0QhjZkDETt
NIc95NxncfUwSfcFDXczogkA3l4y9kogXCMTn5Oe8DZ009gUXzAgnLtkqfzvhpoiiubvixcWn0hw
Ul9bSJi0xj0c5Mv8+ks2C+WLRjGqtw+rq6KthruY9xZ67yB4X7q4hmJYezsg4/U51/N9r4ttoWyE
egVxMCEXJAnO4Sz66EnTbxuJ+VWksJ+nEOjAjN6bKxsAP+oKPkHiGNDTg6/t2goCM4pZcNIMvWok
QHcBuN908IpLnw9b2vEjV/pZXyvzJcSMwuqtviP01rQzRmbh+ALr+U88gHF15u6Z1K3oYg31mbL0
TQsYH0khcNMa5hEoFOK1EAqvp3W3mPwxfdOVBhTKRi4XAHeicFpbmnrWO8i7AXCUTLO+6WLdDZ6J
fISIWVBY6yCz1LEAuf/aockLM4/Iq3l4HQz51NWvEYq0dY/vF6ta+d6jdWKMne1DE6peYCE9Rp1Z
gCdBXM0ABktlIc/VOCRbt2huDCHOdENG7Lsob6dSO5vuQLSy/NZnickItB/KlH6v+v62RvsxtL+z
2RkboyNdFMREuwhMhpGSo5IaITPeH4SRxc0YqwNwyxdL1q9OOd7WN9NgP+Why2mRxRZGdxO9VI6d
J1Y/0gnzQ+i6v7RCQ9WSwxojAXLQh+eRRpFp3A9DcudwUK86XX0mgBRXVdL7Sqa3lAEOmq8Ojaxe
11tQnrd1o0NKhreBsFtjWIUuv+pN/GXa2dOmg0VP1BLtSFDTmG0wI6cyustrcRdkiNewuijIDRjf
CfTi/Y/1KN3gpnpEEIcbo+dwFI9GbRhnp3GhRzrxtO9CZqAVyGc1mW+9pRMqiamtp9gBjNnvgkre
xkP1iZHvKeAIpB0zHsgd/62949KpO46p2EFX3fTpizNR32LOPFnOYSy8fT3+NkN6KyhxV043frVa
uZPoEyZPIxXAAnc04ZiuKkhhXa7hF8cIBW8QmTHobFX8xDlnqJKLbOKLVpPKloQwgDlD9+01TunT
niUhGv1g59UQwe1+I9uqvb/e6N1dbRnJJnHdfWQm5MIV4iaO6EJNeJ33Yxd5D1IXD2joWz6YwPR7
ikN6wRf08vYJefKO4IIE55d+nINmPjVd+pN0MyIpJh6tyxHAhRMmqEy+poJVTRd2c5QFVQ4mXII3
ShvokcuEranpr5qDIr5qEnAK6ZeV9QsHXPIi8H/HLkDphF7YjHB5PdoBllMgcxHzh9XooHyTlvZW
oD2EjqOTCwZvF7eIbYIm14nEwm67NgKCqQdv3Dhd9srUcdhIJ3qNAOb11rsU8QAI1TFuhdOR381Q
l5faVjs+PRoDEv4mwlU0sgJAYrPEl++ZzwfPjeVslITJFwzON9ezcmMa4E+griExA0C2HZMJWkIl
13E4PjYRE9KyswK/H0V6V7ehe+Pgd9YHMjOwa+9DzyOZPvTYGhWge0RFd69jrunbBs6RLEIm0dnm
iVkvuKtlvwMdS99EwAKIEgibZFdJMuXzzqKJO/sGcCnaLOSYpB2vf5FIupqKjtJ8Vp5tHLxQCGBn
zdmKcC4MfdxvoD+f1DDdeQGuZraa7lqHPFIw9t72M9CFGfthLWdCABQt3DRJHyFsJY33EJhkOAs4
MQEOwtZzbL+uUaYzDe8lCky2Cn4XckoBfNSM7EYLlxXPgDlPiMmuzsOfXB+nNUHdCoo3kkxDcBlr
F1xlEX1pFt5yp6V/G7MjhWiY7qH7ESBxO5NPMnQ6G5c6+c4wqBEQX31KzNQIDzmEnBMjUGaNqvzj
1CaeeKcFEG15OQpPB4kYiONuwFbmGj+2YMxiKGI2KhoCq7TynBvSfyhT8v6uVp9NCxHQddlIA6eE
f/ambGPe/HNOgkJGuOFxTNNCKW5lh4giJ3mve+8t+6Yo8T+PrCYrRi33uZUeIES8oj63mA6yT2kG
i9cLTjLU6geZugDRMvrOYXljLIZZfhvkfIB2keqqcUh6HUA6IjiDYgxlbY9BZqPRsS5qBsRmcxqD
Nr3tqf2tKvddxdauYnMgE4trlc6JU2TtCXhWxUevfgXYJBjB70kUUM5MZBjKovG1MUST2OjhrteT
FxfgJLGx9yqT36RipXyI1F9LVllFnwiKBybRuTdvGtDeiqgDlH5xsAX3+FNb3qNS87ANgpRNxRaz
PcMoBAc+apZTV4A96xK57pC1bJ0WzW7T0S2IJdzqsbnJe9UTWEYQSGrygufwla7/4ncP37EVJIy9
2udJH0+5HfLJVApLaVazcSKx1dMfogJGWTw7G4sEvjbt/1h1/GQY46sIW6IVCOC1ht9EFNomeNEp
lhTO7ULh+3EtmODxtDWyL5hoh4Du7mZmmwbBA51+PIHGyNBvs/ToX1jmPtq42jvtFxWRfQ7wZCdT
+jMbLKrVECEE1w9jOTDtYLtFdso2MnDPOMjYbRcROYaSbR4Uv+FAypsXy2YdTFzk6Zwwhan5+xiY
xnTJEx9o+IQX8vMePCcxDkbINqxgKAXv5Qe34CUMs4soohO+KA3VuwAlq72CksYdMIf7PGXIJW2b
dVG95inwgRoRHXYpdwtb7zHPCQYFoEMXhky+qKCzbMSHymiYKg+MfheRdJF1O89ykQykuHhtk7zy
ElQby0ZxQ2UttPSVAgcSVqYdTXMJt69eh8ikAsxYqPRw4Tb0z3WDICGJvrKBfxEH31PHlXpInJdx
QFqtp+D3JUJQUop2UxM1F+xW+RqitKA8FDn2unGRDkKookFtUGASjbSYZ+vS3bvZuR7rZzuCAJEb
4y5v2h0X/LvJLNUWruuJbbmzGm2PnRCzQWewPzx41QMOJCQ9TL+T6cuWtdzMY7vfx11xGzQYVm3T
uyQZqMwqjt6tcNjpdv+DO+u3iuP3uGr2kTaSvJnd9dTzYsYAYVcFiCEr+Cy9aCKBDBVBGrMtT+iz
cbrOxgcZNb/TNBErOcMw6icLYp65rQKHBbr+FtpAb7UA0c5I6uDavxaNhpWts89fjgGLBVdf2HGT
123QxP+RfQl3cBJv2YATu5+Rl2VZf4yjqvZNNvNWEe0ZMOMfDQgb1fJ8o6yEmSl4zdbhUqskYhWY
tqTHeujVLd+ekSFMengeq/p7EDHYEEgpWWbu0IttUqt7zGQ1+VQ6oUt2ajWpT5alZ7tDuTuwOcNb
oS3BImpka62Lb7Q+z1EebIm44rctl40FdVPCNBt8Mu+srtmXaFNL3DMuTqm143TPep5/o+SiSuzy
lwnvg9m20YqQm6fW0xu2DyVa64R1fSyIqBMq+VnoUt48WpQhqjqJoFpN9GEavYb01TA7jOAOhB74
FjfhUINE9MWavJ3Crr2ZbLPb6lW1K2J0KhZu+lCR56qVOA5ADKCgTxvE6x1iczdt571rYEUbE7Bu
YsHn9m0DBewolIWBBP0sEehjdJAcrKgQGi5d/bALm+hGqoTGIl6Ve0uSQKvNf4JkfNPs9CPqWu1G
yqF9gaa85DN5rW9ESzUGUkbvuuUIddepo7V7MUQtpYXSt7UZgLfSRbi1q5q8vLfSqU7EehxQUCMt
EC6VzqghqgnOAz3wDRq8m6mfqFc89zWpES6XOFFb0SHTMn8jO36epXVG4sMQGhSeNGOCP6i2VTQ9
T436npP8uWAXsVxrvyqbA0b09VGbjYtDuhRosq0rrQUU1vtuWUNVFs4lS2Z0cLKhBnJM33UEg/2+
+jKoJMuFUhqOrwbz1i0bI5cjHLQOriC7RrwQeqiPPLU1O5rLwTwfbIoc4Pg2ezHjPTZzEKlO9NtV
Z1En2tYY6q3KaWWzfq7kmG7n1F2M74qWmolCSJn+AHLGl0Z0bzl4SsaRdd/sbwaGP3QJPJzysuQc
1B4N8ZOnbbpWFZCyiMW5TCkXGIhHCIH0P0h7HkYLLr4+YaSEeiHd7NPLmuZYwtHh00q/1RCNqCGT
53Eq073l2ffQhdxNJQXxDMrAUQPuu9jOZU06swTUPiCFoweh73unFpsIWV2a0PZTwW7Ow1OdER1U
Ei8y6PEFpBwHkQsFkcsy6GfFUWbXi1CqeB8bSRAOAWKlG+M5KB2iQC0p1vBOAj8U8WUeCH11SWec
TP3b9QQvonRf6hoQBpV+vQ8y7Q/xWNCvND6RZqj/5LXkZSNU7bXsva2g3CXhHwZoXBMSgmGCBucR
mBFQXb99Tl+tmF7AyPpmRuWdFAbdl7x4NpZeirGQPQHb789zWb6K3MCtEL/XvQNGINE2tGUOuhzR
wxjuR55xZqNNu9Mb58lkEmvb31BT+ONo1qAo3bW5q4CKcDVwy90s6ZOzniG1NwtajyAOw4b4Gcdp
9p0F2jeFrMg4tU06XDX5dIyr9qaPTGj0Dltvjf3HKsijJzFCDCVY7YFWIS0o9jbJ6NjEKzTOqs4P
mU5TU0voV07WskWJVmZN4GzVVGBZguBkZxiOCLBgfbfo20YeCpGBnfMstTXisWNdZZcRG+lF4p6B
y/RoDuFHw9RlO9Qe6P7i1oiYasMIQp0rOUHS/itlXL0GamSSgXGn45/QAlDt8MVorNyWLXqKIYBF
67mQPKBEtVHv7SZVQ8fUATcSO9E5akHaEOVQlucupsnT9Dsjx9c/E7WtTNK0QsoFmtQPzVTvNI+L
Tlm8BboVHhJUXPGSi0Cf6w5h75d9zHWT4M14/AKN9UNvzJvkFxatZkPKHU3nXiM0IHEekFsdBuSj
q6Yqn+kQAIBwzoqFsIY5sMN3w8BNm05e328DYegb+eyF3SvahZdWg6Eq2BiUZCoRTKd/2YDfL6JJ
9zn+9CrwJxiEAyr/bd8gpnBwrNuJ/tJtOyNQ60GhkmhBHyzr7qrtomeHbINI1+NDxA471f2m440c
zFskS7GfF8nRvHg6QLVaw8lZ5Je4R65MrYvmqJ6PaHQ2IT3+XRKhCmWejnv7LteSdjf05oceiE0X
kkBMWxYqTyz/FHbAeNr71iuUW45dwtct5SNEwYDB0D7ry6c2lh9l4sZsoXClRjkFAFrCr9w504Q5
g3mIPytEf71IfHgiKFP7aetoXJVcOhwLuVQ1RQr9cZhuCHB5pA1JS8NKfxwmITQBNLGxovdwJr9I
xSZFXByQHF5M9DPT4Bwgu+uc7sjId/EdOzBcu/JFlDRyi4TN7+iwHxEUyVY0fw90LnMCXIQbbi2B
xZau4AEcig2KEtCDdEuLuJ4eBW5rsV8ogNm0VBkrT4kcijx9OhPTF0cv1/UwssjJ9MXg/qT4tmx9
yXOeiKkvjN8h0S6mhyO7Kkk7LX/M2gHcaWunzlu8geDONTuB+TFGj6HNXmvw5tee2JjGKp7ADrR+
EDT5sTKIV88FeB1lhPA0sXG72WsaqodRK0B5F94DY9dbiZxjDfMg2QDa+ClbGsHzWLAVdQndmZwl
CSjbeBJCPEZ+fQrUZnDoATg6Fs6kxvYTD/TkX2GmvLT9/7B3XsvNW+mavhWXjwfeyGHXdh8QAKNE
KlDxBEUl5Jxx9fMs2t3b7qmacD5VNiX9IikQK33hDYjewC0+csgO8PSxPeoHxS+beTtWaHhVGGpu
w9q56xXjHVJLfJsH7ac1LT9tYD/q1nSyQSc2y3OidgMh1nAfxywMkC37NqaeX7fqQZH2U2XcIMX3
obdE+AbLqHdee6pNRFHkvUIteeiV1cCw0E/czXTaCaEJBOOO+Cr3WXFb2+guFQkoC4HkJrLRWV6Q
zjOcyre77tRizDRY5xDHS7fD5k+vKMQUAJe80ey+swbz7NhuH5rJvmtCTOa6qkM/W9+gbAM8UCke
89LaIpyuKhrcIM5KtQ6pSSAWGJgItCklhECMlCCAHWuLKsKU6u+Yh7pFaBVwWjWOfbW4n9Mh9Fr5
AZ+LZrFesIT9WNLhjvP8NoTj6+NTg2LdMOzSvrpF/sh6CrC8VajxO+p8RKT6JZMSY12PoLVQGbxR
jYPeffcTxtsjUr+ZEG3VZcHow9KwVbSN06vIsmn1eUjKC+Lg0BmG6ra2AiIGxe07teLG3SPKR+My
OE2otq50fNulFqkfFGoX4CdIkaQAEMhZnzW5uTfAD9S4cFUTOzwEwNAd2MdRbR48DUwrhhRUH5Ra
PyUzBpH0WNq1rKAvWmXpCIK22tiBLCGs5dxWBQYtMlITcYE/yIRhQ0XTuou7l3ow1zY+edSGMSmR
KJoU3eAlmJATnv6MZZ3AvqRVpM6PZTC8JX2q3+gZnfqMLrkmcRszNt6gAV1nWmgjqcBdURZ32HRj
t7M0QgaDmSyN1Y8VKVSPdU/CPtLPjdTyusbLgEIBbVI+mkoisqsqV8NHWVJBrrXywRjDfEWPytaq
F5rAw0rXRw6rtjsFLR6GY/6uaOm2tuuHCsFuy2Fq9ZmB+DRSlQpUdqBFLHADbTvJYh4r4z5YcHuy
7y3VqFCtGRcKshdiEWmTEy4ZNhYXocHy6aPpMJrtmVYW3IlFo01smA92q9wmYBzI6qXFDx3trfAj
1EpR5FdX2A9vHHRr0E4wcRHtlH06oKBtDU8oliWbkgLeymFzt82zPiP/P9w5ac9+mKcgYPGNHEEO
zN0dQhTKCoRMQO0VtW/KqGudAg6F1woXWsnZQf3kYArRHwzDdpsEGjpaGDihEKWwzaT4Wkk4GdLD
dQ5DI98BPWdCTa26DsLcmNHrxLEpmdWOnk4Mqks8mAqWD6HVzmt5zmzwpAXaXwFLE5Ut2/aAwvaI
FoaIyaeAAyhRS4zB6HEqrUMiZddoChpXLWZ7HcMgtbOfGemBOIeui1aEdMVVelM2BPUp1uq7rg5+
MEp0PBKx2p2RZwQlHUFzeICvJZTDHGxpYmCytvPJiHzVXVtvaX6HyE7Q1HXadj/r9bQCr4PmXU6G
g1MkrB/Kksg4jwdIRZlPS8UALokntTp4cUDEOlSgX/v20dAoKkoLoutReoetFYSQAVBhHcQ4k9Ge
zvT6MBSoxkZ2+80YoCWYwBXpjQ5KCft+b3VfSGOspVy7GwqiSZqI1nHshoNqIqcaDjmWX/nbuJCA
4gomYcfZIzyjU7gyovhTKsbCDaEXo+vwMPfTq2qrWI/g8xwATYEJ49ttZaNT/8itu9db4IyQl3h6
k75p8yAfQineOuojUIdx1QXTkRbbvBrWnR6iTKMhxa0RM8o1NbwuGVEOrh4IQupVt5h3JXlBp+Ms
DEFrLQcxAuk1AnTkZQYRar9nNTWbbmG54kru1M90yp0tJr6UY9bN0t6ZaMmp+bJ1jAHvMcBXq8AU
7Le5oGGHL3Je6LcB9WZVmbWTkakn9KvcmPPRq9F6BnRUopiNoFc5vCHTzM0lrS+GfIPU1A+oi3Oa
0o23bbT47FlBJQ+jVvJvWAVlSDm7hYKpmdqagxxjc1XzKO1psDatCx3zBrkIAGOYcCIKhmCGAa5E
TkOE84PXtsJXIE+aj3IuvnHDqFzM7x6NWR7gJkOYW9re2ahdeS5lGHyVbYjGCO3WBN9txZkPdRjU
ntxjlJKiamREwyM2ojlbB1l9FZTpOjGck4nNZyRZfqPQBerj5kltok/DDidPHjBJLgq0hUbjdVEb
G8U1FD0i5bXQ9ft8kRIUqLRtmjo3UgKRY5L7hAJluTHaSt9YbR14LMUheo5bUHY4Pvzo7CpTlb8O
WYBlJJXA4s6Ibpc2e3Ei4Gt413H4ghiohm+YsZ9SVK1jFHsqLCqTVn5XQH25YP2wwjOqcxJhwDwF
5C9XlzR6DYpELztVkHzhWKpo5tWcIzTRcs5zpMCs4GccSc3HiPy7h2wUB/MHkQdFTIstobQzsGUZ
E7qjHcd9b3dpgha/SeUkGZCBn+ghO41a3sm+U2GYFo7la2ikF8Gv8DQ0SDt0FFyLDNrn3LJ8Squk
KsmUkQQvtIbRg7KCfK2OVO8Uk+wXWchzUFKJQ9R8l1qj7Cr9zoo+E6YNKhC1B4Ghh62OPSQrEExR
WINohxfcVcG7hqccMAHfgqp0mt5GDKfmsjE2NrsT4IsUjaTAATuLTxpWUNYxL+7BhaACbCdvKuoy
oIBabCpjHDcN09yneR/cmBpbxUhhujJbDFjUeY387gPSOHqFhHQLus6LrU/Lkh1XBrkrTWq5s4C8
oXnbpBuTzbpJxscaU9OmVU5SNtN4se8TYDt+ZEh4Ncpw92wj/RL7KYR7C6cVGt65Y53UFGDRWO00
uWo50Qn3YQll5COodMYYUmAEQ7JN44u/jBG0MjqbCgtUN7SRm7JM1IoGuG16dZvjAct4vaAyV4K5
b2TwcOG0gjel+TUVq01f15+K7NziEEK5yGG9loH2NHfRDvUVA2+Q7qFt+3ssmMMUjlJhqc4GgOE7
/VwPBG+8M2S0pTB474xhvKty8hGL3jAdDYwfihqGhrT8KBVVcplc31dh6OZz544mKzJJhvtGw5mv
U2IvIOX2bGn2DYvQLLKq7ShN7zr4P1S/mPqMb6PF5joC8BRYxNR5NWh7C/kUDj2UsDpCpw2CvkgS
0RQjS8Qy1w6XQ5uhpxcFo8OMBzlRNYiXDtnGmeWKfiH9rQlPQnck7waYUlekqvUaF5t4m1eWDouM
U7vUQ5VmU+PrAUUAXav0taNpOdi25NjTUVzJjgx0oZ3UY9nLB8TMTwHagHGDjVSNADJlwZDvBmTG
lgivp2VgsxvIqtqwee11jGxwQkens01OVhJtFeHHUjgXhJabmzRErDM1MGoL++w2cnZJQwcV/ffs
0CzOWelAYc0kNGma/QxGQLFWBbqiD09S2N9WmaV4TRD9gIxNVwlQgaQ9xbhlLZVTuMx9Y2UPgCUQ
4EcnMcA8ewq3EL4kv+im17pWfxzFZIvtCjeakTyuozeqxSZGSzjC6+8EVFSJsK5sgBtlU30oun4r
zd2uURFDa6THpO4Cz2zSY4a1GCAmHz/1DURVynPqZQzCM/rPL6EVvgZF8F3oFxlUaiqN37EGmmkO
b2XDgLBQRYccyaNMVY5lGN8OY0ATEcBv1gNlU2JDP9aVc6JoBHIGS4iuyGY/SW0KC6YEVSOg8bBM
KqEe7JE+L40V+u+DMG8nVOib6EUTOmBz/QgA9QVao8WM6D7Tke7UaKOklsf9GUM26OfS/EYz5KkK
tOUGk4JPeTPo3MKaMOgoz9GrXCVffFqg7Usor7uAqdvgO73WVeNLZX3QZeROWkhm5jkGKvLc2fDH
ypd8oXXd9zdpZ4/H64MSGt/gJMe1KtUVCXWxLTRrnTEZAVjHwUEC7tUihuRSNjLc3EES9k6pE6R9
Uzn2cXahsIW4sKtJDZpfyFXfphlgMMRYH1U81Fvlzp7TPRugwDUtu6ZiSeY1co6ytJvqXFrntfwV
R+alltT+qPeVl0rm06DAbTd1dG8SC7ee8t4GBHBQFem1MUGS9qOcr00N6heWMh80sFM/dkjFZudt
ziumCpahkRZ37rSMb3BnEIVL9Z9GKZEQ1DMqCFzSMJG3ZnmKgr9cHh2reDKAXu+NYVejRXOrtcBw
JanmyfKDRn3OQ1MEqV6Yuu5kaV+pNGNFF4fIPXW0DusAUU61Qojo11/+4x//9R+f03+G3+VdmcEX
Ktp//Bc/f5YVVmchxfa///iPc5nz3/U1/3rOvz3lNv5syrb86f63z9p8l8dL/t3++5PE1fzrnfnr
f16dd+kuf/uBtRh3833/3cwP3y21rOtV8DnEM/9vf/nL9/VdznP1/fuvn2BEOvFuMAyLX//81e7r
918N53qf/rhN4u3//J24/t9/paLV9O2/P//70na//6rpvyH5yEECZ9RWdVXhncbv62/U30ApKgoy
Ynw1NEX99ZeibLqIFxm/cXgajsyvbdNQNf3XX+jyXX+l/2aYGuIMsmIqiqbayq///Nh/G77/Hs5f
KCPflXHRtb//qigqf6X6Y5zFByNTlE0b+JENAEKzDEu3+f3n5SEuQvH8/zHEGDXjm7u4dIvN5ix3
yoBiHIpzk2SfqfX76CQ+FUFyinECjyokU8Dcg2wLQC52UfJKbvZawA+jgKJQWO0pX5XpRzAmH7qF
2VncaYSFmMMaH1ZR+VScjragHBYOVK36UU3C+8lQt3bS3Y1SA2Jab0mFK1h9MD1B5iJSIlMUL7gq
xL5szwB8E3c1urVEvbDu5IOJmG4Cgsy04IazK7uo/AkMWOcXxoDjXsRL5Wy0vTQ3qfgV/BG8OvcO
+XEjQ8LuQkBDmUylpmuccz7hq8CASX7dSEQpOJtj3aEH/NkIuXKjpoowoLVYG/tYJ9nhc9KUAZIp
z8AcFQv8EMw5PeKfGEXqXiGVLLuhr0dh3zX0puBGLQ/XS5tHoJoAiXJQYfVWvFU7UsFLFESuI8ws
7IEbiFgNpV8dfRpt3mCE9JNYTbiRkTcVHwz8rQNPARrvgAPb0DcdmH+QgpmNvLalP8qtugchhPdY
1HuBjCGWIby2wVVBQsAyOpQ5QAyqkzVCxiBrwm9jUoLV9frtBg551QIKk+KP632RER+vKmBGo82V
50N3P6oUdQOGrJ6GzkcneD+peGEqr8YYh2sZobdtb72a3Ekp0X1OAT4UxZxETqe10Q5utcZmeIc2
NSzYgXtuBxTDcUesFnWH2kLnTxWVNzPUN32A3HUazQDRsY5EM9R+QAMfkny1+I0BLBc2BLAWZX0d
CbnmAi32eozPm1cZqTACdbSnVZU+IGniSra186xbuHkN1qFtVIp+WbNraF9vWt0BkYBuT6YMBYkV
5+FUPCy5tpESrp3oSPIVx3kPpYmyAOVCaFI5osVYQdlKhA6enhDCMQFkxzrKtOFSHTs7KRWzl9oE
s29hzObmuwGfbUvmEf3qTNexR1nAjWa48ZRKRkNXLALKWIeQ4muiw4eaVINVYLIEtYYDTJcOjcK1
pLTULH25L4LO9rKKTnSPIbKc9K23iKE3M/o6tfGe4dTgUJxusIQdS2eDuBgt8fSjro0jDpV3UkWL
lp+RNKVHOKBxgllNNDPBloRB4Eg5l138kca253Rop+bmDo7fuc1NLJWWx3DUoZBZO7jCCUc8pny6
TZ6maMxhYBc0KgEZyfSnh5EuHTKd2kpYWK6CXYbAZIi2wiqT0g95Qfdw5pWiwdnDb2kw+SRPA36B
LKZnm8JumcsJZfMIwrC1qMXjeAEARKzczsDGTcRMYq0jIKJrMMIz52zLaDqrxcPECLAbmF498Q9h
wbIuwa+DtZmOZotYitP2qPcxT1Un+WlohcNxz36EkaSOkN5JMScwG2I3olX8BCjn3MoJvVPRAOqi
BwzFyBCxDnHzuG1Rj2TOFh0R4FsXsoyDOvlQqMvQRpBDQBf1AdNYNynNY0w7HOaI/C0Z1msuPj79
jphKV7LFFfS7MFHraNPwpQiL2+vE6FPWq5g8msU0aSFN+mLsyjCo3JzMMktLuDmx8zDEJntcLFEi
NV4NDeCK2tYakhuQmdCe9Ao6BQo0IdfqJH0jKfnzVMab1ulwgwT34Sth+6L1eJVJMwAGxwjfzBD3
lZEDzYetS18HbnvaBDda+woGBVx3LQU7zXD2zWRoB9TsxXS3O6qwhIgreOkS/cPqDqViZxNLc+7R
BtyrJJmAQXCXE7saq4obTG8bHxBv1s6xqagYwOGnA8HlAPzoIwypvZQ292BqztNgvmT5Opr4OK2J
L7pkbXq8PV1K70+UIDeMkbOiKsveGpvHuU++KsqgvaXfaX2/vQ5nhdD1ZqDY1UDN39NRXcuNfVDB
UW/FsbAUIqwWwt3w42Y3g3QSImT+x6YuFjW6NzIuW9fj0xH39borsqcc1fZ50vWj2AzsiauuJ67s
eukqzNGEnoWWq1RqcG+CLsLIy5LyOErD50I1E4Ek/Eb1GNBW7k4aGioR/Qrg851v6ykGV3A5msCX
NKa7TFTKTGCyO6xZMMWtal3wnfTHhKk0i61gIuzlOAAG7py1wj5rlH8gwZXHETYxXcIIMAJmcAbS
OVSTP8RTxiH6uC4tPRhfzAgqfhydZPlOPDlp+bO6OOaKwdy1oXHWRuokqN6i88JsJOtBFq7mn0yx
mWGZq62k4lsLocA5NFmu79v3lMHQh3lE5VAu5QdaAmA6VF40i4vKUB8ecAHHTMLYVTKw48Awj+ao
fNYzFCmVJ4vLtLA9M5fkLmWAiyk/0Px6I0dovZwtypG1Izr95xkUnHiy+PhLZR8dxTorqbUzlfaG
xrY3iGPtelFFyCerOZEI6lx4Bo/i405dBaRI5sOBXi6tAVAMptFtEj+ZAx8P9ioQPXFBDf14o2FI
yRFB5VK3FZ8RVRBtZQd0ibIJznZTeGHGmRAtqqdIM7pW4qOIhy4ldaJTivxE7IIS+aSgQ2Eh47i2
LxG4pU0dlrja0xwWHzdn+4MfqNzQsA979dJNuL8VFrLkvSKfq6R23FlMDWVQn0YrumRgRBDr4AZr
ibrXLJoWU+5fh0ncEIkuGEDPgcyOc12WZCIfsdrSDpY+BcaW5UccglLZaHpNGXwtBbclRr2GImzK
XNXuMRR61XNejWw9cVBC/m5SIxGD1yPks8owUawaruJ6rzOkoWm2VtdxpHhFHCE3aDLiBpMPHEXY
61BWNxF5EdeyYBW1gsXw4chsJIxQQFPFFWfY9TqqOKcjIxs+gTVLSXzuQa72i9PshkbB9wcvsE4T
N6gqTpOp/fG8KeNfJMiYPpxDlE/t8mbWwLvGHe8Nw+RZLutbm/yzD0cwqrqzrEKcDQSYBg9iwhjx
0a6fGKYOQawBBbqAPHcdCj0Ov6xluL0ubk1M7BoIIfLNX1XOcm9NgtDkxxTjO4FR3FhiwfzxHcJI
rtrLW6hqyBZN2IhW4S077+n6Xqn4W2AEEBsTQ1q37TNAC0Qj+Rx2lJydAL1HcZjHVnBWGgCkGuEJ
0kv5dRWA4XVco5q8sdNxBTcYxUbsTRVBkA8n+Cyl5aMjWzdBL/1c/6DeOje2Yd0t1yVq9tEqGlUX
DvLHjNIVyouAEtpTKjvfNOJftZQswob8gXAS7kXAgyAf9ARBzedgYAN+3R2usz5U1e2AbymOA2z+
lJRX1KiuLyBgdqi79jtpNj40fepQveSeXZ94vemWuEU4mWnUjI+lAMSIk5/5SeQ2V6+hamwQRVnW
XUTLZSY0l1JKlNYQbkwRSDnsJSC+GYUuv2jhiy3zj2IPFdteVUkHWY8fkrrg9J2zj6TnlNajwrM0
DFwk9EPcekaeQzgZgscPHC3YpzIEaqjv2gr8ukDmd9KWXtjN0tTGIUY4v6tyHQo33fyGUpo2LFTH
EV3fR/q8HWQMc2y72lxXbeBkpB5xsw8BIcDtA5QIvhn2FwZfdHlR8WU3XsQMFSN+TcvMpS09cEPX
hZU4zIpwBEBZlsgIg0LylIz6y3UUlGo4h32+FssZgerBDUOhUCWP27Dqd7FR23SAkWQI84frr6/r
dQnob9sgkcy52VUljhIwDqXKOsfEMGKLjBCsVpqD+HYRp0ApePyleZfQeglqdrtZ5Hf5YOzEzqUk
lPzLbgsj0C/xM73OZTsFXYjXnVTXW7DTX0rExNSnkMCTV3T2WUR+4nSZRd4xgetyHS6b+eLld3bA
7biu4etu0NkRUsRl+KRTwg0WVfIbKwF3ORWJmxmj5QL0S722DG+zxrE35LQgXTQqi2MyUsokWYD6
IVrliN/S4Le31UC/QAVQr+ahD52vFRz3S5V07EkjLMdMUfc1BCMvlY0fer77jpZ7PDLrER2nF9nf
xdIAT/XPQFd8JKtZnoKCFl2q8bokEFtCr/CXGAzpj7g4mpnT19FsEDB1+7k4ZMgsGREZeu8c+8jx
cYj5aDLGW2zhFnEhdW8qv3wDU+RDfA0tInEwpEUNXC8rmckg2XYGpCrgnUe0P3fX6Q20mNzbcKfG
UYimbi09eLoulaBnaQx2+iw54W4GtozwPJEs7+yQuYqB0UUgFInAPkVITSwtQmtcRhvloOTFVoLb
hYm0fvevRZa1z+VUXFp8aUvYyCIkSJwJ1DOutILpIkU97bZBYC9U9hJVFdgLmjo0C8nyifmvWaka
mDsRo5GyZKshQoeHH0AtfI3xrmPVygdbReU+Vq2HMZ3vrge4eAq8CwKN0Uj3SUDOIaoaQFV4cO6t
VjpnS/zRkzqInaDGPQajQIH6yYCLTC9x1F7/5vUD/vFSyiWCxMfy1ICtPRamehRXpU5CYj3S14qF
nm4ktuPKZl1BLQf/kByH8d4RKbF4Lmcyhmq2tZM0Irhm5GlFqUOh4qqipCJBF3GGCDynN/iX79f3
D9gAZ9SEUSSbhhrtt5pb9Uc+EanbObYwHAvmcS1F0wmcit0ML6WYr3gx8DdqmyhZ2Xbz0uzw0Qbe
ptNZZjWbGddNxeimjKSbEkmNgVQTJi9QDZJV95plW6b8ZNQnRQQK4k7jg0NzRB0fFnHuXrMTlLzw
olu1zujPnIrXBLjV5oTSzf01TjZbNvXMXDrfJOKMJe1ziG+qisy7cBhG8T9+XhZFpoaZcc1+63ne
Sihn0mlvgQuwrjQJQ4qIUkUYotQQizU0pzMVIPwzjWI6GfBovGEM6+0scysjaCdi4iLxRxzwUCMv
ZyfcWduuj4C+gGEwBo3WPNhTtxEfQyRuuSliz4qSzDW5F0WR2olRW6u+FosD7jrxr4WTa+r2l4Li
n4W7vxbqRBXub1U60yAykKkWyrpNyZCC4F+rdGMcKWj+OAabmXI76PqPCjSAukSuf6YlcDDL8P9/
pfcvld6s/LxkVI//VrSVTUUjQzcMWYPyZVuq8pdB+l+qvo+X4pfVdwOj9ysuyv/jG/1RDpYoAf6m
mFSQbFlF5JQF9M968PVXuqzqBgNM5ddyrP8uCOu/wdWjJixbhqNavPCvBWGZCzZkBUMK2XZs/f+l
IKyZ4gL+MtUoB1NVNkybK7FoP5sqV/HXqYazJjUb5N2OLIM93TEPCcEVvkVENbkHS7tD/h3LJbqS
0dNCANKsg3fJ3PaT6oXlEQiWn6KX5Bu78oDyaPzjaUhF7PJ5pd4jkZ5Gt7IbUWJ+ZeeZXYQ/jXFT
4EJ87NE7PBJFTutoV6leDpmifi5h2oPQmR4HjxOyXAVY0wKJOsOsVy9Gt22+IsLts9Ttugy1bLgA
74s3+7JPE9RV3ff3UNkBz0w50trt/MzXLF2b+V1W74p0LQIAcAL5AbBdhUL7J/poeLMtVGp1+V7S
HpT4piltd7QfF/uSAvjGo2p8D556NC8ftcfqc5x5FWf/ytlSGdQS0hNkm8ynmrw6tlYdUFDryJ6Z
xRu4nytxPo6rD93/wINWWVXyM8kVQHBKzvqeRyjMqPZnKB8inUCegDaKuuNx6P0c/2E3bR74FjK3
udzz9py0VrCb3yFl8M6nEIhV62k3fD/hKOk56+kRj9yseu1Utx7gvAiTXcHbD1WUcPCWhU0Qqls8
qoe7fMvRoexBQXO0uvpM0wPMGS3A0HbNJhKfBjIHw1j+gH1zABBa4t+a4YCuv1t8AiBK6l2/4CBe
70Axik+Tn/jcesGFGzd8sS9FvIGs4KaAp94lZzs+UNLJ4Ts13G9KSXaAXitKg65zQQN2+OwTVMm1
O7V944fUVc+wVgKkrpTSn74kYxs8n/KIUHiHeKDQDwy2413zlkib5q15Q1Zr2el+lKMUW7t8UU30
lUltTao0AACfQetljpe+Ri8kFL0vPccUgt30QGMR9NaEeUvvm16OR8M6RDsSiDV01GceW7gUwHJk
t25unENicyzJN9mB++NabrdC2gfH3Xi3yHsYx6Y/PkKtGR9n+5ZeNChRtL9fOPvj/h7L6+4eRut4
GuYdr6AoXtg4JqwK07NBsUdUxWUXbDU8Qj3AqvxMQWBclzcQVlGjkDO39RqaFKpr3hBbcT5lKHsT
/TuHDrhaEN00FrZz5KHWGuWOfNu+Sc9NtZGeiy3xKwoA6gkRjxtJW8dUwIFyr9UzzB+hxsR78GI1
Qp71eEdcyaC4FZE6Wj40PFfwoZAxlFaZtdLpPFTtnVK+M7zBM4tKC58kyTNRId6YF+l5VCg4raSL
SLNkN5c23E4ohw8M3W0DLeuW+VtDgPAr0NuiM0/TYz1/NZgtbJu3NNmXzGK+yPUa0VClOPMNOkBx
9lJRFSt8i2SLW2V35/lL3aEFADlrdj7ekMyqPF6hVzH2ENv0FZ6n81yFnjm8E1g6sAImf5xv58EL
nrl2Zo21Nm/AZGD7zCPLuHKlA6I8SAuu+IKsIgzg+UHNfBR0+W8A9OSsCelGlPi4xFcg//H00GfF
Pnt12o351H9J+T5O0DLzYvuhwCFU94Gf7ikTr5Rbm0s4odN14f+f3tlZP+krYNz0lWWlZnjIDYcy
8wwdl1cPIamTRmvfY9Ur4RPfEGzN7aUIQeNA5rpLecZDWzCEbXJbgxAVHqh4DqxMd37XgCM8oDeq
su+cohswdzTp/O4NMOY9u163RlvcrV4bLz/QoXiSjx49a/dj2Q1UYI+UU4BSbWlXXDSPaWYaN2Ky
YaPrZQcE4xO3ZIboex7bt7rfOhflDFB+fJD+mHXzI0YQ2hNv0qknHlMQvu1b8Fxb6+YNSl2Jw6MK
090NniP4Bu7Y3QLHZzLg2rBqmFuU8u/3lrY2nub4g5/sy5xv7cvkcCQcBlTnjpAIgrXl6r7S7MH4
mJQeLgbQKJr25i4Ck6nh574evNv4AajHDj7RMT0E2FVbbusC7qjvw5eSk0Ao1Vx45JDgkanh4A12
kyFptCoQi1Ko+oiBhptix1vqXYsGp+w177co97z2zGim1QR+F3i0n0auna5YduxyGK6u4uaGx+t2
ou5AOFcdRaXXlORD9F+nNUIOHWuMxkXuf6CadV7W79an8qrCwLkUu8VDTZ4tTX36kD7YnvzJG5yV
rAPgQ3XGrXEFpgeorgfWme7m+jt6YVu+TJu2X9Vr7SlFxOIx+M7R2/wOb5vlZX7O990Je25nHW8p
PO7svbZGgUPvnngsfGDK9nq5ZNluuYwnG22dF/vdvs0zTzlbxcoAybNnpVfjZgC1KU4vkntjVfoz
q0o/JMZMgn47a37aQJBzfMNxx+yts9xpU8BXgYa4KoSIcK188YjzOHhsahegryjC3PAoiW+bNTIO
BQ/G89Ctx3P/aGK0/mh9N8erfA1J+G03vFv1g9ged+iq5EXjHiT2EZQL/QDkxKEunqc75UsMEEOC
YzUny8PcAe2A82Ovp8GLMrg24VML0YnCI/Jj/7wGvmHP6cajCSB4PEURXpB7vqGhM4ZrTU3gXp2y
A/Bc9o5llVSrdynGuGFLLadYz9iNbaevz2CNuNWq8dG+yDfJc8VsnWXWarDuiRy2d9X2kyM+bn94
pHUjofolvs7v43tS3qIvWXWco/091Osfqd2oHsjkQ+IeKppE3E6MYRjcTcVOBuSEXfOAOFyy+phu
EEOZn8fJo0wI7CZGOskt1mBV+o1abJfwKwu3/Kdbp/xTT0Ek7vTik33R7J678j4Hg/tUest74Scz
QlEYbdVeUO3CeKdqr2z12bhKKTJ7wz3SbsODeivRH7tt9jBXWYebwne+pw0MI6QQWJmn0HWDQ+iW
xfP8Mb9YaC+/5GtK4vm620yhy4NoMqHxRsuzgceG9yOZHPW8o/KYb9nNeHhqIPBMRzDXERMGTvO3
8WGoLtu1sxyC54/08NHRbkTP5ohYKFtSjMIL1Q52YBEl5P09XaV3yIcr1XfWJnsOe7954b7jmAJM
qTsTgIUjzpXos2CUjGrsKlpX6EC6if0Df0P38VZlb11X0V0G2TMZ96/dK9ZUFFfXhZ9TR93z9w6q
gOczxWGRRQRRj9RvV4haoS1qr5sMUChxWrJ67Ny9mGK5mO/zPWeLsHI+1MC17pVd4Hr8wF2e+m3p
xy+Iha2UXUGEuH9G8hDvyRX2FCHRLH1H9MNoODjXeIvA0rXZTfUnlnfw3O5B2kc3uAE+0om4Fwff
vfyemFv5PcWBwPR1JmYH3ffQLfjqQGV9HoHFPbdvSG4RNNDzv8vHvfPE2V1l3vRAzKCeuZE869Pp
1kq+tZaDaXO4dmt2AdbVMyrZxWcwnlp89GJmXX5Coiv4JlKMaMfx7AKzLVRM+tWBP81x2qyvl9nu
i09+wf2eN86WC2NLhQS5GqzNeM/5RGnh2B+yJ+kNYrH8gN7Stoj2P4Ur3YWPEAC2gW/6ZB8jY74y
vni+satfKkTw/NkvV7ed14s7zqRdj90Wiwa9R3t6F9yjlBGdg3ul9qtHDYu7x3yAFefqHN0/TJ/p
ywFPLoZenKeOwr1msOBQrMIXgPPHgSh7Edpu9EOf+2XbeSECMeEhGzZoT1UZlBnjFc+2frQwdfKq
+n5k7RM+OvEHvHsFsYsMcWgzbtjOvMY6agMWAsniRdhAJ5xKZEtALCDY+FrcelY2UA1fGYay1YRZ
FlrxMa4+G4zMEeAg1iRCi5DZAyIaAoZ7zFokYe10j28Qwe38NWOC5C1HeUfM4MQIeYtcAL9cd2wv
bWauE7W8sUt6tkFE1uAQn/cCpX1Rz0TZhBIVmh2hVYNTBxHKzQ/X04PM6dwBQmOiZxt4Ssp+2QMa
kdLVW3OxNuVNT31rFVIQBBebo98JXWCD5yP4uHcCV2sbJ3vtBqzsl5DFmT3rkO/XiBctO85Q/Fyt
E5ofoG5OiIqp6jvhFuKGXxUfgPP+ZqC5Q75QL+ZhlJ9DvDi06KXqlRMmZNwynwBUiQ4l3HmZj/k/
2TuP5da1Lcv+0EUGvOmSBAgSNKJoZDoIHRl47/H1OaBzMyOrIrJR/Yp3HyRKOhJJAHuvNdc0cn7j
ipZaAj/QMQawXEMvaXCIYd0gGNtEdR6cw2yFYzLCXluO0XozGqpp6WxNX++XUQlXPcyDcm1ljwE+
L291vueo63bz9ltv1xTf5Gs7Zos+eCUjraHlClbTR3177w/CZ3qLnjuko3gT7mbH3CrdGvql/Y73
TTCBItsixsrRRq3gKIM4Yr6c5mdDQxkh+sdZsxzCFZmlym41sDjLUPrZ3VO/3VS1PVKUPoCtNiNd
hIoS1ezntbk0feRCokbiiZJx+1JazN4qM8WFo3Gldy0T9h2CATw4/BZI/I4gaoM9gZPQLKjsrfCx
BOW1s/Zl0+M4jGmmloyHJXCSLHkqmJGNkKyrhYxNb16OiFm2Qg6DM8kadwxvk38ouZLVcdxRqA28
poJ3vR7/yAVBovV+ydFGafiVaOO2b7NtRjm63Gubet0f2RA8hLivhSSchlnYTfx+FlpNOmc5i+pW
Ve/z4OLdUoDkYyKlbiws8qK9ZsIZooXOdpixXxoCigrKDLl/n3jKuDRh1ZY4sI8xkod/v00afKBe
FokKV6THR3J4u6mkEf9pBKY6TzCsLoPRHTVyr/lek7lV4ruZWF4k86dsgm9kBG7HvU01XASfPery
NmnX+OuRkf5cQdfp1D/K+Edv3nBIBcjDr15wsQHdzGRvpwoeaVEEz8bDldouQ+uQvwWGYz6E9MB7
uWGIqnJhsFsV7xS3Gx9+iJFwo5EaAQaQjX/AGeRjjx+gKDh69EoiUc7WIcrvBK/bAxcy+rJgdpr0
uRJAR2DEcwObZDkEUfsQ0SJnAWcM7HzW8LS/EYl2bvjBPH4dRG1nSZiq4gCvhSfimo2ZdlaZXcx6
oMCya/e2175J0Z+WtCuDEEVhUyuvYUXBFPvbSA3cThwUlpt862N8bvEev8ohMwjhihJhZTgM6Fdb
xnIsboeRtU0sOwJ2WjvDOcRS90lqngt/pwYjuTy72nSU3OX2jGvyCqGI2OJTQcwQkWYmikvytNcj
boLbZF/de3E1uhYhU++jejYZSWNaYZuI/XzDbqjKBLaoY23+aXVw1R9sY1eJJq3QJTOMOUWLHBFV
1HfGIIlJ6V4riWgknkF97UKWJ29IdAQ92SaELQ8RqNHwWVAuo3zv+x+NMX8XbyGW2c9xVNqBVB90
XUM3ig8AKPY2QAXQ0xdR5eMtgsjewvrMAQFpFHdAQIB1JC+oFm3Zb7b+Bqmav4ERX32R94lxugPu
/UbB4lhPgRM4BX63xmHmydeMLZZ4VoKPDO2p+zP0P90fLXCV4pAeUThB1UY1ahyS+kXoIZpx9aCJ
fCvUndQ2WEffmdgjH+C2ujVTh5nkRofeL4sWWQ4UNmOwzZiOdfg/DQvpWa+22HWuZC1b4Ztxxpki
RbYzroXyK9c2fuG2XcfATllxrVThOt9e/A5J4mv7EWNFbXjSOj/RNlTTPtMUxqt7lCmv89ryXwLc
a/kwl4+pAk4rH0znVww8NKHZoT7sYegUOvYfZ6umXt6Ggicgezff8shRJa/Xn6XAsqeO7h0Bw54j
E+MWiXgh/Ew9YSnWmyi40gLW8dos+QMVjeWTNv4UlZDysbc4RHuV9pcNgw+ppy/Nrx9tEGiagttH
TgwbXdvmbPBUij+QEwsSg0lyQO1ijZJjSOuWmVD6oYs07T3JXh8qrkeuvDZ/uOqtTeBM/Y+e4x1F
qvczo4Vhp6H5hTSV3EpjD/ZF6u28Ke4KggNnDQlcjB/YF+UNfMOfnjOQZq/K/ExAWst7KtIpceoa
3mu0YCvCXY4dH2FynXApFwLYE7QxBIWq+5/O+3mJdukKDeaNDa45JlUHuHBUM6fEDcZfFf1+j0yT
7bCxTCcfUWR3I5IxeV0uQJhnFg2BFAR5JIwm4SEYKqlgdBAf/GehtAiCCnRtO/gd0WUWiSIbqSPd
SCFaph3ZGWhiAygUVnlEkEQHADwiWpiCwHpbl4huse3Yq5mrKJsQSyfrmaLLQlZioGyA/rzYNmLS
ib2LRDoK5Bbb8B0eKtJJaG2fUJTmBhi/wVdzRTWK0c6q0zdTeBOpfaLyWqmv6lHJQgdFhMYYnJaW
nQ2XEObFdsB4sreiM6ooOcEzmU2vw+d5/oEZ2+zmn9oBjiTJDDMKYGXqXeCphl2RqpWCg+hKOI7R
EWRJp51lDYbS6Eg7LFTbN/F9No/0q+Eae6Jg3hHLQU9dW3uOwUnEBuDcmOvUZ0S6HmxKj8FOS15/
yRaI2qKEu9Mj4OvkCPlEuEYRSqSpbspQZTBJWjdf2hqrmvfG/1RyANUNMNP8Qae9VHN04TCrLijf
74MIsJKLdwTq9G0IQ1Wij6JNIl0/xd1nNwTrOL/38bEQHzSb6vDKkRZvMVPjkt5Z3wA1Bg24BWnT
XhR1iOuznQi55uYvKJAeepBT1hj4Ziep+aaFMD9AsSCNj19Y8hny3R/W44tvPdQBjFe1lf7Hp89I
btiQpt5CuIOKxya1p6HP5M9o1nE3Sjc+vbZyj/DjuzzpB5XsB+o5RrCLz9hzllCPIu/gdQbVrnLq
ve+t3+y4rR0ExEdR2bTqhWUbXaCA642VVzSz375EcDwiO/86sm6Gab9nJTWr7URgG2oVQduYLoI0
080/x4rmqdmPb6Y9qpv4HpR7P75F5T6T761yTY9iekSe6ZOXsRW+JtPByQFTmCuafhIW2u8Mz5QX
Y9jFl1EsUHFWhyX1kLqXtn9WiNNY1fKZ5CzhUqXP1JUgvHRZvPXS8RczBsRmbgGSrI5PHKWjTrdw
5DNecZU7fDK9BeM2feneWC+Fx2fuQR5xdQBt10hW5ZKFbNMmaEewYOXYSKvZYPy5wJICv4hZ74rJ
E+LO5yT9GBR6Pvq88CXPPDLq14W156mU5gsGV4AD0CZsZekRuLdlhF7vXB3zifqevpE6kxPDUWa2
IB4GbN0tkNRt9hnobvbJT/JXh/rMMdYgzC2f0DkjiMGvnS/cfoEShgTQWfkVhX4PNN2hLNTvdNDn
LPlJVKczX5abJr7q8tJrYXAMOID9KB+IfBE3OdWEpGxYIOjaoZAFHlMs8F3qFQptCdkNtoR0zlhd
LyegZI4iiAf/uzKurD8e0AjtcrXj32NHBUAwPEu35X/p6/IZI++beh+e+68/CsjpEnCBicBmEG2s
reHEueN5qaa24Caq8jpxOdm8o2BNPbhxM1Ghr4bTzPD8IKwYQ6zGGxEk3XMmrkvuNtSLwQvsiyIG
0aJKOMnlBoGshjvUYkPtKKD0fPDKDWVXjLwd3YWbeHHi+B9QsrfyQV6VBWgeZTEmlCKfrelHDvx9
/jAIefra7NPukn+K7+J7J+5BnMeBhAED9uoq/zQhl0Ml/eZvcmrk+aXZdbsawf8BRjSgwbYG9uK1
vPew6MF5BxZi/W05l0wm3OCFv6DfAfDnq37nfAA4sETO1/Q1wv39g3I27z85Csy1mgUY5BPSNkAI
eNeBK62N+O5/415erkkVASDmioSqxiLLYlptiMrj71y+ulWTsvG7CbykxksQc3q+8kG8zap5CtY/
2DbUFc6pvcOAH9cYjoz+n9T5CncIiwsP0gvxTY9MXY+P8XGa7RNV37NNH+FI0hY/ocOwoa+HOXZm
Z7nAVb6+aJeIwCPsIsZ1C1iErePMbEAE6LRlWEcU2ALNs1Bc/e7KKuS/h7twV3+KF/nY7MWTcTDC
J/WknvQTXvlBs1afEYKsjRv5zC/YEU3PwQtFxVfryMdsJW4fOMOF7HTVVXV7LH1dDPOO9bp8R6t5
7b/TC1JhrCA3SMBDfZ3gKFBAlMeEZqdkHwI/9hICSrzoyrbGJC21m2t9qS8VReIlAMVQnsk0oG4F
ZzlPV/LA79Kxcsb3dn1n0TfdPfe6NIA47bnHOeg7o0Q+sGnMo9AxUfDZnIPVF655/0DzjtvJ7IMT
0YUnfZccLXz934hd2K6k5+7tiXUuZFlmwhmsBnmXf4KesaAQwiYBu195G5EeXzSbUUHXrf6xMGoU
Z1hPp7ZjfOkyWaGbuPChcoEWu+LyT2IpAbk1Q3DyIaBDs0HiEnBpPzTS3Y/cpzr10eqfQlUn1er5
TTPnCRmLKxBusRsXmGo8A9dxif9DGFjkk/cTnLSDw4RWOwzPqmUPz/+CkM0bY6zmDXYS/ze/YT+b
34wcLG/0v0QLo4g/7G/NG3OMZS9UmNAuk4wifGoUiDpAK2BBvqPZdMglTrfs+eprHNL9otLeoxaB
YJo1Z46NMzN9wTT2i/ZsPk1fKBAVrjo0/iOr6DJMYSzKoI7lB/9M/7EsArhyERTBnSKz+LB/MSTW
DiD27sxHwwOnMjzmRxnf5f6OXjoZ7a0TiD/MnpblBD8qhrvcm4+R9f+1AV2gOg2B8Ntd7i7DGjeF
VwPerR2YBfz75oDmuX84oZZ4QJuMW/QjGZc6bdqK78C0Am1uVHOr2CaBP3yoHbjOlE4OTxA7+1fx
nXEX52iZElBY6O2t1jcsL/OVn2PDfm8NfhNFgx9dOVZMSvOvLPozMYzCBxYPsoN+BzSswcGX8tAd
Lvxr+ThcNHOyK4cpYeXgt9gDVg9MbS7VW4w68w2WIlOL0ZFZZkvDcbuVW6hARm4Fa2x8dGD49XnC
x24L85A+cPuPkaRyrSoW/pM2jlOWA1LFZenXJ/ZtZloRp5ctgFer24wOaNPjyu2ia10g5NwOTyqx
ws+px3VNceMBYjX6G1U08LUM7wvwlddT2CyBhc0mx17yivLj0+rX+p3fKSwzQfnIigBj4shg1UPi
TEkSUVD+rrSC92CJFRjkzVeQzZcGBe2r4LHywsUE7wQh+wNSoh3T746d5Yy9vEEzWK0Gr2vWlLZd
u0qwIYTqhcMWrmT40JG6ZdoXQh7fiDUmi7g7oOnCkX+cQdNfq2mXvvIElpMoM+r6GD/9aDd+mmsE
q3a8ptfzpq3HtruMKPLPcvML9DKWATpzl1mxzeDM/b0iZP/A+aboEjfLTaKv9oQcHvE/B0c40E09
/7576oZyiJZjgBCig6ZyMzbL3BE48d8vcNJGVobfc8cwAOxjx2SRQnK5XYQHH8qtugE4uFHWyLcZ
P/p1tddsqljGyBRJqM2ZXWSfWCg5fyH9ZbTlhltjF2+Nt8iZ3MTBK/CYNk9Up+R0UxoOe/VmQIrz
co85tsguuRmK41w5bFHyhnQ/nkgMUgtX4Z9cG6Ht+35wqsInQ89s1ofpK+t205d++B0nqRsuzeXm
p5yevn5vtunEBt9R3jJ4ZzhiuIntSK6/M3etp++21gI8grd9/Dtc1Q6UK/2ZyYkY/VJGOlea2EKx
pGHbpFYGXuIGYz+VVuEriwLebMuQuXE3jYcH4tpc07eR4nlnkgpSk2E/EmQ7hgm8GUFzYhVeTige
Cxv/m63qKEf2eKL19kDYmz26m3Hb1Tbe76D99Z7SlMwY9E+O9b3EorDfsCI24TLhJUPhjHv/A/kR
I+xlgWUGQdABI3JWZXac2APleAtdUJVdz2ydpSp/Hc9QCJYpNvUrvwo+gllVq8rA4GXF7l5uIVGW
rxSI5Wv+CmuJZzRfadAQKi14tUhFy4DqPJxxBluKE/P+91xTNzDE4bz+1qgy0zq2SSnd/tMMQZpA
2QxP0FHTTz2yZyas7eqztJ/QdjglLAuA9Rr+fegYyg6CM7AUY1umImeLSStLJCMZQ9yw70TTOss8
jgYirfoQVn+SdKunJLOfWBBEZWGZSLepciREK6wWknZgYyls3tzCzj8pSIMfKiQNh+S1QS2Ispmt
lNIKctNleVdQIb7/bVRI8eYPCLuZherBqj2d/IccHyf9huKnf+ISaPaMR9+XOXZV8vZSdEV0OBBi
z2PBclmk6ycpulbDJvnUqGjf9dGps+8MlyDMXiyb1rE0PnSLrg+0W7oxQW/r3OaDmq8ya09KBJNg
ot2XD+N5acAvzCu/ibB6j6JdSTgSsM/O/2b1A8TmmJI6xuJHFBX2k1V2j9h8EOCzubCnbsw7Z9W8
9xfJ4tnxpuPE9FjWZ/kmjDsoL7zIzAVKXnBu6lV2po+EZIYvhQnelNr9E26QNSOQDAqN5WJDeqZd
xzwaNkHztq0nfpTDqAJOTzvxq+h21sfvl4Rv0NM6f3D8/6zL/8G6/F/19bKMLB0jgv9FYH/FieDj
fzIsf3/+L6NSlf9DMTURuqKpyCIq+v8mVC4qeliUEla+mmXpogVp8r8E9sZ/KJIlwb5EqaEyFYFv
+18Ce36fJOqmqJiWKsJdMv5f+JSybPzfAnvd0nHOWZ6EZKkGvM//k0+Jp1MTi5lPIsx4LudKWQwd
vC4FtoFhLELUmsJjPjASLErwtioNcM4yLnVCPx8o+tXCJ/cQz3jBWyTPYCttPmIJOXgWjQBPkmo+
4FXLa60jjg8BMPUbBuJyoX4SKWkSTTEYDwtLmqJqBgyqJP9ZH+Nt3hVnYW6CS4Od55GkkWwVyqH2
UGe0H3qCvvP3oTh0oVM13OEMFs8pZPdHKc0T0w612iexrjymTPyOtWI6/X5TwBXNECScwiKBYhrT
lZvB30bwIrGqR/1ZQxhmBrX0yJhjepMB0fL3gMi/8JhBWFuZSB17aOT5UWNCDzaLv3k74mkqamVB
jWOYILcMl0S5vuVJ/aXN1nQa/W56WAIjSzXUngV5nu9BeygMxTqZAF7kW6VUKcVRLdvhUXZyQ1UO
CPHvQ9w3DKGbUV1gGlvj9EyHPLfb1i9au+M8nBU/fGAcxEKvdsL293VjAEU6i5wrXlGKCdwiMfMG
2bxWUpI84cAhPzQ4UJqe3WurVJ9jjQW1TuVHKkmEcc7RwTcYw3UyY8pyqgqiVk2YtcvrrIU23spN
p9okKA/nspFexhar1jRkrhXE5vTAB5a9P5RVmg1e96TKjwG/OQJ3lMYNZAkergFrELuYQ5EM76Yq
hffOupaKWDy0QAmeTQj/v4+wDoo3go75fVJ0L+0U5I8ibsxDqbEkdnObPxA2KntxcZtvloeGZr6L
gTBT0xj5Zuyb9DEyHNmmNRkU0pBlj0KKoflEiexgsZk+/GyLreGMyjiYtwbk2HsVJ9lij52UzLMm
esT77FOeKxZ4iNjq29TXpruidIDhslT8/QkztfA91fUnC2McuxSz8U5sRby1cD21GXAOdxW53jYM
MiDe5WGW6lSLFSKzfGyzTalp3T2uQnRNRiqu9Skj77xV2n0KyPX3oW7hzYv0x0GChROEmLX3ZlSN
w9QxuybXpb3L6lCy5UOZWx7NRb4V1EbCDtM4SVHb3FNllC8VwuGoCpp73WjDpo3lcFtrn2ad5/em
fBhiY10z5Ez6UE7XPA+zu1WPeysL56e/j+LmQ8r89qhhX9R2yT0XKGvwe8m934fZCF3Nik3dnWIj
uZdGiL2QELKd4THWS0Z0b/2ES418sU1WF/Fdh/25wwyR0enyXYzCm0NrjFcDkAC5QQhomSpno41P
s1BwmSTjeLWUr7/fssb2UuPHjwpmnYxR86zUsnAj4eSOkLfFhphHGFyhM01FYZ8RDHApQmuLRXGF
Mya3ioFV7Y1QsskJTW6mqBvQ4hachkwV6MzaLrwEYBEFCWYHRQVBki3LvPlzUV7KJQcAvfWtwsT8
pkpvxcCdJc+TE5uodXQjupbYmpzC5dEUc0eE9Tjuf78J3cFinMNV1eojGLym3cq01rfZ3GXrku+N
iUkYZRrHp0Dur/3y6PdLLYrith6iizRXyU2fU0L8fCPZyYKcUCWlhh3x+mJxWpyOsv6W8iSjhNdu
sHaas46lFzGfcZeJVx/DjdvQAnr4mTkc9Ka+ZlVanXqFKZjB6rqtayNzpKhkYl7D2Evz/lLn4Met
/1rnYJhRD1e5iNX7JL6X2gC7fezHDVov9Z70z4rpQ3tPBvWeB57Rz+atK1UIJSFk6NCehGixmpa1
OwDcWI9uP4wmOvDKdJoyFkAYxuzYpjnWyiJ4wywpd7VErFxWVvYTPY857mf4v2CJV9SMaNN4P1hi
efg9hKkYbWIiqtCoaqR4NhEGpctnBozloEROJYVT5WFyXXm/n0ms038/68pA3olSCQuDnzArfdjJ
gJ7EriaHNB82spASRZf0ySEpomNnDPMu71TrKOPa35WRuCcYLzyo6ps44BO6+MbJedx46mjcu0Ea
nrA5jqMpv2Qp/I1BiFQGPqWETzeHrsKwDc4mjGodWMUIqkvXNMOuVrE3rUQzucf+9B4Yab7LtLTe
am2DM61RvCSizEQPRZtH0sm471EXgVzly/CpEVpPWw5DIbeeOml88fdxtbw0oZ+3mjYso15a46wv
2peygPBFBMqIoVeRnDu5/R4Iro6H5MWPReuE1WKAhnDoXqJIzFnMW0j7kd+9dKUzJhmExqkCY41S
KHVxfEY3eehrgoPaoMdhxC9K+G4jQ0USFhelwhQd59qMjjUuwW6eFbffLxEoZTKeTuEZ+j2c3f8+
mH0NTl5Koa3OUe3KckXja+giOuksX4UChgxRKn5EOsbjpJ9G3gLxPedF+B338vyhYAS3yvx62gaj
xSA87pmXFA3ggtBlR0WvLFhIJVJ7ETDcVLMjKRyRH6kHwZcsYkXHbrYtnP1hWxrElwy+Y8ll43Vl
gT+trADr6pV8V9pyYMFtACrFlPBjywhcv9C8NGfxn4dAfEXgvDbVWPwwJ0HcIM8evVEx9IOVhJ5W
o2row8q6J1jHcS5X6MS7+4Dh/1qVRuxt4+AW5kugCMLu90ZsHzEmvpqgCl/Qc/RZccqqhdkaNi9D
7VusZEQC5HhxEsDRTm9FQaQEaWQTzCks71F+VgxIm/pcDOrs4prmRoUEtKJ1InakbKRtOlW3sR0S
iDna8CK1+y6cP6umhr0s6byOxhatPvuYWShg0BFS2sqDvosSpdpKCF2v+SIJFstI+eSW6pLgow8U
aT2HGvIaHLKhTv5BTbuZhsQlEMSOckyv06E76vSB5hzcaqtBljgv+lhAJLUOF31NM9uCaOQMH8rI
rvUYo5hY3waWhidL5cvbuVvHTEIIRojBgWBEs2Z7gR79SRV8yORhsSvuIxgAuN0SCaztYnUh8uC6
myO/tIWUQC+JjFt8hkn7S1/lFDxMldMLQsLYUEiz7zAQ1SuyJEvhR8dNb6316bMqK+9pE/wE0XjH
39JrO/1Fr8V826QwPVUjO0+1yruUQlSqHSHqDpp+yRMMfGR5vE6h8RnG/KBQTsHa6tOjiWPv3swz
dWXknC1hNl+GXhPPWD4PlaQ6ojbgBIn3HsVQzXDIxHoB7/tNOKWlq5LPbBhFthlqxi+JlphPMtOP
GpfizKcU6COiasdxcsxBLddjl5Y49UOMaHAAHKgDKEDqXUcEMCmTkNe7kLxorOtiaoyQcLjl8PvZ
uJAl9BizkB4fLfALITkpDd6CJsnupwb7g41o9gQIxXVDQCYbXtCI+1iFFhMRVWDU0+CxhDj96DuC
EDRkAsMfUqXfVCIRa9BYuqjD8MJOIG2qDmtBNebuCosGKUurxoe/h7xEbaFkjOllUmuXkPXfw+/D
IE8IUxqNYBMvud5jlgULsLSEqPsu8Z4MdCugbfxgJKY6JCZh+3giNcTNZhKkjQAUphikDTnqeJuI
n7MBowoFKG6zDGaL2qyf6/Y0jhjLV3LX2VGvk/eLGXSXDa6IFmFIFOGISSNAGj7AK1UKZLzcIW+y
VhB4QMjaodYvNfkbnTodR/xDV4ZeqG5QQp2pJ3Ca3hD5vTNbLhZcqpf4EVYmnb8zsnZjloyH2ojY
1rhByiIrEWlxUmePMemRIWwBbDHOxSwf/LZsXSL70r3q71VZr45yAxl4KKA86q0m2upYE4HQ+s4c
qZ9hhqkNVgsZqVqnONQ+StSCeysZTo3pV89G0nia5vkSlqtBNeorWdDVMylzbDZtvgvizocPYoGz
h/UlYa/fjRMZoAIX6kqfkJwGPZZhZe20PQZjRiNJB9Vk22T6EcMbWqhFJONssoHQ7mJG4pe2GVeo
yqYldugj5gFrSxNoXK29HicCuLR18JSyFEeTpe5Y12VsOFr/AR8GEoCePJnNiENIz/Y7589RHiZH
qZ/BjeuwYftnRwjFiSGDP5xkDYmaEBqG0ygQ4uSZzHZ4eAHaYSwN8A4+4nOan6tGDB1NEhjMp/I+
mPGtMGBRKUbfHaLA+OyUXvLmbNbsPoKaFmYyjVZW31vM8/a6T47DlC+jlc5X9+xNsVf740NreslR
cFZda+mUL87+hS0txbRCVa1JtyTEIkmcsTnSkmsk1JqLPXq1mjHJsEUIg15ZysQp1VPqKdFy90/M
Smqhol+c/WPUj5pHIPNhwtbVk2MMKlsGH+uk6eR9WdTMM7Du8X3cmPOE6MginF4lGFruVBbWIYx8
QFVdzGxpalvXjPoTpnXsSrk42HFZE0YVqhiHzyTLm0G/o+ASs3OCwRJh1Rz8EQKZUYi9Uwb0viFg
yRrLXnIFZp8ebMB9XhbCvVSm+pFYdih/U/nHnJNXs+uTnVAUSyTajA1PG2hn0QqR5gDjtznXpBwq
g51LUsNMqT9Flty7SVOEh9+DUA1umCiYa9QqNvhtS/JfhiBFIiPEwil6n6uFgBG8xvBOJuwwV/x2
D+XYIJMUMh+Sy8ZU+7WFEGOqO0akeXuiHch3GMdpR3Vm7Mhmn6+TEhtoqapXbZbkz5ng3zI2Ztsa
g3HnCwbXdlBBHmvgmhPL57LMV84gjzchRBUe41z3xOZ6Uir1MA5gf52C70kE26+vslOJT/JWwkZh
NZCyJlZj8qwLUAj0BPPc3DhSIs5PZRV7VSQUB8lS7M5qQyCVaW/iJXhkX4TqQirOpujtUFkIu31n
rq2EeAgKmK1aKZPHVYpONTwJoniKqx7z/6lw9CGgjIRPuJFwLabR5o6QGLjk3DjbzuiRmI8Q2CmK
1k2u/gzLmmmWl0QqrYNmLQHFUYHGLauOYTRTDcvBlTYqvs4VfEiFbSlsxo6GBcymoKMExyhlvMsG
XPMNOrdtG5LaMQSbzGTIImXxrqI3X43kBTt9iIZFxAZkG41TBVeihSU9QL4wLjhpSWetVK+yKete
IprvozAneD/lParBsPJmsSAXutGfUqwRD02CkNXfSx2Nb9AieSzHZI+v5qGc5NIN07pwOtK3VxMe
Gv2c7ArMr2HjsleYV39KYDUlVIbCEOaozRA7YDwiHgrTv85Eh9ukdFdr3vx4F0v5Zkk0gWeJfa6k
dIzL4/LJ4F15whGvOWbYsTIoIKpxNkNMwOvhhOkDizgelaPWi4dQc0RdnO2oUcXVQmYfsKo+yMSd
OhGx8Awr+uAYR40jjUa1FwYaJDJIcQ/OmeRq6b5rrfoUiKDdrYortcWz9ZrsbBHMvDc6+EVkfV1q
go+fmm484gZLoqHUwRNi0NCCIRwrrKumEB+nFFwPu9iIHXL4MQtpgBdVfhN5telnRfUwxFrLGkZ7
AaBXSZwfDQBiNqD/RkyJd5/6Fw27PNeQtE8p7rYkIrKy5dFbNopPeUb4Z5vBBwyCgtCyPDii9WGA
OXFxy8aFkv/WBsKfPmyJm5fG4NINxTNwmFthyAJfBWvOURU+6ohCs+aOqrQ44tIPzWvdKqWbTNOI
F4+ge1mNXY02GwZe6vCWhCY6aZWA9/dknnD/+PfwrLfJ7Oo1Xt6TmZnPxAFIl0Z9GkWWHJAYxHRG
nJ1aseQOaYJ4p5jqU94ndtiqPeQTjLj0JrwLcrqTs+Qg1eNOL1/Nxvxg2ZHWE05xRWw81YXafkz1
xq/a9FEpPgJ14RznFgnCEn7nHfyUwv+WZI82JnVGqceuyGjuWcvQoTMH02lL6iPkDXLi63slMA2I
R/O2hlYmC6/Y5QmjHm1NKybaaHQyJRKvUsfMtjCXiHqx+YkL+dFnPMtSckFEIV3UVuBWvUkn0cFd
8Y1thBn6Ck9ZKJZYKDlaSYdRS/GB62gQcnAtC10jS1KxnZorvvHMibpGtMGyOFM6FRP+b/dSntoV
jhfvlq+Qi76QSAWRWAZMgwtdfp99jVihREJgJg8kh8NMk8lQj3EuXyyFvLCl3KxQijdZ39hphTdK
UBUAGq3E2qkwhKp0TFY1J4jDe5sgmyL/GD4ni7kdKRDd2Yj6jim+iOf4uqvTb0PPr43PpCvuJ3F5
nis5M2SSdlV4aNGWmFxhNWXDWxYgjQdZPBbWTpLVi24NR3IFPCBR5i/oF2Si+cYKCDhBxEoX428G
FQxKx0Vy8ebc+HjN7KtJ1VdcdOZegCOZdDiITRjvrIYOo/A5R3UmPFez/1CwJN+SzvQaWJOyrlVs
/2dEErMsBdtRBlid4NYr/ZsSxp8z7de6kcXzjLBgSIh8tlaYvUqOkIn6GritWSly9x2YuiMUvacJ
+Npqhngl4AVyhcVoUSnfm1J7joVc2guSda1y9XsQWOqJwE5QaDDP7+Yl/Y0m1eRfR5L8Hesg48pw
CEOUJn5qRhj+TXu9NjFY6AKvUap5NRfCdhDzziFEBU/SSHoVfWzvSS1EtpymawkPLlM1WCRMSIH4
f6+zAfZhEqWykwRYr4Rl8D5M1VfXaqiw6lFd1ZjAGVX7pnZQGAM5VTdtxE1XRATLURCsqiVqa6qr
4yQyf5eJAGDjh3g3K/5V1PPLf7J3JsuRI2mSfpc5N1JgWA2HufgC30k61yAvEDJIYt93e/r+wKya
yaquLpG+t0hUSlZGBEl3B2Bm+qt+GglRHVOxZC0tXN5i39ACu2lglFL8U74UkTcQhVG/UypA9B7x
O63FvI7G3u/yptg7CcVYqJYcFMjseNRVR1F21+WZe66c/Kjc6tgWhnfgYYR31Zaw8BvDN5yGVcYj
N80YQ5hSHRxr72UT7uWQrSO2E9tI1dYdyDkuDd2ArQh+NfnLLpk6+lzSk5eNVF+5hXlphuigxzUl
wERX/MYDcsCV+ULZYUytjRcChu0f9NwYDk4DLgcVgb4FY2i2Do2lmykLrmm0l1F04SrHSNryAM5z
MpuDoAeQ/M0KKR4j12DfDzU9syksrBVVmqRotZSag658cOIRMmADBh9S+DnIBkG+bwi3gZHdVmHz
PiaeiR00uqHA7BRnVXLtNfmFack9BoP7m7wEM+UsmDAw17h2Zx/QMtE1e1Z4Q/Gkz5JRcjdEADMI
kLstf7KlhgyOfCH5TvdZ4UR4hFJu66qEp6Eyvwi7yjeQKFd62+8qubTxGhVGYq99t9zmeTL4ffol
MGmaWMPhBm7s0qaDnH7XLXdjtPNyiyIp970IADYOXmWfRrN5iQLnqSuZHLiI52u6D65qITYPbXkY
HJxpta2hFd22hYS+oKbopsCaCCyOiXIV7oD7fMq0I8sJ9a2PYIdqHMzxj7fDzk3TNVWEKcQMMkmp
xTOy5kPbTnlHF2md3WlJXKJEGdldpOFW8r7KmVB/ZZQ8COf5rGFcfo4/k3bmFiu0fOM41OFwkuId
VV21NpRT7K05rR9iI9tTIrdOw7l8nUv6OYqmsy+StVFFCIA1chXqAdaQhW7WNTpN7nWf7/TQs3aj
yonklFiRU+khYi73WldvtcoIT3I/aJIy7Qxq4EThhp/mjxzeKbndT83o+ZQoVTtaPLxVU7ImdLN3
8kayIn0T4HiaHKw9Wr8VJdXP2eiQN36oxgbIyKAzt0qjoydhdyYO9TOBfulThIZknO6kcSdMDtl1
WHs+fZR4Rvrc8QMipjzPaa6EhMvqUdTOHmXhK4yaymfR8SdVqhvHaf25HCX5QCwTOqCnlWYVE3lI
AEzwpaSrY3QOmx21EOxmOg5YXTqVJ0elv63YnWE5COJJTuG3IXBuIqL37BebQ2y1b02h37mFpj1l
WmvcjIb3WncpnnjNNbahZdpHTJ6Vpo8PRTk6uxnbXBf39qrVJJ7szJqu6NkE/ueXeWqitdLMnKyc
/kXad9nV9Ph4UAek4W6FSXEImnGBknDjxeW2n0WNbM+gtaxo+5OUjhmLgcWihcPqjImYBXdtIV/i
94SxJMQI19kj4aJeWs0viGvQpiAolmYXncIqZygW0AdVkyC2Y3KUcxiRgFbDOZiaXadH1j5g3LOa
OBb32Wu4zMvqOLi6dT9fCh1HT9Bq2TqV6l0bIsi2eNo0hCGOhgP+7t703TG8CMvzrVjKVT8Y92gC
M9ExGt0jKk5EPB/ZZ5LPC7mozHz+HDIq95JoPHds6iR5kdqe3Y2RNsk2aOP70EqpT+3re7ulq85M
KRqAfPcSleJU561i7+/xlUtG1US96nVLA29nEppDk5E8ycGtpN3OHozukhIF9NMAvGFRMkg20EwN
jdQWcM1Z+ywq67Vs5jOze/QJpzhVPJuIjYQ4kFwoOlljv0Fa/y68ngK/0rifJ6g7dtqdbb4VNHhV
3xduQCpmkfZ6gXmoC+GIxGxehwwR3SAKPqYbw+zgxrQjgtPwJDLic1mM25dToZ+k2KAkh4ci3Osx
PkAKtEHnddxR41hTheQE+8Iuz3BvQZrHznGIYJV0w7I5LcODXmH2sQo32dQzkRLNg8poV+KJnvvk
FA/oPqU6Z0C94Kbio6OudlOw5G2DPqaBdVa7wcYchD0zzxBgJfuOzHltTITtMCI43IbeOZn5gXim
sbedHAFXFjSo55ysvgA7FER7jy0x8VeXshfVmdvWwQ/V9fp3prGVDVIj3JkhsQM41LYVHzTpLmby
EUxlmzHFITPtco8yO2YAoXhV2CWA/ngNo9umX0ud/rw8pJDaHJpNNNS7JTc2eG1xl/JU0myGjDhL
29C6pNLMj17NaaipgVzYrruvjfpGeUioPZBDGZbBkcyA27Hw6AnPFv2eYd0IRCd5bdhQktNlq8Ep
IkL+UHJl1gH4KK3tdgXT9nVvWRxYBJDkwf2YdNzAI2xcshowfyalL2xwg1E6C24+BY+pOFle7Vxp
6rwZ6/J+rK1x55Cls2QWkvclo513wV02Fpu0JKJfaeVVZ0h4U1NZs6owUsvUY0M8g9wwwpsIpvom
q0IH76YxnDP+7yqbs8emMrCwBenOEuXGs+3qzSO745FU9zgTopsTTKPhE92KjhtmtLcGlXxU//JB
2m54M5amt097royUq2E3mRpQi9Ddu7Wmg/ZTj/RY9Vv07NtJdza9xY/m9rmkEjB86pWBodWtaKp3
qW4JSAp3SXiOo8Lw0espnFTVpeq0X1HFCksDy7qIU6R8q83XpdFjfg/VU57Xia9J7UmEebmJavu9
ZyO4JmX6aKeE6WrVnQa9IAGgNcdRWbdFRqLEyLECCrrqHBT/sOHON6lpFZ1Xnz0NJgr6YBu56n6g
lH2cw5T+0XIVyoHEIbtABKxHJdlhB2P2Ms/s60RNdykTo0vd8Zqc2d7NMxVJIbQ9jm32tK3Mxvfq
5m0QiBqSDtOtObaXJCsbLOL5sx4MJTp2sIK2Whx1xWG31l14n3XymOoY4NGmutvJ5SZl7y41+i5V
fte/FIV3obfC3k999RZlpAajkPALDZXHeQy2lK6BeLYjzM1ztCxxuXO0GFs7VC1k+CEpWeFM4LyY
3czdbAwz6MjYZAMCSSA3/FDNIQWSNGzaidZjF46RkiJ5iAzFWhwi1WjU7270yZ96FNJYJr8Sy3wc
caJw+JmIFI6z4FzlgROzoztDq4K7nvUWNQl2W/AhbDwCpiq0nYMIx0OE02o02sxVK6JkltB9LatO
kpyh1Mv5LdFQrMKPPJ2dy1jrFDGNkV842LfN3BnPXtizTdATLJUT4T/PMIFFMrzbCqm9Op7b+h4P
OKD91sZwFj454lvWgI1kpr+nyBbMOju51dASG+jpdZ9je/a7eoYE7em/Xdk+hzZHei0qpzX7Thou
DEQkZr1sidQrA4fwOInsO016E825eqCUl5i5ju9jrtqXvqbnHmHu0dIa8q9N+yvs04fKDY/uPJ5n
G1HTnUmlKbVk7zvuEMf+whT2bXKQHAPjKKbgIhC2z13SPyk9KfchOEopUvPsNr15bppQOzpWvgud
BmSlKJ8asQhJ+UMGjUtZRb/tKoshRJ0+6N74Elk64x+roFpoSMRuNsBUMaXdJcugaEi8aBmk8QSP
Ne+XxmmALeUeeVr/7mdrqxShSz3jXyIC+OiYz2W7tG72FMWZ9zmZqdbYFjkES88srFVq8MbZjb3h
QXEaA0VThJoZCno51Nr0WNnyPSj4XMYUZGoJmCLwvHfXRkpBjAe+ebGE9UlgHBKbyBAZt4Xjsien
y68O5HdbdMy+0vldujB/0+6CrOqXef1hTTTL6WK0dtOTF5S+mTnG1og0agkbGtEafdqV9CDGrfye
WOZ8+upuOhoIKwijgQPNj60xdepozTJJPbyvHEkhKVT3VtAegpKaudAbfRYtNvmDsxtYjHZZYbxW
rj5vtQXRH2rGW24ouetrIEnspulw0K90zpmcLeN8o0WIz32S0HjoFMVhHAvfNJa+XKUe6SU/BR03
WRk6yk+16K6KGHmWi0eujlJCL2V26Ooifkwqj3ySc4vwPNzXsV36ysKTLlv34jCLYTbMJeX2NzxW
5vVAqn4dJqG8s6Uatk6Rkh3u9GNfjPY5sh6sHJqNS4AToTU8DXMdnMYc3IGnjWyxI/33mCZAfHrr
CK/Vj/rGZhqp2Ts3abeFhfyro9icfv6RFpPz5791U+wcApq/ZifeR1bf7EquMjGk5tHWDBjTYGjZ
qvnuYkaI6u7iPWCiym+FnVgXjhSI6uND64U5Z2nV3PyvlfUvVtbsXwBEXQoUPdsVFrl93RCWpf9b
gOjqq8nif6iZ+pdf4E+bqzD/cB3dcjyL/hLLtnUcq3/2SPE70EIN6dmGziOWe/T/2Vxt4w/HtTyc
rgY7NddzKJ/6m82V3zL/7otdIKR/994yGPz/HWD/ukRqAYL+hU27vGjpCcejyMp0TdPlm/wVGDo1
WjgKrYW8QC5PtzZ1xczMu3GTU4EG8Bff79++9185uMI2/wmFC+dU13Uqq2wP4dqRzj/xSZEGlZxG
vDCGTokTwDkWuYqD1CKzTh35wRb3ajIBH3s25qe4+fQAirdin9dgVPKHQD9gyNoOrblGCGNqDWly
blZ18+H10KdAnWIPpxoB68G0UWfN2/XvJb6r9FA8kkxXEXV6V8s4zuVJjhthajgd3g1drYLGjwaO
4MsvDTpg1u7i0dqwCyDe6g+az9zKgG5j5LQ0PMv+i+dEz30YfFlUokzx7756yMaTXq1V8ysQT2P/
SYwKJ6cmccDe5OUNcs04rcJ+E1vXjs2udlTOb1U/UtDOL7fdDvUjWyFypocgGteFpH7W4gg83RSS
4sdkfGJwjtEufC5mOJ7jg8xfo/lbGr+pAqetjhAICZ3+t+6ytQpuEnE/9RG2KHB9hAUZ1Dou72TN
GGoqdyq012j865CcMuXrh1S/Ctyr3ntZPODHO08aiIku2ijGWaELWqEkvZyBfr9Tycmw9jNveicu
NJfr8VsjLrONo+IQNafYQoi4NI1fF6CrNoGC93fs+osGKjbcViSZ2xDqVHY/0VIfy4exOHXIkOke
HwhSZmk5e60NdkUT475y7hL21Ojsaxp81+6SQYQRh9a7aSSGrhLxsJ98p+MLQ2kKEN6R829gisSo
Bj78fiAo9Zf5Ub55L3126h7mp/ZLvERE/78q8EKs4IvQjUn6FihmhDhPzogZLAggFHNyWQQmP/K3
YHrM8FCv+GUGm8w9klFa2BaFfj+Phzo66v2GC0Jbj0/9lThbAFcVSup6OQBDbuNVkYGibfv3RH1S
ueI6q+jLEQAyP1PAPO2e4q282QO4SdIDlYAI77Ver3s4rEl4QVxz0oOTf0Q1o3SCHspevAyvZeas
Cn7sgLztUlxrcmSzORAKBMscGmmzyozvaXzJuzsx3ZChzopzF1KtA+v+mMV3rvsckprIV1n9WEXc
C1zgNCabbe+PAXqfk2719tkefk1pei/G5k5V2Nw1GRy6qXkTWrUVOE1DXxfNZlroHSn+Men5GI58
byAKFIOBwK2QtpyP7G1JgmMe6Y2Y0Ftmrvg27/zQKo+aGT4vWoJX3EFm2dse88XegxEQRcq3GC6Q
wjEEEnChiGeBN8vQIqaoOmdBRB5L3SrQd0szcINPylXo0tGhtYrdbIZ3oJNgyu84f0gHo8equ+tu
+6ssqcdbN/pvCsbqq3Bu6WLHwem+OTGpNeLSpSZeHW2f28W1HvaSrksMpjeH3pbbQRd3cUv+LlQ3
vTYAvXCABwG/E73wRyykpAi2mWdcktDaV3Z822gleHxKI6WxCSxmQfNmKUoVfMg2JhCXUWQevUfo
V7XFbXKb9OMhbL2rFfeHUSeTG7tHDgDJ1hXmcUwruLLpeYpJAEnvxqvQ3zLzjo3Ih6q1LT0NNmB8
+C0McizScXgug00Ayk0Z81uTlZy/I19pMtmIojlyDjTt26h7GZcxhIXJetOyMaKS9sHRx3t0JEA1
bO8KJ8CvBB4r6r8n9ysshlNvc6vY2hPP6arun9s2IijPDHSa7gNXQx+U4D5msGUU2oapu8XHgvtp
qF9040Urjrl5pGNkUi/LVTM6WLzq796+6vHDlD8mPcwmSVL/gRtLvHD4pwu93k7pYzxuKbxqv8Yn
+8MgZo5ZnZbUJaoN3BdQhB/gtIxxxAV+GR91uHcMeTnIx+Q0vWs+PwbV2baCTTr9mrJiO3IFFWb5
FIWvzIzQhb4xuwJqo0V45CUk5VZ1yYnHTs4pqcgr8nSJ/MgraFtZSJrQ4KFrGUA5G9LyWSCvjmog
Ddf5xejLjYElJqubq15rN66bP3cUqZdG6nuExHA/rwOCVZIYiDPOj558r83yWYzGVtn0HAWV8GcG
lopZeJ0ZW03jVCjWzURSkdGsVUWMJ1ssYr4Vfjo5METuqlROJz1Its5EeI6A8Vi156G0oXv0fh5o
dyOjh3QiZlf03E3EQhgcTkztoyoijexh49LTWxdxmnwu4KVyvC/CD0fwtFxqpQVhAy8FgKi/N2kA
rsLysyn267x8EaW2tjmMLqZJpY1bXdMfYtM958AyNW6k0cZMqhgeeePgE590nJ3lXjT9NphOovjq
R3vT2Mxqqqtr/aoU23QAZ004rvEQYyiCK0yHFp2wq3FI32LsiypDXSu8zdhnn2EkdxZrbT/DApzR
8kxnl4pha6gvm+FyqIpLyjcwAot9fsZqkkMwmqvXoYZJnbufCAO/wkBCdnBPDF1W4DRqojozGNS8
BLxwcurHqHlOOTgOZ5m+CUhpo31vRhev9Zv2ifJbPXsa43edEhnXJhJbg+nh0Gv+tos7y2QmlD04
wdHjh6lrg6GRy6vFpYC3LPO9eYtqiG0vvTO/jbO6VNfuq/tSBvyHlfUyPSWn6l49TwyHY3YlK5eM
OU5eDubARn5+FZi7IFRrfkbaFMcYs1lEqiVeJAn1Z76Fd6e6CHWZq4teXWbxPHuAaxM+qbMDTp0E
NBTSZzvHh1mu4sx/EcG2+NYRun63v/ma/SurzMyl4q7s7m7G37IgjLk9V9EHABJsTAhBASwDztnF
q1qyGmqTcw2TiwYXjmeeYdXSUM4uz33P3adWfIeHIH6jveitZ6ejiX0bFNuQaAH2QhAe/bxNbfY/
TvJdN95v1wgOY67OjYaPrHYfHclVNL7bctoYjJKHgckqj/qHjENSm5FNngW7naaibzD6VOMzaDDH
eslxuW5SQsF2xkYQu0IeJJcI12NaETUwwGgq8Fp6+2iPWDOsLN8rBuOa0V1TVpc4u53Ccjd40T5G
0K2lsYtKdg6avJiMgRDrr5PV+czSdy1P7oFTo6N/DTL4whELKsDo5i/oSQ4fuXQ+c3lUNZ1cj7oj
1ilZZZOBrc3/Rkz9PVbtYoA0IHnvubAVWwJ8P37NZsUN9DuBlaxywNCAUbM/SB3woZ1n/XNiaZmY
Q7Jkxt27BCGHKA4mgup0tHvOzHQoxdQbTcFzlX3OFBI1Ic/k8l3DFgUz3WKjTCkng2UmOHMAsAfu
BTRRrMIGP6atYCXCr/DaTxrYiTuVqzJjsH0dipdGPUZeD6zvMwN51sfH8ugsiCqdXg/EUlW9qO5B
jleVXmf3bix3BoqA8RU6vyomZ2OufaMPbMQIpNEB1hrzQvWImlRufay8T00ZvRR8eBacI1FTMGl/
4MOi+IX1qfJ8bEn3eTjcibkCPoENG+uPjm0Yh/clLV4T8RqJV3Dp2fRGga0hb4N6X3aYRm6ifCcl
Bns4Fgt0sXoTk7gyYt8kmXPoYW8GvNkrrDY+NgAmOY13wbl0GAv3obGxHfWTt2pLck7SPOkL3A2n
Z33bgH7qyGZ5DRoSoZSYUhaTx14Wqz0xkIM52w9lk8MuttDGe1t/KkV3KBMUzl7HXAXMhp3Sps6H
HeOIG4udGfXfTm0wB5tMPA4aAJwo5cOGCFRp5DFiQKO8f2Vsrj4dXCeJM33Onfbuph7oVwO8Ve5E
sHM7a2WpHsA05wyNB3VTZADQzfGlTaCzgLqcunk/22rfyk/8s8QiceCfHbLd7gpKZABXsMLmc6mD
2zTa8iDjuea0215nx7Yzu3vRQgzkKbebacrSjzUlgwzwLN8kQN6zzb3oRKXCX5Gx0+TW8h4zcRLW
TTCdB4hA1b6WNMOsx+BQuDcWm794M+qwB3ftdMpSkM43bpQ9ZdYrcMA7tndnLZ0OnolfcjGhgbx2
vLfZKdfesothhbPgZ1ns5btf2fjesD61z4NxqvtffM+WjFGEIxW4e6XWM7qUqx9sND3PQK/C73ed
OZbUl9Kk9lS8aA1csoK3kMs7MF56ddMVUCu898z+NXUfJYKeCWsHn2Q1ECr/mJoT2KOhI9nAnbys
kx7jnw66fT2NB9m/GNTPzu5DR8MeBjZKbzZxAxCW+fkIR1+whynm9NDzZKWYcDehhc6s1plwTg6D
SJT0kzLHaxMByIZoZrAbmWeo4RDktJVFS664YRSw1jl/Rif8ilsB93JghIq2CumZB21xdjmL9DqJ
0mfoBlqH7SH4bp1rTy46LH4N8V2QcKIghecU38qkmpiLJsDUZqZgGMVXDQ0A9RQ5d6H1zlcbyi0I
4AyQDpCE4M60oT2WX7K5zuLdyaj6Y5cwkIgv7ac4Bndf4l2uIWjVQbPtGBHaqeJxkvqySjcWpKPO
oLdUZUAWWflN7VomvgMpUJkVy6Au370s8ksut4T90diFh05AOumntdhwAg7nG6uoMGZs5sbYDQqm
ATqrcNxbHMC7OmCzYwyXtKmJ5KtRbo2cTHw6fpbwRxbU5thV71H1OKnmPnOnXSXIIVo8iF0muau+
4pzHeHCMpktDFsQGjh5w0O8RG5qPUl1GeP76te8QMJgtx9y+x7E56ellKp8U50yPHZpVgk9PtqYO
4AUMYnRywV1MW72EuLqlEc9sln8GT022xq5q0SkxbQN42fJmqC6GWn4liyP7kuqXifwm9FkSqtzr
AQ4h23jGEX0iXLwSi/GAo2SdWuThrDWWECpL5AorHGk6X1cHT/sunffKvjJbo04EEUgbH5MJoJEo
jcPUw1zo7GHTdvj17PjaDZgalwqRBkMbzh2kgXLa9g74yCrkfmq0Ab2eTuV02Tf0MPMHs/qKy/Cb
ISJ8h3ybDC+p2d5Z0MibeMBjCBfKvklcrArEj63pY+AgFhPbN8077IIrfdJvGoYFtE8ku4D2MyxL
TIqNlSqGOzm/GzGP6qmfbqYIzaYNiHckjl9he6dPllHocJu48E0FUBVruNdyuU8kndUzTv96Z8ny
RLkc4dr4iSnQdxtrBCFwqmfF9GpYinIpLgfITEX/1hU4RDQOlIZ2gv11TDFSayFTZ4qn7Ww8uAGD
5YqKwYQN0vKILikM8XK4EYHAfgcSC0ifg9wd1MOpNoqtFbe0iYfg3XG4Kc7/YMJgJgoRM/uMuZfz
ElhoRWK4cX7Z7HarAoYCo3PJRCf5MnLC5wego0H7MKirKxbKv2PvG9ycHf7i6Gs2noT5ornPZlvi
qv2VLANtBtI2MDDtK6vOGA2n8r7Bx1egE+FuQFfG2cR2MImW4OWxYKreQcCk1dt8c0u5TNbBXiqe
ArKG2K9GjB0wRysaBYCzT+9hibHd20DWg2kYb4tyT4psnHeJ9+nlj7KHLGIeQ7Gzb8Uyvb3N+xMd
2ZH9YOgfeFdVgEn2V9a9LpdY3NIb1IC0AwXKW6rN8OLujergjH6RXMBWxPW+6m8Zh7GlSuoT4YVt
VipIte16ggVsIS3m0c7kP9xP81tbX6v8mA0fIzRAL/ttZY9y/i7IrupQOCL1OId3qfyYvVtZXo3y
EnBGZtvetRhj9vwzmZg2+kx2YY4D+M24KYId1wJ0sopeHqauQODomUBhanpAk/g/p4de7PLuTOPZ
aKO7rePkvpT3PzEUVpCZhy9Ck7o+NFBt0ivWpNX/Svl/kfL/WyqFC6rhv4dSbMk4Ff+IpVj+wp9y
vSH/MLA1SWkR2QL8YJt/l+sN8YfUbcmgwFs0+x8h/29UCtv7w3E8U7pSuKY0pEDJ/7tc7/5hC4eK
L9v9+Wr81v9AsTf+WUMnqGK6Ft/HFmAxDPefNHQVKVyGTihYkebpLh8ab1cN/a9E50n/U2Y3WR7u
4kki7cmv1iFv38iXSOUUXbU9x//Bvp0101nHrldCVUNPjJYG858iUkzFRg4BxqoBU1ooj3EfD4dC
ZeeAwDwWV67+IWAy+Jd3/1+NBnhL/2EOYVIKLYRt8dZ5rN5yKTb7/U7SKGz/7/8R/zF2urJbI3U2
VoSMLWfq7aNloZkz/EWmDvuNfB6GgAFf9xG1+2HUQlzOMx3zItOe//1PY7rMev7Lj2O4us5ASHiu
Zf2Xyj4duVmkAMgd8dl7YbSLlTaxws1Fug5GFED45fjyprlfpTW4PquaZ0TvkJqqYEEdiOxoBuJG
Uem+mTs9ZEs9d/CZyLpYVnOILP4iPmm9Exxf0/gN9xltSLp3HgXLpusAjPRcoLHTtGJ7S7EkEZY1
B2sHt87MLKGqSMj3Pce2eqKRvMaHowVEu9ygv1peo5DCYA4lY7vT7dDYGHrJnD/rtj9fWQsJ7BCw
fZQ55xb6nMPl4ggTu4ZfhiVdMX1OLeTh2Bt8HC4Rs1h0wGQIHpMEux5reVvAZ41n1Hv2pRKP0hS7
H2NQ49RfujgFdA0OYHLfTik2eULb4Ospawlf9Jk/08SI/fWiRUGAmf1xRhsjOsNWLw5ItPPD6Ips
hiXPP2+QNwbibAzxfVA2tE0XOcJGCBKpZi7RMY9dj4ZFnxoHCk3fTmacrssOY0pQDXS6BUtcbdI7
XJveY0g37EXDBajm7jhaoOMXi2he682hnugEKAaLmTAWEQSH5vBTA1+O8VeYQi+z7FfT5qyVutxx
bRIessgz/CoPMj+xh26Xlo5aE7D0ww40g7MbLT7JIWGLP8GHzEDGFzxtzrk+i3OTx5BVJ1ZdifF5
Tu9HvtiqSRn3KM7eU6nwvv3UeiKCWAJnQTqQVbWPUWZhQ5A1ObTlNYXVfExM2gtkE2mP5JmZIanH
0CAgsHxa1TAQ9eKTpjWLil0366a7NiQxMWsHLZ6pkgqRCAZt9Id24uSQ4KsJ9Lbesqmd8VIwOFQ+
zfWsnzi5K2rDq8QgbEgGs4wq4mR5w1nbdJ5RR3HxL9prrZLPYCnaTF2E+lqjcivm2hEBX+4rbzJ4
eWYCFjJmT9q6hJYCvb6GWvzoxuy7zTytV9MPR96d7/Hwukdh9xBxE4fhi74i09scRi/2dp1GnnZo
EYcFVv6f8uGxDAxfNeHh58V2LQfUeEp8TCQTFQKDPFuf3vKTQV9Guqe3oa9aAKSUlM4MD1p32Jit
PCVFdP/n029pxM10BXVqNbAB4ypCFbQ1Er1ZrnaiQ4DrpYsrhtfnYEaqHHIyP0XftsNX5qmCmblF
JxhHDG1eiWhUcGqaRiYbIDlwKgTDoS/rBy8ChhWYIT3OTdKjOvNQ6CztJmktCTqFfmjsXPqB8DoD
myI4Enw6JrbLpybSr7xWmh8wxT2zjfVHmc4nCqj5aHhIa3m5L1wrvDgNm7vZnX0vo4dcNCl3GDmM
4/Lqse8ZG1ckMPv5EMNyrnzqHPuIDXUVnzRDD7fhiIPeJcBGdKvjry73cIEtRCvrGZ8iT+zC5oZr
wpY4Aq5SUXcovjM2TNguBF70qsW3vvTEJsKkCMnCbiw8ECjFIcvQOnCPX6sSbd8tAhJQlff6swz0
GU+IPPauDUAQsjQMr9ouyQ8dMR0NUydaxMS762l8OfvOKDmhCGwa+Ey8ndWMHC9c1N628I5Fy0+G
i5mieI0JyPLzp7IHrhphGKan1jvKnAuUoFzBwdk568q99ZLuzrKL759aan25fvva2oVQ/De6M0Vb
EylneemMy9Dg6qDYy8TeCT0sDyU4wp+rC3+8OLX9XfsxBHcyaT7inLtWjjEjpW7/c9X2hH2gnHNd
hjMPHg1hf+UYk4WmK3DbO+L8s6hbVfwLzIraGbX90ash2/37NQ//7T+tebpr6raF1UCYS7RMLmvi
X5dgt6vBONT6Jpn0Z6PC+oZldAZWtCxRy88Hq384w6M5WrT2Uhkhb3XxqjgJ4/Ph4FEX304pdj9/
FK+jsyoBzmVNzuKVkv4dRvA/RoXIl4QJOIbcuMwuBduVJ7bkoEtmDiArcGeDkm2YlyI8hr5r9Lwl
UcQDLrOPqcWnWITg9n6+7E8fMf2/yv95djujXu3LIVv9rEluSZWJXVSM4yDgTzbPYqfHB5bR4j7o
ObAqc9C2vGR9TwriMYhjQUKCQhAzyD4W6BQ9KFi6U4IIO5u8JCMqfPdm1CK/DwHAqcK99/DxsW7Y
X+iq8Tais/7P761zhi4mD4PX8gjIZkU8FvQwCaXlD7Ca/3RyT0bxBS7lNbJTImy4nubF6p8VnMyF
waKeJGdZRIwjqvzFCLq9ZrdUjFc9mBJKaP5y17UVe4wquymV1x7bNP8eGBeyuqvmeXgvcDtzqJSn
sjEwv4vuWY4dznPlkMxYlry5PXszY5+f1unQjjldNzlFhQ29kfjBeXRrPLSnBOXfq03iTsHwoCvt
LZpzc0uw9evnY0h6Vv2KW42nCIdxWQ0nzLbXhp0yN5k7EEuOGUst3zAJUnIwKUjrZYHLLO2+KIaP
YKB+Ko9rhcGQLUUS8hxXrFmaRw2CQ0DhlJFftCENzPoy+vaG3z8PFLfgv7bGSxlSVau3uX6ylx2R
NJNDqNRvs9W25X8Sdl7LjSPLFv2iioA3ryToKe9a/YJoJ3jv8fV3VfHEMTMRcx9mYnqklkgQqMrK
3Httn2VkrkLSyKaVRnuDGjad/BoiMo9vr7XcVDOAwsZoA4MWyinlOBhYOhMc+fmBdfjp8M9i8yD4
wxmBYbxT36fLNRaYLPscrGYqVf8QNRxPV3N8K1w2frUSdRX2sGX2zxl8IeBEvxInek08f6fKGvwT
7LPyB7k+S4M27POMQjevAS9pXfxuzExYhslhYR3p9buAWi4tRkA9rV5he5zVvdzk+ykt7/1xodia
WP3imVU1B9xwe3wTmT+uHswepLduDAe1qPmqRmwRvJiNxy1b8tt9pCGJGV7d1Putbom+8k4Upf/6
+6mU7v2s5HZP/6aD+sVFqXW+OjCUVmue2kaq4UdHkDL8ETZHda92HQw2b3j8z/eoPSM1q44RcYvY
NeKBv9WTCRpENh4CSU6Z/HotcpJ5zRQ4EA2MoR9I9WLok4CN4XTu20wCS7xv0citossdPmZKtpbh
RX306o2r/8prU6I6abE6CWQiuRipOllt4epXq3emvq2d2AuykXO7mZDxIzdtdGNwWEltcxctPFeN
/bwOWUdX2AgcrRW71KRmBnnT79S3qx9ND57Gbe4P/F400jbALGwhDhbNGUctg+QCOHRL2AetzDnJ
MI4t7cmVb8JkysN3YllTf9RYmtGOGlMQzhPeKIuILq5tLLT7yKZPFcG+rBtuQT/HvpR13s9QTz8W
WlC7qQKpR3aZeqYdXeyWSJmtTE40gANIych/lrnYl4LE26WkMktaJBoG5iFOm4CuydhbHG04VUUF
ZYI6ZUlasS0c9nJ/jCxY0GRukkOnJXV1UJ92pfWI5nMBtN4/5Hbp3GX4HQU5hrPrBePsEOkjlwyC
tK9D6j02cukw/fFH1mfPwEc2hMU4IZ+sOt/k0NTMdXlNymncFj3iYVWyR9FCwF+2HKrELvcrmrNr
gTAELmm81A9ZxYoCYQrvPZII+YR5Osw39fL0tjv1UfSVOGSSmIZ+HXo8lVY8vTsJA8yaEeiMoy2F
LqyuciPPfZO5tjILBS1CvpLX4WxHlpNR72APi5WsMBKLxoG0j1meg1TdFo4cMbC0fJTC8w4uav6t
mzu7TBY9dqHjWxQMc9WbF0SKCndihstTW+dTelzh6qpHFFQQ0i4/9Zn1VKxDrFqyup/l/3YaDo5O
pSq5qGNjLRO2CUvWrp2FSqNsZpKScDoklnXXyvV3hnN5ANL4WHT4VLzBuS9b7rQaZiDa18V4Lqfk
zrLWx05uVa0JDoaG51E9GWrjmsZ1Zm61i0M2NllB4kpgmi03VQ857KYLFp9K3JVFsMFTuw8d/W5d
YWc40TQEUV5sdRdZedNQYTbStYOifCm5N1i11/0PEtPbAKc+i0pW/ES6QkPb7+Z73V+JcmaD20K8
cE4EAhwcxNyFi0EvbZMpcB0GlIvgY+/zjKBKhwK01jrjMbbveH6hsMnqdyyc8dQ58Wmg/uSREdzN
PEhYU9OTKDFtqdM0/sx+l3OgUr0R7Ira0dB5OuS3uhieN5yVnnWUm6hyokBr3A+tbtazurvyZnmo
UoQQzcdihiSaDSKhhJ+RFOkce5ejmdoOKjFsYK3+pZYngRKUFmxkbTj96xzd1cHR11p0fVBtdiZH
uQ0tTXtbaAmFfdY/tWONQEE2B+RnIF6nrOTgZqJ+WtHKR7RBc7mdjibuIL/7HuvsKHpqTyeO6oyP
e6qOWCPcaayK10Fugp0Fq6PxuvTSseZDA9SvuotEowDgO2e1jmCveNas9DmbnQ91IQB+kWi96G9q
7xNuTMg4kjZvfCzlOWHJucChNcQvU0ORq65kGUqteouAJWR99z3ivPtIw4sez99qY2SaS9izZs/q
YMat3h30eqaB3K4WHx+q8JzPJSloDVleOzDZ5B50O+4Gg6pBHebMsceumt0uS5TSSRkibBxxZKoq
jEPaayIr0KwhDgtnNtY2eTIpzKENWuTVmJ3815G8hTliSilLBPUQqv+KY2baLq3p25vBTgZmeiIt
1l9Zap321A/cH15q4sto6FWIyRz2peGNQZ3ifKyA5HNgKr1XtQtidPUPiWu+Rd1L4tzlnE8APMms
kIoeRpk093FGRlbZUvGG3vLG0YDzckZjXP0atX+qnos61lbVWcvXzxFs7raIEiPoq4bZabjQC5LV
e8YosgxHKCbGSzct943X/mw84CIh95fNODhqIJll1rNmjusx6cgCTRf9OMd0vcupPVk68pUiSb4S
RhTznCNQ5UIZqVdszTS5gzwg9wXe/iCvwTQ4X1PmL7fjv1pK7HL4aMz2uVvZzeeUGIQxnR8b6/cS
y7Rr+SKb2PzRm8m+c1ja1GoVZvQ61Nqjy9KsosCL5aJe/4osZIOOLPZMVYmwEw8WUhq1SahFv9Xy
Sz0SxJACDwnU2iVsHglGkTSk+oKcET6/yV0/vQS9hIAvsasrDkBNE+3ATZ0X0IyYWEOmIOxV/3zg
kpTk/+0xajYna8dyTV13PNeVLdH/Om+NDaum07berYZSN3Izey+RFw7BLKwPCSojz1ILD2sRFvha
sGI7FAcpCke/IqlOs+JPMKbhOdXsr7UxPhwk1EHRWcReRgAItfahlbaFf37dpux9/rdk3NQcg22Z
ji3qJSTef2Eix6UPPQ3H7a4brEtdlMWO6VgWg4iXH/xe+Os5y4i3j0xSWLnadTw8ZQ1PX9cz/Knj
bj14We4fJloBSFbTQydgcbnU+qE9FUdOQpsOCVOcogmbxAggXp6QzT4/ZMbKADPRX3h0RyiGv0f2
m8MSk+Mhy+I17nb//F4N5+/v1dQsD9yAbRiOYf2lLe1zVrFbkIKBannE8vCumqeq3yXqyT/MseAM
K18vZ4Tb0dZ22nATWeJR1TuZhuwCcCf5lJ2MHISq4ERtexIy/XecadDIJUxDAkL1iEbNy4OoZM4v
+xH//G5M+Wr/8slxxNdtGtq+YzlyRPHfd5xTUvWuK2KDrIQIYX8NFvp23QhJkoYjGE3Ro94OvJbO
Jb2iGpOTWjhqzTvhUXODaskfEm16K8T4r6dMPe45EIyj4zf7Pjc+l5zgZ61YKPfQY5qxu0273qZv
V2X4CoA5yAq1X0zCzIidkn2YQVusDY2VMf71z2/3b4MSE0Y4YxrDsPFzmI7xlxs1LN1EE9NIFHfl
0v6Vx0qjs3vOJPXFb6Pj7MJbuZXM9vC89PJdy8/CkM1ro7eeDfTFu9gNX1UBVq/jxbdxCtzWafYc
t0BjYCMQVStx70N8tsq3sGAzkTUnh77/7yPU//YR6pbNzMHBqud6lmX/5SPsfVEODibB27k4y+mZ
xrrzKJISE/VEqjmiIhGovb4rbbicdN963XrMwpZaUBahgplwRwcs+Oerbcqr+T83F9YZzQdupVH1
sDT8ZSzl5lU5xtnkBFEIvpZiHRrRuvc9deyu99x4831POyEduXvUACBNqe4y2YThk1lRiUL+gtan
m/qp4JB6yL9kQ3uQX1Vrujoa1W4HKDc1d4vc4tUxVtUVuk1Al4fsq6Ozdf1/3tvfplOaY7uGbjKj
clzHtuRI7r+W6snD4TXaDXBzK4Y6SqdYFEQKyoKD8XUlm4stsaBVGt4XS4oBo6VSRbUec3dTWKmj
gNws1UONg2XvugDB7KSXpS9n0IE9v1n4oywx1ybUN9aRxaI9Ac9OEGT75kZtVQwFFywr3YuRVKCt
jK9/fp+6NCL95UNkcmnyyDiYdHyObP/7RnEm+rlRxi5Sek2/ltZBLzzIUPKp6CvnX31AMHPonvPw
Ggd5hElUVUYgA/1DBTEedmRM9tpOEi1oF1WWxkyPJoG3dHwDgxoUaHdOIsVYysF/31BAwiTyX1th
ZRijaxKG2ZaBgoRn3EIQhnRWqC6hE169qRWnjF8ykCFbWUhxBuw3NP5pznKfDO7YnvSSAJjUg64t
O7Ou6Dzs4+TvNToNb3kEBbQpW+r5QZ9JQ1XlSmlSesFSr7IGZ0PmnowJvZdlfGjZDHxRHqfmmXwZ
Z50DXa/uZn16KYruzU+8N1VYmCXnm4Z5y63boWqJmWNLgJ50O3meBkQDH/EQJ3cueDs83iDsxoGT
ijgY7IxBa8FDoc0iq095NaxJfIsS4BuqGfjvLyFi6hfIdtQjPqk/YUIy6a23MaD8dxNxUh9H0lgc
p9qSu+egyUWdMm0KKhuV3j/fM+yCf3s6eDKY3FL2yp3F+euwNMqjZYhocNLQk2zCtOVMXU2nGjY8
n93yZUxMoVzOgMhCjNhKD33iPjmdVQdZdo7asniZ5jfHrd683vcv1TD3z63RHrWR0A7kkRZuA/4V
TaNLAy9gktTtqzT+XlR6+KA3ARrN5doAfAVyjazfPmvnPhpIQ3TQJzWO/0vk436AUvOcSy2HPh98
By6ndbdwCNyzjKSI7SacM4VzTKKuIjLJfB7zyeE1hz0ZhL69HUdB2KQg5bNjnrnqIzlmJupqBqys
uF77Wtl3NMBoV8wgZebQDfJF11+RfPl6z5okWgQk7vRAagUlqYY4x6HFFcYhmH+SV7GSov7UIKvp
9vhkOWV0CJvk0mrsUpWbukFIpLyB2VZ4TXpaRAarEkGqnmO8toS9bBkfQoMd9hyMAysLRIaIiaEG
M8KDRJy3Ij+2hBCP03vhLYeecoU4xkSGbsINXshb1cX6kHXZXc96o4NddzYZo5OEkC4zAn5lDV9r
38NAHYLCp7bDdosQHIl+qn15Qrxinn2Ih507sWybo0Vc7jVKLRGYLp2CKj6lvYxP3OY0+gn6659K
4QrahvMmRrrF2XATh+JaLuZDl+THpPEPRGm3aH8i4J1pelzy5VyIX31xaoqSnkOXfwdATuLXHAeJ
Z3+j27WP3fKDTiUubSII4GU4TPdR1hcvHRCmVAdNqH3MfU+cpRfvJGS2rm1E3O5dezEwn5j32kxL
vKsf43neNdCcNu2Rl7rRdAwEQcP6Uzq/4WLfoSlzSJzY6wXdg8za3C3pnV9/m1jEt8lg3oeAq02M
fhgH5XXMo/eRGANcLifI7NvVQ5Krj1/uVNPgubquBYbI3ToN4BXfOFqAVZB+JacV6Wpl6VzN8Se/
sa18bt/yLWsPxUVUBHUCfWR18dr7nhaat5j3UEc3MYlfHKk3fiaOXOJ45zLICD2iFPiRurPcr0D4
SEIq4G6iFm5c/y5qiqueDBdOijSunEtnkhHED68a66fdkOeIaj8fYvSbv0dgn1jQTks1bsbMf1zx
O84R1pnGnl5miyDJrLboVo6n2oiDzgnv3LbY9/H84Bj9Mfft95CDlYYdh5f1uUDxtnm3eZhvq+wx
J0CwbGwSUeJvorM4G3rHasK4tRrGIYLJVs5ty/wxCknXAwsXWgwTS/xz1nF2mDYa/X3DYWL21nNc
THudlBGaW8YBTkIw2eWRGJdvedgwcg+nM00YbO9IS+xM5zKM8bECxjLAifaN5hmuJ133q00mH2Sm
p8iQttNHgfxsmoAbd98Yy2wtuyKs2USHmH1qFjEvdXRRhjwGTa7PjkPGlOge67V+CEX5aaMkjhBz
jjNHVAvKHWynQ1iWD0ZOw6Pq7nox0sN9SsLwvoxo7Hj6oSH3LgFq6ZkPSZ49rejgZyd89AEXJJoW
OFhPZdfM8i4sJAEFMNkB4T7DeSdob0Fpk7YZaxdh2zDACD75bfKdPs5PPyHg29L656km9NC/4i8H
4uIERvVS6fsctJk+fpjxHyImLmWJK2TodgaA9QaSHNYeDy53FDwY4w9eOn4+8khQ5rwN1ltYLpvc
/arAWpdoI/LoKDFbNW4oz3Qpqc1dfaUGQtaLS+WuR1zsGy8azv/qPlyeDbI160etnen930eCR75f
ThyROEEynLAJGl/yJ0iSW5xGrJ9opRGm+DJikqTRodr5K3Dkvn0ZEAuUQ/bQYFmJiAMfp0Pfl5fQ
vxjtuYOzHBIhPTOOWmpEfBg9vRoDX18/zN255YGuBcYxwEMW08ls/AlP99nFK9cRSBnESP6H8OLx
CXkgWqbePcY1czXraTV/zWIgobB9tp352LnGduHFTWTlCCs/R/I0yzBM6NiIMAWW0VeD+2dOriv5
jDoui6LtAz9p9577acHj8iJ66sawwzrOyIYsP+++M4nrsruNzn6+Gi5KdRqSbrFru3KrhY9xSJod
AAgdYI+RARk6aPpK46h+HCxS34CHdHaLQOPnWBvXuWxPJuoM04EXiLXVa7PzPB8aRMeV5EGAgQca
RJGDEIdd3Dqk4QwvwvBObZUfGhpDQkexivNziPurw/kQZysCAVucQLo9G/YHbLZA0IsgP02DPBiG
X1Vz8eVKArkTRfnW9X7DnNsC8jCmbYMdLswYeIBZ73vaALbzazCBm6HPZeqx0dp3HWALKjF8LUhH
ke8w3HTWQ7x89KT+iGxnhniKE+3kzl82B0qYLNgFKQV1oF4+BzU73LVV9zrwEvWows9IQm+hUQFW
3bNFl0vQSp3RAzDe3S16+RZpy0urMc70BSd4uz3b43qexLy7jj3PGPoGmPtaexQN6Z/wIZeNBks8
G/ZmBt+/TbZaUdKl7A4FnBB9/ATkbGwMFw92WU+XUMsfNNP4BRv3qpn1sV0sNueceG+2F5iPBUjo
iufIdNPzYEG6yH7NoJBosII4JmXhPXNxXaHMRY6P1qT6jQ8cvxs0Ksvg/Qzux+RXb7DEzvoM7tPI
XsiFOMFHDtEXp4/Ge5ECxBPPa4+PKjTvUW1bsE3aFwjsj602kR/iW7+JBGIMjIy2tLmZ1y67kgEA
qyZ9Hqa7QSeA3sSY/hvg+8WQrG/Ob4abbUdC38HPb30IW7Aku/JjkMCUEZEJKCO92HecCJas+mEC
9A4X+FieE6QFiLLQE0cjy56i8WHEbO7RQYAJe6Q/9BhbFi2VfF/Rty1M/1Hnr3qfrkvOLOuZrw3b
+MII6w6G6UGGXmRh8xgBXBHotZq1ess8cqUMKhCkCD+b3vvZhMPZAfB8cbrxPEYLarDYuxg5lQ5V
04qixCaCMtKf6XihYMq1zxXRKDNYyraxHIan1Drq7EGTn9nUjxinWlDXlNz6zz6fOR5GkKutsqUO
iE2mdEHROtoPRnFMRIbwPPt5eI7AChPGPSLr7sv2OvUA4DoXX3zt+DFZL8Vyyko9ocseNUdDhOKl
9UDCiHWYz3XTRq9AQcAD514dqK9itZgevH45j8WChF/0BuqZvGQv4q+Gth8GazkztZZ/jKtKu9Qm
JvDbN6fLH6hORKzSY8fZuRKj42ZswN6cQwGLDFp6cPWojKtrF3o42JxLK3OnILXn+GyhSJgyRork
MfjnLebkKSQ4IbR7ARQW8HRb9zaUJ76l1bsB+m9XHtQPmDl0skCs7nGa1+IdcArUMgEIXn3VlCfj
amJKp77qI+5eBOadfge5ngFV+OFXBlnDDcdmK6xo55PFjBPsmGLbbcLPJVx+dkRQRiVmTLQtZJIQ
MfySO8VzmqwQOlWcArOywV2ONa3rCDH7MlLwjwnBWPmv9KrrzVOcotFIHRKaRrCsbjXup84+493a
Q7YMLOw15JWZm/1sMZxAgofYPrUZ1CUfU/ebM+5Zm8sXIo8a2tGspPMkR9dfSzq5gQotoZF4sMT6
x5NRJvyjt42EpqMSx/DYaBl63trF6LNL9OXYMmBhKAIkPEI8PxnTPm+NnV0WUeDBo/YW/aFzliCf
oKDDlMerEr35WIYHAyZN6x0TN3xuOqPC2bmex+ohHOYJVxbh2gI5fBpFh34dzotRfIflFQ6rs5fj
oLjrtrmG1QoPPcwiSj2yjlzgQIjnY8bMOmSiadum5R2GMT+NzyOEK9Ss0acbu4z5W0Q2VpdAs8dp
2wBrWLL0kzXnDPPyCWQV4UImJGOOwMxLWKNAz3orKQgMHhKL1bYiZBXIraEBw0/GjuN67dwhuWRG
xnx2mDx9i4YmJfTsA8guOz8COkZX869BQ2FqwgadvQcDKK8rmsfK77ktqhVcoxlYHSPHFrbgXLvt
AUj/vkEPG1DC95JvWVXlvl28PyXlgd9gn69PXZw/p4V3p1kS/Gm/Z8ibSK/ZRdUEt965tja81ono
aLIwXa1/sZrH2P1d80Oj2vpDexQnJhmiiXvkwPtWlsXeSEkALjJxAJaI5wTPuyuSo2GY275HBZAt
Bdkq1fpuxximteaP0fZcbBfGR0ltN5GwES/st6bFAx3ZDOjTGH0dG5o1ZPdTglTaDguCas36W8VG
CGLYfBQkcfgQIr18NzlQcAuHyoZoimwztxxMuud1ia6mYAY8N/Gba1db0F1nK5UWciBNh/rdhIZ+
BvRZGmV1nwzYGUhVLzLDvxMOa0TD4O6Optrj0DyZzpqebCC2mx651ZVDhhIhOgaRINTGODAN5wJa
giTPQoJT9D456IDqRF3EJ9egYW6U+XKkDWRwkgwYFj9XvaiWk9+7PUvRdPCMmHDDasEbwsCYQEQ5
h18/woSg1twTGCYj08L36E130RSeFxPDbD62YeBmhnbPDNohTqcLPxsGe6dCF9FFy82tTUWVHPKK
ZaEw7eZuGop203o5/0bfNOFLqsXZZNgBrgGqVbdAtkc9coj0ujk2BWZAyYzC+X3RafVwZkOrSyvW
PPSNZl6MwWPfHoD20Xgej7G+jGAfGQyMHracqXI/AM6ljyRI8rBr/SO2zD9ZTCiWac2IKKjPxyQx
rwKKJ5gS62nSqYOG0RyxcjK8BJppYnaNCNuQHjVjn4IJrwv8ZdAX8cLNK3brnDAFPLP+pu5X4ldc
IBjebq79ajvEUiVi+kyWPEKaxYiXm2MD2Qum+FF23lO5hDiCMUnVPqPGNdL+rFH5Qm1iB+pS1qgh
dgudlsp7V41Qc6lwlHrTm9J/qYaeUlu7fqAlOH2SnuLScpF4Oihfvcy5z/MQ/6DDAdGkl3D7GxUP
Q+PM5g7gEmU+hm3sU/4nSHLKlLU7jXJoNA6QMH4VSkKUmSCYq2K8tQA1og7gcS6IU8Y1PCf4vYc5
Gy+jbx5zk0GuVqE70kBMVB2/yUMOo0RUXct0GQVzf2Ws6Ms+ohWTfZ0074UrTpEvul0j2gnlrfem
er+qOVjE2K8WA+6Gmov7dJg2VDsHH5I/3j/jyFqNVli+X7cP/xhlVl5m3bqpCZSYmDiLP246cS4E
8Zkl/Dj1y5WiXGmr/9NEV++8giPowXPbKBGY+snGqhF9VwIukj3p1CjFqxbNdzaoOEPqDXPPR+DN
8UpdYEZD5EY2KN1wwRwSo31if/Kxeyp1uPqWWEdNtXqMlT2pqxCyi42Sq2GBwykptUHk67Ab6oHl
o8TP07rEuZ5/4DFEe1h0T+PAlFfJkitTO05x3GLsP9lDlBzm+VfftEiVmcDe5FjaZpFLWKbbJ9X1
l83fWqdHbqDiyqzM2qF8eRLWRP0sZ+iREcEfILFdqsVdpKF0cjWadcm29UseQiIsXGb0ASJjDKuu
9kjWn5o9C9IDSIQPZpYpAZInk0WtS4Eydd+UgKQb9Pe1Wy+pT8aV+j+kVDHIR9eIVb77ULqydX12
8OqSouGe1FtU/WmjrX2+RyNymfWpJollG83NC50IwumR9EwFQ82U1V9dMXJg2sOUNDs1MVeSATWJ
ihAbmQQu0chhJK5EhmqIuPgtfteOQ4yv7ZSuUQ3VBWoZdEC0B12U+1uhc0yrfRF4k/0uBOMrNbpX
l1uJeELcklEBf11YDkwfzWFo6e9V51wMrIEz011shqQphjnA6W4UnP2G4joPYJR12QdXDfzeQzJ3
E8KJ9csJCYBedfEKaPYmPyrbVHBcZCRELoKcLaa1ZQSCpDlYWIQUsUUFtcbQIYoYQYQIqUaWEQ5i
zmaOiQp35bR7qriFqL/QkHvlBBVl2iotvHI6hQMKJLI5T6PG/ll7BRWE/Km9bb7ZScsKKGcGdKLR
LCDkV7MYzsRb06yWB0ZdQK5oxqvW+8xhqbE5wsY1s54B47NOe3qrPn0yTFxuQLQko04LB9a4NEgx
w6uBqDfB+NElXR00OrrAm4hKq1gIisME+HotDsCssmMCKp4bhvu25YxxUJ/DPCD/b5NXtTg4vizr
BvrUreCuI2BwidvfXc+Z2Ero6RndgxLUtSMjCDmyrefisq5Vv8+b6BLLLIQcCd3WgE6rPp6cHh0q
Owbpt01YAqTYzPzb428DFphnCKFmRPvUR2YfZZFg1hhNG7urn9qatcjoIuN5bYmEyFmmb+NcJYDK
ZkTM8VENSv25+z2sQDPkAKzy8RsM9quXuPuog0GRSjNN5o7LBjc/6roFtYNUioVT1eE64WdyKVsO
JFh+0MyVC4IVrcjGvcWCItUbt0VTSmcFO7HXg49N84HamJhB9MvlNu1ZbNUib4H/3uSd2x3UDd82
7Ptr/KB+epig2bbHbNyIlFR46PRc0nT8HVXW5xQ5AoSGf6cGjWm6PLfWRK5gV/3UzfUehsUn0Q2A
OeGEx8gxEkgNra2nlzAzX8yxiI+aRW58F9WB0Or61Eh6rVS7VE0Rc+Dt9ur5Vg+YRgV1Mig51T2k
RRzpZTkz5umwb6n9hsi4I+GAaYNhfR8iEleSgaw0Po4ay4bcqnvUedDrXajSCHKUhkYtE+o2h9Yd
aCE6dc3T75VNJmYwFAxuTQ5l7uJ2JvlzmzQkTOFn6KHc3K6vMz9YzrhTquQxd9AWoiXYwCb09l4D
y0oteRnEbmw0DjpSbmHGlOuxgdJuxla8Z2AAn2sEJlwjbjMYIpPBYH3WspDPPGTgUrU4j/rX5L41
Y0uLgehdgmZd7oThOzmYYG0dY2/xRMPcmhEKS31g7ME50xeClyyfEAs7drAsmdEedTttx4pEOvip
9sHTc0YncndVj796CDWBSjczHpQXRCwHvFdHP6qqm6KsGK0VO7utMb0g51EK1SGQo9mzuC1nqakN
zR/FQHhMnyU3ZZGpJ1kQFftMism00aftzuPG9fyphtdqRqeWC7Xkqc/FQFaF0b85q8+/yKLfQif1
SxVqyihiOpgCjc/SmcRJVY19jyvHQH6JEoUQBSnDVsNZuRk6tnGqNQ17Tpz8cUjWK60YttAavg3S
8tXQ+p6HqLrrOmjhcu1MwxhNX0kLD0WhWv7VhqRlzhEcOZlt3D+xYWOjQbjI1cYa4pHF4pfMbCq5
dQ1y/84cBLHiiYnKc1IlH4PQwr2Fik6VCFlms3vF4iASZBjy5d4WKdMH7SL5/KPgYXermhu+oKiJ
MHMy1+TFqZtTjVtJusWgTVfmPLRHVVIqi+EESSSxhy+1zahVJ+39Jw290G33YZLcM8HKIO2wTd08
P57+K4XMhnN2U64+keMr51ypVkvM5FvJKqp2NfUJ5jM6QyePf5YRLUe192pwOILYuadKf/7PZtyD
oVm6ZDykLd1Wt52OSi1nypm3k31HFLx1S5wt6+DTipfmCCklt4lOXTgyccrHiwXCNd1blXUn10i3
i3C0tCBayEHd3gyb0ncPl+uc0X4gAuFzROV6KHiOG30hcEWa+1IcO9jKwpN60Ed6aKybOBKRyZIP
GFtIRsoMhcHMbE4JHlvoFgQUSEKcXIz6ahwgew9v6k/KMJVXdN+cFqd+bIfnTPpYpgTUiwa/nqU6
2ev15B5xBAWeKS5TCswfK41a2pQpRMl51e6SQzfaGg+Q60Fyyhk9KTkCEmH/203TmGy+AkkA2jZy
FTdTnG9nrvpe7c5rS06AqxGah42id1lrrMLwUWVz6+HB7aj/xUk9YRjP6p0BiTPFhhEm76ZIT/qY
0l3LvYrYOotIVCksUMN8pbGNTZ91Sm66BBCRBu5Oj2kXE7PKjoFC43UdqXaSLn3usvjNqoIZbtRB
jddNoC2UBITmoZraEtX50EhL67/LBQ910IqLdu5gFIz5G+80PNuWc7Lt+bWDOkw5wMt0wu5j4dRt
DFLXR/0HAhGzXXSwjAZsSYsnU1S/zN7sn9yJHBSl7SajqDmUgJlxKkFlQUgyGUnPTfBbyZCUmERd
EHcMrzRr6DNl31bSl4/GiGSmlkcNrIfXxAJwpffcpkokq2405atSsizfQGxbuNG6icjD+YxW5F/t
esBbzmyrhXcp5TdDLAXrITZcUyvjQ2MSjOvSPU1tMimM1rkSJA0tiHu10oxDV1fXbNGSXZo6QSer
Q/mWzb5GGgcxUt2UfY82VFK+yAVyDi7QOHW9LX94HzvnqPY0+ZAofYWqksro1Vor1jC9FbiJvqs7
Q5UG6iKoQruXpzb1pC2V/UzquKOkwmpLoKtHZ9pnHWV1Muz4y6mrb+or4UIXfskzBhuNfmSHCm/y
71Z2OldP7gQax5Z2DjTfOTdu/6Lp8SHVwV2OlJNknaC9aocvUVGGLrbUqoTDAfopqRrAdfYMAniE
cThK3e9tBZOWCG+w9tWQr4B7jGszkMmrZCVjy1iciB4DDCsoPfnICoLB6RxIrF26PKpzgA8lazs1
5bhRT6Baw1O3SHZNfyv7wJPdgVjt8FqjgcbKf+WAd3WIZwulK1zJsCwjfQ9tRlKOIw0txMpula1m
0p0nzy+/VaR10Ac4qD2NceO3JgTTA2kwh0ofqNWhH9qf6pMziuk5n/WjqTcuzylPltKuSL2jv1YW
Tm3zj6qr1LKj6oi0d/zAIUay6hg8wDUyZPdBiYjWpcO/NmFQkQpu5YS3kd+jwytR//MgK8toDxPJ
77Tmos616oZXG1hZRY9eVO9CW3tPfPJK1nf1l6ZV+lKi2djOuXVbECZ0QSGRcG/NLAzQutw/Wc1x
lw7sAbD9IRxhwU4pUrOk0z4mmOtq10ADCrQFAv3WI/RIndyVHQo47WPol9/XEqdE0vf+I2OQyHy7
uU61AtRYvd4lTv/MLV9vcvEF8AbDEYdH9TkSoojZGxHwuFyoVCApKdfo6FJRY25T1y6Z9kM1PLlS
NzUMpB1pYFEYT0juOppLHppab8OzkSEqiJdva7TQkUXUfYQ0+1TKc5GRS/wnkHX1VifhvZLj8e7E
5AdpNdMz9buqNAeNbjvatpUi7bnjx6hPeuy1r1YA1hroWaulX/3vxo+oXFN341TY93htQghYkqP1
DfCcmLTmrA5Y9pzjNkgO6aoZ+9Ci4ThUyCWUccBi4ZRLhfqw5H+k8iwwy4M9URnJxMyrtSLw7+t6
Wy40A6s3s46bTl4tLMNC4LjlZ180JO9Q85QnzdHPt51PlpLLgGUs1GqGH4a1ldMq9W4jIeiJ48jG
h0yFGs5muUV6ctUKS79mRopd3ub6R2zZcHwqj/UyrMiNFuPLyPGJLi6Qp96GIG2N9Ws01s2FCJ9n
b9XIp1GlBydKzi0DBN1EDWIoNdU6rm569fpSu44oEzmgeJlFLyruvhE7VPgLzfASFE3aW3+iNfts
8lB/TiaZ4D7eTlG2Uz3Na3rOPQcNnLTiTqiUOOahNM5aq2NjzclVo3BwEE4xlg/NbTMYyc5dwfPG
UGHj/nPtczDDzloz5e4DLYZuPwMcS736WRl/OCpMFzunuao+LEcgl9E7SLVynVYOyiHlTDr63kNm
uf9H2XksSY502flVaNxjCDjcIWjkLELL1LI2sFQFrTWenh+i/pnpzm52kYsuq6xOERkA3K/fe853
zpf9Fqkwx/6Lgxz/RS+TZTWZD6UMH4Na/Ax0dbws45czsz3C12lDpAWX5SO3Rbq2g+mYRBT0ZNEz
7KkRA4yxdlMp+jxaXNwqAL2bJNOZBxTsk5akzqWaHUpm7Oy8cukNdrfII/YYc91kaMvt4inIDLVO
jXAbdHxnv6XlkzLXvNRjttMdHJfWvkLDMVCX7zQzxU3e1XdRY9/TpuKt4byaeK133cySL4JYd9Dp
sBUwoErLrN5HtMYm9uKa/LSVmSBPEjGq0cycyIEBGE3YY0WvOWi3BlCXjY2remVhe1boCljY2mRT
QU7v+zkD2ekKLMg0+YRtpWth1zdJURIPZvpv2iDJZhZ0+jN7lzkoF9M+evc8r1/hfni1VbVTmUgP
HRqYtsSLG2txtmmrI/SMI0culjsn8lZMSq/9XDz2WhBvgzhiPEu0bkWYSOADko5MHi/NUiB6ZUsS
ykiGedsjCABR6sEfGMu2PBKbBj4uPoiKHnDSdsysITa0WuzT3MW9YcLxdsYIax0euTvHt+x9NFVf
fT96CAAwDPZ1eAwgbMVE0Hlxq62V7aynEOAZ4F5tD0bPX3oZ2I0GL53ASLikIRVOcQH5djaNx8VN
nQI4bUXhrCN/3fZ6c/ZM2JXKU+g+1C1i2JSDP92lIWvEsuGAsTJGlslguHKCIdgZ+7Iq09U4kSWS
c1d3gXnP8+DXP5sw+wgqnpLOGOTR7OVNM5Qvkwdvr+vxTF3+KOjAkH3CKiy0fJMF/Q0dJhrWrflz
GtEYxsW0MrWh3Hu2vklho06oI9GJ2i3DaC5tnaI45p0h0yjrscn5ot0PiL3ToIjYb9WNJZ37WhU2
Yv3RX0zMx5uufy7r9ETCjIPeAKB2Tb4pwSrY44GuriuMSYHttD8ct3xz/brYVHaGvInIJH9yGbK0
4HXLqE12tSsIimQsxdSNloOJ7qTPg0d3xFPuoAyhxSxu4gwqomkGiN+9kcoSo6mtWUtnKDDezOc5
xk9vvu3fMhJHDTgi3M3q9B7OxieInFXi4jaq4upYOeDCXBT7HEV68hRrQl6HtuO8EEEebI5B2tEv
bF3GzTPStNlG52bAmRpxzl6bkSR5sZq/rgzNeUayjaKu2fDFKZJwjdAwF5DI0CevHDYgcbXVk0af
depxRVb5i2Sks0GnB1AZI7Lm3pv+p42Y4lREJvJB0Mp2X7tPrXhzS/NTDUTHBX74HuqDIIAQKsPk
BVdPqPCnowfJpUbjjP+d1pZpE8rocPb2hwCRAQeXmHE7aqN9MHB+m2zhbjM7uG+ZAuBgLVe9DS25
NIROiBUATibzT6Sg2esGvWOGG3oviwhvJkLwnljOxVga3dnAi9Ujno4jwsSiAF22KyE8FhI6pYko
opv7QjUjEhhV5HV70YebaOFepo1zsM3+up16woqoohCEcOTo87e0ALAtStp4esxgOch/xvZAhmTa
7umNRceh7Pg1whHC/ggNRpvXNk6bGOacDFYCWq35VJCn4Il5fiG1xCQ+m46JnFOt6WIQ66XaJ28o
1bYmBmOL9n62T3snhx6RDOxy39vFI624rUk80NJSEDVST1gYHgMo9k5PVBQ9eq02yVO10wZNGJN7
nW7HoXKydddxF7K4obEgwDnUkwXqc7FJ3Q4Vj+KNKFy/QJZLqEE+n4zsUv7GJvU3Tg0SZPTZ4TUb
NkjZ+LOU3iCnIKkT316ZOiSKX6eLJLy3m199y0vbJnG6H50+fmitZLTSRseeWgjnE+eFkAEa/qBk
/89ybeOvZCuTHhCKKV0ajm3Ib5QP0I9Dz95nrUpwEUs30Hiv5INUAw7ji4J+boeA6loi82g3DID6
1SBEu/nNy7BmO8if7SKmPrf5JHErqN/1b4QtN2Cwn0wYvElHdrdpfBYRC5XeBy851MzLkehCi/BT
RkceQTdI+nCI0DdSPeaxzo8DiHoGzS70STMx6vLZ02Ds0ag9aURk7WTwqWllvCFK6keqg/xL0M0b
jx48+hrBmehfPZvKWBvnPimAvngq7qyWHQ9JaOuffYuCr7FzusEagVqufnVpNRmRf+xSo7jyu10Y
NeOVj1U6DCuSLECXhKO+61pM+oPWK9RqoToY3vjYGjpttMy1V5Gt8RXsfZf+2KXKiUqaVj0TuEu5
E5qUaW7/PtqNtTHU+DSknBP81wy0/y9vQTcPovMMpCEpVJw/ATTOh2mqgaeGAmBh5ubrgLPylw/N
zrZJjRn311AC7mw2SCgEFyaG0eg49wQz8HC8K3tct3PbI5qnWZfKE9h8MIOJmDw7c1Asx7DRjNXK
LAl408ndVNUpjKNNBtOgZzK45R/gXxmRt7kUfpHHtBCO1S9+jOWYhCKdLh2oSxVYhP6DCurXJJO3
lwHW5cAQFt37mBtvs/kSK/rXnEUyu3A59wxXF6wLwiiy1ljl5h6d5tlUpPYvW/zlqfKDnV+ccp1n
6vLYzdOQeh4mXs4PFyONPntB+vxI9ox/OaxfWpmXnxZZp0hWzA2qHZ2MvOnDq8sDeSGcXF52bfXr
qFKc/2jLMSOVV5fX19r+uxol7kXq3hnDUnNW/s2q8lfTKO4n1yXCVCldWTw/f15VnMD1p47wqZU/
UwuUFb1MMOm16jmab5vLmP5yaS+drotz5NLTvdxsl1fpT8GXGNQpb2rnySH9bfbg/SfLqXMZMLlO
9Hx53P/Hx/A//ytmqL5ADT9yaFmhHzTfPvz37Vd+9ZZ+1f9r/qr//Kw/f82/P+A1z9N//JRz+MFZ
NP/ZfP+sP31ffvq/Xt3qrXn70wfrCz7ytv2qxruvuk2a/4Axzp/5//o//9vX/wuE0mVV+79DKLdf
VfqWjWAnL99r//m///v8Bf/KjFL/xjINapKAJsdxDZxYvyKj1L85lrKEa9ks5BJbG1/yHwxKvsaC
3OQ4BqZH5Sj2nH8xKKX9b4JsPDTJysQBaon/r9Sov/hiDR2HmIGNFD8cP+fiEf6DIW6yPbplDUj4
Fuq9S3892HRs4wutaIGiTo7r4AmHQNOOxXlymZPQg8X5FWfZjW/oezM1N2UkarjYOIYIBQ130oiC
k6GRBaq7hVhfPrQZqW/bqv+MMaheTyWOoaanEaJN5m+2xb/Ar/iFbB2op66UsixTfvNVUtzFkeYH
mDwK+02bpHd05z9UQW/bbV8cgeVhwit0HBH1r9zGI+kXpRfMtZiMGTh2aycJdyHGngjD+APqkRHO
fH1qAiqgMfEkDGkFlZfI+qXIA+dk+pVzsqTunMqPmX0eWDkjY78/pyExe55IOYVm080f7q+bX9vr
HxO45jixP+26BopiYbLzCmlwMLC/WWLzvG1kR9I0/cNeHUvgF9V6yNPPqkaaG5J/Mfs72AxroLap
KbeqBOJnuHSqWs+urpsuOZlZOlB4czAq3PEqRHV87zP8h5l87RTC2LWpNtzQcqxWFmIPD4dPlu4T
b+LNRPi9LMtq3zoeW32oB+9YcDK5t4TnX3ep0jBCkJTnjpUi3UL/KjrfeG0iq12Bv8jQhvorRSjg
VQ0s2jLR9bs5/hot2rW2OazxE3bHOkE5S9zmTg9oaMhWWsfBw9OkEt9/qTvL2iR1ZGwuHw4ZEorC
S9RVwBSMRDAChxPiRYRZaHCHrOeWwTqKbYKD9zyOV9pI8AGkdG3pjTI+AVT41x+hUf+GxvYX7/J8
oVAuEfPGAd7VL27bPzxgjayLurAioopMDiWVqcdwbaDOaEwTdkik9TaxCaaJxLmy7GSNSns66pps
0AZF5i4Yh7d01JkBizy/KrHnbegc6ne6V5pn+uhnLdIITZ3vgRAFyNJPkMRmoqXUcaAaOmFtHO3Y
hEmVoEj/53tQfK9A+dW4r6VwKf0ktuxvjxqT6n7q4CKiJDWrnTR9hn+DlaJQtL1tUBrqaA+VzaTB
TjlleqPDVBUJlhGY1oHkYAa7Bfw1KZHa0ZFkKiN4WCxHvKRj4F3pvTJPg6gTYmvH3/iA/1I889Jt
YTg4abg0lCvffMCdnidlOWoR0DqSKoln33cySp5+iVB651iQ375wFd4xh2z7o6I7gXQxXv7mHfxu
Ar+8DKGYaUsd66XNDvBHO3JNBd+0+tw2mWcCTdKhARmT5kiu52ME+uHk0dQ4BfPfRj0DApIVz0GI
cxrPyr2rUHJ17iF3pHu4/G1QAdTV+d9owNDP6WgWMpetTngY5lMd16et+2mbZk31u1/lb24GW1qW
bszVjGtekAV/uM+REdjMDOcoaG3OYZkleI15Vyehcbh80M4P9eVvU55XOyqDEX8g98h//UE+LO3C
yK0XZRg6zP7ZK5LKX2sw9zNZOIusjn+zjv7djcATz75n8OpdV327EYq2MZ2ROcDS7sxVpvn1ArRP
TEjsEK/9ziBtzY8+08pw9yQvMVKQP3Ut/s2eZXx33HMbUB1gCZfObLz9vpgTkN1aDLrS5VB4ajOV
/odySDwQmaVIjpE6+b8ISeoQnQ9u0hs7KLvfXD7ju1/c0CU2SlNQo7BKyb88EGOYIpukJRoniToS
9mJyJE/yM7ZSxGk6Rqm8frciDBmji5g2RHrQEVzxy08dkgickaHA4Z5Wg98R+5XHANvdNj7/8xPz
N2+VBG9p68pGJaKsC+/5D7dZZtbCEcWAcVWjWWloJrZPQ0wHUc/3SFueShvFhmxaeQrS+yo3gsM/
v4K/Jl/q3Cf8aKWkTon2fUG3NQM8kxD5cqp2hvTD+yFAHib1pziJy1crygQnib5c5G39iMxNrK1x
joFF7a45KT7Rmh5t7MDF9DJXPzUOpnbwLIzOsWWtXVZZDpuqXjA7u9Nr2kXShk0pVN1slNpYCHZf
OPS3WOhoAF429LQbkQTE+bOI0bro1iSvRGVrC5qrBD3Mj9hgAVX557fhwtz447Hf0OmJUGYJg7vX
gcvx56UrJkcub7wxh5F0CEp7wtjl9vpVUNv6lWmTcjsG3Z6kg0Pb1TWyYf3BqDLz0TDG45RUycHu
8O8J4n42bAI+/GzzEIeDvWduTLp6iCbxn18wFfO3gsnWMbW4rPgSEPj31zuNQHYGtsdfBVNT6uHW
6oV/qkyIuE7kvvQN+fG8jVdJ1f0Gx/C9RTK/V6ww1ICs89Kcq/k/LvNW6skoki305Vl0ATVZC/HN
0QWoyZx64CXzMOlx/7tn+m9+ZYPCw3LBEpHXqr5dosYzhhwu+/xjNaA9bxlt9Y1fhPY8cWsXUK70
E6b9ciVHl6a+OTJFtKJjmJAIUQE6NtM6PcQqnFYAvnfzeeS+PnZJVf1mN/6bQsI2eKQlpwl2Y6nm
bfIPD3WDLqgZMJcuA1vo7z2TVT8gDFa01mNkBukmVwGoMnTGkYYSqDf1ekk4ybbtygirXpUrnGUK
fWQ4vRdkgJ+HtkqvATpqxEF5DPMnfFYoTX/z/v7NVbUFynqbDcT561JUGnMz30PYZaZ6svFD2ltW
mJzrpqQXJhALTmSu/67m+kvFYEExYq+ALwB1ir/++a2iCz5FxLwrYPUGi7Xx2pZtQ37JcOvOaEAH
cHVq5wz8PQfSrg9EIEwPnoMiisQDzH9OctPo0f1Y++9uXKMJmMNhMVSbMQKBptS2rYeuOkKNF3sQ
ADWlfvMcWtz03x9FSxi6a1I0Ksnq8T2qOOLyNG7FSCOS1I2jI28rqHRbJ9Q27cRsR3MCb+kFwTYx
Q8GIF72h1KI7pKJk2YC4LyGiSQB52PalmlAwa8yiJg/oR1cEDhMsgCaBwgBi0EkJs+SmaMxoSYox
zTmnyzaGX91OE8dY1bkbMzfcM3X1vjOyZFNL7UsxOsaotybxUC6nnCG629yhz3fuZhMSa6HDXI0c
nYyoL+0QG6Ha115A1vAoMLIlKF2m7glt77pk3Azygq6cBQB2y8ZB/FF0lXphfTTalw7n87rLCRUj
GddZ9eSyLEsTjNlMs08Cutpu/5hVUizMIviqC5PxUw9bkJp7pft2uW609ieCQkk+eXZNsIKs8SG7
LgKuAgZD+eh4dX1/y1EOoE3P4Iqnnjl8nRBBROiEjkGPFivTWIeTOYOGN18fsOyy6606MDoH3WMQ
I3vkfhmj87q3XkRI/FPdcPdFNvPVaIZ+p7Tz/OEoJ+MG1llxTzzauTchvNpeZOMzNPETiPrZ1El+
beFir+NK2wRDisQhvEFNIJahkRM9NBv6NamF2xqbKSTDYRm1tzToWugSEiFFheLGywwMJ0KHFhgx
QvKLguQGF8OH3XRrzR2eo3R8B3PHADtFDadlUc+lZZW1iQ0z1xXuRKSiKkO/Oh2cAKZKMihzUx8m
N541JtrVkMTYC7sBCKrjgbLEjjhm2kfcE5rW5MxRjWQ8OzkJniVWxEyEK42RTZDMKnYUP+2czsbp
DkcyatI2wn7dZG+NR+FGLJC3KtJ2PQgv2NdDeN0iyAeOQ2VOTUizhbKGjmPtHApivSpiOeMy474O
giMxW+BGq5cYXTDyffeztcr0eigaPGJpEW+5/1sGttk8Hj1gcz20HibDwDW/3MS5S0cClBKMKO3R
aeAq9fF4C7/QOPsu36DJhlvRKBSbXfkeFBC+BrAKk/5lqTFbhQKzHiGd8YY2bbtIE/lc+hnzjBYa
FGonptbcBQDBl3G6AiXI7DxTpOVMOKpwWM2H1XqnwnCJJIkkYJOjPMOpDz/ivacBSuJZkqAfcNBx
RbobbxBBaodQYZRr/Wo9z/IIRWyRstOFx2CRfaRjibo3ahaFkYqtattDIXjKBeeSjYaqbwEjZtri
MZBkDYD6KCv8JNjQ+13Y3vZVeKxr1hN3NNJ1u1Y1s7qybjAVG9O2sOP7Np30NV5dc5XsU0GbCg2C
tW2HdF/FA5BXAJC7cLDQRiGbXyWBGaLyoznctUQu1zKHKNN/pjbTu5YYDlLd0E9Yi3Gy113MnTaI
4ClpPWdhW3m1os5LDyz2uDvhZNIDQM0a9XW7rACaVxY5SaOr35sZrFAn0ozlZCCNToPEgJnfPwTy
w2tcwh+tT3qFxhIC50PJikQmFKDpOEX868Rz+qMBJz3hypC5cR+zwGyjmIw8Z3rV8ZNvzCh7BzcI
31X6a+XKYZUyPY8qJsAoMpgAd5BTszE4xmgdrRCTel0BMfDGPRYu7xRp5QZvOF4S0yT/Qyc3Tsho
zkosS7TNXrDyjObTpQNRpFhaa2QMCyu7qdz4gIDlQeT7kNTeFHQl0kGbkQNKSSeDiVFpjB3dAiOe
TJDEkqseuQQBhNVYY0hPnjwksFFQmC8VUVc8aABL3e5EGlC4y/PmgxA5HHc8npPf7DEkANAY+nhF
FaLW4Vi8jQWhi2HRtyfZWD9U3aaboJ9+BMHPIIqx687hmWVtEVCSkqA31tpNWvXOotTLDFQF2jB7
0F4Zu++cvJA3VtGWyyhhA2FSNp6qAAG3QK7D4R6npyIKQiThXW2A08rghaPEfWmi0b7m+rIOQqIC
m98tbBW/6CSUASN6RTlt3RZJnqzMIHQ3qCQX1Qx6aR0wXn2nP09iBMRhoIyXHWMZhWonSe7AhXgE
ftFvmbT4HnQzuC49+ZEiuoFD0T2UwXXwQDX6ldpOfTvU6tR40HEUdl67w5wrWmREeTVxOyWIv/wU
JnGeVWjz6QFxomB6l6DbWVmTLxiE45h1GkGSs0yeu1mCMWxTpacrmch9H9g1iAnScS5SfxcuAwYB
KjcV3w+Eni/tMuwIGIxhkbb+R2BWKGw6LPC5/UNpiLMCHC3KOiHOx64iZuIHWg/Cua51lWFiiAVd
weRTuoV5S3+PpqJmrcYxfCvmWwPxE8N5LJWq1dVr4DNWNEW4d40WSjX5hoSpXrFV7isPC1VD6LTq
/ZfAqKJVAuxsjeL+WsnsnFq9OjHFeeO4olbwSaoVwY+HpKqtU60YJLZ+elejMSwFr6sq0OGK6lSk
2jP+cNKgce/QE+fTbEY65gpUr9zBIdvFYYWgW6KQiHvgSubAPDyk5s07SfBcEe7pGJ4xO6Qby0YU
F2vWKW69HBgFPdQpt7emr39kFYxjl3ptMMkiTOHP4pOJnpsREnLl8O+sFW9Grl/D+sPV0tXbALrB
VGVvmRy7fZNrZMaUE2AHDOgFYalZsY7rul97Rltt0tRABDCFoFh0ewM/uL72gzzgNh/FVpZAbqQl
PsYWWFA/uAIFrG3vBK1iHmTxqFJQYZJH6RQmuFHt+R7Vgdfkbf4mtJ9J0znLFPzTIhk76CsajJKh
Smp6v84dBep5Mjz2VbTmsFtwN82vMmlVequBHTHNUxEK85UdL1lnXUQZUWKMtwlDlFjlfUpBkLmE
abcZX0unb12Y/cFPsFtx+rCPD32UZu9Vl99nnGZw0JCCkbT2jCiHauQf8iJ5yUzgpLEO9i7f+v6G
csSfzB06/L0S0RdJsDuEcm9+/TgQy7QJzN2IaGdVj44BV0uuIS07S8WqvRCKmbJHSGmFmDgmjqCk
TbwOfJZ5PT7CNtKXXZSz3A1L5ePlZxpLVAeui9FqCBnlDgbKENyIMn7I0O+sSwPjZ6b6LWM/CDbU
JITO4O41xLgTlayoev2PxsSraUbpDnbndZboFcnN3ok67UfUE/Zg1cXZ9PvXrmoNekvJ3sdbsOpy
alPEWiAeuKZ102/00KLubFYk0zy3ctz1BdIVY2h+tnJ6hwpgU6JqR9WDf+3fvDSOt0Pcx2sClNds
Y8R4m/1NpmnypBUBJmT72i31lCctuCdtc4dzgGRo3VuleNQW2AXNZ06JD2LU8JYM5rEwLX816uQv
TevITl5TN6C6yoih1vrobA5im+p2e7Zxeav5kUiEccVimm3jECpwoXzBuai56VqSwOvKustc37mL
HZiWoSj3GXWHEPoNgjVn1SpA28hNjkQVUyctyopCuy/w7BOoAUrQHO8MQatihJq6GvOb1KndfSTm
XFOJocKWVJ/5rBg3V+loNvfaAPYi1OqdnyjBaA0CvRlprzHG1evc2FktwBq/I4vNqhBgxSwm0Nxi
GGzpT4w9iJdTng5QViXJQYQTBgg7Fxyh83sD0EbeoPO6oekrcN9rPoSbZtPz36BX6crWpodeyvfB
0K5NvNyWUR3Lpt17BEMgLSIdUbHMG3Xz0y+Xlh591azWen2VxWCNKupB0cot5oFFLvRTbPQ7TiU3
0sEUXj6oyA8WFrbspA63GWEsGLmPfWr8oCc2V2hv0IVIUXsyO/sWJMza6DIccLRzSL+mgje1uzEM
zqbFNEMHEjBaJPbmBr47hXTKzeCiyzjee5l1S6UT3pbUVa2eGQcynZ85lMRdHm80jlKQ2HDCDNj+
O9OdZg3HIQN9oFnADijo820f1D/QN84epdHeILVa0gp/6NUhUQmBrPBCVmYdaQ91Br2nVtxVniMW
owf0Y36leT75ewKFdh3ws76N9aUD3mw1evlzWHkbC7J+wMw+A8iYhTeJFAZxcgUCeP0zyM3bvDYI
I3ccwkKMyd9lhrFq6dixR78ybIV73OaEnavgse9WwgqxCPuFt2pLO19q8kuP1buu46AMdI989ois
2hzVCprzMyefDFWcW86z79tUhadID7v1BJkI49FzEnuPPBnJIrP019B23mWrVrEQL5J3NqUSC1IN
yKEXPVq+d9VrwJb08Kam9Kf/ne+CTPZba8Sk+8zZcqzKHwipX8OiuG0aCxF3Va2cRgJlQHO84mAU
7uM0XZDw9YRG7RlOxLksbAwgAvaaLJW/lubBrkrjPHo2jCVp7A048WbREv+KCWyRGTBIDHENOIPN
LyHNyQIgsp3K2FgARUkWKZJFCgX9oAlPgNsy6FZoT/CNC7UJJ1Jl2k5/8DIJuQWzq+WT+6CL4GcW
eiN5VtPTKNwOcWMES8K9K5D6j4aP8xYsKXkXzoE9dwNgSeACizmha761yij6LHD7mP5QVBXJW1lr
r8bkResUZXakAX02uXdY57xcPsdu8GFrvK/s11cjbktBPTJzEDl6eBwFNJTAyZBDo9FwN41uuE3N
e2RmNTRC696Mo32bpvnSCnSSiE0uje2Hw1JPcEZlE4VOWut7AIJ3Y928hd2Zrdvq+pwoVM/fF/nw
Q0QGbaAIiW6QE4xVaae4yggVD35oWlruAmFFa8wNGge+BtlxDXNdWndliu8kodRH1Ew25ZpTJ29e
jHLOR/AIj6/wITzAUF5ORCoukyy8c2IaSr6w70dmyjsrZPow2oDfQCnGS8Uik84BYUQiBs9EIgbb
tEz8zdyKWVteRux6Mp2xwpCtg7J7xaqpc1JSE99/Ybahsx3RI68CVNbQX7vb2BL4m+LYXvZZiLxV
TOxFzhQvEH8Bzsk8liJv7plr3Y0EsqHgZQ5piFpzH9qyPpgdXJ66W9sm22PgOkRii25fd/Kg0V5m
Xhz+KEXz5VVUS9LTr9tecpsGz9UA65uKv1gwISkWrvSylUrsLziya9hadHW3hSeg+9LVaB38pK4Z
AgiE+NG4EHyc3s4XQwIgPe8OQU4qStkQsTK2q1gRNictIznqEEQAAXEbIfcihS4yvV075T8TTMeH
wAK47HBcGOvAXg+BfJURU+DJ4H1OvKeSFvzSbtlp+jhHKJecpcGNYvkyW1HD7Rod/FvbJe3GIZru
4I31xk57d2+2/Tlu64+hN5cRmHpOEUbP+y6sbRnWN5K8bl+z4W9xcRahJp7DuNe3RPKZq7bXxrX1
6VQl+d7wkjd1TJCx7KJmX6XaZiQl4sRI8UUboPzoMixWjvLvnFI6DyUuHk8xVEsr5FysrVmY47CI
QmTQdbZyO5vNbZiVipUIF7G2R70+HLOmPwcpNA3NAQSo6LIgieOA2p2SMNp0UrurM+CorOyHZHYa
JPOx060+STqylq3t/UC7vMX1UXPetT6zGs1CT/r6oo382zLyn5IBlZcu58VsYKNK7Vhf10P7Q/Na
FiJjP1rjdho0lgHvKZiacwsfz4H1wizrnZoGe2ARPxVZeWzShKvTcgnN4NkxmEwGqjz1Pxgoc/xV
Wb4NtBx2AurrwDIgLZUFjiQWKdvNM4zVzh7PxTs9g71P/PyS+fgA2nxkE9UIDykrEHhV6XhLU/GG
YJvehIoJQdI61HssiqMA5ebltMnRPHDQK9qU6hQ5TRIDBE/X4JG6kyqy/VjOZ4eKFqkIC2Btmo3H
ZgJYqWr8YVAR4qkWm5Izh6vb28xgwQqGQlsHEq9h7k3OwqgAtNH9S5SW7vTRrBYEV8PVA305+dz7
QPWxQrTDQje1tZ0Z94lr+PjmrYzpaVuh46XgG7rpqbeDn40ln+mPbBslfriib2FjWCTCdzw+naEt
GY6CEwzTz8Tvto5F487uxx7jUEDSdE87VASECMsv1tSSViIXDbWOuJ6NL8kIiMRUgiNP+dT2+W2G
Ywom58J1wcalUyspHNWdCPlNQF/tSc/YloG8CzPvC9Uo2KkksxdKYHDSWmcZiOYAoIBCx6fKwdQF
cQGBcZUO6Eoq2wd4Rrdrvh6lnKXLtrUehvauNwgxcI3ywYTifuCoh750TNZVoeZueuMtR9keuzCL
VrSwCQdPTFoQoXZtDedQ2DSREqwekQecvAVHj4oW7CHBmaSq2i63Gjdm09f7XKM92ddps6ho82ju
HSaCVTnmd5pjF0TCvFZZEJz8DENtU27FkHosEBjtJgMOZ6w9u/GzVT60sB66ZJJkjQMcoNM/5Srf
p/3wjMAnW3rVSPhhqa2qwdyHZsK/+NULZ8oIanlAWGtZPZZIOcM+oFoPmvPkae8miaSEyUfrqdH7
JSaaahHVHtRR3642GRykxMawUQc7euLwpMzmseQ0Vqi+BuDSpSwL3YYUOBY8OK2FKMFVdM+udPUD
fkDX9/NVYdP5i1oorgCmF7brbRMdQICQ6BkcLzozjiEyNuCZSmxx1RTNs1kFn8QKoIQ2NSJ3SkCU
M91ZDX14MseWdyW4Arh0n3ugFV30TdH0aKr8jGuWy+9BhcCSWi79HP1s3xsbp5ZXtW0MazP1cEX0
kIaVjWIht4qPbByDHRaXje0plCU4fhYjdJEyXim9RC0OGfPUDpR6On3dDEczrTqGBVkXbkgnrTEL
tSdLvA6y1JejMUGs5gJhfpquG+yWdOgBJ1MrlCmCvCnNMYK1ZLcU3VwwlZm7SNzZkFp2L/rZSzw2
XqTQnMroCugut0oxtEtqmaNWxdfgY/xl0LMQcShnwO/qC4wX+oJj6R2Z1PMpIVmzunD0TjONIRKz
0bjmMadSWARBMiwS2T3Sy8JAUyn4pLoBlHpKP7SAH1VmDfwexm+5KOYohoQgzFjqS+2aR5E6aaS9
zv3r9M3s2o7SNbFj7jJ8H9PpM+cKoJ8eR7BydGpDGboLRO17Qapw3k8Pdo6xIeiavfSgcyQdd4XA
jL+aRMQRjnNB03gRLuU3gZ2InqDh8ThFR9qY1EgZG3BB/Io2ZkwjTPqtQ9Hd+QUJfb0BpysenPWY
YzOiPV4xgup5ZImIjhO6iXY/JdvIaoKlxsQdAU59pm2RQyTq3zW39rdk1R1MwT012rKELSE1GBbO
JwcrVmtpnqsk0raRO3wypk7vRx9+XMBeRaIIW4BkaapiJZ4sur6dWBLt2Cz92BvWdHOd/WgUd6j6
+ZwkOVSuda8a+4NNhE5CF4xHW/ifbl89duRx70MBJ5yRCr00aNXFF5E1tCXzZ+lQFwfeU11FnyS1
/DBHmOea5+Ubqz6OZGhsfX4N3khUT7JR0yZwkMOwzxEm7XD0LjIaf4DnsbgaNLqgbC6xEkYI+Fdw
KeJNjjlDdTI9GlPwf6g6r+XGlSXKfhEi4Armld4bSS2p9YKQa3hTMAXz9bPAMxF35oVHlLr7UCRQ
VZm599rAlAdoQ373WUiqBDM8Dw5XHKbFZRCX9os1go51x/zSGciAPJKbevvJoRZZYsxKVfsyJQrU
SOofWNVgTkT/wj56yuQ8Qy8oA73ANJh4NL+1ZpwxDcpNr1kEP7YHOemnquADykyJrQkZVBBNP9l4
gWAtudI7tr4cu02o5+vQqd64kTgPZL/hXLANpuRcELLxRcgOV4Y3a3I2majIc3EZWdQYplZGbf9p
yVel5mJFYqtuVXAu/OJ3ahIgtZ3zM9KNCKpkboZa56lLb5UFB9iCnlFMHnqahKZjjYgbCKA4VcOw
AQ/vn2xVwA+WvPRieFOtZIDYgqfGDEfFxK2ytLpmoyuiGMf2J9Oq1zyodsAZwxcwKgfrqpv7wf9x
ZcXvEbzQ2nlm4A8Evzeegs5+7wJW5or3gG7jYeS6FXxeyQiSPClgao79DE7/cN2ScAMDTm4PYVSp
tZ8JXvnwWTAoNmp9afmaTne13QKv/LbHlnqY3n3l2a+tKS5mMDkHBhl7QKkTVh6EjmmyG9wkPAFG
wvU2H1XriTfZaVkwclhHUf/Ps1ikSm0On+zbJ8DFmVYAB0/UW0v82cpBGANT7CXyOm4OHpeF0Xqr
CTD/ovcomcCMLuOJVTEf0nTF2uKvGJXWyzKvZ7Y6UeIOrU4vuvqOhOMIep+pBGRxG0+bLhp7JRPv
uXJqGi1+T05MjRXXyDKsO0AAVeTqqz60nvSxNU+YL0g+Yr+UfaGvRd68BVuziT5wpvVbOyaQ1UxV
vyHaabZn5c9ysKaVTbtr2VPrGUMaYIGCtTgH6foE1S2zErCmnPMC0y+zxhVjVyw22oj+IuuGLaUi
PkiZy71MGOajfOL6xM8j4AWvA3pXHGhqPOhNsW4tPcDKnb/RcbW3JmR2+oQuScoU4Eug7xk9411D
0xh7L6ZGs6o2E9DFBZ5UM6YlnpRcesDLr+QtzLkhswEe0TNlA9FuqjA/XY50Kzuv2XB9jissbpJm
iHoXsPqRTmtipWvJjzMxPRBV3y+aKj/SC+KoWHtsyBTHU8i0lLHc3mnNY5Uzp8ramJeCb0cBTjza
yGgYN2JlHfwZ7i9hI1ge8V2R9z02GSx93v4ioRTqklUUAjglB2MtsoCkNWINlm2P9CIrbkyj5dLL
BdOnxv7X26a5zjLJ33J2ZunvQaTWa9iNxjKB+EI521HTLsxD3vfFclQ9f63PGGIEC2GDRKtKGLdm
M25kqh3CoKZ3MRJOkCUkyNLMcq30ynKwSn3hLsGQYjF1uSobpAF4Px1aAbvEpg8MMaUW2hvRx9+C
bjNNAn9ixEk4CGVJ7nmvnRZcvSLo0EDhIMU6sUYGyYnKJFhZDqGDBbpjXuSjdijd9oRZ6jvWqnJH
XXmMC/tCM3Fc+JzwiXtYTE6VrOKx+x6YJhf0sPrxx2hZRWqTwoEIFAZulLY1MazMss9mFoI410l0
lJN8LycsfYl19Or4X+Kbb+440oszy1fSofq9LFNjSeoVVicDmNoknvugLpduFFC14XmVsB11pWHa
mS+hzt0j3D7jVSqWpqMfuOniZasSbpcyazZh0rzRgr5btXkd6I0v9P4VasCAQ9+U2JTREcqBc0Ie
+GvaoP7Wa3qmhOW3I5IDggBuddc9Jah7aDyNGArbZ8XBs8jYxSeyDdY0Pv5+6h7hkFR9Wy/Ny4Ve
ES496slLXAb30ZGfmL44VwbANhx8HKiPOtR6tnlndEf6dYRlKi4GMq+IdwcON72LEct4VHrfqqAY
F6HaD8r/kapdCaN5q5vAWGex/V6xiqwJx0lXgQQsE5irhDI6NO5ZRlqcohBPDOAjmYLDvQjj7C1o
8urglf9qav/lJF/0fEI6mBR/oCEh6PPESTecF8PX3pHJHSplks0jWJgJJIvWZLFy/MyH+0gIgVnr
WJI7WnUqG845l4ySLyrjdMKMF+18ilmBt3NZ0k4HNUqTyzkEYR7jS4ai4ql6FZgjVH5Q2uSr/7Yj
kI028Z/MhK6ZleV70PWAxfN2O4Xc4b2GD9isf70w1FdMCNY1VtCooOnQgO+AhcvlVtLuRe+28xun
Bm0gHBqSCVu0CX9zmu7uqLhqi9RZm/2nSGED6Fp5NDIDaFPK+bQck7/wSu6QTspVw2e10QJ7h3Mr
Wzbjo7QJV1YJZ6SZoyus2p5HcYgGxvrZ0J9kmn2IAidYU/xp8nRF1WGxHAfHEb300q95/7yYs0dd
0tWZZ1KLznD9fZWrV7DI0N+DnDjzomc5pBwYkCzCTVAQvYv4pdT1LUlpyCCLe9AwcjIM+Ql8hu52
gUBNCGAAMZjWojTGRW9O32b0oxh17FLGnGFuL6Ouek6gsoFKpmVCIRBQAWjGUx24u4ReLycNh2Pf
wLjQ00+KMk+M7BqEkf6khakWdBXYFtKY5uCY3abmTpzKMnPcsyjyGzo4VD1k09r1uKAG2Eadu/Uj
HT8fGdKgRCcOnO1LEcTv2FWpGOlb+XZG/80l9DOz9oV0PzqD+gws1qdwyfusvz2fTlVltMmqSccT
8phhRdVJ+EJCPzvTxj8hMMFNyuBQKv8EgAUM8qx5tbX8kg7u0QrL56Rhnu/TdFi0QXoWtEt2ALcP
uR1TLlQWeHimtomF+TyroRTw0koFMKdJUfbw/6sg4doq3KY2/TXRyFcVO/U60tjOoINObBCCZDoV
KvfQVD+xPa5KTljMLsQrp8IIpoI+LqNR7Icuo8FQ6R5yOl5zahBmGBT5wmClWcVKoeRoaiILBTSf
oL479qAv6EhvNGT4vMnXpqxpzUJQWjfl59gmBlMf1rEsIUnDUdqBPTgFa7J3DBppis533eTWedS4
z8gheK0yD12/92LG301qPBl92bK0tFxyJu3PcgAu3Lm/URQkM1f2vS34rBV7e0M9uXGK5PMpzz2O
aq71VMGTcQKrpjPWvCu9+zOB8lr0r+hLy9yniFD4bbSNPhFyXzZFse4qyuEuOJkBPTOL6VHt2cS7
jJxxLCIY5JwF4Y3OOvZ1Ks7uI7cwrI5MZxaybb/CHjkSsjAu1x9X0RKqW9e+TJQ7oLZOTtQfOIiT
eGMCi4+y+DVNYOb7uOaFZvz2qc5wvjcHAEzhv5bIBrwvCOJsv2ARYztNxjHYuEP5PhrJr96hinHJ
XwxlgUYxq//R63FU9kRSzCEdOP/ZHvu4rzvQiREpQD+gwcL0c6F3xd/OLe62oTaOSmLM5IwP0ozb
UdjBWhl/wHSSPmp1R6fKtkKhqDAIwcK5hQSvo1I38x6iTW3+wlts39Np6YzrJsAeGmr2czyy/sRl
uFKie+2S7F2mHB+YG7xU6aShQUIhPWCDox9Dx5bjReS44VYkfy13zDYeXDl3QFIS09Gjx/Cqe2Ck
WLf0FfESjOBhfzdJUS4LYdT8G7QVSibxHLaydFmZZEFZ8bcobr/ljHci7XTVCqRwnZW8KSsbb90a
MfNwDFoCmvzITVbKl2/1JCCJBwWJQA6UtgIhgYntmlO7taooo+Zb5F8VV+9GimkKGMgtVHTpwYRt
U6meB9kbq4E0IzDN3AGF1vA5Nnd9qDZjPi9gWpqtvLL7DXyX+SOCHqI/rK0eN6yQSMlW5jj+9Scd
IDdxR7yY8xDn2GAT929nmdW2q8aD7omtMfx4pS2OqIy+5GR328Iv5UqfyF/ILW/dK5cMloZzvarz
J3OsOf2N3z52H3rqfHCKpuRAlseCXXkDtF5fDpHE/lwF9ap0/HY5dBqMCX34MqJgnniMn73uOMsJ
eeWSttqGfXNcJibnK+wuay1p1G1U91IHGWkFbrDAhfFttPJVz75iZ2iWlqM6VrwRCUPf0r9hLpWX
aOwSJAOlgXSKsL14nuDRiIuPhhtkWxw5yLCltR0FH2oiymIeoDtr36ogUJtfmtGmh0b3plvhFPpN
WdG9NIxXTyfTaMz64nkQ00uXi4wRGFAhpfeHvAGeRr42gMU+uRq+aOgEo9AJE8Y8ed4cZE3Hdgis
axf1zyk5S1YxaX/1qL2XWbSdxFStrCll0oXbKRCRvEwp1nCT/VsJ/y/EtQjDX4Usj6JmUxuc9GoZ
0Rm3NrkU3d6k/0RfF2WxcOmReqJjMqXkNtSLghZ47lwH23JhvN0Njd6oHY4w2yrZvJZ8sNgOm9OU
jBf0yum9KcMNA+ujzlj5GPlNvYx1uDD19KZJWmZ6BNWtHZFoBQ592WCYfl2O5UMyx2GQbtJGnNc9
urpebB10QYp34brnYuq1ZRkjwQDz/5SRDU9kFfKIjm6+GsN6P7lQpLV4ypc0bhw2b0Wjyh6ugzt+
ZJ1xHkwMi10yvTW9L08eo3xg7sm+jc2v2p1WVR2YO8fTjqWkwwqV3lpiYfoUOjY5F2HbUvbhU0dT
uCanmQsfOWBxItMkXrKARkc7/VaKBV662dXFp8ManOgLjmLtqqbha95QfgZrGoT7yYKbUF8HjsQH
w4vbg6hgMzF2vmI1mHuucDoTQY9T8Bti4wc7eDW0BB249Fr6INGqJLzpXAztGaU3ehc7XxQuwY4R
oVmlAC0/2LsmVWfdK1K4InInevfedhWnvtRKD3pdb4x2utZarR8BXnULl44858rgkFcDQXcxc/VK
grvK6BkbDouEyP3nJPgYxrQ95Lu8ruc4oRfZ+k8WW9KibH36q4w96g7e7BSiFhjFrbDyY2W2ewP9
1ZiMV89WmyBoxi2ePLn3NfpmbSrecpr/EExLNHdalu6kP48d2Ptyr1vnVWz9MUwi5Xu3iP6l1cZ2
unfaljm4Y9879gNHNdXn/3qfeCM9wThpojsh3EuLCHORt3qQ5s7QQNeCh17HPYl9I0erVW5T8UX0
aCsNZljXI0wmV/YbetmhG/PoVkZDym0RObtu3Lq8s79ebTx5tb2IAxIZDIa+T50FuZocVuvweGqx
xy8HwHOcQUrtaIY6Yu8y5KNOcYdWZK3fbNdpzpUebfumMm7d/PDf9y33VrkdXDmLVA/eJzJv/Ko7
JWWyC6eSyAM5RM9C+tGz32p4Th0z3krXFTtOUJGxcM28vFQlpY8BTn8j5qfuoIcg0Oj+sQDBzwuo
MAfPT8+s29bl8dC6NIs8O6TtzSDoVHV/ij7g2BtGzXWI4wGtoFU9oUGv7B6vxAApSoOo+4oV7bM0
i+DyeJYh3lNBHt77FoDxbItJg/7KBm5fYnolL14PdpixqrN9/DC2w2KfiLNJzimH2lo8t+T/PHc2
AwuehBVbcy7TS5qQUYKv9MmCUPSkV9nRDkV5Ae+Y7YOG0MWIlO1tgT4DsaoYbvVzXjMN7eNxEbWA
xXAxFX9pg7+oXrqrrgr8Tacxt2TaGi1Nlv89+z7t7YfLHblaspnECOFVVsOxmWeaj4e0H5luykrs
k8YkUglHpt7b9WmcHx5PHw95Z591FxgTFxK9QaCeTi78gw9J8/+ax6TUGEO7wXfVj/Xd/Os4Ir13
gV/fhQejKOmxfRHdbOrXqaWVip7/fahsQiQS2R36KI3fIeisG6+dUz6a6DZyclzzezcbBxjLUVjM
C62o+uoLOyWEzyNg2Ki/uvmZO07+imBFtbSnnqrZjV5z5gpHVXoBcnKi5NBrzz95PMimsY9Z1r2h
zv0hLqd8GTuaNIbnWK8yi0mtZvQH6axvtk6j/wlCcPbKQ26Hu6gE3ZQ0c9PitfRCNGaY6ECYKzku
SIKdJv9a0FC40j2wr/bVNUr/ilkOwkfBmKqWBHHg7rKOTlRbON+6Hy+yaCELGheuKV/iMSovhluX
l6YjL9Tv/GNe79smRJ05RtGG1ODm6fHQpOWhGCp61HrWPg1NgKvHi9d50Ao8XJoN7WSLE3D8wCSo
bQqMdv99GyaacFGMCU2/1xC7b/FIM8ofpmKpUESTC8Y9hT6rXVrS5oLBiLHUaDr+8Uq3mBNo2tcq
jRAvkBHGVrxEPR6eZJGn735w8HCSEWkhs1dCGOo9PKjqSZviIybB/j/etOMO1T5z+o30RfKkuYG7
iTprYEQIZ6xkSMqegJQGTWi/TKPmzRCF/48+bU2oFx2gnC3AcNVxPhYApM8n2kROf02l80uzwl75
dgMM0Sg0lATcaZy3xDPNk8w2umc3yatrWQ0bzs/GUUMOJBePLx8PVmpjRh8zTA8EfGyH4E2LPFID
NUBk5uBh89aDa1kSw5W3PYjyGXXY97W1t4trFPU/tjSBzKmBdNKmzQ/w2L51nVlP2nA6BDNgmaex
e8l9p5s9Khzl3VZuzLocD3YvEmg17TZ37VvDjnpLB8fa8u81O7vru2eUgQstIufQ9sPz4yEdi+i/
r4qy/ymBq+ycxiCEOJXxF94sdKWsrU+5lRgH1YKxCwsrvGV0EJmOf/boZ3504h0pJeLs2UGWuHUM
XW1xxCa7xzpsul5+IBBBLWo9szeQC7GwxOElrJV4wu0Z3lDw/8IsVZc+av116EcbDQHf0W1YoXVf
OdQT7paTag74iPotHhSK11IPto/FoZ9XhQmwMptetDFQ5AidBjvujPruippkt8FvDuAC0Jcm9atZ
CERMPgf6sozj9wD0+EZGsgfvp+J3N/b+iqzMNwIc4UJUY3MM86o5WvNXkYw3AZ4AItoes+qKJLeo
3SK3tze+i/awGaGIpB5zxK7tibZk/PX0eLBc+01DHXt8PMNHxO0cRquEpe+/P4CLYdp62ncTWExS
2bUvWrUlqrG52kHWXJ1Y83ZBav9WsjhoefmdV1HH2DqO/7TRMDMQ1FOthcPC5K9A4UWe6dXJwOmA
xlBf6daXDiUOLZPxI0IE9EWcImKX9nCzofld1MhkRvfLDxGN9crPBrWWif0vM/1sFSkGiksxoO4I
WjBkg1s7S7xg0bmuAjrsDO02Dfs7vVzrAuJXPxfzg5nSq1o8ntvkUm+w6Fn/PfXzrtgw1ySvd/a9
q6kiipAi7aDEbLpyqydMaQkaHAmr2qK6JfwLxc5M7RhwYjybCKGBtfqM32ZTshrN+Pj4I6pzs1Ps
oFLhciidN3qnb6VnNl+lV76UxjFhCHB2rC56tmwJ3tfVsqXvBs7CQmi0ngRdnccqh2YCPUW98St0
zFX0ZLZFtrOQ0xB54c+4BitduM0N6Pd4pFHet7RN+ub035dAsTapMVh4IiP0Z11qELNDOtAUNcPK
KDmTG4GhrYscTXGVCeM10zxWWtZNuHvLqNCJ2GncJwYTCS4wZodFTru08UnuzDJGx7FI1pz3nOeR
Ns0F9d/ZD+pqy3ptL0Mz7W5iSA69zo6g2n6XKUH+TEmqrqX/1ZO6u9xaboyLw56z8qr6K2lNSPdT
Q1Kq53WnqMczB8dpYkDU7V1/eLV8WezSDIO1YWZ/EIRovXZLtBEcfTFOtGI71H4UnGurwKbtc/vd
us541RpBf7dlgj26HRKZhpCrnJF+b3AkJhjv18a8vI4cSz+ihtePGeOOxrDzi9KGnIwRTiZpUu/N
Ab2doznGtgy7+PR4MLXiqKJ42CYsMQx3gmYzquTdyAgzLtDC0b2l78/50TgWFY11nVmlFtnrDOvT
kqXpt8ZZs536+JqIlA1EiOtkSabPpnaslO4tGsKb1rWOOt2ESHIfvWJr6f0cKzFsrRmkhTb5nLo2
Hx3rnIU6t++M5E+dtrseWfzfLBT9UtNddHiMed0BLWIft8EaC3h1xiOg78uhEsTEVc1Fqr5irDOm
L1E/t9IyQ1yKDp2tpg1vBa2Rr4JE98cX83e0kiZoHGLVwNhnbCY0gDvUXf5LFg1PHfYzxOpoJdup
z4Cj4MxzlUeMR26af3yH30GmwTMi+c34Xouqeq/iwjg2VNNLp6rG98HW9wq7KBxclOhyjhyrE/et
C2kNUAUMZ863w5ZMzm6RyBRQhDHfxG0mngdjYIc0DrZotKe0cV9tbGNUkO6z5cQ5DRtmEbkhqxs2
vb9NQu8zVuFL65jttWrxwXEVPj8ecKvc+1Szj/Ca4NcCYiTz9v8/PD5OkI/vIZl0ERz8SmVUd9yc
uBFBVX6nyts5aZxu2rpvN9ZA3eqI+DWalcW+wbvMJgJLvjVciJgm0AlnLgAUy8Ul1dsv0yj5WGdk
weMhGJmzj/6wtBTYyWGsyWCwKYL8UYobAS7kUpfm0TDciDg3V+1CJ6mXQCcl86W83Y3zkmVoRXdm
/RMYGA6R3p76TlGHMEe7RGFknH00OgHcmI9kakCC8rGAr/SaXdYU4ypGgP4hDWPvEOjyJ2+SaV90
8VchSgCE7MK6UsbV9DSG1xENjJnvhwfW345glCHEErGcOd1IaEvMDujKcP84WVYaGdcJ0ANutp7/
cUcP0EEffwPy0F6AVQYkW3ASzJEd7VudVqsJB5VCCJPPWMN/nmYYUsr1p4zI3uUaytmm1MtzW8vy
LMiB1m05Hh7PjLQ7+HqWnkf5TIvGvSWdGdwJ+34eEG+bse8yAyACphGJcavzKFz7aQfucX76+J6v
2DJ6NZuSx5m3BTiYMLmk5UvKlc/KJLnOZqB1ejyUjlMeel5BFHny1LRXwqI53KHGOI5da6B6AsLY
+t5w9CsGsBJ21soLOmuPZohrvwqGZlF1Y/HG28M8vBw/4iQS3KVZsQ9UzzDUYZjcO7M7zCkFItgW
AqHTn0o6eh8UPiZ6CkVvJUMqBPgrPMd6mvQLr42iswuBLG/6+C/48luuGwViTT3ftkbv7WrTaZ4r
nYxvbK7mSkBNXWqll5/iyj4MeO6YSXqndnJgF9IejDZxM2CmKfr8OjXHAOfkqyWxdmdq/GgszF1h
5Yz7SAz23an8PzG2VcgDk4+ZuXMub7nvI5owBIPHSTj9mZ4xiewxdvXO6bNdGri/KBLhLFuhecTQ
9o4QCclGppINIjbKVUXIqWgmYs7sQO6bDqt4/YgYNCzT2eTi4nfh9GtnxElmQxhfeFfITHClvsMC
eytcOzwbMig2UwDyvUSXsYlItThKHCa0akirQ/M0flgt03rQpN01ZSJ1dVXyZPdd91lWwcUY0+pD
GIqNnJjbp8HOQI5k43gqAloTgSfIYR8RsERtpW9DuCWbsve76+Mr6DzqGvnTCza0/kCuGqkuTgIT
YF73msnsT3n9HsSpfZG0AHfCUf/ChGePXsDj+6rXxTaKSPhiakwudYmcSS+ZS3MNQfpA5QOk/38/
0nrlr3WQKTjbXfNgI8R7kFG0eYV5fGXFltpCYnhtqnA8/u9hUtX/+7RJBUVkB73nvz8So46qfNkQ
xEWv4vHSHq/UmcckUYTY5vGDLuYwaBgjzNY527Gc1IdhsU6lGKwY9pAXGTpTdAzqdjx1Ts2IHzcP
CqjxDmV9uOeTXJWyi65Bq+a8y89StpKkeX4+WIK3koDbxx8UUS+4gk04Lq6ZHmAdu1BAb5JB/amc
H+IC/O3if89zFIC+k101zPCfIGDxLsC+vLc+3c1BEUSWWyiwpmhag+P70Q37JYqx3yq20U1s9nvP
tv+ik8Gsb6NNgdzqLhMba7yVbLicWaV9AfTXjOMNzYO95ljPyXAXYXjvzEi9NNrwETOiaOsAlSDB
6GxoZ1f474zbtW00rNvKtc++k4RboEbeksS3jnH1srJTbZcTFPEymgrf25zFnNso44bM2fQEh1Df
zEexhLIsLaa90fPOe3b50RdgzFvqjl3YtgjKndog1Kb9KoOsfyqSjjSMJNvrZuat55xOrilBAK3F
BOCol5wWfQ8xtB5PwcmCK3byiT1ViMkh//EMIdUOw+1r4CI1gR8iVn3MwbXvq0Nah7eqwSpeGZG2
Mun7RbKbjhXGulyPya5BVKkPUBhqN2rWduVdpTNBuynJN3KnN08wDhQW88GkJmmp/GfpDLTtrB0W
og1fqzwzWPOH1dh2aCjdNl1Z4UBcGpp/Sgpn09qDjwHHtVYglIBuA/DA+GouM7Q49YbTDVL0CG+5
xkA7yQ5ZFJe0wDBzRUV564z8GDV0KXMCEteVKXdFmH65XXPLcUlriX8NLfkW4xC+601+bn119oR0
lwpmOz2sCj+EVu4lzQdAAmiVumBRjzj2kaUrVFt6/6ebRyh2gwzI5By1arK+OiWTODA9BTKOQHAu
1pe6HPsXCscbWUJEExAAhLyif7ZL5ii1EWPm0Xy93Q2cPsLhJBJUTFhQvWM8sWMJjVZanbXriVAu
JIKZdU7jt7rMX+VERilHTnMpdbFuYv1UOGH4JCWD3YLpDe2kI33oaxfgFygNrz94Ods5LhnojqO9
Zumer05iHaJWrQKHNHqqGH0tS+NXiq0jkJINIHVP4K33kywYacO7Wrt6dWtyJNFaCGO+qb/LJv7U
sDcuu7AvdqT22hTgMP19NYCNrZ2vIYkxKyiCCNXYk/QYJeYqjTcogCWFTf4Njf3YVTGKfnSRqCED
bA0RsgDy75bWZHo7z/vnqPGXDZ6WgSl+q0+ZezC/fQwbBb33enTOmd7HqzRARoX5ld3InjBryYSS
2OFV6n8JLIy3OAVuHQMTtPP5B+jPEYVnvx4MAjXAnhC+hMBoj2BlrcnuR3Z6dWd4yj84jkeUHyRQ
jB5mAMmcSE7NYb6CyJE+aLJ2912GerNQ4lhz+6O2DQW4hX7MiV/wIrzbHeMSQ0LSTI0RzTiikNmp
/MfrzTtBk8V2jOVfVYzJ0jKAjtht0BFXj4Qy6DaF6XkX2InMHjsHTxe5UGalf/stLQ1Gw9RXfQZV
M1U7rPc52bTpuquNS8QHudbyKFl6QEVwW8BT6ETzmUpwhMjY0bxMb7VZbhsSUPv8VRUi26Ez9BEZ
Vfba74pn0YtmnyfhJVWkn7GED6vGZkTupowC6aeuqsxmXVTPhhlY5PQ4BFgO73bbHX1F8GNd7lWT
s/23uYEGRJHDlWBMDdAQJD7qL93rR3gEmnYP93Yb5duYIFJGksMELC36F2CXOiCZKlZdg2HY6wGe
R7q1T3XkHRRtaxp01ibsSS3pWmy9mfUSDZPGfNTZmGWNgiYyu7UzKMyvOkV+LDaV7Z+V0rbOkDOp
A3pMYyi4yYq8N1w/AtkbExOq1cvovWgBp+JnSBs41v0G55//OvakU4YFXi+vd5ZkVX74OuVZ4x9t
x253IbkyRskMnDt7Jl9r5DP6zrLKwulghNE+65EWGAbcicHl+DHUhQ4wAI59MaLwFr44Evz0iWgm
Rb1r3yurWoZ96DNranEhmMzscJUEhAR4kP+0eJ3lDZUrtoAO+dU4EBDOgpbsMtPKcJ6xIKLyQgCI
bzlBNsAyxorB6dKJQdbmXBAuNQk3yYh/YAzbY9uK8wjE9Wx2itAhQj7N7pWkYPqBBB04dgUmQpaX
IO3tleGKYWPOyW4EQuN4nFv6qmQ2lDUWTu+eSa6TtVTIDO6WLBd4PDhPoK3EK9ehUHLC9BCpSp4Y
3r23ozqORaBttLb69JjFyIK1bt4TVyktbg23KXPsmjSEqqd4/punyT2N8KF1k6dxJvhqbYcBTuWV
K7fqvoIe5XU+Fkem5tuxb54tLz7YWpivlLDlZmwPOE1RlBJXvYQR4h/9untJc/e9HEn0MdVLBQ8e
qYtASZS5jIna6u5NBEZPGtMolVf/MiLJkkQL1qmhTBa6ldRG3IY1RgtaQru8gDjAsJgz3TgPRyhz
yti9tr0Lu18BFffSWUeROEAdTMO4CeSxCxujyhT3DE2TYeMKExeDnWz90sAHy7JMcQ/LlP+g26AY
KOTalEF2NOKf0UKJo+HoUARSPhmuyQQe20c56Txzbjkr7yoG9n70oRgjEcHUjy8TXPyIEI4Dc+FT
49SIWvOWkaqNon6OfrTWlRO+ZREa2tD7E2tzdBS9M26TYNgTG0RntV00A9PSMtI+6ozjZOLjDLZT
6zcW9J0uVTQE5+TIUddZ6hExJQHUW7a/p0bWVLQxnolcrIGHIQKD1arTkGEQgN489qREEBx169iQ
+7TsQ+5Fg8Z4BsJH699KIeu3xixess5+johZOXFLo1jRLDyj4TXKjYmdbDx2BQpmkTBD98b2XNh5
deY8KvAx+s1ew06lYVtEqzsPS7+sPuHIAWEHcEcXcOQvvyp9qu7SwKDXJgrmRxgzAiA6Pc2KfK3m
+tgKWvgKjrduDfTxwhy+/Nh4Stv2okRj7ENr+KhhHZN6Y+3cyPhwnk2waDd38FE9OLCMqEnZeYz7
hNx85Upx11JzMeQTAT0ViIr4ZFZTepCg3pEuxGuL1tkyC8TsqMdeGXX6DTbLrvpsnVq7shnjvhSw
AAhr+T+MndeO5Nh2bX9F6HdK9EbQ0QNdeJcZaV+ItPTe8+vvYOvoXvURIF2gu4CqzIqKDJJ7r73W
nGMy0eNYUDX6BtU5yrcrSFfZRbbMShE8V914mGtDJSWCTTiX2i8epe8hfU3NrvEyAcBxOAJQgHl9
zhBxYpVzkmDoeRhaHMDkaHs5IaO2lnqkeWSuhLbZVc1e5CmcNFxrBcMJ65fw7RfyLqNNo7azM6nB
in1iHDRotGjxOlpuL/fYadr2GPdx7zZ6P2CWG34HVgOCepC7KAMAAZHp+xiiZxdaFFa9si87ebMU
4uOosUzpQWCuMCDDizHF4+enXlNM8nkayVFSZGUos5WNgDDP0icUyRDGUKQVfpkW6qFSkw+JyBqW
ZW+ZOaKo4msng7lI1EuQRM84ohNfW+E8okoSa5tuWfoRkukMhVTMaoKG0Wv21dwCJ1mae5qYEsbA
0VGzkJzvmfzYUIj2s8W+2mGMcDj8flWLifSiYcIcm/IHckHJHor+Is4R4XEZrEMdAng2embCLFIQ
0QZPw8OY8WTq+UwodqSZsAti68nSHHaqiuIYUWD0MWQaUuZkeB6DbFvk5bTLyuHdbDungeYbMtJx
OF7VvBE050Gu7pD+5DatWIjTpB9W/RtIy9U4yc9sLAEdkUE+FC18okauEKYh7gSbtrAOl8omJ1F+
N8TLI/oXRHex9ZqYwm9XLKWfxCb4GajXQYLgo0rMt1lPOXLlD3pAWOscxpi/0mzXKNmFoOxfmrtP
EasnZsQg8OtDU5XCsdZBT2TVG7Ds7aAtW2uw4HdoPXmNFZWHOD0M1dL5bV7uszifMT3GG1jSko8F
gNAWeEN2ih7IiPSPGJWhmwURjY/hqV/Ak1ahQiY6dRNVa6QdF0SsIWECXDkymJGlfWRkT9kjdv8R
BkoVQdB+WpDlFzPCxFnYm8VOqE1poxqljE+kfJkN6UYOFDYv/FTdkr7C3iNNTWaQac1LY8u1xqWU
Sjxya84YvQZXfl8g97EXIko2U65RZJ7aobjUgo6VRa+eqGH8QOiYvBkmjy1XziumJ8hZ48rr+0An
ID+o8fAZCjh4RQMZZaywgLNC7rJBbwAmBC05yNTEslYpN6Mw38w2R5nYXuK8o32fd8GmFAxmGJn4
rk/fIn3lRNJfEgn7q2KZn01ZuWB3/2Rb3ce6X7Wy4d2Uxm6H25DhwYglbCF+VcVR2Q4cUYVc2Zni
/AhAwQZ2ew3YawkWQnU4dooT6+GjhoMYORcgQSlFRM1JpeqQKM5BnrijMmp+SdGcGVBP1BCdazM0
mz7jAVxm/A5IT/EUJjhJiLD6HsII6XZn/BJMtp/77LGvZKwsrXbuURdIdBWxQIdg4oB8A97Rj/qB
z8vvmTbZCZscCAxOh4JGjW+h9JXLHut8qfqDxCGmT8vaC7XKw0v+KJg47LCXMX1H0dfQm6VyE+ET
SEiYZAVqCXkunB9qMiaH0TVzJP8YfnML6ogQYGUdpwPWFZer/xZb8GemPvkQ+npDjLubGRjSGCw8
MRT0DILIUXChoK6WT064HRlDC3+/yfY6jd7eDbkgDlGvooD7Vos/RgKCaMTso7Z572rOK4bQIkrN
0i8IP6ZdQZyr6uhsdUce7o3Rl29yj3OLKeo1NrMPK5M4K3aoZfvFXxpE7swqPvOp3odpf2xVQsan
djhBwaBGluvHRVA9VSjRjkvDS4gbheSs4Ddepm0asTaZMjcLPmPo4rZhVC+jpZ4CmYI9klQWyunY
D2roq2O7rs1fBllYQ3VchEexoVUkywVFPaLyKX2oRuuYKcF+GYB1an15bzXjmRDTyFkmStf1XddZ
96QDRMhpJ8VftMeJZJplqE9C+VxNHGtq9YngZTyHJe0SWRw3kjW0TDqGDegQRkZhVyKAsbuJ+Ycp
Fw/RPI8u+8MeSrhXqzuLOink6roiIobt3C3PUt4U5FW+pnj3lPw2M6/jyfeqmpyoeV1AIMMklAqq
rTRiAbsPDUOFsx6mHQw2McNaV2hPQoTzkxaabXUyPG9W7GMP1lIp4BoaIlXaXNOZJMkQDTXWzhNx
dZ1Nads4XVjReDaq62ShRa3r/qOKhBe6ArVPIKPIzFX51o07in2AAz1XCeOF5K2rRQF7DHR42Dg9
3rnVRlWg0o3Udks79YKe6HsdmYQQJfxC0UDjCUgcCefzqDdkxBMYGZtJf176/o6+A2CaUdwNKT9m
UXAJa/YjQ/xUol8jbBO3b2ieR3l0ThkDAyF5ZXo9OnlyHuX+CMfiSREFexkn3ZENHicMR2t/xvoS
GkycSYPfrVkzGmUgg05oQp9jJmdIOre9FN8UPED0FsaNOYufqt7dJ9wOC2eThJ6xoJYPUQg7JY0i
VLsFhA2xyT9NobW2Y6HJrITSpxAzmkmZOLvazE9qjeo3bZjKDhRcREHS2H3OwdFgTsOtZPExlCP7
DRVoITxEBZsgGp3SUzgO2JK0gPJec2cHJ++EGI1w8CqLOBTCBsMMOapegNz6Qt24z4rhNNTqVshJ
vcisnWnQO6/Gt7wRLzIySRe55BmcxVXpZ6KmqztxwNCe4YhwXC68ShuwOurCGt4IB1A2c9Y+0CFO
qzOk1AukWp0i+98yLEbPVKDC1BnK5X7W6g1lprwgPzGk5hzrIMWMsN/OGdU7NeSMl7myHGl+XxEz
ik5vWp9QMlI83pew+MaoQnM0GTCfZRIFDvP9DkCXCuuLYiz70RbtQ8q6O4c6WAwjEYqGfAyaFoOx
gJNH5/CHV7eBEMJdL9CmtfOcx0wEtzS3gXbOOBSVzC8ArFWSwqdvCPTMjA3uPAtvxzUThd+leEgh
WG5GFXGxOcb0UztOeZWQ3BIkBDO5lH2rD3atzarbFsrVqIovhgWVqw3RY4h8MQRMziIUe90SreE/
obJr4awkrfHS9Ol7hX5vZqDp5oZ8kmaGzT0qm/EUY9kdR0BC8JUsrylB35jIlMQJPXCMHRvEHETI
uSIeXY3uraWpjljwIJaDQTWjP8hkLXtND6UhMuPnOCjSQ0c8oW/F8EHF0aCbWF9iKxhsJcxnL124
ITPiPMYAR8cMgKSoBWLszIqX3wqRti2sLjrVWs4lCdiPY/IuoekxsZkzRx0Db1p45igYdsua/SYI
JjPDtH8R8zI8oqYCYUX1AmlQWnk/2iSrds2ovDGEq47yYI/MekVTtqzifWw5ivUc05HywJkQxrXy
emrrLWqQ3XJwoJU9aT+o+BfbYHd1edrJnuO0t4iVL1RV6+gLzc7Fwlg+ME0COCHxrY31oYqoI+Ly
Cnu9xiyOYhq4LURL7Hseazy8HESnWZDHcNDY6/FhbWVp2Na4kJzUIF0+EI+LKT8UQBPsULc2EZoK
3rYxoilShjWOwC6gM0CQoGhG7MPSp5vqSWvHl1yhkO9zNO+YQTBlp/QC5pjWVm1a34iewMLUzYHT
aLHPy/lO46+iJyofQe++VcXMeLvZVdI8XMtG2I/SqebZyVpTc7pFhG23Pq5tb017sVc8TerZb/ro
ORT3gdo9jRN3f5PV6917juT8WYvApHWt0SBHFmFXprF5wuMz2BLOJI/i65loLhEO7exr+vIaqjKd
BT3wh157MKQQbR/pFwPZn64pDvuFaFPBbM6FMGi2JTI/TmaOXCJd6nhcs+wpsWeszQT0RNdcFz+D
gTM1y9WeRwAtqNqfpL58kEW5POZDuOVsnhM7Z16kOvnQFMLaQ6FbsTg37AnV+m47Gp37FKmC11kh
yY3oQEsGcmf4xxHmZuGzKahtLNNDjGSx4cb21EiAsWCZavPTaJjdDj9CgErNSaDBuK1MkddnIQu1
nqiuRh6njrsAuGZJH1m/N09CUqx+HnMCXp2vwe+UkP3ArRYS+WlpTHcnkOehAfgkT7NtknX++n/T
puekNuVTiknfXdIU7TEyFczt8g1xmInQfXonJkFj/uiDAPOKSJ0oJXm2ZY1B5UTTkpYJ62mqZd7Y
NbRcBMhddcvhJEh9zm4b9LRXbRF+i6T0SpJVXTabBP+dsQ4RokNuvnUFeZRNC/ILlI8tC+TNtwYK
eyWyTqjhIwbLXGlaor6s45MQdVImxVzkkzPF4raoAxHVpkkifYGfu4poRhhhzaG7R8+OoULxB/KV
gqU7z/iktEIkeVNtX0rY8l4Qr9IiYd91xkGeJi8kC9ATRSwIiSQs+7pV0JfKG9PowptpclysY0qs
hL3+Q9WUyxT2HHKHGzjqZhcp5kFYq17A6KSrYzG3hW68WlOceUurbvEi9eeYWyup6awPHSTvUIx2
xDT+zgvyGomIw0kQO3bV6hiKhJ7qOjRhi06DTGRzGX7rrR7AwAOZovK8u2XXfCIHoTmXMMBaDqpq
avseK7UZFlfJUl5WoDQBT6rErqOoxuR054iIKUfjlw251tuhTZ9bMxRfqQBDPBjBtdHl/swxfjwW
FpV51qTPDHXFU2pO5t5aAULq+Kho1Uc+Yv+cmm9INRrSAGJXNLo9zPMYGIRReFT7VzmTBPI86xPA
aH2TtBFThapi8ZZTT0xZgq0ZF4axYBlLY6QzCdz1+bUcGN5ELfFMCcpeV6qYshP4eyoexK5Ld0U6
uB0zHU62YIdQzS6baZZLTySoi3XFiUKCd9oJKAMUz0OZNT9KMRTYSsZoZSnhmITo55midY9hnbR1
zh5EyuhWNHFOoCrxrJHKblDVxypWN7FqWH49xRuLtmM1l9olg9TxyLMFOLZ9bQSUzBkNU8mTUUpa
5c/Esi+LtC40SWISOHI+6IUeYWRBEGgfMEauQ41JKKgBkLufaV8/V4N1UoZPoxLPLWbncK7zVx10
G8exkfOrWpIjXdTLBwmpu0GNfZBKsyN3w0Q7ZNjLMIQPqfYcdXqy18JSd2qwK8Tohvha6IiAd81w
iALymGFEzVhjOlpNZiV5cdt408wyIs4klUpRdNOS5BEMub5pdISeE4aIrKOhaYR4q+umedHHNnL5
OKk70+og1Ku2tTq0SaQ+jiFchNVZo4qJR8jZr0Atp3Oo8+Tl2DId2pSycSkb6zyGNISlYVYO8aAu
O4Am9IdB20BdCEGVdc196lTqzy5NNuPFWpRiN5Tl25iJniSN8hkLs+yKf6IuNWq7ATwLRiWX5QoU
LJ6mTdXiLAnz+ppaffkMpfI9dCUFcCbHIASwNJlDcpdNvI6RYWEz5I7inP2ph3CnuvVwHbFURhJp
OrocnSQA505njI5MkjqnK6ICUKxg4uiY8aPCiy+xRuGgNRIJnXH5k+rGe1An11QqC39mGAFHtb5L
dN4QOWQO3INdKDJjowbg2KPI4F0sT6Bipy8z7RmQ6M3dCFaowIxNAQIAdJkWSf7sat2s4loHbCHI
qT+pzV3Pfsx6VC/01XpklvGSsQ8iADyNonlFOHvUlLj22+K7Ei3Nb/tVSsNSklPmYeRjNdPKkmlK
VtEHDq7J2L1PofRUaDotSI6+WWocBfxoIUDTumVeOoW0qqmHQEQyo2BtdLX2HckKDnHU+O44Dt89
MB9PzrNnhLYT2B8eL3lInxZSoKDkOUGGy3Oqsm1djgNeVirmcM62XZ9dEt0UvaZapVbISkA89ykL
itLyCcXoVqiOK18skt0IXirX2gB3jH6vxt5lvv/OQeQr7Clhl1bvfFGeNw0h7OjN4U0ozC2MTjtP
bQxOYnpRV31jW1tfgV7+qKvYwlCh1zb0QMRGHGjtwKag/vktl+ZxWAqM6bRXqgz+NDycGELgLzp9
rIK9udgSu6MhCn7JxFFX1SuRaaVYxxtNpUQ3q/ccbZUDyanioZnz6gOd/BeSVb8hZnwQ+WHFRiKo
uxjRSArmfVKlN6Kuv6Va3RNa3Z2GaVNU4YNhTFu++yJw6iCxM4GBJseTh073VMF/567RBLgRDC5C
SbiDnLGcRZh8s8GkMg5kuVWEtkbzEQ0KRmcGXGjcc1phEJkHlAhKV/zm49r26ZAKmMpvMCjfg/jU
wJsbGH74egPaO2ot1S1GzN6NIH1bKQJa0USbXyvL5GaLOO4SxADWT5I/4Et4T5Wspb1zKEeGtGY2
J9saoyBdJFBgE4cDlRpvEvUT4NsBsWvdLHtIFiJjHnI4ivQ1yHRaTSzZpCPrv5OAhFfJx9RB0n43
YvFVZfSC4EG96FnC5s2UPIlAmWJLiciPmKcNSBi7DB30M5dISZ26+i2NLVzs2Jea9Iu8RkbKdY+U
YjEaz+q0mgEgB2wTij7N8ciZWwUoesoZuAcUIugq+opifhJT8TCgYV5ozG8iC0uaDJQlRN6NqC7+
Zuh1wB6KRV4QBWcUzK+afCoAmvjMwo4/odQE+/IowemoJuhDTb+2dFXDT/KR+jR6aXTzgXgIf5nN
aCd31aVAYTLwfY4RMCUNARboZc0TmETv7PsTN+GCPIQzOjTAkcUgAYxmWs9AhNtjELGCS40U+IGl
XqWaIkNuhoNsEcJgxvVlwSrixyNCOAtrvS5UrjiQOm+RSKNkxoeo3VC17nNjeplj5Hwl1gs7ZrTC
3LxuQGSj/dhERJeHYQJ0UIdKgZwaGGUK6W8dhPXG6o0jLVE2kwOW465IfllOB8bBntZxDyT9qGwi
FatpEQPXajMO9gSC8zQvrjZCrg44CEHjX3Vww2cLuLbAIcM2HrynBR4LA42wTBTSfghdjv+W13W8
RX3AChMov5kYkgVQz89Cz4dYIx0HMPRkSRP+1pKkX3xsvKA5b7sxvRoZZeOA4mQaZySJIUNbFN1u
iC3lOE/Z1ui3lWSlzAYUu61S8EppL3qc9ELkENIbGlIshHHXuWlGYlJEFM+hDNSrjlIoHnEFdYry
HVR0uPDznhQpELbjgv9MMXLRNeZivNHG6pryYKIh1BP5O2WO24fhlq7NZBt0IHfkitsZ8x0ykCXN
UYxI41xQ8jNJj0GSnfsKxWzFey+kGTFRr7wran2b+1H2Cjyl14XYP5gZu6hQln22aKKnzlDncF93
knivgrCnXI9Gf57qjzps822MvFCvuc8pqz+VgJwCcdXqt8WFkW29X+LywwJkjDu92JBP/INt/nUB
d5okytcsKvPWmGEpSdwH45CajAAWV9LnWyMPoMNoEZS1Rka7lu+Ccytm5k0el8PYaOFJw9rlYXTN
3KbK+kNVaQ/wodsHdYX8zEbDdrgMtMlHfT0yIy6g6DyWmgXrR1JV35QK2RMlsTg0JVlrAsbBomAl
wXuQb0pN1TYTZUqVC84SomFZwMH5VbR65SmeNlON49syx8Ud20FzK1mwOE+3B00ujM2Ai9kTuN1t
RVgrJnW/Iu3IdZAPgHyBTWB2dLoYTX4nVhug+paN8Lg4jy0+wHbP52Y5giDzdXphDkUdEntl2Oa5
9siqzwSeGYemNuKuQL1sm7oEPQ+cVxowpyqLeF8rHMFEBF+2CgO0j+T3hjfpDSJNXEGKpYMkoLOS
l1Q7V2iZAyK13YW6kWtyjtI2OOhx+py00z7JUxpOOUhYwA5Ea8T3zGRwOCX5JyQzfxqGTTrnDzGS
dTMStlZGL6LXpvJi1tCVLCLYdR5tGFM4qa1x9oGsgQWe6GEXKnwXffptM/WUNHC2B2SDTVDEmyDI
bmMJwk7kOXCl2PyRiOse1UiBSZ3tNKX8KMGDOyadatx5DL8N1A9yJ30ZgTyCzEpph3R+LFUG0vBB
9qbeAN9Yhb9mWjxmC1OyZh2qK5Q62mQ9W1H8GWhE4SgS6jpr4qkoxIR8nz5G6cJ6Q3wDwLKEqwlx
nZk4S2MqSBgoOasI6GswEm4JLAA2NSQaC4V4ahWWNoptkC6NSFNaJ9QJB+ZxDOfHUY1xCUUfVohm
d0lzmJqRFxGYtDEo4ElJ090A1W2nS4jxZ1Pfjymu8VaaTmJZHyAlos5Bn9ozMv6fo+zU/xbsRkSj
YZi6sgYREgJGpPR/zUujKzMIfw7KC6qpu8V9PKvW8jGjtLaxxR9Kko7OYqJbB2ZVjSct+gdlwrCd
efhvHEMeu0oqXzsBpVIqmwylV5kVyTcHFb4MuwlmFKGjfS9UIk95/Kg1gvgAllZnTW7KkyKqAKmI
EsHsXyAjzWkbz6l6LUL6tUUJMQh6y7OWKCWTHKTZFQJGOyqmi6D2hVOKUr1lotVeKsP7j2zYuMMU
FcqEY9vqnN7GAEVcbc3GKcAb6f3PH57y32LbDJGa1wDxrciqrvxjQLTCjY0aR0A7p9b6GqxjeEHZ
W/vWZFgP6gfcvwgxZ2ncuWqRPFSK5RdIaSkw532TgihRGOihhQv9VIg4iRHq58h1vG2alMCMEKKR
GKu7pCKcI5lomiotQjWnL6vKrQEm3bS+xjAtTRsrV9WDUmaEAI8Gc9U8tO7mLLhoes1b3U+1bwLI
/l/y1yRrvTv+ktxo0EARRUWW1yBLXf2HuwfNIogWQuYd0rxw1JS6dC2D6JB0QvSiMfamXxgy18uZ
yVdYZl6bLPoZ2wlxUMxxXczimtZVwTFJAIzsoaaeWZuK+ZyCbsEFFOKq6jW0qfQO/4yQXuCLoVTd
R0TObDHKt7dI5xe5Bf+mliBGUtJtjlQWH0pTfLbN+AqUeQUDtrI7NWONd5dJTi8nT6MloenryHHL
O921xLbfLHMp3TtB0v1VnuiFaNhtVWFzVSq5fMyS8JFTO4c/mjxHJRIBSrH02bFRhXvYVhlnGGD8
AkTFsz7aRk1Ih7T+xX6EZVYlmbhD9L8m2GDiqdIW5h14mrwDcjQHnXihn7zspkGjGCmL0ak5J6/R
zAPTB8iBSx/So64o/nJT/oT7a100ZK4WmQinIJr3OeEP21oiu1lTJgslcPheqtGvPAymP5nQstoM
kV24Et4LmfzyPwNZs1RNIS4PoF4EQcJ2J0nnRqQWayA0wVdZ/UrbP3MmawVA6mwQQRD0fQzw37xO
ATAfkAflOdIY4ABz/ZyJBJt9fWXQRzBw8BtIxz9/mQpdOuaW+DBnRvTGmwNR3rOqKuNT0Fa6O2aw
gP4MWK/LITiU3QeRPGcZBdSW0K94wxjH+gC2Skk+I1etGuQIS+vLFQ+nFxqy+NmDLnHU2jgpxLSe
mQKhh5fbCxNy0x0jbY+cTjtI1YIiW2+LazTIaHx69dMoR4PCnlnMvA70aKt/K/MkbbpBnNwBOtlt
ab4gph65P3NCC4rlJMth5Vk1YgFwgqDeyjq65YP4EpdxCtsFvFG0ihaatXRmvgfdElLmydTRvYkT
A8xWae7pUq/QyaqlDwl9HGxI/SayhKTJdK5XL/QyI4VOBUIUabnYciTKT3oLc35Gc+0uEcxFTVna
HUSz4toOQKMrHMVuYyQih9xBQ7mPYTBQR0Yr4ZjiB6hT/8/F71++pn8Nf8rrfzzl7b//G7//Kqu5
oU7q/uG3/34vc/77t/Xv/N/v+evf+PdT/NWAF/zt/sfv2vyU54/8p/3Hb/rLK/Ov//3duR/dx19+
s6ZUdPOt/2nmh5+2z7o/3wU/x/qd/79f/KefP1/lPlc/f/sjK78+Ml7zj7//6e77b39oqoEMHDq+
IpK+LouKSaTmv/zXf+rv37z+LH/7g84An1lZ/K8v8fPRdn/7QxD/GQoCL21ZuBwwYciGRDL2+PP3
L0oot/iapeumZpmSwb/NLtZFvC/xn00DSbMoE+apm+tX2rL/z69IImuzqssIo4g5/uM/3+5frvD/
u+L/VPT5lSjXrv3bH7Ko/zWa++8fgGbRLjOIK0Wn+9dyARtfYZKvMNiRy2DzjS4WbblkO4ZecEVJ
bXLTbnTjgDpNqXb9jby1iUjM/egQ5mKjWPSiU7QJ0FQi8iEhchR3eYdlgjkVhq9I8i37Euvs36f8
QZFdv/dOyrH1CRx3MtuPt357Aw1WhNv6nhONmD/0hpdcq+kYfQ/9TzscAhafjsa4diZVclc97/LU
21QHpBlH1LdZ7Jjf3S+ZcqUTb8QLUbUvmV+9CIaTCUcOcAnKa8Yc1R3zK/1RW5pd/Zd5AjQcpv/M
LMxXpTnliJ0wf9sVEOrqEGT75Rg8zTfyNqfqRiVCDIoWbDF2oAmk+0mG4XbW7c/dRG7BLv4h2VpE
NO9YzopURIJmbOgaFc2eX00iVmjCkAqDYn9DQQpn1QKgGLpV81gOfCi2DAGQ131MPrXytSlQAPLP
oouksC1eg+KY/gR3PLSheh3PpnwW8FdgW0L4exgKL97N/lv8PaU7WuZZuIdRY4/f8o4Qv+clcLQH
iPZL506y3R6aEFmbre81tguZaZmXmv7w3HwQg1KbW2jSv1rHgR99HG1X2hv31dVHsgE8gwqVCAot
p30qXjDICA/KTfpkjGs5CbXgay2eF9y8dl97ZfyGsptx7l3ttxmvkGZ+Or6Fk0M/SPa7wpu3sFnp
uvqB9t2MR4oitPvL1jcsFkJffNQgyJSuKeyi1n4Lv9PmhcAb+7esLgs5IfjWJq/tT217AYBWV74c
PEoo2536Wf41XsG6ljDczlJ7MjL+zKyuGrmWBlM2mOnXNYf3iUaACEX9lmc7Ackv+q9LcpkeFz98
6HbkaDuZW28GQK+RM7jhQ/gA/g85od0d4Ur7g/DRRq9ESTKV2mbGDWjH8iAdwh/rTB8dxsWEhOtN
7O8W/YZPmUFXRxIe95Q73WGIupurah91+0h+yjmu7mbqw+wmdRXMAMYhGgzgTWfuB6bAaMPI8St8
+XuM92CqG9VTvqXXGlD/CECc6wgQQ8QyibgOjySj4jHHMW8T0kzPmV5UdKVLpO9hU3RH4RKdkPQz
VoRwTfPnIdROqMyWC+lfdOaMcHtqlAcFrJX0WP+iG+Ul4pe2eMYQmWYHyvQaTT63T0OihO7DirZh
JgD9b807buppQ7jLFpmDYx11/OGesQNXTurghvmeox6zrQqu1gmY5B842Nu/iBhd3Utnp/Nn5xV7
psO+6Ejoye0s3pCs6ymHe+pVRAttuP/M5hBtPpsAQC9yWEBIpnCsUl/jzlQIxLJIXfwe+DHoXioO
BRrPHotU8T2pXv1MQy+znsIbnWJFs2FSoyUhu5P7VEXSIL9r6gPjeUyctnpFGbXcEMDHNjfcC+MK
GFVZvAMYzi0nPOgXuUFva3gdlbktOLmjvtm0r9ceqj+/kdTo6EcacZApDawfv81nJ9rUielTyXT+
HNrR45I48pVLfpy/xy/+nZ4rRvs2e/qwejqVLyLxbz4sOEfZV8+Dh70+cjWPFqhtbwaHmJJdeJwv
xtOV2VSECGhECEezN3QEp5q3c/Lef+k0qrmURv/UovTt3O6FvK1B2VqPavrIDwh/11Y39SF4qoDB
E7Erwol2tVWzo3nlSJ08HHNvwoyW6mD+6ex0roHuXfmNr2m7ZZjdMk/VnkG9WLtoR5tMVO9jsZGB
v0WUak8ZJL0PJUAmdgwXPFa7+t1i8gVcG13S3gNAgLES8YaM4Ju73XpayLlb6Ozksp3d52QHUR2j
eFTfYusRYl1ZceNzxVwyvj3epkszZ7wheTLWB4zUDJors5Nvlcf5hBw4aEaP0YdNVe42V8MPD5Ej
HVt72sEx1x7niifFQ4ajoQlikkK0yUEaPKQ6fXUeyytgx9vptbRPF7/J/F7aTJdseJHfR6h/x9R/
ZWiS0lW9JYTUsv59SteE9UQXN90rSZjhG6qCwE2ifbLpTlXE6W+rfALa1pkZIMKl6yEfkjeGoxnN
rYdXnD0tGbd3+oy1tEcEl+DO2TOJ2K2mjVeZP3MknwfvrvjJV/K6gqwD13rothpjuGt4Qp3M6Z5d
Ukq2FeG1mZ9/NbjEHP3V2DcfWu4Z5RUGkEIrR/mREH6yy3yC1Wl+6voUHqfpknrYVRZjDxUTTAha
iswNLhx1sYsUMP1ZCwHx7uBZPsAFc21P/AKuxZVrfem9xbl3jH+s4BCwSZ8EjwXijESA2F/iUkXr
LA9PS3Xnplu+TvlTLjwbLyFRlexJm/Env6V7wIKwXcav8GReE/2VQatJazk8YQHieGxeOmbEi5dy
PtrU67aweOXxJd5pp9gpjx5IcadzCsdyoxPrQfAlbLIzPcDkXKCrOOc761abu4k2jq1Ie/0yc0zf
QOvVyi8h2yinwXC0bBPzTEz+J9ftNbmqnrQhGpBMxbKm/YZjygufy317I/hpu+s33BTExbjMSmrn
PtNmduZwVzx20ifKPz9/IqOr+UQBqbOJp6d0iySKwZ7yzMDIcKQHxjfVZ/XZBcifnbX7pPXnB5Cg
xoVIjOTldvt+fT0FgZOdkvC3ZFFFnLmh4YSIHaOUzR1P1YRCQLCDHW677PqOa3n+WoN8Br+Nn1eB
qxdurNMHmV2AgbEveaj046OanA2CP9xgF4a78GPeh0iiiGasXCabnyl36qbZIThYMbk3vkZaUeXS
uBQk1jtzp77BYc7F3/GKwqbxAnTIJIx+aHuNHxG2uWzDu7NoutkOeqB98Emqtx06lBnoEhwHbZfp
Gr+ZV/qMQZMeaJ9j3KVdjQkCmzuQccPWzypQkmIi7OG7fQES5nTvxR6Rh9ttVHMLmhjf0eCXh2eH
XJeX7Mn4LnEYYjImis9jZXWMI4J89N/kUeaBU6Nr8chzWEzEv3b8LHUbAVao/C6/TDfsJ46QbFFf
GPv8opwU0LF2gJxyB+2RGSLYD+UbiWMQbgac9/+HvDNNbhvNuvRWegENB+bhLwEQBCdRlKjpD0Ky
JAzEPIML6w30xvqB05VlK1Klzor4Irq+jnRm2pIlCiBw8b73nvMcBnG9cp0yXO9uvfvGad3JR52C
hbXYho8qBCGkDtcq0baL8c42F4/t3fn2MdlzMT9KR8P9LltHCITrARhkyLa81LsrUrk0+WrAQDSO
x+kwskLRZNFO75OXLqxcS79NUNn1i25P7s94i+BYcpCu5Sj5ZEdmWrbm8YjX2/RZp6Bkox/rcf+9
6VSDBzJU89Ar2hcFM2sKB2p4Buom6CvEMlsLX9c1/mCGoMpNu3QYcl4OA1ym0KVrhw2ENBZcPc7k
1txd5qK/By6Ld28xvhbHcIUGM7ZhDxbX8VNEUQc4dFfgM3hUHpqLF7139Nntyx4alvy9u2JSU3FT
5dCEsKTDRPYTJNBcyKWL/m684YcIrvNmJY37flchTCvWPMS7J2Y9eNOV0BNFX2MNlt6mrxcBuiJK
HnvA+nht7Lt+BWVMYLpJuUDVZ9Mbuuzuud3r9xl1dnVZZ9uzsZr9gMl9Xuy1iy/zvL/uz6tc9Ns7
i9Bs063iTVtvQIYiQa1XBozp511m7enLLRSFcR5EndhmCyTgXnJ1GWUvXq3eQQ5ARQpggZSkQC28
6F43vIaU1qG4rbXFKOIxQLCGQz9TUI3fyTE2tvwOO1bz0DJoTHyNq+h0ub6cWvWBy6l/l6h5SNrM
p5EhdeH1d1a7DCcvBYWUlj6tMX07HHiwY2csX9gNNDvxJpLsGOf6wDVCmHyBHhsA6Ktwtw9oGu7F
7aNkcxFft4PTOMb18JCaNmhq1TGYYRjLlt+hdKcTeT3dcG5oQmEicci3XmgOIk15AXCtuSqWaIv0
q+BG4/bHdkfITsToiH7GUtiG5Tr1Quc1fWvS6+QpCHyviI7Rs4L4z/BKF5nAhaz09lDznETl+TBO
O0aJE5c1qMDJ12/SxbiTFy7PBSeBEmvtdDJ+bxmOBXpuw2zWrrk3J19DWbX0LyvpnvwMnl+LBbtX
UtQpwg+dDOZviT57sQ0PANt4nzIlvOmQU1czcdgJNmbomCvej/gGAMytjLhDRtwVXfWyJ84L2n0s
cFrROUsSqTHzYjoDntasGKzbFDnJLnzQS9vtI2wVyPWctv7WcEzqkuHI+Uq4ZUmQxUsW54w0j4av
YXNMUJd5wyYJa6zg6G/9khQ8SztchltTrQkrc9IdS9hKf0rkTUDFCa9yFvSI+x5jBHF+R/z25jTi
jHVrT93UACRO+kvX3lh4DjeJmz/1p7MjCXdn0Un0fX8aVuF4h/5X8JFVvnT1fdI8hTfEhO3CZRq/
EtY6FKtwyQwH2hF2rOEFWWl6sowtKqy3tMK6ezuthEfksMJwLSR3JnvqJLQJGuG/E5Gvi2kjOCH/
cGgnpdh2eAQPBg+pVQKKezmshg3BkdT0l4FAxMf8xD5Sb+ySMdspclMe3Yy4r2HTpm64hU4wHIrv
3CBsklH5+UXI6jxc9G58+xjtH0PL6xzN4xnGJkGx58UxIy0PF7kdduuqX+zT4/4RCLt0cGna1s/J
cXIG2dmz+nkPX91ua6znYs876F5c7tf2YrfPozu68nK/fxTRe3rddnKYh68DHmI8q+302Gwtb+CZ
ViweZdQKS5NFM9uCfbl4lpfd4g7qOgTZDSlopWswdOOBxv5tcunaMoh61eAXjGvdxRseOyaQuuWm
mkWtjz0rIVaMzIZS9hvjgwaVh5ovCd9DyS2IncVxuBItJ92fX7VXXbQv4GKZbKFmt2v60id4N+rq
0t228Z6qPUErGRadzQZMIgCbBdyz4iu3KtyD1MkfUjY2drEStvy7wh8yXWObo5XpTKvmkPIQXSIn
j2k4YiJo7qx4h9d0QbWwT8xTHcshEY1V9x1faLNRsxa7Oegttq+WHrowtr70yLOlEEJ52QSSvwzW
V0/tawSFoVxc1YerdKstMTqFz1hAJJ+UHoUkDPaO7MSPl1fCX8pdJ3r9ealkV8WmF/yioWHMFNzF
oHJFDbTWbeWoe57lnN2EOwVbR47K+hifbztw0cfpLtxo04GOdmfcVig0rniI1ozjd9Vqvq/VrbCJ
dnGzQ6AKekDNfCK/TfGkjsi8KSN0oXE4IDpdZ/1r5AHn4R+jdxniLGkI41J3A3Z47OOGjchfXMhH
PXX5BQ4KdS8kJ7d3Ohcz3ipAr7dI96phG7BVgJogFWkd6MJTRd12jgmdBZzrC+Od+4Ml0XNyoq4A
XKSGLRau7R7970QY2FdsXPY5lyns58Ila+GUs9Saz46WL4Wlmq84Tra78jF+KVamfcoOYcx7FXlP
OvNK4gZWjLIrZBTR0hJ4Qz1qGi0FSa8xf75Ct8vura1CMBBd++q8IxRIaHek6fyX9JT/M7rFBpgc
C6uTZSoinVxNFJm9ft4tXtZvMYU1/LVb/Jff4o9usfHNgmEhWoYhqzA4AGr9o1VsfNN1WaVFrImK
JMmGpfzZKFbNb/OPMn8VznZTk5jX/ewUq3xDEaOvyedETTRM6e90ipFEf5wMcuwG3WzRQMEnqtb8
+e/PpGCGNJal/xnFExpvE4ghA0Kw2oycJq5y4g43Qjw9TGOyNULovEjM5ZpVS5bcZkqx7xp5rQnV
G1t90AU5SlDdM/P9dM78AtvTok6CzTlTV2cpPfbK2WlT9uTnI+JrG1XgZmjoXEGpaQV1JSehKyNd
GjTlVekTYkulpWGSLTKd/coAYk4HIeHZ2tY3SrMhMaU6u+fBVUViF1y6xgIb9TeD5WFIW2Zu4OQS
WrB39LEyiFnbekm4twl5KZ3zUwSiAzcVRgs2tCX4cvK0epd4xqRyhzGwE9aYQGMI0aJPLq4njADT
GqtMB8dfKAXHQEB6Nm+AcIbvwgbv/T5BWAF3nV5CjnCFWGb0jOegYbzc37Q5nea24S+gyigoXGw0
duKjlhAAgvCgLWH8nAtCisuA7k6xVZr0dmGOsHo8USB4JtyIOYMwhhENgzrJL5IWjKVLz1MKjiYS
RGmjdu/6CF5pd67UlwSlzAJn9wKqGmotekxYQIV87oYN/VKL2s2sRYvhCJUM8ztBxq7Dx7Bhpqbw
QNzG/qLETt/c4qpY6b26oVdLNKcXjPmpCXbtxixOs0CVyAMMqhfSUhD7z7qLRftyeWlOFot1ZpLD
YdD3IamNxk4wdqo8uEH3lOrPRXNSLq/tuVz0E+9H2yzn/5/D1w6HLf9rgiOKYal/pY82FpgklrEa
3WQoOzK+QdaTpyXQyAnZtvWPaYWHg5QMpys52SzFlFb1LAxmATkMxgW8d7IZTXNYKkJFpttJaGIX
cpGb1+hhakTtrASIsya68qbHW9XywFEzwzeMmqXMpUOZpS1HET+RmN90Vb43R3WZ5Q/MflcK4ZVT
Bl6EYGo6GKpNuCbd3YFIH5QB7ZyiW6DOV8X1iPANFUVZsqWhuWiSp2uKhCCnV0xcbeIB0B68lDw6
w5AEoQbdS5zOSHu6PLnpysJ0gxlwgftqi6tsGZVrgGa4SrINicL9Rixr8IcHHI335EKsJHD6Ccj9
iVhdQwmXAJKWSXtXWqaXiDdnnnLGeFRilgumvOrOiIZI9R2qcRMaiMMN/Oc0nAtyZnOLBTBL38lE
SYtcg/mOACOhmOWzwoU2PFk1YedXJVcHrcicqGDZwCOO0eFuoDkpdyVLT0tWcB4jEW4k99IPro4a
WmDTJKp3A+TeljmCVbtFIa5A6dnA2Z3WyK5CU4JVGOwQCJ7EJnJb4IdNLnqZKjMFtEX1vT/DLpHg
r0q7xphItcBZcZYjdIcwDMhXqMTuOYuzQ5SirMMPefEJ3ehKL1R38La0ECXrOacfx8wo/o7zhLh5
9oHDbaTej/FdPnqNhhnQu4AeZyLR3oBLOho8Q9MC10anGDeFaR50SshQRweO7Uwqd/eOkGQhtnu2
BxGNNvoqj+JL/kQqPQIhluTsdmEOrUnU9MHXXrdU1IFolkXckJHUvquKVcJZgTdLLDZpciSaxXaY
xLetzCjunO3HflVXkCsKod4RCoPw9WZkxxcbAIA4EoClVg1Qr6ptRVFPipZwW9VerrwpVr5NKsG3
WNshE/dxtZKCvqqy4iWx6DHRptfZjAFmOc1hPKG10+J0U4zWarajhank5Ea+69RhY8k5vdxsXZf9
SpUv6/OFCWHfb/XzeV2DWBrOA0J18XtRJFCl6p1QH0TYejjZXtJueMrHczWLK1aieN5Mxa6uWLvG
biLSCQFP50DQQQWDSRyzKnFiY+e0bxmr6jPYPdcs3UFf403gVwtPnF41fQVd79ZqT82+bm05PGT1
VW3szfbeqk91fUJ11hfPg1zTXtTdrgcRS0M9igoERpaNGv66jjv/v2RZ9J86av9edHk7D+7DuPht
WK5I+jwB/3zNdFPWz206/Q+/SZ/z1+bXpdPPr/1jsSRJ+jfVUFAq6cyuDUtnNfLHXF2SpG+WpBgq
H2OxQXrjn4slPsPUXOSLRKj7kqj9c6yuf1NkA9opki/RIk/DVP7OYmk+pl9UVOBhGKYbs3zq9zUS
Lt/EJK50jh6hRCq3GQ97hd0Z3C3nElpOqCAD6pa4708if/zlTP0c7v86zP99gfbPF2V1+OvCLBE7
7Mhos/xBN70Itz6M4UM3SaeKV5UuKu6g88tQx4d//XKS+MlBcoJ/fT3yuUkoPNMFC/VpQ2gPXTGd
fhvSbv4sYzUlzxgqoAQUO/hCn/bZIc7n+5e1JywkMrkFS/AzUFnhhd31oHqdrjmwIVhOGnidgBuQ
lfbFIX72Ps6H/svrNYAuNYyklq+dA5xhBG6B61CGhwCuHyqkwzBpoMAfMGmLQnj3xYt+cl61+eB/
edFKwS5e9JjgBjl5Mc+6k+n1eiafcswm3kiZ9l5R3Me0pP71K35yVjXz9xdMKyXutK6jF5XKzwGo
g4ZErRg+65n5c5GJm1qYNlKgfXVW5+/7T43hnxeqZvz+erChVFXj/iNUj6jmICZv9s6cLIgbIqG2
Gq1/aYWjvOfOSLpwDTziegwfhqB9IrOMnDEZqITqhIH6xY3z2e2qfRA7pmkv1QOoSb+ZH6vGg1lC
UCYDWyYVI79s4As7OsEEwAAOFRvkf33WpbkY/NVpoAr9+j7L/WWKLi0XVzVdSTzREjM7iZFFIgoD
y45x+XvDynuUaPurjeLk3F26ajpIZr943z897g9lKqd4Y1BgYnBGHpPJKnF65F2e26UuCE6lGU7b
Sh4sVXuANHzmx/riyOfz+ldH/qFSFaFMCVYYi8YV02+LUUXZXHez9iaAgNdewdlzTO7ikvjzqgHc
zaw4xO2TUtAq0l1xSH9xCj67FD/UsL4iG1ZJZc3XZzkhNezS7XFWOcnARI57Xq6+fLs/u60/1K40
l3RBrkPDTzLjqi6DjYLhBibpIUgQ7RWRO9ewfqAVXCRflZL5hP7Vif5QvxAjIrive4M+F/Jv3L2A
6TdFaT1nakckB4pZaorCGHQ+s1aSbmrOtKBqX5xd6ZPX/6FR/6WUibHYmrpoKX6iVycdXqIWoMrS
XmUuc828zeKS3QGG16g+CBoJ9dEF0KvwxWX2SVlTP5S1mtQTURrJ7iT8x8np6LMOn+8tAzVxyvs7
RDT0tP0X1/Rnh/qhqBmlqhnAynS/CtRNMEUPjKrmOoIZUFWdPtE3OaRfpIcslje6wiym7b4q4J/d
yB/V2jrOv+gy06jUVPJ68QBi0dPqcBVD4iQll9uLvrG6qUx0Il/eO5+d3w/1i7AioSCJqvXPsrgA
U+Qo4ugJPbtqUnvVMfACBvsxD+h/8wx/qFZiKBEbIoaIkLrjwHJGzVs2SToDVHz140vAOKyPZYLN
GF8CoWrndNRA/+Ji+qRkqR9KFurIPpUbefQvXEjE1XpyJ4LsuMAymcqXf/MIP1SjeBpEMPXj+GMF
d2H/y1gRgqFMqyo+pPTKTUoEEwqQjreaQpJ9Vrv/+qU/qYPqh+I0AfI6o9dO1r1pbSow3WLcbxpL
4HKZNuWM7eYe+tcv9WlR+FCUVCXrG0Wrk3Xul5a1ThtgFm0E97k7JEXonoVdX6fAQLlmdXlzCdeW
/8Urf1KClflK/qUcXZRRzsZQCHxdLQ40qphMmOSGKE5UwmlOyo2KlFK7zovjFy/4SVFQPpQgtTbH
WBezwK9yj6qjEZhTaixfeEuJUDpGuJyb+BgRWnZJwpVhGP/mOf7hb/nlSBMaBKlalYHP6iqpHiwr
hP3ELplzPJc/cPCtXh4ncwdhHgGJhsND/OK1PykLyofFFJZsEfMXAGkSf1/mbUhuMkxV+sMQGE4c
YpBkldfWyhdl4ZMrV/lQhQQJIHBzKQI/70mmnXc6bAEYeYcWVjku2jmN/Yt387PLR/398qmjQaH1
R1S9Uq/JJ/geyKzN5eCUS5LHkt1Wy2JtDVfdlzs6ab7x/+L5rXyoOqmeEQOrzj2eZPAKEsnTgGBS
NL9SQw5zeRCxGFCDCLdkQDxm2zxbfXGsn+x8lA+lqNdEIAatafrlQ3kTv83tq9FGnBjc17MiAJXd
v/lCHyqPQjinBdsJEq2peiZe9Bo5Vw8emRSHTuSqqYwNnG2nFio7GL982c/O7IciJE1WrRZyR1dy
8i/NuCIY2kmh5xLh4YCJ8y7vWRLYbQB7Vb+smZJ/cbifvK78oQSNl6bOFcWS/D5oGZigiByOJm1o
knSh50obMrgWwWRcBZwNLSEiaDKmr177k+tX/lCNChF0apvGsl9M4iFiXGFqtyqv0YXNycTUOABp
xcyFiCP94rHyWY9A/rAqOqtVWGlmVfgTAVdX3T69au/JCc3vWPJ+dU7lT57NPz7+S7G7RP3l3Pfh
2VeAc8n5rNtP5dtcfOSkLjQuVZM4QFMT2FGi/ZsO9MdtCyODqM8Ek+sOLWhO7DCDapQ7Zcv4VFa2
FMZ9VunudXQOvyogc036i9sZz8Zvzx9BIVnnPIqy381rMsqgITGx54EQyE9RENNMh09TP8US18C8
GWjLQxbL3kR9xkD61WXwya0tfyhj0pBZYSpMss+gb2G0loOHFVRRUGGhTw5GYTpSoKD4kRcmv4/F
n9ffTwfP4Y8D/WAo+vDH/0vzEBYkfv2/bh0yVUvFOES2DL1DU5mftZ83NpfPcRv92s7U1L/4+p++
IVP8pqq8C6ImYcPUlPm58NM1NH9KZxKsy7osi3iEeHd/moYU7ZvOAFkTIU9ZiqJZvME/Z8F8SmMA
rPFhWTY06szfaW/KP2a9/7yQf/7oKg1UmVm1ws/6+wXdy7UG+sQSV8Ra4gtfHFTnjcfwGG0gPFiq
rTibxt1YypF1npitGEsKzeRq+hlcP7O0nuysa/7+kwlUs/TPjJFBUtnakjwebSkBq3szTdT/DZkb
02a8BZCBJidb90giImgCS5b5w0kQF+q7iTSmy/zZ0S21fv7YEJ/8Dp+SsDryLwFE7shzX2bFPYHw
l/FIbbe0lZTatYk4cFoC15XlJRyEYIJFq90P7xM8W151OSDER/vU73KUVrCSgL6Wvho4HUxfYEXa
ajhOWeyo2aGT172uwwh4TJJl9RSBv3lG4JinN4Rc01iZxOW0L1SEwN2Nzpooj69N1NoDaxajvYvu
o26J8NOXYRP54i14fPF2OkiFiy82R2Ij3UikkeIByXOqgVOLt6msr2rRvXT+gClBQknZXwdIYDe1
hM5w0boZ/qIbKVtpg9ti4rZlnPNx+ZTrfi/byXdkf7G46UaUNLguggUO1Uu+RmUXQvVdk2Jc3dR2
dSUuzPu1rnvtE4LxGhhN5gT1yrrGQAGAWgzXZ+tljAhNtyfO/Mrc9vuxftMjUhx8pVkoyGRBP8Ix
tM1joPjRW3VZEhDfmCuyG5IWCB2aJ2fmXbwBS3garoldZFjmNkgQQXTW7iVbjXBGo31uLC1pZd0a
t+f78L7GHEIqwoZJVfqQPhiNJz6pDS2UmY2+sLvSJ6wbBI2bvRONkTyIo4t0coVdIQEkumEEmDka
V9awDrTriWvkRjCugNAV17KwBda1gIpuA+fsi2vM1091vTVIV5BxINygks4W/7NuQwqCFYirgYAt
8pQ4EE9bqNcQSJ0HvOP7B4R+Psq7CPKnrRZXPyrH3yqkf10if7Nt/qdOj/7KqGmYOBdJAGFGY1Jx
ZUvlGfp5tXWi5/Pzr9X2L7/+j2prUVHnviPf3VINWZ+7wH8UWz6jGLIkIvlB9WISrfNnrZWVb4ZM
8pVpzF8719Y/ay2f4i7WcGhiU4aYZJl/p9bq80rpn6X2j5+beG5Zx4uP33Mu6r/uXUmU6yspwhyv
FqwaG6LUHVFFunEuu5mJbjmNlJ9SUQKOZyrfo1iJfDBKjKAAYjmGcJHXgzrgtcdN4dKrmSWJPR69
JaLTc+GgqcOaDlQa0SJx9AEYZaxElbpMQ1jryzOMbMzvTMTD19K6A46TAbVXAGPGTqqaNm02V8Cm
PIH5JhbFizA/1qg94+xBSEpnOiuO/BLES004qvJp1PZKVNsNuukAHGdAuVTb0WH5aTf5g97ca/pB
63e/vPE/Fx2/TsX031fcP994iSw7HosM/z7qljpdUao8MZpVB0QqElDIhAwfErQhmR3oFrGFxg5c
8DpqsYMj2CWwBrJ0bAP47AM8fLDNjCd1cEmZ1ZF6twy30vFO698VvYYcRKKU6gOGsy9KYffiC7l/
JonbBFn1b6WxrspTgi1WgGGRIRYm5HZor7rkABIXB9V91L410aHAJ6KftPrFCu47DE/OyMYjHwkw
hDSVQwNfoBlDVjJcOHsJ2uN2alC+zGmd6h+rw79VW/5bFQ6qhU6sJO+7wrqJ8TN76c8Lh/e//9fr
b3Xjr7785wja+iaRWoFHW1Nk68d9/o8RNJ/BaT0vzuhyKz9EeT/XaIjyWNtrIkRN1dA0fN9/1g0+
pWuqihdc0RVjXvb9nboh/Zim/VI4fvzgFtNwYB4SnA/pwxaMjGuVpiw+mjyqr4s+8ZUR6UyaYqbL
gZlhe5uqYaeqKFgJrFTddpO25WMV1+hX63PpgswpUXRL3R0CvBJcmXkn7CHJdZtqXJWRWzR4LN/R
+dmd7EWkfys+jf48xf51zo9liwSeIPk0dAhQdVJ9XYrI78zH7K2OlyIWD5SxZb9sSZY6u2zKTFRA
0lIKEOI8CKonoycyb+t7wiP5VoojLUpWO3Z8HDdnY5Nd+BLsM8Iz8FCtdiKnvz+OeKFMNGCemjiI
mFLClB85iLwMNxDSO9Rtx6ZjlUdrqhjrFxYn3MD83Qqpsj6ureR29jkVzmBELjwlfFhOfs9/3kY0
hQAdFSIXtdJLgtEeYq8NjHdLrA0o4+lrHhH1XTSYJTKZgjHhXwsQ5XAMsKcyjKlqhNm5s9V94k3V
DQV1DI4tzKNAtIXbga/rO1a9kpt4wq3wOuJbJIrCv/DBy2z3wmqYgcoFE7wqLpmXdsaalrcTlPfq
UTlcamsbFCpEXF12/0uWGv8x+l2Ny5RYLzZQ7NwgiP2rWoCurY3ept/LAYuQj9/hj3JgfOPxooMn
YYItQw8SqTN/LCOMbzK3u2EhCDHYuDHj/nMZoerfZCS6wB+gOajoWLhJ/yHf5VMSBQQuhKSYOlXj
75QDViC/ryNgClMMDCTLkH0U/vSh8RUqOblOBBAveNjrwdaYDgh2cTDW0x086CUxdVIjQUBG9Wp4
+hOpak5ZPde2upvS92kNvXhlNPcNHm3tJglLElhWZn5ov0uhU78wzo/1+7RaxRhcdwpZoOM2PlWe
uVYeDGOl4oh479x6CSPStFvnCoikuSrSNQkyk4hQzY96oiueCLetzvdl8Uiamo5WsoelNAxOcI0i
cIHpc1HgtrZswxWR2eV7bKcYwAguiW6acQlINU3fwpO4E58hTgzpm+hiHyAA4S7iWFXKiCqyOwzc
aNtfUcZCtmSWteJpz8YoJvV4NxBUbl2zGyS/SYzWAxE6NXaaZbClC0MaOdBRbBEu0F4Ho/9N4bG4
R7O36I+iY15F2ELAYfnFKvU0TBUAJnE7bcqNbHrYTXtIO/jf69nhdLHJ51RDt+RbsukcXMsdhOVJ
Md0TgZpX5SJZRNcBW0gs3+wpR2zm06vWHJVkZdhl5cJHv+yAmSf4hCBKuAgw19bussYCtN4Cs96e
Zh8+GmUClHlNvJTs4NjLrvmGJelKBnwmG88TOFd1SVaHuZcNX8Swv9gDwbATOLqmjeTvFaN8tXjV
mJj4IyGK7Ins8LJNFs/gXBHxat4ROWfsu6dLtII5t9p6U7TieKiY8092eOMakDfNku+NKlHoHb12
Z78PBQ9nnmQb8evaSp3Gwf684FEhbE6tm4PGssl+p7QvXqOzg7WF0gng4C1oPfG7xwnH9lWQiIiR
tX/xyvMqXXCKBPsFrLTLYMW+9UFDaPbbFeFf4jNE/8Xl5kFaEssBS9kZ1tKVeq17ov2ER2Jx5S2y
LbZE2QcX+/bYtss96dq5c6hYCjr9IXdkfzogtlySao4J6f6yR2K8HD1867jjEvuGFiL+ObTq+QqI
kH25C+3v+C729ebiIZifzclesSlW1UpHLEnzYTM44k3N4t0BfnR9idY9OanjkV7GZvS6Bif8or8j
R3bBk+JqWF+WgFSWuuxXbE2TBUFcz8B9HcE5L8iTkr1mBdbShiSAezBYtHbIwH2JwcPncYVDu5VX
QCS4J7YQQEpOLdYfaA2n+BGF7uJVOlSb80LF/LLNDxvd1W7Z5RYuvs2YViBBLa70bn4PbibnNK26
F3PPppyT+SLbkQ8QfsPkd/ESHJh2AYTnTi39cRl52sHCl0IMo1e/0YV4uNxpduqeNGcieeAN0+N3
4Wqy73jTVYSpUJFsurbyy02N+tPvnH2yth7xvwo+fdxF/p4PGO84Ni84ylj49lAH1niIZTxo7TLv
uKEw2JWweilF/rg+++Wa9f5qfoOKleRH3g0E1F3tCa8XJFXedfRW79RVvbA8wCR2cVVDAbl+HbRF
5CceEK0TaVMyph88+tU+wKDcq5mdQcJ/gwZQT+jWyZwFmndSK0e65l5wMd3vRgz2D9N3sgvEbgFl
NdtIqSNfaV4MJzx6B9Eg4lhrjJN4Ezjx+mU40R1z5TUM2uAU+bqdyICjt3iWYF/xhZLHW0SObeWm
42ryJ84BHlj1CoiAna4BHQrDiqohdQ75pgst3vbfB5sjZTsnCtvsXYZk4grLbpVEN5rz99cG/522
CizHRZXIcwSggJBYuls8Iz/fKtjoyH9dG/zll/+xNhAM1KrsBNglSPK8E53bBT8bunyKbQAbE3YM
IqxokzXJPxq63zB6KzyzEbny+R++n380dL8pGj1g+gLwvOdOg/F3VgfyDyjkPzcLf/zo2I94DV4J
qNSH8ZQhJbl5LnImxVLH5IMII4X2GsFSaBFidZUK4Qqw+bggEYQFADw1uw76wyTHDkYHvB2qrQyi
V2UsJubpQlER7t13u0HQ97OMUq9AciDWPdVtt+uS7r64dM9jQuqchhFErsYChXuN4Q6GrlzcZYJJ
3xOljqLswQ0uA7lcW2fyqAt8E319JZzFg5ygE7PACJc9vh5dWgcTQ8TglNVv5vkeDI5QEVVyMurr
Lncv0t4y10lTs3V/K+VDInhiEu9KADJPGe6h8Wlk4SOzozHEey1TXdJLQS1s8hJyTyTYoOXtVn8j
X1TF5m4Y67Lfg8Mq8ba37b3WdOjQIeW8dM1TjIpqIMTDhH7zNo23U31Ku3vyH5HF3vI9pOyUhE8Z
C099K9R7TVxHyu3YHVPoTZKX90cs30b/Imm3lxqR+vos7jHAWBL9WS+gQmbhRF2eZS73UvFEhgM+
74OWPeXpFey/liYpBkMMGOWxHw8cgl4dLtI9kQ7psEwu28jw1GoD+3mIV5q2NS7banzk9/g2+H1g
bVua1qlc/zgZsgBbHoaWcdRaf2qfOGqxOLK30Q+S7gEYvMhAiV1BsAMY0ogbeJkM1JO2hzO7mCKY
6yu+6znnMZWfcuG27A9adS/ggQjTfYupR1JeQsQQynCo4rd8eqOJrg37c3XkfObitpSPw6nm7wXD
oxreFMGdqN4buR8VqyI5yPGhNR9l2q8FG6vqnheU+n0dniT5yLlRMXw1Apmg1SiuGnG8CUcrcmKy
wpBmT88ZXSDCj1qAypreXDdpcq3p6dFSK7phuQlCYO4Jk7cwikCHE+VlLFj8aSR8DauLmXeOUJ7E
C/CZuisPeNnWYSggV5yjd3Ql55rU+mv9nNyNQuUa/QVSLRPJvAnvkQx4cXy+lhJMIbK4pofod+T1
DObdVEs7bQBg08jbKOvcfOYblnUHMYikVqzgUnYMJ+0GrdAekjE0LBb0xC35aAzRLGq+knSVjadu
BRZ3n0/Wd5LUkS0BajDjwr+kcLEAdtPI2vcz0lYr6plhotyrkbWMGphP/38/IgD2mRRH6jX9Hqqo
KlLIP39EeLg/n393QPzld/i5gzS+sdOjDc1T4h9Pgp87SP3b/DSiOLNVVHGU/fmIkM1vmvrDjanx
DPgx2PvHBpJPKYwO2UFayIN/fNXfIAUy2ft9AzkfObtQ3KkSjx7TmJ9TvzaiM3xITSXRAGkJ2QCc
35a7wijt8QKXV8N8lvhjtQukNTHjbXwaMC63LPnP7QsfNjOyDRaRCA/XV1V4f0/naNVOWzmlDXsN
ADQR2G6s1WJbl5uxqkGQubG50vNj2JIkqhKkFS/PRILnrMEkUtpdObDZWPaCTRBHXV5V4BnkS2cs
oR+7gkXAZs8+B16d0u8udG3rEFdQuSSnAd58AYUsbZZGfyMryDaXwpzMneMxZUw5ruI+2plAnmvs
aniUFlO+P/cnKzl2CrAMMyDWsyWh8nvUaLbKo2Jq2CE0EbFfDPYuYXKQlHw3Nuo61MtNKCFyvli7
qtlKFO+4IQbQhF8WxKxCTZJJYVTvijmaMFBFNzN64CtgweLZpT6E76KJLk5biuK6yN2M8wStBZsi
FNwyKOzhYvemN5U3GNfkdmuBDYgn50wQmsXP3nboQFvVtsRlSA+//y4jdZk7yGe2c4p+6tpgEUun
DneDqXZgXARfHk4dZvMevEdQALSqQAY2D3l0MGtyufObLFW/pyTNaxTGEjGtykms4pMC/SMqz+s0
4WGm1ydVmda5UNiJXn+X8m6l0+U6Cxpvok2e5v1EvTNqmdqqeJjCcJ/Xfpy/VETpFnQlTT4k1Mmq
UHYX7aQ2p8xi8U17kFg73GrlshIymEVa8j6WxNPo3QkzjhMBKO/F/BBOJCQ9tMab8n/YO68kua2u
y05FEwAD3jx2IoH0WZVZvl4QZeG9x4x6HD2xXiApsYqipF/d0S/9fyGFRLHEtMC995yz99rEhkzk
YmwjNjMRP6kMeUI4kZpMOHZy7HrJFeYkzkbkpG2uzOg2iC66+KDwN/5JYWV0kF2ZbZBmrQcGLXdC
XsJum2gXcjpejF3IUcRfSSnwTUiKdUszv093IeggzXD7oT5XgdtoB6+HwIX4jRya6Y50XFu1MICq
HuT9OXvFXwzZyiC8Y2BurAunFJCDhxtY928TVE8pZBsU48hZRzIsQ5KHWlzKgfkwxD3Rvks1UU9N
qkOpJ5Edns8MNxY7R+fyy4LRFvq3hGQ3KZmIN2BG3K37YStzP6ThK8lQTqBejJ61LOOjV7FZ0rAt
+9omvW3RC0iQ6mUcHsvuOpkPRjGhHPQr/C07y+iBzNyoxoZvfdpiCGz1FYQOgw9F8rzz1C2J/JSk
tYjUGnGRLD9plkF/ltZnQIVFqImfnHSuAZ8P2cvWsTcHRvhoEkflKZzjNjUS0w5RIB61+E7thqfY
O/fElU+kgQpghTy6oohHIT9fptEunmNE+KMlR1PIdysiY7ThhiwoybrPtXFhipeR32/l5t4nYIev
YjSYcye1I9RELiDG185VHdhW8RqFNhHgDhj+Jcwg41lNRSBnj2V9L6qC3VSMraDnE5CO8y1nY+X2
z4d1hoA2j4XLvhUKIPDkR+n6pg97ArmBy/SESnmZBkgkEJ1IVio8r/o2QD+A40LyOTZNgnYulIgg
l32sEGCN07nFQJYhuIOFTjsZxgb9Frzrna9B1Ivd2iLsQX73W+2oNc0N+xQ5a/mjrMarXHkjQGCh
DrOzpDZtgsow10LkrlTlLjfB8xs4iHqZaG99WMReLIHflOHmWHZhoqUqw/eybtBQcR9c1++heND9
w9g8xzLDML489c3DQJvBY1ozrF2YXBsW+SqjvEXjSaePUWOmPjUKCEQIqA3tKUO0jS46Fm18TT7b
dd8ei2RDPE2H7wCdnX9DsyLqAatdJxEc8XUX3ATNtViUN5o5KctYRYqURjkijPjag5EtSNlRH/N1
HWabZhqdThRXrdUdGdNHBbnwzVOtOOHE6SowWYUHp2TGEbK6q+FNMgTHMlQudXk41OHS0J8n0B4W
V3wmAE1N78nK60rwVNr6Rk9PnvmopJcpjY0szm2xSdwhi90IiF8aRA7JdPbYEpWSemsvn6ODw3dT
spt416b3w9Quge1YbhUvs8d+l1HHDBykoeL2fNXhjgvpv/dpa9YZ6cosdKLOpQFuGn87u1tUeR4T
8v72yXL6ywf5Xpab6hdFpPeuA9b4xlL+vSqff0J0gqx9M4oyev/jyKUoX6i60V7B1UCHQD/9j549
P+J4yEnJ4ohEKc9B7V8cudimPh25vr1y1FUGYi9VRez105GLDKx4kskNWRMiVsB3nItoauZS3o7J
FdAZUcwWloL9QQTMBiwWTKZiQjECRCvvU3GTNFtJWhYGakj1xajua4qBNuXiJt6xPNGPsJFAGRf9
NBCMRT5mDSG3jRha7cPmXL8nG73eE3NFtvnAYY/2fb1V6Alq5T13HLnEi/gdACeT9V1yCE7VTUb3
sV9r+qF/67pj4kpr/hpfDRLPppX2TFIKgdxWsbbYLdTdgHAn2GjJBTHIxL/LjoiXnYFDu5fJ81VO
/npUH9qB0nprtbaUXyC0mtFyYBt2ST1DbH3pce7obliVh43grXDM6bf8jpEvaiS0xm7yLqiHosbR
Whh5DkA7gktMyrnqsk6Aa26MYO/5dkwGovmWAMLy0Ea1YQlv7pYk2lWa3ZKwIsiPVf1eSJrNNuWt
pUMir4mxvWyHlazZjCkn8zo+1A984IB2NgJo4Z6daGEP57Df1uz4jiCfmbnwWs/KgVqXVFj1ogd1
+9gy3Zut6yuv2be3BuSsTtlnIvqAlV65ESQ0OgzV21BdmAUguIKI6/7eck3/ohhrV2WEQZ6NfNLh
RXvbKgdDR1zzbatx8uQLpp2zIHQv92zwrZxlrIe62Dbx5VA/4paPgLuSz0ISBUGfNFIWgKJiiIee
Az2ecdB2JGnujUSatHdqfwP5IdA2DaTO4YF0KyE9EbWlTqsk2E3JzZDsyT30CMjeJQViFTs1LhmF
0gwS38qTx6Efy362GDxXLxfkAdHovNYposFOsne9QdkcGsAXC/rI4k7k5BNecnjQ8m3hLdNV+NiX
NzVHymlPA6bP7TneZckYKl3Xx+6aWJGQaj3Nrsz3OdBSXVXVzu+MHckulwmVvh/uR/0mEB9afZ1R
30OEzgA++EudXyXTOrgV4J1Gj+aVnj1Ilau+mBegIXbJOjuH1/p9zhfR2tGttxYvxQf4FyKetpRz
5aJ/MG7Kl6DHQ+kY4omCIKrcigAZqIlEzBjmUTql6P+WBNro9crgssXXiTAMG1Fj2/bNVl5wnF4O
qwkiBOInpxCALK5Q4rukLo7C9Wx6TUZigy6U5nZYNUl6TvXStUkIs962EYJFp20I5fb26bLYVmSz
GO24KPRry3eV6akkzNaojjzlqCxrRlB4XMtl6UJtKZZBt0yX4OfCdYKqT1acvIBbbvuM0Zg+vV51
KzQ+TL1SWzo0Jx2WZOnC6d3SUntUxaupXgAPWwy69pistSfNvtF4S+O14mzzBxkXGECFYC+UewgZ
TBp8f1lfZFvOnzwbR+Du1E0PKQGA2k18319UW0q+ehWKIXEggGdJTF/wuXMK2t6wSQ8gt2jHuRFd
+4mGCQ9ONVYtygd1f/x/w636/6n9Pc+GUUsBTNBFA90bkpm/6204YfYa5D9ttr98jG+bLQpkcAzM
x9lWTYOsgT9a4Bp9CqQ5iHNETUGs86MBrgFsQIiC6O33uIM/ttr5R7xgE5kMShr2xn+nlvlZZvf1
vUs0PZDK0G8X5xfxsbsxYQOHKGECUYLvKhQreVI2fm6+SxqsPjk8MZlR4NKOxcDUyzYz4aklEh0u
T+1te9Fpi3zNqU7ksqwlkoAaqp4yI/aOa7tHCJcON1YhLZu8kphMd04tMxJLgFmuFQ2EcQ5lyoje
27fZrWDVEpYMA/YhQ6MhHWW4nhgDYDwaxTF81EAwZVa7njZEaF7KcvQujfuooxt66pr2CJ6IvJQu
EdeyuDbHEdzoKSO4KkivpkJEwssN1qjonQUDigxHYkhAUZgBJoVdiZGzGkHm7cp27bmxVbJcVAuj
r5NV2trMiitUFeth65HsFlE7ERG4MRXmAvP9qPkk2VvFptHE2J4kQhDFw/z78/9spc1DV9IBSQKS
XKZsYBqtkHFjOXXX0uffa4NhBxFdcq1G8xYTC1t41UEswbmaubYoXXhpD3LG+MsUT8388SqRLzFo
WPUierhaoKYDYk0gHjmefMb85qBcCTMGSXEreL9ZT0/WN07lri3lR7VqL+tU2NeatQ6YIw9ZtR8U
AglJpJYE9qGAFCdtsVUSUEVsq5yQQuW5FMgz08gujnPE2uukacm8pfWQ3vjKuPMRPulKsSxMxiK3
mhLAPIrCOyU/WeRnkrotJoxbUz7vzFsXzeiYVvQiGCaCNFqM/0rB999NHSwi60PfOZ+4+cc/xbjY
+cxgevs4vDN+9Qjf27JfJF3RJXJaNAQ0pLjQff3WltW/UAEoBnXJ9zLhR1+W5YkYaQxjmDF0Kox5
tfs+upuzXQh1YdRGR5fFFr3xvygSIAF+KhLmF85EDQcKZpG5WPrZoWwOAyHgumcuoBdeepV5RY7Q
ykQMXxp+vBgnAUrnZR9DqZ1TRhhi++HGqsmCI4M+us05OuXoT/TroAf6oT/HA8MOxGzwrcCO0khg
lNaf82g1KAcTHUO+ZsbkJy8sMmLldqRjZLuocCl78+zWmCdqpFq5mPlV8aFqVqTRDt0lh3awWsBI
xXZfTZdFcFOFpCrCEVSIUBHo1U4ECZjpfYjWLm5Ow0ShL5+Fhpm2zCMX0RxdaD2npIBq45UChr/0
qbe14toTGGq1gSNJdFNpERl2aA4XQ6MEe1FmaWsM0PW9LeQPJdEmZyPZM6ejnvd8QCsmPa3uPSWr
ygSjGT769F2V5C3QT5Z+ksq7QOCYQbeqAqqqU7mTxAVuC9q9l9l9TnDmG1UiOZzCPtCIRgtvNASK
4ZOVPHZ09iQVy4NdNi/JhUjEWZO0awPxi56ztrBGyczItGGPLRCm9nmcnIHWxmxoFfTZUOJm+sxn
gw5ONPhk6o5IDkDXSgc9f87UzAkEBYAfSQ29Url+mqwHjA3gUyqPaM+jZb3gP3bqMXS9rnAn34TO
x7wo2xOxogLzHwJXD53SX95BmSk8p6tcrwjcKCw2noSrNL8dPMdTHOFt0B98YdOKu15obP7lUyGC
kJMBnupYUijmWvZIBVa6Lj9rLZTgLtplxjZWGicnQlgIonUWRk6izjE0ybo2njoa/zrEotA6J9bS
ApEnFdF6yBZ67J/DcXiRRLD4+kGnHV0W9BHLp7zx7nt49xCpIT2qjm+BeyfrINYZFL5wk9g+8ZOK
fCNZD1Gd2XWwyct42cn7vOlIMN/qcuJOhJnEzWqGQsgDwBlNIq5UH20Tx3tbp3zkfG3emL4YJV5l
o9yIvb/S/bxdyINCYth7P5zp0we0cCWmgR55kMV9V5tQx2b8LW9AKqdlksQ7uq8O/vl1rbC9BZdC
W+6tkRZnP5DAzaVi1AfKA6zhcxd+SKkYNyI0NrqsdmYIO1ma2KKnZWhejHV8MQnTVab2ByN/kYkt
H1tpV4hgX+X2RHQD/oCllz4kbb7KUcHl0hEU5sEiPKnpp6t+7mipE9Q5+ZikcBRr0n+G6KKnZUoe
2S1Ly9KQiyP9cy6IoVlPU+Ko1WtPPdYmdEUJqfVtmSRp2LGrvA33pReu2ug2olw0olNSTiQ2Rjtp
lNywLhlV0hil91UZ7VnFKtX5BQU5rsbwwujUY4nxdUSE1mBhrggmKgOOR+hiiiDegDi1Ceh0jZa0
BZiSOr3zqA3PqhlQ3CXWfaxc5f3oZKSYgo43vXgXtMVL2zNb6o31/K6mWahrhmtd6c+SXNjzQ6dl
fDaCyilK5YwEWZIpsLPtmI8rqccHBIBILT27IwQgEuutMJUr4q9xhA7Q4XNE/R3QIYFZi9eSt5dv
+wgpDhnXtQWxL7fqTSPHB3qFVTHeVemxB1Zc18TFaa0jicpdnAinJjvKWD4LyuCOznNFGCv5JSxM
vP1VTbotHQdGtPUSlmYitbYVU3SHx9r0Vq2IDCAv9mqmOfpU7zM6LKov25aHcbUb01WsuHlZb2vT
WqpSDlpPOAWGTKEkkbwAn5Kcpd7AQR76W1TniyTqtoGcA90c36TWXA1pfiyCLSfaQzagFpKJODba
B79zJWMPr7QmbhAVIH6JN/8dmB4NAiZ/UrivpHdJ2g/hXvNN+st7rcT691IjAIWSCjL63WxnQn7B
wIZgB7x0XHFgK2FRFxJIbdOH1V3D3EvndgiFasVeJbmZP8BWhh1mdacSZmlkHXtC2xf17J6Yyv6Y
lY9da+gLgVZ9VWbLSQW77Ne2PEhoPjCdiKF/hkKCAHzOPe+qTVmll5nWrbqEkL0xU8m/DlCn07wY
4SwlFQ35fjL3iRdeQYrfZySBPHC+U8trImMBjaema7GE8N8CYSfasRpILkecqNb6KxCj66ZP98q2
9KxtyrrDpnOvZq7USq6pVatJRJAoO3Ag3VKBtBj6jhC8zdO7PGweG9KxO+2qNReG2TyZNaHGTN+2
YtgT7WX7fbkVEI9ORBQNkYT/g0ZBqZ/8Kd1lU+Na8Sor91JNNyUcVCxrQMZ71eYmJ+qZwBEZ12Qs
jju1ro2FB6O7IWcr9AwILcX0EFcDuClE+YR27ql+zkJoKOhfqkMfitepPiK511JbYUEXtf4gsXsI
3m0/Ms4pr0VtWjaTdRFZI2qTlokvSOskdRpD3lcMAeS1mZ5MgWslr08xpIJZupMraU1Zj7DIGGBb
32GD2Iq14STmcCQLmVN/YZsMZ0VaJTHJRWlNgBlTZ2lhVJY7sW7FYTjQCjUci72zwPxklYWt4P3M
M5UbWOBsw3Ctq9c93dFMGFbR8Ex/KyaPluYQgloVFyTs3rrQ3cAc4F1dJTWxvHkBw3VYtJgaLSw6
hc6jyapbpsWLKhfIR+tLEUGoAcbSozuoN7VjyiBBowFg51hTzGDdTjhumS3cdsLGm1FZzzylMHwo
a/kSUQlx22g//3PU/5DY+PLXGElDxKX318KLq+a3w1PVhJ8mAQryd/7U996/Ln+x6BsAivyhnPgu
ydOVL5KmYBfiXP1Vr8/Y4bskTzKx9uAdgASgo2rAyvPHuZ4fiRpqfvQb4CNxDP4r3x+P88H2h8BC
x1SIvZxf0f+gM/K5H4FAZDDiEhBtg0E20UhdzJjat9+cpJ8SPz+a476Sbz7p/uanofEiK0wZTJwI
n58mLBQiddmllhLn5D4badSffI+xJEdAEYNuoSdul3PKy0l9D5kQBq0dp2vgTyVhc6oCrY52qtJe
BQyrI9oM3csUoaWOsQ72S2Te8wZqaD6du3xR0Igdy1OAR7meT3BStZYVgUQRA80rBIeShgUnSVHV
7Q9f/i88gL/4ME1ptmUwlRGZpvzkfUADFg/jKEMCY1jZK/B9CTIf3v7+Saj8/vyd4bEXcdmDGZXx
h37+MH3JC2QxpNCX5JDcLooXdRK7VVGJ3ZqlgaP1okq00gk66bYctOey1YFsq5mN/xQ95bkdz6bn
35ipYcOwGvS3Nn+PzJte85cK+b2wzlnbZD71u9Lnq2D9CUJXJu0wqXTH6hVU/t6uBbFdXnfMfDyD
uCP1eepPja66LTS2gU+3b6tlI6uLtDJtBChLH2uDxvBbjOVlDe4lRGfYhum29uSjKJKvgTiGZbDr
CN1QmcuMnE6Kg0w7SCHQbGwJThCvxIR5wWAtTBq0qEMXTUAtSaihV8EXjDfxhHxSJo+pYXv0bTV8
j0MCFnz2jILKIW3XtazBZz+VNH1HqsFOrjdztVF3ENYDRv1w2XXxTULQkzWG7SukKRIupiMeJVrJ
G0dqMJnMylMvxwvonYsAP6rEn0d0EJPmnQUEjrY3EwMu1nGOd291RdYVWTGJTKSaz+ZMnlWfHxLk
9GUpAKI+qNObPghL5vycmZqTEhQ7DQyAdCqD2lFqz7E6b9PzYjMJbrzhI3iV7Q4VRxzJK6UlirHk
0zYw3kbGqVCblUkmX28lbmYVu1x+i8kCNTGoe8Lz1Jm7zp/mIZzTkZRF80lA7CNF7PdpBhH71nzO
EVXkpTNGzPgiHKIZDXeTsFUVfTgKqyC8nziTGNWjwRdMqDtTO4KW8lXNLCKohW3JDS4DnM5wFhDl
Y5r+bgqzvTKelUFyNaDL0dRtVKE/kz6960bkPfCeIwW3UN8u0vZlJtTkzA90EfUqCXISV5d5F7cn
TUKNztOPxD7zFqcssSW1cmmOLNpJ2Q5kvkzijTag9JnkIzHe9xmR3lGuuzXobGGSLhTFXw6oN4qR
8082ORYmnQZOTB8JTpTWmxDnTLbi49gMCokY1qHjTJB1M+HFR9iQhI/dTEcwES87ljTsWk/4R5Th
L29u+uOUBxrtG4OGzscGceTLUmjlrCFiTQxBeEUIbJS6JnnhJoq2mn7LEN2HPviFpiN9e1cRg1jn
FlyL66h3kFr8w5o2r8w/rdxYw368nrkt9AF+05UchWjYIo8YD0MPqjN/T61dQ4EnpBbKaEhK7T+s
cL9cRqGW0HKnQ45Z6vNTTmlVFFLPFMkSErsO3ws2iNxovr2x//Qv/zqGmi3YoifI3sE2jC2YntaH
vWdJ4vWnGOpdi48/8z/1L3/1CN9OOjiAvwDKnskJ8td2I1fKt4PO15+QNGJxFSHLB8j545yDKYEv
GVA24xcdnPYPY6L0RZMAMJBpjZNSp9/4r1gyX32HP67jr+9cNUyDy4n+pU7T9PNFJYpMUKIRXgeq
xDRjItFM0r4PIxItAQQs1ZNvyNOizczLNil2lZi+NH7wbGQ4ZmoK8pol2epSOw8oowMg8nbXTKuR
qDHRGgZbVL0HEMphm/abtqkOsPLXad+ziVoMRNO0IWAB/bmaG69e3dGym/R7SSDuoNDoIVgI2+ff
7YpoVSveohUIgxp81JKNT5aFR540mCkiOBndsi3bZZmSyaO+dh1q+Gz19Tv+z33x7b54QnCYLcMa
zttL8/HSlkibUfDY/90dgca+rt+S+rc/I+d//PFvt4P6BY+PpVgcAyVJ49Jjlft2O6hfWNklHdSH
TB+da5Eb5fuxn549THk6+bKsMSWde/Yf2vmGzsGZISXKaIy68r9p5+PO/7SuzwNUkzKCzRGnELiK
r4fMD+t6aAhKO5WlQooxvcAuUKZLIzXrXRlbJ92geR4l2rXUDCptUwwmBXIeECYcuVR6Wk0HzSvK
yBRVIuaYarPtBo00ina65yG5vHVa4Ubm3RVGyOm0xFRX1yIOAOsaL0SCvQE0QBaKywrbRDHRjLfK
gVA+HVIHtKOFrxEmY/XXWZNmADTdSCylvTCld7S/saUFAweLWKXJ1KTeIpABlhQ9FjStIe5CSB6D
YWkZjbXxQzNZdEHfrrW8XLP7t8cgGbRDXh7YyJct1ADyXxM4AhOde3PEOixPdN6H6Oj3aBtErdsk
UXyqUmytoAwYeUpLk3PXYhTJFuz49JrR24dT8tJa/kUZIaiV0vjQ6PiMrSZ7TZTM2qDmIyhCrf2F
WLS3WWWRLhLGe1JXdeNVGVVspr11aNJmgc5UKcmwS4jBtgATLhS5Ry3BcIA8J5KdVULhoikREPg1
yjzSEP4P7v3/mtbg/2byNy9FLznantAPGsht35emef/59B/O1xr91L7NEQ91mzS/z6/m//O/+sPv
O9rfbIpU0Nj0uRXYHDSFkfzf6hEWbTX+dtV8+c15TUn1rj8uIdxVf36ob8uB+MXQcOuzmxFdQuUG
tuf39UD8wpZJ8W1RIyO/k6gefywI8hcUibTGLcgrEjcYr+33+R4/kuc+wGyz/4pv+zcLAtvuzwvC
/NIxcuiYEuGCKCw9nw56/aSN/QSR37yJYbYyJFCzI7I7/7lPN6VwP1yIq2jfueHTVG1S4ZLi5ELH
mU8gXbEXimvk7/ETt4bRzlqwhU/rVEWPJtn6qrcZwFGuXnYPIarkbNk8iI9Kdg0xi04vEID7UXWD
DWHZhUW/8yBQL9GarZzBuEGSADNgwJC9HVxjQexPE5O/YpfE4LV2iz4WyS1N7n4fbciyRkJIMO12
vC06YgR7J9moq7LnNQbXgf4q11h4r6eL5oVTM940fBzkXqN1w9T6erIAlUXLU2KPiyvfdtK9uguJ
ldyQO8kbmP+axwh2sR9c7aKlenSZ9J8xZuEMJqeBXE5iSUn5plw4Gpfe2Sdi3kEhtcrekDrZ/f6Y
uwX/5uFexbOBpM4xj8Ly6gmb/nu3NRc39vvpNYWvRhAPaik+OhwKTrDh8E/9G6dvXTisAw8B5WJ0
govYtw1yoIma3GkZpqtDZl2LCeWMdVeziDYvI2uvYbfaIo5Xmonmf52zCqeIz6ibRRrmh/pmRI+Y
zqK8SHix5GPjrfOF/C5dIvZWHiuDoHvRhM5yJedOPzCoc61qq8NqZa4yLUUCt3Tb8i8HKURcSRwp
jrBsYNjZLGPjdsjvJDCQumNYTHq2Y3MANZsat0ZN3FZWEX7jUl9d+LyXsdrUA8LJXXcB3+8afeam
eq4kVoGF/IC4I2rfG/Wgi7tBfdSvSc09SqQ3Q1lhxFhhF3hTI2eWsmSbkTggnn0lHIWzph1aw0E/
GR+8JUSrSVmPnRO/Dc8ZDm009Eyv83NoEutzLUYrKduk/ht0lvwwmntEcBjGBxr9JH0DlAtV2xT9
hfAmjZuwdiSdmn0RNuUiQFUJ280ObpmD8D7D4IZDn0labXcX3Aa3yPmuvCv/2qxQ8jtB6ujL5K5h
VrnsuTPmXgccqDUto3gLaVxklsww+Ijfs3DUaEXstk5b41mnjpdhXpUQCh6V565Y0qyuD+OBzOZp
GTFIsJMHaxc717W6lNz8SO/mgmzhg4bo7460ueKiX4HLc7N6KdcLY57jqrJLYPUS862+sC6IDt+M
juKGayrN9LFVASm40y7c5o9YmpbSOggW01oft5ClbqKLHAluugqejIwPSFo6uEKdNtpPoK81c5Hh
yacNT0uKpHeRmQrd+KP3mks7foXLRlcLUkSzjcaVLfgkTWXWqRXSQ9ngta0Vd2AGq43YM0iJLtOJ
dg+Dm3JVGKQvE37L1jsaq6mzThwlRO01GG4CDMLjHSdnmeGqHp5z8Rg2pJA5hXwY9+O+ORrlpc50
a4b8peADday45F2PMSFtxZJ5jT68VOSukeW+TSbRDaMHJEdxu5PeLAym9PLuDJ0w8PgFiU9YL/PL
UIDLwW0ldoQ0NjEJUtqCDmN2ry0RDTrBgV07vPBd4zJQF7PmtkDfgw//mfzpy+lyPNfJm9zgj6k1
BsUOf3tMBxj3VcrCs5i0bL15WYXecE/wuZq48eQOGC8tiGpoQht6U/nOJIPTOwsP7fN6jvVjWrDt
DvpOyZZDt9F6O3nrn8W7ABUtqDVbfI4v5B3iqoNhIuP0pkW6S3f/KSE+zAt+CQ4EdUONCi/QQCjI
0X5G7Pz14GD5lvyv/wnU/1MFgsbmz4/x7fgA9Weuq2H7cErAi2+xO3+rJmbqDwp6skLnFjvDBEr6
79UEpC+mBBbRnLwmiwLlRzUx/2jOtcJVgBKRnvW/EgdJX0GsH6rrry+cx6OomWsUTg+fDw/FZEpx
zeR/McTUsb1He1YMlkolr8O+coNOdQXNowVbFKvyZrbylTE1MOirxdBeovNuy7OcvcjNq5Bcy3Gx
BO9en2vpMAWOAvM0Rsw2MSiUrrNw5VdPlbr2Un8p5+fZZM6NJV2P7Tkfn3qjAwFron85d9Wp9CJ4
pG9V8iTnw4tfMGELxmxVGVewZHPr3L6oJQMGJOFwSJjuqa9ZGtua3mIeCBiYbqUGUKwMfb10m1Fc
ev5tmIluHu7qqmBfFc/y9WhetAQc6p7Lm5EgzJoXZfqgmXQJsktRvO2lq9ZqXQ9fagVjZuJmjxDK
vwqKbGeVa+hLAKqx9VqY41kltXh0dWz+fjWskrojPVOjrrKka8Y3O7PlzQtYDfzuZfBbRPhZegyq
Yi8qMJa0aClI41uYGEu/5Ag24NImDrBseoqrxpVpqFM1LCNUhlpzisqNNsc++YBSJVxVfglp9UHL
mUGPFEiAxUw+Bs/yllOPKkOx8KoXd1JX2n2asIah4sj7Z7Mo7VGCwUQqolYZzn+WkQ/LyF+OHeUZ
mf3Xa8dNFjZvr7/9j+rp+TcnDQmye/tUhXz949+WDY28OXBg6KAlCgjaCX/05BAOMnqE5jfbjxRA
IT+aELJO1i98khkkpiLUnj1J32sOWf4CxpLFRGHNMGZT0r+pOXicD61lRqIaJQfrmaYSAkkPYu4D
f2hBtFWtq30qcbeXKQTj1u8dRetG0hUw4k4MB9ocOl7RngyrDL9tUX85kZTmB/+wYn19crovc8mm
YjOfP5mPT44VyiqMCAyfGUXzyKk8RCVeQsHSTorqdetp9E03aKvF0KXQAdEHE9NV4xOHtJt0TecG
cnlKit5ff/gufzFDlOYG/88vTAW6wsc716LzSv/xhaWylWq5xw6vKaii9FDr1pIee5eYay/KTjoL
mnknqsquiKpgr5BhLJSYnP7+Rfzqm5ntYJYGd5v20E+vocxlPdFzfBtZ6qpFk+5KFmBRCLtVX4XP
k0D2r5QivqnlLN78/VPPnMyf3r8FlQBqJXpT5h/qT0PUqhSK2ojk2TNid9FYPgwW1hFN8129SgVX
MlkVvRJTU821A9rR6/dWCFbE8mV4Y/niH17OfB18/jpmxx6Nabp53BA/fxTGpChxz6xw2VO5r9tA
PWpFNG6skt0pzPIVkQcrP1PgYyBOg9/IgAb7qt0X5vQPV8afvxSAQSRtIweQTEwJLBIfL4zOi+Oe
nn69TGr2Gb1HcFKkVXmcAhVBYYwetlHhZSvtjazjZfn7z2H+xn/6GFROFzJMIRmv4uyQ/PjkuWF1
IwcU5HbqKLhjpTz3ei1uLF/03T7N23+IueKw9PPTYUVkRsGdQINS/2lp8HzSojMxaJe5T3/M73Om
YBoKPFm8lbsRL51VfnPi/PWCMH98P71Djlg86dyjAVE0f/wfVqOg640oHXAJSMo4rieG/DY9P6g0
Snbh1fjMfSU+d0gOnN5H7KmUc16xvEoFAYFmEduyYHX/IJuQf/Gpz0vkPH0zOV59beJ+eE1JHijF
xI1OO1MzVk0r1Lu+lPlHypkH2rC5jgqKW21mLZbxSTcHZROb9S095vCcjjnYMVaty6JH1wxJmhTk
RKCEHtWYGUNABF2kim5SmNW6O9PvnRhIGKSV6y1HEI3//e+voa9xMp8+4jnRfVbNz1wTmuM/XUSV
rJV6WTbVsrBIQkYtuI4DPd4qLaINakZlWUnDU4oElgyP6dEqHoQsRQJqJsEmbHToUOASPV2+TeZi
EEbNk1mGg9sYZrlQW+OiRC1xENBvbSVWfLqqWrWRRe3WQkC5lhMR52lOV7cS/NDu+pK2Qz6ZB8Xr
NaeK82+Hl7+8nmba5ufricY+8nvOxBQFYFV+erPtOHKMHpMWkWpN7okPv94P0py5tRAuclnLHof5
V1OJazSNp91zpYXVdpCn27Qcgqshg5tQI+/fjtl8DkzMa0VW0l2cbSv/Xh5KaWVNwbnkvL0WwVn4
ZZBs5Fy+FkaxPVZdSMme6q1N/ewticZbBZLugwGgfSSFo2UHdR2RPtm39qjpkRMUfeBqRszBfbKi
G6kaX6ew3hpxnt+3YnhMk+k7AvovP6HZ6vTT1UDbmkYjKidNE79+gB8ubq3IwimNfQD9oE3cYjBG
5+u7MTw5diQ1JFo55/WQA+f/w331k4KGkweQNGVG1TBcluZ/fr7X1aTx2f4qvKpalLsRQCdtEi8U
UU13hScc+qwj6dv09f9N3pntRm5sXfqFmgccgsHgTV/kPEmpuUp1Q6gmzmNwfvr/o2wfl+sc2zAa
6ItuwBDKVVIqk5mM2LH3Wt/ap3MLto/4snWetskm0lLBGQgJg3Yznw5SMG56VHzbUnpEC0YVzcp5
nG9DtEcb2yYfoczVARdltKsp6lo1ydvJGp6lGwyrpC7oJhmAZIqyQlhapwC+s/w4dDI9V4rdJAHh
sivUMKGkqcXffECXCu/n6y8k3WbuSIcz5c9WNEBAMpZqarnroNck3aPlVfhbBVT2VINSmZlFrTwX
Sa5UHY3TuIuJJciqHZtguvnrpcH6jwUfESYzKUEb/h1o/9OCr5U3JHUqp00yWnov4uwhyIr6DhWL
/pAvVdYcwUbDCw7NuTQgT+D/cKMQQQYS/1g262xgLmK7GLF6r1d/s/X+xzpMU5yD8hKVwiaIueOP
n5fJE3HdZz5tRQezemazP1h8SNOogQjtIwn566uh/qMG4vex8cmlBuKc/jMDKciyckwDFmF/cq5V
TFz6OHv3YWd094WZxuuowrreA/c6JQqYSl4UuAQdjbTOYtbk0AV3oy499Mp7ISKTHD+UsZNj1Tfe
pmyz8iYy7Oqm5pAdlV1zEweus6fg/li0ZYDIORGYCSV40cA1ThPtOumqYdmCwpuBU2eBOO8WWhRi
E9+8H+LxGAQifXEQ2zSCOMq8HYPrYMuHtsnGY281MEpmOq1sL/NzPkLOcMGKYAaUgo0svrSyjF8L
vWMXpONo5SHqG3JymdjUezGFt7WXGTRIbZTws1m9esif/CgkumQcLnFfFY/CZFLQRuXeSflTa6Fg
D+xnT47DRnl298i2DzA0MftHKdKMU3fQXUyP2NlGYM2PwL20gd/cs3VtmflX59lz4N2qePybt9X+
zzuOCBtEnbyp74E+P33Ic2kb8xAhWKya1NjJCstTP9rJNjWYiaaFHe4AMZ08v9L7zHKZOZIAt+56
dP6zYe/QfNFAh/28TuKIdBtv8ncBMMW71hXRF2c8JQVgNVjThJqhwNv/9WfyPb3rj8s1RGmSJn7R
o9KF+uM9IBa6dGzFw4ZUYdDBOdj2PHlomQdfrC4kKMVUzVG5+qthteiwe8961vlnp8ron1NC07yd
g8VAHp5Gq97SjLGOWR7KdVi57naa6vTYTGT4JNHXYlI4JtVAV2VEOG7NWbO11Wjv07LTf7MK2v/l
VhN0zpDgUmqyJfz0srKxrSXHOESkdXK16ncC1apOzWI/2t7XEYQacHnnqNq4eQ6j+ZJ56Tc4LOa1
8cA65C3sAJ3irBBQp4yBEJyYLLDar2/i3v/kM2L+EKU4Ou2oWP/1G2LRrvuPFZzVGzmtzx7GeWBR
8/xYsuZEwao+YDfKerBoTdwiOVSJeafsOtsklQ9TcIRyJZWYD6MLD9elz4NIUcRbYxVJPdxaHM3B
Qenb2XJHvHPOqxxR/lkqgQlpwgQcfH9hcOXUl0j+iy54LBK/4bxsfE5Kk1yioMRTM4XXomRrHMZp
47fTXbjc2n4yrWIzhY82Zusqnr6F0jh5hg7WNuOgOv2uRqKm5z740Dv1ixhoWik3+CYy//PchAZI
NftrnCuw2IPDHM2vv6tBp0gVGCiIoP2W2OXBs8xk0wTMDGCxjR7CXwFVZ22X2b0z62tUj4SQFEu8
n3/Ec0cXjU4kwo2D2xcfVJ4hRJYqPZjB9JT72r/x8J2lRrBOOhJHumRSXMaCuQQ8kUmgUo1Mlzgz
JInUdN9Do06hR7uQfweu4pDdBDp6ymacYwGDEN2BFpVVa23zKV7DLjCPpQRRmb1ORljcduFTXdfz
rZOv07Y1rr2PApbZLI61hqWnTfH+GWM9b6fKRyiqHQgeqnydA4DB7QTlIsOcLFOMOaWPAWHKUmzS
8ECnrRy1PhWlh2h3klhinGlnOzUDVTLWN2XDsGRY3uy0PXmWyDetlTL/rPt4PYTsHkY5bbkR27Vh
WcUap9K+mGdMyEm3TXuQZb2NJ9xNqJthPLmhbA5yIRWLjmVURCZtU7mN6ymE1OeDtwNcts6e2EHw
gisv289GetTYt1HSQk8ZHIaLefnA49yqGZEuMhG5stJX7xC7xdc8UaDFzUTDgEtPfi8xQhfDDcd/
gZrW+J7H88bVYbWyc5htNK5AOahN6VI2mkEVbkUOtLWqh2hlxsTOtL6zq+z64oR5u02mqT24RCNY
TJ/iId+NAfbRbABag5blMoZUbzKV+4xkLXuIwdXhtxiaB98ZJTzN/rsxjY9DjWEnycpNNqsHFdU9
GXuDTd0+v+ULHlNm6UvhxuA6bCa2QQPAtZqPfTTfN6Yh1lYcE49n5yfsXYS68IaKpI/2XdB/Giaf
/riqEkJ02q05l9ClzZ0T0nwuEyDSw+ROWz+RB2dK8B8Z2IykLvciStQar1uwwemyzkeTE3vh9fhs
md05LE+6HdNL1S8qmmJb1jhvjLKq+DCBGckS+zENgZOn1cIO4UGKqY4OTYKv3a+G+eCnBre8BfnM
adILkhXvtlm+OKH9OPXmRy8E9+INdnfNCftwQYJOeLDa2PqcLZalXn6vzIqJdJV4q3xizRVdverw
v+UNO0RTzlQwGIpYeWMAeOh7O+AGiefvZ82B0codvdY2LqUeG9PKRFujRv9GRRSm/eLgc76XcfrB
qA22SX9blXBbxgxyKpVSA1yG3cm+L7x81+gW+ZHuDvkosxV5Cw1CJAWlv68+dHMhdnyCZuhF9RfU
2xlnAO48Rta+rIjaQtosuU1qp4fkHXH9/M46zmhdcP37xs5kKNz2iKhbzbskW4YGpCiVMaYdPTur
vglO5DwDBMQyu+KY9ja6/vOwsFiyyq24BQt7HeZWeLD77mlXRu8Cxa5blWPu7FTXXmrZvhiF/dXL
9VM70XcSzK/rEqux7EJcpbYkXQSHHomTDnGU6jQZ9fJJvrXzEASRW4GWq7qjErCW+7oF92YQiefT
UCg0TTU0htwxuOT8YJ5XDR5qRNgQCLmZ6nPjVwkugP7F6JxumxmUopnPJXC6zlrb+UKngxhsdfZm
SnjAgZW6D62XVsCEN1OGzgXD9ayOSHUig3QggaE1o21upLvJds8cj/IV5As8a4Dhux7Zw+wWH9yy
MtZ25d8ng3ubjLg2AmabNU9v7RArs4rYImpdnbMkfNWqpy4pcUqhRthG7vgpNvU6TUlAlTHGgclM
b1n0ir2t58d8DgAukQ0otQYQ2n5pvB6uZQ/hp4LmltktMRFzujZak1s1f5qTDGtXykvNgvlcyuq7
68AVisMP4YxQxpnwk02xRN4yWze4oRd/wogfPvPilTmrUxvtmxidgHQzb5tiP8/6uSYoIvlmd8HX
SmoMtM29M/kM4edI09vk+Y5qExXMzpfJ1jhi0HH9jqA4nJZNzh3szXey9V40vDo2W6QWTQPNpm5p
3vhN2m9G1+CaZu3zENIMSMdPGYIJFRefwpy+QOk2UEFCxGS1Lpt9mPcUxUgZWW+8G6Mhw6tmqoUq
aKDALm+TNvukTcK2EiIOu0H2eCDI4kkHa91rOe6dhvvaTV9KkE2t8xn34Y2aIAB4ybCypgktCbE7
MWJAw8VGPubfuy52dqRMdisTQ6dTIR00FQCt2msOaQF9T5kvEwr0lcA9vrj12sdxjIl5zouELx81
vQI+/5hQDB1f/E7mG8fKxFoEaoe2eO2F1jeVzOhbnO7Jm4eNXdl31UQzr0tBKg4ark/DW2eo7Jq0
PHCA9m5h8QszPaXteBj54FiDx15G+HOWrXJjRp5Q2Oa6cPg9jv8t41w/QsjMc5SJvV2ygSqWHLep
V/ZQFetxJA3WRHTsBzVrp+BNxcd/ZS2+5AgnINw6qzjHZBq4AU5l98X2g4+T517H2nxZviO1R71K
6PauI998da2YsvrU8xI8YCKkkriaH10c2Qz4rFYSM1zOI8gydxsu+1EzPA6d/8UNBUqaLrmGPfuf
9ejp0WbXJKFSl8krDkgfnKA7bJqpOKYifhQz8hdULF4GbWsoZoQRGGNjt/sQnPzOOKau+DzGiw45
twkZT6297IbL6KpiHaQCp3se3FTiOx+ST9jfkPokNnS2cNhNQhgEPyVc47IjO4NICR2QUdCN96Jl
rMvNF4rBw8oR+Ru2xC8eJgAjzQGI9ew7vn72Cs2ZNbcxkJqjfxh8eWs7iTq/fyFS+lkLK9+//5+O
mOM6IqRzUxGzLCPIsTq05rWVYqQZwvRE/2c+sTi7wOTDGn8OM4DVhDP40s76iQmJcSniTK3CiVZw
u5SCJfh423L3Ycmg2y0Odue6x1EuoGCRsPB58glzFtI0OPbrxEcvI7HOI4Fxh0sdasqc8CPVEKZm
HR9lXucHJ+oMLO1oUSJulc0UTvh0IzvaeIhitwEl+E3Qeq+xirhPOcduE8cLVmXjzLeu0e85S4Iu
6yl+osLNdylHxdhgpSo7Jwdw5W2TIWh2uU3yixddQwNuhIJZ1xhOzVrsfWtDckIc8p5OuFzdQ5IC
d5gpALcgOqrRSNdWIu1NYcfiNKvM2xmJ9xh0WX9RL2OokJrk8aN2J/lYz8RQhVZmr9lNP7m5Cvde
exCJ5dyRnCxuAzIqVF0ReZdDgGhyb9eBlchnmV+SXBY3hs6LG7/h8F3LQe561d4mVkkwOal4caKy
szNBVe7N6pIO3VGk/LaU+ejKDkMcge1irM1yaP3cxLjv6IuWmHRLEKlGRBmVGgMNVS+Rd4hsryLi
w930OIdDb5j3RmeFOyO8J9X9mx4H79L58/hk6y5cJ960K+ou25dhaV4GjSRQhPy9aZbRrijNZB2x
JZ/tMLnnGNGumzzTsHKDC4O1p6r1Ach17fDU6IGww2F4k3DszMHYYE5Sn0WDM0vH5j4MUvVhwso3
oo1eezPUhXyKglt/giM396ehI6l2ThqibMi3jvOgPIOAKLb0McAaxlF7sXeT35PwMZViO8JmOmB1
D3G22eV+UQu7YQF7oGg+WbZhbugkP9slB520H15Dyzn7ElhrVSWviUWQmJZE0qYuCy847mA9ZeUO
mG61TbvM3kRuLLZSz0clC4V+I2HrG6qzEfavgc7OKmEralN2P3MuaLZgzszM+ntKDLWuFhYuN/M2
Yc5LCTsco85iqGhO4YvJOSG1ho2D2Ww0ADo63fQcVtOtHcyQ8A0zO0LK3CZYRCm1cq2AuvlyrWuG
B06euvfMQTv2kOBNQ6m56gYkrl/J7hiCINsktou/3Lo1yg44cQeRNp+qlrQTv700TRofh5oTfxCF
pzqyMoae7CBWbUwbz0RHl08YzPjI34tBWkftgL+d2lQ/GRHmSJpH3Ve3BlBnDRUfhpYSI8Iq0rNO
PSRUxKTRjhaN+9A9D+EMpULOxGM5cXQnK4eI2i6AF9M6DA3TEj6iMxRnaVYVrnlvpaym2fdkyW2H
Ah8Y6nqfOpmwBL+Kracau2zl5QCIXYLcyjwdHgrCNDbU/aeqLvMdhZv/yeHoMefzW+aH940NA0JL
EDFxlbavoG1XjfL7D2V51WXenvIORX6Kp/GJs+c2n5Vxyt3wio/AX5tSGpcaSzw3IeVQ76Or68tr
3vXVhd6WuIu8c1/n5tpsyuR+Lics9y3BdWzgz1Iky3KZXgzZ0KcdzRIqh3tT19hYdTWjbBvLdiX5
XThINTLNdGforzQtmosYY+z7vTy2WkJmrDO8gRRpl6nHkxlLl0DfKbnBEZ9t635GIJe29s1ssNGC
0PIujMIcBIfgCm23ce/mWT92EyelOAAZPsdQncGirau0IUe35d0URXqwmvSB6xfdJ1EebDAGdbvM
nsVNN5pfE4+xyzSDhck9P34uuyR+trLurZJ+SDvEnE5Ug4cWY8Bj3iMo9KvqoUCfsRs8q/S3SEiP
lpuTjARE+SaZ4uymz3W5tfrUXLUZoiPhNB24Z1mjeySoOlB617l4hdo4zb+4RXBThyOce2yx+yI0
pl0YsQTokr3YNhMqC1U5W7+Dn5HEMfiVQFOSV/rouYZ/N8noMkXAkq2mcJ4h5pCHFrkboxliAsYm
9SZjSm9V5He6lenSdUh2y2NtQyagSBQtcc3mTlDQyBxpETLVwSlvbcOzT7kdqM0cp8kxrREW+aKD
VpcxG42W47E7ZsCcc+STzDn3it10Cyuq20KvfmgFxx3tGMZlCvMvKFIeEjfpr9MmwGZ7SSPsJRxy
P5clbZ5u0P5jJb3h6HLJWWQGod6CyQa9MYtyl+ZpdpgQkqQdxq10Us7Bj6t6V9gommzBFiiMzGJ9
VBDhKns8yMJ6KGvlPaexU+2dPuAsMVXXrHblqav96DI7b2U4l7tyAhod9crdwefz1xjnt2HTW8Bg
bPtQFaK5o9oy1xx7MtyiDXzZwkS9QplySUN7XOP44TbsI0qRtmBWKZBIR27Idlq6gFTwbA/53Gxy
O20PUQ+mVHVOAAqvAoXKCniGCTcAuazdjckOs8c4+plzecM7HcmdasdsV3WMkkS+1P3BOs91QwZJ
96Rtr6zXYe9+nOgh7nx/fo6l3Z49q23PRZZOx8rtx0vrIXbOHe5UuteHuuQjojsnvIYRDcKYOn3n
tITV9qWTvbb1/LXpMQRZBusS2rDhbuqK4S6eu/A8JMmTHx9hrCNxr7sW4GcDAcXtehoRHQQwEq3v
fLt9CJqM7Wvs461vsKVV5cB6PdZi31MBpm5yN5OW09rPdkpSTWRVnxOvS29g2xoV52hwXPWF0eAu
GYvktq5SgkFjg/53nuTdajT7o5zy+uqFE5LnTs67NBjGnTUYBETQuqgdM728/6kUE751BD9hMOc3
soAoOzmK7UHBBpxdf94NDX36xAvjc+8F5IhzD7TuoG+KD7UC6R2TRRipRYCva+eAd4hYYuo2BJD5
KXD84q6YaNS7FZ7yig85O3l87OK5uvHLYVeOH+iGX5puGq6zjgiwi+1mp5psOc37xskYWM3jfkW5
NsOOKXMc/ATB0nOzJlB/iljhPg1pg4YWHsTcPNsTjiiVqnJbutHnKhzSS0wvwzH8ZO27RfraGwDU
ZSG/ptm0t6lO5qSIjr0KKLAbZd/UePN91T6VlN1jAvBMgs3Z2BPQoDZr07VKYw3N3bDunFjeT0rF
FxiMmo/wpqDyOpUV179wo304Sv9auy3OggoElzsltENsMdJKB0YMu8s/iIG1qfLq5sHE59hPUfQk
+qeQu/9Oaj+5nzTA96FJkmcDgYWcna9KKBwejg9KRwvIL3PEURPBzCYG+7lDfFe/TOOpXCj8vRmp
fVmJB8Ge9xSh6ei63sbzzRHFTC3rigNvnVW2x4BBw8YZHGgudXTxFHRlo5icuz5mANobBGiIxNjh
MDMYBXOE8QQv0Z58zmwz1ZU/+c5D0T+PBAVckq59lpyVn40atWlqzcNRLsAg/o54PHABTV7fM8n5
yqEa930jIrRNYqdF8KFwJNBhMdJ9G8Kdeh/x9SahsqklNjR69m28GFDjsdvXs2/sfSBNZus8laZL
F0EXwQkgGE08y4vO/dzG55zDIh+eaOelWnxoOAX2gfHiZV1wzId2vha1mK8CAlPQjO5Ze1h/srG/
C3zR7mQXc7IeQOf3o8jOY1RfzdgvTmUniATSqj0Yun1IidaIMs/aWlnBqbwY+13i1PaGDBIXwEJg
HYI2CTa0auSuMpuOyL2pPfZx9OJjwd1knGj5dODFMaaOlL6xNwhI6Zx7KtsXYeuLndIDyoNA75A0
3XUhB1seHqLTGAGG07ZxbGYESIYmS6UgoK99nKLxrZ1ycrdU6x5FjbJ3cCWA6lrrVZ8P4pRGldq7
lvE2BHO6MXp3uDP6od0nGPvOZabv7E7wqRxt88oQnqyYLrzO9vAlyrrsTPU43bPRF/egLaq+votj
+VHGAVGejaCHX5j7wfVh60XmK64+c52JyuZgyLjWwfB+qEpG3JGBH7gu6FSJspe7jqKBTm+OGick
j9sWDcEG0LOYEUP1y/NoD4NKbDiX3S/q0o2YyQ0wyTBcDr1RAhy2Mcx4W6IE5T1i0GvZdCTm7mSf
exVGR/pdyQbpuPUwjWHBgH+N8K64c8qvQwuDmUNrh6bauhrSCc5zE73hd872LVEOq2jom23fDSiF
UCYwfjebu1bJt9IdocL5Wbd3KRq3fZO+DMtGYcw0lqlAg9vIfQy8m05F/ql3mWNHcr55/7L0f3ZJ
5danQmG6rk3/ONZDcvRbuCH0/jIMLqo6vX/pdVaf/HCwVqUp+j0jijvdTf13k1qE0QkG38azV51X
DI/SCutdE0r/HNWFf0bKWVOyef1jwKyb6UYaf3G5DE0dD9+LMbxr/LR8NRvmq4Ww2rthCDJ6D8l8
jMZhuB0X4AF2Qe+lLMBmTDG/k1kO3j76PfRXOyYhz+6cQt6dNPRZ26xPZZDQAWvb9j6Y3XZd0Yr5
FE/J+f0ZaxntObSJN3tQ0VqMQ/fQp7EP2qFLzmMcCrJ4JrG1XQZRoojg4wuhvzYM795/3HGCZ84U
0UflTCV5MGV/zdENHDIrVIeYm+f6/g/v3xJG0Uu3XCWNEc0gH+MrXW7o7nUzP000rbZKVGAxll/s
gMHZ4VBvH96f1vsTdCOCNJerNOnwTLN9+OTlEE4GJdr795eYA987vb/sCArgdh5K+zmMQWwWUotv
Tbp9f8bLdfOXCziJztm4dTbeooiasNPm+UGadXv3fvFTbwKYyftapC8c5cnHjULk5O9faGNdWGDS
jtyBaryMyxdvGr/mFcV01CzngPdvfP+H33/k/U+qFsG2HAG6vf/v+wP88ljv3/37A/7yz+wW86TO
vz/S+59++B3v3+aIEY/QrBF+vD+t97+Ml6f5/qdfvp2QHloQWAx+f7Dfv+Xnl5N4irReTx//67Na
XvAvP0EfE28i0jyGRL9dispPuDS/P/b7Q6Qa7p+Fs+2nv//hCf7wrDMbF6Zf7H9+Wj98tzOaFkBD
Qe/vj+/MD9/z+ytdNEtZWlNyLG/b73//07PxIrAhtnah0Pz75fxwsX//OS1bihRm6L//1fuffn4/
WxQum/+VCJmJwggpkac+OqXoOW9rxnAs/mCvy/hJDA9575UbzXz8kDZ0RVoDmvb7/0azsW6mcTgM
+nupPQpkGuarxizci8vJe5VbZn3FkjGfwogma9njXH0f6P8j8MKfBZwjqvu3Y/p//7/kvV581z76
BdRV8JSlQHX7584HbNfG5lsR6z+arv/LY/xif7DxPyHQ4PGxQNgOCJLfXFP8i4PgDNYy9h1Exgs3
+TfXlPoXsndExzwb08J2hSLkV/uD4J9Mi7MhzaKFz/NPzA/kvP5RvYFp28XxtcAXfGQK5PH9Ub1h
+Kq2M+T9Kx0ZFoXI9FgdbF1vNUE+mUjumKWoguBpqFUKz3CtsA8y0X0aKD2Y0nLoWFKCSCERtBAh
nDbiW6SORbOZI7WK70tV3nptcSnLi2mUn5u63xfTx6mCcAoUvp0f+M0ywDSZUsEQOuFZX3jp2z4u
7nLOEE5zmPbzY3N1vGNmk6lFOAbYcvuELDe7ul+z6qqLTTmdzAQm2KPnP0F/l7T3xMcGdql1Jx71
l1nvHFLA24faKA+p9VLMhzTczOGjX5Df1BPPcI7Mg0CZERvEZm0Y9CvvSlw01tzpU4TeV3+cK9JU
7EtCrqgMvlTlC9Gw2yQGE0v4qwbQ1IcXMeevuXPXeT599E+4ObcMIhn7NlsOcQpxEj28KEbg2R1M
znZz2V6s4YubHKzqW49R1/H6pUyhsR+tu+SuH8/aUB97f9jkxrUiWZvTUeDB6UREgpWTTpbut4pc
lTsg+zw4o4F02xLICXY09k75WdHLag/DbglUVltDO/tqJpBDfQg78gOndfpqBp/Z5meUaOgGtlUy
spPGaxPxiijUsUpAu7jGPpPmNf9ulgRxG2FDQvuXjkRQP5jOo6w5lOqn0XsrQXkhCbstr5LoPdPd
fy/do7T7zcRoK8nkXtFf+edr1f9voAggLgAS0HKzkrzTXkzu2D9frNZvPwdE/Zcf/2WdMiAnOSai
ZNOE7YJm3BQoTH+lRJr/QjIIgAuZrqekqbzF+PHbWuX/C5IMPAl+UCKrX37st7XKX+CSQGZcc3Gk
gv39J6vVL1aD3+V/v772xRaGPndhKP20WvnmEIhm6aZImX7gQJXSpBSze0XL8wCObMfiMJEcmwXc
GJ54izryh8vsCmS4E93K3XkXxkpTDKbNX0s8k+NazzdFgeqm3oMiKJe4Bpd/cjYzQw6N+gq3+eQd
dcKEHyZ2d1HEawI2Vox8J7NeTcEXH2O0TRaU4tQUfw6+JAFSI6KQhLft7Wuib5EplR3EgaNlXMzh
HNknEoHTi3pKbs3X8m38UETbwd1BUWREmZo3iX1ZBFXJgSRMp7nK/LY37qucV7FVzp5zqmmu9SJo
22IP7wg0hA+POLs/D1yQ+FhPh8ldNeOuShFJI+PYZuHW3YQv4WcLx+Y2/h57MARutISo7l8SFD5k
8SKtSKIQTctANE91SAfgNsl8W4IBcBk7h7CvLcM9x6O5rzBzyjTaj0z+p4LFjQHt+IU1guDrldPe
thBzgbgna9cQm8DDjzSkG43DzlRbdxT7QjFYza11Iafrou4jmWmodvB+b/0UcVPHCSRmcOHjtWAg
WtVfq+wxah9m0Hp6qrZzrU6FoOllzJhQP0MV5U1MwVE99d7HGvVSB0Q0VA9lyWej6oHDx19EVl6s
k38PlLzIkSKj0wNkvM7UPspfTC9eM+5rklua9mRR+jvCOpiqIWPp15Z9UjCWwxLNJZwe62sg8wWN
CLUalgNshEhs/ZZ8+vqtEo91ecjYCN0gBsqITTdYG0zHy28IS8jkcFZMlmauftg8wtVpvwnxCT/T
JhCf6TjXu9GNaCs92Ez/R+ux+tJYlyY7quXYXm57fp+/D6Pd5Gx7C90+Pl+ccUB3mZl88F8NF1PH
ZVza5Vvd3gagqSuJ/QS98mc+HsAB+sRYzYr952wZ90bQIsf6BEO79/aeeQ6yb6QsGs3HuMUPUIoV
1Ovn2eZSbSD1NwWaoaPhMW/GwrEjLYuOaT9iNGCybZ698sYAZTrh6pDNStKmXHndYZwRmxVbKweQ
0ewb8GFqa4ETL6fyhgKHUYKxjbuCjNdjFbl7ZNC/ugv+UTH7f1Kn/qHg/bOqeHk2/y6L/6+ChP6c
IobbFonxn28LrFSxjt+Ktx9rWKrA5ad+3Q2U+hc8IFhBwsH19aNr1/DFv0zijfhv8fPj52UZ/nUv
IBTQxJyHo0YtoR/vAILfbLs8oI+VFw8wsAAyCP8RSs9aAGU/OEdcixQUAckX9zAGBXhGPzkR46nB
BxBTDYE715s40v5eNdNTPYPjRVxDm1eCxY5SHysvzM4xH3Y2kcjrpTqJ6vkmShlWe5GFoo7F2HIn
+OI3Y9u5902QP1tJtvELDJ4MyI2tn7V0npF1ABMH+lGM0TG3UihB7b7uyo64heY1E3W+043d4/Yn
trhroMY2H5gBR3VK6K2mxIauVZUfkczOuyJxepTM1jHpUb6NAEhWRuBdZn/odiMZ0KQ9EEhbd2pD
v2uvCuCafsOTqPO3OhPdQYrmqak1aR14BNal2aJHpGUFHMzeM2fBnNqojVUY3bfW600s/dUB3Gu4
9ToHjR8DuyQnqTAqsrcq5wHA+Z/GemJWW/tL3lw9ni3FrUwina8IK5v0wbRKRJG+w03LqpLI8atW
r5EF08X3DArGBCK5ghm6S8sRiHicyPVgwToNmU6TeIX4w+qJD4mB1oYGvtQOjStVMbIixTKYus7f
2GV+shYtHxABmphjFcMfDl4Lxu5HYTq66YYeVVUdKwckUWv16/cvmUIF6kpdIafp/PWcdQSW8KRE
Zq5YnH+9mD/cXXe/VCg/oqf/6Jr95an4Dur+xU3NOWvR0P/gMrMNoHVhmlZwfoGqxFXx6lhrAQnJ
ADxh58+GX3yLRfZ3V+CPbtL3X0vZZXFMxL9p4QL846+dO8lUIZLZURvxxawhavHBDgiJiBIsKq3d
wI4Er5sMxCBUDTgKA7TrPhjaEy9DHutyfvnr6/BuBvihgFveE0+AIsdVtNj6l+L1xwuRmDaG6UID
xIq4EEmB/Fj7LbUUve+xLGnednCnpMjkVibpeSiyeWdk6SlKCJMeqVrJCfC/9WNFkSZn3IdlhtqY
h5JByt5pIy0Okse/ftLO8qR+ftIcznEoYIDFp/PTuxdyB8RFnvCk/WbmbDcd2gSFe9sTW9wk0tpQ
/8YbZ6hfpWX2hPVwH8YBpQ1WrnL7P4Sd13LcypJFv6gi4M1re8Om9y8VpCjBFmzBfv0sUBNxjzQx
97x0iGSLRHcDqKzMvddurK/aA/hhh+zNUG7deQsuMKmfcgJn6hHhWkmiiQX/MK/TT038zyq32uwE
3bDdjGL6DLv2unaXN8JKvkbBDAepHf6l2Lq3AoybXR4+/ssr/rMr8H3ihJh5F2YLdjh23H9+TGMW
5bHKjORY6OFoi5xAyzpR+2h4ioPZuqLhsQ0ZD6wMy0lPJuBvtN+mJFuS8qsa/GhXUYM1fa9Ai5BG
YDSUt3RggfgOMEHCx546bZ3K605m5HdX3ATCqsPon8sPkuOo1LsaVVyG1rxgwl6X43xoBBVEaRTb
GhI3veqt08t/u14WB92fHzTT5yWvz1jybln1/nzZucn4SXV2etRN+FiG3cBbPt80Mv8UHUFD9a+C
xndhmWI7tuSFRyhXt83Wb6N5FyK03ozeWbe4iRQ7uH/xov/lFl0+ksVy71pYvtn/QKr489iaOsxt
3XjpUt8bTeaf5rx8LYOGJaH1HitBnAXJ2tvv5cDqDXfl0TIoIprudt7166HfCr1c5p313vrxpzNP
NAsi747Tkpz1nnCQUmNEMOfmF1ZV0FnW4xxOJ7c4Yw6/rSPGvQz/jS26f7UJcrQZKVExi4u5Mit1
StLkPXGkd/nvZ6L5f29hbB09EzyQR5yi9zdvIIvSIYm8Kj3OnoRGkae3ziITNTxCQP2ZtL/a3jiF
3g8a+Zjkixni48qs4/tUOQq8WZf+7pD+v47hv9cVJmQcBu08nKKUHsY3hugfN3MnEYPZx8gLYgli
PDfmGyP2CGFVxRGpj3OMNWaeqGcMHgbuRvvNdeIPYt0CiviXN2e5DP9xvn4fCWQCTodlQ45V889z
IlXaE8vY7aiTRaXx1cYjaLt82QinUN3AF5Brj5pspqMUVcamLNnaaVWNp2lArmNr/ykPLLmNO0aj
ECNxEFv/coz2n4hX9/cx2iizyLpc7iZLGfePd6vzckRw5citpHWvQ22Gp0ZkGycsn0l7ad/tmk6c
oc7EtJMTCOu4R5vmDpZx7SbqmoLyK0txrgfVV4Y94GE0PRQCS0RPoG4tkUcbmQDZL0MywoJZ9efU
Ek+obuAiTFZ7yUeqvYDmu/BxRf/Lu//XsrC8MmK6WdNN2rP47P+6InuU9gnSguRoQKNA7Y6Upu6n
cwJtHt9FgadDI7u0dL7SJqqVMidtWtqTOrktSBnLH05DcfCzVPzLNeP+VW0sB2axynpQsGxq8b8p
033k9eUsfeSEaYj4lcCxlgEta/306BqMGsY0G0gFnglgsM3lDSRbgccdHPvR6hRFKM1KqIugVUYp
jm6YsJekA4t9yDzMectGEyqkP5D01qt65/detOmTAOec8A5JnnSPy8AGHn4qPkpVHV27h1s/6a+R
0Bv6NbRjJMHXg2ORQuCquw6R224q0bTitRdrbIrTGl1KcxUH+kv2aj4jpLourMy8gUJg0uY81G5F
hNCcXkbrxFsNjzPODyHaeBC4WOKzOSV+FO2lTCQCGA7k7r9/+Ev//e9LD2kG2yNIHSzj3l8fPuWq
HGZfiIND+XEY8K3l8INW88wLzzvXu7VVfydDT64D2RdIJumTz6qudh6Jm6UZWfu2ye1VmEHI8h2G
k7FKb6fAWOaq1bEpi5+l7dQ7ItpeZB62B67ngNC3BkQfZeZqCIcEDYsTIXSX4a42qpuK4f9bJR+R
B6ENBQ7iwixu5vA1ZVYEcYssc7uQEjSlXZ7m1qHssMiNIjCC2mm5P4znIYO+2A2/BkZPG3dwiXCj
nNsAlzBWA458i2v5I26nmzknlLDBKbOziR+P2jA66AwldyJivY5kg+63hnqIiwITi+g3Qx6+u5HA
+FRONxyxXtUNEApRpidnHk9BRdPtv39Af3n5l/sOoxyyRNi5Uat6f39ARoiPvM15l0SCjEwX7Q1e
RuNQjeh+JnPapy6BfYMgp2GBHBhj8YhNLiOaqryLycTZ5r4FKLQkYC1zWlxJrd7+yxH+VWR9HyHr
OPWGhav8/wTeJwIOuMQy8rsWrof+QUnacKXB2h4wDxiWbNckmXaDLGcMT9Q/UV2+Twllsj/ZLZbY
6ODMKGb8mQ3YvxwdO/+/TvDAgDcEZ8eF/QL95c/7NlIrt3XGlLOssZx9kqBTirrhPU/9bAf4AL/t
OExn4ejpDB/FXjPHUDPk3d+LXkzW4n8/IGgQf9UCyxu2dKgNMhmWNvS3OfwfS0neVMLqa0seCK+1
IFO12b0aKbtMBk59IV750U4TJkCSWxLvVfUzzK3qwy7fTJwrq9K2mx9dsJSqsToQghafnfIn5Ux3
lv4ArV0S/xMn9q2EnrEdYrTULrdFOFtcFb05A9vPYavK8tTHqE2yRb/hk+yiuKqPfJSXdGy/yqpM
L15aVodWz7cSFMq+jQg583knd3EUBQAtenuPuRbhZBzjVamtVVY2PS5KqmBAZSc79W87KoxTHHKc
fUPklhP8MKaV1Rcrp6mQ5mI4AdtxRgtu79MQLBGdc1gGRnQfenNA/DGLv4rQgFpSJacqlQMdxHnc
x337i4+7Xddpb+PLDb7spiq2ec6wrFfpWgfY5Bel/8FA4mepwD2XUWJu/NhJH63gjTc7vtgFqSlE
Dez8IZ43kSa9z2MDzSIXmFdepeEeYDF4ln6+69rWOYYMAxNyJS3a5FVzZkF9F7gd7uxxAQPTknDn
KccYGbunfOlcRFOa7M0yf/NNMZ5Rj8ISThT1rJLFae6dN1U4LrVesslCf1NlJGfOYzCeFQE/EBqw
VWPBYsXq8pHsOxnvy0Z6rzPGfcfaN3E/HbWyfk1zZt13efrhzxN+IH8S+6B1YDzjxezobu29wXY2
r9wEr5UpwouZusd20PIaj+3iwenhs+Jt3HtBvyNpxjrYUgHDjaXeVn64ONVApDpAym7xrdcb2ykO
0nLMPbsba68truq5wME0O4T42UIam7j0nyOSQDdTVVy3w4gZx7PTdW2MaCJd7y3Qc05eZFGepiTs
gOkEP2IHDkrho66kBwQariaYSKVj88i2WSGey5Ywu4mYTgFRUfacy3FR6qPXDF8Y+dBbCc9cB27V
UEFPpNWX1Q3Ni4uDmXmT+O3ZHkm/CqfhCbEXDtnlmvbIuuxrU69aNizMN3x3k1fe2Qlb2kJDi8W9
9feIxy5GmseXzGMoaREh23kI40wT5WaEDm7lVArRc+LcWXavd34xUqfidWck2gnYK4m7yiFrnkZV
387d8ic8/8rPS+POqM1z3LNtJGr8d9HdFHKXht28qU2FS9vzCcArzD1bHOtY5hUR4PCbCbSk89a4
1Ih+Z20b3x73Pl6XHT2XF2kW/rZtZYYNJUxu8xz/CypafbCD55LkmbvGFKRhZLm5k6XRX0JzMp9t
JPYw/58sEY3PaACXgEQF+peCaYOQGARpH1m70mv3mYzkVQdjyasQh+Y2sqVsfOiLybtQA1UpsOpQ
uPPeG52bUHjRhdCP3hi81exglB+zMLr4y0EnbXhj5n6AmcjMV61vUoKxS95luDS/cQTI24gUhMRV
23F0bU0/PGVupro2L1k/CzzdpUL3XieESSInMQpMghWGo30y94+Osg5xmUJWH21nayymrNCID7ol
MrLwjKveHC/SGzTG99i4EyN8suWFl40a9mYfMOGGVfAcVAygZTo/ZaSOUj+KQ6yK5iaw4HpmUSJf
Yj0/i9kA6CNCsKpB3a1jRNKdlbh7Ncz2MzDEJY037s+9zS6X1TCJgaVwWe2qFj+8Z+Mm8pPMeYFT
4m1sOy3OkxXZ61K0xhskCr1KM++2DWdnz9ad9ymgP2E67SHJkAWYpkWW7Rj8AJXQb4oIE6BItbGm
6XPfRGb44AmHVseUWmeYTO8VhKY9lZqmlLye/GRLocHWv55fnYZbT42aPM9NWhPyJ843yO9O+GUR
T7rDT9LBPRX9TTKTPJar8K7PWmDMPgZ4ttnscIro0IWjibfdqbksD64fP6phbG4MHAYbJ7GJttWY
AbLh4ktmgGZ+NIfm0w9Hl26vWR3zjvtQL3r7mjYJMS7ZSrm6PQ1xEl9UkZ/zxNrPeX3nLvg4bHpi
A6YXPzHqoXWTwmbIhxEwV4dfdvjABvasB6O4ZCnRYn3j17vKqU/4KFYVnfHr79864lsjNCKQePKG
ZmsENuHK5rsz4qVJMCGSSGPsralB4loY1WVuraNtK2ejbWslLE+dKis85Q4ntNHjJg3ModhVMSTu
FEjuFJSroLVPsynNve76h0aRw5FHEO5U2Hi7ickR3FrvnkQH8yamHe53AZlioCpOw6xBRtmNcTTD
0jhEUd8Cghm2Ysgpv72QgayXn6dkoeXSdJWlE667op4uQ9k85X5FDW33r7hn9IKCYcdiY0fKrplv
dqu04QNOsBMNyiWlucmbHfcLMAE5blldACBv3KvC89KrISagI0kGaydt7OFlFrOqsQhiDbMf4l+U
keZZ4KoOjbo5wvzES6WCq7Y/FEzeD05dyhVn7DGPrdcZrc5V7GNPyuKT4euaIRoloB2yRldhqdlG
4mkIi4XQ9RjG7B6IWz4pgQ7FSVhuDcNzV2kaEKKoR8bQFbQigueas+EVay9pxFbGFtD7qbIP5pKD
N2S+uQtnQhfG8MvvYhyQTnyaFU2uLq2YnmMzjTIEHzNi+b3o062RQf/pU9djHwNx3IvGG2Rv4T4c
2rVC9qmN9DabxX3uNPG2VcxQpoxcOqweaO377NS0WPHUuADZ0buCWyn3PjOcFdOUeBeoEjKzMVTH
MG2eg2R4H8TLqDwiWmDEi46BdyDdh2wZeHAfP3IVIDYKqQzdRj5Vw7pBylT4Pn4enmtFjnllqS0u
gQdMJCQwO3RW7QWAh9VnGevMe7yDey/TH4ATTiMr8TipG0H/e8XOj7ZTs8OJUO+moPDoQjMgab3n
aACjXLfSpWcm7/w6PGUKqYunBUFKo0SJMGIj09W17XeMaaiddg3B3anjPlBSb6zEG666Qqwi8DJY
5GbSIbr8c9riCMMygQGupxkztfZb5Ffs2ZEGB0722NAaWRmie+0Gomd6loHjkAdkDmjigV2bOLp2
YlAuJGWblZ0bo0o2avb3GWYPQi4ZG2OuDiFkd+Sli8Q9EH+GF9bEBANzoTf6TfUy9FXGepoluM1Z
mpPIehzmV6sjfSqLwFw4dtmDRyEDCtiN3g719FUN9kj71vsyneo5HbCZuCOpgVKkOxFQTshO7ybw
hnlgvCWxvauzlliMpt2nCYQNOqw4j+JyHVvjFVFWYj0P4tUhgz7xJsLQGdJFNbP6lu02NK+gsHAp
Z1m+6QrI9NJun2I2cJQV/pbn7foeoi7Ai0/Ts8++t+TwssjRgIkvfUHLLvX2qU2UYFsTg9Ck4akI
vXMDtiaZI0RMo7hBUx3OMELEwCTbV8k684nEMToMBaOStwMUcQ1pdZ3qnEiM2UThROefgPD4xo72
CHTl1GSrkY1TF6M5WZpBYWV9JB3AswlPi87Kq0bkP6xiOofR1eQ58PonCAKmgdmeyu0aPzQuXqcx
1rH8zIL83vMVljM8N331pOk3IAejyVGHbNKJSGmyCuqWMg6wULE30ZZZyZzLZajTHzgRNwoi7Dx3
T7EuE2KPHZPMroytiQiPpNCbm3d8l8WdCsJDzK0AUAcp8IQWWkQnWJi7q/ihaiakMNJtLowAuSRq
4iKnGSevkCzZPUYKLw6fvAR1gWsW+07UxaldHnrsnSRuywnDMPGp319+/+D7Kd9f/n6Y5uKU+DRP
MeEs/xxQ8ejA/fh+nqcG1rHvJ4aMD//3Od9fT7WRLHeh8/dXv59ohka4C0fj6veX//hTy68esoAA
yjqW8mDCPOnKId1XteKj+PM3Wxr/y/afv3ZqrQ2NeOQQy6v6Ps7vf/3+n7//2D9+SxRaDwXEjl1p
9cm8/j4Mw01w6EUYkf7z3/86vn/8yr+e89cb9/db8/v3LC8x6oqnsKUZNUWXyGW77mhDHd227W+Y
Ch/6FHXA4I8f2CcO1KrdfhSRs66CeD6RINvt8eyihTLKiVGpFru0JcE+Mvvh1g4o8FM1vKq428VZ
8tFnxSVvaIO2lYsdVe8aBzhHo+PnQY8ep3oXbA2NsiapI701x/4ligsgV4r8dfRcx1bHBUsbdJYE
DgFok6pdwYK8JZG3obQS6tjI+NSC4r0qmb17fnXlAbe4tfFseAFxEhgI8A+08TaIpbnyLONXG4fR
fWp8NoPLHjhLgkPROJDqQ2fcBce5oD4X4/zRJPldNsbbiGByEw04eR3luqbbt7ED7qZpPl5yNx2O
uVkiDxqMc9rYd820zCFk2a4DDIvIw6okNw6oH31UWDlbKZxlGCObfex4j0AA7IsxjaQCp/j+HbBK
gbjtrK4mhqzYFHYPJKDyGZBj2nOFuI+2DTu2dVQ6cl0LnOa15E1rpWC62U1UqvltbjwktLo3zez/
CHpSXTVcfLtFx+lh8+LUWfnWV07NhoKQ1SgeiHGvagBG5IylUl8QTthr3xLJnpTl5kJjgrqnB8Oi
xLUa6/BGBMdaDRf6Gh8GvvgSelOULWbEln0Q1K5p5eunFPLWVRyqXdLw7tnh9IYh4tZlmrRvUpNO
LpTsftCgpoam2UIiwxuks7vKlqSeRiHBL3K6dXJuqE4eoYlDh+Q110Ph5sfim4Vrv1i9AEPWU4jU
EGA5WtrpdtpeNeyobwJ8i1F97RtyyXO3XdAuM6mkZYDYSDnjKWqzzThPKf83PFrcQHdJNUp0XsZT
ZinQILNIDjMk3LiomeR4TnfCi0gKbbKX5hDsC7IVZo9AoKCj5YGTHrABmehF6hEPyxo4ia4HCiaI
cFjqRU/AoRGTCRfbKuXGnaPkUJnJVzaiLiQl5UtOKYq5aQApoL3gmry7tdlzxOhM5o3lJ3I1ddUt
L629KKYJBXPla5EStJP4P1vIehshwVRYCdyf1HU7GODpNh+2RRVaGym6xZJWH81kPBchJ1ZQR+mD
P345Rmsc+U84ykeVbVRXLp7u976vh3Pjf6ZIq+c5P9RzQAPfbgkcWleLYHmOyGTG+fXhgi1cFclw
kxfyMYucL6ZITuPPJNVP4FfEScbAB2uVywM4LLGG6kdcUYRrK4TnuS7msNqy2L2OXcGpbycBNbNH
CpKub2wsX0vnCKVcRhCdSSZFw0TAcAGFJQ3ejKluzpZTmtt0/sSwHqyBQsNY4FK0smJn5P6L1ZJn
P+Y0khjTPbZtdreMB4hpHlm1PdzCSfuYtdGV634aNsxhujy3zYyuJVbAqn2bOIx8KpyVYaBxS6L+
psnbaZ1b5P0FRmUeAAO8F53PTcMBamW6kVr5CZoRa1Dd1q70q5nFZ+2b476z5y8jRdStpgerGvbJ
r07ihh1H79SDEtjilP7FCTishzGnhkidZ9MfdpI6fw83UG07QJq70LZI1AVzJ22LExApSpxDCrVp
8LNNjldwzGjPWTmKzk9qjFHjBi5zgCheLtaJRqm3DJ8jCzxckZZAMSYg1TYwluQZ8uSqsorq1Boy
3SepeSn9EdyqdbKckC6qQ0jPlDyKRDRrZooR1BcpmOc4at98ucmwBcRPEerSaClAHq6Fsom0Uv0j
KKwbu05/KRHcAWtcQBSYR+cZKMJ9q2r8b3XLNTLldypTlwm2J4z8g+2bXxpSHkpFfaWi+iWcAGik
EWqAblCP1WzIfbpQ9MRADzyU2tuOcwW8QOQ7v1xkiXa+ahyaCabeeiZ/JoOmcItiLboIEpeM9Lmq
WqYT9vAhkU1AzzTxf3cTo+s5ek4z56dVT2Bml9YTvlCopZQULV69e1tjVbXXxjjUW7f27auWKyBu
xGebcn8Y/FfRFGxYGqu89JrUFtd99s3uZNTvk2HUa9uSPTe/6Ri14taokxrdu0F+t6Q1N/s1An5m
ZwuDby+K4Bk3U3KuDfXmUejV2rB2VgeFtZW0y4bRe5yBjpjS9rBWBNSZNaoXQXBLUjpwmOB8dIo5
aYmm0kCq7+Wk1Ced/IAqYwAi1P2hA7ObdO47sGQQCjpj9OHvaYq+9uBRz1lo/fRGntsRfD2XbBIT
8p5aBLnU3/SFg4QzMw5BBgQWKBYEedVBWTuAKzDck8nYDV1boB89aVkXgHrjckOZXwcV7bwkm67w
toLcGspoK2t9b3n0NGonf2y7nfAE0ZHcPdmqJh0t9gZPnmWem3jZ4rWtddKlfqxC9vVBBwGoAw+w
tb3e2CcOFT9LFTAObONpMrEfbPCbplh/hdGTE66jX9LHQhmw66EU4bY8MNme24ZNhHa6tUE3EU+0
xfxRql1YsnAahICPqTqUUX+sin7lYNjlxgmghGRxqE8bN0ueJI3MdWGNAaSb8dZyJrwmPU1hO8FB
b9DN4/YNjWwt6j6D+WWfRIs/uMej2njhgld3iMDrQTUvF6kRynzLX5xkqvbMWxP6bUTrBtEhg/bB
G5sW684U1DSTlWwNM3K3yqUDQrOiYQwDvQvQVR1hU8odtOp+sCWsItnSE7pPiQ/edyaWfX98mEu7
+KIvDu7OWCOzqE4zA9qXKIteOkd7NAnIKSpM8otGxuhFdcQ2Sg3U5HuSkuabHBZJ7Qn/zEX05ZZR
wFwks4HBgzmqbetaDCreSqC167G3XiMz2QWAR5RzYLdDo66t3lU7EilWVtdJ6IJI8L1jk0Y9RJ9w
2LW+gVunhiiYHnTVp6cNGzdvEyjDP4dWepliFR4mY7of5R71nMCU1Oy9tOnZzpDLkbxb7BFWaptU
RLQps4NwKBgJ6RDKg000Yl45z3U43E9l+1yDpSI30XvpMFXvFum4I230S/pixJQkjtIXxwnPRmTf
CngAdTP4q0HHNx6XP8wC7xpYEEA1F7tPsPQ72/ZFLgAf+DIbB9LRmjuJgR8YzhoCIZIJUT+7LaI1
3yz6kxldlaN+ZE5A7JwgSoS+//1s3upGLZJNFE+1BpbnTDitUg6nq3xgQ80V+kBn2489JVeIYcf1
6mtpVPHFVcN9Z/b0Pkv6kUzeTXEz6vBB4VU8FUnanWjd0pQuEg9df0U35fc3u57xeoM4CB4Hg6V8
HFZKiIoltrKfIosZVRcJsYLKD8R0GCZWo5KIWqfEER2ymT94sb8twc6cvh/8SIzI7yidUj38fvDk
jE/It2c0XEZ3AmXbnTDwnoBJ2Ye2wExVdt0rSj+5qgqALQDTKRZ1ZW40VCssDE86iZkTiHx+Q527
zezOP5hZOJ6qsUGBZpdXUhjN6ftBGORAfv+L5cpj6+AE6+/vwfF0xzo9ZVbaQDz0aWUu/5J6YIhq
DpHelybG/HaqTxFtqdPw/Qr/8zVhELBxooCJq/Lt7ux2qcT4pqGwtro8eTNTwCJh/wB0ShOMDab/
BUyA3NISmtJKHr//ZmHHIB3/8+ehMqICkuEB0NhwomWNozMs5mbXzeLB6cbh1L4xaG5O8fLz7yeN
I4q30RIoC2zJDVpjCVsj3yDxsnDXHlxMgJ9Gtc3NhjF6AeC8gbqF9G6aViImYNxOwF/VqbMh56Bb
F0av11NBWcEZ0Ff0FnnI4OmfZpBwvCjlLDnfc0jnpZLJMZT+tKcddPj9w2X/zgfJoHD8nANSQahF
s/JUazvidUKO2THsvhuX/ef3Q8pSsRlpW5HFKmoGV119UuSco/a9Tj2FBrUiz4AqbvHPleROLA8Z
TIecHgV0hyadN0pP1imZqLYHEVhvmTvrY5BkRGkELskQ0QdpHmJrAxKKtFY7ghQ1+DEe6GdvzA4f
QkeIMfQwGdDR0P/7w+9/5cuXIFeZpOgwRo3N0DMWE4v40lvz+/G5zStGOTUgw6WDY8UVxeVT6dkT
rTT9xhr3xh3wRzGsEEAhoulzl8LTQi6QgSLvjV9RybfnfrjLg3MmjWcnB/hGX4Mur/E8s68lXNm6
tUb7xbTMZ7dP2rXGdBIq714m/W6aR7CQVnekJv5ZgsqM3iO3ewXH4KLq41e7RXHji+EOBeZz2w8r
5DpPIxwZDv7DWMzBs1nrjag/yfz9QHx5NzbkTYaVMa7RLB1VUJwFTf51MNAyJ+dXnW2NgJ3SbGag
xahPUTJyVypPpT8BQZrZ1C3f+s9DSz+KoUMXHwvMNd/fz/26hhbBnn352V9PTfLl5Pv+ld8/Njrt
b5vRefnreX3Yo6///ub386CjBBgZnQtpHEyFClUcIkAC8M2MX7U7XJwctUsdJq+SIR4w7mkNgkw8
+VQAK1+F+tQ3xiYQZ5XK4NwskCIvNy6jXGBQbnFHXN+NbLwVIgsIcbWtwcbygSiIVEkv7x17mYS5
YhdlIXtYg7ubzY/agNFGn9RLNHDlP3DJmcavri/1zRKxWYzD1i2bi8nN48rzT84ApCfI4g2IvPTe
VkBN64nipiiz9ATx/Dy2aiTsmMuKzAIa7nnBHKPSnzUyz32J5LO2FLDo0oKxXT+y7fep6eq962KM
d7Wxs9Aobwien7deZz6YaT0enC6i6JasxQE1xsRyvbe9a7sJCV6t29txzvd1a+hTLK0jDFJ/4wZh
A4WEhF+2LJSKKK7jBZZFJ5K9vjZ/+f7INepMmxab/5qw8Vd4GbRonHnrs+ZPwwsRVf3JL7MPM8mJ
/PO8H20eXHyvvdN1fuvp6MtxC+NsxCQmR1dEvvRPIOv3oHndYxrY68Gg+J3aPfCP/sh29kmBBFrs
ssbaVNNX2QbPtWVDyVwGAW3pX3N1PCVhjN7AjKAk2wEoqvgzbYdX7va8xPLo2ND3mMs+OuF467uI
nJj3z/k4r1XGdabxn0G7Gpi5zN0eyddP8cU+izTnwHsksWaAEBb5G7wTjzhO9Ml1Jjj7eklGi/xf
QKPkHh+hLFpka419Yo6poKX7bSN3MJwfHDYrCrf33lQvtuf88Au8ZS59wTVzNfJm0EJrprGjz/HY
Mlm0VPApO4ZIXS+rfdKoW1q9VLlszu14OwjrQDbSVTFCBHNFwS3CIXjXSG4hYb37dnw7RP1tihjA
zdlQDg4MUykjaEVhTes627jC2JIZy05zS9rJeao8SLAMrwD/7Sy3Y59sEX5sMgQumpiMyNmiuyDO
Rd0iTOouoxrfnIxyNbaH26z07xqPXoV2742BqOG8fy3i+OK74yGlZ++m8NTTSb0HPvqzmRAhW3BZ
OEN5VRbFB58+FEEnugNI+YNai4hdQFDWBHGNMBzmSl/wxK86b/gJ8epnx0ieG/THmCNog/rL7KS7
nQtFSrVu9Rp7wJWvpk+wjL8I+KAgJgi3aQyuTvPWbr/QwHz2pvduPequTWnvcKOc6/LHZHi8+/HP
EawU8yTSagFoXcfKfsvmpRVgMbNo++cpJBo3SFLEAosLFMDkVNuwOOr4jfMShKLh02Qv7espMp4B
1MSbFJ0wfXhjVy+/B71IQ1EPZGoaM7AnzYNJbBtT1QHVmSDzSLaAiCQcM5RZ1HrGOjQKi9ktfgHA
f1fkoTGk58AJOcVM6QyPaa3J9Z4LRv31Oe70m86NgtH/SxJk2bZjWVXgytd+L8NzM1rrrKmATbg3
8WjX5ExbtEFrehRoyM1igAFvjtd279EFy/nIugwIWn3lgTFjDFXexNjux+mmWmxDTv3U0OT1IvdK
T/SuyOxZN5ZLtpWMj0bs4EEPIlprzo/BQIZjpfVmCsx4Y0Udta/RPQZtej+0w6qm8zpWjE+6kgkI
oXucezZ3K05AGKC0/1R9EE1w4CpddMLHdGjvOlt8yBDSPQHiVCKs7f0t/tX1pKqtmLxNF8uT6PRN
l8lTGbmH0qLzBQ+/VMMzDSaIDL8QPxddyITAz/CJTg+9nl+qoaIcM3OsjQrfJQMQwcfTu+gfTRpY
JqAfNnC5TYQxFhVfh58o9gFv95hs48HefQNUhduviZQirsAGLCxbpCQfkHRph/XyfR6Mfks4sgIa
M8Ti1pXAuYwZQQ3zys7+pDVxnl18So6sfmg9vjj0ddKq9dhl/Kw6ZGiNJ5ld+e5e6PY5TrwnphY0
0To6yEk+/NQl7LneDO6MJNp39Zs0JA5n37g2lLik5vwjSEJwuYxCmRQiiNtK7c4UDcWzaFhty7D6
EcEG7Kn9WHiaGvot4NCWxv56CtmeOu0rwyRnPaRBdcCqgM2rJ2cCHSnVwzgdLav/kpr9S9bNt41n
6JWMFYm1GMeCsfhl0BZlce3vogbY1IiaYEpruFnx49z+EAm2IyCPnC0wAc0ekzWTe/pH6kE1RA0W
NaK2Ev4VVoYl1bv/mCI/uSRh8xIVJo7w1ghvIrqpK2bJuIKDHjzdnGwTVRKvw73EEQwiECbAQcPp
tpkF72cqyf+dyHY5zBb27pk+q+FP9aaPjetwkdEblTxFgXsdjB7u3unB7jOUeiXyChM1ngtYjDmF
R5w6ZCaWI7XpfO9/2DuPJcmRbbv+C+e4BuFQA05C69SicgLLLAGt4Q7x9VxA9Xvdt0neNs456LTq
TAQiAsLhfs7ea38PmNSc66nlEPd4RWSAp1qG9cFiIbZ10zhaZVZorIIK+TpkYMjcug66Om1/gZ49
ZD6yJyibjK+mWW1ctIyrqUFaVUjQqHFHhsUwR97ahv8ceFn11IHgAfHVKty5HiBDKSlAd2l8Jvvg
oaafdwGu5F5g65o7vCURQjEbO3TuV5vQMK++mX2Fyp0uAT6K40BPrPfdGvYwP7w59mEwOL1495yT
OftOxgEC2UCJXK+m4hxbLBBT2PYrOA/BqcmkDzlwfB6z3DhQP7tzEtRzyw9Pgk00801e2/4+td3x
FLeE7HGhr0Knt5la8xA1hASWlrbUx3iU3JYfxohyT/NRmovp3qNxT058P7sSEX2ujM6/BBnEzMwZ
cBYmeXRQqH7NmiSogYfhugrITxXlMK4H2epPzFXVk4vjWJ+ePDstMHDY5tmRpQl8n+6Xwoj+3Blk
nuGKYJaYJObeS7jkws7WHqzyhcxj9375Hyc0xp0x9/BLyKhK2L3gNkBSIEwU3WnbTrdoiniuOsxm
Kt3iSQd1cOeYhbhEqvjZii7eW2bjXLIJZ5XRxAeHDh0pN2SA6BHiHzewbr47IJuTgbZ1UmwRGZXg
tXB7AaoDhAqJYdRck4lsA9VA6PM1mut5x94UjeGppMs/6tRcOv82ePveqsYn9rIxk+4w8lC/SxMy
WYTCB+4Walg7vcM+90EcG5dw5BHXmiliRlOrOMkDbBEhWTJE03EapX4IlHXUfCxGEdOJLDGSsxwI
H2mcQ+LXj91kRRQCjV00+ywx0dHEmLTr0NhyA0U8Y9xCeYc8pttwmwmG1ACQaTJxkdYjgtEttDCM
vS0vtuDrORyyfeVQiIe92VOj6LxNr1BfIB7ARClOQYygsrVa5oruKczEfamSo0HhjxmU1uJeevV0
1h6LoVdWAs5J2K77iZVfb0n8eTxAt8JLtoYIxyP2g2s41O41SgbyYrrmrprEZQIOvhvc5luqtB++
6AVaUkIiwlneUkIJbHMOBHodlq5Bes4KzMdMAmHZAp6l/f4lxvE2qeKpLFRKz3OAj96Gc7YCC8GS
xybIWzN2ta0NsHrr5eTXZEr8ghraHDqqeUichpubBOf5v8nm6Zu4/Tog6OktQiRGWzNqeuDXgflc
gXK783oc/4rx36pgZI/RNy0rH8tWWw1GGCBkSVF4jRnniGmKoHe2iWOGalEKc4MACh4icZGik2ID
wu8rS1oEtaDfVvFYTtck/p4Vtn9ksU8B1QFsODVjtRcFMsw4wFKsOfY1LWpWxA2W7NCnCNaQZ2Cw
PI6tpJtrzTMpQadH5rzhkknuu7B/rwOmH5GUhyJkwTb1ycVP2nyrcnEeBzlbpv0BwzEECqMrD2EK
HZZ4i+hgzTkBSa5jh8zDnVn3wclyMu5KPeseLcM8JOJHkPoRc3AU1wOt1XOQRPfSVtoxoCfdhQZI
6rjApxQZ5zYh8aL0QgRYmcq3OTXC+RrXt7AlcsojaX0eO2MHPrHdjIMHQLxqjjrmq8QWNHvU9JAZ
GSze3DkUfhsy5zDiS2FX2iod3Duehy/6UH3jFtKPkYbW05uIhoKfukLcqd2ZZvlq0oUizaD7KpKk
P0k7fkRVPLtNhsuYiCtkTI9VMPOLtuhfGzhDEyFLwUjPY3AozjrEEUVlp9ZOQodkmj5q1UjKival
1bEPiIoVlSm5v+kiB1gpkxPXV0wtr7q3m2k91BLzj1vhPi/Ig5+Q0oQPRaUE/nH77BGFYiNapith
v2UoIgjMBm7eKAzdhfgyJkPbFalHDZ2OxDYeKhItuq/FGr8csbzo1DaN70ixaYMWW+j0AvJf16na
VZ57bjm0m6Ip200pmCJmRhWCmtJsFOa4P1GIUAemSOEJ0q18+0GBGVwvHuDF7Kf3nX12uMAJpBjk
yrXt6WCj6L/NENbZKdx0DQpNH08rmALE3gVzEBW1KKCi2uekw+6wO4QIprd3e8ffY8NgVpB4N8Nq
y41fk3kriuRKkORK1g7CkdQzoIEE45X8JBD3jGYR3MfFmqmH2lc45s+s9emZTdGB3ss5NVImm7hp
yvQr6kP9YDgUg9vJ2AK7/4K5OC8s9Oi3195QYtf3NHCLHAlTwB1QxairnImYtWjL6BCRNgVKAAM4
Jk1kepqw8Sx8WOBb1xGy0W05pgTW0uD0CsxzofstoxgH3jV+TgS7zKxKrcM6OGYWRxxd1An6Mywv
HLDSQTMbZ8+iHnjrFKsxNZODqNS9tJhxZS0vjwK630FTbVs/kKtlSzdlQbsMqakNDzwUwbdEBc9h
R5BZRA8J+RqrXTlmm97XfllKgbavC4gvEx2aFAN1gzUEndV6QmKk1eYPxtPZwpbeGxW1OLMvAKl4
vEdaw7GOkEL0ZrmJE3WJbevTNRiPiGC8EVtM27jCpmsyzkf0j5Ezci/Yd1ovOEmm/QjnKhj5VF6r
PQ8ZnnLIsN8IOCZorqLro8WcbFHpYMASJkYaKrO23cxHhmZksuK805IYNGLVUHhQ4Ny7iAutPPM2
0oi+lufJVAMuIxhihOdl2t+jiqUDSWoAZ+byHeEZLAijr4G55FCo92ji3BmlpuHULOZEelwpnL6b
mdwJwyr2TjXk58RPjEODgaCV3bDLIxa5nsl03st67cWJuuHUG+JQ6zqEXKe9NuCvryU9d7JhsqOb
FsNxngM7WU+wqcWgCfLzG6n34l4xjdQHs8Hwl201y1T3aTd3eKYNvbZi0/dDciik860Nm+y8/NCU
/IgiLSTdqbK3WRlftFDqwZrKnNoYLELOxeS+Rb2GfNYeAfUPenwIJpzgjKOPNNvVHmrpY2V3zo6x
xD5bMjgjRmE+ROBLxRL/UHv1h58Z5rpujYdIcol2o7btHR6S80Wlz1iHSIp3zaWZmHTz8aO8BhoU
Z5oITpOgCMq3vAz+kWaPv5/X/ONAIAACJ/3YeQe3zvw9RX5nhRaBxl2tb7Jeb45jiuNpkd0aUllw
gKAjSM4eEwO18pkm9PNKzWzMcNvSgOlKWn/ciOGRQML3RKEETV3cDMwfH+y0urmQlzJ32jS4e9rc
RW3axFxLvXYrmckgcWDSlDnpk+jsAhnOTxx23oac74Sn4YDfC+0Qn60a12UDkr93XjsCs1kGMV0K
UfcUbf3aMDNe1wNj0DIQUV4pgSsQ1VCBzV8HmQalyPqaink1KkHWaqCDupq736UvQe+eyW29qoeY
xa1VHHOXrj+VNbV187tcB1nSB2N90KFEMFNEL2IKFB3xyHzPZzSWrXozNAzXAdMyAReGqT4t465a
d1lzwvWC2lbxUF2Ok+O8az3aNJD7m8HEMbR84IrQ4lXIbEvvwxdSXKYNU1ee9TBQjJx8XZrou4hL
AGGK8XMco2HDPbmBVYQbSyKW8PqASetAIRNXHRUF7tVYt7EnFgk1AwYs02CoSZH7dJ2SzHpoOkQV
PVP3WKa08eIqOjVu9DWb/7s2+8rJzJuFtIi9DQ34+Gw799RTaHTwZOeZRAlJ5Y9LUG9oeid4vgmT
ezY2ipxmrNeMj8WuKerbHP2VNN4xNqJ3XPQtMCiMaFAhmJawUdm5+zG3WfoGjb+mtvZTx8BOtcwD
CcaQH9zyaWRMdvorpetx7YKDWccoP+0QkQn6AAIaKHuDpyL5Jn9kHX/TQgyCroFgbh6vVLtTiCLQ
7DOStyMLvpTNRcOUD4MIpUoz+fLb8bqU1LGRWPCu0WOkcOhLJxk3BIte3LlOydA+7YJqplyk+X3l
ymvMILPS8q/OkDU2Yr5Npedb8uvo9U+HPGijjU35nKRYzuPvMVH2J81I+53fJ18ZTat1TXTfLoOf
biqLBDUEFHbvr7OBu90b71iTRLeaLtQqp277plRU4xYpwx1ErvEtx3Oo995czpA/Ywo6h3qwSR8t
9Z/D8BT6pflBoQLFMwGSl1g4ycEmk2YdYlbfaBSoSl3PTmVdHmPblFdrUEcCM9AFGMK8KuY4ZI6j
sy7HYE8SNfdJACGlQL6Jtp/LuQJ5sCIbmB322SZu2pr+bvFlFwYAj4z7cb5CGkN+7/zxxTSLK0yB
W1+CAwkaMq0xvR/1RhypfbPIkQZtPerMZFIkK1sHETYyS9TnkWDwUx6zDCpWplncUtxxIvQ+Jjme
3AyfM5nCb/N4yH2C6sDdVlH8FbnBc5nWD2RSvHdj9CPLnEPUF4xqCUlgVDWIpqCEnzruU8302uqp
EFrxXNnPmO6K+SaqB96oLSnsTTDNMLJUdyFhVlh9ubwrph34buFHjhTfdEZkP2sI1XMPywM7YG2r
m2dMc8kqDMmMS2h4wHtWZ7PxvirdI+LLxx1oHiOD+Oiqq74HLZlTBheXLu3nwaNPLvI1fubCz8dV
UTNEzwFYU8HD11Nc2oJGCg+/5MvBTL0KJ/8w37tm0k67nI8zaN7z0DHcNTpkaE3rbhIm71rO04nB
Cnaixq3slXdBxc2gF7ilW0rdhJTdCJttyQVlu0bh0k4g1dWe9iSV0GjHY39jFlFN/s2cvcHjxIPA
crFvdsTUqgiv1eDeCFKHMzqDqJbbJUx84kOJl0I7TW2R8xtiQpAyAZNXMSyRobzFsPHqzL/mfhgA
rlkbjCWMDvhrNzngj9Lw1+MobiRMcBSEC1w01INfsZiK/fx7fURqxdTVI4oXqRCSoSaoOZOCjul4
FX0gN8t7zdsSNvgFHom8MdDwy3KncnVzbVrcSTK+4oiaq/Q8dIioTFeeRZqySTmk0OiWOAy2leSi
8PA0ZU7Dyct5hsk8+zJz69SkHvaxmZOVxMUhc6koBuEssHP42pOfkOwKQs+DTxXNa3vS7K5paX+3
K1YqQc7zOaIE7UaVv8803dky83lVfrDVGhZ3XP2rbA7lXKy5XhfQQIdE6/hDsQ3SkARBluIk6jKk
ef7GBX5EcwdDhtZbTzXB7CvkbQ5P8WYuV5BBqLEUmB+bXBwlnvRpj0WDnFsyNPQU10ZRf5ScuW2S
+i8txhoj1h7iFoBSnBNl4QnySdDdrYNG6HujjvmibfskevnazausrHHPnQItGIc8pj2ddnnU3yd4
u0lqjb96k5u+Ec5+jvmCqMi0tsbFgQGpOYRI/NFYTkhKJp+S8Xw99gsfqVSCT/trGbvx0lFoMFCw
D+VBdcXIvJFTNljWExFnyc0dxc8s/wJjNrzTBtVH94KLDiF+hqYXJ/PRSuPxVBM0hPtZ+BvbTao1
sob0LqH2sM4S0ms526CLcp8eeOk90c5ZF31kkuqi7zAKIw/CfWdwBx1JoN32/vCSyjHaLLGPUMNo
8esdiS2uQ3Y7IeN6bwRXbWLEMt3x2bPQRHHz49ZQtFZqfzqotr03+IznxEXINtrNUcQ9UP3xrqXi
NaFb8pKA4AajITKm2aHDcfYqxDU4VfA0YEaQZptiNfWbXWdJnrEhEyDMDeXaiwpimeruHuwRppYx
zR4NC+VNyfCNkUYh6iOa8Nqygl+TzbspNL24H1gtPk4IOCV6kt9In/9PJ3weq5//83/8X+mEtu3/
R8D2+jOLf5VNEf8bnfD3q/6AExqG+BclfBLHwfdbNLj/JNUapvgXaFieo77DM9p2geb8F6jW/Be9
Z5gdwARdWvM6zIM/4ISW+S/bmkGHkBg82AL/b3BC828EFp2PhWADOyjEG1gbM/L7r9AbKp9lVUs5
3IB++lvAebuqG8RFYTLY8wBVL6UYiqMUMfOv2KY13dgNk+WYZm8gn1RQUjLQs+9hXuLI9SMchcUt
pqFY01O0zYL5OLE8gRg/Ys2r9lGTqePgi0PrVy+95w13RTIOdz49yN1/hjDYf0MwzF9MgD1xoWPN
CEgHYvlfvxg+8YoimlS3ELHInnT1tdmJ75No7EPUhTg0XFJIDWId0C8T7Cdl612afjBuVSR+Ul6v
zv6g7kitHa4mcS0HS2rdzjOVc8XBxOjQyHtsgGJNbZUAtAGlYOMFRJp7wQ+V9vEBm9dj6Urj2c1L
ur4mBOwgqRTQHRhQjl786oAfnBuH8tbIukCja3QMVZGwsuwJWetAjA8uFvVxTMMtVaLgbDEkB5rm
bVqq2S9y8L2V74roHG1tKP6oWnjuOxNGyUIwdwjDJv6HY+r8jTq2HFPHhZBk+rDY6Sb/7ZjGboRJ
dexuxFURviujeOcrgsvCzg2fecIzQZjGE5mvfNgY2wbTn4+u7H8gSm/3sV8zx+qqXRak+p1S0jog
nZXbwlHmqiZFg3L7UwLa5JHy64oDbb74MN9XTWC/h1mnmKVSOMQhWpzDQd+GwsOU0CcTgkG9f4ZM
QU3SgbuURYWzynBx77MIjb1r5uVNDEa0r+2ggexALRfKQHan7GCjS7xxGAjBwBJabjwjFbcLn9ZN
5OSQhm1ysvN+gw0aQoBR3o0KnWAVp+t4nIgdoy6DY2c6JFGXv5od6DtJWKyVPcWzKu7PHyx44FgB
i/gn8sn/fvMC3NGBl7oO9zDY6n8/H5gEwl4jJPJW2F8pqWtnL6VsaILPPTQR6ogkMEnhErZzHZSI
9ykGVwfOLdiiMx2L5GQW9k12Qr/EXbG1IjKSOsqGtf76n+/Fv+FjdNdwXYNVig+pe/4xX1Z/oaHY
ECVF1YbFTTe19pSk9rUguXBrR328kaPj/8PbLXSVv8DGlvfzoVy5wnMM3/X+duuTLjdOdROVt02r
GdGdZvwkZBLJExibrcG06UYYZbGNrcl/wjugrXTRbhxflmefJUIoBUlsj8RKh6+dhRNN7y2GMywo
tVxlkIBfae0qConoXcoAzSOhW+6VONhmV5nErWFb+Ce03DJW/fsX4l4zqSVawnHmp8m/H0DXJfwy
ZG59Y3364WZRdHaj2UPkGQ3DVUhenZPqW9dFet6qSrtYjEQkoElzlzj1Ywx3bEO817YzeBFYr33f
Vsb98oOFzU/KkC6gfm5B+svpptdp7g/0StZt1KDybxjZDb6dW0w9cm/BVVX3p9prcuaWyjhNaHlO
OgXIXdu42U130Qpg+HTf/LxEbxCdRiOIbkYiXWpPmSfRSYKHmlqGgKqlJAS/O7DT4YoHHnGMr28L
wxxOhltZa62Vv7pWj27zjHod8EDdyLnf59HsX1VjOh1CoG3noETXWImu+AeSof03ah0XkgfRzzQs
xzcFD5L5/vvLhas70i5sO9Bmt1EXDOYKsHj/4NnNO6IIBl6F+LhvPHKyo/FHanjJTwuShZmU/WeN
OXXdpMK5izBHHdOe5OHOdIPHZNSGVTxvC2pssLTxh8REixHxOJhO8pGUHqAeb4zuUjLY7ussT1eN
nTESFY74FEbgsmB5FDW8PkzJ/hY7trs26/E+qfL+MqVQTyBOaUeUBk89iz6S4mtxiCZPradaLw4a
q/VdgQ78EBcO4bJFD/06rrfCKbJbSKFGBc03kEFkOlpV8yrQTIEKeYOx1IHC/gewFMW0+dL9t0vb
EhYjAqEm1Cl4qsxwp78cYqfxYr2JOutKBDA1QSMzzr4njbPeDkDrQfrsQXV6h+UPy4/BCwJWSfM2
jYYEdvfna4xA+15NFbkP/72bv2zCksFgtTe/8M+9qRZQgXLHCvHvvN/lz0GW/Nc/f285OSzMitgT
G64U1j7z7rW+yY+aSabIny9c/vD7LZcPOIstduQDvP7+nbV8gj/fnBIBJyNAeX7EFLn5P36nP7f+
Y7/Gjzz05qXQ/Bn++8v87Wv9/kzLNr/fVELlT4yN0QDTsYEnnUGz/HEcyCnADrdsu/xl+TEuh3/5
p+CWTetbxDN+b0CX2gb41DSyz2LD9A82df9WXpXB0Kf8wdomWgXbSknUL8xjX5U9/ZoIQtyN3cuo
9b9UKYyjTK0L5cRf+tA5G4Wbq0ujz2zopk2UDl9VrtubRCpEhy693WE4S1+vXgh+uiU0+enmOOF+
aoo3kx7wrrTJRZD6Nm4gxMgCPqOJU0EaGdl6BXJrM7Ao9pXQ+zvY8GHNNCENzJtp9jM9+qFHVbwO
WWfHyGm73pGbHknBeuowlaWuoPgksh3FTpgf+vDUFwyjUrGP2HPLtZ78ZHaGP1ubrC38KlG467Y3
nTcsDTcn/gG86qZSN7nGFhLm0Ot2qdPcG4QtyBC+Rppg3dC7gpgap8MEI7V9zm1AEcmL96ZVPkbA
M1CcqB2374fIPry8wdE7UsCNkXmAFRP7mkYopAZc5qVPmIoHgCF38EZqDWqOtLpQVnO2bRwB5RbG
O3VrvHLWKbXcWxi20VnDa73KSnxTti+x/zRbigfmxa5Dws7L9B0p+CpqsQkZ2fAjsasnUzRyg92e
pGb89TUl9MnPH6cQU3TVVnvijqN9pk4aJszAr9CBDzOmGvunVN/dYdiQYpruOyNDrINH+g7EVkrl
PYDauO9GurUROF4PW8ugOcXeCx3jXOqMjNDNszE+NtVBqyEgRI5z4okNbVFrUNFl8S7xGrxPBseB
ks+UDN/jOnvMIftcTbJrCfm2DhX2yNDQ9OPoUrnSBi6wwmtQJXQX7KakcOKRGiLa0WKitBBCBUzg
MAFFv9Qg1x3yGY+ypgrWpGApYjSpK2OgpGu2ERk9kogMM2coTt0X8FblajLDguAAqrJDs9bMVm7d
qSSiyELR3ihK/y5Be3lPjXwyh1+gsU7Z8Crs5IdTSgIb4azZOG8KfAYXz3ZPpQ6PpOxhRtS9xEKl
viw3utApydZa/NjxnF+p1LgUdfqkdAIx6CbGRDOvjH4kmJKwPs04d5n9OiREU/YVBvoIsVHVqvum
dho83uoFD/1TZFFkk0i9tmFDaZ5CMxhdAlXj1gDvQ+CEqkV48gOIWknxbKlqT7jgAuRqVlIX5aaL
yWIdh4IeuGBoTabsxySUh8S1m1FjFD90gHwFqKzaAI+VE80tev0SIuOv4Ezs9dG5Yb1sdo7r0zuN
TMCTXkijkFT5xP1SWnjHgJWdvDZ9JQQzZWVXkfluYvUKiPiwU/2UhyZebUzkMDnCB1EGmNEAmkbB
Z+5oHRKAlOtg8Has1sGHj9XOc8Lxpp7dJLuz+mirMyAiQCcSY5oJaq1HDK+NzFa2Aq+RFM0qsdvn
WrEeREBw0VwQ14PLrTwU1WFifkmRr3xhsrVLEv+ld8JkV8ypHnqbHzuz/sY1VAO4BP9mpdAv7BzV
QN1PBg9o+5vmcfwGG/FeVYH9FyWa1VwCfB9A/zsEGLvI1XAmiScSVfFhOUVxULoZr02thkjmez/7
tib22yZtSovdM8uhL5ssynI+0rHtTAiHtFcNMdx6dMI35RIgrOSwriaqg2La2zGk0trr1wq3DgPk
XAyPWChRiT3beL1XGauiKREJRpEYrNrY3rc6/UxaA/QcY06AhfPNAcuCmi1FqIZ2FbEiwmZ0BbJL
P1KF+4MD2RKMs866t6hNjzBePDCuYgI+kzYbX3a30b4vyXCmmd3SIato7/cTEKrIeegm09taI4vG
LvfPKHnkCvYpZX1Mr0OmYwCgVIaxQzurOwSY5jmv1q7f2U+xnqE7TIFYNSmUCeCJmH3ypyLImIHO
fkvWRQcEesXewIfqq4sJ9BtGm/Vsm97FDTjDUxcdPRV56zEgVaWNpyezBis6zAg9szSGnbI+ucHU
PpPxS8rAuQYyBTbRrPfRLJklzXONoMKAlhbucxJ+BoTTm7HBENgk/G/jVq91qj8SvjB9o5ewwrSE
kZo++lqznPemHm4RQ2eVT3sZmHLnutUO+SApXLkNVyjK0l2f4jSE/LwfUCOR+zyM9yU1hy1xtMfe
IhpXUnM1tIyAzaBkBMCxtRmxsErNAg1skAeRa/Vs1/DPXVCh3y3qezcZnhI1HaAyQ8QKfsoi/WnI
Fn2mGg72NOVrg7qtXhhQAiKd+070EFaJSkFJLq81hJgNpWb6m3Ja0zV+cxpcAxMX+UrZuIEbVk2R
XR+jHJkMldLwFFcWguwYT+UYGO+mjQnGR0Z+VqGv3YoW6deyxfJj+d90KsI73YmGc2BT/F9eNr/e
4MB89xBCroi61x67QQ6HSmXEw8Drfo47Ha87b9X241UrlXyreZ7uRK5j9yMr4g4CDnbheR+F96Dy
rPuC9Q+x0Tai29CV7SUjdRxcWaN9U5jEln25OOtpPPveg6nhN2Eplu8lXcBzEhXkNrjZp4ti+YeZ
G2cnbrt3TSAW8kytvFB26a+aTrvY12X+AWJvt2zKoUf9k4aURyKFy63tU3TCU/PQCC7d33tT12Rs
wfTgsVpnqHTv9II0Xi+iC2JQanmh7v1uz++LdOCqAjd6R9PVbgc9jC697OwrEUEIGYQ/fkwh5XHD
qX8Mbl2ida0l7aTmPLBq3o50bw9KGcaDLhFCLpvp4s0SlfgaW9QTuPiauzEcjJPdoi1CnxC/QpV9
Xba0J3FD9mq+oUMctrE7iDMosPAWbVJNFBvDV9pHkZebsrabH9iAGuR6VvKEM0ID1zaaB7dztAdR
QwRbvotAl0XkZPs1gNVew0uI7qRb+idnDNKd0puOFbz3vBwgI6vveVzVb5ndWlvug/5cp3WDI6dP
NqVuNp9lCfxkPkKVE6MPKkv7sUphWTk0KlCTxPUjWHvO7LyJz2zXi7zgU7Njn2a2Jm7kI6ZnTcu0
be2V9mvgR0/LpqEMH/tkLhvUpEo1lV2ec667W2PlGlM1KT47UvB+H0gPhykmCfVI9EV7IIy4Ohh9
pz8GpcIoN79xT6R1JckxlyH7sNscE4ExVmjlanHrRqTDkZ6X33vxpk2Z+amCiL4MhrJLiYXwZlId
/L1BoZ0bS2RfCcjhjaY1wUUBm72h5vIQGlnFd5/mX9MbX7kTVRuBCeY6it66qhJvxPIW4CzIG/6u
O3PUqtdhKnLc9tpLJ9/Uyeh+kcH4+6M0kupq5/pXr2viq1HJdpOXHs/k1souBMkvWzHls9cd73Ur
B826LBvofuJ9jtrj8nkcLCfrYoz1W5qJ7uK3trXpp6n9VIq63/ydc5o867L0g9tYGQkhIq6/KXBm
fbicrGUL6hDN2vPIuWfwJEpxpM3TlWP30UIuXd7F9snaYtFp3AHk7M+d75KsyIj3LeKqXPZBeEJM
4n0R3dOWzs/5PDTNi/tvEHnYlM8xdZwe0w/a+zS0PMIPdHM7iiz6Voxyt7xLYHn4mkvnECcavgCr
RssdF/6Wi2l8B1OxX/aD/cWgYe+kD/bY4P7lmbtzgCq8K1Ray34iIjZWUdIMDy10z9PoTfXOTri9
mB6cli3SsCPzllviYaorcTRzfdgBy1pLXNWvsL1hn03DJx4cOmr6CODBLs1Hu9a/g5smGNyC7awC
J7jzImb7ekRJA+fX8Kmb2YW6pP2SmVZwIIGFoI/I7D+M9ry80AQAsO2oa5x4nmdbS4/aneMVL8sf
K5ymFFAr59bbXncbKpvO+bzXJJ0e+x7LTYKH4EgGsiCWMh4/HfIBGAs/O2zVO6lH5dHP9PrFpMC3
fHzd6aAGj7l1LcJgAD2KzmzZoVLDR2e76ZNsLesUwwXZLr8vcMdmbdd/q8aS2UmBwrwfbPN1csVh
+YilBWS2D0fjknRglu0Q8sLySif1YuZ6mfdAaBB54bO05/cfAn9jAgB+93Bw7QuN/izJU+m7ThL5
sks1RCNEj5hFu94ED90IPc13WKQBnfPvq4JOfd3Wxn3VxtZlohMMlpHvjuPoSJlnIljbZn1mDO4u
GfzpW0WguSHH6Z42h0RTMWfKVA3240TkT9LTvv3+VER0AJYve4LObXH1NPoCyx/aaLqloVu8qMmp
jp2fssYdZPoJIWf5tHLqbYiBsX2MMpSapRlQIzbLx99Hp5UFbIeqZSwP8DRGLV7r+QSiHnnpKYw+
uUafnUBf979PYKadTR70H15YS0AnBZfMUDovXhOzPOVLaoYG3Xe+xFD3BXfLZTfScf0wk71uRt8H
qLCPoZEOJx+mxtZiStAFngtVHHtSJzMo9InzoRkJ0A/Lrq9lRC68AbJq74jSvVapY+88d4S8qxRP
VfnoI7Y6Ju7sndVZrBrQjnsdgWHjy2zNzM+7Swh8HbsGEy8dVd2jw1+wguUR8+WMqYb0HROp1WOI
UW0vNv5ATD3tlw/XQ4jcGjF2tt4rX0rPP5JvAZAqqK3ToLxDU7AGRBjsXl0MOihOoWL5MY23yVRP
pNd8UMY4ZIlnv0qTkEPTVKBRnM7cRS73aGtXwzZCH32aOoTdQe1Wv3+EuYnYjXrSfNKKk+vFEPqW
fw62nZ+kMnHV1bMKjpCBP3//9+2WjZcflpHjjJ9fO0jUc2ExnZeXLTtYfj/BXgUcOG/y5y8Zxv11
6dpiJUUC6LUVmO5Thece4uFa4V3eTB7qLfZVrgdHy7Yw2V4LV1B/iVkBRSS/7Euve42j95wOFxNi
4GvN7M5upSDmfv6RSkJf4oqIrrFI+5MRtPTTO9BpDXZc25tQmXKIcNl8up0+YvvAB1vOJshJlBUC
PIxZdB6TrafuXCGd3xuo2YifzjZ7XB5//Cs96xSnEOybT2nWr+02ak+d/hPVK18oiqvytPwY/RqV
DepNujEmUrEOPGY+buNavcdtWBIYwgIgmEnIkCSFXd+h4by4IUjJ5fBwl7VbM+0RbKZNAJ+LBUNS
q5fly1EdrU4YN3K9mkuO5XTqxFfasVeNlQpI7fjFUAAVUWY+60mEhy7lBcAjOFaGPus4OuMSI9Td
Lb9b/lq0TNEdq9pE0Ac2JMT9L/bOZLlxZNuyv/LszpEGh6Mtq1sD9q1IqldMYFIoEq2j77++FhhZ
L+veQT2r+ZsgRUaqoUS4+zln77WRb1Q4aOHScFAICtgR9x8slDEqc9x8izxVvGKyKQL+aFuOY891
wtNwg68hMpg1zMAHk3gu1VJaOp5ci0zVB9dt60MxyhpvIxtvDtJh6dutfyDEAWuvrLEEzO+P31/d
qsBV3B+rCPVQDMEJ92azF368qxkZ7ib8S+uApYoRi55SLLewxS1aDnGUagtrcrSl3cX1smuqW2tm
7VYPGaTGwNW3Ro2pTBsrMigxKmE9wc7WIW7eTFX/GpkRpKbShanjeQeKRRNt7iHUoXAID35H1eFq
GrrIXlruQJzlPNsrZlCJiI1xLUJpH7TB/9nX9TdKELV02yphvCYfzC4rtlVuX9IJHrkx9K93WqI+
3zJ3OuL9o4oZBC1+8FEkAphwJBN7AgIoX6fIs89+CkKwda7Y6OEPY/ReZHHh7ls+9Vz3HaL42jM3
ValRp+PogJ2HtCcSwJJ9p9rVrQ0W1DfspdEl4xYZsLeWnWgftGiK98HUvTZwso5NLNNjVpvF4zSW
CGzGwD5bdi43sYQAOrYhvj8HC7+f+xJImJAHRPoLD5fLIhqA6zlsDUtv1OQWNUF2cVtrQ9iRfwwS
TtYFHG99fA4QdWHB9uK1TNN8benp9KhldBn5PsWhaunZJmEcHcTIhCO2SsyRvRC7QqXGITS98wi2
YHOnmSSOBa2IJJZ0W8vkeOd63C9qkNcZJEk5axCTyAIWxix3f18STZDamnsVL0f7GUBK0j0Xe48s
seHmKNpCVPLJwLCBhoijYyLXNW55p/thuYnYjINxDaVRHpzaogQHBRSifhPrkpM/9zWg0ztyqDNE
hX0tP915IH9fIA9j4q6MAQ1q/oXd1FuQMQKL2nYP95+/n4Etw6ziawvoS8UMx7lfaDm18EZfPXTJ
+5ob9NA08SXKUmtD1HhzuD8F7+mvjzovRofhWK+Txg2YDgPGqQBLyCGaL8ZILqLuDO9Bwkycbs1V
iUjnTgyKVdoCeeJoFKbq9/vcWcqK1RAYNEL1Wc4ZTPq+d5PxaKnhlMTArXWDjBTHYRtFnt7+vtwf
kvaDXMmb/0WnfW7nfb7v51dyvyipWSs/A9Y1zG7Mab4UQZeuVQYESujhjOTLH/JOf0ah1YN94Ee4
X7Cc//WR/58f8cXIukQtubrzfRpb/AX5MQe/P/z98P6RXjiIFO1iF5SkRt4v0ovYV0r1EphGvAnR
ZB3uFzCf9W9sz9/PuQlaWxKIEbeVEHD8mYwZxgproetgZZL2SxvMeT4Tcjp3BgDd0T6hnPKlpcph
qZnOsJ86KklRFEdymyAKDwoZ1xzUsSywch0NdOXFghGosZn6/NXsJho1pn7zG5R3yi/yYy9SzJQj
60Uwz2C1Bn9mWs2DUn5X94vNaZ0Uukj9/pW0itg+kaJ2H+Z3xf3lJBX3kE+5rms72KTEeUbJJ4LW
+Gh1AWHNWHx/Y1rnMwUYRxof9AwZhPhX2mu4zieZroOwHw7oL4cDQhefaQD83jtyKY5VsMdaSrjy
DEhRDreakenQA+6PPSSWgd+me6OPMwKXZ68oBABVesWhrYj6kD57cWjwZm8NsBRIqLNN6LfPaQCk
CX/MX3Cj+0f/9lxg80acgSONwfuibXJvXaA2OMeTgkUZ4kpK8iQ7MSv08AvDc9dC111MejBsHYx5
THcpxozcfE6ypNzoQ+xeBtvYtJS5n8xgMAZ7yAG9BOib8v1+35faCc63OLdD1NICDnheBjvbmZKT
RMVzICBxE8Ex+eEp4wympXpWVjUc3U6mq+QptLzhMSMs7iFDY5BLrTvEHgNB0hFmVyORRvh36+0Y
BeOln50VcG6zle/aBg1Czy7XtdEzpkm7kF6sYZ2ElW9VYodX1SfK5fROkHSoAlrKM5dtcKwHFC/9
zaDDux5cbCRd2vc3/GeUUUL3d6E9boxJy66qyugS2wTNQJldGmDctxUeb4fmy7vwcH8pIg4hsyHH
tpIuOQl0YuBNZY5zOE1OThFMTGdcOP0q8J7TLv6udL843x/Ri+cImLOopLGXYP+wzLcBLf6oOeJH
a2r2mkRd1BeGit4Gs1zfn3eKbvb4hmKP4aR6rRS0mTy2Hr0+/6hGglsQn9NTKht7Z4wIYIzJei50
q3ozmfPvi0gA4g6y+i0XE4kVQcZQaP5XF4M9uZXDQhZetqlVMGISFqG213P2ZqcbqzfHBtHget5X
aQr+HnJaJ6Dft7rehLRyiETvh8fmIbFj0pvmi6yLCPEEZp4Y/wHtylx8NlqFeEBZz3ikWwoDDh61
lY7XlnE7tcdr2WjuqxzraJf1yZlBSrsmYcK4BvNHgMFBHEbIZytMfQtG9cmhhm5zC1NMcoZlj8tx
IvQR7VfDrxp5/5DGI+B7HZlbMRHsM7ECpS2gWD20DAhn6S9VtVgDs6J4hWHEbCOqabaZExYSiejM
dU2iuBNgSTp75VcXPHlJtwuACr0ObnSoB7K4YlTgzzAwYOEOXbVEwUU/WUezrVn8EA7biLAHNHL1
hOxvaM4glQbc4SmckDhhK/Sa+lZBhjgOIvd/yQRwe10jJVqLut33VVm8Vgw42iBPL+YUI/oa5APm
hkcmU8ZzFMrmmRzP1IkzZLJNvK+Gtr5kvAqbeMxdI5vsdL/TI9uVxyjbOCOjrpHP4a/GVpc9plmK
lcKozvdHwkG0p+klkxunXGgS9Kr0p/CC2Ts135wh3VZTrr7QDo9Lv4uDhy4dPsqhGE+MRel9W0TP
Oa5l3Kz5MnXTyYrpoyvdTKhYHNa/co76idPmivZp2SKtWIiq6udEp/EmranYdyHTNl8moCgQi2Qj
A23D5+xJNJt8J4kvXoSDvnQKvHguLmcNWidz7fYD3ZUNVbW2Dr4X5M+eR9vCLt0fyLMJOw7d4sSA
CMaf8uxNkVg6o49x/OmSXutO4fTheR2KKKJUV4Er21WhA9jRzLF5ahTq+Lacop9DEK3cwrF/aeCa
ko3W9cGW45l7yAtsTZIGFwLIYKPcUB36VvduLXF+kzW8CS+QL6WlRwwQ2QiMUDdeAIr89fD+r0w4
GZJaHBXz2i+f7IHFeRjNd1PW0xawNJKV+WFZDe/dHHMRG/2ftaVPD10Ifarz0gvwSeRvsccB16QD
bNkqudC1xB9ZBcxKMSHGc3tXt396ivE9Eg8QSz6DAKYk4y7QXedxgqzNGAZrmSmn/jnbWhgs/tSb
7itnmPyWZWO3QryjLinsBkIcoCmoCnyJGpP4vY+qDdrE+MWMhg89wUDC/eF+GrV7K12j/NXbOaMZ
H47alO9o/uDdrUGvWYXFspyT/tFaiY8RK6gPo2PD4556eIicCLaaA0U2cDSQwkPXX6JUfKRRgAZ8
qiFBTs4KU27xWrCyq9h86Wy7f8IFDrHbbC6RFmSY412x501k8tdwSfnVE+AfddscRtO2jkXXPAFj
ecaAhblPTj/AQodyNmrah7oBjUtWxwprl7YLpqJ743Pek8occG9wY1SMipelM/nLsaG/NXqwWAPT
dN+mfHAXyNOTWtrvkgk/kaNDqQsIvPU2DUJAQ6ZPjgTRPZJW0o42UwRIqDd35KPp8/6ar7UmsdYh
5r2F9NP6wlSYgrEzAMIRy7fOM8N5qrC3oZnP7EOaAOMxrRzEa9IGe7pHRGWk1jlO9PAjDHDVTKn2
FQqNGV0MfkMGI6kArMg/a+DTQ88MFuTEWWoYybKqEw913L4OmuEv3FxBL2jrH1Ulqqc0KIqDP/c3
bbeyPkkaI9tuWzeWeO7BAB29RonHjM2TXPE65eQL7m+anM8YbqSGz31h27axnnwj2AtjpizGcQyS
i8acm5fNvrPIB4krj+qscdMtYxE2MT0YT0hl6CtEubNl+pUTyORBdjNh5SDSXjMvLh6LSkI1bHJj
+ddfsDHSFXa1Z2IlhpXrJfVnHcUb1Mja1urDdO/m829Fx26SRBJjV1ocC/wheyHIHOms4THE1vwg
mm57f2TZnc+ANa7PddYgAQFOv2C4hRUjkt/JlH9XljA3ir/+OqijgTLC+eyRxE6LhKMYTsCwfGga
BhllOb3UA8ILAbb3w+tesjAeT8SEjQgqa+0sdVMdx7GepUT6kbCq/3OpSF4hJp5JxrWPIe1TcXK0
iKbhqOXjKQ1F/BJpo4MsagRxmMXeZUxa78JdSbRKI3KMKZX6NVgpOJ0QzxNjqvgphdpf1e6hGgHf
Bbr2VMuAd+GMRElsY3rIs+ScWZRi9YD/b4K8sklaIq6NEDrDvZiuFRAdPzX2fV97T6nQEMBE0bVV
yB4G26sfWKKc3H1Ie8qqYn6F6J+0c+lzwCr7ddy/KH1szzQv3Ie6cRR1RWe9ViHBgN44Q48EwfC9
Waymss5BKfC5jUWIC1/uJdH7t4ii6hWaC7a7HgSnXxYf8+TxMwpxZZtxb6/HeuSEphgg8GpS+L89
xkX6CwetH5utVWQ/6fBeGoKYbn0SuBsY+vGqqGN927oWALjexq1l14eMOJpXW6eXHijc/PNt0tVZ
Duy9HG7JaH3h17bnEr6/IbFXR5Oj/dLHNEcANZS8jgZvIv2XQGKOT9Gx/vTnE6U2wD9yoV5F5jJ3
b1JiJ6y6rvsipWtttx5oVaK1kAeJ6Dp18/weM61uTO2L5sdrVecRW90Mi5vyALKa3YPzSuKTVcsn
02HKYkdAdEkRwMWPCHsXeIOPhRND/XxLgNuK122l/qRHw1RNOOrUgxA9GHb0CB8akyBxZDv4fj14
cxbsybbSo6mIWWhl4Ow1Pc13tStgJPUtcrFJ6wl4ApO5M0NzVTh5+gZBkBYL/foM0tGSZq73pbNZ
6GFATIoTXyqnhlTf2d4lMmSzJWOhOxIxGxyVCGysu8xTQW17K7v7UHkZMLxV6XEAeVh7DXtYFLxb
AQm9hu2j+saPL4r6HMXEgsKndxel7LKrgY1yyY/A/ElQCvGy+aEkGFLC5pIsuBVxItb86OmaBpZ4
VGWsP3IDV8MiaZiMmiaFn1md7lJxyKrVWosILbCnTrCuhP42xGa7Zf9AFtUa1VGWTXUsInb5vAIv
jgAfiJLuLwQApzXuxWqZ8C/Hyh2qI7Xyg2ajyYJ4+zJU6blMWrnnbELmhGnQ5otDeeSYxe5Wf0Cr
iK9Da5VHPdHO5E8lD26SNuxwJhy/iF05SfXwlKTp1lRNfRSRvxe60q5+MIkF7ILknNINe8NFVsYZ
3rdgA2NaPTSuTPEqTmLfWOH1/pQCcHWaFD7DgoSKwkieg0h3njts/MhLvTeyB+xbVL51w3agdfIY
RzkNYLs0tnC063VhJmsXr/bREbsmzLlhCuhpssqIMuSoo6ytwbjih7SZ+Ma59cOy2/IxxqMLmEfZ
X6QHkoMZBE+4vbG6NthoguhH3HYE6Fp2tmsCmGsNuqQ4G/AlKjPda5pZP4HlwLMZBjvXC2YYmxXQ
+lOSfEc/e+K3QVOKuJMjShjCK7+I/6DclT+GAJ5LfOdpTd5wwJZ2GnEWExjmksuIs+KzmcMU9YTc
psQxjm04ECPf8ZuAvTe8YTwhiwg9BQMmZ3jjzIKQ0q8eW9BSRhEkN2oIoAxZ5cHmJxfIooEx9w4A
4M+XaJB83Ux0Ky+Yg4Qa5/l+wdK9Gg1YkJEa3nqFGKrEzLyNAGUFge1hwdF0Qh3a9Fz7bMdmhgJG
DCQugwLXD5CIYO8ruN50qq6N9N81S9tRi3ccrVgKYqDiENvd9CH7YYwsd3ELdtS03XwDrh2MfZiC
hkm7FLs7QUwaY5/nZmJQA47lrSs1mPCmePALDSO0BqRDRupZ85L8qNOtjQOk2w0FjZdosMPaul+6
RVUcDQ2KV0Tu0c3tTblvEO1ljRDnsabMzKHRcjbR4i0iW4v3JHXb0Ke31jabc9x5pwACPiUlia2T
YuCsIWrBysv7ALQekPll59XcaEknD2YScbp2mVHRxPQeXYiTXhr8qKXjvcIEKw74JQUa0dx/nQYr
27xS5Ge4W9LsgsBk3TkGgNGt0PPgEoRl8mKF0aoTen8ujXkaqGpxqQLT2Zdu9i6qUFzQsRyzJir3
kvzMFycThwyoNQOZEgIu1nCaFXH0NYyHJt725Lg/l/3YPxvTjFtOvpljNWfNCuobFbBivuf5MzCB
9oLKc8w+cXl2egavet1LtFktIwi9gbNXO9EuyceKsKcm3TWNV3HA4GLXCc0xScJIpKuTBQRxxxlI
HIcBPoXKLcbDvW49h01zCTJTfXoGLNeS4EqnCp4KSXpp1yb5R1YEDHAc65dkzG5nHvBHaXGKhwlX
ZqQ1KisXZ9pU+lkxajkjx2sOfaWdmgzKBW2pDwcz/rok55dsWv+toSe8Y4JHu4/ynZ7zNaqwMZVS
PRMS2t6k5i4sEmP3BudQpVc6cVIuejuNmXErCPEcmJruLdehZVQq+aoTUrKJRo32f2IZr4aNXGAY
nfSpV3P+p1t/R1P64sy8sq6NJsrXmlwKWhsb+nqVMPxTTSDmE4SPc5iQLhZMFoFyNMnGatxFFivd
gqYHpzdI8xuDrs5l6PSAmqB+g3RqXu5PhWENqjCHu20VOT1Dds000v0122qybIqeriYyy9MIUQYQ
RbMkNvVNlQRp+23ZXyMzGPDQFsHGwwLI5KZFRMQ0ObZcdP+Dnr5S8T1gVSphyrbY7DzdWTQIL3dM
3yWdj8A+xUZ5cZBANHOiRo9d67Ghn4GjEaQyGQ9TbZkbrGnxRmrSOdstsMHKKB5ti5spw+JuaKZF
aytlKDLSnMxoqu4AgHpbvI3GCgzZC1mH3HyTupY4U9aw91ljXUGAWFSS4JhwYBA5WoaRJGXS3+G4
Rv4696fgfE+QvF9gPxK6l01KsU4Vn0pp9vF+gSCOGAJfIC0XL10hx6aNkJdPiP3FzWnzZKdHkOCK
IAX8WlGHIoCIOLWDKr+NMbODqrnF8wUMVKmZKJCc0l41TFVXggDaXk8+RIa0cRwFhED8/zNuX9Dq
ljEqThI6GrsF+qXibMcsWpB6V1rLaiiMS1TBvcPt1+w6jbbh2Gv9th7JaAS+DHbWy9wD9mp3I6Ly
qbUd90hL2yWXDA99HU/lWrNBJ00JTNxIy6anOn4253U3EJG7vZMLkYZQyNeNsQQR+q1sZCbmSE5z
0Q/FwUoRa9hurXao1A9eMatgss+arN3z2N3FoGN76SNuTF9/kV3bnP0E6VVSGtpeE8HjOGnOw5C3
9vPYcL9HGMV+19VdCBCZiTQ9ajRwTfXDK7vpY4BCxr4kiR6ZHyIQOdn5hEacFsFCz7PwYAzCvBRy
LJGXTuYSQtq7rBt57Uko7gVsX7IyVl2OGqilBXumltwkArQ0Z86U6tQrVy7qEssM/bfYHLpN0kNU
I+/oyo3GJN8gztBv0Yvale9sxfxWDfMCRmMzHfqurNd+Nw+w8b4fh/tleKDrUxI+EoQ5+E0n36G3
Pdy5i6DAm1XVZ6/K6CHEZ678sEsAJ5O0b6WNcSDP9xj07W+igtAVt/Hw2EPQ5HTg7foIgmYM5vuF
caD3EM1ycldWB6vibO2anvmYkShYVPT0EhmCyGeYSuCA45N2hWGo3WZA5laTkX2ToUbJE9UPadyb
C94X3V7QUDk48PEl2J1HdNPxklgic3d/iNirI767Ca4T6dxDkaFZ68j/SlzuFanpZ9TM+ZpOqb3s
RoDoBBzr57Q3WNHnEHMhg/ppaD8UGTqPhgPcIOeIrAXGB6nA+gsRlrjktOyvj+7PaZ0LjE7JrdNo
yCcxXT3J1CPuLe4+JsDHm2Ik89kX1TIbKs9eBDlLhkCDhBkV/hRIlx80Rp9kXw1PUVn3tNHJsTZs
BMttr6qLVRPnA+ZVLqe6s15MF7EmmVbNOy+JwVgU559t476QHXyLuNW3IdnK1aQ313bCfsKYhbK9
8WfQdDi4X7NL1ogdFNphQPaqjuZJzxDv0I3zn80a7bQR2gcnTCEj65jNwqienQN5usdkWx0MXfiH
hFRnE1Z42hG81ZC/01gx2vjCficf1dnkjf3dE1SwFm2K8sVAgFWmuvZIC3lO5MySD4SLbwHDSWhZ
fImeanxvz1zJ3NOCG+sncvsEG1+K3IgeJaOCtBzCp/tFG+EmAz5xDmRSlauJmJAVgXLR6X4hLaze
lqH8vHdwQ3SWxDYHq6JtfxkskfsyuDasXruERGeQncPIPL1z177NmFlq2jpn0oa8WuCCjMh4KSah
tiixoET5iqFu13TMsxKNAs+ksd04zVaPNfpPpmZtbWZfO0jj5TKpGOOVoUcJxGRy537hQfNgwZMi
Vqeu2jIOqNcsaaQ4WzSUhTxac3u4NHtjcbfM/jdx4TdxIc1/fqZRM/7jP35xLGzG/fc//+HowrAc
ilLdFa7lmlSn/5fNePXZfP71Pz98KqANV0IP6//y839TGIw/TNuDwIDFSegCX7Dxj//of9XNP/9h
/GEYpuBfgDYAWkCk+zeDwf0DE7Gwdds0LcnP9p8IBtP9w2Wt4gDNP3pSWt4//tf//Dn8j+BXfv3t
baz/7fF/QDxGZp81Nd9S/quN+/66XYNJJH45G4uk/m+2egzGtkNGL3CUaBdUwxqdzzvxgZgcKXz0
Q6C8n/3wg6MjeU8i2VTkfcMj9xgUJEikhUy2qS6+THFDyrgatO5SZRcrpj01BeNm8MRHWbrrvJ+o
/Ksjd0fiiR35Qw80f0A5cEQdmxUBsLdO32eZtQm1A0ZiKzkQu7RJmufJmhlAP4V5zfITj1FsLtD9
MQBcm1X3BJkat03woqDiuVpCRvzGnIIVhRQ9/oUw8gsdyYzaDHUegVgcwe/tH44dYIHAy1UGVBYI
ParD3fFdw2uSZr0Z4hdrfEvKPyf30QYdlakzgzSEoPU2JzDJTYdlXD65Rb3Twhik+5yMhDBX7CaE
HLV1WtgvdbQKv6p0P2K0SrX3UPqnQTl7qPZ6Nn6WRJhp7zqAxvbass6b1Y/Ap2fMwcl/ksb7AAJ1
IEtFJHRqIZLiEjmbbFFB9uHgiPSjL4QAiwzfWx6dS03uCeA0FsERMBlWO+z0/abVol+NDYHfaAin
yxA4E2Eq+it0vWOlFdhekDaZBGziQONYvUNWtg6gSTpmQG7Ge84jlxlIkL+W3Tnw1c95TjjK/hV/
DakhNPYi133QJ4vW8nSr/E7sHfluO7h0TBlTWp4yRUoa8Db0z+2nUe2InyInClNTqZxbq4aDMV0d
HSIVYGLT/E6r/CMuw5v3Q4UcUTpiguyoe1DV3u1lT1/rbnZaek5+zqS9l3hT3Oo9ibFYQnE7G/oV
1sA6whSCh/MhJHB6RL6HD21pmF+hVkMXzz4HdPayyFY42MOZY7vMbDwsxY5R9cmfgfVaTVZlJn+m
1pfssz0pPGkg90mpH22HJFtCn9zkWinvwc2CNwbZr6aL7mCM31zXQotYVktPeL/yiFSAxnt04o6E
09w85DagUsgk/IEwpyDRLIJvLzr+97p9X6H/C1IOBa7hwgX5f63Yy8+s+VV9tdW/LPt/f+bvtVo4
5h+6xXJtS+GytEp2gd9rtbC9PyyIib9ZOfcF+S9cDhYZ1mrIl46js4K67oyEqPO2Cf/5D8q3P2Z1
muEIfCaWsGzj/2u1BrLzL5Z1D8qAST4HUmMAPKZDTtS/Wtbno1cmoq7+zAwOy7qcTmPqvmHP71eZ
0m41rLfllDkA9BtIiD6CNL9fjbGjLyI8lYHmPyZ68tb9LDvz25709yrKHlq72xmldfOgxlVl9uan
JhnMEWl1o9WvYg3iYpkcQBS8pGmwNYfqfYyahHgqaS0KPXgCNbghHuKlq+mdooANYJpuyKy1iQG1
3yZTPbRT9OTi88iafm8UzksDVpgXcezJh1ygJDnQeDwZCsW/hyqKAeuL64kr7ZkDQ3mkYwMY3YYv
3DBr1xWfI6bwNA3eSyGcb46dp1bJF1ATOI0McjyaY9/HTyrpd35rfTtT9QKPZuH7cj+G+BPrDKJb
Z5LpgDU87DjuJgbKukaYrBcSrPXIPoV5lNAw4tJlCnsho7Rd0Q2NkJyCOyUj2OjFhT9fgv7FOFjQ
Ddg5NH2BPI89BJMsaeN6N9gbrRzftcx68ekGqaF7r2AvLhitLSy3+onegdffApoZb5S3DEuMsFvF
immx6fQrxxkgKux9jTgywCqsGhjJbrGS3yEtObKEntmHzSWh0aMkb8TS+NIhoeRLN+Nr9UnybZfJ
B7qn93RukNjQIkd8lFtYQNZJ2YioGCTtw61dOo9m142H3rIOAeOaCMA0oSgCuj/K9w0pHckSbPL9
Za2N0EtQ91ARVlMKyZPmLhy9TZbZFJxWzncvVXj2qB0iqbPRGEz66qDVnpWbnFsdRVJuFmxp9Cz4
bR/S1tjxcqy9HY2ILGj2LxpORqvJYszjB627bKNB4Tp2kM0SvZKM7XMRls6Wnivov0b+iv0svw0+
6rAxHx+d1I4ebLfgDK6VwSG2/Y9e4QIQ5qnIaWQ0mVltfB2/TiJtWviw0wAzn+pRYP72wRwLT1sg
HPx2ArP8TSFOsXovWnzYREAm2wElzyHKxleD8RDLPLsVGCjQu5HMLq3b0YmR5WbyLQEwtfbO5Bc/
yix6QcKR4aIsnsAZEsuIgmJfDDJ4xBPzlhNjU5SDegoLhyRaEzN3lOBz66ChYumhkelrmCLcrkZZ
7J9DOFmX1MmbdZL9ifll2EDdbDBsD8emKUfONLHcpqPQiPU2AyBxybimbtzRWyAqYwrVzRvIHa4h
aG0zB8M4RbcgwaN2HwPkGeBSzd0U41FvBCJv4mSjM9GGlRBfUyeLYhlO44/zWMK3r5o2eXHc2MK4
7nuHmPb3okDut5/6od1jUxoXE2OZx3jInmtaOyccUNGyqjp9N0ciIJct3M0YuuHZzcP3HLvgk3nL
U828gjIVWOaRlVveZF6nwdHwsNA6ig1LP4cw1nuyHm3ySbZ975nnMk0f6FTLa2MOT7rPHYZ3OF3l
+AgvYTUSEYPDuYVLJQ2yE4RNEx3rKvmOxSiWtTGudBq3iSJ6xURjVTGzGgeMz5hWZL+8P4+5GgDU
cmAWyRkXUm6Wfejio1EfQ/rRThkz0pHhLk00/LlWoK8bjrKari3p5ueozsUl4H+K7Bpw56cq4I0r
ViXvSBPUTX4N1Y4vo9EqGJOa1YH7i/4+FvxVUcbvjTbMdkPpoQLpaanFrlqR5kdmRY29tivGo8HB
MMR+fZSVs8oRedC9Yu5vNFaw7JQY903lPiJzTo5VPmwsKFoHIy/HAwbuRe7n4dElKWYLyGG4BmSQ
H/wKYMLEumaP+Cpa+scYyUdSeILHSRJGYsKHXpua9uq4c2h1ZWgLRmQ0IjIG1EL7ppFAlQ5bFIAj
3PPJx9XE8W9lznT5FPkWG3DL85zc48jQ1gHNldFN6mWm7OFaF7LaV6Vxgp7FRJaS6GgbNrxKliMS
aixEJGEJUIoYRpfZ7gJqgNikev3eYotYRlT5W0kOVdEFAHCjCmtiQSzA/K0D5TZrJ0jhkcfkjA4U
IGuDamFZkShbV3Ch3bIkGrUxniLk9w9ubH4wYDsmsxG6j+VKzFD12KrFnm+C7ktG8bRuvdym3Y5i
pm0L0gbsK+M9icQHLL+94n7dhA2MmxHamz5e3T7kvxbjdjOeAPZaBCToIpk2SQiJ3kzpkrXjmjNr
to0c+ZpEzbmv5KrMPNILZqywnSh9iUP8Tbnmt1cWJ2rFfMn8xFpJiTQ+ti005uN3WDm/whoGCCQQ
jPtQiRvGeNxV0GQ6QKJkLnE8tvVFxqiiQ8asuT3h1/UOEtnv76SBO6/RBV7+1LwUFCvpeeshVDui
qAQjteEkrYZY19R5l7kFkwZMtVPEK9f2SYkc3D9zD2GxGrwLZgQGkEb2McFjo6tY7SeJGpwoJlXD
l56q2CBLxXZR6MTf+lBCuzT5hipFkTMq5JE1fJQUW05n6rBHg5y8ejtZAF6v9hRPJJMUDPZphy9N
0jfWtEM3xfyC+8yA9yEHXHOut8FUAQs3M1HchNqyL6GXM9KFmF1xH2Kc35r0oGca8TQDwINwSOE/
s91jdkUfrLpxNWT0hyxv3PtKsgS4oYlK6gttnYeitPhp8XYdW7l2rd5fAredU9qJG3XT26RIIWF6
Fu0q1lgLfIr2bVR5sUWYTUmtMDRkib6zbVA/pKFfaJN6i6Qm+L7RQPn6I7yGjjPmzu9rQPcRn5OF
jOPsY2jKnNgH7F8xJKW1rqr3TBXURUM3rOL5dTQJE5EZ6IsA4Q28dY/y0toEdrLHbqgtdTFdUXGf
oXg8cwJ8qHLOJmlTr/o5NUJAxJjq3ltnOExyPBhk0vUf2lgf4Z9eEhlVa1+6+U6nXx37m66xj9rg
ZFsSvvCc2yEkgIp7Lg7qnVPZTNNTgNp0ZvmzFOlGJTMfdo6pARbiIsxdmF31oqGzQHbKd0fyPG3u
IQoiJvktmeyl5wGK9R3U8o7yd5FRZ1uH9suiNdpDYCHcGEERhGS7TRlU2JLThu6DJVfm/2bvTJZb
V7Ir+kWoQJdopux7UhQpSpog1KIHEn3zbZ75x7xwX4Wr7Kiww3NXRNWruLqPIkEg8+Q5e69Nenzt
xcwocCUoWXjsA204RllqzCwbqeEfjrPbWouhQDbCfTEejbFcOpactU0PL4zT2yKzMhTDBAOs3XCN
yBgbjIIIF3/3UibjeMRw4yxSGTFtyZ191XvDKo+RtXSsfAjlUGogNvOHHuFU8p5PXxNgDD4r0XJz
lTAsRlLmFnMGj49VM7Ig7FhEqmT4ihYEWTv7Q9gRqGTYP2bKSKwPYqLwwp9G6NWjKs2L0dka5vvp
psJC7m5S1yDyIav3rAwONpaUXqNQdpFWl8hinNfSjqyLkr7nTaeeR63eIpClrZF+NQVeczo5Mvfc
Q1dZ7TUmatMyyU8oevVFi4l0I5VG7MtKIT2kFje3DZvzqCbKgsLcgfGtjet66r8UDbmYWk/DHIWT
P2vyIYQbN7WDQDVuHCTqc1mpkB9EP6zN5m67pEYq09wdSma46gyF3MIMSJfakG1oWdWmMAjl8yuN
9hAOdrXVr44/fomcyEDOEMyrNeYQUv+OenIBxaiUUHzFlu2AVQahr2E0SPDZuOK4Jh6otXE/8Ntc
z30ht0c+XHt4L7BuwjXPLhq7EsRxuY6ytmPOh1y/A3GSV+mra4BbLv1AWVWmuSdVxV1zgjtl0njC
Mz31jpCwSXFtool8b0uM+e6APkw9FwbZ75EMX4RkbhiC6ZfasVaN4lJ3A5M8+MlLBwndGoRhvyrY
+1fk2JLRFfrOOksxftBJbg+Kpw80thbeoLSPLoLLDkoMUEa5UPTWQxVpt1vDtJ4tC7o7LrN+nZG0
NkHgINc7vrseAtjspUjJQIpbdZlUcoOIN9vn8dZ0WVLtJP2mKdKf6Q4tHVV+dHkfLlW3GbeEvhuL
cliFnki4Ncu72fXePmmcY14wEzThNu37on6OvUhs/Hzc6zINt51qb+yKbtafrJYxotDBUvAX/ztQ
wYGVTuQToYTJg3Bt9BxAUmjJoQzOa2emRIzUrICJUFxMx6uAviQ5GM8KXX8oiq0bKFQ5MGsGN/wy
OuhPRtiSHzIk+SJlKAtljRYUdydrBlqDRW/UKakxAwVoyXNi1YAXMnvV6crdbEzBUqGom6roVkkr
0OS3pgYMRsWoh89UZEnPbVWgnxj7kHNvATRCEO8ufQ8kdEV+YgzlaN5rGgRuEZJuFVn1qu8INDRY
y3Adl3NIhOHCHWiSGklFOhJpVuZYu8fe/3TUYtPhWb4qDW5V4lO8tenQf8QQegyhQ69Yz1SF2tns
HI9mK+wVwDwztETeGWFonCPQ7ivX3ic9OS0a5wy3qn8/szz9UmvI1TixCZHEiTAbHPdnQI1EUxcp
X5o6P63lnZyWaxaGvww1m5lMEDT3STEn3hYnK0boeY7cmGNFRynNJZWigOTm/Wied+zHdB+bEQkE
GLSIUzwxOC/mf14nL5nNuo1sFlVZPyPr1XE2W+YSdfQbmfDWTIRA/EXoBA9H2gWbsUtgV6P85Hz8
yO+OMK9WRsnt21FvzUcoAwtBJlnCd4vUnRQxYeKxmrpteKzRSKtMiCjKrdp8jVsXMWjq6bNOi7k+
zk8UWD/oxp5j/utlbFWR6S+ghH57aAgwY/AJ1PTh6q9B37/ZYCo5xCLWtdci9X/pm8LaMtwvrYrQ
o5rdQ+l8/1Sq02elRTRTx3xjVZSNuDXcKQZbbz4ap3wUFomomlO9kXx4qkGLDJK8o+ipVtUDWzxA
fH1jVJCawoxMmDBZu7nG2oQPzhl2fao+syjeWzNa95RP0kRQWbiPDkPWUGy1rN0X6HKtEINNBfPX
0DdmpjI6Io0VjFDMjNdAREvfe87BaRaM71mUrmvNOPURGCbyQHQ1XLtRw6Jkn2VobqxJh0neVWMF
d3idGFLd9agQztcdEnv4lAqRqmmLy5ttSSP0pnJ+dB95Cl45Y3TPxDZcI0Jd7aF+GzTyJBCRNWn4
wXTsYYaT/cKnQFtT86xrZNuabzAVqFaj4HTT1y9oNz6cEZWr6rNkiWEXOCVHRn2pGp+JYWwc/E1x
Va3cBMd+3+1pxmwtDt+95qy1cZdRSNBOO6KRA3oXLDupb5jcQdd/mv6tyoAu3yILiOy5zQQj52iJ
GscPCfIa9jTql3WnLRkVryUEfmeMaJMts9pFbYROqY/WPpnXOSdSo8inxXMXVMBY025HnPQTffN8
XrrGZsD0YmsQTYV9rsPwZARPjRy3TmJsPLRCTfuEsnLpSvntCi4aRhMa2cewFifruQqahZrCBqz6
HZEJa1wtcknk7pOmirNvhU8AHLbNBOBix7BJxOuE5IyUrO1hOLZBgHSpWU+KfpW0IIZAR7ANV9s4
JloJ/ihYwi4AEGVBO7DXpGK+uLX6GQBZq8tu39hLHUMyT8dS1wjSEtYaTNPZKrttk+jPrjd8EsY0
zieiRpr5r/1YXL2YOGt35tgWTNvukAbMsUV/4HmyQ2fvC8DTqs/JjFKpUt6L3vnJh4C0u36vm+XG
6jBH0Qqo4wraxVC/NPFIg6ZYmdDR2rJeJOp4HEbWpubEKr42og5x84JaIZ0prnIrcm9NeHhjexfF
lsSJiYFQDGVYNiMFCXotBlywkvq9GKODsZzeTi9RQ7BDAVamQBjRykBAjAU2BsFiKyh7XKpSZd2G
w2fQ2HyEndIEH3Epv7W2exuxGSK5ouYzTxaa00AZDhPGoQS9qiAtVtkLUD1zLeuF7YzHUR92bFnb
zOu3me6emxpfLaoIXzmnhXYa9G4fSf/eGSEuOe1YpHBqAXy7GaHmPfky0dqB4j81+rB9lh04zHaT
1uJNi5mkWcHHULRvwUjD047Gzz4i8nIAXAkgxJ/7eXAmZNokDK9IvJvB0I2MUupEmRHt7CQLmf14
vfcg8H1ZynbpwBMjWxEbkMWE3Ey/PUd/1hPlgX567o0xX3Dw6jbWghp7nVvdfvp8Jc+JLX1IU6Dp
VPFDOMcwM4zxc6zgjEJEmLeEHs2lessI7huU8O476bfQ3Yeef6aiWXBx9i7dvJpuc1hMGRjfGfjo
GbDWbVdHFb5HchYkB6Yh74eZGqNCDru9p72Etv2aas4wL5KwmwPeQzUE8Y3AV87l3rlr9KPni+ey
xi+dapJwBwx0iX4aRvPTg/9k6lVHP+FQ+pAp36nDTtXEx6njtT46Z5I/sSxms5gEGQ4tBFa4ZGnk
mL5Sgykf8O15SiFTd5QpKWQzDRQh77N6C12oZ3p0YeA/79ThhSzocy/gM4I1xnUURfdp/SZU7BQF
mKbCc+r4r2o5TtydE9Fru1aSLTQwCgzu7HmvBijomdVFT2PSH4imegtkOcxoJUzdoAZlKZnGaXQH
ph7NIjebKUOczwzbPHFSmcuEkNbUOisqXzxoBUQHk/8UrKFnvw5m/j20wwsDbcwHGjaN+Ak9P/qe
buUp3TnpXtyK4JfKOYueL0xnHmgql6rdjC3vCS/RDzhN5GDJi+iZrJTeTy2D3+miI12CFBGwlYUf
giTBWYXHbRYI5Rz5/U5Nv9IwQ40Z4kpDJzHLyubF0yj/SKB9CwN5rUPrOTPHLVL8LaP2mejlKQD9
PBuU4KXvUlI1aNzqIf35rIK1Ltgtik7DWI/ShjA/DzEvciUjyvB2oGv2WU4SDTI3YBia/Mn3wDqP
GH9NYthVCfVnVc+XKeLewjMoD9pNETj7QD2UVfFt+OJEpbabLpGOMNeN4jeCxGgu9927MRD32kQ/
EUai5WQyjpL019QK5DltwVdVv/i2L5ZYXkhl9Xs8UehSBQwep4M0lzEHrxH5jc4+F8O7m9UXIx2P
Eg0v7AnvbaRfjr4U2KvsNbq91VPWcsEZfliXdiRaOeitrczAM4bd40+thVwGMqxoWOQhYxrU9nPp
q+VyrK+WnLqYQssBbTYlTSwqLawTRl4/uWzWRa5SeujUVIUiSR5EjbCoFBolOsc3PfQJVvuSwr/a
gXU10/HdymkClk62cYKWvzA1UNPGeJWxcURhWZQddrOOMDNScb4jhiWOXd4hRt4t0b8jID7EnkmV
Azsy094rKAFUSBvYRf2cTLXfttLepxDyGOFq1jRfScepzHGtB61Nx0cM5tneQ8tIJexIV+cIHGIk
UMdAnzPOyebkU20gnGYIEHBtZpDkMjXaChaATjIqiyuapl3KCSZNlo4UJ7pd6bxEZgdqg5jnxLnm
qkPqdHyPFOeBNO7omfHZbTjn+DHdS5MgYS2O7yNoIpuQd5JqtV/YMvPG7zddMo3FKk6iZVVfKqvf
QVqhCo4SeufWteYP0zY4WERomlLdt12TMUBTf0IrfVKt4pRQ9pU1O5xudV+lkMNSxS8D23aS2GGK
d/lcHUyMmZIY5HJmstiaxBCaoY6tXsfNX0+juj56IxQqmLWcwEhaN1a5l97tke9Ojr94DqqXqgv9
FSOcrxI9qK0OoFa4WIPPnW2N+qZ2Ia6XfPe14ANiij6mDm1pGoz9HK/mJsJjSQZpQ2aa21xyWSxi
t8JR2ur2XETmvCIbAO0VrIotJnBuXHfDFT5FfDrcMe9ZUfx6HtG9eU5zW2bPozZs0Am/Kd5S9c2r
Kk3S3rCNdDE1q6m+F946qxyEfCFsFEXf+br25Tsqr2+3V2Jy1kHT9mhU6EOrJuBxd0NN8zt9Wj1q
XgPrVuiTNaMkdzDq3rHUn1SrXdQ1iBD4CLO0TnYu6TnTrwP0B+6sZP6oV8rZIDlj3dDBhPFP4FC5
q4iuDhTuVHUg2cGQVNYK5kDf1eeZejO7ihQ/wb6q1V9uEM9Hmy6pZdNWqvM7+sLf7rkQ4S20irvK
N+wV4oR7ghWSG0IW9ZcHnsiX9WuNjSwwk2tRm+/TQ+eLQeMwLB6he9MzbP7VcAmhIYyiOjn6r7R6
VnDOtwlB6bPpUrN/o0u8YTG9KNzqs2RID5nD+uAbzcWka0DGYHuhgJ8cok3P2sDZtOQ0OdKSd9sv
MgAe0+t0Pl5XetmaGd/zsL2M3fBV5bAp1EZ5y5NIoB7xOoBA9VqL1V0XhyuqTi5z+Ryo5qwqyhNa
4atTmteq5/1aPARh96uqK/xLcg684JeqLF1IIz/VpnXtp+UjvPdF9VwK79gRJUapoczcUUGar4tr
psJhUpBn9uNO51Tmqu1v2Ji/jmpepalfq5jnxYGQcRtUZ1gGpNPPesT2Sd3tcpG8CcU991mYMwDP
cR+p9Dpsz1+rMZ8RPEZQs42mPfeAOiZvMdtpVTabNCyPeWte/ayDmAKfzrU2lhPsa6I/EmyHkS+u
fc6c3u/pAOX+WvOsu4FVjQEoaITmbIKYmjUt80z6WF5W0aIUJx/t5czHkrAwe3Env2PRFJhTDFu8
j7CCyCSpdUZB3S/DdDA/h8z1djSzz7aHNZOevm4SIq0wDOq7Qxnmb22kX3Vr8lMRFIpHaR8mzc7w
WQPEaJBuB3VTae0TbdsQ5a4OJknH/6TWD6nXt0iN67lWqCcYFnT76p2gI7goaGo0wr2LWt6ESXia
yEZMaehvcribLlaqWZnqyPdT9de21QPZ8bja21/TZdjO0AmdzdA8wPNSc095YZ34Gazmko76ZwtQ
IDfCbaTa73o3/CYsxIzI6R+VT51fPVTfOTPvvTVpusrt7BZOfSKTCB+tKzl9ElxMkC+pDzeZI0ut
YnH1A/25cmGy6ddcJ/6hce+h0z3iAaT26J0TWdxq3k3hFU+Br+8qomSmPXTC1xQcd/qeFVM6HOYN
c7IV0XC0vR028qLo9lbtnV1/Aq0hFFKtq+7ggkYml5qT+trlouMg1ef0KxVJ5ruD13rw0hcUZN+G
4X1rLzwldAMa9A0OlWUk+VZoqzJHt/QFO92bVdofsrKYhXAbjVH0liTG1eXEC55qxnnpKHXzSnsT
rHa4J2X4qZMIEYa7sOw7MWqA4OHgCAJ36wIkWtw574MClVLjhayUw8TFTMunsS82tXYklfbbB1lA
dFn01ov8acQiNbVqFm52aezyNpTe2vATgj04k/jlmxdQY9HuvPaSbMU4fbLs9ps0gEfup28YZr47
llMwV5B1p7/YorliiEYTkZrcyrkL+qgkZqHZB9b43Q088wV3dS+fLDJyZoOa30qH6By3fMIWvtQZ
W6Ic/zTL4ugXwykWJh1CChlZpwe3LheldhzVKWFN3DHM3CpD/+xlgVVGHBSJgrnP+Z8KR9RsKO0z
UT2rISyfgkgefdE+XBm+1UG0ri3vblbGwqUIGhTtE+vtLZYjhDStJPZwLG4VriwOF+6ZEf9nHPlH
/uoBhPKmtB1yT+mYQzvgr9bdiZPasbW4wrRNU7nsC2VtjnyTUVbcmiB7wofRILRXjiJp922UENhA
olF6T3I0J1KFJlo+DQE0Mjsi7xOxzYKxFAhrLZ6nDX/c2so6Tu1h4UbtA8n4MsFN1oALyWz5VFd8
QoGYu8SWyJAsVLZ6Hi10B+Ai/6TiYLIUvsH1fejMUVmx92nmfFYly6kuPpWAE3Di3CHHzaNBX9id
suvlt6Plr4puXUsd4omTrqLEvlaSNb1DRseCR4Q08662+alLg3lV/qTzfZnBtHSG3AU9En0VJ4Xs
LPIO7VXgEunujN9uM1CKyujNzUZvVkePBiKMCxssicIA++vktFRZJTmwf+NAo5WDr79WW05arClD
q1LiuSciWd4MjNlh5WymxTbIeDOOkp5imW5s27onYBZJIbbfa8W+9536rQ6kY+f9b2YGT0EQb4Xa
Pnxf4YQurhA3z076NkYdZBgysWWGZZPoeP7JIOCUDMuEZoItravqoiaKa5aKjoGRTM1PYZYoRsfy
EQ58/ZEgPE8jShFCHZHMLIWKxdElCSnZhuSmImXiULjjXIp/JqSZHxy8BjAhfrBbNig4Co1zOS77
1r4rYbfrrZxVyIdcxMMo3M20CXmK5GBgFxsshDsPOtv05Uwf+U/ZxFM77REoQVZ9X20NbKClv/bZ
Ksr2I7GNNe77Yx6mq8EpjtP/j63iKbbwskfme6dnR3AEoID5gGJglxxJo5XMRn3fP1pCvZEG8elK
+56X8SHzgn3kOfwOujRsv4l3cqP+STPTw7RwGCN7oel/ME96VE1zgDbMbFNHbGWYNpTuDCyg323G
gNkbYo1YPgVt/mYVtC5Nd2qbau4m0atlIeKDHw1gg21SbLBPS0UCY1/2UY0srHpyaJVNpAtbuYg0
OoSDeS3Q2k8rtdqRtjtuC4mMqxDbJoQoW5oLWzhn02eBoQB3j38WuaABtSPnmg5XiosTcqDG3w9D
mLpFH36NFLtzLzYpjVIoyGTRE+hiyVsasbg1uvY9LTRowwCLRfDsnS16NgzMjNRRX4SqvbVU1LZF
BhjBQ6k0TOIQCqX8WDXeeqjENiOykWnAcZQgS32g/ZaysxP0IrW6RGKsQGNQnPBAYQ2JRR7RL3Ns
uSEiuTU0CKenlgDttR5x2VN9FzWY5M1rH3an3pdPMfdylE9D29J8TuVwiDXjbIi0m3ex/p24pMbG
DVmpobIjo4tm9HQ7TL3fXl6iyj3X+g2YyJ258yoetIci1GDW8MZhS2yn/kuaSUpdyCKKqi9MJsAq
8cB642wLE01ZOe+q4VfXyL/lgY0td5en4dqmpQdGQm76jj58+WV5R7tJD/2IdljnpbNH4VeHSimO
oKEWnuZsxg7espbdTLOAemNtcVsS1HSv7X1AOtHgcMumuf05/f7S8tDjZSvJbbpAp3tuQW6g4oHJ
VdAiGnNvI/SGip2cEoRXdmzT+CiPtWTrJS4sjj7KIrhC4gxmHEvQYYNKwksjf0RVvxSKc++r6CB9
jliISl6bjArRbxC3ybnUkgNxxG8wRiIUjY7VbAYvOFCJbeyy3dSjBlKYuJCiRmJi3oMRE7urSrRo
Aa70qtmQFnookuAZyJe3KFE76hJ2sj3ib8ZlnYyvvp2exiI5laH2WoTNUpAQS9v1lan/psu6ZQDb
I6igz0rEBc5q+mPMRs+uyrAyfkx/o0iTHXi0STpwqmP9rnL84fx88FltJ3eaLvPVCIQMU9nOLrtX
whk/+uozK3HS2nYDVVrLThE8YwdBJui+Sx1HzyGea3arQ+znuzaGGuUA/9NLXLAF4ycfFvLYboyc
mZ1pTH3IMzvQa1RVe0Za1Cstm7WI8omvDpOeSkq2WN1HRbvHrfYhjOHDwa9re96LPvGirbF6liRM
DzqLSjYY321l3Tv/olM0OlhTZ0OAuAv90zIYJvcgii81d757074TCDtd1ijsaPXKmlBbeMqWt6kl
uETkosH4YVjavW/CZ6aVoPdq/btmHK63vGoYfmC3JdmY4WPZR4cidhlc5yd4+ErkfqjteJ++izx1
vpNWowTo16ExvApgiTM8eB1WpT2AaeiiThrMyFzlDkq6D7V7UbwMQsIidnhbZYdA1ynM0oTv0sOj
qZN4Ybfmh2XFO9/l+hlF+9F46Q9e0r+up9a/hg7ikD92sywfeRTR0QJWU+R3lnSXOlIvbZmf/lxW
E2EnoRCTGqgD5urr21IIEqH15GTFpOh4MDmAxbCiDh8Y8+KZ5cmFAYRi3mYM2nN1mWNG9Vz+evFI
lGip4W/rA1Qy+vT2bZo1mDYonGOCbNAQYcwDTxtVT/YobiLm/bcutVEfDfmscaODHtACyrpLSzYD
VMOp3ARMIMCQ8s3qfczRXY83ukOTX4Ud3fV7DH07Fx0qetim2g4hz017iV3xlcpF1nRsNGH30Uiu
XRNjrxhN/4ReV6MpxiOOoEW+5FK/J9L+btPpi/j1Bf0U0wqfNYqoWWgSZh8E4UvEjlwbs950b13Y
ypPWeWSe1yBERvT9pP991A6NhyFAURhSZcFHi+P+VTQqWyfEmbmTOqzY/tYthw5SwvgCPY3brn0t
JnmwTtbvvNQHlZ4WcLBiWBE/f7JEeGE1I6LJxBxMSEualeY8hCY1T9ivYF68GObMq5Jk6QLtx0kZ
nmn3cJVyH21Yv/RxGM7ayZCf/YEius29s82U5idgxqIal22q4p9B+RtjsxydEkCyhux59O55YK4S
pSgWBSIkq7bAThcQVtu7o8UkMcRzC+gAxux7BSUrpwEw9/XwFHTmq4eMiEAbb2v63iVCp/7XZYE8
xl4S3NOIBpoYdf5Ywt4EZ0CyHQVdwAjtx4i4t/IgIt2VGHoxpmgopbtSh76im4XxI4pMpt3BOE9y
0uk101rGMnRn4zguwPV3V+ZToBK7/N1iRpE2kv5bx58g31IZGxAKAwOGzlGg30OLTBotg14QH0Y/
ZKyOh5avrOuznRUMFwZc3z10i1nNf9CdsJZooQ56dVLP4rBEDBJdq8jliy5YpSs+EA2HBgnPPKVd
MDcbvlc/grY5ePPeE2tJR9kJ3BUdSF5UwDOKeVh19ZBW/s+fu6AV1UaVJO+UNH9cPOEJ0IWgsx85
PBhsVK9lpt3/30HyTw6Sf+X8E8jpMHU4QhWGazs6N8n/7COpPj6Tj+zr45/tf//yRf6ylCg2vhHL
dEgfFMK2NFvDgfeXp4QfEWer8iNbqKgSzMnC8ndXiWH8zdJJMXCwo1gmxpJ/OAD5EW/VUlXD1skK
wR/4f/GU0Jr8L5aSv966pZqTD9EUvOh/C3INMjgTZWb+dMMxo6XeDxTToXvR8C1EX7j42Pu+Ku02
Qe4gSM00/w6MI9BJh6tiogt5UHKdgA6WgQaZYgZnisWSpi92qQRlLgFXK4MG8iCoiKBYEBgE93IT
Y7PN26+QQVBal9sBan6hoMpsbo1xqZDHFv2OnsOM4xPPTbU0afILME008W9xD8vKsGaRUf55nUZ/
HcjOKDzy8QqE3P1NTTeDQYyOsQ6D4zBXQ/sOTHEjmv5ngMhDlyfZhCx07rKhjeuR01TM9G5nlSxe
N4ePYKVwYdEwVrj8+bhVVbzrFnY+66IPmOMQymTeG2WlWt3a4aiWzOpfXROBDM02DmjIVKxxl6sN
PfoGrdDN8ue5dyjhnTNoISxpQLYGXovitBTbnuI6tebs9TMbBJyezSnEPULh03VQfVYcGwftuUyO
IEARO3mchJMF8hKdDtO4KXNCzSKz3o3A2pVtI7AdUtaE70Od/NjGvvaP47ipe0Avz0qyQ+ohsh0E
7J/ITEiDQd5t0j6kpMho5Yeh9xBpuhCYAGRJQTGiXiTDtsUoGZe+gmuHJow90hbCT4nWmpSidtEw
RrNAHjpbpz7y0eP27F77SEy9avibwcxkBD4SbKO3R6X4iox7bPvGgp4s+XwNPSDU08FMKguL2KrJ
D/Mz2nS8OWTmZs6JT36DLuD60Wkx6o0rlJlszIVgOm9MzRaIA9TkcyVfNwjTiqOAautzhz6FoMM6
+dQnP5DBRX0f2oeZ3T3tOW2OXrge49emfTOz6xCwwwa/wrh37dms7jq2/OxIvE3SntxyXzr4+RWO
EsmKgMWlbSu4Xn5Abz4bjNw7AQE1UNmDrYXLoLYjoHf0huXYv6sI+FWQzIw0xrvRM028UwBE6tKt
XhL4vS6mHDjxc8cvfwb/JVXmEmqIye6mZrRrkY99j2O0IGmHawFWibvRJzGVPiH5zjNV4eX7KF6M
gTXjLPsNeLhWd1pPSm5sbV1xKb1rtbS0bFGI/MVBd+xvatNeDcWusuHiH610HWo7DxiMtouGdiX7
neOKPUbenEYqbYTeWQoXNE2xDYPsJSnoZBbaYmpGt+KqtXo3N3ERBcaXbrw2TJIt69VCFxcCI1Nk
uAWnvQJ7ftGdV35SDpfyS/MA0nlvTrbN2urQA4kjSuDSy1WaTmqBV828DL62BqFddjey0mjR9XSr
rJWv3/Lia/olJY2hiIG7Pj1uBAHXzDoZO8yqQSwdT60XDrkWkdqjD0swg9nnnEys6ff2rDF5dTT5
kV9MDiQCpqheCqFNMtTpR2N3HDHWqtxKQVm8ZYlCSUqLBim3EYVYvFjH/n/H/V92XDzniJOFaoKF
xWXpwAr6n3bcxb//W1X9JN95+fvPW+6/fJW/tlzrb65B6p6qapaJ7tvV/9Nxb00brgPWXNOxK1rC
+ceGK7S/GTAiTTZctmRdNQgL/ruLkx9NvkuSrh1eEDfE/8lyb6ls3f8UO/znjfMGLPLI+XW65f63
RO2qSh2Ixxgs9HSd6miPvPEZFofW3nRs5Jzj5qUZryFYMLN7KwkcjFSGl0yBoY/BGNomnYOyb1zB
bKpHLOBlsjBZKNJlzao4ChIGwBYGYPmAHu3VCPovcbt5PR7Q89FkRjbqkNdxgjD4Dqtva1HuGsxy
7c6CnUZ7qs2ONQncGXY8k9Ggmf34BbvoEcfaTadyVmp9zSCV1FdnjgedvKbsK2ScnaQQiIgKitnb
BC3LcquEbAmGew0yuvkkjjUmbjCyevGam3nH6SfYNvS0VRT1mG8JXHHoILkWsvCGR5XAhJ6zrk8k
qhVra0y2y0qgQ+Y5700oV79ZES38UqBbQDB4IUxr7ubjpuqwCWHSqDNlbujiUnXbMOmvSkx7ULu6
NtJHLVp5ZrozS7HH27YlU2nJDIbcV3M31rC6u0vpLlTXfpJ5u2fPWRg42IByqLj/ZcSQlIMBOSb0
W5DFkqLw3BvOC9CBekozdcYlSYLPgULOKR3GJLjGnMBd6hg1NGad6cx1wbzckCcyP0N6SczPV4g3
aY2BzAw6fJx4X3p/4RrfPkwQ+oKnpiYZViAt32aAt1pG117hHQQwBFi6c0RJS6/wOUFU2ypBbmq/
NXq3mioMHUBOZuEs4DiqP7fS3LXWT5phMlXUq9OTMGeoc40NhvEYRql9rawDLUCp4oP3iW/V+Eir
J0FUhnC/OSjr/UYZnkvKnYqT5Cby+Hr3XBg7uSOJHMWyo18I5M9KLmVGuti6ZXZTfIUeFFRcDGsj
d7bEO587FFxV/+bGAZzhe88wtvI7pgbMf+kmltm4Cuh6jOS5xYy8R02ZN+gc0lJDu8M362sfGiLq
wj/H2iLJLgrBdsg9kRuYc1PqDxMjnh86R2iySJuzY6D4RCQZuyLuZsjj5tUo1xUt1MJgOJ4KqDU1
iZnq3hzvDaRADoSQOnNOcKs8oQPVek+dhly0n+cyhgT4JdpvZmZzM4y2+OXOgz0uSvumkpvXZf3G
zi8oEkamTBTMwtxwLFUL6heF1LjQWVYQlRSleiMy4mVQ0oc2tlvPQzuNs6EnATMhkSdt56RjHYdc
2VqaB26tvfCBISExqY8VRo7BJfHCVczTGLwpr7Q4Vlz/0t0U0TEcFma9Eh23F1nUJB0EKWG9SNkz
pvoevbSgjffd6J+SvvpwypchocMyRf/N7a5/DlrjSSWjGlQvBZq/ItNwxA5SzJ02OVTeNxT4kw7F
d9SMe2sQUAjcRgyLnBxxB7pFUSeXeoi3Vk/iRJvs0J9eQdh9NAEwiVKHbJXN2mvjSDx340YVNFWo
xusepqGezoPklXS1K3lqu56WTpg6c0vv7iNO51CN320ybEGUeFxIWSA6LPOtSSVjE873oiP5D7yV
Xc3/g73zWnJcWbLsDw16oMUrJFWSTMFUL7BUBwQIrYmv7wVknZN1694Zs35vs6yogCREIMLDffve
BGKQSxDuNLwYnZU9tXqxzbMgUpStkISEEfkYW8RsGt147jo80Q2y3km5Tc3+HqQ43BB8YSnAxwQt
gSqiJYXpbbgHk/OcacYO9Y110irAHdUAfAM0/YnXNdJNPr5NuG2gAttJESz00nlnnoe7XtYOZ0jZ
YK0tcTUrL7R8LdXeQkt5vZCTWMmAxESmKGPqa9qZGb9408sdrHvVnb4nReWxU690E+gyadMRosnH
umq2iCRUOjzR9DEFTE1CL3wh9U1eeXUbd+NGgFkX0AxhSx6Ysi/hugizo4xOh1QgGVnFQdEKh6bT
bRIpXBW8LJD1taYL7y3xQ6HRX5pJCYAaerAsrYYqMM8aRi1JeOYl0EmHMnthA1+HFOs7wcLn7Oji
EYZ3mPka0T838AXilKkSULsZfLDSPimUj1oxnsbLJ+A3mxyy7TBPJ0eShy6cFiwmASeMPcsXWkBG
QwYZWrNSZfywFx2mNmNzG45DkMfj6pILmzTi4wamm4XKqphDppdN2yQefGuHKkTqhTiTNsRrYZD3
9UXzQXNqgkQWZHiQp2mb5+StF6pPMmvol1fUsWUTjtfRBgwVaFW5lqCyn6ZqlRmq39ISZIJ3IbnG
QOFJ6YzpHhJVBigF+Bxe6By15UqzRUv0E1Bcw9QGtaYSFTbXI6DlQQyfGafvO7W4kazZ1whYUtnK
cr/R+WjJB1u1GJrnM5OVWH0gbSvLSjRiNRc0W4D4IKNYCc3aTaR8ROFJUo0HCSZMHdGaVKm8gVT/
CXZdSPQRQFEBsFwxXi9+rDVrfgqpN6dX8dmmm6tmeE3bQefWOHgpwQNoKVKpEeILQAEKWHS11h9m
MhvpGljWm1zf45QjisBIN9vZSFyY6rZVsMKNm7S8uk33AT/VIdXDY1fss8pTgFJO4rNSnv3smmxT
WK3/11z+zVx++wTkSnAaMdKP9l+sXV35/7ulkFCt3z6Lfz/mlxdKEuX/wuLGQ6ARplBkE6PzlxdK
Eq3/EnEnYd4C21Ms8TcaKum/RAnWao6k9c5W8T9GsYKVDR2JZeqGhrQEJ/mfeKG4jH8xivF/GaZp
WJjtpqxocPnNXqqPt7s4j6Ctkv6PmMHjHAqTsEVJCBaiqKs2Q5My5P1T+15XjjARJNcY3blhqS97
/du2MWwZk6/Xyv5t+3y+ZXEpCgnSD9mMBj8aLIJVHZS1zZASbjZaH+BDvrngh4K7omlGJ4vMmCxn
VpIl8KsoUXomRrXsVOcoiDrLtmWv9F93/e10P/v8nGmpjUhz2XU3vPTIHeH3+vtn/vjVQZ3FDX82
L7U/9vm+skaA9iWzxhhVNU627JNLQKigSfCEtF2XxB6DJiSalU9DvRFVHS0ahCJaAlHz2qUwdOJM
vy1fCu3XlukswpSnRevl6GVnolvZRnpY6j87/pzsZ8/v3eef/e0H/tPmP9ZFeWH6wFJvzhjgnS6W
658zLTW8vDfop+n+oo84kp43OUt1KZJ/lBOXRRnGemSO0Hj5llPsFFG3J6uBfmN+ZD9vcXl4fyzm
y/s3I3ly4e8v7VYvIT2pSdFDIoqmlqhMZ4rRiD1sBlrt0kjJ+D07tVSK3zsu65ZDvo9bmrSM3Jkv
tdJ+aafXZd2yGUqWbaWc4a2ffwSP00yO0pK+ufzmz37yoB71zhj8ZcP3xzFf0bL4fdJ5USEEIwn7
QUUYDaywzic1V5ciBmNJjs9bHiM/cI1qec7T1xGnnItF721ZVGdlLbQQCieWEHiDc/5cr5ZqC8Fb
EVUQmJ3xpbbm7NEyFT6queiacc6OG8D+hRDPGUAyl/UEK3/tAfIykPNaDGp5LDZhOfMCWRdgSj/L
Sl3ANK/nLzIQXkhSKZjy/6opqVhupLlYNqTT9Wm6liZ5+eyBpeqgtqSuRm3+mEJBpDTjc4++pIFV
ikjiIpcYGS1R6N+q5OSMGsnjkNECbi5Sti4Sf9lSNWfdv6Ea+7WWHfUIoxzlmZvlxvLJ4ieWqql1
CFqmOLwcBKMTBy0ROTsIZCAD8sLWUa+W6P1cPlg9w5UrWNP1ue2W8+NoexrssrgU6rxhqV2yimk6
zLjaLCrXGiX8vfKkonwjzo8HsnZYia+AY+angDxltVlqy6/hQ7uuCIU7iVSPG9Jnx02Csj0ZAdfK
GweD7FC1G/FtxxVVDQ0ol1RZDS4P2diYE/kNZQxv3TVpWibs8yWR8hHP+nS00ALuQWe5qOWdqCSi
dGEjr5ZVyxv6eVehT1YoH1840ckDUnksmxwWj2Uxna/5mhRkCTOVISNCJhYeRutFYzA0tEdrrCJm
0xPSV1g0iwrhsm2pqXAoy2qarnjj9UYQkdpbatZYkk+9SOpVUMV5ktJ9mvhCyLE+G3wn2NU0vLm6
LOdTQkD4UvpajySs0CvEkpdqSL7UZqnBHkwOZR3tFnU4Kc+R+GujkQczhQVPiyJCdHTO4uFYi3Sf
We2RVJZms9R+Fs3JKj11Ov+1rOq66MWEV8o7M+OiSxGgUyJeEfpKNN10pIBtllXnCB8NMc0VOkBP
pZrS3/9zs7BfEGn9WR5FUGhgEEv35w6/b1M5N7Q66LA2pEjIaxisogs3+HOXy+Jyv6UK0hIOKX+E
5yvA4cSMRiUJZLnz5XaNRXkPgAmNcVlRVDPQe8CWnkX1upF5QQdXlPdbe11ax0yi5Cpw4NtKMw/+
31/w3ICtTgiysyIFP6tU2MaqM18ec1R6YIUh/qeIJlhfjDlfcXkrhUladyX2xx8FTHUetpfFRCxQ
+lyWcRvOlM19gt9+Ngg6MESbpRBNJnWExXtcJw2ToB5+HlDTcCzNbV6f9R8zg+hvkhGyrcucvI95
XZhfXyFvAlIz6x0uhZ5eoCMr4GsbzhnkLJPW2h2Q5s0IA9BmqRkmEpVMh+pxXRv30nA1yR8zdaeo
pmZTZtlIc5h1Q6256EeUEKwZxh6JEuP3ogO5NPDvZbVqQye3ULA6R5KrIxDwq4HX84tciulqsrK6
DqYtV5bmRJMhTY5s9OVGmdtzK4ggVhCbstoi/lMU8fqPRmJb65JXiEPnmRJovJkGfCkgmXpCtxS6
uoKPXZy7zqUwZpnon3XLYgGRByCjecuyz7L5Z3FZpyTROZCv+nZZUhmwoSqfT/1dXdb+dp7vqikN
DoKG15V+7QWf1K6dPKsHj1d6BrkZtbXY3BYyKOauM1QXIJPi9nADO8WMIBhyAAlySTtLZ1OyXUwm
KafXUOeVzVJdttOpHMIMDLGY1rqdz5KWwzzIEFHjKpfqsnIpUGHHWJsLAauZQWNubj/HLIv9rdKR
l/tz5LJ2Wbzq85h1kaF0BTheYprMy/F8kp8znUGVADPRctAn84e3bC4We2apQlSOkTsfk8y1ZfGS
zfijn+X/uBlNNn5n2XM5CD1Xvpifcy6H/yx+b/7j15KfY0BIFUHbkVX9zwX9dpXfO36fw6jI8IvI
b3HqWYW6GOdBr5m1qJflUFahTw3BoizrlqKbt/4sTiZD5rLzUvs5dlnspuq8SfGCzHupkcHAulSJ
308wNM+nEtR5uF2q32t/zvPzU4yIohOl5M8uW5ffWw75Tzv/dsafzX9c4nLwb+efr29ZN8b0FET9
5PljlebPdimmf2p/LOJ1gwxpHMDHzLvI89hWzdbGT6FqGVw/2vVzWSV2McO7NZtmP7v8sbhs+H+u
K2ZaNMQVRHvZT1nshT/O9f0r/3F712vgBPRK/XXF/9zocu3LXTRLJ7VUv+9q3mfZXCsJ3dfPrf7s
o0kRTDHVyioHBVL6ioD8fNBcLA9vEFpeuSHhpBIu+n1ZAgMEnNO7xWLkZX1/c44yw29mK02bDSFj
MfmW5Z/ieyUgHrhBKkKrf+6kzEd+n3I5ybK8HP69clkWr2haSvlkD6aBD8kEcVgO8GPRAqxNm4Iq
EwWt9UieKsC0JmSiazX6oVVpENhBuRjjFjFbdVSn4R6aTde44naDYYssAqkGJDUb0OpsS3aLLTkt
lvb5zP2bNSnmV3RayHG1gN1NooqwBrVzlSEEOdfUuIdSQDVXZxlB82a2n6zFqkogjyfQJdfONUXa
yIGdUab/zxYTDxnbanPOU0wuuCuqTTQXy0qSJgWnlxuo/QzpDh7KGsq3CEnK+GxuxLG9wiEBDe84
F3jbynUMkqyO0KxO5lnLUstgKU0SbIZazEXi5RSDEU6bplYk2Ce1d7UTu00/z4N+imWdPpC/rkgo
Kw8m3ATChH5a0SgCAwVIhVTQSeeFqW+qTdPLluEY/hass7loJq1H9+AJ6Shua3kS2mxXLQ9mqS3F
siFFitppexCFRPmHzXchp+dVM5l+uPSN7dIzT7P7YZg7xmSpLmvFPN5f1cTyr8O531g6mkGkGXC/
Ecoqf+4szb31ctiyZanhki8VXkZRI779U6Dd9PvismFZF1eAIgVrJL6QVz0KoGhl69Cf8n7R6ljW
/WxYauP8qKwRMAtidr/e71L7Kfq5DSzvfFm3LLbS7PT5Wf6uTd0tbJSdf/meLcwnXDYsBy/HxZGx
b3VVglCEIbebB1Zsw5wkyb8XhWWIPC+TvWbeXknzwPuz6znOQVaKV8v5badUiYM4RhixZ6pqAR5v
VmCn+g0iOTx42SCFCT00Zr163EDuhMb0YBgFmjRlt1sKVGgco+3MlQEzB4PCrPy9FF2GH4rEKtPt
iTh+d+AVwhN/d1dzT4Tsz0xv2MUwuZE/iyfYReNn2CjzFA0NedIh/1nsJpVY8s/yUlv2WfZeFstQ
TFf/66z9zVn7H9GEoAR0hGlkzZoj+wStIWj+v38T8v+bjgCOp4+36F+8tpAT/fsZfjlxTbCEsirp
1gycMPCg/vLgst5SRVywMiwZ8PibOE9/4QhV3L6gBMFD/Ph9f8Ea4K1GXUA2Z98teIz/ifuWG/wD
RchVG+LsXkaTYAYyzijH3/23VXctoSjm28dbZDgkK9R4RnfYEp3dOelz5zBnJw3beMkuf8XQZtBx
27fn4BaE1OZ5PBSp20eGB/fvUPhn15pt0r5F1Oamb17O6Rv6NOuJ/JIxEh/huRKzaZtMBHOxdCUT
1ujHM7m4OhKvsasJ485U/Emqj2d2EWGyn8i+qomqQocFzDC5ONAQ28ouu8Lu6KneO/Ex+6E/mo8R
nD5OiNZLm51E4imxZ3RPXZox3Q+xYpHikv1sfBjQDYSMLiVJT9k1+VYiGxFK+PpOTp6Don/t9qPo
AcSQJV9oHHI44MTfmOizpfcZLKK1N0qjq6Ix1O+zyDmmB/MI3o2EsAvGri8iHRIZiXc+ZJviLmr9
4g7+mTrdUWq7nGyEaTqvZfkZJBiTdzKSbDIIKSWDXDe7+UL7c9I73+Q0/bgecUxuCJUh1GA3wspy
QMVdgVARWoNgm/Rp6EouwkqRFeYCG7mDY3FwSOF/CHuK8S4RT8Ib4G6oE10glI2jbLmN1wIr9hjb
qDk46X1+T/KsI9iaTzqRaLrRyrBlB3ITMJZvlv9sIIfqjKAhoKlDN3oD7WMHFxHjrxODyiJgC0QE
KmvLiN0yc5M30nJWtXd9RvfI+yBIH+2smxYm8+fcdIRXhoFdRIbl7dPoyAfshF3Lq92UHtl+CP/B
wm2TaQuFsF2vTPd4cSCJU5iVzSWZj4KjHsNPc01Crtuu1JfwwVwT5Ar0Y3xDAtFn/s7/ALi/6icy
md5JcaqC8FPo/PZJJX+SVO0jeEZ7smmkPABlZZG5/QpqItxIQEfdL/GYP6H+fASnWpDquha80S5u
Lti6r+HLh3Uyj+ZR7JG5cDKgLOsw2liFewHSBmavcQw0jcA/uKkNFSJeYzvyilP1dSFn0fHFi6u4
r8X+EN09a7hv3Tp1tgZo9INR2GlRudoK0XPEEYqZDQ4pZVdyRofJSiDdkZQWn4CN7L+Uu7u4XwsO
7Cxe/V6itla4ySGGcha71ulOD9h/xB+3k00yU3txcHueg/QFDlqipENOahdTHsfyLjCpV8JXdIuC
n9fuygP56dPqcoJaBuaxS1AF0xbv0sTdp+64FWJ/XUB240Wv0uT+vTb1z360yUwPCo1rTqI8X4Bf
wfQMKZQdEYh1qxPnTQ5VUH0B1KUtOy0qceQpu6NTPjY7iKBl61ENrk6KTepMHzS2j5tkN/q12/tw
VcT77qY+tPct6Rzx9WDejCpt/DFejWskXf0vdV3DKGmnlguYlG5oaSlfFyewnPSdD4MM2/rpA7/7
CkFzwFO2riBxYTfwwTkZmR/uVXUvN8I+dFWUO/Dq2dn8OfMyaWXADpxoMz/M5mtNOoY9nC7eBRxA
fihzCInWxgpJ+yjbihvtY8Z0Opf1dAupS7giQj/pqxH85f58RLQEJ2pxA3zxlUyexJmeYo+e1L+8
xt5lU412TAzHLm5Tf+LJFUFp2n1264OUMd6Tzr544s20Pp+3PnjKGoXK/WtRHuXb7q+8I95xqAWf
xMRqhVaFDv8TKPA9aIHqrdnHaJrZ8EeF7lC/yp+gaETpEQxzb9hV78UBFNcTqRngKGW/1INx2gkS
wN+3/lNroGi/qWZUq2vZr5MrMnP4KxYPiWK/S/YsEaq6wl6r/MsJ4cWnqnPNmDUgUrR8PRl2Pz/n
8+Fs2uSwlG72VQQwBADZVN6Hr1xbT7KHFCldWOzFdgXU2S0CnooXbfCgXU/n5+52CACB8nSmbeUU
JEbZ9TvhfmBodNC5o5g+ucWcn5Z+vu7U/oUwPa+ocRL4AuEACyZbIY624SvE8QM5xLTjGwFpDK37
qgm6k+RiMqrmrpU99KqAX0n+mZFqDn84GVmF3sirH74Sl2QnH+6ZewXStBtQqySMblGlo3MYonXx
WtMPayzyDKoAXS6wY/74fr0cJxH70SXEQgftzO9+stXiDS+ZPa4gQhI/FfeCs4uYmN+vyLDJIFN1
hO4xQ0dwfu0xZCbg0iN6xYdXsrGKt+g2vUc39XDHJYpfxPntYb7pG7qeMQTsu+J7W4McDNcNso3u
tEeJz/7+Fw3r6T2ypW3k+c1pFF1w9ATAvMseYl8nvM2Pxak44SNDXA2iUZ5EnsORAqu5N+pB+iEC
EgTgrR40qHkDVKFh8pwCC/acymsKCFQYkvqLkwiBjGb2KftiZKAbeeoqgo1MbrkepzzQzhnewk1l
ix5CliuaVfJp/kX6rCbbqLAoW1BydsO3UgUMUD4jKTcIHcOt9J7D1cpTkd7lr2wDizCf/YcBlhjq
CxiWQQYl963FbOEQb9akNeS+jytJazaUG70K3Ky1E9jP4AzeM6FuMWTC22kdf2md7iRwnRfGvoR1
oRcfzw9WS2cZIOf90Nr9e/sknvhQv84uqQ7RRtlWr4lbOXSe9BkVGA9HezfAZkGiY/vRtnvTN+Wa
z+A5egtfha2yrraRj8wyT9BBdcCWN0VzhAyC4Fx6lN+iLdQ3M1M2Joy3dEwunZM7Gj4ZrunjEYop
O+PxgLS0+j0vpyF/K+AROldvfokKQwbgcfdhbqZV0K90kPZbU7HjBKicjTCSZqOnRVDwSpMIXVi6
/CYwkeuWHPNYbkF4OjiUBZjYST59nAqYJTnjhnJOyMiOap9ucW67wsW5pK4e7mZhC0KdGVkMNy3I
/f4e4bg8QernRAQ3ytbksYs6PE0qkHu4TAOgjNHwilnpT7xexY9IHnitST1whe4pNZzsoxIeZsJu
CDYMGDIU60bYlkzyz7mDcLRrREcJd+JUZZ7wmEzFXndoktnKfCPJBIX5MRBWrfGWQr+fdGtoM0AQ
htMDnj1PXFdAAjUHXpsR/ztNAkETdA+8Cyid/EN+gGUerz9s1TIQQ1OHZDS8CVdW/0pqucN3EOGV
xFxI/fwAthHpwXe6KIaF7fSE9Dfs0zZfMRDZJLuFMrlGbjkIq9OFURQGrGitPJ35fg50IGfIyzfd
F5DB02TTFSLqgG2BJRkmdtnTB9w1pEfcVfoupPvVNqhCRb33MW37EBQXRKVk7riSFoADmkmy5ZPC
F8qoA5+7k7ptDu+g0zg15Kyr0le/1C8BeVFH/xoCkojby0t54HM1ni4e6DdcX0R4PdmEZsupJvvA
SJHdSRot0TlDRjPApI+CS3CpfSh0iJoCbJ3TISeAa/AVEZ10ksEWHPBR4MdisnC2WurOVJSFl+Rw
vBPAJBFBPZBaP6U36DcId2Gyj0hQvQER+ByqgJL2iFry+PpPQXK/nwddWMrIQIIe1xzQtZfI17Z2
ehCSg7VtknV5jwUCPkKEiwqR2pwH5yjzu/T4irvL42WTJD6fJcFe/FwMobA4rbRoh9AzWRA3143o
9Z1XTrvichy3hHjI5LFIq94gkH4WvwR1l8RkaLqvs3tL8kSsG9lDrTy2EWNnmH1OMqfb18frqRi8
QfbF4q6vPORFOsTNIfw8NfFKIAbEFejYWmtFv1Ga+6vwGI4vQFEAgM2TqMTOXlu4jhMbmCPjl01G
cwGl/910gJDY8g3LTysPO+EaRN0BO3PaZiAXnVQ7jPbZ2HR05vDjBrCBFE51A9U4Y/jFLU7pvXB5
KA/RBgSNOay1d9hjz6iH+VcyMsHEkKSKKjcJ6ivkd2uYX85wg6yU8CFNfLDjcuHkMOXPVohCpyRX
oLHtpniHC5UJ2RZkQqocO+mAVcIw1xJRgoz2y/waRhc9C8irk6tvGUGl+pcOYHnxcI7QEYPRXyPL
yxEJiPJoDqrsRn2QGHRRUOzaSu3nKAbVJLZvq8jNYHPt/sLcH+gu76/k8Yb4SmwZADsycDAxahtU
P0h2Ecsgvfih5V2FXd7M2HLI4PIoOMzNb2UdctnNrQBU0oXEqI/yfJesc2Ml+ci6lskOetHZlmI4
gBzPKa63UeWnZM0bXk4wcNhd8JGHjQjV1l12idyOeQX0wDoiDph6/CXpbVtgMvMCpneMOjyL+uZy
YXitkNm5BFdUD2AgQqzgsj2D51PfTONYiwQuN4y8Einx6vvwqo629V4Kzsz798XgImvOlxySWe9d
u5V41Dz9Szd3aLvRe0W8qs01965fdDZi59bAz1FZbuwLYynq9fEKR1cqnMAUIwBkrcB75k9Ar7Pz
ZyjYmODoOTCdX8fjAxdNn4O2qFJu4KKnYzlh99DXTentKLj9A708w4zdHvhuzI3iA/I8kM+GGVq5
Mux0otveZysyh0AkVvvo7fLW7l7LdWG/lp/Kanz6mJhQvViC036WKj24TfrRKn6L6ZiuN7yEJ3x7
K5ooNLH8TH1kSrqKb6C+IC5LCjQsHMzS3oT7JHLHe52H9EYE70D8nNRGezQchdHI2D2UPtlnKSJH
J3Ndv/dP9KVkTd2Cc0glGvFYB03PDKfSmTnPxiZlfshuLhtuyG7vtVXa2U1QD/48fsqO9Z4IPt0N
E7bLJicLezXcjZ9dDYmZE8u9HYmrGKJrgNW06srLmteRVll6YeFbQF6ZCo2TG9IyCVdBKuHMS4Pd
quvY3F1eQ+14dqvhZh5Ixnu+LX6JCXhQnejGitsu4IO7cH0Vqrn0Wbv8no+XLxKuGMVj2k+fDrMb
2XhYQcMKNBJZyWtpB+iMVnb9ir3yExmcs4sRYYRuBmp+no861V/iSbrlc+dXMmz/Y+t2l0+o0LKv
+Da7NbZFYJB/aes3y/VE/SH5QAPH1h/I7ighPLjr2+uWaU1gVFv9vL0Kt3ppuORrUyv8WLLbQJt9
nOG4VYbbovKC8e78ToBZnjSw/i7sJjnuCwVKCC8Q1x+qGzvmrnsZjhgnhgPPwlrWveale+FH2EuP
obW064ykyg0VDv+uTCisOooSRK1L5UJkm1x8w+cg6pRaNV/leAcb3Xg3n1d3OTxkJuvID+V1hQhk
7hyxiRF2gRNNuUsMmvxc4V6G47X2lgI5RDL9ZcVjhb4jS5NwNFmBHiET8mtt9UF4ZCI1Z9WyQ5lC
h/9JqZ0KBaJBu3rZyPamh/7REx+0E2ofDaIAj5dnavxpJ83iY/ev6+saQV9yWzpUYfzqE5ZQwMLI
BOxk+3o/fBKyvN6DB3Iuz7Xdx88SZFeOBEjIVXfT65itLs/9XX8bSfdC5LCpJufzxCm6IyfhB8je
HPdSuMs+xvMTC+QDkstRm0+U/A3mzeVjDKgxNOZutEP9hocX7Y756vrZi/hkEFep5rc4qVtKPDS8
LQxIKt9P9Xvl90NPtxhYvJpit84C6+2cra03duTZsxenhjOFs/PHGkpWltm8abyD60p+mF9Wf37o
+BqV9pP18J9T8sfpUyNZfy/gdTL7+U3XYCSWtsGLUt0RmjxvvPveeyh/HfbP8TQkDuFE/6z5Yx+a
EY+A3fSdqGAgc3Z+icYR+ulW3w1HDqS9lowUc8nLxzw7Nsm+j7gzhTfoofiBuQ3L0Xi5vQTqi3Fn
rqPhlhW5CMGvB/sDO7LLXTK53wv1k7nOtCOrR8nLdZAC26YnMAU7xc6Ha/PAt6zRdZLi4w53+psQ
Bvobnzxe1B53DjrpayDi0xquONQKmA2Ej+OajRm+EWy592x1UFz5gY9BfuCS84FR5BFg1KbzR3nd
81CKJyzg2Omdor1B8gHTdgPU4YqH9SWGTaI2dqFdvkH1sn/x9kLwUr/DuZXld1FypHJESRb/HLUv
SzpxaySxnQW3SYHW8R8CBDhEEFoymZFQqKaHZ4qpMn/ae/EqXjz4XtBiePdz0L1fJe3w/XIt6Xhh
mn7AoTUcScAZjlbrHxv8waFflyRSbUxFxqLZ9AbHyVwCxIXJdaWCDOyqFcxGoi88plveU7qV9pDy
rtqIHGkHNwk4pb/foTFzbtkohc5vuupWwmOmOYA3+ZBF8mlPsag6KeP2DJX7IFs+PtQX73x7kb0x
+uv8mjCMnFhDoNhJonVJ2qyL2snkWpjE6/RkuSFxG/uvSjzWzHQk5DoSKWgaL4HvuJgKt/WwpKA8
tNNHGKvukZ5I7rm+GB/E3L4+qNO0NW/qXTV2ebB4ogRode4paZh5fUelhl7QsqUbha8ndjiM2/u4
fvLdHelF+VKmgDXYJU8RA6Y5+9DHbluYtCtPqnxateHM3zRuNucDTYN5mQVW4QKh41zx2PKVfE80
mjzmPTkrRLuG8JlK+EiqQ/h4GO5KTsBk0alfgA/T289/Am0xfFyWaKc45lliHGLaOe9JWhR+EM98
C9M1xstytjTmbJy9bl6Y0z1afnfL7l34zDrVcrDY4ZxkzTzsazsD/bk954q3Rj+flh+x3nh7ONk+
smc/ewa/ps79DCw4/1ToxlhkJWvmDxrFnr/3obf57tWiePe9iTVA825Y+F6lyo7AfBAL4W3JrMQo
pq/KnuAdbHAjkKcHss86aidgjQCrvvBxn7TTxCwP596zvs0YJPHofGxiqEu34lq5oQtRbvL5EcMA
wD3DewC2e228iec93TlifZXf3zJr3UKcg9+uc6qzp4ZzVy+cHdaZ511/Sw7KcJBu+M3NAJ25fXnO
PRj04O2zc4/UI1t8qDeVX/kMQpU/BlzRGBSu9ZV7hbuB69dFdNhrHWNkXxoTg9MYsFD5Ov29P+8H
C692yj7OIsfJSBgD1llDE0FKGtOrMGDceVMJAEivlNXRIj6ya6BcWTef14dM9K8PLRNar4FWmKxX
Oh2vb2i/MNA9UrZ3ssuG5tgc2fuFK4YSG/JzTtrvh9jr9/JObNxka+4KSMLXcdDaaF184t7E3YMs
Ci4+h7IZ7KnZkzdJvdzGicvUOfheHyl7trJ7rOxZ812hZCWL4RBQGV6SfDW8WE7yhC1JX7NLCiw1
aGpt6S4U/fRJXvPvEyzlUf00mT9uLw6RikFYa4Yvz4z250f9QSi8iyPdRfGR06LxTvzD8KS7BhFn
g8tucAYrB+kuv9xck/fQOnNDqJaFO0teC0qgu1rhSfqDrMBobZeWyx1Hkq/s1XXfHk0cA9od/TyR
EtypPjPji93e0JB9WFk3aKWd+U50FFYdtA+hdi2LoDh26+yzONb29CZ5ta05/f76YMFf6I2nzQpS
h2uQvt73N8WhOIwnkntXMuQQuApcUo/mX9pKXzhdeAoe1i/OdR9m7+zhBUUZ4TZbIz2ZOXC2t/IG
dIVprLz8bforxzOwv5DExDXguIXo4RaxbYGGQtrxW1lsJyc6xg9qvQZevKZirq3gcuzfFEJQ/azX
kK5PfeF194lXO/r6K/yMA33dwhrRnijxQ8omk2r7ubDv7qAkK65HUbItG6DYHN3ZK6k37TUDtmvC
SA395Ooj5331uO6wdOkpHXmNA2ePs5Inc72hk6xLZySVNHVms7dFDKimD5zzQIM8p1+vXUt0wTza
bXvfNBe/Od9bdYDEgKSeWibvXhMQGfAmgVhZ6NCjyTpp2BjuerS+GgoeGjJ6obvCwVfuLtNGSV6I
B6Xdltl1Ym6Ylev1SWSoToQHsFwvMazBe6mAkdrYX7Zgv+nkkgvJLW/4XFCfkIgXIgCKQsAEq3a+
S8It/KwA06OSiXK3/kqHD+lOuVOPKsN0FG+T9mtqjjUykPicGxwMnfKM39QS8KfjCsMrcH4yCsuV
FE9/7Ia7rIUkFUUi2iiijjP7rubE+oo+t+w8aIbhLWdWNJo32Wpa4/DCom9tpH4+8K0ZxeYSB4Rk
LMQR87tewn3DDDcNfQBL8R7FPWdQ9gY8Lo5yfqq3+vrMTRyvB9yt4y2jDyqs8zt+aKSten7FkScb
40ZjV2wnEULs/LwnCnEMY+6GlAumRCvMcyYahRGgXkl+H9eC3EY3BDpH18Rc0MBBDy92dqrtydF1
m3UwsZgY1mX3NDnDrrRt+UVew+kfMJU3MR7e+TKvYeEaqwlpvOmvSXaGNDicncM8qBbZwTjlK0xk
8gBWY+FZBBCbzoNpa2y+KONqpZEBGBsBDw85I9xzJL5GblOhW4pwWuqQHpl613tD8eNnONlqRzuV
4oaOm85amjtrcCi1DCu8fk/8PN+P1RHtM2k8idPTNdqaszwsHYhMlKThEQrwjZCQ8cVIgBgMmY9q
EzBrSIONIlavyKWT7WINBxmG3Ot9JX2S8QfRmHf5mGdI0WxLnNi5QqBk7F3pRiZ4gm1L9jMTJE/F
axfh7nVG90zm6vAm436GtpntMvysTSCIuw4Y9auUa4de34E3XKO4ennq0D3tHk3vKrU3rZNmtAaN
SY83zYmTjmke5eHii9pDUofOGR8IsCZrZ+FJ9jq+VtDlBKpCx8RG2ypHfZ8EoYOj/rbZVk8ggLWX
yA89ATICnmekr2ruFRUk40GrM782H7OnLoFAjQmjrXyqzV7GwBA+amE9RuAPiNW/tFjfB5VIzyFL
blHHg+rlFok/ER1R+Eb56DPriMya0t4SYSkhs4ahr1L8bP4GFpwBzxTayv6jT9/GI6SSK83VkfCF
EtGwCcR+4luy3AFGTv67Gr6IyToCP8Kj/9/snVly6tq2prtyI5+PdiAJFWREvqAKEKUBG/NC2NgW
QhUSqjuTbcg+3IblN2HttXeek3kz7vuNsEEIVUhzjvIf/yDP6ME5RDzMgKINuYurTTFqs+IVTGI8
+IaHPxzQ0HKXEI2hBfRSAW2YYDZDkIKZvrxDuCIWw+sMh6G1RicC37dz7lQzv3ABD5O9W6i7MnVh
T/fgOwREwCZtaUETJXpkbC8jnA86+KwoEebLCVU7CBnrPkv8V6K6kx6j2YbGt7KQNbmTnm/262X+
yoerPCcs/Fq4r9g119G4aF2Y85LOUuFkVywkltNtyDq4ygTOzp/JDXOfP6uhTmaM9cK0vXyP7Lp2
cDMUpJuVT4JPBJE0kQM7+rlM4e61sp9bhrFgDzrnhKcKM3thd2S6mU+WcrxahUtwGZuSDCvDGPaF
wusmhTf4TFa4Xb7uM8Omik0f3KELjYMNQvBO4JVRjJE6y5gxFrTWE4ScZG3hQYYEsJOwjki+Y4rv
2t6hHINibud0Pp0V9zT+KJbJ+xUWzOrYfFU7xV429fjycjrDllqRvhtjHROIG3c0+aXESahL8vns
eah7J0tcE8idMgu+ToV9OtxEvwWPrl4z+UP9aJf1kV6wnQLzDz04xtsBuUBoNsYMHJIbQbouSG7A
0kzhzNQgKwEre71UqaSKLfPkGUNIqODmM+UlDKKwa9ODYhlA0JBOoi/ZaRVKxycf/SuZBLL/Vu8o
GsMco8j+CFSMp3Fm9/hrhMjG8TGAA2Jgx0ej3SSrZFW01vCtH46VT9Zm6cKkflCzYZzWPekyu0vv
2+Fo0+61ITCAsRIcs9WthSnXS5mUC0gyoU0UsdsT1EMOHSONafWWfieR1T0H3Hm4gGzJgPzJucFS
pY0lvx98MwehZDaoPWhXN+hNmJampFoMLpXQS0hDKMBKTvA2OFLpVfvAH5UjvsghB7CwYiIdEwgz
D8HQ1ffp4CcX1gMN/caMUj4y0C7hnFdIviKYJDA8bI4QEYWZZd2E9+cWjHSG+WDoP9c0hdiHNZyb
V759HoVv2UbyWftdrVInHM2C2IL2tMDDuhx5ZVNpwrn5dZX13BVoFal6Mbk4JkeoLK7j8fl5MmgS
H99TlfK4CnL9F7FJBaOXuLzCZvqyyQ0iAHFNN5sPrCp+f/7zeHxfrbgaLoXXS2eltFqm6fe4WSH/
MaAMj8tlIXUYRRnkzVQm+iyefCLfxSw89LFHLOug3HlDc1TgRWze+Tv5hYXS0if71htguKM6xvVG
Hjn1xvRhdilm/SIJ7JM43PAyl8haKjSiE/eEP06L0tMnbDiTcdYWqRONZlzejW51SWyp6BwWM7q7
0SvaZvEijalPn/BTzb3kFzxrdXzT96/azoIE1fDiw4hs4z4+GCeevOTzYCUxOBpAGhd0GpTqPGMh
t3I7PqRnyWfASD5Q3xtyT9+zd3yA7mWjMp7QbMqxspqNgML9+ibl2/igx5zkCZDT978+iE1/n+kh
cAccSzu56UEhm8klK4v7TC45T3qmYjD4Qdz5jF55bMB2hVQhnTeYqeOcCJfbecoic9LDSXXNPSgC
p6v5sZf5Y/9fV/374q+xVc3alSSxCX3VN/dZ5/XblHa6GxjhYgKHMS3VgZpuW4+Hxq1OnWpFpxWe
yogg87jZEnYsrdvljeEx42k8B0o59Gewvh3Kzeibh8ZKHho78NBqj0fNlDnwzCMe7Rj82YEhgikp
Pgl7RnwST5XqE/zh9hgecvfxITxo+8du8OmyTzGjaudC1NTL4Xl+eK6lxdOe4U9DZD5uj5YYSIyN
szBwuq2Oi6vuM3tP7IeuopP+SHa8wujD7hFhTUbjycfFFVFQcVk1zArj2uMsGFapo08yO8SaR4zh
QLEXA1MMfDt28JPL2u6KmbyQFzjvmGL8MZwb3POcQK7/+ElcE1ee2XiJ+YSf9JgmirjTphjo3DZe
uZ9Jbgf5lFvaIHz48ZCyxRbo+W1hsVfqlBvuST7p+TWJXVrb2Yw+4na13VPVLa4HDWoN52TWarve
8At5APro12PgZJfEz13TZ76KKV7QLUAsIJx4Zfm5IETPn+IKKfUUJqxh4bnxUxyVtU/nijGapXBP
4eT0zffKkRHVeWQit2TaRAZEyWGImKDnqRAQ3ez6bOHL2aLzYJ6YdB4Mvq2DbP6nC+G0zyv6+8Lz
/AjQ5wJf/X0vc+QUDeDAFZKbY6oU7HGI3HnNHHU8S+xZt1XpZfMUSuJRMFJSh9DFwFjxCh/3iv8v
rEIU9cocYNOWmzvcjJvoMBCmMc9o3+QX9pu33gzJYvoYRufS0rW9LHYWj4RIisRLeI6gDzkw8M1q
y6tOU2mVeZljL1BMz8RK5C9eq2Jm1rIVDxho4hAAgsB5ixgLRZCkKW0ps/R0UcEgPprxZ04I3mN/
DLwaYCtvCnFDLTF98Y5dQy5AGat78rIEUq69yImoGOaxQ9oirN/Q8ri/9PFYVwLqQ6cOGrm+8Xpi
lN5XWeHUR+I4nDx3mxU9v7rp6Bt4Bi4Wc6Oj3YNVMuWg3/rOXXHFZKSbbdSv7/AYldH2bkf0E7Il
etxJtOGGYARUxugNGnEy0TMkQXU5MmGqOcPyfjm2YpaxNtSZl9GB0ht7YAO1xWMTvzQHoiTkP1vc
+ndefy+wOzSFuStWiN5GFkHZZxyOICZBt2ckj5X4Us9lsg3P9Wz23F7ZkVR6hHP5zEZ8wRbs8wz6
sXL00b48I/8nFxeOb9mGPw5KTI+Fk0t+/swCUeDRB/v90wGeZ8xtgrNDu1mHxLCcwfYRb8B/vYuD
amBDReSVTbkYljkvyyw8D8dHjv/7Op9RRzZ4XjOaQuMq0skaZ7FbseVzdxbYnd/CR+mVNuSPS+u+
dJFUgb+JVuZ+SS4ltHBH2ZgDPn84y8+9WOBczwv712UOy9/58duf29N4zq1spwbGlxz47jSwNUfZ
AVUQ3QDxCaz2hcHIicQfN4MPnj6//BBIEekSEcvGfyZZD6DUMvaEVCSX5q0whbzc7VNuo/LBGRN3
kGwajNbcn8skhTTEuuAmA/jC9HwaIlA5uSdyCC7TjvFTbhhjUMEbVr+4pztGDqK3Zly1Yji1R3oe
RodmG6D5UHXhweixWJptzQTY5njasFKq++isgiBFHWHP/HoTaohPQjEhUzCGEPXVVjDkBxDpEQj0
8NCIk373iJGcJPUMfTyOZy2msZ/Yp09kBZc0IGqMomOUZ7ZqmajV8BAfEKK0rTsEgLnqrTDXUQNX
IvQj568ldPVf64Tke347JFpHUKbI7adJnDlIQdh+YMInPtB5fNfwsGa0MynofSK+ZRUGTmBLxD44
KscpOVx8wP7AGMqcxnx72D5Yh3yHrsCFfJ5MbMcSnjymDczbBoEHCYv/4fixgKUk61PlqO85TYHd
dZa3nDaleTGXsUnP91kFkMXc8xubDdtwaagKbCL+OCf2L+oFM//RcUK3bxDHYrbSxUjqyBLAp0S7
6naJMwoV0giDmUNg70fM3YexzeH4yEoUxd+X2aDEaWRlyYNDuDAsMrs9ZjYjR+03vManOZI8OBCQ
SZVVYpP6HM/QsWKH2R57IhrvFQZWae1p7e1hbwzGGMgAOHjwrdfpTnzzdPOLAHm33Zs07QUAOqIP
p83o0KWHZaphjdsMRHnBfUPggXGeQXsWnbEobrT0JahgoexRVAqEvQBkifEDcXlayVBuoW851eib
aD7n1xmh2jdpW7p8MqFaRwGbaE5uZIQk+4LRbjNM09jGuKiC/TURh1HGmbTBasHs4BaU6oFXLrEZ
frKm22qqGJ0eGxDfn/DWMvyl/jEHsN0wtzH1MJxIp7wiYOfZO8SHElHadxwn7rDkP3wULNX0PDjS
FTl3B0dCArp6EOY0er+aoa5HEx7XU9Oz8LQ9eGis4aOywI7tV48HDHvJn6v/dYG4DGHqVSEcwsK9
2bQNxAzBn+u3wjL505B5ngdBsmAonRlDg6NP04Bz6T7njBh2pL4fk6VXxYRjvWSs0jMZS4AAAYDp
GbuxIKz+ylLHrwRE8uIFC505128v8tzgBsPZmIFSZ3zq+9P3vZuevrloTP8BzT7FiGS73wYMVxj8
wK4ZTnFPuS0P06zZnL4rsV96BvVLQS7TASvRY05AzfM0uBB23xxOhKVQJHvmOQl+nwGOlbLiGtsV
vw6fgRYdwjXOlQHktrtTsySnOPSvkjyuzAXjPck2WMa/NSzDrmy4ynMkzM16w3BqVrXXcW/NcR9u
NUY9wUExzITbJfbDwmfA4nBh623oxPew9hlPT9/tqYaVnTmXvtF75eyhhp5ah7gk+mg2IgROa0kU
SEGECwUl1NblV1ruCQhAUxgjodWfOgmVwR+KKjxw8QhR4VA8XM/2qJxc5sOeT+EhEit/vz1WmhOs
LZfo6rkpF0SqB6ojSnlUKlgE8AR99KjI93Ljo8oweTaJwbDntJwQ/cYCv4gLIdvKApdAfg4j6/kz
OQZ6jW34Y2N+JRvwFT+Chfs7EOHLThwL9mMUHxNSPfAKxqvEQCIEYNBpY6fNWRzuLpV7eZMh8gTW
xjHIND5PwlE5vwFUhfv0vCq+4KhoWBQ3J3ouP+/xc0/WsB6lj8XCcvR00DFUVVfboxifdhZy4cJ1
T3k9+TzUfoGKhCe23ONCRGfpRDzN6oyVOYmyDcYvkdHYCg/tcfQdk4/HkMtsYsO/AgA8BeBg2gSJ
goRrtikRPKvcMDxshw6DlF9/Y0yn/TsizFdJH/Ecmy3bpIwtD62vLW+TgOSyyGcAGS/mwozxgbqt
HwYItpgAG3crErrNOshp62qsMDxyGg097KAnNoQHnBcEE6bcnrZ1qmxDqwtvzeAN5ilhHCJCkbhj
NJ/DginGE4RqDxWf8ESN71NF9AmIN7K1De/CsyC0w+8W0RhiUPIWr710meQEg+jkFwoadeZgONfs
aiZkHmIAZcUMls2F0FpnWiLSNUfUilpdt0B7sUA/UvQePvjDEWdao0CRj0x6lpMrnn6/FU36COmo
+pSLSA/D2BPRgn6LAOIgQlw9lTKXJhNm4162zjPOgwf2ikPDX6USOHMAPW8CcEJE/1k3AqgCapHq
ucVoggyukCB3Z7TVxkz5x2Vf8ykCUVk8ZBBopcvb0zRpp4kD4i4At7DrjvTYHSwoeaOq4t462vwS
W4+VBWHfA5enjmXCcej/p5jjYPyOZzyOg1TGklcawUOSNOE7Eb0TjPTjxMln/XToXA+66lJ8LbaA
iOZhMnCnoSTc8QH7mUo/ERQWvWG84KfzMscHM+z46YGA9UB41w3w8Hu2UNESQ2OJEgrwU1FJ2Fp8
4GHUNJp8HJhTc7O5jKdOSs9xPk3PeJSvhF4B0DAY/hIxyD3xqT0+ZA0CEKVPC2NaNLXEhkXrOmiJ
UWY8vMJFmiOwSXEyvGEEeDxgTDB+yfOEFC09hsbzm5ik70fwVgP4gj91jHmY0ge4W7D36TsYbHjH
bCIlp5J4g3BC2vi8EQcEJIydxcle+62IXXJ3RhMsrZjHQMAdJ1wVmgiPHQ9m+HmDPXfD0ftVNJzL
9/Oo2kXZDEziTw9H7AVVh/zn1jw1MwtPZ/w5qnkFgX9uV6+MdxQWgTbnBnSZZojuAOmBlHTNT5w8
bC2qAF+Z9IQrYqDV7ww8jBEMdiQOr8mZT+HVugJf4S5sfIbwwIMe23t9/ACCY/iJC85Pm/dQGA+/
R4q4pjm3g7E74+1Ol6C/7jFf/rYC2YPl3/f7Oc7ExgSCf39gBw7CdizwHVuz/Hwkv5efB30e6O/L
/CZUEO4EkgzlRNnf4DV1+NHISqJKjyAv2pFIEuvYBtGDJPstuH+7XkglJDhC6ynMWH6qn3SCukkn
oTWYSq95/D4cAOyk3gE+VVDuZxTzdYbwhP0qnhaz9kyz57AIplH5QXRNGrwx5a7Q7mLM3GxyS58F
UXVFT6wTFFy3kGx+NEk0V6eMs3cb2aPtVwTfUS7NTYM2mQUtuL5a7EIqlsDj8+jJSfFys6EquNlf
HJJaBWok5PGpdGT52N0X9BEcV9eP+25A4BmAlwunl+QBI1zexsuh+wEG4XTQ7i7pkPdLz/fMld4B
BTPO39IhfDzj++QETTbQ5JtXkCu4uEbjVcJXYMY2TJ1vUnuj7/4YI4RnAqZSzPD+iDiAr+QeeLWH
qQwOpiz3pj8TVhJdE4f+wFhiMpHLIt6JFdN4WJzCtsMHazGvENcI4fSMFOSPZ8z4SABu4Q+V4Fpp
2pqTTK0lUMRf5DUJrUbXmZ5yiJQQDN1FlqN2zQRjQ6YP3SNMwdUcOPSZmyWDHTKnzRa8IqWjwYZN
9JGTOwh2FVfpwAeOcI+uU+JogyNXIKYtv73sVMqbZ8+QcEtkh2KrLXLhIaCTRkTJ+JN6EcDj6IgL
soyn71wYlGCQODg3Tvyai4i1saznIu4d/JAuup371UC3we2DHip3ipA07eUVBRgfQhGkprBhW9FM
+hiE0/wE6rw+3i7r7DQcx9XmrqyQRTWP9wJea4iesNR1jIwOfmibMR5Nv9o1dCLtym4su38n4Rp9
/kO9X2rZ7Jtmdj3AvXs9nPAzYL3nDTOofthFGEhF/M6rnO6KKgP5P2OJ+fM71PzMWDCdiMjiZbGg
Cq8Fb6fZCkDXDPxUGzs5sYU5MZNE68ZKuvuHekpOgVLeu1m9br/q1Sncyrv43Au8mfkhaeRBBRZt
sKcOCtAfwAT6WWi21M/bxr3wzKGyw2SyV6n7OUqWzFZaI4b4EG23SDowAbd3s3QvmkVy3BfIt8gX
OLjLuh24gC6pf1MXKMhkolu3agJITYeZFH85EeYOr9LrWfrmHcg4WLX2pQR4K0w+kGFIA0CLmO7p
a5gfusF3I38BUzHvXnbmHTCcUQzGSuzRxhdYHZ9Pr3Uh6uc5E1NJVC6LsTKCO5wUdgfYDYQyAT+m
TdQuwfKMJqQ6sAl8pO5QaP9HYglj45HlJeXLtMF0+bUZ3z/UBJIbdBP4ZnK1zHISKdGikTy6BFlX
TKBxtxKVgG4PSFqfsyBgxJqTAmNf5YbbfpVytW5eHihABmRR5xZvzunhde9Ky1m+rZnlwjoDANds
9H3wwygXCRBAUbSy3marhqaZrbImFd5OaVmeTG5nbKDbOT4E10l82Ezujm/u2xWqVkSKOw/frwfp
EAsPUAxd3pT5HrQGeS9SE1AFiSBmhCt+0rgfWPMuDGzYW9QagJPpp2BcIv/0+kAn/oI8fvbTmh/C
6FGc5oWZ9syEc5tQntwf/jC1CLV4TG0+oGeoCI9hHuM+sjmr2INX9hA25yNiz4LQR48s4oFJ223R
Hi0pNGQfBhvhVNIXm47Qswt4451AsfHx61N0GL1eQWVPKqJmgOs27E6QBnuJhdtICIX4UIrbhCbn
AyJQ5Lb0fUT5BQ8zIvXF/WVw2lRKCnvrPqNiEZFIPpOL7reYwLBR8ccCo4BsFQsIS/6Qej2xNQqd
xZcchh81PM2RjA+DSAR2fGxMDow0nwwXvDGYGFoI1dc7wESBV8xd9jp9Y3bzfiPyQboDOA+wtnJD
XppgHTEQDVFFzj7cGhvNtNEXHj6FVa0i4CPIQ7w6LF1CwGA60bA4RU+4p3r/MCwJDZj4yeES0rwG
zbIeroarludE9ZHKBK0sCX0A68tpwcK9suh4Slr1OmUxZ3K0byxU9K3SB7Il99Ms32TGCH66d2YT
jhTBRuZyaBXdlHPf3ylLe8xyruKfFsTXD8eEBS6J199rmD3H53fslk6uCO0HfhXnmjKD8yMejX8I
hOi5PjnQFJW92w3eDw0hdRsphSwx31gPqC1rl2+G5eGP6tgMQtiAZOXQmB3cIxaeZ2bhH/T/ME6y
dEJaFnRKsGDeYMB05R7rA6mB6SI1q3/oV2nUNLR7ngmk8fuJ6mDqIpJ0L91lt9V3eM756ItXqv/9
+9gwJwl1ywCY4DQPKjfQyKy9N1ApPELYgnjDrtcMQI2ZQ0SQwXomZXtzzW/ZNl91q/MKYdLTLJYP
AJZ7IuMUdJau+QqcZ3GGPwjtQd4jkOdFwRxr5sSFZxbBlJxB1CKaWnCAYMgFVQhlrEt5l0xEYIXA
Dy1WjilNnEqadQAppugUqPzoAwAglSI6rVQO9QoJiooeEUrw6BWC5jS2unU8NEyQXKjuwfERbXq8
3YiHMdoHx1jgD9LD3dFWt5kIOeOKX8ZJS+gZX8JTNSrTI7ciAoDsLajSQiqAMWIu1S9G5nW7DM0y
yd7Vj8cbDZTFp3qZq+BqA6vbUVw+MXRhe7uPN3KMeNrKHODt1Qdo+iI2oEjtv0iB/u37/08KRJM/
iNIhcddNVTPk/7DhkZWlzUf3dyZ3OIH+9QC/OIHUPwxDMWjeJ9NPidZGKu37ftECqX9Aqk6Fs0kr
JEMeyjKc779ogTT1D3VgQNSjDp/NjmiE9IsWiK8UXfALjTSYiFTdUP5zzECim1EWd0GWTr/+x3/7
10uHEOnvxEARudHyMrwZY//VJwlOAd8o8OLpwTi3lTXAySR4YlOdfSXG0lPIR204Ez70waigBUFI
0jrIgxhAwCVfAsVFyXqhTzNBp7QLO3f0vUYjbKEdT9bJ6ca3Y7kgmnnVrWB1298/K5BZlHmG6wCQ
oYixSD7+790JXk1moHwAaHiI592sJIowcqkf3exCWragI6AX6MFSj5tX07CbmbSNXnQvobOHd0p9
yj4H3bi1k1dpSzZk6Q76FaRdxoGCYzdfhikQ7DN9f7IPCdQvxaemFe8CR1pJlJUiUS5IrmUc2j1A
wM4Z4tUsqOZ+owgQehQYV+4/yYd6kM8QvEZ0TZpkXkLTQifb5F610OaKE/j3PZXg4ebuxdREpyuZ
mkhK688F6Pc1xcHHRIUkaHIDuqviQ74G4Ew/SLV3hXWREYUmQCtn0Gw647UrVnE6CbR1PZzKkg9t
USzTpnzhacokPdnUODYAWqycqJVmJxBo3K1vsML6cE3n5lrZ3y9fenEM4k84kekUnHcbGGE1/Lbe
SnQIG9wcd4TSk+uSOiDpYKov/enQVbsYVQ6sst5lFT1riEok/mjo0CJBo44bPoIr/X7HeWhdt4Cu
YSWCQ4KS1OuFRr+TlOcoCmVfZfhAYiqgC/0oVeuI2nW1Jdp5N+lJOLBHjpY3ViRHnnGH9SOnBIXW
uZpRObHSuSE1kq15gjYGWB3QSom+RwrxFrN1Yvordnljx1gTJbhjUYleHlXTBIPRU59MV6TpSbY6
yZJsE4jFYlTX3u36qtEjKryugCd2byc6OgJbRJTn93WarJr+vZoF+WfpEu+vEl9YV0TZEudG7Q1p
/x9VtmE4Dj9GKyosc7Lgh2ELAFLGB4Ap6IGtolXylCySsGQ/T07+Cbuubox/NiXfoiRtzb5Mpcn2
p/RGaxmHcq99Qagzvnr5pBrrzmgtlXZ/9cA66ijN9ekFDtsx1oDsynPonnEmXJwxfPQxzpGjeN2s
da9zItJ261YOipUumFZKG0NirmewU5hjzCdpom1HW4qVZh25DzaYgxsNfvRF5aS46270UgIpWgys
etLara0dBt5oTqN5p9yCbNj3tjJD121bYGdQXU2v02aGd0nQhkNaB4UY4gqjvj7jBWOWHVlBWT3/
yowzEcyjoHcqLgyQFeadK/mbr9rbErOc06WH0lU4n9sVLY4U7/StTol5+aGb+TRLwh0n1x2TBBtv
zCUJUF+eYsJTrBYv76JW4eLLHxRDFJvrsvyY41xn0+tS22ibOV2Ozt1hBJlBiL1Lz2lrVi+z3dC9
jqyl/EM4h7E6bhdUytSWRlECqXCNin3FuWUWsMUrxptuAc+8Oom7D99jZ3vztrY/A7fh0nQ9ALNk
+VvwLDjh4+txAvfBe0jA2YfJ8Q2Oi5Pphlzpd+NXw0mOTU6AfejmPp/fpPVtUSwil8k+o3TYu1nE
5v0L4CeqCPG1gxUl9NG2ejPeoQqj2KATFmuN/AwWwcUpf8zY0vqJtFEOI/ynyile8I+3nIXEzjjK
8C0BMExp88QvKcFxBKLNzIU4G/GVeHLfJet4UoV2tI5fsun7dXHJx9LOBEM/l+aXhb48GcJnS+za
+5ncP5vJzZPWPxtqU51qSqNrdwN8ZNa+F279ru/bd3VH5A5gxC49A+lWjgDLW5ABlSuvjZ0Chnmc
TUzHevabObf/PfjO1k819W9playzMC1pNAJJ3v9NfRm0EaTvnzZAwf6T+qKPSHRR6UIqRVf8yYJc
ASGdYUVUa9KuR2d6T9XjFn9PXQer+Hv01d7G8jl6qb6TffF5J/+/b9ZU/HDp4FdWDeUYzG/gyPGB
lpTQtTY+GB2Kg/W9eYyWK7uCUSh1T8wibNkGmCa+8utiqrnkfRbGntgh8X2/9T+p8FRsypZX2fI2
H00UY2y8c/8J1oOSeOlgjrm5K1qJ7o8jilpMazF5He02l/1A4LDcaNKhVpAU7cqYy9PET6XxhhyD
A7fb5EYbH6JIzXvSptjeX2byVePo3OSfWg7G9w6HhGqrTKPTz0bH54H0raNfehpSLURd4SQkSCh7
WUNxKU02q/xspt+jCi2Cj1UG1BKGxGBd6o1lm8Nesdzt28kPKG+BjCl0yxKuJkIZ+dRcwfPDxAEG
7A22Ca29NzKEV/LkYpOdto7NEqakWT/OKeSPfNWfTmkCR2YogsrCROzDb3C1Pbjdgg3ZIRzNJc2x
vu/2x/XtGm3gx5tIq3osFz6c66g8SozohDTLdpGXyb7g9MqA+47VN9z6z3xDClh585IQzuHx2/1d
etVeOgrAhnYFi0/mJlfHoK8cNDaJZ+h2aWwzlICyvdKM4I3eJHiAOBOTkDobaEJIBPIzVvlCRQeO
9XoR3x9DaW64I6C3M+kAV9lld5HXQW1DJAOecRWWXjrwtMRnDOBxmapjQE2+GEQeZbBq4RF7CvC7
oOVbU7sWV+sOMG09kdGH1PWohX+jKCV12w5c0vWR7Rt8gayhFy6dRAoqhMOx6kK4/Tac3iaimBn+
iIs6HUJeAqB7OB4b8eaGtwV5Um/H6Xgqw9y8uCtATvxEyVxqaenQR9XRSwONDhwxjSNTTxBMKxjB
8MSdHvDWYBMQB5NFIV7hIJbzLVT0lOSYhGCR7oCnuuYtByKYjd9USwctRntoezDuZ8HcuE4AS1E4
l8L8SHGc2szz0j7tYFvbwxsHVRiJ4nts0Uy2rtysdqBNeIeeAqKLjJ51+ma0bHHczZ0MmR/oNjYz
XQqqlqcrzas8UOPX18qGy+huyZYxk3MrXMdwsJWflTQrE3tUvpR16KzzDr6zy5sGmP3U4IYR2ltT
Qzm8TcrIN2CoqdaF4qaVLQXblLCuVH9G6UJqdldjDjlxXRxo9p7Vrl59tQM/yrctxSQUMGSTpoFS
wpFam8YsoOhTL3DvnxQijb56bd29yQHNS6jIHzVelHtq6Z2gaynPd9qgCc4VSvECVA6aRb4ur3BV
EmcHa2FO6XN3NTHgHK21SWtVMI6k07Amriv5XTqtKBaJRGEb/Tdli/rKHoaO0TYUHWKQwNc3TZ7l
ooRpPaC52UdwwMKuqEIjXvzV38iNhIltAuTgL6In4PISu6PG70eruJwlETz1Y5UYnzK9Ulcm00p7
kFHpyeZernykZkGtGbLwdmwlcLYwK90FqUpl/xcd7d88z4//V+8wwQoLKex/xEPrxB/9v/+vf/+f
f3c6f+/2dDSHA/rjDoeDga4ODV3Tld/0s6r5B14iLcX0oWqMTFNQw/7ZxX70B812WavJOkEt9vrt
ZrKXIMil++9QHsBDq/2nutjj7v4fetpQNHzVkeCz1WVN1pRHl/vzX/3DujTvlJuMbZveytrNurvu
F4rk6rd6atK6fv54yWq41S5lckJwRbXT0K+e5ic/dQejTmRCxKXcfr1Uo673VQzAZkAQrM9HlMwM
66EnB5dqRZsVppBhttNIMgnfGtSSwR1VVjRbqS401e6b4UwbdAZhWTjDBm2ecCF9BXfrkDD+TVC6
3m4bY3A18HLr5jQNoklxu+RekgGto2dLvBs09+UpjYaTcliGeCSQYhWGpkxNwpyhXNCIRhvOjKLE
wjfhQ5LVXHuue3zRa+2JQimFVGgfQiynVehPpcLJoZvQ6mIcT6pWfI6u+MTXLEGL3jLFz5NBDcME
6bXApOhncMleU10K15JijF7heZXL8C2tY3fYGRjd19tLo8SnTafosBjIxoXm793g/aAPqw9tIAXv
Rpv699ENSWZI9LgUrTioboQpMenCaUaRkBpp4S6l0Iv+qQREaWOyaAMNqjElWhYt3dBNNeontRrL
b1pL3EvTb+uS/sy7OLzYWSnv2z7Ql2WkFtssvCxLk5a65SDLrZM2TLwGsjlX6WTFDUx6+obtfT9s
bt9aO9g3XTl6by5Xao+GCo156HP6pkYn9A5l8EoTzC6BfdXv2vSm5H5UAU3Q2+JrmN5u4+CuFnir
L0Q6ydx1mUo7eajVq5c0gXjduO/iSu1suVKhJq15qlqPv1LkRj0pi2u5vnVaudZDI3CDYIgPHuBI
mH0yvfdlsehbtVg8lpQ6GlF2bCrj0fX2HQ9KdWdcoOOJTOniZCRCofKPd4+XsJXPjRkXvml8aHqd
zeswLRxNa8Bm9CfND2q6VcaFfIyl0R1uftNtLmXqVXEQzEs6m84Goz2t4u96DY2IYYYgQcOpegsu
RPOlhFB6HE9vqgq761UeOLEETWffaNOTPoxoIEoFB+2wmDxk01TlNR+q0AgkpwgWlGR+v2Vz3Yhh
Hx11qSeNhpA0BHTpuKnU6JEu7JMOhqG7mc6LlMs1A8HGlfFoo7utKQUWQBurtLOhTGwYAZJUr8B3
BqE2XCriJaD/pzJKVGAAEZAalesUvcpuJhzC5a2BXs0cXry+qojkamSviz5LqMM8bU96P3TosHPO
TiFwt6CGpq7UetDkHyNVOyT6VXWGiQ5DTqJcrPb+eAwD+vimekiQJILmpolAMyb1jPZLvVWeKjLx
wT2lowLAfXOlxdIxvYwwjfEEiualHBHDgCI/RgvqJnUss+gaQnkWfWTmdZOd+rVxp+2mbF7XfU9W
UvBjRyUmvYmFWoD7DdrtMDbeBqOfgUm/KLGuNaUPyEo8PU22Rl+DOLugv0e9cqyrBq+DpJymYSP2
SmsZkbyRZCqes7vi6eVw3ceD3fdIUSBUEhQd148yx76sL+2hUGgJo13qF/XSr0xRqXEL3b43YX+s
8axvA8ylOlgaif5FD10eVTYptfBFD8Fx3ibdLXfCCAJR5b4fKCHMDO5IwkW9XiBAu+Xqe6udlnpC
HKKvjuJ0o2v4khqQ+Ra0o5UbEK2DxO64Ou1ivEeh9pafTBKduDWntthL0IFfQBrUNUCnKv4ediaO
O+cDc3mlAXiUvSXQjFww9AfBfV8b6fE+1PyLPFyWsuHc7veNQoVmo1xdGtO/B2blx1K5DO/X18xo
Xq9qTH0pJXdYIZc6XBaDbF9Vqn8BaqfJqhfBIp0zkI3Kb7WYdsdgZKvX2riDl8y94RUWSyPbqZg8
ZVx/dndIT/Vapw/0TX/LakJgtQzsWi2xGUeEOCXdR4isaXVONkVvJ1oau7eseQ8luNQAQpwkJzMp
IQ/pcYzRRMWvohAyBfNMeAzRdb1QTW9aQRm8SFcsfJ16xLYIfuRTvJTMoW2EAXQ9JN1z2siMMzH7
Yum7VqWlVOXzU28c2lO9paFGcd+KW6BkAD8H/5u98+qNnUnz+3fxPccMVQyA14DVWd0tqVtZN4TS
KcZijp/eP847MN5dGIb3fi9mMHOOjkSxyaqn/rFkUC9fBxI5ijHYls67SBEpp4THSAJwgMf6siL2
0nwYu1+6RC5iJp+2urXi7BDY45s/Vne5LE7WZG9LXPpl653inO2qZjTXlF+XFlGc3iFwUHKawzrI
+vOQ2ZcBv2rYJ2dpV9fls8pI32+agw67TV4eJmkdzPZ1yKqjrWbIUJ7uWe7GFkHeOHQmzc/G2wiS
a+O5WsKq/Prd8ZFatcGaHrhV3EyI+cgF42pUG9zONchv/Acu93mIScsLzJhR3P4Os+Fp+cRr81OY
hMaFKYbr1Lqv9HxyW3U3j+Qdqup1CJ4t236u8pC0E9P9crpiJ3VCfBmJpJGzC+Pv0AAsDbLbrAkO
Saiw8tbxpxj7a9aL77qq75cn0+uHo8ltr0J9cmrC5Qhz8/PkXnDmj0sWtvytGoeNURAiq6pNOvXb
usv2VpKfl5u83MjlTcyKdkMbzGb5s+XybLN6z6bsKRTfXocuPLSoEsaXYuCYRRURzNnWIUkuG+an
5Y4sV5Tp8rlskXBZwFfROc6jL2HhWLNzOC8rf2LTuXNIvncJDDOGXdhTeTFy5uT5G7t9l8JA4xhe
3t6c13n0bMVKnR0GhDOtKJ9HwslNZN62RWYnHU30vxypGSWi4zw19tNc2r+tUZ+WpUTHCCQDVtvZ
/+r5vstil03ONYzlsXGcO2vu9rbpXmcjP7sa23TOw5hxTQO58p5dXzrWlaRpXs3M2FGs8eVb9isU
Cel8xpYwilPZqs9REX1V+/eZyl4knwzwhXkYCg/shh48UcenZX1tzsy5T23hnSkr+fQJZXQmgsqJ
ruEznqz0zR8yYP6RrvYYM0r1wHR115T+3hfJWTX3NO+sl0V9Sps7FwJAZvVmeVSCmXIU4hXU8/Ig
L69JIrtt1RiUOnvvs18fSjZsY6neQfFdRtGulA7F0A8ly88oLD4xWNPlkpeL0JLohDB4Mbrx1w9f
m2FbVg0mvx8v1J9DJXatpe59t72mBOV4rjrP/dPyQaWVuddRvmnU9DKwEtTJ9Bhrfytq968ba/fl
t2RVK1rnMS6utlIXMyh+dG+tzYqsh+V/VAGJjUQYeS3RidTPrTIWUieyyE/Mw1uULkVsXCm92ZX9
+NvZSPrL+lRL+2cIo4cyGYj7rHdOihBfJvPG437GCIZYnF6GjrWHQvWkqsnzq19TMQ7MAcmf5f60
YPnLf/55TTXIUrqcImkGv3G46Cm7Bh1zV2EZTA2F/RE3PdxrJYjeANmnRpT9ROIgSxSuzh7UO8qr
8SF3SbYK03L8He0Le/pMJsuAAN9yH7MgMV5j91dr+aOj+amVIwzwhJjhMzI1DqRaAS7F7bzNTSb1
0HGIFTLbfEOBdvASFNe4WlupJU6huwsmt39Oc0lOmv8tjFY+2p413HgW2wxFsdTPyumYdHQHzGP3
44x1t8vK11r7w7kYHJiovsSfV02ffgIE4DVy3vmDeKZSZuX0hAfkLT0Roz2qVcGpX1BVdxs4IZ0A
zbxEmLc+5psY7EWgompqtNdV7L0l9rSxZPiRCFw9Tflq+/pPnkOrL1lLVIrd5MiCREISkSUJE7Pd
eW9GzX2XsAKWVX5c/o0/62ttWMesdWPUzzOighISTRsLAjGezRkxc4O+QsfWQxgW3PpO9vTGZoSI
2I+IB1jM0cTquBxv7KkjnSpMn72qu9oF5oIKOdUEe9+26AYs6XxbLen4gcqfMgcV06CeckBFE+xd
tCmp5nSJoczAKlbEeBI67KQJ8dVFUKLW9kCPFNAmvxAgVUKBh0M2j1MGmzyYv+OUxNgiplonX9t5
S7SK/+m48pDXmr5o7RKA5n/5Npp2ih9L00EKGRUPLXnRdGkhULEhKWbcX5x9QKHmbGVocVsWPt7R
OiSUKW22VtDg0KuoHei0WlkG4oF0TLdJg0XAIqpYs046+ZAfku7JqYYAO5tIViTrbApX8JKFGVi9
ZSd8MVtyQpuorpJndkucdt5G2/KPNfsfbvzqQbkGYDekjgU+CmSkncrsUeANxGxNkXgv4qe8Oa3n
orjPYpESsZAgjWywviTBhPqCvBq61w5jqBqSiEdKPsIl4ZnqkToCzTM1S9sIDJg5hDdbTB11T/Vy
L9Sq8ZJ5W03iLpVFfqAAizfPrc1z5pPC21tGuqlLtIBxI/tNW8KAmbNZP3YeezhXOK6mBmGNbZdE
00rlb7xMr/0sEGfloZdwEh7yKWpgeGYv3DTSAGoV5EOoIRnea4QLZWZdJceko5izZ49eqFPgmXvV
T8g4xg01VeambGluKxT8NMpTJqiOAwdTisKmYAvjarNmndyevOvJNx5dPaZ3asivgywPhuItrwpq
0MYhd+8n2R0KJyt2rhIEj6QmWGfeYINh/V6NHUdV2i7pReR0SjQ/Zqj/Qrb+hmx9k6fa1tP1V8WF
/jtE9f/EtP5X9kU59ed/+Pq/wCybXnvXF9KXiDFs/5+V93+JJqwAWMqhRAlIy3SlQKnxLyyLJiUX
3MvyfWAmH6gLAOxfkgkn+Ad/hLDDCSz+W9j/KcnEgqT9TTHhob1wLXA21zFty3Ms/z9QTlNGe5cr
MTI4WXS0Rfxr6vaUTf55nvK9nXonx8kfDJPcIiiltEVc26Xxb1g1nP3dr1Y0kKjTKXHVRZgpPWxj
6LN0uKcgfhkc940TPe5/Z1E3jfPH32DD/wtfZgUekN6/v3oO5L4JXWYDxZnin4Ta34C4OR3HoA7p
t2S2eBfKOZUBs4KHq5x4zUE7ZzVY4XpQKOh0D2lUx5O1NjJcgeGvMWXUI/QL3wn5MM7GfdWpi0eM
kzaH37AM9uGEbD5dIGelw1VbSIJMXUFoeZO++FUo6LwOb6Sn0Hi3kDJUEelCPwdJjwPX197a6c3v
yKDFoakYSSfLu5tM9yyCgHHXg+wRBPCUqYCq6rHct1n7EbkQPkYwEe5moAmZH2sU7UMFUz8bPu6E
DFXI2CBGTKV/U4Z6V6jeX7UVY2E0PXQ+M2UVjf66SZKfyrLxsgwjDLCE+8h91KshRIxpQSqbZLpP
5RCf3KD8MAtEYzVqbqXddeeZyOFTYsBF795NintTpcGSEE091pxHmxRIcRN6LemSX/Yy5vWdxm+f
Geu059eMqEXcGCoERCjusqkur4UuzrOor+PkrEszQstHreKNRwirsmnj9Er4MLqsc6zXKMbSrH4c
BJH6hrROKnfi294OM9CoBT/tIPp0CHtlNcRZ08NS1DsqwMm4cBvyR5b89vqgFSxp4HYEzWD7cO33
MizYFwfy3xqjoNBqImUi3QZyvrYVUM9coTBwJu8YVmzTcVojRObvSrveC4bJ2m3YQgyahurmGCpS
MLX5m8rmkqBP4eHct03zRcSby+8P/9+42zYmtKt0abigLu/FFN1P24zAa8oh1wQEL+2q1RRAUIOG
3PTDK+jeHBsHO+QpKsLM2YM0hau4s/1N6Dbx0WUDbL0v7bSwmP0iwCyKdOX6+ZuBogUs7FJW9HOr
eboFKUPE8GmY3o9VIxWNw2/tDJ9xEFwHzoXaC15zKMPl2aqNL6EgTTi9qG56Tvpbhh0Aozl+nZx0
O4bRCzXa3k070j5mtOaxEMltVaABSMKJS+hPLqAbtBui8QpxexHCuijr3s5J8Rsx5MVc5Y1hPXSj
PCZD9WKXqIvn2kEVNU93Y9uf2rgEHG4oQ3DFn3KqzrE9wcjVzlM0v7pLJFxTTsRlRriITXhoI/+U
dXSaBImL0j32VlYwgGV7m+j70A1OqYWFaHrpm/BPNDCMlGVECBnfRtcoj2CIEwkOb3xU3fBhlCEW
yKLGo0V4e6z8mAyI5mX082NfJpfSutOtgbNxMh9lFuE1qR8GdW8MmgUvl6e8Lr6ByprN5KHf76uz
nwq0QLhpencgmJGBcQEwb3pnMLlZJKKW6TEY9LUI1WtWhERF5u4qsvuLk6PUdOL2bSoa8tJdl1Pm
mDH7kuzsmdhPA0Uxei+ZtgZyqOzubMzDs5/yHFAluZSV/3GjZpk/g0Pk259tje6qTHlChvLFjALS
NxN829EmkqRRTdZx4MRmDohc50JvVE6Mb088lo0zY27JCNcTGYodT6adNiiNUckIRMZC27f9lFN7
3Dhge0E63XTTfe+Fr8bUHjuv2mVyKYloZ8JzO/FHT9uhUM+TAE5IhuTCoWcXlKwq7TQ91GSO9HH+
1Rj5bYgNVWYVLtqw5oWOz7o2Xittv88pcWQKNGlMIWwTjyiPMhK3eRvnm2jwa1Yz7xi5LibxiEXI
TZK9tPrX0vGqw2SAcvtwC5OoNtKOdrp2OVOrt1QwEMURcEqJeD2JzHVk88Ea+ZIdAGxR+wSEzNNn
6Zh3Id4jWRCnjwTBTdXWbYNv7g5PPKBNb6OZanL4+nyhRaxmF0bR7WybCFmpgz4aXthsDMcpN73j
/vhxDYZUSxImx5naHzXdRgbhhlmSHrKmKq8cXBMnEUSqduSmxEiBDfYsr/M+DN0/9XmDNVhaF8ch
vLrVV/BxJshqRN6tEEkUxu1Yi+/WeAjp343zdFpLTLBxdtuL4gL9Qdxk2OG6V90Nt7pg5g2LlU9Z
6I0dzkRh0I5g2t5D5NZ/tFt96oROnVa7xC6SjJ3MJgKg4CnoeiKGcr0ZUhw9VTv9eIPP4FAA22hT
nIwkk7e8l59e4cHpx2oCEXRXdRTbW9DxfqWbjNW24NQUlxyuck4i8i7uN3xUP5DrbpOQgx16z2WS
k0Q5tuRxj4DmNoGIfoW3pU1iPIC+d6y7ATuPI9hKKvtRyP4RBmU7+bQV6jZMAABZHqPI28NXR6Zh
kGQaDCnylQI1gKv7j6UvQGwlwD9JNCXOgrioboq+gNUW7U3jGdNNYftfgdLzZkgioClyQaO53yQJ
LreJNyCq7GZVEoUvZv0TVuUpr6qnKcS0htr1puztS6rje4fsbStr9u00/BqBqw9VCpo88M+0iVJQ
S6qg5mDXuopGuM/EGYKbJiyfjfDg6O5PNCIUm7r2vSy8784e7qRZEO+lfkq/pwbcOog++ZodUdNM
xJs7F/X7wCO5GuS2KuStG3EkNL17YU7nwavvOqffxkWK95lK8A0/m5A/b9MKFHWFhVZMuUVDfKTz
x5nGfFVcgnRwboc5+YycCidDwbVao/0mEp9eu5ETq2rkOQ0LZ2XVGaL7Wq4Kv8ASQtRZ1SbE4VS4
YWbhXWvEUVSYiWYjBv/dausHYSIhrJ0gxXqJdN7L5SafaLApAvPSVST9tEa7nSsiWWVg7Iop2Xk+
Ilif0iBJf2RJWYur7OfIKh4dZ+y2WnTbPgzwmyTNpXPkuZuDU97KK43wP71T/wyVuoSwAzqqOo5K
+dWY8LsL79lCT6PbARCHHo7EjBGZ4HK1icB3ckWkwPL1Ml2Npol3rPPIQ0MNVooePoLDFmgcB1N3
6J48Ef/xLeS4ToiQJJiHdZpnT/Wbl+a8SxGJSymdXexACIQ451EwaZ4n9HhmwgqbFyUC4z46Zv2A
RtAlRdP95Cn3KTs2n13D+pNriuOmsl6X0tjaQ+siYyioziD9ESATpB4/YufRFWE3009ZVXe1hWhS
47wpmV0nmC/21XCd5PGwCgYcRO0QPzcVzWIS12JXZFRYSDxW9rPXwKLJkME+8wdMfmQsF/UnA84m
FWmH5bqcKUMEzglsYlAGtdfu+KfuABS13x8GBb2qDXhdUQ8AMtTPjAk6Nsq8ESgqykHmsBbE5dI+
mlJ5IjU9yxAH34GDYqfoJpyHM3GOonxMrRzWIHNW9ehaTPR4GiVVkY7pH2NURqvZNhBzo3i2q8oh
hEEc68DTKwmaupXVJmodFChVE94UaYc9L+Bz1EF7b5IobMSOudG+v408I9036HgqKze2aWqYZCpL
pKHhOXArQN/2PTFlsyn79JVV+M3IzVc5GSNx0xSAzjBzcWJo2jdlljUYnsdDlL3lTfInFs7PCKyk
CgjKbJ4NFmlCzh2vA6iiHwE46q726WrTtliVPmuJHA8qDs6ltYmaBGN+8AjK8ZEQw2qa9pe24f2U
X/0IT5krayr8dSXMfZYPNukZ3A2x6WPShdNw+BOW0/0Uek81O/IqNWmuZOxdu8ydG1rNd0YjkW4H
aQOZuO1Lxc8BcSiTaj/4wcVEZSmYYtf2HCF4D4PfVBRPrHSbSnPosKC7CeeCGAx9eLYiPVop550k
aM2b3i7PyZJrEDmvrqaYJUcKlYru6CQcN/q8+so6E3PUcopM055KoVPuueO5zOMPNYwWdu/+VdF2
vMqsHOlbinK9yH4NXT1M0vgzjN5r2Ny7WUEjYm7dZgGZ35EJ5Rpkwaor5ZOaKdi0K2tlKg9aWM6f
9kC2cmmln3TXbkrs5cJGe5/SkzW1ubV6R2yUhSl+qvZWtvCTc9s/2r31bY3dpykQ9XXtI8eJu6Rt
HluhQcOm7zZ1f8hg5oP0aeSeEaa7dmqtWx912GCi627KQ5J2MN3ooB2s/S5rZWMbf7IQggtTwJTb
r6FEiFRF27EaL4RqtGZzLFt5zBEgsKa4J209+Sjavb77TTUW9nj5Jlbnb5Xn/ZQhIFZ/dGhzSFuf
tGXxCgrcbrrS/0pE6eybtIPijeyH2f0otIeisURMK7XPaIdDe8jmx6bRe8tAodJ41A42gvUn6JHh
uvAQ1OjCet9UFXRw5B2HJD5XaMUG0NUNP58AOUu/D3NBgZr4TpwZ338fw8W3hxjixIwIf9dYK5aP
PuUhFQkGrjCxqltPlOhb5meROci2oi81zYRkosLgYrKxeqXt+q5MqYAdn8xmsWE5+m2go349xQWT
j0H0iF8969RnuHWxbHid/FEe4ETH6TBwrHs/qX+CSNWr2vJeYl49I87OXeF9DpHRbNsKYaInV+aI
PyEQnn+bFX8K5Rv7urGLQ9eTuS9exFQSd+XqW8eZ36wI6DDnbuYRJsSmPTMDvxoZlRhj8atDEx95
eJewWh7CKnQg1GY2Is/Zmc0ACuD5x7HtfvqQlTVJy3wdVQ8t2OjKyl7HMvkeh95dJxyxJc/Btg6w
MYg52bYGD3UTUTI9EOis5GfX+dfIcpD/hxtWmgn990CQtpOSEhFO/GKS2dmrXiLnAs6B1zA3uUNs
Kje8+StdwUA5QzgAmH71fBXwKM1R7nVsg3ILefjeWbgCWzQeK5WPPKBWGG3yHCtG09lMcsSviCi5
t1oP5tenpUpV5nMazxcp0EL3MmA3mkPOBtPj1IU7/pCoEPgBwl6VuxJ5/u6CwFd+/BzH6UdgPFZN
Em7sLHuUpVnuGbybs9QVHWBdQhaoB1JvNDp8YYN4rTl9HWN3OUqWPVRZNa2V4uXx8qR/T0O6tgbg
k+OUsAkWLrPynLz7wW6qs0c/Kt8KAY3bNJ9Irt6NmJOe1/u3MFJsQRnShVbF1zp8q9r8PYg1vwsO
olXTZLfRhCFAxUjM3eIzi2mtmwlF7s3gpCSvSTKiLp/N5NfN+wtH8gdFbVY1c2BUefKmI8++ybh9
ZeYcijB/lnV/BIrpiLodsGpatFoZhfnYZwD8s8ju+jaiUKIDbzJ08sxBCA1mhD7KVK8EJhDXEwq5
aaJnFWACN+KCN5eMRF7qXWLq5wrCJa6Ae/WAIVva5n3pEBDTueU5HrEqznhJa4pQIn3J0YRNZfBi
Gh6CeXlO6GcM8le/7NZtGB9rJz/1VfIzz0uDVAbHF9XDAfh73w3uh6PC287QJJIOQbKdovusEPqU
W2If+1VyigeMTymnGMTy3rQVpLwnfoSwCYSGSzP6cwTWZQlcVmNOaQ6I5EcrhpcoVGQG5/avwyoI
EnTI6lrQyk4WQ1D/1OkrX/0Sp9NbOY97X84fHms8WpN0O8diPyeMQGNpUmYnFoqjp4uxmrdNzxGm
CGFhLK3KjTly0FKwGV6LtwgJy405HYVcCKKC0bmOBL1Txq/I/HnnmPUht7nU0KipVBhhEEpZsrUa
DXOg8VzJns8+n8wbv5CvVlAJsL/mPihw67pY9HW8HqOcEg0cWn7w7bcuOJwVU6Y6U9vhQz6kUj2O
rV0tt+AuSeSl7kjITAoSDRJq3GLGv1CVYl3X3jmwPHISBj6AlqOw5JetM66tC4fD1E2b3IPT8YrY
XRlo6MCA8KKVO13iqKhNChGG5l7G6aXp0dywSN9EmfOlQpIIkSIcTPdiRS7FnGYRr+sSBXlIok4L
HodrlkQ9KxlWM6eV1ey513QC361gbcwhLI4N3tuVGRp4VtRbPvlM3Bai4C4zDnmLd593+G0u+JwY
RsgN51cg1ltUMYbbMr4gbro0wKkVd0X0BkVF7UOCCYrAKxYUL6cjFIHaS6Y43dc9I44Ki1PnyYOa
u03qDi99BK9VOYc+ae/TbnyDbvxsbZaSLHhyPcLj7eGlise3tBv2MT9xneXJr2kLdCL282CrY+TH
v0GfUKLorDWIIJOiorxnTB/Hqj47HGG6ZtiPDfc0nqk6Gdr7sZDXOlBAXoKM/vupsQhiNbEG+iZp
u+bw7Tb4oLz4gj3XtBPQPzCuTTDic6U9rhDk4DU5hXkxrqPSImYVZ+Thnz/b8MaaPmBE8fSG0SOT
s7EX1oOBsGxjuA4964Gz6wvvORXTR0dZRDTsRWeSgcLVVAGGRNXpO0+zJ0m6GnqnWqma3BFz3zow
bAG/CnOYt+B/ZPA4+bqspycZm3dBNr4Iq+PsWLZPcFlm/ToZ89M0R79BYpENONKYjCJU+yOqVlTU
aQAtoGEh/RJ8I3XJRLEBZhw7Ppao7xe6GiMo+n1JBlOibd6H0Is2BlbuwUvxPaBnmmAOVmOsKho5
CrxVzfiWpe2OqbBapyP3Sv5JKJIVYWXjaTcAdI2HypC8NrX5zIyCoDCXh8jM4/XUu4wExETHkF+b
qMJbXabdd12j3bPtcOXK5CmGS1u5IX+flCGnFhD2wV3eRjQ8xoBGvED3YHRfg+8+lpCrlAhbCWdo
LGAidVZT1hNJ61DKGrSK7KYgtGmfBWBuhmxrCl6vYhg2EIO0feO6N90xXQ8jUNtkJ3dZRUWY780o
aYTa6NB/qBdRnp24d6PJ23+7vGa2+WKH4tCI+jTn6J48wBIiwzl/GepcAZmYot35sXfug+ZkZ+ie
3Ng5qfuYo2/jXtyEEEaFRr/xO4okRGRvZ3XIRWLe+ZF47lQ0ANEXvwDit6HJp7cgLuGut6iZZ4XI
i+4BTkOaoJB14xyWFcMMqpJebGOXJPxoL+rPtoM50oqTC0IWgk1LggWy2Xu027vQ5e3yVXAxABF4
f5e0JD1fG4uMl0QdnWpJOxHLYqb1OncU7XAW4gqwHzdhJjWyr1FrkKSJMIGBpdhLymMZ9Ocwe+5x
ms1uDfY7NfcDcTxV7hNREl2gbrAqQVxUPNNpQ8+U4Mcl8m7W0QU6nAKNmSnVdvh02ukeFvTGNnpB
XMr41gdEfxWecS6yYouG620iGDgcivsWfGOIGqJiy4CQB4fh2Y8pHchdeiNBjWIaTJtTZBIyy+DP
S9XSdTLwqIxjdJx5a4rAOVj29FZrurGRPmmhjplaxnZ0GMKhnjDI9tE8v2d12G7SARFwrOUHjqTl
G3cxjx5pDd2bqUcg7GFfGYtMOLnT6dDu1Jij9jKeEiu66LrcWlZ8HILhxS01jmCzxyJhccSLQ4gH
BSic7ALtnksUFVhS94IfqHT1mPdPeqbCdRz2DhR3OdF4bcuv0JRfVmZ+9HHp39TNvaJvdEjePNxw
hnwY+2YvTA8tFVtNmbBVBQsE5HrRJUIoLoKNhcYl8Jfi0K7B4c8PXZ4kxfI2tNlvWLOAa47w2tcv
HW8EewoLkhUtH3mmNioNtiih30JP/ZresG8Y+Fc6jS5N2eyskfp4A5mP3ZwgUQ6WVW8Nco9Cwp3Z
wgrOFfNH25j/urqpOJhRtBn9jWIY25ZeM+E2hNEKIknM2LZPJV0wDX9l6PgdFPWP4eL6kfgJbtzc
d/EejZy9JRU2am8pN9rFCZ9zTNdhgatSabbeZFlJOWWaN7nlPAvKBEDLd1FpfrgD5/xRkh2W8rZq
PlCPcQXpWuhlz0W4qe3qMvnLXpswBbhTxvldRrsiMb/DIN6bCd/dUsltn+BX8rL5zY1pE+wcMlPZ
CljkaDuW8kFb8BFICKwg+s0DtF6RxMPpIlT1l4ey90yJXkg9+rZ9zgL+T58StWO056CQFI9Nv0E4
f+QdN6+fMZ+71nSrY4c9jp9Tyevszuu2HSFRG3JU++i3VdPWculQHp2DE1YvLY8jfpw5/WLfOjtu
fbd8Mj25ZEFT3etkvLI9Sufdi/tDNdcnq8BaWxBLE1BC1vEOGcMeTnbT8/wWLiyMnr5TTE6lFf9a
5fwU6Oal8MNz2blfYcijphr32o70aQza/apb8dYDePDQPiZxdG7C+t4gubEtNrYjrijfX91a7QcW
S0MOqNX4tNp43Hfd9DJYhKX34iw78PxFnha7TnowEuAODkoPOoyOZtgNJ53S+W3aetuZ1a1bclO9
keo0k+111ZfbCofKTer4ixroZFrLPbd7jKuanmMWAmEn7R7E7RLJ5it1Jwt8NfpNrPGlNuVViXaT
80SL0CRbBnlbP1CINPeH5da4qjn5FQ9ONfcvJp/RjSjzh6RX1yyCW3Jk8VT35coyzCcdhwscYT55
GGY7bX24XrztDXvXqW5TTFzUiMT+ZlmFkNS+g8LjjQ5JZFxCmKPJPWeSFzWe5qeRPEiODr9x5xyC
Wl4hE0npp1uItRJ+m0sNHBiY+tnxg+uMyieOcFr62fASwHIpjoi9rbYakQxaSTA/FoEpsw+BfCqk
XAehCzxgH5qkXGJI82plSHvt5+09Svy3ZaFIJENf4kxP2lVPId0ETXSp2AjLtvsT852bcM43XSKu
y2+WzebHPNIRntm7uk23bt7c85twXOGdCySWb4cVavn2EjJ9Pan5AwngaZRQ7PmMXEpLBDOkWBp7
BoOrhDiI5KcB7C/H+CKb5MJh+MmTxu20mDrV8ALYhTn/q2lHBDy9uDpKfrV1Tli2xYHOnM9h37/Y
E/BxXEmKk8gXWEbTquKhLdsd8PuHM44vyx3uGu4o9AIb1SrlAJ6OvPHM27DykTqiUwuJA6CvvigO
lcrPvfJpD6MabFvHSxeuWDcxQ2efB29Rpaq7bLwdMAIROOGrtZl0u3ayl0DZFJqlcZuzlbBrSOUx
fOnG2DJR3RMw8F96oP8fPZCD8+y//8//8Ze7e/3Zfv4rmuXuM//9t//G+NHpn/jvgqDlH/ylCHLM
f/jC82zfswNbIBEgpuQvRZDt/yMIWKUC1xau43A8/D+SIMP+h0OqCuinCDC4oW/FlfYvTZAh/iFc
6ZmB67v4ozDgBf+ZHBXL8f+9w823LBOLHRfCtwKk8uTiVP+bsIYLqBPdlS/ahzZNvkynCm60w8JZ
1xeyK9KdkuptbrNHe0rDfS83nmqujqWmZ0beGzN0ryVdoQYeYaoEMQMMxcnRuGQWcM83gD+msfgK
ChCpGY1wWhCTF9dfhZ9TL5zdVD0EVJ2nl4nGVm0bztIvgcS2mGFlon7nzu6Eb9N7GcviXqHnYwsZ
7mek/9aU2KvEQW1RNvoIWtLg8YaPxzQoVgzWetOwzlgB0YI+gXVO2aVHtTcbF5oxJFJDc/Zlxz+2
+YSqwVRQAmT/9RzK2tLKtl1vOehzuh08bcWmab3Yo7NNXe8J+egudUxwziymklPPD9ptBsq7LEYK
99hG86U3rUecdvQDOrAMw7jPPHje8X+zd17LjWNptn4izIE3EeeKBAE60YgSRekGIQvv3Qaefj5W
VU9X1rQ5c64noqM7spUpUSSwsfe/1vpWhBemq7/SVLsqY0/CRQbgguyt0XpnONgFx+JeXIqvhpWC
cgLTBEKZIjLK6rjPon7ctrRXMg5dcs5TXjQFRkaZKYBXw+qhxZPi9eO94U5vVqlcPWoT0Z0eQIqa
Fc6jScwPaU+mwcKctG3FwQqf0k9CNoMMn/1aBvbObkJYuln2PDXhfk5CfmGcknhktAji/YAvNBJf
1VdTBaQkKEZITIaV/NLrXnYiNy1qBctzSi04QWerb+kpTJoJ73K4MUnEkXvTtnNkwvULBY0Lcbht
624ddDJYFGYCLvHcqJoOxoCtVhqkjcJDLWKYuYxjeV7KeUR2ypAp4yj8Im+fLAXri6WexlaKV5k2
/UAQgGhSCHoFW/5GAr3TWc1j8G1m0haqWzBT4J20+9jMnskPfUSQY8aZayqg3TYwM8Dgc1i4bZ+9
cSW12zkss0Myiy3awH42rXMkWHmdimoehnfs9O/aOSy2IOieeUocNY5daunHfJSLSnLlnzylqzlK
XzuEmWIiBR0EtAiGIU9GTnBsLRvyBQRAoZbaWyOebpM6O144IFFO5oZzgzdb8WlkP+Hx4LzMTrIr
Jn3yDHZ4zN/bjTUfcDRUm9DkASVZzkEf7NckKB7RwjF6WFgYTITp5NNJVYjfjOBE0xaMQeh8EZyC
WlMD3yMSMpsDlrnkFKdm50tSBH9gVRIjWIlAktdtHjykUXZuEtKFY4vuZ1fOZxMl3aHU76Mkqf0K
Wgb8qfxYE9ldkBH4ybpBxkI2PyEu1m6Zt7iZmvYtLZnv53aLPyGIMUSb4HZz3BVxQI+zJdp04wzI
/aIOGhTOhlLqVHrJcy7Dgf0ge2VWlZSAX428KaF0YV/KXyqLdYAJBuMItqg9KBF2aW9VIp3TH1vo
NMVk4Cs0Q2XU25g0LFAGP/V67CdGt5ND7XUOto1toOSE0S6Kc1pqSwpvnYmu8jZ+SKRmqSc/QuK0
EKjMEUT40sZOvEJOI0HWuWpmQohNdb8wk/bY0SlSxROHJ50WHrXZdZURXJTxEOeaQkUpo8haXhQq
+4hau3WticQW05uCgQkYrgWJoIDI2pY7W7aaZ2E+WHGzq235ZE41pOsEuTcApuj0+OB1fKXLekyV
rWmk9HC15EhilW6dtKqe8X6Mq4aELGc5Wl96NnRm3bfE8Dt1MeZYC9ibx8odc6dEbIEbDRhUgL9F
7GoZFlwts6O2wGkwgUfcydKHSQ0fZFHBR9HtnySQsLqBSDREAekp3caaQstxDCa3HNDpBuqlSJA4
QtpKmnxK59B3muzbTMrvAPGCgVH20uvpWzyxHW7aU6QU3I9Mkiw9mUFBGgZ4JKbvwi4jbokKPwZe
A82I+nXYUJXb6NGDNoGzs6XNxCiOgDnaATa+/Ggos/lUAfbr5PonyqXqopgA+7RtlPeAfWpW3jax
z4ItvRfBTyr09yQnttypie3rvXkgHo36uQuicqkWlkzaOvMtjYyaluzDtnzqB9B3EQltRTg/acvw
TKrvvcgcOsVIqXlgbDNJPiQUdaKHxrd8IEkiIqIgmvaGyn1mpdl0KliFLPdmdLdFbejSoc8jcznk
2VHKcFBhaX3X+q1ZyzdG1df7TpAFrNnWIniPJ0IdVYVhQck1FDgmAgtN38fD8CaieAQlNUx4yfVl
1PTq2lF/1IYxuyJjIhJm5QsMNDbT22RGJZs72zen/NGKpONUq+lq6phHxs1VlSzA2GZsb2pKTBci
a19MHTBOpoZrg7IRtaq25HK5mDjdJPJzmHLXEt2G3aLna6qTK0lxnmXnqNiWxbU3j0SX1V2NYNSN
huHPo+JJMvfODAbWAh8mDcTusrmg6kg9FkEC3hyClapKLfcN5khNBi6W1MOlJh+zttRhdjHiT94c
pGKjME3TMeOaRXbKEVUUDpFnkinMAkToKpNFjF8pXuZJs/fq3VwySURQ0lm/DCWzvrpri31ZQhVV
w2Al6/a9Rw85MV0VFh22xK1BhuvTQcrhc8hF5mdJlC3GuT+XMmaxSUy4dSufszqt6QUfnzIGsA5h
7k7q5E5p+OQwYnIl+bkTlKQYc3HkyHg3/C/hGRxLRjS4wKktb6XraNuk6lMmAfZ840BDHCv+Miae
Hro0/UgxboRCZ8xRo1bOwzKNYs/WQnstz9HPoOId622FJkZue59sieqL8CZBI8NS8y2z21BZbR9E
b9ym2qCUdFSxvLK9mENAOaMwfd6dndNLqF9ZLa/KuafAmkj9vu3xSyl1cGbT+uBk1aZEpUqd+KUT
CkyRIkRS6Z9U8laT1ONBUcliZgZhNGMs/dQ0A3cSfJzKaHvMfOFlgWAvCCmfnIILravVZ4XecAzM
3qwkF8FlOhXtPo/F1VDD7ERsv+dUJBo7vSg6L9y02VdigfXzDAE0N6eHnuKGeUYzULtyE6lQY0ST
yTsE6FKLVjjzmk0fktPBpOIGEXgqMq4YoAGapk7EM1eiJ4MsfxAj8GkxCbKqnBDLys3QGPkKz+27
PfWnRAlxQoi64/GNZ02ZRe62WKfwieh8MrIEuEGfoWtGb33U7OJQoaFmNu+jMIfz+TIXJY+Hmo9T
KKVP2tCakAlCJ5ZX0B4aX1S8L7FMArUcI1+d1WaJbNvHoiYSFV+yuGZuXQhwdrBUtjUbKEMP6Wkc
EBcVg3bSFBZC1pxtBU1gSH7zpWCQDbWUvSkP247HAEZLpXONJpAe1AwzlG1jDCq1s5G0m5ZZH6xV
W2Hr2V2k0vnotIobSiX7iL+7E7BkGnsnzxkPn4rnSNoxJ+o5bAciRLwin8YkpP0cSEqFYQ3qQH02
7fY7VKeRnGn/VGkKfNnmkhnNJWnLZ7qaFY/fIaYgz7zkZc3ck32NIhDN2XS7KIvh/ZmPTTX3SWiR
gVbt+wNq2MdqABSQ6vIxe1UVHhBGZTN6RocttdaTWM9IeAEbk9Ww9iXQOCxDkjfU3Sdp7B3fZRXN
SXsI9ZRhQlbhGSjYqM9htk4dsQrl8NVxdNpCenWv6g5u9DBv1gxQ4PvazSmI9AJ0fJiwl4q8VtbR
cQgjLpvyhfCJTkFVVm5SwpWVbl8w1D2MxjgS2pv91OpNqkM7MP0a5F50CZaIw2TCz8sTcH2yo38W
pKSVUdxykCeAyZFSVQNFUBo8TWfpw0RxHksKcdX0EChge2LTZJkNomOQffRG7KkNoVAm1f0Dtb7y
snec45ACXjedV2mgT1qPu0fVznUycQhY2syYnmMSI21BwR6jR33oj6EcYYCRosknO3ufr10Ku363
e4V+LPUQlcNTaLEUSTWVsmZx0rDc3QdDIHr79svpOlKwZmR6Qh2+0fzfJdKGu1G2duWgqqcGaVAe
onzJ7Rq6OVqq2bY5kdZwp5rUECsjADKCKtR5zPZTKvd8jiY0/PlH0frAC+duV+ZMPVRLWpdSTvDT
VmyX54dLfFQFn16DiH/Mx3tDivZdSmDOy54UidnEz2rJXVmAtQ2SCGmRj2awdFeamJxyw7Sqsspg
iqyiZFzLEBy9OqBHqGLJHwheigg3lo5rM5yLgyLgvmsqLSNtt7KKCXmsmSlYnknKhxObtDk5NGUz
Y+sTHQMx3JWE7/ETojIP+WZqpPPkiG2m8JSugJiV5qPd4DivJuupNrjHRoMNQlpzl0oE+zkDW7Ap
LP27iTVUfQfKRRz1e6tX9knyPPYxzC9Dv0pabfELqtnCQYybqyY+SCxiRp8RjA+4TTuMDvUdiVEY
rHuQl/IUd5BO9Uo1ZxZRBX0zJibVq30vuEDJYCbDxUjqN31oL2Kcj5EWbQJNofp0khHaMyJuRoAi
NwSbuTPVXZc0G1vRczy6FaABJb7Z7Y6wDGdSMxgRMe1TZOORmxP5JGPSued/lg02NMz9W7M3umXA
B0OFD9ptOzmnKD5YNZXmlk3DZMvTcb5L6yZZAKff9Vp3C00Qzg70/woDlBmjDiKFY4SQiQaNOPZo
QR+HEzpXs7TV5xxXcJKoP7ATp7684DPCv5tvJDAKQdciHhVcIY2pbUQdeqB+eDcNpo0q9yGKRkVd
QDC9ZfHyt59esZfr5RhPc/wlhSitST5CdhkQHRKQ+Jp1DjOACRLj3xqglkxhCnHddTYwFh9kijRn
S18Rcf9MAWiw0d2mVclOEYL9DL6E7WH+FGTY/Np6wB1SdSsimw9ya7/HAUKgmd9kIyJx+FxrFlb0
BJdWRvLXYJwDY5TKjFoLT7XAIV43VHCGSc5BqgD8Y36y71kr+LxKp4VxZEzycoaOsuKpT4fg7Mjb
2aHjfQ5wmtwdZtCGCPCbvhLRud3HnowOmJiPioWtT+fxPeC/NoHfZWMHq76J/WbE32+rNae6qino
2K1v+IvOSW55vIwHbW4OeKw3+NVw3+FgSNgY6u1XM+DVZ3y9dkrl2DbJWU/wJYCEeKu75stgny2/
m2jKsCXNx3A2V1UgnvICwXT60hLnq88r8G4iXLWi/gjoP5NUE27d/JON0zEccRAOWbXT7fF4ZwfU
TUqTvbIfu9Zz9BZsQXYbKakYmvScNfJP07VfscaBOpDXg5xByr1/B4oiUhXy7PyjxabXlPjFpaa9
Jkm6JFvmzT1e2dBhZFuHAEEwLsXzZ0dsGWB3dChkw7u/BEmmwBcO5FBkb8rEORn7YbCsL62UvAHB
oltVYfwglm3KqKoq41VrJicME+QiSs40mGeNnB+MbuIxcLYk8RSbDttPVb8Ug4FpKTtURvQ2pBPh
7aQTODUYGintsxJWu2HM6GLjh2pm2Llab7Id8dN2OOUzFdTp9CSx+EYNde7JwQalMlCerg1MUqrh
zUB4H42ZWkzHeFTr4en+W0gB/OD75g4oByGg4aHt8nOOXd5uxbYImK+Y9rWeP/HksBFun52OfG2e
catqfBRqmh5nHHoh/AHMUOWbHtbc2cHatKNzj19ZVcL3IEW+m3lbMbg+3n/fBk+yHsSHPE3fOAIz
81c5YUeVg6ELBkeIlUtUPBhVPiMZiuQ9nmKxp6AmKdkyzeKGI1weSfKx78ikGNcJJohu4owOOMgs
xpBFrTbeyVwgRxfhIRkwHIZOeRTcWVEUHaKoNZnlUbbUKtdQlQBQy8QGJtxnrdDO+gjbsRsrGoX4
oCy6l1pIYqmcf6homGQf4Ja2ytIMMdg6JYW1Yt9Ow0crMKfbY0d359TsZJbkPusmt7QM6HwY96Ds
Ybk71E52xjHwlTtcYBq2I0wZ2XIWrO6WYOmx2ZlG1YikK1aCTNBCrkiTBVSkGSl3hCZ+OJ55qRie
9AI4hxFv5/fJ5MkM2utYxsp+kGHAlPQCllglZjs0yZFg0wvH+IBMit9PSy5dMh/qxOBpxDsxVBGH
Q9biGgKTTGhiUfO0KIlqLfsp2uql5PFceycn8X3/+Cyn+Bg13u0qDbekJv2mZSdgifqtYwYZkC9Z
kr289klzJwbILxqAoonpwFyJI5eiYI+rPo5qsJ6Hed+RM8AdlL4F2N07w3gA+ndjbRKYQ7KuAv04
5dtJppuaFOWbg/8q3feOoh651RJGKbzOvvdzueFay/mBtdYfshwXhBh/qowotyxkTvvFxTamW60n
j7WCt8+oy8pX23GZSaA+JEYwy9rR8VZnbICqyrzWA74KyRQvk5FUq/9VZv6kzADl4T7tpj9rLKZu
opHIeHhh4EPmc0yEjX+u0rjx+9d3/mts+x99h99lG0k3/wNMvaHYaDPKnUyIKvK7bnP/EiMOyPm2
oyKrq/cv/ZHlllTtPxBnNM1Bn2Ebqml87W/CDV/7LcjtGIZpIwrx7/6mKf2RgG7/8uc/E4QVTfs1
z/3770+cXNc1TdZM9KVfhZuiwimQDoyLgmf2om9lcOkNj/l0tQfnRGlueJ0v+YdI3PyFQqnS2GFK
pceqjzy8fkQsKsbkS6x7RwBcE6psuWgbxnorNmrDDW+s8pkFC6Evc40yn+wV+Px65JFDHAlv5WeF
hWZeTfMyy/km+lvDdouiymta819Fv3Q6n1Fhq/LQxoXPvG5aqNFDA1HIfHQWAtICSO1tzMO73iYh
c/TW799ifafFK8J5aeZiNpneatieBFHyrYPzrKEpiPwTA2hCWku2K9SBMCZ8Un/qd/nK2bM/T8/t
G/83UbQvPH4ATbqNYKDCRhH3LfgSr3NpWFkkZ8m9BMur7MtgyJ1FuOs2b7t75VvyHHrXq3GvDzib
oEI+wwO2v1tLoxUVY5Sbjks27l7gG5917hr9MuBAsqQb5kJFcLahvGzVbOY9zLqDuY1OhL0W7eKJ
QfGD8kJMdcE+4yB98rZVuTfNQMzheizEU/3IvyEd88RUbhM/Jid9q/uDF236rX62FDeulzMDnKX8
Y92aDXQv1vCMZtQF69K4mjBYU1/Ay3pLNnzyRJdG+q+EZ57tYKV9dthF8tX4Q63Ao+3HB/IxibUe
+MQeKkoKerjNzaZ9t/3gHJHmATnz5Fqf5Ts/gjULuSN5Kq90KkC0YfJzlrCi84fc1VlZCdTSo/Il
9g02w0W8xjJAeYD4SCnr8bILM31Grwsg3QsqDsgLLswtmA2PI41v7IeNeg2dpeH4rPkA/LfVKaYl
qnglgbQyXgZp+URszDOvb3ya43v21b/HEJqQjZbSUffHrflmP/BJvGueTiwGMeVhBDwD95iZHU0v
0wroD6WZV16jFPo8mKon8iBLjMf3X966WJf5BqZpZlA5LNprfmDnT+EjoZ1sOxY+UG14iNsM7onj
61wq8jbZixuOHjSmG3IVuh9XPZ9O8BBtKmdx6+lD4jZrV3xcx+TUbEjGBygdC6Vxsycel/v6h7df
+2z2FnD+zLNwtEEr15fm1RkW9yD5Y+F1F55VSKdG93IPhLMzemmf2bLUzxoIn4XXO6v+bXpmW0Xu
T1+n58JzeAfCdfM0XoEJ7iYGGE905WSfYkM50paZARNDzFpPxYncKIJD/86lM+zzRzRMlTFJBAWF
ny028rP1UaduetbWc7Uu3/B8Ky9ilz5Lus9BW3oUH6h3/Xd51vbNCXx05A975Vb0Ppje+WafGUXg
8FzYW+eGCxuna1us+ndYYS5Hz4/exyOyQlg88I6Q3k9OnbFybvWh22DUAZC2nGzXmBZE60Z41RQS
UDbWLO5R+HYxtIOrVH70wk61MxZMg8LGHehiTdZWemFAo1N0ELnZOzIpx25y2iDfb5jLZdSmeQU6
xWgW8UCkc0mrLPuNJPcHcaxvxc90g1MfUC8FBu/uwiLnuNHk9LVgwB1m5KcwMaLh7UNWnOTR/EmA
LvlvxUa7casuOW9ftN29KCO60TSxbq/WDT6Rc2N50LeKh7XYXHA1RV98CAM1G4gcxdfs0l+wB439
2Jxk3hPmWddxRYnn2vFwl7nDvjj175xwuSVcaeF5ijetAj/6cm6KRxnHoTxMq/Y9YLu+0J+K3Qgq
8lTtOE8uCYpkrnwJPPoal7GP2MIOuVpTQ7cOXLFrGUwxZvq2T6RwdvbeeS9vubWZz9rDfJh964FZ
/7K4pk9sd9jcsJ0losOmPF++6vpXw9t3LN6daOmcadhoNgHLx546o1X42j6Fsev8hK/xa34ayA5u
ikONHekHkUDkK/uYvOf7EKn7Vu6DY7tn07uwj2Qs8QMd+YD45AhS4RrwaN06GlsGdzwddJvK8LsP
nH1184Y82H3AaTdPC+fQvEiP+XP+rbwkx/bBafzyTMTOi3f9Iah29SMU2kXGtGtR0hJxMtbtknXJ
Tdx5nT9ngyfW0iHpD5rtdS/SCtEKVSVe5SDrItri/ZYaC3tf0LTnfCAuY62XmEqyjg5749F8tcM1
SSVmvkoEWGil5fSbTIv0NbKw7S8sZoHJGtO09RAcbRbhTzzAWO/SdiV/ZsMjIpTZHduk47dOFjWl
45wYkIt0rzA8ALlbDMQyGQzlADCQwl36+QxELU97LhHa8R/JHiWvELNI6dCuW21rczXrWzPbO996
tCBwT60lVbARoapHUfiZcOV8CabjCwsBry/Pl+CtcG8uAAHA+WrsZd+4jKkkyw1u4au46h4tnLJn
2Usbo9rJXAcfoLuflxUDElq8a1dkJ7u6VzsBLnWZND6sqFp4h7+iYF144VxVnHFPCYZuCyTU8bCq
ow/tPdqBQKbholmFydsLHzYqr4TiySR2pdJrk8ObZxzlAkEPAZp8E1s+zsaFuXi9wOR2HwDVzJc5
8pHRXdDpZ2zzp/oEmFLdT09Js4xfC9y9Kpn5VXZNWRGga1FPz3iE25cSU9UlcMi4GyF1l1KLugMe
QKumxFPKWITWE/1wVNwaG+2kvXLmFNmuipfhp8RccAssn9j2Y0irBhmpdW9e9b0doGbiFqSl53X8
aPVN6J6dk7NpKfJ7LNWVTfMOCw7j9Jipj3uf/TD7tReMYZPFWG4Js0KECI/JFiP/c5se4cZPfuuc
B55qlOsJ7CQua167AqyB3M3Qj+yNX1HPupY4132HN+2aniaWNsLYr/YaqIpFmdDeom+g3GmfjAMc
8DYOgi0InWmrJTA2FjhCYmPbtoex8k15lbOMLTU6VygRs8/N8wUcijB4tesZ2KXkojTjyMgjl6uE
Ia2j0Iu6qr8O2nVeEVHI8WKTOL5/NVTdJNuG7XoMtnqyb5sNn3aRbeHwM4+Scn+izSF51seLrlxH
Stwo9JMWnwDJbI/atqHxynbdS++DvHHMXUvQqFM9J37olPWcbqxpPbd72V5PBp2/Z0naa/KDme5H
wGC2b7e3HkPctM2jVyd/bKdHK/nIQt5ePJZJ/yqk76m9zNFGb180axkkh1TG4HTIk1M0fkkYFJvp
w3EuKjg567FPwX+eB2trGy809U389HSvGesOhmZ6GAcKVde1tRntZ0M9i/loEKIcPYOxueVD3A8Z
nQ9uZZ8T7pLKne2zYW4rxm3FKS1e04mx/dWKX4yzYtz6/FVq97V6hUSYwaZtae1LMFItNcwZibNI
rQXqaqmtYd/EdG5aSwLieboG/IFQyGF3Zt7CgExak5NsqHf87YqrQeO3b9yR+o5waX/JL84JeNqP
pCxGrnW25awRlCPfxKn9CNOlFl6oXmHmHOFQttD+3Jg+8dSnIUZ55fjPISEEpaLwRhMApZT21S0/
QvC3yjJ4VB8UyYst9241Gnkli4JqpefxYl1RynaC6XqxlF/UD6aUNAXsxHHivoGKVLnDs+XeO67Y
S6iwCv2yZeCKxYHrFRYrVorVKL4mBoOUL0DCNvd8oOajVD3PpafrYHKXKVxLhIDD/x6t/3S0/vxn
EDTVovHtn5+nL+8fvxymf/vrfxyeTareFPyENo5H1cFR8PfD8/1Lhq2YFsdmQGmW/HcQmmJxdpYp
usK2ZRoKJ9v/Ojvfv8Q3xJpva4ps6P8zz+Pdc/knlBh4ahNrJXk7mSiLg3Z3d0T+yfGIUlnqeeTQ
csNGvBk/ZhsdShseA51u0QItYWCeCoMcWiJ3fcqBpKuLMxishR5JftapRy0KDxps2C7j7os/9OIF
UOfabuTFKDeP4ATYuhO41uZkKykhkLVuq9jpOq5iVDizgQbaeCnVj4l6kyXHz6duYyYyakoKUgaA
fmCCybf9KtvEqbHWNfblZsVhC6bG/4en9yH+bMq2/On+7//B4/pZEtOLoRP+No34+5/+6d/65R8x
w7j/mRqku1H2lz+sfrvszv13A3MPD93vP+CPv/n/+sVfWhH/6cWryP/Ssov4+t79yvD77V/8fv3C
6tPvHRJcGopuGMhOf5v9KNp/6EDoVPLiDlfQ/Tr82+jnPjDSbJPJD8ZcWTPu1/wfkx8Ifxq1h+AA
iZPZjm78jyop7t/oT1cvGD/dMVQdOCj8Ody6qvzr1TuElpgHSxAfp+ANmxUeDbukI3om7JQALl46
VZVvihoTjjASomr2WG3nYEjXSRffnEoelo0aVWutGM9l5Cj7Py0DfwyqfhlM/bfXZzD24ubWuc9A
HTp/KWYcSgIXg4zuEUyrxpgmf4bshQIWfqaB2S/bpAhWqYKQEXRFuEKL/chw1JlavRkQdu9w/HWZ
xOfBXP6bF8bH9usbxwsDPm/J2KZ5cSof3p9v+2I2iqmQmhBqqwq/piPPKKIHRQYnaszWBlnY2lgO
nWy8wx/z3Hcrm5sX7kW8HwNSB/cCAEKD6RsYJ7/t4LQGwIX+zYuU76/i772WfLyGpisGnESdi0+3
jb9M9QJWwVkmHbHU9XD2pBKy6hwFRJ5nSaDRyE6xKXXpuYXyHBkZUxPgqZB9kmMjWcQmBFlf5s4Q
lNr0C4W2fMGSdWBxuSVhnrpGZzYweAI20HBX8CwbJPdjOjG0uIi2IlYmbHeIPJWuNGuCOZx+pKRc
k1e/662GfBbuN4qaitW6nXEF9vFKaEW4aSWIpLJltQ+mPPjA2hCPNS07jaJQFqicXl5b4qG3pBM3
irnRrNReQ3LAecsy6RgSht7JquifmANvovMLFSPekeFTAFUa0FUxJUxSSN+kCv43TluT8i0p8HpR
qUdOTLWUzV5SicjVQnpJaqUkddf266DPi50mkba2q3Kbk1QGWig1h4q/uu01KNCzmq3rUU83bTiP
nC/7yes6wrmSpsJo7VwraBJgM0nuxfoIiy6tmvWA+9xJ5Ss5utKVbBiTEXImv7VKgNWc2mU4Qvs3
UsdndJ3A9q0+emgfD4o+fduZFfhZOgsv1GMczzVpvUwprhGM9TSYgx1IWcP7NxfV/Zr56zXFA1eT
DYg5KsaYX6/8RvRJlJuIFhER1ILSZ1I0ut/r1pZHwezj/y14EzLVHUoRr6RAfJUjcM10GJXbv34p
2j96KQQNVF0Di8t//vLspebHykM7khbR3G1klmEOoY7P3eaVo4K/wMJBVGC078cZKlQUXCV8bu7o
MNVRTCCaqjNztIhH3dXwUhwmzjqDFW7zDBij0ls/Eonv1b16I5qqdpWXyROeQyp5mHGPFj1V8lS3
Lp6qgcpE7RKbiepLY7P717+lwlbpr2+4ISMC8DhQ+R/9L28461AjNxSA4o51gJL0eb2THkfiqi45
XTxF2rKLNma3Sy3GsGqd+ZGaEavqsZyCH//9Ef/7U/b038sGlV/3O78tKQa7MHImjiGbXAS/fvxW
OQo9gIhBKP8DTeVLiywNclaGX13NOKqZEO3KkIlQxiGfYCikKokcwtxnbkbVLSDIbRUVs9tXBGtJ
I/zrN4sF7B+8W2hrCC13Ei7Jsl9fX1FGvZ1KFZD18cUsG83Xes2GPjI/EMVDb0wYelbzq6n10dqy
WImVSgvcGcrramTVINtpfPYB4TBdEotpkugG6LN4PU8FPijigy3AsvWYk+oT5VheuT8++0ZqqXRJ
HsQA4VIK2oChjHGKWpKVUmzd68tqXZSvX1WZs7AN4W7OjPAqBOc3voyHPbvZpGJjVbpHg8m2h1H2
M9mwEqde8yS1mh5gmRvN3AHaJ6Jhc2RqmGO2HWKIFVvUUeLaAUO6DGsKBuqkV1fJXL2WXUedfFA6
vkhjm+e7CNeVGD4UETs+LB9+VLotp5rK3gmMlIgNY5E1zISTqUJXle8Q9RDGlNqZ+2oI1Qd5ovc9
qUyShcNnAiFjy/VmrFB1J3IwIxsHQ+Bm1e7ijtru7L5+sqqmeYKwBhLbWVdN/oAhzlqrpg60ceYs
FofDFufrSxB2yjZvkQymsJm5mE96lwzczHVPAN+Qr5AnLdfMmElKo+F2uao+Q3rEsak5+JWp26v6
oV01ujVRcQNkIyhF5eVxI7uAyAnH1YUX1WPwipHENQYme05vrR2nXGmKswHP2VIEX3WbSYybTrpI
lTEcu2b+yHjXvQzTcVwXEMrUeB3M1afdj9KzaSU7dVZY5MLqZeRiQinoxXpWqrXB5XVhFXzuCuBC
cqfs+oAe4arj50JL9u4BSIQq08cch0W1ldu1OleFn0LKmldNgtORtdVZlHVgbngKug48Pb1CdWoE
OKCxz5FGjNri+aIh2jDENfP2WZTaI7wIsoqBHe6EXDfYuSkNaMIh2Dri3N7fNLs2XnRlAJjVkmvm
O6qN9Z0FcrsJqw7uRtN2D0rZnoRCN4xNptCncIy3tGY54RhE1mQkUzDihJlpFiPpiAFOURIoe/L4
reXARKGheZKGvUyd5T16aMCGINpyX+6AeILYyODlRGgwwhp/QlllOCbzQ+7GO2zn31odqIvAmnk+
CptuoUEKtyFHFSqI7gGPZZZsppGdaRKKcktCxaBmK55cNHfaCgJGeUOWUxwhWc3GquGyVXOHBQmu
xSXiF+atVR6Hpnb8IozMtUEamAqvyc2NwPLrpsZ9H20akbljUg6PitN0zC9tnLy9OA340JkdZN1G
hQq8CMx4+KbjCY/aschFxxH3v47A/2il/QdPN6rnyFmzMZfZyNy//qeTZWAGopjUTgIERj/lQHIp
zB2mbmV8UmECP5v8Xo1lPqUJekI8YVELKXdYQi+Kf28l/OeL/j/Y7d4Fcl3VOHCTMbw/ov70UobG
UUqWIQk3uYzCIBL2vZFAS1Gi1wYwhNtU6HVa4Iw8Lv+TsDPbjVvJsugXEeAc5Gsmc9YsWbb0QsiW
zeBMBsfg1/eiux+uZbeNAm6hcAt2ZjIYceKcvdeuMDmI5iA8ijecVXdls0C5hgkIWrDfOhLIsem8
xlgK/rX5r+f9h9KEewz2xyDkLvNbaeIFSqWTQ++vLwesrLwT28QmP9J3JgKFI8Ck1xaH7G1QhsbJ
JEQOCeUn21XLlzIh4KWvKblU/70uaJOllTW8BCVVApED4xGH7mM2Nfr094f8s1r67SO7li2YvXOi
ig8PWcGAQdQ60iouFZnCq49rWew5UgNu6NKBrOm6LURx09+PIawao7mULbWIW4UHM6nfYkgbQDG6
8ViC7Px5IfNZi7uKIT/l6SqlhdRr8zpEoluZh6P8BAiHMXtQXfduS3aN+6/lYv/pOfiAX3EBWthV
P+Ycln7tofaE8VqbSOqbOcZFX9jXWczYLJxEt59N7hnCzmga+7LbFYEfYff7jvcSIDg1F2l+jLQm
ZL9D6uDCE+0bYiZEMOiS97E7yyvXH77+/VFY60/98VFgnvXZKZD18p9fF7nvSYW2z+Gy1IAkgLWM
0UX3125LF1VoKLgQE6AnG1GXrHo4Mmd586tNG+Al+PtHEX8oYrhZmiZtA4+S72cR9p/3bS4gYYqC
rpE9FOYhx6KwMYLDOOo2GuHg7UbNXXLo1/ilYAZbWE3MupWkayRSZy+kF1Vh0T+i5/zGsdk/peH8
eSmAKVa2yh6l1z5AUbpqsJQcagxWyrPXeDmk+n1TH7M0XnaBwFyUkzm1mdocVXSvcaSFx3qwqkgF
bnGsWLNNOPVvs0yMDRn17g3sPpveNZLIPGG4iJTdtwi/GhLmwH6obvBE7iBp3nWpCWJ5gAE11wNo
MHraNT62c7Lw/5xccuKKubT3si+uapJJyr6oL0nZfJta9vQur737br4iGQhwW9jkn0QSngoH2R7N
l6s5lMbWciAxgw3/x/7i/CqS+Vn7BsiDuFTTk1gTEH5dIShwa8fuYHV064EKCWUzzFZ3KcechJbW
J52mNq6SBlCDEh1zo2r64TKAQAnrbAp72ZUJ+Jpl8OrLBOG344Dn3BGIE0pGuJyxsfsihvl2sDU3
Tn/pd70Ddx7JHiu/pC7oK0iabaOb/WijwJ63kG9ENOZNdT3kSLCd2PjHzu/84fKxSpNC26JFFbAi
f/3KsSoKYhBTWGFj4G6SzLXwMyGvTrp7xcXsVs7w4/oRqf8YmmI3u2AFaunn1zmVbc1ZsIG1B2DK
tuJzZlMpjq9Jju47l/iYV+NgVTt4oFpSf6TsKbjL+gw9iipwJA16nGsUQn3B3Mqr5Klr9cphNj/j
BLde2um5S+z2+u/vnvf7Bcd1fCxSgh3S4rr14QIRioYU9XoiMGc1rpLc2R1VqR6W1Dw7Y5PeqfJ7
FZDYCv2cjMulwmFHKXLCSVWg1czYuZeXFmfOnQT6ekmRCUdTbhPSirnmEsr0yUjoxRQjJtGp8xFc
Ld7MrI3iRujEPuSDiZhlZZWGTczSAKZal7F5pzmDr+2RunBaxKFLHWxyfp9jmlPWbb/6dSZQ9EE5
fCJAMT5rcvFU+pg4BqNBB2OZAuNY0Rzb9WV/iS3bIl85QQ1uBidDMeM1C+8qn2JSgarwmJM6R20x
mv+6y/6+x7oO93R8pC4ntfXzx//PxhZImRfw1YwNd4s0Si0qxYTopk3i+eiAuDsaxuTuKFOxXjoj
wsggV3zj7tHRLP2/P2lrvar+uuHzYWweMp0MwX3xQ1VDdoWJjZEnreskvW8DuQe+sC3APm0nI6EF
AEyJCL0bcjdJoIhlJCkXD+QTlmEy/KPTaf++t/BhWHQBO4xJz3fthP7nlxkM4IIFegGEKhSnmiQO
NuvE3OP74DSXXXxekJgAP1W72p79bTq6iKlWsI9fLY/mysZKjThhHQ5nJMAQklER783MKpGYtvG5
afFUaL97wyGXHAxsmMyoU+ii3A7//rvaf3iD1t40TRmxPuifB+1/vkoI3m+oB3OdDmOfqI59j5Uk
8RnN0SS/86amfcFiZcJ0OfrSDAB7iats7VvVPmdDDG4dDs5o0DMN1bo2HKAqrZQxcZL6PnE6+3lk
GzL6CnqRVXHfNNSPuSAs00mO//gqv/ef3bVDzqgoBFX1s6//36diuwRSjJqvUqiB0E8znPZ5kHmX
wkGWAbI8DZNblbTPYTOhSHH6KBkGhOt+RYeTItJzK0TVJGJUSoXnxkLOgc/9oBrfPWclRg6cbt6e
0jrcF5UZOSE4ilwQ4oAeW/xjK7fsP3wZOvzgQ4izFo758fjyGwMTyUAzPZ1dE44DiNdYxM9uN8eR
yMo7u9DpvqqFsa9TAZUu0HttZaAsiYbZmNZK6ZzfBWIXa2hfbVsDoEoszqjO3lpmiZjar3d9/lDl
T5XAAGaadU6ZgNAKO+Ldd7SxG6DJ3ZeiQWHKa17ywiflacxN5P4+KzbMnIR8D1SA9ez1R63Hg6TX
yR5s+588A22Zld0WZeE/xjiotou3CrhI+4t8AMZXVbu8wJ67ApIGLLizXwNSOh6FtB51Uu/UFLaP
IoaLS4WjTLe68Zd5vJqV8GCJcMmdXb2ajbl/0osOUARUklvpIBdz2xXmiyGmEGdNemULZSI39+jC
GCcHtOeuNs3y0B7iR5k1dyGQ9K1vmOaK0RVbwo02Aug1MFZ9IIVcbkXP/dyvsJMtIoc3amgIoS3R
uC5NXa/tMSutTTO3XQI8HkSMGQmuXnemRLaXoXw1qOSLCjN03NfZqU/fmSuEUdHX0y21OJJbMtvs
1oXqVNI+ystpX3V0OVOpzJ2B8glYVQ7DPFFeNEowQ+txqgfPfOlyXNxt0X4aTIDSKaOLUsSoLcr2
U7BykmZvrv9x+wn+sOkhf0b9zN6H1tn/UF0IyGlTh/V8KyzyLYJuADemBjJH3cyJBiQKWUjHBXnA
fd8tR1xfxVNDotEZj4Wmo6OjAJDBk7uwgIvYwTyUmCdA581nUY7vExBa1Lppc7Idpeic9UMU4gue
Qv2aVs5BMtN9SHKTvketd8lsuoekQNuGkSK8pHTbt1VIQxuSImfpPP9Iqj67t1piELMh6C8l9GcC
r0/uzMow0TW74wSBHKHllM8todL2WfSucV3QTbjFD8o1VA/7PDGrr76j6JNbxA3HI3HhwG63thSY
T/u+w7RuGFA0+jNTrM9DHaprMsWTnSWqcUc4xtOyuM5DO6y/19KfXdkZL3M7o3tNJ3UgP1RDtGrc
s51WkJ9SkX/REiCF3Kli1K++hehMxL6/kWR9RxBECnKCl/s4KC2EKPW/TrU/bTnrpN3El4fAXnw4
1Ti2MiD9Nt3YRoPNcejWJNDq2WCYBg3jurA78YJXi4Y6uOaxABnQoYiFaOXvysID6lV4Yq/g8xUj
bRAbt8odF6cF7pc37QnGhQ1TkATocJjtveyST99tApx3xmAO/zjX/tBaduEnUQw7Drh65Pq/HtGq
NPBXMjrbdF2R7rI+AwPXfyYO/EvvxsjQnQxLfDp5K5I1pdnHy7Z0WPegYLxqx5BQwqCukxyAs7/s
LnYo6luF2yYw7FO3Pp2xANdhYGVJrDHc637Jd/bcTId6kJhAZi6lqnoZe+erzVla2ZY+wseAAzOg
D4U2fyKZAIIffet4yqsHZyy3kH+CQx4T/eWVi/ckE7VvK1g7VT8TF+WZV/QUy3tQISRLBsFJaTHv
6q6Ydn8/R63fX3SP95uurnA9X/g/N4L/lARga9qqyxiXevQ0ttPUXWed95IYC9rgMX8CKHU2EsYn
o+Fdx156TxpNNz25w/wKPbkm3TfU/zja/1D98ZEY3HKdw5H3E5n136NdjpLMjJForNmRz0qPz7Jh
UKCmiaZnamyTRuK3nNChVeGEzNaA3RGEY7Kbi4YPRpDF33+i1c3xoRr1fN9ah/v02agBP1wuR3jq
SZoXNE0s+r18YBjDbjU9k3IvCdCNS+CnMfwEvs3Ke5ZRGdC87TI+dF5V7dGI5bei4wrWB/nBNzT+
oHR5mGl43ivLPy3A3Qqb868ti2yXxCV3ypUXrg2HvjFAPwgB0Yhja+/PXG7s2Nlhpl0h8/e9re4L
O26vJz09/uNb/94q4lvTs/NXg4tnuh9OgN43hR4D7pceI/C0napN4AXI9FJgK2Flcgkib0J3yMfY
98DyV9BMoAU/DKD1namBGZHnTz0OtRsw3TPCaPJI23zF5WA8JhGBAmPwXjGXRmPQu8+07eN9LrEC
5xYUKndwtyrU4+7n13OgvFI+/eOQs35vnvIViWnE9oYkiUvlr9sG44wqrYs22apYvAIqrbfan27n
RVEjrq1yvXjXbpwRad9y3Kul+R46zM5+vt/AElZqPseWIo9sR1I71MmdN9TpPwQN9u+XId5PnEi2
zaTRYb7366fsVOsn4UjLqfDGT3QgDtIkPz63F9TzxSYnGGNrpikdRt7Eyg7gxur5KSmyZ2udonOV
PBj1yG0/wzMxrcbvasqI9BD3WS3EoQjs4TSFxhcOtPPfl9AfXmSxeqiYAq87M6PSXz85mR1L2Pi8
yHoBYCxSTA7wPcNDp9MCa/4ElFZ618GCe3IVW/DWuzsff+puqM+OhOPzj8/z+4vM5wlMfxUfCB76
ej36z15XpgUofY8CdQiVIKInRJ41uVnEUDUieRLnsERSMRniqZgVpsKJ7GfBQOrnNe3npD9cGNOJ
AkAcd79/fLr1kPr10iv4eLa5TpNdZuIfFD+W4U5lFaB1DqfYAkuM3bEQOLGS4CWmL3LgthNDikQb
T+FDtsXeaZNP2vSe/v45fkpPPnyOgCY9Cii+N//1Yb352szAuHCYQsR7iZewQGItpxs9qQUVfFhh
f4RCxvGF3WqU2Z5s4QqrBbewaZkYfpmWQ6Ju/zBZ68iHy9uhiYP9sDTFzsvJY1wMjEB52A5QYEv7
YKKMpeARCzpRjtQNWi2A6a2H9tgzoYS202fDMGguE5p9UAWJoEFSX8xOdAwTumW/lGF4gvL3ONrg
BdfK3ZoSEMsBt1JMsgRsDPRoq4b0Fc/kBiv6Heke/SaMPT9qDQgsZecY5zFe7P3ff8k/6ANEQJcY
jeOqJgs+CjKQ3RBQVTKc8asKC/5zLOwZhkmkOtqltFlrTBXkHDnV2ZxMd5tN9V3MjWPXdjK+xG6u
/vEC/JwGfXi0tHdCrv+0VlhpH18AUgWCyYRvNGcjM8c8YoxBgmM4OHwSpg3CxoFQJHkDz2Tds3Nd
H8cChE5mOtwioQC80gp6aFL/PWmr6cTdLbl3FmunDBLyMlX4QAoXc40UiS8zGe5bOc7qmBv+nWIv
zYf8bEE0Pfo1eQDC6Ts0Nw+VNwX3WuoJ9hoS74DzTRtCfkoNwraJRX5zQ/LmXdjR9yWCtK1jj8nB
k34ZmYXU/7iL/7RT/voT8awI8LUh/q5ShQ+rP0tniJOqwedBntrJWKBB9yua2/SsTuNKZs+g1liv
IeXjon0GaZPLMT0Pp6Lt1c6QM7onbBKdaB6SqkPhrNJiBzQZO33VYQN8C8YCgFw4+VGvgx802qyT
WQRfnSqwQVLP5r1Jdipx8I4ZqXx4GZo5u4a1kF2HreXv4269j6czI/9CrPnVmPbd/noW3QXRV3mU
+Vhe4rQk9NLUMClIkopSVdoPo8/fmNGxu8XC/bzQXjqA+CwiGej3zl0Ogz3cdZ3jI/u2IofIHOa5
GjuU1aMR7/uXvN81BXOC3rfLTcNg+GLZ/XND1E2T4+0xA2OTQdKcz07rN/cCNbkd4E21Pffc0gJi
PI78Ka3g2fk5CZXSmw8FRYSTPdq9u43pTF1oQKGTCdpjI6Cf2fmXZPmaqbVTXat6H1ahefW//wAC
9/dX9Q8dGCB7Yeij32Tfcz/q8Wq3ycLGxjsPmNmUTHWC6p0Urdt0tNotKWObqZiMy1LLrVI9VVha
XaW1Ts8B94YAtwmJbcSPMPzuW4JAu/kxBectBzu+L2sCSBLdnH62D4MyXW0QXYecM/9HpWCt5+mH
tcsMxLY4cqln0KH+er4hkLHzdo1+RvBJmjhCnpMCkQk0sboGRr4EZxEHD4M2dgTTzjdMrqv9ZFOr
etdJ6s5XfMwwyun4buelfkGTWF5VWfDt7z/1H6Z5zGd85tUUl5BtzQ/nHASFquoGlgu05jHyjflT
olEDYdP3dlmJuUenzH/jBWpdQV/3UPEmzU1sAFtjBPj3D7P+Ih9+MX/tvCGz9UIPNeuvv5jfuoUO
GwCNKJMw8ncgTf8Pp/z/j+h/H06xlZjrkbr210EBrwf/f8qONijIbh2E3AbLmm3GxbI/UmnMV21a
z2DWrBba9+qJrr0kSoFeYcAc381xJE2l0LCn4+JHOLbxVU5ez5WC+EiaTQFEpwU0I6vGPvaOdQgp
4mBf8qpeJYeRMufK11BcU2ZSfTK07LQNQkwntukkTvob6zO9oJ5jkDG1LRCPFohRMYVgMge2f78Z
D2bPvCzNmEUM5jI8a91FlFXO2R4fO3g9V3ru072oIP9Pk/M6udxQLAKPzQoAXRYWb75Dfy1UfIDU
7SWInz0xZaRxEPZ88gmL7k3/eU5xcDVlc7ZJeji3bRzJKRlOup2+Oq1pHUH8OYzVAcJm7vVc4Ctn
Kr5nQyM2izLdmUt5pkxKLo4kYrhDRIRoKipC+7kTrC4Zl2Q9eL19GgzzwVtJvqVKrsmzoVck+/wQ
aru8K8LlvlXuNXKI5KpS+lpXKDWGPi/2NQ75uCDFSw/IusY8IAVgMqJAu6SI5UwX6zFn/04hVyb+
mRlkc4I2NjZhejOWTE6MMX40Zux47pzdjmieSI/qjGuRc3tozViBmnOtS5qCPaOP0OM+62Kx94o+
vOKl8I/GUl0z/rMuYloI+q2ILbaLlqzZxrzYbYBXwUmmiIaaR7hZ650VG3ASuMZhtj3MdcZU/uv1
/X2XWU9GYASAfpCahsF6q/rPcp7HuZoGQSoI18c3RyfprbuMX5QQzokrFmC6b72faiIPcucQM6Ek
AqcyMEd0NbnjC48rW0XEJlO2IjP0qu3jTmiLmel9XpAY2V0xIM6OE4KXNdeu2059QOZYUH3rcDZZ
3BCDHsu4C5UYR5ESB3Q/NzJvuhs1ZkRrfwmNkeDieksb/9XqS3kShYBS2ds3qUjNoz2rmykO1b1B
KDghPOfK9qwr2+mvKw3bzo3PANoTCKLfGX0Ai/PnBiGXmTH3bjzrNm5PIpD43aZ8uMicLZRjuYLl
Y9i3WdY6tzM8WEbkMEFNDY1f1jeWUPXNYjdfod3czHQJEUHN7Sn32vvCWd7MbtaHBLcrWbS82l5K
6rLldQdO5U07tem+AehTxCEKx+QE6Yn069lDnYgAqs+JhucbxiMdZpuIrMhtV0s+CqWIjPfxmFq4
mqf6Os9s2o+Kis9rMCwnGi5BTwsccRUEKBwnDPobTO2+N+ISFA8WoRaX2JkrsM6eRZNwirwmpKhT
fnyaGCXL1vIuDZfHCw7KBNklHCi/RAJCtrVsgZ7+faMGYP5bQ0I46w5NZ8gJ177lh71atEmvc/Jc
tw2Q0g3EMYu4dlVbnzu7HPeQ6Lb+or+R95JFgdnM6wwj36UpdxW3FM9ovrEcd/izg3A4OROUZmNq
984iv9o1XaUmtb4JBy4PGT1vRHwy3WpY47VMdllnLLu8ZiSuJO5IG4dx1rd3Vh4/Uoa+V/F8T+LZ
p6ZCUb8MdxxkB4PmYTeNM6wqeD9qWXaZIz8TUsRu8kLDKj/1K+MIiPneD1n6TAn7TdwVB0PzFJJZ
GVuCtvdNAbd2noz3rmM04C9sGj5Sr2KCTmNWjEczkxCArgM8nsv9AO5s0/jePfUtpGF9DLrycRIV
xEnJh+99CE4TKY7l9FSTAmprnLN5F4NCiFGvZb73TWhJGrWfbbBmUP27hI2ubLlycb46TTSwKjej
yc+DZKBtUUwwxMSe3+E5aerHuRx3RoFD1hKx3KNkXX9L863p+4CKyE42huwvwVOKTAzjMxqzYckf
uPNohIDOuJ2Jdm8IHyYUKsC7QhtPOu5LVzZRZ7XzyeN37C1njua6y2i+mq+6WLxD0i4bszVq4MSP
isURxY2+BBUWZx3KHfItdIFMbirG1bvMI7NwLLwDsXw3rcjO5AMSRKagf5pZ8oqm8cqSxrURtBxS
DT8O2hmoamhcmGOeh4mB6AjoAidAtnUwWEwr3HjhyAdWYHxhB3rRZYhFnzi3bU9oVO3zv3ItKAoz
EWW+f4sA4CZzSfeIM7TEhgF2PC1otKZQJmtD3krbeGNoeYkrOxokfwx3uW7jNXPUG3W8DQVy/bGT
S4QbHQj6Cdg2rAtQx7sxKV6SEc5Fk58JZftqSPuu0MTCdgg38/CH24E3E/lLGPBtYXCqkNI/K/GO
9sL5FHcTsNKSYCcjad+nLoSSwXZH4nZEXG3Ntw0R9xafTUces7KGFGCOBE7Xjb0d/Lugz96szCBR
lK86hPxwizGCfx6P+cxNhgQUm1iga1ht2IsbEGSVQ8szTfIfk6r5gd3qU2ZtO5Fc2xn/dtBtsA0J
PIqkTG4TK3sLl/oxjUsdiZHhSsdjdzqWA7/8itK9n1MyN3xKlu0c8L7kc3yO4ZmDlCDZCjX+u914
+2BWl4FAOVwFNimsE/A9q84usmvdrale5VJdLT0iA1HERB4S6mKVXH4C4F1tzfQKqAMQspw0c3z+
i3tMMhgnlk0LtC0JMvd8A090sWDJ9Qjw5s9BE8toTzCrCweuSLcLe+I6FAOwF9I0rOKXhfCrrbmQ
r91WUC5UifaEfODZoq2s06efrytPUO5afPlCZlipfO8KCCBisWB9ldPxRxgPm0EofvE+QFIsALb4
2HPb/omX54ZFCE21a9DykKZtwDjdpC4PwyjUbdL2bw160UjN3zHSIAazqNawIH2DpN+wrNPmru6D
d29NeYDsKXYJZGvfKYeIdCNoJWxEystfjHbmsZQPPqpN+tbhm8FLGfJ9vDUZTGKP2eT3nh5IFq5W
a775I29wBzdp8VJK/to5XfYy79HRkrgLQw+IRZ7t4gowiQlEw2mQySBRhb+54DZckmgm1JgrcAKr
d85dvkw8v9kdv6Jp15+FX17mUr3NjOjghny2jO5t6AJnS1VOwTi+Jw07Vmfrm4rdqqhRLsY5Dxo7
2yEY3e8eKGLPINi+KNkwk/zRbCxc+/IxLJLHNnDcbdGxywcz97csVKDkmnfyvh9K0T1XeJbHwKB7
v1DTomu+ss30qq1WL7TgV88W7olxyF9vGc9t43ioJ2nvN4FxbzfiqCe221KLMrpuSJbe+Capsu2y
9e0WMFCcscRpnm4G9G0ugkceqc85lFcQ4OiuFciGLCb6BBbUWzS/EDV7YPwk17glO/xehDPj5xp6
rxh4vDH5p26e3Pv5HaBWvIVGxfB6KR6bzrhbPALOmzZuI4NAvQEInSIBGIdh9VVmutrQMwwjDZm9
DuZvTa6OqNNxZIwy3y4Di83K2jsjUD9UwJI1nXJnuSOaqORcuSXwBc1KzcT0GOf9k2LD34wAPNy4
YUTb02anN/QtDcUFw9l+9kd8cZ5RHNLgcwPWllwAtH1yMCDd9EwktPNYVfYX/HBOFGO3IO5qujRu
zuFS73WYQcmVrBkFSDgJkhh4gzNF44iGKpjDnTPuGzshG51wBjiriQ9Dg7yekYeVtEm67dzPUB7p
19n5eznPCOlTNlNCnCdzxEVldwESymQ6//wHf5fdFc6OpNWUwzvY2iGidIs1wFN6opL+5geAYH0K
5m1iadIaJPQV2/tGYDdWyam4WqSTrPJ4jRJi2c8Yx0g9Gk5hbw071wB/0dfhD9pg58mMnyTAfG7x
5upApjo0eahVH9xY5QAfQUWz1yF9l7dgLF+UaUD+FbA4jNF7oQlH5zSn4yqskMOq+ex54oulsU9h
FonR7ASwegmdyoa3upKk4WHjhuIBA4mjC3o6kNKFtlNu+sw+Qxq6dVgAS21Zz1YCGzuIKkXDpO8X
hnNw81xIunH6uShpMsbPQWm+qpnFaBFjyB9iv8S83YHuFEFJzZtLP8mooQmNmDaAHX6pYwR0piYc
3J2B9C1whkp21abHETO0zue+1K+hJCe91MmXSSVPWnP4u5VERseLbcY2CbTlzOOihTRZQC6UL+Eb
ZQmdOZeQKWGUO+4SNMPKY1xpHHJqWw3LDz9XUJrsZWM3XBr9mZQRP3O3rY/zEOzkZc4nc9N7uBXh
fd4aDeTHjLCUtRxChcrbnS0FFRolgnbCd9W0L2Y49/s4viPxet4WCyx34cECGX5CoAN31xcP5aji
HVeJ98Jk8o5pgjgHcpc5ZC5i7LwDBd9jPjiYadTbMnFOFkX9xXDJHyUxD6B9GnxqekxwvH5YlaY3
SJ5QpzyP/FTmzLAj8hzmWurfDmny2PUM26AkEr4yySghiWLHuBeiOjVc7YN6RAGyLYfvjeWPN2Mo
3219VXa8f7HlHshDpfLyKWohvG8yD9uHwRLOmfhb0iQgVliHkkWKRqcgrqNE/sY6Ta3wcwKdZPBg
BpmaZ8h19pmW63VVhG9DiBajLE3IzgZ1D3ztUx/iwmlt+PzEcBgW33hcA19yBF3MQzwWDoeEncH5
CvlsXNGbOKNFCYUoVMA8BVCbYqANvRAWZs3+z5x5jqk0Ow2LWvaEsz5YXfEiHM7QQBtPVWnuZFup
KKWqJDJQJIxl9XRImvfEmBBfO/mDNdoz+aDf3Lb94dQp4H+IKrn2cRl5lcernOTIoxzIsIwzlqqr
ttM8s7dvCDlqotDVXjT1kvqlEclpnhy1r2jg7EXKjsaGvqGRQrO4dl9L5HWSYdHZDhTxfKlKiVur
tmWVDFtLh3QArPu8Bb86MyrZ+R6MF3rqEGsLB37seBjd0jx5TFTS9ujQUbdNeUhyBwYx1M99Bw/U
XAGCjb9X2IYiLo39rpxem2YokMRwozT0uC9HBEf4YDJUId/aRMrbtmkDnAHTghAV6eWcVyTfut62
x/bSSnVk5g2U3bbP0xBM13r+yqiYVODKZhykwr1l2dnRmAU5cqI+eXlyPXJL3djao5HUYt/xXfUl
XooClFNQb7tFH63FASW1anVj+565+OfQ5zYXFxnBFklyAw3+ma7a2bdKgEzJQiOHICYzkF90Vp5N
RTPCZtGlRSgPdpp/K1sWPX17Il8tGGfmtymGpaydyt3btfdUzel7n0lavUt45YKU8tLuqpl9KvbK
BFHjVwfihN65Cd02uU0sd6lQmc85JaLqv/B/JCs9BxY1FJCcE3PTYWjbQuJ3tjXGNh23X2bSLrm/
e/d+AofKUdCBXNFcg6xAPcajFqUCAxM+GgMMdKIDCNDyL1Liph+mjnpEowIjUkEN5bAhS5SxQtIz
ktPsWNyhKeLZRReze8dcGXNdBCVc0TFcYxhyJtU9I2xe9qfSFWqb1OJ1zjARpJBzyn5HD1lex4x0
6nZwI68qOSNG/xSUSPoWD0ZXQCvbaCd9bMiwwJnwNoa+h9ChfAW5S0W0XuHkPB/SvjS3SVhuS8/6
kUm6mUWegl9K2W5HfaKptY8t5oX12P7oegnGzcwjRMVHk/VmFdZ+CQN+yLL8XEHSx+/Z70Xgc8rF
uuNmdupbnOQx0VcihG6opM0VsEDSGFR3CfiGPS9IuR9d97Uvw577JIXLYllfCcdp0HPHDrtGn0ek
AdSMz+XnxZrfzRmL/ApyVcRPbMZ2tQuyGaEQJM5HJ9+JzSTfawyO5bKAoSyzlzbPjqTRgKsaHnWr
HmYPqtkSxtvB0y3DHoEf2ZyNqywRSP6YgiQKJ6mU6hOXSZ9ooxqXEfanuTya9nxK2pT7dN1fC6Ak
USriazUNUTNw/uYdCTacuKPTFJtuzrN9MvQYOzaW9n4osSgwyBmoSqj7uQfnq7AC7zA280GPEzkG
KKe9Rd3nFp9jjGkwrXHzeYzZp1UNFEmwA4fsugDQvh2tsDqXduI+N2H4fWBpbXyhRg5Qh+9VVvLI
s0tXCC6NqMUla93xDg2ybNQHWAtMjoN2RrKZOgVC8uDGaKzw2nWhz6vSpHMMGXfmaTuZuPEskq6X
n+2Kur4B8OvNw7yfNWepNMPyIHFQG0TR9toydmRFtpFjTzlXZeNTYre4re3wCbrDvI09/TXLu7uk
W57tMSsOPdrXzSKRpsdSwZ22xY2g/KLFzZBu1HDYXC8mRQTCKCFVMbYQ4vAmoEmdGVGWEy/NvwSi
XlTqMMIyNciH2abZLQPDelunnXVpdX8TPlkONyN7Qu5PI/w4uW23b9vhU1IzqUsccSGNE/x4L7a1
os0peWnbBpO7xEp5tMs+kkMODCMtMfKAcUUrHmlLv+UF+55J9giDHCBNbfk1K4w0krh4DItupDE6
58CdKwqX9KFt+JNHlz1kzg+ZM0xrhtsVmrcfgyuHyCdDG2lbTwJ8XZJl0FxPLRdxV0P7o0BKVleP
pQPkt0nybZGhphz2yo1qEn1xxNsouvScG/Frx+3zFDO2cQ122blu6b6q4Z4D8zVeWxK5RwyuW0Je
ZP8+0LZ86qvga1O9LR3FchUur1MT31PZ95upT84KYcB+SJ+Ycx78lEglZxkRDxQ+xxelVkCfOH6r
HPDcXj5tCrfOt2qA1d8PB5eYvg2y1a0y4Bhmy6fK1BPnS43FUfKbUfrYKVJlLpeyv5UiTPeLzY3U
sS8iNdJ94jGLEZkFsdy6p3H27CeoNFkmeIGkOLNB4iBP6AaSioVB6B0y72ZEBhvJCi/Qkvo3jWmc
iHG9bf6HsDNZkhPZ0vATuRngjNuIIObIed5gSqUEzgzO/PT9oVV3X7PuzbVbZSopFQHu5/xjZH4X
eJu7Lv4JKqgPu3u0iVMlLSKsE9arrqHHTzcbNqEhGcmstYDNMcuAFRBxqObQR05oZvaDFMsjmGe/
L6r4F6ba+WCV0aksxf1UeA+12dIAZPo5ivzqOlaEkRFeiulxHbOpweCrXqbQjz0/NKP0e1S1u9Np
fGvpfpPQS9zTD91kX4pxsG8wc7eF7QIdeXaqgyw7x8LHRRHfyskjGXHZURbTHqQR3ZWBWHaaylJf
Ro9GUlkb5qGcn/OQ9uupo+9boxyO3JLQuJ4/IblMT749q0Mef/B85XI/LSZbfEOWRqOb15IKDXyP
VAT0Tv7jB82PchRPr8mZHyQTwpoS26zWKTU13hNn2HeTj5theolK0IMiMwB+h5apvex/0ny8eYV3
rIvmC6TKurPt7DvKhm/wa+MYlJAzbmstaLIz4NKSxLSJ3d9pGR/ryGhoBLLKbcBHvxSfa2rjTKGq
v/S/WTzHvWUPX1a7tPiwCc+vJlldcsZNtIAWhQ3Osh/kmlNCX8D6q42u/9P0brrXjeQrbRGWGPUW
lhbXfqe+yLP3aCiemU5l62ExI6utK6ZrMYivcU3DkR65AaLrGgw2muq3Kn1zEJR5RbHsXMm7Kxja
SqTKB3zJ8OStj7ruXWSxCp3IphWx202ToMe8bn5ZRpvvOsKu9o0rQbyj0AwaUh+E5KWkSa6loGFr
qavZgINNbv/aWRmAGLk5OFc8A0v6HZtWghWhHdkwSd93HT2GUpXZNupzOhzVQAHaZD0OvScuVNik
22riOpORI49FvJYupT1FUyDGaRLQl5fAraL2rznBJ9aooLtZc861mjDrCmva2/Sig4Us4L/GMzh4
Q4M3gctaPVlk6dmu92oTfkj9RDLS4kO9qQslalUE1nlICNcqdVAwgXbq6nS0PqK9XgoOAxQlmM/T
gYUln9LHuUQabMQCwQ1UU1t8BREdVXFCJO5A7GjuiU+PUBxU0Ok3U7ZxdsZ2ImhOG91unHjTTMe8
82w6eumpOaQGCoXKJcdkwfKY5uAULIbeptH2jb+0f55j4Z0tq/mZ3DTfd6LAO4lTbAvlCpSSVAAd
de/uXcf6dvKFaNkNrHlxCCzjiaviusyQjyjXG999pH/mUVHCASBksSrYK85Hr4NRgnTArRKEf27N
4JCqYH4K7PrkmZzEcpqLsDFBymYSBMI5Uyx3EbURGXB1Gt9Ti5jvhUF1ctLm4JBllX7ZJcn4Nc3m
2SoG6jL9IbaRKCjIEybyd8kI6AR75Ts3VPonZ/J+9260rwICRq0l/caX8TR1dh+u8BSXSHuVeNuY
np/MqkH/EV8sbg7V2dWfbiBnuwmzfPgimaEIWzqRKJz35ZUTMvSddtr2+F7FlxVXP8JbCA6VSO1B
ryl9zXV7pMP2oikd2faja4dJF2qrUZzNDqkmhCXTRcrdacOVUHk3eIV7dpfkPieEfGEagQGhQsj3
27PshvVDBiFzqukud8w/cu4/A8Wk1uSUYApjPgK9vykenjurVe917n5xQbg7CETqJbkqWs0r5i4D
nw+4ru9QDoHwEeRLB/g6MAsljTBRQLpvKh9uSEyIwhiorW2bm9LJIcKgaVYZZ4ELcNKLh6aMX3Pv
d2Qb1PlELnw4SjevsHHiOEwQOHjBixVhSFFwNcZ7n7pTDtNSHKh4PdoxORVli6ir9cRjPehqO2j+
BH9Ofld0Zg6yEQffgMAoNb4VpFsUVUuKPERf/BX0YO8Nkf6KDRDukggkXoMHKi/pCNT2GHaj8Z7Z
yUwJjf+tSaBhlmHTXxR/ykQC1JYB6w+M7YtrCeuCUoebiQxc7REgPs+fzawY9jJu2YZ7fAgy2kLH
zmLQAbytPPDa/BK1wbPTDdeOjHB7YATmz7ZEMTHIk6qMbodmP9KFEVK1vfe6xDHPhN3DK782bvdc
ZatwJHIIFDBx6o+j8jk5kdHB4EGFBvZXjLQqrEZvz3t6bp1evCExJv8CnzIGsLahGQVj1cbEibeJ
O+M4zqhXjb5vTk5NXEE9sC+rHKeVUypMwIycm8pOwatxw2nbKneJFPmutsTrzNAeB6VDFFCVh2Np
wnnX3GvZUof2BFzC6U2n8VCQyl80ILncasPojiEe74PJIUMyCkxou599Ql2ootiZLlyYs+YeyC49
z60bI8vD9jb1+hLkJcqwGFnvSM9QwqvQ0qh7Ahe/txPzZkjrQ9H+fElETBS/4z2JtnnItU0PkPBy
WJnUoC5g4Wrziv1o1CLkDD4N5i0lw7mmBZrsEG5MdLs3ESzvRTuD2o9fjgjSqyKu06CykFhc2Jx0
NL5bYMGjOfkp4CRmmz7pzxxxv+I4U/hjnavpjbtp5Soiqg+35TR9+fbw0Dfzr6hUDQFPpMmhANu4
hR3dYZ8AjdKbturS/dAH75PBBUC7Zq+F2EC0GhdY+qNbEM1Y4V32muVIKl5wnjv/d6fyF8u/Ffx7
l3VV0eAI0MsmRU2xGowDctATcugmRGxx6TqUbVl3MOGciPYAYwY12kPGJqEdGU9g7OS8Bth8jvbC
5FlO/sV15+QmxuUlGJtrV3jiMErlcEuXIMjqj9OZFcYK97tJXY+RdbnLIvKW23ZXsdGQpcIri6mV
CgPp/22SAiLY5qeDvAM3s7hOfHSyRzSQxqFN3MeI6rl8EuMeoAuGwTUkwqGUBXy+Zz0ggAXomv4s
ke31OHJR6/5gEvSEMTagNKBOcbA5/VuAz+fJy8U1mGYaAA3nDlj02JtgNI6zvFt+PjMR0mMjuZ9p
46JYR0xnJdYq2jp/ravMO2S5+dotjXkZQGdFpdm7l+rHzuRFVaQVL6uPMJu+FkN+B0XP2Ei0CMlM
nzRzDUcb2Il0dX1y+9SB86p/ZTNpAgxaNZzeqSCABgrtSEWaRwy0C49Rji+ZL64ibcNg8l/KANLY
7wTQFtgDMXM80wFjEIJ+fCJNcuX94shJIfEn36I6OJCvuPPwLrlfaCQAIYbseUpYVXIeFj4Y7DsM
TWb1x7eKN9KHOi6tSp66rH/g8oRUTmDTm8i/c/ua4ACypta6bZESpN07HAt+f6qKrN/mEkjVyqBP
3YRe4SkPVfXXR+NxSFonZo3tf7tp1lyjivgPwgax7NNK2Q/snMvrlHX2MY1D6UNw2zlGUCkFHhci
y20QBkyTTz0im63dyfu+7r5wIz6ggcHdaixgbvMEFcaa3Cb+j0Ewpul95R6IL+a4/VzpH+gx2FzS
G8xWfgQGzY3Aj39JnLgG2DKOzEAgjxYGR8fyNc6okzdJcpfX7LAJYtglkW072DWdrzNYAHQrF3Gz
JymENliDIPu+uCVxkVNNYnHvZe4DA9dlInVs0/kWflEOEBgKeMBuJp+uXHFbiimZrTKuH+pPKX7O
4yPUGcFYiZ2+kFmAj7m7RzoJCvQvhsV9LMuVkoapDONimcO8GV9TBgZlk061qPKjtpFymxU1drUF
8tUGR4MherMMmOvsCTAK02SYm7V9yskP8qD9tyD4O/Qre3+QPyoVFk+btV2K6Jl+uRgbKpUc1XrV
JdPOp0eWTs8Zt4AUT0oHR9M/K65+wkuyTZbAObL5Hf3C+SRF9C9hSJRSYJ33wZYQey8UwW+l/0V2
BNawhrAlmd+Asz75r0kzbMVfvVT0kiblMZgW2gETXL7OwRviHv6cDPMkIsvRZg9tooJib8bquUUK
0uf869J95a079LQ2byHAMGxN2V7KD53oF6MHiE7Ri27sCtqoyL3PqNEpcRB/y6qZPtvZPpFJ8NI1
s32OYutXp+Nzl0HS5NX0q5GkSnoZ5Xi3BbhmFQylpHMBCsFUpXH5ldOQCidQyW1CJLqcnwqh3xGo
/VT8M8UxBw07dXRTsllsaUJF4ZrjZAMRnGnV4FsfjlNdf+YIAU5S1dWmYIRbfw9bBdkhjsXBtQYi
zgVGTfvbtMdDCuynW6dDQkKdZNTx65M0+2lsnIc9TSAi089tcCGtX3QtCQEVjg5j7LaBvmjTOKSL
enCmxNjR2klTuEeHxODRBjEskqhgM39sRbzrQTm3jnTKrbewtSQ+8fb2oH+4xL5RjtFzlq4YHmyD
84UMaFMQbd+RGxk6tKcqp+324/g+uTOJayabWb/kh7b7liPvtVnriyKzGAWSTW2d7J6h8BHE+zuj
HejBBRRVVGzheyXEnQwVFSwvc2H8jsrVgWH6W+WNxlNQiAtHFfOeSt/IPvlIff0bc2R50NWNvK73
wQ8esx64yEDSu8ksuV307G0TySdhry9c0dYSaCKDYQfqgohoDwQd6J0hf8M/maAu0cqKsCY31Odu
3Zy+hAqekxSWdAc/cGKLZeVpVxdz5AbbccaXlCQl+f4t79Fok7DXnjIjBwuH2XQ1tbeoFzfuQNC4
IbeNBRJiUy1O6IT8SJOF7jNIwUpkEJiu/+iNzNH4GMAsR9jDQNIFgb4J3i+hCgdrNp2UCU/7RH/g
0BztIukPi5h/I/fonAy9W5TVezJwgtTvj7Yu8DbM6HszH0AqnjCG9jO7LudLkJNo4s0WxzXQo1ox
QjjuMwa4CYqvws3czs15LrKX3BwcKAkKfezIfYzXat6+B0DzpWakkYfFd69Yp1HMjgS6jxNfYLL8
dotqj9oZSAAF0E6anbNrgoVfJUdYIlDO0caArvRw4Isw9joNUIN1+SfxhT7PF3GeHalSsnR4ZYiR
7FPNdWqgqe10TiyQTwaSh86NFZop2pp4crLXESocHMv8Yj8SnVqrOHkBxz4/B0iLwqmFN6LC+K1Q
UbPn9qfYmrO6aaFiiKmi27XI7o1IvnH+HjqTRLesnL9qSWeqNhdvhwKw5vHkPB8dtLCWAdibl/4T
9WfzIUIxwmZKtx21IggL+iqFSASkQwzvPPWJx5678GjV/h2jWQdfkAd7HUy3yW3IDGyZ2MbgFRsX
8Siq2S0dzn351mi6cIWikW7O2YlW3+1F1yO1N+NHgTtoy3PFmww6sqkN9yaixQhjz0jCSZjrHwY4
rj9l7oiwLqtDlTs1moZiRxBfiSQJQeFgKo4Df97qtfMx0DDXbssvrt8hV+ND28JszLDjefNmBlW1
Z5DDgLdQNpu3yKlaNzuiR+Wht9BTli53SScAoGyUcG0zl4emGu6CiShclixzR9loiCS7JO22y7fx
JEGK6UXoIlysBThh5CL5cR22pKjzeZv4buO+/CNF/D5K/08RsRKZHfRUk1YvGrHMDsXvpwu/MBkA
KsoXezeVH3ZeufS2tuFIUAQMvBHRSIF+rCB/KlTw4NxZMsYnTwkSCSjbJOfzi+2KUKSEdrsMu8Pe
oV+SibhkTZ7GaA2XRfmC/FY06qgs3sHI55gZ5oypprrPk77Ywoc5YAn1U25V4D28tQkxKugzoFXb
IbrryubDi1FsxJkFaUCVacwamCL44NE8wbzNmwaB7J4CWTTysqGwbAG/JpVJhfUoj+0IkmjB+0YQ
wrt/R6WvRt77gGaVmszsJHH+jKk+DpJuglxrvE7LO1AL1YTlLy8HUBsHWmgql3Jft87qsMi8/dCa
YQnXSRqpK88Tx2MloW5IfyMSS0lnRywKdBH9laxfG8OTwA1s/BzdTP6O15wk+gyWNApAox7gcjWB
J9y8Fx5zBj3A+Y2L0Ao1b1lvnK56KFR27RJnvrRiwDgco3GQaLLKSuyygms1a2HG0LuIYzf0gLtO
hRrFWg4AbkjPVJefSrNa51mU2N0BxTxlPS3aODaPPeR/ekUbXQTZBTFDdMTx/+z2gUXCCAKZkSS+
ckhAS7Rq77nlTXqSSLlDoEJiTc4q7eQlvDbO9FJSwmzFQFDumO1wurGMy+ZdoF3l8we9qCz9k5jW
F2kFA3nR9PDGaOuc1j2VPYfARAUL5DCxv4ryy+qWTKlJrQxChc7SKEwQE4Rmb93P0W2MSK1UyYBh
yEgFioaW8B80HSgV9BHnhN6VU/wrR4RVCOyiZs8OC1z1YclZhnnJlJavQIoPJ5X6dH7RJbSLPUEp
nA3Q2pkWrAdStRDrPRdnRSInMumdr6f27AjjsdVZe7MDwlcTen5p+BxDpOkfFhmblZ+3oelrfcLw
zLvsfC3eCGxrgEy79fTSKJYOovP4GL3pwR6mfjchdSKGtWMNkUf09E+WhZxBcZEeXJ0N3AmM4SRV
kSg09dl69LwXPovhbHbPwRjvupY6IhMPWBYaI4LDyZAjVbIOnuOFLo0o3xsKpCIpKezgcDkLEQzM
yH1HxHbAdEVHdjwN/H7kVrBTMC28jFNwzTn/rV68LGsxfD/CSBC6kZE55FfD0QhwjRFrmLN+sJOg
w3VhsTdZhgINpftrprP3jniFLSYLY5eVMZIgv7wTZO3FTgCjAQ7NoJschEfPluGfzLj/ceYamdUK
+Dr5Kj0y126i5TGOaLRnMQjHCnPyYi/BdsK78G+8iQICXkhi7bZp2bzwOFI+YwDlVGSUc13RLDe1
356eP/3ovnPZu9oC91K53JctXXOLgtetcsJx63jbqeQFf4d5yBtogJzNIklMABUlOmK2+FgJdmSx
5J9yfBzUOMyHsiKaJg8MkG41JfvM65lhIojoImoEMrfiQv/nZ5wg3HdZWwHLmQC5SKGmcv4OwDXl
+Cq0OtpMoOEyIXeIcrs7124SbVpobDG0KBICWe7UCT0lfWg0sswaJEgsr56bpzuNrLbBMceNbu2d
rnYIxiVivzJlF+YT94qbEaSHCOhRe8g5CuGQQ1MoJt3ikA/UFjZYTI+ypSgxk8UfhNbkpmTqNzjc
i49Av0esd/NEfd9M3gdr3l/yhlHyQPxtrX7BZDjVdJRl9CIiEdxVonktEvOlSxB+9jYpuXnhPPoq
hWZN9Q21mNqasduw7AD5WhPgkwNYa0l9CJCJr2nCFK8RD3tI3f5JQQsdSfT+lQfOj0cZeFI6lyYb
v8s81TsLipoFAXuOCQ6NOPoXP3x7ntChb1jtUURYDhlg5t+27pNrroovNwJ+9FC2oRublgcjyMP2
Avbh39e5ekgGkDNfETlr+NlHNKMkHoqCTgDxS0ZkXXcBd1mar3RtVj4kqeO8uEl5h0nir7JAZxws
ob8GnyvQIdqwRPwcjmI8L6IODrGDEqmjcr1Rxeu0GM2pZ7gdXfGTaJP6rTUxkNAcEAFVf42NlBfQ
aOBXw78n7sO5lGTpiHRyj7Z9IlWWpjIXqnKwhuES6/JgUGCUS+DeKpUE0BAJhi34STmZueWFTw+o
YzhByDfZ16l7T9wBZvvVAz0Qrnsv++5+RIC0w4n0Sgk8O2qEwspYQ6bRSoScWum+a92Xf7+B5fR3
YPPBjnCc+ZK0/BiQg3svkuMJK3EdLh3p4Amus1Aw3C4+9SVrCEGVa4Ryvq92lgM7W9AgNXYdKG/Z
D9iZ+NGqhttWT9QRZdp6DCLrROV3drAgIfeTNWf7xX3PPJs8TVMoUn3FqvJHy+GDskWotFxSdNVU
sMeuGJCnD7NTeSFqjd2gS9CUmrKLmB2p9A19KiQnadGWLmnnwESefI9nywmxJKGhY2eDRWxDtP4p
foll2dUqOvxL2axFkW49fivGaO72iYSmbWRk9q5VzM102idH8GYQsezZKQw7zElL286DRM7QVVci
YK+dnMRL9UsgCg5RAUXnf/GSWXOXJbl/nJPxOQFFOViLR3F6S7KGUoZ1QiV6S43IYAxbyBxouhRr
OkIakkM92F1uoaBpmeT1hJCxnJi8CO6PDZxsmYc5KUUjVivjZK21BIuSKK86DjnKudH+T0FArGuz
UzmcH/6FzSod2zh4e06RORmh13fciSTyIIMkvLSmdJvE/lQdooi+V22bxb6pWtKN0uFaGaKHZQHM
q7ULk1CvBWK0icHdL6FtpeVLEgjKwh7abuTd1sGXykxyoNP4LShbiSPY/Bzmwdj7Tf3Wk8Z/h0sZ
9Mf3qDllio2T26jm6RmzN+ApeWcxI8ab7fnP/8L8G8f/S3xDubVgeWMQ+WtvWZgaSQUZJp8zIeZr
NWMMNV0LoJTGPxn7791SMRZYPY9LR7ZbGI1I82cz4jZnnP0gEP6Um+3dPBHdjMCUEXph58hMG/ow
adMvlRe3UqwT+dL4Fz9GLhLI+phL030fdbIFsov+2Nn0IVI2SVc+2hJZiYGNmgJDuqYDq/xTrEnd
oKbI/6eiv2uxJ6jVhg3i7xy9wnnqFB0lDQi+yWRw9lbpI3eYeY+eyUG1kQRh3dF3nQ7FGz+ZcQfW
d7AsEhAX3/9ooWiZ1DfwffBayHAuVcUQOGTyrew9eztlVsxLxpfIsNPdeRrvgvVA5Yd+KLCl7qw+
oo+v8LvQLajzBDGsLmUc7xGp1iCDowWfb7+4oz1syd3VyMT6q5AjJolR7Es/AfXrfWrsqiccCsMb
EyRpel6L28Atr6MFMU2/WGrXgEL9KwEn9r0xFJSRsC3Gk/3R9DCnNQmcm7rwgh3rd/G2aGfrOVH1
pJDA6aQ2Do2l8kOTDuItKaxdQBHEkqIhiAw4R/wwsHwAOOKIp95/XjK2+r5bZyAvIEuh9uyLiUhh
ZhP8LVbrgJcUsEbauOuCQt0nFXqToeJyGMcqPhbErj3kvV3uKE5nf1zEkxmL4Sbw7x3iSdEbVV4z
DxF4xB17zci9QjDKJjxGzhBWcYnCXVjFzpLNk7dY74umArVs8v0wNYSJrW9pgP35wUzRwY1/c0Ds
OOjNS2z+8UngvGjUfEuP7tEbpbnLHRx4HF3tSZFHADT5KYNKnukACfOh8z8KVNm1CaNplEWzjwr7
T11OzYPXDbj+PFvQA192wFbO9ESrerIfLmMAblrnRvoACINTnIq3NkrPoFHT0aElJTLc9AkhyNUM
unHDQmIQ3jW8zNK+ZGwyh6mFMSUbbmvFwnzD6dUfcwIObHc0Doikj8a/HBUagGxoFTQdxUKR2/yr
QcB+wx9fHY1BOWGSQuQPrfGpbCz/K5roOEP2mFWetbESo7h63UIL8aC6vZ/F2cki/4o5KCoPLGBD
mKZquAWsYrUIxAEKiOXUhrjSxnAZfJSlHZuPaYnjyLtwtBDJt9rd+bWTHqiEoJd2VbLz6u0xNyCk
i/36+i/Ns3XSfu+7EynfcY4g3YwkM1WdXImAOtVL/VkOb+Mwq4e4GO56k0QjtDDoVBmfiU4Y3nkZ
spbcjAJmZlRrFOD6cKVKI7yqIvM5E8me2Jtz2jX1hbfv6LZ9e9I23IATBeJhggGkJGSO74OeE6S0
p0+ZDffE8Z7Zi6g86MiSF53j8xLd0EnpYwUkeQGA/0qzlKdAFTbShNV6ln21kZDQ3TxP+FbAf4Pq
2zPMV8LoeF2L/KOdtXMmqh8Izr25ZjPeUI1MYeSt6FuHIpyjRT4I+gsNi5t8Jrj8unBnH51ZxYe0
G+5A/7Jr6c/VXgXWebYb71pWCMA9sMU+Ue1FjIScIt+stmSBUGvkqucszedTM5qoTaeyvDe+3YWC
HDA8OncnGCIgKWg2gYOjtobkuW1hmKUaH21bZGePHKZz4cBySQ3eaJe5QBiAcSqNGoDEYWDC6K/D
gowhmcb41pPqcAh6HK8M31QDb3qqDMp0DPZJBGwfGF9NVsBoNNn0kEb+qcRm/1Zm2ChxAKzXHq6a
oU5fC9nN4b+6Ep3D90hrTXJzIfrieehuQA7JtkjqawIXsHEBPDYlVs5M06M+V255XORSX9LC/z0x
NNF5ijlkCVKKXQMKaoj+rXdI7SlFcFnjSDn+3Q24GkmCCbXRZ7/G9C1lxMJ2pUzaotW3luTN9klk
hzMgLLqThOlcpo8UPmFTZLfjVSKAJNbdG67zTT954Hap/eAEerrr15i3OqlQ4jGse+y1/TKnkL80
jvou6Ks/A9FTojWci9c+r8SfSqizatO/QWD1DCQCkWnRjZ9i5jGL8nPmk5XS63fd0Dub8NwgmrD/
GNgqYEk8xo65iHcC3x5vBaPwPCNNr549IZxH5U5gJBafEBwpXiRKxi3/y+oI3jazZNnbPmrwoAWZ
U+mLY0/Dvc3fwG2Ge769l7gFKDI7mjczSRSo6dy1nOobQmS+UcLtZgyZXzYXto7db1hu81XM+jvh
rsUb9p5gX3ifpuxlaOrg7CBAw13Qw6N7/gdk/W4u0BSRc798jOv/m2uT1SOK+nOcRzQouIuB1Y//
CEkrx6lgaDMwcvwI9pthwb1bjn52F+vhW+ULg/EsqPIG7rzYFVnaZJrshKesL0Q4p1xU5ykf5w9C
30IA3AUoKM3IbHhOrABlvpPpUxVA31b1MY7q4mpYoPKmRyyZionjrQfnVgFcPi7Qb1eDaBkXoKYH
SIxLGMMVaHS5cXtir1p7VZs7zIHL9DsXmYNoE+5U1Ctc6ATnWqjkVAxYVtSZgFxuSU2s3sJwt0lM
ygGsrv9gGU9QxVIYL+eGjmTb/IjKnAbFglDWRutqj+LtypbP37oozL1FmcPG82rwd0gaUb4pp46p
+uKQgR/ACZZ072m8mFeTtHHFZFPlVcEmabPu100WLvRYGUATvfBPaTMGF0mcOaYSanWS+KnSjvvS
I2tCrFXuhVXOBAgEy4V39VchXO+cIpkuXCX4CKtbEQ3PXRSREhvxxnb9SC2JXX4tZumH+GPbaCYN
A8Ht3BbiLGjQQm3qeXwKur7L54PNwPJYmHwdnk2OZUqAfAksc1QlAGucGrdpgXTgq/R2MmvRtpnO
d2n1SFRm0DgqTzaGWWEnVz6mXS97EQ2YObsn+sD6I6CV6ZBwWRuKBFtBAOu+8CG5cOiiF0zOZSZ/
81zA5wL7p5Y97zoK150s8ba6f/dt3KUEN4Ey8JNQ1k6ehN8nf30GCaONnDt3+LEImdimZlYcSfkn
HkhR1xZoJMjSR/YyVS89aYSHwp1fWdfE3sG0tRthULYkv+PzJfB+P4+r4EU36zBlXvs4qUNqixfy
XFCH23dy1lT2VtYXecvYX6zggesFGMZv+0Pc8bhN5uQhj8+ai6c/PRx3d741A8wW81khR1yn4HTb
OBQCB8xJpAHuDcNQqEvITPSS+VOM6tmfV7VFR9e0AkgtbGQdReyG0i3obOayM9qFcK+RPPZ/V3ru
QYj2BnEoXXRcjH8rE2MhSoE3f+Qhir0y5SGDcDFckLLE5HEdgUcOc6G/R594CfDNs29WLzKi5c0Y
SLQFjwdJN+J312edIs+tePGZUEDy1nwXPVvRURVSX/paW09GhXqj73A4J+gdWKk5oypYFDVr+zo7
KVApBoGJbWE3peTgEA7w72trewPmRFTPTcVrwqubsRkTWe+mglca+dSlSse9JGj/aTb47IyJGGiF
MArvG1XCfblt+eIp+zaWZ6Fm/ITJHhhqQDR4NxmzfU1r9BFIU5M7dHdQFQalLOOSiDAx/XsaoFYZ
nde+No7ceFn0mrTtHedQYCPe1oolP2GL2dYuBdSjE7mAxRTm4fFAdo3lPWBtCuSlzimlQL6aTqin
ZFqFc+eIXYSQ6+As2r3qPDsNtPSIZpCPLZ1e23o+z27q/R5Qgzl0wBNV8VPgrl6TKohjYtRldupo
3IjID0mS4mpmYtg37btqiu4W0SRDw1XEReNC8OcSFVaVte5TtcYvz1ZHrBRGshkT45OXYQilUUdd
ybAIzI+h68oHo06yYz6Z7SrHfOgpiXgePRIJlwnNUgNKeWvVxZdLSM4v2u91jrHcM70k5rc/Qj4J
/kC0fuKxW4+P1DCbuyYd9buHOIrIztl5GBIeFNERn2vpp0zFUMsEkm2jpIgfRFycRZp/lGNefqvI
Orc5YTjGFD+aJaBJ7QSkDVPjti4q/3e+xn/W3SBnNz2DShiLndn81+j331Jd0JYqz8PAuYXJA/yB
74/LgGEpCQkwq86sotmBbgcOAgQONfaNqMKU0M7jsTPdY0LtWzgE7/NiMEWiu6wt/9D25EzGajbh
3uw7j2jozbi2TXB/7Tom72uNCCPstOambYrx//kb+f9R1eIhJHKlb5FDEwSG97/D7rI+MNMKWHI2
2ufJ8u5FgJMEotMm8GObTR7gKdf3SdAhl4tyz1GtDvzVmsBJCckymruAFpCoDK0ptW9miiY0UoAM
qgfD15rM7XKRr2hY5BmxHSkjYhKHuLCc+3gY1qbJ6p3cb42Jgv8RNvS7LDgF5tQur/REnv1T58jq
URdxfS4kzwEFMsUFHu7LR1x5ZjOBgWmIUxm6AOCWFPp4du/bAv8wpcTUcnp2fEvERBysQRxMUxjf
g51P6FWRiOZEOB4VP+XZmq3Lv1/qyi+d+/qkGzy7kKOPbTZPd0idYa2rwH1Y8Js4iPivRYz6yiRy
mh6UsGMbuRROZd48vfgheWdqS/mHce/AT+19u6STzrdOzUyq4NyjJP6/n0v5H5mdfItk8dkWiYVy
rcT9n2lDNZhPCkSptoSePXSy9Y/xWg2JheQqYlwREYVSV8svD0Rodfsu4dUvTbmmKuIftw1Sfrgz
qgHtfU5bANmQ/sQ5mh17fP93EfUgsaKTEeCMNrolIZlw/BxL+wUP17BXfZvsJrt/bjgz2v9i78x2
IzmybPsrgt492yfzAWgVcMNjHhhBBoNk8sXBTJI+z+bj1/fylEolVVV33XrrhwYEIqkgGZOH2bFz
9l7bgFdqGRLlfwPnr0GdZ06ZPKt6v4FD6PyLtBPtn12+jk3ikSpUqG7i7y5fqxnNGI7p/Gbjkae0
KTZTWbUkvYwGOzjL7BTSW7VTkwK0d+l8C47H/+LVd/8BkWsL4GU/4rMtncyj+e35w7KAbVLtraBH
8VYnLD6BAnQW9REQX/U265lQvh7rtD3aQ60+y256wnGBQm0YPnCNP+EMd79mdvh90EtrM7vsoF9X
GKx7QIA71IbVQk469jS62wjDMw9cFJQohQJ8UtqnSC/erAlvrW0SktVDFDfJocLbif20RPOGpZy+
+Fz4Ne6BfQ/RhE/OY9yDG8i7z54z/IqSF9YsvZvcxPiHEpACrG3uUAgtGivGHdJHYMuGVTWO/c7w
May0qLQm7JhLUZHLJFysgFpFz0GnQ8dBzPJwo9/S6OsYoKU1sXx6SYwzR7rmsxMSk5Twv3119tAz
SJMTjShRKG/zm1iQxbRoqc8X6MtKWpBY4Ucs5RM2wYRVgOidh4DyEWQKTN5JPdPAY2AcMo/GBI7X
VWzrBk5mq3E0YlzsFyonAcc06NzeVLRUI09glUWE8bZZiDDIB5iWW+6q65RmCQ5mDu99Q/ocr5qa
7kzo9i+tIOQJAj/9+tJdqZH1iNsbyRCkl2gOKm2azEuaMVjLuZoPgvKIsPWIKewh08CcNwFBuODh
XoSDA2heWai2JaQqVIOSatBhvW8dhJxIgmoAeHs7wW9vDfThYwdUhZ59K3X1Mh+oE711wPegL/JN
e+BS6DC1K9Z+0vNLXDsjY59+KybrTa0h+gRdee5tgozr/MlUq6+RguNu6KEIG6j8g7aPPF1wvzou
HmS75VmHzjFxEm5wMUCvyT04s9dm0NDO6Qh0B+2uyrIBZWeYrTmJDq3NS2uNG9JAyjXeJGSMkFwH
EyJAJyoGyC192p50HPwakHqKLKw3DFhRU5PywB4jnXMR30RdZpusJSKK1uMqkyiV24rH5rjF9MBR
bHpwTPy4YxrHe9DMaCPDxxwu+rYsUWmViuofKp33c6D7tEZ3UZDx7Q9wHHWoQlGymYLOPeAzVe50
HWe22Re70nKzU+BP2amL7+NSt/dc9OpBFgYACM2gTrUSLk850NPII5ovaZgwdRG6vhOaHty5IZd9
YpYvsQbmoS9ohbbCm5dRl00KKKjFu8rxOy2QXJXmrP0C1Dpb7SjzekxysXsuOU6ew86+Fg0aAH+0
kF3Pago1sRi5pc3ZNREKRIhiVrlh5ocoMB8NrQ/Peph9dmPm7JyUwiyQ+VmSrkgHMvTEqN8lbVhu
YsUCziLCfKNpiCIioAg7bLSzOxuJtwsc1vLJpMhRXDBvO42pCueZ0eSa0aS1cozuHRs/spucZhJR
IDrBmR9d1iF2aU1w+2ZjOWsHkYGWk3VCcrzVLfRh7A45AAMIBNgNWk4QWkRLhcyBh8ahVTGE1lHX
Z7MVSizPyvTXvhXGCejITelTZ59HKVKvALRWFpr1Du2lLIcdKfDzpUBRIbtRbh2HUgjhTEA4cv46
WDXhQCj2YCTQ8MkmP7rkNdM3PzK0I250R7QWs0cTqHyWfTatEe2iVCk9x5eX2OA8hiKDA5o1PWKF
rw85KmDMlUP3NS7WNrqj1O/GS+lbyLljgVEwlfEh6uW4SNpquFedYCURTlyBZLR1nJ7YHW4QFptL
U00PE0wiVkS5U4qJszAmk9l1zivo+Nkp6sqv1BVgRCORLm01uNYyfp2KAo6j8WrM4zH6tbgawnKZ
xxZvWB8DSYhqEok6LaVJRBv4BxSyTIZTWVKzJCStDUw8V3bjAAGsimdZac09jLbDWHP55lYYL+OB
zi0JObnXDnmyiwpmtygXAWkrgm5UwbaiQiTZTCP5hZ2FIw0FfviM4XplC5Dk6mC426akd96VAJ9y
K37OrcxYKZXNFQ1LIorRawD6DFe5Tr9b6VFF5pWTPVZzluXcav2f9995j/8TnnTefQ2T45CL2I1g
+z/vvr10RtKwuxgRNxiThgRQANZpjyek1rbYlu6tiBLox33+x5+Apc1f/pPvvxflyJwxlH/37V8e
i4z//nP+nd9/5s+/8ZdT9L0umuJT/o8/tfko7t6yj+bvf+hPf5l7/+3RLd/k25++WeUykuN9+1GP
D+CdUvnjUQQfxfyT/783/vTx4688juXHLz+/vbP/LaOGkfx3+fNvN+3ef/mZQy7Ewd9zYOc7+O3W
+Rn88vPyA8jIW/3xj7/z8dbIX35WbPFFNeHca5YFfRfEAJzX/uOvN5EgRqgFEZYmN5ClkBe1DH/5
2XC/OAb/w2byJWzVmGm5TdH+uMn5YpqaxvqCCZATuGr8/Ndnf/n1Ivn1bePV+O37n/I2uxRRLptf
fjZ/nHf+djEJKNnC0qgGVA3GMQ/v77i7HCfCWJvwk5DXyTCkK/eT1rEoWmA2BUDLKBOsD5h3Fwa+
iqjcK53FFKPKt1oHHSSrbHr2DWM3oQHMjZUGhwWH6kJri+WY2NWB4Um6WKs2bryykcGh4/AIwYNO
foLgti90eWiI2U6T8IiTW2FE+ArQoVlKAWKawL0WqDawWfyu6lKrwjeUSM6msa27XsCPiYDNRZYp
DgmRpFjBFoxqAxb/4iPBO78xGxGj4YdXlHQUPHnzgsvqrih5WrRu6zZ9pVSjvjDbzTDg8xpHC8pc
aD+NhhqsktC/c+BwrAhGBOyK5Hjl1yEiBxQAi1xs/EyIaxGn0HFxxcLEkh5ti+lgjcEGBsKmtKPq
VGvE24xMaJxs2DkURVtbldUa9N5FDwI0Kql2dSLiMRLn6Mc4orEwEBE6PjIbogtrpyGBXnyeDQf1
qRnbNiseE4EpUL8C84BIXaBr0sW171nWBzNJrn5gf43KdQ1cD03RDhIIaUKm9jHldg9jq7yjyUBc
IZPhgRY9DVnSt+sGQ3KxigLmYHGC77gAO+CNJBytcJ/BykBKBINnYck119Bn0tPBM0qBozCW1zJg
E7egqvE+6/IJSgQ8u6FxmJsHhxDbbucE70JBZEIsCnVzqN/XnX4vkhZGCXSfZQ+kchERR7E+QzO4
qxMkVYAOPjnsYMHdT52KFlUrslOL5iUzrUcfJcPCbqyKE8h4ECW4ODeu3rVC4OXm1Ims3CLOjZC0
kDuyjEFdRLY8STQnCxQC97mCwc6wj37XnjTfBR425FfmihEKTfT7NcKxoS9Rhif4zMag2SVOcK9D
vgaMdBR42crsQh96PyiohAOf4Mc45k1BFvnqgkIdS2gACMIgeqaGcZ+MyWslunhhM+Nok2xlO3n6
lHRk0lPzS2wpBgYWcr5qju/KtlVRWUYRODz/DN3iPBj+vCUh1vd55l2LVF7MDskWsw7l9nouUhDd
zuM1MM3emG6NgN0UvBV+yKL0OhngnuAzvii7YVv0vbm2KnvblhiPXXarXcdsMMigmOPDzxGUE+1i
V7SqS3VkxhI8WhpjoFxK+PNq9hk7D0xSD03vYJp0Qd+ayl4GoGva2rZOo3Nt66Y/W3V2zFQAWlN5
tZRRPijoEhmkLfA8hk/gShhCR5+0N30Ak7u0F1vfmRyqF1mdmeJt4/E6jgZZw4MmV2biPLbhyU4R
XqcJUuWhjjYyLfuF6pZAMbL4aPkJMEIj4QSRYeezq8pdWo2JMIelJqm7aFd+q0E2X8SdkYaS6hfX
M4vOupzXNqJ3FBLLAyK2tOexH4p1oHYPWWQrS5xvyAhgCrWj7izkHlUkVmvMer5V4ENX+oZiqrqv
xhRU+gTDRJe0jSs5BqvQyGuK6dLcwG/A3Q9EY+rSB6dyzW0WoTtLxmbtJ0a/sFvJYCtUz243MdUB
LF+1QAij8Fow+1mlYQ6XK6wWscw+09jXNnIK8vUYQqeN9ko2aXvIeU287UaqaSIWUYsGiG7sSkOZ
MPZ33XivG/FB5lq+MIzQ8kogH46vfmdkDiRNF0+cp65R0NKs1E3bE61vHSwztw/0aLVdTlZu52QB
4Z9Di2++aA8lqsJ1zwMwKlkfolavD6QVIapWpvcuYebnEx0/Dk+xJqAWauBaOqKtjEASFNhG9zbK
pQ0p5UQJ+wRPx3ZtHXTg1LsST4idPdXzwq9rQ3tQtaFcFSkq80xVJYOE6GBGqeaRU0uImqwSxkop
o6ERSZzTbYqkB+XqIBztmFnCe0UB7xY5yikORxyYm0/dZvBe+pNyaMZKOUQpBLWg0y9KLhDe4Yz0
EiVXULzTdwvTVuUgz90xNoq3eT/d0bPPt0pdnNDWqAdHy34ILJd9wMEirNzkaOeQqNop3him7R5G
Rolbw7VO8DGhv+Ujyea1aS0xvDPvmR9FPX/58a9q+gzt2N7/+IZp6oA6uP71UeZhMhwSIqQ3DU6M
qdT3hEsDZPn1n1UEi0k+CY6P+8AyHguV1r3ShttRs/R1ber3g5Hl+xmaESYIRezG2P/4F6FFxt5k
BAqzSajLYuo+M7qLa0SfgIjjF1TFdMCsFI0saK1aN2lgjOYlyDF3jO50Ssnt2AcGOSYaSVhtaw+b
XplOFZLk/ytA/1iApsX3t5Si9o91JNMy0zUt7BX04E0ViBDRDv99Kbqu3/Lks63/VL/+07/xa2nq
fHFUlaQFjSa4btNPpMv3a2VKicnMCM60aaMSmmvT3ytToX7RuUnYhk7zlYSs3wtTbpk7kvj7bH5R
UzXr3ylMxVz9/vGU8+O56yavgGBaLBzt72K4JjQjdkfeOCbe7I1UptRbDldtqB/xxmM6NfGYQNJU
GnA2H0p6a13PdrbI6TSU/QXKyKOiZLTsqvRq5NZM9vTf9IESAxOOZHFD5HUbs/p1tlGxtpDWRYIS
TjE+UGxtbKGDDvgxfWiFc+GS35IV9tAghYva+CMSMMYIZCMdCFZKxygARMtCR1/i0P/V8+yo00Gh
SZKRfZZ5jj0+u1khvCTHSnwSKXrxmIwNq4UKSBRi+TgYUInEU9Pqe4gTax+SrkuxtazDAIH8BPks
J6+1DKZ7V8pdiE9DDftTIZMVcQbUU2LjNBoGWciWPXNoZpXj3kK19mEqgNPWCC59sIcKQnjN0+kd
kq7GNFRDx42HjVR0lKolvtol40FgBA32lLYvF42qbDO1OwrwBsNcvPUwTbDETN3HpD3I5JhA9Rgq
lzaHgiQOvX7HIMih1qYDQZvPS3V7U1S0F+/A6JOMeCyc8oJu9YT+ezf6Ol6Cbj2p4TYwswUZqCGR
s41ONECjkoaCGUXNt4Oubxv08FXQrabdgGwe8xaD2no3P3J/dM4QIU59XO5BzmyaPmGMn3l1kK1t
agQlRghqtBu1TlA3QV8N3CvwkVYZtmY/gBpwsHSiM3PYW7G4LvTp3saBB7+tss37BCMXluRNWTK0
M7ZWdp0d3sWdY6/jIWJE9KB7ffqsIeYm/nmU8SYnNVND8Uf7mNCAaAX9Yd1QIqKP3Iu5aal91PE9
JyYxgpIT0baG3Q2dhcy2nIid0MdZVe3yaIcR8Yk4PyAlQLndVdi9NSaXqQ4cChHNOkqRhNaQtWS7
pfuz1fCpot5cGjHzZV09B4X+rD0MSCKi5t4NFE5OckVKGDJhi4uPXb6x1sJU3lIU62m8T/WtgrYR
u1J0Gahcax0blbLTEhXosb1O4wc3Kg5CaTeQDdxKHA0JLSCxVioxFdnSgCZBT+S+D2D+hcEzuL99
Mhh3gzu70ZpwbTFby0wM7cZLzx4qAnjRvtwMJV0YG/wikat1bp8ouhauQU4JSLx0fMZEhyac40EY
7XsrgdGv4d7kLly5H6fvWp5QlbnbLm+frWKthXjwTPmtoV9rsq11Ba3SRNxPgYlxnjtuMwrQJ+xs
zqLggKmlxPkWiQAAGOwM3V8r47BL3eTSonGPrO9ABD6kPb2NZrOOm4GXr3wS4zmJBgbDiJbS2r4L
035T+d1K7C28HGbO0YFlhI9EN4zr0kgPloDmR5vSLt9c8j0LiFYh3SLgHotYf0Qce85kjOZW/SxA
lQRRfq+iOVY0ps2EEBvHPHsqOevipFsEoFQMDp610Z5ookJesdEew/3LeKUeCVRZgtBr0LD1q1YL
roVtAQ99Llsmj0ISbN9eCIpB3C1eGH8iZ1axuNpgqhrDS4h19EDmve+ySD8BlIcEyIkzn3PUOOfF
AUf08NA1awilpK9zssq2AKrt4ezjaxJA7VYqgaqjJ3AhoJB3Yxxe4WWmupttAA16xqs8yUzbDDAw
NORnjNX5wAnPzRXOjETIWA8ifTYQh5glQyxUJewzHsgpjp8UWKq9NevoYmb5xXKSI8MiOtXRenYC
h807zsaVhhl8tKZVER/NoHtwi7eoJikjpwA2Q3MV2RNsB3RgpPeRhrIxO3Ejt7vAb5eKNelDdyQI
APEcvpkIwtWU9uDgvGBuezJG+J8ImxjVw7T46se7qd1U2XU0H0f9hPJXZ7DTr9xyawfHYCKg6nvl
7UhLwwqrLfUaT4ryWIOIE7PWSlWW+MRWuLRXeccKvgg6E1/OKZxeFCTbtIs+1AIBvBW9+EyijeDQ
j0DkcGX0PtOSZt3oLO0V3dSkeCgb2rVYNYGBLfPuu9FWmywNl01DuyBoBD5BMV5QBw8G5y5DEcO+
cd+MniZvCc4yquSOdXMhGkJqlWBjR8AEcpMWeJW+D1n63exZ/3y1OEWa+aajCY6V+JCT94HDkhOI
2t+63OtwNGDpYfLC+C3uPv+v7fiHtuM/q/oIoNQt4m0F0aWqzhVv/YsGZB69pT8t3v5UOv7TP/Jr
2ceY+wsdP6FpOmFgBCRTeP1a9s23CI0cQMMWpkMwIXf8W0MSktwXAug1QxW6YTmaZXLbbx3J+TaN
iDTVJsZKdehIav9O5Wf8aDn+rSXJc9cxDximaVFpmkK35unzH6bLWUTPQZsNW0r2NSwWgXorxDoC
PodqI3nFEw5omKlvf2r8F/R/rvUQBS9yekZJ1x3RHBn6in6UbT24yrkg+049+tQU0aoLV1NCaDPz
VwQ4tsXQOntPnnSUYKuI9a5jDjvonznAVUlCu+OR5eJJPOJDyVD1To93OG229eziaB5q+6bVuwqA
NNYV5okQTpjyQC/eu5Shwy1ivT8QUuckV/vc4Idzsg/XTVEH7IiRhiGp0rdwPxniMiHEwILYm9gB
Cjq5eOFo3sOtpWxAczm9dPA16oC+5JzMAzS4UR4YkTyCXWAu7rnPviC+YlOwP2CoMqezeGkaqh8K
OASlckHw1bUy7yDm1EG8ts1z8mFqh+wWK15xEspBD7auTymFzI3FCdxqEF0hlrv6xU/vWpDu5UEZ
n/N306TEsrArfw1UQGYFGEzNAhJFl+GUwBnIjEcGbDRGDPHQaycAK3NMsP9Vpqfy3JTr3lkR3sE9
Of1uuFIWEnrYfLeKAx4f1MLEIs0guYX20t6Nd/aWvYOj+FitCdbhidhi2yD+tHFEGV4NOSDWL6Wz
tY0P2z+n1aORf/XTpUUnTNZLzSbnwzjSjInojpbNlh62RFKfX/KdJcCMhUvN+AQJYtc7fdq54a2r
l6V64QwQmg9G8Fa322Zlu2+l/tTTZjCKU9nuaCAiblsrBgAse8W4Fyfu2RyLu1EySC99LKn5S1cs
VUa3BcpdSu4m/mbUvKVRDzvrI4tKZyMhq7frNoiHvWOtaq1/obkslrYX1V8JieEmrlMdo7ueUgCm
GhwBW6dSYaPFKbtGvUexWLRbNWAGTOuoI3BwNUF/XQIi0KeH6Dxu7Q/jLYQo6FbHUjsDBAZjNBFs
40n8+1j6k0u8uNPRG63Y55BrqMcqo+G5ZBM369Mz5s1V4Z/VbM1Yr1xsrIQ57VeeempskICh6Ukm
LHdLkqQKCsWielbTU2SDH0+/AVP6LD1LIFc6ZOmj0TNCHDom31gNcYstjOyh+saI310GFtUAeWcl
Xs6bb24UeYYLGcNDARlxxOXdGLek3PcFg+Z94l6M8GLHR2lvsu7J0m7iXXkP/KW4FN/C/t6Zz3HK
C4eFXPke5NviYLe7uLiJ8PDv70j/r2VQxHH9Lf+JpubHW/tT8fnTVb5JBkjR9/9FY63vRZvLeUgW
REX+x9aCNq/6/30r4S4KPuro7R9+47cdxPxi0TogZWieQqoYpv66g+hfLMtBPe8IDWkfjn90Wb/t
IJrxxcH6rbK7CDoOpv63kZb5hQ2P2Zhtk+TlGDBc/539Qxg/5Ed/20BsA2mGwxSIPZTAMPEPiZej
yI0atAEJX5Aj50zCjkzrg12hvyVZV0+SWRc2I+kLs7kcZlTLZYyy7OIQnAznAjnMmOzaIYyHzZDg
wayaUsWmF9KeJxnrrjaB+ipzLKM6keQFosSwGNWbSoQPPX+Ogr5a2EkVfYNHevlVAGsQUbHQpgKW
fSTD448vstPDYyJHf0v06q4lk+xo5YgLQ74gxUdAFmcSjQIMXpQeEbYt0WEjgs9WHX58cQaIUUCN
88dxek0Su7kBxBguQTC9DyAPTpMzWeSaWLV50BMrPKqKLE5ap6CIxmkJmTXbKnah3Y+Vq96XTncJ
WurNzjHGswGRDirlrOKAr0QRm6JnL2HbykH3d4Y04wWojbWi0GwcUJzXMiEms6iZPnRJtA/QpdW0
MKxo7UPfQ3ekDBeBN/5oNbgRGA+69XQp08L/9YswIs49vc8p6oyS2T2B4nVPsiz9049vk3qtN5M8
aXrK9mnD5JRac8p//8IYNTqVUD9A45w4+NwMg1imE1v9SyTiGWtipY69GmPwHUrcv1PZRA6eBwPb
c4q32VT8+m3eNKAZazghM2zIo/JhJWa/b6MGFRoMTvxJcXdRaow1nQsELQCamU0N9hAmXIPddhsj
Sr8KneIbAwW6DWMKLgG2Fa9zs9zHymoXp5z0grVSxMXdj3+NaI7vlJj5ZD6aH3lLzVDgknOlqT5Y
uCjJrWyPOEGBQCbOqmbCuJ7g+fCuM5RGx0kMqnGVStBvFL2/KTVFCL5YjiFjuKyosFYSTdWT0Fuy
wvi4gKyr6mvnGydXqbJdY5j3Xd33+xwp444hIuqG0b3TCNHBLya2E1TrRTHAPRxSqpFJxZgz+j2l
f+OR9Mc4iGAxRrjQ5izmevokFHT8Muaw1+cemxkUR9WdE6DRMjExXLhux0lBzCIz5AcLopPeopge
g6YRiPCtLnJwV8xSQVmW7JkcmVS47g5MJKgVhIZEpQGpuAmDdQL5HupMeu1AVKrguNZwio5SxHci
6le4vG49ffKYAew6wfPKiY9sKloJiz64HwY/Xbl41FAr1xiD1Ct68GNtFa9mF5999TUgrjOvCqat
HRGdwIkwCci9ErThUsVZsGmM8qjn710xXTo+IxAsUNdMMyCh8E8TUdULX1Qgqc1P36DhaE3I2SsC
3azMhQsLDrRkBfJwUsIuDtoX4pjoGmT3BjL0NpyHhuZdgLrI7AnNqWR6aWKNa8tJXS9SjB0B2M9O
Mz7wmMSqVv1P6WQ4wHrmRUY//4x7CAbopr1FXcBaC/QzSSlPxvEe5nCyGVDpLUvLYIwtom47dZDg
4Mlf3JLYmUG56Vnq3rWkPyH00Hej0r20k42lsxpW0GO/58H3ke4FOjmMc1psnNNEgcITAM05hxXP
Kw6bAqKo+/SaC4qHnIyyjZo9R0ZR7et2IihKqyxPJiP9i7JlDEF6hEm3eavqhGin0z2N8NaTXZCg
xh5u4CBsT0l7c6kJEOom/bLU4l+TjxetghbPRwUoUJtumOm6u0pHvh9H/hV0WuqVkqfZOejMANEF
SzLMyMowU9JWQ6IgYDSMhf01lK669V0QirH/HYs5wMY+QbsOEstOwGBYr4g921tiQUACvsMrW2La
Ca3xCB2ObCi6pX3qfyDaukVWdlacW+R3NkwgkqpUOsVqMCJLGKubMUYP6TeSXLulGYC86QfLIxeq
2WRx7bWZeuwRjc2+rHH2+vdLvRwfilSae2UIzQ06MujFdcXyQbjORg/AgvZ+sYnICmWs1a5F6FaU
SrAZkCJ9FLX/Vjk4JxgOn3Oj05ZS6NBf+Iybvauv4Mu4Fx3V3VIVE73znE+aGvc62XPJjQTR+KJ3
Lvl7OSoBJoYz7sI4ZIqckXHNvsITu8c4m3ElaQ4aXrJI41AzV8yOI848fniCDM6RpdFI6WJuGMhh
N5WR7hEseBZj/602Gnmu+44+KQ5FlHj6XtXuh5AHit23AlBMaZjoFc4X3VzzPuKnjqLHwLd2QB2c
RUg+sVcEwB5wnXnYI+onpdnGRgrwFD8Lg4HsZtfiKQm0lR9Ur3V6RObCAJujV+1yxmvtpxpVmW5E
Gv8jfC5kv2HJPo2lA9raLr8K8y1NjilrGQ4t0E1JUWxdZKw0GetVBXimjeyNRMvHwudjD9PCcaX4
zblS/CORP0TNlACM9HLa5DWitARkqpaiDgVcjd5wMMpLF7nKMmoR8xtptamMGtqduu7f+sZ+IkFB
LAPd9lxflRtykD6cGU3nGO8yEHBgg/ShNuXOzAgj85tVlYaXlL87GkCRnBZDjNMk40lVgeg4nCc6
ooZ6hz62azfN0bRNIPd4og+Gxtiyq6LPxLQ+gYnenDB6NwsbG2HvXPQ231ojtH9Vi1BID/kmQ/Ho
uu16gjqNIxrwRWg+Bgl9YbSoHJ44P4zTSrYj/XBG6lJmt0z43tRrdw3cocGV9Llo1MopoX1mlAsa
FL1X+xGm2e+sR0wbq5CuEjmdRDoyppbr1uJu1L6/anM8a2qMXq3FDyoEHuyuNJ0a6Cih4x/wa7NA
t3j64S8si2EJMN9DzxqcHB92iBLZfHTZeclJ7LolFOZ3sGUqXUvruRURuT78Vb0uvnGqrCvO8wkB
qjJ50cyGngHQQm1UA89vGsUbcrqzIRFrfDSG4+OJwNAQ00PPFhmxYxhObzO1QjnK1Hb+4ES3hhx7
8qBCrwpULqeGZgYcmGJp1toFQMSeTzKAIAdVq+uG3xQCfTvMb6pYK8CRQ9zwba6hLhz2A1HaFiAp
6MpRqOKoqYdHOfAyzmwd2Eu0pflsYs5TjmqhAeAWEWY8BwmTcCOoVswM1JrtG/bpsA47+KPQjy4Y
RV/wmyWbDK/s2kC/DLca2yBdGqxptgFAzZkerKG+RtOr7PPpXTH5IMzYEEhTwIyB0+6qOZlnQLvr
m45+neA6bohKjdC5c44tC2YHUCeuIXtCqA5vCtECcL4sMl/IJj7U9BhB0BjOekq4jLsp9yaM4T+W
V66e7BsjeTCOAjqZBVO47Ag2ySy66eNU73NNvPmNfiG1fuUW9l4tLFoC+TJLqx3ECtUbnd7zgeyS
ZWkpBp2Pp5TEJEfN0GpP/dUId4nWjahZnKd+yC8moSgrMktgScTxjRkALfFixcgz+VrhkaINHARX
o++bBW0xrNRk0NIKOfQmOrjlpBHSNLPdUlUgxM6fLZmdi0jqGytdYftt9g0bdzcnSo9djslkyD+L
4ruuVvrBbPp8aegaCnqTM3LU4zJI6umkZ7UFZJDL38rpaYTha+iCAnUAjAKrtTycsucO2uQyl1Q8
dcBpRRH1rh/6tUySV204FJ3QGeXwApBqd7aNCFuAoPItzc69I9kDxUqogjex9Q3NOTpDdQSBw+eK
H5pqZ1bqsXYkr57uL6sUmm0cJKdSLVDitZIYgrTaKpiVfZ9TF6lBZCEO9tZmqoFPx0FCA4yKTTYp
oM/QyVqTudsycqUDllvWBdvToi5BP5Es1J+nUb5x1Nr55DAFtPIPijZDrUizxC6CJqFwTujlj2Zu
PpVp8Nn3PY4Q3ZrFvcsGq6wHMGqhIfelIdVv03ZgDUZEu+2k8CabKUkZRd9g+S+xAeaLPqmAvUlQ
xlrJ9DNIaAU1+DZU/N8EPF/R0yFtbOWnECh7WB3mD1/I2BSEf+uKb21qn/oJ9f9E+iVKd7FKb7VW
OpS6IWAGF9iFqz2ygZdA0dIYTMN0DVqdEDkkSdeyt2+61tvHsBzPI6gpFCEdgrKazLecM0gCiwO1
zK2XxHH7RDNkHazXoXulsWsuSiVEctLZNP26bgUn5KGqdJunhNAqO+YBA422Hapzkej3SjMrFCen
u6rlXnDqWCY2cU4qJilKVXnswvzeLq0nrd9xpK48RuR4ch2wuwE0Xazd6FnwVBH+FtZo7o2trKAg
lBqNRVhjtifBbjI0podH2PPScmk+mT0yyqzagrF6ihW5EzYZXIp6caf2RZcVXuJcX9uhltLTwttP
vAvQSviTHskAzDVaC9cQBwJhMeIy++Azq6Fi+06B1IQ1HiUde5fYpg6Lo4P6GRqLXRg0yuBPj/20
DrgqD2Patt6Qjj6lc5Xv8ybK9xEp6h5kT0iJ4ahusw4wF9FKCy2H6xGN8t3NizMLExfxVODlIeuJ
yeCGSNvO01vm7BW6q4WWnUFGMZvU6vLQ+8sphUdbgw8rCcapNDVjByLDq/WhnjokCw0tvh+rwvbv
mBlHovgWYyBf9KQ9mePr6BDGkjtFvndHhAEV2YhIOZdDMF2RhgGnlh2HhDjiEg7cdz/JX8HFMN50
0AfUAfV2MAbLsmWCn+071YG+wxynqo1kqeX1fuRFqFP/IDXsFViyvJjjmWIlV6X3EUCRHZLpg9xL
TewyydyduuhpivuHrgixszmHuBqyYzUFtwKe7y52g+sUzJFUXDmWxn4WqPKd9JD32urbjWEj8c8d
XMBzc4rqm2WUarcciU+0gXvQ1W0SzGDwKQcETEUwPab+fBAXWuVFrWV7lSmZNVXUd1o6HOa62lFS
8PHim6yqNSAfOjtd/TLqGShqQ9xpOu0I26j+i6PzWI4b2YLoFyEC3mzbW7KbntwgRFGEB6oKpgB8
/RzMhvHiSSO67kLdvJknB45b8YEiU68dRXjKFA84dMVGseFMHA8GZoyY6oKv2NDwWK6ItHxQMvPC
k84+U9+9DZtLaopPJqSvIo9ZkjdOh525f5Je8zPOfn6OOz6nl0cXncdHygBCqtxdWHbvbi6mbVQY
1yivj/QFfXQ+olCcgeGK40djwJxZzxJuNQ1P/oQa7ME/2bpO8NbzzQrUk22bevR6JJTZCEWVRVSY
h4YN+KmgoSGfwoPVRF+2yMd1anOrGMve20YpAyNz4CMRTrhiFo+0LN1Gjvy2ZfFngpKPAJ7Y++5C
Wt/bNr1DzZWYN/nQcVUqnumjfKS4CRsXbyuV4cnuuAkO3J2mgn5fYhlTSg+cLpof4iqfMG+XXmER
MM7Atoj9DnJIyW60Hsx6V0jrVwr11QK7gsg6RQi4L5NHn4vnfuP6ZumLZY2/W38kPMMwbCiOo1Tm
xoboDkDBmZEeo/p+1vy1DK8u1jjCZWEznSXWiBXh72/SjaCR0DM4lxwaNPLor1+StMm74NYpWB0M
cVw5eAVBMuQtGcrpDUFrV6dhy5s7pRkxyot9QSwc9SLG7CIN2n1cg+iHBaN6rLkSNgITZi365pBQ
tcGp/0N8b4HdgyEQtgCGbg0nje0Q1xyXIzdeBtbya3KR4qTwznSV/2oje8YvpDdMbJyucL7nkA4w
3Yl4C9f6rc64UkqS0UgSYcpkRU24GbR4HYS9C3PvH5yI9MiMSHoHI+L/H4j8i21LzhuXSLLxSOuX
1LAFmX71O58geQ/LeqF2dFjZ1xB4ibSZ/TadaDTyXDtZCw89UClnWiV0m5iDQ/vZPIv9MGGz0skj
+AA67xxAeNwaIJuSqM0c/sSwDewaWLCVpuuWBqjHfgrEvvVr+4An10NYG2++27obuIP6amLHTTFY
KMtw980YcMAL+xg7+X7iMXK2G42x27/GwlA7yvjWPrbpdWvKX7lMosKJ3ipNy9vQn3J0bO6P+pPv
ioMHTttqbtgZwOIlfZXiUB9NyWqoehrsCvQKG7Q6zj5YrdH+MIN7a1ps0uX72Hi/ZicYMtr6ADPE
WfdQvDeV4xwaLwApEI+bYUo5UJsCDxWhaQigCClCfLb2/5ZqyJsBBWJ7KUm0O3Q9VtSNpLS3rUw5
+SfR2/+iVDk7i5P96ktTHDvTvEKvAO2WjQTloM3C+cZXtPZ7OT2yX+d0AGQPMAT2mJUeEauMY8Xt
d+vO/lI2DNR1KuwzDk7oTuroErTmtufIjWwfJJb2FaHQCBdLfeOheFfkVHp4vGWPfABnm5rx/F+Y
kBTOpmBi42m0XDpJvZrqEjT2c+b2cIgCJMLMak8o5usJbXdd0oIIiX24TgUvTXpbP0xWn54NnoAi
IDr0OEO3PJI5CqVdghDFPeZ5W7+fANkVMGQMNaXIFE9JTDI4ceIPAD9/LFs7651j93vwErhghxbt
KL1kRRBwCnfLtQ5rWaK3YPy/Qe+aa++5LNynXjLI0m8uV1pDpOh4dKWGyePWeUm0ieg5AO3MwH1B
lGwOqiJv1rQlaLNk/m75SbaqVPuKmvINzqu/MQsLLCStWHetvVXalnw+Lu/MwbB42GXyHGE5FxiQ
B4ACWHHzxQkPO8P2NlOHwgTgPid96lPPbvNe4J0TDyaA+5QT3l783ILcACy9hsc6zV5RR9uEkvWD
Tj6SIGWhNQECSafhNWw9ivBIZVDct47h0HPxXIp08P2Nhph41JFZjNL6GoTeCFipwtFdDIvquMUw
sxmdZDxgqqHHLGyueW/90aNLz22abvVEqVbuyl1Ziy8VIMXN/HZqRk17Nr8oyYu3s6ge6AJOdqoJ
vuuOwiCr858FPFcWcbBb5lA9DVEJGx/1V/R5uLOcpaVbWMVR9fZxJgobzE4EfJgHOUDA+WEZHRuz
f2/lTTCBUILAld7rq4dKxf8w9JkZC23fZ03elUvIGAhfEGwAwJLd9oFPgZUsesZnu+XZ7ghrZcb5
q0zBd/le/AfN7Q+i5JGeEdrEA/vS2pZYS2BGAtI/A+8EpY9TyLbnq+9Sq9JV5aO2qCWd90aBs6yD
5jWGU0dhd3TIMgevpkjD/fjMAmve2Vr8ZsVvMs4Yirzws0okpruAuGs52Pla0bm30VRum42gFUrK
185JMfqRlRswXkYVl0s/t7nbwIgJy+4n7zJJ2Vf4nFnNUeNS38IwLNd8SljOcfLojvZSCweWvA/C
W5bBvWfK/wUdLxENK+ZzUVHG7Yy7vv2eadXmHcDbk9A3EqVDSUBIoCrqURaTkpdhx1PFjKOtYUYv
SyfQynL8G2o4O6TSt44yMM4BeypGQ52fZJPLVavbIyFPSEl2yfOiIcgM9bNPPGNPT9V3Qe5lUXc5
rhSAXCCcgybpNc3D2cx4A9iy/9fP3kegCYyZ3one0HgdWPHzXKmfZKpOduM/RfVAcZCTf7U5NO0J
PrioyUMLJ3724ADwkhLPszuupij+mLVBpIOJEZ5Fe6Aw8TtKCu7PMx1mw2hjrxWP4GtxqMFhWfHj
OWElsOr+Zo3Y6CZTf7me/wYl99tsNDb+5AFMQrtoMTgHcF6YtfVlcK2ip+QJ9XU6luWjzLmTiwi3
a+5Q0SP8I2hGZ10aAwcKcAt+97gynSmOaf/0oDribPSshkYF4jWdWh5LrZtuqpqfJxl43tuNuBB/
QRN8Gj1gWEOP0yFJfQr2bHqgSd4Trso2E8WMqFqErntYWhDGQSf4QfUzn8fKe6eopttV9fhKTwXJ
15aF9wubSXZ48jhZtMB0vDc4ASCwYIswiXG8dCK5znU54QQmFJ6JeFMkrDMXsnbpinafuQvT2vbq
LWywreJQ9g2qKZSD3RhyJpGXfdd01+a11FF3jBp4XYOvkVCa69R0T1FPM4cS6o60MloG5hM15Ld6
wiDSGKVEueuwj9RcCS3m6l3H6lNK1iqAq6x7FEFoAth6xYjRQICkLxpuvaWWhEZaPpRaPlhjND34
1mfV5+URcCj7gPDfMABqNum3VrLVZ9ImG7fqn7oZVDWQQbRyGzxymocrCjjNldlz/Wp0BtKlZGhj
U3TOFA7wBsgytZJ48Giw5A5rfejW+8NWO1vpgJ+j77jkuegOD3sOpvJpbi3+WlsUayqBKEb2pulg
SJzNHnVQrUmBTiLR/PnPRyJGOH1Yu2R2T1JuvEly0Re3E6dOR6TwFq9gR6KfaGKWbFrtLRgXXi5G
0jzJdrzB3xRbWRjTpnBCsXLjYN46Af0l7LPX9J7XG+oTwrVEqOtBnm5T7fi7UEzv2hx4OBnDd9WE
G13HmxYde+/47UeQ79g6aMzEbbx2InUhgekzHnXdjg7yF7jx6dXHKxqFt8b2Ppww+U7c/F87mBk5
rfKJ6p+Fm8uLs6dPqMQdAL4U/2TQjVtQcDdphPhGJN8JQaJouRkk/HfhhoGogHJqJoepC15rlny1
jWDNZv6aYn5flcQnWZ6+k+pHjhgb+p2AGKy8ivhPGmD/gUPLVWvTID6vuoh9APsFqs/or7s07MEc
uRvC/Jp5n/Q7YTt644/HfVuHZ2y22HU03NARNnAzR+GJPRHWcIvCgbLeg8w9u7xGT47qjoHoqk2h
nYdqYKsWDrl1sXGQQtO8hYb1NE3zqU8IMAaBOvQVCQHiLHDYmhFD0RSCEwR8t0eTPwSLYM4JavJX
Z29lhvlniToDhAG8sBbPZmelp7RwudPxF6kGf428sKCWrXobhuRzLoKSpED8UcrxzB2Uhqnko6cD
Y5tjFjOBga3lELPUCG42jiUK4SCRu2JTNT6dHf0P1fUfcE3oAwn90/IkRWFnGzAYI/2a3p8xTi8i
QUSb9bfo9OMY+eUalsfNDRis6cH+Hg3nS9G8yX1X/zRZVe9HxfJfHRhnhi1LXb2hVfQYuW7zSBYL
IYjjMXK3Ki7pzTQWfTJCdBiMv4hJwVOKU4J8LlK8JXvK3ADpu9mJMAX7jKUjHNogdydR74dqMXQp
eZuWV42OkrdconPmM2Yp0OSsfAHhyoGAfaUC3tPMkNA9fuu2ZlGJisqmvL66UjhbOMpLoIxlvfRp
c3C+Rkp0gZWU4baiqANQCy/isR73QV1HHCEMPvOYv8Ar9OG6IOSOUX+JJsq0Cx7ylz7vg51rmUfk
QMHCmityzFx+6utzGw+kTApqYjx6Zo1QEpXTGR6pedoF0eyjoc2AagkVm2YOcHaksIUBieIzxHwo
nEeQZQcb65I9SZCePIZ3AAV69H/923pszacqqDe1MXMwl0gguUaGCnxcwRVJ5tnjHAg9HCFIsMAP
82I8NiabxYA6k53VxQHObNwpyPtUpAytS6+aeu8m9UQGOFE6OxQSBq6ogm8v5EEJMORDkSfdB9aD
U8jmQqNeVun2NlAf4naAOtAd1oRJltRx+2XlAKMLbC0gIDxwM7+Zt5jUQeTOJng+5o3Wyn+9MHo3
Fpc+nm6HIMSh8fUrwLrmJHBpqhhojO/6vG99J9rDJ4qhLjAB8D9KbolUv8yqPjcWiKxYE6LJK3Ao
AUieIG8ofUVnCJYtX/Yw+yxCuEsTo6vOXmFbMPC721xCD5vrJNiGVM/2bOi2diu+GyTI0QsvreeC
eu+DexamO0m/XI9ziSezfcO8ber0ay4ZRAo7l4c4IdnpxsOaCOwBmkuIzzHDi1Hs4Bz95mX6aWGC
B/CnxfDF65WMiAMSERUWrSE5BFE6rdkhMyJfsrA9FcQcM6jOq2D6kcQU1tpY8OOAsCwAcEgoORTa
6MfDfs2L9Ncaoph8hIENlIt/aKC9hg2KYILdrKOWvXaHGimb2r/M2eYzrzOepOsuASLdESvxE+M1
He07rN1HqpYfWamLowQAuJQySPo4tHfvwFbTUvTObSb/COR98s/O7HxA4qH2C7nZmWYXKz+1BcrI
aJCX9FzGfbulFm4lh2ltVd1hCKixoMFx5LVUEhmKAaHZ29gLPhweeJWbH1yeRKMKn3NDwneTzWsf
6aci0seUkP6KaoSNC9fWNye6NruvYgrPEeaEg+cwsmNu2ev+r7DUKeiw/7Gkp66o74E49q+80u8l
TuSNUdY85Er96lrpgy36d0EKUyYxpztL2I7Pu7bqxFylnf2h6Ce3Y0710dSPg5M9LDglGbRPjJVP
WQsRMfO5Aqt6fsUAhrupT6czGDNnxbEDXQTBLPowsOzDMI956r+2MyQWzPYFLcWVmwWc01xV2oGa
wTp8MNLhMQXNuWajy1KYJD3P4nFFg9XZs7bC4rtDrJRgXyrv7oc4pPJIXwvD+00siz1Ymh0pw71W
Y7yXafq8bGxiYrWJgXxqGk2F0jv8VMNLFzKmThDq13ZOGLwF2qb99kVpHAcy4r6WTNbPtCgry+s+
7a2A/lLrWzv5/cnofefq6+iNUEzXh2zWs5pTJs7PQbnX5XBqbKZIzA9UP9XvcNuPJej0bdE6rNz9
rjy7kXGM+vgAneAVMrgPiZf1de1+twlP+1mhmKCdbtQIUciLpp+Mby+krRvMc4D0m2wcbC8dEj69
3ZQ6jiMs3qKkMDv05SbWxm9AIIxEcofxrTcwEf11vYwwUqVPfhN9o89cnCH8MLMCIDJLQqATJNPP
ec3yq+2ursMjq25ONgxlmlxuZRJ8hPZDHnSXWI3Ec2ZceraB97szFg9CsnNMHuPa1dWKCfeLw7g8
BGF1B3nzSuWjqmEUGLN6TQ355MQcATOWvvaXq6SJH720DjOiQzVgAqFcg9tHb/I8HA2aUc0DsRFs
Rxh2uPNW91nN0bWpRHTNUyO8RmJjJ4SvR1e+FlH4txTdtJG65Jc+rvG8hHKMD7J88pX16AdwsnES
4HUKJ+eadmFy9Z1zQOrvYAz2B9qAvWkd6NKUK+BWCNUuNPL3rEqOmG1OuYSy1Qa804vevc0T1q/K
ncoH4XvVrhfDNQz9l6EF+xOwd03tEG10+ZDkWAC8RFGuBAuH2fCAUxA9BWglP0yGVDjn18qi1UzU
WI3UaqAVvfZn4+JU1TXsmyMlZ+85lgQqyVJnj5fwxzaMZ+Wb30EJSn10xacqqKUE+kObR9rsk4yv
0gQVLc1FEE1cta4MsuqjxZJJjpN6BPigV8XJ92kvYmHH83EHBJyAIM52arSp4DBDDTg2Sw6aeyCn
GDqBwdzhZ1b3bYzmXzC63fOYN5C0yXLTs5Jl9Ho/BVGOATnLrrmB5l0O8Bs41BvLfsdLEpI3V+7W
Dy9VCTbVoX8u7YJx13SZeE/MZI84OP7JwAUJDezf5vPF5oivZi74hUjKZLsC/v+04C7HSDyYabaV
8KevgDc/wja7yNZ/80f2hn5P1+E8NUeHgNkFSBZjw2xWd0wH3xkjgJ8xpRjzzc4AK1m952yLbHof
VcHTOrOTbeO33wJE7XGqFig50XITElLUkqAE6NsE0VtQy2+ZhDWmkafYd+N1YlGNqoXzlXblS9Gm
f2dDfTFWwcvrxB9BtXNPLSaN8sU+0PZjfKlLQJNN8OiEGUOuyYIuT+zmlHtFwwBHPbLjQlaJ3MsQ
sx5qED6SKgcEjCROTwJCrMSO0b26fmRCz1ysoq18b8ljmQVA2yqbWP0sSTL9Ei+vqoqmzMm+aBo7
Wcc05ypku5Oo+HdI6bRIyTM1CRq4r77p+mzQrHjFJtNT6s581bkgMPvsgKGe23/DGH07sxzoYSc3
5UZ4EsJhB1TvygRwAE3Kjs70P1naNyxr0qwlUinzi2lCJMNBDKK6M/+aCOhqCF6IXa21NWCKzQou
DvIG9wBEnGDzMan7rB0EVwSUOL1zat1qt3spzOoalfZEka4Dj3lifqsVABueNnPaPyEunAZHkzct
oGz19msg7F8Csb8eJ2qrjFeffmbT1GepPcJuHTFgasHL0L2ZufdCewFMFKiMvNk4uAJeeNWAv8iy
BtKsP1M3MLulI4/9jNBX7d3yiTIgy0QgRgph6HCK6Fzq+tLOyX7osMHYWfMAenm0YrpoYNfDn32I
LM4vPa+w2dXa+Jc37i20WbonFMgDPOMq6ks8SjL/10v/0rj0Kodu8pFHbN5w6sHWDrAS0CseofXz
SljJJMH4g2hnuu+q8ggpNmtXpi6O2G4fW93RSrunxo02niXuQ0vRuelm9inON/gxM5+ghAPKdSsG
+p6m8OKmEVuNMr6MVAM5kHRXBJbWHajnVRs6l3KqK5qRaCtE14L1Y7Ss4Zb7YhAl20H5j/Hyw4g8
vZKt6RP70QB21aOvgYb3VMkllJXBEjvlRnzKS/GUN8P7hDK4x06jHeMqLeE8N6Adplje+w2l4XtN
PjkGoTvY9qePVTR3fW50bLHKCNOcnG5G+RJ6xs0Llwxz+kn2nitioUecFC73ZX5FKye17U2VtH9c
g4SHDrgHhdHBK9B12969upEatwCnMUIO6UGJ8IU9+udQT4SQsbW5SCWRE0EPpIphro6GdElTNPdU
il/awK6mmz9QU8mtD6Ay8fQtWh89ROn8BR+Z8jK4xon7FfFi1ui6QRZscRxVLY1KmVCHkksC3fDB
OkjV70A5UBddVMrh1KT2duBS5zYukny/jaL8r1RchhsnuzNK/nDTpOHFlofEGg/sAM/uJse6RQvY
Vy4GFBx4eiOu/WzcJQy8G+oBbpZo+EfnZEHlAXepX9NoWNFS+NiYxUNheufyk0XMk5nVD2LKj7qN
zwiv70bfP4YhplOH0XPVt/jT9Pgc85IVmrvOskFWvF4tYzqXbGToVOEcicwbAsDezjm9bbLtfsUk
X88gsrwRk7Kcd1acWXvKIPMVwYjLCPoewse5Z+FPlDJ5oJUthTqO966JWRmUAfWCdBjQdvidVB7F
a2W3b0P17pnjMbf49QkcjYA8i4tFM4k7je8y1N+znsZFFeBf8eQ18JV3iVt1wlhypsninOCq7JHy
+gaOkzHaj6GX3Tveom5eXIt8pBYcdgqqP74r9nLOV5/YxylyvgZMJ8OczLu68rnCNTQldUgqQnDB
N2ZxBS3FAecI+guRzGfMnp4cn0b1yszxwjrq1sX4vZ1Ib/N4ONVxy5Kg82iDKE9uDdWpL4ebBAec
AaNEmGTzz3bHxpmexaumt8ONoX1+PInnklymTTg1nmkF3Nsl2AbR37yaADf13ZRVun9o2MB2km1o
Re+JYznfOEhOFkZuQWALedlbp2rcC81V3Ek9ezfMxsluW1rYOyQ65mDOAW6wQ4Bg3KJ9t4NzNm1+
Oz2hQPb262ISW2sxiOv72BT4cuU37pYXoyggPpKd51W+yqnE3Hj0bK8UUBvpOKcgQpDQEgdFEX8F
Feu32UZepIuiiAysdpzVGJnvZYHry6kivMAjCTzv1awQdGkW4/lZbhjCj13/bZKgWI5kY+lBtd3T
nMGl2taTePdl+leWBXZvg/eKI5eKcJ58lZi+LFZ+WM4b+gs9i+1c/VD56tNgIz4UDGwtCXlWV49E
ut95PFykLP1tzkhJ2HFVRt3BN8tfzVBpNfNr3U7HsbdAOSzMMariYEF656zOPnMXEqxX94/DQgUz
o4OcnLOaZ7L/32WUPeR+9yvr8BvR9+Cp7uSRIFctxgABnh2Bwnpt+zvLXLSd+f/+TF5W/DjrqmIU
QPeTnXk2Sv9Cf0HiD38URSfLoysOIrTh6bmNjduQoF6mUfYLq8rD544VnI6aJpj+Qbd9c9M0AHcb
HYhTlL4EXKrnE66EgrdXQdVA9idQ44NnONdKht9qILJJljRgavXM8k4zPAMIewTtUamT9IeRJd2O
A45fWAH1ajSTP1yksjF56kdw9j2aY9Hk04ry8WS1bXBYNynSTdmTettO5bBrFXTWsDZ3Q8BPzun9
r9iw3mPf4HO9xGQ6Q9t4NlIEUx3b0DrMgzJDXFKNeyGGr9hTLwWnySrUsYK5Ed+s2HymNpmKMyy/
xU7Bgt+mPshld0gjDIf9bxhhG8VhcaJryAFuVpjbNuNrpD1++Fs3/d5HnrwFhvo13eBs2fZIP24U
MKm57IST+ZVf1XFq/8QjNdK13CcqgpchdM+UzYfFWWdQ7rim85p7LFsvAJicFpQlZEXIYzx/o96m
WrW+AfDDMm5u56bAqJ3fTsA51lDgnTg5Fn6YHqqUWC8VKbTe0RHax84956TpFi9lHVuU/yoWoUNL
i7juR2Ye+gbrmRto2Mev84A0UKzLkobXjqAZrL9woDed8kx8BCESYfho6YmeaXbQVn+vBhiGUW5f
8DP/sEr+mCOKJSf7nY0sW3gummE70LY+HvJsdrko4NyaWUlflcNUWiYp4JCg6bfu1FcrvdCTVF+b
6x4taG3Ggbvhrp3jgkVFyZk9M3inXAVRk/7/UActOQfjnon61xk20Zg0J4a3PUUwWJYMcrS+X99M
huQ9TPkL72gg+qEFQNsMhtP/H1QvXnyuB8aIXB167W9c0zqdW+bN1e4r/zb7uG73/2fr7QezUKzb
om5EDhHN2bDd8TBqYz8pFEWRzgYVo9MexzhBVDO+to2k/yE1vgxdvNtVZ+7sGage1xDGUErTDzLH
880/R4IsZT8XUABLjOvXmfDjWIN4SWunOizuoXQpoKg5gFcR+wUOWVFtY2fp/nGih7ZqjXOR++9z
YN6KeaIRMNEsw7rwiboKqLxWc4W/EPDrbwHDZfN3Ve4Kj47ppkjNdeB7LQsK6hVDxbfHHezmNAaZ
OZDt3B85xaVJLYab15tiaJ/qtHH3AT62gc0Pju2mZE+TQCdnEEVwcMtzm1CbFrE7geqAmYzJ7qi9
ESOZbDfp3Nw1f2CPydbO8OuHZXMMMgLO7GvMtU8dOFUP5GNEwS7Wn1ktD7b/bGWYZEYgON3yLZgu
Sz8lSbQ1fvwcpNNjnbFBNA0IIa0kx05Cazh6Q0Xozu/3DVSfjgXZPk3x8aRzt08s119zVaqkSo7g
Jh+7UEWEi8SpR9PtnXwXRS1rFJ/YEYTjiwfA3rX8EY9V8MvtMWD54PbmucwC+cAfEsyL0CGcsrXe
irZ+r4LqFYU320GHC/aqk49TPwEdbMwHa3b2Q9D/Y9gmRWPXz7jk/7UGsnLbovuAfkRL5VWulU9g
u8BIxW7lOKVsxbOYpZ2s2dMFuJzC4WkUXXtVFT22LnKVV5qXSdFgjJIebewRR6AfB+o5Ase+YRtT
v5ANO9RU+gFwx+Q5WgCKRJ3uEzP4EVk1LhBsJqXGXfcM81vUpmuHok20s0tWOoJxw71Jr4Mu4TNG
J27F2BD46bHB0peQcvGVyGe8kKF3l3GIpRgSi4lftB3ElymSfQnZ6WS2fnu1FJB0ZjHi+YjaBqUp
pCQQpnqq7reRjcBvmHuN/+TgOvJG/PE3YbfAl923RAoDD+c9QQWcW3Cqey/dYAdkR2Q8pkFVriWP
9xVtdfNO1pi5cvEuI0y22Ik8/JqUpviCNEPzG7L321i5hh3EtNw1U7C2fJxFbH58/YhXg/dwgIPf
b+4BdXhY6vHXuM6hnJebfzF/4IB7cmb3UGIr3uQGqbCsg7HoFN0mo16YCa40TlHWyp3jidcme+h6
jysfP2UC3/WhzbCUw617myW8kD6n/c1I8L/TacIGWo0XaJ7N4jBMt7l2MTYJxRnd2QRV/ezElMZh
EHBc58uPj6UTRkeKC4OqRc8kJrqr4dyM/fCBCotTm+dQPrb9VVHLzQhk8EhBbkXu+aMIhzvY+hhl
+yMbXfuhoqbIlYAOp3F4Sx0gWAXES7xs9zQhf+lMT8Yg+q3kGFM0Tq9Q+qwNqIkPxKEMe25yc4rg
I58HVk0VD9DMUhSTjwRTATsh5NPhFU4MBnQs0ghrUaFgmsUT9YPnqepYzRvL/zGxEg55LAEnoy8p
R1gEUV88NlZ5cVlp58vTlWKgakXJEUwCtgM7K/XvhRs1W8fS9wxu2CYqK3qOR9WeOtW92SZSgHLk
V/LFa7pCOjcpysy68xS6zioP/lgNv0Dog/4qn6DjL6rRFNfQsPvmwcEXjKQssMgSugKV+rqwMuY+
pm2Nzp+mNvgqBHVPTM3ILre0AoEOd06tSYUSWU4g7HZu4rMhQUHjfb4a0wpU4ixPU26EBymi6TG3
YP2mQRbuE2QC5ad7g5nfnFhvGJGfbyaXm0uUGddSJyg3abYfsS5RJ+ee8cAxPiUEK6GNdXnVnAjK
3SJ8JAxvyTqtDJe4MCiDnOqmlTsSZm3t8rTsWiePJhgNgKExjgj1z02sX6XkmW9N2UML4CG0TLra
DBJentiLHPcqEWF/nTe8oODjg8ooalQkU4FLxW7RwYvPxSdIKgSzPDxE9kQmgN+/E5XY5yJf73Xd
Li1HN3fp5bbrS+ouMT6ybG7D2UpXOTIIyc2ijV5nu/OoaMAxFfLOmQHMMS5cxil4oQQTCTo9VYtA
qUXCXovFFzPTYYpLklQm4Y1Gzkeby9dG4+rbFVltfHRD9Agi5SsH97sZErEf3YaV+nCaxDWtiAND
nC22/t8wgEg39jZIdYLKZboTI7d22sbzvSgOIcPXmkvxURhhtWkr4560hKfg1N/liB+EQAl7vVY9
6trQD3ZjEn/Hug2CfmO4JlmTlBFGzg9VOsOnGFx3pePuamrzjYlHLPLHvxi8CZOeDGx2RiVLKos6
RiyVN7Klz8D7sNf7h0kNdP3ZfcmKCx9o1qoDQx9otd5brPo4iZ0paXedEScXs79bftefS8//N2qx
xB4+dDxJjsHps++IjOTcTm3aberwNBjDacm87hzCuUSPcFIDVnoYCyhdPJdYJ4T5fjlit6FXqXPe
pR+6wck4odCORvYjuftuBomniT6p8qptMsHIdhuLUTuSqHsyV1wwhSvW9hTstcVCti5YB4NbOKlo
MI5+eNXgVJGk0KNYJKqTb3dAbydxsgoeumFqJytjyixS0gZauxwOgdFKdHoyJgZ+DXbN8YmrH4Oq
yswLpOtTqnT06/RUoaaW/91jJl1Ng5e/tPZu5pvZjxqUPV7kdyWdlrW2e+5tBWb6Kcc0dlP57N4D
lhW9PbFPdayXklk6sjy2WVb0f2U275EczV0Yxs8oYQkKc4CmW0S/LaLchka6/qhZHKgRi5ep7hQA
f8VDQxlemT27WQ+IsHGcnZroIQ5HXvgU0a2qIrVvTfGA9u5tY2m0t27y262I6G+N+iDZBg1f9VTk
2JQ5T9q4Icyo6QHVVQ+n2sX4ZdCtdtY9/ag5QaFjR1fBikPQgokctAfboNFnZtmyLxFodnRAgnS2
C4qjNYyboRVAhP2vKUg/XWwHzA7di4eQcQX1I1Y5+aG32KnQNciHreU8kmyVg3Gw5xQb2vySGKzV
uaLhcGH/KwLSSVVD1Anvb2v3Xwn7GOi/7nEuafvQ1B+A5AK90mp7a6GXbJqJ3FqviM7/adyEglWX
mpLQfukrEDU6+IpCRdi7g/IsAvApYR6Plwa0bBrN8jVK6q2uoAKNaM2rFJPNMehJxKbBaTJT3LTO
4Oxq3SWbyHnELoiPklkKf3ZCuNhV3f3/D7yloEQ4hO5MqRlF++KuVH3iCL+m8OmPY3OSXV3dn8hg
irvN+HzLi3ubvcVxF99MORZPxLdu/lSQIplM0Gx4QWlNDG5CtNEtixBK3C6EUUedcppgj/yPuzNr
jhPbsvAv4gYcOMB5zUzIUaNlWdILYck28zzz6/sj60a37Vvtin7tF4Wkctkkw+Hsvdf6Vunq3VFv
dD9Fq3sTpuoGt1FyaCUBK4EW7BVz2E922433Sz95rrJqL8xHOtL0F7YhXiUP5R8vM0ZvU+UMh6wI
cAGYfB7T/uj9vGtpIER6dEocyD724Pplsv7KCkGjMbiAJ2Alp5jUp3vCIQcjTXZ42NNXJ9Zv20JW
W5phxWPA0jCa7sVOYmQ6nJu9C2FjI2z9NXBh8/KsoIBPzQsG9fkkcb3GwJH9qPxIRPgMEwoRooGm
OBk/ahnC1KsnwAeRTUJbTPtqLoqQ0o+IyXyCzhFO8DWLcNE9CwX6JX8JVlxHWoAmrMz6JLDN9has
qXbJTDLDbmzH6YHE9asHObfObGPZjzdnywkZkxd97K3SUtB9ynS6D7NZDmPXeyxG9sbV2RgXfbIn
yqiEfY87PYqz6Bb8RUguZUHAcQd+o4al7E7iKHLrEYbITVEgVflY+vmQocS41Xvz5EKyPg1BseDB
sXNfo/Nz0/T1tMWplDJ8KnbKCZ+KgKaAXUS+SAt3k1r85ROOa8wzza6tsOuu9EN7VgXgC+dlHeTc
dhXdAT0PdV8ZjqcbyW0yqcLDxUOULn91Pxs9HpdVP2H338Op5VJjkMR3iL7PMvrBDytKGrI5nzI2
xz8SzFT1tJjvA5rGxgEE29W5eI4kMIixmk74N+w5EYBB3tWSZtC56JLGvCwCdzTvKqwvu9bondta
uN/bklaS3g7fmqLDvKVRlOj5cGMvX2t1k9Hv9h32S2hoDa5uHVGDUZCTdF22+iFmZzLapdgT0HbI
JSSLcqBaxNg/nRZUracoa1aROYNcN046Wrtkq0Kt2ejs/lkrZqa5zI8fc+Li/GjG41OJOPDJCroZ
Q00SN+as+3PFEBlmJjMenLLyKcghZDY5ET9VTlfBhpO4i+l478ow+cKNjQ7QIJlHyxtMOYuFYBs3
qotu3lv/Up8P8bQQNPBUOHW/0xx2bbGIySwzlbtfWtNzp2n2LPmtW0aLdRwJpGMs3ywbFbhYmvdQ
4y2cNsRoED3meFkOI7fSbi3WqddZlCgJAnDt2Hg9Yyl6BE0hKbRj/6SMtnnEEuSjVO19Y2259VND
ZLGC1BaXqd8CHH+ZG+GpEdbBFDboK8pXt0QoZ9PlSlKruSedroPc9TGjfPdEioDQis36TkUALQtD
fBda8IkeF4IhejU3JQnPDP6wt3Q1W6FksD7x+kl8Mpu2I4UleQ6odSQJxriajk3ivgZSdTQ4q3u9
tJN7/jNDtIjxFpbXzOYmjqAX+daAG9DO4LrTPtgYui6QA+MHo6M/ekU5texoyufKwECHzdPTI578
Khp9wcYDn4m6tXI9OVQxgV0ovc4gcIyTtn7J3C8yliPRpAyfumAqzoFJkFpMKda3AaNJMR3rPHlJ
xgkzp1szF6eUNdnBMvYaJZvKSOPdgN8nbl2SqyatuWeDBVRG1+u9nm6T9nPeSP1WqDg9DDZNctj1
4cNcRj8apiRYhFx0MVAN0lJ9SNwQ0O2VZCzej5GHwhsPKvrzGLu56fDOccVyxum7HJY4ISmvpwRS
Ix14RNDxQwh4xMtTuPRGgmCNseISNLdzsEYQtcvjtE9D7W6U0GULt5D4k/PHTibfZcZnV/VU3Tar
C8guXwtGmPeh6WrbtrS/lCYJ4YwnqMki4qTyiCBJsK9AxdDmDKemM5dNbTjGDkgsjfdWf2wBtju2
ih9MIDkbalpxYIIyYR9SPXupvGzmW5FOhF5M0OLdSjFnCwq8RjDNtgW7RujCfe/ulB6wszfXKSwq
+MLALKsm63ZprAX2K6IXqE3Mj3kF8bpp33htruS7vvnsigoDhz1tbRfhV57ALOxmvfUMjRe0qzPj
bUqdJzEePsWKNnAitOSjG4OtJu9bqc3fXIRJHePHT3AIDiEy4l3U6saNKh4xaJV+tSz3vMsuyBws
ZJdggbLomCd65UlRICCJoEeMZQpkpHoko4+QOTNIts7UvDghlAhHjWyFkvmGOfkXPe/3oO/TnQMZ
i9HYB7pSdRZVeqQjtWztxTkaAVbqMcpn/OKMg+JlQcuDU9Xo1bwrBw24gVwjMLP5hJw570AUT2n1
PkvJBDKNcRMNGBj0uDk1o3VvZP33fJJktlsRW1Dy/PJ0KwIiVOZ+BOpYFB/UvhnACc7ylN/GU+x6
oUsipzMgSGJYhATANoODyQs3gV3qOVhNPZOod/4YZObGoUxaFlpCaX6hqjp3M0/BCAnA7emMNklp
nrBdhSYiWjto3oOla7YmUbqt6YA/XdiGRDvcbfqDG3zuQkex28hmFoHy1Ca6eKDcZJJzzO0fDdEU
JFQ8ljHdQ2RMEKpT8pODC50qnBE4kjapKuwH+A/lrlELFvmke4KWBm6Sqp4AmtX/Y9EED8etgQIG
vz0CmKBjrxOyAqLXpzqrxR2d1/shj+9rK+8eamv4HJJxc7QoyhBsou7VbMTqleaJjklSRjJZHx+g
AlxQCvjscOttP+pgaU2yLl3EYZhabqoRk0UQWdq9SXWKSyAUqXgE0CIeaQy8LxZ267AV+9JmMGmI
AmhEs1wwKlOU0Es7mjpwwMpF1RJ27m2BCvopF+aAiJ1w7nqk0RvgSpZluFcWZnjalZ/mVD+ZSdH5
WWneDmw0+yF0IXMgtSfiZpfp+Vs8jsaBON1R0E7L6NJQVL9Rduto37VnLRgfard+cFbGE7umQ9yl
527kPd+iN/ItxRgBpvMez8iJsEiBYxlQfAY9E+3Z6FlM1suyD/eMZN/zkG/GqP9k9POz2SGStmTn
0mYAZp1kxg7wR+KHqXwdcyPAtF99ns3x3Q6HDDAWyJyipYpfc59zsickNacxZk+angCWMrD4aZbc
ugaCSyjD21xijYqHvPTSCmESAuH9oC2DXxh0zZtoTpDxzdAQQnnRi7tUa7Ij8DKAMTR29pldYfdA
vtJnwEdGnXMhgyWh8dZkh5LEEx4897ai4elWYezXafM9sy1WQjlW+zq34N6J+D5Jvi9xX3so86pt
3vKIUFHxxeq/GDZBP22jf+5Lw/GV0GZfZM19tZSf4bvM/iySB2i1WCcr5PZTTasidFOPljf8gGBl
I9EZ801wOR5MuwudxK+zRmQLbzOth/etYb4wSc+xTUyyS2gf68D4EJYm/OprT8LrNo/E9BjxEAa5
GXs9BxwHP8IKSWaAgTFuKjxM7cdgIItEBJweUjO6mMQtoYI2ij3ILewOZQdG/SNrFvchzqA+p0t6
N/NW2Wh0THY03W+VWYaMLe96JxZ+HObPesdogGXVQXYDXStG6Rm2OJS0VSlsoIe1lmJv1aiuYOEx
Jk5NwFUNJKECjvg0FIyLuqmnF518w4zADdPtbSnSL6NJhzrsgQbIpX9ymhag6ICN1JwqOquSZrzd
F49mlFzG2ZFEExl7Rw43hkKuYrZcx6YxL0rPhn0gsK1X1ccy4BjvJmNHT/8bxLA7JNAECI01QYG5
5k9jGR5r3OhWsyKaE5rtLm1Wtq/smTKjexREWR+zuDpn+VBvzeK+7RAhOoS87xziL8MwEP6oJX6S
YwCy+okvcEdW54q107EVTjalzeCOuwYSEBOw4vNEjP1MR3/roFfTBIIxJN6HrgGDpozAk1ycmm1c
4vBySJwegHxN8p+ZPg4RuttFr+7WEooN0ZaIoBX1ED4WmJbgp8WPbYEqeZq+IlDT8L4ADutjhAm2
S0GmN3JfRIb+qY9zf7Dy00XZyycYZHAjXOfZorpGgc3evyPgt2Qase64CxNUnj0ux1Hi8Wbovpvr
JmDBzXcT3D3hTj8+yXJ86BNrPgZheigKl118QNcbWfqW3L/3jrRPrBy4PJWlb8MAS2GjR28DAdgx
zEOfjQxts5lOMM1E2mJpZvlRPt1Z0oTuG9bb1BLxTkXxCyx02hI0uXuBvhsIGrsqa0H3iSNNDzld
aLqZgevKk2mBO66fb00Mj+teQUQVvI2bvmxKzGv5p7FGdwoiJ9tsEW2iBteZJaR5+J6RZrxLUmxt
RH2MTMT2BJeNdMWW+8XCHoa1zzPc6iWUubGJxwLzZPDQFdWRJmVymDqdtCvI3sksthoDNk8v9TVt
FjUfMwGm01L64UxYAB2t9RWAxRSCgDuqaJ01Wfu+dF6kFbjbkRtylxj2Dz1X6rAYqYf3HemVQ4NM
5mgRsiZgfFMlugfD7Qh1pjiYOWt+RIZcYzjl3plolxVJonxutA1+ToS/VTRg+KJGSnLMoBqRasZq
MVkS/sWASqBNitXHlL8lBs7SwTIelSheMWDixF/hoHE93OvItzeEswKWS/lD9oLDj9konQMt3wrU
aDvCGyC1TQxRG3rGvcn2dc5OonmtdNjQNdznBodRtWRPBvi6FjLY4OCKZZtk7BD+93ehI7VV8bgd
HoeMBie4BBxcOVerrBukUBZ4yFrSj0ypFqmANm29LButjmw20SS1JoncVc2qSEIlyGAd/y624ktv
0H1jp7zsyWTZlIx3vXqyniRd6K2hZ7CIp+ylrqxnS0TsLhawQRmdgnG1ldTAyoLKodazv6HuHvcx
XCgWLuy2VeECJzFRExN2RvttFihTp0Y/MRNiDZUR0T5ILnlN7CwdxMiUhPoZg0FT6/UxKgsQwkX9
Oa8sai0Elk5kfgaJxt0575Q2b21kmdssMZF2OZHkIUEXC0umtslQLafePfWp+QNA6qksK+AYM0p0
mzSqZbXYD+nYkLbSLGhzoDiF71YD7iBa1AeVSeDrdfGc8W5kVNBSkmlFzCwDOSqC6B71wPS4RGNy
pqjjixO+jKyzvuw/MuFSVpBntM3C/M7ERLltz1Oho0lZxyEGRlrGQep1GQd5c/1iDNKv5KQdmiE7
lwsO/SyAUjaPNu2lFicI/5lZ1t36Pt2wE9uvduA0bm6mLLqBA2TuSWs6ERFYA4E2PkWaxo6sQPvm
klvKuKSY0hvZ1Qepoa7QA9CNoqEkXZxvtZseVUZfo2C0v3WH8WmhO05vpifNDCmNC3wMdx1aDJPG
+GT0+bnNsr0kEZEQmRT1QOccnclSR0JPESWT2+tM+M6DhR5Uk6rcYzwH3SqgPJ+jgb1F8TEVdKwK
VsWktn/gqPsgD8VrJGWSMdd3fPp+o0UapBp1yeyIDEbXSkiPCg9RnfzoGQlzpbinFSUVarF3Zeps
sk2AqY0bAIsjCxJG5keNPW1fEmcSoOoCk/RdOlJ9ajOf4NjNFAQhdVfW+obdM2AqNYSac/DEH16n
kFF0XJTzBaSaOqGYA782pPe1WXV+N1yqtgRXUMzo1AbxOKTLKcWqBGcXM6aV+8kBg+R8WnAx29YY
nyLxli9jRpujzLxBoVMj8+ZBRAEG894JaKnY+dYqQZ9TylpeGM85Cu8KjAVZROfrFzZz8lxrMztA
8hE34wBv6fofqvnebsPx7ERvhbuUgWfSazxh7qjMw/VbYQ8NMfbkRcSC45T6Wy/tFnVGZJyvX+S4
/Ps7/Cf//q5JaHBvQqfQ97q7DgJxRjCoMTqnPS/rF6ua2/P1Rz1riXy8/nz9L0EitQ3CuHgH8co4
lXkmTt1ElxxHK99ef8k6JU7CNOeDamhSC+merl9AmTA+tpNcMKplmrxKun2liw8iOQcL6xVqsPHm
+mWakF0iCuBnsz/W4ehezCKfUCbOzL0M/dI3KW+z65fK4rtZ7YsybU4dupYbplVUN1htSbWA9vY/
f22TLy9gmvODXP+y//m96J9J3s4emBg0ZvfIEjAzaAmB3QpKbKLOoos08/GZCuG5quCNpRhmJswy
d8OULjlZFml0I+rw7ChNw2co3Td9msCOhxQbAlUHGIzwOzYNzJ1DxPqqJWSVpolzxycMD7Q0wUxl
dXQZ+juMaylIyrg6Zpa+3IkClxfAZfnaNeUZnqv53U4ZObX5/Io8IsK5vfR3qYFcPwQCizHBis6F
q7fHOInicyjaf393/V24/u76HYKs+7aU2IRRdj7DO/FLySex2rzeQfDSToONWpu+k/n5+qMJp5YJ
iRCfZYFT5fpfrz/2XWcfx+xhcczIK63Bup8Sy/JkgPIPDe/kV4OcT6EBoUK0FmeTEEPf4MTeJyzy
/RTi9TKLl96c0zvDdCmpZYQX1pm2gaurL43qfyRFln7rpO6daUFwzsGcPLAaQZTRELCU6Msqg1wF
d8Th0vXaUxnLdi8zWuOhcs0ztccagwCRpLZrClzjEfqPca81rXH/13egDhu7bnaNCNqdimfrMYin
+Uys+bfrT8uCo5Zti41rxH02pFXeNkGgPREezWOTWO7JjWp9L2sJ6QbH0U3DuysMmu7++sXE6A3I
225PS4YlJ0Fkzrguf8rc7mthtjF/nJ/YGIQeETO6D3JtH6ilelLzBBzN1JrbOs3rT4uUN00q0lfN
NdhDKON5TAkdjLE2EJiA/Y/96RdJFX2ic+DuZkjbrwqefYq65jHuFnEDHSpDCzs6S/A2DuGBDbug
UtIC311SaA3h8M6cBPqvObmUyqO+N2fh8HSCbANb0O1aHOIvscbl7lB0lzM83XlhtuHKJvSF1qWI
2eaYERZ1Zzbvw4lWRJ7b9b4Vi3MT4fN0K6narY5nOea9noJy9seyULcmDGskF6m15+27xPzdj3we
zAfzrrWc+vB/J/I//f+Npv743xj+/5gLk39t0p8R/uv/8G+CvyD7z9CJenEcIYw1YeWvCBj3X7oj
dDIBLdpP0uHe+2+Av3T+5UhB4rgAOmNbliR2vP0rk1pa/5LYlQ2lCF+2HWWr/wvA3yU+4KfkPwAM
LvEBit0nmg2LUOrf8s0ZBgeWZRFepi3LDLKke6YVYx5aB5CsKgbjUGvL1wEPkh8ExolWOuRt46kI
W+fQdNquy4gk6vTyrqVc2zJO2xYMmS8uwfY++pxzX6huS2GAW6WvbyTBMp5dr2+yXOV+aJbzoUd1
D+ZkXwzvjE6xpadoDVRBY4MKCJrwF9MmGqvtYX/M3N7o6BsYWvGHWTyT5GLPKE3AKnae4KW5HVR5
TnNcJ21rC4iqvG+zYSEfDVwRmR/uvLWEQ0apsvf6VBOmBLHvKCbHoGBtT81EjmoNXP47MlnoXhWJ
Wkn3krq9e7boZsSmccELjy1HTJs8W+gHLD3KtcT6mPtiRGx5X6hnkcZPmRnodBhMbcMLqdvPqzFN
S8DzjHQ9TAJMBH7lIwliuYdiCIA9Q2G927h2CtykE/c/5Un8XfA4N9JPF9nBwidd07JZL5XuuMJZ
Q+5/CvmBRzk38yJQ0lbuOQSqf+xR2HeWAyLPjtamWXLblWnp9fY5j6zmSOQ9wpw0PEi9Ip25dLqt
OdVntqF0pQfgiqx25iGeUc0UwUtt5iGVElXLgN/KK9rgka4vOX1u92AsNaPjHE8j7+2LrReAjzvr
oirtraPkRA8q7+2ltUGJtPZN4rpbBuB+gGqtLJ3b2Mm+QFVotn8+Ic4atP5TaAWPI1nsa3QmI19T
/kdoRQfqgR4lSBWnwE4SpVm3YwZA/2LU3l02jGw8BhjQ48BgntfkPEManmOSojE47mq3w0mKYpaW
PEYT0MuCgQO9QKdU+xFPnL2CdLqsp1mFAIbJ/Ayir9/1Ln0Y0+gxjkAOh2iaXaSVY9l6Atdv0pTl
C8QszDJWygOSDkB6nS/LWNKXGKFDzKEId8KirYfYAiAJz6SNZu4IwlLfWgst55SO/8519qlNK74f
lnaP88jrk/x+cdDsxyFiDkxijBhhePJuupS83/ctmdfs9OtvFITNp6ihsB9B1mojokNqfQpsvdmP
wfTQhk5zDKcseGX3TNcEIdv+zxdGrMvN7xfGUOAaleuaSkrCUH++Uy0t5Pgi4sQXfP/+6MQaE+yn
qEW3XOUopLq8NU4W1d25ItZS9sgYYWxvHXjs+zDSGVCCcAgVaMwyC29G3TzVhhbcIyNLqbIlXsSF
W9tcra5T2XTenw/f+HU1da73lRCmKyF8WLbU1/vupwdN2FVgLCM16HXFFPg0N2NLrvpEP4whJuDJ
Olhwi663kq0t0+1o+MxGsFJEMITmIL+vEeTu2iE9zpATO3aE0McRLNv6cPzzscr1of/1VEsdFaaO
HEASK+Osi8ZPx5q0Zj+5/VBtg2zk6dfxUNDowO9TgvnJnOdRGgNzDgTWzGkW00FcI+pXehnTvZGU
T6RbnJYBTxeNBYhii2ZiM2Wl1sJs54qZnEpJBCC1QrKVsiVZNUK7thgYm7A0lAik5hr1+VK9ZkE1
7GMSJ3PajccyJ05M08ph72p7fS65CXSW57EY4GOkaj8M792cv4W1bfuRYta2LqSGSaA8SvZtktIk
NTOwiDLqLhrtSYyqTCiEja64LL5pgHk0XE17w11FglWbb/58Vo01L+23s2o6aOSFSViPxVz617Pq
LjSgwyBmsgYg5Bgg99omi/BmSp3tYvfNCd1FELkbZt15PTBCQ2ecmstbhinjeqyuuSqunOW8KIZL
SOf/4QD/5rKbLplA69InFNmcvx5gbNlTaM2MsK7Hxky1ZM2iig200dNwDWmW6HcDqGo/sGeiQ3rM
SNIUOOAIVHMZF6ASVk8oGr5nefxaUdP/00O0PuO/nULHpLplAXANqHCkJ/18Yw5j21doOcdtZxPo
O7fpjzGNV8M16pT+IcUq4tkdvXK7oCx2F1JoZZAiD6bjtze17wFaAM+Z0IGLcf6Hyyt+f5MaOo+2
5JEhMs9UNJ5/PTbbjYMWYCZ9v7K+4SiBXhXYkPQBbDDPGbslwuRAzqAj019iqzExQiQYIYNu5Z0Z
NSoNJFICgzaJhDhFMgdKd2Qr304+h1F/HsyFSkcuz/9w1dl9/n5OXSFNyXbR4PbUyYr6+Zx2akYh
01g99g6ayFGrxi2x1DejUjU7MJgzVSUGYtW0NT+9/7GVJgGZfz4G8Td3nosP3SAlyrXpO/12Xets
AerXN7xTy6dJqnzP+BtLaG88BTIHGdDTEulvtcFoLnVp7uly+yPHTXcVjy4WqoE+VpXt4MO8OFk3
3TsOlo/1ZixVbqyoEfDFfc0e9Zyt77/ObPNtxCwOV9GfP4n6z7PJdnmNz2JDqgQSq1/P5mI4Y1dk
3KFuYhwRuGG5L1q1t5A7EQ3zwW7zaAf8ou4cdjhFRx974egliQHX3w8pqDsrlPdjH70QMQEKKWJt
K3ty1lgSN826q8YJhjAmYOcE6LDdJdUEZA4xQIMMawvEhjkbUv2p+uioH6BZ4WXA4PHRlFgd2pJF
Ea86MVQRDOTuDivhyM6ADUoW1h/kxK7ZNwQUTonaEryj9nO9PAVzGz5EATODboIv25TV9x53dRG3
4HxTOk+i0J+uS4CNGTVrR+Lp0EQgSMfKk8ws3HG2EvundEQKXS1+Pi7PgED9Rk/JnwYU6jMmXvys
gsQfwCwZtPIBst3iO2QtaRFjCA38LZss+VYMpvEYG0vw2obBvrTq5AbIOIcvuapYYBnmoGjea93N
9WI3NO0QNvBhlQlia1aSfw+m0Z8vvPU3F54uGcudyfLkkuH564Xn1CeJaFCZmKkEUplr5cWo1Vmj
vLrk38MhfKyda8nvvsvRik4EReB61WDnEb5dtm3nETm+AdS0HAt9wTKvFj915u3Qcd5iETxIQ73Q
qxu2uc5lTPkEbInGHdTNbwYujk2RqBtU/7xZZAoguQfjPAicG5ONRzAYgw0wC+yoFdZbl6KrVCjY
hsA1dtVsjf9wNv5mt2NbrmMIVhbhgOn67WyorgtLSJrM5dIZOHXr5J4069uAyeD1hp9GrLFYkL4K
N+s32Sq4tScykpw5f3dzmdACly8AXtgLrfu3OAfOyaxMw/P/D289+Te7HZuV26Bsdkhjtd3fFh/S
0S0mleDVlg6A2dRCvbjeOModCUQmfiaywrtFC9BwNOkZ96Y3KofhEXTqPVTyuywsvv71NrdiZBJa
/q3NDtcqzjR79uDQUIe02RcpXnborunOcuaPCeEv/U5r8ha9D5lYkWQZ1M7OSD+XsuPyaDrU1yn8
dH0El7yK9qO+fAslJVipQK9BKjKbwroD4FEdUhtNJanLqHwPfIB2pykmti6jsnmG95Mg3rUK4F4U
DBguUFHDKPAhyRGvwaguJ2kP+pCNula0ccqmTCO92B0RAM8wq3hTGeiwjkYf1d71DtRDuI0oJTTU
xta701dMH4S4A09qXObSN+lCTU4WX9itA+2HEqoT9tQZLsl6uTo0cz7eVgWxpRhz6qZ4T0TWn+LU
3g1u0G5Lexp2QaHDY2T1JrU7kKesLT+lWi13i03Sdxsy563d2U/ZQpVGY+8Mkb5HIJ+JA1jv8Yxp
Xp9rb/TXsLtg0qb1zNagJYfZSxUM+7D4YbQgfdNqmnez2T5GLVurMUm+aln6AbEbK+5g7+uVMbNk
CFniYey8IOq+sAn/PKawhiZh0CSIm8abR+PzAOTSAzNERIJb9DtUwodQtsEp0ka/RoxJAGwTnu0O
QWOIjFanH74JLZp/AY/pdd0shDaAs903IU7Za31JN5z8WHotMt4ySZqeY8J/VhRuGlUEoZJiYeas
rhoZLLustF6GplZ7oXghXHeLKBR1r0MU208OzIHCwC4803Zgf+Q3Ew9/2lUoI8BBqr4hW359MV6X
FiJeUBiqYiUUtTsnsB5qPMH+0sYlNn3idPI4YWiWBGdjZIdYZzCPtKLdDQikPLW+kOa1fsoQiHQG
nrHrE9wI/CXGKgFIc29i2di69nsZcQTmesRUll5nx99CZnvk/dJ0cvXqUK+H2Vr2I/IL7PlT7RVr
DcBYCPmN1UIMIxY9t1nL1HSvWvajhRz4+JjLNmxk+AebnkIFfTGjpA7pbXFRQ6If6yHlHPRRsbs+
Su5CwqmZpVvTHqu7amo/iD94MypsEbGW4MZuBs+KeAyAJWQ7rbLPcwHwy5Sd+VlM4pKUMamvOQcd
czkfC+ryuzpnwDi6dymCrUepjfV9Mn1kc3ihBqTotOClp3JpvUSVIxEwjJvs4SGcFxP9c5UxdE1f
cqtQe6RYtykCmMNkrQhsOUIrIwMEdWDoI3x3dteVdDLaxTcNCR+jG85aVN8VLX1uDVTITE5yOszU
PvPdtbHlTEA5VRAn2yAcDXBcgQ3/1nifY5oMms19niNdIrxtole2XleNlAJiZpFcXG9LIuhCPL6r
HDnFBqAp196CUDKxgEZPqHk0zI+Vb0wUDoQ+2VsWRf69uVp3E+G86ydJAUgjhf5Ji5hvvV/yaH1U
qvgogwiNDJLgXQjardDlR6hrkEjWtwViYoVy4kvcKpfMr/AmJdazENK4KMgau6Dn8Uc3AoSjWB6c
ZfkGqwh6zfoH6Ehpnjk9VnWo9owxB9Y5DH1mxIOe9D3MEZMweQU4dgPagjLWb9encDR67mpTP0g7
+gaoq9zrvPW2ztC+swnkziz5kxZc5zTwweUFJ81tTv1SOSdV1XRt1jYMY07MgGJs73KsZYmVh+S7
NBt0R0T0pY7mhyryka4D2Zrp72gDK7Q5eHpPjnHduvmh77ksA9Oq3VC2l7mHATqpWO0dG2GenenN
BVTiJ7M3TvxBLO/Np2vnx1kPUNN4Aedzt6sG1dxivjASHf/02uvJWQU1ncw1ZLacbTG/LbmGGR01
FZPy4FFNpJnIwTmE1fKK+2U5dQ1uHRtyxk7VEU53rf3uFg4UHA7DGHlHI2rfJnZn+EFPzqAdv7VI
v67LWdm6N5bI+Pzr/iVejGMoDJ/wAde7FvXXJeCvzod1B2LAPTPnIzEQeCCEHp7ognVAG9vRb6P1
J6OHOKvnH9dOUEFA4m5yWMmwlIL/NHgxaCIz3sGydvtpoXfL6/K62F0Xx2qwnxD+rSji4e66PRG5
jLEzmS8ZqPeyNh7L3uXdgAgbVQdj2Cy4nSQxMNcGzXXFsFhGWH3G5oj/+a+yN2RslFHf+eA4ydsu
3Y9k3aJiwHgiLYgwCKoRHcrG9rqS1DGrrRMQ5FnmgeXhoTU3NcrbscYuGyQOTkO33+WNtpqQWzKS
+Iy9MzxPNsHW16fyrwu8Pq7XNXNA9qJXkJOvJ7TTIVvrE6qnNSxq7XNcF2ewtrx/jMegUahpnK5D
rGI2wCDYAeQk/DVYK1REGMeE2WTWUGC4WbQr9PTtepKvm3l9LTvQm6AUMaa3rsf2zEe5ViTTbN61
RIXu8zHL+aehEwmhH1yNilxPcJOLqKabW/FUJRWvUI1sxk3VssqZoP9Bw8SIhU4ai/MmNJPedzL8
NROdke2actJm5U2mcCpmbn7JyIhhbXbuRYdCdaCDL7FXj5yz66mkwzKzqM25BzHqMArM3qEW+07D
fsxlwwWpoI3/ai4PXW35bg8f988FgbHWzb/2KthW0qVA+ENlyxzn14IgzYLOcdUAriPIxFNlG0hE
BH1YXmA9lk6cV2G7HUOl48bqGi9LktdrAm3spii/JTgfJ9T+qdj/z+62Tb+f2ZBBy2E9vF8PKmpN
dMCDQR4Qrd8tGk4T3i72zzAeyYmhJ71TDORHN22Y88RewkvX//N5+Zs+iW3rQgnaJfTazevY6afm
IvpmKZPc6oC5U6Qn5CFNzvzDyqyHcZ5JZhtrlEXsJK7rAevERDbqc1dxnxKWx/Sy0370rnNcAu0Y
Wv1zpyjvEBbhnIB534x28ugs/cufD3qdt/1+MemM0BRTNsftriO8n5skIG27uQ5ZTsOSFFyEmR6C
pVXmjvlfM0Zkr3CnkCt9o6oL2fpQB/aMOdIw17b/cCj/2Ua0XYMmuOHQQ6Tj9Ftp1RKiN1sz+jJ9
wOrCS04HBjEoDxuHvrGBDW7bSkfi7RJIgmLjwJPfXBq9uuR9vKbDpzcu9AEP79I2zJwchdhABrM+
Pf75OK9N4t/uf9eyDCGVyVV2xG9lFVF7mFRjVG+GM8X7pWEL8l+EndeS3UbabJ8IEaiCv93ete8m
2bxBkE0S3ns8/b+q+sQJjTQxuqBCo5Fp7g2UyS9zZVsBUO7y7vNijjMA9lPwYkQpSo5rVjuwURwo
cKodaBcYjuDhjc2CtM4wgiV8hlWLesd5YVBeStqdKBlDHVDsD73qdQ01JKEzPfcNC4Zd2x+Ne61b
ztxJ5Pd7vfo2vtNTzQZXQB08at0LkMf7GRAhsaF4a5O5PAQUgBlZJaFx+a91IbPdOpLTgrtBr1bi
XMhBehhx/TX6tqoqVmB11mVaravNFWlLphDpeyzAWhp7N2u/6J2dUMewA7gzb3y/2hltxPGijE8j
tkE9k6kFmDoSdxsx58dR3aT0X4atUHLXP/7vL+e/LU6+YzNhRkx1hBUoofUvL2E4TEkZB3w5eqZH
fIFONSUqQdrg/MzZdI26h8k7z8XP3hmuYmCZmhruOFnWfZdp8vgvP496GP72sLAkCa7a0pYm+fz/
/HmYtRUZoipTtJmQe1DNBkbI7LxyUTmkYwjERZbMmof+pBrDXaf93S0tR06PXqUKsdIWkAJjQlf/
++f6L0MnVFEKyBmGOExI//7eN55L0HGAHsIR097jw9hEEQYVMsPzAaWrpJ2Zsjp1FzXJ+R2jIPvh
V07KcCQvjmFkj1srst5o2OrVv2E8kDBT2y5EFPjui5Fjycu8azSu14KS5H9TYTzxT2HVsyxpWjau
AIkcozapv3zPFARxLvHp8aXm/IvgEh+wXe9Is7i72veHG/eVeTvCrDqaQf8zMQFtOkva338xRzHc
e8l3M8ySfQaanBFhf5JCpA995+30qcwybYB4xQ7eBMqe2e/1lCc10+/mSkbPXKLzMLkIW01/TjJG
GnraD4/C6et6r1/str0TKwUObnXVukWNq56ibg58ISdxUnpqJvZ5zDNWwnU1grqWFAeERxbXc0fi
4zj12SUtkbAtmFnzFJVnWGd/qpBUVFHZzASc8bc+kluQfnbRABYQL9pjCd3n8/hCQDI7UHxE4c76
oFeG0pZXDJsQeIf5xuiR86e6YEBiSXYUIzz38k2PoFrPvE+Uf7ZQUqj+WGyf1kXyR+ltltl5SoeJ
UheaBSbsj20t78F5nuh1xBWlrI+9eIfU9A6Bnuy0F1Far85Tdcq1gtLm/UDyhgXa3PseMBmT++9O
fwB681yZCs6cpAgfoDnSYqTQ5O3XrhWnKenv3LQ3DrEX3XmcnW9gcYLZCJ7S2Nljw4Ysx43FXNd9
XQP21Xf93GWku6rTmhU/cPoSN5PhdVE35LBDSoJALeGXVuftKUguySpvnMQLRFtCKtlywOAFT8xa
phOug+6r/jltp77OFtthFa/1AWKKtQsgRe2h3dhbvEzJXitlsjHa/TDV+KID2EWeQ8rEqfvv+L+o
TXHyeStsKC1U39Io2a7Dzi9zBDDhfR/JQ+6qDjwvNr+9SaIG2Fs0bQaVoqibbJdMYXkFQMoijmGg
7u7JRjppSxA/fjO9NrySVuEaMl6ijHNR2zHILjO8nNYcPUkuDtuowLEhV24CPs1dn44F35i53i/W
vhGQ0XpGsC6Iug1hiPsYqw/s6bF8WUnu4yqVk20+SyvqXiYIak3PXX8V6HTqUivisd5shmClnM1C
f0vssTgmxrBgxvevcPODGzXbp1USma3C7Iaw0u7jfthK8D07x10G0LV08apFxRkNrBkltc212dLa
znQUgisXC2MoZoiNiYL55WCPO3F2W45ZyYoev2lnYml+pSzbaqsd+hl/i2SakjUNw112JEpsX2Ba
skqRFy54IblXMu2vSTnWBAXphM5AG/EM6KO9GruUQQ0EnpQq3vxmhXoM7FNf8o1lOPRLVu+TAvu7
R1gWDS5P9/rDiGYOAlFG586nocKfEuCKhAeSd/14mn75LfPSfGcpMcbrHPCSpC25hZ8yO+UqpU4J
smwPuQpsWPJxys1g10tT7pPWOmZEjvih7IMZZZuxMAAKBPBDJzXjwHC7HJB3T6INliOYRa6HtnGu
5DDdewTnurp7InHIx0bEnRAiDZlgRwk5PCF/COws4oivhaydiE/OSvqkqgVpBnU9k24RXhoY6QCZ
Ob/4IRoIcOZtajgByizu8hgXILlR44zqedC/9fCRPb+mj5F/vqpKVmyH+h+CkGzl5db3kqvWAKra
XyjZ+dktcNUdcv+2Oh05Jcty0DIeQ/ewjwSZLlbAgKikYFrJo1pyAfvTwDvqi9PK9AgDJc17VKfo
qR+6BXMJN80PnKFgLybZZij+DLML78sjbd1BTD6liNVZQ2KOIScUjyQuoFTw+Q+ZiU2lkK+BY3Q3
I6lXou12jqLrf3XrjKexE+VhjKk6ZNNFtYAhqzcPfY9s1IhqWlGdSrg/EDckGl7lHeHIkmlVl4CY
3Otil5do9l7TBmbx6rZEUZTsJ1WdLpWlFuMNNkWS4nkH8ZrBGAQSzsE+4GdPfSEIGQHsA/KHXRVc
6sz8mRdABkBue5d14JYWRkWxm5SeWofDc5YH7mFCFYUuBbbJIWtuWlmuhjU7HKzJLq5JEsikRr33
lasnE1vZP4hCgKuownUPFQJfKH4ce+rzl6pQMDt1+hQSzo8VPlgLd2obs9/eTeL70Ccwx/uc+fK9
Qzz93PHiuUnOgeRwT5nGnNESB7qP3dpZEf7D6pGK4NB7XHD1Ji0cmMWdHwcqFujzeMuGeaVallFP
OrtUi6gbfDaHFyii9X1Tv0euOZ70cwfcFhV7/EWxenyK5Whd3aCDvqDuYzUruZyGctcrDSZNmgrx
fkO3V57cD7IHMGVDXgWPzzGSUiZUETF9mTA5f4qseunumVZQeE95CfUFkdLca5fUFGh0DLGMLWqn
E3zNdGc2suU/Eic/wF3wTSXAs9TXgf9225lgVLwke2yXb2keBXyhsKojd71ZKSjYumc9XMpfeqY6
Gctr1NRvNEX1e707O3E6bTvVIFg21O/gnI1Orpe9uQZ/CVQSugmz5Dvbj++msiq35WheaCWAExvk
9RkBzduTy8m5wrBpWpj6VRZev6juWP5ZXAljQilpYuDMBNOMmqHQWnAfQKi0kCHysH0agj9jafJM
RJxQljn41oTyvltYWdOATgkL5iGMJ17V1s8LIqxqjMSI5snOg29ZtCRUu71pbVzv4fq3Vc8edyIH
zLuzWuW+wJS8Lch6gpvLo50+QY3zXJ9J89mbxu0MZRinfbiPHkNG6UfLi9xTuPj04o45JPjYNkmU
BWSFDI/Rksy/8x2P19U7CrKlQCrG6UAlz35NcUCmsFdcWVT3Yy6+GoEVXnJOimSflT1HfW1xMoGn
JLrcNexxSoUKAeZXBGE2nuJ6CWojuqw/tkoWmyoKGMh/nvR64gV8c3q1m2DF7eDfxNsWti9FWZ9W
yQbH3k2vaVPuQOy0IgUaEu6xPem3LHhosXcdqxQGbyryd897M+bO/YA2cMhJYqxRzCEQOVbfGvVV
SAvjdQlydpxYNFsXLG1k/nakS9QU6xYmOGPafqrpy0+6cRDeK4S7xeZLmFtrPJr8sBvq5/utI+x2
ZxUhRGr2oRWWcOui6OqBoVkj2zsWnrahCq6Qg7uFw14IzROfGB1eMALH8ds4jNne89Br7ILJgj4v
uSXljWnpnuclfMc8EQNG5a3WsnUF02u2JKPj1vgCXI4Hv6pPjid/kBDSOqQPUYbjeXXKga5yV+E9
xED4o4qNj6QEnt0VSJi10smHIqFodYpJ+Q7elqDlQc4PDW2Qn9dFA8zVAa0RclDWPjfmQGGDOr4S
WGz26zcI6z+roiHtUrLc6P8ntrsHQrzuLhqFuePucpRfIka8N+XkAA00bGN4wyivNOs8Mb8D2FPR
LVKN+SPXw3kLDgrbBP82PR1JquDRktR76rcBuunRwxwArdoWhAVKuCHUq9BUeypRwSnKdF+nRVwk
DOcjxVqvrgH7DimSWlI+s1gJb2ZGXRRLSZxU0wH4ymlsaCceMGMd9KMR0EJM+hPsxee3iM5vTm+g
yuEYq0kC1lS+BqN+zao/XTZBulQmhlksfyi1kefZYSP3zOlXqatF2VmIO7Oll339Iub0PusTFl7D
5wdZ+U36EVK5W5mHjhhs0/NcqctPlg8Pc7kQhlQDCi1r6M+29mgkdGjzgzGz79SJZhLOz6onHCTw
bCnDmT45ZWrcrlbSOvP7g/7nKYO/9j5Ea1f5cSNv/Nm44sen0NxhzvAcczOmI328Nvjblcp13NBx
cdJrT5pRoVR076k08Qd7mdi1cvitX0nLqH967lRs62mllInWGyoOumOHp4+rXXQXFvOFKzZOBFaN
Y089KfwokFN19xUEYAKjRr4tnPy5r/kfWirGJphtXEK+NjNGg07AQxOy3OoVgmgu/egGieOWgeGy
pmf982UxCGxStumurGjxa8LS3eiDBqQ6LMlgXmMvfNVHzESdHfRhtGY6d8WBgtj3PR12i29kp0od
MzqYqVEddZdl4wgglA1Uk8Vdvpp1VR0AH3yZBs8/j+30S18JXa9+oGGYkU/nh5cgHnHPdC4z8qjc
OajrRPZ5X5JgRc9TI2oeGV+5l+h4fs4LrjQp4TNGiu15CJtv0EKB4MF9ZS4AHdxlOKvNqgk9t7Ul
97Xo6QJUw5Ok3uczDrxu6jh3dPEhAUOxzbDufhopW/Wp5WsLa43enkg1lUxlP2/TngpyTx4G30+O
fmiB1OxGvBGyrTFkDXSWy+4hyasPEDeoYXDE5iTpzgM8rIgu+y09ORa4q+nFCyNyUniXltm9WwoM
BnRW8pWZ4YsU9Xie2+AtGZDVHLs+8spN16r8Y9j8A8Y0H11M1NeERhqJ97xG2WzYrk5khY5DjD3C
EUl1wOWFiwsKlv4Xi4IbUZTM/k5goNsRP2T/dJAMh2QiKNVyuu2G6M1fcF+F/gBuP1UcCGtC3CEd
uE2t9Jt+R4hoSjyP4k0flGpj+CCyNZ798SQXRFOjV3cSUtAnEkQvnzcVp1u5fvdP4Hc4FqpTu7MU
9+U0PkyKnE0NDfuAL57tPoXh4v/Ik6oE2FmIG0COClsl1QejtalEtjUbwyZcVbk59l+jPfF03wCS
8FE7oGMoUPLuzJpXbHGrsN2vPEL7ymIDEuPq70Z3NsCvQsxuBo4PCyXG5Mvrp250fObN9MjOuUyv
Ts8X3WavSUgCtKM5GIdV1W9CyFObHo1L+j1rz1BQgrjgLErblddATaNTMg63yBlP2dDOZyLtmwpL
5aP+mEeIi9uydT+WylXPGLO7riUCReU5WAZrfNXnxqouXhjB0wW4djhFQnc+jGN2ySf71bbp8Kl8
IK4UEe8byMyHZZzHi2E4EW2mFYlMdX2p5cLXybJNVhb4t1fmlHMU4BhwzFNZ4jI9tdDNj9BMjJ1b
FWd/AETvwYXCX0J7HQzYPi9btgxuK5PyLKxhnO4oHag3oV8K6jdTaz/YcHDRLAIiYL71xWkTkmZT
/Jw67S2vTYhxi41bkpUpH5PmSIuR/7CA1nDGFI0QhOqdQ9N4XKTxo7cKEr4Ju2k2ye5GWTBV8/65
qtZfXZ8eSxK4IJl5ns2sETueXQnSJnWvMSi1Fs9bONIHthbyVqGonfplFVx5k99u40GUMnPmkmu1
HOO1vKUm9/L+vFBAt5NumVBo3JDBrfgrnjiAuKeVwQ+ZyhkzpeDj8uCXTneYLFo88uwnPWDGXtD8
cabyGizK8pqJhvQDftVLMWMPJTkqWrJlsCVPZRhwEyh4nu2uRFMjm/xgQHAn8EHjRTtReL0Cs+jJ
4BBncvbWauTXAhVhtkhfOi5Fjv1aUf/UT7tRsF+JmIfY8CGGQZx4glWA2te2E98G1TIiKwERJi5b
XjedvSVov9RtgivSjfcyXP2Tw71r8XLnKwOEIvuaB1n/bW2g4emNUYbmoVm8EpwKfLzeIDWfDvOx
t7BfCQNdHsnzZBhNdvDq8rvODOE22A9LXCB9Gz5HPWQoGx/50aQQsa/ibyHT3adCCZ9+0b554snJ
7Wgv14mJftivL6ZcadNQqdJlvYuJSL/1DaYpKATXPKOltYDE+7qW12hNudC3bXLO+9x5Yfell0M1
WLqj92M2+vhp9FkKmNKDU4j75HESO7vDXJybK2HDmMUY1FKCmjAUzFfG8FoG1kcp1+wQjWV6Hen6
CeOxarfTfB8Fg7hmngoOqJc5RR105/gIFNN4hUyCJwcyD9GU/HGpyvAsS8opgQwcIUIqWm4xHmuU
280cURPiUaZ5ShnIAiZJ/a2f0X9qxz0Wr/i5oomIMe5EJzr82sHM++cJu5CXwimK6bkVQbozXYbj
rPrk1amyJ01+kmUfP+ThaiogQbETo20cpi6BMUd7ysmsoJvPWXG0vanD1j+ZDCfsLWlUQIBz5d5q
qw732SKXl8WZYdAUg4ebqz+hVgC1FbV/car+3QPP8wpxxzzWjbOc/ELCwPTW5Tq67i03XOthQTR6
WGvQOSPH5cIdxB3XkvHLNMa3KMn9R/oK4wRhbqmr4DZONKAWIa3zLkLQsco4xymRHCN3Bug4hmdn
tZlH+S1/oM3qAEUAxGYmvUsDEwJwOzOuZE6Tq2GuMCjSLt/xGYTXNaXHHLtsfpQVJAKvi248QdZJ
f1lUjeSnPNKg1K44W4Y33co6fu5WUgETz8OhrPLiJctJ/hgzTM9ipdAyWuR6dg0m3zQXqg0gnzi5
yKeQfqOrfnZIpX5v5YxnLXLEgU7zX11g4N01mZEzX3SBNguxoVthuvf7dL7PB/r9tN/EjcBEguva
DrY0Hv3OUP2kwXqfpjGm9jB8KVLf/AbRdR9kuE5SouSg2+JHYMsR1U7+ldmd8k7wo8c2PHj45c7J
T1ZXPRrnLkm7R8Sj137hO4miVD5bcGMW+WPFKfCg7WxDWyenpoVJ6Ice/cSY2rdp8ZJioX/pbJOb
yQSEcHV71saVo1KZF8UNO2h8zbmhoNIJip59+UYjnbOPmvkUjcGCD5V6PFqDDmBj8m2GB5KuLlwW
pKMu6OL7KeFQPkjSvklBEzzw5LvZMyHkhTlckJbCFDPButR+oBFbuNnF1ly85M6tjJe8cn/HaUrB
9wiVTAAswkh5543heleUY4LS00x7Z8BBsPq8D41tXr0ykxfkAOdQcd97jMpyQ7NSfiuZHtz0n1Ul
F882j7Nj6SrHgzY7TCaWT7/pxJ1TJeJOFq8DppBrCmb0NrYWFq9y5m+gSckGqRqtu34BYqjuAzeu
1AemuwxN3do8BkgYV6NpuQzg7jiNLWdxyjzo0JpmMLY4COzovNR9uHfXD4fJ2f2QGf25jORbNbT2
TeAJOMSkOoNo+FGba/qQjx7VpVNBD6UjvHsROEC82oYWqyGEWWg6Nq+gN9+Gs5j87pljQP+8Kj6e
sTfXfHiZZ/wsRrScMVa4TOIww3ZV4VGlSB0FmcHsZNNzvbcT6hImI1JerlmRM8LxyAUjgxZQEnew
laDglKcCHfieoXh4b42gHeOsgvi4wlVwm5ya+x6uJ120V9tgcjpWznSwaC+ZprX6WmfJT6qkkD5x
mDOtHGAPhYQkVUJ1mkn3JRMPJ9RAwC0+c4IZLCu9tGPGJb8dgRZijORmGOHf1qepKapBF4NqincB
V4K0hmlGjVV7LgRKaOKWu3yGyTosnIjJ6OCqculvalPU31up3OTuyHFYn06Fch0xCHxtptS5s5f+
fg1QzTAfQdYezJ9zWltgsk6JARGoMeVz7Hpgfuh83RtI8ns0v1sFLPQ+aLJHj5tMN4j0FzszmsTe
bDGqADg3t1qxq+vlh+2P/i1vVv9ztDOwwG9bQOqhSdq2RHlQPqpD1hvBNqSn1LZL+wrZiQkdF9Rq
Cc+9LMofjCmBzvBRUvp4IUK8LfoAI8A0q+hkypG9K0+BYZ7ZDhrub6gH+m67mCq2oPrP67r5xpiK
XFgKDCPBgkV/Y8c5j0q0Oj4NM3a1MpqjM9LvTg/dVsN97WZcpDIwu1MGKaQiCbwt/UfrKeyF8TDI
345Ph+FbWvnDQwoD7DCZtAzaYfg6+t5ejtN5AGsBeJZpHpc6ZsM10la/2EATFxfL4Gh8xU4JRz2E
BUGl6jMDlfgh8lUbnpJDDX5vuVMFLBM8tqQ5BVeDXhAMGygwcGfSWCzB5yJ7xUpw9AnjWeAu4VvO
e+4d81Ga0x3tf0fBWesJWhQViXke7qvRpHuuiqKbARsJz/6DFXT12eqyh6ZduqNpjr+zFbIHDEIc
6cxhmPpt89CEb4Ira9NSNLON6xFOkJ9/K/ysPyRDhjASJ/MRys+VSqTkpv/gGOyDYubeMGaM2XD7
HYBKEE4RdnGfhcQe29y8wow0rySpOIfWzm/GWj3QIcayLdnBmfTP3utxIYcdRSD9IL74Io8eZVnj
Dp1xoQ/zkByLcln3sBHoZzYm49Hg6Jy/ZX2R7WXQlKf/7QQgyvEPiwIRJZPwqQhsi5dJ+XL+Mkpv
uqqegYDwyaQhQ6OaU6OyxjP58RskaqOyvumoD/mBdDtZ9g9OJeRb8vRZS6Cda7OGlf13lMEepEO5
q8E53IUL83B6ayk9sZj8OTgCZ7WeZBZWbf4D73lkmTu346LWr/66K1NUnQwQa5tU6T2pn51+vdnQ
UbGc9g+sGoqbtM8/ap+LfPmaU5j4qcqPScESSZXGLijXE1nz58KQl7pk4OZ2WOaL5g6zAP7PBu29
at6qoiiOjtYVlQ9YAnNCNvsqHOtNi64lJ5ONbVavcev9XkUEkY+SlE3YYFZ1jB5Libqv2RC+tksB
rdLKqwOZN3gBWXezBdDlykecKETD6RTGav5b+8/nMDWOFk2NvgVjs5IQslxoNR5jvoqSDG2RJTFv
HSCgvCc16oiaSLN/gjTu8cJnhuFfUoBq7ZI9+91cPPh4i3exY/1oSLCx8mS/tGbUxB5sgdUHfju/
A8Mp/82q5f7TfsHWaNo4x+BY4YJSoeC/PDOpRJ418cRutQooAFUuUTHswZ0ZPD3mOQzBnvB3PXaZ
dedB29qylDwbiZ0wrID1GoVURtr5hJdojPlOxlHRP31wCV75KlrSNFQ+t89WnGCIy7Nyq7WHsB3t
wzrXL3r3cVPzR+6P7+XMCSexTf8kRIeXO27o9sbYsCnahk6vLP/ThoKZvD30l1J0FCkD1tuyQY3b
XGARS8bkFOZD92AM3zji4h1duRXQn72iUlvGMatgfUGBeW8jsFcITbec+dwmqhH565ZpaCEELHBl
6dfRCC5+cnTlG770sRNUXFI+pB9jEqjcMUrnseqcMzELkgpebT29w+0i5hJeasu/wnTK2aygLOYG
8WiE2i+xn+P7IGOztECs1yDmd7ty0cCuNUBnyCiI2MQetqwRUJolrOGYyPEdehiTKhTZvUuejTTy
SuAg4sBIJQWQafvBKzsG521+wSOd8ifogyE3hwMc5R5O9xwHV22w7Xz5O8mXb/p/wJT+ZlX2b/3m
l2n4SgsEQhS2RTyOrBXGHO70oTVU7y2ebPxV7edgLsqQ69zB3uQA9fcOAGanCR6zpY1PU22cxOxR
EMQhnDBgusmshaFkDO0OOubVZfpT1hA7O45ihbIMJ1n57oiFOY/SpHy+y0tWwWa2xLxHPH6Jlfjd
hFFF8UH8dUzF87RQSOeF8iNKyVtp+83o1d8YwB2Q5i56nzQMLJdRyavPnTJzytfJonZNOQ1kaRsn
z+5+OcZs/8sKbP3Du+q6lg/kSnkfTQ/S93++TG7sUtxga9BoexEWbaRFFrrMjmg5rD1SW366frUo
CeLaFL1ID7CdGkMynghPeWq2x8qyD/rr4VvbF2P7Kx6xZzqqE8KngpgWmPNkXAQuM2w3zGh0roCz
K7pxIXejAyTYpKRCWyD+9+5i/cNf6jI4t3zLkoHLcvF3U2cTM7RLLLjDiYIB1/HCJXtOnpIs/RVS
uXEyre967qNHYlpK1Ee7BIlxC4viliQehQqrS3xEfFiYuVOv/QOx7efsef6xrpgSRM6DFFWxGdTQ
oK5/5ICGqlW0zEZw/+UtZ1S6VABUCVn/i91Q/iMcyW/P8vjusEJbrq/31r+sgxVDOxHTQMGdZvmS
NZSryRZIazbTXWTX48iLl83b3jlqMVKPHfS+4xUAbZOI7rVMCa5ZlL3YjEYJ3x519qn3iGxgYt7m
a/zxv7+Sf1ok+ZltjwwaiQGyyd7fLJJdUQScf7D+xVQBZCE1d2v1Sm7D3hpB3p7qNSS7wbh6sZDc
jWQI9pO9VNfcGDixxGhZo/GvsUrl7f0Pm6QLkwQIhoIyYC3/u6e8kfmctuy9W+oR3U1v3vs1M2lf
zI9J1AX7nGzBqQ0lMdhlrU811RRbANivtIUxLVzb6798ROAU/ssP5EoJ04LeLKjD6rn+yxcrvL7r
UkZVyt0oydf0zj5nNbgAob3w+kTMefvkileJXllHKFC/NH9qAoa2+ylMNwneMThEDg4UANAxsYrx
i34M0GbucoE7ovO+VaIEqUNYbedgxwG3o6rOgE+Ihk7jDmXg3M7GU6ZcgVb4MzK5Mg0QdrN2RqUs
V9xA/mo+mE0F6q78nbYR2qhaEvkVXrSsTI1FjZTVHfUhLq3KbKeC+guVfLXVhA9zUW06i1l2aXC3
C7kCUU0Am3MZJ3/HvBRoCnHfrsp+ZE5sXifQQJtMlsbrEnhvjPgIja0hDeDp1H0t4+m9Kqb+oucN
gyxMCvPaFV4MS09Kc1bqPIMXGt7mJvpFkWvJXIi+dZdNC4nEu+jPjpA+LN5R1FgfavvS/Q6iHGSx
NY3f5NB9QQtnr8pfGr+FoRS7FIHNf2YO463t9dcqsEqO5UgWZpA115ZpfJFb620uxvJGC96ZSJoB
5TWFMrp60aPNLbtqMAFXA5NIdRMD5gGnfLb2ZdtyTKgi57hUGGI46XzY3UfrB/ldGyn7oBmlV5+E
HrAISJGrNPCk9zajHhNda5JHJ1GQEDfgHgt8uOPw+VC0+FDEGFOHvTzGONgpuYyxckWRv4sTSsib
RiYXPQxdy9bYO3aMsY4rKoFo2fvL56zZbC3CIf6ZY/o2bumYl35Atp4rFVXS015ZzdHLNSZAoodN
zJYvLjmIQkWO+C+jSaz0RrlOcpdh99poA/SsYnJDOo6fyaQ0Ts9YA9lrCuN1tIr3uOMIr/0W2lo9
dSRxoqW6m3r7p6gS9EsmbTP3KRRH42bLkWWwZ54cyBu9HSN9wPgObE55DEVLxqeb0f60sigLmPaC
DeYI8oJNm3SitRsnt/vasGEMOEG30Er7q/wC2k582uGSkLyJftT19Vif7xEPg2NbGndZW360glid
y682wErUwb/eOol8Gtd43NdGE2yA/lLPGOHlwW+09fLmXm9CdLzZwHCnC+vRgUpCefPleMwC1TCi
7PfEnfndWADoKCh+jMxLIIljMRt9dyrXJdo5NJvGBycwmh/NRDgzl49kndJ7p24eo2EwaQVQJD4q
U0yGgdvGEIj463q3Zpz6ytl19ktrvTayOoJ3pkiwrW5th6On7jN5IHZpH4a2OU0OBTouIWawuHjA
Blg2EU1ZpzEkcYrzRJt4E2kn2ybCkptL95APNk3LAXAanDDHxqjwzwzDF3DPaH92+FFY90NDHUI7
UtjoZMi0dZAb26FFMfLa5dwpcVESO2SEaqAuzAdw1M+WVzERCOcjM7fkmhrRm2KUtfZ0titMjO00
fIRJUVyHtbyzh+RcTUZyTvM7jvZHu7HnxyKju71YoxeG3tNZfftLZ4Nxb6yzIAXhFEc9QQBQ8NVa
4/ihYj4V1eqiQTyfAVy8vjSCc7BF0MrvSps+FJvEpIdL27fDry3uRySNm9vCGkmqkKF2SKjGw0Oz
GYVxzIno3qKmvOYyip5GixalgviiDWahiAWhaLFMt0rEX8yV6CZ8ZORzIFo1RhC7EOjrw099ntIZ
tFGZmyxy3M8cw9RYkaScXrz7evo5DhZSCoN0Pbtp6uY3hZLfrYIq54GWp3NaJzd9jGtC58M0OhcT
vuMfT+WKpZQ5xA99SG1QGlEjnR3s7OoykXhJKP6Gg3hZhEkBkbrRholy6RRZs9P8q9lXnArhv4LF
Q2mqGSvFyYZKDoN0tEkt+14UzXw0G9y0w0gDdNSfY+XUK3y6ANxmJGg6zvdyxucxRm80cHKQpHSa
lFedb+N0pXBgZXFXu9T/t1bpLcCfvKd0YnI52sziBt6GAPiPviH8P0OKOLUGFsVOrUoYB6wJupiL
o1D/PvSlauiZZgEqjjd+gDKQYuXWipo+KKI1H1fsNPT1dXyfzW+jmLvTqNKehbpnpNKFQsYKeC6t
6jsdv/NOuM39EKTiwkVj5/i8WakrEdHUhH6ogfdiqm9S2s3r9NcA6TMMQVKLKLorFr+DGpvewbkf
TzHulYnT0dGQfrvtmvwaKqRLRBfECjttQ5fMLu0x9WrZU+PgaJYBYxmFzL7BqaXj8K5NhU2w3Llk
bnY6bB/Nw0smOf7FEVexTsXLNSohlXHxMAaci02LqFa+wtFIE1Dwpvq49KyCsp8D3mIGOP561muj
hMEEerjy7sA0bsp8SB4Epjj44MWxRJxin1VnCJBnn5l7qYD/XKw5t5bvhY1lPDdQUYDdMW1WpKu0
srdJxSyCqqdf62C7+36tQVjXvn1qy/TnYmbBNpYY6pJ5fc789GTwlrPkAxdh2hcwo5v6rtjJwoKI
z3INIv3RNKzkmqeUHiQWfkRzhBIUUoxFEg3e+hwCXfByegnxlds5GPPGTs/9JAjz94z1BntsTh0m
O4uYDCOWP8pphvJBsroD90qb224awEdrI7eikDlLjbFqjX73LgKq95qFpWpoq34VWTTwYTC4alCn
sDPFHUrl8AYqw5xHbz+sMbZ7HELqrEMdhUvwgA6m0vpoqZB5tJ+Cl9U0xK1R0U9Gla8iDSEXKOOo
3jjzJhPUKhniuiQ0aHbUo6KJXWtlCa3wt+8Kv/hqNbIgJ1VfCv/BQau+o135gUPJdBHCllCK3OIo
FhCqpUwZs0HNzfE5bkSd5tR8ifsSbWxXx91JHTh22jgX+jn8alHSfA04lVaHE9T5YVOjX1Wm1TyZ
U/VhpOVZ/VLSKpdmy78UVvcz41djZvOjGZb3Odtau0bUWqi1AQzBuxHW5UE7q1LkCzAkp2ICsTFP
AIn5COYFw0nKwHTThmV40eYUJzXpA/VXPsx94rFGYtn4XdbLTUtkfYWWHPf0ent2lVITmb5OczSc
MYC+jh1HqakGl7TYv4ZCyCPKRbFtBG08qB8YXuf7pcb0BLDq6koTDQdNkArNZPk/9s5jR3I0zbKv
0qg9s6lJG0z1gsq0dBXuG8JFOLXWfPo5NK9Cd+VUT2G2g8lMICIjIzzNzUj+n7j3XMRqdXF3pN/H
dAhkdKb/pJAsauWGtF2LeJXwFGjRrp/mx/uf67jydqijlC2gt2Pkm/ImzP3NvawMgyq0WgM9y5wy
909DWASMowEwiQJ+lYx7CnFF6NUl1m3DwHRaqPHVN2MqB9I0VAiRXgyM/biiqYTfK7wHE3FasKgB
BGmp6SVkQWFkRpF5F3rpeBwYgCOf8QV9Y7pSFKuXLJs3P06Hu1r23karwHRTHTGPFoGaEwXtGk4h
yb1B5WbjFHvYwznLi5iyrA2JBaceHBfmXcc1q5gODyFWN4t0JBiRZMMtIKjmx7SQkKnbj5Lwo91f
lUBEZ78ikXtil8NxLvVd+GNtlcF9vY1tsbmfZZha1plE/FuDoAeEXW/FKlucO9NjMtnLKY1gmQk2
zWxbVBSqLYHrjkbm1g9CIUeSGYVj8+MfaDueIiRbH+93M480trWElpD4aIesehfpV1ETa76UmwN8
EbdPEcMYjb6dzVgje0fw7o7KOsw1W+wkMrX0NyyB5LGyClxjujr+OC5bupa5RGtMemeK1aZYRtUk
+WRy7vQT9w5suF3H06wtNWV9V8xGan4lTTK/oARtyXuDOUAqQqKpb00o1ztsvVQC9IFprNpGRLl5
r6WQJ1UDjp+kDx8Yj1ktL/0Y6IE7dqzI1EnRcvDro2wPuHG7wgQF0hjJAZuXb+lqmoHLIvAHzLSH
8j18jlcsT3piHvMw9deEvx7v99V9/tiL9Yy+lT+TG2pwhGgYbOSlyF7KsvtxcZ91jVg2aNuaDcS/
BVVSoycRtunYrTaiL/9YwcYJg02frcaDUYu2RhDESR8IOhkqtmaZWr3DzIh2AlEeMTvkawKOkywX
nquR9KXOmXaRNSRWhdG8EG6HCnOFRkNdpV9tgsgB1P399A9U0Nh5V92iXu8O9Sywul205Pdbguhc
KAYF55BR0KoxE9TN1QXQ/+HOiiIcKbDUlX/sq+B2lwqak/ZSp6QNhIuaE0UlHFaQdoqyuwO6RkaX
O3AmDwOeim1UjicBEQhqjvA9jtpNLE7ruhnFU2KwJFkAGHOutyT5xOkmXrGyXw6W+0xKZWDSNMkp
ZJPOZx0/gHFL94k0koGuZLbeKVeWvy+NL4fUp+hFg9VUub6U0iJG+e1uNdIX21OkTWCERI0Wwecz
U+Y+dJQEkIoImsEuy3zxBphkfuq7HKRqzqno9VjjSM4t9q1cjSfUHY+jHgX7TqOhH4t+Kwll5wmJ
Nm7vtIZE9WFwJeHT3cQwqlK59lvDsHW1XrGWGVY2aouSRJdC8Rg8D1ZYawxCFiU0E41iM6+gq2tN
QTOwRBRWGqHDJQPmxp/cVpmQ0MSFAR1n2Rd20WyResbaegn8hCrzI94PZTJPlYGBei4ggsHZ9NHD
wtzUvbjuaeEPFS0MEY0ODAq4xQo8ZMnIGbh0C5I37L/6ADrHgrS4P1fEQD3mIjT3JBXoRrnBG7VT
HGYD+4kspx0AhxehCE07n6bjnW1yrzFzk6470ggxWc6t3pgv6QJq6iJWTHB/Hye1T6n9/f0d9JHU
WHPG4rla2Cjd1D1EXU8AbR8VTiaUjPMi5YuWj0xE3qOWmEJkcHAbBllNjvR3EkCH6lb6DY3qIP88
BvSRnBqN0vOU+fiWkphjNjEzfS2V3OjXpe4jXkUe2Banxb6LWA2QpnNEVcBjIEZMMxrDOUV+ajei
RCIfFt2N7i9T5MXZIqGwIkPikvScR1FCoy6zt4hKHEHgl9mpNOPjKpaVdU4f1HVa/aOCbzslJV+I
uzzvaMEH8iv4DO6z9TyuUE5Fn4VP8zgV8R7HYXGivfoXyNZ/NkBWQL7obJpkEb7Cn+iTaVp3K6KC
OA1zAq66hLIk/JSWNU0C3nFX2OOCtbkf/nesHuvf5eDH87FQW5Vo9ZotFKkMoHAePwuGEGywrm/Q
55HGCE0Jl5T8GmWcjWLQ624IH5WRf0qPRfiIRfYA6xCtvqRTlhxU8V86me/4vD9PPkEqAkYyJVnF
I/6Pg0a1TYHMaPIId8v4hRMRg0o6b8XBfIwlujZgprIniYxjzRl2syImMwo59XiXTMQrlizQBnZC
rtcs3xJ1J5jUPUZNAqYRJ9tRJd8DMeO1QVmNPxgEbR2mnoB8o0W11aOunFptO4VwDqso2N5rCFMf
rxkH1PL/gKKTmQex3keajGqFGZGzNDsBjYFcZTdmj9KWtKQ9hybxEOYyJaXjEVFQOF2iC8C19dOs
dohk8JVrizJB7DPKuUtq+Ewbpjh3BdLsbASeVpo13brqVSqroFsyjZUNrCcMQgUP9wIcF1TLPtvD
SznkI3ILBnicQTo51GMj2AWRvnejaw9TcFc1+qMwrTYyFgzC4KvCbpSOTLXFoWMigNV8tMqr7k1Z
mIZEi5MNUU+SJfaNfxiBgUZnfMWEjt7Ic39CyFo75QrbQZAUBzkcEldZqh2FsqeU5cyaIONYfY3A
jy1Nj4WXnKrGJPhyiHQkoYV2wjGKtgrd1aYztQ982jgAlno1jUuc66ClJORKdm60sTORIAzgauTU
U9eyUhaIIXPf68GsruMlH7rMyDruKbgD1WdrkDZuMSg/g8FowUUSODNI5GpVxfgLGU/yL5a/8j9Z
6RgYgth5qAqXn/nnKzbjMRQxN/0B/jB6zhixzaE7Ch2FvuqHnkRQtbHgDZMFRB8uEvz7dyshomqW
0WmBntcSjQbAWScd4rFfp+KEQ74WyfqLV18prYIDrKdy/8+DfUValhv/eLuZbBloFxboAdCTP3ED
OP9zun3gaXe0Wmh0uutPPTX1ajo1GMrSxqweMpXqphPoAzlARptu2psLFKDw2bj2AWhxoQn7um4D
Ox2DL2FOoYFpGI1NNm3YGHEopmyDwccb+I+qmx/HxiY0tvf9gNmA5O7MSMfBAGJKUUeLrTS30ryL
SnQgVQQPTSwx3/14F/T0TZjpbukekBbr4rldeGEI/5ayC193Go+ctcJmqqLioKpvMiGeZpD9kgdi
cQiaeYpl881skB7eAZVdy5MgpRhyuNbXCam0dtmA0GtBDX3rFKo4B6UHDLTHhe1WrTDT5nxQc/ZT
jpe5rgIgCi4BFT5OTZBG6qSnjMifC53l7dQQAFfrv1mwMsGd3jHc5szLgFMnL3E10PZs78a3+1CE
3EfuW3TjyxTaa0si4AXjqq/GzX3JGy88L6V8SbmTXa3ODZzwO3lFFbSQ9ZiW4i1dwauac1xgyFx/
WoSxSnZM+fBbLau3uEU9PuCQWMZiQUT0SxHXmTUscb7Zgm+9jyDLRQW20B2bFY+fPB6YHZRkqs+t
8KUMirEvlNBwgvB3ERivceBv+xSNEAXieJppGySM0z/D9UQGMDuhv1W1+oVkmsy919XaIhEzKkZV
ScIMdSEqDOh1LbWMbvcNekzIbMVEyZYGw7AgVSCMIG6RyqunNVm61Cl/YjgVkeVsIi8gjpbtRYgy
SJn27cxCm+GUp4T6lUwsOq+l8W0UT5YLHKnLH89LP/dQi9dhP15CDkCRlBZfZHexyGCSLEZZkC57
IvnNJPJzjbaD47YId/c/XRkkCqd1/xiWu7zlK8DYtaZW1MnRRSeG02TGZbBmBcVgJfQzwgxUWpko
kugPIP5rPUmTMlRJYyBBUubkXagaZY1di/XtVWGpAjokvQUz4617egVQCsXWlQykQYm3pjlIRrLy
uIGO98SKmFnPEhEMzrPuFwWo/hMAEC/iAEPCv/FzGyJMCIh/1+bSpLpCE5DE+ArEbnSqFViSu0Ow
bpUQFqD/Gsxs1ZOqQdUnGjje/BpnYC2Fp2ruCHxYPUIL+RvI3l9gbGOrCbYaYCq9V/+6Gu4njihP
yHuU2AwDkFn8NKr3i+A+4hTBxjpl2gXWfdclMuAu1GgReC5f0GdqowUkGywTM1UkTXnw25Pf8ij1
9by1EmF1GYMIaoMx9JtGyW4VOYW3OfefxIDWsEmxnTS6fwxa9GXscvDh98U+L5oPYZwQXpoGxsN4
YqBvYj8naK+ULnPIvE+pROHR6JuvsB6TfYOX5F4LrERctR00mlMYNK/Raop+qvYy0rfiKMm3XMuf
YH2GgIqqlaMvWs9awXGrtVy9xNQj9euZdQYixsIGbeGc6cU6jIvWMSr4x1nfHoM83BZjrT3gd/XK
eBk+liq6Y7aH/4obc8fC/OPjnwQ4ZaVqmqJqoib+CXc1l/IAk5frtQWmgtuV8W0yqdJJEsmy6kFE
0FesGi9bthzED7+F2D4edQZtcN6G3VDRVAURgyuNUz/AjvYoQesUGuCOc0bIZTbH4j5R1E9DGF36
d6KcUVZzlyITzlVyhFUYEwnNw4pIQUfDXOOYRO1aAlkaG0HvUDDm2pMgvAVRRBi3GBoIzMLYyxmz
rEsjQAufnXoyGM6tTLmSzMauLehajMmUNhHJsfcbPwlVFSKJUdtl0KlunLGFWSYj9/+oLvrfoCf/
rOyy2zAg2g2X615RnspBSH8cZLhGd6nA9LMJhXjhWabrIS5e1Jk27T4jMDK8TELKy1UEW4r0tzs8
BVlB7hC71zTajW3z7N51KmWq+W6NktAogml9f54MC2zjPsTvZDKO5dW5oRW242iJsxnZEjTGj5aq
AkuJGaaxifyqnfuYhTRbn8YzdTIEXP4cnWSNWeb9+a7kTbbXiMOy5KJ7WsVlvzf8z056qhIOj0jr
lbXANB0iBBomSLtnAtMmT11UxnetSAGosJQZu7RM6upmfhkDgmylusQsJQQeeSb3AvLOVoSy3u0n
Nbze14/3DapQ9oMrC4QoqquPEq+qnVcBMu9UZNPlp0dtYqrfsS3/EeBMXdLYcnM3NbfohtlPBhqe
ZiQ5eUJceqDW3HuLXuc+ogsG/LpmN2xlHvUnXy9nqwj9dF2LhUe83IX9L6PHiMEvg33EJdFAosiE
qxYFHKNYRTlUojJYxuJBbsb+a6wjtByB9GNBneVRt5W5XvTRIS8mYhzhJ9UX1Q6bCB8hzaB0BVAk
bx5GZePLRoCsMgd6XOrJ4V6l/fvn+D+C38Xl535s/uN/8u+fRTnVURC2f/rX//h/OHALCyk+yHb6
r9FZmqqvkMAYiFjBloAPXJ5M/35/i3jLnPf2/d9+5y1/6PSe/f7rX9bpexMUw7/8Cj9pXIJK6paE
AEWSkbJIoqRRFf/kcfGf0BRBCAdbiPQXkRZKzmXxE/71L5r2x4pfUKjHGNBomoou7e+BXNofyHQW
dQyuPVM0tf+rQK4Fnv4PZfn9uzcNFXGirkt8vSUw7L/KbeIA+h/bsdAekA2sUo+kLJnzKe9/6/0m
gCDcJFs1AziCtNbAMxv027CEg9Suzgi9QtzKemDi0+5AVgQ3Az1vmNP2B9X3COixDRFns0GdHski
h1MuzI6fMBA/iukphlOttPtBOw2lp5eMQtZyfcYl0ugbRVynALgk7h5k90x9a/8FtQyxUU8AKPKH
1JstnLbuNrIeZ8uL3MoGPuQuv0xmg/NIUioAsMrtRZ5YFjGO2ppvhyFZ9AwuQWIm7hJ9bIEK0g+j
qS6KZ09otp+YruJfJIQuPigzy3bUuHLEjjdadzrrLq/E7dckD5kQ2GMOHgiKtq1ZwHFMKbnMXW1l
xkvp+Y/RVFKl0Y+DWVanXaadIlAf+kXsXkcYw0m+zuRdVY8Oyn99geRp9ty9+uqa6gdJBDnDEVMD
ygrodP0aE6VRXUZiOh/7mwIGDWG1iTwcXPOXoJFHZIvFDm8SOBk/2xuBE1eghdh8bUhhjcXYg25B
6x6sWVvpwAGnN5JVo6dkcWte9Hhnio9hC2mOB8vAH4Z20hpbrbwySR8MJDJrCceSTEtjlxcd9MLv
4i2voCE9lTkTjM9GwrSCasnVYydC9CJ7aHubtwLiM3VtT7wVmAk2HOfkFGVOX4FS45KwpMvq0A58
GLiaH6U+XVRVyGCYstJcXUeuM2qlG+IBO1h5s+ylu+Vbn/Yp78PktcVX/LyEfElWKq3F8JaLW5Ha
ieGAW5wVl0zsistm6YsR89sAhUIE5V4dr6PqJZkd5YIv98tAXcvQbwIkEFsVYN7aaiVHGh7Uq8k0
Szgf2URHNlrvcbhgLBlZwboy+vDewtAyTeeyOhrtOh0fohVD302b4m/GcI0/+ywnum02uF4/JIF3
860e2aG5UrAT4jUvijzsoN6J5q4eXWLa0+2gfpioU8CoQbTdwErp6rW8Fz9wwVXqezk9Umo3g46E
n426VyRnGpoAf/5wBRrYAw/pPGJYDeViPvEygvhlZv5WmFgu3k2f8RoC7SBcZ6kl7sD9KPaUPEjq
J9ukvN4o5bFeuo5HGSdCMB9LfdP+Mp+i52dowxTrhypGxRzvZHXflfTINlqCSLyq/qEQfunhYw1S
rXLy4WGVeEVx0VoJZtE5aA9Gjpl016qukL364hVuPfbWc0pUQCfbovRKew6TgQiGXMFWWJMY/yKd
WRvOqMCwAoWekR96/7fP+s6twF4f4WwsvAN+npkejjOpdarhC/lnMd8qnTdzJ2BqW+Bg7ak0Djh5
VhfVsJTokvZHNF0meNrqrfdvZeHJ/n4i1UPYIgZTLL2GRY2yZEP8DzUTL0t4CH3L/O5uxj5LnFx/
Y7IMpBMgVI9Guj0S6y7bMCM0SgbWqu2hhW9Ve0r0lBu7wGXXndFXoq93VKZypg3nIqvsye6A0uKJ
+RR3FRnGoUOkVZ0cJqwyZJYHJz6p8qwUm1Fbm5fY8y+odo9J7ybH9AED7Ktwzp6Xek+88ixr84X1
bjX1noWG/rZC7GHapEpDYwHi57MCsISb0FhFJFpZ96huUSI5isNFHVEpunhVh3xfHtLHqvgd9mt0
dtqvAMgoFLPMbX8hfifwo9L25hNXNY2GoLtm+zsEuTI50gOcmZJQ7inekJSWb4MNMNLspnzqRHs/
oFVIpCcgrPlvhhGBiOiH5EM7Tz0sh8WMXwi7krXiuqk3UXHi6tNqF4g8by98cj6Tjq3HNp+8bLKC
52xPsi6pAztBteS98KrRwQpWuLoFHxRXqYmX3Uo+5HXJZKO9jcF7Q2hc72jq53yZY4vnSRB5C9tl
H2Ag3rAd0Z+y1YtANrj6bqAT7s6Ceg5YH5nXUNgrmKZ8R8zfjc6rulfs+WJz9s3ErjHRBWtgBqnq
eNPVMYLXMiGyQfgicENSNoxzGv0icWOiQCUBzvYyHpniprxowOanFRAR21cei+BKh0ZRXNCUi6Nr
sB/j4JzWyTfz/dXDpP6q0fbvROHAS2TU+MtEypjHb0YBVMCmnPd6J96OzKFjtpj6RTN5kShnbLbf
MZkXSKUi/VINy0dSP5BXfaz8A5nH/iafvmZ1288OE070o/Q77QocjGW+Z2zBV9VZBbyXZRxrlgGx
kuMmcAGBsSsvRppThGV4JJKSecMTPjCfiepsAXMxU80dkuGz+2W8MbXhTON4fzd8bZ9xk+vNFsea
LJ2V8KWpHOF3a93ajTiu1XrTaWimCK6J2QtmLNhckbFgJnMRjlvIY9Ex5KmUjsURipHFUngs7SF9
78zvvjlVBnwmxstvJRBedTr5HJy6QydTdJbyW+XqX8RcFClWvkOz9q094dpk3izY/WQXA0NPm4cF
sj1IhI3lbxggCztjl7JRgZGfUIE7Be6m9z5jNpzTXNidoFvh9+oJoDYnC49j+Rf2jU0M+GmZLqQ0
qAueYkBRxiGXb9VxHaJsI+fskp00r4ZyNVqCHX+MrcXD/lBZ0W9CTsmZ3xiBJV5CT3zNnqpj/QGH
ZH5Mm9uUkthhjabN6qg+GRLoJCf5CnXr1YT2smeV/45eAc8HkB84xpAoUMVO0V584J3Xsm/EUSY0
ykFDeS5mO1Fi5mhYM/gJ0lxMbWtmN/bEW29x/GnjbfTVTQXnLqcFE8T+CzCHneC4VNnML2vTWBvP
bfSirnby164YPWqdHJU/U5CkIKQ1J7DmURk/LF15wL069v5Wb2RO5o4ybFvol2TH8ms9+Jf2MG7B
w/pwronLOOrblmcky613/VfFPgO1Z75WMadBYYXk9E6GE+LRvDj5I/JQJ669TjPdBUzRWawiy5AL
/mM6WyAehz1s3TBzRnFDYvJ5vk7WA5yG7IpHxmo+2cAdajdYfwZrVq4ORV5nXZa/Wmu8bhzb5p/G
s2rLxkRnSTceVFtI+rJl/47WOteXxV+e5V30g21Z7ietpm2VbuUcKqd2Tcs98KuW9WJcbcvW+Vc3
3whXN1/zs+U/uNbaXS9fgx+trcVP1/qj4a5s88BmG2emJbnI9l7S+++xemv5TVvrkvB/s3g6HF8s
+911XZuvtPwSP1z4GsvPemt9W69vK5fXt7xE74j7br/2rMm7/05+i3ETruAWXGt05V/ELdj1c3wa
BgsNRPhCey9uyagReezwTq6Mk/KG3jDqt0zAcMob0waTmCOA+ZZwxhV1aY905/BQgcA9TRf1tRXX
wOZKzZNVRw+pGpe7ZBfZZ9+b9qVGfWvxDaaT/dhaZzD6x2a6PFROy5OAB6J9S6OXz0z6XRAWqivd
pdHPMpGjIJLH3Qw0VfZKTp6TLMhrLCCAowg98p1z1bxV15RH2nHCw/zUoaGt8BSZAnh3qCKWSYzZ
hg7CaR1Bsp6JEXf2nbh2OKlk+Efj0atIkPQ9f7qOnY8I19Lc1ZEnNhZ0CAf1mYk5L7vn3so3clgc
dW4mgDFhZn225mxVxUPbyESTEBtC+NmrpCHsaljKu1Ww4a5b41gBDo4kZsW5LUZvGelE5BOwzkfq
vtEVbS2HYFy33Tr3RmNHydFYMs7633nCpnUXqii8XJknBRoRBe8QAhrZ0geHrHmhIbbD6s9p7K1M
q3yM3vkWyQZp3sNH6Sy+oYlUztWJUkDjaVZZvkIqK455ls2PApe/QcMAKdjJDsYbubozsehPiACV
0g0jD3Szj4AfE2S/McdfYnbLYxvGU7x6oVcrv7PD5BCYPklc3jw3tug2s0PCHUPC/QLC4HkxMDCh
jVuy4UDP2HwUCEYTFneTI5vfrD+hDCVu3clnxEOKcpQmR9TsTJvstvucWsEd5JVT1yfs6Yg4Af3a
aKI4hpChs2ltCjuRq/e+1Oxolbkx57IqfaQp2GkrfZY0K/5egvw6LxrsWr+i5OPRvjqGp6LHgUj9
Yg3hGuqoQF7zkh7RvWeSM9cHX4aFr9z40AcUjhQq1/k7e1ztghUmOddHPUSXI95KzTF0u39jFVAD
ZbXMc/hcc0aRfwyGJfdMf6OpR9CwCBq4HbJ2PekbZvN59wRD6El4L/cqvxFSyuq5pi+hXBKtGjsT
aVU6iouT0fxmbzIJa1h0LKLgyCLjzr8D/yglO0MEG/TSRbfUIDvJ0SUHEzHEQDhlIcf3OjedrtnS
OsqHMbDFD6IY/VvycV0dxLOQfMv9gx9Agg7Q0+GKnQVbMR/VAQQP0rCvPLkGVGjpNkjcePzS0Z4m
Vwz/UMniaolMTZVtQX0OwVjdhbRWuM0mcc8lguSqKQ5vKnFU8gNfpsw3YCDDD1rd4M0MLxhjeb5J
+BbjLe97TmFHyhGFTdE7yUaIsX90tIbATNtksHLEuzjl0A3AbWZ0vpFCV/tEhJd17318KMl7AEnD
doUi5KsmAiC8zL2zWnKi7JnPATZU0oMIWnFad7jo433YexLbHpEVjWs01qUZ2Lc7UcxXkcAtcnTZ
g2OceHSYh8Y4MDTn82QrXElewAlYu3W2Vt60VX/qfJwTxmgBy7J7XfFIjbFQwi+eske/ccsbHMvP
8Ikb9hkmsdu9AALNLS4WMm728ifGHx3pMlV2wjSEGG9iwLMDhkP9wgfZcZ0G6/BbvEiT/alvBy+1
SCGlD3peXYUj6vP+OziYvB4KtpUliGtph0t+cMpb/V1tTa8AO/bQbfGWro1ruDe24gas2EnfC1us
DxfeiGt6i6/FtnDKZ/nF2MlO5sTvdPDr5BGOmosf6Dzv0p35qX5kkZOxy7ykb+G+fYrfqMDTaadu
ktxybKOnATpB7maxZSdeRweYCewQ4ex3+klpRYKQwBqnMx9y953nN3+hR7O0Wmg85MlRpZFLcO1Q
yXyK+/xJh3/uEdOyVnbAw4nvGwlQeI5E1Y2m/dRfSDtTdrh/65fxarJRyPGyYO8flgfcMV4Rr7OX
wBU8SP4z790Ezu8oPWtvpFzz/m3Kpx4Ek4PTC9G7k8nc/MubiKTJavfMXykJc+Mahe5gbiX/JPEG
dM+zZgO968BO2BHTiAk4N59o8OhjtuWT4mmxnHXr5lN+5Otwx2e9SwNHp2rr58i3il/jLURtYXrT
q3+gVuN7gDAPqSOU1tSd8RKrBS3NTZ8L2JDmtqTQGfBpgB6oOjagBOcIX4W+S2jcSsDfM8TgpkC6
70ivUCg94WshKajnqLFVWQHDvev9GCsBD7XgtxRwqEfnITrjAGo56qU9hujJfAz7o9Jfs/TINduM
AIm8onTjnJcKnaK2o/hxwsfmu1L+Hhu9ddveRsPCnLC1YFZjcbV9Fn+3ZrUDnEZXyRZ3kfRb9VPw
yg1OhRouCwjyiO1B9FKaNx67nys4dvo6Tl3Upvpw6WD+0WEnzkpAILSWpL0QuwsQtbFNkKUqUXwP
sbg2xwuxgW+Z9pWKm1A46ej01FkFGVJa+i9j/JguZcuEjtH6KJbbQDmZh5UUOaXMkbE2pd88RQHw
siK2wvKhXvPUaB6qaleWNyVxJSJBVc6NWkrW24wxzhtJ7Zw8DOd8TupzGu5CVCU5T1f2CFuZ5YeQ
vCSwtHWMZFzGpwGPDHSP2X012wveiuyj8vfLlCDesdpo19k5ytxvmXACoWMaYCf5ITXMfRQeeCpw
O1xEdPdheikUJz3mV+IK7GGfhTSHVvoen4pwTcgqJ1Bn6+RQ7czRk41t17j+8lQEfXdq0Y8e85U7
nvr35mAgWzBtKHElRLSUCcRrwwhNQ74/zdqjrLwryenAWGDwyFaoXud3luOhY4Ig8zFpUem8B7pL
I0BhxK3Ont3VqyMrLqt8TkJ3tifQYMGu6tSt3n0b+TtXiIAVr5PcEqmCHfBjtHdSYc1pXfIIxQAU
YG49GwiQil2PZ2l+V5EFc/RZsuqyMKkczl6iuShERXGPgHi+hss1boW36hGEwfic9Tze+m/hLZ5h
N0IkY+O0HOPsR4tL/wx8gIEV8rJ63kjzRlt3Nd+6ZcBGFE7jOwYmJ34jwz3mASx5ePn1zBK26EnN
l+xzTNayFVpPsfX+xAFsEQu+AR/PA9PeUWfzN1zhb+ToAAXlT15VdoiwIhjRRc2RF3lMxjbGpU8/
TDDdKnTITt/1DCeCaB+qXvaLqD6lxDgPex16v905c2y4qZ3lI5XVQw/j1iNOEiFI8Mhuv/qUasSS
9gzCwYlBY/fuKr4a8pb2uau2fOQUmtH4gAC+r0AqFjZTSu0ltcX1VHt1Tnu5EmK6M1uz2tI4z75/
LSNzI9QcMwg0WMYeNX4M4RX5w0EYf81cxDVAI1yDcBBcJvHAbiyAyvz9m6rESDpYd55E0CbSNab5
vrOaDn2LE+uEfCT22R2qMchtlCHb+kzZh1tn1b7Khue3SI1X+1RyiBus1PlQYil90yJnIO4dYGN5
1ccnoz6uOnuFGeV9YBDxNVkF1MDGXpKPNnO8X12GfNsWXpT+IpCjqB5i+SGo1qILArN40QPbx6FK
F6x7v8Zf6SDjcT/iN1gofdz3klvgtYEBQTiuQcLIpmK9QDluoViBnFo/GjiOJndWfwvaTerW/jXV
bpr2ycTcBH6abFbncmv6JIetp/QYqdvGR2p3LQk6IVtyxCukWfJxMQ1JlkQZci6KHRMdZmZLZFJ4
qVki1vt2XBuDPbZOxBlC6ASVnbrWMPEZF4UvLF91ncEoahKL2qrtvC7d+e+UHMSYrPrjLDl0ERjH
ZpbK86YAtThQw9gG8V4eGQ7Mr6tyzTAQ9kOWX1r5q6MUlSze6BAlM+WAip7+rJHZGT9naWEVLEbO
+qdIlYEmjHvFfwn32je5ADXwZlcglqi0pSsLZ1wSqeTCSCu5Z2c0+s8GMzO2trVdBJ2VZXbK82l6
QUK+UdxkC4da7dY9woKh2o7S96C4EkgM3wE1LI/PEIDkDN4qDFG3ara+QOmROMM+fFp9ybc0fO4F
GAqFK3VurDraK4/fBAqDE+WccJsGD4ZNOgJjowWVvheYr8K1FalUGFL0DGg2Qr6GO+p/yp/6Q8Ay
eGFbRs1OWrfG8kTIkttkboixNgyeaus4QXhDFb4mKyiqdinVxPBBTTPKSLjXOqxAS8nc/LiBhZP3
x67Zz8qDfFpFrqNtOQxGeN2xNV2Vs3kttyLreau5Vqfw0TwW+2YfnY2t9BU8d9/1o8bo19waEG+t
kIfADscjnbZTnacNG4/kZSY58Ff7yf5Fnez4wDqn2xkMfF60V3hcPQ/vGxNqXd4G2m6Id0LkSBfj
lR2JeUMoU9JAWc3HxGcwbeT2EniAUalbbugRRMWuPoLa07j2J+QEH0L4VNKkhinQavVcEzUbANyw
UEiAeAg0GNzGgYOfShybX/g1v45eLnz6E5PmnLiGJzYmcP0JW6aKnV+7aSPJFpjLfUpojiJ5ffeq
+D/Mjv+/on6cSvbL/92KWlY0nfWsqUJE0Bcp83+/ona6jzTK/83+J4vu/+2r/G1Nrf8B/sQU+Quk
pI5Ghx3439bU+h+w+NhEw6pRWGPrKxbIf19TK3+okoQ0XFEUGYbEghj5+5pa+UNesVcWFZP1OiZ4
6S9/X6n/gwrhP1UJ/5Z32aWI8rb5619kcaEa/ad6aNlSywqAfRKnRF6GKf9JPIpOdErGcA7Aq/WM
b4WnsWHWAcV0jHLBMvTsq2+I0Ohbq00F12fjOKUCa7NfLT5v5Kww9IytqhW/J9H4Lv4Xe2e2Gzm2
bddf8QeYBW72BIwLOBpGH4qQFKHmhVDLvu/59R5UVd2TmacaH/vA98FZKFRWplKKjtx77bXmHLPK
MbeERO2Fi7YEQlZZ8wF/hOs9BoQ2JrFjaAePMt3P3ec4zZ6jFtyAr+y0gelK8JCp4zxFDU43ghDl
NyyOD6GMZ7KN5JU0qDquFwqSVCru5TR98nPQOWrkfSRudbE6yrx6eENzSk8Xv7o/cmhtsoysKJ2j
ah4oyQ2ajRLjBYe2hDD2CNWWnxJmIZZyXGJX9S+jFR87r4daEjVrTcbQ0UIUbMxyG8sKvP9IXkue
sk9cxlgkq9JTV5aaWcD9pfDFO1Zxsj6M1E1eL994SbWC6vAamMmajIR1WJGabQYs8ay7kSLuIWPs
WjN9ayKTxC6PJSrheJxlFLe0tERlYAUj7HlqageMDPAO3QYRzvds2pCrYYEGgKpKEYBpweoMBSqZ
O7LkbzwShSr5jhC7FWlY90BXk6Q8ZMZ7WFlXvFXslm/wPKl/cPIVH01w0dviRnhEb5v1yYW0QSQo
au1IY1jtEwthhE6geyho3G3PAEC2QZSge1UxEgD7WEFv3XVobRRyilLhOsLy5n7LSTvU2A3jWSEH
JzzY6wSZcWxjrU97NjA1DAj+49iS6S5ZSsPcgk9uDvFaBOPOxgmF+gNDtzYTA7s0Jhm2iv7NtqIl
oopZMRwTjjF1IlZ2Y889y14IwFpxkh2kkIGaG2TNLTLXdS0xsqscmzjuLubgf80oSfqi2UQ6uao2
rDuzI1JwH2k2ar2bNH9RUUv2NY9LB1YFA4bBuJJgRxvNVrbpbOh+bwFFTQVC5fTOz0gqqpJow8u5
JugL/l3CoWlh/1Zr9NtCPwlr/uN/fPOb5ZfI5tx8lMPtR9XE9e/rxfQ3/3e/+JtU59el9C1r0nr6
aR7o828FO2Ja3v58/Ty8vL1k/+3uf97+0/f8uloKof4yrXkyCh2haqbxn5qe6Su6imnGNGV5Wg95
nN/WSkX5RREai+wkMrJZwND2/7ZW8iUWUQvhkYoIx0AQ9K+slT/q7KcHQMuksWKjD0Lww3P4VtDT
G2DHa+BTO3CwJ/wYW7EGMnHUD+o2PfbHdJsexCn5O27PJBP6xwL99bJ03g6b1w7ZCHbP94+qQMoe
UTQ2O/rNW5gn13EDQ/OGoc4eMzXjNHlvrJUH66jef/PZ/LZXfLs3iD94ZMMSqq2TXgot6MdHDvtS
BfvC6033zbU4lqf+Lnv277yVvgyP5TF5Gu7SZXmwjtnfvGbwXv/8or976Mmv8Q2qyLSbFkyP35IF
t+nlj1BnY35GXKQxsAvBpPVOkb+l4tPkOP4mjDX6/7E7ySFnG9Cnw6mjA2/GR+kpeOV3CfPdbApm
2wtlf6ilbZHckSIU2e2MRDxFpZkz69gBKxyq2+y5+GSLIDRphoZ3jfTwkOJ25ZxOGNmicOhtrN2l
vgBLsWyWOP4W0kzfT6Ipb+ktrUUwZwK5IKviRpq9mjPar0ti2fx9uCflBblG5j4A3gLJ7SjxvdId
CW8Ki40rnoz8GMeXtN9CGDKZ2k0QG4I84wcbdUNU0QczGdlfK05Nw3iWtTMTz/7TiB+6/ChFC6Hr
K3styxsPwpqGkyVbVYhpivRWfbTOrrgHtAoR90TdqGWnmEOZemGNrktUOWA5ctcJy61WYBE6avW1
SLcRla6+Fvna8NdCW/ftqWhuLG8rOBe2G7VFGsKUQZo1EKtx6vIv40p9uPU7xKAhJohZgiJ/mb+C
M7hU6kqPbv3xoB9i3WGqpy1xok4bOim9DPgYPNdXQPxGNfXpFlp5Y5cO/4ptxk7IIbyA3h88dQZJ
9t2sfdHe5Dfa/syYwSkDNmT2GKI6owEAUzCeCzppc5dJQo5aDUPfjfWq+fFTiko0gMuxkfp1dxc8
9kqN8kI8dAbjYe+IeWSo7iuUJCMncdI9EP7Sg54AJIeAxNcMsQoCgeDFIOmM5sUqRjG3pWHTmwuJ
aYgxU01Og2vMFSRoqFemeaq9xD6RAJBk9HdtODfRGTKMbW1fSRhFzeS0y2qjLtEmX7B2bXXHdoDo
LNGdu3NZW0WvaXD8v7yvKS6/vbn+fff1H68oClWmatjTQv5DsfnvW8v+ZEWBkIBK3lLRov5cUX6u
KD9XlP/DFWVaMf5Ro1iYT5A4T8WJrCK5Rlr9/YriRdCYsNVhTWi1pWsfo0y99Oqh88i+6E6uvlQ6
9wG1ZbfDuhbZ6tPfrGh/8/j2D/bNf/vjU47+8zugaLx0DeAjDlLzB95pG3eN6AXp28gBinnNMs8+
w2nwAfHqtt8Y2/i+p9cOwPc6bMWmWBvL0YnWbIVbxDZb/swheW5TbdO9/aY67b481Te5E+zSU0Ae
UezE1dp3DwiI6TnSmGLY5y3gxmmdg9sEsaoXzRGrIkUEbWTWmBqWPkABRmNkGh5sPBqvIp1356Bf
4E20ER6SbIpHGU6WgZx5TlrY/pg5Z7Na9cwYhw1ZsfpjvgdIgzS9J1/jTOOTc1Ver2hyiWrrHe0O
4/IeNaepzuJiNnwOqFd42VdMmgMidYTX9M5nxqeRzRGMJKvkLB8ASNDBs16K2+Jo7+4r2KAztAFk
LSioDQ5EgKAOi2fNI0KI4UQKs+skhG7o84aH3PAAN2OGuMteIqywaIivaItLVDuTJ2VhIur2cFmt
imTbFB82hVeWf5LDiDApf6rVq8J0X96U5hqIU/9GFjlyxwihOZFCTAJWibHNvXWDSuBDfg0P6ib4
pPlBIGr55r2OT6Qyk0vWS0yfsAuerwT/eWRhR89kbgEKwd0HyYb/oXNaujM3XstMEFwGNEsuiOrT
bGbjW3AclsHaWxdXIEW2NpWQHPlRHq2r3YBBfNY9GLfyrXyON/69+tgsCRBwfI4WeNfXzbykFK8X
7+hLFoYTLbwb+8S7LzrKJMdmooLahGtFWaCQtemHbBh3OcRLrPUDne2ZNh8d5cwEAOfAktypZXQk
WZbmyJ48EMe+kT/90w6d+ozh5IIPatbx8OGcY/VjsbRvmqtBTzhA3B9iMl12B+rdDSpBBxXclpeI
73vmzwfG7cGCot2f5Q/DjTh6z1W0qu2zh+OA+pX7wLtPfY9LM5vJKLLTV/nD3kGPeCqfuAgwthfR
UkPKPS7KChfzXMNtMNdRBjAA9z5lJ02XwSXeGZLkWGR9pasafSsthxtB8zW76CYzKlKDVuSnTlqH
W3m4A7EDo+REmoWV3urYSm/ljXQuGf3p5+JRnBHs76UlldpS3St4HoB/LwiEXYyze2OO+PZWejQd
fT+9mSRFzd3tc72x+duhQ8tjkTq+Ex1MhlhPTCCd5t5wyKmjTVw4T/38DY6GM+wj2i+UsPULgukj
2oHHtpz3vCQ0kgj3cKFNP42uw3bcUrsukA9XM+0lUlcTV21KJF5g6a+6pXhlBoZGeRnhUzZ2AEXw
cSADV7k954xETcRLwy3XXU8tDptcm4NPsGe2Q5LvjrtNew9LJubMwcx0ZyG2qjCdiXSc50AmnOou
PzBKAKPAtC9ZMN3ZcyfCO9ozLc1RvkR7fSkdvXMgXbNn06n3qA36Zj5l8H7S/8ntDS0cWTlI7Qq3
LpCLQHV621GspV7No2dt6a21repgaJgbG/EgHtS1tqxpIc6IuKs2BBAckWodi6OxTa7Sbjx15/ZN
QaRZrtEdl8WCO5LoTQg7uCYkZvtvpIslZ8WAFYlzA0jQqrAWXrzBccLIKmiJId1b0Y6WYDcZ8M+6
ukbJMtYnBvk0BgvESLWO6YCkmZM7HHsGVateLLt+mz+kd9HO29X7Cv81Mg7xlJuvdvRsSA+ALcbo
qZLNNSmpRAr5OEVm1b03fKI8RmAfXuJz3Nf3VRq/mmm2xFdPeggdLVbKbh0emHRzNvWJbraWA3Iq
hq9MLd6lx/a+PdkPbYx0PSuK50xh2mzj4lEWUqQkvBg+eCJ3P5IP68m8VU7yabhJRpR5SPDIs3tj
tPxU37Zn77HoTjECK9lol0pfIHVb0MurM2XZFMU6RjAWPHvxSgfViHioQbqA4zW4YOf0o02cglnM
ZuVtiiGnvrM+6ncNNBwCAxqo7b45MoFjd0Lzql3Zahx92fANUGa3yBBA2syIZFqOy3YZzN29VqHn
QgN1JBxWQSyCTWFnvKPhUK5kfkPNDuAdztJb+K3ZuyHv2nTNpDy/s65y+xpV74PYSI/JtX7UzjKX
ZKujCcT+EW8Na26/Ks0CkwySs441gJE3atW8vY6Ngzs8YKwM1qzMhBNPPHs62VytW+KooseQoX1z
sJp1Bx1S4e2B9w+ybm4194ishhAb6wx7Yv2gLUzYt4txmAWs8KzH0IsQq9q3iXBSd6fWJ8RLuXrT
SCtJXpa7iMMoc5w9+p2b4g7hIyz7q+7jOgH4Myeoj9FzPqAzZHjM6XA5IJEKgXYtPG+ptTs5ctJk
2WnLvr2MCRdjMJef2Ah5kbyVC/vsvnnvCAfoOPvXPD0NyZMBJtRvSMidSwP9bGbdHIsXHEw7b8Vo
SoPQx1qizpIPMoD8aqWL29E+E9poogLppo8//GwHBEjKvj4PXKb52i9fVHUXu/tEewX/6JIrrG8q
a5sZuNMuQUlwfcIYvFsTkMGgCqISSCAXyYxA4L/r41fhh0R/spOjA2AY6EdXKJZ09t8DCPtMvKl1
MEvfDFeW0bMJGJoFAnNAc9SbY3RGjHQbveg3OWj+5/iR4Vv2ENxhP7qQRDoT9TVk5rqB9HYrnk8s
X0tiGy4IFYplXtCP8QGr9NyR6zRCz8MaC2qHefdCs9dWV88zrs8UwJV4aEJi3SD0yy0Mys3ABrmC
/HkqKwRY6+HVy87KnW4DoI/mPh2NLr0HxM9Pm2QN4iDfFyeFfW/ElbqkUQFUkxZUf+7e1IEVBRoR
Kix4bXjC5uW8cbg0ozfIZvuwmWsP5r3lVKdYn4erzAXJOUf3FN3VzxbtcNlBhWvnO1O7L/NdQHYa
Up+Emyyq1uGagKlXRpvxhYG3tWvu0nP8QYhXf+Ba9yxQJCh0Z9lr8Bnu+yeAZRjejYu/jx7cI3N/
aXLfzoW3tlETvBcPdPNjbz6QiK4tFGVdmIwd51gl4CGUjnzLx2zJc0We//dgsAoy0qN2F7hhh7Jr
QBqvrg0rPONVmmsXjNdsFtEHdjXkBkI+htVBQppJQiodlqq6kldAsz8n3QkkYgsop1jIcrfKS2mm
SU+ieGniGIphcoi1AaP2zBaPXVku++zzb04Mf1+x/2DP/Fmx/6zYf1bsPyv2nxX7z4r9Z8X+s2L/
WbH/rNh/Vuz/Dyv27ymHXzMGOuyWZpo26VTw1b6fMfx71BfqNBb8YbJBbi2jDcCQJtlSP6gvZF+r
aoUG2a4dnLHZxuIOsPwx9S7Ct9Zyocxv9Lp8cWOOxwizKmIPzQxOApH0t0W9jvkLcmzNjfFDlumx
YLy1UY1zhu4A03WatTbtbGVFT02EYwGmsYaMq3/967PO376GH0af/4Wv4V/Sph5f2iD9zL6kTf+p
e/qeuPQfh+ANLHb2Wf/4t/7rxFJ/pDtF9mlwIStoXIjiIqXU4Lr6c90UutOX4FvN1B9+/68aKghH
momEykI0BBpJU/i0fxWc8hVhCoWQS8RQipBtpu+/a6h0RKWEXnJnmZqGmoqb73cNlf4LUFFNkGKm
mNyACEh/14/9piH6FXP1J3rTrxvmHzfU1xPnGWhkdQthTFKu729j0yVxuB1xK7h+PMx0VIRuVI9I
S8yQCOfGB/GA0aQHBdpaBfau1A25SQD2QJNJd6Pi7ysLo5kbeg8ZsSBemkXELiQKIhqsbGVJ2PSm
NzMDuKbbOq39UdJKrIt1P1wFbag6JTuwGFduSIA0hBu3syFFYjkEqxAIyJanDiml1l49/Rl3ozP0
MIAjBmXuITJ2IfOaYV9Pcy3qBYlg55rUY0loF7c2NKAYGEgUS8ea3dLvNpUHGQQZsdCR0/d5vJR0
L5/7nTJC0eU/csKMLdbHeYxLcx5aEFxM0d6kpKyvCy/dBtGg3FTDC5w7cwOLcOubgbJq5Eo9tQn+
LHkE4Fm7O+ZXQOML3Yj3nWeRPtBg1u367inWJWWJCrat6iPI5Ps2pPFGdPbHEGEi1EqCJhRaWo2L
9VHX8u3QhUdJ096jvntt0uomMqWDIlWkMDE7BLGm0aBt1FMImySIoZCHBG8wsSqw+NlYAogr7BgZ
4b2ws09ZJ/MOPNCoALJzzwN4JxGLWaHsfKAJFbRQ4hgWU3B2xzcKA0+uq8xU5j95DlFIN58VAJXD
R57gaE0Z/VTZuS8+2iael4O1iBjsAJWTRmnWdhI/L2C4ldCnCoLHwG2XNcpkD+2WYc0icsZG7Uye
17zCZlPQa5XdynETaRn5HVZZZESoeYG/pemDNhD3bIKYCl5BCDJsfWxlY1G25mx62j2EDffcuB2m
MGh7WSkwbU3unbvp26fv06Qp+g6WCY6NEkXuGLkzJE0qoxs9PwLK3CadQvMPtgccfO9NlZxgAliU
qUuUtH7D4xrqZ0XKSdBgBaldAMwG4bgWeHmMBVINV+fR5qdNT6lkwjz9GljvXbWxjAQ7YtguTEy1
jVUvbX6VGBKJmrjSvLkRXbjRqw6WvrUoPaibiXuYfp+6x5I8dYv4KcCW62AItq5mvIDJxOjRYxDu
gEw1hImfbJGJ+ZhJs6/V7F9a3f8/g+OZEOtMDewwKled/xNTPfPnO8Ay9T7i14/S+24X+KOf8esu
YP2iyyRiylNOqUzhMsn+f90FrF+Q+2M2QKiMIeFLE/v7LqAZv2As0G1b0w3T+vWbftsF+BI7Fj8T
kwRPXZj/kpJW+VJbfbMLgOsXigBViloEWaup/7ALFCJqMKQj4BsQmc4N+tuKziBLrrZFmJBSgdk6
Y6SPwjOSWoChLg7HNkmXsmzvo7Y8wPDEJd/dmDqxlYq8Sa330VeWsY/vlyiYRWn7Z7sJDj0jZsPA
12bKUDgMwThojG5ccHOx8pYE6sZos5dIxn4pQ8lg+ShKDcU4iIJOLHsAwLM2ALuiqlG+kqt9Zvcb
M8HiZmvk1m9cvzqJGjdjz12ea9mRcIT3oIXLG3T30E43bE6LUKlPxNRe6opxsNXtVDu5a/3iprf0
5yCxbpW6QDnYAwkvvRdiyB4SMNtEx2HOUslPjN0Z+M2d95ESmFbLxVbHVmUShavEeJGT9Gi3wz3B
2utCZ5OUM8XxQ+W2TZJnLeTZ9S25NwHK1Lw+K618iqdFwpOhvZhGt0qD8r7ArGerCAg0gddINZZe
R6SPQloVrK1qfclk/xrFSDK0KLrLm/4VWvhcUZaWu8p9kkLHfSI9mbT9DQbRAZCcWkbBf67wbht6
wdM8lxH4Alj//dqGaEQsxaZBDbNK3uBSi/6i+Ji0tNdOvwkgHwMetp7Hbu2WEBP566K6eHa9VpQL
2E9NgfJwL0OOjm7U8H1QWePujMlhjqeD93FgTmQEt2Vazdh5Z8QSb9okO0V+QpRLd2A/grXtyrPM
Cu8qCcI/Fthc9PdFbd+VipnMCjHe92VzZ7vN2oyGXQAzHnmKRgZGtYlKZhKm2cO+na4LUxyzofr0
6+y5EhjdKwUwlOE+qlAi3Na4sQEDFWa4cesInpaB08+4k9K9r4LOi/1yO1bPUf4YeImT+Absi/Tn
qvrxZWX41YTw8p4EDKGrugze6m+XRSErJgKwv1xM45f0/Q++5zcbAmudsEg5hafMJQLZ9vfFUzLw
ZVmahgEL95ViKMi8frds6b9YwrQ0a5KY4vT6poTW7F+s6Qfyj863ypr5r5TQX7L7f6ydOjHHBBRM
yzv4UsIArB/WTt2vKmwrCnUewSbQxfcNNvMoByQCLl7TdtIgjp0sblLNXbd5D6c6XAtL35IVNMjD
oZBrp8XAfW8naJDTwCH+e1GMeB19ZOQldXSOGYmI0jBYlkW3i3x0WdEDlHlbcZdNFTmih88ZYSgq
yp1NIvxgXwZvFWB+Fbhwk4AJuu0s4VxhQjqNVrrIsnxl1EcFAHCPV7dP0Woo3r4esEormOH5mX6r
rhNPdiqvutfHniOyusNSriMu79Ry7vOEfH9SBekwpeO9NQa3OS/E9rLVN5fCH7ge+Gy/OfBP767C
folI2NAUi2PSD+JoL+jKJio8ZZYHw10iyeu0k27TssO45Dqm0HYkmKxHy/rVfPkdHvhbs8X3Xovf
HpZHNMmEAV6r/6AfNAaRpaVhi5mRQcnJxkNnqxtcDFfZ6qFzZiulk5y/fqXKP71UxaCzwRZM8aEr
lvrDBLQr1biMTNQUCpw+Q7VhgJJ/22GHiioJuXsY3aq6/J7muMl05TXihbcCKYcqKPOjemHXHQKp
Vo4Xo22fm6T/8HG+lQrsjGiwmNBn5woFAduCafCxB8TyARIhdzIML4XJNP1vXs/3Gkzew6/Xo8nT
m2iTrPODujyTDeGr8QAHy34YtBG4k0E13PaOUeS4NHrEHGEL6C1kFq2M/l3AzYXVv34vFNtzOjt9
iVUkY3oeckobS8dMVm4/4ukSd5OKpzW455oGwdRfP++vG/a7G5o+AG+/zZGddgCOm++PxMICup+r
DSyBokA8IWULX+rWhNftv6JxsgAvd0LoyUwfHywtfCLmtVt6afiupOkWr9tTnnHyqi9uXL8NFWTK
r7e7R6Zjed26VtDjSMk4i+SGrZ/iIq+si1orz2pcOY0wH2pVFQuvfG4Ca1ioRdUu1MTdCBJxCcW2
ADl0Jf2shjifQkNDFG40O8VpnfOmprBGMQt6CxbG52HygKiIH8f20hakwil1g+4MIyYFU30BAL6r
lGVLxi8NkRd/LEg0kAD8wCpnPzWTU4WV0W8w49iAF+cQgvtSJnh4VKBsGbB4G84l436EfzV67ofM
+qaPBGVlqaMFMpoU96m2ZaIAhqc86cnYqQ+9jVpUl8dTEAbPXcwfWNLprz++7/uSXHVT7c41p0w7
A3XzD3cRMQicIC1siobghBaJDpp48yb5GuTRzP+ba1zDcfbjAqWxOtDAIesFoTVdpO+vFhJsJg8o
h1arRNbi1cq8qcMPtRgKImTtYQYqQjOg7Q/BnPRlOAQpUJNYK82lZeXzMKk+sC4+FJJ8ksWAIqXw
16Uy0g7IrQx0lPw6hOOi8UGku97AJ6fJT7WXnjXhbewSnVlacS/To2g52uOuaZR8r9vjrelf/CY8
NSpyjzI3AAzHvTbzM3dnFQhrYGjkgXSwZPuxTBDLNUZgIlsNDpaxz8sGdd5VuhGC4lS4xk1TBE9o
waDINXa6I0PtM2RBIUSDKjOISBJL37vR2DQiJUEc7W1RsOl4ns7zShNKMzWkreE9EkT1HMv7JOn2
oSeB21Ts1zpC5ilbH6MLw9lS4FaMp5KU25lqlS/CvxDtRx6AXsAbSmOYleMxUWS0Q7Gx0ac/JbMI
kiJMAxOcnNeeNLu+VT3Bs1XdF60unoO+l3GTtXeaZTpCD3H4BvOsjw5DWe8JsEGAWWuvpPE8qD2x
BWRzfCY52+4wUJe60OyM5pqaL4Tb4G3ScgFs6JJW/vNoKSAECYjnLATXV812fKjcobV4D02TdM1i
WwywqYL7pu5ShMn6Th9khQzJ+MOq/cfM8h4q7kHI1/ojUZqrcSy3fci5MwKCoxY5XjUOTbNuyP0Z
4XQWy5FpzbVeBRNjAfOtNag8gWGT1MljV8CzI+Ul8PILmp1z2dNDya30k0gU2ZqrrndjiKZbVloL
FoN0oEBXC5gmoBkCs9+IjHxSYo23Zo+sPLRjgNL+1ZfLp1LP9pUaP9Shj3d8J1uJjribBaKnST8f
uuY18G4o27aZZHJrY0TLx7MqdzduzeJBgBcnjhwQX+45rbT1ZWUl68qiVAhW1ImPK41oblTB62Bw
tZRq4ch1vR7b1qk7+aG3E2g8AbzvdIo8KciPMeuDNBjbUUT7GjRvTlz6rLCljSTpNA9Tjebc0Zbk
62Bwr+Aoh97RPQS2OyL50u+TkEgXV+0m+daaTOxnnNA7U1UeI3nEFh08BYr4cOWORNkEKbApE9sW
oI+2QjELU3HJm46YG7AqceYditbbhlHyUecavA0+fykNL5UU0xo1YoVmlHFL4t5rphXJIrNpQtr+
c9CNNQBBsHzhUAANRmuVxjlmwarR5oO9I6gMFKFXAx5qyZ0dS7JqstA85nICzo/MvLAxFwojmVn/
9PUpdHF8LKX26qstrUQAuKzgHNnUjoM3u1GkDwdhdFtYsVvi0eA0GWwZVvrh4fud6wn9N2EFsLDr
a14kJZ7/bFiHkn5lf7y3fOJrjNq9rQlbsXpMC1nNuTjzwr3HZtB03rDItUbjkUJvofl+vyAsVJpH
Vjs6vgFWQDKR+QkdTb8nyOLEyE2ELvrW0CI/w1KVcxAH57HsOXfejJwKZ6R1xnScA27wXLp0gWi4
/gn+MR+jEq5aawBGqCEOeQratoue0rXTCy5dkQSrTkGdrOJGzIVxp1Tes92rn3qevLZJ8FAOZgXL
x52NFcSsPIZr4OP+GMKzZyXISkWGHLhsqYW7bTGF9ZJOyZtg3VM2v6DLrtzuQWTuB5/M0HD7uKaG
aPtV971g7qmE6ZbpjZ1x4s8Tj7Im1nYkr26yqP9sE6DFaUEl1tTqacjQ5bNQP8csayTfYFXfMezi
6MwnZscvscVSrXZ2BxEzuEtFPbcSj5vCIMZRejY1OGudeJT9/COHkENcElBfCUCRDD3GHmrMDzwh
Oa2OZpRxDPf1K4Lh3ZCm94ECx0fXjoMpv6RB9hJk25IlzdJxSnoWyXs5zeivpwejgW3K67d6WYZf
V7ae0yq2iCpqAEoMheFMXx2UdkOC71KbtgB97FClA4Gw+lehxNtAji+xYgOPBF2jgYmuCG4ePT5P
GlCXsqkw5UgQXkhwo2c69Pc0kFEKi60OJdwvc5WYkVxdSHb02LjJpulM2u1AC1tYY3Vq0nS2wlud
wHTC3h+7tnuMi0OtYexwjYbDEOFrkjbxeSNmA0VJ4EIyGI5r2SsVPJhvQdiZ1vUhky62gRt5UmFP
17VbRdeRg9LXjd5H0tobMu5evtJ5/m0nKbcUzSD40uzFj9H8StJI8lq9CCPvTZouiRGzreGyKLEj
Q7nyc9ytGHzgxeHr0GLe4VITa5NNObXNG8uV4N5DXM+NBuKSJDuaL6NEbiG5RXh2S4FZugP0Oq0Y
X4tBNFSc+7wDwX3v+gDKtjT6eN7E4Y1IXJTg9bZpAEuqce7ITf4mAmsj2yPE9cpj4Rscn6JsEJhu
Las6h6E1IxVtO3DRuyQasohuhe6uKtiqYNOneqTPoh3joTuPZ5TVxrNO/Bx2EvnStOzdXE65/dRL
xCrXQIKmhV6qC3Al/V2clZeEGsXXksu0nufD+NKUSK9xDyl5rqxcOeakam0MqsFikE6KmZ4kX4CQ
m7bhWsrPvdFtorCE+JQUzwW99UTP7116gAX5Tp2mPfraeEkDZjVKixXd4sCkpshu26bc57LYAzR5
+bqgOaCQpQoUTOQueKcCWmvT32Zee89I52l6JUlXXadD0xDo0O1aZQ9CZgl7gxSv+9RLnojm4yZu
IGM3wrivJQtUnE/1bFu0BCmQFSwcXt2TwQPofBngJCm53u0ReFltFOvBSmUyAJN9qd82NU7iTAfu
kRno1wcy+AZbEKNgU6MlAz+LVuu80c1l7cd3GsM5mKP2ZdqlbB9skp0QWFzgQRF6dU/a44eGj8PW
8mJtNuZdV2mrzMpvrTh+IYEFx3dvbzythLJsT+6ztGT390g9CZpjLBiuuFrz0QWucLpC31LdAUdX
XW4RhOyqD2iWRLGFm2nxMuqLYdnUCiuSMgR7M7dBGJrdTuuMjYGTeBV0RJurNWOogNANXSnPUaF8
elKw60Y2JkWtjVnfl0vDM+HciunwKcx2V3Blel5JzLca3BkDGvF+NB9799kMfNqVY5M6md6QpELf
uQ6lJQfoADiOj2WM5zlyAsYENhazhJMgm7Tk05SoqYncbB8MJFKlBJWYtRqt6xpaG+esbs+74EEB
jtWlrLcvCZUQDF8pWahlFZ4DVeU/HfgzT8Wx0AZhRJhDqu3ivLqQS0SySlyWmy4jDKIFyLGOBxC+
fRj1R9muSRKp44PHmWAmmJJelFz97beeYWOGIVz5bOUQYj0rjO7cWAscC5uGEUmUPlbOEC0rh2NM
5L0K6mTBu2csSIImS1cE+7bCBVGi2fa941hF6bwarX5hWaU0zzuF+4RY0qWQPIwJInkxrNjdxTp1
CbTWQyvXbBdKDe9ANMdQuQ7lKFYQZFLSJijX4wKkfq9I+xTQ80rNgatant4dfX9sly2Z9HkEgzVX
/EPNDgKNP9sMWRHuh1oN9qHkhotmnGLy/E5MnIMHVwTp0eSinpPhRS5xGcs7jr80kWoQhi14X1r+
2XFozXWZ6/YmGnHLhK5FwGWrQnKrSsMRsQrXNwfuafXH3izabRgom3Ksy0MxltHCDAp3naewCzp/
eNOqDlJO2eB8qDp1TqjtDGgIucxBg+XCkE5u34+LGLatZDIx9D3TWymMjTODzprq+bKjKtAz7VTF
RMNpZugFdqNg5JySHt22wi4wUGQNXhc8IBNZADM0dqbE1HZoOaq5smDGHYLujsJ+Qcb0MUIQsCYg
bg4eX72pijZ8tqdyaUgNse8qvXCydMQ385VqbHqVQyq9MdO7Tlub3dYLzI/OzMx5HKUVfgaFg+wA
rXIEULURpnxvj7h5LV9omyaR+lMlSdextkfkK2KVm9gXQr0j6aRTmv9F1HlsyY0rW/SLuBYtSE7T
+8xyKpUmXDItOtABoP36t1N38AZXt9VGJVWSQMSJE2ffk8QLNsrO4k0ZjREJ0UYxWieSlk3iU7s8
JZp6YGsLyXxT2I/AzN7rMBcuo8ujlc3lDVXKP7jaZTyrq/5uqDEHK28eNoIfyiLFc1OJn2EWVneX
ZSNtK/el8N8UlcxKxmN6cGzKXS8vl0u8pDenBNoXv2dJku5EfRODU9+nhSlBcu08dyYFtP0ecj9g
9mEGknFe2DlAitlLCcibkvniz0cTcmB5batYeoX44GfRvgvYL8uJeFMVOx5KsFhDq3Nz3WjHCcOy
DkzshxgIT3mCCT2dVds0bIfPxfPWod8pNj14EvLE+8yX6iLLp15AZKLtBmByBu8zKuLgkrptcKnc
htxwolBVvcdoxO/c+GTotch6q3/fcXTngtWW/Ldfj9QhYQ0L+d8Pc0Ro4FTnhzYgpLGmwd96bRCx
iBxp1rlGe0/GxXzp4haOtzdtZpKXTqabdtgnfB72OT0LGaZnOybwWj6jL8sx01tryeeVHpfBJRfJ
XW5hUmB6mnkuQboeBaXnaZjQBlehPxU3ui2kpmgM2FIK3/rZ845pSgB+a5xvSewT8tHys4CXN+IQ
+veaBdKKX3TI2ajExYoK95JnrJWAVodHItnZpXKevoZKfEpNY5gWDg1fMUQfTzDyRCH3TBqeiLl2
KuIVkXtfytbAHwxzwjaaUpOXaxryWDqWcEV+dCa3vuaO5gfXvRb9pE5ARDMadrVrNTH90ZIQG+1k
w+X/fxifP+28gEKoyNrt4pI5XfBmn/FBAGIKY2JDwCRkejxOM7Co0Gh7PxqAV3kwe1z2ajeYyjt7
I29PT+m4zuuMhbLQi8/DTMBt1Pr7Osz1sVtEe7Hyqb0gv+i9XbkfPMNPWIhDsozFWTyxA7iHQ2zt
n14eBoF282KpWmxtky3rKrcGytwhPY+gTN9mZDtHEzTr+tZr5BT+JdLBvbEH+1rK4lfuNsn+38+M
5bx5o4BlHJvpvLTBylIqePC/d6duTmDgnwyS2ds58TKsmmDormn2DPZXS3SY9aWGRvzommfmf2fL
U9WpEg4ZmekVd6kZWnmpiF3bhB2EF3KO+qMJ/i6jZw6DxgakTZlcLBPuHav8klNQHs24FIdk6sO1
7ZHtWvhBtA7m5i1vRHdZ2nkmsGuyNkOmWbfq5/EcAe48+eWnWER1pdpi4U73n2lEt+6NQbkjePXi
TYb9xLgG8CW5dExZsMTLPAdCo0NYWdlVwUmQfryGQ67B9NjDhSHvdgzs+TjlmP0iJoMvjyqVM5gE
l/ydoQ7fqaQAAQwZFIXRW8a1JBeHjbQsuni0Wqe2AZoQKdb8q4TLA1A7YcJxSazzaM+Hal6GPRkq
7bVcpGGJHRdNJ9hAlLOy9jMyNgAfawEkUBhee93skYjWzqyndSpymJqGiDn3GTcfGS2v/35wezKk
uDkhR0GfnUD1jn5odm3YTFudEPfbRpxpgoaVas2Hc6XdgbbU9UjJY77NuL3a6aEwF1+pDAxmSLM+
Ls65SomX9wJ+Fepxtv9my+lWtcmgOqg2//Ql65wRhyrfvm91+/RUxfbfSA7sobphdk2EyHbdMMIh
WfQu8w3to+um59IJ+0NW6n1KpN05CKBxV5rde91ZjNzTheyipQBnVPjzQv0xuLfB06sUii7On963
NhDg22va0cFLSSsX0yiMroax1JEIl0PnGmM2iI3m12hKJC2FH+vj39/Trv9nHoj15HB3v4v6P9jL
2aflpN0lUTNHnMe4N4+fpGWLkzTpueNjT1uXplc1e5D+uJ/TUuzbAXtb1Yy3nkpq68jIvjiEozoL
zY43gvuKpPse1OWxLSpmddrS1yLJSYUlCHcCwruuW8faj8r+b9a9dbFRc908a+9N3b+bhWD5DC5X
2On2Uk0u6k0DVCIPivpFFflHFiy7qSt46VjS7f0cqmaEkJ9LDzyRlyRMEILmqqBBRDHPXlljumgE
IXhx5lwb5Ye3opTJW9UWVIR4gXby+VN3aV/pMKp1GGXVPal5oZQO7ZNISJuN0+Awt4u3CUF53qXz
IbQDOC5kw1SNP+J2jD60ncpNqmlMx45UxXTpWRnv/dd/RUwxEl5RecndDJFcwx4ez6QFBqvBsPE8
N0zFipKJnKiqoz8TGJj3rTmOaSzWOsrfXAXrJrXTU6CXFlNfLa5FFf5mksOKu19QuZnKnFJDFnmG
RhGMTnzVU9QfpoaWtptGYvCXZ/jk4o9vSAQZ8CgBOqmQ+pHTsD3mttoHQcFFhgul16l4i5s226nB
RL+J48JoWO17k4+3wdc/UwiU96Zqz11M/wXRuLzrbITJymsnrAmyVc/O9OCTzQgW8ConLyLBkcbK
IZTY4jaZuufJMRNSWBvgR1ZefC9K98YTAYgkbuvTGLB2r9Le3tLoE8TdiBLLWdnv5q4jDTi2Hr6M
2cjOu/AmmlcbTjxqMTRWK5ZqoyOLvu7BmAFIQQ1syiKEfXHUyWqr5K7ilzCq5b1sWmKU+4zED5UG
uz6X4fe2adiFLk/CkeG7VqW9C6axPAyqzJ+XrYAqF21GNwnf53yq79FMaZ+DsEKZUN7FNPG8tzoK
z2WJ3nUmlo/SgtwUTm6wDVAhz7FL29vpKsFOPRAkLCXpoUYQbO7PZP/HOHGKbny1nomQfcpp9e+n
mUMwnD/Cv6DUa4AyEaBl0RZzjwK7G4cLIdLD5d9f5VGw6aa+OHKYZWe/TVgKnqyt6ZU89xGIyqc5
c+n1cs2ff+XrDlqxw1xt0gupntegVSwmNwLGBRFjRAqwHJzzLpJ3Hdb+JZnHeP3vjfaDxN3Ns0Wn
5Gn1u2si6wieG+RS9rznl4IqqewYzUfd0Q87ee9/y6G1djim8Mtksjv/+6d9SUmSa9UeppBayNe8
p2X9yZBlPjeSgMqk5xF3LGP2sfoj6zp+rQmB9p3SvU4J72s35dfBApcARoH2D7WI8nR+r1ywQA2A
QRXy7mcQ6Te2J86NZdWbOCOA05PWH9dl4MFEnndoLIk81oQx27FFgtnkkMz6vPnsutundXSfCiqY
1CsZymgfxsKCR7Ouc3ujFzxL8TgVu7a1fxcTgdjdUua7WYb6WhFpUabBFl894wdW0T3JPKErSkYz
EoizzPoHol799SNyu+Zn4TnrpOtdrkMv/BRFQkpeR2y502gix8kG95qxfS3LHJG7ha3kGUWMgMOE
LNrH3INQhnXzCceusj2isBdNrKE3fAh7BC7GgOuAEW2zlFX+DdftPvQa++o59WdSm3hP7CsANWGY
ViVYF5x0ZDGc+Lk0ZZJhBjLzq2h6tIVqDl45RutFC/8gdRuRWSGwUPZjcqXFJDtQk/nNKHzeTLlS
TJavvEvypxU522UC7cLvyj20TBG+6mxlbDv+8mSNBVVCMM7DJyG7kAyWHDs/NLUFdcSlPHbt5NJ6
7TFZRuvcevFy90PVrZUYzD6SM+n/gd8Q6z/4ryIJ6JDnlsNz8NeWKxD1cw9yxdKTAz4s9sFvZXUo
eo+wobHwjyzVg9IQ7aPU4tbNTgRFpO7v5Eai1AX5th+n5tCokGzKuFpw7dTRpbfQKRYCdrt67n5L
YlKBs0ztd8dlGBgkobWapCt2qcRwElsj5MTiSAlVf6Y6pzjr80vgIT84Dsv9QeReg7RnOmOYUdso
aoekyosXetlhtfgAtYcp/D57nBz+EJiro3I8BgsBELQXW0sZlut15ZzabmyOpd8ShV8F1451k2sQ
lwgVnX3mxSvjcX4pMs9sR7KHz1Wt3+zZxuYl1aGzFvM5Lf3354dqa47FvCV2n8D7APT4qp0z54Nx
D24K9LCvboh+pzGBEqGyxU2Ez1CmEa+ilsNJAkX+OcwUnVRp05sd9+HW9TtGm1kFDmqMuRJUclyG
XF2y2Y1x9Nn60eU1zrN2zD48F6CLstPuR+tU700hq79EA69E+t+E0eCdKrgBa2j9Vl2qP6MpJ7uR
43eTDvNAMsQEn6+b3Ism0es0yHnbhanzOddetHbb5XecVfZVUzZvKzJ6tswJFFkApdz1JU1vDCmz
XpiQ2JHejrxNA8PktcUM2RJonkp10//OrAKyo85T98XxwBClf8tY4cufM7hWuRODFM2aQxExg4gs
hdfGly9OQWSF1+LIzqhLz8QEfbaaEtd2QW8w9yJEY8ZOII1b8qJ6T93Qg0ozFvpIAVGSRJmZXY54
wGyZiEkN3P6SJ9PBjzos3Um6NVHtQlvs/1aD1ofSKRRMdP6WjQEQPmWcTOPWD5Q5DbRJBgfgLqiY
i0cc5UxITPVqiieehPLSF031kQbxq1D5L5pRyLfB0B7ya9D38lAPI9yZrJ9uuQmhw1qQgmpyN3of
+dsTTDZqW1WgSdttsGwWkWXvgYd6ig7KvYoqRXD8tBHKAFmO4mInNOQkn3hKtYAdsUrSpMukfvCN
C67Cy0914te3pt90Hf4OCoAvcnSpEYfi7+jChWF4gZkrIxkpZGgHKqT7HMLJeVvp3GHkKLS1iz2I
On1vnTh2NNkQcQbeSMbXshFqpxXPVpe0+TUs0pwUaXKNhtI75RMKwOI+4ThxHd6WPIVIEaZmlUs+
AxnY1jFzUTVRm0iMzsPuLsLcrO1InWzc+RuvqIf7MpKFw+/3TMH5X9PHm8rU55Fmi7MT0dLRBS9/
h8xW1PPZxVSyy1zF5oOX/ZDWk/lLhopjzCVr4nNGgPBRtuSZzLPTfpufuWlzFbzrIj54I1hYHEDO
NXLAvgccOXNud/va5v1FWEsOrrdgXLDQ+0tDLGszwKvFoDIlzJ8dHRJFFAa3IQntO+75PMuCm5zG
M5nPbLI4ZJAtCqbUrMgEFxUk3VnUL+NwsPLWP6iQh5q1EvQa92mAZROBrQwHCOMTVhPNTY3kgZnF
JS8P/O/MLsvAs8AXA5A2d/RkkdUeirK8OFkwnnEh9DDoeFDYGiDuKScEFbF9I5HKSFNr/XPV2Rv0
HxlzgUWDvRElfl5/5NIc0QY2VS6OQ1THb5Mbr2scTrpEluzb0BzYH+HRMxtv9oPDaKj72hDrsr+0
u7BdEMNm9RB9nu3k2Aq8IX8H9IKHmEjfKakJ18mC+dUF5PVSI7UVY4TgavLPMWvoKSYlD4vBfFU7
ToK1iFCl2SGWCQ/huKalAucxL/+pEsdWEhX2Kpvs5Fi6gJxCpvEp2XeMHvuDhuTSFjJ8DX0GkdOw
fCBd4h8IFuhRPtBre2Jfp1p2o2oVElOZ3McOz2Of5vvGAqnYpMrfTQFjcuXO1cvwBJAmMZG6Jh2v
sfH+NhK8nrAJx7PJGQrm8NjOf2bXTs9dOFtcPz5xRs6yy5fwoSqdXjQsdJuZPTFQ6T4SHHWd6d+a
sLYuY+3WVPVTvQtHSleF/6yegifvCnadnGkCl8y5hGMO8CNyiHMh/TbCl3xkywhQTNU9Gj3We0cC
2hIFCWJhTzqQUpOPaFCduii964mpfdliFYjIlJsE2z6s26xj0N09WnU++skmDadLrqFKFk+7uRy/
/6vrZh18NdJ/baSFQ0r91M34uiQIGDQ2L6NdPJJ8ppBMwQqWQNknwxA5GeGh6RFduY8OlQm+zeyV
4bVIblWKwFFNPzH2X6wauknPgDnQ0TnUwEqGhVWWzJvPJvT2Y5cQ6leRdoQrcFPH7jc/We6hCUta
iOp756LN5QFHZe4yP8/a5mte4pufinntGmZhAORboq382gC5sqyXNlbjRjGJjOekgumBfXImrqoz
0bbO230akgrWzOoz1xmOodGwcLNcmHGMpCHZ+6prr85ofyWsVa2aEYb5JKbf9oR0wCTv1gOrS9y4
OGF6xdSWzD+ocXelDdovNLXc6Ll7VYWMTo6y//buRzNk9lVMRPAUifUwnXsf3BAqlc2pg2nuJP1u
2RRZxih99n7KYaayS7513ozXp8/yY/tCrj9viT3S74xSkUuVQWMFgBlGhPPhmjWYgVadDUug56re
ID0M7ChZcNbspwQJm7fI7YEyNsvWQxDKk3ufhEcolMyy/TS44q0bxBvLZk9AgfhKvPRK0/sSJy1Z
ylQnqxDjYJ2RWZWVTbcbbJztdWF68KJfQ5YcEjf6oaOEDMdwUVyO4YIgfBwt/T3WJA9OHaX41Oud
pa38OciDE7aAP40Tp9wskfUelT1YJ5NPu8aP3z2+TOB+2JbbIuEGxWnxrH0HLalInQYCF1tZNtKf
IQ5alOwytVZzk2AloJe5zb2a4HTXPAOlcn9W76FprR+zd8mFR4mOENCx/4fobh3w8K2tOKSSS9RF
hDABevmzYTmhnlZlDjxn/vBSi1DqQUbnOewvaTAu63iI2PZzMBJ0ISFgvODeLk8jA0BTEBBoq3mv
U+SJInPIuxooY8fWr7eNtVQ3VQQvXomVNjWi3iulp6PUdDh9aKVb18z8Ilpc3UAAnOjiH3NY/bTC
9pXKHctntFaY/FxRiLPT3Fw1HqVrb1ST/HLH0GZWhU+XiS7ZWoJnC5cDhNJPdiG67/PM8azeusix
7pG1WwbZnPsyWs7DcyimO5hqUVrgSSpjkkqb7VR62E2z4ZXRqv809OZHaZMe2Y7hOvDd16SBJhil
vg2p5rg4Nrjfpv6sipkLc+iXE6ODDoZd6215f4s3m0713tbDlnG5ulS8mhfkfXXJAVkNlo72SW+q
S0ybf4nb6Oy6zi9X9M5BDRMR3D0HDiNa+JWegLHjFTs3LxOsVdgCEe/vA8fluqsbcRFmOvnA7g/J
QiAq+0y/fMOr6zsLja7X9Se9cC5ao7/Jppp8y1wzWGybmwlnVi5qg+udNRlac6+7D73mBCgKqNJ1
9WNK7Ae/PYiFLD4ei2R8yabOOxXBMPE5S5JQve5RVppzsgUgwTRion8CyqHr6pcfjN7NSvudkImP
rdYXhJ6x6TS0s9qOlv17wCN0EN1oVlYNvqNrsZv1PPEhGboMlNtlz0nwI5Y0G+mMy725GikbYG+G
UbgtTpGVDL9Y79qWNWG6ZiS4csmP8ULXgpZI1uSUucSO1t/yiBPcShURmLH2zmWhUf4mfDM66x5D
vJizr/rxEmdw9qqQ7cvATuND2RKB17Ic2Q+xi+Fsr6iCD1Ws0t3CV94q/2Es5geVZj3Q6QUbWmrc
j7F1zwp66CGrgx0qZnMwwFrI2ZuZTHvsZrlDHN+cOSiYqn8zXP6/AjLNXH+I8VG25aFU1V8PlemQ
psJsqxagbxBa/W2S3Fo1I4raLfeeBXJxYu9q05ZMRWgUtpNqgdV7Ru7qUbm7aVsHBHKmxBRmBKnB
ialWlUPHpxJ2kxr4Iifbz99tScaZFzjzoalifUyz7kVUkbsL+yU4Bn7L5qjfnRO/BGfMLUGxWl7m
lgY1rJfrNHUfTkKfblVE1y5xAMYNpX+NfEjS+4Jo6Hlzf5Qg/7I+2/YQb96XMUAZrrzL7MUHlYa7
pejrd+VwvSUWTmphC8gn8WsaV86lTJZ41QpVv5vIe6galda4cX0SmScvQrLbKmjmVordjFUyZK8V
Zx8ibU/waHge7IXt58D5LAbMr1PPn32gkXMPYswc8uN0t2OI0JwD+7mI2/fwHEbxX1WZ6hFyaTeW
W94Rsi9NVpkXOwsubUkAZpZDVKzbY2E31W7CAnCvlPpDx/9dtu7Vtwa5RgOgwy5v7uzqNWN/zAXJ
NkxT72QvE8wcm6m/XX6IRp7aMO1PpTu5u0ji9zQWeOnJOWKmvUZJxJfFsQXfPJCHQG4s38CUMaDV
7FJ5xzqYP0fZSfTpdNf62j9hwYoWJCmZDOdJG7b7OFZ0/EOx7HbkEP/dDo63ayJ8dYNR+1jk4jCG
s2C2S3HJ5P+FcziG/gcmcC67bxHWma1wVbz2rJJcVzs721j0/XVecfELohx2RmOm9mTO05zic06b
mrS+HuSPPDJmhGVj49zrk/TNTlhutAw+l7Az2aOixWJ0OX+rAte6o9nOeHmyw1xY9ltZ5Mz2p+cE
mxndEiZsWQQVBlC5uMfKMqDlLCNW/TRUF7QcnNjmgcHa3Yol5E2akzt2pu+BNju/HZ1fo1vtCxe7
W+ENl6wPlsuIn4U5yPyUSr3fGesRbPtEYO1RgDZDSYtIJy13c5qEG9EV+dnIYr8wfNvG1WgddP6l
u+wjEsbaDaLO96Epr15/dUOZXp1IwitW/ned+8M+pCvk3WEinC87RwOtZLswefj9zm+2qqRArki0
NKjAZRv+tSJyMuipiROMWoDfzKccVN+daHK4rOJlyktSmBtzUQr3A8+t3kBKp32SKcDHoV6LqEfd
Sj4cVfyq4+47pox+7xiOnpr0QkfwHMaJeO88xz/NEOukjqDvoXeOCcGrnMwptbX9Efa2c5qbESdq
4hxKV/7qqpZi24GlXkUIHWADYUfZsG11bW4FZ5EV5VtsnkyLZ9723A66rS8BK5tSBUcrjBpeOLB4
nh2qdSKBbJdTevAJUR16UR+hrixroT7swQET6vmo0WJMXmMxntq6Zdmw/jaFSMx2Mp6bLGN0LxkW
ztZpGrAvz5iwL8Hk3TJrEYcta+pI+KmIDiQ0rjCNOuekIgp8DiKqR8+LNwwfvlIqCTKiGfaR0l1S
vTY6ZrG8BQWlK9tfy0IckUWIj5zamksndw+L7LYhZ3WRG4oljwDTBCP32aDQ5hXVtfHVtfS8v3bb
PRJd45FErsFBklibbAZUa2WqunkIzSuBO2GF+eCB+/6Xa/9Ujede/v0Qu7cx594aWF7fA2o6op+m
gNpZv/TtObrFSf1ikemcyAOLafNxqepNAD6LHnHvYUE6GJXFa+apH3PY3doaJi7RBPVDGhiVuote
x1i+UcKCcM6pW/w4/dl01XXs/K9kWbZ+6L2zpbMcKiSeUrs/NB6a1VRg9mZ4uI/Is69Ld+uomMX8
uSw3VZL8Ci1UQCsu5o3VF7BhvR8Ne6yejy709KrzWf1pCf7kBme1p4RGM/p//Db7zxkBV0kGTptW
MTqlcwQ9TGanpWl6U6agyCoDnnZa47D6ZUU9CQoWZq64cO9Y+0Gi12O37btDxh/Z8RpiCrrpWx9P
rPpX2U1lgOjtYXzrEAxRDrKVlVZ0i1b3Nx0zs+pH+5fbZCdkCdaC++qW61vcd6B4NaHA9hPZ3nkf
kbFGTtenz5EVwaLsLv/zIAC81cquN53hD5/aUbKdwxo2ZoHJkNjxBXpkzmuwkmGAJz3QLc0aW2Uz
35J9kaYfHgfFd4NHw6JMW8CjXb3MI626eJfj8i0X+leoHbyIWGYOM1qN61GwRP3krRg/iP0UhqTO
zixgqHj5bfLC3WcyOBXEJe8XmxhfNTIyXRRR45HlVg8nao9O9kXUDrMOR3UrpwmxyeOgL3vr7kaL
Pg2MceiTEkrlDmPyTTOhZO8C7TgYvlXY5iimFhIvML+tA7efTyTH8piA813wSDlLzDQ66XC9EZzL
YHHt99GrnSjir8UHFoRfXYjok6TdJsVnFcKmY03IhEyLBiSGU8K19PQGcAXhlBfRT1/o+K2RCuRo
rbZ1JcuzlwVMtn3n0+E2hYbnXXGmPtCnHrMhvMMf5u9OZT7ZdXIQksv/yigLrmX5vTbmh9/gu8pZ
ut7K2j5PvYAIbmSwjT51UGJNL/JbrKhihrBkns7HFdT4+ZYs+Y96jUJ7VCtijtS28uSHqwSBHibH
qiRfojoZD2msWa+bsL+JgUDawb/1NR6gdMjvOWNPN0E7tYGTl9N0mfyIhOy6HddiujQTdU+uvsZg
+RthLGXU8Cplz7+9lD9ybOp9Gr5YCfb/bAYqrJqCAXTNbemznGe09e7lf0uHeabQDJczlMjBf3Oy
LL1O9PorPmi7Xn5EyomAzYUfA3rkunKyEOGmMZTIRboKXZB8I0ZnRrn8F+iwq6KN+q0edU06blAd
3Gn8U0xlyfgWfbnLvrSFuY3FHHIFAkKjk+C9XqaXNJ/WIR+FgeHZKIT2p54llwbRD8ves8onnRuX
BH606aNAWV358/C3s1lrc4vRv4+GulnBd8DDTUchMd5hoXH8361skkev7Hynov5hTfHz0R9T6pNt
PTi80nyvnAhMY5ORyt6xFz/Uz328wblkKBWM+tHcg+klr1ryjL0w2Tshb2n4vXajdlVN+Qll5med
MhgeVPGFaQc0IE7Dwuvbfe5m32oaxjWfrg03lxQTEWRs+OVduRoaVu8DKO69pe5lqhiKDvjLxwBq
uNNPW1pHKiO7YxJLqMLipQiNmPERL7AC+Uyx7C7zSGYhQca4BR9hOO5FDpR1Tvl0CswKXl74SF8I
+2GjLxhvRqBQ0yb0iUHIWPI8VoH8DIz3ls/ymxItA/PRuNzViH+4WJ8ekORepSU7aJnPepRMcJlY
EICnqDpkkY/yHuY5iOCcwqYK35kfjWfBUmo0zcRdU4VudOd/C/CcUVhzJ4jPUD03usSIZ89qpgfb
pht1w67wtDcAzbLLP7GNudjOuV7jPXECZ/okqFVteO6q8b+onD6f/18Y4pkF8G8kowAfY/klLIfF
y5LxkMjaPdLNX0fM+3CJHpkNBjkXzLF9/6HRAlaogsvVeRVGOI9F4hec2v5s5vngkEBfD+upr1Ar
xfssOeplad9Um27jp4Ma2S4ushfX5O+8LhN5BJ+lR7RBFs3yMncVhMMgeV18QAJLm/5wiy/1lIyr
oFcYiLBIJNR9uMI2Xt9/X/i6x64gJ7tnKr4rpHPuemdeIaURDI1RbFexU1F1obfFJfezQ+wSfVru
GPtma6b/zZVIiXKV+Aj1KaFGUdHvQrdC0Zgfg5Nxa8KRCTEkQ9CeVbVt6/6PROxkoOx0a2+Kt9mU
m51mAALsucJYhXi2JAQq2dwXok1viGwUIbH1kYGc5M1e3sZQx+t8yrofI+EUSnIY+HfOrYWYnyQ5
ZzUeIGmo3TnbdR6NJ/RleSlZXmAPN9pEGaeK237yYFWsaWcouhbvq7Y7pPr0MaeNte7nhfO1pFRP
ZozkvUnlbXDcg9+F3+oStng74Byfpb2PeWH4MMtDHgLxLOtwJmWJ7eOowNwq6uVFpPWjGX2G5J0N
Sbz6E/mgViwlWNZrWfHxe6q1YXK+ss5iLYOpPW274HHfj1W5Hkv91/M8tjGq7OiMk0bQdt4q8TGI
2fDpy/AoonwzCPezcynKGAOVp7Z41O4fXxGdXklWrCZnfHX6mJOkRYoCFHix0uzGZi+FXyjBsw+8
8kzOV7lV2/ticK+DRN1iMrbJkOpZUgx/BjVZRiVypmCQBxHUenQV8RmzZZw1AuZtkAfhBfbR9f33
dNFvjc4+FySEpRKapne4JTOxBnE/7vqRyZ/y53OHk4VYFa8B/z181HV6THqsBrnLneIZQpjGlu7n
+XK0DLbqbGAZQxIx4DPI8q30kgek2Y9sauyG7G+P9TkOh+9LwW3rBFODHh/8HobkI7H9h4rJZ5I+
I7sUHKp6mlFx8RX4b6uSZQnDRkSIxMuiW+ezs4YtY5V07Ec0VbZB0jspaXlbFoN/zSwGb8M2b7BK
+/m1zr1sYxtELBEs20yAzLDy8LfLvh5TZ9CsZYs1umRI/L1w62Ml8ns26vIsMH2yj6PY5q4sbONg
5Nkuw/ZlxeyQtq5XrAMwf2lFyRmDrF2j0r16ZbbsQ1an1tJguneeNHYWt/c1Q4+90xoWjpT51ial
3CQtZtGSYXtsMckQ7MjqxP9agoS+yTYwBfvw9H/sncdy61iard+lxxcZ8GbQgwYBgt7IUGaC0JGO
4L3H098PPLfrZGVXV0QNOuIOOjKTKREi6ICNvf9/rW+pdbQzGzTiJg9oRD3ejuRKSHoyuPlcN66C
XbYpavrcPaHB1dJXNkbF0Yr5M4+JPU+5PrqtjkB0nCevr0KujpHhbxoVubBIwQhRhcVNUz+nOIi0
Ji721AdR5MQoJ0KlApUWDZ5Pi98dUzAEMhfIUGMVLYTzDgTH0SQ78g0Vois215npwxoLd+bkvr5t
MMJvWy1VN/MoSIDRFCQKpdjs6Qhb+fTUYRuj13G/Oub5WgowUpdWzsVwuPnE7nqxMN4yf0w3hdAd
kAcRcigo8Wd1QJl2ksvI91instKSQ8MbFa7rWdnPq56urUO7m8GMYhnuUua/et/35EHghp+tWcRu
9yIvckbMbYuum9lKxg9DasirQMoeZGtYFxV5jox69C/LR3q81H6igeQU4doGlC6XQSiBX2SH8SkI
+rOcjwiZZVKNlHzVWq/45UGcUQYQTALrNVF/zbPqZyzGeG2imbWDzE0zIUkv0SzYmsRRPcr1axov
EA7hOYlLdT2MlEy7ivTeXl+qW/qzGq/6DBUW/XTEF1m8aeSQ5TKDJdV2/VnCxlmFxsWi0W3HRTna
WmaIrIeIazD6t2AZFZK2+wo08eecdq8oK0xK8KDI0tKrRvFJCqY3pFy0eJXMQ2okU/fo6RdzOLNi
5niXehIUTFJAap/doBinsy18I8Kn9byIXGO0wHpQpetlbylqaNt6B4LHwrLS+lVAELONyMPTtYD5
R8fD6NNvpyH/FnxTWimTfGv7TNr4TfyK5va5GCaBqWSQcpLL20KcEvf+OpB9Jc79pxmtKmGiqOTv
+xxxjSKNFnW61fRX0oAPYpYJdS7vq9te+NaqpHRTn/RHBSMhorSVzALGKfy8cdtpm0WZsR6M8SsT
OAGshrwTRXjwu8CyayRBJ0XRKhyBKTcDK/9elBjJAommHJNa+rpij7BHFB3f0pnDRTo+AlbaQlxh
TvVB1TUAFTv6P+uegZF6FoafLEB+g5A7IrS0WBvWVKNWG/ZDQsCVH6CYmTCiq+JIw81S3FKaRdqM
hMQElBSleHpDa5MydESdG0dcXxFOnNsZeEqmhR+DME+7JSObJblGA2gkWmiybhiaFkRBhjUiQNup
lJ8DsD8nR9u0C4jcCgPt4KfdqczmZFuETNl1Og2bsARCwgwmcBp13oRGKu8UFlw0T8BnkUv3gXsz
XDfo/yvIhGtlJJNDlSgRdKrCg82b0TeDLWb5Eff8D0OcPknPLr1QVqfdsp/eZE4Li+8qzdXgcIal
FjQoHo2wSg6cMEFOijibO40Ak3fYE6RDp4eGUNFhquzIUA5nRzPalsJQgdIJCkaV4ASqCzpwM9pV
CUUTy6DQNZIXbEvLccw1Rp2pbVcCKtQqYmomxS8o/C1kkg1BZUF7LSKTYd4aVlGBBa1tug/dSPSV
MZc/qlo+9HkyrH2BqUufDKcYUKTZAtDw8W8IVOL3Ev23kEqYUmJN6ypEfSHtZEfSJrKv49oNhM19
k0EJ6WRFws8xDZilP8ujhxHkVBj1J8qgbyMPXhIZqbUjlcZzPSteiQ4ADFjyqErigxUXXp8SWzLH
r71Yt3avmD+moPm5bJS6Av4Q0imkqPgcp2IXt7TURozwURIiTqj3U0IGSEEJyVDSExOht3q+CjkX
9XiiVMHiX7CpMtGztKb3Qa1uJR5hW9YJ9yJxShXiVzMm3yyPdVAKkv6NRJKVjEDc3dRWfG0W8guA
ouhKkHQgE2KNQr+41p+zOn3DXYlHW1ef6dgd9T5EW5c+zMviPY5FaTUMEmUfAl8a+tSOISuntNB2
fdiukir8wWl5aVPmiWJbvA4NbdYWP8TQX4IaoUbJYraTSHQ3x6+p6W8Un5HoZPExNIicYtykz6Ut
FYzWJB29l5gQcZ0X6vQ4pzI5TRWF3REpfDTiPk+SzqERivZGXMVQoCKJkmXfM5/0g9auedEdQkhi
z7Bu+0FEoZjldsbhVgQ/CknZowp4MRXhqBrQ1aRM9zCqPXAh+wwKAE7GVdaqDyHW1mkmnWs93yRD
+YiY761DqO7PCURQXI/3B/pCprtxIfXrsEqPKhJHUcxuqUGMegeyAwpyMG1UKd1VXfmu98gGM3oB
9Oo+KfsmdlBOH8S4+6ymuqOx+CEzOr+NeKM6w8Q7Zw17P1BzKf2oIvEdFcUn7MydVWMdruTHoF9S
0rryEJRAOE0do0FDUE42b9rpNZCzo8FMI9fF14G20lLUeAzS4SfTQ1fgOEJYfEab9cVYvxsxcxIn
aP6gatEVzbMSZeu2rSc6HOouKWm6pgMjq9KpG6tgGgHaAG8T1byKQJ1GQBk9vVoMWPYgGldQSAdd
xV6BI+wtMIoHjthNmFVL55FZHOLo3Mi2ymS6rUJtizbMc1TFrtiy2s+y6hagUWVua3kIN/di2Gw6
XV/FQYVInmpCMhyHwfBSEetAf0jTdodBCEFe9yLKpbu8yeUTlIHPplLxiXjtmuqsVyrroPnmjwht
AJXg8mFU2jXrHy+Pm1MXiw+s+d5lC7V8jVldSUZbAorEwkYrHTnMjz7Hm17N3xa2tCDoHPAUa9Ew
KbePy2BqBG9WGuxlnWAFn6fsIkRzAqeeMjybXfbR66Y3N8WX2ZTvmZ99THrs5olxBL1yzjnM4nKg
9oIrOy7jT7XZRBBsKFaxqJF22Th9T3jD4/CrMdNjnUwvKY361WLgLjkygJKc8UAUiBlTdxS011ws
X/lAO/iy0GvQoNmqLFyLsEfZw7uk94hHnLStwkLK0CgCa7ug3JTkVWclUm9tLxOqGcfqYxRjImHv
42KoJlIcvYNw1awRSgGQGkmrsQ6O+I7jlq9WQ37MFKNcLH0GWA8rmTPHgodrpvGwUlkQrSaTarth
vJmFPtMcSp8ESAsqRV9V7Z/HmrCpigWwGlMnNQeFF4qOM6NQeYfCFDDW7MTcqJ0n0wegX1JJxLv1
O5wdP32k1/YwyswmA8I2S6gQgTbqqy5Sfr6IanUVJ4tChy6Idhm0D4XgUwg0ixepvsVRNONcyzmj
eaoC7A7qk/xY+rj944ZZprIYVJvISNwRrXAloGcq9D5zevgpZSzuuoy8c0cVUler57dsGN71Ud9k
ZbHNoRpIY3i6P7kfITJp8tcwXo+dwHLKZKRfvv8Kl2ePnKsPUvre8w9lKPeC7Ee2pg/rAVORFHYP
y4blXbXhFCBPYkpf+odoFYr6AYTFTcvkh0aLthA/XsfFtSlMe0N/6uLktDxa4hRFgsksU2Uu3D4F
0vA5Fj9bH3cdr/EZAN8mWvgmScoRg2DyOyHLrgroHVg08ulfdPaSuKcA8SVkPCHMu35n5btv4vqI
gv0tzh4HkzdYLesxRQJiit/FrDoEAobkWBo0t4WMtbxdnmYbFGTNjyrxrTJqtCm5GCiN00b/rqwc
SFdyjYEP0Uf/0hv9whe5M8D5cCE5iF3zZel0ZjSi56YEfDRg4ECWvRaIByORSNclHTg8mZ9YzUNk
StdGBroS9E9tLFH2gGUApOQyWvijjAJAcgQ9FY2yE9WItfpCQ5TcC1RXFuLzEK2lsiferzHIAaXp
SascSca4nBQffgi7hWOASrcaPS50mho6KEoD9YeZ33IZ5sScUjxEG7mSivcFhCFkuXLIOuJCqdZh
kEiIZfM/GNFkXliO9T9xur4GZ0hEnpHmS+GqWYVxcTBpDTaieMk5bnRBO8MC39DCxFIEh4tZIbzI
qprWCmXNIp5VQjYpl+DpP+OCXKcVlfioMt1BoXScLEiphU0gwYOz8qBZ6VYO76VODj4axZD0xBi9
C+CKLWPfQSynO8MD/V5fJk9I5s53hpQkKFfJMGkpBTTfCseE5d8DoOKMeSnEPMKYoGwmYVx1it8w
SE7fppC9YmPq/Ok51hoR+n9Dx4iFzCRQzu3ULbIlif6JyTmcJds+JHSwX9DVSZRvdSF7mAvOCWto
Z1tsIJkMIczqgMtGT37kmCDY86vHWmWSoOYQGREUQC2YNlYlH4O4pdXcPywvzocKPi5EDogliGXC
bHzIQvWgmT8lP32wEuF5lsjxS6TqPclIKg2yeF8ElIsWFFYBa2rCJIlahLr0fPjnXDVJ/C88P2Ca
kDbRrNMrksQ7v/Dz44Hqf/Pv/yb9H1lsaL8KlFcVRP/Xus+ea72Vjjgx7LL1hf0of8GDmvdtO8kH
FSWSi/0G1ZthYv7EW77Whjg6dyU+Ol3fAyvoTnWlTpBjGydtAuQdPvUXbJ5NkVprocAzI4NMWbVS
mq8DV8nGV5kK+EXRuFB3vuxIHDLuYBrKKgJTdOlj8ROTTebJUU5mLSq5VYc8Tgj3Mnpk9oWtSRDU
6kFVctqHAjO/qI5dJFdOitQKWZKacalmHZKG6uZuBm00/yXwEw/oDnAmhOTLxaje1JjKmAwe1ETV
UUGizZHR93Yl8xhoagRbFjDwTC26IrJAIbrY20toxaog70QfDI9R12drhvaW0yrrU8w4ElguaUqz
R6n1nQ5CMzkV1CE1mDDgTyKCOhdjMrRAZT/gh3KTkq0IDszzPPfrhq79BfKKl+hCzzoPZpKlKuoR
3BI96D1qGq73iOae/LIrUJVQhjTIRY78cjjWA33jYjSt/8Xd/hl3+49iJDQyHEwFk40oiQibLWOB
Af4T7i2k3OTP1Nt/+PhfDFzBAlqLMIAdy3CvVX3hGv4iiN83GSaNWgOCOCfmn4IkFIIkZC45sGkl
QzNMSf5bkMSySVQ1VZQ1Oumapv5LFFxJWTiHf6Jm/vWtm39JZonKtqvM3Kz39Tq2gFPTIF1P6r5w
M/pqlHtJMleMc7fRLmRcTpsqRUNIpDgdHlXpzuCgvTRfYaUgi9UpiYiQvsB5iWv/p5p/Gu1T2W0S
y1HbWzIcwmo7VWuNQp6FNU4/NPmuGzzC3i0q50W0s1DMB7QTgLA0g2kX8l6z9qW2G+RHa9kHbKVb
zKUFlDTR4qqxUfpxVdIIpaSahZdYLlcgNMvAgftXs2aXk2OhbKSptI2v4Tw3P8fKpB4H/gm98vA2
kUMtSl7dXFR11+Be1g69vJ3a43wSyq18pEUTi7dgugwVAurV9MWLtYxxtVNSb3pE5lmDttqpZrJT
aWVlm4JVywNLF7qL1mo4D4+jUNPm23bmS5A/R/2jED2O7ZHo5YlwAeCAMUM/Nf2NitCOalv/OUbX
uNoq88ckkvT5JC4SUcW7H6v/GxLwC2f9j85vmKI6iGdNUWWA0pYI9POfnd//0YY/8+bPJ/g/3MGv
E1xW/jAYN1SLM9uQRWO5+v46v9miQ7emHyOLigJz+HdOjGL+ISqyBu6UCACIqwaDwv9LCFCMPxiM
DMuSaCuJLPakfwVyzeC1YKx/n9/LK4exIDJiAGJms/gXmm8CWS42jRQOwYyaGprVysRbE640y84P
nWseW+cmfHa3maUBsDIwTN81Pa1V/sTPHeJxa1ubm3I7Ov0h+yE/CN2GSal/RleONbPcLvpyzU2f
Xo+GTa72d2crW0qVNzQIYKi+5N2iwrDD1XnJhN/XZ6G1z+fzWl6h1ken5BiPsgdc8qq+x3AoHxt3
v3ccZ/OIJYbe5F5RXRaEncslOrNf919fX9/GNnAGO0eYaosv4HGNwIlu2eRGyLspCB0nln6klWde
gGyyXQm0yjPhQPsWf8USELVGhK4guXJRbnU7lkJTvKEli1ybV6AEjsRJidrtjQ7YHNumi3iPoVAn
un7oDpV0xLAMFVE90YGozR/Bg0oh5tzTLo0rN629ebEFM+UkV8ekebSi0WidJVbqFE92tHiLs9DA
zEzXLU2ZGr/3lrnU6B/NeZtvg2Rbe9E6czKyVpzwQHDwCRGB8kRQNL2oweXr83IQmeAkMzfVHmZi
xvHKIHGE2KRupHLXyPtUQnRVbNadvM+AGiR77qv0VRHi3r0WkxfDO0288JwWWwLQQfY5ElHkcedK
AJycpN7j6QMLUDot5eEbbRjPN+xpcwt+1GtlbdniqrDL8ZGZlLivkd64mkwp0x7QkH8Eqhe98OVX
Bl57p1/zI0XTlXXIXjSnfzN37QFTjhNu+eg90zVdPsaZkiorvC2feHhE/1LHVGm2Gpy3aA0eQ/jq
izUtivQYwmvieTTILXwxpC+D5yACmTo3ugYfC4A9rOQV6yB5QZCtKnAkYBHIdF9ROtxFe/9GgXt8
GTejjTdvtCPrlpXPgHp780n0v6tgR1w9Zoe2cBppbZywMQgrUsJppXy7PxWU7Pst7qMCV3P8Sri3
/+Qfp8k1r3jYbarLDtiTwzKvFTmidnJ7UJKrYuB9RC/jtnszOoXNSob7ixec+SIStDVil/BBi98z
c8W/yY3mdDNvuAgP1/QV4xiUG92lNjueaSCLu9ZpqeyfadcZW6slcj6HwLCnd2h9zOWT7l8mHEsL
ME1yoo9G8nQPrBScAl96wz0cC7s+XZsDAgHKKByWjWtdug3F6kRaSaNXwSgX1a1I3XwJW3gfZ2nV
vuYmSMrCTs7Ua3ECsRam0W6zKhRW0bnVV8k5X0VO56re8k/l0uO2vxA+o3TvaYpht2hZytIisouj
T0wTteXv/txymKMulPfITYj6IEK9fGwf009rDe2jOQUb3ZtV18w8TT7A5Wlc9eoffeKi9oCTqVdo
qIv8dC1zxU0tjupd39DJQjWhIeSzcx9zBkApaHXDLVdrT1ziRlD3cnG2W5YQFPspGYZO913cQjo7
cFsOZr4H+gjaDCH6WdxFP+tmP6mU+byOZmIDLru0g+FppJo72L2JFHrTkL6UMG9v9Ac0dEp5Gihr
lua6poP9ZPYbOBpDvC9xslc0PfdSd2k+oSveus8X5T06CM/SdXxQvAJyhrFNINgwv3oVP9HY29EV
b6ISAqdc+XwQNs6J3E1PxXZ0i636OtEiWlHf3wPCItwo3ncxPpP5oU6vVukKvLqfmZd54aMsbLTu
oheHGJWGa6ooL3cUObLELUA81Y440MhyjFc+p0t3Gk5n44eCxQxUMKeJv/0JQAUpfoIQO3m2HhDp
s5jGjNeqnlbvdfq8PxAi4eULIcW/tJxLzQrVUug76Bt6xo2S3pktvSNMeUcXH35AFlV2LIOEq/rK
RPGzB1fD9IrFDfDb1/zEkRJsi2sgvQqipzHTOwQfev6AinJrUD17zNfVleqjju1rZYf6q8xX/11R
saUAGazmfF/QuUdMKNt67fryamDwAJ/46tdOPLvTW4EDjySnffOqh3twAFrnic/TUdnnCceo419G
O7j6pFnto+My0YShZ8PlAAElIQ04NawqH2gibuo3MlUIl/Lbw8hwAfbLbs/RfnbaS31BBeRzgm7U
j0J0ga11ul0+NR/SOjtN87vUbJX0PRdPwrjXwXqnu3DaT93DMX0Cr8BIQj9kpXqmRE8m9wI0/Jan
K0/lD7iVDvkscBLtDiXxFm4Pyhrq17BQESOaq6C6NMUaFKoxPYjMjGO3G3ejstWUrek/TKPnb8dN
QmY9LXV6Uw+itPaVk//ELybGK/M2VE7hgSKG2mvrXzW6GnwxNhJ+KmGcFpibbP6VDn7sWUcxpZBi
G/EGBnHWruU3FYzP9DKDn+WIoVWMnuTNxN70rNFVMpwJByWfY7aGlzmaq5A2Cp1OrTloHKpqZAfV
UU5EW5acYS1vNdQ9r3PmWgZpdC/qZy6SXwMSac33gZyfaud2eB0zd2rpJpwZIrncEweWYf58zfqN
6VTSejvuyswJviJrW/W2SINthTQ/6+34hHlcGpiIs2SPV13nBclBflVO5le+p0qknMo9ZbiF/P40
3toTywYcmAxYdrwzdqfJmRw698Y3L4PGcKS7RLEpN/rO9CtE394NT1iuV9qqKO2ckB8bod8ND830
NDwVXxC1sYpfMJbKtKFW6qeRueGpGx9ryStqJ7+V5so8W1ekvSvxlZPWZsJFtNFtlneGF1zI1EjT
XazbqNG8+AQWmaFiWquf42Rja3T1M71di49EuY4rlJGgD7a6Hd84J6jO9yjWt5gSk61/PuifLviA
YjuvFrjeANEGpJf8BOGJrnLFGFPbL+EppGuwzvHcpoS3oYY54IJcJMxOO29r6U2O383Wq4wN33kE
u2x8jMVj+CFSW0/XQHX0syo5GFQQCnZLocsGwSi+ph8SUwMGA+PtO/UGfiQVbQXPcUepHmXFUa9K
RonmBYEwVdTDkB6tLwsdBElQtK4le24Pg4U++KH+4P8j5hw8nFiXTOHYPOmIcC1wjM7KMPZqeQb2
+ZHu9GZLxhTcKICVzDeb9Qf8IGTdcuhoTHOUlaDvs6cw2VahqxhOIxOttacva3n+tOYrCNC/ZSsl
J+VqO6bobAB12SYf/WuPKqAu9j125wtFa0txZvTbElc9BgblEh6Rpn8Bm9TNt6uPITS1B/Y+BG/S
2zKbZaCxudAdlCcQs1DH5y9CmKxwjyQ60XYwOnQW2SMrY9q68Qp9JGvmyYMWspHDp2yvPZWOtZmw
a62VS7WJPenV52mwbeD68x+G1vabffAICUp1Js0rHtufLDw/Iw5drnzCRQ8frOLCgjVvDwlEO6iE
HIf0I9oH/KK+5FSI+Y4yXPtXxeOfeDP7Ll4t5ZodGG8VzRY/x1Xj4KtxhEvpmY8uQRcrQD2kckII
mMtnkfLx0OwtQPTmE0A4jPzGpflBUzLov5EQSrETP2ProIDf7c2H1EMMrGza4oCeLj5qb4HzBVp5
rTnNrtnhqewrB9u3/E4bQXxH5HYuxrP+nApriVaiVwkU3d9jgNSv1AWYO4GwdpgdehQ8L7Fgoy9c
UZvov+mQIsDO7fBkjJ7eUC7cKldxI26IynFLj16oGzlQM1xGaDtaD3bAf/Fx+BFemVX8kH+UR4R+
6BE1WAfaMfWEcde9pJ7mQaJ6waYfPyMLdyGUWFyh/PhgUOI35k1VPQnWyZo3aXmJT7G47fu37sWH
AfRYqFw6zsCLCvNK87sodwblen8lDdfgLDhVsYFwkx6Bjc8PSryXrJvVuwpTjsEeXtr/mYKB97M4
fWQ/m/9/EmM/iy6nm/yANKTI/7ycl2TCQP77+t6uqL8+/usDfq33FesPlcW0YUm6rFmGvuSK/Frv
K+oflg7AFe+oaaq/tqBTb8N//zdF+QPKvwhw0lSpBVAP+Nt6X7b+IDSKEqChKb+qgP/Sel82/j7X
xJANURUlmDOSRgWR6KUlrehP1f6EjIpcUbqW2BTQEkWdjfu2RErXWEn1o2ElPon+R4FFnyVAFwEa
1oZrIcb0bJc/UMP6tZ2m+Kko0nwrpf64TkNLf61HzWkTufyhKuhfVNOckTZa06nQIXTeH6k1QKul
jjYy5XZPRY8BRzsvn4uEbtl919qAvFEwugv2I2vfDAQe5cxbMA+2J4RczXkKmUWm5Jh+oOQIgJ2V
xrWGGoXXEzJIAziRwli/r+VCeg7Gut920BPd+wNG/cEMJONN07vYM+Ms2CRqnrxWPXas5XGWSaqt
qpXjTsK2+FRY/kO33K939LzjYe6YyvS4Bn1ytAZhxCCBT0k+IvawPCx3n34WKEc6T2z49WPYyMdW
mGV4SALLPuRL//mQ++OWG9HwT5VWdNtp+eNf+1vuv++gAZKxB4nHR8Bdvx7/++8GPYCP15vMdv62
u/tP98fef2pNbeYaiZNAK0ocvcYg0t9oHsyuMp5HjoJzng63slH4DRbLyTSSj/s2alnacY6L7/u2
gL4WXlGBPvbyQJEO1yFVA/iZy6+NhmBniAZ0IMuv2qwhGZTpWaYKVdyYXM7dXFHbSIeY9RYo01uB
DXotoidd54pY3Ho8QlRk04QRi60hwGd0RFaItmP5tWM9lo9ifrhvpTn+4aujeLo/1JSmfaAC0Lhv
IwiI5hGN82ygAz9a6XAaC4zGma/BmFbnBZ8TiaewrcV1KIXyKcziee0HCIrG2BjXGXwtPNAzUyHJ
N06+MLL01gvrlFXQcHx1Ek4jzfN1Vk3huaDTg+oLtR043mo9piD8sqAt12OcQzyGE7oWMPHCJRSy
tR9P9dnvmVWOcDTOY60m64wO93m0ILX52N7PYQMvHOfjdA77NOTZBPFMu15AuBMoZ3B2CzcwXDqw
xMKMraqfs0E0XWzT1jkIe8MF3uqfC7nUXT8uwovfQ4kcsWdcxhkgTxbIyWWUAoWtKrNKPPyu3w/l
hZEAfj3kpssoT7ObVUJzGatuWp6tv4SpPLqjpA0gV4HHgT+aLyNYfDczK+mCoaJjf53Cs2EmGYtM
u2Q+9q9RpWk1tkLlCk1rXQpeFs9mwumOZyAIsRReAQTlvLc2xnLK/J1PMr2G9ZCyv7a4wsNg9ixr
2PuHmssc9N8tGpT3+29yIbfn+0+9UYXbIZq//nL/zGkHdoqq4F82DHTCaQk0Oeiw/9zJ/U9apdI9
XaBl/JcNYR92zPlocN83qH97WCGaoddL8UIh+7tdaTFea3DLiMbmTALju7wDsOgU+lXQofdff9+g
qQvWai9QhFz+7veNEviSi3xK+tOG+zMV2VwDlu6sv26wUjF08zjOnN97uT9CFIBrz7PGtOtvz3Hf
ICVJz6wNkvp9w+83Qmc9czStCN2/bIDjhhGyD4GML7v6/YiMBtcqnFKCvf9+Q642hDDLneDe//j3
B6j4eobNF07i773cH4t3RLC5HJKc8PefbI873w6ULvT+sgFz/ozfjTl43TUFCjnSCiTJeGZQcTTB
mF4ymJKbTgjD9ZA30ru+mCLFAJr5HAnIXLkKRqoZHmGnigdDm0uHLFPbF+XmbbElZLOhf+oVDhzE
yA4nuAp5vtCcTE/0DbLDGepNMzxlqvWpk7r+KcJRhy5qbSWlUTG9GwBhK7HfgMavno0Aw+mkFj9q
c5R5m2F9GWIdg0WovOBckw+FRiFUIAfsflObXQGPkwXIchceHM4pTcAjh4zpnMQzFt6KYlucB+kZ
8zbB5tJcmLvOyI73++439z9umzBYVVqnH9CgV9cmvaiVWF9qGE0wmKLATpAEnu/b7jfG4m3N6uic
+FXy62ay5uEEoA/ZTuXOFUlJLSTogyRER6EakytK8OQqgqQ4L46g33d1AtKaIAQ4H2GuW/4yrLmp
pNTDIKn9evD9j5QxfK7Lpt3f/+p+V9ZR8yVXodjed3+/b4ixoislNbvf91Wa3zhSFyru72cgEkJ3
qz6snN/7k+dg8AIpTn+9wF/7q7J2K0g+48LyFu736WEBQcnUHpM+mogcJ9PmqFs9ZTv/xehqWEAm
PPuoDKbnptP0NToYQguInlez+dkYtMkrVZ+EDWE99U16syqiQHCRmG44aOlNI/rYbeOm9FIsC7ch
lXMcHlDq+kJ/bxCC3RLgKatKmpRdt/zK9ZNYojoyD2QdZLfGrF9qrsKMpkx8rOVSKfroL+s6eLj/
loE7jMvweZjbd2L9/AMxCCtM4bITq32zGYoO9k0n3lI9nG4qbIe9jpXQxq813cKyHlBKCGQqBPOL
iCbinOWF6iLZA5fcyPNNyiioY+Ytdt1IBzTzqdjJ0EEPIdrYKlOlmzAUniBYyoMWddlz2n+gV5DB
82vxJRj1x9mvs72agFQN0Xvsy26iEAA75daXueBFbU0kqiQ8+4Mmnkt0NG7cNxzr8Ri5YqjrntJW
lCMQs+6CLBhu+rxERfVNc7z/SgrjsZJx9DXl+DEwtz0N8SE2+WJ6XVIfSg2R7fK+02yeTnNbfE3w
0p86fGJJNpk7JieUPZf3OUil5OUzcCQVXMzNb3hdhlhb+NRZyE+qT1VyuZHHnloQbcAbKpXXoKLv
bQW1dFNaSBySXD+1cIOcvO7JhO9MqNCCfFNqH3BhN/68v29z7KudFfcUTZaNVd6c9ZYQrCYtwrXU
i+qtQs3sqE3Ybe+/mkuUnkgSxdEow+BqjNmZcD5PTErW8ohFnjSe21Ji41YjcMfcJX36g6zfhiGj
gFiWEJ4AZKgt0Fa+OVb1wkiyc+YbNwRmrtAjmx1DWNiRWumPQLxAPGtXjBzCQzBWR0NsDM7KMjzm
QyTuOzVMqNjp9OmJ+hazc4tB6dRaQbYjMe4xIMBH1mL1GBh6dtaIJwrAjxACpDfGGviKSrQ02ZkL
7LDkyhOpHU0yPdoIQeF0IxA9xm9tTyYChKblp/sNfgZta8aNG4iC5kUd6JbYQB3bqbuRoA6vDsVP
Xxggv2YFJd6F8o+lN9ibGCo08sN5mkf8/Xgd/FYkwiHxwBLAUooD8zK0PjqduMUdYRrdCR+pIQv6
u9UYRxERB+O/VgCGytF2iVTSSuu1q/LoKR8L0inC5LG0knhVhUjFUiG8qOU8M71sO+rR0b6e5ydV
BukIB3uNzjuHjowCrZZp/OQi8C5AuhS4FyFWgjsZBbGdy7PphYL8HgwFgzjeCZih8tsQIJ4tpl7H
wdqeQoxLQqFnbwyE26p8iERoXTrT8tbaw32zYePAR9GR6ROxgh6uckQzOE1CQcexMb9LmnRt3NLh
qStPCYWSKqgOxtMv1tNzgqXPQ9hKISirfkDbXedJe7SM/NFMJowfrUaKhfkN4Wnzf9k7sx3HkXNb
v4pfgAanIBkHB/tCouYxlcrxhlAOxXme+fT7U3Xbrm70No6Bc7ndcFcVsjqllMRgxL/W+lZu2fqM
8jD2LwCeTUkEVKPQ6tDY5gORsXLhlfatRwceYug6CvQftxTOrSrjrT7KdOmXwyo3oMR6VbnTyGBg
xCfNRX6WBK+KdwKaPUN8UV2CssJTXVcza6yfjXQCPspWV/MDmC10BsLkz+a9BTRiKOUpoTqG7LXl
cpsjol0Vdx7kzirDjhE0KLeBwp6VrjLFbMORe+y9HEyNJRFAY6NXBJFEJIv5vhjrhaLa5Q7JuEuH
fpVLq3YjqUfEbKcv5q1RmT0W5G4Xuc1dMqAKBCbkudDTU4gndYbXexbAIN8V1QTCB0YZYaHXtJK4
ZBlGN1H4JSLmW3FfgtUd3FAaiHq2zgsUeTzvMibrTq7CLNF8FbHUrwbJ71k49sQEy+o45SDhFPIs
1jKuo3Xfx6syjzdSoytStvqFlXadjMyi/BYYmi8IMNl3B3Q73SRCs2zZYeR1LYGohsejV/JxSoTG
vlLFNYlamIQtq7j64rQRhV6mfell8yiUaJ6a5bmT8csQRPpCmvnRbO/h3IhSAFHQhcYIcGrElng4
flc9p5+FFLDj3O36YliC6q/JNuN80fmAWmFSzoDLhqvimFeZnOW0Nswmllo+xdm06PzAIpG4LlQT
V7KM1c2j7/jo+lf6LYqV8tOYZEN6SSsTaHSWLRSjedH96F2792ABVz/hYmSIynOEy5lYK7/AMQ4U
vyawaShAWFTMBxzx0hQpn3rWyyQzolgO6TV8FDNRfAedWs/bWk25aswEaAxzvHrIthC4wpUymg+6
V61iqZTghSdQMtOkPZf94Iqw8jFDsvcJESeBz9NVqZuM5G1s13iw6yUYE9gWgkF6QGzkKBSW2mjS
wmWdCDac6rCHHWocm2nV+GN/nMYJkT7unvxMacH6VZLFKlpZsRe/C43SMp+fwSjYQ9pjmSVzPeNw
NubsCCz5xMmGjyIr60MmCeyr0QMp2bTWwKXjpgUL86Y0w8SYpyg3NQqvyOtq2zsjYyLRsRwZ+g7M
R+aVxWGU1qMeOMZ+sMofFC4l+CdzyMskCTftKK4AkYn7NwCGJkV+0latr+wAMTOup2Rt2FRXiHJH
iVO9l+WxJBo7dxSjm9+RlrN1QyPkD4KnReH7vM6OQRcqeMoeTjeUsTWLsnEIqn2vKbhBciJ/KTGc
3ZQZh9Yksq+XxkNpi7cJGU09qWav3dJeD+Zw1tgTq+aB70XzQrynFGuulQ0DCp2Xin6tfml6fAAh
IifcTevhYPj0sCdLJc2VZ29yxLq2lYMW0VmudEblhtPUPHtVld+B4xBeTQa4mW5tZHf30uf73Pga
nB6qdElQVfZ8GoVfOtuub/ZN12UHYrO7OHEo+AztaCEcHaKGPOMv9K/0guFNC2wEBMgBhZpZpCaQ
xPpmUNfMU9ZWjwJrFvHoppoX7n3xI6SH9LUF5bgyZKXNSWLURfqppEJdh3VbMVioOoGASP2vj3LA
NV+uurS7TX0/3dXq41g01lJQYQkzNV/mGFAXwmDm7kVxtB68EINr7L+XwBQ32cDmJkkEep+DdwM0
djmQLBUFRpIuK69ZllQbr9YgSo2IM1rYg64p2oPnG++BUaknp5zkFszJyXJ8FUSp31tU8CofkRcF
F9sJ6RQamvogK+HsBsXUFr6c9GfN1J96O84O1tgCOtd1seJ6/S5bLuUpLM8lQ7KDh6vHUD0I8onu
K1ufm908KMx0pQWKvWBtG1djQzHeZAZnuxvqVVEzC/AHX+Wa1oNly6sWqe0c3EG36isT3GMb8i9V
uu193807C2cZgAjz+MRfFKmcGE567AGSYViGUX/xs/HY+HDJZPZdxBXWFMj39LhgtmhUtvzacPOM
wtrnI0Gh1vSsWSoRaGqyDjW47rIaLApxWJZDrBdarvSu0JKz6pCOYNjHadUhFASZ5NbLjV5IhQDE
PSHAmI7Zz43BQ+4VyhywvOeqYbvWHI0fL3iSlQr6IRdPTqdd2zPs+/zep0gJiAkTtiIKgugEbJqD
d17jkZF8L8P+gqg3K3hRZpM33cyUACwIHoNASDda3kZQPZ9NAGh/FsMons7iEDSIIHBHf/udZ3QK
EA3yD799gcHMMPv525//igUgTVmhgf3rC7/8Vh/vBPRSp4Dj/m1HB1H4X//xz8cb9IF+ps56/ddj
/tXziHK5r+qpZgD7h+f3r78L6JGM5r3b5ufDFJaR/OOZ/vNhdfKAwvf2f3o2nNasxf9aMzMwt+O/
sWZiubZtnU+VKQ0yzgDC/p00s76lH23l/yrm2H/1HX7TajT177gscWBqQhoqRup/eq8d9BhV3B8S
vUTVpOBRf9dqhIGMA8hAYtZXfxd4fvdm8iWK9aSD39OwbHzb4j/Rahw83L86M3nehuTb/LR63n2i
PIdflZppyhGLcrILOKW5WMcWyMZowSgJNmkKp6MC0s9Gl0FanC1MOBPBxyTWvrOrMSXgdZ3ljKth
EtfLiXULgMYcsibHOvKkNB0HcbePCnWmNQvNoz1lW0fPirkqtIpdLX4tsB2pvFQUAxcUtGC66Cn9
BCBJ6wrEcLeBflit2nHfRxqwftgS9sxCdfamJ4j+jrOk4rs3QYNob0rx0WiLyNry0Is4xahZIern
LwJwD9BMD5Zvnb0NPLeEEsP8rm0PxsLWMHM9hVGyUVh6a4oQ9Q+7oIkATGLfHA2Hmsx+/C3c8Dn8
H/87P/9me/0bfa734qmGdIt1d7v+4ob97bNimoYldFM3LOdPr7mWiCRLCzude1k1D6DbdSyxOits
UUvu7nJjV68Klo1Es7axfEx81FcW+h7LWdzuG1tiMVnAYfO2OXQ1z7/6IBkie9UphRsou4ThZqDL
F6/G9OIolKDrbGdWlraM4OuU12B8ZM4/AwjAPOJaqZTpUW+CiNDo1zrLl0N/GwAh5JO3ijFVTdV3
n+JrIdw9pC/sjmgIx4VU0/IMGuO9MACZzKmubPptkqvLCQGbaakLBXP5y1X2F6/bn0zEvGyOQURB
GEQODBMv8x8/qnAtKXe7B7lN75JgucVFYTnD/N8/iPMn6fK3R7GQNHl/pGBh+OOj0Ak1VAwYc+Cd
i5Ryn+IAPFAYTIdeppNszEWkUFewNtJ9NB4xT5lyQUy5bU4ctf3+DT4sSD/rDvGHGuCtpcD5SYtO
1pHeYiJQqE/wi8voKPXNMJwM2raAcHQtSTJYQSkqQEhqtbWfHbU99IaEIUgVSdnPY/2r5YwJI0dQ
90rNdsBod5kBIMlGVzu36rYIYbiLepcTRdPPU7thJE56/8OZq+0zqM4Jf0Q+PCf10sjPHHbyZOk1
K4wxRvas08wc059aja55NbNlhCPt3amv2EW0fsZ4VGB3+hgv//7F1mh4/vO1oPFG8o5qhhAsQuqf
lOK66yzJURxLHj924WB5xnSXfRU1ZR2Mmgf2ct6Wk8ew9EmvEp8V+EDH5FF8Kpi4i/GxwDEWsnP2
ObFqabEuW4BGlbM0xkcBZMcEFt/Yn6Z37Iq3pLpa+kOQzqN4b62q6dhU+CbJ1+Xg9tnHcDqtoacX
JCr3DPFE/9hZH51HjU6RQJFrXS0c1ik6jqbFK7NlZOfRR8vyoj/odxujwTZUh8vMiV+J8+2IA3EM
2TTLfqFj2AZviiEPbzFNz7ymD+F4iuNH9BsQSuqbZrADPQBTACOt0gqlLhWHqyov5pF2hvAdymHd
Ya3qykcByQs4gdSJ9oqY3UItMC5KJp25+mGMFJwjjOXxOyBae5Zx8iM0kvV7QUu0DNcDFkdLe7SM
Y/Wi2vuxO2TjPo8XdbxQEtqLqdh5tPprqO90k3k3kbP8wiB8jadg1mhQt2i2KEJtlsDa9It4GZKL
qUToiibaKZgKde/bORvOVV7GsZiFh6F7VnSIqU6wsEZvOw34D7tFmSpErJXv0MwOky7PtVMuUvma
NIwMEngOlVgLnGIDO3RTvDS+Oq89b4X5XU9urfwyjZQqKg0PknrmCbFDtW4sVoa8tvExqnAAJTBp
49cxi9ikGatJucr2nJnvIixmFVyz0mxWgt7mVNlMwck3XuL6lIWb0blRn0NLyP12QB3IWqVC+qfv
FpNihTf+oCMUi31NxxC4lW7GkFgys2Lo1K29cFeUq0pfODcwgh5l3ibJ8e0ot8yiVwOrvAXw32IY
gsu9fDOBK5U0JVCYZp5Cnm/aHkgeMhfGMwnk2NDtNc6dqF317IPz+LN0XsbcvwJzncd3nIQO3VJG
L639IdCbMmO4+PXWtG9hUG1p/Uzv70nIaCeeSzRUdzJUeM7quq58zkzaRvWp/6rfOWLgGwTel2CJ
ExxkgxXVBYtk6lyfH20CQzOMztpXH/Ic5m9kXTs6n3P83UO6ikmI97tUf6Znesqfaek9efhVwxi8
H28lacqlTrRXZyKKf+6OtJoeS0FiCn5hyBXfRChhYtVApXTK4Nw04bbLC8BL7aIqy2+0gkUq8peU
6LPN8Hwc30V1qMbdhLhrK8wFA9RjxR2wdcDvn/XWayuPZvzYpj8EaDIrP4/6FhkstWYqgmkqvKVR
rz0O5b5vAjFIZmGNYbXLtlI38bpld0hLgZYI7I70bq2ZRyWszlOeHmSI+8wfd1wOpEvV4fUeDA0r
9V2hnTGDmcrZLxUzHsHHYhokb32qc6CX8wLkGBkM22eqS9fexDxxADswDv6ZcEkQMyUj1V1iIVTh
5ySxc0j1N5pPW+IMDs55A5teqidzJ+UEvNT0/XSXEUaxMOlOneRhyt99ec7qt9iiQmWYJejJzp3f
1gGci6+KQgfHozcOH31REtqoPqmiXPtef2Finq2IG6/Auj7QJno2Xgsads2CJbYP18ayG58bcqfj
iKD4PVHK1o6roUMVWRdXp71gR2aJZQHG3Q3QCl+lynLznuCKzIm+dR1RbfNIq+hdyXSt8hxKUA4O
rRalNi+yIyQjapABMipL/bGi/sfnBgQtM36wa2vW0JRYxdc4hiHmgtTsAjdtL3q+YkYyyx798DvI
gbAeFfCLRgstdtz4HAu9HI3NxL7xVAMlFL4gpXBNVIXZO/snDMIh1EOSLIMAmevIhUViuxk/copO
ZXN2OA07O3znWbnIrBWEOUSTQX9KeX+DDABzeMzL8UbdsiuBMMZCWdyTuxPwMF8Yy6J/mZgwNm22
CEtqEIxvEXXLHm+8kzJiUwFFWU8lK3LCTYjEvLKglSllQeCQzkbTg+zEaMINAkaBVcPRNdp57SIx
ToH5zIetjo+lDaLHtNgG2q+wZPdpt6nKl165DOz88g3TE6ecNRN8t+kQN5eKV4MxUF1W3PQYrlnr
GgO/4l3wgy1bH7JdzpV6Upm7Opy+Q6JHTZB+ZY5xMnOIzAqzlBeeNibwRuzZQlxhu2OTzlYNH0D2
07sCXUw03I9jayFld+NVWoy5uU1sy22ycp1IY5O3uWv69Q120DpQs7XVkjpEjgE7ow79VeGv6g5m
dsbZ1Cxek2kt25sm+/NUG/uC/hilKr71AfNBi00jrB/8oV17XXm0QYgNvPGhtHd+aZ6KdY2cpxsK
UXsPz3kUYWMn2lgNfA1KuTPlr5M3XpgBLsIuO7X6zbSSr1ZQtmtmyWPzDI0IeaQ+Utu5y3G/VtB2
bVYxBboxVE9KOiF1gfgcKPsR/aIs7ZVqUJXIeE+vCndgQMxtq8Z9rXratxH6yLbVmigpcjKm2hDe
lmiLNxIM+NrOIWUs6fQaNBG81fRYAjKYI1JZ86YvPijQc72YrGn92gtoI5rGAIgirOJcQqyRLGna
wD4N/5dSUH+evaNjzAP8dnjlRfHB9MlN4m8Od2tbX5WkOQKwD5i3mdHp0TLCqR4n7xQAku/AQ6tj
si2qkxrqm05HL3VwUDE1L83vKhYPwTiCrSC+BZYTPvh88uEZK+mCbyJVSnmn1ZBq/NocmjtmGAAa
P4eCtgANBhIuovdGVg2jbbzKueYysN8Ltd4oBWaPWucUFC8Z3cptX9sUp82NBwWsuy/p1+FIEf0g
xTjzYEcgQswmY9gYdkveiy85cEFTEBL6D9BanDOnOcE2sg7AptNszo57nrAfnqJy7oXDLgnnaSVQ
utUVTQ+u1VvzEKu5MmC6aPxFGYTbwQF2q8uPAZl5bPqNDfSFeEiDv9mziH/4DwA4qQRLn1IPSIGn
Poxs9yZZrnPOaY361oUEb3CiVeRVnCDcl+Kpxq7eTs2isruZQxU2iGXAWW7P6znkrFhgc9opXqlK
MvPyZDUEy1hPP/10bN10LgEfZUa1Ghkm49Jaq0AY7UsDSzCxnpNIcnHUAy4mQEL6pfeaq1RwgbH/
Mpr0BJFxY1ZsrrBCOdpBh/1E/ov29GUOcH3ytAdBoePMK5IXXQs+SlVfjIG+yUaPmZw17iCMQJhm
dr3UqgTB1D+0zcRH1j9aA/VySpysx/I+TiQ4gJvIa8w9Bet89E8lKloKkCPUnrm3K9lxMgKafupD
ag+L3sQaaqDbaJws6AOinXDLjs/Nen+rGLrbhbS1Ya7KB7LQBXV4ObBeOph8/xxNzm1gKAwHbNH2
03byLPp+Ub72fEIn41yER/1IHDtMN/5L1F6T9lolly44d6BXMcHj2JkbmKFE+qZO7Oqrk1N9FDbE
tbeKaATzU2jN47yqXr30WMN3ZvIfzmvdnsX9Z5NcKH9nNPDUAdZW+H82cjvkXhfwq1C+8q4/KO2D
331ZUXctucu2H1bstPOeEB/lgVN79ePXSMpllp7SKTIJZza3LHdW5VoPq5MZOEffwUVP02rZsVRc
HdWYadDqFHlJxvNdnYm3ArTVgFt7Z0poZdqsMM9KUlFlcr81U8yS3GJ+jGJ4tZ0fqYKhAhGRXwQN
Bg3Pdch5Mv7ziJ7BoYuFGKCYttGVZBMGlP0gCubzBvUxKfpFzZKSxz9EDkEUPolZ6WcqseHbZa4f
5cxhnRnt1ttMux9pyJMEcTvDVfhVGqVL395r0xKB1euX3lEfac/FbqLMdR210HR+QCz+toKzI5gg
c/4828Y7n6XF2D7YBtwrbHGO/IrCa9J5MPMEMSvP1axx2yeZy4aRK8zmqt5nAL5MBX4V6L6kTlH8
3IBYJee5cmux91T1lxSJDLJYuNlLoj4GrBTvNrAaJ6RzR49bubotk5zNnMdc6qlItlSD2MaSJgtV
gyCj1gjXlbNSnWuGRzG5V6cfEqXa4MHD07cclZXO9iFRkaymZjYqn6DcFyX24dI5GTg72cJYaz29
5RyIMDvBCuBcnby2w4paEfIIJA+Zf1tQ3dLWYYl4EMOllStK45Cq72p1t9BhMDIErndp/mQjpEze
rla+qgj0PLOQhvqK1rvcn8XEq6UyTCZTSnKwqDDljxdTf+n5znF+cRqKMg4N+2JvO4hZ6G1D/xLK
Q1XRJoxS6yrb+I2aEw5AgjBLvxpPFWaIBSeC3qwW1fBQ5bcGOoIZc1jjhrRup2GhGW+ddmj3VfDU
EGCWfX5WvWGFarJrWPTK8FaaAVOiJ44ddpARnAzXDL/gsEBz/6JTjJiyD5mk+85luBBEVwr/WxUH
H84OowcaOPFKaLQdnuiiqjkFO9Idu+fe20Upf4MBS1VS30db8TDNjbzeFEaEc6N3w0yDxkdfZvhe
ewtD82cFJmmpfZvJj8j4KoprDu8rXnrJipYAvT6q+LcxTdSnlvEYuKl2YzcHIz8MGhGay4TiNywj
4q4NrISt7j3k3hUM7JKz1LyuBWlEBWTkj1B7sTkCRRIA76dTKAuzefLgT0kcCAP0IGvR93JFbHSZ
Ivc79WOBcJ928Qog3U2En77+NNbDe1HnmztY01cwVtS7sk+vhucjEJIQFdV7wPWLuRcUZPCgKZt7
HZk1MiEIkX36hI2cv+i8rVnto2jfGfvWWDXKQ1o/KdMF97AoCO+ZT2L4CqeCad6PjA0ebaf1oWb8
V2AvGRh9VR2EsQ9rgbY8EKQzx6ex+Aj9Uw/0pkxf2/olaDmbEya+T1HgSTNvoeWp45WuyFuVINV0
r3dHkjx3b2NSUPeERVayGPo0UQKtW9g58j77fR7RSCFP1e3CZgkeclZZutXKidvhyEkZOI/WIaU5
CPL0bFVcceUGew3Ps3btmBO7xegsfa3R9yNZz2V56bVjyqxn6D8GnkCgr4cR8Ze4nAbXNnifEsC7
QdqvJrVZBfRixCH6F3cIDsAcZzxr3amtnNE5s0FMdHWm4z0Mo3Q61Gn73eg6pFT7aHPDpXxmp8ft
JRP9JWc4Iief4Hb9khcJgCb9Aa4RjzQOn5DwkiGB7urMCq/g2hcbqUKIAtW9pxbMHdpoGcDusEoK
4U8wtmg1bNdJyfzXIlul6G7PdtOk57z0IGsX6iJpENQYgtnKUUzRuxkFKwcYc5F91JP/YATt1uaW
PCmUOkG3vLceIQcguvF6hf3DSCfGkFYn5Pu11pzVQEe9Y/LDnaJwCRtwtmLfGVcUOlUPgiWNEiQa
1ximcUGrLeU38PbAYz6JhErBUVuk4fRpohfz5ojnCPoVZ7ONQ4JcsTm+SjclZmyTDS1j0qhZ7fpp
DK6A450VPBb+NpwuoiaRqz2ZDKljDhPVPbnKUdIvBsT9etbFZLx4j2SYsOF7S5xn+knvhTawpQgO
RqAiczrOMroJqD+gdqTrcBrlTMfIJlOfslD1JwTeecirwgt1p7BUgmNCw6wbJFopCV417BQ9pnjq
a22/O62zKJ56BQI3rHnIU0n83OSXfi39td0/GMq32gMoIG3VrS38VEN266iNyrm+WvqFgth3x7ya
4XOaRdi1c24TXNh0jX01GsUuz0X30hUM5O2bae4oZuQASeBOpnuY4mN4bfIni9GCFpDY2sTqjO33
rGRjOyIIixIqhWovhzbf1MlDNK5i3rFanAZn74Vvd4p/RwsTqz9yMU0wevUS+I+MJ+z8Nu5M/Qnn
DY6LzI3aZKWLdzZ0fJCoJJP0F0vqURk7RKo/v7+6CQOcrnFmrMAjGs742sevsnhv7at5DIuXjntP
bpEy48SJZOsD6Jm4q3fBUwz93U71xUDpUVJon9qwDDxvkWfWksrnk16G9zLK6hSxn6r1cD6x+Rly
MSe6QJSSGG9Y/ibB/C9/5n8WOYVpaxBdgK/YltTJgd2Vjf85f4bImUIWgA4W/I3E6O2rv42/Kp5/
+e1+x02pf9c12zQltY8OEgq6DArYb/k0ha9RmsSo35EQpzScjDyNf6ie2t+FehfEfhFE/6F6an83
HSJt/A/FFIbVfwackndZ4V8SnKNrUKscTRcamC3Nsn8CqX4JqPkMy/EKqT0p3Jl/mz5TJmw23v65
mO04xbmvwxLWA9fkp/cesd+7YyXaWyyP9QiPihMiRsD5sMRcPNAf5Y7tU8noJiBn7N9ABOqEBcY5
0o9xEndkzDhvF/nsFejDZrj2QBK5LmbfSrGqqRe8GBfmCR3F5Ecs325/gWU9pygodOUytI8tJNZl
hIF+33/WwyL57I++uVVDmFFHzV5ynXgcnac55sJ4WKX1qcJwBwjq9Wy803VGK4D2GQJlKO53tp1K
6RWJoH5adY9quadOXFPZ4lnU78w5SeAEFe/qySyxdx7G/GoFT3l2Mk/tEkgsqLcT1jqHvWuwZq1o
L3fHXbTWdMb8/qdRbYcTyRGYjMO0gtiKaRDzW7xs5iWpoCXSQ8Ym/h5zn/X5A57eAQAXhfE02tGe
Q+i4gS/zYizmoIeddFnSrD0D8OGKeXg199EMrvUsduEizkKXCSX/qC+he0/Daotgp+7VfX6O77tH
V2NHPTDdLu2HUrwnc+MNS4tnVe7PS+L/wzJy/xafOS2goR809X/9zKOiDru35vaHPyx+WhMe2u+K
iGiNoey//u9vOvL9b/6/fvFvv7Llbl9pmLlhjX/9s/n1isUucM+J/rtLvr+F4V/8J79f1pow/06u
VBNcwQa2g39c0prFRQ3cSjM1h1CqaiDM/n5F6zqXu2brNJiyIFgsB//MnGrO36UqEQR1ViKNr/xn
jCn5RyFRqIjDps0ap+m6zaj+bqb41cjQkyPBhd6Li+y1fimjGHQwoc9JbbdV0Kkrs/ZeLT2K6WoY
2q3KoeWpzKJuXnYoXGk3hjQcMA2P67ZZEOfriWGyIlhmCczNRt7JYglrP9J2Fp6wgyozLm4PgVjP
MmvjIPlt4yY82CWQ0Ba7ID1HQdrtVZodlnURaJte54iGg3TZWOASsHl/jEGK2pKN09Wm2LEaDMmp
Rd1NTh3uOyi8WoHUiRY9Ydekvo8B6eBqDqpzQh6AluNO3SkhvcwqHUe5ZOKKqdDZpypBCUx0JD4z
hmUOahjU+ldFE2KdhS+dQhto2ILXa+PgYFvMe9sxMK8qhLq5EU+AB+qCjUY1nmkD9v2QDgMqp2i9
RgYKOkh7+rAkOsg1XXOUlwUYp6YUrxa4WI57FmG+nqu8cohKmnntr/uUjoIos7Qd8RqNrY8vLWWt
xE191kzqlxRZVa7SJPT3AeXWg3sggULgvE3aSwjDT2mALZVNaeE7psqSQqVgT1vVa4sKsE8Z2xp5
/KEPQ3NzIKWGDXRqcjoo4R5LKR89koPGFzSYccDE0Iweed+UhV1rK5b0gGCFGWRnh7zSPldL9jHK
Kek151SVYAicIEHj1d0pS+ojXcCbUqWZNJfAXG3qUZM7YYt5ih7ZyrYIrI2aVf6zAVyVY1g4PoQl
xXxWwNZ8VF+AxmtP/SA3cUKJTjYorF6mos1HPaQavsvqZUMf7g5M2rkpnrAXR4Qt6iP5tGCJv2ig
hIKhvp9SXwLHExvwLC27dtebaCox7HNba21XpdZkWaBJzUYovVcj3AahEuzpWsqXRQ3V6ecfHb9e
2Wn0SdtgvhmH+DPjkroL4fW8c9CInZiX3Uz0fa9Dl6CK65EK3HQZjL03wzOJCodrEXMCB7Ff1pu/
cHgYtv6H+zJXMe4rlgXS6OLn2vAnjwdzqLSt4668CIu3Zkhl5BaCnpo6m7KjEM5lsmiJF1VmnuxY
wQzskY4saxo3+qFcjV4Z0F3CZBDi/mkwRLUzIrNd0FZKLPPB1KPsKiB76830oN6rWkODUFBgBvqT
dAjShY5lMH1Rs1Wu300ADoyvmlui2U5oY1UD9YLusk3g0fYNKr0/ObH31TndRU0Qnn0fqZi3+djF
HpKYRh4TSnmFMwEvpigQ8vXOGWjqEahe1BXMlFxja0EVEGQZiyJ2rQjmQwBAXCoe2+3eXlbK6OyU
yXGwyef+ur2T5gurzHhgPzuJ1oCoHN4nTezu6fprwcVNGxo7p6ulld0i8clrloMu5lnx0BGhWExK
HjwZU1muY8QkNyFezFz70ZL3v61OymHwnIThXJ1s2pBER+mxusF7fei0VD14UqVdWjX2kQdgqneq
GNXCeKmxmpPM1Dlol50H39gEdjNC/ZGt/ZnmfnbxW7z91A77O9tgyM1Rk4bNfqcZSn2hvZw91Qhf
p+gGABZyVC6NBkxmQravJSUXoUBlC7N2Y8SFPR/w8a8UhBOYLh2Qe/weqZ16R71EjlVUWFABsZqV
Q1HprGkYPNdDvMZfrDyHHXO0zCvUVTUCz7MtKMMtsxDSw2KX6XfUJamLHLuy57XwrnKYgi18Hfqd
GKulOBG6VvpLL7ujtnsLF3xQls3CKWj+SuSd3uFHL4R74M4NqkEJPRkHmvKAiCbyK7Nqb99F1vjA
6+CKOv7kNK495hY9rCI3OPhyGKa1IJnZecMGsy/TTw3RCjryDZwxSlDDFelrPXWqOeNxXXpUWqfx
MXTCbZ60yVOiiQ+hFdqhvP+pKeVO+rBAy8TY4upHVcuaeOFrprm0wueU+sNTrdYkqwPDnhcVjByn
xpDgqanDWyjjCyjngYmh8YVr/YdX9R9WSfNK9Iy65m+Dup+Ww7qJDHZyyhfHCGdONBDpNLmjpe3M
WI2dcFxNzZ0nc0rSlZU3JEujJF/FDD3m3Aae6VyFnMzcaB/7hkUuQnUZV5DzrpnY6VPK6Hdk/twM
GWXdInsq/LxdtWqG10m9YoX33Tw3wjenS9dlRVLUz/eTj67Z5M2XZkTObkz1amk3Iy1pcbj06aI7
quzIHnq/YXTdWUsfUjvLazE+xx4fu2RcBkEzvZbDyIcn7jI3FVo2H1nF92mSxVBS34qBlhjTsu01
asq+M4v8bA+kg5VuSM74ZB7bxvGXiSwp2BOSmo8W5pP0Koe53NDuC6Uet34bvWShDiwrF928dSTk
qaxHPPe7YCZQYl5TzYZ21Hf2OUIqi4Pqi60ZQAG/kNj+Gb9mFIEtJc1t2FtMwDOhtgz9xrmuM/ZG
F3YrG4VU4d4xg6eIsr9F4a+TqKnW5UjHTlfji7SoFnRJ0OizVjG9dapAHqCzvXINhiYXrVimqsgX
aoNAllB7BCuqAksm2g6yZZZsUr9roE0bDBjjO3lLcKixNfA6WR3qrDp95zYlwbw8SQ66A/TL6MZt
mhK7aWh4P4/ihuEE7mTiEdUc4/k4ymiVQYg/hqGbSAZYbfRJwUKyVBNH3eulygyrc9ze9hDC6DPx
/5u6M9mNW9nW9LvUnIUgGewGVUAplcpGsizLcrM9Idxt9mSwb56+PvqeujvFI2aiEndyJz6AsA8j
o1sRsdbfgCZ60Ppyeuw7kg0elKibTkptUwkAChMpaSd39npd/+Xok7EX2ThAUuKSkDQxeoGR0z/q
cfltGq1mK8wMzhCaalxXPQYNOEWTVMdYtNCR1UC2Kjf/Rm5+wv1UH7/IMX8PqdmAClES02RSPScV
znbeZ93DCMHtagTYsCmd+Y313saF5cJJqc9P6JMXLG9gc34Js29tgdKLdGe05MkLVtheOgEJNz4K
FWvwrdJ2r6UFhja5/i6JEu0LLCYQ9Egz6k0rP7kTOr6GV6G6lyn8R/Tpcz2LhqQ+FQ0ZCf1WTBK4
Gb5BTVJq90K0oMQCgLqdV/ubodGzrWqaQ9+aGdgIK3juXS1HWrJ+ieZScRPtHYnc5JiEPjrlKQUr
YKEcc2rrGH6zbbFfo2Iv4FL2NWbAg/3N9YBZpLzQN6lHas91e3MfNejcjXmPrHLu51uPgXziDMVj
lPBxW4RDckc17UOJP8yGnK2BkSAgj6aOkZBtgy20QW714a3h1R/LYthL21eceY11H8xiFW2wn2IT
cAFs+htE99SAt4EueeDzdqo2IvKDrV9h1OE7OEaEEj/XuuPVXaEANiq5q2KsyDPVA8jS7B+NNX5x
UXV87LG3NWTFJZkiEUdZse3LJPvAukoPLiZ0OBd4XNGbyHruZ4Jt6TRfahelT8VeshMYiYNJsVjI
VG1JSsJuJuHaJ/Xe8IA/AbXN91j73sVd3z5aMniXDX53iJ2ZjGjLY1EMfxdFz1Hcal+1SDzVBYpM
mTWQdEjq4GMeVXcwv4YNwjbqXVcFMARVKg9xLv7u6eN9BIs1bjz7ERmB8NYfYnUbiKbZl7BISd8H
G4Waz04VTolGRxJdANzar698fxaybSM2jCay8FxYIa8XcjZJCfSotj/m5LgT4bcc1sihhUOKRIjF
fYIzrcHVDkODNP4mLLzCFdoJbirjoxUa9fvOK9QtdyleazDCcU3TPzg5UkE1FwgkEAtkfF70Qjmw
+1DjdFT3AaR5t5vCeNymA5kNPefp0uqPKNaqg5IkHrUG4yCgekEPvMOtJhQfSie6NTU1PXQ8MNll
W6HVXM+zeheSJd/aKcgMu0l/Oir57nRT/aVuop03OZ+7tLWeQ6Vvu6n/BighIPqyVL0AD5eaa2qs
j8+1dJuN2RYjxmO9QcEaZQRkUxAPazLv4/lLtiFeQ5wZcSmc+dENl1BIaUkYCaehQ5FoC3yelB+d
Er+pcMR+oAnHbd+FJqUlEAe+9SUPwuB9+jAkqrvHx+JpUN23Rmj4WEZquC1HlBhVW/20WvzCnbRD
80TPKrLVLf6nxrtIjwCYuAZo+/mfAL8V8LOov9Sq14/xQM0Gg7+N1sbmk04ZuQ1r9xgNPwKuGkcY
S1/qRHP3cRo9lSEZbxE54S1Qj8+VhqNUMESfDFXowJ3K/EEzzJ2LwfQxRcPXhNr7ZLn+50AOxq6C
MH20lQ54OscQw4km1Poc9VcvatyVVL7L2gkKj/tQqwmsFTJa3KQHLBBd9VckavfJ7iV68ACTxMQt
yG4f+srQ9w7BbTTraJeR8uZgiAtsb/sHyYPTygQSu5IyjonlV+sOCtFD7qwmxiMbuIre/YjkQtvD
iIrwQLxJMeg4xoZ+4HB/5P6N0uGI4arZWJjW9ZgFgmlGruGuUhR169j76ljtz2KKuBCY/oOSn7K6
iD5asjvwngaGU8OFDUAhh0X43LgasH69Ax3Ux95WtIGgKtLuYuBQdZNXD7mgJBan2mMXoomI0od1
r2z9E36171uJ/K2oqWCOA/CAlELRnRe6GNxGNTC50MlYzeO9mOD3G9EsN6BKVPkT+dgGt+QO+nsN
l9vbpmNLT53C5hXfJVMZxdGx1a3bBy1Ol8goe26/6VIx3JWO5h5zEx3PQEcrebKk9dF1MTjt2hH4
YfCu61DnZKP/auzEuKnAFt20hkeRxuX5GuL4maWVcaRwkDaNeMe62rjYNhnGlADAofIXC3XfEkwM
NeXv+n7M4QOjOloG4LPqKXk/AHEMM/nkt1G+4Ym2GyJoqpBK1c72HEgA8z9Ojk5I2ZbHkZ5B+k3U
Ps8wZfKsBos0pDim3v1mGmC+KIwh8a3sPZsg2bdoGHqjxbPFh2OOQsawj+HlbLo4SI4ml+HeCMwd
LoH1LZ7DHE9J8IBKFQe2q54au/7ZVmG/Px8GANm/ukHMGTPcHeD/mLrpQZb1FhkzI+h8P4Cx8wwp
Gs3qUAemlfPa9ZzYu+0s8LweJb8E6ug4wJmpHASBphagvgNMusAcFvL6eI+4EmlyzKqdLO8+B1Wt
NjrH+6ELhl9TIKyPUXb0AaO07fCAIwq+1OXRzTWglZVCc4b3zVFDtiDjTvhYuurr4GETDi29PfC0
TABgkpnrZ1MYL0ijre2gGC7APm6NoNow5fpDEbV4GNR1g1mETqF9BpX4ZnsfBgAeQgP8RqF8yvaG
YaOAkI+bIH/ApxYORQVy/k8KqB+wn6U0ga0soHr/x5CZwT4TMruvUAdoC3jgpodoBwauALSJ/b3W
gcOD2fygaB74owZuio31YCoA8g0l0hvepbObViqpuTsZGhMNBBsTuwUz16z7chSfuyz81qnoh60F
QAG6YOMJO7jP9IqMeKBvW2u07mun34T4697lHjZHjrRAFEd5f4RRuMFQbRaHT7V7Cj5U0zuzu4v8
BvNkvZHv+txUaIJmAlT9yL3MSoL7KGB6mwFYhD2kMQEg2dXUPKCT9/vaU8m7ZrCN2wrVvQ3GQMmD
GyS/0Biwd+X4HGleeAddDVLl/Go3uBo/pKX9gh+tL4vsQc/dXVGq7KGdnIDcIf/sh679+/yqtedF
+U/h5k+al2SxI2a3EvI9s0nK6dmFC0atkVDxn2ufWrLXBd69byvvfmqMGqSW8VlV2V7TpuG5s37G
kze+k9adrhnFBrOz8rvwzZ2WpzAdRMot2EBpPjIK4y5MDLKJs5sN+QBtrOPj0NjaDhbtB81Kx79c
7HI2cPLCZ5U5ENc8sp2STFRU1tkWCnW3UVblbTzIzreI2Q3vUEQAaORU090UDemDEQAjyPCb3vEz
fthRr9+DsJp46U7bpjbfdbDjfQflHZ9aqZ3Dc9MaKZ4tP624RDNpdiU+e8hZT86k73uTVCA3QfsB
BOqf1xQoGNQk/NTZORYojKi9RL6Sr9lXfwZezrl83UY50kEY7fXA51NSV/psJ5naIBlRWBseS5jy
d7jckRyjsD/thAx5kbvWXd8gPYt1UlFHPHgtXUKS0eLnrHjMQ1I55fzOHiPQ6m2iEBUS1n1XIo5Q
yc571BoFfKnCCcVFLC+vBBymMMXjVKIUXMCucgkZGwN1vH1hAEDiAa3u09FMXnRhvQc8D4wP0aCp
A9OaG37+APzuxuU4/9gEyDdNAsMxbskHjYLA8c/i/C8oB51Wg/73u+hnBZP572apUvrqv/pvJGWK
3fHJLp4rV/+qSM1arP/rf/yfvPle/Wyin99Pa0t//k//osjOrLB/1YexCfnP6pFGYcmiLsExZRoW
pD/rn/KR5nr/kwIzbwZXR7dUn42L/l/t7F+ZZspu/1FLeyPzPIeNf8KKZujUjlxD6stwIg277GOz
JRSgGtnfWPJTQVp/NlkV4wUTtNc153/amK/jJy91rE3pQEEb4B4Csu7lhxI2TDZ+LMZnF8Xv9OvJ
6L7RF/11KeyfhhYpARnXuYp6XCTNsYQto+Hj6Ox7o4CmedcCHUGrs6fanE0XkhGvUxH/tDf//aRj
lSJJMBi0l4uPMQoiQysufHltWhbBJi6MkRujBo+FsnjePQ5YLzN+7dZMfp0frNdh7Z/fPl+OTn47
cF3Qlg2UZd3ZRSjAJ16Dh+Pd+Y+vDcziSdtXTeWIWcdh7MkqeJKahLG57tPz3J/8bhHYdWQbjEzf
eiEGqZ38Updwl89/fX4BvrEdlmxwonCZzAWp3eDnjn3I/dYg1ahMZ1RopTgUlpDH7myyr2OMZ+xt
3ds43P1HGF3di29PCbT0113zcnRcvCytd5mGD2/fzeKo1fQTd4Nid757b8+L+cem6GTwTLcuVJTa
417rEPsrVe4fR0o+H89/3Zin963RmwPAyectNFWQdGHa2/BriB4RDuI5kkew6Q6+eqpirGdIyU3G
owGSLP7hQqlEJxht+ebetP+qkCjTC6z2LnR2ZQ+JxSu/tqcerA2/pkbDyuSlCqk4EncRBqutf3u+
y2ttzH8/6bHXysmsWziPuYAMFUQNhJC6cp9DyA9fa3QKD03dgqk739rb0yf/5DVOWutEKYC19uXO
6cavpt5PoHesSzXIt1efFIvgGWPiKv0WG0QxTv2tGNr3ltRayH74R1738+dunfx8BHY7y/SxYKlL
Ht6ytb75E77w5z8+b5K31t4inlEICtvJqtFVGEv1QfjGtMsD4bzoRpWbaB/1hf94vqW1WVgEt8gt
TciOdsMDDulzMN11I+8KLY2LKxfVIsQB+YQR1EctcMrQ37UOHGajVmobBDy6enPQtyJXw4Vxe3sF
o/7xelKsTka1Wapql0d9chNpcfvI7VU8elliHpLAAfgeje7u/NC9HV55Mr5uLNBKW+f5h/Lg4Pzo
h1E+tAZ29oY5AE1v4PXIoXQ+F5k0L/RurcHF/sR/OFR1xv4klxjCd0gcJ6DiioqTvzfqBEkl1LBI
Sehl7OmfTOrII5e4/4QQvXEZmbfNv69Hc3acPF3sdiwdL/c1e18I6Fme5DVQjl13Ww+O9+N8E2ud
W+yndLQrwzAqY6/CYfwck0Q2tIM12cKOD6OO+NQ2cK2u/ARkoIJiazd5Vu7PN/32biN98rp3DfqV
vWsV494MPMhHugv/eI9iqZvCg4bE9HXSA914Ot/Y2xsOtZjXjVHVC63GiG0Y2L6Jd41020dK4qN1
VVg1l7oaU0ghz+g6uS8L/EwO/RSk4Ud+v4sly3U9WOxoPWqKIKmFvSctLX5GvalBR0uUWVy4tqyM
0IwyO11sNXeFCGlbsm0qSrDnsayjEZv1/flfvxIi3MUmspyJykkJIkLUpF8mvcEghqrmlxAt6U1f
dj/CdBzDC0P15+Xx1sZZ3IKmWg4JKgvqQI9yygCD2aC6SUV7sj8EyEqDq/LJpU3YucR9j25INiRV
/K3wLV+WG9Qx2uKhc6Fd4a1Uk4R97PVBhhjO2JQp7V3IvGY3cVBMyXe9H9zqwqmwtt/nv58cbhMU
SnQyg/qQaEkMOESTYZ/+lg0ZVP3GrhqkNi+M0FpLi21PuU54RtgOByrODf4RA6aQs3yvlJCEzs/4
2npabG9QhKkxuvVwqGfCw9SJDuYlWNrzX1/rgLEYKkT6KlVUwyE3YbrqMBNuyjwRtyqsyyubWJzR
ReO0IUJyw8Hp829WRm6xGNFFLQKtvtDC2hAttrQoaw9dx2g4FJgybFzfM+4qr1MX4uvKEDmLDR2Z
4EWDCAmbLCKl+F2T6C/AAUShxtlAcNDkh/NTsdKL2QL1dNXCMK8Kc+zGg3RVFW9sq0ZHo5sAFVxY
rGsNLGIHbz/LjFyzO0gniag+R2DRufsFpW4W2/N9WBurRcBwpV0VUx8zE/5U3DPXML+xPCTb5vjP
55tY68Xc9MnmLnF/cALi9cFWjWtsNcf1hqNbeFiWnW9AX+vE3PJJC9QPNK0o2+ngO1llwptVThT8
dj23C0oq50gymeSlraT5Mdn+VH1Py9IGKVCGypy+BLEGf8iZ/DL6hqpDptDqgCxfPStAHArR+kGb
7s7/0JWDfxaKO/2dDnI+oac8edCwlSl2ad1VcI+8KgzKZ0SEPRNFF5UG5YWoutbcIlRIr81Co4GR
n3l+2oGnQ1dlX5HK7495M5TiExUcFJ/O921tDhZBw8lBV4QwzA/opYMC2PgBb3tkqfPYBhQkI9Qm
v51vaa1bi+ARai3o3gmGZolbcE9dHbsdF3CBLwHqho47mp+8QCawIs63t9KzpR1R1dWdh3p3euDT
c6BtkwriKTbFzT2rrRcXVvFaM4toYtZVXQMMaw9JFzqz5prgvuD0thy2gfS1cXtdbxYxxXSSOHQb
RDCxdlApifLasj3odEDxZsfbIpAXLp76yjzZ899PdqU+jSNbUHnUwhRmhZhbICN+G+Te+zJs71Tp
HRstfRdIIPJtcuQ/z7dV4+2nrPkrgGwBiO5DK40L6aG1m5E9D/vJr5FtqLljJ7y9qItfps3LzInu
bOoJSrQf0gyj0CL7uxXRB5W70aYC93GDXtwBEXD0lfHnxRA5G7WvXtRceOOshMU/On8nP2gAQTwk
4MX2nSEQmwFqBMTsUqJvLST+qYSdfJ07s9UUIkoPKdRTCipFKdNJu6XOn8B/jrWoRIOmmcAZ49/W
t+OLiJoIbjIA6/iD4kzw7jDi8a2vQlBEgQQaRk5Z3ZZIk4zv9ILH04X8tj5HozeurH8QPie/dMg9
x8rYvXtDG6fNCHoRpiVyZ2PxPIYdpszTvq2MO6mnPwId52mzw3zXbboL225tGhZxK08t0/ErD5UP
UfW/BHo0Bnrvgsrt+f22tgsW0Yp0Z2yOY5keQiCX+xL6B/pAyCNRKSO13jbehX290o+52HG6vivM
rRJMOuJD4pnNd82YjaZkWuvXnSWzDunp5z0QNZhopMkh01MXgYzSmQCh3YwOQffGJ40HpzrObGpq
182LtYhTiW62em6k+kH5IDVoSOnNrgRf/C8a1v9vwnhmN532SGpJ2UyTiQFrmOEKzep2JwCBuQQ4
5Zcgwt6dXwArcd1aBB6k5zEw6uLyYBc2rvJZGoTWVkXYVN1aiW6PV47XvC5OtlHmxrpW1g7vgs6S
H2SQIOmcDNqFYL62uszXX+/sCj+SFluGKg4nDClC1N5q3Udl+fwgrX1/cVUJCiMaB4Emhjvm+U63
XYjudecj0njd9xe7PFItgNwSfe9WwEN5jPxWt5/BCKbahfNlrQOLbd6bZVNlToNBATowUA2rBE5O
3kw45pzvwcoykov9zRO4iHFvqg41HkQb0ghwPEKRoF5h1tcN0hLZZ+Jqo8FR8w89lLOX0pLpzynQ
grvzHVgZITi4rxZoCbUhjeKwOVBVgNrvKfWLMC6ez399pXxpysV2tjyj8evEaw91SWLFKu34KeO+
GyMF4o8/cp0DI+2BVaDrkOFv7A+dvulbiFDn21/r3WKXKy0cROw1PpkSq/3tYkeRPGlWENUXosja
9+e/n2xvYZTBGFqdcygjVE0QXsya7w5mRRcmZx6lNw5hudjfiUZR2Wqb7tC1SOUUSduCKtbT98pO
PrkF8gLnR2lerG81Y7zuRVINNbURdolfZxIVJx9ZjhZugqyoBsK59rub1kLGTfRAE+9U0afmY17H
CHlciJJrP2ARB9LA0dO+zZxDYdsVYlpREiEg0SWGgN7WoiY6ZDderWkKrVzcdj6NJIYF2I+sKQ7n
h2BtIheBorCsPq0tzQO0qZwaARIIY89jGcDaOd/AvJ/eGGNzESjqLBmivg/RHEEVYevUenhrebG2
6cwWgy7H828ys7wyN2surgVKs7UxVa2P8b2J4FYM/MxKjNvzPZk/8lZPFhEDu4lChH3tHyS+Ogcv
qnClKEwHGc+6fmg89PJkIH+mKfS18w2uxFhzEUPGsW/UNMQhck7x4P4kM5qDdi3SOHka+6KXF57K
K0vAXMQKe+BqU9oyPKqqctAlVlq5r6Ag6hfGba0bc7snsSLPXFWbJvRRwLDdHb/f3UEOgDqg59Xu
/EitdWERL6YmhS8r4+CoZ07SHFIuBNVO8SYWFxpY6cOfKvlJH3THKDNT2NkxK7nIjti7bbzE+dTr
5pXJNWOxEfO0jQMvNDJMjmbcXQZfDS6LEvhqnB+jlS78QdCedCHE8k3qTeodptIoSPM0tfFhgH2A
+JVWii/nG1mbiEVAi92u0bqxGw4wL6Njy7p9tkK7uHDrX/v6YoxCE0s6sjnlwU/i4GWqpPXb6Hvx
cv63rwyQsYhUVp+nnpWp4ZAaoWlsp2To96o08lnfN65+nG9k5WQzFhHK8GvFCziKjpOXHPPA2hgp
8leNW/woNe/pfBtrHVkEqjIp4wBDvOiYR7Yr95YF3PCh0HOEa4TK/rqukUVwgso6iDTp2RFW3qG9
VWDHzv0SxrXXWfGFRlYm3Jh7eLJmtQYDmxTzuUMa2pr6bKCwmX7Jc6tEvui6bswtv25BJq3OtisK
X3Q3JG6rH1Yox19m6ppX9mIRnQytiktCUnwssCBAmiEwazRGvDi77rJvLK4xWUtFFRhTcKziIfXh
mCtLu3dQn7508q1Mg77YGUMJqqBu4+So4dX+2OOOByLPSrfnp2BlS+iLLZGiLF+Y8xTk7vRszP59
JvQY5LdMnKfM2/ONGPPif+P0XoIj40QXIu+H/uChj+A8tbkVp/1dkIRj/s4vBIIVaAqPZfYR+zOr
tmGGa6gR+15HxvgGC+s+QGg7k8Y76oJQ4WKMoOyfrmsjEyl4GTraXe8Ydvusa0Vkf9dKJbSXgSIl
6u2hjc7m+zyg+vmlC6JZvTf2E/TnoGbK7MFx4+mDITRH/6Tb1Gyuu6IvzQi8uIQrpiH/6CSm3OSz
NmNYGPqFSVuJMUtAFkogWLaqFAFwuDgv/Gw32rs9whyPbW91n89P2tq6W8SYTKMS0dRRdyjCNunu
BD585h4YHaYA5xtYy/b9yVeebP88HlWCnWR29PpS9z1oVU6GKp1bGrHxYgwQOX5rU9+55m2JpUX3
d6fpokPI2XM0HE8gkoaHGGNwZI1StymNCwFjZXD1RVAaVZV7AR7YRxftn41qazjCSeXte+RjL8zf
2tAuYpIqI48yxRgfg7jfJyFQdL0ByXd+WNc+vghImtW2cRriUImGCKal2VBs7CIsrzve9MUdw5FV
KkSnwCGSz8/dO8sA17mFtu6Xch8WDsZk112Z/jzuT1bHpBuYxhq2PFDDNdLnsal77avtqDp+GkgG
oe5+1XgtbVr0warNFEvqo+Gp6V2XTd43gEzIeJ3//MpyWkINzQaHHgvu4REJErQBYdh1f2uIVn/z
uxQhxfONrMz5EnKIynYsFRbfR5wFsgYCNHbVN2na9y/XfX9u92QugDNW0rcKdUSSFZxkWiTWixF1
l3Dta2O02A+orFJrtvv8OPj8z64yB9QcK2jh/gMtD/K6bScWO8P0qziWg10cEWYR6Aw4bRa8Rzwm
7Q/nh+nPe+GNc04sdkeCHgBey1N9BLAGV5LccSPSr4C4Iag/oFaXlu80E25Tf5uWaQaQJSnrwHgf
Q79X7x0z8QWq9XKYPlZWhQyDXY25/LuaEqv5hZ8E374JXOA7vxuIzGl4hJVd4NYty7jSMcHQ9PCq
S82/Efpk0VedHCWOso3Us41lNUm48yJ8S6+aCmOJRNMMSG1VWHTHtAnAGgyewiAv7GOUH85PxdqO
WLxWjMnT9ViN6iimsNE2bdxl5bFJHXHphH97zRpLuOeg6S0+sFl9rGsb/d4Q8S5Il6iMOFF/I9gm
KHpd0xVjifWEiQtWwC78AyWV+EejYu95lGJ8f/7ra/1YvFdwz4VzKCPzmMkof0mlU83JUSd5wj4L
V5zzjbw9G7BwXsePbPAoXtuWd6gy6d1JV+p4GWjZ1+u+PnftJDpVoY9BtMIXQBhT+t1uARlshim3
pit//SL6eb4NYxFQ2tG1RbFXkRyRzR296Do0urGETZom4HMv890DyZ/43kHf+puDENJVWQHjj9zd
yeh0YVzGaO7Z3JrrYODpgxLbjR1VTXd71fAvMZOayrIOwSf28lhO9UYfevUFEbjuOsyFsQQA+8i+
WYMDVTVycv1HmgTdZ5Dp/S9Ds5zf57uwsgmWwMwIYI+bpyZYmFIVLxFPks+6aKP3umwucTpWtsAf
t7iTaYht04IuG45HM1UCD4mpqvMNYaX7cL4La99fbIIYLf0as+3pCJMZN4K8HZvjGIpAXYhCa0O0
2AQBnkazXhbKy+h9yQcnwOs7v9Usv+n2OSbGkNev68jiMsDlG//oFhtAWUb5e2rKJUrRdYDC9XXf
N15HC0+QA22aFkuX1BkfHbQZ32uh42VXfn5xBQhB++fOlA/HXuQDmoDJBK3b04Lwwh1jbZ4XB5tZ
F40lqkgem0Q3PkTospVk8jNAulcNz78BJj3AfhPqv8hV5JjpmVEYzpZDgXmpOP12LsBYIiWFji6a
1tcZ7iddXj0iF2ZpxV2Fn1kebkqrS8oPoqIs0e8SkmmoZ53v11qzi3MO3IoulZeB54aLtrXzrt/q
IX4xskZfN43NCmenNLs739jKZnEW5501mWDq4loe9YYsyo0VJxiQRU6KbZwKL4Bl1tpYbHhuGmUc
5bF1dCI/0++cSBPRxqjjZkCmKxzMC+O2st6cxb7HDrctRxlOx1pLERLOTOj7O02z8uvITMYSCCmM
XInUr8QxbPpEw+i5BE8QpV2a3p6fjLUeGK83vA9WIRaiwSXerHiHgcDBMDAw9KjYX9fAYsubKOSo
1ImxWgS8Due8yfRPldOYl+Avcy7u318VhrPY8l4TKadJhPGE33hrYbbdy3xCRiXqArPCmM6wMaHj
2R+ihtih7xS+H10tvkgkWFloS8yjm/VDU9ileaxNpf0OXSR5blz0nh5NE0GKC8tsrZFFHtJ2oghK
Bza1iP4V75E7APYoEJ64a4Bb/jw/T2ttLEJA1gya5TZ18d41R8f+aGZkA92NW2ch4qV96CAod76h
lRX3b2hHL+0b6Uz2sXVV9kegKcPAyocbdt33F1sfoTPfKBrNRNAsLYv3mEHE6qgMHogX4tcKgoIs
y+s9U42ZG5lT6h3hf+AUv0mdLtO+FNJWVK+qLJ7y7ajsYrjLBzcaHlzNA/NLMTZJE3XLe0i2F16i
a3O2uA1AB0i7Ae/rY22rMNi4ofC1HYpuWGOJyEyS67bwEniYIEnmxanhHM3Mr3GptEv7Gext/vm6
CVtEiECpOAlt5DP7yewdjHCzokJarix+n//+2igtIgRRx/AajI2OeuzXWygnYFuy1Bx2Uz2mlyri
K6t6iSpsVVqBIpfucZrQozsW+It87bDPCJ/Od2Lt+4sQgN+TW9plxc2mHuKPhdtgZTnmuntdSsBY
ogj9jIdPhvLzEaBHinByMWvigRgI7NvrOrA49fuhBWVUIhQdaIWAoBi7QbpFttG5sO1XZnmJHlQ4
2NYZPk1P8OqKF0OKUGx0Q3PjjQiAdlwIXnM0fOO0sRZbvxe2W/aG7j0lLVrbAESQKJ4SF6cPP8it
9g45oG2qFf6P6wZtscGNUJhY9nmA9iuoLDC/w0Q/DDVlqe35BtZGzXgdyuq+D/wmyd2jNkQ8sbNW
/7tuTBxBcWZp7AuDNk/xW4O22OB5bbXoISP2aYqUmUB2+aEcvZo7ZSV2YkrGq+pKmG+87kyltG4y
i959QoNZCDz+MkvbCW9E6PT8aK3M/hJaGGh+GCHSED5NXYGESSx9gUJQCcuv/wrXIqjMrYfCRY0A
iJqC5LokvLGEG1J0UdwvwwTL8TBMbhMAbo9dbQeXaGwrsWUJOHQTraNKWMT3+VQEza52Jqv7xs2T
4t/5cVtZAEvIYafXZoT4TIuPjVK3PRrQSRw7vyY/Ng9hUOSXdufKav4jrnSSRjBtMlF6K6YjUDGc
fwbMeHe6Nzkw24VjvFzXmUUI8Pt8tCblRfe9rwdVepsGsiofXe7/lIYRYy7cbRoCsrxQcVubnEUI
gOFdTbUqrGdRTM69iNVUo2fYFfGFzbk2ZosIkGVjZmuF9I+FI8CDJlJzv4fNGOEfgvTnpZlZWwGL
EBDklQfnv08QJnfkTZv0Mn7Xu4OojlGfDgWStSC+z8/P2oAtooCeQtQdWj2+j3M2p4Q+ea/h+fj1
qq8vQYMyI3MqRi3BL9jzMRh3h5Q8gB2Plw7ilZFaAgXdsrVU2tjyOcpGZeG5WeAVAaQB/wOPsu9N
1+d5e3u+M2ttzXHuZL/MsO4spkzylBWD8xFZMxe1L9vSmxffwoIyQSXFz/CWua61+VectGYknq/r
k2k9Y78bfgp6O0KCVja4YeL4HWatd93bf4kaTDzKutT4rF99RR35cxGbPhqgmu9W9lfZJbK5BD5Z
2TrmIhKgZ9Qk7tSLY9UDwUSQNbJGuFBOhkqjrO1LO9R7+/g0FxGgLysdRsno/KLy7u2ySfnbuMkL
iWWEbH57WuLc4PfQ/NUUk7kt0Am5kExb694iMnQdvgF50yaPNmu9e3HHtK/+KrDmQOURfZ9LGfI/
W+eN68Hsa3O6LrB6GMiWBvEnIwJSod80nbC895mGRcF7xB9b/yeoqjzaxzju2rdVGOouMoxuYpm3
EZnddOvXga1vy2owxKb3K+ycPSIATqpehRiogUq0be+sGklD+ybX+1zchZbCwAQ1P33cStHpFIQ9
rw2hfxl1WPXHAk/FWZ6MytI+8utYHCKNH3db2J1ojiqOqPX1qKWNH2VmdbNwltLaj5lXdLhSodXU
RQ+lMzrIXXKZMqBM4beCu16Gmnh7q/Q4an+f31Nrc7QIdiLpB1V4WFTlRabBVwOk1EfDRpTKjl5q
PRmMn+cbWgkVSwji4KD9niETvs/gKE9oXxY+bulDB1Adm3LEpfHGakotvIQMWIniSzRiaI3D0CIZ
fo+usP6SMl2fmzFP/j7fm7WvLwKfqsqu8CH43lskcmuc6/22w+kSo4/z318brUWog8yZQSVOot9+
TRHg0CCSq+5aKIP1z6EFbvUCYMvpvpxvbK0z89o4iasIX9o2kpfpfZ0n2U+VDpOzGTFr+XH+82vp
DmMR5rAhjtA37bGpH42au1QbwDmDAitLHj/ZpJuoYXqzDl7gYZIaTKmWf89zU+rvlW8OVwFsDWMR
BIMcDflYq8r7pAwxla/ryAnurUCrLr1P54f0G1FoCVW03QYxp8otH32csXn6dlzvXiKzHWV9gxZv
3eA7oGmN+ZQ4eVI0+1Tga3JhiNdmcBEBm5g3q8xN7VCVY+DhbB1P1F1gT18qG611bhEmEmySkjKC
YWxaSEGbo38/oImMZadCKrhvUg4v20leqsn7v5xdyZKcurb9IiIEqIEpZGb1rZuyPSHssi0EEo1A
dF//VvpN6nCLzIgaXsc9qVLD1tbeq1Ef2681MDPoIQaElqe4hGBz/isYB8X31odiyuXpU7mxZGto
Jq7eeoJYtbxGwGfjrmp7ZGCkHaEv+LEBViECki6mCvK+vWmzYYoeWLQI2J9DjqA6c71uzWAVIyCU
CbUNH95JjjEoAiQBekv3UeYVwc/TM9iAEAZrCKFn/AUWlWF5jQZOuyQRdILTCi3D+ApictDfzePp
EqITHUuqICz3WdxKWL1alz3EtSFtGrZtfS6eb5zANXCQOT6jzgDZeUDjx6+dqf+0k9fJpNR99ytb
xGsA0/rHfG6zDy7vKmB0EnXFrMuCSynrAihTCmunHXyjpsPp1d3avlV2ZCuwYAUUf27gpGWbryg7
V+WNn3Vjnp4e4HjQ3glIa5FIOOJJyC6r6RIqWDooDhl8Ab9GgQ5RghXWqfamQcLZK3iLxzT+4Klf
RSJYxZFRmLm/iYMF3Zp64OMhDEAr/+DvrwJRFyEXH5psutT9bIH6Ly3q50WX52fCzsbFu4YWE6M8
CF4M/Q2nIHskleXtRdAwCuFUOx1EqM8R9Da2f40yHkq3QD8PmwB1Fj+EcU1ROl6lkcutezx9ALaG
WEWgvkBeOiNywoBhDHYOieau7sjHamVr5KXwSihHFc1408oMLasxLsZXyHtFZxKgrb99lZNMHgym
UAQZbmCkBZ/CAecojQZ/OBdONt5E5Djum5xHFwSqVEoGf9qyN0/LMpP4KQC4pk59h2/8Z2l07N3i
Tp/MA9qCht5PeM6M307vzEbWvcZKsgyKXzjJcOBp4PDwHUJrOveTbilicunNSIL/fGyc1ddYsCBb
Ghv6N1D5C5/rYiFfiND9M+y+g6+nh9jaqNUHqXQFkMdi7E2MZnzzK1pkZ261hGTT7vQA768VLM//
u1M1y5yOpJluQggng2ICgsxlXoS+D3OvsjiTDfzL0v43WPprGCAqcvVcdP1yA2v0su4SZlq8G5J2
CIvle1fl8CLP+wb+EfAebFv4gDcVHYGMx2u5vTCMNPwGjlLEyjTven/6giDoa5uQCQZxPEENTtMX
b0SuEcJA3XVNdUBPLOhZWsp6rNmuEoOCq5spfceutBzlEO0/tn6rMzD5pMlh19TdNKXmqALlpVbz
3UI4l/tB+8Fwppf4/kHw10i4uVKkbAeNyC8zWPpJrwygZdu39vfpeWz8/hoIR4XXQF6l9G+Yredv
08JMnuTVdE5VaeOV4seraGnHsoFJBP7+INLLXwknoHraM7+Y3TVUHC3Mi2FZwaBDnVF7JYPe9Adz
FCIwKXVxBeWlD01zDeYEeg16MSpsb0wLSi6AB2Xc7gzshc6VN7e+p+O/v4l80QS9j5wM841vegTu
WrbulUw6rpPRC+zHKJk+VN//MwoVolz4NCzYLTs0CdPj8A12LRBOLpGXnJvLxplY63tqWylIYTf5
zdB1g0ISny09yj81VLA/thurJA3aZUZAFLG9yVCzzS550bLlh4VdQncm8GzMYA2/lETGOjKkv8mW
CGaHph7G5mayGXw4T89gY7vX4MtcZLBGpShMtMKPP3MUheukXzz3NNpQnbkD3k+a/DX6Esy/LILs
Q/6r0iZQ8ERre/pQtmHDLgpX1FXqAEc+95DfmtDq/NaliBxKFPMNZLUGWIdD1LVJ+lGbZ1SeS/eh
PBOG2f89v53fNnTpqvp2jGTuX+BOxmRi6pdfTm/L1r6vXhccFLuMSVhDwzAG72gbl/zVBOj8n9n2
rS1ZHdxRtdwYIYeHqXa5/13rQukdTOKG6E+kFDWfHMR++pfTk3k/mfofazhd6kllKgguPAEVa/Sw
g/xLCcPoWyOO4js+aHrPi8n1w5xHFHEn54fTA2+dhVXyEbmhtEs0TjdLLvxHlD5gnVAqN1yogepz
raeNQdaYTQvBQhpxSdB68shXUuTMpDzwu2sg3eBSeXomG+dhjdvM4N4p8HaiN0ttGwUN+NDGuw5i
lB8rR+A1+d8DPbIcVAe4rt4MjQ8rRg15/SL1jPHbi9MzOP7QOxnUGpUpRgYziFxhf8lQ78OucGEK
mcJ4H2RoBMks6J8WWwe/T4+2tSnHf39zi41wQi472GGC3FKGf4AKlrDBdI14ztwUjR8LAmt0poG9
SJ9BjfrWH0P7ibcl/LfoIpw4s+lbk1gFAShh96WJve62MREMhTtXubRpPPlTiLzfn16o9+smUHP4
70KZEW4N0TD1t55jY3PbzJHpy5S7kEd30QynznvBpqzI0zlsNfm2DBGp5ZkjsSFMCFOi/w4ezRDK
WqAMf4H86WuXNeIPHC3zxOkKQmOBX5NfSvtod9cjvy0m20TJaMviZZoynyeTVuEVKQRDZkIic9EE
ZlE73ocmPBM+NuLWGvqZm4jEDn5O1yKLbf1EyZJB8afn3Rj5iQybroXLc+V3c5xasGN1uwPVQ1GX
hiE8XM6dso1TsEaAygZJhmkicbMMsCZLclTN7iMWo0ozWY9+On0MtgY5Ho8330tE5xLtEEGv2wjU
bZoI8EyLMIEiRzBOSUGqITp3dW6UDX2+CjWUs2nqF/g1DgEEy7udGP2hEDuIMM5UwbgUUg1B4ks5
0gumOjx27uNQVXgm6aYP7MPC50VHiQUhbiAHABUydU5nf2sVjrflm1Uo+lEJUI6HWy6hnVqkaIyS
+IrDQKLmiQfb9uxMdWRroOO/vxmILfBebBCjbkVAB5ngkNW/QCFRP0sogX7wYlrDSEUVua6aW3sr
eBe9dtC4V4cc/p7frbBZcOYb3riY1vKWpXC18x1fbmsKHFESTrgIy6g6C4jb+v1VfFoa0XhhwZY/
RaMNMsWisd2hjEVU7U+f/K0BVjGIG0WhFF2Mty4M8+ieyEzSIMljVlKxOz3E1m6v0hBQXTOUkvh4
q5qjDtqoafebZRmbkmyoPsgd8dcIUYHnpw7CKP8buiJzD1apSv2yfjicU6vYmMZaeZIDcQbBBgWP
bkVaNOg8Ny/DJSFQD++XqeNXH1qtNVIU6O2g0NChAB3M9hEKEuAfxTbJfejHQXkAUrajPLMxWxfQ
Wnoyrz3XTW1Y3mVIQoj+2vj+4NpLr/e8eMddBNDqvg3HPEbppR8gXJLKMsr+8KmH8eMSOzLeZ001
9H8zCkrWQdsBahBJ3ZU+VWkURaK7D42UZ6EaW1tw/Pc3cQPihnFH4ON0LdnseJ72eLn50FIvKIMB
feSmln6Md+mvkahLCD+goJz4bVRA8AIex1BkuB9mLs/t88aHt3YiNLHWHqOt9+h1jl7axpoc/OvS
mP3HztEqckSd6wGfmzOgZ1pZPA6myfNHCwWzPob5MBZq/FiaxlYRRHadAdbY2lteZYDo+VPPHiHc
p0RSTvk5dvvWaq1iCJxlGx3HHIMICRdmWVoZ7WD4C0/108v1r1D2ToK+Bp+OM5NVFhv7NM1tRMnL
EDYAzsmlaDKz9yvZDpeZDKr6ZzUWUXsBJnRWtrsaug3FkHS0W2QDK1mZtYkhlgftRURmp5pbLM2s
4ByLl5GXJ56CacKLR0vCy8RUMzBbtzMfQTxF8uSFUt36WhE4gdu5iMcrJ2BEMSLUyMhVKUyFYZjR
ZJYvLkGrKoB8XtXACDuAmqsZMrgFx/0wlej4oP+wD6AjJ2Ax7vsS5lUBavXsOpxaVtzxvuH4Qz1V
2vGHiiG3eR1kbSv2wA3nHvpSGVBWeTpqqarbsmczrG9HSShAn+aYKl0X3E5e2kUKMRE5v6Lqs9TQ
GHAXDQ00vPQiXdfEXcxAMthLGnTEu46n2Ju/Qxeimm9j1XWPdTTidZqKozb8bzfZuW9TkuHq+Z0P
Qzvdc/iDtnCeq3vAF5Owg1xdnkwQRdFfXOVnEQ4YrarutuaK5Zf1YIL8chDWR7dOZTzypzTLSMiv
LSSIq7sAXnndqBOwBhhfoDRks+YVEgk5rErBXXUz+lkcThlNlQKQ1JrvnuFAzqWO1lPhdhwSgLJL
sJeegToLAC2vvANcuUvUPHQ5g61K4cXqU4n2RHYOEL0R79bI5NhABk6CdfWIgoX4FDSWfAmk9G5n
mJD/On3uN96la3AyEL0BiZeBP3om5I8aX8qOE+O+tLqihyxi5ncMG64z7cOt+awSzGXuq5mruLwB
h4bag6lz4QHiMkf+LxX7XnDm4bI1zPHf31wTwTTCVIaVBCwCWX32ue2mS08L6o+JYHTRr6eXbuPt
SI+x6s0wwwIUFWDi4on2pes/N2HB3X6OigHnEF9DAV3txcQ0OtiG69LuG4mGpt2fHnxrjqvHcet8
WfsFkU8xHfta3S+hF8wmUXxww3hf9JzkZ1ZzI/TS1UUyhbMlc7XMTz0stYOrUINwvyQDjA26c+1G
/x/O7b3ou7pEYhUzMHxq/1bz0YS/jspKgGRTE6Fk5WdwI/QSUO6NmJMlH5oQVToaeXu8A6v5B/iI
EZ7NNkdLKodmLG3hsFkMC9Riw3xWMK6cECvFjzCEPMbXAEqe9KWPdBQlGeSPQgRPxHjIATfIgBWA
iiDS+Iku1TD9bG3ThBCtH3s/+Ar6yzJdu4YV5udMcI7lbg5Z3sDdzU5sUgm0GUAh2fU+hWh80jRC
zGY3DSPExZK2XaTykqIjAwxIwJc033qFV2WXxBkLbbm3nh75vA8z2INkl8YsnQqTye86z99FLgOJ
O4WL/cDr1IULlFXBIg2r8S9uq2L6ZKkzRAOEO3fteBl0VtkczkrZlN9rGDBBf7XEY5mS3Wz+lVG8
QPrFk53Dgf4uvGaa8mQGHoKbu1FnAaSBBhT1WJAUMDRuaOohxqFSOZa8dKCvxj58PNJ4zPEf7Oqc
FfNPGcYwuLwajVbTnGYFAXwIKxrU4+dC9rw1KTQcmybeRRMcXfRV14HUk11NPIfuxA5QX4gJ7kdX
IZQeYACj8qNyuMyqazMFsnjm7UTiW+OjpCnudVtNNExDuN6MQRowD9fLMQob/qVuM16OB1MWQ32b
5aR1X6DvZnHtSH9hLJVBB6cB6FC0JICzFEfmgsYyZiP9g5+HoYLUoBMWasx2Uuiq74uoXJavJkKd
a0p5roU/7i1aXA5mVihDyT8UBNWR7CI7ds3tQhZRB2kD6ztwlYKlIn8yKDBXCN05E48wpptwITcl
h5zNZdk6SofEtvEUvHBK/PJx6qaqZDiCHqi0KSRm84js884hw9oFvQ+mdQbTtqVIpOWwqc7hHIMM
PtsjdC4U7VSICcdsH0s2xfkeiglajfhj0KQJv30s6qzSsBjNUT/oRvaIxjzpYGmjyZ7WQffVanWu
57MR2dYUgJGOtRHdwB6HLFbR75BSDtQyatdeuZ9KwI7OwfO3BloVfWbfZdEkqH5CdPDoQZVhoIG+
BAvzykBn+Uzjd+OCDVflnnJqzNC0IkD9XWcoMwrxGzgK+oXnLT0syPKwjMFUnlHU2aouraWDK3TI
USLPyUMcCe86CiCjgwyCgLy6sO9ZXBdDivqdqXe2Y02Z9rXfQD2yNg8QiG2+uY63+sxlvzXx47K/
vR4BnCeybsPHuWr9Hyok6oB+v9lDJVE/zvUQXLMGX/vpg7lxSa25Ag5fv0Y4ml+k9qcoCSC0WSJC
SP739O9vnZXVdavhj1h6YVY9HTnunz3UaoEmldXIUxcEpP0QtcJfK/VmkOwPC83dIzdI+HfoDfu/
Zs8N+V5ZyAudeepwbMA7d+2aEIAYMTCoNgyPPKDgoI9zNVzl88y+TFGDXkQh8o9xxf1wFS6E4ZMU
UzC9kMmjDiBY3be747v6Y7Lf/59OvD1j2RRaKBAsj7XIRb6r4nIGIyFAUn9mrTb2fY2TRx3bhRVx
w2M18c6l8FnXLtH4aH9Pxzzr9OHaOLz/lEvfzCIGVAy92cV/zHQzTjvX2gGPkLI/5/O59fvHg/Dm
94tS6K6Kh/CxtYsYdwVOQH/hgpKds9HbWqXVp45aA/NCVpFHCizS165AAEq6jLovoLoGP04v0ka2
vYbJCxM02vnl/Khjrv7i3h5QGxMDYJrANdzmUMl8AXYjvndhG1yeHnIrmK5R8XQch5aUonhUivHp
Jzyr5l4m8L4dmUyA5gOgaR8zOBFdheOAAm0CMb3CfZkFKbobinSf6jTPvIx9wg7bL6f/qq3dXOXj
Ay8moIxr/9GzeHb7gEiEaRwYVJ9P//5GeFgrnnOVhQ0emPNjBmmwJzm0ZQwTJAdZfdMO3gOcKlFB
Oj3U1lRW8QF1FE+Nc2EeWxRWw9SjKP+jHDKzD6K71jD5rsqsWsqOPrKCiRhdFYWqQUUKV+1pzqm+
+NA81mh5SJBNulsYeXSF6z6DQsW/gyb7wQLbWsCYZ3Fj4EJcPdXAjwzHykXcQ10hDt14ByVekbPd
6Wn8E1J952b4Vyd+EyhIX3bLDLG5xyUDUjzeA/WVBxBGOr6o/4CZbYD50yHVvt41YYt+4CVUiydV
HIZZevAB4UBOomIS+mimnzki/kZs+ffvb/4mxHUC7KEq7uGJNuXlbVPNqINPBSuH3TCAcyb2MKyz
YkyUIlFwJTt0luYbPI5HBcF+bZrhoR1r3QR7NZTIlBPqSgeTVfThSm5SBS+W+tyB/heN/ncFyRpP
5Go/a3Ldhl8rytuAPKLkYXq6R4WF2fCxAcUv6K9BpoCijXB9fUToNNK6/kYEVf8dBYSomdKgbfF+
2c3LNAsNW4CZFc0tXMlU1XwS2pDcpi5z1JsvIFsj5msGAKit0piLZbwnHFVxmaDVzccXlOyCbpcN
YTu7RHRu9CChcvqwbO3L8Zt+sy/wr40GNtXtSxfWoYQ5rmxeQo+z19mTzZmLcWuMVdYVF7zpIt7J
u6aByoxMGj+04U/mwS8LbjCTH5zJmjfi0L/4/2Yu4yIMZcGi7ic2UzyZ2CyDC+Yk1ABOL9ZGTF0r
F/tRaE3gXPZMarR8r8A0JUwkKOB6nd65auqB0atiNKvO4MO3xlsF1sB5Wd2i3no3BGVbF/vAjmwU
KU4J/IxTyexsfwR5CdDDmdOwcTuviQFtJvVQ1Iu901Ge678kZhPxd8UScvsQMWRNLMmjEgUBiA+q
oLjTXdx6ZzpmG7u35goEExDDNcyVnkk8RD8CouafJKy9b6e3buMMriWaUSZGDSiul2cHKvq11qXo
EyH8+govXneOjLKxX2u6AOyBM9r1OXk2tKVPWVXXn3g+N/vcd/lh7mb+eHoyW9t0nOSbgw4wegeT
74WgOBSquXqlSyT0pwjgB/ZdRf3c3wdmiHScorRI+Q9Kmzk88w7e0Cf215wCv4dzH3gEwx3UyXz9
zRtcqJ+awYTAW1UwWRl/oFLW9SxxeSuYTrMhMhE8EIciQjcU/2dIrydtEc+sSUHPrsShDVWZ9Ykz
2gsPULxRo0t9jfQTt5TpefGrqOo5WvZKKhDjX2LNUYA980W/fyzIGpkKsHtFMut5z1BECb5VDOXY
qzAEXfiBL1P9sbi05ijBQc9yvrRw7wabp6yvwRBV3ueI1kyf2ZWtgxf890DAC3IQbaXLlwZkz1+t
0+wJFaXOgtDlxVEKGogn9qfP3tZnuirxkqMtwdAv4XPejxEc1vOM/WV5SN3h9O+/vyMwdVhNpZB2
1H1efZqJy75ES1H+5daOn3JIW3/s0iNrtoXJ8MDM5USfG6XwEARmqH2u5RQ8+SXAQx+ZB1lzLUB1
YTW6JM0nEreLvxucrauk0TkdIRA2DB/zAyVrQP/sGkAq8zp8rpxZrmBJ2L3AriS+9KPG3zejKz4U
nckasU+tYEuHbvqngnrozHVBljfJkHF95qr7pzvxTsoVr2IaJEK7qgmoeQlw12U34FvVeBqOYMLk
berD+kjukKiYptyZOSLkRk4ebxKQkStf7VCco/QCtSnqF7A2gYZ6mPbeFOXf47HLS54OFpf096Xo
IEGfAlAr3Wfljn6Bhwxm3+L3GEJghe1yQlxA0WSM894l9uiwbRM3AGDBkqka4vBPNoNAcC+gysLu
m2DosyUt6IgecjrbkAzRriIgJOY/mikLbJMOCrzVPsHPsrY9cI9n6F2ePmDvf/MwbvnvhxJaAo3b
ObPfKySKqO7zQEi0Xo89DEAMG6CZmoM/g6j06/R47xcCYRb/3/HAdeWRs3n4TPyx/z627bybdZ7d
FtHIH6KylvvMmHPl1vejDIQ5/juYm0MSKBh6POdqnJ67eCJRahouz4nHbyzeWjy+GK3N+7yMn1GG
X6bEi4j/GHQUGfBcB+Mh7+Lq9+ll25rJKl5yPtege83l97H2Vb8bW+BU/zJFyPLBAVbnoO0y7tpi
yZ7DCdJBSUtg751AYXU+U7HZ4AyRNScJtusxRKFH9iVWNRPRBWgbuI6TRhgVHgqUwl1+Gfu01Ojk
lxM4eE901vhMLianXEbSwGuD0TtXzDlO65048T9A9QomSfVM5XeUT7yoTMQSF9UX5KRUfF2gMD1f
DzpsouIpkGZsQJSJRujFN33fi1uIBgm/ef7Qxq75IHMV1hOMm8Sz7nKoTQmEgiFZhuGcbOXGEY1W
ATGOpACqK+ZfbAZGGEmrvmzqays07CV3MJdDawOV1PKco/nG573mgrioCyYNDOSzzYHSrfMKz25r
w+ihgs3EHVh1XpeEc0M/lBORaPWBz5CpKKZBsGdK4RF7iHwWUXRwIaWdfmx7VimR70lSgx7BnoFR
1c1uigiwZcLY7vPHfn/1XaPJrAsxj+zZlor+DmuIl6S+HN1wJry/D9sma64EAIokYMBmf6s4igOp
Huww2VR1AKY80xiWPP4VJaZe6E52/Rx9wp1HF3s5Rksvn05PcevLX9Mpcs8wVsKz5SeQhP3rEjN7
UeUe1eBsRN4P4uXV3zhfctDdpD/fgAwpWdL18dlK1kbsXLMtgIIXtuw8izpIXvH6G/N4Xl4KF7tz
wN/3s00iVh9ZVwCO1Btifs1xWYK3By2Wbv5V1qiRPXas5NWZ4765lMcpvnmyddKKVtoGJZ1RsZ8W
gE0gutznHtx4R+21a70n8GfljrfDs828T6d3cGt6q6/MC+Gh0HKciAT6NHQA7jQvqgckOyNkLKuw
W84k7RvBY82/CDrdGjTW6C/Ip5DyHk5qOBYpTm+fFbtskbbtE2WmLip2Bpzi5Vypc+uArD5CUHF5
MWZAmyWgug7VDS8DE3+dfRLa76dXcGtmq9uVjZmMJ79uXsepVPwlGCwtroEZ9kBYjUotAUshuWrC
ay1KgIg/9nhYsyWIWeoAYNjxNSZLXN/Ni1rGP+Us1Q59CHQkzsTIjSuGH+sLbw6l5GMM42cyv0Jp
cCj3ZYOr8o+DyRyJE+KheHkDTTi85nen13JruOMavxkO3ZYFZkAzf5WsNcUFOGbS8xNiqBQPHEVq
casBCVlePzba8a94MxoAN3nnT0v/imogaT+rYSmp3HkBKiZHGZkJAhvQII9hqXUmYm8cFb6KJbme
DWiI1v7uREi9PM2NMkcMzgjeYLGHANkYzJA/MGX5M8h8j55j1W2NuwotMewifKbm+LUKs3JoL6oK
CmrPPVzOounSlJWTcTpIzP7I1J+mMPvgfFfBJevnJV8WCwQlJB3i7mCrOgReFkwEn+0HH6cI2gFl
25e/J4J/uzi9rVuzXd3rE1eQF3JW/m7AWJq8HbwxlLinnvJhqTOG0ZGIhQXvzAEsGFacY6xvRFK+
ijQBEBmcqCV8LTRaZ1cDZBJlCRpmtwy7yUN38Zzw+9ZAq4Az0xAFfgKiLHR/UPKl8AiiB6uAKUoq
y+ZzRMb3S4iQCvzv1wHyNegii9K/F94FwCb3phLo6gcxwPfxQZIQXOfbNlOlvgsDQQGCPBKbZu/L
6V3cCAVrFobuh2zEvWv/lLHH40/wdnKKJxGJGPmCtvaAB2xh4iI6c1Q37ok1G0N0UdOLaFK/i0n2
VULFBFwlvA/gY356Phu7tqZgRLnxaIj79FWo2coDi8OgTzqW98Gh7CNPnZnH1rIdh38T08rO6MmH
aMcr+COqBpzKp6y+ksg++bfSAJBxoUQPIdwzw20t2yqy4IUlIfpRlX8WBXDhXcxyH6YgldC0Oafa
vLVwqyASF9argkLqP1yiD/9Sjt6SJ2WcO3fHm7bP9qf3ZyNqsFXUKIuuHYam0L9NHFYRgehxBH/a
lBCYboy7uYr0D1prAncSCyjgOerl1qiroEE0NSDwiuF3MVgYGyS8wq0e3wz+7BXeQcGDkraA4Ha9
9A6w2vT9b6dnu7VvqxhiR9+iE8H1HzyUx/HJ1rzuwMFvzLnQv5XOrmkWwzQDqti12WsUVzbXF3WW
KZAa0S7g5Q5CIbRjd5LLQYAeUQAf/tKKhfS3qLUzwnY09zIxnPn0Nia7RtfLOajiTHXl72MmaB4p
KaHKlmQF7+Xjh5ZzDa73fOvNgRH9b9GI2V3kIwlGvMhCbSU586VtdZzX4t9oNheiHuGYm4i8JN5y
1I9sObnr81mW3yYTBIzdqTiMi+kelC1ceTAwFcU1FY47b29bgJHnA0zNit5CVfWYbezzCe/fPBk0
yFZfgaE2tE9GED+E3KEo6cBFbXjf+XsbSVm5ZGmQqkxpPs6+Boqj7l3BdzGYEO1FHSNinqknBRtB
bK0/7kNXpGVlB6fhUlJdvs5iAfHmZmBdEz/4UPAPvX3YR5DBug4E/CKuwkZyr4fTOhf1sBMSbUKZ
mKmq2UMNU57C3sK8D8I8lxpF3KX4W6AQO/S7pVRl1SVIyrzleax728CWkNTWigtw3JfpieuocvVj
I2M5zRex86R2qS3xv1/KhmQt/8ZYJ1h7JgZtzXsVTUfqMWxi1QBhnkk8O8H9we0Og4oZ/NlmT9sm
Lv20yKN6ac4kSxu3PF1F1w4GRX0eOpwqEDMqoi9o248CGIMJXWWzh5cRkibH2MzvYW/Q9Q96KoL4
nF/WP+DMO7W6NecADPgKGWc330Ec2KlvXX8kXX1fCLwQ7ScvMCU9tAxNBfHU0oLHgUo6VTfthYD/
qQA8OhgqOt2NqMpn+TXIR7CnS8HSmDq1m1iecTEkRkCqyqXaI1bUt0DTMFs+Cm8eC3NOWXqj5Uno
KowPjsb1cd1kEkFRcBy/Kjws8mwXLeGsvhsK+4koAY20xd8Fqq/Ry309E6DrryCDbyt56OpqqarL
Zhw6tTyHkEPw1a0UTUy6XQf8mcovbUd68wsAtYD6u4oymL/eA4BOITOSQO9ZTtXXDuQ0Npw5jAHd
DDmrWwJ16dpD8HZNIkHyCuA86zdpgQ6SDsZPIXgaDaY1k6YtxS5AK0QFTVIsC5ooF9SvoBR3Ad/s
oSZJw0Y6XQjFBuvtaNwI1hQJLJHYXOyB7AxH/+rIBBvGVEHPitrdQJw/+EldFzKv00zVVu9B0lfj
jY5DA3SBaiM2XRa5BLo77WiM9DtFj8PN9jCP/eR+0chfWtDrsjpTJBEuYplNesiaOdSb9Rx1IkX5
1Kf+le5ZTKB47R0b8U6VrnvyOWfCv86tnw9hMhrWszHFJkR9nvQVks+LwbAu+04FDyRNx9gfg+8T
nnagLDLmhmwvgcaf5h0YBKhHNaaM4AnAl1pbfNtg3Rl1GVY4Gybp4K03w+8iJvMEEok3FVFxKcdF
yxQ10SL+O+XdSJZDOFlRHowYC7uvPajmNWlneCjMPsRJn4G5doploO/DBbjoDgyapdNDm/sQ7boz
kR1Ie9dPILzN15zpmkLfoQae+QZM6qr+MUygLTyA/1q0LDFg5oG4QQPpHjUpouo69CYR4WaowX/z
rwJodHtPEx9gPrbDAJXvJ7MvBj0/6XHpG/8KXYY5ep1JhtiSqsHr5VeKIjHgi54eIPNdd7hGQhiL
KDm/BCaHqfSuhvhf8wlgkUhehUwAqHDZFeDaZ8m05DMDNbIvxp/ZDHJVkYQ1x3WD1S3AQE7LyY/y
O08GaNmCoMHF/AjeSwkpbWkAH/XTEWUYcQsGitM3LoaQ1VfoBRilU6ZJry5pTgrQQyKazYwm/VS5
CPrmVSu+aI7O723d9e7/ODqzHUtxJYp+ERKY+RXOmPNYVVkvqKZmxoDBYH/9Xee+tNRSd04H7Igd
O9YeoxMp0d50XOjxZJ/74HD2w7akXtnmXMqKryM9zJnFQZsCkgVbKe225DJtx8jJ0s5nocSCFml7
5NhtFfrKbklrWTKpxNBk2PPd5NjKYBW/A9UV3cWJx7r82bD2mX4UU3OzOgct+XvPMPVIqHdSH3dK
FjUywYqQKNm+BX3a6+fC45N9S8Jxj39xKGzA2kvIfcUfDbO4mE920dg+YUUBkotEtgZcqG3mL1US
vu6TqV1z5o6sA8T93cxDc1a9QuznLlKRTa6Nu6ZxcJ8WldP8Wntjhv2yp7Ltpyums9Q9aKbLXcDO
aegAyK1mgJilDVWp/vR1OAGpSqqp1icKDyyb5GN31skqBjF2zPp1g2jL6qcaE1ZuhVPXj/siRjc9
+t7/l4B6Lx7d6DCtNkEWxdDXzaeOrMXmdYNa6fqHztdOAlUQ0LQ3Z3ohD+tbSpaAqvKo57VfTiFE
QwTp7oa2AlloegqbsbuJ2BnOGLD3BzrOZDwZQVUx5Ftc1NuJ44Jd3pxZltqdLLLtYBD3OLLio9qa
ATRnvdnUPi6ddOWTasXAU5qkxTZ/tEEXFNDs6czKl6DfyaEca0ZO88FtgqBOssiwv/s0NiVjuqxn
b0s0ROe6gfl0VKGZKxelWs153Eu/fV/mBTGF9IoQVk3rmHX4DGDZmFPk79t6bFZOT5FrZ63LJY93
SNEfnlEdgtZAPs2SNQsv8XgSKykYf+Nqa8uKH8CPVw7HMSYfY8r7aNz9/8rFXSedl90k4mxZkMNW
LIxbyK7vyKhaHUZRBSCmmNKwN3pX8mdKcuslLJotBi7kVxSWINqzwd/Wacobf+/sCwjeMY5yw3Yo
1b2IG2++a4sA4EDWl4IpVu5NyncvkMMdNh4rEUzPIXkEHSvznSiHv+OOInhOCfKDDjVF49rMWeHC
wH3jDS1mmw2ViRbG9Bus+O8M6bv4aWMrbbw2YEU1a8WxF7o/FOPV+lU0vROHKPpDMBzKIXbm17Rm
OxHsv1x5yEwdjjyu1kztn24EBvEJxq2VBTtKRF/+jUjGhNMvk0kMvxqAiNV04nwFAh51oz9cYEsJ
7+DWXR9/TnMRmlPokjxxmpdKDkzjCzQNtOF6nuv0iPK9VBcuOi94amMZ18nZ8d0i+WmRCnu2FefO
dX4tgqUl9xxtMmmGWxcVV0UGEcN1Kz56LtBTukzC+6NsomBclprpRcaBRehgAc9ztVlhGNld+kQD
ub8PlypqH1vidf3v2oSMkY5sSvFRseceTCyoIcptJbSTmOb+PnJm39yPKzX0dz7UVf6TWPC4lxPT
T4/+OG41q2yYc7+NTqULc5RsXW1XK6N07A6lWNrlTNcxe27mxg43G5biMvxRR2O5PWjGWcFr08gg
fafM9ccu86G3VIxvg8hnW4VTHVtRtutJb1M2+mtb3TtShsPFlbxM72jStflcFtUqIgiAU7XzARsC
GmcWRkvVNHmNeh2KQyiSmZCcfiNc++glvLuK57uJuzJztLAx1DFwp1e79o5/jJUy6rMs9wYo8QYL
+7bWFy5B+ckdKuYnpk0cPBkfLqzSu2Kw4eadgiIS0XmCChzeWSmlEx8wiXevdnT5tQY4gSoT1aop
RApWwr4NLDa2ioIAVirCgzVD6B+XsHfqMeOKwL580IGZq/gkVwDj6b0T3mjkw9KtPKx929k6Zs0r
9oa/tSjW5Rs3y1J3R+/21e+l9frmt1M2XdFkjd/3U3caWrGs9dm2Y8+7KXzpxemptq4fv9l29vlT
MIPq2v9KyebWnQlWVHiHhIeFdZUuBSFy6Pu1FV8ejzXPezCreb1fvGkmum3vuJ2P8cR9/3evrRPg
/UtuIKumS8Pw6k06TZND1DMePw6oiOk9+J46+Oim0Jn+mThcm8vSMKWJTv3iNMFnGqp1Om97OqWZ
6JhxPKx8LMMp4pxWX9MYTuWLtiukvSwuG/hdGP+jwGwZVbecH2foa+qet+2/Tc1O+FJ4IB2mkw3C
tvk9KM88wOo12yXaZq88ymUsxaMCvWWOXsj88r4mJW7EvFP4vVwOZjVqPfXQD7zxteAt4oFY+YzH
pzSAhWUvSxEqM2Q+uaIeMIbYOB2beQXbxW839xE8GVrUQH31XtlMP+Y18ZQ+JpVnuiIzQTrILver
vvD+Cr33XnSEF0gWczYNBiti7m5GlxFBSQ7LpUf0Zl+iu3oqRWPfRSz/jS3HUHRumrZpzT3YVKvH
XLQOuSvHPtCsdT6S5taZ8jyke1A+dlUVUmyM3GHaZsS9NXY6e56qdnGZvVk703OwJiaaDqz3ynHI
mnF3zLfWsLr0i3kFqJzDyl5/vOXbbDBcHXtVNIwTV293t4rXjOOZ7rIMwqEZ88AlBJPrlH/6/zDL
B816t6VJYB9268Tuhw2WuUHm9Ruh3hpSYJbtrfG4l6s8xCWaqotTFZ77rdrttJLjRrHRHdep3Xzv
Wqg29eSxTqQgJAEiRu/Y04bpav+7uSz0yBwU594t78wGvHK5BNy7TQFsw0jXviz0ZlFwTZauC8e3
dApA/Z9Y9un1TP3ue+7d6jTYVDIHY75KLuTqSLBcbGjwuNaN2Q9aYVPVuS3dYaVW01UYFMee37r7
Xlkx+z+9XS6LnwWTlN6lkpFg/LGykboZjFHL7MVZautp/5TN0Av3Dsr60NenJYgG3ycyh/6Hzbex
0kuXbY0J/TJfVx2k0TGJot4Z8yU2SUhY7qgXFpAPQdL7ZA/ivnITGN6bJWMnC9XAFOqwuf2gWYxO
B+WbU49lzxkyW7C0UF5X9I8hi/tx64kGafzGV4fFmLq0+XZzjx7IM9uH8dwVFG0ia4vwBm6lWutU
+YCSiLf3meX8df4yjWVxg9MaM/XMb85aBgaAe0Pvul0K5NToZ+nDe31KBCtHIev7bpekGd0v7OQf
tJFrWH1wvAlqQ3deY/1KUDRhQgcp42Dpnmve24gmqxOdE1+lQriKWMGI3XD9alKti5Mzo8d926F/
BHcMttPtNYo7dz8mU0nln1VB4MVoSaUdx4nyLwLOdg65cYqfY+RZtMkdFyNBRzDP4YyBGWBUZt/T
eR11dCigiHTtRaq194ALeFQbNatHjSN+T0sXlX8cKujoF/O11nFzyhKyunF68iFDwt519QL1oAov
+yi69JOumScla4pwm54mFU7BB5VMn5757TmCchnwCHNWl9UeylvsiLPdRU7pbYcVAGRzWMZ0Mf4/
RTQoxX3dVtVy8q2cxEu4VrJMnlhC4GO+H7UY1fw274EnRTZFHauPean0JPpHKLkKHpTrJVOdu+v4
f+NkimwoHy3jEee/cXWNOYbONruHILJCTdkMlcG6500XWr72nEQrb/kYESFyQKCc/SiHdRjEKkeb
CTr6Tay0SABeaZ/9Wen1+xTGLX98zMjh5ucr1Vj8nSqoxSfDt+iC8FQ4YhrupBjr9SFhtRjhf7C6
elAicYc9W3kkYvcyMC/1eJ/GHvyHdXwfEvIW1+P0V4bpPj+OwX7j2qcNK29T5qp9Kf51a7qT1QE0
ecIAYTo/8h7RY2bzh0cUkA/MhoSbKzLFQEYdyJ2pO4opYVE0R66SiTmMbtjPdzFHmF6OZetSwjLr
r3ZSWvpokBVr+TFzwcvoWZzKOZ4sO/4uRxOrkxjspJ+QHjaEf18lVN80QpRHeeTOntof5q1qTJ1z
d5R9+Ny4/jZMH5tAjPByo4gybZ+550sS2am+ZTQcV88LY/eO3N/BWU+egNATZm2iySZ0Mi2NRTnq
0kpXaWZC7P8q36N+NXSfTN39+oxfu/LTo2PZYGkPq2DFkop6JrfCv6wz0YJNzu+EXgM5R4bmb+ot
GKU/yVZ3xjggg6QIfPHMoVQWzWMqqj2QWdnQ99w7PAQC02G19yAO5GJGTxys6Pf4XboNKnINedv5
a9014SBbBRtwR930vv2QsC4iRACx8ZZm4eoGe5fvs9TpE+s7TsFIt5+C7R5fVbx9ObNnv4X4/vqj
U3J1wk2iilzPuKJwQBsWuVdUAZXgtEe3SN2vSbDe8RW6Jrr1nU49bHm7RD5A29IsdpgeJlk04xuK
e7hc9RJH8zcRO+RWvigqxuXLawRuwkNXDMqOhyTmCDoO4BT77lyLxSJNr84ItciuLKtZCAARy4+H
eQyxt+XSW2hjN3oadz+Q3WwH/47cVVL2tIqhw+V1Ha3iMqyiCK47ITLTXclimaBlm5dmac+LKeKp
u+tw18jpJTKOjt/rJgHrMzNMoXjWa1xMX+Eq98BkjI+8OMhDDk31lLT9rtdD4vMqnhx3Cs1vf5i4
SnO5eEtJ29qMa3DYA0K+9oOaOfPQ8Rp3L6g8k83RpxhqHHrXKBxj/iUxT53I7bxBbMuRGKNbPY0x
po8vdvTgWmXWMkb+XdG/R4an0XNj7+B7TmJpMOaCVcJrmJbBUBy13jo50Azw0iwI8kPBeyuA35Tu
0UTBFl2LOF5gOIx2JhUOi3cTD/2FGAS/CrNtb6rxy63GmJOIt20Of28gEjpzC8xFLtwzVohF/7AI
0Tjlz9VL5dBcy76dOvtrawrP9t9SGbHneXHrsfR1nnIfcNJFcT/5ywk+sZ9WZyY7CVk/wHFKwgt0
s4mMbtx5hrulOu88laFW3+qy943KZdd1sTykJh6CO5Nsm8GOEInwlyPaQlMb+Xq878d60D8S3hN7
3k3lyj6DCdoJy/+HVeLYll01qwMdy7q/pz4Bo1/osLonc8oLkpmYzq3T69HRvQ0eI+a9Up5EEsMc
zYoBNl9OUzA1Uw4gKVl++HsfLdCxNjnJtzpxiu6fKnqjvhI4Ku0HnGxRk+QmG6WyJNKN/ajQn1PI
lCUW+2+slMm1z0bMytUBlwWzu2xywlus7jCzpHhdUhG0w512uKnV0VAnp+HJ8ZLFLqcy5Kt7Z1lZ
qJAkce5l4HWf06hJfL5w7orGP5M82Xj7UelmlcEH7BRci8d5x0Xym70gDuSTy7EefwrqXL/NrV38
9n5yQ5aDTlxzXv2f7Ha/fC0oJfd8Dv2OMItUpv1r2ZUiWPKhjj3xy+zurLN0qssGr88KwZ3GvG2V
T7I2nTJfTE8sovIZmWoM9KOvQd/9DJKbb5T+QCT+w6D576vz1K5beC6DdR/j295Yk67nOB3rTSF0
m7S5dbCag14HfAiotdw/2hxvj1v6NLlF3d0FtbegRckBps94FHA9+s9VaRqDw043VFiQSDQFCHxe
0n8Q6+c5j6OklO2PdgnH8rGUa+2ETDrot9KTDb2BDz3R7biet5JSJT5uqIJcgZ6tpjKn6qtWH8XJ
w1VxtyzFOp4aOr35e1jCZ30oumRZu6MfdUhhB7A0qYjfeSKG4vcGMmeweetCdO2zpIjQ6U8mSEgk
z6h/TRBlm/CdMu9I9a0Oa0dbxV7qGnXpGaRmyjNZDWtd0DuJuqueTeqzaZHJoLRpTsTabW4TtR5W
pXFbZXK1C5flD6lUipuurwZjHvF0R/QXTru34TOblcVwTTnMDGGWI38a4tjCItVfXJkxlKfQeHMY
HFUy22XLUi3T4S4wDVJ+tkLhM3+9qVJOn9sKBo29WIuctZzmopjcLV8jiC57zqQl7KMTWuU2Lxf8
djRyuRn7derPSeR7CdQnhg77zJbbNg/67O+pIFzab5UJijxS+2Cb65zoybMvIX9vORzmZWJx5UvP
NTkbIfOO0XPHS83axk0KMJjSy/ZX64fBWzWBh93PC8CvdrymjY3m/krcnVqclzpOPd2+1Tx2c3Bf
6r1YkyuPv9gRWMMoTDXxSp6JdZP7VBu+kJlhZcqWDyHhQlsTZDNLd6nt+duSWLEc+smZrczlTgaI
w7lWRp3IjRaiFEeSdNOlPcEx8sboR8MZ6SDfLa3E6YWU3uvU3hWbFc5ydpmvtslZGBHG3YOe2N+B
nVhvfSWyjbgXBFikEpI2H8oisXH1aNQWVN4BKtISkSAoNncpfsxDYlRNhmAyArsiGaTwm8Ma6Ym1
mbiyFBRHt0Li/a8DU1UEWVWUXveX7pnHOBsoP6CqzlpJZ8sj7TR8jbaELfnsFY4U64GIo5i8WXcn
JOhez6Pqy3Op50g9xnOyBsW9cfbZUUdR35SNOxMurjjH1qeMyjABF7eCYku6kp4/DmQZoQSXWLDz
IiH4A4zZDpURxLJtgo4lxzRmynxIGmOW8LrHQ7d2eM77YgI3xbSTd5kZ3qz1Q1t4YjC5BufIm1Fu
nka+mctZ0f0VFTId8c8h1PSPYl5C8eangJwNoKaqdK7oSM1GWHfQl1PyaBtXFwQtT0uqiCLGZTu3
+TgMY/+H+csafV8CxabwqYkmGT0vTJU47+Jl2xQGJRN5izpNkYq26dBaZIEd6RxR45bNPoTDdTSd
imfuoHYK+S84JOCnkhDAx5lhz1bt9xDVUo5n7ghLy1oHbCzsh5Cdl/aNFXrfXxDJZh3+s07HrvfB
Yx2eqj640eDGu7ZxlP1w5bAo/1wlTaMeHB1Iela7Ep6bbRhl1uSifb278mhrb6vfUyXX9ZfEyt8V
tMiwxspjoJ0hgnC+VKowf+DNc1/8cNe+2sSdqoCce48LSKG5eOs3hkHW8OTUwm1/zm4xzvJFONGi
t0dR4gTaXpaU+rV9xr7iKwT0HbBmfEgqRqWsCxtwZiih9HA6yFXVUKpx8A6tax86xSiueJmLLVbr
vyaq51WfkhKzVHGkE4XWBMhwiF7sXjbjo/GDNizfJM4OwGNpUtXNJ8ehtz7QMaCc5es+OHLk9NzC
oHp3Z4Sn4FMS6djJ3A/GVS7HbRTYO7N9wlc0H7mG2ZPKel3uxd3UzPPSW5yuwnWmz8QNpBjuZ0Y/
qZ9VVYmn4mG4sdeqgx8px39Cb6NpODC/BEx3X0dVYn+ooZ/rz5JZASOGEid52l0A7bdudbctinW9
N4eeZCRvIZmlr5xjHxbTQBabEyKhj3qy0503RfyKj2sc1fLdTtNe94jkyvcvMBaXPqBRKKP6xV+n
upEZISVS+JdKtB235DwY9FkgbohLbuWF4/Y+OXYSX9Gq1+432G7cnxlSez1/bpvP3XqUaRPAfMvj
NGh3fCILdazQtwxkyuw37S9LN/zkKTR7/W9o06B3QCCn68Y0r2OIkkxcaMwh93aCSxqtg73GTqjs
cqgVAMXiFQ159qhOndDwCFqwXI2S5pLEuJy2j8JlKda54uGIMKRzF3f7jV9B2byN6RHLY7k4B9U1
Q1syqR3HgIFYLFsytZ5JVr11q+M62/26O31Vl5lK9NDF/GAzkMDTtpJ5mr54pcfb4x6pmsq6Y8Ox
VtvgMeNbo6aJqTcntqByzSwLLmoe8JL6ICWrilVac67twlQqv5mG2yQHi992goinluSUfzXAudWM
hxLXdzM9SEyie04ATWXluZLEHLSnlG/tBAcBzbyoNlpS3A/RS8RIt5BvNh3xJF0Y7ouo+Bxla7dX
VNNg1C/VGrPVewoW7Ut12XnbRnpydhJiRiqUbnDF5F1pWVUgT6OfVoGED4toPTW4uIP1TWsEmvgx
1to208WPoO0Nbx4yDAn2HtrhlvyZXW4581E5iAf+U0UFHaQtTTsBmskl1kI5zalbHLc3x6onNA59
bGObpT+4rqhKCaFbu/E/jTdH1Wy2Qttj6hLXFeue2BzIeEd/3uz+q2CUx89OKU+FtvHgpKykThiQ
rmrRKmJFh5oryqa+22L3qasXs8Q5rmXMw5cw7qNy/oy56mb/wO5My8VSbKH0r4y3YcnxZDq+nXLF
pJTGuo5QbIccRTFGB6gGxsi/SIiLnOqq6ZHIUivxOJTyIpx9HNu7aptkMJ1o5YfR/im9ZWWa2O/W
q1/s6lNBZYma9bww7Y6GDs1uifax3d7DGAUXHwhvvX3eGm9pv7mGUTLYEt4N5rkwk4PEz2Xltc52
nPQwye0nTrHKH77EDJSuPGBOlu2O4EqfxhFz+7fNfq9LiWzcZ76wC+mGYe/VLnnIKPh9gfGsxuZ1
9kvgk+UxmsNIOj/LsWBE+TmqrRwSSlYVrZirO8SL3lxrt69w3izbyOVymHU5uN9ghzEPO2yaSUv6
zMbrxEJs5gEX7vY/0AEjtpUuiXDmQTz4yIyMHY5sKYlgRVzXBavxbQ7/eZ7F3y5mfNR+BmAV8Fe0
qKTl/RAuKWnAGGsgNdbGTxLy0QoNshRXg3aF+Zi8NVXTnRYbelI2h3VaZNZoXEuMjmIur0eXQb7w
31jeS4L4ogIqOAxDjrum8JR70p6+Nb5p2jKPO8LPi5ztGWoeyNs11emZMRQDk6uKklaIHHpnqT8Y
ES4mPvilEvI0DLh4WsSfdksf6LBM1+UoJuB5uRKbwR+OLseuuVu4nhj0BsYDR5BvU89N7Kd9mHwP
h0SkEeYQL/WeqG2muj94Vvfq3aXDGutvze426X1V+BMDvtpnGvHIGN91woOkmKIJpJpM4fOKNRlL
TE2KxDLkhURX+0kzwddvQssyTrKwGTAGZQQTOCIps84GhXvFK0LZegaM5Phr5pAcqP/EAWWdf2xj
r5quO3VcNaIWkK5z4X6aTG+PitDEaVJHZm22H/Md6Td5bYsZh0VWLpWz9/cTs4iOrbiSRUn3iaCh
sNDvBW0z5UCuSKh09KvvizFZn3gy9Mz3Ewjd42WzkpHbpUJTEkk+pg7scB5bxOdnvSDjgmJcOzUj
bgQy8j76enbBKdmOD0re4QcJ4u4wFBHTOdT83tfJk6PkWD5xGvSe4+fNUvd+BXicQdrwE08EYZ0P
hQ98D8sArkACZlHsGYCIVxBJbfKA6hTrZ1v7nOY/GWbcjA2V72LvyGeaGrf8qju/TpJco0S17x22
nETy042QBw+RjTwvzTjmhfls8C5NHVZ/Np8F/g+K+7umSRL1SwxB4/9eOwK2/07ka3TXaA+Ktrsn
SmB2gqwGzVYGp651Ak6lyoUBPWQe8lL97lI50wwThVR23+KIKPAH5nCOuvJWlupnVeuw/Tbv0xrF
GWQEb2l4RZzaf9xQP8azFIVLPR/W20R6ysh1oY7jIJvxqbKz57RAUbG+/gg8wopQHf1ONg9ySgEM
5x3W1+IStMtoHtS+uvOdnjqHjrz2yBX4ank+A+cYr5u7p1nT1mPgnLd65++7Nfw8ez5gM2T1z0F+
8I/O0jTrP13v5fSv6XcezHMbCKbTuE2KvjvhkgJgnMMG7ptPsGcttWQ3yjF6nkJvomtuzCjc9bDX
c9Pfe2Jvhjs76Cr54Y1pF7xD7WTYey7RQ604trb3/Tfa6HpLsOuy44kdTlGvf3Z71Ppve91Zjx2e
Lkie0zBwdsUIQcXjL+0GLrV6lQI34s+2FrwXeWAhNWYAIfbyhXhFALz5BI54OzANcsimmQCQhTcF
W7vlkUGE4yfn3qFGO1tvEPUPW6Mo/UFeRp3MU1DDLeQCdriD+5apWLoey6aewabHxZyeJC2xeWDc
uqSv1BJB7zFp9XA/0AOMiXcEkx+4zXVk/lH9t7Ma2iU4+exY/cP8beuzZD437LlD1+hriHuxCd9Z
ymqg5YeOCxyGw3wc7prOb10IxqVmm4vFDaIjHiIzpVQkZLuVtKa0gp3OAyD9RXwA6NH7h6BVy0om
F449c6XUgRuver3bj65b/fWsKHv25YrHUBkyKJqI8L4mHpfa5qneo/RH3PlT+bZLyxbHXU8mttbn
lsOXvCSvVMsT1hdTHx1mNVSqt2JnzWBBdctDGwvLVoHxFj6OsZ8XjTVDWxP8KStm3/EhTJKo/b11
dhtfqF4cnqutq2T76sIXjHagrhSx9yAr5KaOat9SMMfrGHTDP3LPN/2zExTVB7qxOOlPgZ8ifHML
zqJH6hZTxXcLGbzdxvh9iHcwKqvlc/FrrCMOZ/bSZ63d3f2kCDAAY42iglM6I1OnJJkL9QvxIyMz
SwXPoHt0Px9qKIGYTLrVHdt7nRIeCytuae884M5Ew8ZtAxXqARHdcV9SZ2LI2U+uiCgw0X63z7S1
Qfqp4C4XVc4HrdCJmOZCas484l3Mq765mzBvTT5KXMbrUq5pxiADKXThqJS5NjEmuausoPI3TJaR
dtZs8UzbbXwrJ9TPA+bH20WSzHVSHkaPeuUqiL/x91PV7MvuHRkgewOI5rrj1s4skGPvNCwh7l3O
IMAfzxU3maID0WH8e5MDl3nmtfusX1BGJ/cveX+KP1OUTAEFtYy2sRdHzpMtPU0M4GHxJlSn7Sf/
h1b3xo8ogzPHopacaKYQF3wuthqjngPOKDx0iePs1VGb1RsoO4GWOU9BhUjGxix64fCYOm5F8dn2
SPbxaZ1Ws3/3IgSfOKsWcl6KfEg7ifxNVgNMZcwfcv2JyplUO61CUDcXNwgZOgqw3MtVtgmt2tFx
k9VeqYJ2WR3Gtu1MeJF+KJYPIRg2HR0HqmtC4QuL741LrzbglzBReAvIdrYyH/c06IqPood18rnQ
1aqrWXjrlwzv3lRclttV72bFvGIoPJWx2y3lAeK2wi4LbocXSd56sDUrirhvjiaevOE72Jyweq+m
SnanVDglL49B4KI+C9cNY7JJMAFc0g1RKq+qG9Y2LCNvfo8rsh24e91uaKfrlK5z8L0cqyg5DqqG
S06t6tZXfP8lUArYJK1bXjgoyUZgqqD6+HGupcOgRehGlMxZ2qH67fk3s0k+DbGvjs0QivU0GLEC
2bqNNscq79q25elMbMFsPEPtY/qQ7bdRGV0bKph5xHVUrid/7kz3LDR/1nsmbmr6HibKVE8JFENz
CXHPOk8l2K4WSpeKxHdZF4P/61Zt2ZemTeLlPihwUD92RL/4v7sx3tyLjrR2P7QzyurWFYfB920F
W/ybUDvJL8W8uIhOw5ZEJmb1ZUoY9LiRanbCnbddR/8Jz4ThyY+GNH0BPF+1P52i4djIIir40mdS
0PU4WHXab34GernSdyiIYfoRVlHcpIe6aE2fo7UY22AvkGP9sVmg/K8bGMvmw8R+MzpH68dN7GaD
6Obt374ta/uV7n67vhc9sMRLzdZvOBwmH+AgUUQrwoFm38Fu7u2acHyT26GR8ipqv5r+1Ha+BZZE
US36EINg22Kp2lifDaOTL3dnfsHakSZDHgX75jH5wEGt19w4jtifwNjtGCEkxZVCjZznlqSjzlm9
52UKxZH2Q3wPMT3Iz2isaQfxZQlJ6NHiiJAZ0ugnPYKcZg7Qk1pdTD/amH2xMpMdOPZ/hJQM9k9U
xRHzSWOYb+9D77hsnKKcHwZ8wvuv8X/MncdyxGhy519FMXeM4M2GZg4ACuV9sVjkBUEL7z1eZx9l
X2x/NWppNApt7Oq20d0HNllkGSC/zPy7zh/cImq7pdiW7TWGIi8/amEa22M36CdxIFZ7Q1rHmOUk
UfnCz3O0GbxZqSfJ1QGLrMxhau0H3R3kGEhK8/HeX8alWkh0F0ajQZSyqrAnxZux47sqZtNKbD+F
6sowpDMwqwCJ8+SvKfJFri1GU9HlTdkqWnPF9j2YVgJ77blx8zlgowyYaOpH6wnivBkDeYCqC4lC
DgrHbCRlbJ2OtyQ/1QoBDamD0XQ7BzYMQ1g3UCKr7DWgyN7LzlQ+6zDTwn3PJnKoV0HfivOhSTuW
tC7NntDIbqg2cXiroynC8iDmnvZBQRRS+061OLJ69cSeYVrbxl3NksRttcDILmpO09bZIDzIA9x2
jtBIkPkC27N2oKbPw1fRAJI6MtqRE0zYiMY4XxqmmdbYzz/pXZkWM707ocJO5km6CkQd5DsgTGRJ
UISffZtTKIgvbdyE+gMjxzSDcd9nsBZBaRMJvnCKTfGafXxXvNExp83kssKHnuYpIcvbUyMFgujf
TQDup20RLNyu2MFPlOrSK0VId6S+RSSTlos2Hwvl3osRiMzCV6Yh+TGGiCnUDqMIRIW+hj1K6ySp
5HPo5LCgA5iMcqZLqzZomWQ2kmymenlW05nlmyPB9Uj3Eiof8cirtGaJv6H14qkvombakjCZRfNq
SAUOXhs1ggUdOUjyolIdv62KJj3CjtXlX3SsIZwBGJsR9Fj814043Cf0wwrooJz5fXz0dVj2tT3j
NZ+frDoGq3YQ4Q3hAbEC9v6tCm+hXJiJCKXUHtk/paUNnGPES62cNf0gcruIgPdQyYS7bLGy22pC
04ofWBjGTfQW6LOGG7Osc58Jl6lTIagZQVqOex1Jd9i8EBIBtfDey4ACiAJS4CgwZBGOnwOCTvvq
dmbid+d59rO4Y2c/KCX5FJOASc8aJlMVNVtEQm3yYw0kpo1eJUVlu8gIOvLnVQknXC3BsJjm8L2v
tKF1W1UUesG1NMyr+VaizOWdybgVelts61DfmHMFCcvFztXKvkugw8bN6nEUKxtlTW08IiPK56uh
qlogO1qbDH31ERV+CiynmbGQzYhZSOk4DOwZ0gP2MmhRYe+0T7vyMs9em9BUtLcpMvxylwqlNf4w
SrTNGgi+CArXgPUf7rIK6uRXZHK6GXav6cFwkoD0uBV0aMa1bwcdUj/Bres0yPhTphyK3xOdsyLS
T/tjXnO9ixqv46lY4RRLLPYRYCok2yqjuhSrJoFkG0SWPmdXHwYFPY7pw79/pJJA8os9azLspN2M
4nZ4IVFYzRJXNC3EAonuJ3rh6ogWkmrXsraK268c7o+E6VYXB6RgjVNUKL9yXsNVdq241JRwJ5Ce
0d+bqcXlhpApFAfwJHOg1OhLYBPbW27Z1tG3EpU5YcjoEdQREigLqjP0qE7MN10fS/rkaE1uUmqV
LGmGBkEjipW3tOzDVINCDfem3FXyDK0T9gmsx3elYMitDnGtEPK7HMLUguPQQC9ibw08n6KEH6Ux
eTHjMA0vpFUZyqswtExgNOzx0A+qrYbs76tzTJIhahb4LmDvjgmnoEcIoFRZGzAQmTUlTS11Pfi1
aGCQHwxMlWqwA8QiCHEhwmBW9iopc023pfL2srKGf2SwFlfEcT6zuPI7y5OtVPjEaVCLPs06xEl9
1KTJfE9qFhyi06u8o28COKS8kBpWeBAYQ6a/xh5DWW4FW0JDOr5rWqlobibBwTBdvyuet3ytS1O5
bc1mLiZbbayi3445lK3EjVrWWZozI+XUZTabXda9xoS0iDiM89RwKFb7DHzEHhW9FVdNOGhIu3UI
BsURFWRh4Ho9p9JNksaoOicxVBfJAXBghmYyAglziCLuBqQyVhcGiUtKEuYdpA/EQ+Zo1TgequDZ
GRCrUicZGIjQSm/ZoNXtvqiDgi1v2MvjC3WigO8mB8B8L0P2FHgUHYyqpyIoGiMEtE3rJ/YkcH8c
eS7iAO5A+dTfR5UuoUIjUWRtvBNlgOTBFeE2RXB7aranBYAfQWaVkyelFf3gFlRSVMNywo/V1pm4
C3wiRGUkHFbvknilGlQ53g98UNLJQ1UUwRniEjDbZT9rkbaojJEpWAW30SrG7BL12L5rmyCi59NV
C0Z5W5jczCyzgHOXE9xbtV3GKfqVGIeoqRkTUEud7ergNpLv109ySN/wWvXSiOObQFxSsJFRX8Xi
sSJgiQzGLsiyAIdEwuViOXxY3GZz7s0R4gEIZCJgBJB6Dihbzg5btpAtDDlxhWxtCU/SnrrdKTWh
39A4meGwwvLkOf513SibugthItf9BYK0GTqaMGuz+MNmNE6S5aTDwfwUsTQoM0cQWLTfxSIEV6b0
IL6ikatZT65mNq7dFYY5AaB9WGTNT4lHRZ1SaIgUuolqLSD3iYUWhAp4ITJC0RHjdB51W0wbbX6a
i4/DajY0XSA1ThrpOW2O21qHq18Jcbs2hzowFmj1Fc4BlNBmMHigaQWdn1yP/nCLfKJPb75apepN
9OENgrHwfmZrbF0mKXQCvSjB5YdCF0dHk4eGOyDMRkh3RANmRtwsUCJH4La5P6WcLpPss3Fm519n
RwRcVbnTatLXqydkFRUwz4oc9VOM/GNCZWJp0mfSQJ31dDz9olf8sDTY3kqRwsu5cmwp4aqturx4
DTIA599M0TR1uopGOlqgCmoYgYyHQRyw+BULyNz0iIKGP9+iq7FvRDpeK3LmGnkvG77dhICrKWai
I+uf71GqhiReM9CYIud9CQs4s9uMHVtsS7mkjcOyNvVUAAUDUg++W5h544Y3qpvz1yiblGJeJq3F
cufCO+rP4iK2CENFCFmq+Tzu0dRa3SYI4NbINKPVrBdngWWLvOlU0RA/WhSgorJjAZwrO2uoBRLL
IlljdUtoCzVFLTCEX/oabkkvOLrCnrdlrRbqdyuFbQowmFki3N3nyhW3UjiGjQF4UVCeCF7sikZc
ox2ScsMWBWtWaJBnpAOIsIt2GXU4HDBYTaYsf/hlkpnz1mqRgRBeRNvjmBi6AlcKJFgqptdFKIiQ
gFaJro9415PvNdgTdZwPesyMkYV0gXgqSb/SlIU9BFX8/q3EiVJhFN5q0LT0UM5SmTJcBZIAOUQq
oqy6KlrR1IVdoAvN2VfFc13xBd6jwLGmKZZWv0Edi/2PZwHUz9ZqyIUQzrSONjPfAgsUvuZoMyoT
r4wJm1ujqWzRNwrtmIW6GyIAqju4wG08vdWy1RaPKLNki4iFiTvRAOJHoV8cyVgwjR2qTUPhfIJn
CDksqdhUAXKrSjdCaETN2LKJmjB1AgTWxrZxIEF3HOpRU9WFsUTEShrlGq276S8tkkyClmBsdJbL
WIwnwYJMpIdtuvAHP23anUYvp5FBDlzD2zwmLbc3i80ssLYpq0Lad72GHbCKmzQXCyfs8nZsv/As
qPPxFtaGXDcLDiFhUiE+yjkai27gPdUOLT5Nse+WRY8u5+DPNG0orEvT952BlcMkQWAHougdLYQh
XzpSO2TzeOjgu8nDr8p2JCv2+F1DoVhUbRkJwmRDDqPV9/Qnd8aHA+Y3MlYXk6h27jT0QR8IJzpy
Bdc3RH0s8pV7UgqpNewVIzWqcYuwU+sMB5f/frBc4GDGxu3wNHuIHC68WTmPiuDznIapTPJ0Q0w7
4WZexmJaiJZ9XXeK7GS1Vs2ZXVD6spISZ5YwRDkJGd9PcCGnSn0JZhywh9wR6MSIA1+EyBCfAXpt
F8RmeRkZqxXwdPixYIRPBS9re8S5ihwagYYIUhCJJV0MA8qD33gAP4L1vELFKNYarPRkEOPozYDJ
brQOC5xcfbdoJgPcJGeIDYk9kxLCygHn3jTfSnEZBr0raQPwYiyYaiIsWlxfhdyDlGrWpe7E7DnD
3FgA6wIh5sgmc79hWp470ONlAo+VnsCG0C5MNURqBsjpxtI63PjwlodwI1Mr/JMwScacI9GMARJ/
aqsym58Os2wGnOvf/EH++Wv8H8FPcfpXR4Pmr//C118c9mSzh+1/+vKv++irLprit/2X58P+/cf+
8UF/vRUZ//7nH/mHR/CL//jD7kf78Q9fLPIW1Pjc/dTT5afp0vZvv52n+PzJ/9dv/tPP337LbSp/
/vKntPj6eCLRf/rj/66///InTddNU1E1S9INScR+U8E94p//45/644cPHxm/gnj3/+ujfz6a9i9/
EsQ/S0gADMsiVEcj7td4msgPP//2PUPF5UkUJeoWHO2ntUwOqyX8y59U+c8WRrzcSqpk8XSeplWQ
ff7tW5qqGWysLV0zZTzW/+2Z/sPn9vfP8Z8wxD4VEcyiv/xJ/lvg+98dK/546bousgDXFI2UjX80
WjJmWY/pygF8P7I7CKYHa/hoHbMPmqhjeNIeWoFazY6/NbpdQJnv6FJ9qBuo1Hdq/fwwz1jfd4Nb
7updcMkOzYeaucKXuql30QFpinB8/hNdunt2CE/xTXkkH+a5uA+/0SE5JJf8NO+sbbYoPWVVvSsr
dSG5mlev+526UTfJIbxBRTPPwaH6Nff9F6R5Vsm9Vy2qBdFfyCDoth7ZZfgoLgbn4Ca71LfhI7lM
d+tRHMZde2tv3aG5GN7TSuWSnqxH08OGsn3Xd/Ek+mbf7eYMBoCGu+Y+oBvWPEgZ+aNnoQVOIl7M
+AtkIBlfguqk5gtdWIiZq/hLQ9mVzY0czeRg+gvFXFXyUgvdJNqkbiWt8poQgLdWdpN8201OuG7r
ddR4zei2x4BewIlWnNWSsGFjVRRb5oMehoQLwX24B5txBRMKa8nSukbr2H+Ff6hXe45zDcOHeGFA
gRChRmBUYV6VaC1qFz/xEsmrTU/sVvNEILONbNlXyWRYJv6G9rkLkISDCgC6uzGrQVRbJL0wS/r1
wmpPYcxW/tdChyZtB8FONGwOdjUtoLHrn4/BfcvxcZHQnDbc4T5uyl81PODRfgHJTUzcS3aOyjiw
ZdaQzU3eu+rOlAGSXPkW7AoPUMg3V3XDD9PnLfNxUcYmK79FHfe/IMZHBHUdgi3EQfVafFh17QjT
u2D0O1I//9Vu8r9VwP7r0vQPtWz5Uzzv+eb/7/qlq2DaoiXJmozNhUglwbfl/1y/rv/rfxb/dPpg
tfYfy9h/+Uv+KGOq/mdF10TDsAwKkszf+vcqxrdMWZdALwz2i7jW/b2IMaP+WdF0osAtggf+eNgf
VUyQ1T+LoqnKPE7RMQAhNeC/UcYknWQ0CtXfC9nz6cuWoUjUsKd3nva3QvcfHOOolOBCfmw4+NnD
LtMx0nCLDIR90ct2oXuatVa7HWSK2QtPETqrcGFxNxH8RvenLnthFfZveb+IY1cQ3GBaZICY6oJd
ZJ05g27PmdeFZ6Pep6rT797DDOKZM4RObUEzWVMuvsxz72JM8Y7r5WS3oauNW2V6NZpV7gPkncTq
O+82MEPjxi0aW/1lbW+K6/yWzh60eXNyzGxp1I9xuA4+8LzjRq/l4GS+y0LmKUh40Sl54W0O8Ua1
Y4oFwNhvMrgAP+fi0B3Mj/qqfErb5qU6R1vjoXzhhmC+DOf8K88d1bj6LxapzhQ6/i7ZDEdkfnrq
4hxpfBlfAHWYDUtuCN6LkMphqkg+NAAomFR2WrwkhBR0nRdiTAT7IXRmZhPtMjYLplIsbpJP5S1Q
V9P4LQTUYWqtSkjD/lzGhzm7JOnDV46wUtElofqr4XOybrC1qybthnmfx+9DBnbuNdgYWBsoUglc
58TLzaVbKo5xpTN1BuksQnZ39BflZJ1UyYnMjSg4c2VzeLXOlY0ABG6jddFXBvJHTEik5AUFaNxN
JHsFn5mJigbv3VE3swdMmkXM+Q67rxL4kiKImMcufnssRXKnRHvH1QHMKu/CdqPJuxJtv118ZFCM
SF2dwfW2gbIZNC8OXYwr+2qtp8vxJHWrKqFOeykqi3GTOuYhem2/sl+YYcMWiwI7SzZT/dkLnnGN
J89InbZ2a0yg4oxi/6IYqwrCshF81O2m0rdZ44GKoedr0pWvUSCX5jmWwW2c8iGjIBWXExli6Pzl
q6bvBtZDx/aLLaDrF6fIPxDepNQ3Yo/nAo4xHFG3MTzdQK7nYiekoBKTF4O6ytOTysaMOd6D35Xo
SwEu56heI8trIk8aKehsFPMPSP64MTQUdUf5ltbjF4e/0DwQU2Kd9ASqywVkZ9Yo/RqYZHreiNVC
qlfkgjCOg0nXGCyRlONCVQqNFU5AJUNPiCmgutWVJW/8KKx9XCxeAT0Lzk168pv01rX2rJ/G7BNO
cVHyWhy9dOMe9vXz42f94Bduoi1jWMBSdLeMhVR4U+/p6VkUuTt3aXJPk4Oar8d4G/AlgnbJMaZN
HXGRJ0ezP1XShTNJKT2kMprKGe4Rhwc5BI2rkHpKihsT9N1dOG7V2h5+e9ck9rjcB7TbQnEbpBsf
iBqvKBg9p6SG364reQVcGt52Vs1b9ggRf56N7rv4zkxpuKO/B9ISf9NTQ3GKL0q/NLC7B7LOnHcW
YJM9xetnMMgC2oD05b/Ie/FgMKtUV8rVrNh6Y+sv7FTZIKX1fnYFWg9pVVnEsTllb+/5/+OwHfVV
4C8i34GkdpQ6W669XrsYxieNR/PRXabRfv6LQ0Nn/5g342C+ERLt0iDRH5j9qkaH1G5z3m4TJgOv
kZ3hAvZDnNvdMlm1azBhXkf+Nq/xGx0bp85tTYCM6yX6rRS9OFoGlZeKjPsw9dwocVvTRrjKqj0s
XWWm93JwOIIsnBiOTGb1aA/sPiZHgJ4LkbhzlcYxsW09Hqtz+KZ8heyH/IVMLGi4CNKNNR3mYSvC
KBjcKlsMtVdjmMFyu1lFkPBTrzRW1ErCeyXbuCqeJy6UVfDSb+Mjht0bfxnu1D1HgIG50WCrlwbP
a4qIo9AEtzfS94iNTt8UYCow0wfHhXrReDaCnX9hBKXYKVQrBI5wo3b9jl7mFH+Vp2iLHcXMEz3r
+xG26ey2b/lDRYwlnXtrT/FjjK3d9ivmQck2f1Pc+VY16DBchVXAcTjDfXGz0OGEii7qQvVXgBHT
LyZAcnWP8axOec6e2njZhULWZW6bMkRuYWnaZrYewVuTpZlcRnCoym3kjYz4V2fhv8nTneZBlQC8
RW3gL2XVAwnoDdaZ7D5dXfKeJ9x0iKRzkluOZ2punh6RerTxxxGTY0fJN+m8M4xbexyNtZ+s6/Jd
Whd3OdwUL9GIMY8t3jvrgAzSrO4hU4OA4K1xwviYaivRfGTRleYY1agw7MiuqwnYUJJkjTQyznZH
GuBpwx1DpDwyE73b+dZBqR5puykb5v99/hbjiqTv22ZphW5kPIClcF9ZleYmTI9zvJvKkz+9RP7V
mD1i0bP6JdZhfTliv/ITdjryLi7pjG1YJBiG2KG8yOdv4iay/hVMjeiakuscEr/uSDcKr5p9pumx
yF91eZ/LX93sMIMMBPtxEDaO1pEHwvHMhQQw1Mxr3byOPC1gWvmSWVhL2tKjSVZcsyBYNhYjGp4W
MxIRAycheFWugT8OGGjFqaJ7RuwhKjynLIa9El5CSz+9M6F/C04oLBtplXLATTP7/o5UzW20GH7i
6tpWrzKRFdwjCAib594qOU2KV+UupmNRsbwpxVro4QnP36Q4oqR2+/k01rHbB8tYkRxpuIoJZx6H
zHyMPWMbbc3f6tIt4QWy1EPO9jN/Amh0l/pEH5R+t6dpH/PcKoR85CN56Jf0wIsmNy44/3uI/Vtc
vexaPw6BF2ceEySqVt6NTLKhRrlifShiErsymBU9dKZ9bPzm1cY3t0qw6/Vv+Z5IxwneZHaopCOS
YkhUWbEwi2VTLBBGgTmEolsLTvWezHZwILHoa2tcp/ut23cXplLM6eK35yWfuSrefaNLN1AvJFuy
w3rxGShetsGqSLac3Esb1OJg2nYvevK4apze3ERxu/S79wGCbsC93lilM81nFbI8b7WVXOvxnq6D
dkfMgdNpkPNPJPhpAAzWvTWvZVk7Bo1QugmTN/ZKthE/FMMr05sS3qYMjXbihqNv1yMHok8fU6C6
LqG8y3x+xxAmzbwJfSjn1Cv+k0OcAYJboV1xF0qqDw1RQXLxhdpO1WXZUu8BBUZORXqsTSA/Ztqg
wXxRrd95eK9JHu2zT7xphvFkyGfMmRxDuCQW9Vsq+fgwFQo3nfgaGSBvGi+zxEqI+gwBJMmeUtij
XoWe3C78bpPVNx9iaZlf8aTgVf3iXWn7bezqyQfcAKdEbssOrSlUSsZ+pjVO4w+1HdFuJp4vL5N0
HdMo1hY8XglDKanGqgfBwDAsE/111laDJi58WBgNkiCCkrBaovUOvFkXlkUcUbP0hcKHEM3szThk
fUBeVXdybXJhgjsKNVosPsPkJVFze/C/xWSra4/STNZxWJ9HKr2xkYcXRCxuwwduJQ1X6n2e1+gH
YZI78fhR169TOK4C+ABT9DUW78FwHutjr6EfSB71QPopnqIyV500vqfkDGOM8TQUsqEtVvlbyIUX
gh5hqWRHWkD4X+bUIbUUxw39s5uXffyucl2bNFpq+5lgzKDHJ+w+OIIT/Ls2voSJA6YzpApbwTtp
zBBezzzUVG40bEp6SJWrNjy9ozmWJmYA3W6qL8nchqrdDHd4qgAxW5S5NktW0RxgUyzbCqfdAVcm
BJBwH5Po2In7sPD0eGU034J1fBJEBfqtq5bvpnQXs/dTHmWwqqer1J2j/kV7SvIv+sB73G1xX7Fr
9ZJXR9/cKcT7yuIqQQpWl7bmL9nZYgwFSyjZD8MaUjQEDlupXqRyn9X3QgXA2Y3pRZc+Qv2zkEZn
lt0hXwiMGFkUct39DDW7rLOCmsOvVEjz3uS/mu1vZcKng49kPBpl/zS7Tcxtr/028sOHhwWwR9cA
zb1EbNCRLn2B7bmVy0PX3KsJEBqeRxyuM7gTEwqhSvvI/SOfRwxrNY12fsc5d2nU+yhfx8S0sUsC
rdzMasBreg47Hm+gwTJmovuGsqD9GsKOJzoLG2oRvC+ora8BHXYny3Dal5KwnZLYFdlUzZZk94dM
29XSxUpvEeXUEs/4rtlDvi+Yz8QCLshdiDy/5qU5QnUSp4eisp/qR6yhcGjMr1hrO/2vBk3QkrjP
TEK61ddSeE+EmGU4r5DJAcOOoT2lBAAVxrlJNk3zM8ifpIr2FTxdXMyTHG5Hvymr1hmj4yx+GTEk
2i5zCuHUN9aipJ5bjG6GuDXTVcUvap4gzlEV6W0QhIQW++wXQVrN8ibC+zJaJ9V3pq8n87Nuj9X4
Xg0fcrfN1Hc145N+C5Wtol9ndP0aq0JlLbaXODx001GaPf1nlF8yFLXlBSto2EvcouRsRW++9UG0
rNGdCusoQuTCeKOlnZX6QyMGEN8OhX/EBx4XNz/d4n8pZlvLCvkLbs/OKD0KykmeV4BFSv82qttB
WbcsJVGQVUvioYV8McdLpvs6/WSP7+B0ITDMmcWHoFg29hD+eM7Hh8hrmd+fNlzWSoxtVcYzAc0X
E5Bo3IXqa1ZvcFrgGzqMVnW5KYqTMeI3ymxkqt3S0h8W+9QKCnz8qOi9hrVc3A3tpWEiEFdzsxxh
x3yk3UlRFxDvCWJbF7gi167/VU+oGo2bCdDT9B94nTldwkZQBH5741Or2mUTeHjZ4TTxWWMZJ3tG
B4FE52hi9FSPLCn0RAfzWRUY+pB2oOOH1KuvksrlKLQ0BRAiyt0Erw0yY1wjCkdIFyWxnQvbuErs
JvgU+5Ngverp28wNL56i/p0TrtS/Db21K8Wz6EFoyUOuHknf9sOxiC9QJ3kV0LDWRv2KbYXdZ5u4
F900hDhXZfZceS2pqWNN/srOh2xvtK9dfqmwgiufTiVsPhEZ+SQf6qPhNPgfNnip9CXcTkCSYDn4
nzKe1jmkWkP5HMofrWycIWpxltjLFF2/YcCC0hsu2SQk2VbV3dkN2QdjSOaQ1O7GA10BR2tx1KeT
lK80JO8EcOFNP+WLRDuI1k6Mb4G0tKRTGu+M9qwmnxHPY6QGj9IHzmquqJ1l7tTczbfjvK57g3XI
w8JXoy4vEYRdofroBg+aMEQVBH9M/uOjF3bieNXCR5eqnglbS+ZJ9dNNQDpUV6NtjB9KSKRa5IoV
5LhLCdv/vW/eW6jxuCX25kqjR2FK8CaIUaZXM+t3h7K4KxKHDkA37xHDgCexL4mYyyesCDLzEUMy
HhZ+TTLvodL2vfnZ95ehfhX970n7DLKLrr+gErfEfcO8pSZ7q1qTGhf4Kwvbwn7Ts6FGFl426lZO
qfcY8foW1oif4fSIu2OonYxYZQUeLSJpl6m7voAYnKLbG9a9tLdUdAMIih7NiIHts6ZpTvKbads6
2lJFDNXNgo+8/oRLkXDfYTTMjbWKMxyoRjieMxyOZSF+GnDXoUQ3R628a8tEWWBcOq+M7CFwYIJr
Mfj+BMPVH6/B/DvAciApAm0cjnTg6AEf+xvOg7QbB3HqVrm4hyHtmVYGbeT7+QnoV9k/t9I6GbaV
9FC6UwkxcNxJGAVIemkbBi4KFQ7OwyXtOdyJcA9CBws+hqCjVBwS9TuS8M4KXlT9AJkZ8aGrYtWk
MU2r1uRKauSYOGBFOK1pn4i84WWt5fCsZWd/YNOeb+TnpYJPcZe72pMG6Z/DFrOifSee0SwzSL0W
rNEaLqRYZbfEdQgD5aBOl5k51TwbcsDy/SVV2fGwyY8w0F/OzSMuX3LzU03XEUv7trtHIiHEIeYD
Z0WFNeavc+u9EWgb9r68nXj5INDNGaNcW8NMOeiOY8l7LdA2Xq3s4EMyiRLGcx3HFkN2rOarHMBB
vFI5JerbaL5bwTGuNsL0CSsZV1LRDvk4I/8F90psH0NtLeTrutlF/k6rrn51j7Jvtpu5zzyeYDhz
7LgHm+w7KO9+dBT0dSKtnzTsrDgRN+dm6T5qW9vqtlL9ntd7X4cWoJ8ANg3pniQvTb2U5IPaf6Ab
tAXhVhfv9JKFchOjY9Sj8DlxxPS0g9phNN4kHf8xYV9wLtPojHVmD+rrDA6MbQe+Zzul9pJ4yxVj
yC+l8BhoWkiAVfMfutdZRwQPmBscsLuYqoXevJbt28QL7sOFmf+0+mdd4hfn9vkqCO9oHGx92iTK
uesg98LjCnFW/GIpN1hYRyS2BJ+GVHNb7N9h7GDvtJniQxEcteGOoiyarnin8A7HxrJMzyMjhv87
wkmOX8v0UPm/sbim/vvmh6G89bTyfnTHrQf6p52wkDHF97jeoH8G8DlkXDo4HzvZ8+SCOfwlw4qO
tllwrpOTwJ4a1mHgbxE2242/HNRl+hw7mBeUr6kFotpjChkBNdffZbsfdJWuOVlAzVYDhkmqofwR
saCOZ+g2OFQ0s7BogG3k1zB+kSSOKAXtiReGVyXbJeXdLL+NeNHhqaLgTyFijHCKcCNkTlU735a7
D5q3FDOBHsysc3LznMM00/Q3XbkkXMBdjXUli6lpqaQ7mcUDgzi78RH8jKEBOUtSeZDAtN5mdCy5
AkXqO6NiatxD6jq9R+wf+/whC2t1XBnV05XIcnDywBVcguvyTUcxlW9t9oHuyRQXgrzrpfdMupnN
XZw7Z8Zasbh2yb3L3xjFNH2TogvGbjsbYElt4nZVizuzxgf3KqUg+Jhzt/E5qQR2rRy28reZ9U5Y
Yf+OVPGhBB/iuOqVg8ZAVFFpGBpw9OduxoAPpV4YnCHcauGyZZmp3ELlu0pXZrpJ0hitynfDoiEs
H1HyK3NPlO95flKTmM3CrWewlsgWSoNVir08bjQSS14d4zEguxT7jGE0HQnLh1qF+8/1oS6ncBtE
im3RaAcUV6zhcgFT+02bntoBAtKK15AULyqbahkHs2H8abs3hssR7fnQbsJyW2uHxMTQ54Yu3O67
F6k6BSwmyglqTH6xspUq3w38ySYdXPJ/k3RmTYpqSxT+RUSogMAr8yDirOULUVZ1gSAik4C//n6c
G12nu09XtyLsnTtz5VorsQFCJmM9sERcYFff2/jcKh+FbozTPSlSASQfNRhD8GBoPY+7rL4figK6
6CyTTUOfoK1/lnC1WqYHtAD5dSAKofq+G3NSMaTNYJc5dv+/i/tg9TMLO0xTFXYpkuxZderHQ9HD
jkPpuWCpLJGLNYyMmbKSrjbqfpPFngC/VR1zC5PbYjy0PYy3CqIyFZSiWspsLRVW2sGTbjUsBA9z
tjKdi0W5FumalDWsMRCOmG7DUaagem2xC9WFl9fURwCirLlmcTgDqyneTzMD1c2zzKlb+Dn5rq8W
UE41Ix9eRq3Yqfydx5gr/uKINwNB6iDJ13JqZEuMghyZ41l93ubwBHOekiFIKxLPV/0l3xFFEM7p
WS81lSYuDtBj2ANKdXUAHA+2PN+M5aYonTH/rVVXe7lPyvMKZnSvfsWZW3fbsQjjftV0c+M5cAA2
HY99MzaH2dJL0sLBHbBvd5V8EDOrmK3u1J25uk95Ks+lJVeOoLkFTyhfi4s1YsPxsanaa/fBxHf3
mWS14h9+hgsoBs+zVGwKHEA++1ezKuEv1sNRnl8XmR2rnngP696rSfe62K6qa/qiL8FkydU4+2kf
oj7MLO11SgjnEzlnLDEyY4o6xnxtWutZhQRbQhM3WjPhmqVvrP7daU2r8NUn3CsPOkramGTkLgYI
dN6pn7ZRJv5j4Wj14Tk6Q+ksVVsYlsaMMo2nP2ayIyJjpc1CTE/EaCmekBHoA+o8fHdhKBi59KeV
O+GxK6SLICS6dl9lAuLg3VRbAc+yErq/6hM2kwpcJIzxeETI6wOLKtRWw/g08nw9i9dj9e/FNBu0
yTqToTEKljWSv1NF5F2WTniv7WV3E/rDHNyfKqjfKem/N22qx6USTMju/QMgF+uMU6LWtGeiyQL/
zZmNJ+h9vl6yrQt7Vob4/HKL/DwxlTKouZoOL84XZXWs+HPhr2B8B8kIMRZvhIE5HwtLEZ0sWUkp
rmv/YEgsZ6fXY4HBxcx6iLL+rm7izGvFSzuALyFDBn1L8R0ng6joNmyKp9kAQ5C7P3hAA6vzRQJ9
khTqTWv59JfxGQz3Ja7rz7pV8P3CyOGaMyMjw0ekau2R+T0quyHm7ExUzoXPSbuvi0+LMLs3VXUT
v8nm7E/+8wZP7qH05cZSthsRlwOrf5N2XLIxKBl28NoJb0fKDh+MlWdRTJKXovWmTrlnv9xxxO76
W7Nqad8+jzF36ZWvFNUrulsyc+nfDbWVqLZqEFYBZeBm0PTKzom2X76PNHAyYNTUqGpbaf2BQvzj
le2qB6P5uGLr98wbgTqzmBoWTWWoJ8ZMf12xQ3m29GkRIeBbgkU1ug89hiUmmNSF85c7yia9lkOD
OnGL1YQkuKXxbAxlZpG8tc06k/3HiD5Ml7KgHH06nrGgx0Ta9C/7HgVfnQefcVU/Vq338aRvRk/c
P3q+y77SS/UvyYzBm+zJcLaliNWfwE36UFhIdulTPvZlOe0ltNDS6KCAySMCvQsbJSJPQ6M24G5C
JvAFjK6CoeMRhSziabZznS+IoK+FJe4A0xgZs9mlqE284SZ91ZJTvmwNE7Z+vXiecY7QKyfdJ8Ku
PM7+JQ8z/WkLY3wERaVLX9Jm6S1o0TysVDlUog6XBto844vkAH8veUUtgCHa3M5Vk969uKAnYk6n
aQyoaQ6XsbDypa5Al/3GPmd56tZ0nAC8Ty0nt95RIeMGSS3PW5HTvwKU8zN5/4rAAdLaEnqA4qmB
nzYm3YqHbEmj9aZBOFqKDitxuL5tnjRQ3HxV/8btj9yv+dwk15gfbzlUWuB6/P311+/cDOVkbYsm
Nm8gfi+TCPmsTIEOxFu36WLowo12MJ1JHHtN1Wloibnapf/uvj+phbcCq+PJaQKFPDUA9hd+eYKk
390NEoPJEeigVsbA6mIR0umD5m0kLub5EYM6MHap3qt3GoyJXfndNkVsDZCiueBH9vxucQOk47wA
vz+iaXofEB4UScScAwUHzNV9lyVOLdgDs4sa4zU6BYBdTe9HbiMQlVTZNX/5aEl0+T/G7K/5GPFW
jIC7PrWL6JQrxDlk9v0B4WVBTF68U5UDjZnGtyt/STvl7T0YsODOzs/U7WgWYT1aGrPb418xN6S1
5r5/OnYaH+/yvjR/j86h3VksAwpR7gUlCNmfCaJC00YnLL3t1s5HYx49VmwMa+l/LsNFovuXbUar
t5SIJKP+AbYzOgscDygZQdzsDy33nBLfGI2ZI7j08iDolrrqKJcFC+VPcIfoE1FN8H6LwulpRCBx
waxNsYSlFYw7yjpgWtrBS4cmSLZ5rYoTV6M6L6//xgyAr+sgW8kfvBDwPb2cOHWLv3pFKWUDoL9t
4Dxr4ajXDGCu05fbOyQ6LpA6ap2f5Kg2iYhGfnv3unx4/rT2G4SIQ28l7gF+PvtP1FiDTf+T1JWW
JNyy2GlgkLINWE+jUVmMEOi3jUXENu/rjjgj6wSj5yo/VQ+dNcW50/v1D8xV73Mh4BbfH/tFIKDJ
KlncAhQdopGjDKFxXZvCPjuo2p4cOxOx73cKZMYn3AaenSPs72u64cLiVKs4xrmvD1MHDOXngyvc
Nou4uCkKIdnjqz9lX0xhaBsTQEtW3f573lrA7TQ8n7/NrtvRWpXNbgileWNUQ8iQAAFydjsz53pz
hWzbgwKxwTrV5DUhxmOOySYYc3DNvfjZ0Mx/HISf8YTZ4NMUgE5WYrJW08vbe91N6bt9oRfS2e/K
mW41HrtX4gsmnG+LGQmCyylD8J2ROpMn4xnwI8QcQHqGU3hSQZMAvjHFFVFkKW2B0ZqQ/a0pv0kt
Gek7MyvklS/tJ/4YN9A8afxuEbAqdBWVZH2rdlAl/Pfq7uZut5VXg1ftsHBs+Bh4P6gmIxes+YqW
8HSRGRSnt0kJwXALITe69WcFqUWN18QPzozl6YOag09nln4dyW5h3TkSDJlhVSRTAB3lbSt6mSGs
BrIxRrAqtnL4fOUzXf76FajbsvWThHf6TzOrD0DqTVEsstbE7gJ1l4NJM/7qRnGurOJ2DWBDZQYs
BsbdG0lluVuwHir4/CDTXfdoUsypcftTKvwJDb5/7gjIlIDNI/h6TiauAOye+HYJHT/QnrJQ3Ylf
yq9yeH8tj5gh2HBoAOf156qxWtgNcZisETqRPrgKxEaIqn9zML+/ovCnCIN9yoddY2gPm0AtlFFz
wrE32T1wNdGOOGROGRXoNryYF8wfPBIwArhUii6s8hvdr0WMO5UhmK1JOw6AarSrP8zI9dTJnIfT
B4w8fQAdQnn4R2SehK8cdbfxBs3nS96o6+amtSYNRO4LJS/YwzwzsXyk3Bkoy8LYcHkYfFwKT74e
TrzOwnjdBZ0b78DPJL0PnrzNllfYcDs0MzEfxl+v9/rfNt5VjZHsabsRNnmP3/Qob0RKMyixZudS
YWkmNVQz0x/H57E/Jzbfbnl7qCCmsqFgV76aM6BJEyR2H8RW6jT+ZHU4WHBVyz/SUohi8/3rkusm
X7ARdFpUZuoonrLpAno8STQGtEW85Tp1ToWeITEx5z+JbH9+5lDHpzgs7CFWcCiivm/0z2+u6O1X
/L0kHeC02Td+cisL7/0V/+M7vPaqvnS+CKsXTJPjyZ1vKrf9EgJiV4HZqcGvlrJvYMGV1uWC+YFT
nEZfcmRoReOOwYbuSVspB3FDYe6BBXMrXs7iVkTLc//Uy325T/08eoZPR+NOap6Ia+xZW81/x11n
qEbmFEBNWARk08/yF+yJ3v1j7ESQLwyYqY9ttmXYLY4DDA1wsKmaCFR6h3UXj60JZA+/Nq9xSXND
DMatlDzEavwyKAP5V9JMNjhvyImpWhSQm/TIQ0r24235MV+yWecmMrTHYMBvyq5UfscPhpyCCeiu
3pbnzIfdy6ULpuLJXnGTvT64P6EF6nfas0w0MqVmj/EAq4SXnTPFQrXvd5vrYx0hRp0nvpg5rK2A
83oGcmTxKeWv6TqB9RYhDXdEp9QiLt0pkhxXsKV1aY1O6gUcc6AYNvKZK3/u9gYUu4ijoF7l684C
wjmlqclkFc5emECwIqGoHKqPIV6YYan3xqW3Fv7MD3t/Hk1L7GHx8/NniFSDp2De99MHEDjcX2F6
VTMjXivm0krOsystuz8Rdo1sQ4AKySZASw3RU0zMH+giVMG0VAS7cjMexzPkdcbzGMTrx9Ht+LPY
4ilkpmzSH3d51nqphzNDuxAd6wOk9nQDdld8L/zG6uFHsRK+2Nv8lsx5XQaKh+vjIXViY3SY83cC
cAgB4g1I1t7dHS3yG//hUcf7aghd7bESOW05sAN8bzh9SD9GH0a9Wera5XlY/Ck/KlsiGv8kfwn3
am4PdmvOnNJqQH1s/glCFXoXYU2MKV1ZJ3P3euNX8YhPBgJ5M9UJSvoQQsHhB8JUm0Csc7Cci0A+
QGD1pC3ZSHF6rRY+oUeXzSV9i4Rr6ZjbsM7708N5CLvlPVLpgbRmca7cxtfc+59qVIHa2Rr1c2ak
x8R8GoX98Jng5fYze3A+1/uPimnDsTCb/X+Uy/djjR887Yfh34MzMCR6szw9al8ewwLrtOhpgAbr
vWloqRHrR6M2KlWXAokWGFJyo/+tNrUuG/Afrq2kZ35tZG6/ytz7hcEzDCubl0Zh5jaGl4HAgHXV
grc33u6UsHTQGYZnYFSG+1W+lwL1jLme9bS+VlS3Ftm0UdqCefrtiVJcHdv9+DJePq/bhmPw36kV
74SvacHc2MLcIPoC5H45ZJLR6Xw5qqzOX1wVPVoY9HUNti1pw2h2/D3NBMBf7Hi8DqmsT5A0p30k
2ATNGqLe7DrFSWBt2nQejBVjSwiHOG+ggLhPO8LCRM6SOB84IzUzZs3EIfQyTOglHttUS57CkEaJ
vv1LrV7f4nFpnhK2dqcTaFnGrnBQTMLVTfRMk46Bz6q7zRT94WxruzpVFiZs3kTJOArmr6g3/hAx
ZWc6E2hpT9BakOqFyWsH2b/exUXJkpyWMK+YIFzOb3MjvJmJzRowW6fkvymUVsG0XGKLkSdWxnbB
vM/qgul8w5Db5QlNHzJbdXrGXz8eR/0vC7vgecTlzIEIDCRojsZJ5QMl5uj2hHmCuh5p+pR9Uqrb
xTf5Ics24h4DG5mm3UDZCYF/D8Fp5uDUz98v9eDXDcyL/DMdSKV1umjcUEUPMuc3uCwd7t3cA5ci
tMTcyEKfWSjGdGiyDs0OHvLbDAKNz4qXsfn0cBnk8cccKUQU/fevijJf4NZyVxyB7o7enTtY2LSU
vwiZHk3kyaZkC57FHY4zYwpWHhEedgWMlfuNCB+P5nOAAzt8kUoQSuq5vXy6RRMsrUVIki/sAX5/
4AXI+0WYDcw44hHOKbeu04qim0EgWA0RPFYaKdgwL7AynYo96hCynPsayA3udUMy15twr+cQqrSA
A5JnfK3FCWuIBwsqZAUj89IZshfIwDlPtzxLO0025l/DF8YB36VEq5hFKYX3v8WW7HxJG91C+UNZ
AUUCgNFDwWEUVuHnluwK+mhVp7kNxXE/gr3kQe6/MnsaU0y+zhA7Ui3JAFM7SQS6Zu48E/h6EwHz
Th7soMwNX0BmnVnGJiZNZdAQ3QAu+B11z03axTu81Igenczcae/573FUOOMYH0psuO979xlmW8x0
kM/Sf6b1TmgitShdlp65CMTcemwlVzzGQYoqNHWOs7eBCb7yjdPpoH+OZZTRVoN8ChpMzgqtYwbP
To1a2n+jLm2X2+qPWsmcm12Y+JBg/cbwbKzeFroSpD836uX0NyZ9RA/gabZtvzbDih2bw9ybksjq
jyOgVwyGsY2UUpBz+j1sKcpPSKr33BUqYoeVn+ItKSoc+0WOGGh6vtnC1NBUPdx0ydQ68y7rEYBD
D7iyLawnIhaTKozXAxcscBTM7XZERfitJIUucVKAK7bOBz5gxGu96i3H5UOyhp8nlma0lSRDpFdn
Do8VD0hInQXdyam2B5WRMOhaRvGboJpjHqOD+dBATrdtYfffVwks7EPXCtURRmB0VCgDCOT6bBHV
WATT1vyI+gjpbKoYscNfVj8LbQ0HbWbwzAEdHrwZBgde8jQRVUGCxC0+WTNrkIyJsk+7vCORtcOB
FdKJoeJmXPSLST6Tv5Er18DP+MoZdR2qgjV+U0wtsJkXzdFqlID6bVg9N0+b1ulZayc6YJfTQDLH
1FdVq00njiA8u3IwwF4ZPPAiSavOfWbxSdevidI4Oy7/lb70TyYTFrAR15+MBv2Kf+MD7GO/9GeW
ckl2bevzXtSpam2r289F0Sf04u+Fn6XeWaQTgwklFJpXprrwxOvlTmU4d2ulQPg45tPkJ2LVzABA
Qwc9WW978Ek7zZ2Ys3tmtuEM6pa5rA1OXXLwFT9+gZYoPssdca2xKVOBeeAlYEQUn2Hrwnz7tA7M
f/WYn/Nb+k9FJkVlKFMA2mAg9dxsYat9JWslCmGmapHc+nVqfuzkacV/d7dwqVfP8WmJ4w6s47sP
caL4Fyu0rGi36cO5fZmHh/1g+KIe4vwNr2omMLXjMmhOTnsFzrp1nxlViYmMWdVG8XKS4LOCC8lE
nFq2xlPyITFSsDeWoSDQddBtjQwIPIq0ygDcnBfGY5P+apRi8wt1Au2CCVSRjE/0Wa4W466hGjpq
kCV1gRyC+krSYeJyNL9N0ez+tYIx/qsjGETuAhgOpJzFaUtkC1vgSUfbQXahu2HEX+n+UZPwoPxw
ytz5gO0Zd6txuhBJscX4uVW7UezCnSPtINTZN9jiUGjhtfIDP/wmdYvBmActbuj2Y/9S9bsFGSmA
dAokcN+ySYvc8VIT3c5O2c0nVqUR/zKQ8GHKvP4TdzhjwJLRuFIas1xEG3KByVp+ex8q+dJ/2GXo
ldveubsvLz28L/Vnww5GTriA0f43j9h0sxkGeU45/3qtIAypdLeWl3m9rd9Ov2MHkCr5ENR26q+4
++zuxqAPbrwBgGM2xW3mfZyZN3D25qFIFbYZgsHFa0K35+4retqV8QAyQQhtwsOw7y7tXDPnM1Zh
sh0CwdJ2rbukItopRm6M0cxDGmEszY2wjjdlCOF72xxz9LsMj+lDOWiushs9eUgRnSgdXuE6CRZW
o4fRITrclga4rvGKehIgB0jSB9LeyBeEpvvOH7fanpFPJ47kv6U/JdftCk5h5WdkuPhs4davqyeG
ubCm8UiQMmjQBDfWG8wWNVjigRXhUWkXxn1Vg+FjzIjzKyeoMduPDLjzlRDkOr/rn7W4Zlvk4avV
E4dGq0TVH2jW5n1jzARweseZCIFfXGe3xFFXioVpp1mF91A14SQZP4MeYSKiwyf/BUjYMnzCujtF
yABSR9whrdghkoRWDjfvjXQrMd63ZNsGS1Pc8RyS4xDowu7jJlaHbeFE7+KzVaFgxeYnyPb9v8Ln
qD3hlQSoDiH/F/MCO7nO0St4B1jzpSMGYEATvqz6qp8ELzu3dMSzc9yWYZ2aFbc2BzELQY1Vn96D
/99DDa6QYZbGFaDYuEJeA8R9e9M2aMLHPt3jP+nej6l5+5hAg82OESoRQbGAkOPeg+GwsK71RrJy
iyv33wFmC8sMvovXJS6QdvWvojFxpnWgwCd6hOmR41naqUbpzvcaKGlBiiSsXkhK3dL97JfHIVJW
95vmMqR5Ne8Gu7MWGILwD06dRRL3/AOKnPRW69dGXImmzMDGr49Z7t7e4L1sqMX2w54+r89gUDY2
RwmEqOmk0Z+Rdu6P4vnB0OptcYUi/9R1bu0ybP59znyg0oF41R2fUUKxjYCIYbOcDuOqS3x6lklv
saXQ8CeDi/ikXxrxRjOgEziNbEp4ibDSaQUHdEqvfdjD5ZsvjOH3vef9ZcF875En3DqHOLVWcQsJ
luREiKiui2O3RmtgPuzPrYATi7mQDpdCaNl9rwgioCUSEV4203boc1Z6Fk3LzUucxaa+cYvnZz5S
FBV+tUUeRXd4h47YSwLbVuxu3R5QspkJR1WIKgVoJQCcKN52+g99FuwQvBbojPHCLviEU5sSKjJF
Tw/DJeScogtHJsNBA7iNJcaFgvhEksMZVK7JVpjoqfp0UXjDlQb1yJicVC9KxD97rC5vuzc4Fm3I
QfrLewFdw2YHkfcGU74MgN3b+/dgS05Ih2wlR+IPohgn8xi57j1X9+9kAoXrhY73dDEPkeykG+Cy
H2Qws9wtYLmscF64pJupFLizSWLvdZN3Ofm9xCgOfQNZZzJamI5vHnaCVMha0KriYtBQocej6wWU
wQ3X09Vs0gBOCH6xcLTLx1ai+9Tc02lkLELRq8ACkt2IOTiJGTVIWCDnARwOIH+imsGs0EdmSVJ1
uD9ccFbpT76UnAcX9DdCBPy4pL9hk91gxkdywBjpHzUc/SXweu+f+EAOPzU+hV/weyIh9k4B/W4T
r3hqlmhCIF7mqf0ZHRSsiyulxpKG8SS1lJ5r5lzIkZBYtCW4wJnK6EHj2Rrj0oDRNv/sOOSKLcr5
SwgKM6mhEK+yEFqfUz+DkUzmknxDEjS12Hsv3YqOxuhS4xqCLTD6yZJ2mUEZrFhIPElHaqJ3pmPS
AjA8TfNI0elZi3UQMMWbV4mZCoHky158w56of+VV5cNpdeUAAYbDSl5pNLVyS2H1yzZ9sR+Ruzc3
p7aebMt2jt5fIlPWE5crNUSzcN+Hzyr2n5vxe/yeWRFCx/VwGA6SFfv1gTalSRlnQctXVZB1LbDv
gWi+N+8DW8sghWFbdeHi2EacQpziaIns1H6YZDRmZiPoTchrSgnoznpWhDB69TTgaFuiBSOcOoj1
99CVA8qcW/rTh6998w+zXFMw/sECBJ4Ns4g9SXRpjs0UULxsXxyh7/N1JzbjK32en+9bFDPRY3+Y
skkOV8zXfPUftBdLsyXr0dGa0G7t/r+AzPk7XZ5oigGVS1QdyTpQVyHq4bCZ65md+B/gQHhV5LJn
nvuREMZxfcitw/M/qwQGYWi36orcTrxxB/ZpFG+Qf9Eg/dxyqEC04vR8m+2T6xDMCR27x75aGlw4
7/VPvGmNgZkh/t0w2A58MFbSi4lCbBRUUOj0tvl2+hicTfRl73ZxJWjxAY+kRXzB6L/Bs+i59v10
WTK3cYptNns0sYaA77u0RMPx2B8R+30qCxumeGG/9vmWjgrvWV5JtqLqWm5nx4Y+R7uZH+aHx1e/
Hrx2s/yWvnGFcOuo3PKAScewJ+Ou27Gps9Kd+CuGzX5jIgDP1clAChyC8VG5zf5Nech0AvRHbkBz
fOC1UDp5OAQECU4pseXZsFAdigTtjJDppyNpqbaEjvHoCbcpDtuSsbA+HoeO7C6N/hqf5Ckz4ra/
9jLNEUvSBwNBEXobEx1B6+Pk9qFPtpINwf9mJIIl+nGkd+aH/ux3TwdyB7RVmoV9B5VKj/D3HfnA
/NWVtlquNW90a4ehLG6xmV5GurytdE048+Tt4De2oy8OzyC9aeBjqDI5Q3fvc/mPk6ziAHMOaVQ4
umAlzsu6r9S9GnUrFKkeL2hl/oxhh0sQ7IXLxE9TcOKoVQ0IWepFIrT8yif5WM3hPuoVCk38cXim
ILFcTmLEt8F5r1+7YoPYCBPLbpVIBhOBik13GL7vuKni3rDKN5oj+9p2vLR/6bd2XUIf82IXLxsO
TSgBytySBJI3akc741GGb3cIUgh5C2vSQuBq8yXuFt7TzVewqcOPjzQPJTx0ONIVvaOnc2G+68yu
T31tfhSz7Bzu6hx8CFEY7UhqLWowxveSCdYmQAcJHegfdNZtvkJEGLzcOtDW2HkVnLYcTozhoZmp
kVMxeZPvky5a8nb2k60XdvKLk63HTFhbtIovqFVQ903NURyE3qv779jCamLMlflaT38DFiyXT18A
VNpT/NJrrRWf3UY9G+Rh8S/by+dy2onsqo9bLCcZ66I33gF15oaBIWTqZ3VzP0reI1hEuYdKyKjs
JmLeodl5yS9Kojvp7FvvL9WlJAVYzzazLwUYDwhw2oPNP3KS2b9uO3XuqQMQSz/1ca2eJPqnk7Tu
DXhC/kG4fkJ+tRQX2ZXFLLW16uAAF9Ii1lwZbht0e0M+jNvaFKP5j7AH2d8lNCBRZpGqk2TdGPuI
VIlb+IKwAe9+P2XwdCEtRllaqsMZnqwfq+SE4DsnMw1x0DRiSjrJmuLg3YfIyAUi+yVC/avC+bkj
d/p44mpxem2gI6DIszJqi9pFHm5LkRolm/pb8ztvsWLYEBR/PfnCbk790baFxxllSh40ELJM7lYC
JmQIO170H7Gcsora1mW00KHeKITX3O/C+7Zw2mCxIWXAzHeAXn3uaPNY92MZVmHuV75k9Ws88vyO
5oUMKKntYzlQEgxSDAg0NA4Lvp1zUyrkNXrjVOFycw8VK7bz1cvi15W8o1RqOMcZDke6MdPboHAS
f35+kZ6mBmXz7nkYEAkvOfQeHFA8ShX64+bp3lf9zyKK3YU338nrOlCMyqytj68B/VB+FGY9dxIY
F7AbwHVk6wVZiHuvuGzlwvtYTEu0ShtOCKgsKCUYFXjkAQDNhcv0vL7D2u+9xrtvlj8DaBeH8bb1
H8GUXbZTRYhnRONwlIClzP6Nx/+noPNbcm3PMtg2qGGii+uPg/2v88ZGoDfF/3bg/C/5bQg2qv30
xalgBt8vTaRqvrLVQtRGLsVRmPwDglHAzCkZvCTsv8TaUH/voYbYvDwSl99nbQelZ1OjRZnbqCU/
u/5r1sEyMjXKZEHv4FbJBmKOsUfJa81jo76xAEzlKBxVJkJBB/1T+Cl3QTFrG27183Q/KFtlm54w
8E2/k0N7+ioP1UE+jQcqxn23bznQyGsZHRG9ncERfM2/bx7r52kZiVR1rMPV84xB3fO8oIru7Nwj
zvnTtl8Gz20LwD0CSipfsgLc/nTuJnx7o/MEAgEzo20en/MM4gMfmkpT2kgbjVNM0Je/qPckuoBe
wpov/deXCpjRsAppzGwWrGhmNGCLh/ZM9tO5NX4N25joqIXjJd1Vh9mKuR9OfI45C24ZLUl6gPgj
AFXT2cXzE10OSrrsSpJnz1bFJt3NLpjToS3LlElS2ZCnYkNrDIr5IvtlnCzy1h+EX6VgxxVEUwOh
02cNh82RNi1QQnmsjqQ7DiCQI67fhJ9v9s+cvzHsxKt8ZRCG8qIR4yOK4/d5BwfOfo2RgitR69Bl
g4/33j8+oUJzK7dVWr+Z+0DGucnpOwy28DaX4q4ejULTiweiLITCQTc/jUu3ua/4w89O+kWHlTvc
uOdZXWkkKYxvA50jQU+NUtMhgzXYwwH11UHzur7uB3HhqjP0X+s2Dkrx3N1P+dvqB+e59Gdz+6Ee
ysR9Pj2Z+UmU8o+Lxm+Y995lZNpBycFHvjy31XQjPP2Wlg191A/OzMhT9CeSohg1kCHvnu6wK3+K
J8vSgYXKCBWolGlMxfdwlq2Br5KCnOm1beZwKS1Y4aTPzPo8pTdxNB+iu3yiOQjkGgUKuipzdj9x
TRXTiglRuwcWKNYdJlkRZYWzQLw8Wtw0BqQksf9CTsSOqa2WMdPDOnmFi9lfwduAIn48/J6q5W16
Hs2O//203yV1R22hcUCH9Iaq/Fcz6yc/dxBpOBOo3KBBYdQEeJj7d2hLs9p9KJyrpzY+pws//Rgp
k74W5kLDpAOfOpPf5wsz+5a31YWPOgwWTyqHRtEZ0sMQJycGk6831eWHgUV+UtgthEl8LcsUKkca
imwZ1W0ELFSI7sP5TXEpk6Hpsx9uUwLVHqQrMfv7UahvHZN4UVlE9ziUsTG+fP5QBsLYLiSj/WCM
izh4d+/8qvE0uGSQYSDDNdZyscobd5JKMACOvUPqANZBj3OB9zLXdhKxJzmUHLRotsiGhm8ZriV2
GuXfvMTow3xQjg5mla/m/TGWd4syqgvzvjCHj5tVxvJhEGg6ejKE4tyeDWsROeIk5rXr57q5/Myd
7I8dUXFO0t9VnSdBXPCRMIi9mTceTEzujeIPH4hNnhAjP7DyEoALmXNATbd83N4fOIZT5lKEUyHQ
gDODQBsjmH3Cc9cZESIdu12/nn3XHPZe9lWStITVVr7JZ+Hli2dYmoxoGA7twkreUdxFZP1T7XMW
IejqDXNDfRCjUHbl1XxF1Rv7uVsfXofx1H2PMDViWCm/eJSsH/h+MIlgBScYen/c7z5Li3GYSXZ5
1xHdkfeeugka18POt8m25OAj3Zlyrh3HPc2iPuS5y5DMTfB2wBJyFjQy9CPKys4h9rPWJzy63Txb
D5FcvUG+/Q/fe+korx5fz1/oPNgpQIYKZuF/3xAF6lJP5R3OWNYE0ml2atbI9f5P+ey/m/XbW3y3
m3bzjlCy/gy/CHjDz39IYka7rTSU23P/sKkIIJscYa3et91xqmCnl1s8PFih8io+pT/NtQtxCL92
PVtJn76CeTC/4bn70ibB31S7QRPLA+AkLBNKbOXaKfcdzlUIva06lv+GMxno54zZGnUm0OsYphfK
YDeq6DP9j6XzWlJV28LwE1mlEr0lI8EcbyztbkFEgiigT3++ufapHWrFboTJnGP8acwcJShmeHY3
VIpg8Ap9K72YLQXDP6YhPhYO8B9IcTqTZQuDPEq3kSA2uMk28ZB2NYPu4O5WKwED8j0YbT7jme6U
HZ3WgDV0t9W3xcw9XWBOChj34rnKefR8KphQRETW92uhpROwmHKhY9Muj0U1q2YPexJQV37usFK5
m/yrMP+F9YGXIzcOMzBYggGXLQjh3ZtAGxAtMiYWjsqrZh4UP9C3Xdyu899ifo+Rd/1QK8KK3WPB
2+JVkgZAvFP8dfL1fS7mra+BHVxGFglCLwclMoiYaNG5Qu8rwq1cyRtGzHG2NaeYk6CBOK6nSRe0
REJwBVlb8Grk/AJn1efjPX6c6+0zRPZhXI6Ql7/tnOWLGpf30vhax6NEHAqew/wAZs2I8yl8nb2m
8uPypfC7Vk31rIQwDXa7lrei/kN/R97HyBI/Kpf3Zb4u/M4OsK7YZJ4cO/w3UCtGD8AEF+YcBYKk
yCY2I+FKMjLJkM/iW+UOYxrByqkGQVMAcoLCKRfvaCZ+UQbuSIIc7nw+RusHEo53EkWeUP7Z+Q8W
x7CJH0v9yoKvlxNnAnqRTEkAcnW/CjS7ogMjNQS47LF5XdrgFSTRgOoa+5LfUvEltmi/J8iLK+e1
UgLq72lis2xPXO4CPMThg5sEmi4EVC0O/5dXeYJfwHZit943KCNeHU/jJgy4j9kckg/RNT5b5HX8
f3gdObVxmV04DI1XCNgGe0Poja/AiLJbrGFB2E5QtxMscveAefyTS8ahm8QJCuzpiKCe7Jcgf3Jm
u7N+HZudjTbCZdb4LxNOwuoXWNoXiKoGmgSOEqK/w/qFVNyBLXFrcrfNJgL9cRJ6GCVIAVt4EDxt
PFtrWaML4mKAktV/T+Lk3/+IqWl3qUPOCC9Vbl0ujfmYCqLo5r3j53yGPt8CoRXAwm1am7ygIFdD
oCxOMIKbdNg1cddAaMHVQdYNRG/AXg0iXwBC7O4sQiDzWHQDlVMvxCWNbYGI6ey6Y9YBb1Mo1gMw
9vq2HJpfh+Ai9I5vu+IW8rP/miq+CWiLVQuYa5XYMF+mIBBgJV0mEwrQ6uGmZLncDAGe3Ixixcvj
4S1GbkmbJX55BKaSGH/zu7lcr0sofgFUA3Ghje4hg6gFxE3l6vUppliHw3mWrlVXPMMR5moOerQU
sHf7iwK1RRXnEVckR8jE4PWTc79Haj8gTa41wJr55E+kFq1VhO1+9AOwD42eIKEaGMe9AP9fAxep
TKCFzXQckULjD6djSKCn/w0p6SGpIN5cgfkL+uJjVz4haL4aqZuJN0HZJdYWgRXrNqz8zzVSkHaT
/uPg1TQKP/HIieN1Qk7Oh0MDiSxKKJ9zPxhOP9MsRC4D+XpCSJ2ZtScE1YSMmokz9JJZA2AuGVTL
gMWTWWshD3dOLs5kXyzQMtbAQFtfXBOpBi7VyQpIuf8ZIvz6bw2zCLh8WIQp6OWdSyEkIyZpwOXF
fcfvJb1k93diYiUelmNHTDDaldYasLs2xgThMh7YwpK3DUTnzWJid/rL+wVefnoQIG3BFi85kG9I
fwgC0w0YpZ7TFWwlCenlapyRj2gAzgi0M4JhRxRCLbIbKEvp3eH790eJ+1XsNluSfqAJWfdiJG2r
xkt4GN/5uD2/9IuW4YY9f9mD3toeXhfCXxlAX0d4ALBVFL8cx4gKYd832YHT4Inyo15jREBpLslm
hRSvj5/JZoycj4/GkQldzImv+viSNbdhKBEzRDDNo9X+oPBWBH3+BTXtdk0SMU0El+LfIAE/HWKj
BFykjgTtYbN9uOgS0rcL8I53Dp03WyTzexrCxyTnK29OiAL+UpRJulVXwbj5mTQe008wgvAdyAIc
MWaodpcv3Xl0C5LO9MwubjP/TUfXu5yjKge+7FEZiDbQo9JHlGXfI8AX9OBp6b8ZYngPbn0EQvoa
4pIhl8GEBlaYt6oQvbX6SEbxMYYS/hSUabCP78RW4ZoH7oAG4Lts80gGyAz0jArUetztbHZ3C49+
qhjMqa+1J7WqSd1YniIq7orGHmWckWGyYlVUs/d7qqeWMvROiUtRDlxUp5iAYvXtjrbfLfNvs4nJ
GKIeGxH+CEQW47VSBM/7TtU8gZq97KzfTCDnuvPpGbVjN6zOlLajckvN+bmbJ+1jSJ9ZWUOXhszH
KdenN4Mb/UYEs2w6IgPcEWpNrk6x8xGDr2Z8ScAKXfW+sKVPE9Sy4YC4R3Uz+ypT2b+33pjjDna6
mp5oO+nIuLu6BZxDk3eT5ylQCX2NkQwDBkyTt4DPZ5wgNbDUnzs6/rs/GPl5M2dop0Ia77663gjC
JR6S+2x/Xi7oRjdmirnd+FWc6/v3bVlJa6qqYQRg8kbjpFo7tQ3KSQR0AGqgTozPZ/UgQPrwhDAX
8om7J6Gewebf03uMtmUV0d9+H3apLFs6gM9qTIktO8yb6BPokE8sZX5DKqOR8YRAPtXVUJ31pLV/
3CcMlIYPC3bpHYwoWFN3lHt940iEJpJBil9oNO3GW7UL2orRlmQh/qTjddnvlCRqWfH3ElEt/ddj
9aGBGZOOuec7S72hTb/vi05rT3jnwC4QYfXNzwdiJTG9OjuMwIDKp01asPDtjT/xQFvl9OKcuWOr
bZyXakh2ySbfe8XtqgKTMDMNhf5v96ITMYDr5nxWnF+oGVSE2M9QhtVlrqzZDnh/CYwwZJIesZCk
nsKkYJ2pFHQUIBAF7f0TQWx8O6C7lhkkS9M2qQiSyOe64g+HFubqz80aM2OR6BooIgZ9TftpMTyQ
4sqUmotK44a8zH+jWyU7Tf5rOwTwT8e2XQKbUnw+qZ2ztar2BH3Ty3mes7NUkWu/6vBIg0c+ncHf
eI4DezAkIflY/5Fg2Fb2lzHhY/Nb2qPKTftQJRjiQ6QEtpihRVDxA6BQAXwmSHTXjvB+mu3Yx0qn
r7rceUFlOC96us6aP8FMFLNFKltaHVr9dJbcwH4L3JjjsGEyuO5O2BdXbfUDiDeaArqw1BEbJJgn
yKbs8Utb2ee30NkiKZcxu7H4pcujX+jd4qTMCQPI74svaHozCk5a+LjPb5CB4M3c82HyYRew+ZMD
lSBp9n95hSV1gBBtbgxnIQt8EvVT8JdxWBTBjW8+wOhsDvnSo9ZskmwKfcK8yBuYIaWI3T7gxFdl
2BbXob4ZlNvsM5NVrwTH2db1esRBU8210eKRuKRs0hTjC4UjGeJl8PvcbUfeq7dAx782jglLbWmB
vBOCFinqybZku777tkyyN/LnLdjG50UOil1m5F+0KPn47wmPWrXOEk6D38jNh2Ta3Snqh1AwePOf
34iR7D3l9PtXQ0+lS7tTG2lfyz/pdvaD9ZFI3TFbKevzW/NVg+qE/NYEba5xtoymkyKeTGwKVyRY
8rF78dI8mRb0DIbEVmEeyimYK+8VQPKVOaLgv8mlHYYd+fnfs0JW9Q2vK1OOHWVsEyeovy2ho+vZ
cJw8DZPv9KHEIJPj35GbX5+ogQYh/zbFYcCYc19prfvAbzJ7gs9Ajp8l9gzvDvsxIPsQ8ec4IBKt
QzdBVFQqtF8Ej9NBzZ4zXgYNXo2+zG1pGU9utSZYGx61XWkOlSwSD5xCiaMpqPiNwb6JqbgoN0pX
aD7KJUuDJsABWkiMpU+zuHlAuJWoQiD3aTkak0p3kdipxYONYWYMZirStk7MH1c2CP/zQB1GgV+D
dtP21rR8T198g94Drs4A+q2np4fd2/guTJ+8JiOHDOwNjiHzHnTH3KpW/L02GHJmYQVhcwzQD5FI
Qu9l0BF/OAyAY1TOLFM5Mldab82KGEC2FZfKUYrT3Tcme89QQy12OSJT66+4gMyhsQEYITsUNrGg
Y+ov79Z+Zy4os2BHSA1tnRu2UBbUmyhcB84WoHeDZORTkukummsISlFNrhPjx/1JYE2/gZAX1G7h
TC7+J+qNQZxavvOlVRxxO+sop+YGsreSSFmKAruaoTPYoZ4CPucG69YOUafP+DU/fNk3/20Z6ID3
jAMe/7RXktH0lWx83cQPDYn/E1rgEpC1aH7KPVNT9jdSNc1yD/oKmljytkKjwf8hQrY02cno8yxN
3JyYpIULuwXKrF/NxnPPbR383UMwPAOJU28+Qmg35mmZsl/A6leG83aQyvhhRs4R3/rkdXNQ1Jg9
QIlzRE40dVyzW/qTqzZVee6EyVtlBH7DIzKeuz/J5eB9rCVzBrzupttuLkv8+j3SfdEOyr+MFjVg
q+Zfe+KSsH2FGg216GUb9zUo3ccpvHYKIefDH3mtd1/41QzKkaWZOjzOjTx/BtxuWpPcmeHWsv60
uEYqiWs5hPGto4Z0G/QdhIh4Cj2n6L1ui+QIGMAqj/Cj0rDS9yFiqthDXXUObxb9QRNAGQhI/VAE
Q18PVesesULUeRL93DQ72w3IXnqa0tDUiHpSDHYEoFGIC8ABC/rcHJA4xJsJqkXS5eaEIKCyJxGo
XWWUGFgnLmO5ehP3np1EBA/+47d0xWRg1ofArc78/qOb2IJDKbcGG9mqvEGMC4wOayDaYulpJUvG
nQhtUO1mq54GXbZGrjyTrvnDyrYcA/H3XHFKPCyzXH+orrenVXs9zeApDOggh+VmZmjN6KMPPzAi
URkOUAHDuRMhZnyvecw2bfG3hbT/ZpUr+YKPzP0E46CakigVP2OyHqbSVnVaW3IbC1uj+QNOwEte
Q+kIMkiAROIFAk/oDDIr51KsRfQvTnamtlV/tCmZfpQ/y3rex82b0WtGXpkj9PkS1jpb9V7uB9Ng
49FV4CuoIjL9AqpSG1dnmG/D5wead7C4/Z72qoNP5MnFkgEUCFssYeWYD7Jpss/4iL6c2uX8hVDZ
/0btJjsOjc2Tu5CModvrMJlXMai0QZRobbxX1bSwywOlvC31JhGLyoYogzlJzjyyCU2zerj9TZYk
iOw4kgS7cPnMJ2dtAxkBlE0J0/zUeykabMV7ItgqwVf7OuMMegj+xi9iZdo5VOuc7+31dZUWGpr5
mTQdO4LtZ/4M/YM16l35ZOZR5XLEm1nc7b+LE69EbXVObwoG8eWRhFsNjeH8AQeu/HshqyAJpTjZ
dFisZdyLdi4YSylmOT8x2HQm+1CIEH82iEZuGvOa0SAQwDOBePvMlC+8YtqYX4KfAw7HkEQqcyRw
/Nr/hBPe9bFzTgPSUIxi2qJneFuE606bFQ+tnpnljFM3GzsYsrFk4TQEsj+SXDHnXvuK+XT5A5C1
GyKdAoQT1hhkFj89q3l+9yeRGqqhEDtixeFBnlMOCvjcbmxMFEe7e8iN0GXKvrb8YByd31Bs33D7
eHeWnjcxdzpdTjUlYfJSTTcK71phzG+u6KoynDU6K9BAZcnd0S1ssaAWlf84j35GeCsCNVawvKy5
kvgWJwiOGrca2w9RDAbUJRRhqQWHyfGDbwI5Uti4rZdEr6mSTRXVYsDG6KjZyjKJqgDO/X2AAgN9
4OsscWsnfD8ETcCY+EduDtGaj9V7h/XkgSQTKOt5kHZ8BP6+buk+XR1nHU6CjUBpAU/BaBEEALfS
5d3c8oezL99BAY+wi3lf9+N87TamZovp+4qtoE9lof98OsqxDJ/bfqtRJhmx4jKw48xvsubVH/1H
J0ANcwinmcMawl7DLPVOM0ied+68+yMb/QbGCfK1DndnbJjnzqLvg/ybKtHgT3xAVC3ZqoV7f1t4
fo0fcp+c9cAA+QkBJSFwGclXBNJCnQ0WyvX2mwa51y6exqGhcoBGb3ec6MgRCPQM0A0vR5XNc7ox
z0Xo9oR3hGkuVyKXsznQli9MTIMAqa1dnpmforpowLuHG52QS4NxXXBIOLybNmmxvxUFK3mAC+CM
95/Qt8I2Z2Q/4nOcoiOBEMlnpBFDhiDalHafKrwdKWJ03yVPPLFOHgHkSAAmhEp0f7dFb6hWQ1Eu
4W3KpvKutEwabHbSn7v58tBIc2iIMxFRiNulFnoX+GyjMDsDVmteYBaDAP3VqblrWmdeAbh54/CE
uDGYs0InmRAH5BUMXwXK98Zz3mo2DovN0vpex283J4NSp0u3ur1maiY1u+zT3vupx/4J7IRBSyK1
ajnGVXsl7dn6t7d9clNdZdvSPyM+cYuNRQgjMZbmRvw+X9ksruoKzmznaht64Rud30/3Q/fQLyZQ
7dnNyW8OQ8QqwhPm6vozZw/bnJyvmcfsW9tH606m3211fm1D3CXbr+zQ9EFVahNKa8F+Qko3MKa7
90Fd3yJoCCEFuYwpdiTSQE3VwXM3NXYkQfv9DtEzhZmhRJOH2+TElNun1Wsqr9nSfNY4YQFLhZCC
2JTsCt8zxrRkpgbD8B3SNC+M/mMN/dGCiB/7/OItwyNP1RWnEV6Q4GvDQ3K64nRmlCWgmHM6NDgQ
8t/n7MShNfqSBmkhfqc8CrS/xJRDuDWqmjxmcwTyQGGVnQ0ip9h7UfyYlellf/qyuRA66EymNTeA
tIqR4XZISJHir7j3EOX5GQlUyWRwZiB5qqfyWOeYoHPsbagHOEJf7jAYj8w7GR0DYBOjiBhsb2Ff
mpgom32yPfFSKtvUI+2T8pCut3laysMe73ub09Np/Hyr/2TLt8+Seqxg9bGXsc7yTXch0zk/Pt3T
RaeY3pCkWeA45iQmIOMxe0Wrj7ESftfbLHMBSoJPCcNoeLikSobWz7FdhTUeLyws9ANzWewF9UwP
Pn4zJ2M92DxRgFROwRiAYDBHP1C+Yw2UGDgRqvGSTisXExLpvOvhmqGex242NDANLq6ZrQflbBjc
rNfflwME6pOgk51+KR14xvgTSmZs99uit77b95pEQHE0P6c9FQ3NFdvwcEYgdXZl4XZ7aq7EV2G5
tzf/tOJ0Kh0JHzgCs9sv0g8jtT+8IJknoc9dK+gKRO8R7gA0PDQZ/m1dGK4LR9obzyN5KMbjB4ik
WbU8ZeYX9CYOkqCwm5tVLDCVPVOvqe2KYhk9EfmAN2eIxpTw0s6rNmSQNC9D+s33eLnhIEWiQbkj
lXIE5zA7/clLYnYinkV3SeCFCBGbODiwU5RWYCKXPko5CcjVWL9X47s5UWIdycDdrStG9DpkPWRT
5HXiVgXX3MQ72k3TNfE2Dl4zZY+hFkvlYZBZjc4pOCYoZlFF7R9RhwPGlRtq/PEqGMbaUERzw1Q4
SzmfXrZUWMOW4dhOH8ukqQHTwzVRkGakFcLZL28QzZ03vIw2D0IU0Pm9zOQVqQ3jqUyAQCTHqFQv
YFT8EEXbh5eoibSzHIpKCl8QPS9lB/eaT/YsaNSM8RiNtnmXLplQGvK5VG6aaj5WVTShN4OjOOpD
40MuK79VTVEikWllEibHaL0s8V+lSWRdb5+4RTLZ526Ny35ODnDXstQaml+bIO/+mIChInL4fa8Z
bQV1ObAajlHU4ETGIB3hAWDzZAfHz9OROYnNKpInyG5mzSfEYPuYOC2uwwHsW4SXxUvv9gIjcV3b
Lb5R3WaGyHPBeikP958XX88Zp3YF7/2yCdia6rV7u5vpFNM/XJxJxjbcAqTnYI8pjhQhyAzQCgL0
gEnhlIGFIHV+sO3BySvfoJpTMRBDD3yfaMabbgMWew8ucBI/76Ly+ISVW32OKvk0sGIP8qaiIapq
bFfG6xdMXMG0sgX5wXo3ZiqZSA4Bc7TbN5u8TcjvXWPZGkPNahT4DuIGPOzvtSEzWKNyOrqf0nr2
bo/hSLMfPJ/S4eDK35ZCr1w6Vb3ROd9gq7E66Zhdx9gcZevDfjuxnsDgoK+a+2JKKNNkzuoVsrVY
42JPWwM+nmv8IJ3wv8xFIJTK+M6eDn77ERNBUTwFIJtukliEL1zGDyOnG8Lng5NR8hU40IiZLFTg
mLoKIhIR6XOwKkOHCRvjf4bCG3e3lg7Ka6+gqfiiwmTvFqPGTf36JOpPs0aD6HkPJQJmEysh9flp
1yRB/OjH2/m9xVB4W95nHeZAcA5UsC71KWoSUSnJZBtum32Ntwr9BCqOj6GihKcJCXnyY1B6zA7I
96//jqp2+cZwzhwZDzZgW/DYgTceOIxAMYWaKttqi2orkdajWSnxhIjrPryeZr48ccVbdLY6KDfi
XYWQFwPtLFm5scaMw4k7ceX9h5ceKeuB3+NN/LQmux4+db1GLWSdBHZqkaFfz+RQKd2bZJDZbk38
l2zh679f6l3Ku8NeQZAlwQzgC3jlWMwgNpWtUr2vwboIL3I0qws+QihGPgIE11+CYqCzeR9LgrqQ
KrBTROXd5Gw5cXKL4diGqhsNhCqlGtrmVlzamw1GyP+hn4L3rKWj+eC+FftyL+IqytV3U03Zlt6/
jJ4jMHXSM2vC0LanoHWB8GYMq9iQLUkROjJJT2k7gq/Zf5irQJQNuWsM0naIw2AvTVT39Vdgm/Ra
N5+WKw4ndk23/ytXHC9Cu/f948iVAyI2ZmQQJeZENdPUl9AUEF4bjf7GQWfo5vU68IWZvXAHPiko
xBHANSwna2IkjA+35V8OBubLJmA8GPEkaAuBy30ozPhE2ANHJl534k7IYSnYB/nLNKFBAsBSGY+L
vBQ+/4EnR49rHg4cNX6bpd3yK2hjvG6qHmt7q/g3eCyRGhPlG5Hvos0JukDDp50fTutWQg4e8RbH
YvrRHDsIzUDI/wMyB05DMxmZZGth7h/Qc2w+wRO8gfl8//IPjvKldXVHdYiocr7TO22XGtZWz89Q
I9MvyHsKLQ5LFH+plcIv3xA8VUvJVjn9OTzIYHBk77FCYmY/LIUGgjU9cZmIsWj2WtQ4+DH99GU8
QDNooJRIxca8/04Hi9rvz18V5Z192jdhEyLavuErys0xHJlL3I6LsooM4JtVrwfXE0u+Rg2c2rAO
7O8HTSdMETOxNYCIh/k7GVSmiYvSnMFM1+QAij7XecAP5+7cVqPOe1YhWQ+V+3SLBYkTx+yIyeZF
OTMgqoK7umNJr3jbeb7Z5kSc3OX0r2BgqRoVisfKzpEEzjR37NAPsZTuq2KTR5mbuiID0WBAmfls
o+HIRsTKasOgS84EVcPDIWaKN8p5gp6wfgJmIqebHpNgLBE0IJE0Bupv/7IfIc5xEN9Q5MBf3szO
z6kA79b1V+RvwEgEOm2ESMVghOJZJZ1sH1MOHvTKp+sWqMfDqdzBnNqjRwMIbYlkSDJ0Ktax5oz8
V2eq8ZNvUviCrCYAReQUfLw76E7rfnweJh6yeT40s0BO5r0rdj0J/GGyrckxwgj12zPjIzHoYrSw
qH35KK1U3l2ai4hF3BPE5t/lvY26XevJwKOKbpFyCMhFsZs+KGifm9OUcR5DFllvU2t/sDAXG5YH
gkatelgn9Q8U6GSgnJOu6fIBbPRWf4b612ENUgtOrsPwe8zeLL007EX1/eETjD0qaBJbRQDxDUJ/
CzmUsb3RCKUu/8KXueD9b4upyUHpPGZV6rWEEMNqb9QdoEVvdCvkt8SUEGXPLvVi8oM1Tt1JFQy+
9lh0GJ3xihlH+fjpJOaTUDUmE1SGdtK51EAPiYmadoHDD7YeV4V2/PTbKnrd3efm6SammW/VxJaR
zRcEDxu3/anYJxBJkKRIMgjue8CdWD3LDKv82y1pi4klLOiLboc3QDbca4ow064/DC83b5gWRfmE
5LDE4voyGXsxU3k1lT/peg/HqN+Jwwagx1fO7isbZvLTkspt1L9ImEMpmmAdWEiLF+LaZf41WgQj
+vJRGTJw3uQKEfkYg5mk5zIEE26s/Mr9bo30Uu3wRk2xCsAqrEDFUaq9LifgAvNzqCWjJfuNs12A
uD2DEumXKiGGjurEalUrD+5hsk5+yWVtJl4KZnF/2xNQ7LMGu4yI4MxP0txq43QpLWD7kAizeCgA
OD4RzjwMiKh3MTPQoXYMfY5k3ym1TXYtkKygZWVC6HIUP/byTN7DalYxH6hG9wTfFeZLKMxMxzge
s0W8X3aZuszZKX+TOdDIwEDPi//rFjdgGPTHH7LoDLYj1quMqFgQ5w54bUFyPgyq2+MYQTHj5l8m
odPrWQkECDUBqO9eXT8vyd+XdBCv8OQVmyranpOtHQc9ELrijlNBdGVV8JHCTHVSpiyxuEzRp9BG
IFau6NRv5LWbPGiRYM0Iv3lF4yK5L+IQrgB+UXr9Dm3IRY0RqFfC1ZDWauhABguGEgjP1+MetDtp
WTwNiZBdTIXkoyCPVkxmr4JQADDxP3aRTyjM3LLVOFn8UQAOOImvhH4DLwJjkQiwaaevoSu5OcYc
eADwQyFkCIazWziK8UHIVmuL20AUpAlzDcasJi5Sgs5nJ6LBIEQHmy5wHI1uLaLdNNxHc1LAZyJJ
Z1P9Db3RX/Iy2S+LaU2jRu1colCXtsS55RhYUyGh5WtWtICUczc7RdncW32sBqRiW0x+cd++6tE5
UsSzaznYdz6yreNafRr3X8YJHIcVHVvvgizrIrpX6s+D9xJtrqY4EyRGuTGdiCs12+PjwJ7BhZEb
RI+bKWi0Xa4cn7z/8U+7XCjlG6SVFBv25m0lvj6ZFiQBPizeRuXKWzOrxiRkUSazYWgcuiNmfFqE
jsie7vG1SVAig00331NQVXYb3bn/foYxioQcSGByh7VhTOUsOUCRsoJHN7dp5tQCz+V3tFXUS8FQ
E541dqHpy5mgU6lWjPVpnTzU0TTpnjKYzY4KpeVwRQjEg27hhxDGBjkzvgr6wkNH9BB75QHskWA3
F2yZhyOydwh13tGqcOWj3+GCAnpAXgTJ/hk5juQJZKdpPhClNV+lE9XfW424P5Qz95GpLpOdHKkL
YcRmRByyFIdpAOUo6nST4nFCICkgw8QgZpRmowdGSyJ9geomoSw0yw8JB44+NBfK46w28Y2ZifSS
vEoPEHU7J5fJyeZS49MI6U9Dm9FaLrAppIThKay9Dkdshf+HV2zVk5CQWur16TNjOc83yJ007BSF
e8KMR7H+JOrXfCHnAz8EpYO8jqT54ATyUctuTTgT+K1mYujFKFtIW7LbMx97MzEsVA6avz8hJMFZ
cyIN3CR/h9mnNzXQ79NX453UgAkw7+X4Ch5Je4E+i7CDq45IvbdQdzYeOUw0X25+HJNgBRzBIhp6
ZEuBzdwc5jHQJg49YloWN4dcKjM/3p3cfmHoUp2hpU0pvgauYtJq5/a0EmFedmF6CZabQ76ZJtZq
MH+snpv8WIEjpYsiyiONcZXWr4aVyBWSNNom0sKkWbJNQ2J1Tc3nwbq0NkqG/CTWDrBdUXPCdUBp
gm7A0ywG9MV8nZGTbbrKrncUFUQm/L9y4dnRe9OIiS+2+KUCnnc7aizafMo0+gF37BE8JxrksXhD
Kd5JAyCElQObWKmTqa1PJTNfzOEypUwSBGGxHJ6M57JvjGJZcAyQ+x+jO+pwUZErKIx8WJFtOSSF
u66YhmG0S/Z0mbBKakGkPbaGU21JYcgGTm3pdOEw5AQch2bc+NlS3ucDW/5h8DViIPyB/ItsBE3q
+zDvUOyRoiBphq8sZbhomTOURoyiks2iA7v7r1nTTaO4DjbFFUzvDQw+wHL48NFOfRqP2vdFSK7m
PfzT7NCFcFG5N7SGToIHiwzMCEBVN+wDvhxPd3K2spj9jGJvaHF6JxDZ9O9hPd8oW4QLjP/2++3o
CjFy6PCJYkvs81XIgTT8aYTnogxjjI1UvzLa0b1Gi1LNYRTXB80lPA+4EBbcVD4GIKcZ8t+hiBGS
mQr/ZUY9x2oE1wokqaFJQU5UQAq+UyZBQhGaunGw06Wt7+9JkKGBepjE/hv3Oefpb75s1t9zOf8H
ZTJkyHjMtaky7a/DPcW7aCPGpHVjJ32EeD8OE8Ug+M2VJTvx4ZuMJhQR4efnFjdaHXaOstihH0FL
Q/zzDKEPQB64qbZQML8i7dmngKfbB+0IJ8wJbKV0X7FE0NKZsVXUv5/wTP8L7HPa0yw8Y35U8TlH
NlhfYfeRUBAF148hqnUKT2MjmWB+xmnGA+Rw7ZBs1CGOEEEhjp7iikjISU0yGohCCwELEWZZ9xMP
O9wVXvV2DMIDhKgAiGKlVALq/fw8r0BmEPbpOd++YHgbcdWUKwxgc9lhrbj2AVksCjIJ1kyk1g2m
/5Zkb+PgcNFK+bkxH7LsRqWtmT+4IH01C9X7kf0eNAE44PTDZZeGDB/DIcGURB7hc0rFfIGstDv/
fH78SlDgWLym3zMzaIzvOYWb3vY2no9pxlzLWa0QAILSb0KcPgXeCIlPbrjP5YtF0bvJPq1ofafk
4bEFBP0fIPXYo1XObDoSAyUOrLCNdoyWCOuMoy4YwkE3khmlhUKCQMFhIPalJ4cbP+fgxOHKFSIC
i/pozKbH3mRghJzRmIsdcGjUjgmHPKZzPNcEJSq4JY1yrjqPX9kZXKGGv3Rb9e/9ZjNMtFjKcBwG
7w7hasz+gTgRvRkYFxwLvbwHIwNBioGa9nFRI5ikorK4Qus9gwT9ue0BrKY9YDT8D58ZN5KV8n6S
MEgXurJtUQB34de+ze0mfFsmMPuBFwGSbYkxCIKj81MwYOzEIBZih4sEr7NV7e2vx6cTbRsEM26k
/etcxR3muQ97ACJcIP+Bi8oNzuhBH6hfrDZagQmv8ul71qFPEtASVQ8FG8im8Vpy4p+f8X1e+y08
UkG/67Iqbe63PToPLSYBOS873+4w708HrlhPTGNdwBsdq6McfKOe1L2cPEMCq2gJEyc370aweHPz
n6Y4Vx6UTuU/au/tw5pz11QHPJcHl03T6ZA/Ja6aytHu+Uff50uZB/EhXBHJn1URtXju/BOpG+LB
czsyiJiXGYs6tl4363tjUVvR6LAV12D+qVeztyOnMRn8Zp2M8whZgTYVXLvq1A5/7xNSSBhCCBHu
vhDCbEwWBjhE4nzB7/Y8FsACDAqByaVhTxbDfczIGPOQzFveoBGsJrUwfxjfM1mRL9OewjKbo6jm
y8MZGGyp3Nj6l+EKPD8umxtrE8dsMwZ8jresCT8pZjs8XbIjs/zK3xF3WzTjhblaAbFx54VFlmEH
ngymVB/gB6g6jzrQdpTZCTseAiEnhrFgwQwh1R6+/fBJnOAfBv3akn2OKTGomPM4W462VLlnlMun
/cNnqfJLtXin44ot7e3zwUUT7DEm3LrP6fSkc2Jqfyok32bTRmow2vwTWdKDShuiJZVdTiAbDIQH
UN2P0UBbtLj8+K1NR/efftPM8mkbj6KSh9/MZHIjgc9QU6IibK2s92VCKsh7RDys7tpjM6VJmjXz
zr/Ps6VCIgkySx0IALUB5uFgYCLRYnOTa0SIwmsnneyvoG8cdD4TVACPlZLBMWLahfiwigeflKmW
zNF1CEVGz3AvfECzN/HFHCi7kR+QM0hdm/m9g7aeJF8k0yzUm/UJtMOVbMji/4vYw5s8GTr3y+Tt
P9EFH0SsJQUewe8HdZlCX2U2ZYE7DiithhfyAFOEQbw8JGhznpas+3pF48q6+4T/4+y8eixXkiT9
Vy7qedlDLQbT/XC05kktXoisFNRa89fvx5re2brcOpmLRDdwkVVZFMHwiHA3czOC/1AS9By7EJTc
cKWWmR/svT2yM6vxY9Mdu1N/cuybzQ2XzfxFZolIt+EteYa8yiEIdy/5bc/RI59bu2jT2sWOrTtf
USdZyIgOUHxb7uhRZE0CfvCoELLwJMu7MQzHA+BYXkIG+vTCOsqqcgSSVXbVstlJ63jLNzmfTLCw
ejs+eryw4Is/ZMeWQ1+9v6KUsKyumSqICvAIKKnNxFv/dUAGiLMy+cNHve3x05mNx0LKhgtEKX9h
OoB0hJflrkC4amDgnYyYHyRGyqfzVDyAmjTicq69mA/OyVzGxew+H3kb9F5CnKHNEUU/a+1Szt22
29bWPiqG5ZdURLsJnmV2+HONvw0bgfkI88iqrzXv6KuH2riuq01kzTktxQPFFFpmJQq5EKJx5iJx
BLansBJe1/gw7j0PMM5j4452goH7Q4gbwG7g1deGi73HgsIJ4BgUUS0n8zQpG6gmuyYhJb0n6/xB
p6/d2WQJ7MIV2Q7FLyqhIp/VX2HimGIKDqVFmb0p7Q4P2hA25VMKqMkqoRa3skDlHzGq+U3XLmmH
Jk3SWoSNn60zPqnUy5GchecZbCMOJHxVsVkHznv8BLdU7Q5puffe30JnAe5VwLNVt8wj/tdq615D
yoh6+VhsAhgrk5nrnJ+PcEIsaKd0nY4KH9YTRGkSNQNtV5rmVsKZUnsN7ap8cBCKRex5RdqEc3i5
M6lkIM6/sFhvUI86jsu6ueJMlpA7FGtqe2N9M0HbCS0nayuOp3isBUAr8Cmb6f62JJtZCM5OTU+4
fgagHpA7bxkYi4toiJYCvSDs6w8jLO1Ldpgsan87tBsZ15hdjSYg4AeWZpZIvaGaW+0qEt6GDIc4
TuARsmp1B+1FetYKIGv2yGpfSS94t1Fl4zCTQPKhEYdTnHkTdG+6dS0bAqZZKMi5bBst8IH7rGQw
eChn9njWVBih03lSUzRRh58JLXMNsKOBA/N7DuTZyxElqDMVzPAOa4xC4rBX6qhkPUWm7Vv7iCJY
1e7y9qPAVDAVbw3kM0tqytL4JQCmNAMsKH0daIcvFH2J05eQsgkFb353iGjMDUGmOhd2WE5ZCKPi
9l7mbFwI5krAT15LIKLjhsEEyWTUL/Xn1HrU2nPrvxlGtvLB53oNCWjmRQtULYAKlgEmgLWFCiam
PXAIyWUqcdUWG0cGDibv0COUdtKTYEFlxiOz9ci/BDsIH1TlppVufAFBGkrPCtyd4j0wKQOBxeQD
8gOIymiA5/u6fc+Dqzh9K4uzTKtcuY8S+Ifl3hfXKpI2PSx5GR2DwSWPkZh4yxgAV8SUwUBuXe+2
pnkzqOxP97K30kgoIkqSXdESddALTHSjdT4OZciAQp9EMVDW311NRyOUQx6oYCDA8AaFYqbEyfvw
6sRoUIzMbP+60n4GLm1qgi1CGNMLcCvSyhp6F1Uht8sWGk8SSHd99dbD3UpVgWej/dK7DoKbDLbz
OmEmDDrJwr0H3hG2DzLJRzD0q7Z6HB2wDCM4FOK1inYcZnAR/1graREAehRrSiI6ysTuR5n6QGV7
VWTdNBDaskDo2heBduZOuxbU+wLcL+2WFnCWrjwV2bXkvkQUXat7qz/zEXPIbJ3zoqHHELzH2lUb
Ar7ZgeMAXxWz1KUSo3GeCfCPTDZVGczdsS28vE5YwQqR9QgXXYj0lfsMoZ1+g0Md3ZVZb8wLVjk9
iVYuMtGGMMtcCmWkTQGobg2q49EtMUCBAlPzRE5hAMkheKAIxst5oAj3gp+Sx5xk9S3V32v/kKHD
PVC5hdsZ0fpKXU84u5TJy5a1uIBYIz/H5NImRQy8uyxpm+svinNf9U+18nM0etPoJ9FtVl0ASbkB
nd5LdCKWiyD48EzUJzhxC7OGInv8M+kOov5TpbcxY4VOsmtLWLvY1eYhzbnQD5u3XD0MA1pwaO+H
1ymrDg25wYkOloQaCI0oAohaUy+7Ho3AO8241WVYVD1oRnUqjXWNbKfYXcc5+tzN0XfWtJWk/mtS
v3TQe1zCMjH3ZocP1E/Jf29G+g2q8MjdeCelX6c9oEYPikjuhdIvgvMcBCh9Zq9ycrDwEJHCh6y5
HmEclgeNRUzu4aLJHGFRSKPSmUBmguYH5kbDT6FeYRGck9KrtDon3k3LCRg1jvBYdZsYrfuood06
eo1pGVefg+ra8PGivG7QywjvG/3Q0wWrrpIYxQmK5uVLA0WcaGbniYBgoOC250S4qdxbGn3UZtfD
c+CkJVKxoZwv7yu4nMjx5Kc6tMvmXqduYcrXCUegyrpRidSsJ2pDW5NOFidfbZMVdGsvhOF6EB/y
5KU2z4ZDUxUtgm19yHP0Gfem0M+16kaHw9N4toxjYO3wHjFhb8DXl65FolWPEKy9G2IoOAyQraNc
QI4rW7Yu7CL3GCOPg5ZQgSbpwtPWlfZIS1RKn267wnev8x4S/xFI2kRqHzGdbBNYz3nCaNY3knml
+rhcxpsQ9N7JySz0nwo6i856dOAOZVrKXszG9hGDURCd4Vkc91WK3ntWwKCk07l6j+BflsIGGlqf
g0vhhoQ+jCuemuqnRPwLzinxHhzq2izNafzYDet2eDC7fYC6HxhaWzyFzrPaPcjpbTbQovRoyueg
Bw6n9dJqF0a4Rg/DN2jHoiz9KNL1L+1y2JDDgXa3xLkFjJLSD6u68xBXRuonxczy3pOfheSMfH0K
QIt6QrFPk0ddumNB0ItNL2zxZNVJacVnAxNdfVlB3BUOgfZcchYCsjPLZ+QusfkG13dAWstdLb03
FG1iPP2KYuQe0PNnHOFt6M1KMfeucoheGo7QDjRqbSeVuArdxz5eodeMJx1Ljv6zzJ807ADKg6ke
B0BuuuO4Q1s+KtZ+UPCNtIX2LfY2iXQbQsweyC6irUl/nLjLxLFCQPrg3+AR8kR1WCfLoQ7gAByJ
3So+ZKRjKgcRZdm9QwXmt/WfKZh7sNF2DuQXKn6nZCkBxy0SkGV1D9kQTHWkjgBHGjAiMRmJ1sUx
hLljUw7YUtZiY8xetI9+1SAsGyzaNUq+xj5a0dEJfE23TrLMro0dDaprCNK31UPzMPDx168I1u0k
6Eb9T/8GD10Qk0V2jN6Bg3cc3TGZ2cerD2e+pxF5CdnGxAVnR2pCKTR5xykgWwxHUnqo7niRo1Rz
jm854uLxpr+iNYY0h3FVrjiWLqS9hTqEcHKPLgAKlUZFPA4f9aH6RUWDL2adg11ExxNITw5zcRiW
HNnLg2utm6WB9pjxbByz+xLlZdgg5F3woUFqFnRGvCHeAHYwpjmknfFqTBjNx/iWSTAChVuCi1y4
mOHxkN15v2okANc9Za8xG4muycuFcQzStfNI0kmTnvRRbul6QOWt3zhz+UR/HmJQWB3QTkQQgjzC
nM9Xzj5DOh4hN/+Waqj8moMUeQ/Y0dCpO0PjeBZ8NPDZEU95mM8O1S5/bFfoaC8IcXJ9/ywjyrJb
jlJllFQAKM5L9r7dUrhTMKll+QiRfKM9EM0OulBQ+aOpwLin243C0U671+lCgG5Agrbrf9lzGG+Y
f1DmwHiUz8iWjTjRwaLAk9vRlYhd6Rypd4/cjZRgDlUVnnG3p50oXtPOyyyR5gDKOi0ET0ypF5g4
dPrY/QIuJslRN6+uqf/vIGU+ZGOZawFFk//WhyU7bE465i1VhMyuquNwHNPF7pTbZJ9HV4RXyV0p
Psb0s1Tz4d1f1XQuwOHwf8rH4pHpdINpx8Zolq6NK8JeuRX2ypYUZACIARMBJwNxGOXr+80VaTd8
ENTv5wJtFyG92GdsRo7OtRpzYEJ2bTiPLfOGjdPYjLMwOgfBViNhWiCVim7+G/gntbYbfBUOqLs+
itT2sQyQnGtS6AgNYtqNDVL/Cj7UVusfrf6xNG9JtNQTZ22aTDjTbZWzFsyCDnSC1Apr8Zn+HH/o
CATPhVuTpdRf4g3LzykeB/DZvR2Jt3tjvSU0RHNsaTEfmME9hOEI6/VOLfdOQiPvylIepPYqOOrX
wZGCnj1gruHawxOjtFAN+F75niNA0G6zO5laJD296JOl+JQYN4/FAlBmC2S7HI1gRkQIw6MNbjtk
iDWtITiGfLwBeS/Dj7Elf0yCRjuL5PhRUaelvrA2T65d3ZE/JfN7+kwW6skk3dWXxYonpdbDEXU4
FmuAlrVwS7nCu4NHjKgRn8/zZwAYAtU8Ov/m99qipCTp2pRNWejG3n9jO9otpTfCNrjDgwqExKEL
JTte7ZPD2JHC46zxZUZake2VJI46TEery8g0AzJayXgujDBQhnfJOCPa+f0bPKfiHXiGARjvp2VY
YlVIYLdMJf0E4ihUC52psxi9iyz22wU0xQDWEDAsY4OdB9UYGJ3+Stxza0pBNx8wN+AnfdwgG0gx
ubvLoCrWG6BM1oplZ1GlZg5TA3/SUd3QqcS2rBMjdrsuntXNWL2D5gDTA7CfKv3GoF51AHRBcPND
rAEcZHQdSW4iTtizkBJgbYfp0QnwgXnDvAe4hOZz+dBJixEG5GOx62Kh1N1SIEbeHoYEXDSDPIi8
SZ2H2n3jHeM38VBdR9g1aBjW8tVI3IC4OHmxwa9b2hjh9Mi75Bq0lTQYutW5ve3um48mXsL4WUvi
rehSqAdOAfSiyPmR3Pd2tm+fImUrpA+WBYeScz8L9rpgovtL04OKOTOODariYIN3yvMIhNP9qp1T
KPHoy5fzW+lnnULMAOufy9rcYeN2R957363pKqQnoCbdfA2ZiRp1N5ZQtoydPxZslDtMU01xkV3x
0j4LGpt8/hNRetsvlgUMIAYBTfxHatYn09pSV5WbWagsWhVTAZQmVQq38iZg8pfzkFLje9AjmYUB
Lvz7pTystPcRXJZH7lpN7517A/GlhVBENhUfe/1IkRCO8i1WRclYAtTp6URi7Nw/0CIge/vcHR7j
QN1ZDVuuH+NhEeXruYG+MKMke/ppkZTnpYeIzr2yGxnZr11xHVlkp9fa8dWjtTNHLLgW0jmJLU3o
676erWsEMsBbbDASZGSQJTvIt+sm3hbeaoA6+oZVXAX54iRdh/UxNju+xZ3Lj/KGVsF3OpiFhBaJ
BdIHMqIY7UiaCIGqsVJyl1Ay5RsoI+Kb90B2tUdlDYiTHmV/Verz+l29a68hgZKr1cqahFqlExfb
b8g7G492JlSdJPrvEK0h15IePKKGQFe2yljAXDiHa+tFfptJ1/It+mqSPtJSso1yKh5kaSVJy1/K
KXSZ6pAHz1QzmIHV7J1GA9C95j48o7OIG84d9HrtzXnH1nUr/mQF6u6kI507VI2jmYH4yrBHWQvO
H0eJJVVh/JOg6NzQLhTC1TcfqlN6C1Tnnp+C2ccVJBEwZyodqJAALvAlyLlZwaLniMoeLNFj++id
2sUTUMeWkYK06K2xlBD2LjVFJFhhFJ1plFjQrYA3l3fG3XiBhNoqu1NR7WcHR/blFY6GgNcWcl54
5GBCCQKHzHCDpBhiNdUWvfUadIGlrSYY5wUuSOq2hbVNfw0QT76FD/46nHpbvimW6ZaFYw1lYwf1
e+C378QN0411j12Twu5puG/ok7jmuLpbxqMWKyYWG+8Z8j1fa6/dQbY+0/HHXg+a8T4eN0FuVj29
bCi9Un/W99xg+eqv2eXJiV+9vfRCN6NiLJBMgEB6i4rdiUZA+XEmwfTB4Ha2AT3otyzgdDbCSime
4bHiSY9bMkcRbWmeac8VVzPPgnvHJdKD9SztjHX3sjQ+hCvWkMf8QJV324AvFYjfIv3KKbF87OYv
wV4+kGRShDwVz5Cle5Ag6p7goQqQ5krcniHwUD32lv4CrAFuGkeqZHMoF2SDHOmgHPKFUpplnJV5
W83oyKQ4uzFnJ65xG9EoAZa7owAEZOKvMn0e27wGh0UNrcxywUax68hhdwGQurx4aY4cG9WH+HV4
4TRn2idz9jCCwhn8wdpaUbXBrwhWLuDEjCzTFFa8bffrHPXBWSXHJY6WWKx7WG/zs3hL3RVmO9++
n6NPdKvJODfgtMFO5LJlHSlBwjfEBMIWd+yUI8VxB2CDTwvlzmLxVEKsZi6/9SMrF1uvGyi/+RvJ
ypF5RIpUHUm2WUxvuzUsanGf3Yk/4xWyrv3eR/Zl90AlrV+9FBALyp+4Cz7BOvpIrn8dSXmtVUob
DOwDwMJl8A6/H9ZK12zYKUMgLWNNCkI984purUckPkGvspmbL1LGeg8fjepcjMdMd+y1TS0ewEsK
9KXdearbWvdUm2i6ndHKaJFCzxZQjXzEROEW4xoBCsbpNl+1zkrSH1hWLfMQ20p6TacCMUX3Aek0
CzU4D2s6WbNE0+tSp2cYJaVglT37VMAQQ0aojJIYczGZN9DeOXN1UHvQB3i20Ph0rLN0AzdHlrcq
EZLdJda9L9+1xpWEJDqTNFgP5lJNtx3NlsbOam8T5UYv9n69Ujl49icXZIVEuEStbh7Rv1MsrFf3
RX/W7wKYn+hLquexGFoFJ6HZjoEt3KfYdkvw15f0Nyi4JGcLgOIaJjguQuaihoMHqfVOfgBsELR5
zkECTVYE99FKgkCAlBGZDIdOSpA022M9M8z2IEEVJ7g7A5xtLH1TxWVC0cFt4KK6arJjzNwSVxwn
S3C58WrYpLN+VPRTJksF3gqiYYDnFB1XACY3NKKwrbUbhr1GgQDW0nbcbON5jRcBv5csjewEjm68
gL7SXUN6DDFbRqOHjkPUuWA4io/18BrrxwRnaG/Tqne85JhPvA9P0o1ia8iosb8iZkAfAy6ojNE4
Cu6BU6p1NrCE9EArg0O/c7rnHi7sUodbOqdZQYYbmFwHDt3BHJ09bwOSzDRvwQpY3NiBGzAWVi3a
B3pebd7C/X1pTrvhzi3X4oB86Vpn+LtxHMc9mqGDh4e8PghRthM8ziaoEQKUmlcpIlzgtBz7aZQB
DnPtei+ehpt9ijZmtCRLkK+APzgOwSah1Zw9Cm0FNL/s4ogV1F1UYBZEjWBjDWs+Kvg/VqzrJ+kK
qqNPyndo7pFhgsK0DtSr0t3PHE7lZ1i1H/VrBu3jCfUdFuX7/FF4ZgouoS2okDYaax4AgKCBm93h
FIvhWUMp/T1hOR/uS3ODCQ48U+WgDRtYv/Q7NOE2rTbxk7Nv8ee25sMz5z2ehnWD5XGJqGb2AoOm
8efNffLSfVQB2QXQ6kgsGCGlYFXSGg4FiEWHE9OMRt0KHpmL69OK7QVlgpdmXXKOAvWYw3Y+Ny+1
PGOHrc0tbbFRuaJBOd0qHw4JIFSQs7OPXyNQPj4C/1ydv3QvsJDiJ+DtM6QLTl7xrf7oQAmLqOot
XLDccnZC2SeEA44/qobg0oHorm3lRQXAWyf3orOjgsCaSG+I8wrVKYX8KNCctOmrHez4AnAUoZ9V
br3EOu2JcF6iHapJZPOgcuWb8a4K9KDsqOLjdJ2gdsu0prYWj0gruRfpMHxnQFo0bqh20wcwJlTF
e13iD8XqtYRNRxga9fLHX//xr//6j9fuP9339JxGvZsm5b/+i59f06wvfNerJj/+6zaN+f+vf/M/
v/P3f/Gvo4+na5l+VN/7rfFx/ufS3P7fj7d4qV7+9sMyqfyqx1Go6K/fyzqqfj0GLzL+5v/vX/71
/usqCDq9//PHa1on1Xg110+TH//+q+3bP3+o2q+B+u9xGi//7787vcT8s7nnJy/TX39/Kat//pAU
9R+GZOmaKOumpqm69eOv9n38G0P5h2ZIqqWJmi5psqKqP/5K0qLy/vlD4690/qWoKLKoSDI3L9N6
/BtJ+4cqWaZpqZooGoqsyj/+z0v/7ev936/5V1LH59RPqpK3+PFX9t/feHwnQZZUQ9UsxZD589cX
7K1dfkn6X9XQxKZuWu45L+igqwqq9Glb9bPfxuDfd/v96jzlH68u/f3qkqE5RVcJ7tmx0FeJkhpr
twL6bBEU0erzW1x6AfHvtwgbrYudRjLtsBg41Nfk27WjZpvPr67/+QXGT/b78LiGHOpaZkEadCRq
JoJ/TJVg4zn6h6tK2+/dw/z7Pby4LjNDBFjS0urD0dETwSW+auT7IeofPr/FhUHSjb/fwgwK3c9V
WbUtwd2kPsk8YM3nl740QuOf/zaBhkJpQy1QVFsQxVvNoeAvNtmN6yUPkuPsPr/Hpccfp9dv92hT
3QqMRlDtTsliCYMbE7wpTUw4yJ/f4MI81ccb/3aDInR1KdcM1RZxKVASWBdOoG2GRn79/PqXXkD5
+/Vjx8pKp2P805DdoU0FEwEy1uzvXX0Sw2IoCJmutYrdlli5BKV5n0RUlT6/+DgL/7BA6JMQNgS5
Nzspkm2t1189PBxj1PeUOtkZQUQHorXNqnb9+a0ujdIklCupMAzDScCAvBapFy9/zFpZ/mKduPCJ
tUkkp/Xg9r7jcXEBTUjDwSWuEYd0N3TU4z5//ku3mASyqNeRi9aYbFuQPDzXvw1lesIK84svcWF4
tEkQZ31aAPCbMehsRSVTU+Sd3iVfrXSXrj6JY02JdLFShOgsRBo9PLGICkEea/k3H34SwpqSN43R
FN7ZrXP4Tw6YbZSJ8jevPr7Ub/Er1E6iGUXknhPFC7AdHnTqeHmrSdXi8097YZXTJgFssENHnVCh
PSNBMgoRMc/ZwcQu19YWirbfu4n897eo03jIdc3L7bJOXyLgQD+U0bjQYJRa4Vf75Thb/hDP2iSe
XdkdUNjLoM0kSBCGBSxKBS0RV9k1er/qPGn/+ctcmk+TYOZsVeVpZma2LxsiBSefKmro3H1+8QuR
pk6CuR58SRPiLrNFaDRklFHx1LRwgMIgJOv6/B7KpZtMwjlXWk5scZzZEHdUfHOL2EIojc48I0Hv
rsYEtX9O4idIT/AMMJUFiOwgVwdsHl47CztvJcb1KU1WnX6rCGtJ3Sm03fFDjW+a2iiLHD3oBB0t
9GWdPf9pde9FoLsr6G5147qVvzhfSOOn/cMnVycLh5X7elZ3Tmq3Oa4fjffYyBGKvwI9LKhbOAXy
qzWwhlviIJgCDWWJr34xiJfGcLKqKG3XDKZVGrabxuja9OBFg++VeFvE3hdRc2Gijcfz32NfcfLG
c/rOtE0oTYmLKLhj3n4+BS5devzz35YVpfWcIstV3a51C2uu0gKCEtPgi+9yaWwma0raK3KuSJ1s
54Z81B36rCCvuLKz/N7DT1aTRDcseRCD1NYNr0DWu62sh8LJ8u9t1upkHTHbKMqLXDLsNgZz9uuz
LDnfHJjJ0uGofpKLUW/YuSnDU4VUde8FgrYM8yF8+9bgKJMFRBfMzFGKEvmxavCwPvSDrn8TpUQ1
D5/f4MLHVSaLh2g0bpELTmJX8kCPZihXiyhvcNataVf73i0mYd2mfpPl8oDxtmesArfYNi1F/0a+
+vzyF7Y8ZRK6TatEnivklp3I1WNf9C+WKexCSv+6qX/xBhfi69fK+1t8RUkSJ/2QWnYtQkdNJRGu
lgi69vkLXPoEk+iN+0T1go6rN2KxsdJg46vODdyz721wyiR8nZrJWbmaYSdZSR1X9cTWAqyUipvP
H//S+E/iV6msOobDZ9hBqTngxj56BmqLW4Tu++c2G8ovAvnSME0DWZUaLRcDy1bL7CEAShH9cG+g
QP75a1z6xpNglpJSC72osOxCkYTnxK+kjyRWwu9lhvIkjmPZ4bytsL+YYb7L5fQ5A9v8/MEvjIs8
iWClL2I1cmPTLorePZhdP3ACCJoHSYK7+PktLoyNPIng0MtqMxkU0w5MsUeHuDYdFM44zVar791g
EsOaqAixm4kaibMHjzSCH+Fh8/q9i48D91v0FpHWZ7IamLbT2klpUmpPnK+yzksjM4ndRFFNxTFK
nW4+AAUvKZApaKzH7z34JHLVMAsVvxIluzRhQHVKZdDTVwTf/KiTuB2k1utbsZHsKMogb3rDKild
/4tF+dKknASr0kiZIDs+lMwWGCUyKnSRKephS4gj7/dGZxKwidfJRiM5uu2GEfjvAJEg0svk/PnV
L7yANAnYwK3VsNC4uuI013pMr0g1SBupKL5Ybi6smtIkakVNDdoooFyRZ9VZSc1TmmLw3JtzVUF2
8/N3uDA5pUnYNo2mWqmbcyxMygKJw6EyX500M776ApfGaBK1Zlh3nRJrkV26Rb3XyhbBVT1Jzn6j
6t87nkjjrX+LXZTiLStOo9iODGUfKJAQIws93ab++N4QTeJXykNTslQdl93EwIwmgcngOSj9fX51
eZzuf8hopEkEO5bjCYJpYJDcbzMF4RKSLlMBAFRHF4ygRQ5hq8cdiONW1E5pvW0S8dTxQ9cfKgEd
uU5YtGK8MWDYu76/jcuvykzjHPjTk02iXwqkUncpFtgh6tFOicuoaNfYPmWjPwLCIp8PwKUZMlkG
BD3TDKfiLimc6RTmazkDWPhiT7108ckCIJlyHLuaFNlGle8jxVwOPtIP8fBFhF6IHnGyAsRDHJeV
0Q/jnnRXD/ReqJ0eLD4fmEsXn4R/aBaBWNAtZHcqhHPK0v3a6CTpe4EvTgK/jMwwUhTTsZ0ucxay
iMaEEXfWF/vphakjTsLeqOH3S74/2LEBn9rUswTlKevZ8oYCtfaCJhQT+trn4zSOxx+mqTiNf08X
5dwROdw0EJV1C/C8b1sUiiK53ZhCiDuWm8Ubr3SNL97u0pcZ//y3FafNpEbtDMO09T5vD06IDY9V
asn75+9z6eqTBcEyUyGKtDgkWbF6WgCqWzEov3jyC/EgTkK6dkXNSEoKDGJb4TASajSvmnl8cltY
u58/vjRe60/fYxLQXlOH4dA6oZ3Rbha35V0V5W+C065YtGr9oQD4TAd6siEoO1Q2628O2yTUh7KV
9CCrHVtjRUHvI3ZifSmqceYtP3+xMaj/3/eSrUmwi9rQ1orTh7Zct/IpUyxxX8tUZVNgSjTeKJkF
fakvk8hdhUlffLGC/fkQIFvjrP9trll97mSqitRnVQv+IlPzVRK2j65XI4WN3Pbnr/bnKSdbk8VA
kMywVRU6c3o3Q2moAv9vKq37YtJduvpkMRA9tQyUVDDsoTTjp0FLAaY0SmftFx/m0vXHyf7bEBWO
I4eOKgV2XNEXVmNsZBWn7w3MeMvfLh3muZiLXRXarhktak9975zy4XuXnoR5LHi520rlYKtRjvyu
jzJsHX9Vq5TGWf+nyToJdG8QOlWKy4BouOfkIAzBeWAV6ZxzFWbHvodfXb9+WZa99AUmIS9XqSS3
Cj6qg+hD1ytlhDJzZBm/N1KTyO6MrsnYAztbEgea93wNxVsjc7+YnRfC2pyEtT8MSUchNLDZZbWz
JYXDbBBMrGGCZiUZxU0SRdhGFHDgql5rv1gk/7w/yuYkqk1XpncSINvuEYYSZWHWQgRnfcx0XGN6
5YvAuFAtl81JXGdDFOauqfp2bQ4QmLWaBvEoTzGSkWKUZOEXZe3J8fT1uMMUSnqUfGH9rY9mToLe
GGjF7GNXtv0uoxFKglyam3n9xfhdWBXNSchLRRB67iB29pD1j66LdgHMhnWOAZLSVbefv8F4rT+E
kDmJ/cwTBt8RXO5RmuVSVnoUe1iJ0f4i0/v8FuPn/tMtJmuAlzGjBkmSbPrO623WuKNGhV9j/BcP
NOLShVvITodwXyp+qxIkm5N1wRK0Xs1LcbCHBAkJPXuU5Ny2+m+ul+Z0IVATqRGzprILua/uHQdl
ZqMtv/ggl0Zrsg5YkV6bqpFXdlpL5VLJBDzAXL1etU2AFEXbIKOiYbsLTpDeff59LqxrxmRtKLpU
jnvNKG3PTP2N75a4RQioen7v6pNFwHObUjBETAMzx4XI1+Wm/lRnGTZA37v+JPp1VkqnKtLCVtnc
abwzkgTTqBak5osbXIgQYxLjlqVkbt6X5knOcXh1kfNCVU/w3cX3nn8S5Eqg64MHLm13Ui8izNeI
i1xrvsLZLyzBxiS8g7A1AzeWzJMl3PmI7+GRlko3QnPd+t0Xa+CFVcqYhLeeqlLr5qp5GlCDxafm
bNHC1ulejan59vMxuhATU86bD3GoGbyETyDGByOSrzTeqByVS6vUwjMywy3UUe3Pb3YpHCbRrSYO
FUxFEU4CjbwpOpMpYhLfu/QkthPF6oSWjfDkNcquM/rrCGn2b116ynvza8ftUqrHp7GKkpJAIxvy
xQe+EAD6JIIFUzbauhiEU1z6S1GnEb+J3zMpXX3vyScBLAZ646WeyKAImjL3POQVqhhB28+vfiEA
9En0RjL+n0WoCafSpz00SDfDQAcpagxq6z75dffFKnchCPRJFGu1patGWQsnKZNpNsOvtTOEtQxa
NpMxNPj8XS7MzCnprWks3017VTilQnsniD5mtO4XO+alS0+CWHYDp+k5T59yMyWf1LZBnDx9/tSX
ps9kM9brUtITk6cu+5hGilupui/RFfz84pc+7yRYG6m2tMbs0TCwcDHHqic2nBnMDCqIGe1zn9/k
0uBMwrYxtaIfHGJLrtSrptAXpkFT4beuPWW5SYif1E05voCbH7saC5lM//jepSdx68pK1acW+g5a
ZrpzcxAORRTcf37tCx91Sm3TrLyPm4Rrp6pmQlXoEKEsUes1vljxL3xXbRq2XS9Ebcl8hGB4PdTD
LnLMbZ6456psUbwyqm8O/yRudU1xQ13shBOs2Dl7JbK4X+UGl4ZonE2/ZdW6UxShHCDx2DU0qpsa
Xs9lJD3lWu6vPv8IF+bllOMWxqgf1X7L3Em7ja4JC72WvoirS5eeBG0ZFoovqKJzqoxkWWDPmVjy
F9WGS592ErLyIMilZvHU407VJ28RCQBnkizeDVq0/t7ITCK2DVu3LpxGOPUBHTbjJq6a8lfs3Utl
hymZTQ1drWpaw2JD7K4cmqZxgfGUalnHDeok3ZVr1Mh4o2pUtF/Uxy6MmToJ5dyFR5DGQW4rSXmb
Js2jVCt3qoFOVtGrC8tLl5+P2xhef0jVpsQzGkraytCGwpZKaNuB4vWLrg4QwY/d5Ijk1+d3uXCc
UyfBXRZVaWVdXNiegVqzHL2XEl4ulbiLuxJNNv+6basvXujSrSbxrXFMkSRVz+w2EU5+Q6O8X8yj
TDm4ZbWxdO8UqMUXW+ilsZvEu+a30tD4RmaHoXp2k+jKis1T4qIS1UftF/e4NA8m23QaOk4Xyn1m
W5qbLgYzvpN0/IrdqE3RNo7fa1H/qrh2YQWgWeVvy1ckyko7xHBbYbzVV1XoYlAriCnabp9Pgkuv
MlkGstToKPnmma26bfJY9KciSmmd/t+cXcly5KoS/SJFoFlsa/Qo2+0e3L1R9HBbAgnQiIavf6fu
yo9rShFaVi1AkGQCyclzxjC4cwa6PERRBLe93pdtFRjhIMM73kw0ps1XTNxU5UAOmMjhkfsCctc8
6k9hX4OPZAF70fUeLbNnwtVEXTr5gkKUp06MU3dkTstRf+3HtF4Zkq0DIyKwZNax0zrYgMP8Gwuh
hEYv3GHbvv5is3dbF4t5MyZZI5/cUKFaOQ5d6Cnp7Pl6657FU0ygWsxDx1+WDA5Jv03yhZagu8HJ
J4aggIh+4fWkcV8Btc2dEG/CzQ/cBg6eAE0AaJ7B/xzon5eT5IS64hKVSV4I7kfncwRymphAhTEq
orvVi6dtlo3wUddliOxCnj+xxaWIGckIBQC+9rBqcQH/0uu7aYaaSeZkdNFPPUScKpI9tU557gaU
sPsxaMf4l+vzbZtuI2jkqBEQvse7p85j92PnfnIW1HbT8r6L2I/rXdjmyQgWo+w5kaLtnkLSoOqc
gmCy8uWvbY0bkaJvvTFouICQXD78zoj37FbVxu82AsMA+soG2GoQ8YJt7yWh83yEuePD9Q+32NfE
uqlOYyIckKPVWQdGaSKCiwrKAhbbDGyMGVdQFRh18O16bxYbmPA3VbvV3F4eEOoEEkEigEBbkoFU
43rrlxX/wcnARL65ruP13tzMT4D0fm6D8mVowBscDX+uN29Zo/+Gineu4BS0DcceG6aS0LPrxf3F
4aeke3QLaGVc78O1zZDhzWHTFJGrWfFUZU+UVtACd45F9puJWy79wwIJDYehzNl5Yz14iqEo0qNC
IVq9vtvGePmsd2PshUe1HoG948HwHDvgBmNgJiySt6grt12bPMPVp2aIcz45NG08EG+20yc+inPA
oLhWAcKfbE1keYa/92wZ2FCjvKJgWGtzj2ILRquNGdd/QUTvJmryZ971reyflih5cP36JdDdQbsb
0/ee4fQy194kfUc9FS0Us3IGkk4tso03JxMv12gUgzYNbZ+ctvm9zEAQudWydg+weKEJlvODEIfM
aJEA40E3IpJf6QKupGp8ue4hlhVq4uQUzFq6HPs+GSH/Jd0cJUDYlLuu7s4qXk1KW/zQvXT/zr4h
ncIomx35JDKf3IxjXuyFk+crqThb64aXSzcaUcqU8adIapzxXXARCCHP12fI1rjhw7zSHZB4NXS/
48g/MycJd6II14ArttYN9xUdiuFGXfAnEqjk1FJdnb1af7n+6ba1Y/isUCoppOoZttHmyemhU671
Y0KWldBj+3Zjl67DMAEQjTAAgKvbiQXfF6dZKwz4F+X4we7z70383YpBTVfVLjphT/0MUh0ImTAw
aUG82kkYSEE42GKhS1X5R6q+9gLKbagdEBA2dN+Qrj5en77YcokwYXBe6QJ8GGu8ZoOiumpu+XTy
MwiJQwgIP3QKHb65OflgcFKPcz6meBa5kcBvawdyrxm4MgTUVZe9xx6dfob8Jkgn4te8f5V9cfKa
eOezfyqQZZTlaWj7c8+/L8HbOH5vs5dJfGfyNYnLA5pGZ7P7tuB6jt4c8KoULsQhwD834vpEAeqe
y8+zdxGpa09tm4HlpgE5e3+3ZNUhhIQTyGCm5tRPIHbr6icMYoYge+LdZc7fST/N3kPvD2BwLEAF
AtRX0d6W02mYb2enfszL+NFppzOAEF8Y9N3x0S3Iya/P779B5gMbE+NGQwUTDgmwgIICCtkYiIih
eAc5wmD51hOofKqfTgEOSVRZRjcLSN/9GUI97u8R3DMqA+VNvpYUtHiKiRqMO1Y6PlMM1LYX/vSB
9LsMwOH9gCrtldFajoYmdLDza9TT+aRAKdB0n2cAYfAJHDSJ/5Dx+NHN18ARtqFc/n/nOEPUxyCL
aPKncm7wWuaDKy2Mp9sWEo8rI7H1YERE0oGoQndL/qQDrIVSs9dkAsVdpOjX6wvDEliIERSBmgWb
dYghMOpXNzlrQPpP6+BwvXXb5xtRsVHF4CyAVoALB8tpCcvyoMMiP5QlSOqud2HZVYkRGWPhqNkR
HQ5LCiSEJUvH0HmoyvExhub1ti6MI42TdwtIlhXkhDLwrQI15Mb6rhDiWOvu0/UuPp4o1wQGahQb
67pjSTr7WQs6pHvEHPfGyUCCuK0Dw/+DgInSnVWcRgFCYDe+eOX8Kke1sj/Zvv/iie88oR66osm8
PE5LAQLFZtLJ5ZkOsSxeMfPH+wNoY/6/A8BoaKAmkFk7egZjmFh+l3K50W58iJLhTnbBr7xn2Upn
HzuFSy+jfD+aQAIk2ZVRGsQTuM9YB7K4BOuMrhjDkuMG9P//O1A1ceux4EHaN/QEiMvPsknuSen9
FYu6lXgRA9Q5ewzm9jiU9O/1FfCxo7jU9PSi487YT34K2MIXxpzbuIcEdDLfdHWwcjik+Pz/bjIu
Ndzdw+svj8bISz3Inzh+9LPnkClboKGcy1PnLCCaiJNvydi2mzzTpYbzDx3h8JFyTMeO/iZ0PicR
aCbnpH1hjb/m/ra1bbj/spQZUcnlzDEm4JMC3D2KXgleba7bxdK8CR5sKJeBzt0xDWdCQWDNIbvL
ZEFBHp33sbsyU7YlZ8IF5yZJkOAO+lT74LArFxCSZuesV7eFgpZnNt5DRuK1L1BVGY+v10dmcSMT
Ooh6TVItjQ8dOweHOt9f/qEz2baaTWxgU2Y9qg8gkVCx4qbjQDRwP3wRCeBuiT5t+/6Lxd6FgYZr
X4OEqk9H0d8sg/NpyIaVeP/xCcU1gYGh0+T1JKc+nRWkK3r6A8HtzBNoJHnBM2CDn6+PwLa2DJ8v
/CSYWlr14D+Up0jQN5BqvERMHa43bwnKJhKQdbqfsph2qS7HT5pXf7yoOtFyBkNjdeN5uEhQsTJh
tpEYnk5df1jKPO7S3g++DKq9JVWxj7VYSVVaIldi+HiJkFQLlXWpkO50CsrysonNdD9W4DgeC/Dp
yjq7nyIwN0pXlSvx0uIgJjYQNAERcMNJl16KXSCe4jOQOM7xyi5jGdO/V613y3cBMnzULOzSNsb9
zW0PebOAx/BC8qwg/jGXFXR7u2MDKoHry8E2HOMQ4Ca65CIuVeoW4AScaijVJH25RmxhG85lX3s3
nCDsFkQUrtIG7P1Iv85DdaCQnZ6aG999THy1a+eVmizLYosv/7/riidF34YuUylTEMUefsawzhxv
e71yTdTgQIUI+x6tlzIHtalTKlhlyleClsUnTcAgDb2g6fkEXdneD/8EXTX88ZJxfhQ6X367sUQV
k+/Ub12zTGs3OpvdjW1/oEMx6MWTlw3SQ8FMrvr6mEvtrzFJ2TownH9JOjL7jS/TvivusWZTmZBN
eEQ3Nhwfr3ydDqNQpi0uWn+HQMsBco6k/7bJJUzgoDflfuWAOCrVdQm+Sr+d5F8X9IUrUdEyMSZ4
0F2GDPV3o0rDSquvTp1FSIgIb+U93LKUTJo8XzQdLdxcpGHunVhATvPUPOYojE1a71xkIFdN+pVI
aOvKcO6lqeIadQwDnPsHeKq+cvqMYLLLlpekgIwA97Ydtkwk4QLuCKcq0Q+ixtR1JxZDF2EmKxHX
Zo7L/+/ixiTJABkiNqSg2Gh2MoBAWw4xnutLyRKUImMv51Gcj57McOJxyvg3j6rpeW6hdBSoz9s6
MNw4yUHf4RG4AkPJ685zGpAcO4/REt5ua9/w4qhPcoY3M5l2LYPAwAim8j4i7q0sSLyC5LHNkeHN
UKbSlJClT+VS3YUL+DXzaIQKGKu+bxqDCSicidOPledCEBMaRg6lAwrFQePcL9WKI1hGEF4c5N0S
ckY+t0j01mmdefK7twxjyqqW3cUhk3+vj8GySk10Ye0vScmCsU1jufB4p5T0hsdodKLk7XoHF6f9
4BpowgszoX2va5cW0lcZFBY5dABJj/KoHaBCDuQy23obdtQNjY169lFYMeZjnYat+huG3fdJ8DXw
q80ShjOroZiTmC9dGnr8NHfdl7ypb1jGVwxts4LhzokIxcAXgeY1/0x1ew7DbVgpMOj+/xoKK7Xg
1b3ENsmdeK8n/ZY7yWHKRsjH1uXNdSPbpsfw5oL3upEea9K5JQ8sKj+N2BxaN1mr2LNdWEPDl5ch
XwrHzxts+lAWLC9sSCobv44daJ9zF7RmkJ4MpuYfaFlC0I+vvYZY7GLCD4HP60Fk5EDIKchzqPVE
NIAk7ozbx8rEXTz5A+8w0YZLNzUZa0STihhCksSZ/H1JoZtY+jV70wHuGjmn4x0fSbFWqG+5bZrA
w5brhARASaSemFz6jRQgqUV1bt8Q+VgV3uh+Var1nOo4h36snJWTqGWFmEDEwYvVXE9enWYhveV9
dQqFe9NO3dfrC9BmKMP3QWun/cKpGxDcy6m+7TWbIULSi5ZBw3lbF0YI4IkcszZZmpTz3KXHJpmc
5DwohMqVi4YlUgZGECBKuXVX+k3qoTywmsTZ7QiEEnKw9MeCrexZtokywkHjeGJISq9JCXOcb8Ok
ghQAx7Wcn611Iw54kSvDC81kmqtIvBKvgCLIordRormBEQSiGIAenyKU+TMUoEkOfQGHqxXzWhao
CSMcE5S19oPbpJqrOzJ5nzzZnCtITmxaPSbn3aKdefH6uUmrmdNDTHCz8KtujbjUMu++cdkmUTgU
jZyaNOJht/Py8DaGrNP1L7dNzGW5vjuEgHBL6ExnDe6/hXfIYpCIJRcamTnzyPl6F7bPN7zXq6qA
gI+xSYsG1Q7nKU8kvYtF0q+lhm1juHT8bgwRYE4l8eMyRWYgrSNxXyUVlHscnW07j5uEdyKmDh/B
CYMnD5JKpV5RpPRaO+PKadk2QYbX+r4WSzFXbQqe+uMQlfeVkn+uz71tagyXjR3wkoedapBxLpKH
rgOAxs2S4tH3ISJ6vQvb15t+u7gK6TREzpksj0zTB2fotoUzE/dXThHokgfapA4yDHdxkEFhOubz
66YPN3F+7ThMgGbnSP34UAcWfV/suYpX/MoyKybMLxsKsASUyPxQCQ0yMVPoizirsdJiVhPlV4RT
3wLo06Z45pm/V7KDNZt28X/34yI/X58e+vHh5aK/8N6rJK19t6sve0mVQ4ZYyD3pkx9OA5Z+Hxp+
DeRdM/VSkY2bvHeZyXde3OXl5HeoYEzLrIXAUP5DFfrX9aHYjGHsvbkqEt2B5z5dyu6QUHUCGHLl
iGezhOG7eQ5SNxW2ddo0DLUXUKvYh+A9TcW0rEUf29cbPtzECYglproGEMa566rp3LbLys3EckA1
EXx+IWRNCeZ8WpBidd2xPo4irs6g/UkOngd5U55hHHEztCvzZTkGmai+IIQseFnBL/LaR0YUK6if
R0izKX5o+m3FKq6J7qvakk2jg6hHp+oEFgYo8HH2OkKjuKq0u3NdeZs449v1xWVZASbWDwnRgBWZ
QCq8jf+gBoNDwNxZDmFEVqbMYn8T5TeqPJsJykbSwq/HUxGrfwqOhP71r7c1bng56uqcxisHlXYu
agCkhjiV6mp5uN66bW4uvb7z6YWIahg7PBP4GcTmHX5TS/6rq/S2jO5/yPBwqKPlpKtUaEg941oT
QRco6FdyoraPN127zqYRBbYKhzrIkwbVQx2qF0euofFtnmC49VKokAfJpflOnYao+sEZeaoSaHcN
vNw4Qcbe3Ix9kw1lrVKvg9Ig7R/E1Kzk3ywLx0Tx+YrEzsgQ+FTflcAQOs9JpsbT9XVja/wSr96t
m64dMyp8IlPlyhbKZlBUpBp1KttaN87TOXfrOiyR/ZwS+ReHgBvZbON6c004mgi5rqZprtOYLu6J
ZD5wikm9MedpctcxZ4xoP11eXwZnR6v8kniuH5jffrk+MZcJ+CBfQQx3nZty9DmqyFIVQS7NLVLq
ydN8UbpT7qepjlYKVy2OZQLRAMlNuiTCrkO0/N326iwBsE/8YCVe2po3/LYrWrB7UWQKuQ+h8ekH
VHbbfC01b/FaE4NWML1ETohoP3TxV62ne/AIfKlH96beuikTw2lLhkXkSn1JS/VnUlefadDfRWKE
mK6vb0U0nEO5xnbxscWJCUbL6jGXNWNV2gwAAXvxTet1fEcZ/w3mjgcf8mnXV9bHDk1MXrqk90ov
l5FMaw0+jR1nmuMBfMjWEh+2cRguTacYVIVtXKWJSiR2++GXk/AngE3/oY2f9qNeiXofry1iYtOQ
UKcjpUGVyqo7O0F2Ow7FAy38lbhnG8al23dxry0WOXvk8qxOaugtq2fJ+xMqXL77tL6juXe4bo2P
FzExMWltn9M+h6oOboUdv9VZMQAK1Ba3ASlfs3rjwZWYMDSuyDA1Y6ZwS2HLAxvrFgWWvP/n+iAs
WWNiQtAUstECqWGVQsTqMfR0c+hgiKnit20jXrW/nKcpummUf6K9XgldNgMZm7Y7Oy7uEnmdVjK5
gRDaV2CtbyBh9ql252NNi5Wx2ZaZEQIG1C/mTsmgcRzP37qQn3HFg5gsWxmFpXkThzbIKNQoOatT
Cu7vcfG/R4F46Vxn5VZha97YvVmveeC2CMBzlb2BuPBLjGN+7fkrscTWvOHrXenFcThXdZpUw9dx
8X7mvtj7JFg59llClQk383Xi96pVdTrUxSfuLPe6a9aguba2L0N6599+XY6lqEWdyiynv7zJd76M
Ie/+ue4Rtom59Pqu9VAvgnVxghyYvLxZJsrNplPIpwjFdyXvxPP1bmyDMG7TSTjkgUPk5WFUkZ2k
OtxP40aeIWICzWjN8pZFmH7uOM2uniqULfgnGaK80HMf5t45bhuF4ckashiKQGUiHQGN3vF6cnbz
BbR+vXVLhDVBZhWXkLOJS5nOQ/Qlm+NTCBpKJeQho3jD2tSHCSlTSkPnhk0VXhS8r2psdyO2uUkA
972Ea0dlS7wzgWUxd8dB5SEof93mrZDQdCdLSjO2n6LpU9HUKxHDsqRiw6U1yUJ37meRTnFZ7kqc
c3fDujFsrV+M9M4vFl6NwZiR6sJ09iN3xC8pspUN29a04dBz4DU0G2CDMQK1oB+w8pwEgJBft7Ct
9cv/7z6cxb2b6S7O01J56lYAvX6CNNdaXslmW8OPo9jRkDJSIm2H1j2XkCc4N2Li5zIOnANZQkC4
I1+suJuFXJSY1HOOkmWh8cSTMhmXz4AHZA+smiF1nQeQ2B4AIMPDWLwP5dieAFoUBy8Sw0Oh5jXR
Dkt0jA2HH4pY1KSWMl366k4XLAczPTTqwSu0zVjGnj3PcdRnArfKbKn0uSYzOQcJG7YtBRNdNme1
9EDvztOAtD7yZuJXHq69P1hmxoSWLUvlgQ2gKNPZWWKoCUCjveh/goPqZdPMmOCyKPDbvhLIdMTg
o9l1vqr2IltlnrKEWpOYDnR0jj8VSOPXDYjKkA/62Tr1LWiuxE56etMDH17c/t8TO8A3PK/IZRrr
EuLkyL+zBWJ3g3jbNkX/8fRymIPKFcBVstc86w81MLsrS8c2QYafl8MSlaPXixQEssde8ueZLs8U
xJI7Mq9htm19GHduaLPIWcSeSOlMTwWlh5AnZ2jvPjJ32XStJ6YcaxTzywUvEGkViWdWKG88d0W0
zJ8VOFyyb9vsYDhxoEd3IMDepWzo3XBXiMRVL2McVWtJxcsZ+L8pFmKiyqiXM6EbR6Q9EvmDl73p
urrVs3MYap7ynt/XkCteMbxl+zABZj1ZooAH2LwrEvoXPrwdXWi0bef7D7RM95HTQ/8cRIe6OBMv
qA66CoOVs43t0y/r7N3O17ReBKXdGik6Wo4Hl3J+0HO3RuZqCXgmlgyCOH4fciSgOkqei7x6iqBp
A2V7/3B9FX38dAblnf//eonAMEcxwc7qAeyTqT119edu7k5NfZHslOepzB8I+Biud2cbjuHgmB3c
5gWu860Iv4ohR01RwHfgWFw5ndnaN5wbqtatEymJh9JYlUeoGLR3opb+voUk5O/rQ7DZ29icKwnW
zEBFZSr6JDm0vbjTM2Mri8nmc4ZTgyYPoLVJi7Tugb1xHJyOVSWnx7yXyU7j/LGvcgdGqgJnm+eZ
yDLGfJzzFRcgtovC72MRzHe5s+gVvIBlPCasDLUErSB9VKUFr+5aT34DuuuREP3d9ZGPLMYvoliT
9LJ1ZRzMR+ASJilHkTqzessXcQtZlB0PxEPkTq9BJ/d4ZjtvWgImhqyYAt0mmXAeC4dOECoaZAtO
CJTJrzilbSjGFl4JpA2gpiZS6C4eAZk8jw15znR7LCrn3g/DI86fK1gvy2oODP+f65aGJIOByjx7
ozl9oLJfe7CzOKOJI4OguoeMTVKli2h/c17e5ln7iWMI26xg+LrWeJ0NZYPmJePObsk7ugNgZN5W
QEJM8dQIs4JXKVqluCFciq7GgOww8W2z4uu26TF9nXDCxwjT0zbN7yZBMWJyua2WaxxglvZNINkk
Bzb7JRLAQSxOdI52C3iudrINfl6ff8tBykSS0dlrlFrQfuTp11oGD149fW167/ai07ctOpl4ssZd
JlYwVqZyoHhYI1V5SMaNpZTEJKVDblGhbpvhuAndwr0z1ANEONo1lKBt/i//vzsYJKAfbEWb8H/v
8gg+JxJpMFiwjZkIk0pucHlRqjwvU54okOBLN9vhMWxtX7B9vbFTNzrxHLdHDILA8qGAkMIu4ri0
TNEqH4Yl9PiG/4ZF0YzRBNtSAlWSSKq3Lg9Xbri2rzc2aa3VWFfNXKZ16RaoEirF3hmXCSczj61s
ArYuTPelnuvHHDkJp3en5x77wbGuIv1pmNw11LelCxNUVkMeYBbBCAv73XT0FpUcc2/sbjsw761s
NRYjmMgybwGZTedKXKjLJtD7yqtjkCRUAuQq16PEZfv94BZhossqqooGx1We6jFcDnEQzccplOHL
NILkLfTabi8rnDm2dWacxf04zhcdDzib1dljRCAzmIt9I6v7cKo+oaRhJfLZJu1ir3eeXYdy6JJJ
s7Rx68/IRPxte3dlBLamL/+/a/pSYY+8e1umxcA0SBgKD+yW3Vq1qm1BGU49SqacSGPN9jX9R3vt
kQX0riLDxnBtcsRBzJlCGwfXOC9Q9z5Yn3eQmFl7mLWtJMOnCfKLXg1ByDRkSPhBqfgWmbH7oczO
CwR+hrg9XF9ENhMYjg3ZTaWbCbd3lI38I3g2gEiYs23nLRNU1rhlEzdxWALdjYzeMr5xulokYrGu
iSWbi6CavToogRLtjoEX3GV+/l2Xaw/Xlnkx0WPxEHt9U9MS4D7EiBECeLhGk42zbkLHwhC4dJr3
2A1C1J44VJIjFcUada5tagyPzUQXF572yhQvNV+TVr7GZfbWVfHzpiXzL/vkO6+dVcETDkqO1ItY
ty+zhh36EBxV21o3vBagZRnNHNvACHr/13kJyDeokm3T/ib/qh2++3YaSlkgPSKAE6j1YySS4SUf
VT9v/HjDa13cVKduAOLdJRSo9/6xGca1RwebVQ1PlagfQVkNJqYZyBsqPW4jGX4mPTlen3dL8yZu
bHSRaBYg10wbWYod78B7ExU/o7LYlpcy2c9acJ32CMI8RdKimu9rlFkl94j/45qYmMVjTVKzxHcm
YGQmnG+DKD+Idg73oApdC/a26TE220ktNYWeJ0JZkEUHCZTsjabZH9K1f7fN/6XjdytTNLSCSNVU
pn2ynLpsiXb+RJ47ZBC2tX+ZtnftD5C+qtlC4LVT6x4D1/ePpaeCg5ZQpL3ehc0ChutGeRuGYVTg
jlSBh2iXUxb+g/Qz7/fb2jfO0I6kfgSgV5m2sxvgtIP34YVu09EhJoBMdmHQBi2uR1GZv7hL/dqo
AS/D003dsFdBq5frY7ChY0wUmR7xjM7aDmeePtkvVXvUbfxLt9UJTNnFznXae1FMv+KctjtIddxc
7/XD1ZtQE06mVbJEUKQTaZcR9xAUtX9oQa4B4NoYrhjn4gj/Ofqii0t65936GvVSe+xyliNFiIN7
dw9gw9Hx8ucGJGHXR2Hr4nJWetdFPOgKXKo+7I9aq08gs4bIEWH5eSyK8NOM1M7pej+22br0/64f
FcysDThyLW6Fu6Y7tcO+iwYKNIIX59PKVmHrxPD3MJohQRHUSH567deCtH9zPLOPIf12fQwf+iLM
Ybh7jPMRaxiuOmDNHw5NN7A9ZPe2frzh6bxKBuxsMPZEnOUmIwO564cabxmZWpMttxnbcHa/90I+
Vz0QkC67SWj0PSmdJyajZxW6a1uqbZKM7Tr34iLHzJRpzoMC5hVL/D1xkuL1ug0+zGzCBsaOXZCs
anTYirTJh680IeB68zx+33UVCh7kovEU0IznKhzX9Lota8rEj4XzyAfuA3cPnvT8GVzH7AUQ7fLg
0VWlCYtZTA6zFtzMVQWOL+TxwPvXFY9hPBxAawdBWr3i5rZRGG6ul9IpIsCvUhxhxwMPA3EburQ4
RPVq/YPF8P/BkrVgqKyAqU6zPlb7WA5iP3NoSF23u20AhmtTEJAAsIH4ARknthfh/FN3UoKNb3i7
3oHt8w3nlmKuaJItMEKi+d6JwCKIEpRN79IJTQznJqj3KUXU87TI437PRlDTBln2tcgYoJWuv3Ie
uVjzg/3CxJO1QGsHko9ICNPs2MT1wfXbB1ku5W4Q9Bg3a7SYtrkyfHye3WT0YsJTnzfwPRbU+5kU
08pW8e9186NhGD7OIXAYtyEAzgroIuhcHkev3TP3k4w+FWBHcOpfXE/gfKD3kz/ekOHzwoN9X3yr
VXkjpnHPm/48B1vQEAk1kWdxS5Y2Ibi0dn0V31EWV09dQbuVsVpc38SczdDPqzuCt8AkT04lCAUS
b7oPy/4GNfSHTQvbxJsNo4oI9zkKhzLVhvsmaki4X4LWXyP+sqw6U+uULdNCnAi4sIIj0QSeSsgA
MX4Oo8Sd5E57uj85nl7mY7X4fZ5tHJYREIolUrMosZflbnTLC/fBpWLlDdiyx5hMZiPYVyLHbat0
yEgJ4kXWHxofUjxe5TZH2kf5fmyLfF8PPj1vs5ERHjy/a6eSwUbjTBl4o8l0Py1JtvKGanHX/8DR
4oDHPa+Ry4aQCzTfcnkMtGJbUhdwECMYiAaMFQ1uienciVtBKRj/6lV2KNunG6FAJws4S2bkY7ty
9m+SPF52E6R9jpum3QSaFXONEgqFswpX423gTjcDWbvbWj7cxJnlrea1XwPnkgX1IY7kifmbMMk4
pRl7eejEMfcbzEnrl386QM2Fu3oItcQjE2DmehVSl0JhRqIc3KDtnYrYOZr4I99GQITPNxyXgFQT
AkllCYYHVuxzWeg9OG/6Wwp0wudtdr0Y5d1lg/Qi9IEhLFPwcedflxZvsDtQN/XLYVv7hrtGbubr
gGUsFY6Ty72e247sSJiRYuW0YwmpkXFQT3wxRl1Y8jQpsgcVFs9OJx5qrzpDLfm0jGuR27ZIDdcF
NTp2VqhepLiEiVOZDWJXQDN5ZZYuBv1gG48M35UDKQmuG5cDoULmImB3NC7/MjlteaJLqAkvK+pp
CPM4ZmkBDKHnqz9jnssd3rtW9uZ/S2s/GICJKWMFIJxVjPCQzGwfhNO4y2qcqzqdLjT7cUG5D071
DUKgh3mJH2rX2weD+1d41Zfry8zijCbsLIbeGa3apgTRcJj8dEuITB8SFvpPfBmS71mkBr5thzCp
zUYoWeVok6eL1w4QTejpQ1T38ZbKXBjK8HjNxejQImRp7iWF2A9gp/yxVPOqmrtloZkQtHxC7ccS
Up5OXf+qZH43lyHo5fyVz7eZwfB2GdVq6j2PgeAvBv27c+9GwbPg/r4P1hK5thEY/u7VOeCECRLF
41yeJo2k1cSD30m2xkRga99w9BBPgZIOQFQ70EEBJZf7SU14Yuh0vHJ7+hjyDhsbzs6XaAS3v4NU
NHWDoxcSN+3yYfkTZ5E+1oNTnFEMAv73rEnqfeSP3r73GpSWzdUmYduEmjg0b9BMDDXDFWuJvjle
9qn1qm3uYYLQpD8nfRThaltNjtop7Q+nBAf143U3px/HSZPGrGoaUBw0MI7skFpXXvMnl+xXxS6Y
3/DbuEQPbU1+zFX19Xp/lsXwH/DZqOc5c3A0Cdow8w9T7Wv+NUPiLDo2uhujlW4sm0tw6f7dJjx6
SMI5w4xJy9TbUgJXUjv5JgozGPvS6bvGRe6HBah/Gcg86Je6m+ddGHrdtjSiCTuLZxqMXOCyThvC
TyMwoXsqo99jE60heywhxdRJTdy2BloCNY6XkOIO7Qtp6a5M6KcMNRobR2H4PM4o05CEDkvVlIBj
TLanKMmfekJeti0jw+OHMQC0SuEQpFh4h2rrf6BjcRPG5coRyDJFJvgs9Gi78KliaRbX+b4Juz8o
tHxKVPErj+KVi55liZoAtBhE+FM+UJaGkLq8CSMU3Tm++LNpfkzkGZjG8HYGgaJ0WMb4fFEvPXhD
5h5z3ZWn613Y5ujy/zsvIKE7xmD+ZSlqb05TrY8+97/LCOy2mbvtZuobXhwv0Fyr5yVPwyE4+So4
O8vKlmH7eMOF/QyU7QUen9LloqIOGrAdq8LziFMWGB829mFs3aioFH3FQO4A1rTl0PV9vI+GKd8x
J2/2WRmuSSxbMgb/4+xKluxWleAXKUJCE9rqDD0d2nZ79kZx/WyDZiE0IH39y3NXbW5zFKGtFiCg
qoAiK9NEolE1SyeuMoctAbj2dHllIPFDeQ6jpH6JaThA6RD463UNdqbZfcO7gboKFUKIw6ow+ghi
xfdtIl9uW5XNKwzHLsuGNFGgHTZNhThK2YzHNm830mmWVTcRabQfk4hwmCj2gm+1Eh0Age176Cl9
aTq6EZksAzAhaX4Halvp9w4D63CWZj3x0lp5W6yjttaN67eI3VL3S+OwWAbeuWoGdcLhSm0cNi2b
s8l2Fvajn4WTFs9+Q861nKZU0enTKufT7cW13CxNprNy9aNSil48h6J/7H3ItJXtXR04H3XifRnJ
Vg7XNknX768iU1BLn09kFs9kdqFnpNzxSEOqNybJ1rrh1m0t19r1MIih7arD6PbdkW+/utpaNw7j
wdpXuGpjgem65F9LQFiP4P/PNvB5tgU2HLfopecWU+FAGC8PjzCk913ZLcdxcTfc1+ZhhvvymMYD
FHYyVvLuvdOMT6gBOQG+UaSTu/UaY7EiE4QmVhQhJkI4bPTKr1Buu9C5u2875BUH+uJ0/b73DBOP
pseVRHpqxbMTkfvOr74GanniTa3TRmTqKGj+5bZXWJbcRKbRjhfNFcvxPM/zehp9X903ieduHGVs
s3VdqVfOkPg1DYMZrXP5cwh/LflP4jFvoMch+7Pv/41d2vHGXPQejsM4xl8C4GjycKvIwHazM6Fp
3RTXXuQ5AsVvWXzCPTg5eS6gpTVSd4+l0w8ApbjyfV8l08GPm+IUxfDHcZL93b7BGd4++NwXYuHi
eemEQsPFdPY1ki+3W7e4i4leWyIo4yxIEwJgQx+nZhiPQhPmFe0Tp8Pxdh828zJ83vGw+jKg4pm6
OZ7Kpro/ZB0IB2+3boko/6JiXplX1PBq5k6AyvlK4HL60gXjIVi3WBEs/25i2JJxjvXseRyqzU2d
8oF89YXcOH9bjk0mfs0FHChxSrStw+J+DufveI1GsgAgmiKevwyh8xTTodmYJstCm1i2cY5EGdCR
PwMGVKUjotQRyUl5dIqpf5px29hnriYtGsSzHV0GPX+OF288hGDyOATU/Xx7rW2rYTh6WUYVJ2PD
n0FrHqVOp9bDOJCtQ6XFkkxONMi1Q2FUY4qGofnkLuNXgnA+BeHGadzWvOHIvE1qGVSVw1QGwfbA
6+qnhIvkkk9UbmRqbF0YezcFhd5cuxN/bhKI5/r585QPFxSibOytNoM1HLnFwYx0LsXRuF7/NE77
3i+8X1UYnut1fie8/oO/zvtiholpwyOdjCBdAq+WXvWQFTS890QfbrT+9jwBR/P3lgRRlJK6VeIw
XecRFPlq4LGhcXkE3qy9v22qti6uc/gqLIEDIZlLjzhsgAhZOpUc0nztkxb6y+32314LPDz+3T6E
K5NoqCr+7If6WLjBQ7ZO4CP184+xbO5L2dzxWWwc2t52Ozxa/d0XGb2lyCqSMBFBoauY7qmXbIQl
W9PX6Xs1TaXPu6LFA/pVJPnb2mTxeQCv554KR4o82d+N1zmd5lIsCYsbrzl0eJ8/TnXF09srYFth
w58BxAkkHmcddqX5p2X8NaPVuXDXfW+o1CQ9q6Hl2rvd7DA8scSfc9ye30O72tkClr+9IVBTZXPJ
55iunpOxNuHrAfo6KBigY3t0F7lAGHurrNi2wMZ5nEJZqnY6nMeXqO4f/KLNcV90tgjCLK2b8LRx
jXlejfCyuodo1gG3LX1uk2qzZsYySSY2bdYLx9vNmjGBPso8/5jlok490j5meisb+vb5mJqCmhHI
l0EF61AGBocDVj1KId985y/NWWTiPZAlW+IrtsEYbgxypCbX45KxeJTnhhfHVq7faE5ZM0VbeUuL
U1DDn9tGDknh+gnLuvjiFepM5uwOeN3Pu3zOVNgcGkc4dVQkUDYqvT4tgKlRB5mIXKTj5Ae/bvdi
syrDs5NkLnpBvISB4XU4tHH/m7bz1t5ja9zYo33ku70xnijLiIiioyd8naVd07Vfbv+8bQWMTdrr
AyVaAGlYWeLFKet5dr/WMjy7nqo24qrNYg2fJrgi5P0QJayrkueE56dKNk0qg+z9de/Jlf/h9lAs
U2WCz5YwX5epGjOmJEREDlkT8OUEVfmWbwzEMlcm/qxIOrBdZDph6xBJ0OqX7lnjdSjVfIp2nYep
iT+LSTZWAXgOGB/1S++435Yg3NiWLf5sIs/mdSqXAkUkDO9+91kc/GyBmVpdBSa6nf5mamZClaXO
+NQnLIfUrO9JlYLbK50RLzY2UdsSX7+/2v/XFayeftdiBURfH/qu4qwLva23a9v6Go4MgEdTTkWB
8O1e2eZAnNEWaZXXgIT6sVTzxiHG1o3h0lnkQeq185Fz8ovSf5qkSyMk/LpMPAZl7IUbeT9bN4Zn
a6cCkf5IEfzK7v3Vy1On9t7Lan3Z526GW2OnduIgxmJznGZSL4eGhZr6LbSN5e//gzarPbdfK5Ww
GnQHMZga5KiZXLcEty3nYRNxNkU+6QMgN3Ckp/ddPqW6ze87Rx95NR1yRVFbRTZuWZbwZyLQooIo
X3noSpHl8YrFnYTLhk4daie7Gx3n1+3lsI3I2K6lq4peLT5FITaeAPuYPsoleRc1ZEmVN55z4d6t
7tZBytbZddVe+aHIpWonUNIz6nUR8LHxQ+IvaJ88QnzkvCbqPhq3+rLNn+HzgZ/VukWiFu5SHwod
fyMr/3i1jLWYn0W9S2WEUlNak/a5N4peYv6up5IUuqcRSSEuFn/atz6G19cBxC2iGeszudWvrI8O
1xxLSr3qUsr5Z9gWd7JrNnYRSxqSmpRoGQpJ3KqvKSM6fyfB1ThBjdfpxBF1a5+9fjiuRf0vSjGH
uePZe6NfyxZjgtiUXoEsUiXmcGp/FhmJ0lBgu1/6M8p03t+ex+uy/xdnRk0gW5Qkg+pwLGa0VxEo
etY71M2p4+3GLQMwQWwJdCR9F0BXVsroZR3JR8DmUIAVKXnsw+Djvk6uhv7KeYKJaA1MBmUxcF7n
AXDa1F9yfdZ9Tu5U45KNhKFtpoyIAFJLQlQwXo1gRFJBSjn9Wp1Afr89DFvzRgyAyCpkpnkXswjY
jLRpvuik23j3tAR/E6NGQcdEhNPHrCnqLp19+X7h5CLLbp+dhsZGH6EUagCBX8xmET6CgP7JQfRq
2vglqdXGacs2O4a7R7EA9L0glI1gBvrht6P3Ps+WLQicJf6Gxt4ekSBZdYkB5In6ULrJXVdnf0jX
vlyRx24LQN+sdw7E2ObXYiJdlqGrKMc5KBP1Ey9qb99RyIShzX4giICqMZNhUHV4qIJAWwqoQfhR
ybDaRS0FQb/rLL5yuCpHpmLJxpiV4LL4sGaed6gcbJC7/MBEpNG1ksnqT9eARGsw7Ol05J043W78
GhPeiHYm/Gwt5VhntIhYgiPpMRTeXUHaX3UznMFFeVLTFk2nxeNM/FnRir6P4i5i1IUefRWhPtBF
dXOCC9q+gVz95NUahLmYShDtooPC/RgPzQQEF/+5LOIwx/5dG6Jc+3ZHFscz8WjlCFX7YIxCVoLN
kSXlULy4smk3Hllt82S4deiOhAxlGzNVF8WQBqGqv+eJ2/5CMdnQ7hyC4d0jdZUGlVvIgsrhxysG
5wyW3C2ehbcLwOEOhkeX2SA0nWXMJh4/BXnxR4z0APHcD60XvcTaZ2vpf47G6ZfU3a/bi3LNlL9h
xiY+bZxawgH7DlknIbKWjW2QilyNxzUO1kPnesGTV854EOdBdWqqWWwYnSVMmpC1iogemrcxvEcX
8cex95djuaxqSDUd3Qc3K391ytMn1HcBC397pBYDMYFsKLldSUjdkDX+Or6IgTg/k1CUKW+ov9GF
bVTGvp5zz4XxBRHDE8FwAn7qPhnqd0sQn32JYtIgGx6qKt4Xof8DaRu4t0zrELKpAbmnDg+4Tb7j
477iE0j5/B0WKlTPSw+V1sxVy3gKyeI/qHDujrcXw3KcM+U5y3IdUKS0hCz6zBdQxcyOAGCO1h/C
ZBdFNqUmmG1y/EiWdRAy1D4MaUhjdV4X6R1Kigf/26OwRDQTvcb7pusnDyY163o4E4945wRKCxvW
ZDNYIxrkUx4Qp0gQLx3nE6rnGV/IXZu5+37ehLCNyVrxUiAcq6h0005UMnUqN9pnnSZ4rZeD6KZ2
DRlXjnsUJPAfknmuj4OfTRtdWGbfZFQLpW6XPNIhMChI+jlK6kPHF3fDQm2tG77cZqj6AW01LLRq
CgUhTeCyoywIt1SpLOcHE8FWEUgDaLcKmQSa8yre5TZOkw7+yK4XdCAsN1Kj/xJHvRHhyXWAr/b3
pZn6FkU36Mh3D56oyvtVNZ85Fxyhr/jk8Oou7xYwA49RGkTqLgSmFEi6sxdPT1MvXmrQiTabNLsW
oyb+33/D1xBPYU1ImNDCuXOctn6o6BSmslZ6I9ts64L83UVMynwgGSFsGbrfJAjeZVP7TstdCreo
jzDOAIUaos6jK2FukM/f57hSX3U9TT93hRRT3hOAenDcgrODad45hxrY3nSa5VbFn8XoTMAbxKJc
L6ydgEXDOgCxH78MrfhN+7pJM7f/X7xsIess3mNC3vx+pbU7y4D5OfQDQJH6GDXrvjyDiXJzCLKP
TihCNji1OIM6trpP+nI6314Ai/WY/GsAoGUeiMZxTMAiVBMS8eX8Z2yaH7ebt03MtdtX3jiGIcwn
akOWuc7vvii+lyT8eLtp258bjp4JMDD0Ff6c0PYzWSCs5oFndfJ25uFM6c5hzUTTiZww3QTeQQiR
PzVJ459u/71tYgyvrTIxx0XQEQYlpzEt+2BIS1L9vt34vzC4N4Lgv+m4V9NOdIM6xzzzGDDb05G2
eK/Ly6NCaVUwoHZIEpDVRed1ar8uU3xedAX1vmrr5Gk57JjItmkiK7DWbYCH5+pDD8lcaAD9apsg
TYAI3HdYMPFt3YirOXjTAPkLkjmFLvN8iMI8T+fO30oJWFbIhLmFdOjAjTIFLFZDc+f3YCb0ETk2
dnOL9Zq4tlWirk4lcwBsivfLz6uLE6//w8vLy20LsDVvbOd93tIEDyEeA3Hm/N0lWAUS5/RHE9At
oTnb/Fy7fmVjPaFRjxMVYbnrHqOmdA8VfGRjeiw2ZGLa2mHO3Yw3PuvX5qGJxrToPeSJURLluNW+
dylT5BMVPa0H1K3HXEBUkIt+Eq7zeU22ngts82N4OJnmIuNyBmYYN6PTMDbzHR+HfcWN9D8kbTLJ
kyXApFCIY6e1bv4pim5jYmx/bpzEW2A3UGwqPWQuwt/A+r3U7VZ19ttNxyaCrSFz3KGQgSAxj+ps
L3d+d+NW0dPbNh+bvGu07yewuC2E+XMjj3mu1BE8dv5dLuS+Z9/YRK+hDpcXsuQ+S/zmfSGjH1Mx
fL3tsbaZMTy288EDNA0zYa3SFZ58JfiYtTueb7f+tj/FieGsC6oJ+4RWhIWU15+7msenxQnHSwAq
5jOel//c7sY2iOv3VzFhlVW8FO1IgBXt6UOjfC/t6OYly9a6cZjWclZVvXoIakMFCY7lyhc7FBsz
ZGvccNfAX3xZSIkNGWm1UzJO3VlHze9982Icohe3byfuonHFW2j2BOPDpJcv+9o2vFV0eQ0VtgHe
muTBKUtclYY82ZfFjE2kGu7hoIAYr7fxyQ9TuoR/mqndIpu3WKUJU5uGpI7WgrhsiSV9GPz2R0iT
8dQsMj+4+dZbmiUumEA1rnjOhde5LGwAVsv9czAGp0aUG4kFW/PXwb2yeQHeoY40lcvGnpYH7eg+
dXL3uS+C464FNrFpc0+k1GG2Is0m6iid20U/DaPOPu1r/uoQr/6/HoKMBrOL6Rm7oDgpqfwxBdQu
+bOvfcNrASieQPHHXaRGwMB17OIiXO7zLtL76jRikz8NWhTCH5NsYZB0BZphcGVe3fG2yeq72yOw
rbDhvRIah6LUycqKpqlOZIjIwUeouxfNOu5cY8OJmy4DEANct3hodHKkB/0IDrB5HbhO9X+vA7EJ
SGumJFli7a0sR0UTYnPhHdp2aY4afDX31HX1YY1CL+0dKo9z1lXp0JfR0ziSHkmTMkadW+gjf3J7
Nq929dbPXLPJr+zNrXnAcxKvDBhbCIYMs5gei7puNlAutuavuYBXzXfrJHNa5CsrPVp493OpguAQ
gRpgC/dq68Dwd056oaYK4aRCqbAkwQ8JLuqNubFc3KAS/Pffc0+jOLKEs7ioOITok2Z5EJ+u4Ai3
EgfhBirtVPk4x9lHXqIasQDJgbPvxhP/h0HN8eIO1fUrG0Q0Tccu4doFpVRHptPtpbc4UmyEAoBg
k1ItsHLHKy9gMLqvAlQNkZ2XqtikTEuWdRB50q6sKtc/dUROuQ7+KBruysTEJmdaE0R05l6zsims
/jf64h+p451Wa/j/gKqLnq5qZbWS/iM0+CawFPlbwlKWeTcxbJW7VqiuFph3nsizJm1/Lki+fiQA
PR92La2JYxuzqek6KLOzYFLrOehUdx4r4gDvs/y+3YPF70z4WjlI0kqJHjI5VKfSASCjRDHjhufZ
psjwarcuu0QG9QpBCWc4F0kfpEHfTIcaldYbU3Rt6o3AZ1KozVPdElWVmjlk1Ee9VmcRk/AwtiPQ
E1uXINssXb+/Cn+LL/K6FbVmpVblQfm5dz/gcXjjrGNr3XBg1+nrzNUVAJCkZRKx6qgDtYvUnMYm
fVpFULOgVjoz4gj+YZiT9g6vKlsJF9uvG5u407hAvVTRwmSvnZ+r32RfI6W2TrK21g3/bUMa1MSh
C/N57B+wyP0hkXKrOsHSugk1c4oqaBtPTgwFot7ZqasI3A7ell3aWjc2ZGAUuLu2WrMimHCAxbPV
k8Zrzem221ocy6RD49BGJ40YYDKV7Omph+zkBx9Q/O8qouE+ttTYZELLqD9DRiEfWRXEKm2vNRaR
rDegFrb5uY7slUvxQahWgxaLtQXpQLqtBUOo2KJ2sLV+/f6qdT+YqyjL5cDo3PIzxNL1vVfrLYyF
bfYNh507bwHgJVJMRv5D2awXkI4cnaXcmBpLSAuNS7PyEzKsbaCYKrNfc959CpvgwQ/Uc9JsFQza
ujD8Nqh1PGW4Y7GxwKuKCD7M/YKaDec8zO6f2yZq68JwXmdaUf1DBsXcbnpq4+U5J8WhG6KHUm4W
ZL+NlYhNgNnS9EWIgkQMY6qWs5JlcyKRIA+TR4MLLWWYukXufS/ceovMwzKq/4DNJg/XXoFR+Sv1
0rIr4HcCiAZZDfQEYq96Y+d8+5ENSPu/DbhKhk6vg98z0hb0HoWEYQolS3m3+FGfXje3hm8BTizW
bILQlqjleQtVSQah9t9zhiM4mm6jYeMQZpsxw9H9pvRUGweSLTr4mGWEp61SKIJNyh9t3JxuG5vF
300ONJDDJ5PXwGXKuuvSfHLK8zV4bbRumyHD31sQVmWOM2ExkEdxBv5U8ZWmic63yi9tv294vOcv
VUxr/H5MaPfsJx4uIHxTN+VteFZsam/6qnQ0H+aeAT/0uazmp7Yp3qEE5i6PijOApuexbSHqNnzY
txaG48d+1a4JhOsZJIX+B2wLcIZxt3PTNqFmserHSE2RZIB8Ofc4qfK7oMYL5a5fNxFlvuPxLCK5
ZKRw/1ELX1KNULyzccOldYec3zUZyrohyy+QMI+KNC4D+c/tf7cYqam/uQgdh3TWkvmKgEpK8Kgs
zySh0JP3aZGtG+dtizGZiDFoyAfLSpOOtRQG2i+Je4iBkTjmztCwcu2TM6noenR5rABeS+hx3+iM
DR31vG1JcRVieh7q41IGfzRKqXyoLN5u3xKlTCyZO48FSiKHjq1NlzpzdI6X7pefVRdOso1t3eLk
JpYsbkMikyZo0QVYQbV8zmrx9fbf29be2M4XrRdwh5Qdc2f6EYivF7Cw/cxlvAH/sf254dE9ZCyX
opo7NvPuu6a5TAMn2CpEtvy7CSHrfOUkYaQ7NjozOYmu1GkEcMAZcrhbB1lbF8ZZvAzb7N/TPlud
yD3Xqnpf1jw8abl83zX/JoqsBDnjWDleixphX6SJ6k5e66L8R+7c30wqtK5bKAlzKDO2YZ7cD4Nf
P/CQftr399dpe3VYxrFCgT4qrFmSOGet1qMzVi+1y3cVqsQmdgw06tB9jNeGFRH9gUIpnso5f7n9
6xa3NZFgZVRnwKYsLQso+RRW0VMe5E8jWYZDVpR3t/uwHDJNHc4WkF88m+iK+S4ERNumdr/i4S84
QpijQfGQ16QA5o5fqsUrjrd7tNmr4c6JHgO3IlHFIo76Y2cWJHWGLEy1u2zto7ZBGS4taLtkDUka
hhz5Pff1S7yu30OHf1pyeR7Ah4wb1Ofbo7FEDxMvRgqCinzqV0zlyjtB3d3DaJYtNRnLXJkgMZ4R
XShQJzNHlhe3RSVXzB98j28Ebcs8mTixtYD0RD+ieY079yEGuTZTqiZnVFZDhyUS0BmPwug563dm
2k3oGGiZFj/LWiSCAudTH5Mi9RNnX6LJMxzdiUHtqqMVllx04iyGgd6tXR6fbq+zbSWu6/8qjLh1
NHrc4w0DNLNM8R7yGNfycYUe8sYBytaBcQwPkUDXIBrCNhRF6oOjlHqQmRteIlVsIY5ttkr+HsNV
eJRnNG+Zn/TgBE9G/yHX7rpvHzUBZB2f1pkORcPqdfrIB+/LACHz25Nv+3HTn1t3xdW9rJkmdc6W
dspOhfb1xsxbKk5jExlWlIPuMq06BmGWr7m3XkYl/pet7bugKf8pr29BeP0tJJ74yxAki/OX26Oy
rLiJFqO5HzsL4L3IhOTt4zKo5OcETot3CgCsjaFZJs6EjM0gvHGnMEO9LNBdX5Nogu1WOEqRjYPl
9XT/Rn7apEBze06ASaMtm1s8ZDu5+Mjr/jEnJfghvUs1yS2dDMtW6F7n8JX7ORXUokmNjiYNDHhc
9efFJUeAOb+Mmmy5oG22rt9fdTLk7iST2a8ZyrvCNFwA+pexvw/cFZvYMRq7IC0Lk5b1eeakyHTk
KZTN7m/bkm1+DNcu+6lTBNk0Vi5Znw5euKQCAokobR27oxqncN9xx8SQDST2Ve7Iiq0SYkBPVTkG
3dl3a7nXYg1X7wF/m5auqVhVuXfxMH3spuzznjlCsfXfyzsrSkq/nRsmQQKaQuL2uQrXBCWb4t1A
t8rI37YhVOP+3Uk7T67qWpwHQtLM6uB4Ht5UnLkYPt0ehK19455dj1WJGlCcnrSap8NYLgo446E8
7mv9al6vPABmg2KdhVSsnDp51xZDex+rTQZO278bThzkTpjUg2qYgOy1Bm1IUZ+ntvLqjWj0dkCN
TBK0ULXuvMqpYQkdkjQaVHDyAda896r89775MTbpgIdehQrEmnlt9TPyPSclISe7gnVksqANQTMT
laHxZmmdh3AJy2PgDcUGQtM2OcaxG8aY6MHtGqbzpjvhLFndgV+yv/CsWTbm/+0gFJmSnXUSQ85I
eTULu+HBA2pNB9lPpZNjoOsN87eMwsSWDcm85A7uuGyK+O96XI7eOt0rR26cYd7ezyITXaaKTvUS
PLgsc8YjKk0ubYTCpnA85v38v2yIPtw2I9soDCf2Bh5xrrsaUGU8csnk/nqwAOnNxlJb/MwU6Byl
o1a+zDUD13SH1+J6Wco0qdp95Ax4c/s7Skz1lPV4em0YBwP701i10HzJgn1bfWQSn020WSO8DiDC
Fep3TlAh2ns/aCEPyVQ/3J5/2wQZbiwn3NrGpUOYS+bmGF5P2E0T8tO+1o29WDcVChMhWIiySkKP
SdTFpxLEIhs7sM12DD8e80SCn3LEBqMhyzlpCJGLf5J++Gffzxv7L+dSDLyZK9bWT/UCNp4aD0Ab
8cHiXSamLG9WN26zrmRtHhwc4R9FEZ/FxBGgkbIP9knGRCbV2biMBQ5bXsEaKVRayVannhrOt+fH
EuNMkjOHJMFYxnPB2g6UPqGSl6rSx3BxPnNv3bjJWpbYZDuLVygsjauXs7HqHsIwuANl4t0AHMLt
IVis3wSMIdmSdyqec1bn8dilJMqn6ljQoNlCV9rm6Nrxq1MEpFWjJlvGnPGqPjZ176dN6+aHdQqa
47rEW6hAmzkZXiwUr6KwXHPmoP76DsQG68kbIb4Sa1d8akenfExCMFrsmzTDqcOsWHiuh5x5UO45
VF4eHXu8vN7ta91w6iGrKOiMec6acHkAfqg/uWUc7GzccOlFzbpTdcRZmE3vunC8z9Qq902LCRPz
AMnNgsrnwLlOyaEBfcWhW+QWjNniCCZCrIynqJlQcskyv7rTjnevSYcU2JbEuMURTHhYPFZjTACd
BPYv/Jyp/rn2m2+3F9T251fXeOUCGciFcKcAxV810/t+CR5if3oklfO/281beDAiExgGJfFsUlxy
NnnLj7JR6RrxNFT/dMtnR/opMBWHUYCBHl9v92gbkOHTna9ll7WOc0E173Gu1YMfdge+NBsHL9tS
GL5MnNnVE0Xzre6KVAkxpYXjbpUX2lo3nFcWgPhChBQeIBr3Y7PM/X3W51vHXlvrhvPi7Xxsc5I4
l9Bt3ueBZtlIT7dn3RLiTFIy3qD4g2viXJzQgw4xVcm5LotPoSN0SpJZHfmYfbjdlWUUJmCMjDOv
h05wVgdu9m6I6xaY0rzZOJJatgSTnGxx4tlb2pCzPMYDm9fob0EX/yrkdPTGaJdMaGTCxkQOl6sB
Omde1BQtHrdp8HGAiM+ainWV+zZPEzYGLPJEvXF2Lnxex/kosBNkRxrslNCMTAlNz4HEEOYIxsRj
gOppDQq3kX+6vcYWJza5yTw9eVyr0bmUBT9fnVgJ/j4ex41jtcVaTWoykbUhACpYZNW2Y+pCIyRN
nOrbuGYnN86ABwCvyL5wZKLIAl9FA9Ll2HfisX8HRRJxN+ercw6nMdh3Ev4PT1k2Js0wKOfSaE+l
tFAaiKgtmgHbShh7sgiSKXeEdC5rKZ78dXisyv6udeW+E6QJHcuSwS/qqUguaxKhJi17V8+QfC2W
fdHaxImJac4dFLZzAGOTMPWd+jHLk31k8JEJDnPnRUdTg105cJdHP47+1Em/hVu1hCETDUaIVnkk
hXNZUMqCioJHSMaJNJDD00CbjUBqWVqTjmxE/egc8jm7lGX9UPLoLhTreUGt8G0ftsRpEwymROwP
E/exU64jHuFRqHbv+O0WGMzWurEPQ2uzlkhKJBfZ8/6os6RPZSi2Wv/33fK/7wWRKYcZVDB5AqJu
IDPpGeIgx2gqT1Vyn41u2rcynbIPHi3TpVvTZPpB/fExCfgxi98R+mEp/4mycw4S2n0TaWzbftJJ
ZHWa5EKz5esgsve+H/243bTNBAzvDoYhzzRkwi+FaIdHWicDyBTEcD80YuuSa7FkEypWgXQw4iUC
iBfOLq650KDPgndO1FTeR0BwoFRSZFN/2jUeEznWBUJ50vezS6WbB2d2HtZCMaq3MAiW6TJ5x7j0
s2Ktk+yyxtVZiepAw/o7Cgf+3P77a37/DaMzsWNdjMJNKH1llyYC3U1R5+P9iH08XeYwOcfAhZ6Q
UCwOdUPdA94BdyaZTCyZ0l0fyiDKLp507yCY8XHGGXrDdm2rf3XfV9eLPKpA4TP19BKtyyc/4X2q
HQC2g/lrcc313Z4327IYsaCqabTm2ZpdQJvxMhX0uRncSzlvYe3eBh+AtPrvMWQTUilVouhlKHvQ
BUxPhVbvOOjUpgJlw8L3T5C1/Xl7KJawZtKQ0TZuXc8Zk0tWZNmDKNb12zxxvZGSs62G4e5RPamx
lgL2C1ER2XBcwcpLXvvfMq03or6lCxNHNq9AAJdORC8tHR9mKp5kXodn3kSPM3Rh97m5yUgWusgr
lmKlF1Bqnngnl2PF3ero0WyLsM2yDiaUjLf54Ajw+F8mFwQLRZ/k6aDDl9uLbLsUmziycB1A4+UO
2YVy95sn3OYinOwPZJX6g9sl2RGgUXmfy6BBzUfQPw482cLpWGz5P1RlyK7ouHOzy0Smzx55H84f
IQOIetzmvQNYkOzdDZ+0TaDh+Ch8D3qRI5YtQ6IOOhP9YfGRYL49g/+i1t4IlSbibAoDRZtQZRcd
5KARf+mXb9mUHzN/PjuTc4REz0GEAiUn3VEjtVCDqjGs7kp9rkET2S/MFT/8CNyc6xPPxvM6vCiQ
CP+fsyvZkRtXgj/0BIjiJl5VW3eputv7dhFsz4z2faP09S/Kpx5OswTUyXbBoKQkM5lkRkaMyX5m
0/72K1qCkolXQ9eO14LGESuoAkpt9kHb7q0ieQAxyxZO+s96f8sKRmbASy3Aj4AkaKgyKB12wbzq
nTc/5e4pZlUwy/ygkictrx+eqo+U/gLkaxfRadeUL6xNgm5VO6SZgde6Z5BjkxZrr2z3BX3vzC8d
9fd19b0nW8J9f+Bab72vEX/6Ro6ghuLI9utPS4uS6vP1NSdRHMYWDQlz8UA4BA6Sr8vSf5CdOOHS
DmeZ+DkDE+P1/dSWB3pvb7UmGi7OSHqVnFcX6uePeBUZ1Xu2vi+waTD2Fb0SRywPEq97XspAOls6
7n9m/w0LmDi5MdFdvpSYsRwc0ujGAXaArO0+x/cV+igTEgzonWzHKFjTg4rpnnQ5xPrEsa+f0lY/
pxXfldg48U+1OIecfHDzjZvAP/KZb73b9bT8aq9uYqgqOitRl7n4uCz1jnTocUFwqNd1X4g6gANl
+bGqyOnqZpweWyhtLmrjNGIJGCbiTjpdNbL5mtBXtAxGqvIgkdlWOLItPRN05+dkrdpsVYCp/ayX
n4lLdiT/GfUnQY8Dby5t86GaomCq/h78pyLJ982C3L/aYdVBim7j4ufPNv6WiY2o6JA2ppDMuaby
KJS4JMALKPCZVPP1LvFrTdKzzJ/LEuyO3XAoVzBE62PHvymQv8P8S3TBaQNzT/Jv6DMI1ugv3R7R
YLdfJ/90zXiui6haIZ/Hrktke+HaZsdIsdKF9hotNxJUXvWDavJ+l/nJFvbcNvjVSV8tvN7PQGWZ
xuIS8fRlXKajF48bG4UlCptYP52kohY8ERc9NHOgSvlMxv4JvSsb49te3YhoDUkI9Bgyccn7L8BF
vORQO729f1hGNrF+ZQ96WJml4lKk4xQoTzy6rHp3e2xLFmAC+kq1esRfGnGhw0n7MhCJ3LXoHo5+
tHTCpblzvO85RkTRESkrl8D6fFA/3LEd98KXz0VRPLmuFwViFmf0izfB7afZLHZNSV8to6KErmC3
lOIi0syBA0nwwg1gl7hv9OsKezX6WBYaUj8cOSdI9ItDmq8VBF/ybmzuW0omLVzk9SXocKi8ZAN0
kZwIZWblQzj39utb8nIT1Dc3FRiyySIupJl/6wjkc7r5SrHBNXG0Mds2+xtuXNWqFcRT/OKwrD2O
jPn7PhF0f/sDLJ5sAvryJKt7Esf80k7sY+FXH11woAGotXFusQ1vODK05uskFx7HcUjtHGd4IBE7
K71ubK5v24abkD5nRDmZOwxvX+t0n7SQTvNz/77GRW5i+ZSKRen3KV5+En9PvooDRu/TuuYmLdxa
5KRdJuAyU9Y4ga/aDLdDw9ZJ7u1lyU0Z08KjXV1MWDOpE7f9I3jQ/XgPPsQF/TuoiT/PjSu37tHe
nmJu8sRR6VMxq4JfNAlwEbF2ASgXby9O2/Ref38VHEQ81jwrMLQrxBy404B7jqW4a+VzZey9Ud9O
rqMi71I09WVNpxdSlKeYb0le28xiuG2aevXQLSO79KPYL2r8WOIxJNpq3bCZxjij+Okyiqrx6cWd
Kh44VfVEh0zcaRrDa2Ht1B0r6l2adNx7/XiIVnZkXbkxvOXd/wPia3jT82bxLtMqDmvHHhNw899e
MRar/wfAx1IUbVRCL7xBK3lGS39Xrk15WMGUe7j9CNvbG7tvi6JoMTDHu5Rt87iS/rwdFGxvb2y1
dTYDUgJJVKyTIQQI+oPy1oDNyen2m1/f8L9pMjdxewSbuNLTQi79snzJeRJWjB0K0j7MfnxwCraR
jtsMdP39lde6PG2ahpDlwpqF7XTqJrvcc8nGdmj7CMNtHdp4DhOJe1mi+n0FiGa0ZE+459nzdXys
6vsyXO4b7tu3LS3YuK5w32kNHeiKQq++i/eNcLYKXZa+E+4bPswLvSZj460Xsiy7NCF7P5GPf1S7
uiHfCad613jNhy4aToJFH7kjN/JU2wQZ7t11XZXGfrteEpKln6DQs3hBVIIwZn97nVnGN3F+K66n
meKLviyZ+ojm3VMrho21ZZl9E9sXeSWArTOfL3XfHqqaPeZR9UW5URo4cV3v5HjvtmYC/VyF6hAw
zPNFUbkf/B6pVyP+AvZyizrN4uwmym+Qy5qDUBhWGssZTYPqRTXLC+4BPtyeBdv4199fueFaAEYG
zWB9AdoPUB23zi9j3vQPNPGKh9uPsE309fdXjwBxxKhQ09cocQwMx+Zu2usi2eIHs41uerrrFF6z
uPNF1DL/TDTjVSCgfXUXkoObzG/gZ2whdtPPl0E5/aOLdoJQtPQ+yj9uEr+pdWQJ4w1MA9F6kTmn
qwbWbavbJtZwXygG1kXNYXXq1BCva8WuXsgvKse7cnZuYvraos6g8Vfoi4jVy0Kcd0O/7spBbyWM
lnk1UX2ZN7YdpMH0BbTv14IuhAkWgcPrXdYxQX2lq4jf5P50EX6179LupcojMFRmGxgX28sbW/TU
UhU15ThdEhd3qugmQgtIPPYb6YslbzdhfaIa+4E1bnfRvD8mxH0io0Y1ZnlJkvau2jQX1w975bMe
42IqVt1fsnGId7pxH2KZekEckY1qmM1ChttOLRu0tzjdhTl1vGOx/97JkvVwe3ZtgxvbcitZCRG2
ur/k4/jLISxGhzJuze4b3NiPHTW56PDB4G01/ay9oQwcEI3eHtvitCaSr8ibvEVo7C9VjpvgrMWG
NawI/dVWFeDtKjc38XsFW9D5FMU9vEq6O5bJnejZBxKpd6lbX5gsjxmAHEHh0Ltulvl/IH26KuNu
whepVaZHQkvnAe2gW8RKlok2wXw6r8GFA92uS+/27wQjv4k/bbz429d03ITwrSgALhp9q5eonPZK
Nw8jZ3u37U8UzkZddFZ0Wx0PFn820Xy4msMu75fdxe2ySxXz4wjyo6kav0Oy7uvthWUz1PX3V/6M
2/cuB2tMd/Fk8uRk00sLusjbQ1vWrInnG3mUNMCA4u0TDV4ODX75zmEQ0syZu5HN297e8OcCEvFt
A7XvS0Z48dFr0uLhWjC5z6G54dA6E3XBY6e5jAv5EFf6YXDm77dtY3txcxN2oRdf1HFzAfpiPKRJ
DxYL+MHGi1ssb+L31rVpUclC/aTvkh8aOqMBcfUnVScbLmBZlyaAT0ZKVeuS1hclY+DUjt2oD0JH
D467dQNlsY+J4kOsyVGS1dWFocZxaUjehy4pt2h1bfa5fterRd/M67XxeG4uia+iQDbLoWidH3Ta
oryxvf31ua/Gz5Ocg0CdVZfC1flhTFZ2iuWU32n961NfjR7NBaj9tdde5mYIUooONH6RSxqu7X1e
ZeqIVhPzMpRnKty6JuglWUTZiwdORLx1qW6puHETyCdzBZVgMuAJoG8pfPQeRMcFdNPD8m1SNGD5
mTtf3P53W3kgq+lOBIojdXpqUr4Dj0Pgu9Wh6IFv1o9dMu+wAil1AzHGO/wnVib7Qf/E35w4A3ru
A+zCtsqxtpVjhASPl2tGhSwusnPwdrIMBFyggcLfhutaTqimQmm0rAVZHVVeADs51m10ZI4+erx9
JGu9A2nvfTffJv7vyr/apkNdonI40oex5/siWtXG+rGEBxPvx5dUedEwlAj8yLDGWjxms/yxiOi7
7+ZbMc5iKBP1h9DsN/WY4QvG8m9KsneLs2YQQkvDQlDQVAC5vzElFop0biIAJ91ABUH21cXRz67L
z7LxAj3/WWwl/8KUPszVeypqVEinAFfNd5rRiCIAAPoq03l1WeIS5V2SxeIIWc9s+LvVZG5+g51w
qwflTz3/jbs9U4zUHSHJ1qZw+VWkwdVhgCqQSZCDUJi2/g78VzP94tHsNDFySt04yJYs6OCdRb0E
7pawiMW7TKK5xJPZQiAMeekd5xBl6hvPuv20Jr9vb7q24Y1soWSrbkmmljAvz0VLP3R6PdCp3iqY
21akERtS6k80yp0l7Dv/nLOyPqQj8NuiIJ85uhnQ3paQ++6xqJE+KEjmTSPJ1nBwj/lSXKD1dBwW
J1jcXyRmf99lLhM0OLKoRZ0gX0PRTOJEK2gEQJysOMZenb+7/QjLRmlCBt0aLf7LUq4hlCjanS7m
4tRLlm1slLbRrxP1aqMUc+Rgfx+WkMcNC+cC7GpL4o0bRzLb6Nfo92p03LT7flNyUPrgqu+s8oYE
Rbou+9uWscRQExKYqQgVeihhgDBo+iSr6L2q5XNHQLPK1H2leW6Sz0mokDUJj0U4DGCq7HroP2Qx
9DBvf4HF20ww4FCmUJQQ4xKioQG3n3PNDn0tHqD2cd9Fk4nl6zh4C3tJaDhz+b0RUBiJlguvhjvX
puHOmTs2Cci6aOg44sC0+yKmdKsd0rZ2DP8la+wLUfle2HVte9D+mh8VNpANy1sCkQmjm2iPHAKS
oCGUztCz2P7qUmcH2qtDP7pfOqp/3TXBJmouq0RU0Vp4YdpEC+gu5lCyvt1ndOsm0XLSNvnlfF/i
yNL2XugPaNuoU7RqK3qiTvvT672HrC6esvi+pnMks//25hVSrdG4RDosMjl8lWAneddPnv6a6AYE
M/1Sdt7pttksc29i3jxnncuk6Dysq/lXHhfnnq5f7hv6+shXISmeuzpbC8cL627ugprM9Lhm7n1Y
G27Kk6ppYVRABjxsaQIKUreFDKZXbtXTLQHvT/L16t39meagXRx0GM96Fy3+b2/Vf41Od3KZGjcc
wxKSTNxZla5iHWPphUM0n4G5f+pnshtStpFU24Y3vLocqeRrpLww1uwBxGlP6VI+xesW5sNiIRN7
ppZWgrZdiLAY1ad5iI6YgQNTGThD/S1AkmVxmhi0qWwkJE5mGZKEvkOb+Ee+yI390mIdk0yuoVXR
ZZXS8OZKvqyudrDnQBQGMDq+sGIjWbc9xfBjQRYCjBmDd/H2O7hnPyR8+Oz43vG2h9mGv/7+apXW
OvfB8RuJcO3lSzOkY4Cu1T2r4ofb49vm2PBgB8IMhIIRIUTZ8P1E1albo28eFw9R2d6XFZmYs0TW
TsPq1QvzmniAMHr/JMV9XBHo+Pi3eSD1Cr2TqtGhO18jdtLLfYdcdWNuLR0a3ESbuUUVizTCtgk+
55+D3+pgaqdP6eg8tLHcadE8pBCBnCh9IMq779DgGk4NXl5gDKFmGXIwnRxZ7bjnMvJ7CD3pcWPS
315UzIShZY1HaVVrBNau+jj37g+X8++ykHfdNTIThxYXkGNw+tELRz2FZJgflnXd2MveXq7MhKG1
KxeLWiYvBM0wINkzrZ+ToZQA/ehk52qs29tuYbOQ4dVq0AA6E0xCswDrE+Wih3y0R46+pM7GI2yf
Ynh2CxnePheVDkFvA9Zinjl7Hxn+we2ael/1/rSxB70dYZnJMkf6tATHWbuEQ0JYACTFHFQueOjv
MxT9twOCPzXz6iTVYSnmLEyE1z1QyKNe6f7Yhhfa5sLw8YHJoZiTmoaumzyP83RutLdXkfhw3xcY
abfq3NpbhDOHfHLVWSXL9ODxKgtJH22RMNm+wHDpcoIWJNQs5xBto/xcdH2yh2yVOkvW8f3tr3i7
nMZMjBpRrGFKZDQUxamcup2I3IP0s13u/s6Vs5P9CZeWtx9lWVD/wazNErzefYlbjWoaAzbJFB3d
qts4ZNlGN87QOMSJtl/wIWkMITRXts4ud/xy490tTmdSzdGWI31hmAl3nOp9L7sWnc5jF6pa6X3t
Dlupq2XGTeianOaEFjjaIn7Ew7EQGfsCTvf1A13GbiN+2Ax1/f1VZuAOXYEuDE7CfFxYFrSg1fyx
ekJv3Pj8OR7894aO+YZnq9Zbi3aWJPSq55LkDzPwSl7xdanrQ9ENu7j0DqX7ZaraQ4e2ldb3wDnR
BHGqglxuHZJs32i4foEmvr6tGAkXlEA/gqdX7ZhIt5IH6ycarj95LOloiuEj+t7Vv6sS5BDsQxmT
3VQPBz956iSOHcsu9osA3yoXfm3Aau5kVGa+ERe6lDdgwpt1mJS0+OCuaPYBt/L0OEsakY0AbTGh
CW6Ty+hKtBTMYek0y8cKIIq/yyQpv9wVC0x82wJB4yXvGIInnz44mfNTqvSu9J2ZgLZWJDNvKuws
1ezv6MROazWFiAlbO5cPP3ljfZt4tkzNrIVy2xT6qn7H3bIKhhHwXtd7QcL3c6RjGqDn8a7SNDM5
7LhEYU4D8RACD+IFJRf1Hm2Hzl40XXvfNmlKmxLGmhFMTlM4dFf+F5H8mrvq1Pv08+2pttnLiAe0
kBEd3HIOVVKcRnZcaxnij04MgU9qGsRbcmi2FWs4PfeiRjstmUI1gqlT5120B+B6i1LFNrrh85kr
AQF04zHkIsrDBjWi0Z31XUcdJk2H1pD8KZD+hFna148+RHq/Mmz8W5gZCwKXmVA33RfgjGogGtV7
TvlMoBt3ITjl7pDgQc4N3WGfm7YoApSas50bz1UcrGQoQ0cIteGVFvOZYDhncJaIC6wCZ/Qf9FrH
gaJ3MjgwEwvXAzyZV5WYwinteQAuI3S4pvUjAffv7TVs2f7F9fdXe2ZT80I66TyFqTceaOm+uA5a
LQt+1qPeYA6zGeiaEbx6xAQPLPO5HUMldXEoa7cAaE1vbfqWvMJEw5VjXZTuNM5h5UrAEFWWnWhP
ikeZ6PtgrEwYfg6xk1lI2s6Ii15/cMoRguZ+FW1EKUsUMRVQ62jKhmEYp7B0i+dGDu8B9A1LmkJ9
gT5nqXpUUbqltmqbbcPVx35UdQGRjbAoyIw2a5VBmpDJp0ELf6/14G9MuW1SDK8H6j4BO0fchxA1
f0Ybyj9NvjyURH29vWgtK8pEylUkzkSbwytqKZNj09Xjbt7WNrSNfp2oV+t1ANlPNETo33DYUj97
TTU95AOXD/e9u5HNKwXYqSxW5MFVDdJHncz7ddDZ4b7RDXdOdB2B7gCxfKGcJQEIeyHsTdp+K95e
3/KNFMGEw12zDxEN2RQKVv8qS10GnSCnEqreIiJ/xTT/fd93XOfm1Rz4LPcE7rbmEMcTsus7Pu95
xP+5b3DDn90aUEcyYwpUxjyoYlZixwA52IiotuVjbNYknzynVdgPpqivHpVTumHfzltwO4tnmYC4
eaRE9lM+I0E/elKsx3SF0k/r9z9v28Y2vuG5Klc5boVTuBbIdUCrBpLB+Fmu7n2r34TFwbHGKs9g
+hoC8Ifem9guZ5Fzn+lNUByrUrDkuXQIpT8Xu2lqAjSbbDWmWebVxMOVfMwdkI2NIUM9KkTz/LJ3
onq+0zCG43LGkjQe0iHMqO8eexQBTmnBt9z2GrrecFuT0a6KK1e3qz+Era6qQxpN5a5b0xeWROmu
Ajox6HopdqtDtx5ouSdmJsndOlGcxqWrw3SSKz0hBwSHdFpn75OOOCeB3sp95lTDBcrrU7dPUPzb
dzPdUua2rGITPifHumoAOR5CLxseOjo9tl39ssj7wJfMxM6NS8mKq6JRWBNQY3eyeFhK/0OXei8O
b+5cEMZWnYKB3uVegsQM1z/PqLbq73qcms93ubmJcUOHotes6F4OWTG5O0jZ6D1+awPHp9HGMdsy
Bya+zZs5FOc8twtL1EAdNpw199/RrLrvSt1EuKUgG/DcAdfpqVjpMSNzcWSAZB1u28fi7Ca0zfWB
LSkkqii1qqZ/xt4rf3eV2mLjs41uOLuvhhHNCTjIo2l8/D33zfrole1Wg8t1lDec3aStUy5omP0O
qtYxSXdZ0/3KZP8xXbIfIITc8m/bF1x/f7U/J4AfOyguIMGrWnTpevolcZb7Vr4JQauhSD8nA7ag
FuCnOhC0moJxkOTX7am1pDAma10u0KfZKDmHQ8VkAK10CEUVvA76wvsqJVse+FRv3NzaXMDw4SoD
WnaM+j7kyzFyNFSviv5nV0TufVmSiUGTiUqmcsRFc+nUXyuhntqU8w33tcywCT2jECApPX+pwzFd
+qCP+WObexs3qZbt6N+YM+9/tFy8rhGiDqcmJwEFlZLnoo3mf8lwbaBueQ3yMTLsiAA3LS+2oAe2
L7ouiFdrNqqEy3MQYYZVLqEAXKMNuOyjZSP3sCwrk7pOuaoECf0yorxHaYB6rn+qlpwcZNm5D9J3
yg/6XsYGZkLT6KKmmkBkKFx6Er0UqdM9eAMDS1ubbxFU2qxleLh22Tg5ioy4POvGPOA0HX+hmtJu
eKFteCMHZ7z357J0+3AaZh84GQcyFtFS7W77uCUEmrg0IUpnyuu1Cz2lFhE4ddaFeTQ6J+onqG8I
JjZ2IdusGx7u1E41rn48hyTNG1w4sXk+JdNEd6ua672j6vVrey2S3/4sm9GM5BwKHw0mpSfnqp69
fTK6dNfU04/bg1s+xYSsdejlbPU6kbMnnyGbvS8kfblS4NFJ/PBRsrn9FEtINBFrc8FQEeV4yjTo
IJL5D7CT1tz/5/botutAE68mOiqgF4bhG3ZVVEgCXfJTOo+oxkwBLYZLe+XJeUji6RHXkbcfapkV
E7dWLes01dLD7ew6p0NAwf0etrnc4ia1DX+15KuwtaSpiCUTbciqpix3bed7Grxo0bgx7xZf+cN6
92r83PEaV5e49a/L+IgL079G1wugBf5QVPX7+yxkOHtSdqRicQ93LJWzHpXO9LiLYpBf3ucYJnJN
5kU5zpiGEFrEL1kxfBHRlm69zTyGh+cersWqpZ9Ch+inXNfrrlq7bzQGSiGPP962j80pTL9uVyi7
sgGFl5kc+NJcSq52wHnfd0NtotZmDraISqHUwrnzHmnn+0Jv1aYtQcMEq5VVEqGHrsN9kBf91STD
U1ogvnL9GOsyzIr0cNtAFh8wgWsT8WLBoXkTVqr+2Ov3aRJtBHDbyNdpf7X6i2JGAdBPyLlU5Usc
adyBq/vigql4GhGqi2qJyRnseqiW9vxhFeVGi7btfG2SouWqXxMWYfAsKjSk4ZJP84gzXEMD5c/B
2KdHx2lwcaaPeRFvpLM2WxluLEi3uBD7ysPR1UXQt746Zl6p97fn2OJoJnBtjWVGSZ1eR3cPECfY
9676e03dd74X3Qf6ZiZ6jY6u00RSuWeIx31UzPksx3wjp1VYMG+cukyQWlqLuQL9F+hisyZ6Tigu
Fcuq/VlVabtf2jLdz0WlEV8zeSrGcdl46ttTQk3cGsqPVb3KyD0XffYAIok9yPk/354P29DX5P2V
Z/R5LzLoHJJzRMSngRbhCHnujXj9dsCjJmgtc/TCBah/zzTTv8SgLnVZPS1dtCUX9PZkUJM9zYka
EVcxzFIO5H3dNS+gQHx2y2kHZ9nnJeT8cn2Kk1purF1L3kFNCjWEkLGqPHzQMGdPq1u+i5ouDhxX
nVZcLLOKf50L+Y6V+S5Z9clj8q4YQ00oWwcp9qyNuHvWzPmZDMtpXNTpvvk3vF1BJa30cwzNMtah
H5RA0Hf5fXts2/x7/15bdccmJGjMPefoIFg5/eClzlcRNRvYgrd3JarMPZs2UNXwqXueWHbsdIfA
Hj/0SXqqo/oJqsfv7vsKY9tOZw/MbR2+ogGFKk/i0M9G3KTyja+wOKAJYOsm6khwnbtntSZ7lriP
db7F8PH2AZyagDVAO7ypIDBQ5X5B3++YLEG9fM7qLIiaBLJ4G9Ns+4Lr/LwKIRCFcFqk+1hCXf7F
If4/7Tz/vMv2JmzNW0AW3KUwToI6whV6nLj9bs7FXQkHNdFq8TImnDVdGQ6TA6VLT5DDmvTZRriw
2eX6+yu7rEyKecwz71w2bhLIWCW7gsTjxugW5zJhaknizdTFZfRZjdF34eUfqB5OtdQb2aQltpq8
aqPfzppOWDtD/STL52n4CAjELom+4iSXpL9ZLjcCkMWLfcOLyzpR/TRj9YhWPDaKnxc1nMdC/XRd
8tH3i/u82IScKafJXSXGOvS4mtDf7eSHoZ3VwXXIFl2ixd1MxFmBZhTXKQm+pDhdYagkbkOYrs7S
AII4uhm3LggsU2+Cz3x/TbM6X/NQgaMezcH+d3/qH5pZ37fdmAi0LPVE5MQljtcRNGVBqPqTZijs
3OXSJvysygAL8icnC70+INE3QLZ0//320G/nlugB+rfDSa+GOI3G0HPTnyna+DlaslpnBp3BxmK1
uLSJNeO+QEtCO67nHszHe9LX2WO++nRjK7DNq7EXa8fLI05UFk5j9tR7xT8rCLYDFxWE2/axvb2x
Hw9szWUaZVXYeWWZBEsRF30Qg4Duy33jG65coBdlzt2+CJuidx5yCj1uMcVb4gG22TX2YR3nveJ9
XodZ1vwAuuUzzfg7dFE9a6kf7voAE2ZWOGBXLHW1omkdpGGLN7mBl7LDfYMbmfba1hOOBeV6ltF6
aHX23gdx3oZTWYKoCSBr/dLtgOWvQp9EnwvuhuXgVPgA/7lL+Ce3KO+LoiaOzO19v4ZmoHcGz6b8
VbG8P/Muk17gZrgNvc9OhhdDxwRRjXRF2FUgEoSumD42Um0J+ll8wASS6cJxOxJL+EBZX2qv/qcs
+2/3vbjhvugn6kFVqOqQQ70ARFta7rx+3sBa2d7b8F0fFMLMX2kFSAX7i1X5g5e6dw5tuG0H9ZOI
6LEK57UBy2JezCfQ6mwRtFrc1iRUkwPPtMapOKx0X/9Q9RUo44yoeweFEg5kMyF1oe5zMRMxRpMR
9Jww0xnluH0BqvEAcvdbpTJLdP4PjxpNF85msPH6IxQrBnTBQ54jx5+3V49t+Ktrv8oWs5VBKojU
qMQxRM8API4sg6Zoi2piGrSI0nJjmdoedJ2oVw+SkHUaq6avQ0DWiwe/U8k+ifjyPfOGrYP/NaT9
95aEmvixqE/zrO1hKlH+pcBljnaCyT3WgGrG/RSwcYu80xL2TJ3UdJimQcV4Di2rRzykq45i/iYK
5ymJ/7o9LRa/M7nVFDSc1sVBi5eYm3ecJ+99h29FbdtMGD5d55wAVOzkIcqiD15Cdqnwvq3qzu3e
BJHl0vEKQPqTcODVBFL/TBwgflYfbxvG4tfc2I5LT8uqgRQE+vjT/qnX07AXYDMMBF//6aN0677Q
YiMTSgaYFFdRotIrxue7hESSHMSpWe+jkkQI/bczRK6mZQE+uDBv5n9m7JUrYfdlWyaSrJmgZu2k
aRpiHt5Jx80DWeqtK06L9U2B1DJLaxY1YxqSRf9dT92j740n7BHPDai4bk+wZeWbaLKEZUQ65eyc
myzFxceYkj1p9FY7gm1er099FYXioXSWeB0wOi8/N1V3kHQ8sGKr09dmH2MvTouE5XGNs3fixfHL
1GTHlEfB0AzJhS7NhgvYLGT4b+8shUj8KQnjiX4ZqxYAu27Y2m5sgxu78hhpziRr4rDyEr13quTJ
i9t1I1+0mcdwXlAMsVgAZHp2ZPfBm71y5w6yD6Iq3SWzvwXFsMyxiQ2r6CzQAi/icNVpgWtSSEvX
XuQHaLD7eNcaNeFh69D4q4abnbshBfSPR+QB/CH3dQRQEx621MCXjgnxz6D5L5+yNRofHKhF7G+/
u2UOTLKzMllYm+H0eO6YnpBMcBpkDQR15dBDo6/oD7cfY5uE6++vHK2qO5LPIDc9k7n70qz8a0/W
vQZD1sZSso1vOPISy55Isfg4EmsIpnFnCRROx0Gbb3FwWa6iTKRY34FLCnro/tkt/KM/oR0TwKJv
BXVWCCsun3IgyXalwPRH9RZNm+2jDM/2B1K0vgtGDo91j63Xf4Z8Tbkv+HqfcBb9w9f4alZ88NKA
9D0S56F36WkoVlCXYQFuZPS21zfcu22Ik+vEFecMwmi41F/yI/obik8TqFC/3l5WlvD0H+DYurbU
TQp5rjmP+ZeJoMXhnchLcl+HJf03eoz8DwynXuVEgp/ZHH1rnfojbls2dmaLeUx1U+JIRq+JxVnH
fgxIVXdagd7ZxUJtIZNsT7j6/KvprXylpWw1P6ODuzgsEmyJwTjF1Zc5xZn89gzYnnH9/dUzBo+n
OtUjP1d8yc9QmUG67XT+wxLl0Z2GMny7diHSWkEu7dyCKpPtii6Jfg+octJd5wJ6fV8EMfnLwHZN
2NTm/Nz21H/v9UPxLq0Hfsiqrnt/21a21Wr4M6qcaHtfW36ela/2XT+1L+0q6y1giuW84xl7tUvW
fMhmiPxSf57kR/SE++NngSpxPUS5+quTAlLqFW26TzxCy9Gn+z7K8PJqyKsibaP1PBPt7z2o2uHC
Nlo35v6Po71xiDORYrSbuhR0q/iozBkDr/HPfpX+ivLuPFFRBSzyh121/IyL/3N2Jctx61j2ixgB
kCBIbjnkpNRsSbY2CMmWARAAZxIkv76PalVdEa8rojdvYfulUpngxb3nnmGXOTHiBfTEviBt/YFo
87vNS5Gn0VgxN+UrXkTyEeHa9UsyTa8Tz96UFB8w2DW5dFF7SdQwndZ+rnPc4w1uEfHfDtc/fPP/
yURT21j3Tdbxy7gK5892Q4rHmQ1J8v8LUYEu538/hnyUPVyOE3qB9yGkXk08z4c6DeV/4W390/v/
j0oCDgGVeqYMX61zYNC2utM5S+z4+X8fon+oIv+yCPi3KjKQZeOL6dlldQjRbZexuam3aaxiRtR/
+RH/9Ct8//m//Qiq+k3tk2MXjKMU8a2enwK4Kv+XMvhPr/4fnf7W8ohsuDsvzQ7VSz60yPSVPg1f
/u/Ph6IQ/EMD8p+8sx25LFYDb7uQQY3HHabToNuw3/hCKmJYesDB+kvIcm6zBB3u2MOr2MhX20Y/
d+oeM2N+jkn8qaj4FQxrXXLVX/aGn7XIbBHDoitbJnIHO6HrQOqpyGYqiy4CR6zt1AMj+tcKlmkB
0thXnXAJEQoeKYTodLnGUpTW69dA49KMHdKKm5/tuj1zijayJ+w16ZDs0Ir11lvwVFiASpG+zko8
NkMnwcTtXpoRzle2rRo7vsD7+ZHIVFffr5NEybETpNS7KRWdH7ut+wjipCtcnHw4eEMY0l1SDM5M
0CM49qd+HH6oiV3mJO7zjMyHQUOU0wpgDqo0cXdMuCoaqIIhwrthjGS54zrKv9+3ivf9EHnQwOeB
Jrkk8AWCRcHVaxgcaaTShuZ+nvlFQzxhRH01YXwv+o3lQdYctYmus41zUe+XhaeViPcq9fKs+HBR
w3ZpQ3KGTvUV27ncDvPdN/pUB+xlXfiHE+PdzPSdZ90DUGFR7HJ/IEaedONVkWn3G5Srw/fHWzfU
VqxPXxDUW+d7aOoqhm5rdOt9hqenkDr8xeChu437YTXsJl3Yrw7GyHHqn1y4/ART9HZK4yT3kiDl
XOxL2bru4/uTXmr/oKMRHbPVP0bWPhM7VDBVOzFYgsOZdMlHb5B9kIpD2/b3jpC7etj+ZGl6qwyb
q2UI/yydPUcwFLVJ9rr0PWy79AEk8QqZ8wWif/+kWh5aGYBIjD90Irihe4ftmxW5nBeV75uBC4we
nqMGsrR9p3dBTV/QDvEcwsw/vfJh3qbhryVR7p4k05XSEcEtUfhCsjqoaILZUc6wxa0V54dFR499
ox/opl0ZyjA+LS4MKmiFl7LuqAY1J+wewNBiedQSiNGGLpFH3AC6SDo//Yhqe3ZDMzypETJ7CJju
EYz80PedvdipMccUQHs1iV3gO25+pTrhxwBuykXDAuQObTYnrn6P7ZQebGrLZp0O6xyWnLpnWa9b
XvddWLRd9CdzdZVt5KHm4smK9ovB4LpIQz/mGwKwDW4IcECPgamno9iCKJ9lcyK7b/PNYK84tOQm
WhbENLkCQLYuWBY07xhtX9SA7AWaieMWJK8Qfb+FMME/JrU7ej/DNwAhSSSYX0fbH32K/PZwq59q
qHbKfcimAuf2Oofh+/btaJGYa6TrgmZjZexOKg05TtFn5CTgoJl3Rh970M9Ky5ActXFzdVOMUV4G
cR5SupZx2qn7UdGnzolPiac3n/l0gW2cKWQtXU4nfsF7+wkYw/V56AnepluQcfbtO103D2Sa7sK9
Dss16f50RD9D0ylyXUceBBh9b+aozfXkDV5253myheLS16st65HAHKMzRwJByTT1n1u/b0UYp1ux
WSRbr+MWnh0qJaAA//f74C3p+gxG/ZOQ/tLOEvWs5j+gxAzKfUbcQZ/8bYSawFkheTPGLEcQ3AVq
xp9xL25Wl70mADdr0b4EralgdVCidNjcrN1YGpCBurhBzJB/grzoe1++/ME//9KxzwrSyw52av3w
hjiiJMc86fImmVAq9jRDiOX8aIm66aY1reI2PlGouOD8BLIfq907h2t/OZnu2CKlLY8CfhiC6OAR
zBolAtUCohfvTkj2PG9isLkcYd22b8Ocd9iuF5sCKwQYlTkNe3zr6YZkCl7XFxVFYTEl8yWbMlhZ
p/DlpMXQNWNes64M9uax2dv3xG3PiPw4kWgAoILo8gZE+DQseomuNp04fD4mcWpS93MW6pQk0xPA
BYvE+6iImBxyo/f4lIX9FxmnPYc8Y63kd8lP/GVB5JN0c9k3cs1TuUy3MRIuUtX097vObiKk6/F4
+SZvYsGV0VuxRlnZh2zOG0M+wmh/X1IEUVmP0O4mc3iC6U9oUdcjGklzgpwcZoipYghDXu4n3hFU
huwxWfXtmPUXNpPTWluFoLu5krZ/0tY8trbOjm5M0oKr3RZOp0cLOeYQWFhM+YpTWFtuyX0kgDBx
Oy5FmpqPJBrbYjYWuQfRHJdBt/+hBod+2tZL2u7nuOZ4/htw+ZExMxdDE4TlzNV0Ntsgn5xArkHs
cCfozleyFxVdtnMKq+UHPkblyDf2xMyeDxRuF3Jf6rdZwCVe0wap5vjiSBLdySx5gQXDHdIt5WEU
tK4iOe1FbXt6bkX82wekztVosB2Z4iVP4+lVb7vISb9mZRch86DlDnuyZf5J+jnMlUId20w3FNG6
YynEzFcYmLGEf+N2gjhXnm208oLWI7hSqTlFoKNUiFKh5Yhk5XKDkPm4IU6kAOXsPp3gjIsGAY/e
XoRhdLuNsoznkRcbIPA66/sSHNpP0CjPePIugd9ysyT8N5lXVnm3iwc3LepIu6U9hZ7au2aJ+reF
L/1VNn1bQZuI01qTIDcD6V4E4V2Z8kQjQ3er99w0AH1z2Jzv2BuYLis8SeAGGAp4A7X1fAevcpkv
hqFmuVjH5YiXN1XY+dFB8l3L+wFKgEM3IZmC1tHYFNa45dXjeSrFkFKLMuHaHu14rSqf1f2LShN0
oIikLCMdTjCjndpqDmp3iVm/v/nN1ocQw1ShFLgLktUBz03kUNbazrQu9ytjX7WQPN+TJi67NtkQ
tkDMo6jH+dFlIW2qOZLNM9sRutN02fTQ2QWqSYTeT3/YSOs33nGzQThit/OmZ0h7iCJMlJlqiMf1
qfXj2q7HKUqmE5KPmiKmHg69NTOgIlC2VnZTw6tswN+Ibe1PogvFVwBb/S8t4LYG2aFq7/Z+ndtc
aZaUcpR7hGS1fhG5aXu+fS8Tp6OPo/6apUFdjVk95WOwTBVi4uOD6hp6mNCxXuBoXVfJLsStQdxP
RTF+HOHw2nywhQX3PmPjXdbZ+o6oOKqgEN0rldAnZM+meSdV9IvZNHzAIIcMkUWgTcXT9mi30Ge5
74n94dGfFlTM6ts7MXy1A5qPocUiNU6jveJiTyFQDv1162v9OWdqLOyiP+jSPQ6y/WCa4ntXMNrG
UIGObd0+Qe73B2t5dJTePKcQ2ecAI+0bJDT2QHa9FV06mLJ2i5JIXR/ovYezy5F972RQ/gDQsI1j
NSnkc5T0vtBbpMyNDZtIFtuakHxfyIaw7ey+lq0uI7uhJ15nfkBOMzsHVLl8UVv4qu3Erw0Ma4tw
6L+iPTzPoVAPA4uR2zYmz/PWffJuzW5ArgsLNPMbuvSV/4VVmcsl2jEkNnmV91DV57UXOHQNRIb4
rshttLVB3vW6P0xitK8RXYfLANXyTZdFIYbz/j4I2ZS3bJvP4PaEeS985stIihiPr2svEIDbv0rs
PZz5N3XoEQGA0Al9xvsS+bAt7jUSW/ZglyYtUBhZAcNMd4QhTnQLE5blzdKJykonIM7l8zcIjkzA
5JDg3Bd7qnmOhUKdx2ODKyYVuhzFIAtIB/AQ2XFGtEWGMhvO0/s4QECHWIUVxnLKlTJp3bvJkt/p
mKyFbzcQttIIZ39n7My39X7btvgHw/mCq9RYQ/zd2iP2Co+dmX4QNU052UP5CrMMXErSfOJEwsAn
jO0lNMFd0uyimpZkKJk0yBIJlWMw1poYyEkjPUVs3AorBn0ZmxjWmm0cFT3eJGiaIyk4WZsbGy81
Ji4zlbbvk3Kb7FDGPXT0lrKkMIgehVMTq4swQp++rik/hW75ZNCsH6kYHraxV+jc2rDqyPwDjdfy
ttV1jCSeJDlMib2bY/T2nR7qMna2qeCyK88pD1+Mim7Ql3aoO50omsT3H66JP0k9GthCQmoou/QX
fsXgbhmG7diP6xPm3zFXhECzsYSPLQvNHQOCdpyM8l8TFIVVP7P3Zcd1Lxfif6Rr35W8g8UkQBJb
Rmr1T3QXURkm8Et134ffRCrJ926KoGvhSzE24Vqs6QD0B/d+e02RGyxKR3R2JyDSPxI1vovG9rkd
mSkm1zGMdrTr87iGAwgaw7YIcPJBGQpVOYuefSVi6I67Rk+91mjN+sFNhybw+kQDUR8crHrL0WXx
ga11ikIZsgppiGB1bOFnwFt4G7V+ulo96HJVPMYnY75m7KXzHqFNZseTm4Tzc41tIGaMSZ68Mfbs
3eJL1sU/48YNeNooQc5Dj5GwKfE345VCa3MKpX2RooWaO6RLkhzjZY8/J4z1125b2seZY5NLM8MP
oYqCc6wbGMIFSlXo4r6I+16EZHIv55ap8+bp7zroaOUCPpWuXuJLu44/G3BJsNSmdwvOwo3DEihv
XWsO8GeocZKSIffx/tFtKS2FRlGyQusDxwBdcg8NWQiI/9HGw3d8oIgr3DeycIIAAPFLcISWl1/j
KcxysQf7Q4MrsTRhvfytjenvaxzZuzGAm2XeiZ5ekaiBUh3Hb25sW3iaRpjBmzU60rX7OU/jdANx
kbpaOszvLvIDILs2ewomvObEh0/u276Y2yTNCepw3qR+/ZVyIX5ykrRFD/pr5SP11KrQlZj4X9tu
7fK1BTLQmm2zD/No5U+qUhYdRglP/QbThnBS51M8LfRDNZHu4SqC5jkYqnBaUDD6bHX8b5DtgwPm
kPrgN/6u1o9t5/ww5mQY+XxivcvIdd82FP14ibOqWzjPJxnNP7egG25naGpugQKjQ21qk1zDep/v
KdTJt5GFSLLKZt5dKBKn7hMOO+yDzSaKaoaudgKXD9JfyoslQapERJbgb7c05m7G+PW8TjMZTlmw
GnHcSb3Nuaee5Wuk0b/6acewHrPhoIdZ3CNHgLE8TRRmBdywAVZnw0KqVoTprzgW/XDNiA2/wHj3
B6q39dNmK17Lfwd1UiJgfRO5du7yfYimw2y8R3c72/OEX1UUYzgjtIa2SJRMU17q1QO0AB+rGIMU
jye2dJXa9rbEzNygfkNKi1wPAPChh6EEsP/jqtLutG+1uATD4J44p1mPKqkQAYYAXu9yofnwojK+
vSMfaoHpXkeAK5CkHkB3T9bbHkatBeRevOjmwMQlmXSgsIWvzR2eZZogRWyC02Er9i+CufBEpXS/
QPGHQiFJESJ0Cuw0laZJpwqmedqWS4fkRAwmq71zS9ZdZFiTNDecBdONzJD5WsaKDV9Et79JNMoD
y7a/G6ICzjpot6dUdXw5DMkY/JmTIUTTtdUS0Lbe19+M8vS+D7N4yNO+1W/7lrJ83mf7WmMKv23q
QZjca1xZ656p8ySkLka/xLnW8Fhj2KWXApa3t8no2yOeLVhmmURCsEVAiVmduF15u8JFJpwzxEyh
9ZUAb0ojMUJIsmF+SoI5LFZ8mAV0RKycYAClSo4v6bJDDP6w0AjWPUmjyiZsaIHogPmIdm7Em4ja
o5+AKdbdAv2ZtzUa7ayH3y4mQHvFngaQSGDapZikoe/ZoOy5JqAFOcSKpEWAPvmpXbLsKY1pc7Sh
bw+w9QczXmfdkbWc5iRttm/Gv7lhCdXvxgxZAb8ADPJe2OVps1uaY9GhbzDFo6vAVr6iWYLop61b
/yC8OXrKjFhut60J7jIAB7coFBFQo6274Y1oi053y2lGPcxnENsfVTDaS0/S4DBvyjSlH6SJ7uHy
CC8P6e6iUW1/SBg01STT8Oh6uj5mhKWntA1/dqNqCu3r5chXPV5MtABtkMCoBtXpyxpqf/WtsBd0
QuPjCCPakoeBzAe1tC9hu9gn2UfNedwhTLTeTcchC6J7TAS+JMnQvrsOTVA3znByGeaHeANApg0b
inl09LeL0qigO653xLU3eQu52B138KIUAwsq5DjOQGxVln/bAB76ffeHJR5wZTjEilsLpE5zHZSU
Lnuh0WkD9dkH4BCJrgxNfFXr+Q3RseY+2ofxGMoxKBse/RmXDDdH4LGNUYGND5NW4bWJM97ngGO/
j8YUXlWo//p1Ijm0XnsRrIE6d+GaAvlDa3NXC0SqOSV91cTiF3HIeGNLQHPOt/qeMt/eIFrgNybW
No+4SiryrSSCnuIVju3mnSKAC0tH2T6jXoyPWiv1sExhdxHJHrxZPrGvlCb0QcLcFLtolL5wHP1P
qy1KMnqcA3YxDvOdyO6y3balWXsMolnQFmSHXchsmX+O6zSuIj/BdluuwzvZlXqTfguudou3mzAF
Pqm2Js77bECNww4gdzP7aoe+OZIZQw/ichApkLoQ1p2MHPs9CGEb2vpPjH0AmftJRDRPaKtO/TQA
qtRMnEDqCY4jaZdSoNE8aBx9IJf0les1u93m6NF1CkF4MRwV7mcEoOeBkA1GVmsLtDAkJ2G8o8qu
yKytxVqA/rKcMYH3RRPSn+PkkKPYmzez1xiiB6d+ocGcCtfN/U0Ps9abAeTkCmcTMt+JjTcyUIh1
CmKFB4Xt6A08eegyTg+7CedDI5XGDd72uP8ByF/DZZ8rXPPxyxbUGe76NTxL5AIeGk8W/BPM23vo
fkRs7Y+S9nXJdDAWMK8hV9I2iA6Ef+F6N0ZrjLuyZuXKJv59CmNAomhIOljr5cvcZjmR/XpwK6Bn
PvUzYkqFr0JR64cAJulNXu+B+rUsMy4jPqtqj2QGrKnpAN1bzg7wtfYFb2PAKG0yllQ67oAlhuq9
64z6jREEmSvJkskC06KvlhrjeBgp3HINsi7Cnmr0jVr9GUQwP0Qae5FxW+cDmLrqPlpA2kS7xJ+w
iEm/iMTx7vCNITssbi9IXFs+0ADwY5PY9aKTiI/YvDTrZ0hc97xNg3/tfSRhjNE5ck7qBlsPD+S7
g8znRzd4VkJvnxyy3pmncEasFKo4mt4WDfoJv5GqBNCo20427RfBhi3f0NO8NWzuX+qUpg+eNwBB
7LrYUiwx3C1VbU+z2MmvRHv8WovZKLYJGTySKp7pBlGInbuPZpSOnMrdvwTCmr9LDdMkprPp2UgF
+hYbkMgJnC+fSBL+WMZJ30bI630blByrMV3/dUWPtTh8U09+ZPFkrxpr5FMjsxA934D8LSRk4YPY
oarog7gpu8lLU8YByy5+wlUwJS55W2qzHWXE+yPpRfTQuYiffZ2aGrF4qbrJjAZ6oWYqGojG6qUp
dRTTH3ia/XFNo6Ape17P24ElKW74LZ5P3y+ItYTDMRHT8ESNQqXwkh6xZtAPLlbtZZidK2dEfYOW
aM46i6Ybz/f1ANZ0/FWPPbnrKILP6m31fx0Ds023weJBo8bW4axpABxtFpxds3ZYiqRv/JnZwWLO
Ge3Aiyhtk6c2+b3RdbuzIk6L1KDI9uMM93XT1GXiQjgejOzG9dl95MYRyzEIBRu4ciM+6bhO7GZE
gpkN7LOe1ZQbANwAgu8iJn44YQ5Tm1ySmbUAMIcffba1OZAxXEoM0DCuqNmssoilfA/RkKPJ3Aua
xr9MQg4qYT9gOFQ0S/CW4TFH56XPngcXhi4MGD/kf9hljckBmonL3s3kezIsXIaZG/VDEqxEp0WU
Vs/XYRS3HNctoqinsreSVRbrgIIJGIHMFM/hUMq+e7WIooTZLsZpDCJ1vfweoujnYDkEenBYJqTY
zPQ21f257YfbhJrCL/UB561kdj3PafCsW6iWImqOe0jQONFqqzGv6uWSNdih8fT8DRWvpv8Musbn
kRl+BZk4jY2phn69JI17WHd1aJb+LHx9P7KAF2EzYnEc/ATp9bok/CJc91Rn9X3oTQ/4EPTdlbwB
EPsrtLtPWfBXDhsaK4VWaBgBw4OLUTR0Ss9z4m8T2HDc8DaMqj6ZPxzWCuPs4AMb7/dpK85ojM8M
pX/27inbg+ueycqN7rWP0sucJc9u5hnOkv2oA6xH0+hVBKbgsb1bBJdlFqn9CAAb6qq4KcweJwU4
WDZXqLA55cFtC+1tTh0/ElyuQ8xevJDn0cu/jDV5MywVibEIiwIscuJhPeosPvohuSKYXh1br69p
mn6EevpM8CSe0KAPOaIV7iJY+KCXL1w/nXu+b0CaOfpXmESAG4IAURX5cpaILEBSwh/Zhw22r5g4
4c1SY02yv3S77E5o6UQ51vgfxy64Trx5VJ06ZEP6Cfd89zXs7iPBf47B2n4m6VgucfQ+tMP1+xCM
kLykoPpPO1y5l/Yu6LEbynT7t4nYCVXrd7B+yzFglt5mpMKPrCY8REKhg4LUIcUiJD20YCCobD01
tS+pqp+2Oat82FQs7sqZkvI7mbdB/GBoaGl2jDUUPRNWVTBttlisMobnVGLbHEziJvLju4rquzGR
0QOMqRusaNH7EVROizFhzhBsDOMutPTp73GgJ4sPQRsMsrs6z3NX9jqCm0cdtRVNSXZAQM0GCnHf
gZ7pXlsuH7jBjsvDDQCjqRfHdmp/QcAn8NGtP3CtIRWuR1oESeK5IGPz3HVjcIxD35Uk3SbUcDqe
58kSrMPtE3I+eYWH+0ztLA6cjbrKItxcMu6eAUTrwiQc8S9zHALDwTnCB9Zc8ITNedK3USH0tpXz
Qh7w8X5LpNOPbVkfk3E9rG14lZqgXecB1vdI/pRRSeC8l7eLP9eKkWqMBVxCo+c2ZV/w07qFoYjG
Oexgfu3hGylOiUjUGV8YwVoP8KHUwPBlKNp8GQl24W0bH6dYPrR1egkj9jzK6SGNQ0SBrm9kp1em
03JEUwtIT81waiJAWl0af4DV3Jc7boNP/EZXHa63q9+qMOmO4z7dbWIEJiTDoAgG/cUSTDe8+aJj
/6Hx8QGkp+4IPtVYtMDh8k61xwy7Qs27z6URT0SkHEuw8LZZxnu6cXVyvv/bbVlY1muLjasjKKbD
E0mH8+j4FQ/tVHTAvSSAj6y75WZW13RtH2szAyiYm+lMF3ju7aM4Ao3tj3Mww10ChxiAw+sewd/M
0RtKkAYQpUB1J6xMN7TxQz99NSvsJTf6YaOwIi7FZUhlUywjFnZdmqHQa3KjmrZyZrwuVJoffl3G
0qNO+W/KadI/cxxjIe3nlBIGAnV4axqOXsg/gYlyoGHwyJi9yZr+19zZ27SRZ+R58GM4pIDehelK
5DchCId1FzU3Vxj5uPs9QQJ4lBZQFXXlEoQkX2pyXgXCZ3DlaICIPhfYRebx0BVR7MZKdmiqAPw2
G1QeFitXB5ovArm3bTqaufmpQ/HJW0CCA/LC4h5mXACGIWhCKnXDolK77VVhhQEcqopXOmNjhKHU
D6hDBNXjRszdi9l3dPItKdPG1rlP/UOH2ON5XG8dEWcfjQ9Y2OL+31OUVXxgtgWjv139UmHZe59K
9zx19qFv7bPyu4K31cTzNVQYUmv31U7LVqJ/vEnGkVVcO5qvvXvejQtyD6PAIxrQ5MEmDMu8salW
ZG7mzGIHVIOklutODQUq242YdIXVG6y5eLj8GqAwO2EZDHNjVbkFtAtM3bmfYltovT9TvWOlIR8R
9/rLky0okPt8SB29lZk/w3PtBIIjHB/Go/p+qzaj7+ho0Ero502jHRg4IL01YNc6Cw+xWfqL3yTI
DRqrPxPj5qz3+DHt+nIQ3S/HErj34dvqwUEqZFybYrDywSVsOg/ZcJ/sCLQFzaZoLf9mshMYvqFy
4nf5/qjHmyjZHntp35DMNOcwQniB822Ah1VgCRsgl7qHGW4BiN+dw8WkCAZL+W2imulEsmjP1yyU
MEOsmyKV8D/a4GgfZ19LIA5QQsYVcmlf9bz8CLr20Iid5jpY0FrY5U+gkp9JBrh0aDUgYRcDX4Js
uJrZlqHx738TiHsLfBuvlq8p4BEseP3K/4hEFtJMh8hiT8OyClPWreyHx0A7dNWu/SEy3DY0Mb+T
BAzoLGNtvs8Bxl19zXZ0UWiNbWFc85tm21MvUSCa7bPL2ONMg3ezgMcQpU/phqRYVm93yukBS4EJ
a3P4ZKJtb08gEh4nKdcSiljoquz+N1PTNzx3Bm/yyJf5Ti1bUmThfE7wTMQW9podqffCKv8nsPCq
a0z0zpxriqRe1ge+9n8DF0j4b7bZyUdDkC9oAevGPQLhGXKgwt/C4Re+dHcMB19kvq/qlMBbIJje
1g0rIzZFL7PBI2JxhnKxUHLKcMmXlCSPOwmweSfPWIofs65+NTWUl0apuzAhGJt5/BGjMTND+ISQ
sc/M0BeLuhUt6Qtfl2dLhgtKKS6/FHjcwroDwp7/TJrcqnZ5ikQMJA00osEn92EP8ByZLJiEWjS5
pkdj1QXNy2ZJ+NFPMVKStjCssqF/4Rn9Hppp8jy54Vus34dFujn5QGa5lTsiQ0sLN5/PjWAcNkSC
KNZILOoBEj/v4IRVa5aSs1NpfYnX+JDCvTQPmmgoaMDD0iuDOKPJimrsk4coCsCECzrs2Xr25kAa
vI2APeYccDGmAwOcHB1Uil58LpcVL+QMR6oT3jWFyxND5DTmOZWrxSdPjCKgEHdBCBe3/+HoPJYj
R5It+kUwgwqILURqJpNkkkVyA6NqAAGtxdfPwaye9evqGjITiHC/fu51RiX3zIFcW22rfaKDgokV
wg2ypjQ+1gQqxU2n+mMGDL7DtWQGeh3L7V1wjsxL6rX+BSwr/iFsRaFNxloYW9U9i5yPlZ/OX1Vz
ekSiyIK5a+pTpnNSd2kBldUM2LurGExgUUFJJi7iVJufNcSfW6nwS1SRfBXFeB0bR7lZLZVbxePL
SKTzAdGjHXsDncMYa0nIPpg8AC6yTxk3jrkbTTaE5VC9PmiL8qzGyI1sKHF5Z9zKU8ep3qGr1H6O
OMFWehbfUcFaL3HRtKeBvJm91drLqS2L6Znd9aVP4bP4bHCY7uzIWi+2rNY3StzHOkYwMIqBI91l
IE84gbKv6PLulmLGt6bMbm6uvlVNE18aFtcwZ+qzR8KjHCwyg83wbWJZehHXNFut+T3183NVmHI/
2lR1WmMOPq7NjJV/UQIbrf1npG3JNGJEMVFrMmET6gBbqPAdY/6tTs1lTdeJHmxE38qV+lhRsT+I
iCULkr78UFo2yk2T9xA4rDdnmqTsNZLVOZOU56hh8IW2cWki8wkj5287L/NTm7rNLhl79UldB/oP
QIOwNES5kyqzqkJQExGUEN9aKO5jmpTRpzPJ8q6pJUSZqOJ9XnbNoepZGqr2+HUom4Yw7eDuyVc0
985qkTMltQGMi/lQKatmnxP07QmbYWvaSUgerR+fy9JcGf50PYMRU8hbXFp65hXTOuyIlFIRJd2G
L1eq83tkrD2fDNN/HLxNSDT5+Mk1YnKN5W+iIDQ8X+gsaateIlbIeXKWDdabQl4YSV2bUlfPDXmJ
l7Lr+JIag6A9NGnlQSmi6JRH5hRgt0RwtxNtp7EyaNeVi3HI3OS1yvvfuG+0IK0BAZpVH6FoonaH
WJt5eZ/19DJNShdF8dm7EGejTbsUdfqPY2eGpwvjbqo9qoPQ5aFzGhFA+kfHqIs75GVURdfV82Au
tToAX8ues1FpvbJcG19bhsxvBqaUDKqXh8zuilttMLSSC2REnrjbgiE+ls4YU38pmA9Wc/5cRTGU
11wvBy3S5cnUB5OLCBnPm+GIEr9Le0iqtm0Voq2jFvqm5/9x1LvSfcKx/DhF0fIot2d5bYorHTqw
4awx2janN2VqX10tZdvwalpHK3HPmayPslzL4sijMn87uuSnr8mk/aziRnyqaV+7gW3P5uI3glG4
xyxfdGHVMLMjRBQRjUzf2istU4Xx1m1hBzAwUALKouYS0XGp+PFLC/4ewtKSQSEK/FZgcWCwkxv1
+R7VTAifd0uKRwVfKByBWDaC04nsJ7Pk/gea6H8yCyqJD4wNIgF3RNdDrK9d5+WmNrBtuhziGBdp
ajnemudJ4tetxWewtG362Yih6RjYZr1xZLKhnwwqnTl0TXVgdUBdNAjXumT0Ls3ZNsCySA+gTXQJ
RCaOUns31jH/HHKjG2Apkt5mFtuZ8yFlw+HbPHfbpU+0qjygfurKxREmvB//Sa7w+1f0a1oe29+M
NoU/tsJlk5jJxxK6+PLjJ12bqfmyNAM46FlXT3WlGIN5sDMbLYNTgtEkXxntoTCtzDgiNcVPi6Yq
t9qpWor7trXqsMvH/GQZGRa5kcHCq82HOV/YLpA7nuPw/HoDzXfhKUk5qMGAayx5gD5yrqJk+4A3
DGr83Caudp5EhvovlqVK/UiK/D3O8/JNhbCxPK3uK/7sXNf1Tcfr9y2UgVtTw9eJJBUVi0lbAjHm
Z+UgWWCuO4rLpeiAQhiN0p2UAd3YV+KkdRERFlZQkfWR4CKzJ6vmysqWxjfqCeSOcQddpmmNzKS0
Jn5Uzb6Fjpys4jW3te5G3Cmk5pTK9p+c0bpPiaLA03VqlLHfqlwTAy2WDykQ3ST+lixe68Bt9eW3
rBhCeWWiNS/d0trgfGbJdq+xpCOj/eai1vpSqn6dGEi+6Tw6SUBcUWFSyJBP4FuoIRzuqm7LC8U3
SpRpTd1HbOcc88yGVkiThdd4l+gKt6w0REI7TQDlW7FqLVqVlItyUnQdSMioEyXxLTyUhV8NplWg
h1g5cU7FCDTBol7rxzCR+x9aKzF4WRoVCRvAWeuCwdT5PADVqW/NfnG6A3Z8Ge9aivfGm6zBJPE+
tzfTSKszOnJchWZAjlJogVtMQA3VZHuqmHaTq7kDmhNzsnBwHET0SNA8+IKNk1PY2nEnfSGn8aMZ
C+OzB4V3T5spqfFNnu/vhTltQk0qVffZFIX+Vg65/EX5BK5LF5dZRQrfTFHnbFxqpU50R0Y5lUgl
uTQPZZSbRUAPC7ljpn1xX4jqMpj9jdpA69PmKhOhmXmIVa39nlJUdN62ZI7FRMm6/rCCVxqhPVj2
OxKv6EO22vP0mJO09jbjnC36QGU/EnLCtO54StPXwnEMjBCOHF/cCi8dRCgCN8NTR9lnjO8eKxbV
Sp/QZHsJcm6+r1WTZuInDV9R6ORK5nLs1eJat/OwHGlq+fjKfIPEo3mQp47fnZAQ2Q4542ANggNk
Zr13OgL9fiH7itmu2syFL93uQHiCmh80u9EZ32orBxOB+eWHZDVVEmiMYJtD0pP56lnmNNi+MGrt
pdAjneSmZmSkz2ltOMEwdxZ4jtnhGkBdYOiUmSNCsTss5Y+OXR123agMCpPJyL6Ra5OvDN0XQgz1
Xw+KAp4SltNo41PUDZPwUbdbLHm5OeAKitp+uEAKNRqWrEHch66sTM/dWrddC9nTPjKDrEFMbeoP
zx1rR5Amq6glgx7TLWg6MGiYlcLZrSUdOq8AKEB2mtWiDdPe0DMQUtXQ/F5J5g3fNVRkLf6G58oZ
HN1b04HjnRImeozGhsNFt4r6HllGd9ScionYxGf75bblcm0ypf5aXSFbf1nMWffzIRMsTYhHxCVn
YQSDLBGB2CqVqa1elRlNGRi1INKzBlBPvNGoy/gWFapmXYXW6qAruaXET1HZA7Tg+Tf3aIEQLbFq
1O55XDQwx6YmmOcmxiLypNHDgQ4DHwCRN2b7UAr71C8FqOYmYLrAS1tZlSAvtudknb7sNf/NBm6L
fqP2iYhiMmtYN7h2iAeZ/1TK8qJIaqox5UhzGp2p1Lh+0hnfuOb9eXQvQ1qWAZOzXc7K5bAswHy6
9YFG9MLk6bhq+pnR/N5ULQutTP7apfow9dqxiKcDlqB9xPgX8lCjB82+HYWMATc3D3On87r0X4D0
8BIF5MXM5N3Wl4kRaA8GRu6+kOlDnY73hsDSySg/KG9vjjvpO3filcgy09514EcQn8DO2ZWh8l3t
jFBBDNFEf60G42pRcTDCa+h4gOxmnqUYT45qNCcDxcBnKNbtxsk6qxybPkPGa5tG8DpJD6ZckPVa
p9ULhMe17bX7lAx7mUx9wECNnnZx+gOWpsXTu/VkJMlHL+0PtcyvTlMeHKW6lspieXz3H6hEh0jL
6Sgi5LVoeOVGkQFMwOw7Qxa09RDQ1EFTz2w2Tsm70lO2o0PZnrRuGY86aHsmu0PvACs79XHK3Dv6
Puql6+7MXh6StnrW2Hnu2yqLfzmPsCrFz+toV17sZq2f6HTamURrbQYlNIy1oHBLKSm4dAzRPxnR
eOpi2wjbof4rDO3IE/4Xi/HfaDUQ0CmgSKNHDKPjCwXBm85nO/Taf7pgyFEAptXZsYQENRf1bXsc
YV/6kM/yZbL5IRuiHX2DkUsQtxBBMdR4m2kvm0Olzdx3g75y18vqO+XxAL/IdsvAn12H5pgDYsct
07ppzXdTQvhOFaW/ibnszbV4wGYJwaW8JunyQ07oyeEbpOV1OWmpxbzEts44MK4jLSkbaYuDtNX/
lm4pPDlq+5mWzl8apQ0mZePC1LuAaosNlXl3P1xXUNU6dwxvNbtPaTN5YoXjzs4goOmaTuY8URLz
gFqICfVgfE+ahVZYF6+ALf/Ajqt9oygvfYdvYvNN+Z2kXWByDqrXj5cohU7UK2XwrXT6N0h5S3MH
XVeDZNLb8dBM7AOoECwce4Nw49CA29wknVnTBfN8YRUHFR+QA7+nocTKbMz+qK+BI0C+uw820VGB
6FAw8yIOaSue1zk/RY59K23x5rJiq+W+YcRfP+ZK0lCMri+5Uzw5hjibIwxPxPoDePLpxLf2lvQM
3bVFnrsCOh0HwJL2H/EgFs+2N5+ZqJ+3B4Ia8d5r9Efx0O2tTBmYd0aocfXQAcpn96qMq11kdud+
4AXMR3v2EGVDytTEKzRjH/Xzi8W84chJcSc95DHPSH1YktLLlPG/7WMBNUfT5XoPaaDZLzzumFRf
UbFeTDV51qfx3SaSoGLwUy3VRzs0D6aTk9DCNQFqECjj+h8zi2NmmE9T3Q9hkmenaZjUfVqO2BpR
pBZGYJ2WfZa9/tcrkh8c22SSxwdtMG6Z6X4TEBEwcoVQSj+MVXsbzOnSopEHdT0+EFbxTprUkepm
1+fdTwLBuX2sURof59xRfFiuBNq5/xiN4tlmuuYB43sM3kHeHFrXrvgvF4wr9Cl+VTcRVEvGq8iS
nWXNZ2ugxorKnZ2OP/oYUZQpcRw2BSL0SKwdi8v6o+yt4zAv26zlumwCB/XHfSjTx1R2gUqjHRpb
DPC6xg/DXKahbq7XGCG16/BQxu1HiSGQld3/0nF9yoQsuAk2VQCGONMPSiqf2SMrN8IsHObkkBT2
mVJ5S8xQWSE+ub+DVM4sE3wAGWtDJKYj5gBmuzi9v908okld5u6PBbf1QZNxfnSTuQjU0TVC0+AC
o/B9Bev1zVqeK2d+dbbJQUXUJqF0id592Yn8r0n00Gz0cPuBXJTaXCgHcN3VM/WKCldc89wm07w4
zI37oDAvEwuIopaXHyroTj0lL8VoPdSNFbYifqm04h7NgHhOejS1aUc4+cXNtrJVujfWKOxSKfB4
59lhxu00ViNqLgYHT7eaD5lJcBt50bd03JrWmXPjzal0lECiqPEnnZZK+zMjXiRR77pMvYiyCsYq
gRjqj0hzVHMxfXrTfaX5iElAxF6x1PuW31AsiOc6NTuroY/8kGyH0arDYIyXxXWf6gZs03XZldW3
/zEEe665BnBWv+Yt49aut0yEWxHYFY8lPRHdWnlJErsIc4QBD/zQ9LsYCcxyo3/Yu4IZRyXbb+ln
+ggfDe9D357wIKU7Zy3JfdKbExHAKLq5ICoxdjHraCz1qW4RvVOipO/4Ly6gQgzeZudmLYsWINgS
Z8aguojxRNjjUbpzqGTTLc7mW1oLGKP+JF3rApeIVhLH/9UFIwC+8Vd9cX9ioe/WhjoBB0RVi4e0
zjm+cVHWJuQPUmKJn2Bxqid2qbwNi/gjaPlFOpT1BV//9v5NhbE3eXPscToVDTuIdPqNLVlNqfcs
Tz1HU4flr2+QMa08D/l7Cq8YgUj1RDymGr+tqKYiwPvTHvpMvhMrPxOfzaws7swp7OZqrxFgsTOE
iS9qbF5oZg+a0nJa2SXSKdx8ND3lUbHXxuHAomfgwOHaLuUVR81HPjjHuWpe3IWbeDDQl93hvbPc
/xTWUoSYVp9zMzo6onzQHE6JyEUSVZbkiaLMp8wK83p8oUkPTFOpAhYjy5e2YUpS4bXcCP/txKjj
PRmse7vJwu2fCZu/xloRfSaJVR1iHjjLcgi4S/ccQZdZq5mMVK9yovrkk3IEs/akfawq9TgYzoup
47C3jf2SmoHhLLdcDI+i5sxBRZtk/0Tr8+72xXfHJoTU7B6aFueqTZD83Le7alqeJY+ZwtPiOltf
xbdJyfU7Z8mhU3AimVlBNI4l5xNw4t8IRoEZbV9PRPk7TSM/NX1+rZErgwa7BHgxlVJlx4/KHN1r
ipU6t1y/ysp0p7lFgHycf5SQWYZY/my1cH07Tf6qxLnwvF8GNJBrXJrOeTF1+Tmzbkmzx+e+HW/k
tOFYVuu3Jq/fZqlEYZngcR6JrqJ6LtzljP6KVlZfMqvGBelkF1iNUPbYU3pkzURisYddUBwqK8de
eHsLZa8Wxb7AkFsMEhG7DJSppjEbXTShmRqg2CclHDffVD4Uu9mML+z/4g0hE6pLnyrqIkxgyd4d
TbzTs32qzWbxlb7bZ/MUmimwFC3ddVBJlbMIeYrH/1QqMJrPKfEUJYf6yrBezB9mUReh0dhd2JNo
gO/G/gHJeyhy5zuP7H3irgetzfyxanY6czKPvoezeAZG74N+o7xXepoiUT9X0S67RGMmXxg3gx4k
crSPtSfGvlN2hdI/r9II5CCpSlTzWEbak7Q4kPJI/qYj4kShPLnFSo9SJY+MYA9jP5z0WnzYfLd+
ZwjftOOdklrh9qfrmClvJa8JCBkYomTQGwVTX8BYLKFVZOE0FmwwiO0wwcc4FW2AhgOZSIWYj/PD
AKU/mAVxr+NrY7YSATC6LchaZf/uxPlntPQ3ini5UQ97wbgDkgqJccsIl9OfwzKUicNdLNNFBScC
f+3Lk5wdF3ZP7FVFfW64TAH8H5e12VlOgX5m45Evy+dOi/+p4FZYhlsBCc2zaPst4f7bm7e2yk6p
eLixDwcyzvauhrzZd/Uer8dT5Da+mFMf4D00egck2nlC2P5cU+XFpkMb6XX5SUJziTC9IzRUY7aD
6AuNllAC9W1NdD9liIl8oe4rqQB2l4dpq3tdzl2jz8Fu3GesGL49QzaK0TBDkWYPS17DRDQQhUjT
esY/VOu7jJogc5r9Qj7E2uBuWomPbGteT/wjvy7PYU4FXAxaDuOI8lxC/2Mey5L2HwNExadjB+ys
6bBA5MZkI6dc5ebOzXmsSn8SNCiVvb4VCr6v0rw6VOZW2u3xz7/MaryL9IbveXX/IkW5Sx1oAgTJ
LJH5rPmlz6q9IeYAVTpQcj2cNHXf2k7YqDLoWIE0D1CtVOBBPKYHMjwuna76TRxdFFld27rbxxHK
bFqdqLCvjVEA67in7aGFxEGEH59Mqsm67fdGShxrM4ddry9M/eP92E2vixwPkP4N5Nfgz0t+xhO8
sQR4nScgUSOck/TQivru4uleVuvE7R24Fs0PDiQMCslx1k3Mqk7JSJg3XszPjab7Md+R6CtOgSS0
Aclr5MfJHlJv4mhIudWbGvlRVJ3lTzmeY6mw1LLei9lRvdmog+3GmQcjyLvupVXXvRPpd7HKOyqQ
3Bmagf5MZApaVHpahBoAmLv458qrm49kC3T6v838Gs32Paa8Idpo367MNVPOSC4wLYT0IvDAoFXY
DFb9pPmoNtJzp5mwruVRG6Nz2k73qI8fEA8mX02yDyuXHx1zcNuqb5Ww3qqsmzH4jZrPoz16+jQc
dTs+2wwSBXcR87xLFg+P3Ev/6ty9ytYKp6TcuZr9jkR9WVX9hIz6rRbZYRLtutG0+5VCNmqNP0dG
qJhD95gm4y6CPu0GpwvBEBq/LTCUow2zdhccET59OzybjkdyGrGNIYOWGJkjfatGcn/7C2dd1ryK
lLJIcq9UFBt31PtTWVwidwSEd9ETBhQ8M5BUmX49y6Pe56iPJsytal/TtQ7LRsBG8j7rvJ46DY9m
5dDU95YT1qOgGnx3vm2Cge1iBy/W55idfE7ytH0UOGsnwATlUR/jHa6QAWAEv4HoP6uIUDfMBULl
nNft6rcT1TFtWHXaWDvbsCiFV8/RxnvkMPYwagYZGnZrsz90aDqELkC8xSGeoTcOO1tq96XH46T3
R6dRz25lYUgzrEDVowN6+Jbji7ewS6yeGpDrcIl2jrLCR1mXhZ6dHQvMwTMylaYLM4YDuRUDmNb0
YRnRa+NWe3wPxDrIvZ6OX9ACcC2tr2TxvsgqT0ut70rfkpZ+tmpCSIH3xElODkcdD+ZNFDfkeQbF
fQuk0h8YG6Npcnjx77cEumL7j/hnSnvFU3A1CgCT7YOPlvVWm47jTfCc9SZQqtMc2FnxX2234dyt
AIC5FejKWwo5f0nH4mcsSFyZXTtUOiyv/b8FJbUwR3mKhZFRsloH2qfYN9Ynkw/FqZI27LIJ/qea
MLoiCUoTyL5yfa1TVK+V2WuzYGhX3iowInQfG8AQ8Qe48BmaeZfV81dhJ3Tx4CVeLFxEC2k/JAaP
ZFmdeqM5Y/nzGjN+MvmleOBPZQvCNbotSlEeZjzF8IF/rAY7CZQrE1hlbM33duC1KtU6FHF5Xjma
+Kwf1TxB3M2/KI7fSFR0YWP1L5WCqM1DBe9KHSu4gtUz1+8+4VWuXZjLumDBqTEhk8Nh8WWZFZuW
iJTPtOGWtHLXrSJ0FDPc3jZD7cmPaS+lVT66cfmptrintv9Q9spEk/vLB/MdCfuy8sIrbvdIugdT
Pz2MyZCIRUt9WIf4LXx9dM4KnEo86ee6zE/p+sWDsPVYH9vdVybWoS3VZzWvXmzd9FLm8Fv4hZqj
wDQ68V5jkDYrIZSt5NGY5dtcj8dmA9YTkF9QgRMW7t6X9cKJjza2ee5zB1bN+v8Vup2g+Vw3vo2w
VhRcm2z3mOlZ/XZKCy9V6685b855YRB/xNCVBPCGeJnyOyvt/woHY7JkAATcbHljlDBMhtaF91lV
souNehZnA955X1YL8LAFlTfjjeBeNV7Uanlo8w4axSmMMG/U8k2xpmeKmC7Aj7SbBPoWu6gkU9K1
23fAMNhel4O+Kn1Q9TXtNCl3y6jR1ysqpOYKQsIUEpHKMo9a7H5twLaQc33I67ncoxK9tbL7gGDb
QwZTAKmeM8S+mtLkFOwEHXGVGAXAWcHcwy/dZQsPgSzrwKrStHnoWEnsNwZxJdNMPko+PJoUNNM0
vvRph6gzU26s7n0pm9dMR/PuqgMmxB8jmnaFEDtm2AQ4sUFjHJLvIll3bU6JmauXEW+jT7YxJo10
ehAQsI6uPBeYnvy5NO8zB/9CM9/kFd0bQx6MRCXPd3VwVJTmQhOeXOhUXaVpf/j7ibPh4KBgx0Lh
ZvPRxSU00z94ksIGf8kzwZtfMwYrChvjygBd8dKRYKIl+R0NdGct/R7z8t9i94Q56N0h1dqnglBb
AlzumkFA+xTHB6hlysISHUbX80u1dEDW7fooIA7X1XrRTfE04zHx1NoBo+ipC7F/we/yAGI05S3r
87N06n9ZpYhjqQzvTYGzvZ9odTA6XDTOCQxN8tJSwzjrsJ+Vaqf0zn3Oh+dGFld90N9LO36NsJcx
wLOI48mw0zaj/JPW/KnzNLoi+VNGK9z6FK5v1IAkoFd/rLqVog+ntW7fkIdTbBA9mBIVGYJxVna2
15kO/eygfxf4FnK9Pk9GCuHOHWrAHpXJcIEs3BeO9dFZOT7JCqh1MLHp67Q0sub/8kNP9aGpSehl
bksqkb6d/OsLSukYIBr+U92l29kds3O2AY6Nrj1UK45ho8WcZ8URs80FVKbqysswyuEYVbnrbSdT
XcIlG93dspBlsri0PYFnO4B2jPifjB7pPaBLM0othbKLsF0QIFUNUFBkuNrKQ8TNy/rDwFqTOpRi
hTnjY+mtzgShmeXZVKDV1Aw8zHRXeW4GALXFmrCJquYHHQLCk5L+qnl+xnt+jmX6qc7OjlH7RWNr
N1djc0gdE7Qy/mcOULeu4uB0zvRHbNB7bGIuYy77nU3lRyNfoWXSmQZ/eSw7NG4MJ25v3c25ICdN
+VF5wRjTHoxxfBWcKDNHfTwbGPS0NSyqNBxatQFHr4+2XpzqCd97Qr4QiuSepW83u69eILbfahNN
HnfKQxT3f06anZYZWZU/8WrkxkUn66WkjqEPislvcZniRPPZRA9Y7BX5lvyekYgBmeRIpq4drL1h
+lPcB5vKKBbnFrUqNX1ftSFo2K/VjpSsJRAq3PPNXsu77PsvsYoRUAcnwdgi8FTDHz3nnkSJsJfa
YStDejv65mkJEyHOs6L4+jwR07g9V65wv6TD/VTELwV6hu7mx9zKjm4VnSYdrx1pa5DGJ22wjllu
XJcGpy/2d5JPmFIsRkzibu7Lob6360QEl30htCz2rcwZqCSnzlfs4lYkDYyv7O/4lxFBp3If11IB
lu1hi2Adae/lz9b8WbX93CO5JPl8tyb+fs4nCIE/W4JIWkCZDPfplEnp4QU/kR0EieNa97hmIrka
D8KczuViPs61/aTp+WPnDPcpdt8jAulpxtpL2lA6bR+vvrEsI/V24hRXsjiP209PXkXspToBV1sw
FLqhMTRBxxRNp+hNoLo0vtFqXl/6pL5qA8lyRDVF9COzk+6YNRXhOrlHKr2nKq0+VNd5iDUYQ6VV
/19cEgHhp33zWDrNYeuPFqp0k9m3iOq7WgOXirq4RsZyIPnrNNnVxWwQOqnGO1e/8M6XV91AsGvr
NdmrLex4p/E2R6S5haY51Ex1mizQ2rZ8dGCjD206Etoj+j4EzdQf53iI95Uqk8scSftZJ1EJNldb
32RLhYxhTD2OM57unaMp8Q8JBBjrWNKcBc08Of8SnCc8LPFQXsuZw2Ze6qMYKtKUxkUlqsndup3q
KoCcx1p7tzjhPWsU18HQSVbbiEp9/ksqkJ6aS2GTAdi8AoFIbbKSkcJbz/Rb5wRT4/nPdRZk5O7X
6qNT5Cr2A+Z9JmIAM4GMMCsN8/BC1O1W6BlfZhS9TAXhYVWTcFDli3nK0z79r3En2A9KBn8bp1mq
GoGyMxtZJ7oHNsxb02GG+mBqk3wD4I5ng8xUr6T5X83i3LhkEKVdvFcWErUGmuzt38Rd/84vzEA8
d055Fv0gdry7k3moUFqJu6sVr5oojIoofnBVMg+q/ENOKUY5p448nZylcai/XNs8px3PML4QoNRk
eWvmftwtyvLZz/mBJLwzQ4lHG5Y9MZ2/0ak/8mp6JLHvb5O62Vj2hl+eSrEmpmDsXuE74gPVHUVn
zzw0mZN/mPLfAAdJtjMLWOWMwLOp+4m46IyOkUssuh8MkUwGketK7QUf/nFqrSs2Ici0dofp/gIh
NPz/SieX6J6k0cNUkc/aptN8cc36YE9k1UHPPMXufFHRZLN6+FSH+YujytlZXXoDOrhEkFCJsZkD
lqBqlgcGgyVrcLRvfZTPorcBOBa9I4vHDsEKniJFHfYIqR/TapzJIcHEiAMo6IwpDcgzCvuVix5H
46co5EMPVuGPRsqgb3BvkPRPsRRM7KesJCNxPFnJApVA0kAglfFjjjC1Scf9LedoYrbfbAg4RZtr
ty9575a8C7kGEkhjXdsdYYJ9g4eWY9uzYNBDs0oL4JAaxcNqhmcKM22vOP2TKagEIo2cSiIP+EYN
Qj1GU9yWUWUgQMULaHqq8/zfrMQkCa6xe5R23l6qCuOOseibPZ0Nnuyd+y+qu89u1Z2nSRYPuFyd
k7VsDR3sr981XUryVcUIk5Gyx9LxmfJm6mg/7WPbmoRq1MVLkbXfI9gaROsVUvEBaT/H5QpSZ67M
DxNQ6SBei/qoTNnwo6ururfW2NkPpar9DnFbuF4SQXSq+oyU4bSMGnKQ2Kpxi1tqFereLav3qiLd
DsGXqpeFql5FnqtXGFnhcRuRzxPFwcgmk72d6W8a3e+buvAYKlhQEku7D1r/VyDqcuaV8bXqMIBU
pfJqjIb6nx0vxY8BSQBpQpw7eWlL5bdUpgdbnSmAHOs5mTkup8EkwiPRluNICJHHv8PJpXRk/2TR
k1FIgn3m7K4zC6NkLKdAMOpKlpGZzWIgDyt8V8NaDJcUjeY+WM68c0rLuag5xufYWBrKX3FazZzu
aeiJFXWY3j5kjfPUjBqxDhKKW69yTMsijYimLLUImKp5SDMK5XUwScpbq+jKy5IxfF5eyoVaPW7n
X2QeZidT5b7gD2c21brYHrKpsv4IfH/rx/aG4fFWAz+Q75TDQ4wkSf2Po/PYctzIgugX4ZwEEnZL
EvRksbzZ4LQTvEcmzNfPxWxG0kgtdVWBiXzxIm6IiVVHMKTvURtDCRm4a/SDXYYBeHJgRygI8IDH
w5BWHhNl8JoKzOi9p+Nbreufopf/Sd8H06oarPaCkr3Sa9pXmanvCZOGa8dHZS4lpwcXeqbyS64X
azPW6dNYE7nXI+FyMrPlfrBjeFpuzy4jd7vtOE1WAy2MX1GbPW6y2DmhCj/G2LGxUFdvsrCWbVAy
2hM/arDzJ/mNNby89KMlvwIP91FiNd/YU+wwnqa/bg6/LeX+kc9s56a5yr9nNb9blnp4Hhgpt8ub
r67M6msr8WvXQcyKrWKPmbcXC6v8CSXtYQ1+dogaedFJ3Uec5eQ0WoUvx6ycHBcrpg3HmgsYuEt7
FtWAwdtor8rLHLZMzq+JqeruiOxu+Nitjbg4NNjZNkQ4/xtU+8/U/QG6RwParHhYRcr4Z8KRnf4u
HA3MIiOjJ5Qx3ksbh61crLLXuOif+s56TAUvEUehahBxrLeBW/3IhDHXHobnpB3AuFX/hlj8w7zp
hyg4cOEc42/ZLc9Gkd2aAmrI+idlWnEX5DoHSeiZew+eYE8Sl+Cgdp2VYWD1fDLcavUBQVfjvvET
lAPiYsQPwyuGZQfppr3IJHV2PjmrNpuPQ4ybC8IiWZRo4PJ3rOP6IKbOK7FWBC8phasnNKZk1WSL
rRf45q/AX4znHgfb2Zv9xNtBqFyGbTtxUjFPY7mDMtPtBE7wS2kQ5Jkp7Nn6OCsuVVWwHZhsdyBi
qulpSMkX9a4hrzKGi3tYxrh5Htus+Ck6YbJxw8DJNlh4IuffNxO5CkyDPDwbr+pLGG5xzqx6+gdu
i7TugKLvMfzCSnuxjaZ9k3Q/+0uLGboLzPwx9o1uOfkDMLLWIEi2RYptmpu650564kPrWWOKJ0nP
j3lSZ8ze1WGYI3HJpZ8+6TiGhzI4y8uQ/o34ago8P4X1y9HG8MeZOvY5vhVX+AKUaHvyCRYmYMcV
FuOpyf/4efGCizDFWqz1CMkPIM9nsQZBySuBFryjhDAzmaN2TqgCeRhbLY9vCbaH93qdVncy7O+O
7olr57rAf1YZ8V5T4bSE+ODHzxrprcKRv9VFwPkCe8r9b2qEf0+mgUAjni//PwFiqt7Cryw2GccI
FOB0pK6pGBSkkEjEMG8QRYwSw6zbBc0v3aLPmTFTtQes6THgMMAh5ojPejamGF3Ppr8t0sW7yDpW
NYkzR+xMR1xvpC8jcAqp2382cypOyUQcsl700pAOF8ExKzLrBD1BHx3g8Ei6lok5yYyCHeFG/wwI
egLa0olrrGeybkPi/VNjb6126Nn2eO8Z1n9u33I8p3lNsm1kqBuAUOdWOr2wdyVc0BD+nWcCXwYO
KNZaBBhekgI5YjYCZALH8Z7xOHI39c3EBthJnK3rk4WrvFljTPfqwMIYJf5BUSSDwcbPQbNqeDNJ
sgAXGwUwY1gn3Dn23vCUs3Sva93sqxJzSDMu81mDQt3wXQ1eliXC2Mq5fCTc7v2MzRQ9qWCsTyXa
1zaKel7vUjXT2RqX+CxI1f22xxilQFbTcRGlt/UWTRw69aOXOXPTG4nX5WyRB7vIak6BzQ1zss2t
BJUaW+UXsV2w26b1d2jwae462oiORRApAgoePOXMMDCMzXm0otH6L3KK6IGSKXI7eLRnB82Y3xKe
ohuBwYgRy6/tvVfiudTE0lHMg3K+OdIFTuRxcT9LmzD581LMwPqTRrVQeaX9Wy+9carnNngpCq33
fDMo+8kH1zn5asYkE9VmenYc9pE0tIsOJHg5FvhO8yL7pY1qJpoEFHA7jU0Szo4WLKEMJIDAWhS+
BCxp+wTv293xSt4PKYLke8osCR1TgNz07Xz47euWcb4UHnecafbQSXVllB9NlBj+hqsWPQlzZukn
X+k0OqkSNxLOMvxNHUwjIvFYZU9DlRbTXbVp5ECpdKeE3KgdsGSqsJqmhr86kJzV6t/NEZomqkNG
DGsxTKpQOB0Z6DMfVYy2ZO02Gdv/SRI7LkiQsg3XV2exEcpy4IdbYwncMGqDZbovaBsvEbbdrSVm
gaUiTuu9Sr2pOQiOzF0T9wjOEUdToxv94jja/Sh9o3qpfCN/CySyDEaK6lBN2v4RbSE3TZZlh456
pLsD6jmMNZpU5bDblfHEvYWH0v0aQe29lQssO71EsGJ06/2qsT/Hm0r1jQOSY5HDYeDFCEzB9LNd
JtsudHwm1KjJ2ujJc/ryqkUCZ6SneHHrtt68xfOwViAEGZkVkvUD1jEOtGlBt6l9p/m0pFu+FQw+
hO0romfaJAdCNOA6GYHApQg3pmvnKrQUaQsSfC6IFE0nNDZ2WGBC/YFY4/+rhV09A7OF5iG1fZMB
ab6iVfmGdZcMG88XW53W7cZtzfYgk0h8EEqZD3wzV/4HF/yuxCCzjaC7b8iVIidkXs+hFPzrogCQ
KXrqRhldfhs68p5PNdPro3ZdPYdZABpMQ1Dfy9hxH1ZD5yB3kOI5MKGmk2DWrzUOP/bBHlnXpMbG
sSezUqShh43yADPL/Ik5e25xRTrRdeoOJRV60Y+Nh2gnWeOfRxtqei/Q8BP0WS7Rjf8wPJ3drN43
iMKb5cV0Uve5yzXUJKKRBzli0kBvgnjBpaA75alhvyYThaGiF8XeZr/00RR5ius9VeWhTlF2bMPo
rgaRunwTVKTmRrLx/1zPCP5TqoZsQnoquNZODYGfAPROezQu0fbOuQtb7WHCv0EHnBKaX2fwnH1e
7Aa7kH89JYwXsgzg3DNX7VKBVOqidHhHP25ISjtO2fI8EomzF0YbR3HZ2OO4tnZA9DAwt608JhPm
zVbASbFbIpoWgsLeIt27SxYTXoFo9GH04uJPyktpTwUtKg6cq63r1eDKPIIPBkFSQKNVZwS73mKz
RXxF7lofF1mU5OxQLBthY13BuFOtwLqMTkeWL+m/ZKDqh+i9RB19t5kfczI3x1zjzDj6GUQ9oPSs
EU0NN2EZI2Kc7lj3BzBqY1incfoUpZ31DwQHQdIstV98scTPoAFaIplNcXBGz0A5VtNw1HMHvC5i
esbVsTbQU+KzDL+lHPJy3zIU27gblXfGh1hdF69H9W1cqOhZyxaunYfz4KSMbpJlXOrYv+d8HE5Q
ubiOOywbqZxxjrY9sB9uAKrm2VIcjBHqqcsS81HM5N62vNjXvOIUvLZ18JPhyV09J+I1Q1MBhVEt
7Bj05OzS3nDvbUaQnx8yoBe1WDuZRR4+Wf3PVkFx1oYprvhxxVc2e6AgGUG591UZU8EmJcy9p5Sz
3VlOGezSeN33j7H7PkeuerPH5V2WIr91xjiw5fKKsHcyH6UI+Ogu6fz+Lch89j1+rZIdlMDxqZoM
ojvmZb2rIIuOX0PAktYasTCYTCNZB6iOHoHZWAE4xLMm8VKlH1L4YQf5PqgaaOARiD/7T1t3TFw+
zj16vblJrxvuLPmwjQxBUmJyz3jWeHHFtdi7iyK+7ynG2WqH/ki0J7bbHc/VHqskq79A8p9CM7Z7
9WWx3OdRhc/Y57+yePpRtD3MzmhunEVsDG4JKRlIH4QSYF5nu0jwW8oVO510jyROrw6bJ+zRvGNe
yY+ATTO3fN62lucdg7w9e0b/PHQR3y4YJLPBNNjt87793QTxg35Dsng9WTJ/Wwz1n1SStmqSn8j2
KV3Qyy4hn8FRxfAUUWPgAkMho7nrmU3LGo50MVmvc89qPJpMImrxK5u245IHFW9Guija6VTTG6HM
BMP7EgqKK2IeysKh1nfe6zi9iGm+UCq+zwCtk0N8dP5tSqlO0L8r+NbLlDxMs8WF012F+lTlJyPK
pUiDXZayAy298yIxFWYlUjyQPiy7CMGtmlcr8fhmTDODRt1a+znrSbJAbd0sndOdOse3nxgKCkDI
sfK3cy2b67RQDJKzbdNcIvHEqjjxn5aqRZiJS7vYx5Zh7ntTLDu0KGBtvWf+dRy7fmQmt1pRr9dS
gqMbHUNWGKohuxR9Qa8D/FZiwPAswF+Rk+7Sdn6ArsuOvuP3xHuy6KVxRctUlmJtyhswFlLNWEX5
ZG+avum/SofGhoHb7skqh/lWjPXwy7WRiwuZL8+La9RQpx2bEgCBtDIbor3HTtlcNeVKzxPoKlxt
A0rNUGHQlm6dv2N9B6TlLst7YtcK39XUPsXazQ4E66K9YRjtcQCCsSkqiITdSoBoHGlhh62yf2lZ
DHt013nr95R7ZQNM90iOvMIkydMF54MNKVZ5G3ZqP8LTHLIAu/O90S84PXTUi3NO2UcI6E3uqaVa
uwNkffIbNRCI7MwDeFgD0Y40UmLD0kvAvl9cH7iQ65XOuYurWBAlB1eeOV5wTIqi3FcS0VuNQfPi
jO7EpyOLnR/IBvSFWGVh/6CzmztwZDELWRB3i23/a0ZHHwGV+Fv0b8IepYvfJqhG3ttDvRthUEI9
8VxElYlIIF5VbJhesu+zmMVkzSbu4IBf3XCtglRiV8PG8NS3ttCdDBJvoZ/WJL/BmXDF58mC02mY
W3a/yV6VGSBJGk03WYUGWhhqhDlBpq2Ouvzkyw5GRuHGXGzSdFowrU+EGYZ4WUIpvP5EUNq7UVPl
fmWqLH5VPP/7cmALmmLo/hh9xC2+4uUrgvhNBroegVqncxPqxfhdd0XOydH/MaEN7DJy2rDfLdxQ
Rf8oK98Mmw5DbFCbbdgY7JSlMn+jEvZbXMJ9uEivPPmFi0Gla9ydj9n1Dgw3O9qToFZEpIK4c1l9
ErmSz0Mzoo1yyp6GQoKJNthelUESXQSvxV8qE+22mLEs4EwGku5nToMXGEhwjOdm0zu9uEQ2Vz0j
LbBPzU3zXOvC+ugGXhdWhN1OpuKvaJrqxYG7RjVM4VHpoZNt7doCqV3oN7YI/UmwKKY+gOFTO3m9
t4RtMDcAVvLiBgNk4Ki9mke9E8TsrpIc4y5WhAw1b5ILWX/seAPRStME1dIm9njjaS7YzuRUWhBB
Gs+9TMo/EPPKx6hlu7Wm2OXi4kSHPFHTy5LmgFDGONlNdYWVUuKfKv2m2k42NzOZdFUY1R6hWdGJ
13pqMuL5qtUXEpYYzehy3cLM0wfVUxY0KFuGOmZnaylz5m+wX19md3lYeW78DfqiP4xpO1x7emH2
7CjFPcoK/NtMBxcABzh0HLYHgQrUnXnOfrMwAIdJ0uFoLPhhdKaOf4yyqj6mIdZ3QI7mS93wVvCk
JE5rEZ+4D7O2d+RtjZcqav2dLRNcewGIPDImpD6cjutNY8wniZa7M9tlOs9FWoNyxZ6j4+ErD4bW
gejL5iX1MRzyk4zs0MxzTaTO0PUmn2V+t4ahvBVRX62nZH3omnR1oZjdNogozin9kXsesab6RfJj
vY1zov51wuFZxwZefrgC+XfQA4AYbBdbkiQWiM2l6+BWCeudDbfcx0r+klzizgNg3wsxf5JBBnAC
o4J8CAKtCCujIYzkkMRJU5+rQ3ms24gxBb8v10pSEmGkuz2KEoHit3iY9m5sXXJ//jW7fFnS5yJb
2X8yX33YfKOiWm1tQDWQBMOF3TbFXoc2KuH+OIf1zwM/5cPoHlP3p+48mkObb4QXJF7sJnMr3vF7
7Moo2Pb1bap12AAewMbv5SlYnJZUmUbxm2/GUkIvCHaEbRBh5GVCHwITsJl59bk+On0x8cHQT+sf
5YwnOMUnnVlSHQCV4kyV5VnE6btui1sRY7iyLPEdUxOkIvua8oapIQMtHRqpg7PXEGHRT7sczu0m
lt214chWgX6F5LGXQYXTOT4uSfE68wvyXJ1Nm9tr3Qfjpidw3qYp7gAHgcDoHvjZlgk21ehgCoou
MEq2CCxbrtP31LC+hcWZj9fXzTqiKGRjuelycFJE1v7JW4lMR3/RJMLMLPYRiMudIepX1iqsrKE5
KBsa0a2Vamult3bwD6ARUf2C10gq7M35yUph5Pf4aMCG9z3FfDVpvvURSgm2mmX624BQuQtwi8fR
8ifVMPsDeztBO0YxwLyhcmJiy850oGwtoBOH/mNcHi6MJvabn0bJy6G8Z+YYmnb0YWk2MUt+NGxx
bEV8NtLg2E7kKCi45mWhXynp0Sf+6Hjqq+BnXPK7jTRW+zwFhLc+dzF3v8wRsI4CUkHexZ7nPdcA
DKt/huh3Y33Wy7QDj4ufavVHZ/+50QPL0hVPIcUeAngknhTPsjY8RYUD1Lcb28si0NVW8CqgQ2JN
sMCgYmwCmy8izohO6HAhoLk+hqnwXqds2ufypYDbmfKE+2Z/8ufsl18KWNrcWUcOxM+5/mXE3WYy
v3IUSsEPl5aZq0vRALhCzLMxYg9nj2PEl4F176xLKLCc3LjTZPrQPBtTJa/8lzz+7mAsm6DFzTxq
8rsWVQr4QkdM2V4QgpIOXXAPbpLdfPLkqCWQkJ1IoByqNZbY7AOFSSKr+3dfFa+84sJa6bAlobPE
9T3QLR6LlodjTd77+Z1EFZf1fMvmf8i+I8Pcze0sQHgySozwxobHOKYfyahoZpB/CSqeoHp8+k1m
cc4Inn5vJ/AQ1VjA+cCOvjx6hXpe/W/JiEGVNvq6qPeZMR3MWOIRoH1mkisyydiOif+dj+1P3Rpv
0pyHcFTux/pEIjyS8OQfnaX5JIHhwlg/BG52Fsp3Ti1mqK6YX5X32iefAorEJiG3bLbDp7k2cE5w
3WKcY0+6XREsfflOPS4lASm1m/HKHCSEGOwWF5vd6MGWnxvOWqIyk8CaSoLD2098jInFz5d0JMNK
swoXtCB6hmpqXOzeoqFHBk89FCHfzniksozSaPu9z+P7rHHv8BbYV1mJ6ba8N+vz2RrRlTnM3FU2
Z+wkJ0JjhJC6zDkFioLrvsW+6jCvrA+CtbhPxTJ9UQF4tFdDTyEBMRhDu1qFihXogfOH2Ob6NGTZ
eHA0VCRQn8Wibq3j4aWZ2Iw2ON53dZ3gv+xK1kalqn9UF1jPXJ/nY2K5FfHCtL+KWJfc3hjNzICp
InahhgfR68A9qVmQ51d4KZwNEjCYzeXY8Ia1zY+E6hn6SJUxh4UVA80Dbk4xIPb92lXvYHiu0LzP
1hLDEu0OagZGouUZ+xZXNH9AcSsmmv5IUSMIIzsy5fDA66cyLT6hp4GZT/tqX2acg2VicH9un4OZ
zH0JBGInCctsXfbGhyZ2bl2/3tsTvAl8x99iRV6Aii7uLcM2res/iTnRH4EAyLOnx2DP94ZgslYH
b8AbaJXuMz3KzHUQsqmQwWSfxNmZ6M8rNQYbCv9e65guKtoAcGP8Mw3882mb33ivEFi0rp0LdBtQ
iMWCwsVdyaRM+QHasz9gwVtcNgYMqMrJjK1Lspxqnembjfxv16M2MQKBQfNdPWz99e1Y41rcUFHz
T/Hplw4yXWCscSkTB3YQGlPLQaH3UzxiJ9Iu+knyAYHA2E5lxgPdfUdo/iCAzvWMOVMB0es4D1Tu
XSg8OOR2co1F9ISy88KgiXTmW/VO5fEtnty93/afS8Z3TM8DVpixDltOjFpUWUik+Q8MkSv7it3C
j7Cj6gR951xMPdqndTG5SkMf+pI5145SXMaAEj7aw9DCiBLRA4HTtkpv7qg/g0XQpjRIHiEKA7MS
17qBtJgptgcr6sWZ4A9wqk0mRQRT38fb3g9eLWDIXUaPZhD0cVhzasDxCHijNxMtTibC9By/rl8E
SP7V0TT+maW4MJrzKBYQDbjaTiemRXAAtX+wtHqO9HQt+e1XHYVJuKV3sT++poPxAlom3dnRDLdh
5B5rxNamtAHjGeQ6gxp/fuWgr3DmxUCdGZJJ3FcoaEFE60SHIYOGInDzGTHabb/YJOL1m/JQUSsO
H62BaAXuk5OzZwI6yCe71kDmYqaOpntrGrCtS2y8+S2GMgenhI5H6lhy/Sd12fQLMwjp0aM6xYVY
G5XtDWUUtOiMobaN0oNtmM9UBL4nK/eK190haTAHl2a7hWI5sIlSN4mN3RUMRG037idQX9Iwvmw1
Yz0fvEPBKzRhtuk0OoYl8VS3MSGOPn8ItJiSEy6jz5z2zQMKKsWj9Turo6Otqj++ry4ec7g2g/Wq
xxHA/C63Tu/l+B7tC09tSddf9Shxc2zHZWxvfjdaoW5JufeW2aEMyjn0V6+hH8Rf2pjvc+Wzllr+
NRYD4bQs5b3FNWhzP8xJRdJ6+MgJt/pFR7iL10fjZr9oVuh/FG7vS1zP3x3lqg8Udo/UpHm33OGR
lZ17tmUbfJfpGL1ZlQ2mKYixbsb4dgCF8xVFXJBsK4EGEOHOVf6A1zF5RDPYbsVmzrcJvhhYg1gu
myrFoBr4L3NMJddCkCf0fGVuWsrHoCczkSdQwLubU7rtno1LDcCdX0Ep67mwM1BONuWTsuWDuVwK
ExB1i1NtEySkmkqbdWhF2Mb3V+Id1zfE49bCFwgicX17sM3DEAN4R1vDNlpG0Mh+CVxDWHfNmiyM
+InQ2bnFUBMyECYbmlBZbbiV3Nt58B+WS28b27JiJTBf0Sfe40XQZ7RUfEUOmRDIEV816YFukB8d
CIQ07hUO8/JvlI6/OZCSh5NYL24bfFAF+4IOfXRdS+6XADi2TuRrEpmgAcxdG8jnAjILK42j3Qbg
SnHvzpgKhzgyNgWlRgcQ8MatstREDgvPtUkogKdTt+kDdUPtuqnCJ8GywQKJTw0LEnEQHxa+7TLA
Q5/h1to6jv+Df/7Nd/rncnY/V/E3pqGxhBJPNBuGZ1bmtxLxvE2Xc8rvzZHjm0612EACoYxFpCt/
wnzM9or+CobPKg9ixDasVMPICy9DF5V5dgA7hApfwUnQZGl8jPBVnZ5lJLmLJ+9oCi652FmEg/A9
GErVizU7wCgM+BSDUCw4AC/xgy1f4Y5XMK0mVtM1n9YuOUaTfWr6lLHBn0Mx2FWI5v2cmu0zfmT/
FOgR2EsLtgQICj+j9E+6RD9V4Py0Pm7xtr2NTfWwJ32NXRx+ti6O8WK+er6lfsnUfoOkF64+Usdv
hhNKIVOBf9fl/DJ2tNma1NvJ2fjdRb1+DqQf70Yjvzd59+wVHsh9g6mJ9pXMeM4KMW5SdrBBXjB/
0mZ5WMD+28Z4zx3RHHuLNVf6/39oprHTibPuxNHNSJAeXZ1iTVYYtOTS17uy9bPjpFYYd8GetImn
kCoHxCPVsyCdiD/RFazUh5ekPYBED+x69WGOwSdGrHCuo/e6xTLIuf7hyvKBDeDcJ/FJZdMN3/pl
XoI7m4JfsubDobS9X8r5E2PLb4G8sWc7f0fU2xHtdthVZdBwMOX5uRnmIG4X2zknTLU93tq04hKD
Is5ad2sHEuoaU2lKt4uzShumNN+6nvtWSzlqsOyq3AnWvusDMfxqN7sZ/Wf0HFlOjH9MsIuJF++N
EON/nuQuL6MtT9zZKzDhQ6F7GJnLKGxAC5xYZ6HCJyAHBLtVt8/ZxNtftDydxcR2e/HzfZAwSwfq
hkZ3C/Lk5FsL4z0G4FjN0Mds2qBi/RdVBtJC+mrb+QVjyU9CdGlXd9VXO8F/YgooyxoWitWyzZPg
anlFgMH4T9T0X22Cwp23k8C73zhg5d3SE8d4HihIWAbnONhro71rQr2hQArzVVEhKGi0+yJg11TX
xt4if7FnHYmxiCvsvTYqAeAkgkznRqsuJcWM+4FdcDqKFkxsZTEqt3zbK2xDJ/f/Y2rm+SzgWF99
WTkA3BjkHI6MYFTP2MDKO1v2mMhUV3Z7z437o869jCwUDL7tGKXid+fURMdUYrgP3u7VV1XlHuYL
XHGKUnLMNCugqa6pQc5sp99OeWDvCUcCUqXGZeLnwmuhWWyY81GktniycU3KHH3Lgcvtmp4qtgku
lzAPRHJP+slE+RuslzbtjEOiUpji7uSdHA1Avpy5Hyba985jNOAYqkVxFfB/jhw3MozcAK+TXuoD
3o4yxMjqXJfKgFFiSy5L47qJMAD10/bq7ZcqAcBud12/41/fUN/rk2B0rPRCVc64o8MDeaKfHEIf
Sf3VDC1nH8ht7tLKODvZTNnyQJvGWtV8cLoY3LPnAxpyVemys1z0wXBZ9wIwx3HIZnqfVMnyqAc+
ecqIcYQGjvE8SM4kpJuO58kcwgCWWli2bMa0iYbOFiIJLakp5pQc1HIELWJmhUu8zG5BvXTZ09jq
vxbYAp6uzD26sRHZux7C5au7EhRaqAcbA+UuVHOhL41t+dfSGDFeFH71NC3VeozbiBrJ4jdAzkGt
bhhTsq/J7f0DZ81wmLNgCRWWTdj5bPrMjHep10XFIRbBP4f30ZrYrfhYerA58IPP8EOSXza7iU3T
yauIJAA0dll8mmqWEFMU5uu6awgYgJ1TiWJmcNxBkLyVfv9nYCLCExD8J+MG/qrbHd3A/R7G7DyM
+TmVNJsjiu4lOlpQdlA5k/6BayJ0Rly68CuoezSJ1ERW+lV2g72poj70QTTmhvWwVft3sToyziQa
NuMaTmyiNSQDcY/HmMwIYD8hnEsONgf7bkpXu/qWeIXXQNeuSxf7LLTHnU6p91mpCQcybTVGcq29
teOmYdXF9wLL6q6YSfWvgYwabi/u+zN88V3n2J9Tm21Hc3lNrRriQHKwKLRoFdtap3uD7vxPOXij
kpYRdFhvJWV8defgmtMVajbGbcxWGbG8SjM69U39O+nHFu9keZ7T7DFlqKKd+wKr6WlU5ne/TC9K
u8T7GUpzipWG1B03Tm/8WoMp3py+WqhBiayf8sV+8hoHr0z+PZDMGwz/YPft3UKza8HO0BWVXGeI
S7wbiQumIMCT9tlx5b3RJtl1K//qcxZHAKBgGF7RAt8EXGBvtLyNVSSHxRnPYw5DQCw1y0WjO8Wd
fLEqa+8t+W39aydlnrRA3+djjJI032Kf4hTc1b8L1e9jb3wKhLi5Tcdj0Hy3K+NkKKcPv9TXOuiD
tf5IAFmvggPbEDSxgYykWs743M6YSlg26x+SIvuqKE9YbO6tKw4Su/E+kCXr5/IJW/eThbzlYirC
KwY/p46zZzt1H327PMz/B1/GO+Wd3aXPVMCga1y5jpItbtHh/s/ySFtsRB02frtw3xaH3g8+eOye
6CFk54SfLmqH13jOvR/EF3ZRSV7cRnxavgLrFrXut1mbJ6uawUOZ3FY2JKT8N5dYDr85CNtL6d57
1nM0jsRw3jLee2ZV//9bqzAM2lYBbARm1EgRZZJyxynHmc2YtwApGOC2Sa7dXK0H9q5I5mbBKja2
g2cLBY2iVnrGvYzOcBiwjlERISVU65YTdheDK0pMaw+GS3XBd4AANIw/kExeQWXS6u1GHMerkaUR
cm9y/4ASvxtTqsGCovzStbe1fH0oIIqs9Cyf7K3T/B7xy8F8hpgbD9tVac5737pqS0D1pyt3FRa6
WORbx56nwzCBpiAEm6JsansOK6iUHfcawptUaiDlAiGH+npmxfAdTAacKpLITR7ygtlnEvh1hJ0m
kmeTznb26ufBoHxktuVGIfIUrL4ubWyGnU4+qZPezmAOeCfwSlBMfebaKv6umsUntM1u1nTyfxNP
c8RBPJhgyIoSaaaWb6UJnracq+MahygnF+t+svaetCmchpFmoFJzfeAWxSBgrLdNUX1bZfZwWBUT
wGR75WAs7HLWZJFX3uqEbNAynDV8G27VC9DcAqKGtAkZRc21IzazTOkfpy4vq0ayzNaNsMjz/xfJ
4HJD2XtPIqCPOyaWEuguPWC63i8R784WVbOzlp2I8HoPKZM/0pDTgDgAGLONTMIJthW9BsUcOs3y
1JUaDmcxQUNcTcrLvZbxDlfhz4L3RRZk1UsCA5qLQlF+VLo4r7+vJErA/3wgXt94hez8In+PMOvH
E+Qu2+cWB8qf/z9zuBsI+5GXa+EvSr8fHPxyuOe6useWz8wLOMLITqJep9U55I0WtjZxVgSr/3Np
zHw3CI+bOt25GHwicc3NAfqOEecUdnS7jChEKwN6ctn9Zkm6s5YIY6R/jHPv6DAqxVjB6Xdd/eju
s6/Fuc3958Yx9wSKcLtakliEPTw3FtX1mXnpKRBdhuRURBY7N7oMAS+PT3haYEUU/tYumRKTYP7M
sgmZ1/EvHg6wzdzYHxW5n81cEpuU89Ykvr0+oeQNtorf/wiyUNQkbXiyo3EJi/ij5kWnLSe0+Ngy
6GIILj8KmzhpjhvG7AqI8f7BNX376A8JGEC7w5RA8CXh+iUaeQIK9UgAwY69/61xAzHfvlEQtVbe
cyRTIj+5nyCMn9yy+QsFj2Axj/v6USktl+Q6DdkRORtamHRZL08iXc8xf9mXnVH+JdVm8M+SA8tS
fLANwrw70SwJtzPn9iDtXfs/ls5jOW5kiaJfhAh4s23vDZtkk9ogKFKC9x5f/05q3kozEtkNU5WV
5pqWth/+JbRmMu+nVhum7NGfHEdJunj2Ej7+PlOR+mW27y+0Egnb0qI36xr3zmxetNo41nAOaZuA
ba8TJvjzyatLcxOxKOq2eKVltjE9MqW5gNxhAhdCEG05tNHTNWFjOb11ADGFDDdICgqNkipiePNN
alXyRZPQgxhLW++ZxG3UIX8CgkDAK8YEefDjr9GJWE4tPmcMJAnuIPWrNHqgkbDLsHZFXMx988Pq
pGEmkjiZjUp8++V0PWRmVN3XhhZwl2P+p/EmC/+dIVzlRgI7HGL6ZvCGe5XTYSE9kiOWXVx9ob53
0rPpLVHtm2vRtqUfnKJ5zjO3tOLNa/3TMGefnaWOC+EAj0GIS4h59WhQta720jQ2nvKevS/bXFSZ
RnzbgZMp/Q0hm5eibn4KGqMKp+cCs+pHIcaTinvJYmdbzJykZarfraq9emX4MdKD3dnA5m90KCww
vqhregYUcoe250jEyyoGDtl0UYYZrIbvGHSTQYLlxVfgxNu0YtCI+i1gcPiTdISLXNt7FWLqbu69
tYC2F7Yj3kiNWt51N/IvgQJHkqp/PPclBVSbWSsdANEA7IUVl5NWOv6KJGLJwHpXmAFIFCAdPS0M
xDCi0dw5kgYOdR6AtnSYseHGdKI3rm/TIQxfmP3MpPuulVyRqrLoJiO8lDvG9EFhi2NH2AbDQx90
2rB9htpJWcaod6DDy8xVGXAStJqzWs+flQ1idRwTA5UBzjAsqfYsCkSMyg+SfJ3ph65sxoEerMKE
zfWSbehMn11VAoMdhlfmG2+KEwZIv6CG2lPulYNDuRgo4IDsS4pj6kJp89+66ax61aAJ0Vx7L2KS
CsfCoKymjXOJyupcNjgl2N3Fo7myIA3c6V1/B4FbLDsoDE495KsaSAUpyU/SwFklwwMJ9dJm2UFB
6h96UWg/WlPhUWf6ZLzMYAqOQLcmUZsy38oAhfCa/suu417/mIXFWKuLPUbtoCnB+1uArqgzY9Sj
M2sLWz3/5WKJ8LQzMhZa87C3nkXWQ6RpQhqZKVanEG/snyoIXnK0BpCc/G2jBJbZTHqj8QbASBSl
xjP+oO/Qe18wHX2pUQgIfNwGtcK92o2m4QnQUdYj5nqlN6ndugknoqgQdBsY3GroXXbWBGyDDwOb
v+9mZYdFJy08fLaruNloNWr/BqgasBpMubyC/kSzc+fhXJGAK1RZlIE9NSvDXXzJOYLyHrUKo92b
pCqNXn9Dy8DUptwFSnIaKPcp8E+uKIgUYKKylvwm6FCVGQBhnYYqaZi2kCvBERp3lq/5Lz5kJmoL
vH3s4ljos7Odynjj9gDyUs+IVzreg2FpHdqsCb/NGT95faoeOo7TUS3tEPrJLcXLqmDGCqDeLb6J
Ie9MPAAXacZ8nGqgPlOe9htEg32NTKk8RM2E6FKOQGKd7gvL8yAy5CWY2VpJ3kV4gjkYiMmedaHG
ETopkNfQJQY1bSLKTaIX9XjPkP+jp7g2punTtIoT4W3n4f+NJtfemeNbn0abuOuuMKdWTqj3B2Sz
K9Rd0Q+KUmsd4ze/QhVFWdCSCDnumZdQ1euUHGQRO21k3GuN060J6DnFKQBtxivMYBozgNXdg8M4
R+N5MIvkNcxjZld2/z0D8tnRj5KOcXFV/Xavt/VP0EQPtyIrARazSQH5J3yzZ9b73snuDHT3Uwaa
YOiT5peLjx65I6p0A6PdXl/BaLg2pljDRXTl3FNhxh+dUpytIeJ52hs/NT6srHlMov/jE+qRPFgl
w3g1A2WHnMMRWbqt0/THZkx2NHtf2wCkHmpOKdpqopA9NAIajUiYC+K0tOmK+I3qHK6Xu5wz5Dla
3O80kvKsFN8BZml9h1hQe5qLYl3bNOiS+g1XlZUWO381wwL6PZ+UBq5VlDBNi5McLAZGFrAZsRnB
LSMLMcZoOO0NlUVgrnpg54Uh+ju5Cd8VKicIWetPpbWDuM9iuATMaQFxb6BgdYXhWDqYVFW3iCvU
bfC9DljdcaSpmtfDwkGIeNaRpY0QVvU8NOL9bviuqvIKTspezRCQ62bYYvVASiStrTIO1rZLDjsM
PBVl2CKv/BSczDg1l9Jss2Vlt+vRBBMUwhBfGKO+q7HbSJRkp860MiuBMMy7XofBaImGSVDBm8gR
nCsZ5zaRwozDME8Vi1I0s1euihqYB0+Cyf5yQvM7Y5xnDMGRSdpWEzn4FLbUFgYH3g0lAheIKGPA
IhHCrgGrknmCgmmuqGPjieaM7jrGiBCG5cLoenyKIvcv0B5y9CmEWVvNp96gBVsbFXPtVLuN1Ezx
3AzQZJEUSSxlHzq1PHjjo2pRYdG4vbBbDyZKRojGxxaqBfpMsuR/TPpwMSw4RnJNNrc6l/DyQwX9
JP3GKu4WgLQQM8o8iJtZgxwC3XPFr19nTDm3euCjhRM0zKkyHlsw/q3gNNa1ta07HOqg6KFEvQNX
vA5V7zccoieBGxxdz2lZAogqXQQ+gv7NcLSrU49vJZMraxw/ioSjK/eeLsQztOIfaU0NOZjksHoF
ZaqJq/klHJGymYYWWM9cdd8qItifWWZ4h7TXg402eV9O3nwXIP8oiAhpfZfsZ7M44uHDw4g3sGnh
wTpXjTtL9Pk2IZ0XKyo92f5b7iZmGpo3M1zy/JxW4b5wEo6iObhFaj2iUd8d5VVOoLXy+Z85OKtX
P5fZvPXYjJ7qQBNqXhAOZMalbBJVhmWGj2tdsJ99sUZSVBPJ1faJYv0HgmIn2kD4UmTjLuisY40d
k55Fa8tU3gMj3sqGGDwAOUQ90AhnO58/UPllF3X61hs98C7aZZK1xapLQcG55BlZUzxHqS6qwuXM
wPlTieYdgziQte6qbtFRfVRIwEYZoM2zC/F/KDB0yI1fCKod9d685d2+Y+tke/CcAFGwiK2jJQT9
ZaU9xoFLjfayiE0NcLY6XQpGGObfuHw0cXRM6IDG1KEJkiyuX7KiQHTx3b6BfIalk3wAtoXFyJdz
DTkkuP4S+TsBtrtkZPArGZk7F3D7yxwUWULbJWLT2C0RjhmsBWCBVJowl9y5zDpnSAsNr91oSrY3
m2ldVp8JwPEBgIGjvQ/2szG/+T6tLDfTQGuYa2Xb0q1G8QEkDL0X+4QLwdqMMQ8GC8FvWEhqOzFq
MnSnHSNa9pYKBqJfRmqGvt2DC7b9S4PQBFyWkk6khYMg9ih2sOR2uFAYeR2VW9v/BMUzQYaPPwp0
fPjFedQAQcKLs1HUdV6m/IdLTwFqMbtGxcYVDM7S0sbFzM1OFMYuHdEq33RO8wfZeB3+Y77XIEDJ
Au+wAjSC4BxK1efs8zzeGggnRxX+mdYt9GjdR98mzDEYZATrotvnxDH5REWBpFXbX4G/86C/jvo+
ChwqphAQFIWt9uApjDDOQ5yw+uTskCTy2wGrNiNC8w88UVQ0Ybd/DPm4qrsSZ9I/M+MSN3MWE1Jr
9vDpMeMdJwLSfy+MRaNm5lZeSseRxZIEcvsyk5VU9hc2nS4PIttLEOIXKnJ/BTUwefVB/Jbr8x/+
Vq/0i8E0oDOT3QxmTRfeFvbp7mlofkR1ykbIxuK8t6nRJrSGXQMjSWnFTgd5MrKYvPKpASBDwFO+
h93A6s2Q0AZ/sOgdfTEm6CxMzNaYYvAU8AzbusUE0+ExjN9hjiJubq9Yg0r/Ume0TmQB4qejbuIC
gki7qaBg4DWy4nZ93QT1mNFCfjOsNwtcml1/uSitaaQfvfIRBwwJ9V01vw1oU4Ki24coibQF4jL6
yUG+2ExJrzDF+/+F9uMmDn+z6icCNPoXiueJSgsNASomG/kINOsM+50xsPyG2RnMKEB3YoSCQuWB
a56d+NV0/R2MK8Qr9pYSHWc81UkI5DyqQmOrAf/lSwW2CsUHjwzslYLwwZfVrUvrCdE1RrH8btuA
JSX/1kOYBVqxMuuvmFkRa5rrk7dOWwu2brbXCBTM3k817BOcx3aKMx7yCpPFhpJCcDkdAjj69Nuz
ERUOIMF7P+ypNp9+NTTCk/jJo03mZldp8UrrJrnCYFT3ifYSsjYct1wzFFnLVm1772Cmz7i5sDq5
CtTNzlyAbDdZvMMLLk9H/oJx+7Jke42EA1cNaeO9FkjE8hsRqkn98CTbpRp112FnL1hYPDidfDdH
CqDAhGO+YdYCD7qcFrP9CgannzEidhBmA5U9mxt2eUq4JDZU5rd8eS/gI9HU4HvH/KdBoQeUAAK7
6jFF1bLWm2vKA2Fc/ORtgKFZGxDPWOTRVwsapXCQ+NKuXvbg2kMoORiYrmfb3ztR3lzQkdkyp64W
PBdKdZp7rX0t4uQLXz3GSgEVJj4e7+DU9hMYOonGMPoO1J+cx/PnZNg7HmViqKdc6suMxrSPJrkR
+B8MTOqou5RgeENlXlmZtedd8LSmSDsEwB194nXUpStawNDhOwrnd25+4tEO7ge+NIuR4pQx1gZo
9Wry7zUerH0f7gJOEpWm4oCu7TSSA7Ll8vIbyb0F/sFrT+cE4b1BHzYR1mx5Vl1y7oxPeQt9mx1c
HZtnEreoCW9hgc9crjCr4ebU8ijBva0BUICHbisVlV1jq1j63hzzazAZEhiVrn1n9A+ELqJhDVkq
SNadVaxYJMhWrHVrj+0jThzZF2/+n7RZtx+i1gFhjMYhu6gn4Ievumq92vwNl+qU4qiXfXATEdfD
z3g1cqagWB27QeXIPo7URyHw3YGaqMBw02k3CTrF0ZisI+8ZRJhPdxgRzXQ3QBJs6UTTLPPRukRo
NUBeUVJZ2Q8FYkIs1Eovbr2LaChgKjlWYOIuzXbDiZN4oBRtIIA609t2UzK5Kjk+xv7BOOAUNelC
aZ5YEkmcyPa2a60d0ggjvPQoaNQgVHPDE+uiI/8qCwZ/+QX6RuzQlWm/pyTwrcCLIXWmcfGtMOep
aUA7WrdlbQDfcbPHBFGEQBaG2hbVvpXvO6S+1QpLrpWheN9zYOJfRcMmJzuI0mynVeVdfqDoqgUR
11aTbQKM278mMNlcSK6Uj3smybuuRqhTK84mlQEn5wh9Wc4JrlSjeHDR6+gFcI2P1NAxWUjs+S+6
TMcozZEhtJUNsTqLtDfdb59WoR6RK38t9OQ5GdMLj0rzteVY+5+yNbqJZJqtNjLlCvLq2mn2K9pL
y7a8dhVbimmt5DE82UwFO8JvI8PCFIvcVY3J8tsH+ugXjvbZgYKiMIZEFLXS9zQcUZ3NluksHtR/
sLLCIo9Zq3LCDmEXcUCPNvS/S+/O6z4+9dOh6pGOq7VN1e3VUrvLIulQtwJNiYQep3azwMZlxyOQ
M3qg0lLKu+ycufqg8YR8APrJPRiEOLF2Gs5FBT3FNNH3ij+vdNgXZof/tEt8mabp0M31XxMs9DKs
629MvXZ16r5orXXRm+kYeMoK/XTMVlFBcYbmizHUJRnL36WPIHKBs2mlqzck9XqqCZhKZKUjfupm
DDPbnwZ+BMWvPppAWVknXceIFAemgzIlH6oX7FXfOhS9/pbY+jX0HWthJEismNl+sKcjet/7uS32
XhY98Uzc4uGzg/F/i5DpyL3km44t70ozPrK8OSIQvq19f28QAeiZbUPEPhawnpajm1w1M+OmaAVb
HtIvuaDtWByNibyfNY2/B5WdY5qboJ/x1Ai3jjmzln19g0reqta6g1MFI3pIKFxwHKZjpVE9YV45
eMq4cMLyJ3Oyo6XUr2OGNZBrVr8HHkUcqWujxVs7aq5VldFu6M/qGPdLRW+3NDL3Kq7pdqVtA2FL
wvZ5SXJwifnk7uZMe6SoNEtyOYCBY9Czg8K8NVi/WQejlgLZzoeLVX8puERH+o29repnX32riZts
WQnHIUELUnnrMzV/16oPlV1TqPSJN0ZbnR1ARLgwgdEkqp61AjzZmVRZcpqm/1GTec0h2LO0XOI8
Aw+izxswmq2KWYH5TQ9nkQN4zGlyVO3Z9X/C9snJx/knO2ZikKQiA98md6xJGcOJAx3kEO+XwcRe
vP6cMXwhcGakpkRgOnPMBi6Z8VWiGpPWIYyta5Pc5YxhwcvRoRTdrzl8TfhiPpVILEstpHsKQmkz
9x9BMkuVI93BhqNyHD6hzjD0YigZd8tAs7cDdgDa+MGFytMhFDoOCvqo5klmzYUr7WtDh6cCpVN8
mFCyY9DgKRK9wK+Xc8McX9+TY+BSQGavqunRqkkls/cRQRnDJHcM57NNZjHSVSA6Fzo0t6phAqPu
JNpiNLbS2vcchMxk/RC0K4fLZJPKk4lwYqZRelIYOvDe6EjRUeKcJaHjk3tOVJl6zCD/lRkErwor
BVgAiYOpH+T7B4iL/Uhk9Z45ZZJugJLgM7gMn+GP3ty9pEXe4Z3NuvKCecvzy7HaaP9iLQUITMqr
3v2wSO79DI0XzH4kzUwbJL0JrJn9W441CgYWDz8K1HiRZwE0IB5K5a8C/cY74QgFMw3Vg5P/6lBv
RHGIks/3f58teZv83gxkuhjBw1Ma6fY7T5Of9tLvLgScROrV8ZYQ0V3G3TcLw4iZSOr7LMGo1mbG
eGEJQGSXvSXRX9d3tPePvJhWe8owqaKArCJOLe7ERSKvUz4SK9m42U3L/npk5nxmGD5mZvJAAhZ0
yfB11XY6qzJD2ZZV4PYzweTUc275JOGQz7ddfGZLUDVXKvpCOo3E8JVtEjfI+qMKDJZ2x/xq5aJ6
OmAGNiTwlHMoFGhn9BBV4ptCF5trlLSQducuStuDZKVZHl/GIV47/k+hIoKGcwRQp2Aozx12sqyB
He6Vl6oVCX+8WMEZcFQU80sSs9jsp64GsOqmcSVhwoCrIuOyVRhaO25Ss5mBsgG6qDmIDzzA5iM1
r59cpH5BAnGJ1tQ6sa6O7X1KcThm6BcooTiDQyJ4HZwnsyfEFbInNpLpNiuMZev+O/9kX6lo8Kqu
sggdEL/5BLqaa4un+F0iBuj/Zez8Njv3QpHL+BruSnmNCQKZLHUCwph+BajY10F2SORQrLMnYj/g
8ZjFsRLjM6WH1+pnz9Y3MXerVD6cGVKmwV+y4r3WA9aHNIU2wDlJFqO/i8Lfg7xr910snRHJZ+0E
zlJKwtDN13nULbzEhrOVPTS6bOjS3BivA+YiOCXrqvr3DDwev49IouaShexrJgELKfh1ihm4GHNm
3rvOvssxobXj2UnDHSCCQ8id0GCQfNZyHIRGGFiTO4phtzUeTSQ5QeRdxhjEfKRvaIGtHK4qrva8
UfYhQUuKaiKLhHe/95fyvwM5TUJB4XWHEdlVroKfRtdsJd+WjPaS2oN7hHj9bx0ijbdqvXIdkb5E
9B4k8EvU7ZJm/09MWN0U5reWN8uZYyzES4Aok6n/X8my9FhQLHKvVteEZd60bOjRX1WUuSZ/sk9D
5H11gBANU5DesC5eKy0jj6cgP1TSuZ4JEvwVe2MmYeMsRwkBaCzZa0Mn0E7and+/SA3gshOR4LiR
K/E9vO8iAkeYPST45qyRWnsm7K6I7SOLPVGvxB4elCxUfto2dGASQgn5bLs/Fl0V2byqjsERVh1F
JNIHm5IWl5SckqnTHJVHSDi0/R/W4tQ/jf5NTrYasfCQJJrA5sOH54Kihrkzifq/tkj6OQ0kGaIA
rz2kU4g5LWoe70UwQBdBQy+t32ZmWS0tdhDI0grQqI3lDHTRzeCSZfnGMuYG9MSlE8y4at4c1gm8
pXFd1yC8o+gsb6lOnZ38mebJKrFgbnxoEAGluSLvlxOfCo02R/2FbPPSK1EdpOFhA5Hs9tLkSIl0
Km4BEgQNa28UxgaU/Drsf822g+AafC+KCI6FqHtFDRkkiLMbB9y5EZyNaeDJmVdyqINgpVJIkSi4
2267TXkT8kC4kcr87HToEsRoL7mEyYf8l1Qo6JOT4l7kkfj2y8ghLQcGNytH90SKy5r4N7jLrSUr
z84f1PiGfR4d/qn7w5RoqxXNRSMTUpJQliVnrKwGudya3HzUI+ag8Zr3RCRVBpppbNaexDhu+SA0
u5C7lcBBty0A6G+cTXYTm4oGpYP6pz/dG4TquQ/WQxF+zWjpDKa60jgpSQWYoQAD31CoJ8lGLp8V
mIfpxbTeMsdb8B5z2nRVDHBYzr46WUuHRt6frFE5CaTJRiOQn5QmnixiVjYkkzXNxn8nksB1eVc2
5XMXKkfpFXIpBiVpX6Qr+lFMJMhJjaWuGGjjs184CyIdm4enF77z0f9PwDovl05Ug8eQxQsjQQfr
tYtATDqAscluJJ+gijf5GB+FmSZ+ymHAtAFszq0ukHkiUulpDpnq28XVLOGY5kx1UcOUJANrqx3P
zaK4o3Zp2TbSbSppmXV7syduB1sRVUDm/+bpNkM/OGyk1iwtHEelQSUHK3H2xHFDkzRp8F7J1qUN
/opPl3MVnsqCwTrUDqSRef5yPhm+Nr1KbOQFwiHWVjhM492TGp9uSqZj+xV+51l6NvRxBtmf568N
mhPIu3gAT/u1auhLL+huxqBf3QY2v+CsLZdTw2sKF+EW8nFIIAW2D4u4i2CRgrpyS/BRrYOUhAs7
xUpRdPKj8LWnpHDS/DZ4SQ+Y0o0fk21P767e55gjOsUFN9FmZ9fVleSQJlDU3rssIPRGpAvVtEGB
eh0n2XmqaasIWQJ5PaZS1iNLo/0AYmfR50xmJIGTBTVazWFG4pFIYs/Kp00V3OjtW1I6PAgxjdO3
Jd2hvs7IfADBRcNEAwNxS18fVo6J1xouU0VAYzCcX1I1h7OA/o8VtDdpzA/MD7RR2RLcbh0yZHbf
nGW3SeEI/v6vRhEiQ8b/fn46aHFyVZXhFQITAkZd/e553mfvwmiy6fKH9bcUWormH+04OgDMp5Fg
bMc2OQWV85aji7FUrYvaaCeU8vcjXc3RxoBhrPYWTQewh5fAKT5Lc3h6TXgI4n4lqb8ULSmJlus0
t3pCD6EdlQNCE1v5y6nUcAuytUcY0Qyq7eYWMnuRaEQ6fLQJzzZ22y8Mn++KSo+FsAAUD2HVsKiA
rozxQlORr0iSOltOKSLx0GGgAoYR4sRUNnyDjWjaDLoWt57t6DIGzIcRrfjAeh2q6tp6mNfO6R3Z
tYO81mKYwZaaojLYn0stuzC2ueDJjY1Qvzf6Mdr6gQoLoiKZtUxhQ1qxeeYIGletXev3JMuufdEg
SJFRNE9J794TRSu/AzSwYdkrdDnpySF9mFDIhnTbU6TcUPhGVSrVlPUQImKlpAXkQfO9ieLHQO6h
AqCCKgN/Mxox2aRJAZnhkjUkbtJ0HOsc0APNlokCrnX1XZnizpnwJuWsLBwdnJJfvvwr07RR1srS
b5B2Isd6kUOv6z2aZD0VDtgM6NTDhHCrmQcay2xq1kUCraWimNRtdV7jYHQ3lP6JTyr46RTFOI1E
DD0lKO11duLi+t3QmnQ8AvAcXYWrcJoiQhPAW1dA7Gmpt0aqGjEpqtN4+m0C3GdUhhEXUhn31gyi
xwQpZiqVU5OBKtRo3N4Mz197SrGdutC+lYwrl2pWWaDQbQ9jIZchIyaN/YDnejHYM0MY9aK6/Us/
dG8yzu9z6941EKpHNIFJapnhYTeDZO6j1jshn3Qz1kU6ypi+y/IgWRmM9seL9AwqAvh244lCG0EU
D2t0LiVmdi5CyE228sCu+dCC5FCSduOQ3weq7GgacKAVonz3WpB1o8ULXQY4Zg+OwiAV1rsPOtWc
+zzo/isCCMs8GyoqM4wcBrbx5Ac0vd5S00UWXmyIm7NqFJq4oETX5G/Eek1Dd1QM2QwEu4q1nNHk
NyQj65DUsIctQ0JkxjLwgeUKGmhusI4gINf5CO5cX+lW+UZRn1eoQY2q8q5246rwvuXC1OC9JOvj
JB3CV+kGICSCGUXzp6eOy3ML0lmIHR9YpqmJWSHGvuAAxfsZpEmDSyMETJCjLd53pMCpe+uA/SBY
SwFXLNTQZhVtGDWDf0KiEyXIZM5ecpGSzzlD5KNdlmWLKQ63KSMgKECHinmU3zwdFEdMCmRpNEpP
jJ+QPMlkViBfgMn4aeRllAgnyD+Th5Bjt91bwTN00GpK+xDyTYg1RrOs8olOAq/Bx5+NflzBLYd0
35qYjDT/Gfy7jkxAxVR3WVPNcwYmQjwDGSSzYptstU6UFxIBW1VQvLtPUHnruMTGsMYRzVtYtH9I
UHr7KZ9M7tADHsVMi9MVW5cCIBillPwp3fkST0UZ7pLChtgljOErDUmFNEv+Mehe5UCRpae2+MC9
kj3IuR3LmQzbr1fhv+XJLvPB4TvajobBwUI9xrHbI9jYdw73sQrOfGjLLE7WRuJOGzQKmdHj5B5P
7wgNr/hCuSk7Q1aFTFTKp7DLyPClH/EQzvbo3wZr/AoswLCIR0UstMaatkwdE1O9mSrnpFNtTLDZ
6CVtOw7olB4FnzHSwTBa2AsZzTdPlLnHPzgYf6aldu7q5E3x+ncqoTHFKwdjPNYyn+nBDe3QzKCT
Tr+zW3MXvG7wikuUDt91lraUCXLJatxvwZ+AHOTI7Z0WC3JqsPbpoKofcKKWKFdALnn6DDRI3mXL
SuM5T8d/C4DmiAeYgEdL09zsizdJdzLnY1T9M0SXU1qUezRBVvL8LaVZZwni9DxIOilreVJeme8D
OJpSlzWQJDMoW1aPHr0CX/sB4XbhFX9t1AAXrZVeZ5Jzm4mpRQsTCQoNQfpkBhAcvsIiApfi9r9I
2OS7IoT6lgVmBiZf4iBEIJUBWzZgkVaVs4NHuZMJRMAxV8PW9TvQjhA9JQUokBKBdbVUibxYFNor
0Y7PPQXWQH6qs0PvFScg1pcxTP7Vk4Am1g1LtKbZGTgnsAKktiN9sRrc68Trk20m601GbBHns0xC
JQBV6DV3XYPlPI0/qzK3rg7/Ne2+E2d8yBORkCWRTgVeo5En0yZLNGdLOi+/3pfNofHbE40l2ZN2
mbChzY0Mu8vyyZjCc/K3uke5KQ4fTj4DEsFDvO4b+RxZKE30ux6VMxFzLid2yj1xGrrLdGTTtVPw
3Jj08mYD+gQl/YqABcq/Knp8ZUbt2RkwJWSZHUyaaYJw23P+g2YC59d7z/r1aZbJcC7REBPA4xhu
S75R+UfJq1N3QFeFjlpsQD1A64RxhUfUIWjWPgLAITTzJnOuE4dzVCEXkFeHFEVAW0tpacE7JjuS
zcDGo2wi6OLGRMZHOyh0mgfIZBEDRxtiWoB+o7P8M+NdbhcHpCXA98MDIjwVqr9nY8gDRrMIe2IU
jcsy2sUI3mVE6sJwdoNm/c5T5HIrohNMa8JnXIPdmu2fqsIUoA+3NLE2Ljt8KgrE/OpHrNtrdN4B
9niVtcYjnPG98asKLbwolF3p1r8Uu35oA1JdYJzKyXpX9PmvyPCEWv/uDOFaI3bFpX6vMH5HgQJn
jXBKENE1ur3l4yddraSdmtvdZkpVoLslzLUUlo1WbNREvWvmTKFhnRi04IJe7lMCtE6q1RjRB+WS
46trRdV2cdUicyaBZgq2cubCldlWyOAR0HdOb36HKpUGq7AgOjCe+3e8CUBrbBRz4/KM12Xo7V12
shdHIzg3xL04gyPxu3TtzWBWB8VGHVnKGAmUMpWWo1m2QkVa1RQDRizGrprA6g98cG7/ckT6a/Ti
H1k5RY+azFBUDhaWw8IdrAcwg0iJjXsT/KJju27QQKGtsDMQ/DtF/vDZufnJD0CWV6jWNHV3zhp3
KS+pyeMdAUWyEWnKYO62Yd1gdClBgaIwgGRlp+YRn4ytnK8FZqWA15UvrczpyeYl7WEPxJtGR0+h
E9x4yZudww3m0JGKlXUEpgaBcHBGhrtSA5Cj/HdtVpuGLUZXE6JctJQzEz21T5mpS4opAwvZuz3t
CJQnNjn/XXrfsakjiITPYn+XNh4v3XJ87PmYoLJYI8u4yk208dlB4bSsjItSXsyEjwdpQG8hDvV2
NdrWPVJy5EOLu8bUwtb6cTVIoxzsIS1DHziY3Kmm98dsgvumG3vVIVM0kcKMXQbyBgfiANWQJwGE
mP1oBr+iHqfIyTA2BP5oyoFVfMhlTQksFgqEpFWBvpQCacqp01o0xBApXtT0tSV60E6UHFrCmc+b
8O0Knw7iojWfGLtMNJ8lV7E6psI0ZMRcwo2++h6FxdxPUF5RvVdbB2kQ5O6m7Lq/GK8irFvj5KvZ
4I2xJ8ig66LpVNKJZZi/7lVnXbIWkyKinIYc+GssYvOlA93S0lOC7guUesbuCdVAXl4aM73HUTIM
poMZc73Ir5hqd550DqASP5RtLujVotOEcRzgPOc3H0mJAbTlaNswaS4OQJ4RxIbTTKcUV8eZjJwT
/DBYKRQam+mnHZlQ1MAyEg3xENhw1NkHI0p/ctfr1ijot0hHwLZsAIJ4nbm1uyh7hKqD8i1Y8JR5
8FGfFA0ECPhDpXsgbbRUe6gnbYfAeR21PxXHDufDi2qmf6pkBBeME0JjQKk1ykdtmE8lSy++avGg
gJrj+ax1G/inCa8nj+5m0+y6Bmskr34aEeYgdW1g4DarKxv9R6SGMcLxzQAEhuZdDWTR5UitKTi2
Vd61N5N4N/lWspyRh15UI9aMsPmKoMe/1Ltq1C4qh7gp2Ay98M4669omjltmf4g8CEOu/mrl5Ymu
FSeIT6tSjQeNsDzbi7T0+lVhABtW5mafa80Hwud7OckNtb+SpBwDe9zSQ1o2Znb/B+5F3nYO7CMj
b0TGZlLsrlsR9/Df6sBoT7h8mMa2NzIiLNorLMauf1G07jOH2WgNdJuzaOOSN2MwdWS1bjSH2SXi
Tr6X76yu+wRPCNtkPvZu9NcMaRfCaWL30HPmKgpTvCKmmDSs1X8BcQaOAJLfGoAdyHopVJdeSPWJ
CwMEwxz0XvynKIaHQVoDj2UlbyBE7dkYg68qA4BrVfc4NEFYDc9+8hzQcLBMdS7JtVgEoQZhkHla
XwYzNB4MY2EOQ04/zY3zNTn6sUvSW6Lz9Oh1LMgjfjoPAlZaPpAl/pQSoI41KqgZJUX2fiT+M45z
kM3p4Y9p+vk7GRNiT9T9MaYLPTYCZTL+W/paaj5YdutC8R+BEd4M/ImqGtVzmWy1eHXjQ7PP+O6A
jCHoje9kBKKc1YRIRI2Z3dWrzsJxrZKEOdV3nlkgClPPS7UaNjPZrp8O61EttyD/kRtjkDGDTYG3
/ZSSJYwpRa1oF0C0sllILtuqVij18vnNrZwVepr+InLT7xg8jV/6PzkyYQVSthoZ7djXr1UV3BQk
u2mmk+8Qe9p/ycxMSmGF71YE9Ecdb04ZkeVvmmagddyu4aHfM1r+Omb3NQ7tfrOiyQePnA5LvdZt
mNPpH7TJMf9RV4mHiEyS0zVo+oUPpBEVMt4oQjgKeGsBQMCvQWwvXuraR95XJ5NRjtOq4JG96TyM
OXQqbd9GDqIQYYHIY2Fc9Gr4w+LjzSOa5kyQ++hrBOswCW8OQ8quqpiyAC6gmkH/3V/YSs+wh9oH
nfO1yis2e+MvEGx2sAnj5X8cndd2pDgURb+ItciC18rJdrmc/cJqJ3KUAMHXz2aeeqbHY7sI0tW9
5+wzMf6rfWdf+2ReptyZeFwMVwEolxCAxpRGH1ZuYI2wP0Q7HsAtr6EsXFt8HP4AESOMqCx7xKuS
srYLevquiccBYHqfCXMaRB/u22XqRZMAXv8vR9wUMHH7RrN4ExE0xGWPhmkjNe0kyn+fLdNGtuGL
w0K8ZiQGY81HZCLPEcCKzg9WLaetyNuPzFJKdMTLz+Xzkhy9sUx/pfvPJcFs7ZrdW+wTjRiiPlq+
VkT3Ka+RY6oHagBMw2fN37ZsY3BSN32XQKZpYTUHJS5+JMJFcNButI3Fi6U1zcH+p+SIHrXmrcj8
2xDTriR1NGmdbdvZ0OrifyE0GCIbolXT0zahjU7LNxtA1MDZX09EFwoBCyZ2Vy7mjpTNLMVlmTse
ySUcj2sfjvBEsEqeb5MJ1nlNZ51nksNZRxcgGnPCimlNcwrqOMF23SXv1b43vHdiKBFqnLiShnb/
8DGjOR4uWdzvpdGdRkH/f5kBsekgouCP5TDCHwPtemqgwAkgQgRr2CsgA2O4UfN2XkTCXrYBBQfa
KN+EwOOWOoX1saVRAG6UqoqdjAvJVgMGh4goiqqkqXq6ciAVOJzYzIGW13QgzH4pDmqZwiErenGX
NwON8gAWklddMFpwIa3nRkFZ5Cjh2tS50Y8FONjIvPeGAtxElFS5o2Ixn3b2pM+0t3e+n5HKKWE5
UHvr8Ro28hp0DK67KNhY7L8KcD7oE+vBWjAkvZZ0ooutw8SuoRVSlOqiwH4qgyNtN7XHNpSHMYBF
N1q0/hClMpnndw5+UuRdlpk+cqmWiULZTB/zYBwkHFG23WkdkgqbZd01wLa+4sIRefAxM1loP7g6
cQar2sH7heiTCo9J7c5lr+PSUcQ+1xx0tYZUUZltsW4FQQdt+WJP6WVZovDp3lLWuCjzV/kcX5bN
INDuxS2SU+Y6J/Rj+6Jz8v1AxEJvBLgVedGUDg8T7TOQnQenL9BgsaVmi07ODDR7JAeSTjwqRAHg
vK4WKjLP0LeMyXreW9+enLehHO8Fm7MKKA3T9hjRVYi7jLk6B6mgv0xcGD/uoF5gNs5SdYl8dBHo
Zy2gNBnVj+7rraHHkhcejWh7hLOPgQVATH8UegRYRuVa9WfPizZDQSheHxMpY51a135lN30P2XGD
wL/IXhxb8ZTYYIYK2hQolU5Bxi7aJJSbkfnu2LiywuLCTd77NskBeMM27dTdmZxrleUxNxvJykL2
T5OJy8namaEN4aVOq/BT09ThMR0t62Jy0VUJKIyKAOLdmrbAv7JpV0u5vRQRZm8dHUxbYKjYYYwv
3SNTwbxDtAeqs0Sv0B6cyFnYTwsyN36VetoPM+aKhhfVHMo3CXMX/8Sm4LkaUIwpC08AU81eyV1J
9Jlo5UdTw1iyEecgJOeuldYWTv/SmPsugcXKYfg3F58OftllFfCi4SOfncc4cN5jlT3z4lgcGSqP
wNepKV7wjmYbv3lzfU56tms/47lbu1a6G6k4uA+0AgCy0Nqk8ybi/DxMYKWglGFhEJF+46bxuMPe
2Jp8iuVcEHJ8wJt75gto3HkszREd0Sryt2bnwCdw76p4erTom1xrPtg0BeiwxHteT+e6b/rvpEVy
QOra3qVbubRYDMdLKYuBxLMVbmY/qS8hR/t1OeL88F/ht1BWoco1rffGNDo8LGBnmBIsBx7Dq58M
qmtm93HzNaip2vmOB+pEVMRhGtMTDh52Nv1l9VZNzmL+2SIBTRAH9BwOu+Fnea1A9u9y1juk/ZMb
+gsx66PN20PL+tG7S3/BLvWNUD2inhu1MG95wty5/zVGaxM4Yu+24tyxhJS84KsSiQOhHqx5tqrV
/4UtyXi4/bX/kLfGLzE5X46o/mVj8a059tmdu87Rz8wOHZKwgKDILRQ93IfYACFC04/DlI4EPbvC
pUZLpmNJJXdrHDndusHeitFyd1OcPRiQqCAvaxzH9jYcnMsSkJ6LL7IP/9mAMDcFp+8NseDmgZQ9
dRgCTCI2av/PIbXST9vts+M8ZwaMSJ9RgyDym+dtNOaH3GXHVf+LdZEwBLikghEtYTwTlBhDIkNK
NkKs6MeF9ZWRvOyxdi/PvpnHR5CV9IUJabXFXezjvouukQHeEoxKHXYfjYas3vrVsNXRI8Q+pNoM
O2BkvgHF/jZle65Ec27b8VEHFDQWp/QtVu1vF+J3p5mNWc7IRwEHYBiITgPXG3fkM32lyKkhE1+S
IUweqLr2+Kq+vc7L9n1fgRmgcx2JvlrDsD5jLDoCmqPHwKMgEanuYqPasuxoemTdkQwakqRUwDML
PmGlEDvaaJpiXbDHWZdxKo4Ekj3aI9uTN3aC+sVdoKm8wkvFI9wAipxR3WdDTypFUXy2Aqi3Od96
BUmhEnQY+iprCMPT97oJTs1sDwyqTGddeNVzHsJD9LGT3tqSHdmU/rPGiFLY6qnyvK90aIZdFEXM
ElK41eq2XHOcH0vmZdcTA2W8k7ZH8RMBgydBhvgZs0IQblM3Y1+P487aGFKKjV9U7NVQcyF9oLtm
Aesc9an9BkkCa64/IjsOmDIUmH5V1e5KvGhIRIBemM1X57fgrXlTdVug729gn9Ms+6xcfc3B0yYj
4z858KJHatk4UmM/066692DgowLH6sv7Z2uNSH4a6aqFL1EQ6nWUBCBuOiM8xqDTt+0wpkByaB9N
YX+1veA0F/md5fY0IOFqpoyKMVWF2zEAKA3MopkuTc/yCQb9xUh4WU3ydrXCJKE88jKC4L0p5se0
SDe6zz9End3sERVx1f7Ggdo0ZX2pXJh3k/YP3IOMlj74U8jwZ9iZm1wv9ZcNYxOPF1O+ZGWJIXkN
p4xfMWbWwd2rW06J9c6HHo/iCMVKBMSKU3j8aop+zz6A9Du7eK2/yzDieTTSez2dgjykuzGf/K7c
m07+WYxg902vOGBu3cKI2NWZ9watnYn6XDznVUWyWvUIW38/p8G/yFSHuZ6+Y8M6lV6+bbSFBwqx
nhu8pBP2HcqltjHr9RjEchdN1dMsaKV5bfxbpAJ2o2EhnKjla2RjUKz9M7Me++B6PWb+2mfDV9TW
c2pTCY+yu2Mw91R4GvuV118nMgkQBvNwWkT7tcHIIt/ku7qbf0K9aMgYxcDNdLMNZ99zZkjmwjAz
bemwek0QAyXt4tzTD73dvyVRg2OpeC7aujrRsOQAS8tmNLHyobkeNk6kse60u8gjro2GI9ZCOsbr
WLnHfvkihs2bxuV4oBs6WLmVw7mq649eZxVYXvOwxGWdTBS5n4JLEgqJ6438D1LDePkA9rpyeDII
RRDwtVYCbq1vTi946x9sy7uSzc3xjQuyi52egXI8/ooJ/KLTcXEwEe6diAOQdPzPYnbv5oxntMsZ
kYJ6Osck5t0PqJBQO7NCCz1f0olVLbWMczc6T5PIv0VlIfqOEZfpDhjtgGkNJDN2yCEfDlnkW7sQ
o8Z3LBX6e9eSxKvP9F8DLf6YsD3bJN0eOV43HDxZmIcoBONT08wiiGZD7qG5UpUYN8kA3trT75Oq
rH1XuwypeWPx4CPiDpxG8WgGRwlZLU2bK3LHbOdV0xKn7hKwjH3UmifsWCS2EaVWC6yWBtNCmGp3
aiBmsyNGJ1fit8iiP9Hbx8CVP2bBCJNdT0Qp/Ys8Hh4HoI4GmTIrE6dnGg/JlgzIm6rMvYf2fqNK
1JY5mk888+yKOHt62oRjHWYncjfSS2NSLMeEE24SEf7lALy8lgp0wksPWwUvKYG4V6tp733Te3Jl
yoWrMTEWvk9zvHaTg5x4YRqHBGAOhaygUWgeVFIzsojIwVYa7lvDu0w2K0r+OIrOIihfRQzmrPMA
6I7BrWntHzvww+scps69LPpl5qHu28a5enqud/SurjUM5lUc0n1n9Ykc2pK9iH1ivwKU3XDJcPo3
ZAiJH52Mz4sAAatKtR5il2p9gtw9a/G/U9JvLCjis/kaVTNeEopzzt5Mcqh1Y9lUC/R3LdUUrmYD
UnJh2temXqqVtBxXrnCv2kk+Mt3vo1BOa1mpW0OozNkrBjbuoBlXKpwgQsoAT0d7M0L31xDdo+M7
D7XHsasG7LNylJYr6oSLM/qHOUOIp5t4r5sasbgzwesPQjgrwtsrNosGyOT/qiggpIYy9q2aLhDm
Lr4ClFQpXMXuuCbi5DgjhHQDaG0dSzOW07WUKcCaGrIQYXoM6LvxawqGXRLFjD/TU4Uh2/VgtlmZ
uyHq8CFMzN0wFB/LlNGg5i08V9L+0pug9q/C5OhkCel9i8R4zkuT7QEAl8mgxQ1Dnh/Iv1VElrj3
a2b6NzfovKWERSXiCY7LjZZKszVElt0jBoOL2nLadLEVypzIkHKP3uboeCxOkSJku15PYVqcdO3x
pmCMPwYDxb5Ts6TxaCTvxJDUnJCYbYfOYB0oHCPO9vlH6tLyEyI7MhpfCWd4CsvmHM042nOHZM9S
vY+RT+PSJmS+UPG/gmzSvnRIZKtvbBH8WkN5HpkirCqZP8BH5LRXWOfQICs3DL+rFPx1SgfIWEob
CZquLA0a7uH8YTqgI/FCLFpJZqrdgqNAlOLbb2VQk5o8bBCEsfM1Z6uszqqurp3tYXgMDAUUO7RO
RVPdWYyuXTJwtwFhN5Sh8tI5DHx85shOl11nm6hsHlEsxO1fOeo7khWfLRCVRWYwxY0p/oLCyJ6t
1KZBUfKW1mcaJ4GiyeAQRiFReKBvoixV5yhfTKH1I5NIQGqaM/F46RrvT8SDYGdpn1Knmkn6YdHt
4a1PnXemcGF7Q+ZbE/G5EgHGyJyYq0bk28LijGCZ5Cq0XQ7MyuVsATTERKkJT1opwHhmEX/Seziz
Uf3VjuKQXJ4So31cvntBooU/+vexK09pQvnl0GVytYnwozzmAKujecIPwii6MrpHt5me2uXzLP+r
cnJDLfRoQh5sVLEGW0Zre886hejBxOWRlecVUxm6nhHHqT4Utbfx4vBk56xPCuFRkzE7kvJvSYHc
2qTrdPF3g8gnZw9aadFeceqh5RqLfRqTNbasIiTEruoyeRll+VAJ+1+dd6SZd1uNHZ+kngKX1/AN
oQBdRTgfh3y6LNaS5dNLPziJ0njzCMP8/7Zm7Kt1LPo11lk2DIsy3as2hj3RTZJ3yvAuTh3czSMA
r8ofN07jNT/MO+0XP1UANwrt7YGnNSdaV6gUM4UvoM2GXTY4waXPBghdU8kMM5LaLGgzEz+3SSNl
73MflDW4BHB8luCIZUF+k3TUCXYNiCLO8r8K/z45ba176SsywC23g5mkjU9zpo+VW6G7Ca0OykQ2
MBa0Z4TXiUtogAMAt0/USzyEEYxHupCdOf6WY5CfdOrinKiUsbWrfFhbs9VtQCENX3FeBfCTitE4
BQiZglWBsWJfDiPJnbZb035A5WWSavwYZiK7pSKFUgIKeDiJsRIvjaRBOkYd9uykiSa0+30TH0BV
1jvHZ8pQuEl64lCGMXocrKsxMZQGr8j5u/OnF7v07INMWUcRAqhnm5FM3VGpmqWiZUece9I8eNEv
gCSMVN2JuIne5V0Fmu9YKwOopZZ3o33UOtkaWUYwzaLxw6HhrWrDeK7dD6Xr96r8WP4D9NLj8l+K
JAFMZPgvdQiyDkERU8oFp1BU5eKCBE/9r2HCnwIIzvnXenxt3XevIfVtiL6CZfZfIeJ0NxodS3UK
s+43JmDc4u5hJV9WkcQ5hd158dAs/9agxnDQ3PmowcIIyaS/K6sXBa1DGuEOOZSB165q7vDMjFTC
c3LMobRUkbXDNTWNLxqMkq/+CIrlbPLeg7sR6MZHGgaudbNsBMT+k+6NfZH8+RZJxM6nh2rAtiQO
s2PQtltfRnRD0DZ1Np6Vlp4F/f5RPC+/IB/OKrqvpOrOiE4UGSAZIt+kAD8WRKvafUfTbvHLlzTD
AsLFUaekClqLpAKuSZfgp5BotiZP8mksSNyVWNjN4sNEW8fdydlLyiR5Lns60QF6gehx4iPCQuOR
5x3HY+iAKSo/Q8ixmIfAleXoYBcJFqbyD8ciSbA62VxELpwI3Bvf0+4Axk4gZQMYY0675wuG0drn
U7ho4JZfij96Fzpzf2JRwq15tHN/+QZms/jKPMYh3UnI+mpTWXY5QkNww1vZ8hfDlyZGZ7l8FQkH
bfmLctye6F8yAiN3ir0RQkZD13sRI4xvwaK0SpYeMjeUW8S/Y0CjNKRwnr/wRB44XKwXP8zitaIu
v0+qW+ZXN05rRxih7DTNaWjVcVLDAcPBl06Tg67cHXdVGhc7fK41MIHqVMsKXxBjV/9ZJaC87ucR
Y7rY8RvyYZcdh1CvneUw7QFiZdOvAKeD9FqJNSzfdcNFxgA3OeV6eVE8+ycY3SeuSMWmS6NonZj9
w+j8BJWBTqbdjiak5epkjteSwQdfx25NnELDCbHHhEjD3c1t1KFhvR9EaDIdPzq00Gp+TJ0qTuyP
oQEciuqdRLfsyTXgu9cpA5cHyU5l05bkMeKlSztk+BEAKc6/5keF2cmwfsvg6uXlOqJzM1gWcJWq
PQxKlbiN8L5Wfjuug5jGZ9ikePU+bT7j8nKbvbuxiD4mXXUFhGndlb/Lp7OIkmsRkhcgPU9KljsV
fvZls7Fx5LuEMtRlvm/I3OrJB+Bh4f4EnXEfmy/L91z+gJjgSn9PxjLYYdS3jAmSnptoLW+XrOAp
WL8tJdXyeyyLC0i/D9YHtfzGbWO/zAm801Y8mpqJ+/yEkdVy6fuiEAia6Sj5P/Ou3i8/hvu8LC58
EV3tdOr2NE7JdO2Wx5q7QRgk7DHzkDkwZBR74PKJZQ0At3kbmmgvnOTCt5irCM8gUSrda99ENH12
ywMbWDPCwBM2I3rvv8v7kFqJBnwV3ZZ4vMMMs1/mGAHgZtbGNs1dzmhN/L4Iz5Lc3Jsw9Uxd49Th
2XKGZq/n5tfK5tc07b+mBCmwQ74MFGXv0yClE5zpQfbz1qiKh3QS4R7nsEtOpR3iJ8FLk/jgvEmP
NNvwXDWtf2Iotl0QNB7xGWY9v1J68Fb3fFs0KYT1os+PaG727UtamuiASM8IHGYIlf0uIzxdOU2/
yERN6oxoxNU5ZadHWwF/wPmZNDrDJjgmGa/9ZH9lTn/NgV6XeYYDgumj1T8QmLFy7J42N5yvyYKL
2fwNHnoXY+yAq2Es1sLnhFlG585SG4LedyMaEl/0/5C5JOfez9h4ch+rApef4FOOEHvtZMzKvPqF
CplpezvT9yDPS7UlB97+4knOI+mcba1EQERrlbefh4ABc7FxMLeWrWmdjBpKhaG/XDDxbE2vCdGN
kaqQNcFWCsl4Is4gWVsaSzPUyhOJ3ieT0MmZXqnpQEmaoJUZwJEbXqZmvvTKeGY/hvVCmTkOx2aK
D2MXb/sGT2SrL5bBoN6Qh2YgXzkUeu/OjTiP1DEydc3HitHJlBnsTyjxovZRGslPryh9lo20puGM
CO1UJCxHec+MhNFF5s/nuU73sy5OQs1PzgxUyouuS+h6Bd63NVJIIjTyAjTmxgx+l9Xd5cKM9JYO
lrSgaQH4w7NafXj80jNck9AL1+nUn+c5304mHMRAdU+O69E+6ad/eEq+7SRg/KPWEIGP2useOi+/
F7H10gzd1mRSzCjBxsLEThFUz0E4PLvlcM6QsJsGowpMTSsZmY+xNR4HbiVIwnWVEv5rgnkyZfbr
WNVZxC0Blqge66gad63xoSCKonPy3tqWVcAszB5/T88/zg01GU1tl+xdQOT0hcHT5ruR469PgHQ4
kUbZM2cYIrZA0H3PGfBfHXqPHLD+RpEtLr2w4/iVndvkzY8iZK1dcYv67qjy/l5a6aHr7I3ZO0du
O3Yc3Eo6OhtDd1ECYR3Wz0OU0zEYMUZw13Zxs8jJs1dhJefZiANsw2l1CfumABFHQla3PMtGWbaH
0Pa+lBvcxTExGqlEJpkxIXQmKkOlsPkYHmeXkttoe+NjrVDkefWB2/UCtx7kre42UjR7LAOrgaq1
jVFetWN3rnLW8LiiO4yT3ES9Ym0pPLauk3HcUB5oEfVsjZpYn/GvccxnA0qWO1t7dCxqnZC600FG
XRfWhB16Ks+zHh/wQkOnM4rkPZxqIA5qH02LeKOFcocBZETe5hDR670KRz46xMKeGhizYvDbQ05c
EfZ/iCg2LHrGegFsPad8p2G9U2nz7Y4RWFNe+ojBAMjKjtyR0kPwU6LyJTvYS22EuMldwNArz+wG
+zEOuxbJHmE/dAWwbmQRGSXOFNy8VHZ7pGY8uz7p88jDcryVc/JgBVSOkwe9adi2ob75TXMteFKs
/q2X9Xuup0PsAYukToNNExyzcXwWSGXxTDwMmccRhc7W7G/6RsMtB3wMW0jz98rxTqE9nro8vQz9
ItcPyLZHmuqPwcHzhk1v0Zp1UuMUWS7pnEZ9KkN7P/nO9+T1ICqz7IuzMWrOfniYYu8n9IlgGkYA
d4Ht8JjY0dUv3bdeMbgHLrhlhHGQtXfLbb1Pk+DJTcazjhiPmeZz0kU7krXvwA7SOaCX2KD6G2yG
+sszFJft72gRGd0WG1PBOrYjVKiw6DrUqfGEw6U+qq69OP70GPribnb7R5WEryEt4qIOTwOr9phm
LwbiEpNqh7Bf6iYLVWyC/W4GbOi3/SvKs1NLd9vv4zWBHMzenPPMErl2cyfYcX+MlUVGB74VAqS8
Ho27zv/KsqFjYSRfjBk+RWP3h4Zj6uAAleBbBQRksnAinzY2WWxdiPhlUJLT++mbb9w26l4kzHUI
5noJF9U/+MX6OQVgvzJNkDVO7gIQajggRs147Ax5rjsUh1PaMqnwhMR9viRAqejbmyLKQGbrOHTw
ILdLcsksiuFu0lmzibryz2rHH502F6yjJKzoAbauH0wUYf9nKGxd2xl/XM/1NtzsGFPq7D1VwkDl
6nbMnx0lSdvsaPO107yj2ekDdhza7dCiPW5HwRAnI6PVNITa9gSsb+ESzA9xYTBR7JuECr8f3oqi
Mc5xwx4iZXhUTXSWst0HjSTxzNtVEYsrUsj3SoGZUXTJHF50siUOBMOc8IKdm8JHcDBm+8xlTbDd
tt2HMPtA4xiEd5Qees7Ufy6YMChRfcQddsrKtR7nJsetaEMsdl24NDRoLQfcnF3BGp4CjvlJHt66
vEZVVNdwR2X9kNqVi/huxllVfM5Tz5sVRPbeknW7jXP/RlAa4A6zWxl19s+GhgDCqYdyNHWS1kjH
LBsgumMryMJL+12rc1m6D7Y0f0qYAXFQ3sUZtGOGBOO6UWQEdYwrzI7io5zObdSdMTwif0O31u1H
cty3neoxv0b+hTcbLR2hR7V6D0V4q5FUqLx8QD9wN1c503HZJgirAuNnlvpd8BJi1936RU0MaY/J
pSXyVJQLj1y+u03gMRyXV87hC//hjk7Bo9ER6M2SiMfjqgyM8fP8QfP7XpoQi2rSjNbzaGOFTOTO
5jdWE4hXEhpORo+51IEkJmJBZi/eBzQg36VgrwiQU/Gw/2sS918yMNEtmv6xIwMvHcZfaRn3tWp7
Hl83phEPWjFgWMmIoCpwQRKN5AP4y1V3H7Z0eBwIKb25wf+9XXDt/lyuY3ynkRKfJIWfWpuBVxIF
PIqQ2EGz7omOP09Q3pbjjxs0r1kh4ZMQKDQM9JaLfEejSO712BgoH6A0+oZzNGRLKATFB8UExQdu
tcYNtiUDoDQvGXvRzLTyF4cyk/Sxewre+Y3k549RRh/CL8tDP9cMVzUT7YJ2mC8CNpbwNdLVd4aw
MqwGOhzZszYkZ2hxKBS08NogbojuRuN4JA6TUcPER9y6hV7VF+4lGvti77BWw+cwPkFK9zsnpe8w
2bR4ARo/t7mzEz5tYa/MCeft9v1I5KoTHnNz2gRT/9wJzfiguiUWMQ6lJLt97rKXwmC5HKFqgP3n
pRZkhMoaWbwPMMVFtDgEpF06tu/uGR3dDFPtvGyI9xE1H7qtaaMM8ybbbukHDIfYme/SpL6SZPBM
vsQ1LeSDiPKbTZBtX2M0mWmCGlPPzzchCwXcO3Ik4QqOJ8fDrbhEDgBu3wLspg4uZ1yWPVpdNIJ0
yoZMX8B3foZcA+kWH/UsH2yz+DahQIM0hq9nJezM0EgNxmUjA0amHAZ+L090R5O44S+BpZcXcUQx
b3X3Nr+kmZAru2hIRHKLed0lr4rDitN48pBTo0amhXUjxQPo5vVhiSBNQ+smXH1K43BnMGE9mpzT
8Y++KBYnn3CdISfnTHuEKFoh0mf30Hvzn4v4mEeXvrTrI/tbEBNOca7S5Mfz8DPUXj4hD3No6OG7
Ujar5jDQzfYCPDTEWSAIRTzE72NO8V3p50czoeUPKsniMbcOdKbp12umQ+R5rKSMsAiN+FJEBD60
IIIT88OrNjD91ON+qnkleMGmtMOCZj8VBiXQ3AN8smaxLsuMJp8zkA9Vj8w/EQC09pq9YVNawHeD
WB2E0btb10fKjSaMwB3pL+ZI8cZhgaHO6J9G3IzVWDDyKfBTUvIejEF/BKZi9CpMBObjnUrUlvH/
znJJEB8kY1jETrn52pfIbNIlf272PlSuKrRySKYM8oGn7BrD/o6XOjLMDL1xg/Q5KYMH7BmPpVvz
iQIXyqfmZDxVdNbBFqp1SOXlzm26nmKTvdFozY1oAcDX4LYPSbmAfB1kI+yGvkdsrNH60cG0dPHF
cQn/GCmcrLquAbgjxjFpWkcpnV3J+wrSkNhpkGw9Vu0knS6G0z2UlfnUTjRK5uioE3FIRHFAKfCE
xpMTh0MyMMmsO8mpCgm93HqAjoM62KkWVaYcSeRNhrs8np8TPqjTJ+emW3QomNESlxbHhLZ0tl54
GtdpV256R5KRqMe3cuYlIQUik84hdPqtRUXRz/ED4PD2aUDNgFUIBvLC5Ypj3CgSGEHW1udmcWc5
UbGdOiZkXu5cC8M6pl6EzEgcdRatnHDaNaZpMCl0MYPiUaHsZ5SVpel+mjD3Z7WjcfRk98vDWec+
qT+0oiYUm1mBSHH5hwmxuMlNRBx2dkZGL2Uc7JxOBhs5zIe2n+5R4SpSv9wB2Uh3ZibxE4j0oyiR
3lTaOGRUcThsHTrxtPTiNJeE3AaQPzoj3cYxetI4kwzsoZturbHIOOQ3TyYroktaQpa3mv7+gl9u
lONuw1gwr6jonJjlPHE99VOWTk9hGjOCHl+6Knh25uGs4U6ySTlnmzq4NdxfnzR64EzUepnVrqTi
PCYT1qXQ+1dYCFd627wvXGsraONDXl+FaLdkif9VsZ01w42JOezX8BKEAToga5cO1l5H5KL5dQuD
0zdGJOdxcRajwRCrY3JSzj6HxlK+ysoEIBsgCddR/ZkRhzfq7HHgQLNk8zw4LrnB5IcA+28T8Usj
7y9ZGj0BPzWv4h+jx7QonYeQdzEL5hczqO37KqPDz2CjWqQXJDoXKABzRo1NIv7SiZ5qvVhXvfqV
oQPwR6HoAAFgg1e9m81yJ4ruWvseEyhIEhyP0N34ww0+9htkf6JrzFdX8v62II5LTaU3xzen0Se3
zuxNHuXeR+NTl8XdfGe76BhrOzlrVbwqEtvW8cAS0Aa44q22Co+RaJrznIe015iCrKQgbszSS5iF
saKtAKjcFthW6/KPUvjmUN3hFeDDhRWDWrxpSxoZnvwq9spzQzQPr6cGVGFhqyKWdSBPPJMeeDeT
hWFmLNb3TBp6mxjUBPK4QcUCApmVgcPBQ2EM/okj2KfvjBbgC4sus25ZNFWDyhYmkj87Ly3nFD/W
e1+5+xjFMG4p1s05rDntO8esoTOhvPyccx+LNn5nLEn3sJnp3I4SdhC7gcOSuZVZ9+5qonVZhwpo
pGW697upIwtXYbG2BJDbGTNNER5GPzs0mXhVcMKjgu68DZZ/MyyoaTvWL7Y9k8Fixd14K1gtOekP
2wiJsDcMhDNa0L3r9JdbccMG5JxN1zwirEHyACD61tQFlUkXH2MrisC+kbjatLl5GPPgtw8twehs
phdOZDBqW/8YV9ZDF8iTalCYRg0hq+HQncMBBW+WFzP5MwhV7fFo0QCL2pTubjT+lcEY7nPe8znM
ofz5t8hmVII8gemKRD8jjMXuywEZoP+ZjKKjZwpCRdDjoECCOkWoZdSrp4BDJYmkPUpX88T2vutj
1G5GMq3zBEb04KbfAkXeSuIs1guxostDep4GKB4wOQUZVavCl1e/MPd0XHDmeeZfRz6nnXk4/vwX
NF5HZuQBTxcH/Dx1GADNxckISQaK5vTBArXB16JFIybWY2mlRVEd+wHHll3y5qjgLUrK6xQVO/Q/
ZztOdmleX2aBRrOcXTjDHRLM3hmevQQZe9RZ/obJdQHEiuVCcE3+SmNq2KY4MaeLXbor1bH3CGgf
HPKfa+s+LlKi6E12H+SzBVXE3mcmeuzMBgN1p+9MN4aBtRwbs8R7JlR3X9vhQxsX9z15ADBHaAAM
PmixisHY3uBF2bTlEJBJJckM9MmGlql3LNL2qnv3r0R8nrT3DpGMyGJoaric/dkOQ+TMQx9tCPJY
L0ldadM8NXXIrrk4N4OU1GIr/PD6d1Uyl/VG5qBYw+MXg5qk64ALaLEnLOiczs66zDQt5fg/js6s
OU5kDaK/iAgoKJbX3qVuqVu77BdCku1ih2Ir4NfPYZ5uxJ3xWOqGWvLLPPmGa3JnwvZjyspzOYXZ
0bSUNw5/y5GNY13Gxd+Zk5yvGGw0gtelqi8DemnAwGIps02awqHQUfslY/vU2vk+isoT/ezAQJyB
HqfShVpARXgVoPBaWLMsbG+gqzgjU+IDdsR5IBykN0XN/11Xa+OCP//TNW77rsweF1SqKLd+hxLC
6Yr75unYi3IdtMVXpdSNk/pLZaE3IBuTx3WKN4eBJq1LT+36HLmEoekkzPN6S6PptyZq/o5U+uYk
vPCBD5NFOD9Erc4DcbBFrtI9BxYVAhLB4mf1mI9xt/hYEqgk8WF1tTPyv4sbG5Y+4MABzLDHqCFc
uh0IlSftdccmKC++Wv4VRMuYaloMIkLO09Schbl8ZwUPdL43TISjOXlcP8ukiS5TovZz/6YVnVt4
K4GMPRULPS1DcquWGdyKA31vPZ8UpQMkwDA1wEtKeHK8RXMzHbqk/pfHJW8htbsDU1GKoYbsx1sN
mqyScQsEJvuFNfVcK28fcNBfL/VOYu1chzEVlSs0ix/t1ftPQlMVCNp49nR/HmbrA5fIPmgJHWts
RS4Nl9aCajN291ScHggavsMVOTl2jDOBbCMpzboH9InnFZq697g+kHNFUJwzWWnZR2Oiv3nTMQdG
UUjc5zLC9ZCC4uejSZLo2PUCPzGJopy4oJmD85RNB96wP9Wo2P652ZSUB/uBTXkehrsNqAd8Szwo
Y+kQCVsT2qiVndUxR5i9l8RKnq1Qg+fR0ciN3WHIWgdAj2IbySRi2pDMGo8q8ChcZruBCBov93F2
q9+VzdrlN9YVd8v7AHdhV85teoHYnRLQ18cliHDohMuyU6XzPDfVowHvaug2kcAvBZnDLcIotAIB
zwcDllOkAHUDiwURB97Wozd9R2WrPI0ebe+tg4MQ5+RvZ44fejtB+q4r+ykBrIK1is6QCvg/J/cr
6Fq6JOwq3nlB+1aBxbJhCvdvIyJ0wE9LJIv0knno8mgb1yb9hYUByypOhQR3xEYKn7s/C7Zcl4Ye
VF3jvUwVtucpgApcffiUNVC3zP0GuAZ2IIbmOxR4xmEuw5RaXXP7dYrppZjMns63W4buxGtCXCO/
JgorV414KIrvpqPvvSBbbxfZKcvqr2J2nhUOCCzzzMFXEbwNVtnCvKiSwR2L45vXDtA9g0vjz2ht
GBlYi7I5OvCBHXPxt+Uo37vVJ+kEdGaahvnPn3QkLsv0AxlwU9mvkdUDRvq3pN1u9uI3TZELF+1H
J405nLQIlOqdReRIloH4vnxwQwiyqFCMP5JNPbe00Af7kpFszhPZulzl44tLkH+9eoUNkEH8Il5o
1jDDu5nkua6gNqrRHOLuBVoUlF6VPFaJvuGIZO5f40omCDKN7mvURkzvvdP6ieCcuy94yyTUT7ks
h46tj/EDl0q+TpPiu5nA6iTYuLYCP/Y2a/yVEo5qgJpxKALrnZTmdcAHxf2cXLO8xJm1shNYmayA
HxVJAUEq4ON2OxwS1e8u7f44IRHPxgKJCOb5PoLycQ7Dmvml8o86pq9d0IiLGb0MrQPa+INO7Pu4
oy5hpFS5bt+I1CIghCfASFCJ5VMw+RdZgXYsl7Q8ukv7O7d9/bZo2r59m8wZJ+gCOAtas0jBuehO
7Fj0TpVgft+2wbhlN/8BYvy7ZWJNIta95lJQm0KDXpepMyb0q1cV77r3u43IZtT2ftD7RloPGbFF
DRwKNRfxegrirdW76H8xy6TqsiP76a4umkPv+/ZRxCyypOTcoW0OMm44tPKF+bXbgC1vf4XK+QKT
up9URNFR9JTFJiSSPm+6YjzKyhxxiG/h3DCwI1EnxjeXTEsKRK/Lmps7YAyxuCbHl5Bu2iBx7qtq
uuvgHfIoMKkyXGbz5YGp+lbTctvx3yhwmnZi/EQlPjYNzTgiUK9JMT1IbgFhRy/OmnaPL1Ucn4Z1
o7Jw/mnrnATmThNg5JHM4L55Uf4llg9bY3EbBTer+oCTaKMot0g0YqP6rbz8TzVl/wg8bCh7pmC2
zteFsPkIi/Xto6OTZFR2bTHD+mkHS8a+z0sGDKP35acrLDLRZNIKYoaQUct93cSEsDtCCmy5+6Uo
rp09M66nhLxDzR9yKBTQcZw7ihsnun7GAIMdEBs7++oEKEmLM/9cJWeyB+dOqh8lrcOgcZHnBLB6
QyV11XOsni99M12b2L6T5GA1BIJtwRyexffCHYuugV7uc86/U1ncHBagZMjfDW/HJgyyRzWKL8qx
4k3Pcli28MqyGQ897UI5H037PQDaWvMVXHS49BaeXa7VKK+s93zJkU5ghYArHNi2sbadRkA0kr+u
HeVtffSRZJ8I1dADjieDQrNt1ThvLuU6y6zQacEPMAt3Utvs3SCltqTt9oMr3pzSPS3LwJpFhYhd
0b5R6fmrEQttfuOTxKu36sBIf/N25EHY+OuwEjH0Oeuzfw1f2o74sLMJw+JVdeTxAHugAfCzBLKj
No35z2Zgsqxb958peYDqCrMoou5rJrG0jyu9b9RcXXEq+lSCJMEZfzm5doRwzjuhHnAlkO1gYFNs
Laah8+h85YRgVz6pKvS/PqSklQGW7F0A1hSnBAMJ3vAwLdF9ytR5YrIc+ynTlKh5c8hHQoH0Avuz
t/z9oMQ/10v+SeoN76BSXoKJ5HqtUWTXBR7APPFys9Ph8JBRg2K104kwL80/pjtWRXtPib3Yg6gb
7LXPS36XASmNCt9zkHho8rxPzsAR2WhQLxiX1y9jdp6Y9zH3AH2fgXuKFg4ujH4zGgLCRf5JC0iF
63WCm9oRwNUdfXe8reInsMyvqAmP7Vp7X7ZA6TjY6ezXmPX7nPFMr+K9iL3HqZjfHRntsG7fr6pp
RKrIHnquFDEfcG/TM8Xdv/Ii9sucE0DHK2IdoyyC9VKxCCsPH7uW0YMu1dMi/DdQbcekR9mbvOqD
WApfmlwKbqHVx0z+D/n3wlT8HHN0DOEdk2EGoUJLuF1iRzUDB5u0/wyMVxzEUOFcY5cypsBlk9nW
TiTya9YzMKjYwGTOr+FcXWPmvaan5dPmXQlLu3utw4KDi/BP2WCOzC0lQ1F8Wi79N3q2XzW1uwVf
6CHwiN/hbd3TIBgB4ePfG+CbwIxFS4vbt5S/vIe4XAa9OSZdvRw9JA0SIh1fpjEchWD4zfqSeQJz
iVx+1mMjctdjyMYVTQ1g5+4JK8eNmsQfaUXbMC1/hKWvXBbdrvihqOPDk+G+Tso3rYf4oCfT3VnJ
cMt0cptnJiza0L9YQUC3ovuwoyW5m4CKc0v/HCWppgxklGlXN+d0JVFxCoi5beRgfVMOxGVLooks
GjfgyKQfMkdfeTvRdy+QfmhbEdNJF+qX8cFlpg01LdZfEemTOzR3TltK8I9LDIcwPcQrfaJrxrX+
nE5X2Fcwcyjq7KvmK9V5sennmV1z+Hbi8KljHrKJK3poc/ilOJ5oj9KYn4NCvdIR0G8nIpNWjwDt
jD1m1Nh69hnarMdHxFTvF9HifexoFrMQNnGFQ70y6pdcCVB5OJFGT8B/WmfH7h6VO72sr33iZb90
LG9x6O2Nn7KLkKaTEaCUXEfISt9WDvQwJdHbxtUv25+/TModwU2fHLJVOJQYJjvUS58CB8DijF4h
Ivc3bPaftQ12fb3ahN4ww+XByY/rRWq9wNRciQ9dLH9ZdMzULsnMJOQV5T51NBGvZRvToYFh4DE2
AQg99g7I2POb6lh2KJMNscxAi22bs4sxm0RXeiNkc47Yd92yRy7kAcPAFoKqp4rTwe6Pr27jjZgw
+d/cRnCTY86lpLkL+/BfPKPmDDwckpa6QToPcVq9Tnb7yyr9ozeUPNaSHTOcjnY8UR3Xvxduccew
ut36buVeJux/UITJkc8QDrjao++3JWjBZsAdGebWLve7Z6ca3rgfPbeQ+OwSkEm6GvB5TXwmGfn/
onG6H6sS5I1nTXD/GLC1PMLUT4cYpTS17K11b8nwTGXdcLJ1eyt8VVx9hP/ExSpJSeVWKIITkAAJ
xIp2k8PWWuuGkxGcR5e4F/LHATCigbAxfa3bdZksCaYFdFOn+fiIDP1aFxRfRhXvghNGR6yvRyCu
58ZxvuwpeLTtGrWuR0dpXTLAk37x+VQVaevVuONReNV/cOlnkR4c+GsZnlL0vZugtAcXC4japP6K
g+rs9wn397p+7pEIw0XBoO/ZOvFOJeLvEIi/69Gz9eJHYeEGjFvIbo66t+vxj9OB8q8R642nKDLT
J1HWwZ2Vtzw9xZ+gp546KYhcloJXpt3BhPpxtfsrSu0ARoe5gZb5I7zyy4nB9fM2YrBBnbdcBoLc
Ko3xsWBEmz5go1kXdTxW/yATkgiGOAotQ7ytR6up9B/kaiEC7UVSRu5r7e+CmKt8TcJicLOHMooO
am7uEPPNhjIcmhpzkL3Z7DBVF+IenRA48lovRpE39ryN72K9nDQn+b5nQijy/nWUmBe98c2Ouyu9
vKf1AR4igTTKUVIaFilKSF0h9S6LeE26cQYfYYe7sOs+zdD+KLf4YwaCCLYPpcoeLtHqA7KmNL0U
bn8BwEiyjN4YBFIMcNx7k5Hzei3kH8fmfJzp9BsQFT9aG36UPkNte9a4VUJw4HxwIzoKA34F0BBl
pGYp3bp0zG68eWGqEr04fvkSDCG2ZuU/DTZ23LGbYCdh8oywwG89FuLK0IZcz7cA+GEiC8x8yb07
F2fWY9jfbvzswb/bSq+vWcGilwFFrKSAZBdb2dHvFhwn2WNUm9uScJWOhfoYPEOlCjMlECbtO47a
VyJM17KZztmIl8b3ZqRrvMitxwIXz3dWqxUeXCxiRcJ5xUus9w5q0Cb1+9/48sHgGw8DqTmKtWGl
Dy8Np4wYKsJ6brQY7tYZOdii/8WzgguHgkBmAUsOD6ayByJp7g39/COPiAHOsqUuOs6v0xhQ747d
sLBecoywXmUDhHAoMx22c+k+jVigVOJM+6oLoHrY/LF6JN1EKzojvgZ3nmFCsMYj3X3OjX6XBuIN
G0gMfY0TbTxGw5niyeEUivnsRPJ7hpdpfCTegdBVy8s5DTgXs/5N5gw0TZ8DQlXTE+L4Rz1SpeEU
uMSmomPAL7xjFdefGrBT4iNthHD+oflswZlvZ5MwpmBOh6Lx4JrgK1rqK5YuwEWB+7r+Vh0O000u
Nf7nmDYLl6Fa9tCHEephsfo67gM+h43B/rnxzHyaE+cOi0uzSTU4jaW5YnsPaVCLdumS3zoneVyt
cSJIHrsOJZqDAjGbs7IdiqvkXJxaIBM4CDi1V6svmB/prNv21QYwxNJJfQJ1DhXfn2OLH96ru2Ky
buuIooOToTESRDOjSwtiaJtxMO6z8CbWfWD8HVXTsz0sV3+eI0h+UBCy6t0mZAzN4uo00cM0J1RQ
sDhUIl+psaS3OT8whope2ONPRMNpaC9+B1i/7NQcEF5vRFAx/6QXewrhwVDQxeBkotdgleXWiy1i
yHnoyluF2FixRq9rddwS3hPm24zq3sNzRrxqP6/Oxrn4ccNsP0bLLsmrmxWQ3yuh8CMl/o6SAsOB
Ct7yDAlcr18JCb4XvRD5CXIEihgCTaStk1qaO1d2h4AjRRnYd6YvgeaVhCdZKgU7VyMkq19zqxr5
Kvvwc2j0v3WNHJAEV5WVEe+lx8Tktj3NFIzcAhdES8KNOFLiMYySp0nLk2kw5asJb5QInm0Zf8em
fmk79W0Ll+k7z5NbR6fSM942iMoceARoh7Ed6ccaQ8YH8IMyXYJNEo88vghOpOPdkY6tnqAFaYyb
j8zPTBas4npKMI3umEz3w6Euy7vG5vCUDcAAdBc/rNdOL43rvdL2xR4Yga8dVMIJcSmRlyXXzC6T
U+KUwhmAIPBkB/qpKLgoKufMu8aCkqpd6sLo7FxxIMZIjAWdIKn8v94EJXT9J2GWH2Ir/LukXKOl
MneRDq8J33A9sVdgl3nx+/C+jJP3hnB9Nbi4vqCFTPYDksb97OV3omAqR4LAZsKFlnFa/5nHxGqc
sY346hgZosfdclfhHw7c4S30oveJBYMz9utYcxAuOBLGmvtqZL2PqyYx1t9q+bIqIj+BYgijr82Q
XTOmG0vu/9CLzZ97EHUU03pDLFzZz7M/H1IkMmAd/DaY7yN7ouyMvCVOEELTCVs7ULuKuZsy42Xh
oJQnjBwww3Q8HgtypFOReEPCsiOfU3V77tL6SbfBo/QXwL3u3doPu76OCCHHfHAfi8EGlrluipJf
K3/EGwTGtHQuUHMvOTVeYMmzfcMLhXec4N2QuY+jKV5qkocbwKPUffb6pRLxw3oTCqfxoH0KCmy5
Y6TzuwIXNrEysEW9V3GwsRsmmibXt5Cm3SSNP2CH0OYRP/fB+BTyHwBJ/jK1a9INludGrw9SkiiS
pLQExFH6mIBkWW8jVTv9LNX03XPuDdbHvB3eEKRpUQAQ0/Q1B+vs0nByQoT48TKHxFVQHn2/+Ewb
5jKJe+6MoRtM3sYeq5webi2UGJy7e4vyhJFsY10M+zDTZyvgd0yi+qApqsFr5e+ZBhGItMP7eG4j
jLjtc+6yF9pcG3wHUoCkfhq2/IiJfmkpBUeY+up69x0RDZmdxX42/YtDbBUUR/pcI1WxpvJQVAAv
muYZ3x6oWAt0NnKNHZzXA3TV2vdzP13ajpYEoYGVEI/dzND1i256TQvz1WXYxn3pVPcyDf8/Vvyd
SSoGLt0iOW+LFOYykIDknMBnUTsPdsNN3Ax6vm8Kh5stP1fE1qs8oHGOuMyWOdv98B5pcwxTaKbs
AHSl8F3LXN5V/NDrg+z26rlYMvbK5c/oFodIKOw8evhYf9iU108OdomKy6iAhC6pAfcUNvGX1kSr
YuyFYVVy14CWuCH3dfg/d6n6gji0pz7dVD1OSv8MjrsvvO5DOPRYW21XP6QqT7icVOaujPzvudPI
AobCYjmcDRY1bY0PnDfvu5YDjFzqdwwVx27FqVX9lTWOVIQhrY7GC2V5bB4imT5KS2O56YDPWoSW
9qApJg5qveG8k/5g+2L76h8jGXwuqQUmp623S6D+DnnAdK0H8hTMp15wnVpvv2llbSs3vBeeOImE
qaiuD0JPL10asUhP3Cnn1TXhWNGl0+HeHcifLY3gwkv1NnO39laVhAYr/DZS1S/LlNx3Q/1Z6+Gz
ajtrMyUDkD/HFQyj++qxX5IcxLbHeHFQT6lTvzCAQ0Mwn760b3mICxAy/UMylde0D14HACxc0gXO
C96lUeqXrlJr01n3r4i8YxaSj4txb0ZeEBwrwLgZvZk7m2zsIe7tJ5tCWrHgOMZwg4xv1bdOcr4B
OIedvC6h2/cnmnXS3eJ53IhLGe6EjyjaFNlEehSEnBOn5JAnOg1gt5nFPQ5ddeJsSuEgh5m2uY54
pahw6R7mnC69yd4RZALk5/4Wc3FJXBAtXoPPYOpRjgLUjSU0r3gd5ZPbuILRT8P5t1/uUxzJRN/U
WfgMSLUlrjGu0AL+5hAxLlY44hcnLbZggb8DrJvDEH8SD8U3wkSm9qqH0ZYXydYzMagNo5zvcrnK
jrFhU1M8OXIWwzMHbz95blkQuiV4pcz0Lmgx78+stMwPKWH07kdbHJk+/47xjVGfcbQN22huOKZS
rIf9yu139Exehrzfjwtu5og1ZACaBY0AnBCQtQq/ig1y3QYf4HlEaY3dlwe3YV2qlvbaL9xkwin9
p7X12oT5Rbt2hbqFEYDZQ2xPNEoWAAcFzCmSYabyYBpxRJ94Z7Ddtc4mCxL4LZY42mgWpmQGoShN
oO8wwaWY9zRJJ0QEWDRZi8uF9N78VXl456xsNXPwI20cByITnC+rEzfD20zNwlvoJOohtdpgE4jh
UcF3IsIkh0MALUhmAuoxPeAMAgrPe5bsSkrG5ByK98AP/lQR12OOtGOeNbA9+HaaKQBsb251Nlyl
rDAJtPPZFfowDDPlynj9ZLLPekVXWw2zwx07Upsu805rSZILCe/HYl7BWAOjy1TjeYv+P4UYlwWr
8cRL3eYvgTFo/RKFzdMkQoZyobUSOur/C6hb2hfj2h/a4NDzJtatsZPVGa3uwcrVj+i5FKcK8U7Y
ANtTNLYicg6doKqnNcRJc4BbWz8hqKVmPa0egeTGYmB2vttxxUo+7LS6+l5y35buN14GjBQDAWHP
Vure6LY/EiXd2VGAZg499TGjoJz+6B6oEqRE0sdl7x9VRW0minu9r0CF3SbbDR89wgMIYLiwjnXR
rUCMpDyMFdcLQjgvLsteJ8Wb19tfDE4IkuROs3ddFg3mqC9pIUJSnA5D+gleKkamU1/Dm1/AMERo
bzUJ9zbaJ4LqWmj/e500b2nrX4u6vZGFlLx/+ETnrL/3Sv+54zcY7YY1dD75vCo55RBDgPeIJqJw
hrGhxN6dxM5EBaKhfbdODntPHHEcPEQkr5WZrtDrnoAJr47WmngCMZGS0nJF9DhzgJBSQlTjzMVT
4SpCSNgJyUfAQ8IYR+V59T6w5e5qhAXfCg52JHdWql84rfwgCn4jLPLmV2tMrkDwnqfowyZEu/UB
SAPtBwfZDuGhtNJvZVdrcUTNcFp9Yfo/J4BYCFv6Dybz9g2Z3LJH20h69+xiZy/j7OLlBSG/6T3U
9Z3kRkyElXoQm1lCS7uOywsx2sHP4jQlY4voO9L1R+yKB98snyV/Qek5+Z6eVarnQnC+nNaSKXrw
0A0nxk5d7t2giB2b2ANzbeFOmi841ZjNY/6sexjbgdAt8XPOo9BGal69pgg59ntCMvGZzgzJtmkx
vPL7nMuleB6L7p0e1/ugnSm+YS2OnPIHijc7sX/vturcjO0Nmggg27C8y5i4PAUebpl2jiRHdLh3
gt/b7poI5Z9xIcGskvcgP2IxP7V+dZ6HhSts1yBSI3kiEHoH9uxPF2NlXlrvywJ8dJrWxqgqnc7R
kn+KPu737pi8JGF61/nTU+x7T4M7n+OBBJYVoYTWmgrEyaLqIrIxnITmsZL5XTOMlIkaaq+nmqyb
LYSCrx3hFlpdgjOYJYLWFgWOuJHWL73aFZ5O7rLMv7jecGjS6qkLyaOL0f4TL9MpauRvN2Ia3fTc
4zE8vKRT9iGozG0FA7TG9K/SRMigpfdlbPvOohrdnYK/Tj08Wn3wY+zymMv2Mtc91S9M8xkQ3DS4
qK0H5u0hbEKb41h7lYz7eXBpBCrzhAixsu+mLjiIqhWHepyZkpdTcTH4oUftv6hsuCyaW+hclw8r
P1PJ5m6py5Ofp1Bm3Wy3okutTLz4FmUWzuhTLs76rWKJ+ItJGvffqyj7H/JEzTZx/J86wshQAxUB
3HPwY3ltaNaKAtSnxPVh98Q/XmH+1oJbRxeZt5IjV1TawRHGTLYvIu7BaZb+aQLDEj8++w21LDkO
xgESEY7r8NSP3qVKOC1X3oohVF+mTkgeM1yqxyekvT+NG1vbXDdf1YTd0qFHSPkqf2tNww2NCSG1
mHxSUqGpNWJvyiCHnYKoLsdV9wzrj9Tz76Rk+BR66oSlPF4nlM+GD1GL8eS5w30bxdaOqiWsIy6g
yab9JBv2NpJKAfXXQLSzl5OAtLCmJnfaJlO4jQBcVD3bZtRnH1XhPRRd6oJIaKAKWdVZ8nEThDz7
rU8mbQ6/o6U/ug1EJzVzUU0AbbZO+yQ5rOLJybGSdyxmKvqo01C9pKL5M8TyITD9777xrqJEcSoB
NB3qYf7/g5EKZ0k/p59Lr396ck1WMN6ZaPxN2eGd082PbAQ7lpNjzifYlwWABnzujzXUJA/g86db
BbfSFOQRywEwmPiJU7rmQnOuU0ZMpb56JZTURj4u0vvjWDB247Q/+2tNbFn/wf5PyqmpT0PJEZpG
r7PjBEzP6vZduXRiU/R0EARHpir48cUCQEnL35GNaA0T6WBqijuAkd7c9V+JcFrO+d+O8A55WOCF
2iRmX7TmfYlW53873eMn3TrT+JYF/d2CKT0pa/wk07bNqDjB0sEJqGQpHYPF7MWcvYA0dDctSiua
KVJpgrs8iIK1BDzczi0IJpuXe0Qub+qnyQzP678AbOsVLxc1BDguGUfuKhbXONT7IfNPyTi8LJG6
D6Jkz0wm3iU95NIscThDpXT4YbtiaKOtDzefQb1CmMYy4CXrwJNcBb65o8K55VUdNCaJAZyAJZrZ
qF7ZK8AkeirAr5XitMZW6DoHz69qb69Dy84pxJubeG/JGUZ/5lCbJgsnPSqSUNYHjQmZ/IUFqSwx
6uZlDo4Gbrbl7Vk80/rV6YM+vhIV5N46xklQUR5XZKpBCrKj7DoE9qob4ENPkzNIx/XaS4Wt+pNj
nXH5PONMWjDkjN+8dHXqlZcACwsuSZUu2uYFo++NZH7b0D3GSD0gzu3lXZSwsXkBE44x76cd2R1k
LBZ+neOhWUS+s2mNK8iGq7p5iI2I6l3bcZHdWVaJ/0QH5HR38Thlw71OfTv90qIpghXLIRkc5Gru
o+e44EP8MygfijLpjjW2HMeVRWV83qjVPBRViDa7ojBZ/6jmEP+ql3JfY/TuZcElDif9BmvX8368
xMnll7STZj6LWMZk95uxCmgBUjD+qFlzVyuj7vJp62DVxM5rJpGDNskNKRrD/PKVai/J3uGMGJiU
iYLgHgB+YFGM59vhKRNqdFDw21LNM3Dagd8uS+0J8wD88OlUOTVPNNfxsHuKY+3Gv8KqhfaFGjRg
qG0YUrd06WJ9w8/DJJInhKqYAvmhbViZqrwim1pZo2Y/Bb2Tb2BU0MqeVxZcqn3gIwz+rZMqmna+
73rOYVQNJ+yIyKP30hNYrhC3u4iwX1uAOT3OThrSZ1yrCpESi0P+MyqrxNMQiQEDIlCJQEePeW7x
EflFYluoyLDFYJB1MkT6LPr+LbA7aR7bxpqiCxPSlEd71LmzbGXIb7micXsr/tWpjifjaw4Znuqt
1jTX/6QcQDaGNzFpVaCzfZ/2HWyakO9ibEhZdBZLSF4Ua9dumVtkn2cJYuHWFKTIfhoo9IyT1eys
XqhI2otDeM5XFTvChB+mz1eYYGn/FXGMjWOr8vVhOwYhoDK4SIwpSSNM3aRAV1iSvzIFv97SKbCd
LSRGxm6l8a0f4Y6OvLSYQBrzAu8ymJt1suwSkvUExe5vy1BJQShiDuzxcxxY3z/6zvMJRnW5Rclq
p/iAiLpNtrHErnA8ani2uuNsR4BF1IvNr5qRi7d4aupGvPqz03fPSzhG7YSl0J+6R7KwlnqzayA3
J97hCRiygkgT45hk4jjJXenyUYPjKh0O8ByhkmAJNq5pF1yaZLQqFuiwBopi6ILRTfQ7JYi8ELJO
THwlIV61731ZO3gOeqed9XOgIhF+ef3Q9pwkKYPD5rPYTrbS3RK77n5nLbLD97QMHVULgp3THKSo
BjEzWsZ+9qOItIXvTtKU2ScHesfcsK7rOL7noE6mVCVBx3DM9KKw+CMTBtZuM8hYRdDieo/55pTm
bRUdgjSyx5dZuoKrM6vV7LX7OIzLCZ8GenlC5QPujBzhN6Vp/G4wkEsHriya6DwKMn98AJ5odzlc
tVbFNXP+qYrGtyGevP4pr9DOXE5b9CDS5NdPwotI1tQeTYupNZJd22TJUqK39yOyWE7ro50LOtdc
AVRkh3MjWZOYrDUKwrDE/zfuCgzLYM50npTEATsmvO9YHV3zZMQsV64yZroQxdyxXLRh6FqV9RlO
zhAfY1rs12/cVO6U32cWvwvtJ009QqpiCVmZNCC2Okve+iBSDX443LWQ6kTXdR+JDc6N5C5YzOCn
VL5tCCoo6dKfpeysSw/c6Vj5acetDFAXW88x8kVUgvPAFDI6raGGJnNTx7rrCoeYyD4cNIxySHqo
Rif0iqTr1ml2rxEbszDAbi1nArF94nndT5+buLr19hjgKBO2N2GhLSWp6WjLotNXr00m5+qZuqt8
1nd112jE53mlTM2e3SHDqKiqrhUKDmDBSQ+Bf+4J0RLyDUMnJPQURx7D1Y3T+YvfUrYQej1cz9qG
Gol/L0MIsbwB/umh9fJkvZc66dpLzR2xIefgtsKPS6LUIC0pk2EQPzt7z0FsD1gPMlDxQA7H/sgI
j9m7745xzDzYQilelehsCp7IW9lQVaYiUbQJ6j6fx2PH9ZTtcbFrr5cbeOEuZ1zNtrJOHrOANPnG
aYUlQV42SReWu145to3TS8/wXU4N1bhyPuRzHMjm0QSq4HI9llKqZjsN9tzoncbZYOajlZpo+DsR
aQjQ64mXZfOLPU04cc7u6AOjvllJ3Rb6HLuBqttDVyAAPeStTTzn2NFMJf/BFrOlc8ZDZlJA06El
vfJBOzKUFMNMAIsOvSjT0Nkvjl9VyPMJxJm1GVeoQumb1vEMB/wQES+rRnxrPjx/HJJmQJPjcLD0
/MwcARvuUkPowhSCcJrZ3xZA4+CRYPoUPk9Wg9MVfA5HCCYnlhli9+hIL+FGLbDXjunTSFsO79yy
xkdHh/hoOarYxV2XBZ2VD0fB2q4QAaPsP5LOYzlyJFuiXwQz6AC2qSUzqcnawMgiGwER0Prr50TN
4lk/G+suFjOBiCvcjwcU7xCukNauWHnLFAMBwuW53Ax228j/pDvGkgFIm1SMs1SM6YoxWlErW6wx
sMZGzwRmSFo2cE3psBRq2gkw35btZxbf2z4vUHqWtlmN+cavjbLw0DvmPOKZQfoKZPthJH0VFYWC
bRtSELh7VRLqkxAhWpvVA9CpJNnCLW9pEsiaBRqehpYzfU2dbPrvDI6oTkvxqb/gASRLByJfzDJt
P5Qo4+UXN1Skc5daORnBHmEAa3WgUZgkK1bR+CP/M+2gLY5inLEqbxwf6kfJCVZUxvtUFiTIMC3J
Sxj0YYXtKjTAVlu7vMWHfRrixWswXxhwnZc6jr2/VkhIzhaMQwCwyyUvZPKDGIoDz3dVJPfE9JT5
jlthxgTJxn6xn6RdOLM4tlEKMQOjmtU3RAtPGK+nvYFfsdo3fVcSL0/B13EUe0MpyhuyShn94SAB
4UOQYt6G3w77QUxDYk5+m84YOgyevOLecvbZfjTBDzaEiJUYRFayZlAa5xGMq1yElXxLqr4HplT4
fjCSpejH5ogew3DTVmLXnVuMa3WfN8ljHclk+e782g2WPaYjyxWYvCzc5BsYy5I1hR1VjntDp57k
w5YKrkSSCtLcJnZWyrFnQtACaiQevIqwMvReizC6YcjVHcyY7ZdxjCZVIueQQ91F/yUIBoS9GjgM
gb8xIXMkM/EgGndV3XdOcoybyhPDgXrAMcy1C7m8uxYJW5RNV8NAyo+YY1txt6HxDp+1WQvybLMk
Ht8MEyYdScL2OEi1dVohUMyH9RC8RgUQ0z9p4sbcSLjnYuJ/KyVACzEWL0subrA9ffA3HK04Q2gY
MlKl9oKGys4YdxAnGemotct4WUX/rEB+mQp187BZlu9pY3WWy/xCz33XyWwJQtcE5YUEj7VkvUHp
gSskDtf8g+UzksI54IBAMWYQExaOrAnpbXrTnJ4neKGc/lVUROkzQU+TqFhaz32LCNfyalFuS+Gp
4YdyK04+lJUWy3ePVQhBXylCnjMmbbHTXkB4y8ghtjM1hAm7LUAXdZzziIDONCBTk8Uxgy6Sh23C
weZPA1+h7QOTZFnO+H9JvViBK4X7gxzZK1R/t+jmBAI6U7r2FyWrrf6LGiBXMMl50Sck1bEZYV/r
MTKymGQx2yHYGvlOMmdPwekOv+mAJmhgqM0n9bk4dbtzEI2CPifm0fr02Fk09GR1GLJFmXCsu2+G
Jej41lbkZQioJcgUmD89FsOA0yvMKqyqOVwGSLB9Wanoge+6zvM1Cd8Ryyp/mlXxmzJtBD5BKcGM
aLBNB+nvkkx2xVBlDi16ywlZJm/FzGeJZhJHcJCQ89vYizrNagm6U+AA5bq7cE7wIcUKEdCDNGaw
MqOzmFjSU7r0uaO7KyuvPloo6+E/ujbFGb5Xwx7sU+/XlfaoTy6DcXAwqoC0I7tCaS+RP2OTsPOO
x2bDJzH6X9wvMaHC5qzc/povvovdKCoy/S2nbjQnAwCnFDoaqgW6kRa8XA4GL4ni6tdvjQh7bW/p
1D1XFWXMhgyPHH6kJJi1BTFJwrJeVUlb5BYFGWWMf55A69Tp2c54IhGvO2xC8V8XqKe+4wD2D1lI
rvTrbz7eccDLwAw1O8k4XkDauPgq4SKwOe+inqfUpjPY8dvwGvDKE4Lrb/mrmdlDXmeVExzKAYfp
a4DtHANn3QWW82fOfJOarBWpBcFzSm3J3KUYOdytCtvsOm2j+RbD1JEt6LQGQTfhjCiVSL6XRMIF
Qcjg46Aa0Of1KkAJofPMbZDJryON5kLfDskuLGFOzbHhkepAqBnjlxbB8HwpSrK5YES0EaJI1N9F
0T0CCgnIibCY8/OEMyeNw7Prp6ncz60bzL9VIDTtgTctDQ9ZUqUB6uN4SrPy5Eemb179tgHytGa2
OKZAxtjsqmilWjUYP1iuTQ7AUqYu4Tl0KyXolYiICBzbaYpGeTWUcnSQWTv8eEwO0BcfQJ9TAvqS
HvWexkNUPEoGVdMXznjd2kSjbxKVKJJymSntSRwNvgmUGLpH9h9VTdyqmlW+iZsEbeKKLyJLJ3ZV
eRH+DLbqsUqxVLEV3OKBMc+94ipxhJ6u9PFvNdaJ+zENoCdmrOnDOH+iO42C18xbOoEioTJ95fOx
x7V/I/F3Ep9zkbQzEBeq/Mb95MSM4AzQkzl+z/BJxW0IwDFkKeI5A2jalSCwcfqb+Rnt6ZVAnqVC
zjuLcPzl7CEkDYpgGv/NxyihoAq8KBPVM2EP0v0ZIrfOSdAwBhryIA5M8xa2IhgMyJBBTF57YbpV
YzLVR4IP/yjzBq1JAf2i7dtg/xnzLKiCBEVUD6KgM52lpdgwWi5PlGIkYa+El5spAz3Pn5Rcd9as
uLOlMGuEarkZj/VzSs+a8XHu2I+RAxKERKFHiItjh4H3a2P3yQg83QOS/2G4LPhHzOB5V8f70rDy
8uZGaVo9Nk0+13tpyhYaSznAo6JCc0tQ2DO7/6uqmhYryYT8GTdfhjex/ltz2aYP2LErkyqwrK35
7tp+yvKAqV7bkLZJ2gYKmRzVCmGvduXGj2xOfO8/I+76RJDjFNBXoe8qxrHelpbrT9Um7nCAMNhq
DUVWOOtq1t0bs+KmwAE55oi5VZ+b8tzF0pYYeCVuTTL/xhc/o6Ndo6HMij1kRfJXlkX04XpKSupM
Jk5VcnFC4ThHr5D4UwkUMvp1SjoGxQFjFAj/E6MafAB58pM3UCkrwhkc4pSL/GrZyjnNrIWvGOHh
YfsZ9biT+fmFatC/1wnefStqpP5avZJpZ9f4V+F2YKkXQbzsypma4t4rGKxVTIuAVwZXXh3kOEhw
uQG86Nx82iXWRJZg7c031y0cPRBkONi6UFtMP2qPrb7XN5JBx62uJAkVwp74GrpTF+EjoGNaNllZ
EoFbuZ1DijKHyjHO7fw/6SVy54SwYpuo6x78MeJtow2o/7bM7PcDjf1X3rLUhiUrWBHZWNDzrVkH
4UP+z8JVKP9x8K3ppGrlf7cjfW8Zs1WgPZEboDboy/vEvDQAQ6+BVTZfNsYCJj/5MES8DDZuPnbB
zIxHphahLAGhNkn7OTLdelmY5m3BBuVHmtIaonufdhukhfmji3gNpib+nb1K89eymaOd503d0QFz
DWtJoWJl0X6TLY0nkUDygByIra+JvY2cbPPicrgw0MqdHYX1tE3SpbtWaYvhdg7Ya8m6fQNq5dzd
GvVONFjpGgEVzqTBqEigdRuYVbBe9Ez411iU2s/LMCESVcQkiCk2nvjPXOYFOgQhu8oM0YHpfiQK
1YoY4QWhsju2IRhM3OEBYRL2kF7qrsTXHbJo4uAg0nXRiZwxUicQ+6yOsX86/xyXPVVo6dkbEKpb
txT0liW2s0/UxGe5SOxUYvojveBpaGg1pEsfCypYJOfEUYcIHCKLVZx25UsJ+EDLrQezuWIa/ixz
grzyoDjqfWhf5wQJe/AIIb1NlOAR8Z1JlB0ixoZ9CnoEDwbQCr5e1iRZUd0EEdC95dNLBh0N/XxJ
YhaUxgBPvCEJEUhAND8mHo4wUKyB5Heo2r07LLrkY3QULUD/LP/Hqhf8fCyHAQ32ro8Fztiofr66
WFSWhJxi7mAkvXtalCdzhvXQhMbem13APuMmjer/mgJzYETqBpEfuOuy5cVNwr1ObrdTgsJcEvE8
JjadHBEJ04nI7NJJe9tl1YFT/dlivwIPhBilju32uBWGvSWPTUddj1fLLO9ZM20yXpLZ/E2WL6kQ
mIH9IF96I61ia9fZa8H+CxXzTNaxDdfSOXhhsY/4ZhnQ7Ur7J47QY1rmxi7ZuuegIyu0jMsn5/FG
Jc2D6FFG1EC9SxJTtMHLtIIDTSltr+hnHOz46Kr3UZfABLFjekEAMDV318S3hBRvI7r8MIOkB/6k
IXG28wxFivjDJX03CA+mAVtz+e5JNtg3Fiv7WouDqu/S/jNKb5s2wTEjo8m0iYGaFpOXMpx+BiHU
umu9Kw/jNfFHAlHti2USPbQse87BizOFZ9uwHrRGM865SaDDnEWHf8Ym+bwL8EkVi/9O5u1n05Ks
DFYimnHuO+/lnBzcqdt3cKNVn+5Ru1JpeC8OGP5ytN+suHjl/AUlXBO8Mn9g9D5GobkdHIHykUeZ
kRgqM+TNBgwoWAMj3CsrHtcLs6/etT/KPntRYfCi/0Utzw2UgObjYITPNnJyD0yUmfx8Eb+xqdQX
2ZwHA/ixgjISs1tExw/6ONn6jrmqQgQLon9asq/UsE9wKfeVmn4YKB4g+D325esSmNtOjWdZJMeI
lTPh2lHgbfxoPk9soybf+Qi1WtMqxGqICbQKfSr8wWB033yac3jF2npOrOpvU42I/DwdbnHxK34Z
n395kjbJdpLN1HIoFlI6yZnOTUXOD4y7ke/MGn98lP8VsUO5onhEtepkWKk78i08Ej8xSONsTw7K
U4gep69yzjnwhnVTT3sUX/cEz6kDlIGnsSKLx2o+Bv2pcwCBiAOdXzIvsFgJZ9GpS4hCzNK3AtmB
1043hnxPpuk9hCrYtrWx9WYiuREwMnNZd2m110t/B1CH6fc3ZGRfhMOQ3Cf2Fe/ahLxPMlXLC040
JS4JL5VGMMAqR88aXgOmxK7zrcFArhNu0D5vwiZle9k8xJhvE6eEzI/Esfgxx2UXZt6jBQ3eTwJk
r91m4FNLy29i3c9xj7+CTQOTvYvf5OsGllAt5lOcJntJooWWakJlvDKHXPW+sXc8kHclHHO0a1US
7PWBMXF819l/TtviKHY5VNCm86wwmGAjUWcvjV1fPTJ0DNM7MMja6KO5JlGb+ebc9bcZbqqT+Dtz
sABGFxve1FNZl/+erwRGCNusD/2798jhNNAEACXZ0pyNnA525K+bMnmxQJWbE+ck5kJLO195S/Vn
nk71hVocnmt4FIn3RN99dDgW6BeQSM7XwvI1kXGDzp5eydoia9ng9zky5z00sfFnjMNNWmFW4uwD
b/4SeSnWE3Pdk8dr2dXJolsKWTiBtOq/UQ2eg8R6X7CL8pfUpCa+7Jm+vDxyXm5z8oOw5p34vHfC
yAjkBaUeeHv2eMjrBTi3ib0DK1ZFb8RXBS74yZ8cdAbWIRYxaFs8Dfx5HYccmX1nz7QBHRI2yu5Q
fyczyAj99dYsYG2NME7ZTbh/2eoe/eB7wcJSY3WpGPnzJ7z4yfDo9vK5NoNLEcO4ZyVP+bAagpHV
crRfDE6bia0rEBacR0dzDDf6/w+G9GRykLR+tcN93jK1mKSzzlzaf9QUwQSHCO8awhG0CcXaMd7g
EzyIOtjrM02fWVkVQLpCycoVTjHATw/fhRi3Dd1GFiyaAPOpom6TIxfMeT/tHuwkx4e+rYzyW9cP
WQd9ayyaU2w5hxqvpf6sHQeUYwq5cLTLJ0s0GFBSc28x21z1Lk7omkstrhHL2EmFWnP0XlTOoqb3
r0M778QCMbpOezy1lrsZkojbb67koe7615RfJsjnraf4tgzjKSBDfXHU3g3tqwKP7QG3t8UDQ6JN
QW2RQMP2AnSuaHd78BpGqvYWocC67lAqWTO+BORp78e5OBett9Yv3GzM2BslM7pUxjQksy+YsIcP
buXstYKgyNprMEa4q/B9cytPw3wch/KEDvPNsL8j6ua2sbhQsSaVDHKwC/rDfNIwgnLE71vnLDo5
rR0emmZSZLIjpeJnUyFzCCMMHfPwyyMAYTXwxZIPc2Xlw2rm6lOwhnLYVb571rdLl/R6vY/fiTF/
hy4dPWBh+I/z7KJHSo7u7H6UTfyY4ydd6CaSQZ0WQY2CUeBsInVPG8Tm+kfHUfzBsvNgocxkHJV+
5ma417fKhFnATttLV+qTvN568o+Rp1ebl1zTuJmabrTfSP9u+rknK28fpM9seHY+D2fh9S/6E2bX
cnXc5Ua9v28L40/akWGrYOS3Qfkk4/BJm4b1o8sKadWSg2CF5PKJaqdP05ITHjb1gwCaoX8zuQTJ
us5ZQNXWMSdww82mP8iDeF06LjVmMSPALAXa1OJIKsw3TGQ3Un93WYuxEQ27CeXRKCA+O/Nz1804
hoprXUFIjDJrl2FXMXssBljsWHP02xy4j9OSI05EmvbdTR5CUapID3zOKIZtiwRL5OGxDIZHoD67
MSaKI4DXWXmbGhWirmgj1z+Ykp4c85K11BvtH/IkDkazuiwpIcllfpr5+A2fiTDlwsgkDkEEacQY
ncgkCBIZwnvrLsHIoFh/L7Ib6A751PUfZ6GsmQfMvZ4MT6oantuAaA7KKMMDVBmV3xWFbtOKxyRJ
nvXpoC9NzwnvDZ9aheiDKcy9HZxNNw6nkIpjYO3BDBABR3AiepkCKnsFrn0kMhma+rLxemc32RFI
PxhQhBhMk31WmmuChJ71/27GF+/R0CFR5ehrtgnfdxXlJ76Fe6qh+vaPvoJBQRy0A5E4zH+19lwX
l3qAo8CJyyZrlU8wF3W5jekt4lpfVPfpcj01fXLtFfIkHikog7AlNSki2wvVg7pPj6nKzgby+5qK
zXO+yWOH6Ok/NIiY0ry8VsVn30WYKgR9Lwk7xKLvlFw+6yDazZyboWq3JqMcXe7oc7NKNXYbGAHX
OnlzEDLQuQ/Bw5BRJofOul7mfSiN5yZLr/6SEEhEklYjUiB5BHxjgco5l6LJOc9cYRO+QG2kEHF6
ItHp5ATjKRn1ICdmf8n4F9XBQ67rO6IJdfnjht1Zf8nasJhk0x5C2jpmlqsPylzVj00yfkRLuEWp
f+LKIXvS/hogGPTB8FBGzlHfy12evyMO0NQHtiTPui6B+vFfwwy1Hyk05xa6Y/FqUve7xlse8JlI
iOueCwt4eNMHWQXCZejYPfAngqnSX7DfhRd9srAqPTGa+TXRsqE92Om7FLsQcSckWdPhING8KDl8
Db497gUYlD7PPw1NjOEpZbd61C1GoMrdlHXIjAViQWDHTjGxvUUWQ8NJ3P2uyTCqAHQi2pFAFJhs
ZQz2rmIZAg6IPj2IilNV4n81nWtHScA6ETZ38uMOFhVUyyRy2XMWxBSRcJt2ondOTa/V8Ui9wec9
6sO/L0lX5Z+6tezj5VyipYQA/O91SQh7Bpl61q812+EjO000QzbGxMZ9jrjem24mTCfc6op9Bo5k
ccro952p1N3CBbxqQ241R2H+idpdXHe7AQcks8tN3waXIbg2dFPaJxk3jLTJV/NrJPVZ9h1A2XRF
ubegfVqCBInpIfe952nxjzXvrzIJD1nULhicrfS9nW743Hla23RpqsvODVukgN6OleFxGjAiYdpz
C0TPecH8Od6FSX0zgBPoG60DXtzzCwv1oMvAlOc0RbHnUzHmPV0rYa0bruV1xZFvZcl/LDN3+uLV
T4tIIRnyrXboGvUzmrRvnuq2yqPFlAJOubPRf55NH+HTJdU17kzeUZTol2yKroi1eb+LQygGhmTu
wcc+yALuIshECvOXGuqTfhRYdLzr4yLj7RfmY6mHbVG3g7yuq5+hGXaGZeFyJnoFsRchM11wrUhm
Kev2L9GkFDXePgFiI/vlzBuzb5mH1gi7RcTohOODmmBXyOlBww8KSq7cyA+m56Epd7b63yN8dxOj
5zd91IPqpl8JfojZ2Sdb1ZTiwBF4ufBO3zJpQCdP1z5L5wJrrA6KBbFCYlhp8OD43GXLK/W3lY93
SMi0eMXGqVL2iHLjE/zG7IxYYQ2S0TwqqYUc7iRe9bmmkvDAs8yDEETWn7YY76rzrl6K4qW86jJX
X6MsRrHjgq/UnzTV4QITDtMTA5hzmc38FsLhmYzmb+wsp0DiYVJ8ljwc+tflHj96Y/DAqA5gpk3A
of6m89+RwUtucWI3T2Uxbo3Fupjho1UkeypCHj9Ch8A4/itS2sknp/avQ8lvNA/67Ow7/2mx0q2u
+g2OxIonsGrGt4YugqCwA6mbe2mHL4S98Le2eTe5CvmQ9bls03gQYKGbGr+dP3WTaaj5Wf9R+qXT
lVFEyVIwW9PlFBVglgA5q4XNQqJ9oEnZNenIcjVisZHHJ8XIpwnUjXUppimxMbMvhO8nLqaEptcQ
7hmBx1W3R6FNzK6vNo6GvSIkXhbr16WLR2H81zXaNZ9KmBcHfbxaS3Mlb4ejMWyOXNCnhLsW6j1L
2GYfkA2kWvPDxRIdcgqG4FokO+aVxzjNAzhVFSH7o8X+64fLU4oORzQsPsqrtI27hI+YePWT4rJl
OXTU3wPr0D9Z5JGsI0+TnX4KGBo5EkEWyPuIKlE7w3nq/Cun0HaO1YeeOdA8Sys8m2l00QeCPoJN
4TF7rO5elJKJwpFX66ojWnZMEnL4gnrAwDJij9PlANrpmMbzh0NIGyujG+vQJ92AVTk9K98LRcLO
tmsGU9nNDQvkTQG9wrQa1fze2ejBGWlMarlJNXyT1LvvRkR6UqizG5bUYd6pcIxzzX0b1vVGLsm7
rqYQrIDe6dS/7hhdrO7cfewKqzIZ9n2pHokDfuJ/9/m8mEaHw3AZ+Tv1/Dy0O09OWO8CJiI8E6AF
D1kO1RB7AKA8YApL9DfVVnBe0LahKKXgblSWsT/21KNgP1J7lnmRXnhAasOiS17NJL72XfHNPOrg
1/8fU0Qcktq8pWeC7RL8+nQUldlRRec3CvVfe4pOVsBCPKHED9v2XlW1BddcnLJmuSt7sDb6vC2D
/q8VJ1eUKScHTkEUime/7E9thF4JfOo+ZQbBbHHjKOOmR4u6AMwHdWBrA0pjYqwWRfCf7Tp+IIT7
bxCxukeCy6HavtWSXU7XspY0J+emJzVW6210OYUJlkQUh6tQHRarRHeHEdgJHcwENTjy9Bwxy1wx
Qt/OHB5zaRMvlv1hAXQKgv6J1dIqMJ3HOjS41dt/BVsPXbgR8Zs+C22zeQ9LfNlMnkaaQAl/Rhcg
0vFufVT96DZ85L5kVXO3u/4Byh1Ja7znKi+3BLVs0Iee2oylf2AUDquk7l2Xx05u3xAsXjg8rtOY
/hSGvEHEuPDj9kyKPllebnxGCECFfgTdl2uPfwpPEnpruv/NafsY8B4Xjt0dMH+SVUhkLP6WS2eq
92LEp+mJQ53NN6+euU1I3Q49nsMo//ehIc47W5V3DMkpNZOzJ8Rjm/pnIxteEWNe2ch+jaBy//Xc
I4YxQsi4LnQx8O+ihuNJnPzd7KozAKV5R8LTKyTBNx+94Lq3lyemjJvMcLC+ZWerIRKTybxND90h
LdTjD8eRJHDmh4GGVqNbM0ruvgPqbughFDeVTMe/VkdenJ7ncf6DOchCZnmVh3J8Ns9hjLNGIIdZ
OZ6H8zZ6Sir8rB31T1ojcjWA1ypvZ1nxtq2QrAT8N0hw7207vxBgxlNDoSqmMn00Qvw3EC+uTa9x
JZ77NzHcQ9tH+CZDY4Vl8FIWxSWa0o9xgFjUsVNwA/7YUpLt5Jwp8Y9YfP4dJj42ef0S+nXyqjuq
fLSfYp4WVZNHwZ763vXjCzBfH3F/+6BnStinmBHQmureCCkrexXzCRwcb4tamK9zBXg+hL6Ae7nq
i18aiG+jISKpLP4Mc3qAjAc1t2Z5GQLUw4p+Hn3n0nCY9XYrVhW2TyCa1T7uhl/Db1+TsLtEvvPg
MQoag3A309OJ3HnESbdH/7nVT04pgDS7rbg65iy2Y2n9lH72mCbNpguVTdLpcnMYI44yZjNX73Rv
A4n9M/EG4r9pXF03+yqmfiMYdY5DSE/onqRTIX5UQEwsuNZUIy5qQ0uHjls2jkeoIDCqiCefk/fJ
ty1ytIv3OkUqhADhG+3WuW35eoMsJR9oUB9Bbpzx1LyNMUlfvgGZyWvHvQ5SgEDkPEVohKwmeZ3Q
8q3ikSkJKSK4cPouXdcSL6Qq24heMSQa2Ep/lzB/z4vxU3m+nmkAlW3ZLgM/TuiO3N/AJbTPmAjO
ScqfwkPXjqLh1ScTBQUMniT0HasEyQAON2wRRXtpZ5Zt6NtAL9bl5+y3SKXVW+k3CIlGlpiFaSMV
rclhW2ROLGbAdl6f8cIPX32vSQ91smCWRh3EysM3defshb+iwhkiA4w17fzl0FMhTvbYbphbMSw7
e3afhNV+6HmYLopdRLRU9MPFBfFqFMMGudtpJqFMhNl+4jJj5cywiHZYj5inuuBo47EQREpb7hGi
NZznjj9VILbJbYBoRfwOq3cfe+a8STz10fT5mz+Qjks6ATZ4hCt+AxmF85Nwij3/95HKcN80gCsz
rkSDnUIM7CvA0oIFhl16hvaQZXDQAvVmQEQfxt+dBE71UlrOfhbBSzgweQ7xuFoKroqwHx245Ggy
D2TkMLlUfOwtfUshsbXlkAAFIXP50uGJ6k9oRKKNXdQI3rKOlkHuiTInJ4iEGzb86gXxzN7iqmCY
wM+Vm4DlW19QRpXpZRbV3SZvpyNAIBs8aEi4mxcG7PQwpcNqL+IutvOLvu6TcbwRRSJWKNCPA/9B
6DjF1ijRkzMuVljHdvpejSMYRmkXjjtdZumJGF6KI/qFS2wY+6lkojiFCrSrPI7BwFuRHcx8OjiU
1von8vQRbeVl95ZyujRmrHzhqWfGEcXF39zxr7E7HVxveHN752tSkPRDhUCYEqQP42uMk1n7WeUq
XvBqK5Me2xec8HrpBMaLJPCDIrksGpG6aQ7TgL1l3XpsW7VRnafnneSY+5wOclP61V7/h5ayP1Nw
WcfCDE4h5Akm8ektpuKOAsrWwIdCwHAq9WltGGWThVivh0rbDDmNoNvU66C1mgsk47e+Cft9AagM
t7c8E0eRr8g0+kisSHEBsplt8fAxSwAYXu/Sti8Qg6XVxZqb+ICIsn6iMUj3KpFUab289k51as3k
P84lX0+Q26cg8bftYA0HmStxstz2rQP2DD3EOImcIDZbJA9FnPxag/+8mAbYB7zdmqRI3M1nEVU5
xML6Mhg2+PdWkLbIm3xl+riTon4wWvmoESFNkH/C+T8k9fiUg8wgFPBWu9FXadMRE0qF4jky37LA
eZlzgv/6SdCGWaSA6PcwtUtgMcuBeExEOQJqEOb99WRCOKWeeSFOnRAE2luzWx5HL7xTSDARdt2f
pdZO/754apL+t5Xjvl+AESde4GzycBnvepfcxMyzPaYIPV8Jpv1m8L/4Pj/zHthsBtiLhpeMduOL
xngX+C2piJT+O3eO7vUiL2lSP3IoHa2qvfdsuvT8VrAPkmZe7IkMeDDshZWgnRMsnt64UwHJTlBm
OyaIlv04d91fnAqASpxfs5aXNgWj6CQOW14n36DSQ3ETcNTIxT4Qec71weqGZI1nxm7AFMlByrAa
TwEYSwYUB4P46bmdT9g31rol00/KMMy7KG4oX0istXIc6zONwizN58oAM+DR7em1CPqeYkVg0aNi
NY674nWOMWhz2acju0SV5fWh1eD6vkCfZ4/xTg3ymtnZVjX9Z1Hkf/mbPTc+ZQgZJA+2Z4L67TZt
V/+XpiQhMTmwpuwI7/qWDQ6JUxV1RmYh1ZsL4exrA02yUR7NeXrCx49en1/VI7c3qk8e/5x0WlFj
77HJ0IoOh2lhzMZL7I7g2uRsgBfNLqKQlCfd32pkndsm0tLaGUQEEN5Y5hVdcI8K89o43avqWUsg
1/8wPGrhiTW5xZ2Nm2I/FDgZ3e5QhMiq5h4/A8Iw52b5lgQkHx8DipbRBpnWBiGRqP0x1TWG/qvJ
NmZ+pvMRYLQdIhKP1nWc6QFf+ESw406WQDkE3YVKCe/KFGCXMeXcw4GxLaT7yNnKKlLoOC4MAvCM
2oSUg9akiS3EF7JIfDXhd8YoaJZ+tJoK/TSMgFr9YSJOw82ro8/vbK/NQNXHCNHWG/IIguZHebLd
DL+2+ZHM6Y+RuQw1Mut3SHOkZ4ZHrkk926ukYsJsKG4z/YZntrw7tnOwK8YUVjAxiTMzwivAvkoG
5ZbzVKX+VzfV3yxgP5KBKTi6y1sSC3+Ffde7DFbBhFFPlggYJPOmfisbnCNW0HMYuOgJOuBift39
WWxHrpAGnQwiDQtbPpLE+8SQIsLYknhAWIyaJjz91RcoYXOKdUjOFK2q1L6b853XegM71fHVh3Ky
zry0Xkc+PGBLYN1GDfRTuMFHSyUd9erKgvMT2RxWe79+oAR+bGAcMk0wOs0kQhyma9ilmf/Elr/o
OfXjQKcpB4pNzx/HzdD3D53d3+xygAiH6xRX2guf8tFO6tcpF0x0BkLKQpNpMQPG3LTe3RYRccc6
IxQwQNEYCsqh4j0VzTOd+t7HATsw646SiL2Akb81dvIkjfTYJ+HTzFZrlsa2Nej/GsPlbIdhylYP
SkyFCyx1vaNLhnLMCVHU5nPeoTWLBvGY994VxO29CJuTYcgjy9TrQsySln48QGp+w7kE8CcqrxFY
TbLD/LX9LyUt2do9kyjEdx9p6x3QXT8UhYAVVn4tnP+9b36OXsDkz7xwkf56fv+SsFVYJRgMBtuf
2Vf4D1Ge7KeUNbOoIXCwLktzgGFl+9o07n//nrUgr7edXQqw4OZ9cpxTOLBaQAU7rP2hJdQwjTD+
FX/SPj2p3LiUwkKGsODr6HPFBEKWWzjrxYrW9qaICUH5PL1YpKavzDH+qSeiXZ0uX2M541c2jTc/
K9JNPjtfCVHO14BBIeyHQ4x1fypK9CIY0veN6IfdgL27jFHM+rZNvGJRnNsy+K8oGNypbDCZ+po4
tuBjlihYwnR8GStn2veW86by/KeyQTp3nih4sAO2X43c4gPz+dQFWuMpAOk/9B+sAi6ZsI/znN4p
euQdWW+PO7j/tKLpp5uqndWaZD8XR47VkzGCXUKuAlCtmrigipa8plGg2CSQdHrrIWSspLLc70pM
+a2QMebpceHNDgzIhwEqgDsxAcFJemAOFw1697OcEWQwZsQX5Q0hXUvt7UhnaL7Ganb+x92ZLbet
ZVv2VzLOc+Fc9E3FzXwgwF4UKYmimhcELUvo+x5fXwM6ziybacmVjnqpiptx49iWABLA3th7rTnH
fAthx2zLoIiPMWSJqwI/V+SoIOpQJrtM05XUcEu1iK4HcTTheEzJmpvXjUcYCaShlzKY0iTzQBue
zCjLkcKgv9EI4IB075F/Y2rIwAzXvWPe76YkCGHPhNg9Ea1DA5vR/KgqarYZitE7Cgb4ALkQQOz7
cDGh4IS0Qgvw1Ch1rexUZ2U9k5pWeBwqXVuSIOgtNT7JzLf0NTfjurISmKU6WhN0+vgMYT7Qy2aF
p47Di2919PMlGKwPVFKXmhU8i4X72ps9yCa2ZBip5z6eS0lqth6zNPbGU0ZzIeyqPcTRgtk8HHh7
lnAwAtqP3arGiwvtYKEX0T5VRXHl6dUZK/tLSIkcQ+qBJOATtb9nU+hvWCasWkk4C5Z8bBLsdHll
alt5rJPbBEPeNZ8uuGur9pYQL/CMMdEFMcAwS8e3nkvtPQMkWZWsGLAPsDSlYEQ0niuTY2EFIC6p
xFqsz2eiCusVyuSNpeAlz3JFWfIfNPIi61wTU+zEXfOA8gxBlD5em2r5FPKk1G30MFAtw/92klu8
vnKyLMx0GWv6s2kyJ+oTmopyPCAjNJ4xjQY61u2IipsXAhm9ukxUAN1mUxuujJCdpqKL8z4Pr3sZ
Xlbe4R8KW3Nfa0QjkxoU+WxnCy3RN6ksssPWU4gyenrlBWVBmqox1e+UAmYrpVkPFHVAgjLynq9S
Y/FGNw5dXBBcoO5E18Nmhy4FIoo00yvxlucEU32kzY2RTR8kKSqgIfsuQzGWAR0JNxw3ZaXfBXl6
1YqFY4Ly8k2mI7Fs70AtLpmV1rGWHxM9fR76+tby5acaHxTcEmljVtWOWuUN8d5rl2vVmQBN2iTu
DxrZT6yiU3XWUzNfmZ3kaHS8qJloS8Aj9CpLfCViIuxqK3tMUW3UGAhc0oHHAvlUrvFx8MrXgkmU
Gj8OT982AHkqsXJlZO4JzO0qDwLmlHjYx5F+b3j+vuEizQByjNBoCCDD0I08WTiKjXbUfcCnbHPu
tVY0F7pQEGjNL+TWMSsaoDF5QZd8WJi1QmOIEkcU7/pK3GPkXkqZeUVDk+q/Kb6FurDqUYYhkuQR
RnlH8Zc1MWXIvNG2VuxamCX8OVbBvSlkr6mgjlehljZOVFMOMes1oIGlZrTA3HBl0wsp8OC55aMh
qI/q0L1YNc12KQWcXU7c95oSvSk6IdRRjNVT4lp2FFN/JQ/jChLQjYQQ3CYO6TDWUE1oOaUzFNCs
Ds0ih/eoYTNMgptBRbnoexW112EnFBpcT6H8GuvIGbtkFeuYCKm8oXAS3Se17JbUbB+ZSve+0CJc
c7lwgnwnAMoeSLfLSEkEKL8dVFrwU5dZlUKRzWC45rmhO1K7tIVQHqYdPA6FUip4xph+B1IynSpU
KtNhJCA79O6Dnk5v0JRXoMB3jTlitq6xw1YZbZigfIbiNNppbz7Jsn6XE205wzxwmPA++SDixU3m
nYmLwMgp8g468R/WkkrBfZDAAUPQTXSAQD/L5MIGEaTTzHzGCU0mRl49AQzZRlF7TIMAZam/NQv5
i9lXj6loHHmEH9qENpbqGihnBWaGwdj/dUFlbkE6phO75FgOnbHCrGc4hgT3tVfLZ7dKkQKEnYhg
L6ehglWSiVF4GEpFIDMA3I7pAuP842//9Y//fun/p/eaHbJ4AIX8t7RJDlmQ1tXf/9D++BtxbNPf
rr/+/Q9Bxn4HXl6RJP7+5XyLh5Mfkv5H7XXimJBov9HKna/nO4vma1FL5987uvjj0UO1kCKPBfUG
YP5XH7gv6xM6FW2evfzWCUTrxxMIRTZgZirlTV/AJBubTaAD38riq88Pr/786ojmj4dXBC8K9TiU
N20wKhuvN4FTidZo/97RjR+PTr1epwRRyFwd9poQKdAJICX9vYPrPx58tKigdkMu02ALn3K9vm0y
fft7h56epe+emaBSAdHEhHRamJBWfqakKwUD//zzo0/f/idPpDjdi++OLkgJvPCohAQeg2NpqWKI
UTXvdR29sku3FfvX5yf66OYqP57IE1zRDctI3nhVs086dReW2W9eIfnHQwOdbOQ+9+WNGrOwrlxh
LcSETn3+uac7+LMLdDFkdaBWoSyb0iZL3C+53Mx9qirUpFYGPplfnOOja3MxcCOBichSjGYD0zcG
YEzQKy+7zz//z6cc2boYs4oCakbGVDQh8F8JYFGccYihvDPvLz8/w3Skf79CsnUxbFuRnk7aZNIm
9s2dIo3rXO2uFMOl1ZBRufNX0zsBs+b689P9/ImVrYtxTO+FykGgTUVBYPkD/FqKHKVQoOJPCHXy
7z4/zc/vCTS8Hx+qUsIkK4ZGvlHETBMdyLkpUs94NJzfO/7FsFYNjd5UVuYbXYre4hTwH6GMv/js
0vTk/+yWTF/qu1HdR41JlYfway3st2ZSo3mrCArortIitgs5RPvWLnmzbmIBfbNLtyaJeM3+3je7
HOmFQj3fiIYNOqE9MHJI2nn1i2/20c2fvvB3X8yK6kxXlWBAZQyApEydssYTFkfzgvQ+7fB7X+Bi
yIstFQxF8YaNwXgn1qMMFrVJIPbnR/9oQF4MdgNiWiFXQr8xvCFY1poS2K0yKuvBqptfPFsfnMK8
HPN1YVCtbLpNw6SIhRvgyCDfY1SOfnGLPzrBxZDnDo8Fr+aWrU9NcZbM1Qoit1Fff36JPhh75sUQ
NxU3qmqpaomOQ+HbWz2JfiMRM58f/aMPfzGyg1aCuqIWfPha8HZGrWWLYPCLZVmxfP+9U0yn/u4x
jcywLjSlajZhDu+0bqWVToMnyaPN58f/6AJdjO/Q6pOyK6Vmo2sDxsc2FuDFQfb8/OjSB6PMvBjB
JdgyomjGeuMntH3dxSR7ChN00Z2TpeMcPybKOARd0SI3QluoR5vnAe8ehN4AIbDsiGg4P/8sH33T
iwFv4rUk3UZPYNCJt4oIUlzNfrFc/ujQF8Nc8Cozar2y2NAH6+dsNokzU4ZfDfMP3ormxTAHBK25
rY6VvHZd9NsBzU3PA7yG5RCWEorFrHsWFBLn5ci0fnHjPvhGxsW4JzlslLWoyTcEvxqzTINva3Zw
en/rVhgXg96UDJTABu90Lx3NmVojOkzSxLI/P/pHD51xMejTSm1DCa7IRiLMNxvOJnujhvUWG821
6d/IVb13/V02jE4RgPUw1nAznATdeOXlq0pR1ypd0c8/ywczhHExQzSAL5Om5d0cjsUuMuN160q3
+cTP/fz46gcPh3ExP5iyKCpDqGWbyd4qgjhNm6G2gReW5t4atJyIFFUHwEAB3ovIbwYlANtzjMEF
rGH4QOdO24i6CSlvrzIYHAw5xZuOyIuSp+XFWuouItNV6AUGjRUe65G3znroxr66J4hApLIJcisB
Am/RVKUpK+cWZxnS1oJ4ro1hv8TsrRZL5PkaStVe+QKAKtAPWZ7TMu/zLF9COwxoGHUAiFtcLKJs
EIwHbY0M0drvp6pt7GGki0jPQGf9gC4wCBBFdwQ8euRE4Kfz7FFs0vq5T+UQ+e84dqqLA9gHQEbg
8lC056QAv0HAW4pK6xdX/ucLI2MaOd9NzDVCqUxTI3VTZyqCjFAutGJO8VrJ5793goupE9h4XVnR
oGwUi8IFhMWBHZQwkMnwe8e/mA+5vjlFOF/ZkGnYJIsGe/+CbVVf/2J18tEUcjEp6ozqBEgqNQRF
HodDkoqhSLl0gOq5/vwbfDS4LibGOIsg3CBB26QBLCxsQ0pPa7ZsYUHloSefPj/LB99Dv5gKqSMO
igJUb0PGWlc4tZB1iC5LtfN/sa/66AQXsyEeYVWB4TFuPPhg9bpKdZzCci6Ddfn8G0yTzU/W8PrF
fFjETZMBSsMVIJFiLRLrAWGYnIkKm4jjKma5//w80wf+2XkuJjsDfltd6SIt+FZKjmWZEGLTyrlB
2Tbz8VUVJmlpKZmpXiD3v5jsP7p4F/NfHvoKMKls2HSuEq/UEBkYKJj7z7/QBw+YPp30uzHuirAp
Wp0qVTikIfBdzaSJQnAYVpNW6qG1fH6aDxZJ+sVIB2zaeTxO8kbSiLjom4q46WlzikfV8miOWerB
StTi6fOzffQ0XIx7PyqJzEvNfoNeSliHeUB+fBegMcwyY27+5le6GPxCggKzqiggNqIAaoRuob/L
y7HHjapJRKta2laDI7T4/Ct9dJ8uJgLEiG6uFmW/QVRkroKU3ooB63krEUH2/PkpPnjOtItZwKNN
Pg4SGTMILaIOnZERvPlhUv1WwVLWLuYAVakgnhXMAX7jBpsxigJUPJEfPXz+6T+4QNrFDFClvSpK
SdZtcBWPzczLOjSTuHnGQ4XVyfjFYuSjs1yO/7gt/UZGkEyLqV9kXm08pbWCxyDSxNvPv8hHt2E6
9XcjEo8g/njUTJsJAPwQyRoD0qQs8avS7nQ7fzKFaRcjXpaV0krgxdPjXvRqD94rbMVNkQjGI2Hk
4m1AnuGmbcophjRzPv9OH9VYtIvxHxeKWg7m0G9yK9lFQUlgJryzJRFACBVpEhM/oK/7sdoWLYJl
oTMHJ4NXuYhc/fXzj/DRZb2YE1pNh6ReKd0Ghkj/wiV2O9TXaFn++or/9UO7onpvX7xk+VAGnl9f
/PEfxwydZvLf0+/862d+/I1/LF+z63PyWl3+0A+/w3G/ndc51+cf/oCeKaiHm+a1HG5f4U/W/2yo
TD/5f/qPf3t9P8pxyF///kecvZzJvRn++Pa3U/NFU+EEGTrSUvovhmkA4/nuak+n+vbD03f5+x+o
w9Jf//7ruarp60h/SqKqKBZ5SbJiyKrCiO1e//lPOuQxHHWiLMkGFpY//pbS6/f5RPKfpqEDt9U0
SyGzx+A+Vlnzz3/i81pIknWFIrOs/fHPi3L468H/6z79vOskv2/R/vcA+bevLl9MWB6pYqTskgwz
tAQTrKQ9nTIFsVyDmntAerEWe1KW2dMPm4AWvDTro0X9IqwEZd6kOLWx3CxScZtZRCfM3e7KBbJN
xLdoF0him1NAXy14Dk5xNe82UUr8AupcEmz6625DcbN0MMDQgfbjxZg9JaY9nf2uWg3gDVK8ptei
hO5roVTLwj/K5DASS9svUvkqmY0evjwEa6Rb2SJ6keo6JTVwq8BlMhzyKPGWRyVkfZq/hNItoLUN
1iOaKuDs3k3+pcdqIRKqZ+cP4o58v2CEKWTzigt29Yz0CWDsDtnhmJfRNZCuuhziebbTQN22qwjl
jgnQYT7KNlSKMLW9cMehMZdKMzIY4NwTIjiLFxAWLI08LiI15a9jsk0BSAJbaxGz6sVqpIv7SqAb
ho9Ksdt065p7c6ztW98JyWbKaSkDMwyHL1IeXBvIMdt0JRAB/hUKZqnFjh+SK2ELtKBXEV4YoslO
X4DBwgtgpSY+VdKVRoxON9f7p/BBrHcQsmJlT0xGHO34+MJjbhz1Cmg+TV1ba9y5FhwLt8UJLW5j
qRjtuDaRDy7QfrJPM3wbJc+wKLWF+tJEJhZvfDvAPe36jcDb0kbyOl0eZEd4OjBGj07PSkhAhr5O
vKXv78iTb3vE3KlFAvrKq+cdjbF7rHgoFl/xViFqmeVL1IRSdK2XD350wq6tmLBo9xUbs40cPCHa
kbn12S0CIxWwXsj9Yz+J9i7CnucAyA76VzEhRsZpVnm4FHG5BHst2PY5pnx91cn7uHiM5QdFAzC0
yf2X0O0XKDzfwgaQgMZy/Q7wLZ7gHYEg1p5vrwRbqVowUx9xDIgxJMfl++zxbU77YVD+a578/2Iu
fcnYi08zsxdk6fcTqiTzPvpX8/vfJtDNOTkHL5Tk/pqYpyn4/Te+TZmG/qdkSqIlKaLJ9DdNi99m
TMP8U9FN5lJd1zVRsUQWJt9mTMn8U4NTjldAV2UR8TCf4NuMKRl/MrmKTJmiZokUUpT/ZMaUflxu
a8zIogh3QEf9q2tM4BevWGOiy5fAfElDS/ajMuVnXKth9oQNlggzv1Rm6yGtb1swRy5EcMzeLNGK
BO9GSApji00ITEg8++4CfnuEvlcPMOt/v855/1TSBEM3ZEvje76Xlb5bTwkN6v7eNMIFmqQ7NVqF
vTUD+3wdG+J2yPtbRfXOehMifAl2VkwAQLzwtOE89NJJ7ruTG4DRqkUwXJr3JnvRWXWBEvepCzqe
vFI9xrQPcpA6zurzD269b1q/ewFN11Mik0ezVEnUZV2/2GFEA47+LFXChWeS2wmR/BnQ3Jq04HyV
mJ01b1jElZ7/Eom1NS8TL7HRMeHVRefSXnsBfUWr3/k5qWPMAW2lbGUj30eN9dhJysGXR6bnzMlr
42oIoq3RKQvZFx4EKb9qclzkCRjFZEiVmREGwzzp05OquicKzIDh4azPEoS7FSK+0SBJPgeJ33mm
Y2kydFulubXQrEpW+KaFXChR6nG7kItCNslNDHqliXckPCPvBgIX5htYb3dycxYz2BNBuSR4FUGD
g7oB6Na699IJZIIvg3Y7UbyQebxHUSD/hkIgpileToiC4gaufk3uVU2AKxwOyp21xwvSQKMFTsBX
bbAOtuCbmBN59BLfxLqLNmlWqhWv43G4h04/8MJwpcX7T6h9/FYUpyHDNRiEXoPiqtqlZnp0qzqe
C5Oy3UdX/P5sZ03y3KsAltyBaF4xvG7wHoa+uFXz4FETyWZNpFOO6jMzKndmjeRzK+rGE5tbtYOe
idRJ1PNjKOP61r/m0rZj22o3jQYGSz/UhYvuddSJ1i1CyAYjUKOhopxseF8rOT03KrWacC+V+grr
AjF/OG7kkrehVbbol+pyhYGuI9JqAMcatjnlo/HeJ/1gFnY1iaF4w3S9TcmfeQCcfmVo9bOPinMF
GqMDSO4EAV8Ah8jazaTnvEvPHeUi6JcdILqI5Ddci3YZ8slYtsk493qEe+J9SoKWnQYCoAGFQFfj
xbAE134/FhcbP0+g4b+hL+kZXb7oxOEJFRDZHvh0atHSVnWdvFpet5d162DUop1jL2LZW7U7wzop
cYy7PPaXBMcWjoJ7hf+w5nL8WuiaNUMf1806uSe1JPLI5ooSvrTE8AD5c4VwHhemjBXU5DkwM9z5
ZhC/QXTe9r53SwwtxILGJ7pn+qY9kQG4vOeBfiN5vN8sy98aQ0YCTzesM3xQDuB5HlNfUXEyMvWV
bn9Me0JxLTdfFjEHg2q/guJarsIwE2zXx7jUx96t71sEizBWkRYiMYt5Cs2xtA0Kz5O1OGINCdoE
kEQvqCe1rE9T7hZFbcMejYJgzVJ8GrUC2WvOo5gPxGwiADTQih9oM1nLngAVQFzdlJ/RA19NAVZk
Ro9YJdXtMGNRA1Wnxaw0jKcsngTy3iSSI30yAZAZTjGf2B39sNr7cYO/CdoGEF3TNlWa7wgYBIz6
5Y2VGg9miip6RJk+0sebxSVVbEW3rjsRpaSV8mt6h25SiR6wbl+38KSdwOSJKr4YY9jMW2/6CSE6
R+NwSlrQpzDjSTJHXDfrY/ngm6w6tXDPoL0VjOEkIiuwW/yZpVgPs16Zbq2yw/MJlFFJz77Ag+v5
Z368h/gAP0MiUTUVkrkpSKexS8oV8EECHftTGO09bKkYzZmhEmxkYUG+hy/jp0N32QAPiy3ouerC
1SYhrLYv0+Ts+dZXD9fOQOrPrEDaR4AP7lQekN5chmR8ML3woBmGGTjgFCwjUcDJ8rORZiJKtIY1
gT92XA64PK2YBbrBzaFr9zYaMNPAVbP3hUapWu4pUGFp+0RzQ58nzspgwV1bxaM/NHDQvDejGE9p
hBhBm2ZbadwyZ3D/pgyowIjtQOpOPuKnilsb1Sxklai5EhM+RNRbjxmyBify+OKFVh3bUToInpHM
w057lcr8HNNemNUDOJGwFHd+ExxylbspcfhZGhOYZXED+wC3uMrTzO3EVCNttaxM2MzDKnEFqH7T
vCr0+YsS2p3rv4FGrKkp8XV7UV0ByeaaxPwJ18gxQoCIYLeJHJls3nAysrbdfJjesWSbFoCjsTNk
oMDfLzsoop1Gz2RiDd9KSXurEEDmIyPLknaTRdco0kGuRBkkHxnnOhgTSBDFYRzq2+k9n/XVrcyb
ieyPOVz8L1I8nExCcNVRPFlK8JIGqp11fLKw4+FCVGtVJGq1EIxmef0wwpP1wgiXozSe3IRkSRXY
eY0Kugl5ZDE5jqymZdsjF4E3VdcuswaSz6uXE11vcUXlCNQNRBsxMlsHmMK95GtgRxIsyVAa3CDD
GFMykHIGZorqWRtx/yjRWepB82pNcmatVwMy6U9S4Z1VEQChoq/LZOC9xR0sXc+JKwyVIwvyWh6O
osJX6ANVYc/nLclpwtcYcVlyL5+bYlDNZBZZdg+m0W5NCZZoS46zcdB7PoiL6cbuMnUTKr6ERpfb
PzQ4nj0XdPD0eBCUk9FWTLFYs6sbUyuZQ5cjuEUl9RNUeOZkkOrTiu2w3rH7I8sC1hL2PAPGc+yx
rvB6ksorcVeHjDv6pYit4uAtiAhuAe0uTLNlEHjqrOGAdc5D+P5AKFiY8RvUVzV4KlFFrE0Vg6Dk
BlGwzJhGQ4O2vQ0FaAnsrTDSmIsubx59LDh2FgfndshvOdlKKPgWscggCbzKmocanmZckLfvJxZR
htD1OktZBuyLZxhp4VmplOskcJ870D9yoROioXWMpWAgXweImYzF2c2mfa/pTX6rYFVgI5tRbtrX
FRTrwHpzBZa97/egD4t7mB/rYFqSoANy2Ue+4qcIrj0sz/y8Xfs8y4blXnW1uBS01HQKMzkYogLe
LSAcnId8+o8MhYGTlSWzMg8S4V/cDDxAyw5DX8MSrpXYfIZ5c0oqzjRgX3FCIYf9pnxNDMGzqzDX
5y1MDlcRlHVV1aaj5n6IL6Sbq+FgbIaeGO4+rHA0lLanlE+uSUo9OGUy0tIuW3d9pc0VD4G43Kw9
zBtLKSBxGpPsMlDFzPE7nL9EYeHsAwUhZb2EVxEjDZnAgqTCevAmSADzYMjiJqafglB24M7Gd97Y
ALmbvt9gjTe+VfggplFMmDCq2jZ3Z2qG4StStFux1d70tnlOhbpelZhUEPXeRoyQpasLV0Aj2qWs
3Fphio2zBs8mgLJn5YJFRowMjPRLsnDYs0zPvNG10gIHTQpdMGGJYiynd4+MzZVNNXnMSVXmAFbc
dAEEDCNhBcD1XLRkHcVjCbCfaBKT6i1pXDxBSvwQ5NB5Mniqs7FxYzuJEcWLvfGVcoFXvTJpMD/3
vCXkkDvGdoK7RXk8c1jMZpFJS6mXKB6ZMFvZgLhwwuz3wdgNybkbim2U1m9KQ26vNVHd1JLpkYCP
WrbWVty9KWY+S6f9gtaHZwMMIpBV82hIjW1GHYOOh5rwJDjBivFSZ51NkgSSX7GR7brGfArHo8AA
SWHKfCBhg/g2qi+RfttP02xg8C9gCnjJFEQotzEYRhWHUsusjab7ELbjI0P34HcEhpJrqPP+MF94
ZQq2VPNJmFbtIpXphk9rVOAhD6xc7/uc2hX5Xaw7x/gqSrytkvFeH82bXovXAzy/WUD+glrQLjYJ
1ciXWlA8g2t6i6ah7JYA8yD0U3fhWysVq1QDCnk8pDH4WWXdB/mdaUntXAAaPwPXstMUkGuIkGBO
MLUPMj5by2tFzJUPqM9AVzfkIcfBqe+LwVZoKQTWLBom8AqtJXQY0NbIJVrIjUw+A6W8kNgJtic8
2GY21HPdbAgVi3HL1WTWZ8Rvs0Wa5QVfuWfGnnnyCAOJ0Vf7D+9HE4UOgqkRbd+3TxapYDbU+mwW
aw8A4iZEqGyHzfRRibSg9dQ+G0LhzsqcSTvHkDQzoSMIGBy3TUa50guThyTcvy+ESbdy0R68dAL7
8QRLmKOQfDerdxBdzFlgeW9VpWVOZOUHKypIVu1HIKOhd/Q94YgXFUsdL2NdVRlNFk+rKuzEpGsw
5kMi91toYkS8ebUoLaxYuCV9z4GRfvZadjT4vhZao27VgT/ozBSsaoa7NkQ2iBoWjmhwVnnBuVpN
q1NNZlXO7G9G8ZQJFi29yWQnsAuw4Mb4nSVRiuJBIPjUhdQWznmnxeqw5cqxEKges8oWuukxmv7f
2Ne8VrOjSkD8X3/TNoDGBCITHaMn6YE3VVIrTJ8DG1/3gVgfZsAmY2eohCrMBKjN7N8gPkIaKuXX
lpI5YRVWCT6Mv+kVvMgAb6AMGw+iyGZXt6R+bhpRsMqMKLSTZqRpx2IhyXILmqVli1E8wQFYMJJI
Q5hN48T6QKCa1S+iGOYULjxiiDLOWxEzCXrRnyeGmG6suISpGxGTDK9h0GNpUdbqltqPeeXHKgRu
Ar87MnkMS9a2pNsfPQsLYGAUS03lnQgN4agFHc9MTESZVFXUXKIMpGMuOVhbZ9gIgiV233IhTDhO
M+8fLamCsae18TyUB4UtP++VKm1Bn8NgJ7WL9bH8i0639LOajQmxS9UtVSQn76L0HgtGnFtyNFG7
SZiS8ofB7ZyS7NSNFfLsZJ7wgJkOApdX94uhjJc5tCtUuUSByT2hHyNgy5YH4r0i83+7HLkLXnC7
Zm/1ZW/nh3bQ/yMNIBzDGu0fHaasZUoKi8vvqlj/Vr9ckVNc/1jx1H52hG/1TEv7kwqXLokokzTZ
UFRKk98KmvyTJVqWaaqiolCYlCgmfitoKuKfHNNQCLdTZRpHU13sW0FTtqh1Em42JWrI9K0oqf0H
LSDjXVr2XQXu/aNrnElWVVWf/u/HXiwpIhAEc7DPUJwdFvWWLT2w2DQgh6YvdUHmwVoFsTt8pa3g
VP08Fs9Feo+1mJe8VRCpRJIEkAeni+bSCMg76NbNjYuFb9GBSGk3KlAxqlIn7bbQYOVBtTDmvvmQ
k6FeLVRnvLYgzc4BKxBHQkhjf6xCVCYR1KNGOpOyu/Jmxc5PbkLGRCvCyNujJBeIWaDBSoRfC6o4
9K5a2lPxcJUE/ay6z/cmMKsF0AV3pWtfmv44tBqt3mSZWgc/va701YtqrFl9mQcwWE54CGx3QQbA
KbSdzrjr6WuBIpPZ5RP57CdrGLVRG9HABSGz8MPH2paWbKJtqlzKTXJVLRXX8XhLCcNVrp57+Ysh
NwuiaNQ+t/PkZtSoJ1BpjGYEsLCbMeVtsTMizWnJVJYq4UpPxztfb9cC6IJangNvm8nadfOKnViw
bjrPBgrudmutPXQF73AnyWRHeTD7GxHtXIgXAdLMgatgtYvoprQW0Ub21tmzkVrESfADKPNmPk2+
KL+i6LAmpO4OzJ0K1DODmL4qWOgp90H/1IRfS8IHmJq1eJbfeSLmuYIMqjJ+knfhGH8pe/Ysjheu
qmGtKo9NH9yJxWJI8KKipoENZekQUlplQYbjrJTo4Bhj/wqS1kGLKQWiTWanE2mI2980ayD28i7O
s0103b9M1UYttJXHgSgAo1SvBMFkq6wBTDCu+/BKhCPkaaxh3cNIa63gedtAA9TH9QBoJV0OHYl/
i7ICc7ikg9Pdq+lSocxtbKVHgm3A8Rk20XgzYW8R1Phm7MUbd2CzftJBpNwHwhyjDdyrQwbzgk3N
nZqgYZ9JHVZQPnZbHNlZUlE8KI/uRJqblSdM1oQUfK28Zdmdo/iZnKtZqBxJhEKOKm14gDRGx4LX
mzJ1Ihfp+KxsxnFPQXbkoYEIzKumJ40bdlpQmTBdifbqt+kZ+2kcrQuO6Dvxuaiovyw9IhNNSp3I
OOEbb4aKnIR5Myz8+iotS8AVAKVU65i+FlfpLh64Vqk+T3d42g+snHdx9JAmJPdBxuPoRdxT4aMl
Glek8jxYbWP3xMk0yLmfvIPJ58ispdhvx7ckuhr7dpuQ2expXymCOIp7JVCSK/NoHpFhFAMXNl/J
MJ1B0lqPBb3A5JC39S3/6Gbx11AZr8bxKdBXSDYNI1tzFw7VU5QBxnXH7cuUh+R1ut2FuFSp4Znt
ksRCG0IaVn3CB4y7EUO663dHmCns4divEUxt66vo0TKN9Sh0K7UZlgYwFWL+2N4HxxFFsOHd1xlE
Yg6TsHoX+RHSQnoOYYCB1/JZC8o26PfEjGWraGoaJDOHytGVnmizQWTe4xlgfVuSp3Gbwq4zNhU8
eBK/wTPSXrYiA6IHzmSAV5q1FNrELr23lg1S/1qBezRIvXGdsXFEjMbLErA7q6G90ezDTQhnxCOq
LSLMKm7sQP4CR1+KDjVjtBleNVdbjt0KGLqDIfxGTyTa3tC0Re/20OpgLNmNiq8tnlmxOg/jE9GQ
1EpgYhrmXDPnnWhSOmS1yAw+LkuBTDmjXWQjXCZrIWerHFw8n8iqTmEXrZJkDQ63dTKCkGju545+
b5IrILHBV3mEynHhSpQAZ5E8g/9LkXFJE7jv7n0W5aOTQNwjQWIh6nPlPkmhtrir7uAB7xvvEb6R
qZCTRkSEw3UjX7elzedhOwSNxK2PPBCgf+jBwHQkrfiFNw4uZijJ4X5s3+o340aRj/Sf2QCT/0Ha
SDzrvgKg7/dW+wwWFpj8LJ6awfpRS1b5waRC3Y5fytbWtK/SItS+0oCZPWbudYqFsUucPDhHxcGA
ER2e/eS+1df6mZa/edLHG4NZ3gvvcvBN7V0hbhp6vXvrJY9BwgnSLBEIGkxWRG85TfbAIpc8Ca+j
ffyQNSS7P0uwtHWHQKSkWSHelscHdnOJesr7+xqUS3FDwnLJyBzvet4CIaE/g9PpcK4n6hpvrwBs
ma450H+GlB0w0xTdJEef8UAkUABGTOBahdmaTBsX1CIJPOkp8M91+gZ/Y9YQR+ntYiYfuD2C5QwB
t9up+V2fRhlwFUIzXeUwKifmXMT6bXwm58huuOWltZF3tFYGbkt3U6Wnil6bkxJ7pgJPS48SI8q/
Mol2Vw6NV4NmLRFbsDlxDEopxpJRJmU740hc0ooFco7iuzeuvYUrYmOnhBCMe6/Bd3ACsKAzK5dX
ZEYTYWQ16qYBCD/z512L4mBRRdos5bVvxcNCITHIqJ6LgkCvteroV4E9rT2qp2ohT4lkBC3ymiEx
hcF0A9FQEHP2RkSqL90bjeU9aR6rOiVyYeIFQWK12cqRy+cEKEf8hw5YKw6BTZsjHEEysFeGDfqw
lpSVGdiFJ/kYkscELwUCpc3/6tKWduNz3td2Hb1q5m6Qb2VtJQhAMpZ5syKUnj5STkoY0QL73GGe
mQtba0Ury/uPVH//i7Dz2m1c3Zb1Cx0CYiZvmakcrGDfEI5MophEiuTTn0/zAAdze090AwuNnl5u
WxL/MEZVjar/V2NqsN5MAmIJKarPhuJfJK+cNlIkSjH5HK3q3fHAiOWPO8fZv4rZ/+CSRVl+6ix/
V4Qa5m80JQpio99j19dJ0AYynM0wr235U2cRxO37VT5myiYRj4a0nkhOJhGn9SNzKelbCYvrOuOw
rOeNFpYJJq7pbpjmNt4+j9ulSTBXYFyiXprmktT7kFkuHFvs5q6HWvSTN+lydKtmNcPJLnJI/pg2
GKXwExbXTS7MxWl/XdeSk8D4vT3tifBiSrS3lzHZ59+ZsCBb+vE9u5MnkX325GuxPN5NemouExhe
LuuYPOMUy8Jrp1lVhS+UQerMJzQ3rVXmPotJ6V2ABLzPLDSUUhwkTqrZcstPvuYv1wFkRTc80tbu
6xKCQjgU8HBKtlCSL0DbfoE6Klad7GDWeHDPZ6WncClgAzRuH99VaFTv2Fjj6nRQk9q7IRLHrV/B
ftjw2lUlLUu0MAhfXsd1jmFWdI1JVLz6j/ndSV5GyRsYSkBjxoc1n+WYAJ2yULeUKbhjyip/3578
y8HIDxiCkFJ2yxfVUojmxX05YeWN9aSM0fIttYTOutyMUKRKwF/yfsUg8zTm89bEoO2HYDrcKa1Z
uZ6duyvKhlbmSLevIaZYGPRxqUbJSee02l3xEtd2SRXbwJFmEwy1y6/tXKwh8R3KXU3cJeQefkj9
sabivc+1co/d86MrnFoJVjVNQ0hr26kIrt5HRTpFonsn72j0BmPZvvfDw8UNXCv8VswBW6DfbMkw
8OmlOMKXSbwjFvOTudJ7nA4clGcVP7BXTYQ//r4WLD7Phm2XYEp6AMjE19cEyLSarfZeLECI84Ax
QbeHLERmdJ3WvWJXYTfuS1iCAAz1es+cCc9EBdb3ot4dk/WEh1qBEQYxVrq1uOPuS3rNRvqg7urK
kJTHAaaM/1OADMdojRszxstLW/RZCAGHDE0hRWau3FM32z2uO7wf3QfosAKeDteBUIPHi7lvY+yn
xr3zQlXs6B4eVOuQ5iSb2j057ZHEgUdNNqeGQeFi948gIuF0bLFePZXkMUqLQT2bucIL8PGyntIv
KXKy3MFVTuvtXvzi6zikOtecVdy5OcT9HOZPFL+EMrhuoql8317p2a6H1O0k7+mlMn2KM/KT39M4
XQB96X2zkZsw866NaI9Hits8+cGFLas/+mbZfb9QNpDfdab/6h5B13EjNraqhDRGEnXUs2SjT+yH
03VT8gT5UqeeYc1Td5Z8T9OnKSzQAOfY38f2bfxqaGc2dyWo6CIpzQxNBNL6jjjqXx5JcGMNPUI+
UqSBdsdeFVESOC9ToEZO+1hNhcztyXMQP9QmwEpfoPrMN9ielsqhKkP++SOdI96oJ0QO9tRve5Nt
nemRpdeBjFtdR8wB9pp4mqGJhDEtJa6cxBUaYZldDyTlKWhq5XNtiwjgaPrMhvgde3ZmQq2oNbs6
auN6msiqsVMKF+RwFcFgZK6MloYhDF8hwVS7qA004uru1vWqO5b2I1+kwjZqlzysEplddCaKL33X
RScxSIwZHv+ESEmjT3liCavherjr86rHt7qaLGpUdlpE8WqPFLAW8g2Mw+JpnZebCi/MAnPfH7Fw
dSgL8wF3DwfUWIpBsqAjfbLXsJOgHdI/2tVjeKkqZ4peddXnudHXF7lTqI5ZBpnDCp2s6cz2jt+S
TeYMvZcdauwsMQOKXirJTXf8G/EMvP6AJfWv4FUYoUIuMCoqUdJ6d1dchKXqvFR4IR2Yy3g+72Lg
3xCPNQUwxwcpf25cAQukhndbQeb3lMuAgzU2PE66EQTrGl6k/BxxcZAzrkDLvCMGLEwKw+GFerqY
PldSNb/hO/8IZ5NDwg8HT25Y4ugLs0tdTeE0cfEv0+E8tAeN5JYG297VVVsoUmJzCRi5f5vVLilP
jcNp0xUrrpjme7ywrlB5sxxLn792T8DaK1KS3SpHpO/+VP0MMgKHsCu5wlgThsm6JJ2F3Nj7SLWx
GVUKS0jxj1sWTllgvjUDRo7PBB/ZkpQD2VFLcT7cvkW/B5QgV0oKZ7KbL9XRZtrVnX1mXna7tN8t
p6I6ORHpsTwcPswcbOHxClIif5C/45ufRMXb03CS7qMtftwqRzmgK8XujJBVki7qXVs5/K+hzk5w
b3lC77mFxw9CDPtWLdNWBVPG8kddVNlSe+NEeWQjJnh2jQsxRpvfyGvUm9N6hXLH4tNnCukB4u+q
JO3pFOiQjECVLmkmfqNV9uyZT2GXq3vlVNMSQYx21a0sewUofswI+EFFjGew8QNAZ2O3Zt4CbdvI
wXRbP7TNLacO01618m08VP2n9EL+x3QaTv1JNmyd0k+2X7uleMr2+bZZE+H9IlM+Wg/ZRa9zQ0+C
M9c2sggcQA5zc2bZVlQ2vT8xcnicWcQhWRhyN0TEOzShT4HGzBPVncmYVbGM5cQrps6PqrBFUjvS
BEeJuahSv6ju8ziZMUw2oDMLU31ZDHMZW7s9DmYFRxeKlT7Tnt10pmjhq4z6ylRzb0AHa4AoDf7t
fezwJMfh7Ev7TPOl0brJXh25t+2WX7zsQlp8bZGHOukFpPc948WT/cT1ADPZ4sfdPrOLWT9kN5J6
Z/QSTlBHPLOx4No/vwJHQqH62NSy2zO8Q6qQHd8rcIpAX2PwKwcCH5MqHUbs6uBGY1riyHvshoYq
Vrq60gqASTtS7vJUJhpzosarOdOgxeZum99wYtHMGb805aNDGy7oZPMF/Vw79OVpegM163unHz60
GzEPmLWb6+mfv/QwhVgY9xCUhDssOh1Z9pw/R3NNmIfmD+Q1Ud/Q9PTDWUKY18qORI8mH0flQ1wJ
i+kQ1x+wbFhebjfdDqDuSgbMsB/C5kuvN9X9NWZxlvWCwiG2rsYeP9ab5CUPl406siZTv6kDjEaN
oxhKgjMIO5xlyZs3zg+2W3TBkpvpeWxDD9UlTjylCIQgd5iFxHXeBWuQTY4K7MGtxnuM38njPIxf
IsT/uB+lsHQfu2dawSTs+A7kSWq8GUqXRzHVe1V5nU1IsW8HEQI9UBkKw3L9XSHysQgTQH15XNyj
D608IP7+LPrB1payA/fhR1T+ESatBCbo1ieBIy++THFyeSrHCPdBrPfFw5A0V3/grDXQUF3KMnXx
a7RN0RFofa/ZMSt6jPqtcTTOIGYYn7HlSCaiSKHEq5b9fd5j1AmQJ2fHq/xjbtSLTN1kaAvUbzkF
NFxxk7xfY9V+fg8HP8jHrfQIQMuOFQTOuzCoPq6CTiPQNq5PSeZn1d0XBg52zHhuLsKO+E0olkKz
WQBeqJvWNW/WsZoL6hKouKpQLTiNCBmHXTYfna1NSzMKcw5UOrl2Tj7FTFccDNIsSV6VqMaBaZuN
eDP3Leq1Bl6zG0Gb7m7+mV7461M5OcbBva4/lH2qM1s6LqHgzSjxeifJXZlCrFWxwiSZDSGh6CrX
FRnBfAvcZowB2PIKYch2EN2i9yQ6BdRZwvetL7wco1FRPsi9G+jRjZa5I8DodUgat8jcKEGciqre
MYNeX9d0re3nY8vUWZucWJzpYlrrNhYsqY1/b7GIPKWZc+609NjKHPMVJbxzjDYLkmofjms6Rp9Y
3YfMGc2R5saX+CdRP1p5ayhz7UTP5FTaUWGY4CcLgYV5ygupPGvo2iQVgApVnqPdA5LNLTS2nz39
bgl8QoxZ8NhlUcAqH7YzalRnhmKKrUTa8YxpQjctwk63K7DMjJi8vSQd2UY3FAEi5lPmdpwUVppV
NvuuwyXRQdBxbbyWfkJfEeGicBxmtP/JQmSZqvM2s/A2gcA9ztYpgmMWALHoYzB7w3or87n1Qfty
h5/uRSVjEmuDTHD1jRMZ7SDOgaWnP5CDHa4XNhpnEoG1zDuM4I7jTlnpB/OQvCQvsMb6Z75eyZEU
gkQ7piie4Bt6o7H+TztI5NEQ9RvqaqAcdW6w+FNqLQQ8iIyEyI9OYrGUj1cGNjC9gztO3q6X65G0
J5YEbw/3RRi7lkAhA298b0ZR8fbQ/Wsa/rkT/8cR4lcfrsgo3VUE0hDT4q+BMi1VZSQjxEycODm8
yQGlXwDoz9k1MwJkret2Cls/dosVN+ctiFdgYZWfnIl0Uteo15JDar2Vlmr13rCZ0eXEJ64X8mI/
I9k/jcyOGFu5WZSfN9MpLvqK81bagttX5/oy7Im+mVnRtvQRFMR2vSr84vqRrgQb1xLwKRBjBoA3
zSPMQDl7YucsmdhTlFXnZqUsur8oxUU4uN+gxP/4MKDR/o1+NOksjyaDD4NpnU6z+tR93HzCfa8W
iOd1O3xdHRzEe1cegG0uWucPk9Whwjr++aFIzxnL//VQDENUZxLu3Yb2C4VJzH7ATjjndVjGSlG9
dI00zNwUJ9gExm+R5lKcW3cLdkqJkQwS/2bdfxpQ7hcc4vMlWShfvR+5f35ZMH9/eV2/aLwiRsxU
q7yuVl0oszm3+F0IqVGaKDDFZQoGR6RYiUR6I/bnqVxl91dNczANbsdAuzn1CjE1VTWbdHtDKype
rg4Wkc92wjdftNIRB5/P2cY6KPOfFbHduqWrOg+L6oIeYKXt0XRiJHkVnRZCn1EvDwDRyRfjCsCT
aS0AdVdzRBCWG9CI4dB2Au9Vbh4CQi+ZY1YtbTntoZ+aQAnjb/ybDCd66V6bIHJqG3Nkq32buTP3
4eI36D3mZlAHwJ1A2vZ1JZNYZqfn+Ec9YK9u873HrAzFRWJ/9A4l1guz+Ph+28QGzLuTYH1or4I7
voIic4dOfvcZL7vo22zgusBbCD92OtUezsWqPeaLepccGIpTXpQQNNviRdhQebtiXZ6ucDZvo7BU
VuWZFOI512jtRMexAaEjAtTS3lAVGquZvUldNLPr2Wsn+NfEplH0+/m0roIR1dpGc67WYI8ejqfo
a7BL1pl7quFDXz50Kz+pidvumy8iFuh1RuxjCkpXJ9Jtwx3x61oqC0JND+auWVNS8ij47d441/zI
J7/ASv/Zxq11h5BwOfN5MIqt2WQYOZzXVu9cgEIZJJuju8JbmQ+vPOL7QQj2R+wrjn5UV0rxOvzA
hU2jfR9dHE7fEiiecNZh9LPJQ3VXdnbjjo5YMaVngvD6w8/Y+TP8y+uXp0mPBWThRjaNlNuwaAzi
S03n5yjaRTjYxI1KB3UthZSx5SUqGNqzs9HVOusu+jTbHptp3/mpS0Wfe1KLGYgFLcrP/6up3/NM
/dP2fm6zf4Os5iwf7wLbCOoucqcWE6OV+smcwAsdhLPOQ14Uo26KpTjPUcHBTt5bbz9B4NixtUdc
ZKme8UNir226XLLafZ6HilXYGz1x5Uvx/iZae2jpg7GhEAPQ2T7CwR9WJFzmCM3msaOGyfy+2v35
eHgejn96V7+0Jm2TEurwfFeddHMKnF4f979cVv9Mzv+vXwEqbWiSyHiU/OuyEqthuGP2a4azals1
ry06WnKanj5R5nsv7+mo48q7bWJUja9QvV3v5sJ+OKcBsXHvgyc6N2dYxKtB2mBGrdsPdEa+dlE6
Aml+osSNurnROKRugu1UxdwIGmC4aC8sVSD3cV4tzQNVRtZQwFhtoOHV/JoKvlDtp6/p688fpvqc
8frTW/11FSkKsShlzluFZPDa/USS/EnFevDp1EgqIH5FGJYiFKTGs8fTW9OSZMhgATorr4jD2nBh
X/E1ZxzFp5CYfH2VN87sQm5u9Y60idoOuty0uxf1XZjs7qvbVvNa84XcJatbJt0Hmm/xCDL/b9aD
/xgI/Omd/brcpE6+my3QNKsf9PNTR4CeyfYssSmtXq4XIrmRZsHRsC/SNW+WEZN7KL70WzjWQQ37
Yle+pW8FeaiD3yJMRgiSoH4PBuNwHwDV9HC8tMt0e3NvJGMxxGsnLjmYjx1P8oFF/HK2EL8r6DQG
fuFeBadbRP9P4PQ/Rtf/PSunPCfK/vQef12UMvHJaSvGz6dXu1cwP4Rgz4TPU/pubhizBaIgOop6
SiaHe074BX+9LyJ0mmU4BARhWL1um2/FJTuTbOk9vJl33XNsm2/zZhUf/vZ6/9GB/e/XayDfFjXm
+37bilR3efa4mZEREvk7b5YwCsTnACjFHrNjhuwZp+S1ehEO0g4NtnrI3+uTumH2FYThNo83IzX1
fVm4TLbWjB0xU2SpH/2W+FRCtqw8wGDpjC3Rh4JVgMKUCrHcVgq+tojRc+zGi1IiPLb6vbJ4nNUX
4eWQzBmk3USF3b/d5sIP1YzO6AwQKRoHa6Au6IkCtdH9bOT5I6yOObDrhy47hch4rdsGzp93o/xf
haEyEw0mCBURNuvXmhVrtRPiwjRCbneYbksBVqPf+Kw4nff5qpgjHf8HGSVIvNq2b0hw0uMMfOP0
ULGpIkkTTIyCDSyjfa1+8HtHHxl/MsKiZTbdINTG1WAUwpPlv4xt/ud2+/dL/7UUxZyAjwZv8LBz
FZuoCpvb1dNfSjdbApbXp37JrLnc2xmzUE6ypXSynxe3CE4fhQAG+3jZMCFpqX7DnSwcH05EPhjO
f1b/BtBi6Yyq8UfnCTvRRf3ppZsYMeS5OIyBHraB+JdLAGXaf2yuf7+jX9cnFgvdtTFYrB0lSEIC
66KbVi1kKuty/MFlS3Diq5N9KT9Z6g5hvmCi+kz4lq9wu1K826bvw/tQRWLub4kL7dmk+GQU2err
bQXqeF0lK4ATCs2CaKqLvEEn21v65+iKzmOf2GIgBplh4VVjxc8uwULVFsZuraxji6LQmtmKX1I4
Zt8iu8dtPOM4248+5U/mS+vOxrNHwaGdOvYNGiOI4IiFwEBeLM01kIa1NpdVd3wfDrLpiYvsIKzN
dfVRU/Ev9MJKPAHl/6LbpQFy50yGJEbwbQkolikb3sARFVpfVA02fL8coBdP3dum9VFsxda0pG5+
1pyUDoCsICPgs4vHghD7kb0Mf8W3b0y+xkPljaTBXXNnV6RkyUFwcxILPwGBUEhtQVQ9IjX2jOwm
p1wBgs1OkBbC6hG7w1wj+JegBraH6pE5C5a3uyWJVdKvI/FDP7fNaAQ9rBe8yTWBVDu207pd3k9Y
Mfw8NkpAoJm9pY88M0SCxO560t+46V5nW5Ign6f9Tl+NG2mT2rkeMt+EbeRZNJ3JjwI0chh5b9Wf
We/f1rc9iJCEpJzHPr3f/cKr1DWY0mzdcrs9Fk3nVD4RAT65lFefNF+G+nosIEpkzxYKwccim99W
mS94i2H752PF/K9rAl0u7LgoKqb22ya5q5MyMjv25r1BDecSUMuKzbYxMwrYWb73W/0DFVj9jYLF
/EgYSNreYSakt+aIcz+KLibvPqaDfODccKpNf54du123qo/lW/Jqfg6X/GN21t/jDr8R63bsYAeo
+6HkiKVEcrjNLhK5RyymdfbzeOLgD2Wry6GRWdfz+EVQ+E9Bt+Dou/4HWkWA8+HYpajwtEVENgur
DTbCeoKyKGyefzokd9523eEZDEVtG1s/BML8+TOT1f/80ERJmknPYW5F+eXgRAuqlTOFD03Rny3i
6Eou2ngGmjx2c/e91W2uDWgfjqYnUwfZU3dOQV3zeGEvMJA6U5jmKe2S/khxevtVJaYOU7vJW+p2
an1E83yPQPXxXk/MHfEVsjUblJ4YhFhveIwo3kqxb8A9tp56D36+f0s9AhiJOCScb4ntDjldTnaK
R68I5Z+E7Fd6w8JdovdpiCAt7PKduk2FLEstZh7VDYMR8oVMCfmT3t4jKx10ASrQQ1FpX2chcVBr
mLTBfhfn2wFa16XmJel3s0JB1a0iGUMRBtAJOIFRdduX7uta+celtvRz8IodvidWsaK1jH1CT8S1
9mK8CMzUZtZeXq5uOKnEFimf081DXYQa11Ot/L3UrGF5n7xNdkDO528hwsEY6ovqttUbMoXn4cD3
oacKJRqTsL8gBuBepOGr6DCqJfbFPtNHSGfEOch8BrHIJSElfKQ+8nx33x5NUKNCW5i1U0eutrtH
c8Uf7Sg6q5cZfQyltujlwdg5KLZU0Y44/9JXiL+bNxz0xJ/RCfexX8zCFPuPqyWtHuD8egg95HS0
8B/ygnASvmksnHIW6J2vyksFNSZT/ZZEDWENmquRRU+q7DUkg5tIel8PmENxoN6eSFjmCGu4jCvM
0zC/Xl2IhkjaF3z2k00yDBoFK/7S41XZrKqTPKfdClX84Km8u4/2Sz099LlJyO0x2cd3BK8EAxXP
yiXdap1dtGFBrz5/MGjxMiMx6YEDzHoo2asl6aSfz0mrmTVvXzRCaBuDTTd7kSSw2uj0zOI0wl7Y
MGtTgMIn80phwoBMhyXKKoyFo+S9UL4beS7wDpg3uKmwX8QHOsQUinHYI3FrftLI0VBtPB7bmtiG
xZQtzMF/kIjqxM6UzOEzKxolr1X+ArKRD/Nf97dkyoZoyqIh6b/ub2YDk66bSUZYm6NLrGOnUiGa
2Sm7eYZyI3slwPgRXH/w0mat9n5h1G4cNYemHQ+UJsYVaLw0yHW6HSOsgtproClPvPKuDE8uven6
15iEI0tNyU7Bqp36pEcqaVyqanTvUXCPfJ2AmMz4uiYLPx1GZLziJZbepKe8w0ANBhsi++Ia+uP+
0snbPj5+TvvbYzmtERZqBGo9AQtxrV995KXgCZ8TgU84NQA1oyE1vHJ5JFUrtnZrw2rc6+Kzn9nD
TtuQg3O50lVCENGA+/2OW5cBDIvB9fuRUatltdY8KeBYv1kmRQnc5VFbYwlOw5/v0bm44kW3klW6
b7aCaE8hdy+zY7ktsC8skZE/fnBqc97c9tlOfeEVNbAnD3u2w/RBWwsOQ4d2/ZLw8cL/AfD0Tm1a
zAzVraug5sF71mKKjRmW+1L+KRUUvp74ffVlVz1qjLHz4WT7koaUibjRztHwprAulmY9PpWrDf3G
DaGSjdpbqP8KkLwMDSBwsAcZv72zFRkvIrBIQFSPK6t1P/OYAO9RPwgzdwQ74kRzpl0KVIeGIAPa
Yj/ogcbY+gEcCHEkoasekbNevakPhmg39lHiv3s/PWSr8RwTWb5Bem3NfP6hBQ7gHTAWmgSGxCzz
S/7qyffmpFYcTjx88yDJ2FOxSGag03HERKQl7iDxK5J7nyB0QCLbdD0RfTR+qIOd1k61Zpy/DfNL
v5PO0woRzr7ciN+PlxogZnHdydtkOe7gst2bzxq9Wjf0bWREeOXXAJuMS0U6IcGqAu3hNW+Q198U
nFLq4T20uE++2DlSgMrUjXKPYzMFTEkYzaPOZph9UaGFmWsIL+zGSVBafTHKLcduZfjaE6a7+nEV
JG/tR3HGIJt5BCd/b9cyyxX9FG98w1E97pPjs5wRD+lPtrpdzGU0IZK2dIdXZZ3Nle7OomC2RS/H
WeLqa2MZb6Wl8UmGTQbprQTXVeolUNLoSeclr4UZec5IJAX7R030mFcHM6ygLPOVoiXMD7PgZtii
W9kYUu3ES+PoYbNqVhp9QrJTAk4lxMjoihmT7DbqO1xccUg3qUMZhnQVTw3nXOGGwLVi3/fDCZmD
yLLYNCdtUQF2H0anCvJVHSYB7SJ2rncmvC0pMA3nRoGO8t0kmtY2V5UrusKW2U5cEfTtRK8gBPUH
OxE1wuN8W1UYE6/hb6O15nbzJ1TJtZgxk+llgXh63B3WrvB0DHWacxRWhpU4FAcr6Xn7CmsNsvDJ
lJourW1vLYFUeDWJc78xaMEDcsRTvS1BHlFD4GkRqK2XGRdhXgfFWmo9smuze1Bf+S8TrE7/uZNR
FjS76ZjR8PfSghfJDq+Z7X1jCeXocJn7Xl8XyF889iKkHfq+ixzqDpT5igCm9qWhwH4CgAJSgtqv
O2vmsEbJVDRTjofxCQQRGZ29T3RtkTVe7vNsjakEUZydQzT55CIAQOUys87GcvogtBPp4cP6zAij
/ZY20hehDsTcUvInJRea1VJgk+UEoot22DwaBwTJ9Ougs5m2kBAkPqDtHLoFmdTlkz7Pv9DVLYfR
pZ2H6GGmE7lB7XCznt8N1c2Nz/fEOmALSQG8MI79hYJydBTgthfVUllFN7taFR65zidJcnjwjJqu
3ucELOf+Ub5Sm0pqeD9ev5/SUgdmEzKBhEQedgD6/x0fBg5YW0DV+EC84aY/sz3HBpqQYHrFpgIN
F+XJT2XjorgoAfRPHDQc0ZbgrDvnHK9mX1HA4a7vNOuz+hi3zQ9Bo8zqqBpcnyO+SS9Dwz5mehHz
RY/BIVLBOXwztznmHsegx4zA35p9Qrv+crf+AmGxRhejWFKMcNyRiXZp+JUNk/UEcMJKzLL5DArR
4mJdY1iANRD101hBeDOIQ630wE8geLo6nZIRlxMrQwBGiXpzmaO4b+70q54YMI2VzuscfLFMgsRL
5yHBRmmMHdwT9nkq6zYYvF2RZXxMhndfMOVcDcu4D6ALv3DTuX3MHpayzZDl+f2iyl9EbU4z/WxT
B9uACAIWw7PSEvYwgID/lqiv1THEWjMZwRn042yjbGqHy6XLvWUuu3KKnGglJIuu3cfJJmU8Kj6o
8M6yjPsDQ+/yfXUQTSG47aihURAPIWGFdzHQok0GQJgl4MeoRRNUr8o8ZaBefsvec/Bj5P5PNsvW
fGU+XRDQ2IsT4+A2bnYsdFRbXn0gwxlbUVv4S6rQf4McCuN6KhWSqD/HBf/NEYBkPrqxT0HTtZEP
I87YIoLzTMJbqcuawRA3yw4MOAzMDswmdpW8ojFnUgGD9VHwyzt+qlvV2N/KQMrWN4Q64z7Xl20f
FsapT18GNAF3NEZLow5Kc1VHAcrOAYuRflcPPmMTBmdKhbZqcyvCBgFEG7/WC7nY3xn3ZaLlVo2I
zzgMTeuGdkm8O3GseTWq2KBMieK1BW5vGYVBLbq6cTHNHw3PcGTBofmlbgu0FuXk/7k1FI0nlvUb
xlTp/ZhaVKEH9Gfr+C9ipSzzPs1gcMN7ocY+Vhi2UI5PKITF3qnzemxXTD5j1cCgdt6EKbK+fD6J
/nXdbdEUj0vxGAE4g8gUjWXct9dvbieLoJ8PGUsRD2Bhhq3K5ibaGpmb63sRslzM99oZOY2f9zwT
TR6jV62ns/9ziK/MEhEYOLNPkZMEiyVf9Rk3Qel5HZxxmQQxGoba7VdHzgor3eXEGWE+Y4lnNWCe
PV/H+z5U3HQuO7cX9VObI7oOMe8QDDobYQOh4Wngigtl2zyLXFu3RSg/kMjhkEoOiRlErqJ7WhJY
jiZGBxL66CVPUJxZRLgeC1j5aFtbi+zkyIgHxc4suH+br+g3tOO0TXxjLWwzqpT3BIbMEdk9w2o4
amx9CljhVSW5EVmUHbmZfX9FC43IGyOX1d2poW3VsFtw0CGT5fxzWUVu48Z+xjj2Vt4j9RB9TkhG
Mjd0GYVXcCmeHlpY0wV4nIxZ7FV/wQ6k/4BxVf05Df2UO2DD8Is/KmNJKMqWYObZk1rWD62ge5Xu
T81c0Q9In2PBj9ZqfJJWGomTQf5YtlYnhRkXBmN0eh4kOMLgUmlyG1LXiVeilVfg6av4LwSC+Dyn
f63k//FKf9E/xkRcjKmn9EiQ2MXoohhE6YYLpRG0lB2vcs14vXXbl1/1Rnwf1kbwuP3l0/onsOf3
azD4lLCuxQxR+R3skSjTWI/YGYfjvF43L+YnUh8J8J6peREzBgGsfyyCcvCU+PPb6IKSwusJBt2P
g+GZ62foCEOwIvehdWexJYIvvRkVqhbpMIyrK6N6wCwgd/bVOA9vPQn302p4nb09Fjjp+c3SmOve
LMXza95I6xJUNFoNl4bfQ1ADs6CvzRFJ+ltMrcMl1Z3N+bBGuGTO0S7i8uDUh9ux+ta34parjAti
YW7NF7SGK2nVBrg2u8lKWMp/QaeN/7iAcUf8/x/aP3qbfx1BwkMfIyyO9PABOBo+pS3xontX/Czk
VTSpG51kwbmbbwC5Yvmm4g0EDw8e4SIeCyH4wN8hGuN9ti3XwDwLc6GeOeh3xTHZiOd8V7z1h8IF
18EmZx+dZkSrA2AYtLeh+C0TJj3iQ+uWgn/bGzCaidMLh57J48aR7Uhy9Pnk9pKfobhpiT5mbuLw
wIBxk6aY2pnb6dVcqlt1m313CPnHndHP3KI2/rKyZOk/VrdB/8/1xmn9v6aM8EbHR6Qw9JDw6XGd
/ihMOiamB3mb5YxSbYV2QT3wwFCGj49P6G1APnokVMSumrPOrE6Lq+K2gDlUjONzsAM7IO8ROSho
PQnx3XMCLJsOf75e/rGJ/L0fzOcIu4SN5Ez7naOpp1OvGs0A3NzsTZkFHbsgZs/R5bsd1zYusvLn
mNioc+TRi3Q8JOakcI/iqp+tsRBkrKgdHIaOh3mu7IfZkeARfI4KrC9eidDElfDySJcz5bOtXiQ6
cHE3ROeZcdTkMNFsbGI5odHIUMHeGRmjKo4YHj4oXK8o5F/vHdyhhV8R49jJd1Nam5JjbMisMfpL
acLw/n88PtNQDd3AD9Qwfx8Mcq73N6nr9RDQNcxT5luuL8xacZVxmTqkLUZvKrI794HcvVvfth0V
f0nVYMOWtLrTX7S3fuBdOOIxPj2yQG+wbIPXgLjoW1ucRjTqzhOkzbYROQPqFil1VmpEtofYst3f
jU3/DnOIs0jISIDomz+dxxD+MlpGB5Qt0f8l7Lx248a2LfpDlwBzeK0iWawcVSrphVAs5py//g66
cYB7G43TkCy37bYks8i9155rzrG+GB5CbXYTAibaHOOTqHjR5OCu849DsuAUZv1mHxoHU2uZvpVu
dxD2KB/PRURfZodU3o82ddc93DzZxPlSBXiS1u2or8hwpNtvXo5o/z9xHUaxltNvNmuXZdpaFEi7
HCcd8TD2+K8XwvBva7L8TxYIXSSfZymWLFt0JP9/iZOw+PRTUXHtgWxOXojempE2s0lil61yK5Kl
ilr0Jg5AqRivvhwgEXa8MJaX3Ih/UZ6Hb318CNI9vn4s8f0wx9eCliSvzeaG0VwfV4225pRQzBp3
Sq+9Pofvpr60ulPgv1V0JILpqw08RbzoaFOI4NHBH8kKSy7f2QKA2pRvgAFFuU3Tc6bzNa8qdq93
BVjTkfz9eJDc4UGrq7mZH1m7iL7GHxIvnyP+KmzjFGxIvUSn3xVqtlW5ik7Va3yaVvLbeMKFrNKb
3JJst87pidY/0WFe1e5QbfxtTvBnEV9p79Q7FFqEMM7gTBEJNYcOsnkdj/pO/Ta/rQ/rpf7Sjyaz
r4/Zbwmc9R1DVPdb3PlpOrCjcGSVd9Pv8MufoFM/kq3yLn7hsSPMEkdHgQVXS66mdkkEGwe+dR41
t46+Gt+W5x1aQUGa7OS92Ut7nXOTbivGufDtPF+Sp53muMZwV9AVKAuJktrB04UANLS71lrLHIH8
uzrSr316SvUuU6imKaPq+ad8M53FbZ8bZgeN5XkigPgms0Cw0LdeE22hUjPiWkjWUbQZxlcQtNIq
DbAJxps42RjRLhP2ZnkXn+eGLgloSLtud1TCCHuzOdzFWb8uL9JOJggw2Jb+HUtrofbCAvz6tRyp
2m0NUDnEsQ4sH9aM2KJf3J6gtiKmcRKqtw3gGHEL16vUQZvPYxGKRdAdC5NTUtG6BpUvn6XPPa09
ysI2ISj+LxKz+g/7y/99SKy/tYiqXMGqmPGQ6O+siMaX8pl5KbE68kIoQiyOndvTy6VUps5OTqAh
7WIHD5Px8NQviy9p1Xxy6uQEOr59TRtpKdrDSvtJ3q2fCfbPkNqkCP/77qL8w6Kqi5Ju4jIAksKj
/f8fbCF+WsNTzo11eKaPVdORr/Ua00MDL0va8SzFPXN+ofKREbbDZpbz0ehNGbibV2gop+teJUf2
6AJPzNZC5EzRqcGf1/0YyrVRtMW/uWXlf9DxdZpwnLNMZHxd/9tVhjqIQymO6LiUxOKR6z7qt2CL
JQMX44E1cCMd7/AZDw8QcEDiZue1F4M854TDFsmxAXn6v1/EP72/v23RuiximRVpq+Jo/ttFlKVJ
7WWVzO+AqOaPqfO8THX12fF6k+g1snWCMtSxziX9Oa6u0HwfPO/IVBFRYYFdiGQ/A5vsPnAwmnBS
G0aiLUsEcszm1jtOW86AhgbKeTmNTvdZoVwZhmNF22dKeOr83/85+j+cV3RFlnXs2RIQa/VvthNF
StVAUnwc41s4IUrtlOdwHWJso0//fO2tXcFON7AqsYZyugptpcZSOuflSFdWgq3rOP0Pufkq6fAe
XP+5NDAW8ETHy86CDAGOGMAlZvll8nS12e/vf6ZfvkB/CAftQkc5RtWmur5OQHBhiXQg0BZZtaxo
KUYu9xwdImRCi5PAFZguiw6yuSo7BalUytxgHQgzYR9axb++1n/Krb+/1v/34vzN2MLGGzHbcL44
HIEN+gksq+qxyrftc9WB4meDKEis/MvaIunaP5SvhiYCRGc4hqFKyt/rHz9LGXIYErYSWYiTcWDX
soWUlQYljOTZc07pcRYKkM/LfU33cSlJy0K8WGydYG9eaSDxDqnnr49kR/BrIHmx184/wfT56338
GX9Q3Xi3PsUf61P48xZ8Ca9pZ6sOQcutYs9m2uZUnfpDfWkP1am8zG/Nbf7R3Kqbz+Ft2JUHxVXc
/ECW8VbczE1xg1rS3+c3a6FvjGEr/4ZLw5HXMR8pZvjReIjHc9H1VJb6kY7MmlEFq8LZjS80ZPej
tFNG78l5vs9vWa3b0bjQ9joPeqMThqfMKvBLohHfzPwD74fcgz1wEbLaaQV+oSboIQhvQYc6omlf
OfGrMtsSKmR1oNDdlwybwBAnngUVVN1wiHuaOPTFuq/iTOt5fhOXBhac+a1cfAos3es5N8pbSRsa
c89iPX+YJ2ZIC/RPfrifZDD+vAkY6Gt+EPDBBiMs3t/lpUwJK7Ps8kHkF3+9zf/Df/7nmk9BaoS/
yA++gvTnK/319bAZ0LjPl1N7QM6MLMK6zoQmSmQZbX+LByHfFzszWD4ImjKbWt5UpgxGUV0yORyl
hGmza2NdetqaLLELN84TV8G6X6JjHqNd5+p75ZrTmSALv4RWwvgtza49mj5EnvplNW4lVrFuCfgV
TkwmHPtRccKJv80VUIJdRSDLwNQkRxSzoAIu0Xf0XRTYDWL0+rFZjB5+F4Nms0m4XVioTFot8TGF
9/ge3v135cjcNKTyYA1k4M+bchXPQAA9rH/udEyxdo/nAuFnOLa6PZxwwi8Fl5OPK31PJ/Fyx551
x5Jy7x7Gdf5hXJtHeCe5s/vPZ51/Fs/z5xXP6Ne7x3jG+E0ci7AbCitTOR/Pg7EYHtNjeBjH+je+
Z7txiWKNbeDd4jOGfK/h3cCn+Lxr1+ddPDdfDIC6TpCY+O6+cNA7E78aTp2EA0g8aLe4PgerGVnS
A+NZYfg5S7zc30haBCiGbq2z3Hr1lvwWy4mlcffu1DO6escRrHObR7RrN9N3AxKioTNrnCDyn0gC
F/S4kk2yYaPmLGLSRKKGaG9RtitpFZ96z3qjNbHAdIRbDpQ4AWQqIZXy7Qh3asAWEEMklBaydBvr
XU0gsL9CUOV2ilHZ8rL0nmLmlYQz6dPx8gycDLUCzPNpIhHeS+IalrUdVDhg7Jk69SD6GMiYm+3e
yacl2n+IAsmNYNr75DQ6istVrL+4icLmiDHh4hOXDrEjdUwoxq62jpKRo63kUIPghSTG1hOFyShc
Ddyp7VvbpK564u/qxQ+3nK9CsF4UW+2iDrkbSFQptt45Y0yiht4gDzmtv5zUNJlS4oGX0dj6qS1i
M5Xv8r27lf2FGZPd9/Ct/0T6By1TDvvJl/ljfuQcw74hgQR/3tkNM66dBtRSjL9yiI8y1Hg5/OnM
9xkzq9Yv+MkPjAAQc0DW7VUN1gJxslac3KpYjkeIBIb20rM/Kbu4Pk0+LcTWsZKjVFLSApqrxY1A
3yLvZsruu5ADQipeRoJ5rVCvzOgwdsdymUXyCnwLn7xpZu3bVcA8lp8p/zg9hXQNZqoAuaMXiSPC
dGNqwpIMIS0HUuFqfuz9Y22ujTMsShN1DXl/Hr1TzF0/8dYaq5EgKXeRNDD4x2vFu2CQh1IcALaL
mlN2Io62zrCxmG2ElVK5mKzuMc2BSzsXY3xBmRxRtTFeigJXDup++bSL7O6zwRcGJBLPCj3U/qJr
+QQoKUThvol8DuCpF0SizeC9yTYYC8iIJ9ieehf3UAePK5K9Z/4qaS81ei6DYheDP6ul1nbezWI7
s9wy4J/hKJSxEWaDkM67FILFgeMBnoFbDOOWOHXkv3IuE/bbDaHSjm+WUKNoP6uFf2dcESE6TMjK
cBpE13L5M/ODOC46pMyK/GAj5vqEAL6KJ2VyQJ+vKBf5Rkwulv/QbVE390nBgQaElOHS7RECxC5B
XwgMJXFySEQTGQ+uReFzbnyT6KhYH9zuc/+DghL88XL2dlj8refL1HzACxM5UzbJW7qRwhoGhjuw
R2ge/KyFUjy4QRu0T3U6y9NZDb1eeTzF20wfMn/4jw5/3+8ce5pco1gPzZtaLQOeFaKhxrUXNzVG
0F/Y2hyaXsvsjqWnsE3LEQfHtxy6eRiNZcMlMJhpeDi+A98ThhUvM15TnNjaRn8JGls+FC3IOCge
CyhBNUASPts4OGSuFS33BHpJjNgmiygbB3QsmQh16fGHeukO/luUBHbGy0XaH2xGclXQmXihqmqV
AUGH0xbZIgFMYGwabAzt0A8oBCNMXZbPfIYnwRZET+BL6kC2h1NsnYQBOhT8O1t7vqjldmjWbeoB
o+6JFTEsY/sEe6huM2tTdNt83PPbkvwVR490XFdFue6D17LcintrSwuseuNRs/SPMNr0Ch7VXxRQ
iFo5NyRx65RUk7XkrgH3NRqHGEdQ5cCUbDs7g+iXnvoR1jn3TrR79SUmrRAaJzakflnSjX7uR/kj
Ru9pIuMbclq7LS1X/MKMMksFeEqSpTA4YklhQqO8CF+H7l5MnybuDIOs2L0XTnJPklU8cf+otwy1
cqGUr9aDWQFwAduFjha2kx7lr/Kl0m6IkYvymeuGi4BKikcNqavjys7BSFHeclOHwBX1PRxFWhEQ
tkEizdYZIVrCbjF70qogE05qttTkwBFxSYhwhA9qCMW3wsiyq4h9DLDeHCBZonZOn0cdsTEvIBo4
Qn3ygUPSv023XMDE2rDY8d8MTeS/RfruyTb+80d8jKyNpB8FkxDdTh32av3N4A2/OwbdVqo2yrSN
o71c7ibRBoypqpsxOSnRJRrv1vPApzKeByW59eptoCMchYj/B6084mFep6xMqReOHq/qYLYuL+Cz
UCCI8MvvTlAXUnHFZ2RlSA9OXtCUwViILEyosAzmfAUdAEYkhHYWObrKkDX5aIVO8xbxiDMBZlZo
dZaM7h2yNAQx6YpWao57SfwxtF0d/1rDSRGqZYPVSXRV0bH6VUTjMvRh0rhPxkngGedME5j3keOS
sNbELRY6OHgdpJvYgTCPvh6sgtDDz4+Vz2ckK40tOCwCBL7mta8pNDHMHEy3OtDlULHxsIdPaGO+
pwgrqZiDx6llt5UjRXs1UbGyrSwURyYLINP08kJ+RJfuQIsnhEIa29X4lh+rs/TS8mita+YAM6Zs
Ib/K3rCH7w7ZHSXyNhyqlflKydy+msvxzNi6Ub+PI+MT1NW3tiiri5msagn65QjLn7SblzusNi0r
iOWx1kzXCItmthi+uVtaHKrZvQfjN+KOC96hGPhgZxRYSUV21Tb5mtz1/K2sdWodXBnWkvWWtpUI
5244M+pEWAyrYjMGO6k/9sdqcHh985IKXfpOya1r5IQzO5k4Y/eWv8zFDU0WDKarI1WQ5bZn80Pc
l5tpbZnQi3mSmZbHrQ6vdCk76nLGyuIlsTmVEyPNjzVIjIlDGCwJTbF5Ff10HWuA6FYxnobnFRGB
FR2nM27v6Shw4M0PJVr1tKsPzHJbT+tyU260bb/XtsxhOMbnBC9sdAyuwdU/mafms/MaD+yix63s
aA6OMheJngOSxls6w2jg36nXZ1W9TL/BbmsWxqLT+Ua/pWtV2jK5zXsF3Z37kl76fIdycVWIiIXc
zwBJhajIviZhKkIn4gnDIP6TK28CK1awmOi6154W4C8SF3l2TQ040/i6XTE5xAnDnJYln1AdcLW2
HgPY7WkdZ0ynuCvB2ppA5PI6OnrkdwuqRlLpHCLrj5xMlWBtyui1mpTNWNwTFZPPlQXEOk4PH56o
SmPcrD0yQFnwUlYLqaXHheTcUXixqdNH7iQ7/23D2BYqFChC9oL0o27rescMDSw6T24k3BY7871T
UtvClEy+VMs4X2anftDXRS7eI0LntMrssno6o9DS5PisdfXEtIdfk18yzGZdN4QoYmtZigUZdYIg
2bQvpmw9PVu4sdYS2ltIKuQIAcDKz2N2iO8YYMiRNqtyxmVAnVHmIvuqUCN3RepRz0vU86bB2lrv
ehyjWrPCS0rOthPg1l4SJLjwUAjrgVl9UEVFx2j3WvkeqsdW6VeYIuAT+E4KFfQhY6LwhMDFFLqt
oluRrXP/J+68bPwU1A18X1H3nuwiRsEgJTK1xVkwD6R01kEzY5DQIPV6WdcQeIHjc5yW89upqny+
E251qbuXwBPqUsRLSAdY1Rj2Rr4zek2shkJbWE3p9D1+FZWCS1N3v17BO1KYiWLlKQVyuAnsklmF
HMxNFQ9szhpPzXxsXcZEjvwp8Y1e+lXNY37Mii/D1RJzU9VE56DjYbyTFnkDeuM1U9MluLNhUz4y
yB45TJ78Ma3o6vquz1fe1Mw/r3bqbToTp02pjCZ5nawl6Alk9EZiU1SdI+HUR+Fkb58rThcgY8bq
aFabnsIG7QT1flrROBhh9OPWBDBEFV7aOiFnkHLdlq+EIxu4Bdt9zhdYMayBwrnAyXcaC3EJ1jxa
ihUhHcvCMb1I021Nre9ZqCZmslbsSdzpS7zDwHODXVrtNBF/OFsV8TzKMCysQFH4Y/5ERxrGbriN
lNOtXkWP6q06Zfn5ljNWlHZGsQ7ys+GxTLIv5VRUS8jWVMwKPEsdDo0op3udb6TAhU7nkusWFEBP
utqjE3MKL74T/Ajfz6JZCt9IcoGyr49a/m5588D62OWjSFMdvEKiE6xAHJBiampstjiiYLeN+LZx
a7VvAyd49fRsfsFsYofPfRsxJrkMPYCrZUahCBaViWKcyIkj3gYItelJRP1m423ezGHBO8PqsvQ4
jmsQKDSGInlpJDeZ5FRDULwPVxwJwqcjkqrHW0yhy0g2IM5U/4BDhM8xQiwdf4FJG6Wj5A+gnZv4
i94QJ8Fk1VL+zFMlNk2xFBANgltHUCMjxkSv5RRhG+JwH2PTBniCd9uwtqVBn7AIXYjY8ZYmsebf
8vgrSCU7WZtrv0RFW2W3sviRZtta8lqmV11zq9Q1Jpe7ojIW9a0eS6C0SGxvzKSxEreU9nWw14tT
y4sl43sbROk1lFc6wkeKoL6RRnOfDux9mf8ZSp6PRSVeF8FqnCRPkMQXc/ho8KGLx1qdRdKBCQaz
D5TzhsdUDAc7BBbhYAg30s1yuW2LRouXRdcfpVwknPhkFElyoXYFnYNQ4q/EXzTCAidqIdsEQ+D/
JHBiLC62YEaePCYHVX3C1jF3AmiHCTzpbsxWg7zo1j1JqZSSWV77Mk3VdGmmKyT5HXM2Fgkow/Re
8JGyc6qJvkqfpLOwFRe2IWca26x5keVmDfQoKjusyI2MM4/8f6R9Rk2ElUBzxa35We19+ADtIX4l
2s/ih9BhvFG9dG+Ulht/ldk01IpVTtjAQVjGttttLx/i4k1e62t8DrGKBAY7j1zE4ZLSppRn3rff
sGWRsKPQZZqP6SCRanSTYzum36i1S9qA05nJXSyWhYAepaI1KR5iTArxMTgHEKRSLMW1sqJR2WqP
ylzRAFcQGZ40SDhO1KJTKKhkuJqSWnVhjT7qIQwcbZwOZgD6C4uw7o677v6k6YizMzjzv4Kxnu3D
QIYID+BkXPTAnhaze5mHK1qFZNmqpekyT2aNFrkcnGpD1Rce/UM0EO4DHczizMwm1RVX1UNOyY2T
TaEd3j2dFmAaGuPzhUYaAlmxmq7St/6S7GjTLWmnzTGfinbdnJySqOxPPtwYarfas9baid1VwAkt
eMHL80hib59BJDtyantTyYtxhS6cAMV0nl6LMTpP9hZ+bZty1Em3iISr8FgAE2OPXDYvADcJPxsw
cLS10jukY36se05iEeTYCn87KdaDVR4wKJDD/jCk9UcGDWoX75TikHgMqbGT1eiZ247EBcbbl4KL
ctW7xdtsyO3O1V72mHpoHyKHQ/6OHqziMICtbBfyrjpMv9WHbFcaddq5bfKjfpxK9coQrD3GNWl2
/adcZWNcWud5PdL//CBWxSEstCgNSB/S+ZcIABraQ2UKpms4BikLnyBRBHXARinOfJ6spTba4qnb
IsPGP+Bak3gZb7RdQlrsJJuOOK7Y7+hN46BriPTih2Gx2XTbwTPfuoWKu/cNJrXTNjbBaORgYC8o
AqtpA42vuU/OwFDh1AbPFB+7nxx3MNvP4hTY5Qr9HgBkAOcUEe2n2con65DvgXxcBrtZM8zkw3h0
pzmXFbnEgi6Qlx0mz2GScALCkuriuRkx0VIMFk7xWkdO+AJ2hlkn5HUWORas1gVDqFm2pr4Xn7Lk
hj8z+yTZP6lIs4XIek37A+bxsqYNwEGbunvDoXx817Q1xoDUq98lTNN7Duk3i3zAhCSwLlfguU+3
dPU8hbf+MYJR/LPFowKgo1NXz9QZi7HVa6i1LpX7Fp8gzFz60AvCU7vWJbe+8O3xh+/NoHdgOF98
grmPimVjiT9nqXz2L4U7R4vLvflWSE4CQ9SWig2COb5HS1lX/lJOLuqVSx0gPtFoQ1OuN+x9c4yl
ugIkeqCi40d7tDOch8aYtJt2yk4xF/mZXopoOawiCJCSB6NODJf93npFf+OCxjyK5AJVacsIKOZJ
11/yXxkVcE8g3HDD3/ndnjrkCAkzDi+19QJ7RFt1RNiL8EKGLMy3aKj5HX9Cs1Pvc6egXQYrtGFJ
cZg0jq696Haz0Yfi7IQwuS27ozqcI8GeCjvEH16vgGrSGNhIHo1y8me2fDfpSh4zV2vwgMoQCvdG
s2B25xGz5zt5P0NaciMxG5bX7UA0lMhxfGBk13DNiWAsrfaa9StcZGrJ6B4UgYVJMpsugL+gLmjW
Q73HjebDkww4NS2C1DVJ6zM8+LmX8jegl+PoMLsG2C7DDmocsRqTOBldgeih8ZIsobIVa/Kp8l11
qhMbxpf0RT/FwzbOp8tu6bQwU/y/iwrXDL2Xn/Z98MJ94Qk/8rp6pT2na0srPIIpmjthiZ06I3hs
mTM81vtd+insQK456guTn2IPUm2f/j4PZDsjrqG1zicnxsGb1Wv8Q2jX/K74y/w55lCkdqSAe94n
tfeUVzU7Na8WmcDMYSuHoSi3F3IVerCfxm1BVcAGa1z6Q/QGgVff1IfuGG+GrUh3Af/VqdiyiHi0
sSrp1upeKbjWrGouxSvctO9wHxwJms6ucByIiOIkBEzubhwDX+r7hDN7k/+qmBTlvbETD5B+T1pH
qwgS4G18r5eMgKMLZkarfF+uPqnXltw0QOa0t+e1+gnZCo8VIzMhWkPTXVEDsYJ78ApXxtU8M3GL
bnYde8DyIN0oO/2XmewtRbStfDIdKXSkT6LDxwi/inZk/IeyrY4IYGFKuGcJI4TZJAz4UkpGfLqG
4OqqG/YgCV3xzDlOfJckbh53nrwBvXhaVF8KR6hfdS+hPj54qQjVIjaKd/610NuiHewlMdsOKNoj
0pv3xNd/olN2R/B9z44E7tfSrtzc/PVkMNlqTYLdKZKrZvAckvQWmosavfBwYbWzJ3pQHf00RlAk
dGHoGvEaY99JXBM52Ydtvy+M0a5EigMG/jJ8yfQ/CJFYVMqx+qMGH0WymXzGVPEb6ZOjm3Aq1Z9w
bL0EXZdNZzSOHBQySmD2cSdxIJ24OUGZ9IsnmblVpHJgT+1zezl7iPCjOomngb8bUZ47bGeAKZUW
Fry1rKXvHqmtVOxuWvTmpUOm/JMLnZvjV4thAxw7Xp4z3tNORAfQdv085SZTYVFhOCHTqvEqGKsK
jissayFxXKN5KcNV+bDCs/hNc46iGrc9A2ROE+o77bG7nt3wUTFgzHj33efO9JlSSY/Vlq+isWLU
CadVvMEFVvuvVLkYaUO6z4wZN2Ox3XfRHfCyMBocRrwEiE3vZXtRw7i80QlvK+SiPfVTGEmfehZT
Wo4yJRzV/J4YH+LMlH2VuhMSdwKWmDMQkpxE9Wso6OEIF1iU6ctap7Rj0419064Cj/eygBgBWUVM
1qWUuUQ3E16FCo9fpjMgQ3oIwr2cfkSdcbY205TbtSKtVWudlL/P6WpstNFyyPs8oeE6kb9P58ES
vkO0UBCAAqI67Ax6ranbP7fJ9HQa4Tqpt6Ik0wIQ3YAfCRe2ZKPsJ6jM8EZk26zXIYW2/o04kBm4
ZVnIyu9EPIrCBz5qHa/CMrczhxc9aJh/0q55j0hKd915Yr9sUE7rjuLK1EFjWPqFaB+LCU4IK1/V
YN0bLO+NZ6hnyYhPJVI1N0RZRMtEOuY+Feo2LI+WYbYoB4cBbrTxzeylmyocE4sqZA4gBquEkgwT
RkEaUNcKZ+IMaVbkhFSqZ2q8Nwkd0XcFAptPmp5XU3dwiBUW/AdXis6xseJenqvmPVOHn9kRTS1/
OqZ4p8ou7RoLNXe5RlhNvyMMzT5RX1o/md88nqKAGQPt4kmXpu4fZnkbM2bVxD7UV48QIo1S7TtG
gQ4l2mgK0zR7/X0qP2PlS9s8KYJTm4qx3hUf5Vr6napF+9UkC/Xr+fb8ji7THU/hI16bR2uvXsm6
YaqKV9QHhD2Rct7Ua7yrQPfCLV4ygWYcXfVI+fGEC71W8bUxqxjAhe0f4niNmZa5fpxclvIHw605
13ZfU7Pvw7PVUoapGBh6T/nUsm0qg655ZPnrkzSj9Jpkoa0lX7XVL7pzLXH8WmARZ765RbJCv0k0
nDzubToUpyeFFhPtGYvTfvna+xPyx7gYdyIn4xGPSQ8v13GZLqTQXEfAhSFLlT4wRzRe8ksqYkH2
GoKohuCE5ls/NDshA4n2pnLPYJJAdwsX2m92KaBkncSZr7AcvBoeUMtxJLY/Rht6NUeMwDNWgC1q
m4Qdu9+K7gArIs0VN1sFhBmr6SirsKq6ZV/age90eJ/pC4AbQrmnb2jXpFKkwobHj3GaDqYv7frB
VZmrE7hSTsX1VqQPmM6JiPvQzlNvgH5ijXBHb5P6UlIuqhnrnCu0q6I6C/WmVR+ZdYS41ceTY6gO
GplUOeEcmaFDj+20gcxxF1qHu8o/WxUyNCFRVya1qnnSlqn3kR3NNhnOQ1umUIk1s9/X4rDU+3X/
8mQhvdGUJpSOwim394hC33J0kIdA4CbH73kkNsPMTkZc6+AzKqFLpSdw5ap5QO15mmxglrwoSwnD
l2ab87hbVxxWQX0QgmNDO5aSoz/XnA9ZYjsmgCMAT65smRyQ95KN6aFlU9ZrpFIen6Slq0JngCyJ
q4n04nGW49M0P6zpV54DaIPDRdiJtHpxXihAyFtQGuJKMQ50UavqEpSfSvAqIiJgbmHNEk1r29GO
O3FOEeVDg6+zsKYdeUDt6isvrX9LqhcVTWVvCra/LekWNwQIBftluEy0j2VNOpT5m/yoV9UnqwtS
2LwPMNV6sgeKZYYCJStVZ/4v3YsrlFOd+code8SKYcPYkRj9i7GAUxgtL3nRXipKNFhnKnMRC0ys
Y/Me8QRsIqauieXuaZwyThk6dTdSSmy4arvjupnVj8wwoXz2Yg/1Mn5P3LhwVcjlMkcPvD5mf+6p
Wup9dIp5Gqy5imTdT3+r2OX4FkyuSXwSdkg4G+Wf07GWznq41p5MhdmPH89IWnziZiKJ/tbT1b+P
9/4j+saoEA4fsG6Cb4pOfsbCkAjHqt0M1b7nDqFEJLVmwgxdxH515K4zCswAEG1erW16Vn80bwLd
3JOdxxQdegba/pMhmh8myUwawhd9kzrBkePftjj69z+12/jTtU7mNv2jv8TdLnuywrrtTzlgm7Nx
MqMiNF7bEoTaVtwEyKuHakplp8w2YkjH5ah5w7fQsSLSu/HN01iR8w6sLUNpUXoZ91Mxl0djzkZQ
clhzc63fyjQuBZghAeiD4nPG96pOPxP+C6Zh0Vs3ffi1DM/45i6TUcwB11jQCLgPuAGhq/J8DxvK
KYazc7Lsk21IzdWR+9/J2S0I5zFz6Kgc12zd/nPTqsHWmKe7srfgMeC9iIdVkp8zrFrje/Q1VbB8
ZEzQKuNO35EFx/PY52e6MtEcrYUx8QwTN8jVBYX1Z0rl0JykSmVhugXWmx5tsUOFjxCpF5a2Eoa0
D0gLY7951s5ADFWlX5ZRqGXe1NebqLoIOISjfsc/i8sq4ThrXlL+tvQdjN7EZ8pcCq0Q3SS7G9kX
tthBMsnI481MCVwwy4VIBeS1wdbpYteopwdIrZhjnECL0Jkpq5HtxPTd9F+q8kciH1MeJFjxlVgi
+C/l3joI/dFsSGFwi4H09dtXX78r4LHRp4Po2gvn0tropxGNJl1c5qOjynAx/OxZ4XXIdxi3mWnW
2QwTcLvxj70Ag8VkHPN5y6CIcDm1YWNIGVRGm+alqqPNiYYEIRyzWYUMVwOzI2Xw3jyLf1O1HC4d
4+/mCWhPHCXPksMFHiKKTcZn0Yuhf0gwGZtyvEoZ6NQGv8zvM81d/pNr14BvlaYvrUecdnBr3BCg
KY81mT4kcRZRh/dhTVZUxl9AD7fbjf2FITTm89aCRnbHi9xgrqoNkHyz1gQYHVgfFra+BPnGjiK2
jp8o+DK4Uk97TPVVNDH5j2aXH2wjbaOM+zTOjqJBwTkNs9Ek8Me3oPWYqK2Y3zUCC4z/qKR9hDc7
YvLY8yWHK+8TbmpVTJyYLLjdsij1FD3ABd07/nTLhwFMHZlTw32ip02/7ZmgsxgxsByQvsqdDzpB
F226istEYRorBjgVK4W/srhXUgwWGi4NkeHxIdAKvHSl6uogeUxNWEwiMYJ+F0UAI49EjM5PmhXH
4Vw4vrkgWDByXHriZ0TcBAh3MFkfS6aeIGWDEeNVUjGglHGwmXgqBvArSdw6ZZiRdYu/Zki3wncg
T78dQd6aAIVyiyEWEBZKCIdJbecazxOuk8l/NAs6IdgbJowa3Uqqs/V4sF46egr56MmdPVGIY9tg
ljkGTGGr1oXTGAdU+Np8zTpMYB4D6CrL2Ofm6ESDa4be07hyMJzbVXh691LzEuRf5PFYN5T9zDYR
7vRtGEkwMNvRd8mB5nuVB6yUR7xqsetvGWmwNz3d684dniRzQZc7YoXnhHOtNlGL+MaeFOzaYwou
YxPnZ387rBqWFnSkxEmxqjRz3zPmBDGbUCwvsBisPncepqv/MX0z+ot6outXAxtA84KkznQB8b1N
Eb9eVDJFyg427oeJU+Y0slWnyUb7GghAzFVHe1da7PwVFdKjFMjI1ggSd24IU3gVefeqFb2V8GpM
5jKWbpotCABFsL0keYsDhblcTC7kSmqxQixjk7FELwbzYtSnMBn+l6YzW1JUi9LwExnBKHArk4rz
kJreEKmVySQzyPD0/XG6+6YiT9UpC2Gz91r/+oeL34cen6oTHzIsonALQt4gMPHPpaaaGlb26knA
BWS4KSE7QwE/k550hj9GS7pxYwRnnh9A8Ki7H0P65SQmYNLgv332D47W99uJm3WUd84nBvu7v2eN
FeO0gBdb/nh/ziQN6DfoOoxyMYQ/V3cYlG8soklsE18EubR/MSEbAV8SVU/g24DuHUKTTrOo1oSY
qYT8Jc5wr4KebdSTDucyJafOOZUiA8NoDqlp3j+0myJ846YIE8qXqYgVRyGHk2ZUY3kwLsjl3JNH
KkNSDaY2o9MPFXS48JC9xtJJXzwyhnldb6Oh1djILvo4nRfvclVZ1cfDmEQlQaD6G2Dw4gDDfEqk
7WVXwVG6rH9LA5aB1YkRn75LVdmZebxhbxFBMSYgGnM++/P9mbBwUg2klbYJbhNLyljjy7/mPcja
43geaiwI5O2oQGmjsiBVbl2e0+JVpn/zAnaar9NE34sApjg0A78PrNQ/fF4YO5bThN2/5gp8EMEs
JejFLGQ+jmzNInfLBAN4SpoKL69Dj7qaFQgWV6h/1abfpFBokwJ/WDLgom0trpi2x3xZlKxYsnCZ
JUaPugJ37/Zhd+tP5NsvmsShLIa7TVvPYW9O4ZQMHd4XrPZkPv6zbP3T0LundjjmR67uTYXwaTjI
gIsB1BgdIVW4J/B2Z4y4YeRTNRMUqaXKycev5yfCMUQIeN2CNcLOGJpWaDDfYqaSzrdqZ/O1/L1N
H/fO/4ppLHaXJdx4iKuLsNHgfNM3MaPf2QHFKJWJQop8ht0K0SfVei75WyW/cUqh4q7ISdS9jp6J
9BDRVGLoasA0+kP67HgMmm4JIct3nZBBimfJEqAg28NE4oCp0VFUBFBjohIRqZ26SAnKGSRs+qrh
qBhbmXm3om1rO0gttoHWnm+hxm6jcUnYXrrmXnzrrrzH6crEKRm0NT2W1PqL7BwcIauKjHoECCs2
urKXF+YUQQBMg4vl7RvS0yXGsafB2MmSXP2ByuzBgQFk0WYeNxeToHz3Xs325Vfculv5hVSoVB18
F0lVm++g00X9MkgTUDQiFc8N4NKAVNOkJCLtCqON2b4AaG/t/kBIoS064f3y+mkvtZOYzRILH8yJ
kx1M0yVu1otLaX5A1lNzss5GFOdipG0bYPC/5PI4swUFjhs87+WiddHetMzMvOpfwuspAHq/HVzq
2F2he5mUvyuuf5E7P5tMWl7G1aXw4OxuLnSyUMiqxgOMZjQuewlj8Pr4+IKyTxFq/QGodVSJiZnD
GulM9aBdZiAOpobaxEx2gJl4hmonfR3tShLcJldl2HFLxUyXQX2dBMrjfE2aDmGsCMYgUx8qYQEa
qH9zJs58E3ZttDZw6ONAX/dMaNbTZIDtJ5XdpxHO4PFowqLEWCSHJHYAdxotTOUCCpvvdEvHbGzI
mS/UVdVxTxLzoG2b5Qvl3AL5nMDrNMwx2kr2ykasoY1tlHnwDLDDAdgPM1fiTI1zDzVPhVId0spv
QGCVXjK1Qk0nefEJ3z4GBsJBNXYf/IOzLYyUcQseZ5uBfyz6bTauJiozxJLsaz7Zwf20V9wbBpR7
KHnhbUQbicAYiW7AX44n1R6lvdHOMXVX/5UVCuaUBY/PXgirRqHe6A4+j7Ap3A8BYTFY24WXjuIz
pAXQYL+C3M1oQMUZBDnz/ZoEBhaqH1ag8C+Udm8ngwSLKQfltMEMwadwUqt1D/A2X4LflqjIsx0H
JTjTfd7bMvMs8osS56tP9ywXYF0RGVFOnwbrBTEzubHk0HSIyUW3hJeM19iFjJfphEE/j9hxZo8V
6O2JiTs7RfpbiaKjM7OK8tppin+S8u/9FcVXmJUhMv3qHsE7ImBjg4ca3GWdNxu4iMYEl1ikd8Sp
IMDE6KXirXfDYSEyW6Yye1OkSVcdnhEORtwGoIH/fp2Ve708aHb1BIvRhD0hJNVpWKlfItTD+Wo9
z7ZyeRpgXeQOwwmRurXGPFVY67HTu0m6z+fXFMLdVP8tE8YJlAWYOaDeDQ4tzCouVZKtvj6gpSdH
KDFOZOOQGSAtqZwrz/gaVArKH84tmgIge1V2x11qEPM9I+mQ3owDCnBWBTvoQsHzcUDgaU5lvAB7
bpVzDX5FxqDXw5YQ1U1OfZP7JPxAVtEl8NYPAYcRnTbfYFaEG6TyhHhHFRoQbJkzcOkAJC+aL4R1
gMHWq/yjty6HZV7Bckc/Uzn/qPNvBbNECZEIiLM72Z1CLhyyFSBHuVS2He6T1bL+I7/pkzhY/OwN
xojksJrxyoADjRCOJITBHtANRdgRFGdQJPgRziODj7Conv0Um0Am+1JW+UbAmgvlWj963Emw3ASq
QpoUOc0TT6hrbPlIHHCP3mBsupeXgv/VXesFvHNMT4j/wKlrxZK0SMxEreNgEMN4myYfLHuBha/j
f0c2IBEEAETkX5is2cW/OmKKA9PDVUCsLQgc0K+mJdxy1ZMeCLuzHbGWG+ZeYmu+LwW+EgRpWioW
Pp0FewZeCHC1wyK08GG2BwQtVrEabFyv5+7kIXeGgc8T3hh/FE+L+Kg/lWXv0qbtc6yyXxjAHFrF
xHNCMN/rYfl2k2e8pVr1Jj+r8W+yeBHtcvX/QmRrIpeBdxuYAYanF9xUnEQpiwfzm2CwY2ppX1B6
ViBzv7jOUovWHiYWZrl/H2cr4xBZ1/IyzSfCI+OTyCmuEEUqF8rMMWi9xAJ0DpeIPGysdo71bArS
mH3PcT6bTTY8ArOUnSEv2DKJbpidqa3QjI3TM9ZY6Dba/Z4X8e2Q8mMZ/8plu2bM0x2VU35Ln5jG
YVo1/oq/wzmiOXzGnz3S7nhd7rNj9Yt4KEQCelEv0KC9zFQgmWMeD2fC1DaQcyokQUSHm9ICawpu
H3rKzlFd4b97PxA3taUem+UbwBPYDSDcFG+Y0hUuVpz2fN8gSFwUZpdbfJHYHbzW03hkwQ+P1SQn
9xYh2Zd8r/VN7QKVnrITT2W4FyfGbx67yKJZUyQynMY3fkFi00I7e7U9nDqzwSUv2eHOEfwkf77i
AEKpZxYRe+aH66a8nd0a4dCBOC1hY0+zcNYo8Vy1eXJ5dXX7HP9GDjlmTvyVbnCBVZmsaVaF4yIa
Y77RQl0n6gnaHZ9ITENt3mk+E7wvM4+jsx33OkQb4p6X7Q7B/uKFl+ndOBoP8Ri5wZFelcUcX7Cg
jnCTS24fLA5gxljqfsQlox922Qp50JKx590XfxubCBGm0TuS+M6fNXDpZJcHiwIJz2S301lGiX2E
icUVCNGq3HTMlEj+w0ZhS4mnIvAjhN7CV9nkw21AYGb6pQtbjkrQ0RjA2skP7qoneUdY1xUypWl4
EO+JX2k8mArdIU7dGI8c+8IZR+Vj6UcJibdxKT2MJCdDbNWqrI9TId1K8JVaK0doRU4Bjv0TYf1V
0ZfIsTNw0LeWnK8oqpjqQ2YIcTlWoYpiC8OAcTmzW9acBbBZEBlKhsPyKzMr8zi1fwpWZigfJ71e
egxN3+XpxYdiVa1imPo/6F/paNmm2Hprql/sK6j0hujfu7DCiH378w1c8ZWtFDYBaZc+w18OaVhQ
DZsWM3qLoN9tMVtCsAuPeEWm2G4eyZn1d/96mFur2YH41iWbOKaG2ZspDns9yXT2EFm+viRJ02CK
vQzutbbVsztsTyaMK1KdmcBgQAnneVKkT/aVKfIqcx47NNe0iP0jPWfKwt+RSb9HY/mON/FEg4Dd
uVbQMq05o4NTQbZbfezYWWhQsDozOR5I4cngBp4ri3cj/8NwgxYSr1cMAhCGm9h+3egRN+L3IDyb
7qgCM55qpIiT4FA6VhbErIolC1B6V1+zMwmgR+MSOBIwO2nqWBqQEWnPLultfg1gTjMz+ulf4l5Q
PZpS/UZezyRn20C2PU8DdyynzPmfxK/p+rN49Sb+8sod8bU7f1GpWPKRU2tBDqyFVzkrSHFHYloI
9oR/uoa5eX+WboNLFLUxw2eICBjvWZONO5IVlF1QnmDKEGKAmxalM4cM5Jr8io42JmIZqg8rmvFO
70wKT4RwO7o8FjBL+AgRh76g+lL+mESgi/tJvPxYusYObtqcO7grvGYNK0B+BIB/u6Bfp/FuxGX9
3KqWfyjdfnHozRM2Jr/orJCAAfNSMi3qrex1bnVBo8TRfvt4lVfLaLcmwwsjgFED/IekC5baNvCv
YXkoITuZv5fne/BC/6oXO0zBi1W2yja4r7KJALOcLg9mFyae9C4kdqYBK2gKfLXA/j0AzJrKkjp2
sdnEe4r93Iw7yIhEzC5JpFW86EW4r11nWxbY+zh49GaLx/wLZOhxb2kIzpqFjOHHg1MW4j7zfLt/
EMfcmHOI0YSdPLtbYP0jFhRiJWTMwa09qpLfZN9sZxayXjhx35xNoMgT04yDqPNSynm2BHJ0MY5O
EHICz2MRfu745g2zcPsHyf2CdYJl7Zb/M7Bqb8YmDVOeqfE3fz1ZfPUv8A8RXIumrHEAkj1eSO3w
V10nU1TOhImqihDqi78lXA26oGTxD1Lqw+MNDzec92CJ782IM+VXuSaJwmZVESztaLxwmQkpvSZq
ozKpju6ogeX1vMYQcKO77Z/4GvW9eObl8fi664oB81Q4oKSy5H/+T+hyrxiBhaQ4d2hG1QNcEQtq
DWTz6TLXZOeigdkTa4/1zdzOISc/9MfgQuzdsb7Hs7Jlod/9Y00kohID9Li13dyZ2a/KXf1VwJ+3
Lj7VJTTmfvMM7Py3JNGBniN3C/RmChbgx+hat1b9G57rX/o61Flvm0mK7LD7OfDgjFNgoyVbhdb+
TsQcTWXi8V6obCqoWlCsMriEfYhRJGUzdYqbH5rTgMshhhdY4uM4EV8rB8Noe4SsxguBwRA9ih1Y
tPXHM3v7ofVmVoFPKf6uLltP8uV1C4mUxZ3s5hz6B4YOUwHlVFvjUMOuXRib+Qkomk9olwTIHgd3
mhMcDCuy8jMW/lQtTWfqp2CPTS4rhPIKljWhoov2mXvBh+cD483FN7sDn8UFtyBn0WV3Yvz+sXlM
xmbKDGOeV9tvakzGVuwp8n7+4A74O7+zikO1AvmNL8lPsQlX9GgwoaVTiBLejrdcCGORRQXtcoqK
adoty1bLzPrJo85+Q3Jsum0+bvK9f5sqMK/XrfKS7Vpm4oqZxCfpTh8jOIMVL+FxmIVbL2vU3e8V
XusWpThXmXptTKyze2yX812wn31L7U6WPLx1PO0geMURHDTxphQC4dSuY8I86Fi08lj+SNB7WOXx
Kiy3Ur3RxK9ZYH3aBcjJ/Dp/UMVQywS7HlihQQiDeHYzgdwuk5f48FkR/AxegtO9CRt2U4FyKwes
C850dLGjLqXrI19wGcoSp92nsQrhJPn0FuFW37U3OMsftzGLU8bEZoEXDQsJX919/G9kqoAPIhwU
h6GaWa0e4QG6ngyBbhf8aC8mlP1l0uvUX9mlwpYeEly3MxhVi1TEGWZLdm1qDr4S0/EFD6ldUEQK
nKVs8JRD6dsbPcW8owI1fVNoFi2IzmIKi8OOhDwN+TxbwtZgp+D4cnI8Xf9jZK2IjQu+NAlfay/6
Ge9wzYCLFf6F1MoO4mbYfSgmmeQxFqHLGC3Um272n+SnejIJ1jIGppNHg3KF+C981eyr0gFs0ehP
4S0QNyrYP0yxqlhTIbbRv+SoPgOUfwiJXPDMeUhEKJHifga0QwQ00qXuqmE3m1sfQVoO4F6KsSbq
U6Pi6/HbcEZlCquoMSgOfymHAdb2aeUYZ2a+d8KT8gVDdMMDLTSeIkbXNyAu5l/qYIbZdTJiLFYF
fFPDGbbqjcmwvi5t6UlW3iu4Qy3hSfc0vuM1pV4pjjrIicBYz/4QvV0uPw+GuihIUbNNLDcEkPhE
QzTmblOsVlCZHUijNwgVh9lBXglPSNdPA18FoDc886FT/oOGBqF00e8beVFqi7n9vnfH5oVbOzIf
uPf5yfAqiBGQ1AmoZQzLmFfWVxhdErEXssy15VT/koPxqPbBMnSpf6ar/ljBeVhT+UD1g3XFZ6Gm
fc1RbMJmWweqE/DcqVvt1jOwvFP686hZ4p8ByMEAodhFl0JYGsmtt+egA+T7Yel1LB6GAhHUrNmM
A3QCOG4DEQZ7/PBMcc+Bwua+gGCQnRjUzVj4CBO80EW217/tbo9B7UqVIHj6/PRZfMiJTalj4DON
s+VMPXSGNfkyVIS5p99yj1lifE6Y36SKN85Ir4hWSe/val27pdFSD8+qh4ICzq+pPTtOcJQXsdjS
eQC9Axr0C6AQHTsdaUHJ+H4NVxjH5RaxHmWRj1jhPzQQiYzwkzB9qmU4A4RFxjqFTuIikYMPgr/7
8KuG649Qs15Ynj85E/15Xk0msbH+DcH4Vw9foRw4MSyD7DafraRso9T7ZvSyScLIy8DuvipVU+FZ
Cfb0az79wK//+zv/90N+QzMbRne4WNrM+iiPBCcZtUvQx9RX9RTC/j+1xY9KsjnqBOsRg9osK4zL
hz0dRx5tmasC+hYE1/ybefgayJztiq1py5rK8+2ArD4pT6HPEoXeO4yzhfPMsKHG1K8WfLVa8PqO
6JCxYxSZTfLiysWaeJA3GTsfJ0Ip2IO5OGLEz7xHtQS3BKov0qZfFRkkJGneV/ZKEETnvZ+U0fJV
nnD042yAFl+45NmrlZPOmgVcdR0eH7zCAoOP1cS6pckAuwRhEL2h2JSQhhLG9JDIl6XuduUWy6cO
4oKqrC6I5keP+yBomjdE8EI7ADyi6gMNdrbSNoyBEcYWVi4r91mpuR3uO/OmgxqJtGHxjfcljItF
33JIvKEgcUJLM+xgJ9N/XWwxNG2m17il2m61v3z1/c69FIUBgpwK6750zkReSzCtRR30XnwnktVX
CQ74ZhQNdhsz0J3ZYLc6C8gYf3xahYEaQ+//agziS0fj9wHOk/laqM8ao2modnHZYrOx1Be3OWMo
BwJlT0MjzY4MxXtXX4ocUp1wBuoVAM18DGleTIr19vYZtsYvPK0YcZhmmqHgAp8x1Y3je4Ex8Rsk
l+eg4d4bIJSe7BJm47EMXjKP8gqkGoF+kdwF34UdDF+tYJlwQEwTKRj0YIFcnf47R1M2mVQMs8bO
fIR3VBi3XrhhbN/or36m2i3hAoxOpcJJ8aP0zR66q/Q5CZ+ncRdb3ByPY9Vux0m00659A8YyzdIn
y9bDtfv9X7Ofuti8P7t64qSAYxAzHd/bULCw0ijXUSf9vgXQEGGZvkojWyv4SuQMcBSPPUfWEMvl
tr6UkIQIeDgwL6JK54D0p9Gd1NgDOsG5cRGgbXT8dvpS8YBQ/EWk/cQt7ELhoia/BIswDxs/f2q1
QcFHu8B9MZg/603BTu93j3cInF1AxHPhUONvO6ygvxbPEMpcwD/QVNwp+ksaEwEFkICiogIseSmN
Iz6M4t7OSFGeqC5Skj+RlGMpqMNM7Um4ecOS6p2B3W546lAPDQ1CGdVz9q/0BefDxGqk67Hnb5eK
q+EPiApGThgZHO4UhJqT4bSZohCaYKH5lpY09WSEqri+vG2CU+Q/xvvCqZ96eA1aFpw1LZFdPXSY
PfF5bejgk6PZIUx99CyJw7Q57ODGPYaTvMCT4JM5AwVP8Yr+osoT3AgKOj1hdkAT8wyEIwrzplvP
BTPVLm/RaWCbgT2xWXQX4xBSABvGVxF7eU9ZOd4zcjBYC/Wz07iLWKfHdsHkX3K4N8ti/WO4N1oE
uNnmTbLqCxMP85KaL50wrf6Lad7it78x0bBhmk5gE+mlAogl9NR1bv2I5g3IxY1gAy9jJkQkBE2Y
zeJH9wSGLBbzLZQisIqAzSNiHhgGyKvY98ZgXaOjpCZixqw7vuDls1U6c5Hbg8B051l+qEOrKRdv
7F/SrdHT2LUyAJDo77CKJRSyadHsmMpDepT6OX47Sr4afHO+hUeevmQVz6vtXHrFwiXAL+OXE5Fa
eMaIh4QSgy3U1tFNAW88Kd4DdduQeHYa2evVQ01jh4dda/kpWMi5otPtEihVJ0T1PY9+JJWmTnA6
q97iX//wISg361RbzJCoJKS5Tf0NE2ydXQkSa8cMpwnK/Sdg0cibkayq+aPqqKSjFM6jb1c9pH5t
misVJw12HeTs/MGmQVo5AuhJe1rhzlJLm2wYLhEHDVKasaVkDOkNT5oWvXIEmZQTLzxIIRw7EumV
E+lmamMXZNTS5XwQOH6NO+4+k5hCW0jfmIFcSsFTGbIuXh8b6A2Q0nQ3s+ObSSiyoeCYLQnx3DCM
QomrDUthonl3pCQ+eS+rG3jf0l/VpASeWKrpVr613TKFPeZ775uMBYcrYdcewyexcf+XF3N0JZgS
kUCQY3QI6ZAmQTKbJxcUbKWDgiJpfDKGKoN1kxwNE14YgcSAEu9bswz3wVXewUGG7neONqoNgn8K
a7O5cTJuo18qjVewZQ2HGD1XSx3lH2k6fHv9PhjyzghxNx4N0oXNEVJt0P8bCKb6dE5C06YI+wE1
qazhT0qQtjI7N+O56Gu3I3MqdWocxf0euVNF77o0lC/IeormIWTx/zFMZKbB392pjFY5ChBQTMw1
KiGV3bb8WE39/Sb6mXl2QS7xaOvxKscxi/yyi1Jj8QOIxTORPchSFZRHZQn7RvrFHQi/kOmkwEsI
8g+m/5UtUdYBomMdzwQ2DpbDroIRl9WAyC1vQzWCyA6LlNEgqSBMAMzPgV4BNRO8ZsZSjLbJmLaU
CzbnRzjITmCCxWqwXilQ2HKmSYj/BZuB4wf7muYYG6jkCpIhBYeUKYXdPn1FUxRopOlbKe8s6VsX
BLKY9ZVhVx/MdJAEvLVj32s8ALGwf7FsnuKx0Bqk6Ugfs5KbADJ8xew73HPJAQbZegpt97MydjVC
wu4Lp+75t9+yYgOuuLjJ5XwRP5Uk2nChRK1rEKudMTKAs2Mz9/+JUeANVwzgYht8643HPQ5UrBK5
5RhAXyfDitDRKinGn66DDDuytG8oXmHpKWTUspKzQfmuw19xzG1BQy8Ku0CMxqtS3+fD7D5HCz2T
OGbG0zyl/sfB35UBaAD9DXWdhlSBdfS2K1ySlR/tyHv/NYwkZK+xybvmg3ItgsgzxuzPoGYY6Ena
X2VHJw/mPWdAZYzSJsXAq2QUdYzFe3zMP7vkrHZLfsoWTTnjY9gEjflB7o8K0WyW5KXnAsdNJ5UA
ontTuhkS7rP2SJxytKZS8tPjZ5s91MLJz3XsMLU7f9hd6Jyugz7lfJb7/KzNsR1FK9WvlFuKJlpf
k9yl4rcQrNj6Hn2A8eTZf85vzTbrt3ykDl8iv6cSWVHH7NFJcGmcua4t0+YWaMNq/uxq0NPW028t
P8yfRfJvvHZnaq7AnKvL9jwjv6/+aan2cfJId/Cv0GXignPmMIdI2VZrIyIGECJQbqrhqqTdgWXZ
ZK8Wb53cDN92wOj4t8HHFX+NvMXsbx2vFTzdecrhWqDH1g7acJl3UygNzCGlO0SC137OC1GCo5ht
DJkqnrw6zu1mmAan2scskZGkDwBT3uJO4JSqdyEeLiJQFcPIiMU2bcJFttbhIAc+rluI1kz5Aw6O
gRjjgbbndYZkNK9WeckeVV+iyCbvREvdMFlSEjMJLqYsS2rLt0Q88iy6Jky6YHEr6a1K/pCqd5Wt
5ueg/obStS7R3jWtuJfZDxJGhxqVHl+GvTePzv34G2quAeKJGTSmGr1dFPcU1fYZDi9bBVISudyH
nLVT1N7Ee/s1CgsuIANJ9iHNX4nhjpUO5TGGQlJAYgLxRTFw1DAX0R/GdLP7+eIiCpZQ4Z3XelKv
8MaD5/Ic34cQVAPdeyOZTpTDCCRrDuz9DTOjHWB5YKeRupJx+EhspumOfxgKZBrDxdhV79MMkvJ4
MRqY9Pz/lZlnawjETIGg+l8kJH9oFq35VZh5H7wCB+ijS4hpTKJ61LHdUWSrTPBpEJb/TdxhLeI/
UzxKXpTZT9ALtp8//K7/l2bmqKcPUW52GTRR9sGZ8Kt/SHMxTDWylHgbFbeghT813wwGTU6y+Xzg
T2kdVlnrWel+5GskAAJAgVLGjc8NKI+qTvk9Ii8md/R2yQ071FCBtF5tADF9HvL4q7A8cBriziGM
W+NAOG6jd+cUmUK3R2JDACm9gohVnj490fB068ZNOg6nAjCUITZY8MSkRi69C+L1ZMBe4CkpWJmX
eGr2ql/JRlScHhoSh4YKuTJwIC7k4jnDUWUVoh9lpjApqt35D3e1O+k4GsjMzT5zaNYlOWbSSuBl
HBjG1ZircLjwwtr8c4qIDvYDbCZs4g3PF5A4fb1ZEB2FJZYpym/Bu4iTs3Dl6fbbNmpWjasnnAfA
CgI6kvkHf/lFGNp5YLZblHeTBWB2BuIkF0xfWTgkctDZI2o8VBzJMZNOnAcjbFskVOTaMmpzOedw
YoFOjy0VKNpfx4EEnNUtxJPfrrLv8Rmn27eyGnSayEG1RW3fQZGZGT8oS0eUwbxh7AXTU2uZNRAu
SL9VIsmES+3Uo6uzjKMzZWEJz/TDgv0EkEjV3Sqbbxv5Og6bGF4CX6pwwByU+DB6ePPg1I363SyP
6ZHgR/6YLrqGPaQlFLno5AC7IxrEIXWFJqLGljahZimlRQG6wDCJRgkB2L6hCRXnGAaIx8QP9na5
yUqMipzMC8iSnM+vWBYEN5AVBWNvdYYTxiqdV5581M8Igum53Ca4DfWM0LBgNee681CwK8hmkHPw
TYC1sWjvgtAj+DBpyJm0R/2t749yJ7lEYuwFkWBAVrMKaiN7abhJdBw9kIvDum2GvVj/yZj1JjJV
Fyla/SBbXfY1tMmqMYQDhnwQWcF56FkFFCkptoLSEoVLmRNnR2dWhDcloU7DiQ28tHzGYASwPKXz
BBYITDFw5cb/ScKcajkfoORZ2L6Lz+QoT5UxloUr5sjMj0UYZYOdQYdDbNwAor+HaIFbzDhl71Xo
H7RhrwklMUw3nHZXM0icvjfAPYf/PnKCt3uyo9hJcZdMvLrYhf2Kk/mI74Sj+EiDnQIgsbPbg0D4
snhk4mtpeILhfKhakbavSDjnZZbZZd033gjUcCINfLTOC+jtV8RsIcPhVhS3A051TNvfFNVmMVBz
y0d1O8OdR/jWZa+IHiPkGvldwupinje9m2RbwFufUY35j/7sa5BFnOKnM1b8BDZa4DBWTna7hkWb
ivJd+SfEm9lV+maIIv0bUNg19CtUWIuRirmGpsSWV1DfSk5RrpNfdSfT+77PvDzwJDVlNTXlr9ec
O4o4GsbwUT6hdIafSTJW80SaVEHJdPgTtBddN5HfDMOpUU1d80lzfsYCTt1mzzn2oAzsh0WMbfum
Le9h9dKrO7+Bwoc3rSAOi/xxsLHYBTLT4nvD5FWE72hrHeO+PMdif8zW4xv8EUaraN47cB+Vzriu
XOUJ8wgZGXrRE9OS/ltezbGVIUOz35cT7wcwhz8HnstPJKJec0gFyXLQnLn4zanIVgimlLpUryh5
1HJZvFdqhctj87a5hiowP781Fc/s2whNttxkICC6ak5la9pdvKni1fuT2Iu4OKTM8tRJpj5DjrYJ
keiLzyab9JQctAUG/tIt789F+WJkWW6TCBW0ZxOdeeZlLwtnmOyclkTv9nfYKio3JHElBPEFFGss
gjpbntLyYG+g1eoFXCYz+08CUSp+VbaTsGXY0x/FXocFZnX9V6OS6UggOMKzgi4Ymrt+ZpEMyqmW
/ihASHbF5Ie9VYS1vZvvgxRvSeyXSQiTjMUbORy6d47vVYlhO28vQSQyPAHHOGq0U5/+ksNe0nyQ
COsmgJOUVhTi5SEN0BYEQkKkSrOx0qxat8YvDl6ujlUT170UloInf5LlJzhLn89TnB9msLUqgq0Q
U9aA54WD8+LHL+/+hCzl/wIsVrBFvqdjblXBdujQ9x86/0svrqNCKD3NF1bZ2TLBwgC3Fvg42ZYA
CFk6vcHDdPExiI+MKGnZouboZxbMUrFy+4aM000HvWWvK7sej2dGRNT5vshQzPPb5YD5gPnBC5oO
sVwLuN/OsntI1g0pPmSRReyuZ1k1m/dXfkYb2bO6LbFEkWsrsENKx/8t2y/f/teCCmIFMg3zBB0I
xZ2tkPVQoToSc/RiNTHBYYwAhJpUBthXJcxKqCELU1fpEVpkjKt5PUEdxWdbJsf5Kf4c+25dID/A
qJvZ11t0q1p23l/+jE0cb1fme+do3c0PKkkE+w8my5MzylJejpiO0bDZHFIoBoO1oJ50CmIfvu1w
AyPIfASmFLd76dUKc3j5ut0OhmcMkGswvmSd4tuiWduodnqnLj7TPGiUfFtUUb3heV0yt6sQW6oB
oVzSRnqxuiTdbSCHBNhESZtuRBFiAgCCtyfrRr+Gx2ETYU7PtIM6LHML9ZR+zWAAxZNn70bw+lg5
IP4+BsgAQ2nd5myVkcgB8kZDlmNG0DiGbifiOlzH9XpukHVZLYv+t1dfnI7vAYQWZymwhZRzqZId
McGfcq8pZwo+XKJA5UbFRNrE0PL9G/Y4/iG5ZXBNgGkjcrMAOtYF7iXy15CfAKE5agE7RdwzYHV8
118KmRCkuOTX4IglEADDCfntx3kLJ2VwGV74M+qI1E6Ol2hMtlNQjNVJmSXiGQMZ1U1I20j/Gt5D
dSfGu1S+YgAtrLgzIx4y+SFXY3w5xFf7F9WjdWYP65vBnGkM3jg7Qjupn8LnILG5SF6rdXDRkSDM
YCehTH3/Vdt8sMHujapdZpO7MOrVL5+HBHOeDYkbpBYXESO8ajV3pTWxCinRNios/XIx6nbFoRva
9Vtd+Z9q/xHReahErDmD297ARolfUTG9gWSOYRl1t65t0TcDD3zWB3RpX8mm1Q8JYaFVeWopjY+j
jnGresJpt9eu1SMpK2S5Ecaw417ZfkF8dxsn3ny1pgY9KtFzMKx7SEGM5b6y9EewA8u/NY9+K4mv
qFrntSvFuhkYjwLzGV6ehAYRZaaqJjQNpwSfFApWeBfe4e1NBBnhrBAgE1pSDcMcWKEHYEE8fmxg
bXjvFP0eq3o8Z7hZai+Jc21oIftZFb16AcwR5b2ZXvUALctpjBDZYIB9moluRuyrtn5rJzXGqA6w
9ciMoVyhy/ugDuq8uFslHE810cQFkO0HLGHNyhDJFm3WeWZDNcb9Y6Z8vf/BRHhvJrJOAdyivxAI
50tAwaJdDV9+Li6uX+mAHztdIO6xOIeNx3HHqECcTy1ZEbwYoi6V6ge/umu8KW3SyNra7gRrMkWq
cT6fkTC+Mn7oOknV/h+Szms5dWyLol+kKuXwCkJCRGPABr+obOyjnLO+/g71rT6dTrcNRtLea681
55hMK4HEf+hYVkM24076xaYJiAEvokCQpEqvSuZjS4+JzEi9dGrgfYNj9vomVB9ycenpHNE+WAh5
AsY2eqKLdzckJCfzv4Zuk1r7yddXu/5IsYd0ndexApoD6+HKEV26c+lZ6/j3tvnWjPOEWLS1BeRw
ketzumQJLLx0vkWiAmHKJMy05hz/mzd/ovlecGpWDwXH9WDtM2GtUKP0e457QebFjAka/YZkHbgx
NUo7bV7TQ38pSMZe7COU0fPqlWErueeoVyDPkOKKfot/4EOmwHe1j/I04Axi1LJZ2HDSQQQ80kHG
jIyr4TYIu5T1WK2HdlOoa2pa8B9W+y4RwxKti7f+AsKUJs+FctUc9kULHsxNv3vkqF36HWYeQNRQ
dZrgNcGM5aTp0g/T4AI2T7DYWFenXwzXHMxIBFIeC/Oaql74SJklzCLaHYa0UF9bdIjwVRv5HChf
GQONsJ7+sMIJMnzHCmracKpM/CWAQLS79TfAJ20g08kTZxtwmoZY442nJwzvYTADt8Zbi4XMN+lV
JQhbcYF1dX8N9ScWP5/GhYD31GJzR05ZrmkhUybAwLKM9FikgLPaNb7CCRU8rpF2nVPQhOvUgu72
IZdbXwU5tGP6Yv3twtEeaDsMLMphIu0Nab/UbDH9h8K0p/H/TAX9rA/7msHIanox3KUprX3lACIu
MZJ648oiraTuUmLj02M+xwLBccEWsfsxOBw4fpxb7RnR+gT70RUXbKsauw7A8FamKp1gcvrs1vxO
SL38zrNAeM0Ks/lRXtjBBLZ1avOvFHcyc7rQ6So6s4EtoaNH9FJkkGchgSpdccQdviklvJBM8R68
S86eFVxilGq7+Fpk6JmSHnwOceKjdfPxn4bGLpR+QvHdILU09R8wK/kU1v1viIzcmPBjbirUPCgD
WZ1kR6UeRopJg4Xz2lNFUvkNKkJSAWLgVT+bn320yxFBryKOv5YbZI72b8rWGQJx7JvvAQa1xaOv
MPqfouZAy4pWEQ5r+rHzZUTBjSxAJnvVf4Us4BqSCk77KXF17OUnMdyz3dGYH8tdVuEdA9XvBcOR
Mq4gQXvJy96FRc4+BOVvfQsfvNoyqoeXwpJqsENn/UkX6LxTIaw6ZdWR6fDDbjmEdKePAXQx5lN4
o+t9TNPfZNZr2YBaMfmIDo/FCJ6dCDTfGb2hPqmIn8h7CaXfNL8piH3hgK3EyomX2QvXe2TxQtzR
7wWMZSCeaK1oFFUirKMPHC76fDeE4BPugBXxkOACtOT3Ze2biiNLh0bOmmPcSZGuYR1ASeBOwmAw
cKO1OfxU/IUYw/kSgJllBmJYr7aW8S+wbAbXg8sJn2ZEfyDo3W3J3xRvY7bXmc5bS/A7d4XwZygu
Dtva59qhTtzXxSf9+A47gETT+MxTb1F5RAFvNaELPN76cvQyzcvSHD4rOAiyabrlP/uzzVsWOhRt
fMsOY2fTbUftElCUAl0AtP4QQNml9jhfRNYQuo5UVsz+HO5Xqz4xz+uUDc8LT1CivNFGNfWPeJ/X
hxq4ZwZBEgfowQwPMsyA1pbTiJ4b9eOhFhRMlqM30hddwC3fWoxKdWocsaWVf5xPYxJ7rFpardIt
hKLEhZM9QPZjvfYbd/oFXAKlo2evqATuNsaqzKR1LPtwsNkfKyYSSy3PrpT9IS9F+oV82A3Pgrar
lXMD6lN1DeaS7yUK2h+BBQQBa07QenTmrwqBrzMrBhqkcicKW609hSAqW+a3VD7VVfVqZK48YPiE
m7VC9MYXdlGas8gppGkb8kTFdot9jF/YpQqsjiw5m3FnXoFm+RwDpIpvRs+aXHbD5gylybvW4tbd
aIRqUPYfO2wdTUs/DQoH2yfSgwtvRDGdfu/HG5q5tu+16BWZKb/zjlWc86aw1QunkOiVW8yt668s
hkLqgzg+afN7Qhdc2lsJo4wcvXrts2q51FWvHkCgcmJOEXXr6lGU2rZIHCs76cGdmZevM+XRQ3FF
eu6s7sOY1oGurqUvXcMxR193wH2DcGnuLjBBgcsmG+AdATAb4Mrz5BVS546skOi7QR7R96Bra4BS
pkjMTmH6jHlsJGhuBXL37G2OsKNTsYPLQbcFU9b8VjdhKa5R7NAbEgeKOYlAxehHxxkm1ydzJJkF
TmB4CwhVUI61mm0hCCRWQe+JW2D+ljftwXizIJU8RIab8avN7IpZbhqvEeFWP02xTMNlu8VFqpR3
dBmLkSFZYBn5W7SHJ+oLpLQmzOl9wtGKCz24baHjrrwEOFHx1CBGJ7tEWKfZwCBUWIsBN9xHG25I
L+DSBJEnIA1t4Ol3Cuk7HE7YeeA6lyyZU4HCcw2UvUEiGMnNXu0PtBoq3ql5J0oTToBxlRxSqZPP
+BaPeHVIZEd5/MFpnOy6If/jSIDoBkH3ovYSNtLkZDiNVgPPRor5eAS0w5kMhjT+0ir9Vhk60m2k
tuHtaojRNRS7Tv4xAxyVX9QjrOxgi8Vu36NUKyAXQV+xw3ktYaKInOYv2GRHsduKWPoS4KmmdLXi
B6xaNbhTk2XB/R4cZsT32gIMLLLBNs9DTFpPTwgbEiHldzTm04FlgGGCHX4jKvnQ2Zxl66yg+7j6
g0nQJDfTOqPxkGdLbguru5gh7RVX4LdW8UOmNLKYABeUoKbu6Yf+DEEaYmwFNgA+yK5g+EYp915u
sJ1NX0q9E5alVztIlBK5fodMEyAwtXbEZhAONnuNAeMEJI0FYDfEk+uNCE+gsCrAoXiWaRcSyYjd
PX33Dw1qCJY/HNfGavodsP1+mN8/+asFwcmo4YZsbNBRq9giBVO86TQsfE5c7HymidTmwOB43jso
ovpbMDsIfc4iIneuO+NN/1ChvefUzegLi3vEkXLR8/k/yl9vvpH9jM6HhgAoO8uuxTWfP8zePzY4
kzfKSGeQ1+G/BbIgHeqdyu0W/AjxP2qcgPFRUxyhsUWPhLWd2gavkOFSM/cXbhA0NbW4w0fJwp+b
ny3t+IpM5wbKK08npIL5a/yCASf+LciIpnbMrSv81bvqaf3JttDlq9SXXJNwXH1XKdxZSB+sygYz
JRcOKxcnPoRFxJWOrb6STKBzSEJ05Zj3Mff8RmFEoDT7QddcH/9Yv63hdWUkXjTq58xSNY7+KgWz
A6Uk1XjTPPT+XY73pnGA1p924W6g95cUWBz6f4qyFeuviV7MlleOU8xAzxINe/hsWe21wZ0JZkwF
ZWOYt/YzH5ha8Rn3neHF3Wnoho2sXNk59EC3l9cWuf36f615y+vrNO6IYOCtIGqWoqPJ5UV5k1JZ
xgSyLC2Lp9lvcfaqxqEEOsSbYD/CkF0sVdOaFotf+tsq32q/Kkbs6ZEmP9n4mpHAkCmjXSamRoxd
RAHDD+DmC78bCD3JKLD1KCERg+/H34QcG1zEyb8Q9jWPuYCyjpFIrsyuv7NmvjLj8MYfoa0238m0
lst9sP+SsSboT8hnyFMIl0INgH4MdZnBYyjeAA2QP7tNRixwjmqcjWir3bXoYf0RmMkMPqUQWvZZ
ccB47ypDcxTycKeNjCoUrL8OYxwTxXl8StACyrTSBnQOp6zDpE2QaohwDkwAQSbFfDO2QevWwnOM
ZbfKQjjx+G2YyGi1G4zHdPpTCFLxo8f0VqTo6Bk7sZESIGcvP3+Wvy9bQNtIB/UeoGJZNSOaHrU9
KzCbJ1QxzAlNMiC4Z1MgyMc4UNDCfDDWUxL81ShRExSKm1qmMBzfWroNaqifFE4MhETdE56T6ToT
QxEVCA74UNRAZGNGarjBel+U8SMAYD/ol6E/+eGIABmZ52+k5Q7aCLqAqjvlMdmdUHbXhA9IwTOC
/6mUdPVyryGK2AI/PTKaAaNGArUROmLyU4ZwSYrZzZrKzcbONpmNGmh1UDT+BOT1QbGXIbMB7spo
vCMlb3t3bGTOjiz8IvCXxlNUk2CiehcdJdDcA6wBmSpQndkMWhXVREQOmb83iZ8PzHkl+n8oYkzB
a41g0xAbg5hU+q3a+5IsEkNkCfxDz2oY83EYKimrHNAFzjM6m1bPzelH6D0UZobicJHrYAc7h9MA
4hJqReq67MqGuVJUErqfyYFFGrH9shPtZrqlkzNQzbYhcFuGoB3skRpFScBRu+QiJBTfKQryHkjY
K3m0Y2IbUuAA+q376BRqX5pSnsYs/MyMA63aPqlgoYmrNL7xISEHMoPR06O3xUnvSYBgGbewuDL+
6WnZi7U7+/uGaIrJWpeFRTsYdzxKMKQiFY957dNERQckrIwq3CXBNgvRoIfEl+HgM258gNWIfwDx
nZ48LDQ35q9Rfja6jAiL3iXisqFMtpEP0QXfe9rsE3d5/cosgctmCcoDZnND99Df2ik4K4gY4e5z
V2PrZwoIEgF9InNxFkP1zoWg5An9ryjLDm0onItC+5v1iEzgikAKRRtdlLjJfgLQsggEVJGz44vb
nD0975/KJB8zStIKrQ95NeQsoYrkVJVr44OkqCWhng3pkuyHUZ1shUNM+D2rWO3WzIfSkE7pXeHR
qyZsUoorIlqcTyIKxeybrcKKY09gOGVkH/Fy9D2Wu3EW1kVBV6DiO2dAbZrgqSjOwNyKB87dwa7Z
1xr9LfQL49S/y7xly5eBptL5ziLcdapbnMx/w7ljg9WGAV0LxrlrTOdAFJR/aaKLqym4c54NeZTv
HC3jZUi+ZmwIenlBdbITsp1pVO+K1NDXX+vbdj0/jV4+TNywFSDy3mS97LhnNOXUkuCVQX9quWQx
B3Jgu1zIkj9j8u3WHZroPLYeg6qStEjle0LKK3EoJ+HMwC0Hlhn9WEQLqz2nJt786EOaQNYzYdEH
RzI5zkkOudhNxIo57nLuJAEvDI3+uvd8y05rnrLB5+xIeZYJgHKidWU642C9Gwq9Z+6uOIZxR1h9
ttFbziuWdjDo70pafhRqMruFbJvGbqbV9hKZ8ytytpq4Deui23TcfjoHpEAlxgOGX78WxxCK8dR7
Zdzz86yHBuKKOdeu9TvH066xhNPQM+LPEsTNoBJl6+onDxksuYGbmXu3Y0GSWXMmOo/UcylqUSHw
TyXA3rDeTuVGASQI5IxNnaGEVN7xxXUFnEcG1cazR1akD78W4JWqJgcDm/fQ7HXee24szwSbkSxu
Tf5uyqDYFMbMiPVMuKaCNSJ0L7d1p58suvReG79VE2GmwW5GCBJOqaeL6T3RcFrEzCkwClNc6ebg
1L218UH4w4znd6j2i8Ag/lnaqGXoaZhk6EnWfugYcmwnFl166gqtYiVgBm49rWHdfWo9piuGq/Zs
5SysSObsLMo+zQLi9GGmNdFWAKuesuZG15xj6kPGqD3xQGeYTMiUASKyKj6OTGvlaMPJukcpkfmy
S6MkHA4m4KQRgAEGpcDREpLzUIwg4ReZm3I7I1ESDOiPzDUNZ7pRpTX0jGYEo4i3ZOOshweUSdJM
LN6pxIqcf3QkuXXEHjK0LR8agp6Ztl1+C/BatAWwe6NyBd0Db2oHg+iVNQC4V4RKTwnuoUTIQmCn
yH1wslQc7aT2iNNrADPB8pxx+lXhP8jrBJ+KQeMQ3AR9TUGk0bYJ/qWDvAVKROCi8VZT/zX4Ezn+
tR9PA3MvQgiyP27IQGlmttF6/F6ykdAHfdMeSps3mT6V4aYy5q/6EPRXHY2gUu3btsSpSgJF4KVo
lJYfnrqVXpqkEhhwwXZBVEK0gVyimLA+kArxMdvTVaVknb+g2OFXCRQYkR6drxm/EEx/FCfsPj5h
xcCZ6OXNl6ZbRGEhax3HJT72Fu9vFzS/HedONX2OGdjE1glQJzcLhZyRZXFE8LgSdI5RUX0kRYUe
mKalrqaql7o5sIILKekwjwijY8uLWuAYSYmTforh2HXnePg3xNqmjc99S6NKm3c9MwCtxJhuUcOe
S799ily8jmBCqQG9GMfvI+UXWWnxg2MJ/JyzvhzZJ3wB/vCO2arzWMiji6TiteQQJFZ7TsUzKU2j
B8/KACxVqxvJPAfcItexPPoaZKxr0n+blwBie/amXIuGCQcKm5FPtAIFMkEbv6c1OvNrP/8VSMrY
iWfkJzQVxfaupc+g8x1iTM1PCvO59ILJZk3v7rnuwlGtKF7XFKp4/kj0qBkd/DXih0EffYSq9jXB
cKooHPoIVm1wj7HhBeRcPNSH+QwfBqbZcUQ49tkjPBrT355Z9G/NHP2TaY1pnHzlx89uZIjkiOJR
xIZHIqZJBgJtpAEmyZ9RiJCJ9oTgEHhI0IEHTTFyZ/xHfXPSNsiQtsnOHM4V+YfpOy0Lq9pHazCx
zRPMtGbaA2SDun9pGxh9QCLFPe41IwMpiWB4M/wOv1gteDKzmB6p5B+otejGCzSZPYltT2VEbNFb
J6HGaVBbxRjuF2SXxPK5Gs4ZamTjo2eYJ11D7GA9MnltxUbhH8hf1IHcoRSiiPXRcqgERXkE/6UP
6Fg8bvLR/BsB3HG449zX45f9oAsL5a+HOLakWMX0JrIdsXxgcvhkGcCi/vjKOg8Zaa5/jN7yM4Q3
Rf/ga/RN+ZR8XC/ZdpnqIVW7GXOFnn0pSNDX0/lBC+qH63Mf/SxWRVKCjO4T22Jqt7wJ7gA6QgpO
4/hg3GK3w1r2N7gOFhLDJLQMExsh7Zv5JS0CFsx5PM4ZArH4oUSsS550TF5N+GbRfkeBq/6kuClY
e9QbYxgNWthaB6LDhl7i/V9h/z70rKglA2ag0/QLRrxMwb/xSqsIOptdX1sZnNmrPmbSSd5YTvpC
Y/jDcZ+kw+kLXm9JUE5PLACjzAHPeXOvzIKz+pI2Xa19tGN8A0GWvLBGeLySxVN30KHEBI8SC6f5
MElzqMRNAgePnX3eYiCEzSLx/67H8F3AP/ZF3wcARhIcate0LsEvatNoPNUIpLBSvM8brXG6ZstC
Lzn0+ZQeKPs9ne0APVhsqx69ENa2cK1eaZ+ExPLSNobWhWhEBFrk9CjEKYeFmr4XuQgAa2Q31B8z
wg2B/TZ28vgPZ85Cnqs31n/LNH8NLXrPJDfbzW4JlbPbpUZ/KEyORA7pcHeEFAW78Y+mhrVsQyyE
ZWN5LNThbfYPMgGE1k5SHvDtKKSKfzYw2qp8tXwrA88hi+Bot2jgUByiokPcWRlfBhhTyrJEp+9T
8pygd1nPGI24y00ifj84AvQ2/YVyV9JsQIhrUZqhBS369Y6U1kjw8arhp/Gq5B9sPzo0sfjPoqEC
nQ90CkhhljroJ0XLuOefCNaJPS8L7JaU4tyD1j38UoTg5qdU0B+Hcj1Kj0D50djTODjRA3W49/BT
qQfW+QaXMXsslkhwNnW9lo49LuDRYApN5t+Kt/FI8oGm0XfaXWpuzXD1YTrwrl4cCWJipYGuLp0U
SlPrb5mOvze/EIxIHT2Oy0xofEco6m95WQNjMcdtuvvvVvmzlKAEyl4QZn3QbhrfOuIqCK5b9e+Q
jem/UowzLeRBZyEhlNYc3/KtlLr86si8TVZ3ecVJAVgZrm1GuPVCrEqCe2vtjPRXUVyU95iMaQyd
Wy5BQAeuaUBEUaGkbh/eKLUF3lBP4U9QGEr+snkr+5d+4A8Sx2WPrHi8z75HUsF23mo/3bE8R+V7
A9q0zTJb7YTN54hk1EdNvGVSW5d0b5DRrVhS1b+eRUqi14++16xZSfTRSZixoOf/7+PVcBreSqgy
RKKZh3zrO2F5bXdL+q/R/tKum3oQld/CRzIvW3f7q4YnJTHI2sADwB4//VZzcDbpGPOavHiJtNIq
2l1D/Fca8nRyTqqTYquKDg4XzCIe0pESW8v6JWOkxonYgN8gHQ33Fbe89T1S6XC1JObclIYVTaDM
zA8iEbg6c++wb9/1lGF7IeFyVsC6UiVjLYv3QBhfeoRLVvjReiQRqTNr99DqtsI9Q/CkhrcE6mlb
b5xQv5ecqymmbYmJ9hLXWfPSESdeLBaCBixp8Udw1OYwzqKlsivqVnKS+vHa6R3quPe087QioRvC
RowqBeqLYhsQ9pbzupkhOCN5t9SEH4tuDR6N9eJRZlDr50hJOlhizzmXErtb5iZ81QL2Dwh2Ig49
BHNJb79N6Ne307FtE4gUvC7g/ZNvWIywzj3aSs6oJu+x5bomdU11U1vecppn/ocXMRHBqkjyTba7
AjMBF9AiO0f7Y3uPVjuELAztTXXXcWkKoeJws2i/Syj5/Ty8WyJozVecEJ0RLfwChIC6bZG72Rrf
Snssst+E+TKqDvBeZlRfi+RCBHk02ws6M30ngBGghLptY4FbnWRSvdsVFWMZbFqcBNnRmz4683QJ
3Dwj22WjWMcKqGWURCvR7F2BE7lPidJiXd9JnuSVr1T8p9+rWNpqbDxjtV2CKS3u4zqeVyXulzJ8
Ayfrs8d21yoxOVJ1B5rJ8lcDoPVLok7UWLMGHgQCJqIBCf1sbTQmPUqgu9VwGmgwO0Z6GsRDlx20
74kDJb4m31WlX92P7nzu/rM2m+0o4WSvADdwJ8ZIYVfBwScTSfcw9SK4qOibMM9XJzRuXAwWIvq5
PBM84ct0Wtu8PIjRnLz2FRP91vykmGFlYabj7y/WfBv9Q0qlu/yJWv7N+ss3ySN6EJ28MNYB2RKI
As1A2bCiHe9rwgG2hF+Evs0YmJsBwT4r+XcEGS7DLM9J1ThlBBP3TPCW6R1Bfez8iDpA21nfjJd8
voP+kakbBRHcini2lQ6lEWeGi2r8bXa1BrAvH6+Dqt78A7rbPM37MTdfkejCSFPcoPkX6KaLph8q
aoas70tn2F5yXAsPOXdWo2JUxPw9gVO3hxepiMhfQhKTY+qm20jdGH6y2hKoEe5NhEik2tH5FEIU
3UchurLnidwzrP8Bs3I2RhbwxOFkZSgaH1kb79rmDRdEHG8FSOGMLtJrNFzR7r9hRp78g5LWtoa2
mPVOgyjCyXbkCJg5EgAyc6tUt+C9Sj+zkDISGkZa3jXjMrRH9cZWy9mwZCpMRcmVrekEjWS2lbrO
Vyp210hOd0k+Zn1z1jsCjBmrKdCXPhPzDXrpRBZEtSagfXBNBMM9FVzQfrBLCrQ4um2cIJh3pzdj
XdfKJ36qri+3cPS5Im27aalVI3P1D8v4iV9GEHu7sAWO45RbTb9MzBvrylWfCNDwG1kTy2Q37HKL
0M+1gB4t2MikFDKDEL4qYYsbTSh9L8d8o5RbUIhjiLLYFNdxTwJReGFQwuo7YTqk6jixvUnZVnaK
2xDClhQ0ni8qvxGp9G8U7UVmM2SRtOa6HUkayxiiEI0wI8ZTaL4knxoYsLuMn4d4HhrimT1+QH0B
KPboWA4ISMb4RUjJatTjnVHW3hjvRV0HuvuWZA4Cm0PhXDn9jS7jVRujkUs6jYxGbTaeWnZClBJa
b11veEYPEodzWueNjCeWU/Bawn8xjT/8LCFzbcSb8OWNY2htioSAS9VBAm4yZtIYfrq9UyW23err
HWZynuQlRBwzO5kQiAv1L5VL9yDCKkCT1YnH5Bsp9IwC53v2sEgllI6HsfaCecO+QB8BbwVsZmrx
fQYQjgYyNRTndplecPzw7yqBBJEzWZdIcgUinxIUq8A+qDQ6JGt+8KzFvarnO+met3eJr0VoRe8/
BOodLkcaOvA2d/la2jB45+KwGDVQeZ8+iK/hhTc5/cRQ04w/yK0wfufBP5nZOP2eyFWZ5iKiphUQ
wuOmLPpOsb762xc1fSpcG7Qz0c4U6FjZfulBy0Y3TSd+rZ2jb56yQfc0OJ4KvHlHJtwXgJGVgPHZ
cYnIx16QnSdOQswoEB6UAdVj9R4Mu8UgXxKESi+STnRl+3/9M4rZQMZP7A2W8N4x6sIXSscQ0JHG
SsGY0ljhg62XZPWYhqlMSwSnlEEqAKF0FlEHiw9P/1S7iz56NT0Xdriufs/7z4jDKz6EM4bwCFWC
uqdZon+nylvUvOFA7t61Qyd7/VvYGnuIOQVhXBR6OXs+8dGqfISQGyGgKDIKRJU74ILhV7PFoN1b
ACjRDjLR1ZEk2TVZ6nzXXNmww6Dfmc8i+dC41XSbWDXqejo3i2Ij2xewCdX8NbLw6zbEaBQlxrnj
83Ct4VwaV/ZwRjx8buNyesXRKrfHJF/ntHJQa3DI5mdrj92bNtPcZiYjG8hEOL5n1gVFyRrjWMpy
ZHgmInn5nMBGokjR/AdDWZwX5MObKx+XxRlmtLUXxJelflcpM1uKf2ASNZ1Lyxl1N9VoX17ypx7t
UIpPRyLoSYftz/NhOKKQmr7m6IfGRRQkK/E4e0vv4shdS9Op2XGGx9reic80/hrVl5z/0vRsxi84
9yjDzI+AIc9seoiIl4ns8BUTGI20TYR+4zsNwhIxg6uz3LOdDYoh725h+eX7jyVS/cEcB+/6iAWh
2AJ66TS3oROG7ZHJIqPXERiGTcCrHvLSnORlj/ss1yDP2B2hBkzuZ64ZOewyeaaDFm+j2ck6Tmh0
fctwlWhsPvJfRydZfZMokitlm8RwlcVbK27IF95zLSSZsQATXoFiQgfe1XwkxjvveV+BIWO7ag+d
/lpqd/yBLBKseEf2C069EX7wGf3FDZVpg6gkzxpc7DjtrBNgF+VfQTcKflmNjTklkc8b+5NRbCXW
WD4xaT0FyDcgnDH/Pvd3/JZVm7hViU7bIiHGUQzonMmNf/LjgzV9WWFvi+prCuFpLe9NdkmfdKQp
xap58ensiwxVM+YS1OmD01o4gTBJIawjoStdGeU7FspWJZBag0qaDJw/YA2wEq+VnLgnLzeBWN+0
bvooW87XpGCha6SZwoEoSQ5ySk10GUuwhsQwaS3Uj2ap2HFn0nff0I2acJpXS1YeOQnlmXyyQrnX
95LH61NOCHphBODFLaZq8IPc+py4hn9ZtZbqrd4cwoBIPwqav4SFRD8KEGDQ0XDjV5ay10VXRGu3
xHQkqic8gX7YBFurxD9agCowYg9nkPCzcPE5WgFNsN5Qk4kK0tD+lVU/bCUgABBV9u8D97PgGiJt
c/NMDUnbfVhHrZuBR66Jo25CgBbmp2Aqr8RiaEi6GZ2oiUawyyfXPGoByjgReZsc4i7av6j5mgoC
fukR2FRUJirGjpNkQ/LDP/3Efp9b3zo5outBfgaNU5H9sHSpNogjpPHRNaAA0R+NqDT/0Y9wuowE
Nlg4KxnXMi0EnEH+RrmIKakB9sIJmMno+s1uyGc0lPw8CdM7IQ8JjUQUAA7e1X6nwkpCTdNeBy4o
GtFF6ZP0r5bDCuo9l86qzASIh1/+TrZMpKTsaKa/BuyMZA840+Pb7VsNcGH7Ke+3Mw6/CSB7TzcP
6T/ACo51KW3nNbOqUHCWydF/zr1UY4o1n30el1U8I1seTm2Kxw+7Hy6E7N7Rpw8cdXS9h9HQCsiJ
BISnVrrhd9buFJObKpc2AEqFtYwPMSEuQuLFkF81C/m4Jw64+jS6f/UPRYZkIeoMnzHI7ooFl/Gd
wMTFoljKVTv7wT25MvdxDdk5doAgNeqPatJVo4mq2S2sfQYsFmfB9HtJ3aN2ntTenn4tymsaNMjS
AEKsfd6zxOlkL0L5kYAEUlygB3M7EeEmd+jiC3q2IVSn97Z2xcnVSvZObhZUcPUWq2ZdrcsZPuqh
gHk7Rsi4oI/4rH+E9mo1qvXU8+HG3rpaR4F+UtivNj4T3HKgDxXDZw9bWCTKGfmeMm5LNgzF+lQL
4yx9zxFD/srVhlsinlTAWzq9LGzr8Fno4KAuApAuR/Q+vQzvmike4Ly23UfBUyblH2n3C30AVW74
DQZmUq9hD7mJVJ8u38M2eOSlT7dGje3D+K9Gi6XuLaUngQcjMZCseFTZWE0wHQdBmNa6ck6PaVUf
99KN+AqIECyRjTNwnOZGQHUhENr0GrGX4jNq9uULgYXNB2z3wctC+0CSAQkpS9ZdTeA5irYW4pwW
bcl1KdVk3wUOjX08K/t5K0msaeni5U9hBqzEt3wPQ54DMZo4EQacXdGUieJLI34XkF+Z2rBUTgx8
MAmPBhnwC6hHJymmXLK4q13TnAblayivJahB8Oj6pWo/fJMdGv1Jv0aLgha4Bf4B9Jcam3an5Qzv
DUl/yho5qC7ODvEyEiPRgPCZhsZUdNVppUT/cpYTmhc4AzjoC8JFop0mF8wXe/OrDcxV0iif6Rx+
cNAbOGWyNhaFshGBiZK7vLZic1s30GkDklZi9PcfUfQ5S6uY9A3TUrYZypNfLLYNUZfBMZkCz8Ap
O8VekMUH5WVU3U4HYMIAo6/wWTC8teQ3ZebW3jEL8Q/F9NU1P1K9y0eNari048Bj0egqzu92/8Vs
SDDt5jywu5aTZ6R7hLe0J5CdzohWUYtiqc0pObeZTwfPxfOK6DyVbwISOV+hnnmbMY+oj4GKKom3
YvaWS79N7KFTtYdT6q9T3aVJSSlC92UOT91E8w9/zWnkrIVCZnZj7OKEzc3uRCwWGq4fbtC28sTm
D30axn/FFqR9LbDSE772LvzUXbh50HPVDY6BrF3KnTldo2wExioWCrSWTl3zLYMywhooc6SM0WCa
rFQ+SuP5VJjfUvY3lBijC1xxfI30TLw3/QylnzKSui0mDQoJ5m0COJMeYjqXnob4xVFRkizSQkol
eGYE1HZdAt9yS25Wx/eptVdHfPYU70ZMHxg1NPKBEuttuEj0akzUFwsL0ABXfgN+QB/tOl4m6fdV
FpuKtkR0CT1reivzc+gpWJegMiROuBvfX7LxTSILl58rI1KBG2uxfEzjW3gQdbumiqdBkPjArBjf
gfhCrYFzIzDcJSOg+zaphLA6Zrjau+8suosHfziJTpla6wFFsJu3HUO7DN5KjeNgQrTGvWTBUMt3
iwi4c2qVZIqjdsIvYrFAGTWZqmyGAnCgNn5ME/BY8WzFx9in90wf/KzRd7fLjRgeBvHCCrHoL47I
k1d4aiXp2q3znH3fI8+Jwyqe0cpnzTkpFL6BQgC9uKopKSEr0tXhgmR5cke0n9w4UlIGLuyxXr7H
XvXdIrErIDgAsWYYyZ6pbjqgj4skHBEgF7+L7JCJ+EJCPsPnrM+Uc3NtbI1hk+mtFw5cEMlWoq3L
PmEYb4BAaKq08nlABWjjwcFvRt4ppTONcwhI+QZ0Mqdu+ln+foFcjV+YCa15L9GE8jmG0SHmp4Ok
uaxDtIofkId6dXmkBmWzUzZD85y1zGmVFlfeMme2sD3kDIW784zmkZ2N+TB8VeNU042YWCdb14d0
gJyZcQn9a+rsC/pnNEIymIylFSV1tPixv+TQCHQ8IcTG77VwnyeIJI4ZZ5oSc/54MjqQzC/rw6IB
21l77UPi7Rb07IL2mYV7LVpjgaFXxxiDsdsWrlbYGPto3rFvL96EVbJl8NAtoCVyLylD5QizhpMt
M7f4qIITNK4VGjqQWIyZAiQvdrYxrc9uOkeaUxZnTPGw8v9H3XkuuY1mafpWKvRbqIE3E1MdsSTo
vc0k/zCSTCYcYQgPXP0+kDTdklpTNR2zGxsbVZWlVDJJAgS+75z3vAbgLOQgsLtFixpepZnwUt2R
a0kMKRCjA34CntMqMl8VB/AI9Y9yHcw6GRSJ2hpeyKzoA+ZpfT1cswSwgNQA7upgRXqYzrA/3uAW
Ie1jVMO4sO0VODypeGcgRdiDcivUIcN6uIhQu15ZfKH4cy8Hs2FbYTnm98q1FqsjmnGxSscsiIDO
kFs7Tg3DQRXJFWz8mYNMo5QnQoV2bcwhA5sSW1yu3Fd+WD3eGuGBHwg5jrhn0S8i8CiGzenBi7bS
S+OTm8wUscWETDzSR5YENGyZg7vCRmnTfvLSxEy4Bk9Soon1adP9Oc+qPisRJp2+aA9TaKPPxyhf
J7al60PnUo40BhTtykrRwzL/T5p16YgDP1eHTTOhdAscmUws0CMgaJB9DOAYR+QbF3QvwTtRBs9y
7YwYJ0R0saNOufIwWTf3ARoKWT+pXGNmZ6RA/ln1NGZLdgaOEOVCo+iwu9AI7AUTXOSYm4jB16yx
BrDZMg9fMhx8cQgcSiP6G4UdYiwcY96rvwBFgu80oedgCKNCX49Pjj4g8E6F/J6+W+DUGW0mjKTr
AzU1SvHcDu/xXYAgnNK/3QnH0N911sKM6UnNWlM6o8yaBulOvCiDp0agGJ6Jc4Fa10IacI4FiAhd
mcgtK3e2XUCyIVG5FBQ4iCL7ZximfVyA6+OFhvkMIcwUCOG6WTHiKRghAGN67koJj7lzk8qpl1uT
RHpPImX8lKsh9YvgXWtKiGc4gdmYUn1ID6r1A2VUNQ2KI6lSLUo7DWiIovAylqpyKLogG+QGV/1N
jgNg8dHkS+H9+XxxiTHUujb5gn0uzGX0X9Bcccl0xm0Nt3OsebdiDMDEwpDpU81BfsGQ9TmqnXdj
opT7LpD8QOKC2jGrZr4xF41emMbj9Blsw3oevKhLFxe+HknBE2GoTBxIyFcThgGTMIMuGyqprVfO
JmYXC6ByE/vSwD54insgH8aj6QdMpR1CQS4eyIdsGCoaX0TMrImWfKs2ns6c8iW9rOhrGCjcJIRq
KtIbhBS6thBdmnucMPtVgpiaOsR8UgUA+ie23GBG0qLqonAAOOmWRtawNt4wO3DSea1PYiYI1kwm
ylLFCqDSyTNbANC0O4WZiw+YSFsGCxHnu3rQgVxk8/YZrDjRQTsULUTJZiMnth6sDn4LKT2RxiX+
ajJUBvnoMHpu1bKHAYJE5vNNFYaShr6d6rHv7JyoRwQONbeLVzdyUVK5oUQrPtq2fBjlK9U5tV0U
7O2hlPOOzZs+jX4D0RikTLAzJsb3C3N9eBbmVI5BrkuOGucqxWHV1iVh7nChyak0z0trzLRQOKYI
PphBaEyYdJhF+HgYb3QtzACU3Lv5EDwTPlnADZMUEsy44Y9Wj5UT9cU9/h19FgenL6MBAXE3vGnQ
dAEH26Y94WKu83mKDWEcCTLA4KVqT/LZxOgagYuokL8saDhj4lWBBCN6YrQfDzyy6OE2AfMw82Yz
uHB0zGqYQJm8P4XBiadNKZ91mr/yrMKFZ4fxOhigqc6ysXsoW41748kwDvi1I8RkxHd2TMUSOUCH
+2VgAOC0SotIRpmnKAlQxqUyNfg7iNzFiCeyQ4Q7JwX1mPI4dXOpk4ffk2+8RUitHuVJV5K1GI4h
e16Oj4BGGTIN3uhshf604jrl+A3cP4YQ0h7dwF3aNdssYU7R7qQdoyalC47jQfBuiB4ECU3CFS9T
Fv6YdAZ97CtbKF8zzTmULLu+RmmwaSiXCWhCZ1IeY2OrFtPGf1MEEbu2fC1T4gw6iQR79ONVVGfO
81pAvKAyB+W84ZvEeTXqNb4O/aBeAbyaB98HPTUN0vqQhugzD4KZSNlMaE5nV+CRS5wS6lOxXZB+
urJIqiu6EVwKr2mWc5bxRgZ7bZKR2ZRjD0yOTdUnJaGhQKR9zi+3YCyzh1dAg+bdS3YuY7jnDMfu
A/shfpMuQ5kCT7tNV3/N2Gixlk23nJ5S2NRredH9AwRNnAP41fRyj+MXccTGRV4lNR6fe3eEoPY4
hpcUCKMudm+k5+8MKF+dl3bH0PFhh82Yo+cxswwfOs6mlUM4k95bfdc6/fbgmmuhQgwuB9NEmeX1
mKy08sCXZKpDYXcnbd2P0JmetMcxuEHlkw4pHnyQz+tB2oe5ypqecHXV5bl6PDuBbTTQQJWYMO6M
VzIaAccZHySSXUp3BLCTYNdQaEFDfKlPZmTngtcjn3qezt11ugeM9rD4faXtMQ/UshbTWoBKcFcb
YMvboiOQ7+jgVGqKrS8Om2OczJ7RhXRUml0bcV5x5DlKkHlmKzdBGGIB8thrr1hsbZO1i4s8OMZH
i+M+2GrpjfLLmBNPHiAiH5w3AItYDNOTzPR+ps3he37go9G+ejKeF0M9uVFgoU5X9K0BiRxCJtYe
HxXMONnuuO4YB0Gxq+CgwTfpBUfzbC58VJ5Dd+7gwukOCbcxOEBir9V4kDW2wNrOdQaVXmVsB9Wd
eREGFMPiiqGOnoyMd+PkrUAg8cTG+R6Xi/jK5XiU3C23WTHwSx8Rl37ILLrOeYyjxrjdlZKdpq8m
vpeHKpzIZBA0MNGmZj1/6lOgYFUZS84d9Dt+vArEt5MJUE+RdMC5fzZw6GEPYVlpHKljTKxcW28u
OYPXrsBU+g/S08R9xLS/hrA8z968JeYVG3nRGQ4bTGonDbQ7rtJmQ9DZa9XX7NJfMgrIxtJEZcAG
2wZE+4icRNsltrgJXlx/JC+N1fPZj4stO1k2cdeXjTCmhmTHdOdeeYxogz7SWyLPvaOyI1CUc9Wm
4/wVyrcwpiMVzCM6L6biOTXcDDOmYwuWLdnaijnmyLsqJ5i82Qt336CF/tgn4IFCAevY1hhcvNU4
ivsqGtS+MNH9vlb1q6tLnYtOiKKujx5mid4A12RW9NTBjHcQPCk42Qx6nU2DMoEzNksWeKXk7Yio
F5AAcjHQ+hHBxlUGx4Bi9pV3AaLIsAzHq6Dv3vWtNSf4YY6/zF4PwbMxNug3W22d3CEYJGTcvsvb
eg0LGk+REJPLD6xxO5obNerdwa9jhuJ5GODYfxloROT1U2GEAr68BW8RuX0TsBIfdwXcKF5pfEfa
BI/EYEl6hSriEhYAF0lwAm+psS6cJf0IDoiGNERgg/37GJ76nilKL7b2aRdB6cBWqqAiL1JMYTg3
j7yZO1vHorYWpjhYCUG7MfyrXMHKSNbWKVQn6mUV5eKQTtZPDtw0YrtV0rN1E7amtnZtJd1dfDsK
9lkK5UadmKcAWewFI9MUBz0hmxkJtm3nLgSJ4NdMgJAKR06Z4xJhdlk/DqGXfd5N3S6fz6Nn4vFP
48K5wbjrRSgn+qUP/2sv4+MyYRAUv102DG3DPpYYniFSfJA5iRvEWNbxCkHLfKpeSOOSB9g1Fij2
HqwhsEtCcmcKJrTm5AJEY2CoiftWTDwvUBwN8aB8SbyTRxTZw5ZfTZlkg8tOfo3ac5lf/epNvrxJ
2KfwJ/6Kb2oGphd38yBz09ThSyvlUEUsLV+oQ7DbpLVGN5bzbnAB06eR457cBFT3VTT7ZZFeM0+e
SeZEIXHPQM+XkaxODjkfbQTIl2CCSGx2v7YgthKZjP/Sc2/5BwVVmcLRPA46JFcBtVm6pIxfIV8s
pxlNpWS9NqktCIw5462SvD+qt8J9e1x2omvDPJCxe7CT9lyxvj6mTXAu+JeUzQbRCvZUaEXHhJIg
EauxyjAQGpqb4toFjGAmfGx541dG4OEd0EdbEzRftc1A6jP/Q3MRk0tr81XRZxiZZbZSprPHPUMg
n7xjAfdMNwQLXjoLEm5LJWObYtZ6yClsv+hWWZvyaZRMW5VQOz7mp4BD26zVGGr2fS9ecv2q7A2k
fyDvan2MNoE1q5fnGq9T2TyZLMnI7xtmPGlJARHA/++ivaAzmKo14nwU9Tu5yAzVUAKYzASfhAZH
NEyFTEgCNILutzpHDJz/L0av1fCt5NBMhNB0251NEZW4wPKHjjmEV/uYKdOHFd2FEhZd19/Ktps6
wwIOt5OzvHDaQqz9SWOwhi6Sb+GJWjzyhp9NryiyKomNCYPeCKGEEY6pfBFP+0jhaQQOEimaELmx
GciGAjnA0J87GxWq+Baw3augHuEQM2zdgX+B2jIsjsUROVs5ry8rXd5EwmXYgvDiW6JjqcdXD5XN
5iI8oQDMPjdR6DRxZpiTxBiV6/oCNA6MKr7jkvFsmeWMOgZGZ5bClLhaG+gUYeYtgQUv3aHUq4hP
2yJ4KXYHino12g9JvrnWO6gBLJPOUpGCmdFf2ahDUt9hzz+MXWmM/HIXivuO/Y8Amd+Q5tVGbzeg
IjmdfL1u4fdl5gEzflgyLvcqFamBNP+kGKsHFB6sUrio3CUlKNU0JH8fdQg6ryTedNFQkG1jJkGj
SiS/dQBUGuv2rDOuiva8lAxhiJAG+NLPIS54fQdb4OYxung7NJ1Ib4EyoLFdnI6apUV7imV+iUIM
Dz3cRAN25OiY0G132sdyBjEs3qTN+tGssVWTSUylc5k+YJd7uJ4o5Tm2gw+WimIagXT6z9dQxEem
6hO+LljnJzzvrS8dH/FeB/wRj7F3LeJzhUVFJuEkAOcjXOeombhKXx5YW1YYwXQxbUs9g3I2x7si
LGfwgVK2OXHKnzuGTghrnnn/3DJn/DnmAMLuYYDRZUPu+gkejJ/bn5MiSBNZNc3JE8siSJx86gzP
mvL8EIVhiwPpA2KeR7mQx8r58tYRXFuEDvBeowGvwFPy3HzF2l6M35vOFc5gvHfL8s7G0DaljaW8
c4P1KCSEuJsO6e6L5J558p0Jrz8+B497hBsRLm0jVNKgPE/6VQe4NqRx4dCRkWB4255Z2rxwxWgS
KqDxZmpjhbx7ECwkJOGSr6SGXmYSHg/u3ByDu2vVCqcH4HkdwmfnGT50CC7hMZo6VcfQhgEJ4WrL
q5JyyxmVyIvpx1QaPPjlwE+YVXQUTvxprDfzAnlhAk+VM4SCGy4qBhoW6M4EqxZkvwiEP9TAx+Ah
g+dW4vtUoQ1pYaF+jpU8EwJRtyZOx3ODOw85UfCH+To9mdKYkOEnbQzeGDLxNL2Mb7+QJlr46CE8
csaM4PiV9vjQvGsIldBVtiV6kIRQEEsjqJE7j6WBFKtskfECKmxHIZnkVGU0TkXhQk9oVG9Q8r48
e5PjwkHsC4x7eDhQDkGjd2/N7pKld06WAu+a1cvG8SK4IHjtWNdo35oC9bdT2YzHZVSink9oQu3A
+EaYRyFviqSYwkH9XD9zxShTkB0TOy8YBQjRBt6hulOYI0rJCn4XoYkjDyW/n1/JvS7H+MWV8SQ+
o6xc8BcaUhk4pP46X0N5dzGMzKdiZ4RG7Go/+Ihetb1+uECxYzsdsAK6Yb8BKXmrsFF6i8DhLs85
Vj71suvU8h0Gq6S/RWPH/HgWLDPnWF6lD2wnh9zklyPQOgtU1kUWglRqKnZET/3Aw56Xc4Yw79xR
fRHknRrWbWwUTl/Yck8s6TtNg7I09/qaAaZ/hekINTwJcHIPq14NYVugHOwzBwXoN641wdhpVwVK
rxqA8bg5pmvzmAqbgFmtNchX8Rl3yPoK8usRvFLbtEXPD+ghtM+eO3ScGDCJk2MX4wRyCX0GtRmr
L4+XqldpvxIvc7XdPOg/B/ICdLR+nNDT4vcQDaERCo3aE2YJCA/Pp3bL3JjuHTINvbi8ENw5sg2U
f5DAePEBUADr4JPwHNZTdn10WW2H7basg0/mUBbyginrtgWy0cBsSqSd6m3ArenlZW3zhbNIrcrK
qYA14SS/T0/1O+xhEMe+NyMiXdZV23SneoVvIlP0y/iCNRAJHKCRFrcIozt8ui6LLBw9olV9E/0x
/qNOssN0LEhGMNVURDnozzDDgpn0nshLdoCjkU9Mk/CurdGFWCtkPmRTOBKnTD5bYxflbXB/vD5J
uRtl2ogOyTT3ssNYEkbtMEC3O9H26oLO2hsh5LOjPva85plgUODhnjJRVtrKcGz4TfXNxb1D7Bu7
pptXTGiYnqxqC9xMCnX0bgmTKhqHlCdbUjAAmqN+LhCEAFjeL2YQ0SgGtD2sf1oR3oig2tFBZFyP
8UkwZBzVATgaswZhlg+5V+kuPwJ5zP4GyqEaS9CBdsWoky1Go/R38JzuTvzs0r5ZxQvW2BhbsG2w
NDNxRIQX0rWKzuHByGbF7IBdAH4WO4X0nHVyH+COkXaIyCd5Duvlc/gcQvWBMFtgo6ekE/eCDozQ
PZl602be4VXCQozcgSatnBFbBY5DMIbFGyqInZbiFYHdDBNn/D7KUUkanTXy9dmjGXQjZwbV4oyx
vHFOjz5mpxo9kDI2iYfG0xjH9SOZw2ixudVqPh+EoR5oMU4nA/0Vt1BIfwBxA6ncd7YoZk+/ZivA
1BRjFBsfxHLabgsCVvAQPNfuKH+X9sirnGCJPKkcFz4qWLzEeybAzsF9S48iKMIWYR8z5wYrllEr
jXyECPi6+cMnPMoeXsnNqtiL79lO4LS9Za/VSSa7ATHdKZ8aC9JWX6UH8NwgIfAMtTbQCIPMDbkl
u2QczKMXiBfMRBKiOt8zaDJ3quw9Ho5BeAiM+wUMo45uj3EldbUjYc31Nqrmzd4fu+Py7eKMjA/v
pB1TeNn9aqL1lcEDKhYxe8kGM7BtvHewqe5rd3a250lBLxbPKmz2Hrb4DtsDVJ11CM83ehcIqsUu
WuDZKuEfXY1IcqW/weoT0v07zUoWzD1xjVrAI2Ca8hhRxxEflmT/rGawoRGRsoLcGfXikYipSjee
eOvMiTsneQk6LMVAyeS7B7eVnU0kdZ3hIOOswNbwvELd3vbqjXY2UENHoxP82MolxMf2YdYS/9r0
Hh/RFZgRyQJCiXTlndMZvQuFlbtx4R3IMA35KJiebtsxDlA9FwcVDJTWLkGq+EzV3Mh573OjK1Lu
aBLB0/QnCfyYLtmh6g3Nj2ApQ74B+/Hh5IT4tuUUymE/ugqkvWmDz4JvCX6alZAx/Gu3b7DUAJ2n
J7CipbgFSQDV7FCOEAXvQA8eo8++oqgPOeVX6oIAz9xbtfq7xBaXzkEwwkaH7oSYtB7WFJcywO7n
QBKcQMM5diLkBhMJCsyGDw0XQcLIzOQaEWHNmkPCcjmPmHMUEz8YIkSA7gZvt0DMUDEsEJm8gDhZ
2GNPoHHBMC2sfkBCEPPKG3wca1s+3p74T/A7VGTg5p3PDeQ66p90i31ctcJmR7Gy+edL2lRoChJr
ojynijPPcZ2s2QfUIYCsRtEnlnacrXFgRooG6Ne/bWnIGjt8xX653TYr8PVqXa2dOZR94jIXEsWw
sWgdKkAHNopyLejtWmOxUh9Lkc5cfKxLYR81tPVAKAVXdrFwuxikC+yshOXs7D6QpB1SpaEqMife
Td4ZeFAJQ6ttbKi13mWTYqlEPCWmFtUG9mjVtXmw3q2pvFc4RQLjRjRFzDLw0K8HiAeidKvantW7
NStBGVrBXevWvd4j+2CNDlbwOEpnEvgoBRuESLt2xFQeSzYcvjZIjWQX/7eA8rePc1e/zA+YCGFQ
2FB64B8Npx+HSRzV+CQRSlEAtCgRiDXZQ01GSqAxXHr4U/6eWCt93i55YXWfT1WgUFBFSE/0Uyku
fQzzzLlGpYv7dTK8HMNxgUMkvB8GQV1JV579cBUB7wM9Q39J8P0G6mBosIKexsbaLNkEEfNcelQ1
XjXHsmqPyxTj42NnVZVXIwbQfA0HJeXKolxJtoFQc/DE80eBAkC200KbOzgAiyNKIkK+CMiidYJK
OiPzdw+9t4Gq8E6sOj953HgHTBl7UGLEhYEKFz7IXh2oBwpad0JtFYQ4gZLdzAfEpHvR1REnnr0a
yVknUsbYf8D/Wr0rVD1K+0kwpjvDuDipoFhCToIwTpvVcVrIvdY21TIkIk/HFO0KxbzUqcJH0krc
JNE8BTGLpanf0Mk9AC5XWrznZrfewD+1iVIswqN0ikpSJhjAw8owMb0kx4YgynbfnVstPOhveFWw
yy0oLOjQV+qBQsVcyzTpXz4ITnaAPdTcGhriHNKLNgmkg8bgnxLEGKcnaS9TmwHhW8nASrEqJz6C
LqRaUdETkmnsItpp4mPV4WMujD2CsJD4MUi/NJjNEjc7gJRfx/jl7aDyeNXqole4441z0TaTmYtw
TJjTK3frVzchonYLCmBrc+GGZp+uNGOAhMD3EqrLlg6YEsEslEmCkrHCuzVGqSfKtwsiT2MkoRf0
CHguon1kNpRh2BLxlKn7ktBzQM7SAR58AP+QQSDY/xOylZ8flODeqNeMMUQ35z49SaiN5ZsRYsI+
Cdx6qnvq1OtEv+M2HOMSZR3DfFGtWHNorhpyPlnOn2M6OXOGywBsJOvugZYesJDt2FP+DJonvOKY
+eHSoIIbMUI2jTO3Z60zMLurSUSr3GsbbFRIC5SfyvTSYF/iECHtDD5TDIdS1kqovGCJFOei5iQf
L+mhhvmZHTS0N4FDrF6zd8iSKGYtqw8fzZWBwRmT9eRmYyJ1zs6gycGHgGCt6wBQ0MBFs8ZPn5E4
+ySeVAEo0A4GPVMXhO2MeZ5oqSl/meiF/FbAxQu+IWjeHJWgzAKMIhsp0VtT4DTiEcod9D7zRqNL
FDTWJBQmrTGskGoqC5EqHx+p8FXG5F5nwd6pRAvRWKjYE0WskWR9ZQRpwZBCq0ZNe5FI6AxsotdU
SF85KaU+izE470NiQCe8xtERea2MRDRL5bEDcBWFAcRZ1P4a7nTTh0hrKODAi2lQfHVeYeFY3EZU
F58jP/bKNDStCbVACberz7U1lyfyBJRkLnpMaDY+U/4N6SYERBQ0Nuz2A7MLuWL7D9TZkOa2CZf1
RJun6PErpITcEuWadcZEfYhnsyYQWdMTR5CHBvRt0xSHu0FNkiXrvgfnY/FkFCmN2beMu6gP4Bw1
PFHboqiBLAEg9Npw2aizIhtxuWktRiVAlPoidM4FXDlrmBjrzw/HUj0/jC+T8AAEi28fBrDbyuGs
lts4p8j2h10EBs04qIK5o8vATAHGjLAMsTdFUDozdsVMZrBhno2dtSObg8APDogewOMeh3Yh79ql
dbihFXRZW821w3xFzmx3hkT3QnMqLEWk1JPPjZrnniehNcqb96R6wcg4Uwef9VwqdPyVWQjzyTVq
1gXBPlNiE9jc6dM//fZvf/uPf7vV/+7cscd+NE4cZX/7D76/xUmTeo6b//Tt3/ZxyL9ffufvj/nx
N/628G5pnMUf+Z8+anSPl2/hPfv5Qd27+fsz8+rf3p39lr/98M0gyr282RT3tNnes+KRf3kXHEf3
yP/uD3+7f3mWfZPc//h0i4so756NEX/06duPJu9/fJIN7cuJ+nqeuuf/9sPuAP74tHvzovw3aG35
W+4V2T/95v0ty//4JOjy75bKxNgQDU2yNEWSP/1W3b/+SPldFGXLsGTD1HRV1ZRPv0Vxmrt/fJKM
3zWaWUWUFFEk2cXkR1lcfPuRqquaZmmaJmqKIUmf/vMc/PBZ/uOz/S0qwjVuz3n2xydT+vRb8vUj
745R00xdVy1R1WSNYBRFVwx+fnvbepHDo6XPUmQlodxIki36iHJRDWArtnELBisOlVQzUIutLIAx
lMVLcQmnrVPsWggGjxZKC2uH3FGdH0iB0T15m1Km4qRX7+BI1niZTS1HmVBc1NHT0/tlRPyuXGwx
TWYkotoPjOXqop4bZXRu6hym6GMvObOC+1KhX9fJjWoD4a7zdB5/th7ltg2NoYX1gtVA0SmBPqwQ
2U3Si9GSZdVj0DwLWxVYVEthF10ec8eEggGjyXygJ0h8jMpjgn2cmYKmvs1LVtB86hV4l6p4Gjmo
uX28JFr/w4+zaVSBOuvqsmwLSLTtqnOng5PnP8qp0ClSDW8QydXqX7/b/nu30n/5qP9399Ijvr09
uD+/vxl0y9JNVbIMhWvZkBVFtv7sthrH5fv9h/vwl0/w9e4yfld0S7IsQ5NN0dAl4+83Fz9RVUu3
DJW7T9RNRf/7vaVZv2u6aWiWJTF7Yz/llvh2b3U/0rAxMblTydQzuFv+hXtLE9Ufbq5/euMKC8r3
N1dWeE9Lj2FBPZkwO0f4Bh9sH+A0TLd6iW302BQYKAJt8A9eRD2htwA06UOYP5KVzmTrMlJsKudV
07EvgylBjpNknw38NUmzCWYWPJoxJj0QXsU9acLWaD8HM0YG2RR0aaD0Xv0JaBNg69EBdPjywGb7
Hg8WkM9W1RRBac+GLt7HerXXGbB27+Qs9l/xwukrw4U4cNfn63n17O2V8TbcWLN6fpZs6Bk9p7eH
Z9nbuvYWnfQVR+1ROMKb+HJ63icM0XnAlsHbdQUmxzHcs1GyGkq9vT/kr58HYLveHlvqXj2rZ1iS
8HQOD6Rcm5EySfT5qL0mK2smDrAo5wWNmdQ7+/bw22+RczPbKmFnhlxfSS3v1eP6BYsy/hSOeKId
ib2kVIbd9yCxYf/O2NsmSxrlLMZ1/AlCxTAdULh2HEPkeChyxHeBpQLT0qV5Cg+MJxYXEOl8ll7z
mbfAT8+5qyckbwxFhr7N+yWlone9akPWySleMk3fBpocppNyztxoew62dEJL4FuoK3Yy10eA9Hyo
nM2vJ9DjqLGN6eN40+/+6d7inb6cdNfuP6DAXjYc1VNvoncgCrb8vFc6XnrF4oT6kgEPjQgzFc4B
mT3TcmxOhC/PknOYcMR4iq9PA7bGkxVD/Gkx5C/4Tu8RaJUP5s1wpKBFVV+lqTRNP3iN5ysxtUEP
4m/v1o6631PxOOS3bVg/9OBTlHqMsKygSwq8ROOHjvMPJgLpEHYfnJRQ6stpHxxxD9FO34phb1z1
NkSVDdQtWju+EZjVrgQ7WjQ96MkDFAcQFx5bYzQH4e/jhAKLCIPqeXlM3jC7RwBg9t5Ofu+Ew8d7
kCz8iNpgWrLct/gqb2sPzsKIMjtKFgZdtkmMSe+DuWifbWzu3o0THE0ILEOiBW1i1YFKs/FMmoRA
28a8fS+4+F8YUXAmbfdQXZtrvMr7U3i2vSmWNDZEkbtKEtuXiC3m3gpZmU3fs0i0xmV0UK9BZkkb
KHrvGGz1n2MoX/DDZgW3FMKPXtGzZ98tid928e93bd38i4WF1e37hSVGCOQ9QkiIlmjH4SDBzsXd
+imhJg12Jl6PaVrz0UIz447OBsjJcqLQ0UxxoOGI4Q/sUw13Zlt5L1D2YnmSAGdSAnTmSPhNh6xB
3VTPx21+jUAh8xlzDFRxlhrDWhmL8IWapx2Jpwoay6tRbkx5jCHsns5vZTFNXyFVOenZ4LJqcipt
qBIjfBfkoWNjHcL///xsKH91Nn6qYRoV4aUR5F2gUV/AzG+DFXTEpw01n7tKmcDxS6qZkg1CZyEY
YyY3yous7OBTFPkKg4uKuQ47/CBINro3xzYuTrm6YXVgWDnAj8QbtikJRFMRgkKLHTYqgcGfH4Ik
UtB9V4d93SpktpyuGGMjk37aKlwhx6A3YasAo0tvBMcw1YPkTrzRc6EhB9T6TUDVBU3bZm4VYDGH
vffEgIU4yA+RuqurBaOCFtFB0tkUdrppFPcrYBcIWgUJ7jAU/CXWDTxlAQqGmwr3VQxwSHLGEDEp
1FU80SVnBOfKukKEwVPF5V4HbAhH5SSuJkJKVLct1jQ6AeF95AYw24FFjJucZwsb/eZBlCkXnEhQ
qBgy3mswT8BAmiGaDBjXBtDFjag5vMGzzgoK5Wo/Q/CLzViX/qFCN4EBq43yZpDRrq1Awbgz6Zct
GT3MuK4maT3i4/xy6v9PtzcvWKUk93fv7f+DzkXqChFavP+icxnHkfPbrPuy+1/b70u1L7/3tbKS
JPV3VdU1w6Q/US1Zomj72rZIkvK7qYqSrIsKRZSh/6OykmXKJ65fSxd1RVZklXLsW2XFjyQ6DMOy
LFk3eNp/qbKSfiysDFOVVUnSFBG0XFZFo6v7vl//pCKrQ7/ym9nr+bp3BveXOd3vzrGL3ncn5hcL
Lc3U97fltxcyRFmibFVk/efbUn6qJYGrUj07EpPa96hq6En6b7vqr16oW6P+0Yd9fSEDK1tIRJoo
GWK3xn3XhxUN8aqqmzUzayyPcFDrP4blGJ/4cTJ25sqIELbBZcmYeP8XB/jjuvOfr6uKsmhxJkX9
p3WnbBKsV6MagWy/HK6EHlTEzhymx6yv7/f/6nwqv/rgKNS7lc5SJEsSfzzMyyNxIiEvmpnh00nE
c10lTyOzL83e1A9trBLQAPkLQNVHv93k+uJJ/ukToMNz8RPSgomC60DoBujyJfiKzTCvPSbL4UYG
dA7TmwtXK47udT3WoqUhA3AS5Ug+bwnObhIPpvrP/l+cwV9+ct8dUncJ/V/45Lot/p8umO9e9qdb
wJS8pC1jzuTFwwU/BvSN9w1aaB347c+P8K9eqbuEvjvA/8ErdRfbPx+Tqiu6oXPTGT+9khD62CyU
VTOLpC43k5lwTF4Fhd2fH5D0y4te/8frdFfpd0f0P7zof3lU7OiiaeBTyp3246tVouAlqapyVO66
1uCI6G+XMnv982P6sQb6dh933a6qm6amWD/dx4Xou3hd582sIigTUXCgbRo1s43QGYum3rvUl6/7
5tc941dL4y9v5e9esbtsvjuJrqWmkVM2zYxsnn5to5EiTuKm95LeMu+PLfvPj+/XJ9FU4ATpMhvP
TydRNnDKc2qnRVJ1rqN27GsS3L1L+BeXhvzLS8OUTEnnKpTZ7H48qibQQp3quplhoTsk03pM/zTz
7WzkbcxJPpVX1LQ29kYLzJTjGSPGefwXxf2XPeWf7gITRI79pgP/flpQcvVRRW0gNTPMDHuveGJ8
sSk0BjcKtp4/taj6/vzc/nI7tUyJqlSSTIP74seDdsLWcgDqcF0b5fNybw1DkngYBA/JB5oVE+bJ
/T9/RV3sPq/vD9ISFU0FFyLbV5Y03frpFuSzlKTUlaqZqzNVEW5te7skd1cH/HYFJohMgzqbCeg2
SYP3Mh80lv+DxkK+e5GmEWTeUJzm5KnKQT7IlBxlH2MI1E2aXJNFsBGeEPF85AwtAeXrFA36U45H
bYgfHzRWM1vmKaHo6rBCcBimSi8stypkYJmEFd1BPqLOWtizWT2KgmScK/oUPJTx4IO8B7XX2QMV
EQqzgk4ac5EHIz+DKYmHEKyB+ROWwxZrSQsqL6QDozgZsYpZ42WQNAcN7UsZvsXy9QJuSeYnUgs5
2Er1TmWG4D7XVYW5W4UfNe4AaGYx4dKGQRatGNIhU3sSGIYsC5crB5uGMjJ6JaNFkRzuVBJY/FHB
VwbEVn8ZYdqembNEuUwe+FGpeLY0iTZ0K33lhpD5EahWgbJr/E1lvkrkhRYQPsRYQSpc3gkTBjQ6
EhmJJGtmIDd9wrpPxgVyQrNWbcM6W/RRMUZNVWIiiE3HjyqdQ5cmqaZSkKFxhpjYq82qDK8N5qNZ
PQ6fSGXmTXp0oa4/kQvH5rIoZh7uar4eYcMovYi4o5kcfNYQ/xTDlvMEm5n+3BG9D4FwiDjx9lrY
UAJkW7/AdU84KFq2bcrcbnwDexZYIkgaa2/ti8sqwxdXaMelj1GeV058kqmyTlIc/G/2zmxHbiTL
tl9EgPPw6qRP4TGPinghFCGJ8zzz63sx6nani+INvyUpq7tuC5VAJaCEzI00Mx47Z5+1oVpQScuu
ad2l/EKrP2Bd9VLtoU9QkjUlAfBtZ+uDQK36PoBjIiFBifDKGtBf+lsFwlImJmcAhpHkv+TiXd5Y
TuNPZfVCFHdxA1HYqHcN1MlRhxNAX6WOF2ehf6tbZB5VtOst5Aws214tbrEx7jx8NLxyJVPFE5Ns
02qBk4QvGkBLvfzmuvCDMusylr8U+S1B1KEDilPRcpFxXQzJbZtGsx8LcO4Dlt8FOHZo3tVzHScA
er8aw23E7hCw5BKECyusLyY/vgKJhPpJFzunaD9X5hX+9mKuXyZpu29l6PxA6HSaUDEOjceNhd9w
hbBdoYW/4DVQEm/rN7Gjw7b71pbFoXG7dRq96ulFq5B4GxVbjDAheUMs3uUXVYDABz2DFk5OfPG9
KFOq9p+GEaCUgFwcD1qsrizvs1id6d4+aCX+MmoBCLhbCg0dunUJF9Dom4HsjZTwyswe2+qgoQrO
TR1qH10A2EsZLuW1ao2dbarUTtjTOMweDs9i8PauexZRv8uuRDo+2wcfszdZexqDrSHQ1ftuX+Qi
n7hPdGwL6cXK6NWhF3KfC2cCArEW7pnp0gwSfqsrehRrrK3JJOYbTbzBydHTJj4zXFjOaEgpBXux
S+F5gYcSS3prdehyPEL9HhGQmX410l2JYFlUgODFrzKFT2+KdGraIWlpSwEm81JXMers6tyw0s3I
8gpxGa/c5n5kO/QJYC86CsP2LO5AnWsWyvhDJV0kKESo03boWRCJ66V+0dDnbVSfBGBlyuSlRMrK
AlLY9Y3tke0YPe9rqIYbvXkM+5wkw5NU4xSj5bukYjpfB9iTSUrTOxd3U/6S9Dc9aiuVmDNMkSbS
ciDd9d4h8pIJyWslXJOCdFfrqFd7MKPDXat+FotPQ0AR3H+1dHWX5+huE/Sk6KGzAgpvlpFIpEHH
uHa5/PB2kpsSRqFSUXuvKxrV0kMgCWgEMXJDStOaYOVKBMJZ5H+NJWVfVneJ90nV8AJwqSlzPEr1
E90JGN564HTGN03FTUc2vpL2XwlajSLdxaTBJSeYkd2RdRqPX0IRPWWsOh1IhsEr3xJLpxid7Oi7
NXH/8V+9rrFWsjJgjyEHV/FkykfGKdN4pjW6xbSMr8uWhmHrhgKzq0hvoYaAqIoOegqB6VC3r6WI
1uRJlJ6Nxr/1UebEYnqe6W8ZicXYwrrOey74BUrxaEUqpM30wqqx6UE31LUPTX6v0S85pMa6A5Dp
Rai5xvwAPBXHn4u2fJXbMxNR8yjjCYzoTEQF5oFcAYTUNw9B9qqDucex/bIc70vhOc1I/vFR7LTe
GdsvdXph0FLaSzQCYp4cWzgeWPd8cXfiUBGJc6jr+tnQoIOr9Zavo7QJDVKgMj604lfVp7kPynon
Q1oYVEAWSAWj8tVX800nkTXiOEly+hVLVHthbp4l4zdrwMgnRjHSkCNGKZoxrIS+vkIwnW9EN/2U
aS9y318EOQ2knn9P3Ymu3pZotn1VWvfcy29cHTqQBpG+VvZVdnDxGpW0CyNA+QdqToKKbrr1p1LS
1n1Ib330PJpo8lzp1ajIQpejk4YomTCp1dp+70bRvteBQNB4jo9cpnEJxwTRpWfBxDpNsISDh9u4
4b99HAr9EHHOI6FZ5B6ARRTaQOgOhnvVg7BtMpiWaDj6Dr9P2aINhLyelAMhQShOIrut/b2oFeuO
M7SfijrarUU6T2FVqp5wV7i8gBJdWpqfq8nDz/xYru0AoDEKV5VZbPrf+2OnK/APMebRj53+/OiG
Ehu6UqJj6elxgRzfUlqicTgb4BNQbypYFhXNk9za1grsvKGhxwS1McqgnCpvp1LUyqnQyShVpeAy
AykdhyT+J58RXzkRgcunfuosAv9v/KnzdMe0XMndKCbKAa6a4my56oiqdLkc+4OEBb3KR3cogcSV
97H0TaM97+P1tnxPoLZL/k3TZVk2Zrn9P/eEP/eEP/eEP/eEP/eEP/eEP/eEP/eE/3/uCfMqzBR3
maaF7tNSiLunguxxMCtrXil0styBUG12VjDumuKqr4hdoR58HHTNSwlUcFXDNA3dRIdA0DWL8IoI
gIwiuTSck14J0IJnIf1Y6bUw8U48Oi+N8ezjEaff/n2grpILNiTDMmTEguYsGTzKQaENCTFlSyIn
4hKq590myS8yWh9Jpzh+npx1ZnAi6J7+1h9GRWQ7PVKK2fKsgFG5odTXNVZTSnA7ZWKGuj8Vvi6N
YEiyImmqYoj67AKiW0rWpYbeHSIk+Ak5sAxeREWPrp+KJyYzvZQfJkPx2GAkC13wbKh0lERjmIbS
4erIGukU0tw+ZKKP39TiMzPJ20vqJJ2cl6kNTwpUJTG6Q19dJO19UpU/MwDKTNVQTN2QjV9/KZP0
84dHZU1XCSQEkow2mz8/uhb6YY6RbW6xvpVHRSidgRqxa3rrxPzSGsIGG4WSRlapx1OWpJcV6nZN
F61Mcq6xznKkN03yOZRVjCnCamMk3ZmUy47qhrsQYV3jXmq4HRbpaA8ksGroTLpqIMJBVejeWQME
KgGXUIHsEWaiQX3i8S0tg+O5zWQEP7sM5KUz4nic2WnU1YnUjIWFLuKAAcK6sx8fqbWsXpI1jfqb
SXdp4UVIGxuqwecHaAl2fDNQvvp4NWpLy5G7KGICpMUcWNOfH71Kt0oFE5xGf+i03PbCKVclhXB3
G7vUrUe1IfF849LrbGadnUH1TKvBlqkxmeZ1jsaFvZhtKYD4ISBNgNDJhYX/wfAZg40EUwKdVIHW
I68baEXtDGGdS/qZQleSBguoz0aORimgqzjqgKNkd1BBwUdIOz0EWRyNG6Wrr9p4M7j4gpfDlBqj
RZtEMPUlENLIF1Lc4kE9+5G86X3tXuX0XxVuqu8ybGI/flI/FBWnQ91SLGuqt/Gv6uxQ18EIul0j
8sIe6fRZXV31q9u3JwBPKwo1J17L1NPw4w47Gmy2iUUSh4k4DVZvOlulMGw6yAVXnx+g5/zqWLPd
/EtjLX2njh/ibHdFulcJlEHQK6+pMmx9u0dmC+OSfu3Q8VZfn8DvgI4WMHY88foWR6a0P+XdKNTq
s1n+xpHnCqj3hXM08mzORZyYklpkCITW7pa2J9tYa1t3dQnicH1ikqeGmh0qvzLU4jn516yMmZzg
17bDlLybfZthaGqmJirvqoLZ3stEYjvfCobD46cXBPPb7fb84duXEw9vYUY0ICBq0ZFyKea78uro
KMyHUEs9utoPUK02AsRneEW2sMa2aI2JL0zGFCPwj8dcOH0nUQtdFpxMqqzNFqWiDYXiVZy+YQzp
VJFA4BTt9cdjLE7LQodBOIB0cL7wRcnzOgSKw0Es6pVE7yhKuUNgbj4eZenE0sSjYWarXAa/7AsJ
qWLciFcIUdnR9Ao4zzAwVife1NS79eNyOBprtszVutOsyOp6+DwAZKQBh2fP7r3z0MPBM/gagyGJ
6FfEIBeSekx3P6AO71rHtjivV5p3N8bZZR+9WC2mSpXmaCG+e0EFe1DfpNVzb7iO3wlnIxp8Kb1Q
EeanZXItSf06GugJD6GaI1o3q8yWYFNnKs3NHT6l1DYl6TICSa+k2aZw6ZmIwPlW6aGJejtucU1t
6bLmBzVwlZSpZ7VfRSNUcePz2OA2IaIUp0CON7gP0MOrsBWJ0+1gdXi7+lhWXtYpVnECNtLesKfA
s28wqBkFx6wfLI0OCOtLhkWqKJ6nObea8Ml174cW/tlYQYS+dFVc9qTXj1/7e4g/35mSybYh4rRE
un6+jx9Cty7VSFOImiNvY6Tiug2RPCceSEvvTkLh344SzF912+jdtaSUkG4wKO2mEq3i+GghmryB
ZansE3wjIkGGdhHt6hKMgl5tTJ7VoH028H9P8Yr/+Kcv7T0oc4T6XNFM+vi+/+X/fCC+ECVrsqrR
WjW1WMni7BteimFlVV0yHKgFo6K5T5MvCeQnFRbIxzOZTon5OzgeaHaKpHleSmnpDYcwoMPEwqOu
QMwBZyXtbzGhDk4Mt1BqodvxaGKzJxfEeS/1IRMrIEGpZ/m+3Ltb8yy/jnbBmkDlXP9kfgI9vh/X
7uoz/X4nTs33m/pHE57tf9gdat4k8cBZk0hnQvCi1NBmTUwVqFxP3UBbPXmO6RoagBql0hlkGLpX
Tt1+T/2MuRS3k1q9U+WiP5hN/aB7lLgS6Cyi52QjQaHkYk+R2mYirGLza+FaqGs7MAjPehdBkS6M
ay63txnokdDyLi3328eL4tRbehdmH33O/uVv6f2LcfQD/rWPZ+mreLSGpekTc/TjIlkcfFNK+4Mb
3unFV8uXKdD/oxP1/y7wXN6YnIxU+jgH1NlGwWkq9wMx/Yc0XNn053yX1nTo2dDjnXL9dA5SBsbt
xy9+6UqH9JEOAmx4UPfPEwD/e690i2tAn9oSNB3ppjR7PT+1Bqa/44ejaopZkRRzfTRnY0hRrAz+
dM0Xg/xSUtVdHSi2VmHoE1U7X8E3UYxPnM+L352jIWen42/+7hh0qSCxRWk7b8791e+OtLidjsab
fVB/z3Z6XwU/vMGjUWdfVz/1FdHX1P4QCbiU+MZB7YzANnLf8XqarMyvRpZgD10j/wS7qE1KWCA3
RggyrBSy6zrHbsITMLLS8Bsk4Pl4ty+9bAgHhmwi9lfE+Q3iNydIaRgyUBjIXJDM+et2lSgbOnfo
D2n6nIAtSlAVd88fT2cpKDseY/aKlUzOddFryGPXyYUPZtQ0xhPb44eOJO7jGul/rpKShTZcnylw
RLU0rEoEBysiQUMyaus02OJyoIIR1CsPxrELQBkVaYnmVzwRuywGzMejy99/eP4HBcwnH9zsm/l7
H9x0as23IRdg1ZAl3dQ1dZZv+E0VjvcY7qNhZ4vFsMBXDR4JK09NznTjzkMP62vNJm7eMhd/ZWyr
tfbFA+r58UY4OfBsnfy2gZc+isfPefaSf2qXLx3kx2NMp8BR8PVrCqjFI+Vo4cxuqD9zpCwVRDTy
K5qsWNwkKe18P6F/q4LI4vM7mtvs+VW5lcoW4vSDWj7GGNZVKNBPrPWlIOn48c1OfSuM6jYqXE59
LnAYQeJKJKKs5ebUuBFYxhtsY1fwDzfNQQ9LmDEZKOhrzfn4Zyx+So8mOvvQD5Hle8VAAVCKs02A
aLilEWyQr2P/668NNIsJf36g98a4H04vvnZTyVuhMWk2JT+k6yPKUMaCWNzhU7Rrr5Un9Vq5BKZ+
E98W18Ne3gn77DBeyben2rAWF87R4LNp/raFczTELNT9mxbOqcdszr5Nv/cxL26ev57BvNntN4gN
FkNiZWJqYV88tWPOHvu/OCRezMsommaIbGYSk/Nr99+UHlp8L0e/YvaQfsfNb6moDIKMOgLwJZk7
5yxa+buKykuhmkUrPMIQBc3G7IvxkxWHxSoADfcA3DSJbKQ6++j+qQL8bVWA6YXOPzNAJOhmUFE7
6fLsM5PpUSOkIXmuJN0azehUagaJ2b35+LO59D1RJWPii5n0L+uzDfVTxbLFMpY6XW8NRPos39lU
fqWMpU0/+IfHBioNlQ5ID2NeOynLsIpjxURRMIHKjFW0eoxWnyYDstqBX72J9xie2RLgbf5nv15N
IK9XY/VFc4RNsTZWr/c9kFALsNQEq4KSbFNJX6fQ3Bu0AiKItG/ambCdKnDfBOfh7tvH72PxravS
JPxir0vzPONPvvXlNzKJ29jldOuoswuJGgqZ2cVKfwBUAmPevs5RweD1CRr84/mcHGl+oPz8SItv
HpqlJEkyZJT5fYHalp4MA3VfQLivyk7ZxZvMvsWAyKYB1SZxhGFId3BvTwkEFrfQ0bizk7nV06bX
Aq0/DDgI0L02GY7n1onn+J4I+mFdowozOfwtk1r697ehMuz7xMr94ZCn7lYDcYbFjq+El0r6SbS+
9rihRnQlqpJvp0Dg82ayy8WPOr4S6AEFvD76nWPVNPCZJjXxx8nZPJEwLX5Lw9uob58t3EciSz+4
UvvatZ+j6o5cqjjuMxzDatyzw8Y8lcmfIrgfpqRrOsRQyVDZq99PKWi0Uhx1cDmPL8IK5c85Dtir
E/tp8coPMeg/B5mHkT83yPTwf5yJhWICfKPCQff9TBQ967oqQEpRO59er+5vr5/N1cPdlxNbaQo0
Phpl9rwGIx8qxeB5oW2bsITCGoMB+/9BvbQUZXEsoNb4R5FlniaBFS7J9GCy1p51g35axW/Jt0bP
ciO/Bjksbt89JUp9Lw79MDvoOyrQzOn4noVZPyVHWd5FR4PMZiYFsmBog0HeWTVXqhJuA050l5bM
sodPl7XNVaFmey0Szosh3DWe+abBElCN6BC75xom9gZ9rTtDPPjVFx07o0BW9zJom0rSz+MB65AG
GmvXX3qWa0tiu5HqlxHlq5ViLFBCqC8Cp8FRIE6k2xOLY/qGzh8fH3GCVJ1ciTnfTLqaZZ4pkkh+
xOfaNqyNIr51kPjciT75pq/KFVaphmKnDVY5p5VgS/f8o+Hn2yyMgfT2EVppUrx2HD+Yyo0iXvrv
9MinYu8qeIckT/TK2qd2xdKxryEJtwiT0DPNLya/7dhfrJxoKBAoEFjskzmE6zc/8cVA53j46Y0c
5fv+pwU60uKKQa6NOAxjQj5r3//+37dilr7XGmpn5G0K5N95q+jPfa8XSxLoX1QZoxZpQv1+Pz0D
FIYqWHp/OIAuXeX7F9m+yjeI3zcgX9+eJtJpSvrt7BJy/KvlfDlFz1k6w4/Hn57C0fJQyRQVTUu8
YIyWM1hXBmZRnb/241c1/TKO24+Pn1OjzWKgv2M0/Mi5F9FbQM3p+7kZv+X7tBSZT4Rmqv/UtpF2
fz/o71AyLi+iozFn38TfvogWv5fHk559L/8Nos7lKXHT5XZFPofqwvfv8d8oBFiKD+kZoh+dPJVs
zA+2n6dCLg9kIb8Bci6J5m8LRN/vbD9ENaDa/89I803380TNpQieJaHJFqw6A+XF96viJyP4pVgF
ITSqgndW6TyVKFv4SiYJEbxwELf6ttxbVyiinXATbcET5Qd1JW9wRzvLNtCBThzRLAPmMH+Yx6PP
NrOhp1VdNUga9fJNaTDGLm9GWd/0RnLbJL3txQWgk8BpgTUVOOZ4aknUn+vwKIJ7qiHgyRo7R2Vr
3BjxS6XLm0RNoNYAIhf9rTkE61hJr9TkLcLRoOrqDT1mWOiadqrtquo8Ml9QVyGf/KJH+zbp9vB7
aDzxMas9l8Rz2X0ysvMi+daqo50rl72+L4qn0sWIrY8wXQvtonL3DYDo2nirRVpqhAjGdw9HBnCv
5R36BAcf75ukgxfXscYrTdstsVrGGkqNP8veSw9+WtHSVddX+A9HG8vrLmu938faeSVfZ4kGQWOj
jubOLy79bJ/26nMbKTuaDjEMg2XVwEfEB6lZ0QU5YKda3adq64wxDmNGt3HTZ0NZw76R2yfUq06G
R5WRH6zBhThmbILyIWrO+8LfC+h1m8haRcNeSc8sNV6VBfah0KxC4T6zhOukQQLaB7YPIb+TAOWP
OO/JoLoUR13nyF5duE7YVXUQ5WCUNeYLVhO4rsZrs8afuyDHZQ5OisfooGACg3VnXRR3Udev3EHb
JTlgOuDLObLWBlK9Un5uI1BvF8l4yLIHFxeZ4VVJpHXv+zeq+c3y31TZd/IO/zc5X6V0WlpAoWIs
Xl2xsJtiWxu5Y2rG11zxdpLZ4+is4iIsYl+kOC7et7GRAnDGeLRWuX1wD9GxTjJrp/UMu2z7TZe5
t+Eob1rIMWmswPCeKGHCo1WMttpnO0u8KrzbwgudHkFhL9z5A7xnFNBx/eCptzjRrMrBe2jUb2k+
7EcRA2UscjNMEpUw3SRNuo6scNfLLrYd2jqs9PvGwI4Re7FGfBbcAPclMGBNti61HtdkTDYuKunG
Lb904rAVK/kmNMQTqY+lcGniRZIpkBToUrMD9NexmEsxr67QO2aQgiXrN/2go2jQGlPEOX2LuNfH
qRq73NpcfRwBnhphNqWfGGEpADuagz4LwH6Wtaksfgr+elZzKZPAk9JVUSAt1YAQDeKz4tG/Dy71
m/oTXKPxLn0bttbusXYkEqfB9p11aFebt+i8H9ZlPFltpsIa8P3qLrU/fsiLd07ccKhMsnZw7ZkF
hF5SKH2dCLR6CfoupRWjFdo1aiy7gT5We81OanDNizmara+m299Rel+5nKE+uYmInGA0wdFz9cS7
/4GfPKm/uMZNmk9KCOb7XfVoef078JMXt+hfU5qvtlozktKcoL+NPeDsVTuYIGNBmG3d97bByf8B
zamNseGJd6wtpUUn+yMopLgsARn6fq8WPr2jjcpe9S3a6XvlvMLH2Kq7vdF1exPGZ6ela9j6wRC8
ab65MoY7rVEfrdTAbjI+eNlDoldOr6jnYXM5YjoEvLGQv3kh52R05/vWZgDVJkkQJTt6BXHe7UqV
zhjobLW40lxxUyrlRo9fjeEl0kAudtg0D9GjKrvb3hpsTzOwdYdY5t7reBvhurbKx/4VhdlTpD2U
wpeP1/yiEACmk2KQIyZuet+vR4srKJSoKasaA5adtuIDx3t4nRp5dQf7E6w/StoQgMjZ3erLKSDs
4qFmgN3Ftoc+XnFWuFLVrNaCEDfs2HsD7Fhi5/Tx5BazIOQ6/2uE2cFco4KNQ5PDBlbdut58uvId
i85UDHjXlXMprm5OLa/FkBpCljWJVxD9qbPl9etU3eVDCyybbBHgGuJc2VDRojFoMpBk7GzsKdod
d+b1ZMvz9vzgr4U9pivX7vrjB7u4amAbSBg8mfqPuOLCKuR0bHyCmvVkYNRdgEF91q+1y/rM24eX
soNZyKo5GPvoqX1OTrQLLMX5pJYUpL0aN8z5910Ysj4SXLD5runa3iA6gXLT9x5ulvK6Kwdbx5a5
oov/4zkvakmPhn0/WY52itXiMabH2tRD1Dvig/zgb/K16FR30sMp8PXJsWbL6G8da3ZxESRuObAZ
pnmNjvBU3QDDW4/r8WE8Pa+lc99QUGNz+MrUEmdb/ved+0u98NrxyLOjwGuyUW8rCv6yciZ3lGIV
EKnCgyAY9uhNFjk4LNG6qOWlEwb9OsdRVXSxrAsfsRw+sZKWYq3j3zKL5ipBTqu457dEK/KXL68S
llDYba7esDvy197m4+GWr6ZH473v5qOV++dq+udq+udq+i+7mh7vxNm5njREDqpLH2o0lJs4PKhG
b4vFQ5c9GGK5Kbi3f7z3l0Ks4/FmZzus6KaoFHE4SGCd+vqz0F18PMCJo2ye7y2aruzFGEeSyL0z
e6q+GtkLLzsRyJ0aZZrm0QH2c24ai2HFX9+muQbwd4UV775F88Th8TuaJUdHotRmtLgLlZK8krEK
98rbqHtJpCs/xhMVD2Jsl9Ny05AAcq/j/OVGIzl0ppgPQ3rWBJdx/ih5Lwpo/0YO6cxdtfyfMYpb
MtkrTAC84VtMXi1NPsdTE3vlYfT33Ne2mJa2Fm2rYht66UqxslVtceU2G0fSbdy8vG9ZewjKe90D
W+O2awGn1Cq+6IevrnBuWmd+eSNpdIo7Uk5nFWqGC3G8iLVDPXyty12ubiThWY/ugvFaqKpgU3af
CjPYe1H2aEnFteBFV53qrzX4ATouzFJ9nrQ7w8CeGmkY/Pah2Mj3pf48dFdh+DQ06wx/6fBOM1/q
8rzUsUl4Eu9jo1uHZWlTQd6YQ75uLYBN+DdilG6Vn436NkAPoIBn6i9Gdpu8UvqND228chL9IsQx
vFZMhwhzVbX0/7t2RUTnvebkMX1ua0F939UHlQxlsQ7yax7ikJ8XOKU3ZPe8azG9G9Pzwt2LmKOl
Oy85z4urobgLin0cn+s+BuP4XPTmpg/3crI1wnWIiaPVXUUyVpmkLNVDrnxJMTmKw/Mxvevawily
qFKdY1ZffHMdjfaU4dV649IIpU+DlL74+pPftXYl3DB/tfny8W4+FSXNZZF/a5Q0nYUf7YtZxPZL
cenJTTgLyf5swj+b8O/ahCe+2T9IN/7pb7a0lAM7+uLMge69W3vsLvzfBhIGmMtsKRWgdUtP052U
pT2Mwx1OejJClLl0Tw90rQ4bvm0F1S3B4PytgNsk4jqovqqDsB78bedjvp1scw+HCAGHWc8/EaIs
ZoEmm73//BGzvR22ni4GJj8idxr70wvYmQt47vsC3eqduDIc/+JUZmsxXvmvEdEafx+vpF1I6nAM
RRiQD3r6MLrnZfD48VG9mBX+a1ayOAslVRBzVVeSBfHcJ9HDLyLcZ/gFd/II8U7fWE2P42a5UU08
VAZ4PHm4aQrYb9Xej/ZWvhPrrRYPa5Gy0xCD28mKK9wrnpQuv7VEYaXH+o2ZkisTvpplZ0tVYuuG
8MkiPmnc8NxQgrVbn9LLv4eLP5z5Rw9uFq/+DU5c8uL2O/oJ05I+ijW9ThlweiG1lb6ZL7qGJyKK
9mid2LdPyrZQIUFuhMcQ32hl9UbYZMsouyl+Cdv8pD/kqZ8y/fnRT0nKAKFMhtsaHiiOhT9v7GTb
fvXW24MjO9Gm2n28phazl8dralrXv3NA1Ty1U2bBb1b7TZT7pOMLLFx8eaSL8b5U3LtBDbeVUDiB
lICywtfXuCry8bwq3ozos4crjhzrjpG1+OXc+wFpalNyjFJwvFGz49RaNcqtn92MEhtivMQlauXV
z0KTOIoW2H16sAS8zsR03ehPObGUousrzUpWtVRgTuI6JeYnZtvYgXFntYe6KfeGD+hMLG3L+iy6
g1MV7bc47Q5mtdelpzJ87in1Z+NeC/bdMAWO122MSVNBiT94dEeaHrL0WvMxiS4etbw9U/DoDTJC
ddypCiHcm41xEUYOB2SC2a/UizjkXLrusyytQoyHc6m3K9fEkKRzERYk22a4DI2nKcnZWblT4tie
cU0oX8biQIFtk4mjbWWkRHX3wfUSmGDKCuaV0wjngTisdDPZ1wjdBVk6H1qkEfAsDfPb0H+JlXOd
NlJhuPPKgxbhrCZkO0X2bH0wnc43VkF/EUsGvw5eb3Yb1gSysbfp4lcv+JQl7kpwz1NmLRbNqvEg
RxXproufQv1FbW4766syYvouNU6oldsQE5khtIWccnLJ3xwB5TW3gp7ZyArPg/gyboqVm4AhNjtH
wewrb2/rWDgPfS4iHnIEeSv0q+7WqC6KHkrxmGwKRzPuFF6kHgsYppcrNaborF6L3UNWb432rDIx
I+da1VsvYo9lWvBat5ajjgZGyRhaY0z3FrdAL7pHUbzxvVdFvSi7J7eINnEc2riGrRqcl1T8l5Pb
rAwghXaTm7KVCI7f48001ogfapDdhhCvYjCirRUhSC49xyD0F0JvjSXPtuqwepY2pu7eBoK8DrBO
qy5M3H1o7tm3gnheY3g6ttZBFvRN3Y6fU89COGI4Rv6YVS+WfitYd1JinZVmvqkV9SnO0xdVjc8C
DYbU46j3NyLyj6Sh6JSiEGGhVV67arJ7tU5XgYgFvZ+duXWzUwL54AoY0gveXZoW1GObm0bRrwNR
OaSW5ARya7vSbStnq5JSrGW4dq0+KC2OTyP/tRidu8odrlpVfFsX6Zok8iDUcO2SQ6cKjiApF5FV
bcfcSfJHJb/L/c8xYNxiujjtWJtFeJHSSZLeGc2m8W8E4UlOz7XushrvSvegxFdleuf1Z1LllNaT
Hh1MzBiLz15FpGJaDtjVPDgPpWiV9LeNJ3N3vXEFEL3CbVPviurKs6yV12a3huo9pEbI7NZy4NT1
paY5dGSvcnzmFGfMHt1oXWNXl0Rb/mTIbwKrwL/JLghPEunNxZzapLyPwx45Y+tSyc9Uf1umbCTd
5vKpl4UTNgcp9+wkcnxdw3X2SYqqQ1fJa8sf9loebtu2ejCF6iA1Op9e/aYavqETif1qVULa9gsw
a1VZ2bWG17ARrXzTPZMz3fZNH++zxpERAanYrGMuZSNxwhBI3RRJvW6NAWjgZeRhOhe2O72x9nkZ
XdbBWRs2ttU5grrO+thJLEeHAVMN+Jvrpi0Eg22Va7fRodayw4D3qfp1VF971dR+cJlY67ILNhw5
dQ+nDDBgzQli7s3orE3GVaOTMR/9DeeP63+uUsXuisAOMT9r7ho937RdhJald0wxwofszIuvgvYh
nvyMgr3sryVT2MuS6Iz68Ikq2m0OSK9nPUUNV3OAgkhMBruUh3WaPo084DzTV0lInJL7D1XKG0zM
vRg212H8Vo77AMNwtzqTwscilc9Ns117gXLWe/dCTWLAKDau7OiJ5HjSthN5TGp5k7nBhcKlvdYu
myFek4BZD1O1Vo/XQedfj8xUFb19Iu0slDljdROmoS3l7rbTngUdQLrUOkH3Fvb1fRCf9woOxU+t
cRcIJWKp9Kmu1V2ceXvfbc9lnCx/8Ss9K6L8ognrYhAC8lPlH82ibeX7mMAAllh0Aeao6iA7SZzs
KIH9THrvaIhZnPOTScRFhR4msv81k1l042mmFDUm+sDcaTfpee7wsdzljrtV19U2e6Dmve8245l0
o2xHm7leneplm17MD9Et3C4VfqoBHH4WstP9HYa4gtLIhByLj/KqcHC6lk41+7xnaX4cR0Ufb9AC
gPP696+sMJOmqkTGUfgS7fE0O1M2A0VLTt61v2fBOsMatcpWdeqz6lP9rY5X1o15JTrFJtro64+X
66Lix9D/+jXzPM6/UPEzRZcfPajZzTD33TihXXQ8JBXwji7atG3LOf4qxvqJJb7YqXn0FOaKF0yu
5V5qkCLo0tbb0MpjZFf+XXAvj5f6sPmWWFvB+fjBn1oGc6nV37sMFgN9vLC1yUBssrv/fk12vY96
zpXHg17lmzQ1HDkyDrL68PGclxOYR8PMLpCtUQ9GFFXiwfvMt639gkN889I8lK/aBWEPgLPcsGPD
Fp9OZhlOTXB2Tv6+kRcPaBLcCl2YKF3mNXUvFcoqrlrx4IIP9dtvfXUi1bA4s6MBZhvY8pogT5Vo
PPjabag8hP2DXmw/fm+Lc7BoVYWXDQhCm7223zMH/l5aH8FLYs3xG+awdLofDzE7TGJ6B6WibsSD
2RdruYlxuL4f3LeQcNGvT4kCF3VsNCrTYoHudDLT/n4//a/UsR09D2OWcotcOWtDF2b440CyRD2b
vnDBOtwgYbc9e7SvBfvJs+utf3ZKrLO0PY5Hnp1sZSONUZIYyJE02sG+IEra6WV//s9vkONBZhvk
n9fKLe1AU8KJBykg3XvvAJ2j1E/hlWknKsQMYZJj/gsJPN9/PIXF53Q0wmzFynpkenXICKL+aRSa
lTLItuHe/tIgc6lL1RLP+xKHIZB6WwvWbUoLhH4iT3ZiJj/ohCMaTcTIGjlxo1VTjCvVdVcayuSP
57IUnRy9kvd49uiVKKFa5LnQiYcMG9zYGO+D0dupGdePsvgP9q5rN3Jj234RAWayXqsYutlZWXoh
FJlz5tff1XN9PC1OHxGWND43GDAMeMbSZlXt2rXjWnPuyVFJp57QqazJ6xUlLol5D88z5sfZ0xMI
n4DMUSA1c+xImpuenFvYURdPFgbalUIUoqMmiPeqjrRJuh9BxcyhDvvxDp41yT9VblrS9/qsr1WQ
kqyaRrJCPmNSfZtxqLcS3vbDmbbEmRs0HXLqky7SIxfCOOWmaa5kVZtZzZyAqVv/16/oDwCij9Rg
8kwCoqqspAAtubkRZhSDL0iMAcJFs1QWrVynXwtW8KhdYlKkXudWZAZOwsrFXqYJ5qowZGJ6y/hG
fdac1AT9hCk5xZocNKe4Qh4LvdxzsOpzijQxKZ9XpJkbP63Jfc6snO2qhYeCqe0jNgRQid7fi+/t
qj1XFVSPRTLM6YEfDUOB76V/oSp4ZjcxDSgBHQfYIbz2oyhwcv+DqmvKQjhWBc3iMV8qVmEnG8x6
LDpLttBYf3DN0P7YEhwVd6LY70QeNelE5KDHOddwLkLi50G5bTKm6J3tXQmFYmkghP5Y2Lme7HfS
JlsZCa4qRzIMXKbwzHMTSw2WrVHQ2OBMIVwoKhKzaFTuAc/cM5fyKCHNXY25PZ7cZIFLAjfLscfd
ca5QBIc7BvSEbuYlPBdvvVvp5AZ+x1EeN++Do5xOrfqtFAq1IAG6C6QEcRF6qF+Co90LaCAjQV/7
Lx+f5hkjgyWqiFllSSfIp7xXna8kCc5Y+HeiJofWZWWmlSP05qYFHQ1qAHREa/Ae5OUss3L29vHC
zqvIz4VNzk51PbcUWpQXg2gRoRLjqjdC0ZhfEjK1nJ8Tcq5webpx046GtgIHS+kL2LgjI91TYAYH
33i+90DMhQK58fGSzuVy3kmb2OlvyOXMLnDin31RM/7Ntf5TNX40H5yYy1qOu3SMsJ8RZoLuCmC5
uUt3qZnPOuY6Qocs51zCs/YZCdDjyAwyltNZoBHudMKJsM866jSFJgP0VRiXHsZMwzBfRpcfn+BZ
zT+RNrlnnzSOc2ua3K+vvTlnS+kqBoD+tYU/3veTM/unlP5PKf2fUvo/pfR/Sun/lNL/v5bSzzX7
vXszJ7nb39jsN+Ms/PA5T17v3+sATbnEPtOget7HksBeC48EPKiTsOmzBb+zIRMm1/8lZuLKfdHz
P7rZv8SemgZeVwljz+B4fx8LBmk/yH2IFoIVhlGAcTyC2XVkOnXmkRfPLkwHHC1m8oFzN+0hbsBY
rvjdsUnbBrKyAbQXw8XAcWs6j5GB7rqZnMXRGf1lZeB4l3iJR6FhWiw+8q0CbAcr4xla9Ojr/fZ6
djj+7O6dyJjETV/YPXFuOZN4KXGLqkuDP3o9RNtfthb6SwFuIDORdUhpxoZvROzYAVGa0dLfDpaE
XPdjZOUoxH+CNFcFaS5q36IukF8m1r+ph+ZUxHQ6nUsQlcZHRI1UKKk6VEwCjpAUzeWgz7WdqyDN
PTJqKYqm8ZP79r+i7fzchMC7RU0itW+YEDifIvy5j9No7XekCM81RGHZmq4BPh4YHFPsj7+lIerd
Bxxt4Mmj9+VU3tkVCzzaogAoCyBzfiKQV0GM5eYwqopYmkqq0La4qoNmOchojx0vuvzO62tbcr17
vq4XpRfYVVqYcU9Yh4Zerms7VoaBARB8W89Cpioxbeq3sZ3lpj6XdDz90OPrerIzX0cumRN4/PsT
gXrk+8nYoBHfU3jq5it/BKZ7HBnATJh5ac49bIA1FHQRhQ70fEwsyF+vk53zPE4FTG7z5wry5xC1
1RMp04auMRzcWhtR7usOyQ13J1/HOq1Hw82puqv2EngNGqO4/et5q1OZE/fjcyX0c2WodyubPtPf
CAl0Lrd/usDJs/21HprZI5xYg8QPIvwjjSvpEizpQON3PJOYmlndqXftRX4tbj8+vhnNVyeXWohb
oXYzqIzvP8jjLZ8uP/795+/wnzdLndzhLzUMnPPlTk9q4t7/9r2bWI2/vHfnSt/vtH5iNf7Tpe9z
EEGn3/tLw9OXOjbO2wQJQZYE5DRdkCfH/Y3tVeeou8DU+1P05OT1sU/lmj+2Hy7ztXKHHgTjCHMF
8hhTtKolIC9N3hJ/FFE/vk7nvYUTyROV+M95C2cvI2r2Khq3ABU4pS/5fW/RicyJ8fQ+2QR19kU4
ETOxmV9r4TlbZgNmqIBOUR0sbOpE19JeC8T8CBjXsXA5ouslcSrbN8B9Tf2VbmXG24yKnX0STgRO
VKzqCbgOezQP5oZq+3uyqw0FPfvH3ELGylW66J3KkI10IdMOM5+JNSy83RyN5Nyyp7bkty97Ognx
m5Z9Xrf+PO0foBAnPu+3QOf9G3P2U+jExfk+c3bWO/ipatrkwn7Bwz8q7TSXJCgEvMcgIVfQT/Q+
lvhULuns2Z3ImPg6fxNW69E+/LJycFIcMyNA0502HH4Z3+nsLqgqWN+AnwnE/UlAoNSuVHRFjKxP
Xtn5mFoZFxkSBgpd9SIe7j42VnPCJnHB14Sdt0mEx+CQTI5V7Yll/Gr+82zLA8hB/yVv2lb0RVC+
c4yfIHP/KW5yct8LVn/2ghJM9MGRQ15yShn4m7OjZ+MwgGQQRYJvqcjTEcPfghJyTrlPv2FiHaGB
n5rNO2eEZcw/AaRe5HVpqmWi4pVcJ4rdqpWaBQkAQVzs+kozJS9gH9/W91kQ/GoZ/JZAZ9XBJ6uB
QGDyzhRgIQV0wDCugi7GGPhj319n3evXZEw2rUyGMm8FyKgBaRBe1fGyEK+/JmLylvwOEZOnpMqB
2w2GgHHlCTtxbAxduyjTuaaxueM46t+Jr/FbjmPivX5uIZOxwj8USwLgMJDIRaSOJycSaOCq82IM
TRYU6EG0NAYbENg0tkJL2+Y19V7b2yOQ97PH8k14iDfBrrRLm9s3i1nH9f11+vVbJkfHqTnJMbkG
BbQGpzMFowEScbsIgGgUAyJeXZRsWAjLj1Xyvc/+q9DJUSqe1GPUXcfNSp0BNHU+6D0+ljAJt38V
MTlJofV0wh8HUwcnX+ZWv1AupIuso8ld67g0MNKNv1EvskVvlZa+nVvgrPjJ2/vd4t/b4l9WP+0Z
/a0a9v6p/PVbJu90UuWq6nUKToJJRmOnu9Sn2UP/RMyaRstiWVjttfjU3Ra34YazPlaDGUWTpg7X
X1e0OQmTR6ICWkKtdNq4IrgqDaCMQPfx8Rom8c6vGzh5I/q2yxLPxwaijoJW//ayOOQ6zYGwaGlM
szmnvkie9VV+rS2Vq49ly2eN7k9T9YOt6tToyqXMqwVky1pGxx6d9tpWVK78PgBoxkXRgpcG6PY6
wC+6TZbUTFECI9FWHphM9NEuQKvD31VeCdqX1KjzI09LvQU7j9fdZNG21RYBkdeCUpl5ydl+Y/H+
Og1lIykP+QjIDR9DMMqTNiQQvW2lq1pYVZrPSLgt22s1BNy+lxtfXPHEIBb/61c8caR/1a+JNf7W
C/qj3+NnvPer8ImdJmIhjpgdGJEvUiyfKYt8F1+maNYA3vKh2GiYh2od2VCv5F1vAjyoYmlBtWXD
SiPYwYg7sQMQKfNjJZj9qon5/nu+auLl/7JX8mRC168UTlAG7FX5g+2jYqEBGD4Qf4fI3XqWsv94
F2bu/pSJwc/VzpNGiFN5pw7uI3fThTNEQzPWU57Y59rvS66o4AiEbkwTwKIUYjRjPudETAz0Z0TM
bdTxE06M5Gc2ak7E8e9PRYAWi3gJNqojWzle1eSySOdQHo878cFVlCeW76vqNXcwE7PzmZfz+MUf
rWhiXL7HuZ07qont8D9zVMcP/2Bh016l73QJJrM7f1ghVdUw5w7qWCT636uioGBmW+FUzB6Sfpm3
ZCt0+wqtUqOMrjqtwxDUps/EVVvU60ADKEx49bFZOv9enXzARE/hhcieq+MD0oCGLs22hJZ7fgPW
liMaj1GBTx64csxdhTQxmsXcXODsBkwU9+/fgIlaf/sGnI0uNEA6gilS19CO+F4DlERNk27AkB3R
I7ut4YIGxFQGkN95qpM2gaHJAIpViVFzjRkDGrGJElq4wMnbqcoqi4GgV9QznQGTdrA/1PLkoyZP
yd/yUWftz8k3Td6eNnNJo/s/rkpljsJF4V7kRKdCMue1zgmavECfF6SdfSTQ78bLAqCxpB8+yslD
pER1JUgKwF0V4Ob14kWarXn5qgl9oEVKR+xN2ob7Mbzn3cu02tXpk+8/lWii1HMgbYJl0W9amve3
bqJRuXrS1a0OKtECnPBdCwC91IBlYboI2InqMhKUI6Yepz1LgIBTWyMDS1yaXSsuvL/GZUP9JMdA
/pMTGmd3dbDMpTXhn4LwEOjIp+258YB2LNb6uwBInzkIlYTXIul2BMCI8rZIMioKQC0FkJ/qPriy
CgC85kLVCifXdBoFw76IF8Lgv0TxIzggDD+3E6kE7eXyY3s2u6WTw/tnS2e39KxrQY44dUjPE3XK
Y9tGnapHWTuu+GTry3alJTNO5XlrcyJhYm3CPskkdzxKOORrb4VA9pA/hU/SRbxKlpxTWOEhvPZ4
ys+YubMX/UTuxKIEUgmEDBFkc23bUy3sqKRvAzekRT4XA81JmmjlFySdT3CcLGriUQBOVSCegM2s
HOmyteq7xqxu6mXhjE8KqE+X+RtoK/W7YRk75P7jyzd7kMdtOLFn33aQs4ueeBHfuejz2cmTDZ84
EHEbjbzvNQi7CkAb1wTwyB4VXW2FuV4aktpBrDe4B7/Zt8plN4IMGNShcOhoBrxSHZa0CVOzkC8E
YvLCHOPOpG75x0t+8nUTB1r2AaHadFCHwWmvohUwCjSPxiv10r/QV/yTClDmLZlBh5oUL38ROi0r
8UHAZ8oAoZ0TbHWn3Q8FbZ/y22HvXraP7SHDA8dT4eVj9Zs7CTJxpf7ek5gxo2Ri5D5hRuckTMzZ
33PUE8v2TUd9fqnAzgM6DfoMppyLoe4JdajizvH6HZfdJNXlx6p01iknf/7+aUgY+ko7VmEPJE5/
0wDKQ8FcTn4Zk1Wnz006/ZvL8lPWRGvLIC5rJcJl4QLO5DuJ+kjKSfxN6SNJnLbwznoqBcA+CmRL
F15IIQMQLXPEttlkwsi+tvCJln5l4TNnOK0I/+UznN3YiWr+3o09m2/UMcuGqr6gCcoUpW2UXS8r
FPXIUSo6rgMcOLNcBevGkMya5Uye8W0mQ0T/bYNP5U1OUlfTVNbyYzc5rQ1yJwBG/odQpDitYq05
ulXtUicwPtaf2WVOjNBvX+bkkL9pmfK5nNHp7k68rChWU73IsLveOFLf80Gc/FAqdoCAtEhGlqdP
ubwPSA4W5h1IjWmeFEbm7rOcN1QEb4n/5vKboQdJbg6ehxGh3PCcD9s+tBK/o5rqgxnlMs83XLUl
os+GMbMCMTZbjMAM8bgey2TJi76h6duo55jMi3YnPzX8k18BLtzq+ZWGvkxp6wegQCvox2c8u/iJ
m/d/avFnXU0doNmKQghP0Jf73scFytPIS1J37P+WbdcGYP9KNxKmbRsrWspWybqFZx2IMRdCnDOX
J3KnPlXqBVw4Hp+kaEStoshYpQXmzMHi06eJ0FMRk5foMyLmtm/qBn3b9h2P5de1oddJIKqsi9P5
bxB762DnEwAlmF9l+rrnTT1gwWj1wiKLlm62/Hgrj/f/I3GToCBteo/vKrQiVTqIDAewoaS3bd/O
3MQfrQcfiZkoYw3CTnfgeDScAKCrwJPiLuua1k/9IrYqBmopu14kDIwKgOwKzZwFxtZfCOaRXEvb
k6tRotLVxwuf2efpHNpv3ufpnPgn93kyevHHYwqg/D+0ZwqF2HpSV2Q8tMdf95jcrmiI+XfVIOy1
XJEL5GtNcCMCpL9mES5+cAsOiI+39Ucb0wcnrU7eVTlRSZL1+AJAha7Jzn+R2VPBCBv241bZROuY
ZmsP51uY6iZeN/RRgFsxi+E+o9bq5LV14zIoO+54iwzerg3elIzIqVfCtr/AOzZuW2dkieEDlSu1
5S2H/03aoSXIJDPXa/ZAJu/vf+BAJo/g7zmQyfz7r4o5SXx4YP357wPRuAcVFKMpJRzI88hDnC21
7CDWVuUqIMp51t2bQQSvDGaIs7B1Uk2+74Nkm7bV1hcCo0MnCJhYQLbS3Mnco1upbAQNW+i6jOjx
LkssxQWMS0qYLDp+eBOi0azx5JkHaM6eTQde/gZ7drZAhsbkP6/+xMSSLKs0sQYUcUQ5KhnSQloV
DGRDpm7ki8pKaWZcBkaAbgoMKs/sx5zw6STMtwqfMznTqZjfdtnnlHw6GPM/XMnPpuQwFSuJGgEW
jTrtWNVHlbRBkqANbMPbjVkuC4a2EDwmlVUZnN3a8UwzgghlPeuP/JQ5tVadnCZxlqKzTqCkNJrE
7kAdGJncWsgowpD+3rsoaqtQtrLLALeeQ9sFWvW06lAsMrPK8vS9FBpiRSt/wflsDEy5MWLpMSvs
eB0ssm5TRI6qG6hSS8RudOaGrPbsKLBIQFsZf0hLlYLaWXhWPOZmizA0G59pKuP8l1JY1e6L31Lu
SQ9XVWg0MhWvQ5H6okWGdUKuQsxBvxUKGNVMMDHBFoG9TjyEL6V8nYEcyux3nXCXVyaPgZPaVt+K
eKsGTHFZrCylcBcGluyZVaLTigtoXZWs2Xb1OtZZy2F1FCRxYHQCCVe7DxW7M0B3LCy9fd/sU5fm
zVYbaZk7sWo2UmmPWWNzo1WE4qK4kkqDHDyJX8i9EW2FbN3eDG+a1FraW6qY4l1NOot7bgKaD+tY
vVC9FF3pYMFmyjgshfJZIy2VsjXoGvFv7a0FCHFox6ET7juPhQmrdGNcahdo6SmKvaI+8/ixRDTL
2nDBSnVVIJvLsYK70FPJTpXHfC8eGjsEsw440q5C9OQiw6tQPWWjSEee5jnYqR6k0IrQI51TAm4I
/Gb1sqle9HYHskH8XAiKbANEW2CRTi7wYd0WmMQ+vJuYtVccz0Ao0ecmqVZpukw8U0QjMDjskteu
IwbR7nrksCJx7YFJaFRs4S3KHQ8eNpUKS3kRMtYGTHyqLH4tR0w7hBoDY90aVIckNbvKDsXNqDGv
PXTFQ9SZVbEe/ENb2WW9AJ9VNtJYNND/GIxmyS06EJfR5MKz2vpu9FAet0HX5d9jeiEp6eiDTM3o
LsCveFvou1Bgxy8o7DQx5bv+ofVZyZndXqm3IAADo3cgFtD1RdwZWroUCArvO4KfUZCcN5Rb109Z
VGzlwQSzn0Zo9hTEFF8BCjMvWnQXxEcFdFPZQ0PFdqn3Vu2Cggxc3Qa3jdGkC8yOmNXZUu0XPVl4
1U0KDYqcCou+aFSjKp9dNFiAbCxmZF2jEyN7iTIH7I2NE6yq0RjSmwhYpDVVuBvX3fS9kaUbXd7l
xXJ0PRSMDxX63nVQvzERdYfIRjHZB2CGQFv9xvdM5ZYAPP9OzQyvsIfECJ8rKL/HON6oRhM5hg5M
h2CkrKng7rxD2TC/MvJig9R97Rs9NEe5IODcq23wguM/Oe9CsUAo7qPoEdo5CM08q2lN9TG+iyra
assOdI3uQnw70sbtk9aneoTdoN4teUIPqlcyTWGoZbvkUh3NvsV1wiGsleqqik2oqyhQ/yXrli7O
GoRQd6O0LArKN5vy+MEMAvy7VnjJq8XY2+5NGVjcgO2vBCd5jZdaYPMaQ9kreukq6g2gTEPTxCtu
i1LbtcwKaZV5l/LIYC9c8tbhF6jUXej+KwiDWOa/9OCUOw7CKBQ0fW1giVkDgj4GXjkw24q+xfFb
uXpIUQeHBVc2YH9Mw2NpRa9slIGKDASeAPXeFi1DnR0K1DW7vGJcbKIIpws0gAm0AIVNTBDdNxyY
6GSY4eU4LquWaq0BbjBWhetePAQdTnyZJQdJX3XxrupWWWi24TI6eM+hzvRmU4ELT4IJsJW1BiYx
kAo1TugZUrlUYOnjZQs+0pUuMR3ZqAJsljRNacxTZVgM4VaO7FB9cfOBytqqheenUl03teK2BOY+
rEB1F6PR/LpHz0kBfgyjGe46biFpLBMtPjRLnaqPuoJmFcq/qgMTVqC5PP7cbfvS3CTIco6grzTx
XWTHb0i8KQQTrJTpcKNJi2Gk4RP6m22M0aNSKS0El8Licek1D4D/N1kzyl2TMrmkyULmaPvcaaYP
yJsAbABO9OjvMqh1tCDInvWsq800cmTNTkJ7KHcj+DHVh9iloJgcRWNcuCIbrgvAWHeXWnmR9E7A
0Uh+VaMWKoGKKDoUyHULpB1pFV1wazAzXDVBxvA/RirTjk/kAL7CuwSsEGL+OMbrXEE6bl0CuOdC
P7S3/ssgrop+Ub6MDcMlr8lodJFqcB6YAgeFpXVOlRwKLoEH1I8swSNWXzYGr4GuUEGqHxe/JjUt
wBKZ8YoZHN8F0B8K0kglLwWnJQ4THxo3MIFqacfRyJoAxkLsqSiuyjKibfSqFcFWRo0xIKAAUQ/j
mFC5dRnok/EAP8a9LdcgLGyURdsLuwTMsWBZI6ZshvJloYKn8TmIbtpwrXiXrnfpoenMPbjgd40D
nL05NNssu86jrajbSbzqRydrr/DWmyPGDniQYpqsUbYtt0mGhnkevhX2oSJreayNkWyLuKAFHsSh
YD2ixT5908X7UXgS3Xtdt1v3fnDvheYtxt9pgs03mRlkrTPE+8g1E23ta89yushzJxMR5XgvcEh8
vjFcfJuoozxCzMTbZSSlfZBRgmsl8Vs3wvOYJYagXwO2wfK4YhHh9dXc1wpZ2L5alY3HYv1qdDeR
mG/8oadRhAg/SpdjcwGUKnxpZ499ZpNmGcEz69dyatd5zDK5W8oyHpGnIQMGNRg6xya/LHEx0hTp
gf6p46olQNDMGvuM154DJWTBL3jgOWWRtwRvJLhyE9bpit2DyHeI1WXZvLpYuy6B4SLYxRJZCW1X
U0QfIHAVWIMAg5MVkIaotOSvJDeiNSdRl1PXJNgr8k7j97EAe4MXQON0M1ES5gfyBgACO7/iFnqt
0XC4ct1LPQ7xANVrBXrQxYLB9cuSE5gfYiGgkEnyl7KP4APENnAumD7qhgLO4GEMaIzn1nNlw0OJ
KlVAust1VPB9QDOlltDs2o7AwejtMGgWefQcCzKTQ9UpSkDdFTrtShyVm7BMegg4kFXHGdXQwZSI
DRh08cYqBZPKdYQ1k+RRTt/SrDPaRrQ1HRozggI2cMRuoFosmlULXxReidpcSVWwIM2DX+9IugpB
NCsnAgv7Sy/UH4skp14sUC0PjVgPTbHUrTy6icTMCJoDLxe3gdY+DgSjH4Tb9LknUtLp1FNh3/AA
uCU6HvmYBZ5wL6aS4XHejSdpoNLF8puNpHKm74FqO3Et38dli6jnRVaEuedMYOUIZC6sHDTnrOh9
J8MPiuAAlQvfVkvX5LzbLCnWbWhG0XasriTuIfUPXYTLi36uMklA54tHU3AKvtxVZNmL+q5wUzOS
fZzjTQ4Fjstr0b/1sea2u1YrzR5cxKVeZSjqnY9LKmLmgxQSU1uOulJujKlAaxLZPn65K+M15W0e
7JLVVuQGNhz/QLjWQFTXDcIi0nWWDzrzSIesQXYdSA9p6ehZQCu+NjLuTUSmMSsOArfT+ocmf6kV
EIstmqRECvKQe8+5irnv8DLTPEsVlmCD5oTXXtNW/tEAtptcxW9qU2twbzR/JWib8jiCIt1wYscG
qaNy+UJcRx8vRMCroAQrc+tcc+L2wCF7kUcsq2TKh2DcHrrnURbwyqSIV0bKqYLRBU4YOVJ+P4R7
WUQUARBCN3lqGtiIQqZc/9aPWzG8aYV9W4O0meuMAERDsYceXAluoQ/TRTaaEhpJCM6hobpu25hK
sHlu+xJ72zJQ0KIJekaPCvqmQlMFn0UsFPa5jPx/tgq1h9BNWRVd1plsFqjAxEf/Dycw9MG6bm76
8CIBvWO8FsD+26+OE0BHj0WyG9gv193H3E0ONk7hcazgYa/TESzKe7m/jrj7rHz2uacssAVvFZe3
qnBfqAIcgE0pCFZZ3HeND8BFvDmFa7rJBRFf+RLJiUZ+rTx/kfjessCuiTVHOwVOOlxlNeRWZf3o
teAfLmVaxYnj8mShY1cUP8GGakte6daJUBojWJWLsdgRPcBkZe8tQW+1rKXIzpQlSXYEDJ88VNAL
etwZPMtgW+Y6hYlaZwUwkxFMRwcHedQuigEZQ7Bflw+ZvyThYDZCax0t+4AuRLkrtxmIrBrRX2Ra
SwP/LXJXfrMqhoeBvwuDlTLcxBK+DT5t5YW2l78m4aHrNz0ClBC8xb3EpH5dhLDnHfYjBO8iJjLh
+4h1RDMMOmmwXIP7EsoIGRWB5vJTHqHUD6bVLHPqyDeIXLOm24jubS/vAtFBQi3sUDJIdnIjoPtR
pEK0i5GNVQdHAD36IDWbhOsXGelWYucbQw3rFvqGkI0p6wbgA9UFHXPR6rPqIocz1VS1pSWhBbPx
VPfFom9MTWjgD5csc4t10nVUlJ9JBtdFyM1K6Wmp3fsoKQZBYOg1MUKJM0X3cejf+DQGWfuzKCwJ
eo90eSMU3FZCwCI3vcHpuVNXkZHmPSvzjOmy3ZHQ6uqaCSByD+OVEPUsLwY8JcjXqreF5FttAT5k
90VFBiCGm5rJuFH5jVo4aXbTaP5iRCDCoxOhrLJd54rmUPdscLe569st4oe25sxcJCzIRTNR60td
8ylBEsAXRFYglB3rbiHGhaXGtcnDa9xUtUJLSTB1JBvCGv3v8BVG31bES+LjbR+Ca78dDY44UbNR
BlyaDkx60abur0m3JcmiripbCb19XHlY1U2IdGbTIsgPJQtxXiS162B0DRmdtVzFrRFDexTUlUuu
T5lX6GbvZQwVXUSbkhVxg1HI8l2DdzRBjoOTQasdDCnoOgPmQ2Vjbc+BfFgNLbfay0W0VLX6Tu4y
IwslDG1HzO0qRpq1NPSIqJ6H3IZzlA+1USMk8rtd34LGCs9hgwBZSwsEWS16/pOVhj0QiWRy4cAa
tWe8ixi2v+gT3wZlO8QLTitrC7kYnREebqbs/VLYy0pqc6gw83XjRKmMWAdBbrlq4YWgOkRdeFuj
3xsFSKp7FdOA6NQlI9qDS4Q5YmjIrcPB2obHMpXEI4PAG5K7iAOB1Vy1b3R4PoW6CbSUJbq/ICP2
qRGY3uqsQl+Kl+oINSOzgDMSCqkRFfEqblJHFlKzrzmnC9ybvvPvtK4zqjZmcgQWGZy/ghddyDRw
wItLrwXe5QBrhCp5qhqxF7PKr+wob3eZlKPsXePrcjY2sB+dSyWp36kDf0O44q6Dc9BqGZIxI60T
GKO7SoKbGiRUEDoTsLMLrUpZ3Nz4WWkmmOqMOHCb90bP3cb4E6mtobj3IixUEdtufVNngRPH7b1E
nB4NksItx0mmwjkEXA5ibAyqBMtyXbmRQxqNdf5ziFwG6L9NvCwgoyaLbLBqbadJCAvH0EIh0hQj
CbFnykiU09HjFy2C6cRzcdCq1QfiQe2K7QBTI3XVolFawxdlOijiYpRS6qHbvxhAe96wArqiJK+6
B6d41OyjGVB4pMCyKETcGvW3TaPeetUugfeCbnGlEJgW15tE9vedXxq6epcWtp4fTWGxKIfUbirJ
zrISvo1y6DjHrap1XMGLS0TRysd2I3k7HB71RtgTbA7I4GkreZaLcErIt2XVGzz/kMke5cI+Q4xc
0Xh80QIgRfWCqekqbHlgtWhf4ngMFeodVl96jG+7dSnCzRP1RevChAyRmeIQ8/E6zeCqVaOldJex
Lppe9lyn4yVcs0s+EkxANLEefLkqh121wipBY4WGjuBWsNJ+ickAo417pnTLRKuooK1bt4VFJEwU
7wsSmQ1pGcE4TSr4KHH0VO/fNL/ZFMhkca33XInSukVezfdGk5DWqUV0HYO8aSzHTV0HVsX5ppqq
VyGchYAnO7cbmUA2YbIWwLLJZwim69cCwZjL1UarxmysEd/0MjyAwBA0aaVx9zKPO8mzOmrXOada
BZKOxD2UyK9GdbaIpdhwI8nIio4BZXsR1CJtFGWn+Tc+GagicJtqlFmeb4tsX0uWlm49wVGRxCVw
TYMbRT6M8X0ApLDhIstV6iuxuA7zyAgFxek6+XJopa2LGDjK4n1WwL8BKk90dPZH4aF0ox+xQB15
GykSl6ra3ildSMWmqYAy69EeCirkcNvyfRESRpIApDhHG4Ib3ORWKHOWorSHFrRmkIzUqSzSBO6u
5m4yHwFdaAr1sBa7kvHCf7H3ZbtxI9m2X0QgyOD4yjlnpUZLL4QkS5znmV9/Fn0b7axwdvK2LFf3
ORCqANuwoc2I2LFjj2slhlSStSgg9ZMjQidcZg/xURK3naxaAFAwwmHUq0kx+R5xf4zJhEHGU9Af
pCrf1sjQKuO6ng4kGlcdwh+qcaAsLw3SSMcEmQUtgTOZ1YU+FBimEDykYvi1Sss9EdHr2k0cnCZl
X2GLev9NQxTGx7HR4o0pgqOvvnvptBqQMKFw5IIs2dUe8otIS3DxWsFoBMlag1cRQ3ho0cue+uIu
w8MwYloH1LhWnL9EmMfviw3htwnM4zRP53SI14lNOEuisSkqgZUG10XwQMlkRI1qkLQyALevp8oz
zfdNhyyt/FzzlaXCKeQSODDSpMvaa5Bw23pY5TVntipdyW2mK1TUlfp9QCAGP3WdZoDa7kM9nnKn
LbZJipwz9ygIsVGAa7KNO0Mq9uhmNHgkR3N/dGAODZpGKBmG9iS+aYFgqNw2STJLllACwPRoW0yG
Jk76mNZmK+UOyZGvPooeZsUwFtZ3r3EgwGylmwFIF17h+DLCafj3LR/bVRUZQpi85wSMpMNtEa1D
cLkq9TVfNEYvNjdInyfVoZSRyPffVAXJaBLpXiasQylzg+5N4JGTCVJLSd65yYk0zpWKdEXzch0Q
xR3b/CAr27aHlwMKbdx7X1diFY9btmqy1NDA6Zoh65ircH3K9hAjD5fxyGAQ5Obw1rRdjMtIbyn8
ZU187tV6XafpLdE4k5Rbz/OPhRAgpfIYpaIR8/eJoLg0hk2geNx7FDyg4xXCJYrXsPJ0pYz1EmM3
GLPXY+QBm7hFyofaJXkPsn3NISuXXaWTQ5AFpVGoy1ltJ2F34LjxJZJDc05hyHUGDxyGVksObcRj
bEdC0BFZPq8gvYccyIHKqxY+dsZzRj3FVo62sJwi8lBvyrBxPB9Xj/ftym8MQQTfJRAD8A52SCFq
gb8lPZ77rMcbwT2IM+yrWKwzHqmvrrdKWM8wTVYB3MBEQ+NIjTSHTFAKGsyUp3CSJPza601JtqnH
bXNgTCf1QzslljY8pU27Id6hAFxDnh1yoNXk4Y2mykheBTpBDrVsoq3aETS2IWwgskNIt2rE+MAh
5B+QNNCa2Oh4qKIXVZZIyCqOM+SkvnuT52qqozYV8ub4QiXZdAMyrFoE9zFc5wTph7JBikLa1LK3
LoNx3SApGqqCDdIwdOSjwKS2ZhpLdjG0SMLjhgS1leeDwSm8KwFAmyK+HFAjF9UK45Uw28DehnK7
Qyq6rXwn1alZTT6m72BfisYcenFPSpRnxGdugi3jWjPMEwcOt12TuV7Vb3s1NjJk92pa6gEV7oQ6
uZH9VxUp3k4L7TyuXW7uDATtoupjSCuDW6m+V8pTU3+LgjlKSh4zGlpZTreqJOkB5DS1cp2mkUnq
fiU1/Tqu1V2KgIJUBNqobspJu4uzHoFatCsI+AO8wWk0ZZeEaEvhVlyrrnOPmiXKbZOfmsoQIWUQ
rjsBrfgCsu2p3+2mbDALP3Capnkk4yDocnwXEM2iGkIZsZAtqameGoXizW8Lk0deJI2Ge9wxhJJz
xKl0oZuKEwLYpDZSYTJLApZVobeH6Lab/G1ddL7Tp0+9kDm9UNuj9MZHseVzuFU8F9hVL+qZeKRc
CG1ukYShZjS8tdyz3O2kxE0S3CrekMlKgFa1jXfI1bvcvxLlHk6M64Opjfe2SAfq1fhE8cRVyCtV
nYL9oVtuJKYP+xaLjdlP71lne3SdlDdxUM/lDdT8Wn6vCvdleWgK0Zzqa266x7NSJq9qZsvaTVPF
iJ4O6rQGHLutyN853+ZyxBrHLDlUNIEfUaIF4LEgjyGatSsxMeMmcURaIgv8yo2rEDUTAZqh9htv
WGuTG4luLYQIukRD6Yq3NumtXI2Q331txWst3nTIV06mWt/G4n2HrD6vfRM7TQ86dGsE2XPuDwYo
3pFVDdwxQcmNDPyD0AYYLaluQkJuB4psW8hdSfUVD+OSyaAhbErTH/Yc32+lvHEy+ehNWz5VbS8W
vgf9Nul2KSp3ZdnuMFJSG72Qy6YoVVe+SicUdO+USYLbO72naaDoNX9fDN73OGtxqTvB6KrR9PCS
aUihTNEGU137Asl4LRbWWT1iG0q7RminxIoRJjdpixoU8t4SQW6mevDlZp8HSLPDeTY12O0Iz1fv
3QYchsCGKxmPRUBri2sAHyZVKKJUqO3VCe4tyjFShSS+2Nt+lbuCcJxQBNUKW0XQ0Wmk1MVMCyy/
u5b8eBt12bOagk46bu1AE1Yjfp3/XHW9jSG0VYlfmyD88WfCiaZYBPMKriiX7gZZXk+E13nCwZ2V
AckCh4pXXtK0s5psNGNUKuICiXcufB4KxZQJMnGZhipPU65if6vGGyVDL6Akg/5Dlm+KVHNbijcD
xU9EWrZQjNdDvcb01irvEEkOuqaOKCENWy9ofbhbmdGmT16H8sJ7qH7zx5cMxdu65u1GwjzlBE5X
hIyi/5zzx1JZp1pnjdizqt+h4cAWG8+k7UFWOVvBPy+mN4qyoDaNbiQrtgTzx1W5DuptPcPvx6pF
osodyC6VFIPyk5nBP5Y2KYqLabZNm+9d8hy2pUu70mjAiYg6tYrEYIcIP1SONNlnwbOPlweI5nog
v1bSiFChRY0sveF9z+R6+NKDF952CiqIRca56RTsA4CRAGGqd3KUmvpmVadvkd8fKg6uNVEfuFDV
K381FW4kKE6LF97zG7zuiiWjYspHr32KavxwM0A7BwEhs/gwikcxaQ+q0Lm8JplJSpA/CZANRUUm
jO4FPIz67BsrUWvxcSToXCHqE4rQvE/tdloROCtcsu4AkdfDixuqdZFFDiwt14IxN+7eZZjSvC7c
ib/1EWnhNYwkWKoxbG8R6YhIJYSvaiw44Jp/pd0c5IoZZnuJtpmmzM06FdYYbOPDdIxwgw2tiqwB
A2J4ALZ5Ex/jIt32dbwFqpgbhNDXrnObfsNVCKilcJfKdMW36iqDyY0GpB6m0mlFyZk4FOSalUi/
c6i50bt4hMP5UvMvUf/so2rC020cbxu0b/QtAuQDGj9k+Si1+xIuseAPBw5lJQ7lynh6jeoHbXxI
vDc4CHo27sXObQOboMEcZUfNW8nxNuN2nIKmBB4hHn+FNge+QtGxvFK5KxUTMxpZcc166I9xtfML
YG7s+GAX8jsyvuKYTFLd1Bh0zzXfHsPoOsifMn/cTiQyEm9EmDRGj31BDDl9lcdvJU0wQQesJAnp
nTK1EpRYkapE2lK+LitYe/kmVFdFsCYl6tQIz+1eBYp+cCNXgSWhtFrG18XA6XNpYxpEPUlVuPa3
PfJPLV1Dbz0t1gv/WoyuC2TatfKuUORj2wrXPp8efNElvVvgnzQdxS7Kppe+53yIMHfbkteSE5/l
8iFQdnI6IjcM1Yh3otabA4WHH4pOkElwqOsVV+wSdT7cTavQPRfuc/R7tHdx/L3wGmvykY3d9DGC
0Kpa8QqHi4zehjLt1gGPDpxJWU/+cX5z5ZRH/T0jVhBpz23eHgaxglNfPw3Vq1Z+KxTJBm6b7Wuo
+pX3snqTaRn80pc6SI+Tr7le22+CvLVoz+9TqTER8rmBeMdnCi6topf+gEzBqlJXuHBwcPaqtu+i
0YkVHt6/b5G0RK2rvSVZYyiZZPde6frRg5YFGz9yxeJZqQOLk+g6Vj2Dy9MXeBUoUaHzQAxXYWwQ
p8x09B4gyqLeiwj26QAlFLt9SvlHRKCm5uEOvoeFJYQ7PPgpGc2AmmOPioArc6j5xiaHYIJ3cAOv
qLZCv2OfbDSQhWjIivJuq2ySrRK/5tKOCEbr3Y7yu1c+eA8xRdLeS7YSSQ3hQArXv4dr1Am2SF4o
2jcIchPU38jCtBUKD9UhPOkPeK2ju0lDPxPeHz+6lnq9ql9LBYzWiStobjI+84rJvQeinXKHJnab
Y4SCu4opfmN659HII6L1yJAPeFc4JEgT9GEYUWGXyfyPhIPq1kRH4D+gNdOYgGWIV+1udFQoO5Ca
JsNXdqKCmBAXFmXs1RCZEeo675OHhLHF9W4sUUfMgHsIM43YTbTkl5IKOqIBjF0il1Ro9yknvRaJ
Hlhw6aZiW+f4LR5g5Ba3XGiRfINqL5xoOLwxb/gy8pQPXGxPydxWgFxt/VQ/e/FGSDDUakrxFgnE
FlVMwduM9/FdvVfpsUXfVy+sc8UMwk3b3yXaGn1mSe1okVHw1xy5Gmp4kkapHv183eJoa6SEDR6o
FnCK6/Ch41ZK/IJnHaJLs270aj0U3/2DjBJTNqF/C0pihf6dqtmUfENMEsvHpj9KyCN0Ft+6bY71
CncDghGEBgRegmbDIMe52xRb+B8eOkFiIwBu4WF4yjtnulMLS1RuE8kIEcu/14JR+O7l9m3+/PTG
z/47pk/3b+n5Y2YQxK+ev6+ev6+ev6+ev6+ev6+ev6+ev6+ev6+ev6+ev6+ev6+ev6+ev6+ev6+e
v6+ev6+ev6+ev+ar5++r5++r5++r5++r5++r5++r5++r5++r5++r5++r5++r5++r5++r5++r5++r
5++r5++r5++r5++r5++r5+88FLrAKzLVeEHUNAayNUrpmFGpAgI7f4VB9qh8FLzarH7ga0S7Knjj
ql1aAyikc1q6CoXrhZ7Ds1C8J/IZsNbcn0LF6/MZuRLQRYCsBfSfDsglO7TAdalnVqLvMeVojRvf
XhA9L+0XtNoT0Qw86yipckPlH6IrczAn/e3tdVvodzfHBUFLa2RwDf/ONTItnZ9+vEt7zLR3fniP
hfN7LPEa0M5lSlmMZZqJbcaL4Qz6O5iyAcCxXbgud6UzuICOMt86N3VEXQXEtPzQ7KrduEkM1YgM
wBg6QNEzLx/54ucI0L0TkqE//DmzJv+i6VQgCgA9MZioMVogeVnPTRTsHYl4z4uAY/IOEWb2Lq/5
PGr6iRTmrImqggp7lsIfKrO3qN2sAKxhDYCe5x2MzVwP9wBVMzCStnCTpXk3L62Pgb9VPM4Tgh5w
97UF5EMdICSWAuKKzi2NJ6onRgk+CwD2WCL4c4HzafJ2sZIdSW/d0WkNzxlMWB473pGVZ4fbcKXt
ers3qUHMYJ+vfOM5NwMrcYKdcrVkAC8fDU8Yhl++E3mMOGDT4uG5BfZ6GLd6x28uH82SEAYz/2Pn
v3AKPGF0/r/pFPj5BvxrDeIJ8wxOXFVppQCungB86xgDsMRV7GCO1wDatP6uWtHOs4A4uGQmziLe
/vPK8IR5/UIurbtGheL2BsZabckVLcXOj6XDWTPRu/8IxC0rgtzC5Fb/H8Sm85W8tGzmCfy8K7u4
4cyb+EkbvnQRGEP4sdsmLJ0qYwg/+1TPUoxhiuMf5p4njDkcvTodiQat4u3eUR6C1+YqtQIT6E4G
sX2j24kPqQ38BJcz+0Wy3CXpPGPRPlf6fGF+VWhJIoqK/0WZUehyCmkUAWFtM3JA+QOEqwci0cvG
9CwbsEp/ymBU1++9WJR4bG9lV1u8cofqEDrAxFzJdntIF/jShfOW6ac0RmVLqnqg7sGKuok3tXjb
hxEG0DG3XqY6BWJzP972mNMub/hJ39FpyymPGJ/ip0ZXySrI731PA4RetQ+y6CAqTwlf309caXAA
RS1zjH5XxuXtWfxgRvv/4x+8pDLMbfmQypy3O/88RBYiPxISQstidlDWtYUZPyddJ4fhITaoAwQM
q3FEV4qW9PSs7/1TT1lofB+kugWtIDTbztSaNZhXVJM6s57mNrcKnMsHf5bK7OResAj4OU3lkssh
r7SarWIDucjp3NgBG4POG4BRAfbLMvnA0s4yD/fnCD3vb/48TubZ/j0LcD5EPzlHxqb98XNk7Nun
KOvZY1RkhWqiRlWV5e+deODNjkUKSrCuM7rue9Dce4AFvKyhS0IYB/VjQs5z2qngz5NEWVGQU8ET
dRL6AUB3kLzCw/NgDvZkApDVUuFMApPOBNSe3RjB2j9wC2ymZ43YT6ES8+hSv02TwodQgjndhojA
7l6QcJ7N5kQEE0TQdPJlwP7O60JwZ0ZmuQsO6kq8Sp10x1na7K8a1ErtZKdeB29AXcvdy+d3PsI8
+QTmABVtiH1PwifkVmmNhmC8THruKNfk0bO3W+DV6b0b7MqX3xTL2JhPEkvPOucnq2WsTIrUVCgM
KlJzww0PgI6wvI+na9ocZUXSQWlQk0MFMKpCe+m0dV4DUwto5VxiknAf5bneK6UeA8G+A0YJDyYM
0msWsF1MrW1MWZCNEbhsIMcBQLYsPUVD6AYJ+DQAEAMc0hkqb0asKJKtDA+hqe4ub6mwpK+MTauV
Nu7HQJuJH4Fzv+aRssnM0vGt2OqdBMqF0XZ7NCcr0lNb2IybyhEf+gV9Ou+qnOwwY+mUvMw9Ocet
iaTvXFjoOQBjOfWmk3OjVyQzT75H7XumvZIqNTLumQsfIq8D2gLwkEaAPTVXeZvoMgb5aefMpKtN
BWS+teTbondVxcBCkq3L+7a0bYwzCEAyT1FDbFtB9n1/JPm3yz9/8VxmnTwxXn/mXGYL+YsTf3Is
jAX1ylqVegHXXPauIqAzFQ/ZsFGARzradbeOoqvLi17YVPnP285fspN/wHYurZKxnVJABmXqYU0q
Uz4SpNozu3RiA/h++3IF0Haz1y9v6/kw+OcxsmxwwFdMqzDB7eqNaOXtvJ3sBAYwsM1iI+0rtzMA
zY/kWmXENmdGjvqhQORE/rwjJ7r8n7/d55m0Tr6YsYpdHNBU4HBGrQVYIdB3JYfYite58ybqld44
9c1dYhE3cyTz8lkt3DiZMYS/e+MWVYOxY5+tGosbzZi5z9voJe9QZmzb53iHs95cMKhs+FkqpO4q
EQaVn66UqQYoNjCRuiWizwULw8ab//bjtLQKxoJ9cBXnUVB+XkKF8fZ+31AuOXoKY6j+Nzl6/0Lf
UY/jRZGX5B954BMjHIc9yUQNqkdR36Xge6WbSffX8U41ExTjRJDX69zqeNmcndeUn0KZ611Ihd9U
TQQw48qNuMcuayy1mtzLQhaXxlzlv2VpP7KvJ/v5saWJs8vzq8EApJuCQ6OayjxERVeX3VQXCMfB
y57q33s9x3+aXuovYLxCtexN1YHoagL418j0h04Hn6+ugmy2sQrw+BYGimVW7dbu98QAlKy+5Fss
fiDzYP3tHzg/YL9soEZElVJVE6jEGBFCRF+sxopsJC0BmOTtQK4k4AzSEtwN/ffLinjW7p7IYsxH
ONK0VQbIKjrQXoG1DJyCvyeBUYcPSFjaL+Y8f2u/hHnz2cPRBF5EgUSiiswWCbhOGdLRU8gm2no7
zQZrxA2Y11LgnlUPIvcuAUL7Srzpt7KLiDhRtwrnlrlbe6YaAd9PjxfyC4vfwyz+T3/PubPQQCzB
o4oiCQrrorRpGBVJQcgmDgWdcmYgfRMTkJIAKHACteFl1VoQxromf0CYJFBKNF4VNGX+mBPjqYVR
6xWZQDZyCpKg1sqUXSwCDlpdUzlcf2BhJ7KYN+i3ZJ177zRJgirD2PBUZO7nFMh8WM6xnVpvO2UX
Nt9qcem1m7/3l0tzIoNRUi1pKNcNiObmzFtnigaQ7czYnasKIFNFVYFa4NTaFOiqubyRZ7N+p6tj
T+3zJM9rurRm5gzjUW1TOcaa5SP4OLblWnkpDp372prtqr4ab4ZdZiw2syzIZLyKD53lwrrYbPGn
rOts2fTkGCUmfxzKTREJ6ZzO1FVHBjt1clCs3iRmZIV24iwozRwMXDi6H80qJ1f9N6X9KGr/Ig5Z
U9Qu4C4Rtn4hdnynwu5Mm7SWzckHmaQUm2FBwPgBli0ezHLfW8F3hDEBT1BiC4BADoCG62nbEQST
oAlY5WMFUOqXWAhXQQ9+4KICQRs4bPnnutr7AOofGksAHUOqSFYT9foAlH3ON3sA/QYVWKDwk8vu
tiRXWgz+zvKGyB1Y5b7TDlDjPbkeRh5sjsXR5ws9TnibgL4t8CVwlYDmY+ZG6tEcEJZXNK7ABCGa
dfzYhxvBB+Msul+q7/EA6OgMSNj9ofAeuOSqS4DqDIDOHOxWcgNCzuyR50DR1GyzbF2Dzk6IQVTc
bSXQkPnNdQLWjRZg34HiG3mpGtTHi5LcTdKVkgOfWvX3UYdcdqrpWXDwQOmWIjcdE2nfqvehv8cl
RBI7tuq6sWi7EmfGHHAqpmrjqpFsDCC5m3xgYpaRqeTgVeDvu0C9EkTBSHhloZvqbJJUOzlsJhDt
qdBKVBaRpkHXzmj5m/Ia2XPD118VQ1iB5864A0mAAVoHE6VWU0CfRbRkFM956KffMPs4J/pdcW0n
qh2+oWi+9SAELa+8nugiAeFJCZRgkDEkyX3Yvi9cqyWxjK/5WWIX7xfzwn3dr//L94txNf7E/Tr7
QsoyUUQV+NgiW8QVp9yr2xiPVT6CyOs24mApC1eCvVu4UOcyr9pPQexTPExKmZBqFmQVJigr96JV
3ShuvUP7oe4ELtmCqWqdmsUutH9TNPMgf6LocxHr6aIZAzrJfC2DBAzdliA+kKLVANqbhcUtiWDs
YzCQxstKedpMB/+6u0nXwJoXHkGefdOuVBfMsOWDuL8sc0FnJMY2flhnzpYtT7ePMYZlBG40ucH2
9TXY3cWjVOfmgEwXypacChooENNpNH7hAIfd8RM4dt8z5ZbvbVAogrZVA8XfM54OkD3sQwC/T6kF
llTwQgC7XUajEFF2QfdSiQ+Xd2fxq5lb/d/x1UtqxMQef0JTmSDjMzT1bLyoyrJGZElG/oNZ1dBV
UlAk0rQJwaKavPjtt4r7fvm4l0Qwq/o0ERqV4IkRkVJ2dKkBX1XYBnCBGtBbeU1qp8l1yAkLntbZ
hZxIYW71B6Wc1bMTKcyVprw0VVXLo39HEMCUJRmq0CyYxCURzP37kIizr9nJMhjFqmT6j2V4NVgh
1UeujLehf+T7GrSJ/jEv3ypQffrVHvZJb7XICtS3Pk50sIpYnkp0LcxAJLaLvNso6Ywy24XCbTEc
wRulJOD14m/HCKQ6Lfh5SLgZosHiYNZTNVuhiePghytZdVuw4AajW/tg+6g8e0TfQKiCvEEs9GZa
j50IlvO7lIDPR2mMmhwr8u2y5v/wDX6JBU82gVH9/5ubcC781mRMY0mKiulCxrfwm8ALoxyNKjI5
dMN9HCw+8PMD/usu/5TA+BBk6EsxmXt3Rqe3pm1xU9/5O1DHbkU7OxalvtRhd161f8pjHYqwHzOl
wYpATGkEY2QR8Lm2M8enVBuDVxtJPRlDpnzI/PwUy5qfuAg9/C3e+mQtzrypxSEBpfxllT3b26ed
HBdrfiZQw9EY3lJpVavsim4PyHW5IIe9kq5rFHWUteZEVuWEN9Fx1Iu71r38AWd7XE8/gDFOv32a
ZzsATgUyloooQu+rGp7A1ENLkSSDBjwxuNRtmxZsm7ylSXear4HOFpRW/KiPSqj7/HXCOwO3Snz0
zWgh2NjWYegvHPjilzHm4+/7sqUbMP/9Scoh+KQbcP7d+ucNYCsETSaXmTe3QYoqiLW4bRg8XVY+
4fwT/1MCY6xGKsh8OvvT6pO8E510L9kvc3YbXHSOgpEZYouYKVRc/0hW/lWz97+pD/0mXUgrLa2T
MWj/vslcOD+2sSFsw5yjFVS+1a7aHCyyoJACM+rop3oP8uecPDQg2f7NvWXs139obxn79gEdmk/n
wnOkMAaMfrYFXdJhxp7FfMV7XaXgwQWv0rjyhis+e7l8lksiGMP0J0QwJqb50Gu3cA9Upt/zU+7B
ua4iDPdSVSGSIKkiO4ItaHXERSleWLCpO2RXO9Km24BRbx3fcuvMyu6Gx3/7tP4ikDmtirZppMzR
EWjOEtAHc5lVl8PS9Z5NI6P2f5HCHFhECS0yBXUP+Vjei8ZLbJXO5DYPDx6y4Jqh3sB6mg1m7BOH
u5UXEi5nFPJEuMTOTnNCUUhtgj31ffAFr/16V6TXv7OLEmGehkr0a6rFWJ86NLqQYngyPOZxtvTm
n7H9f1nJbF1Ontbf145zXsZfJDLurKDJdVWWeAwGW7H7HcYBrA7jjJ7TOqFTWPGKOvFVdz3dBeul
JvalY2OehI/u6Wzx/rVqSmT+jJM9Tfxg8pK5QoIkmZfo/bV3r23KO9BQusN7tucSPX3lgQQR7ZqF
q3euoeMvm8s8Bkk7hn3XY3PludDp5E5wSGzR0mxvVW14J9oDWMBKdooZ240T28Gu3yxt8oLBQSvH
X5ffckXUliI0t18P9riLbiqQ1G3iLb+W3exOvQYx8sPlu3Jupvsvy2ZMzifu+Ln60F9EM3ZIDbJc
LXOsdtKeOTCbd/lkNxWm6pPQrP1vXOigNGaGzdXCkuefe0HJfnzXiZJ95jVaWjPP2KbPWvPC9f1R
5z9Z8sceliUhjHlKy75QwHGNyRx/0iePWsK4yQrJvnx8Sxf1xyU6WcufuKgLpv/HVO3JJ8RlqPVV
PQei/nGgT2X/dnmNS4bgRxvriYBPMATn2vtPbyPb9Pu5XsHShjJW6N/e0CXVZEzNB1VzQQrb5/sR
34aefyHBVS4D+EtW2T7IQav8oZr9p3Y9IdzNbMHSDvl9ec+5tTXY1Soxc0c1RdO/ak0F7b490JTA
i74VD/izI25Tm65Kt3ISt7wFUpfzIc39+X3MM1o0KheWc46mX8vH5Kpca/bg+k641Y6TVR+au+h3
Jc47dnJXgqlDHmD20huz1NGWomv769AorNbMTeAWbRdf6dmx+/X9+LlERlnDPKnasYXAyoz3zWqe
mQdMxzq5Vu1+Uy9kGM61YOFe/pTGqO5vSjt/Ef8pjU3c/PnjYydQfvv4lm4QC3nwt9+gs1aEF3lA
oYgKldnwpYiqohfSBq3hZm3Fe/BR4xZzRomUruaAO9mIodYLt3ZJJhPLfIrMs5ZMEEVAv8nqHGP/
9d7mci9PuT+SDQdbMWHqvrCBqLULcZkKq7cHqzFSXCh1IQAVz17fE7mMhSq1Eh/TDWTTCAIq8ZyT
gRhdHhOzku/5YdhVaFuj8VOVf6OD3flAH0u0nRffh3FjDKFnhFxt8mJitF0J4u/aEUrBSjppI8me
kaiKRaPY9jLBzSdN7z2Y3pyu/eZKTduDmN4SdK3X6XNNSlNNtzIGuyingHXa0pCxxHR3MYzWwuEu
bTRjIP+2jWbs5P/6jT6XkwaCmqIJAhUFBTab0Wg+mYaU4zGBI/AG+pANGrW6Jn7nosdcM6OiMLr+
Riyvm3HvR9/4et23OHcOGAjtaFSBhqLn6xQHZtpERlv2qyg8Rmll5AARyoQm0C/rxeLnMjF9/p/9
3HNQNcB446mkUl6WMJn2192Ni7SL67ElgHDKVt2KusBGuqLX5Qw4YGVOaI8Pi4/vWbt4IpOxi58h
c0kko0RF70eILjqYJ+4Qht9F7yBr2cLRn7UIJ8tiTh6TIllU8NjKmCNGxNV6JyWGTAKLrxG59cfL
irYkjTH0vyltaf8Y8y4nWd3xNdbWDBgMeuPaayVa8MmWRDAG9UNHtCSDMZ4fWcZZX0+SRJ7wFBCj
bMTncWrbtyl2SmgVIGIMehM7l09+SQKziA9IODdowhNJBWwcjyorZacey2aaOMGLsQhUAZuV4qZP
dCNwunSdbAYjXQm64M4YVrCom9q9vDxh/v5fIoET4ayuFWNdhSEQkBpTdZKr9Fqzp1W8SV3qDpth
41sAfHEiOzA7o7cFW9j2h0Ax+FLPjsRFdn3JjVv6HkYx/97NYA5b/sObwWIairwqCvgfc5yKKMho
Nvvre4FGM28kRcFv5DbdxpPsdKG27pXcleLu0KKtUhoGgw6+K0zCo19ruiYVWyGqr7OwNfCTV1Gd
3kRBphcN0Uu/fBn6YkmBmNb8X76RMcT/kW+clfhEyX984zwDJBIVro3EDuBFUVelbYLRQrmM9XRK
da0L3vlasCLlTeoao2xzfSixfWjxCsXAaIXALjIMkJBmFcaSI6TPEh31SPG3DXp8YJDcLBY2Lcyy
mtJrbxCefL4yx7azFq7n0pczGvnf8+XnP1xDD5YqYe6RnQ3MW6hkKIiwK21t9hyGjKSj1/E6lw6r
y3u0JGn++5PkyW9IYlvs/p8eAbNekhVBEBTWUnMVID55DnEt0DEfxoi3A6/WuejJI1SfNG41Jm98
pGzSVjqMVb/v0tQYUmnly8qGho3p+agQNL6RtOSBy7OnUvve+neRnxsIop3J62zajo+CJqLcNxm5
AKDwaK3RUlfERzGXDLlpV7GKslJaG3yCjsSuN3hZ1bPw1o9FM0tzRxgmo5FVwyc3PX/vqZMZ1aqe
87WeNr1xeeMXt4PZ+f/j28H4iP9QDg0GRtaAO8HO3ueFpHZKDiMzSNG30SN6AzYDjk66KBfO6KsL
hvdHa8cvRk35KY8xvH6TC0r+P+x9SXPkPJbkX2n77qzmCoJtXX0Aydi1SykpLzClpCRBgAA3gMuv
H4/qmpmurw89bTZzm0tayiRFhEDgwd3fe/7Uhl7/6JtG2800hcyf1nyByUXdjMym6UmucHS2c57N
UR4YdTJ+sqsC+9JKXa4yyys6lvOKtGCgc7mNR6u7nZdud2lPWDOb0lq3byuvFLFGdexcUCorxufh
sPhZ7kIFyv+I5kTcNYotXXMZaAJTMlXUw49lfYWOWk5qPhn5Mo4/u6kpElffrr6+s55hzTIX8BUr
pF1u50XmUod5ZNHOy90+qFD8J4e9mfp85ec58vajb3IbmBsVnOP0bhO28Pp3E/psGcS+EZ9t07KJ
pkWawm0//LVlr80WsSka/ntU4D895ivq/Y/h5v/1Y/7TIfv/j/n/zmP+U4b13x8z3KzDa79Clvyt
dPU/PGY9Vr3tBjAL57oSI3Bb0zLS+ExXaCQd3rYNTiRx+l+Q2v/qTf+E9/5bb/rPn8u/VN/m/t9D
xvhv/4qvP023DqKqpz99+W834nMwo/k9/ev11/7Xj/3jL/3b7YcT+rf588/8w6/glf/+zsXH9PEP
X5R6EtP6YFFs//g9WjX97eXxGa8/+X/6zX/6/turPK/d91//+DRWT9dXq4TRf/z9W8evv/7xN/Px
f/6Pr//3b95+tPi9g9XVx7D+p9/4/hinv/4Rhn+hGbpT/NBPIOvGV7g4f1+/E5C/BEEAn1hKkxj9
1jG+o80w1X/9I6Z/SWhCkgzqmY+01tX9fDT2b99K/pLGcAVCGVboUyRC6B//85P9w9P530/rn7Rt
743Q0/jXPyL/T5EfnwtmtQl2pY//hUkU/wkUVs3YNLFO0cruwAHWLurOvoJbBglv2q6/03PMj6oG
XaQrqoemdimX3uyUsGfPyGUnOjRwN1ye4lZy5pO2K5xNqqKn9N43fNhJ39Lcv+01akaWaoFfRcXW
xPq56ruKbaQJWVxxhzaGvqQG/dPxmgy5TyZVmmlKih4/EHg1Zn7IthjTVBfh1LDZdU2ZTHpkmTJT
2agUXq6uhx1Tu9aMbmF/rLYFpysJDoupazasMSwuVzcVScACKvlxcWWfWO9HN8YnPac7T9R9WWfx
TzF67sCvTeRuFrRog3ApMp7UhZarg9ztnsTywmNb+FVVlS7KXvxqyptQl4HkSbH1HVuWPmR1CrKU
ZuIUK62wsoG3l7KfCl+vVS4q8VPM6UXqej5HlZ+v4y8Ut6OyBU0HbPLmwzKs6cn0bX1Y7PxOt4fB
c/wy06g0cWYZvPPrkqdtwlap39U2H2gtv9U0P0fzChvQ1X6kqg3ymqxJEdkrVv6mKTxVVyxHLqeP
lndekSXZbx6YW2zDiVVmPcLbWBQy9Pd+AwE2raokHxfbFF3iv2/kU0UNL3lb7yOe6JPJOrZ5eNqr
PvucEvRsC9TkLFmTq/oUdGPZ9UazbE01k6QTzB/tQ6fELsrIkgdJnaCPfmCmmdLjQtOjmAU6ZszQ
5ZLaIrC6ZVtb+3kFb2C21OlDZOFmM6/uNSKas63PLhVJ/HyjY82qiooiNBtnGTVFJyHhTev8Sw/R
7zjJaB4M9cukwreAv9sedrKe+myiyWM4GXB8orRceTjlCSznvfaUTfsw6ZYdsd5UOIDoPmjR4jP5
PTYF+ZF584vwsvupk89Nr0y+LrCyby2MfFH/oDy75PWcBkz7QxkSmTIZRvAwmIawtKq5ZNZFrK1r
y2LUhCwDQA7UOaGpO2qX3S4YWQV7aVlsd84QseOuDRmPKKyXAxHhiUbFMiYvXSzVZXD9ddLUKO9D
+6tZhq967P2ciLUt4ipkbdqj3yKN4v1KHIxi3kN/CIugHU6dDxLgLV4ZKR2wKpnnUk4jWyQZdlsV
vCpToaRzGQco91O6C4a0zdepPwhn826Zf1Gq7kM6kyJodOGmLMnbUFes7qt94n1lvEfdy2i2fBv8
obBV/0MnC9rbAkcYTDy9XVibYugXvzBOhIVYPJgjhKs+pFdFqHUxjBm6Ot9a0ebdRr+VhIHRxFWx
Zj1yRJkMiyrZ5kKlQbdbqyxDNwP5lWTyiTcd3RHfx1SkPsHwk1WzeaTXXENW52St3cnPCvhc/Ii1
lscJjAaROCzncdBMt/7DtOh3v4aEvs0CWymNciVXbIyR+nlG6x8xiYOy0/pDeeodDRgN/CAww6Be
0g/o44Vt6tdu1aY0NsEjT+M7nswNq227y6TXF7W2sN4VQYvCdazydXuDBxbh1vW7Uak+D5bbdPRg
Q7163iFqii0Z6l3Q7NOaqsI5+FfoWQpYG2tgWHeNZh0L+sDP9aYz7E6gbbfOx1gMPyMexHnUrV0Z
AFMPoZdCVoh1PswqZlKOcMH2yIsXTWdpw3xxXpMLDjmO0q6YTXWgvnhbtUjYJsyAPhK652G14Wma
NechRNKUdtCV3WXxlWXGybR06/2U8vUi3YsUxO56b0pgjfFrkxgOIMYsYYvpv4QNykGn94mv3tPa
O2aB7C+0j4+1W6NcjArr5DKMN4JRSQ6DsuoQi/rFxj2slDOe7tYJBiEPNmy2PFky7AcZeLlxEO7d
8lxZxAA7I7HYRVPL1vChV97t0mRr3okwQ/+FeIlaGDXrTjMqhiXftPcaKL3XOKTVXGw0fHPhJQos
yVXqpdiwn5ymzW6ajrNOD95EejYl6L9LWxhWNIZ+Z9vM5jD5sh5mdk0woB7T8XazJy9MBgZf/D6X
vgphTX3bTTZmLTdD7oVTzFaxMBrQc5YG4X5IlrjYiHiQUY+8LwxEAvdGid1Kr8KpXit1b0LEhShB
vwNw5ptEorWgbis13Qzz5lTuA0Mflskc+9WR0kbaFK1f79VCntYOfuY9rU5Bv5xxT77FmrdstF8L
b/1ipu/K21xJg2zfoSo5rxsL12xenwZkZAvJl4wFSw0T6VT4uVRvvA6eaGOrws3exEaNbklLxDWc
qKIfusdwnVu2IOl3PcLKR7uRxIohHGDHLu0PDK77qhI65lnaOtyVn2swNDnnG5oq1zCvOMdsqxEF
K3PPatokbLYLgjXudLVUgAtjnLDOSw4YSXHwY1C7eFlFTux4E2R4wXUSX4FPy6kjQznN8BTBHobd
n0JwTPgbRvaVa1udRCcfQjxK1vXuoo1+caLJCoLDxep1OA0Tjw6eShPmKbMLAzRw9tSdcDvVZWWQ
4CaIsfD/OugWt2wCZZWFAYdrfDa3eaWRzaYz39F6utBIPGF+2XeWNvcdjxig0U01DG8x7Tzmh9iJ
Mpseew/r5ndFkgx3MJ1ccQrULquFACLI4dKni3mbkFaPb5ARhImVDxMAOXZBvtCfA1FwpVTIwmeq
/iWi7C6tAJm2ZUEXkHBHJ9dS8I7VTcvZEKupmLumZ4se3hEO8tmJsiX+cbQ9vGj4NLBwmB7BXFYW
ezULqw6DaNyRjwKHJkp/pD3M5oxP9qYOpyJatwREHfaApBtyOz66uXK7eg44a4PlaEK15tL2PesM
LMYT796bJsT/ITg1kAkYZKqTL3hTrgSbRovHds3g6jze9BoQI4tQNqBRbcyXvkgTV2qDgJwSubFJ
8ad+s3jdKEY7rI3P0byUkntHTU0IcXW4S+bxNfPaBjdRwkY6P6wGJj1bUwAP+0U3DRePb49rOu3q
qQ5zYZNPs6x4zpZJ3qB8itObngpYR7Y/Q9XcBaNaYIKYXLzKuHzSWVMMbtmZZERATFA+gZgO2Uye
aKxrxqU5x/wxxrWcp5vr9p6ZcleFY+4ZUQGVeTfZFh5Tjl26rW/a7+Aav4ZeEV9XYkY7ZrzwS0qw
sm01jnmzKignYZrPjZFsOBo/I0BLQ5SjbxkeTbAijYPnngh6o7k5RGs9323ezxiRKqdV9QNuYMcO
nhIAHLYtsoXm2WYui8vryHosdOsXqUbs3/ExC3Id1oARCf+W0VghP0CeUCySJ95ucfx99fGZ1847
GdjO57EjNWBvGhZZ0D3xWRRd8wERcWVjtLniCmsa0tzqWu0HmSL5HzVsBSzegkkBfdRADvP0OwuH
klQRjpv0c69bzslEfgGCAbXW46mag6oMTYDVpEs5h9ll4c9EQauxsfzYoma3+OFhTNdX308w7i4K
bhEkIyaGYWS9StNCJfrZfGQq+l7rbjtkIp2KesKN07Z7YPddw8lT2lmBVnyfF6jHPghZbzltMYoo
XRvYU3iXaRzIoYZtfSTHfIy0ZK7Dua9M85mFXbmq+qfsxigHkAKAVppFyxoiEGIMmmnfFXphcy9T
O/CdsLBRWiZbJ/dbNI9FS958Z0PmuESPrJtLHaafUl/vzK4wczXmbgw+Yrk91ZOBdEa3r+bdVykc
qRa+91PExr5rDM4XZgDUra3z1R9vooWfxxENBPHYnhyv0rwPJWV8QlU5T76Xtl0uETbQcZxxLY4L
g9lCPqpkZJ1CaPDMJ638rwTSQFk33bxr0Se8VvixldsyEMlWjELdUqnFzsz6YPzIz+e2VmVAfhEK
+zAN0pHGnt3L2CZ51/a4hYycSwcsG641Crk2pXZGWdyRYcDWamwKWPXVeVSsgQhy4rWiDNL6YrJ0
PthtwQzMBctkUask0L18rpczT120D8f5XCVrhmVNln3cdKc5fG5MkpRNwCluE2f2SqeyiOn2kawG
6LoHXuw0zN39oID74GsE5JuI6n72krLtVsdC8hAsye+2HZ48+JKqMDutJGzBB3BGk9aL2NCouxFP
gYXXf2bVzky6edfR+Yt7cVeSFr7xvkTl6YjFs3165A0mXJgBgRVWqpyIuGy1TPJ+4dg102WlPJ9F
EuaOZmsJMzWk5UAua9E8NEY9OXU1YTVNW6RT+kTj5b7u2xc5ZzBH2+YjJYZh1S/LlqHjs5oWhjKR
g2rdRWTI57XVuYmTm6bznsdU32E8x88Q7wOrr46jPzioW2/XdvzQStIUo8XZSIS4JI4Qlny1oiIs
Je3XCCyR03R7gnds2YzprgFFHMj8CeKLOC3N84aqlR18B38Nc/proQuBl1r6MiMiyslMoG2qmAlY
95JBD7C8kgcV1l4+NeekHy9zEtSHjOLcQyxujqkkiJe+GfN6s7ZYq6kAOw0PW8KZ3kS/y/D3sS4h
bteEFdrZQ7WLBnetuEfeY2gT3HrRhXY23cWj8ctxEfnSufsJLg7D0CV5I0hSzj1FnGkzzM0AEPFo
y0TihwXUm4dAZrgIxmFjc7vXDhePB/ORfNVQ7jCz9S4OMePBNNVPG/ZVqWc0uQP0F/Vo6yJd3Xuo
s1/VaxTNEXB7LQrD+7fYAuGMZH4IBu3ydMiKrF3dcQlBJvS8+XnsR22+oTCvQltk7rZEoyIhsXhD
7AjduIdwi1W51Y9C4c6IIE3grt4wFWVo3rDhb3xR/Yij5UCFvRtXd1DuHEXRvpbqZjB97nA86seQ
K/jfgZLrFs97ggdPvMe6Y/4Of4zWuwwT1iJVwHgiGJfSh6JOVHYYluRwc4wlrZgmmHGy8eMYePe9
58rNuoc5KPhInpA+uulrelMl9jexJRXVo5JNgwowUjG4fR63ud4N5kR9CDrEdMeOSlcQMt4MVfbc
NvMuW+DTHOFebU395i/mFw+b3BjpMxFBJPDAhSRGPeXUy371lkb7gB+bcLmbNehwyHAqSz/sc79S
Zb9N5wyp1alvMSc1g7IYLWdVpWfTkN8ZsO3VQ6hf7Hmh7YO28uR16uRmB4ch0Atgwi2b7oc1Qwbh
sUu9t95Gd1aN30CBt0mqz1VK7wmH9jTI9gfZqhsx32SRO4YRB8Ot957vPfTdOcI9iDTMBTEOHgRd
grvP3+6SdMZohJ5/xtl2WDYAuw5tTk117HHxF2oZd1XMYt+ekQR87P3+nFS9Y8DBH61JX4O4fjBr
8DwA/27NfOgwRriIjUPHP/V8RsCR25XV23zudHVWAAlyONfBPg2zjXFD921kBzbHgEcY3BCw6/03
hCRitecToI7WY4PPdybW8Y4LzINJAgT1UWpm8T9A6uYc8Lk5mAXjYm4Q8pG8TtdLPD9GWw8FAgQ8
NdMpIynSkwEm906QvxdcW5hVIziTHbbR0Hq/fOF9zSHuU9JBN5gQ8jbyZcfoUpnlUs/ZznORw1jv
9jLrsOj9KoLDTPXexeEp4eHPBYtv4F0RdaHFLbzuapXuwn76Th09bkqf3RTvGrxrX3NMG2p/bz4E
nDSEZ6SHj5z0mLQYRyiU0YFs8Mr8CVAN1oQTxbIEP4g8+2tUw8yS3pARXmohEFTBCd+3XVY6Tzwo
mX6263AbaO8I4rbjhDo0ccXvfqCPic2OCs6XpH1ZYlu2CjNyUy8qIz3t13q7D2hwmGMRQhWA0+L4
WiUVWJE/Hzzagfu45uDF0Y30vjf1RutHGZHShelrmtG5FNoV3mY68Ahkax38HErt06ewgzLpooc6
S/hNH/ZlQ+2PhVSXldy3rrtUNSC/IEqeVLJfthbRl7Y/Nu51eWT0gIdegES3RctpXgeDySOwLH/t
9hRZ5CrTD6H0frgRebh9v3Yo6K04G00UHiYISiL2f2cWTtNDn7wOKkvLtoeiCw0eHAVC0MChwtDl
zYINBxTVJoNaGuYPM8xz1rGFlQVoVKK7gw2yYVdtwJ/giTvZrHEuEdjGIJOMAl+bnuxH7DWUDhSu
ty7HyKnkuC3BMQQ4YNmQ5nS7XgVRf+t1ARYYfC5X4pX0yWEBJCjMOD92rd2ZAHLRaFb3U/IPQ5Bb
h/3ywxgJn1H4UWoHfjIqoDHIOgolqSn0yCwyZahCXTTuQy7JwngmewTQXETK7kTsIA8MGRTvCn9T
tIQvY5vdagvyyZPfkFDOfttC7h2nz4HgmFVbhXlWQJOdITbPltaWuMfSwg4YJMe9BOZ6q653fFnx
Trb6hXppyOrCQCTC4w8zHx/NGJ1r3X0FcsBILNsccHOUdsAgqgwh/l55Y1UI3Xw00XhPCDiAjJ67
PgEL9aFxtxmmQvVN+lrpdb7xcdP1CdiQqJK70Qz6DK4XdyG4fJLLWtwSEV0vdPR72G6+SaihhS/x
Uao2bA/1MFbXx3HbLvI2US3NPXhy7/2aF0mVrvk8uYHpBC6zLgjWu6BPssPoL18Cmly19c1uGHET
D8n0K5qhoTqRQEoau0812mgvOOa3bRgJCbB93zkcXqv8n+EgfpnW8dwtEIHDJvtq+2TXB8XsU52T
ATHDIyB1FDrRrPhw68VAz62dWRMC147N+LX6wfM4InJxQk5GY9oYbGgrpuQkWSDifBI4IFsLgqEa
3CHJuHCmCBY1GSwplUAA07zKJxP1cJuNMHCA86BsdMlJcwOE9rtBYoxRVGAVlYaQx/mMwop2RWV8
NzRFpHhbQq/GMwKtlRAo9n1LBOvkDAgkhqIzEE1mCfV/8VeIj2GEzPmykZxTgNzIvRhZxw+Y80W6
rT/Ha3Xrpby7/u3w/5C+l0NYzTWBMORBldkjHY5yrs7tvcmD/S5sJkB3WlZPAdmpinxUidi7jK87
1XUfYQo90cd7bWuEOd8i/rakU2DT6HA0okbiw4QjMuZbmXTi2WxaHYztVjY5p1gY+qVZITWMpC6i
ETvSKlvGsvrsm9ovIzLtsh5EduTpVogmAllffhEJa60Q3sGltj7mx8XXqS9w5e0ppA/SIJT2cXVH
W7H3Yc28w/HC5lyhkSXDSHPprWsO2pyAjKxfma5SoDdyVCEPQMTBCmUqj5CWb2skACB4DJgeJ+sB
6EqoAq0OurZfASE3sq/v5h5Ac7b6SHD7XjbbncYOJseemvpCRaA4Zhtux9jhREHiKy2hlz6qL7Tx
7yQH8BsHedsmfp83KYNj55zPIw41pJ89FigMtvhamWkk3xEQQuZNWIDFq/hu6tV91M+3pnNwHZNI
UCDCg8l6vHC1f4GqUgxL9yp6ewrrplj9yr9i7ezQBQ/8zhfU3iNrZhncizuko7pn0tKoUF2CbMkW
X0wiPytL6WHO9lqolZHsQfSjY5Ev3j0J9CIsE7wVedoP+byl5pSI7cSnvs+FI7aYVOBOPfHlQXpR
dRds5DFsAgF6NhoGMSk4jql4mLJ4zrFh2FhpSJb1T8H1rfHm9WKCs6SaogUAEnWGoz+tyKVAWBjy
YKVFkjkoQKG59Ugyscw4VYZXqEopOlG4IFfZNcrTCRgiGPq9tRpTHAXo8VCh6yCxyBw5UvBJPQWi
RiZsXU8LtNIOqiqrxU0wtX0ON/rSiAC1Lri9pC/JecXZ62fQaNFD9U4h/ueoErlLvMG/amf3Yy0v
Y6xm/NqOVsUWcLn39bVZe1hrML0ePvLeVsPOGufU1t4DSv6a3OkwAsD1di4bZJ44JFNrmXzY8VoT
sDmLP+ijiqDCQy1aDjB4O7jQdzn3V2T5FnykqH3LvBWFQGtcuO3Vz6iEyfQQQrFND7EXIVGATcz6
Rd213RTiigr7Ygk/NjC5KzX4lhNZmO+pmgnkK3wygPFk9l7FTjM1G5tvsHJFQkJ+0Xp56cQ1kgME
ynTL8gb37zIkXY6WscPQAIonU/eOiOJBMqiykojMsQA2HenYIc8r+yBv5Lyb4tTeONuWQYIkCXrZ
q+U0dUvPYhm/ySHq9tsWZGxLFTOY+c2WZrjLDLIPYqy/ZCS8/QQGNrTNdx9qfuLDMeilh0OeguTF
SH5sa5flQeXdojmkypFc7TDIsH6p0g4CoIvoznZ+ua7x40omh+u4zUDDwx2vr+SsSSmShvSnvJb6
zxxbyay1D2M9eal93u2QkoTmO9xYr8ekn7gFIwVjZy0cScTW5x2khDzRE2sq+DPUAdLflcM4hjDA
Us607KB1Va57Cwhug3qE7huBRNrJH0/NMH3qCapJC5ETws34IrgPTSaoDNviZWDWLUFRA2ghY4w8
pSN9e66QoWhHVa56ClhCLSqkalAB7NnckzH2Qgd2U0GYT4aHKAihdPTv2aymH3C9fqZ1BUrP252w
AE81er2KSF+z1Ti9B275CbsOwyNbTXC7YigORzSwHVISvhr3jgB5ZS0sJzLiBTvkpJE78MFVpeJ0
F7r6afC8EzEBufG7+LsTtc77NEqZWqtTI/QTrUZy6EP60ykoszRxuux4VZIezu9yJRKiUvo+AsDO
1Dw7xe+SAKxopi9hgyRlvL5ksb1btXxMaxTXDrs2nF2JJSh9h/HgBKV0kFQ9DDvJtlveF1lHHqv0
10oTzBhPwJA9IR4lACean1EIUCHYBPN9lpViANKrvTYp13Tbwckdl3NqP82YHj1hXiSlP+BCi3AQ
tC/d5M52k+dATY+uNTetaXZZVh/6Ud+EqGCrRPvZEffbjMPXGvTvkKfZRLanEKo9qzxoWjHZ+qKH
5OqqQN1UEaTBLomLqTM8b679T30YgLiBZQATYCB7j2geIIVWqxi64SD8faSaHw3XD9Kvfixbd6ip
PM+Y04NEAPrlxuCx6XsJIXhJsPTZd4rnGq7goBFSGjEHN2t7f+/6W8iqTzZc/UNLgMGXxQtxO8PS
0vTRVrqJzEi0DEjHtx2II5EHkdqLR3t6zDOY6EOTmQ0LGpIe6wgFBaGKwrJGHyEbRS2exz7cO6Rd
TlHrsjJKkTxvoUzdBRrJXuN1NBfLOp3HmjL02Uy3fATSJOtAD3HnoHelUpQoPXprZEMuqYqffSPb
Q4urLx/izttNq8huK5/APR/cB/Uyt2Tu83aa5pNGVnI/2fVZbXFyiwCxj0ijj7ZC20OScb4T2TUD
R+1Sti3KFBvZ7SLtxxBqAcXTqF0vjRi2fVJP12ygT25S/8Ux2gbrnqzLa4r5tPmY8riAnvuILNG2
87eEJXyLDwS5DIDScZe1ABdbPewX685KoM7bpP6jrMHj53R+TAVKDnUywOhYDOXWED+fRkV21u5H
jkQg5HvkqWbILWvm4HkCrcCCOyzYTsJGHusG76NJCbK0Uf0eAhylNhugtOP0TMgT1sCWtCMd84Y4
KtwChBq1GqUIOJmFAv7NFxS6lGE8vg7cc+D+kPeErFBQMii5q6h9yyRA4DU3FUxC369mBwVJP1lf
HPsR03QDn6v9Evj6nNXLxtpFtAyHAmlw3CR5apNsT/hUIHfqBrUjIqyeq2p6zQIMkGjmWBacugcj
tgpi0fKMpAxkGCQQqJa7trao1FEmORAlLnPv6wPVZD2H/UKhand7N1btD1N9ewRzf61QABlbvw9m
DYY7xygj6GYHCr1Bgs3q0kEfyPs5DsFn1YZw42vmU9sf6KqOy9CWA27sI63CXcptWiRemtd0SnaD
1x2rhfcHngGyDjZ6ROPWTo3pdJnjGI2paY2yBRRwQU5HVRHGaPOyksjsDUt/x5s2YP24breRNQum
7fLwPG24TRsbtCjhDvZRs0AhWKrL/2DvzJYbR5Ms/UKDMuzLLbFypyiRWm5gUkjCvu94+vkYVWbd
U2Yz0301N2OWlRkpZqgUJIDf/ZzvuJvR9J1O+GnCKvpx5Q+ZbDwQIXmDp43q0iLOVsVEfqaqX8QO
NUpDftvlJHgsHQZ8XXKUM3YdC1MsAMnEqZcTulEUYVuXdy2cb1No3ZRBpXjioS5FinWNaonDWw41
e9J7FK1+sDVdFY4DtUOesv0jMtLYiaiSg0xPTsjYoz/HzNeTVnrnNMJLqtu49rQ1tJucYqKQ070s
FdGxYB1ToOKyHtLRWA/RCKGlKiLQb5itu7Hi9E/U+VBHuurq4YAs1eGYG6UYb8SpMN1cnN6KAf0x
TfsVJO0yP8pZqetaV1GW29RiQIRN/ywrP3qbZbyfcWVbXZSy2oo9xqWxOLkq3DPBwEZmfd5mDpf3
rMhDl/tq8NIpuusRVbKwJuIhb+jJCo599NrA4moLpFfBMO9dpKcBaq/A7Y9CPbDOZIxyExBKQsJA
9VnwnoXUlL2W25/CX/frWOPkaUYwo0m7aFHpJZol+EzZVBFRnDAcZWeRh4HdW2ceECn/GT+4EGrM
ZmyQpxuNAnYMS7tI+glLStobTTmgpuYnUQ83zdgb7irq237ghMOiprIwFwRlAVhPrC5GIx7Cqfyc
pc5VFn074zIsqhAsptEFlXlQqAiBr7rPtX7wBrHyGUmczM0ouFJj7maZgvtRGTLf7dXQXnXLQKXS
DnOUzTulVjfR2BReGlGBsji6smWtEx3NiL/kmAayzCNfLIabSkdZo4MrVXQxhXl1pYn7Veqe2A3g
6qw+TuoJjCbvHOaOqlI8sL5bbrxcG9NdxOEclzXJB9Rwjwrh1qWPYcdystEHZUD1My0nx8UXK8Hy
caeCcZi3ufGW8mRokohjhLeQq8apVjF24jQuthYd1CrA/smJVtjEdjCnzQUHOX6zCg4vWcWV0PrZ
dLLUQMbq2e27TH4I4mbHiTA4erW4U4vOpVZ2xKpEpxekd6r+2p5C5VfMS9OPjOwczwg85bJG21Ro
FldDd0GKK6XUC1U9c/Re9iF2FkLwXKFigqy31qBhY2TZsyggf2lIeOuKgJEu2KdZOuyi7DAti/Yc
ZsupXaaA1osiJj0D3kROW4lnRQTBIRu8y5QCnbrP3DbsLthEFIu1xvKUtPeFDCtdsxZnmYWvHAMD
9IcfYFgOi0qiIMvNxlGl8rdXtOtYRoBcKiAc4ITTLdEhzq3eG4hAymJTbpUcekXl8RDrr5KWd/dY
RCPNKm4KcVYpJ+Sd3mq+oaYUomVuOrF56to8OeY4vc4orsd5xOMtuj4MmsQVLOYGmAxoU3PZjgdL
53M1BL9VjVfL4CrQFOmolymxxTjWgqyPd1mCYayXJkhKXRc+j5+LGFUmc5VoHUwAlJxyotBleWe1
UulUyKiUp10D8NQm3pAIYDBYI+ZY7ou62vG7soruXFIyOvNFeIqpKGx9nHemZd2LR906pCqdZDZ+
WhZV05DhzUHxMUAvfjV7jHyxtbD7BHbWm8rYQLB5UiedhdgYtxPkIAvchH2DXkLhUZ+GOaXpsMM5
y3dzln6aeQqukNLoKpUS4rGl98LKksDoH0EGHgFioYpebOqn0IJ1kArkFlltOdH1iDUImB+Fwg7c
ugcEIOZILCTeN3L8LdZGAkNY+Yl8z43wKMVTvMHYUqAfmusyiuecJ6qHN71TkKXszBI61xB34aDL
Ti9aLLQWTaoqbDeHS+u7zzBy6fA/qzB7axNFcykWB4wFSqWkMyRHVSj0BIv02wpCZuHCWq1cuavF
IW4BkPt5qDC4jr4aXuNUoxQCNKDl1hb2WoFCUIrRk14YqV+2csd0s+QmNWH0mpjlVZRximUSdOM0
e2KvVL6lDzUCIx87nbirzTyaGCEW7lcd17NT4pnqZnrP2iZmNZWo2Xz4OR2SNjkLFaE9VtxlVSZk
fmyNbmExO6So1kMo81xRoODoKfeUKv2mGOXBIXVua3k97rvQLmqQtHpZjr2ajZ6FY6GRyqEqR+CW
It2fJ8vtFhHcBpsgG3pHDrnXyJTLkD6x5qoVq6zyjJVZyspJMdXaqTCG3CmVNbVFJcfKmIsThXTt
5MQro5x5CA/QuAOZ0rUhWMfwKMBqb7Bgz1ZRz/aiUzTWIVRdls4aEziqz1IIFzv1cRckqXKL1sRq
4vE36cJVNcYRdEZ5zlaIMXWWYgTFUQ+EotpLMRMECp60Ya3v9SR+X8KmduZw+sjXJLGHDMh0jm20
+cTmYfCkRicxwtooZ+tp1Clt80mGVhNBt1slgnyzUk+Ier8O72VcNAcjQSEhyHPOhkq0EwlzDcUk
ydRL3ZtfVaYecd8BA5g56ugtDO6SgUOlheBjzWf+srKkq2xYKVCQ55GrlxaNHYqpRCLlWtoQgAN5
WKKXYQlpjKVIBYUZcJEkIj+WdFGHGc8hWpK9WgzpNdLrp1qBHo4S1tMIKauueqE+VWIv4y4gSyRR
+aEZFBKJZQH9GGgHQrmRouPYp9ulXt40afjsEPs3sxnvkNA+u2ZRd1WbvPDPbVE183sZ/1oNGEOe
G+9KZTJApTO5VK1uosQdXlaoRwnkQc1kvxfnmopd9tdSh0/mjYfO3DA4TrCjBik4U0QHwYurj09o
BLjbzJLml3rsmcTz4rgM2vUBNLXCr6xk+G0UPHJ+tBoyfSxk4PQzPxZNBGmpHEOav3u942qd6EQV
85fy9T00cwA69G5Noftj/pAtmru4s4JFEa457AoPgpBNCOkExTPhRbXNY9A4NlIRPpfkrOJUkB34
i29hLDw1QuESU+6sR1sv1eq2LRpXmS3o4TFsNmgqBT2BFVQycYEKULpSFWG3JOVbrMbjRgDx0eLh
JuQruJqU5rARcezkRcv4LJxIYX74HEZ/Xg2X0bDpCx68BVQd0QevNawDhIEusQumWJKVJztVRtEP
3FEx701nyqM/yTqYc5nvw0y/JAOidBQVuRcOxVEtewvUVrjpeeMNusCDcBmddYIDRf2QwVoYMW3J
uaPPPAl5iyQG50Pi1x3xCJBBs+ERHmnNoTKiX1OsBxpO8U0QRM9UKajnqvsWit7LjGmxO8n4WKtP
oda+Gb8j8MfE05nENVCmCOU3bi+FPn5UrXbuDRhkY6yunfr4fC3TSx+EyAIi0OZl6iJv9lWuBkNx
60eRYzzeWH0Er8A7y2YiyFrGhPyJWi2CMRxXv1F/8jnjXYbd5gub+IE3s/kHw4khK/2gUc8XtEFZ
ldqPx5M21L+JHp5CIu2Ew2fqg2y4qMzx2ZqDAXoQ1feH4tNNuVPEZO+aNZhiuNdwzJ67Vajx3pSP
kO84WcptMuXMm1OMD6vslk0pcUpmJZiBpSauahBDJ06zzegj+KNS5Jiz+RKmLasK4mNEVz9VEPlS
nVBPKkaQ0wGJ6pYrtwaNW3O71tvPpcLzWed+q0jw+tiNY1BI0YcwkYaAAcDoUr7CbP4YYQTSqhZt
LVP2adN+h1VH1JG3DvtH2qe5dAM2MHyzzm+xMFeuJsw7GIDE6xTcbyHUsS7zZadq62svZZE3SmLQ
tiz8M+dlq+cCzV2UXE1tuFtwWU4mWGgFY1L7WTf47QSp2C5C5mUZLmomJLo9WMu5x5tTBF2BYkSi
zmYBDoK7vYn1JzmvRN/ILObVyY2xCWMZvl6FXKzjYnYqbuiqAyqEMRWDaMHSs6rOEbv0nQE8pxqt
ZqMW+pfaS7QedfKjmuVmVBLN7wqKL3Nq6CHWl0Qy4yOMKFpjrR5HI5gk4aWosKpD8SpMbewqQ+pF
KQVMHRGq6WhbZ0Q2LMJ929UNJi+a0Cj6kVxveyhQ9pWU9lKDbvdLEBanuSpf5t78U5N93elcLBVf
Z0mBFmA3Ptptct4dorKsfEzkmZxhsF4FcU098kAcZvhOWiKc+ARA0pXVpzpvMEmWT0MdL8U8f1hI
RTA88KCaNjudph8iAZw6LoxPeRl3qmDIO3FmE3AjWHOQTOJXrVZUkYsVefGi+apgpYc+/JBjbfVC
a31NlgSpLmvsSoqWLZE4ZxWOK0rYFHLjmkpMtzetu7hORa8UDNaFYwN5YdtcKs24/s1J/7cCdi9V
wV//npz7X7J2/7UMnv9Tnciwdf/+rf7fhfDy6s9nTrDvP6fpDLJmHEYUzKLExmOiasRk/w95vOX7
p/38+vz+v36Pn78JPcP8h6FJqkKlqrMw2jT47v9M6PGKJGGRSI+VwY+XyMb9K6EnGf8wRU2SRVVn
uZ6lP2Jz/0ro8ZIsyUT6ZJH0lGqwROy/kdCTzL+7qv8ZtHykD//+6R8ZPZJXKpOeROXfQrtWqppt
yYPGiyhmsyaXd9Qpm7Ck85jN6SXJMtGnM4UpiOCgqdvsXDmo1XAfVXRWGufYLYzuCD7sNfqx1vND
mIQ5xQ5SQNq3l0RRDqJOUd5Wuc8SWLDUWCWX2nOXJGdjqhwrptxXp2W/5MgPS+FP3ZwdQHOImijU
b1qkH4aQOZv1co0m+ZZaHwsN9mBy7g4mOCZTlKgTocGpLciSCRXoZOmUKuZUW9gGbEQnf5YD9nV0
7rufOr7O7U2QKDsUcAeCLfaikLDoUsnVQcQwBzJ1CnDYpE2oAlFlM+HDQuhGZyh+lwEwmUTm5K1T
ZDA9LLTcdqT87tfpRtVMkSNjppvjrcmmo4pwFORT6oFacSZFLOARFkr3sHxtpAQsvhDx5iKELgWx
YtaEoy7mL2RSVISEtXOGWqfZq0iU6WUftMtwkob00mKR1GmyBnIMrTPK1rMATmE1+plNOGy6Veb8
aSE3Fg/yTz9950q3hVKmaUQcqTSqTSczBmesrQ/2XVB79xmmarx4eJrptiJr5EQD1qMq51tTGmCt
BX2nEYSJyUZg4xLhmK+aqri9OkKJtywWy7t9kmY48b+Pf4jV51i89fmbGv6O02dCR6r+mMtzv2TA
xjEK7m+ovhb6xdCPYcy3yN/ift/Mx9w4A/+hJGzSZtsKR0P9SbuXaP7UVawVmOgvpQ8s4Ti3L4P4
NHWnMckg/l5hqkgLfBv5l67uDPlSRS9Ze+G3Wt1R5rV+YvjWqzKfdOHCd66G33o5NWoFFv4ia0dF
v6RcqZJntftSuLS6I1vHXHiem4scXcblOGLKNE+VuuubF1kJFnihfAnM/E1Qn9XlNRE+EfWQhtPN
55IfxPTFmt8A5Rd1b2ZPRfZSzjZFf7yruvgUkWPjeWGc1AnuOv2W5vGca0VQr84UCXc9bozjKJZe
VomOQLOJtj+xZqevnjUMrYnvWdnJ0h1SZqLOLDJEVaPmS5HfEf3F0K9o43Kr3CSV6s8N+F8yI+FI
R1kS4FQ7qthQ8iq9uykIT838IlvpE7kvJ64k3HjzklreIhq7aMXMyUe3l0qvWNVdk0nnZVWfcOXY
W4aowCDGNPIrQ/FpmXbGOAVxwjOgaLe1Vm+1NT3nak9eNXuuaV7MhoqauIlcJN4bptI2bo5qMvlT
XO8Ns77JE8VUq2OcrQ3xhbrEHJQV3m/JX0LlDGIeBQQEj5n0K9XyDcNt0tw8P6tm1Zz7yGIC7QQY
ptfdXeibL11YcYIkvfJ7o95JoTKCZGao8ChFK4DLsnAz7sr4p5Yuo/C0IvZKy0sBvzdMvtb9QjdM
8b0LfzCrkdCeKulSd9+heBDUl3rZTst3Kd1a9UO2fmahQnF616Ddigu/MMItV1lS7fi+YXlfGw73
aNNb26W5oUHHKsMvFH1BPcSUa1PrmpYsGEzYNWMVFOCr9mlVL0q8vJlGfRvxfbs2fIst4zuclluP
t9dZ8dUaJOCC5rVMYRFm+PedMosroUUZkC2FpFT150hGqRuF7BJrpU7oIhe4lAg3aU3WMoEF1KMy
0CnF9ZGiKEUvSVF0ZJI7klT6GhMpClrBEbEuX6ODOj6Zvf4ig2zka38M1cozrZlG+RoyVyiom7ID
qpwPIzk9dkEJ7WmclN+qHhwFx6JWIigz5aktSS1m7eDmVU7RaQ2WGxMTkbbweeO278WXckz3lYC1
XnbAntbs9UP2OcB+dnnxvBgj7tQoImLFIJg0Cx7m/moPUx7bplR/qGr+PpeS26VNfZGTH4HmvBUf
Fk0svfLA/FMMxh+Wh5MURfCb5fQz6S1UtwZkowhaqdsbcvumwcpGY7gdk+o1L9XrmBjX6tFxGGxH
jUSWfnFsCOFQI0uIiq81r3R+Xtr3Qa4ZpHXrLka7WZ/FuJscoz0lg6AGqlGeZkVcCPdE+141X+hw
ggjXd07r2yxbyaaz2nej9ktx8gfEp80oDPu+7iGxJvVPPoTfBbmPOhpsFSVl6tMgGkZPkzN3khBm
stZbYm/J4u1i4cyHshNylK7N4tTR68rAk6oPW9u0IDabsN0VSMaFmG9FDMrf2Iw8YnSMfnNjw3Bn
IwbjSBGHQBZOK/YDrhtzUMKAMdbTT5HEExICrLdQLnsipt4yYXqL6c/IZx8a39osnFBUL63auXTL
b222XKdJI+vO6BbVjpELDENCIr6WPOlD67OX8e6r9Khlv/V8Hozox1IYwTLLcMmyvouYOcaPUnqY
uiA4mfnax4Xp4CbQ0aybHGNDbaz9LI12qUUcWTEOqXyPmzIYs/AkCxqPGGgMbThqVRbovfBNouCh
zuUeTCfxSIa2WJOx2lKpcnw2y4cGnCB1k+lg/I1+YjHRRaXBaRYjAD4iB86z1My0A/MN2kBl/mjM
aZ5U2uvAfDyyytVBI+U+1OnodBNzdsraSWdrfbJSaXHDQSztVIOsEKRhPoalZMMIChzeBVrFKLqS
wsZZEqFS4SjMrdoYqeTonXJOgAtU0x+KuECdzbc9beN+Hj5oSZRN1Ef6xhbG8l4rIV00EB/sb3O1
1oWpN5RY+gokpBJT7oaKSGV+pCtK8Oe0fZfobhkvciB1I563coLhdrJRg1fgNjcjP5s+IF9OnVHf
y7z7Q9r1OGl9kObTIdOi4H+YuoRW1Jelpw5bqXjq8j9xclaH91y+leVToryJWE0MhzO4i+L7gLOd
nPNy24nMW33Soy0vp9ZTHPuzeGKVnzac+IqMFiw+wrDx+4+l7cr0jNsJac//wVhvBQOT5KQ2e9q1
3griv+8J4UhtZx1q6a1mVV8Fsz3BGZEWfUrjUx8BlcjvQnFdkvcwfs/jKy+vyXtRnPSMGQHfxJc4
FGPdpVMn/ORK2h1hBL07GI6Fm75FgUjPtyEUP0WedMjf9bvKqs2f5bq0du0MdsUOBltb/f6jDYPZ
L8CVFUeQTr3C5k5XLC7jWa3cVj4JgxsTbAx5bnUbiYejLb0g7rIFlK48dVX3sVtvKm2gGurUEXxQ
t3HIWYtEID/1sGGfGUS0bvM/HABie5qu8qfJneoobwA+sBOeIV5U4EZ7Pkyf/dai5ty0L0VwLtzY
Hs/I+0dp05/H5wIW8dcKxJN+27NB9KV+KUQ3+RIIu0y2eqzcuXXnc7czb/N5fdZvyxMRDa/10BL5
99oRgvX5HjP4Xdl8W1vzpLxzdX3PqfOrbRWUsq9mvxiblU3LeCaYCfMZK21S9homNPpeiywIHoaj
CuextC4Pa+lj+Z530g6qU/S0XfKi/MZ7xZ7d2Z6fzMN0KY2NFfuG6CTaNarOxZa4gVvYphO5c7Ud
Mt80DwOBYVY9z8J7L5/Hb5GnPIt7JmyBg2pC3nrKSbmSk1dOLf5aYLhg9oFl8w1TByWQEh7WYcVr
wJJG2UA3bgLjRtCUZ+e0kV+IOvNz79T4lIVB/bA4AcxT3JUNDgXS2dGyMJhCINFfxlQTos2n+zgf
QnG/8olYd0tyY28SAvO9l5g1chlmH56ktKGXmfVQgcH5S0tNqbnJYg+VqyTOVHN7OWvMO+koKO9c
OIfiDqKQLCQACQ9t6KaGaKNIG+P8SKnzIVNPPQstwsgzg0g6KbB6V+n84agEMRUIIxzgEwc7eiQi
NuIvK2V1jlMmbrGDFjPlTfgDWoSJnUaOISDyMpLrpe6/1e6yInz0FrGkcQ+52qIU+kwvkDb8NBX3
+CaHq1ddGjroe0WB3Z+yTVRisLW7Vf3SJ9cCcfWn2qaWHnbix718u8/nxY8P99ppvbt5u7ee9S7M
x3J9n0bJ4xndM+5jcsncgLZL66lbP2JVZ/rcse4CDrqOoOgPORvl2Gegis96EZQgJoJXtvBTfhN5
KGRhd1sql2cMYkuquKoUrOnn0n/Lljs/j/EhytAIHcPw446CzpefkEuHTXiTztaztlE/JpYFsTD3
1Hr6rVM93n11p3jk+lUfwZHgGaHUdoDyAKYh7ZV8atYno8agj7xSZASOHRa/o/LLEl6M0UjcCsuJ
IQibeQFBDUgp5uEul3/yg+wXTuaQIW4AzBG2PYIDilucSUFV4pXzI/OL5J2aL43JXbabNA74Vc2A
vm8tORnxnTsOr4mWJFcdRoHoT5OyFftLmvraFlCH3EFqd4H0nlLFYP/a37TA1jcoYGhX2VNJVp/S
QXWafWiHi6NcGG6mX9FrnTl1jS2S+FNuY9MySjAoNP8bG+vbcFTL+X6ST/EYGEOgOfvGcqogZvbf
Rdnun5pgnuyH/Y3StlmV14lL1MlYwPYYUOMkb7XCBnZH1plk48VaysJj2LXSG7rLI326xn+0S1pe
WzYap0BWExSMkOf7xDZJDR1Zt+EhLrQ7GFHcZLptOvfvyWJWxUbv2H+80WqSKcQnNzxJcA2dNLGF
3/UzSjfreMgVXyFosYAP2NFb+1SZA+mpr2mztOxGzvHfbOZrpK1jle+pzE04sLrKZNJWUzkhTos0
05X9ysuPqD8cyc30rViA8FQi1DF0T0wpaO4KU384jBWbWHJb+vx9MLcyNXFYvY/ZK6IfUz5zZxZe
5+YuRnRH7BCZ+zv9Vxu/CbJv2Xr6NXYeQgf3JPLoIx2wsbJgFenGPKXzVCMI1wsJwW32yhOh2TPA
YPOJ/Xr6pLhgt3PptlfFZTZOxWfLk1m9cqVwCRjfWc9n/xintLDzeUd5hv/bNx9d7ZYA22EgyK+W
/NwFeHbowzpbQEFLGKIzuB0ySnE1BncgsGXnkrOyKmVxxMFj4BGPPn+g1tWODIOkNTsZh0W0u+40
7OprTNTpOFPGoqmiCkGE2u1MVt7nXzn6ZfbJxRstaN/YXa3KW9icaKdrXgbqzR9EcyntCQXDS7nI
2SSOrHOZEn8gc+BO6qMXLhMn9ecw0IZt7Muc0kgzYLrYvnaluxZog70cZI/RKMDhc42XEiSyXT51
GbrIxvi0yDJeG81fJFK5dh9zsiFjeT2FkQHnbbftrZxcdT1ZjJJa5N9pOTH7CdKYaLzMdm2g6Roz
kxYRogqlg3TyUxLfy/U2aIfYgAQLmHXSKYFS2mCIG72/jY/nTbcEaUQ+x9VZQso4ASo67SBVh8hb
5j3xO0DWr/iad6BAQDkEoWzhqZ5Jim/S0AEUQw0bUhj4wKQDO/BLgekLXn6VxRMxQu5bAp/JXlAY
7J5hnaOIx9LXXAWzuh3mfdl5ZoMnfGQQDZOVJkebd6XfMjxq5WzjOHyEhB3CtS0j50C6H8vKfTJS
KpNgtMBaD/Ef/ZIPF3ClHEYg5nvIlbbVFbZrLERNXAKgUGLQq5u62w/CrwgO9cKFmw3Mhjoo2a7O
AvOs7binKZ0oEa4x7RZFbMi5h6z2ApUdic/KvYxe5mKXte+r9JHnICT8r8QOFRhuwLyMxBcIrTHm
xUCesKko+Ls62P1dInaWMHIH6pgRUpvmEnO5jE/ZGOi/Mz/Za3iJPaymG8pne0s7pmHZ7TnbMTBE
+8IK0l7GS+YmHenvDSE+a2Uy5ab6Q6JS0h3xYoR25HKVZhwI8TZ6lU/SZb2IV7G9QHFqnnyXYC7u
ZueBMqjQTKtX7oFZ1gOVB4qmIkKPuWBbjGMC7B5r5m64ZOaU7HFD0Nb2glOecbK7o6gC7dm0FALj
wzbdGxAK6UzzrL/w5eW93pfMV4NWeE+ASk/xl5heC4aazYfouGi2nLoS4xEku36Vyu/uzWJ8ETi4
taXPSfJAhuHS3PbF4KZJAX4OWHrcZpyX7iNCQhRNDl77+UMhE7SdQ5enJpGd5CJuRwMmaTNc24Lf
SZjZ6wTI000/E6wCBjgvw5vRcSPjMvP89YYKIrT5MAmHh9eydhtorhOQKc0c+SkaTH0rX5qUCUjg
qGDqrPHQGmdzWeEHbIJhKpsKw1uq/YpiEHuKxMPf+HOKDWbtbJX2j84WCJ1cgW+N77F64q8yeZwU
EmPidK4vTXqX5CdLAV6JbfQiP1LozDp5m0P3DY22HcGr/r/Z8l+ZeCg/Fqz97x2W56rApPn8z/7K
39/xTz9Fk/6hSoouG7g2Gv6JxPDCf/opqvgPyzR12WSF7N+X5P/wUyRekmXFYma9LGqazg/wLz9F
kP6h63xNFEUTp9sU2WD03zBUFGwdpqr+h6FiMnRRFkWmKzKX0xSJ9PzbsFsl5IXhMdQm1xkGsSCE
2nnR1R9jRPPbmoJ5Fse+owkKp83fF/ipCYiHVUWXWKVPFu39P1/QSpG5NmMoH1qMoqsxtreh1+uP
ekz8puFeH7tQ2K0GKYaG8SJyUgjvutRQjWeMymC4UPiO/5Gr0vSuRYKMSKdY7t8vZxS/ij6uzxJD
m9h9y14tFW5Jnabk1onCRxqV4R9hEc5ZocWvyVxl3tgyySAfSIgZaxbeqhyQEjH6vewkWO86c8qG
4QxrMWRXcZjnQ9ZW763eM7VwKT+IfkmOVsYjoHdIGqo3kP2sRUDKaslFiot+ziRl2qWK1XiaoHR3
aKPnTOrTb61JX1QGw7g5f/TdOvWdvXaC6XRWbuxGIo4+YxBinixr8T4SCYB7kh+qSXZUypkAbKr8
SSV6j0qJ+udoTggXTX0UpCp8iTQSvVTNTP5Tx9EpCav6lRBEwdFH6KwO0+4yKkTTlMiHYDO+zPZP
uyCAITJRYyRKfIObSD1gMoDaAYKApcYFwek4vJvl+vr3v40eY0zkcPrUTPJbEFfTJUsl0KgIJ2NU
5uTpr6mTI9yKElkWpcnm7fgYs6aaDKksplLzhzRc7muJeqYmUbhjdsTd7Ntlb7UE5LIylJ/E7IHz
qoV6npN59rDfrWM5CypTvvLiII9ZtsUZWqAox3X391//vrDkquqvImZHr6azV06mem5Ko3dLrVae
phTvp0oF7bkTGVMzY87fK6UDS5xNRNKJhrcoXV3UpleSIyg5jdFd9VpDS8rb8DjWAr1VsWa7RFCL
Q9eojOXTqOX7epycmrfqxmcrb3Ag5Q/I96eJ7OlvKLxyi1Ne6yPPYkk3/gyLQVGlR29jykSkdV70
K+DxCtLiwljmp4kp6P46pPK+mrV0t/ZduhVKUz8wI8X01Kaxzoaw4JxYY/uMHzfacpXmr/0UYeFD
7H4Sl7umS6r/TAxOSYWMnMGoHHI5AT0f1Ggna9P4hwbkm0F/2fugtIQIh6S4yS08rNVWy5M0NpZb
dUVzmodI8JVCcDudy7mae2La2tI/NUiMTJxa4SYnsMQGJuTLatdtpymsGrKMwKgejLae9Zc8jKyP
ZhEYlSCayS3LG6YYzkp0STSmczdTJ+/XNVZ2xIjSoFUG49RrKh27VMQn8X+SdV7LrWrRtv0iqsjh
1cpZcrZfKIe1yGEygQl8/Wlo7zr71L0PizJYtrUkNMMYvbc+ZC9OOkLLk474aYtkn2dm+BY3XrY2
q1LsnXi+4xCnPvRC8AjdXheaij78RlKFMFDKoAF3l5Vf+3v0VcXWdV3MPEhT4Y441WOMs3NhZZX9
ijQPU1DuWF+VZZ2RYtHWKtt3iWErpt+WUt5ynUdHUHIJneA7T4X3piIXQ4Oy8pupIes2KqohZarq
Qybp7waisq6hTaXWapR4g+H1t42s+E/RUalIPR03Qunv0tEKvgp70vEtCP3ZyCY+JU7Tn90p87YW
GbdLQn2TB1uWwdWlLvzQOML7kdhgNS9QX8rDK0fxdTwZbCKPfFLsZWgY4jMwjGUxee6PU0y4hazB
vY1OXu2iEN9Eb9bxi18bn7pQuGJ7GDGi8dIHmBzRTcrUP2kZyJZKmOPn1KBbiQMZ3SJsCqdCtP/f
N4zS8f75iRRVyj8/YdbVR6tm7mnKM+/r5jsxyLIyvKhDQ5b5W2tosw9U4w8VsJM3hxbRIdAlEuDO
yz60RnkYz8LxpBl2/WzV0+5+PatkvQHDQaVi/m1Y+09B9FWmQXnWfWk/lXWERRET/trQI/upzevg
iMru4/5Nc35EXY1HnFHB+f4A4tzEymi5UbS6/Tvilntv8fI+yMF3LuCHq5l1xj+uD02nrw27F5v7
qTU0xxarNW3ModsNDiUwHeljwRz25sSm4oNiaes6bKL3OGMKxJNUXQDZZi91hSMXORGL26EwF/ef
qD305W5Yurv7qbKCrTPo/VPaDObVxrF8v9ypOtxkLUjN+2mRdiZOZVWcOk/Yb9Xr/a+1WcAqvuRG
zUuQtiLS7M9OdG+ybbXHQIuDgy0iqIPz9SKvr9AxymcsUUvKLt4qHCWBddXUrl29LK6OlVC9tTX9
sfHYgpmhTncn7iKYJ7Rpgyj7iPSLznD1qxdutIii2LnaRens4kEG6xQbzkvrt5/dYMkPEY2P7/HI
/r+jX/uYE++R2k33qgWOfR4DCZeFIDxc+/tMG4yrZycZUqGA/bY+Q+u7IXqNUJYt/SinelX0AK0Y
G3iwr4620czNWrN8HAO0eZlVJR9pmry6dgcDKBmm51a/Yt5P/9Q9A5ZHW+8F6J1a6egXToBJrX01
IpVnMaTdfFMrMByHJO0V9nayHGQARb0zhyT+0hzKoRi140UTOfou1BgIUTU4z4RJQOINe+e1q6kb
prXjvdM+yx/6Xo++hOW8Iyatf2JfnGM5yjWwBOeQwPARvou6ru8nJhGmeYRk8ckpwQJNbiA//dHF
5aprtPl4Ry011I/+pO3beQqQcJAOYdEOu7EZwKj4NqoDep/bKMnVSQVAroQ92JfRUgjNFCWNajQz
SAyR92zZNqZVGulv+X3m4O39lDnzIDKYnwTPeqVjKwZT6kHy12JGgHbViIiN78SEaprU8qPRzh4d
19wC5/P/CKfYY/uVf0SDtK2nwWt208nsYvk75OpSmvzeMRtuZZW3P2OhP0HYCL5DV3vpAq+lw92/
j30RfvVp8jUaY/8FrfUHnk70labTXyOTw2c5IzvEYCafZcqGyK/VdKhHOn1q0Mj6HkR7DHxnvCAm
A9qcTcO3CPSd4zbNGwNRujFMVmxuZ2yT0iovphPXqx5YwZMp9GEB07l6y+yeFvLE00gS/WzldoxA
0GZbFfloMDV4C8Y8s9bSfPLIGvlMa1a9Iwgh+LiCHbxXp4/2CKMsctv2LFyqmK1lLDwElLvMk3I/
ImvfZkMZYhlJfeBhgXPRWy1dpSnC83HibmfuiqjaT3tdspe3Utn9GZpbEankt8sItghr2Twy4taI
zYVNXcaB4IPQ/i2cYLNlVkrzPIf6rPvFPuRWpMDIaruxBSYnHtVkXXaQukUHYD7tdG1GVbEsu59y
f1A/EIM4309psghep7e+7LQzBGCK8Y2/k1rdPwEkM9bcQBHy6r55R4P74dEDuUIsGB8tE3rhfDl2
B6QgdaKvbNYl74ERzxDybNzrXX5uBesq0QgMiGOuf2RmtIsY5TEDh+8Gy/JX3UUyCN2tPfz3UBY7
YqVqSs1xXa3VNMQUeSWkaZloDFIu9TONiR5aef5EzHYFFpKH+MJfQySaPjoMfssejtTRE+lwGkbV
opf2wk+MDwAbeGg0xDRhjT5+VA1vVoQga9MXMgOBgrYjDlBLlcErOXvpTvQWVODUCF4NLBOrwINT
5FrMj2Gal596fGL+zj+mYhwhE7FmuV8OQIsWOI1eIwAV+7AEQPTP9WlWQ/F3jFB4h660aVDMv8Yd
wi9rMLzbVGXmSZOAWScxlZ9ehBwf2Kd5marCvGhWTRd0sNZjrWHmdtH1pGJEGcGA9cpvY+0IkGTV
+Kp+jZOqxvdgdxvTTevXgY3XwixruQus6FfqXnFKWCusktYeoIzI5jnpfda9HgA3tODyWZQpPpQg
W8NMHvdhkREyNCXiOuo+i7aG0uB8FlZmdcA3gdrNKym0mPoON9ZGZVl3blTXnZH5d+cUqqaSmjje
rweow32vl1fA5z2ZpmJaWtwlj/dDlQxMUlp5TWcFftIgIyUrNd2EgpVuOTTZkw+V+ckqasJ5RHi9
nxmOTW9D2PYyiAiXivIe8mUxDVu9TsAuijh46/ocGarAHxgyD74NyJV1OSWvVayeoMiM26nWEpTd
mv9higDCfg12OmyK4VZp1XfRDP5HOvoNpOEqZElq9NtuYJULQnepqzz9IMel3WJTtFlETrO+uH3P
E629JcWYX0cPQ9z9YamiGJR2fKKiqt3aotMetYFCVY92mhv4dcrb+qfjDVskcaZfm7ardr7WmZsq
BPXtlJ29DfX+cH8+XtrB6MNRsZV203/MnbH5afZwRra+SIBBlCkM44AeuW+UL0IGCP6bCEu/0dB6
m3dohp50u8Z0o6WGVOcVSsq0dmycGKlTV5sp93H0MmPv+wyZkemMOv0TZ843sPsR1Jd1roa4+kSP
cimSJHgKYi88wBalhWhAYQ2iEEKk7UfBNhx6xhxbqJNv581K+k2/0vTavfD0y0ND81wNunvxWt9C
9ZGfEpttSN3m7mEQRnDIG6rGAhvXk5syPLZh0RxCi1dEuMF3jTAICgh4e6t07acu8JOVG8TNJRfx
tFEppEVbU5uq7LoPx171kbDf3ShE3cT3ltJt3Ydcz+2z2xpbymc4RKLuEcoE4nEnfASp0+Bfs9Cs
hMo9J9gxEOYLbnjO/MBHA+SiVKCUzv4OxvjWiprxXRPargpoPRjJF0NqfDIcyCzQrJyP3uyhikcK
h8OMuywc5W1cl+V4lwZqbbW1f+mt9gn0X70sMj7T90HWHIzPASP31WSlX5uTwiXle38BtjY3oWVf
vTb5+8iT8EC5xdYS8yX6YeNnYMvxAOsCNVTQ7+Ixzg9pq1Dve92+jIz6NJX90Wv0VWyO6d4OVcxZ
R503z/r9VDsGQz+ak8q2x3c5JitfGJss8c0ve9A+71+0TOZ+WViXmk0ntZ9k5ahw/Ab0DStBROpc
DmzUvdL7rmKmIJtF/d6L8G/De2g2hu6m16rUFLRR3ES6jrDcz6eLDnRm2buIW+kKm0Pp7/VYpQc9
qb9SGFKnNAvya1kV9T91pzGKoLjzh04DbBOdVRipSjrT/qy5J/oBWrLmw1jTJAxONb4ZPv0GpC72
8X6q0A+XVTK+SC8KL3VYfd4vU0Sdtj7742Xmtq92bkP89t3yMYy6aJ+7o8pw7biodBRYSDPNtQWr
8TkAAFOdbvfHIe7p0rFMP95P/zuI+3eL4XuKADVpXvPr0h/ZhY2r30B/eEc2/SfDRTDqz5eiwBF7
0MtAanwnPQur4D4x2afV0jvFwWddNfbxfmIp2a+1EdwWekr3pq9cx7Ru96+jMRPbPmexV49mfDPL
Jr5l+IkAYZFfohpgxNLrsrPVO94GEGO0QD98Q4IpnzARWUdU6KRUsh/4rGHg0gOB/InDhA+4bjhX
R8UZ42W4ZJ52ruZ8qVK0XWQOCOhuKgwKH81X2xCOAKfg+M815uylpfRi0TVZe9K5+QEMQhTqWkhw
fDKOpSW8G33QnI8uIjwNIZC7GE0zOjRj+IbWWZ5NJKVbkafO0vM76xUNonjwQi8/j4Xfn9mO05ML
zXWPC/9V85OnuMpPZH3Yj1RC14alyceigWhgTUG9uZ8Gd6CZMIjlDKZy2aZSvScbT1HygEG+7/rg
M1Bjgjuq/tSbD6ryuppop4aS3kIWmRfTwhJONMJLNUN8NPK7Rwg9S12L5T7QhaQmaFjL1tbeaf/w
ZKUJ11H1wKjMhePHyTmzK2C8EKEuECeLXTqpL/xsJ5/G0xCN5podiUfgXaWOMhxoDVsdNhHQkXjx
jR1hEsapH8SLpkXH0vdHrNOWi6Sz4sMXp7uoSGscRw0G3N6Jjn2nnZo6BCYyn/13sMUAejDnaYV1
V0JbgBg5NFZ58M0mWuUG06XpNMGlnaQ6B0H60FhmcEmG+Jltj3sabS/YNBo+coM77UXVk07zYg6X
cHx9Xc0QQceoWW3NBzVFpOyYNAWTluZST9TRozv1M/CqgydZdu1jJsRngmFmQwrThIDKa8GdCWCP
Kk3B4FLowgfLQmHQDfs5DZt4SwEAaQ6StfvTrOdn55TFv7OSDu9jnRu1u0w94X7obfQ24OB6FI4X
n50K//z9esTSjWA0poB80G7QHhrILCVsYG7Bb8M6JrXHXi/W/uYEUu+HtMT3GPb2Hr9ZPavz/e0Y
xme7awvIwqJ9zquUvLgc2Bk4NiZHhZHJ9d3sovPKFHYhT8YgsrUdxt6y0gkojPrRADcEpq9OGNSK
CBVGObu68/kwOWhwY6dA656qCSIdGCfR4NCpmPEepmGAdt1beGn53K2nTk6nLOm7lc9Gc3E/vR/S
kJTO0UNnaMwP1lsx7VWXTG9+WO2L3G0Rfc7KIA9imTO0Ixq4gpav5ReAH4p2O3iOfNG6OFr5qbaT
OXoyLbaZRCKn9ZAfJ+5SsT4gRcU7mkLGny6QZvyTWrktDeuDnkN4vh+m2pvZUua3ZAG9LMBbvQyD
bhGa17Mz5VVDcK+FiD7bV9lP5k87UPQUpI1aSEDB+GRPsdlg8Yv9D2tArj4MU4FyLztQRBG3+5no
A1BqffQ8Kdc9pVV3sfwe/G9FLbCy/4yK359kLRYwfA5nVMFyB3Th1RVAyCYSHta+EdEUHxurWEL3
mehi09iuTUP+aMWq6ioUUvOHEw5TVXBEm5PF0tuMY8o6o9X0r77CDUD7qH0zf1BpIqGYrPDc5eHf
KJzEoTKDv8IRxl7PbLRezjgZe+ReQ1ghuAps0BZoXBLDOoRD8dpYA7YwR9qHpNvEwtd4uw22GKUx
HhO2766ndWcX7AeONr9fN0X+t3HV+J2W0w/eC/WEDv4HB+Dw0CRT/2oOOC11P4uP99PeNl9Tuh2Y
tfm07Ky+cN5IZgVxbKuT6+kA0XknTwi87VOSRL8V/M4N5jZ8pq45/vuNICzyg5TQTeZLJmjuhSQS
bq2XGiJ2kIPcG16x7scJMUDpIiFLhf6gd7rrw2LVJ1Sj8rXOWzQLUT9c3bw6IBttXgIXco5ywDe6
Ndhj3vdsa4e5vNwPCAHlBR7Kv9+A0ivW1VC3ixp6IEukHB1OOVrXaLayKuXjI4i65BhPWXJ068ze
pAhNmUVk+jYl6q9Tu+HRp5wbNUV11IWDWNbt/z3cr9Xl1RjrJeJ2ygnzztuvsjx9+CjcjMasVONq
yhMysKb871R3lJ6Q1e5bZOu70WjtrebFwCy0mR1feOoV9yYNNczyG2DZIIXpTGkQUrqO8T7rjrmR
IxBylblui4xG/xyk5RXu0XZSfTlFtJp0pf0lXck4tOUfgsgGeikAlGTN/jHx63Dd5XlwMD0rODR6
m2zKuUowX8pVsxFUtBZjZRSrzvJK5LY9Xa8IxMNa6rgXNYzqSx9/GMS5Dp5zEFkv91N8qRHRRXs6
ecmTMLp3ZerJF+21emHqo38yiSi7qlBb+ql+CKfhqRmqcNN03XC8H0gFK7qHdMje8snJD7aisKbM
NNjDJfAfe8cXR2PU36faRdtteDjwHT4iUPaw29SR/KzCL1Pi9wX9qbZ5mztPZvqJir57RPZsP02D
c2ErvLWsOvhyqENkiC1fNWy4Gy9oxk3Qev5DwzyyYOcIonU+uLHhH6cGsYvS6BSWIWyVkb6XF3fu
1bcK4lt61LQFuU+HPlfTc5gIQjJD3JWKwewwmkwwscBqWucHQ9ehtKDbiOrgpXDS7kkjwEhALnk1
m1BdaW9cUouqtTmEH460/BP8LZSTU1u++gOlc8vKPLy6bvnqOtSjXZNttU3426qwLGAwKkxpGOgd
4jSCq/PSUiePtt+6IQxpYapIvOhdt/WYi273M277x8YdJPxpy1uCiGfk9Ei9GqwBhKZBfgFsjyTa
9r3KV+4QlCfKO/Uh9dNubZFl4uIKyPy6wXNCa1R29Zvbv9VOL0gRTZtTYTniJEazPMn1/ev71SY1
Nq5K0n3p2dCRZDTzmbuMnw8woHsZGqGM/2kGuDCBXL61HBcFqIcGdNJD+70OSDySjk2ZFPAEjcuQ
MnFWJauJV2hd4yHq/Xb6isMhXtmB3i6w1yNGCuGPC608dsAit1XUYqawkwM5QOBdMjTdpd3cdFIQ
16TifdtNDj5x8qPnqsF/UKhDUzTJBUhVQnQVh2aGxuNIPtgRtE8tpj6Nu+7St+HSbdDxRL3XuWsL
ncaCDou78CTs4qxwq7dgAHgg9aBYY5pGniRjeBn5P8eJGUjICSat3/cHAoMUwO6he8ot4Dge1qof
PngPhRXkf6HqMDCP3spLKNVZkgZnzPuO4S3wn3tPI7qhUt2m9Ja1F7UXyrLY7LKcRaLubZqieHdi
GXyUE52JvKHRSWG6eq5hp/b59A0krN9in8a+MNGuMcrqFfY91hnZPxJ2MC+9tQG6Si5YGgpJIGCc
R3m0M+qpPMjGLw9Uq7/BZ+Rb6oSOTecwkfvW9K+tK4pL/78HQM3sV4+2biKIidr/e6jnU0lqlmh1
c2M7akYyOT4yXFADOksbv/GSbQN884mSgbmv2Gg9RDXWthTc6ZbQkDmTZ/ySltH8cRzq21ik0SD5
/hpGbfNj5RLFMuvkV+K9oNrifNjXJjjxzgxveabQUQ5mvyvcIDnj9fzKc/w9ZRtnX0PNqC4MfVxJ
Sua7MW+fGQGsT5NSAMYAWxx7CuePws8+uxYIuz+HyKeZkZx8Ut5uY6P/ZYFHtU3JF7cqfzOvHz89
UKvE38n2I6IfQDTaUL9TFwSVklr5G2PbzGMc09ewLZqFG4N4zEF7bOuo+LL7NPw13HjTyUp+ajns
aOJ9jbNp6eaeFvewntiEPKuE/37gpMm3sEhSw9htTmPzNjrw3CYyl/F5V9UnVeM2H6svJ/b8lS5j
fLIM5a4dF09Tl6VbMWXjIiD16alPJ7pydbLCmjbuYICTUOyhMY5b/y3A63lwKqte6EDFNrruQYOY
y4MZYVXUL7MR+vDICnsskvHKdqg7OF4yHhuv0gC6z3jKimaGLFl4klG4qEk4ek2prS1NeH/LQBju
ZgTOSGjfHJkz2I+dHRq7SvdQ+Kdm924G7OtiWR8MamsAzAF36S7OF2GmbDQdb3xxYVc1hAq9j1M6
bGtKlivaSdq7nJpvf5DOVWcRd7UmFwEzl1ntW/hsqavZbRZ98N9YpSLRkbYkzjH3YI228y9LJIlq
Q0/Pp2n78NWOCUyaf5y+S7GLywbh5vwwKiA0H4XuXcDghbfQRv9VbGWON9ln4bchzSJZlkpCDvKD
7TRLZCTymYn+LKYbS54mNl/7IMv/UipguDD14qMgFYMNMbyztrtAUdFWbEPag2osQN6J7a/CGgm1
z0KPSBUMt+OREjCC+RY1ieFQhhooLe+SOiEFjoCRraa1Dl5K6pRNQGc6q5N9Msb+3s7dfKEcFGhm
ZGtPsfxRcWhvqZT7y4HS3gfoyfjBylR6ZeemZpqFvqStXezmEk8yhOAJ4EPN1fLq1+whFkwTsJQW
s5E5tOGtjK1zPWL0YzPtLgf3XDYjdU/bQo+LnXKQpbUhnGCH1+0yTOYxJ9puBZOI2Jimbi9Ri0xX
2MlnVRf9otHFJkxM87Hr6nqbh5VGV8Du1mFuT8vJmpoL0aI05yrIvdIddz4dncf7IVXApJiKw13j
wVwae6s+ty03fz6UAl9tB7jQ4HYjBPuXbTK9z1JsVZjkkB+s38wW2psWY8agsJ4gSR6ytbYDihud
8xSzpkQkflTfSToVe8XopSUUDqR/Y9MH2lFVLi8Q7H8rNooNepG30DOcxy4K7cdw0iQ9uYngJd7Q
xwnyzQKmEk7y3DjGUfb3ftmfH2/qPzSingxFfF889BuHihEKSlpclir/WGC15soZgl3jRSGXzAq0
wXYQ/jpmd4vElNDdDEg/UeDgqeQR3poQJousKj15eTEepOeh4+4y43UyHXx981N1J3mqCizKehl/
lQ7PbfADYryiBJhEhrWzYI7FFVLaJ2c+3L9idJJo2yUIUSpEi0HWBFlOenuGwgIenUXDgoIpu/FA
3wyobgskLw/gwb58UDhGZpjrZGCiU7i5lrIe6AVVvHZRqDZ2VMtzE+BgiLoQImQ5LG1ukCV1sPNk
muk+rrDHWbaxzBuTBEssm09hf1VtmO4NKwb7U5jXmNrxWxasXVsrlklTTxfyPH6jzv5QrCH34HDU
jm1PgywX87XZQ3icPCh4tbllXUJJp+qsJ+fa4uive2QmMqJGJmur37PQHx96M+k3dtZ8EWZTP9gp
2to+OqiRDppTTtdQkDcWC89/6gksYzkWsC0M4heWqWLRlEn1KjuM/sDI67OMh3esrm3WQapRXvwc
+hpZUdYEcr0rcGnVXolzJZxemxrydDdayXszIKB3nCjfAQ0o12wpmAKximlm6x7jAvEy3o0yFzN/
/VrGLrvZMpsLuhokWOidVEyad9o/X2XZb/FQu+cESR3E2666CqAq7A5V6J3Rpo17rYUQuihzgDye
emQn4e8i4hpvyXzIkad5ZVVvRp9laFO5cfDQVs2ptAbIZzLcCDz0frkfPONZ1zL/VmgCrHhkjOse
EKIf2ODALLO/hvQwNqGLI2uWyJIu4N9samC32h2zFffHJz0SEDiWld4U3MsbOzD2EQrVbqF4PyaV
Hye8EQ9eZ9trHqEf7c69jBT7l26QEl41WC8ZVIKD7Ovy1mu6sdL5u8v7qd7H1hUZf9KyGHXkiFsO
OQKDSzvZ+C2rYG2ZT6Mt9LVwSSAoMm2tcj2+dVt6S84DeLdsa9qefwod9r15nt+i2sIbZyUNu5Uu
u/WpGDYQwrNFXc+A6BbjbSg9ij4K+6PlzWxzzTxDy/4VYZ/vaR1NGlpv5S5I/ru54DQWhmj5oUgb
FlTJ5W2YSQ2qZ4BX5liva78n15m9/c3rFK3goMG+B1S5GDu1jSqbIASI5zyRSVtSoctXNd2MclD1
RbczcasdUhjpIqAnn0/vj+1SD6HWLvUAhdaFEjcNfgi6r2lRgZlAgx7jpcM8+1C1BMhpXQOnghYS
3Az9XNZ+eLbHaYFOMb+5oqOH2LsXukvDKZnUKa0LpCxFxXjY/AwQfXY5KVFnr1ErzauMW+xz8CvX
Pqgeo3wzHN37SxIzVu10W3zpkve6r9jxhgasqjaycfcoPAMl715tjMwucfoq/W48xMpUW4opOBfa
DOTCfACSWh7bATNj0oRHRJ9bYWd/+rKIl+EAL9ULcGwwzlULR183aXj2rRxWeGyP+Gei6hYXRXKZ
EWOpr5e3wNF2fRz+0aqq3bhVeqgz4s8gjj/0dg+gzTWCdZdVzq0cdMGvShZp+Mfoo/6K7xwZZ8iL
b6WY7MZxHoQIZ5KIbm+JR+dAavh2Ji2M0dJ9943psEw4hYKlLmoHY2uzskFPMbzr4fwp9coNcrzw
5oFZIEe2Kjd2r5uoEndBYU3HCpSTnhozZHJUe9WW5ko64Y+b2cjyBJHdFPOTgai4LPXpOJuSzIEs
8W73a8IMNaJ35Kbp4XF5jfzudHCZ98/q5JA8zNLNXt5PzfmjSzItFUmXZTEBuCXvTx8k116xQ2mr
HirbPBIUPR8C0snTR0cRphM57joSNZ3Vpxw5pFYF1Wce2phlNffLH4KXNujUj1mM5z5Kiz+Er2zb
pAr/zoT4EG5jjACQ8o9VIRi13/2wxrvkmLem1mHMePimqOKPiAezgjohYpHCaI5mECa/ZZI+BaPT
fTMYfvWl437ixp4DXJ3qg/kMH5fT2G8wB32YFn79aoUa8Dg/959TrYAHZrWKMHWK5in30GNCRW+J
TDi4VrWrr6ZRmZehxzaPVkCd+2HWuxRxe4pg/218oYsjJnJra1boE7UY+QRbMrEPpBzp9TlyFwY9
yYA60ehNKqaj7dnGpjUd42SPIOtdJ3OJ7uryNZJ17RKxauDm98ubq9BX2mWgHls/r5hEM++pcQgr
BIVTvgSkxC7KRBooiJFam7aevWspMxj6Q+MjoAv3UIu2/OoVysAMTXIYlRBwxfA7tHT1dL/827vZ
2m0jXBVJTuG9nqEWib9NA5fXPZ5WvCpMRYD8HgAQ4ZD2S33llKL/61f53pKD/dtX9RW4ZvKTZdpb
OQEkdE0WqU2rex+E1UDmEjHSFI3qsGdn3iu1dPwwg96+8P9inaaz27eZA5de3ZuPDRVVeA2+vFmT
JVftOORXZ8bL9CHObRO85LpFhnJydOpGWjNXoW1NbjUGkwPUzmqHjx+kliqQS3W5vSvHKj8M/N3t
FCJuTkSobRSsz9NkoUcbNac5C2KwUf52wyUlE2MVl8K+ZrWVrDoyRB5z/rNLBWjwScZ9gPHVMJ8t
K28X5qAlr4XoMKu6MfxjG7s542380c3qKQ/l52ctpm+dDJ3vqk2fhYVEq5b5SdrV+EfRj63jmvKy
F4Z0ANwU7dX49s/rDs2BdQJ6UYRS3A+s6kGgDoyU1De7gk6i3/6xIusU2wl6ddN7TlyRfCs+V6md
9Z+jRmtQjCp4tyeKXpXhtW92hE8n84LwpavNbmHU2vCsRiruUh+LJ7PPhqXoMdWbuspWBcyBqyzI
ISxBK1y6koJIZ4/VWZ/Bp7Kp85Mu6mRbpWFyFDlbJWfsEtikyoVDptK9g7h6T8m72I0zik2gQtpW
QPePDejGDfSi4NSQQMyKy0ouAcPxWvmgo1E8C6IuXQX5wITIMqIJDpTMlnLK8mcUdjAXRn146UJa
AhQMtFebXeeDAHr7bvrajK7uo8+R2zryjekrjfK3hEHgB77LhQyF4NcWJsQiR/+rT2QgYfpAewYV
PMJOgXnaX/zz8gcuZSfyLyg2MNuTbIlKjZlRAUqYUZqHzlXyt2mDW1CW5ndlhx8e2uuvRhuSB9AO
6qMhY4G0CBlR7UEz0TedAqmLsrEl5vjFgVJMp6dmcYrWY8ngIx+TJgmW8TClN6adYQXsx794MzKl
JxKtj7X40KdtfOgS89+vnJbkJLOFxvjftftXrvQJBvnv0XL+kf/znf8eXmlj7y7+e+T/82ckRZr1
ZBu3f37jfz93f9z9NCw0UgO8HpdelgH9hfpwwGjx78H736+KlByPRdMimKyZlAerOucd5ad6xKlP
b/mS64Y8Rspe38/QF7skm7VFecj96WhGcXeZkOSeiX0F3uNd8g5aEftHqD/p6F2iNEHOXA+xNldy
os39op8cu8RhL1zq+b6Nw9+YVaz2IMg7PYuhXsUUtR/KRofNXVT1Lfczi2kZMzppjlvXijwa35p3
s/PoZ0BhvCKZG80JGzTQ4C+6V7pHVWMUuZ8iInTPXeU832u6wf+wdx67rWRZl36XHncUwptBT8LR
SqQMLyVNAqLEG977ePr+QlldmZUo/MA/aKAHDVQx5a4MGXHOPnuvtT5i649c2cFjbjbXKjLNS6oa
5GFM4zcANdA70tIeOkXVdx1cH1du6uZqVlhHRHTYhDeSUBD24lsNbE1S5cZdRlHftiP3lV6kpdfO
Kc6+plb2bB2eHGnzb4zKPSP0VkEhV8mYAZJ6XDwZdq/eRQZSTtZvRp9vE3LsNmKubiYbo56ag86W
9FgTVYi6NlnomrTr15eY5KrOuKCiyu2O6nErcRji4Ngdhjb5DhEtqD3y3KjDSKJJOE/IYiSDu7ao
gicyZgItqolHgZWbIEQUFNV6VNdlX55DqLwNiw21ZujKISCbwYiJ5JeHlmJHYuxcgXMrCdgAac22
2dRYRVRv6nOgCcNMcNXUVCgwxWpfD+Aooolc7aR4jIVI8HvtRlLxYzqGL2EWgRKbrcAe6IGJUU4k
AQI/T5KeNPoHz7FxK6hjvKrlg/T7pOewRkvUoJVfdOgCTNqv6K86TNkaRJGufKPjRAdtLGq3nfQ9
WwOu+AEYklEVC2iCxOPuDQBPYKqHsuNBSm+Ps2S86UGrbbqZI4ds0ltidtIUxngcrNHwalTR2H0z
YORJBSmxz4stkF2Klig/DEudHyTzWqXQgzVUsAdVhro3zTj8a7UjylobFjTR87JNtJRxMS38Xuti
9CdMizPYEgY7aNGTDqeO+ONJXyXDrh4/KhJXi6Ee3qQxcNP0YsT6eM9WrGHUjh/p0nZ+CP3aiXDt
OIlgVU5Ev5fIYJCq0/iiVC9iK1knPCSLP2oABvOWeaeoku/VA2LHPq+H/UexjHTQW+U1q34Hsfph
dMviKMaib6AJ7NGeeulS7Kq+L6+qQiJ0LpaqL9WEowQh0CDw1YLeIlfr0/euIbVfoPpoxL7mMhMI
0jXCnPvRGp1Q08pbnxq+klubXFvyZ26Qdi+oq0PjVVwC5ToVqUvqvWcwHLmpeiQ65lyGj4ASkkdF
ZIiMAqi5yXCjAr1u37IRPHfQFZsxlvvtGKNhDDqGJd1ifoS1NGLREoCW5woU+kIUn3VV2Ve6Rci/
1n2W4lryoCQ+w5pSjya0cVqws7Gj2SKByRP2YqUKF6URBYTSARg3+C0flU7MrtnSWVkYnPQtyKxk
2MV4bC5hHD7+fC6W8BsUTV09lCUqTXjI68T+tUxE4b3MOGPVxqA9KU0qHAQLEJw81x3Y82aTKuIv
mDIUXFr2hYBt+cgUojZ6UgbyMTDfFwG3u8owrUpj9TLrXyEqfs5hMMh5ZfA3UX3INGt+c/UDa5WC
LxPtfxtmHQVezQaQMz5ZN9wuqn6ZwJm+1uKkJQOK1mDXnA0rPi061Ym1pJepEdNbWOQ38GraRzhR
5msZDTBTNSc/H6V8j5omJzWFt0YN1btpxgYt+vX9Px/+9jV/+3d/+Sc/3+LPT0tNGm4QfD50Rg2f
awpDICBk8Mfrw6j2JMr9+f7PW0ofliAh+LRMcorceakJR93KIxzIlPLzXlbCgz6DTgVOPBPjZk6A
EEibESoLf3mpNfuurxugOkOnu40Ykqfz3GSKeBADSbVnrSJOO6MpNb+o2UJNDXKPX2KOeRzarN6D
sfhKNX7wNJcRQRBsUnsNOgrW+vXNQpDK/c9bf/9Mr2n/4ev/8tE/3pRn4aWSpdqHWz7tFxoY+9A0
drBpiE3vVdZZfaj2P2/1ccTv8x8+9ueXUPZ6HP/qbbU+N20TzftlrkkyzhBPiAN7BYXRDAFeg0u1
V9aHP94XLbHZh2LS7AXwlpmdzCV1UDjemPTV+xFZemZLP8/NzwcKSeZ4pRDyFQY7qQg7+oEKsUMJ
3FAR4ga3dLpTR8Kao7HHtcI3//lhJOs2+2ghINsIOo1cKq6wqo2LP641cJbhHgpZz7p84BUgZTxV
/BadrKVynxgaHI31Wfp5AJM47bunkUYeGxJRKpYU7khmjtIp34dquewXQZhRXpHCGxrAHwNL6vZm
a1By1IGtpoIFP1sYPaNNnyaYMI6RUUF2LdM2eWDupiOP2hZKyCmozg5lK8PmMJiBxYlo7UtjYxoT
ndIIjGMs1AVOHR5+3uomoMtFOG/RZ/T7KBz7vSaQdmf/vPnzwS6coV+UT5AibRWV9zfWTUyl/XDr
NQHEvUBmR1ITjmSVeb6VawNNvlmR92Atn0pivC+idKm1BgVWOcZHkqPBW09B+z4ohq+hnPsaCvr4
DerOZ2kVDkz6NhRJXpGi1HhqFBpfQHxBBigMBPvR0TWzYI0gUTMYe8LW1WR+w5UPOzfP3WoWxGNJ
39yxhIqCV9MUt69B2aecKZxZVMKvHoFBF6ifmjQBBB1NOxX08KHP4+lI4YTWnpTxLQA83EpZRO+k
JTJbbV1Ty5v32iTxIRXk+sHCLnAiKBELAH6DcCQ9P6tC1wQ5DWZisE5YB4m1KBYbaJaHoA9ehTD+
ShMcKZNK4N3cPHQI8UknSeqvRnsULcZ+Vm711DsyphTEPMR6geVU1iv257Jlzm+6/z8q4C9RAf8x
lxlpIaHIKqNVi2xmUbKU/yo14DW6z1g5+lb49dl/3/Oy6P6aIGD8p+/2R6KA/g9RNzSgQ4qs67oo
aRj6/0gU4DOqqEmWIakKs3X9LwnNqkkMAV9q6CYQbFM2pX8lCvApWq4G/8oUJUMz+NR/I1DAEP8t
TuDvv7cs84Oqr8/nuAjb//U/pP8Zx1kNBBe+jpxcLXOrGZ8tAgINPiNhX4pxXGZi3naD9BslQju5
RFbN3XNCZlysErBJA/0LTkD8WIZPEblKrNv6B/Nas/0Sf/VXScDuYG2NAwjGrnlD0uyHn4hminZr
SMpeIrOuX0JHGr6lMtp3BHUSMTnToSpjOzuEI334Z7IK6QHcMijn6Cx7/GAdB4mSTJU4BWaVaZua
6XSzEfLZHynzMOi2lRtpLwoWr942W/3/Tq7G/3vx5J/feVy4zCdprf3b1SupJEn8V1c/KSS0veP2
r5f8P//RHxc5bql/qJauKLQYRF3+Vwi5YEn/0ERdo6XNWm1JqsjV/88UclVeP8XHVUk3+A1U41/X
uKL/g0vcIG4DZeDPd/zvXOMaoeb/dpVrqinJ6ONI4SDSXFO4ef52levsD5nURnu1v7R4PXZzQCjg
3BKe8TarZEQMuSrTvSWvqjYaXFm4ErBPiJi00vhbn6rfCIKFrRatOUhz3Hgh/Jwxts4z0tO9mbXW
pieabxCs/Vwh0jHldrRzglmdLDxUUqL9IsTIlL5CZTSIfdaOi4AebNKM5XlscXExieUOhEtI6xLV
xiRHG4jzeH5rUnFg/KGRW9D0KS1ayOxtLKt6NwI2p/95nLJU9Iom20gjd/AazpqaISC5jMwMY53w
hGL2KaAYs6UoppStNO3Yoq4353A5iMrOoCXlT+F27IjqAVUYvo0cVnv227komrMMNWTWFOtoGMsu
DwhmMtY03AR9G7ob5glZLx87sVXOmLYDTkiY6YOBEQrExU2IRTa1kuYqTo2K4B3lSaFEUEArZio9
XuZdRLzUQro0Y0OGJOtDp8s7swZFlooNvwPPRoZ5e+6lcpvmGJVwlJFTlygwH4pGIrJCeFYRyzyC
ZF0bjaAvkR5XTUP81Dx6tYTmwNK10jOQ5jA0Z3I79f3gVeKqR1lgBKrzvRnnnWgpo5e1gm/QN2eg
M51U5NNOBqVCNdLp3KxujGQUEI2UnVMPAqzvhHiLVCCniGCRPXLQAO9gw1DQq6r2lRklRcXEIZwz
PO64JEOGV5BWOOJKW6yTKe2JeFAui9gCPSozACKavk0AwNtAsUxeQbpTWpJf4whGeBYNyF6rwyQY
jH2gTo+t+kRI9cpFpecylIFy1uUAsJFhftBNGf0CJ7Tc45GMLSOmcZCLXJHg2RRrZJzIos95D3wh
oBS7UwBoce53uylex6ldfiwmovZ/HvjTNKxIL0OcHcHVUwo1JaG/1SmUi/cgaEmPCNDIyuso2pzX
UF8mkLUZb81YgLsRMaApZGbM5dDR+2hFqNhy57YMCaY0Jb1alJ4NvXHkaOlO5hqUrcjxQ7pW0aEi
eTJp80ixx9famMPHvM53QsrkAma5eUsL0JVFgptGb59nIhjcyMpDSl48ivJuqKXkroMDKQLppnKu
8mCGMSQvhuFUN9JZwKxml8U0u4tIW7cTifzq9ThwxekxHHVrTzfqSYLOSC+JqLihk75M/M+YZkRH
TLXgoZyyrWBZDdGVPQmGFsZnkORLeJjoTKmlBGgvG3ZVnrBZDkvqUSIqjpo0PlIg7WhKjPPzLDId
FMr+zHjd4RBCisie6ae3oJjXmvS17DvBt8SCf41CBjW8eU0Gs+XlBIcZqebOTHDH4k27lolUUJiH
xKpXJZoo2L74cRgCxKRopuRUIq3ilGgwa8wrFHoe/X5XIo0mmGDHqXTLjFQ4rbNWyufxwhhRsBca
945AcDRLI+HO8uhiY60gMY03bDO/5Ay1I/kTW5RQGSyDErctckMnmur2MSSjW8mfpjqDLYLdmBAR
HEk6HYhSyRmj3Zro3VDBD9z1XCaeT/4uBAwSyGLVc9cVoN4ALqZt/TabS+JlKzw3W9LSj1UC7wIo
Ahx2C9WHt8p4KVrOYpH9xsH2QrRNnao6joSSIJQlcM1g2scKoXNp3SS7Xolu2UTeaqSmtyard2E1
4Trpxt9NEcXYUsqvLlu1502AtamZOI3FAMCQthJpgkV/iYsNBnm8+nlyDssACkXEqTwMXvIw+z0M
yopYnzU3RudHUC5xbMuyEcb6nFmvkUkGC1yWq6Wu8Svo4+ZG3tZcb3OL9L8Cop3VH8UUn3FidU6o
C+FWF5BGVAspp4HZfzBWiznfk62uybMDlgwNrY4mxyQVOjaQ4SKvcdRoETmH7ruFHiJUjb6pvot7
NIbnDJHqHmoy9kmNG3kCHJSj9TamXZTLQLVmZZNEmuya2ZA7ckVCpMFpEfCkcpWDjPy7gGjtcP7G
P76rxvl9rpTKx3T9FqaVbHd1fMXRg8Wm1zbSW7UOhmpA9oRrzBFUPhEidGxgJdJbOqXJAWj36Iwh
8ZA13l9baZcXDI6/kYPWaPkdEH9PmkT6nCALTiT/Lhego91IkVp1SXkiAMXw9GzZAyOlAW2+ybCB
V3YVT3GpWcztSaGxSEkUrUezoxunI985CXMBVLf5XlZXSwEGiMAqOlcc3mI5HZA3myQNxA+DRGtX
QhXgsrZchKZ9kUd21iDp7qrWHMwmER4VQ/CBZ55CbR/UAEOxthJiF2vBIRII9ivWdrVsBn42kMkr
rPB27o8qzYddigPSjn/Hrfap9iYp9zTRarmTgVa1gP0Gedfm+Kmst0RUn+GiqA+0BKgu5nI/CzEB
Jw8m3mDcsDVdSvaNLiNR0Vou2IKgGE7IXWf9ZI3mpyYMv3Sx9AIFPgY7kI9T1Bu10FGB4Mby/E5Y
juBWKbZ0QZZ2mb7S6hTpgzKCnGNoqjGW9poWt1fUa9iYIb/nwYB8KR+AhCqEmRpsHIaWHg1FnHbA
l8Cerms4R/IL0DDJhWtNLPY3t+qyE6KRvRhNn85LPOcypUxtbBiUFdupLV2qpQNOC2L6huJOiA89
D5KG+njQ7EAX39pAexZTCNphpX7V01NQKzqRHIAK+xzhckwVFbYakysc0/aCLbPiaGETUShFK1hC
tLuQQ3mmsHQl0r3P2UorHayo5SgS0vI4YuFBjYXn5SZb2anTlAexKW5McT7CFkt+cJBj9J6G7Gkq
l2wP2CvddpF2GbJZ93oLZY1ubAqUGVzofkr9saT5g9EU+2REMkYadVtPZytTn6U6fJBNJJW1vmvX
fmAn7U2y03utukqziXqVS0ysBdwHdHzxYlXgwzaDqAy4vOPiEBfmreh/d1Hbk0AK8T0fCUEMOQVP
wX5Ov5R+2USpWSIuNt4wwD20ofatIwYHi2jc4+yxGgcBJxBy0jIhxDLTrPfEVAJXEXnGYKBVTaVt
R7zjDpPRM8pSA9iv8REXZD0qZIJRIDyEFeIPM0VIzbO0trLkU6QsTkvpxwXryMNtsTJ/0Zcnowlv
4dBddIIwzLWuFBlEFd8qkVMag2ZInDl8sPg0mbSyopZcZ4ONNJFVR2oxZrOClwLEYiGCIfAmVOl5
WfpjXgSeYG5pw7tS7RUBUo+J9BEAvS9GQsiEFIqXTgJKZ+UsLVMuAlhsdkS77JC7Tk43XZccYz3F
KcyFySSBxpC3EwJCfmVNcsA2bCQrWXzZwplVpxavKicBm2Ek9S3uHKkg2wOL2TVrQPoGg+SBgPua
0mHTETdmIalJQuFmROazJpGNUKDlCojLxdGvuZmi7oaKHNG2NLdL+iKniOQVImukBjfemHRuMLQP
Mo5EEnx5+Qe92UIy2DUpC50aFzOp0JyzFfZBmv6j14o4jBLGmFwyRP0iXbWjtS1K0la9j+rV2fvz
pmYSKqRO0OyT9dMmYLF/fubn/VUN6Jo9kr6fr/55+PmEzHMvAmjgu/358POZP981iHIgeyLe/u3j
f/nxP1/884v97WvSNDkocl9s0r4grPzn69hhGX78vMm6T/f3zx9Va9LWVMaIYp10h7J/KY208n++
8c+DtLZu/3z35y19bRv/+bG+UaI9c0ItCGbP6s3P/Odn/HyV+u9f+sfH1D0kbxbIDFkjIMNy368P
2KVAwsQ4arQAoSNpbnzw52t+HrSmK/eTTkZiq7+WEY2Ov/37P98dUhgb+KgjiOTUEYRI/Z8fJDHZ
3NQ8Q8DxkFSu3eeonqiSC7qAPx+jvYwTJ+tA/E5xQAIiOkFYmuA11xkE5hB6+j9v9kJ4LrrczftN
TXSAgK7kkd1q0R44TyTJxfQS3VlDmj12ahrjzvQ+PikvaANOkHxGZzhQuYR2e8k3q6v2ulypSGWk
gF/wlLyC1cJdSNOXcP2o+YuJem+T6HuDU5CDROienKzHgCHRtcf3bzxlr+ZZmRb7S0E0XGLmOSJR
I07SlUTELO4qILlz/3JWAYeKEiL/gMkZHxBcC8Y2/hxZeHJaoxt9k2POQ8ecb7qvQnPS2c4ZQqpu
OXxMgSMsdsTW4iq3lhgthzTIjXJlKbGL0c+YXjuo7H9VsBEwpWAiH3OXfD4gmcILE9aeLe0h25id
L6E42kfSZpIQJns6XvU8dM7ZyTwvrBa1nW7IwBAl1KocZqNTvi+fcS6Vz5jvm+zIo3YsItShS7ST
5belsCfUIia5+hjFUUoxzSJ97I7SjLEX+ZDYkqYd5x59H2/yTSaiCAQeAAOKcGO2ZOwJe9ZRcoFT
YavICkfrvQwnlGxf4odfySBUX6fnRLwIn+e29PE6LVutdZRD9pJ/sEBn59iWtqWTvRQv9VPk4BdG
aI+b1A23BkwHFOWGnX9a/pvB1NaZMEcFM/hSsuP9HLawvkcvD0rQBnmEIHRQHY6Y6EXd5FMFdtB4
85t6qjwSAu3wSPojBOO3wnSED1JzjyH0nafr5MgnNOrHrrGnfeWZnF0Ul+MhuBXnDIekIVj6TBgx
H7ZVxMv8jYDvHfUcfJu7wTZdElneg1dzBxh0Awr1Qd/p38WN/8JguDdXxKW3+CJhKvgWeh85ExnX
6KPOobfYCynW6xOgbFeXxgfT+mCPfVd37+K5uOaOfmZXLNdIYMGb7JLDqBt/BO9f1sU8m2cRpV3q
5B5J1kG4tyBjyrasnWkiobI3/BWCbG/U3kYEFHrlpb6nH53g+GLqKu5H+XgKn9+g70pukzkY6m3p
BCUpK2tX2+rwZGOQy1BpbNJcJAdnoL1spGdGnvElOGqPd+X5OR52gnPvKq+54RA1Sjc5wSTnp0tO
f3klwRie8oHcEY603HhPU7TJ3hvFXU1ihUM3p8XU7qX0UWvhHj4VJyQyx+pU1jaihAtByAAXWHE2
+PahofDXkxd/EGJ/V146mkkfEnaMf36UhoaPrN70kFXMxXNfcgf4tUKaHk9vyGTQrS983+RUb+o7
0SZcy063jTWnGN3JqX61dJcd2fqlbuiz0Otxli8utq+H5Dj5jTsQ5wkIoX9oTt1Lp7CEzCfzYUKp
EP+Kt9MOLaZ/h9C7rRU7s4Bvu4b3x5VyTx2S7DPOqDYzxOb6lW6areCYr/R82L8LVBkJvwpEjw5T
vJs+CI+Bqwr2ZHPx5OvtzIvJVXZANBbu1yezve8kPj1eUsCmlr0mYz8E4c6gx7EP84O413CU25OT
7pYnEMHBFhHXom+nehc/Rmckexbp8w+YGz5okmBOv8Yewbh++hF76b6mO7TnnFM+UTDxzJWbCsVp
/uSTBW7cEqoUT3xYdlF0gKvmN7KbP+KZOctP/e+ihwpwahCykEG1JQRPp1tu8ayVllN/to8xEWYw
YaF+jM2H/J2Otij9otKllVUPHmkmnKld4pMcbuQKEPhyxIZgqZ/Dt9a6RfdQd746uZb9sbji4pi/
YxHXq32TkDc7suoKj1rtp5fAna5175oEgAtrnH6BdMGmE4XY5hTR3HS4J/J7uWkEh9pKua0Rt7tF
9vrRYwljLmbXD1wscHC80Av3GlfTJXrrn8bNYJx4dkDtOCVoJxvDl2uQw0+3qHAU00dUyffnSo9m
MnPeyweJl6h1EmwO+ARB2XAaZ7LqlaGD1jIjY4zF2hOLZ2XbbvqL5LKlquYRs43wnNCvkXxkrVNn
8/WwrUDT8NKP98SlvFp3jBflxmbJFlg70wGsDYvDGO7KDxJbU413eQ6wZD2RQpH5022mUsXgDISP
7a+cnPW1p1VTfuZ7KDVbJizit4KahgvlIfKHLT5ZfCerqP5XvhmC9WWPKfES+ZnGZfb6gUi3/Ayf
shdwKadnfkXx3rzwB69/9ANLzxTs4mjL/bZLTDsgjH8EVP5ICrD9x//DcbfccJAdQs9vLxN5WIa9
uPRZH13mzdi5zuWlvITYF8mtGsHl2AU4FHhjqTfpm+wLQ7Jt3hf1pFHsbgDa4phdcGLbFOBt6Ygz
W9KQIv/ZyC0vQ35nZ2AZueJ4kgSH/XwMndV5QAy7Hexrm+gfL9xyWSXf5m+9hdHAUZM9yucSarlX
6g0blM9Oyh842fmTdCPjncR7T7rJ9xwMI+gR68vInUl2AvpzGe65FxDYi3aK9zuVjcj3U2QDLagJ
e6/XGzfv7MQJCDwwHmEfdEQEBE/LLr5r5AokBHaUxmNFBswg/operY7FcrM8pq8cvG/dVbxwo94j
FzgIKcqH+iNxa4fFkzWjBsnpaDeDZBSbRD4/PKBo3lc7boO38DP4EA7Krj6EvuDSAEAV5LPFgmo8
1y3ncTs7y5/hAVvHRAfECVbQ0IoaWv8/gW+InOzXubMJHOHpQdFmDY+8OO3FlDY8hQ4SJV5E+Df8
vYn7ul6m9QbGABy7g6kw+PdYHVt/0myiQLLPghKNtQ41vN9uVpgp8YZn9Of8SA4NYD8zEmR+LSWB
jnxHkFiUVds5P6sDHn/2LwHfAa7e4EgIiQxNJcei/mKYm2p8iWj9xlGD530XrqlOyU5TD0nsS8+p
Yzj3jak7wvbgihvNpvZ8sSyGdn6Ze50FTIpA5hbKDXyOj+YU+Yl1rkAmbQKfbpYb+J2NFcYenxVc
XXbpjU/TKRhPYX3LDCf/qoXXhgSk6VvhNElK+4NwqApxH0EsiFvXCM9ST7J3nXvCr2QpH3WHaznf
moBZWnvKpo2w7YxPFNJrvVe5nYTJfnlVK/QJO8B9bFe0qSbjhRanFhwLID1eKmyE4kt+bWYQE3iT
fZJroMTI9L4fgq01fIBXXbkD4Z5lR9pmfnFK3EXdKjfWNvYTCmkJixhLG7d/zyuXP5F421g+5Up9
Sdl+JxpjOwpVbrwTK09kj9G+v9dOfVls1tCqYuFwKUEpqKuBxQO8uqs91/qRfnyh7cE/hoP3tRxw
opDJhc8dTbQEbrHFN+It8kXh1ma78nTuMRydT4BQWqd5wTwEBOqu3oVq2zr6fdwoJmXEe3XiPjeu
qdftxNYednRMZIQU/D6LTXfFzp/JTLNHh1BSmsTAd2mVYH3A4j/Rgg5dnaB5LETQRFjFuONHmyiQ
lx6gGcX2eEDLTxqJVRKTu5O5W+VpT0wqLZUle2hiX3gOksdwchhWfBhvAYkWKhAUn6dv+MY//8fz
wdqXsaWknsrvjFKes/qOZzs7CRw8DoR2Vy+ULrQfxXFHTCfjv2pwlPW19Lj9+/RXugd8xv0MP5fB
E3vvK5ReUpY04sIcMpL2okccT4WhJj2DSHGIe+AV62pSdw6ReBfUYxLjwXY/YtERcJpRFslesIlw
5Nrs08vbamh+bM7zhZhb4kDE8nmovTrdkKhAU0W8tPFW6Oye30CnSCNA/0FpX2bhVzC9m7FD+CuL
C2Ke/IPQLSrCa0eHmRIcCF3ryM8L2ey25RsWrBlvxX5vwv5EgbocVrenk2knGo3GvmcXINt6A4WM
Q90DODA2/9QtL9mLkL4y1NnPtW2OO+22GtnHc+bPmIrAbHEIW5m+rrQdqm2TP+nRfqq2SvCaJX7B
alA6OA4YupGEz2omg9UDHlLesCTjjjsYnLaUcy+dKGfYHzsUuWBS7+Z9BHhHS7Zxk9m3jE2t+mlP
S6p8jUJGWwQ2a04NeLnyVJ6aE0NaEMGJwdrmwGhWgF6lwFm2Rn6oQzeH6dj/5pyAUcp8oReiAikr
bFm0mdGBoBo1mt/EvrhitclI/7S8WTgWOFpVrzXcItyc1stvC+OHaZgFc50gCFcjvP852RWQGX1d
2kO6BO66FmHsI5rLpGfGgutn0ZF2dGFxbj2mQLuCVsRv9ZyngEk5kGAc0sXBoUbkf0n21DHMvPAC
LDeqQYJs9X2asi/X6TlPN3PvEg0/CIxLDhHroPppGucGH6JI5CeuGqdSb+OHSm/rVgkO5Uh8Z1eS
NecuB1ul9OZ+K541T2f4dVRD9nKK2Kna0/me7yw2cHzpBI+KzzbN6FjMNmq8xX6WCResMrkfWajA
7OLakGodfQco4O9sSQQjlLt4euWXZs3B+aNU+5BeCFsRBRNr3ZI9TXi2X9ke2J9A/3HfmKDL9No/
YWmjfkVgyqRZdLsXHPSs6LVdP4af6Wd3/CD3z/6ovpXtdP1aOIm9W4LTfVfgpDincSiNP2MWpvmB
F+FqUNNwif6iLYBe7MxZdhs/5E9Jhf91hcgAago/hReQctMLlnvrU3GH06R7yRdll+EobGPG8RX3
pOBmKQuquWtuw5W1tHDrp5hrT+IinhrMYhyNmCYxRaZK5bE45Q/pnj/I7l40WGo2rrjRXzdeuu63
RPBZbjjppfviVFTb8Xn67huHkgapOqivLZmSOEUpiiIsK+3HxFVZeSDvLJm+h4kYnPGCy+rKE0pX
gvegJaq72DymzHPPkUse57qRTC/cW/wkTu6b+sIyVj4BHrTR0BcnFKoma9axeOHm5Y4kG1Tx6Bew
ppOZ2OP3okWwRU/OEHyHCZ30NsGZ77FXfaPIxQZJSkng5uDE1oOsU/8WLxIszC0/JefQcO7cPv3G
8pDf46f8yTiUG7hYRLs9/Pw+4XBKvnC+HS3imzgiUuRXWPlPQQ80Cy3kvpV9/qjQTvh2OclCqIbY
Iz/gTBM6cVEoqKxr8saZ3PChF2lb+U6DSbjhDsi/DPCXT7JHpcMCWfgmayZt1enMpdURZGdLpP87
utO9K6IL1lXxT+KOV5wIFaBKcWpjTltiv6g9UKszT07MQMqRvmgcxS0cQ49mNRP9LODggnvKJEST
ibAdf+jvbYWVycZNvfqhHiiaNOv1bqBk8uTLNPoc2gfFKwvXfC83kmtujHLHMUNMPSU9Nfopzn9L
tkUyld+NvsUVzXZcr7KQpPPEwSWITXwV/FJcuweLduzOoWH3z+MjAGMZN0NkU82qyhk6rvhO7OxO
P5vcX3cuoB1pexj+nTZ2WLJ6R152g5t+NsdGtqtXLdoIXxiXEwXpu50MHnjC88AQR3UCOi+1Gx71
wr/WX9pmPI6v0SG4NpeRDZNDJ0AkogtMO3oidcJ5aYwrsHAs4p/TPmls2ol27mO2cgdKCLdwstRl
s6/hNXwCZH8prWPJ5VVtaXOl8QuelxpDNleE/opnyejo2h+r4W38ZD/jx3zkG2JE6u79Wv0GHKWT
RMDS4qnC76plqOqkH9nLKz6E8IjFz6RC1NmuyWyUDx2N15wsUODHHm3GjjqW7kB7x88YOdyzMIGX
wRbvymFjPVObH3KPEyZzUbenhym/y++Jzwsppo/h4zzuyOOb5UPKRHc5IhUhsIuCLN0UL9QC+Yc8
b14NpmFcqbVDB4QGBp0e1mk7pvvsr82Oe9JsMj9z24c53fBRUT4IXEPTjvh64hbEhV6zlxzbtOXi
zo1LFXijekZPW13p+VYGahhibyj228OKYDlNzTOv+oPIALgnuJk/9WQ1VALZrWQjIG7HSUguJGcy
N47i/EaHrtD3onEEZawtN/5HR8ZCgrP+51EJDiQ72WN1sQzEwwd9rUN1zLm2sq3K7WuKTyL6znJ3
EEAelj0d/03wm1h2wf6iN2JBe9+2ww7YKKEILGhHzvhrfwSSyjbwY52FNXD5Ru0zucImFA9OV4od
vNOno4Qv6HlQ8XJaomFZ7bER7niiYZPUl6Cjfe501+7Kf9aO21a7Ws918QyX9hBojv7eC1sOXo9c
9x3FymaQYJ9114HlZ6k8yjBWjRMnDbP4FMfBZqsyC/4Ad8oeWFH5MbSvObVxM0es6pS/sd9sYdxW
8F1da/zFN7txuCQYBglPfwo5r9PQlQ9aggXH4/B5FR7ZhtAVssKgOGHwQxFVeXK4xbxSbuT0MU7d
ZvCn7fqEfPAbtWi0AwZh9v9m7zx2XNfa9HwrjZ7zNHNouD2QSElUqFLlMCEqbeZMrkXyInxTvjE/
3OePhhtwjzwxsLFRqlLi4gpfeANnJVk0JyLosJQaBuIu6w5YXthuH8jVm4eSrAY51+mT0RIvxFps
a7Bm4dKus49Nj7g0ehufki9SF+JiarlskCnaSDvnoGcnEovTT9H4Ef5rD4SYGUU/ekLglZdPdrfp
tdT2CPOe7JE6iqTpdMGqJHugqMHSuiFqL8Iep7aZasxB45R+wa5t+tRoYm8N1BE2kbbL9yGp/QY7
9Gjaq6aPlj3WvWRhJ/ihmwyRh0OaB0p620O6uWGQ03abUSs0N7jQjhf5ZAbzEcYScfWORWZ8Dg9g
yc4UPFqqNQSg7hvRPRJK/Ej1n1SIkEKjZkWMYHMPnlF16UB1BAQjmnHQstsR1NSm3PS/Cm9HRJXb
W0ru5hFBNCuiBkNYAjIiQ6qbqtKPRAmRHMp4io9Z+Ko8UBNly9jnyZGSEl+LG2TuhfyJKef8MjkU
23lPR6JetoRVMtszogBTUMPnaCdJit5meTFeqts84Gx7Y9jU7CUiziL/dqnQ5D7lLkX9nDbuW/qe
xyFbA98GJ/ZP3oltBeFA6lKc8BIeI+ipR5ukFg3CnVufjU9TP+lscO/Jg7xJp3UG5s9RRpIQRAgp
3zrWnjcr+gd2LZ2RIbd4MA7YLD/TSbYQ4drK54RJyPOb+Iz4xPCZx1vvYTqxkClWgwS7cS9M8FXY
ncOnbqgoYmt8YO8qCbHygER9TUfAbmCiC8Pbo6W0V/Nnq3sp5z2tNpqh5K/5I8+lsNMSXOSBbu24
79wNAR4XWTpKQqTVLVisa0LE1wa8To4+Afqh5tkj7CqfF/BWXhXGFEetF7ozblh5b7XyawAdM6OQ
C6DlSK19srGa2NnxoTFDIufeOCFuuWpP8Z2VyK+6/Rwf0Kee1HmdPOmaebBlk1oDfgEiways6P0G
3IeVR3uLHSDfKFF8SFkc7cUDgYmJ0hbFivrAt+e78s78YGjMZ+rp3N2WAmm7jg3XOxhPfCA7GePR
sKVMj/wVta/e8hFXoJrIz6Rc9RM2Fqb2mKF2biLTluOJuq2T72b6ZlBH+cbL+Zw1XfEZaHRMibOM
E8PKFXFdDeGO4I74inHgK6EdAUd+LcctwGvWfo4jrpyFjDjjZSoHxihTfXdZwyAEbVeJZSANFHvI
ixvuIiXKd2Yn72lPd5x7kYK16StXXVBsbPNnyv484OtTWR/WcMTiTzp1a3ZKTj5Saq3hwF0vkxSl
XmcJ94xrJRuM8jVy5KZyzjOquJooFDQ0dJl2jB/vwgVw1wdoonrA3OoImVHgQ2+PE51dDhEw7BVw
ZJzu0LAufFqU7x76v7vsC3UW703UB1X5ZVK2v7gx0rfruU2dhFLl6AbrpHUDW3tlrvCQkqture/9
5yfzCd4Q8hXwcqamYcLjoT+O3OumQb2GiSoDvijXOoMIGkiG91MTMvx8PAd/9TAvR4aV19MZX28o
XjttwLVnOL96Oy6HSW8EfCsWEX/hKdwOuZ/wGEvXy+Zq9Qn5y23R+wwdQ8B3TK0N1780CDRsuXJe
xPdlEqw3CZr26Fcg21AX3JjkoBsF0Yxpo879OTqSbMQFZw9REoWWrQsG/iLf+WDxQJdAIWPa8blc
Dv+W/oE3tCnzWDfcHurCOVmzaT441i2rwjJDlnxpnAYrHOkKWCoGAAEXC/6Nm8ibrQsjhcy5by0I
NDTrHp2TSf7j7rixLBA+gydy27lCLtPccEUCvuZdjAsNe8OCY98dIq48CXVY7NgZV7Eu5a3mHbCF
WKLdRFfX87VHuzhRPFFyigkPzHk+PAL1jBN5G8zONRvgp/q1c+V68CkntzEOznLmNvBczFHXuQgw
hfKzvk6pFfpKxZ1wh7kKrPNJ/kDEATfKKPMteB63QXOP3IaFkoKz6dBmBzFpPPECdISkd6Zfx/zg
VkKZiso9Wm98Ej33BPGr9Jhhj4pVVOCd5Lr6HNI+vhVfeznT2GBZ5M12QCuPZX0d72mQxt12XYs4
vz4WQDwnxjhI0BBNQensabG5FLN3cYXx+oeKczPlxGVrJQGR4zTu+ixQvW0Dm9OpwvvF89lOvPFO
DG84DXv4J9VFWJoXIG2qjiDIptcvA2+/7OZqX6shrXHPCECM5VoQWzvVeuEe8zVF9Mjac/oHHnK5
K4Kr2YLhIC6PtIMjNp3ia4J5S5trHVho+kB09IDkCYTj0oS/h39TIv8XVAYqczBtn8wp/HOE2UsV
bDZSKqqbvPLJhfNuK6vAfZ5CsG5c2awE3BLWIuNj9XsWXLV2nbbd1Xymhsdo9EuwKl3rPrMQTIGj
Yx6Ln+weAklS7rh1DBRdayMJwOoUAD4ZWHYgHuPdvCZSVdDwvTNg4tu8OjKmmkmgsU4OFiT81Waz
oyb3zfVxX5mWEX07c61PyuLkfbZ3EddE4sRkTI8MLGkeX4nrXwFBDuCibWIHEcX8TYxYGuJeKTgh
dCyeFgzgAT4wCQSlzK3gfk5bqudWtDepcpKVbehc6FUweXuno6S2GREnkF673bN7buHRlDpYoPvU
fmUxeqfkC5QqIjPMV/R9SVLdcLZ3WfVO9sAkI8ElBzbJ2mr5mHtbczpDrguQtlPBeP5edli0YdDA
SBuMgLGhylfecWYSWiCQxV7SMMeqMEVMuwVREawDjpAMHSlvaz0n5A7s5cC76DCCnvJnFsV8EsYd
kP72kTobSA7PPWkKar8VFaI7p4jwhVu3Qi4f4wCEAzEvKq7deKzHM7/gVrftCZmPXviQ7lmS8iZ6
ZkRVTHXQk6Fyr/usgJo9BBfH/mBb8B8OHbbUzGvjjntJoVWlIUrbs023yDuy32yVAiuSYOx3AC6p
5LIDVZRJgXOVqx0UfAL3yD6s6x67Pyl+e+OA79dxC91G9MjFwTL35eDnGIeAOzOPTEOuQsR7EmiF
QJ0F2gUZSck76W6bhV5yMyAUoOwQ8EmbAPFuqBSsNBCZbhbW8kP5ArHCNmb+tEfFO0zufYkgA2NK
eOO9Ot1d0/tgENeZNKLVvjXonxKkXDzF7xme5WRA5o7CuD2J5DRXviVexfC4dr0oJSRBkhIjIAx7
ZK/SKTkN67xmLebq1vygjODRptlDrmViciuYsiD+KUlV6X6+YQVa1PoIspwNS6SKnziM3BrO5NrE
k+6JP7G1rzFHEvZ3yieP3STkreLk0eYSmpC7xkleqZz2RyVH+mZbzutV8Ez0IdaHtt+M7K77Kjkl
gK2dzeQd1kiada+A/URzaP14RJRYebwzHSfO7YLjdFvrzEaa/vO6gaxndkElLWQnAaC8ILpZ7Zg2
o3XHsgScHvXPGH5x3xtx1HmrJRjSoB++mPD0QCLjjqU7pGx2PhMqye4nLgiwA6tC6f0Frz91D9cW
bgkq0dwwMDDjybAOsTwo806ldB77jXLH3YEb2oiTuRwo5DDcSnUXEXGxsfzejFiszbV4Y86wpPhm
7ESLWG82T2Iysxmxc3CLYrRWi5Cbxs5TAlqx0V+lvQRQy+8/AISwQXHeKVbI08e9JG8mXi62JZg1
mMraLdvYmF46F5wxsbkfq1vCBj6MT+Xso1jGQ8aQ4IzVok7kqFc6OJZH2X5tMnBbeVUZQ8wBM37B
585fKTnZhAqo+ayAJbM+13iPtyIEyfdsIcg9wO8AIJzlVIcFsx9+njqGrBnqaYXxgcfVlpYMkRhX
73yxyV+pjZKsk6+uxzfIE8qfIIsQc1phBkMP6i8EaUExeWXJUmHCkWTptoOiuTuEvxDv6U0T6rzK
5mF5KVWh1q6PRjtMDOb6WOkqukXCsvFArthg23bpj2PX6qCEMyIkW94sbpHBFBocBDEoNhloiJY5
SM5Zqum+sc27tJlgIo61cUSsFhhZBoiqMssQwto77jsYb6AXC1WaOaW2eahKCOqpAqkltbsqULpc
HlFqFkd0K2M8ItCqBN5iqFuBWC6TncJZZ2vyOHf5bZPayk5buCO9NJ+kLaF5owgIsWJi5xpMIxDJ
Y2u6JFKxXnNaYengLNZ3h+mejDhkGoPTOVnK/egEGXFNHLtVmAOa3sgB//bc0R4m16h39vrK3y+P
bHveRTlu7euvuhw3Gs9QH37/rSzz+TBRuUEIDYMhfYIS39vDUbYpQzaKc6oDE83/9p8eLwAxfz9G
8wUwKFrVKBSycDuzaY9xnvz1P6Pfo7HBUSLnlnBDvf/7EzI7+3JnewyMqqIJtP6HSktRbP7++PdP
omf6lRV6UD0oytRZlQl+/1ggKoZPS91k+6paTgp2aGw93exPJpIjleOwRlLw/j7s7r98W1cBEdq1
q0jA7x9/X8KfL1xfDbKTv/z9l00ehaIjBxt6aj2dAxLy9yf//i9b70z+++v8/vH3L5FkeMEdgtqV
AVspLtWWvJKTrlkH9vd/cn34v/3u9x9+/w5XxoOR2eneQOeldFAdrETcAnVBn1KuXjlJrLADtM+d
qvew7CHCDvQ39LiXSCRY1la3QZl75zFzbRR2HSS3lOZJUplZAItZ7lrezqgMVNOvvlA7Mr/oM7by
goigxQMFwXbZWjRGFjBtGSW0zBEACEQV31YKQBnDXEj9ViJdArUW7eOMkLyH2eSA429Vxm4eMWyd
5RU/IHsnVGs7VkUDpnkmJSpuUPFkwbkmslzCXQ7e5H6WPap0FAStTqseVVohKem6mpZyF7tttrf0
hkYIRRKzwyZX166tOtd7wwT42spoM0yEJzOYw73V2fXGg6BFSkB9rp53eDZnyAFwpNVivO/BVTZU
rVx8gy9NOYaWCFUcOWjCdS2yjyNdQ5dcy7PEoS8kdajGDDzIfUE5MdLxvOurYfC7sQKw55zzWOvI
yNtv1G05oGPCIOSpg7ihmZ4pOd16DiG4hw5W3H2CuRRZoUJXZikaPNHckkEVri+RnUbGztg1EkRI
qZFhlDX2duoQgqdHW4cGbUb+XDtOGmp4iEnEadPVBcuWqMZG2fguagataxHASu1nZOa9XTURbarY
nUBW9EUJo216hx84As0UIP6NTWIkr+0cKSSWSbx1VkUsHG4+PSpAlpZbh8lQOLyQ0zeTigbMSLEK
saeeBImUAf1OMG1ZDKVprPAc1h/0NeuCChG6lBCBesGgdUAeebeTJ1k1AqsGXMDeajRvfUXJAQUq
7nkcJutG5exyxuSImMpCYA/Ys0nyN2cgGlWtTy/zrHM8csCVFkTTBn0lzSYzBMc8hoo+n8ZEID2n
VkhsGAKihNoBZ7Nqv9DW8B7TZ3QYquICHUzWUpz7ThgX3E7vUBcCIUWjFwrKcoJa/9rqBlACfGub
Ma1ZQK7fuvtCj+M7Wd32hu29pGsJ0Qo8abincqrCLK3xsm+sTR419clSuovjWPKQt8O7HVvaTsoW
rAqLd9sqzt2opZx76Zz6Reym6yQiz0kdQTXH+a6aRSJhC7ctM83vViGci0tjN9jEI4pYBaVQsQlw
GarCMVVPCTrRoQRJmy0z3jV4PzC7xrc8VegCLUO+yzTO39n8dmJHHmQHsQ/aBwZhuX408uUYI/jj
C1THLcOGzpHLSy/ieD8/lq2D3ZbmnbumPcOnGU7wVk5FpP0y5h4CTUPhjCOAXgOApME6WZaW7ZUM
lWkV5lGptUd1uR+wI6fm3OF3BDgCml/oCgcUmz6TJDX4lnWF3R9hSI2YPFh4E9flvqztfaQVnARd
/yS76l0iV26IUdsvRnGzznSYuh7ikUqhn51k/nRRNvf1NAncBMqbhKLSav1+Iv5GY0AxNISXGijN
NlSbygPr0S0yPWWcI94gUqzpIHtLsuIVtAgMxGlhwLaWEyoj8RamnOpOj51jiUYuLJ9o9vMRSTJI
wyFuv0sojWq+M5PkgJHwiSlSfhaRfnErwOtDPT1pSEk5iHBtbUlnTfaUDZPuzeyng+kOymlJgWko
K0GymZZ4Z7j9E/6MU2ioxrnl1lByBP0dJ952Ho0fVLSMOxhXqH57REWaNt+sGmkyzkiEUmu5RWP9
pfO0nsrHkoZdahAT1hSiunkgJ4SEZTc5eLNOTGGt2eAGE7rIyg4irOFjp75s1dZ+QBUMtnpsyn0a
eQk+bVV1XAhkcO1BCK8x7sY2e4w0r92xGeehnj3Zca3eDFFz9uLFOOn0s+w81R+HWdDUAYrVd5gJ
SOd9mr3vCX3HQynTXwiTbYCo46/mx1BOw9p9V/AvOntNjaTtXOwzSMewB9SPYoVI4AHSn9ymO6tN
k55zLXnGUpE8j07GXGgXbRWBbFwhd0ruJIFWNs/M0m3TKs3FLgfScyGJm/E4CNJeoQsYWw+m0gW4
1NgBlNKfbIrOWa8bwGnLYrs0hJ3o0QyIgtrAAWi7IJS2+G6u2acxEo9DpvdhDEOHxsNaIoE7HHdZ
eknzdofK96/e0eAHaF8RJPVVyFyGvZHmgWXrLwMWwUFiWtMexWZ7VzoibK2Zo9bEwsGSpEdOZ+5K
tXjGyQuMRj/fKU5MU8wQuFO6pe9hdAXx0RvO+mQQ27K1jKbQd1LVx7PelFcpl7epHm67sqdGkE/G
YVHF2UybeD+kiaAGLR9Mqoa3mbNl8Oq9gnbMphxix3dsq6LUOQNxUQyY0XoU6pPASF5TuuNgQUjq
bYoK7aAXj9B/buU8nRWR3yiZ7QXOUsKCIKBHtqnlRAU7r2VUUDAJ+8ZUKcDeLyB+Nz8iFe4zk/2+
MjVK5Y4bpkToB/xXsURKxrMye/caNOS46jxaJm4FgNtX6j47NKLHNUpja1eoKmo2ydYSY4S9EG3W
uDwCzKBO1eEMZKuUNPPKscJBBrO3yyeSQw1jjx2isC061dTm3JY1o2rj3nRqUOaZuMB6xFb2F8T9
zchYfDTLa9uh6hPj40d2w/XbMF6WxUsvc3KL6g/YhvFtNifArDPZgH5C2P80tIhUo+Kpghv+ji2b
wDzuhudEuZcWeHSM3xHJysR3OpsRhqugKet0RE7AdS9xLL7i3on2SmhYzaHFTgsi4EQZYKnDtiSk
z7XylHSleWfl/Zc2iH2nE260LkXwzl1e0wggBmqIcTPPLON33KxRv1qGwNIE7WbM4VtlyW+06YJ4
fIIwNS1UNzN2UvNoEDokOaThQ22R8OaJsUUsNoEq6byhKxpKfXzjwLm3XT3f1KuiRIM3KzKjTRRZ
5wb3n0lbBtjma41JrR8mL63DDBzcXExcpA7B16JAb3gm7UG8MRRpt0HXnq1UX26ddGwvCBNQ1p8J
WKgQuInoA21qbg0NKfvco/U6QcTJkwwmabagdqvnn24dZecuGkEHZTkmrBYl18lC4UGq9UE6fqL7
5EjWSZvwDXVm7cXAqW8ZpX3BuvQZ2jrnpAt6M4OQrmMdjzoaxb258q65za1EKAJUk46t0pzQ51Rl
49somQp/wHmBhKItkQmoLpXZZ1TA0RVHht4Kirg/ZkK0zz2wxV1Dfx11h3vb7ihfmA23rCCgw28e
oVmtojTcmRXkvfphwPqGPgqEOxhdYTrqemh63hWjkfQwZvjdEHxTOXN68Uhqik4nNGzgwDws3WII
itx6nz3gbonZnSQkY4qW2ntntrdlbaARtizDdl08NhKGJI8MrmWbKyaXkFQpd5U9zTtz6Cz42IQR
6LGGxYhxNq6HBJfme03sGxil+lN2FT17tJGBhHTJKW0PqBWtJdWYbcxggke0awuJj2UkENYy6hK+
G9tkJWFaGC5c2ah/NNTCvbSCyi7+04c6XWkIAD4rzdJOeIzcqKrQDjriEAfyaUMi9xhpQNfzWN1N
5gKcEUAYCfVRy7v8bsTme5+MNNdxMugOdY369GLPxlnFulQrhU3VLI22njWFtoR+5CKRvXFRQ4CX
JxLOq5yaFCqnprYYhCd7JN4RD0Nl9Nm1EMdf8gruWK29xq8Fcm/bjKDet7E+P/ce5ZRWVpx5uhph
NpivfAHaJ5FVPKkqdRHb1LRr40KGNQltNmZcLsHUuzDlDbQgTCfeAQPM9vhbVZhP1yd4jD/t7KRH
b6lTKif9+2g34aJUWHANBbr6tXaMOpDbntNXx44yWoXN3YL69e2AVdIGiWOI8wuJoaVSr3ZVYGTz
auqaqdaurvpXRUlnjl5k17Mm68JuBo5OFkHJKQX1PyzDcYH/0g83ii7ii6tmt7oplUfSXYOz82vp
8K0w+5OwUyo2Lr1GDLDrygmjikTBGelqqhHHdzHQRa+cG5Ihv8qNL5knNrhmPEMzs6xoOyzgt4ZX
EU3PlB0s0ieXXc7qD7XTtRAovOYcjQbOJ3oR5iT3R6fp2Fva5NjT6VeQUkNXKhdwIrmdUJr3iFVX
m2EVKJ0dFRnE3gA4GdMzHAmdqwJkqGbAPtFkGTrlYFxNKUJBeUTEUXpJZgVou9e2N8xPttPMWPzM
Utk73YFw21a+dZgFJ1dLX6eUY1VNWI3MFhY0ISz0oanCpK3e9cBee41tdLZje9PEJo5SRfdWG9JA
fa97V6XV0VRMWaJNQ+lvedUwIUoyWoWLoC3vejIC/k+rP8IAgAZ1+45rixYYU0yTEqw5/hdg8Fq6
H0kiSLvK/GZKjQfFkWKverND32PZuJ8Shxk0pBugGoqN9q7RFUGX3BXL/LwsMxQyjwIw9pZobvVP
S1IdlCKOHwrrpRfia8o8QLQJqWRDmQO9XmxCdGq3eq8ee0zZ/RkEiVZP4BXcI5bzl6Q7G5r63i1I
MuBudnJQG8D9xIavkIl7TGHEXa7KH0NCI3EtWCEi9axN7+T5g5UWr7Z8bura+l7MhyrN78qpa8Ox
WmgDZdPadKYThC0THVPzMnEgBVSjfokWi7PBo5eHbo3gpF+8PQpKOZVFEI3ot3woC50FzZaBmOGe
KWD4Ai1/YcMSuzGLQEpW7O+NSL/SuvhunLilqtteOy0azxVYSsGp6izut9erWmCv0iDpsKAC52Iq
r45KgBofIEFHrdHrRAFRx9w01a9aJw5OjhRkJYddxQ6+HbUJc7bYCPXYIOBPLktZC2oJDq2LZkEI
ceaUnWdoByPCEakdlvpac1mJibKjiDEPDQVx3PwSuRBM6c0tHF9aFy1rN2nN18rzfoxSqXfZ2H9W
NndcTyNMWBb7Fp8KKtKZs+sVoiKH3K5xodKYCmzAsWqh6AMYn0yUQDx4W9x1lo+JBc/kgPXILUoF
ItHZsKEKKPkc3Qiv+U5pUw5D+cuKZAxCHg4qGs8KO03kqR9KCZxIi5c5mAv6yCnNOMW06dJ0n5UG
CwqHgrlv67Az61WbcbW9EcnL2Pevk1iW28K6eiVM43xUij2aHxXYRUSV8EAmi6SW7vEeStHfDXmX
7BKJI8X/1zv8B73DL2owQzff/8TYIP6jZptB/Qfps3/7q2Cg/zF8/MvP71fefJQ///GvD2k1/Mvl
46Mbfv5PL/yL2Jtt/KFqaCai7kEi83exN36vmZbjoZVAZKdr/yBoqLl/qI6Kj49puq7FxPb+Jva2
/mmVQfRM0kB0QkznvyL2xkv+WevNcpH+1E3LslXXM0xT5fv9o6JhlESpa+IC5hvOZ0oDs4tWR958
82q5Ty7MDl17U5Nxl7ropHSc0466w1UFqRhEBmzsDWrQs+KqI+gzw+QsfkoIy4srtyjWlNYaMv2q
dbFNqqcFlWG1pGfjoA0kEY0zwe31MBitzO/6iXDkqUM/NAM6Td1tq1kAYVZNIrU9pLz7R+cs1Eoh
uYfeKDc1sECvuMvj21H6FadSEbOxww/Sm6eMdksPqkmvcFZpYAwM6PA04DEVaJ6oauG+tDZ03Rao
iJBbDmCfN05BnCcDOesMPgHsEGTjksDJ7V6k+lIkP7q9yhLDpVZpDuoR55J38qL4Scz3fXTvegtY
ALXadqN9SxjymQrtuS8sADP4L2y+tKUXh3ogL6F+tUk0r/BFpKDVok0nb9JGKC4A6xL1TVWhetQC
zRRu/iaK9TtE+k4mYixN89OWT/Z4taiz5bF1wBTC9zqkjNr8uCDOkg3gSLVnAEsUn+2s9Wv7cyBn
RYNnK6W+Me1HLwMpToFghs8Tv/T2vdRho/NLR/2xqU/rPHVB7UblEHVTsp6FCmmisB9CV8t+GlyR
WuARSnTotGXXDj/YLPp47uHNE1Qa5R6jOE9T6A7HjuQs7ZkcRbpV5GfXd7QFWrpj5VbYLxXej+4V
/+zjQGU4wh19Qq1XL6G6Eg3RtLO8/DgPP8jlQ4tBBWAhTqc5hkMMhc5jLzEMgNdattjCgtJMItDU
+hS0gwja4k5zLV9dIaQaKtm4QKqINZXFzquf5uUzZSRa6vLddSQ9TaerAfWtwyDLLDCP6V9UAOQr
F1cZN14FtSAb/cRVVpHNPV9uNyc0y6PuqKOfMk4/C63orDO3QViNK7gXFCvkQOO+ql+y9idtUSin
/y0lGk7VzxD//D/cmS/pV1f39a/hv/3b1/TvX5jNI1WUDP/9nx/2fz6Of+p1O/ynB8HvrfFu/Fk3
034seClv9Jdn/t/+8S8b7OPcsMH+5xqcLAPXWeUx//Pd+X/+j+JH+f5Rdt1H9cXA/rlzh98Itf7t
1X9u0cYfluXiIIvItOsaqmX/TXRW+8O0VP7gOfikmqbtIPz5V0FO7w8MfzDnslyPoqKh86cegbnk
P/4V0VlN1xzeDyVPz9TM/5LorIb05j9t0pwEiOFqfGvomJ6me79laf9BdhZVWJm50kPfqVELX076
LZlcYGIrR0KVPdiJ+kUk3d0b88424v402iCIC5f2UG0U4C4RmzYVcSeVQ5uBky0TSHPgULoZQZYY
Rbyir28VcABjZCKUUcKIj9UEFnGP+59dRuTJGdQSq7oqAx1kh+MU2UNiLfvRGNvbZLxXTLGTSrzK
6kdBVsfv0oU8qedglvOhR35FPCglazmhjYQG5J3loXyklwuFgci904ssjBQP3CcGDb6wPhLBXm/0
O0NJINHP8SbW6XkiuTNh2Z27p6RwnBNSQi26ahPibeU1l8n7XFZvpeJexwa8cW3drL6D80wNh6aX
nuFiNCg0ddv2QjUm2qiOjnxAB4qvrPkEWkQ8vHFQehtS91UZ+ydFak/TmF2rSoWI1H/amXruDeOm
jZ3H3sQBoGvIvFERA13MsAyFUvvKUJ0qm5IMeFsdfu9IjdHPSLkB+n0osdBJDrqzNWf3ija+gZHN
m0Zsp+EXOYO5lSO+OxmKMNRPXGU9fWvOsrluxTZN1avpNgLsYL2vLSAYRUe8mo/jIa9XXGf9mXNe
7koFLdWasnaQdt6VulJQKfYunfP70pqUMMcJHT9ECgoVJwft7k/KC/DS64KSVfmhJqa4zVFs6guq
80pEKcYsAZA7xgzK6qxEeb5r9ZwqmE3uUjRX5FI3s86ZT0/TATjSnEvsRzBnc2nUk0hzpHHixkKe
dY38dDUvIneiEY2wDCYYW7fMSfwSOfiL9VU0An2/VDuO7niz2BGd1dlaT5Bv2TUCmbT6y6G9v2gX
HJD3KamcwcxCewQLjagzXtq+/Y6R8ahHgZJXdjvPCLlV+U8vwQN6qfljN6Rr2licLYxmYsZZL4t7
bB9uhwXkdafdMlWuU2X7VQI7IUofB5HvejeBN1SbM+2lLPfdeCkgi9JDKS3kaPloT3VsP6t93YAP
h/EFFBf1AYF6NPGy+izU4jsdXOwbi/sOGRshZlruHqaASOXbm2FGmzlzQ1NcEM876BpVtnK8ieYW
xpSZfo+LvEH79zL2Ll7cfVCnUQzUX/vl4sTSRpnjF+5X1gocEC0aEClvO/NBhvVlzGa8QwmyDiyg
rI0NBY9axz0oEHebqBCXBq9zDtA1xyhy9vkEG3piypWxeMiF8qYu8xNufgAgikPba7flvNxSUCSr
aY6lEsxpjXBNApSsbYwz6u6hR+fJdwxZ7opGP+c65POSaUcJ61J71U+ck4UWjh3fVCrLrx7iFxxy
+DytPuVxc7UxWpyztsEdEY8DAT4ls0SL9H7y3Zvxe6UBlq1y7ULAMZRNkCNl0dcpRf7Gi1G/FTvP
Mp6d2f01kwKC+4bLRURaqeDZallhQ4jkLQ0qSuZqh5KcTUTjdgoO8ZhvlEwL22i7UyesQGvR2Ciw
ZKiyx8WxT978Pano5lA9R/VRH90KDHYDylm0N97D0o6vZoV+30i8QyyqLggcqlixpNL8ibrsXs/1
W6nBX3TDiRyR7pxopHm2cgO7vvxsC0jUKqr2/jg5AI/K+1qbP1KdnluGRjHEjgbqK22MyDsW3RQY
ff5pDsShvWxbH9rQYoRjbb3rNel+U9qrG2/6jG4iKTb2wqk2bRrzAR+5hEqt37JKOLNcv+/MkwVU
xJA9q7v8ysd42Q+AeotZ+R4n490lw/ZbUa+NUXQEY2+ieINRE/GWiTt8/MIQ2KZ+6xrVsses8CKT
gQDfml+GTKN4jIEgHEoUZoi+QrT6WGu5AQk4IhVuseEp9HsHlxtUCCPbn9UKTUW0jRwTh0cV/IOn
JKhKIS41F1JHPAleRsR+rSprc0YS5ZfATGr6pX1S4zXxbmu8TeU6b0WLIHprgn5j+8NO7Wzq9bUQ
2qtSqN+953zrERJ3zFl0fSI0LYz+FZtQLGWyZW+UqzFhh+zLetyYEyvYHNGcwf/Sxg7Sx6LAADlZ
A2a2riJ+6ag2b/K+gfMzIikVOde4haDRlVR+R/TVa/VXLilRx50F9gsxIWelZJiXREIO9b7qvuLz
FXeHdmC7K2tLC9WorS+ohl+dmFpXmyJLUcg7Eq5Hs8ENxjR4xpzdonB7jZTqJqo+ZJbNqz8FBTXN
vk9L84dW8CVD9XLJSCusNttNHS7GOWeIh29xVxEvY8AJnTiiYUD5H8ujFPnDeZI3xqBeHFIPdYQ0
YgbLS2MCZmkH+71TMw7+AasoD3krdHz33kJBS8V9tSiO7JrE+6dCrKSo7GAJvOKiUj6gb0g5cIQ2
w6ZYFQePj7Xmbi8TToyuvCSGQb9VoWYpMjhLWiy+S5M2+v/i7UyaI1Wybf1Xnr05zwB3cJhKEYpe
fZsTTJnKpO9xcPj19yNPWVWdc29V2ZvcQYWplDpSNODue++1vjW2JU49v0EdkHcHrZMvGWPlimeu
DF/LY9olX3B/4WOTu3dV2GV6WFJ5NnCE8bVN7/ao39upnjGWM0+N/M7fNSlrDeGfKCb7+X7q0Vgi
nQFiUR0ruvnhKiGMSgR2+iNOXt2wIaAsMw8Jl0ZhtfsgJC/GtEOwTQr3V1jNd66tgHjb+8Emnxz0
uVNx38OlTbuLKY6CTuiGMcSyBgnf1+iKRx2B+2MUQhz5DL7Kcvx9mO4ves4+yoW1oh+eAgrhK3Ya
semQwyUzMnjX7b+3+NqZTl7HS30fx0bg0eFo0bjyLZtIY07zGG4aMumkQGsRZDg3oizFm1V9Ervb
bXOCQEEQlRFR2Ot7FjTfGR6fA4Mr009aUsOX7lGpbrlvJPrr0jwm8EbWWE6PzwLaN/CTPtgz0BwO
fomZNOgSjgNOdSJ/Bmatz0I/srPVBdwx5AEIrN13GbjoUtP8uRy4oUY4wZM4MGJ/aePcvtPQp0uX
Fl8OEp6eLqqWMuRs4UZgyS3vMQueg3yEPOTpH65RHY256bYsxtt69I5+oC9tmIB3opNATI8YXvIF
668Ouu9x01WbeNjVsrNPtkzsbfdmdRNMM5ukbpXd5n0qOCRNq4+KBUUPUKPLUgOCJIZNhqyZ2uNg
QWTQytewHmfj/gSxTcqrgkrhEalFRFRGtMoPKsRbO6tAB6CfEZV5X9z+iUTO4eQOH0wor4LCRkDg
z7/yZHzXRf/djn9AhMZhoFowQ2X1DQQLwtO84Me8+WqW420c9wg3mwcdVz8myxSbJCHCLoniZ7oL
175x0k1oEPpmafIrGZI3KxsQvOp1ee043zjFh10gTe1ZmOKkpk1f72zL549E4T7tqlffdFiC6Cz0
JY0OhEw/l9Y74Q4rL+6wk6y4N1EgMN6NcrjpfXVne/DeU8SYEbwaXExeCyaKqLBwGt9zeu5TVp98
wcXOrHre1Agv5sE1e3ZyDqBAWZ0Gd5e2WV80+7QXOsdWkFFYL+IovIpZSADURDI0uXL0TbVwK6bA
ZnNUTSnnslE43xfXOUcLBwlgsHKKMN4F9TNJFs9hPT6tZyVOUGv0ef8dfDOtEySBNf/b51l6TP0a
A4DFXQ9l+Gfhsz+Dwb5qQKR1+hwb+ALkC3XgYBu8PyOiBLZvQnx/1KW2rialWEZCjOyBh1qoSI9J
DwdPdTQL1mN7OA2v3NbqNWPOWswE2UUK1bRIUpB40WG2ve7c9O2+cp+nbj01FsqFBpCU2+KXccL8
Aqy6tPFOVAJdCClQror9nTBui01Nfk5CHl2N+S9mVkV0gQHz3zhI+aEt15U8yglEUzQVhyhg8CAz
DgVjVGzKor8ewgZ8m3osV2pPT2wJPTWAirIlbKSSJ2oyw7rLc41jtFVq04Veeztm9sUruE/mluOq
qV5tNedYQPSPFuhs52NdXGKOAt264xTTE0IPuMfYs1MXD7cr3ia0XY74mtrx3e/GXVvE4Gkb1oEc
YJWfIyDvSwcblGoYVowMVLPR6Oue0EJy/VY1fZ6iN2hv2kKnByugUyfX4WPGxxaQyhZPiPUt+52w
wnewn9GW0Otb1yt3nEpnIrtBlPIV2YmBdWmcEYSycMiAHmFyo/LAsKLaFz9hqhtbGaIVK+7vwM9e
D56Q+1UbaMvUvbLavDirCbSvG7k/jc05gQEbotIFFh49JyzmULY3k2Dx7PNsPooshSohgVYuffZp
PEgnFiuYUhzPFiFZNBjcG8eydyiFZyZZI0ht7zTEltkOdQLwj7TWMA8I6Iah3vR8KGS4AQIFR0o5
dpw1p6CWzKjQ4uwNV5wSrr1hoA8+vh6BT2IDWBUoi2F3d8Dt2ZYGAjcsn1EP3Hop8AA4hGWZTuKi
luaNiB38YnOPPA8kOOfZ45yEm5IQgOuhQotWJDK5Fj5jhJKBiUf2x3UX2gm/F++wo6sP4zG1ZYZD
7yAHr5GiB/OIlLfq7pD1DGOK3txPeL1HqllLp/rC8Hx8GAvMBUmYnMKRMj1jHgls+BiW82vYEfC+
xLuxrG8/E4u1bJjn17qnoZavXePRQTGi2CLSifYf+ovwqgIhSwykd0qzZsel3V1rezqGxsp2dr1s
Yl8cmfhv8tbdT8342FVEI/YNPnWDSaDNku/DEBssVERiZC24mYS2iOzxH494K8m/qDbTQha2Vcwb
joG4hQezT2lcL/ItGav0uXM9akhnBPut1qEw7xyNCk4wwn5fOvGFEO44tBG0JYOAvxYoSky5r2bK
8sXZJISVYGQTbzZHPdIOOJB6qr2JmYSeXqskxrxgj1jKZ+pO9o0bX62mz86wyWOEYi4AtsDc8ckh
LOHX50nyrZXoeuwoO4zeAJLBTA9yRiuy9oxU4eLHJzvP72Dx1DPIL12N5MR11l6aJSFsIHnpx9de
4XMP0HT6ZA1EAX2QgatTOTOhAM60m9ZqhELzsjhkSVMJ3DSEcrZzjAAz4HDJ4affJEv6MzU/ycXg
tol4bn6MjyY26alIIMLbLbBZIZjzhWTL9+g00UJzmdUfyBUuJkbV7LniGY+L+obp6DpT4Fhmdhdw
5AhsB3RtUxa9xnN+l3vtQ9vLbyIN98DR32QE4S5fA1/Cq0i1GARHbW9KFW771vpytChuXAIlhzza
Or73rlNq9VxQF06qP+T8rTDE3NwMyY8gYbEPDSdqj9K0LuxtxPjmOpIoSTz/eSmQayKa6D0OQWWv
76HDX9U6e9atVeEZSb7sdinoumAZ1uVr7T7GELM6pGROEj4MoQLfLc99qQ5+1B6GEo9fwWFjI2vv
2LKxeqP7Nolk42qg8Uv2HnuAwhifGuCGFVIx17Phm6a8HZaN0JkBDKyOZfmMXcbRjRUgNpBvY2w9
23PiXM80ea/iNr2TUfdNerXCtyE+RToDn4jAPNJMKEV3mKzpgSryJ1IKwAcK8dto1HSyrWi4sZX3
SKnCwdkb5xvMWxV99S4IEBuv5B8FMMH7fS925FpsRVO9dPdxGF56gO0l09i5nPZBFr/5qrtY1vKo
6ukwVYjuK8g2eXHSHozkSj1nfUiBALDPyjm3s7IJ74DcjgQWnLqND06cEQqmkGenDu4n4z/6Q/Ak
G5hctvvWT1RsuRNVB+MzTVDTzi2m5Xoqll+iMS+MQLhCc0DgFpzRiUMMePazaSpO9yWgsbzZ2thK
rlrt0w8koYKEeDSp/aUKuZ3q1XHBUyLRiFt1QNopptsATw+RLIfYD7+ayrmrNbtxAXhV1WbnmfSL
2fBnIjheD5X6HNXnhDS4TZbHko99UdZHvOaodGtXdJQ/BG/kfjTdh2XJm8yrv2GFeYzT7rnz7QXL
UNgfEmOoouI6209WdZfSOUMtTamd5vqjdOwzipL3eg4/1sAXZYJvFOTnJbch9cTsol683LpJ9eqN
4VZom/ps3Tm1nT2RwUixq5qn1vK3k+alJit8Oe7NZxfOn/VsPgmWAI6mnxwn+UrG89Lg29AljD3t
4PbkEDi4u3zAkFYv3qGIx9uKNRnZdMpDpnBmavO5WBwbnAC8Oq81XkXbDFl62O5RgXEX3iIaxavY
oeYDRZa9VE5xp+fq0K+T8mGoX2uaYDhhbl1Zn/NgJpNq/XNsu5GR39qq/GCSKq5DXZ+ivnhcfCok
5fhPBb2qWlbtLvSiV6IkGTpiQrpBTeYfjCm2C54a0BAUxWMfOEch3YeMvRdnHr5xb3VCLdASZcyJ
nWUb22zQfY6cuume9ZAY49S/+d+d6fxpePO/Oq358a8G6Y7zbwc1BwY0fxrPrD/+x2SGGblwlKQs
sH0pPeG4//dvcYBSkgeoXN92AyldQejf3yczIvx/iqG6owIfGSBDE/n3yYzrkS/IIJ6UNM8nGFAG
/1/Tc8bwTV3McV2tYyQllM0AiMkR4anrM/B4dv88PF+MV+eejy+jWtKHenBxOpjYRUrPdDzyh59a
hGZDpXHxEjrpgWEmuwicymmgum0zojzpaaqjM0JaDTwzg9abgMhsUN/SqrPO0odWVS2gYVAaf7fH
7tlunDNmEeBoRQAdamLCQppZ+sc1+Mc07v6PV/B/SLu+r1EwkFwoePP+/MLY0WTgBIpXKKS/pj3+
8wvD9UQ1zqKC+yMpcUq6HJVnDLRDERHy4k16P2iEhi7hGSfUWtUlrpE2zUSFvkoHnG9cYzNT+F0T
R0O+TBLnZHsFRVdEA7EuApA8BVtvwOYhIyhKXhKCBRVtcYMsEP16jINyiiJ8ER09GbTmwpSbyjLd
fX9KhoVeyGI0oHqgrcW4YuXcJQafFGBA/KeR4f/wTjj/7Z3wZOhw1zvCd6Xvqr9k4Q2+X1O+NmSz
kCKOfajWF+pXlr9kno6DYCnJBZK1IDPdHVLlQ+WfSoIjkEgtF7v0xZZpFGD2AgJnahLY1OxgmDmF
+iOU9F9+ZO4aPfmna5GxZaAYNmIjkrbr/yWaMvea2kpiSS0nAUGqLo1ua394LKi6qsI4z0IF54YA
nWMfMtzvaJPRh53fqD7GQ+Vpg+/ZFdtYEzGHq6npsxoFQNEfQ794xt+AhsPM8X940gxC//qkPVty
IwreZaal4V9uoBFFZxJitMBRfukJk2IDl9vaZ6v17WHnYFTzPC4ZBBnpDgMl3zp5eXtL08HGlT7z
nq6b7tyZje4j/MwT4VWkxyf+gP07JFhXVOFh0LiaLae5IxznA0ffC+LV6lmN062psBMB2Wq6r5B9
sVDhQhOTYkpERX+X4JjzkxAflRO1gDAFzHNiQK79oLj991fZ//DheZ7j2wySlZBCyXWh+acBb9op
fxXEAmwYpttkZMAoTXZWFj52q9VHF7t2wBxNr0V4jGx9h8SS07ZXSKw8ya02yWbglAK254r4gecu
mOZLKIBPVNUjfYA/ZAf/8lpz/jKPFgq5kBQ0PYhEVH4Ysl7/89P1Bqcc0olFyk/cDgZFVG/oXBMk
ZPfMGPIB8yGjwKu6JiItiJOdOzLW8rpaIzxJyls8a++cRawTnShx/R/eSvfP6ZUsyqizbeHbwnU8
uox/vaaaIsPPmkIbNcqSWLzL17Gph22Vt6gT7ezeZxhZZUm5bwM6P1U2Zgdl5EvOU7sgDlk9AgVG
xDEMtr1FpyJjUfFdatMeHGqTLvoNXzf2UC9oT8g+cU9Rdehq6ndVQzCBXPyzzKVzcjMY227VX3gn
w+3SOMFOhuO0i2vopfiq57A9S8uO+RjJj6pM/Y7l9rHQpr51ZprHrM8nkUnCIRedPrS6/eWMvvvi
29Qfgb+XsZCnGqU9Oqzy2lpLlLyK18DCu1Ln5iHmij9MDUO3pofundGFnvKPohzqB5Fn0DYMHeau
CR6H0oVDnTuf05BaNJ5XkYutqhtSTn/VQQof36nh3OWJDfmO9KkIe1hc9cXRMlRA4RCm7xioiHUM
WXYE/vhg1u4uaRSK1aTZJvaE+Scfpy2/TADH9a/iuBmZDYjuioS5Do9gMpfDzq9xOgaheXCGVXYe
d9hPaVtSYgzdNRsx4Rm9C6xXyAtSZ28fLXVy+v2Vlv1RaK3uddmfmHhidEr7Q0tAEXF2GXf0vKPL
qW9ynGmMyeSjDQGRJe9+NOG1rfrijC9weGsd2OxF3ke3mlxdXeI2MgBi4pZUrqDw2Kk6ADE1jRdT
uxJqI/V+i9pi0k7EcNpKj9MYWsdiwSjpcQ19xp7aqV6STZ+XmsGBk684atfeixZxdNPbwxsejz3F
T/DeQaiww1i8eJ7lkYBGAEFm7E3M39yM2lpjU/O7Eo/ObqG/huYobm6eksiqzx5TeYA3AB4dMe1T
mHtui1Kh1ePXTEfalVp8xKQ8Bq52jlWRrgiUrjg6tWVvWuZmV6XPHCxcquDJT61tSS1ImT0ECYA0
LW8HvHHSjfUhyK1DlIzFe5QyB50qyN/jmCt0bKg7mpAxYOMCdG2xJ23GoPO3tMfsu1UUefEZ1kbM
3CeuonNFgvNDPVbeZWlpbWfu1ehO9mshhuqCxRZ2t/tkeTXH/sR5sFvXuxuqvr5t8+9u9OU3bXqZ
1hvb9eh8JwNuycJBDdBOTkpDFs8ELlyfuWaMfrjK9SWK3P+0xPx1hQkcGdq2QtcT4KripPTn5a+a
FzsisTDadO55BmfwKEtmn1EuD4E2y7EOtjVCTBjUwjy0DRRUNT4USbweWmz7RuFMo265l2rOnjGt
l5T5LDVNOJ97yO7huDzZiilhVs39f9pn/rpwr8/cxYekOLOiGvjruY6YxiRe92K6T2BUdBcfyEzF
d5K4yNETc6clmvCwC6Ntv5BozW2e8nlAmmjBsc5r4K+cAZbEONtvlkCBZZ3BuopZbxdgCbshnV9T
M7Y7IrCSvUVFvZ1HOe6qst3++2We9/u/fQrCpYBDvUpTLXC4wP/8KUghOmknkISmpMSTF04bt+7o
z3lt/kzELbyZZXz2ot9NfesVa2G499r+ufKM+2TibOPQzEc56DXHKXIPS9vjdmyv6qHAWBFAMp8q
bNIqim1UItjBfNp9N1XBYBKpVXNNeDdDPgzxOF3PmdMxC4pxHqWte6wdclgaFd2hhNmMBnw66XHl
Ebn20+CPl0zMycoPmTcjja3RiV5rEZUbJ6ge+zojAwtICad2rgQj9CPHs/4+oNvpzM101WGNvfDe
suuUaXuOUlyvXfsRB6UNBaNSF718ZpFHr2hq3f405EGENQF0lU3vtnKhLXFpiOMkoutx6uOjjKbk
/I+HMCjDQ0yYzu9vOZr0Iumq9VCeHXubXcD01OdBI8QWpIArsB6mmYDPahEUZKXFTmhXXRctScdL
2n/HmOtjelbwurWFfV531x7D3IO9ALztE/ekRvnSsB3ue3oVY53Wd1hnuVvkMYoYLS82yBg/ZLOy
5qLersGnXuIgJUoeaL8HRO4U11npVxfdTNXF6svqgqU5bJLkMre1OQ3YqBK/+6qoCHcFuZGMDVPk
biBlsUzUMt1yfICo0q4xIsF4CZvSxslOKjKpxg5OP/Jk5qW5NPb4MmMPeMy9ER8+/QBk9+MGoxJ2
QZAje2eev41dgrhG/tDQM2W4WA/zZBcvMWCgPDQo+vEgoJNw6X26vQviBUzK0C0BpDAcxlzlD5GB
HlNNMLSzuHa2TJ2rY2IsaIIJV2uEq7ETn8M0feQCTlhJMKa2kkdrGGu4UOEj9n29F9I726X1hTWO
pB/TeLsOTfZAxCevEoC2l7jfmX97W5lhJfPj8pvDT13lU7FrB6fazw3jfhMnh1GJE7++32bhpUWX
takTdnCnDW+NY4978h5cMnZ3+E1JwMnS/qbJxhfwYiohmc6TYI5iZ7WtIJCTzkM3JnCTdXxopNEQ
9cr2OOT1mUEXojydiBsd67csZMIObYCozAoPiEC/FXZik8nsG8sQk66qfE614yNW85/yAeU2qYAQ
tcdaP3Br1MjQDgOanLHO/FM99/4pHud1U+wwCWrampX9EgV4rPJEDqfJi8D2jLC7Z+8mH1qzn5Lk
Dde7JnaRNmcHfIkcwvSGa6yOSO+ptA8RvWMsGLYLFKO96mC+eV6an+2xkfTTlnHnBvm+wDK0j037
nJgsp6kfXaEgI9fa5sylI0bx+D/NMbRrAf0sgRhVK9r2zoaV9WF08uHoTILW99QQ4aZP1ez+QFpM
3FUxtfeqWEZ2PoA5fbfMF5awNY0VbmziS03Zw0OVyF/54P0YKawQ+DnfXIE6murBpqhLP/PA6qGO
ddwdlL38LVicJIeeOaC9N0ZDuVAZS+aUkI+gGRZceTlKGysd6NEx41dB+1UX1XKbLWa5deJC74uc
ON11HBcFNNFvBEMtkJN0QLpoFC+RMijwSQHkZVcoBNd+NUrwAhBC3ROu2PV2Cixx+qUiQHFeH1m7
ynIhoLVhRjYzHMFGlvu03LTZiBvUoAqkmty7oI/uraEVN8towBYT5Ve0dXg7lbzlmSkeXJeVEfDA
K4uQ+6DwpS9W8SaZ9eMYAE8yV7VPClZcYacjwNufSWrBwgfEOPXYkkcfYJ5qrTsYEm0jm2ernv3n
LNN3qEJRPgEDyG0zAQUvzaX33OHcYuzrVf8YpUt76AY6E8AHaC33VXLTa3c5DoQBaI2nv0UONPmW
+5g8oSF7mnwI3m4KVMqrxhcvmMvHpuk/7SEWrzzf925OX2hJT8dGaUAMFaf5IoogZ2chqAzZwzRd
ZElgwRwdZRoxLKwb+5GMRBvC2HjOpuqzdDgXCdPMD1l4dFs3PjWNFZ9+f+U2tMbbEpp06OTiHHRa
nH9/pUZGa3VDspc7fcqutgDh4EniQs/XVAfzUXbNvJu8eqDM6WAhEr6TChRqaDDu4gxUhTdB8ssL
bV/CUtqXdkVHRCTwhtoBOJTOwLtZTHIShrSNyzgGXN0u6hprKyqIgxDuk6db8hYT2NFy0t/nQTmX
+NTbAhiIyrsCyWRSXOB0FHTHuem1ReriUk+nOA9C1CbqMPTRw9R7xP8y7SVg+rq145agULJpdD/+
7cEsRXT+/b18CPptwdiVbCbL22Y50+3eHll88uiG/lN774YCQcO8Cywre03auLyORpuD6Fg017pc
1O1cfC9i/ZBOHZ0M1zjHtJjX/77CRFcPYttPDmPUCF96VkbqHNcBPMvIKq5NB5qIxr2G/BiXB5uh
z8V3m/fRXjR2mA6gkJklSPLZQiOA7qHviXjIvPmiyaVM+6k/Z/P3hnTVQy0WSO5FBhpIWvGZ3/6E
DfxGVREo7SozmJtNg9Oa1V76I7D7FARin7wEKXYzB7PefcuOY8fhfeJFGDIQMVw6HLDxXAD8C6lL
hOoHqsuF6L3pKPxF3vae/Oaw9l4S7TiHxath4SYN+5gR9s6XY7VtPUiFSY/5d8IBf+sGQHgTq/uR
x3QxbY3qJ5/yvSyDH11siZ2ZxSPNt2nvj8BRw1UqhlI+vQyy/RlWnfWpxhHBaxd/AQGXNDxk6rfv
g2bsmUatuyslx9XUMz5U/jjfeXG2HICN+/M8P9ZmSq4piHDUNvlyKwQoNtPLZm88/Kl137tfwsHs
F6UfbKu0PdvyYCKojWUi3jLORE8Yme+mvju4jI3flOLTV3MxP0skx04ysyJN7q9Fj/JEVASlBJeJ
TPZ4dc0ptSe1N+bLxSl9nVY2aNXWhhsFatcSwT7Emewj79/jWsWp7hTxhQC9rv9lqSPKi40bDBLZ
BqM9IarHVsbZHuleuembjlpnBpwC3GzfN7m6hl4vEj1iK/duQi6eJwcNwEbKYtn5Y02SxxCDHWbL
I8IFyXGGHLFFrnFwCCyVqel2aI8eY6509DGRf09usNwlHPUQ2EY3YzbKC33Nd1tPaMBNNv9gvnhD
HbtmodWENjRj8tMoWF/cokWQvI/Kt6+5taMHGE6bfEVKGWfUD70JqVlL0FaAHEgLkIagKIOfe+AU
DgziRGR0/KVxk0FdcH4pIFfSa+OPjEM2TvFpPOI4fq9cHwyjaUJ0N1VIpoCVb5Oqtl+oyZk5BX3+
sxMvluypTvAVH23TvwzaH94X1uJrYu3re8fLMs4KjGZLS4UXcAigg3NOn/7g4eCf7DObEcNSqv+D
Y4LiHKMmuxoFR4RF9d0dCiByJts0eEwDZq+Ll3qvOQJLnGpd9in96LFDd3ql3XZ+kjNRdz39sqsu
P4cqg2Jfev4hRSr/Q6rwh+Ul6jA2odyUyFpJCaybl9jGty39zHuQtZKUPPVyq/xcgBnP5cn3m8fC
SvIbRuHNAXn7dG45vMPwT7s7HYF1aT1vfKSuo/2+uNWmCejfeIPH2DiuQta5sEC2xxTZjgfnmye9
j0wiufdjgTk3jn9hCdjgN3ZDWo4oHV7rKNEZzYSDj/yOUXBBbmwgUaYLgmddVW3qMI4ulvaeVV1g
6hhAcnupMZQrdMbmtNFvY8imL7Gjn1OUgEDI6AE5OjJPbdWOG8uy1Toxpwcn6urejlOoEfHs3Fo9
OQ2AuWZqkbS++JbO9q2VWafMpoBgxAKKNPGrY54CGp0Uxz1nltsiKfttkkCKLPqZlDc1bBs1WIhI
aelkE8Qn1auZeQvO6jLFx43GvLl2Bt3eZE2DrdEbCroo8ytnQw7E4tmJomo/opw+25x1rutJkZmq
q+icYn82S+lc2UBKbPyQetyVWfaT1aWCsJwT4FmlBrQauP0C2U4QdwFKHqKbhAfis0e2yimmvBsD
Z9ipjFFHF88saxnhgnMidoMWBEGF4XDrIRi8os0xwIvNih1Z8T9CXs5NTOA7wqUGSVSFBqI2ylw7
jLRppzyU+cldkOxODmtEnALF70gC53sKQqOwz9U8tpswB1bjuvJb15hsH7jWE1ot7/yPB6pNcG9k
J1/943u9gpzmqR4XHtC5M5Xb3x7U+tUocRe5JdDlpo3ts30/xZE41+tP/v7q94NyK/4b1U8gjTgY
xO3WXX2nU9Byw4AKFOffDy2pMIO1REd8jk/ghVo41+5b7cX4ktpauOf+7w9+ZDFDkt5xQZl47pmb
wwOfwqvc9ph/W+Iw2iGMzjDAXe9i7/n9kBThazYBA22IfWlVE5x/P8RjScK4A2bTqXJoaghE/NxV
+6FNl7Mbdcu5qxzoc3x42zIF8WLUXRRlLPpLPA2oC9fHaUHn0jRheeMOBGRVAynVPbhNq4bX6XID
ogMxTOH7gGXbok7CMHEIigSjVJ3QEbPG+wX1CjSa+O73/0vGdrr3K0749FBBSK4/EamOLOiMz96a
rfCWpa25xUjZRIUAo5q30W24fp+PH2krrUU9qXID38q/tAjuLjYme9T61UqpY+Q4ZJiWkH0STRQW
RKJMmDPn+Z7mSflSivozmR11+f1vmWKXdByvJ4yEf4xCCwgrhfWh4ASJKa1uIB/H9l0RYt+U3nLx
V8rN74einai1O2YJBZMfSg1+zJ+GhZ5s+Jz3wHY6W99NmaXvfn+lXcwJfUEQVU7zh5PghN5spDcT
O767G2QVPNh5oB4i33kRs8Guy32O6rG5dSwNri9xsoOZmuqoaggwnfE50FWR3MPL4jno4poK3H7q
TetshFO6twXF7aHxmm6/NGVxXwmoQZrjyrszWA9q9KZfNqRhBtL2D4tpzJXdBfFzX6TElVZ+d3bL
kFwaVigcLh1pJsr7sMI7L0Gu0XkUXqKVHTZgDBvM3rybdiZErq+/Ig7WA7dfPGLvhe6Vbem1MmTk
SBMJF3qXi3Qsn+cvwmRB+RS1uSvS4iebBqK4iXDJaDbEFf1+aNW0Spv85IRQPOp+O2kLjaNLflMa
Rp2/kO/Wee61nc+ErIxf/Wx3F2ag7t414TZovHIr6g7zh4rIl+WTR9cmkfZgl5lVXT8mMnOfXSy/
v38KcVm4G3z9ouw1sUktxyKEY0zw/c7Pi+RAuzuH5HAKnWm6MMstbnPs5K3u7LvamteXxnnZb2nU
XKdTiv4rWwJSH4TzUNI3f8gDF2dgpPXx9/f++Ie2OMVIM3jSFSJUixxGuWb4iY4/CdV8BVPBEe9l
94SB9Zyt+cR9mL9ZhpEKwqbixivT+CYZzBEYylUzLeI7wMBX1PNX8APYIYgirOxDgmOyj3Elu63g
QIERkwajS+emrzfoFY/S9w8O7YvDBAYneixl2oOMDh8BYLwMrMuMEAD6JRCEWbfQ/+J3ZCffYGaR
m1llP7spe++zNZcRqGzrcIIJytUHditlTRJCitM9r7PvjYPsPw38YdtyKcgOUabXpK/Ij4ga6GyX
eRtTFulhgooEikffcyGuYoeQRZaflqi8jWzOUVisvIxBQMrJemTWGVLIreoZ+CErbCj7UHlwhQWC
DJGqO/SegwY3xm8To+DvvBFpFl1OIgtzpgSqv1iV/uU0AxXOKG8ggyRXWRKAwyr7D/Die7NaSSLi
7SuB7i++eO083mbeHRP/Q2iM9SX64LZtqw3eKPXdxwSRQXXZKBnhP/Cq70mirAN93zi1GUk1y41Q
MyeOEFUqB0gyKTgAwduvszvZcwFgXXqbkqx8xjHyE9fUU0iH8DNbNPFUCmtoLle6FhvCIuP0jmFe
uWVOPpJchCZ6pnabbfYZYyt6vYFPKkUuQRMM0iGhuc5O1uw5RHI5iJdgEJ2KOsl2tPgQ9ybLQ+n4
znZpOwRRZX9kpkAnUzFkq3GUB/Xr4GlkDdScV6Atd3U1f3fizqUodhHk4srs4py0dZyAIKg2mrBS
u1x7XAFpUMSvhRVWEFHh5mXpcnFCgUwwTn3XqlOMY+ApqlrrqtRnMBL5bdjpXYVCmYDTu6WU5Z3b
3CN1BlGFK7+Q6pNa95tdQr/p1RvtobfJs+hniC9ZgVkQGl2d9eGj9biKaiA1Jmanq+XGZXT1X0Sd
x3LjwLZsvwgR8AVM6T0pGlHSBCEL7woeX38X+pz3zoQhstUtNQlU7do7c2WQiu9aibFh9cEhRDQn
Wu0gfftdtq1yVAKD3Y1sQCy5M7gyZEm232GDXARVDRJL7JoJQCrGZVZXESyuD6sxQrAew+CdTBfu
THIUc6C0xbX9WpMRObMYprUYKLMs/As0+QNSjhATwU6DivybhlsjGEu3mrbIU+vsDxFcNZ3fJB63
3pCuas3+TMOITSdj+TG8ZouteyOj3liqOW9ZDdXTMCA7Z9xOouvf7NSFLOMYxyQQuFVHIFlZDYWK
/sfNcJtXIizncmjf4YJSCfjrUk/uXCCvoVmdKgXZrOuTxZ1bypJh1EsrtBVXUN5jOgwVtt9EgDXv
VP+qd/o15/CJhINYLt+rHwHbqtISfe566xyMbBIkf6oRrh1W+QB/Epo0Ah9FZEPczI+KzsUz+oz1
mvyTm4HO3ypSaE0Kd+O3zs4kDqlT+k090JCOGrAIxaCvRNUAssmGkzFRJmjP4XdI5QeijSuNsDA3
T4VDAZ0gxzbN90bVgRuwsuih/VqMfQe/vJl19IFnHP0aCmeg5UxlD1YX7EUmxrXqsvbFGA03WSG+
I1e8WCUTy4SEIkYG2rL3LRRR4bOx2o/GKN6jODsjytxUKiPRfqjuhQejojeZxLrI0ac8gnT8aUdg
u00LdawHM/xSK0lyMPPi5CU3RwFopZT42MtC1eaNqv012K568ZKDnaX8MIm99K1xKfJNixOmCQok
9PLgw25iP+HS8RI7WHLiuumcR6IKvhQOUfKK/RgQRBW+yp53yjA/1UrTlqpKjOYE8JwFcXuKuUQg
oreokO23MIbPRn9sPVD2xWGvHtJU/tFBhv+bkMzuNVPMbwkesurWcWT7e8tJr5Ys1vSPqQALyCWW
FfwWYM4RqhKImZfuTazyItx7qgEDKDJ2LdspSiMYHXjVSB3TI7oNIjbvjI7ibRqSn+WPPQE67pOs
28ABndiXPgmwZFZ58ttRhhwbFJxodUQXWaDXaiCJLwJeI2wWuqYnRgwo1rAKAwdT/SMNtAvNOuU4
hs0Ml/STa4PE7RSnj2P34cYLyo0VwVuMPLLPdagiHckhPjnYSl+Ui9b6jTufdJfaX3Y1mAFH0fyl
oPygZahn4P3TsZj33pRa2KqrghtogYb4L8wLFCYdXJl4ONa450sA/w7mBKt+A7oZ0HLJyYFGzN+T
H2oG+nvgkxTCvk5vCSW6qfQLn44Oy5TLvVthe9Hd6OmOwJwq/9dXmg/a8cXRIhBIc2SLAdRfq7wL
AGTwRBoKVqpgoCOQeI+SMUxeIQYP3de4ik9okcoZjLBXXXgoptQWa1V0x7O7tHUdomuLMCS2okdp
oi8ZOMRI06N3QU80EaeyL58SOpdLfEfB8Qv9swZJMu35z0FKhTnm4AEwlZ1t+9vQ5VzEhi0LJAQt
1SdBjWYJ0jZoiptfpukhQBWuQfGa4zWDRotvctB6b18aLu70oF02CgwJr4y+uhFD80BnvdSvXoYI
hPjFqILMmNP1RdqQXTCXvme0C3LIszPoVBst01/CePJIj4ui9fbH0dPoV5YUKnXZXKDJfKNZ3yZm
eIk1Om8WSgnyLHn7fOIbFbNn4IDBKGZusbLM7m47/CAv+2DSCa7FJ19rrG5ZhNaRqUFu2KeyC+Hw
FKSTtqRi27S7IAqQjIB9u9l45MGyRlfw8WICHJUfMw0k2ZJ1uWpTsdIp5MGXcvDXyEexiIdVMm3O
MGVf1uRL6speIjXwc+vFMXt1qVh/XVpMmYucld3Y/pJ01QwYwKZkehF5lbpJgj2CMmzdFKM6dr+F
Yn+ptn7UNSLNUADlbElug3alfOYtbgMZ27izrFtrWijUAv/JCPM17uizBX7wmfQqZpzyUCQ0lzmk
GHOFGbBZTnhaoyZ/0xkWoWsEZ2uk3THaHc2I6XP1p1C2BooA41+ceiaYaNaW937q9A7eTzwd67VI
OQqIOMZI20yNOrjuVUbgJ2Hp+ShmdlBhDgEqSeizBg2OSOsweItleoZ1eghDbwF54VJr/cUNPM7h
NTHReUWsitMPJWePkRv6f8+Dtij3va6TP90V986Sn3AK+5Vq1UZJ+dVo+/xNVLHYaaoPh79v+a2z
odlHEUmdbSX++5WwFWvOO9bPZc615Y2mt/dVHmi79AnlCIICMe9TvF8zamumpkUP2Ucq5S4y9HLX
TqrTDo4jEE4DUJFVQpKYRN3/vvr3gMmTQ4AZ/RESh+tTX1ahcOfA74gvqI1rgAvSN6bxmCZPZQ6o
bzDgMTheCWQjTu8AJXagR2Zx2wZvYcPAws++ACwWq0pqwTXtjmoLBjLMQDGMCkHhUQaEO+60auVX
tkZIYtvtNZs2aFmagPnbtD6Wv7EYqwX63/yjbGsGhop6aPEqLNUh5FIT8pG4Qz8xP26Kavylejmu
cgD95FmEq0ijZRlVOVGGtHzhhf4AcUgug0ModYsSelL92OuGArYIxqMcIGoZdfPopX32FPvpBThO
zTeG+Jw0zOHJtQOo49fHRxqDaZGNQ8lRHfsIgrTNYiaUZ6DKPycCR1e3wEiSnFkLWxX0DxyFE3iY
nXBVCPjt0Hazzv4Mu/bUmsYxjnKE8+JhRhSLtX9omCfbsqqXZsJNi16HeZ0kadJJv1mgYO32f0UO
xtMqoDcCG7VTbSqaDIXgl/6i9Br4Y/B6WvRip5Jw22Dbp79KYGHnvo6ohrO8x8DL4TZR12Fl7JTM
eaaBeJLPLPu/xke2MCYExCN/acmKyBUkI411wcmHYDYgsYRTPVzJGPbbl9Nxbmab/zMCjx4wxsTC
eLiFThprdCyxxAShe2FM9Z1NxncfdHFTnEfD2Rd6cAxy55mAcccRuBm6YlOJ4C+LSG5xu/Rae8ZE
s+xnSYFgMs36b4Zsmyr3HjbuB8pMcru5L2BiyUuk9ZAq1RMfIn7WigBfJd238btXm5c2oz9RVs9a
NV6s1D/ltJrHS5n7Oz4DFHXmqTe7VQEv1BoBNLLDf+UU9G0/vnsaaafljZLTgbZGY4l37C8GZes7
3mvpl9hMprejaqpXxXnvHIdyGaGC4X/i0F05EaBiO7sfFU+920rIyM5dOQbzSKzupU88kVr95Ipy
kR31Zpwqa72PyYJzDrmCE5veJqN7TuYMsiwW+vrp41CGATPOZM3LGS6MoC93fRS8VkN9zvt3giqW
cVZdqh4dc9s1jxoWK7qSVeoS5Jh6XPlWIu9OQNYscRvzEt09MpFyNabuokzWg2D2I8H5rww00BC/
u0Xvl2LOqRgE1FvlcmZkjcEDXvnoUX40M7ogaznVqXFBNXB1svErsl00RvZ30jA6lcR+Fs2u4hAR
Blq6acj8Ux1CWUlHXfuGwNbMHRtazjLT9bWpck0TTSvy8iXO1Iutm79uqnxpuXmv0vC9gC2XNBAw
Fe3NrAWhuHn9xNO5F2a5Ey4U1PGUe9UVCtORnMcwBP9isCLGMf4Zs9NQQgOcgfnE4ceH2kYss6/V
H0nhvuiK/1vQZgHK3R2sdRzUfyJMPY6Y2d7vmo/M73FkZfUnQIGTqBBfa/5rUPSHKLKvvZo8m+Et
cpQTQzAEIirxoYN5BwASzExMUbrm7aSK0bLMPph5bvrkTsG/toV8Sbps18cc6q3+CzCSOmivCFf/
KpfOzmgnn2Du5oaKZNOO30KTlYT5H0TuJL21tQG4bnDredWMb4HEC0tgctHlBGsa6NEtPVXmQfDe
0f1ChMANO70qDMgurLdSkTn1O3PVfCCVylAjDVc+nXCLQWrRwYqh4zoaEcGxgvCJUdwTh/xoNUpB
P49gqesO52VACQj1hVBaaB6cfAM0KcbraEtj6dnZ3C3Ck2d6WCtrlhBbB43gqns06V99at06zyaG
wGOwG9LFD2zSyUeId6QjcQsrsPBid8ZbSPiva/2wIewjShD3WjcsfTgO+KWr4l0d2kNCmpASAekN
xAZyyULE+UPTV0QKXMahRQk5ko3AnFunEK6djQm0CrbNWuFWdGw6uIBIOt7hsV+rHFtjOzhoaY+M
q8UG132EUXaxY4QAbkxvw956uXMuuA2XDnFz8e/Q02EHoXWwCmXXcrxCKHgGu/Gq59Uz5kcS2rTt
B3AVAb+K7cLsMI/O2F07Dqt2LQvwTkjVqOxWdR1bfGxy8hKnexRv2VJEwbPKH7HP1LOggUtHrrvK
uuf0SjwAurVq2wi4MTX49dSwjqHGLWpn0TDTTRdLH829qsSyViDasjn6QvM7p9K6jsK6eGU2m2AR
tY74wA2qDxSX90r7LTLjYOVTkmBAA0Uv/e/R1c5OefedTZjJi8OaZsXyLa5wp7e6sgs67SVAddW0
/Ya5FFnQ3VFIRPqogEDGfRRt/Gk6hKxFdsHFR5/bd+wvoSOgVl2TytAwL2ZZb9vJkVkP4a12nPdc
vGaF9eVM9koIxswGyi3W7J1olYdLNebp2gkBMUNGjJgDVtQo/3Hi6mwr8twONbLdfAGIA8SRT0ag
ER4z8nwYMLpX37Zfm8G/o+P2kletGl/z6RLGJDu0vYYbGoyl4fApBH9Dj/63031QLQxMZ+5DFwD1
lcF/sapwX438bhqZYpmMMUi6jDcgCRFBLC8ujQM3dE6aze002O6viNt7DvxZB0OThnAoRE/VTivo
woiejuHaYH0pgpObd6+gEHJXvEpJgnYWUm4RPd7m+b1sTeYK9mun0BwmK5tz6zqwxnkSl5e2ae+Z
sBFLG9fWTf+4jw+D/Ott59jVyccIPWeWwVkJLRKZGlf/UvRiH2B6Z45ebyD8GTjp82gu2uytadv1
wIURq1gH7cJGAk9ynhXQc8jrV4mccWlZbC6WOOSRu+n6jO6StSLm4tUywD8p2g615EEp+34mIv9G
WLmpuAspn0MvLsbU9fTL6jW0uyur2cwfvIsYOrgfEe2CYYy3NhmSysAnoGf+NarVLzVUIWGRIs2P
pu3SzJFrwBLvD1OMugJiwnKqhLAGEpbajeELRPLTQmXqjEnGYONHp0yLqIpD9WkqCQ5ijSGpwQrV
5Nwl+aC8e+JV9ZxPxShOqKK+kpo1HBtXP3CTSU5qaL8wvTflFU/ai6LkeGNaOiQ+HxEsbggHXvIm
AqAwNAiXfp2cy9T4yXqWqiFGw+Hp/T1AqOQMvUG9YDGcVzPGIF2Fqhm8U+P9KQS09cF0KByV2+A2
pNDknypKCDpZfExh8tUn9p5QCh+IXQC/r8N/6yTOuvO5NMFiAS8KoeW1w70mygFRH/mDdhZfuxSZ
gm7TABPNjz99XxUoAEyJ70FZxGmFzLpFPRanwi03pdfI2fSTQxUxttb8OA01mzZOQXSIW+qEuUzF
jWuP8leU1M8imKDSLDWx+Esb7sdCXQdp/U2UUIBOFDJ7X5cBpCAbHnXxzVwP0BLopN7FcozNZIvC
kjEPcwhc1NlaM4qvTDpAojO8f0gFjI7/hkY2xpx+47LCXwNSJ1lrcXPILUoyzbXjWZBmb0j4+Cww
sRrmGcgejUg//cvYRq2R1cDh/zl6Uz+YggDU/FFL8RtnKFtt80ovmqKW+MAy5U1h2FThlafP0BD3
ic0Awtj4hd7qEbj1zgjlnrEpvIbyGOGDmoUeU+oE3a1Mc+y4w0klfjmwnGPriZ9opK/Xp88R7YAn
JxRiiPyP7jxD8LjCe4WASS2LPxVILdrFL9SpIBrqz7pIPz29eujMa8m8WhUt+12NAI8z/riMrQTR
YJ+UC70CYFnUUyeBaY01/Na2pLJJ9VcRVmzLtXpgeV/0bnvXAcTMjJjKVim3k0ne66sLhqqzLchI
6xUPKmWnrluRPO1wHxMGNFNV4jw5r+5LEext4V7BYZxpuXw0sPP1F7dUvune/5Rp+K2rxNfo5h6m
CLQFARE4nWJfJKBJraJjJGrlLUviHTPcs+6WxM96tF9ht8Rt/mH3jB8Dr/yIMpf5Fs7FetJJeJeg
Z0WoC3MDg/2zUeyJI1t9smWkjvpu6/TshQKWKIheCIfCujcqv+2A4abr94nJRQn7fhME485iH2/V
+lVPrVeOUPdADLB5x2NTW3du5pfcfQyJDp6FHStJ6ncaMZCHP100BKAjaO9Kb/z1WLf4HDn1smtx
e+GLzk04zjrD1dAfdn3FWw+7wsATnX1T4W6FdaajRZAB4x4DdW/jyBk8mR9F0+/dRTXEW5swdfKK
9n0kzclUW3KCeccQW9BEVZcG7IeZF2lkPJkfCWMPO4gvgAK+a5k8ylG7NyY2I0+9ldMyobpEdjBK
5tIsHu7o3mRCEE1sdw+H0VRU9bhHabLOZZJ9RGTzEhI0U9L+ozKCPaK2QR9uWV3uDI2Wfdl+BZz6
DZO1SSOzZjDEfiCiSST20g4YqfMTFHL4rLq6tfh7eNeybamB0mQ+4UAyqVkK3Tz4CHrxl5RoZlp5
cyrr1DKhMOr0fJGluMMjfKN7cBoNuXDCE8Pdp5cWZyxWl8otHxb2VtWP914uPpE//UUc+6rBvyGp
mdvY8QlR8L/wizx6igzUfighK4pqomv7BaqsQ6+0H3oCEkjT2l1McKrmabsKmn8SKhUdewoItX3H
4XpMQKT8hp1xI9yD8eGyCcfParqSTZMKQpeMzpB2x67zOegFQQU9Eh82YNu4RKq/KpLk6pXckoUG
Inw0kdTox2kdHqt4qdDmsNL4E9LADsv2TJ1yDqG+8VEJbTM0BLE7tBD9cD8h7PMgoEGNwcEO7qA3
uplLFOOsHC6tJZjQhzXWfcsaZr2pzvC7kvXmWHIexulXLNWHWvnfYez5y8BK9Zk+dj+ZYSBs8F+S
JnrvahwKvpsos8RStymmSbXiDgpzPEtDjvHOrJbD6KB50atTfEfr+5ZKQYM/6B4eKLc22fg5TP7Y
ObgOhsphxFJln0dpolrrliNm79Z9a9QnfJpFoni7tERCbO0Ky7gMlnoIK3/fhzVuB2UdFvU+5JJp
xkXfqWw4BFFqAhMx4ep+MDHVt/3YLFWznHul81ZXyaklcKYgzCod3mG7UkfaGDgdcfbj5s+FXTsL
dCSg3U3UKcJSrrSY5NY2ITycuase2Yz1E9JOcvyBov0eyuxPyhglu8dxOflRAeLMKPqquTuqEJao
yqpq8nFPOBaohZZILpMC3yXtaaZoVFNEpqHeztx5HpYslQaTLkTWnXMeSUKLfE66SaH+EGhyTlij
ldTM+LAmPWYZLaVdfnRK1YJNF694CfZa0EJU7OCyKEm4qbNy4yJzm4h1f3HVMgtuxULp4QnlRY3c
Mt8yFHu3uxLPQflh4WpWgvapD9pP3LSPuCQ3YnxnVHgXlNCDbuEXjnZIStYasxoiwU5KkX0ITflJ
FevhePG+CsyFxegJXfrN6A+pU3Ih684KPdfa7VRuTUFoZwgGz37YSBUmk32GYNReRn3PiKi/dpnz
azbur3Wtfe1TyxIYL4Vc5F30tPzwbuDynQbtzryvEBFaynttseOYMj6lTr83reYjRwPbqa0/dyU7
uTTKe8Sg3PW0a2TWP+0wfpZS+8JHQ+RPjwvexoxntem6M3XCXXFP+FH31ZTqLk3DNV3Hp5apv6jH
KzzL8QVTDfU+M2vNFu+12SCLJjfFp5maWe+D6f5ZDNnEw7axF3ljicSlKq/qj2G1YHjSxASKT/Zd
by/diZZqlQWS9R4CsRmaU6xUP4vL5lRU9tp2qz9HlXfyL26jjTTNkrveaP9ohk0NJPDGObruOLpq
DUADxePwpWUDPcN8jTBxOwjz4RjTlLj7y7T4j9CMTpXPXsWBFTjd0QLIY7X5DU3/LVfqbf2ff4JD
HZErhvuKWLOp6VkyTyEq1buAB7qZSkvtYr1lanBVcW6QZErScoQLCsNvqrEId+kv+SnUagbkFVTs
CHESaIYtOJh0pJBoW0Y1PuqiXqGO4oVeCX8a1HWzsS0+6+l39Rmi/Hs1Ypgr9Asoz3zhcjRXFYi6
LKGL2JDPBKHAnNUIda06lZNoIcGzAXqRAMm0eBfqw4ddKwtkw3y6PkotMdgHVZ9ap3ZIy0djzlQa
XF6VoaArjONlrav+RuTDKw4ab45OnoHCO8DMalf8YUL1XwjzCTxmir2e3cgiJP6d2tuyxmAbR45z
CYBdxlX6O3SlhuVXrnWgrbg4kVsR1iQXfUuArNsEb0KtTE4xvror04KAGBIg/Y4GViRSdGdqeR5M
xCeK22eLEcDh1sw7GraNuTIbL11zkbRLzEntYnTMZy/jneEJg/+zyQBMdO+Z/glzGUm22joQdZWz
5iunPpl02ab5MBlmMJvQ6Xan2TMVzpJG3De3sc9IeYp1t7ZWrDRLKauvJn4zwXuZJi3X2FSyDQad
o+hpAYna+yzd/uBKDtWQOhMtIc7JugZ9tXcbrB7IJKiwtwQ9x0g6HLacFtWBTbO6bl+kMD/UKZaq
dxk3CtEsNdihQEYZOIDL4oeFer9V5M/YhzSIZHM3PO3YRdqrW8JiU5DJPkTBnAriqrW0UuWt53pb
6920JeXaprGyq4yVu0K/U9gd9m0leSeI6KYG4x+IxWomgxSBv7+tRrREgb5LB/MoA/GYsLyWb24Y
BC391nuHhvYlsvy98caz6itPomukKuiU0x2RPptDIkeCbJGlzjHqLgfdZM4ehcQ7NeUho/MbQIfC
VtUQkqONy8J2n5E5JW8qfbpEFYDRyj9LXbxbMYleZX2Tived2vaKLLdNbONnH7wAjRST76Ln6DF1
kOclt1Wbxq8JlZmhoWWxtILGPpO4qID9o+IVPfrhtQm8+mUEUwhJ0HlzbnKIfhsbFGSnY68zxnzJ
SSdetBB/cK6Jv06ruei1TUTA7b9vAWRp0f1lfXZKNCXeqM2rjkshIlIkTK07o62KdCRu85RGRyvp
HCElCUZCy60S9i40glmJQhEJhJwmQGO0U4p/v+7GdNOn4QGCkjbT0dyjEVavdSVyPpSincI1z26W
nVGDTTT6gSZ/Klgj1bJRNhXNe2NQ84MTyv8+aNPTXLMYm4/4RDyNW881FsRzjZpVHGSDKDbv02rV
csw5gPIz5j5YJkgQRgyTkweKPtiIY+euR8aFZ3oxJz2R+EQqZ4b8mW5+G3QbjDUoNeg2ruPRCWax
RMkbayXszDBPwBkJc/HvtTI4REVtHThRvkqnzOeFHbQ7XUqFhN6A8FXTbjdY5v/z7N9L/x7U6Tv+
923/XgOO5c0sCQjCiTxwDtODlYfjUkYx597//xr9X38yIvmkYfy/7/vfa1hMIgBpBLQKz7L2ld8g
dhoSZDyTk09raccx8+FP/v1xqXXWHj5euFAMhfxnr6pObGdy6YoQQOIQVqd/D8zHe21WZR0KAaMt
lx024XWd0PFrOUjQrY116lc9s/YmjMehRyCMfH9LoYdGfnpQTUIMDRW51PRMqRRvG7ch3u3pqcFO
3LT8elETBh2nvwAuDhZhejajfxR0Yo9dXP73q2b66t9TL3VMYmiRlRNZkvrrhskK7inTyJaaDOhZ
/Xvut625ZgNFVBEoy0jPnV1jDZfSEJNuRqnNZSXYkP/zvJArKrVonvh4S7VRjdW1pfMDSLvnuTIC
4PNpOzaj7UyjJ4eKjWP/PpoeUmaAW0OSjmYajVzh3AOIHqcMRMxQ8xehCeEwctKlk0FAgbNSnESs
NoeQ3++qjwzKSqGJ7X+eSlmcXKPYT+62JNP0k7QBYtv9KOh7LTqNiU3k0+CwKiNeBTrccZg49dqb
wl9gAFUQ6ngASDfuTDU75oUrDx1yj3WRiY/WSTBhBeYoD//50rWNFSGB/n4o3PBUj92NgiXBkcSz
fy9F4fjfr1ynPuTSOddSl+soKo0znn3j/O+rqizRJ+lYiktaZFqSiH2oEfEcNEQKBqrQn+XEU0Qc
XR2j6enQLlNLhs8a2uOJYiib/Xs569UYnGSSreo2U4hj7r9zUgtp27XqOo5FejcnejLbPTK26amS
kF6ok0IGWxbucGNnj7BRzJseftPm4bAHDeEhnHdm2OL2748RRm86M0vxCcts1RnQx6iZ1UIZPqXO
MFQFO7jzso7d3y14wyYAaAk5ymo1KO2cEuGQRPhGyZT/zAI8J3VNuk1I6GlbCBUuaWBu7WhkzCY7
VmDP9fdjkjEQpd/RRiyUDrnjW6HU1o2mmbolMBTqhRFYNwCN1s1GVa/02W3Ugyddn2gVm3m8waHi
z3slsEkRTpHEOxze/z3VdTkdXfkDOFfA98s4XFmFnESg/p8W5On23zOD9LaVb2H6bHIEwwnmREZ3
gI37ZLw60I23gXDSvRGAw24B+ZGQ6W5gG9z9Sq9PBsXcSauycNVITWGMJJeYxI2tyNCoCd8I0Yp4
LCYD56o0K5KlbSSaS9sXTCIuF3vnab3YGa1xhFvbbDUhgcBgnz1d/n0ZgtQ9/fsKv3Nz7I0zOh9/
U0yNP41/r1ySbbBqYqU8qnUvLwLLAJxiPLI0tWZGWnfvqHbTTZvIGNkxTzn5Hh3+/m2g97VrSV+w
EsuZ49jLP2OQR6iP7R86bqhtoM7fqUaMVZg544zbkMXNRGUdj93wQTDkp6QDch2dzjr8ez3jSAnY
z8p3vu1XLyHAlSLLPEYYmnyJB4ehk9ExmAF8zSetBV9q4q2qVD92AC52IfPMC/ArfFUEiJPRRSJY
rNOXzAcM54rAGGIlxZKwsQ4NtKXuiIHNNywAK9ID6r1qUnr9e6hR0O5tJ+aWhcdgU1kd7f7om+Nw
+PeEyCXJ8lkyI5VptBqmf/rfvw+/UCfC/iuzTDjH/17q6DxQWXocaWNt5xp9dy5qaFGqialZZ0Iy
iIEeXuH8teydgQJrNQV3kKhOzJm2fU88t4cMrKpzVOv+3PNLaGQmsxCJb9dgL0ghkm4M5GG+GfVc
+u4nDuvP0kR5iDCTprf6i8MC9PNEZozy4vubICGW84GGYmI6DAMDfW4P+bXrwTMM4bEKij8/1VEn
9uY7Y0livLAll792533o/Uvc81Gm9HdIYCPJlNzkE2iKZ5My9wLjux3jhJIoMl97yikUPl9DSrMV
c/pZV6YaiF1NqgrLVRVf8DFeMkFja8xs+B75S1qjlh8MVjPVz34SPb26BlVux/B6aO9OqJES2pYP
chR+inKXSu83pWYWE6Vcio8BEWtufWe2+6kgbSO7RFy8dmu4NNTV/pCN3taqUJqn/QMtybNrxHuo
esfELlcWMeVxeNQi9zpWIRzgcsUGzdCnVL9dAhAc7cKqasespXB6aWLr8mKr3q10jy0zs4KBGwr2
dCEyByqlG98wgCzQjm/qmOOpFdDVFtFNnboafdwSNgM0NRk80sn8Lzuls5V0FFsGjAJSRFGV4Qxa
1DqWeVX/KKxgnbnF3owhoWWkMZuRd/Xr+upGyqLJ5SrJ5SdQlV1n56ta7TZ+nT+VcnzXm5imeNXf
LdVd56D4WBbO0uTOlKK7cZY5t1Z6d1PthEwTH9e4zI10xdDm7Iw7o5YbN804G1dIdb1jyCTAypSl
kNllLNuLCSSbHIU9zakTzvaFZqNVxfgv/UduvBECn5QGYQhyrxXei68XyA6i104P9pC0fzrm23UA
ry0Fk48xlDwR7TUI/POYaDcPnQ0yv+SR28E5bEhNJrt5lpMOSxQSTrVmdH97yq14UC7qkP2WNP9Y
Jg5+TUj21N3KskXUjCC/x+Ezsxhu1H69sECY+0V896OIcL72R4wuzQZ1KZEaKEp9gXJIgAK+FsEk
wTVomcdGEM+F2h3zCEJsavqn0M2xNLX6R87uPwPz78xadNq5Wt6SM71UZi/4LEb9Q+24UMg85Qyq
xT8Txjke61WJ/3RGADMsXJEwzWTi5+ezVqX7VDekmg6VuzY7f9VnxQd5Hz07l/P0veqC0vdc2P3T
HMY7J5WkcM4AFX90V7uCjPoSKbYufA92ROFYWMOf73lzluOz4stTAl+xeR1kSyZ1cQq74dG0U+jw
8ExT7aOecgQirpKEs5FqdS+AgjlHdu2KS2HLPvfr2wXpncqHLsDaaZwPIxwUBERBAKnbh2E1BrNt
9O6RBd4Nvt/CjzjvFGijNdrqdIlplWm+haz2ZFuo+vySxG4GWPeoce+di0oIlgeungDvStvS69OJ
flUb/ZGRSaSKkrgel066l1VHtteT8KS203FPrAtgJ/POKw6ayhTlmvscwLuSuZqZHCtDu8YU2a1L
W7Fn8mUrXFMRUOKB5W3WZSxvCXVN4/svWHn/RGH/gP/lM58iqZCKRUrxQ3dXJ9QdwbDUBvzLs7DN
yoPidDeJvw7rZWjVxKVkRL4yvAGT5omN0MqnMkCN1dh/GDHVDfIzGrdKRsIhq3BT59qsDWJuDfko
/o+j81iKHkmj6BMpQt5sy3uqClPARgH8IJeyqZR7+j7q1cx09GAKKfMz9547iWdyFZin0C9gton7
VWlSsOosJ/B5q+fO37DeTba1L0f21XJdY96YRnsry2gv2uynntMfh8FmROs8w6mWh4EGLwy1fpXI
+tMS6cN1NkXhvye6QOtDZvYQ/wqr8BeBybB5noA0lCwJXAkCBSb6fy5O5vQ96TmL3MjWuZufdCY6
eeaHm/YdLNaHlPWv2ZM+rhCOkcQCTIeF7SKdTH5tu9k1Sf7dDwRnm82HN3C/R3F2tqP2w2vaZh06
3SJNYaQ33rCxHATwST8V27gZNnXYJpdSgCFLVEBKAvkQqrCeCblGYYU6l62wj5iNNeZIImYfnApk
6ZjldnFWANkJWBT/PxvQe7lMff0kegAXMfHnfLbtGicUcslxFl+u2gADQRBwpAED9hFuMj3NKbxY
m6L7zR1uMtrTsCJaoNQws4UiW+YWqAKIOLwJnAu9UUryK1fK8/kTF5q1zlq0aQWIRF6MowdeyQrE
FzK4GIWhdU9T21rGk3fWhTsPudqXEWga9ki+V+088HktLK+GPRSgMUwL48vXAnaN2Ufuce61mKDj
adz//z+aJEaoz62CNgohH3OfXOcGyf3ssw/FQabiSJRAzomJALKaOgF7A0lSKbwlq7JdUssPpJJx
yfpTuVoNQEu8S39cdqX4dXXeEym+xwBpGOSRe+0V0TKbv/6kYpKhAiaWxjacPUsDbK1ljCVlYajp
Q2l/SWf/DqBmSKzfZo46DhrrxqnRXKZF/VYE0wkkESqzHKWkZiM6DLXhHlb9nu7U3fPtYeug72zs
4dXHaIYS8BqnfXDoUsj2AE53WZNlB8U8qEpq7dpzh5qNsC++m22F7iCOTppvwSw7dBGMCzN8YAbk
uPR6kBoarijF6ubZt4gbNYgG2M6fN3uncs0jJzb4s8aTGNqfWkW8AJ1ur40EYXdi5M0pE7wtTH5R
C9jpu+YY7N4rfzPo7HwmzA0gO6ZuB5B+eAqNXwPkLA8Tawkt0N4yaBxHGZJZl+jFyW576OTaiLk8
C1k5I7GNA99YZqymWCKH7pPmEN55SfVmxJGrdmPsTiuEA2drCIFDuZhwg7SAMjUGLooIV5C6Lv4V
mXNj1zS9hkKIVSXDdxl7eLG8qt9WmvBXZiPZtzQ7UqCQQDvlvMLEAJb+YWbiy2rkLPkytLfuhN8j
DlwofTapIq6K6+WY6kzPJw9b0ograLS6j6TCKM+QQrxBBlqQChtCBXOE9VZVSmyTHrPTAIuVgRbY
o8HL50I1xtjhZTvE2jpJK7q3yslOiyyW9VVcIFahekSn8UXmjn43PFK50odmlnxEcCFlqn+KaSKw
BckGKPpp1QzygJqSoHqHHQ2tP5bw4uhBvzJGNe3rOmdAPub1gnzyAFUFV4bysj0biAcZDYp2TkZX
Z1zrGIdGth07+F7RNsAnl1EtYeZ/MiiSWXqRr1Dr43tT4yGy5HeiK+fmziKqaogETS61jPD0ith4
tuKWPjLq6MlXw2S4AitKffvaS4ujAZYykhnYCh09DRoO69RBMLzj9kNzd84cU32CG3rKhbZjA6x9
BE0frHWHknASOOyL2jpYJrczXqJHZQQ/BG5OS6gfG7cBPJy07S9XyDIyo3NsOIiemnggJ7cBMWgL
d1X1lOW1D27W7G6JyVDIiT6jSYUr4MoD9t3wxFl/jWLNOrq0ICsBXmlFkv1vP2WfgoyXYxgYZ9N2
jFU7wkYoiax6jhob1RDs2tjmGTNAVU7kYyV69DwA8Ap6t1/7iPGxrcm11yf9xhjRFQz1JkiBc5Js
uRvKGtQkogw58Llj6mG2+xpaJaFNdZRuMy99L6T+3snQX1Wkq5yI5bhHFrAphmMvrUOd1yk/XjJ1
VMvY735b4Q4bbCl8qg6h64O394K6P+Rd9K0k+UT9PhUIN3Lv27Hkse7ULtHjP8z8B1AK4QoRJjNv
Af65SZu1S3ghZ7Inbrbep7Atc9Iu9I9aTfodWuo2QD7SBT9Ww5XfFxkidPfW2m78jMoKVi6Ov1a+
OjI4xrb8TCTpxbh7ZW/zb3PwcOTio5GEIc0iQrEaa3wzKXajk87yb446TlL72gBydXNP3yNHFUtZ
ZMEqzMpHM042YiLrq2LC14o5A014jwml4A548ovTEh7fjtVRbypayVqCEc6eY+rqS42ASgjtn6nF
z7ajbVVaPTit7nHSmqsuyq9J2118azatVs5POTF6t2R7EcW/vK7Pzic/ZMQAYGGZZr9ygsQ6anw4
PJeeWGsY3Fdpw1XcsQTDCOIVaBzQPyxZOcbrSVIkI+V9RRl3FKb3i86d9E8S3JZeEzJBiYhJsUv7
EWL5ZkP1lpMQAQa25+uZIGPKChtWWcfkGj18bjnuX3zwA6EWfQ2PYtIXFvlrh75NomOsEEBl1G+h
qWk7tpbaXWRceji+tqnjmrtmGnh/KRYibRo2E9ZU+hG3fIoxnhC1GHtrC9vTIhnpR+uClXNbkHok
EkxZLXKEvWXXn1R409LXq2EfF2QaxXlPLW8VOK398D6MOY2TnVJmQEV690uGVgaLdQWggyC/mooj
OE5wZhSZGWFWvWQkcmCfuzgmFqZPfEafMh6PvazSazmkf6lRf9e2v1XDkDOeRNLWdyzaes0YYXjZ
NniOp5aFwgt4EP9QVQayuOm9MhSEq3BOhhmIVFJf9QTuhSHEGUnke+hipm9YZWf52aJpIDSLmVkB
yqSNk69WZ8nJkh/okw5rJCq5TNBwuaqRQEeoBuIWxbylHXMCWbZArO4W7tV1Ew5/sgpgcLKQ0qfa
WWV+c2lbDZCKVt0pMVmAaPFxyPQftAmItKJ2JrrA1MGNK0ta0c9ORB9mn9OvQ4xbYEnzlPEUMmRy
Ep/sGkYgwBFYcdeklI9mvWmR9a5Ho1I7s+8ddkPy02WstWucPV3KuLVFaLx3qbcdo10R1fUHbZa3
1CoRPiUeYeE13oFcSyErlV591Uaz2HJu8Oo5GOgj9y+p/HTtMcBYdD7ziz6njhu1MtiqQILJMVIm
NIpuRhD+gXyvK+lzotTD6icTgFHOHtYySxyK/vVELcfsiJ2XFWTORffVtlQIn7mWOLc1fTOZFYeg
m9zoTnuUVg1jvvLJ7YJxjc/syWjEI+Hm37ucARsgz7hM2dGAG0vNfZ5bFWmN1iMqW6hQUWe9OAP7
QxW3dE7E/Czt0HmRzjAe4Bz/DOMcdSLbcym3YRF9JCq9RZV8cXDiprDW0yE9OJb/EU/RO55hDLJO
yrfrmxff6frZ47joXXQRfo1lTqJD7CLqnkYoG34jVOXEQDmIY2+F7B/T+gikD+ctzdOopxuMY2fQ
LdvYMrSVGSXfItAuLQwRgn/J2YvJLSI/vq78doM3HKqn9Let5VZXWcgT+xuM8U5H49AgPphX9OEE
Go0BH7mxc2lJKo1uEsFBysq4qQxSkS3sg1784oz+mz9MATsEyc2j+9sw786Nvq2CXoF/5oGNpjFb
TyEVSmMIgDFBgNHNRzBkuD9RGb4VbnbOdLa3ZQnLwGm9jZrGaqGt3NS7powdsYZjSnNCov6E0/Ba
AXZoUa4moTo5GFTakM5BCm8LXptrOx9IwovR4U92dhkkbqssMHbT7AbkFAfT+gMtygFngC5y1PK3
lr9raAIbsHFrRda61CFDosxZWaYk5bWFb8j0BT6gdjDTAe1sUrfbUdRvqNXYGhpkwjMXrQ6Gr3Cq
uv4+4VSlSSowG0yqoOa/5/kIY8TN09VQ6P46na8vxyPnUZDruSS8nuKoWRd6PxPaRuRLxZEAouIq
fPOgzzaHrOH6dwI0OfsIgR8O46Oj+8wJ6mZk1mjO94g6gXteYtLWV76saDbd+ObncIgtYyJsWwd4
hMz9VASmWLCoLuh/vQ9Vx8TBzZzSOFjK0UiOXf7MIcJREMHDQbuFK2m25wQ+Iz8RbeZbxAdRpaVA
aFuLzrKy1LGMaRyYh+NLja6Io3ZW/oOpuopEszEzfdOM7bWQRo0lMdu3hY+7uHBWhucmLA+58VTS
PNJqQ6gdyq+A9koLgP2wWV76PSPqrNbMec7JUGMCzjlYZrPp2HEtYo9dgOVUOyPQys3I4JZqKkTd
0mXTUfXZPs5tRh5+kJxMUAlxH855fbO2keVxr4wz6Y7PnUfUIb0BOY4ZkTIeohWZxKtJPXHNBIdI
s3c2KRAL9+FnxaueykePTwBK1lscGWsMeq9CuHLpEU1zKjrvkGdltdMYtfo2bxqVYcQqF/dDXmzc
HOasz/+5mgjVMULYUE40BBsSuw3Gw5YBlIiMrM4d1RWHUbofyxw0reNAWMWznpXuRxHof1VdsLdO
Olqj+Q7x74GTgBDwGvK/quQnnW6Sig0q0ycxijSbdv/mkFy38mtEKuHgA+Gu4p/BNh+5qOhX23wT
ztyagrAy5M62FX1m5Yi/2qiczWgmNQ8v7FJdznCctt7bySOZ9iPLzEZ5z5Cz3bWewtFqytQDEUjK
a8JMvyuCaJv6RKky1cBsjKGe26cwNszzeIjg3yR+w6iQ89ISmn439f6flgYm0JfIApTBMpZEQGif
yd4e+5ex9PUtyg5ixIP8lScErnInXWTYRUkl07NtIbauM7RzgF3wUg6Vh7LYObpFc8fIh7lep/kY
rVNjpN+py6VaSMLgyICbOFP6YtUk6u4FNOixkYAh9+RrViHnk9nn6FC8YhI7FfZnFV6NpPxgtFoc
jNz99bwcxAarQIpfnse6W7N1JovEI7Sdj0ufPH/pG3QcgpDrLOzR7yEXsXIGawIFzixwZ/1VaxcU
tvYCA8He10N0FgAuVkJJOJMhObz5WFwYr6MTat1/euRcMEUYp6QyzsWI7zuN6nAVW+e6n1iGIBzY
6DwYTT/Pw61nSeDyVYLyC8ZJHqbg0FZWvzdU/933uXmQOCDSiLztsBuRJxvjFp+egaqQTLzOhRHk
ytRAkOnIFZfgo3TzN9MtIqISjFtvDienwfsR9vOfOBxhT42UgejBpEU/5nbep3AqvB0sCgsvW/uG
uGnjeO68AF7Ko446hK9hneG9JxBbm4+dZ1MZFDsppheyWHdC1sdWi/09i0I0gSj0fH/LMfAG6HCt
NQjyOkVaHrDArVEz8LOBPx18nv8q6cJ15A7XWMs+sZHi++rrb5J3KUM4G3ZVlr6RlksabM8plxDe
M0EtWUeDxLU44AQDbk5MXbdvPMddfTSpnu2d0ilw0qDD1lF+GsENLd5LUSswrxna72plUBGtkIPm
G2p3lD0cuIPbMH3knScpfBFZEDFxq4K/M8ZuN0X1ycROsXAkN7uMXWdde/UZTc5S83BOCoelER5y
th0BAiRmod+5JoITWp+fyUpOQ+18VQntbeCQgGgqEDIqGcjyNsRrFc7DHsSRzGwBumRHA5MyBK7p
g6NDgajUKM7ratsxbjNaJDdtms0WxukN4RfZV46/7+vhFEXK2pYB7C5IYztKiEuj3TFUvnT4Ll6t
qoXhHPD0OaHxJmJtXFY8TIyaWPajzCk969yy1QiMON/bkoBHH/6J33kRLZfzYqPqQteHfo/TEwfv
7LIPRHvk5WVOmcS/8BxZiSgNkqWVbqgvn/Q43owsq3lX4KT0CjWMx8dieeYGDri/axr/NjXDBz7M
54m9DT0tqnnoPppfDZfSNmg8u34V9Azvian/a/3sHiS/ftp8TTLtnsNq1yPwWtmVwdbBk3fmdB94
lY5jxrB98LV9YV84sLqtxvqDaoxdB0K4DTTeYf1/H4DtqgzqLw3ewgaCyjGpvPiJFO0NGRrokHL7
rYqcX9SmdJKm/xiNlGgxsDUNXI697B37xqqrZHD2gzgMonuI3rexiR8m+LYr/xhijIfYKsDwh2VK
XQBAsW+fB9eu1jX5DDtn0KaVm0BqCi08DHZhQM82mm4dN3bOoX5vRVmuW6VZq9HBSWDDxfAYE0R+
fYin6ZrGjbZvjVOgYCX3fv5ceuiYGsyPtR899UmIN8f14BJj1MxThL3KSU9E2IUn0jWeGKwxSLVg
fDlBv8aX8hg00qAHYqHOCV9gWZXDWxY6wQkzsawYCo1FWCJv8lnc1IOHqEv9G70GLwwKs1Cl9yD2
Xyq4N4uhpzAJKUzzhnQ5DyPFNFg/ZWRuxcQQu2zMbV/YTw3xpps5GHeY8oRqGCbRRGhIkIo/V3AZ
O96FIrtc9a56q5iIQCdY2ZFEMh5DimtlCTYZSvCikcFZIxjbnUyPddPEFamHv6Gd1HcBLw+E9btr
Z8Ya+CheGw26FGxBUFCFB0g9DZ60WOFll2uCwfK1mSKNTUvaMCNMGYywX1wGpEwmTV6sQk0zVqZe
r5UwulMH9YanxFgngJbQwmIUq9pLG2pU2S1Ae6VRtOUdSa8yfeuo9pdB7mOmjJwWb/L0XPYW7VNY
k/1Rq3tUqKNVeiRxsNmHTbfyM5ZbfGCLuM+5/4r6QbM+jxWCj8gUux7DPb3Ml5UP6RrWZw5vjll9
nH/5FmNwwdIViXNHcZcASwzhoHZo41nIccYtZUlNrPsAjhGXtBstZK5D2y8Bsjg/bPBcaU5Ht592
VlUFW+EW/bK0oWEVEcsxwOPvSR2obfaTBEDqMeu9tB7qQJzEJ7OjupqYP+jWDqyWQdlc4VC1nc84
h/0+Tac4m8DKgzuRPa7cyRtOYVTuQbbHu9Ga0NjpsNB7vZnLUZ9zITppGtCPfmTBlONsXCpUOgn7
iqUJvWmRehjJYgLSFyMRNXDgkYiXbL5o1xEp4itMR2qlNFM4IIt+64nmZ+gJ1Ayw+4JcdWAZqGcv
AxSulxEa6/i1NeufGOLFqnCTA2vfFEkjhAP2u9pi8glO7nscy20QkG3xKCPs2Y5PpTS6lr6SUfDX
DNFd5vGj9qS/7qbi3JTBuxvKaBkxmJWVxEfW88wZZim2lYNPDBrqnCWrr8UoziOT1CWKe278gKUq
AtIeUu22qW1Id0H/Vqrqg8iL+piZalwH6TVLtHMuwNGMRZXt6y73l+h6qCBL/ltoVtlrkMmbjb4Y
6Q837zAz4zGDXROEqZuJtpxZ04iiII9WTZfUe6biYaFtclJm546HgSrsuWVn1D/szudDw6B9l8Y8
kYfqkWSHyE8PpH4o/snV5qdalk1y6TuYBhnrQc9pd5NK43OvvL/INn3uTPuPvQAYoTgESRys8VLR
UzVasI7JAlpBW+aopP9pNBg/tXmadHwolvjuxjnnYd112gqKzVM1rztQJD9jl7sNQ3ruYpOoZIr8
IL/aeUPNi3rVqM0vbUg3/f/ZvMFLW+AD0zc2p50khSgZ+h0JTE+adKF3C2dlgwdesiHdFVPGyo3W
OFKPPolh3ToHveVXzbSNEi84yddabG8LcBA5Qgc4pQfJcJ1p1SF15Y6whX3hR+0auqSbvQxdcmpI
SZ8i/+r13oNYnTeogvQ16iDSdTpW0E9YFpIJQe1sH3w/vAizvoGnP+pjte8G+Z3RFLZo06gxf6AS
2ttSb55dwVzWxGJUnOZ/b/4J2zw+SQ+SP56aTE/+eSjhYk8gsNcRNwfZp3L5RnJ8ryvrBTAqGg4o
EcoaXwZcT5I5u8ooUYrpzQmMlyCN68VY1L9ke+wKY3xGYXjTg+iVVIJLN71nVn3yjeJJah+NFZxc
N7/rovizTIPwpY7XWCx1jF4h42V2x2kfXzVvPLoVjjhbX6Woq9Hh3YYpfAe10uKkTVT2/6coZuSZ
IwnvcY8NJnc92xA0fYnM5sUcYBY2CfGs8hziny8wT2jFAz3EiiPlCVo1KMY7VLhd0fQHGwd9WGJc
IgHIDLrvzKv388+BsukcYIEYyAdBpgZov3yXrcOorN7FovwZLJb5fokwqgUrgWtvZL07lec8L/dk
NYH7jp/8kgGYixW06P0XYK23wbfWnZFAI8ddrMO666MfEdNZk2vu2c4xClyAEVz7Dj+szJwMzAJq
BE2v7kFOiBx/ISdonywXEXLmFbd8Mk/I5WI3fRaRdupt1ySaTzDGTq95PefOV+oSJOI6mCYEJXzp
xoh/ID7UCWNt/kRxy6/XKQPgbv8sTFytVWq/zEiI3hqO2i+nwjF2/WvPK4URJKNXC+DBgxOqLB/f
k9+vuqK/cNF8eoN2yKuCvOl8nRBTbdCOT7l1qfwrn8sxi92LUQRXafY/Hc1SMXXHHtRCi7PIn63d
6u42DHqdiJFvt3SRQRU2T0k0oEpa1XRQla5IfqtezW662h4pZE6ykZg94rbaly/CEi99JHeTbbwp
e2/l1V82lxWjtUsZmrLyDAJWS5mzj9EsSP8pLIZzbI0gCOxLaOT6vHFcUpqz8KwgNs5zdBbiuH2p
tJNRA6xQDcuaOfbCKsKCFWTLMAAVaWbCp9ZJKUfFOe2rKcSZIOJlLdkA5KFYmvXHJJidFQFh7W3f
cUryau2HbjQOcxFilclHW30p1aEP8xE6A3mhltZ/iOL4dMhsnliBZplNGB61Z+zpOzV7G4klvjvl
HUbzpUyHDd3+tdHEKXfye4SCtE1XlpWyWY26O7BZp7G2lQIibDrn0TJYp3uPxDYPnd9dyYe/wbX4
DJGgoUZZEMexpSfdwTBPFybjUhL6FrqNaYY9WEozgrrEJfIlojyZv53vVR8Y5YvA2jeTsfXG8jpq
9YsdWOdZ1oq3IdhXfrAAhzP6IAF1+aNs5znS+rPlrz1+ocaSr03BXNLuloOS166pWOPkaIdMUkoN
4yGMeteiKFbyxupshTvo02y5l8Mi/Kvm+dqQA8UvJypT2svCujHoX/RNcWmFcU20Yq/xYoxde7a1
5BTy4kFXo0dAcCHMex4jiRKwm+1kkzTGOTNQXkNTKThPvDxg51/+xCwgGfWH0DxpfONjpTlvVW+B
wm12UJLO9MxIs5Z+y8cR9phOyNQImNDOH0LaWTsBqHxk2ULru0T0yE1uQPZCC8FnkPUI6vjRfOtI
/jtFazJhVPeYEbmfGsleWLqb9AMRPDJG/OzIC9kS8DmzNZuHz68Rv5+eDts+9Z44dp9Nx9j7kLoM
012Bz0ONuHJGi7MWO0ZmnUmJ2+cd+FI9OTfFvdT9P19JOv8hWxqxThFF3eoKtSWnZUzNq9+Mp5b0
lT3DN2JV4+ZGmBAG6iYrtlnymrISXMdBZy6lLTZWNjs8zKbcOq5F2cVaqgsab6FYIS2noH73owo7
DylmK9LaH27KsrpKETkxJe3fqty9l4P2BBEvy2grMrCEi2YcQJa+M/A4d0FPlBFfSKpf04Q3Uee8
/wxspAe0RlN3gmi1JSRLbnbD65dQOUNvP41PWd/q60prcPko89FO5pNugJygeKk2Ya7qhdHTLZQK
cruU6jk2pq+xIrVL7zAV5CH185Bf5v9MAXP1Jfo8Pd9gMeJq0JSDXEX6S5NJtO5bf9KjC+CX08Af
8J46VuCsu0R7jzO4Z44dH002DKI5ESiJiETclOu4PL8TlONJ7/cIlvg7mAl5MWrCxWsL1tfZl1Fj
cEH2Cngh8WysPmF3N0151wdLLQn39KBwbyzZ/TK2vpOIpU2jdTbVc88TsqosjYl9i7TbYgweE9iN
cS86jCVjqsj77kGuLpIaPrxZwx/3pIObHMxsmQxHVbrpgynatrPb18ZrjgC++6Vt0YHIZDJYfBL2
Uab+V4yXaeGoaZbSlhGAteYqcuzNhO0CXwWSbxZs3SHXL/SHVzmfrWd80LeChs3S+uCrqyBLduFW
9XXI4mpTyfJmBTMf1YfcmhvBh291/2ba6k139jpRbdSBTFZJH/g1cY2dwza/wBx6RY12L+qJ9tsN
/0Yg8elUgY+r6CWH9B+pXngHyQxF30/t2r9PYQt4h5athlE193vbsAqKLQhWpIOtd0rs69DO3kgF
vaqK/I1l0AXWDURVCAIELBjNckiT8pQn3SFMEAv0LGsWDRYqXFoNoWH8adfkJLHUjEEwpNHDqyHr
mi7sauhRcE9XYYAwlxK+NPI/x0h+WzeMtr5dgEFS3V062XggVeGv5yst05aUZ2mn52jiGLB1puAu
+SXcC9FnXnKLMdi+s28pljKV/6JSoB/W3B8z1UrkbPJCKLGz6Wtu3kZWJJ5k14Q+ZdfSbCybNrLX
GiakDe7rnAfKPUjDy+CwZ3dsDydJE8F207qwa4sOeEGhGSd/zpz47n/6min3c62O3xHMce2tO+rW
Q40HfzGkSP0KZtdXPYHML5BesaG4q/+Fc0rfGhKem3UIJ9rTCMzizkKhfzKF8dLjKmMug0e1rTlK
fKWRgJDba2fUN3oX9utY8sHl1I/SKdaINBURABG9Y9fsSZSgfy7/MddbQo75kq0brdpElBSRbMKw
MovNyEYjzi2wOk3+yR9+WIN+eKqmICU8NcR0jkUwQoqCXhChuAVhDp8bMWKc35RC11qGWw8uKpj8
V/KQjW2SLx1h3HoDnmJb9RvYBbB3UB2tucW56/PJXzgaZ17iZtdWPw91PLMqTQiBS8cuXwK3KYiH
8+QWUlgGRWfAf8yBTHNauEvT4LCxjWxjia64SfWVMcBcqrhp1l6NM7t0WRNZvfaGuP9gWYOzs020
8UX2Q+JC/IWy7sgBNJfgkY75m1iDSLGcYarLnhV5HGoiUNyO4aKC5leFiZU/AZIBsVMwpg9dVmqu
m4zrVA1LdIsr9Gz1Ka44gAgf/3SE++p3xYlg6urNdNQbljGe1d5Pz3qRE4rINl6NtrlimFYslAdl
JLHdJ4u94NZuUV6rmpzx8WlMyetOMzuCs94z80M7hKs/GCVsccR7jPZPlpLWpoi+uHqtVccY4V0X
+butl+QR9PnOjkmOGk1XrPPM/KzrFt93sMb81p3irRW3bBli891t5SO32RBHY36uNMBWqitNlji4
5BMzNbe6YcQrrco25cjr8L8ljwBiPf1H/qO57LOgW3tVeNILIl3G1tDeBo/FjKGq9pTtK1bRy7zy
rqqxX3IYjuM97riypOazDu6reo99a62Um+0Gzd5Ghg4myGZji6rZcQTsjcF54uvdIgwNdLyvIF2+
6zmDi+B6Rgqtj+rKHZ8Ro8NiiEKu3RFMlvC547KXuPNvDMDbvL3Xkk2OPQ3vqT6i6Ke29loiwGjX
nzikXyAL3EIRVOtC8PCM4y2rsITLIb8CKXokOXFFcEQl7rpFlHtc6yYcoxCNgtuh7pvsJ3ri02CX
m8rXPqIgSJdmJqCetAO0H5fG1a3OVV6RdQXvu5317LWdfeAo+J27DXRWWw/hZaL8S4H+ZDEMCfkZ
zVmY/rdvDH9Cf/dyye6j37gBM8Tu3BcFV2IHvkCBTWJedVA96sUBz0Y0ILYRs9S/6VBTEcGYhxcH
gnZijeD94ysyFeaLn15ivTY0CsxBtOdijk5P8lcUaFcm/ifh1E9Nd2ozRkZ9Kvagtex65/dyQ8Lb
ZZ5e1GwSR3U3auecS87ukOQwtJ5TWZ7nL1iHwyr2NMJFmxtjzlNduHh9MUOoVj9OXbRGMfXWBMZf
4t6xX70nGod4BRGRqtF87nT/gfCM3U+VwAgIYbd16AsRPcHpFtPNc4/Yx14MPfhWOWxHyz4Dbzin
1oT55DMYcY4QQRh4+pcep1+1ZW7sInwNYwSwJYRdSshb6lTfhDihPqraX1RPz1rjryR6ibFurhVB
WDUTNHQ3LFhL9WlP+XkY3Usz83MyHXwPvqTkF/r97EaYh1Vp8d0qec8D/4YRJFqsULT9ME3jSczF
L1j+fJUmPz4/kinnIJ4BZXwfsMsf/mU4urhb63s+iR0siIXZFCekKnvUb7DezJUK8A0HasaV8Hy2
epauiJcC9VBUe3I27oShkQbfl9qNpSxgC/cRAd0K0mkFavUZBsQrfqsT632Wb+NLNSpGFtpSakgx
Xf2hG5gn9Gz61JpfNH7LMVE72xBvI+Ow8NOIGDIWDj1PZKYMAUHauW7DrWA3H00Mm6xNOHfUtpvr
zME9eY14MmOGUx5XmCHJgPwcdf9apPmvnzk/qsTqmiJhL9JjF3fNFsbST6+YpInYuTtxRBqA8xrl
1cNLWPtVAfv+3L6X0vnNs+wVxcV7Ue/9NnuUOH9Yv+pfRV0tRRe+oJ3zCcacfstKXkSFnH8soz9Y
ursusOGnAKVo/OnVal3SI14EN8aCdqNEg8nwlGG/z+NcNwYbje42IP102uyOO1CtxiR+7Qsfj+aE
VmD8ldCy8sIEp6wlu8g0n2Q343wQacd0Ix1V+wJp5NYV8WuZUVJXefgaZ/avBWvZ8MOtD8pP6Wih
7Q7rUJaoa2ACLeDDHspAEZRh4ARpgvcgKj5AfSVptR4JBkPU9IhjlBbz14qhFAfU0f+xd15Njlvr
Ff0rqnk2ZAAHwAFc1n1oEsyx88wLqtMg54xf7wWOfFO5HN5dkqhm5yZB4At7r53bnEAiwxoW/cDq
MnS8o+l/OjpbJvMGs7OGzQhnxAVgQN6QPtMzHO2ufAEt/9CaCPY0EP8pU+kGeRAugJIXHOsaD5Fg
odLvZSlnEJ+2NKRDmFVdNB75C0jnw5DQxssQ9brCdRLLKXHquXgw/OApRaWShLza0sZuF5VTs1zj
K/34kfZDw7yF6KGNKIoMA8GoVvqvvEDuhzY+CjMxOBR4BBLLuVeQoYcqvqugyvcyj1cKpN3O4DUI
Iu4UJo2b1rPS0gQYF0Q87lTPasN0ApjrfTUvUzRDrjoZ/4BsvLADfqLw4JhM0+h2JmS9NmKV6ldv
GYGcC7IDf7bSWWuR/n2M9VcjL5/KOFh2/IEL0WNmSqI1lIsDEmUNSVP4PWDcxu/W85gp+lb32QtG
qnOgq7wfghZphJJBYzKfBn9nRuH3TGZfUg0+mmTcaXVx9mX/sCzrWT1GRYuTjMcm89D3tzVinAbp
BfCpu17iD6wF0DXHC9FeBRsu5njClOKagn0nBMq80wojYDnBtRIQ6WhhYJWCK0DfMK6wnjmvPDN6
uvg+C1nHQcEfcbB1fb1Js/LJGepFKEGS6uXsWHKoSxwFyowQp8jfBLl8UZz0e9ilkskof2rPo8ta
XisRGLaa8qrGVOwNEEMj+3KqGVvBFZ6L3FNWjhgU0QLLamMprqYpIMCzYx+2ktyFkGEBaJ1AHV6m
TH+RQ3mNGC2WpCuokcWwpSy0O8Wc867FgqvGaxETZmuN6F4SNF660H4itKFZgq9msCu8s0N93yHj
7CJGn2P+GpIDg/L+Yvkm/rHKv4d1gaGBTZDTy91YICsJe1rTuy6sL7mvvAejyopFu0hzujhmvFcs
18jTc1REx6GOz12vgs3IVgWsqFGM940GGqSx36cIAVwQ+ru4r86VSY9dJdPB8CEztH3+4KvA8XTX
z63PyW97UG7YJANJD1bDtoJmgN7kHhbYsUutn46hn+LMeNb97tnulQPCShf5lasUxaPJslw3+sfO
gODFiDcpmgvNFgK2vn3r5dbo0+uo9veq4m/YTnPJ5KgtuRyRIdvqPGMjB3xosBrbxxM7XgeFM6vS
WEmZ302PdVRu1bxC89Rt9HzHif7e6Sj4q5plQlsdiqg4lzNGKwyh+NcwoHPiOPBnJU+6Y/9sIvNH
FSqPTv4eB0h+jeTez7tLEHobbxBX5vyrdJiWKHlcU7TLoJ45uTVVHTkGyZdWhV/gEXxIk+YPNq9r
Q59cRt2PBYHaxt4u0ouOS+iuh4xkdpghq3xckjaIdrj7ChRndmpZr4Ut957MVjayRESYu8TM1z19
U4BCf6iLa1SM5zLNIS70AZeRhcc6vVR81h0czdMxZuBvOdFrQET7XVqr7oRDjuOnAWPJ2uWeV3x5
Z+qgOE1jl+bjVVhy38dM9RpiEOrJfjRG45Ro1mNkqWs7MJ6IZnmPhIGJqHtm0UShZkAE7BRzQ1m9
1pvyvuWPHwpOnYatniy6OL2ZLc/OsYKSAm8pJeVPiV9bACqNQKTLSyst0qNsiZ2Qkh58YjHjXFD5
onVrSs5QytPYGY9lHjx5EQtWWQiwETxRQ7dlHIU6WF5VgpyeUPRgmqgMML/oGSHHMP7wGhZ6Sfkg
g2YdZMi6OLUVSzNsvyaI5htlqJ+DXOiLokPQY5Zw8NpIWVtR+DhV0APbySabyZrWde+ddelXWzLl
NmWWML33knTFRvU+GjFRDWyuiMaJxL5CZKEXvfZu5Jp9ZxTB1lMbb8kK0eDXVsp12a2FYkTLMCmD
RyNogzMq7ePtng364CG9MG0+CHMyj6L42XeD/2jVsgFTRPbF7W7j4bSuwRBx+kr8R9ng4sgkIYvA
7NXQIcvYUB4QbKp0EGazi/qau2U9rqsAuHAzfbf8ttwZf71xOKe5YwoZUHFevRT5zt8+dvtUrK+o
xbo5LxqmxJ9f6o8h7/zb/duH2wC8zQCzPsJhwGy4KnamaXPD4o/Ib/nsVRlXNaUA+YxSrgD3MsOf
589rvIZGIUG6UepDvrvd2ASObQeSdeeZCUPUAGLMjly2aofD/s+bX+8DboyOpN/c3n9716+vuN2n
GkiWII95QAYbe/7ff+j2fUWIlm7KgetTjQwGVVzPdvQhicArVaS+aJr4ZIi+knlGlsKo2xsVEAK8
Todl7LntKqTmJZ69jrZs0TlDBzoJG4zVVAcoMkixEhbM9kdN47Wv9KjYJ2j7FzCNQZU/yJFXNHvL
iCvfPA2m9oggajFdMrZMmqNlkynX1PbHpRc4iP/ID1jKFs19VOf1qmXaek8sxodSjDvR9zGiE6ZU
DsFp+5BYlUMaOKyaFcVFKRvtezJL901UIJnji0Py+Jg3kvEyWSte3xWOMM6r5fhCjmG3HOdB08ha
cR1iSFsHbY3lc+I86TOMqSHBFRMNkc7ODQ0s8UXaXu8YLqiz01AlOi5BP7ouevazhbRK15ezBLQV
IYQoNIfSh/YTm9lqLHQkeDN3FY3DuE3aoV8yokF54WDeGML0Iaxx5zQFIyitlsmy5KRzoKI2OGIq
vdRPoGExRGnlayy14iBJYTjYI5GECj2FT7LQBbGedhrYs0pzlK91ybTMfBnA+16ooZS1g6aOjji3
j1lm0fDXMEznwGcy1Ix6FQ8stm2h+aehCT7hF7KFNIYNxyW5fiHLnqRp1Au4L8ctcDFjplKByjDM
WFp6lD0qr3WmhQGmR9RNcLt4RkJikngI3NoI7IU50zyqkWzU3pR7temstUK87K4wNG/v+NJelb2Z
7FiGbEB6hPtI6OnSrsj6dnrbJ/mADdYYIQRD0k95m1j2W4RYY2wOPGGHwtGKZ/KG6FCCPNrWBEso
WsqhMoNerJTVB0oKrzCTA8xB9Ej9qGFswxpjxlO2sSkjXi39LWXf3BEXdl8plfVYe8VyrPPgvq0V
81FKNIANEVSpqp6pypon31Pu1MJVY+YmQ8gWOjcCH9MNNoCKKQ51YV2hnQHN6mlWvgk0M70oRf4k
PmHqK0ctF85018SCN0Pj1aKrHBnpm4KlHKE4RXcnCss6DA7Ca92J5VrtExByRmGjNx2URajHGbIE
Nh1eXsertGLpbE4+BZtqR/eWuCWZRD9TaZDqbIM9oF8n0kQbzAcvn7geiVRDRMjdCcP2Ogjm3CCS
yR9aI9Evk+zc2wejJnzh2PIPcGy/h9lkvkk28xzWVsRmlpFoohEw57FSvTK5fme8wiuLCOZj70f+
EykH2cKqC7m93WVBrWCoMix35JpM65GTu2bH4760+5M95YTScu66w2c0/ggo1DlnjPedHr0g0+ep
sYfxtS/APloEY+k+Abe2ifgFP0eVFFevy9V9L9Qj84JuHytRt7+9xRacMxny6CKMxFNNLs5TZL2k
1EjxpAtqLCJGKV0/k44lc4hu4xRLMycSpzQJ1hNyW/W0cZU3Lgw9yR5u3yWCo3e7pxTEgim0Q67S
A+FR8F093N7K6jz59ZaiKMZSSkT0o5lbq9FCISpstmbgXRMuxVn/LOnTnaC/Kn4afc6ixZEcjBc8
2ZguhLrptFw/dvM6eMynlNOJQgi7OeWIHxDM4Mp4NGAaA5bStO/KQPcHQNMkJUN3GOQ4z1alVdfW
CF6q3Cr3igmTJZjBLFMU/3pXoVfmsqeEB+eA2nhpyFHb325MMWZ7o1vbfk8d4KOxd7K2PKON6zeK
T5xwr+jFgkgs8ZTpI2/5anhhAt2yXAKiwiQbE5D2FASSUXgik5UWsSIyh0h1+wDnUMBc2u0UVA5m
0kA4n4Jy9hywG88OvdNEj57dBfu2wqJUzc+elDTPTUv7JpDdLIbEgPuGjfQD84C3oGMv906XzBfg
qxck8VE1e14ajYww01XGRtQzeri23DZFOtErGYI7qzumslavyRxFPtuPO9V6zEk4u1M6ZlYxaaem
EkK0pV3wnak+6zh1NrnJcxEyQEr98KoaurWuCOrYis46GYYyXKxoG4bDRVaT/tqmVIh+U3eLtgSQ
mhiOD56FhGsDTcdK9djP+2aXbMLCVJ9VgW+LLcq0LwdDXddkaBCsY6orEkpV1pCqovC3KxoFAzYl
G/DtNSqrxDXtmJQmKkUYlK23r9MWLrmjM8jynaBc4T7EUO14xTqgxn9x+mYVS9E+aDaRocWAnff2
bqTVxBYLhoRGmbxU/Ritpyz1V2U08bKLiAti/3BV+mT4yGr71xv+378ns/RT2nndtW3maAcPBwge
uveuGyw0vQhW7tK5+JnJX26VZcMG5eW0KbtBufgN1/0qLcZ3hLOLfEKZgw79Z1Mr1clIxc4MM+M4
2OwGO9KYFiX2iGWfl7DgCCVbY8MelpUKgDxkf47DFOWyAS6mrlj3qcIS0GASe+clSukaDKjfcsqH
3ineFWDHtJPz3MliUmszo320msEgxYgxcDQTtPKiYtyZvWFRWaWEY+2kMCbEGxDmFiyVCVHsUhX/
V9Ns/JZA1fleF0SEp1Y5I4HZ7jokVb/yZIecpyirgxbiOTXtQ4vnFjavgB/O1nvqQnJd014sJ40g
3U5ZYSfRsWzY0wLaB4KfOS9u6lgCoEVc2nnafjrh+Dm2Svqa28xsMsUX91TpglNirBznmTMjXW+V
2YbiZp7ChIQGyqr87r01+/U4q7D6DldXKfo9GxT1mGoqN2auHW93RylwHmk+YsopOjQea44urx7M
GkfryJT+dk+d0GulsUJRbHqM6BCLqGwSiLZN413RBNGiENajZ5WIPbEQ4HeD4Xy7C8cicNmMAWdj
i1ST9INjXikA9lZz4iBnAyOW20H3vDXc+mQOpunJIlMfoanO6IK4Aoep1KvCwVGhF2XgehGQtwF0
0wHvabqijirEsAUWRRQ1T8LC6zSblS0lBLX1nWN66PJI7lr2nZlt9anIlqZV2j8Qi0O0qa1HqZcN
phoVr5BjRpuO74r6YRMOUfvl6QLEn23oB1xXL0Nfdns9MxFoTkJ5QfM/Z7sjyWL46L8OQHl1leNI
+FZxReb/ACjBfzW8tNxog01NOkfX1VzagQQGKg9DsCEusrwP2MPdZ8S5rGrDC5a3991uMLiwblGN
ZBfNn+IjJNgams3Mn+FcObuX6diDBx0RBPog3NTU3OXer9mG0L7SArMFRYXiN08WpP1jZGC36ktn
X/qA3L0s5ZSoMy7IpnRaJkYtLm1mjkwtsbXwKrG52Gm+QXM6vAiQ9q5kNnrRgUVcYskoD8vondEb
9idVWfPSqblO8x9aR6sdlqoJRGCICvHCqZRBJH/EyeuV9hlt4+jP3WjvvwWNzZpVpyitwlrZmgKn
1+CDyRiRlLiR0iSHkZn3spfk5hQOw4ueXc2qIdd4BZVTXnzskPy2rOsoLkozS0EQ2Npe9hPRuWlb
kWAOBJpdACrcDgV0hQ55Fel4lL1xUiE88Lg5mQxXDYri91AP/GMzjj+1TCZHo6KbRQ20Mm3UO1Ee
jQ9ejZpYGdOraAm0HlO5xcHHObiSncoZh8Fv0KPsiwQDsx7GihUKZdX5Q35i8TBtmQY9ACZqLsAQ
BAAZdgtTa7w6lILfPWU8B14MeqfB3lT3bbN1GglZoRvHJf0ZwcmtzDbaJIo1/fMjIZwtUOMsZYes
QZ+BXJSfbj8KJhqMbBmI1a3w1J32PWrxT1DiJvumpOtp6jJ81Y1034quuEqPwXKN73ZTImdSy1Fc
nJqriUzFnl0NAxYLMGYT9B+qHL0NOoc3kaXDETcAicOpvvITAkYLoT4rTe9vYs87xgP7TTJWT8Vn
CnnJY5d9LyiOyElXLoHpQvqNv1rQR22EqaTuYWGOsqrPwgm2TbD0bMIA70I1WiuNTYocYTV+jtXJ
aCmUzKayn/2WDFHWnvXanGCRj711YKWUugopoOteM126wydpyPyhGPrcxeOabYdknoywih8pHnSR
4CqPgLX0fmpu7HLoYF8ohouVhH6098SRzpasKzh3i8QhRhvM/EYJC1iJrTYe+8paT1U5XlptB0QX
nTVDHL0lTjQp0XLlyYiLZ25MoMQwoaqGxyHoETkFRrCqqmY1GR3RbyoVsqXGs8s5H0/zliVTxZM+
SzuLjlVhACQfUsilMEKGjShrcKwr9b6qkLnWSWYvp7HXNpQnDPDt8FwFFacodbbyxvhcZOWEIIAR
Q0pmtYehIoonEySmhXXtao4WLkGkM4oA9bIsx1i6QxYMR5HHYCPImOFaYsqrEzvHNKdM1ouC0OwJ
hWg2DGuW4NFBeH2N6GGW6oM/eRFw0fRCT46yqRN0Y+yjSpnIXW3aGAQmsXNC474BznG83UjpxHtQ
4cZ+oDVtWxoIAzXjwnLgz6vIbpZqjp+mSW1eioQXpbI4FFZYPVQcc92s+8krBZkD/KYlV9XITbCD
vHFl69J81WcdbVuDUabJoh5NR7LCd6S5/eMnYfPi5LXPdcyIyM2NOvgOM/K7BsBhAWopdPsyyB7F
BFJFj/RpPVok2hV2uR+15r3z8L/lNRfMdL4xOHUoXcyTo5DA4asBltrYqtesZEEUOKn6HMpGHln5
2kdLJumiSTtnCZ+wOtCEVAdFpLYbWISNkXWU3Q8OqxOVq4g5n1XzDtfH7XveboxC/8EOuCB0hFMv
kGuCMJJ9Ek0KgnVa034IrT05OKsJaYHrK3W/rNqaF12nDnvMq1BJirXSW/Ex01fEFj1XIn2m6gkf
1VzadzLHkN2jjGsdwXR9asOr0wf62gz1fj+m+Q4zN3TzUpP4AJMJbZ2gstbsaRtFg3eEIvrd78QA
Yampt4xA5Eugj0cCNGYR6IREVMsOJR4IKqfperspjNZidh2cmt4Irzl+bLZLl3Bs04swl6lvia1o
/R/dKNLj7QaRE5YEMsXwgKOOJ3ZnWGURXTQWy3RjNd4zj2J8oEoCCUuJcpcjw+2nMjvFST6sA0hH
i0krgktoqNPWqjjqOuuqcXQ/R8iCF5Bu2KHh01nFGZaGcgCsbKQNyHc75cfhXlqjRzFOWBbRFpP1
6I/GPvTRo+r5wHoRmfG5fM8ZBB6rmnh1SwBAik3hrwupNdt2IM2Ch5RJety4TqM+tDjZVsIb+rUg
8XJVZNVrKtMAJ2iFRjKITmZTUlfGd54R+ye/N55VUohcbVAYXw1aeUIbFO+CcR1rQt8aGRNZtBPV
Ogs73c2t+INjLN0ZzImZIT95CsGw7YCrV+0mzo5GvDMm1NF1IKwFOXBINGQZrXG4mjtd1SMXxEe6
BOCms7x0xldRRU8QH7vtMCgzN6LH5olzoQX8cjST6XUw4oKaZqyXnkyJwbQBGKB9L7HLtnvmdtp1
kqaz66vi3u+IeNXHwVo7vn3ERdMflEGptwT1YJoTngIxm5NnYXf+Bj1JvCjxbCu50l/TunzSQwhd
Cdb6lRRcAkYdMTTeEmyWGkiKLBK7sYsLCG/q8Nx0zl3H5XrZUNS4A9fUi2IU5aIIHBa7svrCkdXf
e9aIkiEMi+lcD+2qnaiYssSgM8RV0RCv5eq2/G4hjz1jKCPtqHXbCJoJ858deFF5J6uuWoVYof0i
qHcIKyYn3PaQSe9U5QjhfZ/2VGN6n0M0NF4VD9MoIq85kimCV4yUZYEWQL2WTjrnIXr1OawSxrtx
DimnJ/yky+170lEIHWL3DVtDR4RmSedAKDubPHYRCONEcJhQ41bjKcsi7SpYeUJgSA4aKT+iVLSD
WeavwEXDtd/mayRgBKl22rFUax4icKRXvHxnsz63PmD8uoFhP9bd2bfOqYUAdogMXBoe1BNUkY2r
zHG6YGmUvcY0KU8Pt5Oa07T7vpzA+c4VQpnN2Qv0axuwJw9NOqYH6XyCeYz2tztDW5BApRordYDq
Sg+4Dzmet6FZy22Sio/Owy1W2prbWuihI9YPi95WgjU1a3lE8+vcJSmq/TkKN6i0BgkXAASNAcs2
S5Fk9Gk03YWDCF8VgzJJiTjC8Wdk913mLymllQ9DXWRT5uwSsMq/ZnWKkzlba+qOOoguhM2QdVEh
8TwVbLRm7M2kN9Z7BbVMb8VhmOFPIhbXsut/WCWThTwwfJdRMGoXwdAh2uYtqQPFXLmRob5gaTgt
7a7MlikCaKwJSy9SYCkFQ7BSeo7glMD6ts8WLA97bOgOos16K6MxdDOct1F0SJncXek9AgAnMneR
KHBlYxtD5P3oHPq8IE2xmYV6cbMb1Cndqw7Ku9v1majsdS+FYGJRcXEN42HddAVkxrHvt9JmIVB7
skBlZmWvXDkOgn02279kr84XdcE2e2FJMpVDvRN7VEWsiGJUAEpiopqpdHPLYO6iRVV7Eo2CMysp
fFo1MiixP9euYzXkmKZQtQO9w06kLGPGb7s8zcGePcnJX4PvKi9N24SMZNP7gbYKwh/hxWXMFN3L
4tWYFthhg2ZEv1XCSI283F+0XfzSDDHTwAp4XAigMslZ3SS4yZjR4m7rU9R5TIy2fkV9F9KDYpRn
Kwkw6Owo3ZX9c74N7eDR91Fj157H2K80tp0XgsUamVcoSZpjUwoaYFPlHvWwBg1du9h6Ye9alI6r
LrHFsoyyyG1IcN8hJsFW0TUGUEyyFFoTPckQTCeGhNGlZ3s66PRSgw9sD5jOOc+GdtvN149m6HZ2
UTFg9wAol7ZKUsj8FNrRZG2IV1pNid/stfTtVsL08nHqgUnrQ7om02fTWqNcyT4Ta5bwyL+99DMq
gPWOqvMAoAOSncy3BcWdJkesCRMOfVYoNedj8he9bAbib4bQJk4KN/4KrHjgGqWDFhvBztLScufs
U/kejNBfVZ0eHHrIJRgmR5MGwQFIOw+8pUM31GuJd1S6raXSbrd4fJcoFcb9eBiCwrmo4xevjxEP
RnG0ZWDtGS/iQDMJNW2ASris/DBdMYD2AbC026hi9X+bI/oFi5o6a78LtMKWN2THQCeO49eNJofl
0KAXmszxlFZOu7VA9R19R31Le9wZBqtxSFSN5JnJva1WgQjTWU6cCzpxrrcMbTUs7wBsCLm+lVtU
YM02shC02D6RzKHPGofFSLNV2OrcKSGhdXC30ZtJGuT5Mi3kS1sW40G3hquukOaKNr5ayLIwTixe
jVMr4IKT8MrkAz7Lup4I97GSvrxkM8VoSu/RvQ2H27kNU50pZHj37bd//cu//+vH8G/+Vw7xgb1O
Vv/l37n/kZMzEfpB8093//KYM8pKb1/z18/5x6/4yzH8YGSV/2z+289af+Wnt/Sr/udPmn+bv35n
fvqfv93yrXn7hztuBlJ1vLZf1Xj/VSPtvf0W/B3zZ/5vP/jb1+27PI7F1x/fMLW9JXzPb3++d/v5
xzepqwSH6Bp1uyl04eiOvD1mvx6y+Uf9+cnz3/LHt8e8TfB/fv2P3+ILNfYf37TfTY3nwWGMJ1XV
Ymb67bf+69dH4KEKBz43ozRb8N+333CHN8Ef3wzxOyJ2qdq2isPFMYX27bc6b//8EL+lZfB1wiZD
0Ta+/eej8g/P7t+e7d8yiuE8pKTmb9XUb78Vv46Cv/vbVZOJB9ZUk1+Dj3+83YeZz6dr/4KAIAuZ
b8F+mJaNvPacY8VJ9heqmnUxeGdbeTao/MEdommamdYgeFu2dUs82DgAlLtM3pf+gtC24T4aGhcc
kpHiPGeYYoyMeuhdsfn+aJ1+2TbvpAyeMla+MgOMFm/j2WzOx9vYXqlpvkgU3W1s0iPafmOKhbSf
DSTjkKlYxxucjZ8DoG8ghPF81M998D2xN4UkEt5a6hszTsk4pQ44Ns4upYL2UnaCeELzz15nIk8Q
m+md+4hCdVyPVbEacpCFzIi1JDkUyZLUI2YHTMlfy+67goxTMZ7hI54ccYB5DZmRCIzBWjiqqzER
KDv+AJCUqFq2cY7lGaqelaIQQK8ewbmf6Mwo1a50u+SIQjI0H7qMfDj7SUuvls/VVqL3U80lCPCj
tMgk4pQemEqyKlv4JO2TZtD0gSDvIDiZ9jstqzChzkvzlYQYENjvTs0r5LWl41zTBJWMlUWw9FHJ
titBpv0bMxJkaW7tb0JlpVsHYEKetneiHRgVzCAD21FxJ6g0wqXlb1DdA94xPggckusg37G5yfQn
Ya2zap+ZaytbmeO5cWBa3cewBJpl84mpsyPmR3HzhgE3iKEVPRhjxTvb/IDYhl+XlrWKt3lxDOQq
Nn+kJTZtkkbxxyHhdeNLz9U+NDdSLo3w2dP3SvccpPYqLK4TUrbJeZk3s7V5kWQKGUvduNjtR8Ls
mB/b9Nq2RmqokB/duzK9ooxai/B+Cp+U2h0bh3XDewtiv0BGpfTP1WyS/pLh2aDH0xn/1qPbmEc4
P7p8YybhcClacYXy6pdao4665qV9jFjZe8SqDoBFIAxXRJxENXH2SFEoyiSD3OzgqM4iASAA/H5l
aBnycCTXr22FGVASj/WuZLijXsIwX1tdvGLktBjLcaWi0bVTAvB+1PbFsSU+hdeKeK0ZG94kH8bF
NJ4sH3Nxkj8zpSE7C40pJgxz2e0oxCrZ3uX9VYjpLtsz+V/kayGMTTGRDuoFrk4ADYkBqxjNLC8E
TZ0QcQFRJgddBJYrrplfQZ+h+0uQTnyCJjKWRvYdG1Kjb/xiZbF7xdjPiL33XxSyFovx0SsmLrEJ
g4hi46n3Znwpx2HZIGzILaRLH5g0gQ60bqmeAi13s1a4sxEwaj50LmlV6mzNHv2gdMe6oriJFs0s
srG7fa2Zy7JRtkKUm8F6iL0frQ+FlpOB/pppZKWghy9xSW1iX1kqFy/LFoV18sWbKIkIoLBQMNX4
KcScfjP024Zlexlas313XU0FKFly3MW5EieGOIz+z4gFfAx+MdTIbtXVGDf9k1RbkL7sEfsUQQuv
A51XzWyy6VYlER+W5aaqa1o7Fdwr/9MAXPtXzfzeRUyX12l9HLJdiJCsTHhN9wG2Ic/tsHEGbKXV
wYEJ1QNk0lApYM/nKWbdHXr+ytFqZvsPGhJNeYI91SGMq85JRto75PXUfInNpUXRpxWvxBDSZMDO
LEEKomltXzMLUiOMCbXyV72OI2Vynro2WKk/K+8cE1MpkMuaMGz18KEA3cv3l8Y5K5qFGKdFXhpM
B7A1qc0mENuC+qT9MjGCQczAyOytSZEledJcSkvfKVI9MKrdl0qGWozY0NpNAgPFA/GGPxPi3IKI
hctULAyUwpqtLnsshihrLJPuMqDKdC1UY6a0l4FKVzNnszV3iPCazltk/pauOiX5C0v+HB5jwVmw
DwjlNNf5mWXwe/ESFi96mazVMdwGQ/mCXXYT1xk6Tk68p7xLDmjcDj3kSavdBea4ggCziMXPBK1P
MSrwupBOnzo5rk1kZB5GZk1i31hAoNhqerqCzhaUzLALYN8nVaUSDl3ni8cMVWkPjRHp/D0GbwDJ
aBpYBlZv0kd8jOAtO9uUmLWbZxLXPGhlnUh54EP9Q44MDPpamBz17rmr1YVOX0gA6vARhya4gfM4
vFhcBW0VM7Wqr4s75tbYqyoyFZL+mk1rFi09683YWvTMeRFjAaKsdwZHYhJif5R14NPQ3cVU2BMD
tLpgW1pit+cHda3vTkbKOA521M+g+owxITHrSniByqxaD1aAu3GvN18YBA9+hsI2TbRlDemvbJ1V
KchXS7WFpyIaRp2Fxrs+BKJ8cGAmB+SbajXDzPSjGF6cwVzW49moyEyrt2KSS6kORIIwwGqqdxTB
XCnFymnFptLArFeMGcoaVbRaGVsOs48MB15lPw3GtGKRgZOGiBNYPBNC1QwWE/ggqhK0r+K1VVu3
j9kEeGR5YiQZPG0ZNNUmwTTaqIyzeXlX2kOSI5OJTM5/OK5tzndookP6fOhg+kA3lVyC+m2c4M31
77QOoOAWmbolzmF2hBffpZHdTTk+WmmhbkeXZj8XA1GQ/q4nhAG6GztXplsMyXhJe/rZiBbABMoJ
Q5jbkFtuj4ei/d45Xz7hQrjdONyIHmSoYFi7HtEBM0gQ/9qqOXkIT/hBUn9pgmzjfcUakevphjiM
BatP11bf/r+y/58qezI3heHYQliqJXXTEuK/q+y3dVHxoP7qF27V8X/19b/Kevt3C9+hpaqqqdnS
sW2+86+y3v4daAjdhKPqqrBNaeh/K+vN3/ldbEOqhmk7tiGo+P+zrDd/lzafrRr8Y+oIB/4vZb1m
m/9Y1s+/uIlwwDF11bEc+c9lvWY1ZihDS2OowMlDV55Bq4/lGwK0RdOs0Q4m1saD1qQdgIxNZ8t7
zfMXLT1EBK8gZigeVP6dbcHvTEcoaOcT2D3h4Va2s9NLmX/gBkY1reduZNlHjSwhIsjCS/QQWuyf
1lwP/FOTn2t1w4pX4DoYnqpu0RPkyFbqzfrpAYn4wRkJ1BDntmTR7qZPhhhs8Kkc1TU0xMFciNnE
vYhQ1wwre9xg8oEyBcO3EAfPOVU2A8gDIup+WZP6YngvcJn08Sz+g7nzWG5ca7PsE6EC3kxhSNCT
IilRmiBk4b3H09diVnR01aAHPeiIntWtP+9VigTO+czeayf7Wd5m4Y54ZpZGo+kwfqgbmxt0hExA
nHvlyBlaRh8FLCc9PF/cw4O2lsEAIQHCD+1kpwLfKx6a+ZiZI3YaVO31Ok4p7GdmMHZCj1ISh9x8
BsVvJTHm19cqQcXo4xRjOwkASWHZwLzS0tMoU+MgQbtY/StKvzY+wmNVNy1n5GS9ScjqpNDua9eo
cm4tTKPrLM+xDhSHKiNyPsTbdrGmQ9iEfGbG0HoyiP33mjJDPXLcnl3rHF/FXfIxB27sVk7HmIeE
W8pel1lkYL6P4VOtswnHX/YShnyVou9s8OSG3sNLlb1J2kaJubnuqvX/kyPn/78xwXfZF6z1Xzil
y+K/nwiySH/MPOX/MBt4KfPPIv4fZ8i/f+O/zgzZ+g9DNJgwSBodv2gZzBn+68yQxf+gzbdU3lfr
33vLkOB/jQJM/idN0w1WnZoq8WL/7zODKYFsyKZpSqbCv2ho/1dnhka//z9PDZmrXNWYm6k6yDJ+
Fofafx8GRO2E83+AC4AXunXb3kz8TglPgxhozwSGfQ5nzkLGhIIsAwsRjDuz1gEUYY1QZsSjJpNV
LSZ9qzXT2p0WJHt9LvianL9zJy+r8RmUUaPOXzUBjvs8pdeqw+WtzgPjlQLaIjHiDa8vBRrKEpzP
vqoiEo3kV8WQWH+g06Yo/cYQR3v4VPE0cra1MrF2ltKq3HYBE8oMxq7TFmutFB1CEJSOhTgJ9ph1
k0drs5Cl6E1Q85xR1U65nL3kRq0eBImxoDyI7pSQZpJP8DzzcfBQBXoD380uZ/T45FXOqZI7TdNS
L6RY6pGybDGQQkca5OscKQpwEYMonbCFedP61QSDxWi6yaMCJOYg4WAMKYn0GgSVkRpuHVzhxL5l
LVYmQhZNO5xMy1PSAcFng8ggNKyGhCyCOxjFbi0R0YySaGsj5w8s8HJsy8y+wnHqLpVQ+kXNvioy
SMAu4k1fjos36mRqTpLq4aS3h0hvPBmZw2GBfGzBFWlTFGg1CLZYQlgYbLVqkNCAmFTYerjCnkaW
ChP9QA900kPnPTF20Pi3kaz2e+TyMGifMKiZ3RN+vilqvqSYhyfTjHAVtOoV2zh+6RngqjYP7538
p5UW8YlKf0nLYRdgcPRjjSqUU7HpJDYfY7gVodrbTJ9p/OsvVj6hM0sEPFjWL1GyBOniOvdK432q
8MIYcgamQWPi1KBqzMycCVAlPtjJdn4MFKqYGfI3Q4DtWTbLnTgpm1AfVfB7YeTKOVmlk6BsRFbr
LMGskCibTcI2wIdacEgmMOJmU32Gqqlzdbap37FJSNv0cw7DljDi5yamjFwzMFJH7H+IZ2Oao1JP
1lTPRjQve0XaC0R7HExMFdB5SVxSJhWejVzYbZ2ouzDt3scgAPg0mC9jnh1CNHo28CzDbXHM9bEB
7DHGOS1QMLiWJpLC3bnhJPduj84G++zoAmvlAkdC5swVdkFVpwkZ8m04IMpRWNrFAdaAoUJo1APc
6Y2q9MaZHppFAv3plME1jdLVUqODUtogX9X1BDIHRoEIeMQ2MJICiYiw1ciyN/fDQ+4B4AU9sK+x
/mKPVqwTEY56oGWfA6iEVGAGaLVjDN9UXZuTxFQlXR5m32K5NAZOhkZ5E1uFc8S4pwtAu7Hs7hWf
bCSQIjABdfKIFT4jovsIaHul6X0EVt6H5akIaCKf0L4xKwQAswjq9YyB+6VgfecKtywBWZZBtdeE
HRNNhoqV6odGxvWeszRdkdCkvAYZ/fQCThgSKoUB4jOP4JVjk3cAGbGoEOFBRLz52eJhXOcxjopY
7TftgMeqHbN7W1m7Pl3cAdTEJu2llSApwarM5I+qTfjC7UnvcPjIk2tNWKTjBKpRYqJYZ/218MFN
RVnRsSu3UagiJ9PReWq1+pA09bSM4XnmZPYTYRoog2oUoJDkiwl2RVNPjgX/dFUPAs7OQffnhWdM
KXAhGto3Ujm+6KKsmUKNF0RsEz7UCM8vSmwAjnxfgxSBKbOIOFKGFyldnnHL2Lq6DPGJzLsjqRbT
BPg5RGXNB7GrP5ETTf4ozTc0jxOTRIwfUTSrpOrGOy0JkstMvnWvLSNZEG3nCn3vVmOA0uW5ch/N
zq3ICXOrGDvMoM6ebPFIoYTp90QwFrqBA+/JIM5jglUCrXnCq1I/z2/LMijnos8eGSnUU7+wiTKj
H72BmKRbGPWDULN7C5qaFElgz9HgeYGJ/2KAetzJcX9pK0k+RmwOm3buXHPMmVnG9XQpZzKAw3GO
UWu0HPNSTulKil7UmqsoRPGPENtwMR7nmMP4AJlgx+vSwIc0G+IVWdVbQtARqNhQ3LO5vIiGJvkW
Ose1ULdfRHvrRzLVJuaN/QPbb+KEgY5EVSGvEET/Q+mo60C8vwVMevdDfwuzLvG1hflrJ4Zu2qtY
qWL+Th2MdFsao3mrDn3rIyeQHMLD2kMqzDx3RLwCNyl6zMCka3EBM/65R7WS32p2dx4YhjWgeSrL
hAl3moa9G+ayurF4qrucq0cJU3M/58uNjUR5kKAfDU1ggYxVjaNSN28pGtXDojFIG8vlamjR4FuQ
Pri/3sQiCbcZOBHFmKKjbsZI1bILDK0ASxB0E5DXsRvrybumLTXCm1Y4M39dBFM5xIOurqJFfR/j
kFQkmDpJHFlrsl/0XMF6mbZ3xWz2YjpRHIMNzMRjzRLsU1VQ4BOZQU4b63vyqOCLLroz1Qtpqewk
/WRZMV40V6oy5HcoD3v0EMkTUUIqbZ8BqMxSvET6dxBNeJIoUXwwqqRXNxOinwbaU4C2iL5GR7fX
yMym+3nTLYmGsrEuXkQZJn/Jru7DwDPbT6EHL274DI1JdbQ6Jiu9DzJbkepxDSiNerqJ+kfZaBdc
pdquFIGQUZcckRLgXIm82WT8UsQxqWFgpJ/gvtqVGKFkoLrMFBjRUj9awPtxvwR+FbHB7Fivn2sx
OlR6XZymqsNJ3mmZ/+8fWxxIbiYYoCBKqDH/9HIyx407lDhHEcESwxgoz4RcDi1rCK3dOM4hWKj2
3eqeGBlxGolk5v9SS8UTNYWvT2ykwEN0wqQ0kGF/IihgeP/1zwGUdqRiCSKEWE1tbrGM9aUQInHV
6ehUlaQeGElxU1iKtbIyhX/EBBJ6TW1+Aj/elnDwJuTqPBpBOaqrLIrVg4EWN5Y1vw4h2gLzeaeu
DC61vG1boEUAr05L26lYHKi7hBApSln6Ws6qXIQgt+oW9hYlMHalh6NslQXHt8B+J6OZqkCAQfyX
4029WGuyhsYd+pC3GoxB1BnrRKUfUmdpKzwbn6C8MguFjiOzAM/uOaeWHSt6hDdTpu/tmN5AtKkS
a7RlFjCmbJ0wkQJNUIf3Wn9Ipn6WSbUfe1L/oDIFyFtdtX2yQzT91ocomNqsYzVkkkuYnCztYxJA
ita1V6B3y4fZLZhvs4pJJxVyBMWsYDgoztgL0+vKQAlIzQ0w0JUBPn1hkHADMywyFEg/glLycXdk
VMOmeosKkZdRk37FFhxSUiNqyGWc2wo4Lx0KlWTcxuIzgoc44qXrJSZbKkIL1BPb2cy2FHLQig3m
61ARq/SYsYbLa3Nd162vcbZ3g4HUJlg3wqOPdL8FJl4wLp4AxrYVaUtCrcGwoUGOuoMhdAPfGjjq
CZBJqg+IHomNWjIyHmc88WzMCsJ2KIaX6Fuvy8LGhKMBO2+AM7ADcaXYskehtXNsAxFBSTnTTn1A
4X0e5w7KyZO/gacMEItoDm78NEtsc7zzElG9smYycpYctZA9grz4cDrVBewDZa50oW34Ar+hhJ49
VSTAyLOL6tquyJpoG8MFZ8Qc2RSdfOl7GFEwziyGIHKn+OXQfmvTdyIxvsb0MFC1L1QawGKZYDOg
j896/gm5DMpNSOAYTyDTCpS9dsXKK4/Jl2XxQtAJOFDWh1AyKoDTUZF/TPIlt+g3AjOhPhP7NQOc
EyJvlWzQuyEiAp+r1BfL+4wv5ykyQdocKOjnNIIDiCUJ53MOaiHeh+AnRoJ0oppPcmRmIj9nrdYq
qYxjzbi5xqUCGO5Vh3aaJsolyWIBDSxrAmrFVu+X5/CB3UOdUp/XrE4Q4/ElSitgIdibZE/8rvkR
jRgd1b4mKOSnU0gSVh/YvrANWrYm95txkjijFRvYFiYErL/Ii3vElS0v5syq0AgHd6K2YZaSEIAd
oTTDmOG0k8zqRNaAuJmynU+krCWBr8gl604q7pCLkpZx2kLP2glWJzhSn/J8ZHQFSUtcYxlBBItG
zFEzDDR4EvSB897o8HLheeutq6zCHmpY+ZZEU+XMsXuWfPGtTqKThvXLrnUY0Zyvm0GX7osWBrY6
L8+BtXyNaBSJ0mIcrs0v2VJ9WUEkYV8ySbueAn5NM09OsbySqiZnWTghGkvwPHV4PETS0UeEgnal
kjoBXVNoyTxoovpVn58EKKrjwbQJtCPezhK756q74ew86aEJnCvtT5nIAC3Td3MvfyZag594eSSl
E3KfOEqmQOCqZbaHtvnodf15IgBpmwlyINphonXIPqpafIB2bFegQUJCDDCH81aqTKM7gN+YsREQ
WiISvpw9v4yxO6R+V5PFj3tIaXVpsGbM/2j2eNh4DVnzA6UNlO+gqfV1WYQ/TauvQXNY9LoTVGaL
66vj47G6pzi5Ce4h3uydpVdfXd52QPjzv6gWPpcZo2FW1RKdmeglEhHFqsDQ3AgyDhO93MsooTfx
XLxOLWg9qyKyTKp8FhDCZU6tyIfbGDmJoIs+LTpwETkC/z1rsh9T5511Tnh5OE/902iPn0dtgtSD
tlm4mW7oHkGTK7zP4AgJg0XtRSwdcQKUkEw/9PRFDxvXICmuLQMknnF6AcSNWd9AI11gUg4KmYYj
Cz3kSgIl4lGVJNMpsm50i7rE1KSeJJjuNnBZYZUkI+FKOWgc6pDZzSe4BLNWE+BYb6eyOD2tY13y
MCEhFWQsw2En1CYU2FbwbqXKm0UEUYB918QSXkWSDasmgRc7pygXtxLcou7YxztzXHPBLPzvVnWd
6MlHKyWyjQgS9ZSGLKReJmPbsMkXcMIF8W9bf07zTzhdLMIKelxc23QmhmBT38vpEph78lta8Hq6
fm1jis3wo1n+ZPR26jNrg8XQ3IQulSC0mV1It1LpjUMKgFtyXcbje8K2tDkJ3Wc2n4Al4CAwyNa6
Jf1MF+z3ZB2NiABwLnxgRmVd7JvCcSWHj2F5i/pNJ7hW9hDiG+MJen70VRY+MCbZdfAC48VOVcYN
dOWIwGjkf4n9wIWXkUaNOqW8helbHlx7SYXuF+CSbD9RdSTmQSt9Myb14S8QvsOQg1J+G5ndGJgQ
Jm4fXhUE3Nh81/XiKfMqY2beTl8E0tgFn3dZv2nTFnlxRYQwy1Foxh3SDLbiD7V4y4wXYlp2Aj4+
FcUERDVWZcXToS7ZFVh7ypQIqNO+123D8CPDfwIEMWvaY3CcoWuGu5wsZPgvGTqWMHnEsogmOaCt
gxsyrkRplamHFgBBz52OznW3JLc4fcUlCKZGtUFGolghQmZQPvPwiYmKMMz/DeK+QYnWWESvvEg1
iQ4VM6MAptq2V1Zc71O9HjTcFySihC3xedjbMOpIKw1sqahZttCfjVXWM39Zy/K2nz/C/rN5clWl
Eg3fxcQkXb/OCu8xe9LR3IXxQZ0+zX7fdj8xCOdcc4CY2bgxLIxWHb5Ouyh2A8oAdaKTIHR3GT87
TeVh/RoYz8vPLaEOVP5RJ/eJodLzZX4nGRAQGBjlxDFZecbzRVN9EF6UYwpu+Vctfc9CjH5fQXzO
qZGQrtlV/WVMHgvkgBH3ssN/W/HQ4ssFIl+YO4n1PJKVqv0SGbYbHjFtMLOk4EIcFgQMQj1YUJKb
hpS15y1CHnQOWw1tJJ5YIgNYims7sVjhnWAXUMmOWO+m4RGka85PvXPBTiuY52yQ5z29w2I8oFMn
lL1A7cNfjTGPKPwRQQST69wrOyxDLCws9UdSf7C0PftZ27DWSUfYs5sNq5gYcOymw0+eHuWqJ3/N
vNQjMd/NNSUmYSFbTYtOHBWj8FKNf7oZbAO2z2J/asMrrXnNbhhmE0kyF5NCJVAFYnACgnc+BoUd
6EnQUaRyWYzmMc8pALVPMd6i0uAUEu2MBBRyMsxkM0BsWkjvCtnytOU5MBJH62uMV9JaHe78mTw8
SdNZ67e94HGzW8/NRvnax+i1UfgyiuQm01BVKPyOVl09GWj2IB7H8EaalmC88DNEiNVIu4UPo9JY
3Q62xAjBLJCRXKUEOOnluauYzLPBylu5KxC0MYm5ICOtOvWL9BkO9GZZW14y4i1L1K75TQ5eW+Ev
mn6tbifILgIhfC/TM/j2HERvgvJSqC//2sAee8kfPJ6ZOjM+a8OlqQAv7EsDEfCrOFOr/9bGRVJR
IG/m2Z8UktqcJ246uiBYZ0R6z+oDcn+BufXO0O8p2ObM5+eNuScprhagNhntLKSc17fV8gjTyyIf
g/w4JlsmqGOB34FClLSFOucI24sj9BquOV9M+E98DnK1AyNnk70nF+74TDpf8SlzAMYof/jRpka5
PdW2YpIlpe6l4GA1/Lsb9K59sRPSlaG+NLKwMidPh/FXxZ99fc71XcXHp0qXMl8TGNIdLDS7Fvay
Q16d0/pI7iS/oNi/wGUypTW/kT7fi5y847MA950VR/KN95wS5qIq57m6vIFqZz924xyZUHjIn1X4
3g8XDpo5P2XmcUgeebxb5pdafQNeIpQbbOhS74z4hKK7Pu6J0eKxeI3zXyN8ma0rZ0yeb3P5IOH6
Dy5q9VkiDxw0TnuO19CiyLMtIjDMHXFLlRBeCz7ttv6p8StzIFuIi2kJxTez/5JIeQqrX30hScNV
4sIW5mtWOFSkgXZEgljpa+jEzDZSlZDOHVZBZhTO0rGn2ODnlNMvQIEMvPjbWwQme7V2VNNznr9i
J1nxSenQuPtTjoIKFoiXkylfkLkcvvXhSS2uubSRS4QG9D+qjF6NpZ9L48fHmEchavgROzKBLPxS
8ObMcqVyOqxF5JUktcYvRG1Jyoslt7YifMTDvaFoFhIm39Nbn27z8KDX3/V0X9pbFq+L9IQ52w3J
rus5XjXiSyOOm1Hxq/kn1V2x+FbDW5wjP8Anz4PTkT0W1EfeEcbwZehjTpqnlTWdcoaHz8xJKT1w
KSvjiucHIbU3hh0Dxx2fuoayudlU8V2ixy+sz757IfESZksabY3lhfuLT6ZTHVKc+FYWVEuyBOF2
aw6sjndF5eXx9yhR8zC3s+YvLEN2yf3MvTnXd3O6pOPJpBrnV+IrIIpnHq4ZeTlC97wU83Crzhj6
N/P4lXPl8PyWD+6+ROQQxzwU0I35M0Zs5VcK15YAW8apoA0T3iOtjO6P6FSSx45deptgNyfFY9k1
7bW30L16ZE/wt2hxAq8D6cRLF+a+YiKA25Tz52D6mbzHOYF6tV/IdAN28Z2ZJ8M6qPqOHyog2wOx
Vu21+Vui8e92yzOV1YuEUwgZlUM0EfiPXrNgzUSNil3OjjyvCmO/ZjUxDSFapJS24nDnOM0seAig
6vfJ8+U21oW+RsAI3ZV5B/+PYYWai5pqjCekfZmdFlfqDUX8GqdtBjGWBwKoGdRd7BLOkBPOFt8B
U5JotmiUkj7/KEOdzghuyGkjIRbxooYGrzqWEnYpPA0U1ipAfJJVVWwcVyEnuY2RbJPpnjSjxSzY
LpH3XFd7KzmlOjY+rtCEjXMJLODcqhW/Lp4HkuRsbmbR/NQbgXXW1Qj2tOakvi0UziPp6x9PMrrB
Xwv5TA8x8hm5zuNXXfJoRXLjU4U04q4jt2GcvEbCbgAOaT2Kh3rKaTrf5vFz4GsJ6dYqkibcZDj3
FbuhJ9Oq3na61yILGO/55OrtN1qyrtv0BGzhE0GLT+zJfBmrlUiujRn/asYhGwHyk4QrujzFCmCD
0i9Hh/42I1aqoQ7hQhSK1dT+Ec4VYpjhgcJtD7+LIaqnReh4PaV9DMmdozgtQPcFThMcegP/4gGE
pyrhxkAI55bhpg8mH1c+ScKr/kBSHyFbsbzGFx4sB9M8sls0kCzyiIuEMKEeGqItWxckjQyc4Wau
+W8VmOk6Vov6oy68UD5EwjrTT0Z2CccNauA09fKaRq6+C8Whnw5T+t6AootUXxz8FhYtFXGcnIGs
JKsMuiHxPFtznTSbOeOgv1baVx6/6c1LWZ7RlQ6RV8KRM7fltOEvopfr2dgZ2stCpUC69nCtaArL
LZp6LE23XvBb7cj6Ad4RtnWGVUnyPqbnpL2WMrHkdzozWxAgXrhZ7Cr9WuU9gDgYvijGZ5tja9mn
0SpmLynj3+rcAu+HwnghsTNoNwod/bicpuktz65y/6kp31H10bEVTJ+sAyLpcDlH50bfty0eClf+
U5Zror+K0PllkfFN8leLDqiyQL3pMPzjlyy7B9XR7PZlk9iISGBZ7nXKmmRvdi/xchrUXwJNUQUC
qICspEtXVfpJEMH0B3PT+AG8UZsNIbQcu6a9QAd66PaBvksVqPlbQBqANrIY6eS6Gc/L+NeOMGDV
Z9B0alsiTFRnygEkbIZyV8afnswSV6H1fpUgbODzjlfV9ErrJou7odhWwGaLmMm0wH82tAk8jV7h
sNqj8rYQREnThCjuETklf8Jl2MN6cAOeBtNRbB1L2rNY2oasY623jiC9xo0NFMMnk1gUliNuLj2s
ajNajynftxMVj0/uQw5/2pi+DU7IWHjtyociLNStH3BYeM5FMPDFqU4exPqQuMBC7k+xDpV4nmaC
c7fMKsCITBYmxRPudGJecLOPcGJicBb8XqhWiKJX/WxaZeNa7vcBc+Hlo4f0F3N6FtYdK5kpHXAk
CNXmWX+1ylo1drQqzPXxVKnlMzrmyVV0gTb1YMQM9hMrvVu104HSXbvO7EJwk08DUQI0Uggdrdpr
VCau/VsvvMZShUA2dUuwTHPwm9MJNMmNDzwfbyiEm25XkXPtALioj9VIZ1z9TgEdc8ohJp1l+SZH
h1K9jWT5GitV3YbqLt0G003jjs+BgmeXNjtGbPJC/Sjmr/jxHNLus+5qhn85C54iIWRhfJ8ZHic4
MrRjD2YQYqHTAQLGWAT/lvkR+NGIhNXslBZb1u3hjtEujju7l987Asg+tPg+0xrL69By6tITOihb
e3AF4PhoUrg7GiKNoVa4KJPl5cH5zwR7/VU6bKNmD25N+nxMuLKdnnWz+hPoaLIyLIHydqkPAsdR
eI7KA1+WGvrL7C7RTShYtA5cM789Ri2eO4YFp8ilvR682MMxQNShU2bUxJnH+Ts7Xy0D0WHF0j95
qwxfIXf5WdG2fmbdc1S8CQpVYpV4YH4JfqUeKcuXSjuIMaGsD9KWO5buh+fgepsgc84tm1m0S51D
o+rMyyUfKcGjP5FLAMoPGQvo9gEvi/q5NPfcopP5vnTnBW+KeCcCSPAsJ2elKiJyx1JsL4jyVyQG
e2L9HTJjYrHhqDnj/eFz6KEzZAzjGXF201sBv3m6atW71nlRz/SI7is55/17OJD1LvwQBUFMZ+Ia
yETrf49OgzbV2GUYuaCtPTsgAHVRlOGmflTIWMvRQOG7Si3XqrdK8i5mZ3P05PFLC77A5jMELlx8
XnarCmvoueQcvRjFh1wfB/dLZo2leXTI06MOPOCChr6fp71UYo6+Se37PG/MuyjsRXkbPTMgnisI
hOCAULHRlOVno63F8jNBOqyfLD6ElmBo6FThJaTGqJrK5gdoAdnUlgNMaYz8Tt/Kw6Xq/pL2TzGu
4tMzjFzGZLsKmc2uSPuO3shXl8afma+i5QYWASdhhm0+W3lTsVmY+Ch8SXo1F/icuk0VAeGaiXH+
Lhgbq76E2VvFc1DKAnN0kA6O9q+AZj3IKMwqtprweM7FVBVPRFh6EaSmZlm8cL7xdkjB+hmiuCi8
9bwiz03UT8Y8mphvqbp1C4CUXUQRY5wzdJJxdJ1R5lub0v4KmlU++6Zx0+JXJN2pvi1VEiFAJb1G
7cUgd6Oh299pOpQQeh4Avu8zjKaodxvOTyK2nZExnXw1sUYH4gVyTmH5i/w1ZxivOPNUpjdgITlH
KSKDE6hm+ynjy9kMcfxihimIO5hESOP8MTaODn1DJePP/9DmzOcjFadtVW01Ko7BJcCdlyqW8GaZ
vtIRhPTGcG3WbtKyBz1aCTsNg0TH8mKonzWXLq+YSPK+St/MTqYV8PkWRRRy63IbihnpqrzvK50l
PmUlJ712U8AtBcz7sZpPgEzSDQib+k9Mtk2/QSIm12R9fA3C70y6pDq9hGnINYGkCYynPNwTDGDq
/KFxqVRHwAdN5VO+MgpK6jWWxXUDQWdgUWeASR1XtXwK5LWh/bbKu5hfC3IVkns5ewRgwvrRx+8m
/eqCzIujE/2jzqvQAP53J5yktnhPahLyEHv47XwpgsuY+230yOYdbh2iBSCo2FW0lsbVyZwOQXa0
gltMgGhsy/Lj+d5bLB05qg402u2frrswdS24GcGuR+xfFPBSvEFxkhC7ueTCzaMkPMoJpuJ+Kw1r
5nIiM8jALQqfXmUxVmW/CcqLqd9BFIbrVnWFl5pVe/uhJCAzMnUlcSzhKnN1nkFrWxq7OoIIL/q5
MdihQjLmXfRSRsjqTp1vT6kUtnXiOjjEnzJzDHfmVhwPDJxYEe0KzpG0eOPBbmscZ/R5neUP2T1a
roQk4iECA4g35u9VNN8TrhblORPtzirG48YH+mFDFUT8oZD/2qmvQH9WQhY4AqrSePnIjC8NekAu
XXQAxjVDxuE6Bl5CJ7vh6Wyt/TS9Rgn7hVx2g+mihr89IrAxtEE48Vfmh/Ciwmdjy30y+DhjG+wP
RTXeBq5AmTqlMV8m4pNXC1yy79Eh0DRd6d6wGi0XaCPDI4EpKsYwA1NVyxXOWkVG8y+wCZugayoM
IDZ5tVbUfa2vUCWa1R2HIU0udj6DyFMCUSebGS9LhdgjPoIeuU2QsFCsEYciOi3K5FXrTW5SXwz5
B7KiM5F75UAI4UVZhlv2fLlZLXTg5wV9Dx4JhkwnnasZbrg3el81ng6LqqJisg8LXMNTwtumGLaU
+KOi2yxEnaY49/T94hc2tSE/ZM8hAHY8fbzho6oinlOHXTGedpMLR+OW7qm+yOiZPuAWsOdn7ZC8
WQ70Ofn0/HWeln0yiFB1/AMfpA4TRFc0ECEfcMahcaDaDd4061SrhBiXyR4hc/s5NIeqf/BR6QNz
fHUrLyXiwpeseliqz04MTwlvhxN33UrpfzusDPn8AMKIaEugDeLHDyJtta2Pu1H9WYRr35xM7VNL
vXj+DQG/jsuPuiILq3/Jra9c+AQwwJ+n13D4xuZN3fvdTt3oQ+aSheVazK/ptj0t2MAygT/N2JrA
iE79k6ZrOt5DxreWuaHGmuULHwOh9Mi2a9r0gdA/ZvnSp8AjUWQ1RrMr4Uh56oHIXc+LXW2UVUIH
0vjLtIJDXLb7PtnwlRnxS1gfW/kghg+WAGPsM23tKijQTtfsQnqDodmpxQpCjw0DBVPdhoqRhp2L
UeQ2CaE3QwIsCZNX4Pkr83UKv0LcTSqmrVk4qkPG53ePoONbseD2We9ABsPcdh4Qn9XEyZLLLAjE
BTJkRvftdJTp+nAHVLjuk220xtZZbqv1iOxlPVoX8kxVi8CyhtQV6UVkeJHFP3LO+G9cp7Bw489K
PiKLZQKy9E9517uK1dHB8khwt2MuUCPdyOYvPLEzTXZYWdLED4S9qT2sHndU/Zrc1OoczW/P02dI
73K5U9ejR6J8bDwyTvEpJeRgSHkCakSxt2nFNLy+VK7KtGptuNxRTGxXgbfMWz0QsKBxh4BImU6K
sR5aynLAXwk1Kmq1DfFvfCvJ4LDWJnhQ9khHSVNm7MTp3VThL1CuQfCqzHtF3+o9Usm/uQOe+60T
uEkiaDAyRnnLsr9AZ2V4/C0IHzkzcmAAZ2kHekpqjHBiRgW89qvAL6AMv8hA7ciJkQND9mAVfSk9
eR0nF4sJSwSdpuojLJyq3RZ/TI6o9QX1NIpo7mwiH5bt4rJxjw9gVVBLnEX2c9K6E0l78jOtJl6W
ueLo6cRmRFzdi18E32H7K073WjzNymXKBa/lUam53XExstk6a/oXPCJ2hjsGHM447hv2m5CGEC1A
tXaeozsHMhSBRO+lcJjnN9IKwZViTGXLUv01lcrqdtVD5ihetOmxNCeoaCYyBEX6kRE7CSAGgwO5
zzg6cM/eaixTUXkhVteJWPtIAhZco1lzMrodwz8nQlPKIAB90Jkb2UW7aE8nkxJ5E60rrJK9qDoL
+5jBoqQvDnHpQxydykP2FGi0aCdCDHDV1exfw1W0Dmsvd+PV+GP9Tp7mSB3nJSPYhFUCbkYi1VFL
YZcsiEL+FoWazFDFjYuznOMp9ftPkytsYPTf4G9Lm9IrWxnnWYZY5kvqH53xQsXb0IxEHjgMmlAm
Gi/AMSNpJZmvOl29MlBKaWuFL7Cr9qm+VhyRvTYxDy4viEQ4ZPsIqltWrMszQYWyyMipLKgwngPj
1GnG1heC31g7hPEGYTxPBHQ0od+h+bVz42yhYuZJHa4ctRNXlmSdyI2OAp/VDJP2c1K89JPlmNiF
Va9oXIkfn10rtvAtyzj1nRUQ0psp3HOOlSp+Pw93bxVv/pOl89htHdnW8BMRYA5TkcrBCrZsa0JI
9jZzznz681XjDC5w0Ld7b1siq9b6YykdEgQdVGXQjXLMta0prenscwMCumgjsMlwh573OUsYG0Ya
pUf5Nnq0vaHMRXO2Dukh2oKnrBvz2DX7kJVJ+9Hrl1CayaiWuo7bSAEMHTu+yHZBjJ8XYE1kluEH
V0BPBoH9wvlRVrsoxfycdeTGaS7J/IuAq0ZCVxijLdHqelfl81Ilk6QJ3qlTaxKcbh5iwIRom1eq
//OHa0JCm77Wi0dp0VI9njodK86hco7DgCboKgATGbdwm7Fax5S3Vh919kWVEgAOqXirnmUp++ys
3876KfuXrHq9ekTlSObirvGIKEs9PkVQHE9aWi7HdOzZXoffVIg3TB4BHtvoRw/vWXe5fvbxRceR
kKwVL1oy6swseWayS+muygx5MTBKt2Cw9q3VyKq3Niw92YVbwQbey7ntWoWDRIvcEcIik34SWF7U
WRy4Trvs+RIMbJFcBXXGP7RajJtL3XbRRa8RtkIbIUfg/KVDTnxDFnYd1Y3eqrJdTtApCjx3qdzy
CGyd/EA+cnqdjkF2gu8ArKb/BfcUhTDMS5B1NGRD4UgLq/2KrhbFagPwR7MkC3jKFwGg40wO0MVi
uPB7onIwMFCMzX+4dtqVylWIDmIgOMgBzj0HgJ3zOrQWKHT74uSvNEiQg0q5Czw+2kcLHX366uIl
H28Ue1wHJEV9gxRAnL/76Y88RocRtzZ10lJ7Bvkicmfb3ggN5QwS1yTFbqSeoSV1sXu6ivJrtvd4
zenbnmrM4kjR2RAcAKNVSWhdQGlccOVfZtryXwT9zu2b4txFrKWqcmjIe19nOy1pLdPBVbjmKUQE
fZBXZb1OEYbEAwNJtOzlblW29aLQvlLrn9WABsrnli08MlbZQB/JInsBOC/iR0XC4IKtk1ejzj1l
wCpHpheM+mysC4T1NVlcGedqyA9V838mOPo08avpOpe962gfhf+n4xGmPmVwjh1JNuWFgyXrKAJD
ZWyvw7+Bylls6PNaNyvUOJo7rIHWBM4T/vv/BaPe0QTFW3OdDsSNc6FCNuYbR/qhWZ6z5kcr9UWg
7Ox8XzrbgIe4+wv1R7CA6nhjRc/JhV7zQ1fHbPFGYCItxk/F+kAKiWYtCDhusLpuAmzTMVmRGa60
mj1elR5GvLNIoedhKnf9zSHLI0q5AKJrRPv0/EblDsTzF71o4NgefaNbeHJofQkU4k3rL8pZZo4A
/UKf6KAiCbR1FtPGxqcaFH9ssSNEg7hQBjBt+u4VJA28DanIwnIWZfBjySb36zbD2+thUKCHU6rQ
uP2zgw3MKMGJrjHtR/ZuniYKk2OGrt6i3XDxmP7j6lDW0DvQe7GxnUVlFkVTks6biBeofVnQ4ERh
Lh17JySaKcKs0YJzW41eANJKSHR/V9ryLUqcRUERwFg8h/ITdQteYrrPULlyDRpet5zYxGTYoU3I
NWOWoKa4bBCnkxjH+gsaOZMsFnx16iWaHlXxq2Jf6caHKb/X2JRA9C3PrInBInv3GsGT9ogCBPhm
apABbHZy/gykTdugPI4OxPa22V+vfE8ojjMsmgjNAK3/Gh6BzI3crnoErDDAWar8pfPrGfMeBSvy
RI1PGAE/oJ22kAk2B7gDk0n7T+N3qj5VitqbbDsIp+NQ3rHTLkqKgKvyF4tSTdN1CLN/HFCf8F1X
3QrKIyBkNfsu7VO0Fnn27+PG3vr6Tcq/1Gg3tyaS3mZh06VRGEikrlSqA76Rocn6ovOj8t53l2J8
E4iwGiFX5c4xgrtKmZQU/vTZ04KAGAMaTojlSIt3PilOZIG4Td+WtYumo2q8z/5LK9/S6Sb+aEd6
2CAMOXIgkqB5CBHJhlenpPuZpU7ZIqlapOaVLUEf2V49VdujjjSVLx16HYo0Cf7G6PsFU2tulRXS
PJaNTN1xAWxbJCAGCFHa7ZxmQ5AzEuFa85caRxQKg6J91D4AHdRREd6igW6FTQ1EIPCOCTp4TFY5
CJakRzixPqz8zi6wyEgtxoixSdZUryNqh5diJN5SUlZhSUHSjGx1Le/y7QAd7+zEr0J+SgbJkdN/
iqrx0cBQzwTdpdpvh0LMCh8zm/jUzwyRn/MX5GGTfCp8vxiNEGinIQvOXsKUGhS0mKznVpSGF29F
27h1c+rH18Q6Pa3FfqTxky65DMNj7Y3IQGGicjhLqIVpIsLCzdQ9/1U//vRITsQilJZ0J3MvBOZZ
XN1Gf3ogj9NhyJPhldT3oDg38hvLt578hhIjR3wP5yu7vhJ+j/WNOvb/4Isuu8JJSriNsAFRlNTA
wjmrFK39xloOsHU7dji4bIncTS7xhiOBu7XCcV8PP4SneeJnAWBFv6YAW3ZvYq6vBGorCU6oC44F
Yt4SCa7eXAP10kBpKpzM/QcMWz0fMPuhgJU2L+BKg4mAN3HQO9D3mlUyB0QFlZXRnC2JYNfov9XX
UnNSSk70Cxlg6HsRw7dP2+tdVVvwM655ExXA59D4gIuX7T21L3CZp1p6r/A087z54y5v3FkjTPrN
Z1ZsvmT5LEtvOctfru+sdNd5KJidN+oCoNIvakc8hEZwx7YF4oHNXcT1muq3JfyHwJqWsxfBkma4
jXA3jajH1T81u9Xyyv+upCvKKAuYiFKTpCXkxHrXrJWJfBnKAbgjsvdVRQA1FTw4KPTcQ3KvWhwZ
MnPIfOunmzgf9WwtdrvQWTgelp1oX8ZnS/fSaW0V3RIrKNjbnuLLKlurCRVeRwahqrwmCY8uagve
O2UE/vkk7ygybhaS1YQ6Dz+6a/Z3F2m0EQ6Lc2AvUw8aMSB2hYuGhk91NyaPBJWKN66qaJuKF+tL
iU6BZy9JXuhwlrnRSsRM2IdAeUnhb6veIov15hzHDwmjXEZeIA4NZEQYokEO4gBor/oOEfBwRASi
+7mANQfC8AxnRbxtCZ9FjtybZeyVfA/GLTgM7BLiKUOLBeaxTEvekm0BUlLupfRQ92srWyUwyEn9
yxbIE08vDQPWDy6xMFx1zptiIIKLGULdvrjaxhpzt5fkwB8yY7aHddYhEiXf0PO8GvRPYrJr+z2M
32lUasdrYW4yE3M50exgroiO9rOzxYwTXfN5ZapkifPMYgw3u8iNkk2is7ET1N8QKOGOq4kwHhiz
dbPk2+bztLejs5VeJVD2SAzLnSkexc3CUFwxCCc9CDpnhzOlYMAM8JPqmnbmJqyr4sCFjyVSau1j
K+ErGLGk2eKpp6oagfxipN0QAW9Q7xtj73CAGLimnvjKMOLuugw1nQSsYdNDWKNPXI0K6Pb856OJ
GpDqXGter7o12XCQR5S3ITrxI8arfhOP/5qLQlrQvNIpezwmxV/sCD1HMi5VdTVZlE1yAtXVboZd
YRuDYkJndZtNqNCBkK3CVbIjEwNWw3WUWzwNiFghuAbWyyU0XnxQpIdfvSbzeypNVh3CUsi1bRvA
NkQ094SJrwwbbBlQwaSVtDPoECbMhazsJx7fyRg3ekXOd/9ryVibDhyuWG94cfuNuSVgoGI+WZjr
aVmON4fmITsnM4EYlFOhfNPpg5T9prF5zEyJHQCrRG6hxjW4CklOrQ8a2TIsQ/NV639jThij3ImV
z0z3I0DEgAZTi5C2E9QeN0DMfP+I7MLkUWugbs5xIvQzMFMvwq819p+BsiacDQUTNZecwUX0Q548
OKu8YrlckvLTMERA0Ym9opyZfxhIUtqY6Yu35W+loUHv7NRfYuAqfzni2ug7tliybXa/nFdewPB0
CBMEOhKrZFAFzDoCUx7ECMto+wl49VjvUBPJzaMRX4q1fhGwwD2EomtpGFskPC0+t3HX+KGrMMzW
/jmWIC0WObrPNckU/j8EErgoLWjME0pwcYELyNp9WbAkckWwt0DQmkNNHCtxdZVKECvk+Ba6a+iv
PAZdup4eeXdrspOMNHUorjHaqxQNf8PBCTHlaiF4j0sAWHhQ3Qao9SqII5vwsw6xuXYuLMSHrB9W
i/rqpU6uQXqkKZQ4mX2oumrd0AAnRrOoXCF/kRFCOL6GbgmkWxxzzUelQquBcgr/s8fLrBgbx/6N
5F2YX/z2McG202+K5acB8UQZxIpUkWTxQ5Um5C9y4xvRXquJ73EFWkFSsMFKugzKpRGdcxe77Ez6
0cdI4kMGsyaO0xkEqG2EMISNfWofEYzH6EYzcXglZOq95IGQJtRThEVRs+jx2qCiW46gPnAIYbcb
yr+q4Kvy5HCrW+cRdY/BzzS8d+hHnDsvbJM/2X0q7RqV76BU2IAsiQMsxYp6zsd3QvgI7/mw9edz
AqoOXV2/Y8d2A+2vWw2gstRZa6dg8VOxpDYhRPTQEJvjFqQNXdJQaJFlBfSPUEAKuLpHi5TEHPlA
EZ87/DoEe7ul/wONP/dn+uracpk2pEn9dr7OcIvcvnvZzlZlumV+U0iSa585Z/BW4634jJDcYw79
p0BClX6wtGzQFV4HHi/pizOnIgKqo8HhFBerqv0XD7uhOLFUagdmBe7WX82EAr1Qs1yV+756G+Wb
YP+jjVwFsAyghgPpn9iGqGDxEeWaGaHqiAyNXcJJovP/X/JQ8Q4JsQYgU7kNNp35ZQRPguoAMoAX
IgAF3L9QKK6UPCor9zQTxEZbSqQBmzfdPNldDsb9JrQNY8OjOtwdZRnZS1bxHiKPW2XuMSXx9/NG
rKgwRyu0ilgmwEqjaiVFwlAByKiB52wYTgF9lHpvOMgc/Iet/M05+9gaDcdiDo6o0EBcMven1dfj
pt0M066dDwle6yGlAkcMIHmEKvKrqbaJtE44kkxP5Jvf4+rW4mfLLoJ1kXIAThvJFrzPJ6qAqjxV
eASr/gngZhC8G30CqA0x+yaB0PGWt9ku4b6GtTjkY4fzB9m91okuqF2Zb/PJk/JzPm/bZFfxHar/
UtoppZxkdOC0Nj9H8j5FrWV+w0ST60If8yG61AXJUnXCTkUuARL+ILVZVS98aGN8qJbcptNGoDb0
A8ghCg1S01SU3c0mbDwtxM4EmRBgF0ThxC0UWAengFDjdP5MkOgON3OC2/NYA5qe5YlaC0HYCaff
iUt5RsYl0Q4LesIqRpfV5PXTpkZKo140oh5F3C/TB1OXmP1Qlw8UWhygQ8Wpj961zgi9AgPqr+W8
t5JDI7PcMRxOp748ol+hm/Mgw+4CN0npi4QJXFuflLx19gpHlmmQijze0A4D/KvYhNLuy/xTycZK
t629luEbZ8/kGih5aTiUNzEScAuPszzSZdFeKTkgPOhoN+smXo48Ylx9mJsM60+4JKRTovLzs200
8OB5hD4nhLKzz6n6Cu0Lj+RIgbterm2oMZ2MD7IkQTE+rSWRHQMJliIpnSqmizhPubh6xArDX1hu
VY4pFr3ek3iS5MVRgRxu4GZK7VdynnZ9d5wNu1/Bf5JvWiVyjfbZI7EHPg7ZeI3iX7ci6IPSTqBD
oA9U+j4wIraA3rc53m2saj/4L9ewi6wn05J7rTsIXVyXrTXkDX1UH5viR0MWQaIRhVyq9hCQfRe/
m/ytfo96/MrRT64IwtkCfHoA+8SoIBgI+RrW6SpT+5Vo5KCJmJ9gtlwQuPwkOyg2wddISTaMNy0s
8AYh7SGMTq1+4Rg5gy1ja/In5kCG8liiFOCStT4cxFzhOmZQT/dx9C9wLqoyLZ6kU5Ar52zMee83
R/+H/aL7CeR9UjD22vwdgHkzZx12ej/pgFGjBRgxsy66zZohj4lxSGRPRC1g2gPk/g/2A0th12q7
HSvcgkACsaw2KEmd8r0p/k2kb56LihJKL+dZUJYmrSLz0UDr33zVqDbVu+Wy46VXUIzaR3f0zI5T
8cy9cGXQ4oQwFmvmmFwMBOT+j0PJ+gAZCieGy4NT+58tbRmVVb6mmII4HOdsxxCiEms981myj5G3
MzAzF9j/jVWGfEas9lbzhEm0WiHv7XkqPmytPtvtcTona1SdJDStC6pj9lz7WF2OzAy+gjU+dCF4
+qrne7uTg0CYxIPfTe6PvobeYmWAFxZEWLBsh8+we7XK4z902vloEa2JrHEfzRxmER7uKjqHK8dV
B+dArgXn18Xknc6VExUFo8eoMZZvFYJXZiaGBCN9G31gyRqlY/rOXZQADWWK74YgwCJ9stZoHaAP
B5ubkHQNqE4U45g9IodVHt8FAAbSGYIoPPSk7cpck72OgYP9e8MysLKbfeIFXjTjJvh1ymfkfE/x
jl05ja6DsqmkkwCU+F9OTVY5I2d7gFIuCPHKdTcGyKmPTDeYlQ9Te23z7yLfFxua61gY/6kR1C9n
ztPWqM5CcRP/RN1Jyj/AOKgnnZ5T9GUwplbfxfgxsAELplroOqPhiVSD40ZDnAaYX30qVB4Hh86f
XZsgR92znd//dn8Q+UT6i5ZEplApKrQbKNQZqsC+SStc9XAo2MghKj4mXn7pksgXqTxONN5BEiJQ
O/ki9vehZiPU+rQIbd+bgl/6rKWsuDnDb9FBEa5oKawFxzxIf2IyzKJfuX1r/jHsQql17OB5/NED
REnDreOeno0rmmGdIBVz50cnTX2TewoMvok3QU0zrvXwRA+LjPt59tndojPsAfdA2hLw8TZo34I8
aXLOCMZu0/JI1WAwyrYCCbaTYySv/1BJt9/BykCrjyxDPyZcbhXUTsDrVyMa6hxeAUDSjBVPCOxm
+9nI72wzlkEUx5p0NGRSRKiSkxHgGNL6+xT+qorQhOOv+awIQM63YvgZ84sQgSE36vvdFF5M1Mmt
9HQm2ozkRZt9EGuJeBkfTz/fqZ9z9WbydLCayjo0/Wcj7cz46qSndDaARnnzhivwIg4BKOGNLq3E
EcDI6MDa1NV6fJFRXFa7ZgSSOFThnzScx+ZT+y/EtErOwczNtykp6ioYSw7ptIQbosxxEfWTmyOI
66CQlhpVvwAYzSEakNv4K5L0Z5kJ92DZ1868ReFfFN8HqIQOeRfwJY9IbcCCseLq/Htwy6dMx2S5
5BXiFw+q375dwthzYDwbBIpdxulMLjtt2BXdERdTO0vyhw61ZyGOF4rbtLmZTOdheBKcnFiGnOSj
QdFIIUSgbFp7Y02raslFAkt+SyBW2KjbEteBeU61WzsxRCSvqP9NOtTlZ1gAtE6sbSPmN6NWYIf/
TGnTN3sF0TM4b+WqydYpvsWaLjdX37r9fo2m4flL4ArjUUfAzd0/tGwTOosLNsZRPWRc77H0TOhC
PMHyRxrjtvsqzR9BIVlgODO0l5UjD6hF7Oa0ELbFjrCDyNnT7yNxoIvKs41FVHT6VZefHSbL4qPn
q9GUj3MZfluFvRzA2FVm7e6vMyzxnCukS4Vri71TbE/rhlmmJTt8Xa/ozESsjaaVwykIeLrtpRP8
I3hiBb1do4tGmYyhEHNL+xfyXusMIK3zwe40hozgL1wzVgekrSC0EEb58uEQJmCndE1hsZ3Uk0Rv
UQVzz1kgwOYBQfiubc5lQjPMisDtcMV0ygUwrsE2zGQ5YZ8ruVoERqIPG7wOgiBHtymQFVposMbg
50eZ1JIVCFggZBoun1dzk9WEcOynTNVo48FG6+cqR1n+kcbMNikudwLCo10wvk+E6k4YdQT101UM
dGCDqidGDKhCFMk1WjFmNr3YSOEG/MioH3Y9Mkr8Kiy31qs3YX6tH62FpF5oJUU/hFFVYC2c8DjC
5vDE7eWAMYcoaUDeIg1VzKYyX5P1IiZ2oSakIkpvPe+MUd6BXbkckdNWLrNv9SGW6x5uZMwfwUAY
N4eKxL9gmnyNsMI1LYvDtVn047nVGdQX2B8tfaVXWyV23B6DRBRhVmj+2BCQoiyUKvOsMOSTGYFS
iVYyXan+tHUy5uP9/OL3F7CDw4XCri1HpGvzzsF/Djx7b6pzJsKk634L+aOvv3KJrOFNSHIFMCby
PvhRk2QGMmfNhWhWpgPCDN6hDwj9ZWHmaKhLXipIHLkGe0ecUeNSlOT75J/N/F9QM+4kB0PadRXW
FSQ1eAtXsskyQjwxj+Mt4J6gKjNo+vXEZUFDkNuMFwp7xQ5scQrapG0oEMN09zA//47ARjRq0P4i
MV3COCvaFsF2oNE/5dprTOEg6yTTC4XFfI4YSwmaocIaN/NJ1r4b8B3/HSo1JyNqYsGXl1YRujZH
NH2PS7+FmCEibECcbtkAJ+SbzbaxS8mRrajTM1WFY/mrb7sVO6VHJg4p0nVDBNx/Y4BTb2N/3UEc
B+Ytlg9CUlgmAywmUeLNm69dw+ktyB4GqbTzLpEkhmUOJxeyGhmpGy7pqYM/JPZh1yJcEiSHZ8rD
4t9PTZDz0JBCIs9M52CL3Si+ljK5tBRrNycqrGHUL512ixb/eqZ/XNTIhsCNVtUm3I76OS0/Kn+f
OCeUmnz05OFg/E1GYjyHdyHlnn1pEaZfVvge6T+t+j4j29NdwIKoJc9+pf6kbHYeQpYMu4tnEgBS
ix3TLVGGDldLO2j9OkwoBp1IICfGq9YOqP3RyGPfaS3oMq5bLVqnLE0RwGuDpBbLCYQRXZlrVZkx
DaJ55RjfVeWdryJ0uLU5X+rRzSpksRNwznivUADxRUM/LCGaGGBYBYH8B4A+pbs63KJD/TZ4CE5C
L7Eg+7wBGg9vFrsU5MAmWPf9v6H8iFg/bNMts/fYQh5uXBAn4/31YjbeQJxPTNW1vNALduUlazZp
E4BYIG2IDBncB3hZ7THqXwnEUd9qNNi905toEuwoRySy/MvCfc6ktZw8rfid2gphHk9rDqLAiC0n
wAOLT8JWKrVYtSGxyzxfNqtoVBZbqntFAYHXqSe1uECJQPgzaG3tb5QV4kDzKz7Z28DapM5vJSEf
oeBmwhI3cfmV9G/ifPVR/hHn6P6T0FPo6dNX/iUxZ1KI8qM58umB8qLiO5j1hupGbtQ3RFB0CWgl
VHCP2r5fppa16BVaJPFzjleabCgjx5hQY3UIdLIWr/kI7wcJYt2Q4JIuxtEf74hMIpLta2q5uvBw
e6lD0qPA/53lf59crm14x5c2E7Y4Bu36hA8Q9pmrD5gDvkDggjq3bnVU18RYT2dpJePoWmbWt5r+
wc6b8SdxAgFyfVm/2P0mKg4S7RpDt3CcALRw6XN9lJlCNn61CidmBOSUpfzh+7/hRHUQHkLElbr0
qzt/UfEREInAzc/nqsUrgt9Ix94laG6UjjNzuCVsqJiJZ+UupkYteqQuI0tz/kVbVtSsIJGbjFeR
xC0EXel4ArzoEIi0vwWNfeVBfBFthVNPVwnRIR2mcpYZwOGP5GPI5qFw0HP1xwnndZLj2Ce6KUe1
nGKanvcFZ2DIyQLXWi+JfhEzWJ5shjdOGExN/nz/Dhc6eq/FM0S5xiVKkQhyZXTlcWl7Did8ZTte
L2WcAKm7pXrBDmo3qMDi6V9EtZuMpAIWGB/YaNR33d/xlktPnraQ4dwZf1NwFwfAKwTItcvmx5+B
tRvihXjrQ3KWhG2EUK2aPQTJ6LeUcManm7E8zSABfWvRGf2JgltyuYygHoVhBcp42AjioI1erSUc
pnZ2bwKRT+QAZWCN4VVvZiGbhzpEGIcdcm36+bq3LnpOuiH+NMt3fwh6Q20jCEvzMiZfoyBLOGsF
fEvuP1fYxLdYjE+edV5dwA5zD1NjwurVXOFpKC5XjRji/Jm/AgtMr/3jsuIhipZNPDHaq66GSiXB
vDmNYB1MqGpDX8hpXgfbRv2UltF6No4CyCBN319z68LvCZGQQqZPxwWUcCU6EsIWri7bvkXih+Cu
z4mCAzP1V35N0DMsi4bmksSdGuPWuQvQudh/SUtAg/YXADkmdys+86V5BPr5XBYIP+zFR+2fetfn
HnjqxgvYfqGCPUKueUiWVT4Fx/EUZV7SauYqfH/kH+Lv24hDI0RaCpHFsNFq//hfeO7wgsF7krVs
R/uRshZzABVTH/TSZlK3KSwLxUOzHtQKaRwtBchzzsCGHnuxq9gcpSHqRC9xzTndaiXKeR6O3qY/
gMlbrz70Z2/+CGe1GX3mmP34ZGhgxVzDScHreS8dbvYCkRCrGRgHKa78pA5Ab3OhjYY05b04CWqL
JKRlitTFnl7qwCeRYIu3HnlNl0iDYkl/ScnZMc6xfpKyQyn/WXT2ijgj6M7gK6l+xzogU4ZnN9w3
2Zkijprlk4SSamck73mG+3c9FQdGZgDqSGYd5XPM0KJT2eoB5fC+f1TlsaounfFj8wef5nk7oyBI
FQF61ewiLcIFJuCF43YaQxa3I3+FcE0pHC0pluB9vvXXQXqbwytBPjFC5XZPrXuqCXCVPNlwJp8A
9rAi4AFZT7Cdd1aHIYgboAkpmEGiWM6JN8CPVXAC8Uky6APC0hM06dKyKg7KaW3L0kbkfVGisjQ5
LvgVfIm8hMFhr2C2J+VqhONvGeZlhqvC/bEFSs7dFpEgJt4fWLAJrS2CripddFCI3HhUpKN24x5P
u2/LL8gORLSXWkuh5JqdnJo3vBmgeZHCLnInFc6ov3zlu9N2RX2GqNfLK44Zy/lOUou/X1pNMYtH
Hy402XXgPmkcZrv0cypousm1IZj84RM3IcAxiNyDTZY0KxBGJsY3/MMVNmd+5gBzcwQNrKrvhin9
p/E2ZiC5E+UCbgFJl6g0qRy0roFK6hasQWa1F5sQ5RDGsCtT1J6uyDSnLJZ/Ep0bdVPGh0TeGtKK
pF/5Phsb8nqposKyxxXXXPT5QVEbCywFx56mHggeFMsRJmMSxYWzmpIOq2+3TnTVG0RjLUz6JuVH
HLg4cc3CdS8H8bPIHPkMd3YPAooqvi9TzL1eb3+z7gnrQcG3LOZhNWRRlL4pcE+ykLH5vZFuxE8N
d9s/4dAcIiIyaVV20HtTkerQZJKr5VJLOw/t7tICCQLi9w3GLywPnhxs9erZSX9l/A4cnhfnHi1H
AFBuIBVUYGKBDJZDe/QthOWnIX2qNhMn8Z8NmA12TaGqshhs6+kfsylfI/suxK75LHMWLu0oGfwS
DVe7aJsAcQG/Evny6SOMUcqAxParzjqk/V9Z3VTUHuRj8WyR9TmW3pnLm5Am1OsEOzJqwcKaXoHk
Q1o7eCFR+fDt4w1iTiO8ZKPSJ5Tx7RNBodslTTA4Rp8jfsHFa8j/ML2DJPzW/ElT/2FNN/F11OZ9
iI4lPEyyduq1rmIz2+XTQdROaUJ/CtdoyrabcJzWhP3GPRdi8VmTnCRxR2GMRA6YRyvtk7wJcZwq
0g7O2SHHhehscOR7buADOXU+TGeAJ55c6wqzXLkl07RUXpHGWOHsJflZ9z+dBvqY10iUSOxtLG7T
0i0tJKQoIoPwxyZPjGsSacotFddxu1erq6/S8nnzERL4BH4JSjbgqh3YK3I6M/Bn8Hb8A2gNyitA
hs5Nny4150QKLLItkfVoLOSfyX6ySVJj+pb5AH4/5vQVq09Dbj2j/tRgDgjIAZacDr0TkVQAEIR4
VcCeQfknvtNI+iR70h2xeRA8hIl6y/HMF9GOOxn4E0dFxjJvUAK4yirw2y9b+iqdP1PfcyoU0qeP
rsIqZZpbPvlkpLbFhANC0Z+L+GSWfPMtG01CJsk6WcarmCAGKBkN7TzKnCg4atbWMl5F+9SZXcrw
OksADsTheABc4OISosSOdNX5qrBpiIIeO0b7GL/bOfn8hwQYKEaP2DMx2NqnGmu8t/lC80iUskJw
GM+yN0qzTdh/wWWsmVIcalDgbxCjRBnKcRQdzA+pfUwRnKUtjcQ7kn9yQMeYCq0ooY9J5h8xr6n9
TciYOOAjnQPtqLXvlvEXwTiE7QWShd6ihgof2T5HwyH0L0HzgRUNwHvps+aYJY3YTIah/03mnVCk
gCxCTHAVJMXT74+hedS6cw0QlP0mZJpOm6ZmrGxtT2uoX1D+2R6Rpf4vAk3avRgaoxJlDiE/sYAE
kDsbb+glxcbbN1RbxZj7cqSZLYLns0p0ViU9tEZb1NbXaHzPc72lFQRJ5bzMbfQh6TsR3hgCPCBz
6sgyHSUfGwWa8Ny4NqGK4aA5pDVYNfn2JRE5IS9DMjuQa//K6M8x3tX6XfY/nD+KbymK2DFEtguY
pUHAf46/Z1avcZBxbCyuPZGwLwCOahcHIIuOAT9wFDEYEZ4GiDURH2b89qpnajtcEjG79EI3DxDV
kv8l1OtWf9fmq2p8Cj/fzIml0qal78TCzj4cZw8pfIXTfZiwau0lRNu8HDyUKurgxqYflqM6x3rv
3KIGZ9JxHC/WFLvZMLgfsHXRX4NGtLmn0SWvI3IznnpG2NOiZMS+EReOGART34Z4a/8PNSPppMQr
mpBm03ve3uT6AbDAHLaiEbNl1EJiX8hfEZfz9GHsW/tScUVrqPbwIKJc52KW3tqrKn+Gza+dHEK6
Jw7ZYRjWUS+Qw2BpelJ9C50Lf4pMtEVFQRV3rYoAAF+jEV3I3vZsnCX+AG1eczXR3bQbSCxHo0sq
FnYN7jNX4a5+krEdnuTh5JORYsEEQoQjkFjZw1eDZ5OLStzLoAVItFZyfkhTcnc5zwj4DH5VawQ8
x5jHuzGaF4IEg8VZRwAr7bVPkoJqH7PXS/ZPcnkqaUXEEbeQfqz2S/RvJR8tXIvNBjbOpxqMxQf5
v6fZZQBIHGpsHfPHVG2ladOr7xlmtrheGBQWNN5MwuuVmclrvtF5EbhJmFexdpZC5TEr1wlTJTC7
2jquovaeA9lP1WCdH211j7lZp8ZbfVksExXSR/7WnOwxbP4qETbxkghCOT5kzRYlU1/uY+lEOPai
xkyrbIoUrTqnpUEdA2JA8b1rkeNq+sqItn7+3XTOYnKCjQWKJQS/rc9XJVHwuBJjV0HkgPCaI2aQ
PgVmhduBkjW0V/5JfBKB+p1Z+2ImYBLWfzoWUe01w3djkr/J6GU5e9888PVO4RnvA1rlGqVajNa7
hZewJSLskqWG3EIqT5Ioz7pbqFvIaF8k/vcH1HV+mbzSVZJtVb7lKsvWm/gF4uhTkxGkeRC9ygeU
GOHBMBscGQhbrPFn3ETARyzzSGPPwMluQlJjJZ0bPBuo4xVCx+dyGdrwC4tc85L5ksLmnMHgtIA7
2+EByZ6SQXBi48rZd6ZfM1GgSXpUoP/kzUkrb7P+CJGwqWjiug8GKrQg0hdxb9HgMQhFLZ1jS6s6
tp7sSjMACUUJGtGaDvHNBi+6jER3Vv6V2rXF1x8vc9BkHyNSkr7TPonXYWd3Z5irD6J2F4bxauRj
jp+4PUw551XwNVV3Fa2juGtVHsZcC8lqR7oOVN3DraNNQBnHYVoh9Y7LrVW8GWjCozXFFAwNkMzE
AsLehPs489r0lslgte7TsWPCiTjJp5rRm+3dfzjxUeLNBbZFa+cRdxBWO12/CeGKHH2Jz9YZMB/V
7230dDL8gUB2NbEzHomu3OyPqXwp1q4j+CZ91epmnLZR9DENn1nzJeX/4vaVG9xC8A1TvaX1cfk/
ks5rN3Ik26JfRIDevCoN03sj6YVQytB7z6/vFdXArYvumaluVSYZcczeaxOsBxoVNRXuo21TPnPm
0+Qx/OsWFRVi974v4RZTH3O35+UJ8qFf/dh4WrPmNjFLonkfyfjyupevHPNyaxAMFiufsf7RoW2S
25ecbxk4cIFn4UdlevsOqUiwkZnHR/qOkxvN6m9pExyEiXRpAUdUV4Ho/k91fpT6u02+tw1wID8n
6cp+o1kpjrH+18rkmGIl/DaR992tBSlH5Giw/PWCn344I/acxEdqbTrnVoogchVZOQaA9KsskSRb
rhfSN/Ix1BsxHDLQSZDYQZOlBUv0FKN42lENlM8IZfmYHOpsYxZi492NT/EiYv0YmWNiYCbiHa0Y
lBnWKK+IB0JSHiWb1k7/4ZuZ5EOLosa3Ue2peCSWSilusK2a77XUjaajrD0K6arhbYipj5FjsF1a
KsARjUW6M4z3PPtIpr2l7TEUVvF7yhFW2GdUN7BXXSoGXXVNC4HRqWtWw3AqLJQLzjIu7kQgZCgh
aMtrmNv/W7FYkHDYp8lGzP8bjifdWIrEl5j0EUJIP+0c8KT1KWSQKElb8pmpcAkuAekkHfEejFid
qZgcQq6uVQ946KOueOyETlTsIjm+FpNBu0IbUUfNSs1/BvNVoG2OGb4t8kXanoaciJTtYK6Eky/6
1HAf4/YFpeu5QpwcB/uhc6XOdToWjVA0UBYX/qlBAkX18229x1tf2wpHv9Jwbwjd3dqWV7666vU3
kvg0+UU8htOcQkjYqHYA7C5lmwSSe85eBWH5W4X+hVF5pK5+qfUbTErikGaPZ3W/uX+Fu8/ILZTZ
4HA3hPnVthCksq2ol/XDqtcRIzZ/makXyzji1EheOQgSmYk4A6jS/zfZdOz/dQfMIeUjjFt0mo9R
dQ2VIoWeYdlWnynyW7Dcw4FFbaduSCBgw7FGoIuUgb3TjChYfMpzfHflStMoRLZD+0sJh5CUyS4/
bJhdkggtZs/A4h6Rr95wV5mE5DFrgpFxCNNvrocgvVmQf4iuouCJ+x3bVjRVEfNexZ3gaN18eV/w
EJssh60Bl+bHyDTDgnGtVGfEU6m8ymSBU5XiHTGG2aaxiBtn1NPZtOJk2/p/VXcQ/3CIEMi1+Zz+
XU9HMQOLsg+L7AXhaZqA8xrY3tIPo2cSheUay+e0T5tLVtw8A8DVd1MJgNWhQKRuMrWrddg7L7s4
aUirpY1FflBwYKiZxmscNgGR5f6x0XfUSmnNIYQxCRdv4cpfMgFByDccQXwA/kMsBBPAGzSAZPgp
vK1NJU4gQ8UUSebaaVj6DHA92E5T2WWoVPZVCJFIzER4/dEq4qPl81xO5nEAL4TytDDXebezAkBv
d4eqAMpAQRXnqFwFLPu1Q86D7SFC2TDgL9DvtczGdAZnop1JBt0N80sb57gjk/lUP0GJeelLPNAl
iR6JxmBrAS3RTk5tDSUuyBjxu4I26DBOEyzWasQkUu/8kjHESTPfnfrFS08iMrizuTggG8ShmvJZ
tZgC3Lb98zFZUyw586lBsYzSAdet2KZm/lXj0wmc06Csx6W+dHzs8jnaoWbhW4/fb5n/PZ1h0v/o
QqtR2Yuq//HYgaGSnHco53p52zsb6NMRSU5krPnOT2/9iZ/BFElpxFjX9bnOGTMuyNBUb+UczWP+
LfrOFmhYd4uYVUrqFxxludjhT4dFpI6wchxeOc0d9fMg3Sdgzpb2GJON75/RKNokN2vCSc1IxN+G
IuXC1f0Nc7tBuTftI3GetYP49JrLB99bF+HeYng4I6DXXqNge2vyn5jre6ovpb7QtV8r+8s08Axk
9iyb5jMq707yUp2b/EbmXku0bzwbl9oszj9ktgpC52iia7CGjGorx7T6bNu9Brwm3FoRbekSd52X
3TtmA0pl/nuMNB4NkAsz3zppBkaMdR8A1ZwjWp4DfuGUxcoy+QtyWplSIOPd6NQEWuMa36xcYdag
MYQGJNaZ5oIXwfpmBMQ0F1UOeQHm3rJvdXpJ+u9wPOXqTx+qhPZemkpjpQwOiBAenUjmfjdlh5pN
bcKtN7EiKJSbfDXRP6Trf1cnmzH/KshXqfk00BsOK0DSPNIHIGdadbXzXUf7UDnFEuANkCzGyKJP
UdtvHcPG+BTsl6Z36+7YJGcZEFi+kxmBMsyy5wbWj8hnpsdZ6WUCvmxQfPFSpi73ddQdunE31eht
EwjHvFLMzWQwWAeOAJMaDGFFeAmMPw4FmCmWviLCxvN/OQ0Q1P1OiDQGhroUKh52SP23o2aemB72
LB5j9QPagMEasq6p7PptHG/aaY25YBb+JTUiomfnsdL6Huq1wrIOH3y/KJDn6c+Ef7B+GsOXlG5V
DosexOBw7ZiglDLVLKgFHdmtk/1I3qkwlvWEHInl1054XVVMO+W6k7ivLc7swz8ZlXRjejTLStib
yzbZqv6aMHjVICfGxaqxjnF9Gag5Wl6g5AzkT2tRzAso7XkKjzkjYJoEwfDAZyqcAL0MrG9Hjla2
C0egoi7yyAXEiax79ljd62xrKTtQcVWxt4pz+waTEC0CeJjiptYXtv4FlnMLvfk8Spfcoeikmv4w
RMeR+0VuCcihdmRRDe3uvaVizMtbXb+P1PP1xaouDpeopq5gB6YM6WI0OmJQVUoXQ72TD2S1hzCo
Zunw0ekcWNM3a34B7W5QyyDPt7saJ9wGertJXvG57z5IWJjhUsgY9TGYwB1IS6iVZ+fqjfgLVhEC
4aE7W96fre8n9NFFj7iPE0sOhregOKpEXWqIE6i7SIzfOu3JGXawNUcW7/DbmWbG3TP2Oe/qg00j
r5Ix0YVHk2l9kTXIh56atpbyTaofhAN7qlx1kS6wPQvNgn+Q0DpEQlRAfxEv08yFji58M9rwtBiz
xiAoZkhicqbOsI777WSuHHNlZiel3EdItaSTSQdXIDZ/GManMl5SaZ05WwN+V82AVKmXUlBCg7IB
bKD5wxLYHLiyZ5n5qXAKWN6H2JeB60WdamXvYX8E0vGmpfup3MSYShK0O7Tei14721//PsDxiqV2
Qf5f5O1l59p3X5BeuGIkb4+0OlOQ9yFlzlzRMunxVfiZI14cGStn7T0V5ytE6lKDReaV4GTsl5aB
R2/rBz+COFdBBsg3GR5IR3v3a9lFz+1s6gZlFOxzx5oVizY9BvWlqIVbyNy0WDlG9al737X9i2xm
3iAItJB7i1NFb46sQWySSam67SX0KjC22sA0HceyAhCRFCYPxfFm0FiUXxpeGHOXEiX8HBLoqRaO
IfoLGcQe33YASycgj6RFwOLxWA46tAwMJxl/a+3sYRMMP71dMp3GQUPPisWMpUoFk5Mjtk+3tX2Y
BuThc5H4zlPluWh/cCXx79aoENhuhOrVV7Y6DbdtnEzCrYSeD6EMdFx+3jwAa0Cw06wj2dzcpAwc
MsZjLXOzoiefDByhufTTdY7bzd6JY7R2FsqS9cx7Mz6jdm3THg03WJGJBNLeYK2ksQaYRo7HPfVL
yvwNrX9Sgaw/s2iYcb7I1q4g7WGO8rizPsgtnRkQoFg/LRxoyDJc2a12UcNHhj/IwnbHljE8Qe0b
w0PRLmv7gYYG2T2vI5ZWZ7wo4Q26tMPcVA28Q6F+ibAWTqCWUgWWQMuwFPhTOpyl9iDHD/Sq84A5
M5ipeIusNDRP9SxYYhk3MJiTOuut/GbOpC5YNitbPwS03SvdXkTxkZo9BbnRIjaWUcKIW6KDrung
oeOK0FvgiThcEUcbdoBEGOzjB0szLQTpQDVmP5Ghc0e1yUk3ngk58KOFHDg+JskNIQVMXxUEqAeU
wNoFYnFBnDcTD1EkAxP+pxcKeKXjQ9ssmVjR5aUJZoKl7z0GDSjvYWxXYKBiFE19tbL2er635nf6
Q/ttWuQAGNmVYJYhPsftYmbBG6AaGsV6vumCm43kXXIIbydV6RORYTRjIBmeRS+PpkxlMKseKoNR
+YNkXDpWlnbFsBNVPk5UibeNN56Hc+o20rgFU8vDqMHUg59mWKvHJ1GBcB3lHnH2KencXBC2oBI5
9yRdCvdfcelzdkVrbo3XL5/E5NyYDPHqgMyGa/sP2IdcF6gti0gL+Uwug9ReBMMJ3gJWVt+wZxkW
/xywvWzrC5Ob0dAaogzeqKPfaCWXcPNonnkmO4fYuVUXn1mZPDX44DTPiBjhRfjGM+cNCabvOCJY
T/gcoHzihvPm+bAfg01S0T2LkSwkpe5YW4gfXG0AjAQ7hKga0PN463FXK63LHxsiTZ8+x2hvJ1sk
6B6YA3tlI3QyLzhHZnXDxm3no5GHCJ5qmxAAsUFI5YFFBvN4WT1ENZNediI5SI+sgKTMH4AJcYLK
v6e4H+cNchgxnkSi0sfulL5nAO+cehuOG2FAVsqFMDOr9raoz6G24ZApHMSdIGx4XKt7jT9X36YU
6TLxlSXtwsax6NNQDxDMjHAo5KhSuzNZHMV4ydtoNvnsIgWYgmWEZHBeIJr/XxqtUBLx7Q0QRgGp
FwvpgUu5q9zpBinSR2WaDddKB1fi78PmNThuJxyz7B/9V5YuleJophvCYbBI4jdFon6birkYvHjp
XKLGV/dx8uxZagIqUBVXITeTZo9e0QBFJcT8o3JrjXfhxYo+c1Tf9nQW3ZwVHqR5NFO6vY/MyicU
5OGX60lZ2d59eGQMXaWj5F2rcms5O9lwowibM3DMZkRwcUmEmjtgBhM9H4AF2PwP2nfonEwWzbH1
EbmBC+lwCn9KiaMtN2eD9JfA9MtXZQvOEWFwXeDecy6ZvNV7sgPp4sDtHuRx7chzGSjEKLR+yr5t
Xns+hoa6tK5OYA/z8VyS5TPoxyjZy0hs9RPil6Rs3pgEiOs30ta8vGX5ST4NX3XMwsAnhErgxQKe
1n4hfJV5/ZUSO6hS9HNqgkPLERgw7S0pDP3cbWhghX5SOtYIPcia5g/YQhJIZXe0nz5RpiHWSzVF
wgIVMV4hQG8rtI3jyoiXkvrQGQUQgiIGL+XOQkpGI2ThcwzW5Mm9NTSBKM+6kLuse+oBRHjvGOWu
Bsd1cLBAYNtTkLsBGGSe2CXcUPbRnEPKy59SHM9sDlEGkwJcICZJ3OcpdspwdFmNcZUywXHbcEVu
sFadsTcPdPR29YLDJ5Tw9nUStUrHmtS4CB3z4HyLFrtfl/A76k+97RcZds0Xb4l37tptl+4V7S5s
w0xs/XhrDhtVB/88J3dlan718r01Xz5qhxyxrVJDYGb0YZTLUV8Y5vvIMhX0XaC6om0LjYtwL+nl
XPL3lXNgve3WKI9Z64ApEHWyYp975Z3hvYU2wIfGxxKYI7R85Mayz37L/k5BlFypdKMG7qnQ9Ybh
X6NcQu+R/k7R8UUScb9Et5lNv3lHWyPkrNuI8IZsHfF5ycRRMXbT2k2RzmoHF5jMsnoDmAoiJJOI
3D5NXNqsAYna7B50x8zszPQIayQGoIlmR86OZJQsEx7Sob7I3h66n9B0wVijjua3hYhXlkxgyeLg
UeOrEKWcpvKK7QUdijF0gVnGQNHOSvmZSR+Nc8PBbDB4UK9Z8FEDbTVv6AxacQOHOMvRR290m5SH
uxyvWzEaMFHTNuek3GRIZ8AW61TV4ysnxd1y5uyX/N+evBULlCN6HiENBxFH0WPxXxEzOkQcOeyo
oWixH4en5YcHUW/I8YuFP+wPVKv9miH/goyHkZlWu0s1t2TCrFJ0ftfBRi+QyqLtSlZsfxxjD1zy
rSk3wq/I9lpMtGnxzXMFgkOJgBZrD61aN63gJhvJskv5gcgY+avmNvRZdZ34X6bAj/h7inX+D2K7
0ZIfuS4Ac/ZsZe+ZIrCaLAKsW6MC1b1ZvsoOjWUc97HPEDnK85lKR27CEO4dAeBCxbWM17QKHqpF
GvrwJGsHteF1y6B87mwgEIwuAmMvDNNx/Ske83jBby/7Bc0PbGQ1Z4kBcpH5cXUE4y6Gm1p4IaCA
LrbRTg4Q3JwqQEPgAMlKbBYi7VdtLmlPo8MKG9FSsJ4XuzA7GNYR4yJRsXefrRz1zKwrabkkPL8W
zQr06yp8SNqh8dAm9qzVP/XEzXyWUyFGKAKvQTRIOlIkJnLKbjTZuTD0KrOfDg6SumMkp4X3wLjk
8cpUN6V0rXO0FRsDpQvkSHtjpwh9tAVzZdyKnBl1tC2635H6N40OSYcSPKMdtb6qmEO6XA/EBJFW
JjosTfmq0gyMzEfC1WcRotWxMIW2pYcj9hLvUZnll6qw6yQOe40ejLVLjzMy2lYmSKmi4kOc571/
qwz7UEvRX1uVnySXcFf5mT43JOU0TcJ1RK2YZvKfpjunIJ0eqQyAqlKANDDPVyP0Y4G0bbiIq2JN
3PNBsVajnr/66bMnTdLmy9UGcrl86WDCkp9y81mn4NGCzrWZ5wSlv81h3Edpuq+oJEO5ZaWq3NGL
z1pc/GBi+ouNkhTsKtJC/G9ZTO4GJssS+oU37fpA5TLFBlLqK4dlStvxwFUxh+a4pLVeov+fqaG2
3wdDe+jk9mA5iusX9qVXU5mFS8v5uyjQBmqBhG4GQ2gXX4JhciVFBzfquHJMuSkNR5VdJJIMO3cg
E1nLrjGXA32WYG32nDWV3PzYesSqwTpbjtjt0Esk5J8jfHPQjY1pvrZC/KJA/pCZB0ydzOJSqpBi
R1h05gB8cVhEOTQZa3TzCZ0L2bOejfQKtKTnV24xsQFmFdWoLw5jqetXSkrmoDZuelnaJ0G2K7qQ
4LBplSATbBE+KD73JluEMe3JXnN4qZD+qOmyLTS3pecsAbyGOr1xHp+m1L53DlaPzjROxdTvg6hw
DR+wL3pkK1HmQylicwoaugmtYYLwUdqb4UZPeSKosFJ8b7RgTvqe4D4Z/OHgYwqCtrkzYAjIcblo
LJiicB/FGiOPlHPtgGEjo4x44mXMaxQG5a7n0aAwAaCnkmlZulFuYTwDSwTaHm7xsrMBabG+mBSS
64UIqCKLRuGmVPB8291O0b8k+TUBVCnE2fOjWABsLCIIanhaNUtPJqYeFYXOBRhTKbG0Ben44f2I
siRBtmKw1x9OUcC0nNVShNowMGiTUAbGNotyg7Uf1Eb2FjpzYz06OMl7QV81OnTOBG0MB6lB/0Aw
5GRCpwGt1WB0NhiomqyJxwmdWAPzOY3nUUuHM4B3Za1epPpMJZvCBhc2cmerlBvOl4N2qSQdTEFK
2CNQEP8enQ6rcD48iv22aBdBrLwZGK44gX2Z3phOM5yW3rQdk49yqpf8oAtiNheJgbxuotDtfvSG
mRJjkuhoWzsv3Ga4PhimUinPkSZpNbt1zg8Lv8IgutHgFhgrSyEDjM0lsfVUhJ/ddKHoTuNHgce3
JYMstBDZMZtAhhZK/dwPUrcm3cHmE0nweiRkALx5DMo82Y7w2FkIEca1DsDNTxc12k6dQYiUyncm
ii3Hovh4J8G1IQpBgoFvoa62dD42tPPihwtpaJOc80F7dmQY9UJ+yT+wMClVIvpQIWlJSBtkMUai
yegjecfuMVJTtfD2RuzXXNddPvd7aaGG6G29YZkhwZvwCljZqghYP9aM12gqEWYXSBTCkaoENJCK
nj1TAKZiokyBQHWiUuNRqpBroReAIIDmoeMz17OVBtSr8OKdXimLtBrpNmjgGAwuSvNaFezBwt8c
8LHJDEPlCRd0L6NJ5xPr3FxEQDr00TUfIIc7+MJqvIQNnTGdiGIxdkNmmpOc4SB1KNCuW1DsLAjG
AfUy+qvmT0+/bKzEgk5Rq8yDWVaKipX9vZI8qw7krLaF4XWDXF/TCQMEokTMvqWQSTEjcqXnEmOi
XdSUhhY6sGGsFz64vearSbcWALSBeVfNbk7m1s75WTVAJJpsrfpOfrOjBmVFNMOMhasp501pKlS0
n53yCnxYoikf87m3STGllawX6oAtZCIcoFe3SfXemLjCWCP0zav3nt1wcIJ74hwL7ZGr+zp8V8oP
oBV2dZeSPQ+/RnupDFQpBg0LY36kCYVKPViDGaD/aGgJBv4+H5ZtrXNlIKEYvI3TeaynfvQeDHD/
2yJaExNUMRORo0fCPVNYPED4Kc8ZX0oan4aSjb76ldnMHhLlXkTgXWGOYLWYR5AUvAyzQU4oAbKN
HIr4IH8LqgXLTMPcKxClRgvY8cgtes8KRH0h391r6k+W+Zmihk4mbyHMH44eoit5GRBV/gL11rYK
ZAtmbgHDWIhJDS7HMPwKa6b2REIRbZD99S3iSRO1g/JRYzQoAIcov0r8ZzOVKj4zZKARzdxNTl+4
FLgCSIc8S/FRqWB6fYSoqoUJT72EEdh1zHtKlc9jFTBb+raecISWX51+N4cbn0SPF4SVMWi5WCKQ
K5xlxmaQz35xSwnSBX4UbYmAVUxyhHgD2XqTeJSvR8ZDcuCmbGbjkxIfO4hab636Liu0/9IyYCGY
8B0Bv7Do4zQcamXtGujZRm2Wht7MZhPQUIUGJfxomRARqYAjhoFU5rPAUdmwLTDsd/4jhH5Yn8yv
lFNmyKlabFfjof8nxU7Q+mEy17ixWztYar65zeh3DauYB4ziPEi2cVKzV4IYOXx6nUADJm8Ne2CV
oQJNIYJhQhFZaPPLH0ki8PLVkJeruJqL/BAaEYuNO7KKI6MqKSZM5aATw0abka7Ie4MaDWL5zUrp
H/o9OTcjEsp+mW/wOU7pEjazqNjVO79TyhfleDKjnR9eJPB6aNrbrYx7EVePnq9zB27fPal+JnCv
EtjPljGFodzEQ54WnxW2FJ8fOXcGfkkk60IQYR9OhGzI1Cmhy43SaRWhDkJXodI9JTIo/RCFun7X
onKudSfdy5eacpH0u0S6pKa+FO9mpi/F/2BVPpnZv6OnDnCCm5TtSKEKdE/N8FUYH1l1aC0f/pFB
0Abt4a/GCZKfw4yotz81OOgkkorXMkt/ZeuuWq962KresQA+Y20zhDCKxnTxN6mK5ag+4ngnReuS
z7f2F1poL00NTYTy1zH89p6wzoDCVt6WzzK0d0wTWNuxjGm2srMjigfffW1vK+yW6bUU12z4pdP3
jdpNKT7SFJHtH39mZ9zl+pU3ZJzec67ZbPzuEfKl5Seg3yS+ojCc4GLKB92uCegmLVldW8O9pg5I
ST+sNX1vs0hh5t8onIgfMtdPhLO9ck5yy4xq75UXs/3OylU52Bh86VtCTHyExmcT1z6bqbK4q4HF
G3PP8uc4goPqr0ZzERWCIqPFXebYN5VTFqdzM9ipyqUzrg0zlARu8aUzSTfb2EvVP0TdRaV4H7dR
SS93ICGd31va6x60xXQKmI946lWzP6pCmRncqUl8xNDGPtGR2QUeK06v6joG32n6paQrdpqtfknR
d9OsG9NRbdY48DR1K5MWokRbTx4x1bpl+wxlxI67JD7Z+cbyLgGDN6h2vbetWFV2h6Jc6jXwhU1r
XLQWkaV8n8xbj35ByQ5Q0CtaRltheFMfcww7fPCe8myyTV3sE+UjnA7ycNU5CNrwziOjcAzgfy6d
X9UxdsqEmI0bU/xxNHrROnt1rHWt+MbQBAx76P9J3YOxvDLuw4jF6VsBFoGSzNd2Jss6zIssUXwM
h8wu+/xWKDfihRDAHs0ICxK+w+kkgYUUS4ubaa8bhkH6LsHrGy0Lh3WFsWO3PbbvKRv5HscPna3Q
u1I3xq5nHPmLKj7Jzs1kFGsbjCgzTnSkCcnJqO6WeQgqmEPnoNymASr+9TAhiVwB17ODU4B8kcgI
RztGhj33ZKpwl0uOtbiF6neAlt/3ZzN5AXZI+EbzFl0eWS5DQa3F6dldCcIust8Evmb5E3P9pfvA
DxctigU7sOaK9/D0VVehQVmWWJacL6l6jf7XFD1NG2+qtHPSE93B3KUCCWAbV5ylufZTcNfYeLAG
1DR1jpanjxYh263c/zIG8qEp9UjDQduZJ4cxIKeeDjRm/RAoX3HwyLunad6LkQXMosoWmIG8cdt0
OzX51NnOZ0c/uBj8M0jZZqCgtnu9u8ncK9E3h2NtzFUfT8IsZC0FRq85FvqeAUvNpBgDITJTBAlf
KQpK27s4LNBq7xIp1E9wN9Sr6v3IfAH5nSeiTC96yxf6VzArQ8TIV68h0gVz2250hOU+T+3JHra+
96XXm0JhPpZ/jv53I7tGz/i72PfDISIupltH0RGeMQ283a/IqMNczQEf/4q3qT3V7d5Xd2r1To8t
Q/SMoqcEf5MySte+u/YRyW6JapK1hrNNcjbE61B98KwmxXddrZHlDTaZo+lbjgSJYAmcJKQaMzx5
hJhtFLB2yrnEOZlyFnewIcHZQmqfmXCeU+hhjELnlIWF7c8i22ZW9SteMDE8KBpmhfvI2GaKy9HW
6o+CDAD0i0b6V7HGD8mYpAOcoUQBrcNPVigbwpB9aS2bTLtQpHKa2P2m7j7wQTQTM66Np+wYHjq4
qiP/XWXGTQX8VvdYhfk1Dfq8jdIZHTWZqmu7JXBU+9VFoAI1TY+2L4ZfK9tCZc+JallnO7sYDBaK
TRDdRJvGD9tVL7pUH567zRhWFEYdilGrIi/DQ321y5JfDUdSx/g3xFhohLd+fKe9yyl/olOUnglq
y7xlWQrTQ+qz1d7Z8VVPfluF9b78MejfhfFd5n8lgv5spvSkCm6C/seMhxkGV9EfttKPyDxM6cO6
6qqrT7hgNVWIxDA/uGBYZYz+qckIN/GSkiWVrD17kzZrrwZl5ioE+ljAq9xhIhv+0sRX22bY/R44
h+RRkbsAVVGGcYfEjko++0uca4vSt/jmFuUP3/uXHA4OoBrBmIVkfCqYioQsE3f8uKa5BGpACKXJ
G0dh98ZLE5RP3oFEO0oYs/LHyFwvWanGaswIR72F/s6CCU2NUm0q/qIkS3dx17HG1nuuY+qPCtw4
Ilyy0SGT8e2UOBLY0LCPemODB31DJSUodPmLyLpFDIg4J0YL5craIF8SdVpTAPuQ1tqIi4KDMfEL
1ig1FwKvzIgUPrTeV3oxLvQxQg/ifHbp9HRM9VHIFUMmlpXq9GV7nWAdnm0uARWFc5tmh5FfyaF5
xEzdQkvfdxq20d4GGxRtak3jlc0Rc3x7lUEFMa6NGEacM6Tr1C635kBtUOQ7DxV9arMltoHpSYi+
kQIMoCrzpDqZlnfaFW26aw1LuLEWgZwZ6HfMU2TpKOfIt+KXQr8XQQpoQlVdJfFKS+vt0Gu7Xorx
0L1NtrecxmIpMaR0rAiEISrKAEJI8D54tCgWZkC0BThaXcNo3LQjhKIqiK82lHnRXSCQrSYrOCie
f67t9twMEDickZZ716RXH6h099U406GjOGoCQAKxvGgpTdti2JThp4xiIB2pa+E7taqbhck+JZK9
zNCmGAiHCXUzu6PHWa/QrMvdFYNAYR1Hf1iljPaaAIgIUquRpY4GAyhqvuT8LOS7IS6YmNS4LFbf
SpaIknqLqxEO2PiMowznzrRr0XAoA6bJZudM9zDx51NGNFJOIg95XrE+zuSiQZU8ruv41eEKY2QT
kymB1W/FV7nME4wqnrDG5d8+MGTa0QL7SvxnMAwhExSqlYq8zndj/kVpTkgtje4IRB0j8VxXEXYB
rpe6cemQX2YS+WXQGhoUYwVCR0vFtYysoiZvpiuB8lsLspk5j/iimcWq1I3eAHrCKyd2uAQQNX13
lSXsf23CuVOb/QWTW5depGpy85Ckstbfacq4sev2ij9xyocd8sydnIy8UMoxy5ozDbCrk1KHswbX
KKSIgZx6+Al5dJHJ9itt6ZmM/VVqfgc7XPWWcQeva9jjRfWTbVf4K50crQZjb5Nou1KvblIZ/UoJ
cVemkPfW/c65W0PxVfbE9Jr9K6qza6Hw7FCXYvPv7fbUS8OhV5RDZk6HIEZizCnZBMTssQlzTGET
1sbvGr5TS7KR0ODLC4QPGSlISZl81VXBIcLaYiCSgYLGvjqQwQZadCRznXNRoImVBktyWMtWFr43
JaujPaCzLyYEC0VKP0l6xdw/78P4NgbyX6JpgL/i7lA7f4PSXztbP+e6AYm2m5v6tOpJ/s6Mfu7I
wxGHGaoIGdqYpiPEo7zo+KHTzmCngAo6RwJqhPHc45nuTQn8rPWB4gEnT/qleTvgMmy3DCGB0SFj
1g7RTQq8EumphuWVUBuY0Nou9ctr62A+S3X1PR/jbqseoe5zm5b5u99PFTbq70Eaf4aeYBQEiusS
7NyOK9NhKu8wPkza9q0qRbmBSCfJCWcrYzvced50t8KU7IYxPBOAiLBJ0t9yUn2DBkdczwmalQTs
auxbFWw5RNK4cGiuerWKqF5mU8GqRjeqTRG9a4RUOQjrAQ+Q1xKubDVY6ZO30exqXY2Qe6GtIPls
imir0tK2Caov9CepzbrdTjdTYJBu1EPr01cmdApH3nekTXka7jsYJAXrEdRVfEKuXYfrvI/mU4HT
vqnO8ohxPAoAn/gznCVrS+t3pg8rX5bmXmB+hEC5Ei+dhT3vGdm3cl+7ldkSmYlDuO7owqJdSMM2
hvkGrM5FIcCdh38xWViSdQUZ6q3U29XYYn1q5Y0SPYeOh1uplMvUDh9yUJPzQasdBUdZUb5LRLrZ
1vY8lIVAhMthUSbtWkgBGMu3fGjMHcleAyA/xF+mz3JdZ98RVSe/qDZdOH1PJCTwjp8c3VwPLXel
QLCZ3NB6Mc+6DrsS3njUMEo67WuJ79uYdnogbw1f3bYWdI8Quj4FgsV2X48+e2hXCYylFJlKMFJj
m5B++l1bRIcyCjc9yMlBQXILGgHroFeM+4FhY2A0K21sl5IPrcnI3QhCQNo4B7oa/FlrXyoP4m87
QKldEZEi3LPiCA9G6x0bdvLVMC0SW2LIN6zrqEYj1GwmVoA2U88SFD6R8UugSkSRKuasAbWf+MpJ
rQDrHIN8kwRLTzsQn8z/D/Q1/IeuPak5bTRzluZAFmgF9igMv4sBfR6489H5qbVnJdrI9CuXXMt7
L+S7ZZzx1ijBbQgVhsAALbxdxfy7Kl8h4yg/7hiyM9gyP5rKnCcMD8ZTwDkWwJosFek/js6sOU4k
jaK/iAgSSJZX1yqptC+W9EJYspVAspNAwq/vQz/MTEy3bZWrisxvuffcXQSpI8kEnFUWmJCysAG7
AgdF8oB/dkyuZw52lX+O/sMGr5cpMxT3OsDlNdVv22RTJU8J/YIPWsMOD5PZXlDAZLQjeXXowZ9F
fxSHrWF2zoadBjsbyTmEZeLnjwb3GFWRWdC335KehSefOuiSETyhAGcHHQhifRycT34I2QvZW1y/
tFw8LX7biJhds0u4JIMhQUx+qZbHqDuM7nmlnaXyNSRsB/2bFmc+jqG8dtJ7of70wY/nIy9/iYI/
XfAc+vSu0HtdlLv+s5f/5fteKYjXnxVYSxX9humG72gd0IxdjvlGkrttgBJ2Wb4H0T9apmXM5sMj
snFMMC4rYq3vLCovmUEfZ1BQY2BwItJYxpbcPx7wxPkVjnAJ8aMYKBwmgraONXsmVXct34uQCdIP
fxFGQInDOPbae51AR3pcY/GtU740zI7jCUNIji9uBtk8bP7o94GwUY8Cicu622ZtTIXl+uUDwmyZ
qBHZExDj48SfkUaMxr6oUkic0n73VWSWY1nvsyY8lATx9KznQqckozo5pA/WZyGnk3O+jJjx0ITz
5qIrJXGBp4h9jjX1SablsTCbc7Y/hsyv44l+YblC+kEiGgtisjk0Dl4/fQe1TOoDSNgaSLG6Bpts
mbCnhY8WyexUSIAGtvfkaY7/ZRWXoss2DPJOwChZKsvS6ZW3vzjmiNtG4rOasygfHe81LSp2FH+q
4p/rvYuRhuIhtVdk6ybHgqMiDu+K+LOVwIHUd7A8xNU9vhNWiBTyawuVOP/a0G4elrbx1o4PNTuY
hfXV//02nVxcfaj81yzeamB/K93SBAeh7N5qhev7nTKqiv8q93fowRN51RzV4nmc2MIYPP1hRYuE
1Hx+C6NLxMeQpcNN6PwtDXHCb5l+XGmbCcpY/Veejji+yZzHfH1RsKkZoJTeH83SQa3vqsH+Cqea
rT4nza4I5Y4LlZk5m2fnnTAoxOjPWYW7yYES8m5ZysYI+3gckz9j4x5XLfBwvfToZPrynyWdZRIc
uvmPrCSLP1bfi4ORc+cEBFUxI23LF3TwBsWLDD+Lkpe2KiCa5FkxlB3/6QjCPdIO1pnYXRDT73NT
7tnhHZsweVpMedq+SmPWHTYGmREHRa2xjd6GuD1LhYbRQvgSE3mwkFA16lOEsd5h9bIDUyXMMhk2
Hux/Xn1IWu8qcUgdRM9rQ65UMe4XmV5nTJvSObixuj2E7FNbB6AZOahhwkgymI8FV/AMETcoLEkg
/LNhs+Ffi869ndX8aNnGlZKHBfNzRYKnzfQVPTPpRWQ5TTEr62dVcF6uwV0etGeBfMNJUc1TYkQi
O8ZudeRVkzleH5ueWnnuTnURHta4RPgiPtoc1klnCQ6HfBefllneqR6vVpOxAdkEEKxk1KuCahFr
hHqMfWfUH5QH+1YVB9M9y0yTykiqXYbmJj9mK1s+7MqpRGGHwLekgXZdB9qgPnr8FQrLE+6nN119
n8f1BQs0yJHOOYZr8sZvnaF7EiqK5zTcrS6qAA8uiAcRq9Owr4m5ghQiA6hwgBAqgEyrhx7YcgAj
jyxZGDUzqzYsOG15gFu0G+CCyW30bLp9Q4lDbZaZiyUBpqjnO5OvhwqVR11AvlNs/yexn81ymOf0
2mEChDZXAJfq+Xl2js45CE9Zjqd4iYB6smL33fuRWdqaVodk15NfEqTBwYmXw5KQr06XHQKppME5
yHY+LzO2FxQZJsmPE+hIF6lrHnmIl1ZcOLdhiHKd3XcD6k2Z+NQxCWJkscSvhSiuqy4+05eMbrOP
RqLfnOh9GJK9y2CSOp3/EFTB16Q423W4zmLyP3ercwlp6ELKKs3ycWEGkgD+caklFcHp/2YmQQGK
k3mzKP84+rfbMnXSdj/ji9UR+yGMikmOHW766mDStPeQaWN2cH64a7YVtR4RFrPfJaIt0+9RR0Dx
Z85yf8EpGo33wfg7ZEvUpFdD+KTld+B8TvT82qWaEY+9fi7w7mLOv5FCH/3HTN2qRrMlXCde03DX
SuclL/or5jPNQZNEXQ/57dYatu26T/DrWEJSmicfoMx0LIv7CaRCmX949qUXX1F560//ZH22+W/X
ORb+S0yCZ33S7kPff1fx1TZ2X5r5yqWT851LMe9BmKfiLYUY3D3KUR8qklVE963ZmeUGwV38ZxSX
zXSkwKWjAHXjr3pGEf6UsNGQqAzTYJOcqJ0Zm0MSEbr+kflyNzPK0+zmZvntbt5MDEzHoBqvcwff
XE5B+Za4r4MjdvwPwHtYEfIUJGiWsCXIx67Gg1jdhILsBdRxtIEh9ElKklDgEHQHwotICu+JMGYL
tv2YqsI8ES2sJxMajG3ifc5z9Of+RM76s588LAWMfYpLA+wbByIbCKRYblj9HdmNC3+4Mhyhjpas
5vNjyTZywmvk3A0Cjd9srlVPCksB20ApBrhw92FFNpAxes/se/x7gWUdFr7W3IdDMrJ/H06iXk82
8Q+zddGm2mPbDs+O/5lyTEcMXsGU58m885MC9ddwSjr/OIXp3k/zozDBftLxcWo7NNmf/kJbAhcn
Se6G/DX1sl9r8lA2EVL9CMqnPfZ4D9w45VD18T2U32bE8KZ5+azy7EAdCFo9mAnzIZa6vG908MBo
2F1K3vCt1MDuQcbenBCcgoq4Q0bKJhfcJKx6sklorGt0LlW2nKqUob36qJE7FcgqVPDbQyuMyqoj
/WztmvNiEvAo8mA1fCbUFvlKvuNiCWxHfI/Zte3INiNRg5zeykO0VWNYZ3PVsIZPOB4nl8m0QYXy
Y6lAZ1KPtvOkgFtt2f3if9vW7P20cAu/GTZEdcyaRa6HYUl3th2I/cNIyYszmC1GMiZLts45ihbv
xit5lCmvnV3m8Q+46mhFTzp/awvUbxg5KO+MczNN4IT+tmzIGg/jTfXjGUpv8bGOI+FJao/SbBuo
tsepj34FdOCrJbrOyc9ttB64s8gFuhi43SFJo60aL/0c38QDFgtvPOUEZywV6NCgFSw32MOUl0ln
JEGNE5fAeg9y7gMpSMXUWS7edSPqWy8a7nNeOB1xX9DrRXJ4KIPgz1J1ty1QsFXcBwI2TMSj8cvr
8EVsF70sneM6cs0MjEp6e1fO46kdyVUqxZ1KsuduEm+b88jPETl6RX4TlzwUbosthIh67257AkTh
nafF/Ut+923aKHBm8bl3Fx40A+MrBLOW34UC6l3TXc9r+LAGt2mSfa26eU4ZTFXO8Jt5HZPnBhK/
ASmRjn9BNmZmeC6bAAUFwDl+qiOW720wOJrxTifwlYqNF9DfKeKry9dkBLKVoFsuX6ukOETYonRh
38ZmAHNCtTK/l0BbBie4Khd25CiikFVhLtTLsVHDvZe1iNTL4YYH6DKJEJ1JwJmGJFmKD4EQY7MZ
OP2HG7G7kjOk2/VGtPqKQSoKLETrSf+Qh/Sakhts6fvbnkY0L8iyC8v3KegRZyj/7xB3R6nU70DJ
t1TMTym7uMR9IQDgqeRNWhxQWwnztF/5yQs5V2KaRwJev2c0DSZgSlaGN3LBB1bok9vzqpv+Tort
e0DZWYuXJkEMI5bXxCHOxXq0TW1e/o7W4hQHVMZh8DOr5sotu6OY82M/p0+2id74sc86UHc+iijV
IRac0W46Jay6imI/DOf7JMGmN1LKs/F67POBUwfVr8Jw2LeQF5FyZ/53NpAc1pMbFDmXtoyPcfsI
w38fkwehedgK9pxDN1wiqFh06tvWrH1SqMcXtmj+2OElfvJX+7AWWMWw8zk9KvINb5oRJo+AiGF8
UQI7YUU5ccMJL79tpvUdKRz1+XLLNx9t4ruL3blkvMna8rCQIj9Kmrk1etYIKFyvAOeqb/FRH2OA
imH9XKnqhLPcUcu7QaRQZMERjSuLXnLl0/5lZYw/KqIvPe+y6ORWGiZxI1Pi5iZdCQyfYZhCVwzB
ioYW4Y/Psdj5XyvNnMCclc7uT++WBzHLczH5N4v2X0vlHuUor9qWrScZrYD+UR4cq1y9CGPu0EH8
qCbY+5m5MnDjo/k48XWbiFCH0V6a7KpDKZKhzSpIF9NeeVyl+cpMfJyjJyR++6kr73pqm7y5LEnN
goiFB1NZmOVXEVauRSrGodVDM5FN0KWvi62dPQXJ/RxeRCKIjM8B/wiaNqZXbjhSMpMljS7at9Vd
XAyPtjkTIwtH0qbOXVUDCfURpHzFsT37PL9rhdMQ+EbO1jgmGldz2dcrEpdVXLoZW9zoIuSVN/iw
f8sx+rE/EcGmXsw8KrhlMyqgXzDh2wXxfT+HT8tm3zTy3zZd83R647Ff6LLuoVuji5u6d427YMVc
TsYC4gpJxm6mh0080NFVzc4KE7p+iGvoejVIqiB2jn44nEU7PKgZKAPmbJGU5kgz8msAGCBUCqQw
gsroHw1oArFMN+CEx2jdT0H8u+mxgqbsbxo97JhJoHxbD/FdXSO7jqlXFeYEfCs6QBdl2ucEpVpe
oTZAW+i/y6k/WjIPuK1Y9xXhTsfj9cQOGoa9WDTYmoTQc1wcOmEjPqZPY0cXUYzzvquWi2UlROL7
n86QEzfcxHV1lslw8e10VfrQmZlZTrK49BnSzJEw9/i2s3j0LiJDn1Szv5olATntlXGg+nLpODmq
n5A5vvF25KlX+PoaLkEyD1rWBWY0d+lbiWCxWL7Htjq2S7IDJedbc67W5qjRTi15QNRVDFvABzPh
7aY+PLrudGzBrzeSD75i15UOJzdA/NLYfQWBv7InmsmrgdRdw4w/JOZ7oCPHh3npCKZy6co6DAuN
/ohAJw4YgMCYxp9dDMX93SkaOim0EQJFssr2fMTHvAyZ/lX7dDNOovjrBgNu4cOSzZDuiZ5P8OsZ
KLULmPGt6m4ZbJIcNdOISqYKciMu4KrLmZP4m2QNEXb3x/SospBv5TS1PumsdY5jo4XtuDIGYzOf
Y7AVNEcV+dVrhoN6Ko6/Ix+ujsuFbRKYNx3WQeSriCSpGYhM+Z76S82iO84+l+JrWN+nbURUgTEM
MfrA8+Ov+ad2xn1DkcvVhUuvYd/YHGMfW2d447KGyvuY+QwDd1eizn7x8uzsiEcvJKmvzw00bQrE
zBek7Iweuc/VFjZIREMzrvgQEjowEcD6ap12uqoHHH1JjgxIjkCsQ1j7tnmP+jjbBz71eva7WsMv
vzAfJUiYvXDzfbRi+DVex88v1KfvFZRetbjPezJ+olijKI3hn8wOrxbwkacRcwyB9xh2QM6qmGFN
A2iu46/QaEkZGCHIrl0NiaZq70RnHgZIkKrLEe2OdXQ05uKkXGFeYONdVKHydAhUndZtq1LyJcsC
eClrHrfHmvgRvxTeOQd3knQtp5pA9B1rdJhFUBfsiyk7rRTZOeTyIQ2VYhLCb6o0cYtIq2w4R4y2
9X6I0uHSYC70ooDkTqzMThR8dXMEqtUS5JiWLyIis8LR4zfQvv1UhkctvEPsYVZmwLSLaRDqHNlA
+DecNjhInl94kjYKcgjQtk3PXgaPi/oXazOZ9HGCGDb/NFF9r1vnRQcS0I6i528u2WwuhezO5dxS
RYcICYZ1ucT4t7JyuuKNFceiouYJ7ENsoueiTiF0eOkEiq54TrLsMRLVQVd49dfQp1U3LusSxAF4
/gFNIgScHeQMIiYszm7oUYIH8hB+iMqjK4Wn2RM4NjoT31YaHJYBZe8SuDF7jK09maEK3P6rrgtW
phGAAmW5Q1xEvbKIr/uRtWrWPntW/vjhI4kcwBkdSfSPelhduONF+HsixtYLofvzyotn41XwmOwf
WxGZwCa5OdUBZDQ/40uiuhe/aLGhSHsKSh4uf5hvnGjyT0l9k5uiuqnG9BRHjJGriB5Lle58tpW6
dC3olTxPkY3vY+7NnVVwPgsXKH5dEgi2luVRLBmgj9wH/J5OB9PjU4yZVO/8JRhPPU9RtyUeyf5L
jZE+qGzdNOjVWcuNXgP90Xrrul9WPJrhpnIil0uM+Xw0tWMPcWv/zl31bTwiOUIx0KIzxfcY07vF
a0/q91W5xgRylf6/FCxlF7KsHlN2tv5QXbsdIrGI+WEXd7dCdyzVR2i4uQbQpSMDLQwnRcxCYOe/
UUL/VabBwaJX5A3iTz0j0Z7bfVEze+uV/B7adj70ICFdyds0wteaIZWIlczFiniKoSo9uDca7WjC
/j0sPnAnv6zR6GFUr+ifCEJzV9bci0g/JEKAZlXffYWiVfsk1RWIt5Oqem+nIjz7eXqpGxZpIfCs
bgG82EfhOWXFsp9qGjo/CJ5dCHPs+k6CbNE2AqzPGG09t8b9h3JjLV+6FeHQosAv2nz1qYfXu3hm
pjNMM+5aQS1EpFCV/5EljNY5fZk8mLkZ603RILKchDrYjFAPh+c+MOFX4U03RU8SQb1KohQxTnjd
z5ymP4tgHmCpC/IW8VynaUtRDtQqh5Uc3Q20WvvIRY6fuJ8p0x5rkfQUnrcPlk1N7WFczv3kuvPB
nQsn+kjg5k0QaYbgWcc0E75M/3HWVFxYDCqGJ4nXREzLX+F3DmgT4gWhZnkRqAgusDJ1VzYiJTVJ
8joPPBm1/SxCbMbFSi6sCKLbpn3RjKfCYhJIvvk4gojxn3NqqIp/xVG48xsFiN8lWtjpCVkTTp1e
FDY1H6JcvLHY1qZi5VPO71PSHSQwq7RyaNjQTo/Ko7JpDN7bqUVTMXRUC0+Jbm6iAND1QAx3oXNQ
NhPq2bSJ0CLNR1sHLDSXAvDE6l9sDN3Ca7N7GXzkPjiANAU5mm667pjYCAgJBShqEfBudBAwosg+
Gb+9+IHn7ruVMFO2W0MExcZjBRzT9Jdl95s17X0VN0CBU+fKA6mdjMFNwzvOycnMaSjT54kvD8xP
qKyOj4NDDt1+jfY2pYIPHfZndX7rOcFKpMpj9/870QXFwev9az0yNxp6wtJGg8hDOg8dsrqSsov5
KZ6FscLeZeltoliO6EGfOmYMJeIZLGwjQS8S7+Hc4X3fKiFt5FsyIO5MpiuhWnynyN97xdRL9Oap
FJh9Bo9ipepXmEzgehBdiaD5CDLFFs0qTHU6p43qoX4ROrSs5srPB39fO5zsHa46uaQkYjN6cWqk
N3P8WQyIFK1bs6qXQYcG5HZaCQTx4oSxvANxDgmymnAhutC6t/eREPp9iApsCPunAb0PnCU2S0HS
vNdpzxbMZ0CXPfSR+4/lwHPc9wQsJkeifRHvJ3OFHhQXXRhyukcC5WAaqXPOJqcZyCHTFdEOeT9e
81xiVswwpA0bUcd6UDDgAi5Fjbp5SuI9CoDX0jUXYSTYIiJBOKuvA8S/NGvvNY8p2zG9y3KyPtrB
7Q+uS8ywyf/KidSCxevo+cDxsn3rdj3z4s6RZ544NmWWr3pqwZBP7P3LQrF2wNDkNc6h0RH/PhBo
+NC9dQtxRkn/jayWyeoAx1FDys0a/TZ5TGmdEI+hpH+KVIqkl9nQxOPDjOYpKOtyP2F+pQBvdvOM
sSgpRsU2QjyDEW2i3N3JPikJKGauWJNNi2IRJXXBoL7zWuItRQJAYp0OeAyXtHL3Zvwr65QiMJje
JadUN8CxGdnzyD54rhH5T34NqHyZwsNiGlgI8aOy0RYwvkIbmNhWl0g2ssF9L3wqo0DMGiE0yrwR
RS1193rwavOOcU4HBdSHUD367RBwkCFf0ll0E45sf1NWY+Oq+x1fUkzZ013hMtL2pMS37UkwW+U1
MQyYDVloTc5waz35N13ZP0zyn7MMLvtWy/S/ZEwWhPLcllfVDEHeDN+tg0BlTTbGPp3K6L4jfl3Z
A8qkPDlh/JuCAWpczjcxqAjLdfJXoZeE4R5ypqVN7vL+sXS7LQMEMFQ24huaJ/vSwh4INJtuXOTE
DnnFuntajS7xfKbYCANktDLPXmXsq3PoM7PMpyQ8FUPJUmvCA5F0wVXKlXpxoMaVVfHh1/Jh6V3i
rru/2cCV6WiPP8N85U0r+aatUEfy17YWy6WvH1ST8mm4zGlGC1stiiFK0bJOqsFc5SkiMrFJuDkL
kbXOmQeCwrSNItYXroBYOo4DYjPjlQGbHm5mL3gd0goQT4C3N6/deqsV+d6wgS/GocW/aPGkL81n
VGwhjBV7Bg8PBcRdxumuevK99jd7lyWknHMKODxTLxkopo9l7Ke4BsSLlzLv7LS9y6aYWJnUDw7T
rG91bxhbxfm9py1eLOoulbN3KPsBeMY4EgTDfLp1P8miyHdN6LU8lxZX1dz/xbyIOnbFauSm/kFH
mblOy/CxNeZPM2kmbaj3TgOyhmkM6cps+BBFSIjnpsEWRRuSlLE4pSMVnMu0reVQDxoyfE2httmG
Q/iqibdrFPCdTfI3OWZ/I98sR7e/rBqL0Eih/CtkwUyHA2jKSJ5IhgHVSDPZm1tnbe+tE+Fu9XW8
9woC2VLoIgMdYpFWzIhmTE3+wIRBJ2hwl+vQNyT2iIR5S+zea5cC3lfwVmsa6L5EHYk5MM1rVntq
PJOGs9e+A8lF0PeOHrHKc7FrkWnvhPW/rD+yJsVokKy0mU7hH9phugbX/sfLEozWPSsoXSfMh7lQ
sA4FPu2n2aRwPdkDgWpd4IHhSxqg786z+Fc8xFgC27Xae86hjpb3KftyuuqjdroPUzAsSBOcLE0+
vMeZwtxm+PjVELwK+VLU0L2hvRIXGHEezeYgtPezUrryGHMjFE6/y0g7NRaGoTZ+gpSmOpV5c66G
AdIhLgOsn42DB85NxHEhSxrL468hg76R3rZzD7cVNuf27+eGMhGZIaEdl3kLxjMBk3KNMG8PWjpN
oPkOrXNVbEqLbNMmZyluHbnV1ytT5XYzuI/D8Enk+neEhsld4xsxlft5lD16NYoRxiv7cSLCMm6o
kJdZPFvFgpwUd2YH34GMBXAtXl2VfIWVJZZwIZQyy5EAMZCEi0G0bb6VvMwRWTKROxCJ+yH2P1FS
frVr9xy647FgvrQr50fHnzZ15AAasPldWxAGGXutQa3IBsqtD7QYpH1BYpeBmZKb0wi4AXXJMIOb
rAqcJOF8TBQsjyV3iA0fWcBGoJZG70KS2wyisito/bKJFtrLWBcPhYG2JpCaBFde0UY4UerqUDu8
vVGBr1nHwVk43CLz7FnSZ9U5HmME166PTyqOj2uLMw7R17ut6q+sYd609ixJkEz+jpsBy1lwcmxB
2GecsPJg5pjX6fn/X2dydSDm+amp3BdfeS9sML4xqN+Mksra82kLq/r/LumcZTVvM7vIact392BU
usWPGsP7oXsuGBQAqOFLtqzTe+es/2ofVYyLRTHVr3am9wl689r4OLpryrJhZRekH70uIB2w/GxI
doy7Zp+sMAFqJgRjJdGUJPJkIMpW/Om/wu0n+w50KJfbZGEbQjjGyrBoI61ovW+FQ3/rzafYIWbA
97HgFQmaA9fltOJ3Ma/6GrLgu0LNmufZe1YlkGuf5YyPMwjLcJ9IZHdNjnuyRWbIxcXyl2UnR0E/
xmrfZcNniL2szvAPdz6yzCycvufWeR2SIjs1v8e0sGSvXfAC/AmzlRZzANLSsTbIGkZQKpthKib6
Hyke3qaa8XJ6H2bob/SsZ40AEomTDij/duOItROAxk0wTeoA4BUsUBQQEO82JPdesBP+m0z2mAfu
tdEj5m4KmEZCK/DGIcCJjGhI20QdqpCrJTuYkNTLCDNCmybnLqFxaee4OkjJxR1tXykjX/Dt3nvp
POyric8sic2rPyEgW6Nv15Ee2y2I45xVcvk0Ci+pxK63U4Yfye1TgoKq7nxNc7mMorrpZvNeJa+V
Cq51Xe9KdGpLWHDb2ZIxIKbwhh1oWTfLYe3oxEvb/ox99C7UuU/9B17RjVYYFG2IsA1CMfPr/Ngs
ltJjZEQza/HPJ400Nez31qS5zpNlm0KCQ3Om6OxHiKP0DDV9pRgcfWX3UUqR7E8U25lK2UfZfQfX
NIjC934OoKn6QbPnRrKs9z32mFxd7PU4c4dp2fm8JObDSh2Ion+RLkNMdp2vCpoPUSgLe45NySfL
dxMzHOltM7Of7pNdNeV8483i7Dt69rUVKfKF+a/ncNb1imbIrss5bEE+9hHftrGl8w9CVpxjdiNL
ag+bx90v5ZYtf/utAhPHNnPe3IQ6sM5aWhnhn42cN0oHqo6UeBpWM8WOyTLOZdH8rD1ijqoSNPNy
eAk1ciIEA+fG+rcJhzqOSd6ZLuWdC/0Sq191WIlvASE6Q+hsYwbnJRifiolo1+XxqYWBaVucU6U8
WmgOfuY+1AFC8TZ14CVZwipHAyelhSXbuuxejFwOtictllpQ5PUhytoUYeFnObyukrJfax/HnAf0
wMeyihuUZ02yQ60roPoDFI26bxAs8Ey3QXMtLCHPRqE9coboitZ6ryq+jmXALGQu4BVlionRbNgW
MYrDE7Eh31SMgLFe5rfYi6LrlmY/KphPMyIvVpSuIVb6YayL22Fyngzn2Enb7o/fsW4TEX+uDMfm
xrLOHwqfz8ttqFjF8qyiprlKbHTTjc0msL6vGze6zllg7mQjbpaMs6rNVH+mPjw7PZnQqmbI66YO
rQIpUKWCTiuXIDquA8eXX9qPxEXbGkZd9itp4pgBPjY0hL8HWfB45B6042aE3THzzWTl5d7DOyj2
tsZw1idEWDTz37Wl1DNp9zA6mJo0a80mJuuxIW6m1ujx8tEM18EoH+Nlap5rxGgs8UdWWHf0OpD1
XXDIaYbLw5w48ZeDWxMqtrYfzLYos/yYmQ0l+rJi83RL/Ixc+EQX9r9Q3PCJts+MoWL62fhDpuJO
LvyuTAoa5T7aNYgUdthnzowkcbQep4zQDOt2I7IShkVra9FxSVItNQ26zbKzJ0MAfcL9GDLfQVkw
Xq9p/6/etAvFVVTQadYlqN8o30CdM1WS/yttPKqZJYVK0E6HlKfS11c65P/HHixxmBz9AT0/5xdZ
op0OfguUmqPDY+bmcmFfO/4wz1nRcIF95KitEUUn1cWQrRvP4li1zdlU/t+1WYkFrDjhE+egdPTk
VqS4BHZDNWbu92wAJTWzfzsL5L6i/peqdt5ZCx/Zx3ToAXqUImfxsyCGzeiIO9GUZN22p1bGSGP1
wNKzzm9KMCBglHHUtFH0ImXTnXRg93BK1HmgQkYwkvxonrTDqj78oq/PatLbS6ZNptV6bJXPanQO
ilNjfPLBCXhA2uV4+yGryKn1nersh4jdOmPLXQuALWZsTLIvpfISf2OsqicBNScuv/lWgQhbJ87+
et0tKgA+LzHBKbo9Mc8o7oeKh37gcOkHFPw82UQBTfg9LA2zIy1KW5oVGNZo3NIKdIdmmvIr7qlh
/HohECDTA7bv9phq8+mO9Eb5lL2t2dSfc2K5JLOTIWJIm6ftbYWPLuuQyaoVWcGyLPNu7kjM0c5L
aZnexEPnn7l72AeK+qCIDu+rYr3NA4FrXq3X8F4OuCnIRa2T7yJ+sx0E6tBFu9Eq/aDy6aVaYihW
jcf6BTVvHXEurfUmzyyrP63ob6ecjYyo+Np0XgEOpX7MSjTtXrJZ6TP/1YTFyfrL21iH35WgX0o1
iszAsrOHxTQSVjMXfDHZgVQr2DrJMjdDMoD66cdNIaVXPgksEZKOJLGb1W7M9wWLupNKPjgyzU7Q
emGlYTg11nqXxP2HtNzfvuSoH0T4nhlX3HQRejxvQDGfe3+4q442AOApAxgCOmvRUiGZK53so1NU
Xno6+vHQ7JtkP0vkkyFtbNNTaBOOG3OTJTPxNxn0LQVc0enZF2Qx8PbtbsERcwxY45OEepOX43Je
6cJ2/OorWSPCrDhPYHvIH2SI5QSIZa5RgluDfnl57cJ0PBU8q7/isbvSMmUWmND94pZ8qKPwVZSh
OchVs3PMgkOm4MaMDuGrEcJ1o9bikMDnsFkK/jEM2O6p8UmXqFCxYNhmgYoZ/bU+I9ghaY69xLSx
qPTFZpKkpZKLJhizf603SOaVzvWsUmLoCwwyxBpmfcptvTD80JboTY/KGlo9rVw/MnZMnryKtjQ1
Je9+htJnCpfu1NlLmkQzN7oLAj+ICWKr4sPYbVu8vkxPy8rgbKnxVMS66s6pe5ia5XZJ8PQ1dXAV
euN8BejkfnLfzFqTgj7VCPEbLhDMWIwAouYIKki2PFE9QZ0D4VQgD74tANuu7H5YMBYHXzlnOXsw
gBNmq/RDwZneAWc2w+I8l4/RAHmhxQSAvx495XKfBV14jYpyulqX/l+B6gOWaensl5neLhOvTGB7
FJaGE4FaeDKSLEN3ny45iRdhdmhng36dHGLfiVJ+TfmwNmY65ii7I8BNJuH9RDxGpMVcH/xM/K6y
tj6wdXSiMCHIb3iyRKwNEGZIxSAZO0KFupbmX07Vcy2i6dEhpWPfl8m7TtMvNfTFxTdkRagoS69y
p4WA8h9jZ9Yct5Fm7b/i0PWgJwEkkMiJ6b4ga1+4UyR9g5BoCvu+49d/D0r+um05Qp4IRwVpUiwU
qnJ733Oeg1AulQSi4adDxVcww4cWtU/XDDZzWlAa6jmgN+k72gXwpJYFvkGO1c719G/J4O5jhiPz
UnM7kFXTiRScp4GOnhaHWnX6mEmew/KcY+hBNXGmyKbDqIAeGQL821wb6zBLnrzJAlY/gaQuwve6
R9aXJz3YMUZ7KhwNRHzcu/UxlENwN864s2d2swjxUtYpcoKChH5zgBMmK/JbOYhsNYYULn38AId6
bPEPsoJZVLKw8k1AE1CvDTAStqoH6t2Wcqe8Pls5KLhSCf/BsnygQzlFamoTroLS6pY1plIaojii
kjfXZBMhO2tYuaoZN3ZWvNbv0ay3gY2HpcGl2/flOpseZh1Faw9h+cribnoJTIUgIi8uyKPVXCJf
YkH+wrj/QnBYwq56/JikJL/JwB8001/WplGeQoNNqgERIqEBlFjzTV6rVftep469cdzmScb5acbf
OXe01rEz0R8kWUx+NbGJrr0mgcptjA/TfPYazotFNQO/SxEzjeitTQCMRWDaj5pTvQwJdXBi55R0
HDAjOZxbAyKuvUiyJwcZNcfKloxn9oodkjZKmMq6XrghhvVbtlS2MeqB2Um/xrjBETuAo2PhX5TH
KEVDtJm6pQqTx8ivGtd2d5w0Qo27SzfVfGCW38WKlir1USpiTn7fWPa5mm22nwNKjOUMk6LAxCLH
Ub6orHkVwlKV5niH9+pNOqpgDgzxljsl5LsazeAA211zY4qm32e+OTGm79IOyftsYKBpfQk31Uem
3gIzXWRiIq59YIHjpkrcFgFpeEDjCs7ZLyiomx6ugaEG946CWweE9Ugk753PfcvMJMcpX8MMjU3Q
i5AEE4fpAcUcYTRR0WzimuljmBsqE17GdOHT/8Rnt7Fr9FNVRcWzDdmIwqZF+MkxuhwH8gNRiSmz
DrZT2T4nFYQm7J79Kqv5amis55q+Sdg0+bpX+Y0BMG5Vx+sKidoKWXWE2ILlKNJZcxLhhvzh4NRD
l2bmqlE0dlDSako7RrQtA2Yf7WbDLg7bW9krpqncRTnpek9+kCFibymNdBXYlqkeT4ml5p0raO7i
RDauPv3y3//63/9+H/8n+CjuipRGY97863/5/h0zYR0FyA7//O2/noqM/y7/5t+/88OvnKP3umiK
b+1Pf2v7Udx8yT6aH39puZp//2We/ferW31pv/zpmzUrSTvddx/gqz6aLm0vV8HrWH7z//rDXz4u
f+VpKj/++el9OV0sfy2IivzT7z/a//bPT6bpXW7U9/u0/P3ff7i8gH9+2rdf0ukvv//xpWn5p94/
HMFc63meEEJ6nv3pl+Fj+Yn7D5cGoNau7dim1NKUn35htWvDf36S6h9CO5bAAChtOlqu/vRLU3TL
j2znH9Kz2ZC4woUv7mj56f+/7j+9f/95P3/JOxRuUd42y9V8+qX8/jYvr0sJk2d3JYGmUgj6r9Lk
5+9fHqI8WH77vwpw5HOrGTtzQVE0cd4mC/plEgx07oPZRXyYnWplP0mxUbkCApeBPElBt6hOvsDr
v2ZRBzw6b+ch+GiqOLz+w438/YJ/doGW8DQ+X+lhC7Zc6Upu0h8vMEZtRVvBRtns9sDJpBXD/8KI
EwszPfAFTkvL8Cg/T0Tf+Dgdividkln3GKEkY7uRVPDoyEXO/EkeMuyu1wF/ZF+UzbefX6nDG/nH
W8kFCtiMFhJZW/Heucut/sOtTMXyDjoEi82aoFNKt28zGefnwm2abVh33T4O6vupBNWJV8J9mX3h
HGlNVtdoHdONFxTU10PBabSTe96W/N4hr1sOM0mjXTn9WgfDzirf/Ga07pWLzYKG8lNQ2s7R7Dzo
nXHWRNtWT18resshmrp9U4WWS5BHlK9so+luveZVSNd9Ar7Sbmj2n5WcQHV3rAGVHWSQQMiHQs/q
rKOcw6To0+LQjOoboZXdnZP2GbRRD1ItDWbM5nFHxSSFe+7r+r7t4m798/u5fPx/vJ/as12GjCcs
m0/on+/nbFil2Q7A78rSuB06luUkgQOuwZZvEg9ZGoabfVz5+3bK4TjUDs7wPN7FJmx0P3ZxVHrd
699c01/fY9MmUs/2XCnsZej8+ZqqpDb7KJ9mlHOokYbaGE/5PH+mLNTeoDsyzjmJb+nsPmAy+Daj
smAd7qdfs0K8FB1IuJ9fjvXD6OUjJ5matHKw+dumkM6fL6fOo6brMzB+Y0v0iWrD8Jy58bAZTDqJ
oi3e2nEJI2ozgVsHczuQNlTqEVoGAucrqh5ebx7tJDYPWeLsqay+ecOgXyUkUWqQxTvtUvdIz8S8
9oIsXYi2RJFaSQgBURZrM5vU1VA26TG3k2jz89dm/vVWe6btKSZBrZiA1A+3Oq9qK6mWdk1TlZ8l
J2kK31N31YfB1wJp0ogadJdn3fTsgdmBmUF/UVmbnN0zu0xaKT+/HPWXD6NnSqE8y6aQwnT0w4dR
T75b0Pzn+XVG4GDYm2uLMXo3JSK7k2ZMqkkg9z9/zh8nZwv5L0uAMjl9CUvzRv/57Z36efHws3FS
Rf5sOAmTiQ0qKu8lQ7GdyMsZfdnuET/gaiGf+7Gba73JLLLMovTVSYPslJpa3S/tEsvkQBGaMIkz
15N/M0tby5X8YRlZrtRiQFg2a5NUtl5u3x/mvnyi8mlKtI6TY78gYzevqtG0z6bZE/Njsq8XpdFs
q6G0n2WB2zjQPjax1j/EXfdmCNraOd68YzdbL2y++H0nTeZ14jGimsw+dGVf3IisfvD6jpyQojnU
rU5ux3L8rEfR3GCLoyTfmhDQZDX+zShz5Y9vPg0u4bjKkg7L5LJo//nVRUgBx8SG7U1Gk97TAacA
a9d3advAGIpwlVeTevIzK39sDBwhnuED4M/LD3r+6HD42VhGxWOQW8axUEW4CmwMWEMIzY4ebnUn
/GmFkD58TAoXmqQVn1SPqic0/XmT1aRMRL13T3fQW4OlevV1ke9gNv460MV4gmm7nZPx6KdifNbU
gzbookc8eVi+9E52IPddC18VrVPnAD01f2RLfeNPqdpRzKJLYQ2sm1CCd6Go3i4rV+JSMM9ACWZ+
cSqCgJeHBGHfd7n9lIEF1wG6/gGLAoryc5F1EEyXOa72FVmtM5mODdKMXdkM/cFzB1amEqWRRiS5
r8baeWwmDyQyyKtUuJibaNO8CFGt+4u/sCraB2bN+TZGvj2aLpHvRaxXzARQpLA63ihrOklgi1dj
TxLiPDVqDWgX2IUzWgsvCstg3rWkYg7I+HjyvYWz9KqNbjtW7r0xePhnrAdttva5E0yIUYkbrAAw
saIEKPeey5m/c2Hz9n1Ur71IFJt++fCNy4Mz0/TwkgZcOSf+2XfFaUJ6jEFEGqg2a8PaSQM9B9Kk
4VhO1qvhYmu1stA46twVm0rSDkZmom8vDxVA1rXhs6EZqzxcxZqWS5mLDzZlh9z5LUiCX2kgFfeZ
JlEjcxfnfkLZDxCfwpfm5Z+turttukDsPYsZwHI4kIW+jxGxbOFuSGD5dvVGS49MubkNTgUHu1gU
BgHkKQip5atiQhGUd8V9G7/R0s2eGmvo1t8nGMck015HisQB+KM7p2gc2slER3sVOP9FAOciYbpv
JULUBozydVLm1gEsgr1XqIs2ql0SJab0tzqX9b2HJKjM0y1o63AxOmW32sB74dt7a17cLJJdi60p
CgS0wI9x15enKprAs9guh9dqnSbG+TIQPMcLHigQ09NNjo1IsRLyEW7N0luJy0ZIqkjdGgH4QsvA
ilL0eHwCB1HBGNBhc5eGIGwOOmQgyn3ybJmuBlQLxB2Sbh9foaBmXOLeRH6Pqz73LOIeZLvJZY7L
uvYAn3hYNtisMqste7jLP62Ure5xFdo7MwjdfRUr92i45edI9zEkD3w5RUVKcyGww4f1fKiNtt/i
yFLrSJBRPldOt7Z1AK6xUm+lmJyjyyY1GMiOXh5otiQA62P3FPg5+bfSebw8t2hdApesvuIz3EZb
I20GIHUuB2yy1ak1jx+mJ8u3xAvwTuP1gWmZ18+sKdRcnMZdX/4VmVNYVOzCPQyaypTlDWijAYlG
4DNWRUEPzStaf3fZMdgWQoZmVvKxnzPo/cO8lY6bnGeFtLq25nIj3QLvYRYxo5jN4pQI0TN32VPS
29njGN0GEkqHnfTO8fIKgq571E23oX80nDODEMnIFequS0Abz44ffs59GqlxARDKtrr3eIZ60/R1
s01YVs5lNR+73EEsY+VLWFGiodylHnQzkMOlmXjkh9zTKY2oQGZfg8KR5OFNlISjvWzq6a5r4uQ0
4xJAiYJco6GPThTJAEFxvtG+SG/mIhdIaVq8VJGIH4KWvWeni11jDDPErtE/6lZ3O/89SEeXUEMY
WHATDn5ZiWMaG7/GfU9nBOryqh/i8TaZVLQZhL3yx9HbqGAITw3CoqthdHJOXebwdvmqycLhszP1
r2a0T4Waz6jT8xuEgxBtL8ujB+dh1wYN1BR4SZgks570BGj1tp08lyLqHxh9b8oh1KKyWgeaC/Ut
eBLoXByv2AkHJ0dZ9FA2lwfaqNOqxudIQdXNoNOz6bYUC5M9fo0cOYK8N+RjiNVU9lLvGTYOybam
g6CJ8g/OCBbsJDi0c0YiKEqXLcDYao29D+hDPOqzDfTiqhmJkDPbcmsl5bAXUfKN5kB5COKpvTIj
M7oRhd+sSIJ7SGAsCjZG+yAerEOQgDFpvDF4kBWamKGz68++Sr76DVM57hUEAWW+QTxY7sMOa5Nf
1uEjEuW1GMcDdL3+CbMafYFDTdPmqCk0YaiwJ2Djt2NHdHrR3dVNxiCnlbBVkqpnjzHvWFghEvzl
zBMaJj6+5cSl3QCzYoDEIlLDXZPKtRmbDZHspF3TmSIBpPV2VNCTtyQzbgaXBTi2c5hDPWUcciAc
0de42hEuq4lid5dO+iSd4yRomgPohyjm995Gl4Nz9AeUaq5pjyvE79MmPjAgOsh++XQ3s3HaeCgk
YrTqW9ekllQ5eXgooybdkN52CFRrP5Sck1Ywe/r1FBfDFuQAbdByFyoAkkmfnC4PA0YDAqNpjhfA
97azlY07W5fhybRLUnbIZ5hBcZ/TJUsBCp5eZ049nA+wnJoTpqHm5AhFeI2ig2cO3qL61go3GPaU
TWbU1Kh8Yj6ymGyUzCYPJ275oOgKuYVEDInIIXhOAEfoAfws7ns+hvp2iEmq5ALVpmnL+dEMo1v0
3bseyb9ZWBqMIT4Ab7lFzejaa1fNySmsSEpGu3cV0Ns8VkGWPDjYlZCNhMheDMS4FcQtmrB0a1Cy
bkovOw8OxeKEFR0OANLZrKb5FpuEjUSTTXZp6Mb7RFj70Zn4rvLq0+ItCPM6u2mBe8x2Jx9hygQw
u6f6fjaC5ypXDZFTUHXLVg34Ucxkly2qMD/vZLPB24cCpBrZ5WHEojtWHK3lz7qK/nHcte2Wcqhx
aBz+RZn5FS8vQqfBLLv0fzogpl7xwoBGBNNlD34knnTVZre1X5p0OptltomD+4zkqzKK7WcvGcx1
Wj6MowunRahHjJ0I75fTQJ92sJsDGv/wJ4a7oeEp2MVQLC1hxXdjRUyHaW1jxF7Rreljxuw9dlOF
OrC3YcMbgLzOcngoxfLSbcrwJMWXxEmmLAMenNG5cjFP6vzWn3ti3HtCNuMwwMKnmzvLvg2KdGNQ
Zrpx3Yb1zpmydYmMEuCQT4l9Gk8msR0bTrv+VUcF8GFufIPxN0Q00uZXL65+85RBy4o6a3jVF22M
2LeWnEHxLVZps64Thq7Zu9bzDIt93WbRMyLgV5toKm/I86dmWY0a8FQFoPmGUL1ahMGRhgx2H9oj
CJR9a98FvF0/P85Z4sdDEkVzS0ilOdY6rmtafz5GaJf6hW3mHKGj6IDsz9pm3dg+cMrDxWtAM2jG
CoaOd6gqqs09rYE1G8bm9vIQpGrdOhKYYwdpd7nhYWTZh6qEq2wN9TZO578pdvzlTOcqSd1FUSK0
mLV/rGdZQyVS3xvANI7pdE0LKjhbc+TjMlUQmSP/RvZuf4NEJVgXchrvfn63zL88vXaocXo82nRC
PPXDkdIrVagt5VOrL0GLwEgLN5FG6RSZdIJLATNEhkSTKRAJxzjSzY3qNpW3DYtyY+lCn3plzrvO
cxu6spO1CsEJE8dYFzc0oL3tzy/W/stbq1211GK04ylToLL581sb+Jns2xgddGRmbM4TRGQx+5ex
6I+2cvvjHCYPdAdA4rRB/zzCgk1ny35ZdjknTMMomfpsIt2CTSRTJsTbAXSIlSXjXrcS85MBfV02
w3QYSOEYoiZ7RLfKeaaHiYEk3nmrlWaRpOAfNkg3vBC5zM9fovnXl6g5/Eq4VVSmLdP7oVIMADIe
s8Sbry47SpC8YiRvhMISbhtw/fhucdHwaTVUU61lTrPPodd//Jur+LEoaGqN8lK7nsPTKFMtVaM/
FBrIEOUwIRWym9o06ZXHOK8EuM2oj7372ktZry+LQzxr68qgsr3y7bo6OPjVQ8+tfpsni6wjquV/
8wn4S7lquTAX1YArbcAL1uXnf7iwWU+WkTOLInrLUhCr5qmwuvwmGBD0BkH0WJjpe2daHPjyiDia
Opb7bhH2ZUoGZ6Hs4m/uFEX8H6YbS1jSNZXjSdzUQto/fibDIncbuAuALHCzohr7XmPQ19bUlitn
JF26MrtmG8hGvKHqexda9Y9NRx5DrtMcKhxw1IACnCjjAyksUOiAHkDCdSDL4oEcnDS/z+PBPOuK
9HaAVNh+EBRQndOfwzzFc0SqX2CAj8fn/xEtvqpq9B6bCpZDC4vg9lICd3/t8ePexAVw2uSyQ3AM
uas8VAdtZII/C8lOvoyMy0HLw5bBMZThMQfh1+/Fpe974ggO/DaKjPpetfqNe/uQtpRlC9MH6WDg
Im95KVEknxKXQJCl0lDDIri3vFeBP3rZ6c152C6eYROVqJjWaTuwUV2OeKPpfK1HrJ2209rPUZ7c
FeXcgN7U4uR7AE+jaiPMRoJd4gGNFiTt72fRHgQWmzbEzZw01uUIV03XI53VulENbkwkpqWrxneZ
f2s4lX0MPfEoiNLwVOksOhZB0t72HtOJqwUeyo5IjNjJXrjpkvNXlIj24fJSIMzues+3Dq7FfGES
mwQZDRlIZDvl0Wt1+WD3/rfUB6QXOj4JrEaBJ1uL6kGkgjJ/77gsNircpNL0N9kYEwFklB8t2kVc
ACNgZlAHMrYK/DxDdq51/eAiPP8CepmDS9TpF38kUiKos/Fp0Iv6fARcOxHrMnImtinfI92oJ2IA
MSJZI3wnMWOC7pbP0DQi0w+WPbkJI3HKKH3Yc7ULE0G1iPFtsfFnx9DV63TZBHVqoE0Olt+edHuW
pDTYuK6OKnjoMmO8U206nqxQtPR4dH1qW4A5DDl0WFjpoUnmT0misicaQd8/NsoA1Fnn9vNSB8eZ
n5ZXwkWzEIf616SI2JGZ77o0S4arFCd0r9nVnNnDAeca+Ye8eXu5ZOQALzoLl4g9Wcc3udPU9xHF
nlpjkrQnB7O+ghnthfZGWy2kpoKC9rWs6vdKeNYziI/g5t/ftZkMrmYsb9eG1vqumeDYYAZSn72F
wOxZ3lU0meSJL08iDAvYyFDAd/Cn+6QRRNKnxYdr2Cjr/Sg4OqONBIVa/8Ch9xDKmS0nZeIVlkJj
A65DbqQsvkDKRixuxsbWt/sR/ZQYyCKYPez1pDfUmUma6GVynQsvWiO8eklsmR8nL9z3A61rON8o
48IhZQCa+FRRYUGow9Hc5+RhOiX55Yms7/wYO9oQI0eg7/cYppycyxasLueGbdqmzmPWL7gtbf5W
xc4TB395E8Q8iCJ6cQNnPDn4LXAWiQff6IGim/gviF0J1ihlIgwzKURaPgL1kGh0VjUbANMNnzy7
bcAKt6CWTE55x8gHVwZj7TDKTpxmqd5+/yRUqruZHZTERchOIooQ+luJdyyX9xaRF9QE51RomLvC
EOc29rI7Vp2MHsCAdDruGDzBHODCmJGcirSFH9NA3nOROswSal8XFCAaeWjqqjgHHJdpFaYWVPws
eoQfmeHxeRynWHFARWFvLpsVI6OCayPU3+Zd8C3rFNm8pWHtTW/jcPi8vpzMvZn2y2VZdlumiWH0
triF+o0woEZcrj6bxVNcFdnu8l3u3ST+Ah9nzfQJIaghZEkE3uiH/UM5S2t1mWrnwW/WdLyC/Uyd
DnzHAH/FpfbquTcp4ln2qsJEdlY3h8vxOFNUWjuPZOllH5OEk3Ulc/AoYYuVq2us7eXJG88ztnBI
iC6x7flkC0Ldi5gYX/ZnVejdI1uWB1ciY6p1G+/KadFC04AUyGaZtiC+5nZ99gQRwm2LlW6kuUao
nzttaVgAMZXJjWyQRNmB8wXgt/Uct35GToX6MisVHmsB6IMau8Ioa6uzbRruxhJku09T5R9Tf/aP
Tt2Z63jEYpXiz9+HEuFp60BBsamRrKwmQPOTgFtsc8SAaTo6q1oY4cZoomnF5zp+yAvFMeQyXi47
9aWaE6W2cRe39rylvVS+lYo5ba7hLgCABkYcQiN3RkZC1U6k9LGnpj9gPwqTJGP2udtKOeSFmlB1
umL6NZfUaqYR2XVM1oVRhCTa9skXQX17PTa5sU3L5LMz+PAaEo2vVkFQqgKYBzld1SMl99vLJgkv
gbmLrMraNejrJRrokxxkspWssZugLL17GwjxVVAN7zan9XuUSO26djloyxSyou/54p6Eo3nTp1l1
0mmMh3Q5YaLuJGeR5meKYO7dmPCLOcWIL/BybLfDbqWXlVOX3avlDqhokASt2tjuX3rxGpCDNzYh
kSp99tXjU/SRjk9T3z/l2dh+MeL5pst/y0tagKIiAdq4TBJ2RQNcRoRStdPEZsRscsy9zdbJXSTB
paARNsOhsy1bv7qd/TDt4mr0H6wyIzI1iKx5N1Xu7eWqOl730YwRugZpsqnBYJ3Y3BbH2Cp5yYN4
VzL1EJAPmrxNDpGNRTWmW1J1IxGQblaCSe3UGuNx8Di1Dtm1mFff4Ig8IWg2qzy7x1Lfb+k59Nee
9gkjR/C91v2uc6LoazYNO8FYuZ9YiFkmyqbapMs6ZqU9kP8KrErcv/mJA8UQNN8kaETmg2kC8wzU
DqA5xSnwH1dZLPuDWciAuzR8mZkKKaya4dbKHTI+ZroyzYRIvTKb+0tDB+P7PvWiQ9XArxZDAQnA
RuaBArZgO6ErGkKD/JYSpk6EI+s87cZNVvoBkGPwdENKvJdrZcVN48YZMSS4ggHfQOe7HAnqUFI/
YCe8YZflrqLAAAm4zG4BeL4p7Ghuslm9Cs0xvJ3Q0t/mrTzyDm+HYS5eoiIITwMD86oJIPzZ7pQ8
dL5+GdOkf4Mbh6uJovCTpQZ8/MX47AjqY7IC51aUfnVfuVvD+BYg52eVZkNKs1RBmiMteAYNChw1
KleXkkmcflbu4tCYVPmWlg2MjdzMD23jKRs1aUGVbQrvctwtOKqL+dpgvtv3WReSn3scUpTe89Ia
y4pxxG2EfSRZJpNuubROtxTq0heDFLVD5wzjOYyCcw3s8MlymgNxnNVbRgH60n8z7Qm59uwSaW9W
Hk6qftjnYczkkqjA3iYVxQ8pkjfIl8GGXRpUPzJ5t/Gyqyk7Plmiq04/P3YtMIW/niY4SUi6ZBy+
lPdj8cKSWVJLEykegjm2rw6wmuWUygYraeTeuNS4+rpbok+nCTwlzlxvsvfMZNPx3IxO99WgKP55
7ubxalBDfl1nmbwZwlGcBvUqYmJwpyYLvrQCrTOpEqM5n8a+7itYMkB3AtCpwZS1R4/A0D2lccIu
PLddXb5Nrf73H3BGNtmJt5+7ag44gJjZ3g196yRRKW9anclblbEVjVoroesA3Lho0qdyVN5uqML8
aah0jBr5GtIr1IdlfTCXB8q6eHwUVBTt0qHizFPdTIXu7ywME1foastHNwt/jVT3gSJ5kXqwQ5WY
xO9twgoWfc9mBtBx/s9DlEHySSZRbfulxGXrGZBKp412r9Fx5HvZTepdYy2/HiHrLY6zvc/x/LpR
nnzGBXilknTaBn2uUP7RUHMMT+/EBC0umSOi/czxaEd1sr9UbTDXX0fY9O9njTHKd8GYlqqDn2cu
ORf+dGeGhc0CwodQD7Bz6p4qWu5mX7Kk8W8uD4YdNmfiOa8GgexVpNSu/nN76GJ9Ia6zJqSYGcCp
wlPF9nyfTQTaAmX6FcCAizeKhcGFuWdDs3XasnnSYTLeyfjaeHdqrHgKxsh90TtEuuW4vg2cYkx/
MttdSnl0paj0j+csq6Nj2dofU9nNd1MYvycDS1QnrfRW6TH83haiHn5Dp285eI+fiwwBZeAsjgv2
O/MoCM6Ku/siA6IC5T9bMcrqk6/q+qDqcefYpz6FTNv05J+qNPHx22Co8av2ScVKf86d6NUZvXIv
CprDtDSpo+oeB2nsI0aOq5euHtU5HBSfm0yDoaG0tTcymMqxbuhRXfqfvwXazb9X97Kkw+4dTgI6
WEwUFTXZc7P00otuwlFeCPmo4xJTW62TG68T20unjBP1ypUGODFCWzaY1Kzn3CkIao39bk8r4es4
tskhtIbmFoexf6VBrhbSaNag6JJ7qu/zRH3X6K3ppay7rY6Lam1W5GXyxXVuZs57zxR55ejf98aT
Ft33A1U4SCJTHSlYnVIV3cbLc0RpbxyYEM+2dj807tEX4UZ78PFYbBaxSjLMw2Ppua9zNCLmCs1v
aW0LQiBq9BSEHBqC2AsAPKQ4tqMe8EUKY1cvX9HkMnZzQ3oPdV2AFyLzjv0Ugl6L4uRGw6XuzCpZ
W8bcHIVDaItjtM4ju1kk7MnEpFnUzv0UjfaL09bPaRtNLG8QdR3Df0wM33gRo/+qEuNRk0/9a+3Y
xzFKYMnivjxgKGBvl4gdHub8qUDIzbFMRrd+I/I7A6W1burnGenUh6C93ecT9g2TjobRRt6H6eJt
Kv2zVbjR3Tg2+snA362yFXayBiYqXo7NYMT0bSjZ0bSNw4cOY9POiQnQnma9RwRKnRrF3tpwIMda
9YKLsMF6ErdS7PBJYwvyfCzALvGzNgVECLmApMHqAcMvM2/TxFW+Ri9IyS5Fw5x2vY2AiCRBVBhZ
b7NnzI1gJ2XjHopWuVtn4YypZQynxD3kX9MMIpUwptcka5D+ucPnOFnUoTUOCczayV3nkcdzKad3
qjJ3M7FhtN+WwZZMd3p2xjvKEu1Wa/9oRPGXcqzbB6TJzWnOnYc6gTPbJEsGpTA8Tpqz1W2+L7ZN
1ZC9uhySGsbY+fIVLNRzJaX5fUdhj5V1U9j7gPXjek4CvW6nLLzrZhXcpeNMW8HKaHgt30b2AtAp
clA1JMmhi5goEg/tk1w+J8IYF3qc9GHIez1nXB3u2LRWdxPJvdcJORlhrdqnwna+ThUAEddr/HsB
d69ySCAWrZ1zCiiJT8mRyhbYjIWgFOHTbybYZUcdJ76Jug7VZp28Fm4bnGnp4/F1OmIvm8z83A5r
W0blixVWGyvpvHUd+94N+QFAfWi8Pvn0w8syfr4s7pcHDzhhUKkzFxGee9X0T2FAkq4RZbSMLP3C
gSbdT5cNnGvL9tonWtcib3U7dcj7EgAUXUVXfTTh27cqItGUE/vJoay2UjgzVqlt2mAtDGZDq0/Z
vILVjBwTsYIxNvddineKhTzfXNQ4QfFoNUZ5Zqt6Pdjh9JBPQXwI4fG2evQOKTu3q0kS0mBgLH4w
p5fatyTahyFYWR6iHDcOTgiopnUuQKJ7Y4ILKxr9HU6M9NYMjZXZ9PaBEwfxxm7BUPdKXHQz8QcN
NCQSBYrkQRmmWhdBBV6dxt9V4EzGTR+k+ZWSyMriMrRuqJu1Jwma4ToxaO967fyF/Tu8ZN281a7L
6kyY31gQjxM4ojzGSF3w1Bfub6ZlOyx7iigauy2eELnh5z2LsIxeWYTzlcnZ7NDkSfwqHWsjY8ry
gkjRS4FpDC5SYIAkUH2CVSfD7K4a+u465gBqjB2Vfjer3izKHnDfHqpizFahiD3GROsc8DleX/o+
XTbZ6yh2eSkYZSfD9J5xRMbkZ2E7cbPmK1hO9B6Wa1Qbm1IRjDBd38tEfLMgAR/acThoh8AmVqX2
1kN0UunAPRsW8YE5t6aNwPvMg2ndZg4ODjEyt1yLMZsw5sIaGQWWc6yY9eb7+TylbcehGi/ooK0V
rFZCeazwsb+M4IH9DPnFmPlYd+ttAU7vfPkKhQ1DsCY4LAzbo8uJ7WXMmk1F2s1GNX6MiSXT53B2
fbAksHg2o7KJbFF0za2gP1umdm80+RMpATo3gK9fIQ9gQvSmea/y8MXO/fsytmAg1gl0skjG99Gy
GVYGzqBAO8/90GJP1078cHloQDvZUpjkgPK/2soliAGoSCXwGRdmDUphitv/R9R5LDmObEn0i2AG
FRBbkqBMpqxKtYGlKmgdERBfPwfZMzabss7uev2qSSDiCvfjNOarU3EehbX/7+c6b0BR2+q9GXvy
fsLhhcsg9lkaypAVMQJ5+uY79ErG3e9fdV1srOZlMGVIEg7xQuPgCkc8QUAo4GGGy6Vfj+K5XIZd
PRqvuKEIqJQZQIfFLearRxpnQdSruf7X2kndPMKo/u+u5z1iyQAgE16Xt2vBHPB8/9+q8PdG9sgS
sDAErQvO3/Kgi5E1TdP8aIE+ubfnElFRcz86sYOfyI4f/Dj27y3wwrWfHZMpRES3ni69xbLKx1B7
BpezHM0EkIfkITnbMXCs30+wHr3qYLXejGATI04T/0iMK4DQsQrOxvzoN0txaxnJ/j+xnBSYt8o5
fxo8heRh0ebOHZbgaNU4np3BN8n+W518oRQPk8041p9Clw7IAhlLmBneKTozorgPU9Z1xwWByq0L
eHwo8zAaza7E9UgQsiOhOYRLDklVDw9y8sVWYCDcmH4tnhzVnM044BSDAEdvPr/n69b/95e0di65
JDmxWJyUeVLiHXA6bXXodw+ja2ITTwT4sRfLatpnC0dQJ+vxLhnIV3VU+jSuDSE2upzbZwnvOjck
+DA0MFFgG7aHONv+annEes3CzsVHzZJ7n4TKuvz+YrcYIh0bUk8J0lVNt82QdNRDS4vcPoad8t9c
SdmMTLK/aFnlWQQm1JC24xgoZO1GPf+MEB1x6/rGDEB8HVuvk04tfXmT/psGX13UREaZ1xkB0gfx
qVCeXnpLuPAlA7yUlfkAs/WYGI+wO8JDZoWsikZx+f1lIMkcR2/LaWlX87npSkae1IC/D6BTIauw
Z4KXUw+PsQko7Ii8O42sQbjHXHGHtoboHqsgs4++7kTkFNBqcznfLlY2EynFXwWtuc+om5iGAcP4
PQx+f7E8BnPsTZodzsmPPEi766j0SIahegvlUj51XFaUN/LRLzheOp+slt7b+20Rn+Fuf/+nsywm
mvx4rU7Qu+ACm3B2D7Jhfzr4M5DplqEG6WPE+dl5NGlyc/Ih0X/Y3acXZUuMMfUHRgP3dS2ttgoT
wNZhUwW+mPmPHeT5YSbB+qxBKjnSJPDda5c736hITnOqEcki/zCbybjWKY1Z3Ps0vEurX2LDgriJ
Rf38+yOSpwt+UIbKLZPIulTTI1/lJV/3xktSAE+zl2LndEjdE+2qS1fKlzot5z8aaM9xTJ324IvK
ecaocQO/hFCZsqb+2HYW0laChTl1iyT98cb8b9uE/jvADQaPmZNfwgx443qPXqTICdpa9ST/+yMa
id8fC5VCIOmYKjrUu26mIEL2BQx8P7Nup7LWD8uoP2MJQK6i11txQ/V921fpHqahs/39MXCIWHZF
e+1MhF+zohm2qIf/6DzhqQI5tZFFjZ7QSdOoWoUzK5Cf8e5Ci8lwp+1c0jvYYulcgXPMZvdxKiv3
kQX8qzFP9c3v3xqWRADjdOtNpioITut/Sy9GAk1rPIa/PzaB6NBlk0cTQn90M0Eb7Er0SYuBEntB
wZSaBDVUIVPbvqI3QyfW2AJkKwvxP7GU3gOX6/b3p6xaij8MwEMIkMp35SENF94Mpkl3eEq/QpQJ
yCl4QIc2VsQD2LfLvFz8wfa+88qLPJn9GFatH72AhXXVDfGlqfrz7DTpU2fmx4EggGqaf+YCLsby
W+Rl1uhBJDVxPlbSOtgm58LvwZ0sXD81hw2Zqtzsv1dm1glxQ1FT/7fILBeCwaYcjc56XKtsfsVn
3UbNmLpHRnrz6+SOh1m0/e2YJH8E8MKrRwO+pV033ipvkmBwZn3X9HNPI497fMhpWRsWQsesS6uo
nLkxoPFmr0ky3ZWzURyBKcgtBV0IrNvmDx4Ww4cn9E1X1fNfNcB2EmnAZseG1rMWMgz6+gcq7/qu
0nyuQ43VO5glHDPOWowMdK2ilJGSuwqwx+3//+Kw1Ni21odQmGTHdaTH+3tYLLP625dqvJlCv4cg
lBkPns+/1Mrd/a/WOKEc42bbZ2NtvS3Mp3ap549nUw7eH3fUm9K3op5HK934Yb3BXtP+c9L+j5l7
w5NdDPeeSpFR6hZqUefqIxm7Dl61zLnvsomFc51CWVmK/96Acn0rhkR1V5cFjnKSg+wcfV08z7n3
0sq9R7UJEWsFf81pdXK5Y1/heXTh0p3+u0sz/G9FPDdXKDcIson76La2M3zJaY1tVqkJX9xiOGHg
XT7FyUu2KuU82RU3UxoEUdOAWJi90iKAjjVPR8zZRJsMlbMu70U2Nvsxlndy3c97WXkt5YAavcWG
jWPtIa1aefCNrr+IzqC9XAVC5awTrPWK+XLHPFPmXnwhQzKFBLYygNcZkI9oY+fYGFEWaMknP1z2
eMBgeokp/LnKYXZ3ge67vZf7gO7MO3+080ej1xDILf2H2tt8TPvmmCSBff09mGc/NghMAVXsIPDD
v2Te/Bar7VD7x3gMHhg+4o21s+rqrr0Wnxeb1wZ4jSXDex5FInSqubj8N6kwh6B4GNfTZ+I+OjXz
WkYKHrWwP/Yj8+cZCnNS+TeuO3dXWvf4wU6s+t4ZoUSiS2NqYWTb3528A1/oGLfyoWpaHC3Z2H+U
eXZqFDvvTOUQa1z9dy5a9eAsKLYNhVoaBs2WaaB7XxbTsVId/mMdOvcOEFmhl+kWMe9rDRDtYkwL
xp649mHIJoDh4oGEB/xJpMUg8fMYPLBAOv3+rt+/lc/FgkiXnTvXFuFV1kT3O1nuowzvkjhk0+4y
sU7K7rZnr35AmZxsf4X7v/VT5q0p3nmNxt9TSO9Yl48m9VYzO8b2v6Z9Hb//LmPcWbm367GIcTzk
mPJJCViq2XzxbfG2QJnYEu9EkkeiUnwJfXOt0C9GC2JzyMJMW1WO1yBm+s1rBpGKXKcYK9Gwmvym
DgaFqHnitJmDPOL2A4TrawLIil1VUpX+SuZT7NrHfMzf48HpT/NMFodMnfjUMe/axnCJ9kKW1Ile
9jW7Rv4Y10Zwg6/vXiLSPE99N177EbkkU+A9n+wHAb8W5OcSKOAqvJNte/erfTTM3tuMkG3RNlIM
4yCbb02kz9xGcF4pezBCeOqB7ugf6LvwECPiPNh2+0WinUVYffnZGwxm/NZKP916Zr/G3cju/bmm
9tzWsY8PBDIjlz/vhyV6rpOMES+Tu3DZdOlsXJlqx6CFiNRUWt/WCOa2BEGfKzEzMxefYDvEnkCi
R3fMmOyl7Hekx+5vTm+YEO2hZepjiI++wTqFt9OcDkqjEa8hj+yCJn1FDElAw50ZwB4hFGW3OGaO
06Do90zw72EDUFPLncep3Q4AW5rRP1Z091stWhEtxpJFAIQ2mctNEY/h/KShblD/YRUQNtlbS9VC
LY9JwnSIihBFidkhYyKVluN2Nu1lD9qDJi37SFsW4KjOH3qvX3AD+YQcanYetsn+v0ntN0pShDNg
lUTaX2I9I4QPHoOTrGQRSWm8ss9A5xAAzscLeYLUx/ZGETtDcuvOpHX3QmPHgplgT8Pgo6WmnEbN
DtcB92nXTTRmJIOXPTPFuvy2WuorUlZ7k+GwwwA4Qngzsb76SscO+attH8Uk1oeyi6OiHcBTBCpS
xEd0ZjvdM24CeiT/smp97af6PVtDgXIjKh1g1kFiMT7UX0P8U4fTQ5ypr8QZq7XJgLkCloInpzon
w51nErIZl0bDBDisT7CL8BnERringf5JjTHy+A67OT32yN+Yk9S3FbljoHvlOMV7mTEgAXUB3H4q
BENWXMaLMf8rDLe9gJa1dwztGWkTY6B6cyL18XHJfUyhUF23dQeUZxzBtvVGxSIxLEcKR2JZXfA0
ge2rq5/SCaIbImOzZ8kyzRVh7EjvL4MImwO7CqAUXfZ3nbPfeFXR7hRbgoQxUOB4l9oAt+8EKD3a
kDmvDs2Z9IOeIf+4VAfwJww24sjrwDhIzSljjnZ4wIxsOQVpi/3jFFRgLpz0QWduf5jMr8YNvmD6
zDtkOx5Vd5NFBXXYsmgiIFn/+yZ099jHSeyQGl0ZHutfcHPBYz8QswBe/CM3qwhdHN05ibCNV7k7
5m32NuhoEBUF1zjM3+HgiQjXFelf6BnwpzGvSoc1EIOAUvjRxSHJzFWHGvhnbzouIrz0MkRVAhX0
lPjT37Ks5XHyqGIbrga0FG2IiaS24xCpW3ZIqvHGWCzrUJbzT1zEm7lk3oiHghQvwXDTWPAQxO7F
IgkQhiR0kPqUGBNIH6NOyW7gDXeFVuSAKFg0q2q8ws+nsav5adJu2CMSHpizOoZKS/Zo4z3haClv
wrw+SEN1lE5sZmxMRmqB05aFNRkblDI7iQbeI2vTK1qSg8bdLGuE5vNQnLpacHQirbA642lu25sx
zE5ZN5yHhOOp7eCV425/BM4FV8DkZLA7GB3MI4+Gq+7MJlRnpzqhR2GIjm01x0c/SA//giCm+Lux
korZ3MQZZFYEsXd8YqPnznuLydRiim8RpASfIcAkbBf8qwD/FwERIBHSI//TMLpjEftPVIDdJjXb
L8IZ0WWOiFlsr7+31DMBJ6AvCwQn0ihvEQ2+B+a4Wmmye1VZObr+mK/TYJNiQQVCZxi6oFaTkn3S
vMGR8x12wbJ3g8e6JVLMXdLqqEiWnBQ3K4uSQXUXBXMZdDbQpLQ7VZODNa2iI1/5Oo0DxJSJ8ZOB
4wthZP48DyuIKXHLU+912b5nxRGp3n9BGe/fCb7zBQELFNnihm+8Pnht/q+ddBn5XoZ4mDxPqrLw
FALj2eQdIUmoSrCQ5iRQk4/ekrlzcZRPQKTzlMbQHV2rvl2VEzs2+oC6xJBvJekRZDUpBwv5J0Of
K/yhZu+npIXZiUouJiUGF0N7NALU8yKmBgUieqhnXteFOK2UgZ05EuNt9lcMvt2G4ecdZ5Z5cPmC
bHuxQDfCjsR0Qc82FBDn7J+SpfQuL1BmAhe92uDBTgylCfxKLblPGjBzXjx5hOV8xn7brL0PUzw4
xlCQwI65wYqhngGVj9DodrSmFXsRwn/AKRzMkilXwzZoV2HU3LS+gT1Ts/iPE03yOHBE4sUBYsXx
mB3ioEuY9TGNTWpoyH4rb0vJSxC70N4Twmt2amF74BmV5iqhqZ/HwdqXsPBJRT32Qe3vdCzYRxcR
eTd6F1eIl1DQBNsqy7wrJrcu+WcMaAPimbI94UDadaPd752WfXgaB/uqXCK3Cz3yJl/NjNu4t60D
NyCAQXRqT1kv37Dn3fmO9ypE8oyMur0LgwrIBA8O9TJEYMgX3oRoMH0zVwYQu8BPx4BmNiSUr64o
TiDIxEOuPzSH1a5v+o/KKpNNRbhfikcRArD+qkeAb7Mzcceqde1hLX+yhHFGDklRgNyvZmXQ4o2a
ifVKwkEtFCNznbLePnr98OzDSXccCB5TfLeU7rzzSnbKrgdZ06vRFzOCBwcnZR3l7rejKTCokeNd
usgLCCy2XAWXLBcJSFaFokUlxo/oAxydEBlRJ66x5bc9bfARs1K5qZNn/rMvrm1CGcxpXRaGokzt
1EILN9Z9zVcEbZKxXbi1rDco8fhGAR7Y2CU5kFiZUHNg9JxgTbM75atljYBpWGxiJ622Xcf9Ng9M
QpJJniqAGFuZ559IslD7GtkN9K8P5Dyo9jzyX8KwP3fFcFNpDtShTFCufIiMIi7w/J5m/Svw+xee
/Ce2+wSpoSlBWJriRhlN974vJShd6rQKex4KQdyks3wfqbAOAZ0kc0muUWRRjiZZu4mzey/QpAS0
bQc3rgJDFM7kFc9k/qRxZd2ikEcS1P1pl4ShkFFHkyPurWIkE9Au/9Rg/3+Dl+0VB23LKCVFyTHl
N2GVPNV0MUZPAo4In7DFAjAnXOM8tR7ZEHV2Y3klKY3JCk9Gv4WeSXnbdCjlNhiqfAWFDzwooF3L
Ztnl1VTcGDVLSpmzxCY90irb9kSg7rfuiUYdJziXLRviXo2RbaKZHANlH4lI8XEeyhss3kSg0SOE
3otUXOTuXBHdGqqrzkc0TJ3xIvSz7TYEJjnmA6J1wml57dFUQ52kKEgbagjcjs8AFTxckESr6Q6/
J2wS+tRUE/1RpK8WF26WN+d5ptYiAqemeo/sIn9sdQmdEzz9PsWYBiSWJ5KcwE0F0fbWmE/ZsBKh
wV8GXsy5SO2XZh1+CbvhypQB8tM5OGasTNcXweU2rzKXZ3wIH9xkdfqW9oEt8fs6Eyrj8av1g02M
f3TSdsLUeGHhKnIs9yO1uGlgdSNrhg3X2F37Kglpdsoimsr8qzTRYDaWYeFPJD1vNAHPAgElpzB9
cJ0puVH2LSuJbL/UjPwkrPvZqoYzHVNI3UWsVdb6H3E9EO1HaO1WzB2Vkckftu4fgGc9lzUxtLbx
lbaRoXedLq3IHIjrSCe5wzNxlFq/tF2fHxiDU3rBq50HTNVIDlpYKv3THBLul2GEyXqubzckidhw
1oclABg7rhV1GQ4XamDDJTt7rLnV84S2nm9q3lZmh4k+bneQ2P/MtTYPlm8dsUUYeyTG/mbicUAB
cexBjR6QLvAGEJDLsq04ARITS/YNxNc/dpZ/cDsCn1NbYyJaeJeswvSOnZQnHKdEd+ccBc3igXqx
oiYLqZDyCwi7PPZjXnsoQ9zBtwNydqYXApya7ZAbQ5qZdO0LmwQGn0W2qwSDqN5UW9iW5XHlWi6x
/IaB+Gg23rwvGxsbbD+enLh7BSTAIMzBKuDbPonA88FZMID7+XAODF/srJCAZoYRBTorJPq9fJKC
w9SpyRmuHPlehrXxSFjINYOb4fmfNdl3b6aPiElmhFMoIeldpNoSy0DIcAlu3hY93AMPhI7PTC1j
/ZLE0PYqEQP1zCx7F2NrJkhoGslpNYtDYVw8mcfnwslCyJnItQRTcQkE0vOWyIk94vgmUj4CM06J
8MhYDtRMmJEouZU+wKOk0A7DCBQ6FDQVp1t8b2fVQHEMYIxtgdbcNz4ykw5ycBa6QFjHpto12ND0
9JKkxEmHVapBx/WkquN2rdrpIwRvTSgizMQs/KHQSg/V5N8z8t/IUrM2aeZxkxPFsc8D637gUD4E
bNKZBhtRK4hF9odrWvgQdFX8EEwoEMseJKQr4bnJaEF9sgniMYU+Rao1SRv4TsAGKOe7DZhdzAHa
d1ZeEBRpSuCBM09MKdShNEET74e9trH7Lr3wqDoCzbdCEqL53JfZEUsBIPC6cLbSgz+gW3SOm3JA
hIIIsNhlBFZC/XOQfRAQJYv+3UkxOLEQvSMjLTggLu3QCKPeYHxP0PrJRkGbdMMLaOh2T6OCwgaa
Hf7mimDgAWSWzI5urLZa0qiqoGJjyF/g+5s+CHOXREyHPUJWkJFsv09uDN0LwP0t3+BCBG6HTiH8
K6j8Tr1T7UY//vQHdWph8URsjAm6Rgu9ajZZ+ZQNws3SEKih+DFgnnCRbAXRZXxrx3F3TMCTva0O
9ljbh96z4TEi9mmWiWYf8ww+fjj4yEEGEuOqWUYm2fX33XzTGfjMBjel25RFwpEGgCAxa+dGDjU8
zr79aWT90GAG4nxgeeLXb2j74Hhny1vD2cJnRnRd7q1iZr42e+DOSBIe2f7RECAMM9o5rkLOQNec
GX2mB2BM9Ps+ySLY84hPdY8KefBV6indrwiubVbBxl5GjvQL+sPg6CmD0Dk/WHY9+ZTbYSLdtfso
bKvl/Gc0ywFBzmTv3WaLHLeyrcdLsuh9bo5PMflGN2k2PzsLkPHeeLAMIhV958Gv9cIQMi328QDd
01v4jDKnsvAZ2EitOdTsAM1X534VthgfWsP7i7wPlOKin8z+NSP+FimbDwOSdMy+16zQjXgfUIcR
qZNyxa4ZGqlFZJBJ+CXiTMGRQI6Zmm8nBQJf1CYT0bk7Kysn4qAx0yh0HWZk+UuP2Dei8k0PcObh
ByML2fcuhSBm7CMQtttySkdMuXS/fmIDPvjFC2TiYNl8lapkDTqCGKvM4R5NHIKvihxAYRfnONV+
BC6RqPdheu/r5inkT74ZM5ROGil0L4TYpK9lVs1RciRoYshs9gLyjwld4BZf8ZFtZYa8L/2btUgw
hCudfW2RdYaFDTSLE6nW2Xcweua2m7borh4bptFRN34uSGLBoOLQrOr6MnTqOCq13Nk5b3QoqIXd
/pH1D+63YNgIRMcbDVqYR2r8m/WtF/nGJCOCtOs9uJmdaVVcLL6z1rWoHrCF7piaoxWvnEspP/K2
8Ek+2FgEVcEfnU4Div4t0vQuYhZwu6TkbpLbcPYUEP2kHnam1xK85GYIvJYZSHz31qrh2e0J1S5t
3o4qV/tg6O/8pDEoD+YTZ2p7GDL1GuvUOhJ68skiNzkzY4b9miCz1KOLbI4QlkWo7En53hmZLYyx
0FwBraAf3hQgxbNy9RexdD+qdHhjQkXDMKlNXOJbz4Y/Yd2IqETwHIWl+VOO9iNj3npHNzfRS/lo
vPNPT1dqX3WJ3B5Kl3nSgvh/J4GP9cQPbruRScbi5vosVPG3yZkINYT17ayCOX/eG/EuWxSvALIq
MysPrZfJi9/NBMgBIKdwIiyrDu/zdNyqdWzl+Xpag2gE3g4ptphBGCXkKBfc0T+kwgECS03oumq5
kq9zdALhbFTILDzWKzE0lax7TJXv+tZvDvFE7q7OGfQAnT30eiGxStqvyOoU85/OjCznK9OZcXSy
p5kgTfRy0zPyvu/WTfnfCDRLLnOSTGI49+xHQElX0gHxWi8VEGe5IP8EnHw799h2bgnwYZ2IkoUM
G74jkdlMqR2M5M74OS3DLekLCH9H3AjSoPwjqQ4LDpenxla/8cr5KFnubnpLPsTIIyifg53ICVxg
KNziB7iYfv1BdMyN35YuIl7rqrT4N6TAnzV3i6c6gOcEFqRM48jejDfgaRjXsYmDzvA+VTfdgAqR
nlL39LfpwODLp+lIi65mGhTvGb3JQ7Kw0RRZfSP88jrqP21NDu04Gu1Rx+zXRCXQsTfLm9fn6VVU
CD4sVVJQ8H7CEsCrGLVB7nBwICBTvfEzO/azTg17T/+NywuHYtCy4LWwI5DX122R11zpIWOExDwj
PNbvadwfkzXmF0j10JzAtQ+7rjPUOW/XweyGvRCzoUCWN6Y1fyizNc8qqD8YxpiAG5gW19YMvqO+
RVL3V4Smc2z6/J2gOdgwavoEiVttmf/yFgwKMrrh3QT5weE1zOHHRPWkSLStl0s4SBvdSfrCpNEG
1AgaJc5gHfSM50Fsm//SubtfWMN21lRcYhM1gir8lu/RuPhmp1/IKj+arRuTXKHryHPJ3+jx33FI
PqKzMraGSj5Gc3SPdp3gUOR+3dYgNNjumQy0iUfuSvOhEDreD4XDFnMu3zMoGzZUCD3TuWhyHZIY
gGDu8yx2tUXEWl1GQ1eriCypqyHTO2U0Xy6ifPo4qshAoBGs5u8xNjEWVlyhMyutl9SX+R2Bfyxj
Eru3D7HA1tpO+bgtsMTulND7fpg2Tq/1qXLQjqFUeSr9at4bo/MCuZNYQqbVXDvEYNHl0ugwJFHj
S28Mb0ZZFxtncQgemhkBjmX1lBi8ptqarrV1bgc4O4SF710N8p8L/nsgJ2X1mz4EMaqh3sl2Ux+C
jHCIAxP48yH7UZ0itvBwFFYq6kl8PSsze9FOdpmLUh8J8aDgyw2LM26ddhc6uw8ygkV8FEmS7fgl
7sWt9In94rPS9PN9wcynW+38fULzS3b90sQfaR7rLTAq7HGxkZ2nxXscm9zYV64PfKfFRJNby6Pd
ZPc90GAe+PyhCMYnsOB8EPPzrFX7hO+UqBj1hpOhuUFT+uzhoJqs+DrV8bXqpydi1ZuN18VPrDdo
/OyPbGL+XhAH5eiPbkiZT8VWfaMIZzZp5nGREiFFNyATgqiDeQLPPxQ3jYb4L3WR70DAcL3S7XJe
zz9dbO0ImHduFOpsMfXvVjgzOx/4jVXuE7plxd91nw2XMeeTChdoLEXP1iAz6/LGKuPiv1/4iDeS
lU+UzPFyUFXy1QTwnyFMfjt40A9ulg4bZQMadwMf/xI1MhEUBYp12jlWmaPoj0s78M0X1aFw6PmR
AgKF/ewdtHu94JInvs2PzXvPXuPmGvs9Vz8TQ4DNmJjWdVAzl6mfkhzbNeSZ6X9rbnbizIhO6+85
IQDJGhl8lq73moc03IXVbUaH9kGXznudOgF8uvhkdayZRJ0wVWQO285UgQWZFMZgHfAp2rxNcPOQ
bETZ6BL7gdgCx1IeIWslr2zx/vSaNAIV0I4Tt7PTCSPghJhtR00Dc+DRJGeQUmrBhGuiCtgsBJnM
vKSjyz2HnsbYYYm3A/piRNnBsUAu1C7SjYbe+ZFsG0KLrDZay81iDhEFfHmnmJGyrtDU+Ety0q3J
qAsxEC0XIfFMqpjST1wYvSM2wSQQodfPjpM8uwaHWt69wAfF/mRr/PS6+hsbCxe+4dDtKdJJmsCi
uW/VGVj4jyRI+gz0/YPO7jlY/OyEZBbogR4ehzDoDj2D7My03K0zBcwnXQZD+mN2NbYJTnRRTn/H
GY2S/ZMK+c1nbu38nHF4niXde4uW2Z7imGZr6Hc45Q4hwV8PJTx9I11A9AMLWdoDKyWonUOQRPxB
38GQc2yI8CXkuOqztd1GomUb//IJDY5szzh3FOfAulLwhv7E9O0taBkyC5u+WHVzpCcePJMmzGQa
mArl7n2PGomjsoTyVXTu1RGUBW6J3XJhOLSnx32PZwknTr7DXZ4i1IGMQATQsXiiv6a8A6yX5MGe
/S83DRAgSB8RfFNSgEXD1aHBio+Ge1PkIx9tZ2e7bCC8PGBIomc6qzB1n5ZQk11pTS+KMFQyW5oz
8zTSVCtEHJ1meu57+yGevWvPcuvCqGenEWtFlmWhlBsOpjm2V0hcbMfUbklRU/slCrJuIJ5dW5w1
Ii3/ZmTwpeCSzogtNp5ZsnubahBBAkNWnB6JEAnWzDK+FVK/shxGQ6gDNAMLbDZsGSej56kfGi4k
I2NIEDoegzAWuVt/bG4th1EBNdG0lXZ6LfD5RI7+tJ3QXRV05LAWFrmNDUN4r53phKz0sfPsA5vd
eK87nAuSkjEzK8LCg+HgNpXYFjZ5jlK8tOkITA+dt+MgbMYyeWLvgW9iWZ2o3lPduyQwBeUJrtVG
UihiuN2CDPxRaOLD8S2muwhNvzpZlfdkp02IFMNiqErxMcTYs1kWtJ8dLf6cvUqzH6MumHu2uDyI
CceJqSlOdYCcwxgJCOBDr1KXCwBKwia20PfHWOpjwXzeD6hLVcNkfVwsoBIjqVmoLOQKCeH/jtOA
TZomsYPxDFgjxgKS6N4ioGMbZueByQhKOy+hcVYvFfLJRsTFY9+Ux1FIFRl9TOXTBqeJAQCNfEip
BgyLI604qPKddPaGFDL7LRFOdQ7X2eA6RvH6GWfH2JESlgcOG1LsV61tMtBrrkBxsETAg90FpH3R
7HY7Hw7Yjs/9FNSEqhN8km3TpbrRgyDfauA39ZBDJa3UtqmYtDEHTKei3AZwXaK54d/k+3wGGEhI
tLXEo4HXlwgUl2PotvYSpEEmg3KJsiXLF5ykcvqqiAQ/hpUiH6Fhmz+4Lwgv0Gz6qrgyvIG04TS8
ZFXXbCWLuUoyJx+9viYGr/7KcaCbXWBCMZjBS6FpVRlffrBujVAI1Fd05LvOmTt+NyECvYmXn0Y6
4R+KBxVmL+OqT3axldlGgwnugDrqIUzc+MErHTbZ5XL1iuBmmIxtY4rm4gljBYJ1/8pwXLa4k3mh
/IVYd4g2VVIzEg6NjwTQ6aEDrrQJsQXjimT0rLPlIpL40bRB81kAy6aZYG1n9EnKCOIVlWhRQLQx
5NOQImIN6jL4zlCOb5awUKcRmotImaGRyYaYeandjV99TvACiGsjTBMk5gBdN9tURsxcE8tJhdT9
MFMDC+pkeBM9Xkt4NVLbwY2KW3YXPk+R6P8gwLlYXuKRmAkmDOChf2xAhPHcBOdZDSuohVjxvHlo
u5TsjJpSO5H2u2djIc8fA2UYe0ocseeU2/QaAq5yTGJ722W/SuCCOfjLfdycsElBYOgc1nRhf1k4
ERxJEWwlYjplhLvref6hlSs3i8dTS3diGMN0E9bzBRuvF3V6jtyeHkRrMUQVd7DEFXWetXUbDm23
L3T9x+m8q+MEy20/QnFKwrHYMoM8VXkKEt2YSU5Z15Amc49EOo8q7SBltETJowyQW0FQmkvwFwrD
yCNq74x3kVdhKgj5GKejq8dPU5EthsC7QcPk3TFypN5kZrCrJmsXsc9ebhYWbUtROXvKYLQTEFWk
lzvH5W9Zm+8jjqCneLWITMVnGpbVHeCz2774msrxnlGFvmk9RkhA7jFJTSUWG4Y6iG/ODeDsfSd8
l5l5+ko8PMLN+m0EiYnEdsAGjsWWUBnvHws1wcAjvXPFFB88ScopFI2/Rh5ei7y6Wk7couA0jR26
5ocE40+WZ/3FrZiVlqb1rEdzG8ygVmqpf1Q2VHukIWRjklO3DG9wZ1CkOOipdf9eF2x6Bs7oxeMR
Jo0XUzX45oR36ditqkZvIWPMZVithiayu/nPEJgevQR1SVHTB8RtuU0xMdiVQI1DTHLbYOBKEkGk
q7OQjJEC5wWpCH+WtChwty0TyQDLjksGuUaxtx8xwnMDZbTPCQ6C8setQ3+LkuvdaBq5ixeSAMFY
0RAnf3DOoiwvS5cbH7e4qSNcXj2Q/P9h77x2I4e67PwuvjbHzIcEjLkoVhUrJ0mlcEMotJhz5lP5
Ifxg/lj9j8f+AXvgewMNoaWWWhXIc/bZe61v9YZprH3kqVbAoEERtewaIYYBz9oxeFsns3h/ZNDR
BP1VySX8gbKGcMS3xU7LbxWIGNG4sUCEhvbiw447aWFNJdmWsbzMOpTpsqbMSmCi/KioLJOEteE3
ien/qu2TTNCXXnI5D2XFoUrW/GtsyvQfzokUjS6tuIOM8GWh2FKxDBHErtP6VljZSPePwHTFM3dY
mb01pomF1yrZJleMNZ4Uc6NPZKXWur7UUpkGgDaujHnvNtu0O1gyp/3BJGo8As8t4POjJ+yhyYyp
lK7m4MdlMJCuxaGXyRkSj+4LxuFskG3ylT3ia6HgdHHB9T48+jHchUkDpoYJstVNyVrsIPLU+9KQ
7wptRsiWPhIfqsEO79gBJ9vdNqmMWELWto2fv1LoN1ddfh2a7thXKnJ2yoeCJhQS4OBIOpe99Dm1
w2+gjTGcmwxgqjSbSGjoE+M9CGkjdcpHNzlK+NTTfPf5YTrf9PTzVAE2y2GlpspKBqk7+fQcd4Nc
3DQ/dTucpCx4lb0f8uaiKOSCllrRYKUW75TTJeqTQxnj2TCTGD4CiOJjibR1Qcj5SSpaY+eTdRr6
ZnMs8L6tRXRRpYtiBNAeZfpsWm1tNGqnxVRIPgdGS8biBgzYGArSNEfLXj84F7lMCKhaBf4Fk6+x
QJKBys+GQDEb+yAF8XagikOaBF9n4ILTSOR0qgAUWW74DZm24LhIc2LvSph90sGzSzz7UJDNvZA0
iUaMxAEIca9WCnNjaam/INi2czk8obIUSDlThv00XZ4fulAlY+mCJKS74M/RpQT2PkBJ7/goxBng
09J7fBvVYbxHBWwtHv7uuXc185abqOcynGocdSHSZ7RqL8iTANCCd60xT9EUhCHPq0hlFkYrTFUR
67PtPxPmNlcu3dcAYkiXiCWnzr2yb9VXNNgqTbaA/TJVKufxQmhGT8t1QgqI9BVOJIL1GFmz2Q7H
OCRdEIHUtkLx+lKTB2hOxMYPBtSK3MNm6QfQDQKkvC8AVDgPTPKNVKCb3YI0U8mhfvxmxchxWVR1
d/DyyGLniLFldkH23NmfqJkpPIe8dh/UAermkKQgPL4BP6Lg/6FqZjxT2tprlfsVWkcVy3VEysnj
HTPDfCCPSVyMoR8PD0kqrBLdeaDkeiQQhHho/hqvYwosqaHxjc73DExCP2Nnrwg3o9O/wByN0lFB
T9mpEdl+pfH9F7+W6o3+bFIyz61cKh2qeZzFmMtolragVWYNN00NMjjWD4/v40M20eQJGs1V2uoy
MUt5Gmy3Hhg692RzE0aWbmVCSG45Q2CHoApmmBK2YDMTx8fPtwkSAVsTd2PAs+ijQ9KkxBXUOB0t
9tWDHCNGmEZ9PsBqB1j0eLadMXkwTXJ+jTpgPhy76AUzJ6SwIEZk+qC6yR1GTFAc+HHZqKlJE2MZ
0f7aUE/9yXJqCJgebGV5N7q+RK6Fb5Gc2nfJc18XPSZWu8ZhhxEnFpj8uHk0NrAa01xVPrNGvuu1
LG+NAREVMhD7uc621Wyza4FnP7JRUqJdVnHrexRIoNhp0hSLIhUj4un4qMj1sCRydNzruQBPOw6e
Ezasjz16OKnLjZ8h0XC60d9tQVmNKbtSglF4qRC7ORNA9sVsYsSAAzdiGh9pqcMRsLgb1EV4QqWI
+jSAx28SQXbrdWs9Eiy6TybxpDxMlHVanjM+qytUubmXQfRRJ0fIRvXVevSIUSsE14y4d2RWvHWR
ybhlCJvpbYio+NL+kgVd8TJCp+JFGvxjnL3RFu6P/QzMT9TMQwbbXoZevMuazgmmHYrUaf8yRGol
PRTeOF6ikjK7mnxMN+m4x+5eXyudYvFBT1ICs0Wql6OsTVJ/rWeIrVh6zH06/Uh8fTXilsSgy9WF
hONJQAJYBoGd39U8X3pel19UNc7hyqdsSE0nIMtEs8UdnyoaO8bYemFtJMlHMjtPulWj0XCM9uMF
Fj/jDHz1DzxM2CGnMoPoqCRRpzjpg8jC7hvukatVB5XJghOCH1tWjfxJtyndjYE2EL5SvDwA62IM
QT4mmn6qvHJi7xIXychYBzQl2Y915XgZzZtxDJA/1pGOMaxXaJl2Mt3w96odOD9GLVwaWEA9ysRF
CHZsnSSAmPHB7WJBrENu28laVwBC+2TFObpvRzsjoyRuWIAvGvPi2QP9eFGRJqyKIpp4ggLJJ76G
hy2xCmAcaPSbnZwbcGONfbdBiZtyTJ6Vgno6Hmp6VcEM6/IhZSmaOPezWRc0ebD2NNzOPXFzKzkJ
OGjPb4kX1BjWY7ryfB/eEAa3J0kK7HU24zGxgiiDWRwznOLrtvKYJI/9LtcNZfFg9VLY2UQr9tlN
iiqxzmp0ef/+074sf4E7EOeqZezB4TnZJFrwidR8G2N7D4e8cnW6kKshV8DBAwM/8YV1bJf7B666
nCGQWUjDJs22oWzcyYFcP/BclY7C/kGkG9IUZQSJz6wbwdOQqYSGQ8F5LIgYKkFfEBpv1gnSgYLj
D7EUHJJzi54VBs9+8P+i1PJ0VaadfHhstkT3fRtt0EHyiPpDM39oZTxQ0LiVTVSfGY0c2KTn9f3f
PqTWu1Bz+Vz0+a2nl0C9xD/ppvdd9CCFHp9NWpRRvPftut1wIhjfNM+qcFs3yBEKLgKimLWblNWr
sqm6j6yhxkVMqB39PA0PaBj4h46GhoFojbrn3ihIEKxhfDPUvdkF9jabs2InP43eklYwqjUlThaV
SXptOUe0JN1351naeyhKkuzehtIL/0C0Qceh0KL+Sw2qcwOemvfHlwPMFiYOANJt7pIEQxwpyjs9
3k6UuGrKwV8rMSoAHanhgyHTIBBYKHTWNbNsZ7yj+mKMyj1OU+1YhffHQut5dgJJrX4TVSQ7rCn2
eSg8HkTmX6ApGjcVjEUf6ysIu2z6fZkdEZVdYdJLS13zeXIzvVNSvI8eC8gOA6S3yUD6rR7ohM7v
L8NscotITtyOkghestG+jUDYT2OphC9tSAauEBFA9/kftdkPZ7CjNyQ7P8kTC3djSNHeQm1+zIe4
oPeGq3+qgTdLHbjRwlNQ1ApiU5qkGtw+6uNrXbAY1zod3ZGdbhuNxu0vGy3qIQD4/oxXSVwkItC4
PVoEYdmdwwqrvKSgN5hzNyYC3P9u+KXV2SjbGVZh9JMaHsqgybiilfXfNwe/FKGzCu+1EwOZSDKB
axs0ZJ21LxFNR1Rug7QfAhwraH/rg6/DkgxjAl7xxEh+NkCjEzqOFRCEElXIIuVG2TwA7dNoT1v6
FBwcWkaMIi7DL3AGV8GKdSgxDS7kprK2shyXq74X0FGwna/8vBqOZfL7qHDSDH9b5MN9UvtGrONE
icmP72DL5LEYL7lV3DvdsOnfshoFOsZABB/lSouUW0H6zslSI/0WMXudzIIoElkfKUt9lWZNuzXt
imlNQ4Q0bnlB73H0tlyUldPaXuKEGEyWDI93hMQ358bLmYvPT5lZknX9+xAQFUrofbpiowm/eB0R
B85iO7AudVHspGjOVEHlujMD/e5JXuIqIXNHtAEw8eAKFSjtNzbZrxu2WBpPwIx4LecfImrlQnLM
HLKQX00JI1oaewhLWP7xEaOlqtJvHRpBU7f5s1/JRySAJj0gk88o4B0JZ/xz1nO2kiIdm1tRHyIz
K8+43jgzcDuwloxveLzhsM3PSeCqajuJwxp29zXdAuVQ5OayV+Xq8ODGtEbxD6TPXySZpkbyQu/9
1El6VMxM+BnfGCWdvYJomkD/rhkJcFutHpDfmImQ1mj6tfMLsAWpsUXmc4qSgFjnmcqudJF+8bsA
1StKP7TuvwBFuDv4S28ELq5pMBWVcX48FIUme+F2+NZYVj1yaluMubSTUJ/V8vjeBsxu07o+48Ix
nuz+BdKBOyVR8OkneefEukJ/MjTtdSwzT4Ff4z4wqW0Xpus21i55S+iemGMHFPyRJQZsYKjRbJf/
x5EF+wxZrkg7D0IMYvsAGD9WfSOgVi59sVVQIuGlDEHxzIcscIEAHmvKyce5rehU1UEsgXB8Pqkh
pvJXdRLm7hwcgfkh/JVB+uXo/9dDSkmLxk/b4EJG2T6D9zuv17dR3+GHEgTPN2UzrDqTYXT34A4o
UbLtYyiKaM7CVa3bEecSSmRz9hpDGmCgUQ5ftYyoJYuJiW0bonAyD8rJ379KOEPov1RLJS+Nu2YR
CmNHobFB4WDcOytg7qpmH1kt4kMGworVqM1J6za1pTIjMA0MS3svLL8HHe/TgzY5VuhY5JFEezW3
xNNYN/ayqn7JZcSSqiZ8KFTGhCBqHVqPPUOcDi0tRr+1lerRVvK8ZwPi0Lli7SnntBjkqHxrR98l
72X7bwoVrw8lOmKQEKN3JAx9PVIhItei0uk9lESPJaOwhLwlckSaSHeW+kG5ZZ5OJzUuv4pylBjD
w+UwwGkuKracx1r5WDVZPYusVRkJ78Go5Q4HQdLfeihTVk7j4PGoEiXYI+r1l00BKNsQsJJ6SbNh
XakbWfF/O9rG62RMGa4+kn36A0KUdGMj53FH2zyERRM+p82Bir54a/SU+qcyw2eAIOLvuqNzAcw/
2cxWj3Dy67WV27rDbSvWlVVnu0LKuJ1M7UkHh1I25GKJoPrGlXlQZGblIUbuc+9Zv5jOVBpx5m8G
qfBSm93rFOrtGgojrQFP955zYj67wHQnhCwOyuj2nDfSZgCjBwCcSSizI5yeSQj32udAlgYeUu0W
lNxcwEsNcSSPRcWXLXYLo1ly604nX50YJLKS9YKruwtGNyspqkYT07MR0PHNMnPbIZA56Pbw4RN4
txfGZO1ZI2MIMMy8EtbYp4L1zEun/rlWOaRaiX5n2Yp+CGi/6mlqoQ3xd0zWxmVBV38zFkp1srhs
F3HF6GzIW7F87PbzkJs223h4POaxecqsobgoVUlvWqEueKScaLDvt1Mjbx+bmTHbpytd5jYmtUwl
pmXOIHl8dSRrnrSYDryj3fOCCGsV+tUtV3qVd9myd0bSX/VE3ZRzrFVZqNe6lzABmN0uVPGCW9MB
ZEm7Qn2aPo/eOAGKoIJKOP4Zs+EdwpHGZHHe9SAu3hTorDtuGHRRU0uNrpG7Yshddf33f4gTz9iQ
qEZbsgwu3txSGBPvF7mYscZw/U17VVtXfW4k5JrApDRw6joitawdR8rPDrkNo3HWLkmLiaoqPNR+
c1URZNbODMEu9Aq41yx6wg/XwJvxrdksxnJSk1BMLi1jMIytNJC7ysnkZBsMNZlybeIdW5KfndKK
i0vjM5JV2TQaZyhqbYn78w1tJYhpLNuOoZW/EwKEbYI2kH3LJ50bTdAjDiW1Jaa/ZFVtpwhrJPuj
7xrEAxyLrKPMYZqBJQFSeuEFyOWGtZwP40YqiXibWW3noErPf5HEhm6v2yAmZA0QLIUGw3pag3B+
UDLNwT/QdoLZrcDBGtQVU5WIDKWyfDHjMaIJR0dEUqIdLww0ihYv6+NLo9e+GNBpHCNVyOcSnJBr
O/wou8xN0uS1ZcR5kmrjIzbpCxYR636mPKEN7F+MDkBc3s5E0cdCQsv6lDZ0heXcMJ/jSD6GAVz/
JjOggKd9uv3PlLCq3w9IME3lyfJuwcDM6WQaX5NFs8aJkdyVuMhctazYfC6xd7KtF0V6Eeq90u61
/oxCZVGp5kLgvNfnzG9qHlWTlqy3pMg4u0zZEBKsgVhp3CbbWM2yrUs86x9jfa3b69zo/c+yGmSC
VpNBZaGfcwOXu5TsFEIl6PP698E36HtMy5KKa8DHGJIwiXi7/IUyFE7hFmHNhmb3h2zPgtmKDIB6
BLZZWotAo83RE7JUavWdrEnmoAHmQcTpl7rRn9BtrnBnsfNE6lM/2F+Faq6yHK7QlBeSE/vGpS6a
gwpIhB4+j0KPNgleUT/vQOMJI10wufxGofRCNiHv7pyHZGXGVhMRtnxVR68b97egbRa2zJYfedUT
h0rYR0yNcUc3dv5c47gARxbjH2louowrCas2cufei3G1B+QUQUpVLCabpcYEayIXQU+Vla8gake5
KWkyKWMWbx8popus+g+yVNV/zlJVZUNTZIXhqK6YivLPsbVZVRZ2M0QlXe182dPuOo3zh9i6xDXl
fqmPBcMrPgil4IMp/vHp42t+Q/KlbCODqdDBH+ne7jS/BHIgZQmJDpqM9cgwtOvfDwXVbd5z7PlP
/z95HLTr+PxIHk/y78+Ez/7XEHHyRoUsbAPcvW7oQig6kSuktf8fQsj/+3+b0rD6D/+Dv6nkqvgX
TSVinBxxRbFMkiH/LZVcNf/FRkyFqFFm1dMUkwSWf6SSa0SZmwphk8SS2ypBuOSgzpnWcyq59S+q
SXvCVi3yb+jTGv9PqeT8nn/CDfPU+aJqWtas8FCUfw4vKYaB1B58WvXIYKRKN7P6tUVQRUTEjZrw
EqkKYpv7pP2q0PUy9K0q6nqLKbg80Xmvx0ta0Q3CnGWrxaFdj+XGTsxPOCS/uAVfUl1/o9d1g6UB
d79coF5M5S9/ukvGu+H/EJFCVKbmzE3c1ht38eBRClgY3jKHbmEX3jNuVo1psLFtGQm2+tnHulj8
4YhIlLrEg+kWRfXB1NwbPobmzVddwcksIs6YqmF6MuIz0Mo4s49Dx5M4UyXG8luRgnQo1qalnlpf
/5w5SMwZQzTSzK4yC+tZVy+Bin5E57rfNLKqOG1eHP0Po9O3apkxWZdnj7AgYlZaacW0MXp2EhL/
NL3b6lmIJDg7ExxAbNIbaT57luCdRVtu0JBnjriVZitDlh9qxIOzvriLjsZizLVDYPR7owgwPew1
SCuVYu59+ZP+OONm78gDoUfd7phmuzLe+a7cUpsW5s8gfTJlwHNrRt8+aWkgnNeDCt4Z/IuhohoH
DJCgVBlxMQwMUxCBlSJ76iLaIZz0deaEpr4cynynWQq9ruLJRBthkKnT84qF7bumt6gcMaL5nwAZ
LzJOMRLMHL9h1i20RdT8tvYnbVEOm7QhpXXGpFhnuNsiwrn5WbRUa3nXV2/ErMj+LzZIp2g2zL1x
wQ+Lot2L7Cg0kOzyJrROeq06PshPD+NCNhD2NB3Rxc+JZWoEEYChdHjW824Fcmul1Qle/3bZjBzQ
BvBQU+ko5p9IA5+k5bSPv632WqO9btRTIOWLUOJ3ws6kXaFciu5pSomHkbDCNQgopJ+8vYepW3xz
1GggPcwlEjPW2WWQQF9ox2fsKrQ21EWiwc5okD1zzsoMNH8qm0r4MxHoBt1KsZ/U9CPLf0zxUlrb
0v4akbxbx6A4FWJdYDYgPrmaLuRqLIynaFsQmZutDJxPWUsI5a/fXiaJeI9dU86px6DetGuhfpMY
iNh41eNuJDRkKRHIKUfknkoozXTrXpXT0yAChGrInpRkF2nKyZBGZrdjjuaj7w4DUp9Evglfek1U
jLdQTvFN01pII4uBJBbUMJ7FCsjiSmsF3Y/NyEBLnuEVsLL8nVbDwmt+tdw+5j0CdUIFOgOuyGAi
qC2dXLX2gfA3flOfagCsKLWTouTbtmSDoYxDJ2f9mS29AvsSNn82SnjD7V73iFNF4RUP4VpOfxmF
ARRqX8y2fuqkn8xQnmMLwhLn+Kojawc4IMeulV3Njn59V7bd4k9WmuuI3l8P5cKjokN4zVnPg7t9
rZiwRumsNsITTUavLrFG1HuSZ/ZYBpwcMH0MC1gUhMd6pFSQ5UmpL2yZFg3HLfg2iZlfu2lLY83x
RgIp8n7ZmQEe/sZR0+pYVf2G9BSdAR6xIi6iUHeix55yEwqc69XYnpRCw9DAwRh5VDvob/kUPIES
3Cb2EqQz6F4on3pxHzr/cxjUPdOJldnDMU7EEveATdHfeclx6DHyhrVL1tN6si1wbxmCmk2PV4Fc
Uyt7Z/qJlGBZpTT3ff9k+sqxLZm3Fpj5TRB59rTLqgoQ0bBu8mqhhecZEJrgO5VRTneTtk6bwcUV
E2pQ0rjUceOsaHQu4fIzpsf8SNDFIR4hinnx2oqzVUX2IRoHzY7ufjGsYYsDotDPKH8pFjkSqctS
efLsX/kc/WJkBFKDTPqgkm6KDMlMjrX+liIn5+1A5My1otCUVBaduczwFExWQTaIzkCvWXbUP3p0
GWbcHrLgVSFOBSHNJqCJWU0vaJyE4QeZ4QpLZ/xMaw/mRX6akz+me05/20zulnQneifCLpf2W4tM
06Re+szMU+utsRTgDXtiMrVtUTQYInkU08+IjAgtFg5nzj3+JrZ/gYhxZmmp8eOLTZ8qQSFM6NSy
VI+0meVhSRFtEZv8NLxmNUpj5Y/CCgJQO1nJ6BLpevltvTQkjD5M173oMxlvtgDWpm2yEANotLLX
RL7BZNLNQ4wABvA5x5MlcZYO0zLHMr4l8QYKHh/0cgzJfwBAw3pP/5SnmqMpkjskDb5T46jDHWSt
VCwVqSuZ/kqRX4rxy4/IzVkqSrkKW2wDYqlyiXRdSrgzzdZDoEu0Y1pHYihZtfA83gkjtHVs4BjZ
m0ReSOfqEjGnrNfhlC8Sxale5d4pxSoOSQNcDkCl47BwVJJj0BIwSrYQyHEr1BAXUkd8GWBMJ/Gh
owQ03SrEpziHUhBsHdZoFlkoNM/nvjp0GmI9Danba5oywq9TeG/5wiPbiUcotb+tv6NLdAmDCAJ6
vpb7TQbzoH5RGZEVgMvLiPsazTq9xFpGQscF2ZTrMkL1Zsio0aDmTOKuIfurWzdCWBzHbmYe+VPR
tYVvtjA1hMvp2qgkAhaQXkhn0G3rIENZjVAFiYozCx9zcREJmPiyPiiMESd7bRqYmEP5rQnq1zZJ
fjVNfknVdk+bZhe1KpoKp6infcSgt8G1uwhljV8mfRYj554pCo8p94Cgw9OgegsmKAozayaJ1kyr
t7rhbREUPnfSuB6YWcvTK5KzHegCIuAxh1mewILH2VLFjJJgv1mklu3a3t3M6VuTbNFU6oG0IdxX
14CbPXdNfRtqoABuGhT7XkEQt9H8VQmVDYF1Y9yC5IxvZFWM90GqPtkPSHrTAm1BUoo6Yrvl12gI
kACbBYG0Usxt/NYTM45iikCJLaE3yC2as1m488fabdXaNfxz0+l4QHVQ9j8ozA2Z06aC0dotklsV
ngDUr9UPkWFAWAT5YuCVP1fiUyGJZjMLOCXjMMkwJa4Z0BRSzm74sLIoJn9vY0gL8c5FCLaHj4nL
DcofL3ImJEGmusaRzDm2depefy/DbKXor4wC1tbNDM8oTmrvxQcdYw3KekT3lOBaYOrQ6XdeEAbp
eqAt+/ilr1boSiwDntZJEl/hqZywHsZOkDF7ofjRUFRAeMk/JxxV0bJOyWgWNmsIrcKcinpY3n+G
8dQ1Ix7FL1A2B6Lpkwkl2X3utuJqT5w8c+nY0cxOSbSmA6UjD5+BXM7o1WhvXmuBSBnkXZhsCJ8Z
hn1Xv4G3Q/8Sbcv6NkoHpJ/2Znan0Wo6RzzIdIshht0TIcWpL9hOGRj8BNx/uaovYjveqDJ2LgF+
Aw8L8xvVacUzaE3aIOMwU32LrU2KXJw8I7HspF8F+ERU9FcRXwoVqYV9JW/IrQ9ILuVyGQkLvz5Z
f9mXOfxpsq8CQbYOdKU/yW3vSJcCnJcGkZ1V5rng+ig93mTqA1BUPa3WHoO1uSWztzW2cnQwCD8K
GicpD2lx7rg1iAKHeM6FaTtxWezTLqExADjKMTVSMuf84HwVtcU6j85GczDHmw/2SdUWKkkB+j3p
7yMpwNKkr6K5W4ARCI9OaDgNhDL0wjZkkJD/glaZQa8rOpt6RsgZtR7JGjgEWvJXpG+JQk0g45Nb
V8tdTTrV5bmDHDLnLBZ26nRVQ4eVsXkqrxLphNnZjNCkyvTRd60t2N9sjFDfdlwtUgCLpgBOQpaq
hVwo2eQxwAiksK3baD2mu+coytbzwiDyfRljuUEkFjfvjAQaWDIoxNJDbazMb/AoAeNqF/gb4QLp
c3Rrm5U+rRnIAJ85qfIpQKR3p/hDdgUMz6aF0jrNb5Is5G+VjOTv6QpfRL7mAW7CZMU+G64iGVyh
M6oIfmZLxbo1vs1FiEJZqda9DnRgoTOLgfeHhdGJ5CspPnYCAuxcjydG9to1h7nIoICjY8P5Elz8
xsD2JPXFkh42G5uKu9+ZUx6fGxpgB/KLMcD35gYqA0AjscH11gPLoYA32YkiDgflt0YXZE9XS/fp
RDqqvxowv58zapvjcNVIafI3rc8qVtAh3gVwlewKE1m2MX8qQEvGToVMxICLDLLiVabSDShk8aRt
YXqP2U3NbrSO6uiSTDcSoNLIrXXmvdtB2zRfOjRo4BJAmuYA6a2dshxAWrzxFyKWB4WopNHJxkNM
lyYiCjJH2orjmQp1F49cqTWSdxDpdmQTkVhemjJcUnCtsI4p7/5rGe3s7Bk40ZDDsbLOY8Ru5xTI
t6Dvh9O9pdpovDcEsFP4BL1fr5bmsE8ttFVrL1zx1JRhFWV7rueAw3V/7TmEEaQyHPQfHFswE2Ds
lgvU1Ao5touJWSGNS23Py/zSVC7izS0CKnZ3XT9hxFLfxWm23gNGZ4h4wLZgH5XbsFf2mE9/+a07
tUe1sJBWlNRtssI61t8MBAekiO+Cg35UXYUFZtEtaiT6jrrq75Y7/pJjagkn2Pp3wp+C1gnvwVYp
N3eGZP1vep8uGDRV76BeZVc+eZ/TT/ilXKSDclG2XGA7YwGIxrUXygK6/oKQuoXkBEtpZS7NQ7kE
jE5RgtZpgb4N50THuUgm4IioEmR51YJrRoSvqXgJTASlgDwY3S2YwmNDMBGaQ4DEOw6/VHZLc5O/
SX+CAI/Phl4HsZ8dVrPR7YodW3eDvZ8JGhrVH3AzUM+6CEbzgHsg2mGs5OyMfmhI3Z5jk7khSk7Q
aOmOVfAOrah5FVwEJ1IXbXkX7pLFzTiajnf8SBetW3oXnV1roqpyxvKlAfWiecvctXL8gQvvMLkd
tVz8Hb51t6g6SANlF22BffluoezYiGo9j4xjc2Gtkw1JJCh1Se1gEIKbAuk+M1Y1+kDCgvyDW4qu
/fRis7ShyvF617J/WVidaYccb4Vs123fu530gaz+yv1MO2gAuBVuhXC4oXmS9KUX0WlcVt0nwx90
lq23M6uz1i07OJM8SWA4zDnEfmoPw13zjxzMekSnvZMhVgQyvYD4U2/7Z0PddRJE65WClYU1O/XO
sXbnyTCTWeQgF2gzdzF2vYVqfrV0oTBNMApXXGpcczyJq02dPJ4qQWChA+YAf52f7M30HMyxutx6
Gqf8P9V7YkI+YWwaH0bvSnMaL6G3nQrzSBqkKwXJRZvvzfAD3MWuhZ1Qeu1l+DMOaOP1F7BpZCp2
xMsNdMQCwVjWU9kT4apHXPc0wpLoIFkT2haSdXgsY8w6RE8otsZnz1CPnpDuGG+WTShvmzZY+f2n
pv1mGMjCqSbLHf3HQBt/+B5oAuCiIYnQ3thLQ+8OKZP/DDX54KbqJ0bZ1ngrns0IVjgO54xmEZ4Y
hjIo/3n5dvUrttsKwjj6huAnD6K1DImQnJtVG7O26MqGFJq43NnqCUWmnjx1wn7x6/Coqu1nJ/GI
y27ZcmUrlUcfqqUn0B3sHD86UFr1yauxA2urgUOzYTTHllDCBJNjzkI7toz843ydo1iPo+fG+2OX
aFeF4SLUJAHGhY++sDQ0tT7uCnUhdqWxzazDrNK2tsUMGORCSnI3956ECR3oGmPMEck9Gt+6uTPE
5EBNo13HGhlADoqp/cwWfhrEnNAgBRe12FHU71H7PLrBdDGAaXVgzNEsmMVrmeZ85pj3ZMIGtc2y
BGYNMxnjVlsFgJh32/qNYXrDfajSL45ETXZKzL0xrVRxFNEfL9+Z9aUfvnrtoyaXe1MWOzFsNfU4
aIQruLb0w2IeD0jg+z95gZsF6Q0JISsZCAg20vnJT+Nn5GeOQLhf6i+y+FNQ0MX2Tp0OIUd/Ywlp
0WyGtVVtFKQ3jNMdlEueva23gfSUbuF+oLEIFkH3ScZ5xuURv03qpqbvh6ggvraKz/3/lg23RNko
HP9JtMwszMG2umqYT5UafbgBB+elxq5COIvT420Ps2N55rtAJ9iaW/jv8BvmbKTaLZUvprd9sVXt
jZbdQv2lNbdQC5eSYHfChapUEt5UwxmAwxBeGHvE6GY9EmMaIeqPTq8iYE1FFAaPDjcvm2I16+rF
vUVNEH9Y+ltkgvWkuImyFy07J/DzWtapvv+kuWt3sAuVN6IfF2PwptXc2BJ5v2tLPwPvpANKHRdc
/RJ/Gr8I60KaMeiUl5HKmelEGZlPgCw2ifJmmuhS1WCDjHNH63dB0xtqBxeEhDnUeqJD3FMlh+Fq
FPhAI1BgqnpK+1PULWuW+5QTnwzyX8I2wctfQ5dN2puR7nvJrTNmyeOIEvBoaTdd/hXFa2Wx9Exf
4YuFZFsw/iZxbjXVlzD97BbQKFcM4wDiY+Mrb8H0LjeZo9TfeCE4i//0a0os2remeWxJfSMz/FWe
lkXMIb07BzzndKJ1lLh2hkmGY+IIocGKXmSwsmO4KugQARfMpT25pl5/wZbNw7/yp6Xyjkg9NsIn
bHUCso89Z7wGnD9yp/J/SQjAjpiewIBtWtqzXgkfgUZR3m4qqXTkGsq1+adA5T4HNGGZ7JkZGv05
JGlTi34Gus02LrGKqXJaLwa1d7NBbOxmXI9q7AaWWAEj3oRaAZeK3021qAh7R/zPRem93RRYy14Z
XFE3m9hkB8L7pvFrJfW10Id93qUHtc5dOSDvpjtnbb4PTWUrgEnncbztU+tU4nGCG57rrlRYB9i2
27Djzo4Nb/lAdoztfZTUXVnqf4Mc/8vfmdCFhFs/z+rHjOg7L8YqRHP/T5/+63Oe8ue/zj/zP7/n
f/+Jfz2G31Ve57/N//W73D/5/6DsTHYbZ9Yt+yqFMy4eBINNkIMzkUS1lmy5TXtCOG0n+zbYP/1d
ynMLuLcKBVRNEn/rdFpkNPvbe+3LZ/Gj//f/6L99ZX73//zuNp/d53/7m6C8DcCu/U87P/7oPu/+
62zr//Vf/o+fv1/l32O0r6ovu9tXi5Kq/K+jMHkbY/3fZ2cfSfH78/f483/8L/+ellnWPwV4WAZf
tmtZEOqYVo0/uvvXP6TzT+RoVBAhfQkFiLnX/5qWGabzT1cwv/KpeJE+41cqNf9zXGZI+U/bVMry
PddjxCZc+f8zLyODyO/DbOb2aR++//UPz7QsS5rKla6wHU/wVfn3X5+P5Mn1v/5h/s/Kr2x4cSNe
vFBz1rBroFxehlyRIYxpDDBlWJymMoN3qHqMqRPOMAwK6R4MaL2SDTqEj/nSa7v+PpQqxxXHfVFW
dbWdUqu4D/uEDTzTbx0Bpr03IHhhr4Cck26neH7S7kTfQEh4O0rzN7RamzyQBQ80ndESu/SA0Z4z
7nJPOUlCzhRFRRcLjQK1dRWL76/9XqeHKBnlrcaXc4LeupaG6pr3IrA8/sngfEMxS1+6DALChKoO
XR569FjGnO9UXN9nxIxtpziCJ4Ey4lrLoTdzFSCUvpW50E9T1n71lnypM4Mud+hJuyIl4UfdHm25
UCKAYkqGIOi8smMYRSnzgkS26ftJnAFwQ8/gumY00ZoKw+k91cmLCj+94o9XhJ+NMacf/oqc+oSk
ZEHwkceu5Rheaz0cbafcRybiVR/3/X7xQCaQzdlUZWaf5kn9GUmrfkhc1HzblFzgPvVP1bh4JMdJ
TVvD3B8c+pLX06YNZ3xptQdlZTDTR5BJ4M1hscBHGWyGd7neyqltTvC5UMeFQNIak3PG1Hbt9gKI
QjofF7P4wRuKTY6qrr0kRnrXY9SHlYQFEgfuS1PZ9q6hK2hHzwC5e3XLSmpIanIUh7aCFF6OHtRN
MDIraO/DRkVz9OSbiByJWThPFmKRbkC9JG5vPY+KdGDY1epFAUi1+vY31QsNJiSQRsbfxm42N2yb
FhW7KuXaTraT7NwHBt035fo46htgFWmLqtNmz4kufxEoENzekb8GQ785AghGSSYDDBltYsl7VBnm
0xwlRVBHmryyvTSBHDL3YEFtXPv5NbLbk7RzEQy8NZsKfbgYow49JvmoWmGzSxZHruYIxnl7ScTE
PVLQwtXF6Ye73BS3cOCS6YGbbqb84OTztJM5fS9LjwJQzWJFVKW6K2SN+J/0WElG6HuF3HVgJNaJ
xUdG9N9ZacP5mZApMdJX1WvqIcuI0P4ul6HcTxPgvzJX254EcExT6YPN360Ml0EhLh2MLexFm65r
vPtQ6UtVxFe3zvWF9yd+DqvuGo/2B51m3K8ZE62mxaZaZGb+4hKTnzHQBIXKntNlSfd+Io78EYpL
m98DmniD7OIFjQtXscvtNABa0R2L0EHZuXWdTVj5Z1c0+6ou92lSi6sbt5sYqZtINU2PoiV72Dl3
faSfeOnCdRiyMNg3MXAonTsGX6fI5WmEJoHOU3d/AJHCXLib8D3dpYvnnBmnrF2Hex6T0kc/ISWR
2l5LUM47JRLKgxD+w2yAsq9h02xV0X1OEWcrO3k1iHeRbgohCE8c8xtDH0uHAgpjcUueeqLZHrJX
3VXlibRa+mZz7yowM3LXVtbWzFmpgCLfOr6xwGk+yyTK7PeB4UuTQ5JUpf3sdvkFhvNxGd1wM9Re
BD90CZDLL7k9gFoMcRBADFwS/QgT81kUSX8ZGQqnrvllcxGn9Fg0dw2O1UmAfvVvbWBZ3ezEfANc
kK5eRX4RYS8whxVGMkJA9u1MgYbgZtXOJ1LTtemWyOUjmJ/nbunsdd5hJlJjusXzzP3YsrKdwoyc
kiGtdvHsHwtBOLIzCjynqtg5dXavfa6bXeylD2bq6L1X5ueMhRxJatqk83SMB/nVuBzm0vYnTLKn
VD0MjkCzK7l1z4y7JsPF3943f2bagLnY9zYpnn5e5dJM1toAhYGoeFssq23S1C9GNVwTGHpsMwCn
xsKBF+znE61fNtouhifTrAl+ct4zjeiJDljaIR0G2HGxo0T+GnPUSmsZGEt58OcCaZkBpMTJBjHB
qva+4rZQpWENB4aEflUBYZmJVdcDcdO8fyLrPe6tzHBRNcOtonLtPmKJ2tRVWm40d+LodXGdSzRk
1QY390Y0XfOAw3ozdjqAAT+BYqSHOU7ecQd4AZxo41Dc8jTR1BIvr+2TrrPL4tHkDihJ79tZcawr
UrB/gJ3j6tC3vD12mH2arDkgLnYlD+40eu4Lk6Br4s/bgq8EZBzbWSOZXretg+Q1ju/xnH0WgMQC
NzbPSYQmXPn3oxA3nD9SZwalyVT43vrSM9Y1YzmvBp1ZRHQeY5Osi8Q8+rz+c1MzqqzHH7OYoNO5
7VM8iHpnjXhGycfFwd+/8q1+6wPNIAU94KUFvxnyLq3H1PszlO0lLWVzV3f1HuqhD0Ctu489CO74
G/1VH0/hyho5UZtJOAQ+KP0VYeLvAbQ4ABNGDmEPmvjW9JFA/QDoyxcHerBO5uHW7kIOmMMvXRZB
NnrsgsK/QB/0toXPAKCA+byNHJKkmZf+Ts0JL+KT5TP3nYvqhxzVumFgUxP0CLzEwx1ajX+ytH4R
o7vjZ1a/24Z48OhRck1d7/p2uVVxMMTDn6767qCawfoVM1n27YYRS2MF5N1gZzoLsPWO69cQQZzx
sQLjWMJxggJfRAxqYbYXhLX69p6un3bTo7VsXCER5iyqzL3QglPlDqclZLWeq/l+LEDud5V8aCfu
TN3vJQQzOs4JJo5J/SiFNYDcqcdNcV53qnqqwWQe4EptFZgFyYKDE7X9ZavdMKCO43b0EafToxiH
9Ei7+Skm33+IfQaUhOO7Rl+4u5nbcERb5qOeTXfrh9yQZJftw/QbbFCDjpX/qgD7cPgCd5JY5bvp
Z+wIeJLP+bc9ze8Gfa+8VvIzrE0rMAmg2fHQrJzIzy+iU++lWrp9IqJdPFycscweZ0ppFbOQVUUB
LAlxFvfQ4iWn0/SBxtxvem1LC/2FxWfcgLs5JRnntzSilTksUwbWVHxwEgUa+TdTXmLa9SiLI6gW
cjfbCQu4HLrN7QeAP4eqNopQY3sTJexNg1X+8OlQpIyuUXosGMlLMcbRucRFQLxt7ddNQ36c3Rgg
ArVZRCDbuLboQaEDPL4NdA0PhhZDXQbQEOs7rwwPglV/Ebw2iiOEwmZ8V4JHgd6M95x8SDl8sRUj
Zdckc1xCR0n8WXcs/yPjVBT1u9FBwEymq5vYV6N1vxfdlZhxf8oHeDzjWuYLIH8bckW9XNLIsu4q
50l1jr+RwiKths018vzPdGGkhpEt6Jf624uG7/BlTm2O3Qj7wm+2tFlfY+cLljuCr4ytc/E55/zY
ovjg1pSgjklPqt58KLgclD3J+3KCsGzYesv7jyGtMJCzI2j+c8VUEDiOmqxpE9byWWrRB2ao7isQ
MPfnktoqD0Q3UM8Eudkw0ZK7wPCaIqB0KV+TPbgnakSrTud9FY4ROKHzuy4GHE8kEbeNd5cZ2GJU
ZJPkrVokXP4nGv/WkKKcDUALRIcWiWFkLMoDge3GgwaO5M3+HO5QCJC8yexOrucGYd6DfxnWJneK
XVgz+ifsunJl/zszGkwctvUu+IyHhQFMmNyITQMeLeaU24VGGiZHoJs8heeZatEgNgHwVv7GW5gO
d6V7tG4lg01SFEz1KQaik6XIPCxxAtPYmCVP/oAJAYsdnLUM6c8RL9DHwr1t08a8wIcNLPPBjjOy
WS1Tq9JHxeEs3gAMCViY153Zhfu8sh5qtzl3png1KuNdgqdezUaNcq+zdxCtB8cM713njbsE+lBR
3EdJUkONmtQuku7uRrBazXiPVw6CTp/aiMlUsOS+kHd41j+cSn9ralvXuPezICwyEDrQ3VTGDBsa
yc53xFvUMEwsPEhQEVz+fh4fABWRsk5fp/0s4X7WFl8yjhjuLQ2ssDz6JMP0kwzGpcQeYjjGU3Pr
DwRHXK3hQIXUQeqLqRdGFtC/Ia7W5j5yl+8hMphOgQdw5uLHchf+QOBRNkbUX4yx57bT0i29uPmL
0zZ9ME5JtJMc5ldGzcMrm/g7qbgJjIQMNsttN6FJBnxm8VmWtVj3tQEiIXTQ9xifb/LYYxxizDsV
V4+14MPreOoPgypeIZUQZUI3pfjoQKPDwFfjaehlujYS5w8xLCinTo/zfOmPVKYzVWd9sPzIfBra
8qJjeDVmeoshUHWwsSMm2yC8VeLrQ5MZ1CViFc0c3V0HOJy5+dLSEUbxx8AeSOXBUviPNlfR1aSA
yXQtz3p6M3Vy33vyGd7uYkcJ+Ogsg3UZ/62i4AQHcBaTRM90tUj2iQMJPoqQA02dGwcDnAHFP8PV
csfuuR+6t6YRm7Hq+e49NPIobwI/6Rns0IpVgBPEPKi8bZh5NMapej+ZbvcrHmi8Lrz+F3zuac/+
uOagdSwbIz+Z0yuuDr0moFEH9rzEBGDVZ6eSKwQHQgi9dV8zmkxym6LNoqNCa4reKdDON4XRQpXE
9lW1INstqT7H3v5te/ZvaH/7xZqmrePHI8fkcTlk9gQA4hE0Rk6sgEvgBM3kVOfhq568000I2Tie
+1Ql435qrPlQM6lYAayPsCpZchOylZ6HafZIjXbcDN2Gi5dVQkrC1teG9K2oiZ+YV2kiLxZmM47A
xP0fuhIhRM54/CMNWR13ZuLAZMsNd7grx+aYwyoPCiQ9AMBkWLpq38wmvZKdxKpv0aujJH+StlqT
8+L8GgEwbREXzdI+kGvZ9L4N3sGXB9vGRG+5pU1wTH6VdkPSm5g/XqqWPuWFUVMb93tyKqCRvVVL
Iyp84PE8VxHoP8/ScMteQiCKOPT17RMgWprqd05/5h4Z5B0gRkQDo+3s8MstL56murhOoEBweuAw
aPVnMsXFtjIBJrnT2zLop1JOdFFyZCGkNeIhCDPsYVJwbFHOn3ZyvpyQA3BiPXVRr64p8E46m7mR
zv2pLWz8Ed4UXkpn5EhN7XWZCgEmB+GAythjbdZfqgpykxmXxwe5o0ZlbPU+9US3woLbbxySY37T
sxwX1j7JhYfDScpjinWysJuHKATX1XrMiDq3eEqHQmwznHDHcDt3ghiVB7upd1sb2K1vH//9i6Df
CTTzTzvgfr35G8subALb4GVR42NJ/ApEAOOnlmx9MGrauOOJCiHDUbgCgIDeey51grD+DwzC7IOL
D3MFXv3JEMOXP5Y+o1n7JxzbU6nxBPGGcvbYTt4NOMWkgPZYAsjSCUzmftaycCytKzpb+gcVFX84
1Yk1EMqEVmgWsz59juXMKLa3H3p3uCytebsYMZAZhh7bMczUIWebRLqY3ezR9K9jTHNEzYUR95B/
lzQMsyXe0EHS/sesV/JQFVOUPvlcFiG9YmYJq01SVIQazYQyh4S7mwGRi9Gxo48xtWFB3dE9Z2gA
cIp3jphneidm+aXzBsZrMT3DI7+NR2Mi4uU+r9WMVYnmMwiaJtZ2gPTc2YdzZnJXTUhO7sAvuJve
dX0qVWwyNZa4OMqqjr0GaykTwbNDK1PZ1WTVszhD6n+kqPvIacbcOKxSyF2/K5p11uxaQMM0pzwB
zJEN9+C3bOF1N3w3CdARi3ts1i0lzJ4X3+5fb9rooQ/VFIw12yH0bWwNRJ7yqcaS3bvpGs49hBjC
33UMPc0jl8tZb6GGb4QqoOmPWM0jWcl69v74RXERZj0fip4MeOtgbYpPxEf/eJTVG+HJHyBscZTC
t9cvtMVpmk95f3C13/tjSJUfbiJdZdvamj7S3v12zdv0jwl6Ppm//HRctu2U/nAVn69zVY24U05g
pvjrMtxKPT4PnOtOo6XwY2DntEXascbgAQzrFjeHEIyWfc4C4IuOsw0Hcpy5AY03m+3ULF8RHc+c
0yl163IMov2Qdbt6fIWxS1TfpZLX0/OmhIgVuxRKNFzlMMbfqh5sDVOUBouhoWUJRcBe6BabT9oM
RQCgIuLpLIGj3n4pF5gpw1RshsxmTD/UGGwJoXaAE49/f2nNimTX37+UsmYNvf3/UQNjrsp+Onfm
lOHgwyqNnhe6bYhezoyIfLM79lxJts3MIUgD4HMIECA7Y3mjzkbTIfCahRjMxZifIHThwGtmwrFu
BPyFfQg+wsozpjCgfJzuWko/SgBOm9ojMzLwroEyR+Ru3f3QqmlrxtVT4+X8gXv5Enpo4CF6O3C1
JQ2E79PmFnM3QZVp0wWA2g16YvaGAcEX9K3DgPbYO3BB4ipIZs88jANc0tC024Dk/ZIwg2MmQOAe
kOoqGqkna0IpGP2806+MSSua7HVKVfQq9TNvXToLvscy2i4FgTTbr5AVAJRt2NxOSeh/9MlQHWsl
ypNMzePcVY+QoioqOaMWc4MzqrvexQo/BC4wAaBNLrMngz7Swqn6LSYtfFnM8ZdAOzOo+qW+qwkI
HCbdg9ZwoFQWxWFpbxzbtD6E6L5r0YtXWybyHDUYCUvGDdgX2dkrG8ox/nsj1vFDw7EctHuHRQWI
POkY8NptTR7CCN1+Fz40jhEd+1ns9OhrXmeG2wB+Ng4aBJ+sdVdr7y1PO/ycN1Yb4gd9HWVmHomf
fGmU7c1kIHhFoSxAr5QDey5dR2rY1I2ixIcUMYS5hK7S+X6KxfA6xiF9LcPJVAww2Z3JHHBJwaBk
7lU6ODSY4McUxAQsF8esYY0t7mUxMIA1Xpayf05LfN8dwicO2DugfNAmFEONSxV71mboaQHMZId3
0uPPMXrGuSBlogvKaeO8fDIlwHBnRqxNAIsHRm0QdTHddpcq6y2uzCAvZPNK9cHKBVOIsWuB6N1Q
QOgPAc0b8sTT8ppMmFVF7IYfove3Vt4DESCl2oGQJ21iWtCFMC9JAwbgAkV23Rc0sFWedemG6p3T
FL5ExEvD08GgOC01prGXaPw3PwURCgwB1iSbdU5l3qacs59MG+/UdJJfibCpLjVHa4gjENfFq0qJ
l9xqXF0k/mEw3b1rpdtw4UfYFjVX34ybV9a013ax9F3SlQ/JoO/7yaW1wAZaF5sYdioKWDia/egE
306Rx68p9ufM1oD3uVT0cfFZzOqaJ7TGpew/dnNfFxa2d8h3a2qVeDToYYUEqsp4CRJv+hlVDrLW
w1VSMT2BSy34UhhPAX4hwhJagJMr26N2mnY/jOKuMtlGZZyEG9vsLulIFsezbgCzapu2AvONRckz
1IpoXXxPBe7ZOYtxVpjs5y4aPKQLQqQIOrF+daVu9pCqPlGnnxOrxWqHBQtWAzDuBu+70XiKwRq9
22X5FXEhWE3UyFEwGgd9ru45NLtEkWjcreVZVySBJAeDTeLDJOcT2jlE/1ZJBmkqG7MdVdwycHUi
VpfFslCsnUzt6VDkJucd3MgYL7UIHzNIG7umh5sKSaBbErAhMbV1Q87qHIZNerDn8L0VZ1qYcD2X
9Kr6YAsZJij8yiXTGRzHC/DdsAyyiIE9Qfb0Wtgt6PzS+ODSxvteF1l7toS///svk9t/0Rtt+yDV
4d//wd9/fvMHzphkLn//rsVFcYWidkX2cOlhpPKEjqe4TZzr31/86pUD495szPhXqOkJ5zToPFYy
bbZzhjiuIzc8OmHVYLuakmumtA2cIi8PoQUUGwT8t5i0vstjBaSrWvbV6Lz7s10Hg6a+Kfcv0HB9
FhFM1gkwwf0UZ8BPztIXxXO5yPg+E/Y55af+HLuMXeBeX+wQyXtO1pkfNgcPf/0JLBI1ERF/0sHZ
M/ovTpnZ9c+gitGv5E4sRr9zKCRbu5X+cf7wAI7PhS4fcqc2V2M7todCMS2cBl4Pw6IzBCpQ99lk
ycGrrZ+mxepMBeohSp0yWCbOmZHJFj/WCY2QlfoaGne5h665o8dX3g+C0WsxSN47ZYTn0kvie2qS
brGYuT/6jgWu0Mb9P0FCHMv+rqnjfQmeYK1aLkbQDnE8zjaPVOM3ZzVCmYugO2xayslQOt3jkuFC
LAzMhVGlyp0TE00BEZvvJoP0fzE8xXMkNy1UhXWbMaAFZUQg7gZOV/tFRfrFhYBUxwqigotFnjhD
3CLOaxOpvi+sX9zH1Nmw/d8Ag6h07k3zeGMjgq6OLh1wQRq/UvnVOXhJ/PFDEitBUZwC+xdTsI50
TF/dkI1ElcHRrUTFb95nbby3UaJMpscmNThePqgLjgZrLQn9MOBY4lOBsGnWYxFYM2WpNGc8WpAI
pE0FEcchgpMi+s7hUFCm0yY7ccPBZLNxL+iCOMFI/52LZNy6xrDsCq7ql05oM5gMkoFeNg4bM68p
+NEY+5OByFecuGsVNT/a5hhXN+H3rCOOr9Lrn1wgI7t2hsVe+S1jsBZnccX7zqSmoEaww20t2zsU
P/onl3YO+gbDawX9ba09637BCbVYV7qDpsB3oNw4i5SHzmRApizKI9PJOtGnvfXNmi2MnYJCkWnz
MPQ5LlogF6Fqf7yeTwJSPzppVwG3VRGjpxG7P8dxBlnwSmFLkCkZqkBk2dmpcm/lZqo7utHyR2y7
tj4wlMcIRGyuzQ36hjscOD701pxQW8yYZmb3qmmwMFyI6toeH6sZRR2EEncQeSecWh5UjZwZpqW1
9iSvhpW1wwER46FtTLFVqH2yNvCssoU6FmOhKQlxWTfl3ai5ucR2iJ/WUNOmGbkzl5/e3EElzyGH
U5iaEY/74TskzJ/Q4Zvy1IQlWmxzwy3GEADIL13p08I660DoKp34sCiUQtsL6sX4rJR+LJ3auMER
FCEuh6bvEktqF90wcjX3uLoOxDDSOCjlxxx/eRkkEjHILynkAzft/ZB79X1UG3+4aHorTgwbp5rD
LcaQB3h+334cToEwYTh4L7VHeMgAWAnumomRBE28arvk1ApCVe0tlhDZ7wr/zwTEq/CLN6PDGKSr
6VmO8YCrEfBaSGnFYnVsbimOqbDr0N2QSMFqwsxayj+KJ55O5sbZVdHB5KQQouuvHLP5IaBS870V
V13ZmLAT+yubZXFPKzt2f0gmS+gjGQCM0LQTH/VI3UJo+RRDEnMyOe4VxkfXY3GIrDsRx4pZCxJ2
hO60HhL3rvPpwrP93UAaxbNlE+Q2DeBNmpIlHInDwvrNOVvGnE1INutxRQdCH0hrJuyM5U4PGPSK
/MvpKOi2k+SOXjXcvqbcVagxK9OdN+mCVaDFXlvay7lmxLcRztCtYt2T4voTFrDalGXu2oGH09Lq
sSmmeaNbDJg4/0O7diltac/RUP8RVU+3KtAwRKDoAKn7Rw5vCqsOAUoh6X9jdNZ1mKdJ+txm+qYc
96oZHy1G3Vj84yAN6VAkj4ceuwnpZVsP9IqvloG5VFkSuBCLtV4WlrXxqAXzrsKBm2YaVFZKI+II
k/MoRul0kG30MLthuR5KhwJrwZ+0qRBRtX8XJQO9OsidVZLKPTxlunnM5Kw874/oSConIsH375dB
F83xgw7JVHo4Kkf1yG+GN5DigFljVB7tvtoskUcq2vptgo0Mmv7aIwZvG/IKo/0z+VxYvNQFcjgb
zmGZA88e157VYrfvJKB1B3AN2KHWlGc5UlJjNurS2wWEMOph8fXOuww5aJN6OelqFR8AytKk5vKY
9limW3ltE0E2Rj652hy3Ruy9YDbiPAuxW9q9PBjNm0gMxuMNo+QZkQOKH1rIxOjNz8KBJSPdSxtw
N7Wj3Rq7yQ/rvM2P3BAs31xt/IkzLoO0syC9BQWAw8fk1QdRlkzj4xqPZYQyYD/Ckv3wsBMCswzB
xt7opuW6GOLpNHFnUB62h8KVyBjGvhL6e1wSdBkLYyti8Gvuh5sb4MX/ImhbEhZh6RxlmgY0kxEw
t6gsrQGsUgFeb2hSgQ0wkKFnmDUzm+ruQLyIjUmekRrP/Dzk/m+fdpYd1FS+PW8d9rP6VbvMCdQy
bjp7psDJfmGfIRjmYpkWXTLsazYsuHo3yTca7yqvJexKbdhjr9RdDjq2skgrI8J63MwYJ1PuRKlL
8jyJUj9gLx5i+PlIn2LTdCbfldORZDTDLxVm9no0ImjU0/DNKr5P6mx5LZ3MCYh5fJSl0msEDHDt
bQzFx+wUjklKyDRGjKklFQpPGjBfhdmpTtkxWuisw8TQrF0z0k7e3RyrSefhkwjVSWv71bSbOQXo
YL/CyAyRpiiZzOnlJq56q7a3BTLWwhrdZpP+ZRiQuObGoEjJ52pBvQZMxgVwbkeXKmkJPV3BFmX4
r9hdQpUH+U2Qa21QCY6x42oOo7KAvpNQ42DRETHZzMXmpiMtlDe0rDv3MGdYDugn2KkeZpgsSNkm
QJHopUqrdbgAYJR5fwfkjJDalDFQxKRzY8+6WL7ASs/fzpRdeLDJ+6fiuQ+bzzJtWeG4P3ciRvrV
JAQjil5Xc7ZMuy623iaLJ75puSsXRjDEPBcVjvXQKn4vWQkHIeue+h5ZjMtKyaOwxt/ibntBysB2
acgGTtNvrRalzCMwWfjyZA3SZHBtvpo5SxflCGBFcxpW0qzm0NJPe0ytt4tgzwqFj6lGe1mbmftK
1ak+8uzDEcgwSxcLn+XYOwNzqvIGxjsWUxfiWiCsWnvVHzNCL1MhDOJBboH+/dYMDkjCmdjB3OlP
NTOj6LR/jjzjs6mLkR5cXPC1n2JE5CcWGmqn1RN3IzxXi0PbFXPq5aV5mNOJ6ycKPW6P9kO7mP4Y
6zI2g7C6syFgo9M5+6mocIoNj6gqrATsz6u6Ga+Su1igFRVLtlyCNgeKuXRFvJGTdm+ywCWaiPNE
DsohMYCvqkj3+FH7TV33nBPc4hHQOWb3HtiB9kn6kk5FZe/qZ4o5luPSmI8Ga9p+8R9DUvBekpkM
BDPU5+rKZsNOV0fPhQkvbbZL1Jt5PEGQi0EFU145SgDvCto9sd7juEzLNh95NdspO9AnQY4SLFK4
UDvZP8UhXonYA0pXdAld45YHf2AiwCeq7Mw9OjujbjorKeI3H+008IYHf9byvmqaKy5iuaGB5+o2
b5EuP1THiWXsWl6ptLvdr0k9qGoKXAQt4m5vY2ln5NgstW767rZCgb90Ws3geSJuOoXJsW2NYo//
5NvxLQZUyS8Oq81T3lOqxrxoq9DQDoPx6JXWfWT/ZqKMzy4Wv3SJ74sD1obiLp4YZ7jgTdvOwFFF
2MpXwSpKhd0ZYrYN8vd3iTlqI8Liw6qA+DKof1BVdfV5HWKSaatBzvm968U7q9PhwXVpSyZ4yrnj
Rh4I2wtOuMOoxB1tRFc7zpntK9/YWG7qrmKB5dqYiQ24mcOoxkymHQVFCvd2xMCyd5UBlsH4Nmll
5iySUOthdpvRbt56zLSbwTLxNVE4QQs2SbnBC6aepKdbMVj3dP6Td0yCiq7fVdC0kSzIfA71Lz/B
0kcUcRmpd/cs+VzOolgX4S2R78W/x9Sd13HPGKJh098C4N+5MFUST8TkGR8Kk946Y4DSxecVHgu2
jkUwbZj6HnlQ/KRFgiOiaYhimKLFZpc8oF0pAKiMrC+e67+BvLmLpopOg/gnJWIea6vgEXMfkaiu
jvZ2GTCKIg0Zok4JljhOoCtHMyfgDnuei/m1nk7Kr+HrR4A/JToJ6FyLEAvMlTlUl7I9NIw5VrMf
EmrzWEzyDOb+OonFl606dRAtefeKAnEloMt6N1m9MiiWGhT81piUEgntdV0brM60xACfiamtBww+
GcveyPOjmim9K0sUWVvjNSngS+2GzsOLHJEWWwpAqxiVwxRhz+0ofTTQ+jJrRjZphy18xVIa713d
EvfprI3O68+Onti1TxPZGiL6Lbo1f8YN3Il04eTmkbBMCGnXvnceHUqB5UQ6zTA2SUiYgvk15IyZ
EV5IyxrnYexYaYC6jflowLRhlqDQ7Gp8wSODHTNPWQaZN1qwXIaupevRcViVRh4IKFvTOI0nLlPH
oUd2t2webjOkGYCWzlPk9dsxJZLieTrZOHK0t/bYXiEQg6pAdpWGM+xEF7+nClk/sis/aKzhK7Yw
M0zJOeppmakzSbNPcZSOo3akxM9pTYMmyFWSRAkaURPtLFL29E2QI32f2WQOiYczoFgOMzY2zBNu
f6yjsF0zKqT1JPyCwok5pyy/lVywk/okKwxytKnTR7vc8y+9KfuVZ8NUoCP6V1OCVoP5fQrBP25M
BGXdg6op2YyD7zFl2miI9r2KurOgq+e+zJdmazHJWt0CPtiK5cGbcuhCM72FxKuojctenTKjkska
floRM6IsqnOt9ReT9ceWdLCw0d7KnBobe2aiQxsmeXl9XxD8S/X0zOZeH2z/GdIgmtitXpP4I90U
cXyZGbBsceBiHdb1MVG7JM4YDIS/IerjS7DGLx0mV7yiZ+oseHNT9PJ4Qv3Haz2EU7wmBbcHfv5K
3KZY4etrItK3lq7BRzOx7dE+1gnCn+BalsokhYx6HR3OZhIySlkXWD7lxOtFVnKMMb40bvY9zwrb
4gg+M1KkkvOFIja3ess7TIk8JG/QP4BZOXBwFkXlWcKIsc+h2eo2oBEFv8vSHLRFswSq4XvlcRah
tlCtpUyfMxryti6s9mqJvsDOrBx3iXZJRQDJHfMJv4vxKKaB4ppa/Ad7Z9YcN5Jl6b8y1u9ehsXh
AB7mJfadEcFN1AtMoiTs+45f3x9CWZaZ1WXTM8/TZZZRJJVJBUHA/fq953xHLpUnvgSV/+YEVNxC
k9U+i4vvuhjPuu3Tu+fkVIedpNY+mq4NFkofIPEmHTlGdPKpDV87DS+pPuYfmYvj3J3tYkwCjhmH
5n1tTB+JxnyL/D+PxEKXnJo03+VR/+pW5p4HkA2uo0YnFhboQj2brtoYExKxS7pPTaUk8rsyMrn1
xmH26SO4yUd1CxpCCiKX81KHlmYFP+zMMr/mOnGD4+rPU9JyomJdl8hLXMt+pkFcLysju7WDZwPp
KcjaIqkpLcOXsLvaajR2IptCrHM14om+vXc9dYDZi53OYsYAh+FqWLt3o46fBQeFxz+Fbz7pIzwo
MyKkOIbthPhS0l/YSSM4GCEgCS2oV7VevsXCJMZ+ri19bMdp4L5NfXwV0Vs8GWozUjFxc+R3r75x
NsTEViZfChMmOUe4sxuMu5zgNqvktErMwnPt6y/gTahdIEND6a73zPFfDB3LV9dHvyj6v0xF+1w5
LMN1U772zYDSanyNLZ76DG6DW0Y5Qj0B6KqBRKB16LI8tAatwvM/P52UUC+2l55UVPTzkOceaVig
fZDbLVWjaG1ENiMFVKZza4VoAPXAeMntkrglp/41SRrxZSnZOULMtmNAUnsM283kSHu0bRIfw5h5
c+m0JF6oS9XZ6iiNfaRgAlsRwQEesq4J5X1T+4hQ+zABUBRNK+odxnS7StaSczmtXMmopi/ET+Ez
ca9S4tbYMmhWlsshnJFDup3CwA7fKqbZS/ATOGL0/N6kDhcqITtGjPhjHJtgoKZ79XP4vlG1GxVx
UlNef5eDwe/MT6+FbHGENx82mbuzYeENaL1GiqYiSsxqdl4imN1741PkQmWR2WUoXBJ2mEX3Phk8
vhmIRYTp8DI7RIu50zyb4rRY0lRqtmkXfaDtTluGE2NvvEocmcvBx0LNzGtnMfvYWl72E0bch0OO
yyrwBMmZMVeTmd+WKeCmUOKKbo2O3vijNQx93yX5lfxwEG3WuI/0buMtXTvoniuT7pfpN0B2+7du
6IZ1o4PcaLUJEIl0+3MjcPnWQwP1WrQIcVmbUjb7FUfJOWIe+Ups5saSJMwvlQ8AJ+uiX4lfA0mv
aA1M6acO3myjOKOaxSawew8PO0B51d/FZBkk7ah01dusG651qirfRXsg91hvPksXLfCQMUqOSbpA
3tcjD7Zp/saHRAQbO/HI5yrXrcSfPfB7xF0Hx8RAxFgQ5EWkxGtmBMfWTN21Sym/cQoPdJsF1d2f
69KpeMew4dOff0GYVm+9KLr1JtS1FI2MhxcmTMCplYyc4oamxBzIaCp+dWZbgJVJgj2hLAd+xmY3
8Bf00anC3Lu2BLWOqeGR9txm2iWd2qWaRYdLU9/yPMbuH/jBboxxKIYZyKjBLw7ScTGD6jVnan+6
2HGMF5gGcYrd7KRs+haGZq+dxCExk8ZajKilYQ9bTKyxaVL+LG1iiQunvLq6653d51om5p0z8kGg
mikLKKVx2Hi4FGhjcWuuFF7snTvpDcsTwdpNG1Zby0jAWuB5aMP2ahKERm8biUjWaQzrdWiyuXMz
67TdJsCPl5mNfMMLBEZ/UUkySLVNNzWbCeZv3qPp8egTDVrz7JYISIDwp8wh+MdZyxyNoG25zDNy
2Bh2fXAr8pr1UnC4U1+xRaHgt+3XIYjGZTQlHEa53yNr+DE4It/1lN2LvKRz2AsIOmSyrZEhwtlK
YBeYPUNmME8StCP707szpzEmDjW9QqKZdEc3cZZTR0Ce18c/uh7AWw8twOjKQyAbgBMpnnxXuxo6
lk/fZJDj1Hq+7mnvLx4vccqZY7J5U2EyvUa+geVfkug2ZClhGZL+5mAQ+cp8etG7RUTjhBMis5WD
l2XtQlKPrlK9CpYmWke8Sj0fiPzkViShJq6IGW3SWtRxaAVIKitBXes14zGiZ76KNapKIg+4qdBn
hE5x8Ztwo4r+ZEStvoZj+y10cphZMWPJqPvoEMRSQTN2l6F2aQR+cIdIlbz0bqNm+KxD/aZp8/Co
3KNZu96BxK0vBD2s7HntJgpnlxu0bgi9Zn8d9Qv363Oa8LDVAqZCuDFyzk+6ALYxYKjYDFm7R8LP
htwNJ2eskVTq2jbvgPMYHniPsIHZFZo6aeXAMNB5LaLW9nYFtxwYJUvfB2P/5qEv5qjK1aZoR6wk
QF1M9UdaNwU9bhq/MQV5h4dG1JqzZKA+LjsdCFbqoe71SgsBlqzJ2gNw7OLuaDlgSJlNCy22bppJ
09qJWhhkKlkjEAUJ6HoAIQ3vXFnxVsLQM3t77aYAsmKbXpSjsuEw2MwXq2Q4Mu49Ydzq1nB+w3Ug
Y7Au45thF6T1aX3F2alCHesjlaI5veU0z6kfOToqFkhadVI9BVGuEzN17wVa3TYSP0yX/jv6+GVa
JBeqRcZKGvQ+zUnO5LASqGpVJFtYzU3YHiHwUGgSxhE9uDLhuxfEJMCzvyFpjfd4CvCjkCUram6Q
lGjVxZBkXATDJhG1ERzDJQo12MROay89q4ApMXdwx27fNPr3yovbEw8Pax9xIwFtj1r6MSihc+eb
X/q2dvfoc65BWhU7MnqK3sQN6IdfGbds+jkWVpUZEyxLLF0aiNi6edpiUFlNhMAuacdvtEnJAGxq
zmY9B1D/Gid2ePDJ91wkcAsHPWrv6XTPGOr6DYuH3YG899p866MFNI3uiYH51hhzQCuqXYgqdfZx
rr5R7zTUAhxU29L+apF4sUgSuid+gY1grBPj+njxQuM+Vg08CISJC/LqbbwpSYOHB+FphpwMN1Wa
7hyHFCTU22jPkxVEOg2lGLnJOdRLzpVsuzP+2CR9ex148FnI2XUGE8NHXNgQIemVUxCv0ojOQGHb
zDQUd72Trx6e5D/s0f/fm7f/HQPZonkpHWXZpmUpfNdKuo9r9tvvPjvK//B/z0b0//0fh2+fcf13
5/e//Q6/bd1C17V/2CbeGmky34VlafzT1/34I1zV0laWMv40dUvzH9LV2W91w3A0wzaxlde/Ecjz
H1lkGblYvvm//ycAsvy7nfu/vGeLN/ZXO7eSrYA1ZveXt/5gcaybaCDeUnSqAf5gEgB+OtqhwVyG
dHnXazc/RU6HKCP5SUunh2AaPQeAryxO3/42akeG3Rw064hscz6I6WUU3Wcr8XFvKmvltk/xpnY3
yEf6o5tvbBgd8B3DjcsTjOrr6S+/kj/u4v8F2/+ah1mD+9yw+Z39xaz+x09n266tW7jWHczvf/vp
ctuKvVqp/tIhtyqLpf8L4MqqWLGSpoybXL1f2rtmNK6QFubj2JH1tFuN78Z57jw/s3XLr/SoKQaM
X8mL+an/sF+MLQCp8+CdjhQ2rl8zVwx3yQ/P3/S/6kPySr3AT2RyUEmW45Z5xlOJAJ6whoXz2hfA
CCNZHez+iygY1IvuGEGVGYKnYuXG6hm9CG0WvLdXOX3LQGqMX4d7iGMISldUXzLeNIOVdKc1Pxz6
dNaJqWHh0nmWNmM4oCLFUrzZTI3br/1rCvT3B/F8zG816ITiNtzjY+J9ThoDVRKaLs6MWmdWiRFl
goLMufxJK19bmpkVIgX2mm2R/oh39R3jxAKT6BDD+7+o+e+Lzm49HWbYxWtyJDBtSH+UydKebDra
e6FvBZXiYg1kZlGuCBhesNgtkg/3l2cj9/6yBNpCSwZpOgU1+XC43iNjEb83zb2ux2UKwGtsltnO
LiCyMIcBhjVpt8TDg7X0T02493QqRCgdClYm9RCiy6X5Dv7Ezeg0InwR50gvVv5HppVo3ddY7NIr
sfefHclHAAdHm1ov3nTJ80hE/Ncg2psOlJjsSlOEkmajfQDm/WKhKTdfIrmPf9bOz9LdwMU2vsdf
mgsicYyOkjP9uv4MXWuVrhGmL/L6Glc07pn9A0KqYLAE/qaWSP4VzkK8oiJPn2qcVNA8sBL7+7za
Dj+97ybO1WVLAuy1ppvzQUSh/8P8ZW+JiJ/ZTuEiuMRQbjCOM1lwX5xqzxxEUbwPhDfkqwxkj/3T
/VlS+HY3kQ2bQO1mIeH0PDlntTYXJp2jX/apZwpnIcB4rQ7Ddnom6GBjQnhaOHfj/j87yP8N/oOF
/i9r1H/ZNvafP5Nv2Y+/0j8e/8U/t4l50bcNQ9NM11SkHwDy+I3/EIb8h2WYhgFJ33FdbFVw9P+g
5Sv1D0vCG3dZ50zF6QZoyB9bheIbaujfXVfZbDwzGeSf6JO/VQH+z/zfrKc6e85fl1MJHt+FIaJb
rm45BrvZ35dTV8UwgwYyMGNgjAer6PDnqvAYSO1NLxmQOQZC3w6mnOu1M7qJmsdVl9in0epFFnFs
ulj/5fL9m7c0/9j/8pYMSml2SleapqvZ/4LvH6bCRSVV0/LtdInwt8GsBG7c0Z+sKXsaFWcUQpL3
JrOvMPW7V6Eq/aKPzlvLhGKInOs0bqVptB+uao+FQBbV9QTCJ0FyrFNEGsYoOro75rf/5n1zW/z9
feMuV5ruSs2yXGAv8778F4wKBrrADS06qkFROLcAMjrawvgEkvnQERdA27C9F0X8I0EfRaxek12q
yUAi5UhadeEEjgQBUJMk9snSQGAyqUBlXsH9p0KHGZZY/12yx7xV/sl9sfjd21xhWxqK/0GZmbfa
v7xhNxUxltAad/JgbCdVZU8ttv2FRq/rQyJ+61XyIkXXrJUNEdiXfXLTMWdkOgxX1U8IbBzkmV3S
vshZIdkavzpFVhUkuawX0xHTzpeRwePx/3ydJSkO//rGDV2RMjFXARQAXO+/v/GoLd0iTZBaNFxz
mKOWefrzxc9kAy1W7f/8ErQredLmFyYTM2Vr/rA0YRAHKgnRpf3zG4ihlidKSjZnE2984jbQJyNz
OBaFP/7+6PG1x6dNEY0rF1Hs4vGvPP6gTZgBhtNTKczwWuRV9aTXB+GF0RX7TXR9fNlMtH7td/n3
odM+Gk+bbnXnazdGrkzMJfoqUeGXMrvGglDNkb+q6iMWdppbPJ03N87otxJT8TXDleqyazhBqX8Z
J79ZucagXyS5CIdw8AD5ut0XPZyMU+w0xrYngHKZZR3TJLq0f3wOnaC+yUH/VTapTuCYaC81uAWI
n55a0SxFnD80ZJBrsX0YKlGc6og7RDYEOvk0DU6PryHnWyI/VYdRD4isVlp3enzEYted8sFjrNTx
5gi0y5BNSfcwNHTHqNiJ+7ON+jhEab/yO0Q06GeMQzy/GPkAXKXyE4UXYf4C/skMVKLzXtYdBVIa
kY2TMu1dREMUHh8v9M/kuvIYoE11YBxlLPW/vHR4Co7++FTPkVTk4fm0CdJ3hkgps6Wo+qoZLyQj
iS8NHpWdiS5+8/iyTipe43RQZzRT26FJj5pYW7VTk71Nuq2BJoPqOGgqexOll6wnMDnbaf7UNQAL
6nVX7SuSUa5eZZ4SfyDlx6CZG2OeevZZ35lJRXcyuZrnx5ceHBsvLiFwzP+G3oP36hki6TUyzGic
BuKkwN4BViC6wikdUj3nr5Ez++RjXX18FsxfigJ+gH7yRoID+A+qBAw71gFCP+PwtZLoUTotae74
fiR2hP73Z01iNgdz9AC7zbqT2J9yissiPxbBaK0wGYJ65i+22ra5aqkrzwJiWzxJ68KIkyyUFuDj
41Nfa9gk5j8Qgm+Opncl3BIZaITH3B7G8kg0agHjZv7Qhy5neKO/ixKcK+gwjekQG32TLhBx49D2
82GJvYQm3PzieYKLUzUkXNgVj14QiEM39+5J3QoOSfj1ET6vdSG4XIDgTwY4ma1EAIRsOrFgR5QV
epy84NAS6qcaJBSFchMfJ/p5mXDkKvRbCxEcEjrl1wA0qyVOxOwQucIk3h1zBpZH71BIsHpFlFnn
QX/DJmdfzFiqi1912t5J888GIQYjwznYwo/8VysLNMA1WrNOVOMcxS6LPInM2IIOq4S15NCWHcfI
cOmJzB/qo4kGewioMZ3aOAOBvoOiQGFV5JcUesrM3o636OC9TWYT4zi26LBlb4972vDr3tJfhVVv
orYeP0YH6Z/iLJY4oj55VkmrvNAQ9Ro8ArEZRZeKbWoOUJ8tmRriaoztx8LrntJM2qeIHLoIi9e1
QUG+00yVLx+59y64kKcys9dJzITCmShcUZmF66EnXRGE0rKwPWaUvnkvegeoLgmFWPNKEh7NcD/k
Ojl3hTzFlnvHw5yjI4oz1gDENoIBScSKuqqHQwzB0QBs1+uUyn0cI1yivzOBmvcCl9mVTsWMA2Fl
1JznmqIBMGrsgFaEAIaDDn5Xd8LzUazCPk2Wk17g69PTTzOUP/Mo0Q5mWJzM2X5u9DWM7hK3rgy4
bJ4CJDwa7TX3PGAE0tx7XRqsNYugdA2a5t6dhk/Sx/Rr2RcfIEvqnYHprFqoptsHLTZjn1YSs6vB
JvmmzZa/805Hcvo4H6rsZofdZqTZ/KLNLzwES27VZGm4LIQ6oKN3DzBFjcLppWJFKpOavlygodyP
xjdiGN9LYYdo091qOSJ2PKfxpA5xp29QLNXnguTSsxPX3M8RvkbG2t8xu6G4hr3AbAn7hht13yW+
+YtSpG8Tx/XyeMl8g6MUEkOPSEN01QWw1MJIzjYk63M59XTJa0O+l+MwvUSOOjgDMwu97p+TYTgn
fhutgwEBC3UOwUOTNVzTMGQMOgqmNdVWz+R4U/1WOKl+8mCSnaRodwH7e78oHnqLoPPP5PvNcfVn
Nyp1WpUWUwE5OGeQOMnadmtkIx5CLsRu4qz32o6w5O+Tz73n1Ul+xge5h57af3q0/yrEHyc9w8jC
0GJDp0g/MqQuGE3MhJ7q1rnAY5sO/4bq7BkeAiZ0GsdwCzZubpMQQx+hGVd4vSbPOhr+nL1q5T3C
Qy241PPLWDDLMAu6mUKOT2PO2LHgND2FmtiXhDFjQMUbmbtz38ROwJTM+rlEBsHLCEzC86uNGFr7
5mI5IOh2QKHvQQrjloWOV3G8nn+mbnZg0cL21lpRjackbz4Ty/hAqh9QqWcSHh8Hc1A8codGmYQK
jn+JImtUFoBBY+SkgtTKu2O13wejwBVfmOORJgbOuROFdnXMnWetSNQ5In6jr2lUYKdxF7kBZ7wH
fICIC12tlib9NrDba9Pac+A1OGiR87eYuPG3etie9HJ68wbSK4amsLcT2XUMgBh5exQTbRP/iAPU
xzOmI5Qo3GYqf48dHTOwEvax1ZubpUMHdWOUdFE3ylM+Ob9CtD9XbzjRfH0kqGITgUuMOAFNRQsE
ejM+EhVtc2B70cfxGPdmwmiL7muqDf4hZQmG34WDrGTKNQYMeNIyQYhSNp9u6KeboHqXwXQpox5c
vQlEm+MWSbKfGqqLZYDRcsV0xz/qeXUKMoMnq6jo87t+ttaQVeoWK1Nq4mppnFyeGh6ILPVYgrjN
3BJsBOGaxqmR1tvoJOIoyuy1lFh+sxn+CjOd3NNyycCbwO0QzoJnqQWKuvCWkFxIyAZLhVMkjAfo
rjl1DbspqA590vkbe0heUC05hzYwyF7WfbmdsPmf3cH75QPP2w613R7bQH/PVGhvcG7ew4LGXCH1
C6ep7BgQRQm+hHBgxF14/21yeBjwIDZAXEZdlFn12rQNGkQubL1SL4FZld97hIuo1L6Ofm0dkbbC
bhoZlwVpjrvbwAXiRDbhLJ57GIOhWzCUNBjITb98AU2rEnJODMMIjlfNXVFjmuziqAZNEMg+o90t
hKV7+XhmA2ejk7K6bzoCdJuCAac+PwSdnxl05q6WTs6gCAVb+Fh+qmrK2KoRCExqlVAwLEoN/OmD
CIClM+upXFMSBpZFFxzns1gVMyMooHAd7fzsdCDqpr6Lly6L4oqoNudUCXsfExi7e5QVD11AKDdO
kljayStbfPtg2Q6BEd6owp3LwFkQHalwnmYHgZfF34Yg+O5s09K1noq+bre2a5YLYlBI1w1a2Awl
cvoO88Gp08d6Z4ZwnKsSFV7qnRK3q3Z57ZfHWpmMaUTarh5rpa5m6X3OWun0k360HRR0jJfgVuHW
Pf/5okc5YuQhQuk2ansLuwKtWVBxQVP0K8PTi43V0KhSHQ9Q7JrTzmeEsSxw3lEO99/qsVenILBe
TNcIdyZG+v2AQHAQmbhV9dq1ZxrCCOgsM0DI9ERlldHUgQ3s0JtAXnRy4sp0u8ovQ2qQDSGhgA22
aV57W34NPWdX2oWDq5z1t2+HemkGsIAAGiO3kRM2cxxEBYcxzYEyE+Lcwn6Dezwxn7CYHeVo+y9V
jOJJJxJUivCzznVr6/gZw8eRXIJO1l8KF/FENBJwjkecGWbBj8LhVBFKlguNjCtkkmTherQn9eCW
y/boGNz4YVMT4iKqjwJHDfNPmEFtdUF+kO4ZCr0/tqMUost5KFNSg4bSPJgm2u8qdM99CZ90qufg
n5pNJUyj1ZBOr/6QqWsr35EfN69/PGOIqm5eLQk36tW0KbsuvCS1m67rKTuPFYT0JIM32NjGIU0/
jN6CjmXKb6ZvgXVpm4MfEcllEyHLsaOk9CHA+UnY/tcW3fRWwxdBLn1OTMNookUNepSi48At05ht
v7PymEDuAHaSpqX5vdSLL6PhO0f8oFOLcBN2QAaAHiqWl6TtMqj7/MkaT3b/U8l6+mrhjIwM3F+t
pX14ThxuwAzVu7IR8qIygNH0G4Irft6MMXZav9eq+cyFm3/aTjwc/Ui2p3oeF+YWuU/GQOmCpx6j
NHtGfjZQapc0N93ZDdAl+0eNYDflO8l0EuVh5Zw8+Ca5Grp9rHnPyBawjThWR7eiqHHzi6ZZh/NB
UAwqOAJ7+YUYsjgMcyAXNNSaB4YBgW9a5c6eGEuGZGpleKjMWm0UvuA3EUK3RFCRLMvCOzlckCsO
DIeYHpLM8kChxx27jF+J2ja2cvZMR58584Y0nJIXBzVXaVegPzFFL1rO7msDUeLJ8ZIjxRiqkTh0
ziEK13M99c4qw0+2yuuSzneJ73CyWJP9ChdplQXlMqroeI1Oa70JSxaoBtQVgaA6+xZxUp3XcuZ0
kpFOd4Y33OjoZZm+Qbpa8c2P9ezFtyoU636NOzgkyVfDWyMTsZ1iaV4Tl6fHKK1iE4F77TqFPK9J
8mNrkHCYl9joVYrZobMtCNbNgWVJv9eWS02dOJu+xGNusLXfegbL6zTr8z0czeAUwAIM677iDiTL
Lc+VvZYpMRwZobYn8+vvW983UnVNG1OuMzOIV3FdBU/43fUDDgtzP7QuZtn4tU4tfQ2V/1dbyXz/
eBabBAB8IIEzTRWajwgE8LwC5nGDTSmHAY4XGYmEjiK0aqp07QfOG/otvDvCro8NsWWmMG0m4562
YAzPelgR6pOMztfc6A5R75lnr9bMsykCAhoy/+JmRLCZNXpWMkQxQmreE3OfskShinZIXbum0A5l
8SMbMufmkRDTqxaNXFXcDXhYOIlA5WHTLXZhjNbKFHl7MEYcRoyTFyKKh/2I72Nj9nSB4CTH63Ku
BwUJoGMXQyuaX/SAiG0sIng/8mq8I+6NVnoZQjWUvtyEjYJ4NcTNMTEV2b8xeUWPRk7FxYWFcDCI
MgLmMTHXV1O/hJmFJrwakrMWYe00NXHmtngOUVrtlK/HDMXmTkLaV5sq7zwurZavJOYZ7BwmCVAm
lgNUifZ5BgWHKMmOmZ2JM9YZ6MfwN4KVEiQIupYg3q4cs7eufBZQ2DbQf8rjJA1ibHLsbohFvO3Y
+4QEVsm+yKZzYvj+La11cdUhjZH+YXxDW/SJYln7rmN9xUSU3YjzvuUDmg+dWLu1PnnFc1n2e0zm
+GYZv+xgNQUvDZ7Z2J7S46Mg8JChswuwqqBr8Hsopdb8848V0nA/CuSWQ4h7iP3m6bFZSdpih9Id
8WwrkB7mj8FDuPgIoDfLlCB1s8IkQDc86ppj1YwIngr1jkjmW58nNt/btlCHdd4OtEa3LWwcsp5A
3FJ47b1P0nSV2RqEGfR2x2oqX6palXtRjEAjTLRxgdY6h+vjaZkiMGtwb/O9RgZiXYCY0YLQXvce
cTaPpdKGUlTn1qVIUg4ssXzJxzJ9mbFeWCj3JL4jmXo8mUV1LH1Rnr0XgJ8LlaUkk1uNs9KkarYJ
eiO4QO5WF6zElNPhAXuOeRuQ67clITzIe58aC9Gpb9A1i0Hwca/xnecBqUBCNBBcwsGfRSTtoOkZ
CP8WY/atpdXF/i/znY9K/zkRRX+oWGpGq71q4UmURnRWgvmUkXXZ1g1sA0zxnP9CoAQ5CLl2HF+b
UkNtvUrMaUTDESBjCgH+SkSCM6ra470JTiZ2TQiuytaOF4cBebNcTNd1PDxcof4lttLVw6ffNtGl
06rkmI1+eypCnTxF9H053NwwG+0DGNwAcVdBEHtUkYyupUcNaAgtCzS6PsRNu3p77P0NjscpnEVJ
mou3GBosbuafFMocJL1r1dNLmWrKZqGhTZlUz7Mt0E3T4EKAnTbahbMp59n4+VHcKRWQFGb5SFhg
NjFAWjVqaC6NXal9iuUU6lQtjr0bBSsw2gNz52zcaPSbO4p1OJUhEtpbX+gGM3ovvFiTBmYh/oyr
1r2qEQI4DtVNqUcT83ieIg2tEeptWm9x5WyxQRzprX/FTFXAhxPxUgpv2Bm69pmaxUce0vvC9tAc
IqiITl5ISkBG4UU/jC823CjDIqouCkAMRGV9cIreOiL9nYX3affidsyl07A79cgmXnJ2t9BKzFkD
bK7KTFa3QGMrjP1u0zopR4A8mPP1uksFKAbSlDWhzM1QZuecufex1Z7MJiUTK4DpwIl1fHq8WGEz
PpnuO9dLW7ht7q0sEM0nYz4gP07J7eTRe20dEBGZ3/HQddxovTftJzf218JX2tEEULBXZEsgCQSR
4eBuEEH8LMmGvnhlY3DDxUCTciJJF7XJsLcUY7FSEmVwCn9rZjBIAuxQdoLhNA5AavODp3nXaN7l
2xSbekWELo4ZtaTMMy9p1ekXX3b9bmTQVsAV3LO2w3HQqQ9C/P/b38Wdo15tg6RC2QJUcQw0T5pN
KGVf9WdB5zNI9PLuxh1cvCy850P6VufdTFJi3RqD8VIYU7Urudu5q0EAmUHypmNv39KV88kirYIa
+zDTbeUCGq7N9z+LJi3EXF0Y1mdDGUERO/bvUBWfze6SZK1xa2XobtC644TT9Xbvmwy3B0uB29Q9
GnXSzQ6wbOlktuvHgcX0sQRKv7vG6PWOZfiJVu/KuVpebTutEPMSMDY0hLbl3JeVtfWDNPrhJM27
KLybow/1aRrLiHXahnLeSCzAPYcXs+5hQ88tYGX3xEGPoOukUalTKq16q+cEYFmoXhtZa/dEVb+m
kc6YmGABWMQVIJJuo1eMzigelE+DFF8b9rDwGelusewRoa2gohIyFnhrRg35odHws2uZxPVV1Mkx
0iqAH1WKBLNhThGSpEuaJrRFs41JfErLFTcJaXKMYA7BUCZbu7Mydvol/XZxnmRebCejatZzOp7e
OzetqbSdJonQydjsWq15Nu2C0wdGJK++C04xG76LPsCPT1Ej6/omhn2JTzAyj/4mJAHGjpznSbXG
WktoggDtq852cmjaongvAu8779PZ4Xs7ORpyncmJAZVqpDQzEn6Khkp7qybLOlo9PUY3w67Uo3eW
KsLg7GN7SUz/W5p41kHzta+TlznnUkz7IHuZNGJB3b492aEnTyRNI8Wcua21oEcWD9otnb2Zk0gp
LAdvhxwUUNUER8vXA26iMPY2CDMetUY7QrHEwz5d7XbahX0/rGME95jHnOjed089gkk6XDL7efd9
J+WkKRxyUuc5WAPSxQm/wTDrtplCIzMRAVlYuDYCLTl6xB8vKgFOauBgtcWI8L0Kkd6LEFZpqe2z
lmNXO+v4u1wvKa5VvqIHDcrMn8jJdlR97E3QjxVHxBXaehsgSNyQeaWWEOtQGDMK3oayIDGraTEK
L0U1dYcR7IFW0FpLDCCuSTQ9mRNxN51wooPKG3oknYDqFabBBQ3tkznKja9X8oa+MVoqAo5yzVzX
NUSg3rS2QelwmxnknZPPHm5NJJO7CNAMQTxWuqyjQVsltk5cwziw+7Ig7bDA9guK8r0aK5ClffPm
tt10L6FfIFZxTvjXWqN9IS/SXGRkOO+HWGs3OGCrHRF8hKTmpPlCUmL8E37RXAJXo1AlW6Y1+dEk
C3rdx3S/sPOACPdiTn9+cuxji+hbW6wDg9MWxZW1/UmgYb2oqdNXiKWnTdDR0kT9CZl+LgnDokJL
lMLa8BWzw54T+tGX1V1KwDa6Zmhc5vibUuCo8g74LL1Dct0ypZ8VbZhVlUJdHCP3Hiu6bLIngbqw
8DeAfSLbPXHlaWhGTAZzV18ZmrVA0I4jV6BndSDmPLkx3fAMbOBmmDJvGzHBjbrIuTmRfgSfO6RN
9QrJhYBRNwCpNA/AQj3rYUomaYU5r740JTNEP9K9pYpwi8fJRNOtRJ5DkIiBaRxY0jBO3nXIf1eU
Q34htd5ZjIVeHSs33JMJMy3jStdvRVmBMACsFyEm8qj7T2lbMfgNTyCbThNAdlY0G6DB6L+L0IdZ
4HfJJrLpnobx3kqIDu0M9z95OrPluI2u2T5RRRSAwnTb89zsJilaukFYgwvzPD/9v9D6zrkwggrL
FtUEClW5M1ceYD98HwwOaEkePFq2xe/K6lkRPO/DBOkuypJ+tcxbN2T0TWJ1hzpYGh6oTtmgBY0n
v/zsRK+3JIvlDntdtE8wJdzjRr2L2P4jrdQ+zUF3DAGC8qRp7GEl5iylDXY6Q+vTSuyPO7dgH5SW
HSI6m9BVFebDMYLbcDQs+zfUgQSbLpXDLu1mcVj9kaP1py/Chwlu9FTk3rPlkLivdTtfCrBBRmcP
N02w69zgW+uLqTz7gmFhV6q3bN5Lo7/5ZfqtQsLipBINJ/o2aJCq6uE0ykQexU21ze9Q5sap74kp
Q0TSzxwbuU1F5652DAM6ZQSE3AtAt5AsXiYTRscMTjmCVdoezgVNKMcagF/TKx/TQw7ZTY/pHvMJ
Dg0iJ7AS1NEUGIMJCLk7VVsu0r8kZHSdprX0LAN0cvqjHgcC97ZJk3ZL5MRNh5IQ5qQfNbUyOPcI
VCGHtWCYOXrGbbGdLWO8jIqdkKDuzrXlvwIuUgS+/FGiBq8apHvKZlJC1szRT9QD+PjpovjQe4Ry
MxCob4KoH3yCGfJDHrpI0iGt1nVG33xGYHtHmcEPmE2UavTiEdDDwsgrDG6cSnB+KjCniCHJtSWp
YJVTc45bxFinMvtFp9pYWtEHH4z1gXEmsoVE4ev7e84k8SSGiboR3upwmzTTv44jl5mY7G80GG0/
cR+Rd4Ir4t4xwQAdCrU62y2hH8d2cRqUcN9Vybea5t/7PM6uVYRHA84vs9C5uEhgvXeSkHfXKs3n
QHl5aauOhF/EbDhJNWt6RLF4afZn0/eplCiKAhWEckut3f5aACwem9C/qFp8+aOiFRNiDqEmVkAR
0PpRlOMtrqONjrPgSH3Gn1ZFzMKzdpGAG3V87UVCOFqrvyePGP7GiZHQiWoyf7ojuhnfnXoQ686E
6Akt7VLDwLzw6btbFxVqX0kbhpsOvuzUYOM5k8mde7s6zQBdt7YNNGiojWxLPPiUTfDZgCnLvRiG
d/6QatN2E22kjSlPMyPVFaUu0HAawlsux/4sZGevATm9ToC1jkFaJGVI+wbgbxbNhNDE2odpsc+8
pD4WCxxMGTDOgpEqHhnrmamA12G7oCVDhu+Gp8rvoM7q/YymBeWlsAjxOBxuk655RsGVV5d7AVny
HkUxbd5mGT8tDEynCMT+YR4ayBtpHD4SRrmqMeZHHsjd68xUx1OxLvTA29kkED4MvX2LJvktz4r8
c86MnZoQbJmx95R39Y/ahfRb2zM9I5ww3167lnS0d4C+nTPtiZJS50TSJkDmeFYNTgsruSLaNQ+c
FXhogc5B+wjeE1JIU/KItfrq6nq4Ja1Pth+UOCWa8b1sgWmYvRneQmpzeMPby93pO8c+cMtLMFo1
Ix3xVCRvL11fmDsNlz9tKrnFZ+GTRqh7aPl+vLc6bfGDCC9DMfr30KAEcmY/vGd6qu5R8r3XNpiI
uvtpxjrezGbbnDLTKb6D6RV597RlXz+S9ujYJa26aTRvQuHAeYxTOnEi9x8bSe6NLG1tn3vNLsZl
JseopmjfoElAdvxolz/HC23r1ECJxP5KnTMSUndVSkwEHD2KgeY8vVsBacogZJw+dd588sc4PqQu
pVt2wDKDRF67EaznHnFgweGa7C/nVW8GK9nhek0jgtNNyc4I411MUr+0D3VTGXftIcjBnD2SnJqA
XpUXUXw5Vp8dg1i/qamfDzLZAU4djiIOfwy6mH40La8Ly/htFpHYaRGaV4O180o52onOJM4W4UR5
Idr+yg+BuqWxZ38jIkaT71zvZqa0+wxZ8bMXHDYr3Y17PpiYKSeWHEAHaqv6XO6KViIwUCixnlv8
MK3TjrT4ZHCeo5BVMXfO0pmvo02Xrx9A2+UtD42xDMKNkcTxea5RzTntZhKIS1mX0yYrp0tdmd1N
DlQ+NQEmcn+pWQdYMysRPwFwkRLGw7lLSrq+w8bOTzAt/wMFOTw7yz9EEECPSWdWrPH+Lw+H1bsO
Z8zCBMYV1cFQTf0PMTNyIDw5n1xFyMWS0/ALbBqCHFXL0QYJngTkYqQSQBO3VR81q9d4qZFuj7sG
qmpsiGNukKHSpTMdVY+KQ7gs2cHsyHYmGiDcIBnwHgPUoDoP/JquiiMz2uGY5UCRBqCgfD+wYPxl
rt/2D8BA5Wh4JwCxv4mqGu/EJjkXJf2TQZ9/F4omZxHDwB0yR5wTS48XN+tvzoh30ECLWoqu+rOX
mrhTRt+1t3AwmpXBlOo2SokeYFWPYgkJ1rW4u7z/2FFbIQ3dTv09N7jz4X4fSZOLN16jb3TYWjSL
pUtgnk0fiwvkKojRyMwFCbQUA//LITYQ1679k+V0xqZaWNSyL9GXQK8DlKLVDcrGdLYt0Bepzw0i
DJiGuHDrnYfwtKs74u59TcL4NdKhjEPsYAzzUlNLz1Va3XGmYJvqZrgQpvc7dPGzNIuV3M14seZO
tv+rhWPY+29cdN55uWBkTA7xUFxfN9f817k0LkMN07pUdVFAHWAUrZa3cFXAIYI9Un6vwEsdHTMr
biCmPsfRFzs1T/TioiPmlNtG69Fqr31UcLBgcF4c27o1N5Ni9uiA7HvXfZLdKG/ZI5pi5RxN2zt5
bjmt3bQGBSG6+kI8Lz0XZKMnt+kZcoA/ryhJiHCvQJzneSyCyt+TaisZvA79e9I0mGHYpeSxz+jI
QJ41Aaa8ZEtK6O52bWW0lNbENRb5QwzwqblHNDv11L5NPhY3pwhRdHhD3gigbCayf5eKkeIlKhXC
kxByGxQeZwEOso0gypeYXQRdaXCunEKObRzJc6OMn1babqwRFKEIKEHMwgaXx9BQe9ypE3HJeBcG
M7lP37sMlWhgYjTjUeWRtStnPIqjNEI0lND5ql39PtuASCWSyj6NJHvViSpO3/4ccsKjYR9UIIrM
3xphY1hpspovPbm2ND3GiZS7wXPF2rVktpkHYHXQYYkFREtlXFy9ec0IKx6C0qFlMSXxNvinJmsA
4MXztbKLjxKXTKordUaQWcbpGScbyAAiCR7lbPQXBPFzymJyHiBUnz1ZEdKDCH1tJmhNUNoegeXB
aI4xRMQLJMR6GKP3NeDc+AqNUJ8c7BuM+2mNrbzQh1dtUkcdjxl6GLDKycVymbX508yBzfKjEews
uvSN0QV1bemo9uTyGTk2Cd9Fp47Kbdi3NF28H4oKUnVCVFoROuWzounC4aBEOQ3Z1qzYAVLeG8o+
5aiZ0HwwlzDsLwAOTvRYwcVal19izGP2BGFxi6t32RNUoQ7wMCOU7jCmKcjzqd6ZLEd7g4E6P4Wz
Cgaf6A/BS79iwGu3dI+87kW/S0LoFzlvqmWD7QRDubGSyDy17bAfhBH+lcyZkGXbyudzNvjDgaJi
OMtFXe1N52I4s7r1lvHWFU5yCWZ231mVUwRN/zdvWxu9h3dC5Vzd5Z2hKb3bjDNEbsNNz2px1Zlm
3+1FXlGZEPIzFAo2opPU37ClLx3rHD+trpMMrHmAapwff78lqqqAuIBvvGML8IrwUjT9PtYuHuue
VxgD82abHxBpojXicASxXBdnGeNweG0BbRvdKOtC9JmZinrDuL00WMsI+g1jHQf7yuwc5+Vui1OM
EHH5AD0D5+mf1xGwUfxdgb0PFyMgr0PceKNcXX6NwfhWWGFITHIxgDOwZAdnv7c5ew+N/GkuYUba
yMbDKOQzgQN5i4ytvyjFKmY8SzcpDTr02lYuBfOW6IxHxxEyZsK3jT3An7kqJt6webX2FqNYzTZh
b0W8fqYWXTdp200pq/9qbqe1KDtG56U2gcomB27t6aIsG8NJnLyVSNl3QH8gYtgL7oLuN3sKfXtd
mGt4W1vwAa2rJnD3Ez1oV+xS1YVqHpDHK9wH9jsbr53dTP7bUBh7ajZ7Gr+xEb1sEo4dROcm1+Kt
0HJa27jzYKdD7QNEX5xj7uezBkZLzRseqGnZDjguvow4hZVql4vdD8+ik4SP0Z/hpiDEGWmKgY33
7A9kZWx8xKbcEhp6Yf4Ger+USlliDTs9J14egASNBz4g1f9rpz3ChAS1iJWQmgGolauU2dNeRBdQ
PfkbeMgvEVrmlZ0v/YFe9SvAq7vTZhFSUNmhi7D8r21Z4leqKuCqBg3bs23hLU8W7Zhjg83Hf0oz
19hbMyLZrOszvz3fN25O+oy527hcKoqDmrYgyWUk+7S2O8w10j/axhIylDQ5pmEc0GUqxzezwNsM
D5e2lkcwq4CiY3r9cmFSryVcdWAqSK94xNP40pzMBNVZGLm/iyvrv1GUvzVK49bDcrENO8MBYRiD
fg2qcnG8tic7Kt4b0zXc1WSNv7vcCPf4dtDOppa5Q0ZdL6hgNWw4f+gzXFxw+YvXS1Tl0+CIiQF/
lihakf7K0Am8HgpHQPkPRyaOGF437Vpk16OXDvPDjbezT1ZMK+V9TWoKGWyR8v0nbVz7Wga/wfM7
V1WzOJjLpQPfNGN/Dz9i3XuHVgdyD7kQrq3Bc/66iIWga0kJGJZukbBYwss6J1m/GGcipNGVUgN1
6T5KutUvjLBlHQU8iqhUMUhJew+/sy3nmA0Kn+CC5DSjGgN2PuEPhLBteShkZfge2mzNgV9js1U3
cC7hoe3yfhMhNlCoOII4xTnrt1Z4VnXXrmbD8vcWoWgY7aAfinLAOjGqUze7lKlLhu2w69B2vAL8
iTnuJ8M+WBMRkjKtzB9pC6ml9oLD6IBdcQXvGN1X7lc3fWG0+ykqQN+FMtXDtxi/yrpztzIExUMb
U3OZRpCtUcwhmdf8Z2Ph0MgZyWyZQDv7Xpl7E2MXlj5bPbIBAULBOLczke17U7nbbMypr63Qvo0y
IzjiV4zmqwFdjdXxLbHZfCY5rtGRJrr9iH5+AOa0LER+fiERgFzizzBubWe49ob9ADr7ns7aOLai
M9csxQW4flNgbKEqtGgH4y4Hwn8B05zZtWnhymiYggd3FAXZv7quMYT1nrmblaVP0Q/qxopjjI63
SqsPdpkG5ZUAeroos/Br4WXo5to9Utg988xCnndNGdy6asCmU4fR2Z7Ud8Xt+YmkG4JCX2h5kgLx
YEwuM+DG7Tj50OTHePhV2oBBelb39TKXofOm/0O/24+hojWOMRe9bXYyXtlJbOKYFo5VZ29f5+7K
Bx9egTNbIDD/lkkfUnqsnO8zdaholxUuKzt4M/18X9vpv27OltJwCnEcIvPOtHN6prNPQVxeHJqO
93BAUfN7q8GfC9d6VxiRcBKo/7LkM/Dn9lIkQ7AtTOe9ZUoU94u6FHvm3b+mqRNuNUe4XboszymN
B2R6/niNx9Mst9xA/j2IOeTOHjubInFG/D6O3staWscJnXvLWrlqI+F8eDO16zY3B15yQNokafod
Uo+7MwW5ZqaGPxkegDFhkL8aRxwbhj96NFhicVy8yapKDz07BzOpigXeuW8cQKNFPebH2POMdTKO
0b4LmB7WI/MM3uHA9zILOEAVTMdGz2+jqca7g31pjSXY3XP2GbdllYCJwshGqTbleuPKxLz7HUoB
7k3fVXfgA+IRFd0HsB6aEFHd96HOXTCC+4KDNllSOOUhLQbcqgt8MiwRWD3IHXH9mcyJsbFM6rR8
kTrPIUNh4cz0MbKbOIcmGeRmCrYAp+UN4oe5fllw6LBqbmGYq08mhfY5j9iJxu104x/OPN7wGUCm
w1Qn+uPLuD619dme2XlnUxuBtsGZ9fcw2jvNcHE+elVkl5BD+6VvGR7qEQwTsQHjYo10XGraSo6v
hd9wWZoZZV9APuvb6BW3yPPnPZ0V3gZxE8uBR2OQz2e4Sl43ajOTHWE6e9KOoiJCI7nLQQa7TJN1
ADfvnv+evahr2SbRbINR6oJNnAh+pqOhKODBhsCfAWTJVc4hyvs7HHXvkgH62ouphh+YpMNWSc3p
3E6mt9dJOEro2RHTJz+h4py1JiypAchuG8vd1PEW7mcSEnOyiLNJ598dSxyySeOJyL3hmsYI7mkI
PbZOOCtRH3F9XbDsuQBaoFK4QQEfzWpHMFeOh81mHE4Vh6NZ+YcBIO8dfwGR6dT/UalIPPNEf+TT
PJxE35BP91gLhhYvWijNT3zk7dp0qn8lOsk2Nj3xwTheHv2s468AzjZOlZfR6zlup9wujrnV/LTH
KXmqhmoQv8tp05jdnhXDFad6ueSaopUeFhcIEWCwldbvf1+/2f1lQE497oW/IqnB4Iquvv7dJCG7
ddMuQdxnY60F6Xxqzv3NYEuxfk1s5KxvVi2DU+5Vxhk3+TFqCTlLoUGwaXbabdrbp6lLuoOpt6H2
IbDgSWtxiL2OlUORgBDDkq4tLzu8vsqrJD/kg/S2XWlilBkr9JS8K79AhSDNJC0wwWVfO/e0Rfn1
xQfxNUnh7aHjl1guRLsubbQUENPttV0uFjfZeZHdSt3+mTTuDGvqMBX8/4t2LHlOtBXt3KjExLPo
DHUC4Ofvl69fY5UYVrYVgWoEHKAwLbxFUOruCWGW0sunm9OWG05x9iEbmh+O/NknRvTv4NTqbJaF
XLkAreFK0RTMyeer1BU2oa5kks48uZiT898TW9JX+Tkr+WuVI6spqw+2mhpXtAkm7eTkrXvqW4vZ
rEeVYF93ZG59O6Ncjfq4HSW8/ZpVy924QzkevDTsr9qnLWmgXpYJScLAz8LZEnXpZ2osLRZQElcd
I4n/ZV7YJgRfk/+BH8WBWnqwe2oKzd46x8uFJE5DJHCwKcOq40O+6LM+25PjtJhRI+VZO8x4vw2B
OOEHGmScySE4bL6XMbJ5yGhzZRGikHl5iWL2My9XxSKPgXuxzr1v7IBYd59sLjYZ25F/SD+t4qz+
cCf0qFCG+dsUZc3dUpjZBpo53eRWZoF8G5rSeAP4uLEnDMyNZ7psocb4Zmkvvr2+EgkcVWewvKPX
XeGEVI8wSKarcoJ9MmkeXZQal581PllhnzrLZRThFbxxhc98hozlpRHCIOvJxdYD7x8JR4KSV1z6
dgI9yKBg0sQbFhhwFDkw3TiSCx5gG/Ep9ffMoGlLtML6mg/Np+bABwKZqGmPDC4whAjdJj9bV1+Z
7u16DcagI3J9jqzuV+fzXEVmyXA+MO79DNQv6g1/x/0X3rq0Cm/mCBG81M++E9ExRbN4H1IdnQEQ
QUuLYa5VJp73ZsnEwlvi4ZCO3lrLKmrRLKBrP9l0oJw24bJ7VbOTnTLh3UAb6WuSoe/+9a5JIAdH
xwcLyWui/OkyvPCyUh9KEnPraNHxLD/8WVvTvI8y3PpJnz+zWHbY5psnoZ/waERhBejIwktAYXBS
2I+IKdnRixkDlKnw4b1FIyXfnv+WKnAbE4abzVQXx8oI+OnFdn7B5r1fzOzvkRc/BHj8B1RrtXlp
rG0Qy9OYAkVK84TjA1j0rQs2FaY3IujshcMb7mIeCUqN65oZp2iebR5mVJ3JEiJ4B7cIHi/IXo4n
Ru+xWVD4DRAZ7WtKzdMltLgp2G1cXb3waUe2COy6Di8zj41gAh8pW8jPDlYcp5+vQ6b/TMRjOHJ7
2RvzZ0prXtkN22fA06TUnSVoq++6vIOyppbatDprJT2eaCxmkeHabwSDt+OS+Eqrznpv6lXXTWQn
HKe3Li11m1FP3ra1PhOSKHsjybyL8nqPeOjZ6mtxZgZiXGTFCk/m6+C6nMr7+AKzciCJKdROMN4l
bzJdbc9J7gnT0AMHpp9lajIB9ylGd8cl0hUZhDCVxxZV2cNHEzdM/c8cGECdlCgrr3hX6XmHQAuW
OQS7TRwMxX4k3Mh/xvm3QgJmPLR4avp3YlU4qaPxOtclochE72Kmsmd6j91zr0rN2k9BSiZrqF2J
Y7bnjnMfcUrjpAkjMpSvmm86zfS5aQxiJjgJVNVO1GYGmDHwjg6gCsv26pVzew2WS13ibraTgdn5
EPfeJqQJpiioct9OisYou3BPr4u5fJUYM6G3kSnTiuqaT7eHmVl2yidPm24mIM6HMJz+FAiZgAMi
pqp+xDexAAPIMMI1ycJ/osx231yVOls2eT5na+A9otAfqjGLE8dejigY3raAdLlVF63ZyyhAmU06
bhGVNm24bPy0BhniqXkTNLSmYIQW1zZ27K01mxRvRuV2MtxPu6LevGlpIqXqE6YKTh7uHIrBKOXy
xLHJanCtRhZixkPB9bVrPMaG5cafhvnQRp4BTdfo1zKytkVVNszDG4GJkxPf4hvxg/wTthd1Zxr2
C3riRZvt4ZW+JBs6rxKG7OthZkjCHcBv7wrxI5UmCTpzJgrAqhanNMYV7lta7OawL9/aOTzMTTqd
w2VTCuBbsjGmqVbFkMfyT2k37RFpsjqQVp/OIzxRi/zm0w7rpxiY8b28pnndOvC39fCsreEgrPls
EFLBhygAS2dUKLzWovBXoez2jXjCr2YuwzOinF5L1fv7ICRynkbN96AUD5P56LdEuv/y4nFvnDjv
DebidV7KYx+58ok+kC0FoNO1I7s3YGpikWinXcoG7hrBOqNJSM/HLImXzQ2iIor6r7E2d6FojmHV
iD0OILUleZQcChU8XdY1g7iVOdUkW8GI9vtedrA6o5Z43mIne+lubWxRf2IXHQMz+5+8jTPsCB3r
BSH3LcIIAVM8rAc9FLzRbeKIr93/66eWJH29SXz6Wdt4mp7TCKA6pF7PdASN2mb/kY4FEc8uecOK
TDSuGPXGNnPrELDkrXnq5u+OzWLnGOIbHwVotOXemduznL0AyRfujscQYKzz//DslrvWcvGXVoh5
M0W6cyQOHpDCM8rer8hKi0NpT2yxkya4TT1FhnCmyb6kTXRkM7nnQ6cqBV7PTlMt8OjweI8LUQ8J
msN2Pa9GqwjfOzrVwFkwBfMLRkl9XT+LofgdLy1R7YjVKjM3jpH3Hw6NJzjaEOFsw6HBrubMqDrH
XrV13NI6wAr81xWE0fxXmluYNAuq0bR00bhD9z+ja9Jta431uh+GYRcS5CXkUn5nsJAfDZjUdA4k
4S4fw3w/EfiF66imkxySn0KkGeE6ULg1VclvHfFVT3EMUrjZVy0YrotVk/5TOaxsMfgm/TuwMJqu
wDZWZwZlFXijnAT9K0sJoVYeL/eKdtsuXruVy4NdO83KVHkLrS5tL+7Eky1GAkdUZbEx7yEVN4s5
sKabiU1EHp5kyVCK3KOHhPOR0KJ4YyryT4IPN8Xxtmefi3lwYS686Av0NY4HPIg3PRvdG2fn1esF
Xi/9NBK6KEHqkvynQyqWmMTVMpJx1WAyobrRgmKuD3V6ygczfxJ8treR24SnallxO284x5lH78kS
HPLHKL5Ob15QM4IQUUz7Whwdxmg4e2VPeJaiwW0E3WE90euFKQkEpOn5rBQudoUgTOpFFmNX2tLB
KGOaIl8zuNfFlHAkLHdY5qN/qqFUT3/yLViDyacSO/bzDqP8tn+a4XCXBi+ECN744W+oyW4SniWh
Pmxbej7mlB4JOmhpsEQqV7UpPmCTNh8Tc+m5GHZDpiJG5268A6abXBIDy3cpJ3CaEzySJpXfpNfY
+8HtiZ6hit+E66OtFeLdK6Pm9FJPpSnyjbBGuk+MP11Ej8ngQCTD7LuxwA6W9TIyYZHYavKNiDOt
NPf0ANykS1jPaNiRcHK8+thisR31jz4VBIdwfMh9EMh/8/4xEDi6546T3YfMdiC3MtjkdbGNO5y3
XTYoYHNFTOMRIzd48opqMCSz6+tSOP7/vjJsHlYi/RdqRiT5en6GoCdxlfArw2773ZhhvolV157R
pNCGY9m/iyaJbl1NUyWjn9n8bbY5plDFfxGzZbJCkxQcxO0LRuAd+G717nls27vUxsXS0O+A17Z5
loJaP6P+TQ2QBvBblTDusadzQFmZTdA+bcZdtLtAIeERJkO5LDDUjK8nSgZeuqucpXl3GfFNNSpB
m8TVpuiBrGe8U+eCdBBBRLb7joMTlzKT9vK6IAL/7ytUMoJEPEhq0Xlfe+OIGfraTKA+BhzIj/hD
Pu2yGE/BlP5+TWpss/2dWRmY1GU+2y+XyHSwDcXMzxAGH/CnYccPNbHX5Sgxp3SWgOUs9l0VUDU5
cUT13PRn6VT/JMJsT2phd0RTsjYKnsLDEt+/m4JFQYWYcQb/+vp7v5xgr4tXu7QSar63uTVuPuY/
nZnZNl3EKrslkGsvHTaSek45Du6XD+86UKjFVtGqMz2W7tjWtN2jWRIZ6W+ga61dAbhk/XfZdPl2
QIbo5t4MjBg1sJp24jP3W/etgeMcMqDZpoaNkcgp2QeUQEMQgqkCgpLekJNl37dMXjP1fHky8SP+
vxW592eil1jDbdMsD4S2GERlDrUXrnsoZfnv7KebphqDB017F5/z9i5uJTWILvAjv5F7Gzj3gRwZ
L0zkBV+RjmJ4+2IeP13vYx4N4zsRd0bY8AmSrqIeV+lf1PqFWwf/z0Y3ZvVes6/baga7AB5iXGxC
NGykmUX9/es3qttjOsJR0ba/MkYDJTtZK5iHd6hKmBAM332Q5k9O2ivr3f/MA8swX/ZHglefr+ii
p9ioaG/qdk6bK6Lp7C0nx692pS7Y+vbT8ZW3BUZxmAZ4vRr2umym8Oyk4jEt4yERlR0uR9y7Tsq8
p6OkZwfaAyBpmIOzwgLFAhLACC7iZNnCQ/aNcgw4pjy/xt2vKe0yXbcTDmcw0sfl0kNH52R+ikgF
YHEJgEDzPrf89IpzjywW/s1VpYZkN5fEVa2B1mari3aekTofc5Hme24bcitLGJrgknHI8IgtR+aR
DVZNbdatHcJrWf18/Q6PydcZX+lKSiTEmlqpdPRYzvmWjhaDpVPvQ8aFHYQWrtz75Inb66EuoDVR
q2Rbh3g2GC+P6Uxv2Q9bWMkpacEdV/2oAKn00LcHb7gH1vi/CzdLvh1aCOoa+IMrK7AmqT+tFNuT
LZwW//JKkyeJK3tMRPyaF+C6iBRnxrIMvgj2fe+zqvomTcxlKBJ7G2clSSjlUI4RubdhuXTee2DW
8DKXyU+LRWE5a4Z4/90tZQnN+eUKseQ3CGeA6rFxIkp8itL+xjfkHVh7kGP5H5xfX4GXNWDfJD5Q
Rcaqr4u7fMUpeGtJLz95LdURC9fLuAysW1UcmXvkOuf0usjQwmBiTU/AdQjeS1YcTt2/gH5RPQQb
55VhqGGXxwTolsik0aRryuvbTY2pDusCE/B+Cj5afI2Xic6Ak0so/e+vUDV3camQMUB6fNp9R+i/
wN3qNrm5ywm8ARWX1lUOtntUjnEyBXLB4Pi/HX8m2UC31iFW1g8GytZXIMxqnTQAsTA3/nmNRKu8
vcHsnI4tZV5bl94PDNqMShPnQYiNABMSkNMxFUgFyCRqUe+23/ogp6lirAfV7rB0pxsQanrr5PH3
sITwRiKN8TMlBjsA3reRn96lC46qJp5G3Ym3ERWzCps1Yx/huV+jhxNTjwODAUOKqBQ5eiOy/D3u
sJeaYfrTXVzXgSyYt7LC0Vm+S7hXYTtXH5FkYPNaDYqq5faWbUffllg4Z6pahJjh+fq3/P+M22tc
2k0eBDRVNMAl+pmoHOZdlpQNJQzpti899D2Gv9chNLKdbRBM0fY8PHqr+LAx/JSxKq+JVYVb4MSY
EhqXnqjkMng/yXYT8XTtf8ih3eWIQzLp/elHd+CJJO5BRzKupfHYJzwwXmhVGzneU3zAVycBHFZK
mULdqZ3Ty0GF8YP99iLVA5FwUXDYPjgpFU0CsO7GXl5Vntwrm8jJ6Hb8+/KoI38iIjcFh9qZ0QfU
yLxN9hJOSiqvnsFksyFSAMwcAd7VWx04/6QIM6vGI1VNfHGxuDsxDAcjvdu4Q0668Z6tg6QR+A5t
C5bsDi+LajNOP1wQ1idvGGmoTyzzIBpjr5psOiZDZpDvqu1dbCMOd7b3o2IaPLR2823KODwEzKAP
ZVDiAKdqBZlUH12T7skXvQoLWrQrE34G2RAQUnWBSDel2V1oruHz8EZajcakhzvC2JaiCvDYuhh4
frBPMXODv2YZv6St6jOiUrdLBQNQUZR/0GT9jSt56OIooPjISX+gH1krt+GtieFkoDDBvAKHWA/x
xPG6IBAFHdjpKUj1q3HeAGT/1vhfKHYtZubmUA+FiyVydM/Tcnn90krY940Kldgjx3X0IWjAGYqN
B5gE41HXqtu62OliYUuUBu2/+0gs7OLsSzfYdzeM/Editv6j4KTnBxyTfD8NVuEsrEfmlfiRLSwX
0eyZW11wwG445eO3Mmu4OdxFtANB6J4Sd59i/ScIlKUHOSFeTjO8pr2bW+m+69n0U6EJD2IJvU05
P6E8myndM4KJZypvVtGS+saZ9zVODLQqPAcrOY1nt/P7tU013rSsDXU2e2RN8F6anH5XMqOXqilF
egkucT5BhI3dSkMFRnp72eVao1hlc5KdXn750lUYGDH+RMqJmBlPfGidvLzs47Rx0LjtUNQTh+nu
dZTEVByv0ZDQvFr1JLGbbpII4BZTrfgix/pCEGbjlOX0jyziDylt60y6Zi1LDMhYHLFWQNQLfOYa
xhjv8iVsKJop2/klY2/aM/ZT7BrbNvDrRxBkLEuE6qL2yfR1TcrUf0IK2kYV4aXw7RWvLxs57fA/
ftd48IkIcEG1XRblZduYDdRz1dFdd0rSbkfOwFI1vC0pCWFj4Nl7AWNDA6W1xOnFO3wwzzkC1Prl
3NYOIWF3+j/Kzmy3cWXLtv9S7zxgsCdwqx5EUr1ky336hbCdafZtsP/6GvTeVfec+1C4BWwY2yk3
skRGxFprzjGFdv3rREOv7C3u1dUVQ+jIku66yHbeNDLqpox1G/zOJQ//MGJgChQu2BbV+KlU1xi8
eTxpyDlowzhwmSZoW3aDe4gV4NRn+niHjiWjsVqFTITs/Dy48XSnVOmhNRl5/khFeX0fIlLhdnU2
XjvhkNpR4Lz+OXy7JnwUu6whx60O8liZie8i3NUYIpvSsNRuBvPwetSJh7FHjXG9giOIEcoWJrmx
DxNWRNY5JehJ7DTTQx1FM3bJ2HqasjtrqfD1aYV8VhW1O0wMQtGgLvLZQSV8NFErbizXbJ9FTRyf
yq6n18SPrPJ3T3cEWLGZLTuT8TkjNVZHqI8MXLZ+5CJ2MDCa+wSzMl0yxybA9Utk9SBhFJuYW0LE
RXReGBcS2MvEVD13TunpEu8VIbgVRwoVSSakfTbw5N5to3iXkwhw6qfORHGaPiCthnhVk3rvTla/
pUxjxiiL/eDW5qngfIYMQiPOUMT1VWsaXLR5lt7PenloI01fNcjKjjPCGiuoXkEfeSlZDNAmDdXL
O25HtVPgCGgVLh8yYXsuhPuJm+E2WWBI4Uf2wU+HAQMjWkKtwQ5QEfQhmbdIe10PszD2bNqtM5MI
JMbWB1MmzCYF+uZmX9nihGWjPLgioy/hEAVrodD2p3Wt+PnA84vOHFhphNck7dCrPM/MR/XVJlAy
iqHQI2+YVblwUokLz6npOC4jlzmxmUHZK9j1GNZGBTaEDhS3hRH4FJsJYUfua8Wg+PrzIZbqLwgK
mES5kU/6mCi7FkRoNpvWZVjF3SQ0Z3DHqVo16GY0Eeg+qgUbW15Wq6xAzO09/fgr2VTNVa69XyeG
hEuc87rAMV1dRgR/NP2Ha/i+mE51M1SzP7DZbwDEvGsh2ZmOhrpBt7LpnFK/nYWbgr+LK4BOeiru
9Po2FQZHaRC7LzSI/CqXb5DBaKvjAYZB3pORYTcr/yhMnhGHkKax9P1mivQ/0Vz3HIEKUkrWD4AQ
s5SD1s9p7+eDrqjTvp0GCmakSiueoPkZilspd2wjC/qWZXGbxvxuMdvqLPi/288/JTbpctoqP9Ci
l7rMut2PtrsBXnaKFI66Q0F09X+PLrgkjrWLAiuf01dQEcDnaN1fE5nufg7P6grSmFwEnDq4Hvj8
gYmkyEf1aPPei+nB1b2OuuhzsHPA47X4len6bwKVv8usvPa1iC5yQoiHiHV+y8GB4CzkzKKMFyR/
BE31NqfAGZWM0kyMW6KiIqxxSt4KmTGW7dRdzOHf59SQkpyp7iK91R9yVdcfMEG5pF0qIa2cyQXL
Ry9Q0udSS2vFEDHDKddOqdks7UFrSDrslmLyVTXu92OChYELxH3Ewj3edHP26r8+K9zHzMBDrRe4
stV2/TSrdaTB3LU/37CUrnMd5/ry82AsmPwUavOR5k24Rq2TnFPEqMa7isyrqplWstFCSGSVa3dL
1n1MtRgGxA4Mjv7+39CBcubSkfz5xzSci52W1L/CLHSOJJs4Rzsu3SNMCCD7bqbuBA6iXVNwFJxR
C402ZbOjYkcbmaptLH1JABjE+p5evzGO2VVBo3rtpN1qVJucJhS7hTaUqioN3v96OFTFm9knYm8s
TsM4Ic7za5lQS1UqArqfn/Dzb1FirTlHKz6vcLSenMW28RQBNAPn1oQStqlASqHLPP98/vMhzes7
PTb6fabWn/MPkC7RCK7Dho86zXjoOc7RioLt93PVj2tl3K8fWsd5g1gRIZvr8j3K+stPRWLWLmVJ
uPz94a8qJRfdX/Dn/1UeyO5PtUZfyP+zftdXVRNGgjbghyb+fz97qgr++x+/5JJ8tZWsvrv/96v+
5efK//h5GC75ylD/l0+CHw77rf8Dy+YPbZ2/nsPfX/n/++DfYR74wQjz+Kr6slt/WpT8a6SH9j9m
gGxgube9/GeY+/oNf7Hcde0ftq3CnLYhk7tkTzj/hXLX9H8ImzxWSG+2zdau88jfJHfT4iGBwB+W
r6liZIb/Lqu+i//930zxD820SDlEf0gcrGHq/xuSuy10oPD/xPO2VcOmMDVxNbqCB4WxAsr/iefd
uAuWXX6PX21UrSBIIH+M68K+hP1859gus6/RiPaOuuRepJQ3O9e+cM1ij7OXymOzOXVaLRiykv3e
i1Y7EbKJ3yx+D1mSkOcxU6nXKNvpUSEJcKUGEH2jPJJkfp/Pluk77oOm03MJIQgjP48BtSanWdZE
5+DJ2Cym8tnr0A+i8lPryf9eBmIOFJwERMP6Fj5NT53sR/qMGqA7RtEj09CVQ0lSXI2JxdARwaYq
lmtMwmwYWqAA1NnYQr5qHGG3OQnAobBfKge39Fh0JJ1R9W/aeQ69TEWaQBQ5YMuwi4Z1av67uS1G
TMISiLtGg1NamRj3nDHcdb6JVUFA3ZBoo2ildb/J/3meW3k/lp8j3iGKlECnW024vSaDeARFrZoU
MZh9uwp7EYpKTw7UWf2o75desiAWdA+06agbyzYdipcO6j5UR/3MUSDoVAPRDpKBKSOmCobWUaqi
Jm9yPkYVkO9h+cLpvkld5w9+C8UfGgkXn6M2IbKrjy0Jo8NYV6/rO4KC/NsowSwOE9gAvKvHNupD
3GXju+GcdA0onzK8lGL5flMVPK1qhH8XXz61Atyt8VtMkAWmvr2rannfOta0qbX7Me5G5DvALV2F
SkTFxxHCY4lRM5U5rq8GfNxLgTE+KMUgGRsz2LYVWqRI6YmsqrXOt8n49uaxije0OV5Dq36YqvAU
0w/xDXUZCEGanijS9uAG1nwQhCb4a56YCZLyK89xMQdqb36gsen3LMoQmUxEsS1MaAf2Hu7EkTRQ
5Z7mXEWgqZoENVNKtBP0O81jpKeIuArnEobynsP+Feavu5sINC1NJDdJ4k9Jq3FmimhqJelXHTq8
oSrVerJ8Kk50Rw+LgSitp3NXFZ+1aTHKj++hLDEG+EErMB7yS5OYhKmNMaZgigXdHHma6HbccsfG
hofcFxXYYnellxq5J3XGeKMCLi7qX5ywRGuecN/lsflLD503znZylzSkuiyYbhxRfwjkMhh0vnpB
4m76G8jYAP0pem5JZydnN3kSMU5XJ0EkNCzOOXE5vzoWmenRaKKQHzjGdWlcbGZarFSX6+W09IR2
oeRGMsBUbIRnPb/Qau+o7PD2LA7orBjqq8Fdn2vhEsiKvNAhhtEzqslXY3bxll0Vs2GmaluaEF8/
7DJottrJev9h7A/9OB3LvgxCMWhXWHfMWhbF3VaIz1V4cndqdazSWt3pmsDsQEVRqEipjHjbWUl1
37YzA9KBPKyqFB4ySHFeREmXqpTMHWB6pnleebSBZ0925s0YUa0vLAOERqbbZtafVGtGe1HGZhBZ
ziNAW6iad6tqDN2me7LImazMMijqb7qFIe51ccYCa101IFzFYryarq0Gg+xPigJQp3LAKS7z+GSV
zvPcNYVvVOZnsizm0TGzQDcU08+08Q1gKUbSlRnMki99GzcXDr5ROXWk9+25YA/tkNJbHd3pyAQZ
n1KBYZ2zhk/mMiQ3V9L7ipKjkim32q2r4zKI4s5tm22sRelOK+adk0atX2Y8IdeeYKQu32YjlgNh
ukyeSgTZIXavZry0OPRQncB0RHpPPGncUdnVdEfrHoj0eumWSfNizsoHwOqFxM3yhPoWJg5sl3Ag
dlzYlle2S7+HDheQf9duGxOZMZLbHRqep5icZpRJdJ+Kc9XfzHCiWeN1RM57xIT/GUlx8gbAYfA5
yB823ZbQbpDlgq/wO5vqUMT2vgJCKWcTuNJEqY10kKjFWn9zXIzsBG2Hu60DpZZDXfGk6qLZCrKW
XFbuHIyDb6KcpcX2RWVJn3JaXse0ZQEsKt9JuN9GAnlQHG0M6rwgbpcD4kKO9at6aKBt7aEnmLda
+56kxE2CtiA5xOlfKc1fZ1i9QY8lhosmRwuNj1GjlNUE5YAqYYd0c/uqjjWvAaOWJo36TVymgKtY
YWvBmKwhRiXs5F9yLza/azVo9cOcf1LlkE8PAuLqaOKBuu9Y8NaqLMILffeNhZVH/6xtPdoxgHd2
Y0oC1AicFVik1h/svgIZZNw1fWiR2mn9ZtQ76JN9cHiryW8oLkXofshlgGBVARoKVdygMdh0x9Dq
u4LONKSK7KWR1JU0C+JTo+t7SfSm587AZs3PQesJ6OTeKBfIWW7KZ2stluIdHEravhNxx717km5L
peQiUa9ZgLCeSq9PR/yZRXYBz2DvTLO67+26A9YNyz0lY9VVBCvgPAeTNKfPYrfgOfvM3NbyE4DE
O6Rrj8BZVyeFsWsQC7L1WvOmdTDzLlICnQA/Wg9tfajeFS6A04jSKNLz4q4hwtFbGz9TNaNbd4eb
EUKR7+lv2C7T5cjECowv5wtGReQJxfmDwB0jWd7Tq6sBtpRoicPU3rVa/Cts8Zlo9XRjf4MQjqKR
mr7jwsQntZFD1gWjo3qRJIiZqIstO7I8LoJdWOj2GRTDhklQC0qoOUxi/FPT4YOTbHdPS6M/jOsf
ZKohXpmIERWn6js1McWltBGmqlb8lsJjgTa6xfSJH57IBDi08fcS2htnzN8HTZyHhD2ZoU0U1GYF
tgWVQ2Fh1XdSh8Eycg8tFlMgMyC0rQ6asSGL3VEKugY9CmbiRBsPsmu0XQMJRKT9Zr371YYqMadF
1TI6loLuha/ZneXjlqIRlr9UbWUcmqapT1BCjgKix3VM4w4xPkN+Fe2wL40UdnQk38TIGl0BvvSK
AZuNUj4g41u9huSLx2q0E0lu3DtTjjZxKUJeBTj/7oCot5lwIyqyzoO61DrqSdqhwKdjckS5/iqQ
mnVyJReTSDGrMTxTUe9CiHWbDqptAOXy0NPImLOp4TrviwBAE3qdeywP0b6U4LbAEO2K9eHe0L6n
LO8P7qzue9odq1EI62qRbwzNnLZdTNBzqDcOO28sj/ARtW06W5wbCEKbGtXym/wIDUPfhOb8NAzt
vI3smd4tSKKEwnjk5xdCh1OwNPPWUG/l5M6B5pDo41hrXMaQffT6RFpDqkI0SWmXJFY9BPDQYDsD
sbTBJu2HYszohGKlRQN9mOq7HC8Q/QEY4euA3lMBDJQiO096jme5hcYV4X4xF5juQ3pB1UjoXZ7E
96NlIvchdQRXoQQL6OBByeLjMqv5bmppFfb02eD02L2n9vmwdew5MJuZDXLovmQE5CZXhAczDN20
AYYFFDhOFBuziNIBNDFZmvIqKTawGofDUj8h/oNJaCNhLWGSlBwGp3aiOQ8X1Vp3GEzD340y3o8Z
0O7WunOrYmMO2VWG9eeIIC7IW9/qP1BiLzhRICOhcCYn1jyEbmHzdr056UpyDVfUB29xjBSqiirf
TVhYJYE9cRKzJcR+zqLXtSEiQCSJ/fQBqgaxA1KyRbMhBSCMRT06BnmzvOciGU7Tk0HL3ye0gZFX
b96sWgQ1wTo7Z4E/1iXzbbSx99AYkAgOjqg9HqIZ1Z6MTQM1Z28FRTJ+tlXN+B47+laHc4PvpQxS
a8ohyNGqTJDGVjZ9kLBzCKsdujesPdAcyg40IemKKNESTi+O3FAy7idZ7+PJOSjMiz3wse52ZGBw
yXblgLU5l8gvwOncl2WV3AuJ6MPCcIN8v1ml1uVxqhB/dpEAehRxDoWTttEqR7tAvQ+IFUi33eQE
OqKCHRzdFV6NU7Rwo4MSA9svYhxk7TottDQNMgRx6bhw7noTGxzBKoGNGc0TWmjsajBxfgukcPeT
cGiCDxgShl5EU/iqvjIxB3ztIbN6/FjnZEL3oZvEuLdD11/gHTKHXrYzmHHsPDZXh928r9HqmzAH
DY8Z56oNsC1awI5ewaVW2vZyHhxG5UikvlYgxlRYYpPS7gr6nZ7jAKKxTSu5nH2lq4GPIW/Alqk8
Jmb1CtMOkRfRSZulzz5TiTOXySLLbmd7WWEHekcZlg4N+of2uTDVEs4y4YHOBAWtoS5A5GND+POG
rMbANuxTTbsrjSzahXLm9IdAzy6Ivlya8WHB8auZQJ26Br9JCnoWoET3SssHIIYVf/QtpC4En4Qr
NMq+MzHaTRmpm53TPRWVOh3c8t5qZbXn/EXioOC+0BQ8DE8mRYePgpOzp+Vepym+1QzAN7EkL30A
o4m4fkigz+KABEM6N09pzn1fFkdzil61tkq8zMGBA4wlyGGMbAqVznum5neq4TccnzACL0hSHA63
GPqoYrHQ4P3eWZlOJ75Int065h2XlQdT57diNrRugeQx3mKYlWe/bIKewmh5xLX51oVkgov6Mpf1
VtGys0nuKK5awsLCFyedoWLH3YOjulR30EPbQT/Oll6z9UJnC8urm+HRskKGtmbzKiN9ok+h7Kwx
3clekMM5E4nBvCOtwZjgXLGzHg2/aUPWH1XycGLX04uUBE+H+ispmPATqcKyFAJTdQOHvTDN9WPu
RDH3KRqnCC8SzFnbj535LXTalFCZkfN1bnLLO8EMucsSAJpm46VwuxeLtvJGGfXlyIHxQGRj6TWO
uqkUOLhoPRICfauPLsXblZe0Vl39YEwFIdcpUp0BTXEqpud6mclxrKAUtEPxajnZA8vO2zic49FF
qjYOrzYVBn9dAt9tsI+VU3xxC1Fw1aiEaZMyROyi/c9XV+kY0tvgUk3UnlAhENCsilVNwgHbH6nJ
gyf7nu9gPaM4L4mVy+rgMEBBPCtybV+rbo5zhPlQSuoo8aUUJsnE2jGmHA0XVIyyejJUCvLYsUeM
1hIRXbtJxVBcwwSXX5gbbyp58Ieikr+F0xjEotEEkmO9H0skK+BStL2RDY8sLDtzgBKYzMBS8FLc
JAFMO9nSl3KVIqgMfhN7wXD9o4GMyaKRbITKz3KEqKZDrsiIeUf06UlJn4bQBfxeiRIbkjQ3Okpr
CfwOpTLqBItyEHC5uSLzUDDnxk3FnwreZACjVfy2DdF7IkmOFb3jDumkH48dp96wRJMCfaaR5TF2
u5uEPxQweLkhUbp3mW7CXeMVINUI2KFIgrEXUYCmGfgvsuwy30crzm/sJPY93UG/of+qM7fYK5zc
tqqZI93Q3D+11UF+Z0TqMfqLgpmJ7dEdficZ7fdFIYstg1SbGhc5sAMuevIetrPP90TnHOABjBmQ
LUnC5ZM+FVR4aPQonub4IkR6DU3tWSlthSme+7xIJpPLAtcQB6IvOEf39TajZeNZC2uKmtoEBYFl
TsPJJxkdTXskqq0xzjvukS4VLI5znnu1Uj5FpfgehmYbgm0zmPJykDzBcGc9HX5xdxTBYjTHkQey
Yp3ltSYRXougj/ZhzyHdqKzZRqKz7jKiQKYU5Yiwgja1XxytpQEOlEroSKXmO0pD31RFEMO19FzC
bivknKU74JTVBuoJ5O/mcNPD0IBWQs5q5hyMWAPhpLMeAW6lM+bYXl1COCM6MekCs4I/0Io+qJzM
J3JbavIhRc/d6R0X59JiYyzPs3JAlo+Ch37d1A4+rqzWUxAx+ZpT7SudQjwxXsKiRhGC+N7O5Kvs
3ALhvIW/oKxTr4hISS/c1VpECyzNsSLMzCJ2moreiDIab5S9bjYCcIisnBsFbHw1DFooxtghL6yi
eydJMK5quFWRNtyNSnvDYBXMlrAuCLxRbHOCPgH1O6Aaw6fQUvZk1TYaL3qCnaHps71lpkfB6BOW
TgRZeCHIueA5Mb51uZSLYdf1iIEg+XaeuZBFuyTtZ59BX58cNqXc1j7QCE2PJmMLBOkL2VmN4ROu
fR3QwAToiAGZy3DChY/ssK/14VjM811KZBeAMDR8Sx5WFxq20UYKiIMuoDGIOuOH3YT3yAiUraS5
S0u4wBhMUk6RcTaxpfURN+XAwPTkTG7nay81Nn1PWtPd2Df8FBM0SzwPYL0tjTJldnA42C+0t4cL
IVFvhcYlamoKI86w8EipvBdsizxPqBb0prepxovfk7vhYpFgik55Cxl4D+M+8o2CK2LIIlzvlx6z
AKxwF+g3t10HTgyQBg6WpIjJjBDgA1VMLWnrm+yDm9VesS8EQRy5vBaGbQfJEh55maw7wbNceqgk
dhs122FJKK3L8YMV2T26M6RbTBrojvMyWNglfMQtHBylQ/lhjKe8gRGZRpq7bVM99EuoBbBk0ePg
VN/khN2Q8LKQ6JxEKDZN3lKLOAUfcnFzxVZ2igd6HBN3x25yxEc1FOeIp+NziT3yzaHvGhEVxjg7
Xm7gIp+R/QdJqxM/3C3vRPBdGf09NlamXKA40kVtUTC5xE4sqfEwgDwiAgkhelPsyGJxtyr0NfpJ
TR/QOj7Zdi2vplE8gf1RcUFsVFs5kaGR7ImlzBCoa3tCkk4zYxtfJBasOdfdZHWF5ixCmbdkH2jl
yYdKag0IBTpljR14E5NY4SzOclpEtOUPkheVtBMKVTXZMbgm3Mnu8Yu32Cx0t76ERmcGQLl1UqEI
kBL+rNOHtOBUmwNyLG3R2MWo2jyLxFWXWJqNMsQvjiBEhLDBw5jL/j6syN6cO9OTZXUPSy5CnUEa
h4XVK7cAbldJv+u1VQyQR2Se6zTLZML0YzHDmzapt+aGFGo8KPQK03IyN5oKm3QBOIEhPTrWivjt
yvHJoSbOR/1b4bBToPu9mIb2rtlYLOsFrd7gYhqmaB0a3v2mwiho50CG2+lTmZqH1GDqUsSE6jWk
BSM/Vh5m1HRYBETiWfR8tlJ7K8u092fyaDalNQE6SmmFtAmxOmELO0grn7QSQIuq30e4Po+Vrh1K
A+1mPNFha6Ea4iMip0EYezVZMr8YSieY0ifN0dTDPe7YYU+ZdRe3ycNqoBvyjspfH66Cotera/ut
qIdvSfd2Y+Y5KV1OxCZGd8CYE3nQo0wH+JJrLERp6qMko3WWxMle1HFEFjfIoglJHGZ5AFWj6TgB
VbSHGxBMci6f8chO3kh92xb6pR0JuSJhY6tl5pXkzcQ37BEpvIGCkkpPRW+Xo7zUXtspu7VA90O9
to5OXr07+shxjEQKpFPVsm1d51jDU9rrmM4xNChnLBF0kMaG9XnpvKVsdxzlBpa+ztibVkhHldPF
7JQPLUMac0ThIlzGQngE96xyf/JOw4V4TCxwnbEbwoph/Ey+rDFgOEZs65jOG00oCkCBILBxbLy9
ase4C1FcDAik4c/Fv9PBPDAxVHq9/pXBYjvwe4xSz3aWS8ICAw5DZV2gUCz3phHBgB/T90jkw2mA
8m9xoGFPdL9SiYiBM89lKLp6V1iYH0arXsULXOl5Ml5rjXCWEiIuyjHkq1pKc1MRGft/g0+pZiJf
MdS6lHGHuz1Bjzm6DTeFukVqK17c7ndPMCgFL+YD6C5oTx3PMUl5B3XwkSjU8itlYao2a0cNR+Om
0zI6Ici2OctQo2yS5HtafqfiS1aftvMu51+clyDVWdFr0wEOIfhU2ZSyZv9see7A3HZZ/mpnyUcb
RuT56EvKuZUidkI+c1bV5bWMmBgkuti2ZvsbXJO2MQtX8St0PRvutOfK5f5W8VbOA0LBnFkLfzq3
dAVwypeAckHmnok1yHYO9UPUnaBv7UVpfdhy+KrN8n0y4XnZvfZmLXq6/dON2l0/z+0lxYLFW1Ti
4EXsR1dsqPdtW/8ikncEX/5Wl2mFuiCiJ1Tn015LsIBFin20qyRIa0Hgn6V9LnpMLpKI9F3R5juO
9e+IRNptMmIxdabfTsehubD08ZynIXmqAiPIUCPoYDrC0j3GxWXC2tnP2itXHDtWa6PgaNNf6Qdt
nk0rzVukiS9ad7wOxvvcp69gGqC5Ax6GOX8QE09vCMXRAvl8WHhFoqrKzywnXkVR8Ng3mNd+IKHI
FGXcRMe+JcLIjZQrDXRmL1H0rOXZaVYNHHxO/N3EVrkzZe9VE5apYhwEcNNF3dlN96dq5QPyd1JI
q2eCVqwNuZc1c0c3KHR0IiSxPOS4qllXom/6408cjTGTrFkHjsHKtgwucBkHeKFeX/gbbwoHZL/X
dExDNl1qCMcaaRdbmbjtCfYneQA2HgOj/ML1uKmy+jzBrziawEsWx3bodd0NtUkDP7MCFMSILfGR
jAN5wK4RekZHcEpBa6FXx+fOndFrGcSRUPVz1FORLA4JWdmLEprBsDTUn+ZnnkOIX1YSRA590y8L
ljVXmR46dFPVCIjGykvuO1loDMXgCDlRgEc1R+vYMQqV1kMH6LtcWxpaPCaeQivlxIvitzCXHhU6
FzDBcQeXAB4qqfrGZLgB+MbYmxITt3Tz0a/w5VCLwJhg6Nu0FjoYG9l0bj/9gPgIlW2JRCnvoKKo
hyrGQNdz2E5x3rqB6AfIKxA5QSk7GNSW8p1my1lUxc5AtQfMN+gNNOLJC6z9TU9pAVtim8c1/tji
Mx7nDTPZQzzRJmRoNF1sKNZuiaM+fcvzl4IucaM9xL1+ZmbgV8ifaApjUSwUaC5NQZ8BeliHEchF
6UqIEGnIZHwmL1n0KXXuIw68605YM4kVTOkLPEHtXVj+Gq33akXulxlSOLIqo+xx4k0ddGu/tPSW
2Uj3yKKPilCeC6Ia8F4Su5eSS6Myt2tD2qNiRsidMS4HCKrEG/NqE7U6wG9UaXRxpy1sZ6bPHv2r
JHjMLYdqg0B5/TfBbH2krSirmyyTQweWslebSzxJUtyA1dPJ2c36whTjD3YS3yGWkcywzTj8dmHr
Anhh+kGbnhGObkEJdFTcL/FGgejFOeSp0u+t0kS5yvKJ9Wievxvd4pX4luU7pLYgdVFsRNWuGt7S
4ayusX0xnd0oiyADqIecpqymvJdV+GZqeKFmIvyMiFbZi6A9jZwC+e0RdcRIOmI6oViu9SB2UJEQ
/4JdFNQA/M0xxniKQhEJMJcKmTb6TiK7r50gzr40lHdk28XOgev1fpojkjDxIztJMFfpVWIlQIK+
7ehIRoEKAiqlyGlfYR8FXflWugTXMXxpRHlQJWnI9Qyii4lN8903k9/DSdCGF/zwAXfkjDFcCguC
YU7epfbCOC6lmmV8wpwnitvt0AM/zbKtZU9bcH2EnU1PsZa9ChTlNNQQT4oRxajg3l0ht+H9rN70
Emq2vo8jvdvVDYHb6yAay+DgjreOZo8hf7VMMmKSWGv9bkYGXEThSTfmHQcQVjQIfyYk64jcH947
CgDxbHXOOtEh1KHetbe5vNG3v9fra6agW2BeWTcnd3jSNS5iMCFatS/1XybS0rF8c5pbAWmuh8+c
K81ObZZdD8WpVTyV04jN81NQ6po1Kv8EPo1znzHSoIjYuDQdFbgEKvzfqqeh2ywbQFxIJL86zl7c
01vD/DBHxIkDA2Fbfewj/gS6hN0RLkigiDfwn+iRaPyPvhy1a1bW3iDys5UuhBeVEKGeGX0EpHds
BLIJC6He0n2vowKLDneEHlWVwzMHYCaRvB26J1tzb0EsreY1xqLx8vAyVg/JEH/1FCR809PY4zFT
shP2tBOak1j7JfAQZkwynKASDxRxY4L3BIVSjGkAm/StBvp6KsJLASToUbInPoHuelKbrAW9CzVq
kRlPa9IuNddIrwvweR1hEpksYcg1bgsnYJhvNMDw0ledfsiy/JxiybnCM04OTTrsluGzCIk/eg+j
j6WQP02CpSeBwj3MxB72NYKEeqeCa6tFftJaThIN4RQeHW+e7tTEu3hRz5yYmCiYwgykIBNzmphv
qdlbRavJI3skY/avsrh3WGuM2LkpLtr0aFlBPxV8MLIujNwNNwoXjKX23zbc8pEG+jZqKMeXuPLr
hqyRhtWkR1JDXMNJPueEPpBRcZjaD32NtnQdv9Cbr34QLDdcK1jMIzYmDX4cZBiycHCJa46fE+Fm
sdyyybBBEGTiIyLdplP2AaWDnpRJc3CZCbw16M02b3k47Eii36RZeQD6fBi1HgN7YtJRLU4FmBfU
zXpMEJ7IyDR9zl+dxXxoZ6zEvRgwo5Es1gMVKlKb/AWqN9IuCgT/uNj4OZRMBQ4hOB5RAl6ZgQli
b/3GNO8w6ro30ReCuLQjaOSQTPbrZEfoDRKFmbF2IYem5dhLgO6eEvazbmH3Y9SzM8GlNJ2GsN72
8XwkgtC36vFT0iieUnmaYazIdvozkAzXvJBl+GIVckcnD5wAMoQJWQAngyL+HFyOun1i7hjGUGoi
h45agrcBD02OszMrvOxEVDFNCzoxASkbxJnJO05pfZ0PuRcGBav+iRPexPALCrXtbKNY83lbMe+i
halfwQj49jwdagUmhZbfOJeTKNKzKX4aHaKN2f5oau435Nq8iiMnOID2XlH+6ooU0VjhWw7E5Ci9
VZjMC6TkXtX3FIlueYj17tlY4i2RPdQQJXuZ3Ko4+NTio0qqD22xPtW1Hh1tmknk1zuTQWQO4UmA
4t4mAwmIbWF4jjAWOMrZZA/WUbAi6i19sNznHrbQBfkEc+9uhHqYG6+l4jw2jbg0MS7vvEWPUeX3
STa7u6WliLYlKyVcu4HAiSYRr0XbyhNx1wRpmcGc0f9Ev2wOOkGmstRY1rI3E2MFib93RZ6Ll7Km
+xM/aa5iHQcwN57WM0SKF4Z0xOvy3lOIKRB0NnYlKQZWufKAaiqnc7B1WzOIK/aysXyQ/YGIMHqQ
noks2yHIVkfX5iKJr9HmEIGuQh20LflgKPqLHmoACsakO5dlfcn1hBDahoxeJeQ2aVMz9Q3XAFmF
HQVvcAaJk/WzoH8jDbwgxE2LcT4gDmbyD269JYEHRML6u5vxlRRQ3zGyXZikN33+1LWSgbuynXJ7
o7NUjDYuOrsYtzk5A9NkHZr2Tb4lyYOKb2aECahA/PbMCke8xWgNn26xn+ujYRlbrXuFlrzy12Ci
oXkjbwuZUdRf/pOj81puVdmi6BdRRQ6vAmXJtpLDfqEcaTI0ma8/g/NwQ926x3tbgu4V5hxz6j+S
johtCrDMUTe6xZo5mbe99uGOPWouKoh/E6WhNKEUJfp4NdSZ3YKKjZdMAKwjyJ63A6Nfmkg8XQTR
5BXe6xxBvBdNuynTPRb06nqwQ3YsYf7dsZHI5GjQnNjZoa46bzUnlIRN84m/6DULVawF6UpO1K1K
GxHtyhp8bS5crCUCtBjx8fW+V0T3bE6BcJQkIjiZeyin9FtDkLkm84lnxY6fihp8WDjZ/lBYxIB1
+kE6iuvrtTVCCfWCvMP7moH5coyXSVpXr8nuEbYjOeln3EU+aDUW32181MPa3nbJP7jMB6afHzqV
Njx00nK3JmhyKISWy/erotq353s1q2TqZluRvegdDvQuPS/NZ/iUll9lcxotHPntBtEAszTunvdM
UOuTTj+R+mm6LVEX7bVkT8ZlPmvOzWwfCRR/AHOYSJ11A/k6jO9yEcYVf/BfnlPSqDVbCQAe+XlK
84oDjXDPdU9a/EwuXmsSJFYR+FrfVEWePfZ7rWY+SOJZwUQ7p0zL/Gqg9Cq/x7gh4qjZeO5L2R+h
iz3HBQKOhNk8aCcWCVQZmzksAw1HWtJWyF7fWx65LLraykvRj1vVauEDEJrXM+aYBfdqu6t6FnkP
T1XwnUl/YEKux7jShNzG/cTF+TrP+Vptt3KgU0H+CVRYr26cVNASsR6gXVMjC5oXGq9uayrR1jGW
QTlmDZhAE0WFFAkq/IyfATkZrVcf09RDQKkKhihAK9tZCWw4pY7cpbikBh4Slp++RGdA70XAEREp
iJUkkQqoAFFQDTEbDkp06Tyi+lSzWFqKL3TLRWPsCjXdJ066omz1RSJfqj57xnTCpJ/9A0h3Ve5Q
P6/FbANXaYIq2/emc+sd3E8iX9usa0NGb7nIWYso27b+iCf2gshDa/s3j7XNpPR+W7Axm9WMxjmd
wX6QmpCSmJ0uHreR4hTfykHLzN9MGQ/NSErOMqUqTmbkxVReALaxPLizOgGmpbXkj6yqa0ZsUzdU
T2WioQxO1lhi6X+1W9olJpoNMqRcEM2iaK1VLORzgjt3jr9j7s4Kd29To3Xwzsn8EqG5xPt+bu1p
3RTwJexsnaewT4plGGFsnXJYL2PptDwK19ukPdFqRbtrhvZcy7fJYuuDYXUl6mXQKQ7anEIzJAgr
sYzVYBHpo0fdMekQklfhsFINOGRKiX6Xi/MnSykZqoTMAPceGsqJTiNwPO/Z8dZNhghBjw5UqmPP
OgdtXBY6D4jGEe4eEKpS46/5meuIjgy3fPnf6emiJKmrVdWA0UFjmcgQcVMUVMULk+8dL5eraadU
Ul0Uw18s0VeXtLyhk6jw2QteNxAmU5GwrpuiddMkMQw2+Wvq4rtK5ys4n3g9a6yqoe+esp2VuH+i
ak4Ji1woT+IVgEaBLvl9rpXnPkzfZw04cDP6oPd42xPrgCFZ7symvohePVWCFTuPftTjDLb75tqg
vYGk+rB7mrbIAQSNta8OZu2gdJW10VWktjFWsFWvw3auyNyGUhq0RPO4XnqDZGfh8Xnz+n9e9u6Q
CqChNUk9hn/wW0NlQ4yfXbvc641vRSxxUvmeJs66Zj2pi1e4EgEC4DMatEVK5igvHXuHnS70ap2p
6EynTkOH3Z5zJs1hI4951Nwzl7mCKksZtPW30XX5oRkoGydC22B80JJ5+ySZv3rT5MSLzY6RYnJJ
ZxI22ldrruDz2soVe5GvOJ+VSmIEqkmNzdX0g6ifJ95cejclkE691Qz9VW8YQrvVPy1V1ilsMJMV
hC0TNnHfo2M8sjzdgrBl4zAkWI/hIwuFU7+lwNSenMhhHLtpw5RVHfbyHrksi74zw/UIzYxHiDUU
OI1QgsG5pVr0NfXHNAnVHRoxQmzqQCZ0ldmYbfV+kxFlxR6IhTBax8V/SI4QwDyP7C41Jbw47ACS
azypbXoANk1rr3KEjcPO7c2t04QP6SkmvLDkYBa0Z6pQzgaiGjgG+bbkiGCtqd85b9+jEd6hG2pM
TAflpWrpyjCoQR0xfUoiJiXiOJTtsQCus6oHQloh3K6SqjrTYuzJGLnWpkDR0IBowueZu+qHYpBI
MmvfWcuFH3YC+bp8V5f5SQaRxwJWJRr4SEt89FNMClwU6bexm3ZCnbZGXW1igl+bmWBx0LbInlfQ
CAMHjQ16qY9iqt+GOltHbacGCuY4a6zu3QznxuAZM7Rv2bZbpzUe/IvKpys2WmSvWTYGS9pnw2Zn
pemIW0obXEvn1F867KIjkthr60GMryhvQrF31fgf4a4W4EzrTs18sucf14aFCJGRVGjtWUtDPMaW
8cLXurXBi8YzODIEoBBjR1+dahIykpbr2GCnNIyl+szm/KhZhW8lpH6J6gM47oR8pToyMrlHImM4
6jy3uYYRxX6uqv5YoDEuzWX8WrGlYDPn1SnF8n5QEICMuOTnAevNYF7j9As9AHmfI2PLKP1ZERq1
JSXhnJddwExoQ5X9hCwYpVZDNqjL6WpZPbEPbN/sHms9Fkzd8rZJ/JNWABZZFUgVVEEZ9K3uOzpf
Pw2jKsiysNedWd1KVV7nJYyHFbNJ49x64dWutRWyUFxEwRh1m9YsAhO+ZoI3sYaRj0PwalCMjdV8
UOQXIqm+v3s21HR72EjdpbugbEytTzcXKCwQDU6tb8x8gNabwQQoZyBsKBG7/WZV9WejOyVV5htg
MshUWjlGfCyJaG9MXkj+kQMaiobSMnz0kQqYaNg2XB+pfnIdlnhw7bAQx9a+YalbAaSgnnkxJhiX
Js8r/IxNnDLSY6KUyHWXVxjW+UMdHO06I8FSbtu+WcvBuFeGi6TAvAqU5GJU97F4JCjifE4DwLkx
lUilokjA8BQWf3VrPc1Mg6aljLRNeMxFR2B5uY+n1yw291GrLUET1o6IGoCNUIxhdVAlNoek4LQS
mygy7U1hWEdFF/c+axZZKSvKohf3DNE5uSLxRSEuK0guqpt+JNQFvShv+tC+a128hJSUm6qbswvc
EthZ4XVi3RKp8w40wD1KlSB0GCtMSGaFqa6jG7lvI3ofgJcTBl9WvuuExX6oHGX3rbbKJuzfERxt
gB+tNKFsy9Dd2CNO+4L7yW6CPG62ncTVhPp3nttPh4jJFcpGvLQxQ5642tFLH+0EQMtUtzDoomPB
RM+J9MNkWuExJB17ZVftu9fCfEBm2OTWlplCCwFAP/Tws0WLN9XrxvesI2WvDZeHsUBOTnDnSnO9
faXaIUPa/KCMj3kZmTbfHgYXj07IdpNTmCH9q/DZ5ta19sShb7KreBV9fPTCt2os6c9wuESYrUby
9mh9AceywftuPeQLWLP2cgZfUAzeutMETij+O9U17qrZ6lakSbwY3hFmDc9zWK2rEaZj49cIqxGj
sfdzNpjBlSBy3AfPSBq+mBCS/QrNFuTkdt0pHlAhndFU6zCQtHTgNNq2iIvFQBEzl5ujtefUN0cs
s7AUPWT/M0zmklc3HyfLOzRJzwPcGUv6wtfkRt95BfJRyVFocuO1ul2tNeQn6GepHFH+zT2LlHHt
ZeIMDGmbu5bJ8JbDnUgAPhP2G+FtLDXLN7QuMFHwpKl413QUirOdwTplcbkCj6SRBUe3nBIGShQW
NR2aMttHbusTzLXL83gZhvAYKkAFiAg19AUJokXj2qnqQMeasjYMuj2Wv0E3E9TR2uPVreqHE4+P
1EUeEc9rKgRBn4oaHus7fVs11+vQnO8hwkqHlAKQ7RldrfXF+fHoE8xX1T9c/es+pPnKycsmMCYm
Y71iTlRiD/QnJftCBg96mYLVJUKxI/XOTSoumYZNtCt+4BxwlIuPoiyfLasLXDLPo0TwmkwU495z
wapZHyoGZdQplamfDNu7hkq0I/lijG7ikOfpwcu8c2NicKKcDPX2MllMzwxwkXnyqGz9aUrvjTPc
QticLsBFraTUJ9K+H6rN1ELTYg081fGjGh7SCSp73Eeu9TJY0YZ8kVdXAR2qq+7OJA5DZtpzN2rP
KbVGA2qS1W9NTFm2cqIvyzyLUqNJ/U3c2I8zuR31X8AkEwpuQnX90WR1AiYKmYBk7TRkvW+bdKwI
Cejs7Yw0NCVmKMR4qpjJU/ZS009UiTbXuCcGSQJ6/hHm3klnN6OW+jk1kXF3NWsKUadrN+me6knD
hBSC1b3ag7N3SFLiwtwTxPVTJkgdHIC0HfsxI73R/SPISe6D0nSrMiYDRulxSbBz2ea1ROuknrXG
3qYYhfqLUNxDnYy/K/cZwyg6sMl+UxgPDbL0WFgu8nrrhAV8YFpWPjfqAiHNnkuitFSzOkxNvBtr
62YTTuMlKDWFAdyvrmcE3faubQk37+oyWpQ0eZBhoDM1QOXuGAIO+nINA9VzhphItOWm1YBU5qR6
WeZJcyGk5BrWqfwVUojAfZs+sd9/Y2Z6sonLyJt20cCvgRxeQzVfD4IRKh03B85Og7jll3aDWCWL
gpyJD3fqGmk4cW7iHIWSqxNFmeF8C1Cp7M/TmxqG20wf97iLdkSmao3y6cQ8TRxMPPDPg9McOgAU
+cCqgldDK16ZMvLgZ/e4jij7Q7E2aCciOrPR6jda4zDq/cjE9JXKrT5rC7tafDO42TdGdqb8/5Mh
PUAscgvMLUPZNrw3kJb6Gvhd1fz15EcZlnElxcNHlLGt4FsS8hV0ibJVq5hLpzzq4+zn2ge5aHhq
3HifaAUgOpPqPOp3wA81RJr1F4pgskVY4QAuZGyerRXwIAzrjCuTE11WhygmX4jMHehX9W1Mucxy
VoPpUPxGXfoeVtkvjNQ/d5QfZohtsWmI5KXqABH3lAysQZqrEDN7JRZcMbbDPGJ6j91Dx5O0jM5z
bdfFDGZF+ZZbyiHOBvSzfE+Me/PCognQySpNlJ2CnyBICm2r2DECh4a3xvW0pzYa/qbQ/jJYJTX9
IqQu1ZuC/kK2DF7S8GQ6+ntodnCZ4+mDMN/TxAJwiOWhwB6HYZgPHh170gYz+dwg2leYvP2BGyZh
8CYsf/TecvCQePzw6NL8EkGDIUY9hrqF2g0WH6etuDiLgBftpeQzNgzUJ8haCL/lvWIozTqhxMI4
3TMqPlHuQ5CoZfSjO2yHy4PkdBjiz5kRaKNQoqPJI7wgz9SgdNtqpUvjxyEuKLBUWED2zdMqNRjI
RXUMjliKWNmkAbr/E3OBV8aCvuypF/UI6xgpOS7jQaXcDGrzWRvo3rxdHinA7UE4MTQpgSeD2AsS
N9nW2bRmfXSF2PhAv3FLS3JjJ2xmQ4FuvdiU7NqkCb4IDl1QlfVVpulFU6a3dO9KgPRdU5+TMdnH
zjfuykMFJ7kyRbbWl5USmVdwxW8oYHZziYVMiF6sJ6tGJi+3Tqh/1IJnignDzpogPoWYzLXcOtbO
ziqrb1wrT/jWUKtk1Sd91a0EU71uCacobYuwTy/8JhZ6l1ThZe5+GuQFwVB4YPeWyZVX82bi7IK8
92hiopRF5o99mfu4ntHHxuEPWmJf6+YPJw0/G8ZqFrzxRTV+wZss8XqH+HxMAwmXYZwxNZ3iyf11
GFvg00Q4a4fe0SleC6rhGkJsbYFCy936tbGXkPLE191HpX50wlg2YbycPMqRQySPp7/rtoVWndWt
khbr1hovAlwXBvlD6iGDmQpfdgudi4lF1Iq15k6PsFvnvc4aGdMLHPbHCPQZZS256VFsIcGtse/M
IYup0b3rVD741J33msVFlvMq2vH/p+lPO31DB0GmX5NeW+25rD71xNmINKMILZ/cuCAbgpl2jggS
QDWlm9QUxGrdA4fZtXIgcxnZdHAb9xEZj1Ah3n12QPegc27ZElrlF3Bpmj/s4PpMb6FtHGY5VNLD
ZqxPMJJupiaC3i23Rc7tmA0BOB2/Q/9b6OE9ptfAWnxzk/aMpR2LSsNrYKDFksTUwilCw4XcV1NP
BPw+yQyto7Jkh2G2Ni6xTmlmVkyEw1WCJTYykefjr93lSnoobAhIdZP+U5V/MaPr2sq3sfHJbu84
DkPgMvdAfHTIPFyokckHLi+2RPZkOM9LGWaqqxqluOfMbwyWJdFeKJ/2neBTnPJDSM1bqS7DX0td
Z5xssVM8VYI9nds1X7EifGE47FKae8w3C0/Ltyv75rj8hHg65fprPd/wQ/gqa0RpIYNQlHuk80tb
5g/7yxXfubvBSov1MG8IaJrYbmQIsqGUSxP6uwsFzMYY1yItz1Q23zGrbU6lGtCs62g3xXivDP1e
crIhiglq/C8kOxkYnZK9mJfxKAK9HA5b5n60JJsS1nLFHb4pRR4Q7xQFRZQEMTHsWfuUFRkTmYTF
JHuf2TOZTE/VRe2q9YCfWzB5Djsq0YrUX8sFNhXfsyHZawQHOeV0x9r51Rb2ZkC4m4zx86y1lzI6
cOcyqc9fVKY9ttmjUBjXkeUi//GYoqOL0+BTeGJfY0gMkRpYc8Oz5KCdBxCzSfP81cI8wuqPUU94
JraOvRYpbQkebbM5DKV37SGZzi+mpe8Gokp0dFTKufN+slzx5ehRnknYuSAKyKI1F76aROCbYVie
XBajcmtrNYZi51PqBhfGJa7kwzLU925mQmyHHXz+DwFXb1rEqWbVMf8cThAEDtQnaZAlzi4Zs7vB
GLuz+yu4eK18sXL9arXG2iXtRS4ScYGlXkdDqfM9u/Omy7unEfhgYz0phr0HQPLNmnlD2iFKtZFR
gPVq5tkhrvuXuqIdmiFckNJSyN+2ZWqcsMhY8pITo9qYyw41i+6Fia5+wM9NU26MOumpjNf8SXW2
LOk+S5UIXno0A4QzFcKNFJAU5F/1CROVXQXOgPidrHC/q5j3dmPkLULiTwSQGp2aP7T9E7JcQVa0
zcQUn8WkBLUA80ttpaksIaZ+XWRlsDjLGkBqk2r/D5uk0TNjRmbRde6cczbCx5mUD81kKS+HYxhq
d4UW1Iue4jnfpwVuvOm7k+Z7Y4HORiGXAOulPrFea51jP5NgNNiJ4O7bcu3sOhdhvB0eC/sQVY+K
q6IDz132RVA6LLl149j3rd82CiZGcycnBJTT4D0M0rRyFF4TpYYojTV2j52tLBxYJNRTsoE2ttOB
CqX1X22SbG+whUkpVMiass1519F6pRGBXzHlziQlIde637qM7NOwDTRverSh+Gfm00vF/ELhpRE6
Cd9ciAQz7FOvYn/W70XYM4SmfqqGjJVDaF90hplhxGw1KRlU1XM/oNpQWgh0WcgQA43MqLrbSNd3
I44Vel1c7GB2B4QNWWzDFL8UGmaPtPEYkGYEfaYHo8EiD7puRA5rDjyGxfRC8uwnbsr3eRKAA5Zf
jVnRVMw8Ubb5zyagtxDbHGzZSLobxXbCRnaqNObhUXEmY4dE3WilGR8yevdqapkk/yRSgqa6O8qp
CmJY6DUjas6o+auwtWdo8YDI10i7CU09hUO/yRl3ZgR2xrb7I1U8sTjaiE9ztUvczAjpiWyaZLcL
7WyjOxn8uUTDWVB7TzwiRKKUDTt64x/MM8MPK1QEidiFpAPh5rVYFFvxOmWtHt3oGjYyo84twxe1
V3aC1jWNNApGzb1lIt8qCXCd3uVaX3AhysSUqmGW9JaPyaUNccyjNsLcUOFO1xuCKmBdTAsuh83v
cgDnZn52lW3HAFgR5rka2wP2kwP60p2LfEBkHY9w/RK6v+jWGIBnAaYdikoX6OZb6raruMPAZgas
V1t2eZP6p02o+sP4JFuTl8Gj7492qvbmmiNGG/RThAGjM+uIwWHZEBJprqeLIDN6GRmz10gHVtIz
XpPaBiZ/tOSr4EfP5SnJvvPw4SQ71hu/MSVTkZY3lbo3jud9lBcw3/JndX5JpuZAGOEP9GEfwak/
dO17ZMoDDk8d8ifzGgssCRhOZqJBXUDSt6eXtPSeUkJlRrN6uPUEWq/wFQVpeaT/i0Dk886fOqNa
2/FH1BxGfJ5EzqGMQtltn0UC7m+6O5RKOfMjpvj9ljUJJWC/mnBw9PB/rzF+d3RuPgOOtdenB3u0
/Tg3j23ESqFpDtCPl0zRfazxMrHuCsPfLCf7qsuRS/2oeJry6OrIP1jXGyuLVwlmeks7pO58cb3+
RZVr3S53UfjndR3XLOE+M3dvszH6zyH5dLx0LXmtmLlEdoRUC6tEovHzbmb/oUyKH8lmV3PCyPKf
kamAf66aqB92utSb1rOSYuQjkryRICeQP2oZb6hpeTR33t5ATbISg/oEGBgpc74uVM4uM3OGl2TE
K22Qf9RD0mebdWpcc+2QJqpKLGzxEx8iIAc0R94/FhhP+fiqpueIK1lZLMG8GXZ6UxAIDcTzCEhr
LVFLidUTlW3vkuG+nIIwHn2hEGCmJBcn++GCx0QxzoDN/3KS5RVWvX3+V+sj+oAqGMv0blQvDkRR
9y9m36kbI2qVY1lcW1rvRP1y7R2oA1+Yt9YimN4DM4sVW43vdnhJEJhzO/laUga2eAwmc6HpmZpb
ZxMrQb9KbiFksbBpC0JFuaLzdJMNKtUR+Tx8KgToRc1H1Nn8P6UL9c6+cd/47aWx2J/HCb75rJre
iJ34022dPAqT+AvwJ5nvMrXYGdk3nVeU+j2eCqYR6FrZs7XtP71PrMcwuk9QC7bEO6YnZ8A8OHTq
kyjLS92V9sqL6nfZC5uswtx97evpR6ujEZkxLrEw9kg3wcsG2mbvWs9ARcMbjowOHwafra6aH3M2
/yaAZshO5gcqVGMNLiUmj2IrCx1Zh1OU64KX13ZjoLGTle0LXbP3S4gMA5X+W8VkTriH2uyc8gpP
qILleWfbPgHRbxDM1lLd6VWTw1Z4WByuU/g1cABCrSidb2bT5fxP9jul/tVT8HT7Afl17j10RIpT
QTsc5hsTZ7XG+GKB3hbqX6a/d1OxYVomVRomwgS8vbTBhqUbqCMWvH8O/p61yoSCljqSB7JZO6B0
5g0CKlbCLdLM0kTYyMce2cfIesed6CYkfkLiqJ9t+BIhQ8jyMvA0K4aynyyie/QtyQG894es8oGh
+KJF41RuMPNSKF3kwHTwuaGxr61fNMVmwuoeW7jdP1CKeuhcQUzo6ezPaCTMR4HBzw73sgCsFEGC
GNaNjf5c/ibIQ+JZbjGP+pb3J5VuU4M9gI7rwyjdu+R4Zb9jQe4ODDN7ZwrecnUjyThedHASZfbS
0UYcx8h8Ru83Gc66eLQdpU58qMRPK18UiOWm+zUS6NHfUqbBeEoOjIxIG9rYGlAAN+Tvdg/lsQ4z
GAamX87XinixqAaZOByjYe9y/ubygHslGJozAdirbqpX7VM3v4j+l9A57xdKtz9qB94UX0n2ZfWe
VxIJVnwq2OSVTXJs5VPP7Cfs3gpkaPq0UpOeUxSkUb0pCAvPGEXSq69qaAqh+gYQb+VUHxIvpzIF
eXbyKLvNuN60zO0tQVoYE/lFS6CxqbZpdUv7WtXMN5COk5jNzF+PCJMA4+lBd/8AeQAUZhXxxrMp
w2PodkveD41zgiao8tvP/58chhnhgLMQVruWUzW4i6F8Z9c92i6gku3aicsAQ+fAqLMtMc5rV9v6
FzVuMJhbD/bYDMXV5kLy5mcaCTB5lXGyta1pX9Ib2Eq/lgh0KEDm5ADgCG/CzJ3vJx2pVtzSLA/J
CmVC2rMjh5bDjhFdl4XO76DOmL35aHKsNQQ1gfdGe+DlgZ7oJDgqq7R8h2K5CcM7yTk0GcRyUI8m
5RuRJ8jP/2UG7gbKRCkuwjkVanNyABEXNWcl8Zz9R8unbHJJ6RxSFf854NXrnEsECX8qIX05q05t
9i5ioqJ6Q+bHzMVtn3oU5Ln1iVIgVLkhyLZNB0hiMS5fDB4pDIih3upM9ONhE9vbkCqyJgC8YuGE
BoYmEfQaFjubh+HSEjkLmEDCUcurn6Ls9hk2g8H6J+MDupfdYCW7aG5WMxmfI8JR9DAQUCIIJfGm
YPu5PDAETtmMisvdEtGKrdaPrU+HT60iVKSaPlXJLzVfC0nIDdkFTbfrzEfPnTwmPDP9HzJNlCZI
cFkysQcqOK4SVqR2j9aaTaXOGtXoUnAsIBAnEEXtwelBLrLHn0eEVTH68mntWrTXnCQx73CNnSFj
wTxRpWEq0hlKC4E7AnWbV95LUdyltjzX2EqtgiJES1W/L5D/sa3hvVb5K6TEuQqQQkOUsmAHBLyz
9O6rVWyAINP8MugMDMtgZn5ZsdypOgLk9JsFz4t1xIbyLpaks1X4UOqwgJCE2DLvDBOkE1adIpVB
6cllEsnANRRIDEwxduSlLKyNKTe2dZJiieIXZUsAsnY/FNCM6yh6Mck8kIPqBSMjH5KKizV67OEN
liWGz+a7zCrqdqUm2iW1YlJE1dfwFlZGx2ojUV+jtEH1l2T3jjbraDn9jayf4wBycIGpJDaTS5sN
L6pZxAGWHChY31JLoAjWuPcSBkcMndFz97MC2O+kJc9FbyLKJ7aQL7ZjB0fPx6io8id3XEOt2s8s
rDhMkEL2R5Fdqv69w8gY6k9G+YMzbhWdu/AVJfpBJUTXmZt9yBTHQBvGVbd2Taaw2pJVa+VvBFpF
29wR6en/fzNY9KZjrx1NGjiNLbln4D9WS/MvLUm1KmwUwpEqBWRD7SsaiF61alZIESjr1Bq8q2pb
VPex/PFo+VZd0QSjpveXpTxjPbAlSV71jRZyhlJDK9HJAxNpGW+MWrw4RkpVnnykNjqLysToiPkO
B3NnrHmMu3PuMUFypGL+S6BXyZiKxyHzDDtIVM7VTRYhSx5uDgffE4miq+hlqlgYqZIXsGW66Uy4
BVSwUs5iTagnDosmn/yhtAAb9tgd5+JNzOE7WSmnMtd/Bh7fVwXvJhS5aDvZWXxUquolSRvzzSF/
cG0q6Qk6EtXAduB5ShD44PkHS7ggLac5Q+p86DpsQSrOrSZokGrxDnvGdExN0n0NTuRSnNu5vpXZ
9FJTl1sm31130lQgbShJVeG+A7/RsOlo/qzkYKst6/bHautJna+ySM9FHi3hgM3XFB7tevzXTiTi
ZOGFPMVzYfFd1hnLRodtoev9otxpVxFiuzI1TrUh7AVz8pxZ5iuG0UtNY2dyNAwljEoNtPe2avml
LObnDUoA8sIFXhIV8ptQh4+xb750K0EqS1yprvomVg+M0cgV2MTwsEYkoeq9dSuEAfXxs0FUWdf8
zz0XP5PCRvmVZnfp6bFHvOItjveCG4N7mqnxb558KuV1Uq9x+xTKeJOpNhcZsOzqXjhfHQrD2i33
mdpvpmKPz8GIbjWmBhx/gSUS8IKg3POzlrKbQEddRQixSpZEyDaroDKSlccvVFvpJeaSxjkF8eKR
MVv0iIKtVPZTAkkilOdhS41Xcsgvone3eB8apv9t92oov6P5Nkf8pQAg2ep7ixwzKUyamx/e8kMp
DORqxfY1p7eZUm0rcZNYMn7kk9xMybDpw58irdd5S60ypclmqfvFJiRuKRHWvua2K7LpyQCZsCrJ
oTIz6zOJr4ZGD8r9SJ7qWq9QMKSMx7t03o1cq8OEqXYCRAShpIY5npEyL/lk59HZdhnbtFm1PmJn
vBZjtdNMFFa1FX6XbXFIu/6eONaqlmcWmkGPdqlyk9dSP2o1U1D6BDNWidwAs4+Yr/6Ywg9ZFh+9
OvqOkt9kCKnGZcmHuYcpUVBcctzymUFabhr7M4PQyrSvPe04O1MYtJe5gRaXtvUhxIAqtdc4ke+x
BZ/LnlYth7cDFqP+8vIoKPXiuS7tAxwbv0zpOClYFcGOMcZF7HZMFHqKBgcFc4RXGBHCQPaH1m+i
eC+U/pnM9BUKOjWkudDNJ8kwy2Qtb+LwdKMnu+Ho0oZ1keKq7QIZKa8hmw+9rnYlDbEAQOXZTuCg
p+gURgu0e8QNdCilMxg7gJPPsXmximY7a+ycOvjp2J3E8+DFsHU3XaHwqIC7bfD0NYC5B+2jxzFX
NgPejq3VMmwCqUkW8E63+n+9OfnJFj4F13YfZJ4DwZe+BPR9YCDfLWzzNeULKGhjLbKXZvbrpuL5
yjwh7e23qZqcDZpw2iQlsoM8l+teNq+U+J4i+EiOud7wWLWHZf+e9CwhdcbPfU+lkIW4ExqwMvhg
5p9p+mWbeUjVEOXHWdX6Xfz3JxKDf5iboHnAIFiLnAV7aZxypKSVeRSKDk2Xhw0ZSdZXZIH+WN1A
NjuTMahUU/Lg/CfVJjqjFP9ok9uQUYKgY8T78RLSs9j6+NIxHTBT+wLvda0IbHd2iDmden0qWbqi
yJDcjl2ooA1hW6qnH4vsqVO1ve0QE6yQS5UUL4t9Mg0vFYTHkrNskNoeCW3gzqCeSAZMJ/5cRLqq
Mt/jnuOA/HnQfO8apVCioJkg3GtWnU2t59vCU7CUN9cRwhx3Sj16K8ZNjEkaFlyGYGanHheVtCq+
RigCNhnPQNguLpiMfgLWY1xKjAF4FPZbAITET3TfJJTdltJKQ3Dii7Db1/hvPKVDHU7uOqr7QNft
w4j5vwAFoCRHHbluG7l7DheeG4CJRDix4OP9748wdM4N73ABi9ARx9JCHAQZpXTNfV5bRMJ5Pj2m
7OR/zJ3HjuRKlm1/pVDj5m0ahRk5qB54uBYMDy0mRGYIaq359b2YfVHIKrzqhx48vAaqkDczItzD
SaOJc/Ze+1tDMBi3zSkxxEPDWWDyL0F+60ByHfX0RznnW+tzJPya/Fln7LycNLNgQf1Tl+aJg6tB
zwZdmDEddFu7t/rxRJ/t3GCuSJsKopixMhfYfl4Vh3zYs2jdKuK1W50DbQeAdHwwZ/AISe98hRxi
o+5Fkg4SA92DDfWEj2IfIZRom+1IYdTmEElSlmaV8J7oXGr31PRyl2x1o3yKh2k/fBSm2ikMQNhw
D9JwudTJtG8kmEhVv3UutZiZbs3zqO9dziSZVZ0IHoTGYW6j+i4enZd4Ki6V6a6s5f7ARbaco+08
+2wrRzHfqsUps/R0eDwc6lt0TUjludWcYZ06r2Gxs+avlLSanm6FDIEwxNlX3OWPJoNfw93Ag8dW
nXwYKCloo0MQN8nU7CZ9RkPdHQVRXV2rfcBUvQJUarXwQSPERVrDUXRoaMBgij7a9xai2j712lTu
Bc3oANkqBpBLQZ1SFqhy6XrHXJ+KSEntMRwAENmk6VoGdjAsQVaKLD+8Efk166gZNukWCxJ9LvgI
R8EiQObFsOAlViZHc0lsQxI/4SF0yMBOSghFeFSUHz66g7tr+srryw+nppIV8uhzPKjg7fTJwaD+
FbCjNdv7tqxugTdzGu02soGJIsQqNafbTMSvRHrVFOoL46vunpJQwqtJFh0Cc+rOCMtjS+J9E5Zo
FEYEsqzX6Hn1pNznnEuSMvgMcnbWbH5IcnkJZk9l+pddbwFf79KIFNDi2e4tgOUoln8i0AAg5F/n
lFybzv+MoZ8U9Vue/YzovmFPJi5k3Uf5bQif9ESFft8G2U1cobsnOo3SmHMTlc+DuAMuBWCVdg3q
IyN4U9Ny4CJP7adGhEcH9EdHVxaQx25HvLd4Z8v3XrFHx/iIwQd6ON7HnFJnRj2UOjY9P5Yir5gp
+mrTCuVeZhHSrb0nFmy97N0o8JXG6kVXkDSn19r/anKxbjk4++3ebX4m5bjTOjbVun7PLlXQaILD
fVDyBaHWti5o8xNaW7DtJfmsqO9mld5r8mFwtB+avKZjt6Fxvwo6hDHqO8ntM6SaFe7Ksgp+5Mhk
jS7e6KUGTBiwtkaAJZOUP38bLPNjerBHtDtAe9hu7yrrewo1XKfaQWKjy4wns3gEWAnFT0MJ64Nn
pFkL2hEmEfLC4tBzDoW7hvo83i7t+R4niFt5i81NCrExmcxCtMvkNW2dCR5dE/8IDWj02XCfBfGN
rRAW0YDQyq0/0FKYsNfJh4aox965mql9t/iW8gpJKj33ESSEXjRbO6r2YGCO45dfAqrsAG9EY7MO
sCR0S84qMroVzUi4M9YWKdchCXRKfcNHBCiDsx5e5NpNUBaCKIcouI/7i24d6icaLRob0HTf3/Gb
+rN+Gr0RV7CKr1F6hxAc+alW2ZRjnv3wNu4B4X0SVLgKttRsB/cx7G/neTck5yjE77ZW726xwLje
CoR5XU3f06g2Ws1Md4ReeCAD25LfxuhuLfrrFgT/hhXLmUit7G4kiOW+YWzdhtHSrHcfJKlX7Zic
6V5OBK9UlrsDv3dyGupJ9idyAAYP+nuX7YFmrvqaomQj73im2B/3PFfhjnQBCjTNrdV/55qOauNi
sabBxOLsYT6FIiQMsr4lUqENmpNiQa9GrLLDjaHdtmG5HVvNc05x+ySBeCTGU0Bdc8rUAa2+Imcs
pdmYCVpHp5qWY7Zksnkt7z7W44duZtrODo3mthjfM1LmB20MPGQSpASDKpNd7a7aIT71U20co7CL
uT+cUnLkeNC72LUrBAlTam90FCz9NLXPAb8J3lrK85Chpm7dUxqCE4SOI4kzYy+G/FG5aIf1KiLr
pc5v56DR71DVrf2ZQBQDy83GjgmJDhIBKdFyLFqy1EcaAe0qwSW+dpAUoF+50VzS6RoU3Flq4/eH
jTUB3nrSybyduxYAODNC4yjjOIrA6yT4sRFKG1O2ZkXrMKh+tCjv6Lxnr4bw521jL2FP0dYPzW96
Qj+6Lo8vOVRqJvzgqINHP/uQFGneuZwaAa6jbjhGAL5OLfg0JOJleVmCaMmhaFLaOhxzTb8PXmyr
hwUIl2j366+NAjkWuSXK0OWreAP2Ip7Me7Ibskd07ZKdPaGU4UdcoAUQfTzdgn6Sp6S10ERrxNLV
NnUwe4nsUG1+l3BOOeCL0Z1jKEp56yTQuNp2Jt7NnhEry4JMnXZ2dsXkUsEgkPVECfgzsibocabz
LkhpYHs1OBvd1LVTU4ZAEMnavalIo4AvJmJYKJX9c6hT/dTSWjq5RUeokYkzo9Ozdbck1sKqweUJ
rQn3lzvu65JTxGTMzX6Y6OWNbm/vXZVdXXJqeFMbRqkT+NveBsnfVShSDNSN7gIF6PuSJDJW8ZNs
4hKnQ6movJjaMe06jQ/Y39WEV2+zpl9HIYDHcKnN6UR2gq6fjGOQ5nJfg6NLMk2eFN6FqYOcXCj7
RMwy0vyouVZ5WGD2xT/JfhT0TDTcAh12jm1N9dvXx4i9h2HtsjCIzmHk2UvuVtE9R44szyAYjS5C
NWOahDEL6mQiB4qtRETdwZ+RvnVVdciDPTQ53ECYjbYEh767UQ9elQVXxmAjrSCqbxzJwNbpRV7n
7o4LZxOzdDNGUX2YGcAQOiHqGwSuGaie0jS3L7b+Dd+ESawo35CZzyhgtGsDfJMtYEBnrzOc/axY
hjAHXWZMO7O2TYT/MeolHMyWs2RYDsfQSpjKy+I9Qmp1qTV/L+Y6OwSy+BqWCFb02hCD/OjUjNpR
Kkx+0q+KTWxYG9ICzQ1HVcpqWkqMVNYfWdoeWog4mg8zI9RpnYV9Ep5o7MG8AYPjmv5zNxW4OZOO
cy0xNauum1xUUbvZ7/x9q7FjL6xTNZPrGuJ6oxNvo8LKfHYGI0IIcH3jnCyyQqgGYZ0eQjwy2L5I
zQJPxzBf00GtU+pgVr6U2yPMhoPC2JG6OhYROvFTMZKWK7a6PvlYX24DepV7RTT4Tabe2oXi7SwW
RmuuHm2tWlA6vbkbKwL2TMxscVbeQvejbVCMOpzj3Drb+VMDHfvQS4SbFBh3RUp5rQC/WBVg9ALr
knb6tC9tKkhmDykWDjy5CayiJFwwV2UW/VcNQOo8syuSHZCIEcApNNMtvTdwqFM4UrUTyEAjtOQV
qkzf8usXyYZmr4f2eliMsFHHYS/JoiXUg9btEo5qpIsIhimZaK9wqwaju+3Dpr9FVvxh1XFymEFz
BLlxyWo4LllPJLGKUHlFLFlOep0ZDCt0Wi4pdch4mwiuoFs4H7bBjJ6EYjk5BmyVMsJ0MgLFCJhE
AkKsFrND+lh32TPYNjqb2OarsB3JjBvw36uQ8A5teDHCWMJsT/St2z2WkV55Zhh9WYlFzjveUlSt
mlo3nQ2QLaFQoRdAALqIKGqMK08J5kOX/Lu1oRW4TSN572o00cylZNG6z1FTy41hdZ9V2tOP7nXC
dPaIX7MbMxH2Wkc6lmf490GVRduR1A/2TqQDohzTNnqqfZLYQLnAwEsIrCJCWY8gpZl0gLA+RLbJ
JGSya7ELARk/+BJvLKW+VXzUgHKdKaSv644GjpsDObRa48kKJa4MdxhXtj5+isiEGBflEjV3/jRz
CEsp1EI14l7lQb3T5ovIOK4NJVI9KE24sMn9MTsXG34JnfQX0z7vqlMZjj+cRqWYxjme1Cby1Wwx
h87F8Dl0QXGh11xcYvE9BqNz9MUod+WsrmJMkqOSoGxJbz9rNeHcJBBsJuDhq2iG5dvTgGNnjIu7
m4YDNMjTRNHrXCFG8FGHEKf8EFL6PrhtclOXGNxLQD0r6yfmJWe1jPHKHz4TTXxohTiaAXhhp5Hl
YaZHTcDie5DYD0g/7AQ+eagwA0ltukdUZt251fsUGHvqeBbmT5hvwciZrQuFXMVGvcGJNUB9rP1N
tZjXg5Glqct2wmwlsDv9yD3TN66ep2uHOntbFZ5fVqjWWVw2iva5YXJ2CbOOmCt4zNGALBjqmcVB
oO6PoYR9kSFaU/HsboPUhQ1vaTjKAceYSVKQkzA2N1EyrEJZHH8lv8022C6NwhaqtAb3332lmcFe
Q9GmSuD+RcLkm2pn1KBvjiopLafuzRyU6YVSZH9jureRa6enSvg0JKeqwrBAuketw0rQXuRoHbO8
cLBbKdaCgKjCAffypHUbdxp8kHNZyam2djCIdFA2lcExvEDb5CoyQVMXrWD73pbKulgFOTUNijVf
lV7lGCT4kftOGY1OIw2ojHp8EGxSrdSOmR+92aLH6Zsyc0baYhcrDPh4tHLqsX0P2/Y7tRU76NwC
CJw3JOiys9BwIG1AricGOLLGbY5ZgEpbBE20cTnvW3kYbnVTfpWBeolrY8OXCbabXIfMalRvaUas
aEV7FhfpW1o7w2lunXsEeDb2NXij0nFBrNs8S10v8SGiAHQr/r2lfUlYMosnTkbLt+WqSkZwFdA4
8KnglnechvNfWH1SULpL0gWgNAb2vsuwriVaacFcUCU1RRyuIQTSjwn21uKpqTMkkmEyXPuubHdh
Yjw2ZWJfciIVQNwghIWXrVMSosd4RZd/AW1tPvkBndeBQOxt11g/YVKJQ9HgLh/nwL3MiwybKMat
3Rv7tPTNk41KJ+Y9ziXKkxuL7yeuZWr3E+smsuTsGShhtq1g/uJIC271CvLjnMzcmhKertH81F3t
NYh7tjUQAGVR1eghqEPW1bitTPwbcYsokroFkOnOAZIfQRXmzNz0dntP1+EgCMTCwkR6ZUzkgxlB
++K4D3qWo+O6yuQAX3nUtrVjL/A286yjCaHT2q6gxnCSVuLAJUR81tImV1EEJDKT4VqOPo7XhNED
7BcDoHUrqJ+sojRKFvxsthXpbV2V1lPtwGQrAKxGhhZvJrY/r4n+Htrj+EbpXiNVYK0XyM/qtK+O
bY5awjKMZ0wBDxX7SgIjo6PN2cEDjO/R+enJQkbwv4AwsWSgqG/4jcpJbWeJGgAwN9A8qRoeLUkP
oLkQV36ebewUE/jVG6VLwVk0NVFFa9Rj/dl8h6n6Y5xe+naUlzZW7Zq9e1kZn/mY6ZcJEYOwaV/a
enCBHtGcbIhcQlbIrQsJ9IODQTRGF+XQfLRT9yR07c0fUe1xyKSWKBZDgvs0dcThFs4AXXFK7inz
UNjUq7OSfvSQw4sDtu4ey0A/9BrnFnTI3cZIWYmGxDyNY5vc0mm9qTT/rYSsjh5nM0tYegN0qlXv
auicI9RycNjc3qVaQSreVc09CvcoeBsGPzu70x3JhAE6kiUYRVFpyjiQx4lrrK26xTmrhf0hctK1
BRILndcZswAcH9G/YYA/TFFqbht/+sx1zd6p6NSTcpVbNHJax1x1tqStnnffxKvgaYmoMvXofHOJ
ZCfqUP5y+4BDGNU5g7mKd9IfbhKzfh8ciwNG4QM6C94NZ3pi7dw1HMb3cmLuGjqQaGZL+JuRR4jP
W/ilRo/BdWhK7VLTNczHZIRxLQ9pPTFjIerVnflBisK9zUYiPAdDsYBPgHhbivkAS4h8YtcS5DUi
JrhWCHzTQ9Y5izYiegu7wLxVCJxKLQTYRtDpHu8ahBJzeC5bTJmRBVwmX3SOjhgPTgx4N3eyYU9P
4rPVKegjEAFTHQu5TjD3iLC5pwMINAlQ5H7gRuPBzxrVnpXfbc2IX5fwgYvVGd1u7uwYta+LhCYu
p72W+QJbp0nDxGbPx1AmfE03d3kXb0vjAbU7ChI0sKukSn4iFKdDr7kjacLubW0nD2GNTNVkklmH
MiW6oNZBBo4QAA1Vdzuyfz8Nu6aMGebw2yv3TPKmIr8uWVejQcC7JO6BauYpMNvyLUKTl7iEpcfs
MBEBuFdD0/DCH0YNk0PbgoOZyWQaaxSFVGLXEc/zKssXclUSfpNyBLskRqQ0k+q+H3HjDkOzU+ju
KtPyyrF51gONdJ8yvJMW2sQksGg4o9lt1Ti8OJD2WziwQ0A/hUMQuRaiGbFbhcMWrTT23rw+Nx36
FUM2BzHL7xqC2zqYcbVT2CHouu/JsuSoMo4kDruVseE8g4wzPg1TC3snLDygkD6QhR2Zyphc8Gzi
dP8gu8uFZVicGCfm9t90MgvI+OmDTSjuhabOJfZErHPrGoPRWs0tupjoaNXdsB2YJfcF8rIGSvs6
mBBSwptp1+iQyUie3f2/FWlsANWxZrJo2YU3LpuKUgGxtsGUS/S3OFJbhVo6id5y7b70EaYUUUMA
ofHo+nLY//Uv//735NQr3eugyMlV/T2+9Z/++h+o4/jfPyez/v4T//Ev81v/4bv+VVrs/7+Q17T4
+AF+evo9rlXphmGZnM+FjWSSdB/L/nXN+Ch/5sn+mRPr/cjIiX2gP9X+5fKjbqP8Lz+yvzx+5flX
Hnz9jOrg6//6uv+VCyvMP9AaCjbWUCF0Q7fJZR2+mvZvf+UrhitBCbpS2JaiuvD3XFhL/WEbupKK
n3Rx8Um+1PxXLixfskwJu9wwTNNx+Jb/SS6sqfjAbEKXoXH4/Ntf/7wgpg3PSzCvEDnL13+Lhe1r
lxC3lJ4zur0B6k59R+ChYoPiribrEQ3L6HxYbE4ydNvs/PxXgadKYUmSot6m0b3PaRbuFO3Vgskz
y75DBGUNsjZiIAgFSaiPH7BuARFc+FyQq+0GuhQoVo3SuNj1+n0xIsGglJFRv450KjqJDc9hvMbx
XmOzUkx3WhyuB/miR18tiFIHFbxvAoaynRs8cCFfrIdzlf1cHNd9CW/qjUO7OgW1DUAZHRVKMiQZ
M7ou+Hou81zF4eI1DhFnaeum+dCf7D1/SRv2Psj9Jc1migy+bm8y99LnV7+9iYccMN6id2dDDbML
fOdKudkGtho5Qofb+hoaYDNfmkwx4a5d6LdqUXKRGkJS0LBUJpgKzII4Qu0+oPE9r3WajSEsBMBw
1nDP4Wquln8khqTfh9iR8jQ/lGgKwK4VC3IoTQlpI2GXUwhNUUARza1fjz+SvvPwx69Dpd8Z1aGr
JAe3r4DeUaZrh2DW9hP7Bk2R0oPzP9WOJqU1y6+2NRLLwLSRWHCGodGe1mx7SXtqcPq59L+wfpek
flYjFCWJrqdH3aZzoGz1dUaAZhGnG78UJExs2rG8WYITKn5pxJei1W8a6A2fgw9DqvjROC92eCqR
/I+CLhZ9kCWM8BfLkrYVyMKkxbkYPyKmJjJobdISWhheIQwic3hpkAH4dXojXhGdg0JcGscW8/5I
lZiMtJWVvzY+jHjCm3CYW8MTxN4CczZ1yy07N0YDUccyOcCF3yvL3gZFQ2lGcuimE6C+NGQRbltu
DLDa0joVSEUjv1zXE5S4p0neYvWf2azMr7qxSZp9BkrbPxqNZw4nu32DcNxZl2LehwsRmAYmeR/J
pnDvfIoBPPZY+M8dXA1aEkLzVHnGvYP4+tUCTxucxupkkn880Wzo0jeLjpQcPsnIhHlVkpFEttZ1
QqNPBm6GUnftwkfIDnMPL+ZGemZ3yPrr0F7z4jECG6V99smp5nx7lzlHmZ616BJneJTvZ7lll7oI
VDjJDxsujR5RdDs7ySMYCwoOgFcjfYtVNkkeKMVNP0Rz6MmbBM84vD/mtBxeWuOF7cyoNnW9z1b7
3r4a/nmkGVxt42Efmx7+6JuxuW3YOamHUD3nbFUDqA/eonjNaI8fbQpEEltdbZ0l+QKOZKF8LquL
mSNQRAtZEqZBUCv32PkmlnZkC49u4zyiWkZqUXwH7os2XwsX3fLGBWZm3tI9toMjKo+Q3rGi0WCP
u/hLtLflzkw8si5By9QMLnCo3BsBlNrWdv9PltD/fYvjj88MbWXUtHX00f6+krFECduWLFJsJf7V
skgOeh4U9f/55/5c9nTxhystTlUWzAnXsay/L3u6/ofDiqYs69fKxoL0Zxq6+QfVbxf0mqk7ShGy
yZf+XPWMP2zWQZZK00aQYVm69T9Z9Sz1j4ue4+gsxq4h8AVKS9ruPy16Y6gq9HolVTWkNXYaD7dp
5KPSK8kQiKrPxIGzWlsKoFEP6l2T+NLg/2/8mkL7KL+dErFYmeVs2tPyKSHrh+VlpUIK4a0If7ZZ
RunHeYx8aGex+T3oFDknPXsqCX6AA4IEMw7nPYG5HxMRyzdjQpjcQEJRxMFzl1ThA50vJkByYeh4
m9VB0/kvE0v6Eh1UU0havi0wzvTIG/h+VBxNAlwotNz8dlv/3CD+Je+yK8FTbfO3vxrLdfhtc/Dr
OnEzXBu0iC2ETnL975uDqoewGudFulPx+6wP2b7FRhMvUQpK4TNuMOmrgqDDcGo3cdt1uKDGDBsJ
jdgQLEWH5L8bkHONKt0msYNCzcebT9Jja0ZbCf8W3iMSWe5WA+zzPW8aSHXt6b//FMtQ+8dPIYVS
wrJs23KFqdxlNPy2xXHRPMpJdOkuR6RfueW93lrdbhSDuTFYHLntloYVvEM8x7pfCkoiDn0ifHAU
qA2oHYQjYDyhLKrLigZXaD4VGf3PIflaRLu7Jmk8vYyPfQIyJR/TJRw3vDguRiWU9d2eTOsP2ile
mclmi5Ik6wdgJyFFAtRGaCNpViLB6EEv0/AaQdluSmMmzzDU5Nay5V0QSGifXe8NKdrC//7iCNPk
2f6ny+NaSH513TJ5JCzBXvP3y9Nqqh1oEqY7jZM15/qjMtm+zNqPkvfcBKtXHPQoY6fBWM81rKdJ
07Fau3RLql1pRt9NAylIpChXUT8ndvKkUVM7JOUSCWik+JNoQCsNe4SN5Mqcqi31hz7Tt3b7EmGm
dqAxZYG16+viKDTjOmjyPIHXaDymsGPTmxR5uskjledUpeJK2xyh8aG/FpANR1M/EZ9z7qf8qo35
hRjVTo/p1ZinDrmJ6LWLH1OuJdMtQqBjpf7eaORZWuXt8mfXIdLTfRwA+Y1uB/e1ar3IiM62sM5t
qJPvBm+P5A4juWJePDj9dIxFdv31Z1yfq2hft9mFptFMmhjRFUdh5ceiH+9DozgmIrw3Z4aL325z
tztXKKRb50wy6cmPaOeb2UVryD5HqWa64E6s8Q5pM/q92N5G5EO1QQR0kp1yiPcNbgWJIahIiLKE
RdfXO4o3XuuPx7LoveW/deDhxDuazsGu/KfZxO5GObDd+eBbVZGfJLmjc8A+pA3PMN8v/RCjqFce
Kq2TlRknmZSnLhbXIFVnhzAFZLLbfBAg5NQ5EsCc/OMwkeKRRF7MITcgeSqtzKurOg+v6Amj+QJ4
sGqD6gFuRJIUZ+F6hC6ckqk9U0WUZXkaeAOmY5Bo3SbpfupZedXB8ubXypHnQMozPqO9poHim8zT
MDfeaFaXqQHF4XxEJmyp4lj2DriH8hL50lvumSxwHmc0LiJv+ee4LfftY07ZQIVnc6b8Emen1vmQ
BMRyua9NN2CMKy4IxDw7osjf2fsEXFhUoFbK0gsQVVJuBszMh950PYfAL6VyyghQo7m5vM1tOZ+T
IjsmDZo2ei9Mcl465BcF1AyEEtWbHJSQjrpS8BHEaRkx5fRFJ3Cvtatl2BVi8IbnCrdo2RZHp81I
57Zv8/mhnbJ9UIrr8nJFq87Lj/8ax7wzYcVXZfCnHtwvLzLW2cVMrW1+G7cPEVu9agruixQzfuXy
iZJf78/MfjFRXHXe8rLLzSm4nSqoTxi7d8aIBrw1rx1vA2b0PInkElN2jJ10D7uijPwHGUOz9o3b
cCQqZsguvz5UNnvzKh4DziKgYxKDO9QA/4Ty6uonCt7r6ZPq/1nVMelV723teFldnMg/4fMqHrrx
GM71Q5U250HbDZ300pnxn3D3+xyzf+vVmeORqHGJZXqxqd4tZRDUsMJ/slIuat17TixOs5Zekh3H
mYud5UeiHL22tM6Nn1+W12qb7BocIw4No0OEJA96Ls9KBWeA7icn1jGfUG5LjGtu0WsC7rH8kKxA
5E6tl3Mq6bRwO+XiZBbZdfnd3cHxbC44z4YG+2Qi1JZNAu8St9Z5ueHLFLGMEcEiVkURCxrkeeI7
KMdeRZJR4skvepQdB1jXo9Z5UaXOPrOmNHYC2SBVIE8pUlpy11uGfmCXx3I2T9GPjGb/OHV7q00v
sTJPQjnnUI8RM5rXZZhMwU3ptFApWi/TWSWUvkt1h2ev9ebC2i6V2uX2JpMgch6PCcfPITjpDfoG
n844FhbK0+shRxjIx1mmtGX8LIOsT0AA0b0vRbBfRg8qnmsV5Ec2KnfLb7JMyOR0CxMCA1jWTJ3j
Or+Ezgdh8LtxcD2WAg/l0Vqxy0cQ5DkaI7oJ7wk3YplhPLXnAt/aMufPKeMDhW3Sl9f+Qc7upSTK
snaIE+81b3mUl68WUDrHi17MRzNDx8mcj6jqHPE84l+VQ33qZPeQ5dMxtynWFdnFL8QpqZ+iHOnj
KL1fwyyK9zlqQkUUwRSEXKjgHBnE4zKlkIB+QgGEZ6rbYtu9LC9RSHUqnpYxszxbyyKxXKPMPM0O
ygqlzsvdrSP9gieMLAp1rsLPMO92k7Wmi/5rRNYAMGN3GY5XWAxUCuzN8gAvA39uW25ZRTUehFSe
H/1YMjQIsp7l2WXaR8OfOLnXMddnTe1FZefppn1enoR7yzR+faKat1l+EXRbJ0PbO9BmxsTxorHf
6uGVgvPV7NHf8wmCliex8r1ysM4GT4Swy0thP7QKeYgQh1kdf/0rn/zXA8QzUUzTJYrcg8qzCzaA
WJ9Pce94zSDPQxjdt5Xy6s1slOegsD3TTS8GyCksilclsyPteW/IcR4C3vzAYnEQjBPKYV6W5Bcn
sc95o7yscg7gqj2TflrafvgoVHojJdvUPs/SPNDYG6v0os3ZUYwm3p9lhNEaDs4AaC6tRvvbch6E
ibMclIU/712Xz8h3Ld+tz51HKX2x0e/mErkD32YWvDh6S5eKcI80zh/ii2JgJl3nJT0vGbC5qYlw
uE/icd8QzDvGrz7Oz7Byfl3ukJ3s8n80fRhZHW+Mq1OREBlCO53xskxQ9pLAAWqW9q63/NiQFyez
dTzwH+cO2N7yb1qJ+zXakSJ16vJuVbKJD6WLq+l1jv0HFLzbiBw7m+GWLoPSZw9ETNalgOVZ8lJR
uI+YVwMzPSyjus+4P0F27dx7a8qfQ83/GSJKr0lpj3vFTUaT0hc1fNOsio4TDB9EFOXZfukDKg/E
zNLhwLbWqenc0RtycSLmznTqs+aEqOUjltVrBNAHSwuu155wv5UxCEyyzVfm+ncDm7Wb0nDAHI/z
2agR3Do6pMZ4aLYdtB+vrYs7RU40bNcREI/4TqxvB/9aUUBmidsv9060fbwS0s83QYgOVw/U3Uzy
Kl1k/5kgV6oH7qNpRKjWNNrPEn575hsPg4EifyGe1TCULIFtFgkJuQ7nvBieRd28kFGL8TnuN7VF
Nzh7iRsNY7C5ljLAIMOr6e3emhWkhpn0DMH+XLO2XQouJETNKev8E6CWmidt41KnMvruBGeVWoVd
E7zj/DLNaTsRHw1auH09v83xI+zQ/eybx9iKnnMjAMmnb2lshUgRxte8ltvCB/AQSHDNCf7pkcBm
Nyh3iAiPluBliw5YbZ0ubpYCR3ZZ/eTqgS/IDubY7/Mo2quG5O/UDDfNqLY9i1ON4Sj/drSWk0wV
Ps3GNNxE9XQcsvKsWB57ER904BQIzltQITQ5KmY1nB/7tLItbEj+rrYpyYx3kxLPvRPf9xb0uCLY
OBV8jAxq0opYnJdSNmw7q1ergFtXcU0cM9qk9YwnMAW86VYEZGT7IqNlD/R6L2c8obYTnuii3LmD
0dDNko9OPh7MGOFvtwwjmeMtb9hnUE12WfTYke/CNkbOndL9swL1sxxCARlGfxKuySI/YbQb9oT7
IcNz6npTzTjkdFpNdqd9WNp0Ds3yWI0THIasulFjrx8gFL36c4rFddwKOzboCctHtDg2uopBdK+Q
oYhXlJS/SkiQgrgMP6LptSTz+p8L90Zoj1YMbYEckAovLBVr1WeAXRp2S8hdXEYjbbLwhi7tu4kT
Lahofc50CW8acojC+zLJfmZUzBs54Rf3EYvnFle0AVmXLLZ9XFVrkygiIAIde+xVNLjnIaaVCq0h
CuOT2xTfUa6zM4HQZIvxXSvlDSjkyMHqpyf1zxS/FCJlE594QnZLMhkGnlV6k9Ls73zR1QdIVdVW
OLAE2e+DKyDzZ0Ufyl1z9IXgA3fBwTWZBgGUR8zLaWcrIknfLH0oAS7Qv1VB/ASXmDOuqLVNBoyc
Okq8TSWFFN1aivfc7EEsMrUiazdsbAiFKN9lZcy4T4foMJoUcoc2fBIL5wgIF5s69NnI2bKdo6Mr
GwbHv4FvQpw4+k+J+S1c4CsgdnaJDY+50OkRmxpxpKP8wdB21qJs8m1rQDmhBDGgt1K1nu3Snsyp
ASecI6jLm3rzhLsfbulonS0DdxL0DQ1vYyJW1chHrZrqWvXDFzGTISYzd97HTsA1LPi92BdMQf80
9S4lGMuGs5caj5UsJj43ztyopoaRYiAGK7cz0ibYlglAXfT7MfGye7eurHU1UV7Ps+GapEa+6TQM
nRrM4ZUYauS5EZs549XWaN9jheSJytWLPkQU5B1sbmmY76IS5IYv8DSngQZKPd6F42yQfsJxHVY5
egtSNmofkV0bZ5u40Ojv4x4LM4z2v34vZs+KSjuaizg4UrHIdlVdP3aYfFa6jW+wi8JtX5dcLuxl
2JD+k7sz2W4cSdb0CzXqOGZgS4qkxhBISaGI2ODElJjnGU9/P0RWd4sgmjiZy17cvFmVWWF0hw/m
Zv/gItQDKkYBw70DiIqXVRY86wU+KEMSYtF0MDXM53IcGG6krGi3gy9RW1b2hfwjU9v8nbSRMwEy
tYGxaIJuPOiR8IGmdl4nw75vlL+yEqg4pd9s5+c/MF8BE6bSCPWyR8zB5W2PpiQyCFgrtSdEUMBZ
eba7a6hFD1RoSkqFt77Mf00TZEuhEc3aiX5tllBnIaO8aiYJAjaln40Qk+7BNNj4dIcTKQQrPvBb
J63oZwNdjgqx1ZtQJq+RekR+Tf1Oa3o+Sgbo3FZVCVRP9oDmrk1tblrXdu6ggecfDK/peAM3J61m
/mxyzNRE1NZyJzoQPKMgSr4bXkX3XSTUDWu0WdsS3UXoMmBPQu/OHXTjuXOHZ2iVyOeqLsYEI16B
PDafgra7TTuNW0hAe41wt0+koD/0VXcThXhsKWDDqFni31YLcsZpM5otOIOqOfhyOuwUlT8eo6rW
2KGnjO+B4pMeeeZ9owzQRqta2ZVitDBq1m9MUeKxh/zlQ1vEdwNqCdDj6BD9ryFU1KH0xvTgks4o
Oh2ZRuRba+x2iZbfeoa/t0SHORL6+sg+C2iy/SA/e422TyTzLg3BCqLaj4zRtkSRzW6AmmheBAS+
/BlJxX5QJaeUqxdDkHjp7AYKw+CwtmZLU0yVfrZld1L94aXuXZzkm3dVU3jYt4gFCKX7NJj5c8gt
++f/2zzocPly8UwYwk8jTxrxSk02hWDI6zjtX7ym+qk3iDzWEU120Fvgj8MWAYcyse9rpEA3AXSI
NNaozmYezHLQHlBtvFD/0rdUbuxdbPKLOv4WUHSco6EvIZ8VqLvptwQDXvcoH7jmDnN7A1VQOyVp
b93sS8OVbSjhYXrXgTS5U/PmKWzGY/hrDPJbranfMojkjbYzOv1L3dZ/RuuG/mtPN6TzaK14nHww
mtyB15C9abWTkoPy03Ie8tChOpQ0fOslG8R7BCacviWi6nJ/asb2LwimL77dveXSSTHKbSznm8EY
d8iSxTBuEaT9gob1q5IliC2iijg293JKCVQJRkic6q4HZ0gVB1edFvac/mz76W3CDNl5/GVCGlZa
cyKJ3puBdOr5GrKhkIfxosujF2v6lHAT4Q1uTL6vVsq/wNO/Nz13Eo6eJYKpnf3cyupdSygvgoRu
yHACquR2+rMi4lCsPIT44Ep19XP6MxAkSfLmpsY14c+/N8WN0TkEbcN+jrLX6b/IQ/1Zp+B4g0br
LYbCNKL9z72m0i5V/LvpZ0RBjb5kt/MUENKKhZWkdELP+Avwt2fO+FOXIquDwZLnhd2m/R7yyxQ+
2iC7B3KFL3+KrxPmATjBfwvsM8jF7D/+/4zA+Jk1aV0Op98efu1nzSKFGvP/u790/z3/fvnv/7ev
pKv/oZv0B8fwXxiFovyHo9igY2Sqqso//D8NJU0HRkHHyBa6Yqp//4/+d0NJ+4/gtjZt1dCEzP/6
H8EolFkN3eRPmXoMhmroiF6yHs9r6HFkYV/c5xNgAiTUENziQ+IlzQ3A8lu0bDe6/oiAHfc4fw3C
17p+42/a+luWPOTQ6Xr/s2JWW/LiDYyKD3P33zX2sYkz63VNP001bJB9OB7QxjFn3Q+vLMrY94T6
WubJrdVbD2kbn/JUvjXSDYXwlX6COnULPrSM/huORoJpGbSMNPt8JgqVom7nl+qrrZU4Uo568JBm
HiDSuLXv9ZrCRt5U4Z2VJQAKVAXh6dFoy6eohmS+aWWF4n+XinvSCundak2JG8XNfzCsAHWHhstv
9JElq6z6TpR2/UAtVTsoRWrvtAzVHjuWe8ywgLdGfY/WcJDr3alIY/s16l3UYOB0PShyo95fn2Nl
YZInVI5qCAtokWyq56MuBzytq3xQX0cguSVydWZ7I8mWdMsLiwO1VmRun9zu0kfF98snJPPJYTPc
3FXaKjvR+8oOz7eaEgFeH4k3kjZpkvgLcoEw6A1q4xZFr+7Q25PxVeTDBEgDnXdiV1OUUAxobVmE
TD1kqE2HA5byN1Ts7Jz6uIZmfcDpo9IkZSdpjFE39NkaioRStUFrW69D/Q3hNxffrj26oUkNEez6
TM7gSH9HMoVqE0RWVHv65x96dRbSKrLnEclnZ29VATvaqm9p3ugrvc2pdXm+ToF/mTJIcWMKNXW8
PwbiKxV6305a9AriYuzGwQ/ZEk+UsvWe4pf6z6aQBMTWhGnZtmlQqEBF6DxeZ+aSqYhOPra99lQq
MDJSw3MMAOsiS4//aBKnWBboNpOIikUTfrYawRTmcNSV0SlF/KIZEnrG5TfTz9Yaq+dT+CeMZekM
Bu1bVv5sq3ddMRiFXHpHmRL3Xq5hZqih1u2uD0aena1/wthClYVmKySByixM33dF4SJ/exSaLx+y
okbuJRmwVs1sJ4WXDO8gQ/qldX9GJMy32NC3oKx0TGhXfohYGK8tQ9CzLBCE1JLOP6E9ym7g89I4
hjpsG5zmJJtaDRju1MaEvoc6ratoYfpwMLAu7x7toGweV37D7Hj9ezI+/IbZZHi2TgmfloXTZzH6
Oa2AUhIbv+R2glYnkI4kP4wfMywMKJyNVe2oo5dQSYi7+3LorZUpmZ0L81/z51r8sFu9GM+1ogzy
Y6vlT9xxKHPEKJPEbr8S6E8T+sN2/TuSKlhs7BLNmi9p2dSRawvU8GRSE9/UlfxEuxWoYXzgopA2
Tgq1CgsZt3g3kEPceCZ6cXmOP931+Z+m9/Jn/NlWNsV1bXZqDEAvZNw8bSepeAQCO1RT86GQepmK
aP7Z76mCwPXAcKpY2QVzDMO0pdnOthATUNOe3+KBEQKK72HglxEvE1vNnlokNq4PbnYk/j3HmkYu
RQXeUudHYt7rQecXk7V5D5IzRGgUbS2dPHjSGZuAypz61yMuj+r/RpxW+4f1M8IVLjvbs50yr97t
Pjm10yvieozZjXIxqtmNghwqntFdQOsX4YAWMnj4FAOiuR5kcSOAkhGWzjUprNmJaylDI1WVEEcX
mW4KZ/e+QKS6isSPAMTq9VgLA5qOXFm1FPaBPM81gdnYRVdDnu99yAHIOaNv99ntx3glzsVa14CE
TFwDw5yWnTVb60EhVUEdDI0D6ENgzTwYDzEOJBspst46rZEQcFCOLBcPNEcRreQBl6c+0XXY66pi
GqrNDzlfGp2KBTLcFNuJPSqcdZfQvgLPG8n459V3QGqOsp1/t7P0tcV1WaWnsTL8i92g82AwTV2Q
OpP2XAzfT9pay4v0KFmNUwQjkPwEVwGQ0RhYoOkohtexIdu//nEvDzrCcr0YwuaC4c0yW0kx2Xqo
ayVhYxVxb/BGeFA5eNjsAgN6o9vceon+STaCJ9ugv55l3+PYXfkRFyts+g2keWCFpjU2geQ/bsuh
zJo4CIvs2KRgtSQVkxFTiW49Evrro10IBAiQFELY/J9QZoHyyss7K2ukowX3De4Q/rupQl1dK6W1
q2ohFKuIWLz1ABDOQ3Xk5bUKk9UZDe2goxKQIthXQU1dWTbLcZg2Mlih8L48n7sMHolI1do7ZnGf
bjsRULZKsIB0ydZ212fv4vQEz8a+5HWr8QAWYhYqrsxMy2w7cVI7+xLAZ1T0euVhM3vXWFAu5elh
Q0XVmACZsxAQgvw2D3PFsbvytjDiO8D0D2kn7qLEw0VsOFwfkXyRYk3xJkSmDbeBe2i2IAxLTcxI
AjChByHGXua+BPlYNXShSvkZSVkaFLJxVAv7RkG54nrwyy93Hns64z9cRkWdpPJg6cLpGmxqVdxS
9gZvhBtP7YyVUPJCLASvJ/ypDfMCU93zWO1oFbKkp8KB5VY94BPS7ys0ZX7inV68d3lcYqOlTqR/
5BwOpgqGsgtC75PE228HVctAStUMHylEiNfGq7XXfzwTkEsAfgqDs8gQ06//OBNe1Id110bHnBfl
IcXQdMO71tp3clKsHDULC4zyjBCUThSwifMMEifFSh88z3XATxRgcySkYk0XJqRqlPXDGBaVvMHQ
WPtxfYSXW4c9M3FuKPwwyvntkphu0tXmCG0jiNDw9A0MFEWtv1+PcpEV6LoueGPqUzGE8ss0+I/z
GKVm18hCOIU5BHj4VGgPgYp3h7tSV4qVg2dhJmERGbCJDFJFdf5MkjoaZH5mqoiDpD+1VPtVDexV
Y0SI0e8KpOjTvFlJ3y4yBMb3IaQ67eYP47NRRxy0NMiOEoKsN6Pon+Sw+F0p8SHrgveyhoIXVpMQ
6tP1eV2Kq+uTdg4lAgr/s91j2JNIJzxwpzSKT3JM4duP+6cQ8YhtYKTobLXS1yICoGyZ48p6XQxt
GKxUIYNWn795i7GqLF8SESyp7JctrC9k0rvR8g+Z2t9kJcqxbf5Vh/238nUXDgzLUDkZORM18Niz
pZR2iWv5gZYdja5+zHDesALAM2H/+frMLqQf03telaGlgZc252UKt0y0zLIz4Yxt8eAN6iEUPyld
bHu3fi6ql6GZ7KlPVM1pgeE9JLUr41zYMhz9pqzy2NcVeX70oHbg4VOaR8c4w3EzqZSnSoQnL6v3
VbJWtVuYU55UcA14zwudctD58tW7KvStLlSOEWf0Vkp62juWBN4k/3V9Vi9TSR2INbVQLlGVdHJ2
nlKBKbUo9JSjL/ydpmEwlnTlN3VA7lzA6dqmpfhGf+rL9agX6P1JL0FTpmsUXbdpNs/HZ0SFlepG
Xx3FfYi6iOvLLlJ8LYKcfv81L4KvSTci8Ilg7daq9f3omz+S0eaRhHWtaU+4Id/8hrr8X9ooZTed
gs4s9btdFImDmgThpgmzfRa3p6LQP/lB/8kcav9fLAdKj1wRVPxNS50t+459Lixqm0dfth7RTf6c
4hDZIV3YCOnH9em63NlTzq1CyBTwIC15lup4upkCiu39Uz86vRvtdEi4w23hvzc2bqJPXmWunGKX
B7aBJrNK/oZgi04ed/55SInbBnI8qqURMKuoqHeIa2kbxDVQxPORtmrT7NP1MV6ueFYChUiK1GQe
pjWbTjkLzTbEAB4QYvazTyS4ByNiJ559dz2OfLmNjYlwweLjMNGAlp2PzbJiMx87pTpK9HlPUlXe
N53xuafxJqRkN+RiR2eufKnBbEltROsbkSId80LLiHemi8uXUraPjR2ulM8WvjFHGwtJUS1Z1ufJ
eenHVYvPr+REdtYj3xihOFvHIaKgWZLdRVqMvxKqcu/spvG2FdF4WJmXy/yWq4MCATcHvSJ7Pi9x
andwknmFALVHRiLl0op/pgb8CpeSEXBQgT61eYgQXOWZv1LfuUx6iEmSZQGJ0DRznszrCchBtbIt
Jy3cfj8KzMwruyxXkoKFT38WZfoVH5KCvsLupUE64Qhk6dm3UTdDblm0Bjg3e+UyXgplG0IjkxYU
xeZbtmx7P63lITiqIjglufsVWtWniUZghGsdkIWLkTKEKUyF4h8fcH4Bx2bkVa3cRMdqsGg6y9pf
SItREpO8+wHRETTqAX/DCg4KZa+g9u31wVtYr3UtFkasydPKBblPq2l+PaJYbaIt6oKIDdujQARZ
TfRfEtAgxDduV9bqwnIhuZvqgVTdLTFPKGUjs6yCt4gzmOmtBrIIVzl0wl8TH+8gTCbBFCXtp7jB
O2fv6wMJNOZz+Vr5f2HLUm/X2Cuk6dQ/Z6ekrCLLY3X94NRlpXx3eSA8aWPHeQxWC90TJDdErtX3
nTuhk3zkca7PwuXVbWgTfXFqoXI7zOuu1EEUbwzl0Rk1Hz4NOpCjPKDyaPxGD/O+KtufUtdu/3lM
G6Ftjk+h0KSeDTkPO9Oks9Y4fg30Ei7jKasQpwC/W2jaM9Tz0+hiKvEvghrqVF2nx8dwz7dt2gia
2FwdjiEQNFXGBG3u0R7vxkCe/KBK46BUKDirhufvrkdeuJR4R9Calm0+NC2e88iIu6H3ZZXxMRDu
cIN2oXvTqJJ7gH1UrYRa2D5TUqty/E+zO+8iRI0VN1jmKk6u+98bvVA3o1+9V0AcdyP6HStTujAw
i7OJAhp/mZ635wNTkypCjaK2HdFMSlWFK28klMserAxszPU5XDqeKM+gbYG6hUzVaRartKXKT1NV
dXoZOJyiI4MU13c2DKdx1F+7wvspxuoHylFOjB4ZIn0vVZiqKwOevtRZd4QshmoBShamYqva/FXN
tRM1KKGPjh1btQVMB3dHhJx9UP4TN4ASHBYFOKitjH0xLNeqxjelCmbPlm4SaU3l+UHjwKH8lKTu
HkAmUHCoch6AM8mPUZ8r9hmmMk0WwH4KHzENuSk6HLPa9lM0SB6otOYmdMP3679s4QQFBDH9KrI8
9DpmK3vUawh9ki47hYq2TxMITMR1QJnXo1yWyqdpp0prKoCnKdrMxq/JoA3Dvh4dZB0G2KjglAzf
t2BMSHTqC6+Cl6bVr7bwsGeyEJAUZaW/BEaSrXyJhcOSp5tN255hc17OFmFgDpYwxdAcbfiQiIr8
JdsFBu2pNQlbBRj+NQdPH07Xh78wyYTStT9P1suCeegGqLVHnuqoSqw++LqvPsmlpawk60uTzDXI
PUQ7hC09vwhQdrYrYUo1NC9g+351JxlvJRWPsPleY6ZWS/e5QMhNxXsJfO/1IS4cW1zAdENMLn4K
o9NB8yGlkkWB2OgYC0eJmx96UJ5yK/zhGv0Bwf7f/yIUj0ZB7Z9u6/wcMe08Szu/0Zxk1J/VEMWL
EPxpoWW3YYhU+fVgC+vFnvoMCOgRS5sXsEdMW1VPKsMT46shLIbeofIy6C96xcFhdOaLCiDkEGt0
WlemVF5aNlNFBX0dWgJ088/nVOI7N73Uag7S6e2nohmCHwpOvhuLLPkQZhhVt14aPI2NrDuVIndb
H8oM6reolEr4d+77weifQxcI9PU5WTjMbJurCfUyZkaeZ13pIJmuVnWqo+HOLlA9BrWJW52imd+D
jjeLMnorz4LFiAbpFfuWVGt+TZl+N9bWiA2YESj3daw95aX/7mXyexm5J3/Qw5WpX1rNNvuIvUob
Rp93lzoa3GPZZooTQBKij3CXj9EP0eag2t23fzGZ9nQckTLDbJ8dSFMXNeqGonHsAOkhrgjoOoHd
/sT2bdyrSf1ZqJHqXI95eetTdQcqRc1XY3Dq7DTG7da2MqMLjzD23myBfjukdpHY++thpj/m/K41
SUzJDy1rksqY3y020rRNalTlccBPOAjuYgv4Ly5CRk314iVMP+Mmdj3i5W49jzj98w+nUBg2nY+l
TXnMEYdJMMSpJ7Z6GWy60anUeOsXKyf7wkyeDXE2k11eCdQUYuOkFtXJb2ztRUbX6KZx63xlaJeH
gUkGSpGJBj7Z/rztBI4pqyU5yo+QMDXMcdH66HRfrGxt43KnUeehMzhVRWSeVrMzJ831CMF1rzg2
WhQ99JXxFSJHgk1jUz+UaCDeyqiwPw2pFN+EOJ9lm9j2htu4U4a3DhLQyQMuuZeqLnqo5b5Eihr5
dCnFGqQiqduE+PadOjb4dyPrmi+FDDvSqoP2lMidjTsfSpuhn4O3hAK0taFTbd0Qa4yoFhVnHTqP
RRDyFylH7hndRTTcodaPjWrtjTTDDqBJSvrwxS+1Aoftizr6bMdB+tv3gVO2hXCfcVEKDpEhzLdA
ivqtEIm1QyjD3CWpaT1ZAwLuSqCpMEXAoitpocFxLvW7zJeVLxZsndtYlQTQ9LjOcZUd0QoLPe3e
L70ClQZ1eEmbHFFGoac7BX7MDf7raw2Ny6OJKiNvd+q0PBG0+SU/JlnQxFGVH3Ew83blRBko1BA+
fv49HvKV228OlaW5CkiPRjvIZarPYp4uwTjKu9SMsqM/4ApqKFWxrQc3uEk967cdN8YBihmKkklf
3oYUEQ/6iNGPUhf1wfLRqsIgLsecmeLd2BSRYwyeedebtfK9cENl+oT4seXoO6YBqp/xoGkPvVX5
n3QZjStV9REYaXDkLL262Q+os736mgX0v1J4qnSpctC7xFwpP6pL+2zKoqbejSrLFxV3s8UPTFPT
Iw16RUfaDTc3NkoNJYZaiq1X2Zarwdq7Od6R+MqnkJEUaG1UfQ/uaHdPfQT7mgdc+qb2Nm4cUl92
b1mUQsjMKnixiqVITpFF752oQ6S+YXOGoau/NkYa/UhAz+3sSM5uuwIzs6LKht9DSdMIGf/xB4mH
DQlF5LeqJWXvUtx1a5CSheVlKAoAQmW6/kCsn5+gmqXGiAIE+gmtr3caObf++A0jiT3n/Pv1s/ry
duAet3gLUHxFImYeKbCzwcyiUhyR/vY2ulTvMmWyp5U/Z3Zz0LzycQitO0Tpk5XLfSFPppkCBJ4+
lUqDbt5AMkb4wchot9QskupFMir3Ef5fd9dEpvpc2ajnjnGevDZJW23yEGAZZDF8cIe6O1yfgsvJ
5oeAW2bGNTaXmE120nhFZNtexV7Wqk2o4ty4Rwz9oNvDz+uRLlc1CRtowOnlzTNk3mcBkRmOck4j
xAgLFxMSPFObrK1WLvyFKDoFsKkWpiL+KM9uw0CvfPjX/XisZfEVhvSTZ9UrF9RCiAlvxeeDzWBc
dMXlqFISa5ABGcJ1APcT7T1z+HZ9sv6kk+eJC/ef+qfKROp9UUhtyiAacKkJTz6uZjCt9BrPU2O4
zUT8ZJWnWHw2ca6JlRw6QHjLBXY/umvFrouBUqUAcGSYOppWBhSz840Y54YXFv6YHyGK67zkxvRU
YvG3uz7Ui/yFKNx2Fg1bk2RwnugiFtJqfdIkPDFcCEdiV/vhM8pSK0/TpcEYqLaxNIAD2vPK9NBP
dQE99I9umAkc14rQaaPIXktrlXnCOY2G1ixdI41Sxrx7gCWU4Vtqi1CJmm1qJd5XFWoQmCyBCm0R
FaqwjWvlu1qqn1Tzsz5YTwkwy5h+nWrUe8X73MgV3ZV3Gf8zeTKRTtGmwONZfzSs0FHG96K55b+L
8QYo9hNuwNIh0UlH/gVJfaZxs4lwqbLQR2zc5Ltmfs6MN+FliAHiEEgfaSo/p5DU+JMi5daI1Psy
PvEfkuHWjFd2/NKXNWVubJ6PqGfP7zFofWRxrbCddijMXdAX7Y1lRtDWC5jU1xfR0teltkM9zZ6K
e3NQbuvWog3trHSUKvLu0F7wb2MFivH1KMpFY4qvC9zwDzVhaoCq5zuiqMgm3KgKTllYkfmMvYR2
GbRlScEStG8+uzJCMmV0mLJS36ozlAh6RLW8TNmmIMeeA/yjvlS9FDxKRu5u8OLRHkZPmJsBoegd
Ovf1yrxcHO/TD6ZpOuXrNoKAs+MwxCFQUQPLxDwe19g6FScXy2Qf3fmNVJIZXJ+fy4bmFI5nJI07
wtLUPJ8f3Y7TgbzCdeJ06t9nciPdSrJvndrO/0urMZXLMoRpSqOM73VISc+qH3cvQFM0bDA7WDnk
NveGWifdJvED9wHfgOTL9d+4tFKYDfphHOIaJKTznxgaLk46VS+OcMY/Gbb8WiHgfz3E0qQz3dOF
SruBl8x5CLvy7LREyM+hdXkI7OJgqZkTBzwgQvbB9VgLwzEmtDsYSpoCF4UQdxi1OM5UzcmSsrvV
lKreNplmrLz8FnYyUsqTHCSZOFC32U0wthl8+Sy1HDPSo61WQMRqvQKHEHnsV0ItDkg1VZ5+YmrA
zkLFSmHjFUIouZDuSoAFcF//+bnE5+fKoSQwgQtnqzQrfDtItF5zzArIdin03+6YIBjSr6yDpVmb
UCWgdOSJWjhbB2D14tGLASlXQaU8SEPQPsT4gD7Bmm5vri+DpVCIN/IcA33KKThb1V6K2RlOS64z
WEays9riS11Y1kNjWuXKoC7Bp7CYJsVtCp94hV4kzaHQsmCgP+F4ZgkCVOqR0JcY4LHSQm6y0fK+
9ZOtVKma0VvOP8XIKl9ru07jOUuPph+hTuwinkC8QGfjbbFTwMoiNFAZ7B6jtKJFZfuoSyGGXbYP
Wpsc/8X8WorNAxQI8UX3ranzETvf0nI05PB4TxWffVl+bjLr1/U4S+MCvzMxdXlgy/MadjHavZRl
eX6kGQY2MLL0n55bbToUHBgXduhrjJmFs4qXFtRehsZ7c35iD7qSSJZr2449yY6naHvc5CWOn6k0
9ru20NcSpIvyGB8OV0GWKLsCvOdsT8i+IaWeGaZHRfmKzdyzYt4Vaf3cZ+XGqJp6Qx975YRcHCEN
N05iTWcvzg6URBpJWhPXAMSaFace6YJj1uO42yPIudOTfq0NsbQVuV94Usps/ot8tkVEvB3ROjuq
JAGyXESoP4RYs5Uv/2KpwHECooPQ70U/y8f0NvIjpTtqcn2yQySzY0NFfbJ9FLn3hKKQsnK7L63N
iVhGOkFVghLQ+bVGpzivkEO3nUbLHwOEthoLs0a70RC09Bu8ZLHuuD7EpU9HL8iE18JhA5zoPKLf
WMC5bd9yXG2gcSS/VzFGNbYk7uK4WVkmi+caB6c+1YkZ4zyFlKht2lKgWU6TOWRiD63xI0fIOG7u
E/lz0r3WgyAjH57/xRCBWE9lNNLkeU3VzKQYjrfcOmM23lG2OaToAJY99sYiu70eamFhUrXjvpN1
rnGys/PZ9IQruRAuayeuwq2fog6f6I0jqWa8chktfDb6m7S3p7o0VcL5jgshHsZupjlN3OretoyN
gK5Mkd71rt9v4QVla99u4VShOQZ2FAQB45uDI2KzzjrX6jQHTFnwVJiefrTDOtnnSlXBLkHPUhtF
AOUs9x7zEbEkmJ/6puoQhuujfF9GGA5qrdgmyD0dRqol34QaezcJhKI1DtzCLjIVBBAEfGpAM3Nw
hTzGUYtvGsvM0ve2j7JlnN+Z8PBx3lIPSojeyj//7PSsSA+B2V+SMXFXyvpQRg2qLnscD7KePojY
W8oafHc6uWdXsknGz87hzDPAJp8vr9o0chGhIu00eXfIXa/e6hPxPknq/UD9cevnMSIP0l3EkX99
hEtbFygFlWKNpIRRzhac2fe9pk3Fksru8zevrVUJm0W1OHHTuNIGQhOqCaJKq0NdejxCFNqSn/Oy
dFdy16UdBvuW4qUgC7tAMuBBWemVx1TLlvldjzC8jILvah78vj7epf1FkodKBQ1Q8G2zmcYiEU0u
XJGPCRafkVkcpES9QbpO3ZgyzIl/EWzKlKcFRPtzdmpgJNd3TWgoGLYXLloKTXeocsRQ/Rid3j6m
Qnw93kL+b6I1Ap6ONhMV/9kt0xtZYmmloTpNlVLkDyv3YIi6+efVoLMo04HyoUsXdVQMmkrSUIdt
t3l5SvTP14extBs+DmOW55itC8TRjBooWtWzaeL2WVBqV1RlK+cg43L7O+2DWwoNK59r6QlO5Ql8
Ghx8iufzclqAGlHDqTM6TV0AXcFuNcHcmsskE13500C/4ZD6LiqcEWZchdoOyDHZky25wJmjtQYk
n4x+ZydpeVfavMvxBCz/+bXO75rcDv7WX5itXy1CWhkX7tJRc++lyrGp8PpnQOUvptqu1OOWPgP6
KnSpeO5PuK/z79x7A1d2KhKnstzf6IXvda2hLIGXS11uUTL9q69lvEUKZaV+u3TKYxDBWTCtZDG/
kIamlNo2NoSDjfjeLXqwPpW2GbFN3oyjfWqjLlvZN4sRyacBv/CyJaM/H6nrYZzXyyOoMt9KAjRj
+uyHJmIVDoDp3kRWhTO93ocr6cvS/EJ8NidsCiOdY9kyE0hIXtjRUQsqmNwa0gom+KmSduiYDV8H
pOJczXrsi2Ql8NJROyEIqPJTJLg4JvKoQhtn4Ki1XDX/Jtd9+I4JLG1bySpWttTScUsqQ7fTINk2
52jiJI/73pMbcEWh+VdH7eixCEdra46yfFulubwysqUDkIo7oAVjAurNn7Zc15pSW53iuBkZiU6n
6K5LEDm7fj4tDgrsDFwplE+ovZ8vl85tR5XavuwMQOytzHsLE28yWs4L/GgwaLgebXFMFAQn8MzE
UZktzk4OhnG0BiTCO/d7HegvUdF9vx4CISl+8jwB4WlJ8Rd+DZ5h05A/nulFK7v4CcYORhUhTsG5
vdELz8IGtREHqde+mYll35Q5nfFE15ItBS/3JhmHH5li9FtXtZIHpZWdMMNUCIKr90ABF6+5DDnE
IkwRyJR4nxZR9pUaR3MjGlW5qXoF40yT5muroTQXD9IbFPCfXq/Ax43yCNE/M98EHqoDWoFJt2iV
N/LfdN/nk6SqVo03gWXj2T1AZYWXyBeok7dQolaLu3i+05LCe1RCFEkQlsMbwij8TZQbxo3HQLe5
LmlbE3nErV6qmAIHHYrciW+g6xEmN6MtpbhQxPpG9HFKiwFPkSrwvnRGl25tv/2F6fEDfEgXOHrV
w0vMLdDqSr1tjeS7FVMZAxmZbrqWv/MN6z6McQhLMBaeTMclBCvtU2ig4dinX7oiPOVBbSDvgcGQ
1o73ut3+Hkim78zclOiRDb+MNvsWD9xIQIh/xan81c9kiJ4IVvWtjXCkVn6xGsDjmY5WqF7r2JfG
4n3wwWXSO3qi5vxgGcgK5FVHt3pQlG2YFc9WbiFHPPbGRrK6clMYZXFodfGSo/K0GUZkP0veyZux
h4SNQ2GP7bInUfJLX5NqRDO2M7NtKGstYrWpcg+MBlEUzFE2qLLWG9bFp7I0v4edD0wpfEviySgA
AulmCHVjO0xuXKr1lqW22MYdZeQgLZ8UOF/7CErunVr26U2J1Db1uL66K/r0G5n3m9cY4+soCsAm
Q/Ci6cMjWpOfwn4MTvpQizuvH57sXHqVFOWhQyeblhICpZWabdVqMN7yJPgqJ0l1dHsPx2cRJbuk
9OKT7NsRxluW04ZhuOstnIQDHd9RP/nZV+a920nHqem1w+zZZ9wMwqQRdufiGX9j27jrdlkpH67v
yaVt/3FHzrKsJIS95TdKe6xbC8/7/gfmtms4uUuIIs1DWhvqVJzm8THvMilgBWwz93RnYtLU6Heq
vXmqwHoZWfBO2x8aIQq4yP3vKJaHN2mkPNesXXnwdxI435VreOFesigQUvUnC5vUKc4PoUpvYypM
ie4ERs2pEEXKAWtrwBNR7P7zQxXmA3U0yA+ThtwsM3dVstgiLOJjWNM+rCJMxJQ0WgmyOJ6pFjkV
PSc67/l4uKT6vEUC1xmVao80BEeV/Tqmyuv1lXIJiJgg2R/iTEvpw+Ftuq4VNVLIfR4l33A3f4yk
8Ri54V9IxfxWc+UmKhBoavBKDs1oL8nm/voPWLg86NaAabIUGaLrPGHzk8D1wAZpaCYDYNiY+eTp
kOf1zg+xIzTLsrppdXkNB7I0uxBPWSY2VVEQP+ejdnXfw403LB3dasGmFZ6MN08UmijSM8wVXNHC
boSaIsDUTIx+hOHOg41DRl1eUqJjq/p/eRVLPxjklWlcikF3jZUP0Yyu42y5aJ2u+y0OwtSYhi19
6gpfv+sfanGlEOGP1p5uKfPMxWjkQUJyVz6aGRpaYXgEWz5ymtISl+vPoioAJ+NINTyDQVnZDAtl
pj+tQ1ihkyDeHMLS0s1VXEuSHNlPjzy8i83QgV5V69vsf0g7sx3JjWRNv9Ah4NzJWzKWjFwjUlVZ
VbohahP3fefTz8caYCaTQQQhnYuWoK5uebjT3dzc7F+q9LeCEXINcXAjoqwtKcmgrQNpp+O8zJ2k
uLTLOPanC1jz2Mlt+ZeMbcrtRV0dg6YbfQA096AKftwasiFQh1fz4FIFXXiIKKegVeYPn/53oygf
RynF0Cdcmths4OcFfGEkNbg9wsp5mnVeZqVSGijXWS1VcqU3ff9CMmK6RZj0e6rx9OIl/OL/w1Cz
XOjccaM2vVgyI1RNHtSxdDaiLLxQdcURDFbsqc80sTHUytfh2LLnlPkVy6Py47oh3y0ye8CWaega
wKUTry112LiqV7b2hzGMj2P0ZRFHkx16Z0Qu3+o2+0uZMKXtxy8ljjtuJg1ubm9Ru9fmRcEOFBxP
c/O6tIQbuYDyb5zLolJ2doE9gmxW0sbqrVUHEeZR/9An8EdcvozBhFZF2fKRCit+9IbgGGnDQa3a
c4gCt2f5z2UlvVgg4HFv0/+5vUtoSbJwi1eJTZfS5NlDlEcs6uPC+qVSGjZYg3Mui+bJaHz1LcoK
xeUyiDD6i5/wga2wHWpKnLaidpdrMhRnjBjQM/2twPg+m9wHh0znJWM0XUtk03HBVSasO/4BtaPZ
36ai6x3Lf8HKY0LxA6uI7CGTSBr95A6x/7u4RRgamw531ACdJOjT7MBzIlwX1thX+ZWjqYV6MPoC
l2+9VBypw3c7RV8DITgpcHXlGV/A9LPSgj0agvi7EvbP/mjYD4COii6qXKzftJ0sFwgemal/hG5c
P+HIFcLNV5wGO4JPntyLxyYVydG+04WTj3SrNHEsO/uXgrX6Li9SUEhiInn/muF+6AQNhDTgzLVL
vbg9FHA7nbLcxUfs6s3pYrp49rpk63q262oIEvGB0kN1sEbcUdD4L/dW0Rr7yMaU0gKRTTRzxvCh
t1Jvx2O+ZhWfMLTfiyHeTfV3DRetWRzTlpMdal4SrbTW+CIN+MiXhorwKbDC+9BGMrtITd0dp9o+
KkzwqKAlsy8yxUO4Xs2/hEpv70WIhyyo0sQdFXt0dJFj9jiQeub4WB4kw0IyBE8Zt4qE5zQJHsTU
1f8eKU8/6jG8fzzqyt1UYNfb0rT4BPdcvpdUrTtiYzC4mCvJz6UY+1NuYTSsYMW2R/AWYnEVGXtm
kH4CUd7sSpEZTyKJoMFC9tqjepMcrDLydrrZTwfKGf0ObBIGJ8EwwtXJWei8aV7k1k9wYq4tjDra
+nFSenHAfiPaxTw8sF6jsINAvexYTSI5+BpOrs+DhU0V6646BSFWKpF2tmrs+QDXKAfD8rAoQb7s
OTF8BcVRPJz8ugSmktdasgPY732ftWV3Q4RjdmON1X0QqzgNj4PvymUKvD0AalVmVXaiUw0NIMAC
osiBsjWFGR2ImsHJb1PL7VK8s4WSVztlEDjupoBtHD0ugcw1/bgbNMnb96MxfkNZJXVtmmE7JbMq
165AyesQRWBqDC0mA4qPsW6c3eWlRflTjUJHkRrVDWIukpTMw8VwLYRBgkOGyE0PjzfR7Fo9xQjN
9/GWpu+N3qmKPyCAYlHlwV9waAf08PCKDhPJP/ae3t7XofzDs1Pts6zPlmtU0RwIU3AMwozjKU/0
jk3Vc8K2U12JmsUxhLuyM2JRv4Z9WO5yJesxkqbAZo1RgeNKPTqF4hvYd1dA/TqMXfIE93Bl0LJf
LdXdXZoF0V6WQixK8iY5+laWuEjbdftCnaiLWHnxWeQoB0bQmvdy2wyOpgsNPygLvjF2K08tGK07
NF2D54gw60zYEO6nkM3Q+VroIAJoo+3T+fsASv6uHLqJbQFqvR/NwAWg0tw1JlbUZdvjZxFUA44m
gXbny6gsWKUVHy2EgXCZ8mp8ORTthECC/2pMWn2XZeHvoEa32hjx4kiqMCHT42PkFbpGNl7mYmpa
15jicj+J0dxrDU6kJZDEPcx9XObKjo2hJspetXKxz3Mx7qLYTnZVZpl3aoOvtbAqVANTCAF6HWdO
EAfqy//wckcvNlazM9LkRvNPJjbyobU7F8wpaFTdYlMss3+9jlIMDiTz3OTJidK7I7zHUfwGuLmz
rd6RongjzbsWVEO85f2Ii1sevxlV7uNpvFRq85fEjgHTcvZS66xrnhtb4yffDx50uz+WSXQ29ZYI
P5zyWXvNs/YqIez27fgnSVpejgoAHrqTZG1QPD5ejkjj4doS6uY5LAGtOZqgpKNQmTxrkzXQp7M1
aU9NBA2FXIjgAYfcildFm+x8PZ1Ovqjag5EgKWzXJcpa3Mt/hflgIjyASRUOhalrAgU/qYk0xjyr
/OZy+/evpZv0cqGnU/nmLCyKqIrlTa1td/q5mdLfATYakpTjfmht7JO1J88MoJ01rQTV2iWKUzEa
aGVZlZKey9MBTStMLqYiBWGp2vh4VQIDo9ZMPaftuwFPCpE/qUPfHILKm7b0nVfnDM8W1a75Gbns
X0tNbmWiCLxzUNuS07SVeucVFr0NkVkbmZsxPwiW2wN9PZiJ1FRmiPjH7TFiaZQrvCYvNq924dgC
YCmCvs+5Ru0KB5mm1J+UMJZ+VaHefLVzqfx7Crrm0yQZUeOEs+UIylVIISUDQc/yrBd7mPod9i3Z
XoPpjzu11aHChnhvhuEI8GnqEBjeYQTgTKVC3qAY5Z2EysIgWzG97LLJDuMY4jwlchk+bC2m6hCE
neQ5tedpu6LzpVOUFl8T9IfprAUaddiklO+kMs98DPIA6e16PUUvFJaqH7kExIArTQsPNQXYSxdE
6sUrBuy0xynod6mM8WrZBrKTZb70YGh98aoiI3cOqUG9hGkA0Q3EwyEa836neqMNrXo0LpLsd/9w
KTLW6Esbj+C1hBYI9Kx8JiswhRYfpcEyT1PyQjoD6yAZkHBSnLLNb79Sj7HVPwKXADWp5i8ig5Tm
dUZNtb+gsvaAbnDJ7YxTgWRKR11r0FSZwo1W4eq84I/r9Ll5iywPmZ6m6cQVwCGT/V8lcmozKP92
vFjplpFcgMWAmTI3P68mJSfCHhTjTM0+doCr/xKVeEzDRmPTYXKsWxi7GLi5YYt4e+TV5YRfAfyN
sgzYtI8nqWnJkwZLzy/ZVH4DhZQ4kxU9W+QVjqJJPydM6P79gMDSZsV7+COAFD4OGAPmknFgGC9T
Un/qNWNXKKkT2A3aeFKOeZmy0TVbW1o+3Mz44Ul5hblOzb7HW6S1zqpIfnlV+mr4030EqyQdRemA
LHyagV/cMOEGkuAP1XwZpCDi0ew3aYReIbCxikOUCg+7s1rG1XMQlQXu20rzFud18HNsNPnZyFtu
USPS9zVJTeXUZaU+ZoPWP7Xm0OwEJsz3pYdYf0X26g4SL++isaT73iiKu4SUCpvpKth1vR5h6OxJ
OylT0uNUeSDsSUNd2oXGY1GM3a5OQ3LxTN8q661tH4RKsIcx+c8VaCnXejmmDWuflc73oG2l0bOc
e8grtlXyGKvVd68nw729g+Yteb2u/3/M+by+qwjPZiDtCPL9bBT5G4zcU5iLT9LkbWj3rl6uM1kM
LpfC5JZHAxRu19HJ9y96jN+vx7V6knqLt2lRek+BUrT7suU5NPKnjt0M2VGRuuYhscTWhFcLFe9/
ySI7G6CrhoYAGqaMReToef1PJI+PVSm+yIPymtrFz8obj7MEWuZxBd1e7vlffrXcqCSRh1Jq+r/d
1XfL3fcG6jj+iFnEONkgjQ31Ue4N+3dh6cHf7VjbGyCQ1QM7wzrnch1SGouINEv1G4WUUXBqDN0Z
rPHUhD6+NRinKf5PP5H+KX3cNofoP+RsKBiDGFAgCF7BPIWgJ6MKku4upC3WpeHXzrenfYo94Fb6
srKiM/4DWgaRAf7Exw3s92HajQk0A72ztVMw4qBq+GH3rUBO7t4oQ3VjRdcO6fvxFgembyqtjkah
n8nwf0IxeGi0zKS5K+O4PtS/q77aCH1rJxRcNcV4MHeC6PtxgobUDpGfmthrQ1dE+1h7Q8cH/zRE
Km7vzfWBZr1JuhbkgouBAqMDTVRL1jkepx9F5L/0g3iLZdwHb4/zh/yzPAS0E//fQIsT2Ke6kttJ
Yp2jQEmSozyW5cWOcaeySkX+kUA0/1FIdv+7UEX9gPR9/RDiZP2EEKbAB69MjgUZ9zPJ6LAbOkCI
Gl5w96hEjxutnLWXozEzrQD/UdpckpjiNmmVeiYzorX3OFr5F+pcP8qi+buAnllVxlvVVBuIprX0
CFDnbCoGhviqEVjqlZfzLA8v4NtfAD88lKRgG+u/FoO4YPDkoRsoX70tsITsqyJXw0vZ+p8ro7kH
ynTChfeLbxlfb3/q1aEQ70GlkMlcdTzKsuolPKCii9ZL9otnxLGbZnRsi1HBNlL3vI2ws3Y4uT0R
JISkOOOIPp6VNAWdgVY4NXz/+5DYOxgITiC+e+q097fIkKtzI6qqMoDfOdZ9HMvCdWVM7AwHnoaE
AX4oT9fKGUbrPjWTL7fXcW0nogqC5tL8SrtqicUd+kNNMvoXTwDgCKzJ0bv6PjanT8zWnbLxYLTm
Rm65thXZ+tAwIc9Twlk8u1uCQTH29ENyrb7XAvPUzyyL2/PaGMOcmaDvr8PSzntjQMZlKmZbsYSk
FfPR22OsfSc2BJUDVQG0tAxrRdO2wkOU89J5OGx7qp09DEiIpEpTn+II3dHbw61FUdjciErAmJoj
x8cp4Rc21tzt/kVQHDxgZDvOuaZ+Z/DpNlZvdShIFGBsQSOSWn0cqplqLDgGM74oUuI7Vj3rUhd/
23H0dntKa6eKdjb+G3TglKsmXO8BhgJwFb/mTb4fdPMie5TvhBodqkoB+FFOG4/Ete3O9+LGY16Q
4xcTk8YGqEk0BJckqz4rE5QQv8u+9KJ69eIRV1DrPkjbLbfA1VmC1EOxnj6wWO73HEnpaaZ3ns0c
9f9QL1B6MWvlGT3I5tinYrpUSrillbi2ObG2RdyMIs+KpGepZA3VRP2MzMdTkGlvgSZOpZnt5U7+
fPsrXg9F+Rnn0xkug93kclEtdFKjQK+os/rBvSmkc5SMf3WpTCfKMzfS/eud+XGs+QO/O9dDD6Y5
1QL/kqoRoqho2bwqhtEBZ9e3OIp/4uzHbIKxQHFSqKfGS7vj41iZ3PsUbHT63WYD9O5LF7SwwiGK
x/6OC9oZC+uQFv0ZBn5BXcd8qxX5tW4tZADmMvnd7OpRoWmq6Y/TENO/at0Et3m6bqAb6J+DeEBa
Vq5/E5mAMDsi/JaE97J+UTIbNlYBycd0fBzepOLZwKyKJhn/VsP6lESfK1nd51T3b3/J66jJjDXS
BFISirpLtJAi6VGm1xg8GYl25Ll1siX52+0hVl5JjEFLFeaDqnENzF/43RcslLEZQ6Ly2UpKzjhg
HkvdlZGa76MxU99apNvPUje133M7Hn5AUa3u2rIqv9z+GddnEjFleKdsXHBDgAA+/gruoCRLmeVZ
RngAYSc0nWSpDfaT1/g7q5/o4AmaMbcHXTsovM14aVMTQ6F7EcGHskZfqRTdmU7qN2GNx67zLnKl
HQFs/GtfK2NOjlCMZI7IDy4vpzzVAD7p0AtB8aT2r04c0qzdm81hovHXZl9nqYnbs9PmO3V5XiAy
UnyjtIz6z2JN9W5WGqTjc6bAbTyHEp23pJYFPdhRHgHchnKM4VqF8KBU4HJfism1afwZ6gumd7Sc
BrtrW8fA4M/NC1/i/x0KfY8pd/asZv2At6ygU2yhGd/XZr+PEYr6Xbfoi9VeXv89+1U9SpasDJCY
7f4vS0jhsVBicLo69KXQb5S3rgdkGancOk41/gVcLPxHRGF3gUiX/l1KlaAL2/lnT86177cXZy1u
mdT/icSzjN3yc2hDotiAnroLAKB7WJGnKsh/xVX6z38YxkBySidmgaxfhKx41GLWKwbrPhS/hyL6
EYpuX2XjxkZemQ1+L7BkocjO7lmLYcZEjeXAhysWx9G9N+WHwgvukGjbSBRXhqFQDScCSvXMqV4k
ilJM09CrrOk8l7Hhv5V45Qz4rVRY3f77GXFBy9zSAD3YJIsZodEA89Zvw0se0HKpB812ijF4Ncx0
g2O2Fv8YiZIqOQ/jLVUFEsWXuYaz+JLlI/3pSnnoajrfxqTDbzTcuvePipr8pIOMLaGcH/71BgHu
NOtagLdFTHcRgri2IrmcTB03kOGzVAR3SiH/LIFa3B7mj0voIhYwDgJLvG95MS0FDeBC2j7Yg+zS
J2iVKH1JiXywsicddrwrYan+PIQhim8GsNC4FsphoqGOZX0DqSkdejRXxmjXJUJxJZ870/DC+KRr
AZbAcTVt5BQrtx6/lTcrXW/k9ZedgyqS9Kbtp+xCuIwdKy5eQivceH6v3Dc0iuf0iOTzWnUhs+x2
kiTTvASFcLS+Oqh2foJlBiDQpMu5ZZO0OqUZDYv3hmEJbfGZp1g0Sd6lzUW1sXYnHbHKjVRhbR/D
FqWLBEkeQOVSwlUD/1/rg0dzz+5e47g9hsTQzJaPqv1tpL7AagOGwsNLTTf28HXpEWjgjF3g5oaq
uaxbdSCnO9tX40uIrloHysEBAxWZTlQ7bBW8Gzf28nz2l3uZxyrVZRJcOJuLxQy6PBvtMFEuRdrK
d4MCRCdSqgCUVwcArTNH2lmWZO9Gq5uOidCiR+En3FRhqGxEqbVd9P6XzJ/9Xe5UGVoTehq+QXI+
fkWmKoVOYftOZSUvZexzSyYbX3klAutAqueqEYbA+H5+HDDwEqOcaFbCs5SnPZRD6wGAUPyMVIjY
CBkrydGHoeY/fzc3ShN6lupVeAl0vdqZRfqcjZgKVuah3nqwrC4jxQ76PcgcXSm4i6KNel+kyasp
l79mZVkc3958yb+DzfGbJtRWZ2BjPH1RjFAjdMJwJVEulCYRkB3uR40g39uzXMawE1G10UxbX0qa
WcR35VpaItLLSFReW1z8PnFt8wiRhEav58JD29gfa3EGW0YUCcB/8miYZ/7uo/WhOdbxqNYXcFVi
54Ugs9ikG1fm6nRoas4sZlyEljCN0o/gtLbYI0lmhaJaG7w00uA5A4Ykiaeebp/2tRlRDSd3RtoR
jerFjqewqaWtJRFc4rI9dZ1cnEZbqzcO8krXigTq3TCL3R7VsPo7AweyevB3ZXpfIjM3NYCdkvqx
bnqntUDYtb1b2n8b9lY3+boKwuCsI9PjEXJVjzeht4mwipNLrJTWqa+taa8MVnKfCin/YWph4Uaa
Yf6IwBptrO7apyRx1FCO5h4ktfu4X/RS67vAjnC66ocn4ftvetY9jIX8EEw4jN/+kqtjwSc06Shz
Sy1zYchqbRjqAAL6Om9fLSUPD9wa/RfeTdIuGLKt8VZvRB0XYeQWaWRfuaj4Wmv4VagU9Kzvut53
+ZtfPlvhGWXA2H6doBY01hYGay1CzxVBpAS4C3m1f1zREJf0IAnBFoWJmHZWooHJDGZt4y316NXl
xMQW7Z+ZHLIsP5a1qo6h5aeXoM4e0kKFplGi3as/NJuM3bX9Cergj3wuPI1lsT0G6dMGfp+fx3Zn
Rceq2HG7U/1otJ2/pfmwOhYvGJqJNCyummC1mfGS8lLlgoTfXVKq6D20b6nhu42Z3hdT8KT4W+2w
tZU03g05//m7oDnWbVuq8pBcCoUnMlq8tivR94+i6jOUxY27YG1/UAHgTYi0H3zrRTwLB0CTRljO
7lEDburNPboPr7VW//uDTUmDGE1AMXlELd5PvhQotd0WOq+a9r5p0merBRQvJ4ccEO7tc70SoZGS
nl3s5lYTzIyPy5eqUtHlalDOTN/SHenMOCh3bxSKV65stGFnlAsddVigi2WzfTNruLURMffM6l6K
ffvIu01zbSvyHLWJ7TsTC5+N9+4K2YArVIerB6QS3c3lK7QqTVtKQ6u+WGqtv4FgGx+kKbF2eu1B
t4kV8iKkIV7KTtUPKIGKvRqGHlSEsnJFaygv+iS8fVoU/UaneG01UFaCqIhHJA2bRQYszF5N7CDA
KtssEcEYXz1Vfm0NPXViEZ0R0z38+08MQJGYDaWJPukiqFVKigtJYecXu+9/a0G/r6v66+0h1qb0
bgh7kZM16qDE9tDmlyhpMhctiMztysYH6JwVu1Eus9eBZGQjk1kdlLsX6hp766rbZid9qwxB0lwM
0QJT9h40qUQE+M4zC0jn3sbRV1fO/gxc4Ohz10IBXWxiHgrCxrq2uWhN/MX3noUdP2fdhJpn+cvO
0kc0bZEbPDQDZIZ8jOa/nNoaAes4tXdw2t2h+uFJyd1UZLqjRplbxel3oJEvzZD/FXXZqQlQA/Ae
Vb27Dz2moSO8nrKG1FVFbT2PvvqSKSZqvZi6mwjeb0SClX4/t/ts9zfL29hXncQi7SodP8P8QotY
PKhRJFzNM5odnarxCOxguPOq/gtuI/K+lvQJisSAX1IyCqet68mR29F042JEk0zDy1a1G+UhMYP/
cEXzDueZQaUMxOVSEqeRaFAYUape0qCSdkbQhjsoHtUu8kkSbu/qP7fw4q1KYYmzSl0VpNeyF+Mr
cyscCsJFi9D/07PnoS3drBn3FpwH4jEFpzF3IrBrqhTDc0/uJ7N5CtVof/uHzCd0+TuoqIDJojR3
TW62QhEEUKizCwUit8yCk2JBM5GLtHcVK4zJbwPXNvy7cdP/ceWMgcxE3ZdkCI7nsshuBYOPDEZU
Xazus1FVT17wWx8nd0BueSx/357l+liUIuhSApZc9klbeuNdjaP6xZMafcfprgDwmu3RSxFuqfRc
7LQu3KxHrNTZsY0HloTFJaZYy3pELk2+blZFc+nDTj6UGko/YqICItrHWbUammv2bBl+7STtZ2nY
iJsrH5bWKaMqyFvSyVlcBWY1Kn0F0/vS9Mb9lAs3z7JvUBLuSzPYhZr4FrYycGzV39hQK0tN6jnj
lqkmUjxdxLJusMoq5Qq8RIHffGnScThUpSch/pP5EUYiWu4MvralGL2SqiF/jYsDLxaZczX/qnep
WpengOWHyTvT4a/u1EAanD+2EV418NKlwbVx8a2Ox2N6hhRQ4FpCP4KRNLUdYShHxl0zdntdeqrt
F9FUG6s5r9bieFKT5fmH2h5FgmV6UyE0jGLFDI+Q+YRGPelfm2oU34a08LeC9Er5DO0xjgftb8pn
y1soB6Bs5nkav/ISLXXXVoJsj5KR/YSWtASp0Az3eVM0sdN10/QpiPN0J7Kqfh7EZG/BQtbe3SSO
fEgT/CDN+MU2UtTOjOxIQHAvsUO0p5gi+1j3TlVa6l7WssnxRaw6aomFjOHV/pPcJJk7lv5WhXbt
C0CamTVpZ52xZRZb1lPjdQ1kaqR3X6wyPdHPOfm5/favI9RMPEHzZO6kXLlsYiygmoSC7FyovtPV
0aXKX1TjyewteJRbCYeurGwrxDeRBqN5zNN7ERzSFrUQaGDJxawga6AFnblKFYPNGuDp/iQxitw4
xnOmV/Xw1BMg31BmKOB1CcOxWmlyOxEYX406VxFT76wEB/HaO1SKGZZOlMTiJNSy2eXd1OyS3Gzx
rYGsCUusTA4GpjC/g65XH4aiSt2B/PHBBLheI9gV5z/rug9RhEns9Nj5oqyctky5EXo9dKXR0x2M
Qdu/DA8Cn5bEyA/0A3zUEZ841wBEeB9nBh7io+iO1E0GMkV0b/ymTx3ZxmCx1H3jhA2it8MN0zxS
W2rum9Cwjre/5dqWYbOgTQJSCxnexcOnjMtAVtG+vQi1KlAfwrml06QBEqu+VadZH4oLnCb9THxe
xD1vGMrEFsV0TjPtR+Rhk2ritRAV9q/bU1p5fdtcYVSCYJHDI1+Mo1moaZaJEpAa5frLZGeOPeXP
NDVgxvpJ8SxqLT5MXZltPGjW4uz7ceff9S6uW6bUBZOq+xclgfEzR8JDrCv4clj1zzoT+caXW52m
yfmjKY4HoL2IOkhb6lnVB9J59IovU+6dGr15zosDefvoUBD7jt/p/vbKrn5B6jSQODRIDcuVDRSF
6kJGqyAqlHJfeyG0Z0UyHfDy/X+J8CDwZxl7igxXKRckTahMfSlfiiZDlF24QYCERzoZ5yQdD76W
nfxEfrHT+qTo3hFX9q3JrrUbAb4D/p+x6BomEovviYtRaBeVfW4GlR6q3owvuZYKJJqK8afeofDR
Sfr4HCiZ4UxRav+j9DrKPrxn9pUo0UwbM+0SSlL4BmJAOiq1SE/Ch4fllmrSbGw+bSVKzhk6ErsU
Ca80tL0hxFikUs3zJA3pne8V9YPRxPXd7Q0wH52PVzwN5hn9pc4GNMBNPi5JpiaqXHpddWnGESJZ
lB/63HuwKV9MQ/q42Q+8zgs/DjdP+t2JMttUqo1OVJfErqWHqG9O4agdvQiQsTGM3wPLfJTz/Jsx
AmO9PdGVuus8NGZTIFhnfZdFtQA+vBVMka9ccj11DXSz+/iXmsiuaGDh/Ypgnxr+bLPzrz8jksXs
ODC6KMZSKvo440FGaEBObCADLexVL+xV1y42VbuvIxWjgD1DpQTjSrCYH0fR/aY2Cihtl0Rk+6I2
n+ReOorYuJcCY2PHrA5Fj9OgOgFmaJkbkdxaZet1CG20lkAeTXeFH+T0V6OvhRxuDHYdn0gJgQrN
thdwY5c3jI8dRS/nXUQEVl48YT40qLkKGY7g7d1xfdgYBxgrFye1pCslz1CplCgKI2yDowLXvcl4
EOg+3B5jbe+TZAmCH4nclaUCTKc0K9SKvR9n3/sm/Z2loj5rYoARlrZuLvu9q6nBEZ+f2wOvpLNz
n4rS/x/aI2Cvj7sj5nLFayM3z5Ysfcrq3h1iz50CL3JEX34t6y7f43d4N4TGQSubr4rqbRyClSiD
ANZcaKBiSXFjcfYmU/GItop1zobSbZufhowOwnBArS7B9er2bFeW+f1Yy5IdHaoY+6HUOOeZ/lB7
E74VVYekgur22XA/yPZLbpWvhbVlQrpyLhiXKjC0WbbsssVidynYebnvL6EcWaizdM/T0J+Qqf57
NLfKkivblRsbxAx7CTm1JaoizmI/DHNA3u1QglALq+wlarDtvr2SayETvj5+2jyDELu7KiFo8DdG
DbVB3pmzySl/S4ZDXr0ibe6mMxtGit1M2ZIwW/mCVA3mkiT9Kto7i5AppZoklAqiNOos+hRpc1NH
qX9Th8Sj78Q/hIm9UXJV1lZ0BvESZcBbUSj8eEQS35LrbLY9sHBTOXlhRNF6mhIXIVHt2VPregcu
sd8JLU0/CzGKU4cL9Y5eNAqRQRI8xvhp8CPjDvHMPLjT29w4dVzXe1js/l5RBmMnjZG6H5Caj1U5
cft+TJ2ks7bUGFci5tzyIGrO+NErmFKYjH0ij2l6MULx3ArTHcYX3kBfbm+Nlc0OG5Z1Qglexp5i
EVEkVUo9beg40NxLjyB5i101qDE3qYSuZTPEh9vjrQheK6B5ZoE0KrnXFr9G2DWFotTyedSEdNFQ
yqK1oajP6K2mBz1SklcrsrBuSIzsk8BGNBV69lDJ4Q9fM/q7OqC2GU5B+pZOufJoG8oWUnhlQXS0
yECIQWPnr4v9EyFJomRZ0p4rI/rbKO2TaKtfVVocbLt+3ViLlU9Mg3Vmd8zmC5hCfdyrfR6WEi15
cW77/jlV61e97n/n1niIaj10akP50ffNPqmTsy2kb33pv9SmfGcX4wvt9h99jlDKxi9SGHGRRfKL
KCmTVhMulom1XGK/W/ZDekbf8c70k292Eb4N3vRo2P2rOlA9mQW5gTG3KIxk9XCKJ3+DZvOnYnv1
GzCFm/tiFJOXLcyhjaBLJEKGajp6F54T9T9EYmOvlXV7wJtp2ncltbIsqOJPrY71ri1n2qH0R+u5
1+1wp0yzbYVSSF9NBMU/M83+PjTjxk2DwYicOKHsP2a29GUyh+6g9Kn6UuV6dj/myuA2nWwMOHeO
wxcRZvrBg11HnQYt5Ggsml0XeuXXWGtwSe99NI0GubwUvAQP5piMx2Ko412Q5PahaCeqTF0utRer
l3FB6SbUj+pJDo9VP8ZAdLqMvp4YT70U2A/FpOafh0QNd5ISvY1TbD+Ogde7ciRtuZ2t7jkcvNEc
pzpnLAXOaCBOFajt/Bx4xgMS5LhayH2OhFGcurc30/pIAPqJGuCFlqVjWA0YtPideral/vsUdb/a
1jvq8ZbK49rlRuGC8uYsbwKBaZEyq4Vp+UqNsGqHRdwAGzrX83tOVebUQv4hyd6bbCen1A4foynf
uG5W8qEPY8/n6d0zSJcLvZc0ohk1jHvSwPs8ij77idgbdbEvDf/t9pJeKQLRVQJ2RXmaJIxazdKr
RTfSUsZFSHvO/OypmZsq2MCOtn8/xn/pPsoDvr8nGd0ljX9f06xw2gGdd0MOdpqc3GFvvZFZaMvr
lh9kCjIlWKZo23KBfFyA3ggzCT2b6ilN+8csLu7zqfun1ut9lkd3ICb3WqZ90voGySu/86G3KLIb
AvlHEw1UUIyamup5+W5GyGH+8VXDJ+l7VFhvrRT/RSPvF6D9J9n2jmkpUA9NVbCfPLwaYMw7U0Iw
ZrDUcud18H4rER7wIv8e6yZ0TR3x5sGlKOI7NbJaeeG5VYiM2QiFE6nq4HMUmZ1bF/L3KDG3dGLX
F8WgJgqagIx9sSMbXJcHI22GJ6394aWvU7iFPVoZAEIg/XJO1+y0tBigUwI1T+GrP01hV+39UjX3
ZadtETev8AkzOh75CHBblFhms4KPHzebcrvzrcBD5Ek9QY5GZ11yxjYk7kHomOIjKRyQ7p1hfcfM
2pHTu6h5ia2tN52yrKfNv4M0CNUmhW0P4uTj7+gaGBro6NgviWogF/gctxcTL6uMjJIxqwKF+PFO
ia29OfSPbR3cVUbhwLjCYhVvVv7X/M7W+wk1BoxpGB/sP//91GWf+YMib+9CeeNqv7Ie/fOTSehn
liMl3GXGHSIi77eSsF9GitHDiZ85dpOrIXfHkHXUP1up6SZULfiZbVUe+FufWMf5by1ewT+7Eqt6
yVW1DSq6Om+N97frnx/GRyVQkpbz+xZrCcxhbPPKe6kpDWWxOKqRP/vVMmDElxt4TmWj7I70ibpG
IGRk/93MGBj/bYL1Wo+pm1TQWbJD1HuHsPwEmS2zazdA6tJHeI1/jNkDmCxXGXInvwpJ2nf5VpNp
GXb/TEJDrIHoA25smaZoxdA0TSZ7L7LhP4TT/+HsvJbi1rp2fUWqUg6nSh2hyWCfqIyxlXPW1e9n
sr6DtTBl6t9VtjHQ3ZLmnCOP8b6O4nWMqByATI59Omo0V4m+8Eo+hjIfrygk8t+KXjO1tjXn6GLS
vOGu8RaqSeeDD+hGVX8pCmuXb8uPPK4Of9f4n16X1mUxYY+X+FEESVfPTdJP0WUZkpMpbee8NWgX
HcCXqdoHY1r34MJdKjP7aqDsox8sHlg0yAGOTpYVJ+m/D6xMRRLXTQXUqkFLgZ1S6zZjk+igsYud
biRr8PcH/VRiRDcUAOmUIP7o8ypW2wICbJYuJVPBcLAyxcST/4qM5qnRHQAZi234SSNAdByiatyD
BU+xhniIJLTJOE2shb1em/f6UMyvvTUyBxWPU5gminldlEA2GaBHfpHU+kxB4qVClEEHKMv0sX5b
6YXC/GIiXfSo/a6O2+u0tOdljQ7iUEzIM9PHb0Wt+hMinmxWMMIqVPaTnyXJF4L9h0kQHKmMmtA4
LdNE9THBtph238uzHF30OfvGfMJZSrQvYrfPtoi0Gnk1YhZI6T7G89m8rDMTNdElT8w5qFNV8YfV
nn2F5uldzySND4Ep02Fk+jxTypUQzk8KbpXi/LTh0tmPTmy4JGwMN7WYUOzUifB5VLO9ukSEFQC6
Bmq86V+crE9O8rvx4NbpLmU48r8nuR+mqt40O+IkS+7cKa5O3xBGIdGLL1LTn6gluq5IPKrvh/gj
ZPuY1iDy9Bt7YGg78J5CgAx/92qxd2wplMYvORA/0eVcD2mhYwE3+2OuYym6qFxW9kNuOn8pLd+M
ox9k7p6roQ63CH46Jwu2aro3avvYpuoXx/8T3URmghK/OHAMHn1Y2EWrlaSWR+mCE3RbRdJVq9hu
CkUXvGP1d2U0H2ej9DPzKzawz677jhpGRwMwYB9D9Ib6a1PCTXdJO8u50e3SCIxIz3aq1WvnhnDE
b0H4YkY8nQt8PbC4/q6qxHN9MKF4Xugq8nXMyXzsNJfzrqLY6OAWMYKU6/P3RVoI14vsC3n77Dix
seIPnbx/9Cpn5agqcT7GN5MxHNTBfoZ5+6qThgdpNH8N81cTOZ9ejtQuoHN0Uv0RGWr20MkZTjr5
Vue+qSb8bfPGLu3DJDm/NLX5ol3xPbX0cRkxMEzH0mpDNl1s879M6thuqtKpK/O3JtWAujbCuhri
8pDOjPxacyfvE0URmKcFyNvLUux7OPoEaVV8SqbKPFKLHwk7Jj2k97L4Ebek3TPgDi+t3lT7pjKr
p3wAd7CfN/UAmq6Am551yHHmImAmffYjewPDUUqVQC5swzPixaSRfrH9Qqsad4Gk57T2JuXBnK70
YWvVY1xDEEILcnmqR6vwkjnGJ83ITTj6Nv6EW4uBtEXXo0CGr8aVlcK+bGlZHypO6/eYyO3cGKPl
yaDIHgmFirDIMA6SSBuMdu+4sT6su643I9fEqwm2OdJgOhrhQxk2dTc3evsAMu/6XFvZeholEhul
IgGU2zNwrVUtCEa5UXuGkzeHctGBq65RuOnSSH5VqGPQ6BOoF0VZhSxdFjqgEL/9XTQ+OUMAQ6D/
KNAJhIgPVchcpeJSNGp/Q6+mq8ESPICDXqn7Sh/9CSP+96t9YvOALBGZZYvGGopy/z1BrZToc25p
0qWvLeUqBZX4UIxLcfj7VT4RdwRQsJ1QJGOk+8NVKMeUVtPQrjvZphF0eaqctVSv/cSU/6+tozhd
dNRTWaGtHsSzj6mMjgp+UsV9ctOb8bHrBqYEEnM3TtYX46mfaND/XOdD2sIZ40Q2Rg5vzYHFlwfD
CQdf3Z5B7xVBnUbE/fdF/CSEY6qbIyECOUjFPhwMxqxHO+/Abkr09mYbqxLcnH4PfcBL2el3Tt6e
p/irNoxPN040DNMOIbBtPtgnuSjNWbW66aYw2jYYcKSPmVLORzkrvqq+/9GI+75zzKzTqMmV/nCN
LK0YFZti92WcINtqh13SMu83jXLQk6UBaDhIy+1+HoyDLs8XMRdE2Hq/fEk2+uk6/+s+hDP0L6Xa
Jm0EjjlKHGDZ6Dx0RerBqKXtgFYYBQ1Z7cHprVyVliX9/PsOf+JmgZUqqgh4h/z9sNpjoeSdk8z2
pTGidldPjhzMUzp4bSKh8RiG/mJk45/i2AcDYoMMCDAgky4KoeB/n5VurzJVB9m+dDggB0sp4X5e
aAw15Eo+16UxPCZZvvp27kzXptlmYOkrNiQGoxXMSaR4xlptXtYNo1/FiuUhFeYJGkTlSrVX2Nvo
nQhk+m53WrRMHhSY0+9EtL0rghFuK7TscVLysXQBlc8eaV8qXZNJ5cBpAc6XjM7ZgVq+m7oEPkAa
1HS9o6c+TT0l1UO1WHPfKuR4PxRa48GSDO9ysg3uKqvUjumUc4tsY9a5m4CyHPqVxMBmn6NVyneq
PaeHKp/KcxOnldfq43ao+whI59wAy2AgNOCqo3ZMB724pXs3Pqe9xFT+PEpYGMCPQrOctaAtnTlI
5HwLZjJZT/HgRHuoKxJvZJT8OK1LGkhzVJ2g7xlP5ZCXN01idsdo1Eu36+PsRG4tvWnSuvAriUbK
eu4lqHrn/kqP9C7QzQS/d0sfWodOPFmWtLAorXzPFLkSJONWhTr8Xu6m0S6ojenm11bcnuOBRswi
lmnqKQAFzwq58OtoiyDaW2kcXLIpVGK1ClN7LnwApjUfYtTxSrFjaT8qWkIjoDLtNrYy1KO137Uj
8/azJNmHfACRXm5z20/HAY6D2nDcMWukcwyaSriWZhvms225ZQ1bXlpmkReDFXjQom3blfCi7UxN
UNBpcjZ5a1NoXqo1ppvF+fJFEPGZbqZ9h8EBOsf+9PrwtlXgoTLrMnftXl/nG2vKDXceGFZpgYIH
6vgZdLdvqUk+7u8S/Jm+BLScA8LFAWz7YOjUvrcEo419WfrxmETJ86LN9/Vc9P/HwoDQlZS86J+g
sxzV/EFT5E2a9Maa25fEcSFkZNgv+QrR7A+Y3/dr0PCM1sBH/2MwotuGmWNtWhfyWuNAbGLGWXMy
yMm5GW1gwNzNqZcqEU5WpyPsyNz1UFfybaHn8t4prfHJjEbnFfTw9aXVnUmojG2kKbRbnmGJSVAr
Vn1k0Nu6rigrBQzBQQrZmgkZ0kqyridtkg910zSHKq7hiJ+Yfv37dn2mcM1/PaIwBf9S9WZUx9yN
Pd+0JBqDmMFCbxo7CFOkZvYZof4iA/ZH84lYUjF1iltHoxm8ZP+9XmcM+hAzeAj3bxpoevfU5dtu
7OOQq17KRg0ZqtrZ6XAPGechByvh74/72ekUeM20wwqYOkfIzb8e15rjmOxJZP0fTs0n3ivjFbLC
cwrQqo8wGlMMzYWeteYlVeWbBT5oV53mB9sun6XY0ydF/v8QOHr/ma2g3szUzAcDplPEsRcadW7q
KVHow5ikfQR5gYv6yr6QORE0skAfzSXROhlp+JuYEftwNVoUmJSBVPFmoqp8ID0MtYi0jMpPaZwp
HS2WnF6PbVNQWDFhGuqb4c1pouYIvZR0Jddj423MTp4Li95oTNrwkK+memrTHiLDTVKv9Tb9OcXZ
cx0p05WDjLudvjpXmlxNlQebpzsN5uAq+dLu8owkwTKUi88kQOMq/aikcAh1y0vUW9Jp1JUuoCar
+jFTj4Zbx/ovu9V5S+mUHvW2NGilWnmRmyGj+kPry2OWpPkZ9l1tX+trt5tkad4XibMGyaLKx4kX
upq1mgFTwS1RXYZxa20KRjCuXltaOjzK+Vqc4YebdpGqANFPb9dhBFJyx9hp6VdtGgWVJTVeYyZx
mFTtWrn0isY4B2S3sRTqddxk2t3Sv1flQBIO6QhPaeEzfqxD1x4sDP2ZibVyVxhddgHnLfXquoj8
jQR8kFP3DdK2zNwkBjw/TjGScsssUT5lgxdnsnxctWG+SNvmk9MPQF3QzitpJl9LwCNpVvg1NCft
DoOTn6p5NAJ7jrK7cnVKH7vVwSYz0dYSq+ltHGv60epb5UI/qnHsZoNIbR2bYNqiZmcS+LvDkha+
0dmmm9DKfJXKc3nOolZx40rr/CjO03CL+/WO3sLsQAfLyg23y74vVZNwPbaDeF4d39Fay63aedtH
5lZ6hg1pUbVU9YOZTetuNCoj0NY4L8jYg2zmb3pU/ugzyctRoeDsed3gw7bajHupyyfloDSFfp9l
wxJKxfiiqIn6DQqkxaum1XGdpNW8fuvtMMvKafFwnpJD2RA6unW6voySGUFFksrtLqrg145ko3ht
a2NNQPaL8M+ZCscb2NbLWDRrGKndDHubPoeJshJQb/oMi2Yy2t/JdumPRqU1W5Bi+qd7uc/Ia+aK
zkYiXIFmLDKt12Ok3RUNY3aDMTcnk9E/j55K2YucuGcb9DassoTVzkpz30ycy77Q9cwF7Fp57sqN
rnEZJMG4lSxKuFWWvZROrgOMF+uJq1epfMjmLd0tmSp5Ue/0u2hq1trX+7V+qEoaslyl7Uu/ZALU
7Z1occkQFMe6Q3KB3+t9C8SaU5e1u8qEopdViOb0DEqxm02L2wCVvrQ1yQN6wwbDKxnIh3ss1CHa
olBU2btkbcC4v6XoRhcZxfVjJeFNpzaMbORNlAM21wTnlTaRPH8lsOT7ZX3TF+ANRYlIX8O2wgls
Z3+KskBaf4jyHcxIQke0e4v9nICDKuTJs4cwy1tX08W47p5WvEF5K5OXWPpZjCT9qpBgtaLj10pv
avOxzF+VDEYu3Ed5091JqsNReSzNR2Np9sr0TW8tT2nkoKFiaDorGvcVYqJj0WdXTkkJzP65wF8c
A87Hdbkn6oRqXntO+qjqt5TwNjikyT26W/IajZSiVxO/9Glwfsx55jro7JJSBElIf9DAuSsVOpMz
d1R+aBMkSUx46Q7k8oVXG7B3USGLTjTR127HDFaxDh4UV17U5EGVSXiwINrHMYivYKSendQKefw0
W/GXChJEywkP0V1t9nkp3ahefYYyXRiBg60t+BsadhbkEXWHSJPOVRqdVPM4q72n8HYzhrQoH0MA
hSroqcvrSM12HIK9MdMaD8PfvaIM8k2cpVdNXNWubKxjEA226kZoStehR9mNxpnTF1/KDXFUJd1l
JkfG8enOU95ct5py1TMPU0TOm2zBeCNSeO3SNy4D79ewkYADWTT7VB2vsEr7mgdWpO4R+uQgmZXn
YinOqdqD8DQ7d7lSBzm40o1Dp/+Mtm5tI5wU454m7YrBreRamrSzwc46UerJ2ngWQ9Zmk4On3p+c
1fopRWWoEP2ShWQIowrEEmqW9GDNpa9q8U+t0XdytjK0ILmEiZBDD/GlG+KzvVXXcosmVNKbiltA
br9HuXmfmwogg1mwKj3jmGq4tqHD3Rraaw4MRzTlj8ykuobdBSMd6pZzAMaTAyUn9VkUzg0G3GkN
5ifsKSRuhE8sUStThQaq0XxmArBs73ib3MRBpsGmNychp4/0zKi8UWDVysQ12hoVanoCdxR+8vWy
GksAK4XPxOYeUHYXdUPHIEIgZwfq88YyX9OV4HZbEST5ENY1mdV49RXj0KWmN9DNPBflbkgnqEaU
sDLfqEP3HC4tiXfVarGXcFhkA0gqqxdPj4pyhSh25DHKAWKzWTsatP5vfRmWdAJwV+KwUm0XZzTL
X2m/csXRB9XatSZ7Nza0R42y8SIUjzabF1Zjob4srk3n9qMi7XQI0Bd6DSxmShxANC0K5kkzB9Tq
Ryn2RRsCFPXfJWP2rL73UDOVtvh8Ts4YGppCU7850+ojxlk17Jn1Y9boVp5/5XLnJX0X8Hz6pPtr
dmVvt+g1FonFGOxxT5uQIIDfPJtd7XJ0daFUXhnZEMgSIWINxUt8AY5QzFXQg/sqdEYJZVCfnWRi
awHfanQEp532zWhlcKKhEeFlExxe7ZZ4cR+7UsKRMc7a8NbY0Z6jIBvDzqyyCVSz6AnFaqNQBtH6
qUxu3tai5l5lzjermcVp6pm/pQS87wtMS6KGXTo7or+2lnS/KodDj7vBt1SA3qRROfbslN78Ys8w
mqFq42RIg+pnGgNJfMpWNNBrr+Ga1YTAthJRQW9CoSdlaXXOXLrhc+F3vEXvSoZKa9VwK8t9kE3R
Drz/E9EkMApqEDvGThw9cRqk9VU8dIphW0fjbtussxXVO8QFHqfC5RGjRd5vQ7x3EttjdyS+YDHG
oQ847yM9ryW8xP38Cqnk0QAnlJIdtaUX4jqvgmqenMO7xFRq5RvRxnzgSM9RKppCqk56B+WdYwAH
89eIAUhsmRtJh9KIUyE2ogFDfDGt+4gudu4mo4eBlR2k+LGrzZ02bS7tI7oRuR23AJk9I39h1CTi
TNG17S0wczpkC2jSaGQcT/Oxt5+bPnOLiELj+lYPh0XXXKwM8S3naQdysrtFZ0uqPOhg9mzPbK1g
pFKUiE58J54W5U3bCt9kIAFb9kOHRCaZcctHdOmTs97q8snMv+fzCfo5OA1OUobTI+hnmswXucbG
oWIx1u+2h8YsccawPbx4iQkQbdFZ4mi1L6vKHuJIsd71/FAgM6253K7FeBHWZuOci1XhPlgj7okl
5f8rT8wb3pekql6SzRe6DyBWYU2RQErkoWYcigWkiUE02yyWhMxftvhlTnezE0NKeGu1b9Q0XX17
JvJvlExsl1S9TMoPbtKBZbKMdd9Wj2m9vNtFrl6hZQvlSU7SfeeoPq/bpGi/brLbwPQt9GedM+2R
/xL+CQSZFqJjLz0M3c9x8WxrF3FjkN+4Gc8pzmMZp75YWUmugoniCXdbw2sKflOuPKGIDpBShiaN
dJoxHySV7o48tBBqBMGRsnBKBbfkvqyehErkh4Vuu930q0lAZqEdAOaAYNKivTiP1RP/ihSgk/+C
E4cjqBwkaO7F74WeqFfZpRqNXo+N1VtxMYbFfNm2E+X+KzUzb/EBEgtXfi9lsWvlxh33EufyFcHc
Nc+bp1soycbDGNf7NWloWx/wxfaWUYEyyuev8A6VlXZV46Pxzjpjbiqn0pR7LY4Ha7+RE8EeafY+
ku8Z2vKW9EH4f1rRfTPq5AhKSCKFlRY6YH1o+OuWEgfFlvDyMzXnae0v0rxCs7kXj6LRICzUBTqA
s8HEfkgT9Xmom109aj/oPKIr6FHIXX6NcPEfoSL61r4TvpLCriYGTJbacuJICDmuW98pZVRdLo7h
xJ4Jc5iqqhcV4Jit2q0DYo5T0+7J77c8v8GEJvrwjyIwHT/J36L8lykJNc/zo1FB4R7MV7rcg0iy
AiproTB0qBnWmEMsfF0+apF/6a12savTFhkP9UZj5boXfgIP+u7ZGiHPCXy3uJexzB84QwquBG7A
pGq+7qzChbTq1huGMayN7AC8imjHFGLRZl6l75TtSaypkFY+igKUm3f5tRBHlFiChylcwGIJNisU
jjjltneFKDzLSjbPqZa4WURUBoIhF2cIh3/fRV57bSB44jMj1JNssg2qb/EuskUhkHOPUnz/7lPh
XQPzwruW8WkpFHGSUdqbqYPPSg5aHHokCSwNjQ3hO7kmWOSrGRVXYi3ZDfFdoxXiaBnS9lu4ff9b
J74MhC8C6lw8oQgvbAwyyxfjG/Bb2GWFC9RRBXGl3nht9Bqy5zHowYIeWitkfvVevJON03Qaq9fs
wYRc2KTva4Iskj3CQcSOkx3mRhEMsQvJME6uMg03s52TnltOytQ/O9YjuCAKsszVha/T1oBHb+M1
v5ioybDl380lConUd4szgvj0xuHlX7GLFDBQwX39vbDaHfSVR6G0HZz1CW8U1ez2toAMCGk/2Amd
zNnjizjCSKeQaVY1VuVggARXbAlJdOGqboX+i/u2HfsI2uGTlp6LeLzOzPyuIGBDtmDlFeEQq792
r5xfZIXXs26MIgUohRz72TYhsnOQDeHjTTj47ZDuBXY9JxCFqZV08GXpq2V0nKMS6L27udiOfEYt
OT/5YqXqq8p8aDIYO9aiM6oHtM8zv0nlMgAh+Z7/TvT6D/HkKVWy/59FYTrlhwC5F8+zlo/N0N61
tAYK/cOPuFNWQNgPNOQQKz4HHbMhTqAybSen94Xc1ze8iBR7233nZdgCk1RQ7rwpjVC/eF7GSdg0
3XpicXk8LLRUasBbh1kqnTPlroqUvSP/XIvNhXcWj8fmIUNVPoHz4HOiEXXEM6pfTfkFA4tCQezF
ScIFPAlwHLEAw7gThgGYfR0IHV6QoX/4RSQ3vhBlzmcV8uMV8LFJeeQbdKVwm/jZhFbnSaJVf6H0
59aJjk9wiJ35yuyNQCDiOskvPisfj8JkRoQ5xnsraAnRfS481AmlN6jwCxhCvPhI3IZ/ImthyqP1
FdnkA8SxouMOFYXXmk4jXVNPEWrPyr/zeMxxbaiGvkjceRYvr+dvdDwJH4p32N13exspjPwSBo8E
/3vcyKWEkuFZhL9umZsIR7kM7+aSqFY6IcSeaGxEMj2W/b1wgHg6QPlUOgCnlaoT3hc+Ds8Iyb1X
kEpYo3tdscXuimuJVcPXQw3I1yYuOmmvmZBcOHGOOXhCe4hzyh6RrP8xAktFwJ0qtFC0qGmExTjx
fqE3RrFMaFHRucVP6Rt3B+jARQCU4okP2sJMYBKK4yLsN/RWCfGxJZqPhAEW44n/9Ce3Aw5R3e3w
QTgRQoGuWLqKwDmblWCaM1f4vOL0sajiGbh7pHhVH1geEZ/V0FCIe2ORhOtnNEdh8Fo7Fvsnjida
Ca+tYmnM7D1gom9E6KeBfI4wUAjN3EpkoM5oWtZTLVCN9ZWclDT73ir/HAmx+SM+BFePHVDgMOOD
AX15/jAMjzMKCk67HffFQje0vbeE5eIgY2C4L8gcXbPeDqnSErToXinH4gY4DWLHeQu3IdfykfeP
feYhSABnnockI3ZQvHEl4bsFmPt/Ni7DveBD+zy+YeXZmUzHt3q3NsKd5d3kVneIhQYWEQKz6LtR
TzzxuKDZ5FsnTjpbzCtEkFwYGrySr4tRn4rpzpqmQ7qoP/PpOsuadws+GnhzraKc2Z9qGx4Z/Lwb
szsbO0k/vD+3hHK3awR7/Dwe7YmBfiqJpJ5iI/uOb4MACKdnIpYVq8JzZ2vONG6LT6RW7jKC9iZZ
V8Q5oXhquSWcX0JjNgIzNa95PM6Ktj0TA9AYYT7js+GwG/bDTLMOCyacRC64GCTnkvsN9no0zj+G
V0b9sxosUh2VHgiCV6kp4WpT1EVB8SYFsnjOc5Kpwn+gpcQVCkx4pKyEZOLEEP7wdj5YGomli8bl
k5FJffq5LOa1OG94TejDyIiYB7d22DRwDYQLLxSSJIR2CYWEC3mJQDQRsa6Rf2dyTCwTeXlXKQwY
EezfOtFUpNA/RfAhnASWuJiuhXY3eZX4jIRjgxCYS/U2TWaY19rBUq27LNXIKt1y1PhEaHM3z2yy
J3FgUbzq5PgWNl5VOzzz5T07h/iLu+Ea5bj5w+BcOv1ejl4X6M2FpE6dRrN4exUT24vMBkv0vyNG
spBJDzKYKHaR2rCtRxGjdjZewXBG8U1aL0i4G/JpZPjuJJJnLIAInKqUeTFdRt++HzztohOPouyg
vBIam52ckvwgMpLizdaYuEI2GFASl1+k6FU4aTXdfWgXsYVYE858R/YmG+7FlzlXJ7fPzUetu7R4
VfT4N2Ys/KhJBe5v78DsDMuoK/ReVDM/Z/9Y53ZnUGvkg8SJYJvF4y5aeUcUQiLonsPGNizq8igs
YbNWfprHAXdSAHJek4KQIYgZmfi28BkG2hjcEaVQkL5zxZMQZ9Xdj0S1oZPX6H+b3qMdCFaEc1hs
3Q4r2+vFG7PdXi30oBV7WQQCDmGOYuHtkYNc01Job5MUlREVAXAtD2kM99k4pK+GZPxk5yFu90XU
xqmzKgO1XLpC7+J1NwuJl26i09rcR45K7vWtr6VTFJkPa06wbj5KkXJmF6xoC1vwUKpFQd9253pR
vQmvrO/Wh8p8pNXRVcv6SeEUIQFTfUVkJ9d9QAU2sGvpl6RHB9gFyO8MR6tKfgivvCpFQxuQQqN8
BQKQrySvYmvBFbohzN1XTn4rum+A5x1QW1hDoa+i6qVBhdTxb7EAEhIjYkl0Mw+HTnKy96xbOqUH
tIBYyUyKw1lDh0s1sG8YPucidDARiZCLSsbIy/bBlEdfyPU/IUXq2CI4Wg3cHiaG3RIGdMWIAioP
wj+yJd3rsX10JgXJltz20euQPlP4gkR9IQXazW60WHfy8r4zdNichX+4Lq27kG0jNvGcbLkpVWl0
BYfbOAqFQ1pO0oOJTsQ4+RlnFfnW9HZVGjduX2g89KN8O+g0xeu4ZBMqRCIjYPPRTkn+dIuvyHoJ
ZT7ikFgMm0FTqKjV1YSTM6xzOKAmNhzzQpSvDCMQFhwFMGwRTS26H4G1IgI9tnJrZtdGfnoydu2Q
ezUBstXkmReRtpML60I+ICbOr9ZDXiDqQtaqQd2V5FxdjKHVfU8UZzeTT0U3JzRzsKYxybAahWgt
Cf0ZRQD+NGH3wIACWQiGC96TCkKVYcFq7D6ektersteoQzCp006Z1Nf3+zO2YFxjP7Ys4WJveALW
mh+F5DhkeSYnFQ6jLfdXIhYscr+t+muhGoWuEMq0jzJRupiA4/S0QSLW7sGDmN3ZUoBLjt+fFvSx
K6O3WQZC4VKS/MWIg6EpXaQduRQKoa2RiPSnOK5Ccc/zzQoJchv/JnGKUs409VhPjEnny05qoZPh
q3gUzo6CpKAAhUSTNTbUfF9QuWNNVXKUg/Koa424DgPVv4RCI9C3hxt2C4cDWOLjpjP5n9wnItHy
nqaQ7eEgVzTfDDbAWMnsDUZy6ntCTBpSPLsZMDQAcnV3Q9Uemqy/sibNM+jCQe2KTwGb06Wid+Lo
sC6R1fv6+DDX/a3FuWLnKup4troGW4I5yDvl0ayLU9QaPhm9MJF0xV3n8UaRdKELzdiA7I7tLRn0
zn8tRSZkLa5SXOifCFQJ18Xm3GCGSk7MEOkXC687QViduqao0ZyEC2uKTEPGRGiOO4R6HgcAhIu2
O0SJ5aqNwSiGSrKzAxdMmV2h0ap4FCkjeSRTwgHSfotXFaZxzNPjhISJDLiSRt8iwzwPpNNnszbE
KqNMKG2R2x32UemES27/1jBOGvaFSEijwr9a1U2lqdjQLZzp1MiHKXEbJgbcvhW9UIstsg7CKFrx
j5JGAEut4Ayr39O0wibYivWSY0VrxbgR5aICh23CETbsZScgNvv0iUqVEGg9T0QYJuYeKwaWmuyS
W+tOWNPcgspyHs7CPapG5UphHEVuN/EEQunYpX5aiGvErkeq6c85o5tMbpZxe0wm6zd3F6raq1qA
HxvFEGidK80OYyc5DkXnK+gUtUBDIAFqk5wN9IuwWCBnUHl9Qa1W8pNZbLs2Ga5RhlfUEQq0JozJ
F3WZbhb6Xq35e42WrscryMd3DrfXk27T07NQrYucuG2vHYXZRwZIZNBYQdxheBGo19gpUZPjCZny
PrL3kV7eN4l2Vyf2RbNhT8/s8zZZoEE0nlFLnnByRl2n0czxFCtFDaQUuQsPxFFGa1fGRGYG5KaL
7HQ33TTcxmNODylyWlb+YNu/p+o70mA7jitx3tIWX1M0WlrYyLjAcFMbEZ4JmMc48MTHaO3YpA4w
sfn5ayOvDw2J+YrKQSPNO4xdtvbf6+RFSLSJxrE3eSdSYPowPESQjlBEGYOuK4OcxCVoxtqA3Y87
X4pGX55nEG/7nfB9KsDpGPR7VNL20ZLnBCK78pDhDVY1XeFaSUW8+EYqAKIYK6SkedMm62vVmvQJ
PIn3i31ggNytSBFqVRm765p4qRrvhMtVZO11Zul7VR535oYnkWvjdW/hYeVF37mFQqmSDHCUNPtZ
o/Bn49QIy8SAvmY0gBswow9/Spykt2MLI4bwNiKmU2x9o0ZaPA6rYsK2N95sZvvcYLiTFmfLVpLn
jHlU0QX4OiqWn8fygcYsBl+06xk3yzQmUlVxoKvp7zkzdwmKbCQwTfM3u80DuSlPTPRft2x90VMO
AIlQmKWZXr4kdej+yy8g351Hjq5CZaNSABx0+vgwaJPfImm+TR5SI/YF7/hqyyqq00uiYxQoBTTG
dkxZXgDeDtFWHMR1kzwJYpMGw049FE0XKoN0nSzbvhoNUsc1HKhQ54i5WXvd7m24n3D55X0/DY+N
2b3lq4M/XWEKKQpkOmFcMh4kWCvH0gFPs/7Rap3l90lXeZS1H7Z+oDkkf7Qyyq5reYTBVuxZsDkd
F0f/FOV2B9LqQTg50WZighjr67QY+rSmfYszQ3V1xyblOCvuMjP14IDybIKUIpQX8KW+gWUHPJCb
TDxbl97yTP8hjGBhKJIXb845s9dntRtvDK1mZDv2HMqLwtcZDJXSZuGzH+9H15aHXW/xplmf6c/B
OwID/bpSs8cy6m/k3g7YXcODM4MPp3THSGp8KpfhO21NHlNO11vT5uilonINBQe6KTnuVFBFObrd
WoaU67vMqh/Lcbo4feLl1o9qzjoYn+lTkRBOrMRMr5+75NvbUvSHBufWQu0pWMtNhSO0NzDZMuzm
aHHbeT9EQjZMals1rlBjliuuY/y2aOODZkZHGk93cQsSUjO3DHIkO8MWjULDa18+T+PmWguhDloY
8AN6mWLPzjPUjF0dlC6hN0PJXodk3okzTTfzs6Gmwf+j7LyWIke6rn1FipA3p1UqT1F46D5RtE35
lHdX/z/Jf/BOAwHxTcQM002BlG7nNmutbRNItUW0S3z9W+wm9/GUXBeUOPTc+WbG2Uvld1eFMgH4
pJnhgilw9Qe18bTO3qoPYpUAZEdhOSRnbLTyDNPyyUNzU90THinuwiCzjonrcYczm0jEqMZtHz+l
+UCyH4elHOjd5ah5IZDq8ZtcqnWB3530ZqFBpU77HHu3wFgAkbJQNefY93WPxg6xOTdDMNMzwl8o
Rs+PGP1ypJEllt4lVme0f1JtegKKxPYe1gErolwibYoJofHLkdpBPWvZjaotrIATg2jrIUFafCEv
4QoN9Q8Jeg30svxe2HQwTrTcCe2stNaLJeCEae25JWidYvlDhXFGVf0VQ/CSeWUoOIIq0Mt9EAiz
OI0gnMzFDG1cP03Um1nXdiMBRFDyRrQzU4EOMjzrKHKObVHeN/r0kObNOY3lLsNfKrHlIFdAJclH
N3dOKe8+ISnZ284W7Vk/1NgpvO1B/VKWQsdx9trpm6sVZwTnNsqyOt24gTx0PyyxwZ1mwhovdxp3
QNDnlAesk3KaaOF2VVI2183yFHXZ0RYeVWytkKuaCi9RQHcHyIzTC6Hb64EL4zQeOa134BXMdVda
NZkn90dQ5k9JYV9xbx7xizaSim5t2QfIULvW6Y/KVBsy2oqUKoLS94oyY00SdwNskox6DyJ9sQK0
E3S5Agx7msyoASmOJc2MvtwPVZ/vartjY5m9cSUMoww1IOtUPPEL+knA/IhatmHZy8M8Rdras6f6
zBGpjkaueb9QFrROhkdYtgQT2EC3tr7PtMie1pnjZi89xK6w1cwipERhwHAEXOvRZoZSWQ9Vxhun
tWUgHZtlGQFzPNgrFpkCtJuPp9rq/JDN2jAbZrfWBi+gtqpc6qSkUT0hSQ/N+1yAKkQ6wn4MRKlT
o4v+pHrwYxnb/pveNPk5d6b+BKF1vI2AxuztsmiOE0DGq87EZ+w6MlGuC8BfS9MpNHqdmm1jlWuR
DRG4C6vb1Z0dX42L5wPrTka+kZublOZpmyEpxEYfRUN5kFB8DRBbXmdJW+ThNHMa+64Z15aX4Oej
nXNA5OS50nMwgeOUVzvTqRagzEOZ5CujIXUgrWm5ymMOdJqJ/mKJ1DvW05geY2C+hyZrm7Ccopwz
Z/snu4vwnOe5cPZBN7g/XHYVZLkoQ1Iutp+bqW6ouTlJ9OiX83Cng8C8RXY8w48qtbtExh4rYrmh
WTjTlRFN6cHPyz7Mkzl+ZBdUmzma01ViFNp+xjsjr++ijh9VMFQb4uXR7CJ6gdX1lT8NEC/K2EOo
Q9Onu96XTrRtNVBEwJT86s7Vp54snBU/OuBfJUFRElOvEMU1jKlRHlx7IS9hdekNa1GFQ9a1q9aI
zK3e+B536Vwekfaur5OcwNhIEvAgfmWsiO6CEGE9saEfiUNOEFxEVHjQWLy+RxDXBPoxOdY6G6V5
sIc0vaMlyBBGxLUvKRtqDQ6KgppWZzezNMyrNvGCjRbP43qZ6QINdHx8qhwPESsjFyX4sGAiVwKx
0VyJ1m44L5k5k64LxpusFhhUM4dgUJhp2AGHDvs+X8IGnf1b8mntTeQB7jEhf2wrOiheid73H+ch
huZRFXSXDpaqQAjTjIw/Y5XkNMCW1Y1BauyUx3a50VLjJWnz+taqImdTLeNTZnXgEb1Y2xgQOzbC
WCDuxeSg+gG4YdMNNVunorzjZZLesl0BdVvY87fUSOkGkeEYWE5MRTWQ5Hdqt9mmXtKE+mQvKy5+
58Gazfg6L7FpOQfkpk5N41g48RQiAp/fG5xe+pWVDq6YXYWl402A6SL9aPWC4kxKRjnpEyCys2wg
iejz1RLU1YZKdncO3D5FC8cIXsAoT1s4mj/LbplOLsJM66qvstBmBdfTMOk7RKa7Y6vX00lXchaL
LoddG4PKpAxvJsg0ybE4J3MAbcmHMmNVgzhPaAuhW8Shwv4Ai0RLOFzQGzi2MeW1ChA30AA/f/Ej
Qbq6QaRKLA5159gmQPP0ORxFRwNar3J2DersW+527W6y4MIlelSsBqOOla8f8Dmt3qT04loPxUAE
Vuc/KtvqD4mjdZvYGxZ073WPeLgdlFgInFS51OjSQXj2+/lPb2pjKIVlniM77+/6TLBfLNCZw9Qa
vyKu8z9UL8S2CprqqGetv6LxUhYaQ/Kox8FjVnOK3aLcl2nlbrw478/VXFVb2pZRgLFrzp3tz+sh
igewr3RMbjGseL8Cxea2pJzjlOY5HqckjFo4RpnbO+tBMAeLiYfWCXY48ttEH03hXxlOn2/qpfJP
Vh51VHg7m0tnUIh0OyXJMgZjuGhJsBeoVOxdm708zKRUnU7a6yilj0fHDqeUa7mcWyyFk8su9COy
2qLtOemdS/5hQHxkSQiLgODrG7kECsIUlaFR1/KvCyctLPIWmRINcLdeFj4I2RisYFHAA+YKpLxG
lxRTK7Jwlq1/Ii+crZbSSQjHlvrUmRPFLB/0M+obwaZAfTfM/AljnBoi7ItJHESrUf73g2Sb54Dg
xWh0obCq+A6K2rJBc7w8lWTz1sIxq0M+T+C/C19SZXZ6B8ZKOT9ECCDhinBaxZRux9R/ksLtXhAM
SR8xRsDK9BiYjhOb67Hm0MiCjakHQ7vPW5NAZ0rxTkqqFlzL00rzgbfFpNFW6JV3mwxsGalBukhc
eoQT1pFLoD+Akz/2TjOHS+V1+9ijA6+HUPal6EoMR7Us+8ol3AeP9SNNzeGWcw+2Om+ChyjPdTx0
od9bSdNsuXen3TxXyF0s3EGJv8zPCab224IPBgzUFmGlAM1jMIByqePmRiSafhunNsV9ri10mq0K
B6ORf4a6Kel2NtwvCwI1qqftKuoccCtwDld6J5ONIUGNySyBtt77dFJoJm0950UuVulkNYoxDULe
NrNNQxl/rbmWiXMV9IdSikSs4mwEoFPFsARgrIdF0pETnwGjR05tQL4b2od0IleV1ZZ7WxWIexWN
8NZDlQd3wiiJZXLWrsSPPA6xmwMX6o+Wlv/VInr9Bpoprz0vrUJZe/ZBiqEPpwiPux+tZtubbb8b
QURdQTUDMzKV/V2XuvrGLLhxutyU9Bcdp/vYMclbu7RzKTUzJ2DGzRBmED/6aZ0da30Aez063be4
l2mot2j3WHGpU12v3IPWo4BZFoZ906H1tO2yvj1ay0JBdYm1fRIPM8gi2F7r3E7mCwByEvn9LNfS
G1AN6w2KdXWSUCO18tsygLshKocAD6I+4Ze+rBJZO2fUkIezswzZ/efEn3cCb7YiHv2HuPKG6GSJ
GvXsMnDh0rvowDjNSbnFVZCf3dx/kL73w46Lo7AMzGg3fCH2YHxIm0HmV4lseK79tp2PkadR78Pd
ubSBF+OmaekuS6gn2rr/22zs5BiMXvEk9bFBJ5BmUrS5Z6/rsEKqrDPPWu1aj59PyKsu5FsmDwQe
FMDwuS36SfxLhYL60vcyK7yLaU4BV0Eab6FQ0GJq6kZw5G1OdjMy890yeeQj0UC90/w5vxZpEW+s
YG62LUeZxCMJ7yqxolD5kKS8JkrDpe/u5t5Ld1pRaBszqcjjdEm1soogf2paPziQWvmB/Dr40YVm
KV8woj7itPmIfBkOUqQOPWf+HZlHmsXXUNS54WCBSDGDnOEYqtevP+/GtNWfP5/Kj8iW6M2g6U2w
ar6TEpFGbc3ZrPc3KNH53ytLyoPSj6J+X2eXYqKzBNPqr6ahHL8VSxl/wfX8iHD2n8e/7vz/cNrq
IZ+HIe2DC8w6scrH+QSlCZAQxVQ7ebCyrwR5PxBM8MHJQ3IiZofo9oYCZkw+g8tkfNN3fXY1WjGB
i2i8LxbRUKv0dn/CEEQYEFKb8U6eHzqZSCzRR5dYBxVM7kjptlXZXYmyMT3JRrKgtN5Q2EPq858v
6Mcj/N+j1ff/M6Ol7WazyK3+pqDIuGo9/7tRG1/pTny0S5EVQKyKjBkk3Te7VPTSpFEJD8FZf9Ak
1OMsu8ss7RdstS8Etz9gPcLEI/Pmumho0j/g3/EsrSkDgxvtEuMD1l71HfW23ZIsX5E73zaZwsby
HDRoUVPD2r5l70/SXSLfUl1cAASg20sByyavhrIbovCgcs0Hrvl0NS31dQPQ6/NF+2A+A8YI9xi/
JTDezqfvRCn9hB1x05Y7OeM1z/ltWk8PkurB//1JBj2QdAO9e4jBb0ik0MeIhtGsvcnRuAN6d2oA
hCQpnAgSjZ8/6iMrje6pC78ZgQIUSt48iy5sUzW2prix3CruVp5ccBwXcuhmFbgw5VGbLeGEbbQc
glUDyWuD2K6gnudpG4sobZ2ZRguy1W9fKn3s11029lRsCmvfF155Im5CeC5J600gF3KLDbWGctIy
CJrwlFuynGAZRmhtutN+MYsfbcr/jCx400wRz5aBm632f6DifrQlLDa+6mGqtGPVrfyfc7xkY+nV
ehdDvKG+kttXjZI204aLZdZfLNQHRphj/L9HvTEZhYjcvtMC7QLsZJV7UxhFdKwKFHwOyMLnm8L4
aOos3aOHBIoV6LG/GZe0k9hrHBReYNgkRb1ZUhLW3XZBd1tPRmA1CkdG4c4AVVaAI5oB+jkRkLhY
fnHobPO9lWbc/3uVN+O2SV7Vfrv4Fz9y8lt3TnLF0dTWxZCC7IFJDr9mETu/IQcoELQDOwAQNtCo
xTeBXp5TUn0rNGy0TTO40dkGzguaRUDIDaQBs9bEuS5tyu6ROQINp1QyOCJYe05Kg6WqIuqDznhS
Ald7p4ydrWY35m1jT/7PqC6ho5iB2IIdmcMgHXGYE5TCg7qpwyolr13P0ts0i5Rb2dr0zc4kDJIc
Mt/n6/XBdYKYCpcl15jh0HDm3204F2nL21vepamaeqUEr93a+8LEf+CDBMgXwaunfALD/s0z2tTp
UNt0nUtdIvFEfF/Vu6UqAYTsdTL781CcFuGHnw/sI6f6n6e+carTlswSySTnQn+2+tANVFAgXqKZ
PAIgqvWoCStPT8MYpvyhjGoCBKOg4Pj5W3x09Oht5di2Qaobyv2/01v1s4lcTZzeDLI8NdrwSHF7
4xTmSzekMZlx/efnz/vIM6FJkonXjAAq8u5vjl+h9TJqfSO90WwB6rxAyBLyReXvOqOZzm1jZlS1
qY90mb+OmxGoMJ3AQndAleSLN/nowg3QTOa6U5bgraZtnOlFlbeOc4mA1IMyrqq7dCQb0Ic1xSFK
jNQSdZQA8i8e/JEBgqaPjDTP1sk3/Tvl9NyaTK5AcSPKQFCB7KINqi8desjGl+333u9sZBR82Ias
rYEm0JvlpTI6ZmU/EbgBNtHQeBF6Q87fOU+WdU3oiVZzcvaWpv5ijO8vD/VcT2kg0DETkb5/x2hH
qSj0fkpvfDlfxrE8oAK1bd361NjB3efr+N5AGDoOhRKxQ/OIZ755lCERu85INUON6lbO6MuVO5Rf
eGfO+4k0lfKGq4SYUT58u1n0MjCaxnCjiyVROa6BD6yTuMuPvtdDJhJRtx5GDKVbxj3FPH8x97Im
AJ0icLLo+YNqLnz3uixGeyfG2l+b8ls7PrjgsMhk2acOYbit11M/d2dr2dRZ1pBRawIKeLJMzoPf
ouXgpxQcTLsErQB1pZl7ez23erUbzcTea3oKZAdR7mJEKNYf2/QK9fFz4/jRr9gvf8kIdFQCyfWK
cDog81ejyFwMa1t70nwB07IHVKNrDnefDsAssYZ0w/UUrCsL+HDhIeeY6zaQcC9ovsWiLnMYTJEL
lrKSYVZBov18WZX1+zeCYcJfrb7p04jgrWGaBUX/JI+Wi+G026xaCPnFvkD3xF2ac572l9RsvtBk
e79p1SPR5UfIDgG4t6o4tV0XGqIA+mWmNlNG1TfXoHA5J9shTX5/PrqvHqW+/x/nyg6KMU6bUr+g
4d1eJYsAKpWUZMWWFIu/JPYXUl3vDwktJeipgaljXO86oAE1IDMbu8vFdmghoZtkquj78evzQb1b
MtUQjmvSCkwDEZe3aqR5rQduS03rkpRGdUxKKZ+bGSgLkjXZuQuGZjfGjYvKbBZ84Q6/v0vVow0U
kzyUkkkVvbFzMtKzzrea6lIkOTHhiCiVH/Zg+BTq2zmO+hLGFMomKb9wHd5NrEfPWCIMgBl0bbSd
N9ZHNkGfyrasLo3VUryshAwTncLf5zP7wVOIDT08fkcJ8Lx1UAygKvSpTeQlcgvxoEdyfB4CRHW/
sNrvL2ekadEkxxN3VNegt8mfMY854k2aX0yBfuUcbRfdW0H+45qi46cttQudtR+qEfUXp9t7FG8/
H+e73jRK1RhBcVp2K/XKd527LdqZdp1Wl5e2Sg19JQMXUYOJOxRgLrLEsezEC2XAADGCxTnSTtDz
d0MW5FhbpwBiqyOYQskZDkDVHIx+dg7RZMRf+EzvV4OX5B8EfMhIIgf07+FthZMMAKMShJ7pSQzQ
MY7Dz+fhnYtA5g2NDA80IZHru+3s97oe9UaXXGTkk1POu4trmsHKcMjVf/6kd/6fehJ5DVabgOid
Sn6dpWlcGF520ZrJ37QV5FMEV4t9bAvg9E5NsWRsvrix3xk/lVdEo5ED4yFm9U4A35Oxm0WDeRMb
qbWLNOiCfQ1ZyQcxxZVy//kIP1gt3AK0pMBY6DQUeuOKDFbsRxKRvFsTJFxcLLuocb54xHvDhwQ+
wQktxLCtnNF/N4SkVjH20s4VEtaGOimSP4aBssnU0nt9j/DiV/0YPlq1/z7wTehAB7qhgQyAqXOu
EgRdRjQeWpjOhKtDEG8/n8CPluu/D3trW+khNhl+Xtx4kYuUb3WIbKA0DldIUsX/ZwU89sZ/Hua+
SWy0YIUar4uqm0Zxm2Qz1+gf9PO56br4C6NqmG9djNdnkWrDSzUd/W0S35/ofOR19HbKXNrM+QY6
GNN4ZVn5czZM8EYoIgUpxVp3bWjWjWxbUEnaF5P78Us4XJrkMuk2+fYC0RCBjbj59RvSpt1dG1XT
Ic8KDTz2wziE9HYp1yDlryEV/E0BchyzxawvQUB0+Pkqf3RM6A1pWUwFapNvPXYMbeGanWhuB7T/
+8S+bav66fNHoHP2un7/uHXMOdFI4Dhk/7A8b2zn6C45AFtL3tLcIETTHyCuv5ZAXAJP0MYiPmSI
jRQyuPG87gSCJjQNGTrV+LtZ7Isj559JU1yVBvCb4LfkS48clps2aHiJ67ho/1LG3VVJBCA9fSLT
c2jN8mLS8wNKa0kdsrkyCvSoQVutgmACpVb9Qfn2LuuCVRvn26wZaRwAOjiXV0nRo45Vbl5fiI7U
SjU08vvnJenXM9oXK8QN7wT4YdG6ayBdG2ZvP6dmsSJ0pdUVP1IC8RVN9VvW1Y3lTPdejCD2YsL2
hOwBEzw76wN9K9ymkQDC6/tZFLvJnu9bPdgOsf9CmuXRXsawAq2exm1YtPahnLuNb4KGIRudVdG+
rfS1Vss7bu2fOQQuJ47ztQZVRA7j98FsnnMjPqDOva7y6hKDQG8LYzPmGiwA/TqBzL2UdRXSMuvi
ZcU3O0luUh9+WWF7K3AgIHRKmmARrNLb/RTo030VFQ9AmE+NCTiXjxMQeXfgbI7DYu9sAKfu2Dxb
SoTRpsUWM+msNYQmaTC/dargOtcAjYI32zhuh0RpsXwDEX/VjfLeszT1HeeK70wqB3s9N+O9iNMr
pxz2wrW4j8bH0aiuEq+Fo2JDp0q6vViG7yngvNVCu4RdmxprE4qqb800oho2nWyfshQcZMIKCye+
hsSzHZNms/QV2yF4zqCkh+0y3LYc8ziIb83IedFj42i6ctMgodD68qwBGxt1sXPk9Lx08pTk0A6j
yg4dQPV6hwBWCxwtm3+3lYayLET5oT80aX9Gw/FkF+3NVIptAU20KZtNCpo4q0A3RfMtqMiNWjTN
za9E5J2GuD+xse3O3HhyilmW+b5w82jdj97JryE3o1AjESwXqFSvJh8qsteBYDbOHigTz6s2NAxt
Vn4J17mg+8ToJ5dx7n/NdvW7dcR3F/RlHZkvU138NdBziEfvN7LQl1nhPqagPKQd4MKmSw6DaZ8r
OCUOoDL61DwEzkSFzt0Y1vTYN52q+a7zZVSQI7ZCfZVLsWu4GyTaNl7rv9RMp+y40IexIacUbaYE
hgeQQ3zk7OgvZD5mzbwMEsDsyAw37k2Qu/TBoYcS8fI3eLEe/eDtaottJkj2ub9tH6WQ4krW7kNh
L9dDkt7ODhnKytqlbj6Eo5cCY69rVGY0TRj3MoU5YYBMs2TwHcUkId1VN4BPzoM5vfdgGZ0zkm7m
HN9osz7s9SSALz8WR9lPiCiBNTTlWQ2yKQhiKmiefG9Mz4owbEF9iZefozbRzNytUNoB5yBM4Cj1
dY3yg5fzwl4Ef4/WCHUQQn8IU8h2+HIbpRtLl62VFY2HulX4aW/j9C+xgNXiWifLuW29kZdElqgJ
zerPDBCsg/fXoOWAMtEZVFKbQX6Dv47Ejln41/yvsqUWx9wcFrCglC+nejOZNrnf9qReVnhD6IER
c9wnUrhoxg2Hjt2qdkRHCx8n+NYaduh66S9GKBEzVvsHVRTLNHe8io7V02pqUbMJ4ggvBxUQrfqF
NPFV5ydh5mQbr0sf9DIBxwAPQUe/UxrJuXazTeF61OZEWCBolLf2No5egMu+NHG5J8M61+k+k/Mt
aPZVL6YtfgylyXUqiRkBk5nN79Ixzsv8e8mTow+acLTqfT4qIu2rPoaaVdO51fJDCesEsS0EEKHh
UsSyFiTsuMnTtLkZYA9I7W/sqMaa/poxZuhCJG29cY1+bXFeqCkqYqrbeohklCsXvaJpdtQiq1M6
aMNOL1HMQnnCs8RjV3bnwo1OwP/XXR9vDONnGsUQv9Cnb+LtxDMaOI0ImqLUZryojCKzqL6Q/jzN
OTbPRHlXzPyLBXLh02vecCfLdJdwCTkoACnVIl5Xb2uEOZ/J4yHvOqJi+cvgbyK0dVxk1UoT3Woz
u0+h9LuQTPmZ7hlpqA0pFcAj/NYUfIwXoa/rrc3uibzQWnh3tIVF7+9WrepA7ybGrWlIKc3uhpkx
2Er4riH92G8dLbpWNrwesF4B0pfQeQnEBHo0wplvh9lL0dEydlVngBcHyqe5agPTaGFttX8KF70a
3VrlYPpdLrI2v+v4ZQ5RcpT/yjl8Gte+iwC32jNAJO5EeU+WfqWGo0PynD2o9mXZnLnbQ69unoQR
hWL5qSUV1iGzf41tOcECnsK2HW/SuD7YaQZD7Z5jACF/a2YE/svPNIb/PVunavJOkkIx1PKl8OBE
5msBKc3sql8cyrBw0PtU13lHjxprNK/cun5GRzFUp9Prm5We+ceGs5nlxcFv+UGw1IvHVedc5dpw
m2vakXhRJSFDOTlwMuhRMAEuT8ft69lUhkN74oVeLTxDVtdSjwfUz12ozIquLgRz32AV0E00s2Kl
ZtKmFMVgZAvVoB8eavBRVgU4tO9Xc3orOKysuzrJrWWjD+KBhoxParem7HHO8amCr1rjKOTQnMC4
PWh1dyp6Y2egFmKQu7TUOJTGjHNIofBnQ/5qLOHhhWOADeWtvCVVb6Z7NCgHSBDEv8YZwZASWRNz
r063AcIT9izFISgGyBXQeIaWH2swyzumR9m8TvQ7alRbg4UF5PuLN9kO8yUYFWLsB80JYAGCCQfS
ZPA+akqszPrVtfR0xHoWwe/CUID//JC7vz3XVx1F1u5U7wNpbgY+TcJibRgCrbr0aPI2kUCfgRPn
5dUvg9kgYxWqHelG48ZImh882xBPLodKfaqc3Str/NOmCI1rfcp8uSfah9zy8h1kxSqQgCl/zLax
E/2trXbwgvqVmwK/zqqVTjJWVGArB+8Cwgt3bUHRpOQuPetsEBDlu6YYQ4Z/rwanHopi74WjMkKb
TaiFc/CWbj6YabOF2oT6QBkf5sI6WEn2/11cNdSm9ZDpeqxB4JtxDYjz1qjh2DfiMi3ip8loeJ/c
uFMb1HLPRGubtHtOcDnU0ysvvynsYKNsnDVUx1SHO9q1JzU5HPR1bWr7gqVU0+Ea6bmxoTFO/orG
SWib2K97Wx3aViq1NlOJbT4wPVotDgviFbM5dKs6SC4xDf3AFz2kAV3QJRwsXavQTjNWSSr/6Msz
hoUpL6B0JutiLla2/0Mdj4QbQM0bG8qAo0IWH4kyh1LnEnoO7o2o4LqzjFoP2PGOprz7zNxbxfio
xuNAxAXj/1d9svLnvxCTTr204LhCtevrqxosea14hlm+m+bilHKvO+hBiD4418GlToxL3LeYhRju
bHTj0Og5RIvtxgR5Xy6DEeZtdJ6DnuK0dK7R6v9bDZRq60G8VKTj1D2udeNzv7jsDGnfq3NEq1oU
SxERslj2iknFWd3qMAHWKf0HZ/YEyPjrQhgn3fN2BvkJzfU2fSv3VtOndGCWBZfzvEl9cY2a3oX2
AesxgS03IPrQltZdHfU/kgBCYd1maEAjxRkE9LYI0qcxH25kYG2Goj6qp/sFKH+4rEDRrx0a+Eri
FCuIcUhoeVtMcD1w7KGVRbaCa4rfkatdg5y+q+P4dTn1BbfCaLiOx72aMnX3uH3/M56cb0LOaN/x
g3QXeyiD+dLp09nxCJkWPcEG9fveqUduo+FWbxTnV2sfapnfsgXvysY7dPry2I71sBnc6YYOs3tl
6HysguNa28iiM0+an0Q1nZsheh69aCeC5Tds4500Rg8RMgKjpVhWoz5/iyEucE3s20D0q6Gaka8p
L7roDnYf78pWyfGAWY+8bVfm9/5Y/QQ5eAR5uy2q+DqK6p3RWrdoRIeuFb+02CugfduxptUlk4gs
oHfIzODXKKOLINickxhItnsAa7Vr7QhJQMhkgZGd6ozTryOnorYUblC+qmuSquMAhnT6k4viVlrG
jpSv5NUbGoLk90NaKz8Vd6AbnoyKtB+N5K+LMTspc4mWwDeZ2veuqO+aMrt+nZ05OUHkRRCOEo4z
nMzF0tY0ZLiGd4Fen3zJJJoqurXrPDTRWmgufeFeBRZgIga6WO5WLsu13jhHtBBWgV7DcYvXpR/8
rUV9criuEdoL7bi7S21u+cZAm9lqBOBv8U1tpXzWNzFbZRLy6BbpaSpvQb6BdplDO6m2C9a2RY6u
Rocm4K70pb9RZ8DOvpOrXSsXd2BBKne+F8stppX6qxkb4ZCei/5XjeAGp7snG4KRcAHuuLMLwdbZ
KINj4c9aKFgvNj+fo4wZq0S/6J7zHE24wbiSBNF5uW40iM2djWu6HTNos9iacgY2y+soQ4kvBe96
7ZYnfqmyw+rq7c7KlKi7BAAfEj/5Jpv9H6llbD1WVh/cc1QgkN6P10Hv7dIRySo8KD32NokvVgC4
wxbJReV6qc/MRIAJYgUdNzNehLockYMJ2FCRjpcLKgYpVDD97Op+MRCcjXeBhngXhTdszEotoZol
x3tSRlnr0mv1NUNjDBifekH1y8FPqmmJkhuX8CmKfxkTMb4qOpJD05XKBn3Ma/8Bx52OHy/K1iqv
Ut3S+Z0untR+0GR6z/AJD5RDU4vpjDqSGhGrYJNrUC7RYmqbOjd36sjx10iWrzwkqRvQk9zwTOhE
cGRUobLHjTCpUzZnxx7WNDsKm+ngEDQY3VPhIqo1JCuTW4fZRocdDg7kYY5tkTzyUhQXT+o+LSaK
RRmbAh0w3IfF/MZDX10uJlvAgO5/ZPGLwfbDsdWsgV4xv6vxIS1IuwYB0bt/0BD/q1hxLkE7+KZu
XnAUr3ESY1WTHNnj63VnieSoIXVh/1V7tIq+t63i7JPnyBvuqL2VfdfppzrOP15d+07NTulla5oo
lrZxQll5x8vRbYUudHeQxBDS0tcOpl/FhIVwSQRrW+V86Hh5BFvKw4NyotRhVxMxISPgjRYjgqT8
1NHuvZ5KtvCdOiaKjzmOYIOYvyUzUKzooaEG0PnR5vUIx+lwkfc8gTlt/zTVnTqZqdB3bPtmdo85
ld/anm45Ij1imZQvIKkOIa3OlJzDnM572y83QaRv8/gl6YZdwiVsarsU6qUW01xGrQPTptxmddTs
/kWZyNy3t12qIUambRu9Po9QTg21b1FS5ZMspDqnpMsVCfT15QfmhYIgsCp0uxgMj2OI7J1myda+
w/mexyPOgI1DpWwSZXytumZM/LclFrTYBRrd4H03vUj8sZxW5lr/yCZi7lwcVHXmI0P1mB4XlEWj
EP+KTV/JaWfW01rZHRXbZVTqqXvXqOrNyH0ovwPFVw6U2hwq5mrhxlgCOU5+l8U2HZqf9RDv1KEx
GaGKIFv+zOy9hoqpt1dzpIy9+nMw1aEaerrcCxsNBcvaDwlPJCrAwVa/RJ1JZWzZMupxValkxSvl
AtZ1hFQNIQ39iJLuWXkp+Jo0PsBaIYwb6/vRcU7YSPUrnFFfWyQXMkhMHcITZrxtlvic4xerWJg4
j75pj64Ds5l1ZyLUqVL7u2F8hPBbpNsOUT8drTG9icon4p8z3vi6JhPgqEtrSNDacLa8ZlJpe/Wo
172EKpzSbS7is0WcSp+atTI2Wnfb0BV3qtLtqx/v3jloUcDGW1UY80L72fskW68txMFabiTllC7K
ajL7Ela9D/BGvfXoxkf1vZawCEnlH8rY8OpRFqyzwNilKM+SFlbLbxFWzUF+OwQ+Ql6w+HHMOMON
fo1rTazGkeTh0B+37B91JviSskbKriB7cDLxP5SFVJ9Sq6y+qiNa0/qAEqM5ku4CBcbo1T2WowWk
nBodnVMrkOqdXLf6fzSdxXLc6haFn0hVYpi63WiG2DmZqIKSWswtPf39Vid3EsfQ0g8b16YdxIcx
CrGzuzHwX7sk3iCHJNVq/LOKHh+z/wlRy82h3mWDtJxq65GnOuZlV6O++IlnI4ogmYm2FXOKtJDM
8z+gu4aBU/H4BSmtg2MHvA2v+0Ys5gL4+YG6RH5P5ld44Hz+kgaFmMZHhyE7XSwqvGHYAKRsc0mQ
m2gVyUGDvkfmV9PoH0eXNEFgBFYtHvTN/kg+pOARe6SBLc9PHe/QUKgGQLfxG4OGGkCY9oHXIH66
GuHOmhD9/e8c14NT1MU3MxMDzJ3IXSpLAmRsHMo3vjfcdttga4PLoxNZtzN+1cc4UiPqnjIQnRSP
SEoFKrTbhCJ4FBlPyoaUAwy+Ss7gRvMBG7Qgt4LNGBV313fl2a0ZfGUtTrnsfQ48xTxtvTsnmOjx
F2xtlFl5eeWjvJhX6E0wnks/v6TN9wuGo9YrukVOg2nQNqvYCahpMzwXvBV+RAHjg4NXjPhqTHsr
p78w6CGAEBg+zbP91iDfpewvlfdSoMTz3D9ERXAXh9Mh6/+M/oDXEb9NRvp4Rpl3M03aLyRkkvx6
ab6k9BCycJw6azjqTmg1t2kD5oRh+1dDf8iYCsUhSsIByCx2x6SVrxI5szvvMzfaOFgsIaZQ8UqC
5jZWr0OTuUsWTc+ryzbDO1x8qmzRD7TrdxAwYmTZjY3GTaTDfViCYY7jY21MzU1dMjPAX04mJSAu
8Zczm6nd5nlIR3qfpOVNY3pXztLBcS1jdP5P/KbfU29OW3JUvM92BrrNrE/C5Qwf2nToFmxuuQmu
pzWzLXthSb3LUa1gI1xM0n/rQKK8/jccpsP3BzDIHnG3PDVVcW/7V0HIoa8JxY59ei+Tr4yZCqMy
LSZYB0a6z4E90rw+2unwXOBbVFW5YY4c9VLDVRNy/ZxUa603i+xa+zCHX20A7Sh7pk/ShhrUu36G
9Eu2U/ys0WCOY56qyyunLhsZxHmDUpTNJ0kh1UYj9TuRJp0aDqpjbWgKpk0FWEmSbIa30odeLSGA
h8T81nA3I8fs+KvUBzOwjuI+ALpTjtVKn4VbkrGFzomqdPnl8sbUxZsp9mlm7d8W2BgXmjs5IaMJ
sL/sLjolpFPrxRiGsKeIdKA1Pg3YzMzf+X11GzOypOd8MRmbJthRa4si/BOKafLlpJPP3PwF2QKW
59unirOLmCMgPdr53/9Kcoy44lVbkFaV2S6d1WPxFXiu3KgsnGqkCDWr9oiYlgwDizUiPIzhGcaX
zC/PBdjUBEZHX7/wqweqlLt0oo/vOy+45VXlyBuNggS28FZ7qHEqxJoXBu7wpGWeH8AVLu74Ypqj
7DXUewL9SKx39HXJAhpEcVNU8G2gt0DIDITir82709f3jsmwn7I5msNHj91aI+fyxCe4iFLAForO
kSzVBvggmqtDzBFQ24NPRxtQHb3xIzaqL2TUPV+8dCexbmgWjPERtWQ8Nq8GWDak4uQ9febmvZ6D
NcpP7PC77ikGc4qKn/KQEPoNEJLMvqXJdpVP00VMCouYBjp3L3OMBPltiO8gEc9ehNwDSjuW/4o0
Iptkq00OVHAygKnKh20N8CnQkhRXXplQ1Fmm/YMQZx09q+T+zunXCiNJxmmF54NlzX4xdW7P7kWC
Fr1dQXdwp52uTGc0diTSXQUcThfUg+HPv3j5e9Tg6htbmukwIukHH5i7H+X8xxyswxDCxZA4dC17
RC5WEcdvVzM8YQoC9dD4gHlZ7l066stHkpHT9G+y6E1NYUJ3XUUMSpz2ddsR553FieAo9RD2d5C1
ID4jf5C5Osay6+3vMh04bwHQMgrCIX0NYMncina0Z9u4/ofnP6yE7UQxstmx61LGmbQMHqrZdUvm
2DLSzdt8BPYUc63uC/ZWqeYF1g8ukUOQLQg7yrqSTYsFa3OudfjMr/E++jqT8cfpuPYDzWppgqDJ
2ICG60s34kP/0PbXlLAKYyzPNL2e2JUWJYvLpFRVuKiRYzQzR4P7UaOJjunXIcfEC8X+HSZy78QY
I+HVlhHmerY+YDpEWoYdN+X1HtUnx4uNXL19zJMhowYaOluLYOsOmv6Em0oEpwlOYjFhxMvo7XPs
H9Sl2je27uEcs4wY7wp3Xu+D+0QuffKnG8M76+zey4mQ7sKfIa98Dz3RgO22v5pLieIa2KLylKFf
OZJ+k70k6XADwnEzZh8uLaUqmg1qkdGyyhaQFcozYe6JAniJDEgOA+TMFBldPxqC/g8bc3YfGMB3
GDlxKb3RneUeWDH9JRofyfRtchiSDgkJ//WZyTq9+3SAQMRFdD7ikrmxfvTvKU+/rRk8BLlejQEz
3HLuxvJyRp3kE9kBdfreO97zTOQ77M2NlmXhwbSyrrEQE4S2R8vpyvgjb1C7dIZi3+fBo8wJma8F
2Q4rU66mS7B1gKxFynIHvWGHzUasgFUZDA+jLH5ntM0pIBghixw6YnzZrQkhWQFTJ4rXPM0f6ua/
0qlpK0ybzDjaN61Jtiwmc0NfOnQOf6VEAJ1VPanlHl4W5fqd0T2mhSUMhCOWkq0Sbzs61hEDsmg+
Cyr1l4hRaYzhAv6ROILpPNwt1ynuKFE/5fQEw6vfXr0C7AqzbG/FODCdfhys7VG3TYuBLUhEg5Ng
MPxAoUTxByA0AxC2HcWQIM3hvVlWT4VL1BYz4UIywcWniTvn1Rg/JVWMCniETvmF2dPU58tCjFMo
GJJGvjxfqJlRVjPqGYpAhcN9Vucd5HzmM44nAdBkJswT2JsLN0ftwc5fq4+JDVdGsh+BrTBnsVxZ
bur+EXVr5XhzJj6p42uW12/TZ35AD16IKrNy7Cfu+x/pOsCNkBa5ysJOWIN+LzMIHRwPz6yL/9CL
8lYgN0+FOKvlraBFJv+DTTLrYzg/UejCp6W/+CkqjgXxn5HOeUtPw0y6UfpYVG1NHw9Ci5gsUJAH
VtdgVIiP4tnZybC7okgWDfKw7IedjF1wFDvDQw3qg6xwc8y3uYdBfH4ShfIo/m45M5Xo6la3xA2k
J6TGYQx9q8dKIcHZ/CSQrY8XJYedj8hSZ+EoJuFaPKru33gjzX7pDzZD2AD7ig6NN4N13o/FqzHU
OBOkbA4PzJ7fBy66Ek+G7Ars2n+bb/LqzqNfUABLGgmbAwHFSCmJdM2dCjcKMJhhRn/4BokZ79w6
C0DUodf4V6AJz4SduFmpTEQ4BaO0bSI7mEsQ0XA+FiafTNt8RFZz8LhdukQkvTG9upW/MzkDGT06
cpTZFZNhPyN8D0NiuOjx/I4pu1scSJlnjH7AP5a1gyTuMA5RCjK/06jbrPUTS8fv9gnFjN89JB/W
BbYwByQnQxFp1hD6+D20TsKOgLITclJaBH3QvuecURTQP7z5FCQzfh/d6Mmh38dUfSWKPl4pBuqX
1OR7hSiuPhTuFaYXlv1JhoMLm0GQ7vRfSV6AcIw1eWQRHEpT9fuk/hzQY/lr6ROTq3/Sh+JmRkrp
gAI2D10CBukL0wt1XTKjZXg6yX2SuJvQmugvfw0JQhaiSju4HJCy1/fa73mSqXvvgQdkTnQYMWcl
8y+jvZUjUNQhzR/WTdmNWxlwCb/jrAc7vgceUVxT2iwUWHE2DuxDfiSSTKI+WooH1i6bApzFLLZV
AWhA8y9keBvRLCl6ayFJhJl0FE44qfESTlLNfIIVxWorl1Unbsow9qJH0S+3XIXPGBbJ+o259RuZ
JwI00/FFXrI9P4hhJBkEdyBP2sikn6h745mKWEF00uMUWfCNuV72HNrsB8g+4+o+YEnwJ1Io4rl6
ajfV/Mf3QMZnmjDRjk3KAV2RgLv4xMQEadCMl8+/IF07ADqmzcmKhhP5wpnAAnAXlGfxQB0Q3+le
oGF+y8//EZyoXYFTvoUqAxjOtXqZf/y9e3Xu5ZTKQioC2pdBONwja3X95pYOfn8fpOXwYAXyeK9H
9w32J0MO41qLEwm4MU3kaHztrPtLSrAFreYHHzNZZGP+2uIsnEkYgHIvuGNiGpNofgNEARXDK7xn
TFPKoj98x7//y+KsIsL0M6OXPiVh0DyYbrWPiFueK9q6Ekb9Z8M7nXPj59grwwclyltRsSA3ES3L
lBLJH0kZhJ8Wa93MZJI0UArnKobksGQJ6Og4FAFdCHPZZdIymMwgIbClnKoVrcTzMC2RcOqwaaH/
bLq38EMZV8CNonLUhG7xKmzA3Sb7HUrkmZKp7DIlv21aTudLdswDYs2GQR+93ygwnuI1+PSQUUuF
9j8ZRgjncfI/HUJz+MVAJJDi73zCeqDHJAfEElmobC6Kh/ddjbiEf9aSuaoVPU1hBS5MrmEMdHBO
lpP89+F8h52zB4mCH1qiZ+JAdj/54EJoE3gts+lfR/gF/c3cY4hHB+hLik92eCvdKb686hXZ/Xoq
tVQ3RuQQMvT7/zh1ORcFFl1qfbQ4rCsCQ4AATCds0+fs2RFFwre65DSkGyIOpnxziaBo4E7RbaRj
oWGZAYZU061IDWII1BdGJJFYFC4pyMC443UJcapiBXDCg1vr8n5l8kKKfWzudE9B/G42DyqDR72h
Hm/kHqJrEOIu0oOtYnjyL3LItH6YtCTi7YKOZc/jrNrkZki6VaSA4P3wPo4iibjLNNza0fDs2saR
fCV+ioDQs6A+pckY5ZvUNU+DBuQwyrhgQedy3szDiik9Hko7Y9LGiyggLO/5wgXQB1lwpORjPOJk
cMgAcYp2Y25jL8O+HD9pCzp2/pBPcSORzXw5DluPorW7lL8+EhHBgvWEJgnqxA5hmBiOWvlPrcuw
u+LihsjwUjyLSa5GaJUdZAKRzHUjcxPD7kZEBs11JLKBIgTItL/Uyxahxqs44hDgp9h5WpkWr4QV
OaFs3vfhPQ5VKmu4MMMbrN9m3NLwKbLDCGzaY5Hue/qbyvGRrNTvBT13g3/HhrlOSSBq8RuLhu8m
U7no5yYjFfmEHBHmInke09ifvmJPbhsfFXrGTmBnkgUYlAIjA9SLYjpxjRFjPiJ/RwICHDjCvwIr
0DLRMoBuQrkgk/qfFc42gwXEAY5v/waL4CNcJZaFaKjIG+QtZuWSnXAVX3zRs+jmv1P+0MUf7nmE
SJMvc3UPcXPds/VFXsj4nQ1iigpqFLH+U/F/Ny7vUfaJi6lDD9mDkGf2hdzhQzphaIi5x3v93V9y
8BxUSmHvrv4/dbfSNFCJFow5DxCnE5aGIFsCrmrI38jMn/LpBC7IR5M7eAHTZU+CwNA9F2aqcOE4
aQSH6RGoRDMuUE9gTByENPqLQEpSVapspRkwEoTdsCCOWbkx54eUjiU8kF3JDKhS95aNywqFb+QV
ADJwlazy39kpliLsqPHNu+r8VR5LtJLCDMdLzMp6lMnBp1kCH+NfXifMhi1y4RvJKoxAvhACG/3q
Vhok5U2yfpX5+LEU6ZVxWBM6iGkpV2QSlkV48yzJ9yV4P9OskR9A/cgJPqh7Qdk2HtUE0UtyJsPS
/wiJINcKhi90p34wyQqJkFLi+Yrmq2erEK8KGQMFWWAEOoteGYKD4X2JTXFAxrg0IhJJsx8jS5JZ
ZiO0wJ8AE+eWTMF/PoI0N4OGJNZ0meI7XRQUIen1d/XiSb2fFQs/cHrMVfmFUPVE+aeBneNOzYE8
mStS9/fj0mPMwBjqXwg0Haf/wF75j7iHZponJFDsxxu/+078ufOOIhtdGBwAI4C7H1z6fhOTuCb5
gF3xcTE+nciY6MlvplePNr48nbXzMEywsxKVYKp5takiP++CyLobbQfJu3f69kkZV2a2Pl/DGcHw
VA0M4iJHL3GmT6mwgemlUN5fAallSrOIoXDkiDsqyWjJ6wOaX+JGYBSH4AIqKwoGQQpBWlDI2MdX
qUrvjzM4fwy+x2eGkb6E+OyEIXjYefB25MQgFX/Le84Dlc58ynCFp+WtjxfnAxM7Ks4n3sLBIKD4
18SXBo9NBvrdDp8+kgQxILYRkQCH0nEWew6rOn8clyeOm/WLoWEe2fxaMJYwsDESS4YtjMIfcc/8
BnGsiFZLZ2xsOV422eYTvQ518QoAROyP/ybm5Sjz3QkvmLHTo/wkdi9ITbYu65GYl9hDrGEjylqD
Gvifw7QNB/ORI4jO6f0Yq5/mQbkSvJ3p3/sgdB9qO6H/kXGU1BPAwBuvsTXv7q/OompHKpQ+heSp
gu6h6ATsdwwPAnVdJ5r/opgEiaclVhxKISKtdN2vcf1cJP1+XaMbjz6tsi3E/sKPZU7Z2EiYNVvx
E1cBRqtbFiLrvZBzgtfFgSOlz+NRVFAzIQeKdJmfqz4ZWgK/JLCGQ0QvsJs0nQh2Pwkb8LCF1w7I
iOgQ9FVN9PQ9HxB/ucVUOsCV/zuQzjifvH+ZGOLA6InDlPqXfy+W57RkOf5jX4bNvLbEGaA38Sx/
GyKsYkwSvPHWCW8V1JPCJu1YFztWxV0Unh+CojwkdXKzAlgMwUAXzAX8nr7mEF+WntgpLfDuksq4
K8afK70KeS3vEJXJgwFggNfk+Mpt+2fWhiR9jBmxPIzhop6e1ia/Hyvvd+cuX1ubjJVLcep9Zy8P
gRMUSUbB8o2i0n3eWTvBRR4ZBz75kgqmuMD9afBLzoEEFeRB01TkQv+ofCJ9OlyM3/HZvBPP47qG
K9M/sPOIDdRmejU6epqTAT7EB8GjVwt6J0dH22RDXKakicxq5qw5NBfW3rgem7iAQrQD5a4M2aGj
8BO8EhDXbbzfkjgeyKB0mgX8rCEnsc387fAd31PXQ4BEwEZu/OA7Yhk90t3wB1l2XCmVqI+1TTFN
9+NsMtLJJDOaxDYWL6MANgxIucCz5y75gISzDhQZh4Zb0FuC2AXBXR9GBBm2luZOqJ5hKVvOCXbR
R65gpnWUpcMf82BUGR6MhHrrjL/EBPogqivFVJe5I6XDn9bnXxV5cTAyy0WAvkUYs8q5YjkEIvj8
1UHi61+5LnpELfPHNFwg10zO53djXY+cuIOv49hMCnc5P0xrvRxBBu51xpqQviFvO27Amq8HLOHy
19NlH1pSO78rAo6dDU1KOrHtztmM2MxJ9pOfCc602/mkTA5hmEgIqWYykDCQkQ/QCQuj4cWt8iLk
ICjQL1ccChZoyn1bWPNXOWO6t2MfbZiCtyXycvHdj2EhGc356ZClIYI0cnuHuprjN9Q3sS/E+DWb
TWeBMpAnJFnTt7czUTfBeyIRoQttUBx6kCxxiU8Y1SKFvYnw936OSydQD5P6YtEc/6cJu/F0I7p6
VImFo0uzXu5Pop7zcb3zvRKFWPhVnnPV/JQnUD9AVc4V90PwS6dc6CkxUwXBCSoMeTGYHEOWLk8X
UieqkC8BlM/Tc/MaF6jy17qmGa3xkw0o9MGz+cNsoCt+85u3yJDRq4lPyytUTJIzt4fgHh652J80
biAe9lUWm4B2ISjL8KzrNNuNPM3iNbTmveFhO00UnFHp1pxko/MUMzia3cJaHUZ6Y5Hz7oZUJWeY
lNKUQuLCXSUfab+11T3r8ESRf+1HrqYtT/8CWKJ/eRx8UvAUrVDkj14PkVopRXIVQ427+Vb8vkYM
KLl6o+yWRQ9XnExgWkcf9YttbFAtPCq//FCSBZSfhNObS1BN2JuOEloOsmcMLNQ0nxY3d/64i6NH
WQUDuT4KW2JiSmtWBlA33Acnz+4+Gqo9fAB9TwOJMWAa5urfStoidPkEj5PbOtrxN+Vo9Q5wMHZ4
pSyJLmDcAIbBah3wk40lvZXujadXAkv8GntbH8mDYX9GAegktGW4nmA5R86f1ABgF7oIEHzmGBuA
FmhGCkmwnz7AucgZ1Y6kGlvzUUKWw1RuYfc9yCupfBZxLW9AOvP0qDA2k+Pec92KvJ0v38psH6a/
Lka0F2I+0pC3SN54Pc8pqfaTjSc1iUnJwwKAVb74lnfTXOgg7P+oi+rZw1JkQgkDBe5RaIgXG/rV
I6DJf0vSY/4+QjFbWujQna9gmjhGrf9Rc+q2oDeNbI8pEDq6NhvnPGjsQxJKSe9s45Ej45lAtYiX
HiwgoggGQYsY0TvE51dBYzIRmIHhmLwiK5xBCjoI05w3MhUohLCe6F7+slyGN4cyATpywfly2mx/
/RqUw33XRY+xy0i7PCF2SL5iOBbPRP6f14DxGcVigOlRBDcN/re8h3Od5vxmZ/FnALwlz+Tizg9S
nLUTHd1l/Uqy004i78xg18tMHWZNtZ4XzUy7zI51cea53a6I5zc3X57adplvGjAuZQe0F/MFf93G
kPTeBlzasKQLH0fmMr6VfvhMWHf925rnl9G4b/rwRxHkn21efG3IdzMmmrxal/9iK363DWa2lgXq
0DH7J6daD+ZkPk4MTbm5MG2LwXj5N7ICKDDo6A3c0a55O9dIxzxMt2QbHbFZBVQpZsYV9EP5AjNZ
3a+LOd27y1BQZeXd9W22xym4LIi1YRl3TNClqW7rbBsy1KbpI84kuc4/IGY+HZ/tJ6nDawPDy+vg
W2SihggSnDYAJLiWErL9pWT6FT1r5OQYeWXiPKSHQs4bc4S59dCkDtVMguNsus8T/VqvyhoXWGii
8J9zjMMG9LN+IjxMhPtakuPFZLva/tMazUnuYThTNVeCI2dG+EoYbPbml7BZ/otcTA+TtLUL46Cr
7iudX3509vRG3FT3NhDQxsGZqTvzy+w7wH44e//ltQ2MSckE6M00krqwUAmJ9OHcOq8O9tJLSBmF
dltmVWuzBgoVll3biCkS6XuSUkMJb09Ld9I+FRXMZus/cUg/G9iOf+TAl2BMSf69p6at7JWJjX5H
8nJdJywFr+9ODDgmTn8nDJeE/HcnizC7qA7FK0woA66dL+U63cF/ShMjQQpaWF9ayptlscuWEDYl
ydVevEOt8k54zZwnwRxpvu4U35y67LUkLlpjltDYoLjD7lmt4N62z3/8qj8GVvNdickrzexACfPt
mWraFssrLMmDCvyfiTIL6YSk/Np4LIx3JFPOJU9p+sXIfPLaGOWMlFMYaDgHJ1Lg5ZpLUPqFQ6Nd
o9mVZA0qT2NsyMhicWWzPLBU5i4cmXFyY4PE8a2S2oSZCaRX1gUbZ7ao6YbgtM02Nc4phYj0JTEn
Zt4zcxc8SdoSu0d3lhM3UcmaEmXkjqKaWali7mJAlYeImmciIvNloT9Q8TgwIKYrPJblvuXt5dkE
WxWEJ7NOPuxKXFTizqAkBMGEhmSgwWEgJ6BlTrdwGYStGCEgo4WonDkzXwa7E5pTRFbCjnD8ABwa
rdOJDdIOWD4nXeruhoKsDnSyj0U89+2nGc+3QpiCtfxlWwxSWIvqR+jHk9JvyOs4JWjlf6GU2o22
CgeihTCGLZhJ90X4JAi6j2KmJHwkQrCjq9bNeXptSO5B1e66hLSP9ZNQxEQSWmoNr/463ypeGw/+
bezTOT2JMd6Xys/gB4iBuaLYBeQktyQSCbbK1lgwpptt4qm5VWaViHBRbSw1+hwRKxqm5qcgLB2c
vupS6d/7JD08uxlkCiI31N/JyTz0XXqHowfFHjoGH2Ad4dkpTyEcaD0TVNkgNhv75IsfhKeRWkcO
Iw7brdvX7xykmefP4TD+MZh/mHFxl3bakfIlDH6M4fIxeuXUV9rVk5xZFfgQ8WFFnN7ylT7wR+LH
OgPe4ZGpITCrL09CsfWO0Io/rbq6D7v4N72sboOS+TmkVh9lsIgo6XxCuUF8mCGx1D8o2YAnKX+X
L/pObzHXI1/0nU46L8fX1bkoJgxt6jikhLFA+IRuny9mZ5m3leXtr68p7e0yvycelMRC8TSLqKPo
pBlP7tndjFZzZIMmaQce2TM8UvWgtE469jEzzqhVJbXtrj+7u9o70SpAuHUzVM9ZPB4Za/QqODMO
lzt9wjCpVZ/9idLMX0h/d/D3ItV4fUiC/lpvqU+BBe1Vi3AuyZ7LFm1R/lDemGRQ1R9KPtLRTLSm
OjlJr0tKY//ggIQgYmmOePvXdNLmPPBr/d4cqFUtAXI4CtdU6nr6kM+Ug+JdkFhDrbKfIDt10hzR
mGGVpONPKOHfifuMsQZ10Jk6KLjmETtCpoeyM3SnPvOOuhLgi7RrxstlXkor83V4Q7LvJOi5AnJK
b1Urr0SVc9O/9i1ToAJvfp5J1ZHzSJ4OCxcWPxOpKev1QfQt1mPV1hS8eH3zQOnZg6KXoqDi0mzd
vN8Zc7ZHwdg4U/64bTz/0wgB+ZvpmDDndld3+V08MYaAAEvGWfb9cUCme2THSB8RRBIXBgzEwAhS
8En6LPzKcqR4TKLtMh3RtyXtxY1q+vT8y54kxq1z4W19tE288UnOStwA3wM3hxeDrDamoPjpTpfA
8qGgwfOOPrXAPJ3kT9Ek7iTXLE+SZSFKlfUioI/vpjEXTfMxpDOnonREDF/CgkwWA5tQZjZ20NSW
17Qsl1F+PTgVXSrfZKXPuKBXIWE+Vv0fTHfkatgG32SC/b1GvBnHMIQnks61IuTA4Uh7Y/UK0Npl
th14D/fNcs36/MRi+CbOma/A7O8rdm3RDA9H/hhx/8G6c3NyjicK68eZ8EGyzXs/vjHPDwqwQGK5
39OsiaAKfMaB6Ke6Qwx9TqP362vd69y2gVxilqKt5/7V18jO6zYiGJ4x/pdDM/34J2qLFWXd8qqK
SauPjllTXph91JPVV1EvSGIxkKhnyV6fOaV6ZroWpN2hKdQ8sjqHR3yFfzLF85L/LuYn++I0aAN1
g+fALagcAhi9bX5OfDRuHA7WeunbmCRw5qlGPysmEXUj+CHiiQ9zh+JMhbG5M9ywv5YLYHCMAwfs
d/bL7y4so0iqzleivVKlMGhdzjD28kx7c/tAomyTZExy/koiPoQ30+Tqplz7U2tpICnIXEN5ClGK
Pn+7YDCJCdYGT8kmB/BcBC/kKudB+jHmQX+KqvEOteGDcLArlWzKnVTirNLBs5J0jIiGTFNE2WzT
JGSXR4zlmp3XJmmeUcCmNX11CotihQbXcKremfVDatHMdN2EBKos+9XQnIIcrxmP0Mi2lFCyWI/5
kpQwGMegbtCJc9Lg6xgF1iBar3Y96HdhQDHFnuAltMZoHHcn791FIBitYRyKwUg3jBE4ik8Z2XGX
lAwV7v+Qg/WSFsGRe//wkW5iCYZ53A1csqBaa47uFTFwS0CXbqqPidufxiAiDlc7p4RpSWFm/UxK
9rbGNFdxnvuBrnDZ4AHUJRGhmHNonarZewiB15d0qd+Zgkb+Wzb/EDN33oXUseQ8PWjJarXj4WJS
VEdFNYRZLQ4NjhO8yjJmSFtht9nt4K4PNMmhDCmMLtTDO1/amlkK9CkDaiHZfTDHF0ZKbd2F4epz
kv4+0/72O3Ckd3BjUoEZ/3VLGInciNg/dUSKvN765qMl5DjbdmbsGcMwbKwL0M3aXh58K3gSqDUX
jK09Z2jQxI/mTdRpYs1Koii2yWWN3xhF/2ccg11GpzwEMc2rl/3lYvwaozq4CRDV+kSAmmRw0Y6g
BTGx0qRxUeV9eHb/upjMvBkoYtpYEbORGMw8lyEJzmbx7hjhEVeMRB8gqnOaM+e1JmJqJlRSzdGf
s93cX3FyuCq85Lu8sslKn8h6bw8z5au0omXwjRFGeE7pyVyZa5cxrbWtzrSXTl+SZmRUYjq9RSmi
p/LsHc78njEe5HrbSQ5cvjzQK5c0Div/UiG0F6/cuWTcnScXXsRQfqC29Dh0Z2dDLzIK6Ym5Atsj
k6mQFzDRt6AuASAV0o+O2jdtPkXg4yS+EwWmOwWGK4nbLV16sAdMiphAtq9omgz7BWUNCC1jzp9G
QOsouG8HAtK5q2IBWpAR6rM/kV/Kn9InOsbdZNOyCyb7UdE9QoZjnOxWUlAkJUzK7pU+rryzAMNc
oD5N4en9vBMwNjKfyY+OYRjeqofI6Laf3Zl2QKTFGNjrvPLcW93N4CPPJ4rdkD05Vb9UBkma0sz1
Tu6O7VyeCSp0cX2/KmOjvYLpyj5e/d1IFQdImMXgnH61GNs8XQ2/yvP2Cmyal+D+XI63K5Cc8v77
ObparcLHFU9n0hB3QXEgV0DyNdZxdT/ip2ID4cVwEFeozzd09ALu9QXDxG3+68jXzC8L8BCp9jiT
QJ4bt0kOgE4XsvMVtGIPcYwpQcNA8t05W8YOsed4ZS7kZDM6vfFe+vNdza+ULRtVH25vbUmRa0gl
7DEEWAIyt/JId6FnrYWDydPd6MJkOGBnBcGyHxlujZBRrMMzebRZk3xjxr2CGVBIgx7jzBD58qsF
SskLWimwdP4aYzRE2oGz7hKQXrBb3nZFs8nEGc/bunUezmp3ciYL6G/ukTKFCTLGSvNJX7BOYlyd
gqu28JaUxysawn3A5/2jFB7pVFEtpanZT7ChlBlRmJgRGITPXgWjBP70KyWhw3JN9vUQBNNvzKc7
OY1S9nQ+3fgoAD++7KWUUBgCrStstjUvadzC3uVdyEmFW/BvjaR8zo36lC4dY+qQIvn4M2bYqk/1
CmuRqOQPSVriG064sWgJkRr49RRjIOeJ+rb1/DaR/9v/kXUpF1gurrhM+B4rKM7zFQPAb1M8d1nX
h9Un4WFZtk3qPvGjPKoOaTHSbclvQXWxXMbFuIuSRNW4n8wVOuWefRt1zjcNTNiF43i3lPZH544M
Z2OcqU+7ATN5P5vJD8Tyh3CIoR9vGSjO4DGbiYqZ4SQ7jyr+Wwf5NpntZ2Yv3zx4pidzkSExcL/5
B31G0rx/pZ1e4O1s2W8DgppBYl/iYTiNSfZQl9Rwa91GX3zJ8vnFCijUtarqMRm78XXogzsywD7g
HfoR9eV/QcGw4MChx3L2S3belA30MyypNIrt/VxkOyMG0GdUROL1f9JLTfO2aWbFCIw+yEzmOrVH
z2HqG+1nn5UA1peUSfs21NTQBsKuPVQ6qIhNvTiW68MljL8y4aK8ydrLQQaJYdOmpbHs3cVhymwa
VMNAror5hDwPv+RiSLytpe6hgdDP9xOAySuT5D7OBr3NaONt3jDNLtgOCiGE6yvuJv18SOMNc+t3
0NP0q048slpZ72Kc3RvG59wHVVDeVjlkMIQ5uIGB+nHoRRKSk7Taj5K7y3m6bULvxDCajdO1b3Su
+LxCgsx7dFafooySxPRleQ/8rL8JDIPpuquNwFeftzMizLmf23qfeucdjUvcm9RbLjSFcS+neC7N
04zgBVAlvZUIuGufjxMlaxuHEXx1k7DSmmxvM4a7GXs8VAmVF2G9DcEmaofI9jAmNFWK9n5vnOzc
vg+j+qHui6827nEb+BQ+exnD+7wjMNeGeRXPXR4CIpcXMl77h3R0j/pa1QPwJJ5uGN+H9eXOGapo
Y88VhUqgwNOFZFc7Pl0icvcz55jDxl1FbwsfTxeLdaLLSoOV6xfEGtEaK6jHWPh3NAQ+BEtLjHyc
vizDAlwTHjwAJ+q2H8Iw+fQnk8Y5XVtunXO7j4P0FzHWx86Kj3013C/BerAcm6BXtF2H7pQOI+eU
MB9tfTSAnTFQngJe0af2RL6IQTZah9AN6JXvLHelT58iz3pLQvsuoPlbGrbttk9pWuNOjFkM6RIr
qayLTCPyyk3mECJ3FlAE40dN5MrtSOsc3csx7dfdBYzegK0sghVMaH+I6Tc34EKUlEcTL6NMBRi6
HhnZyRiKgDL73k1e1in+0hT35HH2JbhBgLvodK8gyg+tOxIHmI5ZUROLov0Lc+LGk2d7r7jbVsJU
XJepak77wNjbn5YJrU5ze8esW+oE0/Fbn7YMq6OgF7PKbcjR6NKGBpHx0To/TXJI2vjQJZfNmgxf
yTisbyZuw1rI15yK7gaQ6RQxUM2Yi0fPP/9BsRNVpSRWgRmrMPclZW5mvdzH1lrcVEP1u5sTWsJy
UkF5FjQQfxldu721XapanbTfxC1j+app/J2X07NIs7nkL1HjJ9+UBa1A1YUY6ybP2jeryRA6ZF0O
9k/6Z53O8XlPGz9KOX0MVdwvEVFxyaxD6VO/1Semi4K3fo+l+aVF+Ttj8b4S4Bzq8L1HcGYxHTUG
KlQ1h69pwGXsMr9jIOt7wgg0AYnywSyHbBzSTWWaMVNiU6DR4iXbLqVzW40DMXMLM80aGdHNiFVZ
PIXh9LdNYn0V8M8kG4bKpv60sZ3i12w6xU7vLicr2VSOr50xRd1ma3FGcv1MWkEdFPamH5Pps+mo
mnWGkvYSZX+YAu/e8mvyEwO32/k14xxycOIWFCvC+AJSpj/b6oz7NG/67eh7dxKv+eo/K9Z0vVzi
M3T62hRzR+YJTpUXF6cLk8G2XRanuwjMIXa700jnuq2Dq39zsenkswyH1Q28u8tE25FgiX/Klwgv
hbWNe3vc1fb0JWGoPQMnSHvr6M+7zFxIPbvoHSCDdGGo+ZwcJzxTd6Xly2X+mY3hc12Tc9vlFbgt
c9Y2Uim1GT7o2jvTo+g+/szy9QcdrSHhaTlkYU4O0OjPm2yyqAZrbVrWXuL1V9w5NKAEDR3t8ou4
fg6qZ3wnOj9M4VMUWNE2csY/56VuaRxizwFBfWbgZrRN/C1bzrfDy7FkECNNKM93Xtbu/kfSeWxF
bkRh+Il0jnLYdlJnaGjiRgeYQTmVcj29vxpvjG1AtKSqWzf8we/Hwziq1mXPC8w3ik0yd2w1jL1o
h9P4MD0GfelLo9dkK/QBt2bR05LqRDDr60CLFmfve6OBoqSwWzWIxCQNa+A2fvAkGioFB5Iu3ANT
dHocPN2d0Lpd4PoAUX0DZ9ilNzd5Vr70wi83FFhqKexSjYtIf0i/HdPSPuhD6mKLO3iGLIIPeYfw
1Ro+0Ar6cKJFXdyVcDnsEaYEf5NlF1YEJ51bnhgJe0vir+yFgxdhKVpXbXqfk0ChCuZVklrXQow3
Y8RfVDSPcH5etEhu5hjHhHZ8bQcL2Kq1TZxKW2kIca3jMfsbZ7TI1Ti8hIj3Xne/YMeRrN/1IJCY
Zy9MaQkCK7SbV2mXf7keAkJkr/nkA0GFDaDlqZomsTorxT3pvAxpAaBnJps+66xfo+GUJiWrS+Qj
huQZSIy6mSJ9KTKaAkOVrOKZXsikqiR72A0OY6iqRpjIPKRle9FirLAS68h068GN0M1ClglqYlKD
PjKwngjepqm+4kULIB1gjGPtpV8fMwFWXnPXEVsbvXBwZ8aqZoEyl705gca+R7qQj2GRDjdCP2JH
tU5QNqmGNnnoNdt6qToLTHY679rCgoiLpGcgah0e/q4Tw44vcmIuo551zuBRoDtf+m26G2sfF+jC
iLfot95FyfyzC8DTd3Q7Op8pqdYs6D5M9had72TrapdIFNQvZEnCPnSofhbWc27lRFGGhi2lf4FE
2Dw98xP4U8C/t0B5VY+z8e7K4YfPUeMoziZa2+nw4PIoYfGUD4ZBI0rPkTmxMBSLtk2Dg4sLPLyl
aI+tHw/t5sRYL03zWHZBWIGH5n1WZk69SWgczeLsaFQ+1CZm91g0S1iioe1X7yN/yZFvHXaN4BdQ
vhl4y95FoirqCjxp0KAsbWNfTdhH42TLCgjrwQxlh5KVhuBghkyjLNeNeJJltvdU/bFc2oBM2kNj
bDc1P+rm+TI71yDTH3rc4iNNwlJDc4XWVE/NWTqvgT7tM6c4+VoF96DEStvR6ZUv9t+lJYeskYwi
JmK7fbLw5x1qby2Ml5lI1TnivAQLwS3Zxe641eCzxpqBzg1Cu6Y8pZbc4YuGZ9mycpoe02MlA4u6
oLXP08M8imPeLfRJmp8uSO2trtVbxpmPQeeGBOd/j4ZPKIA7KZ3Q1iBSF2B4tZeGQ91JH6Nyes7c
fV9fHGFve1JBI8frNFZsqWU10EBPJtIj+jacgiCy3E3QGKwA1MV9e6Ec9F70UWO8kf0ZwOyNenVr
jHY3ING3KqynJZqxnx28P0XN/NMjn9ORdCPF9/CBcLDRjrhfHQ4Wp+2qjeL10qJGZ25tIrrJOFqt
k14uIS+lUWYnCaOFAHGAgQ3YD28p4NvGzJCWxQJ5oH5313QByfklxJYcsVfgyDg9oDUrjB9zVIXN
Z+mTtAQlLZzEDptRvJB0f1L1wMqT2xy/8yC6V5mHrmH1FY8xLVclFinWrEktGHcyKtjzDFUyZJbp
eGs1ehFo680esfbZp4mJUdTYwh1isMFjbfMk7Hv6OK71UDRzxULqmn2UMcHvjRsTic95mYotPkzv
vUrTvMo5JRrEOhnBhI5vc55A8vbojXNmmfXBTuxbmeUftedtcwT9HGs6Yjm17Sr7UU5V2AzV2saW
OHeC4xTld7Nyt4tI1/nS0Fput8Ijwaj156TXw7jpDoWhYJFj6AzDJdfjJ+zuO4j9JuPgMY13uW+x
yJUoRUslCkJx5ojp6LJ1qC1pusFMaNmYWZaDmQOv4YmD1P1T6RtInUFyY6zHsoUgTh2/npPqULTL
2YrskupXQhWe3vzE3+Gae3By0ElKVQfvCW0v6P/6lLE4udPGabtTDEulD3wnbAz3rVkQusGsZBuM
+qVnbLeNp/anbN16Z1Q4/1j5dYpN6uw87NIYVOlQMyilHWmWwO+yUQYrjz74wFuC8rWxXPE+0zBD
dftraQVaBvoGhc63uC1vXWxMa2eEBWvz+fp2n7nOD8LOXzZ3xWh+mxntMRjSrc660DrjC4XsT4xI
tlMS73T2zmrxtUvp1NuZlxAwbbdzLbTz8tplHoqM9KGCkm2fx0yE0rU06t3Qmzff7xEcreAW8+rT
OX8pNeOvcNxjqmTRW9d4pHXMpopCEWVXrSO8OcXyHrdmhj81Iq6lhTJ/AXO0TH6F95UYOhQdb8Gc
CESsXU1n04/PMuJQnPsEykQn8KFHpLN9BEBS09uiGeWBY4wqcjEzmAloxRi/DJoyW3R8LTRnFBYM
G4gr1RaAkWxjzv7d7kCc9Hp3EgARPFs1S3iDtlkCaB1dWJytXrwZeT5RC6MP/OEP0sG4sMuOvaO3
QBeCW99WVysRflhY5tW05JeMF3SUkw2LJM1txvt7ziEZ9DRWIUh3D6WmvaN6Dm7yVY4aVO0f5nA7
flrdRJJ/mww0fOPJIMqo/yNnF02j/jvnxc0F6Uf+zTY1NKXHx7IWBlkvYGYQVM1P5j31Hv16TorM
euLH1C/HFDQauDiCTqHobd5W6rTsdow5gLoykkCdZsm/1ILmOA3mXB3SGlpDVmeEPXoZ0LIPI4KB
XI9zZxqKXW/n+5LThF8r51ZBJZEUvejMtaIGJmDNIcpHcAcmbYj3WE9ja9LHPZT6ayyAEZO8ZfOO
8MN5PaCXGfj0s7wXDVu0oabT7+5VyG1occMH4SmS46UAEBlbIKfDLNi58kH//zQjp61LDckjhtO+
Nv41mI48Cr49katMIJWjjEGff9BnPh5/pZxZ/KDPo3PLYM9lWhiIzdhGj+lccUIxOpLWduHBcYmi
89ayzWh2xdmLF9l/KmqCQNMPs1uEPabnw6Afl0jcbM4GIzWehVM9CNM60Dh+dUud60fLp8GIcHbZ
LoxMzuqvuLF+k4281Hl3C+zyxRuAB3BMGRTUuCKbD2LkOXYkIFqb/TCwTdd+q9EA1IfqkEieUTxK
SBZF/7qkdJCDNtknFYAwQwNegWpmj3/tyjPme4WjOByyudm0VgbTUSNZ8qt5s6S8nGiCIsSzVzua
GzhHUffZypK7jdJQCiQJtJExcTkpqkH+qxmlf2oaq2GmFP2WCKvBGmNn5LV+dyzEk40ifYBGQMgS
7dMsUzKteZ0l2jGI0g9jVmd9nN69qXjsLPeL6fSOUpT3h5NSrCSEtBpYgXPLamr1oO6Qj7eYBnVD
clUhzom7r7SrziPYUZcazZLD3wL79SXKGDCDWqbZL/uZqZYEZNjshiQ6WY25Uee++v00tVFJQ1d7
ktHW9QAQTowsUsAFSR+9oIxyE0uzDRz7aOpiT1dhW0sPEXpIkm4ZlgI0TRAAbJ2XTdoaoDy1XxV9
I9oOve1ePaY4yGaGrZyPPMMN+pKfciot+NFAX1qmEAv9dDs+R5q7rTKlpevdsSndINl5iEuaZW7r
IXg5fPjNcKub5DQykaVYoWtZmk+tiB7VkkGr9GilSuqsP9DG2KhtmEZ+2HgOKSELeU43caytbfK2
ogTlZGav/z/LqtqbaQfebSGFBWkd6+dYihB7zT8qXHmArKSerBeKCJ1cgrbd3R8mAxXSPNtlE1QM
q7sZheOvEm14j2T65SbDBwa4t7Z3GdhP536IVqwP1BhaCgtzlxUTIm0x+NrY2HV8WMooLN6s9pY1
7q0ZkBqx5mVfyZRhsFUSjRsKE7IniTe5YfUoBbtgLp3ICt2s+cjtBmmqOkIHYj56rfHi1/rW0gnI
AUC1xTxpDUmJrt2mEmMOHvtTn3U3j93sdqikRvUvmKdN1JQXL02PS9DT7x7OERugJjFRL1qAWLSk
tm46LmANdFd5UWCdOsZHQLzSCFmkcRtV9TPZFigHSo3FPjnEHzMHVWxp5zHvnuSkbdMxOuQNTNXR
/BPr0ZMOYwQma3llAH8BugTEaXlf8i7UhHvUYusxpeOQJI3q+amWAIRppzwbHNJNwwY1I9SWgM2Z
S4yEkn8pOAyErd2iXvurme1tsIp7Ylif6ioDJxhB4WohY7Cg+roCw68UB5S+U5cg2zfu6QbvsyWg
QvBfQNwDJ2DevVKrY6kYl0rvPSkQ1HDbW7MQbNQxpzX9sViGA6hVQOrw+Kq5xtQT0TCDKUna38dB
vAYZhFeLRpquXdQLahbfoQnWhyKpv5baa1YyG29zNF2CyviMkp6KSx7HyFlNBhYYAY4ffrLW6ESR
oe21GU7qLKFj+m8RiWpX+azgdj/gkJHlWNf66ZRs82J50il4C284ltXw5AjhrY2sveU6nXCC7RKh
hWoyoewFWgHg0V1vH5faXyeeSGi8n5RB7dowdVZbLY//HpZN/aAWtefYdGnNFxPDDmNyXvqSvkyN
XUjbKhUhpqCwHvzPEZOJgBSpXuZwELpyvJChetalrr1YRTFtgqr9cMFmYgUd5nNKeguqiwPZ0S7k
BxmTiQHIH64xMZFlofwSNpWCDzmLtaUb7xNVGaWGAyKfKm6jTiyHTyDkvOGUK/TXeXkIjCe51MeY
TI6kLd5yYS6IPq+qfvQC1Ep6UMkKfzZnnJNAEVh5kKsdSD78LLjyC1YLIEqirYwppR9aCm9KVskC
JCMIWPn1+OT65S6NsmMgY6QBTYZK6J/pv2oX4XjPR2UcAILFB0Vz55DvqHex/CjIEnCx+tYBpMwz
G04gd8ABhP/L2D9z0Ko91ONFMfXWlRsti2jFMT9aRAjSITedNxShK00aa7Uf1K/rr/wzpf7Jv0mh
+B3uCxOidY9OY0UN3FMPtrm745zn+j2Bh5vkx5q6euAL/0EfaM3JrCnUFcpVJA2yqy4zcuDD8Mpn
b8ljOsoPleh6VEP0Kawnyvt9nf+O9kPnfMzykev4JV6oc7nhAwy9gaVJeWBO9ofH7dDjU09R/Sry
dnRVHcK5AG9B8hPYxqbHFmExsB82jjb1h/oo6ehusgaBbiq83DrlpOILOS2X4AMmbb+1kIzwl+8E
gEJvvGQDCo4+eLTR2I7mcKA7tya5K5H1Fj2YlnkXGV+F8TAUdA/kH8p4tSianwrbKddqn1sMXHl/
cwlOic8PQT99495ZVerWm/y3BZrMd2BcbtLGXHU8FNWdGDCMjpNnfoCHOTJF5YtLCskbGSmiBqJ9
o1kflBlrzNLWSY8uYQkT4o5WAGEMeQnts7QA6A5sCCbyIoxm/iwvvKRVMQ6vvDQW9Ugwm+y/9viW
V69Mq9YDL9KlEZS33rbqb+S+/CAvYeZIc5WByx2ZuY3fIyfl7pfomUivUkgi67/XX6078UFGyoQI
g4AORAukivino3lM2qlHZ8C9B+zXP7XAVIkoFy/aWaW+sWc/g1vATpO+j7pl/SIhwmoA0Eg6DYAh
7aBguX3o5QggGS8MEY6xVyNRfMkW95S005M2A6znczS2c6cxwghw+tDGn5w0Xz3CCbUg8fT/4uQd
OAMb1DWOnfZb+iG5cG/CXvVPvCE7SdDCCbBCSvf85Gz/8M/cguqs9ixnlaoeOqCajRttBLLXmdpk
6b+WWODPr6JglE2lnXLaBlTkTeXsuzo6BwqPwkrt5rUPjwRfZVxm3lkuuU2vspNvrEo+n0qUbEhx
zgTKllqgNYeTikUBei6owYN+tDemNDdDqwRFa5RRFfSPN8lOatw/vDfcMTBifB096xQNAZAPSCa5
TrOsW8tJHNpeV/FOZf0qoNKZUb/OXQycLkFwWOoL76obvWsxU4J3waYsmxsvOtGrE19svUAW8sIL
/LdmsUnSgvanzYObHzF40qOvkTJXm5ezr01bN8r36gZNy9xoQ3lTH1NtXUotPgRjRVBPJJKWLGmT
UBHYQXeqYv1FWfN1XzJCUvSRRTyjEhYgS2yDXA9M2h/ULSpisIT8KlSdI+Ca7A/1b2IB0ju88r2Z
nIuFxKqoiWwC5qUKkPwfld1x1X/PjO+oSPqvoQkEct5BBN78C1zJL7gopsz/6k2Ntl5PRcunVnuR
q6taCZKjAztH/bha7gFUxa58wyQWYdFnt6kPXFZtKf6LR+fhdEqzQfVdKie+tH1+GaoceoMgsfek
NzAmtAdLp/k4MW9l1uO58GnbhoZlfpKIt2tRAFnKJCWOq49iSpaHvC7vRY5UhuddA5JrkMS/TZw/
psg+hcjIn1VQb8qK1VMKwoMzXTQ3E4yPUJ7K26APZ21uD4nLw+1sEwoT4gtkmI+TFdzGGBFCmgir
SqCvbQIp8BO0GwyNn4uL9CwF7JrC5eKmnv64Cwabi1dDwRxVAxFB/cDCNK3MPkTfPzBK2SAEo5h3
8PVRec1m/UYiss/HKkSVO9TsZZf1yzY24ZP0sbwsULJL8Flt3W6iCuBxGzGpn07CIkOcY9qayRFz
M86wR1YK06ljM2uvUWFShZ4H4t0CCq1OZvBKQGSiM/7hYdtpX71Fa982gtAp0s3AsuCtmzWDSpdz
xYiOGqTCicVo6TihyWCnSl9BG8BOfJp+5xmCqMW0H8mS9ip7n9aIODc5HB4afDl9CU4+hxb2pP/V
gb3WbN74eR6Y7xHce4I8CItNMzRM6h1Edn8qA4S/zTjQ/jXqYKNF8cXoxtDwXo1E/aVEfvnMc+3R
P/BfhZVtK+BCfeaGPVsW6z6wI9DUbLG1WY9VkJ01yDeisa44Jq6RZ1/jX7JZYlwEWJiA37Ylf7HH
a4fV2dHa4Bys6KyC7N8UgU59RjIZnfn4xXhNFjdU+8SWbwOpJzURoQcszL/H4KT5xYNCRLpANsPW
kGT4BV7Y6FdAJBuOtO6ZwZ+9JSWfnlhh5q2vQR3RAkjIC3CnBiAIM79VZRyggOjgZOm6Dt5mkipu
lt/t6kf1cTskqy3PPA+y2En8Mysy3j6AEVI/WhQIVf6bcIQSm4+sBgfOR1o0lA1euGjDNw03tAlM
MDABFWcKTAzsQ1DuceVd26VPg7ZQBw81/l5jkFBpR4dXU5dziPf7uuQMKUjJOSbRYIBwwBCetGEi
bAbLd5ei7J386DzqumBOGbzFmGjlQAuIKh5Dh/nf0cPyU2+Kv2LzboMeWfLlwu2ph8mz9adzWnO4
F/EwhUMfdECIYxuVkQhR18FYHnEda9aJZedhRY92n5rJsBubPMzmq13pm7ypngBQbcVymck0i67Z
ePknqYax+OsxB21LE3TZ0yZqLQv05/gdtMtv4gZbFiD3rLKlWAAWHZILmeyNLQp+gKaZxghPm6YD
TmZk4QlQy3rxAO2yXry4+8P9qDVr2Hc8L1au3aK3ZUzWKmkmNIuLi7qeOmo6YTEtDPakuurEb+iV
u9m81WbraElnY6MXpttNqDYV646reh6HRxyj4WE+BZ33DPjyqHCbokRmyt96VX7GWx2wQL8lD+mg
47OXJ3hmLUuu6mbGo3nODMU71479ztkvweXpSuEw/4gpCuwhP3ZsATMajxBMSPT8dcF5BKbFu6vY
0VMulZa+WeoXXhMXGCTwBl+GmH2tU4dZBkPZRIhzQbYNgvUoF3h5M/h/bte06O7yWtSbTfVNSYC2
YGypa4oJ1TwLeWEcfNS6S/ucR/0T256KWgK4TgnvJe39cxnY9y6W/racmncWFG+TR6ezxagFPA7K
zErvnPYBzT0tOEmWqso1+zo+eR4ICYpPjiDYZQDsaksDqh99zaQLjG32Q/MyNkis8VyMd87ykTxe
5Q0On5N2oLkwgyHjsBDuAXF5GK3+ai644eiWCj7ouTtoZVf8XQtxvOk3ESoB8vAx0H+HSIT90uyT
9MhY+Sz79Fywg3oIfAaPhOIWoXj7te5bdEBHlRuqQ8UjRAES3Qk83gCcfpjwNbP2qaDkMOxjZ6iM
QLgqSUooAppxfEuL6WCWP7b1zrdmmMsqjqpooiK6l/UH9RZ5L+pdYB7IvyK8QlJNmsBts8QI034e
HRl9LSlbtfQOI/TAQi+3OtjqRkwP/DSP2h8HhEHxY6m9e93TNHHwljHwSurwzLKWDQzCf1oWfOvf
hZ1/LQ0VDHQOB5IQ5PzmM5HzqAoos/ARWXQPdv2mPlkyn9iUPcJs/5Q4teu4cJp1AUaftAt8xbuu
L1k9XFOs2aNl/Cxc6qG2nSCgOdG7WXrfA1l6gXVRrh9xat66YvpmRJma/WlosmZdBujO0B8B+gZs
repVVpUwLqi76Gz3fciqm3wKUIaqtg0TlKeWsA0DJpczNMnAsI6mIEtJ5DWYFtq5oKB1PaSbf4Pp
ueHXk9YN1b30oA9s/55DJ7EZoOsEBq9/w/vMBi0lgKW39WFpwRlZPk2gvPTflrG9d4N/y9psY/HH
/UjufOmFxE1wUFGxYfBycVMLGtmPZcJH7tAE0p810nGa6uHUQrBrwDIyELQZ8KksJsYhKc6GMz5c
KxVW4Aase1qzOmTraM45UtzHeMxpLT8bYEPT7seXIDeZk1EJDaRmzCwOjpfv1IMgzcvM5JqP18b1
5zXlKpAq45EKWWek6sZ2vIXot/FiEfriU21vdtEsjLWKSyaLjxM2zhEQcK59gk1B7v3WzfgpKKDz
KgMNJedTxdYMqHwYSLIoi0U82fSQ4v65BT4/zn+BfICOHzHWYDQnPlUZws9ZJNaENCIriQlVVypx
F2y6UEU93TePmUI4JtEzSYVNhqoKFpA31B3u/JEPR7dyAdVGICZzvBhxvQRp8mxHACYoXdRBJWng
Cn4pp11QVK8pVc5ExGoE2AlN13kx7s2GEaMiuD15v51wd6IVf9iRMAlVuZdEwVZPgsuQgsEX+pkj
pZgxZWbyyHcNM94kFa4XyTPuomvVipiicV/VmSRbrrbq9S4YG6jqv0zGC4WNxz6slsPYoRg8zWVo
KYAdL02lB0H9SiWEZr65n2QaGgxgUu//PLCBYQrkCDxlNXg/GgNVVQ2MjvnCcbqXpIgcjGqXkpob
S3Z3tb+T8Sco7LfUevIYMROh1Hxp4T2oTFtt6ljv4XERxTF5gy5FymFCGyuKkn41Jhrtk66FDuNS
4oGwtKPbk48/4Sn9oBUBLA0BUqcGjZ0fqvpXNtraM+OQLi6zfdYfVTx3q9ndyctxY8UihFKDF9CA
6eFLwNwHIcCJUB8h3GmUP+qIcZJpa1nv5IokbRqSyWOFdiw3rapfbew/uAuVVCXlO2PSbe3Fm879
VsEfvuSAnrDbqFYhel3cNKcHb8udjT0JDpwqxuziqSMyazZ6YeWwZfOUGiUhCxFvq5XO2aY2ROy/
G0G+LrUMfqtzd8nlIogQDmU++4y7CUHibXmr7BJTB1MIwh7K7kOnzw+LPMNieA7oz6gwxHYyOueq
Dl06MoEW7+LOpPsvwwEBOzd+izQbE+M0jGnqzHRSc4b8agOyAkjU1BJWfR1sWjR92akzGo/ZSweX
aMIMEP8EckXSXAK9NruhWsVt6cVbu/mbatrHiBROUZh/RsN6sWR17E353FrlS0sRz6PgyhLsW9k3
gInoEAN6ZxI4oAaixc9SaWZEdGbTXBHcYCeZOGMyHy7Hpz525cqccKOg11da8iOVn8BqtwPXH4zx
OqR3S231UX6BKW1WE8HWonvll+jWxES3VOgoTjJZtJZDBlFEJduRY64QNr1P2fSmz87fCNwlAeyZ
T+mVX309PMdxivxALd5Uwiud9EElJEs+3NXqnwojBPj5DBih22rBvGVRqBR2bJAHGnAdQChfJVd6
bd5VGB7iB055xC7XRQvHgeOTroGj2ddposPEedhxqlc4AAQ8VJVWmY756NX1jZbkgPkoszG6zGIa
GC02PUG6+Tum+CTKxzqtDhF+nj5Hjze8y6H+BCWEUj/2Ox40q25ECrsGDu4H1tEPKvpL4H9iZnSy
Wte+DWMEOshkzsST0j3pS3olLyhD2evA8+ZDWw5HvVYqWc53YEOlTcaDRzeBdAS4F+V1jcDDRoLn
7tmebVWfkxjsURuzrVN504PpjUwB1zK8jq3FG7Z+VVIHlMQ4TGZXKqFS0blPsnnjodl9rDm+mNE3
BUatDNy2hsEmEynjN8gb5DcA82k0Lkx8eBhOSh1tlMbV1OW7pqf84QX8+UQzehLTp8hRY5kcBq1Z
365VeWrn4J76jsWQBlCuKKERKY92zENQmcaHIRBjGKX0bqJJR4e7VDR7OK5+3pLDuctWrwuqTRGD
guvL32nBhJycxZyhZEzzzpCDsUma8h6R/RvZ/D25zYsqpBq8hcYA+L4VDZBK6dCTKk4h4wyUpRBm
cIDBtZl9Mhv5UnsmGHAw2wVSIXETXLFmrDfgyZKLlsp5pbJ8NX8Qo7NX6ePU20Bdx5vngKOYbQ4/
u/s0qvkbc8Sf2qwfYxFt0pqHmOeIaYwx2HbrmEcjbVAHacdioDK0oZurmrCjw89UCe0GqwaLtSzp
cWozJdJcIGpBMO1FgMmdwzaaW+2j1aZnIQStgKAiD3W6K2bSCNlqMgpt4bO/AamgqQ7Zyf9H5oFC
zfwWUaJ8WwOHnqyqXi0piLCkEI9eMO96r3kacmxCxCyHk6Wlm7abkWyonqWtZyD1kuAxapUmh4T4
WxmdvV5KJBO0vn3pGNfSpDO3qZVc9Dg7scQulkB3SybnJR1/hb58BulyUssVPM5umCJAXwkHyJT6
UJDm4MGYo98kgkIIvtRbFba1cecRiA6W9szC0NfAKVwHS91nOKwMGQrbAOd2TlrLFQqsDIFcExDF
Un2I0WWCt/hb9BjAJUn9s3XJ8CdNfll6AZDCBlJUTI6/cX1G2G2VPHh+9NUU+KTr2pPDQWKS09QB
5giNF1yWkuPWw30+WPAr9sAlwhUMJw6GMeJyvW9DemUWXenWCROdjc9W1PXpPKSwh2J6wYYtg62h
MU+P/brZ1w5Ai4TMh0n8uwo/nhTPNU2SWBt5ryailwA1V4UDrKs2eKTuQ4xUNVB3NNkmdpo79TgK
ArWK3UfVXfCFOJhdfjYy7exyGqo9ldceoCVq2NjPXhx9eXBKlFmseE5Pee12J2Da3iNC1qilUdnK
zIxvgetAYQdBHk8LtOi2A0+QKexmoRIxMIU07BiUApIdURdwhsWgFwkoTcTjuhnpJo1MyAaJLaf0
oycqgzPklo2UA6brxlOs0Iu9v6Mv8657eNA16T1e0jfLLn5rIu2qaLrmj9SqAG1273GObGPbeNyy
eipVSqgjgbKOYEfPMLmBABWbwGbqRWIB5uhuqxO1yN6DiT2DRzVaaP1dG7scwHTH4JcYrPUuMibd
H4ZxRyOT37k2vc6oBeyXWEcqK0cyoK5Bo4AJK+L26CnDDJdhV0/912WDQq4UG30iSVdq/zovhPNZ
2s2pYBlrmALWTf8WzO5r4VJwuylj9qQotkyzbl0FhtPPEZjvvdfMQn9cPdAyb9nV2rGKIkwVCuOs
D8Mb/l3uVV8qMPMGdH+teZ+18dPJnLfIb5+iCe+boP4KSGtskigxVmw8Hf25SRjXtht/E9v04fqM
1b+om+XjOwfOQs5G6HWdCN8KMTc7h27l2guWHy3vilA1f3xAxwaGk5bfQAgQu87FCaa0un0SNGfX
l9ivt6FFiVJX0wMElBAhoYcl0M8DnYXZIElUs5/COWAC9THTKgiy+Ai74AxKZSMYPuoFmIzGMjly
etrKpX5yTYSd/OFSB+bR6/GW65sPx8MqyDeno4oWle9gJgbku6VJ7/lg/Yf2RUMeYTVwiUD2310m
vXWJyQWaBuWKqQp2cxMJzTSgEQu3T3XVAa+UgB1lnG4737+7GD5vK2QcwPXN6LHVcJhs4mCKx3Vr
jFTkqBN1ZaBmEqAg0V3XgQo7Pb2eFHcgmQoUF5ccd2k1WglGVH91iGC+4DiK0+ytyPEekKRJOlXk
SracmqKDyiKsrTloawNMHkOiZ9eH5wU1lZ7HbUZqq4ijfRxXj1VuedeITvO3O2enyTZu4+QLKN7V
eAChmqxNUEYYX79npMJ5m92Xccn28ArNE57V3bHwICx1s/egcoVFh4ZUjODpF2sBNz429y5jKuFX
AOgaqz4tln7S+vg4AM8/Ddl84dzc9QyT4lkyh4hOMJ2ZNxbboiu3tqyIRONuKYwezgEdSmrRwo7O
YD5Jsou1qbMhgTrTYkZDN57MszELRgOm8THBFkbbHwACiWd8tpzluYKvuHITNB3bIEnDvnNUsS2i
6aEdbXApJsyCaoKQ2iZqBDXn/m1QjTA5z1ezJH2dk7F766xOhMng/zp18VGVFq0CH+0E5A+TF9/o
QM4YOlCYgY25ceDYAG6GXPy7NDFm4cM4h4vl1hd3tLsX4M+08Tl4l34WXCGId8BMMgwxdflXA8MS
Jl5cXtMlSh+E4QuyTHs2+q1XLPIapVAa4K0Rnn3IUpUpUTxrtGVjtNOyHyMfQfgeY4bAzO6zl2br
pbfByicx0myRFW+HKRn2TeF7p5I3evRoiIFkyptbUMOXshtg43aZ/kmtzPwh2tY7N4OfP4sO3ffW
0h6tuDJ3Wl/5mxgrc/CqRXGMq2va2mKVAhffJCNzagMyj2MONPlimNkVRKd1Pcdg8wNEDm1ADUXC
XLXOLTzWWmc1tubzEEw1sWt5wczxZYKJB/DB+CxzdqHnt4epyw6MN9yVW1fvQ92/ke7uPYQ/GL53
O8BR75WTob0ABgiHcds9aQGrp4RoewTE8pTZAZlttmkCbHwEqXQkmlMyujeP7vecNFuAffc+Bbph
QPlE5movihZwBT1+l26Ynj83g7f5VxYm0L9V4FG9S23MsONhIxdLdysriRJno6l2UX+fHeuTVXxy
INIguuWb5l2YYviepvk/ls5rqXVlCcNPpCqFUbrF2cYYk1k3KqJyznr68zX73Gxqs7AtSzM9Hf5w
KCeMP5rIWtd9UhbMYqedB35JbzWkHSug7a2bPvkWA3pDegNpclc6w4hoML4opXuHOh+6iG5SdHs3
V9t2yk5Grg3+SmvgvAzIkvYcOuint0fH7SNojT7lN9Rloy7XfuDeunzYTIDoXb0HropgNklAHLbA
EWHFbEEBa/e2vxCIHQWiDjjuzvX7tNiMOSA3I6FgchMD9GyUBtuxCiOmrSMqQHkb/rDwIDgM3nLM
zdI9GzmcaT2gKzhFKoHtXOWd+5VHLsOCKsl0NLCqKoVy48b2efSmCLQVpl+OnkRAt5qZvZoKxMMa
be2UtkPMzZ/8gNXY6fspRo11GYjTvbdVSQsWHv6bR2VteAjPNMlmcGOQ8dmnIkp5ESlgglRYakMU
byaohqiHt4xdSBgA8/Me8j9DBWl5Gu114TNV7hG5SoaIo6VZz4zGvmgdjEzltXyk8THtulKszLXb
dMr+JWDLLTQxojK+urp1tREjCMbmFNdae7G0Ot5H0KLLRdtMNvbAPuxKK6HKMvP8rpgN/UZ8H8I0
PA6+fhqr7t2F2NzRdSapoe2clwGi+rWzVhZYbd0tr17qkiJ01O1uHr+ksOB8Dt3a8891kPwsqnkM
dAW8jVxCt52bMavhf9dJtF+66HMIjaeRMITumo0JmNMecrqrCvk9zUV8HwqbNdjAD/N21+vdPeoF
l7HzX+IqeAhLjGTGZTcgazQPzevcLS5Zfu3Tas7v4B+9JRMMkmroVnE2A/OFaBQk391orfgS6wzd
FK0uXnTEZQDCAqX1rRxRQSA+Yxx8jGN4b2gANku4N8nYfNWdfent6c5TOQI9+dm21CsNFwJObgzH
xMyeLQ/Vy376KNE2qxLRAk4fHTp1Op3ISNsFXY70Cx/K3SAH32WBsZGf+YDNVTHrz44JRMrDkWy2
/DOQUnwfrZGk0kwD5oFUtp0+wLtGj3FRN3oNuawLixsVlY95qHbow2yivtr5o/HVWkmxc3DnPkGx
3WsLsamM4d863l5LA/ja6UGNiYUk5wxyJfNpk+RMlhlsYm7KTInnOsWwY3DhTJGpRvPtpqR4RHkq
YVgxectqoSQ07X4dsdqWeFkNTbVvzHYNpBycGeKYrU5mP9wELRIYHFFGm3xkCQY5fhfceHBqQ4ei
trevDeVyPIYbQOw7Ex+KWJkH5aYPRj1vIv3XQJugyED9zBOkLEoRnjZyzPj1zC2NdCj2rn7fLA53
losxxlsGmQ95kb3lGWXUDC8IfcIuhEuEDtac1Js8xgjMZ0bRZGfNnD4zG7xyZg0wXrKFzGRaNlkJ
EHHU9M1UL3Cl7S1d9CcTr+gSEB2jfdowzZ1Xc7gAfBZfSFhTwzZIFAM01f8bNONunOKHJpwPNINO
2dDunXwmNQgGGNoBM1x509ynPSi7MSlPiZ4a0M7it7lgFDWFwY3J0MkLE5gJGc2K2ni09QRN7ZqK
VNPPjH6fqrh6q7wI8Id3DFnfdovkcmTvqB628gRUYdw3ug2EX52Vbj5YnGzpkr5H0bJfJu/SoAKs
edO+951NliUHrB9xyEQcwKRHVxpfCz6OIDxnhl+pxeEdNxDOkU/IYppS83TvtfgouUO7Auu6zQaW
yNAt23GI7lQQfY9WQCrIYGetW9N71iRrNx4RQ9FPUeis43DcMyNB26UcX2jbnyZ9yTfLgqhxg6Dh
ivBDMzCvNwNNx6uDHcghsrVby4Dg3dt3wZLdL2V/i9EZmkotiVU8ZDtlmiijKNoaNW7plc0sr1h3
gM/1atwrQvAcl+iMGDH+Ii343LaHBA2L82K36PkYPnHBKaxnLeLo0FWXbXod0nnXZx9qnq6GZb+G
nr3W9fC5dt2v2dZ3PnJ6R3ofD2FlPWhF6m3D+DDbospzsKgUkQ/UgIAXJEPBa+ExtUGkV1wFdIoa
48VOrLUJWBhY5E7FeLjG88ZurHVqLT/tHC0rW11wlDdWZV2tzEQdprI/pJF/yHtkzEz7I/Qf7DZC
ykXPrk2nGIeBTi7e0VH4LjvtxFUsA9bmtYP2D8uX/8+Bjk8G+jKMkZapX2vGiMgwdp6VvjcnsMoU
c2lC/yZKcRP5u0LZZF4I4dgbn6ry3iM1r+tmZedqo6FdbdkFtsbfYUI5jeLFn3LbnHOymfedlsNt
HXJEAvoNWROJqodii9cCNwmr38XFiFyT/VlvTU071VN3UKn5mKLEN3svc4fhevLaJbTGzeK7WoxT
CTYH4ZQ6w2/H3OkaiL9hLtZ8r7gcmS44IGSbk4caeojuK01RI4Gn2g/Nhu/S2wnuD0krTqi7EKdf
BNi2+axAxKOoijWgb4wrs/vpWcVVVWzqnOLeZh6dzhYqcHoEQQ26rdzM2ALMlNRI9TSv/NATaqOg
22VpAu89vzNGen5j0LHkw3oVJnR043iGiS/cVbYeunSNvBtT3KVxgO2VMEHQC7cj7OEtbEy+C+2z
CRjEjQGq/bp1QHOoJJzG7SF2wp2XVN3aiur6rDrYffHyEy/dKUTgU55yt1iPZec+RHmtTlEynxPG
am4ZJKucZeTF5bPd0Nfrivo+zTw6NlPCIClNaF3blcJUcXiMS+tTgUMsWgdD9xxvxGqc3KvCaJmh
MSAGs1YIuy1rFJjWA7qDZt3umMyuRxV+txpIUAvkC3niUNEnrjG5CxYI7e5aJd5taCQck8aMpfOQ
++sYVQCbYb4afJpInQ5EPzt6hfGgVRETTUaEdddeq8leN2P0nMXNS5io71obyEINE3sSsNL6FNy3
tn4ZAj/jeavbYZCObv+xeAAN6ERAkIO64HIEUyBMuc3gY5iod71zQuc+CtxDF4CXam1t34XwlLWS
5oV6zFwXnrxFWqD8YbqZRkiKtirZTSh6xRbtCUeD6OcryHrWs1dXd3VerDmuc+51uXFyXpQDNqQw
JCdzNChTNXw42yUBSrQYin1nbZoI+O6Ah9gCcrLqKScyBl6xpm7NtLiauPDWjQ48HY9sTaF+4mWb
uUXiLy/SrY2EaIefNdx/03ilrRw9hWlTvgR+/dtr3VNpZIAnHS4jIWS0jn2Owtbbolp4btrBYLo0
ciR3xXFEPRgEyxtcnZMXLu+A3dAHjsdvCo5DuczXrA3Hld4nrypZfkqX++xH3n3Tl6JKbyRPaR7r
YG2Nun3XlBe8IAvyZE/47FbZo6Vl954ZAwxrdimCNLcJtZdZ2ZtSZwAceTsgPRenX6hBlhaheIZ5
PkIhDHrcpb82btsD8m1pP00O26FqF4CE3q4HVsUYHAqTvXS/MRCWGvkU1IgyFUEab/GcKP1Nm9S/
QdNbO5scIgsQ/tQabW3V9iolK+Fh7zLdhdwxenBSFnXK0+So2+G1o0hflPPldfnaCgB06sjtjsE6
dMHOedPETKHJtiA+oEEzWk9q7vOcWBsIq88GlRuKzjPmLOZaGc1p8PNrauVbGwS6ZH02nM3ES3d+
qp8FV2P50+rv8LTAJA3Rq6Eh6mPBjl0WlKrG5FIs9atpAmmbrY78LEBCHjOrOWN5MH1jngws9rXo
26MdBfcKhZ7WLxGVTrvf2uv33tTelza4aI+exYrztWZVZvvIM9/F7IPijwNvJOepkwOAjdp9pN1L
VF6JWlJUXzE9r03qySldC9SDsbT5DeiFyGfbt/x1rn16xsuCbheRznTKTWSKlhf6JGlIlGUMNtgb
zukLr5D390YqmhSTqe98htqXH/IcABpSGJFjUX0h/D8fxtlb6xwOunM78RughTPxJVrcTWxoiLEg
nnZX63dy9zrb5SZ9VjaG4RicWn/vWqdXCYagAMb2LP/Elwjte/6b9wfZNp4hysu/chHpSdWCVGlL
xhSD+PBxTbzVaFxzyG0FgI9v0/FOQflp5GhnIlBtvfLr1ETj0UbN1L51xnA9wVwbeYKYn/Q2tNrq
EnN3U6/C5xOPIubUvC0XwLiJuhfNsfpQOs9W8I2pFtXdI1gvfsWN1TioUoVx23xwGNRw4KTRL1L6
PAoZYtJfEMeHaWP3b1x4EKabTntzgrvYKY/dhHFJsS0nFHjSbWeCcOxo5CIfjhUyPYxE8G+y7/ij
/z5tzkCycrcrfimPpVNnRN7q5fz3KedhxFx0rF5kkMv1A5UBtrwryTqkEcAlcTww4ZVbJo+OK+Vt
5UzgB0JWNxn/XLTDs53SbCz/g+zxxaYM6Xq3/sE87l4ObH+YPzsvwPJ3wmr3mRfLC/kh9oeyfmRJ
pvEqDy6lvzDg+tboCHXAPwbUySdw/TwFmkenuvChcutHWY5kHDWJtexrxw6ZVm6jGHItiJ5ZHgTv
ruBtsTj4qmNL8mUeeWORdU7o5EmOFNfUdyRASUhrEUlrXhLxv7X7n6ekvE/xJndAXqQNoGGmH0Dy
UPrJL5EQj/A4SngfFl3l10fZGHzWQnXG50sUkh92fAWFXKHVl1N5sOINdR0ZaLJG6tBjDUNkT7eK
v05KYgA5jdwbbaZlANqEX/fMVaJFgJvfQzYD1upXRnAv95BLDhM2V+DJDeE3ojYr35EHzf8BkJC1
INbsmrp3vX95j7hzh7yMFYhol082mG6L/iDchYxzjoSMW8azhpnMKZX/vd/IadDMzYqM984i+PCS
nK2RYv4RkFvx5LhPqn/LkpdBswD00zg1MBfxbVps8dr16ZnL+IkQL0sh5fKTJqENYh8re3zixXlv
n/gB4/haRjp8U8xCuPRewgkcTNkQXEuL0WEXfJS5+dBqb/894Agbuioi5eblIV9J8FOyPHh5r950
cz4188Co6GUyUmzSiedV1UF34mGwoJoZhliDgUnVAFMC6hFGT27hIeXdjMgvsg1nCRTMpCw01Izz
2APn5+tbnNaO/1HH90NwTT2mN7P5pSvSHUMv7zuiQzg+TICRqsx6TaCu6iUAdkebD3PV4ynC4x1A
ZRWoX6IZmCPcubKM29hHRdIcGOgO43sXGCCVCBbmtzzleviGgfHpIUyYmxFJ7uheDLP3btIO6Hfm
lGBfYO4z3a510EN0RqOxeVdx4K/9lmq0b6aRQs/xb9BYhEvJVBZtmy876J8Sv7rTcki3OYmJ2yS/
RtsylDe8f362IO5V0S/0G+1jUhky/ZzczVQCFoh+6rJ8pHdGZzWfL3XFrLaon8eWQfsUmeWuLrPX
arL+daSWbdRfXCc5DXhsMZZA0KdqDvZsrvIqx0ExPMxec5B7NxszVB/feKtrutuOOZxMkhlHAx6a
F8196iCcESNPJGP21GvPqDWsvXHclbn7LBu6t4KzqVLkgCsUZ8NpPyX6IR7VVx/Y/zo6qYIEWCdD
fSua4x3RKI70cdVW40uYhw/6lPyrm+zgwaUjZY1xTMsyidb2Si8s+iYTePbUGk+Rb9zFunkkjX/0
TecpXbSLLCSDFkfvNTiZaMGRPvdBaqMiGC6SPlfBsKaBvJZYGSb6sas91JHaE2OOx15LHlSF3AR/
h4zSAxpq5zCo9+1YHdwoeQqFWZWbaBiadnQVrZhFH5+dSn9qRyZmWTGeEYc4SrrtBcTRIn+pnPhC
Fd8x5G73uR++FjAHAN447SruowdaoibINEo/z2o+OxV9q4guHL0C2sNszQ4LkNI7p/78XIdo++fD
U0DHy8hQumPY+jFOBpkyF9OVw63Wqs3IIKcIa9yErIuttFfDXD6TOAOsAdXA5ghFPc0XdbsLnB90
hBqemvkwV+l9RPjtvPicMWNDPAmyf61/GPby69v13eh4IBrH9jpzsKat2pvsvnlO35ChW9kIvPlN
eGu71cZzm+PiLisPsb2yoNidrXPRqheJ28EElKqiv9MMUC3SmOYyc6ljn4yPUaUOTTNcYU8B1o7V
p2WMRyecbwHZ/Bh99qIHBmQADKD7Gsc7dRvWFFpTRHs0WvSLSVdJL4rb3qmODvYeMMfVvgqJKXqA
eCQJZNwdgHi9FZF+DQodDbIG8YzpSAFD9mjtsip9DZbqq6/6S9BqkLJH4rNZgzBCb3gAlcxd6hSa
kTZNRW8USMTDiEEFHgKnOsNZM6k2ck/0GtP2JTvbo/U6mhjK1dq+nIKjP5DjkSUM4fK6aP7O8oNr
puqLlnSndsahDMGsvCPZzBpUVYydFwyniZO/mTXc/riJi+XDM/FD6qQoYIAR7RY+SlX9mx/XcIrj
BWP2kF5kv5HngFMWbY0VEXc9uRM22S2SsPzUawuIg/jKLXvHaVGGSUN6XuwouUWGrX0wMeoxNwQy
bHfxv2oZD1PVv3a6j0iqW3wwXrud9fkgyWyVG0cHfFbM1sSOY4dA3kaRd+PSQRXsLpuxsA+dT0O9
BT0RDtUrAv9Phoq2sV1++rO2layjibJt6dClHLgtynidiRahz9xDQrQelxDZ0rNQIcd+PjlIfqIX
qK0ZXB+9tH3K1fTo2fZDo8yXavKPMMVQUsMMs6qxmNPKc6sUxlrcmtgZ6Ar06X7SYGLqrjpOobuq
Sgsnq8UCkcuy9uvuQHBGtEkrnm3UVaYkOjh6eu+O8TPgqz3B/5fpLHwi1OzchWZBEW+joTjRadj5
UavdWNHMv9IgcOxpp6fRBQAywgWSTUAKWmumhU5W7hxCi8dE3EP0BQUVEKq/YYr2QNrgVU973hr7
rSwo14iPYvydt95d5ig0JJgBcQcDPg+mEDvPRrokgOHqB0SOBLCqqm7Hvrn4vfoFtL1TQ3ZW3nSy
wm7r+zz+KtpUtJLl6ZUNnbrJD69OyfjDtkVqB28dbnQX+dS54bRLRZg90/RPxXQTET/t5EwWXveV
eaf78a5WMeE8AgNuArtsmvFIXfgmCZEkuymH+Mru2/d2WS6IXcILqJqrV/nbrCkuLUrvltvvvF7f
N9OEq3UWT7Jo7hJXwY1kM9pFt3FSADoB2oIjwQch3UNNjzqx82NSt4+lt2whkLk3np29IL6wh5vx
6ekBLLbGQF+t16HHcyWJG9GAL/K3QnM/p4hOf2UZhJX6H9JYB9PwjsaYbBITlD+JPJnexrFclKhi
JO0EgjhTdcxT8lECRuM6Lq6OkphBR5mDM2h0meZtOx+vEDLSuGRyGKUoiMjpYZQT4/SKc31Cpcgw
Dj76ZtDUgdYmaLTzWgDuYEz17rNL4n8a26Kdgl0w5FvD676B7R2sisY8KTnMcogF0bPyBjgwmLtF
wdsYoALpQlrPAHy4bv9TkFfVakARcew+4YdTueJdJAeBq0yGsslO/rIps5eAo6CoWPrAKe6DHqth
C1Ra3dA7obCDOKWCDxo4IKX0pxSNeVkxElwWzlVx14sUqiB0M2mN7QDy3LdNt8Hm8qEyiR5Nmh77
EOmRBIR4Hl6GMboFcXQ3j5RmaXXjc2p4HnhhhdZWSsvNiHHdCYN/RTNhaZ4cujTdS4zWVH8qtH4b
0mqIqBmqnoQ975IXz06ulZnfu1r7UXuW6JUihGStS2P8cMPu1xgs1OjtzyHCdA/+Z+R16yQnp/bb
HOWaxd0nabbDKQsD+eGnSIPT4BGCROyJUADICnuxYKO5+mfmL9u4hwsaY0paQndMinazEAHbWjtq
9MWj3H0f/OgNuCKuuQUG3PNDw0MMlbqfXcMh+40fUWo7VEH1xpTzmae6mcZ5M7XVcSHgwyNc1jMW
XLQjr9EMm3cayIUr/9VdvJihKBlBTJI7TkibxtqZDGDLAMSHHzxsPNaQZqBvULiHFqXNitLJmZOD
SzSbFlZbvBhflQMlgDoAimvzubhILjrNrg6jA2aY2zHpjq7A0mq7fFASKDSabGwKBDwfZUWyXLZN
RcdRdy+dVh2cdL4thS2Xor6F0HLDG/mc+/2oDkHZ4fGi00HBJuam8Eea1/leDom/J5RU78sE1suJ
l12Y1NT7A127yiBhz3nKCRlNlcUHL3Y+tB5Bvaz7wZiAFtqC4JbxUvW9dhP0OZg6eoPtsqHZ/1Vo
Rolo3oDlNdKOVhtQb9ruQxFJpQuXOJkR4TCi9gWV45Pu5WARDUxaCuPRqKfTknh4oC2YLiFV703j
i6Pod3sGJuONG9Isb8E+MeWK3Por0+x7E1cMbs6rlyAuVY0pWiWoYWSe2s6mvu2lW5U7JduVKYfc
Wc2iFEwL7Q0Az9EJikdbDIM0uJDBmJ6wl937RBFNp3Zw5hxvRL2gQQFvYLJf4ak86GP2a5rDt2Zp
FBHdp0pEnCOXJYr1AC+vB+OkLPUvndJNi3ZZYyOdnIhlETuyoj7AOqoO0XF3f+gDvZRVctJdbReX
3apvSanHNn+QXbKM3sPSZr+xP70EY/tE/QtkcL4WtXnUZ7QX6dw5tMaswL7IRcquMuCvWjSW26La
0gqn7UXCTEUAsH9tECi8kOvTky+99j8GDERJHjD4VutQ2ZuRUnUmI5GMmeODxdvA8xqhCrPVfbxp
ZzwbWInKK6qbLC/uygDPxsV4mJsauxiHBjlc/LTYz3pKNy+4FPS9ZAfMZnZ0tB59X4fTJXqoXbVx
ARfbBXhozQJZ10C/Tk5tm74O+sSMqn36i9z4TEpQmLKeIz+/+Cp9H+sZxD1qhgHte10w9G7XwA+l
Ms0glxvhHW0Fis1sZ7IprSh+SBgR94iOu2Q3JbWGVxePFRBFNCx3tjEdNKc6T8ZwSVmfiDu4u7we
11KapVnxnYfOiihBw749yfdPR6R0qHZMqv7ass+db7GNw73bdrieLBH+k/i45t7ttAzvubLeB4U2
CNTtIB7Og1t/VwmM7Uxv3/QGTSTL74u9MrUXRRYbtPWFYcs3gMdn6tddGzKSQ3P9jlHMso78aMMi
ekLl7xthpid5MhFaxYWbPNc93RniBMEZ9uS8U2710nAk6H392mJTBm8bWi9pDn2566yN3whJn0mq
t35qnGqWRxlb56HV8TNxXkuLr6ORTJcZHHbE2r3xWLTtKZiis8MKTs1kr/dqN0fj3Yhab5jCw2tA
mXJ7EE9j8AzAOjK1bzTsS1L27gIpe+c39U6V49Yel1NkFQcQyte8N96aiROvJtl0OxtVonw6ZQwA
gXIDNWKtovew6UJIf4F2a7jFLjXSje/PtxSRh6JojvLBqL5sBu6GqE9XOI0m9Ks6WbeGulXA++EG
ktKF+kHWX4ncm5TKUlXKN5ITcwq8u9iI7Zswq7B6s5+61txmi7flaD73xPjJMs7WhJKeA1k70yKh
/NpfKR5tCdI9sgYSJIFBvLsXK8wajDODj2V2f5cxOhSMkuPQ+R2EG1L5uDXhvkLa8yTV0JJa91WE
etRgIlgVB2daoj0dKTnPZzWvxTx16FA3z8b4dxjjciMRtdKmjW8239A1n6S7LudwxKZF0+Wm1h5n
YIS5tO44JweHhepUUnNxCpjICVTdtGsD0YoLYXrHjPiZLnQw+eeD2JgMZOEmoP7W4jzC86RbcHgw
aSB/2nSqomK8lrH2mrjTRcLJ0kZomrt71QUwytvbboH7x7qQml62jTcKi7LZGpwOnQ2yK/+xEBOn
f75wkTjY7e20/K7I0jwTkHANzJ9muTRyZwKWPFDHKo9pluK70b+nSKlWnXGeVXcFWI+LIexW+tDc
wJ2W6/8yfblAiKRUaiCvwpef6cAW0V/dVdUwcEyNcjjdMB9dNa1Psp5smQFBuzcQeXQR1H36q3Jc
mHxciV4lYMTwhMZ/Jl/SGzN86YHOSFgVsBXNZ5hp97FQQiTmDDTYtNt6QKFcSBHmQT6uovVndi9y
lYtLEcVykVMgjeK7fEp2zjiiz3vFLsxLO2xz6rVCv6tMl9XE2VXzrPtRf5Y2sGzrqQSlyWyOpOeI
thcxhT4NIlMYMCJFTd81m5goRCs91s/0IKexurFS9hEx26LBUvY/ufftwIxB/xqccXJTTcYqDH60
6ppOT+D41mg6AgteGOz2UPIgENvBHXdFTgS5YTaN2cEysc75km+iEFogGqyAj52lHWCSGNOVFPeI
vzCYRYhq0SsCLTimgD+5aXNj8lUwyGJhhJG2zZvpySInkr9r6ve+q08OBfFc4RIQzkdmnTdygphh
gB82LRdQ+TwC/rI1sbrhICcVWrWwSDpcarMMtZT0IG3VMQfirYo15pqrdmn+EjM79HEzQ4YHM61M
vcuu0b15XdKzb4Li1CMKLqsE2/EgbE9F0hyUjzAKqQl9T9lbWsZrGUMtj0idvqTLxzBYlzyxVm7f
HRAVAgmMrKEPJ3qIT90YrlDKowP+Iyulyt+rql3LAmqSeVPSGRMEAWiwG7l17D6RwU4Ng++KTh7X
JqLLXTvv5a4aLEkUp50QJhw2Msw6WFRyz2RbE7Fu0Df5kaNXkhyZrvgIyqgZCakSxQlmViS4XYuZ
SfAtn1YV1RffSXI2uq1mOOxrbrJ8eFh9SthAdmtjsr/9YjxUyiQ4BygcIO5fuWdemM/NxsBxtyS3
mpJzYH4XjYEHXbRmGjKGxn7oNXRvR3LEqbuTTDXz80NHoWoGwMdpg/jdU8fKjbPuL5ENuifZCj2H
ZZ9NACXwny6CQ7+QAbIc+Qase2JBhCZIszPpoQMbtwxm+X0D56/Bzo/q1e6Kp7B77JsSSteIN9aj
PLWS2wGAcisTHJqgSMpCAwAqKMuCeNSzw/Nk2GZay/97mgyVVvKYpGkoa4QzdaEYcnF5jjvan4jm
srklGlpM8KgHZQVYw0ekurPXGJcWwLWNaUyQb1gwkUKzGChCLem5y9ixBfCX5w8R2PDuvQkm8hFr
k+qIrHbaGiDxnYQcr3NXPBlZT6lhHWT3SAhhGFbxJCvIPZjsriQw9e4AFONDnmFDATwCo4XIfCai
QLF4avMfed4jCZlbcFIFHwwz+a/nMe9HXcJ7Yx2F9Bplj4ryO18nxFqq5t7M5YfY4NQOw4vk7DcA
MRfkJWLoTeQ4snh1QogcNDpdA6ZCAfkpT0E2KKOXOe6YjjMhZ4MyrXCpQFTcQoX+hsx2k9gT0Erq
SsJPFmo3hv+UaCEwWwf4AbNTpi9yD9L46CnkT8VKgipWCiXZ9BxINZZSmfWB6ttJPpAaYW2xLPC5
kSVfUidL0FpGSyKhHCKyK5wQRTtdd4/EbbpRT3h8wTOiv8PXtmkwyDbrqsvI2VPpy36c/QMRAv4D
J3DLbuNLRmG4kyhhgcTQs/GuLtUtU6i/8F0yeaPwk9WYJTNpT3tm5cYlK0CPQSQAuQvoMBOq0sW7
l1KB9SePO2k76F5QsDl85diXW2AYb4SOsADmz5fIUT0dI9CSKMRaHzE3v87xZJD4xVZi15VUOHJI
Rf3M7qfZ6CKMODAolshPy34rZnNt7cH/3bJfJ+h2EjtkrMiT654k2sgeiwbI4qxTfivxYJGyFwfA
7lGijcl7RXAfeI+aXJblA3Tv6HN05dPnILrueJDbsCCIDQNrVhZKxgGcgY4JC2hpWslAMsW88Q3O
0yUluVbDVeX8Nc+ws9TBY8YnCJX/rxqJf+wDh166PD/DRiIyuJNgEoCQbqLoYg/wNME0ebQapKXg
eM0NZOFbnXAMxOHotNZ7ykzHXj6aXraFkbUvxKx8dm+5/sACYrvAaCsuQe7deWP5/XeiGBXsujfN
cVa+jfqmDa0OirwXmee/kGDfgh7dq/+Cq9VFIuYwrVMc7hArXtHlobXEdvOmuzS9SDLH2WuELz5g
MBSsTrLVo3l87YLkZHQvBH8uDCmVjYNmdxb1O9wv/z5Ydrcc4/yz3CHZj0OZ7llVi1XtXDC8SCX8
xQHyTkRoDdThERHXADLyN7IY+ZFCmJPUwNcj8PYgrmhHu0lyz1iYQMZbRz4kRcwY5ja7NBjZO9xL
zAePss0SmmrVVbaoQADM6JZgw0vYQPBRkATGlZGIBJcPU2WLbtDPgDOBA7Ba8s35ymslrEhIZpew
VLO4uKoC2AQruSBwogOw0XKEFcNq7/u0kPh8m2cYDM5BqjW5AHspV2wHuhpQzXl0dJyGodzxK7kp
fEPTeAv4rhUxUeydJaC56tcHEEOK3i7OvZwBE8GDuCwrzPbfFBw83utvVXcvYgM8t91Jono4NXc9
h3fJcW0TUoh41I/+RoJwwybQ/B9teNCz9knh9gK5885jicgnBLq24nSUOCTnqXySfEWNPa/Td8ti
d1dr8zbwX2cbsZ/GAJ71lIBVsilNWebimBN7mIcRge15/LNgizGXmiEThHN4N8/IK9rIhU4o8orU
GLuRoLkM5Fd4erv+dtYHKSFyjansrIV3iWxhNj4BYrabo9gWyacj8sea88zoC+U6JlUpgve8V6J/
8T6p4kZJhJEkRF6hOuO2VdEFUCYGLn6BPg0Ws/SmKL2Ft7oBz7qZWNIe1J9mGsFSEqhYdAa8jqpr
19asnluSgI7Tlgcm69AGJtC3+Z2EUa1AF7P8lsPetSmDomVXUsvLuo9D95IHKASz/sGHkXf2E2jE
oiUvDhm/6wcrTW/dBIlP9oOE0ri3j5wasmtVFgLUIJPx/E4AHzcSI30bG2vM0HhTCXVgr+R0g4/4
l8yMjbrIAaPn5bYjnEfkwxJREiMifRHS2VmWisTBinRCzlYJF8Qk+UCJOTyfv+RVpQyrAcpKFktU
ZGi5l2lURNcw6+nVFMm2RrrDcpq1bKQKe5SJHqesBonGyQCavVl3CtZ1ah9kpWkM47zYPC09dN0w
/0uMUFxehexenwMj1Z9qiCYeeQeYHvJNyV4ltuZAmUr+RR4Le14CmHwsCh2w2FE34Mol5LIipLEy
gbDnBunN8pTZ5dbX1bau0Qpm0UlvldA/VOwbXz+6SYW5mg+CqCZLQTKrUKuqZ3JWNpc81kBGl+gO
kNwk0782AJoUIOnJNkmD5ZUKj7Nv8cHr5z9yYsv5s1T5tiIbN1xcVDg1JbcgZPytxeBnor8gmKmC
fiqWr3b65roPcrVAXG5L17tPyM6Y9B0lTfFozkWYYriWu67dqyxWRYJZL5g85hqUi+5aa6j7sDoi
I/8fTWe21LiybdEvUoQy1b/i3sbYBkz3ooAqSn2vVPf1d+Q+cV82u6oA21Iqm7XmHPPO79PCUL31
Noh40RubiClODygUaFt9mXiwO04nelbQW0aLxV2PQca03pZ6NED6ubrpIdAwhXlWsdP7HL3q0aFc
E3GlpwYOi7f/3bPhZalxdrBNY/lufDTJmJm9/q7nYp5g/SHN6O2/NzNO9GjxozK7RPFPr6zDf68i
1VlvXVTkHNji5FX2WbAfdAfa7ozU/5+b9J7Tie2d6L29nowmTuw9A06RDqZvd2iQPT+Fa1y/ZGxY
GrYPN8+5Q3XnxDb0J9PgCupL1QDzjJ3/LlvlzdvJrJE4h+wAWRz1OhCUy1q/QstulBdttf21+P1v
IqTwzFqgN3RLY9/DqAI/SXYfvBgyEqbwrvcoQZAcsyXYR5I5u3XYhURvrWUc9IQu+5SE7fnEURQ5
wzNmloPeOeuBHU1UU1hvoejyFJlyE6bjLet6jdq80XzRqserl31Iq9voebUw/ZPeXebNe+gZ/3zf
BCNsDPuOl5o1o9WPTnr7pUtBU9vztMDlQtSMEZK2oKZpvSQt80hrkgGUJ2Bx/Mp4XQyHrmKhLiqI
3uBlXTCYFKsFEcoK1CFmkAj7aOtENVKJ/jHs+j8wzJhDZtZ3FY7OgyKCCJdFxi/H5W+Wj02SLwD9
ZhDfYWa8B4L7NNYzuNegd59UuyDOL2v21R6K6NyF3R2VcOIWSxQcrP0fyk8mJ1WfOWzGMlZGRcZG
sn4fRXsr4ugxdyyK+iHgXR0pVJDXAKAsLogUTb9r8vtgUi7tU9IW3WPsYLZK/fqU+JNHci2Ir3nn
4PKjvVgmvKZpcPfIQAwCua+rxTnk+oEpJ1ibnRdwfPC65TZrhdnSOe3KTCX0/ZFZWkLp53ylo4B1
Xk39VRRGjjS/2tr+P1bzPS3xwjoVzD+jxHQ+RMc+/IMNrV+xzTBR7jWflVGeJiacCg2XASlhVafL
c23A6B4rJPHNv5bYaqRfbOFrKoGgF3pYtS4HoNmtfiwby49nzMhE7dh1d06X75BrE+PUGPyuNJuf
85Z7i+L9GoRIipWDMjBvbk2ELEfvWJVH8CdEwDeiwRFdSvetFejom5F1onLlP2fE3FK3pPQ1ReDu
XDGN22AxvtMa/rMxdj2oWuisNmYT5M6Pi88jF88/Y09ZaUomgjjcFNVcUu1cHxkEnakI+gOkEZ9G
eJMjZFvMZdobJgCf0WBK7/rXom7vKijvCzkda3COj2PITXZak4N4HzxH2vSUUVGHOOd8YBR6FZn7
XVTVZzmGxdppSw+eK7XSat5VffwO7Ih022wSVMtSa+djbMModk9Uccis9Gu2/O9EI2XzgOqIm6TD
MQFAx1kSiDhJh6+RgtkVCeOqJHzVLCn67cwihteV6qHEC2CDpFmLuv5sluwNps4XLYsnsgOpqJj1
t+EXb+YUSZxE0y1r8muV0bwouu9gBnQoTIqaTpDcxxz6R2wmnKKljG+xUdCGLrmT2WD3Dz1a+ggZ
LHzN6ZwV5i0fWDUSUbM0joDd4dTYU5AzziZ4Yy1srs58Hha2CXWVv4R18EjEFsAas3g2ezLy4rau
j1KKW2unEXtEtDyDqtpj75CaWDTdJR/ES5VgH85kxoEIfPeirNXi2xlbPf8cCnktjCI+LRZquLQH
LQv3dumBpLsU6tu4Jy0RNf/73JTiLZyo0I4ZtT0KRz+l755k1JEWNsE3MGr7H2APTltyUDh0enqZ
oSOOSUk/LGsclCg+CK/UXxPjRt9ysSwmU8gHMffPi83woVxQQQ1Q6ymKP7cGlWzPmF4nyx/Z5S23
Si3vc2FQOsZZ+OCUnAG6nrDNJqq3QzD/LQLvlMwlZpcA7XiMBMP3l8dAOQJrlklZcIANF8Q/Udbf
5OjeGrWgM9XpaZXVDBBvkPMvgsjpKU7RBJZ5ROGgMI9l7dIrUyooLqNN5ptXYQ8qbNZpEoEoo43A
nesmIPgIT/TLFFcmM7nvHdVcXAykO3BoZ44lyLWuRJ63qwkSBEoR4ayxs5DMXSfOLl6wGpRFmG9z
pGBIxRm3WWDigHO8v3VLboMhyUgJ5hldKZrNtWrCZGvW3qTpGe7JUoCJuKxg3cCmsZP7zRp6ti0E
wT5ynoRhfpC0mAHRMlDaj39lGd1xwh9jK4b8S+O9iU3O6CZp8J0VHADXBFDRy2NTdcSceNa5i6aS
UjqHejAOgHmU/GpdCCMpNvIHnDWk3eRIG4yYsuySL9TSSZEzQfKt26YDlx+IDHn/kh7n2rF1GWHB
miMUvXAoTvhAggdLzGpfpMbVm6DJIU/MRcVgnkxyQU3WUVYTo3qA34LtPXZOWqha2ORKTlXIYo8P
3/XYqRfmSG3SWjyW0qGwLDzNQf/RegQkyWQgW72nvBakwFRiZc+3gi77lsmk/zEwOK87lXE0rCpD
bCNvGN/aJVDsuEzYdsn4Khsr2Xk2Ex5HCgDgI/CB3dy5ZcmEodhREsJlPs44OOj0YtQZ/Em7+qr4
YBhTRjPJs+bVnFjZpegqgi3s0A3BvODyRpNvsbQSaje9LuQJAYsdoLUJgD720ijsHggSsAn4XHAj
RcDQteQyJ1ZydMp02ruOEyB/TRDKwPcjdWAV+BGtaXvuCip2TZo+BsDAoR3gKlnXtvjKWgnuGf3p
roXyS1FPLRT9DPNoq2SiPSfj196s+kNimtZOxNUCTyd11nlJsmtCafSw1HqrnhrBo1RyDFdOV/Is
BAU7KSpa7aM3pnWNEmKMT3GYEbveFNWeRiTNtVyWUGPdKnyNPZGyruUSywRJD8c2sxrkII35U3i1
+1w7XfQx2O7yE1imu15yQFmldDgVZkOyl/OAtqguXfMncbPouwZ2s3cxVZJdYJTyB4Q38KJ0BkHt
5hiPJmJw4DtZJhlIqIatTvYAG23SncIFtdW2wbfNXikKsmvhzAA3xkHb/py8HkkjnC0koGVRRSF5
qj4d9qiQ/yoJzqxIi+ZqOyN3bQrJ4WkY0mc8VM3z0NvYSOwgnW4DelAUSon7Nimj+5ipFl8qmVDx
V4b13Q8srY2F5d2f0IyICJj56KLSYic0bAPZFTd/Vsufqo+Aa4Vd6LIrdaIDoYDsLNWsWAJsWoJc
MGR6UEXivSUgFrlT+beZBC2O2YKjlKMItmcLsns7pM+igxZgwNZZJTGK9GFcnsiy6f6RpZWB8XaM
SK360cC91rs4uZ3YH+VmSqRHpmk2s+NzBIOdJC1gumNl7stCqA29YrQu7sC530VZDRm9mVF3N4p5
K2sMAtjCEAt7P6jsMk/yVxKFuSJuMHkeahfjyVRav8SSTvTdFCXpqcjX0pfeRo7Jlw0dRxPIgMRk
mrKCXoJdtUn4gp/3HvWkQbE/qFE20sANB9KnSdbJ453yCLPkotUPXpbK9WRXBozSYH4au8+xdd9F
/4+bggvxWY1IZ7pREyodvHcsy6em+51zsItj/OypNrpIzl0k5XKgJIqcGuw0EYuuNUW4DUlCJPUL
m8A5TZ0bmK711Bb9gzRoZLPHq0X2LlwFTnUKqK598LoYz987QQUtsK8lC/tG2Oahp2cCfTsFqMUQ
/Fs4Lw3O/f0cu2tO6tPAJM/7ZLg8+Cz5qZwPRm5sbaRjAigLv5UqAVzYe9SWUADno01vunXqg9kT
3DZ4j/X8ayGj6KhWBCAYBx52SpQfXru8RWre+DYJEuBxi/JtYN9I92LQIBbCbxqunuMQBtyRjgJ6
IIKqQHn3YUhwtlVE9yyZ1pY/kCfxHwEMiGvF4TB9k8C9/RB5kA3o2FsZNmXYiqaRh73wM8GvCX51
Soi84dCtIP1mlgUek9qx22xmKJLs4aNtkWpofOXd0+wiovmNm+RBMUJE6W9NOWykbR4nj5xkhhp5
YDv9zoSVvMSEMdjRXeNleA++QWKZnXm3CtKgYxC2UgExsPp/sqQ9VXvf2jrEofStFPOGePXHxU04
bIcrfgUKBPoPw2aI3A/XbZ8JP4JUaj0ijVtpCqbIe8TrCZSs8S/vbqJcyJdWkuDkMHORrwKL62GJ
403npht9BfWf/5Nf43KAq9ryR4tikRn/6N8ZwqgocWg5wKVbutjG8N6pZatCCpyAWhRSMg67LLfW
poisjxI6ZsqVG/r7ZGG/tOBLBPPWwNpiJxAz2KKPvKUYxpAosCQtJjig4GZkzZr04rUd0esoMOKZ
b3kenYIYVrJjE6SMUnM+go+lIwsmkoOK9WqzQObjTOAN+9G62c9j8ior51A4/mthDq8eWtEyDz7m
iHIocHBMD34LcrhrQFtHL6kEF2IHNXVJm8e3HZtjFEP2aqY/slrubALybdKmwQqWzc4T4TaAa5Gn
R0g3BBSAdFMDQjusGepiQAsZBv8RP8sZMArVXyql8PRs9VYSNF/1PNFgEln733AB7wF2/tixeuqX
meiHoSFzBBqFCsN1we3R351kl5E5kVn6ROTvxia2J0MbPsXRphubv6afws2a0EIvwAQkapaeK3dn
F7OK2QkPrv+nd18JMb56Kr+ljnqVBPtwqaWyN8LJXpuq+MuBd9WJ5cZWGwq1gKAGuVjfElntgkQ3
QJqfKqlRc8yIHiEaYukr0mNp189Eiu4cFyuR6aNrKneTT7vIPUyt9UffopSHSVKWDFGlj6a3Vxba
0IUzUH+josD6330gdlyx5zjbZMPI7KOtAUtmNZkfkiYSO8SxIpqUnF2ui2bSasYkI3X0+isjoyZU
htG5UCkbdMk0se58vgoenYA8HjU/hQNHgX0Yp5UHpwaSYvS0/UBi8p7bwdo7jJyAy6H/rLNja2KT
RkAIRPLiVoFJw2MaKMicTcbt6FECoHLuf0yr/sR111vzEyD/DyObIQDhJQwPkeg+WCJ40jICGCY6
zf0WEO+J66VnALcCK47l4L/nqSofs/iZAvq2F9Ym6rMdb95FzswXxiYVwiOn0e7JHsRZfxD+eu7b
DV+81iNucGGkwnus0Rb3pJMbL07SUlbvIugbIyqu1rqDW4Za214AIgFzgb4FwnLjKVAwgZ2/W+Gn
/tCWxTHAU4mO4iGAYhqJouRFDDaFN76OvaFfswsdKK1Ufr2UYjd/YSP5eC9D86O0GrAAkuaTKACj
nhBw1xcXC8BvEbV/UvJGvPyfvUw7RmabdjlOtnsG7pUfmb3iLTdftXUV4cdzkC7HMTP2qVd/8684
og78q7Zt5SBirR7RkBxuPGtnCsngztmZmsUj36JNvDYZgWULB8655paz7lga9WOSdNPRxXRmMvRh
e/MzpUOmXhasMmf+imN+J2XXRSTz4zB1m24Gj0H8EZJsvgyctFfVQJc2LadHcK1+Nq08wE86h1j/
rj79dDimMoCWTV/0B8naiwGcXmx4duufGJew7Z0ZK61ZoGXsrh6g23VYjVdcQU/JoEhYarZjFNwd
u4Y1THJk38oJgVirYxnMUE/dnEuPchrv8ZwdW9oQ1L7f0ccEId+YGYR6a6OxfqpndA5t+jkUvzrs
DTztyudv2xnGU3cfM+bNYryb7UfC9eaC6LC0SZhAZaAlgbfU1FrGrtu8Jg22STQJ7NdTx9y0FmER
fDN3vWWEmAXHQfXr4xvpWSN4ELMZH19o7sF12y3RsgNLcf6PCVHflMGs9b1OpVz5+T8WFv02c0p/
WKc3RDaxDohNFjHXp0c9t4QK6T2lsoVlQwY1/tpfK/8JYMWFLA5O2q30++lmyp2wX3lPKkq3A/KR
sv9Urqf9sLLz1jEf0m4K4jYeKwGiiEKsUdzc7hfUGwskyBibuEHbf/Km8SuAVMf8Qu/0ygWceEOj
nx0yWLuh1a31HVeiJ2wW+wCfmAsGWuch8D7igUtIVg+yjGakKdghJmb6ZJQ6LaAY59eN7mPjEuKB
WorGhvjHf03USjr4JMoMUJxH/Z2BXKCZAcpluzAVYgPQG6eqXN49cN40U/Tt+u8Oc7v0M8ulmsRN
L/My/+ENeMGvnZJH1PwZM52tnm34Dja//BL9qOnbS0ITR/z/IkUc7kpn8qzeWF8GFvDCvfuRuffF
s5S0mcutzyduwQs5Vn9eXIIXuF5s9zAwwPr+0J84rK8Y+485RRcP4loG8lfqoZZ0BnArNAjzskdm
/iBNTG22oC1NkBiGayJAt3qyV+mw0uNQvzWu0xCTjZBFW95CQtIVV4kPUMBKyYGe6k+sL+3AqHZB
li4xHW+gn4nDJiEUe5H8/jemuBys8XScqQozdHmb1rLQZUK0r0gXjPo1OzxB3DqPFleGS7CEqD6D
HV9K9947xppRzwsHeqeP5Un/iBtQ4B5Q8QRNtxGMopidLNII3iI35X83KqfSz+o1QZLFCbZRKW3j
WIthQSt64VNhvSNqj0kyrXCwWr1/5KF3SD8OzeiwNAhJfWSXrPrma8EMq/LXSjg8k5AvpM51x4Fu
y3gXC//RzoYNirc3Jif9kS2DmbO/FezOuyx5dRDf4ls9IcyHGp1cTej+o2WhPqVry95BT0+hLAiw
ozrbuOdkAeDBjMIFZFkT9BkDu/pvMqhHE3Mcd51JT08DY79QmO4APOmyK0EnS3aNGkIp5wrnPCuq
wv2fLueU6dZMQ2M7sxXAfqhoYuJgInCRDJd43VjtqTPaszXAcyOmTaM0OoZ3n9DCSsOrBr9zVRlq
ZuZg333h5HTRd4LzkMOjgEQNojLnCr/XI5wHOvYQhWbeY0hlX8/Ifm/dhnpkqdrWTYFvMkSRYPJD
2xHB8TKn19jVY+KHntUJ0MaKqt2ORz9gZh+4sIEIq1VQAMWxbEDI4xfTyeAu+yB0LT1TdmH03s4z
18shYreeL7VKgrVZGqtBeMcyxq0Htu4tHIixrMe4euvrJnlS81R9LzDNCCD3OnpqsCgopofvI8Uj
zNi7aIlPgZU8h/bwV08IA+YQzmx3SvHIx+YtnqvPIPIoN7aSwn3Rk3k19iQIx0c3i5lGbFop8fA4
6CTgZQJl19n1WWbdrx1Y7cY3KzIyaV5Rd5OUdxx/41c9mgQPUF0xcNMNYwZf06CftNlG9FF2EsjF
czcFBNp5dBQ8UjEQbj5IfzjQt34DzPlNuYdDEhI2qpMppQkd2Vq8eyiajTkBWwyHY2WTiv6XPRzN
cY/Dkk/BMwc+ZJSPlGLf9YYPVcW7ZViHkuax/vkpxYRfYesD/04Ra99SgD9MFjt5EakfKYKjcK2z
GctrFfRnCvM7CfpVsDfK2vhC1ly4ytOArGUTL79piYepK3wgItaBKHeihZlgkXD6NMCciwz/qgAD
mus9z7OuytHQQvcGSnhd6tIANjbLh78k4FgVLum1oEYIFPHLV1El67yKb/wGk5dOAsVNStf6OgnC
egeQWv14Gn3zTZH+wH1BLJVvfXaB2BlAhkA1lxNuvmg9tDNO1kQbMTh9J5S2npsC8FduGHeIPX+a
QqA76MoTtRzspUVCT3/aU8Pa5Yp8ibxuXpUbv7tNCt8gONG2/8rLBiSROsT1oAgNKO5Bzv9QZ/gs
PQpIYmjPoQeQq+uupIPdG2u5pphR6kFcSgXzAYi9xxEePM6qZdJlMF8o9lxdyllBZccLAyor1o20
Lt6Ur1tlE4jjWAA+F5dzGuHvhxkV/4Oe4AkoIuvJJlIJ9IeXUcDr0RFVqHqTylnX6IvygYSmyaXN
y6gHwqD+Tl5fM+MXn4MKbmYfI4wB3aiVtgCP1eg8w9KMMTWmmQ1IL6rDf5iswkdA/HcLNMrYu/RZ
AlL+whvGv2Nm9uexrzcO9jnfmkEiqEOA2933nPBkSudVd3HqkOm9ivZ1mCIar+3niquVqqHCdtNd
gpYBhfqdkmdMUGJlUWr1vksv/PDd4ns2iyulvq0GqSY1NjREZ0x2Zvg+qfm577QMJlNPYcVWqGoC
Eqdd2SNfJxJH4vhvhHsbTGox0dIjTbE7zvzdxZjw1WbCiFgfY3Zy4K368iDK+uZyUhRdAz2n5BEt
85OKx+kUGslz3nj/3GzYFYHGGIQTlVY4/2YS3hdHHZLc26XEV9ESC44yN++RNZEw7n3NQfEO2P7R
6wtAIkj8jXg/djhkB9vk3BsXvDfDJ5kHLVFrCDjRuLlUcaTRtXFb/ykg/InlKR8fxGKffdzZC61+
VQExo5PAqeUtRKRGA2nrtMle/7sY/FNUEVxjeAIBPZqmfChTMNfzQZjq1MXyBxP/r2857Y0z4qGQ
KEyDVr3bhX12BZe4MnEITUg7GujJJixjbrLyxA5b0yVxnWPCI5zUkOdmOA9FZl2SvuPAQELO00TF
48lpvZpdiD/gL0b2ZJnibpMq8DBZo4FwjW2m2bl/uoxAE8+XfwK/uKrIIwVnENTsW/UWo8aCYNnt
PMd+8iyA2E6XmDcUKuMJjYBHdUncQNV8d3N9DUkBNHyGqENkS+7RY6qCM0Wus+XNb34VzT0Vc0pf
seX/K2w7mzYUKY2vyYo8QsbDzH+PISUZclmFrntqIFsl1E1SNk1EvVAt4hHLBsYW9Tg38Zg90eFM
8W5kLBM7cPFsnVTDg+xUb3MfbOxhWY+qkYg/CQ7StMHSXuN03wVczcIEm1zGBPAINHi1OqT+glyV
zXYv4UE2juTd9cEL5de7sC0iS1TwYbma8shN1kCGqKmui5RnSujbCl+TbRMel0sogT7bjhOULaIV
Oq1GngZStvumwzzURfeSBhDcD/U0NWFPOG2Q5cDC4r+ZVXK0mJEf0G8y/WQ7zb0E1R6CmoQinyDk
bIkkjOIAKezMppaQE2GhIeJEV5rUJ+3GR9XPGcvietAaGh5wCTo+sucOAwvr2k9vmdRYJp0OYZYC
BTVysVVgWIT/1nRHCE6AVwGFEWlCNPaHcvZwHob1vPOrIXRXzRKZq8EvsmyXt3T1X6OumZHT1p+t
oYBtOyj/lDFPbArSYSG2vDBqGkWeh3ujc333Fua5ecZgtUxnwuohLBsLKtdm4FDgoAiJMaOabBWN
xGmaTVCnpuCsD/OiwFhdb2tbTcU2zNIeQW3b7UdVWjsPLs47CvL6W+iWzTqxF3ZN/Sw2FDA2Aasg
UgMB3AGc/90VPhaczrJRVJOewNOGOxENg6rnPxTvvMdYhuO2Q/56gMa2PER97J5l3P12ufOjbBpq
3YwzZjDg0sCg060oNpljhcDTFdObVbTuuQ4QAtE/GNYj5D5opH7FoI0zwhM3OJ7atQk08xD60Yhm
YEnkT6AC0QEOdYMt6hn/4vkWAlZTkMfkDyFGPi8Z1kVLsg9PNIFvQ8seDV00tDdmx9jPMClmWMvC
wA/BubnxY8rBbWOPVbF2QYmuTdSht3lIAQRkEY0T0p3f5lnxhFWpvJa0Slnw41+g/aSjjnMDXTYq
UN/E5aYFhg0Pgf0YJVi4uCOi64kuvRGFznppAjKQ47Uo8IT1joyp2RCI5PmkzcxJ0q8dw0JlOkb2
pfEgiCchBQThR1T80sT/nCcXzYBlpI8oZtCFBypkURt0ji/a7DAhApezCZt6PzEYe00k1+Bhm4eh
jn8JvabrYvtYLUewO+1Yir9yKOqXSotrJmq0JyMycJygW7KwL5JMnLs9c6VHNKCb8Gj0gRusaie2
fu0lDxD3sAbCWqcrbwbtIWp85HfALVZlCU2fNUuRWZIL+423v7C+MONXS1pc65BgJPI+/FfS1fz1
2FgSKNaIw8zok6fK9lLKOGXcoHGRUJ89GXw1WTO8MKKxuS5pt1d+7jGYKo+YOG/pKG1axV8rgC/V
kqv8QOUTkSddJi/eLggddLNpaBDX2z34x3hoPyR6rWtut1IBcO+XF2sW06YcnhbzRv+OMo5nZyAS
epKN5tH/MsCoSQCVajVaZMDnfL6dZRbYiYtKXtPapQ9SAeGhDuC++2HEs+NMXUiPoW1oGwwJK5JA
GPCQRX+R83D2a5CAEEuHdQlpbbP2uKoPs52nL84yT18SNvufII95XmOi+qDs9Pj4DGJDZTZhLJpE
cuiGKj+kSTLtG8cuNyIZ0YQbYfedNRQoWwvJUTZyrE/aJLlEHR3BliUOfozTPy5znKERrdLZfhFu
1MNWnaBVj7roYjZp8mIaoj9VDGwoEMtyrpPcZbMMx6nxuz8S1K43FTVpbUNcjVjaXO0boo7KnlA+
tw499cnxguEpSOJ42OWpW5erqO6gSE+tSTOEz/zPqEQSrkPPJ1dpAma57eIxeDZE6/9WXVrczbnf
h3KhfL7EVOhlvwmLHOp8bKTV2mwGE/RFkyrgNyaFB471525CssWeSaMMSULBTava4K7wfkhUjZ2k
HD0qRWQGi/QfYxjnL9WrECi2kEDzMuIQ6bBsqmKoERNi4XQi4eyYtqYLeV/Wk+g82iFkPnGqUJRy
7AU6g9t+tXE47mdrEXjWalqSiROdciFM6khiIk0Ig9cq76bhMY5LtAdzoJeFYbbDTdkgUwaV7+1p
gMMFr33ubZHRvZ9TbOpu5JmcBVNkFKPH2T120cK3oG+cJZhOMR2nyzQqfD9t2a97YAc7x6M5Z6um
xiGAAVapybmUkB+2QznhPXIEibAOwVpVpto/pIXQbq5ylMgFmUIJ6VkUXTRHfwjK3dhLajaczNbj
6Nrsjt2/aGV7jOqtjc2jsTGwFP9tAf1bbmT0ejJKDsK0RzolkdvgP63r03+vQfA8Cu0avrBrBOWp
SouEY0JuUfnuYF6gsdsaMa9BBEZys+w5/ZtyXyByl0P90TjFsDfbZDh6gZ4/Sfl9Msfku7e9ij6h
i5d+iauLwUxC7UwmnDe9eD7QI0ie6n7xzono5ue0ldR/Fo62m4XqBVSBuhNvSOdoMBYlHB3ljHfg
1ekJyut8BAQZg62eDJqnCNhda1guMnBi6i4F+6vAonkqSEGlc2eLs7eA8TF6y91l6exfg8pIz7Lq
xE7S5l9Lnq8VoUuYeRdUklHCZsc1IzSlPgHmgUIYGtmyI0MYpR4bpJD+aZEbhyy38Hk3+E4HA2nR
tMCx+48cRDB3Rb1Ky3ZN1D2MbygyNity1tQ9CTE5/dn/+EF6q+RZnP8HO3e3IrGLrVvUIKmT2Csg
ytKkDwB80NCgnyZcBzVJBqMwFlFC4hs5fIEZ+fuWmET6e/Ny6hThN1WHAItigVr3I8UChHsQiDrI
9ClHvH3sOBCPbVbWxbYJyiChAYGQAzFjsmLY76Ldd6Ygxyd0v4lbp9pXQ0TwU3i5voRJxw4IqHQ+
FOS1oWpogmzYNhZV8Zabfxobbzp3WSSoCPrzMxvfYuv5Q7Qlmh19u/6HUEumFtesPlA7OntnaHES
8SCtRmeRHzyy7tqUQXIwmsl8qsak28bkRK9HaftkYyI5s6qKToVHPh1SjAEpz5zm7U+cddlrJofo
M+zIf3Mi7M5+GltMGSI4xW3SvLkO8kYjlbDjKNkBjpHGPsP5uwpo/WIQnh2QPrqkxfCcXszBG069
1/rYjJis9kLM8LyoANL+V1myUZ5twK32q/IFgRUqobJix1rnwy5R7qcGDSM92UU0SROyjq3af3K9
/mNmG/uwwICp7BYvvQ1+aapuQentXa3ls4zvoXWpmSUsNNVkJ09BquJNnNqfZph9VQ2YGaHKD1+A
50Ow9mos0JeynmJ/mkNRMR+p5z/nTvbeN94XhPRjZ5fnXiQX8tXfSs7JLV9Hl/Xbyfq1kOMLd5Uf
qsiXIaNIJcXJsxAJhkN2LaW756MeOb/TlI1pWyXdbhlMwg6CejfZ0bVIWbl9u8G6ru5dkHJim8EN
xXF4z2bCMFrY82k0vdlV/OPm/qtY+h8NqBZLvOsHCzGmh6tMHZDQXNyxfC5pAwNoghOZ3RczetSF
kjCCtI7aDDXDLVyCj7wbz/C+H5cmZDBPD65qnrRZvLJLLXJXW8RIpOwO0XsWtUedQdDCvsCsS7gC
FDa3bV/KtHmKwurR7/zHOQwxwna4+0mICSrYVeiOH6TH5sIhg7iPD7NE1M6vQZO17gWNDlI8wyHe
JxGuOnQYq9SkKmzML41T/2ZO9cpmAoNSMD0apXWTbU1fPzzrqzRFxVUwX+BVVpAn+pNLnsXcNWfa
kPtQtX87H2rfkNXHJJTQsHHfQOgsyEVWFLyn1EH7Waszj+UF4dL3xEQU1yZrSvzMpBXR7o1/0qE6
qdrnmbJZQIJlr7H6eSqf8844iN4+OHJBkUcegZ2+QPnZTSORrModEfmoFxMMQW9jQ9fITHJlgVJC
557BPHSoEQ0VXIraOxKxcgtnijFwm/C582DHFLaExHxNzjmooOlmptEfR2qbZPPR19EhSPu96IF/
Vz72vBLYX8vzm9ScTh03vvZkMTp9eOkcd2U0KWoYf9s28XGqhAlHGIZF4tzjygLYPbzD1iEtezgD
L4Ru7F4qS76gmoauSI2cGSejcJ/ffNJedP6JU7L7RB2qm8AWJgxQpubKI+6K3vPVitO3vhy/Uh09
VkW3qYi/xr6/WK73iVXo2LYYDCtx7zO1NaRzBJLJZrF+TZviXBNlzqpHHKXa6A/DpLJTBCsgAPxB
I7+J2nTnR/ixTePco8ofo/G2VNbGqtqdjxpxstQ+7MVT2zqcHQaqiwUov9Us3c+pyZ8Zeu8ZGyX4
fTyapHVId7dwXIpa5zwm+c6f50M8BBczpHUcjdfQna9jBWSK77dlQe4N6gvI8QZKEXviUxKDB9uY
Rbyzf32Zvs4BicljbF1zZNGspMgESt5ESi6ePUNq0vlsZmPvm9KgMY/SXF8Eppd83VTxi0BjCvTS
2ujsXWEC24uLvyb+Jg8XkVt9NUPMfl99tpX4h0zjn930XOX5QpLR/7F0HsuR69oS/SJG0ILgVOWt
VPLShCHToreg//q3cO4b3bin1eoiCwQ39s5ciVitoqdUgG6Gkek8yZpjZanjEVOTkZSx721i6cio
LVuWbdO8Mbi775Kad4+7scvxG2/NlleJuuN2jk8pz/ihKcrvhRtaZeYuaf3/PtVgFUTOk48mWPL4
uRB/ZT6+f/rBfmV89gaWO3JKB2J7mNZvYzHvO5+DsFWS4WPZL61vYc0A/l0u3wlawzvct5tZmriB
/Y6XhHVlsor+L/vHChyRS2sQhkP2iZ8/mTroUjU7IUaCE/ky+FxuOQHcF7vCbgkHwQZS9SRXOK4v
4SZAIe5MfC4ouOrD0ELfEghliNCQTGNYHOtFza9hmlg3qx0lfkb6Dxqondf30vF3cz0NL2FevSW2
9WqXJq4q7AgtckWr5lECBiHm5JZpAYNsUKnLXJ67kgFdqGjMjkX/LtHtKd8unb1TFdWvK2b/tkgU
CBwIbaKOreYWK1M92wYNp40bhmJCdJGM/wrivbb8kwX6GbQbsRNgvRacdco2Gp8rpi8QlVPIn21j
i3PR+dVmrBx4E425bAimrIkpmq29L2f74JPxRBuEiWLQovNMXNnsm8RpdpVb2zvRRlB7lOcf6KVE
e1Koo/2MAmEXhb5AN+gx7zWz9EDsVrFNhdBv+zFDa1gxBEKH/RpJNe66hHJ/6psCIsxEyrqyxcZn
BPwUt4FaBUGW6alUsbWTLtzNmYvkJm1anRn+IwVjAjfz8EMBa9npjuCTGxjDJu27lL04+aUOxU4X
D+mz5ZGScNfgDgAC5qC5bqnQPs2WZpbhNf3a9x2qb8HEOPEJm+NsOxAW4srCWTMwiNCsl5H9pkQO
GYr3xM729Y2b+baaAddcZg0G3AhjXsVa7aZychGjevSPGNHJVoxsDjJTYbSnroArsMraECR+GMS5
t08M6e7nHE9zZ0t1nDLcDGO42Nte2prjbHTH2c3yZ3hJLSr8FoWTP7bWqwOliihzjHbM6nzarXX2
knJ5JvajOJzuzP6NIGSb96lyG52b3TsZvsl9Xburct6nzD15Xpr5koQ9bcAA/jlt6voHJcZCQhbT
UhwD5SIxPRj7oAv/E72BsVLpRz8i3kiZMzWHUGRHZIcI/4nlEyBX28c2fkuN5YqNiiXyOctp5xHs
SqG5qucLQv873SosfFrJjOmjJ1FOawPTT9uT0Y1SJAbcZtgrPjD/z3fQ006brnqYOjz3Yi/h6BTe
q0V+90RXvCve3ITAzBOJiGnIgc4lrZBA5HQEn0boc/Gj5qfF/Rm5dkF+HJEQK7gOGxOf5ohh0iCV
lX8mFfuCwIiGj8BnJCyph17aEWzIXerFdxDfGosYoQvHddzmvPcJ+CYv2Gh+RYJI5r//4C1vLben
4fbaC9De+I27nJuvNK2JezoGzbvTxDSWfvR1zwvyL3r/3K7ZgiT3X/56w18viyfdH3aTBybb+vdx
Ya1t7abOvdMXUSb5taHzLe1g20YZSAlvy03k1yKA0FfIZFV0D5YKDvigD8S4I895Lcw/blpQ1+Dn
H1Hd3VUYJit15m8CqFslo9hyjZIgQy5YrwUT5j+qB2FcuIjCQH04RGur15fELee7aTn4NNWgF0WS
HPg54dxzV7iX/GGgtYm4CGDKz8gxuGwsoxGNVpMopflJf9MsL26dBw7MsGjO9rupoQlivbPmtLCF
lam1CnH2zRljzY8VFPr8j0m6kZ6GuHW7YgmxIEDp8d3A7l/xtanp3xxjaED7rn8FtzbJvlNKkD6n
VqaqoWHDnkLiVooc8d5Y+Iw9jw4/J/b6w1C2WcvHQkSpKcl9AXhkvaCkcImhJP3ZJBqVCEN7RK9k
Bnu+Yv2VsUHv9DdYYBkTiFkD9ogFDip/IY145ELI8gtAcM49MbUGZ+a2DjDX8EvInPrfHRXx/K6/
ZneGM+yDVDD/uM9lPKMM9ChHrqFkezaWiZUJPRHHUcIjzhLhc3OVbFa6+bz+3+K1/Z+QzYs/4ttk
hbGE9N3lu9H/KBfL6uInebZYGpkl+BqwkooJlApAEP4WLo6hf11sZBBbqkyEhIjM+ldjKs48bf//
67Ay3LV2QBf5hvniqNc9j4rV/qVhdnPA4arqvssK+inUcvSW5nSj95W+d4/6drSgWL2ad0yzq+Vw
0buSpPghcpH/kk7ZC3Tq3eByvJu/+eTRQKuHv6ZauRfDGwNAjmePXujs/rfq9K3VzwcXzeWX9ic/
ZIZyoy88siwEh9iGCCckhdUamo1e/4t5ygxfM5G3bmn/Ru1+LtvmZtAL3bvsi/NAVKthhOvZCtFi
czgkl6//7pcFt4zX/THRPJQq2OVGddA7h1njfNLZjAh2LAaCUEPao54P6R800+6Lk/IWU+yGP9z4
SYB+Y4Eg25/zBG900zz0ecyzzJS1r5ihl+e669/CiMqaDS3oDNKDkJJIoiHTSO2a2vj0k+4218Fr
4KtTG3YbtwteFrc5laFxNQjlTZfxb2INLGWBd60KHqVigZtOt2+53UvfrxVJKkiV6Vep4aq6iSDo
/qtH3MO4n8Tftv4KS/vdM5jIDtUr9p4fFQSEvzrdWi9zaxlpeM5E72R7ohk3reKszxVbXocFrThH
wn4YnPpqYIQgJO3icFgb6+WhdYOHrLE3anAheZv3k6pvIefTO5IlT4SBblAo4wVjmPzfCiBzwHXG
o75/NtHFFQFETdu/VC7DSjACOygcvm68YooJq3WSCHEXDUvBqJ8pHvk5jMBBbRhk3DUk6tGr+JKJ
cx/F/nci1SfmtU3N/oFf7hJF6I9d0Cp3qsDvR4/uMXZjOrL10WHyZuUpepjibOc5YSNqa+L44Olk
7rCEjotmmm9qBFrsKbEju3XnpfHOjB2NckEqp/xnv4vIhWKxWFV9Zr51P6TyqFpvQ6IykzScUU6l
Tn1T0QYJmDPz7RdjsMUqifkZxG4td06BvRVwVkZ2AY3s10A5h0Iy/umCiFRn2DGh/RwGCKmajMMI
Ki1eHvFDnTlMHOv2OWyBQLo5xFFf5BWxsR43cn4KlPEvxay0Jryb/brRTcuYzGlqyCSdTvXU7uYU
vXLpyq8wJw92HIsfA9+Q/rGZDA9qsE1iNDSZi63i/NeBHolG+wpZZ99JBH9zbt5Sag1aC8a6nY0z
kHqCpJy3EoJJY7jPqUI3PTJQYwxp4nNDm3SwBpQ+3vzuE9v835WLYZ3W5gNC7V2nn88mOkfkmGLB
Hdb6nw8twOTgr5o8ffETJKGzerbiFNIvqyMRDHvT9D5EHNw3xi8xWSQ7oG3tnXdnCLdVrw5gzzC8
EYBqtgKbEK6PhhccQF4F0dHxiudZGm9hUWxiqT9GcJyxbQEtinde2OwmRUEQ8rjpC8ps497t0qvl
RzuEb1efKacXwPj0y4clrfYYpS6O9K+LNx08CI+yl2fOTw+1rDSQ5lPFxtGE5+uTNRpz9K4jb2My
zlniet/X5T4XzpebGy+oDH4b01szmNNn2SNTur3I+osrXhd4dxEWgVIwbYO24Q1iO+XJtp7yAjta
v7Id0N3Vcqj99o9yd1NTLLYd4lQFOLvWURWs9bCjTpPlRU9mVv994fEI5iFp9hWDcPBg3vcYlEd7
IHeppvXsdcnHaCM3hllIx9FcG9TZueQdPij80bTxv4XBdoGC0Erh+wXYF6E0u+bA5Gy0d55pXkHF
0KwLzdNUCCZIEL7joT7ZAcdJX2emIQ/Un11SF4ajsepLyTmEcDeghmdwn/RJBoRR1n2FYuDOVMva
deebF6Ami5oRYYifwlVo6ufCoPNWuKQuEyNJ03A2+ofSjfd1G1ztrGZzoXXWoGuHdDJgZ8RQEAf0
Gr0puKeFtZ9oTAYkkBAPVL9XAoAoLrxd5nbIFSCixjRzhyLa+IbzUBmId1g5XoL4TqkdvVPwfdPV
m9OPusyfE4t2pcruvbwiXsLJyXWVzn++83bVm9U+Txam8NynnvCkGb1xnaOfveRlh8a/+ZxS5iGL
h47QCz6whdGFxEw2FI9Rf2sDi44UTPJ0BupfuAfpqkOOc7IcmlVbP6oUqib/vNO/F4a9zlV9kPKZ
fGGcXHeK3bOaH+YWEyiaO2E21zpO0cTWO71KWtNjzJGeQMjNVBIq+NRfRghdrDHVWS8Xg9CbjsfH
ANMqcQKllXhbCr4JB3u8iDemxEfm92fiurH1kSjA4zZ0zB7GAFHyn0qN+7wan9RMfJh48cN6q29j
RbhFv3BqcDu80BmWTs8jtjPa5HjPqyVn0k7EEXrzQZj3KW/q2oqOrrgUVX+tCXZoaAk5Hb0SzfkJ
GAjkLWkIfEQzbd9Q5236yoRiADbHQvEexvm6FHR/hu5CN/zs1+MprK+4R08hw0+nHc86R456dkYc
Q9tccp7yDLUxY+Zr3YUH7ipBa+Z+sjEmkAdsVskCs4vMqTvTZojFyyIKuqtki6sbeBoRuuuazhXy
hTZ/LGIJMKb4rEvEvZqqGS5PGoKZsMfaqjpbVnFkGP5hD8uDXMbHCB3NVGtaj/VdUCSFs3dkqnXi
vbbK0h69TA8vIyB7J0Mvd9Gp27OZXwjvPUfKvsY2vllGKElt8JLiLaQHGMSLuWSx1c1T2k3vYDnf
hs58pwmEigFtiPE6R2Suz2hrIM55bKgGOK8RXZUTdA9DV1xD/TgwA9pUeXYrp0cvYxSomjunJl8p
9eA+yDtiRuhiY3Ip4g1edhQj/9KeMy2WqaWXt3nCStPo5TwU8kUNNJ4wWsaoXlHA0g4KsFg1zFdT
UtS8MNxEyFvduUqQw0PTQLaob3xLfUKDGuKPTa+F1ZaFKRP3ry4GSO3EwF7dazCUG0EG9zCCkTHM
J7J5d6rWsdsLlTee0nA8trH7WsEXnQcXOvCjb9sg56ptnz86cAADiCk2nfoCFi65js/Qdh8SnGWB
bWyroNyi/KATTgZq4kPA0KcS3PJ8PSHeCTieT4Nj03VLOEZ/seoOZdfGd/qxiUEcTOl8zWoYWbw0
w/J1st9gkHHsOCwdCWXzsiOn6rnvjK05oR8sLHIZURRy3brSMKi7et6eLUEA039jWf8LAdJdODk7
xRDXZRcoAgZ1xYV36rprvyXpG5DiAGnhq+cjxst3XeCY4TEqKQ1yO9jrKzG98G6cX6PM2zXIfpAF
UqfA/xPV3nZotYTOnvfIf+Q+UtgfvWk5pkOBzts6DoCoqcnHixZj6fs8UstYXbYZWHYBgqI7ptfE
VxVocvAwJf425/KxuNHr5DdWNk1K5hUNwgocpBPVKeux5JpZvaCTD//d3CHe1aBOKiT2HscNTIrm
Olq+iyb4BDMhUYUxiMehWrnPiW9t06J6r1EC9Eh9bHY79CEEopGsUcNvXZDLyq85a6gTY4VurHtj
RSvew/Skj/p9bJOfYcfWWm82OXtupq25M0W9DU1G0l61KjxYwswoMiEco8yy2CzjKbo5KDsoIcYX
Jofa4Xunvx2HDFZ7vESpeyeAildotJJGPogQIwd53LmYdGgegQYZplhk/oifC6b+uF6gopgoyPPF
/PFLscW2IIE6Mf4rDUFMxajNj7mOxih3nGzI03WYShshlSwBQi82QwZas/vYMF6hgf+qqfxL3TIh
/0OoHfDzzbzkPFo029OARzeAbCcPI/is3Mn/9R1oS5kXsLvHB8cV/0jq40hpSjQUzcYoQa9yTkvk
8M239BjFkIKGgsNt5OJsm3I6ZJal6EI51QFZ4QU/8kZi9YOzYiCHA8oU2wiwxknRVMTJEUS/UYlk
IuEugXU45Ebx7QpYFdIL975i6s15fd6BFEKwHt4HhBut7aD6bhY86i5hFVAvTNrJ3WMejPchpPhN
o0dOjfdIhvnez8dTlpJf7hlJSBg5KqI84oCj/D2u5jcvSs8Z/iBQhDQqvbne0X3/gP33Opqty7Zl
NrxM5t9sGG/G6CP3Uc/kvoPIAUXN4Mvf43ZcV8p8aUJEjO2Qn0YjI/wiuQjXfNbbKZOFj7KPNlbj
btFacjOGk5NFb5i6jjUZxH5UXLoRIEzHpNlKSKau2g+nVR9M6ndJmu2V1YtVzmixFh1BFRTI1Brh
SXPSfI5BbktJW5W3uglXdmNDrGQCXikOUUPnXHFEQhlaLMhFwWlJ2PzxYyFfhugX7uusOdDpZqZh
UVckW2FlxKTL/SCjq12Kj0G7fCqksHcNXOi16VkDlgzYIrlNIIBW6QXOZpAZDDsOmHbYS6Rc7QLn
wQOwGpVXgfViCAd4XnIUq5aTUdwAp+r5PlwPIiL1pFHYH0liIikXAeNyJZ4WKNeZ1bFtWGTYB15/
bmIJUycAkuis8tl/tnFXW6P8K4mG7YKe1Efvp+6XgzHbVw8VUmpF756dP2Z5UIIhcX7yGHJOazYX
J4w3Hmc6d5RrYO6vcaMoUabShc6W/8IyUGcrW75lyDE7awO0gGlDYq9fnqiBV3ZQvHrSIMIV0l2e
ESiJdJhDNo2vxPwzTVyR6EO4iOifSQ7SGPTNCqzEY838SiUw08EEBIIlSOrMGxmyH4vnTPu4JP0u
Gb1vx5y2cURfkz75sG5qAPQNhTFzAbW22kzejcp9lAhG1svkM9eLTqxREGz2jWkOkOWkPpldwy5C
b/xcmkCBhrr7SexG7mIOuItPG75jEufD/aJl3kzGFjTMJpia4bQIY61bCMz7V6Nmvtiddw1KdRyL
5dK385PLzu4Fzb2s0T0MHJCQKK7iFg1uANFiNKunMZL6tag8TFwZ4exe8tkH/Sf82b0L0MTg5Qor
CD7tkF171z55sLnoMJLMl6hPL8Pi2JP/QAhUTxirVN2v3RHvxhEr510fWP6uC9J9hMEzSQrATeCi
u8iRa8cCR7DAU5LGS4dHASVEXO06LSafiH24U2ULPEGqc0n13GNGDipxNemrorI9ZmFyStnvKkmY
ahCObyHZrXnfndq2+Ks8TLgpbXZKZOt+rBheUk3Xaf1StDxVI273mpnaXFX7kE7zhiTJlKTOCQgL
D9eczMQ6Je1DmXuYxTEHi/grq/NbwpdKw5sjmIUDyRs75lrm9Ob6oHwjHlJesJRchKkLN4L6Qwzb
0sbnkRnEubIZ6Tnxr0EBm+bZxZ5w63MYNXPeb8iJjowySSyue0pVVwEuthR5CqJz0JxMT2LKbyFm
RTdTyB5sOM7ughadqEZ9d4cy/+3c6F/siNeEkomKoeEtZRTs+rUR+5xgGMqV3b01dM/Yk4HK9Rji
5mc7y++TSlwigVOSwrcpPWKc3GfNQJ1S/1VfgUcr2wIj5jQ40yHuaQwsWi5a5O6OxI6TgPzFQX+N
x4B6LzwlXvulS5hI5McaeGaBesApBDq4bK+LS/5pnM47vB2bog83cW2v9OFYPxeh7u6gC4wrsSfu
Y+MCVLaSfjVhDuTz5CfyzE5DLC8uImut+8W8Z4A2H4YCEAnyCzURj2ySypoxgZJdbK0ymz105jEX
JdxYNoK457zEmWHB0YBb6tGIbdjuzItV/K5LZMdwsU0LXnUzSvQc6QKmJ+jH+nPYIwC4zkOrRzpn
LcBkMXzTNb5Kr47xWkXE7eEf3BcgrbSjQpbFpYGedBor8Wg2ecnhuAFeOd1TvchxpHeEit12flNq
CyxGz8ChztSNXlRtwtHZQndf2aCnvcLdl7RzbA6xS9aMvwGn8BFa1jzyfpFNsu9jiv+625jtb9w3
0L965srBPkyCg+WOW+AUuUQ+NzoYjQXHjVqZnD/dVWPVx1mCJO/edIVL8Q6bS1dVMfy87GaN0YcI
na3Dfy/hXzpht1o4oI0mZ1bGJMKAN1WmETsZvg99HoxyuXHT4VDa5qYcm4/AxmjGSaUL5vuqh+3B
b2+9krIdjfQyoM5xVlZQ/7oJVDt9jmoldZnuQyQUqzkuA5Z79DvJ5NYFn7rGtCnPGgwG9N3BUbxh
NOInuBLOVhMnVCaxjz7+mahF11s152Ay//gzogJsFtvQ1ECTHSAoJjtHLiA2heBYeIBBTlF72V2y
qStvXfAP6d/IJnOc2dEHWgKpyaTP4tRSsOsMdXFVZsC6Gu4R4RSrRKEu0eSM0A4ZZk+lj9vDfQ1I
OrszNENVLsBCK8o7aeD8rYnXQq5XO+62XKx9Z6jzHI3rLMIkz+mMs0qyX6aaqbE2Gsv4MHXJhT7n
Mx4ieIfqv1O5PrJhAr/OHJeimnd5nfK3F+fqmcOZWJE1LIgr7f5PkeIL4KzYWm8L3AvfB7VqZVu9
rovp0WZpt5VEf2Me1DzR3/FuVhY+9FBG6GuZVr0WsbVL7Sm7g4d0Vdgn/GG4egNohBgVbEyfaETZ
rVcUM/k7E9AlEAsKY5ONnOKkJ27KAkNQBMwBmCMUFDB9+e2lzrmW3qs3JTuMZofc9m/0RSmKE/GY
dtkF9N4LcKCN1xSvHWDCIlYHBUBM7yNDmO/h4P0WlbqZWfnEs8RLPSQGbDS2qdn8wPf6FjbPBZcF
32XFi3bNn60QW2xKBOYAbhE6/hsTZ6OUd0zROnDu9TtMNB0XRKCKorjoye8hbvrII0Fzv0MgFLk0
pPGG611lQKC77b3/ElD7x0XyZLWsrNR07rGO0ozjAdQdmcWudx07QySMcxW79/RVqATU3i3Gj64b
PsakP/NSfdcdGoM7qFy1ySluXREcHX88oT/4i3NWvmVkp9KDCQKSdruoVBD0ma3aBds8195L/KmF
7/1LphqdY1v8xDYzcC8mSz1cesCkrp1smA/jjmtuoTQ40IMRbZLkt+/poAUmWxSBL2icyBZgV6yo
WHK+yYXN18zJjITCR8zrRpUsHaBZ3z51EeZi/J/VxurddWtV/7Co8UwC3x1UcpZOcUaelFIOMoLj
tMO5LJzAfvjqX+pSzrhaXwlyDhtT1A/r3hM0n0DUlm+RWePNZfRB23jgW/IVGTa+DFal0qaagcTX
hJoi9oetxYlX8qLz0mQXFsGh5aosdgVRtiffAvTjSsDMIYAsVs+ooCaWTnvJk/QnFhjz/cH+xUSy
i9ga7Z7+4xh9oxvYj5lzoShf8RUwZCFKgq3baOp3pXrEjtg4qLzzaaDBHW6F221pyB/0bQtQGd+V
obU1LfffUAYUBJ5L9BLeSHd4YLh2r9tc+rWXcfgs2XkTFW7CHHWAYDCV4Ogx+fT6PpgjZrrOI+fG
RchaC81YybdBMz8GcXXKaw9TN73SqNt5WfBgaQ+pTKDHOv05dhSg4VlQNpaX0ezh6Rm72BlQ1bir
wqrCNUJUDp/psqpLpknjQDgDlF8AjaHpvRlu+6W79Fnic9a1VnYxXWRMUO7opD9tk2DJg0DERlmF
7bcoimeC5/27pQM9b4+b2ZLvGQ1BJ0Ty5qPTZcQAX4vPPhjDqmvSH/2WNXrvg3W/RmZxt5T4InlO
9fjAGdxd3/sIUgZAQx0yuIDwX0e/YKblZA7Ge0o0mB9nZ+pHoJ7gfq1Y0HyGGjg2gLsIONzpHI6y
RkRJ9WjStss51kxWeHQnFAG8Xi19DqC7jtfGxz8A3+0bgjbdZZqWqrP3/ixoEQzA6jp7xHBOwZ2U
HiBsRgWNzDZO3/z5CGR4Sz7i6tnoj+eGM3IpA20XYOhVU5WHfk5+jQrdFq9J1WRfg0M3zJq4K3Zr
vhtKXCO5nPK2pveHjDST14anny4EA1/Hdnc1Fgjd4fDobuQEGNyp0fowOfGnNIIQ8pzIeGPkW96m
GNEKzot1PIHTrWOAYgo4tU127raSuLGstCEwaNqqdHzCNPahm4lObRv6HdC55tE0zIeo9LdV21Bm
oNtRuls3ZusxD3aBMz5aeOvTbv6SXfoTVMOXnrdB1LiJeTxKf3gCq3ZI8XJXQb7D+TUB+Kj3aK+1
NB0QRoDRQm6qBSpazOs06E9Omp3UmG9x+iQwD/HdykNrtm+Ix/YE3GHUtEn+cVrjVpbdQ9p6j3rz
CXit8EScBifY5J2EVG4Sc5RzTszc6Y8T6bNf2FDjGCSyY+pnUrC5+JF57441tv8StEZui2RtLPOx
6b4WB7De9DgSisvNpb4W9sso2Z3SrzQC7BCPzCONJsB0iVyDHdASutYYwRWb0FAhFc/1zfJ1lMkY
I7dwJjSLeGPwgZ0aw77pO2B33WFU05NeBY0W39VYWyj3vZcsePT96JCynaTVnxrEMwmXG9BwDMGD
cLNQLogwPai2eHCD/K0xS3/dyeBxXoZj19X3MwmQHKlGuqnzZUrawzTYFqeQYO2E1K7kIM13ZEBf
W1W9W9aPVMslHvOPhZ5GCVYqYyJuS5Dn1nu9YIMQ0bGsOBmF/geuYlDSJSWYcFzUHxaprD1sTD2B
plYJsQuLfNpjIGE2XF6A/78M2bCfe3R7jAPCZr6NtTyH9XBDJbAQXKCW8dAPgbcGL3bX9pRPfoHW
yKqu6Zxd4ggIbPtt87Jo2scwEsjpBvNSEbERymSTN9ZJ9OHT3Hq7SYQcmNRmCL3daI4PnCQO3ExM
Iv2DY09vTZvthpo0cDvf15jvPW/8kN6ywZX6YJvTnzObNxcTdb1Qv7hO9EcUXIkcgiRGN7hOI9O2
NiRnM1hHqX/i04yEZqN2mFnsSCNkQu8c0Yzq3N2A/SdiJwzK6cu0mhI9e/XRMFbszPFNmca/bGJz
G/L43CHfqTEv3M30s5DTX0ub3Yau2IuZFue0U/ceWASMIXDiQFZIxzqa3LSyRjA2JNfcby7hUm3b
XD7OsfOM2A4Zxfw7V/ktiiAkhs2hTQOqOvcfHns4Cy5HJ7e0NsQ6Ut56ziXoqiO60lvkzS+pg/eM
ejHooVo59evswpbjsI8WyVXpRLxAEm+04KpFe0R0E81fvgQHQU5mGMfSHs5eEdANUNHj3Gc6q0MV
9yoT9jHvyUlQKNRaCkuvap8VWuoiJHXc9/+L/rg0IeGDqEB6N3uVqQGhbJnXvhEXq0pOJ38mB24p
0O/qX8DOeqpEoUkDzZmW7szfavb1jDBYegjnjok57ps2IbkhDzep0UP9RDagpnsZdpBiOuRxYDgb
Gy4jtuURq/2UrKvW0R714MWzp68s6p+Xub/6bfLa9+qhcOQDsOjgrnbnczm210m7OWK443G+G+MG
RiL94jKD1jjGn3htbforIbtL8iaT6bHu5L+67tex0u3jDFe1Hbl0RflW11WG/H4ibaDuSkZ6KW+Y
PJWf5TRv4xyFLBBrVSQnN1/oQuJnq5f7NCS6S0e+S//ThSPluPWWam1XLSDGbdPQUQnlnpiO3cTI
dmUWy5XFRdwI4i3EQRPLLeW4VOqGsXDRF0Z7YypPlrEcrZwOgtGr7RClziafg4pw2n7H4WPrT96G
xTPeVaZzVqMdndnd3n2rxNo+cVYzxvsIqLERtSfMz2urMY8t2rLU0AfyMKMcKaKrtfBE6RuHJX6l
ny7cAhoo9qqkcy5i/Jz88tFFXT2op1YEz7JUD45yj1Hiv3AWix7cIl0AE9ZbLxRPFo5CXOqnoY9+
5rb7WUZPILSQT6WFxc52vt2J3Aph/DIbPaUAZrk9yWWJw1MxeuBJgbDoLbVD4XBtQmixiYU33COV
DaN589Ety9GZs369dIqwM6mukGG2tmkdwDfUu6UUe4sXU7+gGh+AJ+UAd2q2+d45S3QzS5Uk26ad
3/IpfRndjMzNeTm6obEKQYc/F3T9VktHtx/gpwWL2d1FjgoYfAA7gir8O1Eh866jrkIEGDvL51z6
/9IcknLsmr8tyAuv9u8Dw73v2NmCDOpimH6g7H6sCjQpNYIzUARYEQZye5mFoW0JX9WiLoGdHNPc
IWpzrB+KhhDlxuhe06Q/tmiT9IPae94pyby/roZBH3kxKMu0x0zgHdWM0B/DO+5gCOQFi8wd9Kmd
OK4goeDSoquo12JGF86UbI29QNZTtt5pFsHOVghTWrNfWZWzL4H4WCO7DgCDfdotlNtYs1d43o49
7acyyl/9kjxD12I8hOisE925G3yd3dU/12n1mjsVtN75KXWGWxrkZwguHSrLLMCEZ5mHGdgz1l3c
1AZavzx/z32x7ZV6DlMELKJ/irq52GvBx2TnZ8WyvOuF+DdGy0/YFQ+VtPae1T2PbAQihHOpzA3G
0VfZjycRGM+q8MlHG8/K8wibcb5kmqGVwHTcAhCI/J0SHTEK4sXE5anJY2fCoskoYjLToYCP6tfJ
9F8NyweWXPxGcbkf8HG6w7Rhc1kpHp0ZwiOdYPE3sWyaLj5aGVmEQF/WRT3MaGwFFEYXBjmyLm9V
NQl6JDRPRcxo1walhCom0gr0knPJyHY9xeZfL6J1aXgkQdvwPCoD9EpiQE1o6m+n7z2orNYD8104
J7m7ckfLpZJwn0uf40ZQE92Gna9wEwuqrvNSimCTZXResMigAbKh8ZS3pHIZALFDxeTGiRnUfWyp
h9mU7iqwnR2+wsM8a3NuaHKQBJZDBui5jP03Zg/kq6Q4jpzutenEvolozIZxhRpVPqh2tNGVettZ
tbCDx5oRhXga5oCeuhoARPYQucsz/tFl49CKafsJOY61nSwT7eT0Ng/582IHwd2AGlzZxI/oxWA1
xsGw0xtF478uyI9TnX76FgBmM8DKZt3nRXIeSjpjcr5XIZOrpbkVhr+R7XiebO8DvPOhrZubIzi9
9B5gg+xrDI2err/zhJqBxSCGb7sSf5EMrohLyZzP0pO08rWDW3pHb/lWB+W1J3CUV0j50GoZfW7T
tMFTwXMCwyFPLsmESZTqibp83vojGuZaReiV6wEcmZTbGOswDYWfAk+EdJxH9X+cnddu5Eq2pl+l
0ddNDMmgPZgzF1L6TCmNvG4ISVVFE/SefPr5QtUD9NYItYGDDeyqSqVowq5Y6zdD7y5QF18xOC51
Na5dCeYBm7pQGq+oauwR922QRM23rp+dpTc8GeD+nD7ZCgkcDmIWAjXTzvCrVWlXKKtX0SUuR14r
BjFnUqgpTcL4cjeY8I8UkqNo7zUJOHbijNI7VDETnzO22zS3SCIcIj8921mxS7p0G8f5Tr2PavoC
PA+wzh+wxG4NGd4FdfuAJTsJN3wReTrQcJto8H6ArTGAAxQ38AN+uYRasZYfMQB+Vxcga7Mzymw3
ds0POIDYGZDsQlSLaFqk+Vn65nrK8qOCq1JifwAHe1/haUFRGK9ZXrtqK471mOZRm89KD0WXXLW/
STKnQTlh0luam/uo9qxKF/+akapZ56Q+akNsReO0sYBiVjI99FhMIDpxkkm2g3i2jw3nfuaYZGbO
1vPLk53K53Ak9WYIz1iAJEDKYOwsFG9rBZnaaTPFMVLwzIFgDtYYdmwyqDDgf0eScLELowBNvpwc
Wta8zugDkVx9Zz4sO2jP+OAS9oxyHSXzobTFXv2dbfPn5HTYrpZLmTbXkMN+gFg7+oBCe7++lYn4
FaaYuAjdjR+qvG/WLGsX1OumRRsaTyWKgy+GV9qYvtn9IpT98+zHitFxxNsENqwbNDhQA2pEtM0L
tF0GbEHSvXJobgbCKWjx1o8UGx+V/IjjcuNKLJjh3AotW48l0XJQr2XEA0z6jew5Lzdoaelyb8Yo
dJv9jZVnJ1OkUOeLNRde+e0MJTxae3110nRjoyuxNfiNi9aFyYpwPyKoI+j0WO77nDK8HZrPBDW/
MHxAHQKl18o5Iu+AS8EIxQBsKtmK6V00BPGsRm9mTp4MXxYBFEAeNcN7AfH4yyrZdEMqOJk2XpuM
VGCuh3Hw1lkUvc6atjFIKwZJuPNkejMmxT6EhknNaKXumgBbN2x72TWA3L18m4TTrTe6N8kwvrfo
GqANmyzVBTJXnkpjoNqRfpgMf1HFKIlmmAzn5pmqrCKGUr3VM3hB+cPYMdeCvAbNADTpqsc95goq
+pVd+6uxi89T4+1T9oPY6pSyL8k0r/slB7t5yY3upHXmtiWTChUaqTgTQCQaHRQ9Uu/DkDkczWmn
pRVDL0LyzXKSixxmf6U6L4OO0uGD1kvJlh+Zd4LEQhahXV2NO0RQ4vXg5D/LBFEVxGE7Iz2306xv
nDF5H5lmJI6vmf+rWVqrLu7iG81pbAzKyjdCWEzJWgQNapfik1kgIJi8jiFSPG7SbsGObHXIy+w2
RXKZQHHQg9kCFv8icW2EqNgKAOVd/Nh+m0PO+4Zr/CjqeROC0aPGQnJwLq0MDiwiXDmFBQ8GIOIS
SE0AUhxyFMVacgBXOSA9PfQ3ZooiQhdqu5AyO4D64VCI4p4ToLFOiwT/ZfX+6jolvPRrioYnEoHc
I2zu/cg9jBTEsXL26+VQobrTlHia1/OtAxkZ0/OfqHkFay2iJkSOOFlZqKlepxnuMqZefKSjQMe5
rm/qGC8+aV+3M2lcidAKeT3ga3XsBsB9+gr7CLTIAg2y8KyqxZkPv4tYHtQvqh2QJwFpltnU7Ioc
u7GU2IkNtY5WAOzQqpLkoeO6p56t90mNt2GICH+dEc5UbYJ/9mS+By5+DygCdXddYOHIXjic7QkQ
m6dYVkr+PaFGWYP+Xni6OWJGxNYKrK4pszO43nRp+OIZKi8HSXcWL42tkzMxdaTo9Kk+NWSx1p6Q
A3zwxF9i6cR2FiQjihhVfIdbSb3P55xdzPb9lRWiPea2HVD0PsSNjJPKutehM3a6Hu457g+HfNYC
4FMFuR8b+mcxkHVGVyXZ9EMu9hESggRHhbkKIouyVU58RkZaWtYlG9wsw9R2qO5b022vAwPtaWmE
r0Wrmcu6IPPiV/LWg4xwcbKIRHZuOxImPzCrwR5P7qh1a32okYs33HTFaQ7RiCkEeDEgyDhTW8LW
aWpwSdftpSN7xCBoXOAPXrJgQGDxTdHzWIcmk46ADugvMDmcKhALyD1541ROcJ0rU2lSf2IRh+gy
z7PsNjHWSIs08pF116Ea+JGgskq64NzkOT6JhsEhIBmSi5NGLtqDY7FDti1GlSAbNrPVQmg1Auuu
bqlayyyuLjjtCZRWQEnoM4zZNqCgL+ahP7Uy965JK5TXk47IA9sOxW7TLFfJ2AYnV3T1KjGm7K41
ev9ia9kvpF9+BibNkOU+7Rs2JW7UAA1CtIlWXWFm8BFbxCPMOKA6iIEVqrhQCNpsoJTQt/3GzGJr
b5ZduJl96eyb3kwOQ6b7sJyc5DrscmORYSq5aschPsQepMJiyqPHFjrvps5d6AJOB9K6hG9mTQS5
Y590H+R8p0Ni2eaWEJYoUgzIyhkW1SFrTJbIJqBh68XDxgXdeJVOU32TNf2zHZD3AAOYbylLcU4v
c5iGOT4iOnvLQugVAGFIslvMcpJ1NYQtYr8N/NsSf5JWVDpaHWEKY67R93YXmHe+PctHTm1QN6jy
IVCh91REcmD9RgN9pSgAUftQiNGFrJEV7iIbYP2MzEBLpXnUNG1fhA1xYD4mxxaO6VVY4DmuI1b9
mASVeEgLvUpASfoJCn0sp6wb+Q51LI4kHeTYczXgxnMtADg+N3rUXHMKumrsGcw9YGrOFRVmZ2Pe
NJt+nHYwCY9RUYDxx/FJWggyttXKAhCZZgl4BZOdVFooJZOPeTKN8ZRmFdzshNSxMa8nTGG1ktJM
r9u3IeplqGO6H07mrrUQsBfOrJKAp7dqzBFzAmlskC3siYc42bBNnNvKf57b9KXqUXWYC/IIrQv6
BqQFooF1/uG35a/YmYE6YoAsvREKBPgt0lfUONh2NQ9Hqkp/EWnAq9iY+84kAJqyv8HSaG2RM+a0
dkm66cWFhOqwmvphffGMYmna6a6voP3bNGTnBqsWDJQXQQbFatIru19tHJ2TWh70QT4g0PXcBu4z
An8wV9xgjVwvtCXrbDRYEg9WhkPitESi62CW0xntqAfLJpuVylXtV7tRd+6nsd04WfgUgfh3zWpR
GN1jNSL7PZAJdHP9ElHsopkjbVkYquiDLGdvm+e8cTm5j2yJOZnEK8in+ORVcPDipHqJJ2IdHWSj
32nLzK4AWKBw8hNtPcD8KcxewzMwVZIwx8IuAqiBjrPZgDqyKVwElXZpK+fOL4tHL/X3VQ5fUtf7
16mCSzOEr71BadKi3j7C6sasEyvR3N7PYUBZMQViWKMbdDUONjF4W12bRY0ot8Lb+09x1V+8UHto
EuNhKnocEZMb0dYnp0VQrStJdaKPBfkQj9HJgCYBPRR/CZ9CDniQekDtDwsYbDr1pTe/CTlvnXpm
ZzPv0shcIWQCfoftJovIcsnsBnctLD+BGdq+eOBFPwjYHmZVjIs0uHFeeXJoMepIxn1O4WiJKlOK
tm6wmzVoCLVK4MBLxo0pxS6YB+LIGptLkt0kDJ2HlEyv4+KRoTcchMU7px9zU7TGfdDZDetOcp9L
FL5HyMgLaxwXU54nC/ItSGuU4lhSuY2LiTwfySWqcvB0e/OSQ4FBuSuosT9BNXckS6OheITV2K96
ylZewPHayEzAc9w8LWL9qqmQBFZHcFN65BLIbzWEFdU4HpSKglL0WHcOmOQMyGoZwaKMHgrJuqPc
GNmvrisX+3Mzh+VSPERxcULWU16ZrvHiWOxFKFvAnK9DsVBq52VJuU+OjLa8Kk+tlz30EcLKqQMN
RxZoVwauDV3CeTP0HAOGCsKADi1Mya24wA2AjC5jA+wzGQ6SG7ejq3G4hAQamNvB9a8ZgM8qMR5N
1q09WERDY7Q3gVu0MTjcdJx7yF5o+mgiKtfS1gC5h6xguY4xGeL6o8erCAtmbGa+zc1bl0zDXh+s
5klyohT2sFZqZyr1SlR1O+gjONRsvqShjK8neHrLiKUwdiAatyiexqYD81RDzaw10wVnPYO0WOws
s7HpUMc1ObzJ4cXxGhhlEnzf4LSvc4OSrLRgFvfKGkySK6ub7q5iJQdxyZHP4mrBxetCYoWghqDH
GmUCoAKe/mpovgWGjMIcDLpbM5ooKnl2tszAmczJiIYi2AOQ2Ij6MUHDrdt78MrUcLeG4IXcBJF9
ewJ5uMtIXGxDifaxamHLmK4FlYtcr/doLx2rvMXkWK6adlqOhji4afcCGo3FY4DxEtQOMkg/IqRc
mhizKDG8y6ij2pjt6ZqnRguRTycsMoGbtx6yiU2m6gTdSxBPvzCOi9hNvSOr5cme9A1mx78qicBN
CwcXz5kfOfDivNOQaO7GmboVOLGE40ul+U+hFr5PUbmIdPNO1hO+KNqRusWdO7S7xJw6sv/xsCgt
BETIOS6sTFz7pGCLKr23ouFCvhLsX/EYKLJGkd5OTbi3PecdWb+FCdgM+F/17KT6PkH/xcsmMkho
Pc3eHRoDNw01A1f6a0SCL12DITg5iYXaG3r4a2Zak9Zws3pTtQSKQW28dDZ8b+L3LXEZ4BzYZktX
AY+iWb8NyzrDGZlv18mmjMpmofqI0PwRhPVFE9PCMOZHjWL/2KFDNgr7GCsctW00hzDI78O5uvhu
9Nz14t4eu33uZoeMNJs3S5Z2aDWsFzlmp9BDN8TGp8j29marXc9yhvLAdljBRWJWL4M24GXV5t36
JzX/WPQAZLBJTtEzJZ1LHdpKvdg/g0p6sgSeyyR20SjTV20PWqrtT5C3flbdRjrae8W2E9o5hVWm
Ro4mzhvS/vwM3yUPVeUWtBPP+PuP1keUqXiEI3kp5ukylVRN56DurnMnARLA4W9vgzRQ840rFBkW
1JyWc5DHwvuoEM1LdYxrKUBNQIxqplJnUEpk90YNJrpTH8ZJue+185hirc6b4cA71u+YYLgw2zHj
jO3bFnlD+VM5lnALD7VW/kAiQ/1LDO1BjbQRmHYL2o2nhkS6ktCj+vo9zLqFkrGx8nBv5f5VNoGu
vhj+W6zJpT+defM8YMfz3v59cdrBJqvDwYT0Isjl9383BtV5sAOEjPLCNXAk0PJHmHlKOxuF6JWa
m1H7ZKraoSRFcK6JbriqJP/PHyOqh0n+gx9ZCIg1ZbJMjeGO95uRGYBmUZOr42se6zp/kFBmgKyI
8csJjHe34Vt0iwA7wWxO6DA+U1fOSTRnOeKG7zw2sSipXJ47SP0bHrMopxdS9Sg83s7+SUg8icxN
6xWgFjeqcUeEyAP9wL/0xv/pBkC4Sg1hiJNrofbCi9APmjiyU1FePA/Tj6oo/t+44AMHESCeNRfh
IqhfQ6/lgI2khgfZ7ZkbOcRh/35KLkmnNP4Ri1NpPLol9rAeIToSE787FNpA5vzg2+rfv7ueho/c
aa3+YJxzuxFKEiMmm6qrKb/QnvOAfGlyr/qF+9eQCI3Hzk6eVbvwxZHVWFC24E2peSzt/oFecskL
0lKCl1NbviIw5apVxgIaKltJPx3Vr9PBYaXG3O+WUnOBHvj9D8apVt7y986p9qrXDQghtXfX2uaa
TzUS9KJ7c7pewaY3sj3a84O6re0kO+40BOcBKRG+yeV5VR5DDTc1CdVn7QP35l40LP/n7Tvnia9M
QB3oeQ2UJ98ayCV17njHN6h+SeqQdUFmXa6ccbzjhaLQXxvJoF49Roe+QP2eT/PZ2aqX4wJq94/J
6fLbFIrVi6HhtVa3ZdlQN6kbk6PuSqbmqm/PJYqvPvYIUIHUvFXNxg97ES8cDGHpVAa+m1hINtPx
OfRHAGDpR8WqzAjKquGJ3ucejLUWmLul3fA0ZfejQQ3EQ7bkRsQH01eylbgRD/j90NP0aMxlsEy7
blg5bPvgytt8pE7MA8zFEbHjhZwDRO7t9eeDhP0phCpSxK9NEu8MVtB4uAsrhMMJD6F+Bh/TsBLu
o4sFHY3LIKBxyW1zbyT14Ujh1+M+muQrZaMGRTzXy15JHboPMeuM6kGak7fgNxnPvD9J0J3av8DF
MVjUDsqv+Z7cCAaEaxMssOyo26v1hV/kBfg/rTUwTcTAlt+ucltuU/9HP95o3QPXVN3AVYzsd990
lNQQ4qD169fCeWsnf9OD03UfI0oratio/ow4LyfGJQScDYEJA+8YRUY+V6+k1f1WFUj//QRacC1y
CRobT0BsoOzpugjQGsnvQIePITqJxqMDIkVdkZ8Dclr4U7xXX1crEmpKI6Ez2x1jFM1aNXrBvcgc
LPyFp24Hse10Zv5MthfyXDeIowseSFQz9l0Ibq1yiwJ7QeTowZyTt5yrhqT4XLC7R1IYV2zWnGWR
+GAICnDFjnePZ/YVFuMxzwrpHFA9KAglLkMhgxlAl3QplvUFI6fexyblfyNbYJ63aJIN3ENUZxPy
5e+tfpsUFibQZOOZ/nSQ+sPMNzLI1s5YXzFmeFQ1N7rss7d8KkPN2HxO+t+TRu069DyrG98KpwF3
Om+llj21cGQ4qnuEI8xVGVNYRR6F7lRzGfWmqkRNmjxP2mHuhcZiVKmQe1zL4aBaks5Rw94TR2aI
CoQCDu78lQHKNexmx8iNUv/a0vd6Qj14ups4hvMQzAU1pFg0MAZQs4Zpwr/Z1VICsx5HzFKAIhNH
Xtbn/5ze4G6qV9dmitDVbWyhksmotprTqABa1S3PwwfDJJ5SZCR1zkIoaa895bXYyGs7f7Ptn7KE
cIEgAGsf31X79wiSg+0Zi9PF5FjqtU3r7LoPzfBeo9DJDfUKyL7+wdMxUNwZnmG+Ym9qKF3xWU53
uhxcWeL6lMoJwFGmXg/YUN3H/r0WxSgdgoJu2tvYuHhu98HPsHK+CgTA87jBmHmlDzPBE/rNwEhC
Y8ORdNNCqBF8ZOktEr536jV5jpkcFi0MA4bfytiItOK9qAC/SMASJMYwrAYZfzMaW1CPZNRr+CYE
sVm9TM1w52vrrDU2fnf/+xqxUaG0rp/Q/Tv4SvGUeEuNcZ8Ro3YIs31Uk9EoIrlUr2hpWJJ1d+rS
ZZe8+ZVzX3FLFrRoWNYWtbkhN28Za+pxNPSCWA54WXYPIwDniKNTk3Kux1606snHkNkRaBoOVfsY
K9J2gtCgZmIS4WxpqSRvVbvRPaPHQhL9tM2CUpGFoYv3gADCIh/whWaJGwJ5m6CPOPfNbdm75IPx
8I3qaf/ZncwYvDFZfXgBBlg3EIrAAqLaMg1LutAS7wxMAhqwXithpmjYPHUpKq7+cUpuwA0uVRhp
NzAUs3zT+S02QysPR6K0wWmASEt2Z3Tj91xHrQlce6Ry1zUEQgw+/sk9mFyG2yB2S32Mbk0rCBTN
T342MUSgXvNoFlEOD9Xom9LfBdpL4z0RWbD6+IUJ6+YBF5TPdbklAcESpwI4NYBl8Ir51hVbEy+r
HFEy+a5WNOMHT+lX1Mi2YcoUhSNHvO7MqCmzTTDdgHurMdo6aqOGiXQVlu++zdpgvqlzYpNG1MTv
WLH5MTQDSCagG513lYf4d7PiFbLpa6Xti8IPIY5/VEueDVGFbNHrXKhtgd+o03adEoeg94bmDYm+
T8LJDHUw2fFephkPO5f0RYxz04B+jivO8UgB0GbNGEih4B7UM9/oA+6gbo3Kln+0HfwHmQUMi54J
Qzup6VNPMSy77qw2qVyAjgc4ZtM8tH+JRh8DT21rasmjqVW39jxAqaPOuw41PB+wgUH2yu/RCKsT
RHTGGzVcphzKKDiTqwLQ2tjMJ1p3yABMdhu4qirs01HotGjbSM+WsVmvpINmflm3r72+4iFnfuy7
DxDAl9BZwHcKlNIpeQNUUcsFLgv3s9VtC6M4zh24V3UAGcId9mDqMPU7mgMwiV1Ccx2FaIO5jzYn
Am7MGxFh0p0CTlXYPo0jwAoQEjSVIJLwHOoWabxWwxoMMjYpB9UGNegOgkzawPC8q6kl1cF7tIRO
qpnFBJG6JSTjHMWA4vpKHEDtiDEEkvpzAUSS1UDt3uuqG0axij/i88AeVSHuRkzBCaOi1DN6Bu4C
kmRye4eirVqyGE00Gw9hjTgP9EBeS9nsW8zZGS3qpVUAgKgvanskoEDV8jsjyhTqYwLYYGyuGJN8
19XyPYbVMJb3DDWGvDriCGDCDJE6MpcuFCMQfDFSC+zJOlpk/Dq/R3cwgphdDbVOD4mHz8waa53q
CcN8CWNryaRWCQJFm0FDhtIVcuJiSysTqkTuRc0NFZPZ5xDtCGNsIF7jqva5Kqs7aOe6HR90iKEu
pyJelw/VJIyJfdTTESZ99hkDlXbm5yJ8VIKkLJO4AOCU4S4NiBjNuC0pSOmlEuRgC5OvDVZVc/do
mi+iVScyFT+qVmegqDiaE4z9++zCZVWoQHT72UstKMF5k4Ol4UlYnZlQO26L6/jGHtuVEUPBIeSr
xs/OMTmoAKQiNEidbWAUUFurPRrZ7+3ULibR7McBsTG1icYm0i8i8j6auYT+7Sk2Hlm8KplwyEQf
isxAUlW7tpcIPaUt5fvaR0ckGTatX+z1ynockuS+bMUvbx6ewhZWquqVEo8KlUTnxHeQCBd97pyR
h5A0k9En3wu+GG96t/sVNuJAlbmh89jJPEOnxAoJHV1TIjBzb035sg0iwqvhnmw0pD8XGrgU5Z4z
Y3plsgK19bQuobmC46+U6QlutBGEJan8YReaLu+N3tykpXVHVvmY91T+g/6FMs627rT2+vMEBfG0
iOqHoSw4No4rjLFOCC6TNkdLF73sJ0RcCVvqrUjrfabxFCCAtmp6qNGhu/qmS4K9Y43klUkTqy2z
GO4nAvrOulOBIedtQFjuqRNUizSZQU8QWJm32YNKxWQ9MC7ONzWQYoqxG0fXqGHgHmAkHDgAa156
fVaU3iWa7MfcLvtrf6ie0Zk9l/j9+erEXHPkzkKax3BPqgMAd5PdbMyFU0S7hlEy+M1Bo+QGlR5W
DqauzhRcuSI5sG1f6Wny2lqow+bDtskRXgcbwlJoYmWRZKxBDOm+GVwq1PG1CmjQm7uMroMWi3My
VJEGTlkWhC+1spZFzljRWWIOAj0AdGQlpyn9gasRbjXlMxqksD7d8nHQnI+6gLlBSeU8N969Pzpr
NdbU4xs5/P3PLXkKP2Liz0kH2c7+8wsRCdh3ziJgZ85rpHDA6PhA9u0ufAJ//aDi16ICFwiJL6nq
Bs1eZ99h2wD+92BpsBptL0E4B+WZMX+IZ+O+8KdTq0oXvg9/QgHNemhBYd+dMN+i5tBYYOoDBDxK
D4JtQ/kumnq2/RGSYLrU0bHBOwhLq14cZnLSV1WKq4TeRzfY2o0nahrdunLsO3UknZWlspAUjbO5
Up6yK6QZkFCRHKuzoy3CU6dIdKybNutom3rrElULTlPhPSYlnFEEk9Sp5rU9RuV1STJjiOwn148/
XPK6S8KZa8+r1zlJMkO274EWZiQnzasONlGM87gQBmvpHC7GiRlH0hVUGGtMQ+ygJcEDlJbXrEEF
SU7G6vPchq5j3o8r1+xXavca2mGfEVj7FtK9etmfChzzNsGsI9OYRxvPnTezyF6tIKL3zQGQ2tBC
9aIIs86zzltUghqn25BQSOsA7WLx0gM/Bhi1GWcECpLW2k01Ni/h+BYaPuxiX0MiO67wjRXlGVH+
H3bfvhTM4b6Xe4C2G2IpMkCsSFV3RKEFDAt21E6Y3prJGyI7u5Z9pHHsk9oVPb0hhxDeq0K5oZF1
Lftdjobf1aj7Bz8gvISX2YQoMoB6jpVzJ/pcV6Ebsglny4ZUVMnaF7TNXq0FLut0jVCJyh5UIB8T
U3vwOvnLgEjlIMaBtdwxQoVtyKjpeOU2ct0lTg2ryNN/xaQrM8NH5yjdBSGaFbr7KsV0SbXmNUgm
0vr6O6AUsnIY/JQjFqHBvgUxBDzglxohUjb3Qm+PaW6dRQ6BshwP1PGPeoO0v0nmBWCl1LK9AznQ
M+NNJEMOI95ad81Hk10lVSKvNqq6UKIRVDixF816tR6omgksvSOgr9cUe2+tOv852jAGDJhVFbJS
ONcttc+zaLcbG29bEj+r4arDVcEwcz/47sZlfI5F/rlfAoM9DnNy7hpqbg5C+AQfeQ2Hu2JkueC+
ZuKLNk8QQ2436oJJGX40PZZcUXiTKCCtXyrwGdormmpDtOLLYQqup0Gn+mY86R0RTQotRjD8G2aY
l/WHLJ5XHAW3amybiXmIU/uSeO59zueUtG5UBqpiJXPKiGUj+sjj6nn0ynVkxysKVGsVLHKk0q4n
iywfyRffmJFsrtnntcsImcK1KfeWqET7GUrsI1CCZq0GsZtiseiIUzgUB6Am+xTw/RWZcXBHwj0D
YgTJzfEz9iCZhpV+VN3SJP5Cs/WVHYp1DypgQDtv1osnExEuSyC725J+r4MVLgCQjUCZptVSBONn
tTLK5nVUN1vVZ2pwj+zsqTM89EN47TIXCwskeJ/vXVa8BCSvisI9egcPwWXH5G86TRG/rrJ62I44
ZkW5uftsGEuuVYBhVN4HuiYLLYle1dpigp3OpLGE5rUwnHkrI/vg4weZMCo8KXZk518ilm5gKA6J
HHvVtukplhGij92N6dr73IEDZkc3A8SxScvQREYMmFFANO45wz32TuSd85UJvKuDHxqg2MMU2LqC
4rtdLly2QPUzFfl2s7gVHMh0r2E9VkSweoeHGnNUBj/Vi+pDuEfl4WZw2zsnjA9Fg78lZ1z2UHdR
xtO9ymT6mI72YbF2IuswNZjwqlexS9I5dkKyI9855fyeB/5tHEbbdApPOFhe9b65LSN2v7l9FNLH
EzfYqBlfT5w5dKSHAYdQMKUG7Oz6iHBllAiAqPQyCgPhFQHEHqOknYC0IXULiSP+kYTZyhcjG6e5
UM+gxxV1UoygDImyVL+uEYMAEfJSIxif5NXaABI8duINc4SHrMFzcA5/pr12DCcgb40VPeE4sEFB
4q5FldN0vIwjU39M+/BZAnbpa3mP/vyO9WKTeBY0G4zG8BoY5/weHvaN4drbgsKQWj3LIH3PRPxs
Z/ahLKddAjllYINUuSpHyXjFnEqruaZCiE5FyQgpVBWy21NsB4PqLwDknroZ46/aXKciL3GvcpdW
iZyIGqNqezLD7mSMoDJYzP2ECi9LVgxUM8rKG0fJYpeYJDX80GWQFyL+GDC0QHhzgSw+6tPVHk0t
iB5U6vHYciuo4ugtIigDVKn+qWohEaH7GI/rOVPwi/EwdIM60EfA4L0UNc1m2KVsyE2gHdUyivYA
OdDafmzr4KR6oSPbVvf+OsQW5bMjBTPRgrEGmOfi2lRBCtfc9YO/yxB3qFu04lD5i1mlcyzv1cpf
ugF4GhJRqYgOTap/JHRWEblr06B2jNpD5omHIoqeExKHoeX2BE3RDrLfRtjDh5O7F93osd8e96lX
7wVLrcX+E/NeYSb2DUJApgVMh7V9tM0LhHR7GaXBVmIwQKksuFW50Kg14e3nu4jlK7Sao9od7BxX
ecvg528IbD44brT+VzMNmduxY97Fpc/qPG+hWqOuMV3/K0pSU0KYme+qqaSu+iOi/v/Pf/yv//O/
P8b/Cn8Wp4JJUuT/yDtoD3HeNv/9T+ef/yAqVJ9uf/z3P13Pcm2Tc4bwDV0IXbg+P/94u8R5yJeN
fyGykcQjzJUTHYlXTlpq9m3tdBMPYbLk2EZx/ecbuv//DYWuO46tA1IQpmP89YacyCwj9/ERCZvh
YKVowPTYB8ki/ND9/h3U0fHP9zO+eUOh+75lGpah+yAX/3pDL0lnmVcJfMG2qvbBVOOwiubAioRI
QWLejN70QOMYMUftW5Sz2MTezMpQ91jXE+MwMsr2zfOZXmGftC+G3g2nPz+i9U2TGDDbse/RHZOm
+esTwgrqSssMkxPq/Cs9Ne/x5vz551sY6hpf+lkYpk4Pm7bwLf1Ls4euZgAECoszp2KH/HvPbq0R
vLaWsac6ocpkVhlfK4cMEmI6URWn96F+V+n3v3kU/ZtHEfSDSWbKsSBP/PV1bUiAoPWC9BRa0l9i
NPJsOdLZOYk/kbDrchJuI/ryoX8sZn0dGbX3N+1tfDcGhek7qsld37O/DAkgXxCLtSw7icm78Zvq
hOnHMtVQFay9e8cRr47odpMdrixKJMrzMqxD4LQUnO3gxgVa0mVsyfG4/XPLfNdHglnouDyZZ5pf
+qj38zKumXGnUejWzcy3foBDC+6j3u/3f76Voa71dTzYSLdahq/b/Pdl3ltZxk6TBID0SaPCNl56
eHO3sJlG9g6zBrE+9/NLN8ZnXZCzKEaMyf78CN+Neke3uLXtWL7pfXmCPofWX7WuiyMyEkfEyFd+
65R/s9p8N/lpTN93hW07pvjS06WD94ZnZukpSBBY0zhKIgIqy2PRjnheGLZ7/vNLGd8Nbod1jXOI
ZTCVv9wQx4vJMtA9PVlmtclA0kibwzqF85FN3AqhKwSDv/WAC/7Pxo+r667hsDgL21fD/j/W8jiN
c9cKY1Id0PK9dn5unOZ1oqrw53f0vhk6LlPH0kFkICXy5Ta9Ow5TkkU6B/bpeQYQ7jUuSIUWqRhY
BYOzQ9Dib7rxuwnrEQYJtY6TlfqyZJRQS/Mq6sNz5gxLQ8WrenRbsDSZY071HerLn19Rjb2vs8Nj
aJouQHlbt76MTU/rEgcZ4vRUtPUdBsTnWJLvhch+L+PhUQvNs2eVd+pw8Of7fjstfV1YggnhEWh/
fdE81FCVhlDSm9kjvpXbBu1GP0uWiGscA5V2IuUt4CgZmClNUlv9zf3V8Pzy4hZvbfAEluPZ9pe+
TZD8HYbYj05zTfJtEqYLnzKrb6bZMu+KEh8b9m8SjZZT3YoZlkWnZw6ZGU9/l1aTc/z1vL+ZUt+s
ExbbFqBFAmfBgv3XUV2mspgDt7BPmVndRYH/FmRN/Dfj65uVl/jAZOH1haVb5pdmd9Dk8/JYi059
U64hst6MPYaaY3H/5+b9ZhjzFmw4jqezRHzd6G2Z5oWR4++BPmt+Vbr5rzAk5+i6qIZSfXmoR5ms
/3zLbyYrAiO2QRPqDm+oFsj/WBNqLF07OJjzqaugs7rajaAehb0z9RnIOnPxjsvDn+/4zdz5yx3V
E/3HHcPeRsAHAbpTTSgvxx7yuLND4u6QS5mBkIj2ytdCH4abP9/3m6XeYlO3dV23LMsXX8YJMPS2
CKBwnGos2DofV+JEHkev26Z19De3+m6aoqBj+sJBHJE03pdV3mu9ALnTKj4FA/m7iUJI3rXrgmVe
HdJV5JBD+1NJAov8LUfg/0Eb/+f91Zz5jzbWuzaWmtLNL8b5BpIHCnzFls12UeI+PCGcl8Ydyink
u/7cxt/1rRCOcNlR/y9p57UsN46s6ydiBC1I3pZdvrjkWzcMqaWm955Pvz9oxz6zFotRjJ5zMa2Y
6RihAAKJROZvdI177v24k53UDiL1kTc50WM9TkfuCTzN+4emaEHl5bgTVdajfJ3fHndtFxsWV7jm
CM2w9EU8broswKM8izxZM7Oxc2k6CXMF4U++ioH0BYe9p9tDrk71P0Ma8qJ/s8SxGdZ9B6nDyxEx
FzZGKJEoznTLv8jHJ/oOj3luPka28u32uBtTNRZJoC6Q+dbwTfXCmIgbNa8AHh41XpqyVOQG6V0E
Hur2kGtTtVTuV1U4JvnD4quKUoHlhbOeB2wA1ZfsvkMHUe4ibM9PuKwcc7iqTZz9uD3s2oEVmqPp
mmOygMtUyUipGqJYE3payXMjrMjN4qFSzwPGC/oOvXgKl7dHXAvzgqyXTMJyXGeZIGlIEaZZR5iv
hHiZJ/27izRLxttzY5y1LNAUcBPYP4bu6MsVhe5WlwD22a9j90OWnMMRh6q01j4aVASoa39Bm+nS
2ZqHisPG11yf5H/GXsQGjKcRGy8CYlMf3FtG9g8Ik5+yhPRfrKUQum6ZDu+H5YMS7yJXjANrSevs
2ZyLD7KGhsvOy+1h1o6DQHZYaKZFyBWLk5/CkedfRTiEYJhUG7MXuSb82TL/Ok0Wl+aIa0GzUTJY
3Zg2uTu5AKogy2gzUB0IxoqvRysT28Uc/SDcKez+kBTq1k2iE0aWCRdpx/+NtTzuDRXMIDH4WmoN
8h52WhQ7J4MMVxbZZNm+g9LgJM0PSVjxYRzUdbURcVZvs7e/Qf7GN6FuyLHpbQ3WGI4ertLaY5bh
KG/bYFtESD2enr/sdpcNXo4N5PJOT7cOzNYyLDYtzs2zsOsE3iyux2BTAKfT+OefAdAggY65/N9q
8QRxFku8/6YkQbpL9NPkwwmZiPcroPVdjqeeyWaedUya0zA+wnwFu4veDLjRpsQmTM0PE77n9301
pa9DhIvb7Z2+dm55vVmORUDktywCf+5mmt9A0UGeAE4xIuuorlOyHmid3R5obXvbJiM4DGUx5/eT
1bNgbOHhcqSU/KFptXNWDkw3eR1jY2Oo1a31diz53d9sLVSopxCFGxKV2kEv1n7OXf9RJmh4Tb/U
QfPP0PXYLaTIBI+P3HAb0WOt7GU6cG+hMZPbw9t+Pz4CqVAgAPR4gKj2SW79DIAxuwCr4IdcEBRD
0JqenNJ/Hh282QjQx1htHxJUmRS3+TSjfn177dfCmeNQ8TBsCk/kUO9/jzYnTkZ1bvZUIN+huUut
Lyh2lOg6ha0NJHojSMtjs4wursWjy9AtYvVyTzUVl5tqVIknWZCa3n1uHHQqb09pZd9aJPyUcwVe
HWJ5qYqIiqUdzCQsAIGRDzmoSXFv4CBye5i1rQTtR3NN07AtUpXFpxROhR5Y6uSvAT6x0yugIQkP
As4MdocnNfoZE0wKJNHGjQmuLKKggKzyXrN5Wiwr1rOBV1JWGgVvcqips4mPYq34/sb8Vt6G8n3G
S80QGs81ucxvTkptZMOQYP3sQaaGFZ1nj/iGPXL5nvHTBZXYHG6v50oU4DgAtNd1w+GGXTyXUgVa
q5uOYHRC8dV2kJXgVCpR9owbbLWxgitzIx+hxEd/wWD3LxJMvTYBXaE85yV0lGXHvoJBDrJLHNuk
/ETdYOMC//P+Wux73ryqazoWn95Z7nuUUTp7QLPvtauc8HviTigLjm4ByzW3lY/4SQ4+EG2F96GJ
Y0ATGFDNe7fKv87daH3uoxYLtyTquo3bfmUnuUR3zqKlUXddPhvtIizjZG7ByXIF/VQiPG7y0LTu
b3/ZlQP5bpTFThqTPoc/3ioXjGbVs91p4gW9b+ccp1qwUUaWZ+5qnd9MSG6yN5sWgncOglOV8m7R
HdIuZ+h1X/zM7tGedn5EsOWRsR5P0OQ+3J7jWob9bpIy0L4ZudCyOqscPfRQNETsE0p9qe4hoBwc
BcRr8XnI4leqWaeqzL7eHnrtIwqdXNSyde7rZa1IQ1Osd0rVuZhoutwVKo7cPnpWGx9xLdy5bBOH
fETj6lo+IaLGzNXASZ2LncTe4GOgwHRPmdKcdN956fPqE9Tqh3FEOlGrDthn/Pt4RNZN0dwmKSLs
Lc6sryZg8/x89CZDwKZIn9JU+Wjb4hJK2cUKB+Xby7oWI1y5qAYtKkNbxgi0SFRI0pZzafsSJVaz
/mRSZ90rdPtnAAhhbW7s3a0B5Xd+s4NGNH1DHwaR18I8mlXLMy3xkhf9Y9I2J6ud9Y0JrmxZWS1S
aTuZZF70PN4PGBdp0KiABTzfKDHpMLHI/AzKPnf076Mj7kjAL5JoZkX1RtJxPdN3A1uLUoYbqblr
yFMKlFeCVWj0Aa97QBdXcg1uf8br0yFUQ+PtJ0ioqRIttk1oGbkypFngqaVugON12ifEmvL9vx9F
IBEkVHJlOhGLNMpHOQmrZgeryAjMIXI80UGVuom3R1k5gwL9DUenZEBvXLiLIAPBOBuFOTiXVEU1
NlZOUR6dBgwckrb61Pm4xjb9gfX4YOnDSVjzp9vjXwfyt8MTa95vmAAkSuPjl+RFVvFClg11DvCX
qK16Y6LXYVxQ/uGNjW4ouv7LrHQYhiYdrci5IN+yK0pKauyQ/4Vn19lXJ5I49NtTkxfD+4uDlMq0
Nc6BZVJ4WtxR2GT5M36uIw2W4KEwAMuCyNTr4jQI7Xx7qLVzp7m6MBFnc3lpLxuNXSDq1Kz0wQN0
meN84JZ0LBIVjY0gaX+Pg4mRgdJpUDNs56NuCpriEanCxq9Y+Zj8ChcpAwSszKscqMJKTtXipvF8
KRUINl89sbv2OHroUOEKx8O1Yd8l01NgXlAieoay0cGFoAJw+4dcv0BkDk2O6QDCcEjcF5sKM5W5
jeLGswsHF8TMNNFsRoPdQCxop0/IfaQz8gTYnpRbH2IFiiFQiZKgD4P9pi5zzi7JUnRGB+vijlr5
SjPUB2SMMpXZVCiumLhJalbxCaEm7PayPv0SKT2Ix6JqdW+KLRDUbR8Y+6FPrXsnUFvs6xuIDsGM
g6nakbL5qvtLbS3phdfCwavwBAzQyHoMefE+OqoaHmhBfCg6BxEBRP/uCzgR+zrM+OI8/c7ERSRQ
Ev6iqCubb2LK0Zfxgxq01OT86AorfXVQ+IEki8RDaziSvt4SfqLEPuOQXT7bRZ2eiqnWD2ZYtYc8
SpyDTayCPKNrH8o060/DXHYIPwhVenEg5TRZ0HatJjKeC7cHBqpmxkscANYrRdM/9Wnlf2+HEGcv
kcJJtFwoDdV8wL/pV5JWDbtEgdaTZ5GKRIQjsMVqYiTY7eGVpcyf8hg5HN4SOC3q8XTfJcNwT0SN
YXRUX7TOR+gJK+cnFglmkpK0MHCF8TraVvmZZ4//UOiGuVc7+A3BrA+oGIHLczuz+KnEdok8Pgy9
csAjsh5xbiYzGnYxFdHXWg+YSgSaOMEyEGn1EmNpCyj5hELY45hrfG/hh8lHDZnUU5mqONEPnXI3
Zh0OCm6Oq0M5+mfH6qaPAdilbhehTnWY+cs+962vbqQ6mn4djXRVYBtsayTmoIXen4kpHnUbn8XQ
E7haFVn/ghbjwWykl6akv+TdN8v5kWkYpNWoD23iPlbuZ921OQ6mbtJ9XD4ws86axznynUspLRNE
gJVOpKVIV1YY1lKt8c++mTZ3t+PASjzCdEQ3XJq9VAaWccDQWwwvQpxKm9YOnko9mvBxE+axsrRu
I9ivzA+YD6BbGsu2YI3fLy9ay7w/MFTzAuyNkeyZxuY5KSyaOHdB9N/My6YgwUOdqiqNwPeDDdoY
pE0KoC21LHadEWLb44bPuT4d//0CunIQF1iVjr7SYiA7tI1kqgWqCfVxHPuLkgkXJXnr79vjrDxm
yRW5NvhcrupeVdrzcLJ9LubY0224kbiZBMhn1yMCngifaOlXXB4giwbq49h/As8JP8PfiNx/NsPi
uuYn2FSS2AKgthaLqrV6TXrAT5gaDRVGHbVjmOMzvFD0i2oqQPtYDxHzGVHXGeLKP/i2mR+com6+
DKZfHXy3mY9VnPceZpjlQ42cE9r7gfmcUNBFtorXIzq5waHNS2dvhqiB8+rBhF3XhpccHvkLdWcy
nxaEgRKpApyuXW3UDFYyEtPlUtKoUji8QhafUx+goEQz3ahRddDyMgtY3njkHlQFvZdeqTeu4ZU8
meFMmhqupktg4vvdQ9kR2wVVodob4/ejlmn+FNXZVv1v7ZCTcgDSoaKsm8s6iJ82cDYTPfL0Yvow
YwaWJdPHSDPvb2/RrWFkfH3zlFJEQtdwLGNP4LeIknsXlh9drY+RiszL77fHWlk4CvRUTw1dI4dZ
xi2FLlFYWVXoTf3c7lQ3eTYVKz3cHkSu/mK/W0RFE8QkIYSS/PsJubVwUnukK2NnRfyaYIK9r+Fo
UfxzhyNquuPB1vH08atxODZNUG4Mv7KeDE9pnpxEHrnF5uiGyqlyMYVe3BUIAYbo1KfWk5oF00ZW
uhKZ3w5kL14YShqWWNrS6epj/SVN0+dwxlrTDZ5DB/tBTcTtxoBrX+/NzOzFwy1qK03tJdCmbqvH
sOhfOWeb3Zy1rwfehYzfJi7TUnn/9YSV5JBo1dAjUHp1d9eASZd/gFGYfqip+mQIYDB39hgdhw71
QUoqyncMpe/4Q2u/lON3pDv+/YbilFsaZXga7csHqxmxaQzfCbyG51xhTNhmoOW8GyfM0lxoGFZ7
7mNaxFjab8TulbgmX1gkN0KTO2qx4nqa2v48dvarH6JxmgIHQlFNcf5WQsd6SSxrKxaItU/8dsBF
MOBxIQaT68CzKrtA9SKO9hhNhDA7nf7OMnDr7Kccue9KD555J4331YzZqJlV9n3f9DM8ZeRqnCLD
PE1Hv3tEZ1NaB+v2SdfrTN8nKaaIsC/FGb2s/AUflg6NxCF6VhQYZPAjVAiEWlme+tKFGYKhxU6v
0DqLg6TYG5FSHkWnji+iH+uzCLTpo55HKhge1Kvc3pkea0V6T3MLxGjNFhQVuC+Mb0jTVtgLtAOC
iinWSJaK3YqOVcq5rhGLdqCOOdjeChxCnnVS3zvNQoZC6RL9uROd8bnWp5dW614TgM/nP+A6rCie
5gEKUw3nFWsI7KHsfmj4TZtwxrVCBikRscTg+SvbnO9PRJwURZC5HScCpb1gqI5d4/924C/pGi9g
Nh/KiC1KCCjShlhUmPlGH24toLEL+QFghtyrAkOGvI5qN6HgZav/CMdeHNWQ9etNI/33uaYFTMgA
1ezSHFlWZwt7MFxEYSh+m5h62SUnfLwDRh7Bx9881WtnyxIahSGLf1C9fL+sZa5V0Tym1iUGfbaj
zJXt2z7/5qbFz84FsnM7hqwdLGrOkCcoZVjQNd6PFvixVtp9Ji6p09XHONb0g12rzsYCrqWb4D4t
8JZcfwbF38UwNb3CanSRhkuHj7OKekpfHeew+gubNeT0LPsF0tldVImTWZg7hHvPwLgvzqRv1GfX
p/uf3yH//ZukgvdQzkmMY68VioM8CDZsflV8vL2mqxsTrwXboQmGAu1issAa4IT1BCulVB/0Dom0
pMFx1fhye5i1GwmzA4vMRQURZC0udNea0gGN2cirOl+2u720xdujfxiq4KCl9j9oslLnN5ONHbMy
LE8Gk/YBryHs4RfHPspsrL/mLvVaHdFbwwHCnIXlTjGjU5cpr2GoP2ML/TInxfH2fK+XleesDsSA
FgaAsiXFw7QHPy5qEzriMB167YdkynID3x7kenYM4hJO6Bbwfl52KIYiqNU+q0bPEFXxKLRmfJgQ
YvuZ4sV4cEMV8l+QCv/RtmM0ecM+3ghqK+PrFB8cXuyEVnWZwutUgWDuDIPX9KjvyfpIWI3IWk6w
4fszL0MXA2rlaSYs7m/PfGV5eUqDhpf8Cf0KDl8HZt91PdL12Ejvkgwrz+kOdbeN3XMd3QCgq1CF
/rDE+OP9AaRbjfVwHw2eERi/BarmjZO2yA7X1i4qrGRjTqujsRSg8mjd0uF/P9pE7TRp6mDwIrt4
7TgbUNGyfV9bD2G79YZYWT+KPGAO3T+csOVYWWFnw5SI3mtCdXjUQf+QHwoDtbmxONz+VNcZtk1T
TBZZJO6QruH7aZU9TVcjmAMPj5BvJchRF0ylT7t9LMZjG/obe3KllGUTy0wIL1DJrpHscztbmIBo
vizlzx+t2j4Y/V+VMONLUVbDuRZxemhSDbEMoOEvlbT0KRWVwl8j/I2pr9Cs5G9xmDQcIYcX2/u5
p4UZh2n4R1knPOpzoWHU5j+gJ79HvvWu1uxnF4NUHvbdPsXyT4Mc07rhpXKlWwvic9Al/4s97ajg
bvgW/OeKTCDGkM7iEPkXynpSlwxdWow7tvop11cX85YDUNEDArqMuyJBFz22dPuSzfZnDQi6Gpsb
UIKV4wLwnDcw1XRaNsu1jRGXQ0uHdmxqzdDojX8yM0XWOz5ZU/Hh9hZeyR6ZzpuxFjdxppSBCUm3
9dCm/6mpyX1iR9kOGainEGmYHeXm50px8Dypf2m1gCiH7Mbtn7C6oP/LVYXtf1WgtWPEBs1cbzwT
APSIEmO6CWNaiebsC5Jk1WZBr+5Ko56zsjVpXPoBQmw7F5ObY5k1kLZAGexaPY6kY3V20gN73lF6
6LaK0CtfFLgx/SX2C424JTnEDWLchhHd9IqyDDDnRFBQjz4oWX2owvqOlvmzS2d4ChxEBsRDRSkM
+XqIy6by0mvdByVGMrPpko1DvBK/oFTQsKYQAr5rmSAJxehcJ/UFQr9Rca7Bvu99xYJybofV0XHR
k/LzOdmoxa3sONqRZGR8DW54ZwkuNoLG8lE0kMVp3Gk6LM933az1+9JRzG80Z5Q728n7U5ul7ZMz
m9GhrPk5ZY9q1+2Nd31TyPYyRTpiKV3K5cNJ41WWjS0oqahTX9xaeaiD4m40oo2PvzqMw/pCiZU3
0yJRszUerWnGMAjzZUH8mX7rVFdfb89lpRHKZN6Mor+Px8rkYy2iY3A5Nt1LqGd/KZHylTrdQZ+S
49wZ9yVyhdbgfBWoQ9we+/oAMzQYMJCPjjxg8vS9SeYH4U+iaRr/UlmQAyvLIYYMW8Wl6xMkB7HB
H9BUFlcVeYPN2TkFzhcpVKidquFiLbVCEi390nelsbE11kajhU2tGG4anZTFNzOrdFIUfWC0KnzS
q+bJEYhc1eWp1rcocGvbw5WEYJr8ksa1uEjtzgFDiz4Uan6ocE1pd+x09ada2vcbX0lf+07AZMEF
04gC7rjMwsx00iK/I32QLu9Ggs4f/fIMF3gX3+ki0XZi5NkyqY9BMP2KwjJ9aFRsPjKl/Z3FzY8y
bsed6PJvcel/EgAZ3cbqz/0wfE0C67nmcRUNCO+nGko5dv2adu6pMc0/ukJCd/fhbL8gZvFZY0OS
MOzrpkTFGMs0xIrgPCYqBYom/tD00gwsRNzY+BjGPf5FoXWPN/2pGUMkLdS/e62hk8t/Gf3h0rfR
FyMQXwMfxTJHYGQ6dDiMT9ZvWyBfU1SXXrO+1Qqqeq7+de4LwMjKXeo0H8BrnnF9OioD3c7OQZ6I
NIm2S/mkIo+OenHm4O2OPJI+3FtN+hnyI4qNLhdF8qHXZlTOlSfyvDtFC17iuf8gRZ7cIPpZZ1Bb
UDjC2Tb/MkMymKQBwBjT1kly85CWqJz4LtJx+mc5PJ5Ep9I0PjYtNtIWzqsh3ouIQj6hnPCMy5NB
Ra8s6XenuJ0G+rAHnvM42NY5tZJj7NrfEWn3QtRmpkgczApuz1x/z2f7Pqu1Owi8F6MOsQQFHBSk
jywn0pNxrSEaNB4HPHQwFRI7VbH+cazsoS3qH51iHVNYFw5g36K3PuL6Gx2MsHtG1e/BwUq5nnh7
VXG1V3yI87pe3rf6bOx0TNftpPog56YH7b0bY9LgFqdWGikU7REf+hCWFSojtYn+ZY414C6n944S
a3ynKhhI9F1yL5TgKxa2r1nb/QSpqe0mvccwqiqneFeak3KE1psfZk3KgtRVvzOwhDkOde6cMQDE
K7vmRvVT1PTxu5APYoI5uTtSIY3yrYzS5lgKCzEqX/H/ygZZ1gM9srOKSfdMv1d/p9OsYEKeGQZK
x1V0iH3Fpf89zw3ypUp0n08NDkH9ZPa7xkk6LCCaSH3SbSekuzWUSNXxd1ZRih05Al4vI59ijlzn
JZr8ENsVC0GsxJKoAlBPKHJl+lMQ9eivT1XaPBckgx/Q9s+OSqqMWG4a6ifDio0TmN1vOW1O3Zwf
m3D4IhL7XspO9ZN69if/HITzF0uUmKykl1bLnwc9RP44POsluku19jhG9inm1onq4eJHcGDj8aGU
jse+G3zTR2WfYqMhN0PYCK+u9CfbaH5Xwfgcts4lMtrPY2ZfIq4W1JKfpTNRMlUPRRP/Lb9t22mH
gMSt15sved7/CIvEq1L9XLlYkzX2/CshUk8O3rEZTmj7uJIxJDCLXVVFJT7suE44bn/WnOQST+LR
GZBxbU39NUozrzMpDtkjya9Z8wIWArE3N/wRjAh9q+5vGrR4qKvBfWn1FCNaHKUc92kutQdHUxAA
0L7n6vxl8jsOFSKKFr64UaQ/IsKARhD+E7npDaF6wMDoU2ho5xb0nDUZl8lMPreF9uJ2OA5KKRi1
sXP0QKe/tGpOd3VQPnd6+EWkzssQqJBt1ezJtPVnx3L+cVzk/q3kjm4ujryt/mDa8Tc/nJ9wN/t7
aqdkJ0AeaK7l+WWQchSlz614SJXW0xFa8gX+o3YkRUzCJ1Qc0p38gUGFnFAnXUKNuyFV77BE+j7E
1mkuiqORIZWo2GiIt5MqPlEGBnKknYaq/4lAknpqMrGHrIDNsPhuIXNjhxn+xdXwOZziQzI593JD
SK+woaz/Ttgk6Ed+CjXtVU06zI+0+xi/ijoR/zT28JL67pdAD1461iJDDjbIsw9lNiLnjSXwHiv1
DKNP7N5S53kE5eKHGBEJf763/f4xi/Q//5+uHO5DQ3wy0vQOi58PNBXpITT2xTfse9Rv233dg5zB
OHPfhwh9mtjXHNl4R8NMT3OvPKbmfDGV8ByUYHyyDhT4tFeFj5J5GhCogq8OSY9ctnqwkX6d5ns4
eunO4IC0WvitV9DbEzHHvM9hZuPOi6KaiYNha6GPx5t3j3rTgJcHBQoDRR/LAAN8+ya+Trt5cdGE
liwd2G/LvNNBVw/JgXm+gN2Ruvg5LpgqgWV2WzqOBq8f02mr8+1BV9IMg2SbBwgVBBgqiyStbYvI
MePauYAffzSS/LutdEewoxuF3dVhQDIIYVM8N5e5oBZSFMkbx75QhKgMEGA78F63Z7KSmxm0AP5v
CHfR18RWj34KlaYLIg/7QimfQqHem7lzp8ZbwL4/DL33vWJWiyc4K/cHprFImYqk9uO+6NidnLNf
VZoBT1BiXLVKU+z7MafxaDbRHY6cGDiqeQ83OxnvrcRK/koK6K5am6O039VkAVgWYhLeBfMv3fCL
j6nfJL8y6mGPUyzyO1VQOgphuT9jq4Q5FG4Bj2VUuIex6qM7PHwTL/Aba19rCWguMXXnEmXjjZfK
SoIIk4MEQiqqyLLA+0TeUDD69SMLGDgWDD2n2U02SlhrW99C/wb5FBbWWja/kROeR8R9/2yPdkfu
SXmG4LpJTVubiSSJAG6nMk8G/34mwo1G1Wj9wLONYX7p7dF6LErcVPdYH55KugLH3PcRYY3M5AON
YdMaxL3lFq5UXPUf3NkgUjp5/vn2zl2ZvYkAEGxoMNtU8Ra7KdNSLeItGHilI7zIwcMaj9t9YaIQ
383HMdK/3B5v5TACDNRkqYoverUK9HY0/JQM5QIq1Lgj+Q/OYUmjtqfNuhHTVsh40Mv/M9YSbVCY
GQdDjQMPgcn2MgVR+2DR+TiptVl+p8lW0/5GAcgN3e48YFl6tnUFHfVJGX86Av0t4RTdqU60Bk1p
5Dj/vxZiiUywI7vCR4iFl24U3BloXuvZRsdidbHB49Bnor5zJXmkxWoJDsBWLraNT2ct0u8Ndtou
Ks6356LJvbuISTTv0BIDcAApb3lKLRsUXKhk8FmbcEJgN90bdvw1q/1fuFHi+61bJXrtaN0mfW/u
k3gu8SI08VgrwvhQClc6+w7WwWhEu4OZlu+jXrcfgeRUp6JWN1Z+bctrUtjFUG00b5aIvSlAo7Uq
Q2DuVfitVNVHLW6f4tLEbcM46/mwcTesnHuamv9vuCUbwijdocamLPTSyEKWqbeC/Rx1m6hz+fy/
+gSo6Jg8N5BKWh7keszA0bTMKp60BgVrlplHbxREdzYSDzuVxKzWug4Hp4nqqU6bVR9+3N4GazNF
641WEdzMa0WUeHRmoyoodss0VjbAtwtXa5U60hTJ0CdsIc+zqIJkVTA0uhXYF1UNMHuvnOEQoZf7
OndRd/ALfJ06ox2e4w4NlDRNPhuT4EUzgpu6PdeVTYTngUsnnnyJJusibg72qLazL5QL9cpToWsP
oufFmdTqQeTKKya37VY0W1ld6rVQNWkkcSKWPc6q5nE215N2GTMKk4CtTZ69vJeS76oRfqWm+gtn
uzt7tk9WrO7VMrnnTfqkdv5BJuW3Z7/6W0wLLTWTtiASQ+/vMi3p8j7M09Az6TYgZSgGpKbt8+1B
rqMX6okAmGQ/kBRgmbdFQ5Ca5VwDrRjMj3ERnPtQe6WouHH/rwyjq9S6ZNeIn+su5hIgVcFrW6Ax
k2jqi7RovEe13nzwZ+H8vj0jU1Y83x9S6nYUuv7sXt1ertvQJb6POKR1GVsjO6SZ0UA4a/0dyp7z
s6GgLhEBSee9rmMrpCal+6NXm/ERrU9kcgVWMX1DV8vVDBR8O1f7LtthuO6og3+nqdQ3E5IMCpHt
79jEL3Wux/hYgZM8zFUFDMmf5pfGRSp0zJ30rE84tDhJlN1FEAr2uClqT12qUk1y2vg5qmOFRlUz
n0RkT8cgEPM/SZHGwNGj+MXQy+iTVroRuqlxdX97la6PluSLgCGVmm9SPvL95so7zbRdJdMuoV+5
mDAN+fM0dbjGSk+k6NxVQ/FvMZ6Srs9GYy+jWHkl95MpxJuqGvBHKQ0My3J/OI1j4d2e1tUdKQeR
6AigNA6QpMW0YruI4kEtIUAHYbxTsN0Vzy7CWE1UfgcwhIfVv7//GZIdQN5MqV9ycN6v5GwDvZVk
NQhdrr6zJnfkzWngTDV8uz23q09GuwawIRwr8I8GuJb3A7V1luYBMvTIHiaHUnEORasBJjXPYRv/
NWCku3GnXiccdFUBT/Malw00JFjeD1jGRYjMgIWymR/eD9QKkvGUxR976m9NQmGAurH+l0QqaPVP
yzgB28fj+ZM92ftE3IHtRqUbc/hpo0l6nXFCt2QVuBmIijw1Fws++ixtP7T01NziL7urpDJ9qN0H
Roqhn9sD4wsQFOStFD8VTqL9nkc8LZFTtu2nSsMuL+oS8x71ufrUxJ2+gQl1WJN3wYcfh4YYgU5H
DJdM7f2aBThKsKSq8Mre/BzbHxKJewyVS45LO8sXh1tFhatbQn4hlNBlcR/++XLAupkokQUWiCq4
vIemrDAnL/xiI36vjiKQ6tHQaQCfvThX7oC6XKuksSfdexRMXQ52ksbH2xv86oEvp/JmEPkj3vST
Wh3BcpzUfK8esDHBdmb2eeijDIT13n8xkq2SQ3Ov2lcomFYgM5nDVvEyVflkKc9lan9qrUez3HhY
X4cjcDy0xkjXQepe8Q/AbSJ/bRuTV2G3Omf+x6Lv9kVUvGqUqlvXYTnDj3BPN95/a18LuA0oJkmO
5Nm5WEi/7+K4RZKwwMa9Dr/aWypfWwMsvlTXRbqfKgwQpNhpO3A4HkurqjdqStcBj9WTCs8sHWiw
JRYr14ohGTO2tq5PJ6S3DjZ6srnf4Qi4DTxb23wWYVzCr7CbWQa7tlZr37LH2Ztq6rNJJhX+EUtP
91GtHW7vvrXVAztE1w88D+FgEcg7U5hlieMyRARn1/rdz3AattTKruOQpiKIBl4I1VHz6rHYQ0GM
08QfpWvHHVX00xx0yF1JTXY4d9OlKbbC8tqswCLbDjgHwtCSBwqbKdMLHDY8x6j+SfMW8yC3yA51
6uqPXZLimWfq7SUegmw/YO6087XJP/Qg9+/w6i3ObRk5j3OYzBsBee0IUnICH0ReAF5ycVuE5tgb
TR1NXpdp31WXlpxlHDSTQlcWzqD7gjbdaZTYzrUa/7z9nde+AWPqMrEGA7KELWeKOUxkXqyICiuu
TfpTbfpHkjxPVWk/qYjFT2G+kf7KC+b9BQTviPY1rAATeNbyzWR2mBLk7jB5Wj98DcP4uZux5IlL
dQt1dY08IFy/HUlO/024FrNTx/AmJ89yZkwH8D1/HQHz3rUUInCS0tXzjJf8IR5ps2Kzp5cIMN1e
4NW5st8ovAg458tufdOrE923afJGnAeszHyexIQVV7MlN7/yIbmzudd5+CP0sCwjuXZV9njbzx5q
5vmuN6zPJSZCs+r/NTWOuZvtCo4uvO9/PTuNK0q+wCUSfdkuyOZMG0wFWakInsETiLTqNbDd8GFq
7S3ZjJVDAkpTpvzsV2AxcqHffEradL3W++XkudMo6ELYXmeZHw0r+ttMjL3lFK+KiF/DvjnenuJK
zHg3rgzKb8at1RBQQN1N3pz3v+oGLyK5WW+PsRLY4TYKqffAo56T+H6MToiuoKmDmUJpz0cVz66D
kIJwioaBXRl08+n2eCtzMmTRgrIFK3lFizCBK1u4yghvsksXw9b6g5qHv2+PsXb23g0i38BvFi7L
cfrywSy8ho7xWPX+a4fmUmQNcNQzDFeCX1L9Hcrs41D7G5W9lfmBmnJpYtHftkh33w9ddnXZ6L42
Az4I9mn/UmDOdnt2K8f67Qh/Jv9mcoNV6TGwoxnmdrjzk2in9cap28ouVuchCxIEZnbFslVgxjyq
w8GIPbCr3S7WtUI6ot6eycoYaFWhMoZ6is1VvDhXLqV96PTDSEc70Z4Lv0s8nO2Kf7/Dgb6STErZ
/WtmYdyWmIXlZSJl/1VeaBECg9Bdy7h8GWrxentK12Bk8FgSooqoLAB5kPqL7+8qU2Lkln1B+vkx
sz6ZODiJBnNFo7uYJtSqHgjTUGjPogr2cWB9CnLjcPs3rGwQVGRNbA4og1/jrzElLOrQAS801DTT
w9n/pg7dU911/34cEgYHQQ0CCN9xMVW1TSYeEIZ9GVIMS5sOY5pG650dj9Lh319lYNxQbpTUc52y
+ftVNbA0SByntC7m3Dm/dCUZPrR1ZBycaFMBZ2X1YGshqg13S9Z+FgFR07sAFdtx8LrIxJW7qc9+
oH53umErz12JUkRdKe6nsXzUfRYj8S6KKt9hY3J/q8gi2k/0iJ6r8CG1Dz2WFKY1ftQHZZ803ZZH
xPXJY2gwfFIVWEI8F59uKkG1lqPrelPq3tVxdNSKz7c34fWdyQgIHTsURhwdGtD7L+b0fjEBJXS9
koqij1/8jH2rEVARxnLY8HLj5OfKRmS8vssY809yzZJStVvMKotaurRt7vNIIQ/Jv8PCUTA8UxB0
vT25lYHQegLkbwKEBCAsl/dNCI46oYhBhKUn1NHEmHCwPjvmoJ78adDv8rizNhbzuuUAixBoogPJ
4U90WSSTsxXNam2NwWsh5Tob874Pmru+0AwUBVGCKafXLIruE4woC9JIc+bc/w9fZ7YbK7Jt7SdC
om9ugeydbtK9b5C9vBYQtEEPT3++2Pvq/L90VFJluezMhCBitmOO8X/fsVq6/x03qwuAVBQoOpWl
/zcEajStl+gIlI9G5mZo/dbrpV1HgXK7B+JwKWWUTuAP/+8vVQSB//9OhZ8JT2oqnk31z/9easCQ
IEHzznvomZSJm6RCYVrW62FDDu/QFnYSdyKV8bZp1nWuTLSPbdEe2hXcVcZTinvNKk8VGLmw1Sf7
sIzdW1vPFuA77R6+4wc5wj2ceu8ekrCZb981bjeFdQlCw+v9v7PXxebQjiimDf86JofPztbXu9kq
0A/Kuuw4JFN/6tb2uWb2f6dlrgy3mX/1VKtBcTJ0Rj4YVZMxQNo8SagB1yCksnwUxGS3NW2/cUbo
lkJaE3YUXSJoisrd0G6vS5d+q4sbZ+eWGgkTeoN/RXPzGSAVQsJGP0XZuB2tJj/bqfnZCPc6TOt4
QjBsA4Q4TmHXN16IHnpAgpE6Yan0j3oxFHc0lk+NNvyUXX9ELk0Pu0xBXV0m9HAcduj56fOQ2DeJ
VBSuP4Dawj240/i+uNl3Lz2AHdO+rbpbPkJ7CJ3t01aPD3MNkHAI1gCN6eIhX8dzqnEViylencL9
Suh09r2zd/okBmpwAuwTgzRHRnRCBbJ9gIjoUOqVZHYueF1nx4uMwQH1O89d2Oj2z1gFDzSlIktL
nu2NsGfM5cuSi49RR+XBHpr3FuxnaKMLC+bEvTDvIEKgWDvTnrfYWgZ/p0vxnYvC+80QArbb4SGh
NNxb1lembyc9zQ7eVO8LtLD2y7qAdaqXaEpoT4Tb0OiwkfXFjRmFcScKAxXR7lTrRhINLcxIa7m8
EhNeMmhDIrdaYDtqT8u4fngpKRcfHYm8eaOz9s2czO8M19WcWIdN2pepy57bmlm+DumxoDzUWTFF
TTB7kSszLRyXtQuLOXhGH/lYZ1VUmQlNVKqmmnfXGABmJ/sk2/QO/s5IBF1Uztm+aasHyNhfEBva
o/R4msx3mNbgp7R2WtOd0PSKR6/aG5oXV2b2Xortft6KXWC0F73NL4VeXdIkAyAXRK1WniTQTOjV
Q5S3I9H8YIdiKAOMTuzUl0HpGXZDHemTtbNQ95WZAZfUqXG8nV6ml8xW5T1/V4zuKRX1zpm1e69o
4zW3dnZtEQa1f4TTfMJLtuua7JhllQ3HFBDGqvNE3Jn/ttzZBYt1GAo73hZjhwTwHUQi4ey5N6Or
bartKItsbncxqmTnVe5XY2uvkDJFiMbQmXLrDoXuGX3iEdI60KlZA9XZpPU3OecfeVpVIW0ZI0qY
RkHsG+IlLjXItoVuRfebBQxj2OPnqpUfboGKrZ28LWXz3LFtxgWN9t4KoS/LQNNKy4+BRUdST+dw
TpIwECLaUB2U2xT584heqRcPWZuBol1/IfqeAYpu0rj5/fgG5IAv7JafXEDvtyZMOYIVPrlZqgFM
lH/70osa1zkJr3+eh+08pH4EeiOGRjwC67wLUDm0JWrjmnwaENnOSv1hBI68YsHQq4mFtBJ6w/1Z
Jw6ET2sPBmsKky4HL1lHRTUczQCFH+PSCHFnJFIxctkRVHyHYOqJXuWp04uHlTJQBJ93ilnYIqso
H5BF3ftMAixL9o66bpR45vtqqKHwAvHs8U0vsgQqA3C+DepbcQCPmbOskdPQH5nEdUn+zCn41/ky
A8lkXm83oNHa2cNlKiBm4gaD4bdFeiyxgakGoE7FEGl+wCJ37HO5M7F/ddrurN7/cOeF9TaeIZkt
wiIRZeitzp0Y/SNMYmFjODdU0aFECNdsvisW7I//pxPj2SvzXdsDvV8WJJ9NJAFXcPmeMYB9r+7a
LIG9ADmi8WPrZw4yQEntTX2Mg+BmEGABpXssfPYCq+TN+UtpDNFCo0vf3pFGV7dp50/KKlh0XN1U
hlDfLTz7ERKIQRfHNq1fndHa+WMZ6yigWuOb6pOVRrmf8vE81St66M6dJfQfqhCHacuBmc9+2KKg
GdKaeiTEAwavIy4LzjkInLPLlblI7rrdsQbROrpDbPPdNes5yPIsjOpz6UYAwR0KnNOPhVMyS/s5
qZzf2kVfQAMaOrjVNZH5XQYdjO/Vl1wEBzlVyL1skTqtQnqRz9hWyyhlpetXJVyap20YONMFAu6n
FuKwDZhZ5Wwg5tq3On1uRUogWCYXbdAgJq7mfTrfKrNlv/+RtjwmOEZkpq/MNfuM3oou1BWkIXEg
1XVEY4XUKG5OAFVFOXyseYv2tJHeJb0XrcDF0BR3otH13szKuIzzpIWMjkQ2RJJ0rD+KwUL8pz1U
Xn/SK/+9sXyCiBp6EPPgMVC2yW43Dih6+dODOhIZmqi2UnQt2cDLXD1MTX6jhXuwmRqwcuvJMjWk
yPsixusuNNLR9M2rbr9k97rxvXJO1LbseiAhEhFvfLbJzTv5U9q8i6Y4uwnaqvl02gbzYE3AZLb1
ImCgmQLjYxLBPl2ECkTWx85gmgL5INMunnBqr+Us98XY7xBM+ak0/VB0XpgZSyxXJpnKkkptu1sZ
aIDTZcuz0AL+mSfdoXE1IJf6eSosVNiryEFLVm3anP2sjMmMxZ8koGtGkkO7Hwb475CQreQjOlH3
lT3GDGwxsprJUHj1YdS0m2gSRICeUAbf1QEyyQ14Qna6uvrFLu6CerxYLQ5d+AfXYpRuRC2cYZrl
T2+0D8GgXX2zhIdmQKFyi7Msu2jUR2eembpmZNd3drM+BNX0Oa5It9LpSvN2r/nGcWULMSJwAIZz
0oLxQSz6Tzclww5RZfxGeqilTRjTFZFXTwhh59lJsvjm8F3rycUnJtuXoMeZ/3hP3Ga5eGOex7Y/
nbdWXtHm22tOi0Q9h8jgSqq1ChGKvvZon2lmhsx3YsSoeceJnkdbH3ghIGLj0C7AGvp6O68+qi4G
gP1mMb9agCqnYfJhWsRnOTOszRb+SKv3g9X2x6xczkk+L3flZLV3VgPdhCB5gShl3pnMwQzwALvc
RzM+qRdmAp48rYwQgL1PKi3S8Xi69ndNK8QrLUINLNPGAGeeobG1AIy1p+xTOu0+IE9R/knbhudC
0hR3x4/FqW5r7r9ZaClvdnKFcziaWWVrbPZ10D/IZHr0dBqapoPx3MKS97l6uku8Ms686U4FV7Pe
7O3aJehpdVOLC7d9sIzxxcArVGbxmsHwt3hla4QdFyECTrSDXHIotPW3H2HKTpPvkni9MIt31JK9
sFoYg2K5osE1xUuepWfb4tJnf2V3mhQXAqgyH4hDj4s7ZkboMZtlhU23veiJcWcO2Z9gth68UkcW
ewQMZbZM0eB9k/wbxbbfRdfftSpnXbDGfaflKF33dH2W/DCjeEENKY+SarSf6OPc531+T+p+KRFu
N8v8DohGZLCfR+Yu18SCOBn2iiHDklHYvzdq9KS9Gm1ivKoUr3DlofCD0qTtw5CQZ4cFcXCv0R+m
maZ3ZhJUTSuMqJ3X080dDmZuDHB+uKKNTFriylaBtwc0FhTJC94v1IOuUrjF77zS32TqnrpmvNOD
+dlOrN0wLvt+6Xe+8LT9UDruvjTlHSQ0yMzWcQB/ATujQsw39wS++Z+myyjDcDTwRqyQ7g9Bfcrt
iQ21xtb4EeC2MmmEo4Gqo/OUmIoai8QETdmoGqy7znh32wGlejseoRjCCDi9ETd1edT87Bp02qla
rbO3yTfl3aXhYo3kqdD/IIv0lVnphXTvHdTzS5ZMe01DDVyrCEc2zkDCpJQGiCEExgTFHvxQW/AL
HcXZ15EqTtKwz5ByhUvfdMdvP6Ww5WlROlR7RC4PHuejB24G5nSfL9l50xHIFle1fFXhMMm1EBiN
cTWkJ/UU1UYzK2uCwM/ZNVCnp3L4MwnYLNBSU35GZADpYMRzJnm/CTg6teYwV8l+YYJf35ZD7Yoo
RadAz6DOK+pDg7QGRKBM3HhMf+Qc2NJ89oidKUjDmoxEfYFhSvw+9nu4/nASakXVp6tvc4z6Vabm
2XOkE0lE6MvxSa2lZbzTB4ja4NcyyHAA7LRDcFIupkehBdLSuPCdvcYzG7F/Mvgt5BSvAdoGAbGm
215W8Ephmw1FZEzrNdMZkHFZrWTT97lcWE4xPs/oSA/BV1Gkrytuouudp6yD4hRz88LSc++1fXKD
OdZt64haz32qJ7cKF+fUbhpPiVWHVIx/FulSlVuPTA+8ujnza/CRLKEoHJ5AhWC8n9zjABX/r1rP
Hgaowl/viy1PoyVNznIjER796SJ0Gzc43lboFYdki6XZxVBs7QIiHULFXdHYgHvno4ledgZuvKr7
fTW5EfNTZ/Xq9STJGK6hsBg9So+eGA61te0tW7znmZo2QHSH1VS7GtTdPl/9hy23b8pzpnZ2jyhv
NDtPZeqclB8BPUKCTPXW6w6r1f7U+bRn3ocVI/ryoTabg0Mye7euc6BXWGKfHbfifX3xgnAGekI1
05dD7AGJnI3lMWuq99nAnbiAgrj/NjH2jcbMZlnezHZjs/YPC+uTFWyhtH4YMxe0cnEwGucf5zF1
i1eRrbdsIMahHjEZ6ICIhjz1LTHMHTH/3ufIJ/U7rdwn0PT0tY0j9DWx8idTedP99UT18073rbhP
3BN/Ejua9S60+lYvPbZG8BYvHJPh2x6970DvIwn4bSOMqWk3pEydd+26x0WdxDjftUin57751A1X
dqnh5/fFYiILLs9bZu7Tyf4poDFD7Oc4+QPMFwxButtnoimm0kQfIya14GBez6nZky7zSMrR3Wt1
cjbGBUm2nMJyerLy4qZLKgDGO3oEdxtzfkL2j/VWwe9uNjBHV0N2HipJAE/22WvZvQSnmsLbotZR
LdIQMI7YOibwSg7OGnAw8+xx9sYTleR/ZSK8SM/NYxYM8PRCGwdLQBK1iQXlMvNHWyH8aFnWmzJo
DOK8L06Sg/IiTBcr5Bp+ezAo50ciafd4p6Ptl3FbGa+FKNw9DCxnlQMsLDnLFNTVfeqK3aTN1J36
01oWcdN2R05L3LVJv1MfUrK9Yqb1zis0qJ0j3yZ7/RKBxiQ5sIg+OAagMajXkYkbyauPXizOm9Bd
ltnZ7/KvbFm+Ouk6nP3icdzSpxKrnPft3qwbbJX9C0/+Tj1nDv7aooHNtOvsiVfF0l3xmDGnEcY5
8iRDZaaFGngWusSp27wcDSb2HO6H7Ygo7H4V9R7dnSgpR+q71cHpQfkbW6wb3Qk6efL9/io49bL4
aY2aLDOASm7ct5tEbVWcp0TevLX5CaDb6SxYpbe4XfvrWqW7ts3O07j+BCiE4Rlx1n3K0UyP6hlW
1hxZ7pshtN2EAZudb3WgjX5m+s4qjoE37Ta/xgguDLXmguYtOJmuYLBoPG12E/lbcVr+U+RbdwWx
fD5TXyQcDK2uvxsyf2e76ZMzZqe28Jn9Xl8dQnWEGdBMmhhYDCKNuHfWKKpA7lvY3cmfOVleQf7A
WK5Kl7Sa9CaYzvpinJWrYgGY273lG5BYTvjMr4yGRCflBE7TJ8ZRVtshycv9CE5tdosdWmlM7mUf
CRPUnr28qhvV8/FB3VRRzfczlNs184O81SdDTmlZjIYMadvEubU80eCN9GIAI12ocWHpf9pLu8b+
yHwN1k3btKjPyVDGIJ4HUshScCPy0UjMLgpG/4li8rFvQXg3kTd4+9414smFVtVadoypRIzdorpZ
7HtqYZ3ZfBQmvYz8I02rg7VmuyJ1z7l3yFYZjVpyHoYFBsDlONjDI5CFEkpc/5+z5nOU9Mk5n8i/
7PRl64s3ehTP0GnfN3b5vlrVVzCm33bqrKG7yn8wip/qMneZZa7+GUMFzlIQX3JkDGnurWpgCl/D
jpaDcZe17vM0Tg/eWF8M2d8A6l1NbrKyt6OrJTZ1Uvs62eJrHE2C8/GmvKdyUOyTD7cO7h1//rFq
/a0KtCwWuSgjSrmPnJF7e5u/19o7Id7+1pfWYdyWT7FWx3W27js+aU79i4RYLlpF5oTs1bvUMm8U
ro7Z1h7zZbxq8/rVbFWsDJRkfrgevLdNrL9GxuRjWVBaNPP2akFA06zLIzEBcrIeKeW0UQVsH7aq
OdmOfEitgrWwEGZlUSPqRafeQCmF2VB1RCdXu69JdwuZ39y2NcMC4pTQ8RQdPJ9qTzgqWycQsSQh
rg/7CZ5EnCrEbUQ3HTvNYh/CSF6AyI6CprxbmSzX2D+S3xheR/rQdk/LlPePFeEDtDLEOAZRZN81
cGBukuldjAylq7Nbem+Ds+6aefgytfYxhzuwz9eYs/crNuvTHBDcm4vLGIjHcjGum6s//TdE0r7b
llB7yojyqv60jdBCLAwehaPWQpMwHpxqPWkd2cMs6ziT9SuSSA9OMN3PxvAcpONn7SRHhtluskqu
5VD+Gdmx8B3vyfEOWVYy5SbTt8HW7ky8Y6Oj/p45eRmKxiTMn9JrJft7386+qNPHjasfq3y+uvoK
lUA1hia1p97PDTAT5u8YTEuoFeb3uA7vbOQP0CNumGV82iTmv+XEmYEBnUmYpP9xOi+hnOPdVPBY
yfEIjOx5m6mYbXb2VG3lfW5IUpnePvpJclA2WhjdP9TbXmoMriSGlRrRTq3rezcN3occBceEpoc1
3OSG5EM5gHZar25bHa1OEik0FhV58zNw6nutDRzCd/26rcu53+xziigCBUUN8IcP2F8XzK5bsPTj
Hxnk190KXwF2ucvqQ1ckUDDJ2OvTZ0fYH87S3Bl4CrhlIp0FZsY1h4vAz3azIbAV5T+jKJn5wYlk
s2vFQ+Ie9IK5+cV6yAIytlGj/NEYaCB2UeNNTwqXgn9JXsqANu84mCeYo8+27M5l3j0zMtFHVqq/
6GnyspbydaJKFXroWEVa4V484Dm55+8hGfo1ixRqR7kfXTvD0iYvkkITIP5rtwbPplwmvjp7FgIF
EGkWsW1M+xTaf7+cUrL/bS9IQkMIoJ6bbLy0TFaXNonbbO2WptxjbA59z41qPbBqjWKTvSNtPjJq
FUAU1V/HoripB9OrKsDSPZcMeYUriWTqe/jq0Tysaw95HmGx07/CG3OxqyrbB1tJfWlw6MxAqWcK
77gtwWGrCM1aWZ87qbnh6K1G6MjynfFmj5HRDqbDxTxxyigy1sWXin80Y3hpLIb7G0JnryT/MGf/
r9unNnnrtoffn7Xt7XSnjSV3Kdd1F9RZHQV2qYeQb75LvJZZMX1bOqBaNj0kGz8IMtrE8CKP6acZ
TIWdrzenLl/nsXlYEBn03XGXTtPR03F5g/8IXubDLrxPKAXum6ADsNpcKHlfl5V0xqrd19aw49wd
X4O2fWzsgUyABlGnzy1pilfH82jsVZzBBMOzrlOr3RwKMOgSjOwHCC94ACL3MQ3+lVbl8wT72DDW
V/IOQpaeSXavz69SVNdxtU59b8Gzx0KbsNWGpkGAn2PwTRgTwhavRY0SAgQrOCeVRVyx85zaCjUM
5NQAbPPkZz0YBzQ6HFQp2tAe01PhZgehkTts/SpjZlsoaTdJlBTzcdLRtczaIAjrzflJfBGEW9v7
tBQpnuZE8OohyaDd+dgmKvB3InWjvsO7JuVRepaItNzj7BXT52RPc5SaNbM1xpdbjOfNr04ZVU9f
p4aSD09mT6kKso9p0bAcwd1iKi1utXyt3AOn21ej/7Gk9ZdoxZEDdFcHzcPU91/jAKtvVT7XYnjD
FAIsh3qb2rIfCY2nxXzsU6fyhKV8yCbz3Onr0ajaX7UjacYdqyD9JMGmfOB+A0u/Qif2AmzuYpTp
Zzrpb1rX73pYWOgZv7YzHSNO9N3g6tBSiCdI8O7R/RoiYW9n26/uXW3ocOQlmWDfvfTYs7zSrmNX
P3o9oVIzpruNPGAWzV0/LnNsuCYiBAlyrWZzGlbr32pqRw3ANRQgOKL6r292OyslSxM9dThqvw4d
iCXb+4X8p8mkh+mcYn9dVEdY72NZFoe8qCBcni4SSaBNM4+6KW+NHnw3tciOvu289kk500Syd0tt
PuPiL6nyqbLdfkzXOCb/eWJi/CEApdw80moEjAldMhGPdOq95dGPXhL6EulrKb2/i1lAlRycUns+
zfWMd6jq36KvEBxBYjxCqiMclvEpydcHz2n+qsBx8MjTytm4tN5MndKnwzxZso+IcP8ExRYLfzpN
nvFUj1TJNU6BFP25z0e0213voe0HClLJPsOT5MH4aGwzwgT5xVnRDNKqnatpd9VQXpmwv9+IqGnO
79W+NCh0VLV1NEY8XFolFJQ0jkCVljFo65tKjkYPcuql/WUPPrbCuMql/NdO+kVIqe+Ibdqo3zB1
bqfqzfW7WLOLWgqzLc6VRIyJPGdPrgYHD8H85kdrm9GDqmPTHEWs9RXTYNtP0cGjkrrd8+DR62sF
qnD1fqm0WAzlY8HPqe5faoNpFybbdW+66vAAgco/+KK6mKXqXtSv25QdDdTcVa7cMaKWyuZt7Ic/
1ZS9MKh3XGT32ov0IlrgfF5gRlDVfc9py/SapV90LfjX5sbd3C5diB1Y4jVNHhzN0ELNbJ7biQiq
a/9VUhB6zj+DztNEchauli1eTTyjRvnchGIurB1Llfrc5yx3/nWB+ycbqu+2aik5tNpe2il8SH3g
xP5QX6rNfvE13QqDId37Hs37USAZNyAdI/rfImg/BtFfkc542go653LwDt4yP+u5fhiF8Zr47s/W
VzOk16CbGtP88KocsXcsYKEXN3VONxoM0SQcJjDaF5uyObROC213+bskqn815n/UhcjCv6Tmpor6
IhphlI9U8EXm+ZunJiAF49kFDJM1cyxWc4qceaAMuyI5575lEowFf/1bJXpoVe3zQIerbfrnpJAf
KSnpIOen0aaCPlEjabTu3MjmvGbTGdD4E2fkq02a9k45XTtfwEF47Z6IJTZao4l79I4i32p+56n7
2Rb7HmjgxR+WKBUr+jJNG3YzrkaMfwKdtL9MfAqhSQNwIBvjDGmuFJOsoubM0We4s7IqlsJhg4wJ
MdaY/BRaCb/M+hfypD99KiBHrwl41g01yK47V8I8OU5+q/vmacLVaHiTxjFe8qF6EX6yr82sPJnB
9JJbf4wZ1kUh0vctsZyd2Ym3meb/3GZPbmu89Pq2fRf1dDX8jm53/6uuvZDEhQqK3DEw7uTF2RbN
eRDOQ1a2O1UGJ5ihgu9MRI/wnoPZPtTttO7sVAX7U/XouvIL6U/4Ycyj5VeHWoedQ3e6CE3UKUzT
7iT8GdHS6o+6Yr1xL5qNWtVa3E2aeVZmt5vaqz7M/3KnglqoLcu3oeZzg+SdkJyrl3uuZ+e31q9f
63QNK7r30P4MFjFFGtCMFzr9zby/NwiZZ5FZp6qHeCIXuyT1QyUJRrGUCdNSv8H9dM6N6dJAoiaG
+lBNKEcNq3bv9tOXCbcrpIlfhVnePH+jRmBQTPeH0MLpaoRDOqY5VKYS/sk4rVc/NhcaX4w2360b
fGaUHxo939UaBEpUQXsaPv6vdIJHJFEoexbPM9WHvNiinFy/r5sIV0IR1sJq04Oemu+03ShGeuK5
LPXHoqS/swWE+Ym1V9akszhydvBbpm4V+ymBWi7tT38KeA/mjXhkt5kJHc7u0NU8/kzblzqoHbIL
bR0/fOrUFlWVqPZdK0r97E89sXg9IgDabN6NG8eQvVVn3aNW+Q9F1l6Yv4TGQYjQTysRe471IDW5
Q/NhPwygFYyZ9AlZdZKDY95RxM31z3JuVDRLVAPUh0JK4fmHGbPJYA7O99cc4QczdiWMBHBZV1we
LAOxyknG8qbWWe1JVYLVaWNRKKJuSRGhOuQu5W4gUot8UYUzZcYpw/v0HkovPRYw5BEosRPGVy/4
NBK41Yz1kPX9oQTuYPrftOCmBQoieKf4omaewoCu5zZbcTMO0JaJez0LPiX61T5R2QpJ5dY8DHl3
gYOWKd3xIIZ3C/uRwa4MOuWqKiyq+FaaRw1EpQXhnYEToP2SJ/mxrECFFImUoTPsDVeL0WE8lSUW
DaRC0AZ3XXuDmO6s7iq1x7d06SkgZlGazOekva+kdllW66q2GqI27IJxiqaeBqJ7ZasjfodadTib
FKo1uTctVIIMVVKJFzpTfKOPv00GMmW3VVgBliO2FzOujNvYeSfoW2lDfHR4DqdkghYdD6KBIkOM
ld5cZZvHztjuzW26M3JqDMUtqIsX+pG3tJmacPHs3VbfAd1mLFZ9WdDa4Ti7LLJBU3aMQH1sg0c3
lg5769G8ABTCtcx6F5d0Tcl1LPM61F2MLlg91vhN7ckV2WmzNqJMcgWRHLt0aGnpVXk0AASqTKr8
j1Zuf9WWjHUC7NqCUmM8qnoVrtvzwI19y+oMZc9AGjXiJLDYqMy0EFvVVDhyCl5te+I39rI+zJm8
1fmrggloYxBV3t7LjNge9qlLTs5Pc3Xo2Sj9/IIJu6mF8nJ7hSBc37W5c6j8+riyJVg506mOvENn
w6nr4kpr569Cq/BVamN5JOhr5T3P5XAP/i4SVAzGfj74enmYO1OcaquIPbQBVGCptv4wl09ea+3k
5oWl/qc2OSPFlXPkeUtsU5AYaMj09Rx38ic1Pchq/7MKTf8PRrQp80N1OlCfVkdvpT+g6vADtX7L
HY9cE5fMjiVkZ6ncYXhEIu6Xobsdv6Lf/spLZj+YmlGAOqhIXza2Hm7A8s/cmuozF+272pWCjcsp
4NtHaoUJBt2sH9Tx5/8wmfTfd2pftA8KtpN+jwqjiqkD8Vwr5Wr8rCu7PSZ+D1dbpJIMtQBG9Z+b
qQE0lWpdHLGXM2BB6kLpdq417UX596YGgVsnlwK4SC2qOKD8zNcqvziUtwlkCtfSBH9SYYdV4u4w
GyyjKiOzs2hacv5hrc7VlNb2rDo2CtTg9X/bygl7qiqcYWXf1Y9uv16q6qTJ+mRZ/9iEKySPmv9i
9WI/gzeb/PRAakzl7D3bflRoW/buE7VvrsfnBtPlg29nVdVKqnQvD8CTsjlZTTv/U2vf6NdHrkCa
l18EhBODYoOiC6VaRBs2JgH6abbebkNQjh3Owys0GQeVce+2CfwUt7o9yXV+SvM/MtB3vtv+m/pL
PrwDCd0xIHuFryHm9jkjEqyk+r/q1NTLreNQ0v86cYRxLI+z0ujDXrBA0kPIG0Rbq6VvDNDuUJEM
bY/FYZHrd/6A/2iUPa337MijqnKLjUK73PcSQCg7krtdtS/avvzA5yvDaa12pPwEd84E7Y4Jih17
kAv12Kw1/TXHe2VKJQ7m/MKJ6tf0PzX2jtf/blpOtro+Y3EPPm4dC+aK4lI02U+5HfLxtVZtd/vB
Hj+0YAsl+jbq9T9GmRzbnj5V5Oi4y3XkGfv1M5fGk578v7gG1XrWjUNnGvu1l6GRZTTZv+mDxJ0G
ufpmH7MFLk/WBSAJjKBrtK1vJcyaGI2VTgEfoS648pr3oE2PygxPVHGdvlO2x35Ttf2iTkPNpY/D
eqCbFJzyfD3wQ0VIwmpazlNNIdjMR1CXa+R5bxpgEAPVSnWEe2yQaqE5WNN19PaFt5f1uJOWOs4s
1+SuIY9YbY9iD8khFc895KuhG3xyJoz8qRhf1R5Ub1KGilOpfK8OnWA1UEqbBa/w4Y0fCtmlDNHc
A//EbErxq96gzIHa4tpXRvjE2imbru4TK6BUVssbPdBQK9NjHfyxxJWzkk6vuDkMxn+fH9fqEokb
FroSHNV1m0OTO0p6/T9FkJZgfTViZ7SjJuGBst5l+97440H9lc8Zov/MowC0yiels/0yJZzekW1p
0sIHFcXlySbZWROFwP+h6TyWG0ebZn1FiIA3W5KgFymKotTqDUKmB957XP3/lL5zNtMx3RIJvKZs
ZlZ0iZZlLY1t1jrhs1D7Tql5KCA8cdP/M12BUe8ki1MSD1DgslLTZM0KuFTSw/rVysKjPQHOyF74
QsUD+c0m6GAY2W0W2uq7jSynLvKGBOuMwAYVo5JiYVJYIKwet4I7MCboReYn5DD9nPLcjEGtNfM4
h+ohindMAFmZypuuIO/DecIhZ3SyUo4At5bjkWCnOpWqA4e5tY0nrtMU1n8l5x/p9LG23XyV8/e/
m2bdUsBFSf+pEYqbyi6JvjCf/aRs07z264qRBQVdY3DhEag7xDlKMADKG++TkMOlk3pEdh849iVO
W196o7K6yUxhgJ/oj+mYbliNAJ+fM+ah042ndiKBrz7E6suJRUoDK/oyBvmlnVV0H2O/7dxDHn56
4TbEyrWkZnKTePJ58UDvcFJDd1MPC1J7vW8pbzL9g+Bgyqed1XxaBn2t6t//VuN/b9lV3cUj9MMG
yNel4wlxF+4+UIezEjGbwfJ2YnMkzJPEK7VTiY74CHJFq/3XSMiLkvC8d4ILpcsISWGr+2G1fy9o
cEmS5YFxkM/QGaaoYu5T+wXwRFt/WNatD85VYa5/vyInZSRsijnOSzJsGMcmEVCB+QlDbyN3NrV/
Et0+oyIm8QH305OC3fxWTS/EepJXLPDumGN7CuWglu5Rr6lfK+69WzyfrXRBbMhVk8PF+UxxjdL+
lwvM4VTV5ATXdKfYD6W6VKysvWwJ15564BxB54LQj1F0kMFcztNS3OSpex31LFav5O7Ll+IO9E4G
xnsEgpgNBgx/uCFLE52MUN9hqDNMgckIE46f1qd0htXfcEVbbKDbwR9N/8OYPd8C4CafaRjF3Whr
BKzVZ4P9q/Ij4z9POZAUrfROGUWOQgmZV21/0cgCfTlNGMoBer5SKG/IG9xT5dUZG0bW2tdmtB8c
VKaIr4b4TaVhq3vRdqaSyJkUPwnBhG1aVuIeOmrophQAyBw5YRJp1OpFgiKxLIQhYtt4CRux66mt
UapBG6dXYCzAGI/6VVZq77SnXkb9aWKy8kDcxsSCrVFc2feAolGba98cjRa8kJrlcje7fYJHN5eA
vjPJdt5fMC+/z6IScZzCIfyg4kAZPX2Hi7OVylnlFH5fA/VXt7P+bgxIqFEtZsjH7w3iDtfze1wY
wBfNfevkRzF9bT1hvsXycDe40wy95mzUxMdRaO7ycQY/ClzPeXO6xVlXrIVc38Dy/huc+KrTYyU3
AZpZ6dOaudTbOqEkUqG5RBgc6eNNYmCHcnVoWHtVBvi9dJZ5qVOQr3WyE2ficpgIK7W+PstndfNf
q/8jJkANrV0yoJB9F4di4Uwb9KV5WL0joyeM5rck8hDXkfWfHp3IqthjOL/08UltigvQtreCGgpp
je/VwaEXSIMW3WbV+GSNOH88ET6rFtAg0WHHdF8cE3vHg4RmuwuqV0BDEnXzrbhSdjjxXlp16wCb
MQh4fkvg/V5M5jBOt6U8Tu6fqo+u+Pm4fLd6hJL5cD4xo+gf1/qJz1KdchdY4ROPAPe9WGnwfQh/
JuJqi1GxJha9mqLzmA+0iUyH2rF8PZXeJ0TKV5LYz6V7Thl9wfNIlI+F0ab5ICaaj+f/fk0Ih+PX
ILKtHuOwobDEyHeL6ej6H3tSYVx+9W5DIqypGLF2FYRY8/mMghZOS6FuoUuEa8Tdt6xIImH5THwS
0P2caBnxPbTsqJSG9PW6jZwxCAJ3GumyYAoq2vyBw87IqhK7/uTQyt6JOupnYHNKO+LQ/y2DmNup
LfdRWPypmZnLugsaBpuKpc7LcisvwvEHfk9wHZpXyb5Sp9uhJx9QZEjE0iZ4fkUnQqRTUWXbtGOs
4jfuUvIUzrZKNoqZIxkgLCrTLw56yHoQVaODsq4KeVe2vZj+0tp7HvNqz/smAJtX7ly+EQwV6Rc7
FlQU55r8T8wbtMSN+V4x9QfTSdYVEEXYdeugsvYlrAxeNuGH5Lk4Y4AIf9pqfuRu+WQVha8BMZ56
Drh3kVdlQPcmbv82tucDISwmxhZ7GCcMzEKZvlfT80xezmowmlFqCfuKdAVLRLHkWywyi/sbzGUc
OOrZvw9qMoBE33p4eHZTvrO1meOtEtmTv0qwlCcqbtfdSHwdUy0Us0bPI6JNrJIjgZaN4TlJ4PG7
/uqlEA3c4m72t96m+qPbh0of/oEQD6ns1n66jD0IwroEedw/u3rypeaA97P8uFBgsWZAqx1kmIgs
r6o1GVp39FBXhJaxhicOxEqdzRUK1eA5BS8AoKCOKbOplHGFZHVJOgcXrpvhvrUbug1qf9cV5zJM
0JeNQiEXtJ4TE4LEUgE/rwA2RcCrZmYDlNxi5Ft7VpAQBRCilatfRVE/moImvFq69GYsKkIEMtDP
WuxCBTAnNiMfcPEeVOFtdqtNN5dno+PeRU6CFFwxT5slzqvDXDeHJY3+odqh+IDHzFOr0uiWQcKw
HbyvaMyfl3gCNdjB33Ei9xZX9OQy8N5APBUN9haV0yhQ/zLpHDoeNW+/A31yh5Tyr3BLwbJ5js9k
r+FZp0C4Bv3DCJq4/ccU2HZV8mL3KqPEblHGYULBvEomGoMonQWr0A3mk0vXaY1mNYUjgAtI+OuE
N/nA6NXJ2vdLcFtil9GS47WG+AA6Jv+w2mU6InVE6YnJJ0Uc+85i/FfAA97mRfgRheVM2x/OlzUR
DauodAE4U256AF2EMvcR0J1GERjNmLk4enEAkaoP/lpzDmDY7Kd1gpbu2m5Uyzfn5W8ZaKTWWbPu
6xBQvwotRpmLik+yefcxmc+jznBkZ3pT64mEJomOkcV4I8rrUOrK5qMMqNRPhnVkLCmMgrB+Hua6
P+VBWEF/obu3j5XOeU6j4shs62Q3gdgHGbdAndDsGAuYwI5SJ5eMAMo9Rft4NetVtVaV4D134TiF
VfifnWG8jBElSWmH1SYdvTS26Kt6465v0kscK0y7WdKLO6pvHe9tVd6zbjIBoapL94oo+q2gMnJR
zOKVEvKhn5vDCH5za/Xj0cyNi0lbZONa5kGrp4sKUe1COVX3O15lPdrz1uywJZQVnA11wue6syWa
H8M7tMDluMzafG4sSnpayUADaPSMCuBqQuWEL9DGzWqeSoNEtAOTPoe270XOeO71oTjp0CI3ND5C
iix1fVJbj05ZOzLRyNG0bR4O3jru608lrr5l3tCm0p1HbA6UUFIMt+GVP9qC71+hcx0y73wI/s0Q
QDZq7KTdSkNE8DM1s/IPj1ptB2MgLB2bvN0NTRGe5pwmEvxHM9oWAPV3euTS3XVs4+KViXqI2Y9D
YDvGlotqSpU72U9MlL0rHVZEhPPnStvUAQi93j4zr9dGu34xDp3X7usOZUrH26tUdcs8u8wFgRVQ
oKOqg1+kVbM1+r5j7qz6hUjeew1w0GbygJrgbKwpaTl0FIFpn6Q33QJX65qNRVnW3U7G3G8ApMCc
cgbusYXZSArvnBr0ohPaDl2qEroB0fAZcpK86kBqt7WWv2bpAAy5KPauCmEsC/+WdcsgnDS95yn+
Oeix96k+G7uWW9dY+cdQtTJmIAWi2RZrMyDxr+Da5u783A8OlR4A2FENpHexCJGt/nnWkmdbMa1V
Qk0zLQMKzaT+QTScs8j+L4ZRadIUMInK58m5L7bio1X/hCAr+FNAIsAyLQqBZX+hhJLQoK8LA45h
A28Q3Bd4PopHG/rzL3VsvyVh92zFw8ZqMVf6eKaUSqhBrRLet5snflpZ26R0uaap+mTPGhjreXrK
pwmEQYBfpXl6kCdpaIg4Q3AxgddzWNYMgXsrTRVAazLdhGkb6vTNRmvPYv1BOQMcENZTnUpl7Xj1
Zw8VQEf9WCvzqx4vCjweFURyGDKdtH1OU2b6embqhyVFPSN2oa8FFapWgrovvEOzRBDU9RMl1ytM
CN9dsufENv+zBk9oYgwsXorsWUc2dFOmiQ3YLEF4HJ1oRUWFWS91wPpMbHK0bU8fqyJFpJgSwqu1
PoDHX/SxhNGcR+9x4t6bOoLhSx1mT/z7lLpOvTEcZxdM2ZbhPr7G+plF8zK7+a3U4mObOHdG6Sr8
gEcPXy+/FDXPKEwgy40MFfL/BokuLR1NC7Y4q63FTN0QH24AKRiAW+mjfctj7QPdFGfjZA4+PbK8
bWeA+IB9NfmNl+Yr18j/Qwbnpqv1Lm4GFZqfTVFesdehUn3EhfYxqPZXxoxWJt8s/1oaDNXYMppi
+agr5dql2rvRUNV0i24PqAR4bE9KVTqXbOwoQYHS9CiNZV0I6VfvIUDmW+RbwT9oX0Pa4ZICsAS5
fU7szkdW411PJt82svdFKWjiKeE9GOaTUw+hJPQ0BeyJfKSmSW10xmUOpjOt1Tccx1ftMEJCnVPY
TdbwDUx7G4wRp0l5jFkC1IwoYkAKE15tHRGyArmNF/tVm8azZsDBtoPuRYsYiLrUT4aZPgUMD1gN
VYnkHzWGoXVfnMJ9H5SpXU0hp9rK2mE/LV62YRiAr1nxjjnlH8lkLDTloAHZqdqs+sn8a5Tt3oq7
NYhGbWXm6Wta0UfvmkLdt5PgBxMv8nvShD4uPu1Ay0kXp42Rt8+DRRhhZmYPiH3aZ3Nwn+aY4kHZ
2qtcQbLT1Ecoe/TpW7CiiidTUcIX3Q2eHX1+w1m/1qlzKjqSW9NarpZakrc2yYMOFhOymWkE54gF
yLnyhDnFlFNk8ZiKjaiHZix+q1GDhsOZqckLk4ePlgSIaYg+KjR2ChWtfdcL78isnE+w7em6mtp2
5VSkIUOkHt0ou6kYmCbKtuBhn6ZkOdeu+z0xl4OsfNqHmnIAF9OemzE6dNWU+poSPvpufJtLLfcT
RGuAgI0cTNVc1UNypAeLdIWyB2gQ0yg1No6o/DlTBTykJoRPfZnilMExWsEYPU+Wc6vzAtzCMo7r
hShsFWHG1Zm0RO+3xO2HBvC4MlQf/cg06o5EpYfQ3QwLDS6t3S6281OPRKCaCsdI6+KXvK7OsWpQ
uCyUp9KAh16rz65GV6VLwNk4c7KsLb3eWInzhjDdaujqQ80cMiQHYtiLRHID36QU2ktKq8jsNebR
RtU6pzICsTEAaYeVa4wXnS/yIbay107gz6jPraLBecDH3nnFJPORYCbAwYIBnL+AUDlXdvOG3dhD
G/FBdj6blI8dJqlEWnLMJ71Y92lD6lYeA/QY0IegNaFWmxJuUZS2l8Lyvgpn+vLqCkA9lxSAGaOH
3UcTJRRKqAVk9q6qHIB/BSwU96GU+nrp6hcmG5rgKUKqk7pfaACsFGOPXP9LNsAStxJi1opxWqZ2
UizEAYFhQ9Z/iWbKO2LPCzg4rQSkckcdTvacEfrZs/rupvMP821eompkrp/2bOnVriZBDRvrTSui
Q+oOL2U2noNlem1d/j/1zqY3cLzHsdwES/MUTw2zy9DvNwuH/mI8nWQIHAfzO2f0VpGMl8bRj0o2
3GvwRUjQbOpRJ/wiBN4mMxKLYVDQkcm3keoeiyL+ol6x7h3O7qCGtLaxLETuCHbBwFUENARIBpgf
cqQ7EKkbUGUHmp/fsiE68EVXj/UVHGfoxFMGaHz8y4z3q2UMW2782dOzACAH0omKSieh8y2tBqYR
nujGEsPTk4kNB1CRezVgTRJK07DQTkaUMsPI3UVJcBmobqta9e3001NBAD4VzGyKU+Wj05yjR+4D
Rz7xlyE4tmN00kaHEpF3kH8ceoeZTk60qyhawDjbLla4dQDTN2ECVAhyQ1mxdcZRDp2WOM91NG/n
JXrKXf2vBp2CqVqvsljMWKHMzA2sIxvMVDEdjJHZSubkZyllDQoPehccwKNH8Ky8P0iy3xbqKAl6
Z9DPVm6KwpBDpXjRjjphhlNbR4oCD0r5WCQNxGa0V6sKe2e9Tpb+kgCYhaUDwY7O7yAVfUqCWdY8
jCzfii5RZ2dbIZgXWNMBoAO12Cbtt4zJojUIXVaY7RQbLEIQ07B9vXtzKnMX63hfhk2sFg26IYlk
N3XgAMHaAeneZ5SayUf24lnQg9wEATgidaQ6g+3gO7I0/evU+kEnUndw/TricU1s3yE4DOTa00/s
eEdmw7bbaVj2KOVupiYiwE2Pmdq+ZCCtvKEUNj61BC2/IDABy47qaTMeCJ9Ps2v7qsu5q1s4y4W2
I8PdyPdqmuTQ0WkiO4MROTDrDUKGHa+N3tjVdh2ujBIelhfv9T66d3UYwDqjr2oEhyoREn3WN4zp
GotVkQyAdLwtqniUn1QaCKgoDAGixAJ8jXLyTZehfyaklqkItxo7MrMzDvwShlK/Fn15gJ7+EAtS
c8F6g2Yuq1zP4dlpF8jC6YZhbzuLwt2SxfeZCqVBAmXbxl9rYdXUsbgMsLoDddg1JImaW61FBq+t
ANxQknUYJmWSnWcF4ACOidyWcSDa0vud1wTcXZUmCT1c5L5XaPvhacPx3FYubKmC8NqhRKLzhS14
2ZRQdVUH1q2y58PcdW+IXVgm9F6xc52xXGxMqDyE00gvNDsghHNeyugt7lDHSbKHS/jrAgpEV2o9
OTElnOajrnE5LoPdks4yoJggIEGxmuKUAbcS2vCEbgK7lisZE44TI165VUPDapxxA+y/hQYIBNPh
Z2o0F8xKejHjvhFH+KAd5MuyeIybyaLlSl5xjMzCPiLzCCoGT8FVfjPIw4cqe1RSoJ/Bs5KdRL36
XoEpQjT7oTo0f3slv5LBvmcL64NZHktexLL+oSW/UvvmlFmBig1LdowzImAabk2ohAAQWQYA0Und
UIwBNa5AnY7MB2TnAdmWchsxYalHJWKBg8DuqD78n7WYhAWT5cA7T4bmqS6VPUR2VCvYJkgWxVZD
kQIdBwsOkM0WWdo55AS2unGqLZsEngc2TC8E+IRswDyeO1ZSbYmqlkfoRbcBjuSYlWeL/hOzYVqy
wQC9FTdhglyzDiGtdj/cbigLutv4cOGiFY0PDrWxQ8zqSIt6MCTVAXxANbybCLZta9uiRu4a/d/J
jU8JnFvRjXCXmw0CpTP/BfZ8dMbsy+hoY86zfZzM7r3LliPYvhLkm/0QM1lOHeQTDWzKdNZT5m8w
usjC67u1dUoIgdS43ogbmaqPstf+ML9pZY8xBCagmk3v+AaHNYru6qQfLbIjF2sC6OS5I4vppRDY
bc2wOXZMbesBTZtNfB/t/DkF+W3nAG0APmBgee+SkX7k1M9TBX+z7J9sPmy03z2sY9XTwiKAla2T
qXCdh4LERM9lPjZJsGoVAomhOkoZsSXTkj/Jeu6OHu/jTH/uYpt+w8XofspS38SVt2XUgR8Bz16S
9FrEPLhRHjT9Q8IIGO0St8Lirh4ToxeRcloTUNNW+Iwhlxj20zBfO7Ck7FnLsjjj4MvWlMlIA7jf
9H3zRwwotPxN2P4V8yn/nKIl1qKVNeKgxJGn/S1Wwz/G3PwXdu+0Boic1ymVNU14pwR4VLRpJ+mM
ELVH89RrFSHRdO+y+HNB1nFp3bsRJfc4z/ey0ilzIxrKrTVMZVghAHkGn5dICK1kcuoEQDQsKadj
N2T43cSFB4G6m5IErAzjKumGLMpyw7bQ0k6Bj3T2e8RYPi2+iG+b1PwAI2pbW/WjaowPw4VcgVqO
Ws8+IhSbvAVBFoabeUR0xNV8UwG489RN2cnsjX0wVXuTDnMIBCzo89vQtM8LFziZhy0SXacZZ96Q
XYVxefcc/j930EHLt1NiHu3lMWqfVPfW/OGZHYj13M+qeU+ro2Vb9BA0Qnko9ODNcwf4Tt609gJo
i3ruCSP/ZDP8MsiWPf3b46wOpDhUmB1iw2mOjpobnN0yL1aSkmqNdzS9fqAh+R4HSJihEss8ZArz
KeYwfE9r4PFls1u6nIYVAipB6su1L2LjyYB6KLtfOcgVzddsCfGBRNzQhBXAh2kRbIm0Dikhp4FD
sPFEstmmNlPo+GlpkOqCDrJOGeWPjH8xyKIjxCRCal/TIjfsO5mTixYzUwSIp2HeOuaYj1W5yUHz
hcQLMjnSim6sCz4ERxvsJoQrpAvEjLWBBgNYnr24w5ZnnIVYT0OAsxe7CAYN7auG+Ys5tJxFky8P
GFsY9Lwx8IcBtSqDCzUySMSbdvKoUTD68APlnCArQxIJscsyXT/r4PdCte88kqmaohnmk20y+BUj
vtVLc20TZSdm1uPDM2K+JYqeGBtM7RfuDAU9Xm+Vez+yb+J0C2d+0TQXzJy1lVf2cl4b9TU2XqIk
j+JURDSGZAUw/XDF0/Mvsn38kbrpHq1oTcAavLSK4kFv/ht64eplrwN7aC9o//cKymr0FHSIwWbs
I267zhOox/peNmbMGl7lqeVmEQ+h8eLgsg9DEmyk/ChuvMeY1x4jyOx/VTOvcS7Heu5Wbm1S53zM
nvPbpoEEhbGrlng9z9PaJQNLOmYYEmwDzCREr+hwZON3Buwu/K8bSBbz9w7rVhH6yxUHyjJpn5KP
tUOM9OPs55iMxmBULu9mV+YVbFdk0ouIQtC91UanXREg/CDXJKIQOPUZ83KjC7rBYHYA6gmmiOPB
AZT4LRpNMoAvcwIswQcqXr3tWaFyMdZyUkzrHNHLkxCnBd5XUNUOrBSVknj9G33VAHtKShBQf5Z3
2/0sqWxSqoTqbm5wbLy6uwjTWcgHH0FJxs6eK9SLKOtp8/NQIDzIfXdTc29aTCP2fnrKjbp1693v
tix/YykT5zm433i4gk+3jMA3KYb+iiWV801Lk02O7phONDYSuc7NFzWorZEwtFMzt6NBf6dKT8yW
YGxsyExTKSi6SHh0T7LcBqV1vq7tSYwGbzfMR86xYbo7I6PnbnU7hYuCROROAnwJYTVvOLQY08QZ
sP6x3K9VR7/Ni8jhOKHgHXA5SzX8y1CJkANa1ECr672c8H6agScEoKrU9ZRIkfEnG5TrIvdSsSn1
oYxIRWgkqlQ7BbB+t+M3I3w8i+ml8a4J5oSmLRIy1XxXlORTAs7GhbFbFsfYpOag0I4JjWNKEEQf
fNOg+aSCpFVxHxzLELIGwhRrTHWBxF9YDIgx6CexTIyvY7cLEm8STb9aGNvLoZfoeVksQHndWzeq
fkkqLbtaOHt6nl02M1bvUU2oQuUqfJ9x3cVU7Buo3MqubsKbC0czjJMDYvyi/4WdyvPhj2l3O8v9
lFwlF++JSD/h3KZqaBvTtZGcobLzZt3hAN2iAWxgP5UkfQ6E2ghVmpEJj5AGfq2HQbd/1CFlOdUe
muc9IyORp+6ICVyHULxe9jWhhMVc0jj09mSWPvp+74px1e3m3Cq04WvDj4rqJL8mO2YjhaFGX+Di
rwzehUVMgsy62OYiE35C5IXEyGaETA1QQfkNKfEUobfVCiaWYUqtszu2az0afYuIWvwFae+FbmuP
US2gPMxQhH8ttjtd8XZyKwOQfh5hcVLb/xpatuIIrHQ+98FWDhZmoLB/4FqumblM44z00ZpvsYuG
AZGD4eVX2fPeLNcVoXuBsKBm3mKkwySdLIURCtnvOfKYFKLQ15QTieDOqh3Tb/SKdilmtKjyQ1tO
u0hHagLzCXUr5qrkcFbFRKroWMsZk+9ppgPOKbUdv8+P2PiWhVgqRjbDhijth0E4G1cpAQ0wmu5H
ihLc34lYXkw1KoallhxsQD1iRTh5IZtKV1sL33BhK4t9GOyviAIMj/b7fcQoFXGXWE4G7wFHnNa9
9knYFCJwQythxXHSLahfCA8VpGhnWZQs+v121gHioy8hZhGAoO7NZw/FLXEX8vVc+LL/lgA7hx5N
W+D3+CCovZEXnmjA2Qw49ihymf1FQoawfIOqSmB7qUjgxfcpIfQFWX0suuwqYb0kpl1a7jAu+CT+
ggOlU5MiogQoOOBT/r/7E0usQKTOkALgxRHbXscwZWx93CL1K1ZQH/81nOBUewky7yohHZ8nOexA
XFmCVMJT8VAlsOQZDK24AvGz8thyW/Cr+HA5UiUzqnA1BZSMNFV3FVdK194HzCK2WxyrHE8uhrFA
OsLqoFQDJGlcq0Bc5GK6aBaK1Zz5+ykH/sftCFqUTSqUVAC+Uf31CLLy9EtcDPZGkvwWzIDcrKik
Z6W9oC3/WOjci0/jTIuzlaBIImEqMb4Zfcg3ydlgdxeiCYdQk8dDxGSN5XHIiyRGJobh2EmMwoni
9TSbufLuM+8q5QCd9ES+JGSPRzIqh+vCmrnmvLVV8wli+/uA7m409IeWaZoTchOa84fs0VlxhMhL
YuD/i+ZP6XIpBuU1GKFMA68BzLdSKFQi1gii6yusM6Ali1/SuG91ovEUkirnCecyivf01HXDcrU6
qNaw+6Hm6K29Wn04Vn/yWDcmDPsxzttCPhDWGJx5iAxLwb57qHQWDM+MfvMIcmq68KPvsP4eYTc6
AwbQadWfBqC+xpfh8CXkOxqtz5mo3bWHLUAl7OVwFdiu5qW7YlB9uSwZRz7Rs3cZWSrB2iSYrPSG
TOpzr5ZAT3PlJFGhEb4tQ/wUtiEuf9pbjXNMDMjfbKzcQAlnnACHACTAY86qQsxBPg20zT7ouHKz
uBJR06YlvOnuZWWf5IJwRYu6/80eJLnRGNVq1bWPMTL6dCdz3x1CJI6FEUd7eVKLiHakFxoE5nqg
BE7BCPok3VLrB3iiJEBiEuL8p9BB6evObmLXS4GE5vMWm4CCpNzqNk52jlFu3MW6c4jkznKkoKHs
UJp4kkTD7HaqdWsagDR0vdQILk4cLlDFkF2z1Po0lBWTlejWgMlpuNfIgdKxIBYuCv0agQ8dnWZf
1sYZ/SDQCi3Yg2LmCjZ7cbS5FaPVl+xmBQlmqsNxS2mrNaa16kgXBwYZ/sW17JcWRxAGzpWajkDT
qnU/dOcyzZ7rNr5KTGfL0HXVQATJvlTI145e9THpzUszK5RW4ytZz0fEfXBb7WTXysMG4iYJsKyC
Y3SfQVDu2oTIr57TiwK4yqi+vc557yp48vZYf1JrdpD6YUZ9ajeWH1VauClQkmkaXLppt4Ac+6uV
ZicAjyttHKlJGudibM8c3mOBDKpmqreE6jgy/mcnjY84wyVAPrSnTC1nQFqRHhVvObA6sjySp5kU
37Ikfk/7muRPOSOVhWqcsofpfFTL8Dd9l8B3JlGVSJ87E5PlhpFKCQnhbghwG8eZL1HsPhem9aef
vdeygc1OdwuhuDem9G4kb5ex7X3pfbcZPs2c0TUNEn1lDxZSqy7U8KBQZXhtcCjc4haoy7dB7KgX
8UYlTRSXCCHioA3WUeKBhJpaSy1O4cBYhKSQ2K5oxfBJE7kg5aulBnEB8w0TR1/HJ9c5KujKyAN3
0fyflumvvMFHNqtAQpvs3mneESUD8zfYlCVAVIEje9O8eMeoAAomtUV8M2+dmavBpSloYkoA09Ow
dnNkZKaWlhDeBbYYckp8L84F7Bh4N3ZBogiwz0hRbUZMPqDmq6cXO9xKDhysp14xGS6IcHQdIRsI
4jb6o0tokAK+H6RZ8KrMN+f/+alW8+4l/QSuNHg9yQ6R0BFmgBs/EwGU5Ml8p/gjiaF4Din7iVdG
AGEH7I0HpK0n2ZEWMa0erKIkr5V2JBzgU0D1ULQguQVrKB/CQzgKTTyVJmR/G2HRUMAkmKuo3KUv
LSUKvqJIfhQUEpWioCDcbvhQMfwSXPGJpQ2RhJuekoJgoAmBfwkn8nDYNMUJN30pzgjOLm3Jgrq6
uEzewauLMwUtKVL8htMYRxgTT/qCLjlYxoD1FHzeQNs6gkNIT8XqQI4qb7yiNBtANv4FCrUmIx+x
2QEiHVUYIJ7Wrrs6+A5KF/USQCE7BPBTfq6MH2V3aDCGyXiW3ZISLC7eW/5IDIN/CdrmnXXn8+WF
ZKvJSKrkB4S3rDKAwExOBm6ynMa1ABxY8Dg4dUuKe59exW3IVsgP89uyeRwRNaS/iQCDaFGRoFYa
OIefzLtopCdVPW/I4Tey8PxATNY80nzuhS5CSKppr6wQdltqEl154+Q0fLvENXw+vlr+C6p+oDYo
KX/ef/Ip/CVjjk2nP0pZipPALkmyIhnoiEsWb2vybPhN+PkguwEvsqxAdtBVlCA7wp8hj7KyqDNp
hOESgOigePinOn78tkJy3pTj0EhRPd2mBkVbwMRa2hwBKdpEGvztgHguSOOZFgZFKdMI/+r2U0y6
RQJ90IL+BLHog7gpI24aZ4sIgAUhSTLVE1GDgDXEYUqxoZR7QhZnooKNqsjGBBTSFdZFFrN3GQ/E
z0lQh/SGZun+aOWvisPcUC4Lz2GT6SZNvRODw5pB4wGaiHhF+ZBWchyQn5qU5yqOe+xPunsFWXkT
6yJxY8JpjzELTGq5J+iQsJwSQIuXhHHA2bfCQxGUh2ZCiR2hL01KJry5WRQrRaERWdx+g0x0H8eT
bS+HNg3WkkZk2fQUqibVqMp7Z1mhqR2z/gHfcCNd7d72/mSDd8hdDW6VlLM5SvT5tByNEcCrOOvW
eObhUjcTRiLnhDyI/+b28ARzookcoQXxqzwnDy0FGthC/KTgSfTCPJo4GiRGQMPbsBtbuIMuZc+t
TYo/je49qKl80ICPs+y9TchvLTw6h1saQfbkXiX/YRUkKKii4vxbhQOmUyzVjYDcdxgYzu7HBm0m
ZsexNDaFMGusz7GJGhuNJOo3Y7yLHTAHlr3OInctT8B5YEwRhHciQsg0CaAfrZf2/ANIrt6ELzas
ULVHF9i92ualSl/4oMI0KZZl2zH47mnaobjp2xi40NYvJc3faFDOE0hbZOtoCjO8Pg7kWgw23SOn
+yhHSsQYszyujkj9/JHvtemnC8JTeVLTcANqGh40/E1ah2yolMy8lqIS3QbuBLdUkgfb1O+Tg8BN
21SofMxMSEgX9Na/63o8UGlbVSaR2vKuoyWR2eaGPVc0zAmXqyZjaDSsq/PSocYKvfqO2W1mZCIa
j1nFCOoCrBhUbxdXXzx5rx308iG1R6dffm05QTt7b+jIrigxVg2dYiJ5dlhb3jsaWogCSaqIbM1a
SixEMtiKGHpQRDAkDBvJ+1vSbamXcm6gb++lxC62vAXcIZ/IdgrXhcutBDWatB0FeOL+U5u8pGQ1
6CSIWwA7sRu0g/xCK50Vavb8ohiLYaTIYd7IdqhImXKT5FSPuuR1GTywTnF+QxA3MC9xIObyKXYe
YTsfJVmaCFdtT/lvCMKTBO6eMexrDK2jf0N8SmLvqObGF+pBG+IOivIKnLJ408Pv4OMFNNhQRjQn
CM/o7kmbWAKXmcpjHAUHwYkwIPpYJfbRgI05UCNEKR65L3trOsCC0vr/eDqvrTiypmlfUa1V3pxC
N9B4I5DQSS0hZsp7X1f/PdHz/v8RM5LoLrN37syIyMgLFTwibETEKDAJ4uxWmsHwVFrzCOT9xZlA
aO0/dOYcACK1jaPIOZdzCRb9Wt6LfJPtxxzj6936sbsvM5beChB+7v1bITVexx6GETtpGocTcMbI
e3PzDOMaBnUUGTn8e8LWQHmMARTiRGgD6wcCZ6TjTwhjD9pKxH8syqhsVI6CmyhSOQYlsNYTkXOK
1XoSTO5B5/xivVsQIymPWGWqGCj+/URQEBgSZvS6PuTVcMhiWnB5ZPzlf+GGUKe72UB7hXywYAXS
ckqp+hccpz3/X7rDFbHiRlY6/0WM4d9q8dbLvaq+ue/IRNF9kJewKHS+qMjUMybzSAGli+aL4pGD
sWUMJuu8Y7eSa9D0dUZ8BDIQCLgsLo7qZGGssEmWypfzfZ53T1wdkn/FYDZBcrIo5PlXw3rqZtzD
81eTVoHejBU20+ZD+yh7oaSeaM6BeYF01JWz0XNWCRAXRcSF9ibnMn8n1Q3fHCMI6JGDJhUTO2gG
xhGq+BKgDVLBoZPO2DEGkSKmangP2NhZAb/b/i40f4E6EifEwvf0Zqwh3vwc7Et1aBtSD4vKFWeK
+K1JcOzjcStlT3bOFT1V1eKqj/M5pGs8v+M3tS3KpNXTcHHL5S+13wSj8+//94MjyqJvbrOYdh4z
VYBFxbPnoYIl8sSEZWizzOUtPY+OBzjbHKk8FR74EGqWwXKO+/b931owrZ8L0BvHkdhO7TR1pXgv
52jCMlLENNlKfCp7XtvZZ4278XhJkOWKx93WPjry+J1Ff9AtX23U4N/y4bQU3fw1f6h1LuWXD/A3
02sKOMO18BfkRUvo33TN8KhNx5/w51H2zKscmueIms2mLMds+7Ipzq81KIoDeDkXT/tn1HxZlN5K
jUUjU/WSUpKgpSCSPBOeIoYClDVgEAZGEG8dNMGws76BKMiqz2QjLM32Ujn/7tAiQADYhFs/11iv
iGuo1lxnoYBfZfpYfdoswSKzrlEYXklbJcUEn0zigtQLDDRBHcoy4ddJzFbMiAVAZl561BJTetlN
xWGxf3ChAox6SFvtot3S05jWAPiMsyb5YKMpL2SrKlnk0/lBGksq3C9fMRZKhHfLeghJd3eQFS+j
7Sl7cZDuJLwjXVm2xFdKGuF8F9U/vMjEsy8Y6/OaA6kl4FMKpuASulEaRpMPYlRpfM2UaamVXXNB
Ojq15RHjsMzbMHgImYEhzHUNmdLBrytBTtov/VEFM6gyL4eZs4DXx3S4nfwzR8VHSZPDU8mRJyth
N+9TdDZ6zYgeuDFaMA5MnrtYeBi6HlDwjVCCfhPBCSCN1l/ywUsdMCtE/kd4q0DXtdTYmSwaVvDK
wAQEVJeKwpX1TzVDnpLEEfr24YUR1Cw9/NFYFVww3TSX7ZRcToD/fDDPlVXFZYr1neySrvXvgkR6
Z/aG/10W3sFanzbCAHsKnIsvUzDXjlQkB3Gbe7qn816nB1txgWjUs6P3ushp8oAzKVll0U/o8gQS
aoIRDchlxIKyRbEkRjPEf92PBESv6E9Zgv0BrVDnNLo7Y2KuNyNm2y4LEmJB60rtKuj2BJkNiizd
ar4W//Jfgg85J6oS18TpA+BWcX/0YPCrgnlVnMYU54Rd23JRalMd1B+WLZxuOtdtrHkX+w0b2xeS
Nw8cCpBBS1erSRAMr2CfAHp6/8igk5uSfiwPdLiC3k1pbSXmS0RSjPZhX+FBYX57/4/Ov+6RV08Y
ias/UeAIvSTY4FcMHOXfnPlJoeZAQlr6SjwmDk8B8Qrj5oilEKcIj8UmGeKXz8cVUpHzumB/dIDZ
dZC9JjP2GNQvrBl+qCyFGz2uvBMCvzvVn0oSwI90e9RnItERGlT+jssaKdKOFSmoBPtMeQjZ/oWP
6CxuzGvdJc9tSz+MdsFjEXMRmDAdex6zTTG9Oa3phzYVC0m6ypIdUYM1sYVScHLtAtg8qd2KEZYQ
kK9h6kbeUsUPB2U6JsAGT0mEZ0e1oSOdg5SRJ8wCO+NFZl49Uhu3GVtiD2gP6Z/PbBYtZ8KeVYg1
y3QnaIlNJR6e3WEg+6SBFq+xi4TmMezcih1SZ6cZF/yYH8QAPSgeAyyXMitVyuxCgPm9PtcOPWeG
vkg1uulvAoX1v7xL1j5Hre6HsK39Seqoo+T/57f/cd7aO8tKVlsJeSGh7UldVVYH5d8AZF97390R
q2dwbYSnGgozx0QqaP4BPed7tDdhuMP4lngt+lnlmH5rNcF5URkIA+PfEQVht0kIQkoecgFgzY38
j6ysZITCNL3pnNE3sI7E6mv/YuoCyNgR0OUpPB4wPL1Ju0cVSjo9/5cdnVNPMrsOiposgVVz1qOw
JthevhgCQjdR/0xsF90rV6xcidCqwFQSWOohOZP8PGzi10rlLAA+K91rPkF0Ay+rzLprgogPCqxV
KHmVb/s3wfSrZyID5J1WPu/G2WydlSpNON2VFZGy6KuNwLvhwGBiBhJnCZ/2tkUqVgFIok1J8DGY
/ehkuMbJX/OrDBu+OK4RwgyY6vXeVZA9SMLBN3Dq0h1An930h20qcR0/mPt9xXCm2KQDabrel/oZ
IciTXTTPdmBRvxkPAdLRIoigXazyNemxvWS972V7UVvophBVt+b+njbz3xSryXy24by84dPdKOSj
PWFKhfFcuv1Tv+Zo8ePrGP/rc4o0IILLAbHaqX2tJs6GmACBmP0BSfabSHk9/rRy7rIwpik1uyqG
5C/QOD6oCPWHvrsCQaoO45I9+WlwW/fd0zb3NwxAeOha/6Ef+itJpMohprJekw8ozI8kHV5FkI/1
erdMdMby/UvgfIiLGEtcqeLhR1BGf1SBMIfrjqlXd2G03SdyBMA5pe+JAoy5R6M8ObRsTuOpGavH
vLfvWexvGAEzh2pO2NsOcSwy/uSYf13kk/kyx6m4vuugH2/WET1bhkViwVHmmSm5cwr8EE4JHJhd
3KouHOfoD6c/1Xt1FOjiwvXXYGfiCsJyh+0rrSPiJSbg4EbFHBbGQN9JAxF33XtB2pC6GaJpiuDM
6K4jK6FqZJNEfkhXTte8MAHgxrGjO85FqWgd3yA3AVkKe0RUidd6lxGr1Hb3uxrVTzT9ZBLSGzbt
R2Ohn43nrGM4zWgznN17+mmez2LZDgZjd+1/FftSJ0S5gycCGrZh9E5m0Zw8zNP7MmK+YHtalvxu
DaZ7H+HHRYdNLhDIbbkP75PlXXTDtxSUM8XjmVZB/DCgApjkIyXUzMrdZwfSbvZ/Kseld13K5muK
V/qcf2Md+7W5zDpJHCYo1i8Q3B84cD61Cb6lJefXMNhP2eKj4yxvDZjEKl2ZxhBatykaYGU2IwEz
Rdvigzvk+y4qjkYY/As4xwX3ilu1ZLgY+N80JubX6d7QidqczqrfhZzH9TCZYvwN4cfnKVg0cu5h
TwUCYJfv45/BMCmCzOFHPVbpAYTyQ4SoW+AFTx7Z0pI5dOs5RnvoHiNv//LIm1RZFvt6dT62yeKC
PDiCZKjGEJdJcvI6UoBKYD+7/3RA2OXejswhWjX37WcUu0e6T0/rXiIKmD/mDDdssFhzNS6FNXIY
WlF4rNbXAj3DZv8IhueeIMoqUWyUBiXzm2vOEcVggpySoqkc78WBhvQ1CFKR8D51OTRbckUoToow
4bJC67m0DErLgWjgZLUp0pndc6GfJUCzeC+i+EjWTKyVmkr4ISWZk8+vys0IYmXxpYNRZZvnf8RZ
ez2gJFKstJrkucmKX6QPYVWosB6H5dKFgMm5mKT+M2oROssbGRUHOJ/F9UsXA/tM/qeSm8vjtzla
gqK7F7xCYFdysMErsBe3KfuXz1HWmfbDSaEazVQ6pD8I4X3S3BBZOUgQjGC0oENayHEDNGXa45dS
v4hhPbRAYr5DF1HgijKixicewcY99pimBGBiW/Sie4W14EwBUFEBwRFLjUHxwJ9yrbzxrf7Tm/ca
+gSOwNOSm4Y/w2oa21UP7xbKZJ9nqvNOYhhcBqeTahXuPmPDrWQFOg9j5dc8ULKj80tqX8uMNLP6
QA/a17RA2ngtxPGtOUWPQpK8CN8BppTCVvAN3fKDPn8DyxtB7Ow8Xp+ilFRH5wk8zadVLCcXor4q
kFlPL7NcOK2HHLlqDd/MWyg4+wWKcVbyqTaJEScdKRr2jMpISAvL0xytf+kyvDD52zFrXlmPQKib
Vu9UM9mwvPdCzFwgvzz4U4ferBpQTXy1cc0bDbB1VV2tCwSxX3BoUncPl6P6Enod54Ke6CglVolp
E21Fz2tV3U7ml9WFFwn2yILoO6AG2ic/RihvVoZQJKWBcZqiKqGNOX5UgujK6auEdAG+D96L+peA
JBHT4lYsoAZiCeqSJPxB0VTyNrlrVmLlf2tBIexj/bXtK+oj00ffTp5HKaIVo6cDjnjOXgZcjvDV
tmIQlT9KaUFlekR4ZEdum971629xKhQDN5Kn6jTlt8VfcVV8pE6VkPW90cFKttGHxYnHz7cKfBKE
qq24owzxwKB5tSRlYsm4TLCDKSBfIsBrr9vcD6uPWqXN3v/bUiGZjo5uVM59hrsbsPQEnL+Q2lIZ
w3uh6UUXDc49Oc9ZMGHf+i8fwVylvDYZjfOFaOHoF+1RBI5ckvjLkTa4Hb9aE2kbkpf6yQYoi3Cq
pBBRLQHONJDFtfQPq7wH11ZUo3Djqkr7HE5UweJJpdOCpSMhQRnHR2X1FBFm0xyT4B1UP+TUoxzn
HcWEM1rFwD7FovCe2IvD2D6AyYjHFxaOO/udbdMvlKHMguvmj0brm8JbpS6CWV0LJbqWPnCrs+FY
COTPv8ZF4zL39itBDIxKuAiwBQOqVQwaKWBz1qB4BRdSgLfFO9P7lzRHl69Az6LmimgPZIPfOuaP
DtSCDYDUQ1mUNjRrXS/yLLzCfag771KRhnxgDX4Z9Igz21ftUmJW5y6vpP1cME8D9St1nfAOHE+E
r0lkE7jhLeOyU9xlpI/WIjJjujvMS3/bz9Lo7KXBuKxe79MZu04UCAOHeo/okIzZXq2bhWBnhgV8
BfKGDe+yvPrf3YnNWDyE/v5PLntBGNx6/+yDdcUb5DZzNjI/uEzezMCa6ssFtJRtOx5MH3cNY3kQ
rWQhy5iq+VKZmpdWv82yPQyOdRLOM9LXzRSd8CxfipGP0KyR/PDwlOyZToFrL6Kw9bWKsEapAnQ3
dBotQXGa4Gz3vn/TR+vJLtH0OHbAglM63nWW+dkH4VNi07sxYgk14a0kqiMCfl1KOKcpML97D53o
AI4ijmzAZGvdvs2iYwBoX2dX1e793dxiOyxN85Ch0xv75TUJTSoFF0/JoIPutRO83/uBeTBZzecV
CTNUBzhkG4vYnrlW9VPUbr/qCnLcDXSikG67dYip03wSiNM0M85DA3vHeZmGBJ8xHNWYmIpw/MEO
pg9Bvm0cAXMkXXydoJa2bADWeHE+98IFfkQbip/o9ol1yssU7N+u0fxodh9vUNO4UQSeGaMgxAc9
z5UT00lYW3kCPJliDYc9feQ393aLEXwXP81++W259n2BMUi57YfFGf7i/oF7yl4gwCIwsffd6zlj
oPeEdQqDqT9btyDxzD16MOzqomLCOaoxVZDCS8wAZ/vxxZm3a0yFmC+qSrdFL5EGr3b35XmnimiE
m2bT/CVqzzDU/BCmfVYQCQM0p6ewviPA6TQEt7hKIHN68grpjmipUiQkZonskJBPQVEBJEadS3g2
xTUK+B2W9lQbJeQx7PL2gjEIQwMCjuGvGE0B5fjGwtEHELV0GaqhBSfCdLO8ta2VIwmpbWke3o3o
/2mQhU0xThqvTdGPAp4ZpEkRQxRCj6nnoVjMhXCRCxVek9m35wyp+K2sTnJgdjbPixs/x97gSm+N
yyA+SmSz4Zon+Lyt/TMEVzS4RDk9s+Kbk3YQu3JNu09FrvYUKaQlyF1zlMnza05bCEffAhrh2jhD
7Tfo2pRLMDeCzOdzNdiBYCio5frqAz3JG9fSoX8nrHExG78njkOltYFkLGPMRyQahvRCj2Q3pluy
CjoxYbJwy/vWeT79guyP8U3Ta/TbW527w1rcCqfTh0UD7S7rgQMGCzUAOe5UTAVPiPC2odJ0M3Q6
zH1DX8gfOoOL+PAXdymYQmr31E5pmkS3NGd3iLgfnBjtjCNUJe5WBi+31rtr03xKZKJTEcisf2a2
wyMFPEmF2gK40JVzu5zGa4VhvpYpQ8cxJIsE3vVbupU7SEkbH5Y5YAApB4JNK9sW1Dckp6yeBR2W
vtUDq9qsls6b4QrXt9ueTDseio+RwL1icMaAzKPdf5ceWtcxGf9NJr5WS4GTQmmxch8fVAInIryJ
5tyWXQNjZdxLfRIBNk8TxnTTCox9DxzYnfrPuQTeDshV1ubtkcefR/jYVKjqqJYStNwuw+hIA2L1
ReVojzygh5D6xUjwFY+DDBdhv2RORXRTUaWj48EnoTBOIwptmqiI0fA1YnXqcLyRhINK5TAArlLa
ZMynbG3ne6T8UFumbkSdonMy3gShf5KuIO/gHwzjTTWCS40q1nNt24PSF1I60S4CAanyuZ5rCTMU
mTA5utSXmVn86U31d7OX6MxrWpin394Y0GuSHh2TpvOGyUDgeiQWHTVDXIYn6RM6/w8nGaeQrkSE
UkDqzfTBS8AaHpEx4gxE0wrTNBHzDsvy092wKBnKm1SVKeGOYWnX2cgj5EYjBzAnNApMgcEREBVX
G73Hvfu4rx8LLjLK7lzK+BVJHHveZNggY5MvwICPopCwNb9QJVH621EsuUoUIXDEEXixBiERm4xW
KYyn7o2+014jUeTGRPtmNwX6Wx6QMgrVPHixGdcC+WAyWeKiobzS+wuZo+9hUYvHZ+zXZUxRE5Ga
+Ug/JhQzINweKSk/+D/FGOJhA4Sfz9PJT+lOgK6hZBEuKNsPCaH6grORlCcN6reiapGXd/lNwEm1
RPtdNCO9Q7tX1f6zGQy/+KlPjbwRlRMwURAevOK3Hbu0DnxRH1/kwffA+ogiIkWe5rcxBvaMNaYs
y+moAVN7FquP0eVKLThSZWyMzO0r+OPsjpelWIFAknL12cLnqUALSZA5p2BSrrK7t/yFi7wsaOE2
0hAFPS0+SGORYxBOzyD69sTDbZqf7rr+EtNYgBWzbKfyTO3MNNQGuI+DBD/ksXEcPHoMAeK4qwUE
Z2EUqQdMGu7ECYgEdTRpZysuYHNDe2QuHDbHE4YCJKnf7PVbPCZwTuDCyq4Ii8n7bAb6sOtLTyUW
qJ6HbV/BXBLazch57rageVjg3/0ZvznKs/9tPoT4cq/NLNzQveV2oVfNwpdp/BbBXo5P/J1N+lYP
TITsMiRUwaBjkBfKEmr7Zy/Em1DPQZq0DJJ0nmfMHhH147va3vpAIEbaZTx+ELH/afbUGeKFIVaU
/k3NYs6pRYnOVdqKMGvZkYJR+RZ62nGhepffXI2rPvE+oxm/Y6iQdEcCV5P9i5MeBEhHajAl1yPz
GxEh2JRNRcSdAyWgENCzGBwZvl4xvv2PJM3iqAp2Dl6yWfZPPuKelZxFLqKm8qa8VrFQV+mThFPk
mjAP8AgAyz2QJ7G1Y9geE8l/B/vVkpYfJPy1xhagVqdb5NWCzVAzkYJU6SYPRnnK4CskSWRWyLFD
XjJ51GfrQSgOC4G77ZmkleLmozJT4JlOQ90DxxfJBc+0bmg0YaMS3eCAPEbxJfEdfz6pR9r/0Bo6
R72qBt7D7PvD4kHrBI7p0smD937EawjTdBQw4odntkMAicu4aN6vecXvqFhrKQTBgBw+xWida16z
VxT3fs8xvCKWonMAz1GdpDroSOPz6bTW1gezzi5NgMVUcAT9mMGrzoMZrlgnj2Wie9SIxeYJQRFE
9x8dT2AvTnmScY50yx6i9Wr6i5Zm4QQcLCy7J5J4z7ul8/weYdTzOjCCo6CBgwGouevfxfZXsf2W
xaGE3jokbEzThqA2j4vlEO1e+sR7H/yGQgOQnzVm92h+FcEEr2wj8MsoU2xaHDw0Rlu7CQzF1zAg
EOpX2My8WVYlouZHJRpr7TzBjY0r1oP+ew26Um8pJQEIAUGfRzKu21GbROo4WUd0XgrUJs8VNjyp
XVwPt7z+K/w5XnPSPL5BAUByTt6PnquBlWbI2IqAvuOg6e543dIZ6kIXOgyrfXwK6Wh1OaWIZCd7
MD76ef7KsvBOn+JTeHTIirWM/M25qUg/tCx0k+Nin4yRKVX4leoEq4cV+zUcTonZeoR17b8M4/64
U8TISSUx7XtUN4/6nHEdDvpzBQbFfwFdOvgAxdJlfopX75UjGzzBOJs3hqSSA7QVkid1eij7hadY
z5Pk9Rz2enxsgSE7HAOy5R43bbAckhEbl1BOGvk7T3QD6tRPmNUuI0d8lxtOK1Z81pOBWFQTM0Iy
K4//TJl5tzPwi3SlrIxbYGR6o6yzVnCNINDQOgYs/cSq3rudRthWHZMFybPiu95rgiuKy44yMHPL
ivROJWaeL//6Q3OYofxlWL2zav2fWhLUGBRH6mQVEEbadRvw1G0jecogRzw8gdKJ0ey0ayRMkFeO
0ePAPLXeD4+ZIinw6ezhZTMkwZkTVLcVK/NSR7JEALYxP9m0R0zuqmxXySOFEcRPSCPEgIbPwaR9
YgLWgEmDe9Fafyu7A1QC2KRJ+7RTMcLmTZc+qgXwjpFpx+QgX+S2o0phw7uTVBQ+bUKEEBrbY8fd
qik/nKERvesuKplCiuoc/sBlu830dnRWeJJeCQxGHC0ieRAhBFhNycgTlt1qmvf4JH7Oxv5kETsk
W5jnPDlFTvIPyYFAP0FCneHeFG3KMMMxGW6gdv+qvUuyR96rgVSbPmG0P8G721A3ZWVhXHqVSw8A
2hL4x4N4N9AiUWVe9JkYRAkihCRWgh/Rjv506vQzrernadNERvpj2IV15RxwkQZv4IjkppmAcFHN
7osgA7Idd4m/Ns5fpi0tdxPbcZogqMO/aUu8opOa0137WqmCt3UP4byf1QxanGIOK2otIhdekVc6
ubTWERQUdE+XdvxGV8xJyKJh2TgvMqMLNym7qUCzaF2cDIywmzNRUgBZqONzJk7q5FNuvDJ+xsEl
1qZQSbEsWN34MesHOqFAj5d7hakw66+acjuNwYg4rXkYmHsdNuZ3tVh0/sJRSLOrz2xxfihypNQo
R8gfxCu70Cf6J4Ltferd89V792bKjC/EMNTSLkGcAuHcowQOwt2ezGCRBghPtw8/APrjo8sGNzaE
cap6EcfhaELGRerI4tUTP4ciiuzWjH6uHIEtJ3hoz/cJVaToXlWyvkns5STAyFKAV0ezDUcUfTvp
dOpD6y7gFNEydTzvWaGPGSqPpdeoAdnA7s7G31lfJUNPTq8Qh3A/Q2FbwrmJg25RGXB0KkgLrQuA
+ABXmL9L4xDFRBEzsg6Ffz7CefEJFJ8suCA3j3NZ01Bvwx/RFjZMt5oy5MbRAUBdB/RURA/CoHX3
KXt9rTtEfu9TjHNkk94s5fbDLgcAlfLeWpyHc7MDzfB9bL7gwgVw01rHqk0fPdt6HqL+zW/Cl7Gx
HvNpI+AYuYNfQPJhhzYtboQrG9+NYh9OZVCR+BM617y9Bl3Ksdwzlmujz95rRk9dMd0Db/vYe3Hi
6qFt7K+8pM+F2hoIuk9IiNwyuiu8uvqdk+RWtnOc4grJ6LZem2n3a/Mxq7/IwhqJeBp+sKeNC67u
7+KvX8lGpoftAqJPE/vWqW6d01a00xGbrUNlM10z4caMtPjhju5nUNg/PPp2GdY4sard4MZPoxz/
7T06rLiJXDuxG4JBG4zENfFAt6rzgKS6IB1gACE28H1HThwYvQ3Vykuse8ySOgjfgseOr96wXTqG
YdLaweJpG1JgpqICGFck92hmHyBqc9Ru/r0bzhQiyUJiteLZhoXwU2dzdk+rDQYMeJAVzeuIOy/e
c+ZNbk13RmunX7XLkHF/nGBwAEgpMIa3vUYU1PYxE1SH9mcfldgFlXl8AgfkoTvT8mCM9WdJOmvV
WX2w9vmxdaqHfhl/TU15ytftL5X89xbnzH5EP3C9g/tF9B+HlQ+WVXYvK+5bF57hd6zGAoUG3mL5
4lmPYWGvf0yszBjl4L1YJIm+Wf2AlpMHAbkpS+q2Cbbq6AQVYg6zPy71+uWTsBXObF36aYkbbxv/
WXey39GkFHCXBusuL2aOLm5sxIDPyWFysnpIDdIuuinTkvTDe2+8kU26GCfMhzUDHc6jC6Z3CJCU
XM36x4xReCWYSNCy987446exMvN7z69emLpcPnkuzUhDyusZnNTGCdejLg6mB1PJqodDnJeajtzC
PvZlvO8i1NtDcqh6DzdQ3PqJdwNHWft3MFdaIVCeZ6VDSVb1N8aICpstFoY+kpii+unwVmHVyn+6
rv291/u9bcVf6N3phBzw0JqWF4xrPzH8Pc5jg6pgf82rBKARQ8Chqq6NzfnpMQ23dv3fjAn64bSs
93Zx4nuvax9H0JHOL+4bWme82e1R6nnlsQodXMmD7LKyps+kpEC0hNvLY9Ztuq+5W2EGovXNqgtU
wcz1WsL1J/bOLtMT3A+vYYYq1jEMIkrpPjPvsJnGwGfYERZMaPPL8iUtGv8UO7P7XszRaW/i+wKC
Y+JgbxaGOjhlZp8iIUpJMDvHZhgrVN0jOof+YA5Rc+p6PGcmezn1jK/EnAmrxmj4HaIZM3IyoapJ
qJCF1/pTdVot+ugSl3mji4q6fXQOnUm/teFnTB8x8g+dTlkmzr/4s3jRQ2H6r30UPHssJhSwPywm
6vQIto0YsZM1Fzf5uH4VlpSasI9MiL3MGbNdxwGTMPpnn5eerCh2AgeIk5QyRZuOnRUyG9d8Sygb
8LCLn8gNXld0A0ZMx6L+2TaAWrm0b+YRpYHHDHSrNsKLFbOr4xoy329ZEWlYFadCWSQIsizyKCee
UUGQWSK1YNcAA0HgInve/Q7tMzM0aAyYGduIme59zST7u31swMP1qygH4NZc176s0bcPzD4U6hKM
6FqYl1RN6U+LsXZ9B5cLMnTNjK9Lj6urmhC9iON/unMZfQaLi+/dnmL1snnvWZNc546Dz8CebofN
SYrfDCG84+QH78rNnQFyG7C8X7Oe/YKBkm1MNx7EQIOt40b8xhrNeu49dI9p9xxvRM3Cvg3z/dGr
qCJ6hwm2mR/mj+O+PZith693ji4qtFb7sonsDTFf9eQP+9OWmd2l7Q4BJWX6bqGSdNJpQ2ZjABuj
no2yFE3+zG6sUi6ptqhT2rpeUGlhETUsu4EEwE0e82V8XQKbnoPyvvPL47QDOWDJesfA9gdjSqiB
sG8+mDFyVPxzKMQPXcuY23jxp1soD9oPKgaSBZbfHIIm5zpaAPVuY6K7Z+C66AfYFSeos8wIOSiv
dwSQsY2YsSUpZLZVnsyKbKsP/rU45YGCGVoEy+EOKR0EzSPIyNwVdHakKKZLekcDJq8bJ8uMbvRO
UQy6E9wBCBS5MunCBErZwpaERA/AkIQxNDs8cekPL1FU3OUQYULiKMMuhPeYM0JygDPOWboxp+t2
2R/qHAnLauKrxbSlZWXCe0pW0QEdaj1lrX2VxOPPonJ/r2SXgllHEWB56x4ozG4Mk6w4bZ/bcsJq
pqdHcANxZ2nFqB92vs+Kzy4kNktP8IuFf6vl4EZVP5lWctP085O1FhrEcDafNO2U3sD8XCSCld0U
SYaPzN9OQ6eND1EeCWaABlY9PCqVd1PlfUowNlIvryTG1NR6skEMpdLbN1NtYOBbXjnsVvGTim02
zSsgGq6doflkxSSe+74CAg4UsJXFAF/eX4ktU2kUzItYyA5DCJcJY//0qYCAmZnr2I7RZVL4PzzN
P2+qieEF3bN0AQWJvphVCpiPxloRgzcfnQeIBJyiEn5N6BwFqA1I0fSgC76oY/hOF1SnKR7Pcm2b
/hDSN4a3M7l3esic7Y1EUzDn2uGM7PGridPdWliCVkC2etI+4CSYYkFyYsfpSWtxkJSKkyaAjuAu
jKo/7DAx0x4dtdwysPpwpz9zzY5Jtt74dXtdputzSdTxkgnb1faEEbpcSkK4JK8MDrXV/Sy2Dknr
iBp+H5Pj4CIcDznFaWEzu/tzX8DYHDOK1bXlhK7TaxtU7kLh8wzjkDsnVXqCH5lGLACM9n4qc4x1
qS3T4Io5xd9e3nB4ISIbMDkbKIsXxGADLYwkTGcvCK6ppE3L4nt6UoKUgpYcW4huM+936iaTK7TW
w7ieotm5E0tQ/7EWPHCl/WgBnqVVrVwfUp6ls2SgIAThpWEZF8DQ9tFei0vsqJnYG72pd8vFN6zE
Vy/zxseqyU8FkE4fprMYbGEOdhAc0DEBET+kJLxTlb8MDBMuC4hLQnm7mi9xheSi2P9YjrrDlqNY
Vt23NznHzMJyHCvnHCNVuyxx407u9ftZS1rr1o+8g4r0fpjHh5QtAM157fm/cppIYoSXRj9dlfAb
E1WwD3vXdMkvrPGvymC9q7PpW4w9TyjaIo+ZPAQcM0XNgtoKMfVNNjH3DU12gauLvzf/wOzBXlJt
lD5wBaXu5OKgGCHegJRYSHLUUtjwGgPmngrW1vhOAddaY3iBJQd8YRAK2Pk9KEThDKdeiTVNzMZv
F8TG41aQbZVB+Dx2YKJWa24QMaRrfdB85+X4JfQb1e1bVDItm/gGhHJymuIXedmjY6dXJHunxjZo
WULWbxgFppU8xhShS2iq5udaGCuo/OCF1PwXPMfopk8NBfZcuLiuBmfucw+YZ87oCNw5/OZuM6N/
hjVl2lDR43mbPg9L81suSHG6//pP4UAj5Z5ddSyetLF+9yYSpa5+1k/WVw0oT7l8YXfevdgZfC1e
EsqCbLUlFddtoASD66B6vM22+loxpm4i1psrBrDp5ALDZhI8LlUMLrKv0OQ3Mx4lkkdIkzM6JgGM
f6TkIu5yLWzsBE9Gmj1JKLNw55ZLQHPBdWbHOnge4EKwXccMFPIrBh0bP5uuv0kIWS2IRxqs0ALM
w0sAoXmTFovY9J13GDxUHcPl5hU31Y4h5+jYYEfLdO5hSd3vwsre03C+RYR+62UvVp99R8tmXAQh
JpxB8Iks3idGCStQ0CoC7yMDQao5e6WCFV8QCPwHTUI61bXmpcPpcJaOzH/P4cRFa+Cu1yOO0XBP
X11Y072bPdvG9BHh6YM990XHgcOamsYRpO9F1BVBKFtyphP5d36evVMfKwTy+Nn9ihIN/bfqFVEb
XjmHhz1ChRt3RLqvAiyyk75rfJLEG74pQn5hVfudjxbLNN+1VTyqKnvqbyPDPJiO+TR25WOcVact
iM96x3ggG2WaLpy5wdgp5hg14aY7DAzCoP2Zlu6/22A8OQMjysq/cpnQ1c+pvDSra3B8UdC4MDww
n4oBccXBmWzC99U8D0zKpamJIa67A/tRGxea15d2P7AQ/BMuc3EQ0eb31YNCSpYkb2sxPvaA1wqN
McGt352vMcaF28zuvXX9hFY4q8i4OhqTMHUHGK/fFB5Mb71yyuQhI0EINxr7rPYs+qFxFVhckkGO
Xin6eN5UepejFcCCN8ZPf2RsREuOgGEKUKTwuo5HXmfME8/H69A0XhofPBcEoo18hKVDhQ8DQ1lj
fJilDdycfxZEn2o4Sc34yjAZ4Inrnp92h6CqNuTs5aWbYbdEHbU3Zz6WF8Zl7FV2RMf9USgvWJkB
PxvHPF1PcrKLQu8gwZ1CPlYJNHYV7FUaLCFuzIGJKDjF5pP1RCvxxpug5Wqxkntm6ehps8MyY/7j
p58KBqaRX1sD5r9BFJBYh92bl03XyHBodAoenNF5nd2kvGhmrIG96XUe5m+t8alxLrY0vvJgEyMf
N+C+fOqaFPdk69MH0qV0QU69Pq1ee7sXNON7OdVYnP2cxua1NcIbEaqClJoVJMyp0ap0Hs1y/cnM
ImIzT3IFH7HXO6e3rp01OezLrY6YnmAlcI3UEagUeSOmDuH+ya6xkb9qzesRB1N5Gec5wf1ngD0X
D/hsABibz2nwGQbjozfQYM7wEh/nJKdNXljKzI5+GGge1Wmk8Lj2jLis09sp8CBfg/qfopqxPGbN
Qtrqq9f4vLHTer7R4b0V6RORQ0CHY9TXCUPEZpowBk0hRLU5Lj8QNf3Ko+rZXh6GBMMa4wsJyU3R
uRyGH3Xh/rubZPA8RXOkJaWkw1V366Ul9gwOLoI4MZN13yuHXY3wD6Nd3wbX/zWwFxECwPbz+jW7
SOtO/Kfv51DzqrkLuk1MOl2528Rz7haHiSPjspKny3muogtib99Ty74OwvS+z4ZjljevydgfE0Ye
I2y+L8rwbJXhVCmFUGOdYIWdMPw/zs5jOXIeXdO30tHrYQxAggR5Ys4spEylpJRSvlRVG0ZZeu95
9fNAs/mVUkjRZ/F3RxkVCRDmM6/ZDgL+jrOzsVboogRobrYXwZ3jyf0kwPuk9qkq0p9qMRqjIUZA
+Vcxu8ZGj7qnMYrHIMmaqHaKinlA7xbYngH34gYq2ESenz1wViQg2o1IsqglsGpSApXv5TycZhHk
n4nUyRW/FQdQRNWo87AWSEIMUmfp36Gu/o2PvxbAFbzplh7z7EKN8rLmbumQiuP0syTRhfAPrIAo
rM7MZzO3XYEt4gTRHbZe+huPCiRgK95n3XUCB2rKQkmXYoZj4Q/dPpqmOF/Km6KreEnFfeHoLRYb
QBEdRNMmvfdT9BUyr+7vdArkqp9t9K3ygcWVrtdONDzmCwD4uih+9ha8kBq9DpXej232rSmn/aqp
FWYiTDXilPlfNY7PcpH3ae9cAWd6RhnrqRxo3cWWh4b5yOp0Q+RiTXwaUXKlfQMrjqZ8+8gxT32f
tdt5aMylpMWl5z8MI5IlK56CaH2HZ142dDscMq/spFn3vRf+AD5932X2NSms+ekQGmub34qJdZ8j
Ah+00e1YN19lH+CsFaV/zFOX3gjSBCEm9+uTN/j3c+9DTsqfg0U3Z1kd/OhW9AP84LmOh5syDgC1
zDaIAifDU7KtfjqUtVICoBlNJPMPFn31xW0bUuDUffa68k8Rt9zeokMFt27uxmX65RUpPS5ZUcSw
oNhnYBKmJvla6BoVtNVUtcD7mUhlbt37KRu/OAKSVYWbANzu5Vun+3MYcTgWlF4AyMRjnQaRAueU
P0RKX7Ri2IUW0XCYfc/RDTZnyIqXcJm0O9FO11NNDDCP0JmzP2NpI28Q3KPWfhE3M72bfN7Xvf8w
VcmP1MJuaOrCXdL5d7odz8eIJD3vovO2p1VqQn14OYw6R1zM8r9rad1Kx+NCTh7KOUmpx9tcpmV1
WyHmH3JwToH7Q+N3szE/m9Te89ClP3H1uUPu/E7kE5cZf2D5II4M0qdKdhiYAKjEqmBcgICsC3JG
bY21CaiwpPL2FjjhF4WHpdcXoq2f0RVEPK2eruLub5J+d5oUyfpvXFW6NZx6+1YCVc4H9zxTdIYA
RhMemykXnEdGuKQyFRrDROgosmICSefN/K12AMwSEUrwVyI9n01csE6jLowNpUbAwkTnQ2qyf7GJ
yx8v9DhQHLVNKV4stBBX5zq2043pfJrrjM0uO/KYdsSPE9wAvTWy7U70p53bX8xIDZjBW9o5LQ38
HxK0ibIS/gVgtyZathmGHQAjMVcrd1OMKEnMmUBApVJMJWLYZ/wk2cvLTVSsXMqYhXMlTvAvfcih
wvlD88bBOcvEtDRHKyqWHWiGZI0uTZNltfTG4SoTEW1XUL4pb6T4dRLcuuRkL6ndfiFD6DoEw+AL
jITaBkfqUpEJWpopbENzPhnSrg2CzGTEcR1sYbDSmsmuJiS+bMKsHBbmRGpJ1AhylB7busfC7T4f
oweTWwVuvDEXXtoQI7fzVdZAbxoIT3vS6UXD7ODMrUr/2xjwIdNpvEWf/d6lfuM1uL1IDYaxGR+q
DBkgM11mbgJ0QgDBm61ANBYO+jZRDeLrQN8ailaFMz2Zfhcp6eLnh4gWGA7of17gfP5y5Y7xLxOM
EdyaTKMjqJ1EeWYUTUC5/uAau1G9/F5Ab0JABWHzkiQ+s1qqzChqpnLrxjiiIHUAQ8cg2OcQbgh1
mzRR9wMhTcKdYmC2S2JtXBvVfyqMYHK8/A/mHKc92WvK2Uh39dyFHmMMvtD6MtHDywsSF4Z6/It6
x7V5I5vDzA9mQmVESfmxbFh3Pgmk+bOlDcHJwcvm12r+be5fnab3QKy2Jis3H8/iUFj7b3ztBtqS
2Tn9OO46V2+Vd92NFMsY/YjuYwQ5IoIARmyhsuEKANUY0PNC6CX5GYLZMj9mYCyO1ZxOCpZFeh3a
Lt0m/D28H1UHi5B+ew7wkOTlqqOypsMBW8Kdq8VTu873LQ+CorDjAZYDR69Di1n32IxhKkPwvkIY
4pddI88rh0gwpB+06Ft0BLL+dgxn+AIjPAuAOw4KK9oDgutSbKDnG4h73OhP6XgZ3IqZizXLbixJ
oXON7r2ZvkXyEyeWTW4DnRnA9iTSposO3LSdTmoKOWjVDJxQzim5hZTLn1nP0L0SoQ9rbtYJi6QP
8u0kMnExVRqxPJHdmHRh5eU9pztrGW7fBddhlGI16VzNpVGnINiyHiERQj4lMslfJLoURk20z/tF
PHZhDl+l33OXYdXQ27vYlE1IhWMyP+KRvlHbSXNC9U5JytdCvmuL8Gzt7SvCbeKSyrlMO1RozKwI
rz6k/NyUJ2cjmwsPMCBMvwYGib8ASOytweuoMT1d+nrv5fXdGgXfy/5mNByK2P3igv05CRK83lNO
GYOdSFsMdNiXXaL/YoF0VQQLGhX2wyj777Xtfimq1RgUt05/qZz5KvIsOMnuNSeySPw7q1dX5hRW
FvDlYHyKg+YG/Nd5guWWwaKqdLy0Fpyma3ff63bXKlzSxlJI+EHZI/nYNo7jc79a9zGXbCGDm4Zz
HSMn+yWl/g6ipmbX4M4H6seGuzf7yKSzYjgKTbBl6L81Me9IGZPzmR5+QWmoqZ4Tb6Q2WF/ZUfPs
U+tZ5+S5DLiF67V/8FOHGjopzkRIbrJ9v16+QL2m5UIb3foySI8WFW4I3fyn82aEpO6w5EReAZrb
WnwZ5nnnOBX89GsKPxT6J3c6z6ysOvNQTJsmdB3dcNP0ePl0uD3Y3jbNIoxT7K1j9+drqQCfMJQi
d+nvK1x5qvis7pI/rTv+MTUbx+1QTpKPZPAzoAg+9eijKuj2O7s1FdiSkgzFfC5fDBQFe9bSF6Fr
l4+WDw29wLySqioIFls81iDLkLBCeAgDl0Rc1EJdeIP7rc19AkcKBuX4083GEYcXpAEb/8oc/+44
Plgd6jmtKu4A8m9SUz/qMaOJ5E3nRneK06FV6WWzRqeZ7e59OV1Edr8vAM3N9AvmaniOwvncnGIa
RwSJ1sxa4G+hikeM0K7R42epA1upI/97aPU/KkId4OjFZUWB6wRLrofSogg9j+qi59QaB/lQwgqM
Y3Ewx5ERoPAN1leOV42R8anH2yZ1LpcmmXd2GsWbJsrb3RCG3VkKGwChzH2eNilYtHybpy98hQOH
GGly0H9REbSCHpF8WAe0CSEFpX8BrIAcHSS1ZHklcg9HMLiKGpDrEtxHnniOF0ygkg5TkCFbkXug
U0qk0RMamxOmyIJz8s5rVQX9SUzsUOYVf1Ok5zEVl4aCn/msaStceMDRWUGNWy8esNUGQNCYCKA9
3XVVRrdTTyEVS4t9q9H67AhwZF1dwhPfxI21tyVQaX4QSG/8C7OOqzynWTPn572zXBfduO9j+5Ym
8U97indRRp8wmhE+YGbN4RNyvRZoydqBvcVvFM7znJxjs7lJnZLKQAn0fESWNe3tcy+Tu5lSjO2E
13CTDV3Uv2rteGcOIgnAvVmtfVQhjNUt533kowkor3KMF4equR7tEd3kBKPMrruwCWVgwaCbFVro
Z/sZCXv+WCACelIgy+lg2O1I+DvjqtEAifP8dB2LjvYEPaaoBFsW5eRK8J6Cc0jjX6AgUGAfx7/4
fuAgVVr3XpNcNahw9GULaLep4cROfk7jZnxAxpIcN8GaVqh63ziw3KOh+JVWy1f0iQn01mw8ryrU
92AJI59dhO2md1guWjpUZIIGt43gexsUT0kS8l9+Qvqy0EAOkMJOF7IKhLxmqF8WEm4nbTTfY/Hq
bSN/vKAnHSNC5dxMbQ5Tb3hc1zraliUIp3R28abs2r+chP7p4HbkjY2N+xYcSdrmRjG2LFBFzgek
cclUd3Yy/cb1HTfgGD2nYUGoch2pgMbJobbGc1O4ita9ydmRqKaEUZF/0LanTrMJaCfz56aSh1nc
91F1d4OOfyR8rdmaDub/x9D9YXVweeOvcZ0X5oqKy/3SDV9Hd70yKuNDE8NggSTFdBZkIT3LmtD6
Mhpr0MTdbT0A3KfYzYMM5yWfukPTT9s84mTvZ+vMw5QqwksRupjDJQtKh0rC6FET18UZDpOnxA6m
Yk2oBCXROIoTcVvcmCs+zIgdZOvOHPuUUwDrEC5T5fcIBwzPwgCopya6NNUNKmwO2D/TnBoL79R4
GFPYoXpClYc1RGhCrR6PHdP7w3DQFGLMlQC0fVOCxp6R8LR+zqbiRXcZtzt08S9MYk57ryi78wQJ
Osx8UGTpTxsfawXqzoxlGCDm3RtoL79YreKiKrLzl1uKCrjLrLT0eGtDlqB04ANywtMGuUbyzvSa
m5z/5U467YjrFn5zAOll/mHIjswDbwi/0EsAX4vHkUbkyFVjiroEouTlLTPasLoXFe24QR33Qsff
aqwlZdpQ+vzBv5BPmMzgDUaNBs4Tgn3Gz067dxWgC/OXkBgjD7XwA5pH8nIE8fgdATPju4DqxO/T
K5NkWGabA1Uy+kPK6l9CJz4azZCag8LUB8xRZyGPfMLPwLzdmUUHBpSTllNi142A/ebMyEcV3v1A
YB115Y+Gz5wQRIs23Zr0y3QDGlj0dmcEshj5C9qsjK6MhQn/oEnjejF9VS2ANHa8pgPf9sC+Myb0
psqai1jRjzwDAGW+DDRreBtSEJCs9WZOSBt/QFmDLoMWNFpdBgsGP7HD5hCOhkm3zAJkCANxMHUo
k6IxQUX+1wrjDdqTWJUjkx+WYJ6fqO7k7Xdz5Ec98unxJW+M34Ir9j2Ya+Jyk7qaTlBB4CJibgho
pOMvN6nP+vGRWTbpmFlzlAAAahtSMeu2AY5kGKWmTEjYxhaQ1nckRE80tqAgD0z8Zv59HmP6tcmd
yUvQcTXdJPubaS+kZG0xlW+r+i7ohhLvw6owkTeBOG/FuON1AFaWExV8ZU5NObBAK6DiyVzalk8V
e9EEQ+palPbedCUCLmBnkL+WLtwyH1MG4kcVm86oBCFPzTIyb5El1xmCORKzP7PTWRp+cv6SsyNc
gv1DnXSnuUIRDELZ9NMWTzAdisFB81dtca2C18TskXUYV5sGUUPQqVtqnGZwYJYI1YWtAKPQ06b1
ZhJ8Su9GZJUx8K1TllyHJShTYoCWTIY5Jcx2IWarANQDDY1Q7MsxjytXI7AEOf2kaL6MNbpHGkbK
bc6SowpWkByCsjI/bsZReMM2atb7KXYua1KUYfA5VtjWZjO51ZNZLxOKXKbRW5GKmRjVpGBkszz5
Ja5k700S+j70TXqRE9vYVA5zSJBeNF0ULyudQ+jgBdMpo/HES7ZGRYEdxoYZ1YMbFSfmt3sZIcPr
3ycIrvM3iTGwK8H4J4FWeuZUTywdYEdQVg+oMWzNtuSTFmCcWxojRfkVqv3lhKsF0CqjFXxP8Kg7
WBhITSX1hewJh4pnFjI5Dg0f/k2WCwu9S+dLygss2rH299Sg0CEmfCoiNA38AfUH+Bdh2c4A1CtE
EaqL3grxN7IxxiK3UzfAdk4A33FDP0f2CyPepDZmtcrWRWay6jg+zkwYxSNCmWyQu06ozWe/Kw4z
s/xmL/ljm4VG+uMk9gakFQA+lBj4YAbAKozVJPU3vkth+Ruz75whIPpDjBZOqSyD676ItuaNJce3
WbP5UJ431FYEjSaHgAgyqqVjCAzxBftE07izBX0NAFomRzDVIvq912Yv9ukL7LXE3x2gC3VIDmsb
NFYTBDtOdPNwdi1zuAxIefnJpRcba4VHScnTA47Xty4yU0hr5fPFRKlZmZ4Mg4RNaNYv026B1Ygw
CVQSd3gWlrkfg7vUohBmUBeNekxHFM4TAbQ9uVvc7iYO5BeZuJejDz5GK8IpH0dU0YqbytOwKMvL
fIogn8XdT3fq81NtqWSzZFh8LP0tzn/rD+TCn2NP7yJfc5C75MAYlbQFPOIKjbkAKmOzPqdLTaGX
KhHZaUfTuo1yKviT5z0ucYRUdb2q8WbKWiSw3Xhsd0Q44dWo8NaKx9C/SO1gNSB9HN/+/a///X//
z6/5v6I/pg65gPL9VzkUSIGUffff/3b//S+AoeZ3L37/97+1r3wPyKMAvIx+he0Fmj//9eM+KSP+
svxfYg10hD07OPaqvK+i8GIc8VzMi/H8P36OJ5SnXRBeykZl6fVz6rRoMy8r1xsnXSCfzhPlllyR
Uqc3Hz/IfzsgnyBTeIHQ0vXcowFRP4v8QQfqZswjCzUSIW+sGvyDGujPp8SHp/3g022imu9+Mpfe
20cHjmcrz5e2p23pvB6jyK0oLsPIvsnclBWJwTzReeYY4ihhdH7lZf765ePRvv18WjhSe57vM7Ou
PBptRNMwHoYRRbGIgqnlNGgOZbN3t9Zs3I8fZb7Q65WibdcW0vaFb2sl5OvRAcCzqJhZ0w1dJnvf
+WXknKoRx1u1lPl2RH4ZBfekvlEd4csU2cT1H7+AEm/fgAq7oxxbKUeQ/b5+A7/y6m6RsY2JTwbk
PIjaHRKICACMS4m40uhOLSEfMgSripcL+qr9PtUFrhxrL1F+FgrlzjVuoEYgaLn+asEhXbZTrkA/
SQvCW+/628lOnlRTFXeRz7EHI8aFQt0h1997w/0yxQ0pKaFqvxZyn6GYjqmD27WG2uTT9g5hfJxW
rk1jYmzlzYx586MbFv1lFBTr2SotlkVH4EAtWaQoSSuw3R9P0ssiO/pMCsAtq1+z1eTxZwKwJpJu
0eNNIfJoZ8ux2LddMZy1k6KD0bdOfOc2AgGKPiJl/z57Tf3VTqJwV49dAQgoV97lx6/0zhpVylM+
FqhaOd7x1lcCZn2eYpMW6aQ7X8YGyAKf97xoZHv18aPe7kANZtjVKF4L6UHoe71CJFSM3pu64QZ+
FEc17jon6BDpx6IzJpJqkNuPn+e+syk8R3q+DqS2lVBHD8zsvmv9SOPatixQ6Ooyzn/W2q4f4qYB
/R4SqjR+hytFcVEYGnbRwt1wHCf6i3JqvNUa1pjb5u2hoNlz7caUTNY+9i7iiEw7XOPhd5OV6Xaq
5LphzNlAeN7OOzA+arfadPFCN3fOYfI4YtPoJL6JXMTvohHyWehXLrfePABAHIqH0HOyA6xwexNF
0wDYQ1U/dCOn66DIQ1gJLbZDZdhUZ2kzQQNp+8n/BgQLpMg8A11ZRpDqtt9/R0v4p4hUe7UgaNZf
9ctiG7eO7Nvk5tfxgvdmRKyx4zB08d1FG/h3J9Xys5z8fvPJ5L89Djhulcvkey7/f3T2Bdnq1ZwG
+gaQxWbKO4lj6QrkSZSnHz/onY8cUJRnaTmByzl79KBKtrafCheZohjzbO3kfnaSFSB/7cyG9+2u
zT7MU3nn+CPyk8zZ4ePny7d3GmKPfiACIeDYU3x/vazxa3ObdOBASSuwQ35adxeDzRavh7GFeadz
jK8cT9+vFDbO61FhR4J4PLJloPSxZG+3gH+Q/R6XOgWm0SNotqYl9W7t7+Mglj8/ft23bxtwQttE
FpTDlC+O3jYemzaz4Abf+FUgacYnNbm7VagJSJ7vfCWuy7KTWPgr8giUhD9+uPkWr46/QDgOmz/Q
LjGqdI/u4Mx1gy7nuAFRZVNErjM6CFHe/MmytdlU7Vpcuo1VfXLCSXPz/POp0HW5733tS1+JAGn1
1x8IA7RhDMPVOXh5Vp8H8xjcqjYQj5I3vEBhDhJUwRdQKg9hMCMx5sXhsoOYKf9+PHxbvfMmHJ5S
AhsXmvjn9ZvUQ4bofjAiUlYswW3pZt3t4pbuHrAedmZqwRERF8PJvcUb+ZdbDjQYu7y/zOreqP15
kfvYeFH10OvZvYxmnV/Rt0N0SUR0hSw1L9cWlQk0BMBNLVG3wnAR8RZWmffJ5j4+yc2MOkypJ4XL
f87ROFI3dWhvrFiyldPz1OC0sTr6zNHrIQUK89kx/t6kOS4BauCCahTHG3zJ11RPmTioAr0dT2VP
LdZ6YQRl9ePPc7w6X0blBIJFQizl66N1QjuhXTBfFC+KHcnwLQ+jX2OCRUviPyY6Ovv4aS8H0/Gy
9BzlOibw5oFHAZOAO1QhSiUOTuQaLG8dg0YRv4Z+fmJR3id+dzbk0Lsq91HhpQoUAizaOIUprEX/
IIsaR1V1WgpNCqexzAr84mT15qtSWSe2MTlyNQJeUoJQiKMbXy7fdZ5eyrX6LRxFUdBb6BOGetqu
2fKzXl0QibL82qI4gFjAaNRNuHKS3cejlvbbr2mWDdEwcSLHwdHXnKiSW3AO4pteQcabKlyhxrYN
doMf+kgsOKmZfSRVhZv6Vx6/Btmct4hZBcHBmarhk5Us9fH94QqAGC5HIa8kUXE7/upNldCw4Uyq
o6jchqN73y6u+AIuVp5YqRp/hdlAXdgErcCp+o1sw+qHm3vyK/IyC0Bxpc7XMAkPs0ASGyx1dTZ1
EFQ9z0P/NGvr7bI29k0ReeMGEGc0nzbLhOcXtDEDXVbPYSgsmKNDQmtpSZ/yJR6/RUOZU86ZA4gI
WLSg7zBnswH0WiOEzGZ+CFGWPa1dH9tDIEe3ERaZ12MGtjeYave6HJ1pE0vacZgORPsOkueZbCsU
RGcwJSerb3ln8ZR4cAiG1d/aFUblp32WIB1drRMBzbSi+UjQQVlCqN9OmgDBV1Z5VXXUEbgNgYI4
a3VZu7Ikim/6CyJZBz1fsW5slazg4ikuTMGU3sL2xKgha7B9yef2jPsTUZ80rI2bXIrgRjd96ZEs
PUV7OHgYZrWaqiaipFFI36YR0LCBrPyxIITFPRxdMd9IG6vSUNg4nRrpuXS9XQNUtftKUZ7tbPqC
68K0OAGwlgA3syYasn1DrnFXjVPzkBeT/0xZcP3q1L5xIEkwUEocmMyST5B7g/5LfpTe9/lgbd2+
SOhi6G7Tolt1mYFSiYFJz+XtNLYoOXVkyZ5btzuZU2ADhIWNbd6nZ0uXgxZpe7Qb3I5aZQUuA+M5
gKrE/Oc14COQOP18E6FvfFopR2NIOFIyWVBEClqnOldQBwFqq3W5gy0u7mMp569+0yf7Ja+ia7/W
/kVfALCF9kj9mWxpGwLiOinprFy6vor3tZ9OmwFi3G5pMgvztqo/Bb3eI7DXGNllaPxVy5mD2RgK
i8toX3qqTZ+9OIOniZrVTTkV4yaFprfHsVVsA91iywMcfzPBdDgNWq/YqJTcpaYmsmsUDbmusqaL
bPBRNh14KxiKgCkrZSGumbfbPlwx1gqKhWZbj06mZTBH3irBmrm3H58y+u1RzqYOhK0D21ZSHiej
a1cvQz5RG5/ksn7No9ZCaIiSApH5eh3EuQ2Up84BF/XRzp9z/zeXwrCfWtnvccKlyNZulqIFQC2V
QCd+1+fNqUCjA2R7vc3aCRxWcV44DpIAvVOfTc3s/PL8muZUUzQQ4WvcIKO+vqqbTG/lyi28ZBB3
PWppp2OwFtfBZD2AJnOu6szvd1kMUWqMyojmQjRfZnMQkgjQmB1aFZ7BScYpuy5gS4Sg7ZcqxPNi
dJenrk31WbAgZbXUk3fRtagvdy0SEHXfT7CPER4Oo9nbrBqIFzFxg+yuVZ6nMHy/jb2i/qUjcWJx
JmyktVAO6TMJdMb0AkFd4vcUzMvXhVhr2/lV/UUkFaGiZVsA0ahiq0Aimxpb9UU+oJqaOHX91Kk1
PP34W76NNagquH4Q+FoIn4vydczkViJaAhvmQxp6t7CFgbcFwWNjsP+We/fxs94JFc1NEJjKlPA8
9zg6zimLT+NigVlugrMUbkrX2ONJ6oU//aK+mgcksuIpfSprCglgH06dIa4/iULMeF6HBYzRESDL
Kc96wXFYEKepbXWDjKlTy3MrXx4G3cIEksEn8/revUfsYZPPMlL7OCpe/dyKq6GOb9qoAEClneya
6z5EiXkKz0O0SoCAiyY7sWTbP3YL4uYfz/XbWJinu4RzynGVydBff1dWp+awnru7bFbtpdOASIRn
l//4+Cnynen0hPQdKXxHC+hbrx+TUgNuJZjLOwpnRut37Q8qt415KgA4vKhG0IjTxq4Opr6dQCY5
y79LXJE+fo1334IkmOsNhphzPNljMgdRwIc4hBN+9OTzN3H7ySOcdzaKZiYdgpgA7q842ig1IJcJ
nGl1V9ILdTiwYph8E62ZPv+x1lhy65uZcpzXEqVX9XZKwEVMP4PWuqrr3Urzo6vvwjVF4w9LPHqI
hB7o8vjfINd1SOYiHMVr0+5zcpzjAqix8HLCju6WDdkhvcgdtU8a75NRvT3IqeC4yrd9FZAyvRz0
/6iAwxjOPcA1+V0N6boK1YuY52MZ2yMO08v9vCQXH38peVzHpNzuUGnX0qZaTI58tGDCuPdUPUbt
YRggwg/xjOdkOz6sToqNQwezXw/OE9VO5yzyLTTu0mj38Ru8XSue4ytXuYHtaJua/OsV6wZaFL6t
MOqogHlFDhyrafkxrq76ZG7ficVfP8ls0X9MrvRFBVQhng9WnKLo0vfzNk7h60m0SuhmFvb5sqKi
a6+7HIDWXeOpGMBMtGAU2xT/YXHQTDubgyKOFKZsdLR6kbxfltGvm8OosUCCJjM8zSni/wPEiI/n
9+VkeX3C8qiAWjnVTroQztEEZzLrJCiK+TBBlyCsPQ3kQxyhbFxbGwZ84rTILASHHIqtkjBuMfKp
ihuIfko3V+GKCUo7fnIYvvfNqR8pR1Gk8LzjV1K216xl6zeHdRxWesQcReOIHAZGAB8P/u0hwQwL
h7uU0MgVx4eEP3hkCkmJVW4iz9MSCVUBByvONp5LQ+5/8Cyq3ZqWDx2J42d5VrvgGbR0B1k1+j6O
PHXqN9Wyr60sPQgQop/0QN6ZxJfjj0ovT3xTyp7CwoYvNM2HJizUxZqjKASze1eHvfzskHh7edGY
c6TNBc1ZQVHr9c4p3LS2lsDpDplecIsesbNc44quf1CR35UN6AIvhVkS4+CD+AeElxw8cI5Cy2kY
zHDb7SQ4b2O/3H485e+8F9GSw9HhkRsz9a/fiyJ23de66w5RDZ5sjf32goz2s9LFcQ2RveoprZV0
ZcCWVSa0+Me5ERUzXXbLWg/cCzXtGm2ElZJ9us7XXgFl0c+pxK42id/Ho3vnMvjnc11zdP/jucg9
ETDMxXJYkQPzABnl50TJmI51Z9L77D59JxZ8Ncrjc7gOUuBnXrkcci+Rd65KNIH9NS7sNiaEbrVe
JUEiv9RN5d64RdCeL7b2QDSPNKs+HvZ70+1SpUP8Qfj0L4+OxhDIpszdfD1MdpTvat9XX3Qvy5sy
MrAP4YbXojGYOC3cT2rb7+woj7obkjg2wk6Epa8nfPCEJ4skWw8LRLETufhwp6pDMFOt/HiI7z2I
6r1imA7L9vhBHqXnXq/rcigpLcAEXBKwi9NnwcQ7u0MLLlXHFQ5hxXE/yNNt2ku7nA9RGl2BN/y2
Otb5fzwQ7mwdcLEI86ijDdjS8vDTwh4O6RggsagT19ymHcA0/evjJ703GJuKqDZHkGIJvP42LDNk
GYeuPwAONM56xsAFr6VvHz/lnfuCSi+nidKE0W8S6aJG6dOCh3YY17pA9eRXTrPjdLKaWwBpHz/q
vQFh8oOENJeT5mp+PaDWXbTdoSl5SKyhgX2otiR72ScL7Z29ROc1QByH/geUxaNZS9O6sQTyAYe0
9C8CRa+oiMDXDvTwgEgn295BY8Gfy0+im3fH5pLGksDSbT1eFn2NdpHfNt2hz0EYAflZTqFCdJ/M
4HsfSxH7m6oyfj/HVQ8nLj2rlP10CGkJXPZ9jD22s+CM2IrfAwycTy6bN50vg0wxyapPe4UW8nHB
3FlHrRrdIsw92NPvARepX127VGfSzlyMiqjXWV2ofrhdPJyWFXofm0y44sJym+HMmsvyGz4IxVcc
jTAfl2t44ec+TW6LhB9fJRixnx3p730FPoLHrnHMFj1aYXYAuW6a2+GQOylK/bgXwfxKNh8v43eO
Mk2PmxuYIF04x8u4ThXMuCbqD33U3mERddNZ96oY7/8HT/E5xihxEV8dd5KcyoYB3efjoQHuSf6W
l1+y6JO9/+5I+LaO0iTq6ngk9jDFqH5F3QFI7YJ8ybJsVTpRI5+198lF897K9YRgKJ4CfnTcQ6UR
qOp6YX90vYSHO7nf8wglNBvsqJ/49unHk/feOqDQ6rJVfPIN/+gQGG17dUsIi4cgSHqE6hFl/iPH
qvrkMe8MilYfx4wPqMr1j88aWjs9VKFmOlhcPHDNLtH3jBDVM945//GAeFLgkzpR9HzTAw+9OIYS
7YyYCn6BPIW44H++FHxgW1T2PZqX3nEVZUiSzlIgEw6x0z6b9ESLGi1I/cnt+e6MsXnIAIG9gh14
fQXwwdokBsl4INGmxTChhBaO3Z/VAH0lgqUfz9p7T7NfhmVgKf7xoJpoogc3+9Ohd6vwMoZib9GF
TXpxCaPa+6QkbWLio6STIoaZw///MPv10OYkkX6nu+lg6+wZMXBjTZAjGwaByniAtem6nZtPlsU7
lx2FL9fjmwUUNY+zgdXVkxXbdnOo/Qn+id3cV721J9C7GAzNOPIM1vqzS+idzeXT5Gc6BVA7500o
51mJFJoMcyG7dmbsJJDFsD/5dO+OzBx+lPRAExwXhUVprfQRnenQim6Xoyto/Gsu0C0LQE7V99kM
Y5KrT37y2HdORN+EWpoCAhHK8WNnpN38NBj6Q460JTrF3d6dobbRwP3ky5mFfrxaaEF7gWQ3+ERF
r1fLBFKqjtO2O1CPSJ/8rs0fdWIVhxDRuhM55hiMDpg3fbwf5Hsbgk1Hd1aC0nhTg9GOhocyjd3B
j0rnoHSdbcNgqO7WPp0ASkz5Ng7+NLIhs+wRW4kh5V1n9dr+zNHsOrO62VjRCWeLRL51EidD+vXj
F3zv/bTDNnIDqrXgOV7PyowyJaRhCgpj44K1knrnN9j8tPjtxp81qt9+Ae0Si5rCsQMORB/t17TU
od9j7ngwFmFiHndhBDJWhzuypefRHz8JEN+uLB7HdpE+w/Pdl1DrH6mtU9hW2YSUZsdoRNBOR/Ul
QAW5je3osxTlnQrnq2cdL6556bpetdaMhV7yhLkArV7XuZuRhJNjdJZ6SGWKGiV8LffJYt1//A1f
stXXS1t7FE4kmq1EqN5xi2VJojnplwJC5iihMU/Vg/QS1ApBX2zCBrQCtTlM2lpg8GspYaX1CGj5
GUR978r2ykNrUtHWTnHcjXcwWODNx83vEZLZ1mKuosTtMGqj4SW67ibva/zpC6yBlUa+1qr0DbIr
3wY5Q9Mbivuyc3cObNWuxEh7LPxvhav3GhnQZAUMaVswwsOrhWK3AQd7eUEzpvki0M/+f5Sd127c
SrRtv4hAMRTDa+eo2IovhCTbzJkshq+/g8bFwbZkyOcAG/B2ZDebXbVqrTnH3KCpuE1beyXHGIC3
pj2ryjoaeXFxxlYsUeykhG4AgAyoenHjP5u2dpyxaHZrPAhWEFQFu7Q1seI5wzZS2VnrC7h1wYMt
gt2Y2jQcKhMkdnOxefis0Nq2uTi6LqApaacHuj8oQpAsLH/D34L0NkXYm7nwugjWYVX/id/0PPOp
9ME6fv8R/qXupwTg/Mx/bGeI3v78HsqujXIgwOmt06ibMWh3pT/upwoPXGDvMTavo14xXMa4V4/B
r6RkgNDJiz8Mp7IObzFLI1TpygpvfEQUTfh/PhjPrw6BG+uV5Os7f9X+81VKqjwT1Ekj/D6wzFF2
w2zx/vs78HUh+vMS8+//5xLYAcIGbdV41blzoJOjXomsILTk+6t83Ump6w2BfpzzlUHl8OdVGpP2
Lw3E4cob86XWZQtpbr6/wl9WHaZRgjEH2heHbfvPK4BHqqe2M9SVZSiYoe9z22VkxPH9Vf6y4HiS
LF+T6p6PRP/cwCLHqS7Rpes30vzhSg3sCyTMq46ESKxFzFDf+1ZbK/Nfu/XXkuvPy376lPREgboA
jXGjFUnvkH9KqBxYFLnJxZCcJ18RZV525rPLBPwGHO8/R3Lwz7iBfy52TK2ovSwksCZS5E/P4sAZ
tODYL89e48FmHHSE3NnPDF1I4Ol3Ru3d6l2Nia8wtmbUgFQufth1r2hF1CQRNGsxe4QjVD6xDX3H
VuqZ3LkALF4N5MtRB+GMNYqFEhSL0og5iIlhGfDs0LM7pyUuGWu4E2PWojZpPDLkm9fMgEbnKIah
LFZbFQIL6FAM49qpiA8IImzGsjyWA6iKFKf1Ikyrld4nv/KUoahRja+emvQN4SWkaPhJjynZzraW
CZ3XqJlslq1DqMwggHfYGHXcaunbGa9X3fY9CvcwNP2FrBogGkEL8CXWaWp2AMmBWeggchz5bvqp
vic7Olg1nhVuHBcDnUk6oqOSH1oq3j1lAdmaDqM/rPxIrqVTPwSeCvdtoxSgSnDLTt8RaJCYG8Ib
QSI3r8CI6CikyaURc1SPiKd5cY6XcRvDGZ48YnuLPXFzV25p7H2jW7qS+g4T8m1t9NoiiqetmJpp
W2seqNT0KGzCtF3rtm/zD6cCrFhZ5xx8XDoS8NKb7hn97OwLwzbmuddpWt64lXMFvP4Zlw/O3iy5
d/zhpoI3MozOjsbJsQitlYqqi5+rK+mmd4WcSIfMT0Km245LBm4AndTWt67A/k8kAqaTizLNvdlH
GOnGDw9zFUrFveWQeJt4D7E2qbWtexHIJMBiCoUJILgd8blXrj1s+9k3puxLmdrtAss9fLU43ruQ
JloNubjDYJcHrFv5sdttK9USxdcBmS4iqB+y10ioYzqHlzxZZVYBEg74feTX2+9Xjq/rE31UmnWU
X1SlX+rtsva4q6mGrpVKQS3Ywf/5Hf26yHrzeZYpDm0H2jWflkCR5pYRTGF0H7cpNAwYpuQs8Xn/
398I/SCPhdbFX/W56ElkCh3CkN0ZAjffkv/NGzG+bkqsJggqXLrbhv2lCZDJwczNyu1Apz1Stixo
bWEunY9ICl7CGJ5/23ahy9KIoTgq9rQjwr5deaU6esDlLHc48IXYw6TmY96W8ZUakUyQNWr4fJ0a
cyeKaiZy/2MTsuZb/GmRpJY3GfBz+MAv8OkjSFsLoAk95rPlD/tS/xnECTJGbUlKklm8gtJaFLh5
i2Dc6oCiJKCRjpMGr95z4/lNdF79O8wyJ6uvVgQnE4U+cETiTSQooSs/v4lndEVZ8MXQlm7TLvt+
a5NYwg8Q9XaRFmFpzz9cCC0qMEl/fRPTtMxHAjAK/OeAFSdz+f0T8ZfNiQ0XwQaadKaWnzterOIi
ChwPQJrcuAzVF604OQUBcDFcGeJ07Ml7gUj4j6v+bSv+fXA16IFThn9uEZMXEuTVkPTntDPKjR5I
qKZdQMxL5ftHOOZwL4lH5AQHmW0w6hDNIRyH79/618M7Jx1n1uMw6vbE500xjJN85Aiqn+vUA588
1uE5lGb0WLS1OqmplifyBotDF0z54/dX/stXhMWEXhx+SgZqnweXtV2nRRS1w5kKZG7GhStkTf9c
Ur4eHecl63+u8nlM6VCJDzhe+nPnFLf8z23eNfeW351S093ihv7XqfgvRYbLeGb2v3Bedc15iftP
NepPJEk4QTKcDXAtd6NvUvSPbbTBa6HdkNQKI2MuzEfDp+fkGZA3YHAEV73rmgc9LikAOJBtfU8j
pCk1pL/vSyiXC1UD72hsc4S8o0oTf133XrtuC/xaK2MgQnpyJIhNu2h5OazMVg0fLsTnZzNv83ds
4DCVcy6E+tzRLiSVTNdYvrqrSg89sg1rqOgl0tCopfjQGYVzpEGL5U+detesEuWH1aeHka7zyhnY
ygMM0FCTcszwRt9QOylPXQ9mWD3IdmoOvE7rGjMnGmtIvRsQt1iu25ZWgQe7XumsMeDuLcTuM9rO
6qvq8v2j9beH+r8fwqdKD4LOFJGxhJW6GV+zNj5ZUastK9NJlzC9fjZQ9ciQcl+/v+pfdq8/Pvr5
UfzPR5+4sRwK21XnsmcAQ0apHMXwjzXjr4/zrBnB28ns9PMxpCAVw2kBMp01RnLgOY+Wk5LncUbD
iDEuf/v+Hf1lXSQfhSapi/Nf/+LZczTVDE4Xqv+/U/roywjVm+aNnxQpIjO+v9xfKgw65h5tHvbM
uX3+5w0sS1FHullNN6JSxaofB31T+iQd9MQK7b+/1F8+K1o2Dk10ZnOIkz9dqpLwxCytVOe60d37
WIuqXZPAgv3+Kn9Z4jyGaBZlHt1DGqR/vqGZl14Era7OjTAVgATQA1UeZD9SPTcOHqKGn99f77c/
4tPuzayLGdEsPkSh++ltuW1rRrUdtufBRTntTkA/LIuOUn+DPG41ds4Ks3yFZqohpY/uczAtpCeO
miZX37+SLx8lR31UXfPomNnel23F8GvdkaKTN5kbiiMxH+7FiHSSXSp7+se46us2Ol/L+y3ntPGz
f5585nqdCivJ7LNCQKsCQouiKUWjDZHKKBxv5Q3VJR99tVAGFV9kVsM/ejBfHiaeVYoGXPRIWufD
+58fczfExKe4hXFGizHeTFoebMpUiz++v6VfFYLzZea5BbIMhCefT+74J8a4aCN5JjQPBkUQ/Oph
oyjJDLvQN70BvdLWB2gYGcJ/L8N2oZEJU/bDv+b2X94v/AN6CB7PmI7y6rPaAfxY0Q3IEq+9MXpU
UXtbu/8ycuL14ab98SjjA/JwQs/PMbadz9/Quh05GlKoX2E5v08bbR/FnkGrKuqX2tiPa1eIK4+k
lVjYC4bYi1yzkKnE/nPUMQlokFJPDKmMvNuMtn6td4poXJoe7i8zbnalbrzh9WYQWBqnIm+ihQ13
TM9p8rVPswIPYt62KZyXid1tiOuzlZFxaKuraPLvxvGxCbHwF+O10XcPYVh/WM64thUfiovhKDE2
GsLEzizvRpnd525xaoSPw1LuhH9qoDzHHQFgYw7sR5xk8FATgWJXyJrGeBMHya1eB0flA46P18pv
d3oO/5X3ntjNMg8q4AjyNsYmkA28Hn2AH/bDG6ItDqNx6Zo0DpJwO0YAHAVYNoBguCJ2jpsB3GvD
Zet1HDdJjuTE6ObE/mk/7OlW+WRQtyGBhNYqE/3O7fxl3DwaPVGbmX7yLP0JudeziKO5HATxqDNC
lbdq6I5+pO2YdMIFAN5UH6Um15N/SuX4wTQlgxuDZBcVs22TQ9a9OODhmrCB//Oo9zCxNHjIlcrW
NuD13A22djRuuKmLgUj0iptM2wgNQkKOWHnnTe2hy/SNKqJ1bMldpQERHJ8wFT+WRrrzC2MZUr+0
3DKhNDLw4EFa5brGy0SGygrBdG8SWKoP29GZXi1LwZGN9ae2/Vlq+Z4yGGcJCazmjxLH1oI3oQ10
hOvxKfdf+4pcxDHTFnnYXGocfpPtrDD1LOcPJeIxFHyamp6sgwYlN05BzyPZ2PPtY2RlexijDlCn
1y603VWcAIJC2eob9cY3w52oIZxXhn7HSfU268pDkPnngCyWSQ7rPLvmxi87n7DH4tWrHBie4sEo
0oZkWedXMk7uIs1fqrIhqFcurJIBAmSIq6HJbvSJ1kpgWz/Cwd6IPL53Oaot7FLiA9LhbjobrO0L
g5xXu6m3KD0WshmuW1ddJs5y5kAesA8OLJUPYWpfCU+/8dzpTmsRUCq1dp0RgFH3IGvruq/858Sp
ny0rXwkBnJDaNrEdjHIUei3dnrZcSm1a6l57cKPqXvcd3Nb4cJDez5ft65WS5ZWgWAQMuLCL8lhQ
a2o1dN+4+WWVv/9GjAkziA3ioYqNTLU9aItV53InxBwGVhvOa1dDqfZygkNbmiUOO52mQasmwiRB
JeGTc7dypuTF1iX0RmKO+tPUu9tUTzB7DYBTq5F8Ikjtun9dG9a1M7KDSHGyB8YekB219SQIj8ZZ
lE0Tx7LrwQ3I4a6uJze/+LpzirXwqtTHXQ5pzREhMRQjT0WgL+uGMCOWozHl32jEkpnibdITyGc1
l9Kd0GeG6yaKrwv+IsiUBWakfVcD46vUoqNvZ+MeRTmLFxwz8ZCvgvId3tUe59mpS4KVl5MfxWOV
YBXV6vAQOc26SonRttLHKBRQxIYrowvlEqjB8/ytF2jtnBmKC4xyJOLeQFJin/s42srCtLcWLUlQ
dsN97ce7HH9i5tqPUHyvzKp66DhtQWnJNpZyARfVJbkcNeEE2eyLGtcFIa5lBAzSm9c2QEldJ8mq
qcpi70FGAwISAz1NunYV2DZmK+RlzP7ei1zfDBroJNsEOa+WQ1ctM4OZAYLviUmyoTkn8JvOwk5N
kGNDDMqqXs7Ln91GoI3TGV0Vl+Sk+vqN385M3wlHiSHfJqUBGHdpobU0BK2GQsDyyh82CUMrzL7l
QYzVc+gIePesU1kT72QRAxasjuzHCy2tN2jz92zoWBhxXLRlvW/apgQWl1MP40TKarWfzA6+thmR
BupVbxCd+X4n2s8g8d6iunomdug9moqbuhMPyBmuW2PcMReDaiy1cRFrFhiY3iLWJ5zGS5CFdNjk
iN6i1anaepkcPUGWmkfb6jA4PY63Js+Ko5LS3hplyDdusLNmEY0+GfHYNPattMyLiE25EgVQDGRQ
RDyOU1tuKifsVhr9ncZy72HEQnTV3Ok51mv8BKioEeG5DSkPxDO42a+iqNJjZLTRxYp0LNCMeBYC
LMuyT2e6MKiH1gcVC1sBQ2X8wL7Wrdteltu48N1jQoP3xCXUClNZfZK17V5I4faBjQ9iCLZ6K6pH
K62ANSJgXk1FEh56esEPdtL0PzBhWzqC5iQ5UJr7C9eYsWlTLoB2gOgKxwK+ckoS2BtK3WGnARLe
mKobj6HfdlsgpuANCf4Br0fo6KSA5CrAI2DFRqLE65Clu4FPVUfaLzE4Bv0PnXQjLRCMXErNxs4C
eOE4RiYmwUaQxaeCcT0pPIuLqKvKYziwaPZlUT1hEivviFInR2sbK5UvXeAJH7RQo/Xg6FuPh7GP
5Ab5/THWLbxNlOZRNd5T5eHswfG8SL0el2p5NRjeTU/SCF+xQ1kZR6WTbYbubwU4cNtKFO5e81Nz
+pzQJVgD6J1+lW73iOTCIQXKcNdCDw+1bb1PSBwXGCuekNT8yvGeznsueBRIekD5dLRwZJQuUp04
l4roGNzlfm690abaRszntCDYDD6xOpphEOmYQVqtSkyiOgyyul2HbXqXloW71pzoHY1mymG+e7EG
NNlRZuMyhZEFacldVJ13F0XQjaakfmXcvhaiuC4cnahmsw9W6EngXzJPWxSde92iGpimSQNDEz8m
nn1I2StH1SMmsbiC0PeYY45Ah1a1IcAyhsFNDhuUd7vr0UBpRnMTTP6D7kz2sSGkdGVO0U4PCg1r
sn+pO7fbR22arvVMaCu9hEaZzD38fD3m5UbraKL0jdBOnlYu20E/VZFxC1R7kbC4sCesh4AEypIC
dN7nhwyv/4SLtqrX6O9B7eINqQqHnqi1Rda8Q9lKkiO0xr7YTOZIxjGdTJAvqzjlvST5Te6bc8b8
Nu6KBxPUxsheHwR8XccO1pn35MHTC+j9RnT39cZZp0jySPbVtlNWP9fCPiXK3wrLWBdjRqUjt47n
b+Zf51Q9ly54iPdEuRNA8lJWGGsSa6373ptVgSS1QF/7p4nxYtY1q8gpIpCz6jWyp8388RaovoOq
2SkX+on6GRjiOEqCU6LLXIw17EZaBwixHbaKYEbyus+kgKD7jxbFFPFP9XM+F+FGsTlnwGxFQa3T
u/UT7N1FYvwk1ngHZemA/4goShpwaVf/8nsP13b808n1h8xUN7y+ua7vDSj4JUjU9knjT2QelN0g
/73NFbq1yMp+5Zm3iqHPXI3k3U/BPC7Ba57b+tIr2VNDDx4r7QohKjpZmOQd71YpfwP5kJJghTlk
bUjr0UBN3+rFLzh0NwwHodWpZaRNRxyCptvujf61szSSNgVsCOSDkvWR6dWWFs3G5K+mA0AjE5Mm
QYZwfaNNGCRzbq9/rCxmqoH9K8/l2gEMAm1pUaISjbNqhrU/xoO1mYUenR0dvMI7zx9C0rSXOu3R
FzTv1Vi/NEG+a3Lj3BeXFJTXIm+8bd2qYyrdo4feBmb+XOaXWvyeCCZapjMS1BUQE0K6jWSHtqBl
+svGM4m46daNY669Xu6GsruXSq64176X7aXebwc53Ruyvta8/ACLfD/f9IEGvqkD7/LzddPcliGl
BWaAuXSUolhBZFrBT4EsNrn3swhrGtnBuuDnUJDBHE8kVAO72vRdcg0/CzOj4ImzlkNPrBwPY9+2
s2PZW8gSjmNSGuseViKUvVWkSbAY9lUwQfbv9aX0CROlJKLbsB2TN923t47GowkDtPRXIVG7mu/c
ibraaVqAzIRFxlYk0YDh1vy1ZnYrppfUfS1Q1eDFLWIyNmAioqsRTPXno19AFYX4g3QPRrgxT5Ft
GjuqdjX1JGSwN3DKbNEQi7E+4NTazJ60tGoP8ykUDvJ2qCqc4sO1VyTreWkt+UpYrMMFh4/cSEj0
jK7aPN2lyrgQUnkbdsQt99NwPdraj+97BXOf59Ph2TRMrGs4J2k9fT4891FvmE1uEsDn5OxXbvtu
k4dy1w4TFVRY1IitRZpurIoFoAN3+I/uz5cu5dybhOhI1xC4CB6SPxsiBsR03U4JonHG8M0Z40sg
2p8tTj1GSSmy+7H5R6Pt0/vlCcJEiBJQIo7GmGN/6sDgqTa9ouqTSzQW24Tvk2rHGyUOXdPdWmLY
ZsYv5f6j1f/1mpYBoeT3fx4dy09vUgsQRGkpqGqgL0tRf7hFwsmFA5YULAibsqIH0Gv/gtZ9aqzN
YLg/rvpJCpeUNuBSarP7Cj0AkfCLrrzOil2ZP87ZEI5/VXE0C38poDJWKTeyudMj41L1wz8+4s9d
ty8vxPzzM86cug8Tv3bvE7jIRsAmfDDrfGlYd1I1hzY/aF68CruX7x/sz4NVj/YX3WhOaB4NVflF
RutoAJRANpr3ZFEIznlF9O7pwEI5ToOyWbBSVc8DkUv7oCKgdaz6m2SS5LxIa4BuadosIAQwHCnX
m1Mt+2SbTX4WsoQF6MMqMzqlOCLPyo7q6ziomOxHbbgzmYnTzugiE4tqoZNd3mjb79/Yl88VrylD
bwbSPMHYlT49TVMUVOQ72CPrLwgIAtJaH9BqEvxMLL2/fH+tT21p7qFhOa6BCoYVjDHV/GT/Z1BB
BG8oROOJeyMwxQ7XtbUYvNjekLQFOb9EhfL99WAIfOrmzZfE6YVBcfae6ubn3qWQIC56aZv3dV3t
J0e/8gi0TlIU2Hx0mVYnq4r6diH08snu0icT0refVAevAbejyXiTKNK3+IWSMEU3YLCTdPCKHGpa
/4csmCN73j6BHyICTszl1O+10tm2un7SSvvoZcVBH6KVVshF7vSHNMQ1mNvtehjCl8D0ruffQJoH
kHumr8i1jwObI8uVJ6Nf9Bp/H7tDOyRPQ0cFqOXPoxudsLjuWz9YBwSPp87cqouXOXseQGm7Ky8R
MViEKg1Ev+TRBqP/2SrdVVWYlwxRx6Id41uTFIxMfxHZB6HdIO3VScTlPoqEWOBqWYXODxoKv9yp
PBWauYm4W1CQV3LmXgyQsAbvzu7srVcmO2I6wRtxE12yTyxz1Tj10jBfm3Q6h2a7jidxSLO3gO6B
T/BbObzoCB9swPSiShdoDg5RES455O+F/ksGZNuN3k5vp32O+7sX1n3B2oZofmcG9aORGeumfMsY
Nna6tWvVuBxdZ1MmzSU18yPYEpKHs+waOdkay8XSmR6CRHsw3OCsl5KTerZpQhOd9uPEpD0HFLFM
4kNkFIDXO0VbEJJZez8lzZIW8KoNZLDVKElZUeqwPtdGsZoaozqJnM+LV6939JdqjbA+teLVe6IP
4Ai5/lECsphIkBF2OMAqgqnUXQLQ/pIwqIwWoushKzBTiyADbjayf+VR2nkjZ6n5F/LROg4hylv/
qnHKDWpXOqieBu4f+XGkruNIrXxR46IGNJVqBMg43gFeydGr6vM0tEeP40rjGhB87VdHeAdTByfG
+LZnmqs767AmlwBijyg4OswJpEazBhp7VcIUWraxYAaMmozcdrtpH9qhfoimISXXlJ5LnNsVJbVB
miangIqvRC/FKgdn4xekh/IstNQbC92Anu6hCjXGu/kuORkI/dx7IrCbdfIjLdQmL4MPKyLdOmnU
c6uX69y1yIPOjKXrQ5jgfEZy6S/IW+EKLy1BHlXp3Dhd1dxmgdXRm3Lc+uxk5lM/NdWmmG8tXbp1
T1JJMeUHo08eXLO3blRaVydyJj1UDgUpj7J6b2Vu7AeRJ4euw/EhG6mewtYaCHc09SVoNfGoYMH6
JJeJMbk3RVUfi8n17zTNclc9kt8nS5VIzuIuJrJ2NNed7dfoT1AiE804Y9qF9pykkb8hvFyti8g0
12FfjzcARAHFWLg071IcAysVIr7T7IDTOFYx5yxGBltbJrm5WsY8PHN0paMuduOScxojdl1ZInae
c+XQ663zoWSrzbMHu5/ovkTkq3MWmLy9kCSYRVZtnlyn4EMvUl8w3peOc0/yl/tQ2wY95ahskuOY
wP+wS2tXcWSG0evfm0GzmEq1buZRTy2qTZeRJZhJJuetbxEO0en1ofbie8MLwEkFVxUU1XXpxB+O
URa72BY/UM09WVpGvGFygGW/riABax2n7MBo6TxLYtfmtuJQO3dk+b0UMN0mM5PLqDWe3MGGL1Yk
PIDC4iRNsqRTGLuJ7xsjjIQcB9sXO+lfgTamRSsWPZ6WprvYBHvXatzIjNYrjIz5L+hkvaGvjAf7
zZljc/xTjtaDH1Js3AsqJdE2s4AIDfMyBc9dkbsLhCbo73LNe+oi9VxOMYxqSRf8Z9KZW35TEGTf
Ji2tgHaVB4hYuek4dnIaOtVM6A8eawBTmtevaFuTUdRtKsJ364OuOddaXK9nvUlpHcSgr/jfcOw+
umL4aRQmeau+TVC9rd1UKTbuEH0Co4aQI0YQGMux2pCn8oBlqJCEpnHbpN3ydF+ImeTLAYWkvuny
4UPFpUGh4dCa1ldteT2/RSaIW95UxqzVdMoPpDZLKlS4njda9ZFUzg3vi7vRiUMPhyy3H4R/52X5
dr72pNdbIxi8FaqZaH6nPnEWMm/AlZ3Ret/VeXSQvU9tLwk8t0ayIPyMVDsWTV4VpVk0lg8BeF2H
qU3eGPGmYSSLwu6QlYY6lIHDMn/Q5/yFplnlbbVyJ0EB6Sw6la50YmbMdNpJnjn+imvGihizAxFP
nF/EYW5Kz/8SJWh9mMhrRY/44mTpnp+Geh7d8Wd8R5ARl40bqHRMyjxOx5LeYOrwix3ySY5JNctn
6uz4S3mSnnLTRvMIjUt/Maz6noN4olUd8tgDrLctPxhtv+kxLejj3fxnQZjPrwX57SO/GVTlnp91
TfZqmJzOWkJqhyM3mHyXS+yGBN84aGuTZR6/FhWECP4wQvL5lYaRuOaHAO7citcihvilIqqacwU/
mERiplBi25GzTCfKmR0xt4setViuAcuttaY+aIH77HKkrUtcbJxLK1NbO5LoO/7xpjjxg6bqdzS8
e2uKxU2JT71a6FHp3wBfdJlb5HvpltsMvlwkJ7TBg3EsffUYZPqb7Cx3Ycjs1BUF6Wp0k/xEXXSK
KL1rSBeaCLCIyRPo+uAtRWNNBudkkp+NdAP8xkHEEFziYdYGT4SiRH5LeKwZL0NBcC8RMHYyvSh2
YrBerKC6pM3hTvfU4v7ZruQ4H/unZjtk1XUVBVTbqumWMyJbXwxxmvFtxga/njhRLuAl06ULyI+1
SPfx0pH7UEkKNi1NtsqobdKb2oR8J5vcAEsbFXRDnAzVMnWh1/FptcWqkgWOYNenUR+NFh65jIAH
dORXsSfquyHSrIs9MeX3EMssIn5tGXcNQdUJ79FKryzZvGdR9JYzT1oa+LyXQ5u8Zcb4gs7EWfTl
yLqV+YQFBMZDmotu1Q/9NXP3/DXykid31IYtlhUiFge3ol4BFFkmRrENcye5shVpxSALSK3S7I6I
xUjf5p5J11Wxqusy98lRGxG0ZSnPXzpKf52Ew70eEg+/gfAfL4Okny5VPby4kXWhYifWtNO1o0fN
FNzjwW2XVli9Mhv/oVn5e6+TpShq/5WYhNZFbGVmIzA7l6QQqFGETqHqhG5Zy3xlGhEhfqn2lDiJ
u8rtSVulxJMwtVL1c9F4L6R2us/kmM2BHwEVpc1IajuO7dkFHSVo4u0LyYRimU6NeTNn3h71SMQH
qw4fGb3TKNHKhyzKjJXGnnLqG89jMDY3mQVHLiuenJe6D5yjIjlB25bw9K5jt+yPtCrSRa4LlOeB
MPejSa68LsoTneb+GXm591bJDrakHUt779IX3+EqhPxtGDgFaMk2hs8yYUrSrwfEVgEzkphOQowr
Gh2aSAgqgZj0DLucYNiwxkxsOfQ/FpbswoCOOYebwZF0xQKd3gcmXeTSrYo2ucoSujudjqq5DSKv
W6aGE96wMgcssIY/kKULZmMfsEtvcxFg6WmG4RwEKbnqvgGaPZ60iwMUhKlXosJHL45JN8d6ycKD
bDJw6vKpdGt1VtUkV3Ulqp9dBqBlnaVmSvCv3+UJmymCORT+VHwJsSP5OTLj7qmAS2gvDa+OPsJ4
THeaquJjOIVvfR/+0iv3R2Ewf6PtXj35U+a2i6jhCTDopv2I0oaC0bQrn60HLgn2sXqThFP5Knp/
2KZZ47zzerJ1roDDGMks5jNSsawGkw01a9EI5InAFDQ5tHkz8o5ypxW3UdjkDA7jlmjjxskWfuiw
D8WEeegRexPO5A8VRIwvOFlaBhOvsl1LP6C5XzktIwePNFjFKuV7LeqktrpzGJsd3bntro8bd9Yp
GZU1G8AIpPHcWiwa0mKGsd5kBqIE5hhMmbeFIFK0EPmiEhoWDmKVHFCWbYGYkeIINPEoR8oBg257
Ha7NQu3QgS1N8jb9obsCvXbE0nlURb3M6mkTJhX1Owl0KsNV3ZrhT6+iodqRk07zFHwmu752G0pF
dWG3BJ9L5nVEGYos73C8BQnn0OzYm/Vt6usef0h/tYv43SfmbdHZ/aocORMGPeoFddVXhMwV6SGW
xdZxc/CFHe0p58qILIbMmtjmWnE1ueF7NdAfbav4fvAwodSt994Ie0Msx2uHQ4V/H0W5bZGdUqmS
xUYrgWUr0zqFrv4M05BJG4UrgzFmnOtY6nttmi7wi59izyf0ClsH8TPlSA6iOT3mTrqGtHXEdrFK
U+2276Gepu4+nzk7Koa6Kh+SjsFdXZQCZJ5jrTyfNTSv1dJIe3qdDn1W1byXNUnoejuu2mp8iS0G
A/P7pJonSTr5iFR36spg3wVxujThxW0ds1EnPg4GLdLtl23vXdlm6MPBbPfzi/PC4g3sGxq2qij9
ndOVxOq5JPN5FSO/BDJ/xp65cGoxHu2SQD0X5w1SVlI4ex6Ckc1yIn8H4l4NNzYPCpw8WF8aWvCJ
SAEBJ4fRNpeakSn68Y45OksjZKqUp97S7KV1r43Rk7TV3cQoexGYbYENhenhO2+6X2e+uy2m7KJ0
HV7GcJo1615MgEEOFBS9+VI02kOQcVpUlcrzha+QdTienBZmIpcq/jm23pMmyEtbiLZUcq2pbER8
Pm2Z/KJVtYgblxnd61pdVT1fn5jostQd9I94zMOF18F1TZof84TRZPdzknEHJXKFnfTgp8GV1qmt
TfAbRL8HMfXbAiEFBMZbiC+XyGNKTGKTapp16LPXNs4vXxGsgA7C8sd16ZXjYqp/i1rIMZluLFlR
0AW7JA6uGSKfkrCgUOzOZcq0oiyvckGCoVn/mGRLW7wkd3UYT4nf78Mp21sF+SHgf72w41AuGCHR
kF9XrctUSu0a5V3/P87OYzluZEvDT4QIeLOtKpSnKRb9BiGKTdgEkHAJ4OnnQ99Z3KY6pJhZ9EIM
NuHSnPzPb3Kv2kSJv43M9B2G3riZmGprsmPJSDIwb9Yli9s41bvat36Qq0ggejXrd/NMrG0hm+Rg
ZthflTPdCpkR3z6Tx2CosdjEOlSFqMRcd1a01I0ufelj8dV36A0wwfVQlpZmaPRxvg1kzSpUxl1o
Jb52yES+zTMy0qZR7eku39nCnm7aKMhYGvStJcljLVQ6wR3j7J4Qyii4o3xhlTkpIp8pt7dt07/S
43kshY/tSjcSaFgn9aYu7W3dYNLrq4dIkIfmEph0VFq7scf6JS1s4yGtevOJCBZyw+bIwAaaTpVZ
0/zCfv4MDQ7UoSnrvasX9RbSJxSNliMmxa5d4CDJKMB+Eh1fsgWk3XrKf+xMth1C6jJBCDyaAmS9
NNB7ySFMdpL+a36rBNSCzCIXBiaHEdZEbY2NsU9c8wKqHeMDk5/jpaEbG/Kg42gJURDLaXpass82
biBurcTdsXuhEpMT2YulV23xH5gWK+5uO86dDBtnuG+N4ZiVy3GZdvvSAllHUD2GSZI6qL8FMPWT
btk9ffuceuO1r4pDkxL3LpL27InUXrGArP0EcXtb7orUPdq1e5sm0ydy6VdPgw5iqdOc17d1m7xW
TQ/2Y6qtXOaMaiwIJb1ztTvyatriWYvqk9+Z/irq/Z9mQ7SdnfL2ECHfBoMVDl10V5XipcviJ5XU
X30moqeolMa6VCyAE7mVyypISKLUwpw5UPugyy69NuTWodcRGF+zI1nR3vLy94nmWm7YYZmhhYk6
dZR5Q7GSWbsAsyp86vwb23WOFJ1nYoVJzNMuQqEAGagr85yeaH+bNtEHkXdneNuvU0MLalHXDLGz
C7h/Ip1OwRJj2cWrqmtPlAA3MlkaAy3ONEZEZZNetLnaYhD8uLxzPx3JpXO3EYwhx6OPMDjP1RBA
/tNg0pQHqy9DwWSeEo3dE85Eml1nIXdA7B9zKRaXVjyoMbvPPAJw9Qm+sfOX4urL/xCj04Oec5Wp
9Ty70X72BtDJcSt6c91PzabkD/fcuYmoR0y8eUq5E6flMVbvpsIQv+zOuf48ui72fC95bdBDXsLf
0o1u5aGiGQhzE7ZRQjhrdRPDrh5jIEXMABEbmjfG0J0So+5XdgJ3ZbK8Yx/Yj71V4lSqHYCpb3Ej
3KeevvLt5oRlzGOKr1sbU3wsQ1AuFRD7KyTH29G1DwSWHRY/F3PJJp/b7fJtRTXtfVYtf6Lb6swZ
dDlRvhhNH5qsoREUOFHMuzSp7uLKupf6sO81HQPLDjaYflkC9CYLuG/5EstX4f72weSfsjj96NPx
WqKan+g97AbGe1Qnr6P90XYJs3LOqlDNCPQnle7dCQ4EMaR2rx3nipBZ3ClWlinXU2xcZk2hYxJh
piTznEwvgBEjefF6D4V6/gNLEpqenF3KmbJ6nHWiHl0v1BIYTL0sts2Y36d8s740r5kpf+K4AOtG
a37oDdWloeWhW9akJtTFuh/9e0ggsK4qwpj/M7amqqxgtKlQ8z2eIAojbz7AtMHjslWPTgl5hHCq
fYzh8WBT61U5MY+En4idL6yMoEYOpcZUhLPqISrlmx4Ms6Lch9NBow3R49TvrYHf6c2jNxg3fapf
NJwFOBsQ1dPqNXEi3s+0KzXEPv7KJ3FzhCCOl/bOdbJzJ9TeHPJw6vJtm5dhlulrivfHCj4lkUQ7
Lfc/eoMESxUQCBgzlqYSJtkiZuaEG62FRWy2MWwzplWZyp0080vFmDACwOjxq4thHQdyNzcmcJzx
09IGKAxG6ZIIG2UXxBzPHeHekS93xKrDy9U2mmefI96V5xesKZjAtlzGkWZIushTZzi3zmy8NfT9
Wq06TZiKpcu9zDqdKSTcFiBg5I9vtXZxGJ4pcXdrMq1J+PM+VZ+eCsEOOqTxvKMJLA45ZPgNyKpz
JPRaW3uu1oaNCaMVauUbI/QVOsq8Zgo2ttzMDKLU0C51Wqzzjoi+MWp5Dld/DGoeSPn1o83AF5O7
adkeFUjL0u2PSuc2gjMsxxLpMUCl6e3qRu0b6mexyCKnwd1oKKRwK/9yMFeX7rRR3btc6mtiKNgm
woyw5ixtbjmRkaEqzsS8n1LfP5L+e2uQydJr4s4ognMykGEjyo80MMDTOVkW+o+cRsxK17TzjOVB
S7K0I30c1ZEd1il7iL1re8aSRwMHJ61u7YEzb938Mwng/+rEfNppfnTQO0EhyUsGRo0RvFdsRlEe
cnikCwxlSu9NEDi0Fk7xMSf93nWGfdwIChANgy5xNwPXrWSx5AbTXMr/IqziGvX5u8U9Bm51iFKW
l5hA+yI/WkGPhbM6RQazxpnGdsO2ua7GeBvZzLjljjOSUZ0s2NipQ5hhcaLhutUabyNg05RWf+tD
gus4p7sQxRoYSMpJcIVAj03k3irxASSCVBG7ayM79sa6ARytsegYCHlAyQCvbIzD1AyWFXdvdRRC
2H8B9O9U05tLn2VcT7pDv0h/NthvKtum6UWDo4eG1erOFuTneRmIqOxYeSIaZeomj7JDraKbvhGh
kaVfEJEeC4wqCJnY9CDrK7epNm3tPjhS7gLX2Fa13AtdnOt42KYtglHATZsc4N6cDyQxbAIS6TKL
5bgV1k2a02uap4XAOF/z8rmiHZN0gJE6VDvdqZ9tii6YJRp8U+LgIb4OUjzEgb4eE+etjmBA5VKE
Q5FSb7hQAWlntzmZroXPy9Y+LTfb+IO595V1Y82Xqe2uWe4egy7Y0jf+Iqz91ZmiE8u3Cale35bd
fKLIPI/ABMswK3PtR6WMn8uDkFFCU1n9FJRhc9ucTXZnPXlJ/ZFuOeuAR6suaw9jVu5HTR4542wy
o75Qe4B9YBWeSGCCzEi2ILV7ocHryXPIMT3MluENb/UdeyS5fiD2CYsZEU7beeieIZnDuIa1H7N8
u3X1brS8S5n3h7wpv+pm/GokuJD25qVQGApp3Y5DvU3cgG02vkd3soZYt00sNpo4fyQprkJa0N75
rXYdVblns9nrUwn9xovJKtGXzMrufWSXnpY8WfSnCDWC6K8BeivRdhzTliOtV6iVz72MynoyBmAq
ufAZou7UsVQta0hEV7evFQidloUSc294/FCF8FMQgXhua8Vmj9ghIi52xcu79jLbC9paqpUVSLUC
aE3v6ckuMQX2c6Q1bMnmsXc6ZprzqNhUDT392fhGtsJ4QPEKo5d5URsvNuesNMbfNKBm8I/dcnjp
snK9rPbYNv+IG+OgZjnjnQCY1Nn5fgBA2ORZdZWxlVIKGi8BM5jdo6SJRsrHIE3sNepjVcQw5Gf9
GW/z9ewRJjzkQKW+KNYBIVM9zy4m+yKrRcvAyQbnAfusJ/mljTx8gDIWeCK0VQLGmvuXkvCJld1l
93WR5KuxGZv1aEUILOYkC6usyvdpW8R3kaCTZrb2YRxKa1U0wNPaALyb8YWdAgq5l/acNbtO2/Li
KW7sgvb4oLCxCDjjV253FF79lOgVUeBLRZFTJZmY3G66PEg3aSflxmnb12XVixNYt+0QhwNpOcAj
DqcaxguunoCDWPFoYBiUGugCRAS1Gbow8LHTURu6/rSLS/J67Z7nJA20onYqzl6Tn0SFg0QwvGVR
G4dNhWSil9Z+4bxg+rsj+AKRWfKXM6RE6Q2+EZpNQQWHzpOt6r0t8cAaCnlqTdb6yRqtQ5Wy3Tu1
ddG86knvAj3EPPNAKOkdqUD0ssz05LkskoZMgW2ibeX7/Ne5z6ZV1kfpqM2oKHGKhc4VcLzHqr8u
T8OY+CBKVsPWDR1A07Ri04nyTZHA09TyEggY8KoHa9B95VJ9L7En80PuVLS9xJeonGvuNyeOzbQB
8/ZnatKJ5Qh/sJP8DqL2TVJrLPf4S07RrRZHt0CxJ1fBabBnYgIkx8oZeYAlqvtlQyhroUJDlrx0
054FZyZhEGhYx/JRehaMTxieU3002XJa4RzdiVaBKjaBZh/MYcRb0CbonIoPCplKkIy4bUT8Vflm
4fbP3kzevEGVCQudYqCYgxst00s6i2rkC6WPQTM6CFjS+6iSB1yQjnnZw0aaip2f08UbzOSWJOlD
jU54ZCpmNplTxfBgBu7etvsdAB06B9qzpf2G51kIw2SfcaTuCGamhCbcOMFhBTHIzWD2P3NiXaD/
vxqZeIVCdBPVQHMQeAhm9kY7HJLUXHlx9mgjdN2NWJ9yEnQrzBWCol4DgBN6Do78Yemd89APsM8x
XGLLH7u3wi2has+KxGfth3RTxnlPNExSPUFE6o9JPh9LIelxNH21hZf8rJkEmhsLCE93+aK7f48W
mAgsS01I2+QWGRVa7lKERQRDvy/gahVRxMwz8iXgfvA2c5GQSiW9EpQAkmVPa6pyK/+lTonJ0Oci
vVu8O0m89jMeyYLlBjgeHZaD6A295eK2HozymNg9TFATbB441aK5cLbLms2DQBFSEdv7MUKcZRn0
jUgem9twIKderSKYueRUQObdNUU3bmaaQq9B7ODFYebiwonL3aJwsndj79PhcsfZ/6tL58FduR7+
eGWaUDcbFjN0oQhuUsfNtppt1G+8+eqUG+50BNmkH9agxchWI8ftkwlnKLSCvHiQIIjIMmJ5nT26
EkkQ6PvOb5u3nrDWjbbEbEZNEz25ltbssljjVBEJ8hL0oNpWidJJRyjGS6CX1jvADlBlMDDjMVrY
pEnfrso++hhi6CqNBv0pm7rDMGpk+4imQlDnA58EozIwax/Sx4zBUNLSAptmpfKw3JnNggaxtDkY
mul8R42kTi2uVid/sO79Wtgb3fTmh8ps63NpZJ+Ww1sokxRzLkKpw9YGRJ8ofME5h+dGaQDQhbsB
gfnKKi1nkZ8zMJzJO8wunMy41bPHqI41JlCwHGNFWrDc9RbZUVWqtrFhF3Cxzemzyjp3b9VFba9w
I059gtDUePHB2o+ZbsXjFbV4190C0FrRtkQzgWm0QVmdgUf1bLAbFz4q+3H1RT9C3FSxMV99WrfI
pghFNaqxfWjnxPsqiqZDcue1H2ruExvt01xvbW8O7lLBjgyvoVU9ohgdmqe5xpa3K0KUHuI0jfCA
Bz9JT67eqE0VjeOngyW0sS3mREs2eRBbB+mOwbC1g+mlt6yMnrVPLPFsmgI4J+YQZTU5ZgIM0phi
DAemYfBeJ6t0V5Fm9jejpUDpFuK/H5GIwZCOy6ex0KODYytZr+iyaJeum8lEpzwE8Ojc4eCUmJGs
GNfTY+RBAqNR0T0JGduhTZ/nwYnpXWaBEal1WaZu6OfttWBxdddZM5NXD4vqIrSqJ3iqduAQY76/
zuTgXEvRmR+zX5doDmI8dHmyq4VpYQIsWERNcZLKmU5DP7w5FdwlHDrifq1hNEVFOlUyv6ZguDWT
FgaPt+ibACW1FXSrbgrzUTM/qtloP/LMwcwzj+lsSE8vn3LM8wwvsbe0ixzqkdzd9F0AWTtJOyi/
DbYQr/PY/JxtIpNsUdMEizoXtRIwva4pmqliXtUZ/i64tenrwaCiEBoAhlIkbOVmUd1p9uKqMMTE
Ipo0PlYjCWUnCYV/XhW6cPddFDnVmlfp3Vc6HeChZxmtuy7dAG4mmOyBUW+NyBkuWZ7b2iYlCjQB
nrLwZL1noGn7drIx5LKb+iFKZns6KUCJYEMEFp6CuRVVX5oqh3vOagAYFBkG9SABfWu/tOt1mw7W
awz5JadU5j4wTqEnUtKTxm1Js1d1nmcHB4gizKxq/KlLfNpR9D47A2TWsBvTpqV5pHG88GMf2sUY
4APm9IMMIXMNW9G1SHrMZj70UhPbSqJNS3SJxNQOOr5Lpx/sOhcfJRIKd2fqqRV6RjMCPrZ5WHlR
faD5TWlm6/omkJF3aTHjfptaZX3gcxVMFPwZfmG50dHnZoNo7d3kCj9aTwgmV6oqI9QV0wA5tHrU
/LZ9ji2zfxHdXJzcXsiLLTnACtsVzxqdXwgJSZRcdRPbQmm7QzgZQIgqMiFhZGyXD5ymce60Swyp
Yj9/Y3ZynBd4BgSOXIwyOHCoLtBWtBl/lOjyWAQNqL65/dDGRR+OfoNEsw3qtVFbHy0q3UtbjlIH
DOlbigyNYtb1bfFzjMya3onPxj/WWbGrAHfXMpvOqYtMt6g7l44Ratkim2EORlkGJKA+oRu85UHw
hYKfBmiOGsmNy+qGdFr7PFjNT93vJmRv2YiTWnYB5f9L2Gm8m7HpWzcjxzuNpRh95xztWdyjO/gO
C90jtTZarecnXZuDE0oKKDPJiDkaxAb6nSCcnoluOPUbsUmbBBJW1AbvNv3BB7KIMOeC27phK4i2
KsPVpPSNZuVpmEHSlQdWZ6GCyUiFXdnzAFvIp6PbTVDqFG1PpdGvjNMuCzFsdOASkDi9qjS877Pl
BGrZ/kLqNFxSGyE52jFiynG221XW8aRZLb/6InoaGUV+nWyNzryOKVQ3Vws1E44WTC8ny29cIJjG
NmiOtidcW56dFpNK2xYXGro1nYpmzwj1ThkB1itDJz8xzTcgRi8gYRuJcxu1UPox9tmdgc+U5oyH
aZiv8KqWfoZ/6+mjpKrR6cy62TkXYFM4zZ1xC3jw0Iw4Xf9M5/8xMy3C7hMO4KV70rvs1eUATQtG
3/hlea/qLFx+gOLwttLNn4myzknph87gnDwFkU8s8iBAvaSYT11W3FqN9ax8ppDsXvtu3DMr6ZHb
h2Gg5WmXFSWufPQatwdJM7ujVc7tyqN+QW1Q/30LfQ8ZYE7VsdPqLQlkxFkQ12vUD1mbQkqdXDTn
yUDTEVYoCRF/8+pla92NQjsL94m64qOr2IGJUv7S+paSNxVZmDPVlQFzwnaucYlBwCQzk0oiLUPY
Q7Tn6JYtXJy4qx7cyfkJ43M1In6zpgAXgHTvUEwIqE6gtfcMmvcsAoQ0TbVwbtaZBijXTRj46M8z
7iSdNl8Qej4VUl1SWdKUNkIjHX70dvPZp9pL3I4kQwVF6M9irRp5pMApV2avf7LI7NNRPIha28ts
hmPoIUxAiLzQ9RMHr2D0MYpWXDqOp+Uyeo/Qeln+arpFIy5s4XJD+Qwq3MevVDl/Ea+DJaqy9/3o
vS+/5c8kM1ppsSEJA2qXlVzQctOWBa/IyyHEyGE9lNoFuX8YtECvIrjNnZJQP4ApGW3tYngkMhn+
tdGuRU0TpJdHtg+NzS156mR3HoPm1p0qTppt9FIP8bFEbkVy6h7r0ZUBvF/FPgFozYsouxvsUXal
YH/1g3diAik8vI8W3HFlN5QiPm5mcV0dTX861uX4vKB5eKSmqD79Gzm15b5s9C0LwrptsbGtOOHR
cbCdCP9FZV2wIDmRwveC3eVNmlAw5jYkZyvxNkYxH+a8u2saol/Z1syd14z384J9YCh6h5V6aI7y
rQnE4jluVwlH4bp+zhxV02jIX9tU3+dudev0MdPbuIut8iiXe8LsEDuBUwfJVwbuNshp8i9U7hYP
6AWmr9ztgIutIQRBcFX0ouvGFQbAa2D02nqMLSC2hJW+jtxiC24Q3HQ2fI2h6B9UHhXhUPovMcoy
PKC6Z29Clh7YGvJsW7tDOyFXszZ/JFb64Zmk3irET103HIq02RDtgkmBf6fagSW6yIYDVN73pFdo
zBPznJkuXE8X7+Ceme403ldcU1B3Ino1rSmGmF3hguhtZETKsanX5gpDys8COtTeSNSeZu++SqPn
GF7dahwm2pss5Df2kIgdCQXFPre7EjmYe1d17m3lBGeIf4FKm7VszH5hJPqJdiplyspT73R6GW70
UghrMwO5xyxQhuNv+c3QgVcYQBUty2aD/yq0IbTVy+Tw2nFj4hWxchpWSx/dJBxHGwWeYtGNM+uj
6peN3KQNkB7Yz0NI4rsxQ+qfXxGGMV3m7aRDm02s4zK8NZq5qXDOYyk5HAOOqo4o0nbTNnSuPSfM
jDcMszZZZaDpw9XRtk4zyzMCvUWZP4FvZkKhyZw5KaI/h53pw091CR/GTuwKHBsUCRvWQwUHBer7
kkMBsjjxxTTfWS9vwpTxTdsaq1K3HgOaHvBT8wORsSdDC87lgLAQOqVy7sY8fmmQIDpBsaGgJJEw
2OGG8TBaYIuQRTiwAdSPL04WbTWrQzh4V5nWnaecj56HsbuKtoqJJ030onzI6npKYd+Yhw7cPQak
R8y2cujTdqo9lNgdLhpErwCEZa3h0UQr2aGeYwqM2C8xA31eyMT4i230od453fPovzYpomWj33fC
36L6WUWTsymWkNUiUhyy5HYC3rLgIS9/kKfK4e77fUOHDoLUlJT3umkdjRSnz8pPjokvDpzWwgA3
nd7TrugGN+BcJxw/F7vpw5iUV8fMzkK/Yy9Zw8BNYZG29hv31lU3y83bAzbWeRMapCUs725K58NQ
35mIh6ukOsnBwDgWHvhCyGq0N21MaF1nW2kH71ZrPnWi/jG1zi3MTQ62fDkGBq+VKy0jbKFLs5VY
szQoFGpt60NM3xcpwwOtBTF5eoTSI3mY6XMvakng/wKbD/WmV9GXp+vblm5mAXq4Xl5JIfqCvmbb
bHxhohUer1Kb33phXaxJ7BRHeZgMwMBNf5dBZ6l0d97Y6KbW7aDdTAqygfuk9e6myiZcHf1zo9Wh
PTNn517fJ+xQhZntPJgCCL2jgzG7D6SC8oW8CUaHAjmGV8w0UZrYa7SI/dYJZQC51dJXcDBi/Amy
TZC3bwRtHyRinj7Nw24IbqKWyoM3juFTFVpTuV0wgcER62lkty+b6ocekJJK1/sgmDzj6G91ECS2
5Atn3YfecQ3a4imYWm2dzAW64k6GdNiPQ3DJdB/p2kz6Lj9Dhz7xfzoJeFyyMehDyfJZcDwxrPmo
VHksacgYfFrNzbeRFFvDvkQBol+nluciCCAke6C1KEHHQcfnJ/LTA/743CmzOEa+opJkm/XalsPd
jgFUSCic5uidFj1U2yTnmlMxxeCJk8ntQPXStyYaAH/bWda+aIobxd/JJa4gXHu5r+VnY2y8V6iO
AbNpMFswNvs7q8wOEe/XSkimnmbQyGzDj50oCGnLgyfrm+W1m7zMII1pu6BNHuuHWPfu3VLOoY5+
Y7V8g9zO7wrWOwgQN5mZHXoGVMoDaHrxEPs0pnJW8oy/xGsVkLzn2th2CjcGa351NXHjUdApPtWc
fNbkayzvYXnTgVYcDfsBVBon1lndwSpDHEUDF3Yvy90EWp8+uJbcaYCwLndqmPZx6pMQzhzyv/yv
HkOjEhJCnjvPHi+Y0xsNaEr4BLuGIMUKfeEACnxE6X3zdz26VbpEqI7CiEZis7ZhWlGunQWqBCHg
wZngAAAelLu5+LTG6keRjpC75z2lPIYyMLiSLzw6Fpl9VJTHvFMIk9nj/eo2H7eaSn7kKjkgU4EY
8So9P1x+eRELd/xWTNA6/H4q0PiuYElyyZlmV0lxalZ8Xg70YcTMMjiUdUkX6nl6HxjYn0aQ+BB2
IQaCg2Gz9qYrBy53XNTg5OBvt7KA1G+ytgtP5Ku6EZDP+SS2SnDXSE4cFY9e3gksl1i27fSoRVT8
UZvgU1w/1ik69brSTs1svuDcEnos7Ho37SElAhXq56JMB14fVjU8DNO8OEPSsFdMa0TlEmrO3Cuk
H1hU9HPylFvF/ZDC09XAapRj3Gs8gpryL/xBdlkWH4sunjgt5dMhQ/ReAVyEGWjJehLWuRqdK42g
fYwO0Zyy8rZ3qieJW8qqGdUbhtRRzTroXyQENIH3s1s3FzlEkCrpIsa8Yo+nw48Fqf5gH7Jep2lf
2zurSP0VEUoXa0Zd1qShhTYsa4YdFSPWKTTUhlK8Rp60V4mmHvKhvDgqvnV4+yBjOcZGZfsSeP2q
J6s8CUwVRsh21rqT0lCjltsPVfs8B/OrQArSt3hxCcu8IVLhTeJXUXMwrM35JY1LjCh9mjduW01v
TtZeaw+mIupQUMeuOQ1ejTUnIeej+cThObSi6UTtQq+l+Uz8GD+EFDkbjZI74aiTSZUCO+oziPO9
a8tXO7VvqfPvsft3VzJB0pHHT/GcbzLNugvK7pBl3Y6CM7SxNcIEfO+WOQ2mEVW4H0kyKPx1HMNX
begCw8DmGEV+5Rakrrlr0GvQe/8cpuI5Koubzkzv8DHcGm78WGj9QaVQb0SE/xSp5DeLK9Fiy2HX
7BCKVdvvCafvDbn1gga40GYKYD5snHUmEy2dwwIiavw5MfX32dRPh65TJVq6ot50rtotZmEqZ7XO
8I/CCsahsw3Os8q1Vq6yIi7ge0LBwaDn1SnZym1gyA71o4KGNLgwr8v4Eb+wq1kqyLo5Vm290ZU7
zkNyPQsDtx7bP6c1yE8p9WuB9s9XeBJ7bgXcUvQLryRaV0F+SBzvBXXlKe4EvjHTpR45bDrL2bqn
+w/Ya/hQbeDaqK658+bx3KX12tM6CK4BbAKzc1nnokbi6tzdFJhhr6rJDNb01cK0KW9qXd+3jseZ
zLjh/LMtdK2DG9XfWzZOaXSsz70w72ttuK9xhNDnADTT2ovM2ZgeGYfegNe7UW3tRD9o4+IXBaBV
+CHd9J2GpyZlxGB6mKYsQHQmLh10asMtyaZg2wlYPZehlnrFvsSRhdW0x+KHm87rsDaSL2/WV9J9
CtrqJW8Nqq/hKLr82c6bpwqDG9pJ2zHPb5J0PNXYFVUaBsbsRiWfHCYsfK462HDAeaaJe5569BMN
ZaBhmwfFFyoD+nEL/ulxNK8wKRNBu+tdorKxriPaetPBtF/pQXlVmfuJc+xG01W6Bqg/JHDG3Trf
lZmzD1yt2iYm1kw2chUzhlPcmuc0gxb+e1HzL/J/6n0TpM7ydLAvz/ymfzdi5cohCaZrliAj3Hby
Z5zAUJ3b6/JUSQQLsKn/H9d0dQ8B/H9cHb4JtyVdlgSdi7qOENcmwaCP0fZnb33qnkTC2oD4Z+7/
oN7+7juJdhsTcx8uuY+NKSypRbr+X3LxUQ0L93ruryI7BsaDdF55XiBtqFv219gkW/5JJGG96SOw
5P+bS/T/XpyunI2NBXmB316zj41TEQurv45OfLVRmmT5nSqdxz6bwt9/UJvH+C/PjL+vZOvYcJOv
tzjdf7sSeQx+4gRdf6UE6e45Icyntmv/4N/w66jB1VLHctaxXd3xrW/vss2VEzvAl1dkeUZJVY1g
cJHztczducYaRsISVn94suWPfnsyy9Jt1zWJovQN59tFoySnm6+G5lpqqbaxKtjxnFhhMrbW/KfB
srylb9dyMCpcAig9wm/tbz4GnZb0wvOivx/QcXsEif3TFO3t8cZ0Dzxpp+GbqNusOod6sFdNPf3h
Dv7lYf9xA4v5wX+N1gxW+NAmKdMQNRHCs/qau/lVdfzj9+PlXz7lPy70zXPEgg8xIshqlmkBbXE3
kz2kGxqiHqi2/Y2e2WFFHfr7i/5qu+E7DBvdIFbAJADQ+jZKRWOWxdxpS04dxVjvQOZEPKElAl8f
/TzJY4ksu+PHOcLh31/7Xx/YJujKIG0Ig5dvD+zp2Jo5Pg+cBDtYasAX6r6r87OozvBDbkf+6UC4
/39c1NGZj8sC5NvfnjfoU7Qi1X8umhEsEvXFewlX0RygvlhwzNJ3o2z/EPbzq0EGC6xhYLeLjbvD
s/5zDJVAuF5dyPmRGObkY7IMFJm6UgfCc1yNyBSv+sOr/ZcLWqZtBxau5YbrfV9i3WAmQMscnEdJ
eyHuxmf8pzDu4Age/WE9/XWVw/Pjv670bXpULuEz0lXOYzJUcp9JcatlhvhDgNq/PA4rzbLc0NM3
cYf95/tL6Dc4Iq7RILVKHiZD++E7mLm6bk+DYbBMVOK/HyX/skexDVu27oKk2iSvfNsZgTFnHSLJ
9IhyjqL1QS+dk9DTrXT8DG6Vvk55mfm0rt2WrlGUv2ATsP79Pfy68Czpr6bJ9kxIHRzFfz50bPlC
EeIEXq1vGS3ElOV3cqYy/f1lfn23foB7I+EcvFyH1/zPy/gjKktXyvqRvAgMKehgohOPrEmtW7v/
wyN989FnSyT5mTkXuC4Bc+Z3G6loMqg2gFQeUeT6yO2jXu4RUwIivFtZAVjzpxTjX5eY5YJkcZjo
SQLH+zbxJGwATHKS5hHCi+/XMCHf4U2vFNxDP761UblX1f737/PXCcElA7Z9iirbC+xvmyOBOX2E
eUXzaCaf5MO9wE3/U+bWr5cIFscd8+8QcpyLvl1CjsKFL4MnTO0Vn9FiMGlOD//XpyDYik0BVpLv
sdF/m9a2NZdtY9fy0RihUoO7xLsOEuzvL/LrCP/nRZbh8l9bazcNti5dIR9rMrlnN7O3g12gTjO9
6+8v9G8vDPYHLRTd0vFE+jYMcI7nnJxzIZUlBRtqWkAzUp+/v8gvT4NTPp5LjoXFOOIO79tEcvuq
tvCILJ500X6i//sfzs5rR25dadtXJEA5nHaa6Unu4PHYPhEclXPW1X8PvX/8e1pqtDDbC1jwkdmk
yGKx6g1QJuxehpscff7oQFD9cLmW8box5073RV2BvrTT8tUpqjtpxNE2HN+oYN8eZRYXHG5JB+kl
Iq6m6VM7VFMZY6VtOgV8rXSW9AdaTbvMNFejsaC3P1+3y4EmuyBH9qFX20H5PLT/4D3Rj4w6SF2G
S3YQ4h+6SCUdg7mo8FA1hfeVJaxW3m23VLdcrdFz1FrtN4xUzm25RrBrpwLSB1hLj+XDC3gxnHo5
XKiZ3tjm6HFmkDZ9SPRbTNK0rTrGdJRkO1yI47NQJ2YHQBbTaxHqlElQcHvTA7/o5685tnLBUL14
MHHaWtuiBpKPr63LBYKI4O05zu9JRqWooLFHTJO6zWTTpxVKp1Zdpq+6UA2y3gL3r1f0LGj8ipLM
SsItRsp7RK7+ttabR9/z9vjWlc2DVa+pYzrEtHVLu1zkDAX2QSmt9LWIK6jDqELAH6cmX9Pl0raK
YJgpkr924+CUyy7lhN+1FGRr3WqRjNFt+mmwUHIv73hAIAmMgOlOddC28Cu6h0jvKmb/W4J2hSB8
sqo6c9wHSYcSSa3D/PUoAadQT8w8pivfWr8j+bfUfSkhnAhCZy8PT53a3akotIAuokTro37bml8V
2v4W6LS14nm0jDJI9ukjPFhR2uARXqve30odzhy+X1CfIt28F3Qlockk0OKi1RjGFJ6pNUpx9eDa
2rfWhV0bw+rz8BV0aYvTkUKIonaVb1HRQI6ptPgONOh3yF+UnvNfRe4eB+Q80shdOM6zWEuUJTph
kkRSr5EZXn6RUnVDyVMp2vqRVz85+K1uBoyHFjLCa6OYXLH4ViAsP0uOggysnFHb4WvehumzO0iw
9aP078Lu4qdeBgxT0XXyIvWfOKA9uTZG1wCNldXFa2BpbyV1fq1EOLyiMqc/GGX27fZo6jw+mXhU
kByptixsqCcr1ylF6cjoqLyKL5wa9n2I6mP4M+8pygnsk2Nt8gisVEbYgqhHI8+nOi9/alGXMcCl
IQdDQ8FxrRcP2C15HX2TL8AuV6CsKegTv40OIZDd7Z89P4H8ao22jW5xCgk9l9+70HoH5nGVvQ5W
pO/LwRD91TC6iwfUuW4PNb+SLAYi4qggAXhFTYONOsInLk3nLOcenMP6u9xZgMxpW8SgLD4+lu1o
JjmWaitcgpfTArAlpYEzOOfGxYQ48T9V4fikwcnqjWLhoph/d1RGyVAR/TQVUaS+HErVlRJat+6c
O1Q7IN8hlYaIVClErZDxk5Dj+/DUqKeQPeD6wttwekKRyPdooNXuOWjalxqPZXBw29FoNqYe/bw9
1HxzMI5IUjB4EfKQk6ll0egbPMKNs1ECNS6S+hMKJsLKK1i4/a4NZCmUT23xPHTMyT3goONlDYWq
nUFojigQRp8cVT5D8liq0ijiJ18GBZvqgaXrOik+u3AyJUWNSinKDe3M93xIwMzzrfJS2kCRf/SQ
4XGkCumS+jdIQahUS/WaK/P8T+2S1wVlsdkR8FotTVPNPptwofFpoF8jlXDnwAguld5EdHs/UY1a
NNuEjq3YKLOJoq6bUjFyTU7AcIeoiNiTuD4nZC6Rri8kEtN5/RuMBwc1PjIYbo7LMxBXg4lQLYON
Y/SrVfexXD21nXf3se0oRiFLEa5KlqnBfL8cpSotK8lTH8E8yaULLn1yM3tdKtpHd+O/cfhA/yw7
aVlOxul1dBaTMbLOZhVDNCsJ2aBmUY4XrKTbU7r2lSiiE3t1XrrGdEMgeYVwk8WUiiHBeSgD6Oh+
rqrwb2JaT4MPuvf2eNMY/G9qeCGhjExJ25wmXFIZN4UyiKnVOyAmv+Lui9Yjkdonv24PNKtMMhLV
F64UC2E7nvCTLYHXRxuVbW2eS8hLlHyt9Bn1gB28LdNFN7/ADlT/pATH28PO11Oh/cIGJLOgsj2t
2kMg8xzMDWgZo+/i9cOzbjzRDd0iciNh2HJ7sFn6TOFVM3hm8+VM+gRTzWfIDUkG4kI9B4itBnW+
79V9ke5a/zP/19ojJyGSfhrtD2dYmOc0gfrPyBSWyNNkUZe5PAqpK0o0Wa+e05q+VqZA/JQD+fn2
/MQ+vwghCta+CEdodHmEpfzkE+pxZgN2l+Mzym/guxQvvI/tOrq3ElVaf3gomzatjM8spWzMxC7n
M8aJEcgctzPKb5CSTQk5Lw9F1UhaMuGb7RAqkEwLb3VuNeqRkwtA7yvUUgb8o6IAeYSEV44MVU42
DATZ6X2H+QdbPLgX6lR7KB6TFFqzE9d5cahElgkZtgIJi3jcCmnCCnwI+FMS/o+WHcVwnDqVfhIv
Onu6kDkdCDfUlOSEQgNsTUwztCY+KnG3sAHny8jj4F/MIrKDcp/EyEQpgybDNuWEdt5PRYO+2zmf
XAm+RQygzNIWhptvRXI5UeekxGk46rTuryN22xp+555CLwF9Sp6sGn8i2f1oeBQ5HO67ZCAGn8wR
s35XY9DzvgauAHwdGvba0vwfIHObGj6jhYrK7R0/Dx6kpY4tG7QyeKCYxmSsUYX/YyVlfq5H1GCb
vWE8SepvVUfXVTnD/ACEAjKZl4GnFNuAKd8ef5q2aopBf1SYAZAGIMwzOXGZxBpoaRCfNbmF11N2
7TMFawfmAjXq1pKUu3oEddpl/tL1emXmBn9o3rLAAHKn/QDHHJpeDWx4lOaeRGg1BCAjzS3Q9mIQ
uXOb/LGd/agUd4bmLZQcZoFTIUmXyZ51hZaVM70g2typ3NKSvDNI8IPlYVtb2ofbKzvfq2IIfKNN
JAyp805Xtu6lbIQ6dg6dO32svkQFvt3Wgrvs/H4VE4Ezx441RCd8un1o3uqZHronjO1jE+Czj8+9
noKqQ1kdi5ce9wmb3NZxqM3Wn0M5O92e5nwD0RUj+5fp64hi+WSaJXT2mreBfx6SP4gs8C0RntiU
wz6IsLCwFyoG83iDSBKmntRM4XgC2b88mUOOzZRXDfEZlSB4Q+p9bH5Hp5L96aB1qe5vz01TZ1ef
ZYAxIJLqyJmyXS6HM3LT1ymyJCdVcto3hPFLTNcH7ZeG0sXdMMqIBI2quXZbMMljHpTnHibORg9R
OB2bFskezPaAMmsIn1AWeCV1dfEjS3H1cZzy1MZWuumHsL8LzDx87p002htS7j9mLnyXmsVG6lc3
YaWiwY5NibZuKjt6RDAaw1IpTYAvYrn+4YuKpFqzyNO59A3zX63uXeyzvCyrbVXJTmlafwXJsgJG
+dqZb+D5ANUG9xrRt4fWcnulZwkpDgcUc0WVxtLwMZ7kGFYLC8EtOvlIdvVUSXCaDSBRNM8SpIDN
n7cHm21ZBrNBc5iKwZD6tLljdJVcSlaqncCRvWp2tlHL6KA28VeY8q8Dsl55Ny4MeWV+wsCBR4tG
uWvWoEexP0Wa3mpPvoEkKjKp5h0IGmcLJByakYxe1e0pzs6JSqoinrc6VWTul8m9PBh5SbmjVI7A
+QD20zSrw3u0sR605gd+a7cHm0U6lbQGLCJhXLeAsEwOZWdanTJijna0I9TS68x4aqjfr7A2/f0/
DMQ55CFBP5xDdnkcLdA30IzL5hS7UY9SHQz2MlMLoebprG4PNb+dVNmi5mETuKmJ8VK6HCv3EqsD
HMoXa/H9qpwn7EO2o+788XxrX0cjwk/prit1NKy6Vdv33qqwg4Uq7JWFtSm9kGlwLnSQTpe/IaOM
OASy1pzMlq61UQzOPuEm3rl5bm1vz3e+YVTOOr48tI9p6U4TxkwLJZd2SnaksZG+9Gjk7CMKZUCJ
W0QJ87r6LusBDrG3R50fCzEqh5B2Hq+0aT6naJkc5CjeHxU4EJsqeOPal2PfoQ6z+x9GIhk2eM6T
Q04rgbYZVLAye/2oFKhhNMnnHEwFypwbOW4WLn5xKVy8l1Qm9W4okXu8i6AhtEgtw0zyUJfBHTw7
kbkhzX9vkjyS75Ai/zRyaWElVdH3mo/KYsqWqmCsMtkr9A/qokIO8+hV3lerLv4Y6X3r/zVeDZiH
EpqOzqCgZlVjs8hPEjXmwVWxFYk3MSCIgARTsVxzbTQg+GI39n8rVa4tRKVZ2Q14Ekvz3x8p9sO7
pUkQb9Gj3kqOadRYT1ocwzTW03if5TEuiULgsNLjYa86Ft56rmwhII5kPpUXeXN7O8xP1uUPmZxu
yao0ySPtPnYW4TFq7sDaraXIWNh1yvyqYRyb97kpKqf0ky8njPJJ3/tqnZ7qpmvXRJp8ozguXIMg
JHr0pPYSmgJI9CD8/DcbJGDjUexiMcFmiV7SMO8/8zBP70xdMj/FXhs+popTHtNEH5/rIk2XcCTX
9i6PEerYvPPFJXn5e72uqoZ6MKpjhgy6jJQl9Rq2ruEg5uWCVkalfLi//SmuLJElyubUfGXqGFNY
FWogepT5RX609a8IUcIAow1XvKjIRWcwOaWPVjPA4uhYKRmkg4Aipudk9GTfRBSiPtICUowjquBJ
ebo9I0VkK5OzKCry/8GOgHmcFBcsaSjKQq7kQyTheJFlO7d59ZN8ncKIjCk296idKJq69oJfprOP
C6xQkeu6/SNElLn8DYA+mKEK24LK0DRT7gdVTSgZJYdSUfdONBxHQUC9Pcb80zGGI+DO1NlA6Ih1
eHecY+R9urZBhKoZO/dzi9jPuo5bQTxTC2mTy766KqFdnsrGGReC7Py+uhx6Ekm8gA663VjlUctV
e4PtWktrDbW1Po3bJ7UxE6pHmrdwSc5Ph8YzXbZFYkDh+d9pfzdfiNxq62VRdaQ6dT/IpjgaERpB
sXrvK5II7L5j3N1e42vf8d2Yqnq5xo2HhVmZS97R7vAoTg3ve25+PBpezGuKWjcLA7JYjErl6EQP
thG/UPD+LNvNQjS8PhXASIjcklbN7mDJdF10haJjHyNAnndbDzrh7dWax3Uxk/8OMVmtsQIUZjZj
eTRr83td2A9VD7K4WPgm1/a9yELJdqkcatNnYaYqCInmdnkU+n59oO+ytkFxVq6QAwVesFECASps
nR//y+T+/7CGSAHebT+IJezLVsGnVx6CdWXGxZrUAqOtALTE7aGuHS/wfcDSKCxg0TbJJlq9boX7
bXTUguzBNdFiMxX3rDbdtpe8z6XkLGE1r+wNwLW86AV3QlQyLudWdanbVb2bHSGZCzlvA0f3qhi+
3J7WlQSE+islLaoI3CuzaoUsB3rYap1zsNv2sQkKVEXG/GHQ2pfK8F8KJzr7iSJ8QeytL2M9IS9h
bURcmoRlLiB+AiaYtEOmb8+sqNoGPXLr0FbpKUq9L5Hqc0d4A9U2vVwK0FeOA9BXBChMknpZm5a5
ilyDOh6q2RFd/hrNIOhy4RDce2axhFW+MpJmkN0ZhsqLmgTt8vtZlm/0mSFZh0ZpANgjc6C4KPb7
afr79ie8slE0nraywpMI9tL0XoskKMA2YjgHqTGq+waFrz0CU/Hj7VGuTIcrzRC1UZn63fT1h3o5
YjkFdFdAEfGxU3L9pewCb193yA8unDXlypT+4Uypo5H+zIqRvaIPVdsq5qGj7gx9J6l/xg4I5cS2
0SSSKzD7Tun7GxvmwB4kUPsEyCQ8qlZV7UsUVu4RE0OIG+Gnze1VuHZcTPATbFMuO42nxeVX7eXQ
TGM3Mw9Koanfo6DQUU9Vm7VtRfi+g/kt+4ECdZs/gqf0DmbkW3eOa4QLucyVe5cKtYDT0GAjdZsE
hwI6dAGArDtGPUnTeAy6c+A+mbW98vBBUax9y567PfVrG+D9kOKbvYu1CVm2ZaMSd5AcPHLMvMNl
q4reugI61+2R5iVcUHeEWeBPpBQ0EsVPeTfUKOGY1dLKPDhZ9smSxk/lGGcrs8V1J03vCUN3saw9
JTlqrujyv94e/Uqgp8IgwNzsPV7Hk8EtLUdxcfTGA49/ElO96NFVlutVIyHGZWfPTdGWC7tKnz9V
IY5xc+oyDW+RiV9OGIpAWVZ4Hh2c0rC+Gonc31sFvhCGmenbXsmdta1VhvBQ1NdGgjXKKsazAc3k
oUC90cn8O2nQonWpKvk+axGaiIM2gnKuwYAu4ngfOpWz9aI+2PPxzF1WozgbNS1Ud0Mbfzl6AEW2
AHVrKKWOobqvbkJ5QE/K76nHFlrtbrRatp4iKgmII3WJtdVjC7MFZUBXzUxxZyHarmPLk9deFrYL
oefKDSGuBhGzQbcQUS9XR7UdlAo62zjISsWrXfO/mZVzjzzVVxRnPopEwQ/a0cC5UyGkHgqo/3Kw
ojPDsNBd7Wjb7bnPCtjwg5mtZSU83d5nV1ImdI7FH82EozRlm3WW5nbu6KCHkOjxqsgOjv+rx/7i
wZGK4oAzgbXu0kxeCBxXXmIEHtaS7YbwO8/Ly/mBSqCc1JjmAX3yzZi1TzicrDUZJanoO7J/kNcf
JOMzhpNIBgfPjfMjHxbem1eCO7gONoRGg8/mb5e/IHew7y3U0T4AW1HgRnR/h2ip2nulWKnz75NX
06IH0THtNXWxXVpBURgHnKX2tVd8K9LshzcWR9jrT16B9oIu3Q8RlgGF8oV7kx6NUi7EMTGRy8yG
BjB9TKprNLppEVxONA0tvwQZqR57BGxXdmd8o177XVHbpVLXfEV1UAikABr/Qbab7Fkb/74SIWzz
GBb1X6jEP0BZ3N6s16YigBx8OJ55sywxMDKzQXrEPEZGoiBl7sV7PKfMbSO79f7jQ7FY1CQ1Sr2z
umtdFkNYQAI/qoMvv0ah1Zzo3OWPku0nCztxHljE1qAGJbzXDe71yw/UOmOJXwowgDAPXtOsQKhF
CO7Uzp3sV19vT+vaNwK+LgO5JX8i9bwcKzetOMUhJD7K1fClVvznZPTubw9x7SNBBgI9R0LAo2iy
3yqj75KkL+OThKTMQXU96x4OQv/gYRq08JHmlyQrJxgntDhEfjsZCt8nCS15Ozm6WPpUlbMP9b9B
aP+hkyIttY3ngZKxaIRREnfMOfMobXItQmIsAthdoiXefVflahNixaP32lmlYhlVeHncXsqrY4ru
PwGKVs6/KPouA6nJaQe04GNBWa+ygypVK6i5KdKTxa51/e3t0ebZHDN0xN1mUaOhB3e5N+iruLJc
C0+MzjOwczCwa9VGCBzBYA57B582dGqaARaCbny1w7xa6KpcuRR02mN0/mGUwV+bhmS76C1U6Wry
+lq5y6rwsWlKxGbl86CGNB0lDJ4kdVtG+a4drRdek1szch80SVrYwVcWAuIs8RIcEm/C6bJXPKN0
NHb1Y2dI3Z2jxl+yJMq2MTZonlK9hAzYp6itpr2xdC/OUzA6g2gVEHToiBDpLr8B+qvGWEeqfEjQ
19zaduBtAjvv71RM7zZQKcECckPc0/0eXnNZR3gU/bmFfXDlAOug9OiHAitmQ0z2QWN5tqtXo3bs
02OkF4gRuduSsvPt3XZtFPINOnhQXATh6nKm2hCV+VhzWxhOid+O+xyh6b8a0MW5Pc6V6EqWQY5J
ssHRnW6q2MfRqi2l4hinfrqtnNr/WuSZaPxU2q40rSXNgCvzuhhP/J53Z9bVPb2iU2YdESRDdq7Y
6gEApbHRtYUFvBLKDVGuIGXnltKn2XqHrGuh94N8NBv4OKN+6Ip+AcVyZS7csipCTTqdq1l3PDcQ
Wkv01DioufYyGDhOI7WnLFx/V04bG42AA8iJzvi0WI0l5wBMPkuPiOsJv+rEQo9/QBaT9ouFiprS
w9LPl+hq10bl5iBfETy8GT0eoW4sDFNsfaos+ZREyA2Ppf4rb6XfUdE+4arwbIzjJyv6ML4R6B+Y
Klr/kIF5vk8OeGUouRC3tA9WZvztg/yOHZvgtdT8rQr5V50p40Iwu1IrYERCCRcIxd0ZwhG+rKOU
NaqlVmDjEKaskQvc+COpdmLdDVX+4OddsHESS/hU7VS73H74ANJqo2tPVEcVYEp2HW1MIWhpGofI
xSU4SlXtXtO6+s6q6gDthairz7cHvJZ1X4w4eceivFnIiRsbh16DTuQFu4r2XQ3jMc9cHtDjKg0f
C/8tQ2Si1d9GtNxu/4Brx+b9jCffuM46POsdTmbvSfvaVDZSgO4OukG3h7kSAJgmoVPcR2T24me8
izQlnH46d618jOLRfa59r99pQO/3t0e5koNcjDKNZ2ht52HHZLCUuTfMZ3oqGohc1f5htfCkSm9h
VlfiNemVyvVD5FFm94KTVA1a5HF/qIUKM1nAkywjAMUuflXbbuFwXBvMhqsKrRi0MTjPyyVUO03m
BSbbh0QbX5Bg+hGrbbEyI9yYqvj19kJeSVaBHVpwAGWSuVl1pdDTFgnF0Dj4uYTyaxDVKzLiX+1Y
oIllK9EmG5fit/j5k6cfZj2k+aKURPV3skMgZhuJUwc+G7G6z/DbRXz8SwjBeSUk3FdB7n0a4+4z
YusfvjiYpSPqZjw6gY1PTiCwsRwRuZJ2DzVHyUYIWP6boQNye0Xn0wPVZIFv/A+NYdrELyNyNJa1
O1V4/kS980QX47GS3HOtaZ+CVN9rsfKo+0s8l/mHvBxWnJh3585Pi8ZPmqY9GmlFM9V5FfLMAGME
hsQu1N3/MkmwYjB3eCJO6+oJjET8IZLuxDX20MYDqu+xtxuG4EHO0p2l4oPUFKcsbBaOxvVZUmNW
SDBg9UzOfZ9X+NZpg3qMCv9r15l/ClV9stFU03zjkxosEVLmJ5FF5SXHVcXjavbUqarAaftWaU9e
W34PsZXaOmO+T6ryIc28YCGmzSOnoPhb8Cf4P3Sbybsx7RsEomunxd+mcVYgSXFDwQz+9oe7Uj++
HEX8inf7pI3aiATObU+VHX9tAftmjvYLqcN7rcDtxjHLJy/u9kUAFGgYF+7AedRmbPhlhoAc0SCY
nHxArW7UoX17lIcYsDHCtVWyU/uvOEK/EWd2vYPO7+35XjuNojGjUruUgXBPpuu4ehIhDBAfM8ga
rdS+Dbr+OzPlZ1dqT6T6uyDwH6PC+XZ7WOXazjGYLSEc6CFs2ctlrqRe7pHHTI5S8VkeeBK5OmiV
Nil/ATfwt8b4ZhglfibycbRlZDjlNbTvAPMLLfrRNsX3pO+WXlBXfpJItijdU2GhbD5ZfaNwwyFr
3fqUwHL/JsH0O4GwejHTscDqwl9qw1w5qtSkSRRhzoCJVicr35cN7p6KJx8l3GcD6U/Hy3DjNbDu
Q6yZe0yWby+5+PmX14p1Md5kenJXp/1gdbKA6oTWCqjOIk/m2goC1SP6ICkBOnDyURU96OGf983J
joVUhdKqmxKftMzxEM3+H7BHqLBwS6EGD1aWTOByC2H0bctxmDenCE1NfMM9tFKTwFy1ZawunJJr
a8etyGci+2fbTm5GcvG2cIKkOeUoo/srZK+NR8NyoZWEYdouVFSuRAEqz5T6VOKcgFheziuNorzR
adyfyhQ3eLDyCO7mCE4aSZpva0fG2qiRqGjlrfH341uEtEo86Ph4RITLkaXcwjO8U+pTWDUvSmje
56aDkbS1AIq/tpqsISkwwBXIDpNAjg+WQcOKbVJ7QLdXYKBBKhZm+gNvD+3u9pSubUlebQwjIEa0
Zi6nNGp54up1X58CPNFxDEA4zk+Tg4MeLViFX7cHu3ak/51oxIEAw01x92ofMlyplKfSNn/KmYPK
g782Cv1b1yNNH8bj/7AvRWLKcKIaM2NUBK7SxXmKkrLRVJjemXReolL+wv1of/gEiGc3pTXBKFSo
AF2uYx4VmjH6g39CfkvDkVryNpEcJhsrRuTw9irO9//lUOKTvruBoxKfPNo7/6/1ESBsWD0n3o+x
R59dRS15CaU5/2qCb0O7R8Rh25qic1BcLaxc6dSDmWA2H7qrNnyWnHGlN1+7oPko5YaCN+BVoRTJ
fUsN43Jy+D4rtSJ72Snz3R9VH9zjFvezhayy6hoMiDy5XN9ezflhA0woUDrUagCvTGNyUTVSPTqE
LqM2Vm4R/rCl8L5CO//2MPOPxjXmUCug9+2oM8QKfsueXiNUcShzS/usGZH5jbpGuTPqOHrU5RZH
mQrQhW8O5eHDI1NfpQJtQIMQtc/pitYYa8AEPGRm769j1/uV6f1L29TfcgNDX8O6yzB+uT3mfFGF
bhb7hdcnJffpVzSjwQQFoFYnzW0b6FnwTmWn6re9bn+YW8da4pPOMLzKeEhMNkzRyEaKG0RxqOXk
z5BlJ2zQz7dncwUy48ATonpPYZcy1zRIplWKOHsuy4dQxSEv/1M7eMpAmhqQFo/UeyhSaxgrW0+F
v6Fkd7U6vNoDvvRK/XD7l4gocpmj8ENAx3C6hbDhNMXv/SEb6qyJjqkeaZ/bqCufaMbKX26PMs95
GUWURx06BchWTO4fU+06uc9oChUVTtN6OnzNy+wJlzSUi/KtF+CEqox3GNkswfKubBuhf6DC8gVX
OeMRNT0GkrHelScjr6GupS5OCI1zSNzGWTiOs2uPnJrEGi4jf6F6N9k1sa6omGWN0sEZd4VSMSkc
47ApGDv77vZizubEAJSsSMM4eoSaSc4whnXb5YXjHkx8OU9NrIV3mhYFRyXo1I8PJbDm9Dbocszp
0VWVKImfafpB9Zz0qDUapkJkF191T1a3t2d1Zf04b2CIxBuFBGQSVOzczml5mdFRCsy32FXvzcLZ
Yah8R/3k7fZQ88In72YQKjy+yE+oNU2+VWFamNeEpnKOlAAbJ+XO6zBwc8Z9jix+b3XPrqxvia7P
WWi8NZX57GXtQkY2OxH8BHDtaAjBBlWQDbuMoTQ/pMih7nKGmo252NpJnIdKN+7EiB16C9EuV+SF
JZ43DkXYJn2hRKJaTH6yc7CQjLvMKLrz0AX6pq7kYp3peCKadtJu4zhK156G+jhslvQukwbvUIZB
8YawWnzvWG638SzsXxZyj1kAEtUaMPi0bXkRzzp5SlTi3S7p+bmx2rOJv1HqyPcL31vM6yLIXY6h
Td4tsFgcoxnN/Jz4w96r9a0SS/tY97eIONyrFlbxbruJhWV8g7m4Vt13rr4ty/Tn7d8x3+K8LmiY
crtQh549dwM1jjGF8apz7qk7MBM/1cz1kSANj0UeLcT1eZBgLJAftOEJgDPxl0iX3YHyUY4SxbiW
Tf+TpQb37pgvRD1xUqYry5ejCcsQ8zYNB7nLMXPPz0UhtRtJGnEyNlL13oqF/UQA4CwpY38hKl3b
xySO7BUqN4CFpslAUJlFYmdqfjaj4DFs00epkT91JkZ3KR4cWxLPT3KYvuVWjUuivetc9y4Jx26d
GM3CxXZt94oUFmgpZUcu9MtjPPpup/SFnZ9B4EFndpoXuygWPuX1Nf7vGOrlGG1jSkbkOznbpjp5
Urot8AqBOnJoo/EHbcGFKHF1l76b0iRI+C0yLb2r5Wfsnx5tJ/hcqfgPczjitlx4d19dPXaNQFJQ
e5/GfL0LayPBI+2cmG39jC8SpmR5m55uH7vr2+W/w0wlNxtseHnJKfrJH0BdygoJyOfKf0vVPzq+
atBSNkG/s9FZtKIAHF24Mctsc/s3XD2O737CZJ/YdY+8d1XkZ1ttHwtD+6QXxtoPh4WtMnsTcBTR
IaSUIMgPs+1oua4KKKWszmFX1bs475udGVfRs+fY7rcAu5AXP7SwuC/wFVuI43MCJ2OL9iUpM1Q4
e9ojShBOT3rLL864Z+CcE4z+k+PG2mNjUIpCR7raWF4fbty2L9emZCp3VW7lew/hvochqerH3sIB
SBKWQW6f0tKm1bOSGyNf4cfl7iodB23bjr2FFZtn4vxs8n3btkUc4700OV1BQAyl23xuIbgVAIfc
36b7Qvd1haqTn+yVeIvHerk1k5eWIz4US1I3V86bgGWhX85rw6RkcvkDSO2zREsrQqgXv+Ec+jja
ys4uaw8vQ/Xz7W145cAhliJgQ6LRRd5xOVbcG4OQ/KjPrumZa03K7lIPgdbbg8wnRIuQu0WoXNBz
nbKLyrQJrczO6nMwWvYqUAHpmVm5rW3pMc7k3e3B5jueB7CA5SKXRdN+mtLIRaN6VR/W7DoN0VGp
KDdhZGMfaUb9lodeieGU6T/rgMQ/fKSBXqEwCrKdFsmMGhtxEnnmJtUZl1P646+GrK2MeFiY35Xg
JRBeYI556vO0mMKpFZeqdRuk9VkO1BX5w4qN2IXPYKo2ivdF48wouNwgvCNlP23lS4s10O0V/tce
vLzj+QUcDlxEeN0gKn25acoU3Sel53tmjXpqeu+IcysSYel2SIw7eOlrz0HZJ5W2UZH9cMfxUcLL
qa6jdRjp93EV32e4Q4FVX0g95iEVWRrEh6hI8x1nb8pEsWuT2hHnJoy/G1n9YODjBg8pWdjO8/4U
xwWJKJYfI5X5ewv6SF4EjZWd0UWpN0Pvv8juQaTtRfc5tIe3ynIeQA7vFjn/89PKO4+GDS8qlMvQ
37hc+AwdkbDISxxO0sY6BK1sfHbiuHi7/X3nJ4hHK4Rp8lGw5rwrL0exSl9vwe+UZ7XMhA23OYxY
YGF1aA5BeO+7Q7ZvZUXZeZi9LW2t+QwZm9BH8kQFksbU5dhR1cZmpvE8L/TqpQ3k16zX7m3X21At
/9No6o9aCb87uXpAXIUeiq29jGO5znr3bsjc8+11mIct8RuEdKeDhsQsY046JWqarovPqnI3Vv6D
G0JMGrgTmmAhIXFUpnV5osRQaFoKhZp5Aa3OEKvtsOU6RXmgPNE/1rcWaEKREOjBilrlJ6Py5LtC
ifW/nl9KwT7o5FS4DJrZNwnBn52H//bL2FjBr24E/AXcFdesXRRb3U5KcdYtTRghd05vBgirWnqJ
Fyn2wU6jtHeBP8YbWFHa2rCHZBuPDdgxjcpLp4fpWm+C7oXcG1ZmUmRvmilV0SPqw5G1resQdGOv
leZdnpftridYfUJSr7hrMzW5U8ww21Sea3mr0tLRTy8k/XfhlMJBqRi+Mg/EQb3M2cXqqzVk2xKD
YczMxvUYxm24ynwtovPnJevAr8xzQdz70vlVuTJ8v+ab4PNqJIOy7+Sm2g4qDXf83arfVhT6D5IS
5G9x1HQ7EIX9WveU8oyoE81MBQiJ5DU4LqfQugPLDrZmZYf3SaGaT1LaWeHKVBt101aa/5pTCTsn
jjxE5CuStBssp95DIFPWeSfc3ZVQcz6XrmccR3zL9qPkY6JnhO2ODAPvcD+Jvt/ekvOjSUkOYRpC
gOhLTbsbeuwPcpWV1YmvsDayo9V+dcufSqTj/Ve+SulCJJg/NC6HE6f1XRtgzCy/woXVPQ2xc9Qh
Mq1K+aWJMbVzavuxKe2F4z+vgUBOoNCKQD09KWqDl+NZJYXWKtXj06j3m7pMfmTOJxTL6859qcNy
hUfrIjPi6pAa1wXFH9EunQQcM1byPhdTNLV0A17CTvS1Zft77J1XhfOj9cMnXwoWaj1zaKFgYSBu
hlAjSFSC5eVEkUcNNUn1pRO1gWbXZu2woVKIdogbPUt+tqZUhQNp8EaKQ/0pxD8XDVX9w/mK+BEm
ymMIAwLmmsT5gUKPJdf8CFiBzTpsmnsHDLsVtEsvgSsXJiMJKSUVkWwh/3M5XVKAzuGUuSdJK7eV
/pnHxtZ2xievD3aaP5JZFyMUOX/lygu9nllOABSOL0suSL+H/txkZEG79hXfjU+tvDObJl3ljoQv
cLd0cc22EeNA3CHdRGcR1I92OcM8KUzTH0bzVGA24HTeyijSEA/wYZuVI+6C9oMlV/Eqr9olltI8
G0NnDPIB/VU6S+ZsL0VWjN9paKXHwK6NtVaZEATlurgvhQDZKul660WxeuUhG/N4p3edslfDBvNh
ux1WRph563Cshp2BXdpGr0vsT039ZwsYeyFruvIlhLMdtFu4OrwKJ1/CyrvWwC9AO5W6/1RG6SFX
jD9J8H/Mncdy5FiapV+lLPeIhhZtXbW4gCtqdzJIBjcwSmit8TqzmsU8Rb3YfCCzM4OMqGCnzYxN
V3ox3CEuLq785TmfWY0/ChD4fAziR/BDMa+AU/4wqIcks6Fo79KLYFBJwAy0ZE3eRPUXp87yFOIs
zcXzS0bVRyTlXmLfaHI1vejMm6bbWu3anx5+vdT/YJN+fQaaGfo7kI4/oEkmaWHAvRYU+8o4Rrhc
QGu620QhgzI/nQ24sttgaxD+oMaDiPrP0oXNnzUkKjCBRzDusCh/WKJIDu91PzTSiyoNOm/OMghF
NTU915pSXhJL++PGhj41SOpo7TipeV72PSEtufGCnAN24UBqa1lr46VfKeOmTzVjRXcVJ1lbOYc8
HHFrJd28MHOnNxFZXEg9kGsqkO8cz/mkrpUAbEBCzAi8dIYuXEtNbXoTU8yLAykTfq+U5ONl5i7P
pvB8sMbWdVprEJluP8mp3l+EuQWmRD9Ou1AGmE4GVn6VSK3jjXNYgNI0lVtNJTw+7GnQEQ4ZRahg
igv4MGQvGxwfQuOx3RSsLqCLt6WnOcHXeYLaF0Bw3dMlONrR+EzPimEVhrg32A5lHXjzoEn4Dor+
L27GjAc2RbZ+/sey9XER7Tq/rHNIgvaK0VjbCroxkUCqutWRy7zA74AXzkPzE23zJ6NgEX7BzViC
UQDGfL+uFWEOexaJfBdZW97rFsy0kjJ+8mI/WFx4M0JtFvatRafBG/H+IYB1mFrn5OU+nSRV+EAD
uFUSKaALIQZIU5vtmm7WZwFjZSFsWZK3hhHk7Fi25KZR2W2jZtRcfMHWJ9P8Z2//fcUWDeE7+QeT
Vr5Yz5KL2UfeSsBO9zI4RP7iHrXIWMCSLG5CDPM/YF5nvVQ26ZRLe5PdYS0no3Ki2lF0OoHb/0l3
vi5M3ysa5E4gMyzhdWR7gij0YZ+S646c5iGLLvQe/huw+KC9r9oKp0PawNiLvfpY1tryXDOnl5Lc
8lCXc9fv8vxclX1tncGxedIaSnQWNVW1DosAg92k9kInHOWrZFnDVkYmJm9xlsCI0jWWre5Oyy3d
q60BpLYuc66kvs/ObWsAvHVWAkjq61jkip4iGaSJV1bKsMb+kbpY9e1P3n/psA+vDxb9kqgP3AYO
2A8jDXjMvAvloLrIoeDRquYgxdmZkmnXffYZ4cwPj3oNw184CFlFFznv/dhBh6gMI3fMc73UpTOp
tOc7mJfiqybN8lP2weYT68fHsUrAKrFx5I3KWD/AAfswU6c0V4ZMzqwzaeq0uyqFYziTpvj617vS
R41gecoSNEbMBbaWHzYlo7HtMHDGZh+bg5uG1ToBM4OYQ8+SSzQE6IR+/byPUsPb8yy0+yVfC1j6
963o+KVcK1Hf7HO0TnvI1qPRn8JN9InfQfvYW6/PwbRigi+G8e6jUc2ISyuChN4/Q90tSaGqrNwR
cwjIcB2mDdrxlOcia0IiTSS9vVWj0Dzko9q4RKH0HkM4gkg8ZNOBYXpdRaGzaiTZ3yZd4ezIgzT3
YF6FJwPAfLMw7dw5GsowO58Bn7mEMAmqoCBpjsssfVFB4ryQ54pkESULbrQgYmGvTb+8RmvXb1pj
NieXxCN2464yToHzHS9/3eQ/GUikbjKCSP5bOCk+NPkQ940yDDR5Y9kgHs9BAnFIb29//ZQfzJi0
OHHkrOxEmfA8/aPiFUcpWLFWva9rY5NreiaIyT60A5DDceBao7bTysTr5diLSeg0jBiQBSk6zLP1
ycT5AdKQJRGzGnOUvFWS8D9a1WDjyszBCcyzqe4rTBCT7StuZcL/LXLw+xssIgp5O/qYb7GUDxPJ
IGrAYKyiEyDwWxeKs8HDXlVeE3APGqYBjFXXyvnd7KTFN6fyx/KTWfFjF2HhXgydS/oSprIPXWSO
RhaXiVPuzT68DazuQoEj9tf981GhWRoF5zup6Gg2i1L+fuLFStwpgOyV+0CL9Qd/MKqVEyWZV8ZS
vq5ya34MKpLDFKMzoSxvB/fXj/9B+n19PknEREThAvlhFBpW3VXm0JZ7MH6FoW2kYdsmUArW8CSO
YnTsjersbbIPLYRQzfqMPupnr7/oVRj02TCZCu9f3wSmus5yRJLWbkO3nCFzMrtxI8/qmZL0d+Dz
AnFp5GBJfwZd99M3R6dYErnZqvGevX+0FJh2GctDuW/kujlt9CReFXBUHENclW8lOwHUXgVOh9iJ
btfDP3cC9PO06upc8+Dvm9efdMRHkxMdsYTtsjJSIyIzlvPfyUCjNdZqqiXlXg5DoLoTvVgnU5Kv
CqbCjoRrxn+gWqdVkul4bQ3f69RG2eK1a099XZ6Pyrwlpp6KHjXmpJ7ij+lF1cvA8rFAfgb+/+N2
8b6yHzZdOQ5KkB0ZtVJbnA+JflGM9j28KZ8hdvxkeHzfKD9stkSzWvEEyEWWEwqunqP3Lv8kuAUd
51kOHxr1M5PRxwT3pR8A7iJkm3WK+KsPc95PSoz+gQ3yWdfu1PY6N27hgMnzZ7O/5Kc+nSWx433S
+T9ui9jgQTJVcN4R+PhRm+4dmK4dQA3Po77vLirgWreEUateQANs29Yqdy3a8WrKB4OM2DD3wm5O
2OCywo3GJloRn5ysZD/WXfBwcalPWvtJFX/scaI+liqiOGDn/qig5JnVzfI4zGdWs2lLYTcbLflk
tf3BwgKCFdwqfJB7MLx+5JKzpXwu8DeSoJOHHXyG824c0l44cXeRFeU2mptt5iTeONrrajRXpW0f
Y7ZfabN5LZtAaFq9Z1WdF6fjJ9LYT1/+z4q92t2+m5slLC9KWCfTWZfMxd5A6PPg/jWIuK3iT5LN
f9xy3rXBR3OAD7qCgQs62/dK4RW1vg9Gdf/r0fbTRywpDwoZOfz5IBFgVFHB7JbS/SIAMJvKqln9
+gk/TlteAp+djE0Dr87HOaQmRhobCF77JruZ27NM7gUTFYjuENuc1cueoV7++omv7fK9xvE6dhaP
3aLawdy9dOF3XZSMbZeNdp7tizE8pErqE0VQ7eIpPpe7BRvYAAPV97VTK0hBMXTWjv9XgcKpweKq
XTIRSQtiAL+vAWPBGOI4685Apy6/TviNNs3cV/AeZNVqkpM8/GS+/KSVv3/gK1rad688qFHaByND
JQBHej2QOCO0LI9Ek/svemmcJkG4cmL53jHj3V9tbaYhkcuLxkXAAa7Z9+86DbY9Z4GuXMSx4Xbg
XurpprXD5R9rkrayVLgm+ryIwGmtk8+yGH5cKD48/kNTN4i0sjLzipY2dEICB3ttGVLk1UgSj0kZ
E+1iZKm9tWZL5L7QwAB0cwVi2ng0JK8hMvkCsw4YjVosr4ZJb3alHpW3v26kH6YZlSRMjhQS1jQW
tA9tVGDTsGTcXadqH4VCy+evTWyXnyzLhMvQ1O8GPpGsWKsAYwN2mziBDwKkPEZtGkox7Dua9W1I
VYA6YxNawrq5BwF4nYSjR1XcQStWTWftJLvdFpiWSqvaWX5yEQMm4Rd66MpBudZ64rBCSZPILqu8
IQJsvrbLrV6Xp/Usv+jmfNl3ChuAYa50f9zaeT5DJaKtik65HYmOEonar22jeGra5D43rUPdx4cw
NncWwglEGevGKY6LUnfnUevWrT24UUrYgiU/KWmwyar0NDUrrzTo1UjvbuZIuxtAnxcwJPSw8mbQ
l2jljdM5R2YECn+M6zbTm4OjYIHHj1MJ1M7HdCy2XWQjUoZuNoeX3ZgfCj3NXRvtKjaKszkM13nX
XBL7fzqjaIjZz1LXCpo7dSDrVG/0A2/I9aWxNrP2aJrMEnucfCvX8Y02NJGbD+YhHFjMjCxYB4p/
Nemzxx5kukETXWZZdw40yc1c563oJe26WeA7TPgkPVBV2zUQobo3RvHTXIwXRitfmIHm1k3lpRhn
rCLdBXb52FTJbZ9YN1Kehqt5bjcRNJ1TitVWJqmlUo/KFo1Va6XdgNnPw61kCisGjHAEtNDWk29o
hSVZpv0qmkcIyjQr3xYFNNCWFB2btXw8k4RBYpiueHqve0WjbwoS1YTTq4CwaaVrOWWD0zlZabmR
u301t24SQTII0ZoopOHQNi7239AbbYr3bX0ztzEojB1YtLkjtSIK5HNyPVypv1XP8QdXqzaLApeM
AWcTaQoQryqAiUbUdue5EVeHqunsUFRGMaDa5eEK+Flrp9VFv9atyd5IhVxvgcJwPMkkalfog6k+
Axg3gnzJ2i+COh5FSgseDWN+5FeAPyYaDnqsnPJm7tPqNCkSL03iF0AfYVWufQFUancoUv0zP9xH
cYFYejrTABOTcCxE+g8ipKQ6kjHRKqdzEMJEaiTlHab6mWDAcfxkJV4WkT9nP9IfJk2es4SWg7SD
hfP9QowxPJzafGpPByWPV3Vgm5up7sKv42w7t0OczOukaoPn15Xt3x7Hfw+ei4u38pt//Ae/H4ty
qqMgbD/8/MdVkfH5j+WeP655f8c/Ns/F2X323Hy86N09lPv7c7379v7dj1XeRu20757r6fDc4O5+
LZ8aLlf+V0/+7fm1lKupfP77b49Fl7dLaeSA5L/9fmr39PffXvMX/+378n8/ubzA33+7/Of/KP7G
6/7zf/7tPn/620X9z/+VP0YlzfZW+h9FPN837d9/s74szE9LJCjcdiBbLOL88LycMTmDA5N4ORzO
2JEWE31e1G3499+UL4tnHA8jizg6wOuoaYpuOSXJX7DILZkn+B+R8xdLhP3bf9b2XX/92X9/y7vs
oiA+raFs+cOuAQCiw65BsiiJctj7PiocZJ3MZt50C+N45MLOe6QZ8bE8FxdVO5Lw1Im2j/qdPgL9
YfXTBf7tUJh5eDXFFotGpaWwyct7TSczPQnNjdq0uM8tHK81ibsBUKcrNekf9SI7lVJQreq5MrkA
WSHQtaMutw8l6GyBr8+rKdFEqDjbAoe2KEcc1oOzN4+Mxs93sI/kq3weDrmzk1i8k364yyIl8zLz
qO2Hycvn0ie3uxtFyOLhxkW5kTt/Y8QzBD9qBfh4YN2keVquC73E7G5QzRIreCDFK8koeDlVDtZ2
WH9Ng0xyy7yAu7336MPLcvJTV5PzCX/UWeaYF2MosQKW0+RWcfVY6VDAjE3y0nXVWjPHBiJgZVVK
wHHbUwxT96yD2Zk+64HVerXh7MZu7DdB3bK/1CSfVNXXvoyP/KGcXFON1/5cnJtZBS+hvCmGAmop
M7nHuY3P3l5yFWpeb/bt1rWiiYiJJjj389Dr4IYj/MYHfxe0FElTBEg4Ry1pTKtfCzMkv75baQgT
X8z4DFoG4KudfRF3vpM2wb7KAWf8ZmbJ9VTEOT73npwkybYwFIFTBs6H8IPppYjb0Qsn041rCyRe
f6KVklLCqdO2rj1J1yWxdZssNYWcDpxbGrVOVN119KRf9XajukYoXaS6fdJWmrKW1CrcZn37NZ2r
pcGjHb44VYx5hC1G6drVABjXsOqnJ6fMbhKrPDGMQYKLs9LEOHbbolE0d6KfoNHCi1W1vsj7HIoS
uFSifLRR5Kx2VYfKNxLFT6e0djbxnPieat9CxZO6Ayb3Yaq9qutVV22DddvAhDO36VEWWrlI4cgB
r1JDSbWOkSK2CrFjwh+qxFXa41g/mXISfgwtPJlkokW7wCq8YRwToQ3w02gqFKWj/5z15XmhwHNb
5E3s0n27qpn6jaQwBLuR0oHqePSN8bHLyuN8zo9DmfiourrrkCynhGHTNg0barUU3FrnYWqf2n6S
uaodSG6oBfflUGRuiTilJTicApjjiIcxZ1U7CjvmeFc1xrbXy7WUqZPXhwANqEwYpZvWNulgK618
GhvfOc7iLl45hXHv449xW3uRuLRuosODCXKy6EUHGElok3LXN33hkWR/V+Ngdn2TkasqWLNKjSmY
DGfUFTTwvlZdRMZHWWYaDKAcrErAuDwtUm4Vk6kdJXPlynkhXsdJV5EeALayG5sIrG2USq6Vjge9
KTzfbqqd1EzHdpbX20BqHGhZs5tYMbOtNqYIMnX7rOpt4KX5Mq+70iXJT9l2WddviHB4auTSEDqh
ciIxSttTmu7Qt9KxgybpBsOQiFgipKQLiztHjct1JRmpCP0QYg11dFZ2oN6aQ/5ZiPwiu3+3u5Mx
BtAlMQkk+GB5IVzr/ZzTertPA/vbiCcriCHftiWLwEDrVG41T5uKUuipdMlC0QkZxqbXyfP/ZKc/
jR7roile2o9b/Tvp4L+fPJAWj/cpMsb3+zjpuOx+BkGK/IcPzlzC6P+1aHB8n5X36f2nJbxJBpr6
BckQD/SCPIuBazESvEkGnMHiSDgeTyd8C0f9H5KB/IWYKmxviAYsyyh5MubD30UD+Qsh0jg9CfnH
s0IIFhm+f0UweM2W/XPI/fTlv1/mQT9y7DyWrzrYqNtIv2uHbnTRFI6Yk/XXaDHO+9BXbvwUppLJ
ttkz4RAJje5IL4eLKBkP7TRutST1WuwRsz0Lokh3g9xveuOa7F9gW7Nsk0XzxuibF9+UvjH8j5y6
2EaDdGFr8e0UN6uxlNDo7w0pWaVtLSI/9CypADSnH478Mt+2Ac65PF4PQ7Utp0YAur/tc30dJl8L
U9uadvM4KtGFXZhfiZQTQV88N/713NbforgXrRJ4pTJ5TVy64FNqokP9A4uM4Itkr2cHPclFNDjX
eREKUhqu+jq7kM2ItJ7wuML4qKbYXgmGNWeqx2zsQA0s7itAB8ww/ho32g0e+cbFgeKS9QkajL/y
u3E9OTHCTA6Mmv3k+IE71Ga3Gm2w4Dv7kJfPRK65Zmlvw1x1OxPoQyslB0caJOA07IrIWH0zGKxB
TnKetfLKVrOtKie3wA6gMWXGvurbO/yJGADyoRKqHKYuuRmamBPjQop9UAUN6wqh1NNL8zgpb1rz
hmjmHtza/qTQcwKexjs9qHU3jsMFR/coyUIvtmshRb5nDidhqok0NjdwUkqkj2vnQ26Pu3jRdeut
FoALbZXyPlBGUPfK/txk62NgPOBT9aox846v67UZ6Vd6pbh61q4KSz1OY3j0cEnmeA7w/LIj58KZ
+03XOEeWdpeOvms0g5cHxSYleAIDW3Dc24P5Zj38v63Q/Mtl7v+fRvOzFWyxnBP9Rzzbkj5O4vGS
9f+LFSwKWAS/X8B+WsDvC5j8BbvfAq6E8iBj5vxj/UJH0QjW4yhw/UTZs7L9rtlIypdXzwG1cYjS
WMja/li/lnMLZg2qjwweA4k2zl9Zv6Bhfr9lvr46gDQEGlONBXL7w5YJv92gNfplqB0GwDTTmSkc
38byzUBQajv6QnI6YduZa6HRWPJZkOFQKArMNA98CAMUOia00G+xoPUAleSia4uLdD1n8drQDrJ1
lvUDaozhqROLADx31oB4Y5Ab0YmifGw1Rwy1sYumcjMPD82crjLd8GQZQc3HMMPNYW2ezNq0CgiP
s6XmyIpTL6jAYqkLUaoHM+s9qlwswUKUyyblWiXWryhz5TISMP+1c4OJRRXhmLME58JEEB2jggyS
27jb8OZ2dwP5h6Uf5fWZFlymp6X0wuFZPwvCwVWjm1hzo8TH0R97I9I0bwVfqKDGBBN2oI4u/7d0
R3Q90BeNKmbDESrh+OCREvu6HGnKYD1EA3jTnZgt5N9607PSNlaGeuTT5tykvDZ6Ukki6MgusIxd
B9RXHBXks9fCnKVVzQKfROYJmbYXuA+PpCI7C3rDzatiK0nE1rI2aICwzk60GprMJfwWdEETSZal
CxyZ0fSaQhV5WYiJSLWlBUP9YY5GF8pDIdmHNOxfv8YNkhpNNsuhd9o6DAOyEvLgkcQWup3hwR4r
iJHk/c4MhQOHIXps2wOTTPSMo9zYGH4uGudeol9GiE6VQw8d5oKwXWamp0njdewD1dcvidc3rT+s
oDtO/FPZP5r63fNSnalYd5HqDjZaWoaCRCsCUCUKAiILXVoNc0fcpbXGB7wZVGz5g088ZIAc27sx
8aeWDtcEMnFhBMJWereH30MSdmC48fQwzY07o8/K2Vaeib6W6Yr4MqnJAAQ6wg7OGVhFZ7jzti1y
MLljr1CkFc6Qle0bpN1m7vI2c6uiQPrYXkLRMwQmKRD+Tg+yVcxd4/wA8pggnX8b3PbzVUyF/L53
6+pGjh5nvPRjmK6UrTQMry9XpTGRzo4og8El5X+Qz5Y79Kp388wXgFWJYnLE0gyJnK5oUzzdbtia
nu3fz1271vWHoo6RI661/DjPBiR+LtV7Vx56YZfkltA5vkL8EHmAS1GzdRM71wAZicbfSPVZrxLp
Lx8i5UGKj6XioM/O6zz5z/mCYVhAO0hZF3V9SvsLp7txVHrVVEVL4FVX3YTYQkDEey2/rR8Gpplr
BDdY9oRq5BuNjoFCkDGmChR8l6c6Ey9Zxl4ud8LA+1D0DhSqoFXZGzpqyckdCnovv9FxcibjmWrh
wmAMNBrDjH+T7iaZFDFYhyTMBWuIFREUMT5JpwWrUzGqyARe7Mir0Im9WWLMNcxim0FSwpqoLYOk
hZo1c2vpugkekM8EzGGEoN8UGv7ys5kVw2F6MpYZWjgmdJeWzp5UNXe1ZTYzkZbW1JLBHcgpmjBK
pxkXqoa3NIrKlLSv5eYmY5R0Ns2jK8Iyz5ax4QQ9pg+WuooGxGRfOb07YMz31YWO+zJ1dLdpz6pa
FeS8bZeValmJKVxPHgsGxLKiLId6Z1Maq2TMVjA4eUZCLhFdQiyXkGWcE9WDxchc1ph0PNOZlyQI
u4H+0CqElKkPREqKjGU+mh4shklsnmFDEQE9OU4MY+NBQ6O0lVzYzlkRXxl97NYh9hPWxkbrMftj
/gLzp2SJkGeUUPnQR4/5sGDTMeKHUDTtTZ7B31dAeEsHx8PrbtKXTAz9IWGqm8pDQLW4c1AOHMtZ
NLTkcTHQkBOB8YFwckRhZTpraEDGmNeyKixFZ62QzRkRlWESsX9NdAKnxlldljObV15enZV8af2q
01lWiY7pEfo4rI4MVAZI3T3Y1GI5FMUmCWW5+9f1wn8pDb1T+v4LduJ/WdB/L7GKECl8uxoANqQF
gxn8CkH3r8WqQ5G9sw//9PY3oUpRvyxWfFT9JdGYOPA/pCrOYG979SmTv4RNhTO/S1W6+gXN7zWn
nGAVIqj+VAp15QshluAHARpJogqZjn9Fplou/94M8Vpxonl4OEbohehjMQ1+Z/rrxnhKqwISoqw9
SdOTgm0y2Aaz0NbTyj6SuvWyhc0agpR6YeSKF8ypaId4ZQFVjTEFltNwbTOXayPZ9IB0pyczUf+O
5hlpt+ocZYNzyLMjSczVxZhtm/5IzvbzpX9ajpcjq+bOuJzRhAovCgyhZpDSzqJIbrUn5wr/8vhN
2fmN6L9lN/UCww2mnVAw49wkN+FG2yUPxk6fvEBx1YO0ls+mPYjBOO7OhyO+HmZJSBign4sHmF/1
QACvf1Mcj9A7ssDcaKUImJBnylN3hGdQO6n2eSna8+50ltgdxPSs3bCgF88Z0WLJpiKeIhfWg3YD
LQ+23Idij9FvOu3uEEOHu/Zp3DmsM7Po7qtrcxLDdfwUllhzRXM23b+dqs7Cp2wW03XRCM4N9/K1
hR5FSuDTcMZuG2XCOCkQCxJRHeoLmuvOsUSvbevm2M/d8qGUBbZYWxMW2RsElZfC15YvHNEHYX4D
lAL00FjICG+VQKgzv+Gys7JtdgurZW4J9ofmWxy7wzd4x8Mb6To9Ng4RjzsNgxNgErryRLZP5ubS
0XfKQ9ifDcm1UrvjAc9dyu1efDMeemr4lB5L92Mm5rPpYj4rDxmCoCQgxyTpdBAQ389nzSCUTHBx
i1DzvLQtr0zo7n2Roca6dbf80iO3LAWmcBUr+7fEIAHD9a9R+xE5zHsukBth3/fbWRahLZrCLXQR
4OyXiC4lhtcrnqtpw7vj/AyyddC7CXgXljeFK1wJWKJtBozvpo2r9qu6cTXfBZ42nT1GdiJhfD6t
I7fdlo2r9yvHd8nQ5pIh2M7lKldcqzgy49Wke6a1SgrXsGh+18Bq2Hmp78njpoYWDluoTFKsmzdu
lxL6KkrbLdJ1PQnmRRGu8JGEDTQAQgQMOVc9CSvX2gc1sJquKfDGjiV3rarQ8y+b0CNZF0sAIvsA
6gKNYiJhCFg8DFc/Kc6zS8zCAS3xUD87RwnBN8i6SIKif5lroV7q0HEL9tLeFvhp1WenXX51ulBa
EZ8Xe9qjCL38npDzgUfYu7ZyyUGl1ouiNHiT5mIZgM6yhXOyc63QzV+SfXTXBK5y3FSCRDz2puex
FdVrR/CX4cPP8aaAlGZYaw/zsXIjHXAjMHGmC+d0PDJF/TIUZKWI8aVDMsbY81KmHsMnfLAaoV45
CSoZ0r+YbuXL/MU55V14selCes63wwVjtY7d8iY4CV/KlzBdGo3qxvflWbJz7vyTeus/Dd+MQ3Wr
3GlglRIjce8/Tkf4uRF215WxnaRcKMOucEiQuSJNdWyu9eyqJKugfcjbdddAL+tZOXzzm1Y5r9Nd
2DMN1iqy7YwxfT3FB6hA7G7Tw68bnDn+ZZrsSut4zo4G+0idrjP1UKXnuNHC7ExmhnujRkLbMYx2
zhUKpeMFzlWoHlfFbjBOhwx16cJCl1J3/QR2bE13FbKwxrPMWhvyReWvivxUNc79+GqaH3ElCow9
w5HhuJkKKuQ2Nx7KcRR6+6xkJ2Vx5dssaOemxvDdEkgYpwRx7Eb9qJ+u+mnjD89Weo2Wh9FmEJcG
8P91SKNGnwTTvdfQ37bBxT4BOTBhMdg73+8mudpXfdQGKD3Vs248P31nu/jd1fm9a/Oz0j/o/7Wf
O742UToWyVY7+j8s3Xhfd6M3Cl9NKV2Nl/UrKz9zs6m2uRj1v7fAstsDuInxBngrDBjyhzdo1TKY
dINuCAjoQFPwWZRRy7AAEAp5HgIhLvjEV8otBxD8JI5xQXFtPMY7CPTMU+XcvwvOGJ5XIxP/9V5U
gz/v1Wvh75P7t4K0W+WWb8NLxB184SR3EdpCVvj1a8nUg5+c4m94xa/wSjovT6KzivNvhbyWaIPl
TjkttObInr0wHo1HTnAwvPL31INbnXN//3aMC5b7Oca37P71SW+FGY+vNeLM8DK8cDUl8qGAtzLe
ruKuty/U6q3Et5+8KZdx8K0S/AQi++0gJfoGhXK5v3+t0fdFLUfBbHitD/dONLNrPHLF21N5Hp8/
Cnr7ydWcfbvmrSx+vl3/dvDtLN+5/u1ivnx/Pd+p6y3XvRVNFTj0dgW1eCvu7Sf3K7fh1fBiPFI5
Lufat/NUnZNLjaffD9JeylLo2518eWsNfhbX8RU3Uo23VuNcdm/vKe7t2tdOfruBy5Rbf+lVDk4v
2T16W3ENlNVOPsqu/dPo3jrPrp3L6L71xlv/VLqE/KGjaowf7plEch3ch2gs6LnX5l4C/8sQ82P1
winUM35wxj/NrjnjnzqXM14mdrTlw7n+lrQ4enLFKTR69rd9ct1ywWvRnOGoc5lcv50cb/vb6oVs
CWydwjpPd92KcINCX/fjGjoBQIcTPBEQ3XwtDKaScbDOSVku2426ko71PT4HnJcWburVYGDBERL6
362GIvjoJyJ5mRFwUdRo1aUqLlhUGcO6ECh0nFdQ0DpRPxqEL2H7dmuUcsvtACFmnyVHF21+cimU
XCfycbmA2/jb414uXQe7tngrkPO+5faPxYu8CeD1rpb53OKbUN30tn5sb3te+YTUiKf0tphIF0Il
dtkWPT0RxtV8PpHaKHRC8ko3f8x4PPFytQA9Jk9d/OzYYuzSbUKX9q4mweP5ktguvSAz7Lg+9Uwq
h5XPId5taXNGQCfMO3KhwGJf7JOa69AUDh4XkVSufqTdJibBInjzhXPbED2jX1eH/FK5MbbRYbw1
9/M36al6WIwG3/hTLrZTNikR3sX7/jS+C5CXie+TaTBBoB+Vx+QV7uO7woMMAVj2ffmcPjux6NCo
Pc1w/cmTcHzG7sQNT/iXAllED86J8YTanB1rT+O57epI1JmABXcsxfyE8sAeH6EnPw+yiBOETVd/
GB6gczMuSGUuGldBhY8RJ7bAFnQAKyECN+6AOPRM+m/xYFzIaAfZop07iNEBFoClPMQssJhX2iWd
pTyGV84lAYl5vVOI1ptB8DkyMRQGq1Rf+fpaClaEEdgufm9rmb32/o95vI8QB15XElacP2bt25LB
Ysw5vlfXyf3vK1d1rR7F0QGr8AD1ckSoiwgO/p4MnmWiTsvH3iu3Gv9xLx/jkQWBZ3JhdT29YLrm
4+/jq+x+ejEZ7SzL2IJYJLi4PnldG6nH20c6Z83A/vNYpSI/OVUec6Z5/4gNhYGt7v07BoyBmQXx
E7PGPrqOrouXhml8pO/HR+2cq/gU1OlUO7dP1T1za9mkgpfgZb4cL/xn7Wo8JywncS7q4MCdywh8
rG+ZYjFLCYsbu5Fy9L+JOrPlVKElDD8RVaiMt8yKOBtjbqgYDbMIgghPfz6yT51TcbuRSYS1evj7
7+74aTMi39zndDNZVovZadDo6B20xx4j0r4fHq3JTKeuz+e9cevGfWRO3LgMYMZuuil3QkaeupX+
6M5rP3GKlbRluuslLUbphu5NcidLTKWzSG8WQzvNnWg1ONynbDVxysjRAeCeztDQAXjRKv6sdTtb
iN1q6qqsc6f9VwqQFYlzgXPRcbu3i9AeIltiXs4OaWG+reLj/Rl9aF8IDn7dr/igJ7mnz2xoIHro
SO3EkWozkv168tEVtzSyR4d1upodJhvZwiFNLqlJ61pxV/jDhmze4ZxdKu+9mQbFb1WPU7X+7BZT
V/emQbeNTgDqPjZt/aOCOW0LaZR3T8nJyFwgNidEu+RDm7g17oewEPYCiNlH9tFS+adxJRcJgQxA
lhf5KAl4Td3hh4wovoZktHgu+Iq6SO18S9HACgzu9joCc40fgLHWIh3Mxg/Zug5K8FmgVmgqt/RL
av6WaHbmij7rCKami2ydb//2g6VxATZgd9aPh++L/SMQzncCoPv7kSnZX5idtNK+3W/Mv18mcbKO
9mwY1+SVwZ7MaVbrm/bE5+4kWO2pu5BfeW+tDJbX7be7ZBnFFQyB/m63HkabL2zEWLUSddELfrTu
L2xJ1sm+Ob4kI1/ki/v2vlVOjy9+1OON12Im+8dxKmKROzr1TUMr5ptBRSYmAV09cZWpN5vXEwfx
wVWOlSSs5s19c2eaPSimeOHb6ZbOK1kTbuZM4kUUgU2CamqnqL8GUDANsMSfp+dF3aiba3qMrFln
RA6SKg+QQNqKVkThTp9HDjVlrNDULXmTuvL86fPnyfPi0vUUfLFVK3VbwgJt7bQS03zZm9TL0ySn
mr2ccHSxhOPsrhlKnZsP6YPKIWb/PpZRZLT5ZdZuCJETLqeBvdCfKGVLAWPKAHx2HOg8ceYfkIIE
KTHaX2nitrIGiNABOlqi+TVFFi+SyQg5yIR9JEPbtGPRCsGY0VVQFiKzUnsA9o8BBVqly76s7Gkf
RGRAqoUjZR/ZYvreinJoPN+1D8puF4v6fsYo0E8vdFFhaO/FpFk1kvcOL3rozmRPxlucbfJIgiAG
VjtZqorVCs5MdF9D8KSwRy05KSLLY6INg/t074JVCQ/vCYbzDhjzs4k1izezfACQ+npLm2sruQhP
Wd6J2TYvcfgcJkm/uGQycKsXttZsapfRzLlX2yLzHs7jF64CLqi0rj6n+7tMeN7ory0STjDk3WSn
zMFjhsGqgY5KEwjm7WVoxdBQUibdHttGaNxCtfiF79oTa+ASK/su0Lc9BGtz6J2R7xc+d+39RtnO
Ztks6wMVNoBP5s1cY74W0BWtiHaVv3+KGYRJ/I4wBRQLN1q8dp3BC0aRrBrvidndprfWbW8EeJhm
t8clCoCyl1NstLV2KIJ+8+rNMrJntSn3ljYltLAkmCQx+ac27n9vTWsKSMyl/R1d03viOvQSUzLC
fW1ny2gezacekBumTQ9qZr1p4LsX7hYxixKZri8ajTFt6k9KRpo9qkaPKKyO4JUPYkUoaT6Tbm+0
EQkeBUN2KzFnBVs2IHElqVnoVg6kMrGq3o6v4EfaLR72EiGq9WvdH/vviWaMbQH9h+Cn72uiLQWV
UKn5Qg6dng7pDfPITi1trq40q5l5jcj3Gw9/Or974bw4MsY6wrC0pNu9vem59u+XvjPSC7EDN5FI
bPKraA7zv1hEX4WpzR/ojSZztLsFHFn5k/lkLrrFx315X6rrYa3ZT1+dp652bFBMijWqoMzpY1Nf
97/RTv4sRgv2nxUcfY/d1JbU8RTdUaL3u5656grxUqHrPX+Pu1nwY/zw+L7Gm4mTH8JAscn0WNyX
s7W8fz2IvllYQ717XyquuIjniACztFs73DbWYwkHz46D3CXhODPCUxNkDlaCiQ9o56uZSYyXQ4Rl
7aj7fnGf9x/9h/jBkJowurxh+ZrnG+XjfVB98bu+QlfJN/GVuHmkm69ltBiceJPshB8GovQbb8Ir
lecmoll7ujlZzVbiw6CuoGiO8B8goDHs+g0Lwvd/kUfpwB6sYLyeETPiJvdBefrNZCVuno7KDVad
FnNsuiqVpTwYSWMlJuhlrm+i2U/H7umvcOzXz/P0IBwfduHpDrW4f6tVtRrfxY/8yv+7ave4it/5
OfEi/37FtODzZDlZDujWaDV7uD9hvSoHTELoucYrNGTnvok8sbDCYR29LU21ato//b342Ewt+ZNC
xx/TX371VfgkHYe85nFqNvNqJX+KuFLi7/Mj8RMP4Jph+lpfJLtbqc6lW93Pr3nkt6t685pPbWCw
qQ3R1qgyg+qB64kHScjMr0O4bpb37KhopvCpfk6xup87DA/jvobk/Nqrp+eq3AEz/db0VDPUnwlY
GDbQe8nRTnQEAG6BYwNiX1lQuAxlm2OtyTLfDL0/pDtaP2KQmRS/oTZ0YrznA3Hb82st2mBWbrNU
vcImKPWmhklsE/EXG0s8h4ddEgjYMIFuMzIwE5PR5XdhRTt0QNxBxrToReEeZp7stcdiodxS5+48
j+WR8bgcWrM3tW35cZ+/rSoojhM/XYMmOk/jEmKS5Mt0Ka+T78kP4MT38yPbKYsXVtU4SEW3d0tP
te5u7sZf8fYRdKe7q9mV/2Tr08YbkwZPiHdN+C2TEP1WdjK2zYrvLwGaX/uw92B/ooZEwr3gg7Ad
Srga+0E7T5/rlJ+kOfrMy4b1SwCdGcJRudyV34RS1j0BDAqTeeGbTJrmkuCMm6KZI71Uza1emQ34
WdzKyniDAouA0/99ZzXwDq/yRqx33PJVHKNxgS0aGLk4vofn0gw7g+qD0UJYxevwzA58QoIhyuJ1
cUROuRzBunAT79nKpgJl240LHMo7K+O1sCvd1+nfRbBi3PJ3QeH5fYqt4vZv16watxTHeM9//87x
7/pzVLw+sbrOmmCbRraO7omtSevi1tS6ETeWeqW/HfIGh1Nc5RjZOJDfOVcCQx/5pECdTikl4Cur
KjoX65oQCjAjwjhb3d+HSbl7ZHbc2fXUiTuiOr68Ubx+ri7qQDoRyWxPYYRBJ6dEsI2qMWab1qeV
0J9VmFidj2UkXOkeOolubFV2s422Qj2YEMq36Xb06i7pTSbkgyp+WCLxVoFJYE1PWGP3IzS58xsD
ax0RrWkwtJ4X6kzcO+/h3gNSBI6EiHIXB3A8N9Y4X1iX5qR3MTajtX5+XjqfQXTEqL0zdKj4dhPm
wpxIg5thPAPUftWf8XKywc1cDuuSggc6AIO6FxcqOMfwg8p//oIjm325QuvXGNnUJmUQFyf8q4AW
abPpSavNh6XYlV07T5kba3OPH9ixDJCJSRrbA6f23azLp19Qu7Kx2F+9hit1LnriJcJjOz1utWTU
QaXBnHCQ+8oFq7bYC5tkrdEN9eU1XAIFGYXOx1W407rXekc72qtom4dwHJaD4uqxxUDQVtoutJ/e
3eR3WumXeMJux78u1qX2Z94/3If5cGn34Iv+ix47+6bz6mwlKNA63adN6Rz+4bXyU8FA7MZ5ObVF
qV8bEqJVudxjO7YI9pmDX5nIJ+dtPc2HM7VlR3aABJ3Ipj5aMLVf88JO7FE0hpvUyuzezg8oFLf2
YysJou3Uvs/v83rOeqfeC8viklX7fDTczejC4GzOwBK4oDhb834nBe9NdOl3w+Z9bv38BiTRMn1a
bnvjwE515LXgYVbP724dFM5v5oS2tBJ3jP4dlpEvl84M7ktpMWBwAO4LiSGkbtjICLu7uvX0u0tn
DFhD93P+4OzFZ56AP5BnyKgY9rPDAGsrG6x36nb+FNEW7rxk3zvLsa63MQGq3E9nGIK2CmR5nkGS
LxcdCQhGPM6fubL9nI1gGoAVPjnIlZbB4rQG8kDx+84z4TefRib9a+5u75Hqt9CW5c/0h3hOvssD
wBKGkrJirmlepXsElkrn6Ss2CQyLOxMmOXDfZmd9kzzs/E9D3A+zJc1mdR2fkcJxrr4XsfxVX0fr
zGmiZoW7dKs36+6ULprVC1QLpgfRtK1oVXZMN+Pei+fqUnQ7k3ZrcOjGXNIMspLx/MURbEbPktka
fQLdTAULj8yuzWPpYBVQnW2LU2aO/zAIncRiOFoC7xTMsyL+H32miCWSKbzcpPSnfiW4Mf3DoSJl
wYwZnaf0OLp8j4BW43vBq7wKISVvgKq01eT85CNPvDhJu+GsXhFicaAfEBacaMaDLS5YZpSj1D0p
QEE4jYMsNCS3tUcYnjG+y3bVN1rT0NwHWgw3mgoTpxhQQNkSfFo84XPhkjzW+kk/VV/irQuobHCp
GLvDhTjZ24+2uBrz0qzc3Hoa4aKwL0B05kBclhB0eyOEVwXJNl+nVrR4k9RJMQQLT55h0MuEPC3A
nTM1hmLnhX9kpMPlwan88u1K53voP0prQhwNdrBsYh0TFP6zgwki8yJATPyUNSzgIugrYYcNnDdj
8FYh1n7MArZgDbOXHOFCiJ1Bkg1xaDJg/y08/hbGKCzRaEK5SCzCjmin2fgOz0g58z8eopQayY3v
TG58H/7J/78bPJB41N9RnD+68U0D5qJJEs9m9il/5gf5s/wGD6Nw4kY0s1V+0BbhAtqyMpm/DsN8
4nW5+6LzEBm8hFm9ukYcAKF1X/0t3eMOYoipp4dD/wGozlfs8DajnIqBzBDMUDBwDTDY3SKI7NJM
HfBGEzm/LjCgFJzEMWaMugznNH9Dar2N1BJMMEgusTTHT+FcOQv224ud2CrN8WAO38Pi8nNk1ttP
Fvxxak6+r26TS/I1O2VfKTIPLrfqd+74cIXSEicOoeopIWduN0WSARh4OU+280j3VZA6b2/w3v5o
cfiFG21ffuNnrrp7nV6ndI/fKftPdzBo+rTCbrbJP7N0UzcTNwpgapqKhUFtv43KxCowBfsHkpz1
Rg6njCISf/hFAtc//lPt8QE03suD3GH8KOw2bm48wtSvPGhkA3+cnge4UZMplepHAsMjsQoXKpiB
YOHHQncyqLNlRjY2tqFjO6lGZVwyjN8D+6MCbpLx0xibtzHhkMocdcGBG2W09jjFEKM2ChT7eFQV
Ao4n7ZKN1FhoOBXEOf53FDxbgtPNRvan2V6ZLEIanCbI43VfbgbNjTXaP3kK2B8HARkSYqA6HsZQ
ajO0S7fibsI9wCQyoQHUA3PMpkwPzYQTS/UgZGAi59eJgypWJEefP1Uj4WIB/dT98Jke6BhwkiWX
QTxMzOHSfkyc6mMYI3iKix/utPYI3eWBSPVHpNYkCa4vgUdwf9pySc0X4vYOkJg4gtTpDTDsBK35
kmL0waC/oWtAt3u/vjXHqce8X6TezAxX1QWAENrLG38wDMoPrHJA5kNnqz9abTxQi2Cc4BnEcT7C
m7h6r8HhkYn9CThtW+yB9rAR+F5e5f7+lX49L88LiD1WEJcEIsUyC/KG7yLk3xgEqeHUsEFRDXg+
VrhimZXjMeDvN/3M7k8RZjUpg+OrO2FBoWFB6/jEarUbDTDWjC/2ohD2P0jvnB9Z9UQNl7UBqsk7
AOewnqwJo7DEZ2IugKuii8rjJfZm/QmELFfzKRhYMNPW09wiUR1kOfsATFa9Jt6Fk8Wdh794p2v9
5VCXVCpNeNdMp1sGlxhD6cncYCptv2Dc4atepWNDfhxyWTMYFpBMYuBFzSDxsfxK3NnkkJcbEAL4
EiYjZ+S5VmYxHxazbf/ZzSd25QDFYPekTB5lTsO1b/qYvtbtV7UVj90ozIst5RLoLHyqbuG5uCEc
oZDUp8LUd1B5kKvqqj6l3E98BEgzHZMuPCCSpQ0QE+wZFNNq2FU/JNXLgbRXiOPA1dwqew10Hc8M
+xJInoBSoAfRUlniYUPCmazeuw4n+yzgs1ski3TSqjvCYiq21JzK4ZHCYOHpMRZJt0cMkK87sqMH
0mLOoVVhD79+iyP+wnBBfv9zUZDZTP8ngMCEYvbGcMqOk93T4WI1ckTnnAGm4oRoS3XoYHasW2ET
bnWBprISLJbmkidnpdm1UIjhfKuWLLzde+mMCvqd70i7m2GQYQV3W4FiuUbZbARsJtGfXpjfwpWJ
gZZGkUs7/YrWlx9GfNRWKUa5bGHR4233q/CjC+rUAa21Eflv43mDysOdnTrtMYrM563rvIkPW+X5
5glPLsNJdep5XgC59MFaDMgQrLYTX/XUz5pKjXhK29dad4YlTUO+qbfrR7YMdg1cN+q6cKkccl/Z
ZHbrPvYDDJFxFCFXRg6HN8xfjSfAoF1XC7qmOvhXiDyIY4i+3AEMQDCCi1mjvMt5J65q6gZJsNZ9
2VjU0Zu/rLeFdTAYE2/chcH7974G27Sg2WFgvx3NxTDAUH7zSUB6CshcwbhA/HUqNGhvhy5I9iiI
aWuNVA1RWaOpTqELkwyFlbAuvqcLBfnb8s3SKMEweXIrRi9WyHawb07U2aTNmtV4lK0bF2QmH0YM
gTiCI5pEPP7UAJIZlGPEOQixGusMQG6U5VSgM4DW2Yjd86cpSnfUu1wJe/y7I4lxgR9tjkYRfie/
9d+vHTUFv5qdeap2498KfkHsTPiNjGybicXfqNBGZR07xZ+mG3URNeDN0o3QfmQ//W19e6MDgnyI
toTceCUAK9D3QDV414ikIYt+HqOFlK7acpFIcyU1kWR4rFpopkEHOp8HeBIBBqhLpUocB1xFnMXR
XKXUhVO7lFjhT/TqILUfbmrH9vgpwZBNnN7DTidEEbHkRc7Dxbp1Ra/3ej9e4GO52TrdJvvRswN8
HU/sC/PeT9bxllAqge/F+E2iFy/+nQ2XjMNEf3TN6mB8T5x4AQrJwaKfrePFuC8YynEMcmIT46fX
R5ETPoLeEyxOP5rVnmwh5g1UhxcXM/KHP3JS0R7T4wvS87YYo5VEIglJwlLRttFKXEQrnL5F+TEO
zRJ9z50NJsCy8hocfFikjT9J1+Ei1bAVBnsg5a4AVtiPD/1tRHbMO1AIw2F8XOPAGB/Sv0dHfI1l
ijyx7t/WzM1cjb0yjshGQcWybmeu/mexQDpB9BaYHf8smdGiGf/gCJikjmB0CObuFv6ZP4WbHJUk
MbtUxSQ4d1DuZsQKEIZWo197+FkP6PQWXgaOIIiELa6QLD51R67qEolDSCh2Yzc0lZ2+DO33RrG1
o+DgcuqeSBfI6bw1X7PxFGywGSE8czzobI/D7nSnkApahnDQVvExXIWrP4f6FG/veG/4fIC0DIEg
2fOgx1WcZIUnAtSSAgeEf4Mr/6KZjDI7EsUgxstrjP0SDGYJ5Y9FwAKg1WgI5OP7v/Uss4m4MC/9
BygvIYwAlgmNkumdAJ69ltKXAsdhJEnM9nibRHl5JxSMyoUoQAQXri1rpKDfakftCBd3NBKo84lJ
EB/lc8TVSrs0UHbIaBXw3i5PiOriMuJEzzXZAl2yFq60wakuIoS517wkFQeCJXldRryMrNolemiN
f7ENGcJKLKaD8zCJp5t8xd+6I469cTxiDRkafzPzgXUIbcDCi/jzEHPuFCiFEf/9ZU6NN3l8mPuH
eaxNkqwMouic4rvmLPtxmRQHzk98GrCc9d/jGjb0xi8u6Oh6/p32m+nTe7LbWe1SX9x3sZ+c8bQW
71u97efVdfiYQlb51X4EYtxX8h/CH50AEPSXz3T3+q4OwlYIooO8CP1qr520Cy5wt6eWM9VuG9Dx
ZbkJ/eeay1gQM62PZF60p+KkQXUmB0Qi6x1+B08EIGDTBu+5DH8nnxeiOSz7b/VTWeSH4SfZzRzd
QfuCSpZfKu7nc9vuqlW0iw8FtJ1oVc+px8EocHTMRVjZS2EffRMVHrPRfnhTtsj95dStrdbWzN7H
tvGK9Sso10Nw3zaBHs3DmsqiQUrFkqlJkeuhor6FFZNUBt8DN0NmPlGzYEZcHLG87Fzdb13QgqBY
FIv3HN71AqZqsVX9x14+ySfU6ULbqDsVuFmC0ymetWt/Hnazp1HB5j5NdukpXE7Zoz5pG20THeuT
vAqXs528C5fSpj69vMpEWRiJpy36X7h0h2QX8Ses1fV0qwURZGH4b6461w/ZJbowVztK2p8VXJSC
UiZGi23LDT6LO5g3ZyZ5eSovsETkTXmKA4W5muyJDEMjaS8yYT98hs7oQa+O+VbyNT/0NUfymLNg
lrzAM9Mb/9e3eCucIydx/mS6dQfpgMkAbgr+70UMZGB4EGIKG92Go+SniPQx/PvCYsbxxuJKmTwp
wp1RvI2wwZniHpAhzyUPOkO11GX0sLGBwp26aU8argOCSYD+YMIJ0NcDKjLciC9bwSDA65kS1bRj
chsRKbJFC6JZSIqhRegTh0coTJKVyZeZLZv1wxkIcGQfhJ1+QJ20L3kP1d6YrfPl+1PcToOBbsZG
fkQxgtmKeA/gSUx6APCdcKj83NR2CFF8tz86W/adfQNiMbwQJTRA+Bfk5ybi5fAZX4EY/Rjfb8Y1
GKE3TgbEy4v4zx7/Qj2DyeI97NrTP9fjSVoMeG4wKsbmeB+D+X/EhdG/+WIJ4P914/9/18a7eCE2
j98Tnp77yVHxU7tdD8fwIvmvIDxFn++g3b+DZjsJuvVz0x1ays9hcw7PRWvfhe9kpxyZc7QCkXJP
aBcTkrKeBwhTKj6xSNTIev3Ryd7KsRC3z4DkAQlk9m5UX7oPJtQdY3WtBNBhgPCoAUGplK8Gd49Y
aenkU0ePvKScq4LXvpwEVKJdpVva0+Ee6X+eERlG7UhOgwhFsLEgzQnJBLEfztg44zo4aiLJ5SMK
KuFyJw53tHhY0Q/3AIIE1IdmC/X8Fl4WFb9b8iRvusxX+ao/UHyipRhNaTLMIvMRPCKGpSldQNkh
G0wnFEU3m5La73SBoRCX8frquZMAuqAeFNXF+vugZg65gHJhlZLJwH7DoyMxwZNOGjguEZDbfctZ
Iwr2ZSacizuGN9L7WAsOYo00ExhwCh1EYUHnRIaGmRnXVlfYRTqP4B7EZqL9kdZmZj4HwHbyZaGR
c29IvXnvHc55f+NP1y6NiP0a9r8t5Rb0NrhtWQf3zH055e+YV9qbkWppQb8oOuutG8Q5uLuyIbwd
+hnrESCHibLrYrOFZ8fxgsPxeWtSO0GyExU8DWu6o02XJ1+ex4eGXgQ+sCZbIvGU25Pt8lMkA/Ab
71HFdH1TXIY6MaQgGC8GQkRqGjxsg4/4pOKN/L4nBD9mjmTwVfzke2Yeam42iPvU7rtgcnqSqXLJ
ti1dafBXjtmWtLUMKIkVmLzY1NfCGw503dQhRNUmIjAxs9rMRFOk8ok1e7rd3aqQpdob7Jdgv6mS
si+NV9VFpDYQtjZ5tZ3dcknZRioucvcRvrz6Ul8IlyapnVILSTVeqkmJg1ias424bD+GjjDTFODx
iR0rC3CsLqXCt9GtZst2d9E+tA/p2G67r/QzXMw0QxiWk93jYYvl8k7sNrMkMo0ndjF1VN2iZHmZ
2QoeD2UKucDIe5aOWtoiRumO6jPay3u9nB5FiEiE4nmNx+w7T8pcKCqyp4ujQmEHxcxo6Tjz3hOy
P3yeSio7EFzKHy5yBGqepoBpeXdfva2LLlmNJL0aYYuif+n2IIO5h9VBOpeQ5RNXexwnh5lfbZv1
0PoKNpDUb6HeDAdyf04Vwly0SA6uaHsOFU2ZC8qa4fvcKvg3/J7RJt4P0Vfd4MZIVrGQvVEtH6Ov
7u9p3vf3PQ/136OdXVjk2fKOb8k6limgwHs5piONCzOQte3fk//fruzBZvY+zC7AhqwH5rz9nYuV
41liI//3NZygvXHq4qu99UfoJjvlo95oH+2u4+/haB/DYTi0O3mpOwSI54U34TPbVt1OPE6/2fva
7V4ckXnhx2xZfSnB8Jl98cTfp+RvbHZ2tp14xdezs2dFkKdjIHLfyC4cGF6NBcvBQ+YLMgwPH6c/
DoRlhnAA+Jzjaj09jEWCiRN7IjolTldpZ1IgF9+zdNSEUCZc0aURnqkkv22yKDBio+EyS1VCdENk
vgkwJJJXd156XyeSU8o+rWiy53JIllC5CPU9hs9XtMBkzSVLeLo+FF1d8WajDMLVVAIlID4SgL5W
8x5+5DNet+n2IZv1jFkvLdJD+03JirleW3Tr2IlYGvIPHlELVbnHz5dshNKbsonwYPLRBK+qkTmV
raa/VEzDwbwfUH+4mFjcBOTTq4B1DU32mHn4sAAf8ObnwvR3GEpL78nih5IIRG624WczMSLYyNDM
bs8xnnBUAdhQj2+w32ZPIXuNIq1/QgaBEzMQKtBK4xmEi2F+hylwv5Yr+BCvkdGNDOsW6VIKUCbq
1NQP6gZUhRQj1OOob+c1kw820WZ2ppsz+OfkKh8ED14OWXuoZcKKU5QWwMvt+UHfwFk+nSuTBz7f
/bEXHlIGjcUKVYW6nRRwbkCDdAmYQBxgFyWmqKvmQ6SDCTU8GwIH2SyC000H3cU99anqSKAemGD4
liRUDSBXjAYVB50qI0YRzuyRSdeLAwEeHPMIKRohoB4KYUIqUU6L1hVw6+pbTefJai+FVFz+fU0F
2JuhlQyhrT0aM2ze5N3WiA9wEiJgWj245UAl2cimCzyVXu6mEqvu7FwTKPOojgoxZxqoS3yXgaz/
PJBbzRA50awQrQ6nWIcanelcHjM2WVSdK+pO213F9zVzILwsut8HbCEtKL0U9x5PHfNNgQ4qW6Fd
WJE52CgGPG8q/M4rv/IF72kL3mxd2cISeICYc+mVMBAVO3LuARn/Hqzj0V9NcfZHOEEGDh0+QdrX
9+WLsCs9o5cKsfJ+sLXf8ntEN1aIrfhT+6gW06fRBpWReWLQ7AsPosanvi9/pa3uwQJG4u66RXUj
ShWeAbezG6SCmdUHDdmJr0NznS2xjkfYO9wQsODhvklJ+043QGO/3VbaJSDU4XG0dDRbv0LiWM6u
s72C/Qht67MryPmE3i4f+p34NZk3wOcbKN3xssIbXz4X+qG8ENE7EbP9mLrjIdz6g3B9nmioCOZ2
4vceYUOmLkE98JcI64/qb9Bdq2983ep7SAiEjySXx6H/ED4fVxouPBzZB4m7kD5Z+9ERvh4gZvxy
UhCbGxV5ZJdVb+8mrIhtgPzoBM4j7OExmRCsk/fkSK02v/gUr48Tm+SxVAgznMgawavmAjIanmPs
AJW2CjDRIF9AnwLApz35ZaRkgpmK6FjqOBgdHEuA4qu8A/ZVCJ6lBl0K36ox4Hhd0ou2TC+kI2FU
5hdgXDZri/gs0qQY3lW7um+aTbcLPygkcnrtEbTXyb7bPn6ik/jF+2/zKSKoZlb4e9/MAAWunUJl
MVx+qmgnhC0fh/jafhSr8Zk9NuJC/C52I0Mp8fVPaaF+Zt8QyT9GR/8wfFKTAbhHJWkBuxIwgVJC
PwRTkGIwGL/1n/KbiIfIVPptzmMGr3zQlypsCCW4Q0uVFpH/cLIv7ij3svEZL+Fc3yG0uMHvi3Zu
Ts2Jmxuv0VJ/msPujvmefRleQOTppcUN7DezAHAdoJywAjgpuDn0/cSafYmVVf30Y8o9hMzwOj6X
nSQAH3Yr2ZedNqgxN7ELufBt+cv1U+FN2vLWMSn6j2rFD9jFm/uhvT0VgogWKvJR2YhWNC2huIbK
SCDQtFfKzIoafIucL0uwFyu/weita9gWOEHv7FeDjZX9TKp9+di+m52cz+/FZjbYUrR73X3qCz4n
1tt8CvMk8d+TQ6Otwno9JCMj20qa9WS45PpBCX9zpbaKEAJA6KUTEkuOFGBRMHEpvMs65FJCfJZg
gPY+J9Kifn0MkvNUL9PHsUt/ohcQ74qaG0aBfJWuJQ5r/PNAc07wf9vQi2aaWcFpmhLbT3VyDdYv
791uqtf5AWSoBJFiiXf/+fruoYunj6PYK9bYoPq7V4yotKcfUwXJfKyj508rDic4gvValucTOLCD
m8bumC+sutLMqtvNU7fpFf5onVbfveSvGP+ybuFyWjXkWJFUz/dL9Ybml8kRHR+nMvmJKWyQEgyT
pvvwoD9OFYpW+ipJdWnJwZ1NEyuj9PVTuOZYnw90f/GiGiBYEfcjfv2GGFzoBHrOZKvkHWiCl1XL
TFjI98GMATzC0RjCJ5SyS1gSnCPPZvah4LU2Ilrx/gmnWwF3L0mm2VQgAW0wedgxzIghmGKjtBrt
GOAwTILyIDocWmdTRiE2VTUXyaldNCl2sEkPPgmamklgoRU+kozUgVIwVBQWycyPluS7e2QVgD59
jn2BpGH6RZDSoQ2X9VeLP/isqISKJ5zXnSkSeUvKc6qfBq68Ja1M/aTSqTEopALK5wFchzLKWfB+
L+9EyoUWJwzzuUb+VfsWMx3JGnFOKfyiPAqtCIHElG0sfNJbqemtN4lKEh2pHgt1+p0UP13i/Yeq
81pSluu28BVRRRQ4bRVzzp5QhpYgIknS1e9nte/3V+1qWxEVcbHCDGOMWYYr/X6T87GirJ72Ql8o
gaPkB4uz9cK5Guw/Ofh2WOrGLDX3qgFUxYGX7RY9I+k3wYTIozkq1fGbFc6bhNLGfi8/1iDGlJSm
SrNIinUbHBK3bz6HVt6rEGFF7INyRcaAoPG7g7906CiLD+XOZeTUHMPuld3UFt5GCWCq6XGxGlIU
IQYFRtkmIWVodnOvj7r3U/99Gn0USztFP7b7oT2tRunWaGcSIYFndmxuRN+IyK2KsqeQnFT7f+jY
7o6IYvZzASTzQ3qQ/9vHAdPyg8P89w89oFv83ILuzRsQlBg8uzcBeg3IkJekusU/QALeYvZttswu
CXaxk88NSFTQJINfq/f7HIgEm9TnxaGAFosFpO76DrgQQu8g5ck2YhEsyUYrYbf8OFbQUylP46Hu
09PCIfpDL3cRMmBQNzJnwcjot/hNWg9lE+ns3avNe1HsSCH2M2KmTwe/jbwArJl+0GNLBI2Ia4qo
qviT2cJw6opYZ8Y9AWZAOHyaeKj8Q4uIzXdvtzMIiWrd3eWvkZB64Y99c6KnZGd/LtwuXvci92hB
dM95K4OgB/yxX/Q/PLbdot92xRZ51+4JiiUbgr4OhYS3kHOlyYu+zmPWr5y8l/eyv2f6j3gmtrM+
UyfT50G8VVyaBJIBur60ufUHdHjR9hYRfpETkLq/IhkAJpN70dAkBQa+g04+je87IvMlUgs1H6AS
OKFzaSEtQjiw4RbO0RYLh+CqMUln6ey5swRuBgToL0O0uJLq46l1Cn6ZZQDrCqUFe/0UyBYeduws
rixcfy8WB15ki3s+Fvx2yB+rJ3NOftfdGnP9DnOBKxleIyZvPFxt3bkr65Ys0yE6VMt40izUjUQ8
cWYjkgxL3r+4G/8i3/x9uEeqRl4UY/q+/zBmzOtkZMgL983uoDMKZqCLxilMCPsgXbPFe6z++rdq
p5Cdee3KK+utd26HIpLwGuNzdfHj59hI1SDuacNoE27g+7eTePPBkW1mAs5cb+wJeBsaJ1+XW4yG
Pe8XuGZvAkFi2U6FiXXP57k4jjfJ5/IlPMmX5K5exFZ0+j4Tn0ju321lmiyjU3Lnj0dvAnZqK62f
Z49lAnzARR1FE3lZLaU9yvvzdk58ZGDu1E27MmYEW2YluXdt1dykM1oINU7VJntIM21FwTPCMBmC
ZBtdTA7BlIc+dsIxvxEMaO7KvMGpY2SbfbLjqOwI2Ho80Ud/CPbO1hIwdRSqJjxgdYBmh4R3fx3J
gy3UXXj0jwbQnWZmTP2jvqsI7dmT7359Vy7/Us8YZwoBgudQ3bfTs3wh0cJNjX6kG0z2oTDGQMLt
jWOxpFDsHE8Qa5W99dQaC8gSKbKZtzM5K7L3Sxa7dl6M3wSWnzSMuWNL3WJE0q9ordfKdvJ1tnyu
w2W1r/Z8E5eBrDO2jM9t4y5jLp83ea2FnVePwKlu8BExW1k3BRGCXgj2eYY9MuLyvcC2PdfmTTvC
VaweOPgX8+bf1X0+/6z1C3wirmq9Vbm6zPajjMtOSWoCsfcY2D3iJk9inSYBf5Zb/FA94WQ7U3nU
8X+KsTvkN9Bb61WzoMdKvwLWr8zjgwqdID5oa3XZLNq56Mxnf89VFCPgrGJ00UYzvHj8k5uQMKH6
AbMTyIY7vUW9YyZza07RgcspJsietQXyQCKe5wL7AHEUe779UZfWFiv8+1p4ZT87+QD2+feeF/kI
yjdzttilLjORz2effueOZjfWBjJ8PyDju0AevN/sihOLJU9cig2s/4D0BMYrT1wN28Za/sPOgX/D
1hGYgYKEhbUU6D7szPyXliqv3jnY2fP46m5DEh4lbmPy09l2tu4WByC7orm9k9YvoPXpr4CxEMUR
GRV70syUbXWu1qATRvWIYcVV4OIsU2gPMYMwY3hBfphyv80WoUPQIP/ljhRRcE53PODppTtW4EU6
4xmHfv9iodcTf0NZdVJPzF6cM3MZPwcLntlzA7wh3ARn3q4wU+Y6+iCIkIhd9Eg6l8CtS2vrVE7E
ZY2uydA/cO3w5rXV58h6ZTB4eSgZp2jhzYyVvniOKqezsc8pC/3P36RnzzqL11Rf1GStbLjpUANI
0K+kDVguojM8wfdWx6AtYMEH688+WAdrRlM6r1C+YDi9q8qpp/mcXklC7f6RxFYDrdl9uEAJsy1g
Dqymo/WwxrzvQhaUz+kP7r4sD973gIAVDNVu26OTCwAih6DiCcgHJGXYQgGefxE3s/Y42dvX0HTk
Gc9xqBjfJzFUnkOoNSfM5VPGdQmGHG/vn6RjAf6JIBHGnCwvIneQbLWXY7AY7rGRc/VsCUse7DZJ
tEWyNKYZlyhYuSMWFRRqFCQFk7zjhG2vTS3MiuCDpqJ/8mYaPpM3eEEJeo0K5h9pZJhOZ5pcKYOS
Iy+n9KN0EJikznCmJLn7LvuEZSXfyb2hvkyu1ta9u6dsUy6kg3kgJI2dYpePiihORp0QxgAauRA0
qFv7nibGwCoWQIQUOBbEkWfVIFu4y3yGDq0ADTwf4XtBmP7zwA8D445Jqt2bVQQ8GI8sHNVHtCce
1u6bbybHzHU1FDhogr1cYFL8qQjEet8g9YGnyYVFNyGY5w/6QISyDQv9nwsLkqshn5d132zs4g3x
L4LzejJ9RXMYgva1mVnj9zo8+UQBtgSZdKySZBjJN1DX82gKyfpW34Dskz7Ujq/1m1oKPmJ53YDc
aTCHO0QukfDvRl4TtSBvKJ9tbOFm2EIEA8I2zCf62pq/DoHSVU7yAIVEnOZ+SPzsx/VH9gQ5nVmy
ESVRCfFeP7+RtC0wH/v2AME7e9x2hcHpO6HjL/wFQ47IQ8HgSeGrNb3oqm/VO+EDye5mSde1ekHF
txOUsyvC4hXGlaLCDyhoFGJjsuuEqCZkDoE6UCcC4dGQIk+6DyJGmH6k8p0Nol5E0NdA67rGqBJz
2x9DQXJEcErEWVNA4gQLu9//whF5Jk7KQWQZ2gJko598qNnr5n0ggJq+78d4Ko91uD3WSkCSACPt
6ZxTta8RU27mBnQlxgZLkDyTmbsIoZMdAG41sJ3nsCIijSi9WLocci3D6CTeGzvXDqAi1jRWmysw
aMd0vIkKp8Ak0Y15XPd9f25mxtR1TDES7/RSU2Vd086drSRDf5Mx/XC1X5rxYxfqT+dJvjK8SeTI
wgnNzGiKSJa1AKrlchRHK2mNnfgeszBW2ubTHsmdKkzdcbuW+orS18AQMysarJ1Zu06gZTRUuCYA
HszSD2sbI6kf7Kq3U5nTJ7FWOKEQXeutTCTFf27rdh2ShynRcjZZ2/XoGlWPWpoQkgd1htmQMAW9
uyrpHSJTuRh+9nsE2tZPh+bwk07iYpTlvWIkg4rbB+3YSla+N3PtmasAAuzD5elAXqzd07YgIImg
lUiFJP3KovqhRZldbAa1wgfNe8yKEUWgJoGAL4cttZ2gEEk1ZQdNJ3z3Iji+ysQqV403RO40UCdP
a/qxpm5n+fJHZDw6GFLlEtm3XEE/DnVKFWL7HwSt7glYWtsT8+Z3tkSXskv0qOdzL/5AQfOfC6QX
/98/AQ/+g4IJOBg/RDA5fVghAivk9QXgC/ueR3A8A7eHxQ8KSNwj2S/8AO6BYeKB2f2g+3sjXQWD
EJqq3RPGQe0E+HGlcNMYaGIL+bW/52Lrv2eE0P+2/3vMe2ILrxw3VNyL/+/9f8/q7tc7KXmscXZq
3vcRwR7+CQL83X8fxfZ//8IlEs9a3iO2v1u+pC8/qATRUz+OmvUpeNWVyydF20XW0IsGGlH/0FGA
/+Apkm3p9EI69vhd9ZO0Ri90yLffFPCgD2vhzz9HKjY8/IsEjaZ5o9gHSqYCgiV4l94gIsgjfN72
Re4h2ufkIrBMz+aZ9VeHOHd7TYNt3a2c+JJdYmDfcJHa7guab0lWo8vq01F/gqDf7tmnw+i1u+lW
7lF1BgMaxP8NfEu5S0SqGADcsOq5i3ivL6S9esKkKa/FQb/LC6DtkPmZEoHn0TXDhXdOf8lkpbrA
4ZatuAUUkG57hApPLD8A5WO3R9gCebYyJvHgELON254IGfJq1YXyEFSgbskDWqEQa+N1wRAmhnNz
ybxfzIeyC7H8hbAx6T80XbvKRdvLLMNUF9G65T5HHgilOqNfgp5Xe+4H1DBF6AiYgBemhWtQcKxd
WJi79GTscxQD+x560IpjJuKepbRU+i6RTRYgXA6CwSywWJu0PBi4zh2RP6adMBeCfqiYwnu1iW7g
+Cii2z8FkS9Ajr7tGUijgNyNWcd+rC2qiiY5C2JW+N4k9pjSoc2DiwYYAF700YAQghdDNh+qLUyg
Xc58DUFub5COB0VDyERf6ksU4SOYpuCooQZz6d+a0LGj8B+f8R9l01MaIVVHkI6OmKIOQHUVSNzI
NaIo8KB7eD7rvxMAaQYBaAvcMR01aiAr9TDaidVISTfFsmq6SMXXLOmk+IdapwehnFOEF/45GilL
nnuQCfweq61EbgxeM7CkdUDyiK6k9uQhUTDUIgbR2nLKXbF7OeGk3CPfFzIz341dsVLROSKau9Wn
LuXlui+QYOgs8uqWUnbNCLwBcbKhvmXwx9K07IJ8rs6J9mOhZUh0YGkOXQQDfz8rpVfcse9K4QEV
dxkoN0rAJAGQyAHmA/y3WLxWnxk/GIEStOV2xkGYRvJvsgDBJP/gLTOnjJmrlWG8gMB5fq7CpGev
WTsgdzDBkiuwdCoLoFWIodaDfEIH8B1i2tgpIoLAbmDY4GDWuG2k7+g98DsIF5z8RcWVGNRjKOxT
Vp50l+4+s/AW4TujGzOCOuzU1/eOzwFu/jPLow3uXzpuzukZrADwAZJoFe4vKwxW7IWkIz9ibpOn
UAFbaWt6V7ALN/WVYQfqG8lF4SJcOSL+AADOVuYZPxFXBRVMYey7J0jBEw+webPMT6IzIg9pX+jg
iEzipeJwH6tjP9jSD7IHpY6PwuHbR9dmaZ7pJNGeF+I9fSyFuDv9HDubepxC7twncOYGuIttOW1Q
2mykbVSvTL7cS+l5FRi7/OyhFAncgdOTe2iiA6BxP04WTkgfJsk0qWd+O1BZOKNhkc6DnEAouICR
fqMhpXGZ/3RyzKdJ4N2t4gTg4B1PicVK6qKEAtcZB3Ctd8V76D3nHXNXgKNpi6QX+ShF7dKe5h4Y
ga9kVVDGOJcgFJFaszaevDRIDxhN3fWykUt8x3sjsyivamlKyrPtSlFPt1aqQUKvTHexT2Qh2gOI
6ahXKwYoB/mvidHVGmapExKw1nTiXe2PPzQhNXmtjamwe6UL4Al15+ga4Ca6VTlu2vkHpGYyUBk/
+VECPQr+JHJkVAtTx5BoX3oxHU1jIPbK97B6T1G8CJbN89YEQyNaKa+ZHQy1D6JOxHMjZpzXM2fO
i1k7m0iDdar3An4KUwSM6U90U0wwGSD0a2Yh7w2gAEyVpS+fbwdHQnaDH62NsFFrRF8WbUKmEXkL
D8RfUfUqrVswgBsccArvUh0Cz3vZ8cavwvHVtRYdSf/Wg1ybh+a2eS6f4V0zx/J77UVz/bPwpKHe
GbX42EYK/9EgyYAB1UxlplKjV0kTbu/gpHS6ajZAzYnE5vOmefRNwtdGALYX2N1rX4IHdOpoGSEo
YB+9N+Y5CKeNmh+yTk+JiArvUBJJItAo83CGRZ9P0oMON01a2+UsHnjFxM02uULZwicGU8CUdLOR
COgX2VHzblq6alnJqnQg3V8gIV/wcU4dFXSREzcjxe6+N0IEHNyXSYQ/3D7ldcw5mjbOTXszk0uY
riX8ubrf1qtXecza7tMaFoUDvxfla2kv7aty9ULMpLma2KWwzjiNqj5VKGQg/JNuNW+Kh54/ga/j
GhAwB8KgILKl3jPExzqu+rN0TVx9+aGBFKsZD3Zx75SbYCoBLpP1Tant5KzuGp9l+TxCjR+6Xubo
5dDGKq6nXnnyXFY4FtU3c3LyW/WaUycYgFoJryXiP/FMrGPNzsxWnWgZ2FOUOsr6rryY+62fMoEJ
gkhNT5Tn/NDrqbj5gi+rP7EWtaFN5RCtcSEaOlo8arOpJq/0ahzpjvcmSBBMqQ0ANH9cpb2PtmxU
yhIMMwK4yeZtTpn9014r9zpwZlLt+MaTUJ0sgARlzFplnrEuPqPBJ75K5iz/7LL3mVou3dh8Mqqr
oVLibpZHDViXOng9dNBy5i6pYW+v9RmibzKyBJ1VVB1S+nDH3mQfhGh7rb0w/Qk1PfFdUQYjXffJ
yWUDlYCM+RkmyaAkN/MyeknesxB+wIOlkHAeHNp4UWgPDbDIa2Ca+5achGktcm1sReO2OPrJiJhA
Zq7L9tDs0a5QEAN54nX3ywqCDZDqXB8rLH1tv8O0LyJcxDMjvHdp783ia70Wa/Ex2WPFPdrue/qa
aoN2jkjopMGjCclMY8uT5h8q85RlTSEh+9wFv8acpKQx91AM0AhLeb/uHSmC56RzkXdYodzwX3MR
9daIEoOl3wQjfZTPnuP2YM+jvdJ9ItDB6oZvJdwraJYxwECxtjFy/SuxLfprZvzkR0yJdGTPPlSO
3RFlQy/H6BNi6iw7y2LCSudu4TwylgpCYq7o0yxNOwJtwcxdQqZc5SgOoEM1aifGOd4jO7vVIYRU
3fgQXzvbD5CMUdLvYI4Ck2RqPitMWgZBg65adG1AIKkDLi4hZ09uHnQQ2SWiUWdOrUHC+hqN002y
Kvc2mL8jEAEb27Hcw58GGrr8bLO1tRBxyW+cEStr7k3t9CddoAXP7e20s2zO+mZfkFyG3YV5Z41o
AaKKLA5g7tcFgUdaEZIcbFJUmcj6MBHRTB6LKM1UUQSD2oEGqww48q4KGIe44gmv64W2Bgncpk8S
UtVQBKROQNcwUKfqMaBSCAjYY9FPStULfM4unQ/PAesHDBE5QH0n6KedX8wBizY9SwckMDAPpCug
OiyF5287kNEWwLUAR2zCR+UIYCl7REBjhKlaYVRitqYsjDhX0g+6IzIzHZBUAsjkGZUe6zcNQ9GB
QrjZPX526YJW7bHnh9ciLEO5mxCoIZdnCu0ipKQ4DrDkkZjSdvWBADXCzDVdEYslGMiIBU79bB/Y
Vzfv2/xy0t72xX6Oi4q6AgSAX7P4OSgIFsqbuh9qIg//QskXwTtWs2zYWShPrKKHvapYO1riSssy
/+BOVJg7NzvqB7C3anAYEyqoF8qABOWLyFsKRIOL6ToZNG2938oAjIaNvFS8Fc6+gX/GJA4qiE6X
DlKmt7bE0VXRwXgCzyxRVRmUr3nrHRp5mmrQWRftuMR9LXVHDU4f92RUIDYdSYFrpQBuSAeVzjWj
C6o95fHJh3rrSD0WOaWy+0a66zgy1bfeE4+yJ43e+Sl1dBx9IKvQI2uT6wOqp497phTQbSYvdxcs
Kfnxo8iLlBAJqTxlpGJth9VFA+XoTfBt9Gz11B8F2P/KBPCzjQlExO0oDA9ZvSgzyLeWo5TYZYum
M430UZxuQoJFnXqgghLPD0y95U8dLw2AJxpmcA2ocZqNa32SkAGI87NfnAvQ5sa8I6+tYlL+2ugy
o8aZOx9plCsUgXIsgJ9ImM/ysF+YKxMCGgtu8Xl41PrgCdivQZUmixRsRA7M71UPatZPOvCT+pO4
LW/1kH5OYYmX7OHIqjvXX3Y+ww56WEmEg/0UopYlPa6vk4Kz4djbpNVK4MAAncPXyEBFCSeAWoDx
LEEWAipPPsied9cdmGP7s46iQydck2T2a2oZO1nd94qt51NR7VoYKzoKq3sE+Mi/l8zvLudRVKcE
CVLZydBIqqmgukhSwpPpIlMIgze7S56dPsiW+JMEO9oYaVYvz7YWnZea86MwQgFQPtPvbAzFT3Us
XSoGGb9yToKjWofpJTeGtbRW4nUdX9PYieyJm4+yjvMCBzOuCI2l3XocfNC9HFi1w7SXez0/npOy
mKZoXmC36T7aFv14YnS2ub0WrmJF3ZHXqH4fgBDDuCTPtczUIWJMUVUjeToUSy7QRRjf7rBuhpbw
vcp1PahG8tbcy1utHw2bTTSkIOVAnraXZsoMuK0v/jAcytN6Ho+LAYXAmeHX2lIaPXvGXruEw2pk
dFOH6jVXBEJX8k87o5sHp2ak7Z8n/TpEt48Uya8/+1xBHXJTKjS0vOMXsl+etR36YIPOsDNpZ8oO
Rs7A3pv71GlGrxMu49yfoDqzb7bR0HIanMVm9Obg1Qjg+8nkK7S9cpHGn1F7ofHG0ljmtC0W1Mt7
iVTUXTy+78r+s20v8lR32ov0eN/Tuz9Rp+a+XJdrKuwtm63MH7Jp03Jt7+t5saY++aQehJNsrMza
GRgEiNyzEDXU8EvkY5J4bnhGJ17IB1WwEzJgDUgr7JprAxkcqxC5wQoG/tJeNldvU12BwPG8OUAO
wmI9kPGfZbRZMgYqsS/m8vSzDU6vuzhxcdoNF+F15/ftg5N41Z/4k8/CnQTHclWstF15LlbB8e3A
9817yqxc1YPUSR0wPrPnIp5ZaPHNohUoxoUQlVn8PbBV7PQrv4erIl7G/Bd0i41+7QjtGf3AA94n
WAN+MpwWXi9+uXstwjEvsMUtOlMQiIl1wfdARRcfi1YckC1aY8LDC+0vVn8QNixdh2hnmYJgkuMR
szxiOf4xzJmwABRDZJzQIrQe7oay+2yCozLLxsZO22Vja2jsqo2xA1LilFyUekBHpT3MB6rxULbS
UQKw5Qdl+aV3JzZEZmn6XLKHLevo3Y0H0vzAvcK5t2RyvKhH/agecbqyvX7UTnAC53VCWQkN1ff3
0LhrONdLg/KDglgEgNdcCFHl+ghB/Vgga1zfSITUx8/jtc+O0VFfv4UEEjdrTRmeq5ABzXE2JuoM
BgT6n+RDgrm7Mo5IjuAVgv5hxmfkwdOtLv4xBr9GDkSQnYTwq7+VIMvuhbAwWQqcuk4fdh2SwvBO
SscU4s15v3SeqLrGx3z8vNaAkO75RMih2HcdgdLkqJ8DROrIdUgbOGNkYTmuRS597i/hEibgnuDL
bfNLOk+2nVk+MffJOlnH83gersM1C1J26RwtJ2RAxuP3hn6N+uaCi0l3PZeDeKzsirN3q2f5RtvB
ttl0nGyuPby7P5TG2l6dWk4xV/YUmB4107hfdCna8AsfU/R/4jMkWudo718ZCIIbFAmqEDNCB/2i
59Ug8iXCm6LUB6U/FvGRhVEgJCWnXQYHJKjm9hIo6cE/p4uSb1c4i3bXGZIYOAQb/xctKJbRFLit
AJi+J9qImiToEHsHbePuCEG8Hs+HspBXHBf3kzQJsc4rFrkwyke0+qk4KRCyyPjTmDzYgHHVubmt
VuoZ7VuuQ/VHp4Rd+b0Z8LG4xkJpl/wmsrrvB8c2GQFE+X7Nab1wfz/jj0jCIL+z0DbGory9Ht4F
KUHDRtWbZXIubVhWOujxZjdpCEr+GB+9K7+WPuUz9DjRmb+CdrVAfoFULk4p7trhI+YY2pF5iHlJ
ZRKKzhmyrpDbruqkxGA8Krt4XA5yGEPp5nVFVQnynD5nEmaBNlDkesG8IAaAuZ+IG1A5ki/PK9IT
SxpoGDxQxynR8y7RzTDRrKDz6yt9RRvwu7mHlZM+GBVC2C6ZolKuHelhmQrCVDkm0+CCw3587ZFv
YWH9jPMxUkbz6NddRzt7iUUH/wtuHtMAahIuRD1zSaG4mfilqHfxU7Kdv0JTdmHRZ5CAWmobG6yP
t0ZCTx27iDV7l/Koroye95CG6qA4tsf3PrgEl84KjfIIOYqAUcmEU9Fl1Gt45rvyg7pm1C9gBgOd
8H7cS3SkWZS7eylP6FzOvUNwgErAxMegID21ivfysXyoN4Je5HdaUnCoIIPnYyYAP77SbyC75kSn
7FU+zbisVMMgz3yTVv7aeDzvlvMZJVwGhZnMPSjM29Xms2ln+jB1vJt3TMZvR1yqcuVOWIAYPPbj
da+m+Yg57r19LXmgCEdw1x7Gg8AvNX2olsK8hj9zxLS7vLaifkbnSNHBtXd/b8N1NiewAoJOTKTF
CqYcj9qu2RSsEfXAYiklKrvW9sbeH2p7aZzNxRofDj8jadxMxcr92X62yfqzrUbJWrBbO041yrfv
u9hOl8FJnr6W6Tbdsp53YyZXb6kztRJYZ24VYT6GGlg5oZn+0z6IzrePzq2vHxuwrKgCkRZmWj5m
++fWW7KDm35sH+rRumX8INy2Qb0nsD2yxxWn4U/kKcXK+GKxxVffmd5ffNQlUWIt0mm8l2bmylqE
l3jvbduxehMpFLHHv5ir8NIc1Vuyj/dYp+zzmHFR8cbUvHANv1dVvf19lle25orLynkne+64YX5y
2tqYUy72BHpIICQX/fjc+uv07zcq4gf6a2/Ji9y8ZT4FqphcfKZVCpHsvVO1NfafpbnPl8LqKNYx
nGLVKfbxha/CFfE5b/zAqTjPVsRXhRSITdw1P+KlErH0hYStPcNjtBx5Gw7FCtel1ehu0KD4CfKR
1zgSm+zw5+8pR6YbqiKjpOGqMwSpP8H38PL3S6MLe9SjvZJW0dxfR3Mx83t35eHevGU0dxdcxHT6
GtGz5WN44XMcX7/xlcSqt8GWoAQhfD7/PaK9sld0fevGj/prIS463WEaLHngRhfWOHQ8T0c+7tit
3Iu+2s1Hn1GNsekP64v9KC/1/r2lEZWHvw7ntOub1kc9Yp7MzXGyfmLzGft0+V7Wl3gtzNN2n9DZ
X3f7YT9Ef2kvyiUbtzPCf5P6wtLv3aN5PuVKcU04MQ7J4a0bd39fQ29jHDPQYOPzPl7+PmkfKG8u
o7Uy4zizzqSeK5dAXGEaM9hyJ1qOt74YIh3nvUAIDYke/YqYHeO6WNdz8ViuXVbYzzIbN6OQ0d1g
bMpb5fI8WQ7mJdYzOMBJNfInEQPQn2DrLc0xg5wYL2HGG6ddH8gmvH5FkkAAG4ntP5cV2b1kYs/D
DX0AjuRPzrLbPuJLwl81Delg3ok+UlBzJ8Elgdred4/1vr64R8jsxcU7BSdhUZfnD2ESa4KTd84X
yThfWBPv2M6EW8DZbZ937xStX8snxhWR4HQbrfOR+2OPMRRo2It8pHeUj3j/1wt0Bhmd4dsfvvf0
PsPsSZAvCXTfP/x0YYk/Ty2P8brB5s7GDKkZLN5rzvSYLwghM4PpR3dBEFP0QHfBCHQXyZ4H0ncP
MQEzI//tVI9cCXcRXco+5nEEDrID3OLyRJMVvzpCnDBzIrNHxUc97cX4oQSgUqpJfaDVuOCXiarZ
s8bx6WmnVz0h4iOyjHve/5yCVK2cdiwNmh6lReeMWAaQNja0U4E5utT65fx5wseZposYVfJoZaFt
g8NXmgTKjc2LlcfsKcHEE+bTGcW/2kN/BZVM5BFBwFvZRNYHyJRCb4MOlR/MEQsV8VEz7BvS0ITl
Br/G8ua1NjGURYo26gd08dOhEFs8q/3XWFXUM4UN9cLqN7AjO0uNiyYi98JGVw/wqgkr/MbnnAqZ
E33YOXi3jOuMUvnBvXrHYuXdAojTPOKNlWdlxzLxb7s8W5MPRGuxH+OWPgHBevF9V2cYj93rnwEG
H5lomfAbcB+Ei4D8gfAWuLHzzzBhGYUvSVYMK+bXP2Pj4yThGMS/ghFE9o3F+cofQA62cO8Jh395
5Ng435f/nIV/O///G8juiPcDhPrb4J63fffQkOwXn/rbEyMayhd+j/59x/9ejkVVC/Hsv/djXolD
ofNSHSqhiPU9zL9vw7n77uLU7WU8+995s9EcsGlhNP79lO8hv0ba9xMRwOi/X4CwAFGMv1OvrhTD
+Duz767vj6gO4nOc0IFz++76HvR7EvGOl/81z987vz/t+j1RzoC+8++8ab0d7Sv/DMUROT/xnr8f
u2KHODQ/6H+fo9mgty/YLQ7y/eXfNqeR4frrP7Ti90zERdTRsOQj3+soXtnh/0Kd4tJylTHueOAo
4hUgpVDH/2RmxWubePbdyy7eEQ8Qszn872Xp1By+nxNvwqXmCV2H04REdo27Xi9vIAalE47JS3ja
4ph/JxIseAtROL5sJi3Z4v186xWvoRbv8jZsc4rX5soRsS4d1l59Q8FjfktQkDwaeFvKMYuyoXYo
ckAqIxE1OArhEg+TCFFJjM2y6hsDnFn6PmR84SOJb0EHSDpxWP8cLOjn/krGM35vUGtbuYdmQxUV
AhTVKGL9Z5K3bt7J2gCVJHKNvkiBIwH7Y2WsmISk5Wv/EbH2AfFfjhfvkl/qKtBYp2Ajfqn4JdWE
xudCcSGbKzu/TSZaifElzufvUvDCv7bjYvz1pmCDhf3fdaQswwmVlG5HnDF70wk9RwxySjoio+H7
9j1EtNKNd6YB8F6eZPkypCJqUk1rs6uaAw8GA/YIsAGl13j9EmKkOQzSGbF3T/2RZiEGK/qo7bCx
RrG6Cv8K51mNo8gjSh97z2knWDf1xKon2HNo33xQRxjEyTKUR2i1lfCe8C4sqgH2mcqBKSBVr7/I
pZIGl/dSctUhnclez0SBY+fvBer0yzoQKB5K3A2gqnBfOZUjWAt1t+HZcyQoDuTy+5zHGCGbgXj2
GjUOVxVUbZLBadqYxTRVe5F2opqcr41tFQLmyIVFGfRjc6Jw239AokDYs4ZSeQ040be8yeJeMbex
gWRqhAzDcvrySRtlc+XF5OyRsaycF9gJ75h/DqE5T+n5sEs6XRKHlj5svZEJLdOSqH8jU8nzO2HU
htVVvKhb8lQaiSGb/HZEP8835aAmclYTQwMYQ+jr82eUhogkoWScOS3XxUb7qfuUHCl13k/UjnrF
mDh/6PaJZBNjDN9LS1/XhPv9OWZomDP1EjiX6I05tEFaE+cQQ5QcD6U5uAhsqAj+QLznJEl+NN0k
czR3qTf4hB+VqnfTxF26NZpFOkBGusQyTrNuCo/po91f6j7zZm9rVOn9t9RSqLFrKb/Vk8gtgGbg
c2Qza3TEEq2vw7wCz+SSLMrABn2ItHjq3gX08gaGi0xgcSkHoAnSRQB6gDJheo/u0v/86WpAOkN+
KOg1P2NSkj8X0DU/D6a0HyQ8AUBSPOWHYpM8oi3Zg12F+Kx4lk9a+ARAUY2xbjoxwe0QaeKej65O
CutkgaRS9zlEguAHRCP/VAhB6CNjlGZg5mzY5vbP95FcNxKaJTrKwv8XcMzI4yovtJECOoEcdJ53
IdM3Hd4OVcftQVFGwA2eJFEXlPmLvns2XUebyptOOtQthA9EAqbQFqAf5HIYeKPUf6jVMNiLwi3y
5LUhjFWuod7PKbPhqOb2/5g7s+ZIsSzPf5WyfG6ygQtcaOsss3EHX+XaFZLiBdPKvu98+vnhyuqI
zKmqqX5omzEpPBA7+L1w7jn/pR0QmH29zKUH9LeUAB64dlSXHxNQhQhPvM8ZVBoX8/QWr+oASCt/
hyhEE1TqSx4mIV31niNqaGV7KW4srxtdMiEVFT9lRe6MFBSpMrEs5+HiGTp3NjcuslsRHYcBzVHF
X5nv+XVWACAAIUCABVCk2xUtpKijSX7ZfpPqcbSfxGUXr1+jrdk9hUu32Wcc2qgZxlBXxi5lPShX
wKXUK+ee8zIcF1zaRT97acNYZ+cAIUxvnQGxsmPCXfYR2l3kbzfo+BHBcFIfxisiKi8+PYEiBOa4
a20/U1nEggusBwj37/N10oxeqcCucCcwWZSFqVUCpwvXaIIdzDsSQqvvr2Bc+KJ71PfkiuIGeqHL
198sQuA0AhQd+Lf8xOh+oRa+XhrZ18+igbxoIsPYPMthLepWJFpWy36+kLqCRlK735bNl/Zpr7Gx
4meRD1umbS/eooHClO99nqlenyCDgM4youYcl0YmVu9AfM+HRWKIH59vfDm87/n8WwSWed2yz6XF
h6s79hKsH0jnrFGj4kqmNbZrHH7593UVJQdcdjis3j/f6UAI6Z2ByZ/x+ZBL/3Hc9/dF5Exci2vj
ljQdFHbO04MryMY8tbf4bKBPbu7xxCE918Cm58w4I86Lne+Wrrhc3rLRsqBbvS/7XSbgW7NGun5f
TnvpvEuPHrjEb8vtXfpzANz5k8wybFmSh8s+bS9x/dVhcgEF0pI19MZelkscXSqvLkNA4LNIJ7Lv
kPfrcsivn+Ucg9/PK+acYxSZHHf5WSTlzv8jGV4dl6tgyz11LK5vSTea+4L5y5Jlelna7JZt/fX7
WGy0HFh5gR/IkmgEEIh2Nb0G6yg0IE1UHHxKsY9Le7FukZ1DnlNZsnL0qmFHTWvdQhi/mg7RN6Gv
v6mXFXePevJZXc24EavCW3To9dtlyKE9V4/VK1tyP0iwY8AAPVDeEZB7zm6+lu+ETo/xiYfAvbhG
0QOZNsIOFyc181ryzCftSlLUuVA5Re1auZ+97HV0O1LsyKV4IJPUbbJ6zx6bI3WgARUrkx960d6+
xB1p3+2gMHMXX5bvpeOCmiOt2Fvui3W53BEAgvxbmtD5694HLlhHNOtpPra3SAN0CHyTciXtmjxq
3FQ2QkohPC2bWJ6D0JxYfWt2R+V+WULTOjl8ecattrjakUf2lja4pE7ty8DlNnj59jNAC4LzO0oA
KOj3kS2/X86/2w2oECxSBxOP6uv4RCO9Fc+4zIHshNMPR4T5z+Yzsg4XkiuUGDqZz/Ylii6uuV8E
92mCXIhJA7dpSjS97bAjC72M5Gb3K58qFss6RANvF1EtbgTXf43QDOen3HOeXC47vmb8h2aHdSnQ
uSft+zAPa56o8QNvvPCh2S22UmhFcGxU+riSRcuXZs+tHUFNHMMPcR1/lPE2RRxRPFeaN/nHqdqK
5DWp7xYQ2PyqQQGiTdjbxgRHv+oJy28bHJaDJStMCrXaWihmUvl4JgkfPA482AbWQnJoY9m4QHg8
0aPkRpX3Sb73ja0WvEfDe4kLEzhXzYvmWxwBEYZJlZ2v0ygFzzIaiAngGHMlF/cDmjQ3ZgYEvGgN
+aApEPmMdTdvqm0YHPpxa/q3g9glLYY6wJ/8Y2o55FnNzWQ/G4bm3UgVvIp/HPudrrGzBapVergG
NmLXBruqWUtxaRunMnrz811JnbruvcA8la7yTGdIP9R4XTzuslcS3yrghqWfmDHfP5Up+Ol2wKwe
5dlXrjw82VC+ztUJWkHDqmuLx0Wxhr7MEvmMqNm9trduaRSP8l25J6euIWCQrQifeOVwCC6WmTRe
st3yOf5gM36HV7omR0OXTlubNIHoyrnOHovX7jEiDgSfx645X3A+w7JHQYz1OIPDOPsj6nLF/Zxo
puGHQ6uJAKE8y9ZFV43DMVgk7Cfg7x6Reab9cSECBA/iFcdljQd09BkBvAdXFu079jhJTti+NZXF
f2OJrqhq89i65xQZXrIdgwkmfI5K4Em3eK1eeXLRoqvX7nW5FZdUowOYRbecrX+rxe5nDLweZsX5
zM2YjrJMPocW3o4At9fceI1nHyAE4s2HBp82uWJHX+sz9PAp8pyvmdttikXAmqoB3ZvOTyKGcHwr
iTZ4WD6EH0zlH/GHdfnOxfNbnW+96D2aArvP+g1+krz8OX8Hs4VVh6EO5KvlwuKzMQmk3cWGpHml
qsJMJtMPejqrkyhahrzQrVbVzDZrvool2Om9pFmT2kE0t3BpNxnqRMBmkNVdKBfLwZTWpTHWwcFC
CogLgGjPcxAVPOovOFpCCTDQ1QZBuMrhXEFSBmQ8u2AKS27cOdnBhuyH8+HLSc+CPfCIwI+zAyIf
rosvhT2FWHx4g+92IOjFzqi2Sb9x5DJHygvHcLm33BOaHAfhejisAc9p4ZFs+DZDNGiM5RTYSYbM
KV4o2DgkXoWkAPIN/T5+MPx1hnwN/H6qAhCTjb0NCYCSc4Fi1uLNWZGFxkSL67b4ciAZPC+VlpTX
1bB8F9wYJugPfO3cNUSf/fUn30vUb7LZtfN9Vx7m+JvMb1X0GpJLEb/55vemPFjGVVA//lsmg3bU
dQGe6d14FzpRHm5gw4U8CNWzLc9Q9v69xMoKjyiM7/n1La8GfELzhCdML10L71J3+0N0wSBIvdJu
9rcQHK9SikhQtPiVcmWB8zZcfp+1Q3RP2XeDliXiL93WUTYGD/WlRUbWykGQbl5jjYRd6OcJN7bs
1HxL76tvFY7P2UvvTuunJ+Af+0X2eYBL4yDrXID5R2MP7kzm5TCgNgutEKLaW+OBWnN5j6ywROJn
RnV+YbQPGLGo8NZOOHls9DVtc3X12qw2APPRbl6GFmKDYgkR39NTxl4h5FyEF+7xRj+mh52K5y1h
GIp5/dti0kQZknrkcVjtCnKpZK1vtCtzlx2cCmls4FkMbtfLuuMDuorjmt/+NJ4Yp5GvTF4JTxrg
YYDHHPfmIaAhI92SM/xzNRyqcjf3hPdJLMob/SvGXGKkYOGs4WDD8At7kJ7cOaOa7XDVXSNZt0Zq
YPaUrb5R+Ukv5TbEFb5ljEhSdtMfDBf03gWuBy6orz1GBjt4qKAei9OMCsDt26N3OaE7cIoolGur
/nToKKm8PFZYASFtCM4OZUav/Cw/o/0vf/n3v/7nv7+N/xF8gAFJp6DIm7/+J3+/FeVUR0HY/unP
v94XGb/nbf5rnT9u8ddThJtLU3y2/3St7Udx+ZJ9NH9eaTmb/9ozR//97NyX9uUPf3h5G7UTYP16
uv1ourQ9nwXXsaz5ry78y8d5L/dT+fHbL2nxhptdO/3y+9z9+2+/mIblSH6EqZuGEI5p47LOPfu6
Zcuhfl95uZbffjlGOZfe/F/38PHStL/9oohfDc2UlmNrpmEYjmFhPz98/G2RsHRHVXVTappqOtYv
f8mLug05J+tXXbMN25K2adv8p//yl6bofl+kOej4sVSahm3r9i9/O9c/fL0/vu6f7es1zfnlLz/Z
v39dvG1qjuAc2atps/zt5TbKg+a3X7R/a/WM2TFyL0N+tOIdPcbZ8IZsIAPJ9DRb7zmJoGLbOcQS
3rxXqS1965S7VkX8eqnatfusQdMlcbWw2tQonYwg+Cst3eb2IXWnj/qtnIGlFvum22nJVbWuQQJ+
auIErtIAlRsYLkQ+G3l6IKetJ+s78oQxbwRNXQcDzpyuXzy05rFPCVvQnZ2TzTyVh6nZVb6/gtgl
tw2Dn568W76y2An8gEsdMagZhoh/OYnbmV3IO+Xd0Bkk92AsXQs1WZ1KA2DqyDqW1CJDyeAYG8AU
m1YfzA9R5ASqczYXP7JrA0+lcAM/yspuoy0XYJUkIvR+Y6F4BmIMYUqUz4xHSthRehE1bh5J7DvX
c/Smk/F7C1Fs3zrP/yNd9f+/TvhWdHm7dOkgKvKf+5Fuqf+s53nN8NJGefR/bPLV1YT+qyYk+zCE
VDVNLi39q6cJ9VfpGJrqCLqgrRs6ven3jqbo5q+saZmqbtkmvcGm/f/e0xRd/io0qTq2BbPFFHTS
/05X43Hyh65ma/RVzZZLb9bZq6kuXfGnriYHc06VROVt0+CLXgazDZCLTo+1ZPyY6WN7GIMaZr8x
ljfK2N2o1kQ9IJl6eHoRPB8z3Y5CEt6kWEFWY5Yc69i+SmsjBMWvy52tACMOUHkylfo1S2cfYCoK
hlWFHn90V5uKctDnWRzbqykYfSh5GEkGw2Ad9XnYDI0y7v0y0fdNlUEiZrTk5A7iVpdqNyO7O2fg
+E1ILH4P3cPRyMQWubkL09tpIkWsTDI/9iHBI/1/b/bdjWnJk9/gHasunLZoPdtUPVVHRwqJYqZ0
XrSw8FKypWNzymf/G0VAZArn8dIQBPQiQsxqzGE2hjD5tSZCmq5PDkaFTtgscgQwCiQ4B/Kmg36o
RuNlTDqwcoZIvFqk0+H80fTddJgDSo1p33yocIq1nj4vixYd2anC/9Vseck78dEfLWC0gvg3GoCB
V3mwz/NabsfQ6Q6OWncHPYcm05g5fN4YIQAtHPq90AoL8L9qgY7C97TIWoawCqToyZr6i3I2AV9Y
o3qfIpcRC+2mH21PbQxSj87sVSrY4PQt1bTwQkT+VtOqclf7jTxQECHEc3TddcJqEcNVUs9vUAyF
+yK9TmngQMZ+sm8aopyCum+r469Ql7u4XPVjal+WTn1hlwCvprRt17FWaRetGR50Pan2+VAjG61V
W80EN99WFiTOsCxO+fIxDsmdmHtQP4FwWz/CCbhuP9LZIOEN3UlXGXVJ9GOlooKBTQC92xg/xLhR
+ppv3NiQ1hokbhVu6Um0KqhMVeNmlrCfwiTdm62JPmqkL1EVt1DAmyl8auya0r1abRFu6/ROxrxK
CkbBTa4TNiJa6ZcDXqlR4fV5jNIlhfGoSXE+YFhtWWV3Z/P1ZQUEt5niRqSOmzlP/NUw99NJ6tDr
ovQjdOrqSevhn8Sl/RA7GQLzyYjAjR95XT1Yz8FIALjstZZSJxGAsFqbZ7eOgzx166AVZZpvWo4z
sW/ZF7ozxZflWENEjPVu72dj7elOvu1oORmeklW6NHerVVxTGIlbt+KyaRhkBKGzq41hq+hBf9/n
GNKEsb0d4uskweldZCMqd9DC0r6dL0OpHYZ5vBM8weDatu+aOj70Sn0KzRpXQMGtTSI0zFQK7hVk
pckxH8d5gANsz5M7K+pN4FCzCJuEEL8lk6JSgucE3VY02bHIkTYpJnymira+smIU0QZB0X9GjkIJ
SfYLdToFVU8+WVqDp0DJx/zWEC891UWR9NF7bjCMM3JzH0yN3JVCfVJV6aP01u4y4VfbMYFj3IEx
raFaUXW8RoG1KaGIaJ2JR31iTZvKLvBmFjdz4wORyx9qA5Ufuwfk34uo3jkx9I++YGRpmVSkIiR2
bATuk9ZCtMFWv81G8aZlau1JU0HGzxyKbRYVn9E84zDmT/LbekhGDK2jSdvC2N3oo2M9lI4NBnD+
rhkGhBob6EeBkEnQyPg6iMejoaLMXK0FpLPHYoI9UCkWLPZBv6tbqv3O4IMEKcSxLHXwk2Z+K6RN
JzONxyyzoYkuIUyKF5TUsPTqFDvYhWHQIzaY7UO7+tSdVL9yxLRxzCB1rcb2dxwZngrKfm1IEqFX
u0eR4qHho5oi6C1QGmd0FGz8s0rVk6XRX6ROPhwyskaagsi/4euMuCZEyi21QSyMJ87Ai8EU0S6O
ExgWvbNzjBKmja1N/a5EXNGxBcbG2qPsQqxPGmoWkwOVKRT7TgQ71a4Z3MSC4bcGLaqpT3rWYaJo
d3e9PSR7SwHB7mBYwEvYndqENpaY27ZkVFoWYHimSYwbMTEcSyVJpzn0eqtWdk5fhBtV5E/KIIvl
aUGmx07wMav05zgpqQmazR3d4HMeowtHn3hHabBD/QQbpUovLiYULMKUQV8ZWqGraSMqPoxudk28
yTazlWi72I9ew8xBMqG0sQmwVbcpsUOrM+pbtr0L1BqRD7PixYvYsj1Ng2eXEfFd6vDNGdqm6MJ9
6E84Dhd97cYyLm+seIKWCgh+cIbsGLcLSis2kk3ryx4h8tCtTKO4MYzoqVG7xrVSW90N5L7zDFSm
nktyEI0pvISH/11pV3KV1+1VI7tNNiqKZ0S6s06QS5UGNgq54uy6Ap2cEJxVHc9rgpmKrF6LMVK4
CSltObbyFmqzuZFTPtycP/wBAERSw5VAG6SpsV4ogfIZo0bdNRsvRKwEO5HaN2U7E0To1KmDGvHD
mPLsaAwPaqFEGLyf6Fz6hV4WO54g/Y1pp6CD/D7dK3BLZj8IaGqfJU9HoHFjukkKkF0JyY+0vOpt
f6tLrVkLW74aKq/b0hFPiRmEG9PHDzI3fAj1qD4eQpKcbmzDr9fQuZitp4xAYtM6Qe01OrCpAQMA
x7SSfUxUJBhIrZSqCPAs61yT8iqMlaoB8Wbm102kQ3lqan/V2aF5sHpURP9HQut/bRT8D9f6fzcM
/ocROBHpPx75/q88KNKXn6NvVv+KvXXjV9XWNc12bFslUF5C26/YW9N+tSypSsfRzyH0suRvsbfx
K/G6yQCY8FvVyWwbP2Jvzf5VNfQ/bPffGOYakmH2T8NcW7UNlWNIW2UIIE3hyD/G3lNuGN0ES0ya
I7IRk9FsJodKSqoUpB+7DDqegWuSVaK0Pjnp91QgrZHX9iovxXQ0s4Z6YSdQipzC7NjMVXYsu9bc
lzV84WXW+WNU5+woG15M8PAU8DQpXuZ5ggx3MzTJoRBNeMyC6mMcFB4+imEg4jX77SGIIl5KjaO4
FXpqftQdfnxkHUoWuU6CVbWj8mCUOY+WwFwe6F/T/VD/bXY1lAvcE6GjNhfToVqi38GcdE+J0rfY
EFT67c48hI48FRFaAEorV0NYIVW6lhWIlLRzwxjVi16SF4/7lpS0GsLLRnw8tJdR7yzmTeT5UaOs
m1Pbg8IbkuzKKkZtQ8ZuEmhEyUX4UiGYqrOrSV3USwTEoHHAhkP0HUMX41WPkm9tkKD2kqMmWsTj
tR2qL0MHdWdANCbuMB4BOxHzHm/CanAjke2VhafnaMX3xETKI/AdCox+T7LZSi5Uc0QhdiiAvQsg
MN1BQXstn9aiIBsRGOllbwBBx2KiidUn0fPgD9B1HYOLVsrbpoTv8zpJQL6lEz7wSiFjOjKsMBm1
KHqOMAqj+mQc0Vjsc2BTk/Wa2z2Pfwa3uFLMZM8rVDzUbjW26eAqtojWvilRn+oSqpdK8Jrxsma4
gjZDYhrIEOBjoo9kwGcft7gizN1eq278gGx4S5S/X8TWrHjGNLZvvQSQRhjmD4pVHYhUkC4FMDvz
tpJa9NkbGgM4lTR+EXCnbdzgGWVl34wGRbUBcWwle6jMHtx/ANnd4dsRYHwVdU/8et2P07VuxdRC
Usx9BrFwvpv0KgvAHGXJRzyiQlPZJ3+EFWcZ31QJlmfgKi0HMyc/593XCTRjxkMfIqTs6PWHYlM+
HBvlqKTFoahr1EScHD545ZO1RPs2bU69CbO54xWVFgms99q1SkRloB/a1Bf8vIYYQzkGJ9cgk5c6
YdNa5a2TBdH31m+J6Y2KiFS1v1uqzCHuu2WBaEE1vFZWekMUhd5HgbTL7DBInqAbqoOznocUqFuB
1LPOzcK3wFP6bRyDm03s+WlG4iGZWCEPnroCTYUwV+VWL8z0kKQZRn3GvoSxPCcW0bdq23hLERT5
iavUKuZePdClJm/m+1JvfPBpO2Ua5hs/VoXbUxuKpXEMh5GHQEbuiWsSr3GXX8SqNVC/g5jhl11+
DCo+aitFLlLtbnwdYYUpVHhhYpFkREiyBH3wasXpjHQPWJhgqu6Ec9+FcfsZpco3X1cbTwZIQCA0
VAonRSfbRrSpBh2b2OrGVDskZQ0EUcQoij3cYy1AXieYOmzLMU2KULN2kGmyiWNdY/R3qgB9Fndo
Lw29+mgZweskELMYFajTEcPjrTHG46FpVDAsaeiJmPaT1ElJcsKioIgutp7y3fSmXmwyi5Htcu4r
XzXm9TR0qjc4FYh6dTjmRtyvGeaeprRKL1XNvzO7ON3rNpLd/Z3mT2xgBxCOkrq+GuooAYo/bxAZ
R52QIWFbGe0+kGjMdPE+Vm2QazUGQbOEPJqLFmbQqOpPuTO5TpRmXt9p22noB/TCYxRyK9S38yF5
mM1hPorcUJDSa8tta4w1GhbpJuIm0JAZHTDe35HSeZD2bD6FBs8Rq971QoEbOvHA9acxPPaF9hkl
+PEyTPt0Qqlyx2dzH4ZThdMvHaWK+0PbXRPcdaGi78YSQQ9bMX3wBsXEkD2dEjIt7SQulU9FmeAB
WMeo1De6D3gQYJrctz1V2Trt1asmsp+mtCDy9YdxE8iqvp9mkMdz6lcfjn5vVg6Vmkl3YBqXyo0k
llvHZnKraQrZhDrmvVUG930tx1tfOWZF1rw4zYxxhUpz10YnvNBCnZyoqV/MDAC+N4apuImS5Ida
V9NvUQvqSmHgG1eqveoGa9jaArBR4ZQNovEFMXdXWS9t3J+SKRPE6WPuqSOwKGmMz/MEcbIPS0a/
mdjPhchv6qTdRonQr6RCiVUv9HqXdG18Z7dhdJkilu5oFaLzmuG7PS+Z07h8TB3vRHv2J0/rhhHl
nRZxFWsh9PfipCNeZFRaCYFdRuRuh4WQW2jHTu8uO0MiU1diclaZ/nrOTCxXG7lkbluGMLw411E3
A3zqQfj5eDp1xOBu4c/+xsg03pxq9D0lReIZ0/xsJulRn8bpBVxeaHLyhR6125+CrN9T9j+n6I0l
NPkq1CzlCZv8I9UDYVE9IK7SnKUW8HPaUOedHFuJuGr80HKDcgz2aqs/qz6npqOVKW1cQXKSzA3F
J45u1L7YRE4z8TwpEXWJ1XxjlnAXkiVRksL7HvTa33T6/GZrSr8afB17DLP+PuK0xlDlW2/JN6db
LH0CdKRxMzkNdofpI3mBhsQhbXgkPcV4PM8RtKoChotTEF9HJR4pvcCYKrNlySADVHEr5+k2EMp0
6xtUZwep2eTcqnGrRVjHaJqovyL3P5Svfr5ZlqotBYufbpemGo5OzcWi1CENw9T+FOkpflfkht2/
OgF5RHPO91kAZa0YkEdUCfH8LiPi416v9NYHvToqN3NR3AdZeq0o2cvcAIUcjbpwBYiCqtbRy8+Q
Omxj1+i01s2RSOmchrqiFhqbkFJ0P20ChExJSCdI0acHeyhQ/6sg7tuIxCkyF9vYrN8cpz0KMwAt
kqLPEdSLAkZEdTTV7/o2RqByKEE3vPCwGVdOhbfiQIjQzdGd2GfSCE6OBOPoi+mtEHW0lWOH6WZ4
PWL/5rbd+Nqtg7REj7fCxMuUNW/0UNnUPCykHqL8qYPzGMTlbFViv1ROVb3e6K3AGU4Z37tMqIeu
qh4Km/xBX42cvyGRPqiPSks1xLGrmyDuH8ueGMKPh4/JilzHx3WiDtTrsE+3c5Iigx4PFbc3POld
aq20hhRAEZfPRfepiq52udMI5ybXucQnI0/HtYV4pDZSCjffza6W67gE3zs4/qHRs9u4iy7CRLzp
xVPhuJM5hF7uDEeRGtFlYTUpgoP2BOI210H4CtLjzZBnm6DJgfWFY4lnt98yc/kYMGc4SMXfyz4F
7HCe97VOOUPc9XMqyMsepqLUCJ07xpq1MiEDoOrpuB1H6sB6gi6GnCpSHtWyS6tIi93UFK/nnZ1P
6uskloWprucnsrU/ncfXpBWk15Nspv15q6/DlRkZvEnRelqCEV1+HaPVeHRVdQ0cc9nhj12f13FM
ZCwypdgX5ws9n9DXpAOeuFKt4Ot6zttaqQYwwLHsdaymkKT86lurWcquqGRx2Qdjgd4787/+bNq7
NMAt4vzXef55jfOfmW6gk0Tw+GP9H6u1TnY5ySA4nGedP5a0+yLQgmyoXtSHQaKpqGXGWm019J2r
EU2oql2rGaKgClmKsevEmsTiR6P1zqbQnMZN0dOeUGm4C8xG9bQ531g+ANZFMnTqE2vvW5jyJQry
jCmiXg687z4zD3ZXR24fGDu82LqaiDkotVulLeqtHelox8wTorC2/pQNRkeAFKgbp3eVJiHIyWGY
l2G5SkV0T6oVeJF2NI0As+ssH7ZEoDtT41XezQiQldq4WKpRi0+D+iVRsl1cGWS/FZ96pjNCiSrY
QW7si3IokOzCKs4fsFhLUJgx68c07h9MI0vdTMlJgFYXegXbvra0df3YKosyinFFghr50CYY13aU
os7Q4neso+SSjdedgqGbr8ZyPahgRdM6c21F9/I0xNZkjtcRYxiKmLLZRWP32taMSGO5JT64DgP9
RhWCYLUycboipedahvJJYXNyst51cjTwfFEIl7oEkiBRdjda5MDLAQ0nexhHNwkL1L4xTAuBb4vQ
z6g0LI+FDECZkj3LOk8IL2ZjLVoeIdJPpmulb0DlgFowy6cojLTjXByyrs8QotGfzDw/taUA4g95
s86HB0VGpy5TMD9RjacoI2CXClpziQPjS2l6T8mK4HtRGdxiPcUrItcwdyXDjKSJeNVm51Lvg40x
GP5mHkPfM8WrGmpXfUiHcnTXNuQIqqd8rZLSWbU6MqBlDG0lsu+s2teQZH7w9SZ7buIRLJ7iVTLJ
aR4moayf6DB+O/BpEoRUHdj2piGsQVVUubWCMn+2ihaQ8hRgYdj1hmsFMEmTwMYALQNWVPr15Gan
dl6ekn5bb0bfB4hetxDjJg0AHRZ/JzukmxjTt6SBcUid4nPWW6iDHYra2uzpoguRWauDo+CpLXDa
GWuruC8ZiUYL6WKQD5qBxpdit7sha9rnMZXbJFDupZhw5knJnGYtejOGNn2UDfJGSS9GJKlRgdZm
JB9NMIRNMq6TKTKvLIUqRkGmfk+S4qHqvbhoevyHFkMUba5dtYqeedWJTTMGt5OpmRuUW59mX78K
VJVgNMGxMK+SfKNNDXibDuO5olLdNgpiT2ho3mbqQ+Qg9Kd2VCZEcvBHXqVRMVwLLf/ea3Z+ZUcI
cubyu9RRpjGAjekYAug17NVUQRjmKietgl4VfEbidKRm/QZeQG5u9GBv6BHouxpc37AU3PIhvxkD
W98FCPEoDDJBm7wyTEISNyyGreobE2u3QJ9Co9uEDE6oet4Vaf4edn7mja2au3XWtW6sI28RmDNv
zrF/DwYkQ4MiglZEFL6SfYTaIZ209DsIGnH5adTcG+C33TSeygH2S6DYL/5EtnVErG7MqB9WKbWr
xOkvrFhJPN/IR2TYMHLCQ+hg1m3xNXX+szF1sVfMnTbI/hBG6HTmtnhKK+vZCkVxJN3kb7GMO0Qy
gY3UaSPOGkvWSCnAvDrzjGZGWC7w1/Py8+R50XnN89R59a81z3//WOdr5nn5j9WT845+7ONr82B4
rSeMOKkL5ofzR2drIfpuTZQfviaTaf7DovNaIrYDbPOWrb7W+idz82xwALYv6/602b+27U8bZAFK
Rl2Dca2W5Qc78jO0HHuO3+qEL+e/yznnSOflw3nuefLH+l/L/7zqj13949XPS86H+/Pe/u7fPx39
vPe/t/mPeWMjNyNFh01si/wQLh9RmsjZ85fr+2lSaxqo9+e5s78oURmzZe/rym21AYksJWwO56mu
MutDc/4wo0JdnyfPM8+LtdSwNFTJ/rANgThr/ljpvE15nnme/LHj89SfF/+0z5+O8XcPfJ4pp57g
jfKHqXk/Tvc89eeZX7seZ2VdO5tx0vZdnt115LbXWiGfKK40rqlNiJEl9e3I8MlVjRThj6LlSasj
MR4xnAhscUp7oIWOcqSGLqmm4jwnKSoVLVZFqmBc9ZaWJGNkkUAsyaQX1uprO45eYZHl02aGQ7Gc
0k3Qfc9m7UHqhJZDjZR4C86vyOC2VxmKiNJv1nOsuCEh9DZF46dIqwOpgOfBrrEF1oXO+Hm+t2MD
VVq870SEYnmLeoTSoG4w+u2n1ujNoVPCy1CBHtJOjA0coL2S4CKthhnvYkhIQH8pI5dH4cMf7wIe
m/2SkMSa7bsv0Yag4r5WK8kQJtLDjTUhDm2BtwjqkQhdaUjqLMmWJkxBbgWgg1s0B/JguC26yvdi
+81QQacmEhR8X4+Mz+UnaIwn6qkIUJjVPkLwzdKRXg2saVv6KF6qrRORJdbrNX7W1H8GhiKZG5PL
hWSZPs5afmS3+eK0RClxCG6MyHxP+uF7yuvbbQZY86P4liuzRoa0Lryg9MdVBqjCtdvuKtNTKrEO
OYPBQVur4C3VSu2jUOeLpFaOoaW+FY3jbHzH+RBO99aG0KRI2ulhcCHCBfEaWqa34PrWGWOz1miZ
ZbbZNgIckfoZQY+m4OwTxf+bqPNarlOJ1vUTUQVNaLjVzEHZijfUkmQ3OYemn35/aJ86+2KpZC3L
lucEeow/So6V6TOIEmsjRumdQ8MR5hPl79h5x89CcuDo9O3Gp0YLmHwT2dI72bX9MDA2HcrKL9kO
+g4XQZieQ2wBcy2GS6c6XCosGiKM/EtlbP+yVNtZ2MGBifKO3+seZOGyp6Bu9eYELjwq4rOSI8Ui
i0I8XHTuDmAXtW8+B+ThekTFuGS4O1PQ3ujEkH9TNoeCl1F0tTj2LnBxOTlHJxrnLcE3Y3ktK0q2
816jNQnTdtcrEJNYo1sCAqR5uRTUtoj8B7UNTru0wcAvgXIYJ28oYYEJeBvHGr1Nbi/73LWhQYru
T54OL7qe3HNfxPumIAKxM5rcwASPVbE85qWF9HZZAtrcks/Mm79MMl6szHqQJdmvlW1tw8buN21v
yGjrh0cjas55lvYbaHufkZn/aYZxOtRc9VmclY/emJMeb98WP7m1WkssIsOdAq26Iqis9v82Hcrz
pCeyJ/CfdK4II+E0p4oP4jIuwbC9PLkrghj1QJUcfX9pt4E9HOxE4ueRHSBqPmzqCG14dC+k1+yk
wJi45OVOLBJrw8QJVFakyOPFsQvk3Is5aDnXDysRPsaZODoUNxexPZORSOdueRumOF7DILePlt3D
OtfiYxK4VUZ0yArEgruz2+qs4mJj5L6xm4RMrdH16C9Emi+Z9nb+hKPYH9ZQwQQ3BFKb7dSC0jCC
CGTT4VdQEG49T/QvaP/kqThATjI7iP3r96RILikmHraTLQt9TdsHUZwTK4WRBaOYIlPCS4eTs6ZB
I2xwzLKZ/chsQhvXL8qz4dALlDxOwVM1Kugfop+vqfF8xNyiU0Qwl1umu2GVe7kmPi0YdidUnRDc
nbe3bCapnMnX/YrGbtz8/illbIgAT7hye50RMoGn3WJV8RBcgeFFuy6hQ9ztCHHr0FX43mMZZ/Gd
rwGK8wrZq22RLcjwtiosMKy24VmUhHhWfrvsApl0uy4j9qJphisUP5p1lyzMosVs0ablfpnjAscE
YgVGQyygqM77mnTerhDLlkP1kMkQ23yA0XcIcHznyfxoprUOWVnVPvNGbzvCCuL37HkQGw+N+tm2
J/vIJssBOl/iIM4OjUWFwFilb5YLAhJFOI+dpzHV2YEZe9rGFnsdsqt0owPAt3gZ5Dnt2M0S/Myt
iv1NSTx14RPLrMaHsEg/dMXm2AwUaugFeRtg0KasrOLZzqFdam/AgrdgMVBxTv6vopa8qvHv2hWb
kOvjW43a7GugVrlWJUENZVLfMxBOaKuahzg3vJGhip7RP3/0NgFIRb/PfZrpg8E9G5KQjPfs2NTB
MUVuZ9tzNqJpy3dZ/2S23rj+XPwZRPzUIqS68VVr7ascI7YTJHRADnl2G5U7X80NXm9iAe3K3nk3
Y6BJKtMoaNRAHXZhiDkvSQ0f/S9X5vQBDhSmFiNliYt4Map097Hu6SFqDBHIOT9FyzUQWwomWONV
Lvt5K0Wb7xVkzXaWfXYpg/AnTh2SJUMMZmOqtkFr9ScjewQpddHg4K0OXjkkUJ2zOqoXW9UerayK
ZFMkYnp94FdOSIKpRxqkFxAyVFh0nUWQX36NKZoD/CgyHliNJV5TH8RS19ZZRZxhwoJUMxUkonK8
JystL3lWd9ukytqtXBBjI/RZu1dnxlePqSZB+2w3/qmCX3D8Dn9j2c27VNj3Vuc8m15fHb9WBxb/
D6Q12dWg+bEcfRb2QgNoOS/v05vVcY71ZR8/A6xQU5k0B1qdvmwhKBMv1GXCPW8pT+1apXk852W8
6SN+aN/KH8ckuc/9v4mWcoumkfwex3+rHY+27CoOTglFtrEEwK/K+Dsfxd5t/JL6GEjN2iNrubK4
wtoQ/XkVOIKgZFC49t7ySJSvJipguiLYAsCWF68oppMGUE3Rg+zL1H2fWlyKo391x4C4BJRpiJmq
TV0QXc9LHu9z0V3528IL4p/ncuZvXBN1Sp6FNyUgUR/DxSbsZkvUmUvQRj8Bt74uBaGVroOiybKp
1HLWp6wfnvwlfFEp5xuAIfu/Dott5xMM48ym2U/kYSOZmoAq5z1E70TuAhXjjenVJu9SdzsGHzN0
9rXu2z8mn7CV+Pk3YObHBJnTVS2Vh238YDcOBtxaupuwKJ2zrGqO9J7A1aKLzhDF/YG2VhvX+qPO
cO+IkPjliAGW83zYW1n7kxeFdbCgbb10YuYdDEGpHSjBUAenEkmRE1sEtJJW1SX9Fjmqfla1eJLU
vFdji2zIaKoLegL94w6R79AU9+kkxi3B/2Qio2GzjXyVMXePP8zBiav5ZZzRyDnWjD3VKe5G0dFp
NBWX3KuHrWwSRLDenPIj2X+iYmmIEHKJHPegnGbmK0f+hA6y43ii39139Hjx82zeuoigbxwRvjs2
n7jjSK5YXmgMu5JQhdmimGB58MCFwMCBrxLEGBsA3JqSD9COZJF0QaF8VLl3zJLiubOxMwT2Z+jz
L6hM21M5Rm5Ehtky6vHoVLu0wGUXBEgWOf0ylam9aztwoXH6ZtPVlkTWMfGs70KGA/HR7DorSMJW
voQHe9aEU1S82UU4N4dFP3oBhV19M2C1DxzyTiJFfjgxGtXgPNuWHE+SiieJBmJTdgnFo3s978ti
+qzdfL5aoSDTQ3Xb/JyWTBMJAB7JxQsEjqKOZYjc2zYhjoPs+pARPhFoHwLvQv88vq9xOndAS+RO
LA88jtvLuOoIKpems6lbEnqWF3tDI8ikRt6tjCfJ3BF3oLXZm2hezXr6Z86Zc/JFsV84mNt6uLed
XeCxohewnp7dQhKkYsJzatZWcWHvg5EUbNd9CSuNIkIfFEvnPhATxwb50cD32GhLD2VwggO+cqx9
6jT3HDr1ITEMAlXDqMEycVM07cWbyQir2+k95B7UzgAouD5A54F2k0w85jlEnGfj8oj6a0UGNNRy
w7o0H0bjkM9CrDHEabUVE/3xmZQvRDD/i7EypsrJ9nmQkjhR0gUTzBsQa45OeyDTQftsckH9XzrW
/xVhiTnUiexdwL8N/Xv51HmE8IjuqdcNvS1RTRj7TOWFiukHNcW+UIhMXCK2GRBRz3mvtYRvEq+B
P3m7caipeOvoAXflW5yUX0sgD+nYPHeR8XdWU/ynQvkwSvBrd20zZi5aNCrlSG2Fm/6tzXTn9h75
8OmS7adiPASqJyNivlN6+WkFdLcvrfc8cF5jv39jHK8Ec6OWRYiOqCVKCAZtbSjK9EiiiAPGPbjq
tY6w1WZKPpvI20+h9WhFIqByjweR8wYpIQH0JncLHH9LhBBpPKPGlIMYeetcM0Ygrh1kLnoh0Mwq
buvEqMd09ulAGvXek7UgbQjPDOD0eV6Gx6oY30eDUDb0KXQJix8duU8jCvht5yzQQVH0FkERVNXs
/0PVhLK03LgNa1A1eJ+uN79JWpTblpmgexgKL0JQWVFG7qBPtQSxcxNSTtWhLGxdwocb1hQ54Ql/
zEciPD2fZrPRR4JFi3MeyhJZwO93H+culDSJ0U3n9axMFR3ezoI8Jbe6fh8gJdhFxJujdE1nuRwd
KhDKZBfF0XyOw+KkZwqZHG+mmqOeH6tBjFfryxHWfJvle7/LDcHXytu1/fjNskqftYtLMHcIhlDR
Q5YV8AZG3buZfR4S9E2JB43RFqe6oABeU7vSWaTvd9Ood5Xh6Emy5KIljo8ysukxJ7wRTTbjRNC/
DCNgaZnIkw6z/Rzb732ioe0sl4QIFCJwXGuX89ATXAT6LvzHpWz11vIo8LBxBiyzGletTXMUE0Zc
BSZ8TBwfL/7oSMbSi6KufCdDTsnMxXgsUmjPSlZXGAd/WzIPbxSxdA3BKGnrLbvBsh1a40AP5iAQ
B384VjaESNHn5dZPnD+DJwnMnuqPKumRBfskDVm3niIPFMjElxHZwFb1hHaXR9yk92Gwd6yMyAnd
GNQvTE8j3hJ8nFGxYaz2jVlOaWB+koSe4TYqt6mFaTSGkMRZHGD/bxD+OQOqHePGu6CRcKdlvWvD
jBabCCd6PnJlr6biW2GtILdMkt0ofGs3JghYl8F7rzMgZqCDfyWdII2kZgfVibfx02mD8oTNeojZ
oDlZRkNkB9TRuW4oULJUMW7Qtlx9k5yyZbS2UzZcchEROiE9AKHqtORwGsTKQOTUhbhJYtRDw6rz
c+vwmgXjtNM9Tue6tvPdqCBbV7yiCs2HsjP3qH0S5aOS57eYXkxO+nJtPkXAXNPilGvVP4Dg7rrk
YFWev1LUFL4kI1esWIiq78k4EilDaG3PBODk7smHzt/6dikPhQ+n1c9zjKj4j1cXl9GAoLuyi56U
TU3NU5dZSDkAcZjb3B+JgovVHiixjQl0LafvtGSJWUTyyDOzJ9NhvGMQoG9F6M9udIttpO23XDWY
eZ7Qp92lS/1txIioY5I5Q7T96gRTvrdK+dy1gYD4mhBLpVNNyTw6HdQjuymnUYG/rY71yXvVTf7e
x1NIsRCYp5kOeUqYVOBh0TMtpHb3n+/MYut2E92U7C8oJobHEh6MiZfryI3/g+8hBqMRz7I/TVo+
lnNz0mVBiJF9F7M6IvxUT6g+9qGPKmLyzao4z++7KkBREreYtBcgyaXNOUEkkaXTuxkCXjOD8cjD
TNSqdXjPuAOrACf35Mof0IwdFAVbofDPEu28rs1DOQ/fmT0eLdmeFgd1TpTKc1KTahRT37A+xf0x
Sg9lSUKVE9+HQRBuh0J8w+NTpVn/W4LA7KepvsYLd/MMeb/PCopx9c5RgXPTeM1r16doO+RtwsIb
TvF72joTaCbE3EB0Mkq0Hd6APbtRm9WPMjZvQrFkd2A682yNZ9NsDbEBphKHzvH/zB6KC29MAURF
fUQzRMUJaR82IiQ8VubZVs2e6RqZUStKvvOfZxZKJngqlwbvvdL995gub27nrOnNTHSyoPBOVEQi
VKBQ9YBEdRkImFTOS20i+/z7QfdMx7+fAd/Z52SMnp3QrfeuimgGDBdnPmYOg4e2wk3TJ6g0h7w7
AgLQpJW05ySB2acogiW3hibiqccXeW1AW4NZwk2UIjrGNVlYPszWsc7mU8hNgSKuDM0u/QXZVRvj
fTAa1UUrn9vJhJsli+5gCPG3WYlzHtMKUq4NDvxXn90Igqazfa7AZl5g9CzUtVm0Eji//yuAmVt/
pPDSxTI51L410gwioHbilcopLbPr8orvq31nGwc5D/Yk532t9TFYWfYgiRtK8Ba4krA6ViRGeFlH
wUJNHWLKzzhBx6cp+QBVQ0qy2ftTIfbJ4JF2oggeaWeMdk1chXTSRBZTAgFuaZseLcA/1CYVmFBF
X6zdBf0J+f+LCkbzEBjkhcN1WBrcM+mSHBdPnW0tVhAOULRuNlaLPElU1rTpFlBiT9uQzZbX75LA
DTmxidmr50KT81BM57bAhIcSGL88OOKNsMcroy2knx6ADjsQJCvjBHXS5kMJzW3hhCMaAX+gIK6Q
LQIxZAs1zg83hzfHOrDQJjms0dd2hlK5QLYTRhs20T9FOL2nGceMyjKiXGwKHzNiYqbF1gRfIEII
nRdDVp6sKO0cnfdwbrcWPr2Bt+Dga3H+/bN/P4Q8sP/f3/X7ayaK7mzN80HNPTF8K0/y+0HFbQds
RyWEQiaBb3BlMEIHiKL2ftjIaIDn67+/tV+/SURpeggamFoh9SXhykO860S76jitnBrKgOqs//9n
v18rHeKaNBGGoUd4XJAWhHPZET/N6qiIKaD9389+v+Y3FBqnjU96hZseHJvM1rCY0eVq91Sj+91G
mfdfTx6r5q64cSJD/pFs8a2kbbSxvZkUp/GrrTFthkoCNg+OR3WXHx/CeZ5vyti/m5qZYNeQUIqh
QBqc9fazjEB+VYRuI6NNCajiwpnCUx+L60ak7X6cyy/sO3993STk8V3AaJHTTi3evJwmIkpOeAFf
+mR5Vkm30hAKHET+9RWyGq/2X5Wsnzd1Yj175q7s3Id5NGAsyasw9b0TTc9DF9DhVf2g4OObUySZ
UYXOlt2j6u0tvl4owuYoVU1+iaWfc1Fdkm5G78pVF9X6IzJBtJvsfmSCI8O2Ha9FanDnxpDOVk/s
ZdQ9NCq9m/KEzRX9mRn9p1Glf5KhoM7H2hqA6d0AmnBw4OKhJHZ+hf0cEPOpt6cHuvbOST9d5rgV
JNgV+ILmmESMu27GCgPaRv9M1f5zRvcu7NOz7VQUO5bJbe5QeJROhrDiRf3M5PMnU1XtjNO9p1BN
2srOdoM3S7ew/ThzbbNWKZDr7MmPfoyRrKjePv9+SKbMObme89QX9n1yLLtVXRoH37U90a8o6DJt
QkFukPiTWMn37PrPFfqPzZANzj6RD8rPfwz02q5x3aNVsqeqCkPmuklZUpD07nKsmPA2ydqE44Tq
z5msORR4g9U+D+Rgmpw6Np/KmdzviVsxI2WKgQKmJtPPDct7nzhFaxa363/GzTETitfF+1fCOx+b
Kjk0aK4Bml2Dvo21WyyE3UmPhSYkbEyP82Nvcc3OboSDGe1XEeIwjgfC07K+Arzyb3mxGMLQEfAQ
t3dJAxSUsJ15ubdfquESWTo6Nov8AN2KuwZBcldZD30unAOTMbx71SF2MsucH/IQj9qY3k+21qdA
gLSCeNBClpMT6XG1lFJcXWe5RlP1NEhasoQ54oqkbqDHsjzRi7ro5iS5dZgGcX/TyVIgcBdyYkCc
PD5UVXP+/eX/fg2Fnb37/WJagGM6bfBXtaHaiP7ZjosIpwJzpGynf54tzC5K83OFtOigR/eateWh
jc12rGWWXu1judTqZKFswOlBTNRAhhsRpnXXkDmaMEy3ZfYfvjw+CdvXrEGLkveGHP7COXsdHnSn
fSqRCvsBYVYYB/CcJN9JEtJ3rDqgI71NfPCTvLAfUpncNpNzMy8MUUk1/TTo+NGZ2jeQO4aVPsOC
GP3zoy7fTl76LDlAp8z6QZfPD4cjM7RJRA2meoPsL7gJRrmNDBoSY1R6DJ386hcLHUIu+IsJPecS
ZZoxqGb8R00lr6PXInANSbGebEwHac2dIWgWK2tp4yCgVKyalg+rkNOLpdBLAqRTxA6LtSyALf93
bIVDSe1gK5ibi1Wn6/KyjexgmyqFIzPTdvQT8TjJDtls5L8AHI5QKMO0mSf9hX6p2sdJFZ2z5B65
J3wJWtF9U7e0jVUpuWfFXVAu02kRC3BCpfaTDXwHAUsk0h1PzQgzBdOnH9S7LMal58fDQ+JlRKu6
1slHdnwrJAXmCC65H7O1qX5yr6OENjNhcM6W9OKD8FvMOmR5nll67JNoRE1vp2+2RYPZsnXbYB87
0yP4fXQwjvN3CePxLLOw2SHs4xQg3GqoyLyMHLKAte0Yjmx2MttGsTSQKmIaJolhoVik8MO/TRPC
fI7Fbs4hCMuOxjnWq48AV3kd4MtJ5jJ8TIx36FwVEBrWtqds9r+GqHmxiJWFGGJqc/1NOJ+Y1a6J
j5GmjwgiWZoXJ2VeSBP7R/sV4yrVQM9dLh7Q35x1w05ouOlDGzKiX8b3yWZXns8oQjaM+twZ1U0y
Yn+VDbJrQAVjtok0fyt/fu4CHtht7KISmX/K6UOV8d9gtl4TdwHsb+jMq8qf2FenqHSjXWzKz3K3
GPuxUNFr2UKFRjAjHrU9ZQ7/O4PZhLid8vRvsFaLpsVmiDoAAsJMuto6hN2aRV5t4tVz1AflccLp
2XoAJBUM1U1Xu9d0qE9VgFuAqOIaUYCA+ih7O2cjz74qq6JE9lxn5tnK5C1kCdUD6+qDgRMBnK2s
Q5YElzgiRSzwrtlE9pLuFKgDDlc0+Phmkh9PuV91adPWWg0ba8KA3qX9vh1pMhxT8ldJl2parK+j
Wt76gDsmnp+zaH6vuwCUadqD/7DCR4/wMbRQpvNz7Q+YSXG9cm9tZRG9Rp5+CKJ+z4m6i+r40Q7y
JxaoDnwFcIl2NLH2xkuSkPzYikjfU08dvEoHVBGJaxd+xq1+5MFVUBsV4Cu5AZvCuSeYYTufIDf1
OMOi7WTpU5w+sNd2FN2q0jsPcb3zRkIFTXs2sOE4CqqvLChegja6kiHzDDXEy3rLfHpvCoJp5oz5
fyLfLLgpA5IplER04ZXm2a1IVXNCMmWm/lLpcZ/67n/Y9qHKxmHYTWHEN0JqW6gG+IGYlVtW7rJB
Bbe6sFoNaTnANUNupDa22+gUOcE+HxyqIceFaLVOHcOAiDnPm2AIBvIQMhTAuU+eNGJ8Lli/ep/J
czXTZ5vyp9V1euOXCYRY1n3J3JYUaCvS8ay/k4t1vS64ojAbPVRh/lUf4vVPHD02gYj+ycVdjbjB
KuSY4Qbq+6UwD9xy4C4z+G5HLBr/qs90zjhPFbWjYnwf8uC70lWwc9uFdMyBe0l3aYpHEVSrkMSS
LO6hyIb24PcNo1SOqWCmT0TZnGsOyosl/G5yCOIZXwMSwc+0QXmZxOySOTDWUgcIV5urQha4zz0B
m8qp1oBe7FwM1FLJf3nEYm2P+2iY7lNQqLZ3nXMCObakOPqieowPlqc/PWS0Z4x+x5pKwArY9AbL
U3Z013T0WOtvbAT38XwS5AiRc/IzigIyYyjfBw0ZxN1904kRB2SCb7LHmsaY9RCNpiMFb5t2Ibl6
Fkl4mWOODlNsYhq+O+Msty1ayrGdYYJ6iQQg6TIFRwXedkMydLLlPDHcdR+p3b2vb1LdUbcZCuiH
yNuVC814JhRXZEGx8+H3vFkZ1h7LeZWe8z1D0c4ppj4WMn2D7YN8jOLilhbCBj23Z4fwpN/HSpfB
/Q95/AYKOG4tu/1Slf/X0BRjqX+c3f8F/jWLQJCdJbvnqr4mJTd3kU9PYfEQCNStS95b0KR4cKhJ
DpT4Z/uPvkYP0HVKbuKHyMinDI4XTYz1aNdE/kWVxtnfHi2RPZT9cu+JiliJDkkE6E4LSwWnAe6F
iiXbNZM6OsLZD1b5J2yoWu/p7g6Jr2kiyNkxeNJkaUcivFnihEc/11KT6/fa5J9LlPzAqQMRRNe+
wXX0hT932ASv07pweJs+uFsihDgsEgz6GdNLwfDpRW3L5AkJS8Cn06qdthdvb8/xXeZztZQerBaG
I9ywYNH7aeBJVA3tpurihhRJ11xDtU519tEus1fLbbxLHtsHnH28PS0PHlnHz3lS3g9Eb2xgH+x1
VFrTGdCTGMcjL3BSsBVN5myF498GaUkjbGFdc5fW1IHCD05p1ptAY0Vr/lg44jamZwach+WgYUoC
omGIsAzVPu2SP5mwz13e3fkDvUtjcujGgN3BOWvuEdXh1SEMQh2nufxjZo5nOZX/wBFeZyv7x8jz
t0kEl4lHc41F4GLJa5gymgUFKaEihwTSSYM8gydDufBjRiETXZcTcL98LlnwmQbt+1x2n9NMMoVe
eIHyGDtJ4spj1sWPLShfksm/RZJk+wHGHLzq00VZQjw/9ao96/sUHSxY9T2oz5HcBzQ6MfqbmXSU
9k12xX60YLAy4NMoHM5FzXe49siM95NOOt7Lsrs0XfY0dMXZ02onayiqSXG2jk3z1ALKAfE5rArV
Xs5Tt4vj6ssjDpsRr99lrXhoR6Yn3HZ/avbx1pcewRz5y2xVR6dYPrlFJwJ7mPjsx64iamK0ou8o
hS6TI04Xc1e4/MRNNcRHSw37Vc0tE8R+2T7wmvsq7IiFbzaeVyOI8LDR7DEqHZ1+RsHggKD4cfzt
8PDrbeqiTIxlDRdeDywkaoWbI9P/0jF7KXJer14090uZfsE7PJTFeFbV8o6tcQfKCHQk05eJBx3M
9nxnA9isr5VK3CuKkL9VFCDuvyQYTrfMbd5NmR+iJSTBlNjNTrcvIse13Y7LYUQQuCXA6kdATqMT
aI5rBbbXR+9unHyGqvzyHed+bpi7ElzOGlDIoEsfguSwvpROtzwvqu93YRyddEMlgbcSEYt68SIO
T4bQOqJKuuVfA9B9cRFxgbi9wrb3aPiQY6uasGB6+kbUeLxz+x6ks0ax10LhOpTERrjP3Uk+NoF7
HlxSj8iKaVoCGNEGxHq4ZuDPGy9sn3/vwslwtYsM1N8WbyRwqXzsL3M97gbfeW+jwrrvEE221syT
Lng0SfLSZ9GtXcD/dRPIkR/XF6IteLLWA4F0mOXavip2voFkWPzlH+aPy5ItEzStYt0fNLIsjOa6
GnGOt59d77vwv7O1sf07o5GZ9Nr6CDyNNMvPrlrlNqYxuQD4t8sZVfRy7rOQ/PXK+WcqGgnYm6gi
b9zm8vshrUZQkREUCxVRAkRQwXYLiIhBkzRW1aG3KRaBC7RtiOXuxB0S0OowzH16CSbKe5opTi9t
WeNrDVochFZ7Zubi4vn99BeBwn11wyCNGywgNXTos7MLyEga4FCdCtHax9hP1dUffOuiAj6biE7N
HdWcGCKtg7/ok1vZPKeiNoqIIyt97m5QE8Mz+QSGjtVJomX5RckGbm/oLz78/lKoEM5nJqopGLMQ
6WIgzxhuOKPnrNoulO2eMz/nwxRr1HZmrYTga6IrYP9/P/39PV7m0odA8A6mCZwvulovrLHcWase
+vdDU2JXuYlXJfjvr1N/E9iEOxSZS4rfqnRJBpaoXurdMkX5JU0yjo/fT4eyeOJ4xg3oo+JH+4N4
/xeFU/FxKsryIYsxGhEQd8s82VGHtAjpYmubmqeI9i5LJ9ZODuq/Upbx3e+HZtAxyQV+e4iX+bVR
MxW9Ni8VgjIM0d6T20FnjOOpGor6wk3KcNuF1eX3l8yT16RfE5eG2bp0FmHiKszuoo4YBuMT+xRl
kX/VToD+sO2u0swPzTB8LVDzIhzrM96l7Dlpin0rErwJ/VLvUTPTuZF3P+Vov9oeosHoP1ScBL9A
iiOpHA/2YEdnub67hW39WUhnLmcbW5j3M1bjepUve9OJ6iNzywPSG/kZJY3YhEP47YY6QR0pAaW8
Eh9/vW8nEsUaDFoNbNtWJ0Kxk8hXxzE2KkG2eKliYMpk8Hdp1WeEZ8i7sHU3rcppieoqbz82vL9C
r5xZYTdEaUXMQr+fBn64BmYUu9GOy+P//RZn/X0Sfc/NzEDO3Wm+7WhQe6k/VVziI+tDB+HKfBzG
xrmtezQMydi5u9+3OTZ07KU1D023JrJMcvF7aatOi4bxzQLEYU2MksVFsnLjNw+lMmTZVCDHYGG0
VVg7q+U1kFh79nPfotxPu3V+ysmxS5NnQR4ELul3fxrnY5Pk34qOrWTpCOoK0X5gjVlXD2qwlr7Y
Qa3Nd85y7xakBMTdhJpBZtFZMV6mM4HmXZY+4fHcJUW0HII0XzayonohwT+nAYlvfJd1yq6yfyZM
j27aVsdchre85fax4sZJmgYdjiiGvdD+vI2Yc8+4QNcAxtu64wWQyBHxP13Ayih7cFj0ZjvtH4qG
cvQyiK+zMtz6cqS3WNCWN4alt50EmJrDE7yJjbo10GEXQvpu2tb0514t146l+WQpQSg4LIoxgcRJ
qt5kXsdv81K/2wIiSw3LgLXJMkeocYoPGvyTKuuCwxweVFG7z/mAhK1kALhBSHmUvNqPfolawG7b
ByvWH01GHHxbn+fWjx6xpP1EfZOfLSaZumHZRNDbTLp+dBRYQGt3ikqgyqYpjcDgAGC21A395xZA
H1Rst7ejHOOe298DF9+Su4q9ROljNzuInD0boRiejIMr0jedVo+5Dj5Xk3aqIQHdTCN7L8QTI7m1
IULB39t6IFy4CfSNg6A8UienzL9GdvOtDmxsi8Pqum98ctSshQcjKCANO7CEcccq15r0k3S5JxP7
3u04zOHJ8fimpSzlxZO0bI7Lj0y89m1MbXPq225X5GiXsK4NL+wq4iJCpCZgcMNLxAFNXMOfJRSf
3Rp8gXhxeCojfrfnmT/l+gFd3kkEdQxYqGsiXOzsFb3Zta4xXSq3vXXD2TpDNVsUwHRE53cRLVI1
2Lk7x09R8OChH79oC1d6MRfp3ifBA0ksIudlCKwD1AyPGnf5yg161KaMg0Pv4a6cG/3+P5Sd127k
TJatX+Vg7jmgZxA4MxfpvZQpV9INoZKhCfqgf/rzUd0z1f3j9DFAISGVpFQqaSL23mt9S7gBTnPO
GnT45W7APwyyStDyzfTyQ00DqJhtnUXGt63UL+ik/ITm6suUJsCJLsJ6MFWz0yb0mG6J5KbnxH3M
LPsChETsKVoPAhRgqVv2R5NYHyNjJHwGw31STOok2/GhSqV/bKnYUdO6+1Saz9Qh4RKSYb+1/WS8
4g95qWQHVGQsHO69Li2sMZRrp8eIYegiuflskX4IBayVv3xwZivpUiV6ynoMJu1aVEyKw1E23B4Z
+gSNfdIjpAC+8vVH5omfJlJfzpM5INPfdHHYv+pxdMIep85DDDZOWjQ+tfpYofauMye4BpoxHZXL
XWLqHhsxjL8m5Z/7MiMVPIkXwyTyte/CXxj0St0bLjWDU9v2WsuhQ0Z6rT8XurmeSl3gbJ/YnRpI
yag/6NJMKP3YNsYXxAALYVrWKS1mCVEUHdq6u6Hi+mpVUp8KgTtOy8Fh6kfM7WDwRJasRS7g59gq
xw08aoSBTXcBEPR8NKIbtbUBP8fGZarjPGctJXF1EKQmzDYJUdXeSVdcEoWkyKoKzvO+cz+c0ZXn
DoelNYxymWI5vheqo2xqcKXXwZtWmvJ+ChFTSpOZiaXTIojAodsVzUxtnH3zGTJPtAbM14vuNCbW
XT2AfsgBY2790t8xpZfPpuu9JTWF8hC7557ZJa+5ZeTW2XKXx59JCAekUx9UG+HaQY64icKXpKgh
HzUxw5s0k4/VlJBrwc7W97zuUnF4dtSH+pZJx8Tqj7tDOvtJFMFz7rqssSHCX7sp3ZeiZUheWapY
opHF9NDK4WbHM2ON1vZKQwy2sAPtZWzpUKFnZjoG6C9t0hiLMjL9iD9nVc4hRFbZngbEXHnWBhvQ
TphmKanu/MIl5wv7JvBcE4/VYJ5EjZe/EVhXRIRfvnFCe1HWKO81wUDHAcG5aBR/OiYDqDjpZ+x4
+nFGcW/qvv0EARZf6maILw4NkQjwaVKF4wWFo7vxKC03tEUOGZc58nLLoxswMAIBUIEWvFknk8ua
op9loYWH0AlJ0TCKbCcdDeIFoItOa6CsI1kEr9dn61LPTgp/DO1r8IhNmfhrb+7c1eiHljJha2z1
ydqInZboyt6474nrM/J69fNQj+adrs8QQxTXfQFOh5uv+GjL1nhxw5xCSYAVcdoPlYyHdGJU2Kgm
Wo/gL9HH7yejdT87tzgHdbLCHpGdfo6vqfvlCqP+gn2ATb+WmLLWg9g10jFfcZJzKTnPiHqe6vDV
8US0zvB0LLNEe8nyQNsGKt7GhYXqPASb6QV6t0HGJlfsQay1l5JfqR5DIDU7RMf8UfB8VpVhf+v0
cQ6WWaUrRLjW+FYO1gaj31l1TnQyq1Gts7acaZT5rp3Al9Utyk/Y2OwbS8JdHAavaIE1FHz5zpYm
VK2SAUpNM6C3TO8B+8tDlBtQgZze3+ZeknDjxbvRmt1LbhTmk0ezHH+I3UMjWv0sI5DTWfdsTVvS
m8dlPFjlDQEU6sJaOge9RbsJec5c95VubJyotLZF3ETL2KHDpKW9u5niESVuDtAzwCxeW73zy0/I
qvUSZ5P0ubUuqqLaxTWT0QTDR+K478wwSW2LxcqFRFFapgb0v9mO2HBXXgGAlJzANvfzBzPFhNIm
rvvYcuXSw0dZmhkjaRbMoPwWAd1gTVuNHQEjXOPOh5x20GS/HefDZyYKDkE7Mguksm3BBUMseWda
9EBW0hhO7zaTlnXlJ83O5g+igR7dZNCMC5tJwwo3t3WwQbgtuQLVQeatf+9wM2gh7R4jvXvrZXzt
GqHgOdTZaWqwmmk0Z3G0aOhC1Zx3xJB1YwUvTdIOONOoMJPRv9fHYM/0uloESAl2dqAzqOuNeicQ
yGIuR8sK6ATbC4YkL2AhruT8VD16/EF4ByaCaquEeWxaUSI3zW5TD0AX+F54CHobxXddUyhjJ0+a
ILwNE5nsRRIs8aPS6KA7sfMx88csNqguqvA1CKBCQx0GrEtykUvj3WtoaXvKB0yUlPuIvhq7a30H
vhkRL0APzhqJwAkw1MoO0nrlxM2wZ2atXaUNqUcDRaGM30Wpl9+mWb7KoHpB8K099JX9GCEU+7L6
bJPZpMFltPPPdi8//CBxn6WOcd/JxvaSJsTUOLxpC/zjxtagp3OLxMRmXRXxp5tew0q2X92Ec7+f
12Sl/Jum2K/0VS2OelK6sIRZMvjpby7a+uRbBC7iZsdePuAVn4ok2ss8uccttrFaz7u3GvHq0mTC
XulYcEdCee8wF07SMVjV7J6ObCGcM0ipfpWhBmB33Nv3lnufsCi99lUumTTToWT3ykDCt1Hasnvs
DL9kIouoNpHkKvLmb7qeo8Au0L53GPoyR1IG54v55TL8WzUdwgsqZ8J9S1Q8pjEdCi16mTrQYUXd
+DvVZJ8ZHXL4EmB3KysLl3GV+Uu0FAObqBYuRR84v3SD9Sb0bVrKXjEea1F+S6mcdeGBUxNM/5hF
mfeRaDY63q6NGqGz/qy65SDXmjC+3aTh7iMONCleUfJIjOQxKpZGO7CBhxhg5i8ZrHPu+NjI8irT
oeD29/WYewfDirwNw0kgp+NwS7AkrX5uyG6h3wnlxJuph0bRwUJcIaNkp5RzayuLrymttVUBHSvm
hts1Q3eYdBw5ZdXeBQE3nzJksYim5JmCqDvVPrarHNMoFBBrNUzNo1lC/EMtRzdHItKhbYDi1UH6
aw7kjNAtwNDawcbF4WbnMco7G1mWHnjG3tGtEyWVeA78N9lSVLC3jfYo9WmTca4o1SRMRVkmYj+N
t+B18nN0Ez2jOmw69b7wn5STESCCu3elT4VxCyInPo6ztN8wzOLcvGc9AIwg8ZeOY8GtRk/LAegf
Veaw8dSK+qkoo6PQCw8ZLJphTQw23SojJ80kwzCKfJ5Vyfa3ruy9+6CY7rSREVqBmiSp2/QhHjvB
9DO6xX7dnEEXPeVDB+zSbG/MrgjYCpDKhFKbtrjAXoTU8nvemWXozajIsekWnpfyqcl4gnHCvlWO
ux7EHg14gU+vxPbVIC0KcOfN7+hSC13nYoRGu2LVTk5g9218deXcq3DtB7dXs6Ur3hJr0a5Kxx+W
oI7dA6znAFqDq+1N+pSg0uGr9Sp8HbUxwHI9HMfIGu5znkFi+kRoFBn7sND2k01WhV+a6rVySP9y
+mucM95QQ/3p9Xl4VDnFGc2BqGJdLk0TdYKAxm7k/cZMdTaSrfyoZRIcgziig5OwcYYQXO8Usr8l
3DfoNW3W4wnVv6tE12+yIeyvw0tna+KUFSPHBN8vDIkM829xm9rqK2k4I/BwZF95GdKjLCNUraPF
yU5zJJMT8nPdQLiO13GD/PegW2axNfWaUU9xKTV7vNnwmdZmMuwSmpOQNx+Kgrla6NXxKZeICByj
vAlz1pg3GWZ/JvXYk5lqKXnJLeO7rSZ3HVgdcOv58MDUi2FpoeeCEK7vnUT/wi7Ynge/v/YozwJV
kvCZjbvEC2F++izDpTd4Ox0x8MKtjfraCPTIhVGRyRNOhLmaFJC9jrkeVZPNPEyx3UyIU9Lgc1Hp
HnR4zzcIYA+lbguA4igxpw4cjBy0DazIrWpsyGM5e9qAsWOPRwIqUIl7HMHbamzddEllF/BD9Osz
L865RSxyvD93jBnwnCJOR/McHwvW1L1bXmVVGlsuD9QVRcWVMqmvlKbcyrbm/FJ56sLY3hSxJFjK
tM9F4gAqCjMcJczMKrSE6FKXkd7jUudGS/7AzoJR31n4XHBmgVhpzQ9/GEqUktOzpaUIzn26hK2G
IgBXA5Fnve2Q1knBKCMT8l/+lhaKSy7Q9i50dT1TDn0rb1sa+wbuktV75TrU0BIW06nNJvvaqXoz
yoja3xtXsPmiU+gED+ROVXu/TS+DhGLaTxj/i0ZEe/otOB5wmC/asQrupjIksLOcKfAtMi82ZstC
RN9BQEoEXboGGYprG6tSIyc9l/qJzoG5boThLux4OJRdW26cnAnY6ApzA/dfLNNS4kDT6IMgdqQv
NmSbqH6jmiHAcQCiPZ76Eh8q+HgABQj7KQAytgmHYa7jWLZ7FaQnKGv6ukEBabTKwEtovVWDVhDm
wLG0APrubSN/t52iO+PNbs+yJFGXMReeNh2QOlEjZDvL+GIN9bj7+cwvtjnCN9LrKfhhxuFyoqGl
mFi3aICHRu37KREcLTzpvgrGTSOrev7RYO25gbEIQQeuxtKmw+pH8EpBt54yEd+bAKg2tpgYv4ND
vVhxGK6icKx3YN/uIlO8xL5Iz63pX7ArlScXnBo9JcNem65N9VWlZzN677lYrk1vP6DXuRuG8Qng
WnIpwJcFTTJ3TJ7LbJKPudSiey0f1q6ZylMZqYcpTYdrN6+mMjrK8cdSmIBEc6lvh9Ffq9y3b3bX
H0WNlntMpn2VgxYIGCnvAONSiETx2lIsmRIXltbU+FL6imgQ3zu6tdfAoPVs7n6+PMnEw69eGXuY
7t1mMiLQwnq6miwhd9JC49M22nocqU5Mw/2odXrfeLiSjcUCTXxdl21SC42n747W0R2Ns9QHcbTa
Ux4ZcMCQ0kQxhnMj0hGhuRTlaYQfsFNUoXJEZlbWX8w/QQYXylsbXaxwW1pMPQNn4/cF5tEa7ByT
yrIp6WpR/3cVaIqyxPAd98K4RhoDZo7m2e/KDd5+kKD1LU37rQyUhaFtnRE9snVHiino7uWiMaD4
tel4yjQmdWXvlpvBKW9N1Rsb0/XJdeVWjA5U38c+rbcY8ufYJBMc9PTmFdM66rD+OUnwO5p0dbHq
FspB2p2TjnosicNzbBW/QroV/N6YfGkr6WGumvhSwVnFjtlv5GSQYoJVAzG3F9/rdqGfNY+xyKTD
lWXU4wDha6J0AwlKLdugH49U6RWFjY2+qWOqmzLOXKe5d2LurG81iV3aywd8VOiUrwTNoOYIeqZJ
oMUgJjJMBlQGXvk9qoytlTXV0XLZgEnH1Va2z0aoEBZILNxyBGjE1aKwmvJIy/0CF0DfGhpW3ChQ
4SIQWO7TeBZhU6AcixEca1c5h7pHuedO0EHHOEGA5OKcr9t9DRTrVMXdeJrY/THbmgfwJuplM3OX
Yy2yDYub/Su5xXWbrzWbQitrfBsAKvtKwlnmZYCVUblMDHLe9cNIJ0QWZGqPiU8djZaUvRVeQGVg
1FQQJpcGy9KKiviplBpx0tbob+LkaRCNulMGeShOCCK4axmcQ++mOUrDo5ZPeYWK0G3wnaOdXtWD
hYQ8T4kod7wep3Cub6cxJU7d/gCPxywWh44wGK9kDmNrPctOecPdLqoNa98iQEY5FKfXVq+fJ6N5
TS2KHqYjIskOQ+LuFfGir37vCAYOdXzxS7L+ytC4M1GCIbpz7Dc3w2fsFXwBfErGGGi0ZsD0XcQg
4s5G1S9ir76aIoDomVXkvdtjw2JjNNPRmx9kXCV7xxSYvtWrZBHfiUnqFxiW08VjQGV2YbCNUUmV
CzWxGAzTxI081qKTm2VPHf49kKJFfLJ8Mic658pUEUzv/MA8xP7bR8xEyVhklmcfet1rVy47RlRQ
wRzQ0e6Ex5oXdeiDMxetclR57S5Oq6ufhfxlTfmth120KmixArQABBs5Gp5JBQklIOLljLF5xdS2
eNRLRihF+p350whZtxa4YTJOM/aPXEAVwC04rOihiDGMa/apQz3sfamMe9ODiDc/VZBtaPumR9b9
NzeuPuoxDjZVbbAlDQJSfZeOqWnnrvVID7QsYipzthyBpg7ZBJpFKhFuHWN6AZESnrIpv2S0G3eT
woxhzA8e0ucVk6diqYgCOf48ECP12Vehzmwj6A8M6KddzTsUim448DL2+TitQpJlmihDNSDLlzIO
wD1q8Raok70ph9gDa8IcrCcCM8+IU5jqmxzvxOAz4wnoMZE5z66vxZeGyPmYxvjPDFdt3bb4nejJ
G6oQeh8087rYGVZDEfQLQcjM5NL5jJlhRXlVLd3BYSrurNLGqjfaBOAFdnQS492sQg3bLsqHxbyJ
c237PQK52afpc9kTba4L1Jp2jzG9Qumku3h2h8ahf8ftB5K+hQGy6ftq49jrfmo/ElVjXyq2VYhf
1GmzZ5rvqEYKZAAZvPJF7aOg0ieEOtopSD0wGOADydnalgOYFGqLnWl4jBxD96AiNvml5N0p9I80
oDpLerJyvYZ6sj15ESLQEh/MxPgz0lFIBoP3VtsQ7AjRwmf6SoxXtm11d1NZouYegqgttvyC89+8
lHF3VoEFKTh9ti1Sgiazf60E7tjSxt+NTIVNbKLIR1G/R4HMXab0EfhNfWi/VmjHyfxyygVZPA81
Ghkort6hGY1XziJnzcvbOlJ8xaqew+uqt6BDvMt9AK50eUTiU65T+8MJ46c0EcPa2xcuTfOs44BE
7qPdk2KT2cCZAsdl8xHsisJ7C3wbl3IZPWqe/kjfCYu0gp4RokRpK++mwedkFQ/w9gyArO8mREaU
K2BPZv2ns47oaSBRuuSzuajxalgTVbgY654dJre4OAUYZLeCIiZnoKtFhzjGUAYwimQoAqUDB70S
jIxAMHfMwv7YRPcSvGrrv4w+BqYQG/Giddl1DtotgYZ+s6lriffDxhKSBigt79mfNMAQ8TNy9Wlh
j/Y9ILN7LCRbYDe//DE/Kok0Vk+bp6r03kDSL6tGI5nbY1BtCeqyFv0toSmawr2bxBidQZAwpsNx
jLL6nXwqbgNTv+olIbl4/I5tbFxJlEHJA7xqEDqKQz9aJ+YnhjHUgDEkICYRJ+5PdykphCU18DI3
ZL107WZr2+ZTnbHLzI+TGdvY8yxW+BngHtbbaiyvjoOwosjKvdaipIJHsJhgBoP8Iad5ovNsKhT2
7HMec3cHceN9MAb8Og2dalG9toWBqggRvNX2wbqo0avpZvrYaMGLm5YvZhC/1nlyC3Rs+tjymEqG
oAAaJqqJk65SYBTUJYAOtF99an7PahQj/fDSRt/0vbcsk/A8ApzcNUjSrcEGOKvCdaHcs+nKYpcU
+mHow49UWu8qwxwkw+SkNckl790HDLEoUrL+BdHMjoHxcxeODxI+rcDzLyT7Ka/0KKkquB4iehID
MJG+xuhnzrNTF6pQ8jo0IlkphT95oOys84CsuNlZR7H9ohovBMBgHCopnrICJJSOX8SY1JLdjreM
ELxvhql6ZXp+q4thK6WPmZDgIfoQDmEBbGTtWZ7uY7ogMtxhgI3GtPquy+J99PutW1ERjIb+4tFh
QVumT80OqlSwC7ktphHakYj4yWaCjZRB5rH9b69JaOAZoPjbAR3UwJggTtTJqojHcUDVhLa4x+YW
Lo0MJnYDNyWI6hBNi3yStRLLOmJ6MqXqNDpUOb5lEmSd3OWJeSYUfFzK2NyJBPxZESKuQ6Jhr/0Q
P0mM0QgxYflGVtauUuawKtL6LgMI5xcxcxcaZOvgFrrNuMvK+DGH7UTlj5LQr0YOBAhl7HgOHXVP
gmzw6r7eag56h4y+87pxincvcuikLUkfKD2PuUUC52pyKP68q8jQqqct1ucMkAkVJdUZOVB5ifIv
NLmLauNXPxAT4rYbSHjdKvNVthVVRpwosrtOMLSmScC+1F8PReJdseSuh8YkBqKT6ckOZizdVDyq
lFViiL7UqA0HW7Hw6xHeQHy1WOl5M0K/4Q9N78KgxrbScW8mhmCDEHZdZtmDaYnqqvSYXkjdrEXE
0FzL3xvnXi+0/sXg5Ekd+o3YDb9a2HNJT6eiteYtxVdXcSVUYGCtsOAOjI5FMRQG+llxx90qo6oW
euWimrTaoxWahP/5N2hhHBBag6DTnFOgK7ExypFk4mQ9wBjWh2L/M680DOM5UREmOmbYDAxMA+So
2xikbQTGF1B3ptDFOI+EF7ReJ0E5Lh97He10X4un0rkXpf1Kuy5YZxPvZWiy+58IKjBGeTd4WJJH
DX/8ZMCcTmgkUraqiTNe5gh5dG6xhn1Bwly1w7BgpfiQFceJftlF5pKQ9zZPwBmT58WGi37Ek+6z
wU+y4Lkg2wNhZX0VgXnDOYO424XH4vR3jCNfZZ2OcOJBg1XhZxfScBQjJ2uDJ6FqvyZ/UVcQmTSl
T2uHKSjBEuVSj1BYl132GykSF8VgXBNCXIqu3IcTDifaZfZBzQ8/H00ofnB0aq+J7Tlrb3Y0JrPd
8icyqqgkQrafDwEB8uGfL/18JH5ckD8P7MKGctZ1JHBAgxkG+vNR3ht//+jn//7y6f/uW/783883
o7HID39+7C//R/oPDJ0pN5bOFOBpmMVrfx7i0PzHT3++8PN/8p+/8Of7ZFzPjuH5abKfD/986f/8
tH/59X/5sf/Pp/15ef/wM39eeOI50d9f35/f+Lf//Muv/PMzf/7Yf/ktf3uGn2/8l9/zl7//z7P+
fEHEjlqnkfrEnvY1+EOwHp143SMJ3dXZwDSQNMsVKSDLxKpfRFoXm3Yc62VjuuZq1Nc/p9jPg1MD
J5jmhv+YfdITG3ZNpna9VfSHJn3n8iqwZ4JaMaU/HIIW73FlVOtqsJ5TKtRDriJr07faDSLHVymm
aKMKNkntRNdoYB6+jBUyRL/Oufn5cPzisjj8eYjTrl9OIsJwoMttiWZrp2jPsNstEN5CPmn9dJta
6Ubo0FvAH87BlN6lNuWDNpBN6PQ1a02Wu9u2ru1t+muwPXvnRPoq6sx0i3b/3MVtdeh7efVxo4Pg
QGVnzzZ2Pc/yXZwBChiMXywB2SZPNCSfKgRg+XOvc+dmKgiQOmOggRHzYGM92tMHonDFza7ND04U
tAwp3YwObdAcgukaapEFyA19nv72c/FMjvP3CxROEz0XXcO3VAOXYquA93GarZAoOwjJ+vnQMqAY
OLigRdv8jssAi7CnoxqMfJahxOzIMsLmOJJWxDj/mXEwzU6J7AIci19SYokSTZkOpb7PgLkMr7HV
IHGSySbInXoR070qjXVUac8TxpAlzfr7toW91ZS4I7pkC9eGo9dmM5WJrSxwFpbE7pQZ/SHirkt9
QPiKNiXvFcqauQo5xdRya0OTENHPfdu22y5tMow9e6kHu4Boo0UTT/apP7pljCXED6mPsmMPcPUg
562fB3JlhQqYsQlxli5rcJ4hVQUUxvg0Gh6brEA7qJn9kkiKs/EadOG7gw8Zeb748MJ0mdqlgv7J
GVwGjliVZpShtOzuOBm7lQ0uV9a9c7KN9jkcZpMnfeq9sIbvATcVb863QKTMGDE5BE5C8aBFv9PO
fjKG5I2W7xs+FopuJg2yb2jGQxNdjHrFHRfuDAOGeBk2KIaUYdxbZJcYbrwr9e7mGuPL5A6fkV68
JGA9k47Fdd6WgAh9rqB0m+m0y2yBqDPvXmSWnBKZX4qpeqTvbp2AGJzDtluhukpWmcl0X09IodXQ
FAOQATJC4yrZq2Oah9Haxa26zMnoSRyfAWfufJg9cK5OUBpTwR29fIOqawQPMDCbcnpxIL+QGisc
i7Ul/EsAKHNRFZReifniakG6kkhClpo1oOHurhQWWFXMcq9L86nXDJQqKr938EVWkfcV0HyUZTou
SvxR67jvd1MCHRa5JfiWzHmoyXPYliZ3lV5bp252rXv2rl2L14kR/A63G27OoFlrtfWuAdej43Zz
k/rO6LvoIfkiSOfF1BLcgJ16EDao00CipcG0JtkCdOLJGeOGg+9/FRaUq+oJMc9B6sZLYbL/xXXy
Do6VBISqe010Lm8XwSe4B0TpPmZAYmAQ40P+8kAk0WW6JGxb5vmQu3bBVix1ET6PjamvlR5tlYMy
FiSRy+4x2pgEGmNe5QWHgX2gkXOSTfFpsduI6PA69spkL4Jn5tDoDl3KlpszxtetU3LEsalO0OaX
MWFxRRcDcAvvXdkAmhmPYfmRcQMifW4sjwzXDtmAyj2Mh4sb05IX7KnW9DFWdj1ENMmHmIaJRfIC
mLBxOiclO2oPVFE58EpCq1imuECgosjXkUOyTJFbCEO/GKV/KutsU5B1MvpUKFwU4dbUFJpPeafc
0V1S41x8J9eAKHT2MkB0x4SmZ+zS/daFne6NznuRY3SNonfXje9owCwUu2kEkuuehB8jyoHrDPui
tfdBbF6TILLYOIi7NCdtIKrt5aDKO3ZbJFYjBCm1/Kkah7cBDi66bvsgEeFD1iKy0IhfQi1Y2g0N
YF2pS1Mn60JvPuqIyUnDCcKuD5C0MlJoM6I5WePwoipSkxsfnAkz3hRgIp1X8EVYNjPzfZqCfJeh
DlyYs/vbTo0vPYeazX57uhaZ/zrN292OUn5FDNHJj1BwpEBYdXGqzc/A9l9KUHZ3pl6eJeKRhR4Z
W5+0OA45EeHtuIOFKvfTGD03McCsoXwVDq6rnlwuVg4SYB35hq5RA/QznrljZy0bVkxJx9a3XudI
4CWoW0W+ckgQIcs4EqTwozVBzFFdvbSxiyBkS+4ychIo2guRT0x1LqNEQgymj0XRvvei5l3N/fR6
zD4YpfwWhfWtuyX23bl/GUmCu9tmF+XuS9WNz75yTu6srC7JK10UZvkxTQTg1PgG8CjsjCJvN91Y
QeJIjUXqzrfLgsCFnM5BEsaEW7hehv9hWiOAoMir8utAoAI682PmWC9ugFDPsCsm+dWLUTRkTOgV
SJsgODriuU3sR2u0I6CD7c1hGAs82/307RkWjIHX7yXVi5G8gxfNdkz0mPnrZ/KMVkOFItuYbAv/
I5uDMjwgBzlJxcXEsnmNa/+4U12ZXyNBjdUMdIy7ielNnpJkMiV3OHBDzAzewerCSyPkNmzjVVMy
1a99sKjueJfpEWEQlR0j4/mWUYTPi1NuyAMICnNQEW2yKgsAIDl5OsusbqHTmMDjKEvMOjpU6ISx
VqfbWgVgWVuojpjrYUb23sIOva8iIhDCxKoyxvW4VdWHiimOWCwvhfBSPMBE6WbDEwZ8cKspiI4k
+G4H29kxntxVdXy0O/ENVVbsWqPb1yTvjsyDmBf9dKOtbPGT7TUnu4Zfxd/DvdRPcOlHUY6kR0bN
Xz79z8ci49///Kc02H/+if/8lxGy/J7/ft7/3H4Vl/fsS/31qf7pmfntf391q/fm/Z8+WedN3IzX
9qseb1+qTZv/Clydv/P/9Yv/4+vnWR7H8us//i0tPt5TnvMfM2M9myYrKSuucBEdmMR0kfr6r0Nn
j0Uq+fX/12f4Ww6tEP9uO7puejYjJVO3DLLS/pZDy1cM36B5aQo2eq7p/HcMrWn+u+sJ4fgesGF4
lA4Jtapom+g//o0v8Wp1g5eq24CHXO/f/us9+adj++dY/2M2GT84R7X9ySbjVWHxIQrXI9HN8hD6
8af/Y5Sb9HUnnlCpMdRiw5EAkzdAgy/tPtl7WX9nohpsI+tMn2RpV9+9buGmEIxkY3COt4KlIkap
miGlSWd8LGPwitzSVBHU/O715LCluxEEk2HshvouVv6+I0IUfhZOeFTX+OSYSS1hxuKRwCghb2lW
XfPf7L6IkfsR6SwVEW7ZYriJfGF/4qVvdmO777imzb3sdkzLkLblDzDAEBeTLp5/iucaUog4jw0d
Yaz2uXU3m1NK+zk8yp1+YLGl1+USQbvC+EDtRFJ1rznLSdunxJEnC8N0LgzXSJJtN0FrbO3w3HsH
7sE2CErtULhHXTsh43CtfSTZ7UCGAfeEVnTVNheLhB0SzUr/E+IeqfAwOABTOLJfRSiuHGGc0aSA
L6Z5ZL0PdO0SN3tKafSONEvt0WMBBrQWx8atG3/3zHEV3c96/N35qxS8xIDAj2pFsaqPDoRYzEEr
ZyNk+4wZ7GOApmbHX1kojpq1c6yddOcYHm149mMMhaugWzfueRy3vvum06ji5dNeS16aoz39GpI7
w1vUO28NmnUXJx+pv7FeRv2Xpo4hmZd2fbhTi81ifGq3ewz2TG8VUQvhsvoqzgZpSQwndvsQrds7
9BnHf+Q/jN+4N+3qqY0OuC9745c9y1UGxonmsoiLZaLRf3fAfajNtCjekK7B6WM2cFcwsna39DhS
jv5juy2sTVnuEa952GjGb2gV8jOu3xMFgfxRXrveXcDdtuptOB3Gr2DcxtMBhYC/UdsEZVp7hPy8
aPzrQOJ6sTejQ+hevN/O7246MWLkLCoQZO14VbyE7IozAfV8u9FnkvBBncU2bk5DdQap9Uubicwk
DJwpCpf4aZcR86RnB04r+23QW98cjDu/3uGWg5HNhJvJUF6dfbnp7Q07DD/CRIJDGEYaf/JOJhTd
jEP6j6EHfds+SnM3fRJYPxjwFhGwL5mi+osJ1RGtVBzY+bFfm4gHUqYwTDIw4d71urlMPh3B3oxQ
CuPs1WdD7EL7UWoPRNAB2JkbqQwEHIyYraBOR/5T3bc0ERiqqjMXvmQe1v+O9TUQH6mvSVWY4bmh
cNZNsG9vjbxhiVtXoGLSmNnnzLHbNpOzS9l39h4W+cB8ip30UcU0x4X5v9g7kyS3tSzbziXbiWe4
uCgb2SEBFk7SK9ILeQfmhYS6rjGbbP5x5MT+gvR+hKSnCGW0svHTLCz0XC53giCAe885e69tu2pm
PmbsP2HCNIgIL0ZySgljwe1X3oAbkQ2kUE+Vd5VyXV9qOtHGY2vdm7mnPSJfSvS7on/rO0BrOzu9
Qp66MhtOICxqnPvhNazSJENdvSWLC8SYg7gmec4P5DgBHyYbc7vs81a4sQUKDMzLB0RjMd2HFUeD
N+qWwqk9tE+KF6orR9sPciXux9Qd3gs4WetaQl24igC+Eb9NMcFq7YpV3pz5yv+od/qtfimYc2At
eOKJ1NsbJOAqYICnVn2z4NbhcMSXfkeDBvNfNeyiF+6U6oTFeoMpNFztGSOqxSbnppxIxljnNx0h
wLAGdtCt/T2N1tXYr99Q7cGzrp7ydlUfuDoAyNds4quIYJLhpupteq+PNYpNqWQ8hIZN80klvxRh
zKqItprxFtYb/TZlxFCdgx6dLloOgEajfpLttQZVnW6Q5ZFVz/942M7+WuGpjlx7JTgDujv0pwju
Ye/BB0MxRriK6DYV/5bf05Ccuy5LjyhPZhLmYs1+H/eMqHzbtWFK34kDx6p94HdqYo+PPoHdBZS3
eaWqPESfqaaZcTJ1mw8Rj+Vqy4fDXMi/yPvwpqJ3fq4eqlPxUL+B5WOWxIsY98prIK67/jmw35Pg
zW72GeSJ6rpgB/3OBjJiTuQcgPc1AYjTJV443yEPJDV0VwL0IG+vO2XRkT4IliTSDCi/2LqBrnlA
W8Q2On9T7q3rqPsk1yrnw843RMi1uG6Wd6zdSm1fyHvJ5otBF8oTwnbdxPJwgCk1rintfg5XIRzK
8ChMz67uc1JI92YSMMaCA7Xuoa6Mpps4n1HtKI9iCX95mbV9HG6yowgg+bJCKiBrGqplagBsuU14
1sXwuiCHB+cVNQNFnk6/2Azi5zCE6UAF6aQwEDq6UkbeEoGMd0crXRVhueMnTxrxCgqiz8LqYQmY
B1tWe4P6IDOrU4qrYQ6QVwXsPCPpfylb49UJeF1QDGsNxTkEXTzNoryOyvw1VpQLuIzLoJmHQZgH
2cTbVr6Eerav7eDBD0AQJRq/Sg0fg7LBXMNOmIrhw+eLTKGo7e7qssejELsDEwPL0Gg+DBtE5dtc
0l9vte2E7nsRDCcSo5SMV1UE7thCngWjrHe4BZkjalJ5j3sS1ebRbUe57cDaGY3YNp19ClFT+/R+
/PBRz+uroLHvRz24aDaadgvrY3kubeUSZeywBwmkoFEfmNfhvSDAxC8vtiFvqrS7c5T8c4AcGZPq
bmhMBhbRyWrAKvOcMrnrLYSL44tV2nc4U9HMErLR+cpjCrpxRPnp0xWcIXmnPaomE1jtrSxO2RC7
MCpAma1aSc+iI/+CMXmjvResUiITe9N3CIEouQyU3TArW3UG8sL9BItKCa4xFBJjgI3mBjs+wUc7
dYQcPY5bJ76buhcFxU097MPmSx89xxUGasKcYqbPKynvUd8n1k07N7uShy5Qw0kjzBPXkIqhQ7Xi
fcSfCVlBmIhWrU0YYF9vo5G5PFMdo1RJIsnY7JGTUanalf9amK0FwourPYBM8FYDM9Prk3ld7y3L
SxIWwjXDJQIRLHMNxIpqKVAOJqt0Qcvrs47ItqIWNtFx1JYXG/iY4dYfnG6PcEH50GGCdqcKIM09
umXb8SbnEM8BKIUF71auI2g2Q6JsnLLERHSXy3NaIBBGnsWuDY3UHjxCqK+j9taireq0LOSM5b+E
nye8c+GjieZIc/ndZCLAN0FjQceVG4ANDjPRGDXy2pz5qNA+rGBqdj7PgtXIIPZJTnRpwTZp6W4J
+atY3g8+u7OKnxVL/g2xFCtsvDoRgfKaS92BXy5IzWLfJrJPog5RO320OQUmWdDILWxiDIYUW5Z6
mLoPogAtQC41hONzFj/n6brDypu9Jl20mtlWdbswPoW4qaMbrYGLug4dN4EXj9nvPSRanGWE9UPZ
aS9WcUJLi/Nuo257194a2gop7uSmsdvmx35TW1hx6aBS5Pew88PNR6p8FG9KdJa8B0PrVnH7kaOg
jU8wYefpYfkrklbXTanSkQvXNoyB4dpiKubE75oekD/Dky6k46zfq+O01eL02rAIoO6co1ZiUBlW
ZUkAEYpPvz7qqrFJC+VOOtS09nD63wL2dwWsxhBRpyh0NOlYqoGQ/jcFbJT1//WfdVTkP1Sxv/o1
36pYTf6BNFqlQibKmsRv529VLN/hFR3HkZZOG9nUCb/Osd1Qq0rjD9MxLE2lxDXR22r80J9lLN8C
fiV02zD4F1+r4n+hjJXUw98Xsd+OWwO5bjigT6Wu/ljEcnAKQBFF4YIOznbWHxSkYRNQBaNn6DtF
r4qOTKdk9L929MKl0bjSJJGf76n9WmPgKJoX8EbPtu1vDF99ihDZmONrAGm0KUh5XhITwuIUzI2r
zzy3Y+NTmLE9zP34ASoNj7rEOuoVgHJFngzBRs7OzxllU9b057jWD999Wn9W8d9X7VL7MVDcWt6v
oWnC4AQKqUP6+/H90huQlswEJgdDf+2a6iYO1JsE1pxG29ys0E6FhCxlCgql1nwHbAvP1DHqg1kU
T1HhPBcxmLk2Oeg0Wq0svZpRkqpGf6jKbB/FJToldHYzTjvAO3sVQl9Y4i2upsegwLnCdO2ha8c7
oQ0X2FmsHO2mR5Jo6HSGp6m9S+elv0josV23R+Cy5yFi2euIHvCAT3fbzihQauhU/2wj//JhYBBP
4+KHD0NqiO8HYFDpXW6kXpzGHjr87cjAclqgKSp0zwmwe3ej4sxXLLEZ5NnwbzDlr8K03CmECQsd
gs5EeghUwJ60NhUZu5nzYX7RSCxpLWVlLj6OjMuDjVSXkbnWmiT4WuzFgFZiwRytGcZ5hhiyJKQJ
0IS9TWvQ7vJZx5hnZY5rA+OXKK/CLt0MDoQ0DM4SWKJItumMHSApXVY/rEfjSsuQxMc9vD42D/w7
vzwYNPNGlFWI0XhLAPNa2Duk6szFrvefCufLSKc/axDTxldWSkMcOJBgxx1mr5ATGWu5iDZZGmev
kBCcFMczGeoU5RvSWLwt9DThJyKfqAady1tuiqV4Up9GhktpZTNvMKp1NNPUl+WHTKSrIXrtmhd6
s9RCvBT5AjUCOvUGHZ47Z8cqB2gfmw9hcnJmnBeVK0W1MwX0k6kbwWGk67w9JuVmsPnKQiBJUU7G
MwcefsoR79fGPi6ikxQLzI+yeMZSSYldzYDmyGAQzVuTqYCw2Cji0p+Z0OXafQMmjlhZhhxiAy4G
3fZkMLnq7oC5X2kGNEDtoof4Te0cizOWGd4p+QbUW+ZBNxDC+uIx75CnsI6p0c2Cb+3QjOkcwDLx
K+YlTVeH7kbUTR3dmEp+CfLiqoWsH0b7TK/2ugEaTtMPxSjv7dlwYR6tTVJcsOq4MdqQiWuFdN1j
081s5j6RBuCOJNAhL7/naeiqEd6c0H4aO+3oZG/wBEhoirYDY/aWdVafwI7O9kqX+ZOaVVDfo7vM
YGOUVS8lEY+qcs8kWM/LHaNed/blNXT3raq/V5UHmXPlqCc9+RQZV42zhBlvQQfHcQTwEwiREZ8K
PGwq6cD5EHhYi5C7KQVCXbzQfj9hp4iucZ+6eW1flQRG+TqtGke59RmJg8PCxWNXlD0kDw71tYIY
PJuwzWkjn7gBBAhqTD6Vj47JFjWQ094n0Do3m+sJJMLK19CTIDlGBq6+QuQ64L07yFJe6IWiPh62
9F23ZpkQrViz1SXsNqnhFJqOO0+Uh+TXYZp4JkyEZlC2l+Pw8K9vHP57be1f98f/55rarx8ZbrCo
YT793rIWfGt47z/+49+EyupKe/m7BWZpnf/5L5be/H/827n43LS//qE/W9h/GPSZpcqqIo2lH23+
vxa29QfNY9rTpmVKExgIzeM/135D/GFplmU50rZ1/kPyrT/Xfr7FX7JlkCz9BuuO/Fda2N8Wu+86
2MQz6OwgNGlo5mLpcpbF8v31PsqDhhPw72bWZSTL4v/SJ8Xw5hke56LErhgv5xbdHOSdACUi9ZEA
qXqVTsZD1Fn3hEjiz52pg+sClV6qsFvw0QMzZnKcg8Q/uRIhKk4DxylMxSJZ+3F7RMNyiySboNLQ
pFtiA69njta7QRR/monVA93FsMya9ducLoOaqb6rKQO9BBM8KMM1ktXrARVdM+k3pEM+w/elt6PK
h84fQacgrRB4hQrKsYr8HyOnERI13R7M8dkZ22sjyKmN9cybq9LeVRPCyXimTE+pSoIOXnvmP+mk
00VDS8wNhk8Fdy+CPcaA7OkFzy1DRc4a1v6T3SkPiYlJlFHzPToWqoNaY25Xm1dVA1irneAXaRTf
q7KCsL1qEiBdhN88GKrRnjpJCodqwF4z6gb0xqKeLBvb31ZMut+yIL9pq+m1DeuTndlYoH1mnaPq
ZTHP35hPYey12x6diGMjWBy6VyLcto4/kiAu11NI2oON7DhniRLRMUb6xpoovoQV+R3KHGHas2xC
ZDFhjan5QTpRspm07L2tcfEYEOxKWz3HccaSBek5Ya+67k2NRxTLMErarWnbyh53MO14ipW1EU4N
jy9kqal+O0K+I8IK9zzk1HVsotjohmcdq4SrCrDDJKCiuXBo8tdNezVntHwswz8qUXyDzPQtCiqP
gL/5AtfkMEzIH8Imv5mH4iObtU2SOdCQgl2WmiaLobjrg+bZYsrgOFxWDWtcTJSgaipMWEF/AEe7
KTg5VtEdu9h/pQIjh6Ps7oKsugkDmg2Nivaj38LTuR0KMCRTOJbnqfVp8Vojn+rgEdbj9aG49kfl
NBe4jzKU8wg9zxaD0kXGHoym5WmJhu2kv/j2/BApYlMG6kktyn3foKRBYwzBKDlUFdwsIoMGWVmH
sKJsJsDtGNfBl1hE51rF90Y8GeDEkIChrJYfXTAcxezcWsxyPeKmqzXXLgP6BpRZgIud/Dh+wnkS
UPCGUbut6QnqDrIGJWsPaaDirmCZZ1vllPFBJ1WkL9LbwgygrGM7EAH0MpAeHyPksLg1XwKxNPqj
XWVP0008g6UMJZspTd+FhHcyP2djgdCgwR+e+wCYaagaeUGj4YtR04pumggHqX1U1RhHqwHCpy+Z
P5T2MehTNNRIl1QFosw0Pxqh/FQgqE2C9IOC4I0n83MtO21VipDoR+Nkt9FTpTpupyp7/A9Xdtue
/dR+IWmZTr9zHZdhwUAqvdhBOnnQR9eCCJiumfNNXfevcV3eZ0nuTWn7uY0r4B9OcBFl7Q3Uf67i
KNflXAtvSEmhC3lQVVHY7dMJhUyEyKPrpXad+qVnkNs8FeKtay2agHFxCBUeI7mNnh2t0bYSTAU6
O8YlSJqqa+jTyY7V9wDeKU2ndtuGE2rh4DWMA+kSRbAdppBwWh1NkZV6ftftUN1X7E4jKgCsCU19
UnR2bfH01tI+t0yievT0aggwaxNLvdKt1C0y48aH69eY5n2S0Y92OnwlRuncdw0KeDLq9ELP2aiU
9zINwexlnzWaHUoxePpCrW5AaILhBmC4ED0dmHy4sjF6jbVxM4iSZAKQUvZE/21mTCMkzrEhrPaI
ftx+CMjcnGAXlFafrBSIZHS8m0tqIZVU5qeuqi/zOHauGCW71p4diw7eh/orxKgyV6tEwh21p44+
sV59zHlTHkU9nXDVqitDKV4xfS+MI56EPklfiB3yqwHD4cohkNiflFeJhBKwBGuE2vuIdQykAaXc
oBG5+Fr1BJr4YcwHNngVDTP80fh9oiq9AeuouAg8pFcXVerpA8FK/79sfN4LisZFGwAZ7YdWhjBo
AfzjEf6m/kxPTDm91i1OaCTdP2x/lp/9tvMBtfYHw3EhEKktTQ9hs7n4Nr1XTPGHptk2TSo6G6YF
6uhvmx+h/wH6h66IRs+DHodktP/n5odvsfmBoSR1zTFMmFL/yuZHLI2Nv+99aJ7QlAFK7xhL64cX
tH7c+zhGm6LXIgNHY8z7Yu0iHN94rOm9vhQTrV5alwVGq+/O1a/6Dxz+X16VwHd6Tuay69LZD36/
40rKmN4D2U2u6Tx104Ol3QsqcR1taJi8QCAeUOCi2JT5Q5keQ7NeF8rHKSa3nRmZJGE3oodKxzLS
PzfZg0BuF52d/lXH+sX019pNzaWzrZXBAGicVnP92Q4/meCO//m70Bdlw8/njo+WgExTdVBGyB/f
RS3VKRwci7DTpcdTPk8O40BbEOV9xJHu4ZbdECYOj60kBgsz5fyIYg5g0HpC+dzy1KtCfHHOJ8tv
d6ZdbMDPMb8FO0OYephdhQnDPtRQ5psWvxoRw+hk3Fe4elIZeVWpbJQWFWFN8kj6OjFDRhGZvMWL
co9a325dPdMRCA7eP3/XP3bKvl0wDrv5RYoiDaEu3/9usxzhUWH3QN+jayWbKhKImR8w3fcy68tA
XnPmQ68KjM0/f1VtuQ5/OtecYRW9qg04hjbijy8bGmOEo03m1I6kmURst9Q1cDrdL/ZEhuMlJWet
u4L+uGureJODKXUq4SmawRNfccuYljO20+6Ss77rmCGJJlHQ+11jgUNs8mpQLzuwVv75US+36S+O
mrsbjQxLovFTm60e+mmm7MldBWEXnrJWMJ0lUJM8ytH80jCWb0lqsJbswKsM5L7p60SRPeGQXyJu
a/W1Z7gkzHPU30Y6qrYJ3flDG+DF9UKRYHpp1wUgDUWhjcVYoqkvlrxE2E+UsgY76P/mihe/+PCF
qukGdRn/J8yfKqWekRx5qyJ3w4iRjAl9o2KugVJzmCCNkCGHCBKzFWA8jQz0uCdyxm2UjzF/EhVA
PW1TG+puLuELjcPun5/rXz3Jfji2ny7MoTCHTmUD5HbaBUU3QXwKzSmxKTIbiSGUufrUYjVXYej9
5pUphv/6Kf/9rFg/NY8bDou9Pp+y5DMQunRrFLitipRkpdOEoGe4ktmAR1eCgzDd37z6cg395c74
7tWXo/vuhlTjvk7bhldPysiDmUle0a2Wn9Vaek7ymsA/blAeoWD1lh074VG/OQBtufX+cgBS6Lqz
lPa289NjsG0aeIUlJ17C+Bkaem029azPfI6tUkKEbZG51FBM/FOU9wzPFM31Q84QrlUFdybevP5G
cHdwfC6VE1Hdz4yCy4BMb6vdROQHaIzSfnPafnlrSp0+gsl0gfHCj6etB2yvKgboNXrBsGOcDQmQ
2xNZEW4O3S4GE5JlGmnb2AntbjM3LxbO6gnHOrvn35zBrwvFz2dQSkszhGT8AWv8x2PpekdL7Qkf
Q1RB5OAsdMNDDj8KKAkmWaq0TRo/L5Cgsqld/8YHq/ybs/Grx6ujG7qwLckEyP7pbEgHsnEw5VxE
3LF+Ym77AuKIX1+HfbgvZ0jz8W0dJmfHKE65nx1xPM8MP0Pao6ofbgXg+tIO339zVL+6tB3mFCyw
DI/o9Px4XkjNSMpBprlLoA1ZXMOeSpywJjjEFikSJAeDxjxoE012brghr+5oJv9mVCJ+dXN/dwza
T2cm6IemtkiYczUtIDYT/yJnhWxumAdLPGF3I01wYhn26eSiMD/93SmwfnF7sUPS2DuyF7TZDP54
Enz8isGixgYgSVvVr7162uh0raeej2GUhGOITc+wpsCFnSFID2h8R3OwCUZ5rOjddpk8kd31KYLf
4tfnaNT3eq1TwWnw7Zhc3QXolroAGzabJ9P57HcTkMR2q1UEw3eAlPmWEddgtTO3pVMOngXtInHR
M6zQSXcdHvsCFYM9k2KB/TMJ9qVANFJluy7IXItt3rqmrFNJrez6ZEd40K6n+UMENjs0e593tLRs
kJBzeOtMmPsxdo1wCpbXqvrapS9Aoizz9cI/jl22g+sPdgeFI1J8aFderZHZjlynaNQNKbLrVs12
DdlPpn32iXOfBgGQkfTgSNkJEtCzNFt4oa5KAdtjpkcc3tOsd+itRyYjvp7eiaUdDNg0pp1Q2H3u
AevxE1dCZLu4YvAu9kjCNwXlskXkwXKuQhQ77ZOafJRmCjA3vjPR5Ov8emU298GgblSw8ImN8x6d
lT+wN9ReRkIpAcIgTedz0V4EqE1yc7xMOcJtEUO81jj5fVh5NvrYJniCJ1yHLzM6OyK1NvGU7Szt
oQuAKjmW68cvlRBcA/MmUhWPfiZaRccTFeocJFIBtM0GFLlCZyxIag/XNl6V7BAwxacjSbes39Ny
39os5RndfGLJP/nDiSQzBbzY2FuM6Ulc34sASi+6rpbQHodntE/0hlmCt2JpNzljGpKfATRZvRwL
z/YO9NVyVnt4WCVzG0JvsfwsmgV8W3ieYQuifsfI9QGqdhftrccSyVuoFSeiYT4NRXMRGoksWrAZ
iWA5lcViNM7W3WIVTOf1iE4G08hmTi23wKWUmc+jGmAqNLcJ0yH5btx3qeWFJFR2EW/63o8i0g07
10celKuAl0l8TONxa4gA2WN/lSH3Q96/xg6w0uzBs+1rAa2L4pt4vYPVWzuwIfSqN1YGhE9wYSvj
pgIhl9ya5sXWCLEszw7dDq1hepqzFEbkmaHqJH6Z1FW8z4ciVxnp7cNCfl0M6Yuviuk2Z3I1lA0n
7lJVeMC5VGr22GGFrtDK9rYW7oLqUsKkJCoXK4+9ssz7enhmeI63P/TEMmFEipHU1AywPfJy8EIU
0CMJmDoYmTYvPYLlVm0YewbxlW0AEIMuW0VTqgdEauXP1XQXzVsHPW04lR7+CKZrmqeErxbO6nEq
mFLZa8t+aOx+Y7fyKiWNZsY8pfavNcAIE3L5uigBKtb2uoWMUgNRy2np1ekr9e+6j1AJAiGwK7IQ
p1uGsMsnSQoBBMSrkrswIm1AMl4DQcrpy9c0a9dGtuRiFp5KAJfqHLNy5MxbrtPpXkIzxB+CjUDY
qoFB0uFzVMq+ST4gDq9mfiDVwrWwP0pauHL+YLuMlnrtL1RF+cL14KbiAbgL2izILLRycnyMEgjS
WFtuF9ZeF9yorf71XPvbtl/Agv0mb9kLlMS7kWOD/JtQwk0o5NZgu+AgyOo5sNFc9OHCDQK+Tort
SOyugaqu6mnT9jFZY5YL/sSNTM7feDXo1spfUgXAURtEUKgB7qPpCya6VUujxkdl1PNEU9p5Y+fJ
zmhfU7W5krZEqKx5bO0QChaupapcYMjFjc4NeX40LdgSpmBp3dCT7FcG+9ApQm9V9gdbDIRjgTxP
0IU3vZdkhHug/sqRvxXWPoeKmJI1rETXfUdSrHVpgoYi+j7SH6HrEYC+FkxH4e6vSARZIdJzLV+C
weq8tMCoVjsPM1r/Qb4xqgxqCFOZvcuFdSzIUOg3Sh3djjMw69HYJjC5ZkRhRYfolv5gx11j18Up
sgYvHwd+V7nH6lIFQFQmDAB0wPUg3+tYnMrErWyE1wAl6K+4ZrnAvyERTt1BwxNkVKWnz+jUgFIP
y5igSrdtoDD4V3cpAMZSrXcds0WVd4L70/C5RtA1V+ND4D9tzGQ3lLx7r2Is0lR0sOcHiNskK2X7
dihc6MTrDhWukzF51S4qaeURcnqtcyc98fKo9Jo6YlKAQzY1NkUz4nwmFTa5k2XAgoTqOyA/U7q5
Ip6ypkIf0m19BeZGjviqAC0XoZ6D1lfH2pXm+zsxu2BVoZVrm1I7VjyKGjLptY7Q81g9l4KD5CI2
5/GshNji5tuyN12Z+t4cskanAqyyv4/kwaitfccy6SQSgYtPRpa8qmv91Ng2qGR80Dy55sraN5OK
4BNosM5tDv9MV55wNHmSBW1ZlcEwHUTe8axjfw9hyXaMqxyJdE+bZfF6dbW+rwWS3Aj6lQVnA2KO
ltHbUSXcqHoro5bIA8zhPauNxoGzsxDsCJa/IwN1tawYZNRApfyKXnMhNex0e1pzGth7ug215dcf
74I9E8djw0vFpKktC1GuagezUze0O91lwSksAQQFmmiqru0vGtU3OoVlt8Qmin6tK0PXRi9QPWWy
XkPLQ5A8n3tb2emQOHqNHGF2N0MfkOB2xL97ylNxrF5wf+2mTGy6gic8loGxBZMN5VMsQl+gMvak
eOWgIVdjCbQVBvcnGjSbAqNC6Kgb/Lc3xITedD1gwVa5EbXvBdGLWrIhYqMV9MzyXVzUexQ8C4XP
LbpkBwXjIPTkboqprocliSG8MwdJIlOyi4RE6q8e4E9dNBEeI2dvVBA+JuMqrJtVB4wuIIynniTK
flZmvO0JI48Osfbke/RWXpKhwZutX2dBiLTcB8X4EZT6XZVbXhPs7IbrJJQHGYuj37fbr20fjmnZ
JAm72qqdfvDT6antrb02MsJvzgouP9A+QVI86ilOTsXYp2F2h59pbRq5K0SztUW7Nbluw1nDXVsi
IydIuyGYzC4ugZEep1aeat++9Fa6Y1e50SoMtFwSElR/6NSeNfm7sWErxO06YRuUhnWko7qmsDv2
en8OavFEEwM/kkJLvc6B02bztU53omJ/qvr+pSqS3bLxo2ORMvKVJy481Es8Mn3n6wIM6SkKcGu0
qJGH6kmLeRbEjGnS/nPEzlfE+Av0eStole5lGe0GDUhOKNN+S//s1A6xshsZHrupYbJ3evZNiML0
uA62Xd+bvTjlAS++0efiKlL9L7JkD6qoT1SD+6g0valSPN/xb+w4/Uz9fehM9b0VCCKDcRPTRiR0
6bqJxhfgZvdNMqJixU6cAXafR/1ZKZKNFjLGUr1oUt9zZX4Zwvpe15Vnx+Ka5nGAwXiTZ8MRl9+5
zZcsIfblLBnrILPwScwDMR+TfqQT+C59tN6maT+2dXFgtTuWKGVVbXyZeHFEsYRxquLscy5HqwJF
+yWWAQNJ/1on9caeX7RYfUqFed1H5T3RNA8Bsxm7lMRkaOTqvsX6tJ796SxVahdLu6LsPgsIoPBi
9Ee9VvDjJncEBz+qy9DQ6p5JijqbdQZ1IceyrH7Sy8WbHunIZwUPqBRcrUG5wf0ZDjGI9XPLbch5
dcmNQdpG9VGrG9NI7uaEyxXBnRZTSXFBtRpRaxkRtYGAgxe9pGy4nAt5kl+ELY5GEe1LLlPHR+xT
1yz+wfw0qvphsun5mlzHUh4yRUXKK9eNqp4qBVUKEV7Ls3p5c0UsKWbJnCCar+jNfc8d2y17P5Fs
dFogBhcL4xqPhs7anDBAh94ADXPMUCOaDxYnknwW3BGW6PGYY5ml05JsRPWij6OLdtENZX3w43S7
69LszmyzT2MNV3TczhEBfw1NOp+dGYBapXWbkGlz6Ontlz7o1pDIaJlFLoHO9Kk4RSw1E8/HEptY
dDeUyW55hPgTAqEmb1iyuf0nqH2h248azWBObfYyj+Z+eQCiCNour2QyB0duv1seUuHMMIZMUxmT
CgM3Lti0zx0TvVnKK6OoPQlAcXl0Z2Ta4a5IQ+1gZ4DLyYZAL7nv0ZMtZcVSQS2L0NJJIqScMo8i
jT8Rna6Tkg0egIvMAVXKOlor2mnOkAvGqOpYDuMKr17XbCVPIKeqt9qsnxLhwxFjUwhYrBcEgSf1
FgnnmuEtTgNngyAvkvOmVJ2bkbRaiz1+o1BlLek58k6qFpFPxrWUyc5k02rr8a5awlbMfBOW7cZo
eF6VGcRHdZNbpG+q+rVsNPeqr7SrAcFFOrM1NtQNaSeeLYMNa+tKVMlOma+H4stSuC4raLDIPjJS
HHNx7KmpIOyF0vAGiy/54ZrqVOept5T4c0HVSZkXRdJNRxXTm3LRovq+Hu+6odiFln9x5vwunZjq
FBnRQPa9CaN0npmvFu027/mPKs/2moX5wPGL0g3KiIvMP5r5zoa6EZYPyyEZXFBWzcLMCoLv8lPG
0DuL6Pqy2xo1sZ4lf1LGdyVPfBiEKa2Juahg0bAAUSXPFmdJ3wRVhF+FBqHwCaJMv3YYloaEumDw
LbEOairI9FuFSSACnR74b0gb4uVZV/s7MH9f/00QAR6V9l5D9zFo1h450klJlJU6OJDSamxa8ipo
aVTTIViGMwELiaBIKIJmu5xlkYjDlFPBMrfGYq+XNl5K7Spq/JskBbShsXSbyq7LyFrOH+iv7EUp
DzVhjDZch8GQp2ohzWE1gXV6nQfmfnjjCmOL5AWafVFNecpKSR+UnQL3Cmqkg5XYDHn5lJaeDr8I
2PKB5bBTbZfb3YqV2ylJ72JjelmuItFjV7OMPbpedzkiS/G9MWQtrvDm4Uz8UtqA39TOHfS9Qh8m
RI1ANenPEi6Pj6nihvAD5vvw9invlrsp5pPq2IEXCukIeb0NaRwpCg6xjOYBTZ9lOVHBxC53YGZw
NwAJW3ataAko9unncoNj9V0hqlstdx75m8SpIzpKtK+/4+tOlr5HT4238AIRfOohuR3ciCimtjmJ
Y1lv7CcxvSx/x+3hKY3O2D++k9YtRHmeUAZVnOE5GTBGdJHLKy1HuJyHhgAgFXj2ci1RtrN8OB7Y
7LVulo+5wbW1tOQUqJ1L1yrYfm3LLQK8v/uefzK1//Tlf9PA/mul3w8e938oGVwO529W+P9xk/vi
FcferiN50hzJ0Nii0f+PJ+RnPLqv9X/9n+z7yfgvf8efk3JD/8M0uHodVWNfa1rLKPrPSTnfsujR
G7Zl2AZzhsUH8KdMUMHOLnQUdbZJd9TRNZsfa75Z3fkeA0qBUJDBhIY9Xf9XRuU/9mG/Hjlee0N1
SKg3DESDP/ZhmW3Wtm3NjJVVfxtHGTJXrMH3PoiI787T7be+//fqfN4xv+rv84BvL2UwShG8XU2T
1k8vZYTo2wt6ofAOp1sCoWruzxQAuBdHTb/KJGbCJM/OQeSj+TGTTVyBl/coukPWhfHALHjEyIiG
v2Up2zAkpNU4bf1nOBlALSZjR6hfPG8Nhg2qqxtbNQB75NnJpz78vATiqNBK8vhDwLjwUcrTf/Oq
loI6vTHibOdM4U0kles50OnMt3LTZQQK9XRebWq2WzPAvNXou9zZRdWBfQ27jWkdExu1rrAJMPi+
9NNt45wz56xhgzbbN6W6QM6UHJuVVNsotvZtI84VQXrtGF4lvXO0dNT0ARuEPt0WW0Vb+VlHmYVu
pnmCwniHssdMwGCPs9sBwFREtC3scmeP1rhulG1ARhUhKpVmrKay3o9DeKVG3TpRvph9vR/IeZsC
vBf3A64isJYPzcAUvb1US1KKTc1q39icfUtcKRNkSPUeUPrG+L/Unddy48i2pl9lXgA74JG4HFL0
RqJMSaobRBk1vAcS5unnA1VnV4nqLU2fczPTEc0oiiRsInOZ3+DuXGMYlsctjVg0hoBRgkmol1pF
kVNX0cD96uU69P5mWcc4Van0KZzwPkE9q9TWaf49KB9jhL+hmU64fveYYXVACKDwWwNe9vMYYeid
+Ssj3roYFsXjuIwTKi5UuywDK2IEDpWIDnBHDUfB897+i84brtMe5UA4YZGxzUv9oIv8NoPDih4y
ARTYA6wQAauthHoF5FVLVmqDbDLR56ozACuR3MEK538n+Vk4d6b71ba/YWgRptfZ+CyNJ6O7tpKd
V2xy9YtLO2YGLjLY4e/Sbtxxa00Q9LmO2tEByoFRckGMeVttsvGENtGYHk1K5eHaEygwH4LsS5qf
vO7YAIAsZ723r2wMdgB6XZPtWpRyZblBoXFWmozxqfVwAC1udXDSd0YOx+GrZzJacV6grLIYEbcn
GzTgqnULGzgX7LGVd7C8rTVzro1qrcB19RdPV09xvbKgbKBeHqEchP8h1XarXyndfZEjK0a+6rU7
rAyozT/TkejzHT5ofbxuWfWqHkJy0Rzpeun6Q9NiSJwa/RHHQbFoGJDYnSH8qGtry783y/Y5zuV9
7davbal/tAD9T5aWP1eW/19EVlgXXIDa01QPackyJ72T/7z+7KrwxU++/Qj+XH+cv9vG6/qjTVwz
AzTUBHgH3jJNuq/LD59YqunQFrXZrW5N5LFfq4/p/Ms2VI5Ko7TDPD2hYX4tPnzEb4Bq2Q5NVeuf
rDwg4t8sCL+OGqobVQMDjpp+sSD4Tt7VPqk3TYHxuhuMvd0O94B2V23sHHHKWQcxLB8CtHkq8qPj
5neKFswjIfcZAMMmeDF8co/0RsGQTHXFNH5VEMiTE5iFVkuE1EFggu81jZ2r/iQJ3aRqfMQ+Yjs1
xBF7XBQTWnMsthpIVtKiTWBqR9dX7qJCzFM8Fc3Ye7LjRwNIkjVAjKrgr+UoBebPeIRCZ0eRzylJ
qvwFgoEo7xpfKqnclq193zh3WqttAg9JLlSSNXxAQ+itnUKEadM98b4hts+fHdyiXeO+0qjh9NoP
ANmoYqBxzZkbQC1xXbqCsxU5kjIP5p3k+Hgt8jCDhxzuKq2/MSq/g4u+tsjVneFnh/ySQL+lLYy7
XKGJNGbXdt084t9FdazeV465qmsyavNQ1Y+599UZ4J4rL4jjM3Gi+5KEDw3ge2UqetFyCFhUmu5o
VZOYNX4klY3XdyhuBDLwMVr1ZQjfeSzLG+zw6LsYszG+HQys1mzVn2OjMhepu/HhruvwakFZLZTm
Jc/8K1aCjrg2xUpyrOw55QDKuflXWkKHqjGXyJwdLReTs8xHg2qSWG9Xft9fj+Z4F2DZXIU1yg/J
Bk7m2pQ+hDM517xn4psZcKoHtHNXvfnVLVrcqIOlAzmowZXHrh0ASdFAYVm8YL61Fm1Ei31yQ/G6
x1E6xyD0H1oJ/nY0r8023vZFiB2YcsBzF3i0PbNyd0VXgq5DB6Ot/TaiB64OGpQGd9a6PxpfUvyo
ty6anLaPrQqd5C47eKwWtvGzgyFAwmqRkdiuvwZxVKL1ny8kZTkI1Ie6fsSgbhMU9pXCNUcGi24b
rnYUd0RO77cl5nHz4Dgii+hEMW4w5dyV6n0XQDzWgmpTgMAK1WFZdN/p86FJ7VP4pneJq6RNtw5N
Et1+yGEj6c1jGASwsm6Nbh82Jx9ls1pZTDN6Rx1mGl64obRttHCsyR5QnUfpcRISM+MMjBcVqzTb
qC7tb6TJs6rhcCZH+OAqFMUPR6tJGemVgR+6GQNjQY+cSkwBXWCcIUbJdrG8mdZ6VfXBVE+aea24
F+7wrEMP8K2R2p5EiSTLM3D4/l92LK8DB7WWqQr4z1Oe/4sV5/89wa4f/wniCx7vowXk7lv7M/xf
/7v69j389ucacv7Z65phsWbwnytMC90l1TL/nbIY5r9MFzEsELUGemDOBF35L1Kz/i9SqDNklCyK
zwHR/VozNPtfNOtVUgxLTLxc5x9pc12gDx2WEcOCVYUIGC4UKhiatxnLmKBgghMFqAPX+mp7lrWT
OQCZAROUDYJ42IXXtI47a3SOMgiDg2WChPdrvTmKSh830aj89PGNX0eNjjSNpe8GRCWcAONzzHnD
mypHc2l0zW+qPmJnolJJ6TEw3asuWkGdA8wiGzIEEWL1ECUtNVFbfo+B/y9jtP0XLXtbJF5wLUqr
u/njRv1dBjWth78TqNczt4AVU/2hA+SIi/UyhweQl2g1okKGDvWAXzb66kpxMzh+sawK31+6dHI2
GUTKNI3oCkWeTXiPzXkQ9tVS979ltZpMjtbRCo4LbMJOVnujRriMZuRwE9rQHa2h+gRsNN2Qi8OG
8KYxwsg0bbrWb29YEvvlGIdIsJdQKYym0LZZmG76dqQQG3sIfJjROB8TfKg/vl4M04v9EsEQW0xY
OLxnLjFOTaTkXmKipjUOhrns4HJoseiWmmO0B2Tim8hafLzDt7n0dH+IjRC1E6aBJoB6ucOYBjKo
VygsZRHlG8jUenkKNChmhYmBxMf70t6fnQX2Hh04AQ7Xhs349qpaPQyVOgKFFAKc26rpAIStHk6e
5ujM0rl9o2euhIGfqw90R9AjsmZGI+291+lPbaTBi09pHSkGqkZFTMsVe4FPxuv7+w6elojWAc2C
jt+Zrf8HhBPIs2djhoOaUVEgJq2U9s5O860pUUChMRkvc3A3uSc+qzRMs9DFjYeXgBiADcPToO5w
cWlkobb0v3hOIE7pZv/odll234D6up8S7sBozRtNPPuYK94RPzx6iCDOrLFFH9zMk9ty0LFttcp4
eX7bSjW5JUi+R0jkH99CCuRE2hAVbBv66MWD4WqOGwAOgDk/xuhtlSl6LfhEuiDzrnCbRj1lcFXq
2wt4+rhxGtkJG75xAbMwplPducs097Tb5qWwMFmIGrH8+Pj0d9fRRDNCO5dqhDUN6rdDLDa1HnAn
xVsfgwS9U+RKTwoXKFsARMPEnybn6Vr5XpMsOIGXPJT+PfCXh0wZoqVNSHc0p5fcROIWglE6d1zY
4vTY+01KoDNTixj8QmXRKVGChcTnt9SG4YdTlgmEvNghCqYxVvttiXFn/8/gqTytDBG4Kw6DBHYn
q8nbs8tttcC8bvKoqK17q7/rFL/+SRxIZ6Be+LG68WOtfqEtqgMR/Rpa6ZesROcJnt7+4+tsXORB
05GgTWIyUE3kQvTLeUMvwiINNYFseM+64brbsVHdbdSp90ybAe4wRraychB0itXsIzf7atbJtalX
9n6MsNBE53nlxUZ8E0HiHKhyPnUY2w4ikUcTyVfTHruNPoAJCLJ63BZdJG96LyuXta+kCxPFtdTA
D13YPcjqaJjrNoaSAB38TWLqn1z086m8WQs4VZYvEkv0UlD4vBjyQw3myVBAIUCBbq4GBtjGdMu1
Z/sjqhuecqfU3Uvjluaa9i0unfSNaAdJErOx2ou+QXXIwPS20tNrTCMHXaMXW3qboY/MW5C2nx2v
/Rarex4kVIcdQ4cP41C4vJhKQs/AqFF06Zwa3CmHcLnVYnmLlAPZDzq7RynRMSvxLl8PfXPvFrG3
Q3BSW+lA31CqeuoHz34GCOQudUwc50aoASsLA9rAVrmUnqChFTjrejAKlDCQzE610rpK0XQ/1HmM
QJBpe9eOX10XTuTsEIJ1djU98k0K0ukxN9AIRawdGSZHTWfQAMYdBur1QmQwVaoqqJZBic+6b/bE
0abArXJwsfY2akqnQRBtonAYEUfCLQ0KL50S3f4ic5ns21r+SIFUoO5SWKfGBW2mIoIUiA5qeOxu
Mk79TnR02tTuzs8E3VEj/GSkaBMA+M1IgRBDIInTD5M4y8cFQrnOrNyiFgB0KkvNTTp6V6b6NSRo
yVOJBGKiAoOzOsCeEsAiURFB0WBcq4VYaGn4kqSKdYvsjLH5+Fm9ALUzECyK78zaGqx6Dsy9mDWG
mmZub1KGiMfSnSNUSrfJUMd1gpHcXEQd7VcNs76ccvQ4DgeV0lrajS8yhPMUtvL7x4dzscROR0M8
NenoQsMj6r44msKNmkBvc6RiC03AokQcLES6MaqWICQ2Q6z8aKVdbD/e6QUnhWtgo1xAyYauhotG
0bvQQ4RJUCACPae355+8UZLO+XWw0EFaPRiK/JZ3erRGakduSkyX3ekLnxzCRSj8egjTATCdMDVd
xhbomzBSvSk5/6YF/iEeCtJgZ8KVNq7EGiZbaHZgXUnHv3d0uQ6AtH8WXl4MUA4BnoVjqhoEA2Ly
y/Wjtpyqi4YCATal++kZzJxu3v5MdB7zj0/2YhmedmShRWwyceIp/07FKRhCrdArzBl8ZEaHOP7S
qt48G2xtVjWI+6guYU39w5De8eP9/s0J2jalQzpjkD3pT71dIDu1G1TmMoUKNq6c5zNMFBza3elc
P9nV35wjSsuE6XSGCKPPcsx/xIqJB067NpCeoVUwzPMy7SmIWyjw+Yi9yCezp+RfAgtd+0mYzYgs
BQAF4K0KuoZfW0x7Z9CzvyPxmG7g4vcnULPC3dtFWB1wnAquTM931piCteht0niBkL0CFuLOCy00
TnHSxKvajLa5CWRB5MOuIwQcfLSO8mrdZIDr/ApQYVj64hilONAD/nAayqs8bu6sqwG5IvAff62Q
dixy39jEDdUuESMsFKftTUycMe9BAJ9Kg6lY11EUzXOI+55fJk+1bfYzEVhyqYv4x2/TTqVIxk/u
6EXOwEgyYe2ZFs+sqZLiX8ypiHeIIqpRsaTWScm07k/OpNApxRfYQDghq9iffXJj387i5z0aPB2u
yT113o2hEIe1PgsIYrRSPjgQgGTaPqj8++PdvB8+JmWFKZrTNHsSAX87VKMwMosMPzYkpSLyHM28
921AbZnwKSOB5PAlrlX50QyTXwWkNy3zP9ua72ZgLqmgeO2oAPG4shcPSdiqjpCx8OeFIhbVGWce
jt6Rhi+aza6OrDYGt0MjPpsAL2LG6cIijY5UDF6nyLRf7ncc7CSu9MnEbsABN3CQZMEzMFnHUBt2
Nkbxs8xxaeLEzMRZUE5WqS5dtL5IVoSbGiCL+pN0T/ubS8GayCIE+5s18jJWkthZe5GB3HlVZ+m2
nLDMlai2qkJ7dLTFLd6b6iZRscjGbJv2mmNNQqulvCry3MLhTLGW/ujtws45DVCitnEKxVDo4Wfs
I30KMv8ILaZr5/AgCGpHky7g5WhJ9b4TpWJQWbbseNemskLRuetfFPwgBwN/kLCDMtPE/jyIVTSD
rbRfM/2h6RB5P+BdIEhaubi3ZvTTHJmjbuDo+T4cHbI0xUan2kfFPNRavmq7h0QF0fvxcH//HHOZ
VQuOLRABTuUiik7TpGhdp1RmZTU8aKPchDXug43dPPCzdB6Zn8wb71cCyrFoEtGdcgl5Lgm/aO8I
rHsHhVZlf36KBU/yf+cpRqhIt8+1AqG+Iy82Rd5Tgmonx3oF1TG/fRwGwqauqLIDKMLWUZAOVkW8
U530l9jDf3yO/+YUKRoAJ2P8cqKXgxc6EURWjbIaq8x2mqhSNdx+forv7xxjziSv0KiEAQa5mC4S
CymSpjSVmTPS92/o3rpUJHLvJjXMbBcFzc+PR8r70wJcQr41VWaJpi8ZkFaghFUEZ4omQoUCYIG5
qQkW4urzM5tCzbcPFRMwfUH4fBP99HJPjZMOYR7RgKBOkd1llXwNBwEpXwcBEu8fn9ff7E1M1UTb
VZl0rcsQNMUifvDqHr1Ka+hu2hRfU0ps6KGLZSJq+Ul4or+fbakBaRoyMiQl/HO6zH+EJ6SIYYik
jDebzGaTvmNi9SDh2wWC8BVAvFNlI7vnZRArOhWD3T5MUBdUj3aNrmut51QNnOwaH/EJjFz8kJ2x
V5t0jfVRcDBg/PXJgC96Vtu3eQPy+ONr9X5x5Iip5cMYIUyl1fv24L2hzjxnEmfQGyCHqiKRMwhH
iYFsP27UAJqC6vctOi7GbWI7n4bqf3ftbMgSBOsafh6Xk4cBPEYLPCYrGbXeygG1fQ7aMtvH987t
VoXie0u10u/UWB03ZlDxxJvx96JtjBuzluKTe/lu5FAT1vDzoJ6l6u+LbpiNuUNnu8rMyNsjFyO8
UqhzLVxn5wQy+iSLfbckkpzgZOJS/WSMWpMI7J/jRhnjSprsDQu18YZiQsOS86VIoaDGd51NqFIM
2Ad8fLvPbfM3TyI75WILmi6TSMu57f7HYG2LSCp2FXszFKXM5xwC3hVnjZVTPnQLxK/o+41UYESb
Bj+gpEGkx6wiEO5T2VTFvpR5vQuz+8GmF6KPPjaxqBF5AKf7wD6kPUyWcUSH4eODviAkE79w0PSV
mILPQ9W8iOD61qiF7Zdwi4KinAmzO/UuOF7DyKEYNfit233hLIuotYh40AM1sCOuok8qce9mSw7C
1YWBeh9LwbswUo0iWGedQUiPsOMh8vqTUOnR9q6I1h+f72UXazpfdmbg5IRAjfEuMPbI6fOozL3Z
2CJS1f4FQTQ3fVSldXowY2ohq8qkg8FE9yKDGl0PCjhbYADogdfNoW6gcUGc8yA7ozFlpvjV4qqb
3RSavvO5UTdMLQ5I6JZiAOAfwGbDV00p2mVdw3nEefHajnX1GBSeuq0oUZlBht5nE2d3wUixijxN
245Rq38yNrV3oRfDko7FWZsHzOWlzsoAe68ww24am3T5ieURV4dF2pP7Xtu+hu0lBCQ/zoYrT6Mg
SYIb3GTCOKKyEJ/0IbwpGvdVGPs/rvz6OVZ++8AIdUobXLo3TPGXD0ztd12mBJNvZ5U3mwzshyfs
r6KFA1OJRmCJNx4pf/vLLrTFjJKsti+WxLDtjd5aJ2Cc15bfqusQt9C5EwYA0zznKczq+Ahyeikj
71HC6rjq+7yDC6JhkBAZ2TWVtElp3P0eD4N+opoS6MSNoRXJdVqDfVbUbo0Vm/cUdr5OP9/o1mkl
cXhs7szSbW97RfnWjF12hfKrSasjoMVOsI/ARHdVWfBRU+KlY9kjHCckHQ4W5+IqlG5xPejOz6zU
1F2Cs1whB3erjJ65sDzTmok0BywnSX/rIntwlEOCrOOmchFpx5Irp2ZfP3uGTI7qZGmNm/ShCJpD
GjjKTT+5mE5dp6usoLKMku9BRy+DEorYG4WMtrhmoxtbVD+vurLbja49bvGnc3dpEazMGk1+xVK/
yE55ajUtPMmyDE8j7X8n2csoH7dJjPVMnOYV7Ag7vs5r5DPGSPTLZqIbWEY0aTIXj13amvgGgh3o
QIZshYwSINYQDW2jqvaa1j4ECaV1hVUeAbUEG+MhHh6C2iloqeqnJmteSnTT7iCKdFu9gACM3hng
C/Tct4GlWNvIRTPDM6DXRFQrbnQDhYExQ8rQb/JNXkLRVilAHesiB/pT73SnMuE1W+YhsfJ4zyQM
aTnRId2hcJZmT3Y1pgs7AtkvivRGZI61jGXkoJ/seXu8Vo8jOgQHSg5LTHAFTn+lCl/RF4dIxPdR
lQ/rNhYvbRPZG3OyAogpYvR0+BCWjrp9hBs7pqXgBlsU6nynLb/62HPIZthJtbpBq7aeR2FnrArY
XOs6IBdSJeoYuoHhd07li9owPNg0MH4o6OndQy1lpPZhvitKr5wDnpLXRthvPB/kqdO4406OMKqz
VmjXhhM9G+4Au9mrol2VDFdSUf2dwPHvS1Y9BCXrTlSG9kFUQ7DU/LaatCbJ+TRATO6YxJAU6q+w
pfNrN7b/sq0gPzX1ZL3XXNdTO6/I1L+cNHQPIh4fTXvntNLbZ41WHwKtv0Mj2l3VLeRfY1TXUoV9
NQoF32C8C0jTvIM3COwRguqrErjJNi1KAJ7lwcBabqzkjSZ9eZNWiZiVcK5no3CDNdJR8Y3q4llR
d8pndb53kYkr6DJQWaZlOnUeLpbAmsC1j1oHdLJmbHyNeL0MUHsKVSQJOIzPlqD3pWz2N+UFDlkX
+MDLAqbXjYVq6wS1tUGNz21VqlySCMWwq7Ubq84CUACCAiz+x77pYa7DlnGt8Iu0UHHJMGH/eEl8
lxpxOMSok3A7kzEx09tYSUC3BkDA4htPVqM4Auc7tUZVSq+QlY1FvnFi9enjXV6GZ0y2FBw1qNOU
cFCKu9hlXnVJ5XgWWq44zc8wrEcVX5fGltDDXHn6oi30fjGG/cPHu7280eyWqJC2PV1HYBGXCJZI
KOFoNex2THOWP8GEP8Xjgqr5bSZvP97Zu2o9e4N8AL4fCRwkhy8zWy8J9baGKj2TWZvvXI1ZJdTG
aKa26XCVCbWEWNloAMuJgnVjMjvSovCTdf/y3k7HYNhU6ycwBgWzi4KFWcWtNxjYxZ6XfdjVmG4h
A2AGmoK0FJGAjKvPytfvQsrzThncNiqEjCfr4u6GUd7kek9IKVFEWnpRum/zCPWLXHYLltx5YMVL
1TcMiq9++h1+O3beeXL3yeW/jCmno6C1y9Cl4PQ+L0Ziwi8s0XLq9hgtBqeaqL4YkyH+Qtu8ilep
q1Sw4tC9STKslaKhCw/4agczVvy7LkM0cGw16wq/TfuTxPCyx8Z+mG9oXkz1CCwVLwthYRh6Ysgn
/sSUs1eFaPF9wpGraqEri4PqxiipaunPOtXyhzC+EnW1GeknBYWiPCqRNsJbUrrTx1fsMl09HxSI
CFMwXuitXOZMSqVFSllhTStEcPBacAajpQ4PcWlE69gBex/CCiXEvO7c1vgkO7yMT6edE5NTnTGn
6tplXQG9ljbEPwC6REfrGZG1Hk6da35y4U2g3cxmf8ac3GI4PAbXn3QDcNTFE1FXcCqDfGRHGfYG
ZlRsc8e9tZ34mx5vPFV9MeIS/4FsiA6ukb0ECajVxNefqY/9aILsm1u3R3JLe+ngoQvQ8smw5LiG
nLupgAAfdKSUMk8ax0qB4z7+5Sc5RP5SlksXrUW8iSPrKgmR8EFxF88uP3M2voCA41t5twHz+eAq
+gspNOGrN/npuFq+znp8on0dZylYnWFqou7hwVkRPPQQPssjMjoeXHMBPNr/iXxsDWT5JdJVDJ3R
3JrTwvwBDDpaIQ101ZhwJYIMaGzT/aVkhdyWjvnkhV67Nttip9rDc6OO/r4K5MoDNOILkHdoUmWz
RC+XOfXIvZ2OWJLWWwkOatcE3nOVAywKSh1tzNQ+tpOvWfpUqOZLNRRPFshdlCdM4BQKvsQ0ao/M
loukRlKjEHaJ3OSt3VFQUg38ttXQW494BcoS6V3ZUpJpZIS7Aci5ddFDiWAMHU03QrkTVo/s4M0A
wJnFdnkHb/o+DG11vnY7Haieop3CYkCh0V02o9hrvZNDrjGN1SDEd7v0b2skoe0RBG/p1ke9Lh76
CHW5cHDXenq0UN0wQVIbgJOh6CDqk2s49tU9JcRRBUCNEYc2R+iN8v+I+EkLDH4U2soDApmiRjpL
OmNjHYLuS2AlsFzJZEH92WhPZcTGdoHKiQnswG0bZIyMeDWOiF0GZoCdaVmte5V6XhAIAkfNR9qu
9u6SgmjXg0iNOAjAA8McrqwitRdZ461GBYOYVE+qxVigqa42CVZobfqtwbZpqsQvM2g/Seini1p3
HlKtM+QMV3Z3Xwb+XyQW2SzK8mcphxBFbIlfn18+uznS7WaWoquAgwQqT7OhsoNjO6KI2YEXNut9
HYxQgOC1jDW3yLJPjviWDSMmqBai5cQSluYVMw2ye21MoK4oABXNgCz7wruSrqhnNkxtcEaULLMS
/RcHCL2KgJMlJW7USdXjMJ3BAB1x9utya15k1zGctRWiPdVVE2qPakSDBy+5g46qwzLIUHfOwNsp
RnScFF7GPEDh0+iRtrSQA3INLAatFrabWd4NtrqaCgUz15nVGJlc1SRmcx7D+4REsaOeGebqnRLL
U4XHmd0RxOc8tmGDOLYXwJY1zIOJohEnE3KRrzw1czfu0GxDkrkmxgljpBLUtAUObcVD4YMWqbRk
aVnBA+gc+nJhr8y/m51eXikZzoN6mFlrr1GOcaQ2S2EpL7oTPyjo6d+YPMmiioPbIetvnKJ+QSer
u0t88yu2bKiXWtGTj6eebLqfij64KyuCr52P1SKM8OlwMQuYD2VXwN9G1AiOfLzqcqLuFpRAABO4
aF6iMoF1gFr7VexB02+DZ1nW+szOI5xEUEqJ1HZVVxgLIgozzBMrSG/qAD3fQHFf9EBF18nwqpMz
tMg+FT+CNkD/yovlrJL4kJnhMo3VfCWtGLUcxSzv0bte9xrlEVq8KgJYUMYA14iZFeMwprXXNv3D
+dBix9J1kCwirqg5sjmzQ2NIpIaPa2+EokGuPFUFfrd9YXibOBhxVmyIXqPgC77BEbJPaFZLm/aJ
zO+0ZuLi2SgERRmubBIHFkqzkLsGExAmycxS9XY50wpuZGSY8PpnWtXf1zX8Bz3q8HHr5z3VBtZh
uSyl+ijRzb2q+9baj3AF903SAPxXXbkdUnPtOnXzvfOLY54ka5io9neW832AI8EXi2nrKo3Eo4UX
okdopnrCowbReYiO2Q4W9OV9mFQIafWIZITouM9UStrP8RjiLYO+07pOym5v+OmsqDV3h2O8hYSS
Kjc+Bfs5avsVN7lRrpJmCqtFJ1dlAJDKqodya0wvpVmUGPZgwdurQwEbziluq4Is3Aj9+/OLP5m4
D8ja7/rYPU5G4iHhkv5X4rXoReouJYfA353fpWACrkcKW4AmqxjTNaU4Mct2h1T6FJV5Z8JiEHWg
oNJU6Q6Wj4ZYh2Hd88QV/mOaMGOaaouvqhMFj26Wy1kr1PAQjTqWcRkGSRkqaCP9DEyVR6ob8mdd
4zZjNDpy/tPL+V+dXXd7V7oopPl2j0FDZubL35/4gd/vz985/+31i8kIbZUew5c//vb7O+dtK+ct
Nk11HLCQR7TizWbOX774Wz6ifThiYpVZ2COOZr4hyGh25xc3G5qdJnN4QuP59fdH539lTnbTjmjX
RboC7Tbr0ohyUoO2fp3hPahK3S2uhlw39+eX18+FIf9K28Zbnv/W/ftTLUEluvLVchXn8SZWCyTI
VaaxOLSaUx7LeMtqkS01LcPyAKmFSDOzH0rk9/gIALpLwfpsO1bopfBd/dEohy26rNkPL4A03FSe
eXLQ7t90XtQubTvpHmul2J23ISTuy/ZQe6fBLcyNUX8VYjS9+07rrG1S8sAiI+BsnT7JnpyaZ9uO
/C/lwOpiNlqLnzd/x3hDXwy56q/Pb40Se77MN0921dun0gdAMX0LdEi4HsOUZD0dsyelwXxAeoe0
LPvbaBTloQ7K2640gjuVbsdd3Ic0ACM33ARlFdwBaRkOWebcVGoa53NvkvMbosRdn78cWYV1iCUW
XtNPzxsBI4obEBJWxCcSo8dWfdD/cqI+f/EduwMJA00Nb4lsFSiOv9UmtGjRoqJS2RXOqiguCM0v
XobUf6DAkz7afZYBeG3EvkcBYi9THJUTpfe/WGHw/bzZYEC/xbeGb1aZ4o2AheFN2Ov5po90sUJS
K74NHRwWOiPPftr69rx5NCWhr6WjdWfJGh1aXTbbXBfakfWfCnSfIG/j1sjkcNhMsacalMyj6uEM
U2myOlSuOuyI+oJlEObNA2Cd1zN04TXhvFF8H12JsOCQaDceYcpai5VsHeOMdOKq43dQuPV9m9UH
xav6WVQQK3pVlj1ELYJ9oWuDKI3U7MFzsK7IkKVZnT9VejVaRogjLcX05RTewMo0oKOfP3UyU92A
4mnm59/2Wm3u+opbjdBr+tAZrPZeODyfP0QpWrvxtXR7/iWFFnnHkjA7vzu/VOJhGHoPMhuHMUJD
lA6K4+ctmYb+BYdReTx/Vkp8YUYPTsf5dxFkbjTRFO/1BEIHslUdDcH69SBKpPqC3qjQROUEkrBG
rINU7tcJVCLZtAmSMucv2xFVPNUzwHlOXzbisD8UUfUztzMTfK7RLpwkIvQNGj/be66evr7QQUn3
YDDLWd5X8Et+f8eKAye+On/99a9KfoqqokZK7b9+fN7M+RuEnOleRDo7eP1YyZUlVuHf/tjg6z9/
/+b1fZkCusP6gmBn2q7Zu+z13eamj2RvL8aoNjfnT3+fx/ntHz8ODb9aZxn3b/rV709/H+j5g/PL
73PJktae43KDeeJ0Lucvvx7M72///qSD4dnmar6um+AYRnq58TMf5bKiNA5daaPlhUAboUgThSul
cAJvGyHop+F9BCuvr3AVx0BU6SJUEJ0S09Lfv1Y9PBfrOkX89Pcn549b3VihCKRtXzdROgbqa1oB
T7SWA/Yx7Pr8PbXmMajhVMwjmHhE+/8+svN3lNF/ditsk6IhBuAqk6Td6yB4Xt8qXmssxtKSc6mW
WM2a/T616upUTH1xAuprANwE6WiqB/ORCoM3ltkey+AK+za+hovKKWvjYC9phAXzsrRvRZ6I3evb
2vPvS8XVd+cfnDeJT9JDZrb97nWTnqp/cQLq7OetnV/8LHhqeoRgX7dhdPJ5xKTl9RuvhxVPvji2
2L5+w42q735bGNvXTVap/9PLq+HX27JvX4i/ml9fpk2JnVJcErv++zTdAtvkxqHH8eugkEMA86R7
m99H1TVJMlOp/iJEOF2LPiCbhUinbs6HdP4iVYEcq9yw27wemKYMJUX7tPr1G+pZGNG2Iv1ju3h6
IiZJQvL6t/OFssuRzIf69/r3tpMEbSQc9Mz167algdu6k0l1TZuXDmOLhSi5AXnT6/FZKU0jX4M8
+vo+MugoZoOCVvF0Z1/vYFPSLBUy/LVNMmhlVgOMX/0+b4NcdG53kb163Y8NlxhmcKetfh9b6yCY
aBpNv3o9ti4h4k/jGjee87WC8FfNQ6sq/tguBtmwSvU6Wb0eX6xTkRgUP1iR9/0aXDRGWa+G2CWJ
n0aXrSCGKJrC+vW+DvrJ81FqhITTNahd0mw37/rl6zZbNQWq2QzYhk3nfD4pX/V8lG8FVtGvxyYM
/OKtLF2eP9Y1yCSNetM2ooa+a7SrxkSLrdwZATLfYVG1p7GymqNGln9+h/tZtRokyPY2Dr2DXnUr
2666YO56hnsw374l51+5oVOdEBmtT4NFN1R1hxVt3P/D2HktyalEa/qJiMCb2y7vTTt13xAtaQvv
ExJ4+vmg91braCZOzA1RQGZiqgpWrvUbZHLn1anFZ3/oxp97P1eTznJPVqZO+qTNLZsW86aAb+Jr
yHkTilsb1R3hx3uptrTVrr55pGpPTEs3ynT0uX2eOdHZyJ31PJa/h9pLKsLQTbR6U/ckLP1z3F7p
m1tcde5pGnc++tx/3uRH5h9H/91x7jO36gLHOU2tvjZl0/C/O35ul2ZIuSpo8QvINprGm8eN6vLW
WB1ixyJefm3yal899/GHhzbnkEp5o6Yjb0WANlmviFVhofkZpvnzfNlaQRKmDMRagey5kNJNN1Wt
Csbl3k5XaPFwe8hG6NDz2bqDa58EUjrz2nytWjvYp6Ly/vtWquKzxb9f0rSq+soft6rLfIvKqfLv
tyqnFtPqPJof1L98s01PXUX8Kpv4naK1vh7S2t1ouO/dWrX4AOlppEXy5vdBtMOkaVzFmeu8xXV2
wm/NOBdxdBE8R4+uie4U8nYG0iXCW2W+mz6YpXrrByU99N4ooRlBDrQSobz1Osq7xPHKERZL+jgg
wBJqLjmnZtRPaRv6y2FI4n2p29FraHgLQ5TBu55Ie92DQt3Mq4q1sRqEjRXtW2b22U5F4HFVu9J/
AyJ2BLJQPEnXSY5xZBo4CHrBJXYowGJokBJtjPU1dIru4vQE9vM5tRgy4GjeB6cctctHEhN3A5mh
dRT3JIh6hGsQaLZeXA0RHlU3x2sXZDnCpkm8a7NsXA5q2R9TuFOQ5KeP8zpzyn8/GXr6KmwxICLw
36b5U1RX07x96jF3MxqU/N0QH9DPsahW98c/+swHSNKkwq8O06z/xvocZl7/6jGvVpUpH8xeZUIx
H+qrz3y8z6OYuZdv4lR//+r8d+uvsXUFVb6mS/dflzh3q7yYi/+6lMzBjdQNtBgHi9+35a/Dz62V
1ml2ieNuv/r+e/HT9X2d0ry7qp3HclTczR8n+NXks58zNsnKNHvn8w7Nx/xsPg/xxzmMg3uQcv/H
lt/f3d8nXfZmDbMSQf259dcxv8b8PEZeasBehv7n/3U5v7/LeYQ8qu1dkaDzEV1TZyiwr9eJAjEn
u2ZxluGdMGD5XqWoApktESpQ5JcyV76Lduh+cYGF3Zj/hFGcoOFX6M9RIXPsiBv1lEdNtS99Mry9
awpQV5PAlV7I97EJDk0VyV92GG/izDc/DDn97TxT3E0XsA4Ug/jgmaV5HA1s1NqqHp/ynrg6aA3x
U1Dq66aDh2H44mJ88c0jjb2MFUweMi1AxBq86pY0QHeZd8xNmPQgAjSf8cTyNJufVh7CsbD84WmM
BnM1RIF5nA8skwg5yV62SElwWvMJCjsk8Uv3eIgPlbC7d4WC58IUQtzmS6Q4Uu3ny7ZHDP26pDOe
kVlEhR7k0T+av1SHqPs13Td8RZyXIVeNZdRLeYZ/Mu566afbwtTEdb75jZcUb0UfXD/vEupWdpVE
P5SQ4kSmO91jbYhqHVW5d2gC2zs4FCrWnZPLx7aGLF0jnvpDc6PlfMbT90rNgKoD70WoHWm1r6HO
fS6Gsi8QrBDGjkRmvFMHxPrsPD/nWhTsRg8syWi0JTLksn9x1aZctl2zdUNNu2R1Ar2z5hmbJyMv
Ud+H3erUYoEhJlxX5kiYKCX7BHFny3vsNa/+SIt4XDW19YSSMH1NLzhpMqpAkPIWzTtz2IpBNmvk
+5W9zQN7zwvrHeA88B3FDc8dSu7HGOntqqpjYqAufxud6i2KmfqL2lg4Uk03gBbTHbqLeChoenNC
T10iiF7itQl+aIxRro4dsz9ZOgbLfe25a79RDcjzPsKQY2Geor7C1D1FSdOLVQQLE+0lQ+yw14zn
sGMc/gfJI/gmxEvHagMle7znFSWNGLrcaV8k/pPejyAQjQhRtJzpaJvWL6qFvLrpYGDuDfbWjeC4
ux3yU4ZInrsgDp5rMfGDh/Kx7MUPpcuspa94zSkP1YYXrVEicl90eAMW6OMO1QWi0LAODKXdmN6m
hj8dUBMi+/qG7Fr+mveVhrmSIs9Y5SQLa1Ji5cQUbDSEfe0TXBqbtgveXQioWutXT0VuoIYmnW5v
TAuSSdqydq2DCQf1ZNRpcBpsLD0s4zRvAQf2M3cyvGemTarM/9GiRkGVNENeTLeKrcd9xWw3TdeG
0iW3tLsKDz3OtiGS1LAJwecj779RlEJB7s0O+voHcjvPQ+V0z3o/WVkgj9OB9Tm1ZR+f8EbRd1oE
/Sh1sTElREteVZ0wQE5ax3p5zNpaOVqWIk+FXfbEA0/YYwyIkwXlawIffFUmTbVRCIfu2EVEcDMW
I0XT1ypTlSWUOwuziMJ7rZPoVkpFvYU5HHQT+KzlF8OixsZ211fjiTIxiAYdS7tKSAWteRKhpxTA
u8iVeK+rg/xB6th96CMtfg11YENF4nxvtIBsRKXjZT/qYPEdXErtBjuRwMq0C08JHMQrX1s6nRpe
gU/ZXjcGCxXi1E0i7u/oSB07tv+9ip1FlVQwwqwE+JstjKvb9+a2tAZB8lTPb10Ub3Uz/FkNeXLO
vdhejlqSAbYxk02QI5kx36KyDKgm6kGxzqabJRQCj7rz00PaUZcvSp6+5PPXaS7GO1zIRTWk3hss
ceXBriiWjaOfraDg8h22wErKJMOj1ivfxg5h7zCJ0OyLzfxo1Agt1Waxj6tlPBiYydfWqgfTgQg4
Bd1Qia19kIznukCPNPRrcYW0hyhs4SBIJOy1kZXpK/HUuJSDuWda69ydIXxNmPS++zHGFeTAyyP2
c39sJxP6LRWFv1MxwFCXedddkYbL97laQJmrigatWiVbS5eIsEFrYak6KQpSsZXvfWdCiwf11W7t
oxIY/VFXg+FoDalxwPZQ5+978SoSqmXuoU6YF9EFHjuONtilBnKlWVn2VvWOtxmRvF0b0yoirrdu
JEU55kOx1Yym2SZth5yuG/g3hTR1MaqvSj/UT/MiHZ7skZDQHTLnUEax8QxegsduQpatwlJZ9Ou+
wz+iUtHNEtRS0V0uixMe2MuWyHDvSES6KTa57cNYuEigIJtkSP+Vn06wGQLjBcILL5w8w4tIUci3
lU67qLPSXKdtYF6NFgiuZudIKBf9Qa91eSh7RR6aMHkLCvtbSQWotU2wldTs7rrqxveYvCU/5ysa
zvZuLMtwX9kZTrmaYt+p2xAN2DBlu7F27rlePur+iCJaR+pnUN4SCgPAMwz0l6jBKeJexNYCDahy
bUJbXxO0j5vGC5BRLFX13BlMb6QxfjcAGC5MfHgvXlNjlZpjgSDy/JvVlM2N5z71zddqunflBAxV
tZJblSH+N68i9bfrKBgHE+8+Lz2efVaNV5YLppGiy9VI1AsQwjIXKzGE4RNV6fKWGSMaYpp/583x
KEYrWcrIUe+K/6Q6sbiEqd5j1a2QJ64unCuKvjy2DhpmpLi9WpS/WnA6FaaeCyUN9qRmz2mYO29R
yQ++rKtj6ecFCNZTTKkW5KPVPfVx9NS11UTcrN8G63WILfMdDqC2gmgj9pZfNkCoDR5CpZvtgXYa
K0F16SEGq7uOecqvKltxDvOij3PIYNFLFOqLzJb1ZaxQ3xgqXb/6zYWQLts0LvrKCPB0d6CLT1Ym
5JuhiW4lSTvs5lWCDzMb2iWyJsp1NDBTsET+bSiYohmBleyqDdc47sbUd1ekpi3E4AoyDEGun2DX
aCe7CBMS7BRdzEwrD5owBqwurPAjpeLdVp2zcly0zOMe5JhSlda+T/VoaXlNtLIC3z6SpiARpZFm
xFOr5lv17aUAg7S3PIGxZaruxFgM6waRh1NjlPHd6htAy4auowXKw1pr5SJASvk9L8HWJJihQY/r
nriZcGHDLNvByk82OdLiR5/yGpRzFC7b2NB2VtOka17IFFqC6ANAt//k2OUGPQflQII9PLvUT6n4
uuVD7eXKLS5jnzr8gJtJgtBSL3tqQE5dnAvjjBI6vgATfDVo20PtNVy7Oz3enDB/Jtl+DrxWQ6wz
BfOsJ0Dl8ySjBifXqpEMm9bVs3e7gKzm5Xhm58F6RC7/YBYIABoCs+7vVW+GIeIK9Vl1yvCj509N
VBdsGxmOxyhXt40zSb4nCD3pjaWey/SgiEZsc4co38l8sL2qtaidCqGQWIOMber5GhBBtU9CzBdi
S9yVBup5UWnd2U+14ikiV0ruyukvmW0Wi6xQ1D3v0fyhKHBuiNwQMQy97w6K3sB8KyjkKlTsq9I8
J361VgUCvUWAMkgcowzSYLWxkRWvSl6DJQ8sV1AhU/xlW/TAF0RjQyPm2bmu6ncAm+NL0pbjmgym
/mFmzvc0Si4onw+PsfUh9T6/Oz6Rgounxkozg+IeOxTubRI++OsIMDAYT9tSSfcNMiTSTYaDJTXk
c31bHmJSwevCiz7csitOWZx4y4xqr2bgmyiVTtmXCoKMo+3n+YMdmBbFqMFetKBNllI4zaWpS/Sw
W4Txw7YXK4iZMekAAxu2AGyL7fr4EXRoN7odGW47t6++TtbGnKRPVASvVqlQvOvg7XBE7x+THICY
NoIdluVgLIKmbpc1RIxL2EUfRWOYuw4XtQfT6+RDgdbtoqtrY1MAVsLoAgsugHcPAf5Op6ro6kUW
9eOh9rHQAYxkbmVoiKufKNYiCXGZcpqB4Gp6OqWxYiwQEPdtLDoabzmE1KxGza4f/Sw9KzJHwtZP
J/QqpTNNZXqg+PplIAjE+hyxezVzn+zeWJNrwCFKUsAeiFR2aIglKy0evbfBy2+5DlfdUezhBGYD
S+Ea0cUYu7YrjM1L2Wn6xRwRjI15qUI5GP+xc3I4jjMccT3h62jGdCXWQVH3p96H72UU/rjJyivc
1X2uY1wHxPib0KlZj6A417ViJge+aAzAOfFB7b/HXiGuQi0wT6uyM9880Tjiau8UgG6gWYeP0GxB
eZenBM+6E+Ra89bqrYN4pwvWq071g1K/GTx639Cm9+x2siKpFpUshlXp6Mk7uThOvq7QGEQJX/de
fOmV33EHhqnotMM6tQecRqGsgE7mPZ10frOEVN0tRNpRoGo1RKzMyNjrCvAUi6TeCcjjO67D1QvR
CPzoyAuuGAszy9BGsbJ6UAtV7maHag/k2nj2Iq0mZ0GBQ4On4STmHRiccJcJc7eHujV2fRemxgpB
EhsAggl+zmz30GLbfS9D5gDTpxy5K0ISdRoa3atlkVfdfpx2K97Q7b9WEwo9G978GFMkcu8To/yx
+NpWF0CxUhv/rSQWci+puKLLY2uSOgTeMLjzrO0e505NZurWsH17j96HsozzHol9GSCimFrOJdY6
jZfc1Qx9ZYec1FaR8KtHW5xzAP5BoWkHDRDVUi2LqwsjkARFr67aeMTwvZE1M9gWPEqUDoswGGiG
6twRT4aq1s1Naob7Go7bOee/uKtU7K6a5gpysDulHXM0N8OlIm4bH0WbidAbK/aL4TiwkQzsCvIx
PpmTGUIsCoQeKgBRGUp7h6BybDyyp/SlBc4ejf0QT5x3Ld8pnREddeH06HePwyo10dLMe6wpXLc9
QodzBaoPfJwXcVR1a4va2FQ8TXF2Iewo2yM8NyKNMg3a47yeAi5JS8PeVjA62WH45jo0un/qqGa1
MDPe05IckuZZDdy4WBybaTGvzgsQ9uVSUU2x0Hpvgyp6CzQna0DjsAgayaewkeIhC+IW517cCmYt
oxzBugVeCf4isYcWd8Ap0PKzCrqoGFYZlMRT5CXDzkhAPxolEm4Pseytk5PJtdWO/rUArVRazLFF
pRoHBB2Mw/xJYHu+LuL417zmOZn57/ap2d9tf2/TCYHw0ZvWE089+G5bbv1cg77zVxdeqv/LMHXI
yceaLPFQnDr//x5+Pv15aA8bvyBSkt1fx51X/9o2d8itKQSZ95iV7S3TADnWP27HdEl/XN3/a5yv
YZO6ROTcQHvgf73MP47ppsgISgn9vhzyS2TaxndTiVHkNdPqZhUB87HMHlZWMqTvmq9QJKyN76IE
fo7qYXwGqSWZs9fKYu6qhz/BqivvySQLG4KGPDC9VK8yIU81NwiFd0gC4b20poNmiR6aWJ14yRNO
U+9zA+LU4IE/ZfpYDGrDXZTjuheV8kqqfTu30MgLoF0fWpcxcBRiX8DlY+Yk351iafsuVLMIxmiO
avQxiQscLkB7fp5dEGYAfcfwjTxRvMZwL9z7oczRjUfLdR67ysTTqBfJMy7teKLaASaCWek+a1GL
1Tf3xsXi7SGMUMEVnt/vzSEzeOHbzttI4DnfG73tx4UCCxhLzqY6hQoR4tw1Tp54+JQfgZUn+JJ1
7aGNSQE2Smp9HlxLvH2gkrJnfsU0jtTodqSc/Rjl0fd5BEOt/smiQTxqZKJ2puMZ65Fo/9VJ+LlN
30tWB+DgHEe5TMJDh1xWQJ+ZY374zI2mBsEAQjNVav9oJbVxRs9NfN4aBBGWPcjXtyrkBTY2Wr53
+EvdgJoQ705dWy98VMq8eYapF2zDQnU2Asup5772b/PYJDRJVUelddPjotkrfeGskn4c3nw/XM4t
pAO2TyRdfw5McOFogCEkjPGmo0fDtw6PsBxJt28+QJq1V9Qa8tmh9jyIBMHgzvtwJhkzjqGf064O
gapU3QLDKu9DwZrKiOzuJXeBvzV2UW5kn8TfwPev5gZVCWfY5NdyjGzuTVjgUDV2g/uRWPkLcVX8
ZLXkKTy3B60jR+3dFpd5PzDtcBVgenNomji+Z5P31WfHCC1iCJDuzQj5kasyYy4wjaiXz6netu9O
ZCZry+3kLu3r6qlPw+d5vwfMFPa6sC95NGJep5EpQ43K+2g7VMwC33ktbLvZ1BnWohFGhC++p+zm
Bq7d96i4Fe4JHopzVqMKOO50X/hiLqk/ts9k5KytExoGcXOTvWXEnHNPLxDtsu276GhVvXt0XeWx
zNxzXtbZY5Yr6WM15igReShuzatQYP2D0Muf89rnwmZahk9Td/jslYTRPvBQeFT1zioWce7fcp/o
qpzGjJSm3iYRHghtbfx7CFcBQqWUBHtTC3L0AP91Qyzn0edtpn9vizq6z33MJu9WbWKOq7mBAwPm
1kY/vk7ZyjGMBBhca1V/4HEhXgtcj6I+Tx8lgII7lCDy85l4LcUQHeKc7P28msVox2iVDV5x2usX
RKNpwU2tKX6/tvndTUT2ojihfWls5W0euWtBylJNHpdzH8At5bLBmXs390mE9pwpVXttLKSBmE5P
Ty/xCrm5POV1LkHwcSAIG9nGqsxgzSNDYLpm4OBTqETo03Ery9oEcVE8Vv7Q3Vsy0HMnGwbBIcjM
lscdnRzh496HtQo/DzoFHbF2JcDpzXtr80IgUr5IUzMulT++z436lgw6EqPqcl4N0c5diiIcPs/d
t/NnAVf9atWifka78mFupdtFzouamUb0EUl9pO793wI+q3oa22Y8WZFTYgHEdcx75x1f7eZPGIDJ
RSsNXFV/D5BqPTCOeb0dgC6ncRJu/tj4+bFSyMeVqb776jjpMJD+is4Jmk/HYBowGbyW9OZ0Sg1q
9IcMj+wk02DXfHULsybbamXy9nXmnyORC7VW8OYI5/7qYrUmgsLxgOL9dBTYktqDm5BQyzW0EgNK
Cdk0Rc11f+1rRfNGahhFr7HEvDtTjzZGLCdSODbBt+mfsUoEAD7kC2a/6jtqSwGdcMjS+nZ4NYt4
Sd7UecbLZW8UZfHQlEj1q+0kNG4F4jIvfFmLizTzcFO3oPL/2pEkmGwqjaX8vQOD2Wodc06LuQeJ
d3GZhzKbQgHwVJASnI4xb5s/acizrvwc766/doRUXlYoDqEb9D97eDEOMmgzZDC2/8dQ1QC8LXR9
TJ2ns5/3zgsc/lrIpw6lxf+5YwzxGbOAuaz+2hF3pbcoSsw8/9qh1PhoQz3QEHj/717Nn8ja8exB
V2/91w61h+BR+W719w5NgPvRauy+vnrMR4Nwi4KnpnHvp2N83UQ/hacjSlt87pj3zj0G1WFGV09w
od9n9XniNfWIogF/9NV4/tRMBGxjNMa/d8ha/nTsKNz91SEBNUE1pv3cHuXQpAIrBBDHA+AGljdd
eUqf3mQEMRufm/gmfS1f8TMOb16Mb7PHBO6aF3q58hvhXaVQqIIxlbmS1atXssisK9b2YuUxtbzm
GS45qVtpVxlG3coz8/GaMi9YSc2S14CcKEcLu6us+PelldJcpT6MtHOra5AbKkeT5RUkrMZ4ZnaV
WmCsYIIlVzlS7ZWBEnE0XIK8uEArQcdh0xeOf1ECkoWemWDKKlV3JYVpXyhzeNPRrEtOuohrCwx4
4QoekuBALkGXhqjn+MMlaCBLeLEvodj18TqFaHeRNW9k/kUCl0czZe9QX/KMEoGfoiYhJV7QMs7z
SxqIci3TPOVoKnQzpY8veePU67TCYQm2a7P2zEE5pxU2F9IuvDNNujVpY+cs01Gu00CzzjJ2+rUX
gFUJsnhkb6ifA4G7JW4BpLdN3OVT3+rhTbr6Wnqp5BN1eEN6GGQ05GzIp78gkwAMCOsoNNCLF9wr
1LM/Oh/zPgeQ9DF1eWQPU1NkacJ9qrj9Yt6rtV68Jb1nLueuCJs1a9k62Xre27uet1TIjW3gs2v7
MK1HLL9x1SZ72h3U3rOfmStDgGoydOOnVQpF1UMi1fFzlanqRGnz0pPXVs5zXqW/LHW0TnPbpIo+
mJU253lf7IgXUcbhZd5nKOV9DEt1qxVRshGpk+OECCIfDJTNkzxsUEm0PWt48NE/eyhaO1qnGkWv
PxsYeb1MCqM7gMr5r3mEtyLTkKDduYp7nseZF8Ew1ggn+JQ4+wovrLnd58E+l5AOflAVcDdz82I+
Nq9d2FQKhu+GLNsT3q9ykcko+5CWey8R4nwqorDfl6kar5JpezVim5rY8bdmAkJxUfDqvMx509p7
GKrph66Zzkoia7NTEEJ/tgNkFad+tjHGsJaaHBqCb99UVIRhq9FhKDMT1q9RX1IYCecRwZikw7VY
mqp3sBzZXk3CDqhhevk9iMdb6drFc+EkHUbkwMfUPBxevZBYeG7QafWiHMbhXMC1PMGmsRZ9nZff
c8w9qAVQ75FGj1a1R3Yc3f0nqRbf5p5FHdRQy1t5C/IUVYGk4nnipv5HE30eu0QtYylTT1L54YVX
1hF45VCUJ+pe1Wn+lJDWP2LA/Nfmz9XfTcOKOZ2dJzDvpm2BojPG9Cn6/alpRvA6hUc6gu2pVmf9
w1/tLK6FLDTGYr97fR7n99k0ld6ujYF8SCQVBvjcPZ/GvJga+jVO4Bb8pz92/h5g3qah5rJUjE75
vKq/z6UYjeFgI4jy2fje5OplcIripk6LVBspr9vZMc+TfyjSYrRpmRS2KkGeKG12jQFeIHBTRI+Y
lSwRhVyR1yIhqIrgbrSKQKp3YJanhMF93lYikbaMkXekPqc+I5XSS6ZhPhQxLTj1nvHTYg5xpbio
b9sxwczaGf1H3ap2CqKXmww8BQCjqFOwO5PLEhLlEh2p517zk3Uf5T+8zHP36hj25zzSjV0hx1sN
IkDFchtcCemg0gbfZ0WFhCGbZ6T5U3UpmK28d4RESY0u52gUEpeu6iAVdPvDpBtugWiWwaj3V/he
CDdb9j2INJ2qV+iiyaEAbKuoLqZttouiSqyypNJ4nCJpEGPUgSt7G28MvypWtp4mqzYq07WrKv2j
7JThjJTmSWlJqIthkHfNuEUphrutGV4UzytfWtGDCM6j+7yGW5PyKxxq89poQ38b3SG9atU/MeqE
pzoNn+RgKbtUaYJLLvRkmQSe9hZ0/T7rJ9iZHdQ7XQFjalZBs3QCMOYql7ciCfAQqm5/nReCDMcZ
Vus57K3izSmsF0AEWOVOBsyNdWmIJkHaOpOtkypXVMCG7eiX5jfNHtcIaL5UPQhHsuCRTxTpJ3i7
oV+ySyppr3jX7kOqiAcoJUUBaadzVyV0lAeplP5DoSEKS07S3CYur4aQWIBJez0iFQGfLK3gzAnj
LUQ1aGlaJFDLaiphA5eA70aVp3QRj7KghP4AI38ytCh+dlo8Ae3kHIeO2Pc52aEiS868WzduooTn
0rPiu6qUz4URp8cqulT9Y+h00TdYxKZpNPveghggiuAXsinIe09JQ02OyD1Lszqq7joP4vJbhi/1
Lu4ulAuDUxpyXYL63UvCbOrgjgWKr54Ht9RVoVjWhrKx+qxa5kkDKpj857Zu/RL+P7y1th2chdmC
oG14J/syUo9NY8glkMH+NaDeh1LEwjOD4B8zS//RvFFDlFyxF168RCAwPWaD42PpW/S7rvKtRQVM
bAUHwlnN4lMZ+QaIOvd6KkJnZO8zswhulRBY5hbdfdqStvz1VKt9i0nKnxRSV/i8tsraSqx3WWrq
MS1LEy7XgxICLymzErnNgIjdKS1GCRWXp6CGNxKsxotBcVmNhuK7G0j7oUNlYF+6zYunJMW5EYCI
msKHgVxn2VLqpG4MhTl03wV3zXGyvRPi7GvaQXikruXu/Fy0G9Q9H5qp+l1Ll6eHXcd7RY7uwQe8
tPAFatxEGe22DvVsG0RVP7k1w2eEjPuhptXL6PYdLHbPQGAml2c99NYaDzhdGbeJTJ03J1IwQo+7
6EEd/W3caXuHOucTv/9ikSNmRKE2SLeR0cpjrubpNpg+QV5Kqf3KdKcE2V4JqI9gp5jKoyLLi6Um
YucXrUTgzHC2fc1kPm2aCr57LK8F+kjwDtp80ZlRfKE6gzQGkAhAUBzRHIkT1USO+8IPvAWTfiRc
KU/50AQ2AgAcEYKekP9JhkWD8sBzyNTQbJvyYExsvwh1/2Ovk0hy3NTdm2iWPFRd1mzj3v1RdPlR
ECefDLWuFmIq/ObiTYbVTisqBPPEe56Akxwsr7t8xsntpeVlfA0qoS0zrEuWXj0aq0R4zS5QcahO
m+gNira8d+WxLOz4DSCgttUtIlwLXMQ7TK+JT2gzV3Rc0my6fseGxl4AiBAbIuxXjerAvQqdb1kz
OculqmDen6mrIXFw/MwL68nH7L3QGvVVUwflIE0Y9HqG3YIhlRe75kfaJWa9AGv5qgyl9eJE+pvl
AP5UvQlLohhLC1zPpjNC67GawPu+F58cB4IWpdRzq5jnXmb60bNx6h66hhrwoJ8GcN92qL8jgpWs
s9Zvd76UYsFtyLaqTFD5LfNw62hqBEOhM451arHI4ju6K+GpRmDxMWsOvdN0T1pd7NC4x++eaXMH
QfQyL7ysOrpC9w69HcVrKNyo2o9RdVWYQCwd+HE7x2H+6Ra/lCL+2XYR1gi+/h2pOP9mn2Mq5Ziw
W4/zIhLZK34XRx0vD3iQoMBE3YzvlZY9CbWNVn2EpTUSwWJl4Lu20Wb5+My95XzaGUOV7121i++m
BgQ8NFzjLerUH0wF3O+1TM69a/jA9o1fQWhmayRJzeVklHPvleynaoNVxzBPf05l/rOpw2GTyfqJ
nK0K2io8qVCydwTG6b6fcpK8mLUd8oyw6Lzm2axDa22V/DfCBDyQoVr6i4/TNboXynfFQalPBG0E
kgh050NQJhoQGC26IkkhlNgAKdaMy8ptdPicWDjoQ539aECCIHDmfSvj3lpNLFe3puLYKzp1AGn1
36P+Z91qYue0cbWDE701Qi95NfUSugZCFyuAn2sxITG60ItXYIVQg2j1vZ7U6Wlv2U2z0imRAsTi
VaomwbnOk/jIY2OHA7gLBNd3Hua/kgzM52aQUPkmGgdZRLTcmB2UjXLJ2tDd20ncLoPBrx4TK96m
ta/f3LhvlqFFYEuofI1gQe6Hxm4o8YEPAsianDq1X7TMN6C8nBU00r8VhtEtijRP7l0UITongpVD
um3bwsJaepZc9In7mI5WcfZ0bzXrkLrkgJ+0XAJtS/xrCPS1beto1abpPiI/nQxG8GZp64ja0rek
rpx9YKDCNRZkSf1O7Q5E3tZDmlvGvSr6dBNUfbN3RSC3SH5juUjO8UGPouxF64S/19QyXsi4hA6V
yx9oAjHp9361WkdiMa02Dae5sloZ7NB1oGj3fxg7r91YkizL/koj363GtQA668FFCEaQDGrx4qC6
rrWbq6/v5bdqBpXVjZkBEgEyL0Uwwt3s2Dl7r+30zkvT3ehpTrirppPpbZHCGrVE4cXuupts7QH6
UHzCn5/tnRhoQJ6qdBmNpbvMZIIEy4gA2Ukl/dqxsQ5FpqkhDR4C04VwD4TiQOtGHodQyw7QQ1eX
vnSuhlTS5e7H5CA0AUikz4rjtJ3wEkV5dJA6hhtm8WGUV6btXhmOHt8NlmyedY1wCodGBovRIoT1
Vhr2fYKnL08Ie2Tb6OBS7Oal2SS9Gh5gMrGypkNS5lQIevppCrAy59du9dElVfuU6WO3rxW4bL8f
EqNXv01xyPXC4+UxdSpWUe3W7eZlo5uDzEAC8/te/v3pWHdGCGbuhFq5eOstcgKb3nxIGvtqdeEL
DaJJvVqkBa1BPCSC7PaXkW7tOHXmT2+nQYETKRBj31BAK8AgFxt3+PSvH6D1QWo078kl6PFV8VBM
IoN/s0oMa8667crm8fdHFfxQM6b9kNnJg75pXpncigAFJQqaVn20punE4cW9zY30nstMhkPkdncV
FMhVk/hos8g+c0QwjlKUWUAPtz+4sm6PJPh8I4RO722DAZyhaSZvy5Dec/p1bnrSISMy5G13Y4uk
Q7EbVKHgF6N5YZe81/qALK5h7p6iRoucvj0kojx/jFmYbsoL0fO6Dl2uBnGCL7jplCuC5OXXcuoW
YzpGEv7hOurqKQeMsY+76MHYBL4ThOQT6n1/1GR9XiJyQ2vLfEgXMd8a5nJsFjLR4h5BRD3G2jUw
qI4IIkFMqvCH1I0+spiMbJ1dF9hfp15MhrqeHcvps4+y24LwQJKdhfALEFa3Q/toYfDfNXHT76Ri
IIifzCpYUuUx+Z2+wWnFCUCpbpRGKzrh5BHBFNvKG/MwGlpu/azLtthPubgetDUPK3xJb1lRh5xc
l6+4nTRvjZf2TosSCDSzme3dGkjAnNj5cyTlfGV3lCklG6+mQc0cWGTLyTZftYmGnmQ9PzNc067n
eUTlgwJ7RR7yPA4LCMAGk1JJEk+glro85hbSN2DjNu8xvKFkHJ5kP31QVE+3gN3sgD6As2egFWqD
yO9BxbgPeZTQzYir8oseoH7z+wF+rDwDNUeoxmYAHKnZ99hrEAsV4rAqA9Kw2MDljUolBFw4obPm
/5n69C6pomnqRRDBCvtZjIbYZXLIDww426hHU7s9RMIGjTsqZpi4s3yQhGd0KAluaHhuRZZ6bU/Z
y2B0tDEWdQjtxiDcL4nIJqoJxKUcIT9ad9qTW2TxUdgOp5nZVLmpR5P5tdsO6WtWd1Rp7Tz4va4t
u0xzB9AdKdk/Tnz9+2ES1WtPQk+opV0H/7FZXmKxLRVGc224c35r5pG+04bYvnYGNjOKn/VsNEMd
SuhAKAGdOZiqKHniVPlaD1oVRmVl+lPXNs89YYcBQazcGYP2tvZRehsZa3pryXg+TEv3kW5a6SpL
+nOjN64XT6hu4jrbLj9kPGUvpsNSrXjT5vqGbMfsIDJEJvEIz7JNVCtoJ+7epb/TzQe5YG/R3Na8
Y6cvglmmxgEzDVknNEGNsbowAlrurJ4cFMdCVpZb9gUsTVDIQdxXqhqKvqivM5ZwVUmOVJdI5dh0
QsOZtZMpYLvgP/F/S5WVphBHI+VFdUxqxszS5rstqWcxYwhVHXLQRI2S06Do0Iz0kt3eXvOz7Krj
ILmhVgScu3xDWkXxvCNuErObvqB4nz50hWjzrhxLr9QnPMFsYW9YGhJ0VG9osr7iHCeiauD2qPCO
XVdQVQNhcr/VKkIAs5m7sHb1J17Q2Svbmqil8QMVSwTlLbVvN2vVFWqep3bWV54ogY6lbTKyJpzo
xl0wv2EWcG/Wue7Zvzf86tCQNpXDbmJOvFwQIBzrLfpLaiUq8E0VzYDM7xNsM40Rq5+cq9jBavmG
OeQ7HlBLt3lHSWtwhiiJqm0VJTrS2ruZq2mCBgOoVuCJ8AzKhlOJ4S9Ve1QD8XxNjkl0D+V7t7iz
+J5OMlkuJkvYM3BruGhE5+pj3D6KZIouer0+ML7IwpHe8E227Oc6keBH0+muVErzTaxLQ3Ilmt9c
qbpdNXbyDOLYCuaMQbn7SJSFe6uYBNkWEUMDdh8/UtUYUlrlLZJVZ9LGNtBQFVz1VFesPcVyr4/M
WBVRgnqONKSN9mo+tg1FSby6LPJi0b05M+cANZm+l4qsL3akfc3FtLxmWnp08mJEaZYtrykRilAq
EzCSFieO3+rM1UAZDk4Tcg9DzbFNf9JkyF9zkUU7XKEK0EO39muz62HFjRj4aBjhgqrMezaN+IJv
aG9UHDhmVb4l0Yg9a3xDaM4JqRafBpCCwI2iemdq+F1S852QSvuoOorpSdVQHjqaNYBn5g0y13VA
DNvqXdS4n4gdGfaQVL87o0tf9IketZQvtdyoZxli/qxP5Iujzs6+qoHv1KXIfRTO1mEQDhkhuDb2
kt95XyV3LAOMnd1+r6j1etu3xmNPoVLzNr/ThjlNtR3YUd2ehEkfSU3pCk6z8vIb6t0lsBRWvf+K
Zqs+ibS2gkIV8WleNcUzRJzteqb/t1M+gJMd221Zdb42RL/dNO5P79gEI38V7ZxsEObkoRxZmt1u
wcgRKydNPth2DdR2GSFzb8ssB2saSq18mxpluMR6+mvVrKCcnxOb/mBpJ8NdYWLxlyvu22EATaQW
ct+SmRo6TMLCJsrp/zmlc18uZRN0IwqnWubVDrAEsxrR4phYx1vTzdSDteQzR2/3yZItswRp7nNl
1q6adX3BO4tNG4DMKdbbZ8GuQKQ6SoraWcRt1jvGVe+oqw8/Oshzi96OGE2/7o3nPC0Rb2R1yzHl
2QGj8ykG7XrsnEvctL/r0fRqNtSDtOf49PtBtzvkS25zrszOuNG19Gee2g7k+LyJbGZmNI1xqhOr
ufx+UOnW6ppobuwIyZIdOzuoedF1J5R2HyWYFKzGEJcIpc+ewY8E8RdoQyLfhqHw3U56g3i2lcV6
cNM1f6zSKz1fP4Y40dm7dXrRbXop26QOsZX0F8LWX2Opp7tBSOkjblpvqbVObdfZQYnzaUUcdFkS
fb5M0edsSomNhW1I1dEVcRIGSUxkuDW1ze53vyWtOqZ929xPZCydOGdSX42BG3RWVl4nMuphV2Xr
KbWs2xKkBraTkolyIY+/q2Muj+t80IdTpQ9wGPFLcYiqaWX36Zc1W9ah3qB8C8YiXTafJR3koBta
lVVJNH4O3aZb073AC0EJZ+5bS6EZpU3mudJpR1p2We3szJrOxrRrTKqMTtGA5CxZWHRF5NOrte/d
JEc3wTgJKTv9K2UhQLkg4pDAq5IjUaWcRFYdJgtvlalfgxBSAdPZ2QlmGue52XlTBH9xPlu7FVH+
jsN1ftZohE8aNyGGhSiM+YvvJCNQP92teudwzw/m49RZL7Pmghco2EnKFZt+TMYnhIa32OKZFBwC
jtYAcouKeoebMjqMZneDT7x6KBZQfdqId6Sql0+Kc5wZbnudpy0XLKGSzHj6h75OjA9GEGBiEChA
f0l/cF9EWGWUBA7YphmSkfsIDQyXGGVIq2jlZzp0tzBam18JMmOti+I7NNhZUOZNqHVi+KhoJ/sc
xbJLH9nEebXORWsfVnfGJNLbxn1rN5+QEPetMKNDrRYfTolHTCCpu48f5Ib17qNEnlvYkkcEvMYO
Sz6SN1FTPEoD/ApCN6IonqcKn9Yyyk2Dp1Sem4MA77v8u0j0z1RP9XOSgqK3e/Ztu4vag2Mla+C4
fb5zVYYdVP+ggXS6PUb1NG4CItvp1SMlF3z7SLuqpqX9Inn3W4fB9FbZre1hP639Ioq6fdb16XW0
5njzsESMRmKHJTQUmFfS2wbKvqFYLmPTyT2bCRnxM/L73hW+knQaJsRu3gHd0kgP1Wfki8DsiB4x
L8koun1KV8fjBDAYJn4CxxkRdbcdAcVD2tFQAXStScH7xTnAkXF/1dE18mQLo8iLTn2duld1P8Sn
3w8mvJA9M7vkuhkr5p7D4p6WtHFP6vZRL1c0cZ1a7VjONa+ZX1YwAVcjGj02TT1+LGo0y0pJtCY6
+vke8jU+D6Ojnsmlc3DqfDnBKzYCTS2pmwV6GCMzivPgzF9xj3smcg1cswzk14ELpEB5z/DHHfqQ
DLQVf5AF3yc1blHMJBg28hALx0m6M9r9Ur30s5sdrQXFOmK05CY3RUF3x0aj6i6MGa06cPTZ3smB
VaujEPBFx6KpaVK/MqheW8FdX/WwC2Lb0JlQ9u+aLE9Zr8cPZoaATdqFCJchYeQfqcsOEbgJURuf
KRUsaE+CGunoqGmYVdI3HSpAVpnhPucsdUzG6An5N1dmU9l4CZXvdbKJFGOsaiowQFalAx1Vtgwr
snre8yf96J19bqaBrTZWf/oBSGBWVPNB6X0mUFw3qaaC3cFxpdhveVyJE8yr4xhjqJhbbmsGR2M4
lvF2L27H0YQ3TwIUdDpjZ/XJj6EMUMzqBTUCLqH/R/DDf8dwk52pM2s3NMu0oV3+FTi+KAtcCbOC
zLytRVNf0rhODCDYLuiFZfgHWfh//SVnov/7f/L5F9m0HTEQw799+vfHuuS//9y+5/98zV+/4+/X
6VdX9/Wv4f/6Vfuf+uaj/On//Yv+8pP57f98dsHH8PGXT8CxpsNyJ3+65f6nl8Xw+1nEP/X2lf+/
//gfP79/yuPS/Pz5x8d3mVZB2g9d+jX88c9/On7/+YdKopYJLexfINDbL/nnV2x/xZ9/nOrum6vj
o/qfv/Hnox/+/MNw/qZp5MrRxDV1XVN0kMoT38W/mH8zNcMhABV5PVGZOu9kVXdD8ucfuvU3POyu
Yuuqo6om/uU//qNn49z+yfibTUg7pGkHGJutAkb/36/C5R+k5n+8fbwq//z8X3MAVZ7HvyGdSVgy
dS4krinbUE1lg6D/S+7ORBSruowMkhCI7Q2wfx4+GhlYePMSyfWUFpvTXCGGcKqf07rI/UhRXykv
vGKJb/qEaRiwG7JtElwOsWix3yHtWOz+AvKWNiMbGNJVrMVNvPpmBiwMic7DYKAW0rdgX05xftIA
mB1UWwsQhdphMlwt9QVVGD096fVRs/prvovqvPBpqLKdta8qg6Wg5Yjrg3TznZTyDuRtydEzfYri
ihO1WNtdO0d0mOA7iKoLHXVgeViXT0uFJgvBN3CqU9WpNC8thVLKwlqaLTVZQ6pFQym9bhAzh/mS
4xp3n1qOy1fppCJcV89U3c+FSxY4Zz6adWjCnHZCNY1mc65ixZ/u24zwQtGDPqX/fUYHn33HK8Jt
M9s12nnKM8c3RgA/NnQqlRfRM3LGwbXZ3HQJ83O1PYvv9nMemVvMBxD1vJDbAIw8ycWziSwL1LZ8
qkme86LMtBHKjSe7JD5xsHC/qGL1UUXR7MfUEmrx4PME8hs9gJa4020cLy72tlp0GwSWRFF5Xufi
RxD+TDGpEE/iYB4Gru4h80cgtzIHzDFHmEkCgSOxdyuDjNDYJApKsqmTOzZBt/Mm9KdM98TOqjjG
6YU9+r2W+oatxZATRwpfYju7VL0aysH2lwoCgEFAesQQyp+VBDdlEhl7fvatapYfJplllbWRWqT6
rpWwJ7NG+4QH/2LbhMjmuroZar4Uhwohknnh2Xn7LWmY4KMrH9bO1ENdRQDcROLewE42TTXW/JzL
p3agiSzdVZehphm7+Cuf2szHseJynnRubaVXmUwTSJgvu7KggRczwZicKjnSpfkFgGhiQyLCSORX
vAuQH7cYjjm96WOt983aiQM6mOfaGvIAPu77nM9f/VAxU7HWFxQeD0NXwfSyEFEUIJBt3GiBTkfE
T3PtjnQdPzIwAmC+a8O6tveLvulbgb6HRCbFOhn1DBLI0ibiHcOjgyvhpLuRCNgsH5PeeHW6eWYy
humhaZ6QfA2MreMoTFvm4dlegvvEgF1bu7RDeaj034aS3iBi/RQMylL3MBacd10RnXSMl0RD4xOe
V90fo7gJZloPPtSgYKHZcmqX5Sl1mp/se7wkqH3X0cd857sCXSiA8jZMWqJJurRETVDy0RqJsyMg
TQ7FWRD5YmBgIbt94rwhmmdze9XHsYcZovXHtG825HkRB5zhmrJi227UyyCmT/zrRupAO14RAWNg
uW6VHh878YtzXCF2iE+sMS9ZM3GzLEcVjCLqifJo10+JIqAhl81ZYfjlWSPlJ+QpTy50D5XJPDYW
JV5eO2jGUaCPTOU9QeYD4Qd345Khd6yTxh8X7RxDXxOXJtABaweYc42R0y0AagbiCL0xd426Jxtk
qMyWfukBf/e10FJaBSRfBXbR+CbzIL+ZVW91RRpYojJDo8q+1jx5i9D7JhUQiUmqdKXFrYBC79PR
B9Y2xcxk6fqP1X7pOjWArg5MS7lVMzJqKoNCrLAgVtl0GcgQr3wUjjlh1z0n96F9hzG9n0sQDegv
Wd65ukYXVXJlzz6CmW4PztkfZ7panZHsXbNOw7yztLBKOWnI+Ie6qj+O+lzsKB9JR6Xi7CfXS6Dt
h6oNZL3Xw9GEVF4RTWFbVu6VdfUZj4kWxkCwOaW1O6ZKCFKlw4pXvVssmV4vp3DNESWUAr+kO01+
xM29S7VqClKTDpfYVevGw+1TyvUV66SVoppVoyoYDdpBquo8Mb28csFIxnkjApCUFn3ErSclC5QT
WFLqiawBkkq8qXDsENVh3cZ7S0/toNKj28kpQODdrV52q+PUZqAkm+jHyoY1bJytE0iJB+rgjVk6
zL0adao118e40dddon6qVLNH8gVoB6WHwmUHsWf3ilntkao5ImpVuxois2V4hZKjJ9O2IWiAVdIx
odtYeNudhWZAsZMzMuhOr5sd0vO4h8E3E9ZeplONI2g5uV4ZrZAY1Awmjm5xdXR5YAwM00qVkwb4
jjs1chA5xyQSVfgimcy8Mk1DBK7xmsHdrzyB41tGvHBaCzt9hXHEktc+k5wFlUxfXzsw5V4lufsr
tXpukxkH0LQgs2oAaLjJuy5jkyVovsYgqvqtXn9OCxG5YAqwGSbpUcoWOltT7zOOq+HiKEw41++G
5heOgmrcjS09E5peNdedif+AazOKtdmn3+INibhrCh+6+bcTKwSBba7jbUhcTi5ADgj2Zv57s4i9
PItFCM4HjnzujrzeGYAVh4VaLzt/5XpB1KGxdDAUEsy7RgIOgmw29jFi4bAWvRtulLA2r09Ehn1H
GYLiGdJsHSHhINck202sYyDkWP5xUgsFO+A6mg/RSMTUsvZnOae5P/TdNx1UX8nkZ83ZwGvlk4iQ
WDAjoKxYWZ/UKr+uCNw2JUIBRiHHKNXjoGhY7Jt6V+Agv8mi+tyt6BF1wOa1rmUeUGKouRouf0bV
W33DPkptc632PM2+Vv254K+ELHPjVkCZyHwgMV6NrlpB6WNiIvD6Ie+CO7W2+qAwhhuBcrQbC+ZB
7QA3PcZEag+Ykrq9O9AGQv1ItAF4CtcacIFkau5pQAh3oxEbQDjEW7FUuzlvDRbXIfPdxN4jtIGt
aOGyto29GCxnRxegk70SyKZ/HqyiuMH3SjdpBmFT2cp57ub32NZzTCv0kJZsPChwurxubhCYQ09Q
JhmYVlOBrpmQo05mCIP5U1t0lr10dhAjpY8s1rDoUZMxs3vr9OZmmdUmpKFGj3voD8ZWKxhKBu3H
wdDm2j645RLzwF6ic9zZdXnXEFaLiM70RmQ6/hqXu3ktXL8STbNj8bjppPmojxBNBrfLjgIPCl+z
6S2jKWjd8dXNy4ZkhAG85Ye4NUKyfp+6GlOItMxXXUQekH6F+2hhn8skJmKcUjkVVJQVlpfF9Ws7
Vqun6Qz0p0F9LeheqZWlebjBLRrpNWn1pDZQtFFhoQLWWgVNVEuvy+kD04hJ85viXZ9TM9i1xQSf
kLl2woGCn5JhzACAy8ld7PfuHtapv64lc5LiUyTLL21msltY9nlRlX0jCUsAugjLiuFO56T4AO2W
AWtUb9kxwk+S+Vpj79ZMDd7INCXe7+/vHeVXTmcjc6pb3e1QCs6dS71AarZqcqmVtcKyZp2JockI
SGH6wdNiAHBUhHkcDPFFK+ZBZtia9Vy/AnSw//1j82z8JajrvUpdH9UtTsFiSlohdDPn+oEMhF+C
KBNv7uxjZeeqX0kmKxhDPC3jqA3lCMiVgIw9Zy+4IDQk3zC6VfOypGxN05YDVvYm5n/uZmONFsz6
6cEmO2s7KePGNK+ipmnwHyJLLcQr7TySLOkcRx1hFivJwAg/bQ/nnBkIwDWeKpZnitXWIzVgB176
tbLkt9pgNM2y+R3AKvx0a0bjYuXhTHysRy7dFFRxFxZqz4BFn6AtMOZkrWLD3ix7FWkZcys4BHWb
JhzME8ISAgeCaqJww5czTOtjakxokBZq1GYZrzPYzT6KJTZPFNhFRaoNNVvmwcmlk2wUIfLJ96E1
WFWB/dCg4+d0VFO1WomgGX8M5moh3vFuHzXRzWI8ROSA+JBsIHKPbAFtL06pjRWBdY5mAXEICCDo
NOp+W1PF6Xr+EqkeJkCh7CnQcCb1xudCZ5KrSD6udU1yRlHG/qSnL0yzC8pAm5JHmx+txiTUPmEb
qDYuA0Gi3jhpQAVs0XgO52eu4TPxUWjWVpXeVqV+a7b7BhsDwZKuLih1fKQI+OIK8K3mzOhBrr4W
cc/ZEx9U+Bkj8p0CbP85viewb7aKPLp71NX6GciIpFxZPvsmu1G+8iQpwemBmtWtT32kSdjb5QY6
on23HU9kOtyqonN9Gnq8itVHBKoUyZIacBQq9nBOADNss2OXHRX7+NwyiShaPlOqXZ5Tzqs5CBKy
FphopnAVkhjFpFp+jNy/vs5pGdnucNGGhvLL7dFk8Eut2KLzrRh7BaoJR8vGj1wqYlcrH9EIYWSJ
OxBzzriNF35kqsmjjHnL5qZ9aieDq1pt+dFSBCQDOh54q08URLsC7K/f1Tw1AY+NDb/3DZ3SmvLQ
G0eN7DwVGXMHurdVoxBiyDe7EtLR4a2b4bSjk6JnytVFSoYb9k1LuIRcfGcTdmRT4FIU3lrr4BdD
GRLZ5gI/KNnKtByhvdU4YXSwBXS7ak1HPNTtrVs6aFWH4jvWrFNcM8pKR9RRwv5Kx4INaB5qz7XS
kOu18+rRZHY1/Gj68mDOClhHFZ4D5vQKFCCooGaeqaTxw+AybX2zQhA35O/cWtzRKumyeocKZ5k1
X2Cowh6VkiLc4WOYsyUYRmBvpT0OHEAwzcUECSExLMOuj5hh1o4/RSOGF2FQbqNZ6MAK1eXw0ZiK
OLaOFrqJuxziisG1xBCFVCZ7olUN0Eqt2NJaTmE92sbWfa6FeLAk9YcQGjdYidIoLfCFx4RGov7H
YptIQLHzdWz1j7gnM28A4+fRUH0ui2iij2B8GS0ACaUoVTavIVAKSsVxdtjYxdlt5Y/C5UU5Ev1q
FXmlC/UJpRzxT1FzbyPsguF8k69k5hmNiq4mEay4w0r0ywKw2hTrhzl0MU+ZMEzGnPuhns+Col5X
7TCrjQNwvpCeQrfPJTxWReu82dDoCXF8VhJ4E8JV6X7OnIT04rA0+YNeapXXJdAMW2C2WaS3e9cq
kE5ixnIZgVV6jq4apiY+dfs2bvvmsKzlsxlXYMa1litaGz1d4cxm9XJXJn3YGmvNvHFWGRVqD6oV
qX5UF81esav6PDnLHfLek4pnNVcg0venZYq0YzfH4ynqjd3MFg4Qm36SUfRzWMmlDHr+/hE39mFQ
SK5ICFxieN7sUikQUMonOnrzbo2qOxX8Y1AS2irAt3iukMOBAPLRYkmdxBtzc23QiQKu9c96skjJ
6wrbbyA9eRY3mtcw9JyBR8WZXX1YiULhPNAry9f4quxs9AKcCyFm3I45XYVfa+66PqqGJ6VkuZsW
FtXRMGhDW/od+M+UiFvHCatS/SEfaTrFzPc3z1jrz2tyQzriT4nhh3ieaPSZI44I9RSfYCJPpMyA
30H9X5gLL3tluXft6b5LwBj3JW0PajGiNJMHmarfRioC5ob3br1+M7MMK8tAhqou7w4A66CJetMf
m+G8CU0XFzR7BtAbat3BGbCXafUL6iYA8Q7O8cXSlaCP3V+8D/eYyl5au3fCca3gRrqvHExjP65Z
Lpoe6ceUSF/V6mIPHST1J9I5UPkrYYF2eIkcm2I+1QgEoCdVtT4BmNm+4yyBNm16rmXzVhVle8o1
WiVudslTQTcQy97CEndEr03+LHo1LyIZz0e5kD+5eX9nDGV3cAHpeTOXgJcmxSWF+LZ1t2xv1JZ3
nRkSs+u0PdKWiiqx41WI/KgFQzrj6GfZbPHJgD8odYIoZa/6JgeimY3zKnayK25JZhXLxeBZ+Xjc
b6aRtlvevgjbHA6rzJJrzHm/YoN4XGEbvwxIYI1IsCE1LvObAr9GJ9wwqWdwQjBiWDI9s0MhqLfa
eVWWy6gXn+NSxH6P1oEG0Fzjszfh0djOgxzcuxmwJufvY5H0vu2WF6PsHlQD16naah8YHPEGOkxF
3cehghyh7AxC10hY2IOsPRTlcCt6Rng9HQEjF/wEJKAVkp6K/k8cy5cpTS5KbF7BSbhScrGTxeNc
mmgmjT3BCF5ZcmfoZBM4w0nO8xWRHIdYNY6EUw0hgxYrf9zYBJ1TP66xc7En+wV07PNiZw+jLa+K
LMyW5oA8duTsIuhEGVeOE92Qo3eHv+NE9NJxnPvPHIQJE64DU7mvusLZVCvdg1Woe/podAnO29dt
z3DA08gGT2Gee7mSftuEPrP0Ut6i4GVa+S4tflG/vLaN/pjiymfdTx+kvjwC7D/1lBcyB3FXrc+m
qz66GQABGpg/6YxtQV0eWlu9U9z4yc7Gm3F9zXXk6Gp128MS0N2zZZX3SlH90jX1ahrHHfkvzB5P
pLmFDA3YRJMLAU0n6qNnYSgBHI1twHg3r9HrOOzADwepBPLHq8jx71036Wk41qlrBC/8Lk/cm1jr
QNImWCPSA68Ks9CZaRv3ffVCCGWwAnAjeSyvs/sVVkbVTVeGmwcRRbvKQVpzx8/cbo/b83AJn3EZ
Ts5VypFkPTsdrsDBfJsrxJ1F/UXWm6c69c2wDl/Myq/lUt2vKxC1ssb1IOjPJ7dObT1CPmCPmRw2
OeMOzXs4qulDZEYXWzFv4yn+KpLhAoDOtw3zhKNhpxU4RkyebJ+bua8rrJlCae5dsPgcxsELD7e6
ZaRebld35aqdq3SXWBk5buI8GZYWuG7BaS9DN7EVH428cdPigkHiWiGHeFSXoHehV6YjQD9kBVB7
Gfyqx84gCk4bLa/JjMdN84Mn8iR+WBVOieVcJm4pJJw5u6xb0FduIC1RvEDFDEa8L+WcvduzIA2u
ul5VMKxrEgLqeltL/aZxLrwupzyxboiIuqBx+BpbcYPs5URH2R3SA0e/PSiDe6tLeU/jG1Oju1WR
SWhwlSAHK5D61YBtQTPZc/OkjWTZ2cMRXRwHQUrZoTkSt6cXj1PcH1ZG8BKIYdn8Im97Xyz6IaPe
pQ3gusk1bcxj0vF9zi1U3utEBzZkGTeRWirkvEV+KWjyTY1zzJGOojp2EPON0kdy65C3MpM5iBdV
J2jvWp+HnVXmezfXaPISLJQ1OP6OzRrtrAmwYdsXoYAc52vt21owmqnc3DoOE92TklsLItmiXjHJ
9nC/w0/9kHL8XErCW5DIrOhjlS84re8cUSj6ohvq6NAlu9tLbOUgpSDtMWrvzfreMFLiAOZdXi+X
TmDZMsv7GJ4cExUCjSYULOP9snybkPI48qLXN68XzAzNaL+khnY1OuNlNiucBPl7FFuXESJxhv6+
4mUzK46wGozVIhs8xehRyE1J5lFxElZZHay4Xb3t1zl28zaRMubqx25V9zYTq0W0j4arX4/OAMkB
XWTjgLFDJ+kQK6j0X9IwH2IUzrrDtmuam0ftkRH5lzpwSlBM6j7XoCnqJsMLo3g1INkZKeliw3Oo
Z5+Wb+lFcZ76XHe0gshpOjjg093I/UHxfG4j6tLYpsGptcNBwdoQ2Flo5HejsZash6MMm6n/BtcM
JEv+6vLqO1FatsYZLkqv5G8qphbPmthtOg5qpKse4wizBPUqnEVROH4aNd8FaioGqvo9hnl6R8UI
HDFi5KRET3Nh8Scn85NamwqNpGo7eSQHayxheEoGZXUuPlcF/4ulfNLviNmLQWTkCYy0TFEOFZcF
rKHvNmebznPh7pP/Yu+8kuNItvC8FW2gqPLmtUz7hgcI8KUCoCnvfe1I69DG9BVn5g7Ylw3cgRQh
E5oghyTQKJOZJ805v/HkqeXZUVRDuhRxRiTQhwLawIvVmERwXEhuUWISTQlzW3eXMDaLtTwDWpFG
zlVFatkAjJ781u9W1hysi6hFPW6uM7gNnWjrpoRm2Vyu9I6qiKj0W5EkeEAAAuBF96zL4NOqwmdY
ugg8BtoDeqyhW7PtdsrWOkwRdJ2fkgTgP3tW1XGbiBxGc93iUKLJ90U1cBNkZ9wo6lTbIq3fF/Ke
fUG77ofgvokBRWMDZYfjSPUesyysQMifwH4o6rRYF/Kkon4qrCa8wiDikwHQNZF6FOUUNHT2lVEF
LldDMQ74Q081bmXMVyWmEl4xqKgH4zAVTCQSMrPdRJNeuSn6gIIyeBy5LWQOhX0RZCXWn9RvBXIS
k+X+LIj/WaD/peD8L2jAKXzgP8MG/M+ADP734QdY8Z5TMAmvEQAGaCJNNyTZ1JAhsWT+9RaK4PAc
FvX3dy/wB5rAUD+pzCCmrlm6boABwGb6DzQB35FBmXFPDbd5VVtwBn+hCaRPlLRlBUiziTGTrr9C
E0ifVE2SkfzTkOKAuPFPwAT6iTv08t4s37qqabIsm+aCnngNJWAR0EjMTvU6R/TSi/EtdyvKhU7S
twMYbYMdes95nLYTRtcaZldUUHUf1T7xAFspyPmEgSsIJcsxzlqWWD4klYltVZuTwMBLTlshfbVI
suZr8mk11VrmAznC27ZV4cuS9OcYOqwzHwqmABRxCANSTGWg21I/bWTKUEkx6hvMaCBxk8/Beoea
eu/L9xaGAnDbn2eK7PAhDKxqlxKlJLaHtgsQ7BwSVKUl5BgVSIpBUKXHtmW9FswOw02KGftygsnZ
VkV0O0SKWy76bQjnNDprqaTAiYDyhUkiT/2HR/0/irD/IHb+z4Pe/DZ0MBJTwaIYAF80XWJAvwnA
OTzX9X//b7+Ezu8u8EfoiJ8kE8kry7LAz4BzsUSQMH/EDt+iRAB9HBwO2Cqg30Tsn8EDfmf5rMb3
UK0nvvipP6E4fItkmyEZwO8IINH4R1AccwHavPJW//nk+IRwSRW5Wk0iSl9Hj9lJolBg1GJ36JCM
ne2L66HXXTNTndi3DfGK97Nn6sXwLFPqnWKAJFW61+ZvBWA5tnNAI+KvyYJ2fKyulfazjud6Sdo5
vZI70VGRlksST6DeXo/5zpLvo+BHGKdXzSI3l7gyYHer/y6L6BI2AAVH/CHy0cbGs8+31AZXQJEF
WXV8TGB89TMyiBO5eA+AJgl6U1vFvmkrk7aHmDCX4ZozGnASXTbgwD6VDSUB6BkW3BJkiGwz9y8r
Q/EgvKxblI8NC+h7SOaGVVXufiBfdTFRn12wjaQlZ7lx2dnDY7Aj8dqqObxEq+smb51J2/3z9er/
mWgCV4YurclYl5GHg7wnMWH/17/QYv8GZ7ts2+fh+XU0/fYCf0QTOYpPssp8r6qiZGqauuDK/ogm
wdA/KQCRLFYBlgPC4u+laMG8kTUURUlRlyhX/16KVPWTBaANxoWK6C0LifJP1iJZ/iWa/nhyIkm0
DFllnbR4vNfRJHRDp1qqVG3rSLhG2XmXG72rAy2HGUa9JskBQG2wrVwLeXojWzkqiauszb3akjlC
iFQjfccaONX4BJ0eO7F0HYEzjZTSftXIv4PgLU/yd9z/9aTGgg6UFU3WWdJfPylSPJnY6FO1VYrQ
02MTQwRqluyWO9lJ1YeIyl1dgVyCc7mAhqmFkAm2akARY+5I5a1W7UnFAxwIVu88mXYCDqQnNIuO
NLRl+ECKXebF18+GDCjyvU0N3ChYjQFKVynAhHk3+NqqxCoDFT0K3Ri5UKAkY7AGmmoXVD1b3Oll
gGtqN6wCDIWQN/Yk+ER5hvlxunrEaSN1HtOtdam0oJs5cGk5tk6qPcIvQ3fdxmgDuMwTqTr7OO0C
0ACcv+yUahyHIDbnAhvhwW1byANiAFJkZaXyCt7MuoQhL+c4PUADMOloTFeRz5h3eRs4SPTZOYdJ
UQRAIVUUWL6m1rEAkdGjCU8KfqCEK/qAfNTRFUbpq5Snt+rQbLsFrU09FLMb05gv0sgO/em6Iodg
ZA0q0fElvAD4fhhextG8hQPnFumOJIGSUVH2B2k1k+VaYEA1EEelQR4PSMpANnCqw5ln6RfZ/y86
54PMmtysQAmrV51Biy5l2OQ9TFAZ3xprSb4NW8VK8fU7GD58L78mnWCCvUPoxbcpnDSRjtF1BGpG
PYaldCxrHiRpL5IMsg9i1DV6Amq2w6KqTkz+ZbmS1UBiEjzDABtQIB4uBN5gNLsFwZTkrSvF2gMS
9egXVhstC8DnzStZkQ81Z6/MMLDJi66lOrozlOkgpZoDyeRBq4Mbyq+uUEQrP0I0C0KQLWUvdTR9
RkR31q9EPTiUunWTUn6H3IzIjK3hQlFJL7o+HEvVJm/lydW8ymJ1NXN4yilWIgDVgLVU+9IdKpQ0
hbImPSc6sVyiY+1jxUEaooDeO4G4CYCWitM6ofQV51ejIjhqpF0XxkJdseZ1zg+taj14isjziBFZ
wn2IJpqpbeSxvIkWFfhxmg81zsSCldw2oNacbN5Yt/G0SmLVaeLPUoHVLcqalSxuJfm7JKChVOd7
HcS5ja4Xw4Obi2kDHwU/80Nf3uXmPULdQpg5rQIik/TlkuBtHrWIAj8cw7BCPhvJe/EoITdQxtGu
M4qLfqi2pLYOQPVb6zKurlv5UBUoL4g7MoOmvsk4btcx+Vap3BGvRyspdvMiEEIJi7Yq40MEoqhC
YC7hkybmBeWoUP7S3Kq/r4or3Jp8AVut/FKiohze9LyU0Oz06wa3UIpwQ+HwixREB5SvpSSxuYRc
j0iOLpOFdOk2suHYh5DVgVVzN9vJFzJRist+6gbjRD0nV5Th3UlBrLbTS2nfArCby9pDktXpkC6Z
EUDBcsXEMDcKvcoQvdDIbiggTmg1+zDCqgzGKQChaBXYVRSh2RdzBGid7AsJeCozKw3NIrVX7RAz
oo4P8KSSml/Cmiu5UuhHLjSeTI9dMYG/M1/2sqdDIBj4KQucH3wBPE5wtAbjmdgLwpHikOyhl/bz
Nyq5BGjBNoipaeKEYB34ScLH9CyrdnXOE6jabAez20fpA07onsJ7ZAZOb+u2SrZ8OJfxAi3dwJTs
yTQdaJ1ed1+PPwTOKlk77ab4WwNhsqZutqBck12U4tgXfecLhZVeygHydzsVUSuKOZK8bvWX4gdE
oN5iQtXCzcRkLAHdzYZyAVhhU89RCvbldSkGt3wzSLCUrYfbwfdK9aYEINw0hwLXWT6LGOu+pVKZ
oawbsfGcA0+LRcphhwQMogGPkg+RMN7MRgVLhgAiWzHr0rd8QB0V/giVa0hD3/lUUQs7lcRrk6R4
wIqhXYhASvnpsgehcy3tAxmXmcDBgxAozoIem5/l0cLgRPUo6vEoxS56UC6bo2kZWFGAcAnjVSiC
Q6FH9Uq8HlGKDE3oHde4gk30uE//5bcWg6GExDbkmJ4wsrC7sIPxqZ70VR4GUEYixxB5QypTFPsy
jKuQx5HIapZYJIAdqo8xX9RIzZLFPM4GGXI6te+jO+Q7u/ylSwPsHvot+j9UwJFEuiMTU9rjZHxP
dWpW2/yWwtq45ATheLp3PJyqXVjaJYB54K9HpgBvlD0x3I2QikE5IbHzDUIOwHEye/0FvyQVIBOq
f9GV5AeriBrJ8puD545LKsU2zzlX5nbJyAr4xoguWQlKhm82DLjKMQgmfRRhKuZOJwY3+CjcCKj9
1HL+SOMhe5X2NwXMxmaNZvgXaTNHkN8TTA7dah15uIjwGQAZdrLLpMfI+wnfvGzu8aBagicRHrQQ
6THjHrGRTVeH7lAiliiJ0ypE6URh9U/9+zR2osNUuaLZEIyaday67iLvNdwAZMQofDq0oC7qhkN4
3VnyVatH31iTeoid6mGCzk+lSmKvJtyh2gBaOr6L9Oqp75LnVjFvywklM4RMxqcyAhE/MXmyj8PX
229yb0TFUga6j0MDGk/xPXgkjIrwq3Y6U34sBxkssf8UVFh+N2hPOFNrfNMZU4NADhFkixoq1wo6
MY7oYwjZpEi0yOBdhmlTzuM2M8R9lXHkmQBAJGZ2EYVUuNB/T1eoVhiuICnrOb8CVkVDm8GdRW0p
CdSbpWHMCsg9mrIkYUEdkTSk8AZXb3Sp+gId7C5kxE+EbB0rJrCixzHL1qhyQXHaj7xiasZrWaT2
6xdOy54QB74sZ6SzRew5ArJ5e6Sa69rWjL0yiiv+s2/eS8CmZszA4r1oPMPNBFoGSaHeBhhhUPY0
pptAF48ge9JG3SvQuoxxJ43bWdwUd4qVOXNKwn54VDXQtLPETN56oZZCKIBMGSo2/LxYvuxYpzWl
wKekcpMO1OHsLLc2UjfJL6lPS369b38WU0cnsUZggiU6c4HbacDaK3ktdqE76miYxNJdHwEHrdbB
Mp0TZewjRlDUYukFFae/IHOLmbIGXkP4tHrANABvVyTI9V0jGpeN/jwhLyuTtJdYpbrUa9yBzssT
FizzM02iAQ7sPy+P3ncjq5Gy6pji0bQg/Y2BgGkhFI6DrHIA2Jj2gTsH2FWhyJfU40bpAURL9QoM
jJdEl0t/AAuPYlpNV7J7rKupEZQIqEXloRlED+GKQxPXqwhoYksZpWYfJ5r5BXIS7IJq08sQTe3i
MaZsX93UswGKCCmgoT+q7giHtTONKxIRV7lRb5d7T6ZBFiDdL3+2wEE4KpgdLFe4FQqDKOExFRTr
KeCvKRvVIAC0gdVnwHJDh3fMR3JsiZY3yk1qhFUKmPArtCNb8Xv3cfIfNeqTpKqdQGhuYi1FMYOZ
UkWOB0FsBYi7hLF4J64Mg2OH8cVCC2p5zeUR24hAsEhCd+qdjw1yMa1TgYJHP6s462GSrLEHN/DN
BEc97Kis6A6AzJDKjRWpgVuG0fUwbAZETMC+jo2jhMktpSfdE9XuR2XNphdxJLCZSqLhoshzuPHx
bTgaG93I78sWf9zPMeCfrs1WVat+b1T5pRH1vST0NpZ7bJVHp4hFFwUD0iaVa07WSgBprVeam9IW
Ku0EXv4QpsaFKYW3Vpayf9QvIEK4GFOJkGShTB1VHQ5ipyuHUUGTxcp/vr7MlB0ACapEcMD0bo1S
ztTUcDCZK5MaOSzQOXqeFk6FxoHF2jqTkkwikC1mxrolzVTJ5yK68dXqSmqMu2WW0jIq5HBi0nB+
WMq0hTSvliFQ1dnPP9sczys5nx8RXr2Ru/7AS8rLrGT5xXpc2BcgAa26olIf75YfVFC4Hk0JnlP4
2OHdXlzlQv9zDAyzuhWl0dOK8l8jHjW6tRL0QPJR/aupIFi+6/fXy5S1DJuBPhTQYFyGUgErrMWx
exia247zmNUj6qsFD2WTPiyfT8uJhY9eEpjz5NTYq3KyXg7Scyc+Gqm/jWJPKvAeCZDzBOsAhfcq
1rV9r7Ew6QO6G+yfFl7AsWLmWK64DH9cZxy9FZ1Cbm5+NnKd3pVIUcD+v7KW8JswDymQs5pjqLUv
lVpzQk82ZY8BUmKswVOQCq4ul5eZTOUIuQJ0BEr0THImSGWQ2MIdAHt7Gd/LMFvus4QkyhCXkWXb
UH0dO3PMrb6Vr6I1FoGlHb+Q/d1/RSfsq36b2vUP8dI4xp5od3tm6Cf9piPvZQtX1+GNI7uiXTrm
hRM499FVcbAdGFEeIkA335XMFvE83rX26ABfOTB/O8b6Nnqh+o1rF1uVzjYvTMe5FrabjXGlb6hz
u9ubzAkO5qXkKDv/60Vu5892/iA+dV/RE37sPSj2QFuYCSfbBmi3lsoBcVE7SmaQxFCEwjK01a9F
6PKxUC0wjvNCpPvAQsg7PpdbDScYNk5ALK9DcJyjnO2ydlyngKNjKqK+5EoTKIav3BmcLss8JUQ7
i++TcQ/dDx/R4hLFBMm28FhZhgPcqUraLf+aw+IYzOpKZhaKRZRNx4tlxEJKx5D0qmT/mnUmttKo
D0v+kbKoW3X6s6xe+ihnAraRqMoOIALTY4zteno/IdIF4L57kdNjep+vDRCygNP8GJ2RJLmLTHUj
Tel2jq8o/ZmG/YPEY/fChSxpz/9jmOP9E3+5jnSgP19gZ67Se61YWeg4gFCS4r3QpWsjDx7ZN0mo
W6ITEX4z8pspAwipYoohfUeyyMUcqW/YOxfZBctTKCBrpF2h5zr1gY3Gnq5sroFys3fn2gPPnJIQ
7V7SrjlUszv64mjr8Z0o30uBCoRCRryKRy5ljulj/LUWRjCQRbfWSI9wU9BItK3QQYgTVCjT8rDj
7cQZNYF8vBgLKhrP0BA8YSoefbInSf40xvFk86Nz8F2uwRTJcTzbuozyEU8c4VRtG1XCDl7fpyqO
cyqbTx/oYGHCaEROg606vrjzTR7hkcfsNmxUicQUe4F+LcVXISjzPhCvhJYjhCFQzE7nDcqde2qt
SrwPLWFjqMZeEW6U+KuCTLehSXaHP4Je15ek85yeiokfOxNZQruUgZEvmQ05zEVQmtMlqUOnHGB1
jugypkdOwAEaZFqUA3dAy7TUaCymVX4XVnnR9cnOim2j90SQYxRjJdYY1qCiu1Dr24UoY2X+l7Kv
bpf2iPRDpcFaUIpDNWGYsuoYFTCsYgZXw5FydguEc1Q7uEQkZ3gZ9rxWAymCiu20y5GpabCgBuHm
g4IUtlqwieXmBRuxXEXXlMZX9PwBoXK8gMlWDNeCcQjl1RzLkKNi+jb5+dtH5ISH0cdqJ/Vsr4e7
P34VyZ9/+ddX/viL3sdLP3UAiOxWqbgLiu7YsLtajLIJCqPhtyjW2Nw+VR36vcq2Sa0d92WU/ODl
8jU344Uuqb9dydPX9F4mpHT1MurDnZHiWA3qY+nmgOUtS7E5btvRkZYaAEKT3aXKoy//Ci5j+ak3
2f2rum1J1ld90NwxCO5zviVnYMJ1wAtsIBhX9Fuekt8Khw1f4TWqmQ2qPqijXQWqx9tYefzQAfDp
g6vQf7DYKfng1R2lP9KcBQmqsVf3/Gy6DEyrq4+6FfFE5qqQEZ1cekXogpuSkgdTBdbVRJjfIGS3
IBX4sT5Efwndk7sh0pgyQq+oPzOyqxoImuOI9YgQ2NJhmilsTCus97QRHCqsUSQ2nlY4XLNn2VhP
wcJuZtpeBmfYi6tp6lZmtaZZra1P+viJV+H7khK7Qax9NkBZ/szQ/q8u/v1nFfj/i0qEBmUHCgWU
8CDCv10i/P5fjs9587qqYSyVttMr/FUjlKnjLTVCkzokFXMZ9YV/1Qipypki/8mIL4im8kuNUFQ0
ZCs1y1RMfL8oRvxVIzQ+WZAUuKRmGRIle+OfVDVUS/ylWPDz0ZniKDpStKcNTssaIEL7QUgY1XJ+
gYjIwZwCF47bUW1MdJ7HvTVmeylBpSqLgADftxwI0/Rp0NiNIJoDy6fiDLGS490kr/3ipkkdDVrw
dY2k9QzsKSgdXYKg9TiDTpKuJ7ZIoLVR3wm9CKkTrKUyWy48vjgVK9l0G2ltckiKNllzgSDzDCq/
c2TDSfunAJwSGyrp6ktSXEWVR4JOEq5lbS2yVS1XyZzb1aIfDLxdgJauS5BSOZIYB1xcLEjtdpoc
xl5xteA2JV8b5826Sm7nJxlT7+I5SR4UpDytwHAtLEY6jHI1fNzl4VtSS5sYayf49DfgvDytFO9L
sXBZE9bo1buttmk4pVgm6pwoFmFkD4sSiocGEH+SyPOJG7m46lBhI99QbxQFM1f5Uh9IgkxbAyZx
teaXP97Vqrqt/c8x0piKQ+reQMfAuA5Uckvp41xu8aqGSIiJEPTQdHDQdMODYCo5aZcY62lbTOic
VpQA5ERwVyHfTge/PJgBRiNwCDUgCiiiaerV0Fw1OUd/4GzDPlefm+ARRSEE96Zibdb3pbXK6gtS
zkvRQj0iNlMXaMiKThjftWKNrsELB6LiQpEczse1ljpz/9z6tz5Is9L3DODo5hS7pNB06skztgDI
CQgbmrkOSbysKSbE9V4wnsge6LrXwrJq2RBei1ABMia3srZp+eK7GcGM7cE3zzYATl1bydiWCp8n
ST0KenjM0cZdXPSa4nmonhUSemPj5cDksQEdil1oXg7tSu23AhkiM7/p0ueu3vUsZ8Oqlr2OTNOY
/Ji2szVg37CdGhK32iblvCBtJ41s867CS4YaEXpUjfmA5PKmW6vUzVKqLKm0QW8KZK3SPFso8klf
hbZk3HAal66b+KBX085k25Euq0V8F+uRM3L862uB0sNoI4aEb/Bs43YBGSpzbga2LT6Ue1m5ECQP
KUAHViFPSnYjgy5DNSp/CMNtAAsKBcJBhiUosLuyc5ZZMdmAsV6lwBjHS5yDnay7qMtDUiXrSiMT
6dsYSCGXCEaV+uRElQ+9mZTBVzkSJn4ci3Idn4P7YaJCcxzKQ0a/1yl0Km9WTWqElMbE/QwGpUYn
rGsc/PjIeTnzlLsBvTncsHfDTAsj3pTdo/KtCtAVbK/GGngu8kZJioIsqsEcWYzuBY61V2TfW+Bl
GjD1WtewbyEnbMpbTbnAFMidFCr8CIMa3RdFvVKF+/a7eqtQqxE2Y/vUVGt10lzzolM0V46RN+C0
F2rgYtBIVu3pRVYithaQ2k1Py9bZ+N2/RJOIwZV4FQg/DQ6LTorsLpIPev5sgPauhOemglYAz9jJ
/HsA47gekA6akLg/mmBcD2bkNsbX4FsuYXwEsKF59ItLfLldf0Y7rrezZhuXqFx8aZOrAPCQ/yIO
XwPlyniQ1L2J8TEp1ZJqRTNcoMMeGNddSB5QvlCe0AxlvCYYdQ4YhgiONtbHZPgeqWsKXK4hXKfi
Xiw/x8WNRMVCKKadFWQwEqZVPngRwpcj0YHiNTl8Ok2/Q5ffMA+C+nkhWiL7tOyrJfKTc7VwFR9g
/vuQShFdB/Q5kLjuUEPoAo6c5LZM/ViOgsfgEsn1Cekzr9T1swdf9ohf5UYXg5XAQc5ETO2inoKl
QAZT0hXCK6g0tRhtlRKPbtiiMgAnuRTBuSarCWGSYPpeKpD7wkM0oOSCvfj/37a8FhX6WnR5WyNR
FETFr9pAy3J+HoBx9ZygRPT87z/yJ/bP+GSC50D/AFiD+VpJSBc/mYapiyagCQxO5VeAC8X4tAAw
ABWZpsSexfobcCErn/i8rLM1MYFIiHzrL2zIn7CFt5SEFiTA3ygGgd2IwZaMx/gVIYDXd4h8M7D1
PgIwZ6HDAU8JC2K93b5qiz9v+FqqaIE//e4GJ/pEuo4QbuJzA0nIHjoqm4j+Hz526UVq65X0UVso
ahJbkFbSCLkQMagttIlmff321c+1zAl2IvEl5Bu6QvdwxbksVWsfKTiFy/M7l/9VD+zvhj+Bi02T
qWOoGeieVm9Gy7+SNWAFnFujyngHB3LuBU7gnOEQN2j8CZpXi9V+LEvo+slzgzrg2+1zrmPZNL9u
/UAVIPWNme4ZcyQ6yCWigqiBN3/76ucefsGqvupbpW+EQZUZNn5J5T4wim0l9/dQU6p3bvArbO/v
9l926q9vUGrG1Be+5uW+vk+gdSVRss8rXqdVDkUiRc7bL7IE0m/G/0+Izqv76PIoDWZNL4yqTi5O
wDNoeOzndo3KLiQl8BAw/d8JiDPvdApFMuS6q8zWV70WjCTe7+QdxzBZo6TiinKmbdWsa6d32m8B
of32xZaHePViTRDqSNJ3FBNq8p7UFNNxJSbyqi2OWIk0BSUSsFDjyhDkd0LmzIjTT+IdE6u6yUru
GACLsKt6PGZq9c40Jf16QvvXeFhA369fB33SPAWpqHmVnK6RPNiidrNWc3HV4Sk9Zvlt5bcbTau3
dd1+f3tonHufkynAj5GNqf2C95Hyb3FaHdBauvrYpU9iP4HwBE6WqbFVRpeqBEKD/v7tS5+JTP0k
7me11BtZxH98UpveMfpuQnuoHrazFATv3OJcw5wEf6iEyABMkeYBjNyGLXn8QX9n2J679EnYz2qN
OIwYctgw2mOZ9p/LoP3Y8FyQxq9HUN+HFYLcqOxYmThsrWwh689B8s48cubBtZOFWp/iyk9Ff0SB
QV3HFtlN5YPrqHYSyfNAfqFYpo14wjCEcE3EYfP2YDmzymknISv5XSTKgql53SAp4AhjbBAMoflR
lvAL5SFV3lHXPNc6J9FLMqgXy5j7NPH0lOVwNjXV+9grLLd8Nc/JetZNPhZeXhV0q1AzL1RmA2o9
zGxp+7G1VDsJ1zCZcg0NNO4RWyR2+g6mtqw0Hxvz2knE5mapV0EPcb7wxxspVr06qx/fbhxpucZv
ljftJFQFdAgqZRpVz0AcRRQ+489EAh0bs+oq1x7qBvONChwiNnuiAKIz+mCsnYRxqiYKbkjdiC6e
tldT7aJP+j+w5L8op77esJ6Z39STMM5mvRPYUIIVKKn9lojnowyBt4v17e0mOzNU1ZNAnpTM6gtx
UJFmC0Lb7Pu1pnTPH7v2SSTDZQornZI79XdzUeucE3hh8zsNszzgb7paPYnlph5wK2wBUQxztZlg
HmJt5FpFt6ms+onRe82WwH37Pc5MG+pJOJMTkWYrpg+ACyO/3l0kCOOoo36Dfe87K+S5bj4JaylW
VBC59ejN8qRT3phGh9xw+jkdU/NjUa2eRLVeTxTPyxKVX8X8mmrqbZZa76yQS4f+ri9OQroutGpK
BuQSZH2ClTiieMlohR1zbSzCALV493ZHnBusJ+Hdz1KkAG8ePb8bQGzK2KKO7/TxEk+/e4WTEE78
0RQ6q6T6rHJ8mOC9mmimmKEtabndYEOSxf3KeG+GlZZG/83tlJOwxrd5ruqgQmhZBiNApRtnRdm6
1vsOTavwoEjzBUkBW0eARNXAEuhurgcfW7uVk5CPUUfXtbKevDJKEJ1K91IWvbM6nekg5STisXMO
UnMZY0kupK6lAkfUw0B8Z+U4E4fKScj7KCg2PuPY03UTkW2phkmHSxE1YTuO+y9vj7EzY3kpzLxe
YJVczsykYozNCdCFHNsE7VEAQycEsj1iO/P2Xc7MXsrSgK+W8UBIUPGTiBgcYzE5MPCykg+SHn0R
/MzLwlZA8TZ5Z2451ykngR/jPFMhNjei09Xii4pJHeYjF2+/x7lrn0R+im11rRrLvDWRoRd9aztT
9Hffvvi5/j4J97DH802sWFYR1LqEMb1Hkc3pEt3TxXfGq3wm7JWTsGcM9T4we26RidQQcL9SZEj7
LaJYU4n32I2lpE8UYxkEIrCyiUkhD1tHDeodkIA1yV1HxSkrA5KJ9Bwa34BF+Uw1aCSpSfaH2s5E
10aRI3dsb4QaGby0fmfWPdP2P9/p1RiqEE9TzTabvNDP7zSWo5nawdstf+78KZ/MEWNcGI0RZOxo
ZOHeEH9o2sGkfJZoD3LxJVnswnBD1d5JFJzpBPlk1kC2WUfxNWUyRF3K1zOnKF56fXHEY6aHZjMr
gD/enXrPjKqlKPs69EJFN8UOPTFvEj5biBy04IXrGT1OYH5L3wkVHIUYay/EaFI4h5U7hrOXptsq
X8mUOd5u4XOddzLNBIlWClJEA2dxWHoGthppWmTvzC7nLr58/fXICPqFi5VMXlcbP+IRZa20BVH3
sSc/mU6GtjcSTHzA9MlgkKBPP1f5dP2xa59MJ6GMWmEl0jfQuO+g/K0HXbh5+9I/WWa/WXLlk9kE
hwslDTHy/NnvS+Haf2HRzSf8Zej5pY8ZY/iuO61m2tP0gOe1nbXXgnT79gOcG+UnU01YaI0Rqs3k
pap1j9hogPphvpKs4VoTEOMDjygjj61L0ztRdWacSydbDFRqylbjLOeZ+XQj+uJdjdNY7NdbaxYv
336lM+NMOpkl6jSTy0hirQz12lolQR3uhhlL0o9d/WRaMMS2jk2fEGlDEaHdgWPoJOTRx1ZF6WQa
MJIYHcG4mj2s+uBZRJX4VFlZtHn72c909inVMdZHKTMbDUBsOzmL9id0cBz9HgVF80wknBl5785o
5zr6JNpbRQL+HWjIfgvtCndURywxVmNvUSvA2t5+n3M9fRL0TZ1WYj3TWsoI3lPJj10W3X3s0icx
L8gxc71YTVgCNzdiO7xk0vCxPMzPZPGrebA0x6aV2gIUF7BcSUNEvWk/ODhPolnXfKpTAk8dyNBo
hJIa+kczYIu0wOvpOxjlwCjnYvKMrhTQ3JnhumnC97eb+8zOUzyJ2USExZQU9cwB1nfjtkIu+WE5
aiwntk6rPfRM377RmWEpnoSvjx6a3MuYIClD+k3H3cMy4U8nw3quqnemuDOjUjyJ4VBclM/HmQRD
VjzN8Yy5l/FOAJ+79Mn6PM3xKFqo/HowCq+aOP8czu+dv35Oj79ZicTlnq+GZSrWGGEi1e3pgoSH
80vhA9GsjYspPjbYnivZUcG4dljr7UqJbweYbGy1jLnftMU3dmBT/V4+dHmZ3z3ISVQrs5JO8UBU
z9F0G4jxUUehVWxN7+0RcK4NTyLbCCuzN0ph8vIy26i5ftuAQXr70mfb8GQ1V7NShwgFmCeCC6Fo
6qro4SaMAHl8TACadFe3SxOK6QNbd7WIUSVj5efrMQpmEkxwmlSdZ+ftxzn3piezQd8Kgq/1zAZV
hR6Y4t8gQud+5NLGKUYvnKme1Zo4edrcf+a4stNb9Z2n/n2Egiv8dRwWuEoP6OLgTRAozyjlPQix
8BIOkqeqyHi+/fi/H2ILYvGXsa5HpGONSGchFOTr2dfxXkPKOgrV+7ev//uWR8To1+sHc6wmiVjK
IPPG/WiK17PVfWj1QIHi10tPUV1GosrwNQK2/Ww9BG/CY/uD/bq80KtJIC6CSi1HefKmAoiNJG+E
oL15u03OtflJWOutGRVixqWlXH6M1BG+eX/XZ9aHpkbDOgnrKLTURNYIvVGOMkcnHW2Y3eePPfpJ
WPdigy7jBNeriICPl/NTkRqPRt98e/vy50b8SZzig4VwTEJlo/a7a2SD0wUav5Kk8MnUW+/te5wZ
kebJ6p2ifpHLfiEjOCC7rd7sslh4Z9Zbgubf52tQOL+OGd1M8rnU58kTIcG9RBis4ji1MQK835kU
EOB4L6rOjKCf6kKvBqeMpijid2S8hT57UNGOnFCinov3cvfn3uMkaP1WTsSZTDcMZoQXWvN2mG+G
LMMheAupbv2xfjgJX0Ns4FOrNBa687D/c0dAJ/hjlz6J3UDvepzYSBYrYXpILekqzat3Lv37gwOS
b792caxGU9NEPDW7BKCw6bOQQcDWmrUvHnQ0yNVq3pTIo779ImfiAcW2XyahujWgDkHSgX9aji7O
PyPOK0iCTlKlbJGQzN+JiXNvdRLWaRP0ZmrUTKX5/+Dsy5Yc1ZluX+gjQgwScIuNXa7JVT3u7hui
py1ADJKYBE9/lvs/F9XajYlw1J0jSmjI1JC5ci0fckdDPR/9oANs1OjuSUYot2d0ilEPNn1FPTjd
3zY6y9vNHFE35HhxN8z9EY3R4wLUY+/5x2Bk3276RGg5e1DTCSItOPhpC3LFKD5kDKWGmfoxeNmP
659Y8UUbE2eCODQsRqo9gv4Rqv/LHBIgAoXp/sY14LJ7/GVXCS9e+sbZux58mS322zTqgcX1DxGp
kxbliB1QLUG1Ayf3hhWsjcRye7/yMpY3mKypysC2wIAOhyBJD+O+PlNrA7l8981Apoot0xDnuLNX
ELP/x/QmMQ5g1EC/l8b9qOTGd1Z2+NByf1w5oH4L6cC0gQDqC8+D5SOpouqmoAporf4chRdMDfEl
lqMv8q7d87wyZ6pwzdno/WVZ/7bcls/Psm1CUCpBgiwoX6rpUoEJNhiPnWZQfw5zsbGRrS225fI9
1JArNSHr4JH+WLrR4XIlrgu6YbRrzVu+3eRgmVpanOSmd1CHUoJnI4LuPPSFXf+m12VoY+WGVkNl
YC4RX2/Fex3070bEVJPrprpiQv/BxoVgxAvyBgdsVmcPEEZkh7qRGymstcYvK//GDwaSBVxWSAyA
q/0XpEIqXNLA0Xxbzy0nRvUh5KNiPKZILhVkepqPl4fj9bZX0g6hDXvrysifqxm2GYCpSKO8xes/
1e19edEf0WeIvkGo79tm4GzFhi5Mpm/nyTgc+tko10h9YX5pdzqQsP0yMRQ7XR/Oiqcx25NLVKpH
FKPpIhCNZuLfrv7MkRCPKv0TyYTrH1k5wm0AXD8MrctBHpyqWnwCa/x9KeKdltCG6CD9dP0bawZl
+XKOMv0xB+kXrrTFhPQkKqh8F2Qpt7VuuXI5hXM3UmynNFIPJBpeweOzARJZmRwbBJdLX+Mii9B+
2bX3mdd8crTznHPUsZNxf733K0ZkI+G6DgHGkWGfm8h8F5Xgb2pBj9ltnWlrzVu+PJFSzXUIG/UI
5Mni4T6ModLhzxuHzdoEXX5/s1WwagRsZsQFcIEA0YXi7IkWGmU+nEOk3Nxdn6K1j1zG9uYjvfAn
4wNhkeoBoFwJ3qqp/nSRlc2RXr/+iRULpZYr8wp8Mk2DVVCs/H7J5cRCbdjQ2gpYXgx4aVTECr1v
OoCMWvBdYKGryNm4gq/13PtzclzRzBBmnZBDGciXApQDwOnc2HPLbRkbTVhCUAIiAAuqyCAWDBpK
8HYcbptzy2/brCuGaG6QN4M+aIJIz8MYVhtdX5kVG/bm6BaI4YJelLBQgjfm7+uMf7ze7ZVd2Ua8
ZXXngoUUJtL2dQ2eK/cpxxsIBY9QRZXznN9xlOFd/9SK6QSW87azE/YyhrB6TZ2jV4Y7NxrvFCrO
b2vecl4lWxPrHFs/it3lM4TBxlNXBHfFWEwbW/OK59rIt3zxSzcAMDwtBQM1P2pfEaoOZPmK2Ovn
64NYW2nLc/G2cVQeRngaYiUIGA8zaL7d1rTluSZHnh/6OnjYQGgCRDbDKe6DjY1zrduW20alD1VX
BQOVgHr0RfdwUZy73m13zUL/8Fvvf1LMXaD7S8w0PEMlYYci0PR/i1gUtHyRUsyG/h1fQCEAecks
8xOqFmoS8J9BzScPvOlBDRwVrUPEy+EAUiHwjCgkwTR0YgV/1jCPeiPFs2LfNpJMSsRYnAATDBEw
KBNlDxW5c4Zxo/W126CNJgOVC2g8pnZMefWvZt+CvHooXHqcQfU3I0mBzDxuhDJabtuJbXjZnMtG
Vn4NwqL4u1QMREXiw/UVXTEWG1M2uUjB45ki00n1j9MYHMJm64651vTl9zdna2X0NAjoUyCyIh6l
8hEHZ5+u93ptdS33ccaiYRmYUXDTd0A14v/E7e8imTO9v97+WtctF8rDHhTl3SLTLES1f5BFVYIi
t62CubXW/3Ai939FPvFe9JgYReoa2mscLILittofaDT8OesQpJMe2CWX1BRtMo3RvqJbgO+1flsR
JeBfpOoJNpbYl/rHxEdwcIFVeDYbu8vKqtqYDR4GZgwj1OKM9fw8eLjwgRslLKLbFvX3nvbGHlXg
KyGiBVVEjgPBuroEMQMQcxudXzmPbLieB4oWN4MWb2pQfwJRufFzBHyF8MJDXen4tne/javrwky1
AErLdJn6gqSNX3jvq7IWzvG63a+sgI2ty+a4aKBLKFOXNP9WUzsf+MxAwk3BvnH9Cys2ZAPq2hhC
9YJqmYIIoEoGVGW31W1wjdCGz0ESEBIgAr0f/eDQaORXS/X1erdXVte7TNgb21nGyS2M6jDx0MeC
qPFRlD+N/CV1t7XDX/zzL7Ev7zJhb75QO7xwFZS+0wjZdA/sjMb5CWijiMCAAaIg8EaXeBxGkB4D
9BPn7SHLY1CZQnmw9ON7xMqh996803gd8XA4gYmVcX3q+6cidz/G+K9YQLkU5I4j9T/EkLKWFAwL
7T1Sqypzf0JAE+RSzlcCim0ENqKmARp0eQAWLM3jl+tzuLb01qadaeq0mEJU1TRhAIkjgFVrx/MP
11tfO5I9a89WBWd9DXKlFFLmxxAIadRoxR2oNA8lqKNRX6lQU+VD4O/699ZcxdrEcedpQCmKzWoh
+hEQ/W+oQD+NQfvv9ebXDM7axmcuaQR9I5qymsVQQuTPtAH8v46gqW7ohlWvrIiNwwuIUHOvGwrK
U2Ba+2J50nQrf7MyP/8BsdV+pYsOu20BXkQGgSanzC+plI3lXmvecsi2yJawHGbUEObjywjB5BAM
8d6wFYlemxnLG0FTGZogQ017Hg9dkvP4VxbWW2+vtcYtRyhRyupGGn0nAz+xWN4xn25cTFfM5nf1
2ZtdRGduJ3yBavDOL7+r5aNx8w4haDCuh3W0v26aKwXNoGj6c6sKKtUP9Qh+aj4KKCYXHwuc094E
NiR3hDKweXZ18B0sQVWY7cyQ3Ra1/+33b4YmFs8AsVOCZoC6Z9HEd7TIP0xNvPGsX5k5G9k2Kq+U
kwRU0au8p1rkCSm6fYD3ibMFDFr7wiU39GYARcFG4hewKdmDP7Mo/oU04N7HtCG2tSW2cWnrL6eI
jWwLlpB5dYfyToRbKYoe6EmUUToUzXOEe73fyKeB9uXGFrhixzbGjaJml7MsxMc4eYaW9LEsbnRv
Yrn3hM2c4vEIE6MFaPQFOKv4krUHEiv187oZry3HZVRvlgPrTcaAo/dQ6PvkLOTEMtD7eNWzIluO
vvYJy9Hzkc4ehQQSNCeyL8MCncIWLMGQlNdL/Hp9FCv7ILFOPRTiQRUcMIh0iUCTXoFrelYPlQrT
682vLbHl6tMclWVXTmAxCl2ejlq89pV3Y76GWGccF6YaoBOIMy7vnlytx8QDXeb1jv99XsD98ufq
5oSiamNAxz3KIQBrlp0I2bkINnk3/j4zzEaohQWHomJhUN1vhh1Ymp9p3d50UWI2MK0fwFPNixEa
w1P7mC0OVAyLG6flYqlvjB6C6BlbAL5Ps9KhoI01UGkY8kdOdL1hMX/fgUAV+OcXel5VXR5gXrr7
iuyRtwfF3Yu3dPu2fufp+iazZxe2n7fjYHKY58CfKCKlkOXynnpnZ0bZJrcZj+W34UA8MY2YpWiW
wSuwDdXBm4v5fsxredNpxmykWjZ1Eci4scbaVCjGItUHzv3jqPoPtw3BctzIdZrRCFCAOCp6opW4
FwsYBGFLtzVvuS5BoW5b1+AvrwfwcUMtTbDojixi4zBeuWKAlv7P9XUKVMGjRADeJeQp1tBm8SBk
eETNNqTf3a/QrXiu4BSCgP/VZTEq29t849t/D3H+Vp58a1qc50NfXlxkDnrojZIKhQXll6Fh332W
PTfC8A0ru4zlv2c1s5FsxnHDrp0xxsD51NZnPFTcNgOLx2ezfPGdT27f/H8+stVK/bUhWV7vopik
6CuNyEcwgCC/w1VAF71Me67EDvSO/Q50Clthv78feiyyNgAKSsYpvlje4EzLhynTzXlWhUw7br4R
wm8DqbLI3gEQbibUAQ1NXTvvqjBMhVPfVL3IbKCbawDVgYMyKA34ZxTW7rJe3l33m5VTw0a1dYq0
uJkPLA1wyxw9ngIYub+tacvjCRKmRbRgkYcaim+LS4OdrJwtE1pbVcvhW+P1XrdAF8VdIMaD91Zu
6ndtER3FXG3MzconbMAanaM5G3XB0t+QgXA8jghRFD2wWEq39cad9WKFf3E6G7LmXgqoswb3JQbO
ZoNaxF2ECgo9F+6NH7j44JsTdoS8g+NJLEPDDJS0ysxBuqOcf8yFE/+4vtJrY7DcGTK7ODwCMGW1
vRz3y+zUT0EPdfMuQDTo+idW7DS0nFi2LvRkCNbCLWd6yBDcPIOSjn6/rfXLV9/MUTaMwTS4MKZy
DJsdqSFr3s43zr9vtT2b3HQD2hZt9iMIl7Mp8vt6uq2c4jcD8tuuS69p2oLjFeq1k7nQ8jcgdKHj
hgusTbvlwyZwQqJz7J25H0AXvTRykTskTrcUD9csx/JiJQOF7qNMPUYBq+Tl/qJk4NbBRvh4pfs2
LI2VosYxg7nHWeOCFRl8mxObl/S61ax03gameV4LZLaETSowqoGsORj2Sit9187ZFnfU2ics55UN
vtC7DHtoSx7zaD5Da/6+RpL5+gjW5sdyXFHzcNYXcanSz9U57irysRdT/v621i+DeuNVJQoU40rA
NBd/+gEJehAz+7ediDYcrXQq3IgacDD2emh3VeGZhEqoWd7WcctlwRMd8sDHtFCQO+GwFVCoZMuX
642v3LJsEJpuq7E3LZYUSnVlIuf+Htm8DzOLThDBe6RsfldM5F3ZNNnGIq/ZkOXDjm68sHAQSMo8
c2rL+j4Kh6PjD/vr41mzIcuFq6lwJr/CeEDPUeDw6qFXNIzDRudXWrdRaZPhuoslotoQV0+KYPEA
T+bZbets49GCaslEwy8xWw5NJCX4Lxo7txm/Tc1WGpYvzCCWkM3jgwsWzGxuNh4EKwtqU7PlkFv9
Pwsa4hqqSuG7aPCOtZ+9Xl/QteYvv79x28rE3IEAG16CY//kOhK6bI76xXTm3Tjtl7V+8wHFfTnS
CtXdtF9OcZGbxN1MU/zO2/3lPmUTslFnrmtA5/HO9CHJNU/v28BJsgHaKFK94tGRxCp6hYjsAJu6
OF3hjkvitgwPEArtE1RCjuSXgNKgCMlJevULHPHYa2xebQB3zUwBLZkcEhUVmMz7MngpJmhoXJ/5
NWP3/pwY4ynOIuBW0i5oaOKJsL+H3LC+7Sy3Cd+i2LCiaYCPEUMGWi51Mhj+9Y6vmYy1B+RKIFC2
oGnc+I4ZqDdZ0R7LetzAOq/Mi41wc0PgLosQ80I78jSy6nOYya0Tdq3t6M85J4EUzRAiLeTPpXjE
zTjbUdFskTytPCFsVFsOMqEcDNBIykXiBBJzII+hIe/TX2URbvHhrky+ze7WcFpTFLphdtpw2Oc0
EHsTIw8CxDbfWN+1SbK2BENAveFPWACZ8Z9cTFCVmXJxm11elMnfbgdTkEdt0aPxPIKqbu8/RKLd
2ITXpsY6yGUxcA4e7gA5lMJnCSTAISFdkWoEWj7Lke+9yfwDy29nk6nM6/AZcPZC6y9oAcF3y2nn
dqhauP6JlYhJYB3ibVtqVXow077WP5kznQMVthCTglAQYdMv7tGX6x9amzLLlXkcFKrqsDmTbITC
Vv4jLNleahbc1v5/2NxCiSwH9ABSF2KRXLETkwpyePHG7WrFUm2YXRBkTs1HxGGnEWIs/jw9q9b9
dtPU2Bg7zd1s7l2OXY6JpyX3IIs2HnM/uu3ctTF1pU9raaDelMbKO9BugbZUkUOdQEUbOMwVG7Kh
daoFvHZuEAl3nKaCpAQ7U6j2hWMBRWpN9y402a9P1NoiWB5duqrvpxZrvDT+Q5s5L6yCfO/1ttcG
Ybk08YLRwZEe4BSbHqc4PAUuOYyE/z7r63iLrG3FDXzLpZeqW0hPMARZqAfB6vsBCJaogY7o9WGs
tW/5s+dy6PQGCLc7o3kyZfi+iMNXMw83PmFs9JdxtAYvB6ZpnOb3IMPeI4T47/Wur6yAjfmigSMV
aKAQJq6ODOqFZeU+uuFzG6v7Yvp5/RsrFmTjvlw3AEvPhB01bC7CYsDkOyB33diu1xq/DOzN/dMP
soaPIQtSGpfNbvYiSHeYLfr7tcatJ7WbKxNlDQxHZ/krLbKncDSfr0/K2sRfbOlNvxELCFqqLxk+
HuxYzE4ddGP2PC4+uiS/a0S+gdlYsU0b+SVEDYwJQD0ImHuf42Zfuj2UjpaN435tFJYDo6IgH7UG
yTNpXcQj8xzKTj2qmLISzJE+glhg9Oy2bo5rH7PcuFdqlFmPpe4rE0C7hoW7hgzdoZ9jKBSxhSV0
oO3++vqsLb3l0w4jjSCXeauFetcJ/uREW2H6tXFYp7LTdJMSGXzOR7R74WQ/o9YGou1RWnve3bDN
G7oyBhuBFUMPyy8mBAuGXD6hivp5ybcgiytjsNG0jgHgXsRYeKbE5wv/Vi3le1WNj0sTIGnmbNjX
2ggun3/rJcFYaVdf7qrQFweY/2HGIXTTAtsQMua0eLqGuBtlBERWda9Z4szDVm3f2vxY7l2VWUhi
Hx039M5ZnBNX/wScPGT9r/C2a7x7mbI3UyMYgZLW5X1J2vrkg842Gcti2TjRVp46v+l73zQO3T4H
OnxwNRTCQxlP7evmk3b685JtYI1XtiUbSoYdmzCUgAepjNl3Oi9HF0lXKG3edjG1QWSjWwWTBrd0
igrOOPFQmoHdW1wUZTeupmv9t3y4ivzB520ARQcevkNK7+C7dbpU/Ot141yZfxsvNowjy9vOw74a
O2JfQ2FuIHRJUOl3Fw3sNg+wGdHyeBwNg34BYFCo3Gz6czOw2/zWRor1XqG5B9G6lBAAsZdhPnem
34iYrewJNjCM5Ln2Ix9TXzflMS4c8Fj6mxm8Fb+1oWFBNIimLy77mlD61e/H8T0b3OjZQ0kz9LCV
v8t0p247m20+NGcULqDRmKWy9nc5r+8aYBrreCulEWEn+Ev0jFiHsx75ULtAsuBGBC01gjrpe8Oa
DFrdMtvPo4EuGtXZ2Ru6zZvqGrTCRox1sQO6yoAEKcDRmkBc2G92TQMtiE8B/wlZtGQW33C5gSbx
uHEBXHMV66AGGnQRka/xSOzJey+vn6OpgAa0OGNv33CUeGUiLWdfaKyN8rFONVV3mnf3fpd/mxsv
jYbiR1PjHUGg+LMX0KDc2H//buPUBpiNyiUxMRjUwMJn0BE/lK3ZODf+buHQWv3z3KBV5hE9AMk+
9mIkSdegLrlXPerm8owep3Jw95hO9f36RrY2EOsARwaEU5YBMShG+gsM42YfQv7oxlmyrucLA0y+
zoF5NVmUKp8/Z9NtYizUBpppwx1odiOTL9Xo3bMhIzs3qLfSyGuzcvn9zfHaO0z0k9RB2oHDAHJp
AQU3XNzneXrbrFuen4NYXxDeBWDwmCKI1U7J6ITthsOtdd77s/Mknxc8nQFgIZUKnloHLPQoObut
uJrGlju30QxqoQFT04ygcRiRV0OQH1RQ1yfm75sFpI//7HvnsrIoIJ4NLmL93Qeva0JEdGpacVc2
+W2ZKGrDywiS1HVc4do9d2w/AXaV5G6hN2z+73sRtanQaMF1lBPUubRdfIwXcDpGSwdie1QOwbsO
Tq2Le+nk8nsQ8K3qs5UVt7FkddeNtfJUkAaA4lOgaAOz5Wd/v0fRyHJhOboOgs9IKzNQoOvc/cSL
uk2yednYute6fvnuG08TdcXd2kP21y9ARBzp1t0NpLkt+AAByD9bZ4aYcQoh2cRCvmMQSAGzy8YF
ecVS/wMTU4ikC+ECJar6fR/zRwrpdUcWiYKa1YYtrX3D8uRaTULwCVCfusQLOihiyHDVn4TwnpyR
bNWjrq2w5dAzZyo2UQjjIf15rIfj0EBDu862XlprK2y5dFOJcOYuYSkcuIGYLh9Sjeq0jQ1jpXUb
NuZ6HTR3jYvWvV6jamN8bpV+d30zWmvbOomXxpQS/PQQ/axnc19lvkwyL9i63a+c8za7maK5X/pQ
vUiZ/gHWlwPJHoPY3+MFl9+YF6eh5b3KQJxFKeDgo2r8Fg4UURmTd4fr07NiODZKDO/nWi1tFaQu
Onw30zn8HBazfnSYiT/e9gnLf2Pp1EIj4ZZOGcQPfL99CifvPi/kTU8ValOaSQZd1CaDpnZdhnfY
PvbDZiX27zjFf2/3NLScN5NRUyEjiTzV2DyOoDPzSH2oMV+JE4+fa+kfsjo+hIIlFeTOS9J8DAxk
wHLnGI7lkeko1TW5rbiahpaT97jPCHfADTnzR5NkRUUOPl7H+2jk042eaPm5GjveZ1oE6TDERVoy
VQLMcyOumNrgMqGM0HGE1pu628ckOGowm5u2TbOgf73J2P6DMOvzdsYfCtAXt/9976h49q6It0Iq
K9sJs67abTuImMEHUQFGHvLZ/xzLrXLLtaYtP4d0qonpJfLqZtnLpekw2uJIWmvaOqBjHjekVzge
ehPvI1k+8UDe9tKxcWV4ejKHThGCQO1y11UoEpnkP2DOmPU/XKphwy5X9lmb7Kzt6kEtqkcUZZ4f
muxpMKcYFcj5UKTT/Om66axNkuXrnHcxA807HqB5yL5SOvAvpGLzVkXKWvOW985tRhzHlEAVE/+h
HkiVFE210fWV+yqz3NYhUy1FnV/cdjjHs3B3XYZSaSn9ZOmik5mqX9ABbY+A0jX767O1siI2zKyp
FfWBWwnA7j4FXyqXk3pnZKvmJK688DEu6z5PlKi7l+vfWzmobORZX2djqUaOME7Ez1Wsg6TL2w8j
4ETX2/97HIfa6DPNfIiaFjjJUeBOPpg+n8heyxAc1LEGp0KqJkOdpNFL1+5E0zi3yf+BRfnP2y3B
ZY12heOnrATGwvjDD7A772jtvmIy0+tjWzE9G/7WznXcFeBYSSlrdDLAsqFMGt3GIU+ptbmQAiX0
ELjCluixz63uxc51s62K27WuX35/87TwBw1BG575qdJjmTQMvZ7cZovnc23R/T9bB67CKUDKBZcn
/iMIu89u3JycCq+kiaF4wVcpMCpbkKA1C7b2F3DhmyzuL0OZ9SkPJHS95l2RuXe3LbK1vxjTBI1z
UTztK3CWijYw75AO5hsAhZUdhlo7DIoEo1iWXQS2K47Tqb8sRFMsigLWV0GRPmSlo5Iidtx+D2oc
9mKGOtIbIdwVI7DRbKRrTVZFiG+B9YJCbipw4sfMbbrbSiWojTlb4q4nYVaFqS9r78NAqTybSJjb
iqypDTfDo5gLp8DChyzfdTxakk66UXLTstskap7svYlz+DZWodzPuX8veT7e2LjlfYw5cRXNaNyN
S3UgTv2tX+atCM6KygYNLO/Dm8/Ro4PWNc6qrF92fFnOeHi8kpq8hh3S2gX/5WTqXlXVa48ifr9A
7k06IFPRPUkowgEaEnkid34MjfxyfT5XtgQbmYbyTSVzwAXSdtCH35XHuj+VmSKHqZ47HHHjyUXN
4oZbrVm25bTdBDaTglc0RSX7DMh89PVSUXZ9JGttWy5rWneuBIlRY9RmkL/j0LMp9m4g3Y2ZutxL
//I2snFpnZC5IA5minD9dcyyp5x5+05GZ7dx3900BBubRjqUxM0j9mdjsmLnGFWAa6vZirGuDcC6
yzNSx63psGMOTrmPSvfFXcb3Rop+r726vG0VbIwa6CJ44Dl485Tje9/3jl4mNoJX/v/FI/+2BNbR
y+NoIXxEbN4JIiN2RRTIKnF85gJoR8iD0CBs6Sei907Om9MM2CiYj4L5VBolD96g5jvoVkX3lTMv
H4sgFHd8IR0YasLlBYXe+b7goZdyNrKPrey+zGTRx67ri/Mym/6BTz7qz4txfOj9iJ0rL25fRQmy
y5JHbhJA1v5Muxxwpzgg830oouqJjrL+J9B1eXSjnJ/bYcT50Rfero9qc0Sern1ysmq5B1pZ7pkp
u1dtBOLSTQkpByRPH5ZxAT8Xgvrl9Dig12A6QjVLVNVm1zLRfHa7pXnmUGdIRBfjlT6GKKtLOC7A
+S7iHoRPBcn/adpLVaXPagFVThQhJ0EIGlYoQWbfsmJoHwSF8msYds65CgoHLKH9eDdlPUTdWazv
admJpPD0vy4BlnSYxY+sQWpxKo2zN51DUqCZxFGWLt1JR/1gzrL8s4CJK5Wy07s4X/TJp3pJYndx
4n2uZLVz1XTuXVmfnLhxH0vXnQ+6h1SOckTx4npxl8YAyuy9CXW+2g9LvG7pCUIXZ+NBuwfVZuWu
HacyMby9j2njHueILQeC1NPXYJLD0VesTcZKlru+AapXX5R/ycLI2QDNgAg6eShRqr335jbcI3L7
4pXOe2oCsHGO/Hseyu9alO2joWLcec24HMN4blJmIn5HaTTv1Zx5VTLVPYRsB7wwM0IbyG2G2Z1S
7oi0ruj2XjeWaWRantBxls1eLbo6VOX8rzsv8YtX43EKnqQFEY3Yg+K2Lx9BAiXONQgN4Z81PelQ
eTtCCbqPCFXSdzNQjDEKgny3cvZ5Humjxwa5D9p2SQRFjbcvO6Tchzzfm6X8tARQxPyqirE9N42R
+3zyX10698CzlREk9KDCvfMrc5TLMphEe716WIYmmxFoaVmStyMHVaYY9qQrqoOcWw31ZtzeD3KM
/LQJC4GqqrHtoyR3CryCALsQn3ATWvjjQlkfPQinyfmLmIWe9n5LMG3RXDAvCSfRL/dl2MTjPoqK
uf8olqo3qEz0i7jbLzUh5FFSt8D6A4B9JLnnkb1QfZVhjkGrvxMy9Px9NYmmPlRujwQF54X6EXVc
JWbwQeLpTar+jBBAaQ4VHPsDd/tyOoxBVepUzFNT309iWb5iDqOnZhmiGkxks8cTiDl6T11eBeXD
qF3iJqMXqZfZr7LPEkwxZ7jXoJMgh6pI0s2gh6B8Kj9C+WqJ9wEZQujVesx1076r9Rd3isvPEF1s
7ppSu/5udAcdJYscJtB7TJ53ElUOefIRQuXzIQ7cgdzxTHrYlOK2RHoHVFcUkqBuMEbpyLMpf0GJ
lg4TrnXk72bjTDXKXHP/kq3x9FH6XhPsMo91cTojhnWGOMj0gnyv2yX1wEwOwe2wk88FrpfiOLRT
pXecZqObOIBR1KBVhyTNPvaVL96bMi7FXpRTKw5DMHD5VAUy9g9F1gk81hZZuXvoc+iPXtl79YEt
1J32Gp7UnfAw4lFSmzbqPpW6mpcDnxoaPwdtnLWf6dKFRQqAQNUBxQFi4jIRGuJ/9yZy5+aEWnvv
a5vRaPoQMN/DXANhK7MPVc20eMpz0WH4vuimNgFNe/czQ4hk+sDLRYWP3HeABq3iMfqIQtcsfFJx
VvBd0CrIk8qKTs3ZF7Lw8LL1R/7cIQgP7eYFWa2HoZ/YYxmNIhugTOW34xNrZCQ/Qxuu6xPwj8xL
lZQoG4+dpGdDYz7PIYmaUzxDuRAeqKbFSKC93LZ/JAObR8Q6VCSy8k6g5E3e9TgBnJfYnVo2JV6B
lRP7JWwlkv29avz2q5pGZOCSUEOQHZuQmGe9Bztc5X6ostz39rzAIzZ1ltoVF3k2QsGu54c+LLHi
4b7I2uCzCj31zHJPgAYPiYsf3tz5/t2S5VS/ljzoSdplXC+7QDklzhYzoFpu6iv51IeRG+9nt6j4
vgOxeJV0gD0iXukScvbDAPtRHio5JbprBr2PCubn+6oHHdjR7wwodgCLaEwiBrfuUtcd+yYhXivB
qz5WaMzUWRuCurKDuQH/OIX3rVx08aTl5P8zaTZTrDH1umTGdpHd1Vzm7vFCY1zuyyE3+kdZdHK4
k+WyNMlYoDuPLB9b8s20ROpdk3m5g1Qxos4vcFNRnDRKE/rXBnJa3U73s6B7VL9EYeJQNvyTC6bJ
c99AjvkYBV78qSsJieC7xncSYQx9n6t59O/KyQuhFjLM5GEOoR+5N344aSRCmxkXCRLn4S5wvHDe
IYTe89NSVYP/bun72iS8HgqZtEM2TCfGl96783GHw9S0/tw9ZdI0qF9eeNseIeY+5AlnsgoT4YAk
80FV8eymXLa1+47I3gCYxcuOHqDE2PJd5ZioepmDRopUMlGGJ2pCHN9KzROQBKXi8iTB8Zd9yOKY
DCkRfjC8CyXKchLs4jFIf9pBVR/ihVVkZxDqi0AWZ8a2xvZ/STQirDZM2KaDqIb35MhL0SyHzmQ+
uJImA1Q2qvPEaXS51Y29fPVdar63FCfLHsTrA92TQS/vAjw4HZyksRRfhrhHwp0g1uPviyafnrK8
z4NdHPWmQiTT8+edTyYJOakR9ZAH08TxrJJcZGD6iGPn3yAD8we4ZiiMLtEz/OIF5E6khY2FtdM9
+yA0rl/BLTl0d4p08T8FI673uYwc0KHshPL19DUa/DiGYgRApdlDtCx1XaRQmdHDU1lKWh/GskOS
LMZu7d1pAfU10DDm7vTaXCQ3zz4tW38n/h9HV7IkKa4EvwgzgQCJK5DknrWvF6yqu0dsEosQSHz9
83ynGeuZqq4CpSLC3cNdCGFhRubGpmixFcpcjjriD2t+RwpgdziuNdQcbiynMUeELGuybtVr9BcF
biwL1kyeOKH/TmRawmvBh56ol81XFPbTdS0VYrnLWEr+2yXrNOxjbC/0z1A8VVtR2nkMDhuPyymN
FSfTk/MnbBfSFcvAOwB2WEjklhKTRd6gOVbksfzwvIqR+RhUNOzNhiosZT4JrqAa5SYc7/0h+oh6
4O6fBO+/nalkkHRQMsGUJKqaOjzRevEHk012cjM++gS3yYPF5nd8SdpOPMUy6KJ8wMagSTfY90sA
sPE65IZPtL56TcJM5gX4githCA84bNGMjcpwHvz6Je5X/22q0RvtW+Tq+ftkoKO8SQUX11ROoRAZ
AnV8jYCDJVrhZqclQ6C474y3p5OdkVJJm8ClvFnLOJuhkoLUlvBkg6j07vN3RZejly/ZDVpfsOMw
lscmGGn1yXoeU4jEylnmJkQgIcxlPNvtcfEPnkjVNvEBewoGSaEYJ2b1bwhnx7PEOIBj/dZ6Q2r8
2ScnV1YEFWhxY/8dClSZojNIZcRfr7s11+XKu3wcRYDYkM1bxyYliQ31ISiDJigQ+VKTtMTZYW8u
qUBOxJ7qy09aowQegWm5BsHSq9t+1g3bPZlAsE2cLfhUzhces5CmbBO1LhYTessJTQI6OtMOsTqW
iPYbi6CkXnfwq8FN2QoWJHlFg7GJ35DqBndz5M84/0oO1QgPsJVXWSfXlqGfoUvj9sxorz4u6xJU
12j1y7vBEzrbp7qehduX6LPXQzAN8fAAQ7iWXvh9f/GACUSoQ8ImAk/WSJr278C6nnwEM5/qtwb7
r8l1Uwb8WobNYbl8h9PQNYetBlcKB3yPun3fInb2z9zQThb13Jv+eZHwPitq9ME081w86fNoB9Xg
OhCaom9lOkbAfIX09LVIBPMiKB2RwHnVBKUx86lrm/3CYbh/lCyW4xmf5ta+uKo1JCsJ2BUcCwWa
mUWjjDI/0ZPJJw7T2aKmZQN1coJZr0h8BxPTddAruZv6NdWxNz5LUrHUE9kJBtXeQ7lNWyjSLmrR
ow7rYvWnifhQpmgQZP286SVJnnu2mWQ3WBH6mCInG2ZTH+q3uA24+buNvPahHxpLtGCqN+ZAo5qb
HA4SWp+8WLjtMVJu0ZnotTUvUsAW7dzDXNJk/qLshehqnoqYJeOj2HrlpXwhyfrRB3UVH+YtGmDv
PlR0/of8FuMjcQAl45q0ADmzQDP+VNXRrA62grQ2L20V/Q1dUgZz5ndTAKATsqmwvXqJ6b2j55uh
ynCn9lUuw0go6AnnJr5S6LUSNPa1XncJLsfl0UT4nY8R9sXDIoIPbPdbbitux5xyFbqUqk14GS09
UufwFFMUs0Y78yHVY2/t+4BUcXMsaxlEBdYkG7nH+O+iM0qc8T/gbgVP0r/DzGhNwdyuAh2vzxtI
1vvNk/J783SSFBLxSn2m27trS0gB2ye7YCOwuf8wVRCF0M5jS8yeg2Rqg8MKPbRuflqzTJ3B2tsS
YHEbZuQkzqdFuRWT7mbajMQwiMugLxL9jtVLEFw6rkmYpGiE1OAyje/Md2Jalk2mCDcbKMHr6Fz4
iU5NjGjbxrau/kps0Xj5mgzaFgvivcRBqUAfl6at4pQ7VI6vKLFT8pVUU6CfTVUr9qx6hvlZkhmj
VTL4S85IQ/YMTUeXaRVFfYaxnB/wFtjDZMZygdAt2B4TKfv1iNGL+OcQsU/lNfHm8Zmje6+ygUlk
9/raUezZL3QZHzxNfdg5L5vZBQGkvFkIdxTk2PXj+hL7ygS7WKuky3s9LykLFGXXqqy6Mg+ZnBX+
eAzY1Ve1F6eiC9oPfNC6Np27Sj26CNV7F9mpg0/zqPTFVQyynSH2ql+YbOOTGAJpg7VvDPoggx3i
8uUCT3+izqPqdbiAH5iZIOCDdGYl6drDo2t2zdQXMbWizWM2elWWrBIaYVQdN918Qxe9XxBNNaZS
rSyQqSFrLGE/zcREX8YFPlGp106VyGZL7xbxaisX5D+E4USWrBMo+JmnSv+p4eUAwU4U/FcHOhap
CVbAUEE0Bo9TODC7MxYkZzosCIyFS+HYRvj9VTRBKdlh2qgmjZqAsFqMUsEIK91dHNa0RvsJpOlJ
wu4RIRSCZVMQejma3+pSeSR4iNp4SRGQEX549Tw1SFkNRwySbg1RF0zd7Gp8vEVKkCABSCTqogca
NrHMIq1gSODJYUZzMDiOgT0y5ISLYXsz4RBlGyaKLner1x4wR3eiGDGFXFDw9T6pSvtv1vMPALP6
EC59sxsZGXaczG/JGD3MuiuLBm5wJ1UjiKvpGh9NLyJU0lLUE55j7FhKKri95+iH2QNV8wZkDIIO
dcRcOsGSvKKxftiWAOycx1v421ctbbJhLQE82PET88CjVYQf7yfwVWzWvfhb91LFbsaUHVaPcQUU
rA20FF8Wx+4ECMjwTE9dnfOw1s+0juQbaGIZ7AB6whPZJJH3S6ZFZqZqbyXB2C07Rva+HrZMjlg7
9tJxFn7mEhcc4fEiupQBNHi2zu/7lMAFIO8bn/3As2bNsQgVPePVTDevLy3WcXv6YtRS/QXVOKST
QvBZDBViimlwePGNqilCy/gXkhpJ2spFQrYWVIiaRU32q2XEDSEbeKFWhucIg8OglVT9raMlxhpr
3oWVQ560YZm1E+zWT/3s5o+6x6plXiP/oszuM2a2bi3L7RwCyR8BeSUIgYnNuitF9+KhYBwW2SLn
BPENcPnqsYdul/8oL0cAqcup4tGT7UFtqYpgWur1q1T9mXTyTOLtU9AR4bIBAugbXZ9iAE2bF/yz
wowZDuZ+YuJlTuwzYdXDVNpTGGFaakoYuPtL/9KM3RVN3ltYugehqq9yhm6Cohmo/992Ggwg3Tq/
GBv93L/Ya3qeOZU8o53pnnDhnViEKWAL1s8ugnUpCl6fx26Cq1s37VdY+WY9okBGjVHPm5ucSnlf
SaziEyAhd645YUfbhAmsZ6Loi3IJHHeKZpt75bBve/8M/8R3WomXGhHPKVfee0OSY6+jvz0ffIgI
lj7XyeYyJGPrVC0+UgzAjdtZXGraCbBbaCh5vx7aGZ+0wbBL7bYr5sMntDpAUcoqCyt6TNYyjzsP
7QsiXmhZ72bf/8tc/Y7x8E9ta2SZaJMGQ3UFFPpZcu+0+Xi9WEn8b+7Bolb04FGSxXX3DQjxDPz1
nfj07DkQRkq/VgI0Lgof3PjrJ6BGqInxoWzJf0M1ZDDcL7Np8h6JdlUG9PwmSHKwenvBzHAFLvFZ
xsmvqedvSuRbE5E3IB8w+uYfcw3o1pvpoY3uuqXmsV+G10TbJaNxBwK/ZBPyHHysfYRypziAB1vV
Wd31+3X2vuG2TNOkGfwiDgNxsN6ShrQ+hxLEVzOhi0KMJew17lar8T3I3CvKKZTp1pC3PnCwXhmx
vzUce1hCY9c9ftz4vOvbsEABeO275GxktZM9ONKk8Y5AalFYmoOsyv1gEIAC4MDg0vXKtOdTBpkX
TW3Y+4WFSZBaN43bY/qSFZ5IF4+nZq0OpR5fok0eImC7qDBJnFrX60wzfdoiUTjT7xZ//hngWEzY
iusDSRNIQiJ2jdIFCTdhF7746K9xi1wFkq8GQFulGT4A9X8z2lc7OpOfOryXIOofhBrfMSTF6ehM
0eN7EZAzPmdwQN32cjD5/bnDMfKsQNR4a5iKYX1Fft3ZQjLdgBhoNuQWccQwrZztdVk3h6jqXibd
viLkdsqg2Fdp0HU/PjIGTQxhejzEe+uNNxbUWA515akW/pPW5otz+gFZzUnx+o0mYFXuCWeeZfsQ
DX+1lhcx1m1acXluhcwFk/t+FcVa1X/gT7WLqb8DBnpOkhlVE2YsWUyHLCrVQZb2GSERPANSllc9
z4MBU16E+Xmt/e+ajGOqZIwhAKKqtEf3lcKcpwHQs/Y5GfSbr5oW13VX5dMWfaIIPEd0KQCoylRA
lna0bnsQIvoL/GYPg/1jZfktcea/pPG/pro+2VrfQmsfWL9tKaswwkhVTIie4GR5WSKFP6sO3mpv
jSAXw/q/Vlc5PBxygSIFeHD5aEMBN3JZgHV+QDLeixerfd2p92GLT02z5V2CDMqJIc909dKmQiGO
pvid9PPBi5MLLCFe77m8DQKTsU559hF5RygMhYiK/xv95lB73iHoxAFY6KX3qlcZmFPimjwO+peN
xkUHxhd83c5q9oQc2z8smfHJA+Pdg11PLaGPPmpj6qqqEN3CM+Qn/9cn23EctqeuWoIMde25NfLm
ifFG3HRgdzt3s7VQ9nvHYMJQi8vsOQ5tAVDmWse8SdeQfLX++oix8rNcxEu4lTuMaoe6kZ/9uOXM
q9HsojLYIXwFrnJFHzWnTbP8m3De+epldWhfbDV8KCdOnegLw9pj17Cd4MMpQLPZBvNx5eQ4JvRq
AtweVZCUgFhlEQR1HgX9fmuRMeStj9BfvzetBh5PLoE/QBGvMKv3SFZGEUIWq/ERBjfMT6tX1gBF
AJNCcRtmFLfv/a1BsHyEW/oOI9p1lMAjm8h8zsQ+TYL+rEM7pM6uALjIiSAEy9bd3gc8L6MWqpXu
GS4Anz0uSJvMx8Wb8nAq8flXj2zGQWXKPbNqOUctlgvIVjW4ffmhs+UZy1A5UPCDEuzFCbZnuvwe
zfrgBXJJ9TRevHG5iqk7kdB/SGxywy7TbXPTz/3EahVkwbRUO7V1e28GyjIGJz7TN9XMgFk8/9j1
zQvUQVe3Vl0aqQCJvT5BkBnovtEPjipR79TSr5l7a9qS6LHqK5Tf+j1h4h29/y1BVbKW5k2w3MpA
vI4QvCrAKtGgd3xZDi0asfsKF89rNCJIHFIPkZj/1nz+xht5QaMDj9O5QGbT37UHQrHK5WEg5lDS
7mmVyX4z4WGD4RgsPzPXqwuiWf7YkWeWhbC9wQcj6cNz4ITOVgP9O+K4X6O1JLng5GGZ2Y+k4jhV
ZbuDyO6A/ahDVfKvPsar516YMoBOux7cIuY8vC01/bqg+rp/rZNYqF/cOWDhfzCSRtQhHiXSBR5d
4B9kIx97pg4wMnnWgEaqeXsfe+9qhrvDA5FHJBmmsMWkqZvqIY8IpD/GvQas+YckM9gfxhcmgJoF
4fDOkvgMM/I4TTwEwQnkRdjFu0bJ8ubF7k0z9R+MlW4j977CBNQOCoTsmt9IqcPE7a2dhrPYxlMc
TEWkxPPS9f8cXZ91JX+r3r4yCcubqP74/0GX9bDfyvi0+PFtXthDu+Kw+aF4XOMg3sOvuMoCub2D
mgb+0Iv9COgrBxiO4oe3iqXWs0Z6Lc7rPtHtbQzEMYrKMh1J8I0Nh2IlZZxuKrnG0zKlPcC4KAFQ
31Yir9r+AxfA1YuC31Wx8+z5v0p3x/sNZmzznZRJlAKVeSCGv0sF04ESNHSM55Ygd1PP/EK3KFVd
n0Wmeq4qtNjJ/Y43bYu/aN5VcZIPqNQx8/c1okuZH6TEtX2KY/2eVNal0BEdZre8wRsGp7BF6nzb
BUApwfYDGkjHHkEU7QgapPGmp9piblqRlYPp7BmOp2c3jnEm42GHh0FwLSbfnm5wc3T+zUdhmQ1h
OZjtR0+xUyOcSaH3EmhBMGvBpvlcoSWe4/hPO0cXr4nmo8RYiQ3tEwjHnZ56km5hwCHh8ZMrn7ZX
UMT/mVCd749L6WhP6vbHW4MEEW/jWc8rL6xf/qzIgc38lfwYgB5tqkwoP6pRyF/Tb28C0AhexojG
kKGJ9X6AnNIftONIF4e/O542Rmowgm1dF0vv61PPS7lvBwg0gbqe5IK35ifstfUqd6CrH/OsXrT6
9eoBWffLiucxJxFY16Ev1BxWqdLyW0AamnnecImRsOTwTEoeJLDGk3zv6PZ1v4Bi6f6NzEPFGJqv
WboTbYCnz0P8oqr4bUI6dhZYNBfgABLU0+RzhpxgGQBCNXjrFVVX19hrqHBjoV7UA+h9Vvndzrbh
ka51ex9GZdqQMcO2gVe4iK1/NojeeLZ4CfkH+7y4oLFSgB9hvBsuqkyZw6cPrpge1rQ9dkB3j+MA
tXEKbjPYAQ33HppqMd8rX8sM7AOIxLoD8DLEUFWGDabXNDDGfQrGmnxRjBdzAHDNjxJ5JT3g5s31
vp9CAehyL4F+Q0Cag2DGgb8Mpt1hdRd7U6Op+8tiVZOkEz6I+QKf5jdrHaO5k3WcR3A13dIuqTFq
e1zyJF23Rtzate8x0ZBmHyrnfei6X4sZPfKRdgxaAkBZGIFCJooWfv4wh+HjLtmwntW4DZlYHW2+
OUjaV/TbSEAaw6gHU1aB2IFYN5QrPHdGsmY1bGaiLLJkgqoiDMf+zWuc2UB2WK7SWsz8GbIN2Pgj
EELlCOLdTvi5BkhFpKPZONn44sqRgobu6QrBBpwhomwMRfAN8+ZmSDsbl98dTtwFM5U+l5JHRw37
aPAb8fYuYn85dRqMUNI0oB6C+erIRJ6qpRXBtVmVgNMiol1EOkR6+qqaUKhLI0ft7eQ8i1MN/noX
CTQMy7jgAglVefOrejKpXPhQ3BOE+afSlsY5g8Clzjus1vJb2C5y1zQ0fERfRLusK118bPGeH8Ik
nHarJsEIt6zePLeO0pMxY/wKB5bmasEGX8tIoU9YE+8UjW1V4OS3+ZgQvqdIvklZg09EE2DzhLZR
DJ5csl2wVsEJAHGV1YlbMhFzfIO5bYtxhJAkvVPvBeBjVyCRx/vqlyD+mjVRT1HnNycANZMrymDq
Me7Y5aFhhu9HEc0mHTbAuq6j4mMzHmOpX5pkP8/DcJA6NEAzIBFapeWAMpv5OFPZrPkIgAmOHQyA
pcRQBSOqV9Npl0nghdVlW1yEvCnbFYnD6LpRG6chPvFpbBqeeS0+p9jvbE91wIcshlTlwPs4B6rY
AF4YD2Qyu2hcj2uoMmsJgBxky6KVGvu8bSPQIjJ4x7AwZvihRNpy/1wb7xCyZEctewqTzcex4B9I
l3ljpP2QvUGDBqR6AqkFS5BHNJc3WC21aacRJ0cNgB3OYZA0jPijif3xB/bXhXrJAPfKbO3mZ69d
37VM/Exxr8kspDIeJ1fQUvtBJhcT101W1fbBrODiSWP/o2y7ymiqUzKSPd7vzfPJcJ3K+tLgDrVt
edU9ugnntRkigoLcJIYVweCOsaJfXRPAyFPs54EULqaXABbOIHBucah+a68/WhkWZa8e1ASBk+jY
k1fZSzxPUQpL8uZQhl3GW4AObPP3KxU0rbpuKuD+DzVMAAbN9C3DtDBg0LuLuPzIoJnQagexS5uD
vEd3OeaKqj5lLUqDEvS9L7d/9996Wcl+mNZfAgOvwaAq45zmCV9xhpCoNav9ps3B0/5uDdy+8sMT
rLRxV84SnAYUc9sINktu/3WEvDa4ofOOwBZgGyX4EILyZP+sHh9Tp817iyODlcj+cYY2rZfjnGk4
lNgY1JF/zzExAgV6Rfb5jIvUKdGngfCuyxLdYmcL5gX7rkWmk89xRbKHYXZofqJXyJq/SRV/O4po
wJ4RICoAGUda3H/2xLN7NcZ47TU9dgG9eQxTgqsABtm+GTKY0F4oDpmGlIlHzXXA0957nKki4OSE
BVGArVI/L8n2sInqoiGrLRtMzH3ox+katPyK1/xaw4ljgrFeapAzj5SQ4bAtJVL45uRxxVdGXfKy
iehVUHpjnDyXqrmM1ZyHNXhFyNQgQbB7YH6PHp46FSr1PGyxa36GnVExk+onkN5jVZcI87On+2+0
MNhxyeSzDc2DHv0vGniFIckbJHaAjisobroljysfkzDJOtM2OQPaEpbTHqb2qbL2AyiXANcMGeEQ
7tHkPtyfaDAPjzxuD0M53sK6/Qsbf2ibttyf9NMcbyQ1kA3Ad/wv3HXzKak/wG/s+6Y+kBAas8WI
QpHm1FY2w/x8MOWTDcVHf9c+EI/8YT5/DtcwJ9OUqnp4v78qsGEmhxwnD/mQ+/IPrb1bINTZD4LH
kJUEE5L/JwRHcf8PCriqTQC2chAB3nCAwBKc0ICGi20pisMFyut8Lu0BFBiKMxtdVkKsIwlqBNXZ
UH7jR3yScGzyvXePVUdDoJ2wAJAR5EZ/V0BwVNFM4AYgHo65Wp7uP4eKpytkM7uBdw+YlB5HgnMH
Z6k2QXykjsAggOz/dbB6mHmTB6B1Yc+VNcacBfQIbeJlQusXj/ESbZPe9lbBCDgg9oTjDm5kKfzZ
PKCYZ9OC4T4BsAroDQ26t0/6X0RE4/sDxUxlQ7MpUbehlv9RGzz7ncnCxOZVo37uKYOeU7h2gXFW
y3EMyj/9DFrYjicVfM9e8xhO5tAScmi3n5CtR0Tc4zliERIi4Sn69JCQwma/ID4/lDEmNj4OLwmX
B/iYIRoMUdoi6rL7U7ifj3q1+VZRCWmo/z2pbT+sd4+zEvWql38X0715o3ww5T2A0+8PGFn//f9X
gA1bQRGGGBODaU+cprXd145/4fI6Y1vplwuDwcEzOGhdY9K56VLO278Q2QznyLfNfmvigw3NJ3Ra
5lJrz/31gkosJ6AyckyHuYbEpQxph0+dloWJfXcitjSfUuGJdjWuGD+BoAJsOaiOBZzgJD10aGB/
w7nZzmh+kgeyjPKdWxEf+eDqfyXUkHmkF/8xWHCNEObN+Jgv1QpiyRTQbyS4oV3yGFKigGFD6enH
cYV8TN9+EIE5qRXtg+lmh34QnGe7gqFpRjgEOYz7aZW05QaXBIKHEqAVDeMpvm5gT68Q+m2F0pwe
9VSpbLCUp77WIORBXe3XQGH1oqoiyIya8DRi6Ptyfjxl/rYtR2fKZpfwWh95XY0rxiHzE4HsPhAy
1duhl6V4rsrlVYGMzI1omUkj6gGxu6cMgTRedpWGBth14WmmfXxstvaj94MSG7Rb/14BVUViHOpx
U37waXgjPZYW1dIWARIkUxf6j1Vj2pR3zZiOydpmYPNDyAl6P4XtN0nBuYuU1WOMSU6qQ4e/8YKY
z4d5rchunum4T+xGs4BCniui4N+IYPeULgA+cJFHR7VRD8fPto+J2giAVThcCWPldVb8taH+xUQQ
fnL4zwMRKNZg8lOKnzC1TX/W1Ps3R9sKLFF6B9t7PYpsq16WUVeFWdB4QyWr4184KEC63M1PMZ3m
r8k0SQa14F0KCnK40/o/IMnfJVE3M8s7lLQkGXHhB2PkOxkW0CyxAYI9DNMeHh6YuoLxc0UEDrTE
/BXnk52tnOtTWEeP1q0HX0k8hRVKjHXP2XKMPPLOmTCpgpbyrEMg10wblUFXctZN9CJi2R2cQeva
J/GAS2vpctCR8K4f8b8SOf7tiGYoXNu8H1VUPgsWfYK9M/mquzud59GjbPttX+EKSuN4+6H+ApwX
eocV5wt6RIzJ9VmuqHEqwKa2jcXJTogjHIyP6rkB3BmBTWebJSoLOotfGsObcOGWLpb2WPlw5C2M
uwcMz4igJeIHTrldZsDI7CbEuqaQfoFFb/WTtrYpZmEhbtN9gg1VjjnLzc8DizoUcCdTxsLL5oIX
UGdjCsuebxFgXfxuYopZJyrqiJ68qv6CuPcpkPFvNasBwnY/i+BUAewIM+fmNmD4SEx1avytq+DP
xMyL6mYPFBtGEnxk4jxMBtiYrfyzouOtrV2XzWGCF6Cgz3Jq9S+wc/AyguRpxHAAXGag2+JRmowD
crmnTLoJ5QairfbCSvTjVbt8+hjI2P3Ugx2/LeXyiMb1tQHdC3Wj/pTYQYdaYXuEqfktmcQXHIVb
yCf5p3/fRtrQOwSNO/n9doW6dknrdnqFeLMF2HXPZiWgooUSFRZuLfuECkWdGgcYQvIYeGR36lx9
JmopXDUesbPx3I7bU+QpbJyuUwg5loovOvH/wS1uSktNE9guQfXcASDM2b1fmmkJ1NMepsoFOxuC
RKvKBO/NAJqFEyhe60CshKSE1RtP104OQbpOm30GEl19+txV10G0txWXZE9bkfLEzBhe+wz357kN
qlsPahgrTHEEjbi4Rtv8wbrtqDuQwIPs/kS02asET7JpcY3EK/kMnVugFOfg19j2UQpr8j5kUUEw
X6Z3H/iVNzQFdHsMfKxvhN4pDikH+jccghnSJusuemoOQ8gvQdXuNwJp76bFpYvEs/LjX38Z9x03
sOVjdsLhYrjEvXfc6FfF+T5Bd6MTedTaw5Jr+FTp1RZIM1twagAaLBPUhWPZHWYGgk8YKEd1leSB
YI9Y+XnDI/0Oalz4w7DlUg5P5Wh2QwTFT+JDK7FSPKw7I2mWk/ViBuGQKXd3o2FRuvdNgeayUHjh
CgtM2tfRs+CMYIalWNGoFSCkxf6DnucX8Z63DeSjrESN+xf9twa4yQPgEKoBbCFi+5fF+uSwK9Ao
/wwD3xeouAsYf2ZtLPZ3n+B5Sw6mo79xSSD/XNHOrh2a0vWrt/1H0vc3bgj6A9K9t8P2ncygLMBp
6JTBYmaw82NkOxwvLJv1iqANZhmSOoHKPU8jO4zgLZX7WVDYceOggISXBjkBISxkEvckRwI5+UVq
SN7xplVdWPlvbsPbzBBYhW/fA2RZN7wbW9QD2lSDDsQlF7RwAtHdMHzKoNjN7//33dMiihvkbZdZ
DadruAiHEPniH12zAHsZRYZU0rxbgL0u0JfjspmSqRBxcxFyLTwDcY5b8wph9otpDj4C3Ah2aWjg
P5EQSCR/Fe5Wtg0uefyYgWfP9x8eH5W89Kaddp9I3u4CC6oXx3mJnjtkPWyBAvwDT2w8m42qYoMn
cBe9t+F6RFYdpAXir54+8CtzdP9+q4r1HhMFG6h11r/Cdvkk+c20HGd9yvBTEFVm/G4PUk+nEk4C
YRRiqnZP1mDcr77xb0GI3t3XYDjAtVCG5uUWIyX5f5yd2ZLjRpamX6Wtrgfd2JexrroAsXAng8FY
b2Cxgtj39enng7pmWhXWKY3JlEopIyNAEnA/7n7O/3/HKhLXiKODQi5dSpN3itNkgaTxPmET1q2Q
XJqnHH3FtWx0XeZYRA2eEuNL22mXDitEzJ2pW/LvlIQkPbB76bbGm0Kco58fpZaIorH8HqXfZJee
lzbMyUDuycKj3VJHbsiqjK2CeLSmSpnl1FNnr849KU+O2jyhymXzO2cBpuv0dRSzT62T9yKrJBdE
6+rWjNXF791oz5n4ONcB61y9CsqbNwzZjvSyvcwCvBkXVnJfb6h13cTWrjurJHpkdqu1K3Me7vpQ
9JJRQETSkI0v14wNUc3WqC2dQkNNTPUxzeNTk8SHXtUvIi9EWmZMJZ+67x6fmGMZ4lnOhXUY936c
pN5sUMGle5ugJGdVji/GOJCTxK3Mis86NTuF2ZHMQ7/nBUJaOrEgOLnanXU1fUIrvtHqes+NQDC9
9JNmR1VhDDAm2jKxejROIvpmh39zepYggtgZYgyRAxv5JBTj+rTjgU96fgnTwR0Gy5ml8qylfmc1
r8sgEqTITcgXhwo52vo5Wtr/3GR77PqvBfUh5rDYZpHSXnvlMcYoXAJxLyaSY4AtHI36jhZyC+62
zH7z/oWkWyxKwiTXCO3NXdQ8iop57pv6qPc5jgd1L+rybkAcjC66+G3qSar5bkntdRkB6QhxSR97
7Bzla0kIkkHdL7SqVBYuecOUmy5tEvgG1A2VwIwte92WkOr7anpT4/6UaN06nZ5Siw3IAJedgRax
W6RQkU+HjOmW9ayTktXCn7mt4TzqAlL/Yj6p7DDkunUSPj2HmFVKenEsGletbvYMrUySVc+MWiT/
BVL7aTOW2bqADFlp2PDK1Y3TZBYc8uE4I4S5LS42joHLQMKQd0mUaMNFt4OQnZLEeAibac2uwxbb
wG5wNCLa2Ra6uOtH9WTowrhSzea6ZP9gm/PoY1k7J7fAEfrOTqZmnXVsEeg8DCOJdNRb28/7jLdL
gp8tbbBpAOipt9nNm0U4NV2D5WjditL1twm3wDtrLXk2mPKZeieOdKMPM88kSNFo7belySQNK1A0
6ZGKZ8iJLITjmIgJXl00fiMKIumEQC6x2LOHK7bL64pU3lR5yw/FbYI41toVk+Imo3zgI5Tsu3hw
XT35A89pKS0h5ThLLVPO+gysntNBg6x92CybjSgmEyqRAqEdxwQjQpt6D3TOChPaczCUXiVn21ZI
/CWgi7fXKlQxDXwuz4nIeFieCW1LVwapcX2MOAsrDiN3CR/LI9aKcR3NbxKZ9eV1DZ0TyfIjKg0I
Ri1wm9voWawpY+UtEYU7nCM0S3BLF3Q+y7NkH1WtW050dMsfb4TZAVTeErajLDrG7e2Bj2s0IhVh
IKy1vBqj6BR2kkeMyLLGFnFPaiwQqPEohGrPphWg78o4txRIYYZVY1qb0DJWVmV4My1y5NH04tpw
ED1xIlMcZEAbPk2HLmy1LJfxHD9og4HJICMEwIi29UI5pKTHOU2tR0O/X+JrCWuyi6vPapZ2tYGc
ilJkcBHRaRNDYgYWMZRkhV9P2DGbxyQPTklME+FudJYbX1AHsrLCXd5AopYOQ17upBWRUeM/c/2s
5/NFKaNNTEWVry6Pm8UXNaezzJwaZeISx2bwRNNtIBWj2PhmdnwnCnbSNcUKaPahMOSLyiGxjXsS
Wvl+5s7NDPJb+oECkPJCarNHSIstNnqPt9CltUMKkSMjaukJ/4XCVtE604oNtUfFI9NPFkLOVZkH
26G0RvbewGQzyoY2nhOFhG9NAihP36J0eKNjwYPZWN/EPnxjgpqs4rk9xSBNV5i9aF+pM5nVAIZT
p1N8kgKTbKDmF318g57SkLNbxk9ivHVy8CyL+rVqcX4sN5DKjZMGvbjOKaSlywVvN464HLOu9YJi
RUV8pyrzUU5Jr8yc4jQ1bVdzNTHJFvXdEoGXv6eT5oPY5191MOQfYiqejWKkwqO+YmHgnFDf99Ji
/eovxTCdoJOcC1X+0HtpqwsNo0KhY4uQd7u0G/DVjJ/LMKF++51o8xtgVe7tzXzvc/Guz1Vydxq5
baO4hw1ZeNKc07JG4cQUW8LdMhop5N6h9d/3Wf6SxPNLpNbsDMoThHKXpILHTdyEwuBqmYUyWHrR
K/mITWNfW/G9qCUHQ2+vAqVvlboIAjLhmhQ91uEyupMCa9qVdMDzsH5u27J6DmPlcUjk11BVLlrK
RiDSLF+UoXhmqnRzZHUg5FjVXdBX52xQj7Pe7A22Bpwn4CFXMi/S/4bwjY3WTTL8Q2bWsMNPJ46t
cvaZd8ErYro9x5XYxsFgwBrTFsUo1dok5WC0zPu20EdbScvTqPf+bDSnksQAzXzkO8R5CNCsLzIf
tGYhoQ2OJFvVWFNs/Elvkhg1dl1M5HXK9ogYS7FDtXgltF9lkP0uj+O5MaaKGoP83MjKAxv4s65p
l8Es3sNigjGT5l42Gy4f2RVJysq6cY1vykkvTK8xI7c32d4O8mslakQYohkrKLncMv2sESkj/mkU
R5LpjDW0pIEA6s9j+t2LCDWqJrB2EFSWN5jigdLx4eZRO2MJpVSjNebgShwaxjZ2BaNq9umYv5Xc
jKRpLwX2r3ZA+YdO87zMYEOnbDP01SqtlKeBHUOZcKxZAtESgCna2UHGzBm0oVgpqvChlIvtirJj
UqVvJYKCemhfI20sVlHWvI5a9E5mJ2fl1ihAdE7TaB95jiilNXEZ1arkN3rwgC3kkcq/V6hUtkWi
qjbmz8VQgcFoBFuaim1RW3eEeFxLDfFWsC7tHB/YnD3qZfAWhiaWF2HemmaPEFm7J7eyG9P0uUEV
lKf5WmmNHTgJ3jpvJSBvLk7R1hRfOupWt8fkZnmBmDwUKXoupKLxCmYI5r10E4kztqiZDUYp3y6S
QpAChHVPly+U4y36AzUmsM194uIFem5bmVphfD+l85cZ9Z4ez9NauPWDh18KsQ7qwsqezbKiKxsr
fHzjqCs0ZrBpAWUzvzoD23540sVC9Gfs0F7bYFgKJNr5an0YrZAxZxT4uwvQuORMIgNVNBYs4AL5
sLbI8KyxxUYXI42QglVfuJr5ODCcnvjhQ6Xp4adSG9m2Qf5AGXuevbFCiqaX4kmHjbxPggnh+KSg
Gwu13paHvLNTk0OuFUsJlmdsjVKRRL4Y61+j0nq9Vr1XpXmRonFTxdoluHWaH5PUdRGxZ5Etx0Tf
UNchfI6pDvMbPJxZmaKXtaGw0rQ++sZHaSEODvLD/9L1DuNvoFLSs+RiFZb+RzkP5Ir02g4rYT9n
tzs8wf6YJpuyohaYHWW1/vprUI0fUBetmtum1CK4HVFmbqnOcEyRreFPeBe/gmr8gLqkYpvpPHGu
Dqx74aeILJ5Kz2Z9EJP3P/4Ev2CP/Ww1FEa0GOpjtKEzgkFJp9wu68eS+bwgYRYczB+/zC8AKsoP
OAueToXi2QjEe5RW1EcOYpb+CbvjV5f+wWYxsBHhf10+AZkbzMuhDNikMZy/9MZ/9htq1aYwihRi
boriwjbBeUpT8NeINT/7DBWzCJ0nxlkutM21kc1Tgfrxr+GGfutQ+TvYVzZTnaq6THVNet/6yXhr
bb2V/gzDJMn/M7BGXobs7y4/I9KLo55Jl2Q11SCrlkt2mL0BJuE2aVXu4jrJnwQ1k3tUrDLn3aGd
B7yR+gBnGspxhluxRKHwFx/TD3pL1atR0UyAL5AQIMwrS5ycCBz+BMq8XOV/YMP87EkkKcV0C4yE
PrBVnbVkv4LpPhrkcS8jWIy9Px5pv5jt8o/Z3nZVTBYNZmVm3uecPkimYg0Qr4rw+Mcv8AvumLw8
y989s2mKSdvdZuBy6lLDeeH8Qh4gLN/F2+cy21PSDn/8Sr+YkvKP2V7lHHro9gliMgzeyyF7kWrz
z2CJv4BKyT+me5cbgIdvXJtD3FBcZjLHOiJoEBNYTUqnoeL4xx/iFw/9ZzOiCDaJFiO/cG9C/qpi
B9WqclOH/Z90TPnFPfrZkEixxEmhxRWNJ7EJAnqEtNJ3f5FkJv3AMQFhacYEz57728ZuuUe3Qfuz
Jni/euc/5v40SxLO48UFYgjvSFtbRwpT9a+h96QfExm53pgpGj1AGlp/OABn66emzPW/xjf+2YOo
nzpD6sZlRS2l21ECQAyntPyTKPGr+/JjAt9KpRuonjFggmG39DDgbHr3x2PxF4P+tzD8u6nbjbMY
RDoQfYle4ze1pnqnOyQaBoyClYZjH4vPH7/SL/YDv/VJ+d0rmW1RlYIEOp8FOjvEdVRQwO8RlnJm
tKlAYKekWnf+4xf7RciTfs5lTdLpCHAD2QYikLYr0stQCRtVlKLVcpL74xf5xWP52ZoIHYZo6WKp
ualiVCsDCX5HK6q/FiR+tiTqQ0xKM01wwR1ajwJ0sDycDzdL2/y19/5jHmdjhEnQoJFiEQ0rIepP
Kk6LP770L8Kb+GMW9zrwAsPknZtS5Imo4vDvXYS4+Wsbvp99ieqyiHVt6YQNdHRcwRMKN7e0kJ0/
fvO/eqbL138/SieJHpYBTbRj0tjukgiSqln3/vjiv5gCP9sQaZqlY/ADgp4OXVGSGA+0YFuLSFhs
pczR52NVS9BL6tIY/tfn+Y+P8X+HX8X5v/YSzT/+kz9/FCVq//DW/vjjP65Fxq//XH7m/33Pv/7E
P/yv4viWfTU/v+lffobr/vN1nbf27V/+4NISqqXL+Fc9Xb4aRCa/XZ93uHzn/+9f/tvXb1e5TuXX
3/+WFh9vKdf82z+/uvn8+99gsYg6ojvFoN5uioq09Kz9j9+/1D+/efksf//b/uvrs/nTn/96a9q/
/02Q/l22REW1mLmKbFAgYAQMX//8K1PE3GJZsk4dVzEWAH0OK/fGO1L+ndY0MFNUfhdF6EN/+7em
6P75V1gOLV23DMsyRRWg+v99p//y2P77Mf5b3mHriPK2+fvfdPk3yPF/7xV/++yixB1QaAvHm/zZ
gwTpwZT39YhFsbxOSN+TLV7NurdbXIXYxVACc4hHEkbXFRMPPFYY0FrvFoLEcKcZ+8Ee1moJWMkB
qPA4hZijznTxnq1Nwu/8bFofUhIT5URVP6MToDebm7Z2kuFBnOz6hu7DQbTqR09Nss7Se6O8FihE
cdqKC+wIEFz8VHGabP3smO9BeGi7ARdqvA6LI18sSFFQMQuEvXHf4Cn9kO6nyyLRmVbzKfvugy34
AnFeDeSKYcEceDWqbLZi2WnyKlO1DAJa2b3lSCKU+3RTIry6R8FJTY/uZ8l2Dt/S8Ql8ga2VdBIj
3XYA4UPC5qjsTOlFkvfqxCnBmeRrVq3a4gUWjT1jT+FDaue7Gk1+DE6OLFBPnaW248adyhXC3EA5
JOqhFj6KNFnpzXVWcxtKRaZt62CNCmVYmQ/VYwn2CsSd8mbeXiLrdPPk+tlcHNNk+hvtkKQHWduW
0VHDJq7vh2M4ftTB5Y5WLLY+O4O8VttzZe3a2zmxu1lyhRAc3ymIttWToruB5eZ7waZDg9+LlSMi
pZHqUyOf2vStqfeJLWt3qKeTwK2+d+GTeCQlbJZoLGC3FNPaVLdT/xEhjSj5ZK03WBSPcSpSsrFz
tqHmdMC1oQ7kxqCpRH7THHGmzaTUnx5r2QZYruKY/LQ+rX0BcQfGmNuovhYcoseIesFer94D6omJ
l6RfkUwFZDxTwQhJPxkrWXfEd6yeanYWuqeCfuXI2LrxHbU8ygFK35dUkcgNnZJ8k+jbodhO0kOQ
HJTpmZyLdm4xHBp3OYTAkXKO7MXj6lO8yMbqsz0cu2fJdyGtBAALnVZALSfsYj9YKTbW5DvzsFP1
rWF336l2KVNPxfa3KGqU4V72BeE1+5bv5lP9kT+Lr9OlWCubaqdBwUI74qzw4VvDqo19OTqNcNAu
M2KR8TggSAOJW22k8ahnO8t8wy0avI4fDUOGKoBk17gxHzGZqK/BV/DVvmhXXKZNTGkFusaK4p1+
lJGuSa5xtj4Xit81mi6itk1bB/YwE6KH1/y5KCayy0RJKVJDr6j8LljNHUyTy3zuybPRoax3yFAA
naNCuFeLY4fRE9/TfmYiM+XPOv3hb89RucsQv71pH/K2d4R7/c7UbDNwJ1o1fkTdmwkarH2L41d1
SdfWz/zqqtbuBkqkOIfLO53pXn6U9UadN4FGbpcwAU0PJ2JLWY1qPhmYICVIOA0aKAUZNq4aIAEA
vbCt4QSlhCV5teBP8snCaEgyubMNxSWtqb+GAw7bVW9sBJRDiVcMjqrZyKvAn43QkpHgku5dIcyS
bEQqCr2d6B+e2xZJ5Y/gi9tGFeioHoWrcDWPGSgE7O03jztJuJg/xxNtwcU7XqHI3FbGQ9DsLX09
lFDarKNYo+CpKUWPhQOBzC3j1+YbIMEQuJR3cabLvv6q686UOkPJHNcfxhMfWbZ26bAaX1LVKaKr
GF3ljvzihXoIBtOT/Fp+MDvqjxt9pIOtVt7djHVkOLd6I95p96Ivv5IK5nsNm6dIEUv5TN7JKJJm
Jm2s2BJGsXc+SBJ5iIKyyFNQYfPlF+lFPcrH5Em5GntuL/dBRf482X3oUkTWWp9bhYgMR39FjNVs
4RSgdJq8JLhHJ6Y8R92+gtiovMTaZxTcw0116n1rbnpjbQRbTNKCtNzl7Dv5XsqGmG5uq2zXYJCh
s9ZFOetHLDjH4Gi8DE9RbpsDdUdk+pVPcNA22HrPxjV6Sp9rjzt1MF+FyiHUSIhByAzoROV6vJfL
R9RmhNdqctGBwlfPwOqQ2RUc87a+hLJdTm6seWWybW118HXBb2vgMsHNzqhH3Amd1w/8f3xuVKct
3WIgSn/7+byehh1W/dI+A1+aUSMajph4okVPQhQDW/lxCO8gLZc3v6JmfRTQXc2u+d1v5o3wzhy6
8IXV4I4owK6Slx0RVDbHqfBp1SdSEzqiqeCNnYXn4a05CrBSjp1/C7zBlx+ouJ2DbXYxt4GPeAkP
aSvbGCD3wxvOY/gAR8mevpBpFqvqa/YD6pL3isNMcROC9KP8lleO/kYJH49aiJ5E9Rg50BegG7rx
AQXWmig+7Bj96NM6Vph3uGVobepx1R5mfS2/5s/GtVpb/NNtb3v9tR7vQus4hm7pqX7wqt0TluoP
hkr43dkV+tU1JgzOq6wXy1TiWT60L+mzeNGuLLe38tVoV8JOPug8N8bXB0iAh/k+sFZLAMSpIdh3
I2IhbUtEYrZqm/ga+MWxJWFyKb3ZxoOT+Jieo9fsLnMHLDEfnY879mmOPLM/mIWHYCr2qofIPlW2
YUPC3eZ77cTkH6wnzXwrphMrOPOezyC8d761m6/9VUzXKpa70u/fZAwvrRvvvr+FNbsUvaA6r8AC
WAPjoiSJbHZ4K88wiC7o4wwsD/hgb2s8BRbem8Ch9dkNLOhOIkqpD5QSmoP0qpTbedoHuoQz71Is
2xS0PV7c3KuJYaNLsb+yfFxN1HRSLLQ4E3d68argp6U+b6eSgcAMUWfo454wLaAM5yFz0Z6EFXF/
r0ueHH6iLguHa2A+9sCT6vhqPavBRYO51J469m9FvMvmdS/vY9mtA4dvDTsneBmfWKjHd6u1OVQp
J0w1H4Bce28kAozoGrYR4U3c6ou+w8E0mLFaoNnSbfSIVbJs7VqOHcGJ1iZq56EAx4LF/XLhqTSr
2QZ0/NwdRJyJ+IpVZ3wqJp9GjCqV4nnFNgHwl07ckNZwmBHDKo0jQb21YKihDdsb6qqCuXY25RL1
7mpmS3Hf3t9qVwDwG/q02ETN4Wrzvn4RmB/Al6HlcXZ7iiy6yzqU6tJqTVGq/FT22p7Pkym+iPgx
d8xh3SVAL51rf7K8foPfppKfi8S+mG8Wii6D4ZZsKIQq6qo/jdxx72aifbMpF9XtuhYeZjgabM/g
zCBTL0dfR7VleNOAwgjsIEhZmmqhNl7LMa4BR6ItGJs6mx4Ak7xl0zOGfkh5p3XV0bfqXTY9a/qd
oN+JpOzPwMWA8LZ29dVGXhZ+jdOHWj4gySB38pU6qTOyoXYx8cP8RfOX5A7Ul1yxsQHYKYOfge2a
DvfAUZ1o1W8V6rDZvkWuG4KoWvwa8ZEmpEZS2Q3eBXol3RzUqyraJvZEFWrVlzk9xMIOkkWlHith
3bWnBCmKBfewcNTWAeuiKJsbA7fMNz0qkLb/aoSLpqz72anij4WjQ8e1kAmp2DlDfLHk07/n2QzW
OMDL1h9UTxR98aBFHvvoxs/3wdvEfondWrjtT2wo2JWviB/IdnRm+YD2xBbQMZ+jR7ZBsEUrP7Lf
UUkxydmmdDig1haCPKAZ7+F3cdGe8dQDdKjvejaAvmJzkdXnZG+PcP++x5faefy8u9++mWvtHL7J
3zskGs3KOIEA28uXO74TSribOKFjOAb/62VvC3fn02RPXbiZzbnC65+NDcAT+5un5sarbsWNcKYV
a6VteK+6n9mZrTmf+BZsAWuTI78wK7TSxSg1wCi2YaZZgY9WIdzN+/gcXfqbM7ylps1mFK0prv9g
8ptDA+K0dOar+Q2JwZfiuyZ2EaJB26pBY1WbMt7KXCSJQGTtmRoq9kZOWNGp17dS9TSx6MTnrmPh
nThpaQdJwbTuIwMsaCenHOPCMdhIwe1kAETrBgSL7OfS2WKMhtcopxZ+SHSP2TC5w+OMk0r7InNk
983aUvx4eE1r6GEEhXVQrUEXNJGvvmBXvxHnQ+wAvgze3bD16CwDJpuf9f6AlRLkGZtlBPq3D1W+
/6rBCYvRR5VfZvzZGOKmbddcFr+Emp9FDFp8wEC8y4Q9sni7onUYMWuKnjDr2qPk9BYSmTvdelKj
J1YhNnyAGnBQaPq6HHY0cl92eEL/VLNlkBAU+2OFQvBORnm0yOBkcB4rpcbPDo4VLnDNcW5j6Q+h
tBXL1ZAQ6KuNfKeKyzkTZ5XTac/9dNQEzzrJSLc4soKBWXFgliz/1jhVuYukjWR6ksJTDnhK6Ucp
OKjeav3UVtt0/hQsooWriR+9aUP4WFNbFoLriDU2PV9ZULoDxjfkCvCcAAUM21Fc9dYuip2PgXqh
eSgT79Gq1gLLabsCHMz+uGVVHnYlWG/L6U9wSJMdgF5AbieOhdRmwLhyGitt6HUUwDk1wPV4JuKk
+UbGk2FcoTmVESueF9zdntF6JAtxaKd5MgVdm2g8vTLgzMeUaYgP1EaumX/WkYtUgvVidiYa9cBy
eeTsUDsiVrdpB5pP+EC4D4cbPmmV+DIWnxV7Y3VaB5xttWOFn1hoUSOsEL64+SdUpBLVWOeaiVMS
tq3SmZRdrp/k++RuAwtPZSvLEAkkj23ANNyJ8/O4D9Vjj94MMUfk1rddlztzudaATtYblD06z948
zc3WGI/wCyHIG9ZWFLdsdTNUAGK0SaynsXKV8CKpl9wCTvLJvS1UD3mcYiIIqzZKv2PwdNCDNdQ7
p17+CqdTo+3kyiv1dd76mJlaeaUMx/Fdybfipzq7SeGGZAFs64IYC/To5+bGkMBe0O27ft8URNfc
nqzncfba+SlEUtsjlkVZs0b5Iw6XKt/mNfUWd+RZmk4dopZ4MeL9IYo3iMY4ejHcog4dw7gTk9fK
3EzGOoiOxoXCKYZmw0QtDCnXV0mpDLvA8NsGy4m0tYAjcXhG5gJnkluNNroGKI9BhK0zjIDNzfKH
4S2AOgBR2a43HeEwsnUks2+hhVTcJStEzoY5RxKmfQ5e4xsKYFdRPgIZ4w7ev7bZsvYN0UY9cJit
w4/8Q8lWGTwrdkrQZheV5IT8ZZ8QDfySM1uIQgrqW2OureENnu9oOJhA5+28nYxNPjiledTTN8Fa
CdKhjrDmfMmWbz4jGQ0jJ8PII0d2JKHYcOqIaDlcRCwmb3Pva+ERbRqydmU/Bn7M4Y17zE3LnYS4
AH4I1CCaYtrLNFCmXBSu7AWj251VO8i95TfxkdwRXK4oQ2W+Z7+Hpc9yI2wroUsDcU9BhohxZDWV
ZBpspTmWO/0lpO6BMGYJqkTaGtycncCT2ylH5nAbrMod3455vi4R+jqwuVL6GkyIojmL+NWwQioc
LasnMhJ6qtkonjDgf4FN0cgbLfZKL/xquSnSXfcxgcrwZz/01c96HR2EVfYluPV7X7qa5CbyLthY
R4Ha5rrBP5u6pXjV6RlkXPF+wphEC6jRV/cuN73FBMVG4AxO72HcgQoSk2Nz6C6C8pznx6B22TZE
rFG4hSQnb7xydrsKYyB2MNZ4TPCn+BQRFU548/xxjbAUBRdeCBgMDyXnzgfs0O2OV3PLdemiOAN4
bKz2IJXkz/QpgBXR2RGGuWarcVInZHWrIPEsDejXRnzoh3t1G+bQslbB92htqoZMxXFO9yEGjzee
oiU5LVpKZHJAiDhi31ad5rHbuqGJe6ve5htobtckicjyYuz7dYyQSH+vYjQ3vvUgPMBFgCF1U15x
09hlCuJoG2PSIKiRIchecvO+g32GTtSvygOpwtVgHQSD57dT5UeYp01BEkADW3fFJUnyD9Fz09+L
itslHglpjGO+phwq+Qng3dg9qt3V6ODr2awWdJq21U3wacSSjQZuBchCwSKp2OJ99oxBB7W6jwJL
8rt6o4GBaZ5zwoVbHrKNS0SEbFFir/FlVnGSjij+MwwiYMC/82ndi9fRVeq98CVYdIW4o4LlkJAm
hfY4FV4aeRP9PXamsD5zHz7Uz3MipMjjEFY7X9EDAA00Uj0WaeeI62HfhO5XedogrmT2uk3FeyMv
w5FLe3qSOPIG5yrkVq/CYDv3OcfvfYa2tVoDuOCWWAfW4toiU7Ia9hGx19gMi/F0VdSbmbiD9XQn
0F4s84N6W21iDpbBOh5P5bTWb0cmekCjggzhyaZoj/VX+IxPpmel6raJeIzVa/KZfY7WqlFXZvtc
NE6auuau+uxf2Rjil5B66IcgrbgquSEX4xZlTy1cK+HaALUhrCCd1sUKkwK/QjI9GYjjzbKjQaSP
g1XfSxh7h2VEG8xx9vihwZs+Z9VzDR9B29edFwpr8UUp2UbD9tvTX0Ub9oHxyFRgszzma6n0W9J1
XH2U18k+NNZ6ebjN69DcVLQ6wPFVHKPgoAP0QmmTub24EUNfN3093GMJnIRVuxSo7Hq4kq7k3Dj0
Xo0/eJc5hdNtQjZKtVMzNzI04ntIptSETC9P3YysCAbhcB/W7sicNVbQgkWSMcROL3Zjt/5CxncO
T2bkVcDy9pQeQ+FKP40EeX0lrOp4w+ii8U1krMvmsSaHUW9wmVwZi/Pj6HIeCAUUjCy4y+9zf541
nx6pqXFog2s7fumxq0oeeCb1pQ9W4UN4yJ/kTyH0ZtiQZOPw09c2wzxEF4UnVHWxL0JlbpaUuzc1
7m1eFcHJaPc5zoR+daPzez28yc/yh+InrE/YfYpjGR6S5FWrvSb1+vRemmxpy8zsvGzPaAs3lrgt
PgCR396NYS+DSozvwmg3WNuJDWG11i0aonhC5d0yECSX7Fl7Za4g5AR7ajT75HYp9vNWu5NP4kk5
BGvlqDv6pl/jGVmbG/UcPuRPJItS08NOET0IR+FYHOZdTGtiv8djkm6NeTmDAh6dWzqnsMleleom
L9mr++LoFwXIlFd6UPW/nZsyYVPWuyYn4n5+WOpOy9YYIuX2RRHdVPVgZ9zyT9STY/SkSvuE+CSy
V7wO5ITD2yOLO0G+zzat6uP5i8f9KD0IbCU5hEhs+ZZjZqevyKkMEJJ6zlucGXBHpMldEx0RlLbk
//snOM2RtC/M73ZaZ60PTHNu9gW69CcAVEZzEYrH3AIBQgnlntBkSNg3v/PaC6rnxjpUrb8cCzgp
sQ8t70Xp3gw/tNu1NbwOyXm9ZwIV5JFCRJqp+DLIn4V6aSdaRPkw+iCxdBDTmz2Qldk1+FO3otkE
ISNYLL/riFqG4rY2J6Im2sHF1yEtxxJs1p3UHiXU9x0U/K08cEh6KLPdcE4hJVTvbdnao/lktY8d
ZQbIHVm/CQToFfuYbIi2HVVfv+rX4cwZgWwlCeXQ7ckBYAPEFQs19ZJfDPCE9sJgAsqlbZvNbU3W
Ehr8dkLZZ4p7DYdXss8sPzhV+/jNuKNvgk/ktB76rb5XuXzoTy9Cvg5aJxvuODD01WgbF/lFPTOG
zNwDnjBA675iNJ8+oyU1vR46u/mAFadwfFktUnxwBuyWPSallpJXX8Xxio4h0K7JotzTV6VEcB7I
3qhtWiz/Cv9O6cdsvErdkQN/u+MIgHs4IT+DywvsmgMCM+c1tNeEQ1YjvIblXartplqiWEM+iipL
R4ZCKCNXH4/cfGyRzJgU4jPtsEGF+s0SgGjIwy+OT4i7LwXNki5tyG/SIx70SNubnrkraPm0ah/Q
UJvJNarxpjoJyyzUFdvyOTrcmSfAn9MGkDjD4QP7A7wLndjBdI52c/utGo9aY5t75cikO7e79qmK
MR7slWXVZ3s/6nfyp3IMroBRwq06bnvSZmZ8ZGvTYSKHEE5oYu+CTDe363N1yUHG28P/Ye/Mkl1X
r+Q8FU8AN9A3r+gJ9j25Xxibu0FPgmgJzsjj8MT8USq5JJVkl/zkinDEVYTOObsBSeBfa2XmyrwF
HeYQD6f5BfWumOuZcL/6L6ww31Kcw7AoP8DNAPxKJ2nYevAfDAkXldWoFBuJFR7ew2MiiDtu/jT+
rO4Lqd1YnOrmtUqwlmPDDgIL0MXYz9jCx6wOvuAUg+JIzQxqr4SILBo8KA5kpFl7Y680NnvffKqo
dRccDdXFuR2x9AemFh7bOzIsxrqW+31FgBZtFGFf0mZYvRYsrQk/FFNrz13D+SZOtBt3Gv6Ua03B
PTjZieacUvfaoDbHQkIvNl1PiuhJaxdW5xc9y9Ho/6HUolc+pwiqujfy2b8/99TlpkxGW16qW32Z
TljfpSvsQLMbCDxPGp1qXPIl1ifRDI9Jl+xFI4ATZJ6VJwLxbWeW+Rat+KeR7imCTts0k4Xly0Mo
/1imrXp5CFdohnqEu1y6qJ9HgfsZ3nFjjnbzqczAu/zHmvH5SrLK7R6WHLeQewBb+s1hbaPg1/Oq
DIkBgT68CpS7h9+XPcYs029ytrEynDC2UHs5jYmTggpzXNBHRo/Rx7eXjtbXwH/WrMIKbE2/O/R3
pJNkOIS7zaQSemOWxpu3++g6no1PaPGvVsOJI1SoMjHV7ltgwX+ghznSSwwUrQd9QHN+6sxhPHTM
K/cw2b7CYnn/APmavhgWRn/wys8YGrF2G2NavHw5knwTg1oubfGavVy8hr47fZYHWm/hDeMK1xro
4tgE4n0d3LLo0W+tNAQ3LRhTvt5O1aNtfSSHNyM9YxU6d3/axP96efc+uDzWq7uysJwZh5kFDXG+
q1gmufrqLZpP7O7U4eCf29oRD5+QdjXdqysokywwFm1oOHHAcsfTSee5YzgFw0ZyGPwLGPDuPukh
9GzVJvj6yMM5zZaAhxi7lUHpgE7utE0eSHe3PcrnNkz3yoeOx++qCKwVdmxPohZihwPigWORY4p2
HeVuCaHc0hq8XV5Z6bcR0EfmmY4CVsABjA8bv7D73wyUmvWbl0g7WQbZwyOewQETdXgAvHjWfaUz
ZT4rpnTowwp7YxXLYPflYAbp89is8bekMSL5BDdiB1NYZ88ynP/58kRXvDAm2l/9gtNf8LpJu9Ea
v1zV62an0mzZ7foBvOuVzdq4efXm9dlzItpJMO60vTrTDpLllKtMjs7jjKfZfu6VPQl51jyeiEt1
Cd3l3KJ+3s6ztSDwdLm3qPSTNc4Bt4A9o2DLIO3VwRN2q3MT0wZyVelFSWyBv24YG1Z9i0zDxexI
EFmJdLr1iEdf45A2EpXzyyTdxz/pXF1VU4t3i1FnrX3cbtNB9YaTMMfGsi5JCLOZvKvBzWWXQaxm
iPAU/KpkkJs5WQHCyxk7B2ayBcth/857rXnaM3aCuGXjNSmxEnat+8uSPDZFmvfdLLmTrUdlCFG0
QbrRkVafeGh1gmMc7ph/uKyyuLegCKldxFYtRO23PFO9HaCjWeeWz6PksJttBITPre+uNEGqsC/w
I6mitvq8aW69p2HbPE2n3GFwSIU28cEOQBTik+XWmQdIB/mNZXxp4jZh65uOA+eKq3FsSxN18/Ce
SwCOR2jue/JAFwn+00sgo/eEUK2h6T+aKcZm1N+n4IMAseLGYjKrdpKHMzrvuG/sBjV4flWxO0aI
BH6EXXyU18ZO+34UrrHl1zeLOuXwdqwdnvIJgxiL198PqHtm1lfFGeHc5rdImMWpr/JVrvFNOo69
ip+nVMAgmGd/AWQQj77EKu59xwssrMW+nNTFdsALWEN7UURKJDKEfl2WOBdm4rz3eu+GgcUY0P7n
juC3OeqF5+HHukVqfJDvH2xXqvFWjBl13k0QB2YcXEI8eRZSPb2kQXbHtNtLDU/CFhYiZ8W5QhEu
Alspp3QFverLS9Y86NThV3E5LUaPkEQlCxvob+4NSK9Z9bYYY1/LDmj4XptxlV0pAGStYC6OR+p6
hBKf4KQxu0FmH8Sl9IEpIKXFFNYvynBCcbktmA5Ges/tmU3QQXOGFaZ8gT552hXn3ug8AjzH6LNF
WzpWR2HzDKnP4BDU6DxAm0F3/g5DdEgEm1keM7aX+CmrXeikQ3pHoFFONCrHfY53sDqsNUBGdrui
y6o7G17uVBxSnIqPn76e6pMx8xKIk/ZJSBKDsDipOIW6AyfupXUKOADdPQpvc3QNoceDQcDst5ki
R/qYAoXLvCFpJi4TI0NWlQWK0fPIhKxvPQK2jezH88DqlXO38Ad+CVR0v09ek/iOUgL/rGuRTS3N
efah8Q31ZCIHosGnUdFXj2vOnp2XAAMYNvfW66zLE56GVyQFyaLfmL5+Kr8MzuTpbb/mcH57/rBO
7GSbuPEUr1wme/YEJba+3qzFmDvjBCeFl+BVUKAuDXi2SZeNhDDCgvecvj5GNBmcPvNmloRa1K7F
Kf/6uHa7NigWbPB3q8sGMyWVnoGmhGeLHl8HHHAJiOThu/AYDQx1RNW+H1D2bSPxF+f7jQxOxoK1
jeM28TR2sTd2Mc7pH9KkmzLNYhEEirIsl8NWSpzbZ7dM5sVJWmbzAXY/c6CNQCZf20fIl1Jo7zgO
ztTaUVYXL/ezX+KK81PGM2BLK8QJwlRzn0giJI+/ae8++rdPeU0hTg+ae/frQxOOYlTMehdUfl1m
4e3rzWDvhRk7rOI0XSKtUOfFLJkpq+FofDbL8aqcuYi+dTEDmmRrOdQy22TKACv5Se54Vtrmgk+A
RoZ3DqLVtB/b+GJDJV5/bwF7bqCJ9OOzDz3iESDV3e4cdXEnf+ZOQJXMeh/+zNqOtTh903eom9Yx
ooVjzfj8LPb3ZE0okmT9oCSxyk/d8FHqpRzZKEESwzO+cXvAvYMvvpQTMZ/Lc2EmXxzify7GVa0n
vRTIJyGipQVBwVvYKGfDOGcL/OazvYd8A4J/cMZ0AjEC+UIIHA4tU2J9yGAUQQqUaWVhArS+rUhY
PLT42iBrWXL++C8ccuvNYzpEzDy8yS0j/sNNOCg+0J3o88v8eYKeb/Xw7iqyo4+T+MKyly0/PVmJ
EqRBHkZ/UWNNhXYObJyPDu66iAaINTA38pWbBUPi+ChMkQWJMCFvN7m3Yki4TG47U/zEBgvn5MeH
XJzKPOxDWEUSC3Lsr7AsRqXR35FxrCplRk6pAlR8IYIlwDUy5uE/mjm2iSxu2FLu6XpUYXPIp7BC
I8a0bgJaQS3YoodMCQXOWw7EXwBvMPcxgUQ9r0GL8uvzGSQ/bOSzvp9NK/qcwS5hYQ17/BMT9azJ
luESQaZYaff0wpPo3p+emUU983YKzu4DubAne28d3m21Cmnf+RbwOU1x8Yu1sJGRXlEBVP99v+Bk
7hq1RysbEJQovKYJnvobWiwR082faoG1CIg9kQ4+e6Ix7A5Kkvfz+UCaxwrwb7IeUMbkjXOWXqyY
u6Q0PFm0Z6i0m1XJjwN/RbcCQu8kUM+WHa+sZF6b0A/5RHi7mgNGufjRWh+4s5ojtmoEvvpRn0cC
EAZuhYAH2Bv0tvL7Mp0BGOVtb+ILa6ZCcvDODEPUs0KOMBUwFQfZ+oDvpH0nqOLpJVMZj/WPJLxT
p/CPICdQQY60aOrdw/gSK8FpKiy6ZgkA8eD2jc8phgFTekHn5NzPI+MfTBSMe1Dv2wWf7rCT9hxu
2VL5vcRufVBnz4LpG2MFJkLYjeT9vimfAG3PEdaV8EDbOoBWl7Jr1q5WRGNiLyjobudqa5oc9+ld
7NiB7XRS+GQSb99yPX1hufgJhILLeYSU1s6Yf4hymhGQLMHDYGJXOjHWHr8XKrNiC+tuSZacd+69
T5jxlblJAs7g27yaV+tyq/x2bMxlDoTnPv1G5IbuYQ23iQsx7jt17r32l1O9UL+ECBp+yTHES84O
wrrYw5tQF5Z1AGoNJKuG1UFf3M/WYHtY09V2M2mIUHi/0mqdr7LFY5UskmicoDjv2NnmRsVihW09
hKRBjfto+hm3EyxP6t9iAVASb0kj0AiuoLnG8gGP9U9iyC6gL3PzKnHCMwFqeGLymOFhYMeQM7zd
VnDf9fieHEa32HBz5KmbQkIEKG3JV/FeRJReTfBa3dGSEHW7Ub5TqNcG+7cPj+UwiY14dkPtF2qr
HR22UUQyv7voqSrp4aJ3tjAzq0CAvoBzecQeoPm7N/y2sKRQR8A0MaKsm+qvVESqSuwM98uwxyX/
NeK54bFXYmGl7sXfg7LsKph6zDhtzvjxcRQkfEvXI4yois7EYZuptrwXHVjqSi+Pq1BG7jY+XguF
Y/qNowFuS0hdBbwILEpze9sryQLRLHMLuFgO/K33btI5xQn/fXuwVl05RflGJNk9mzzbQIY80F24
qWp+xzpI/dLkBULIC+c2XhpfaG2hwNbA8ttkzuEJj7UEA0eC6N1ReK7FD5RzQtgjXPARM5a/9Qn6
RNnRmMa/wm5EZJGshjVer9PBQ/X45CkjV2yLyhpTKP+gLQfvrZsQP+SgPt8PiIarPixNv2OAvDjC
TtvijMT+1Y6LUp+g9y4OIl1UuC/IA6d2Maeia/1AM6r62JjgKcAH3wb0CupMbWmVbH0qT8k5nMPz
4giJSYrpEwcUtm62Iy2eAJRtu1av4m4Mp3VvZ5MxyH5gbyJl3XrGhF7hB0MDN/Fa/37A45Ex6xn9
Jj+lW84gxM+CP0xrH72nZwamk2+tkEPzhKxcCeNjR0JNCFJ+t5W5vowxeHKspb4vghZxjeijg5/S
akHfecaeG4Bnm7JAxCU+geFzqS0b5+laM6abheCSxIHSYLBV5kxjLvuFp7nGkhSSKIcMQQ/xnh6a
GfkO/NII2xmIDvfB4fQ1rJMfjCMWg/1c4YI2O7Tn56c1IYgjqJF+Wj6iaPr3sLHlOTbK9ne+pDV3
izmiWJRdpGPYdE5TIyo5f9QgDdOF6WT7cqpskbh1IZKCL8ZqAe9uV9ykLajUjKyYZd/Z/QnXsECG
u2UgvjIvBZU7hDePNgbRzam5u9A0zoWos3PzPhGd8pOKqnsxR1sRoBWKXSpvpBtOAvRFd7fnmgRq
+2JYiiF6K1Qu3pXxiWmPIL1rth+QOlHL3Pgqb4Td0yegw70idWJzbFed3qPia37ZIDeZK6cLr91C
aQNnh9USmVKsMHxzoyESFcLX9i07vGPf7OQbKr1GOtlXEnTTzFMiWfWww+EzKmZkj6Bf2Ss7edNd
4yUC68W4qRH/ALbySTCPhYgbktllwRVaM4wFcMNHcawHqB5AWdDnYvMXlEvNhY2ZpaRIo+otr3B/
MwjtyWuFzBux41pBujt5hN2xX4OmkePtPmmAyODxUrf5NiYais61HlTfD7vzeMo3HeC/7SD6mTYR
ySxrfnjqtL6xqiK04ytESag/EIEXp9cXe7H88spXrpCXgWk5umFjrv2Jrv7cbJtpPW/3yI21wS7C
1zL/ZWFxixgkoMpfk1nnsJUQld4zRIgxqX1aRSvkfbWJjvOrWQ6j0Dg92v8FGejhMG2OsA0cT8jC
Nd3rvG4qTMYQtIbT6CQ5VUBRw508EOb5bHCZE5z8epu3zuBiEnccfQLP0Yf6tw2PpSP6TM4bnmgH
5skej5fpp3CAW4+KMAnFE5q8nbowZpbbbF8Ry1+TbKrSStM7eRf/dsR30Lu7GIZflmjfaX72z4AU
JEBwzoqliUs3Oi66SAYNpzgMrvZZ7bMpxtzpmzAT3Oor2csh2nTizVJb3VK6f3DJX6nfAG5RFTBf
RzKlvEQDQr/ocz2Gt1eXDF5OfFQXvIAvdWntY6BPuwzQXkSvBVEHNPH2F3O1xk8oZ891gSTV04IE
Db8LzvSGhub743NzP7VR43Kdjx3a2zcVPNN3SvCKELUvWSrpHE+IIrqrV1R7xabl9czGU3HAHH7B
6WiTBbHNwxUH/vvdjRCdfw4hgvclWM5Z9F9O7xn8Okj3BYCB3c0Mzb58kX3JUg9tPeWUljTIXSIe
PuDIt/Fk9FvalWy/rZAK2CsubEBBFn1acyzmnMRB5UlpdWcMBn7c0ypwCLwCvoYNYZC40lnZ5pK1
oKnsql8km13Z3DvKjErjtJlR5gRIamreSLQMUMgb2+aPrydmkiAEz6t+Vs/juYyynbnjEyFcqj6A
SbyZZoLz9m9+A/LWOWafvVN7R+flmHYavBblTPPk82vx5PXtMl+6NudhJS8B+l6RCkVEn/z1hssO
RLgVdGnavKBpsqW1esokR2BMnFy+AMsTHx/fsAm0OUt78EOIJ7eaJwIcpsvHkX0hX6kBLbRgOD1y
BzNwP1lYZ/HUz3WkU7Z5uk/0LU6/zSle1Ydkw/vNfcxsNpfpK2/2yzGC19qKDHq5NQFk8pdKzD13
FjJ0rMcckNr7TF02/Bny8rXODhQI7lfRv4TCx2uhngCAkkVDiIHDa31fCdxpnKHlECeCZ+31pbSW
vyRo/JVwSHgiNjShCFbAC6gihMnOEmKIfjVHlvjkWsCWsJvRj/BxDLOvNIAG8KzgMbuFeYD+1is+
UbmoVkSfNNKZt7/Cx/2kbOh488r+HGcwXvy0i6eNnjB6l20t0BP5aU4ssktkBRIlEt7MDJaX2pIX
QPSk5dZDWDzwc5/mRgQYiHHVcKrQ9MYHkpzHhvFkPAn8pyyMx0clTZmSKub4+Ew/IfzUBnJbrzM5
qRZ9v9PUFakVnfrRtavMp2rXaI/vrtChxV1d5AkBzgNPsjWRurAiIm5fMvUoT4ysiA+AuHDRpjMp
kS/QEcVOo3UfsAQdPZIShsy5PSaXwktHRlRpXMlvA0SLjnv4YAdJWkqP9/cNhSuJh3z4YFZORfiO
8EHjDFc3azB/3w8CnStdIoZbqNywku0CDASD9GRl7hjUjgHQ+AgUKrRy5lSSVskQIkqVDI/Vky5E
euiIMxpn6/yuRXOq9hRM4avd5ysQdztCk1XwHAsTiUv02H4Jn9641L8uJ/PK6P/wTZrfdQtZ/0sT
FWoqYmqXjQnm7+cyx8p0+VxSHzM8Z9Dz8RRP8okSJJ/yF1jzZ/bpGCSjzOBIfQX34PfPWzKjAxRt
rYnpJ1E3vSye++InXt7m1srYmXtx0wcJ5wsfNxOAO+6otgHxtzmgo82HPS05e5YJpOljeWGpxB7e
f1gLk7u/oi58WjvZx5mfFsgv5tgl0U0CUoF9kAt+kLx6Xh4LrwiQDNHOK94zyt647DdMEJjs6tE7
3bF1SABl/eECMaDaP8aidNpQOZCuxgC6YX4HADZWjx2Ps7LDhzFUfp9ra8IOmwcxb/NM+d0qp0tM
XXRYckh7wXUskc/ZyT4/AzNsyisjGoGTbjKzznsYkTmMqJ/6ENXbGvyHVOgrhtyGq+2AKZYGHw0I
vZN5ODCBdL37FxdDbDDKAASDPtKcjatXkG1oseYYkbFUNrlgZhbUc21VzXnHxanwxg3qA5IWbDA3
GncLJk52s6TZWGk7dr06XgrWdSAAbAHb2bwJn6scCGNnYHp70qePIwbJv6DmP9K59rGY1jfpNaS9
6z32xvh4WS2c9d7Dvz13r58EeUjuEi7C/WUh7uYqBeLhopwHEuHIjSGrW8lT9Eq7hmvx9KkKnGB9
jn6G9I1xvSD2ckOJn3VLYc7EEsIofoLXQ+ed9ohZeQIB2EU0ky4tTXoLEG3qTjGrvuKFOmdKICtn
dnH27ArKNOzDdAyUXcljAG4wlz8UHx972nIXFB+ZC5ItWDi3O4y/BNh7+oamc82fp53zbgInyhew
Xqh+GDs8Cgx0VT6egKyu0TERAu486xBoaAzGZjM0My12GXc0Rhdut2HKzpVOrXz1U51Z5YZYCJE3
yNz0IK2+6bv532H9PNM2NoZ/H91SJEFiigVbZ9igcUP+PtGG6+PKh0ZzCiMwIphlkYjn8hI24zVu
UZ/FvJXGOW5X8lx8sKa0KcLnoZa4RvR1Bm8NlEQoax+d5PTwZUVAo0w1E+z7dThyWs+TQJga3wPz
93Xg4J7rm/z4/l2RuWaJasMdos61rbYy3/0S5YalH7+ZCrIvHpFHB+AR/C49ukwf0Bw83jRVpDSF
yQ/aeV+YCZN+n/287a48kMqa4nXkNb0TP+zuCnic7W8Hyu7MoJEUtpC3PlDoDVvGWQxqq3yyCRj2
e0yOqYHAot1R+emO8DSoQycmty4H9FUOM8h9X4qQME5HOshxc6FVjHfFYjzGx2xP176FNtnzTkLq
MADRIgJUXRXwfBi02xepjm/uLWJYLuZoRbadMomP5Hwj+bBCOZTn7QmbtZ0SsWsTYBjpEagWSMvK
rfafz+gxG0Ehe2yUWSFIOPfw+GZkMFZozSZ6JPiIq1z1pDBi0kSvrVV8lMA5MxuYVvtOPM6mn5t3
m5trHmCebHOJeJTF4H13hF3rWQom7wZ98wR5f3qo0Bm1z+j+ctmnJmi85P8sh2s1z+bSqrlebpP2
B7idb6D9hDc6qx+PaX/3aZd9UkYn9S8eRVfdB4tNvLvHmlxobDX3soBVimIXTA1J9Sf6uQ2N/ZKu
J34vlVJaLj+5m57NBUNi7RpnrqtyOIszr1tmXhMy3Dae7IFABPnyrgXdpGePxma6c7VJOeUdT7f5
rvRxEjZ2gLAnSkftYPrKibokaWd/YXpiUwJZzQQRQPtnK4t/yYNgnn7V9+b+2/69w8DfmBL8J5wK
/ukP+n/LqsBgVf9tUPDe+zclUTJ0nAH+uVXB9pO1f2FVp/3/+O9/7VjwD3/Mnx0L1D90UdJly1D4
RZYi6rgS/NmwQP2DGDzsCixNtTArN2R8Y25/9itQ9T8MXBOwfDTIpDJUGcum5s9+BfyTbmqyaaiG
ppmapZj/il+BZP6tKdRfLhzXIc0wMVj5ex+4MZWKscUp05YIckgI38rYmzEe85f2ewM1YN8SzEKB
i6y28cBYmO4UfR4bq+yUc64FSb277Vpct+7g/n2MATIbkXTYBobUClnN43LA1YoNiXQyAliNHyOI
ImoPmO+3SPskJr6ZIFSke837nwTA73lNlNUozck8m2Vbk2GmQVjZyvAtNRXXPFSIQ8rFqyauAN2M
BIj4ZbHRQYf1zie/cMZKQMl/UszWxBwEnbTtJogLmvTLamT7YT4hAu32IjuXgvRYYWH0sV3H7Huh
U2hQA4oIM/PrBsEjYDRam/sX5QT5VKgulQijy5wVJ0wGzMnldmamiDnXzyYJu+u7OcmKEPmeHO+H
JflpslvpzhiKdsmyE/aMrOuweuAP7ERBtEGWTHTJLfvzK2VlU4L5NQynemxVeJznLJUzFIdubJlu
NewfmT90L45zghpVcgRgRkzGOcnEpB1ZbftbJWGTzywMXfQ+Ksv1nYSG/kfPBU/oyJtTgTc+S0yy
Ug0gkG0zYwVOrIgnsZvW+szkdTNxAyPXxaY3VSem4Z9KQ1C7+ji/pfshWb5oJ+m3hLXFBqv4yX5w
hhdmf2CqUDVkwPX/xYH0nzhq/muYohhvtyGdZ8wyFd2UZU353540s7Qofv72iPkH3//nI0b5Q5I5
PkRRBkw3TVPHbuXPR4z8h6UTHIu/iaqKlmRY/Mu/HTGa+Ieu832YohiaaBnvc+nfjpj3P4miqYic
PnzFv3K+KPrfOvVwvuDGwhnHwcplmJL+d+ZYw63RB72pUegoJlua6NiRi783OI2wq5Sd+QAUkdqc
PSy41/fMjFCpUBKUGaav9iy4cucqiicA5cG1EMuzZPGvB/cgL32SPxBn0cIhEn5k+fY2qn5WRTAP
eCZ96bJqW6u6tTCLppmCk3lgh3Zfymx+iJitPEo3x8BDwGdeIAbQ6tdWSuYWa0B13M+U4qqI5qwx
8it+uAy/ZA09J/SZMdumf9re39EOEsT0audK+9aVvsNXkwX5MFPF8BONTnfEpj8o33oLujYQLzH5
GlhWqgAW6KKFF34MNZrhq6qHnTFBU0feKLss9M26AT9Q+HEtfZFTbw86od1gUjilIghCqvJCRq2c
RnRJtwTAiUgAvAUwRLhpmVMx0LSQ4azWVsa1I5mPPZ5WBoh+zdKR7V0Zy+NdISdu2r3mo+430YXW
82K4d8Cj8m1XQ+BsCBT6NplBJ0aaxTJRx+imkK6jtF4Rw1tW27zON69xW7a+nusQu0thrINE3I8P
3vd4OyYsAtHyJ2xEP4UtWoLkTh4cq625bJc37BSkNYlQu/5xuIEMvArYgASZ5FKBKRiRyNah1mwt
PXreWg9fAe15EI3V6zQ8/F5m46X3y+FM3pid3bqghcC1xCGIIRqw6EftjxZDYaF/iKPRDHLrEBM/
iLGH6ucpWAE2G4Yb6w4MjwJF2nyV8GAnC1sFdD1367vUPI35XtQDQZ1mdwYvnfQo63IcBfi2+08L
uZUOCDCx8BORUBPlFZmS5FL5xva+bC/N9Ik3AhZkYVnRccdRh6LJ6sY3TTSeb/1KTGLPzqk4F5Hx
5e6nP5IoR4Xw2Klk+9y46ZapkYT9jVhObXXjPSBlCbo0A/qqwGoS7JXTqKtDobqQbIIQjHsB/CvB
FmGQIThu/l34gGDNuN0lJFptjiXoLqUuEwTr12xhvkCkb+wAVyDMkMCwrs9Dc68CQ4kd9AIJqggD
PKuVcGnIE1Zs9ZmuN/7z2aCztgd1Jos1O4dYTzQsNjIZLkrwT4UHqDevOTizjMBbTRC+wLvc/KZH
wJwHyZ20HaoeeWGj5SYM5fo9FF+b/quGvELMdS/mhVIv8oQsZezSO150Xu/FmCAT7s82/+oIHeRh
cxu82F/ISmt8OwY9kKqV1WE0/VVFqlw6tMn8Uqg3IoGnKtuzj6NuEHfPNtA9I/uXJqGYp9ZaTLXw
mei/VT8iBgiRB7e8z1n22zeV0zKJXRCgF69T+bo+BNIOWWNgY4umEqaz9Bvky3CKI3lYUi1FcM6v
NCAJK7hjQSDWkvOndvNf6tH/EyXxn3bff9PG/9cpnJqsWhIZ0RQTQ7Nohv95i75Lfv5b+Bl3/6F4
/oef8Zf+nO5apDrLumIRx6ZRlv/Sn5P9p9O9S4RumwoZ4P9ePGVKrqlhG8bfyrqlUdX+UjzlP0RJ
kym6ii4qmqTp/0r9lK2/788pzZIsm9KfrMt4C3jxf+14V4/GS4tV8IqLhNpzMO6Lt1eLmFfujT2m
Z7Eu73eQqZRdZmWPO5CaQo7fMl8nkRoc2BVJoH2vpT6WY5p9jxfrc4gkY6K/M38HVscaPBsUPHBw
qrfLw5B2y7I6oNbXC2guaueTqDdbeopnsfbBV1rxUKdvW4ehOtZTrVA2t0HJJuWBamX17MYpKgK6
ZFPqJe4j1U4uCMqzPssDrqeLV8YkDZOi6s6LljRj+xD0n/1i9KF0/mSeVg0RSDcN9ByKoa/QhRJy
RSYTrrWPrgfKyVJWBWBz+4/E7dg8fWWVX1jxThH7U06KdcYRTG5P2kSsX+uQxKxADcZrEd9ZFLU4
bMzByfco7zO5f0yfCgoR9ZlvtFRh/waT+Q4qBfC+z49tt9HK3xGz+psFvvvFX43NKdW+nqR5xPhZ
UA2L+nB5ew2Y++axzl9Pm7OWGBuxRpaDzRTbtUI8jy9LAcJXlH/l5FPEfaN4umXzzvEFrroMWGx0
rsmVvX+uej9XsB79+xyFMK5Re+F7zoI+EMdCvWkTvpc9oco6JveVgXZJE7aP4ebXFzQucAItsw4e
FsWXjMYmibEzA8i1XKs6iukqlU4FRGYptk4CJ9lLhR0TH2dctl18lRoSQHJsD+bjY637wm8Rr0mS
qeQI8TL/vxQipTqYw/SdCn5PN0/Y19dClw8krfBfIoY1skJW71D4PdYV76EszOv7oqRDYEMj/RyV
b64pBrbRq50InK/y1ip1jrYpapGmta1PrIKLfJN/V2vkDHnE2llzO6eoG+RoBE3lCm6PL6W5Ft3s
ibYHB51sopDSwVVbgTHsdT4DLiuu57wWg4uo7lMW3ayFlB8NE+w5nzW3Zqn3T78XL771pDe51Kyu
wUH1SIXzNmxH2a1rxBncuU9H5qGrEnbzKcrCnR3a4T7BeDzIYsjfhGV7MlrDe4rS6i7MHs/vXBdR
9Y3nUUU9IcIoK01CDtjTsd7CFxXrAU1HuTc3MgxfIPkpKeELVkkTO7oR9Fk344EygXB4xs9nAzgf
h6HBR/5difJM0/BGaDOM3rLTxbuww4i47a9Oy39zNPxrB8N/fOAwKYBX6LpiSn/XsGcqNsvqqGtw
VGhkkZuZRAn3n0YTVSb6upitQDn3h9rPNNN5GHXsNODlFWuYg5az2nDT2FXiFbXE89FKLUUtQV5U
svqqz4vJXUS6QFG2RFYwL6x/0mY+WHQt62n37msVx1Qb2b09siNSnsjo1HOZYVeFGZFCeq/5OjJq
5uLlg6xvpC43AGUSLpNXd07K+SDR+JdoalYW6keJeIy3OgpHHMyGiD2BdveGNnHxX8e7zBgCa/jJ
Bi7hsqoIX+BD5lZ48vHrkFbOs7xtldv01rFnpi97qAaZhGRYplz/rg1z+7Bk8jO6FY+wezP67dh2
i8vGikvuRhasXrfGq7sLLYxGKIi57auUOeUk68MWxttKCwRFH/ek4Ox+rf9/k/B/sBxlzlQ0gj8l
snQ1Ucd0lNv2nzcJs7S8xz/N387X/+An/LlFkP5QJIOSbkm6odMHaP9rvpb+kFRdxjhUkfilqiwy
/f4FwtP+sGQTnI7Lkd6NwL/P16r2B7CeodIjqKasyjiM/wuWo6b5H0ZsReMx5S7mIlWi3ri8v24R
bsBeZZqzqz+w1GXQrMtR1ofpSd/gY9l2uxS4viQd0BHZTZP9zjwN2ere1s68P5XIPXDWMK1f+8My
J10ZpHAGxQafk7dZcqxlbvDcmGiPXpNcc5txX6u6PRdf3qX9Ntmqw4KHfel7pMEa0SvLoSnveBzI
tJwUd8Mhudq5Pw9PJbDEic5XMGZraLOQ51Rp1D6m9f9k77yWG0fTbPsq5wVQAW8uD2EIWpGiSEm8
QUgpCd4RHk8/C9XVdnp6oi/m4pyYKGVllZRJUhSJ/zN7r03XqtIlK75hIhbFXyKzR9R+ZeKxzgYv
l8+J5Dy2w3DnnRvEfvI1Zs/V4yWtmH7127a7dFlHlDdri6H4FPX0HKlAO+9zeQZaYyG1CDEb1coG
8pXcFej7GLttY7rpDKtXyqY5DC4FzmiVTVX3YDkjPlvGPRPOtXlbyEyS8cI1i950oie6JzGwPrLQ
UQvxSQMBoiy0m0qny7wKWH6wq6ndeyifK+3rIT+bAU6ZaHQfhoXfliw5rCY1h4sI1lkkpsUsfqIu
c0fMd0O7TtDrMlMIx51Cu8i8U7HTIMItcJFgfde1rSj0/dGBTFKX5ldSP1L1K0BgXPRXI32SNHzP
XqCuWuNzbM4hkKL7JL2zBpSyJ4vB5ax9xNLHI1hpqtvGsj+FH2XOTFLE5I66uEd5TG0J26p87OZl
883qelcGCCPM3K+RdKvBKWa+CC6oORKGFsbPCRMX7OsAmNhK9UxlxkMTO2q9buovEoPA1maL3YBY
tOJbIdD0ofQbXcQJdxM64/DoBWfs5U1pmRdseSqkRmFdBC9p6CWT1487QfM7duhEFarDxzB/RNNu
tlYJ01LZnVuEBJhBWLCAxP0FOrQ+j9GpJ6y6s9m9IAYrprWAe9jsbCUEJ4a2jiU0evHuPa7Ibbsx
QE5kNokYdOwy1Z3Iwrg0bsrhpbRszfLacN2T1o6XXztHX+xhRN3jhyKRjd6tFORWlNjmRoJ4k+0h
DtJby7qHhIEevI4ugCdMdtRARWQ3QBBTbcraHj/J75W0r0o/EASPy/ZxCitvOrBb7kq7CHcVYoh0
0fjh5CBBvMn3WRzsGBc8dellZnJdoV7pkpT7xM3bIBfqUJojQ62t4vwYGTQXzybpV7n8PSAh4keI
QVcmDPIb2y5TnBCDYfCW1lcttcVWZaFPpTJ7wLrvef4KiK8h/I6qlFebtp4YeBm+PGIc/c7Dr9k6
4XAeAcI12NZ4WVDrJ37cbq3Wq7R1apzK1ETP8d6lu2WY45Y4nts9kd9MqtfFJDKH0oi3gxKDtkHB
y+p2oUs9GiafNQ5gpbsO4wXDFIUvo/4rhY8dCL5prC1ihcb5eUjvD81T6hOxQqA5ZOYB1UZU8V2t
BW0XUg3V6A8ejMbaSxTWdr3PYxhQIFcnGqDJdJXmKxDZFnYR5J9yFWAkEF4DVnqLyYNXQ/0dAgtN
DwzYAsTiavAeAaohhs2mr6kDT1X3ZMuzIJltReA9M7/PWInMikCjt8l4ylVuO9/r5rNofZOdOwjb
Y844vx5dFiCFuTEo1IPiavJ4800QjI40WKimV0YO5koEkMJ3ULHBx3MHdpDpg8EiXit2oRV6FSHO
qPVbCGJpx6uQsiU+DIQvRqlqy6KyqwtjXcT4SdMTJoFHdky4tNPIIc75mNm7B4yfpAawq+Qrg68D
fFGvg/HczykJ8XBchwIuKYvuWoAPTQ+WBLu59JPPPFjMuGn1BDVAxeFWXIgYrFVfxmeiP7PvKIN3
rcAv+yqgag6arVwfHp8G5pb3MHUBc0zqc7PXGxuvANvwgP5OKBxNo2506mALPylq95PS2hoIhWCV
14iAxKtQgfaEJYJXpiXSnD4udJTZjSOaUwGbzNs0gF6ym2Fb9o74IJiLCeVHrNxmdvJ1z//QgoXQ
NHqvkA5TT7TAK7QMgaLvCf6armOUeKE6mx+6nYcXcQrtjlksGknEWfrhoe5BNinmOcSiE9ROz6u3
U0eHeJ2dJiBpMSEQdsUb158o0SEEFZ6AQh1KgpL3X1qA8eeRbyBQDgezR9UG1/GByOARvHQW2+Dq
rvHCmtR031tATJJjGS+Mq8OIT/BrYl9k8UwZj0vG0qsgnVg0sMLg4cHVVkVP+EuXoemE0hxJkFk+
PyJXD36GWSYbmbS7Q6M2niaj3GRFRbLYpPy088NrkeljjZt4XTW4csLiLoa9Z47QDBCRtfGLWnkc
7cngEQ4chW/FNu48eZH2vYIHQPYXShtaphjmcpp9tbmdgMnTBR/KDoaFWbQb5qbKPS0B9mCM4pkB
DIpdaPhps8Nc/uTaXi7fuscrbxggFrGB8WWoEUta5oH1t+4aA2aQ3g+N+2jdpilax/Sv6HvDYy/u
5vAo0PyUxnMTvge8KFLAXgJuq1pUtiYaJf1Zrh0N0GxW+XONQVg/JISJiATqWBIEy8yJVcRL47ec
J7tg1E7C+BELuMLrdW08qyiLcE7hNdDDA6s6xCZKtsCQDhGITxVQH7HCsBwZwMao8rPZ1+uLhoxE
rdy68PXp18SMP2fXoEc4cFDutdka4QXGokBDxAKooJkAU1vZSxytKxVbwLf0uPURzEr6wzC1YxkN
iTYdiCrnDOtcA0fJUFItmOmpmuJ1IEBtjxIvh+Ns4cnF3FDk0tXK97XWYrHLknuQhARXW/StjhVt
wg7FYZcepAaAnb4egWIL07bW1tk3Ao4uYUMgQZVnXhDq56T8wIc2t4aDOCK6K+hVhumihwibmc2b
8kejP+x+XldwUtUc8XOKG/AJYQwTXaX/FDRHD3ZR5QkiICS7mZk6NXswnQ1QMAm3wRwanoIcJ2s0
QkX3+lisRJEdrOWa12lG7XzCz1DqKw3JBLYGgTmyxvxjVo+NsgdzWFXf4uIaolnO12UE54ycMvtR
P5sAxQYDB6WzS+J7Vu+rOnXGEIEyFp62BNE2nw1WvTPWQwm5qtzin++ZZMBUlBRo529SfSsFlqFe
ibsG0WKfn6am+Z9ZZ/7/NLslDUFickvTpFu6arAwY7z5r9qyAj5/8bdt2T+9hT+1ZYL4m2ohXCC2
gTbKENXfl4t/mt3yNV2WddQVKCsU2kJ++0trRhqErKnLLUsW8g8yHP46vWWXaqLWILuCAIelqfp3
WjNDZkT8N8Fhfzx4xsoyOg2NQIjl63+TV5JIMlEiwiAi1nXMwk3AP61CH8gJfki2YYK3KMCzxpFv
HCFh63UiPC2yqNXRoA84DeU6QEsEMq/5MrE7OfCOV425C+VN85x1blR4qXIgMbmkwhLluwiScpiv
KRWTp7Ywuu4juNYzDPKniBCBtXAqJbtZtFU4EJDRoSCOF53gMShfJ6gpI83NqffU7+LUbsankM0l
wdrxdtka5qui8ED3LkSIK8QI4bW7a3sFN9cKLT8ybBSaK7m288xvPtLGK6x1flOeYJiL4Nopp37n
zpZ8oadEcrTGNc+zh8P7zdzK0H8QKx4rioQ9Q7Php/7IP8jyY3FKzVIARURQFeJHcweQ+LjYsD/2
DJwWGjf+ZIRmdGicz+gYWRc1WGJRsZSjLaorePqvXrZnBdXYSeXEZzCwQo+gXaMeSVfQM7tDfhxc
pJHpjSrnBwi3fOZ21coG3S+Fjpw5xKJme/xbC6a7cevBfeHb6bj7YodsmZmPCaoCzhWEGDyn6ltf
b/TH/sElMoF8iTNnyBfuQaDugjqmGUEe6ZsFThbxnJpHUyWd94WOuRi2s7ogK5EwWk8tQo/XfMJ1
8VNiJyLqnRCyadyQCm73jLQyWCfNVUg7Vy3nnSIfOaJBceiXepwcffRb6pc26m01WsaKhd0lZysz
HEVJgdt9xtO7lbyr2ZG0V7jWds8WzKOxFtH6wLlIMa9UXupmXgLEa90TA5B81crZmyT/JL+oNrWr
MO/D2tPxgWjHrHZjhgV7ov/sOifcl2kBrd3qWe4Y5tPZFF/yU2kd0v4ANFvnGj+hFH/AYZ9KPEbF
7Ch4SkrnO4STqClrTXnD2hFl3xmBGGObr6r+V0RxSLCQ7jQkmAiimyy+n6f5KDbvGd2s6CXdrZic
sroXnYdZJI53NWmwkRd96qJnKesA736xhRpo5cAX1K/ola04+gOyCmEjguAASoGxlEhJurA4YpW9
QSZEQDbRXieDANxgCz9gadBozJqtMvlJ4JZAKyb/1JH0vZpwW4szGiqUpyLbaEQ3n3Wz5dYFmuHi
yNwA2n1pkRcBH9MVp1MBUxUpE9ofYC7VobMO4BEzAKFEBhBTAf6hXat8Yg0FB9vvTVee6USwI1QR
HqJVLaLBLJ6EnkuEC82vLU6oASLpxUAJYI5HIfuOHl514D8t5PnJthXP83mNyNAGi4XcM9jG0k8u
/ej8D9vxEw+Px6YkgNZthp5Gi54VcgUmSZl6tDsMJC/0LR4R8bE2Mv1GoVRQTrYQKaX4ZBsIddGd
rGcW1JZpLwWoDbYY1y6af+06XxWQPJo/jwclupQVElW13uI/7ZGZisY2Wmx2n1UO2Y1SrFOZ+BB0
35Dn7pmoh4OtEfCaLk4NpvhHcYSFFJW3ErD1EF0r3IkWurLyhSduFtfJwj50+XmC3Fhn0jpk31CO
Z5Ip7Vw84c3HbRMoEDUSYO5bqIGC9ta3zyKdldu9neh1TJZUk4tjusWQTeiCuQaSpkoOz34XPU9v
0xuvDNIh++E6j0y4F/89/sFhM5ankYunYfAEt9tBvsmhq8d7En1J9t1eE6iDEAejnyhCNLdNQFK0
5Z2NNLDIlAtMesaO0Uuemh5a1UlH9lFqjacdV1XpD6Apmq8Bx2S/Ld9lDhCk0YoT8NaQDxoUAFX7
MtiovL1bLymQ4Ggxe2nJeqzYQTHE0no3O8CZeDL0FUsz4xa/Gf2Gt2493ELC5SVa0L7SbApnJAtN
su1ALKF6FfbltIJ9H8EzZFPWjPeF68RLhVYlf7dk4rzhVkFFmZuNZrCdm9KVCuUxLPAqLs6fF3y5
kfCaGvNKwCTBnOaC8ICYa6QUJrtym4n54tIlMOB926J7JUvj9XFQ8Qn6PijFag0dK15lK1S5EBZf
wnCPsVXHoOCMWPqQ3f5Ma/FO0knrRJtIB6RDiIw9VK4ieawPLsP8+7LJRPxcL9edkfeudn+XxANW
+2h40aR1Gjx1kOOkZKMF31JI5z/+EuITJgs2cqZ0rTCVmi/xSZ9g9RGewhgoUJ7g0EDeyATETUvy
ArwWFE7To+fZg6QsYH7mPa8vyUC987+j/v9m1E9RpbGOl2VJYxava7LEvPu/rimPH0X795P+f3oD
f5SU0m+qiQpYZOmvMTFBe/tnNQDJY7q67PotGfGejl6YL/151m+QSqZRhZqqrioad/CXglI1KChF
zSQLzOQLuvlvFZSa+vez/j8eOvU0OkKLh6GwVfjbgnIwrDjW2xTdDWMQsdyHU+y27HQtOxzfW657
6s08MwoODuBwOsGtxYMYPYj1WUgBz3X2VmIsonvEyZqt5Av1ohgzfXNMUr3SYxy+1PLoIy8jSvfS
UTNWCpqbAtJJgzxNV2f/ASqk7t6ZnvCRh5mfia8hHV4Wzk8w56q6clUtB65yUrqaM1f2dfjlqkr0
CVjDYPENIr6aLlEPESzd6+wZOe+FPQdpz+Yg3oCc/dbFXZd4cbLPigYx0aUsX1Q8suDuNAR36ehr
be3J66Yz7DJq/agZwNE7UQURucZiLlKDAUfMK64pOTyyVPZyqXDkUr3MWv/cP2A5zqUTKV/t+EU2
qDc2/Ve/mALl+1Ri4QzWlfErjn0pJH6l2ZmY1CRSAsonrmt995ZM4KxBjlNmZTII2AgS8i/LLFad
yahoAYq229ro2ZButfGzVi+J+Hgy4CdhliCCpnsulo6dKwezifAsBVuh9bX0I1LcvttFjKnTh3VN
Wr6rVnhPhwPVdJe2EB0eth4ULjGdwKahX0rFi45WqXgszIH6OA7AD0oxOZdApMK88yrhKcyFtabO
tlSYC8eyYFlQ1rcMuiXe+h6z2JcGopz6hxF49hzFsAyadmMygSsfJuyOlYwyjtmhHfU/PYAkuCnl
sFP7zE3jqwGWrm8/pPAQQOwT2G80wdrooSx4ZfYUI6tWtUUCQWZVBq3yFo7eMO1H6tqqsElr4nFZ
EttgNxsPCTRf5dzBZAHqbvlJtG2tm8Q6ZBaOFKxlds2yI2zh/B3EesxPIjjG5OA1Gj4V+aRgFUYT
2gdHAKdqgGiNLDbpnLfnzvwYOlTN1b4FQtq+Wd1nM1DzggFjgJZgFeVqrvnacJjUp7g9FskuG92y
ZVxhVzjsAu1Haj9j61D19FbCttP2Y/2L+RtKxQjmCRTJktIJHfoolMgN4Kv1t4bnLn5soENWkHxY
d8l+DpBoWlvC1ngNXqQlDOrY45uZ+EF9aoaHvAANH6gs1nRRcdYwHkP07CG/2jVgTYHzNNp0ANst
cgXgFK1yQJh+CUaFzJrqZHTeTMsXbXX21NppqiGv7ZLe60/j9NrVu9bc9qr/0Ldtcwnnk5XHq1TE
NZ2IKA/soXvKYNHkfvKj9huZ/qh0Wa81ysUAL5F+PvRz1l3nYR9aBzNAvEMPE8dHys0OWrfAQa+V
hPpFzmlsTor6BjDYqlELoWDkWmG5E5FqpkH1r+L+MmxUdqWyTH8muOIDY5p5Omg5q3/jcc31qzrE
H+OHXvuggQjqrfTJIVQjqFBvRNApCQc0fC4e5WmAk6OzNTAZUSmJDH/5pg+RK75YvBjUoxi37NFi
X48LYpI0ck6xCKvrFD1GI++mGZtX1eDbFM1X5UEYCmwCxAhy/mSEhxpfN9Fmq7l9ypOO5cVTv+T2
lGimAJ3Mmh+YEq3OqgyBniTmriiqTaD/DDEj5wyG4DGvUDwTCoOxqPH0V2DR/XzXStV+ZGsN7rRO
cAEGAK0l4pGEmtRrKstR0Nm2Mmk7MZjzmOsTJiXl9RGpjAgwrpITwOit5inFeWyUewE+it7U4BVA
d5RIpMlxOmck/+SBDU4qCJ9k5LFt00ATGkxgTNo6SAfPgII6IlQtH+iqNFzkPQBTqdgkDOwn8DAT
jW8zAVRL5c3jMa4N5NRKfJUYRubwcMzuY6joxkWJWT3GSI6BOLAb5JY0dHbA76Kh8YBN2wDvZBKa
I3cezI9g9IpyTXlbGFwpdflax60rFY99biq8D0APkZ0l1cpWKWsSkCanblj8zrA7uQB9lYnm5PT2
hgqFZS/k0zaq430z3CzlgvTdzhg2tw/2S8LEtZGlpbwNqPGC+pI+1E1IIUy6VPinwOf/VWP+q2xX
ZPzIGXAaUIZRgS36oP+6+gI9Hxdh05b/MNT7JzfyRwWm/KYauA+Y6WkGY0NV/otfSlB+0yxVZ97H
PUsqkkju+o8KTENtIRH8imATD5eBl+kvFRhfWiqvJRZ2+fy/aWjQfk92/tt8Vx46lacumngnNMn6
x+TnJipVU5sTOtoWCq/H5LrpP0gqnauXMn3tlPd6ugYyOxbmLnZAD8rqT9/W6mJbjYFKZF6V4OAW
MbYzysDhG2qnGPGdLr1L42suv9dwALXkqloXy7wO072tXyDXMschcyQzDxlYmWvyVB5IQYLPJzHn
f5XAeXS8JWk9PFRJhIpYJJJFFZdQPNs3dQmSaSmYKJnc3lsKi8BUz2Hq1F2815huiM8dm7LmAwU2
F3QyaKjotDF4T0cOZ+WbPbQUrbnxB2FW7bEuHEH7Vptfdfo6KMgr2oejmjmzKzR57UZomd5zlwTK
is1WCt818RNxlMX7cKVk7KjBRqRIVWm0jE92iRASdqhPAfvTRCM0ZTr5DYb2OBIVqZ/mZmek5yk5
zYqv8qVxVW7Va+4ToiJKMJUAqG2j9/mNA4uGC5DxCBbh+ngVW3GVGnvWXaLKjsIZiS1N6MhAGl91
7GEtO5muEp2ewzmorkwDOX2b5+bWSrfIuJJkEwVbtA+swznYRxWDCJUG2E0eo3LCLAVNVQK7nO3m
QvJRj++GIoBwCY/XYSHEAC68dNYXnOhA3+QPh1af5UcEGYitRJgwJXxC8eFL27Y8Cg+vSOFs+rIM
0ORSIHybFtKnSlVAHxy5Zn3of9hPUxuO4oqqnWs4h4YCMAcSHCY02JT1ksCDWQ4uqTfEawmfBIAh
wlNeuoJeOLatxzPAOJ05ChAT2EU85dhZzok3g4g2t9UGrCq4WqI8SbQelmRPiI4N4R9bknn0/g45
EAJQ/PPgJGitVSm9iD+y2wDE1Tf80OJ7eW6e2z3HCX+v7SgRCH1jKCaws6tXRDMxvB5BVc0ennTz
3HxoOzihpLoE3aZTjtQwRPCl6RJ518Dshd6iX9ucyTKqT+EkiIc0twcRzSlzDFeegVRcVbw7ptNg
YlDJgiUxBEguqzbmjWH0LAHexflC0Vy7becUyk6GTz6uZhNW0MpIfOZdcnkWIJwxLL5SZkkC7oN1
X2/rdEf/xLKxZf1WtzzusYMa8kSkxCxtOfO74dyUdkU3Yzqx5OOyIz806B1LR2KwFbRf4eNXxZ9v
3kZgyFQc8NdFkjRPAdg7hcAC6oxU+bKKHUkXjXpME3COyJNKOduLcvgd1mh9RcbpfEtaLD8nYUmy
UI9QIXxqc+YeCQFiQcCsRkcoClAhQ5UA2s0JYSB0/oJ2M91oDQYWN7buLoGuU3ASinRX1wYCLRlG
1gOXth75lrmXh2+p/ID+BnNAJDWzOnVQeSkMFazTg+qolJKL80eV9yRVIAvGX5FDUBH3qcVsTdU8
88J6n7f7TdNJZGpDqO9U8MKSxYwCpaop+pYUGZhJdG7hmO009KJUZGx3GcY+DZ03BU6M7oA/ycxE
fs8eyaYQXiPKvXifIfqFufEIjuDsemQCK3Bw4JMs+VdEHhu2UZRlhqPzneoLmoxfC66g9UYueprC
1qLhSghYK1EdA+mZ0oO6/pmCM+PTVTx60oAltbD7EZhQ+K0ETIgq5RglaNTb1aN3/3do898MbZio
WCgzTUyKEjZE5Jkc0P+ibCjz/D8ZOP7T3/9TxaD8JsoKYkq0ltyqLlMU/GkHuJgfCXu3EFmyefx9
9PKXcuF386O0uB5lRfs7ceZifmQ7aHJz/2apoC/qz7/Z/v3pezZUUdQ0ShYNe8k/DGvyuUvn8AE/
3B/BaCMgGkmPpvtYh9Ghy7cTsxW52kWmX7wM5A4zeHQqLwy9WIQNp69p778iBfgXmoIg9PPuaYST
JGabaCP4kBckYQl3FJeshQ3D2cB6NQ9o9ubkvggFDGc0Scd8hVNx0k/w6/XWqdunpDtxDvIRFHvE
z/rGVIh/g+USf3MccC6U1yUIgLtlTJJ46TmHmIsu5zz6rIkOKFQ+82swIGdz486JdbvojkteALz0
DtcAehnXfM+BP/sSh/qD+FKuIa9JuSm3BFyxkkK6lz3J0zodVxgoeIR0WavyOyY8ACpiar/UlaeP
a/T21TqXXzXsHCfUJ0Z8VnYLRpo9EVlnpWeBLcbdIWefrYR8YhlvBDxPC3W/MLZ4PbmDxpb7A4ZS
bxO70YWDKMDVCCTWjp7yb6vZpeiT+k85cQSeb40nATUfF332XeZ79aowGYIyfZKQ7uzi7l1M3ABd
gmeVpOeCfNzQ1XG/tnZUniV1TVhIRgQ4zG8G7hNz+zUw7C70xd7FetChkQnfI4qS0tOOCQm3XLNq
LkYEumrkIEi3Od+x0MC93o53Dufez/DzoSmtDZ/VoMaql6PQHtTn+grdyF/ySuVvpnOwnsbJZrZ0
D3S/f3gk35LEUBFfuLIYZUwewRk1sUfdaq0/3qzMqcrT5dKmjqkfhC+R88OQX7DZmiE+N2J0YGZc
8soZpy1Ma5YOf/oIYVRcXAQ+OEK7liRBm49mvCHWx7POEH6C77GR7AFy0NfZv9g+XaqbAQRJnfYg
ri42l1pHpUY9/FSDy7pnl3r4NJycNUDh6p8XWjTfHzahTYb37CJPspEmmp6dEDyJ8ATWXvgyIQld
jb7+VP2oT8mNiRFy0Ftya5yH28MfG+1XDCYrUggAmK1Z1Nmq396jNfX1DpkT+6eaRwUiqrTVXbQi
IWDNFIFgI1KPoDNRuT5uZvnEUmeen7BEzhrZR+TAjzwL20Gjwc3OcsM3mfGr85vX7rPYGj/FkbYf
oeG4C4UD9ANMpdWNgiQDGE/wwviVTFukZ6dh90P1swZQTJrSmwU/4YUp1FvvaCdzLRT7/BMsUgcI
8PCDEsb4pW4PVFG8LVfCV+Wgv/YhyYCtBqCExwaPhWtdRp4p73yTgFeyp5B+30KYV/gAEnE+1Wuy
L90BYal706+804kCsm8YKpDM3TMgLW7xxkQB+wsbGY8REwzXxZ/NO8XW3TNDmHcN6pFtOF+kEuev
8EqwZdrnAKIS0zEQOQfj9Ci9ZAPVUHIX3UGFDhT37ionfBWFHwrO0vHTpymwd/OJXWiwhbRaAMZj
tnaw6vukbzufimEoNg3m7VMUknNE4OuwirCsTntTXSOHM5FnkRPKjCAKDnV5tIZLS2DCr8WqBrma
vZDBT8MypgtmtZWGbmx86kiB0VjNvJJaXzXk6iS+TpYeWZEQSrUzYYqtoIOJlA8k0Vs+oIs1e0h3
vKo7cfXeUopvEYBVs70/utvtBUDXeuZlBlEzaD142coQ2v8jpcH/G85NTeTcM9mnaAhtTEumZf/X
h37zf/5vEX5n/7Cu+We38ud1jWT+JmmL21JhGWIqGvKiPwRASH4AHDAkEEW4CKqkct9/DAsU9TdF
MbBsGBbIF/z0f9X/KMpvi/BHW3AoTBKkf29d8/fnvyby90VFppYG/8JAQ6Q0+dtlTZG0YRe3YXqc
2+FLF+qv6b8xa0kUTn9vEP3jThSqVtFaTDDiPxQZcaIMg5omBEzysoTkxMo3vMU3JsSTKwZw0nfx
Lb0xaOYNQlb7G8FPvvCosT28zvqnBbMf2W9HHimHTd7ErsyYIV1RKqyBkUTYIW/wz/n3kgvH8rX4
Kfen0SaukXSw8tQ+PAMZB/3rsPx7ll6QyoYPZ2TF3f4ep8U1udkDYnxVziMj9ERFcYvy4fHGX2U8
wM1CsJTY+3jRTe93hT+Bxn/nXCXfE9G+3+FL5YSlluBjoG9mp35ter/9TNd0ITaGv9DXkReaXi8i
FKaASU5NuDWp57U7X6jDbcBo/RMxccAByLUUyklmc3kiapS/lBx7VuSk08jsbYevcjcAaRILsACK
P8LrOuY+p3HjaHB11yMWLr6kbNXMe3cjba0YFAAQqMk2YhO9BIERzrvhgREfumjlSQJDIYynTyey
2+dbyIksXWTZLwEGNNGlaAhXp5EkHOapW9YffupG5KeMNkYOCwsuM9lV4UyH0Ul34CRGIpYddTMd
mufZJ7k3Z8ktIPe8lM8yIa0r0UYpAEoXL+jG6Fjer8b9HbcqgQv02iftTd9CxCy3PWuuh6sInhJ9
sF5Bs2qzfCet4QDGLXopNuqWML91hKyKKY2Jb98j/OqaMYKt3QAwQXsx2cZjMu7neGUgG8fBa1PA
CU6wpqrB1jMuQBuikBxqi3o45QKCrQ1RRLlxaIZTBJjPNT/H7xEnP77lVxjfu4toq1ueFPRPqm14
syO68551ItF84Q4bpqq+z5gv+BmWEFCBPsSEsZxmUq4YCOyDB/DHlAjY5bRejest6IxkyyfBpWtM
3hyT7OVN1HoJSbHzBR57sOpO4gsxaLTBcPSEbfMS7eJfxRZShXsVKG2GBWU7ecKzdYjAeZGf5SWI
vT0+xGpxvShUFBzapr3bfca7jfne74SnWlydrX0rO2jQLesqMhAjaFbxtF3NT0h6Mtf5Vgdcojma
n5+J9wS0ZH3Clii0D/4YMuxwXvNUmiiP27uVnwkp5+uqX9/5FMeO2d6F3z87faPF69bLA4IGurKY
+9s83+B90jDysNd2RAw87iNlZQ59qHGx+ZIBh5QDf6mxqV3RfsMgtGJ2g1RQtus7Kj/hpa38qXrO
qbQ6R9nlt9E7WJ/5trwvL1dqJ6e/i17toE9mRZZ8abtHcdBeB4hCu85FkEd73t6bQ+/TVlPqIr2b
CL6YXC15idRNoq1bzC/sT9Kb5KODJ2Dvrh5kKrIWPIR2FxnOxepmQbi9a3igJQrxvWp6vE633e2O
a5L9ojuepXvgbOYN67b8vvQpB56MhEdF3jvy6FfeePbMJ2YsX5kn7dL7ITplL5m3/BOfE+floa02
kdNiFcIkBop3o7rd4EpgC/krm8oXnut7fqZbUXaSsSU0kYuDdkRKowDdWGMhSntHSrzC41632JtX
+jeyQmCYxTWdFxssVLj7U8Fg8ls5Wp6HKdR5Wl7WDINgbVu75/QQr9fl2tA/GDENr4Cwry0vEUfa
y7N7OLCA3hNho6+Dn2B9Hx3VVkxfiekLvOQrjM5t7qk/9Wq41avo66+//vz/6s8nH8bbX78iLWO4
5Y/K2eq+/P77JxRq1RNVFSbCj/S5XsV+gVfhdRq3Iik+wQ/zPaNBDH8sTL+Z7RGT9zJMIVlF2yAI
Z783EUjhIHgyH7tF9kS0Tbg6h86NJJLzwBC08eqV4Yk3vgfH+LXMo7ExHQ0vvC8vqBpd0in2xVt9
bI4m5jdZIdFnpXib5ccJH/05XMekFIWH5Yov23iqS0/l8lSvc8n71loUOulb2vvge9eQ48tP+PKu
4Qrut+m0WMoBET99Qpjcp1e1vDIuJfb02fgxZcDXhrgkfz1aFx0UmqZTjw+PH9HncNN/Ik91Nslx
cj5I4VgJDxisz9Vx8pYzaYlC+xbcU+Cs0/WcO/PHNlhhwfk0ncABBuDlujd86PlFdLWDvtqj7PR6
ZbSxAofEydg5b1uzAQ0EdegNnaGrvhtrsqhHR5MO+SlAj7Cyth/VyjUdfaOxteZ5ygIPVbDDAVwi
oQ2d7heCS3uR3FeX3uFKxrtmY5gfXI7XBKsxpyVOhfktTfwncYLJbfGzGIdwoUEvgRrWmqPvJ/7S
33ARzQyuT9l8UB3ZjptfXNl1Al7ZZih7hMNk1K7NPWaR43P+vcxzlf10Y7exqjbTbfj90LFWT+RU
7+pnNPnxrnCee59/GL+ndrDhdOIU54T8Ri/isGHgZcMLhukE/nkmhSvtXX9OdPCkxubWem9vmMBs
monpjGtgY5J78tQ7wEYvNOX3aStdauRjLpQH963bkrjiQEz41bjVL5xj0ko/9J44PtHFqoycTZou
a4OOjU7QBWn8xmkHOfadeOJ9uuHCqrARrVkdhByd3D4dI8aQpVOzb+GFDgEgertlgjBnHgNWol0I
in5sHuJJB24RX9rZeV6eAsRz5ACt+st/8HRey20zTbe+IlQhEOkUmTmKCicoUbIAIkciXP3/4P1q
77JMW7IkUyBmpnv1CmycuKyBQMI89owzaHp5H7DJZ21BqPl/DxFn6KNgpqK8Py3sOljYcJRRfbCJ
kFxuSdujFNzSL671+y07Ptj2rPaN6f2XvCEnp7T29HuneLxCpClsgpeJaepnkhOqHa0TjjaMWrZ5
40NVXrJLOKhm+ncDw1UOA869ribt+axFhDAYi7qqOZCsoRNyMNv9y5dWt0o4DNGjNfmWxdVZolY+
dCRo2P1PQboWvdE9SLJHpB6sFUfyyS3HnRM1Rtu+D0H0iDcDgkSLXdknGCn28kfiJzitDwFOqVrC
TvRyx0/4NBCQUHmq6puqot/5TXLoqDsCkSgB1d9i4HDDcilSPlXgaRJzGivVLDaitkaVi9e4uoGs
BAEFFU3a7NXNd7NvHyQzsMWiKGb+wV82pJl8kr8FcztA/WJVvuojlrV6VplvHpSP6CuOzvgH/vQ7
tH1NeC1hwSNzRNO5Dn35IO6itXzdvZu9014TF2iaM3X5M5Y/fo0LojBkgtaLa72uutod5AvtdkGP
zbkGEV/bXp/vPGd24+/+/lQ+4U/swp/kEmE2/CljI0DImXJvZGcFlo1BOCO/J/WqYr92XborGH9M
qAFwVOZT20Vaho1XeZbYeWAbTASPh6Q/u+p2OKTB46wdKOLc4U8E/gJBkBxgIcHBiQxmyVSYt67F
76+qHaXhR25rLzUmSyT/SdBSRoT9rS2ff+FrxFjmmmuky3HIxtmmU+EcuFPwdCj0PvLbtItO1YEY
DtnSPMg4xU6HIa8TzqCTd5HemRhVH6/Pwlc+wQ4E0UFp5wwe6TUb+vCf5F63rnnWAGGqPxAq7B6J
Ide8aLXr7vrmIPjfkn046Jtv2fv/b2+GxabIP2x0yLNWehO95sATwGGjeNrfqJps7gnOrZXN9mKx
c9c3sLbbf3+FpWrB/LAUu1xPDqZX877FZz1zZPUjvg0bJpwAGnZ+UtDBok2PnRjH4PY2NxaiS/gL
HU6X7BprHUE4DRH54jzwa5k/8c1TJ/6Qv+sD9N3c6Vq7OHT3mpmJlf8i9C7giIs7kexWYJX5Tcea
H20Gy9C68huC8rJWpMmHHfNjQsi74sljsWN6EnjbF2wl8XUKvwgrIjFD94QXo1rdIrnEC3r7qwc5
Jk/YLcjqHMV30aZc2juAwHkQeyEppxO+dt6+tKBUsPy42naymR6x+zymxyUELtksA6VHHMQY73Gs
IHpb4dBZKw7RI6A2vXEl+ANdK87b1PTOa96rxYFrIkJG9K6VjbclOkwgpFrd8vkvrs2OiVS8+YQc
9zPBT2cKZFpNTE7F69/rbWaypjrVV0xbgwV36she50uJdVY7ez4KThARWFY5L6jvr03ooZDON8gB
WLSV9TmvSNO2MnZqGg8u0gaKuehgmlZ9Das3lbtcoBf0lAnJLRBY316w0bWByNFNbyAf1bk7SLfB
Nq2vJdeT0nGe7pSC1OITz4S0oeMMqaQBCtzFwi2lmzDiAB+Bp+WNQcRr/1M7rcl14Odh4BqsbNB9
7d4AmJEzhY1qMCAmWZk2iB1PPA6PaOj5OhYx1uQUh8+3aoeq3mVpFbWbb4Thz8gf83uln4lBPJSa
Lbpx+8GGRdk+UTGO3l3cUIxDL+a9loOM8DdLkRzVav/uSGX+e4dCfn3Xj3ceAcaAIkse8FjhN4Y0
yReb/YDN0gMjhqdT/Fv88IVPjoWEovSE2C4XDGzK5xOtJTUaqVSFaeOBmK17V7WuKO+qI8U5xEPi
7u3lRH12/9CUkBIym3aD04v1Pd5hYiGrc7HIP4RXaU9ZZLXIC7zPwo2OwpZNfHSGs+HjaL+LT0Kd
oz8/sL/lh7Jwa0ISrvD5dtB60HG00Bbnntl9KWCQzM8N6seGzgMKBfTMXB/hSloyr7JwpV249m62
m3WGnpnudQRqOVjQGLaKeXpD0B0wxSa+n2b7udPPTAvwfVZ8A/L+3TwTOCnftFvyHmMIboUMYXF8
9MxHgq86Zo1BenntkCF8kIz6V9Cjsh8w4EVLvGnWk1ut2XVs3q1uETyM9eyMzoOiWvFwZbox/Gam
bwuW/tEeJvdL8h6S97V066Fff3dcvpf1FZ7pKD7042ysFUtNv/I/pvhIF0BmNc35GPXE4RYlIKIR
laD/CBPm/PWo4IJlSHbWf2sCAcMFjloI8pU+PIhd/VCTpzvL3bbWxrc6GrDgpTl5CQizEkRIMXqM
j0iPIvqyb3YhohKGtqd+TRFupRgAYfK3FZZ0sfWQNLa4ssABnFtfXeKWYTNxSS239CQEDQu4WuFX
rbul9lxLrNJc+VDhImMWAMb98zxAyzpjtvUvZYsd/mJhvIa523Y7ZRz/idyIArNatXULnAUVklep
8Db/jpm2L/d9j512pdmp+q5iDSjDL2AY4ndHtgAn8co966nD+v+BZH1dRszCZS8OGcEEmY1Y6gV1
JNlDUnlhuavO7w1epD0TolTEjIDfXUoIBMMI4sdkbCy4HVM9Wcv4ltT+ZWUPlx5Uptw8p+KHuBbu
WeO7hbao7nrcBd17HoSoYq1MdDA2OU7/SBVkRdBNK+MM6DTai4aFvZWBzmEOCcx2kBV9slU56Hib
10ODUkGhnG0nWG/wSn+wKVST7fyE1vYFiy8/RhWenAAZoEHn6gzoMCCYBqvAUKCX7eEXOYeMwxRQ
FMwjzsM4cDnk5uW+18v5Z8xgdtbHFbWQLuMyOtvRJ1RrM0cTbXPUxUfa8Whw1Ym2IyJHs+KSRpvW
/pmJ1AXTgyvwNeJflTjvK1KbxoXiOYzhtY2piemc5X76a3FfIif9b6rgZ/6cNNwqhrAIxoo0POOj
fj3EK4kraIv1gwoQb7r+Cxyx2XRImd9XzuwzCnN1ezyr7nBigrW8u7Bp/vfnj3gl7Mte3u3IjZF8
yZ7ZRkxQnCa+0SwWTrPESeSIsOq1vxg6feXSjkya+F4rl665iHgXKx8NNb5YBy1OBoQyo9RCunPj
YclU58WFKBO/l0z0TCBMnv+XSFcKe4EaNHc2WkLWWCHUbOBQ5okiCpYmXweF1AJfeZ6n5qjt8v4c
V1fejOGD7LvuhkeNZb4tvA3xdELoPV4S4MmeTGECVb7Ce9e7IaJAG9FQwlEtBWA3ZZCRbA3NPFfB
h147ESQ0NbfiQKG5ZUdwu9/nPvfntbIbX3eWrzMcOuld1tHwoIFjF3LorxmKQePYJ/055ScEXGyO
C7BIDaRYT92KzFPJa2ZcsIPhyWT9WpwtnpgQ4m37ZrZOYv5Gol/C6423vGmrzVS6xdMfnw8JrgUx
rZekpo8DtCJv0ZkVx4iwtrbL149m2px9DWo12TY9WERExIS7Ggl8c2xobSsuhxJ/QW3Fyew9MY4y
tkGr0GkLSnbFx4k0bS4NSbN3wJZwPc3WGL3xnEeiS0hF3sXLIAbho8PlLoIcFJtqr/VNZOzIiIaN
nGBmYo3I0Q/y8ywRdqQ/ou8IHTsFQYifKlUZUec7qQkSxVNoNg8S1quVU26660qFZWRDL/tQiKrA
VxWrAtQPqLMmghr2jMvyaC9uqIxWD20+D6stz3deQ6VPBlzE7WdCpuYhNZ2jIF9W+YHOW/DZxo8t
1DW7+kRPO0mO+EOrxfnz9QSf59WZghaSFSlbIrXAoWEFTsH4qxknPmmoPT4sI/TND2F9echD66o7
ZrA6x6ZrfPOPSrzLm50q7rCw0BSv1perX86fmEDqASqzKWDfmn0A7WcwfY30eRSCHJ+J+Z3K0OEi
E79fVJTncCyZ25OHlpbr/PUjtxZ3SVMQ2X2WuzsvbCuv+YuugX/98JJIt/lWkH3XgHHN8aEqPG4d
HhsQZMFPSVnRtljUzEfcdQ8FbXDjL48YwW1qr60DXAjJemq5EchwMNfCux5IN6YQsuF20u907SXW
dNB4UpPtjFaD7SDvycOoPvL0byz3JmpPZ75x5fvL66juuDNL+Sgi+CyvCuGXNCuhZXxHWxXtLNAG
YVnDOfoqe2fl5s0FIDx6rpf/zAxi5VI2lyL8UhnV6yvcel6BtG6HHflvJA4qDgemIT1JorwYih8x
bXAFdUcNC/so5FVCSmIpNxIwvuR/q9o6Cu8aQRWJB+nJNVROB4x2uitCndxDyhEF88snak91a3m/
UEMOL7D62P+S70JykRIQfR8vdkqO2u7jM+URprfHmgk01obH/Jxds2t85fWoe+nQEGfoiO0/Z66G
RYzINb1Rf2qdF96XfcCRvtKBOYQn0TNxqXR/eezxLCL6DbNOrOYjVJXeQGBevx61T/Mb8Ds+IaxN
BT8kY0T3sq2knvky2N7Nkc/6aXRyxJ72D5001IBwLa5ZcPPyHc3ScIQ7etzX8/wWejXWTJgaKep2
M/zm8iEiGoumCGxEdGpaCdS1BSnid627/TRILQB2nu70fMR5acs3jJvYMbm/anmdbtmC2GiU57Ld
fJUW9hTTCpY++4HiZEQVX4xjs0xOAE7x1hFIoeQ87M9jc8SThsCsI5Q/chYPy3vHIdmvuPx8DA8R
6aCWuBS2JxWqDauXt1ADGW1PmXSdSV8k0zA/SvFhpI9Q9v2079h0vofL/3ZR9hlWz4A0mduggh9A
/6JQT5SAJQXlY8zKwXZf2L7iyMnRxtIxN8xNRjwqeb4XIyUAL/xozzmCXl4w0RFSknUxFs8+kS8M
EvORNySwNS/b69WQBxUY/1aMCggcyH71+d9sfvGpfJEkX2Ib+iY/qJ4dVflSZJ8mav2qPBt3mXhu
D+Og+cp6TP867a0FdirdVfs9nEvqIX+SDABD4qyo7sWscVi80RajsxXIa2pES85xiYcz+OCbyL60
WGfRuK5ML/xH7eLlU2BmBlvTVR9P4cCyl27Qa3WB4c95TFz9uSWwhdeLtwQsFMRKD9dHklmThMwE
6pIg3rxlZ/rD5Dwh11rSwZF6IsM/Syt4IqA9Q01TZIQ7MAV8TXq0Eg/8CJwp3LGo8+100H8X+mNE
1J3PZbL1X+nUWyTS+fl7HUDRofUHXxw4/S8aXEk40BAd6gDdNNQHlurJsEvWPmpRWIWgP0QTiYfn
e28TwL4WvCe+pHOJSYryVagCy3+x5N2xVcqZT/Ajon+FJydfWA89V5BDood3EuQBtyt3S9u9cVOT
2DO6OjE2+HqJdz6sLy4Gtgdpsrl4vbzmMCBC4qA+XT58nLU1ZyP7ZLzm8WhQrgfsehDGbuK5eF1L
iA35oQiWRQADW/e4r8Vwx5c2nImFuUlgrB/G4sZzEAnSzbdGElmabfxjnTCH4XSZviR2Az98Xguy
WfXvhsmQiOdbwEf4UeSSPhEGVRA3tIf6sdYXxjlfZ+IctHyLeW2KO7ZbzMUDwSSoqHU4HDWbK0EU
pn7k4BagaEmVsp0/S8hIrIP1YGfE/BrRko7Ehi/lO/yh9OMwLhtz+P3C+Rgjp40Kihoqy90VH5Bl
i+/FIiDE7KyKqXuJeKTjw9z1a75mzHb9vAz59jj0aKY7HtvLcdmP4ditSh9FX6xYzS/C9uo3wf0e
gwoYPKxlpjZ4dfzJ4ld5Wa2MLV4LBPhZ/SdrnK672pnm0hYnJ/q18pBemjXE/8O4m3finWvhQsnx
JEvfMsX2p6/2Ul/o6pLP8fY69ZlPtdlsXq0PW13Atg0gdw5kH0eL8P7cPlmEnL/cBf38qaX/ZFKU
2ovuPfk5yhG0HxZPRZWqkqfIns/+Byj0ogAatTU3QspVTl4A3776A79IX5GGzRmyy79nshnjyAf3
mCzCg9Fz+2aPd7qLqLlwl10BLxGcSGrObGktl0RXzoxYCSvu9oaYbSjxQ6gAwp0tuS08Sq3x0op3
RVBsjYlKva6521cMkmJKa3XHhhsxj+B+oBCkdmP6P0s01BL4YoevBLl/krnoN8lz2SuOxnTDoMJj
H7eI1RJ27BpXA/Se7UX2MwQF/6WTwQMUN9GDSPsG8yh0c4yRKvqpF0BCeqCFVHYN9lNMQG5E58ag
wKRXCptuV8lYvtrd8xJdRgzorOgCI+PpEMUwMrnDrJBD22HkPE3HVejirlbdJhfyROtR6lnmo0fI
jhrsCXFbsFmfIDsPzHqdxYfa9JvnhSYEJ5N2Bxox4ZLr61dQr+/Coz+P7Ju39i6322UdWbxdLqBX
/r8Lv1VX8odmiTf+OUX/1Eu1xfDoEL2ZxAZa1aMJDLITmPxAJ7uYBx1a4jthnqfVafrUbkUQLslv
GwwtVM8817voph1Xx0zaoATcSJtyXZM2TlKO9qd1QCyj6mb32vw28KZzdJL/Ks3FQCYZPuIB+zEf
Xt6PSeuTNVtmP/V6kn+bjEbnDzykbkDQ34UBZwhyCze9shdwH5gZ8rkVmo4hUAlb0OaP9BJOuZVF
p7ElY9CB/Dif2VYUZ7kR2MWYgCf2QwhQWtAXKnt67WI94vc2WLccavdigEk1voaMRQAeocXvUN6u
6V/+hxuLaCe3CJfG7xJSVuzoTQDwswLEm9wcQ0cY78Ap1EfaRvKYR/r5Cotfa9zG2CYycwpGghRe
v2mAPP+RKYyg2pErSgfZXJunh17yM+UOgGI4whxoPqur8gLtGQbtJKyqpURKqiFAleRI7T91lbiy
/lDIZgRq+4uAhYGC5dd7x/73hG1A+EcDPXciXWj2CIIWPJkl1OWL/d22g+vyE/91MNM4MyW0quhk
b31/rql/VNHL+pOi9yx4EpMwNsVRbnL11ZFAKBsqsEXHEqxu/3Cyg/qAlYzVLqoWB70r8rv8k/yK
Jw3IUg35sBJtZiUW8Pnh8HmwyWUlvNv4UP8wiPhecY0vXWC6yDmSt/CA0AHgZ6elO1Dr/oiHW9e9
YZ1Vv4iehQk5iGhaTj30VNHeTMUN/uBii7oTW1+N1yakQROHTHpLGPy9R7dM/7sKvUr3QAC0T2w+
xat8Qw8D69/wQgrYzqMRIGXDDDQTbLNnMKAGsrbvZRc94MgJhAER9zEJ9poTxhbOJs/qrGb/Vjzl
SIqsVLpXBImciVN9juAmTCoYnHdTwGvx4uCAsQFnALHOvTs0h175NpNt3x8Mmb6+DEJ59xpn678H
fH72oqf6O9wflcRR4R+l/TFMnBwDwzOMwjIlz3lOjryl6oG35waWsUqH3R8WtQiiXG0/ansYPKAZ
78+NwVTT2Cn5PjTQze5Ujuji2gMAj/qwWY04mUXrPJ22IcEqxxlZb0pbo14FpNGvAYd4UOv+LSov
EoHPq3mbb7Jj6OnzW/8xl26crynC5RtWNMRUV96MjTS7Eh04FzLDpz8zUlfDF6WAhIXRPu0r2yQF
qM2L91SZI30bhcWNH01+PxKs3sItciIck5Rsr8yWybaoOKlqo9bFiUoMAGTWwjk6Yb9fCS4em4sD
Ickogt1zBuffAqXUL4ilW7NIC2EbnjqyuIDwiN8GHDQZUvT7BOkSjlDNx2p8f7lakv8YTAu5+6xp
JxIn+q3+tTnPYEn9Bcp6+j/Ze/Ke8et/j5rz00yPahux6o4Qn0BeSh+6eu9EqmKHVexOOdQYJsHK
HTBaFMBnc3eiqqxtLFx4q+4szZzrvpsazKVADgZCLrGuJM7ENVdeq9gs0lw6RS+/kP2q2PbE+ay8
olHcFrCzdVaGP6CXLQ/GfHKR72BZBKEbRRa3Y7N9ZU6XOe/GNWRguRZ/gH9+MP3/wYk+u+e7/AU5
CyAXbxlCPUOX0ij7aRhSFkzaScFdNIPBYicbZDqT2tdhpiCIGQiNf3kSYZqKG8JaCY4TLKKacbXV
+l2NUJ59cTm/hHv7OpoQeu0qwVl1XEYaQFKReQm1+0x6rR5BydXZkdNkI381P4P9FmsUkBvullH8
WRWPBG5WZBeDN6ECpy645mf4aOp3O34KFfa9NI/FedImTPT49p2d54cq9MLUyRoibnjlTOxzOs3W
aFEjrNhLmMpvUvQltm8vxnF8xcj89Uldp1p5mrxt3t6K7jS9+u30qcYgp1UE+eK0VG5P80QGJMA5
hIIgtg0NEnhb8Fqalsoo8ocoCko9BZSiUbjVvBqEonagC9RhSX3lL/9SJh8UjljZLHPU6C5s0+pK
f0UukHYTZobW5HuDRmUUtHyya5COag4fUkcGaghX3OiD7CdBMpCt8UhuerssmD3Rep10Et0rQDBW
M1UzlQAC6rzwB/gMkC4NYuMpTLH+zEhGEttdXzz4qUbxn6QIu9UTZ3qNyQc/JP+t8zTaQKjxpDf7
955sb84AalaecY5KSwCkSYBTdThkRUe9wu/UPBU/i93ZYkI2jrCcACni+sN8aeirqB4kYx/xTNXu
FgndJ02yumN6TiUuabA38O+xaoLo8h1Hed4M++aTBgEw7rdJgPOUpwv69jC9IruAnIGg/cr1NjM3
R5oA8CQ93lG2pjEVP+h0kq9fp27w23jpjXvRrcKUfmUCn58qJh9cS07ebPTGKnPnFnjwlZ7BzIop
9aWBdPsQPjCgX6eQmzMQtooXGNW6RPRyAbWJAi/smaHNb/monNDr/5ml8lZF8XoISyYs/CqfzT6m
z47JHTcV6byKD3Ui/E0FWv/x0STTfn4R7yViwowZRejjKCsq1Mo4ZsrzWVsZQTiTpKSGSM0PFLiv
RPrHLjkv40VOXBExb9xMQREAEpcpkUl21uUbQF05PnRR50xUqAlXO636a9SK/lz09wUQ9rX5dW4T
Ae3Zb2yenv1ZZ3zUn3HnTMbLKt5Okc53D8zKl6Z2LVfWFLkjDnLklRaG11Uujz3z5ITs5J00Mk6D
Q7MQ84xFIgJwwEbxQAX8gPb6an6j9ob5bJRsU9zamMb/CR/R9rnFwkQPmlN1aldnpmndWrx34kHv
7pT382E+4LXG33rZCibrW7N+hAKX+PxYZJgWg+4Q1h56ar3lnJEvL8z/ZkzPyhGxcYQm+R5zkhKg
Fj2ByNu9yECaq8KnF+Z2XnAPwMU6xLONSUBbbAbtsx/8pF9jY2OFKBw4x7RiCbsVHZxLLZrJrP2T
jeQko9yYCYUJ09oPu3VP0njyEY0ffKsDPhSYFn8nIgNNeB2SSw9+7CASS/sR0Z4tx75KBkpsUz7E
f+10UpoL7mmtFuTmEv3OI28iGJzPFoqjjw0U+BZD0eSZvP4IklCzG1vg02Xupa+C1Vva7KLFut5+
ZZeeMWCkScFQDTYpM1qynmlF5+sxzr6jBtKXZj/mmxn6HT9YAnNvNx/MUd5o6WqtV7IPXtSybvUc
RzNi6qDiNZywj8hXtX9beIXU5anfWN9PJ9u0EEn95jdPN+U3vi6vtbGhxK3GYi+bLvY60Ky2XzSo
x+fkdEeNDo6A2OJGgk9fHvRdNmzgCpB6z0ALwhsnHBgeVGii1KGQjhNtFHnseB7y70haa66uUUK9
uMZi6lwyDb1XRF8HWfYc3sdmM+Wn/izqL5+RQs6ALaxctfttZ1BE0rWfDO1/KQ/fCirVUKfBWgWF
NeMyYRzHF7jpTqPkYKFoDRNEMuBz5ccIvZzPnhBNg9gwY5EZ+LC/UneYcPfGbb3nIIoYPkEZ9mk9
AdHTbaVRoixrMyX9S0r24tgjyl4rz/DI6kzJMVbxx2N8NzB2CcHzdCyb621oxDiPcWahSamE1/Y/
IDQfS2/qxCASed/87sG4ATZVsgYo7yY1cTnJ3mXxZRvrSO6vKv1jPnOvDcoVoWorrry+ATj1YRH6
kxceGQbl0IBIDh3/IO8e6129M8+wqRw4E58zgO33zL93NedwamSfcSocoJZlXKt0dnPmnjFmtLl4
IRWKs4aGRlGAfOIfPT5i9e9S/hN+F/9haDFWcCii/iMVMSwU7i8EXSTSxD35QWBb+uL2c3pSWAzj
nxJvRvqgp/DWPnpYN/9y7Rh177AjXm8Tm2j+iHHAxNpE+ISBsiEMtYyt9xMjccrKArcYrVEDQdZd
w2Ayb7fSvywk/RNjEpgVkkfV1cfB8JwPZN6AmY7uEm5EDApcm5h0OIUXx09A2lDNL3+sYn2Bn0zK
AYGzN8mOIvidVF8byRW150aLiFoUrARaRtr+EMBiSGi1oPFVGhjjesrEY81NPQMhsJoqoA5AaUhe
be4bKPwgrM2po+jvqRpUY1DCUoKOmiI+BMK2uzMbKt75vFUbCImzSN9NmXpF/zxjslofVrsIg02K
MuA45q1LqB+gH17EMkbcs+DqtC3fDLBGvJeJYjUhpAq1J2OVCBu1wSVwP8FHEawdneNLt7L3Ao9q
ZA8igeg2S26F+9IE+fthvuGzTYAM3n7TycTf3IA8nuMJk+LH762uUoX9sTdA0l/h5+o3k6XkfjdZ
i5thjxGz30k+hcQLv8WJzCqMsLwpZ/al7HTCWQ+Tsc5eEanyvsZoYPPyM5egweoj0IKILU3vv4ju
cObMrab1cKwLD4+i7qbP30ny0WBUMV3pI4df/KTPEuy413VcQmzS2BP1Y+GWTrZ4MAvzrZUsvpyW
E+fWowzXj9ruR9QPlGecrlPrhEtQYF5stG4vD75Gvi8vG+HZLOFeMSG9W/S+EFq5RqCW5AClqf16
YJLQ8TkJKkxz++JDBQzBDkRhRL4vyH5ZTu78lNZqwy7KFJEms/0sR05OQhUdTKMYz4a8okmy2aWG
cdDLwsNPzNB+dTpyARzvlf4OVFsjlKS2YwvRD8Xz5eaQtbpik6tIN39nfxxSdOIU7qZkS5mwkWl9
mQ2lvEbsJ9wQ+iHU//S+g0FmevjR+12meYzz6HLzn6rm6fQ5YDCGPjR+VFI6HEWFYb0/Fu8r5lKx
bwT6BES+J+eB5sOqzrmHn5qj9t/PdQP3qf7Aj0v0BJKH16Uv0HVBGzacqXNaaODzQygNt33dGH6W
CQ7/uHv8suNGEP1kGP3Jy1beYOsAdENSkOk+/pmKN662m2de7+ngXzWUy8Yxx/jeFJu+PvdysB0a
dzg2c7Pg/AJFoK+ydSJnREq3mtca+RADAIvJn68ws5VqxSY/04R9FJVfFveGUyF5XaX2q2T2uxBD
/l1RHPRHAcZBQOCIIwUjWFgcPI+EYkpoLCSefP4DAxSrCQc7+tYF33mtLnJ5Fxk/fCtQGPvR6WOl
snt3DCFyLa7CxutfCx/gwr6Huah6lc9YL424SpGD4BPPZssLoYKskS0dRcKIagTjRb1XsYLzurfn
UWQbIU2LyoFUxwmSB0z3nvDI5hUsU9FxJzy3+vxc98/xIMoytfBwNFZYS/Sf5nMb6zjmCaOfSKL7
et4HTTo1OPybHcPMGQjCiExm5ps5cRlHEckhFRo2zq1CmUWaSfz6p0Kuq1qgPlXZKjP8IyQfZVS8
Cd3gxQgQk+rPiPxhpyuflQGXUau3sxKtW1ImFNC3gdycXPtNhWPYEXQGkN2QOgXREqOEv7L7q5uS
RNnus4GPXayeYJYAgj20Lo21kekghcW4zxosqIGY6/JcGe9jHMz6eMu5hzGXeIfby1aw3I/r5LWe
T7QmxUck2ecKcv7jjugzeozHAfFpsYtHptDkoKBwojTrHG5jtFX54sLiD7rVh7aEs1o6c+DjVUKu
li3cnEpgnGgzxZlr0GK0rTRQpJ/QAX3TYoXn53f9F68z9lO7Wl3i9esHN9bJiu4hobhXrPSGs3JL
aNomv1FxpvcZJfeA8Rf91sMu+KYQ0tQzH0wfPDEmGCGYWzrusBYbmYiCXH1q9EfLc8JnD2fStGAG
CMH+fx6iTAwtk378eS+NG2Ix+OmfpQgtbfk56oewi1HFiBaCh3oZa60Mcmnh+I2bUnL5lngW5uoe
K6rxhbGcxeXgSXSMPMhPeK2HkozFjcIgnitFvhtS38/oav4KN66uuSMhadd1Dl8nlxu+gVZuwKcy
FCi6vvsVmCAiB0OrC8DC0JT/L7GTtwSRpaqe0O7ewnZRuzLN+sz8GM316zytO58n72ExxM2tbbDg
i3UGHBm5AyhTGN4z/sp+I3k/fJfkPbRBdAjPZCimB26xs7h5HqhU8PzIy7+V5I8GvjEkQfEtFige
enpmpUiNZEv9QCRCvcrHFiJpg4Uz19CS/3AAH/5ewBG2ThEeTPf6HxXuaiN37Nn35+o85l6BS68C
kZLs1a3pre46JQWtEbstlNdJRwnI3UGks51qH3L7tNVqr/mD6veqb2hbFfsxU2TXJYbjWTP0yAyK
HBwZf7vmHH/CoZtlZwzSA7x2JTmRoQHMU35ne7TKkYcumbs9KW1VCIQ1n2LC6os/6/TWUsOvHKG4
CCc12vAxbbgn0HaO2Z7TooU7nNz5hP++Hw8CFoarQwGYK2CjhM0KSVkLzY1qeD2oXhN/t6sVgHR8
M09EHtTwdx8GASqgPKpXS0ET4nQZPLfbZPf6SZ4WgV2Lz1F0gIj5k72txEciUymsfPP0xeXfJatD
vxoI6HNW8luzqw2i2n8J61jSgkD5BKdOjtp8UV6VHWFsrSdb3K69tgzQuUE21RrckyrdlREwsN4S
GdrLOuu/JsOacU+4CfllMj4pXOMN2rf4TT2pOHJiZi3ZfwXGehas8D/O6SuVpC5t62dGCA33jZec
Y0zoiy/cAEAoRkp7htsTXDZ4H7zWtXgRDFIbTdIjN1OUOVpPXZ+7qTFekwJLZ6/t7YKxwOCVjSNA
bqYunqPRSiDAMTgRa9bVxni+GUcyfSql2kDKJrCsXAng+wAElrrEFXqdu5TSP4Lb8L3gavMPOmAU
OpncV3DJzqAj2bxFRDkJHuVVQ44v8GRtl7sn/eG+c4s79ItscWtaM/3IriJTud1/5T5oigfTw45n
Ppv/D9cGsbrFGxyxMQU+ccexoaAC6jNP/hlmoL6fAYYJ4254Bl5lc2UEJ3Yrn7DI2F1Vm+k9lHgX
heMUVP/SAoDBAYb4J6IDdAZUIo7waWKAgTMyY8B/yz8h8ajgs8Ivehs4dZmL7v+E9eqBqd/L4yNT
gE2DhXeZmZw4vpCiOGIASO6Drf8fZ2e2nLyWpulbydjHWxma0BBRWQdIIDGDMQZzQmCMNc9C09X3
I+/sqsqO7uqOjt/mxxiD0LDWt97vHZZ4T65IOFrGiHSB3PKpdFc38boyV2CRYzdbwQXLrr6KCUZm
NoeZz9UuUueH4jo8jD9rVwb0166/DNbRZSs4PZGJnLEZXJnNZ7Ppk0uw69ma9MnThRayFXLKwGCE
mvYuyK7KdJNSJ9Q0Escv4bMf/8NAlC1vLf+aPvmsv89On3yo8aXwCPgSFmyLw1lXBZ/sg/YcLqG3
G4eaNJLPEM62ZtXyPO8dGUtM9Zji9cmeIDrrK3d442lw5P45mgdH3u1H0PasIrGyxc8VXWo012Sy
GSze4CCem1PtnNKrDpHOEQWEFKDjSxVlSODUb2E2s2YVVo+uBBlUJpOMU1abGqtfsjL6H5qs79Xt
nHz4vm0cwkV3iRdVP43uWF5eDJqPd+OgPA7qIaYwS3fQzV6t3TankXiN/wFFp8vCBSnjQ1yOxC19
J0xo322Zp+Gqjc9oaEsCH02Tplw08ixdRPfXLMCDfM6DSkDTLsg2t+NQDvQIKBSwZqomwIgeoHN2
qHfxo78mrnhCVwJJm2ex1fVb9lGMFwv8tUq7ZMRO9MjUamTUhAG2PlPZooMcX1qK5rPAIIiJ8g4a
pLIoSVUa6BHL/o5nJJFV05bHj/iL41iijkGu93vLsB1HM5MJsjwzGReOqi21nAcWeJBU8glLJgJ6
KNbyU0GjgpRbjLC4ftJNevoROJlTnEQ4IzjdONvATY+IgH2M9+dRgPTA1uha0b3NxjY6q1Xczi32
R4teY5freN1CQiB118UFnhDDI+bssPuROWZ7Jrglch97fIDFISywGutJK7ttkK0zuKg0IXp1xt+W
mPvdzU3PAS9pHB+E0P2stxN6k/4CkSxKTrBCS3X0/9DH/M+jNupl/rqPcvaRfGAFaH5GyWa5bKff
L9s/ZPkHB/3HTN900u2Kk7+pzjSw2lUOZopSfieEXCv0cMOD+tWjIlXPwTyFP0MLDSR5Tut6wFft
iogkW8ircZz552k/nuVDuxH2UrQPjjjw8+RjfRIW8VXYj3+fHPnepacAmNkQ3wo4ZwzlUJk7z1rW
tBM9C9uA45LGZ8HmKgg4Wpz+F+k1HZGKckPxyLMZfHJHZJ4ZKw8u6usRgs94WZeRrUImm46/A3No
npSbJyIU/Gt8TVmflg5r1GN8QFkE+j79gcXes8Ndmc/JpxhHomOV2/mGMcDNnREzw+JvlR3DAwQV
8JD6xMt2TxQKu2znPfrpCteUBsEg61UHhTcLuy+GUJIX5kccTYj4lVcdAxHOKN2Ucen3XQaaAKcg
d6v4vXnqnMLhvH4CbxD4RUvnrxFUXHFCAPlIVpK7sbISekeXWWb9qpF4iiWfRZcn/L4mnwZzakYZ
3sRgYiiWVPRmtBdXvKrPp4Kpw6Tr1psbwAjxGVcPvRU9ldrKhFEvb/YOig3eQEs2hmSp55y5tHVR
ZzCW8w037mUnGpUwa0XrhTCQ8Vr8+hn32Y2TgzdhP7oMYnx6PuQSor9msfEmZtnHYM6lhaBv/FUy
DoL5lYt2xWVrwSdAU7es4X3N+tyuneGUHeuNf4VVtyLL5E2wPTvYLTk1ZWv4DjEfTKvyLSFRr943
OxjDUXghL5B+FLdjSyoHAVQA/0Tp3DDiQR8a/4vDC2TjQKMJMEtmuodFH63ewu4AcTzE/BZL6GrC
8kQxN6hthhVow7jODtJhpbPkFVE39m3s3t40iueOtWr6SDsaujKN1bEyzL9as1p73U7KQWtgZw6H
3oGQNDLAWPhQ+zQITFhfKhdBmn6rihPwQBQsOkctVRzTC5I3tsRUtAesN4bjSN5qRkvAoba0O9WL
aWtrqJYwIOHs6CeIqLe5ducJHmBFiP32awYhAk4VdGroEP32FsCBmkDOJ/MCNg+7imi95jEsmnoD
RZsuCxxjKDX8LWgCfRiwZnO+g0dBLwfqAQg7jC59hDlNd4cBJIRGbR20S4AQPzyawz25wAyLV2l2
Frx5jZGkywbyLPisCKi3hE2AsJW3x6/POustq2xY4wBqd+sO6djVhHmBlrez5cRGS/MrRZR1in1K
crvVbVPiA4xzFkk9ncynEUbLAf+STbJF3myTEFMmxl3MPyUykRaiuGGHdzuIBC+ozfEsvoxSKWXt
rcLPsSEA84wAtcmBTvxIU4Mw98Vu9pJvjD5fLh82wYhiA9dagWhQkNTjVGjq1ZPBkhzG/SpT0UD4
03hsjc200+0JyWIWw1ZftAoiSnppHHUYwHrlQCrTGTwb+/bE7VxzqyXExogjXsadU9KNUVgy0zeF
vyb5V1XBSfws0LCzIhGR7DAS1RL9HnVbq+k3S7Pc0u0BV1t24QaU07NOQCPy9H4cURMYkfWnhsL7
yYIHrjJcUBpkJBWhhYaa0y/IuBlwz293Q0xEj8PKuHd4g5HUa0pI2UZym7lq39g1XrLgfJBp2MOs
WDUGsvLoB1rpi4AnC9Wuheu1COdZRncUggiNvMxyOUm2PpgcORmsPPDApOebO9zhx7h8ewm4W473
/UFH3voLd8H2pG7kch3YCJmxIqMmzOuBC+VVuOP1k8C5888rEUa0AHckstOxXcZftXQb4Gqzw/h9
2s3Ll9tDJA9ovi2xxqKnUN1L8YPfczYg9mY2K0gep6c7fhzIvpDlodxysXBNzaFC8hC3dIu44MDN
QONsKH4jg42r4AuEMGrR53CNcImNrc07XUz+muaBcec9J7AN3PKzS3BWwDB0vAr5SZwrxM/h1KAj
rMF/eqTAthhXe+GxxQlHQ0e04iQRr0BoSvrIAR7iOyhaD+kB/jIRrtD7NJfOH60+9h37NO5d2M0c
xs7hl5OTdluAFrJrOU3SZMWXCIELGVGy5RG6bsozM5c8P3ot/OSbr1pFQWrO+JNfPO61B5Etl7cV
78JmAB04vMeIThIuxoKPgUYBIRsACF9nZYDhk2zF7CrR7dNOsjfe/nWHV+Oo5YKyji5ttmkZhDhY
PgRwNgrAtBaX3OlJ5gRQKIJRkRtbaUEvulYW43dlbIB5J5yhAc3rKZ7+wXTYLEXZQrHyUmbdlUdV
jEt7jNHvhBYQU8lEQhlFbxykju7075c2ceESR56tPwsIhA17aamSO7CMHo3TOUcJQTNkChXDz7Tf
mAeRjAPvXdiou8YaDjk9+KSznYfkDfOHOcD6Rfy3hAPFroMCwlkxvN8+aEuqKoGgU6hsSfeVS+eH
JC/GLqx3anAFFZ1CO+nWSd0PiGzq+rsPcKxY0Z2kj4mtDwqjAZa4v0JuQgOTeQtCBbcQbLmlWXyj
cYfaIrrEdOI5jjesW9z41TsTxAoijVCvWOiwo3ygxsKFFcUTuPDLcq2cuN7AzmFZ5cvxrGGgi9FU
XG6r6FJbHGdGhLTaG5MTnCuZ5K4Djgwi91L9qERP9ZyIHx1euvnXbY4U4/7XfU67Dlg54ho1nzf5
jV/wDnr+BU45LY0zZywAeYR6erha4284n0Dp7GXgjb73r6NecKRmUeW82nljrl+M2JjqxVj/OWNY
1ay+oj8DyUO22z2pRwANu2m+DClzcLDHyRCryGRniGuuEFRZDG6JuZQ2zdgEz/nYybYUl2PbgfNh
Ys6ibs6tlOy5gtJxMWxL8UzimoELUIy/CiKsgUf0+rZq+kMabPYnRi/OVAxtbQZQ8xkUi5SVY49z
AJNZsm7pUUCVAlSW3+MZftURObgLste8B//z+QzNyfttCNWDbmPAMtKTpt0pz7yDH4JP2rfcpf60
EH1RWFMKnsLpERzdn57E6XJ5Wh7TmcwvlvK0tk6nzK4thQf4ZzNFT9HB8o2eC138+NN9gjSW/rCl
8D/7jZUYbaETXLieCAHzEqXXV7XRMayBpLoFfoZdsoJkSc2NntSwDDfsreN2wowWXUoDZChEBbVM
48xRIaj3wlGh68neFcTA5tqemJyOUAHrxu4mB0Z0MX3Xf3Ckqud6hnMNOKnVv/eLkbTHMAqJQ3tn
7kDwZYfUJ+9QPBec3BAFcsQP3RvMBVmx1faSmONqehFgWJyshY+RdDQVnGJBlurnb+vdcOli2AyM
FPWj5WG7GlqrB9+2zAUA0U+4PLIzNZdl8TySps1habCjUUBaSrmv3+AE8c/FcI8aVXZZmVOp5hY1
6eg50OLaoU5N+RrOqVhwPp61hmNugNjCtYUhlKJxYsO+sTuduG4UTLrF4EY9l9x82FVUs6C0c3Hd
r6O9txcOyUI/EEgRLXTHZDUjQ44FqMwdYbgXMKipmQzqKQNaXxPY5m3bffT6Q/MZhfX8nKOgHwFe
YYpKvwbFbfEEHI0PoXSxOAV2a1fckA1lfZiLMjsNe6zPINz6wYcwb6fMm9NfFb7TYquIWB4dO3XU
73e1+q5W1EXU4TThRotn9FUz0+ax8alg6fnjFmCxgR7J+jbX6gYblPRSzlv4CV/qFhLoylysioHX
M+tdP6Xrnh+W/Vq93L059jv+u0imrc0oMIW72VtcjpbsQI2dajMgcG/iAC2P0BB4ESCUcjJ/RteE
0TNmWzsethb5urbp/7o/HfHzHJsYQyf3QzwYm/yhTMONabvDvjove1fbILRY+TPh83dlwjV4ubcL
7D3rq2D/tCMMaR98LDZWqGzmkYt3hM0HWqUWdhFwCDG1XSFqBDxjQzVEA2CBI9wBEw9S1gdHF+oZ
rSx2hWmnFOdwfsFC5rhPqIRBr9oRHY+f+n7C3rjNDphyYtc98yEJuwXtA9xZWafrixFyEHAFbb++
sc9mAXWe7LGtMO1CsgyMSqLxUCJ3HA8RtGMTt1i2nB145vP9dei+I7IHbd6V8uub9x0QtQX0OQGr
vyDzEhs+/fBsCUcbjusQYqY5kpdNlCrtVNpL+wgnWiS3bHTsEAQyAtQqIO0E05nijAL7913G/5Ej
nwlWadrpis5GECxMUJCJxYJEcAekNJCsx08rzFGQKIviPG710DkYacF629KTiN4x6fNnPyP4N15h
47/ySqIdl1q64abaleBovTZjsJSe4pSOIU02BN4o0IN5g6kr60MucX9a7Pwp+G8HOBafxpbLjPMC
F6wCZCPaMj/6FvkDyHls2Wng7027B1mjwUIF6gp+tO1rVRx5BdvbXTA2oDW1kS6sAemoX8aFXnsg
uzlcfAhHTrrXwnSNQ7DVd8RR0c1hF7sDRKEleWxLQhB/RIfekVPb2oZ+0ZBNv0RK32QLCDGr0ehL
NiKFgbb3/CoCCGMzg8d8+E5Xd0YHZlp8ECOAhZm/4K8LcDdc3VEuIGUqWGcx+N6sb6KOsUrgBNPW
jYAIkIMI+EUb5vYmVquQQE2ia0D6rW/OZ1LB3wIBcOv1mcQbfWIZb+a3YdqByLXf3L711tHf1W3m
chWmjz+FmzIp1Mkr2vaUzZDFdHU5jtEkXI4ss0Q65s2DnJ2XgAEIiwCaI7MSu37G8Aqu/jxpxsRS
mOFkGKOtoOB6/sA0XdGlkumzc0UKK2lRMNjTl8cJcoscrhEOcCRJtSm3FOaKcLAzuDj+O5qsUF/Q
Nu0cJttAdPzXhhqFapQSlzGV2YY744/Q1P5U5VyrU92Pt3jSW+mKOhzlpWZau7Qj5Uc67rg/UsR2
ev0+ryHPjnq4bmuE3bKsT33VfPw5JD0+n02abGMKrwn8PeXaI0EOViqywrfwPNli5ih2jg8y2YAN
6Vyd09sPwT6VTH0ixS7s6Ncehn551t8mybSBAe4t7xhMQCFHF9JCOfa+gb7fdHW0J0lerHr7KbaZ
E86uInH84JdVHAIAESDUzCuN/tDMm2XPtNmXDAT8hLt0Ec0mzifMYmwkmmmM18tMVKxJMovlpbHT
D9XkLYH5HDbetFmN93Jg8sz11GminsdHjT0NG+1NE87qK5njszXRD4n19O3Eauasoim2jVN+wWUu
OpOAq0+hczfdSqkWN6ws/Bk1P6s63+KKydfikv/06UVOZqMq+cHyCc0/jMINPuCVeK3h9/Qf5eti
4jjwCC8NxAqqHlbLb3To4JbqF//7dW8/MLRgX3PBpN/5HlGavfLXvbO6peMif+eHIMWusI02MSe9
ZOlcq3T+/TmGEzfITzhidD2c8TcteKs/PBXbPyY7vsf/VQw4uaLv0W0KGo1HBvYc3DTnrKS5MZGg
rc415tGvmGQrAePODnXHKsKZEoHF5MfQ3hjJcE5UfsI7lTl8vJNHD1X6GX7UR/4hP8qf/lFdGNNP
L9y9oOREDWRNRZySF8sitUUvYIeh64uf+AbqOwq3XkGvnVNU6hvVGAtC/7bWVlq6iE9VBeegx2gb
U0b6X1OQvjNMHT0lN12ZNhV+XlZP+yWv0VNNM5JMisctvE6cbF3nH6J516XP4aud52myEDaFFFJj
EHwFT3RZg6V2SObS8FNOkaCh6uV7yDfi6Jr0QpMQRdDj+quYfb/Sp6B8/3WH+dr0ZrXdIk6C8d+k
cw/zS7ZT3+npZ20jrjOPgkCh7Ar9FtlIDFtgM6oThsVNwmnILeiryWt/SR9Emzg+iX6LYOdznkhf
4bWJZkz1dfTwF11fuqZ+z1hO+8go4AzgFDCyLsJuJdyWBZ0WcMI4DueTDJUf+Teswt/64jExd74/
wxgtSB1vS6PMhEm+9agkEtKEF301027LSMOZbTlMHlRJsMFKzn1yoCWb3E46xETU8ADcDgl1/oZX
9j3n5W3SSTW9lFhk9v1rejH4/BtppICtk/i48bPPjXY73+qAbfRjEAgmPhsj7ZKZFoWpE9yb24Y0
F/oWwT2ZzHVzp++M5iSbRzXDksIK5zlYIBMgGTzGFK9XlGgHEY83ZByHdhUvNLDBo1x9eTP6Kwst
erFIwZChXsOV01Y+QpxwLbhZcy8+sG+RaEbAbKoXHIK8tKm9KEBUKNZIB2NWkxHe+wRvq1N92PMB
xMGNF4W4qXRiwlclaS+6e5MOBvMKJ8RPGDmtt4lIoqE5Gi9u4qcnfUavO19Fd31J7wHgKsSrRqZz
eU0VpqL9OIcJBLhme08kNu5eo/GvvvixZj9P6BqxFR+3cpPhajWJyCj9UFGhe6stFKkoXncajpUQ
jbrmHozuWduieNdZAdbCXkHD7BQUJszEP3j7ufkb6yD3rnewDHwUuxbLMVvIURVJlYkTxFR7DLNm
S2xHybWSznAcSd4F9jn0AJccRtEZCW/nF6BrhwBDWwvWE56O/4TUo+4o2KnJ4N/q7SFW2fdY10lr
6ajf5t5Ps5NGAwWcGpxc4PXZESMXgWxLYClAhlu05h6nBS417y/+lfDbmXMGSqwd4R8dtdsxqTH0
nqbXUFlhQ5stgOBHm9q5dkIkoi7L7Fqjw4rcUhXOsKhu/FJJ82947TnIfPdeiF/tZDNgT/41Cgfx
VloYh9shfC/u+Xu6B9Cdo038JEecwufXi9BzscoADR6Tg/q96EhH6BL36OJdvGwTPfT75A7OEXvx
HQHjtn5rDq/j7Wyc1a/kaNzAWHeVMZUwbJEAm/ARU3vsTzpreaG9OAsXyccFTlzxgbwO399kKzxe
9+Stfu8bvLK2cK8NGpP3jvIbiyMg9B9YrQEDsow+B3uYdezjTDLDI6glJwdyM8xIaqSUBS1/OlpN
VT84r0uca82DSiG/GKfhiAojOAdnkwN7E4nKhllsCY11e1I6pUi6jZO/zlgCX3CeNa6lYl1aVsd8
brjY8js7DF7pj+qka7jKQbioed8LVz/TIIXIVIGB+c4FhW3IInjDskuZy9bro/3IFxicvWEry0vk
a4pGiKG8MGzn+tAeB8Zb9pE0bSGA/PZrcLZoMswNNcAgRxxjvsdQJnMcLw56S8qTe3hhDc2BBd4f
O9M0YlJmIuijsJkR3qDL2SW8ww0tBTCdW0L6EZ+YJHTDZ1t93l7nkZoMxJ6C/nEmqiPIz6cA3Bgh
01qzAzTjM0BZoMt4duqIjo8VS0YMwYvsFu+BPnZKXjMsEEDte0gDeP/9kPzJcA+tSv3K048R6aMS
i+APAg7V9DMMmHh8GkgNDn/IEtmKoN9NDqNEAvni+Cso67+0aVb6449gWPD7x3tBekInxGYvvRtO
mNPuzUTLoez1ZEu9KXzEK+EDFZEhjDh1vjIIH+E8YdkLcgSHuYnpw8HQrZPv5NLvzuaJeR0DJzz1
WCcnz9dDG9mssBgff/pG/vJeRp3gV04v9Srj1KsvvcnRZ1LEALM6VRjUZfKyNhYNDbvdeO3bag/C
98zaJ9QbHsi670xj5YgEoXgEswA+yTzllGmS2Z/mq/GMcuKl2wGkKF1KkqW8RZw2kepW8jwozE3d
4PgYwbpVWSTL8+Gc5XfiRyYYCWbD1NdKazIg/FtNzHcR16nCf/qyCYxAy4LPQ//Lw6RFu3tg6NRq
xbvaAJBijgcuTENuQpK0svLkNyAycPDqtq1D3fIwtH5BJoZiw9SYlbEllYuNHltiP+syKFcx4nU8
a6gHQBmyj5pmyAxIbdnBNqCBSulPRxtVVe0j44ss33dlEDi5PI8dzLMY7qBhCBQzd/lGxhH5FzLX
IBLZzO2/BhG+7W00J8Fl5V0rhMOLXZAsggwGCbSplyW6a/aRv00IQAGkSp/o+7riUTDp1rr9J+7z
hqT3I059rZ4htlLhXNdid1ESPV4Ehk0TeokVSbGU/WfQHeW22YbdscWd5plF9ov8GLb/iD1SjzHn
M2WpSuU2eZfMHTWRvzQrwMNmm/RYwQsWYjSPFTkCRoD63FbidySmGRlh33W97yZXkqgG78tYakvl
K50+qHOHVaGOW7BLlhO3g/O6nKw0H/WDD4B5EtEbPJUcVKI9yA4ilC7oCKSn6B+RHtjHPQ5P2IMy
D2GmRn+GE8TFLIFuW1gsRnorKiZ0ICttA6nVwbSbKZR2/prSa8D5EG+zZLoyXeZ3rMAKfAWf1eb2
ge6K00bhKtYovI4qnYVfd4NRDAPrdvwP5xk0a3hgLFMHbaq3g0yWnsJ24x2pOTYGFS/NS3qfybHb
EENHyqgz1Iskc0rmh57RMyssBQfRaTiXSeOZQVXG9YPuPON+a8G8895g3cn5KoA17k+9Q32z8VOX
+WNtKt2m0Spb4tPWsyfm8scVPUrNn19lFsuOOEPKDjP6zVjKVgT1YPqFa8m+37LO9PwdXEt8UZPu
re+RezdWJn3ntEv8sUgF5WDuNaD0QmYKqBTg6unT68c4OcWLfK0tPfqOzoAf9gdiTlrTgQyHzBrB
KDrAlBAGHp40h2ocu8DYIHFNLyxvuB29DBkgxjtoaW39IVqI9KfXYrr52nzNv+Z59xBUJrUidHCl
mhTRrkW6PIc9QjuIs826jLYlByYcc6viR0Um2RGjSjhOZHt0c32NYUZBXwubK0ZXpHTwbUfjVMVw
YuAyDHnImJUxrLH91B7AMWPZEaM1StP0lE4/T8fg0Xqn5Suj/1u/g7UDUsfmyimHXX2dyNAGsfN9
R2g2SueGT3p5Sx1XEv6B3xC7QpdreolhgC3A7Y2gGrWLvboKzWkM1lBtaZMa0VPImIeNczPaYBTz
17jjWf9x5uPToqB/1xzlgRcwYuL92JJWZuADXObF/Ev7UbwT8q5x8X2buKzh24KFVeJwNo3LzpEL
UlnqCLFpSCuwuIQR93ETD430ox6aS3eJ7srlBcWTrgooN1tnSY8G9ivWWDha8BqQP7X+WiKiUeav
nbYCPHiV5NCYz5BLwZt+CP7alDBagKIhMzVmtFfxPJ3l3kNvL7QKx1s8VoNFKh0B+GJbKZc8xhfq
zcltXtF4ocNRb7h6MAuhiStJZw6Sf3Nzc9lIcIaayKLJtT4dobvfaXTXU+yKBhSJWMRBN38Aabd7
J6O6HLTPEpwTiIUqIIUF7H2Aev8vX52yAa/AQtIZtsyvNyAD7ht3uuxecx78s6DMIyxb4bi/TcgA
BHcYH+3qE7M3o9pG9k44K2gLWP7+ukZQBsuAN+9fcJ+pYOlBqZfoHeFCOhtv3GGT2YgfCdkj23MU
NHjfKogY1vAbNA43Ypy34iAsAlZnNK0BzI4adhzdLgqPcXN86cdQeSMExz/TeZTprMXor9aA+Mz1
tLD4CHVFlsKaBOI0/cjkbUE/nR2UO/J7Ms8MkL7NsOysXxkcMZXd4eWvPVAf086kI3aOgyUu+j1q
lkCggvA2pastIqc+N243feJvsXjbL/Zv+73jvOnDiWbolIGR56l7kT5rgG37kcYChh0zwdtRpyCE
kXfSFl9RDf6QRe9zyGGaJt/m89Q7GIid5MTlTECsMOr+jhgOcX70ygZY5KW9S9mhmME3sKFAoJr7
kF16zUX6wS1fNOppMAtkXLnchZsxw6rtYMub7nuH1muyu9RPmDrMz+khORJOdFuFh2MQ0koCNKTG
8wkRg8TRL5t2owafXu4yOxisegbzWKfxHnGyfFTXyibyT/22pgeV4POEojt+Qy/C6ceOGqWqDgK1
sTyksENs19CRQHbG6OBxKqijOJdWo17POSocIdovSN5gavCF0mROpaib1rDlLpUiu5H2Fvd5DvuM
J3fibCxDyZXV56jgeJDzEJUc5l2IhT+FZ6VMH2ibkeDA/3Vry5DsDvPGAUK8DUF1i5AoxGuQtRIv
qc6C63CR34ctd5lxv1iSUzRZGlZ2pFEcQLu8K5q5cVtgbdAQGe8xob7AdLjOckubQ0Remx/BRTrR
MDenam6zgmHEO2LyXuG/ZJfU0FTZxcwQYSfJ3gz50p9iJ6iVmkijHywZuSeOKo3aPyNpUr/iPky3
ZbUfIvzgqF7TJV+x+P7YR2OjQHqn1T8R7WQmU3Zcdbc4qKPul/PeHdYbv3yNwl+dtT8CSgbaZbFP
7GSOEcIOfQ5jMIvFZlXOlfR9Qhex22tAqSmGhIFyBfVR9uarWvxpZKbiaZWZbA3VLtoNqXXwWXA1
uoEIwB0T3OacnIYzEaHBFYKg8UmcHL5JOLsj0UT1Mpj22/YcT98+jWYWhyjLiddcJbVtvsnV/KXg
WLVtFvB4kTLcb927fHi1qGw/jPqunbp9M6G7PFS2DhETC5Ybpz9RKKytxrjfPQ0pEzqXdnuPZW9/
C9YN0vE3GfJysDHOebGeYHbubSqI+3tfm8c6IyDl4uiPAKabDwsRgQD+RGQMyk/FSrW5ChCaHDku
uprVTZpts02gkmeH5C2ipBxVtCFDQvskW8AO+NYQJuCYgXlG9sQ+V6BNERH84RrNp29MHQCvTXFK
Whf7ho3PKhyfEsHNKZiwgm01fYYsgOrxh+oDyAYzdAzz/fcmnuu4GUG72hK7EsxHf1myBE1HuG0i
/GO6I8YwUXojjX7a1D5tTmhuOqwXsld3jTexzBXKA54yLoyhA4zAFvFlkFhZouozT5rMtBa7NziN
kOzDaM1LpwthpxHIHHJdxHy3XYKp0YziChYcXEzMEWALb+DPr+h+SeQnC4shAz3dKCEjG1INz8QL
JUFVh1d5XtnmC/9kE8OudEeeJSfdi4QzfKfogJkA1SiSw/dRIBqKKIVwE8gmAe6mt1nMz8VEdzpc
TlOr4hg2ru7ojrJEPqo7t13wftuJ3RGt6Y3FAcIsxO7yKf2A577cUshuMe1IGsz5OfSvDJ+YD8AF
2O+Vi30QkNZISC+jc3G789tBuxC+mvjAS/8fmemb4FFmVfZT/9sYtf7I8r4MPL/+93/7l5/e0WVm
yX/7lP/jC/3L61b//vsirA/te33/lx+A8IO6P7yeZf/2rF7xX9vwz2f+v/7yb8//W/qpKumaqUui
JutkgXJcCen6b9JPX48ozdo//vm6i+9//KH/717hea/qf/xhSH8XSSInMV3WNG3MM/vjb39loBni
3w1ZIalcIXyMhLD/CECTtb+bE1lWuWGz9IlCpliVvWr/H3/wK12WDJOIVtSKsq4rf/weFnbJ/q8U
dPYmh+k/f/5b+gK4CNK6+scf6Kr/+JcI1N/NNsh+w3zaNBV13Ij/GoGW1UpuZBJkVZG1eXXDsi/S
5kWPKsdUCZHGqirJ6LBURJUlVqxShrGiFuncq6lbaaE1EYNDmV+NAPZw3G11XPWlZSHgSNlGM7Uc
AKRH5wdyx+NwFspY9g9Y2jPBw0JHCULMpkH4SWnAGvbrvUkPQO52JNbvbslXJImWQktAGVe8Ijyk
kKkijexWrl0vNZ28nbx7N5I8tAafShb4N3nRmBgWt2jqC1mcaZW6fHXGbqFUw0diVm9x7C/0sMcC
qDyNKiRNdoeqPMV0/OqeoEZaybWXfCUqtguFOYvb18or92FbMV2zzQwRL5ItGGaEWnfyumHsi1mf
MvwoEDNKOv2l6dQop+WbeKFqtDnAEIWFxcR4rSsD2zVUUdGrXqbF1TPJwO4R7JXLlpRTVQCSVYqz
RuSSCKQlxIwemOGYEmGmgrfR2cOl323Ngoaff9F8ldCX0r7JJAGE6LmVfqFk/koy023aEQlgeDOx
p7oPG1c1XxtVKJcFQsQggRhw0+2yxcxZ6Fy1lKaeFkIZleGZS/NMhmEWZrZBy2cCrb87rnUPp0Wt
W+kvgh6doL1Zk2JgykAR7xXbuKg3aSNYWGQcJ8TTGRH2n3mPCvS79vDHktS5MIIUkxHyhd5RCRha
K0tNFGYVApeEZZJMzmWJXZxCsKwZeHNPYy2cPWqpWxgNLKl38gtnbdy4VVHhAeIRcKGuS7OZq6Ri
tCUqZNMkXLQ0JCLeWfjLS8ErnNzU3QnkUx8XfNRLyM1JtEowfaulTUmdWpTg6KGy5rkrqcCVQ2gO
dV7NxV52uPynUlQ6FO+rLKsOAQorwQw2cTIha1uzoR8pMuEemAFLXUjOWeVmE9tUAO6ldJnKquNJ
tNUbmE8QhjzokbeywYEumSfDOJWS69X7ixqENpRYJGcRXlVI0A1HZffkhWnl+ZcWv5zU7O0EeVqg
wxQIXrTy8nmnuKFI/Kre0u1+RJU/S4TGVhpjqUfNMuqaDSKPRUwLJ4VkloutjWW5FcW/7Kt5D7Lg
cyJOIvF5w8hsokM6a5ZtXlmSyghA40kwRlEGZluSMvdzbx4rpIz6DerD3J2UV9P0Z4aU7hr56nEB
GmwxmzqdqMTLQJrqwnKW4lB5o6HmDcry/NICR8gj6yXpK7/tHZ/6LswFKxxozKoSIwhmn0pFbBex
SmJMh3bRk3ecAH7I6XxCD8KHj5e2gdXTNOyNkA5FZE0MdZ/e9klQOD6E1gGLHkmDcNm1M62mvtGx
g8n6D9kT1xIaGKOKXGMA5QtYuCHWbxUY0X68ip6Ndpt2repkdepAgW9JTpNNJ8pw6mW11oe0mzcT
KKQSfwEsNpuYt3k5el0M6Uqu+k1utPPuhkNilO1lkivwspl6CmT+PrQzTvD0ByWNjCE+sCWOIrMm
hjFr/A/qzmO5mS3Nrk+EivRmogHSwnsC4ARBgmR6n0j39FroktTqjlZHSJpIVbci6sZvSALIcz6z
99qhM9TUEImGxw+tkIpjq0hdWdxEZgyN9CBpoqcSf5eu0uQrqTpHH3S371uvErJjM4FvK5fJIz7N
crwAbbLSydUJzHZVGijnoqs6C2CIlA9nGiOrKUjkA1Q13oZp9F+CvKpqROYUs5mOyarhUVBBN0zB
ouABzXFAp2JtzbKZa4LOSB+k0EuFE4B07AC2FGFPR49eDHMy4ySaayqTQjfYJ7FVT/OSRqhjiy7S
Gxofikwnw76uzOlNdM0ZFJmg+oB0MmDcUezlE6NlXggtc2LcpK+SOZdwjqtvczDsuJ02+SxmMAPL
MQ5WUV6vlA7REK1UIjONgGt61WNtMWubddHUKNrjRdH3i8HEuF1ZRvo5IbLRYsNrXoxT4x2+g+Us
oylrdsOg7zTcp5k6zUvCInURow6WN28mk9PDHqSc0jUXuhPH8oci7tVHCVJSoBl9IydEY7Y0Mnml
d9oRRKAnMZYIzJlVNpS6jeCkUcvQaD1GBrKFuoHYmK+nd3XZMsEAnpFq7aqYMHyZ2SrtV0q0ULEW
az01MZ4LkCql8gEazlcRg8dlhAIGsUWSwsAm/65MF0pPM/ciOlRMD6mBJh5cYBivJ8nE2M+iNlQv
I0KASXwsJx01ORsT1fx7wHh9MSY0axAezcPGq6O1k9c9jrpZbQdVws2QPJtBsOtnXZtrTQIugkGM
pMK1yppYffDTB5GbNZP7Fv0WLxz/YuCzJ7WlaXKKhovLhMhfC9ytfPgL8iL+Gan6Lgj/tWb5Zw3z
PwrPf/ev/+V/WVb+m/rU+y22X9lv8+8r1P/Hak9BVN6VnilR0QmaTqn4n9aeY5H/m8LzP/rj/yw8
lX8YlLIE2woSmbmGqhN/+8/CU/mHTvStKAiqoutE6UqUu/8te1dR/2EIhqQagqppCgXxv2bv8ku6
YJDjLCgqf7MiG/87paeivoNv/1mi/kvF/P7GVUEzRZVDwFRl7d+l76ZBJMttjoEjYyH5uL5lLhc6
Vb0REBX4eRMywbmkSbvRzAid8YEucibBa0gmArl4jBCj56gi0a2EC1V25F+EgvEti31ZD/aZUbri
6Rz3NdkOCFWK+igF1a4wom9JTfZSk1EeYdMTp/tDxfE/ELNuBUO3qBAMsTJoSYnhdp9VizjMnK5/
HWB2J1rjvwovRUBaqLHXUF/JBroMMDjC0jQYLZKOqbTrOo0PFTM3tOqzRLWiR7bUM/iCfX/P5GIN
TObEdOUtjG/SkxY9/Ig0AYR7OHkUbNWPMVpour7iit+oSm03s6PSbeqHO0PVy3570JYk8xXskPoK
K1cERj9OiWpCBTfqH2j/y+I6EVCA2WagZT3GvL4D2nZeMR21dV5+NDo7SubZ9K7F48sMoaEuSxzi
gddJwDQXGXF9RPKlbk3YxgxH43sOocoH9XVsxP0kH8RN/qm5Ex4RCGlz80Omqqit6qdM/RGhcBqI
dr6X2A4by/I6Prv9yG9EVWrAhf/Mp8WLKZCphGzLtAp28YcRXorE7ejZuaFYFcHxEdhJqVtdAPiE
j7VBBB3vBpVdqcpQiRUT2KCrjHe+KkwuJoZytzjEMssuI8S0dJ0ZXptcVL6Zov5ows34gOsDZngQ
CtssGhuGPrXNKNPG9Bn7yXwbM6MR9Bi7LclQNV5eFRd+sQ3BSDTjrpldRemjTi7945QqayXxTYYV
yQsCIKIm7drAnEq5virkaSKelokbWe4fdgeyIlm9BWphadcJEsLH2+9I+M4EUEbroMr9GtIzSGmR
ols3lYtaot5K/oSHNwaeAtPHaZSnMVIr8pPqJREl8gfv1Azk5UyYeY38VxnPaNY6r46nxhXHp87a
vJ9uHfvHo5J8d6qHhErFx/5CZoWDOpLhVNS7l+6Mw0cbsP3fTqiwDDl1TTy8SkoKbXIhU1JmdsVa
rGoHN+wJ9VSeqC/a7vSIdmnEc7YyFVsOJXcW4vBpEOq9Ht/BU/wx0d6lCICRvLG5iUHnmQ8/Qex0
K+HJRvjZUPnlhoMAZCzo+GCItL9aXVnmYO60gOU84+OXU8g6DJdnYnyrTP+7YR6ZhGOUoG6/hcWb
fKaBec6Cbc70enjPW4CejQ+YhRhiekark2D6RfTeUfolCRDm8fVaDZTRKsmoejC6Nb6u5rvt7maF
gdtELqI0dj0bUXGSa1nNPs2GJMlBxE3XbNpZDN2iA7CEsHgMDpwSRe6hJewe80BAQzJdFSwmVbRr
Z6iEwuMsa+Zy4sfhRmQopaY8kPzonoKivvpJulsAllCw6vo3yNZp6WUAwiWWwRrs+m5XOBWTbrzO
uHtE50HEFHLeeFfDKwiXTb4ZqrUR0+XRJ/KtMhoFbCo4EXEeg0OTm8jO41tAghKeTBglZDoN/iPZ
ZdpCuZGlYv4MeIo/85QBuLZJ1nVu+t0TTrvItJB+g9rugWmN9Wmaz5AW6xExsVlyGNt9rjtViQ7M
QeUNoSUJ7uoD4Q14cPI9jWEdB8tAWdAJle0uki5m8JPKlKj/B1XA/8386f/DQoH72KQdU5kWybIo
SrIk/meFwubrp45+/udS4T/8C/5ZKszkf6iKKkoC/+Hvl2T5f9QK/BK1gGLwKzIGFb42I6T/XiwI
/1AlQRVNSdVUU9RNrvj/NqdShH/INCkKhYJmiO9K4n+nWFB18z2I+tdq4Z/fO6xPRZH4SxW+oX87
qHolIWyAkOurGnYwPNfNO7kS2bV6muIvcssOM+kpbRDX52sUi4sNc+PaPtgHSFPSqpIB482DZ3iY
rU3foAPzJMr+J5HWnpB7jc5zFF90+W9IMIjTjArjrhxku2M30E17PbogC4EetaiWNatXdPrfhFX7
j2WxneiAdLo9R+m+QCvftENyVDhdUdewyhyuffkD+1h5HfX6YBBYQfDYRJbGPIKghF54QY99fmwi
f9yKaxcHECNzW9BX4GDJ+dMt0ai9CtOg22DQe7GGRyWUAHBbTM2V+ToQO7ZHCZuexXRo/VFeDQQh
hov6pMLvD64fPL7Z92jdXo5EWtuiKCzmaSizxj/4EyVnPTt+FHTsJiu75+qSZ6tKck3YOI/yQsTK
MK7DDqW7IxCXLjtR5puzHWBXAdYpxv+P7G+MfbyvO7m6lBzo+0Geoypy81u+iJZx7bXhXNXQnK7T
n27CVI/9CgOyhfuDrxb5r83AaUI+2q9QHvm9KHx/lPCmdhZxMrxSomTXyMmqzav6CMCXbXR30Xg1
SUxetXx4ofRHlostzoQ3FD1bNh+9ecofXHEkarb63PxSFr9sNGI2YGjq6rXL/G6zyDaDT7Pm6Idi
BDsyrzjiF9OK3I2WaZbLhtYdbAI80SalZ8lBwqHCWUu2w/wZIojtusuTj4Lxke+jI7q8jcCSLtvI
6qZlnkFKC4zaxdoTdkwGFRkPh93O34kay+aSIi9sbwP7/CWkHX73NSFxRLrEr7l2l+7BBl/2j9o6
DFmE4k+OjsXXWO7BE+GjMflhvdCbijWrM/MbWQPqdqX2o0VkZb/xqV3Ko7NV/4bNX3WCh7LVkGBA
y8Z4jgYRZ/EM0A0qsNdmmnnv0GW+pmC90OBrrLK/k9vj6hOLzjgLY9an1v3F1UUTide18gv6cvCq
wUl2YmZHNuAeuAfVDAyNjeKe6o2lBnIz8rieYmq1D0yZ5oZ/ZQucchfEToHGj+HLA2YDfH0UhjWm
L9Qm8kJlZIAp6wTp8KNvnYBMM/h+lAnBRX3XU3P8ZOFvhmkvPNZfWX3oBJ8fC0Xla40bHjA5YUgN
cvI5c5v1fLz3L/+NB9T8USARfZgHe6u4Z4ybWRHbJoxMDMswas0r8zcerHCxi1ao+L/b19kEHmAI
JgZOR/ZYN53I8NajhcG4q7vk0lJXXQQfI8DJ1imZUEAcSaBhOsbscxg+uRTdU/nZDvNTbaV+b7/c
rhD9XGdNvWXFQvwprfrwo1PEB+HdRC5S2BXifNJ2oPAryAHMgGE4y0VxDfVoFyZc2ww3h1d/jgu0
mowaHgUHP0LHA9Ua8tAX2q53IgaioQohUOPctNRhpqTbWCM777GFXb1qxXWJPXjNbKo7a9bkxy4t
SXErTwOb0IDd4ANqmq06kmg76apcxdOTo6KwjkyP58l6ejgBGa5U+9ltQpeV1vOIKGlSGq+eiEAD
Tf1j90ZcLg3MxQTnjnYDOG5bVsAt5+NmWGTCbjPbqbU/RZdKOkvaraHr4hPAb7Tbu7LpkfmEZIfY
AgmU2IUKK+R1fCUY5JYacfZAoZpFvxy9CLISSmqvXBKqORrLPjsMJGN6FWVyhx8C+/0hQzT5wSzI
UfqfeCMRNH+2jU8NB5sYLCOay99qZ7jBniS07b0mhSEUPaFEEJ3ZrNjRQbPtZsLGY2GQiiQM78wv
AAb8LA2ZRDmejWV8MOkqT6B0jHX8GWHWxUXbHSOX8TjKLsObPYUXYz3WHLnyx1701TBqtlfFaD8y
CBYxs/a/SCL0B/oaUiEMlojNC9FOE4s++AicjUU3uvoUFj7u0s2Y2tkfeUAmOeDy1VC8l36Y7fND
+IlRqT+IC8E4BzCDmbJ7L/8lOrOfTmRGjpFl29J7UVYnO2Sz6ICQmZLY+fU5ewfIJ63bsWAx6Ep6
AcOTeUn+ou9m+tZz4gp4pq+KPj+8/zSAMt4ytqvlb3XiWAP5PJ9OvI2Pjp0+ClesSnOOx+jaAy96
2afX424EFZaOyFKqK7QZ836AU78aVDJ70AyJqJmKZeig9vQyFAw4Xup8kfv6gcKf3JTmJ7i96BRC
cWXuEh0al/wxLkHAm2xcOv/1jXTMh8XjwyTYvZbiQoxWknbozRVqk1j7jnLS0J5mczNEL6037esW
8nuza8AEurv1+Qm279QsXl/lPVtyKq4CjD5DfG40E9vIPHJ2WqYgI3zhLYx/RXGVqTwpwHfxy9bx
tmjeNMHXHBcAWCzVfrPpsNpdWQNhJOSAN9zuPh6za7yWA2xHpOBSs+hk+hFtNAXAQ9i9IPwltm3/
/Z6UMSF+oy2sn4wnyA0bv5qfswvfRlBgs0E1iMI49BGCmedBx7fYHXKIpO097rA/twQDPEt1KeGy
HPGkPlXwElfTMR1jYexpPpFsboLVsD5H3rhP1lB705V2z3ePj8yZVqF5F+VFNpt7aILfWlOEJ0vd
ScKfnkT4yB30w6g7sX4wanQ43e8rIV+FKEjwGqssWo8igimnC3esq4puw+z7N0LO/U0vL19LlK0v
fClgGxwpcOWGYfhCWwSsk5LlwJT03cBHw4I1FRHrkqAs22C9oOigIdmhqigeTkF+droJpyWwKsqq
M1oPF6eUNQwI60CYQO5KCVM/qPuQ1Dwba2C+7g0rJKN32NeivYoX3U3wOleGuph7rZedWba/0F/e
LQnAKtOFVSe6JAlhxcGOIHIabNA52km47L4TK57tkdJYMa07kRqb8t5vHwAKmfJ2F3UTeBVRzV7v
Itghvti0CMFL3oLZECHwabzU6s50gG6TUUz8gkcPCRwHvYOTeT1XnLXBEjDfVNaQnpMD5LV8y5za
yT75RfYW2CURrLBdsWX7GF7bOTtEdIMWC1nBDq0B2ZuJEo90+SphxABJJF3LMwTR6G0MfV98zqBg
FutZdVLOcEr3sC7rW8hYZ8tnoyM25XXRqXd6Jzl+AzZcVb9gSo9wSv3+ma2LZ8KHoiExNPZ6ccX6
aYZFmqzoeOsMRCxjcmAfbI47AH45CH4uu4Az5mEuS1IXjly/83zPoCnn/j8QIJH66Y8k7PovnJ8i
z8SxuPCLvML57S1Dedgsf4gm0uR5e413Umwjk1lJOxO2BA6mNR4XFxFcjHrfwvHU/dVfZj3v11gU
nZZwpZjTHBcMGh5iEpzuDCYlnH+zaJwDqv2kLm++Kkbs9whGemG12PsPsGqfr960Uj6nJRDpT0It
lm+H84QeKLWhjjG12pUlilnc10imEXTz7t57TmITMy85do/jwAGkHErtaOhsCZhgfein6Jvh5nfm
is60xMs4/FVnOmsAEuzJ2As2rLUkd8R+XHmrmL46/U1iX5Jvcu5STPUPp3tZOpLcFmug9kWTwpPT
F16YA3l2JGWbyr4sMTzs1nz2OVrYS+Rv47ujnz6pc/FZYJFrkB/+hgq5klYnvjO5Ja4ecXRnbrbS
HJXbEgDUJ7xCSSJChW3Nbca+ckR2GsOamDXovuAYq0a9pP1a6YRikn0N2/7F0IXE1S780gQ2wFZ+
N6/VRl8N591b7xtBu9539QFRWUFGW0kFzvmPAnagDrUTX/vokfC2F5ohuGFkJeHXkzep8ctbonnQ
anG7x7oXLRe47SACsTvKFsxRqISOASfLwsR0KG4MGi2XNVZKU0DEJ/hyYBEBI1vSpTGWU3J61XyR
XRI4MY+5c/eoK8xzZl310LpwhfXzpbgts4VyljdPeVkCrvnQTo91jXP6jqygcKmccXwCmlw838pz
X/TMZNmcGQQJa6c8GtUhMi/SExwFnxSD27AJDul+l1k5IDFXdx7GR+VRebPLJ0IkwljEJA8J2ZUz
AM6ffA8yV5ahQwY3RF3QZT7wQeTzy5Zuxw25hRjAfEq7OafMGuUqLwHuMvmk7GGGMt2cPcgVyHcy
f1sC/SmRMJ4Py+TFWpkDoaFLM70d21ZcVa80t3WnwcDDHrII9DdYSqX7xGfcWgAWQJy52Z40dl/Y
xZIfeKEdV8yXfWBH3jj7nEGyYakjdxdCdt66J6aQ2WyjLkMcJ5orLyFw0U4fxWuOqxjhKebGV3Ai
ZduubpxRjPkir4yv407YKzYjJg6yFmn9jDJfL7O5j+8He/Y4HUEIltaSdLRFn6yVxg9ZL3qxQ82R
xzD1ZkteqQgdGbt1xSqRxdHNEghD4xprVtVbfEAMpG+IpEnfcoKNdK8qWqBymcqEP8lfFXQk7/H4
6bnL6NEeNnpTgruUfUdW9us3hoOoY1NGRpEeh+bPlBjbshMdf6rbeKs/Rlvnbqpzq8J24PYuprdV
Dz7aQFD3nK4C38eVWA+sxDp+qNbHVc/HD4q90/lybGXmn7QYLIGwyjOn5+MYl/xCRl22Y68h6zB8
5o/ZQsBhO92MfYBqkiyauQQ0gRNv3PEoVvKxwnwSGDvm4JvXRl7vBIeYu7y9sTmGRBsxNJDQCFOV
TUR7mNRF56pZmzRF42KGE080f7qQZM6SGJzyYT9gqoLfXYAIfuv7q6/ZE5EeJoqsZxvC1aPgVFcD
kGQnGA/S+6iz9Z8T0CFkt+855ZbxYPVYqQvBZBK56swlvvxKXPZ8Iw+aD32oLGn4HAdgGYj/uflb
w+6nbFmaO9rB7hYblyBAIinUThVOjvmO5lDcFFKlottj4uPTaeQle3nV/SR/z2YXjw5/dBKaEcWw
Sf1Qk2M9BbwTVNQZqBVEGt+02IoOEJ8IEuMDIohUXNCLNlbN3TJu+u1EDsQDvYitFTgo4f/bs9El
jyuvN/yfTPDrehMIu8djq9B6+xHRE36e/mSaU8UIspnxI6aVKbgKayb86Ww6VD4GerXkWQeC/NcL
jIiHc/fijsIh8uYiv7ujfqIEJ3+EYCIku+33Q7WlALrFumafVRGt9xYzN4wBtE3p5qcOiM686J0G
pEBPkMQ6xeJ1NF299oi5m9bgTr4nt0YfEYNBxS5ZGcs3DX5m1YDWPzt2YQuQYxkQJBBwb8tevn4D
feb5An7eRZ5/wn/g2G7tyDz1eByE78SW1mz1ZTLOFb+qPKRRSdvMFQJMN8FXz38n4HUf9R2cX/kj
LdnB8cdf6CR5bWbNTwETSt+oIRfEslGJz/1oZz5stDmaqzj+nnbqTkH/sQz81hU+eZZaauI9viNR
hebBQ/7AboaU3Wo5QlnHC6HLjGGGkQv4zSM8Z6E4Z5jAVOT0ItvvLwMOHICqIyUWWhg+y8i0mJcB
s8CzRNMWCHO8CMM+AwGNfGsXF0eIfSy+/PwQMIcxj8Uqo45G/7J7LB/LjQ1Go9rFzgc7Ruz2Ke8W
3h5SGMCb8xiTF/STJey+EY4bmo3vO2Ro1Hp8ss3dsJaoFCe2PZCaZ8KzFp6tIbPx4CL7wN4Zn/HQ
ScuA0RHf4ONCI6W9Mi/PLdNgQEO6Kfg0tQ+2HcV8MbuxTELuy4zDvzFPAb9GZiOTIuV1lvbDVSwZ
Rs22wuLtxeWoLv1ERO4ee3SMn+dqicaV7cSxIqbl7Z/TIUsbd/qH6jk+pX6VoSJrvI5AULRLFXRh
9OfSSd8Ax43/Ao8g8R1cZ84xLu2ZqyRuUX7GoUumhTNtUqwTDuBlwXuFl744x5ljJr9x+puuuuXr
pmCcGefFTT00LSpwlgv1E4dymPhFvquCY84BpZ2l/q2IxTWFNGpuFrbO7kHpULGfDXVf0B3L6QbZ
NlIDK1oSu/hRn3MZ0Ah2GpL0mPdqXPIRc7TwBpdioZ6igRIF8K1VfQjpiZzRSL5TL2iGhYYYY4c2
seuc7wrWTsdKuouIqtYw04XGbYZLJe56cWc+vnfhy6l5pS9a78fI5nIb8w6bPcXSGpclCktE3pbv
YlliXwrd2ZH/Odz6E8G/H25GCsB0AjVS29VWzqEj8qYoPIekzYJ1dsidmne78BbvyP9lSktEC+Ko
GHQ+9oNr/iUv6Xwfu/Vc2g2HkDMX8eMOqxtqHg0Uxft1gkTmYrbkC84ob+3qSbQTnfwuW0uDS07b
XPZaLFPELy+zaseOFrXNjLwuIsCdly07luFipceDtw085o7dkhGqJ1ND84Oivf7GhgvK3g2OGoJB
F7pnvFVhrzDZ5QJAhg6mt7jAe7Z042IgBMcaFYxrrNY/t7TZjF9otmZP8Q2KyVP3DFR+H1FTVB6S
0dWz/ANY5k6esdZz+xlyvYTwZmxEQP6kr6vXHhKLbzlk8M2NU01XAqpIGPD/nCpprT3p3vgH1Mhc
/U1B5wOn6Tn9dPtvCSfghh/2Ul+VhUDj8ABFl3KFi3hiyMtA4YUDbt5i7ADpuhGXjY3/cD9ICzzt
uGT2Y/UJq+WB2aC6ptbJKf1IWGH3KFdJRfFFiM7HbJMflTXH/1/8+Zc6oa9wHLfE0oSODB2ZUu9t
ssdffdAl4ips9cPo5iJA+DkY8Vhye8oDhghy7BgrcBJdsBvPwf71fKmWGC+N2ilna034eEijlWRH
lKLA7eA+tfYMiHnsvPS1gcay4lNio8P3arZwE9Q3xolJbyVe5bVnGgAwJRvYrTnt8YiqwJlxu3E3
WuVdJXPjTht7HfwQI4oJeOctp/zK3kOGbhW+V7wWOM23B9mErdJQmnPsjPW23Uc+A11b2SRopGiR
UEmgakMLtGBvDZfPMzH2Vc+OXAFGFpzwWXqEHge9cjXtJvEnu0Y7ZTV9mclC/CovGYW2cVYYA8eA
A8GPQ9ACaRjtml3q34vFsBRZrwyuyAfw4SggoAJYjj6+HIHPVdc+4Dgl5NcxzUCVoXAQz9kEsDR/
yVhp8Z3+Im3EJHNgGS16+jY8oUqdfFYOQume9e/ogLRqwKxwTV22yV+Zz/5kORFveMBl/hNk1zxd
d+vMLx9PnHE8ahaBl5CE3OMO5MT8bOzJ29wyOKlo6KVFGbolfvIjjW9o8ZUhDNde6oL6Bqe5r31l
oTG9HK1ngOt7+/qUnMGOZGU+IFgbMPlEjshHsOReoY05YiJrXIRarNgt5aTYM0cx1mxf2Dccax/7
rpBsPahedFninFec9b4/Kb6gbivrd6+dEAnMC/kHHxZKLbRgsKdDRuB2Sfr3z7iAi2GiJMUlRq2u
7UwobRzR76nBIVOwMe/Mpeo91gZbAzE5FFAy6xVPK9Cj6TgLuPCDe72KRSZXLfQpcjP21XDAe2LN
fpkCR+Z8rm7xCxf1VzSBiHKEgACAU/dYkACJczSjAhv8NN3V4rEUjwaYnIH6gtTHmJ0Tt4H9u0de
gZGN1ts+Y0WxFy9PW+ak4sKmB4tKsAByxpTKkGAlH4E2Iga3vmvNpW1PeemH2k5EOtLScGfS6vGC
IUM1zI9j4MwT32RIxDEGZUDmCeyADC8WFmS+MgBqB6cJVzRYEUGlt9Ihl47P52WgqnGQwIv4ubC5
g5J2GVkgxxEhk5k2EZwRhyKx3fJc1+fsjwZiDTunQS1EOQ9e+x4B9P7ODjKCTagJBCAUfEWvnPCh
rSn1Tdc0kTqczB3Qk2jL1BB/bbnovV2x0fmSn9BJGgOrOjmMeJmaBaVT9tGrkKpvwFR25k4lVrA9
Jf5usQCWZLVnbO/Ib3K+n5nKmPsrntaGtGqQMsMIDHi/2FYhERE2ZffVN/DxJ0eFriHMZbYuob+V
nmv583EOcCezriINN0Kxss1jOjqwDXChePz5Oej2zq763WXrcIcOAiUvB0Ou+kp/LzzdEkCIOnAf
OfHfWcFdvJw8zzE9dbk22ddZx/NRt47hDTvSQJCpj9xJg2eJOnfTgcGt3NbaApCq51ewQFC2Ty0j
qddHBYIbjhaY65dNHLIGh1Ffvn0HRBgZtuQiKokNKw9qr8eblDE1077D2BcYwDE3JWx206H7xOzM
zBelLzEwKtsvUp9u+Gv14k0+LY/AFDy1s3VlKVMLIjtFRdWumFWP8lZAIpL/hA8USyQRaAsE9Oh0
ubAxsY4V87Ab03X88iaPibRQorXqIKN9Rz9PX/WxL1M4+uB3iQRf51CCAxkUQuYgmzeNk1b7V1RI
bAXUhvIdzxbN2SHZW+y7MD1hN7QEahSOJfB/NNQ+ZwspR4xwPkEInKs7sdCtO1sGCyF4piERaNZI
M0qdXLuNbHUGFlx0aG+2Y7o1D6OrHqaldGLCDxaTGTJHdbKrds2+mK6QuxBG462uoqNk7uQRm8Ym
bte40pCii1jYWJli3wIqBoGwE6w+8viMvP/BuHpQMEpW7puyZICEdficzbqLTGjBmHyK4yd7Pvth
eDU2CmbPebmvOc3YDmaONm6TNT/3/aIQ9/NZExZAFsDQrNkeAPlhL0UEsPDMIewYxPqBRF1oLy/o
vJb0uQUMsvTYZnb5QeyfSigCjJ5D3LjqUvzDs5HcRZBj73Wj83i9//RAWvvoVMaCoxJ75EpmGNn7
XH3UJyMYscEmdlhAbC74w2CbmIzxqPGlQe2m3rN0PG3HjYWOD+Rm98nVHvsDhlJG5w3J5itWRE7+
VUk2D6RUzDGDfsRbs9gL9cIIvoTq0DaMd7sv9UEZfcXm6ur0M/izsVOzECNxb1s8cMdT+C6F270l
IMqxAWy7xIpZVuiH2QowBdQZ4SphNDDcWXmRDDcPSMNFwj0PTrAFMWWcpI1RoQljgp64Fot8V5oL
9n3dQybO+mVx45FMGudRbjKsZ186w0SGzncZFWC1z01SAelu3uSW5JScpOvs3Cyp0otzW5uo+LiK
1Cf5OW8IuUniE7i99fAiC92eBDcYWnuAjsNnT/k09LNkuoLpQqOukV1hfiXCAkIi1ubpHJEBaUB7
JCVAeO3bgdEJDyu6UHuiDamiuUNEQeDGIajT+jrbM4kAWGMnKbnSABaBK6Hi2AilryBHEBqLrxNh
tKWlIlQLkJADcADqccbYiMQ0GfPd6Acf7AzAcoi8g4mLjzjo3ddJ/mCHJaouFaTJzvcCXf8Kys/2
1Td+0gBxYGa+Ls//Tv2i01hdk/YcH/PZSaUGlolNej+qJYs0ZQHrNf1s6o16GPdGtNXOwzKTBkY8
434cyzkN+ugYj83rjiWKa2/qULPQ3+SAkxEbFKz97EbltsOpSKIL4b/9BUOS0fnUOeFuQSjSumeV
Bfsqeu2iDWvLxE/OvbEYXeIi27nxxtvYnD5Ou6ncycJLUC0IsH2+foNf41wSu86Hi36PjJ7+GX/U
/rxczbZwm+ZA1InjdplsbBhlwULm2CQ0ZPNAdU+TvZhBpHZjojx5oMDfwNPnLKSxYL70xk2ogd+T
NlA6ab7vTBst2r3AqwFnplth2i8pwoUf2mnyFPE9tKmb4h4t7dlHy2evmGsnAAD3rN0hNmQ0J6d/
AGxG2SLyXJMt+hxcNvkOzS7pBszYcydc2iqSRGGOLJPHSv+BsJnaerYTET4czXHZJ0BGZ6/5619O
m0OGCaXcJDQ8pleBWsr305L+yVOmtQ/eSdjeX3yyEeOQZAkbRaK2akZe+sHp7v31NXyQOiGZ2F2D
BRcHCrtpRKrHJgRcGcmAs4sKGFwtrPIXmXx7CW7GdQRmlaxyddufYcGwZqeM0w/6Eq0mkwMt6XaT
sv0bV2gt2LD3nBhjyWh7PtrFTqaf5Md6sStxHhsD7xWpZcSsE2Qi341xLVaXyK18SbwXuj25iAR4
CozImrID3jyufwM1rraLmGcAu8YyO7I56i9nps72rNumwacWQYvoFyW31wRTcdkuZMM3fqP561Nh
4CN5j8+EXJX3bPOCeWfF9z6Xdy10NVCeaAMZEvLRLRWHTZ0XHpRvRfE5m3jK83hEB/X7jpaCX8rF
OP7ljMZppwuMQZ4gPOUXrSAhqAVxBw4HPueINxHBlGwNwm8zXq2eZFKuBG16olZC0YjMRZ9/3AqG
Iwxvel8/xxZveXX9ma0FBqDmKvvGxY/WhCNrTkH52D/2+lFbxN/pi6XkPn65L3d0me5q8+0VHWNg
dT763X7fSj7j36wnTdydKUvYIMou2I+LnNm1/epJowdjhTfNcN64bbjqUKk+yYlCqBC0q2AI53+D
cuqMdaT4ZKBl47MHOIqoFZskyBL4LsD4zN3Bp8Vav93upDERZheBMywuL9E6tcr8xImHzBnakuox
haez7D+DvbgJjCXUK4PnlXYo3UMZ+iOXqj5gBsPExa3GfQr5X3qgoZjTf9AzIztFpuEmOAfnrAkD
MI4exB2FIVww18lzmrnonylBKgDLnwZj+oNdwbkjW2TFjpnpg6XMv5Ldm4US1XM/9erRQykEjg5n
fHQCouW0b8HN6DTmHDCHz6bznX7cUj1wO+HrV29k0zIKyHyWIyYbM2uu/HRLCBcoSDgMqScGS/bS
66+UMrJ6uaXIw/lfuTuP5dbRNcu+S48LN+DNoCd0oCflRU0QsvDe4+l7Ie+NSiVbpKLOsCaZESfz
AATw2+/fe21GIj4CiEiGkwyT5UsHRoOVnky0s7iRii11Ah3EbTUeyyjBKqzmhrMX6CLUUs1NyIzH
mbc5WTc2h5njCcKKzLVirnBMvkIGTEeapgtnI9ixeiu+w6FmGFG3++ix9rd8rYpXQhBE9SrSTrX8
TVfeuTSF0u5FWrOEA8ksnSTyXEJq9Xn5HJsPgsqiquGszAienlihUMFxjCVLoilyHx/YKIfH8TYQ
5oL9StCr7R8AoN01L+1dcOueGlYq4bJ6nPM3i+SrMcjbqNblydrjxdvp5kO8IjuCkNgT57HIIomo
eIQlFVoczO5G+4GzDStbnaXOrakC5Nh14fOA22cqHqhHTIaV5+1FiWCNKcwPakDegq2wl8+b+Nl1
70LbmiIvWqfdys23JG7r+UNX3gn+ybe22lLbIE+qlQ2UX46yR59YQaobqgL56H6OsBHlKciWLLim
EzNfetqGddKoVRtszlocsjC0VfpSkJZDjVF4rRX2gEg6t/WxPqhP8rBtScWRnZO4xCWYtLjybxgr
Kx1UwXw5wqNnS/Vtv7XnU6IF6z3orRtoZCvvgVH0Vp/r8+HAGfLMeUF8QVWoXMFxW5WzUzFl9bH8
oua4EjbB1LP9hZ4umSPAybET3NezdhG5uxMUdIRBEEcgukjjoFt8JeZ0DUbZN+KJqa5AmKCw7qbm
U3pI1gHnVWhNa6Q8B+dwEhfmAYkF5RpaDsnBObHLYIIGWxLv6+f2uZ/Rlhb1tmAoYeo7msfornvK
NuJdkexraO06nre7Zrp3a+6x20OggdcOyYZvEk+7SXEAQbq4hVFINddZsN0GW0Nksr1FRdatyjuO
Ughw3sJfo4bSrCfynbP0HhlJ5exeoHPyQDi1tx2z+bpjJ5Ls8+2wVl7wEcwkO5uD8aAgx1K2WBab
8GHYaMuQt27uXAtmxRr9GBT5uQR3FTUA53NTd6wT2T5HWd0ta7N2Vtyw7mZn5ze7ccDY7gGJh0A8
9EVB7NZ+q86enuCKzPTlnC5JIirQo4zHNgBWzGqUhpOv9saPPiVIk6kzI7OVwQW5DDuYYtveDKdg
126Snby5w+gQzQfCAz7RpsHYgXiFBK4X1yQG6ygm9Id2mn511LpDsnZsMNRfgHiNwwtWj8NzOLl5
CJigOE8q3kvEsuFeJSts1Qf8qHtW9mP5EmaruB5B5wB6Dy/1OjX3/GNJFiQLwOGYPHsrlClkDpk3
hFdpiI+LxRfqLGM6JYliOtuxmEPhtUOcLM0oSRjYB6jDsPXLdSq+LUtx482hYs85BoGM6ISqKcCr
4cCgFIeEmZFJYLk36jK6Kaav+3bWmRN/MsFaWKNdWT6NSs39qQpW9WxrY5I9bjOCzMfiEKfnT2yH
Fycc3s38bl+69vQOS/BduqhXNH/jQ+fJvcl+3hIDx2EL4z1hqcs1eMnFFmcS/22LL4LhBb4omElY
oSyDd53GCnkyf/DLJyt+m75CsFi7R30yaZhbZf0oh3tM0UfzLrVehy9S3CUa8AReiXzTI0bB/0MO
GFgvnAVAV/UdusXhLh8tJS2DWriKoKCs9UW2SxdYOoYD4ZELhFX8cpXW+YBAFovrRySuSm/2ztoV
1zTFYnVyG4x+klM4Be60rWfHT2H/SXF5LxBXInPOR/vrNw5BZhvEWyvlqxGOFRrg6qtaOx/JG8pj
ng5Vp/JZgStopusAJcgjWyD0gvOw+WJBGS4QcK+62/S98KZPHEB7uMaQOrNwKtC8sKgSj4auoc9Z
MYmB8cRcs2LLBI3refukckB988aAlhBbWE1eKKyY80WzpA5JfCpPEJI3huzrDZ5+Yr+hQQ9mLzqB
4WByJzUZlpigjklBQtc8eEO/JVDKaK1Jhx0ank5LGcCcQGtw6XOIM5XbdIqQPCa21H5XUVN4nDAQ
OFXPDDQyCMcWGk78WYkZqMVCPskJmkanoK+c921ikOg8tdmpSg/4ahLthtahmdN9s/fvjC0aOuQX
8PHKtf7SHTtCU1AREjQjUVdRb4u5TKonQHaMUR/RbfMwIKBEfZczC09FeDC2Zmzlnv/cjXrfzs4+
iWdFTQdNn2jdFWVAQk52zIfWF9txIXsELrn2n0XrNEZazpX5q/JVTNbL5c0j2dnDkhmop+rtkiz0
0PRER3FEUXVPw+KAqDK1AVHcV/kuUtBMLSqWxibbRdbU/eYDSDK2nBq5FbG5HI4W7ZNAbB0LmVmf
fErWQbzBSrRB3wiUtJbekk+ts40G+UgmUUmBOUPVpL4X5aVubTgBZ1tN3EgoH0MK9BZRcv6iotyY
v6AvgpHbYflTDoYy63sS7x8zcVODN0VgcI8Pl1NW1m0W/3hQK87UVwIUP/NDSmitxWsnr4fsmFdz
UL3OJP2gGsCTUhzC3w8/503R15PtabJfAkRdQ4ueDzd02QlFJepjoY+bmG0rAjn3dcAWuEUDx4gz
cGglbNwdfUidlBGnfbOM0FQc7yldpp/4bx3TZU3nmdH9SERW6pO5x89WrdEij1GnscZGAqv1NF8+
Kvpbqj/31t3Or7YajMJnTzmKiK78O2nr7Dxl2sfEoJiHLnwRsByOw/6KyXjhzPVYAYDdz/1ZR3gF
CsS0UxeGcxwQkO7Ikl94txUHk29QjI2VKM075CDueigpKzP7CkCW+LdGgIwPAQTabXnrS2siyn30
Ylvv3vso831wQokI1G2az4XlJnlOlx898eQWhRFzXq/HI2aWgdm0oi4CAy+Y41+PbKpD1WumkfCh
djP3Fo8FxYTHJLtxYwAAB3NvrYxj8Nk2j/UalZnGehxNrkyR3EAPDeQIyT9rCX+TjX0G8CX5Iumj
9BchW5fucVG0A3bU+wbgUDLJs/esfYLt11b4NkBOpaOEgt301P2CNZjjJ5s8EtS10tO7FOk4UquV
PPWOEZBdvqe+e/xYG/ledPfF5IvjfFYb5UR/EG0mFpFoXzszx5w1mb0sPLt+kTh8d6ql3ctDsEbE
GnLAaKZrjtKhwFHwNJN3ZRXs0s2GYyJ8FFSlLWwP3pR+f8AR3j6hlzBn3YuXbzq75+Q+J3/RupXE
TWDT/BVKDnN2L0QlRDY7KDh76DsI493AV3vvyeTAUodFcmaWcyS3rYNYP0AgWLjSMtZfsazVx+bx
ZLx6yoaBqKPK2K/ce+yv4l2PqiJKaDE30hp+LHkFInVjRaHOTC3yHgmnzamnpG7iZ8pyqM0hXm+a
/XQ+VjIaFcXSFvFOyI4dphSpGwgWn4DXP7b3pmM/nJop0iQwobf67F38oPoPfcFMFminimzKWXvf
TiTiUE/BzHwlry5cm8eVJc4ZT9UPYXr/wrGxxLTk7/J9cS9tiZyx43jZPgp3xbN8g99lGlQ7BVUv
2xsODghMW2sdmZj2NKQCDYVyohE03T9QpaQ+S344BNB59sRZ8rvz3m6rvUnVj8GCD7gIJErxHGFy
6P7gokphdQnN+KUhCMTmOSZ5zMT1PqCH8bE5LEDMzdOVtRa+xBI19qq+95Z4G2cd60JxUYAn/Cpx
9T0oj6AwUN6O1ffgS/zwwXMg9mVqU0ZhkvhusD7VGY46poiNYjNXwrtkrLKBzbE5lxFubNt12FMI
oIZ9KF6oBB7xKfsbMl7mFY1DaWfbfvFKodXjNHPeUlHbEv45DxlKtfsOnsAsxqSyJ3ZG2FPnWJRk
iU49qh/juykQRZJPmjSnwEY4Mxm2jmhMq2i7ewFavba2xgebbGEp26p98+CfjGReVe99Y9M97kxg
2EieSFBcIOHsd5QVwEwT7mnvdFu2PZBvmLbmPCfiA8CyJQPwxLQ2arkfTtYqWmPqtESkcSvrE0Mr
neeAiuvIsom3NY/QtwsrnMbsNKjS2ak+BySTgIjgrFWZUWYvxpLi1CUJYblnBa6CZqQJUjnm6N27
Y907zZ/xXKjuvEeYVc67dTsTQYfqnk1uA9DQ511dTl7q/Y5MGXS8vkiIB740nDmbWJprJ8qNyA+e
7vTNXZhQcXiOTybn6Bt18gB0rWtmmbyyHh/6UckGM3zyip8AbQ2vyPZUtKSciPhPfCm2yvz1Q1S+
EKGuIZVBW02NH5nx0lr1KzGFmIkiF7majiKVn8lMVpWsHdjN8M9yFZVLo1i5w4uxKHcoSBiFYSES
pT4s5DVBy1+SO7eWODZYUa4AaixyRB7TDWNWySa/CnzbMlmz6fdhjTYL2PqQzLLx3F+PJ8ImBJVh
vSo0ZyAkhnCjrPqN+la31Fb53/b0h0Z5jiijs8zvWDvKC+PY3/7lsfwf0Sn+F/tS39M6qUYUGyHU
/8BQSDrWz8vEtN1r9NqX/ut3O+pff+Xf9lNJsv4lGxL4sf+gJf7bfWpZ/xq9o4ZoGLqiA63A9vkf
86nxL8WQNCAWsollVZIk+BHlvyFp4r9MTZMBmumiLAG/MDT5f+Q+/Yf1VMBwakC8kMQRYPH+euuD
H/u//0f6rziJ/RhLbomiQbkZMiLnpPjRsrTVt1fxHyjbdwjbPzkYf19+RLN9u3yZmdWQpF5ldywM
UimZFIq4lkCai8HCAhlx/S68wm/+2b/vcg54Ez1Pdf2G81Ffs6FKLLzIOl6/9Gi9/dua+/elx1t+
e4CwKhK1bWsCB2Wq19K8DD+j+qhn3YYQTbF2/+35/gf45ft7+qcD+O/bnHFCDLV3S0/PKyqMFNPj
fO4RDtEnxfz6U/yThPf35eV/PoXl5UrgKVzeyRHLskyLxJ3VIhNOac7/3eR/+M6Xfj+27e+vyYIc
r6pxWtnWkM8EmWI3UKRIrGfXL3/p94v/vHwPHcswq4xW2gQd0yLyRhzU7sK3KEYYRigsr99H/rkl
iRZQwu/P0QyGKmdWUWJHIdhRZqs7Sz6SUwjeH1UES65uWm+d95oNAa5MWNVsNPCUkYem//Kpfn6T
EBX/+QvizFFlvyhLO/eIaBLKk5HqE4N95PUn/PlNitZZf/csP/GkLIdlr3Li1ATuIdfrUeAkPddh
/UunuXST8c+/dRqvhZCbAoyzxdFPC83DYfPlyo+mE/7hY4xv79sdStdz26apkXTiYu1z3FE6B2+s
OGLB/e1DjI3r/+/6onXW9YXYVLok5VVllSDjtO9dd6kNgcnhS2eQAJpL8lfoBSrqmzyA2zfAhZbI
vdSldliXxJwQmyi52nNtdiZZORQZ2gE+sJXF4jooYyRaACKN175lF2lVqbgQOj14EEsCJC2fbGkt
RMsrWc1qUCpiJjRFQ+gRRrbvCj56OxPXSyNE8qoum9wehniYm1pXrUAvsk8QBkAeIsUM3yuag6uQ
lu62XffhRxqHD61ZUjgndMq4FzQh3SpOyYKkE9Cx555ePla5MxzzWE0e/6zVnQ1vYhP2sAzpVhWL
Ma/77KpPRb2JKCb+2fXPxrc00hLPK+k0hfMmaIiMnb0nZshg/On1G1waF87GtzKW4kJxaG+ZZZIr
lnDuEPzSzi51lrOxLS81ORm6jgMCkMEh+ISKw+7UYBX8b+rtxbnlwm83z8a0WumN0JAxD9VSSuWu
DGFC9vH++osZL/JDJxnXLt874pDVThknSWnD1PiwfFJKEqDxhf8ZCsZrU5aU1EpbtbKH67cb+/dP
tzsbvkp9MK2uYSIYaqTOAumX0jJCmnz96hc+hXk+bg2JmdQePd5kkW6gHmdWw8SGGE2If/nalz7G
+GDfBq6uLIKhbgKGxtzJIWA4/kLoleiXTy2N7fGn9zPe9tvlZbYFbEZdPscw6PM00bUFq05nVhvo
Otsav3tjiT3Fm9zfSE2h2KpfGreqleu/zKCXPtBZTw97vehIeC9tL9Z2noEvaAhIQLb+aJ0BxO2f
z+fXbaglMd8/HgMYhvQJLPU70fC76w3g0tc56+ZBmSWqEfUlGeopxkSSpnEzXL/02EJ/+jJn3dw0
pGGotJbOMKLKjNGuoamYaEuOG4z2l3Hwwu83zrp6XHaFpIWMJR071FDfFsEvL+ZCzzDOurkTi2Ed
jRfWE3lThae462w3oMCo/NJuLrwe46xjZ52ixr0Soy8YpG2iVYja3NtuEF4w9G1Vz/ilg1x6QWc9
HHT1oHk5zTOP8wbFYnHvpVTHr3/iC23fOOvbkiswWxtoJMJS3xGOeNcVSITSPJlfv/6lj3DWuSM3
lwO15x3lnFQbcr1xCpRETdwf2iK8u36PS89w1n+jNIhqz2KycNK3HFbf0J3YOfzygi49wHnvVbKs
TUUmC8kCNuDKtu8lx551khWW2+u//9IHPuvBWZMkTlnTzVjQ6BxsJVL/y9u/9GbOOjBQXjk3YiYH
meQrVYJCzbnCEPzyai78bv2s56qqGCmmzqspetxoJqBevdQ/rr8TeXy/P4w9+lnvdcO6sFSJn161
IafiosaRTJN2PakiMH+ETvZulDKKOJot0dEVOAKrIGtnggVbTh2G5s6UJPG1NxtE10HZzKrG1deD
i0vBj82Y7GEJcZvqymRRBcMavG/5y6B5ocGMBZjv01nve2Glawz3ZSLNWYLNAzF5bXp8ZzIQo+tv
59I9xj//NmXWRVvITj9UdtI/CfqrJw1UZi0EXOYvDefSDcYG9e0GodzJg2GilxacaBIWAEQKAAq4
YoL+l9d0oWnqZwND0rWmSh4a2/vWN5+TKpXWlZ5Yt12euF/X39Kl9nk2LnS1LEoOhF4OgJsB3JWa
j2XINp5dv/yld3Q2MiSWGalSiIynNUBU9JMcmG9GgSIJwsX1O1x6gLOBodTbQoq6oLINubyLQSUG
YvPLpS/9+LORoQj6NPQGilw6J/55vCclcTpIdI5e/bMPrJ2PDjXgZtl1aUIl/FMPKkeBS9nzf3n7
FyZf7Wx8MJM0aZvEh7xdvEnUkvvqpHRk1TvPrXF//fVfaKLaWU8uIzUumyyjjgZ5Wa85AQvS46Dm
d9cvP/7SH0Y4bfw03/rYIPiNUlZxZYdh2z85cSiRIx5aj2KeBMusCjhNER3wLVba/DLRXPjo2lmv
DuTGb8wUvYHiem+6ixhadzQ4qK44y3Pptxnz0pcZW/O355JqT+ktQy/tpAAtIoKg11/1zJoFWjct
u18e5ULX0M76tmO55tDLFusKuegnBeRZqwDVe/3LXHpPZz07S/wozivek58+NupjUzrLrn4Z8Jj+
2fXP+nWXwnnUIq4veANsWxVcaUGyRuSvcqn9s8WpdtbBc/ZNqpOMX6F6lpme+wChqHgsh69Edn95
jgsfQT3r4nrkOlUmcg+K8KhP/frNM0T7+ju60PnOuZLK0ArkhXDtID14Ok7LHq6M+Hz94heaqHrW
s72kBSBlMTaVhrjKSqTt0qPpE3GtgcVXHv7sJmf9OwoaSW8tCtiakdlKktlmPLwVXQGkrkle2wFx
1fUbXXpVZ93aU8IuTCO5tHu4xib4xgK9GhE1v1z+0lc+689GlXRDKXLcEqTaVrVa4gicXxrppV9+
1osph3p9WlFtqZB+SHgncg2LbazOrr+YS6UF9awjC43V5IoosjcOq+C5aSKgZ1FhzCIhl+9UMsG1
YkD/53WBdZSioFzHAZ9HEZ38lx4y9oQfxnj1rKcLWWNlfsKnUXCCvhr9LIRZFNtqCsBnBon5+nNe
+kJnfb33/EwoglFQbBBAKNeYOGqH3LPrV7/wkcbQo+/judbqdSR4fP+uTTZxoH+F+Gdyo769fvkL
Px56/T8ub8mdQzLIQHXflfctm/ZZnvX6L7/9QkdXzjq6H7dab+kUR0zgSr3yzLxBUgabN9SZJma9
649wYb4YSbzf35DU1rLVZybu7iJEK8VWGhWBoS6rVqg+chcbx/X7jEeoPzUn5aynD20k98EwZqto
+SoFqyjD/rF6cdNjDQg6DQlD9GQUQE857WnQqQx18WzlD9dvr1z6VOOff5vZQ7WNBjkcgI5UYU4i
rExOz0QsGm9upZaLx1AdoRB17Go7Rc1AZCTyEM9zLSPtWhXN58jUgPWLgvnl9H08jc1KPtYeCMo4
J3qqF8VqTVNmKxlHLBdDFxON2rw0qgLt3/cFkLYFQhQ/wBcvDEX3qJKzMGn0Rlw0ras/ujLULLO1
hscsB7Yo9rGT//KFx8b4Qz9WzgaqpND8wfO63OZgmF+QFg990q+dtFsmfXgcQMhkXvpnmzvlbNDK
tFjI+wBjrO9X+lzWhS9J1m4iQ/qqSvfl+qe81C/OxiVHroY+JxHb7jTMLDlSspmqIVeKI3kZCSLH
gxKS0+v3ki7d7Gx4smg3qklwHwast0Amm9XU1gZ2WhegoMfeXnbRSvLp4hL1dIMQlqywtqNg4QYz
IQI3idXWggB//edcGM7ks+FM4Vw2yfw2sUk7R+GLCXCWCH05aWUEoNdvcemJ5bMxrQ4Mz6sjKUFR
Vglzv4ukZW+hIzNMXTmWXQu2sXaLeVkIgNECgiTJ/QDZlkXGvBC7cKG0Cda0CCxuqZrykyyPgFzy
He1fft+FcUQ+GxY9tciUOMg5lxsC3S7DBg9e1xaPuu6gXgWds0zFLhvTADBH838Wq6jDQaSP2RYy
XT2ZKAERjdd/zYXRUz4bPQe1MF1NL1r0h+jD0xzwgUiximAi+fX6HaSx6/zQfcfwlO8Dly8qTZgN
RWSLxB/oGD59hE9C7jrvAWvMg2CVggJsWpQ+BN4M+0mJlCtLGVMoRFFFvtyUxS8blwud4a9T/G9j
qCcWQpk0gE+9OD30LRTiIFm1mbfVY+k+Yci7/siXbnM2YDlF6+h6NshU/gyF2qUQ7wKhyg6tWcEA
QL0jYnyv5Pmf3e1syIrlLCz7QJTtIFO6Xa0I3r7p2mwbS7oGRsYAIyq0RvfL+d043fz0Nc8GL83q
U3Qbpmx3LO2WooFszs/MX0Zf6dLVz0arIqqcTBAD7AEpSXXemCFXuwIotSBXsDgIorusKT7c5TkB
ap0iJ2tPIHyma1thHjmJgx1uFIkPCZm219/uhclHOhuxqqHqkr6sFTvhB1juVpSFLwfYpQ6RUwqi
Zw7l/uxGZ8OWUoqJ21qRwklcAKT8ThkIdFM98AElljWCwzUhnF6/1YX2+dfI+a0baFKfKFblKnaL
9JEYPfKLtYXEvsW0qn2X/llnk86GljJ2ClwFOoZYAE7TRIURKw44TboqOCle/dZKlfNLF7jQbKSz
IYbYQa2IShUlawZa2rdwH1WmvLj+ti5dfPzzb2+rIlC79SpPtpU88G8jdwg2Fmfwf/iWzsYKz5TK
Sog52jB8q1sMSJWOXmmhYc8d66bpcuNB6crk6fqjXPrwZ0MFBac8bvyeCHhJzggQcjILz0CPM4SE
VqjmiVbAZ681aXb9fpfkUX/tDb+9u6iXJMFKCIRW3erkytltDS9CV+6p8az0BotsDqWz7VdGVi6S
FE90o04Hv17IhvtFZ5gqsjBPCVMaCKvwRZFuZ7AaJTcxxmfVRraWh78MPco4xPwwsElnQ09kql5M
fjHOdpP3MAmKLNcnbaoW07py3GWjCOkGKcFsAAiUGIPdWqOuOcmREeVC85yq1UflK5hh4gyqv6IT
/Vg5cYCrqGCZxXIqX7D2KJcOS5+ZoVn4tSkZzB1Bj+3KkYNtbmU5PMDOwbk3aAclAzU7kUM+0S9f
469H+eERxbOxrC37ePCckplYVDCWhHLPEtcKWiTLsUuqlVZa5k6r1fZONNOEoGi2PO9aoQJ3u94e
LrQ/8XyM03Q30qU0shuJuHMiZNNNh6JNJrDH+RiSun8QrQEW4/W7XVjbnEtVHbVFY2V0iQ00f+0L
8oJl4YPgGSu1Sg7Xb3HxlZ4NcoHq+52iiRU1psZum/JBirKFHxTmtIzLmSjDjaj9Bpl82B9jof64
ftsLk5J4Nt7lgqzqRSXWdqwkaOFTP10JQ69hzBMF2+g8cV+LbnQr5ljCr99xHOx+ajrjn3/vyI0m
JqHj1SACtVfF6I3n0m9/K9aNP/uni5+NgUAclazShcrOfK2eZLmRFZMoBwXrJn5+e/0BLjWGs6Ev
atOkCwXnr/MoqPfsm3e+lkJ/MXLL2mlxFxa/vKpLdzpbIbl5luqpJSQ0chHFZJbf6J1HGpSFdTTy
fhnJL72ys9EqETRf15OG4jUh3iSGYq/rVX2Y1AF1/z94Y4Z1Lm1NA5HTQY+9Ws02yFb6sl+onhac
NCort5qL2/D6fSTiDX9qANzqbFwwhLaKHZTMNvLI/NOt9OEQSy41WgJSYP47ubrK5B7qwwAp3WXx
vrakoF/7yOQnWRC5kEpLEumktmqfrJ42JINblaS7zk3IoY0WTvseDtEiS1yocVDEB3bbZM7iBMlm
ZVjbZbpDTr+UANINHVKbSIak20xDsEEGil45ym6YGcDeljsTdLXO/6NG1gzV17oXAKSbibsOXC2c
NhRiJItspHauZASFVd6nrrCzyjLgeOykqzESA+OJBLwPdvrU74Z1Jvm24SU7JoaJUD8HHRJY3QGI
iQ8uSOWV6+AoDrSTl7KH1SKOdcoHHcP1kBkfcS1ukxDRSIbhVcS23qJgFLBDYTtdqL34GegPQgrY
WhHWBrg7i8DoaJQMjhXFKJ5r1W009ETblBIcJaIJqxww+TDcm21LLLN8QIK/cNR15LzFinS0tPak
ltl7lx4aJicxAa4WHdvoS3U+fJxpgR7CK2IHW0uA0KQCVTeuyrKYuiPnK1SXhVtsXaP+JJxukgvZ
dBCA6UHoknKijoFThdPeui8TgzIFsQBg//1noYEjFx+iKrgPU5WIYdDJ8r3iQK8lczbFC9NLJx/t
XYYdJi8Jas+TleIzyfrYrzxDW6GSmDisO8whhCH82SY56OSbWHRvOGZa5DXg5BTAa+3MCmCoZhHP
O+NoqvK6jcLVuC8W6u5NkUQ7FcuVo3SrwCy2aMgmhbuWy+e0J+ImCom7BfuDy7q13urkwxErnEEA
Zk0YRz5BQNQ/y08pB3iLIEr211l7cCykRHVczHooK/Chu+pRl+ON5sgYd18iOTwq3mfcvsQBLszo
4PkVgAxfmMWu3VeqtWSm3lXgxXptpUgdVHTIstCjMUVWjDX1TQHbPHc+qTcRPqRtYw3wV6W0IJWx
Pok0FFdfmg4Qp9S5V+vbRAxuHIZe9ubcAoqopy4FC6Cz0R11uboZIMgWVrrNMZyzVdfBW1IwEvD3
aeRHNmW+Eqy3lP/Yqc1Wbb2jZX5VBikoLYYxWZiZ+hjtDVrBUnGrS2jlKaz4/kwA7R2reEnZMGOb
LCEOZjUFTB0a0aA5J6THFAxK/kIpw1r4LFh4NSZQLlOs7yUUNSUgWrfAtGloZEsJH0NmLliAzQey
s9rsNjeAUObkIxUaNnKZik+mBRtJ7FlWgiN0POxs5TBR1KNXWwuNQC4XT7RBzIuiJdtE5VgqTT+p
I4FdfKkN8yBmN2l4rMyEJTSZaDC165bkkSrbdGYNhU3fOQAJa2+VEongkLjV4mqPylPVqdskHchp
rpdR5c8HuNdS1qEteyqU4tANw0lqtxL0mAY9WH/U8T2H4bQLsVVWz4kVvTpCsqkEXPI4ugw5IEsM
k1cDy2zQ5nkK4UY2Zi7Qj1hx18TTvUkZqzi4E06xN7S3CFrEmDsfNW9eHy9SgdzpULKVAFSJFN8b
Xnsj13gYBI4BQm/W4lcUGnVO/t77kIC2jwkWEClj4NJD1gdX6SEbCX9YQWvtTfc/OvnkyaR64YjW
icGe5A75zXzRIew4oewIXBQMQin7fOEApzLydNFYp6ZppqIZPDXurhgQlnc8L3wzHPBqY9FOobN7
srYUZaIVxXyppQTX+JvONW0tPkUyIBKp+KyHeKn3/ro1KW06ZFFWprOu+mcI93bk2VWVAhw6iENz
X+S7pBDwze8EMpkbkSNgj3lGk0mbB5aQJjtRBrdJJImqMsrhUHTYayQQQiNoxKHeE8xWLBT2TX5V
HoRenA/Z3jLZsqinDpdxGjHYqJ+ZC9eBpaCQfnTRscy6mWQkj274rEL60QkTs0yN7Te5R5E38WgP
vZ9B6anXnqgsGiObtmOmrRbNe+/ThBCgm69pkDxmkbzrcJJmbrvtcz5JblREimCTrGug7+AzauzL
BTw3tbVzhopEiQ5OXrxKSbiQPVp3XeHk1KGuRwwTsrnR23DlUFZRQmMACIxfOqKHdvrShdjqWc5L
H9zHJUxVskE8FwMlucGexs7LqD7VSF0h+p9irLCRAE71gtWnb82HEtew8iS27spT8CbK6bEROR11
y7kZbbAbwHLDbSBt45qPk0cY5JUxt+1Vrl/jKFh4fTjNSVYimJiPGSwy0tEUoE4xtw7999Bjeybe
y5km4vEVAyxKomkVT75V+2N6W9JuJFNRcS1oAaW2IqicjYFMC8d6mjr7TI3lfZZgiM4GN/Phx2jw
OBMv/hTbRryTS9iPjpxkt6GYuouo4AmQTMK/qIeu3FCqrbedUGrKTMuc9jb23GBXe720CoUQL5Zk
+cU6ZP+UztpS9ta+pMdjcogbYU7ufXczFFpRMoc3FqpqCbd+TTiKlYQQhKXS6KacwqpfgR9goq3k
mJ5JhQv6ZuCT3JPrko6PWnt0K8PcFh4e/8zp8PtokZHee13yWvvCMsjFrU4wSOEK0aZQ+mIgkyTJ
j31KBBhnWCT+sEaauyjjYQebYNQqpvese+gtEo3zPG3mmVus8kh5a6g8b3SF75DKjEwpqVrugNK5
xPFs6Xu1cKaGlMKmLjcpsdGTyC8XjZCmD4ErbhstnhecMSMd1LccqoD9Tvxn14nYJJdhW+1Eldw/
v433Rdce5D7PIE2q4j4YgrtulMTgMtnKIUwuGdxjahBnoeUydKFBrnByIegOFPGEvnCeRnk9E6Pq
JrRMoN+prpKtGz+QOqDPwqCFsGPqu8jyYQ1IDHCR1Ty0nvfkF5a4SqTk/3F2HsuR60y3fSJGkAQN
OC1vVPKmWxNEGx0S9BY0T39XndF39beJONMOtapEAyAz997LWjcxAZoyUJjdcTnVOntcavPmuM5R
5/3TIL0bPwqOogqtHSLXLxpa3rRUIbtnkK37lIEf5IkAyxLBXTHBO07aDuBF6Fykdfo4uh15ZkAp
HO8+rMgUyiKiLqxNPdhvpilJwkzak4N8A7LlfI6W+a10mIzoRH7pQ0N6U2I/hZIsi+SaAMYz00jO
LQ7hklm600l/lp1/LhfyWfO2PDcdmAWnmd91TxonJr5T0nuEcaSK4L3MPlgxmTd6eFFLFK9z3/+J
zUdtaHRGrFN175B1XSFGMzZZNrJs0124VN6PSs/LWuoehmRpQhKAozjJtqlQsH/iXgL9c6Oac4Wl
FrLeTCqSZOsPgy52zK/d8nHo8rBYW9KjPumu7F+rEvXODkYyyEXSEfIh4vItX6K2PjvKzMF+mKdC
8b+99CMURD0QdFiVuzyynAdbAvX0ZD3MG1G3pNmaeBmvWfiN+B4qkSFnr9JmHcQLMMhhMYGA2WDJ
XZoVNiHhOWUxKI3wEoyiv0iHcOi2k+5j36N1Ma4frR1+wZr3JYOjo+RYH8Z2Gb857rXza9K5n6Gs
jgHZyI21C7JseUHYQDSkNY5RS0bDEu27tmNtkXZn612U2NnJgfi+HoXuSVxTAdMv7WQhy2zctuSo
53m9bTKrpd/LVTM/vGxMk720PPQKs5DZLpeLs+1Fv9z4TQ65Duo3bPGCWDIuSEyP3zfTNbCabgM/
S+aIzkB4Z8WUXNIBLrVMhuFxtDquYzgGdXDyyrDgRBOhIl65TkCK++jnEhiSxxm1jgI4zZHVXQN8
G1UdvSKqib4QbkYo+oTpgfjkpCEVcU7qaqfjaSn3YdqVPcAV+yPM7eqpZvnxCe7Eor6rXWo4xB1W
jok/9kEKlhSv+jAbNZGlmvrgk+wIG6jmBMNBoxDNTTESFjj6ATzbao4XKjYG7ljxM+TaqzBpSLMv
a/e2S6iwTe853/qhQUU0W6iJO8cuHn1fLM2pKCLiKQPP45LnidffB8rpDx7P8z6iRjv7cag5s0Se
fTKhR4yQ4wzROWFEexB+m77IWhGyVJtuGxfz9FhzI8jZ87zpAdkmYWxBoSqSVgIypofE2feBbW/r
aOgOsnc4/vikIXtd2FywaObEAU/mSbdEAY3eYj+MMYULQSQNATuVbmGbzy35IqE+F4GLatZucmsn
ZRt8jKlDdGopwltN/ft9Ake1rRil8Te5Aeir63FSGK9N9lGdyH3g+bgoS7fvdiEjkX2hCEg0s55v
le+15yUR/S6Qbb1r7TBCn+Z7zsQ2kJwjzv6h30DEiMKsJgOESAUo7G2WHmUqY5IZSoeEzIYgxSpp
yqchM+omLkcCZ4sgP3c6Hp/jBIhXez2m+nYG7sMa7fIfzjf5Zii673N+jWUb+/vpSldkIwX5asEg
nwNxakvNQtE/xJQgRDlMQNuEmjfOHDLUqfU/zkwUqb8k76kPagXs1k7ZTEaSVj26LkFFdtcQ+tRA
jUiWeDcGJNKCSF7LLO9uG55g2KCR4hb1QBIWz97a/BwrNNwbyyLVpSxfLeztUHVADnhWwPnEdo5V
F4j90A7jwU0WvSEiONsVmNaU8KezUgNpmtKOL1WoSS1pFoGJVX806pqxTcya2xKSrMa0uvg6MghK
9bhrVFHcZdrRN7InqqhVNelhkQs5cISEWcBa35h4sDZOy0mcGK6nMfLbn1F4TU6UtIOn2ZO3vITz
RlvEnmdlSqZRGQ5PUy31MSopDauFcMQlDuWu6kSwDe1UPSrkVwR0EBOUjlwVkZfE71TBWzUQY9Yn
JcmVed18hXpEbp3vLjtRd3rnlnjkS0rBDJ3Tupqlt5GctAePwtP1LUkCiH/lp2AVDGurfDZJoi59
Ort7/C0lh3hyzaPCJ3jTECMzKkxSfRGpm8nN9cmtu5H8XgvhSixjeiMFERpd7NOWGZePuSZ/HE/P
W5+TaqvKtHuqmGoeC5fA9KXKx40vOhLMDN7VwNfFxeqDhkRS22DrNflxlO1zUcfcljR5TAu9EPZU
6G3d64kBvyawNTH9l3wCLY2m5i69rh/DNbWX8a3ZBElIMHpef1msPFy7Pkb1Jmnii1raYJ9nZYS4
hotMGSZuxVinF7u1nVVfCiLeKZHu7DZKbvoMioqIB9LFxxauCD+9Wnwv2NgJYIpV6xTWJp060oeD
8S13PYC1pYEGV0bs6gjcV40LN9RvqPTLuPgnLwhKFMPD5Pj9mokdwJ3hh2202HKuf8B9HKCJSYgQ
cspii9pCvyR2RDMVfTM5VOIll2H55GE62nZOaDbVkD/0Lbto4Ypi75vQ2ndR95yxJK5FQU+FPwTN
1iyb7VwXp7Yf5HFMbFJPJlLx9eJsPE/x6jIGXmVJ+91uhivOwjtESjFdLFzCnDIFhLZbHIb5hGqO
Jv7QAYHHokrau7l37EeTgrrTKVL41JFHjTRmW+DS29ptGKMJTFIAPf5rH+TDJfEmOLW9g1N3arxD
eAVSBvb42hYx/aUp5agZEBudmuXsJOntpCPwgFEwHMwQsfkqKyLBtyVdsFqOXlBbZx0Rfly7eEJV
9RETF7yWBVn9fp8SjR81zQF3n7vzKkfCIUrlubWuG7d0pk21kFPqxP0d57Ajr83NlLKWCIv1rnXl
T91Z7T1f/r4KgWc7XZEdTFNx6EqDHBRWVxZ3NH0gFtbZtABmU9ODwXGzpvKqH4S/jD8pJoiYa6su
dNdOPABSR1V8RVXo7hjSZ9g2c62W7RRIxOpFWDzYFTQPUc7WR9e44VqL3HtcdAGBbyLqCZcWSYD1
NF4FsOMxaqtoI4prkidOn5WbYFhXjZPcT0gOzzHvxVNjL/MLJSL0RN8MyIPKXjg/gzqMdxwJSE7O
dXafVB+ZL5pDYSgbs14vwNFteoCF48F/d79MbpZvnMSmdo44PJ2LMpcJx3g7ep3YG54tDnFk2BPc
lzoj7KvYgjjQ5OPD7E75DmBUrLYMAbp/+mwuIauqZNrMU0Xo5piOxXlsO6qrqHT5/XaRpl+92BCy
0NUuHyI6dpNE2DBhE+u99bKCzh3o6apVzmNSF8VL3zXhY9+FhClOpG+18OQ3U2m55yQJfDiWA6vR
qGebgSN94FdOX5G3la0k8I+G2/xuEghRqyWaoK34c0D7xjEKk9RECVBmKQNE3VHPrZbSay/ebEa0
PWbwWT386uAsSqzBKNsXAl3IRYu5dduonKM9eRIgFXuYI4nDNb9WY8PeXeb4VIegM8Iy5SkMWErO
teWEL4tXMRnVtqZvaKu++SLsyvsZLH4AOLfAycXphvaXlcXZVjWRfWPR138pPBxvRlfqG1FqQbkb
xqKo9nah6ek1ycSu5dWyeHW0bup1LWvO0LzGsFtxtQ3BOixxKW0xiuFFXepoah6IJNDtpcor62yS
ZSQrrc+JRtcJrUTkpSgyamMRRVUUOI1HuYTFJciUQ/6kzdWF70oqsWnC/OQ0Rv8MUuqMlYyrFAKZ
F//QxvSbIM2qr1mJ33BT+7jU4X8pc7FHbU7sMw51cGURzy1E1qw1fo6NcXEn0B2YA2ebMbGFVR1a
Fa91p0V4h3k3fp2XMj32s+5/9EnuvMSL5/+cjAg3ll0ltyqOK/jCzXjP1Wye8tRln8sjQVmRFenG
TDMhmaTIXH08iyJTjfzCROZYmPMguO0nUmACy8tfW98Otr0JyhvXcsRb0ZfqSxD44sOERVLCdxCk
RIlFLsBROx3cBFYF7V75Uv5wnQa+qx1m9+Ui+rVPSMFWZ+rGT8vl+xjZ9lnY0QCOPNQb3x/brdGa
xbyJpugQ913+o9RD/tWPJLjQPh5JaotHWhk0iK24ve9TD1h8GvbWzNkuIwG6STl5min+TqKv3jRW
SRRwGLo3U9SMW9t0mv3b/KNpU7BjkHWzMuPVCVf4tNVYiB/lzKpi/OVogYXb9H7RwESBrWGi9K0C
uJQN6m3E1FMh+D+Yiv+RBOGwLcNpU1CDb63BNas4z+0V93KT1rFBPIxGQNohH0BeeAAHqwSCbtUB
nMFq7MAutLtx1rrcmGuYfkU1sikqduheSQO33aatnzUv5aD2crAOTk4W3WLCh7BpHhneOgi1gMUO
HoHu8xTRHeXclejmvR/T7OFqMq7c6YbaYdtXhiDXsf7pmfmr6zlP1cyXchsO0mCWfJndqNG7sS2z
b3PiNsI5ONkphXCmP0IwH9K0tIJoFaMIMAul1BjXBAaUxXA2RXpP5/vghml+M0dZvUpUxhnWBdpo
dbx2s2oYdZTGAzr13hDWV1mvBeGqdGhIzc6gpUwuWWCqfg9TyPSdd6MH+oyTQ/hmbxcn0UR7hgP7
AQNmYOY9S5LcuxOgw9aGG6ApPwu2YXFn5Z21nkpO6UxsoL73cE7nBG1kWly6geR2y438Pb1U88X3
g6XZ/XkM+MuJJjPAq2bgfybMdRVXVlXPw37yWvDB7OjMN/49ldOw+vNH/NqSwGdc54//8xmdE6u4
G8h9ak1XuVw2uvLDuO1LPZ3rImGiMNNuRGF2QJ57kvVbssCd/POH/3KCzmd/mtkrP3JUFF6ZSnqy
j/7Se1s7nZb/ePU+zeflMNDmG718n3bWsK4tgaSym1gAo0X8ZU77r2Dz/4zp+Qs+jelp+yT5kilx
tFjpD2iwQ4h4llU8hjO0mZ7BK0Alz7XeWF5gGtieePTrJjsusXQeOMZXJxH27Y2VCnJ/x8aHXCKK
Sa0yQYjd4NnVV3d2swe1pGGwEcEwb52G7AOLZwwE+Ujv6TiG7P9/vh/iOo//1Z/zSREQFV3ke97g
HWVUqHE9uCJEtzNmhFiyRcU/rZE+IIMMBSlnHuP0IKKatPSC9iKibbvdLK2BpzklQ/1RaS1fl4KV
aTU0UyqJ40c0xNnKzS/MD4gitqS8zZTOn8K+gkIbOmRra1EGa1FPxTe5LADxKmtI7sppyL4zeS4e
BkPfkR03/Evq2e/esE/ChMkv+2aUHH2FWKx7Gh7O1ybq1BdUZo31H0UDn3QJyqonP6B246aL6Uco
5vK7bi3al7NPc6FCjf2Xp/E3koHPITXoyrg/pQd9Q4Vm2wfS2vhzV+ySUEx3tcjj/6LPC9kk//8l
Q8RFZSYLQV7p2vm+ofn2aIu8evTEPG49EwAcrdz26c/P5C/1UXzYpzWQdKdRNv48HCv2cRzl11CO
eSD9I9oUBBWsZvIo/nKjfvMwfI6uiQvXriI37Y5JW7WMoGIzPITDYr9KAGgvf/5zfrPkyU9LHqYG
v/Gn2hzzPKmfje/669mA7/rzb/9XgvuLF1h+WvOaOSpSr5LDsYkGjuV5Btl2sL7OEqSRM3t0Zpuc
WiXLOCFNnkMDRiXbqiLq18PxcPQdL38wgQbsIMAvRblNRKx2km2pgvQwp+h9//JFf7PSyE8L5zj2
nb34qX/MOLmCO5JL/8P1ysJet1YJrkKl84YQT/kyBV09oPXo5H3pV9GpUDwRf7nhv71cn9a7Mg2F
TvHzHGVl5WbfMXwr162rp1OdDmC/KKStB8v2xWtWXE/RfhvbL7Sb7BfHDPL7SLFzkE2GwFYiPoAn
XLtIJyy7m7eeZ/dv8Dxo8KA7m5//fN1+94h+Wq/SpWxr4yfsN2Xv0gylSnjy8OdwRAVE+ufPcH4p
peOV+7RgDWOUyLlNqiNpgcEpI4/zKpYpT27RgsbLyuxLRDMFEHpfR28MPNVdbvDZWjGJ/w1F0TMW
cdpDceov3XlCBbpdlD/ma6/QzSENSvs/ZTaE0eeonrSusC4ErA0BmsYTFt1Lr1tWvpmZ4Z+vxW+W
1M+ZPYmdV3gjDO/T6Do3aeqGl1h4/XvtXYX1bva3k9Bv7uvn6B6aK1U3TPkA8LIlSn4qlzclFp3z
xM3pX456v/tbrv/+Pyc9Cq0qTlKuloniQ0i9i1hLMMKFHSNd87fsxd88PJ8DfEY3c6Nq6FivHcud
UX4wvezrNntIZgqsvBLXMWEELz5huvmXJ/Yq1v3Fqhd+WvUIuRBNXA7DMXUm6zlsPXr1iUhBMNsF
wpDUcd99x4AtcrLRuZXWMP8nKwRP4KdlLCoKhpxxMhzR61W0mry0Pcuwh2bQzhnrJgpp75lxCTOy
LKXxsv3zY/lrAxGf+2nhiqjhRIzQ4TiiAp8jkZ2HYoaDObhxfZXTefkhaHULviJtNyRmlbSFK5Kw
y5KTlmn6vzl9fy325Yt8WpDyrB5BTnLmkKRHnIMuhVfCodEBhKhDgrfnEnhiDl2qdClbOUtSEzMQ
1fbfDj2/9sfwDT6tVoAQ0UGW2hzpo7tvUnVuv8lLnyaUY7VIU/Dsn6PW837KWDBY6Z1ieg3M4OTb
NAKYqdLRHGwHZT2j6o764C/P5G/OLf8njAibd2Twfh5zts431Y3ZZqFnDXjA2BtPaaA7HKH+8mr/
5gX4HE5kVzqpde4sxzSzvHMduWLt0Gg5+Tq+5mKGy7FXCeTXhjSVxAFs/ufH8F/b8i9evM/ZQunQ
0WYxAb+eweS27rr+QglRPLkaeEMcNr5ZVwGK/qI24UHoAVVWvch3n8blTVejo1Wpg8QwtsuTPSfB
Y85AZGvTDvsaj6VD0M+Un4oeHedCDzvc6qrLXyedTK+zitzX67k6WvWhD1bJqpb7aQmrLYNUtccx
lV3mPkbluLRKEdYQjAhN0V0EqD5OYhx8wD8q2v35Ovxm9Q4+vY3xEiZBLTvn4GYz+IrQbna0+2iX
D73Z/LeP+PSesXggnK1aFHvZMO2R9potfsBo18Yk7P/5I3637wefNojKYk7tGbMcG6PKHyomqb6w
XZfAaWvx4TbTDXj3AxgItVPYYNEG98MTmUYysPRPbh+SR9ILOB5Radw1Dh5/NZUBEaJRbdsgEfv+
L9fiNxtZcL0N/7ORqcJlNMEpgiR55yGlXYMQblcLb9N3Wf6X19cR/+4ev3q4P+0qcurdZgiD5BDF
TZZuQuENbzFZMttwbNWLL4vsFjU7I9Oy18Njk0jS5XWs2x9VWi1PbdNZhyhkDnfNcRbQDFUn9llT
Tt5K14nLYZIJ5k0+Jpa7GbI5bHcOUzWoM5Ht7STn4xINrDW1K3QW3ZlIyt5a0QYc/lFpNUMgL0WN
FhH1+b3flfZHHbbO0ag0qdeIjZhKJ52HSLpezPReTZX75FZl9kpQeSBJGJkiJhjdMh69cpi2vB04
m4kwf1SFZz/QrqZ3ajXk5NdZ8o+WfbXtnWlkUwtj625g8eROd6rpN0MnmvfJ7YuMiZRtwY9IHfr+
vm0/N3U/e6tyGUjFdaR5qetWXawwFc+d9JebedDtXZ3ZwAEa6aG804uwvDXCPHOuw6BhotkmF77E
cB/XaNlIBLLdY5Ndf7TC4/SlCWoAm9VUTP/MPr2p1ZQ1dbjKg9kc0pwkW6aDSl0c3YmPZTY8nHbS
D5cApdTd5FTirQu9+BA3iCWYBEUtSlH2pR9WkTrnEvPRl6iN67dwBh8ueiH2UVB34XpoJ//G90Ak
Tm3nvLvGZaTvCW+viljeelkjACUL0d0oESIdxin5D8nhaPZyefLiKv7IWJtQCLMg3idz37/0vphf
7dl7ZTwYH63Mb9GThVn2o3YJg9Mimh/dfhQ3YVHRzG/icDwCDgRAzDn0vcLgUMGPqNXzOAd+vHbL
1nuK8kLeR42GqEFDFfpog6nx1HYj0sQ4EuBceHnY7qasu+QzaFFKGHGnfHhiRTazkCe+k0L2Dhwr
3fAuF2BarTqHIxV7J+XCKFYe2VYHOdrMYQPV439I0rc+EhGNcBcz7MrjRHuVSETdK7ty/y2ZO5We
Cl0LiYRxQF4fWr0PUCgRYbmba5vub8pOAccmkskhjT3/RoiWgJJhsNVLMKI22SlHq4srcoTqIqUI
DPw56dbW3HfDxvUmFG6qnIE2edplHlDlRXvqHSeYVsLI/kIlL0mTdAt7xeFglhueJ/kqO7nwpdmM
gFfkMxhf3QHIjdNJnXWnQIBkgX9cmlG1TFPzdt1mjKwAQ0TRTax79WTQGl590/G5QVl8Tho/O7pp
KfrN6PW9t7aKVg6HIVEjHI8yzm/DgP5aqob6m28WtJgUtNZOlxqQdTyJ+afLEPaVkJCa9Nzgaoub
WnC8lfsT+YhN4PQkMrHOmkK8YGzovhX48eKNY8X1A96L9IfvCHXmsQMvH1w3/qz3wouZiVRrlzpH
1MVElG1K/iCQxftWa42SMi6WZd8yPTv4qLwswImdvCuoR557Ry+vnkYAGNKN+zJFuJxoY3Wv7lL2
CYoE4iZW5cT0ANlUWoLXaxFMMA52/Y1B1H6wgDG52wGtUYQOuEy+F/bQgHjzm11fxM64yTPHZqNo
3eXNHZPhY4gWt974JmvyVTe04z9WKpMjU9qFcYiuvlDDdN26nGnfF4tnvldhM7/5vCJv2lbWXZHU
w8VKvOiNFP3pQ6KZ3LVmsIM1s0LnNpQyRAA/L+xfQx1/DLHbExqOIvO9myqor32fgTKZVPRShmBI
Wm0X99HQ52crr+TbYnQBXTcAsZybtNmE9RA9SRP5cI4qt38vPVTP11knpXNpI8jUKOrllIbXJz22
oGNXKud6+5E+V3bm5EdUCEQvu25s5Cq05+kcFRRHaKyXbjWTyoxYfl6yfZXJ+sUvgA42NOwvVtbm
L+DrQow4c69flVyQwtZKlYfRmpezPQpIc64bLf66bq4KszxpEWPa1gBePKzzbtolnsRUMjYFiHv0
Hl0LL8gz0FqaonrrVGziQz6ImUD2vAle2mhyD0sSVh/Sj/qtz7VCldKPyFnCuerug6zI3lya4T8i
FaL/kSVrQZ0n49euiqIfyeLMmEYcNb0kxMtfurmrfi5IzB9dPZSXKEdohwZyaOk8ybS9VXWhb9wx
YNiMgHEMN44cC0iRfmSQQ09UEkrUfH2u01BuSITirvbcymrFSDu4uIFZdrpK1ImsnfJ7OKDIdOzS
pjjr4xk7dM+OvFFo6Paly7dcFU6LKUIN7VaWVv9UBG1V8vU7BDNBNMH5Wypxn3mIc9kjvLsSoSAK
h45gkow+t8Y+MNfEd/rFA457+xtp3t6BwwgA8iWT2CHa5VbKhniRuHDuS86x686yi2NWzCWis0Tf
BE5qH5cKoUdQQpaWWFzPk2e5d2lpstvWoBNJ+prajn25WKPIsb7kDSZiZ5ylZigQmr3jkjqzxsTs
QUdNx+wGnVfPhFm6qBGHqtjQES63Ouh4GD1XrkfLazcq8INTHrnsKkFRv0TB1M+7DmsLLa0QP/9A
RVndqcTjEQ9aFatVY5vgpWb0rDZ4m1gRgxbJseOwU65QZS7vrr6KAfxkwq+yoBqBzRchip4ild7V
miI1X9BL13GNQKF2agFsui7B1Vu4pTitzEh7Qt9bV6hU0IvZVvJYMAm542bpb6KPMb4Eed/dCmNr
6PBuGR0ZicgvhR+xhle57G5lZUiRGRRMmHWu2uBR91G8tRdneehQdRw9UQM0xELRtGtje+ollnP5
PJKTgCvZlxq7XVq+tLVTAgq0IJZldfdomlHfp5YcT4Co0cM7cTffDfTcX9u5gHQfd9Z5Kux5a2oV
fusilv8V7BZn3/AG7mxqYBwLXD83h62tfGJhW+XxB8xOvJsaUsXZAWDgLrW9rhm2YgmC7Ml5Gqz8
3GhYE3n0NmSj99RWsnuK3FKtQtd2v5S1n+3szq33wdRlW5nhbJCD/z7OLkq0BB3OhlQ5DyUb/qzH
wJuT23j2mnU3wEyLAzuDTh65HFGa3BuqTYoQfsXnR3eL71j3beA28R7JjQ8E0pvAwvoBdwapUO/e
8ewUxSatxLDcVGFmXnSQ9sPzbFAGbj1lLyGypSKFKx6Ld9W4wbNV+4m7Suw+BkPGm1QhIrOZDfko
3ccN7AUnZPY7TEftllj4TDQVZLyNffutCj2rfgqnUO+ToS1+FCjJkbVUSkMCVwOBQUWZTNfMJ4dl
3MzGehpiu8cxESP9eLHqZZIH49kRuLOZbiUajgG4eT9spaO8pypJ2k2RmAEZZDTal0xG5c5I7BMr
5NdQBZal42Q0zRjZo2JO3gzH5Z1yjYVFx2Jsjlt2PaMJ3XayAYkVuuJg53EhIGQK/58hjLFV8a0O
uqAXhDjZP6ZTP60N3u5vqcYRl5Rl8VjNenxpWYH3Yde5FyGaENag7WVfcqHLO1Tmzatq6+UNVE9y
nGInO/lhq495BZdOpKVztU5CR3bYW07e1JhvTSPyhzgNXxv8Y28skcURYZlFJ45NqfKr8n2YquW2
bMZ5x7atnps+hofb6+o8dgEw2wULXKjlgrmpk9FBDcY9eq0bv+AKiV4cNjrWi1lwQVs4ZNNAo3f2
kW3FvhsfYy7Qdh4a9BwBSbca7WMxP8SeTpFGFdXy6EuWWgxzySJwfEzhxzywIqRTXH2MQ4rjaZoH
v9qKwUFYF/jjebDzbJs1Lor6sGixOlbKYbVIZNszIKgVxUar/W3VR/XD3PZSXhWZzam1y+Rg2TZK
T8WGuKEa0vq0WK57mr1kuG2apTrgM8UOR0VRilUryT1YTD49m0imdyjX1bmgNR4TT+rIx2oaeQl8
A6jO75eXJfGzL1Yy2c957UR7dPh9ufbBVD32mhQxZQ/iprLa5jRYjkGCHsCyqzvvJC3Ea6zWCjsg
W8MxGtv+Ad0m8KJ8SX/GXcsel4zWutdIi4wlMDYrAiKmaUYIiV6/uDieb+3RvU3b3Cj2S1aH/qYu
+ghn0BzVt/6U5zutvIW86qElHbgnHSbpZX3XosG1VwxYgjPorBF7alVbl85yksegF95ZjEjrc2TS
Zz9P3DvERfkmYg2tWmmOkrjnJ+3rEvF8gth9RTomgPvFwI4sB+wsHpXOsQiT+iMZPQdr7pz+tIo6
e2PHhmbMw0MItuOJgztSgoxuLE8yjafXfgjHwxi5yTktxvRxwoQaIdvOUiIRsMhkaxvRXYiKzArx
KeBWRlxbfh21JQ8WfT/OytgyVksXTDXiqLIGUpcaqK1L7EbvYrKCSxwu9aY3U3co1XQdLo1NZa+C
zp4RQSj9PLUC4rbfitc2sPI95T98ehyjB9Q7zbeZlH3OsklNiiIPKEL+vmgNv74J79hczQ2eheh7
E1viEOEOs05YHaYWtVKa/EzCxGCSyrz4FOZTdpOCSjrKadA/olBb36M4nbfoiqu1x3DMnDhfQf27
SnMuY525+HLa6BCK2mWCR+kh3aR6aTjYsbPgHMTcVxMXYmH+Ed2Sbti/9MHjaXlnpXd+TlYtfqYp
NfZiMm+NUicO4T5VaueRfveMuwJEcJXQGlct0vc1yYqQfHsr3NJVyI58antx29A+8TCApyeyYxVL
et7SRZHCM9UfJzI+kcFiWZSxbLBso8IjRS2PppfGsbL7Bq3PRmdBc8GpQEgrmucdYV7OaaCyPIdx
wLvYedF76E59vcmDQkeroEmwxQ4pnZZV1zkgYCs2+pgC2sFyqMV4245uEjPBqKsbky1MoIu44B1q
HbMy5ZRsE07bj0m29Ls6KOJ71ZXLOefceGkHOd40NuXd6EX6i16goleZIFlFuOnaB12xb5PEWeeW
r7ZRwvgAd8eMeLxe9i7qh71Awoeybpx5NMvg/7F3Xr2RI2m6/iuLuWeD3gA7e0GXVimfkvKGkFIS
vff89fuwuma2u87OzFlgbw5w0NUXVSlDMoIRX7zfa0DLmhRmOwhzmCKqFeUWtYphEck4CmOyEVNd
2A11iHxZHzmD4ke4D5OkchMpnh5yC3FeNKEzCwPojkoxmls9jaeb2RhR9JOEFG+KerAOfRtFMCl1
g2+cmuiAxzonXj0INnMZaHdCH88yiBPKJw552amg1XsfdgER7oJCxz6d4pWlL99qWtJ8apDQ8xt1
MOVba9Y7HCKVRj+nfd69qZIkf4wNeeBjbBUHVm9U36o0Vp0dDRDVfVJelthpWFKv+dyKYPtanRzS
edI2dRPXu1Rl15yUVn7L9NW0OsSbAQ15JjBwGpD91zC3w0nq42IHVZI3KLM0Ai4JPjMfxJSatS0m
q9hiSby4cZIPD5w+0OJoaTh5Kc4RPmfKEaX8Yuxp+AhekM/WXjXy8a1ahPCeaqfzl8QS3G7M1Jul
a6JXGBdq5DSS1XhxoKXssRENZi3AvrEt4q8m7eTZURVNPalWnvW0xhr1gAdV+aIqQ7FVOvjWoZTL
yAohTdlloskwcZfqThr1gjDippFPhTSyaRqycBwio97outjvOqquNebT6m6xf1puMaiQXNK3pucY
ZxzLmc3cOsIR7m0WX9VLjZKgZrESDIx/yvS2FJaw92K8+kC7NdOCezqBB8MoLvE/mMRuoOeCdMAZ
jaVAtaiUL6yB4u0IgrZr+8K806gg3hKp6ZwGWfe9aQ0SAbGB8dg1sTC6Um0qDqWB/myVCfy2MNfT
Q1mnI72jGB5BV2oFKGOjoBipSEFdFu2eHUZ7aJMfkpwsnF8gOUm9u3CccxCJEtoL2CX5fQqTcFRy
ZZsKU3HIGjG/j/tYQTaHVi9BS3fIpkJyNBbJlb/KIrJk0gNSnuwBQnD8GRY5McZ1vFxTlPUI56dF
e4SCGCBfH2YvKEbSuut5uVJNrhRNa/Sgf6qeCtxKwqkQuIZemlBFWjyPmcP7IYK9DmledkYEDl5R
I10Wm1ZOcWxXllOKb8VZYB2MnLkvk02sTIMvNE1/iz/TdIeN9eI1yVSOtllX1F0peLAeDaYniLCT
uZQ+3qTGCHcizbNTI+ghi7yZPkykXyV2qKvJuTMnqIpRB1MShULnCoE+U5OZ8VOc5+MJzkULNjUg
4S1Uzs90PoCCinDxoinNzW1SAs7hKJGlT1Yo9FcZm5ZjgGw3csWRGXsDU5LUeT0fSbatFKDCMVX7
2zqg6ia1uAt4f401ZhwC5Ti1eDZAockPRmL15kFQZDJbq1KVkCOoLGZDY2Z3Sg95vtMk/TlKQ0S5
tM96u0HShFVTN/pKUAjbXOzGbTsK6Ah78LxjAuwpEAFuTecxFWEnZyUddKkxtBMYb/BISSQ9ZDJ2
IrjOUwPRR5K8MA5DksfSFllqpcfpBaAxYr42CUznUU+sjSizT7voLTIJ6GesnYoO+QbwbxAOxItZ
hldkuvExrURlxHrhTu4b5V4fq9m67QRBdKUBx6knZdAFy4+kWEQVqMhKd4T7uoDxSYqsh48DpiTv
cbxMG07QHLrlScURp59EswPca7MXSdDVyUbwUIbPeDrrlTukggaamwbDDVp2EEJVWJNTeDXhc5OE
GMsU0BY2uRN9gEM1ZOspXdMwRJERsgiNFjkYQ+iaJ4ZiMBx1MZjzbdiweXKEsWQjCHdqgIJHwD0B
uo6oCWBDI41UL01rM8GqQQpvag0B2INEqvlzUINruEYTWVCpZyRjTlQmYIxWH9WfedL2oltEzdzw
gIAV9vUEmdZWZmHuPWQuCl/ejBH0qkifBSeNcviGirWMsS3TYHsG9yPcuTaoyDe6OBXjnh4J4p1w
HHPhUuYV7j4yfgpsxcMn5gSq8VYkaAXwUq0EvBHyWEs2it5EmL1KQ7XshmGUHmMqMdHHxD0dbXaA
bAHTaNiPm6hX3Xhp5NslbPXIBnKNC5CwQX6YtFR/lzUqA/jVc3yr6hIDv5CAPJpFgT9InPhNy6Rt
IT+fUc6krgLI6RpjP+/lIOBsA0fYNwmmUxzEPmDmk9pq4ABJgneMmsnlNleFwDOoxTBl0DMOiDgK
oLBY0tRvmyV8QCyQ1HbDRNsjWQw3EzqDx6aaM7+XtCV0oTN2p9qIWn0LmBLiFYC42cvVoX5rjbn7
AmhtfbkNVGIJgRaHkI4P/bM0BiSSU7SxcjLbeojYuBK0xW36MENWrgOZnbJ4mr5rdaW19+Eo8pIW
8WkpqYJicaHV38ohOdmtTFQpYQubIVnUSzQmuNHADb8UUQpBTKGXepMEVX+hl57eKryeD5GZtAB/
Zv21pEhUyj4mehkxrQ+tQnhjEawih0zG0cMeIN1HjTlyHKMtc1ETDFOXsau+5CWkbyDFaBdQnuAT
SKmkJ/JRrYX5SwHh0RylmapntLCRP9QTlhSIxh8aFQDXCAtzD3ozXNkNRvBRpWFdYZDS/SDo9ftg
pdEh1TskTmOul7KtRtL4CpFMjdgJ8Wtf6TTIXZoZGK/Hke6r4gy4yJqtqRgNNHaE4T44k1QdgBWs
PfKkPveLvBEfu6JnsQrManC1IG5DwIoIbcYSVB76KQNsWF8eWri6xxne1VULjJCLzGG5joPQmXYd
y+2+6CYF05amAooJaJ4VQn+IOIF+y5RdHhDvuhXOQOJdaJq9o5pZeRWGRn7XkzLaV0JZvJNynF4x
oWy39TDBUAgCXXD7bHWC+eft3n/UtP6FutIOQTtxlkH7M2XGdula6QSqme+MdQr/+BX/22nXm6/y
9J5/tf++/uArxPYG4W73H3/+a/v738Ov0n3v3v/0l7XR2s33/deaPN3SEP2Pf/892HH9yv/bD//t
68dPeZqrr7/+5R/nWMs8rr+H+q4//+f3rTfw17/sv5r2a/5TivX6Db+nWAvyb6JkKIplqSoWWqqx
cqTGr7b761/4SNbYSqC5EkktK8rK4f2ZY62Sfa1LpmRYiizJpiXSDv+ZY81Hki7LZE+rpmQpimb9
T2Ksf3GJ1kixtvg1pmxY1PhAg780vg2SDQVSrjFRKjo7W87hVqhuk7zkYMgqq3/VLUbo8q5VH+Ec
5kW5zwrJ18UHRQw3hhD/iw689gs7k+uhXazJpmqS1W0Q0r2yXv7Q75fxMULBjlY+1Omri0fQWS7N
YoeKUNGPDmQFrVWwdWK7ao+SlbtlkG4DcbxD6XTOjeAmXT4wO8RHj+a3VGBwNyv7ONH2WIzc15p+
UgTqGUu/zRr9Yw6LI5YLeAfJh3qy7qOBflhzTocZM7Sntv+W0CfXyGJqRXbKAmaTUfkKkhfxS2lT
x5DR5g8fClTZCPAQHzFJwgMkQn5y7vGSD7rbWWntXNGIX+7cBHKLMAwuxwrHHHjcJhsyGrUwcLqR
ADbwVnaMmiRrFAR2Qb1fYpi83kPEd86kQ2cw63UcFiS6EGXj9VOOVhfZCm77QSLYqoJuLKdMWlj3
Mgw2e3fuew6dnRuVtGQmGlSS4MnclKUJdjV9guXQ/XDkniatsVVHvEpWOP+2b2/1hI2H3nfcYsIS
35p9aUM7cPCUtGfprKElY6iQt1HpIsZVRDxHUpZZxPScPGiFRRByUgtftM6pA8npOc7V50WjccDz
o8/QdZfYxIMqtYAfkI4uGcVm6IEpkr4520msuODluC9VvgmZYVFwk0AR2WOicYGAg00HT7w8c89B
eseWBJ2IqqrA0f1LnXbTfM6oUSRuHbmfTavDsVqOFK2ODA/xJl3pGFy64ektK+ulOcZ0FGgCOXlA
yqRQeSH9lk8Z78q6uszaZ2UCR5gK3GnRCxmK9RLUiqHiEGQGWEaMCwHXVN0D/qj94EpLQZO5xE/C
r0L8N9rQM1VhK5vJ/Xq7C/MFJITTbc+JV3ZyTBhQUwIffGYA7O1ljI/W8JDW92SrNUbrBIQLTpHi
gmWjYrytekyR2sIpis9hNW2YZdcQ4E4RVmyNt4pwksuLxugVjNMcwEdrz8JykTKiGQpmIoZzUvgl
Meygk13y2I5ME8aljZCSo7JTcP8SYs22ZsvJ6g4vFzB8PhubVSyH5ItxiDuNBiI7ff/QFrcCb6Qe
PDAlgho5uwWaK6vYIEmeEEaeTkS7skj+Ok0MvPZE7NpwK/MWI+RU3XiBySF02iwkO1hVsNUQuE6E
pdW5YJs8aNF6WO9QSr4iRrlVecwRjoLgzWIbbiox26pdSCCw02EYASfeqXhnG5n7WXNWMstpEXfB
EXOqhFch+WqYxMjahJEKm7uMhy+pRDL4OTGwYhQ6MZMP98f1UQJnk0wQOkPBw6R7HQg8iSXwSqNa
3ck8MWjcRM2OtWaeWdE8jM+fK2G6Ss3qRpVjtTk9K4jj8lS9oROyqWV+tCxv0OsTqeZI+DfI1XbR
QtfietdPRalCo284jfE2VvRnmJ6VRsEqf6XL6KTZJQ5l2Od42yjAvPVZAsCr+sbPys+ysmy6X0W3
By1FnhHb03RvqI8Sw1UGoh+FXNT4RRigY4y50+SDE2fMKUYJChHRm5uElhsuHBtEmGjnOKwzL60w
d7i+XofYG5o7sZbQ3jORYFfkTC80BHbBEyp6lXeFuYiDSVXTuau/0oZhVh8C+ZKk71HB8y9rPyvM
D6gre23QT0vPMsSCF1SmU7SXrPOn6DVDt5dARFnn7vqi8h6IiuUQ0YFhgOSsu5NUstrJOfMUiJXz
q0z3omEOC8l5FlfwkLeaApB3Mas/8cC1g+lcT+eGlyhmLZVzeg8xS94OsxFbHXunpX24ruNihMXQ
wApGB72edoA/XkZEepnKjhkWWFqwAkKHN2j49eNqJwW/B6hFqG/rPvStWvbRdtJjjgq0AIbomwXF
YRz6TTZdm1bAuUWW/UzP9nRuUwyL2ldrrfXC0DFQlk54BDUd/CjOgzIuzLAc7BhjrgF+IZZhM4Oi
8GBy46EktKiXHzD3WidpqZNYMGtuhdZ0DL11DcJwCdRj2XahvpPHbEvyFssb+m5Nwo4yd4qo/zFy
ZBPY+r4vWRM1JnyKGZwVbuDW7yZ12oqC4k2YVRJH/lYRwCB26rGHxbK23pnaP4vHfxi5/Wci+e/V
iGialqoY+H2oxi+sxL6POjq7yWiXxZeU3caas5gAZeyKAayTdT7/oVK7+53Y929Fn9+VcdG1f/3L
f/f7aDtYFFKGSuL2L9UPAb1SUk+YjUbJcZE/R/F2Gc6z/Dnlh0H7qTz5366Mb+IrLdbyu/tzLfyj
vv2vQvn/pfpZ/6f188171r3/qXxev/738llSf9MMfS2cVUOUqXgZoN+rZz5ZTew0S6YKliVl1Yr9
LJ4V/TfRlBF98yqB/zG6fy+eFe03U9RltKaaJkPiJPDpb+eGn7OFI8c/nK0U238SIfDzcedep41h
roWr9qtoF4c/CC6pwNbNFO1og8i5W+mTS3qmh2EKzkeNM5nXxJR3VUoJF71k0VVW7jWxtaXK8kQY
82KfYPyMSwQ8nRE3z1qsqZ/OdHkPC2yocsBsdz8FzyXZ6iX12z2kRsfs36vxUKUsuu9G/r22He8K
4U4jp44S/SmktYn5pMiVWYInLU5uHC3xIclvl+B2ho2DcchQ4B8n27xXIIJUVzoSDakCp9VBsZ5p
mOnWHUYtE95DEtb8ehCiXhNYmBWniQlCN0NPj3cmpAAaxLbAoqwkvS06q09kydqmKXcVlja0HIFP
G6TVqTtOM42ZyY2EyTU5yWOqsnY7tkHKMTpPN7HALZiSN4bbRlNuUjH3Y4hUU/5qph9OLSow6kNH
NwO7BL4TqISJA6P85IpmxYFbZy/IUCrjRtQTNlnJDuDymgYIKQk/4viIMYGrcd1TMKIsNw6YsOxI
HSLjPfSHON1IVYgRVXQIa9QcFMtt8CVNNGrVkdtfdvDfMCZSHCx1/D7CKgC3opTewDzUDr6MfX0M
I9Puu82g2To5aBJ8YBxu8frUKJnIAwctxbSMMlRhk57CdIOXDm6+2JBp54ktQI7vx+QFH+WqBtDw
ZsJLTfO5n88yUqpTGF9KcV+270afIKLD4oHThoI9Slae13KA8gEDaLxszhomnKV05poKpXGCUmF/
Oq9XGWuBPQt4BEWdXYZXQRXosWDYWU4+XDMskeDQZ4PXwNvoYmmTT4krJ9SRTqONtNETN4ZMAhcA
C1fJEaw7BGqeOtEP7mgAMlD1df2X9WyRT4Kn6aI9tKGvy9ehbu0oIuhIkJ1a+MgXyR6n81o1rO63
YwwZuNrn7UJZNNvrZWUMC8a3LqgVvCXMUOPRm7DGX2jy1Pg9FcboVjk+Zia1+6Vsz213lWCIqtQO
jcGEYHqNobJZLIoUfo0oTq6u0Exjny9wilXpe1MAlqIrDG9TJzp9IvhVC4NAfOvavYRNn0BfdZ25
kCGhHocuGIpLWpBtjiB2ELNC/VxRuYsWpTIj0VM3FknmitW1BwLsQ2iUhZ2aeM2cUz2BiRd6DXMg
o6Y1QNOIcHH0eoP40iWn3DYrVBT9RK+am8RBYsY6X647O0WE3WiTu6ymO/Xkrs9sZK6sf8fhEIfT
a8XF6rT8ZVE81tB4SWxBFcN0wi94psdbT3w+Tq66zhXjTm/IdKBJDu3QifZCyMFwuImS6z/fWn+h
0v9cGzWQDZnMJJWj/J9P8gqgg0V/HjPy7LstkYvfWtXIuEJoxbIiCLINsx5NldMX652Zhy6TedWw
/TJ3tPYo4Sd/ZsShw+3GeQM72WQxqfxBodXE0a3qWmxQOXK2tRNV6cac7pBMVBhddxiMllKNIizF
G4cT+XxdX7IJKQnvQFvei+JdYCQczeiH0GZUx5SC7ZrxApniWTU22EHRcuJVjXmI/TkgoSujRROI
VzV5y/2A36bre5g77thcm/q+neArJNcAaL7kWcdzY5uabuv6bQuhrZsdbfoXQJ703+48f3i6v1ZK
xpxjB87TXbLndHqqU8PB9Jjpj3gBI3ARaKarvxX1JCSnmYPhjFsaOVIr2+Sfj/OPjMT/kkz8Ps4q
nRJTM1RZZcP98zgXgwBPDhd5e7WGwdZdOgL9stXBa9jx4DTLr2v8t/elebI6Fzu7ur2jmxTWMkpf
9MieoW901V1t6MWDULgZ5OvqPi1vc7CJ+opFYS3shJg/LzDzUw4bor6txB5b8n+RYkHJ8AdJ4Y87
sXA3Zr6ud2P+mpxGrJgpiiYuwrnqN7iYdyARK5nYOJbSv4rf/bN662+/C2BXkXlqkvXL+JGtbZHp
l4Mkq/AF8Y9zs8Hv+w3UO/MDJPqfD5L1S7QAv0+iEBJ1aiUR80NJ/qXSHU1xEmQCLOx1vVkSeWcE
vFZRukkrCTIHbyBJA+l0lYX6VRDI1FDgjNIrp6PH6YjziVfSRm1M6SShyp8hEs5CdJCl/mZd5YsW
csSSnsOkcuCefITqi5hvLWyWiGrbFLzk2Fd8aoK0C6KnJu52i4WrV0tfdsIcP5ft9SqyDAsYc7zB
eAw/4qsxYUE1+w3Hf9zBCEJbxPd6Cb26v44RZnvqTmRzXcsIASckiMR2W2/S9sAfttebGZu2cT4O
ubILZzKUqQhUqQV8gCyDTpvGCh7pd8rwEGD91gpvuSrthEjYdrzzc31NsM6Usy1LqMNMsROy6XLj
jgajEw+4bLLex1z2uj3I2GaMiKDGALYgO996t7hAyilCkLMIwlLSVEzJ0Vn3E5a8tWoQ+Z419w+N
ORa0CQ467FoB3pcfRuKmOKkmke4O88uAWzVJx3Y3yoA/G5nND08Yu+un1ed9k3UvbX3XLX44VH4C
tZK0M69ikwipe2AbN1C857bGk4NTOpCKtXyp6R16FMQTNPc6SpgihD94We9r3VBggy80TbDrRChR
m1SQUuz2BBVM0psJQ3e95po9b16thCnYgH9c9RbOqoNboKemot2Ze0gbblvyw6DKRJrgGLZQ4PTF
NtlPIBxdSDxB/gIfdysp40057pJ5cEUl3kWtecK3YAvByRlaLMDBHPqLMkSOBKMZ8QBFCQ4GIcWi
YThEWOOGB7sQnILmVwxbZ8T/BVYNalmeMHl7/WbJj0BMfsi2MrBpQlzY6vi9mcSnlQOl6p7tMtZv
fuzLnrmsQNF7G2F4TgEb6GcJhK4qv3ruAs9aR5+OYVtu1+0aCh01TuJWaboRimZLM9xddyQtv6aD
Ly7ZeUkyEtK6zZxjqKgey+qevhhD0UJSZC4m4VNaEPSmHSDBu0kYIiMInzJJdtJ1QiALAU4poCJL
0xFlljtoA/gRtQGw6tBeR/NDprpGC+K0xNyZR6jhZCb6/Lsy9vg8PxU9+Cu/waSmZuKTJWdPw97C
977F8NC4a1CpDohMyjB155CtzOCb2/26DgwkFoQwYAUixfqk2+o1jf/5ZS1FqG6scHbXtzJuYagP
YDpseUr9yAygW7oVFLZmW8EmIWQ7rGRqjQjsnCCPiGAQjdeJ9cKoQ4+yqMTzat2t1sQtNAHGypMe
MdPLGwfy94/6tmG6zGtVPT3l3cd6iDBq5ccZo8GOy5CvaYadM1dRJBLI7jUQBS9NQvra9317XYso
lFCF7NPjtFWq8MiK8C5Mbdh5XiQMXrtcYF79KIp1gJgUdLdD0tQ/6VPpFjktwepatC9VWsFd9CKl
AZdBmIN1uN5JO72K79qEaoD7GQREvzH8am+QFF4uDG4kMjSjzGnIcK+1R9Ms7bg/5/XJT2AWr5+u
Jws0aSSNYkWBmTPNgQxf0XWhmqqfBwtmw3p0sNhFLSaaqlPAmhRziDtU+V7DV87QBZJiPvGC8yQa
o7yE3X08ORJqsNn4WJ+5UtUcsq5NwbpPnWmNgzeAfWZps11PVAikbw2QWL2e2YwWW601TN7cilSP
fqqdOgQu6jmxSD1wZ3ubgvuUrGKNeQn6SxkTM5I6+nrsbS5ZEMMjIQolyrcMKyjuuU+epeI7Bs4a
Y5oLeubSj3crrkHETYy0XS0fWTdiejw4lBbbipK+cg2APuIp1v+nvPKETiXw8KangqRrmi29o0yx
U1fFHXamDmiYF8gjZY/myEmKIHpxLfiAobhtpfs63QfRtsqerP6QRR/q4hnKJggusXaNY9UOnzoq
4nWsxyLe6I8Z7oK9+v23iy1TIPXuAX58Smui7iCRYINulvByOE428g8D/3HUKPIgp9QZozjaEJIa
0Fk8W51awzR93XQJUJG+xfQYglf2emPX9c2QjT5Vhtx4IewQ2XjBbLKREl+FDy+So4GGauDRxs9m
/8TKCqEA0C/F01je6CzCX5GWYwh9EMOnkRZ73h4E1k30NG7QPZfK05S8CyzP7AABrw+H1e64evRr
9HgayAW1cSyyJxjs2Hjq+K0P2yDapdLeWk4d+aCsgK27FkHrkC392YAbhuuqkbkqdiRDXLuhebQC
ZwYVzxffGN8tjR7JSgqTfQ2lZaqSIRSawODQvwRpX4yuZTQ7Sek9ObWehbC+XYBml0V2gXZsSpiN
JaKpqnUAUCxhCi6zj7wV76ixyE017qAOoSVYWLQiyrAGb+ad0mLBUwteJJY/KWtvLVpgUnapKPw7
7LPaaD9G27LOuYYYIsMRYatvwF+XGpS1jEjlptJLGGwEJXbSZp1AgteOnVMa9DhYJIv8MAnI0IAl
JYHGJA0tMnWD5UWTnwp6HOv98x6ow5shP894wGd97NAw0ENM9AaPNBhg4sRJhwT/Os3RMUhA0WHL
6CbWZBc5wNRQC5yFBoegNS4G3x4+m/dKoULDAJdZjQGTY0dICqbsk2mR7hRCxmJ36JldSMzGcvCN
jqWKulGVgPYtQgYpJw00elL2uP7ihqNoHWn4YbaIbTNPWTNsxqd++u7BQMTstVXyXUTxkjK9aQrO
bfotLa95uVWUJ0Ec7L7PKT2eIIkiNftWsCgsMN/GSMvL5o4Bh7+ifa8TRWZtkoLvaXwa6SPlCMNn
sm2MdiPWiVPq34sywLqBWMM6h752DcsBeoq8ra4rNp/rMNdmrMJ7KCsiJpyE5cAcciRg/Uy6FKS8
BfSTFtqbFsVRjt9oAtSgSnyZsl7M4op0ZxoIgjge456Mky86Dw2MtwhUSFSRjUTQluUKKl/04+sz
4BqBZ5TgDa/ythkdZkojXRBUVLSr0oppF8Uext28AEgCkt7JyHIa6RLMsOSTBEtcVjvyGN2IHmJX
X+Z+cVuqx3WREAzaitKxxlBUm9aGI8u71fsqR8LJmO5zzu7rlxGp6cTQQ5CRkis1+GUheD3UpEGk
CFOjzdKED2qb+aSeXeaFhR52ctP5Wo0gerxpQaViwIMkn32Sm1gC2Cxm+Wg1txlpNetpXzEnnxpl
oo0AtZ6mBrasirAtWng9C6Uv/mTY/Tt93njScGNFyXkIUYkkpNfMh74Jd0ssXuIxYFUfvWRO3BXv
6LQe5XW7b5cHPbVsk+1sFV8H4Huxem4xE1yL3hU2bBWaftR5XXkfVnyFClWURp9iRP5aeKYQ2dtp
8lfYh0a9D1N87RO7mbB4I6FhBDa4o/TeaLzyRLwkYkUOg8KmA+ZlEqE0PunLgekgGlvtZ1ZNOXX7
FEo9EL9dU6XR5NrQ+syCyK3JB0iTAMaSO9YHhTk9j9e1fy7vBqjAXfTZ4lFodBBPx9FLwX1anUyR
4bwszcnKI3+t2aGZ25+LcW1DbGdBCdciKxOCbYeE02qzW2FsTqPS7pauRu+RnBWZQicivQqT9x+n
u//fWPidmAMf6j2D7PPHHgGtIhHDj5X/YmLJpRhr6+Yfc3Ru3otrBOvmq/mXP+TvvB1J1UGoTCjg
siRJpvy3zgO8HUWyaBmZskqYgSytqP/P1oOm/KapKrRsvDW5KPMPrQc+UlR8YLhk1ZB0FH3/o9aD
8X8yd6Cnco5XONPrpokm88+4Sy2u4vG4Vu0cRd0pAeqHjQKjvGIHuKDGsVnmysh5JUbwdcZAD5L5
Cer8QoYYkfdO9SqfYLCXflpsz6nhlnZx57424iGXiRj0IXF0RKTa8k3jG0fxQbpTH+oX6qcN6VTy
4gKHOoZLV9mrvdEpjil2+1ex8VsP4jqHy6By+sBrT+o3tBFbvU/gp8Jc57Njc6yekrfqqXiia9l0
XtVvmiMd6Fo97ZJuX+CfPclHIDlkjLQ/I1/PtwGlezY6KpbsL4fqlU3FQfTLgvSAszNiP7FrnFeV
c1uD86JXzKdMPprluXPThTygewTAXetBfqjMzXpcnx2pdqsrqzzEaYWGfBdT/O1Dig8yFYLjq/5l
Je8GYq3t6FTpJRQnjrHD8hjyrB9uLIi+0FiBuTQyCuunxdzMjQ9B5DKq9s1wRXUrRs5U3RsS3wCP
x0dERdKC9txZfhE+Y+MgFTs1+2KfayvHCPy+fGmKZxPRMI5g2loEnsfizhoOhr67GIfSBruzjla7
+ZS3n6F4/zlbW8UeRaw7Njqcmp4M4dhtfGKX8N8XIiB8FrtdVb+VFxMdw2Xg0C+qT2p9Jy0kGzoU
McsaVvJBrbCg1Cfw4rUZOPW9DsGBVDEzuoJ8uSutU3Zg5VzwZpccsl0nu91Ynk6LtvTBluUnAG4n
fYaalXv8EJuaf3hdHssHqHuP7b2sO82tRYPsdjmEz1N/x6EQV2S66KfQcKwPEH5fOpT7+oTc2ia5
8LZ+vzCC/gLL2ql2K8kGcMdOHi1b2ebviKlLp3DDh+qx2Zm0L47LC1TYT5U8kPdC8wY/eSrc5QB4
vs/c5nhj7g1/cAI/P7UOSWQXalX+8z8E78HYNgc6Bvtlq1xdjuV79Ts8tQ/lc/uVP7PI3ynHXeCy
J7ykN2RHeuYRB3LfdFWPF+iW4NnbaYc+8YRUYiM45av00LxYTvycbj6W1/mbPpcTPsdf2iG+5BfV
Cx9AT3DxOhMHrryiwc+3iQuNwC1ecq/7WHbmBvNsH879C7VrfZ4d2v3Nk0lfxE6ekkfc82OHTAa0
SpPijQ9z/CEtmd2I74XC9L7RBcwYLvp7r7Xg+6wFpUe/nz4UDGsEZvgzic13dxdfSM8wwNZFrw2/
S9aPL+FBD/fZfNSSpzJ4MatrywzplrunRj5SAU27YF98Uu7JniTbdDpu0Go5xnZ+piWp0JZ3GwtN
HNgAeTW2fjPDqJE2LAZjeWJBKvESr3e64QjDIQ68qNuwxQLfLgdTwQT2pJlfVb9T43sxeB3vp3qL
1yyf8yawgum62+agOvDB7O61eY1ar7BwtKcfAm2bwofy2wlETyt8+T4/m/fhKXqaOBRcc83nHFod
hdBFOToQqhi5vJgIlZBi7kVvLjywGPM7Ipxqm0KO8IvH5WVovMrPH9L34vja516fr+tFPyPObm1d
vE+/V3J8bDpDsF9X1CvtjMVu581cP2vqbhRfh/iNaB19DYnZN4Kjbaf8Lb2sSnLWsnO5Qr02Kd95
vjesXfGZvGGWHSy0/hz6gr6sQ4DZDE9We6PiRk9gRHwDjjM9Vq6JM8EKlHqB8eZ5ovEUSYpzky9e
1u8nBuRegT68RfYlYToP7+Nt5kQ9H7IA/B3Vlc2Ztzm2pmvxNjAuSCV1ciRO+o5kWP0sSpuB81/+
rUv34vCsI7hTQO1vLfLHt/kLhMNaeYunZ85qXH3w3b8vAydYfB69xPgY0z2jHC50AZ3gwrJKcqF6
ym6aq9z7TXxQBPpc4HR28D7fr4PpaHeaK21VEGaojIWPiIdu2OJZ5jZHypUDP2yl3F+WR706rItT
v1fUYxC9AiD+J3Vn1qs8k+T579L3lIzxejFzkendZt+5QXDgYIxtwCw2fPr++amaqq5WT2laI400
0qvnPQtwwM6MjIj/EmBadLD3nR5lEbAyNRs0NOfZ8Wb1Y2IzeuByGTUSo27sACmrSg/vJMVvYbMV
oOXoO8375erMWdZzi/DDLDZd3MLtMQ31WT22JrDKx0DVcbHX12W/49HqzcKOp6ICSDhw8Mde8iOW
BB7iyPRE7ncPLHttoIdF5Wmbe/xx8LC4iTq+xh0Hx52BGjCRBqrjtNiXs2aU+U/fGNjBI4hOqoMl
uuZr/mmAIsuBhzU/xb2hHeIF5ZSuHuXS6pvJIz55EEofS277sXc4e9n4PGS/18tUd86/ZniNSYeJ
8Q8GJQyf4T06Rd+YcVQkqt11q6luF4/pkbOiCM7o2u4uiiwN92I7jP94MqtU7PFhYIzsoTpwcrTS
IcNlFm++Das1+9zc5yeH8qcI8h5dThr6cNDgVQqtiBJuYpfrehrw+p+Hp0Gy7aepD0P25S9uhbzu
wOsvwVNYtHFRv/MmvMs8G2KQ//vg5MyQbMD0nJ+2I1099O5hj9mWox49atUvPvDp5l/OJtZLHuh2
SGtck7a1qN5hsV/DIRamtUA/CIkSNv7yffE61/E1C06ML94jnb7C2eUIqsphIfIhYSyyS/wMML3A
XHufb/tMGatTybvYvtnU8PVDneZ0OtFhYj0G3LkZ5CM0f7hghKcd/tfv2zp7rb6msEmsMqen7EkJ
zCJR3k6aXBZQfhdtKxDPAGmNctjBnAsXaYWMKysv8hvg/d2Lv3Gz52Srpnf0glyaEf3cB7aZ661z
lt+UaZRgHWjL5HlHDKpWeJ8RYE2Rz2CVAuR42/n59+OzkqP3isXRG1bhm7rT7yw5XPqGfE+zt7B/
OituD+ocx/o1mTHOeQ94AdEbvu9ZEtAVuodR/vKf2/5ti2uNyNdUtShvluUDOolDh9w1pLWwl/Uc
96Xb2UOmxCcAj734zD/AWQuV6vWIlLm6hq+jyOPh1hqdAxAHjvdSnDbVuorL83BwfQe3YMikgEs/
K8FvhMewsrIMzUIkBUfQQ+LH9FE85kwp9biAByraIa26fD/nWJ9ooEx2NZkyTAkOcoI9hnufc8nq
N/OR5Wt+nffaYpcHveA56M53sp2ZqqsP6GEN6HOR9PC5zpYH2VTqSeYUkXWa+srJeeiOPykrVfjZ
0BZMBgoq3HG+0wZ4hObnKFuWo96+p0ygEi9w+1NUb1gT+SsHz5yfS0RDmYo082hD8Z9qJ7SOcvc2
vZNoM6Ow4z1r1hF9WCpaYLbAhjJIQ4PD9EpeQwM4IGkh0NDpQo2FV0WbZd0DNZuCgvPEBtcDWO9k
k/FlXE7xnmKa57Qc3oZ6jNl4qO3qBVYQzM877dLZfd+s0Y2VKwckbaJOMmnO7kH30BMv6Sw0nwxo
8Nr1Vkr05Dm2z+C5+0Dd1ZticvzYkw0rnMHhDDudcQMgkd9JQQF+6DD1BHxJ9nIKp2aguBiHbOmd
iHLWXeleNn0vARoWmsyG1/F7mEItosaokPFLPvCfQNr8lDlcG/HYvJlS6wzRk0PJPhFc4TQhbBsW
fvc1+uZ9JolfgegtWhyVtA5bp4kthx33Dr5Bl1GGw/ewRVGEkbCM7nNsDu5uZ8Kxdjnmy22IkLhJ
OgDSJ5QEssemH73NccOsCF123V6ECd73Dx3e07pjbcJ4u+42avvW+L69lfF9U2VBQx6SBQzlu5Jk
rGi0P51vcBp3W9wJeVSbyx+4uQmj0RI64NtGgFQRuO7kh/Zjp47AiVjSdLUZnT3ME+T4zdBgQJKH
uzl/6zN4uR//xd2I9Wl3iMq395MnGAG/4UgsuJffGXNp+qBYzsutnI73GTtPh7kN869n9ZnRnHzc
U9D1zCnytqhKikXjdZPb0KbV6djLbnIKiAfRK6j8m8xdvPQYmiSICZeBQQIEg1eibPIenu2ejumw
YFCOa/h6iEaCKV3eZ9AR3Z/eD6adwUVz2k+Xh8i77GHXu4siArYuJo/JGc5QrLp4U0fN7MzEQ68M
s6QeZ/70NGtcUhZnO+h42z4sJVYqLejFlZCPxQyOwSs6Y/3O4OIyRZekzTsNru4rzlxLos4uIcyQ
LNKoot7CJIfjl/V6XeRJL8zGuW+Uzp+rxr4io8CGIoPFI7tTEy614uApVkfKoN7KXvgd9oZXzaOh
XI8h9PqfuJzfDPlYtjPkutwEdYxQrLvm1D4vb6vnquD4ZbNR4NIPqgDyhugABJiXS2ONhNPpOeaw
pp8NjtNilYWLmUPSG9Kx6wS9oSIvETnejinRhGK1cR/ue1/76agz7U2/Q0I3okde7Ss70+3WpXBt
t8QvFbLZisV9WdKCLQWx1+9bKkZG/S4DmDvDitSL5wAIBylEtz0OOp0B5t0afpg02LJM8wjFNWKW
OtBeqZPeFm8Y+dcHwxItmXrXG2Hm+wkRVQsqOdxUxA3mRhO+zZNgMtKJVGrUqOEUsam4KZHU4PvT
ZBDaoXNdvm/+a62OHjXiydkFOCD1wCdsZ/vCYqfr6a9FqflKuD1ji+RDZLeS+/nne+vIT+aqJRq6
bK6FOaOiX1C5Yg7kOnm8AkZcUIvjpH781L4OY4vcHov6dGAdTEhw79DbgjEv7Sq+l5Lyym9E7W29
yTNmYeIghK1TkAJSC2Z+ydlMKWUzxkwCTgCSm3wY8smQNgHbYMgp8qUZhwLPIEV0HxzEqdM1IjaZ
Lx5j2t4vilL0glBZJJtV3V12r9+a4JiLjPPRCrNVjwG0sOl8gx7hHSoYVbFb7fNlgYZ6UyTPCBsk
n2k09AYYpPiHhXnDtoQdiIRm3bLXO7IVwh5P9PK7mCti/Ol0CnGeU+cWlLZnjzSFEhIRxFhNYHLd
8LqxPJObNmrGTMRmVsWllVNiXsB5Ie621GyJ/uLrdEi+MvfSv9/Fc39jwJY4Jzc3W9DZDzpRseb0
rBbbjlenE61IXnTBL17FskedVLj4paCC7NPzbWhY/8KIKxjoqkQaWLoRdE356YpTogy7PpNohYCX
JrrRd2Ex0JiTwe/iGtj/szY+I1Cgjh5j/vW9yawcfW2AuWGRYO2C0+fo+nLrRPlpJlvQxClo0asn
H63+zIPjQTQfGlPdlIz7NdbXs9/JV5SQBY6i3E5Qqv03eLs6I7W25e7TRJm6Szm9jMz9QFusprm+
SR/x8znofib3zs9tC3+LYTbeLfXq11iX2eC2KH1omAAjjlEMu9kUn31IdSl4jDCwz8IRkPl+hY+E
E7ItpxYKoS2bEqDL+o6Y9EttTbJm+Y/wmnyBCNzx9kcht0aL8pZ0+Q1LnBUnm+t+dvRfwSXM+5/a
eQSMsvRwvmz8DBEt1jWgxmcOAr+2cKSjunLv/DHaCRd5ZbVY3GeJyOBDQkGLyr3qrIV+w9wZfX5X
GX/rnHAgGN9fhtBo05A33CMb6g7oz8XT+Xw6iS7RvmfkXlZmDvltqbnldes/NCZtnZvgvGWoX/TR
2QwwWZ7arHcJH1+OW5Aq+XEMZ2JHcA0AMRUGfW1j7n9xCkB3Ifw2fmemMpwKhQI2kHCZobFwHNjq
0No6aXQHd2Jw6s1h9qHRUifC8wpooDyHV+91d5i1imn/zSl67lmb2LZb3MGvhf6Y3Pj8Xrq4er1x
lYsPRJPZlUhLmsrjheKVu+Q0Ei9YhDBMtxKlefFhQnAVp02EK4k1gGPmNP6jF7x7d6EzQ/6rj7ow
kC6uYc+0t/dWvY8+rO5CWZqQTe5jpqO183ZlFZ2d076ccBtUEpwAqIUl/cRzYNcszhgziJ907w4+
YFRPx2zVee53oV7p6LsP44fmJ5UPRhUZfKLnUU09q3hKWYC8i6b/U224QLpYTJs+kqi7VzkxUcuH
/eZENGduX3JgV335CuOsFqhLDK8LmcNws6v/fP3eyrDz8u5vDFtCKFxibWfjU7pLr7FBAeK4zPjw
didK3qS252BtqYhaP1YlnBczyolcBPVyCbwcfCz/teRUFAwSEnUAnVt0N6dEz/c3v/E/STYoQmt6
VRMYFpQkIJ+YD4GtiNfy8h6tzjeHKYb95jJVWHXp5Ucjz9AGpRyfvPM0c/FRYuszanhRdHbroksT
QaZv995182N+VDUcgN056wX/n1ZxkTsW69wHXf8EeSfANwEvGNwvwIsCy8BCR1Z+uumtO8B3vd7y
pPdvmZ91gjruhCqkXo4tmoOP0E77Z9tv9Y0GTlB7JuSZ3XEH+1cG/dA5ypYPbYKKx7wu+PbKDLEK
/byfqXQL3DyfavhTfT+bS+paOhgQlhJTu/DxFMAWAWQn6UIjI/+pnB7F/Z9IVZMY40XoUGMwOu5u
Hnpf10qdD4OcH9BkXHYTIbVIcCysY+DaryX1537ba29ylyyZbKhiBu4Ol5JCPGDkkBF1wg/H16ft
nrJWHxk6lP6baZ0g4YQHzDuC38f+9HW06LrH1Pf+kLD0J+ddPs/nPXSitG1cBFvvvl5tXkyOy1zT
XhgDaOQYtVh99coQdeDad/By9PVTpv1OHsJPomte/pzop7mn2jn96jNj0PQGL7rrRazSdUFC9Jqf
P+7995GFtvPuK/taVjW1cZDjAV/4zyNAa9NXYwJQcg75yVfeL7JdkrWHgXlKu4tc0QxxBHgWbmo6
W3jp9P5/s4UNz4BJWV4nfzotxNu7/BXqFY28a4dLAU58v8o1h8i3mlxz+ZOZZPuWir4VABDaxeS1
Ztrdy/SNnptvsewEQvSgheE3Z+7O66LnQAR+Go5tzMAISQjwovlcPLiMFBdZcYhwroHWmy0xnICZ
mqK3gHZ8YR74dsjsyLoauw9SxnzQM9FqcpJIqDhyDknMdF/4Up1nmhX2ruQtEo3s6x50zIXRJlnu
Y2+ZAurfRws/WybLCDhCyjX47JlPC/ufsJzVZLheh6nh/cfD5R23RQbmBFlUFXGbDRWDLMXsEpKi
fM/VuMYaSN03k8ePzkenze6anPT6hAwo21P1frLYnPQmlEzKqNx36S/Q2CKR6WGeKprz8Gl5CLi1
S8KqVZ2rA5/OvW3qm9P0L3dni6Ki9Iqb+My2gkbZ1NpnjfgtaCRn0jK9hx4V8G90zpA2+BtwzW36
ssgrwWegxbldKGcdD3J/Q6reiPdan50+kwwLROa6v7xbKcGUKlKzHtYdDEoGqRUGXWdBOQQYq8MN
pBP+9og498c0vcSAyzf6Cbpj7DtwG+shnQvQqGt4o2+oL5s0+hpS3bP6TqyxmqgqXnGBfo8XO4+6
WOFy0Gb+A6e0P8jRE3pMycUfvjor44Ezt2y2gcLNMsedMnlrztgcXTBkrcbfUsLEyKqFVTlYbaHB
O+jRTXOIdqdZucvbAxDVq1Xh3iaxj6i9M5CaJR+eHpFhPZ5hHqCZwPiRUx2+3jHvvzW012SUgog2
52j2DTqhAGwxXSYV19mg04okJN0iM/et2RY9Y0ccEfB8mXm/p2iF9VBR4TjaDBbV1/evq/qHUpmc
1H1B3/+0UX5r+uhkBQE8yRUYjX2zwMVRnhLNuTukeW+Z7nGDjXo+PIflu9umbNrHswu3YCZdYHUX
1sUzwAUaTzenDD4cclul9QNNK8f7xLkAIKW4YXivyhH+0XgJe4z96F3CEEvL9n2o3m1g5gFzbDF/
eeGIc+UUQoTkdCe3u0//u1PFPW7CUxT9dNhdXuX1+N4/95TJtJGs2bFiHVPpwoaY3yjTfvFcXTOH
EU2iCy0seF6QxzgjPvydPITct+F8R07/J6bfHS4MQ1Buojv4/OTx58CGx/Kwuvlm7l5Xbfr6dJCE
4ynTQ0LJCQjrjKoHax+uZncAA8RA/oTklSYDBp7Mjzh8RrflrRc8oNHq8oTtyUA9dCd0IUDIXnRT
mDJTBOdQGaJcmFRn78yt9o0D5c+ZUqxjmPH2gaNORYqyvNa/z/PhSeNDfxP+S1HWa9j4FXJQn7XV
XXecM3pX/9KBygHWIC7P+PqYsgtucIyWzxdzz30YtjSiexD7TkKZtEjIvBN3vFeQRiSmkjhNlA87
ILKRfRN2eItUz4iJHaN0/IiNYOuip+2h4nIZNutXfUCb5dMv56/gcCZsDy/sPZ+pfJqJb6mnkF8k
aV91PjFxRZijZnj18iOUbcw/ReEwuzsh2xypy3ucDR6gfOOKNrjlnpyz9wig1JD/ABXPez6h8+Rd
Kb0ZJhjMjWERQpjzzz89SaEXFImMlEkAuc+FjCpOQ6g1ZBMZ8xQCThJ+UTi1mKNB4m9eybnPEjtV
iaOuqPAgGJGuKvwxnLnHUSacW18VrrsGhQ3XU045KWFgkzYSvh0etHVfkR5WXkC+Jr6ue5OW27YT
AlAEYbq1N7e8yDFn8901tpNSDjjTvI6v+4q4yUesDR7LnTW0Iyv4ONekDN7jeswGWDK201Hie8I4
ZUl89e1DPaPTH1hDKOXeLSClJdNUHMXL3fNQ7ZdypxJOMBVbdd23T89/rgwan3ph+lpe3ctT3Pp0
d/dp3wrssBeel7nMI77zcuYPC7xXfTDY/U3qJK8dwtaS2+u/3G6oDZ6SabjO1eWkD8DsPXuth82g
GOKtddf8xzZ+cYdR/xOBx5X3HX37vbUSQJdcEo7TY2dG/Pxs5U2+B2en3p9WZthJ0mPNPT6CxZOl
IQMA/SA3MUestzw6Tz97TJJi2o19YvJnWfnVsV7aM7uF0InOF7zcyPFuL+bwSECqCjHegfumUagg
xImrH3hQTKuHgkZKc8L14rJM8oVjj9Z6hZ5QnZn2ILsNGPSg3iH82k71pbyIMkPYJm9HYm2BnSL2
djbTdv08ftOMBOw6+Rgaafgs3o5/aMl4xaU+zv12cj68KYAA+byuGadXqNKR/pXNJdQPnUvQlH46
Odk+R9Sp0y+V8AZZfruNkKb0yrhjiurUN9rBbPXy2Y0s9bD9jBrNo4hknHdTjqhoBtQMdh/nIBwR
ej+VNSihe3+CtBt1s+jEwD09ujpEJgjZs4pp2aOvC/9QIDJgA9WBPirof3bCe2wN0j6CKX6qBHnU
O97XFrzKoRJ/yIczDRDKmKQ+4grjHtd6BN7GsacNuL3bgb1WEHpt6tgOXwF27wgikJVhNUAJyKBb
qQzwrnS3Ln/T0eG7eaX/WwcZf++6tyj/BvxZh4F5Q3J3LFkzt7kM7Cbi57NxLr9r/C9kBoHDUXzF
RzjdE+OFGeo9kfb10YkNm7ooRFzmZrH3wypCGym6O+pGaKlyK/Xw4z+9Fe2+JqbpYIB197fjh8X4
DQ/TiGEn4IVZ6cE1Tv3Mpzjn7dC4oCjeFYcr4gcqniD4PRj4YYtyxfiVmLagbNbGAIYK4MKoLRlA
MZ2nJPlBuulQr9+hfzH0jwXnovbUfyHQreda8GFbkcJIRY8O8HjZgzZtFrJsGobzbHwdasEtuuCi
D/F2qk5J3Dh9zQ2t5CdQfJDTzvbOZpT1g0oEaE0G3PpH4l6s+fkt/LN0r6B+1F6ZEd8e+6bikpMN
5eT97IFFZ7rIx3n/v08P+z8Tlc+uBf/9S935//aFWrba3+Xp/0+Nm/5LfhjCKjTjLS/MNrWuoujI
0v4VP6zaH/P8n2To+n/1En9jh2l/wYCzJXOpNr7nLRPs7+ww7S82OnXE50rPUg3m9yBm/4cwXVft
Lk/TMYPqwS37t//l6oRmHV9OS1MsXbF4ZYYP/ich+r8Spqu8jX/Ssv31vTPBs9ftalrXYGzjP7PD
DL1b9t63/Hc1vPrQSWmChpkzrBd0LGQfhAw0Cb7B7bBZOb8vcQD2rIQiN7YYQr2l+dy/i9VVbDb9
GBUBlAFwdiznELUqldRn3xHd8QsTD+AgcYK4F/H06ohOffxbeEGM7c2q713c/pPaczPr//kVmEeW
jAPy3yhYBEH8gDlGfdruV6NvbHpTZcwLLIKpGowdyojVphruV3VU/NKw4hULtpjNhFIAK2Fsnj/G
pjvsAZuYU5BE+XZMwWdzn47m94bxRfN4Cf7ac0CFQM2LEN2radIjPxarAHKw0Hc3OGqjKUR98R3G
4yi5CZqYwBxkR1oc3JyXoA4TeqDdY6W9HnXjQjRoRocpDNQ4QyABIkbo6YYX0Uetj23O2cl/7qK/
oqupIN+Fgk3bBaW6UGaVDF7Coukrar5MhU3sgWUs11YXpXjwzsKn6eAtsyY1TXZG4G5Tmim0S4JJ
qJbOWZxlUqG6Em5Sj0jk6QDk4qc30F2Y4AJTD5IZ4iwR9YVATOAUQxjTHTMpsDed9FT5ihRz8D1s
j50gS7IwT6DUkwvl/skbL/pfce3PHhC4WAigLJr/dt6Ozefv8DOz/VENXndfvCzQvOZvv4Hx6llH
iNGXQvQXhqs7HAW5fLgN6JvuvUdctQXl/UsEmUCpJceGayeL1SaFkys2MBfB1NobB8HNRQnK/zeb
s5h5feL36LTk1hjwbtyOZwcojlTTM9EOgAfKYH5jHZkAnLk8HA76rOJ1uPIkx0IdLFbte++vCN28
/QBphV/BjuMkp0X452Nc77KcwYqoWf3w0nklCgI+Yh19VzV2gas9YIGjhY+15WxD3OOBatHke1u/
DK1+CxaRQB7OJLPoleK36bfAHDdSfIMm+PqNHMER8Z+j3ANWAzXvuGghIL793sg4UVaNaTteZhAd
6M5//UKGn761O3M5hnsMx7lqdzdLtv0yNKCBcF6ugO1WcbtsNDENLuIEPYyLNcQtp5yhc0a12q6R
ywaNVvfrAMXGF/8ZQL2Q4PeCupQbSdtT/rnGWLQnpkdziSatx/UOUU8PumNrWq8eDvgjZLbH+vqj
HNLCX6pTIIDh1+/1j5Mw91ophDfc2MM3qCSnu9MPz2J4HhQ7NQI05A/EcwpHTlpBeuAU3NGhHXzk
qr0/G9XtcZE8wtFss7mztGCEeg//K45tB8TcHEHdWN4eAIxr0YRuxur0eWvbNBfZcHFzx4wv0Xlc
9N+BMdqGJ75C+KNRP4YwJeTHCNjHqZg+L/juRtmGClCsT6GZRT/Hqzxuk+NxVvcNlE12cuclj2rI
Bx2ew7fkia3IW2RRKlhe7CuURaSnfD5uytMhVZUMKnRf/su/Rzi2+a858LJAxCTU4Yg0lhSUi30S
xx9s45frrVg30VuOwDpF4W76WFgqEiD9IvabLa05D+hL3vsPegVR6h0nF8mOB4iQ2BbF6giEC7Kk
h/LdA3ufEWwc+lMxVa8N5lon74/z/Dgg3Fr4jLXRc5kOmyXvgXsNpjQo/CMYQ6iED+cr11ElC0+B
OBXafXUKXFUD5dluWPQLnyXu0Rd2GndNpUsGdHiJabQ+S5r4dONAHPutAzt+2aIenXg4tC1ZyCaA
ZBScoxn0EjyViKzDNoq0K+7hI5Xym5jre7zIo8X6t5y3+EmS9eC7IW5yU35geQ2hyOFrJvx6dQ51
/+UYD1dbFbNSJAkXtO6nrHIl2rQvrkkP4op75ab94NMX2ZtGlsIlk/yIaI3gym0iGiuaEJNJOPEZ
xuLwMB5o9rHylA2UYc3TxDtqbhLiCOv83l5pti6kNbEViB9CuasihqhThQ64/T+aSNbn0VbsenK3
RdbI1hATKIcDbpvkNrMi42zY3hY+oWSYlgBOCSdWyIPC2XAWNmLPLp1xI05HGgHSdL/+KTHlzf1G
2WBdLQRFIRgD3QCx9S7tRY3Dk8tZ3XBV6DKc/M4CO1TkLugrev2H98J7Q95X6cf9CR/c66EZ512x
J/BxNJp8KmwkCMJQLO32qCeaerq3afcqR5jG+feG5U1GvWJb1leJvgmMx91gzeE/xOwqUz4IiCmX
+jl9T98vlxDe8Q4nGHHWYAsu8CJWUsdJdfBcx+PfOyuBQxDqkrvdOL+ODjrTHv/E4sPNgRXMIXpZ
OF+vlgeQh1QwIyJS97VYNJbff0jlOMvRgIk9J0whnPFvtkmjT3Ae8tnhmNN27R9Aq3/lmvqo9b8R
mkPrk2vJXsnlmvOdKYjhB7myeM/zceBA7DKcrSmhfsPChtkBFf6nlnAkV4TWCVUXQ63e4T580zmM
H334PeLJIb2p2QSTcGacuKx0iIgmS/zXKRcRmiTcvYv7gZQ0Z5eJEVZnznHinbExK7xheJ6HhpxN
eA6ewi1fGT5Ix/LYGR0ovwroDtppTyn9DYQd8xqyKiAGOGNglohKT0ynLGOMiKE+XJzL9EO9n8u4
IGnprfSfGxKpqKY29DS5n1FH0MDrfmh++Of+M2ijfDoleOjupAtPB1UhQRi2AmIxcZUTiJVTbZr/
gufCpDKc43bUxFtcvLmG20Cl1ceuV2LrIZ/H1D17dtimEPjgtof27o3pCYtzlOLQ4BT9E7QRDpr4
ofBx/esPsRE2gnDREZN2yMGStY1eKpeNKY/h7JjHkxDy2su9rT+D2WQCbzpN3jynK2ZH4+wQczGD
FwkRdLZ1CB2qy/2IvwP1Jl5rP2lc36hFG2/C0gmN0OcJri3tyZXN9xZHOn5Jb4AYm2aJC9uNVVGK
5U+zleiy5TOw6CTMadiBqtbSX5eT+ckZT6Md3DXk+4JIr+2nkYEJnJfeY5xFqfHPq27/OY4GynDE
HFp/OdjVw7cta2D0AS70InElzbMUbRc5wo0Ji2RxEHoE8joxPVxSuRhPLz93xK+bx7B3jAYulLZc
rD+M44DnKhjh4qSI+uywK+dTPBzlR+wUD6kgFENaAqBZk9MIHHIdBWOksqiWxnJ3n4EqBz3ikFuP
JsN8PQNBDy6SNqh8LogphnAHldg9bwPeIq0d4tU8Fb+/MPwckAWgkEE5uY4aX4s5CYJSBlwK+ECw
PB1uHiL6HRMGovvqS2NN82g5S0Shzmn4iZXlK7ATZNV0aBAs6LOn10dL/YPRCEuNToh3D8hzu7qT
R+VYEfM1rPHxd7wNNKeMgWxO9oSmq0bWiim6216Aj7NDIzn40AZHeSc5puULwHjroDFnR1c+oPh7
k7uR65a7t2uJ3fWwC8ZBfcjE4MyWtaO1y2AhbAN5fqRmAy1zJqOESLpYVoHlPAMA9HCbbJPPyJqZ
OEa4rKkLJ8Lt9xJuh0AJ9F3SwPDMhd6IucurWTCifprxM1JnOSeLFjSNiNwlTXeayeoMKEna0Alt
Vprl3NBJeOmyPTrXO6hqi6jys4jL2TeC+e4R0johV3+fQ5UtaznkT5bVbySRu3NsJnR91LCzgDkx
qTjBuV2lAJkz1bjHzALOBJGQf1zF0qB/8GEsiocwzy+pAMRuXmCL3/P4F3SoOULjhvTMk9wl8PAp
TObTX2DVTlgv6+DFjaaIWOauYtE1Tsw0uk7xg4AVRNgmQD9Xl4/7iWjSOZ8xHZSWbQgTj4T66TxD
G2KGqwBe5ziaEY5uiUc2mzpwcPzjvuJIZAOfZX9xDYiutncbQbwj1qe2eLAidkkjd81Adx4uVCp5
+Ij5og+HxunHNTHOHNmj32kWID3gA39le2YbU3fw9Lt8Kg4VKlfngEs2a5lfaZzZCf1T1iwkeWBP
l3darrAw4//NsHK6U6hizx9tg/M5NcxGGauf4MJEF9Qu04fpdaGW9lyQTeq4go7TirLlzsnXZi8f
aYzxmHJ0T90p8NFygiLUfjl5igkJ4KZ/GBOQod62aewKcdTdW4yVgHV1knNYkD5jUA7sM4IBCnz/
A0FzHMTPH9XvcTmH1YrsrzKCHm4YAriMquxUHKG1vSCnKsdCrFarb7pBYt8YyVOdpmKsXcRKi1Yr
bB4OtM5l+wMbuJWP6L0kP9YrN+s6zriUt+OYB7cnKEKBeX9zjyiunt7v9LuhawdWLt1ilbj0dMXv
+BBI1yed2AZlcNQnnCZt5SunvwEJO5270StOyfRomD/imKpxvHmQfvUv7XlA6bq6i+xHBSX09+QG
FJEQ9KZ8KAOyLrLmTbkiGefej6/uIeB6FPDJvefg6w5uYr2G+03XLcG/RxSrzx0BptMYThu7T2KC
2PwJF05wZJgB349It0bJVkT3YeQmo3YFMOmHKP8Uy2W76RTx277PFvuAPlvSjnwJAjDXlKt0h3q3
AZxsK/lFh0atn4aVYwcgV5mr1+Lw3++z/d900P5jA+1//n/k72j/S3tHmvzHMt+VXMy/uq2Hh//x
b+1T/tZK63b/oiFjRGmp2DpNs+4/hJam+heTXljXMrq6qap02v7eSrMQWtLdw1UM+adhaAq/+ptB
um7/xcTdFhdRg4YawwX+O500+599mloTcnp4bWcO8WZX7Rr/qY92NZ4fW9Gzum991/njhLjj1mP6
p5q9XXxxCiCQe8k50v7wzz/K59yz5J8v0/J1i//xnD8/q//+wH885WYYTIR41kn5ft+Cq0JBd8XC
7S56T0vBFbn9EkGWEmfl58pEunZC2Z9vOzclNjuMU/zrr//Dl399EsNRmMqib+/O+Q6TwMgpGy3l
YyZ//tH19M251H7PRIMXJgX0tItLjmToclWuUfdhmQg70KRj3s+8xvaB92fvc41KC9RaTQG22p/9
h9d5lrXOH2uMtfEtACurM+gG71e+Oy8Mtg3sra2zzVgHvvvzj/pktqj4629vt5YwUWtV0mnHaLUP
VNrvbpXFL/48Rr+fvRfmR7F++3wGX9VIMgVOygmR4eub3Zggk2FbcUYAdrKMmHlnJ3Rx3evGeP07
Zd/V3LYObvuHLmdAgPXVlmRZ3Vbc8sJJBRvAAhIsv/4sQN5WkpO975yHYPgVQI6GIoGvrDV+DsFT
9NiBlexudJLhlhdabEHVFW1KH/DmQmytpvBnufklkvwXjNkLttYVIc3cQ6Hnh8DXd4kLMFMTLP4V
0z4ED4QC2K2LqAMdV4IlaEw3g+pBcA22XtptQCHYb6zFivYqE8D0iwkHHpMf1Rs70JLUmxLsKyhx
McpfLq0MVj9k7sesWwo+kgPYQjPwUB/t0A+AeakoAnlRHYGEz482UdejljTPdmLg4R3Qq3bADZwV
sA8I6h160NUR/3PejjcgmiSv7QS6K1USf9UngXwK6IzCjP7L1BXeXZrHoIESKP+jIC7a+ZGOdgnx
o91VtDoJCtM7r6YvVroar76OT1GYlmQ4ceboZgsBaeATQ+ASldOG+EA3ubnKbj+gyM7KF5P1AuvO
tNF1948rM/Ovk+zVLz4dCMDuu8xDqULgHZUCTVqJRjn86r1jB0SM8AbQ191dPgMIrB6i8T7Xpuxx
pOlxmocfoJ9rH7raQ4nsjLLpcgwCEF39M4gwxwn9QwxDFGJnk+nzMbphZs2NTmuxDDw9o75Ggli6
5yjEAMHjpsu9ZKPNQMHfe5uERYpqmchQRIXFQzqV2GzyfnrwvT5aRBkQZv/71vVMD/lvdy4gdmmA
h7Nhr/D9yOAnf/vyiNsFYMru/9MjCZPRZ+Xepfg5BgNXSJwm21ajUSA08C5h/pmDb+kMFGlnXQ+8
RN0R6nwpoJSGgX1pQKlz8LXMEJMyl3OlxHpO+u8XXYzajKx1z677wKesPRMGTseJEBz70fWOGPeQ
6s3cFbgcG3SIS6oRFmn9x6Ytuz3jY/oMkqpXVYqD9Aa9GoG3xe9E6PF9JlDOWvTZ3kq4Qf/7m/F/
xwrEbxrfDHry8V4g5hX153uBTU01jVGJ2h7UEyaxk+6w82hZYUrN7ViEbr3TrVPvLrK95Jq9FAXq
QThDMWRegVcpdFD47U0ZaEnz/muRIbM9TuQ7aI/wGHPUdnBCdeQzi08FUtxlPKGS26mdDZgLcBS1
lyMD7citvVQJQeul9bpc/uLApDZFZwgmjTOqkaKuRUsS+Lc1HTqcVWmOeqPMB+lgo1cgLemPri8D
BFNi/iS5jtdp/KMAWLa6GXNP7gC56bxfZqSXO7cmagUmLvQNtLy6/++vOzYgkr/eiB7QDJBm84HA
6Pn4xv+4EZO8y6kXDeaVgPIiAYKUzXWoifMujlWFqqerbH1AaQHlH+4XT6tkfoC2dleury726o9l
QBHHLh8KrHhkEq7mGvwMN6RjbBmUTrcDsRJSXUWDLFKvCQJrvV/sBrfGc9UVAkyf6KnwHaXQZGos
+RTBAibq8t1pdExHXJCtLzo72wwewPXf51wtHS8yULYEx9QuE9pljLeTA77Ri2tENuJqxtucol6v
Lfm8sXJglFbET5Ku8HhHO1A3d0+0rDaJ322BBebQG1ZFyImVGYp6QGix6F1OX+yV1fU1GgAoyOF1
hlItVGECHSvetdXgrcmQH63kmJeAvVJZPt/+f+4L8+r8476I8HIFrGVAGSPxHyAYY+xzENuycDO0
gOuR80BPXA8o9SpVsQazFDtZnTu7QLADdfUtkTMKDTlLQVACwukb4Tf1oY+wj0kdbK6M1IEuErXu
5rLyqnSnsKeRmteHoaD13Vzxn6LvnU3fcA6WYFyVYJXE+VUx/DR/t2hP40eaIyYapul87wo+4JxU
meM7DRHWioYINa+tijbtFISboMd+ZHJGOOnqJaZtvCnEHKOVoo63SrnIqdAciMVGvA4tMKF+Ea0B
e4d4C67oub8nYGHe+fVQb5ogWoRhNO7KigFozF52U+GAoQSobuNc9XiEM56CZhpOkqjirna9z+2Y
5Heeal78Ok62RTKDHDnhADC7yuPUvFuuujxFp4xpzvXLCKBMk4vulqgeb8DvIR581qdnDeT9VU2Q
u2mBvFNrigdP06Am9b9vEhdZ9D9eZB6JXYC6IhXuugY3hvwBUpvQdmRDLPK7FO33xVynW2d2v3Kw
Rz9cBndw77jXomHFYyhAihJkcgoP+6go7lHU4Q0oUa24B8gGaydN+KyGlm6vS7Sm3ruKw6NVeTlS
ohJUy2u3ro65cr0NS6lCgxgG1bTqCOhjQNwqVHT7wF+zqg99Bqwq6MsR4bZ/fK1uMiXcOnPvMzdN
jtRv42NP0CDieWggseLVMDngine0s2sZjY+0qPx7Xusz0czd2kEzTrdqkDlf2EsPWy+Er6f+5Kho
Rsc+zAXBRio/OTrhb1OK6vYikWRtxUrEtw5TJRBN42YnqQKGqAzSt5gCD3TSVO24N2bPGpDEtFXp
G7gtp3U9pmRpp4/NtAuD72RKu7NDu+6MzcZCUzqeUgYpCpwRjXGELK0HBbvgKfVrQDDCaFVSIwhR
j6jwsTqQLNfbop2QYzNLXgaRPnSDCPf2A8CHI+5YrCTuRngkgdecQbGXaFIDdEogDkMzYDWZDwCt
EUPbjv9gPQHXtgzq1jtFvvN5ltTH05X4ZwJIuBXHz3IxKB6cg9ED3JY7oo20LtF52mZf/uZrpzLa
fp0jNwTwnRaA7AJoO5jJH8nc598B4PXkxRNatH0g2vl4g2/asMhPIGOqbq0H/o/aHbxvRCyYQYuN
hYjQMzvOa+V4YNAxYsYAx5zIqfwaUPQ3D1H3I3Hzr2C0Q/9loOeldAMcrsyAPwQ5aWNgWfo1JzlO
Bxkni7YAUq90S5REONj63zZBowGoo0sANPTFYwLI/Mc2zl5kUiVo6YDkOrM+9Xj9ce4itSQALxDN
D6T3xblJ+T1AHNHIETkArJAzmu+NSMAivAhAw3EveHrAOanZetqZk1Ok0X2WM9XkP0f8ke5M9bkM
+goMuiUa0ozYFUpta8MvP/gtEIeUrA8jD9sDWOj1OQ19VF2GKFm3Ii0Q9SQCOID2J2V/iFHquHfh
6CF6OGmNFpA/5BTvxru+QLju+rstnIqhRjnyFpHwtx3Yjk6uDuiTkQLs00++JAxIBu7FRlvJrK3W
5N3WTez/MM+uScwq/zXPfLr9hI/Ps3/ZkPD6SAKgdfiPEbjYv2ITCTDHtvL3GY5t2MWhS2IC/v7n
LkQHBiPuN56hd0HnUXTqJifbJJmLdlUSsGe/aE/WQ43V95A17aexcTwgn/imojHNzrTPwe5l1qhi
ZF21Ll89b/aXrG6f5mwAuZCnx63TAmmf4EH24Bdopa2nxnv15u6ZjhWy3K9JVKGGGZSnT8Gog9fU
a8itk4LGKHcAJe7EAhlXs0zQR8llmQaEkNdl8D7BMvvrMlXratQutfFWlILcVlP0H2vFLXoI7J8U
OdWz+Q1hLeWAWljkZboJSsb2ZRygShq/f/tLjmL/OIOK4kBC6Z9pjp7eJPQTij4xtHZlcZyiCzZn
T20kUd48kHfRWq2oQqTp2oboexkrfj/NDOUq/kQQyxQaIBupAGhCU3WoocfgzbdsEF89RDA9n/ln
0It2m2BCwT2vHQAi4HR0Jgm+wCapHoc4yc5tJt5yTecvWk0oQBIFOcUgeNi1CvUo1lAM2Vo7gBye
dSbWVTAWd8JJ4tce2U/r4IEKbNEMyQ5QU/k+owPSWq6BNmzInlspAe7mh97D+xcPzwFvL2YMTYtC
12HSt52TS2C+oKM1dfIB4CHz+MUhzs9ay+rRiUH1l84DNlW4Wc6FQkqFDMWTY4Z8GJDgZfIcgJ/+
KfebfRSjS8c69BKJXJXmqMY1xmpCVVkionZjRQfozAvgGRcVDquKnvD+QgMtam+/Gf5XL2XuFylH
IDDAiI1IEyDJUKOLKjfcCkERfPO5RLdZpdlDStv2PgE2K9ozZfVEc/lmPYJ0fGSi21dRoJ/mGUBJ
4FCln4E9+X7FfeenVX1cWK/UH+jnD9Xl4lh4KjjOIkqfRg99BiGvX2RdD/tOohLKM6I/cXZXzQxw
xIgwojEgRASk4TFY2Jft7KN/S3btMm4AGOSAWTq6K1FGJQud7WtJkaQo8zo4kJrL+dkbqLir567d
Czd/H2qQTt+nbre96kuGL9x6XHUqmEFcXOt7LSKFZoCP+dkgHPTqkJ94rCQnO4wMjBsDQeMIeJPf
dU7SA/QiRMmfdbGGGG/5PSnT+6vKXtXF10HU7lFKHIOtpwyS56Zs+DaV4Yse8ngTJ/Q18tNg4/V4
edRllZyyvEeVF6gQ7sYIEN43raP8ZZcD69qarWNJQ8QJGiSTaO15zo2IHLXPQCkZAd3vsozTDNj2
lR2auaMDiXV/kojU4h4DsI+Ryt8kmgv02sIW+0V/Im6uHiYz6OkQzdhkFg4N9WNQRPGxYVqeCtmj
OHwI0K5ECwCNmEH5cbBNfOANzQQoO+zWU6H7ieeBevRRsB0YqQ57Fw9gsQ7TkZ6sxFMUiY1tg3ei
McqwChZlXJZ3VqRhWa0JTugL6TZvCWfDovGB4c6Bb/mpps5P4Ie13ytAQo9Uq7eYs2CB04cD1Dnh
7wqH4xnIZfFGOYrSjGsbyx+9I/xPEbiUV2VWBPdR1gBKyKBZj5LL7/KujFDl77lIadK4GDahokDF
zlp0ShmxoexulOm4z6p23NurdJyK6ebDuWFE+RtXRHrj4F1jXdxmXHnNFG5bSpNDbQbg9kgAVQHS
QRTqXWevZAOi8xywzn/oreh76fNYEKAfqMRniH1j6nWlqUpRQ2V0FwPqfa8rTWAgWQFQl67ArftF
VGPyY3LB9pIl/rcZXx2e/sJgt7jhStZptKmBzL8fPRAC67GZnz8mdegv7HBzfktEbF4ZmBQh7o4a
dcDH4In0nbWEPucAbGa8nV6zMq82pND1ovK86TWusQPOSgDA/8WNGjfxu9sABsnnCgULVg96Y7kR
PX/x3Q6QLkD+f56ZABmmSIZvTQ6Ow7RH4bDbqEVSyOr7mCBIkBcjf8FDG7wANfNP9Rzld8DqBJgb
DcrtiFrFxJ+zLlpMIkIHT1OesilQP0kNonveBV9nmiDDByam80hREoNgiN56RPQ7WjfxMm9Z+4mM
wKRIi1R9T5GjjmmjfgZcvZC0oi9DVfYLLbL0CLALZxXIcZ37xbSSDZ0+o4OXlCR69TsXzZbgbFgN
vJo+5/V3q07S+A/1OKKNcx7n7rGJY7V0gkGt3YTI17Ykh8Th7aOaAgFkiOyppr54jVWOYyLVAOMy
Ig7V4NHCQeWghW6eghlwEma25vbtA+4E1Uj5GgsC7DadV1tdMPmoQKIEnOYReCl5zV4qb7ibQ0XO
iPOKh84ZHv2s8F6yQab3Wd0z8HLKJxR4+5uBz/lSSIa6htBHTyFwS/NjVpVsLT36w0oK4MYoB9al
3jOFCgPjcR18EHIdndRHdGnqQd4BI1iJiqPV6zIFXROwyg1lbtNtsj6bXuv0O8eD+pmpcdo1pQE/
N+qegyaRVnO3AYL5hAKCb//qNSfh+1rZ9I25qfMsaeoAv0LxNS2d8IGHUYqOUo2XWNnjA2pelos6
9QFubGVXoOaZNzTbOOMcPqBzLnwAw84qpoOLPhSoNOvd49Ch/c3Y5Owu6nCed04413cujs/bLtDd
Vg6susMLdDp1KcCsG/xKnwGAAuSmpoq/BUO2xDsDtztOkMt6aMNvIkRXpVZrNmXiqQXK9CIjVXWo
BCfAS1Eg7cR+7RTMYKkCgn35WrrkOfAq72cOVCYcuQE4DYLPQcZ8K6nb3YNs6n9dTR/Wf/VztPeK
iK06Z03/0gdz86jBrLFPK1SQjnRy3mSO8G0nSu/QzHXxwKboR4GozttE0ZLulGTaJn3OnyY3BtEL
/IPIC5ZMRQF+OV711pUrHnL+uQ6bdM0ljpylJtG5r4YDWH+Woz8Vz9OcORsvy9qFmufwrSLdt7zM
2gfPLXy8EmPQ99I0ehv6QYJYNCr3ZTKKM/bCD2AzDt/wxhNLfDTQf2gpX2nzzUsd7w3lbVUWHcYS
jThNwr1FD0xd5AiMzgwJy7wtTxrE3CBZY+CDI8ReqTpGWbPyy7XVgRCwR1cO2IbvBKjtLytf59kp
FNDjFFGouuzo2qsntPJ9DHjmoIb230S3CxXq+zFYlyov/ft5kEsRZ9+iYSB7/CufDKeQidAV28mI
rfSAkknbaG2tfEQlTTZP8cpafUT3Vm3rSRQVwpl6ebSOnCi4TQOJnn4a5Fsh0WhkrfYzAD7+7SI1
Q39KBZqkjevke8OZo0HO2kqZAj0GaHCc1qhW50W98Ma+PeMsAdwaPM7XVmxUle57H1hdxkjNUPpt
CszgmGytLk5VeS+9EnuZeUAFts/Uqp1afrrMaPp0BZo8NDK2LgUMboESahI8ekkWv4ohDm45bv5T
KGQEzIY+2/S8p3s1dfVSqqp+Cgs0m8uimr8znBntrwYcj79Mx2ZsPjWkf5/uxLjlnW6ul76b9Xes
xc/LyVIwnyD3BdAkMj5T3Q73PEP7rG9EkF97K164fGWtrPUBj+5zYO8Zq/ZM/x7YVrbWWqvutZJp
e6SjHJ9HgieIp4Zz0oBqAJtSAO3iBNh0U7Oeg0oeeIs/eq4H/eI2ADIXiQPeX+wFX/IG1DVV2DRb
a50BCseRVj8Xom0fKUICVp2BPmiTFjhp2kmcAxhidhxkxsySFaLEN26kl7wcy8ciT+UG5DLgCzIh
JzvM80svm/HRCqOQI6B6omFtD6C8nt79Mz8V7W0lXsaMjo9+kZ6HlDZOeZuG6X0ccwCASTBTA1rd
91BAqQkAZtARcNU5eA0dMgL2Bevt4Qs9UDNYQ+t5ZKeYf2v1IIUiWzXzzQC+5E9j5x/6vosOLevk
J16LbCETtGZaY0NQg16OiBZa61QIH1DKEQox+yHfZjQIV6VToZDLz7dW5fTy/crqrmISR6ZTxUyz
yr9NGSpK1kNb49ZuAVkzuG9t0dXodq+KFTgF3Tfu6q3Og/pTOkqyq0t08cg0c996TggAdAhqvesk
eSgr58VOBxdmaUAiFM5QLdjna47KuS4vt8VMTTQLdbM1LT+NbcdOUzE/2Zd5OGV07RYVYsrGy06K
VFBsrfV/T7JeAn3YmUkbdKnvbXoxYIhSf3MV7VVrrPaKprxYB64LSDn4+k2Fu/Tq/N9z/1jKrvCH
LsRbBZgfCl0bmsdbX2q0CtnLaIxm8JmA4HAWNb0P8DbMFolVXky/TBAMXBiyQR+yVdphHry52l8W
7N1kuJMV+oRrZ0HyifNpCcKS8EZlyBDcTPFADiKN5kMUA4VLliPCXuJdZfXKq6Z1wCtUTf+jv0xN
e/zmhxDPMdYJQIzVfT0cho1rBTs1ZGm10hPyLDqJ8WHtxwrIDHzpXbA+2EUv6zGKooCJ08esAL9z
2+F+KWKnOCAPMZMbkzSaEra/SNZgh7Zr7l3J2SYzvld9SNziILT3PS2BOu7ZNa4uAb5c0BE2ESKq
Hx9hL1UPMGRg0qN792PBy2ycaRSaBTp6c5HtJ+iyKQ9KBo9DUIPVw0eGQ5OyexT92D0WKj7mSYik
tlGxsOF7z0OHjbFZVepONWgpMKlLSxfMRn14RAAazTi/TeiMZFXB4NXLLoxQhP+xyMenBCBZe8zx
WJ2q+9wl3iqv427flMlrNibZ+iJVst8zmnnjjZWzELdPVWBVZSxWZweBuhy0YxBRLjmhYAaX469m
692YKciuR4BncD5fVrU6u4J1ydKo2aYg9rH6X1ysVXkAgMqGGNh3kwsAthCVkuZvTpyEAE4P0ZF9
ZAZ/mn7WE26PGDnbPUN5mV5Y6zxL9J9VUbOwFqsLQkGRFjOeqAjwV1OPst+L0trfF88I8NZw9LWO
Ay+eUTMXACdlqs9ZlQAInnaHJCrrcyfT5s51DK6cFKhP1/Un8FYgXm+NYwh8oYSAq9z3q3PnywGI
8O7CGu1iyQCQJB4A9MjqoiI11RTFszXaSYmDggynfe3SDvwwJqEVyxDBPvApvE0q0Pd/ZLS08i96
63uNvn/4/7JG94/v1c1efeivgXirF1F4WdtKl7+DAtChF8esAW0ONmHtg43CDIF6+ItqjqIM6Ryt
HqxrF/YPVmUlG7nB8fVvE+1aduWPiULPf13LLvPhdV3efqzvN5flf19rNH/X7yo70a718R/SM/sc
NWZPaWJMH2rraaWP/8Ff1vu3b+Mva/0fviAUDYltHKRfAl3d+V3oHR2wyZ+TWIpVwD0OwmDsNh3t
xw+F/GFtVuNXgFwM0iG8s6IuWrSSTdMnK83IU51bCcIBkC/3lx1qg7DfUnQpECMCsF4hurevEUwf
bxzSoaWBSrZTBe5Ga5n6Vu0vhq6b0KfTAmvv4l527j8zUWwHIitTUWmV0liisdoXs6t3bhWQfQm8
yIx28UOYZhh67O4dgVaNq24ssaeva0AqWhdraAMJ4KNUBYjWmWlmQBnGto7raW+lNEK0sLGsjDR6
sJPAz1hsS+J+pd0/qrFCDgQlQoA+Mjo7s1civCVFHa2uutl7THiy7yMujzYd5c3TJyvZVNWHZG2O
AhGU8bSpIyM1ksrj756XFJcuHzsC2J3skyr19DmL0PDcOHO0dcGQijNG9qnU8a/6Aq1bSTwXezTL
AyFGAJ0zdjoAs7sqP9iBFGlxueKgFwMVGbq9/zQY57rNsPv2vS+/TDB6K9YxSiDAmrz467rGLVbg
k9b4Sdk/5OLGS711kNKskLBAZf8ck82sBJ6yMpqCJceJ6f3SavNcAN/KemWdMwdLe3nRWgfOWoP3
Hfdr/A+ju9EslVldyCMEVVSO6vUgjLZ2UGUZbydK+n51VUrhIN5S9atEd2S4zyQe3De9yLCd4nNc
LaVP0DJutRebXeVyWSYoG0q7Yd3htHBo6wDnTAEkWNbm4UK0M7pW0xAoWZ0C4W4Riu81juvri3ns
pm7jpGSvKwrsvZFX6GjkPF5ezF1TJPu53daogAFUpF2/iYHZz0ZwPvKh2FV0yFZJqEsQhaH4yOoA
zfh+BR7JCVgspHgt8sFfty3w4yipENbhwqAOu0MKKPgh3gfd2y+qtA5TJI/GTz1ov+6t1yhCTNAE
0DTeoADvwZdpHXRLlK92wP5qAeCq8B70Ge8vg1cCplxR4M3/YbDOkevswShcbigbPPfG6mJaeXtn
AoAJ1rCa62rKD8CWFnnPQ9hk90VKnhxF2N4OHCSEwOQNp680c8AmZwwXnb1sJ2BoFiPaAo0h/phm
RaeKgEWiKue2V9hAh4hJ18nM9wP47vaFF3Mgs0O8DtaN5vPF7aoPO+Ev8ZTtb4Muag3slmsLbwRq
f5cE27VlYCpvrHEY3434BqabkKsvpZrAfmfyFxSlnEcjXlIdVvQdg1NpMh9WjMrfxD/mJrC6KNq+
6fD73iC3N5+RLEYbr+jzNWHpfKZUuNsQ7+gba7W6oQR/L0rmj1bF58Bbki5AoivB/DRl/VEPzf3V
Xwyg2+tzUm0v0724Wyc5jkgdEOgQwAe0BAI+B9GE1SFIANbGPcAPaT5CvBrMlbWWXKM5ZUa+bGHN
mucC1KxGaXz+nPf7ggXyUbcpHed+UWRArXe9Mo5QV9BpAJ72xfIic7+ZjnO9zlxfnC6qPgQvmnWx
yR9fRnzJRuaCajHFCbNx1Ld0iKJVk6cK1YKsvQycAewvx6FsKZshRawOkHM0aLyXWUoQPdBoWDUh
6k2TGXwcnuIAGMgGch9FeXtTRogG5ZR7SN+WPmihHHGbqzb7yqnYVVWN1PccFeuMO+puoF7xKU6+
6QhEcHYA7fj71b/qri49GwewZfIvJADIH6qUfJDVbf7cIYK0ApEHdqmRsls5OyBt/YseWQWxmFH2
upFVvM+DqP7CcyRnY+oWTy5FkxyKUALcO814R6cWzRelAplDRwEwpCg7uiKhC5Egtao1wPn6lokv
yEYfUoCBgujYAf4IyG+F7PyVjcwHiYe0SK+TvRuOw0t4upzWCZ6TQwA4PHtKt3M6/OxWmTnaX+dU
tTO8RAdExIAdoevkkJdi3vkZ2js6ofWnvtLqTBDxN8JlYM3Zybgy2QTYG46mNNrSNUikAQvJQb1S
xPUDj1j3oOnYIUVeAaMeKYQcoe6N66c+ep7xN3ijIgulvfLein7cXiZlU9md0YCytmr0kLxPcnHm
3vV5Ud84JfW3KRtf0i7ij1NWpY+Nr+dVg3aMhdXZISsBMImtZ7G+6uoQuFTxGO3trDwKObLzBGw/
/yyUpKAbpDylILuAzg40St1FW+NFc9V1Jfk56xgpQl6jPFpzsWyEAkytS1KDnenynZUReAcwSI4E
2tTLDKgKxin0hALu64cTqzMATFYegNGuTiTlFX4cxt96pgKv4gqbC5B5oGWX1f128PSQLuOsQEsw
RNTb43zj9U9oJABpg2jkyQ6JdOVJMLFEMGfYW9Xc+t2Gj8ND7WeNvw9k5a9S1LlFrIgWhXLXmY/S
VJEC968yOasweqoUK99qWRZrBCnf1TJ/6oF1QpCY01lIEBkV7iNKYNHeNpPkPjCi7p3o4EzF2np0
+ti16HPoqFuHt/2o8bf/MeRJBEoNvQSz9h3ANsNQsR/B8Nzh2Y8Y5yyPiWzl50By4CG7dEecUS5H
9wcZWbu3g4M97OUqjTmgq1zRLhAE7rYDiGy5iH974LYx4uVoHlnl4CHfSQWm2FDH+2jYYaNa7lMf
xKB3UgI8rik0X1pj7bEGDZ6Z22/icAYoLiY4PIjx6svQthklIFkJ+xgdk4P3uY9adpvoGH8pBT0m
sjHfK+54n8cYe8gKAYp9ICQKBrIQtE9mQk56YNn4oAISvYdqLd4RdL7E+3Ko8Vb7ECfF8QosVX6x
5tZqRb929hfxwzlDavKBDznfupz/qEiGHlgygCw5atxPfeKl2ykHpHPSMfdTpMLqFJPw3hp5DxVX
/U09dsGjVYki+94wWeytFHXgDMWUrSxJBvo8BhBsHnCySvuy2oVaSTCOmksNABVSsu3FynONVpSM
4MVQ4JU9tnkAjOdCosKm+WL35xTFfrfa6Fsdt6eSVU+lZAO+hySfgEtpxrRDlCdP6uzWmmTo+gO2
r/OuTFBYgt9ef9/xrD0NCVBiAy3ir0j537huH3yPFToDPBZUSFk1SG5++MqmVeBtZpH1bVjvPdUE
QUqpup00OXQUMt0jgKI/I3mAUq1k0idSF8M6k1GyDvIkOCoPCepykPohCRSSnKjKurH1VSygek8l
ACa6RLMnK1prJyi9iIkDQtxRsWafaVRKNLRoV04WOPcJWqMeZoQD0V2TyW9VojY+S9jL3zxE6seH
atborzbx8XJ4wReA3IQR7GDj4T4Vhjm+R4Xs7wYbQB/dZzsJm6QU/cDGgwKf+TLBz5Dv7AIAF03m
2V61ePuCH/ik0jk+azmvSvuM50AiLAkq6nMjOuMEaOVsACnbb5MYE/FZdYAf+Jg0omjfKdtjPUzt
g69q9RAHqBwqYgHyIj/HD6Hh7f+WnVJpkHZjzpDghYIgKVtaXW9Eq7uuo2fUFCOIx5ZFz0tUfynv
UCuSbNJGjsc4bACy3AC3lQ3VsHdq6C4Gp2aHctxdJiVDNBwHFqa7sQTMTNoGIOEdlXuv4vStU22Y
LZnrjHdtAYAU63yZF4SNt2Q9kFztyqhSw6dFyLSB6qNNlyKfxqN1twPv3edRACqkJOAbMl+H/U8S
koWYhHo1K9r/JNMivHG9UFx01tn6WZ39Cqyz++F3+T6tzMy863d1nWen2LXkV4VH+jorsp1H22CX
9m6w49OEQO1Vtle0CsAlH03NyoojF827D4BRxdgdsK3TYAWZzoQ1yB15ga8PgRlKx1LQIrUwWYtV
2kGh6Ab9HjG7a2UxHNpe68NlNgvf6lgBqsVPyJ0mNHtt+5MiKkaBZEv2c4fv36pnJKGXqm6iixei
+E99UTpIA87OI+FA5DSTdQ5E+5kSkH+2EbgxNDhy5iBgpyAV3kmr2N1FE47eRuUZldW3QGUfVNnv
rd4OtRMBgXkcuztkheltkfXA+TSs3aVqC7R5jri1sxBZ6g9dMQr1IMxgdUpN4Oo1LnYoSjAfREUC
KqKIN8HBtFB+arKOLEpXkX01jABnSEd/GefV8DyV3nNTseB7XaoNCg/E27+61kPw/D+Mndly3LjS
rZ+IEZyH2xpUs0qyZVv2DaPb7uY8z3z68zHL7VKrvf84NwggkUDZUokEMleupVBM9YO7KTHc9qdr
YOhvd80Cp/+8uBbLrvV/dy3bARo0FekqUA+IC5n6xql7ZAzLgrPpYiumqEXoXoEN55fN9obmMlHe
aSwe4iZNVI0bxVTKx8r2nScjC4PTWCQfxtlwHuKEoubU8NVLZhUaBFXVPFERQ9ebBm9tqFCS1J3/
jzGDgPEi7lMM5pFYwLgTb7G9Wd2hhWbHHiw1E5k1gNjLvqne2cdeg/XCnbWTTUjpJ3bUsc6FM6uH
MeiPqmvnH5I2RqFhqGBKQqJ3LUOZ0HSoGjqjLA9i44yTf0i1E9fD5tlZBkXpDMdYS+FMWIbilQae
ttG7VNmKi0xk6qIh5fEIWj7KK3LQXzZM9r8+nTr2aaeNCfR6i4cs8k1UsIqghWril01t9NWgQeeu
euFLOOjzRZraBC+zqgD3VuNI9H6Z0Pkh8KtwlhIahGtuw2kM1NuSuFHsvTeHHykMVy+NTYWtlwdn
rzOo0+qt4xzO46M0dueNj1FBnoCSYsJh/7LbVbBVo8Sh/JJYpITz8tjskfUAHSqRv8jv+pOf8e42
gjg9j0pon/XlOdQVpvVm6Odo/jgR9b7i8ju/u60m3aDPyDfefftlY7dDlrWd7Uct7ZAnJUh1rE07
/BgOUXFuq/HbLU6xBCvmxSPgoHAU2y+PmmqFj17gtQfk1wfoTEZEinO48L0wm79VLTBgXdPTx7Rt
lH3VK60LyxeR8RURDgqhkW++ON5fMmjGNL1Kz7Xt9DqrpAFHvzjfTdKbi/jvvgqN/Tu7O8AkpvjG
s47yiVThkJeE08YahocSJNBVBxq2n4o029leXa1rywYwaSXWkx0M1pMXK/6DmXkVbPs6RbyumVRn
v/LO4iINQMIYCuIBqbaAYhzDOFCLxh1WCmyjKSyQ7IqovOiNQ5fqFRx7Tl08qjiLTdxCkJKbLqnc
tYTS+rZGl8VvXt5H3KLq26zyLY+dyfgAWANykGbWP1N8D/0XVAzPntYXD3Fh5pcw7opD7TfBToUX
dOoRUAByaKFOHJHFn/X2fG+yNOjOIP08HdE/dGIM9SSTnE9VKPSnP9vG1Y790gQUZ0PatXTtaf5p
zLJUvw35RzM96WH54KTZZ2cwOFUS/j81dQVBTk3i/GfXq7+S9bWpHfcsqBhcqKCroVn5/Ly0vkk+
u11g79zIgByaCPInV0uvTh30f3ol19SsScanisr3k+8ik+m4Zf1nsJX5wKttVGBa61SQcCDbhGwS
KAUo+VSrPxft17yf+pM3EOvmzYipt5ufk3c3XxnbTRgmDYJzuNwnYvNSzmp3TJUoPrl+HZ9AFcan
+1Bs9jIhPWkyfwYMAXqY8GhktJtCxu+chrl+9rM6PxFKCT74afSXOnn+UUbzctunkkLL+/lZLEPf
q6co9l5l6uYUc9GLJ3Sr72siAyGEoQ4Iai27ShNrzYGcefQoI9X27EdfK9B15DPERI2Msy96/Uvm
NLuWTOa1XhrpWcuBjnyWeZtwR79CgCN5BfumE6ir7Wtkhs41ixOo1WL3+7vlU8NRz8knauoX39ty
+HifQpMC4p+7ORSqRjEYECOgir2KigIu96ZKH/wcHTRlmtXzredm2pshCaWXEam8KDcvthsgvZSr
P8xY1c4ZyaTLTIxz3hRuoW0sXmSo9FIT4jWW/5jP08+iscXk+u6XOfTTS8IVfMdzb6nzmIhFdwWH
xKb4U0bSpI7mozO5zE4+Gg4wjp+n3FUudxfpxXqYUUw+D1tdo5K7mptXU2mtjylERFPtGs/2MurD
1FkPFNrsZbJuFZQ9lOGS92h6lmVWPWQcIWLw65SR8+aDk96yGDeZApDZ7h8js3WexyByrhXP15uz
xyXs5CbJ90Qmk8h55hKS7qyi+tj7Eeryqeas1KQDXaCNX7wwTY7TMgrz2Lu6Ta6dc74F1FPkGWkX
b9jyVQ42t2Xik4Xqb5eZU71zcp+br6UfKh/dTSttgc37tQ4V49LVTQWUfm7t39pkWtwdjcexl3v6
Rryl8QPQ7bdxmavEY7qCY8OymTQOpTIgJ8hf8A05Rk6XXFzKTfbOBARuGRlKklykFyzDiQwG7y+K
5jch9Z5rMd4de8KrN29ZF/cg+bogdgBlsvjuJ708pDh4VfD0qxwfibWCuh99hhmBEiUKi5CcCM3x
DJvLeNa1kG/cr2Ee5koO6BVdOuCR/c3RW6bFx0pzSKLuayzftLbptFBNqVCTwJTJlkiXVn5VXNt5
9q6trr7Y1txDuVl4V2mmJi7Pjg59vjnwCxdbb2Yl2A/eC2+Mjae/hESFjv2y0+/Wgr3dKMYAmctj
3KjlZqY245MT5gi8mtXVt2rlEzW1l76z5qeyzDm3TFDnVRM81uBxf9gDPPJ2lzbPVW/Wh2ocil3n
xNpLXeo/xIPSwxPJtew1zLx+q2iFcbKzsCHSYDvmvva9Zq+2Klw1A0XYuuGDmZfxrSvWmpxiDuWm
99Prt/620xBuD9EJfuc4xw781x4qJg15nF3cWn8qTVpcpHHL/mfvbuubjmoF+DPupne+nl/NO9g8
/pTlETF2cuHLnvftdH0A8pn83CT3h8dm7CCZaErtqaUweNMUfrKVISVo2lPmUDceG9Ufd5P06nGC
ooXTcej7S1l6MfPzBryyKzNffRKXIFseAdzu1jKUCTXjleCi3C2bG2i3ZZApAPPLlUMUx0/C6+Mt
x9jKzUHeLQ0PtmQDbwL6AlVbIvGxTIujMZXHfCzcY+gE36YwqXapFKc7brVXvYlIFaXq01KaXklt
eZb5PZVJC3RvDK3x3JXha0NW6WKBjn3xyzDYGPOQ7at47l+icbJ3RebkG5nNOyO/6Kn/h0xWPB7P
mhL9odXwHOiKHV/NpRm4lPH4t8vNfUJ6Yz3l+3jib1uG3pwmV+mFo2KfZ96nsgkEIsD3ZatuDneK
A/0A6ALr0sWvZT4FJzd1gpO9NNL7ne13LmPaUVkYz5v/e+nYDdQS6Po27aA1aBeCA2LTEBz8Gkqv
E1YDmZax+EiTLd73JTebWvcwM2gaMqT/2itW0Wzs3I6qv9Gw0NlSXWTK+gI0W2bD16vOGWc2C8m3
bq6yk6252Ul68zLTq1z2HTDcnmY3G03t+k3ldBYV1XmK5vBGompZnTjnEo0+wy9zKBenF4UE4tfE
0YztkCx1qwNDgvGw8HkVhXZ9cDIzKLTHZvQ+5LO1axN3PtVLE2f5VB5kbA1qTyZdR/pp0KODI0Nx
0kLbLx/E6datm/yzYSfTQdMq0oFp6ZOHHxIHuIHKVWRO8vyparKzVVj+aVxGYrr7ydDqkCJX7L5E
Gsw9NCVSqwAW+70SLQVGjdl/hUCMe0Os/jGAAt22aq0co8Y3PvBz/+6l2vxH1iLurodj+kSuCZHz
JnyaHX+ppddzyKADFRXJID7fsqbtkiGVdGdccPyHqegsI7EHXNFW1CwV68ZwtLVhB+k+SPzpY6E2
84l6XaRPVe81jsbkCqTDOk1wgKz6oG4/E1yISN8GGTlYhsnsGQ81VSBg4FNzbbmT8ZBKFZaqUjqZ
Z+0+m0L/UWzSyzLtS2AiKDqHgIqd5dVjLU1leu7V8sfPaTbkx7tdMZzhrKB0KQ6lXw2HXoee16wV
7zlAqYwqoqQmUBjAWdgM2lGKatsoTPaBqXyloPxqxorpIGUa2WdNq9dkGfz5gRdGuNGXsu+yMFBO
CClgsuZW/zT5IDZkeJ/te7c9y1BmZai2VNt0hZ3Ef1NDUVE1kaP4qugzgukUdbpuNmwAEsUHKfks
IuPPMXLrq5Z3yZd+Pw5z8cXWTDRHOSbzav0+O+CHhHkCcCr1SCa6KL/YLVqSAUd9AFc+TAHsFqU3
lTsyp6TXvNa6MWCkwaBDfhsb2xvDRVijw4UsH4rXyz5WyvMvCM2nMfZCynGpFg+sMvoEXgsd9MUW
BMG4vs9KT2wFXMPD4FD6mOiFz49ZH9bTiK6525c5+mpB2h3qcIYX11IYuz96s8jOoTnXsES2+qHt
tAffNyGKE1tG7RIKYqVX33zEqFlQ0vU4vrMPtRODWeaPHpqtVKl2xsIbUDbz82iH3TbzM0SPMie8
AB5KtgF0OWslSKOL3ShkzWErjI5tEhFgzGvE6TI1/TjnqKOr5Cf+9JRo67fh+LfnGJd29JDPrEyT
VwifULkUnZObbPcxScRLrKNf2LdhvoF3Z9rUZQIL2kRmx+SgfJzSCASZvXDauXwjQHn7j63hTo+D
i2YdhILJPKyo4UGdoDaVa9y2ynV0wtcoR0pWRmIP88Q+xtxct86IamrpWfEHwAzJhzmGxEcbwdDM
cDvBku++GKmjPNV5/xiolrYPKw1deavm8izdN01YfMk97s13EyRn1gm4GASdenpKh3a+NiHPFjdW
0G9Wow5yVnd6buCCOMbLrLhwtyLAh+AeD2lwzq3rHJKAOLWhTyrJsVCldGN+MTtCs0H7wMNSeTYD
xX/2CigeEl37JiOxZ1VkPkyF46/DZvZvblY/9mu1yvud+PVV4197apt5mLsfTSvIDnGYaQ/m5Jev
8dQ9FGTY/wwVn9RVZM6PiufVF6qHlbVc75Meemi+jV+bwnG2RjBnxy7NuhO1J6+BopuUT47GH0UM
tb6kTtMZybtBi3+0EVzmqV8Fn7XY1DYTsJ5r0lndfu5L8zAZkX5URuNTY5rhiuA+uRY3jONjC9Jj
dcsVeBORsPfjfplXzCU3kyTEwWQ92GR7W85+Bq0Q+ehISx9dbiWnXEt4sdidj+ZFTXqpc2Bfc90x
ON7STVA4fbSpRD60VWc7G1vtCQ1XMGBP1QB0T0P9osss5dJxICPK2BYANnXj1YyNw6Bk8Y/eIMjV
BlnyUivBtAsAZB6yeA42pcXlwlHC5SE6zpzEM0s9ylh6OfnUn0YZS+NXYbwFz3OtKDifChNJWAFE
maVabBQtRvtgDHTYot2rykX4oNp9CypiTObjsDTSk8YzkCGx47BfFfBHWqtKI2jZOeHWXCgIBmq3
rtJrGx7kuRNsYx0ag1FYCn7Z7m5332UPoAIuUEGELJcjjJA8qWoI262MpbmNQ7txt0rSfrfmyT5W
8ELAiNs7NrpijDWOI0edH+BPIz96++hXPT+7CcEr0C7TJnVKbWNO4XDt62a4Si8mzL8G/YSIyGIL
KjWALlqdUMShXm93dxRvLyy+502SH97ZiTRdKhOBwsCbnwq7/NZoecvlODA+OWX+rRiR9Ha1zn+o
K685BXGAFN2U6leyY9ZGCSPjBTwBKIgsHnZDD5Vy0MUhXPve8E16OYXkt97dVt5tRuOQQlBQ2OhK
7dlLxkc4pJovnk+uH/l5E8w5Q8hYEK1L4nhfZ1bzBRAFOu5AMR9laPiAohL3s9dm5ZUA3g9ZUxs2
z7Aa1n9xslQ73gQ+jzsZNlr3MQNwH+ql8thCc/cUT2oGTKJ5lZE0eZP7IAENcx8oPbrXrukd06Xx
yCnyYul3FCmQwCfM9eDF5QI80bQXc2qdg2ukyVpm81C1HvNAfZbRbcFj6jb9S+hlxdbNQbKZqga/
MpCch4xq58kPr4CMACbH3q4G2X8tl0afo3CvUZy5Gm0IOlfEQMurocbjoenV1yyH00VMVe55h1Qz
vtlVCtOqGSU7K6sq4H3q8Jhq2rkhgf9RTL0/zavSdcOj16YRcBKEYPtE37pq1RylsSzT3nGXhiYl
j49uXX4ZarV/ACWECmymjE8wC0xP0Kx9ykvNox4JkzS8uLptYAUNz41/bGWdGecy0Q+yaF5WymTJ
8iHz/7OcdAmiFNNyTY7jad3GRnWSBorZulxVIRR5Gb9w6BuYAfXWlCunC5i6OYjZIbrZ6+AnpZ6g
sxDL9GG84BL6D+fWu4k+oFbaNSBKz5pIoXSKG8bcRFV/lsuH3DNmo3J5EqFZN7XE1coMGWErn54q
p6boL9cJeNsUDq9yO0Xvrsz37eREiBn5/Zd65kR0SyUWM0XDVqoYX2wOL6FZWp9yysCvk678JWZ1
JhAIXMLYzuY4bbU8jDfqEsPPYfvaUyz6tXYn4DXhEuu/T9hp91VGYi8Xjk3pySqXSRlNkgxYmvsk
NCjrYGr3nVEMR0qjh2MbBD97Wje+HXr9QIQ+jj649ex4e4Uvzimy69ewnqpD6veopPYv5LD6qyMn
OjsCHjZXM6/fyeVtZjcvTZlH6oHAY32Iq4BUZGEMDx2gHN5MJlKISXkAfxCcBi0qV+3gD09F57+6
FFq+gpScdhSl8IfXetFr6OioFyZZSGli0n6ugHSQN41e3cKbTmMYtgCXWeXBU7DpXYC0UxS+GH6C
9qA+9qd5LMh5LT11ae62+zCtc7RT72PWu2aur2YO+03eXhOlLHndV9n3Bmle3ZxG5KzqGG0E1L1q
NeFgx5982sGr5/sADuIm6F+SFmRdl6mg1WS2KZoPme2tZFJM2hA9JqmVPfqAmHoijnFd7Shyz+tn
uDpbpJyDausOpEilccAVrtXR4TOn6u8YpOp3kGovjdoOn4oC2M0YO+3O0Y366C88W2X8Y3bt5HPs
eAGvvXnByVTGF2Puhl1m5N621eJo60Fgt+lnJ3iqi01Te9PVbryElJk9aQ+J0iJ7O2Xhk9PlGNU+
/lKNSkEYjwXSaKmpHG27f15+kfk2j3mX1TVitGvwdEr4IW+nYjdk7R8BIKOTViNF6i5fa0lhSfNr
YpZvf+n/k+WKOWCdZlZIamtO1Xrfu9aP29u+bMrvfE5yGDQwahR2/HtY5UQzzKaEB4eqZkeprYu1
NNJL3NAirw0pI/Qz1jod5nReifHu2LvZvg5BWYr9jYun2s4O7OQPNdati8y+cem1ql3VNgSb95nA
JIMyzjxi23SGin7JN1hjuR8Lez7IyOgnt9jcJgwTHzUr9g2IrgMP/Pg8qbu2ropLNoOnzrRFT5Uq
4XElRpin6ML0NJ7H6HwbyURkTl8gyQC6BX0Xx/yk+6tITo5d1T9CpyboFDvjB2fQhp3vR2hymm5x
9Xl4bdoqDb8ZTnOQNWlcPSdlxd/bMCC6nvxVdVNPotzvPySG+yMnlnISk0V09dG13YOMprgaPvg2
NEBNb0XbamziZ93+ExwuEg1172818rMbGdqcKleKAX1v1On+c3ThgG49J0t/HHLlpLXmThn9bWbU
0Zchnp2j1Qz81Zd9t/YCzTqSM0aL2xxDOO1Q3wk65Pu8pDr1Wk3+NXGvPpQSR6/oc2i36wfL0pAJ
ySKUeTW/PGjQ/62LfpyJCkbxRU0oCPX2jR19nkyn3mZLUhP8bHuefdfZ1C5cJyBrfCTkl0uUNPNy
Q7oP77aguU5lEt7mtMXrf7q+W1555DTLcImnhCdPcR4dT3F5ghMAQ5Vo4eON57A4Sy8vDHL4MgZf
Vpy5W88gWI8y6bceqMH75G2tZXCLsJQ/Biro+yD5rsEIDNZ/SjhrutGpDlWeD5mdfwFseZVbADR7
rw5ftU9RnANwDWL/ABFBe66dHAG6dOq/TAFPd5jmqos/Kf2XHGWsrh/sTz1Ufdeun76Kl2E23j52
YKGTocWleuNSznOQYZ8AHnK08nlyWqoYJ+/mRboVMb82fMoDCMtioo4HuzXjx7wKoq0yF9YnDmVg
Pssx/2usXnhlWn+78fSpqt36tY7gPYO6P72tVkfVOBC+QT8myH6urvUo5TkdoDFUvWQplB6RvTLn
8kuSZ/ELxcrhwcpi66G2eCFlM6yi1C7/WXYU/ztVbz1qcE5eEs0NAdQx0fAXqeZB8W1GAxSWzrI+
Om7t7ccxoToq1fVNNZn9Ne16ZVcEzkgAICnPNiz8Dx4AkefM8421Zen+Fyepv4PCqv4Kgb3f2Hlg
aAcgbkRHI5gWWpWCM7INU/upHx10b7lBkQieDzKygF+hNReUcbW6+9zGtzlYs6HWW5Y3mgb1TAhB
gAxvTrKLX8KP0AxeCvbWCmFMouGvKXy0x6viRvlFBndzCDThMZxhl2gyV9+9mxDn0ej1zehVztpd
dnOsKkPoXIvQ60jiviXB0CLCxdvkksau9Tko4uYcBVTsTMQhP6dGVe1to3c2MutB6bUt49lDg4XZ
qK3dVcBz4iSzjeM+6Z2rPzVeR3o6LJJ94vClKSvrmDR6eOnDh9aClAdoUOigHEM1aZ7k/Tko64sH
wVWw7oxSv/oeUJAqeu40LSLYQZPAkhHDbvl488qt8pngoHOK8obi7VmBFlNpjPggzrKWS9C0jlrT
fLjvYpDE2g69bm/sCVY3HkVhvuv5+q/JALYXcq3gj5YQ0zyk7jae7XrrQ2Tw0YnH9mkK+i3pe3j7
JosMWDq4+kGcFa56RwPy7FUJfeHZLymghi/jR+tU4eFebyEn5cVu2vzsxX4/PP+yZ0NXn7zY3ZuJ
qZ2kmZuQNM5vhoGJoheEvdnq5me1EN6/775ZeJ+H517fgrbLVrK5WsDeUqHJu7lnI7hW2et4jFG5
/JV4mOVefs9L/H4s/pKtuCUzZKxm5oHqe/dQRAFpX9cS7m7jYnWNV++m0WlX2gBYRSOXe/ETjXIv
6ULjbaCOMwa5DrK4Tk82Fz3KwH8S6gWfdfBF/+HPqwpo83TbQnIeCraHO4HefaXYKNifH4qRP1yZ
qFXkGEav0A4Fp91rFzmfBL1VJw2vB8u8jWTu10jmFk+BfcGaevOU6s9fnnWU2VsQFt5WanJDqOWm
JhqvUn9rpEP14Bmht5FJO8uyD5Biydyt4Y9rbejQpUqpru33/cW3o48yKWsSB7GL3DPzEyzv33i4
fuwSQwHY3/xsONoRJG8uYs4V31aJR2uIPfltszBUKxe9MKAaknnYhoeHFiABR6cbC/ebgMz/EaCR
KQnY5MtX5kbQ/SaAI13KPXy0sjKbc0QLxRihqAq+yqbisLeOLa4zkWZDLoOEiFM4RFOk6y0qIp06
LdBc0t9Oa7ewrZBxT3gN6lO5EhYhc+EYEiqh+1BsdwYiRQNMlSahsxYXcQbN5oMZ9KeNlHUbmRE+
Geb3Wz2ejNTy+71KW/I7QfHjxk1o/fSWEvR/rX9nYY9b/Z/sSFqh01xoMNTefYic1gHaYDhgEuh1
SeSifWAfkRfJjnf7UFndvBr0Dr51NUH49JfzfQNt2WVZS/wkA0Hxz8a51yE8pxLlzJzMfxxmG3G9
kOIgGebtCBhzmci8Cd0tO/mLSreRmp3FlubtGqxweMz9IBqSVemHwWPQmeqHNJ/TFZd4/VhWifah
XiZCtTrXy0g8XHPSN2nuQ4S1LJCGlMaq7Mhl92Pqruu0H29BELvRPyUBhPNFGZYgDjK936qVUW1c
VSV5AVYHrkSvPpCkIMRboPfS+xXALOGmuXX52cQ3ZhuhrnnPYiPGd0w3Qm9jU8y0LjoK1dp1UFKP
BS9ky4OlMBaOxH9GszsjGQz1PYKgZBxvz5W0MbdcLa2jPEJ+R+fpxYsSH4DMjTx03j2DxDaTYtr7
hfMiI1zLfWcDL5g2Tqgj1XbnAZXV8/RkgFg6i/fvNoXpFjXdqfduz8pGHojimCxkolQFHGE4uhS1
Sk2ekzzeAfaLqVhMtxj6MgyVIXlUMwgl/ShuKY9P2vPUNj9u+T0tn/edpltXSe+ZvEs2sBJyF0eO
ZkUaxbvOCx4pm8Cp5donsdzNttl5DzG1A7Aj4SpN1k5/zKri7gSAnyy/ezWgxlaGAtyXnjQ3eH4a
VET/tXrzxlZX0IQppsZ5EH0BmMM4CCxZARmGBWLLEvT/NbzlCBzKYXeBOkLG2PJbm0wl/iCNFZqI
eBaavkuBEd1sNoU6plcnj+IRGmb0SO3xgUIKn1PbGPO3QkE5R2Ah3uS1r54Mg5Is+VL9Gjpp5296
yKDWjaKFV2mMKYiuSUBIuHB06+HdRJ6GCOka5L3eTQywnxDCIIvxayeF6qWVN5qQg/4Kb9lNeyTh
PiNaTtwqkziAxLFcJmISMIdi+J7qfnWRhshKfevJMFC774UCHOadXYaZqVYX0+esNAwgt3+3vp6K
eD0lRHSADQXr5Rjy3fERtRnT6WtmIYao6XA+UZSdPmlO/v/t4SJwaRfW8FQG7kWZTfApWUlqsUf/
6+jrKF/mLbVe8YiGrlvDMWouvAnSWLVlnOrW2qhUN9xMYocstmcdleW1htrMbXhfZpfWq98ZFLj8
e5m28C5AFJ8A+LTQO/z1OXe/wgzK7UA2Yy2zMtFo7pMLcPJwp2wtBpssdYZqtjC7LkOr8pFMlyeR
ULYGC78r19bbRCYFZmKTWd8zof0t196QIyuWVUfFD/VLbbfapc5QHFvNFexicOCuVdfAtkzocK9O
KxlrvRbuslEHFNcTPN7IvGxhqqqxrl0kM8RRmrFII5Q53fQ1nIua1wibycRtx9u4XGscYLZGNXoH
rR2DD7brv7jlkH4tTMvb6uNYAMOK0q9TkW80ki3EIaMYXY2JHC1CAQ+ZWqa7qgiaddGOygl1GfvL
DAH6Qp4JM64CXbHxuTPz59EBmKpHMdoCaTUf3LyKVmKTxg/V9smEmraFUuBm12z/uzeQJBQHbWo3
ruVaFKAQRnIlllSEFGpxXoL9/x+b9Aj8E0tSFkCrjK3F0Xetn44ycQe+vlsszrKrTrDwoEF7J+G6
/B6gm7I/hn6MKZbmD1YmJYQnw3/mbtG+u0eq/TFWQNvF/W6WhczJfve5/+43qDm5BCPfaab7MzAq
0VEZJqqDiph0/dZ58Bs/PIxAUauHexj1d+vus5bqvl1mjQm3F5lua4MSN+n6ZjRuXfIfKB8tUnVU
mtZnEbIT0broLmxnJsQVwGEWD+Ij03dHGd4aW/k89Si8jsRMCWrT6EER3XpQi//H9v/rF4LoginD
3sl2Qev+mB3LfQDRkl26hoPDSrrSmAAJCw0Zv9L20H1eXO6N2Oba5/ydBXuxv18vLm1kQ99P+pKE
3D8b3Pcb5CM5Tq3S2FRPFncOUmFw17nTvKmMlKsC0EAoTOgBXPGKlXSlIasAxwrkwcUye7f/1lm2
8Zb0jkzfd/2fNh2JIIRtwcLdnWWtrCgMLTta/XcOoSqq7940n8KW2tIYeSeEEYGAdQtkLC21uTxI
V3x03vIbqwKBUw+IK1CCm6qn23SHYC8FtMV2Kco+OoNvHCtde9sU/x7K7DvbfZnsIi7vbClSdqQW
MtiJls9QfSrJUQL672fet1bcGvXZDAyKs7BgWIqxDzIY16vWzR9BeSxUCgterJr128Rb2+LTNda+
aUYXEtDFbTHJTtJbJrVwROqjXtl9Qgho6D0C04ndRgsTbXKqYr352U0DVIpWRrnkGo2QGtImhk1B
hV5cVSbo+8NC0YDt5A7X7XGcdraR/gnLNDNGzUnZWpqfnk2oUFQU1tvbGpl3zBxm54UxT/59SjTb
lPW0NjQz//2HyyzkizbEoPyPpDGnhXPEBFgBnp+Z2/j+P77v+H4mVeJsFYMHfoCxuj3VjQMd7ZB0
t15cKjoqccv41pX52Y7Rjrv7K1b3o7Xi9EFmxX5zkXE9IEaxvnWX3alXaE+jGx+maYyOnecEm8BF
K3Rcohn96FFEqEiMo9b0o5GTyJOZru4hNVwiIDKErXE6uClH8cVeRFSTwJy5rbTBOt0by7dAq/fJ
F8Awwe6d/X8OgbhbJ1kqLh7rQwBst/V3u+I58EfoVMkOcwItdmT2fAccq97VdQ+cVg/r+Erdu7eJ
+Alu3hg1Ug/7FI2vmw/iUTHCFgtlNrnFSzBWXD9ZK3ZbQYw1SPLd7XnuVhb5IjJON21TeWxDx9Xc
dE1l+Ea41KOUcjPFSrx+93KYCy5zWoEc9aSW49ngA+ADqOyVR1b4CFnUItY1j+R8mLU4L+YbGYMq
cFdFl8SICDIttjfT4j6qQblL4/GbzOYN6JUSNlHhZsoX0ibpgescG8BFC0PTPE31Wo8on+EtWSDE
TtCct9ovX2F0opYsX7umHm5SRQMJSkUIkh2aEpykN+t6cCK/tZCXLjNvuoWbx8B8ZZUsUAKzWTUq
5dqxQ7GDuRROLHQzt57Y5izyjyOl5+/s4bLgvqocjYwishTe+H9PiMt97URuhLxAX27vHzZYZbyn
CPmbYH4adUnD2cOr4IModBnQ4FpsajG/iscsmKFffv/TJhuEC8qImO6bPWXBlMLuAdEeGlfQoXHs
m19adRogLVT/lippFFL8hz4Z5gc1LKNXHwaHVakRXSbwkAMeCDcN0qSvShCYx7BrbGIBsfKpRzYu
XZQIuDwsbcjxyF8a6hD+UpvU2Mro5uOQV7TWYrg3tiyUMYn+n6vv02K7bX73URLfvX3M3RbDx7BT
KOYXk1W3GjLs8k/zRiTLVre+TKZK1+8nVJCV0kGALPA67WQssWTpSYPazzcUeOYHsQ928Y/fmyX/
6f5adPOXpda/971/zBsf+cTWs76RqgJGu/xz3uz92yW31WMXBJQoftQdwFeKMr7ktR5cQnJ0azfT
y6/w5pBAtzXrbI65/UKR9V7sua9Qr+6O7gbBHrBA3wZkTagaBljtcGFfmFXKr37sPlUuxLjQOTSP
aqUh+bPY7aZz1n45DCer+Zg6RrJR8lg9SuMGjXqMsnHIkGbH+GYs3bvnfTqB5OPnmrvPbY/7WNwd
I0JB8b7Hu+ng/rlv3KskcNchFQzrQB8d1FqQPAx84/9Rdl1LcuPI9osYQRAEzSvLmzZyPZJeGJJ2
ht6C/uvvQbLVqKntmdj7gkAaJNmmimAi85xyGzlSALUcOhpqRYg4ek1frkqSyUJUiTSLGTit7tfo
EHbXA6ZDy/8cknzAzIJqIhPpEr1OX1WHubkq3cqdz2peHH844eAtKKLeOueKsNTGqxbf0LQzLTCI
jisxqXIgr1J5kV2LNGtMRXD65reuI++QTVu7l/xIy0glAbiBV+G3JaR0pWhRZQdeQxNFmKCrRcpJ
DTSjSkyaVaJhZy2u3jUVbuo1IcVYbfe+Oh6F0qJe7i780AxthLpr1Idqt8hycIrvglR4RjkNWKqR
LcVR3CiTS5gaNYC+B5ZcHDWQkiVTUwVAvQXKPiksZJP3pT18v1mp16BOh786rvFvItfoUrygNIWj
xGX62kU42pJu84yPc/WAnmKUWrR4TAZaLvEhRd4wMfZad+NDEcDWs0YgF59KNGhKwxKiWBbfKiEY
UHCBXPZ/Fv3cHLxO5g841UOjkGoCJHFgy9JtceiYP/AWT/upOJHAlGZ2PWxvyQ/t3gV6EbkBBOR6
xjYZZhNlVUDbtLygA6n7w5QgVT2KSWz0jdNsvXu6F5W+8HJ+1Td7c/NhiVLKNOlAmq5/olk2Tb8t
i8M8ztbVAsmPLKexqfdIJ4RbnH7Ol6LtK/DUqykNKIieL5VWkkyWoE75dON0t4bEdSEwsV+jkZLz
qG6Cm+U32rsg6/qI9UjJmMNXC9CNB656erIFNRo02KpoUAAGaDXURMbZAsDoRkmOndLdGbSOXHT8
OGe7bkFXQe16JYolMDjt8jqgFznqcNwOGan+BU1LZh+ETVGtPnMxoHRDuwOoctp2Dss2Fu3T3t2t
oZ8vwrf5jIYbtc+jvVzf/w2iU4tohhMnJO8d+ziWoLhocYRznVHlg/8FB6tpGo0dtoZDDZjTss1X
H+QwM9CM/vam2brEBry3DJS3zNNX7/uISdHU895ByyX5eFnRoONPhQTQ9IQmvO6L7/RoDCsZSmKT
FkDC0eAuoBet/fhx6UHra+XoMI3B8w58tKJarsMcCbFHpqVDotZGc0XkcKD6gXHuWvQxvMy2w1Hl
OLysQcjSlaI/l3xSKJEITNcgQ118s4G2A8AwFSVRLH1z3pxSZwLAgRoGn2eojEPltgTJQheQ8mbK
ZM+gDdE5w0xk59WaqqpeV2d4EwMw4CBAJ6CUfHrEdo9dyI2Mr+vVMn1RG/xqR/A/X2jRup6878IP
HTCiwW6wR6EgTtOLpbbOoMDFE+XvAw4TrHMroldDU3i/vf99CVlRAWXjqUNr1jmFI9utdsrsi+MO
7MDVF3mVd/hil+o7nmSa6UHrXHoCkGVdo01CBZr92kMNUBFo/XthSPc/uNxc7r0wXg6U1bHP/iLj
jfP70/dC3K806WlG2nbMw8Af+xz/TL9/Mf/8i7q55NiiU7b0ajcocyCuoPO5PwsQauRALgSchPM2
oA8FSi2T5zwgbRLQlJaTObEA77+GI5nMNNOX0HFu4t5dkXzudHeXYn3t7kULhAd1n/oW/vGS5LLe
IC25ubq+3Prz311K4qQeGAOmtKMk4IbdHEFS7FwclW9YzGk4OWIEeAQkPfCEoT2KZHLu3laYQwLL
39et3uaCNPx+ta8a8nL5sEaPrLJqA7wkoAYkZMlu/VeOGHY/NKWhUpuTRg0W/Y+QvNAWSdtRZxfv
rHwEKTd9HHSMqktkvCdtyyrhbPQimq2RKOhN/AEFMA5YsDa8cVFLmOJ0iobGYa+zf9exJgbwJvnw
Kfyflvyvoe/87sT/113erb0TdSgTHH6bJDHNrZNGeyS60eRsDgDHKgSeFgCnrgDTBp53SwBB20/R
G09T8smATXVcRv/zkgH0KhjmHEfaajENjgCZsJSAfdK6NSrOogcwVVnelmIZkWuBwIiuIMu/kJIq
t2UCsge1e6RBqv3dWgmMbViLOhzrT9L1ytCk2PNshfiJbbO4pDxBQy5ymrrR11G53XYZQpwiASNC
GcnDpASvBIbJ1YGB3MhAM0JWplV/D7m2Eb8Zxr5cDnwsfgEfBQldNbDMlHspna+A/QcPjlEisUuG
uhyHZE9NBquWG3G+riF72FzCBiRHfcPjT8i3GqfJGGYFLQz0qFi4hwyoFgcAJhXXHgmra2Q0yEnm
RYBiO/wvk46s6Kp7dSHdah5dP9uFo2MF5OPPBmhXdTBao0VauCz1T5nl3p70mYkkVM9R5D2mLioU
uZ/3jwLHZX291BcToOuPHirJHkkfyXG4GkDrvtOT0RQeCNkS0E/pBa07CKagWq2tRMPJdnVUQV0h
zmYUAxH472dG+rjo7hyJRM8Gyi1qvgDMi/Ml7auPm+7CiaJ8Ahdhd4iHugE6QNSAe+n3bHIioEWB
DOmz0xThnqzkp11udB22wR5ohPnEbPSzSmNvWUO4imYXiScyOJUsgCReznsStYE39mnMreiqVaab
LlcPlI44Fg2yinlnSoDRjAZKVPkqW0Uzbbjzi2xvAcCnciSfuyU6jI6KDUqMA8C4RpMBtZNzz6j3
xMc8AjrroXYYAIxGEMNbIQApUHb31DdWjoxDOe6N3rfPWYMCHatC+1VAUxrA0YG61LeBHFGN9KrT
66oWxDJtO8Ub0pUGTsUCbdax0Fv920JxUH9Qnevk1OIRcKEhVGUJjpe/iqSzuNXuq3H+i81ctIBR
gwsZtN97urdl/+67XhFpbzxg1XVBXddvfZl4e4J1j4q6u9Zl9IskQn9HV8qTAzw/IFQCSr7A2yPe
xM14BYrP0ITwjG73dTX5RwzVo6YhpjMtaJo0OTVpB2ySzFk+5Qt47dy8PoDCLvsQop/2KQkt5MPR
ofQNeLV8IyOJ2wKfzhevBTTAWLJvWebN+8EGShW54c0gqKqp/cOWXY86qy0TA+i23/p16KC5SmYk
Lkk5xvz3WfLNsTLqhaOtWZjNhpxuLP81xXvOKZROdBIgWrnSwN9mFpNJF6BgGhyuEcoulIGNVpcD
l+pt6hYdCAdqz9x0wDLpgqjFq+aNnaYx+iHOIHXfxJaIu4B0TbRgd0ruZoOHHykXdKgHVs9qAA8g
zupj9vlyEmPboM4dzIQPfuOjEiWx8L+qEK3KwUn2qPJxVoAr0q2AV5nIwyvaBkhFwx3oFbpEUvDt
ov31BiHr/xPUwwGyue1Y/GPwC5Rv2eP4pezy6tKEfgxyQjWloXXwqb6Rs6GvLjgz6zbgPEZV+psj
GUisQ0A05ehXWPtFnHz00SeoukZQcJSi/a35YYhG+KdageJ1zcTR37WEYAut02R1LJVlFpaLdmw0
dl1pNQ0eOk8bVOcfFsLbI0eKkwJrcs/4nAQrFclCZCZqWBlOllwi+Ue8JrWL7jGgjZdoB4KduEpW
M8kr9wm5vy6lKG8MKeQPSI3ftCn/4u+4wPnLBbB5WDudabDF4KO9RKLWGoWZWYFflbI50nx10K6k
A0ECPLXPKiuSSTYC2WsNh/q819W+sLi9W53+MebdJbS43hAADKczADFNMKWMp5JemdXrMc1oGOll
WsvZm1mqV+iW3oS1mWa5ikMzoBLh5XrOfwBii6/xaRkZdai7VSRql3QBtYJR9WAa9Tsk11TJgWnV
y4WKDWjmJgmyWo7N/INj9g93LtnsDK/lC7ywRmOzBupUPcPSz3YgUyCjpTwW+FCzoQeGhjLd+tJV
xm/epI6q6TbIhULo25jnwgEsjlpMyjkFhGhiJyjupuCkvLs5Lgpr1zZAPmhFGfNdnaQAhbdBlPFU
SKc7h36ajP8hLdqEUFvOBbokbSeftqAQ76zoiWyoy+rPzB7802zIeChQRgXUm3NYN/whQQnEQ1cD
KqdGY/QNWYuBEkmwJxXAnrWslawlIXqX1aePeQxaVXxtjZEAB3WSnoGPHAikkOuAu5a8gKNBXpia
afHeTD4JyycwOvEEZbQmTvbuv2fSdPgji1wQXKuvGf0Nc/PNVND3kSWiOtB2n9dfgFtfHICVHl2B
pB1daXYnJjmeuWnXL7s8CUGvoH1oFo44Y9zqNT4KXO15BuoHgq4reux5sE6vHrGVu9TzsetG84yT
PhMgDZ1xkL59IIn0w5tR62j2nog8LYDdtPk9nzsdxdd3oNf+u269LdaD04GbKDBFGQqYJimbS4lc
SvOi3AiIIOYjaWigXHFaXtApu6xqnQBGEA+kMI9D1aJegLVnektw8wStkKDZDgx6w9DvIvrl4u5d
o8NJYJCX2FTevMjcvLnoF5vWi/nFM/ekocHKcuCVAc/NTfAidpcMj9OiPZVNhm7df0i80wLK0OPb
RSGvAj6IfvBcVF/CCeBt9PPazYjD8iZuV53+/ZD1zZf0+nf6ptcqsIm2B6sHQRTA9M2LlYOud7NO
GzNqTjQdu/waA87mOLnthJ4i5Tm5jTA2wNhHqUYT/taGtZoCKsPZ8Lka10ixAwDaSRVg0UpwFCfN
CZlJxXC/hEe87acfwVdsABs574+TqrEmXc+7XVa1+RNJmRTJQ26EjySBert+iAf0zvuz+4DuafeB
ZrbB5zPomRHVdx/Advyq9/IBzRIsr8CgbG7cDz43cbSjKIiLHtWtozF3V6ZEfON+tC03f7bAhvTC
hBnkrdN/ZtYUfopiE5wKcMq7HBw3xvSFluSjG11ZtnC8UMGI+h7grY5TuyWrHS5Hr0e/fwVkxyFg
0nOvQFJwr06KN9IkRTsDBFILx+luPcjSowoMyDLhsNNLyaDX0cwSRnUsMvGRJEcF1W53vixzQepj
ece7kHbCzpkNkq6GtoxuaTwsCZBgRIPOrBjgqKVS0TAykN5zFAfsyRdQpugXoimghnE81Ukgr0x7
ztPuyUtcwEX4cfMBLLZx2MebzgBvtjCbH1m0MFBLfCjAHiYOXux1+yIHwiE6C+ZHGnIgKYEJLUPO
u7ckOxhzP1/Gip2Buy5enKo9RWZYfQTWDD4MPajYE+fFy2Px1C/shXwMlAFejDkGYfrAxMvk+fWh
sy2UTqkI4D9FYW9nhEdTmE9TtGSnUh2I0AC8qgx4Yuxq4jl6JNVI5zN3Lqjhf11Bhlgs19p1e3C+
vemtZACms4MEpDCHFn2MVSkePAcfsRYAFENuy+0KAEDd/Z3VHZ3QGq8EAiAVEkDelN5xRu8ScBkV
JgApCw8g57aHzniNDMDLxX2oGAfPVGUeUA4IwvKkQk03+h+yCw21moV521igcAEFq1MY0aabUAjV
/JpdAYRXnAF53mJhQ+lbF3RN9dGWpqmSaUZm6cYeKBzJqcKrZJYzI7hRkpNeI5oBxHj3cmlHnyUv
q4OOe3etvk39U1Pwzdxl1by303HezZmPTUg+oQsa34s4D1oPQkeDnTj4wArUEuEsH++JmC59xc/3
8moi7c2CmymZaKlgc7sDBkIc3MS7WS8BCP96QZ7vBKgCUDQeLjeDVI/nybWGAsXlsLzK7/n81v27
iw2WnjX+v/v5oUBNynpNwA9sfQscOe/dAgWsGJBneR5+4tLN93lS8KODfNfOS4TYmHgRRmGe91gn
4hVSOFZtOkNeMjQzAQurG+JjntsFvNCxR216NAO5NHqAaJplHK1s6UEowPnE6z40aA95IIk1Q3LC
Ewl1Y8r45sEr+8/JHpcturjji0bipBnpLFTzAMLnzTw0/ae0tvHeOHTzxavAp7Z0ttj04TGSyFyh
OanrA5qyLnkAabA4ApI5Ss5gpenQ211W21axVs2J7AFK6wPqHJIebMV79Y8iGfA/CIjMfECFYaJ6
ooBDAZDDCUytkqOLfnQvTllMD9bQRWd0PIPwbYyezLqInvJmsg72aOIl4E1HM0MkJUivr3fq0vLi
HcsBjkQ9lWunZdWNzqaY0LG7ytSOCaYzVBAqjFHynCK5j33s0QFM3Z9CgZpwnEk/WChMBJ6tmq4y
Lvsgvt+oM0XFnKiBHHJs7N3CEietIg8ykg6IUDUIKyuGyrPfYcnQNV18bfPoxUl/IN+FzjAv8p/4
wsKtEeLN2+9nFzi2o7nJxrzbuXnXc/TV++6jWaPLa6r9K0nklwxJegSIlr8FLJ1/6KZhOTd2jgsc
C6PDYYFcGhNPPuydcia8HVM8D7mi1CDDyLpwI+wQjC1xzFD/27ALzRy0luBb1k52WkeGJK/wV8po
JEXhToeuts+2PTngn5KAQj8Yke88Rwu4EQKvyl/C2IsupAOjgoNCM3SwIoG1dR2T7QYCVXEdJCis
0GFomxpBh+bgvAi4gK7Ahwg9jvgkzoBeeGi9Aw6bwdG9LPMf4HL7x4OimzMi8rmRswls15u7lcDs
zLZ5xSOw3AHWAiXI5dWwsmqPNuUMlRu/dWRogQXRoSAfPjSIpK2unEWotJny4ziGYRPwECDQM02Z
mto1B/r6BFBDVWol5YJXdJrqIVMlWsigok5L+ZDIZ4AF9D4KhLxhtIPRi3N8J0TpBntGvqnyCH/u
t4EDugrn5G8yzbhfLWdgA2CTKK3f5hqMO0nNxTFmXJ4NE0OGmnYAUxi9PM/48c40W5VkJ09Sxl6C
rtd1erecnBKKpP0pHD7lCK8vF8V7s0KSPmyz8UyHYzSjPwvN4rdzQW34Rx25VN4Qv54L3i3R4ruO
+vLvmiPp+ZvGbjwU9/rsaLioUInA47mhP5NtN5W7o2lDlXf6D3rjRX9MsrRUQveujMM//FeQqaBy
PfVvgGxOwzdadmIUl2DfdFq9ybD63C0ss70MU/cyOoUE2wd4FyIeHVGjPPE/3kQji5Luo8Hs71bY
ollHmCmSjh4qwlzuI7+AYTDRLbHKURmHq3JOLEDTThlSOKHEY1C7l8C3aFfZaFM40aLV3xpSe++N
zY+yDTfd3IPuGh3uQ8AVAP46bTqQJzjAJMqBZ3giycBh1XX2MjaAfRtTUqZDnW1cfwy3U2g0e8A0
5j3OMMfQ2FBTJ7Vz0qzEn28vJnDhaYNuBdVWDXAGepb6OLhuDfxh0KdOU9/sYtObngvmh8jjoyWw
DC2gjTnzH4QcPMpQoJFOwQkzgPowtLBc26r+rcM3M3pbe/SDENgwj+1fXteij0eBok0KHm1QA81I
dydqF8NCbHTEYJ2lcNR0BK2LZH4d2uUFRMj9FWgzoJNUjCNynJKfSdF9ngd7+uwA3W/fD6m7AWJ7
Bbwb49uIZ+0FwIwoCEgrVD+miiGEZD2Qz/zmaINmF9Aq6bRpmir+cDDxePlAU9dc4g/oODih8x0H
xMrqK1XSyv/gyV90bXXAJp77HzvHA/Ub8miy4haKndLW3QP2Pts1MbLWeNQAanN9307DaBvLAu3E
9HpNb+bYJIFQ/fX9XL2qrzb/ggb8dgXTpB0APfz1NsCW5oFbeXO80684D9rvbvdAsA53S0jXJ4ey
44Cjc3lpbXjVzGfgjtTYRUbLDBiJskE2WmlJdpRytZNSD0UCdJrVc7WTq0vr3dmejlkrtqSjQDM6
U0BBqsKRTIFu7oEspmjtzWyCvhjJ+04uqDZQp5eOKo7uWvk607rQLvqtxwwTR8N4nwf0F3yA5GnY
G1pzoyV5NZEXs1MsCAtsOrG9MHbcY98dz08PVuO1V9QebCwDjcE4+EYNThOdSpQdkNS6rgHEhgao
pzTtjHJvsGi6eKCxyVAwcMVbj/dIWx4aUs4Uu9tkbkkMy2TgQdra/iXJUFavdkvrxglHVahRrWZ3
k6H2pnBQ4ooTk+aZhtzzk/1UAh5c68oK1bnlhDJi03oitVX/McR+f50kAEScJfJ2Cfg9UBY7ygdk
QeUDGWhGOpxkTKgz9/Cpgsedm9VN0wRih+EwGvkjGBSdQ6TaOBLq5VBwsrMsPmLj1yLE+/qSMGi5
8gWiPT5A+E8niQYKpGKQHrx1w6aQvb2VRhhdgUHPFjTY+jh7EPNH0qEQzJAPNA0rB5znWXmWPRiP
7AJ5ZhpIbEtApWAT9nM9KShd1PKpc4nG6VAT3q0VfUpBRww3MiijrfMqr760jKKM5YznKPAal+1g
hL9y2/la9Bl7AYJ7fWlMO9nENTdfBnPyDovbpLvM67/bwLG+lj0Q/yb2hY9oGiehBrgbzuvDLyRJ
AGl9zNJ62bvdiDSzciddNBkGoGJSeYzM6rODqhdQz88gncxYEYQgCDyRSGyKQOcqgjJhrzoCiQA3
1atOY0bMlfhYZe4AZAOG4pciai+9whIdFD6cQ1CiWiYzWd7T+VXf1GuIzBgZ+u6tYeMTUKles4b8
Z5ksNbieXSs62dYIFgJpZEArNqPd0KRyu8qN6yYguOYOKIOV3TPQ1TZmT5bwkHVNw6cYTSBoJYgz
fk5pKlQzJ8k0rGKrEJhuZOVO4s1yZljOES2oW+0HIlt05bThx9CwzR3rcZa0ntX/vTrgPZ1Nx/ll
apg7WcgmoAqAe0enWrZLCxgQX9hgn8TJe4ndJvhQNjT1FUYf2mfAUEJy4vHy7BkeX3Y3rrM32lsf
aDGbLmXgbsnMcdvUpf3iIA21m/H6tm8BjPUcIe33ARQXUZD7KIrmrUw/0FCMixE0oWMftM5o4nrL
QTO1K+fY3aK+1AexhwifRGI0aHGPd52TGU+kogEYUd0OEAHAWxsjD/wOynm22XPlAbKPnIVfDkfb
8d1gGhozAHjNcK1Vtk/mxpUVTv+B1W71siD7qlKC3TICbzc2PzgkuWV+9svwSxE5O5uL+dpVasN0
M42isEX9cx8GreeFZzASLlfGG+iwy1uuvhrIncR2NL5Nbg/A7Tf9TcQ1VtoDgkdIFyXRFPsuzurv
An9il44JUn76tlZ/UtB1F8PAnyZHa5/20fdyc2HrEdhkOBOnH07fWu5kxSEDzibyjeNDO7vztjcn
Cw0jGeBuSKktYPmxNoLyGCM2vmNn8T2QJrtnZCO6k3RYHAAjnfmogYPSGcdzWfDumvhV94yX7+5Z
Fngioaa82pKOBl4ky2Mdu+uimmGjGUwjwOAjVH8ftF83myAxjsY4SACY+qwN+jpverco/3YdZTBK
1DS1AMZAw/WIrH4Z/lmC0fhTarD56MTZdFh4PHyZO/szMHiKX0XvvuuQArdZeEC1NMtNPg3Of6IE
x/VArYw+O/acHOIlAvBxM7InNwTtm5y4GcQ5ICFEonLZHrJTfRt3+6SQP0nSehJpiMMaPRc0RXK9
2tZOCKAkhesVzu64bePC2BhmiyS9xvnyQW9/9myBxnj4aT3NSLdY85NlVfPJrspqgz1GuqdEMiWX
0Z2DEh0B0qUFqLOkquKkOVup80IqnZxGN3K5YR7HUZjKVZM1qkLzSY6bNV09uUA8UHm4v0N2ktgs
7TfVyo3j2d/IngTDqUWa3S3VOrW+zQEUplVT4oaH2MDRrCJNLqxFKJ7d7Qr6MxWheBzH/l5cQX9C
cP6SMz367HTpLizhH+k0olWkvnWGDdT9CUWS8k9jzsdTYqMdaD3A6PIcB7QGNjUz8EEcIMCsGcCy
jLNdPnkVygDwGcuACLUth3wGrwJqfCw1hBxYKtjCA/ZYibr4h0QqAxIyPQxOk15RAWg+xQLAhbIB
zCqJs7uwJ5qVAyhsBFKbblSzJ18NZS191CC1s/Q3SZwAjBjVrzVqENCXzKuLlCiHRKv0Z7Nk0Wej
nLLHmDUf8bUbr6qxrU5ZBWY6JLjaTTJUzg5E8+N1csC9SOyKcZaDQitHLabiaiQ9DRmqEMB+hv0s
UNLPvBj7gCf2eJmG6uXfD4zpYHlWjWxN3cUbs6rk9gZnRcOpzC4IQb2iWLYE0kLoKjRkQB4+YHf6
NaqaEg0RSFMvRYwj5r+LNzoD8MSRUfIt6WjIxjHb+94IUHS1cR7TXO2e23En0OOLphJsl8mAkzj/
yTc3gxMDyN+XGWCkwESlhy5pd37sAO3yTS8MEFs1XJFDT6CwvjO0UnFX9SjnIIObx92hNNwx8Nux
ebIBB71zXJRKhVbWAMg+cZuntM7ZPhlKY/UhR8+VzQ7dyDMefbP5cSnzbtP07bJr1UOsrSPzCnAh
9O1omWb9hJpkOYB+cyGzY1pwf1tj1fGvceblnl4XvcpmoFAokh5NvThjw5ZBbDKVd7YtGycJ9Jo4
t71/jM15K5AtPUfxOJ3524xEMpBuTDoUL2mZzHqJjqB1NOsy8BCZ5p93au1/d0VzjOf1VmiFXqZX
ABH5963c+ZD43j2SzvJ652S2Tzzz8YOqwRz6NgATsxPiJXQyN4yZ3QbsljgwBrfBp7is8NU7sTao
Y3P5RLrWtgBUZWTod5Tmp3EB9LJ053pPRjMq86AdPGBqG2b+KWPyO+vS+YeHDVcgAXr0BGw+E2U4
V7uwTBR01j8XuzeOnI0x0Bh+D2No9eg6Qyeb1tEs5oNztOzwl9ZHtRs/2bXnPyJ7AHKxoyJaCGb0
Sz0bogufu3EwgBJiMpwIWxzT1q13eMaybR11toGWkGI8OlUBBAzlTgtBJTpf2zK5luRCOsU4V+Cj
NqbelzIt8iOlmnUmOnnLSQsPX8GDBfwhlZEmPbmldQasZpKLSsE2i8gT2N4BK3bq8hC9gignjsy4
fKahAzLvmefyxZ+tYlWR3lYvJDZy9ccQDzmAKAK2AEwz5UvOZPmcO+l0Hkv8htHhgwZDd2rP+EZF
uTy6zS/57P9M57qoNvaAIlBtrWZQkvWut3PDBttWMEAD14mog/Xg22GCI03k4rQuVr/9UX0lVKWR
bu8MssTTSNrhC+nHicd7u8lQAPG269C7C9DIZMA0lrmzzRvUvZNPbbnTuj2ZHbbslzD51s9xcZkb
0GWBVaNNgym25l1EpHJkmojeoVMscoMa8HG6AqISVe+p+sIGNPyjqwoPSteOgNucxA9gg+ujgzI0
IsQBN0u76KDNXg4+W5k/1RZgJwDDPjtb7tTTZYnrg4haH7xxPXZSvi2arYMjUaAqOtbyWC31sZzx
vjn3fHK2Jo4Lju6IIkASyyo2H9kI6FEQy5b7blwGkBCrdTTYp94Vw+ONOkVyE+Xe44azKj/hrzA/
4bMbbwHNCbgAUzzMrAr/jEaJ+5+c76FXTZt0EHhwgF0suIEDpylhhecdgJdDAaaBd82kJPDwYUCS
L4yyPS+LrTt/9+x6ecma0MNRWlGfRGWYH4VVA4JiAR7cHOfVxpWJ6mft5x5lVQAD72zzOqEn7Nol
CUPawwL2vp/j7z00XheAAWe4do4dBRMwMfZ+XwzXxvNQE6sMq4+rlGTpna46ez5HqgkqracV7+nA
FQc4uQZYBP+DM10SXwfbeYqb892t6EvQzOhR6+pZ7Z9MDiAejB3jc2JOAQdi4SWdquIzB5bbzpel
ubNQP/t58aPkOpUMuxyrdgDfOAcO8mufnCfbDJLEtY6GEWVf08ZAQTEImhycH+1BsXujBxvxiCIp
v0TluJ3XfyxFB9JaGQNGEEQbByTc2yPekV9WkXldeZELWNPTpfgFlpkgUhQyNsqyVO7bv7jJAMSj
mi/gTAM+5H6Sbn/pp2y4oGhjWGda1/pmFeI8AkgLlgX2YW1Z3Nk9plw26V/5BPR30wCFFu9E+Emk
zjM4zebvo8WaLemF0iPduerBmPuqD3lugMHGOoZtc2gN2T846hS+74zkJC2A4hFrPOnScPpAHqSy
1LE93n2MgIw0RP7wwcZz5D7GDP5l2wFP6KzSh5UbjUDQc3MZOHE47M20A0Jn06flbvHRbY1klXzw
1cDXRKGaDgkgXnonvMQ8xGpnbOVhyJu/Co4yJRoyNSuTpN6jVWoI0LcF/Gdtppm/lPFD5d+rc4WH
KnuF/AyasSrwTY/tSVmLoXm4CZWr+LmKT/HIh2br6qif4odO3MefsjhGWQU4dtYGhTtQPDFlaFVI
p/gAxIEI6NiqieG+n2F1uut3IBG8RIemBo0SLSmLDKW7sXfyGuB1AZDrihc09hAZsfXQE9qjXPr2
hGzXU97GNiC2lfl1GkYRMmTAiUiU+80ackpUeRe4gaMDiWhQAzNGgfLtt9LZmapknXqRO9YBcU3X
y2ofmtFAhbV3Lnd+a0Dt815oCnO3jsRoqL+Dbrje+0XGQHg62fllnaZxXyCbVft4l65NdzMo0zqV
6ll3o3UaHiJBrhzsccgvdbUMh9KsHrXqv8KTSVLkdapiTmDBRrWKCrReDgSr6cIYaAp+xy4SV2yi
SLabOTS6S47WvTqI07q/MM/Nyz1pcZgQhRt/qM81mhSP1TSJOiALDTfy6knaVAVJKR7IKZcNNvPL
ZpW1/X79TSi3B/yXbQAApDZTA+idIC/IQikfDdTKPFp44LMgjLM+EFYUH7QlUT4kZiN/ahfhnmhF
W/PXtWRk5re6Rxcl2fRqfzGcC/L7O61aL2XIgh3xPvpdG+hKoUCzVYxz/sRCFbUCNLrk9teiRtHU
4rlIQ6hheps14MNrgtUNpcdNQHaSaZZMABOIp+RJL9FhbtzUxaZ8QBZWm/Ud8K7NtplXFxuyro5k
JpnirHei1/RizDcowcIDbkGXsM9QQU5szSsxMxg8LaTd4q0TtvJKupW82URLxbEr0p8pF/UhzBr2
YI92tJ/d0D05rVd+4hH/BWyj8qfRjqqm30HdLRfsPIQpALOQIPvBUyDAwQGsz9gXZoxdqroEor2P
mvzC/LWIWXzOUZH4cRTJVkpDfCZVbcmtGQPLlaRsMZFK5PkDSe4yTRvuDdmpNVoHz+TW2BmG9He9
Wo6NU3mKGmPTYet/pod4lpX5zox7IPc2cfl5SBMH3ZcO6nHUM10AWfOjEF9JIP+kGH9Zdulc6Zk/
tXG+WxjY1cgDGWUQBA7WFFAwPE/BZev6AU7A6z+4VyIjZIDvDgeP4pigT/M01FX4aFccyQRzdF6k
MP9TzdP4l/9cZaP9Vz84PxwgHa9rQddSP6VG5NysZd60bF3XX9finzIMUBGCjKWqek5w+LwbwyLa
6apn20HVA16uC7SBW6AQbeTO9ov5Ay3oJvSdp634wYZ0QfVc9R1AZfFPMOMADNWfkg94Ibfw/RJz
IHjA0EZfU9kanwGtyDdsMdtPgPzwL1Ft/1mMikVjSuXXcq7sq4eq+U8mB3d2jMTnq6/SWZ0XFP3Y
fMil13wyogXZA+Bg7WgBw+7hOc3anQi7bFOZYbgT9dJfXTWMqpmqUhtJmpEudEq2mVXrFRlSzwcr
gx1NThesc/LCufdpLqb6pOPQTMc2YzGfEpwb4o7ra1LjcHTAt08SIlWWJ3j1oumQD1kH9vSpvpIs
lDO3yihIe4niZCWS7r/WkAndpNhlCaRYblarNf00gKWts46Eu0c4fP/H2Hctx61rUX4RqwBmvjY7
51awJb+wHI4ZwJyJr5+FTV9TV/dMzbyggI1N2mqpSWBjBbBXwhP1KLao9HGzK2Ht57x9ilPuv136
KWam72qVemoh5D2gmG6ibAT0+2oQFXZQphfCq8GL4TYChex5vORQjEcptvzAW/2/lNVIfq3rvC84
Lw228JSPAR1kEHw3GZCa2SSOYeLAnE/tZ6nRCu0b8JHZOTXcEHBNWxyhEPonw9HSHbOLSnxn8MtZ
FcCNwjixTLC6qu39shvRUwOFXxr/naVtCryrYQERGS7+/vFNh13rVsch6J2+uaHWong68gKK65hM
BsPchSJNAfzDQ0IPBn4FiubWA4Xd+H8vpdwcf+++aNviMD8D8D3eaaJK1wW3YXqotcci1jPrgjXD
Jql7Z1e4cuc5rnenhhk1hLva4J1N45+QAcTbLTX7FSXAFgyFDa1vd56pQYtbXUm5I6xh4MnsFYcC
Nobz3aZApJDR1l0cfkGaIHPjbkNkJqIsEaPJs6wKK0G2XkLUozSHiFA0ZniMzmwoluAR1tshtGfC
Bg50QbJBDTnB7hv6SRQjdo38OzHTSYhbY5tmsqltOFdHQ+5XdpXfPBHmNyhY5LdhgM1BG0KH3nAS
z1wVatoooVGe58kPykOFFhNaVusnrQ0Py7XUyxQ/R7i7JTzfCN7E68yS1pnuuPyrmpY9xzC/gzko
/g9LfJJ5szK4BXzo34moD8ROy+BqyA2mnTJReptQtBloJbUGpX3EaIKGS0MxmqUYDTutnHwz7Dyf
YqBgafV8GxrX8En6M14urEDZrtuq2f7braGu1G3KjNsHSwBEbpZ2+6a7LPYDmU4vbex1qPWH8cPA
AnBr1557gVV2Dq93CS0SkFj2Aa9vBQ+cVWn0+T3iVnaHHkt+txv7ZGDrfqa4hYftBm5IMOQiNztP
yZKHBgPhGI6fmzkoWqvZ1AyAMQJHdCDKXMV/kKd427tXEKYm6KoCU6xGpbMBvtOZPVbg3rqJB/md
fFQWz5QPw0/+KzTTSNRj8FPDjwUM8wLIGemu4zifIBclUInsy7HxDQuHzb1esyvFqDHVLP47vWOL
OUwJOZSQr5AGgBApFEJWS2y+m7pHFaFQKOCaSbkALca+g1MPVIKghkaNrDxRbptjMtFW20zKbV9g
B+DaZQo54c68gt2EqlQYfOcJpJO1WJjXJS4DoB+FEf+kEE1SPvVaGf4w1EVLiNKK0tg6jg1bBVX6
ylQRrI76cO5RDL+cXSEgAUyT1Cy5NPRK/ate9L/wIsoPsssKWPMZ64Il4hlSW0fIB9jnEOdcZ1Rq
+33D+Z1CS5x62jhhHU95MoOzZ2JDE4hmhjCrAEJUt1mucUKj3zvM+H/dq6kEWKRQuF1rWn6a8ZTS
AnnJnpK32sQRVzgGKJv2iZvdR+g96wFUWiaR5/cOEpd34TjFlvJKyXCgTHlFZ815kEWw1oE2qVrc
f5QwFnUMPPGgifFJBaMaymoTBAGMGJWMxnIdyWNA1vdJBOBufQkFwJOh3tz0cKyMdcQKC3aivDvY
eKQcXBhPgM7EzRs1Umlm1AaOXSscBa4/TWiG+11n4XSguMMr81Zk4NJ2+PZOxvdBaNquMrGC5YPb
PAEN2D4xU9RAnlvBjmLUhNrrJELxgL6ggBDajj4K+qSisIfYqxMdKESfG8WrIYgBw5X/kwt9wTl3
AKENuHrhwQbDyTZ1FzZ7u46Nrw5nb3BZL+617vAXuKKiKtMbX/M613Yg08P6ZLp3A0wvLBL2RnX7
Mqt5Q6AhvQAyEO5kC5uUOTgLf1MqNVkU4MR7hPvbPK/JoTvWeXPSLSM6ZwKOkBH4gG9F4FnrKBTi
UBRx/FZJBRovnSemD/Gj7cUrZQEJFOwSDktlGhpVISFV1w2XXox4J2lpcHB4bgLYUordvM5Wi21A
hy4RFrIXWmu7puFes7baCj3o4CpdtsW+CvNr7g1XqEdD+tyuIGuxrCXrupJsSwtBAWPXLWdevlpW
kK3Q4vJpZU0MNpCUCqjdKg9t6/B/VXghwRdSgllSJngmaEPFZnGZJf5vuRTr4U0XlJA7h/J6yc2T
06LEa4yQGLcaoABR6HGuvWE4VwtGNCvYlHa7qYjdK01QU7VC7FFqSubk5YpWXQbtTZAwbGWpiztR
Q9cHoXfF9kk2us8AuUSjxxtwBkBgLAUs1ExyQHSUwWFcjRx24hTuRnglUnQeww5y63RTfKBYlZV/
ZudrKJuCDI66G5TlUKdX1T3PjpNDXWc3qNFJdqRYnycHR5fR8UOVbu7qSoZzwGnOmhKdIkbVlbnP
OjZxa+Fo9QFqP8ZXr/NuY9HzR99z8ewk5RyuHNYcB3OEkobKSqfy40XZ6Ny8OtMfQVvOF4VaEa9g
QJCl3g46Sj5HWf0dxLVuZTemC7HDoXxKkuilkax8h7GWtbFRb95LlWZN3Qr2uewR4pBxwup2NNqr
cOR2AGrzWwAF4s3gWBxW5O3wJefTn7gD8SqQeNm6iSzz2Kmmz+DuMPfcyPo4VBP9p9in4d+UT7f6
/7g9peC0tsE/ubOSwbxRwzTbvLUtVmcC26r9p4nQ+FV2VX9dwjBKqo5j7bxQqEM19GZX+08WHiIV
5a7OrbdFD37WjF/y6loZheTABu2MJHj7LBdPY73t+3ZFXUocuDMntupb1Wh9t5NaGz3w6VtXU3I/
xtv7MaoQ9WJoq4coetyWkGvED7ynYEn5N1UwE2cywkVlQcWomWLT87GVKbY0pH+lmgZ3U3RGhkOF
Pg19sFvrfWeDbms2x6a3T33SFTt3cMPL0jhVFqFS3mGLKGPzV5jxYkexwraxOaTEuhBf6fiSjirp
XDNpACpltYiATsDJJ02MGpAcTpuCV4tQxzS8hpsSa9WkqiN4iqpTT3sCCBmCKQd8GTAdSGQu98LZ
VH1pQ33NReaePcVSMN3ePUdx2cEEeHjqimKf23Z2Qxk1v1FvGtP09msJhumQzTNMejvZAMu8hCgN
KJCfjhUAN63uRA1ljC2OnCEnBCEHNbFcFYfRuIavxbReYvQfEOk0bOu2D/3lVqm6ltl6sA8a6+eQ
WThCp2QAi+wTzEb2n24y/wBm14HJNk6HRjH3pGLzubqjXftKgO5eeNXeEL27L83mpY+ADKUmjD2J
RTZhSnvCj5oKWbokTPphtKMiZSgMcXABzEI8Bng+7eHWgF1nwsSDYraeKteZ6s3jaXsUwvxZqFRQ
UMaLCMTearzk0URT8uhDp7u39R6mq10I3CHimRMAFZ4IP2t61MyAWOvNCZLqUXFdyCBEGhHGn7nA
eGRx/cWuXPtRWrFzr+TdTLs2AZQBf/vAs7zOwyGo7F1t5LlPuXWQO4+6Do11UPbGhoY0AebsiONS
Nz0YEFsG+Dot1kXX8ZthQx647ZoWVgwYaoXFb1GJxh06uW54aqytHKY6vIGwR624E1kQGjjGtF0g
WdQYa6hsHxnDE7C77iF2ZQWLJpFm+qqKw+YEbNO452O919KyOUHfBAgfXW1YaEwN5bXuOJbzJf82
vcQy9igzUBFSWIF0Aer6AU7MLqFCl+ct/9ML43TEROdrGSRmQEjFLHB56FJODWM+7Ladg94AYgiP
rHdQQ6PnMhZfQ+k5R08tuSwpwA4AT06ORn2xHKMbV9TlajxUPPRdQzQbkJIwQ0GcSeKUSzVQddK2
8AAToEb+J9aY6rdA44jhlCyPfBoAaAlk/N80GiZmhEP0eEqxK0ThoITx/UryqD9nRd2fqbc0Swyy
evk2FhkIkYAE5nr6G/gDLEzCxjoNqqGeZnfKybcEJjA3YgusQWFuLBR4sK5iKeQ8VXBuaDxf3kaY
oi5NtfhsoO/QlRviB4ZasstzJfdXDSCXUIxbAYgjxAr0FDWQeibrpmOC76megXe/IF5cEcstTA8B
oFPoC5pQuPkNLLeTNa9k6idlrO+xwo+esbkLLsAiX4nL3HD4a+LkBNpdwbSH7lYC2Glsn7wc+qfl
aLUbaRtwwlUxM9OAS88v9N73dFC4e6/nd93RsRGOIKEAxfTpG004ed/DbSnetY0LmTuhJHsiFNdB
mVXdIrZ657kGLnoljS7EZj7SoD6LgsFxaaa4cyGPqahUFMS2MV7lnPc4cCmLU+mGH5vWjKHTtQQ/
5WTqEtk7LvDtwLmAjSaPqeVMx6hqJTRqMFxi8O7AJ0LjQhS3NgJV5N/ylpioK+NQuN/L3OkubZF3
FzZO2E7RuE5QYLdrSB/nI06fVYM3c36B/Cww9ckEinoIhE4doYnGS04GeSmQMpfAcKzdaBePJu63
rjfB4iHWmue+hKk1C5PhQDGgxLUjTqkLENzKTQqj04toNRgkGTF8s70OIHxPWCzeBAKr7xFujXU2
1lcgsAD+6/p01RpOumc8QFlxelrKHVSmAHOuPtrSuHyqgNCwUgCgcWT7yUUtp4IcCk6Xs6G4gWsz
rJsqYuthcvAL9sbE2uC9P/h1YYPnp5n5Ic0068nK3XAdFHGKCkNtP1lJqD9k/0IDSkgA7N4IQC82
dV/hBe9B9U/BdZPMyvCdUt1IIXRdrBF2ptHel1Bm1ZDmTeHDe8BebEv6odREArq487gp3ZfcC8Ux
0bMEAAJwnuAg3ijZkD+vJZG7AC649Qu9pCjO82jaxx48m1g4YBNTBfARQtVbTHg0Ua9N9e+W0ZgH
gA68jeFBr1XvNfGApSnei0Wm+3o4fEPdtgQMRYwPbpvDw7FyA+KP6bXlnrEHL3Dwc2ZnW7dhGdAI
4cB3UHkPDp4WHLN6Yr5tei+ek/UKxP7DNR32lleQSOh1je9g7pk+BbE4wU+Yr3Po4ayVKcstUs0U
Nf0Nxg5gwvGaA6aCWKIZ5Ulo4A/0CT9kWpC9TRIQIyeyxYXFWfpoQkesIh1rZgiagLWSm+eiYsaH
poWXB+wFoUNsOvVpmaRcHvKgW2WDU8H3IdzQM9Vz5W+WBjg8Vk9YejjSs3WiJ+bymP08rbJrYV/N
XqzhVcp3eugmV1lk4ko9arDTBZVE9OGGqVljqIFita18h8Oo8VIM2YB1LtBZLX0JhfrCkS1lXYMK
Z/AuuJV5po53ZXCixh0BHDpQFx7N0JtnczxWGcEyCRZycKpCrE+7MXlrWflCtNIGy22Y3Ql4r05F
sBNdz09ESaWG4lVgeL4LTuiGYrnKpQlwU42DadcvFB8bY/DWA26SqZtQxnKn5SaV268r5rVPVsFB
8hxgQAh/WO01AsL6HOfFtMrUECxk75hrkA9trETiWAMSO4BmjKqhngnkNoTCkmyzxGKWp+cCLAwo
Zf5NpGA22um5MqcH1jjOjiaXOPVMhselVoPKjLpc54M5368hwmGdRQLCK4NAYl56NfRu0BA7mnr4
7v92XY1vP8Xx1zy0K6wE0NJUlnTvrtDz3XLtcklsG5uRg9lMjJFw6rGDyYs9kGzjhUIfGkgmXSij
dLP9HAemao0T+3q9vGrxh4UD43AqYcyM16+mpZm5YiaIPx3TTwMcqk0cDAx/Xsyak2wGBbJeQkM2
frPGuD5YI3yeAj50+4UpSCRD2P3+maACOc3SBF2B3p8rZuYhBb2g+J/b0ITrZCmgAL0HFyaltmMs
6sv0dBxJmMetUGMERh8iHraDZ68hsFfgXXOAD7pxiqRnnKiHvZZdb0tUVqHGVe8pZkNPot5a+JOd
c/o8xoeGwoZPRExAytkG5Q9nNXMtP7Ezy7yEL7iAPklQxsF1rLwN6oHWEa5B+DMhtibxNrPYlKu0
AYQUq6anUNfLvdFPONEDjB9uqFEDvGHsGNsazNoDHTsE5H5Ks+SGSmOa+e+8DycVNLvu1cKmcsYD
+DMM354sO+Zfe3Bvt52bF9mmBWilxAn9hSsjaXKTTlwjPcC/DFBHSgmMsPeZALSTclIHJmuryUTx
Ga/Nf72uqj2xHmqoWRJfJHXM9pK2/DAzQmiIR9Fhpo/QEAv0w+wZDbDq/ySra+lOwN6uoIu7kqrE
badTfmc4XKukU1wpRE1WVO6GtZbj0xDgvOxOvaFMP+RSPCkMGFtBqclRhzv0kc2ft/qo6UNOapyG
l9pP+tUsHzsN51T1q7EbKPQ4Fs65vOBHBF/FyzQV/GWqAM8PNUfuaejAowoeNTLe0JAHdQCw0Yhq
LtAgL5bGxH0YWriHY0QZssrhFRncuFWjfl7HP9K09Au8od5lXw7bME3TA3658iXg6QslQAAFezC9
8m5mfrV6aOQuhyx0mEJNCIymmWK1tZyojHkGJJIItI1rjtE5aYoIVBgTYMJlHAWQJG+6XzSpaRXe
7dT9PC7ouqRIc39k1go4Tug0W3K4g41Y+lGSpj+l/s7xKPvl4IG2KoIKgpOWFgJS7UXPkptACmCB
sqENWpKG/Ox5WiHwbE1BC1FA6p54XlhSRalm7WhETUjErmVsKng2DSM2QPMeXCGfDn54j9V565nY
RPzvuRHFlrQBD97l3GiMvXAHAW2QbXqtOXeBfJ7+WpmDedBD8ymDyv3QDsIHfVBHwayG9YrKIX9z
1CNgRCgenBXpeVBH7K5MK581Ijt0amjohbPjoZdAJx3n8XFhWdcoa2400vm7FevuLhFiuhmhGa1L
g5fvY+teHC3U/sndei/d3PlW1PHoo0iqbT24U+N+0LssIW+8H0HVwyM0jse9i/Loqpos8Acp6EiQ
jxiWE1MWIAcOTvY65qm7trquvQNF2t0rHXuEHNS2jDebRsNpgTo6/dB0YjeyQDuXeo9qlvu15MlX
GE4mb0kb9zh4qZMt3i7xWyxxDiwBoblaWZt9iXCoCRx6/Ka04U8Z4Fw+paXp1K25C/I0zSbeuO9D
7WSlrrnmMn5gX87PUEHkZwCAUYWwCa5NgTCNq73KgbYFHqnzPOUHEIZOsVmC440HFy4pzp5IYYGa
Dnp8hWiSZv4yDX5rTD282wVAzi5r8wt8M43XskRtn4ZWzj4OaXZJZip5GUaBIXZYOcp1OdbtU8nG
AZwFyQ7M0JonbwCpNzC/0Ry0AZsnMYQBROPCyr7aGepQcVRsoFDav1iB0Z3CHqBXGkad5j2GzPZp
FNdW/xJXkCqQYKbhoKt/GY049Ts8dPZ/Tp0tbuOP7e/JLfV4BSm9GGISG3CWphMcnUCPBHET5QRg
vjQY37nTJveCdhXB0fVCTWlX1QWlgN6PINe4phjDf/gyqWYZWjl3DrmhHShOGTT5aQhqzjscdAP4
NuO+lLHcg3JbaKltZYMP7tMEDYOshIgnzNlG4EjbMvHD3MqvYdzpa40n8msWRTiXtIJ/HBtGftit
/fDiENW6vOhuk4i/DWb1MqmXIKmwMdUrRJnDknwqNhRbJqBsfcBTKj/PccY2Ih34Aboa/CStFqhj
6s7jJtJPBrMBgZapkuZAigqFlTKN/HzJ56uHCpTsoEqPdI3Jw3SjKN5+0UB6AiCHbw0wOVsBZMae
hiEO8fvgPWz0aq8xrdimehd/E3a4TYao+AKpi+kI4V/sq1S8sORLOGnVNZbTrrYSfq8CgA8rB4eL
TOv4XUttfregG3CYcktg9/ufGPWwU+5gYHWnK5ltYm9YMJA5RLlu6xAWx0nLj0pw5TvWTSicQfXt
2YDs3ZYDrniGcGN4KmENuzOEKB9Z6DA/53m/ZqAB+vTBYHl4F3WGE14HjmOV3mG9Mrl45akR7GbS
tadsxiQ5jGVhn22gCQdODhmSURbNt/g1gQ8cZWs3Mdt1lxnhtUtZfaqDINziBCX8UnUmHCl1+5dd
SayoXeN9rL0/qWlc1zB2S7FcU6lWwN9rUTZrt2qbTatE4FJFxuMsgsZI1hhwWVFNZ/bBx7GkeUrV
dSvbAYB8o8TlEpqc86wRbutZEr16mvdPqvX50yhjfho7bIxcTzTfx6bdjp5TfoUkSLEPvVHZrprm
u6y/0XxvgEeJe0EHK+7bl7AOHk4nm+8S/gG+qOUuya0WxBv504bG5TEds+ZBYpqx0H9OgY0aXF2z
nWkNLornMXwlEi93jzSOSvam60m/hqTnQTR1dJNO3wVrb9rLBgjkeTS1gGZOedbiTxOPD7yd6ksx
yS86E8FTO+b5uYAft6/pBr82rvxJ1RBqLJHhz1RHJWspmMSp0a5LHKDigwfgX5n7BuT+S91WecNR
D0/64jSVzzQoyz49DJbx2hbcfJ1SDRrzvR7/Hr62Vtz8Tjr2u4KTxRcc2EZ4vk3upe+s9Ni2Uu5q
OOk9og6fFhex/m3oAchTF4EBspewo/iOz6Pwqz60H0YQgbeX6zi+LTWY1ZpuA8qSCxa6bMf6To3b
x8Yph+N24QWdt6IYiEYxqqZVdWgG908epN9raKdBImGJUXISZLD7lc55ieflwKA1zqG8UGX1nSaG
gv2QdQlYGPQDDlYP3HICwdVnrwFxwbIyJdTH2mqNU9LXrrb0VQlAL3YeUXZLKqHIZFLbA6YR3bJa
4HSHOcGXvjV/GmbBfks/dwvtS9RxqLNDFRoVoaZ5yDYFGHzKTpoVNg+K63b+IQTOWYmDFmhT0zFD
M/G116cwfUyEfgtUIyJtOnMU+DyrMO0VpUHmEIU9G6eJlEexuUlxaByllo3vM66dk1Mrwk869Lti
AJPOMwX2xGK4Vl2PgrENBhpUGPihyOMnVFL+hJbJmsGT2oGUiC+NSoMY798c3qNEzlAm3HVWBoHl
QPxDb2mrw79VZWCa0hucGgHvT6DD7PhIwx6ykXemGysa0VUVDD124HF8vKrMIOOqoYAAreXY3YEG
7uxKLvLDiAOllWNbzRM1EiczflEBW9GxtJ1jQ71PnFR/UAJO1bODLvEEtEExTP1sslK/1dM/F6RT
8k9SwnReNyMlBqck4D50SyUPOI/tmoH7arxDv1c+Za2J/a7D0p/REPsgCoCbx9q3COsIvJrSux7B
uQh6cKWOQnkL63E1jHEM5+N1bvrzl5KcHjP1pa3cbJPmEGCDOT0wFPTF5TRdJpAHHXPDL8cgAJUr
/8U6rDXxy+bXyU75FX/u/IoKQrcNbIk9qIrNuXnMXh23ursNh8chHhSgYOIArSycexmVE05fdUgk
/41Zokx3tRc+dFe2uwFF5a9mC1HIzol+GOD3+WbEzAsUpI1rWDYQhTSa6EfpaqcKUrp+1LbeUasY
thOsiW+BruE7Jg9Jn8YbPHBM4cMNBe5H9ggVLOy4n7ICtdOgfNRqQBHYZ9VQzBZg6las9OEowJ6M
31I3p38SA+IBIrKHFyhnx1sPXy4/MKdsuHInhzpwYXTbVhuyQ6NNA/YG5ouMGcDppc5RlegH8Dfi
t7maEltQDAkt0GtnJUxUQKMVD6b/HeMHeQosAGXsxDHPtiqQyqYEHStvR/OsQx0t8wLjWKqRg21v
uaYcyk5cLAsd+d3CVxflGb2sjpPe54c2BU/M0bANrepiw/QRalFqWHVg+VCPGpaOWF8Vbe8boiqu
PDCg9S1rEHBtd9qjopSvuRcar3CY/DhsI8iKLLMR6N+bpJu+d33drwbHMO48Tsx7JsbwNkJ5YAkZ
Kl5V1jMKXeO+TV37wm0jeq2ybcVc/TUeRPxaZNtGDWCfKp/G/rVp8pOtCfduyVZ/lVoxj/Te1l9z
K/0w+junCUO8TGBBFEBP1Yb2pZxK52YPqL8wEX7t+6g7urxHoVdNDkVSQOwlNrdgFf/QO9deA2ap
PcDp/smccPpmmZqqQg3hheJ2JX6K3vsYlx5Yf8PoDXiQ4fBMfWh5mGtPAJuv9Yjpr1PoBDQCeRM7
FzX3N5Pm1EjH+vWVoQR2lpO760eH+62LBVAIHNob29d1277JLp9OJdSAMTVOb2YrOGQPrAa4egxx
4CFE/yb1eDyJXEg/TMX0pmvYsrg8DHdGo2GDB9cN8KuAEDrRWOLv41TChBpOFGr+w7jVo5cUbz84
99TvRiyKy9Iw4D0+DEGIeG/DCA/R/45jRxXjZQGvQnphoQDXg00sDdTn/vMSW2LLW0yOEDZ28tE3
oQfyXnvKc0Kvvw/Qb9x0cVcfYVGvPUdW8UJLrqgaCp/ZdnqFgHUNgHdor2hCj7QfcJRlTzY+1xML
wNgP1BoOfumbJDDurQSmsEWp8jJ01p+Gg3J/SWrsaEEHmbZpXWrw56OWkopTMYVsvoAurQ0sgbSm
nx+p9NjtdZmcT9RdFkgfnrsfupXwkJpO2Z9l1JJvQQ/GYSY8WkL3PYuH/lIkOOjKIjMBMYmF+0oN
vbEJwXZBzYJm7djtcNwafaPJhCf5xZwYFkd+LhN4iTlwv1JHBNT0pHEpa1R9c4nd54CT2xXNBC2s
nsw4iTY0LPrWAcZQA6PKZKM/mH2yD/U+fS7cPLqaObuCRpc+ezgVfA5E66xivC4PFLNk1J5lKL7h
MGBtNZH7NHiAL+Y9DAu0yjO+2llQbx38FDsagooPwmo4Aa9hJm/QLI7hYuJW55h5e5sX3o15NnPw
WOmrDXCMMDhWwaUBo/U11HRzHSdQ5zc0w7nETusAkBC7cy/NJYPwjXDWQ2XBT4GmKTEdkrcMGsd+
ksn03EBo79SFurkFs755siAD6qeWlXy3bOPgmIX5O8j6ba1XxY9JWcnm1chAgTZ6qC4T4IQaYTB+
6K3+vqiXLmiULims/aD1v+2wyBOxGhncsvvGre0rwCAJaJoot4Gy3D8CqUA8sqyso7Tlo+NYEhWh
l+4rKaEPoNgsAR5kgqfmjYgsmuc1u2mCKOtCdeEFbM/wv79FigxDGbmRBf4s5/D3+vlupt7sPs06
iQ0CHw7J/AXGq3EcihWZUW8JwjtPSKu/hGO5WaC91KsgMTPn0lCLunYP7EXvwx8M9BmsFlfxELNn
G2X8+8D7g9slp8Esyi+dI5t9EKbRbnAD8831HL8abeu7HbbdGuuO8CwhIfsInbpeQYIo3Nqo0K0b
VZ2iihQ1bpYcoirqD0vpqlWiAjRJsWWoclOUNA5LiNLolkPNf9cZtn84yla8jjKG9Ry8XJxV4IDi
YIEIZq0iL6x2jSUY1j9q7Im6vsHK1dzBh7Odh65Kp4lCy/J9Cw+jFcUcuiSeuI6NnR1+vIUrWHbA
4+wHJdI/SHdoG1s/oOz6dbkpxXPDzI+WDJ/ne1KsnxJoWQw3FEWyb1GJ4gVAQ786E+uI3gqsZ6vt
xh3WAelh7KfigfMfb8WruP7F2iPvrOonKnUdaHe5dTOgV3rUoKADLhnrX52s/haqm2Fjdx4yWb0F
N21L2iWkWiJdt9q3qJEvqicfpLcpBc/fHMgblOdWEVDVq8GASOU8pilA+Sp/kp61r9LpucXP8OS0
UXApRqyXHU2ydygqpb6WO9nFcqfxOZqcK8UnHfCQqMnMPRTA+DuWAAXPsQSt7VvdoGhOz/dOvQnm
pz6NIUzzLY7wTVteEfPboBAeP/XcnS+bY3Zhb0uLBeeyVmsCTet90owjVTdeONBVWluTbVaoJnmt
H2kFPjeSlpOyto7AnLySoBzlB3kan7UIrE2FL1qaxQ6AYp+GS2yskwh40fTVDXYQQfQzq23Y3S6L
9IqlJPzgHAi04PeExd/f3jCFvg2O3vlTvEr14lqkUEdQk5SflkHIV9S1HIgzeVY/T9TmqG0y0+Y+
sOziGgfWuTdSPfdF1erAzlX6brQq76l2OHYxKVvPsyVk5daFlTd4RmE2hW7u0+SAuojBHClHc1O4
dbTRvpO0y6AOI6iZhyPEcmdxuU/TlOMYVgP6g1dseg123Hj/nyIlKguFEeeqaS5Q4hzqUJoDjCHF
MqVPS704TDvYIHn4i1RXUDJN0DAvNN+BuMxZVAbgMjTRaUm+TtzYAIUEdza79Da1tnsuq4wBVVT+
NLOBP4WdyZ4Eg8qomzjOjoZhVNuPCBwjNUeNAXT2Fg4y6RpAHf7EPGh59xF0diNT1uc2gkYqDkoz
dfRNEWqCwMQGPnKm1xBHbBw6mAy6VkFS9ictwDqPevB2VItBHSaSHhSJfQq6KmfWUlvGNtd/cL0E
7IyObXT4/oAfV+wHWFYf4JMGKAvwwHDVwaHO0lDsb1qUAN9gjrzaQIlP+qzDIYfXMONC9mlLQ7Ea
hlQsAcqA4uS8Rh5sNHRbx97L3n1e4qxsgScHBEdjWQitTDldB9hUfhkBWeBsCF5cSOw8jagXTiqc
6WB8Yo0EjTE1LEHr3rmj22+0EtCoONCGQ634xfCcOYMhaj5PeuNuzdRg62qsrechH7SbHTk7GoH1
ZT3/d37kwOGX8mkyrO0AqxRvzqeLVL5Q96fRku9IEW+zvoDVjarI515XjisABn8il+0olpkMMh5q
1jTBMVh1OsBUEA/iq57pGNPU0tgDiFR/loGFdWzz3MQBUDL9KefROvXDeK4KgM8M0VKVSvPzklUC
8iNwMA891Ba6MgDVFAfbhDh8aCV9hB3Vf4/bISoPeErXq5bbmF/ygz7GAtvQ7L2hqgMND+NLaEII
SI3GFL+nlSrWpB44clROqOzAuacJOP4ygygnxSjZa7Nxzcax3VBsdPmlAEzv3rZ4vRXu6//h7LyW
5Da2Nf0qO/b1IAY+EyfmzEV5255sNm8QIkXBe4+nnw9ZlJri1pEihhcZlQbFLphE5lq/4QTljyMo
CxZ72sdOr8CqjtyIqqpPyHyn7uTDLaU3TEcXWbchPE2ZDYB2asvvCvM1Yogs+y/vevOZmv76AHyc
h4jcT+hitcZbOp2s0i+9b6Z7kKtE5scYMfahQZZ9+aQKH1j0rW3M9XEfDeH1vfN/HPtXQ6RXjLuw
SzIAMh5r966E7BLpzaGMDKJcCEBeBj2vd0lZhk+dDVYr8/L6U1hjWzK25jd7YQNVGY7IIJCPcyON
vR025skbJCIy+vRW9RIXbpScUU60mpeorj7oQRJ9iVs8xqzcqx4Kv68uaazVG9Xhs3Io9Gx6szB6
2DWWW8Buidv3I6Vt6FgsEjWrG706ac5i36wH2ee8bO9bETQBxiEfYMrinpPnvzam3r42nhtvQr9o
Hmq7NfbjqOkn9gMoyYXaKcg8EopxbqIjHOrneIANaTcYgAdROxzLAKupcmGrRYlO4VgVbym4bKpN
FWnz0ubMI/B9SMN17SOi0sG2jqYaNayIBXiOOM2WIO/v9ff+2XFBhLnJeNUH0DLCYFapzGHEDdPN
9zYprU+xWT5Nxeg/lmgkc0PLN9X8PqpF+vGTaddP2pz6j2403YVxpX+t0cq7dy3de3DWz75fBx8R
SqqupsdeV+3+DWIDG5IzzlEfrGGT6sN8bgf9Wwj/89n2J0IujTfuY01vP7iaB183yb7+xYDMtRej
VJ0YOnG+y5RK2LcDoYy891E9WKqqwxom/ZJm3qumx5ji+eO01VnBw1bWneesz8QVffmnZhb28yxy
59mt+gdL534slVKUjlHXAVPcEOcbmTQrtORC8GMUthGHF7P2JYK4o735qUNV1RA1uHc6oBKqjr5H
cQosAKOVi1oypJpRJOHOG/L8pSWPfg5M4nhJIrKXys3s59hYqz7VksUmKt9enF5Um6aH09bM6pAU
H+PfD7992+RazzN2F1aXvRhx1z9H8ZZ1Y3Lpw2aHtNh0zJYNPTdbclHtqgokgSk3G2EIw7/pV9US
1Rsbs98wT3Zr7Hnsi6GBO7/1iCUkeKs30noEJFYdVJs6blJhQrFEDFU99Yro5IDqVl+jmsJxEcLD
tmFTzjlgsErzkfArQaibfkFGIEwfpxb0Zsc28VcrR76uH74KvWvX+QSQJbABLc2Rb+yC0Kg/zFby
iwZG6teyac6EP/tP7lhlWySz6gv5xhapgfjBd9lwzrYBGLVK2je03lI0WN4c3YsPU0nmTFWjJtzF
RPU+9k1rA0yFvxYvw1DH/DREIgV8ODlX6bTBWo2HZmoufmvznQad7BGk/6+qvS5xG43NXN8ZRsxm
Px+ByTRzf8Tr4vsnZ2lDHrE/ogr4T73OMk59i+7Y17QyEWlZ4llNjidGHI8o5/0RBYMlHyLT9l4f
vrRwMC+qpYsB+uRuGVyytrBWXpm2D4Vo7TO7GncTJ2735U0Iv/nS6pncsNMxWYoWoHJTyOSq2248
wKm19gGRS7lPzRaY9twSqIzlOZ/a+4kY+YMqnDCzH2RSbQzRlsTrf2/nKbNYrg7h4b2NEHKF7mtv
r/vavJbp9KZofWkavMaF6zya5BTvPc1ARXeh9XlDV0Ii781T1s/Oa2q+qWY7a8QhNd1hq6rL0ZlI
3Ud2YfV9BXP/h6MFf//Jq4b6kpjzm1MazYdU9DvQ2tXbWMZYJiS9udNSr3wb8vaMOEKATLUN3r0O
0J9Y2uPGaNfCInOtDofaTKiWw6tYdj8cDo7+jPBC8DIbDatiAgeFJtAs0ZN9MlnBm6y9s506+nOT
meVdHlUwkpf2vrOKTWP540kTg/2p+aJaMzFlJ48AwEZVI19AAfAq627mvkZJBU0xFdHEUVNe43JC
kpdTvWbNIq/ZNO/fY5lqRC30vTNPMB4Me1UVskQn0nxwUQo6g+15FZW9kCHivjxLu35tcrt+zJ2m
flRNPk3V0jSL0l/B+AHG1EFOEMNUnD0nhMWgPqazz6RtNG8/tKmBP9RvH1WrkyW1XMtJFGenmVeF
DaHCm13za9ht9GGKvsZWJdcRGfe7AHmki59BCNCbzHlrDAT1u9r8WvhiWnkk/R7drG0BCjXhHvKV
9tK6a2y+asDCTvwIWi5gBwicKE1b55cMEcUpCpxPiU48JyaRB0Aj3HeekX0w9egJRbzyiydRvPdD
b3rIi8o9Jy4ylKqDuyUEePuLGNMattnCH2KN+hi3nAU1IE3MN2EL+cwfUh8jHspd3PTap9bobt+Q
+Y279vtsuuIAjYCsX9VwYus7wcy7B4YPcd7B4mw/lSQV3axM8ZVZ6k5AuvBWn8ii7q2lflsF4m8G
IH2EmddVEv6WP8/3g56l93CnDFaQpBHeO4BKpPex3xmrOu2/d9hJOd+nS8dPR6iOwBd0lLWBAB2Z
B/VVMmqNTY3mxDE1jQ+TprlvBhj6Dao3BKRI2rzaoGysqBNv3VDW+3goon2USfHWT8QEsW77WCOQ
fKpbT9+odrsaP5WtHzw1VZ7eQT5wV3U5wUvTtOGgW7Z2gPA2rQdZGS+a8Myr7Sdvqua3zvisA4da
ulRRWt6F06/fa61lvOSI7q+K2MMVjJfksTPltMyO49XohXd2JRD3pXbTm4QygCEVvIZb9c/jbEcb
rlicvjbT3N6NQ2QfooWnokPm+WRwC6+yuh8u5lIlDea3HjITeLVC7vdBWC/NQCyaLaGq6qCq4yAf
Q1fUO1za+n2mmDQK04/i6pqt+3DuM2Mo9lEB/dBFcxT0GVsNvzznOnggnfDc0wD3Cvl/UVzZmhtH
ttL2oav85o45uNyC3kxfHBc/WNea/c9NrF2FBzR5VU/7tCybh3QiBAoFEGJk79cPmSfLy1AmzWa2
puiL7wrWN9H8pknj+9o7aGLrYTkLUwBfqggN0CGcl/ciiKvpUjrg74qR8zuOEOrdlLt3+ehakltv
SGuSznm7MsxOe2zN0T76HgxSD2DBq+mCQpe19SVG5TcDTYNquv3Soc6/NfFYuNRakF06c/a2cZiJ
Fy8t8tW4iMf+NiKj/M2rw2Jlai47+xAA1lhqH9PA1z7C/etPRcpNpKo416BlOMTWTlUTq0P7Peqq
HXGTdG3q6bDVPBm9xZr8Jati/yHuvflBxPmvlmnHb3HbVltBjO3AW4MqWSLRZ/GryY2Mr/1sr9XR
3lDKFSphw7UTefcyiu/j29pq92OZ6Dt1uKGn9xUvned8qE1EU0iauU8TAcensO/tpx5jGa1v3Iuq
VUEBTWZGJFpVtY4Ro7QlL6w+PKqjxkGgZ25LpoXfv4P1urfRWiTOp0bYty8fcWuos2pnhiFScfb8
KZ6H6bMe5c7adYv+goKg/pT+3j4t7fKP9mW8L/3p8wjafT220/fxHU9yijfSicV6vRn7Fl8yW6K5
bQ3ax5i3yDp07PCcL9cEd74n0v7zQ1dX08eSFdfSWiCSdD/58nbdxqm/M3KeYQf1mNdO6gkENBMM
gG5MH/MYDVbTejWN2r/EXQQhaalGpQ/2C80cnL+p1h50gP/hoM7yFz1nvlod5HRuwVuk/KuDSHm4
z74hDrmctH3vhOhfxZl231eBtR54AX4uhbmLxrj7hvLph7Ibs9cujhBdSJL0mhXRfI5TO941iRl9
8MYqWlkk+r8lVrrqSk3bOnlIikQTDurVFE7buxfAXZDSoJisJzN1L15QV9VGdetLXdMFUH4Ad5Ft
ujuP+NbTXA/wSQF4frGncasDO0HRNrmrQSK+1RrWVF02jA+lk6cHy3JGMPaNcTcUg7ny/PhRpnl9
nwkrOKJobxwKIqn3KGOHm7B0zU+JgZWUPjW/DQYJXpEVX6eYA33T7J5JcTFDEEReGR1aRFMTyHAt
0nE9MzdhQrVUE4EGXtVhbjH0j45ZF4/o/ulO9xglaf9oYcL6kPsBW6+ltrTHOnY6VtWySHMPti7r
F5h69UtjtwfEY6qHW9MMvlsD0nVUnaHEnw+QldioXlvkbCT14DfV6cJ7eflVdWDWWvMF2dlv/SMq
ou3H0MiHQ6PFYtF2weRoaGBDtPMvOb62KIQY/omNhf1ksyNW7d6c4W4wBil4RTs5ArJAuacdX27x
Jl239XOmz9+rZdvfqrdoVSjJ1C2DHYm6zTgMG8vx/VOqT8YlNltvm5ij9ty6rETsyoCnn5kb10Iw
sfR40Oy6/uxJnCOMsPiG/XSxaiQ759C2kLgwjFet16ynhepyUe1FV06fp8599XLb2YlmyDZT6rH5
id3PHd4N2JX5CXv+3tsNuJicWf7WCL/zEFm6nJ69NrBXtqabT2OsY/eeeyh4m21/NtD6glSyfGwX
ueUpg17eplq36gv/TeWs3lNYP2C0VU+i6+0Gwmq3VtX30T9lyFQ1WwZbZvzj4B8ybGZToTsZN2vF
dlOEtrJHVXnJoBMU1xptM8J7vPHfVHdQDB2e7Av1LV/GyGXMYGQYDrtjsiYqY82rMHS9qyqqFm9g
LRHjlr21f431mm71sTNEc0Qw++GHttvH1h6eiMonx5+/jAWtDc0hD9bqu9NyGq59vNUW/X4LoR2c
VatvSrRfFXOLk3stQ4gMlncT+FftlYy2RRTnd+9DhxArnzKP3aP6MnVAZhHNFalT7lSb2dgEUTOk
5OH3u3Afl1PAQ+WzDmKnKazK+04aVD12qs3R5r3/h4NQYnbWhWxsuIGdxfq68c+lHmYPtmc7K6gl
/RfXKK8WqhcfNZfEy4RM1sGuO+uDUyYPakALrXMlmbgf/DxDuEb62qbpfwuMxtyaViJ3Y22S5ot1
DJ7d+aQDUjupqhPacm148W9lNSWrMoqtD6OeJ1dV9XlkXozxkbAPVFmstTZGlIdvc+A3KxSh3Dth
DSgwRsadD2fsbahLd9eaerZX1aQfyJKw8tF97ElvJxcvlCApmtupVqfVziFLER3zj9EcO4tehrTX
s7eYEKk6f7tjoNU3Tga85TxIsa3wxdpNDDD9S5sqDFGl90GcTLtw9PzVe4c6gqVtcmIH+qTa/TZ3
Vl2dT7ueHc+d6zgniCPGaVxqqkl9mjOcirJioypRNrZ3EYHTO1Udslg7luSDVPttxB+dnBlzh48i
Uu5/tKlPajBzXbLxcoTl39vUp7TBzlXjD9lgDZCvXMRZ9wpJqftIG68IywHDFPnKc73oqsCXtw4Y
q+aR9OPjQqp0NqqHr0m2jh0DqfXQPPn3v/73//0/X8f/Cr4VDwWZ9SL/V95lDwUO481//1uY//4X
+cSl+fjrf//bMR3XQJQKKUjLsww2DTr9X395ivKA0cb/SlnRDiMk9SNaMGkxYeKHheoU1t6+YEpc
SdPqCKhL7cLKLFg3xXwH1dz7OJN1PjcTr1VVjUXb7VvpTttbb16hZR/qFcjNHuSHB9myqGX9NFfh
CWY+2N+lxjItvxhe+VHV8EhtnianDLa4vphb1aaKpgDmUhTT3W1XDtu8rjPvIUOgIFz/dU1t2NUW
nX6WCt4DMdhNT5L6Yxbc4I1Rk8OMbIf8LIPEeDQkVu8K3ogk76/p0AIXM/OXEMMQd2jLaxYne292
xgdV+HYyPchsfhN+2Z7e290cyQYxcPFduBbbv79Wlun+fLGELnHGkq4UlmF5pv3ni9Va2lybOu6S
eEVheOKZGVBvrHdW6qOGcQdEtDbIL04R+duyALkTLlXV9vNwGZsunCdZ5lDyo5ysEiLyPw9SR6rv
6O0KXq/WOOt5sOuLPevWYYYvZCiZI9WmimyIIPGqj24YNWRAG+sQldnlfYhqt96PU/XbEcu3Itpx
G5zPdXPRMgAdfgnxzG+auyw32cCntYfJVs8craqqx3W95Dqlv6lKtch/N0uhqoSt7GPiDMS7w/bW
9N6ZdAJd2hHJm/e29+OJVxmQOOJwo3pVh/pOVZ1MAkCOwEZDdRQ9gW47iNlU9aa1IYghD3M59K9T
JN+KvvTu69YQJIB/U63C7OqriErUlZZBEYkSINEdjiRLlVQKSXxwg5upt+UpG0zxYI4Debi60sEj
BqTkEtGLbQTcdMNiVTyoMWVj5yvWzSfXLsRVpjAbVmaC5qA2mPe3quppvUlc66WYW+YogMpr1++6
7bu1lXK6EuhWFRvC9clqyKS7i416nfvJcM5Mn2SoXtTXGfRGvxkyVJ/6OS63qkcVRN4Xk4RlJNO1
u3cK8fnWNlmiPhhmi5kjqN1HcxJEykLzZV7ooj3cG1mnSH0vNXhQ8Yrf3AHEpJpqFb4AVRgcVNVn
4tobACk2qmp2b341pPcYmN45hjWceVJg35W17eztmRhPuOhP9Up/qmzt2xgYfMifLh0/jOsiotte
/cAm28fBqoOmFkr2zHqH0gYR862qej14kF63nYOqGhanMnNs+6qqQTVtYBUMR29gDZ8uIgOqqNRC
rGH/c9bCl86YWXRAC3+ypjqaP0bIuk6pk3ZoUaOLYQ04y2yiDrb10Es8jiL9SxyCv+pzUd93w/C9
MIIVcLPk/qdm9LTYK5l3459Hj+WrWYEhUcenw7Bg1nGkN2NxNReQXmyw/eWRSu2h5QZamlRnkHfT
piaji7giML5bdxGm3GUcYuP8dRv3vWkZM8XaY1gzSzkk4lRK7j0vZzv1sBc8t2ZkHSDfBSwdDH65
hYb3OeaVFG5SQ0Qbs5wf6q6ZVk1i6E+q0EeipGU9zEdV9SGu3SP3tsOuTs/Wvm+0266amm3hYNG2
HnFCrWpzPNqiJ/iVvEStzV6/a7858Hw/GtpQbzFWiq5+bOTnuJbTznSKGUSl+6lL8rUi7KsC7GVz
D1K6Y2+BxZNqU5z+YDETfu9QbapXdZD7/vGIApvI043Na3oN/BlgZYA909DZoSQC3UFEMYkG3Vgk
ZX6JdCkuKoetEt6sGzaNPiLoU1iltVG57qVtrgr3XERGTXB2wREtbdhsYnKw1H5APCaDt/r7txOa
nn9+O6H0hDaybXkE3RwdyaCf3k6aEwP2BQCyG9NwWllSL1+LAEGSsC2euga1ID+at3HmFq8J2k4X
UfvWqhnz8jVv3WCPGGqyC/sQSy5MAHEJwXoZxsYr3ET7iPzmhOHd721eXdjHcDnbqgn+aoNUW/oa
eam2Yx9961PNfxyjvmdYLp1q+qNdLN/1PvSP9mVjeVQ1y2qmQ6oh3aUBQCCn16YrXc+KJ5n0+ZOH
7v9mysZkp6qqwxHjQ88L/GJJN38qTdab+BUcVE2Nwp80WXhnDu6ev3/RHC7x5CzIjmqInycvuiHd
ve4l1VkVynK4DfCf6pBEWWeDk21UB+HH6iwbP8QxZxmdhe7MdA+dYMGV2jKCCt+g76iApDaLYUBK
08cbynScECszwhFVgmUwGuTazkSkBp/mli1gBPS+cSr/0ekSb1Ma87RVbXFn+o8i7hbmZuUcVVV1
YBy2AfBQ36ujMvRZ7wrbPggW9buhz8pNv1hndnVXXYCP3d/iAn9UVWe7jEildRtxiw3Ev1dR660f
1TDVJGfz3m7K5nFkpQaALTnpA+g8EAwe9InCk2uYXwg0KXGQW1cDPubWpRpr4v/FXjU2w/zS6/Pn
NJ7cEid0doEEXILZBa6FM1ez//tHxpI/PzG2dAS8J9cWhmnYxrI4/2HxXTpWNHWF2e86ZMp3Dr+F
3d7vRThr186LwlMWWB4SqQP5bRHcN1Dy1lmauk/I/+e7AEdZFNMtQBrt+M3qk+gjG4YVTmED4m5t
RvC9Q6liYy467l6ZwGSRln3xkMffaJncDT6yt0AFjVekVn9NRnGPqUN0kG4/PqoiCH4BU1Y+kLLu
Vjl36+HvT4L3H9OG7XlC1x3TNEyWvPZP04bDXyAIsNQ7C2qptqnlnK+nIexPoWt38MeiEPSYm6Fd
Ys8nd8isQ1joTNV6d+1LXDRrd9yLFDUYM7Tc0yjktRaZdZNC8AgdrMAr9/suC4+OM8ut1rvYkoz+
gBNGO2A+gKYvABV/7RbJh2T0puNsBt8C1x8IRhfehb3f2xB36TYIRf8Uy6ZcFZO58UUjnwxjE419
SLavtC5wtOxDE7IlMoGhBrV1jxPOk51r5r1javKIwc4n9sbWvZkbhDqb8UTQuXgwMFFHLye94LzZ
bpqxNO/LsMiO0Ck/V/04X8Ug5quzFH5VtoSD22Rlsh1a5Y2vvSIFx8Vl5XiqwKB8sptx33fMtRZ7
ONQ+QAgtzUNtG3vLRA9EHVRbPCF6Y46kRrX8FY28zB00ArPYv7HxOPSlEzy31bzSumKVWpr5lqYC
J20bNtLfX/2ftzRMeWhcGvhzmpZlswP1/vwICJk2ReNP7W6K9Ww3LNY50x+FmzdyPcdet07NIF3F
ZhOvi4gXtau8oUeRowG1qlxNkKj+vTBDwaUbva9lZZf4jpfJKrf8j22CHS52leHd7GvBnbSM4K62
4/QfXoPucrv+sKHmB/FESwyqTMGr0HKWPdwPz3SbWoSigY/s6nlEmTUz46sqwihAhAsi4Yobzd2p
tjHpgrOnu1vUA/Lnyg3rTRV2/q6uxuwZ3kIHmTY66I2XLdZqw2XKcbiR6M2tgah5aN174vrTWt7N
4t9Y9yL5rSFnT6zWjq5p/+scTSjw61LeqU8dxpHkUyXgvaVDFQiM4Y02eQKVzuXQMMaRHVV+5onB
Ce+Gr40da8R03OmBRZ48c0mCx8Hrih1ym8mq6rPqGSIZG1Bumt7o0fCwCjao/uQmG/VRFb1n4z6M
E9EPbcuKAueFHIW5v7+9hPiPqyF1HNltJjDXIcv809XwAdVjDJU2YKd07x4kS7zggLKF46MKIsf1
tpjtfF2CbHvsW+lhMzOesuXH6ROMUTHrxdbVbIQP2YBaB1tOSPW6mzyED2wOtjzLNmrwSHZ5oP1o
2Ialf9bjcj7oWeStEGxY95aDzl280aCpb+SYZvvYGcVLHAfTPmzZP5BcNw5B42mrcpnri1KIQ2i0
X9pAs6xbm+pwarnpva4DyMQwjQTfJgE6RRAEJc4A1ui2SEzzmmplvxU6Ls8RrzpUAZCfmTXoa4Rp
V2TxonVtIMKaZ+Dts2R4GvGfXLHotDYdXm+Xoeq7p7bE80GE2JjqSXaYs9bc1gv2tDV86HmTyysm
4nW5SkMzWHnE8QF1dHLexMs9mU7a299fyL94rKTBssM0PcfWXcdbLvQPj5WBO+hAKrTeBbLaQwfy
zkbgmjULSOmhJEi9zep6zzzzUvVxeRiSGPXVoU5BTiJXh+ff7x9DM65PqrGU6NyhkT9ttBhfyMKG
sak+qaLRPLFDivwahC48jFtHGzp7rzwUk13uQ7c0D0HNq3Za9gEwKcb7GgoS+K9p24Ewu6hiNER2
GQqM5pERglimHyPT/TJOLWzRYtEz1Vy9v4SCQlXdettiSHryDJmd34vZt2BwBVAomemKlW/17dED
MicG3zpVprGQUn1oWFzwwUQLApPm+YCilvMP72vx8/ua6BOLe17YknlOOsZPV8KGoaNVc1CR1TOj
UxfMxCscH32QDq1IR5PBo2/Jns2gg5OR5zaYriEE7WC1YSNCcKc1Pk9LEFZbJCl13s5LI9oq6V2R
1WCxht5ZEzOd146j9QedrQLOYE1DMseQH9gOObjg5mUEcoEzasjc3fWLKDJGRsG9yIzybok6ImN6
JX9aXLMZFZfcJPVLhHeDJ/LwYiKF/WKJ6ESQlGh15+ZbpV3xg1bFTXlCiVCo1irlZrLc6KxkTuyp
3suGDFoZOd9VUrwwJahujK+L0YFYqWFjWwSbPrWYEfLYu38f/MfxghXDCnuwaY/wUPGQxfr175+a
/1hbca0cXeoO1wusiWX9tMAMPbuLTc9d0hwQ2V2PSJcx2cNLV8zBEcb1sJ6XahwEV5yzDioaxFRh
brUpwEq4LlZKqn1chNxNC6gtINzsNHoAeqQH1brdohytPbtomh762PZPqkBhRjuNVgb73SXsgViI
92Q5aG1jYfcl1KNjg5/BET1imF8lG1libPBj8TCxvfqjw2VhQdNuUk2bD25viZMMtQalsK4/eSL9
sciT1gMj9UejGuO3OGvAZ99Hy/pxXFaS81Ko6nsbxpIiRdT19zHv3Wmb/BY2ZXcMx1iCeuGdBoQU
qKSHD3qTQSs2bWxEu9boi50XbYzFlF1ESb4p2FZtJZmZY5u24UrtUthe+juCy9O6clnpGTqJKKHn
/h3ClZ8I8sDCmVpx1EtpPLlJtfKL/PPf3wWG+xePLBsM2xOuLYVrej/dBl09pZNoZbfL4txfi6iz
Dq2A47+tLHnOHB1yS1oWeHC59jo25hCkNn6AcV99VWvkQkb1ggF5aVxjOBlFODLtkV/NmukJkisK
8lN1wm0oPIXIQS6zqCois+h2okreCBSNd23JKUxQOYNAMROWnDPmruXKDXp0wi2+s1tYoOYYrHp3
nC+o43wvVDWzBjLkM1rbzdBcJjdrLrxUH0ItivbumKO5PKTp02jgEoVEZ7SaNMs4pYaXgNI0vwCp
GrfELauFBoy+0gb0iXcMWJUeKLYz8EkuhHuQzGBplbond9lPAFgITsEMkGAEl1ckfX+yMr2/ogy0
N7tyPgXAOTaBb2RAQ7xuO/YRRow5HOgwLECjIK5ZW3pyubWTMdkbth+s/SyuN120LM6Wfa4RaRep
19mxTdox21RLzNvrkHzJUUXdu0VlrVvdrMlvWfm5bRutQCETpFYemJceSfWqwOti8hHR5348ZoHn
n/IAKaSeeCY08yw/8QfmXBk/OxneBE2HFUnEW+9sJwF0ilq09TlZ6r2YrGPdkkB1RPMSVtpnzS/K
hbzRvNSzWW+QiJz3AQlAuHwwbTSu8nmoJYHhhi34Om5qRMT19qobbv08N0jYIkYt1/iy4Akoh2cd
7mU9BtVz4OLN0obNfPTQe9wBDt6ghFSdrKWI2KecVNUbskdylP11stJfSHoifJGI9qUNP+Z9MO24
UWGH1fF8sS1nurCsF2DA8PAOXextg8xkiUBRxGj5/f0TZTn/uayUjiP4R8G6ctnY/7AaIayr1aV0
wJY3U/O1tOcnQB9sVpeibvPupKrBeI8akIUwUHBpxmqr41a/n4MeAhTCTXvMKIdVge/zNVx2raPo
vauqGjPCoxq6lz0SdOd8NDemW027QtQs5Nq83laxE29tPZ5fIgGdspu9QzQ70SVhqU0uge1+qfv6
Wq7/4Wcbf/WzpWMC7mQR4HrWn392K4uADDa6G6hA9Dt3tgewP3N0iUX9zcapzsmrdeYKQlv25K49
DSCcKsTyadZspjkTCTwJNG7ZwIWp/gVoJvLIWL2ccr83ju1oyg8zYkPA8rlpeS2e2mUlZSQpHNTA
/QXpgnhvAhZFNosiKFlN/P2vtH/KsrGDk1KQadMFJng2udg//0qRm62P4Qty06Oh7a3Uju6cpaim
XuyHiveen3SXKQmJvvQ8qKpqBBhaFtK6K4taX1vQQJRQxLrLh8cBcde7OLC0QyagGTjkzo7ejDpP
0bQS6SuKwArPDlC9s6qV3YTbEHqBqyitstcBlaIIXOid1Xkgi2qnW4WoV30Y2Irczfp9E+1Ydv/S
kgz7GDYy3pLz4bUSwUQxSv5rfGSKu7BaORJQx9+fLOsvbgnykAY3hIWbkyeXV88PT0JhpYGtyaHF
MsZEKSkPMAlcChy4CEkRetnlKHWdSrR9V+hGuHuaUXUU2xLa+lkfweXLRXsQfre/Ga1ePtgd6iJ0
gpppLnDe/H1kGdXD7AT1Q0wAfzXWXBXbKdal3n2S8Sf19HdJU2wtjD9gQf/Db7SX1+Oft/QkG3Q2
HsQodO78nyJURjWWg5Rlu/OJZO3JiJcOof9qWDcd+NO2S4G3LwVaemDqOn7zexuGmsZad1JzHQxZ
erZGz9hy+/GyJZ54XXRp8oqAVB/5aCjdTWnskC93YbfpM9AARNx4ACCR+NFYXoiQe6vBHA0ckbC1
MYOp2vhBDkNu4bXUbpFvRtG128RFl8ar2u5gLrIsYZAeiqS6C2x/G2u+8//xvHguJ9l2iN/onKCf
boEk6fJx8qAJg2G9IIZiXuwCQ5GmMvr1IIz7WavIw3ljsU6FG9w5MNsOrZ+9JkKEsNSybtw4VlYh
cT7f2w7ZS4I2WQ5oqndOkUwAPEv7MSvh/Tjj1yIuxfPYfkB/aWItUk2nGTtWxA6MD02CRC2UmPYg
De3oh822mlJ/g90ggPywNx7yYXyLK4cIdpt+tY0cZJe0v/VJcVeZwL5KUZy09g30mhSr1P6HUJf1
F7EITzjMmqZtu8AufnpUEIflV4VDswP0G2DTxt9v2/Z40pcfoT6pNvIXixDSgHlx8v+YO6/eyM20
Tf+VxZxzljkA+30HjJVVymqdEIokizmT9ev3otoz7lYbrV0PsFjYpiuJ8eXLJ9xhoyN+et1DjSW2
t9yLc7QEZ+n5vCrgVm9NPfNCEojNhyUr5GioW8JGEWsZsE7XrcZM3VRQlLbVHGeBWhY3cB70jaRR
djTGhD46UMmzUK1k0zpfNKXJENfx9O2wXf8ibZR/PXoIiZZIldeiV0UY+vMoOVeFWDUalZghQlAV
fRUD0N0MfFtOL0p0oa9B91/GaUoIpMrlusnLeCMoGCPX8BR6CQ/gDw6V2pp4yJRTEJZDfIiTLD7A
fzqIUf8+yidtV7T9sIq5gmgslaQ3GcJw+pQLBxP5Fv/3k9/Hk+DniQGmtkKpj+eETM/rUxhApzJp
5HPV+si9qU6nmh5cnXzTZJqya8vS3JSI/kzU2nYdYpQU4rU/FlaG75eixWvR0OCZ5MJ0pKs/H5s2
kfdCsmMyxMt5tnZ/Lsxe82gT946MXLxo4X6c4rgeR9MO0mfW2x8vUZaZYJSywNUbKkcy0T4iCVok
FGBNR7ulZZSPp2wzVH3tJFG/16hOrT4Y6G3WGm4vlyCdG7Wkx4pKewPAA5UEz6LSZZeFAr6xpfMb
duNyqPi5iIK8EUIjxy0HZdM4V+JDKkj4VNQ0fGNpjI5yfz59XzR9/CIB9PtiflaWsOPzZZCp7Miq
aZr879Nl6DHjQiEPpl/K6ZrcNMecAXdWxP8zJPeHF/k8PMRGI0BAl4WDpZKnCr25o36F4kA/gTM8
m+szD/s1ytXPZ0o1u4/F9O9XPcUluxZrw9Nk5bRBPgdoZX/ajcvi1Mw3wN9Oe2i1PZI2TWx3BeV2
wNC2WdaXXwy6vzhaSTclkeDTomnykez98MRV89jorZnBPCpnyWki6F29ZYzgns3Uj7ZzEeLdZOXv
cxRfzkWg5fTRTjVwv5mRIEAYX58QGIobDBQaYz0KZX446/oA2K8v1y1uMuFQFk6U631Ay5fi2jjd
G6eMHjKWeQ6NmsY5D4MVWEp+chMsVEkUxZTcngWtrg5HIQw5Z9S+N+OyAItv+UYJKyEhm/hYlCCO
92aFQu55Xox1K1yzxw4V53mGaN+kVxGWm8ZoDkf8lfRVQcvDLZecQbfGztWL850kF4KdnMuKVFMe
1nosYEKkl8lSO9W9oqZQnSKW8MVIU3+Ndii4KctJp08FqGOJFH4491VMDqpiO0WTWV590MTFszau
Yl3359LKHKuVaEbpKL5KU/XSGeZwkSjo+Ommj6Jvfl+gb+3WpUTdsjKeKqVUlvCWttog7oUzoHeE
1enJQQiytLq1jXD2IkGc1wMAtiRUMT+21sosIZsz9/i592K/UWAg1EOprDRhUpwaBTpFs8DLge1S
spxTI6hu3ejFapjil//7obh0+g0wDRIn5XNdAb+ioaqqvPHRFmEHMH1v8v4pVWtkG2ScvTPR3EVh
dLqQwkxykAE0A9MyT9d6O/S7Bt/cSCxWHx5jXVXHKyP/wN7q+q61yKfP56JyRnjsdaWXt9oZEVVs
5iN3QqYzKubnjkbM6iMMoP2dbWD0zcmsbAylvLQyqM/kyafGLi08XJQ0AyTcS2SSCDNBNmqDusVY
qs1QzQhlOmVLdDnOymOIVpn/Ue8alqJXPaV5gHzKPqkmZQNsRfDQ20ttqxaQU5alOShHKuU5ctNe
b8zmFbIS5tX55LXU20gY5O0AmXePO071Rdil/dpooqmhShKgzWXe+xx2WdVpprAmLFQVZBq0Kb8y
ouY1nxDhS/qK2TqGeaHCGtrDVhLXSihum0ztV62hqTb1neSoNcMNPJ4dwDPo9knuZ2AOV+KojyvM
G2i1mfWD1mmpy/PsTKfz20lWleuCm3Qo1Oe81JJ9GolHAIuJO5sosvAMum9oN2+GzDiBGar6HHME
KN+VijndOaJ8aNJojWqe/fmzOqUT7EnqHUYqtTtzjqztuRiuY+jNO4siiXFSMQQK8xQ2OwsZ2UFK
RgqQYpnyzO/H8sfp+vQQMWjiKHTkib+ZqH6+tWm59jVdeG7tTiedpuXl9QiW9X19BuROFpbUwttk
1t/KUTqRf5w4w4PR+dSGIc1yjeXRuoEzw5Rc1jJloLsoO9F2Pg+AeYG2SPw9tP+mWqmq1xLvumHT
hA85aZVdnmvCMFQmFWmKeVoz0pNu0i/qtN13ClouTSRxVVGpSZrT9vcHri1Px58OnOa7JSmaQpcM
g6HPgRl3U1lNA+NIP2u+VMz9dhrxdqn7bN/VSeJ3kBwc8EKDA94X9+aK+xN4lEiTPkndekKWE1FA
5Tqdb85wrgJ0PPNVFynHLh1Fe4SaiVFkhguLPGItaKWpj7mIPxk4M9bQDA6zMPkn2gMAJxPNn/sa
EAvzaUevo4a0g/+MZc0vbFC+n86y20yyAwRnemkb4xJTIwHd4BloSZoMXiyMxXWu2fLislaYWr5R
IS+MJ8vH2h3t1jr2wqkk5ZwaBSOyE2avpjVQeypvGhhYG0AW6qarQSb+/hybv9SLyI114+N21TWm
nk8Z5MJeO8HfzPzIotqh1ta+CkVrr/eEViFQe+fjLZGJRDX1JFh7mIbqXkaTgl+JaC0CdFtefixC
rc1QqipG7/tnWAJ4FdGjk2in4rKQ0dcIBa33lWwoLj8+g8sPY4qc0SPOD/e9BBrCFVRMpk8lNGG9
L87H1EIQirhTfFGjDUrnlOrqQT1amTK4kINjJM8w5RM70doMY2NtPl710/kiNfVT8OfnMuQxdIKX
3816+y4P6ngx8wixcVnJr2HjaH6XC9YGYmu3j7U48wrtPNwVUf9cdm26bsYTlCdSCJ5fCYzMSpp7
T1BOxt08DBgggOFeNXlo3OF/g3rEILf7IZ7KHQoFd2YjKrSaipOTCca0KSBPA2PKyr2papvKMiWK
KkO5RxkuTQOuUuWfFil/nSYs3FS6R19MKtKvOZ9Bj0yXDE2ENSsr5qfQFC3sSlD0PPHnWY0R1IFG
1dXZPToVDfYT8OFnnuvf9PpWgU78ZOn5mUZHE64rKIY3QhIeW0VpntT2jCqsKYt7OT8fqommXniK
cSUrW6S4aqNwpLwfv5E53sxNlII0rbnSC6XVTM9YA0vaIxhr9DtEObqJOojahmBVW0nrXAp11XWM
wqaaJzVG9LyDTlAGltQhKj+WYEst5vseEUX0pdTES6NCdKpFulaiXL5iVEfeCYNAKamiG8peyu3y
jnQp3UstyOdaSG4GKX02J9S2vr8bpZ4kNuSkLF8K02BtRQVnr4+3o0nFrM4Hxypm5WgpURgSFT1p
fTxcRLnCO+i4ja00VgLZW0ARgir8d1UUDRirZ8UnVKs/tFAsCkT2cLbNcy+DzsvNS0y3aooQ2vAo
JMK2Y1y/90Lo6qlgPitUCFBuobpwalvBAxY+77qQupwaoklkoCn96c9pnasffx6feutZbYHvmXmY
rfJWF2ACJnCn0iI6NkkC8hSQy063imgtAybdjGdr2jKnGwE2Hv2hBpLqaZhsXHKvZ67S9tVtpuF4
kPdz+Q0Yy0sMhu0FHtya4VDEds/OC3BMOFC6mtjuvYV6fYWceLMDl/qct3GWI4OUTJtEaiYadrxK
//1qilBy+v0MJ+m/5PemBPqTcJBKmWRZn4kkhR6fB0MVQw+i9ehqsQYDOUHA+0Ov9LuSaZvA6dGJ
khgsFMLcDPQRAOKrj5+M+hyv69q8aWuK3n8u6uWtZSntBpSQ/efnH/5VWvwvg6qPtzICpPX333y8
//PXY3WCKyK1nfvpC7GyDBtR0dntFvG64d+LPw1zPn2WCZG8qfqb4UPdLsds1aXV/ZSF8mnVYKLq
D6eZKKHqjqYsh1eCkTUHXW1FTPn4XKPa6Sg5SkbKGE2HauYhFxUSfkhlM7+Og7KZpEKGk8WYeomV
qAw+kvCPxdjrCIV/vARvijVlK7eYRZKjT5NYbZKW2Gqpq3dp0TlYD4EOkY1G26QYrSCqhI/K+QMb
OaskDzMZXusXCIXbYTTflbJV7IZFTj3sSgE3+25LXa6DZ81HnYR59Nyh0HqqJDkYZtVCgkhZzRi/
P4YJ8sepWEtHMsB21VJeWCtNLV0MpzRyBZGJpj71T4hEtKs6Ee/EwdDJDMWqsBEYA7Gn83zOOjx6
4igBpLLIIOXNjdmX6hOMctENxy5aDfEJcrtSUs0kPDWoRY7cXt3JozeHuY7StduPhbjgHMvImJBP
NuR2Ky2Lj2+MoluSzeX9kMWbESOZ1ccXUnNGcycv4Ftx0p0qVgRHmXSlOsRmgpqPO9B8sPxO4bGr
62ZNET3PDMEWDWls7GoBnn1/KcVjARIWJkN+4hs9pZ7/8fUPv/l4maVJGLvKRDNgUqPa+/hQm6B4
/f6u/PXxY0oKwFIqboqh6wS2Pwe1PCsTuY1EywOxffYkdMUupPPQqrY+Ra5YyCZNO6qvn/3BALXL
oexntdKvsL0ABbssUmFGukUQCBiSikrpOSQ0/niJzUic2eCcKVZjtLb5+PDj1SSCBTtrhpupWUBW
Rm9zWaAqueMMR9fiaTGkDDX5ToTU5cKLm44S2t7Bx4n4nz/x3NoP3ttLWUGSiOLu09v/vilz/v1f
y9/8+zc//8V/B2/l4Sl/a3/7o33y0pRt+d59/tVPa2brf+yd+9Q9/fTGKzpuicv+rZmv3to+6/7F
11t++X/65f94+1jLzVy9/dc/svLlKWOd//jj04Xap9MCkSxdAlQLJFGyuCV+GDzLpv748XLE//UP
fF665Mu/f3tqu//6h2CY/8SLVAFUgvQ/cCyZVY9v//qKuV9aMJCmaGrWgnmmJtTF/Jn8T4ahKRFn
IVULgkjnu7bs//UdxWHRIhORNX5FE+Zfp+X4PVv5fj3/mta49J9+Smv+OHowDyYUR3ZVVn4e+rpg
ihJNAc1VA+xZnmanWKNxac7O5E6UkLwhhCHrhTXEDvt8Y3JLpO6ZjvlTezDfZ/Be11HtAPAVVqMz
OriebqNnulxeGMxeusoq0B3Yp3t4MidMpjiKvY53iCGecidJnPLK8As334D3cIeb6oiLqflOWBR/
axOnGAKcCCKU3x1NpUcGQt0+70ZP3URXxkVP6czm0Z+cXeVbfKuGjkI1hRqPRM/Jpr6T33e+uc/W
s1dfDUdYoevZeVa9FBlJu72NvDqwSHBQwsCXjUNVfHe8q3Vb5sBbj1heh4djdyDIMnd4aPzpIb/D
5m59WtfeHBQvdyi9E+0P36xdvJeJpNHdsiNOzCFz7jCWsil0X48HSA9a7hh+09uWD1wQNMNB9MxN
ukq24r6+xHF7f17rd8mqPJyOcMuywc7gWdjGi/ESXiqlbQDCT2zDt/jHeGbu666heG7RskCzBsyu
tKz4cX6DTB+Yd2PQOgC1bWyuN52LarWnrfN7UXS6b8rrdJSvjJ2wOx+lI6KUAUduC7s73Jfc2Rnc
ByjCnmI3/NmdYSMDaM9ecpUf4mN0Nb9TpT+Ym9Z+vNtbtuKrm2xtXRTr1pv81E7t18vX2X633Lv3
0Amd/mMsXGZOFrQr5TjSY0dA2DXc0kO70d7mdrWm57LuPa6jM/nGxeTLDIKGT4ULcaNusArwJX/Y
mfuzP/izIzql/WDY6HodLHfRWHJOjuZGbuZUrFTwzUNxa60x5cm83C9dxVF9ZB926TfVz1aw1oPo
OnsLD+YVIb8zrk7s0XL4KNK6JMoctLCKdxif2fBnAlQOdxie2I+1/UAL0nt4AKLs3J3Y9ZI9R94w
aHzxynA5EMXGyd7Wb/sNaPILjbOm+ALXnz7kBaDSB0As7LrFe1xG+HN9U9p3o30KHlz3fcWKiRbY
meSuc9Essi9y9kAOgMn4HC0DTnpBse7Sulb3d5dbCsaabXLS6NuwpdQ2ryI3eo73rxQJfU7MSrH5
jYOEFZZ37usdgs1+7aFLGIzs57LuO7ri9tP7XRYILt0/h+fKvr6PLkJM2HfLdVtlDut0X7cPl+/C
MbZHe/uKqRh/6Lw+jN5yyWM0BysbLQOnvp9X1hETwGAZNvDxvL3LhisXx2hHZiBOfm7fIYrEdpYL
3R4YVba1NtzlPbrpd8hNX2a7cYOiLYm6zTX3hYuKSYj3go002bKqYHqI18tZmT09aCkZ3hU3+VV1
NBknxkq6D93Ii53Zmw84NplBzuxxbCpbv8uO9ZPmJ6v+UB3FjcX6Un6oOqM3MnAmf3KTlbRTb7Vd
c9Pt5vfwslnLrEjzNV/0wk2yCoNlmIobZPuDZQ+K9cheqE6yei4ZPpxYhxmBQ8fCpb9DL+5gPDQ7
RHY37M4CHLfHu/Zp4CqUqzjQ7AeERbnFwQDuJnf0NHtyw4D5zeUfe94bbLi/RMLFVx0F+bFXVIN8
M2jvcMa5guhqn336tV7lcr7fk6vkbGuM0MwuZBchEJFjix1ggCgcFGcfEBRZbnNT3cjc3xp3TxzU
W+l4KV4VD+giXKVXF4I9H9IVIRZilpY/rYcj0iZP0So/jFwb6+MyypyJ+hA7UOiWk8pics0NymXR
FnHclbmpjjiZX2kP8c1yJh78x4sj89h9EN0C32iem2IdKgdx2lD+TqegOm2Eu65AROYiHu90Gpcy
EKV6vMm1ozS7pjXZ8rAXKsYD5BtbWmDjtlg6iTHa6tvIg0fF3ANjHYhXkVNfqijF6AE9lAGhDeUW
1bZOcsajei1X+zOiTQysmQEL19HvaxfN6a50gSUYvW8e44sFTLhWj0pkV9uKee+Jos/Yk3wAhbOz
O7W3hbcOV9Lenq6akwPzrpl2FOuOpwutdUrNbeADdDYOEm7uzBe01wKYRZoWnMCCs0Oto2yl7cmd
VmVwfj4VlPmcPEB5iwLn8A6rjMYoGlDUNvUHsXesS/iPxnuKu8Cr8i7K9gG0kPgS3dSlfTJcvXaF
O32n7+ajLd+Mx56LUNra4CqPMs+Y1I4SW1L9EDFMDcq1XwpAjD35W/U8rNJA52qcHGp8R/kVq7xd
t4nfewU3HrvK7WF2hDc0VVSMgSS7/XY+hL5cuxQHptCb0WFfmxfmCzq3c+KdbAt4XBIMk1eL/ti6
cW7X68qW3bi+HaxrmccHd7eMfdryL/tecC9slKB5r95z7omX+eV0p18v/1GCsUdkijoPmkl8t4se
msvGIRGcbHCKao2zm9fehJk/g0i88xRHczJvZl4qHLTSkNJPHKEMhqvaTx22tovWgXoR7QAPdPf5
bXubX5IOXS9UPV/apMfuEG9P2+hkp8f4IFyOu3anHdJNfG1dqUeTU2LcdpvzZcHpertH+8VDGyFq
3FPjo4GIYBiUjlXzhNeGO+/qY93fn1s7oce8GYKZ0gi2uO1LufPKXXRjXoy+bidrYV/u6LhcRus0
sKMOJoJfXaVHbOtf0B6QH6zgfFftGxvWldtxHxbyt7mm88e1vUnXZ8dwtNmed+E9ksCudE8FEm7l
0lLQLmTJb91knaylIFmfg2rV+ztUyEJxpx/PwChT5xyEK3FdrDQPeNRa4l4Crfk6z8hv++EKNobP
L3zQvwHdj/0bVdFdFCgHzSvs3RikW+UROI0urltgg8d7iwnlhPNi62bgIuxzwLHoq9OKLuau8bxy
P23zfck/lvMcHscHyEheypwUiBgNd3bT3iCPyeMx2Zab4qK+za7bfeZybffdRbRNttYWWOwFZ0Uk
6NmU69Tp7oRLykN39Tpe1Tf6db8r7oS9/sB/F/lOvTAvuncGjvGovlYcKADNlb5K6NgSCK4K0WUS
rA9ETrF9vk8eERc0ddg5dnlVH6yH5tv0bdgNO6JI39yMV/O+uqg31YW25datLhp0/7H1vAX+ZjeF
VxcoRVSHqX1OTiCYfHG0O4oJ1+LkU2vLS/ssBWhzGbTT4sXGqWz34LmSRR/HnoDPO3m7Tpp9r+zw
cDgL3ijsz9m9nu6y6Wnqn5Ua6XQUBrZJ/oh2km4Fk3J5llTiJsh+w7Ct71/z5p6Kwjk+9nZ0r9/G
O8OODv3TMG/zp+SO9gDP8vo6vg29LMBuMOwPEjZQTPJE2jvcA2fgDHhCnFcQxYYXtBhHHgvEPTwN
O5+H2f24ogxLHxXX2lURYMJoo9upDHtT8tTmGj9aOaKTjq7y5WUly7vkyVg074Io28zpqgHtzLNo
F3syzohOGV6LjsRNMSS2qm8f2sYeG2e8hAuTOUpB0EMkYfWrsrM1RGqRaMIVHklY3d/0hBn5eS0+
wuxBCUzEjZG+74ndQbIBMGPfBsl1WXmzsIV4NMMJKq1jDYtzMTO57Fd3nLTTuI5PAccP/I6irv2A
cp6keF2j2tPDfDk/nb7172VuR4YziP6cOHm81/D2pi01OBMU0FcWDB9FOoqNjcDYOpKCqFg1KjKo
QV2trDTI+23xKNZebtpTkH5rL8TnSvKTZqJqs0LbpOnd8BCeiDzgVK7n2kvAea2aYNrL2J+umluM
dLHj+X+ax///laFDytANejoGrTdZFlUS0t9l6Punpn1Lsuztxyz9L9fxPUvX/qmBNDMA/SviAszT
oFZ+T9K1f8qk4XwERZF0m1/9O0dXlX8qliTKlqIZ/F9a6It/pOh8RRUB1jqgD4tcXVH/bzJ0+Wco
xff9hiMpc9SKLllLCeFHKEWjxdVZ1RPEth7M8C2c9hlaUzIKji2EZhWyfdlfivptmLZB9ygrldMM
hdMa1+ydjRAEXeRmZQrfKu3Yn74om/1cyv511z61gmmewygQ2LWJdCDqd+IDmrWZqa37L/Akf7Uh
latDmUST4OF8Ogdph8BbmkCy4zkilsmb/oCoqTvdZU36BRNoWdOfTd4/RomigBiivEKzd7kaPwBX
0L8Tq6GzFrY+qEAH9JkYfXEwX23iEzYG5bAwgUSE4QtZ4yuhD/zDH8b7H1WeH8Wqfi7p/HoQn0o6
8WSW8QhX0h52qNGk65DJ9+r3m/jqID41avVmFsZwZhPQYTJfYCsXv9+A9NUWlu9/uBK4/fRjbrCF
KcSY5TYWLgpffsAjRJz9VvAXA3NS3taF7SHBtKy+z6A/FUJ/PIdfbf7T2G5aZYBhx+aVnRZInu79
/vC+Wv0y4n84OkUURD1TWT2g5FW7Kr4YAV+t/lM9Gw5S3/TL3ufeS+7f/Wf7znz5477XCJVI9cc9
4gjOybv8/dp/huv8Mng/w/YweA6tj12XVui+rX+/8i/Oi/7p9tahgOj5cl4oBR6jv3XSgcQwRWHk
Jn466bFVhg3No9qmjuQ3W331d/b9z9V/Ou1a2jWSpjE1pYmDpFV9A7LmP9qC9Al43RXDiDwWW9Da
lXbIUeDt3f9sC5/OPzSjjomXLUzUMdSAlLf/qsP615f436fps1ZImKLMN/dsIrcf7w9/Y/ep4+vG
xwNZ/3QJYIuccthTXAJuLCiPX5x/w1qGyC+Pnz838MEp/mFaOFdIPSvLBqTJF8brmlJ76xndISTR
Qjz/XQixS3ZE1F9BnqIOvQXpJVIVPwiFI66rAakrH+kmKVw1qJK4NILF1KuzVVv5VbWHJ0PyZpl+
I9tDTjZUltDN3I5M+zXSAkivpY4OOcm6S4gftUtYn8ke7YCsogntZPgvuvUTqCTRcOfLdlNdAqol
5E9KEJ0uAIE5D2iupopfyTbeYkH6WFk2NvEooqRuJHkRdUR43ZdJDiJ2U8bONAdn1VUwbGLfHlE5
Q5GppE4aA+p3df0SSTAp45AcVX+Yckcstprg4Fdgot5i99ISpHeRl9yjl2OSdJ1WmEVr97OxjvV9
fF+944o+kKvW++FKTJakq1lEZt2YbArqQgZQEouhXfVqac7QuhT8I6AzinOiNIyUg7DSgD9RurXW
IPBrKcAYunUaMEGnoBod4AuUInV03gRcfWyUi6vXebRHEfyed35dipmvi8A4Zsg3NZ0LycPDZ2iC
EZ8kxTGKKwmrlRNtPVu/ot+h3qvy+jRdyo9Z57W33Yt8287u8Lic4NoG0mWeVuUxfQaOtBT9p0No
HXISfCjlmHFyXBN1GPBzNxGSzVWgnrZN76eFfZ5ts18X6oWlPJiCGkCa9HFBQL2I71JkgF1OoXVE
3Tx/YRgk8V7qDhQShyEY+iAcd8hfwAxpL8PZhj0y36lkM81aU2z9XWwPxUwz8zKNjO1JJ9Pu7Lp/
rormqIMwx6OIAZkAmbuQXrPQFrqgPQdTuNLMlaxRP/CKis50iuTzbk6oVXnThSVWECWvW+m2gDsr
Iq6pQV+iJkLOGHkDfdIYQXove224FHSPG7fRAvF2opHwWlP3jZ5o4JscnrVVdRdRsCXZJ1HXKGV6
QJ3x6D6bzoTPyVW0n3QAY1uMcnFQy18poAH87G+aq/6t3YvXxqY4yIWfB2Sd+U18lb7Ffv9SP4zi
caxWmuTrkdvGOLzYA+U2Mu5XfP8oGqqJ2712HqbzMm0xPGtX5gSzBtFfl8FJd6p30jXCh7k73QI2
87voWTcuKtHOY08gLJRESptPmeqfT2sT00eCfyqRkUNdYbgtHpPUiYeVKdq4zyfk4soqvFcVdzZW
57eidQyYEskqH3kQ6cEZ7TM4kKmHTrydMWelIA+ck+AknVtnXkcvZFhNjZ2aKyH1KP6Vj/NRqT00
EvCE1fRvAs7QT9Jphel2AhOmg4y3YToxcuwjHSaoWfAFMHSNP7M20POVt4At8nV08rFuhv8wJog1
7lthW5XeeB/NwMj8UApA3pKo9Bfio1ReaMkmSSmFODTQULUssi3KPvDJ83e8lHs1IPTvDFfRbyZY
OZtO9hddjT7As6enGkgjKHND2ieUN0RExAXLC7HVrHyl3EzpqptdjWw8pyDupplvFCssqmfV6zpb
OV/IdHte5nsT+ffGTS57yUWwWpsdtfPMwaEsPUebIXe/mSi/Uot06vMK/NdrhF4ezvPTU9oFi2tV
wxnxCLTFLqiEl5qWkAyHNzi/IECGR5IR4gn63EQvyv3EKh3kVOutlnuAMAFOid5YHKU35LcAvVj4
fKX+JG2NCb6MTb9H46SP7rkPrBr1RCe1VmV4bM5+TKuPLsod6++LQH4ei2Csgoye3gmwoIO7nSD6
qGBxoDVFWyrf9Kq6TSJ7teozYyboYs2qE6PHfjnNTjRSI9mq5m0IiDlfwxNRS5fO7unsnOCHZ3b5
FuEm9xjlV82w7y6hVjC7hIoTPo+IPhLLntCWtCsRnI+dR652YZ09FJ4TMI3N9nQ9hN5Ii4hVdHZ/
E1ZeneJS5UwZM6QdvwyAH2gTNO4ZruBbxT17MTFB0Rre0UMIL7k8xWuuYq7CDedW9a2ku7K47dew
DCXTozxrQbimnXJMRBeatfZmQG8RkTN25pcFZYXa6mU3OaZlR5Z/yrz25AJFI8tLU2+WqGTWiaeM
dnyrXSZrLAkhf6i2cRmuaRBQD48me7gLwX6+iMBKZS/F9snm4QvYUoZQcJVqMKzsYkbLyC4SZ/HJ
CCbmdfd8cmtQNvOyQfYvNhG4tNEKNXHqbQINKgdXOeOBtJVjW+qO4zVNh+e2d5LHoQqGwSkw2Gjs
/k0tvgF1xSUR03Uy7ofsTYM2NQeNQDHAG0R7fpmu6Z00NzJdXPQRX3vB0btAX+TfXeb3k+gywzR0
4LhumEoNq0rcm6hf5y7YSCUN8MdROmfcvhuMGFesPMuNdXuoceykPeT1JyIAuw49mhPJ8yTuQeR2
PQ6NO3RNkpNPsyIG3PVkXmnktUYSaObuZP6dGPKHYtCnMFsrIVfXtVDbDbX+fXNX3P6dIO/PYtOn
IA9llmmQK9afPBX3/a79IoyXfxaZ+CPB+XP/P0fZSn4W0jxm/bp5n03XUr/Sn6N8k+EIFj+dq00+
H3Qq2JEHxwqmktY41I1h+kEFkYkBky+Czr+Ml8Eigrq2EBYzP2WiZWZK/TRHRH1UOGNbvlbv/8b5
/GEDn67XSUBnvp/YQMbD5YpHX/F3ovIfNvDpggkYaRg1QnJEsaM/HIz17/df+styyp/r/xCP+SEo
HxLI4UPG+mfTUYn6qG+/NLInvi+6nJGj1usRZF2ztBmZF2uZPsAXY+Yv618/7MGntAlnsqK3IvZA
bmz4BXn0UCXrQrkBjf37Y/1qQ/LPqX03aWU3LteqMtfq4Ck40zwBBszDv3MP/3BAnypUYlMkY70M
OtlT3dQN/04m/sPqlxrDD1cstgoLuBerz6/uz574d06SBexdNjVV4sXPa0cSvjkPZ9Y+cjXOgH5q
W3yZi8Ken39/NeRfR54p6igGgIzXl/rvp5F9znvUUQfSQfMRtuKoQlscSnd81FXXonOrriEQ5jUt
7jXEVqlYG4RJ4kOLxduS4G2Lp77cAHzGWOOsXMGQ//3u/Tpz/LR3n5HMTYVYUqGyd+Crz5Gt0jT6
zzbwadhnYzsIFppUdvkOJ/Ul/GLeMH+diX8+gE+jHSQ/fH2N9ROX9wB3UHE6rQ3JnXKfyBptwFY/
lE+KdRPJqxbvt8d8XJnX96fUKSdodESPNjdJWuLNZIuRR2w8pCul9ntpK1iOFHrdNNuEhQWBhVza
k0TP+FVo/FgnpiWLvZhav6rRZWRlvhbEGvLhXnU5Vk56WBIW9G3sErHAC1S5pGtRdsvMKTASv9HS
wwCTGQXtMzI5r+cB4Xg7UdGMsP83e+exHLm1reknghreTGHSG2YmmUlygqCF9x5P319KOveq6uiq
4nT0oAc9USmkIpEJYO+91r9+E5gLIXRC6VrKF2yY5BDZm6fmv9gT//bRGwaCDZYAllk/7ekpAeo4
8wKySNR2ixZm+OWfH/3fvvmIdzXUGgbCnPsH+MsKtopeKXpcbmx6Hzrf1HcqghPi/3gbgnuJxEJV
0d6huP/pKp1otWVyn63UjzWP81v8FRL/d/fprxf4aavA303CS4kL3AGcew+p/2qa8Hc36q9X+On4
DrO5GFvxfgWEveqx4dV7EpTqF1ve338PbtIfFmnGTxtRJhbqgJyvhlSPynQhJXZXef/8xGGv/t16
xPDAElWFkA+e+o8PHX8CjJfqpEaIgjPZxk89ZSbb5YMkNEa00O8XArE1VlZhi2A5KUQwStLWFSMV
RipyfbdH7FwKS/Emy6tcRo2z9qU3DV0HaFlnzyP+D68VJlDbTH9t0otMsdCsrHKNWLaTVkPmwdVp
qxMDtdcJhVWOJS4AjkuUs4xUo98S1NSXGPg5AoIg8xwX2wYaAJxNbRFAicGqYHToqHVIP+NbO650
eJjXgcxpMBMDs6wVKmC6cIirjehZPYy8plqRWOnlnfJci8TX5JWXTHDclOLxrHDaxwTIapHqEaL8
OmvhpkfmotPHbZlUZ8W7AZ+07OEL9m8DEetNfVbgivZjfAogHUQkDCPkctpEdDT/kVRtDP79NVuq
2/o0xj3HiuIfje451+IDNH880zelekRosC4sbwg/79G8JEwl+7a9JMk2KJ9axPqRTLo4hDFFJ/AA
3o9A54iXAEJBO9/68tIXYVEpN0bmnfw2aZE3FC4ULcknUmpmOr+FEICTWXSz6r1EjSGimUoINabk
hly4kprGwSypaB9KE8zE4oIz0/2ug8PwrAejh6mV10nYH3bfibqcphe8kWwC9EYTudcqV69RSdLU
ObSOfdnb1rYbQAl9J8xzYJ+dP5ZOIC2M8XNortUMofkkHwPrYdA07hxmDIMd+NrCAr9CUDTrZ8O0
C+k5tUhT3mhk0ybNWrXAoKSFr5zT5BmeRwQTTY6XCb2lbFkAEDGic9dQW2QaZ0SdCJE+ZwUaVMMx
UOv2rG392C4hCIrXCHs7IC04ccj17AwJlbjK7mo7XVikEPMS6DYo3KGtDM9h5VgZiGH2lWPJ6ate
p3+hKGiLxm7bnQWNgrbz7n/WPxhAs7K/gRgWtrCw5O+ZqEdCswzVC3zFDSaKFxQaivhS1Wsdm3sJ
409L65xevn8qoxpWKfb68ZxtJQKEp3KB/1wxLTEZVrmZ8vcoaA9xxnPLptgRTNpV9VaMyWNe4qlE
tbEowVktwwkOonJosydheh+JBzEkCLqCaKOSgMtGk6yWnlaBbU23CbGsxakWi6FbVY6ht56GA58M
1a4gqg5ZNJ2o0vhLSwagqJe+QiAJbW3dL2P9qYJ/GfReMELGu3Tpht89QXae1sACebWCTV4pJapR
gNbkI00ep2kdIQVjafS6PfEdZhHKtg9sHkEfndtbQ8OSnMhhhtb9HROyZnZ2o3Iu69Vjre3z9BG0
bwYECOVT7R9KlcCdbMCFqd3KvrCrc9dv3AZLeczvACcPpeR1z6gLITZlilMTAjHiOY/J9pYo2Z6k
czcQ4IHKmNkdO/+pUcEmJ1wmtpp/j9xxoErOBngcekeSw4WN2ri9IzabDJF+D4mQKECiAAgzg02W
f+ajm56b7qQA9EtPGf14lvGvGU38QwAIRJZTezbmHAL5C7FtLbiZMZ3T7SS7fKVsPIXE50CbrIRP
RM92zV7SfWbiByPxGXgBHXQxeOJnQ1ZztGg0Fx6iFDqxSqTnOUOWKNzR/Z7lFK+QbyrafqKREIBO
TJSGvCf2xCBjeAtEJI5QIJWdn27SebBH42TmT8Gwb+bnjh+ZWPsGwIiQHSV5l6NCG+AIRVkKlO+N
jUf+CRsQ7nnaKz3FUk6QIT2qiPh72Vapk4XnbBxtcwzduyBwVF8HWeZuUiPlqWNgqHVM7msGm18w
yegYCe+NWAHWOkrpGtRTAYyhGXrDwmrba2MBBRMfIjZ2kDwGkIURficAXeBCXcfxCF44tMto2MDm
E19GdS/2294KvJoIOCusjgF53ljylQZE6+zNt85VjQ1Z9lEPL2X7HrIBlMkq6aEID+OyxZZxrGNb
k5o1zlGrrnwx81cpZCGTkMM2kgG6VSikpOJZKxYTxNZBc8PuZGh8cHkxlkxWlr30LgmsHhiY9VYC
5yc5AvP1sj0gohZgfsb1pcQlbK43erhRh1MZP44QNxt+isFGWzygAreDp77Y42MoZXtpIJWTRCe3
btcIjGwr21tFhfT9kplXacI44appq15G9GQAZ++mUYOc2iWg2fxWEjdEyPTGJlF2MekocF6l66j6
ThO/Zip+djI+Vi+YNuql7GEI60T+aU45BXXdLcpVNi50ZQk6lxkvbfSQCG4E0J5Aa/0Kxa1VXHCb
tmJXDEovai6pf2PEc1//Vx3O2T1QC6SMQS2+h7lTsKiNrzq+qiBzErxoDWFrdp2sx2T6MrtlwViF
rTfrMDBDyPEVM2Jq6lustUuVt04Ubua5Z/PkvRpuY+XKvjcGK6FeQTW7m+fDoT2DaYuCp/fvROXZ
DVtO5oZPQeVCgS0YfMHiDHn5kmWedF5qfg+HxPyu5vE+upFpTHKvacge8KyE5uRRB3hl3raQlR1s
5Wkh+k5mueOO21ZI+6567+oLRnuKBunYvfsNKuFVnF/E+DQcVITh7V6lD0y7Q9qwklz42LA47CTE
8xUvI5tUXcQv+gZ1wYR8oIdMKMiNPfIn407AWOyzHPNdqL3+gSRYhCgsSsQv9zmLv2xdcwG2e1Qe
c+QexotOYrP60EcP4WdYQhRoHP+FbDH4mZQoeP8QZryUPnSH42K6CRoDxf5Cdmu1DESCyh1h4WMD
b08nqiBxI++1x+J96L5piSzhw8/WQn5uyApg9umfNf+SEI5jh2S/MBcsdxEFavI+u+Za32iurzxG
98ylsxKRU7G5+6r7Tp0c9Ofqhi66WMndg1Es8EROaZVWSGag9a9iEWznnO5Aq00mFu2DjIj5UwmW
CEBRR4+8sewCDf45bvgwqK4IYLrsQx5HdM2bjfQyf7QfgbWOmngbk1yLax0gbSzZKiJ1Xf3KhRUV
48gglnWIxTbL01/LLVCSaxVXWl+3Yh8Yq1ulXkr2N+uals1H4BZmeArTQwjtH7c4cIESK8CjxjGZ
Z8lS7deTsEKVztjvFoiruT02QbIrIqQngtfNz/OUnYvhsQ/f8jXyyy+xY/9kEye0Diz+QElXwG23
Z2MnmWvh2N46eM79OskoVJgAJAUTouI8W7bFkYLRzyYZKrz5bsJJGXf6h9AM8OHt2pbg65bLEl9j
aor2owHvVgxby9wac/dE5ZB2rThbmvj7iluxhf0ZNg9ix91DgVnOjkqonrluV7m0T+LxECd2fyjf
uufxHNT6QRY27So9jHQ9mKy7zBAy8G/dcEfNXKgj/qYMx8mSOJElsOeXXHWK7WVy1jcVAyhHxp9/
kXxIk53szOiKWKJgcIG1k7XEg/wTG9uQLTTZTtiiT4BU/DpSbUkl5Q+OO/FlNh+ZxxgHmko3farI
GvBENE2DLeuPIQZZOnBNwTjcw9tl3ZlLgpGivFpqT/NAjdP3O/6CmCMAdeRMXWPjtOTwVHVosilV
jJbybg0bn+2hibVlmX8FiWYrqHhNAryZn4QeOmbKkSwEBX+qlu1kB96YfcsJXmP6/b/6L8R0odWr
F2lENRoa7+GxLHTH/JRehXnNGeTrw5OfjY5MeTmlZsBw9qD424Fc2rxNiLuuYOW3R+1VEpkBKkbl
Wg0qVR392nxWoIZIqfVsuQShZCb03boOPqv0ybxTAz6idl1/FSKfdwoX4VvRrqd3KWEu2Sgsz6dM
iD7hxXb4Vm/oI/x1V7cnnKz1eBEGzWqRNq6aexyyqN2qwlnj4eCGzbNKkTbGhMR9FvqDkD0bq143
KN+ZZrbrNt4llcfb15RYjZbXrlJPspScCSx0ze4tL9ZEy6aLrn8ip5fnXqzLqdqCqBuBp3e4EqH/
n5nbWVa4Dgcvg2A/4FiF1H28BhPzvB4Pm8EN+UM9YdVm3yWSDbNY5nPac5FSopVvOtNYeZcZK4U6
MWT0mHiJUq+UTrWjulgK3G1t2WAl0pd0ikPu5QMS8kthQJz+HMgrZ+zextFmhl7OZJONsBlG0m3e
okyyo4sI/u+jT/LdNMZ1Jz+RSroysf1gAM1sp4GTjxxG1jdqepoZOY7isy7GK9u01iL9FXNx5p/Q
pxNx5NABVtGO+pFJ5HJY8LKk10isNmJwCZIVvwBXxXl+KMaTv1e7Q2kwktgmzbPwpj4W1jodT+U+
jq9G99hcxzB+nCL1MpR4sN7m8pxz5IlYgFbZtfpqSCAXQOfj9TgefcYc80Wl2TFpppZdx2icksjt
jspp0m53ftN9gopx11vLQJ1KYT0WkBSID6QEAdeMyjc4HE1kjwjD2PrTS9auRo1t+FPrN7yzCIYG
PDgMF5UEhHpmi8a8jtnwi8Wo2jnFETd1UXGAGpDy6VFJP3/Sofh9hO9ksg+a1+M8EJyDYRGch2Jj
1ew7cGS07wF6ABFvkRuDQFz7LxFZFbYVjlx7dMHK6GFWxJTMLI6lekI2lPXLqLBp4Ob7gJhiYDx3
F3JCkscuWMbvI7sViyp+r6a1aBIs8X43gX5g5q+8a8aKZHRZ+FLg74Qv4W28tiftE3lQWi3QgjA9
HwK30tgpVw2Z3c0tof2sFiq1Ss4GYwvfWsl83K636XwEF4RmIOn3cQUlZnxTvOnU5q5F75Q6g+Ca
r3HgaFeEP1LhaC8RaYA2On8hwLfeAVzKdPx9HXMLM2iGHXOg2owju32ARVJAENKcRN/KlVPctNGV
kSUizkkxaeUdXuNPWxEuheCxdynlqZHIBbGYcekLffS0N0mgtMP0BuLGqTX46Kf2PlO1x1dEdBsZ
NALGPzOVu+BoEybv1n6MlxPVdGfXhhewLIw7x+c5Zh3WnhUdLJCRFlWv0worUfQohkLtQdi35o5t
fZ73BYFgnn/JjE0zfyCCgTTQGx4NEmqFl7I0lzmLT1e3k/aa6cewg9ukbKmqum9l3s0KPyAsG2GZ
coiLS+OGPMF/VnI8pb0yXsbk8vkLVBWx+dBwgm1lMAk42v5GYYjdSK44nQbKs/rJDwavQr1DxSva
IaNMZRuzT9NxD5sWmbR+HvM3s3sIRDfx12nmleq2B/0KH3o6snKn3vV+y3B4n0G2+n2YHJLSjkl9
JCxjizlePx8KAA3hbJb4hT/FlutDp0logdBAACRpj6qyU6uT8KYZLxOmB7VjiCpvpD0iENW+U/9c
dAQFH6VoxTs+CJsmP7al117u9/tRmzBKGlfM7ylzaWJNEy1ovhajlwbFY8BoJMlpdRtPvN1NjGIY
Ocu+wqtoPlqHnr6yS0SWBgSLVQBSTeaBtdSUNeNoAxaVccCBhzE/eNfSTFHNGPBDrqFot9/jENxW
jKpLYzcTea9vSx9xyLGiDuKXYr9Eb6rbqXD/QjAXwnf9ceYFbretvKXuFtodlft4YFSCKXRbHJR0
OydrVV+F8lKDlD1ssWOye+vQvmOkmDJUV3Z1vBaRZoNGtblHIdtFuzv89CDGj0WNIyYz/yoGWrBN
gIz5bqFvCxjmWU7fvUlX0DB/61v7GAgs8yzkntWatPcC7STasmnRvlblJgyv9ZdZuXcCjLAri6WP
CH1aGTEOaXTWgzdbFz17KWB94RddY80L282R9mNJ4evgL95cqsYh+4z8R7h2SAbVx/wy8SKGi0n7
CGdiRO6wA+sblo7W7c3n3HqgwGiNhwaPjt6WTv58E2c3lI9DCcbmlrrDgWfWLnsB/gzrEeZL6xm4
XhFffBrqm8huzJwEHd5V5+knx/KM95aieCGUC/0IMKrEnoLf9jYdd3mxAl01lLNvffcl4ZtsNYEt
ogx+INknpS0iqZc0jHUrvcTRyZC2mKvVicfJITPRgP2B1NA0PAN/7NGVhG0aLLR7ro59m0/S3oxt
ds+oWCSvluXE+n4+wZhszLf8BEHPf+bArj5z7dJhG4l0gITJwAFGJIjAGp+VY5Mte2hRX90bPVqW
nqbGNXWssGg27FFA8HnAdrF7VD+gypWv44BpylKsPttpmbxLnJ2KvOgKV9hUYLEKSRV41TjQTxAF
ITka9G0AMjdh0uzg3AI4orUEYbhdAIY3cbDZMd5Ql54u33wjzL167Lhv+aHMrqCj+jtWYPptzLch
EwQRS8UVp0Or2oR3QsqRJKLXbNVaGsioLmR3iztLsuMCuAg42u5EQoGxST62AZY+TsDMiCOvciaD
J5/YItrt8oNjCKP8cF4E3NkSJ32v718I7Yb5QQyek+/54GSP9PpTmx+79yRbJ4A4WQIRzsbFHL0b
EjwLjku3Ab1HJ5ZszPvDcNDNUNIsxniLenPUeQ5duMDIE0+DlsGp4Qr12pIciaowrV1uUn4U8JEZ
F/lG5GhRjm21jo8DaUbFR6udEcEFwqklDUDwKHJHxIZLVaNwddOWVeXM75hk2i1sGxXbPSLvim3V
rshh1QgYH4+Tf8AMjjdB757Qqt15ifSJ+VJoUcnceZBWuJNUr6p3JqsqdYQMvyxbi2PWiwMjF5eX
MKYSIjO+fQmtpwEgF67imyGsJp/ZP1lU+3Y4ZdUHRS3bchmd2X8n8zmrrj1wTu6N++IeTmurwLvK
3vgg9hZvGQkdK6bsHKGZVx84ahL/llyraiV++Jf86XPi8Lk2yI5h/aQs9RvPEhJqU3l97uGBysJQ
aLl1SFGYKrEkPJVXfyQw6UnAO55uoHnFmRQdK7h9707KamS8OFg3emCubTYOhlgOHrFdvtIblN3y
JrrEZHmXG6iihchG7Mj6K2wx4w5xvqnKEaCurDytxNPY9gm2wJhbc+I3tr8kPmTAmZV7h7hKBzk+
lYlsbaJgNYWbUGJ+Y48k6dyJmK9WcrIwb5jPfv4Wt3apLQZ9kdFxz/Wlzha5+m2yQ4AFzy9augsI
i4MTOC3yD7i4Pda1L9gX5RwquZO/Ts8sy0bYy+YCa0QDVMgAWnzUw6MCnT1xKJnHF7zOJ5zHBuB7
Gm1tCaUWe1X4ffcyZRqdKvidHNp74DYEq8bhni2ICVKAuymjyLor2fwfDQ3CE9CofML3lMLmXBG+
w2oYPglqB0SSpo04MPJZCMRxw6drzxqBkhJS2ymy/ego0KJU42dwGaFIUbxLzWYyYCnfwnmJcbcj
t17QG05tvk3dnTQzaaZjCh9ccug9dQxgqgHj3c5919jpvCNQDB8FRhBCcTSLBcc+XDc+iHCHoKbC
qeWn3GjWY7UsJxdHEZHiUfgWn2TDq6GDKYcut9m9AALYlIrKM8BLlVWJBwkoTb8AVekDj/OYSbMG
kEhaClWVDQs1AHQAIUNYpvE6WvDz8sabh3VuXFGcPevX/JmaIMUM07rGLxRy6pMQuHG71ujF2h0n
B3TtKPnQnqfgRbS2/QFxOvcDvaes7qGKUl4EuUcEHPcURw/mFbrvaJ2bByt/a6gP0jVF4gn4DSvt
jTo1pHvYhbGbFk5wFoZl8KIjawftI28HJxXz6mukFS0L9gCM0lPJNYSlTi7kSpROzbsseNElQLmB
TxcvleHRpgQ4grFzKsu70ry73j935xbhUk1eo4juHmNpp9Jec2NFd0VG0+TMyoHiE3/oUNiXz8K4
aZVbq69EanH0wRC5K1eKD+2TSOY5ytzg7FPs4GNgJ/qp5sszTS9oXhY6K3VwS2VblY6lOnQ2IibR
o6eyzyavI3CXKG6A/Sxkp1igYgGc7SPf7d9E1tj0oMVQQNyRSmVg1sBDi2y4e0w/QtWjgPzWFDfm
rslXpARUDi3WBu4gYIhMl7rEGjMUneC9esF1y4jXiXGC5Cy9laFnRN5UXtXBM+aD1m7HZyxmR/No
SAtuPq0ErDaLyHH01e8ASdN7CgGnccfE1fC1wCcEKgWS9GLRYiLDP1PcBhz9aczZoD0dyP511A5j
+Km05A9vfYUEMZbDH8SSP42kfvBB+i8Lq/8Dm6v/0cHqB2us/8kM6/8tES0OVPf0EbSs+GyS1yLe
E0T/17+so/7N5urylmN8hZS2ffurjPZvf8u/zK7U3yT9biSlGiT0knEC6+pfZlfqbwBhEiJ5lFEm
qZ8wbf40u5Kk32QNFyo+mG4SD3DX1PwppL3/L3z9+aj4Nt9/SPtPhLSSdKcP/Le4hhgiWFSISA1J
0vkcJHD8SC+QRakU0/QeuBH6O0WtH6dAcswZ1JoBj2V0u3AW92RZrnVOt647VZ21ktNvpdE16iT/
MAK+h2ZGTCk9s8Jqb0+KQuqGRpyBNp4mQVj2WrzIR7Q7Qb0juuhxCMor8Xg7bSXqxDF06bGuMjra
gEyfS5XRnWYWB0q/G4i9hOa3NyJ9k7dbBlrLLLNWZH+vBnk6mFJ1WsZC8uDHHEp4fqNA9oQWnYPk
5tAZqlcYuSIntdIMXgu8xbFkdIAR7Ph4uX437L1t9ekDjKZe0eLcARG79WoMvatPocdFi9aQLIa0
AdNiWL0P+10i0qe969pTWOZu2yXnXB/OEAUw2bqZ2jHr8xtGlc95UpzkUl3jp0+V0HybM0RxsuaF
JljMSrZo5FUSn0JBXwxg66aSObVSe1OsuY0E57wcnuYk/oOZ9v/X9x82dm+fWQSfumnr6KNlKf1h
cXc3s0Orjj31Pdjhf17a+7cu+vuf+XMhoyL8zVJwn7OUu+LagAz05zqWNOM3RddZpSykH03rZBar
Lmso3vE2xcP3rqL/cx3L4m8qYfdk/qjQetDD/0eC+J9YQuwG90wH1OCQhAxTQZ//4zKeZilN+1gO
Ltg64CMyLA1MeDbWAhLi3VlHjl0mA9uH1sNEInBNL1hkF3k12cR605M/AJ5+l7/gkf28tfzbZ/qJ
5yUR21DMI5+JUpgRGkftMXF2ALjbX/Difo5C/+NKsNYUi5AYDRP2H799YBbEaBSAtJSZHR5g4Ivu
e+KR8+me73+Ei2h5rhDmNnu8fizn1rm9BzBkZ8fLNlx+F8fcOTHmvQWXz7+8RX+jOidi9ocN1uSt
0DliTD6jYSm42/78ZDpVj0ferjM5GYFNjECwyudOW1miIq05L2gBzajaKX6OarySGZ+FGpBTOI2j
K2pyyqTY8qES9cxUpLQ99SZUnTSvccCJivqW6hn6r0pFhlT5EXl7may7lpplJPJp4pK8xeIwJCXy
2D7zsbTJ0wLwBBeOpA+R9shivAyFNNuIUx8dWs10NQWiR5SqT3U3WLHTz0L43QdWfs2KSmydu3+0
I6olCGg23ZQJFgQurx9WH1BwptKnZkTfYUyLH5RFswjFGaHX0FDS4rUlVKcISlgq+tl+ItfukKOU
E+cwAUSqr5PhjzvTLxpXrAh4VeQ7Vofcqcildp0Q14cpCgEAXY6bjRwwaR/lHi2GKhIuIDbrSjdX
Y5avdbqsyhjog2RGbnoJVUE03aSo9zlZimzo0lM9TYc409AnajHNX4CChPFCD+Pf8WUV2N9Hw6fE
t0Tg3lbttBf6jNpvSDFNB83vR/E2taivxJEDKoFp6KlW0rvkdtd7M++Zx/im6Sp9mX71jCv36agz
tKg6FTi555fEzNndSIKZkI3Rok+ZAVXAPWJgQYoZhlPe59uxMuHGqN+90B2rglDKLu0su+vpt8pM
W5tx9KKYse7UQ1TtyTvgFM5z7XHOEhi7qhCagCFquVErpkR1YyibKTKMbR1O1SoV8/7JzJS7dZih
HkuIJNAgoqjFczuUICnJ0GdqC1uzIGieZSPFx3GStIOvIdZMjMQReTmpzXs0kXHA/FSTsbqa5Ghe
E7FYnma/RoTUyfqyGPElMDTaKOIkxPdMgDxQwGx5i5Xc2iWmQDJLYkEDzTUSzOqePjRSnisFM65B
Z6YaBt1TJUGSaHWQaQQZ4iHlu+0ifchWVoMFfxNY82NgNPmyzGQNXLhOkaQZBHbAxwLJyfx8nWgB
9lc+XIZKmfWGAVJ4lNTx00DkV3Y8BZbLbNcRTLKmPySIBscwf2+H5klV7j6s1SWayNpO61MLC0Lp
a2mhhOK0VRH3VEF6UoPuZQb1bFJlQ2gQsR/i3pjiUw8XpymUaMEZUTpSC9bYTtILNSku/jk9k6iA
kZbCoR3BCmeQaoqUN8gHcO2KYEOgCDKyNq3/IzePPzckVSITDFdfi3CuHzdLMxcqpRFF/dwZ+loR
TzzalV7+Ykv+nez833XlH1ehtlQIhSDiD0L0j1fprPCesBL6Zz2spKskMbQiPaJfqQ0t4Rjl+If2
MaSCxsrXYSjPp0SJ+ldFzWWGNuiryQLtWzuytMZgDkLgvBl3/qXHiR4/SHIOGZ7cm7VGYAbSBDWj
plKf45tkJND+6ikvV5LG/7TlVEtOfWcB2jVjOSz9qEHeO+V9tTbmlOzQGQYm6rRoE1jtShcZggsV
w9GESDkxIpWK3QdIqUuE3Jahxa87w9S/4gZfe1kjq6oNtMiNcrW7aHlvnJtMhIP4z2fIj/qTP28l
mzWHG9lnqJF+vJX3dBk/zATlnFBE2o/ZPr72v3gnfiRM//slfnontCSL5UyCudl8D0tlb53Sp3/+
DvfP+G+vw39/B/mnNqO3FAYt+Z0a+mgtaLy7XevgYr7+56v84k79bhv0F4K8IY9EJRdcRcn2rdag
EcW+UMZLd/hS21+c7L9L0v7pK1Fz/pWNP0jYZ2s6F9P3pFK8J0+aR/LcRnmQfyHJuC+Vny4kq/SO
iAp0C/fjn+6d1XVBENEmnnMIqVBOY+tXcUDEzv3NNahTDTyfRFPXxTvX/S93TlUlAUenAWC20r6q
sHzpY21+zyRrZvKlxUg4c9yFiSF1k9Cqv0or6BdMB1dSaVT7dI4YPcdpNl5qUji2fhG/TH6R3HI1
6g+9RuhXFgawKrVIpPwIOIrgBRCTEESBDjkH4EkJOjSuk0E8mKHcqswvGLqhuiwscR8pNb1eQVVC
nO7SJMdlp85j6hZCRqOpMtT2sVxr1Ho1JKiFI3EQF0IZ3iYNKwFL7CCn5uZrXyDRFBUSMKq63UA3
wlMO9h4W86CPcX+tVf+51aznoevnVW2oKVoyA9pMcJ/tlsomrS3dCQiNIkUCM7sc/gh/QXTNdMIx
OcqOQV5WLnEP8PzGlZDmoOj+FLhKFWAfPcwN0O4Q76MqWQdjiQ1dLVB24JwAEzl1K31SH2o9SU9m
n/rXThjql7zUFOqJgswUHXqQWog+IUnjtFBGtCsp56qjQ39BKqPoEDknPYWhoFgbgQyQZTDM5pIo
2uo6TrmMfrKpTkoupns/iOpNlM1uS6SjUyaB6VVVp0BYjByppKuXBopYmNOB4vRgalY9uEXApMxI
Hvpwgv0ZD8QomxPy/yDVin1S+snSb30w94jPuZyH4SYlk+ubrXgkN6a8JLKgv5ZjK3txQUVFxSov
mihDil6W4tVs4nbVd7Jx7Rp/3OgqM2H2YTJLkug9GJmy//MmcX+Vf15Of33Vf2pL5NlCETGk1lmS
dS/U3ggVwr3vF/vd7yqZH69CRaNp2n1BGZqiKj8uKJNgkihSpeCi2L1rLGA9VnbshosdTDAHlvto
R4tfhDHJ9x3nn67505k7zHUn4D4Igr4obJbssTvRdBFhhALhYxTth2wxrLTYLffNe+JizuD88Qn+
b0MM/++Bgx9Fl7c1jvpBVOQ/4ADGP8IGh6/yLf23v/8HZGCaIHWyQqbYn5gBv+kPyMAUfxNZk1jf
61j3GTR6/4X8KcACiqKYFmCCDj5wr87+hRjovymqeYcY9N9t93j8/0IqH/54C/7J5B6vwB/eFuLl
gCQx0v/9KPjLVh8L2RS0Q1yvjFSrT01WdccwhDtKklQF10ouUhqttodbNRg9LORONAtXrmF3iEmu
0GYSOev5yDJWUYhKp5JAsaqyrXZZFkHj0abkfVDIUTUTVA12EMf9VxpGmie2QITF0EHRgMvroocx
PvLKElcV+B1Cmx7b9qyVb6qaQaqWaE/kDp4XqTjBZU7zGcsdSfxKhsICo59q5k5iAqesiBiXidRv
tWYmh3goWGhBWaFFIVcvfbCIN/jItU504yxN32eCMth2k1rz9ELBCaXNzK0gSTHOJ5HOOMCshXyj
5Yq6yWWr3OgJcbh5pHa3IZTgNMqFTxU/4PfqcGbmhssXgFBUpUZ/ludRxTO0C9nYs7og3zSV+DB1
MUerWevug7gokQ4dP3Y2ZwX7DVqW4KnLDGyEGKTFk6uGysxJ1ZKfkgnEO6dpFj37RlKNnkgsAtyx
Bnfr3shuyijXsGalYNrFatZ9JnMr7iQioBjyCJhoRgGD/LSXhYcuIRq9IqX0VqhS9TqNJWbI0B9V
CP34nxCiK406BEQlosEcVQw2emmSX1RjgrvRUWrDFCzE18AyMemQi9B0rCgpz+Rm6Q99KvZQIdoR
tULQy9B9dNJNjP/N3XktR45k2faHCm3Q4jUEAgiEZpBB8gVGkQmtNb7+LmT1tc6p6dtlY3afxoqV
mUYVAcDhcD9n77WptLYjraUKdONKDqQAHnedSR+VKfcp7BALZavaI+4c5CF9qEPa3ZI2r6++pjWo
bFm5s8lMFGqxkcXqOh0qorGTSd6xz60PpSrAJhVGrLaUJ6wO5nuRQGcO/WlvWEWwSyV1KLapohT0
X8h+wtoEJ7FZCXWPw4o6vQguxLJeM0PUQb5Uxo8qyApwfSweiW3Q8TFvfFUHDNKYBZLbfh7Fn0XD
eUeQZOk7X4LRHbdNtxnNHIPUlGrsKTLL99EbiLTKkhJl9VQOxmdVFuprxE8dkWsy6w4++g4r0rKj
4ROJg+xEZoMzkY3lUXzHnWP4vcwDQm4mrw0iYVvC2eTh0Wmpus4ovrhqrRhuXdZQJtIppzCkpb43
hmrh0zKP05kqtoKbKEymgUjGqn8kQSgUSPvagER4MUhQ3lGJ+l5y0e3UksWt1E4h0jXZoOMl1DIq
AXMS1YdRz7TTtFLTrXUSxKq67mol1FZW3SWlnQ2iSXx0373xqCudXGAZt5/557VQYwQVYVWX3iCb
lXQVrByhRzRW53rQtHsaFxEOlMqMvLbOLOTKFCqgIdcDwV5jnkS2YQaSv0vzof1p1HJORT7sCOCT
LAFpyyAb6k4gy56u6zAXUL4DGRxIIeR8p8hy6XuYWwBL6hhJdtEa493qQ5CSzSxrbhEFJuvIXLce
aWRWDcoM9pXrqNesK9vHGhMHU3O8LidZGLdjH9AnjNLCWvtBAYJGDXtlQlNQZGdF67gp9TCLAMGI
0YDNeQy7HwQfIuGaE0X5iPJkeMbBUL8VeoY039LyU0XMDi3yUdZvWlHGT1nWIQLMRy28l0EFSiZM
envuhbI4NNmC9dHE2qTjLC/TmVYkZ7FSyUUKwEechUkwk+1cz1GIJMhYupk+7vcumXhLWj0U0qbS
ivpO2m3xIxLb+rUlYu4aKIuoLg/MLzXNspdWy/Iv2kO0Jf28I2okUAQwkkLWz14V9WGxMVJRHu2o
6meIxVmPnl0zhHynqkNHcc4nx3oTCXoorTuK5ypDtx9mfL3z/CVlfS+4FoXrh6nGktdnFXI0HovG
mScHobW1krwClcSHpqSBhlGox36k1SUzha6VqJ8KswndycA4GmQqihbBLyUSMWQ2OGuJUBtEW4ZG
r9bUpMDz8V4H67gwexbVaHFmWtpN73VxD44qClQpsbPAJ3+1EAw8d3MQo08LUrrfCavUcqOPcXyL
zDR/S1ry7IjotYSDhu+TWkXeI6vSyXBmZjBKTLiBylhClC4Bckp0RdgpnUYARxRm4GUmpcsxPpmx
Cq19xGmNFWXWqtdOa4p3TSkJkDEkzChZXe9DUUgeZHCjAmUkw19ClS7mc/MRjJbyphd6sdNDBfFu
FLKYJtegNT9Sy+qfJKlWqUr2PCM2sdHQ7a+tyVJt0lexrchRo73lLPE/o7ZjrhiyRsA3VkX+Zzzl
qnyqzDidVrNYj999l3IHtdlkIjKV5x9SqWLdqgpsRRl5dHZS6tnPSRfQIY5Dca+UUdmKYjQ5qZCJ
YObrlP7Y5JvWu0Go7bH28+JDa9hirRp85E9zyyyDTh5O3swp2WhAgsl9FnqI+2Op61+SVWMnNenV
XoYuTlkliD6K8nTuQKOg+XgEVqe7tYgNRArQawaBPj3PcVV+VvlcQorGqkQWnkIPHwT3sM5booJW
cZeDik96c4m9qcOcAAvTZ7NjSOO2kPJ5nzEMjJWQIDlOS73a9YEanoVx0p9CTbBsvZpEO58LKVv5
lp59xEblu8aw2JDa2PQKhVK22c7S00j1eCNw6PgeEUGqZSIitoXNKg/iyEzYd2ilCgEMnlpHmwQM
xybXaxlKeh0HR02PZHgU4OkMIxJvRtxTYR0InHf9mVzwFQGrPprBupERZ85AyIpqRqkt1NlroFep
SxpeuWvMUnbb3kpg843inmBtfRdaKTdyLfriuBWMgmS3NChlKtw1cqiA5xo5H0PefYXq1JwUAzC5
qLGNVecuf1bDvF9K+FL9c5ApQEElM9HoUTvbKY2WIzcxA+FdlATj0cXVsB0rNd1nuYxSZU4sxc0q
q/d4wOiOJgoqFbuATDjkn8SGa2EeQbBqVOnQMZjtUEDAP/kBQMPOjN6nsBV+zLmJ3EkRERmGyRA7
cmLMu3D0I3hu5L9utSRGZ1GizWtVxcAk1Cby25hJ47WQusWuVBf0DnT/XAeGhrttSndsezGuyugp
DLWc7bSTiJiUSEhQrKE5cE7EQ5KJJsYkIdyoRJmyzx0N/K1hQbBtqk62pmolesZOezdAacL/K3lP
nTWcS8WPSLUsm7rHLcd4W5ksZjDfyL1W3XolUt7qMDYAGPmdq7KEWzMarFthzvm0VrpOuxSMY3rR
SQgosbVCQpdDMz0PUqF67MbrN4sa+bRPGg3fQiRkOOmqosivcS2K+QNSSogNKa0aVGll9jMQSmUn
xT76nWKacDpLZeLv+lbC8D5LFs5oSa37F1nr1K1v+QjPs6TFKz4PXUlZVR61y2CU0+wpZcJDRdar
KHTSrC2Z+ljmAxz0dSx46kxS76DK2QE0NNqgQsekLJgCqZ6i1GASak1kZn1yi8JGOlWphErf6DEM
lcmINXLJdqOyqjSrqjT7l9KvendMF3tBpJnCRmuj8NokfVWtMHCj7rFIylveRXrxh1C5TG3ExEgW
tx8c1H7goTBEI+Yvcxiwm4x5jxlD8XmEKeFicupqErB0s+0XPhwagK7NglssVgih8lGuHJ5MeLIj
EeF2WuftZ80KLfrWVN8g5CUSm2wjWQG9KIaJBT5UnnrQX8Q8v3Rloz14qg9EJRnTsO9UzFq632Bm
EYXm0Om1Typaq+77mqyQLpcqleUXrPaiztTD3DWtPVK8vgSlrj5nKoICo18agWotlyjGrVR9NYMG
OdckjsfKqFTHCEzhPDBCvcbvlOc4wIUrRTWaf2ZE403p9Ra9WichmlKj2XfUXs/Fi5QLjYivVu1u
VlwwDI22p2jTmXtLnyCfaioF8j6GF9gpM4mGWCvp24566V+kNEctroTzc9gsaqZoIjSiYmG7zicd
eVwvcOH7ukHAH40CRgIraZ5lHmPZUnFPX6GKq7eJXMhH7c90Y3P4LGXQtPD2NCA8CsqNTabo06PO
cnxmqgUNQhD8xCsMcGtZqiCc5NY4TM0MZLVTVQUXl2k9yB30d5LSLI/kOtFvQSEbrWuFOv7o2QAZ
AGSBXIdEL1Aed9qc0vlV47uUMI2zjIiIPZd8t8lajCsE/kImqJJsw2Y0WjeWqZypVqN0jiX2N0nq
XxuaXPcp/GUXajMecpOOPNXXk9exnAs3Uxgb61jqadslMgLsMS8UNLH5LPbrpGu6Y6SWwzGQxOBY
zUVQOkUlMaKUUO29eZnVsP+W6pEpHsyBQWfy3nQqduGIaulRplqwGL9G9aCw+fLyaYwpvHUz1gdw
d5po1E9BOCU/zaFF21JXw6cvSKzdwrE/C2yKPrQCsKTAboWE2FqaTPqPpXHvi9QaNqQAMKWkPB4+
9GE2OCwVLkKRNTw/xaG1xLVCMYs+VkpNdzJrCzIhu8rjVPf9h5ZIMjo4aQQALJnki+Xx8BqbhWGs
FZ4S28BM6nPoF352LvuoW9rAvYAIM10ot6WINFywQpAjgrIx4zHfW3KQ2Uk0N04fWTN+CmO+EBvb
HNRRCVyxZtYijpzN86+q4P/+0tW/i2+EPSSKkmYhLNPpQdADp4z0H8QvP76j/OP3Mta//QX/VMKY
0j9Mic4esROSRD9CpID6TykMX7IkarxLW5Hawe/5jaqEEE5RLWPpBi61Cqph/yxsLV+iubUUyxRJ
U2XL+J8UtrRf6Ll/lUF/vXXZ0FV9qbpqVND+0sySI8kgJ5uYFB9yrvE1Ba+K3SlXQR5hv377ak7n
9ceveOOaIJt+o9enPq693Fi0ll89mtJKnRyz2AagR2MLNRgeWHA46+Q1AxWdZd+iuKkpAyU/o4XI
8uA5gzJCnTGitJ4+vPbXsgQ4+16QUU7PXgB/INpd8nNMsZp8BA0MrIq+wY7e/VUQNuBOicJFRvEj
CtdC4NWXLqDo0to9vFIN4JWyy1QvkR08p3bBnmEF0maQv/hRNOhjhnTXgqM5b4KnCP13ydp6KUqI
FJn9das+1bLXQu9KxpcQ3nTPQq7KRmJgAOSMAIOcvoSUq7vlAqxJNqboJUuj8ZD2WDCwYOHmUIGn
Qj62F9KwUwwU/hxF2+XU8+nu75oEvrVsF8mGH8+BYpcbNoDSumBeR2gzb6QQUHKw8xGzB8mOeALW
B/gg4MmEw48OOxKlBcp9JOyElFTITSBFeI20Gv2zRjpRe4pFO5qfOxI0kVoM51T8MQM5qT3Orpgq
W/9FjiGjFDTZzWNAccdpEQ+zJphO/jzTblzKBjC2I3ZXyDCCk0pZEoKR9KRL082gAaSkWzn6nPtN
gi+Qp6UCzqPdjOOTIB+wwpv46NhUWyMefVpwPnwvYzdJk8v5GX7+mTAHuaMEfftlEbDY/VRp6YRr
/NPkkugW3ZXkM123kifHFO0QZpETiEtksFVth+0lPU7ZQU9aO5/w1SdIJ3syf8jRRKxBQlhYEW9c
gHxGn+jFzwKOsRCYbYstBXZx59DpISCT6DfqARRoqcixnZPu473bs4iAEN6qa19dTe88U1+kb+ut
2Kr78GIeqapQ4Q2e0osQ3BqvPyCZsEQ7gO0T2Dzaa+RjZ+Wru4ZPhJrt/afqADzkRlc1foG6M8gH
+UkW7WJAssjlqpATgOx5h6iMiU3/MbxT/oPcccgO8UfjTnd8rOrnuGNtbFgnWEASRrLvCq5z56Ua
2qV1dBjeWlc95w5ZddJLB8gpOwIpnnqH5ODmTR+IVr8jnOpLhzWofNdmr1c2MgXqzsa1UeTbsF9T
GB26zaRuGkqu6NSxOGP38AS8+nW6mTR2xw3UWlwBTe5NxcWXrp3uadXVCm/ERqVPCVoxHRM9rpNZ
IgAQokJP2mHG4zCFHL+ppe/Zfx9uoYCxLn+rCuITY06x6SCajamfMx2ATWOfg6OZxTHiJzOy/elh
aZltRM4EUiLfBwI+IdY2YEnmdisEdpJu1JncuaCx26H8NJTdWLb7vDJX06kpKrtSrY3wiX5ky6hY
BwFi13lb+9FnMgtP427N6bJ+GJll5zieTXYwJJw/WUp58buJht5xGoJ10W8E4XNu4nUDAj68M6a/
wwFKaCWHn0xbvrAR9W1MCuUz7KuuThyxg3oF9MMinb2VN+XMk57+4WqUzyGMMLM2bIzCRcOodZu6
Pgdci4ukWvSGo3UFJKXkBLTSuWmfGxK0C3fd4zzL1JMafVq9edENnMvFNbBuofJeK5cU+3yG2Mjp
r+G0DiMX4rQ51MvcLOcZ9rbngMJFYl1QSwnKeGKGrPIXdf5gUo3Fnwmif9k4Sbo7jNuU+6kbdlPw
gtWzvWGgWg3fkyDuRwHBFLWJnLKvVaD593EiEELGPtOcrxlf0ddAIsS9VO81cwbn5AThOpV30aXR
tsmyRKF0EJ5EFB+rpLP/iJK8qmKpRAOVvmkUfKT2PQo+cE7+0em9UfgNX+rTELHaWV0WpPlLg+oH
O0zUnBZLMvD3nCIEdZpNrxenPwhzGoqItaUbpa3NM6ocbXUQaRHASnP+oLRkprXCl8tA2mQG2YIw
itahdflDCwNDCaaKt8K0qLfAvVcp1BAAY0Lo/qFa1WTpXTu7DXZsjQnNgCLmd4/c8v7QliWFFDSw
5syD+eGPqLCaCwUIwzjjIVoMDe1iaN6ZGfdIkLCqYN3x/3sV9r/Jg2CaiKPI15ZU+sUs1ND0/+e1
WvpZdHX+4/fl2r/9HX8u1/AX/EMjH0zVDTqRVENoh/+5WpNU9R8aOdu0udmCLUaC/2s/EBTjH5rE
57nUmiHLusYS75+LNUExlw6lCamARPhF7/w/Ei5Lf+lZc/CKqfJLDENcMsXkv0h3TaOdk5Hd5d08
kgV8qN3a9V1l55+Di7b/O+nbXzU7f74aqusljObXMfzXrnyUjF0alXp4V/efcJ3na7dBjHcKd9L/
TIn0315o0dv81mQVUgH2bc4LyfvP9En/KmzL+e2y/7Oh+3sW098ey1+WuUx9VpT2KuGyBEOPB9/V
3cIFYb8J/wZp+++v0b/O2q938tvBNKIml6VPj0LcqXtlM3vyG6korm6H+8b7O6zzLznbv5bvy1Bm
RPz2atwOv586uTSCrNTr6E5cCPHX8jrfQHY8Gms41lu0OCt4EvY3iRR/7gD/n+FWf3uYy1D97TDn
PrXmCZ4khxncehd32Wm+vgUX2Y6d4W+0Gn/hZ//3o/yLPkQwmjbMVV5s2kFk2JlHc08L28PuuSWY
9By5mSs7tDb/86Ax/iL04+Si+sQHY5LkZlqK9JfbrTWMRB80NbmzxMVVan1pZwwyva1nm807KmAq
P+Euc4zkcGxeNq+u9nUUnooXDX/NuW/32YfXqz+wZ0PnP5s/RvUjGu/uVH6YyupGOZ+UGt0VIkeR
9rL2XQuXcb0f1/XLdgnkaXQ3Eej72lXCymOV2RMOzVfxjus1P1mzCzoJWI3o4K886xprD8Bha4oz
WJv/81kgqfBXKtF/HWVoKRb9A6mE7DsVZr/fL3bXl53fqCBa1AAeKAUJKo0sCBOeeoUNTJXdDlHL
QZau5JYI0C3LWCq0QEnfUqr3O1/fzth/1xay5NwFh4ZpnwaWv572SyTFcNAxsZa7zNhSfhSMKyUT
MXBw+Up56jbwWdu+2ms061tvLreYr8pNhWGaJz0LW7q8Faszq+Kubq8MCpVAhA0fYXsqke+XrP2P
WuY0ykoiYBS4hUQJyVrPFgLvsxa7vKYRSxsBv3cIkUS6+Xph58Yea/107MrOhpIQTJ9D71NqE2mV
fBWA0DBzliEaA5ptBcc7pJBmWha2W1PkDdkhcS1VhYVRsvIVqx4h3AXhuYf3Dk1tjkwnNV4CIkjC
ll1UCvSQSI/J6aUD3s482JIYJCm3LFzzDz46WO2AYCEK9k+DMm0mfPVvafaBd5nG6V4TnyYV/D+S
QVbvzV3TfnbR8ju3hhJ6NS3xUsfiyVbaQDs8mtrL5JbKUcDjq1vhmiJk0a0qyxNPcrNCAZqLdluI
8NxCAmIt6vwygvJeJMCDfWBPH6w5p2jfcWBv7CsqBU/Sv9X6xRCRKy6x1Zes8Qgj0PONflx6XoP6
NqYfAmRH/O6xQm3AeE/8bi1HKdkubzTjyGFqyNuu8N8WNCXZntrJk/kYrgSblJGBvuE60pEXpKdO
IaoktsCcBOt+2OV5TEMVlu3ZT6u9bVf7jXAobi0sdbQDgXzubiLnjdUd5YEA1FNrz8NrsdfsTD7z
WXWnm/5ujO5LmtX81sFweM47Oo5U7tn1WtrzQBHdBp/rBjYpsRno7pLRCqWmKE5Jdarw78/6nuU1
n/ZTd8Si64vSbmRnKE9rgHn6gdct9LdsC6qevUUfXuZZJllmpZ2rzq7aj1I/SCgYtPCQFD/sQjLW
FI2BQ1XmJVCvEVV9hT08h4PYvYSfXCrkFpY70/R8c5PW5wQQAEOelNnkEGCS1cVpF/d2H75Vo3Kq
rY9h/Ga+gBBA+Tuj8UrFcRViW3f6Yc+nhMU6nBx7BmF73mSeJj0F/nruXL4sfbcIW9jDHuANG9+t
6MnKuaLcIqzqC8kT2AsBH3eASt5K+THTgA/DrwhWEps1lbGcHajMrk0Ax/epoERsmcehOdFNxnWU
+q5JsggOER7OSALY/yISuDKdEDfsVupOTl7VDsyZbzzrU4aTZdxpAbrhGedSvplZ38vHDADHSBJx
yF7IGbvvdCYxJHmfa9ecAbkyBUGMG2p4PtoXrZpV7B9rwLwhJ2jm/5A4dwFoIO6Iklcwx01HISHq
SMkxBnqdoGdMaYLbZazpjm7qqEL9w1QkSsNLynsr9esAHIl6nV1g0yjQ4op8X6LS8zj5+8KELIdf
kYQYZ/iZEmckEqSD37xRlYc4nbn3qYEoNEIbGHTcPfOsPiOE2oiqCStA3KckCc9PFnQWgMeYHszg
u2AvLT1RIYf09jy85yRIZVD6nLylv0nXZTeziR9mOMktstqpw/YyrOKsJOjFo/nKVDF2XpJ6obym
ZqwYEcTqrWpuVW2DyMZf4tutbZzYMofLdGS2QGtIoEnaS2SWGxQ4A+19IXxpCBnDf+4TC9Uls50I
5p67MRZgkvmWXRXmNhIgjQggfaAze+Ub20iQYqSkabjVKRzqJPGsEdH6wlfQR3ZAJvNCrG5mddX4
r5F6hf88Bx8zpJToQ669zuh/JP0L7nxbqDdDCUa7vKedhgHfumiT6MUqIXYWt6qgH4rStHmkw+X7
sKTYjmOFfLNSuSJH8jJU7rih0qxnXAdDvNcbMHFyz6W+C8yWJITJteNPkz0q32Hvv/mLQk3Og7OM
xGphL4g8xPrBPAjqV/WzAKBAVpRcHoJ5siOLUCZPJJ2uVKvzlLMuUWAL9b20FfY92hc9J1rIn3Yd
T0DduOmFYRNzpLgTXJYYt7yAUcrS64sWkdzHDRXHxWO61VK0jaZ819bWrrtHwJ8LjFFds4nj2dYM
UpqKNSWcfrDWivjMGYCfu2V+69OZSW3F0GcQVNXdEE7RpQi/+GphVbZuDe6prs1yjTbwaEbwhqVv
c/aaRHvrlOlZw/K89lmNDNtJVSkX4bOvYI6Vny2IkAkOTAnbL28RrVXyujSwW8xvuv6BEFu8d9En
xZ1WkxyJPiLG5a0+4b0TSn1DnVgPYh6574mm22ObZes5HX7WwTHuP6TiW8KPVaEi6ob4RoP9WOf7
HuCaKQ3XaEq9fMA5ZF1gNTqIUC510t5k/y7IRGWr7UnWiWTK5tyeffUMqipGZ7XpptcazpKVCnbX
9VAvoi3nR95IFSAkI1ppN6XJeA4k6+hYFmi4YXTPbp1SLKWgW/YvWnIsPT7rO3L+PMJKIeIrfB73
AIs8jtCL9qws+G/0/oywH73kiLWCP1vvB0BGY7TAtpAJ3l5ihDWp4mqox+6B65/l1/HhAib6LIKW
NtprmDul53Mn00FuvYZopTHXvAYj0LydTXDVW+YD9GyEVEnn+ovnZjKtl6g/CB53udySD0G3lvJY
cwNBzZf5sNq1grsURY+jkWxePKir8iEBsgQSxcBZweYAyQGeafgUdwBIrpBQofHQZ9sPe6zkByAj
wQpNp3UwvqWLtvkWDuNFc9VT4Wn35RssR3HZH+LqEA7WHauCcOAP9VZ56k26VA6iyOSBZk49KZfO
o6GpudZBOGRebcNnca1vVGdeDa75ol2MS/WIj/rJ4DV44ZtxUNxl8gF84lh3/cR7N1w0H6Da1ABW
ROdVnzqFWeVNceWbcJBvvAsvY8+l8CLqLaRuvCoeurg23OxTP3EGOeDsYWIvfyQPzooLiekSHhV3
MFbqiZX0dCMdTb+pJxZx2l28Scpq2hG2zFkQOWbB9sKD4EBhPQz79JAf0gPpH2dmkPY1eRF5+u+V
c+iaR/0dc+lZOotoaPfxQXqyDt2+2UNZdcST5AJHHq5MExOoitVGcanYAvvkHUUP+SSegk/O9z3z
OG+Usa3DcgTfKkcqfBuu4fIktu7h0XIrz+S0Spfood3ZT9gchfTGtbhln/NF4exXeIgKh9Wo5PJE
56o54MyBatnyjVN2KoVVT+YbGI8Vq+vbeBFv0UN/1r6RXDkc+nKGRE7GfLHuhWfcK4fzwHW/qyeY
KDvt0jhcFa6McU8+eW+MPk8/xc/V5+BR1Wec3DQXN+apejQPw9VP1BJIGHzG6cs3PZYRUXxmn4yV
k2CHfKb4NG/6SVzer3UXGCdcZ+tbvHEhXO07gNaaMbYYiG7yoCfLuxEOXP9vIE+VF30SqMTg2xic
DCCCN46VH3OlC0hKhwH4nTBwuIrhcXyDPwOOLT7+eu1v+UaluvI6R8w5ZN7HQzgsP5p9chb5/urB
iH7Q3F4uQPFZPUZ0Wm71KRxIDT0uRwmmMD7CFOJuljjl4yXFas44jB7jm8ah/HmnECqh3qy7RjzS
gzfPoLxZ3xEMNmM1vw2cW6IyOC3zG1d+fGMke+ObdVhGscPh8FKai3qIMUIEqLb87guYq0dBkR/m
7ObXgGKBKd9abT1eBFs8KXfFNZ/lE/cb7auY1ZE9cS4nBq96NZ7mLzlmLHd7vM4/xd2yCXnq9sCA
2jcw+HbhgQbElynPKKI2jJJllMKP5h7LCQ69gv5hQ4JYjug3hge3ssPYFlYRp0+9McYu0hs3JcB+
bIMHhtSbBOL0R+WUoEiNFc8n4x58/rq7+CZqsPypn3RuZeEuMbgowwuHX/c952RYvqF4LKcbNCBy
cWHYL1+VT8s1tbheEnyoE8fJrEPiAog/xvsy0ShP5jE8kACbH4JTcItu/r68SAdCDbBFstKv9kTw
bJSD+nIuvwmxbO+Zg3hnR0+JeEy3OUESXb6LZVF1HJnt4YP6tngG/rqTL7njO/1ePS/Vpcntj/2x
3aUOMSKvuj0dTAfJ76bcSx/W3tj59uwU+94ddrMjHBsX7JQrHPWzeqZ9ZOce4pzcE7/NA10Pmjx7
HjilY7qKV9q1O9FxOoh7woaSF+Vr2iP9hGPGKP11X7vLBa947O/1fXqOz71XQfcm7Y7K18U6+feI
Bsc6+qFf9EtxNF3rZt1Mt/+MOCKWFqM3O/SS9rMHvHJ2JH+THYtjhgLDK8/VFflp5rC/6l35o3e7
U04q5Gk+qB+WrWVrkMSjCwflByyyJ4Dg09Fw1O2wo5tXEsGuPUQ2fOBs+e3Jc/iUnptjspec4Eo8
w8m66fmabTK2Zv1Nv0TH5Hn0+s/kqF9kN9jBoG8BJE1O7gSutpWp41mn2usd6xRxGMEu5+xLO/ls
HIVjcUiojs77wGUXYmtHvdoMl/kqu6UjXqIdXVyEyF58jjhF0zNSic18CJzsRtzKSdyb12UyD07x
Hc+ruVe32TZ9oglXqXDX0U6tjFPpgX7cBa6M2HevvJdezXCojstigEwtx3ezI2UcNJaOcYufyqds
n+2rY3DNafMFvD7OhWPMCSiek71hp5f4Yu5LeziWNhUUx9xXLzkDWb4GJ4Dkp5rxKu/JkUlO1isp
AKfhFH8JDzRWktMcJ/KqHeUQof9jGCcMWcPm76vE2iTaa06UrYCyMss4lm04Gv+xYkXMg97zmj9l
1+a5Oi6XJHgfnWBfHPMnxSFT0Na8+myC+zrS+HWaHb/sGu2banXjKOkzriQvge+8Ss/RNX7ix6/B
dXYQayfb4L065viXnfhcHYt3VsVc5fBpke1x+bRtu08931Zu2kl1pVPpcEUOpTe9STeTv1W3fRin
1tFu4kV1q2FFpc/VbtExeo6ek6Nx0nhgSnY8b/QLUNH6ERwH+osed8h9vgU78Ts4WuDVqf2syMU1
L/4F9174JDXr+Cw50FBtDo9bo32oF+M2Stsl+BZtDdc1OtaP9lO49Y+C6zN78RPmaP0Cw5v3iuGO
MZc70i7FP3nwnWCH1F45Lbp9jkLnM+ZBd2V+aQu3884txltJH/53+pl6HMMxfJGIH/UQfXoIRxkp
D0RWbnSUv8ULdz18++BZvdSfYbMOjspJO6EsDDji2lFdHLRv/qU5ZvvhmDmEwFx+BEfyjnOHbCIm
t6tyHb4yAm8OMaaENbfGMjvJrnmYd0TrHER35jTHD+1UPrCkeNDYo+eOnvSxdIIDs9iVXdCZNakj
u+nnhPj1OIY2B1ihuWbARstJnS6+o50mJvsLaOobE6DqqvfciT/het/8bls78kU7yRfwDizaIQiT
O+f/DJxuD09OOwvn6AYfjTpotI85A7AqSCqJiPhpXOstpJYBElfc8qChYvAlbvN7eIGLlsc7a3Od
ZGdQ3Jfapu7oSpt6Q3lu3jj7bOUs9NLwyEYBhgoIS3ncWJ+TtTV/6MCTJc+oINBuzp/hq8lL2rGy
VHEBLer7CY7zAU2A9orjwDQ2Nn/VbnlH6KiS8n0ETCc/2lfWwevM2ABmJCk7PLJwUY0rhNJow2Kn
++SJhzMqiDYDmTRLLAP7eRGOHtUYePb6k8S0COTtqsY4BNw52VDmyp9ZHLkECnSef2M5xwLDP3Ws
m/yTxsIG68OywKN6SIIvixHL4bnLE5s6OKnJh5qH+nAl4eB9uAqecWA1iXrESY8Bsmjq8BR2hof1
Fh9xNnmGW/0fls6sS1GuWcK/iLVkEPCWGRW11FLLG1YNNpOAzMivPw/vd7qqq6sdkGGzd2ZkZITH
eklAPW9XIiCew0GWasL41WGxeQWvQLrm+4WX3uN1t6GTbYVJgonq4JMNrPyCLi24eo9IMtP1Yt48
kYelHOfgVMJh3tS20ZU4g5Veoj2LlbjaUNmXNOJ5QjXNXx26a/wZB9OBeMJDnw+Wj0nqKe9ZmG9L
FuZ5cQ4DULIIFukvWNprK5wQiOfBMABfLrbQRHgT+Yy4x3oZ6tDp7UIlXUtwkwIEP8T925U+EOAD
PHhtV4w0igWbFTc7i8ymcXNmctCJ47RVL5rzDl77xp3nwgkP93nGJJfbgA96yUa4ld/CfnXSP6T1
8zxuNUdj5c1SXFM+0Hqu66vWUIPQlkt83GXwNyuBd1we+8UR7oD62j6dNDuXy0PMPdg+PyToGhmZ
/9fz5QviEXpORyf4Xai/uqerJDcgw6fO7QiQm67WobCbYPcwMuOIhIiS+2uxU4ZPVcXlR8VCyumq
P41W5vwzSj7Cws6fXh9u2KtyCEQjhD65ToK2c3Tw8yfBmZO3szq8pwkmhATYkDNAiurH0sR2EHlD
uhii0gnxXn5DxXgTHK4jPClICmAi3VVf3KjbWCVlRKXZTDmkZXeo2q8F1J/FD/D/Wz1MCjRqc/HQ
pzXAXwpEwQKSfC53T+0sa+dF+FgVXixs2uHCqaI7YZbyfObBQC9itc7vLCssSXrCJaoTO5sMjYi/
QqUXwtc+/Jo27CY581Mz5NepK7acospNllfMg8QaTye7BL/Kr8onUQba7l1pvB8CXef/yo+jOnjR
0x3PNJhzgsvIpNjIWiBpWxaGj6E0e+DEB6coQToykHbPz/Yxfa4e7Ue5X+dwH0yBZAnslCt0kq7h
FZQqxQuaaBynCNwdlu4UrUeGYuoxOiDTlqKH3YsWuUC9E8FVbLVvB7lK5GfgiiJfPIBzIRjqVoHw
Bkny2ygC6b6MsxTo4ayUJj1DgN8RZxxtz8ihx08i6svN5rv2q+8PSgLYnMTkVWsdwWJGvPtHCxe6
P4LCcmSlq0BY2nXjD2IQNux3bS6GYyita+FM/FIXAZNvRFe/ETs/4g5FbyODszTttM8Jml0AoG29
vpqL9EGn+nsddIRAjJzCBE/MGF7AAwsc26a6gr0amsnIqPPjpc9BPU+tSv/9VtUPEHW6j+7R/0yC
OaYOPuC//UG5xF/qP8hk7SG+idfilJ5YKMC3WWgiwA5usTIgzKL5PUsvnVvtWC/e/6rLzDbCuLIz
WUjCOwrX+KWBEgE/bdArulPn8COqYIoLbC4cERDvr6u3lfdBnTjY8U1b3cx+OFfVZIXkFn1r8T3T
j15WOVnagbz0SGZJ0gm0QA55j3YNvf5sm3uuMuuOSpOFmGmZu+3qaTDPFLDZqUnA8BqtbDgOBYo4
BhFTGHmvnxGMjMAsJ4uQPP0HnQOs6d4ED72HAj03Wp5YCAzXFGz/RIY+Q5iHRZPkEoZW8kNCBZeZ
uwAJcBaJd2MizR09z6D/eIH0dk/m2e7Tzqpqt53W/XMzPl2ag4fWbA45AvdQjwCC0QsuDcEdzuPu
GdDRwsqqtSaIkIonUgt1G6XspnNGlO57W19Z6BlVrPqdLS3XSYKm0poJHen+Jaq3NDMYyPIudmi7
klaRqZKuLs1G9mBcISw4VKcWzV5kihe76YSnGIUJkF955cWyMfYmZbTFN71zFIZCCF89FTEoncBT
ft8Gab0WUme18lr1s7fG3zfK4fifVWbOCi0Z0r/4r/6TLpkHI7NBKWNNJQ9vlzdA0bBvJL84dN/1
Gf14Xtyg9vDdEUcXGyWCTO6+2ADySQW1Hz9VfR1nCaJLduoImVFonbbeSn8DBh7vgL6gjpWQxfRL
3Mk0NREIVfOssaxdvd+Xo6+mDy111NjPKTWGv3gMhoWbrUxNMp5z79h851a7hsWCXjiVvNmONIeq
zSzgdIZjGNWmylhOjHcCVscZB9xBzNHUHyj3rWIr7U3lH+/lpC2+9TWuUCtQaaOWLHpXnomFyvLr
T6ebrfWSzB8xPUwMymvMNTA4m4DwEwCQCqPSS2iURFb/o8UYS8mIMzbhetU+4naGP2lZuTXpdBV0
TBclq74W9XVQl/fXMkO/Fkux6Lv4WTzdBSTIhRNONpPvK0HyH8OKj6TGOaBFnvlvbkJeXUXm2hW5
AsCzDkO97v1W1/ywVsAnIaculZ+oegVTcdb7bdk8Fsv0lxM4idMHLPcPlapU9ok5WsfJRMvosfQK
io+vF3olKwUl2Dj7Eym0DTBctewxJsyzOw1XwWmLpL/bM7oRDxblE+Z2rZr5b5npIewX1EDuORFl
+/QXLxc2PYtVyW4X/2GtTOElfRbeGLq1JrmYvRgyf3Pku1akl4pi4fzRrW6IJlOgJMHcJMktmuJz
ltDTC7tUoIvMEIoBABvDuoUo23CEz8nyK1p+ZfCntRdVIyTBlavmpHrqREUHXv83ty9hDeHIxNNy
0nip1NamdBxYILIy9CgrNtNro+OOKMwtKomhPgmQmn/Jd1Skm+XM8NS4d0k2Crgl2GQBQeoVvWa0
n7IAINjW4Y0WVcounuhabJ77gm4UgojlRlB7IkPMBWSqCyX3fdgumfZX6LYsfao+1ceybjdyOZ7U
grJX04G0arCAZYP25b94hbtJlgurGYMemQSKSLxkrDI17fF960vNZRR3UbTXmnPijX6a0OESr1q7
qwdPzGj2rtKP1yh+NdXiL0wI0keEzpE7H5H+ReItqUT7naiGlMXHGtlvlMK2L/z8jgrKxvEG3eAw
vCD5XA5fTXYY0SnEQFjbDJ/Dp0xCVJ+0n3Zfn8qP5VX+yT4gqH4U+2qNusEv8ma79LC6xX/vy+pW
nNV/y1tzWd5moQZjtCLv3kOrKr+L8/LWXYZL7S/JlUsixyYo9tpG2yyCal0fFhfmmC2sF2Cgai1v
iV3It1PsRe/jqT0xHqZkjkBkytr4Xc59xjat5DTQZ7FXC2YM9rMczV77U7GUsGPKi1+F4mHn0MFF
OKudJxPXGJEhGpXpnykomPG+GY0nKsgf3XNHOEbaCe37K/ReSE4Lhv63TGHRWlPpkRFPm9pPNGu1
r4y9XyNfGLkkMv4UmuWDVTiDtG5Ha6QuCRGBJDpuiglfNfr7bcIcOzMln0ZO2tw0u/dS5+lUAVCX
gW/8lphqettYDxmPyvxRbHxrPXRwL6MF0GfA37bkYBlI+9HsrMFCW+gDe0R/cLD9MBZfiy+qlgx8
nXw3PkUfoxdaqqVv0QIyqAbuW/sgmIBNn6GPzuH5fejXyRZLF9QohWP+mZ5Sp3NVU3R0d2HebpfL
5Q/+rbnZ3AJnv99Pxhls0vDPonFOjJ8fweDb//HPRz9nE70BOOUrB8HGcM2CQx9Mhh8Z5/35R7bQ
uzdjc+/vj87xGBnG8fBwr6z8LuUzc/qAhW3+GsbBPz7G+SNKlzee/R/kBsx9wmk+syX0Y9Sv+diO
vnN+WvNDR/9suL67bSzDXdoH9+j68+Z5hsoZ9w4ZB/mtr7i6qVnklU7vJN8USMz4Nl+MylgQqPbW
HvBpRgvdCobXZHW7Bs0aOoscVnajtwcrMrEAsmgrexrfgwX7az5ecIXJi03REq3S+MFvwdQ5ETAs
LFAOR3bwLWaIUfznsrHcEP1R2bMFgjzGvIdlm4f0IrDOLINglOYPdoJ2esagx/xPKtXCpdgWzIgn
ERB9HjQEuakwkZuh6q5RW0U2ndZxFNjvOhFr6WaP/oqkESEjfOCJ/mQjuTtY0b9gCQNIyVdFs0ev
P2EhQsBFP5t97k/x7f0Yjv3f+MPAobtW/ydWhKUqMql/xZcSZDvK18NgwklCpUOnobE2nv9Yvhaf
w/eLJQ0vYNoHwC7rtLCz4VdewuygO0MmoErSWa58uqYNGnjxb63RTemLWoINT0pmBxiat3beVWux
ynbCio2wDo2/w4uyWHV6i5+x3rhyfix6LMFa610S467+pQgWFhTiKyq6T1nCCoCcbSDkgfE+dfY7
Po955apKAiEEBD+sjBAsSc5SK5J145lgGxdWbpPbI7IfKiGUIMCqjga6x/Hw4PzNqsiTOZ5LkUmx
ET0KtA9hk1U/Ey6P+OBWmIesSB2F2p1pZ6olPvEPjOxm4ErCZiCJHqR1pVtDhpToBtCWLEt/u6W0
kSIwe/Q7H7UK9eY7pK0hwrWFAMeeyuyroNVg18qDU+J5oYiob0nXcvUAnyO7AAeuafeAWU3VV0Dd
hSYXzUD+Jef7U/2qf0CISky3e+etEDCj4r80xWMcZ26ffqisRkmKyWpoZqEeULllqfiLpqUrNMgU
FpYgrjNc8thstJBNIKhgdnX/q/Slpfz3M72mqIaYiwNIIC2WiHUb8LfUc/rTtxgieTqhkbRd5M4L
qEc5x8iMTbt3Bgc+3FfLy2Jbx/8AN1aYYT/HCT21h86q38QZgY88K14j/o0NgEWUTrTY+lNFsy+a
VcqAYcITTGuhHRYxT5Wh3eO0BWfYEKm5xxkCBFg0Kh+rGhxu1E5hvHk1u0Q6vWTYCn8YjRVybY7J
Pm5Ju5F8y/Ecj1G7uKKDGsa3/Pn2adbpQh3rFYVUlJzzOXio4cLMb5xwaHH3rFfH8WdMpi88ZQ+/
MEXCbSxhq6lutPfLSkUoi+kNrTLC7S1O1K8FLpAE3kfEj1jKRlWH60FPetHb2mqTiGRKymGBPD/l
55D2H2tBU7Re9hhfy3aHiCSdTTFpR+/ggDJc7kFpBDfweau1brf7nUlx7zh833U3yO0fZo+FzYqE
b64pwYUafZ+nfxyBmYwvprq9aPD64A5sZwSbe3DfS/b9FrxN1X2bvWUFd/qJbOe+51W+f4ytx9H3
58nd8A3D3NoGf+bpeTTmGfZ8/rk758Z0AseyrNvd2iP0Fcyb4c2G4W9/XeNoHJHlMHm5w84E2dFx
cs/Zs1UCb2ee2EqTedc4PxEl40j2irk/oxPNAgPXDBtI3hVaTPLzGx5sS+CRfcz0+L/jCOZ1iSOC
UGKN1i24WbfMuG1uuREEnK5bkBubIHCCvcAbLM24UVjh68ZOBtZ9zxnYw+qtjs7N4Y+65gg4w4H1
sfE8y/T+mZ7H2seLnYIzGViBZmysgHKX0RmbpcFmVsQ1GAsagXMvd3efy1Hx2craouGFkzzYjc2H
3qylcWFncsOZd43hZ1hvk1Mmmft7w7Ge/YdgH1nf9uf5irJPxn3p3J1gPqr5mmfffEbAxic/UDjn
tc9R3edz8cOJdQY7CAqfrVl37LJfp1AbXVaIOT6eIG/hUGXGTMGEjMvmDBcX5hGRCAKbgjsrzlW7
aHkum4siJU5BbqVWO5TwDFQSF1JjYqOHvHDwZBmgIIBqC9TnGCm32aN2s8CZVy8/Q261CkItgsHf
gE61rNDRZ6ev3fiPclSci5Z+yKcNqglG77UIfvXXJ+pI9Wuwkf+iFWeLxRumdasvWGvo7boCBZWw
GdwenUElmLMDSHBdSDcdlN0CqDF9nt7L1KtEpGVWVE9L2RviC2pOa/Hldq978UNlAtOp6VrsF5/L
rXRJ/yJmKa28v5/r7Pg6Ly6Li/StXnTAKkCpEgVko/t8ob5T/EDeEjcEEPjUpntKczQUg2lj8yMM
+3Qo9kUZ+xUMYwmVm0LwofFb5Ub0dUy9a5g93Z8QCiYN7Y6wSo/klVpQxXh+wVLpKavpe1IDK8c3
rF3i541epaVDhsTPuukBHAg9SOmGbRTkyaYmlWpwAxp9QWZVxIlIoscSKoPdalarARrFdokls2QJ
Swelprz1Y0SbqE1A7AFc8rMnqSoT+3I8Jk15zKHIzH+f5WgNQBgSolpSvk7hHS6TyBIhBZEdDM/e
gqp7iYdsrdKZiny5ZuZUzXoYr4q3em/BfmQvKyXM2nE0wsYmQECGhFXz0t9iVZsi4y58HZ/IeUUX
Mdm+RW96xy7yuZsnGX/X/A1fS7ymkl9BnOiPLx0UUCwHWaD1u194NfQ1VcppX2oP+RueDipNm+Uq
DbrorCatSc+Qya/1n0DS3q9HaCNdVAFPYjMF/Q3iX4yHiThAwsnp1SQfB6Kw69e4fsMHOWP6DDXR
HJpj15Uu63V1hUpsKvBH4XCFQVFKjkLXHo6qmzIDHYdTpdT3kob8W9yCRJUm9LMtbvZzg2SxVrqF
g7Cc9VJid6UxrwVN+eg7VwJObseNQrZOwh8rxlP7ecp/75llD0dF76zXnKH1G7zIxJPwRynh3GQY
lfXaOlV2eiEfIXN8aV9zneF9TeP1q7Pi0VwsBk+wPOsUWf/+rSxv/vPBI9YHvzxdpq////4w57mM
BzdeUUcHGXJ39/7NlkMAqkWfrpYjKVI6y2fyUw2K29GdiGqwJdEZ5mGUKItXMUaU05VZ7wHOh7UW
f8BERfRGXeFUfxVaaiU48IJtEnK+VoBlwIZ5buF59mzsAQE76a/HDre59H/QsqirhzhKxG52x0az
87L3Xgr6JYw3ELDDfxapoVeDycmYMc0aGN15sZ24Wfp1FPqVDBT9ij9yLHbkvb6Ah6wSJOQ1dn1P
jOiQRX3CyixKzG9CiNFwg1Wj/Z5AyyDi6s0Z0Syy3KDSJ/Tqpl3rLPT2sMrkE3pUPZ2x0AP18Sqq
SpDicdooofOWAdrbhRW+89OoCLsyvy6pYj6VzAxVp6q+hZW/UjxsPQCSsTFroNvg4ARjkHtBdyvk
NlqftkVhq8eNoySBisgZsuyVEx6f420KvyNxveTQWKRTj/anLdws/JWaxbRuRhFdHISJYIszMcE5
lEps18kdIVAvn0vjJUEmgFqGtwc1hXjbhU8wi++sJx6J7ZaJRf6FBtVdiZhoQsdJNyn/UNcZuu+x
3E/tTQNvbHez30johKKJyehTp7EazaoD5ktIhNNDS/fBGZUYCy+2YvAWBJfpXhq3M3tHcBMZAnpF
JLmakd4QyiUsU2b8zMVemQdhxWPhpSDKktvvBkGYn0rHQld+WUJ5xaxkq2UvImLtINDVqpGNxbuh
umUvGcLoRVIwSEJsTl1lfhlbeXVmjPrjL+hNjORrB6Ta2WwY4XeucPaq6ZCAHkPlQvBbpk7FgqNR
1k4H/ivaOBZyquh3TEfc272lyJziPG+pqlO0aawyl5033D4SvpByzQKSDwLb1RWlbfou8vVKrg65
WvzGYPfKaXzvu7duz9d0AhCOEmeML1BGqawsaW9HTU++5lH82WLgLOsQghcotkmGwi2GLXH9Gcv4
sdKp6tLk2uAsz00gYBKoHFAg9MSBgqcCVCWq2IYph6mtdyVc9uoAsOpmDIzmosFP7Mi8RhTBmX5l
8I14raZuj3dLta0go/tIFqVq5ayGaZ2DXQ0t4k7tM6Mme5tuy3Y4ovjyWnnCO9vkFyWYaGyNi+ct
KW7xepn8jYOPTRfwGJZBN03/RzvSl7KMbJh7kgb0Uj4/tYJKmVunNic2zawuu2m/Q+ypybmD0aV/
ZzJwmi3voZRb3bf0rLYrqKDZxNnmAkMJ6x1dPcwZDKsv0YMxZD/kX6uBmsNXruL7jiYWwEhvaiY4
rrXiL2E0X3BL1BhkEYlJG4jHgoJsVQAsjfm0cFeMrH1mo4DwwrtbxygrSQllNhOsr6YsrJrJaewP
Ga3t2eJDf1L/WhHTtY4yWsvlb9rd2hN9y64Sf3RIEND8Efo9a2UJcihO6ccyj6FdhsD3NL+jqlnb
0L9fzfU5PjSAIRHLBkjrI/BwKVGQx++rApmnejBMj6JYd7GLcNQEJDU2jg5iJNeq8d5qC0+sftUV
HrDugv7pSDzIK/z/bI2ye0hriI1JefXGP9eU0aveU3jaDtsGJlTqifa3bCJDaqDSYNKY5s1gBeud
saARF8DAzK3+2Jq6g32tUVqfb7+wUbQG12g6Q3dUB+tDV7Yl6+0Pf4U9b6MlqU4X1ojLMygzpaws
OXSLFKntvdIivbWr9XPGUpRhb/1RLf9K+LcrGvWz4itBwa29jNTySPcKyk65fC1HrAgl5FIDEVdd
KWjG2uz9aEPhraNHIkFT8R6uYf+K+hmKwwRikfvFa71CxmABvSmBsFb9U7BIFr3XcjS0bbU8R+1B
+aCZxhGemRclN7o3EEP05A3EsvvQDnjTGgMynhXmsAD8zSJxXhishuexBkfa5lHmdHQRoKy/Uag5
PDevPjYbfEnF5ir1W0kMUom9eZtwxZkC0eybKEjRZUCQRPavbhRoKfL4l2TIgWK9njIq6b1aKfuI
zFzpcrOnqbttd2/oba9nYbzxU4vS3oZCXqOqd15N20K2xGh0RBwQl63XhvtS3ww9leF8l+GFdfiF
WE+mRPgEmJSQywG6UXyDuxG6JNP8S/HCIAPUSA/mp4oDoSqVyx9cGY3KpWrq0TltzgSw0Yutnv+N
3oxVzYDd78v7xYza/H0a05qQy0DBzOCE+S/jSzQ1V+c/mqsavwglGd+4ExiTjWAEj9Io8/8/YQL8
9xUakvNiDJZWOr90fhlbmbcwb/hpyGxn/l/BEyv3a36Wl7238y/zo5W/clnQeZ0MIIiGoL11r1tb
N3b2bs24Ngv7c2F9p8baXNf8oI5oxMZpjnv+vY3Tem2jptE429b43W6v16/B2u6+d/Z6t04Nc1cb
puLwvrltkxuhNdc2n77jeXnenGStv7lfeFVosKH12nzxtp15Wnunk7deGCdv/po/qDC9jw9Wd5+S
vvM2vNPLZF/WbHf9HRp8IhsNDXunG9gDGl/sAKeMx77s3uZH6dtfX1/2fy97W//9s9vOz+62oskv
O1tw559sYrTnl/Eb77c59PX3en0y16n9Ntbs1Ak/aoP1zOAT1tvdriBN7+0dn7K1t1tKeuYWM2X3
acDUs5/GF1+qwXODJZrmF+dmPpX8XZs7kyOMjfXrw3yZXu2eTjue2M27yen/b4Ns0ZxMSP3GlsP5
stm+u4381lYM1926B810XRfGn3E4zr+2xhFU/PB7RNwZOPvoHv73mHs8toZ7+OUFPD+/UnTdQ2O5
20Pmz7u9ZTe3fAifO197Dmg+Jnurufw27/4XRzL/Buj75e62Lm+bTGP75W5HE2UQ291ety4/gdHn
VxXzW7bzKYHGZcwn9L+/O07v21rbjAIG1U42d/PQTQ3GwPzN5eLI53GpG/Y8fDm5fMy8f/ZXwR7a
XKntfLXmy/NNCjlfBs7gPNaWnE2aucXXKVVAKddT+QvGHu9HlSgl/W3lxGphmaOMSy1DhL77+lgK
Ec0fkZ8K27RzGmRKNJelUkB/ZMU9IXiqhxmjm67hOiWkVKeOQvcmOeWnNiC9vIjf0wWzaOHjdYnO
5EX/wpOCxySVe2VFRLpYwR+oN4uxx/stN8dXhqYmVqAjnu+bYhPFr1My0Mz3mszsGaABXbFnhApk
1XFBdJj/y72oeQyE79LiY0CASMJjfXvBRYkCFTLuggNHgRjAKJfurlD7bSetcXvyMvGo9oe3gJxK
HO6ql0Vyvidaf1ukzK8SO/B2r+7sfrKV/EYHUEYrLqhqeJxS1Kq3U29jcx+VpH07ddcXLbWc3zga
zXFwYOxT1oj9BiAcxode7/L2N5rVEHtDHXf4Gdlob4zozVg9M2t2lLD4Wx1zOIJpvDk+9S+qtW/M
8WTr2R2iZKemm0zDhvuG3+2KCpPik+dK0SPvfsdzUj2e6oMqcCmhKrJ8fVeXVys5Gh4iEZ7VdPQh
MPPKx21V63sDUqMjEBq8Ft5nT4strLWa0cPZje1isHpqlf9kgOkUArBeBU32CVNBVI2o/RD/Tfg5
sXQUr4NCJkYd2RspmWvLexgd0ZEmvT0tem8xmFNyHiWfpbFAKocUZwoKqPFC+7L06LtE9wbzGSRF
bHym9P6qisDdwvtfgVdrtjQ6OVAEFK6B/QUYABKhcvSmcKC66DCgUvrI5LV0F3Ld7N33qpxL+sNn
qKaWvPqoPrX4CylbWqn3GWonDKMWg6k5hH076TuB8BRSTNiK2inbZot1Oj70Ul/XbzTZ6nZOgstl
5MZvzlj4sRwQqRFwab+ErJJPLdCulczyjyQ7dF99B2qOoRbtrL+Y4UL5YYVFvbCBMrJerqACfi4Y
qDUaAHQnLTdD/g92ofTahcJJBVNW2uOS8u8snSLZ2kmWGbBBkge3GVi7BZNzAxcsZ1SwSChlG/Bq
Dsmu+8dj7Cl1wW9U95blHvm78rWpJPeFsfVb2XX57rW654mXy5u6d2SuaOY/dxk9lFAa6xaZ5tcm
ydCc+QCimtStQva76nwpprGbRRb7Xxq6rALXXGjdgFYOdnIUfKFa0AzXxxpNtEtnBRFA3KXvo5x7
jGoH9PV9pHJt1LozjjDtCgTuStFFBp9kuXoTAN4pJkOQyzbJpo3davysLsoR86CkcHM09dbCMSkf
xV+KPDK+URWGIryxuUAmgl26JF761ITM1baStlGIROqD8q18D5GDX4bZJLt2TZFjpASaHmMcQyZV
Md/eCFmLbvnis9vkK9ocGSPGQHch8rkhga6j7Oj/kFN4O5oRP386T/ia+V0goqTjA9rwloigZRCv
y9If30hNWyJCYZGfQUbKTvVr+yLpheu5+FFnLS+OfjOyoOteTnSLxhhKW5DtyImt0qaFYdvQQiJj
lwuJ5yCcabt5dkEaemuyTi+VH8WWPLnjJiPfuLKTw0u0lwPltY5xnwFaYKoivA1RH0/9VFrIzBpy
AwU/PqJB3Juw2cJ6m4xpbfSaN7ZwAaKnlwVNCl1s/Ou0tzncX+pqI2Rf7xUNmI/uKbrkNd0Ue2ns
QBOWHYUOUTANmOSUmJhP3xU9y78CWssSIgiSH6bQXyvU0iiejk26nhZ+QXBOVR11r1XsZ26NyrpK
GPJy6x5VcItIuUt36iV5xmZxUFePN/dFD0qARgDq2e4r3mvTZ6ue61y/5APyU1qIslQHeXfUJebQ
TcNjihAVrhSqUHHeEG5hBFAUGcjXi/ZjaP5QDdYT1SEhaii2kQZmDRyb6mnXuCsYeXnqaRrqvKhj
/g6h+VkUZp7gMfpnaY8d93e3uGYZCEXDAqDD3XMXIBzZSCa1qaanjbfCAJlB0opgWkW2vuyCZ/Yh
d1IEU0GjxWKV4hsp59iV63uKJK+6/y6z75CBLCS9rQifDTSTCZWAmMkxIkcWOxSQLWPEcTWGAN0h
SJ1C7Sjq2tVE2Wkq1DZNCmy6AEnaSzAhxwEZNjyQc9s+kJOHHJIJvwptJMMW1ibNg6vmXwkk2y2Q
hxthQglWufiDbJzTELNHuKqg2Wf6WJbYxhjpj75dldfmdZeR6+fNkUDuHLTc5III7SM/htsu/alj
Z4lbV0FB8rwcKHVSWVqIO76liZofLgoRhE2ZDYEA0xszDrjHq9Y74Q6/LRe2yupLA7gaQpFaMeyF
0wrngBFcSF/iS35XReSKac+EiSwfot6L39RLFSAQ2X/muOwuHHYypC1GH+yKvgOcB7/xmtiOPhfZ
K55Ph3lv3fzFtDAO8Y/usOTR0azCYevK8wJ2ipdjsr4imR3/5aMHR0iGV7OlQ3s1nXpqEbR8wp7K
nz6Cn+q5G3unoHU9V+s1onRW3vzJ6AccQvheoHpzyzkLq3QqWc8iM76rxX5JZgCr65zcKdVJfl5s
47fMDGKF0WY1dUcpzxL6Tq25YZrpsUV2V5fXsMDIQE1a/0KxRfti1+3ezB45OrG0Fa+niZkabLYt
qDwj5A770Am18wT/ceA3eCIo0OrPW9t/Ld7WBLSX75JFIOelDwW+g8RKHtutP0U/CVHb4xLvox/x
LwJdF19UQmEhHWYKUTclJrrzftdvaYKXp9MyjH7llszt+DgeHw/+yU1Dt0jK5nKb8etDZjCIpql6
Hc/ngqoYXIbG2P9QIaPm4/D7/ceJTb4hSFBE2lMvKvknUE0qaXfJ/K8udQuoT+H6Q4UKmQSD6tx/
j7D2/e8rWPC6fWBRtqrmbfDn51xBOqDm5sDVmIt5MC/yIHbgVhDGjwbZ4ryTD3aVetyDAh177ru5
e6T13vGPoQ8XlozV9ysTfs2chfIKDurxeLjG4zBntOQkT+NK2N+bB/7nrszjwzjzSVQF/TOVyrPD
Wxszs9mnffDjUNm8B4Jh8a9D1Y3V+W1agfVfxc8LUvNidebmklGfu114HH41r7sHzs9cXptrog2b
5HfFFqlU7ilNmz9nymeKPZ/UM9wWDve/WufhaLgPdulwSEyug7E1rrZrXLkmiXnAtYci6JG9nKuX
Z+qflCr3e8qgZzZIvfWHq+TkNr6QJNS/xCcFMYuL8COFxuZS7opDtHnvoPWuoDvVp5rWICUD+DSA
zWRMBoESCROY+umD+aPzg2/1r/iJKO+D+UJuj6lRvT/j3/YwXHSXUg3CxGnjwdKFw0mosvotd4gL
QlxYMjFf9H/N7v0NWHNYbjGTPmsbmFs/CGCooHiCMVJqYPwOxmoy6EZRDtJXCeBckwWYdFZg62Gi
JgiXLV+aYW++/6aj6veenwHAXDs8rDMT8JEiOpFkTsl6YdL8LwEJ7/r9LCHCZAHERI+ZeojW9DFB
QR8XKBKQKZgavl8ZJGzz/ej/+tCgOrfQzaVswu+u6MK+tv06U5GbjDe9D4l+qTsI+wnMmfBQIA2s
FpmjJvb/sXRmXYoqSxT+RawlgoKvzAIq4OyLy6EUFJVRxV9/v+xzu7rr1LEcIEkyI3bsvWNYqPbz
cdEeJBGGfBiU9K8xKI/hEwBSdoNST4YMuK6adUF0a74aExrq26ZwWQ2g/ZnwVvBuMGUhmYHX80uo
HnYYfH8s8GX3efne1s/Mb8hVhlZN+F47I+LKTvKlB0tDaz5nVe3QDrToESOD8NjwX+BxceI6Sjw4
50OzvttF4f9EowxGJ/i1q1670B8hTU4pKY4x3rgjs6CxJ1Ug1AG9ltoXhHNck+XR9AYnH+6j0eMy
3ec1hUo6zdjV8r64+XsQWE+JBqL5hPUJBxeVrOpnvyVb03ABB7o1qVaNnvTCMVM8oXuYSTIIgGi0
uTP7UNFAnVRAM+v5nTycPhvLbo8tphpSqe1jxnDHINUgxnucr9sp6U5nXCNsqDajuIZ3PJFhXaEJ
fPmU9Iqe0Yf2vqbu+uxO+cC9PYdml0XK0Md7te1cFSPMXYEFQg2SaudUobeIFmmuCgRKMxzKzS3b
Buuw3VHafM2GlSPX4ud24PxwpKADzUJdvaNX/BmaDwpv07+mI2qw9Rx11xPOjoyfI8YL8GEoaWZV
SpGHVQ9GaBqK75/hyNor6qRsB/hm3h06ERlqMdV6pyFlGqqkA9rq/RSrlc8tLD6s396e0q4g1zrE
MnLSQLSFN9WjQcA1w6seFp8GE7hB+ErXFqsZ0rMJtBkK9nuBfsh55cWWwgRq8KcCCAdrSCPYqfPx
e0Eu4uhyunNwI7bu3G/VVAFZbu0bpd9usCiDflLADPnwdv182hukESqGB8KR391P9c3zuenRgaO0
oZ28bjjrIzeuE2mZV87ge8ruR613vJXzdHuHyqrhqnKDqlomSjdOS+XCHUoFTPe/VKlHAwilkvUm
vNe7zGr1QA4/svfhLnsFRfl2758R1Jn3lIAvQxNXTwC/HxVRdtae+mqsDC/3ZJAjZOov4Y81mBDQ
QUhOHW0qKaR7J62HWSSUQCUEUi/QzxhSf0ZB+tMubvcJsrc295qR1SMt/dkDljCMebtBwnKXT6Vv
2AGlU1G9ej3d+u5xXrFJd3VlfCu2mo72Yia3sXxuEkmBLflrvWaqjc6/0w0DXJTf26uKeuDqfMfZ
ULElLJGpZk+vnFJb/aUDlukGK6p1mvVmCndfN+qNv73+dPjrm1ITDUnaZQk7KfVS/lravEww+Ld7
RUXv1hvuwXD/WyDHknUdcGnGhKMG/JGMln7W7XP8fNFLmyG5ZoY6mGgst2FN1lcBXw8JVrUhN2hY
kUvc5i9yD32Q2t806UETeEyUHlYU24e5b0FoJICyxpYBmSoTEZBVR5+QEMzrg7XKJiKCMUT4sWqU
J7x757WDTmf8WDZHJVFR4mKHY41cHNZApeiVPRaSXRSFEVTNKeTYydUIp5rPcgcSO/B7DjbKlsB8
63DAo0gt6BXYeKX1GJOn+tTdw571sNSAVYXMtbG/fm8sHSCmW33nupUBKn3T9OfzyyW+WPOYn+j6
Zy+nJtgb2Nk01GJIFkZj2xFKx+iEOa5zD9PpNaIRrp96U5Bngdqt15iFUv1RjdB1k79/NFX770+a
IrEyx6CNkcD5bJOtZwE/CbDYZc9OIsEBFSxQyvAuKnYTAhFiVfskwMk7sQsTnQqSZNIFxLybd1ey
IZdDvqHBtqgm+eMvT4Fwb57wjGs3P//jdI5w/BMQ5McCM+EUqynMMYNWY2a5pZJBoM//7A0JKBnk
yoRbZu6nH+OSgqI+jfWX+lXGWzZoVcBlc2BF/HKNeoG/lfk1BTwu/p2ECjuCZJXFoiKWH+mCIw7G
5TjNk4qehSdFJ/FoxmNv4yTosoKVmzzMP3h+/CLiqMkpLS66SfjwNtbapLBhxdt0I7dUvgY2em1b
BlyXJl/zY3EEnFfHWYKtGus+M2kQQAe3ew6G/i4VUajHspfPhDAYtND9e8R493uLDgzz3XifHezp
ikLBL9xr1hApwxwJiOrWrebQdeNdbRVq0cMCMuo666LXLxiQXK1oe8atXNKorod6fDTba0adOQg9
b24sVDD3ZITlkfkqa/MdqEIP81i2LX10bpotjKeH0rLN0vEAfeTgIJPrulUi+bRedytfD4ZB4ec+
NrugMCbf5mgsn2a7xqVpgq5mJi2K5WOezW6mnkiLS2ZRATtco4x8jgmKI4n/Gj+nVLgXMrP+nlr7
eba4JXx5n3E1zT09aFw1eMw69Jc5nivSYp9Ubm5zJJX/naJT87MzMOzmGn1X1eS2bNet8Y1wV4gG
Mu7PeMtgmocjSr7cJ4Qgk8N7WiV1OIox4509wlc4QC2szhv6oMbKRHx8RjHKQAoAMP2aZfP7DNue
Ca4Y2J88OAx0ppAtQzUgl57B+EzyxvphjCJH9xnWE9579U9g+DMxUABFnBG+GClns2QyL3ozFZlz
n3BcidnY4y56hKdbUMRSRH+N++w6R2aapMv6+J4U0zIUb/gZ0+jPV+Lr+BoOeI0wafhNe2NA31Bf
5MGADmVGNZX8bCbGiPLlbMiIXWfZ7LkcscnJuMkILwWk49w63MiRhJ1Qmtym96gzlppfjm8JV9MT
L0M/66We7AOTIrQmSPpN4Zw8JgVGfzPBd6dEGHUzbLCS0eQ6zhbIL4D/FVwPYFygYzeui/uiWBFh
TaHDG8tiWbNthl18n6VBmvDYHJsIFHdGfdJnFL1odzvhQnvVRNRIU+9wn6d+bgofHM7AZFc1hkEZ
DT0kFxM9wZQk0hNc5EyQmpxqyW01isV44mMw3SMh34daoo6H4X0JpsBvSXR9bDZZp8Hlw5GbeoX/
dWtWQS2+Rq8FiblHagB1fgn7KSqW91num+i4Ah7FnOVpVhN673mK3WFv0aMYnJIvONW0HhckXxTx
+mE37oeH5YMXdvz8WKAPiwbJ3rov7+YrBMXzmFBTkEumG9uHNsHhIQb9onZskCV3wdDre9/lh2r2
EHXTGHXSux9zP1R31WzqzGZTvi7HpG34G5ASkTjCyI/cdSRT2vmcXMMlZWKBouxosLzCBaXnI/z8
2h0fFyK/HLvrE9ngxwmNiCeTZYoscEbSi5GYjaScpA/66sjYwW6ciBR1kUGi5wvlBl+gQjgqsOiD
mxqMJN9OJ3YCHBAMsUFQtwkb7BUNUQ2j6rSMyDojl3RUvOAdJH9vUj43Wouio6ia8XzmCLvi1rSp
NWJja3gmVRfqjB6WoJ7qmT71owO73GtmUl+3Rbkpck8UvJ6eaq1LKxJVI0pHFNZMz4zNM9898Wam
aZaRbeaUoVijbT648nSLQwYHEOu4yH/J9ckl4cwyOAmHGFEsE/KBeyi7Nu8pCoRtSE1QFGt/F1mD
uOCAokt9f0uBClWasRapNSZw1notaeZ6DVg8joQ5Fiv5y6UUZYhN7mtE69Gk3oBO8k7igEXFS1R4
dfYZhoV2i2y/Yi+kqSSrMA+xjYo9J3dSKBfiCoj/iyiJcTyCbWCa7PLbLdujTU3RX5o+7DNYaNRR
L/PCnVviCdTO1uHJjqiJGCabJVove2Jdj9khH29Wm+BuxGeeyL5kU1Jj0AglLk9TFFvvXI2bMYeh
wLvcvL0hhpjfmF7wMXLzzKdlztzjxZRxKfu9RcyBGth5Gu46IbX/h1vsLQGvuGtx3m/O17T5MFdc
66Vvm1tjanDWV7bYvyrQreTfhREn++8CMUVdpglGMiYGK1cJJRJx+/gxAdjs+zSHyvpuXxJq4jr3
RoSP8Bka8468urk5VQeZ8baVvn+KR+JzK4Ge/3QOfQgITSML6L7FbYw9/bvz1MVSe/iKXd3XRT9u
hk6Ged6PRLkf0t7WHH5c+muRqQ2bt/kcwL8LvnpQ9uYsSTQ0QNf8NJV6hQTu15+kOD7QPdu6ujq0
WqL78p6UEY9CFnEa6BRBP/wJQd0DyRE3+7WBRkAbiNbRMN1XkvyBdz2yRKur7eoBcRCSXjdVsbei
rcHDpr+a3kPEi/0bXB/cXmId+/gHndxKK6v93pDUhL0GddggLNjE6Tl4O5GwXVsMIq1StaSn1SkR
1LqWSIocgYRy3lsKSxVUO0OWtcf6m3LseM/93P0DGCDzM4mldoRpzFN2HonSZ38veshEkLyCzXZw
Cm/4Z13nA1ocXWcNhEM3S4os6SoqnDm2T+25V5CIjc5PIGFdG1CXXRbe7422FXgdTq2r+JQg8QYF
e4THbKkMYOXdP0Y4Wqpk60icMRM2U6aY812TAn/Q2wCfMqfWSMi+x1Q2e/CnT9n55tXzBxzp4BXd
IUDE2fmZlItse9/+/kDqi6WkWikL0A/TAOON9yxWsECKNV2tYFnhl2mknftgm0WG1FjZvHcEx5w0
S+qzH9GuZHbpHQl1ugBYJOg2j9SS/d7suuxJRlHj6mpR5fh83ccyJZhsLVmLG1noTekpSctc/fQB
UyNA3hsa4BxYE+K7vk3mqIayTkHH9O8gPT/re3ORwH9mUMcj2mNlmKGg2oTm+9ki4Ola400RDSR6
xEyycsp0ghaib4YnMBG5M77x7TiYftfgT4xW/4NkrDv3iUtxMiotnZcbvQ1r2cDNM7NATm/8Dt2C
JhUTdQ+j1KDhPU964IRNv1WhJr6iaiUR778ctKj7CGhrFDzPj6QPI6jvpufvmYIViPaP3yLtgSf8
Yb/6JnkOg2Y8GLnFOX8ww5IhdyxYGM1D2vM1W0jgDVRzsfNcvCoKSDbSSqmcPbc66+d1BQSRv6ef
e5CWvtCJXBW3b7+3VFFbevziIvREReqolXNf7T8WOJ10oi6p4QwL9scSqnpAHkPwotJ81/arM1t8
PAAIbna92oteLdYXzTKJ46TGCxPLD9wc9iiTUayRid6n+h89f1/AslVNIw0sDixmP+PQaycFrXa8
YUQdEIn/y0da6e2ahR6/9GkN0QWSy0K2QOgiXF4pnAMpdm/UR5Y6MLnxBlCiKWn8E5FhNbaUjvsV
iA0doMsdTo28ZW+ibTCMGBgU2mVYVUwCTm8Dmwtc/sIjog9tREb82jVHYBVgNmLYIbgbEs5TZauY
ny50mNnQaDEhQi6HhLRdKZY0G05G4KTw3DumvFHvODaICMR2/n9no4SfA1Dn28Gg0sa3bItCH8Dh
KsNOdmVgTHxxby66+dovOJuXDWjfEFvjeMXo4LdBiuHtGcI5+Cy6QLjMsKCFPvbxsbR5vrlO6RBC
ex1Ac3zIMLJFy4wxiHoLn7fj4wcKSXnia9f5x36mOew9Isjrft70VLjSUyVt6T8p6GPUnGjVuOyz
kmjFyO5PEO1qDwhkOJpQ7BrW0ZBljPd8SpIp74N8jpzKHvR0INdB2OT5mIuTPVT/1sKovw7tFpwI
CzVBdBcVOTyCv2OOTx06Q5bEbw024gLlIEXsKtAgynrjt4Yp+PAi88nlrEH2WtwPD71xU6UXaMrX
qUbekxoshT0pX9IItHwZfaGRz3uZ+x2+rO+gPhSj10z54IqGqZT6HqejL4zal3Z4a/QHWSgtdTYU
J/Kuw52XdQ4xN6VLiHV9iE0HE3LMQeytggHGLhwKKg70HmhFNnuuvTUJsKjjHvjO00K4YlCY3H9P
JKCCz8P+bK9/pgIiMfwnehWLsW7QghymGRH8wZ9Th/v3BbRHECHEOQjKYUWJx3X7LCw5K+d8tbin
yNBFjn5Yls5BN7Jxt6Hkx1MVVvr58mrdTA8CFw1QyOpT6FBXi0ZJOP2kxnK5N4ghoWVbrYWHqKlN
REj2MzsLH1y+0yzKLBHbSgm6D1JsOGx8yf5jzGo1cDuHBRf4pk/SYazdTMALtm7t+ULhaQvFqGp+
recCdbGlIkIV8ZnOJ2k25lt2u/k46C1MQvt/h0dTI9J2IjVkwEMD4EUXTDrAMY5DpPTUmohP/gtl
9dnb5qxQ9IFEYDRClg+kRF52jQQPTOdlA/NwmM9zE2Ugg7ZHKksfQ4hg2LEYh55zX7xtzu/Cki6w
AvFacRF8UFZr+XCWhKGCsSUwh9ywDXAbu7G34dQ0TBhR3sXb23F8Ra3wMZAhUG43rs4crbzp/Qvt
/pHw7C3ThJlhb6c2Yz9f8k3EzTHxohcHKysg9rfgaiDpWrWmJSo/moE6KmjRYQVWgD4LpRfPEcUu
UdtCFjWh0rPYIZBqKIKh39pYD3RY4tmBx1uez4G3ukDeE3iVCbWNYFOE1wZzdsofQXVbCwrfYQrv
bjrleRwzG53BEX2MGPGFF1/AeERYCtAjqF+8BbwxpjWx55T5LJiL86cZB+w7rB0UqM6tAXkwN3Mz
vjoxw8HAj5hoqDY63lNwyER8PCWQ1w0SFt1orTs0O0aYh0LCfph+5jwOFCOOg0vsxfO5CcLGBBBh
u3iReNLX/vHZ3B/eOUCr9jErSzEC+FcWn77y4soV4z9fwoM059xE0jj25gTssAuNg29v/8Fu5E/b
0Pc9/+KtYMuY059JtC3ojEwmGy6iF6+CYEW4vhJ2rcEqDsSJoZyDrSn4iBxK9f8jn34sJgVZEaQ8
AXVxalACQZlgAz5MIZEWSRgPRIJCCOgEqZBr4DN/GCje9GpxrXU7DmLvaYox5wQ6A2mJMWe8BNUv
dP9OritNQldahRweiQDkTR+yJImXn9rkDrEYX/iNvndjcoPAwd4T8b9YgASnlLOn0gKTz/aYojHC
UdOc8wkdy4T4wJ7BpC2daWNO+VQmq2+rFosa05ezpbxJnXAtbj7uA3HFhgboHtpJ00SFY8UxR5wx
a5jT3oXrxsTzuU8ONsxCOhlYdsjYQFbkmrM6QtAmf1oy5qSinWXb5gFqNgfLgkOSwlVe2zYgqbte
QzxmOBlKJrD4ywxccmG9uYmKMXPIWz2m7QVIVkxWrqjHIYUcs8hTWZhd/goMkTKvAB7HSUTqQyxG
uXfMNySYFD7/1YK/Alcl7U6+XrL4V90dC14y5Hv+iaclIpm9m5F4W9JRW8xIbG8M/h6mEGsFVZVH
I34lbiomERcz5lDvrNF3i8EndxRzTHAv4XwC/r5BSf4jl/LGiIHMBIAhTPgnOMX8PLROAg2FXJpQ
fcYFBHG/yEvFmSQuT3Sj1slMl+kRhkwtgbaGb7Bwt7SYoGw5a5jn/E5QTm1SWZ95oZiCzsvxccUk
Fq+nG7tscL3o3VlspXL4zTpr9HY1O6vyMZYsBSnx3nwrsvvsDSJKHOmwWFZPjT3ALqogxSucB4Xy
rsQkkHrEzbsOe/CknjhqXvHGJAD89kiUvkIwECr2EPf1biPR4eSHAWA7QH21yqD/eF32gzOPiZFz
q2cl7IyREkl3Chv3ifTEYLDQ0QfxRKz7aPZL+cn9Ukb5FO5XohWgtn02AMjfn9+vGh+bptLpV9tX
6ZH+0R/uBjXp55Ot0frwdo/2ZWNmA4SboH1NgBt74Sl0s9BWNRTOG4rFKiVWuFLMobkkZg7yLHsU
7vsdoh/pUcKDeNNAZLy7BZEada57e7rd3ut3FQ1DBUfIS1fjJ1mf9wUbamkrmEgpwagXaux5L9os
zp7dZQ98qCwLZUl/4S1hl3/vFtel3s6kabVoqvVN9nG7gu3/GJmZ/2YUJurDbBfw7Zy+k09lgdU7
wPMXlkmxDX93UvQPqr3jAxE+6cbHFz4C3nPSIINy/Ou2kCdkdVPKvROCprIFLZP9zlF8RVirkoc/
7NsXQ3Tamo0VtlKE/q8g05IGlgew6Ncbfv7en+SGZY+qslXKzIG98dqPMZHQm0LklI9F8bq8KKJf
qXoiaH8R2gipCmlxhgtDOXBgw9HI0i+hSmpYh2gQK7CghAJXGGk/dbXnz8ofyz76+Q7OVr/3nBSw
gzpIBDI2XCOzvyz2t0kvrZdqa4uCOjL49z+BuFLOiBGrEuZcqo3JfGFMQTxNSyANUYOEFobmlSbz
ZNgJKECBoCGN+BkLgPbjvyA26dVpBKnm+09jjG6prArzncKjsx9fad0nVM07zLsXMq44DYh5iYYm
o4VDjvp4j2f8dRi+6Ok5Ul2dxFAuzVbZSrByrDsaqimlBCwYrZ6yqGQs9FInR3HWoGqz9D0GCMP4
F2dPIux52Uye8oxWF3ezwRZLnn6A8UsXfQ7UBWqCJR0Pjf3A1rhaFNTuyf4NmcDiVB7oJTgmqSto
bj7OSd4UOop+cMRzRilpxnCtwFDcd6t7Tn3vF/9+iy9dF9/BdxAP74eu2n5SVkNIu33R7hJSAWHz
TRlawz0mG683xqr6mOZnFoS1N9m6GvfwQi2nX2le9pErFtNGnjxav6mdegS84uY9DxD8Hn6uEPuY
oY953+lq75f72tMdIulrQ0meSJdKHpMT0NcAeIjmADJmQ09LZ5FKw9zO9h2k28J+AwljItdm8INu
UISu3jOqkNFpljw4jUbGtedBbupfZ99iPAgovw9TL9uV+Ltl8FlpqZDhUbUoFE8b+lJt4gOhr1Rp
/g4f5EVRlvt4XHX2awo3rTILrFoKJ8d6QDI+pbWPFK/7uw4MOLuvV/Q9fTUX50qklPA9QA9RPMMZ
RgcOT+ugQfggDQaepJNFPJDhxUPVyJzBcQB+crw15vOswNvdz3jObZtWdtOdcxXXaA7r3TdBoBVp
IhYAzeo1oTZIVMle6H1Hhkr+mEA6KXW76B/pX3BFd4dxsTukzrZf9Fgaj31WJWgpAT5x68cfP1Y9
OGfG94hb1hIAh7z1T10iE3VGUHe+cyVoJ58ltV7qDvIanEqb/lwWmJmofUiH0aED3aLkj8nztTIy
NiF6pL5pAEGXK9Lk/tN+JWgbsccskzz6YXyp2uIdhc2wMFPi/f/y+XUnr69Idsba2ykp/OHsMMc6
ePkMaMOJz20RKDvgjxKfcOzrtsjr8RfO/nkptZMKVyaER+1yEDzilnct+YfN0lJeF3NMdyml7WRs
hDnNUcJs9r4YzgLiLCgMhHlwDxu/N4eO+DppS4oBOwrYFHdiZQcliI/38OG1JLgayD1xKMUSBHcj
BhR96/h69bFIwi7pfcS/jd61xndB30g2SihsiEFwNtxBpU+Nx1/Kty9MaCOnSARRfZ0FvRXX+XN4
ZKZWWYB038Ye9Gl1ZCt9SLEY65kou/aXR5LBnBvh5ZyiPB9Yg/V1pxX2LXNuMi6IJpz2PagocCDK
a4oktIKtzYxR/MviR6xxGdvkBj5Bo5W3wUVqdyMoLrbsvZaj1FFxm5WYoqa2fJIc/ohI6R+PndMf
8BJcLwyCcuO2uOMd2sc2zdwMrtZgnoa1B8jwOH7i/e56aC/XRNt8Dl8qO2SZGAmlkKoEtEfLiBxK
+chowtGGiukXnz18kgM9lAsTFvLtUm9pTezXLtaRFZA8Jay1cqyXtfvBu1oVK+CIFQzDitHpcYC4
qPpNWL0NLILw0+qWcHuYopqneJhrIETIbPwG0UUKnWTm9rawKW5UndbS9MZ+v6O/6AoM7Fws4Cb6
fVvFSRpWg0z2R7MOUYr+eZibfz26EJlfzNcpGUiTdJoeupNwUkcyEWGN8F7/jlzL+y6fY2mOJexr
mi8YqD2klud4H4MX9dBFGmXy8l+7+k8BJXVhr/TtlqZZtKuhh6ehYoO86M+Zbx1s/HCPB2dqFzoe
LYKNT09n2g/3sZbe4RvdQ2Vslstm9opzysjo4gsrJSc+4tvwW/88XNjQpYFYwTajfQHUpGO2fE3u
LEBLffXtG9LscfnOaF2tc5IXlHn0xO7vaG/AZXyTpK7RCmcfCy7H9fA+9RNlWx8H23RS0yBDjrok
D2GqoQi5bX7kDMv3vMb+G6u0HbRSrDMmmNr7vQmy8HSzX8nhGx8vXGvHKG3Pe4Qyl4wORoXTLjUQ
PHxS8CgH8jJ3IyC+ezJkitVWhv/iuTtUUZlk+OYyQV19jEv2FqftAEdXbuh6WYHa9Hg9LcTGCra9
2qyc9iZ9BHSsJeB/0eh0Te5TWDrYr2TBYypvigW28WvsmLqpwsUahL0Dl0YFNbngzxbiA2uNzq+j
PBuceLBeUb6vkXYm0ubqNfAnLm0irat5uetwJUXpf1KXV25eThDpiG7ewC3dgfNxR8dmrmL1luGT
dedk60SsgSfiDit3b+7Lo/PJvI+5shLd5z30FswzdtrNfjc6feB+5Ob1whYmn9opbnN+GXeTfA69
C9cSmDYiPtmbLzrzoLQh6lmOAibwpaK+eMhwcc/PdYJHfsr9UM1/42bxQHFg1zjCssusUyt37v49
pk1W9A5q2szUEziZUbHQXT1WYzpWky1XFt2b3NsYByyPFiA2RA9hrux+uKmeFoVIFk+8xu/L11Lf
YqrKDNOO1ZwVKSYIE5ZcNGXfPuf/Li8maDDig4cYCZExcSwahQtu3E2WlAckJQtsXHyJRc1XXZYh
A0TYgukWEkt9yAJmjZO6qDq8wurx39Rtaf4FDdumH5mDwRQeJIrxQwhKY+h54bwXNET2dWYWHehX
3WG0QT/DJSZOXjUbSAOXEUyEbtpssLyg3YE+GcxxcgAtqDnp63Q0x4DAGuCh1rePmKpTeePe8ghE
AZ5fLnazy+8avwQ8Vj4T+jqEcphH+E/SrB68WQLUJWCFZ80MQDnGBWWSETQom+6inEazIT0888Vj
evXqKT0XAw7ST7cpeU2oOGDJ/mslb/QYIhXs2naprMeP+Dt+JT1uCGJ9KOusHmX8W5MKLD7bb0wB
ogICj7JlPtd4uyyopwP6tRvdob/qsS2WPqKq0ky3QPrvqDeBwnr3VDPzCNX8D8OWGq+lDAhHvYXC
DrKMpRbsfQxykiKkHyHJg4vN1Gyw+STlTuPmQ8D1inEoTHBF3esmlqgHWhycSxRkxvMsENvzcysz
BOD/uCS+Fx88svP591j/1bvPtIia8Ws6RCtHIzz3trgtiITA1cvDNXkuygMyq/lArGh0Ec9iGXf9
FM9jIyNCIM5XUfzy0JwiFEeuLrFerhC1uMMtxB+8T14nCAZ4FHvEI5RaqC3/Xf8w+wN+FFSoESCk
8TfGiu90Oq0jwckGwOvNQgr46pj6OAVyysTufUlVHygN7rUDTXy222F3hKfhT1Cpj7KR4lc0ViwY
0C9fVPRxwYPNXnljqtWPsY2Y8WsKMauok3MIYAfABDcsAmFdw/VmbTFknI14PW8O4d9oxuwDvGk1
/uHTNJsdR2sHJyqC93FqJYk2HU3zHvjo3RxT53f/RM2fTxQFbZwIp//IBoL5VZpiO7oaC2YrHyaY
UpmNc+CVHxcQyR6u8JTaWxElXsmEiC9ADtxEl//YBQY2jrD6anwMKckLbvw/G0JKY3Q7gGDnjvnM
hBFK8TsUrHdhRpDZtxn0UGMMtyCgaCF+Kx4XHykOiZo5x6AECK8sLAv4JOz/MgGtjJO3R/Uw4Z7i
LKAnaHYvit6cpsp3LkWKidLVZvjEu4j3+RnEVOLIjhhcCdK8DJVdSMUXmC6mJmumdRTsdvEkkis6
ZxBZOvJavBaYB5DEHTMWDs9m5GXrahxTmtziqER0wZtxtTEa86BC4mf4syRBwiTNMdii9q6SWuWh
b+4k+LpctJKLyCJxLIRMAVVowaHx4YS+uC1mnmzRuHTicDs4z5CQGSekmer3zZ+z21BlGAty/26H
/xfcbr80Mm/vzwiQjZ0jpOwCz8WqbINKb/KxNyC/k9ruu1awUowNHfjw10rH4r0x1vqYPE3gvJiR
3adv3Lt2P2HUxTsImd+EMpuBJRdxGA2llFkgXvQxs1Vp81/i9dzYbOgEE34dYduVhthe+cg+buEt
xMKHetzdoKgA0umdBfgrfG4m0IktGBi26mdJjc+FgWUvywG2whmeSXu/PVDNkk4tAoA3PVDoJGhB
WrdaSHU1LTCS1BLAGdw+Lis2nwRhJDXWxyZlt/r+YGY1Jyy5jZspOu+gKUHNgtZBC7F5MSVHAPaS
lYGcEeYA3yuCdQj90ExdBW7Y0IZiMKOa2Pf3qbmb9H0BkO+eY+rf1k4McWkcMa6hAvFv/LmmYsRe
BoPGheEOZCT5gaf+90X3M/FMrtjenczu05dRLMQVwoWMkJToRXdr3dTjr4Pyc4wJkNnQclpfAn4r
xnmzCrgKm/thI3QRGzYF8drnAlO6Dc5p+H6JyPY6JeRAqvVhoxicfpthLLEZwpo6/DbpYs8uLl4n
rmRndqb4fufn//auwVm3h3ZKLHQbsz/aZVDTSyGfUB/6K8VgsMNZ59X5fAa+jz/rGCwfiz3jEscx
qPwZHCyJabkGXMv15RdnMGdx7V//XrpZPQw8jn7O26Iw7yG2ETfZ8eMSmeOQjfm5rwUoi5epA93m
jzsbJg8KEQd3zzOzEe0KklMmaQvCgqubNTJ0F6dAZEHcIzcKhl51buj5DB3ZJndkC823/VV7kE6v
Q3chpCabIOr/UnT+2WKqdibjaWys+iJs5xpugZRa0aRC7dg4Q5s2Fi76UFpzv2ne2rczb2giPCHQ
3/vOHs8nRK9DdzfR/dkEicwMO7oFkC8p8D/10dVwdYtlEhKyXQViYUuSkmhpEOBcwbqD1siuxu3q
SROHQQCzgEyMmGqc/WE8xl6lbqUE6zeaDe3DLFRn+xA7UdoBwhFUrcbTt4K8J3r73Ryalo6HtI+6
g4meATorzA67y+AEvaXdsd89qVr9Y36JBc5hDrLGsLrhDoiER9DEnN2XGx4PUJPuQozE6/BK6Pob
At/obtOaXUeyhGM68WLUt4t/8UYP3rjYdLgnUE2l0U5hzSFIZs3kUTYfLGiPd5vtD4h7jEiIzTAn
oTriawoJiqwKC0OMEhe4205mlKAQwXCFR7NnqMcW17lhHQHlzQ6duRG+hBRqMejA3Q+CF3opiF9k
VmDXmO1M95bOAIvVABDbcBKxASd/Mss3grTJ0xkXkOKO5Eqsq9g3ck/iEXhNPjZHz6eLG/Q4Q9ck
dlVoctC0hAiLhI/jFEf7coUHCBpUQHRRffwTuxLEMwGai01FCLc4kxleLGIDnuwCrA1/lM86G1EZ
LogL3mcutrOH+z7yUgeiHnnPFHfESdB3g/1OjeHkGhZBpup+ndZ+8+o3ZTnVnxB9Airp7n2KNgul
HsscJsJcuQV/Mh9HZroe1a64uuKWwuFQmDtOJpuAqt3LlueKsaIGRMzbshYuKKUF5wDDR/6I9QpL
RBToHDbcYJoSTwQW+enKfTDsSR74ZVkMKkd9tsH1pyNr31Eqvmm+/G1ghnfWNxvAZNDPKtJLPGxD
rf/+o5Aua1cKREgVBwo7GwinjrhZ+qbuU8u8Aahnp9MdS1edX6YsR4AmCO41mVhSHho3tJ7lXZv0
RqyD6fFTAl/1Pk+jQQk4gO3/oNb/xRB08KG7W1bCs6pua9zu3AIdWFsdbjIiTp32V5N3i86rD5/6
7rW9Ovg0RdCr/vQ+fE96/9x/mxxvIuxTS+U98EZD+pmMRuVE2jcXYMoHeeT8/vh7DQmYi5NaJ1Ac
aLmuAYVyq73eyac+1S/0T7gpfEn7WUl7BnZYQ1NTjqqm0Xx1l2u+0ptKjM+HRtlANy5esxz/b/UJ
G5isrxCGJc265lXF0pxR74RxV5G6V5aumkUMMzl4VO61bMwCtKcNPsEDks8OF0TJrVZvasZGRjUC
LDB3PpV3ZQlrsKANKgUba8TYjq7ZuTqGMCftrafTzFnFaFZA3E04sI8xWxvJFjiD2/2PpzPrTpWJ
0vAvYi0EEbhlFHGMc25cyTFhEEXm4df3U/m6+xxjjCJiUVTt2vsdSK3NvqodwT0JHiooMF8mYadR
uUGYq19cSbVXo/eUNgZsduq7gtDwYOyGScTOTrOw3GWLcaUwwCqg4M3PR3Du/qEUZCApcHz9DlcR
WpKKsSOuAwgbrNdXirTuqUVg4EYipiA9J1Qo8IK2op8OSgw58Rd2tRuqBgWXwKZlPeQUKCj5U+8Z
0HQSfPEfM1100IcQAHchjsfrIt8YZOm8XHdN0lo/M9S5+V1u8shtsC5gsnAT8K0TQg4AH5Kr/kb3
N9zTU8tdNkfYGLGNt/0rAbdBe1kRM/Ojc27Hxp5XL+jOthTm8g53oRkBddjcDQ+HXCsPYBrQ8aRh
5YNA/63d8gTKgBoIKuV3mXwrMvEg9byeIP2YoRVCizCefBjtD6n3N0MfvgwImZBnoodWjsy6UYQk
tQlDDr1IagHUiFGzAxzxQgUcT5I3xVzoBvKmKXd5/NWKeoxdefmSZyd2rlrHhT4u4PD+PFsbylbi
/PQEc8UeDy3dNroQtaw4W5RfPbH1iLBV5g43AOk0Leg6yA8l1+Zn592YQnQHql5UBbLXnlS7Qrkk
HFdTCryVZHPtacAqSr/M0ZnAAl6UDx73mhY4VPeS6rZBYWM1XiNqGqhaqWutJ0jAZL142C/KAzDR
UDJkMOEznsuo8Q0caGUC75d/qy45CHPjktxHN468GARP5aZPh9Gpzi4PlasGGI7my+O2n3rdNc2d
BoT6RLNGaivRily+LjNbGFfyDhObFCeISWiLNw8VlifYisxuxm1B8nS08/sI530RUSAhMw5cPvWn
HwV8tMrWKHXkb/CQTkmaiAETdFjpJ94b0WlbMT0UGSBlnW57UFsgTH3cxgD6WNqbkCVfKvQ8MHjB
bRpbPZqgiMKUzkDKrMk+e0HhHxn7vakH1ZIR0VavIHToBfGmlCj86MLky3hQyk+7+RsBsX8T4yKP
IR1l4tY+6Or6uHMaTDiNF2D7nmBBQiI7NIWdLLJaNVAl2lTzigwHTcpHBxx2BSDy/fO2b5B6DOCk
NvksT9OA5QGvQ9WcBCGinYwGFqwzriy9w/2IpKGbfURbAAn77PvG7ESH6nFPRsILBCQeDDWyzBgH
YcDmA/8imXybz4ZLNnHzfzOSNEyLe6qIqMN6eM8kKAoAvAplwlfvSWs9P4a3ryFWOiDe6phJ2FDI
mq0z9L9MB1pch70NcnMoGipUgonom2GulZvk7T5vNhqGenDXOnvXhZkLydedrPTCVryrjFgatFN5
1aJZPv1H/hyxcXXm9iU8QiT1rm8Y8A7FSgbibmDOcm7K8kn2HJGe1zpPBEYkoa9lgPvrwefCf/xb
PJ42nWypuZ2BTTR5HlT5ZTC9ERSAAvu5CbMaqogediWdfZYjHwjmErVYO5utJUmaZ9NsUZmdNcU3
pshPBj4LikqRM1Iuye3dMWBoUyUwH++NqjZQ8mI77XKyxhnlRH2yf2mJb0xu/6ZULW8z1eueKExw
4spG9t+Jfk4QuXzAElK2N9WkrEUOHhGlinAFNY5qwiJAvqfWe6pT4YRZoW9LWcWrQbbGDyomKz0e
vV5CDugWnaUe1moHGWTQrKC5zVztia6wnq06OCllSEax5rqJjsoWrrFUhVFvPQw3e7s/r7fLOEVg
+DKPpLHGCAV5K8fHgvxvr1Ph2z1XBgK+6O5z5M8L2YMploxlSDTQHavP5sdsMAa8Qa/DUVGbQzhM
jvpR/ke2BrMJdh3bz2X5WExB2lJV49t9lOdZAOywv8tHoUmruzlunCryIE6F3KwBWJw6sVuHk7er
1M4zdcePRzBVrBdt+8kuibkXhI89zpjI/FOGAirL6LbNqdoEA1P5xB2/oeHq53zmpNfh632XYkff
zD4nzhN+I9452Dr0JLne9/yrgcP2bUSeeSblTvapR9YSrDksLaykqtSRtwUOZZXViToOlQjZ0sN6
y4JYWXAeKVFcWSAtJvgV4c35JCHxmLNgdEW8ykpHZHh+WDGI4JTxghQRyQz+P91E5DYOpJqIaln7
iV9itSxSIMlCJF8MlhfkcrCe+MDJggt+S15nS1adpBCoFmfW0VLPj4nQ4EixjCI3VmeOjNKwEpRx
9fkEPKrN2p+sR6q3O+Xay61Yx1SVCrUBKb7+5taEnATQEAKiB+S3CYaMzVqfbkBWq5kr516Shuk5
Ue3J7n0Lb6zcJR8obR1m6+agkLaDJ4Xu7Q07Jy9jfordjNkt8hsPUmC06gw3OVKxeCUeOGWCLA0G
9aYfHWqX5O4wgoPsFJOURAuCcmnA/HibOO0A0GM/hamwLQuvxEHh4VcEmEdm2ZFsdQqGYj6ckVce
dOR7bZzAdT9/rYsbYYr6D8thhLfriddi1PaaMzOkSNSAnCndfj2pPIb2xAiefKfY1nW7HQLyq9l3
Qzii+liVlaAu47XSIISKMpH1ooqbwX1DgHrxYEb3qyo0EzfR8CRskkATeW14ukYyx/9q+pqrUyeB
AtEDM/Gj0m/oLp1V5DjABz1US2Jvt3oFYxtoeFG2brlKrtOLMnXfukPE1LTh2H/MEv8pBR3jOSNU
4T2IUVj0F476Cs3BfWw1uPLAxiHBdpidMS470NLV1lVuYaFCKvbM2gEFXyR+fIq/5GrOqKkwsLMT
RE++FDAuFDTkoDmMNBm6BwZDpHBqVNA+gH5ALbW2tS8q1lCuiJBm/ySiLCIKQJ6QpNzby673BXEi
/gI7pphMc1XKcvkP5YKjukb/mMQbeHc6tY289/Q+ksHWbIrIxoGyGnldPBBSaTN8jQfK6/Lgg6Th
4n66igpn3k/M4F15CSE2jU8ym9UVTr0m7Ht/KIMUb9Qc4uN6JKDrd6W0zJIgmoCqcKTMbV6giOZp
uqvQhcIOFL1IEzpfcSnI9cET5WO+CVlJK00dha6pW89Lesq+KmmRb6dCeNxSXlcNC+nehYKkoKQ2
AOWrbSKuDnEZ9ofn2YaunRcWNapXfe5W0rnGgRPs0Y9QNakskAxOj4ZSFhZEXopbvxHYoWkdsC3J
T74yGRxVZnCvUdZP8sKJX1HLewZ4OKi3EM9UAAshyPR45hc/DP5iBambHpNIm7jxfQQMXFpSuuy1
D1RxqK+21q30qOoVusMDM0JfyZVJ3SeUBCh8MlRMD2rvNgCmCfTwWCWjRfgqu2bmI5FTRM6TFMa+
w2oerR+sY0nTEMbHjnzBm4fcMDWBIbdf1Kf7AwwVExNAChNzUtbjdwSAHPteq/InN1gFsBc6Kr6C
g0GT/ySfQ2RTPsQnIhL8CHQnYmZdxzgQ6g/Q8QydivmDiVXLz0/fUNax09zQaz4bWnLS3tkRATUq
2wJ0NWkinMJQ/cbzsgVqjtB7VqDSK7/lDc4UrDE+ZmW6q/tur8d97Ca6Ma9jBBnSZl804KKRpVA+
xmvxdt/5l4rUDmm2Ae1Zjxzp+0KZ236tfhGW/zFgtsB6hR+ChvRrKoxZc7Q+wEkHVK5G52kISNN7
dZ+QCqwdPZCIWfzS05f9hjl++OiYlLhhdF/hdcxke4zhGkCJYahWsW2JrWRDbDF8t0cYMcsakdNP
Zf68dgHKHo9rpDrtul4/7rLHBWh45WIKPR7JN6TrpnNI8xZYlQVyid7LZzeCb2s6UIqKb/xXJUwJ
hXBZx//3CskLp0Rm8eGVPpXn1Ws1AJ+kv60eXrzg0TzexQuuOk88S3Iw7Oa3tRlUAOIsFB+QglAD
aVmFRahe2f+hCbOV4L6yjndZ8SKrHodQkDn893EnHaLN8B0v3sd4N4TgfT4f+0E4yh67M186/ZTP
6c4QdN6t/quX4MXIRnvjL0F3up6wBF2DXEOW91Cvb5cIZvR9bTdP+6tbKg4WKFw4lRPHO7KEzIFQ
5bQT+sBfz38QXPf55vU5hDJsCBrzbSeKnbm5Nzszbu/V9xKozoMQ1nHmp3COwwcwa7ItYWeTirk4
uIY4K/Kgp3B1WrVkyh1yXCfg1QKXTSqcLfCPBqa9uoeOc3fYRWNfQvKewkSDxLKDVhFpZUDZFBP4
eyAVtBEGF8gY4ZpAFlIkgIT4D5VSbgj4rL+pPQlTDKpPpNlcNiYFDauLN33+vZEFOU/yZt0jlfgt
EoTCU0RxSdhYFDWoZlzIJyELxGdyT65O5OMMn2MCIM6Bid8hh06KmsTdhS9jkEZtPVYMwbAQdQbk
zXbMzdYlWxK4k+Fu3EtJuWN54eusxPsuWWDu5cUl+gKMRq6dJDdIdZ7AEaQl2ZsddD6yXAqg+ujh
pGt3rvjcSwL3hMO5XDANgTHoFSeOByVg+5JSFn5+Tfks2TY3uvXZ4NyCizrvvPCVLq+A1CLbiQNO
A8cgW7Zirud8XEKOuVlw3lTLCWeu45zmAop+s+d3QWQm9Y1pwG5O1RBUe2b/ArP+L+0tfATIf8/h
AnSQK5237ezBEjsDNQYAsce5PUCIFWhiGLA2cH3A03buAaSfA7ZW+FOo9a4XwJUFM9Rzh6WQqIZT
u/4ChPm1pkcCBxbSuXuBzwbnDHn0yEUreAVf6EWk1tFNrTnPAm/fsx3odLb6+yTu9jbHwLP2InP/
fglFYKgDe45TwImBcIP+5pgBGNsgrgfLeflzyRHwcZPvxOVr/wIuR8T3D8YPs88D8O3sO75XZts7
mqKjjsK+iGx8SKy/kBH2c/4S+028vcis8PWRBUYDUcCEE8/eJRAWKMZAXwBmHXNA9p724Ui5CZ6B
YDgADAfPbAkMvYX8sC0IMX8EGV6khZCVFXRaQVstAX3zDQU7QbACIBhcgW2DUeYJAQSnQWrBoxDf
nKZ4OED6F4sjpAYOgCOGQ8ERg/2GICsO1pkDB3ecPT8C1mz/dvOd6aBoTFs5e74Aj3f8AFb/78w7
87vmUP+g0nQSUANnR0rPPp2K+UkUchgPuIeeQdGB8UCUIbh6SP8yTKg44DAaaBa9j5GhcC/8oODq
0ilbXIPYkM1OzgVwMB31BDVD7IhXQ+dEWpffgljA+xubF/iD17sdoAyHN2CGxXbskXzg3AlLzzmp
Bzb524rOzlZIgkEVOXEEvJva0wkKxh0mBkWeEE7KzdWdeLWDD8ET1Txd0f/FfzgMPEcxiCjTF72E
LcWVwgPzSvPs2NJ0fsVPh/y0uCAGC9UC96/TwTOiLTnxCGKKe/oOV8qLjsNcE3DHHiRaWPynN/JC
zCniI+DfuJiLc8wcKJerYIsAbeOLCCTKRSA+ZP+PwUFLlB5alh5VSEEDebMV7yIE8lN7F/u71A41
huvhg1e5/O2V7Av6h0Mj8QytdsETxXY4c08GNsY70eyFy9+UVKlJhVRDCbkYJ+6iIegKdw6M4p1D
WayhasXuHccQbcukIHEuT3BpdvQTpolTyIGfThe+xIVHFPtCQbzhxoKZe2YMiq70D+YHxkTxwfQi
NmC3vCzecaLHrMRJ5o5X2Mihf/GrYACjX9CvxNlFlnNDn2McFdOOmJdqMe/8Vw3gGbTuRKnx4nhs
ov0N7cxUoi4U8tnD31QmRnRRMxNHmP+Kt9Mwnc3dX292KPfWdC3+ouXEIYlG5N9c8Ic4Br6qE97v
gjgV3h2uEjsU9Vhx+cDNmQtuA/fc0QkE4YaesWC4hBbPPy5S6A7wUxybTsO//W5OpCDemtmpf7MJ
Gpw7jUsCUzQEnx5SauYuDuSdaAkuDsfhADk4k9hDdJFxX6LdteKP0p7c+20HlmmqWcJn/b0sTuqF
KHhfX4YdWKGgmlfz7rs767ivgRffGutmXszvE6zrS6/0ohMQLG2PiBOOxwvs7OdkirW3RcBmLpV1
CeaowR0eMyLnFUQfYh5/sTZWcXwHRojlJh5IObJHPcggpLuCZD6l7GjerCQUpYxoDtAbK6Z3QG2S
kycqZaK6I9wai5A6DcxrAjKUk2KRySQlyxwB8t9Gf4ehkCkGNomMvYGNuJAr2ITcvhDzthdfYu5x
1/YX04kg9uwXnIBfBmsuSs6GuB4ZqZEnSmno6ccANoRaz5XMJCk2UyFvK+/TmpT0RHXNkiq6JpbX
uY0OMQslloholU3U9STSbZiboMIAd86mq+z19ZDeR/U9XUi4uPSIiOE5RA6zVCA8g1DsCxInI4v5
e4OJ1otn8ifG1/ENFxlKshA1S5RMV5QLIN4NDDosGxPneOtJr3XkWDTgQUn/iRxpBFtEibezFkxp
u9ZmpA1ruB7dEGf+SI2qkr7Lcp08QSmCRXmdWw0X2jd6vFG152BkRJ1dBRvflx83iRUbo2lpar2V
SJNFKMZVeu8nqAXN1XjOypeItbJbw1VTV3kGpM8enSfDAQ3JNpB54H5WEKDuVYDErQMr9QLvAo1R
b4i+sBnW4bzu5Xsx8TRGNUBwKBUjUzvaccL3QQ4VJXCDv91b5EfAUrM1Odz8OtTn9+xc95YsO++X
k53SM+lvdWUeH5i8LDW//WWBXtxxxuhVb3I0sWki5QL33xDLkTRz9SjIdATyXA0oZcmijDqFJcdC
Lw+R6Sj56mpsWDC3YSVnKxW6xttKY73mQ4z+uqFMA9OCydVFfYJViIpJwXMLneSr2QpjjdGt18m1
2ias/iVWOSB7XGGfUdx70MHZfMRCgVoEiWLSAbGBHAFfKptHFxZkO6FkESN8o3zvChJ51bomYWJg
O5pX+5nx2sb174AA7wPEaishyVQilrCqqTo+alZXyME+oibIb9VmKtxsyFw3E0+X4b3kj9cpIUU6
3HDTxn7CG+kB0gRkD65Z3QthiHuq+mMmfTxm8vFZxZvWJH2grYymWMpryAaY8broJpbqIol9WV43
xr+n/qGASyNz+RQJ8ijZzki2v9E+SBZT4Mj5Wv3VYblCSyaRf58S6iII8/N2VHAild11WxYoVCUo
YjyNo8wangx9hBva1DYErXoiwXu/11TUkIbuNgUrMX8Yt+oX/S42T0/TQ0Ue3aistOUh7KRVtYzl
uY4GY2xQtwEWe3PlHiULPJ9DA7vm2SJo3kfzQ9FZyq8myiaduODTVVv/fJ0Ur/VJb2ARY8gKUDlA
otPAqHaT9RQXtA5mU+SnuhamjD0Gw1uPhhG8LQY9cC7j1KULmD5XlEUh5714kAelXiC/Nu9i9PTu
BTUIQLtylNOt3MwOtfw9Sm9nkH5mnRXpZKvHy1B+VlXl40jlTTGByj65NWDFEFnTkD0SP5KvL+hh
JKdS5/UtPQM1XySrh/9DphXM2+1AsuEAjsJRP+St+jFZa+onGZIJj4btZD0C6ZcPR9pL0OrC9+SS
S9fH/uHVn2XtJSwRlUUPuNMqxTV8jF7eYyNTt6PQcuM/+HemM8M+qff2eiKSIoASiwp8Untvcgfj
y4zULU5h7d3BYY1bQBbNMxAaCqQZT0z/p4ZF4Zupk5zc/ETKT4QzzGUoOvKT+vcqzPw7y4zIo1kI
msHgwFXkJsKmh/NbRUtidxFyEYHcnVtlxZj5cN2hmm6wZiHiWRVhvIpR9CrAZmtXk+UK84aTrbIV
aerrixV83FNNCRInQ4HLDKB5H8VyXGfNjnu6TeBna/wu5hrzYTGfuZQ3b6FioWltP5z9wxEr/2HO
XGRSkRH/xfJJWpLy+RDtJD5SxHGJM8wxK6hnNgg3k1UE6o3EjNS+rF11WB8X/N/vhX/I6u0/PFxP
gR0smov5aXZzyKBogzzEgLDnI+nQ+/2kv8oKUJJyy+IBF7fw3S20apEisVLdkY5QAMvYKnqcZaih
7wphsABVfBeUJM0ggAvGEaAdNeh4dCoTAhkco3EqoVq8U/I3c051MhDKFoZ5I1hlA6pXHeM4izgk
9lHwBW852Chl/kgOsdH7ek+9DelLAytX4MgjY8kLwuALRcwmQiOMKFVbTzAhLxvcibR0ayjHB3CC
l1/qxVZ7oe9yWw+atqkZ/EHj4EnOSJH0N6cQ2jIKhHVceUuK/2i3vKipgcWNrbanu+Egi57qFtPg
FCvwGUrS6faGdJt0A4ZKnIv+1mNDMZOB38zpGlaW+Xr9+aCs7w2El6aXvkiH5sw9csE8IXnvcTvO
oo1ilriP5XN9H02lMNYQnX0ocCol52as0ad289fPDGxWrdeS1SXjucnr5WzimyqDbNA2i1vlPW84
45WtDRNUJWun55d07Ox89MEfqNDrp9a7QcED80GcYS2UJ993DVIIXlajHQECRLZXccravWlerTiY
Io8N/lBIvlpt6bwUK1l3RENwBndvUIYqyqcwOB1MBYrBnUlLFRKQzG7QmO3k5cxYvFAZw8loIWuY
hvTQ+IzWn+iaG4lkMdAoqk/IUXTUfQg4CDX06qRAU5PxGYg2Bek7DQBijKxQF4AvcaSZ4uglMvKf
OXWojgShItulqiDVude7eH4ySMBifTl9Bk1zarCFLsCfmUR5L+AmzzAd356OUKSyMtqLOI6HierJ
A5nggtCGqvxgJ4NnAEaN4buidykwBlm5JuWFeUBC3fTnpV0nAXbGhzzpBkfHe/DTFJVn5jWAiAwK
jp47OjjV6tSSucdfw+NOvYyErb5sntMWaVMcUAlwrM2r9jsIFr8zUAP+WLqpKeRVdG2Z7+H+eeHk
AKrvIws8wpnkrAXJGazqoe2oNBK4Ie25eWW28VmlC63AdpqYFTCnP7jVZCGVLqa/wWQfjpTcuFo2
rZcF73/aplvEUCKoFgAfWkH9uSWBDnDzU2ssNSIC9J/A+Wky0+pjB/Yl/QufElW1pWZi9TemlQOG
frdhM1YXfOEeEvjHfd+fW9RLMRWRA+CQmC7SW7I+1DeEG5Ff0xQjsKd5D/0DrRJYSSDBLo8T6W7A
lDFYm1V/gb+EA0GaLs1GHOAUCCovD9v3ZYq+HxAEzdInoub+xHmDecPv4Z4yAmUOrzT9ZvAviCEP
q5hzDcwQbOXNLWTcZNf9y9Ow5wOGOnUo3IM0kRxelHRfyQTlBsgTpnadjM+jzwflY8C7gQaADZ7u
pHLeIB+EucS46db5yxVW58GbogjpBxA+GpcGlgXjmhOL34RZLVR4JKBL8t8GUUQgUw5fJdsipzzF
YgXwfD9vzKVGkYkw76d/Y8mx0iobK5mkF/JNA5hn5FGXD5zAEAGyqdhItQtdFs7ZextfasmJWFu9
nTb1bn1QIiM7tfLexcebAiV1AHPeTu0GJf7nggsbAuIbJBqwvNdm5tyucJbQGq482Ik8FQAHfgeQ
wgPQS1Ngwu2ynsffrulOIY2D5L6QCV+3Epar1YfqPdxx+fxAeL6iAzeGA6cntb5hr2G4rf+rFu2V
FWzQVRRMles7yFkioHcnbVQUlxQHjqd0obgRE5zC5pBPlQ40vMFwvApSviLkOpIDF1Bi7+1z5k2/
nqyIQ7iVH4iPhHTs+WQDfzMRZRSkvb5ybEoQKRPfAREhkDXZSf811xp8a3ZFUei2Tu9sjmsbwqLL
AeOK2NX/ocCLzThkNXlVL2GG+RKp0EDSv28cPKS/x3z2GdEsh/foRRjSIVf68nN4PBnekBZ+ERL6
T46G2BpIBWasCqiEw5XdgDfYoYneUPGDMEAxbY7lxu9wuqGDrbqRjH+elUc2/mrVZw+P7Fs+gNjI
dk+Hcunz3wz7vNvZ8Jr79YbgymuRICq10L9wvgACBXASNq+HOACyKkiCXtRFuQdZFKV2Wa/eTEVf
sKhoseoLHufXo4cN7zc9Imlo4WA2YemttYLIJVO7RVMU40/Ugb49rp7Caqduaj9Oj8J+3vbDr66z
uLZiaYXj+BScak3pZFMhPnhgUCu5vNzn7oYrSeaVsTtBz4VrDds+5kt4NXhMwUZ0Jv+itYTy5NQF
0IPj2r/bjsIXyefbjoiEweq2KtHmWsg2EBr+BmDlcuFjcLtq8FyE8kzmufh7xBDx341nq8HiSQar
2rn0Hm/gr/+/gSffzN42RHZwY0hcEdtxRfCA0v3fY2h0jIeVy6iNGyLsROpEVOaBNGFyyI7oTwxy
ICk4b6xUeQzn2hXg9Se0bPH0fy8+yJK78meNZ8xfMQpFWC5HPqUD2ivG5ohUAIEkZYvEH1Cj/2bU
LrkRnDIgdH+Kauy9EUfHM7Ls83m8ypuyv8Fd4Rr9vxs7vv1wwIzGgK25lLhxWqjgdn/3MeKaf495
np7N8xQW/2sxNmi9UFnxOk9z3zA6abFVQCT6r/FoUB5wazkY5K4oyKAhD0WbKjAy+PBwEATgXAON
r8QHA1n+PHEiuATZObh4Pos3yb8Trw4OElatnrlvfjm+z+kve6AjTX/ZgONhS/bEA84N54x7vj3f
iw/nAeeCGw9oYhxFOTvE7JwRWoJbtaBhaWzwO9xQpmN1wD7SJwAxcYh8AsfCA6aQEhmuv2bgu/3X
DDzAccguVlhrgTKlAxEzDyF1rHYN/otjpGk4G3wpgsH/PbbfMWiOZAb21RdzWowa3N9mAlENf2EF
LRSdOpXsAa3KNUGMKPIp4vD5Eto/WpkrAR6/MPOpwF7/Y5qiA7Yeyw7gI4PF3/81QM8s9tckwFLF
axwuN7ovzfUovWwQL+e/z9Pt5nZnLbV2dMa0IHzGfcXSDrrz/EZQHFwIuFULI9na4fknNFUZZr94
QMSQ1wzYHgA8HlAQZREhh9oR0gh/sCPu2Y4H4jGACbAvpGLouuSigGcxfhP3ndtjDWCdoieKjH+f
wNY85p69si8T0Rri7MKSzxj0flM5VM40SwsavBbovmwnh4TGPCWS0iUSs0JWlkgP3XrgN+uXn+3M
BVBhhz1NrsRW3XxcJbFVp+501Zxm5K+3oHduv7cTfgRnqP2u4cs/EAeX0oVOJ+8YosZtfua01lO3
XMZgAU+cDaSroBFQazE8LJUPj69ux24RPa82pmole+3EIGueiPImqOs5xbec2smvvtW3ACl8ZV23
7sMj6zKwfJOWyQym8G8Se/0mhqLI+fpNl0SjMxdzAVjLLwjQTDyMmeXgQcp+JEGOmc+CzFirWnHq
P6vwiYY7AFUken5ua3qYfqDcivLMOVXCKgb44tNm0zXux+M2jRbyze6vcYowozPg5UcmiLXJz2Ni
Y4azYS8x4h5rqsgFKa2rGbSrRKAtJ9dn40ly+GrnkYHtgKPo9ivQ9vLueYphBTQuGdjlg0yZlX8Z
eLMG0gWW+LT01D3RFJQdfPmcjFkW9tOneRgYCym65yE5ujhAA1RQl4kaggetRhnvJiJHVQ8ERnyh
w6JA3QVlUyjOc9qD8mS6JclIuP+AjbSTyfXsTMljLcE1+Hpbs5P4LW8r3alZ5ld4YwRp40eCmH8g
PH9YcH/RO0XU+Ovh9yj+2n5+BCLk4HvFskaF1Y+K3fm5AgNNmEZ6CghSRWXzMbNxcvsX74f2LYQX
yzdaZMtH6ru4OvXCsbBLXeOArhoSjF8odZQunJl+8XYPBEvj1Fe2AB+k1T9LYINBuDyA7HINXYv1
g2wyq5RVPXpIiYyjm37rLo509GAXRVGw8NNOzLZdhQO1D2cYkjlu1MBmdkOP6gXsXaLauvN6Daa1
HyfW69qy63IjH3t8Sfx6j+YhKO5qFM1kzquTOoU3E0sHITpOOgob9t7OjAU00X4JbBP0xsuAeg77
l/yYO7sW5Gsb5/FwWxBtDJGvdFOAvSOxH7SzxeyajR/TnKUoqz90NG2w4iMRaRS0rVf9vPaFT/hp
VvMeXRBKz0zrm7KZYygxgqtkvHhakmplb099uPhtK3OD0KJgaQUAz06Pj+/pp7Iw7CqMH27W7TpM
rb8mNUHPQmUhrYEcVhk2vac6ZzU/I9eBYDtrfiiRIwnBGNlXB9h80xP0utF0PWsPdXqQ1EB7BTlZ
P8lu0DzRF3m7oSUeXH4TXB+smi9BpgsR5TdJVT7Ya2H0PHdq+KZwXZyHBfqIz3yO5PtwfsC9F2iL
2HSf9TkPS3jIqT8+fHk6nzQI//h9d+g50dPNZAJ41c5fAWMt8BeuD4bKsGrn+uQ4eexSzdea7QQa
dOmDb8yz9UuH6o9eQjGvJMD/QHO3JL7BCVtturlJH5MMC5OPJxIbE7gOE1wZNnyh9I3rcQgJCxzJ
hxZMvMm30QYGaccNYCysujr4LzcmCKoIkj3s8+0EnMrP9PzaCUnICJsuu2dYyJfStQL/FD0248xO
qHsaJuZlHnC3KA+GZp091kkdvvKPbLbNEJSfbbvEw73C4SKFuP28xOqR9QngJ+BXZlh8iRG22EGO
XBRwJKM9shANeuEjEjqwXLlDJkWlHzEROClcLaRoNeRq91K1l7Bwxyk8SNbqJYIXAD+vPbLwY6Wn
76crJv9/LZbfG6M/IVyO0hN6a6CRbMDZJ9aodMr8PIjVHgv3OryfysaOe9aKGnWm4TaHllf2u5n/
DMlLFCSB4T4RXSSFLcd2N6I6Q+/AZ4BO064HJQQLJqHDXvp5b8OSni26k7TJf1n3saeAHxVcI+PQ
1OW++TXD9lyG06A+gw8bPo1T3lt9OGjr+rmTf7oTIgzGrlZ/5DR4L0cWr5HDp4O9+GiVk/re9d1Z
Huz+UgNQQ5oyAba+SDu80lcTrvXv3PBe0Vxvw2fzpSKv9W322hcKmcbL3D67pVySOHu5ElcWojVT
ENMAXotrPhorFEWvN2nZdkpAOmM2RRGkwdUV6j1FDwuxq0oHG2i1tSMD2e9YpluAjjTdfU3XhEFf
6iLzUcZ8u0wDQCmXHMbzPKNUdjXv0iFGdB+XjhpxY6ZjJUJex6Xvl6ljHtR7Fi20O0rAkTpH/HTW
nkTo8U0EN6Jcshq+yRsqplO2QXRzSPUgQTZ8jOoZuKNC6m7i4U4y4TPboIwwbQsMGGGm04KKbLyb
upFATqU+hqv0As1Xr1Gzfeq7AqsRZIlBpY2OinDv1Ec22mBVajO2PBKvovCXujzINLr0Dr16bZtO
13WOybbdTsJICiu8RHIhZfxWwhcFotlWgnNWuMl7oXY7kJ/UtABCXSmoKWFH3hpSCtpcVLFNq/nF
t4aiDCromLJYZk/GRBweOxzmVCXJOkEAUJgAogDRZWu3o1rj5jNERuxiP8VCoN6Bik7n6zSMS5wp
IWJ0/yBsNRHWq3iXDOEzgenkxgs9dR7DcgpSwHC5aLk+pxMXsKoZLQopfNRh22wSfaGJMX0lwTkD
tbZQzm8bnXwSU/4ro3gB6pSyELwmEkG+5gPxq2C7Qn6y0hP6WiHgybZiFWnFKMvjzzEBkFdgRGAy
eTjtPwm2U+d2OfVKPCZC8sLJhZ0n/9Qf47v9lA/UvNoP+dBsu/2wN87jEZWb3YQXCSRJnKLcTCtC
SyBG5nH/k+7an9n59Yl9w9FJUUWiYoQy8s8fXyvQ/Tg8qsdmA/dJt5NL9O/23e17P0WTxelXeI36
uL+83PZTaEwrX/WpPclrwzavhJsa+H4ivjPhLL85vYSm3PN08wfpJXDmT/FMKgB4PJCICcEHgkth
nKIJerHlf8/wJA/EBuBO/14Sm/09w4M31dlttClXFIR4F5vJAIP+XuVPHoBepp70Zoonqv7bA89w
GVH2OLLo91RIF5//vcAWfDzHKp/jhTH5IAbxn46GzOrjUt2Rs4Pf8t/N/FFJLf/oP80dk0pEc5lB
JSwKObWs1chAotKNW2tpFQeU2tDBh1Zyrb/gwbBage/1OjGEXLPPYhtd6cQEvcXhuVEXGFLcCYJA
MRoM75xURMJ+nk70b3g7mRrOpcEnY+Gbp/ETToL+8z88nVeTqswWhn8RVRIk3CqSQUzj6A2lMw5m
UETEX3+elu/s2m6G0Dms7l7hXcaGLOtfhhal45DwwKwcqzvgPj9Hg67ZaT2ajrbq2pylqpkxyn3a
h080kZAB3V1zm237i54jJxhHjdmHTOoZa87inDxG+gxDF+8+acYte3Q0FtF0OjnSdWatH5v8m5PE
wel5J6eYscCZL9QHRGZkwGmDDGhuDh8cWpA+cOX3xgICbxcQcNCMdqef24pHLLl+qDrN1s4oLj/K
R9wH2gOfm/vuOMKJ4vqOOjFU8JMAFb+taAy6ZHP7rebnKUnww7aShIyFjoDuW10zNbrx9SkK2V9+
1A3B6I93a7fj0+8bIx20XP0jagYODYnAgxatf6+xJbRScUYApQNbHnbCp2zcML5NVLKRHiFfQvvV
Sv+MleEXfh1ig9SIsPuFocHuaXZovBbskfC+8DgZA3TOe/Dl3shPyz7rd1b6J5QBMFTHo8ud/UZ7
C3q6b2BSWZUQ6NvGAGsYUG/YAxxv0Lqgh0kS5Pcz9mDPrwvngxPodUwNm55Ie0j48DjEejMp12hx
GA4HRorPYZTZt9/ldvWpCFXghqbmuNjOmAFWyiGSgv+rJ/XoAnWThDHV9Q3veUM05lzXPRSpaxQC
8PWMfcpSjrWIKMxX2p+QkE/uD7Oc3RLjUryj4a677uvBEj3N+OBbNzyJwg1l59qFIXG+khdzlfIy
wrjyqbsSjK9dRqT+XzpIALWwTjntf0rfBeLaxWk9POd8HgjOQKUIfMBr9PKWRxcHXz3rx4L3NZQT
ARecwqeLikOKse3ry3LriJX7S58fZ6dFfyIF7Dci2BlJtrxPm+V+LYjvzARXdoEp4X19XYuOYhqv
Dz+Hb8bu2gDRnqVBZis2wv0crhr/UKmJrmDSD8wo53xhY3Jx+TaB58KKFIMbRFySTa/saQV3sl80
WzqRk7S5xIcNp1bmEuee3WN631lz1n6UeKmUDgtihyY245fu4dr1PMRBdP7/O6nry4ciyGnXuMza
bvryiXYnma6R3juCdJ0LTWVOdRODvuBRWR7X7d2d3bQNdpD9fXCZYdRWj9SvR6wWG4qoh+oCagWt
RKi27k2KZQ31RO1GqHwiQB//sjrA4cfXA2TNeaUMXzYAXKkDPUyJKU1XhG5oIEed8Uwng7POOGEg
0a+QmHamRact0ViO4D311vyl+bq2IGCXDjdUjB83QrrzYd1QnueCC0OQRuMd2d45/G55oiVOzmVG
BgoAHYCeY24zONRo/F2EfjqZsCXuZhxNTRl5STSulIxViSZTGFAc3LCrgWsG8qKIQa/WmDEMYaQs
T7biPeHVOAqWijTPDRXxxwrmGEyqmyGYm12TcJMhjeoP0KWHU3fEMAIrfvSFYat8GqwLSQ8paySg
E8pW7mD8IaMP2VoUM9TSAQdhT2dO36ln+MjjHw5sRBxj9b/f8NEFlxi0pQRrqI0xM2bPb6G9dfBw
6gcAyMV7z2GfWLPDRp0fpph7obnR/+7P9IWErgCcQXAlgHaB4w8/DSYejAhD8DHhTcCShLWm/D1V
3A3aB0BaDhuhSF1GQJgCn1Elva9reknMmG3vdafFcDBI4fvxzcEi3JIeP7gbRmiuYdxxNJExW8A9
cglkTwY4Nb6nJxc4d5wHbCA1fNwmdAw+cmazTZmUD5NSHfNa+nCegfLjo/zDKQQUGNKH9QiHiQLz
umOjUnLY8Ec6BoYlmDqJFsCkXpn4/jIibBnwb86h9MOGpvH5YQktrvjz/nCl3/Chwaf/9CBnbwYj
Q4V9O/e8VFHklEoRuuu/bvASovtBaLmBlPO+fIz/3Xc3XHlPZ6urbEQg7oggft2gTytvv6i9bMoH
RmZ3Zcjvd2gzPKBd6spIfy0fLieK/zprnMsO/xwfiyGvGMIMnyMTglnGiP2kz3TqbroxzhwkL4Jh
Zr5ikSROvc0S/nQToLshxr8b4pH1R1FjJh9d3jPHz2smQxeDFLkhCNc/yBtxr2h1HIQ5CNTkNIPz
qS/hxx3jsraPOzwtlmtakHCUDQpHeUQGH0YpafC9/QTfUTwmPbSOLAgBu+Qwo+REgQ+Kr8IPp5U0
ugQIRFDIAVc+cYUidO3BDO/eM70JL7SD+cZawrb77pZArPOZHEiCG35dfDJnBwUNwqCH5I5gJn3e
kAo3rBbq6Oaw8hCOY9LuuhOr0ycJ4nv74AW22aiF4VhXP9L4m+kmdJGD2ZH1SV2pvooOHe5HUCJC
v7naYkazzmBeoOt7E1c6kh/FEssGZovwndkqYPZB3Wkt7siGb1y5JxyhuWdN4ZErYXjkSpV5QyWo
jXhPpT9RugBdIpSbT11q/xLh5RGV1k9dufK+eyQpbnjsCkREUibZLiJfxXHm02ZkxFdy50ZYCn0e
u5IQpSsPj/yI3l1pTe5Jn9bsXnbJdmXm2oV/NCP6gQC8ITAvSZwrAw2ToIBXfOaZopANVzqq2ygQ
hwW/K0pXUEKSShefrzwSnXKTsUj3E7dLgaRIR5R7P+ht6Qh23J/T299tRgR+qokbKBGNcKTFlUfW
/q5anPmEBjqfT+PS7aokMiLIJyMS47ErCfdEpcyUp8uXZEivKwlJkDzvSQQT1YmM8d6nZF1aJMeN
yOf/JZ6x3+FVF4lk+CZifzIhKwQPfOWGVY3za1ccIpM5UQj8L2fsVbtHAvMSQ6uRaL1PQiRH4Wk9
qsub7iVXkiah7uZfMbsbUu+CkSXJsQMjJDez65o3JHictN5lxhuCdclSVn48EkALFY9APINdwc27
EaWhgNzzEyn+v+y8b70y/veKBCjCLNtSOhLuWpc4xYykumbocuUdCBNcCciPl8QTOULYiJWxh4jE
JpJA/65dbboaQEKI9uaE9Wleq8FcVgQmD+zxuPbEIUu8+NS8/eRFLoRqPqG4EpVMeSlK+nkkPC//
XQ/qiJT48ZIDHO+7uKRNf3b3LTDTn/ek0NVC2RY4QUGVYr5ChfE1Q6/rmUP0HB1ll/LreccnRYYY
XWiuINA49Gx+d6yjW7wm1YMc/8maU4Mzdba1gbSASd8g5rc5vV9QkhmyU2YfieerOUSP9ifprpCI
0N6fLqQ8XWn/FZsRz0tKSJvRcibIszzuRfsRV2zQu/6gSnygGrQ5bL+u5XlJclwJwy9TRtzzKVdH
5EdrwyiQP4jy5EdTdiNZ3J8GAkaEOMQnnCI0l0THMBboEK68QY+Omy71LhuSIzIR+dHM4sq2lvkj
XGERhEy5EqTraB6JwdmY/SUp8ZKv/Ljhd7uPyIQbwpPn8TXKkX+Id0SiAeFmUEzi/ZfGpyiEneU/
XWK8P7Aw5iJAPe4KPxRbWfZnuUiBr6TGG2tHBuRUw6IUf60dEk0+nS3R2hQTdS4W6py/ROPHU1c2
Ck8VCVH/kgFRm1/KRQgS/Nxy/OoK2ocNQ1A4AF8KRzMar/klGdx2sYAhtfqkS0RrRyqkZex4RQkr
EcraWTtSAp6lEYmQX/NLcQjBtRGlFsgtFEpkwBMBumJwT1X4ws2nYl39/ytVoti8J/1PUfjOE6Vm
gL428G2++otideFwg3SGHfHe7cP6Hr7eAiUKjW31MKyfgaU7OS7JdlkIek/v4YF5owxeuKq+ONdE
eHBX/ApWzwtfeTPtIngWxwKIAvtt2rCFSmt4AQRQiMJOz+EjkW7Da1IfRvIhrtCSs7zCzldFKv3x
dD0Mq9QAAoctKadQhGfWMJeT6yXooRFU2XCj0ItHU/4OyqsSY1MqoXawt5/XkYnTbf2nOWz2V5yp
R1rlK6foPK1RkgTaV0IhakBicFoOKTrvDbv0v9PbOd7SSrGV3CUFlMA1DhLWuMRtvXBuK03Oj+hd
JLi5Fb6W8UpkIOiTMI38eeOPupfb+Acvfqy4wKD9NpQAMRDYJijWv88ztR09OR0V44vhyfIEU4Ym
AiAIa4JM2/WDo/fY3FConGGl3VCBG74WhsY+LsA/G98iYPVVafS+4HJghJsIuH/KpF+keEwGwuan
nD5RtqxdwACO0uiBPgWg5wIsPcZEYNFThw9qcJqBNqDPQOZBqGhtAMpLgBp/L08TfX5wpQR8z6Nz
HRfr2q13+3FdOEUMUNMUb3/2MwQsYvDY6Eh87PoRHG5xbQ36VJ/z3Er/Va7DpJmpboq/AUdGIYQT
3LAc7BMUX5XL8MRZ59v82Xuojs/opHtw+H4BqWQORSM+/7IxCClCR3Z073nyl1Z5xcXZtyAD9YP9
FLQG7fsF69ERBtTvEYbENB6L7uZZOWj5V1hW4GClpHHQS6+HCrozzAEXVTkQDlwDqDVMAnxUMk7x
ZX5y5MD8wSj5OS3uo2IOo80ct98gqJtgXxhDEAduESYQjz95Qt2tSY4q+R628tU1Ge/Da8Byp3m4
skOcugGH43wOsvFZH9wTdYOr2QLvlSsNv+pCR34GuzzooWv2FHLhJ4ZKEdCwQJEjj14wY0+rKqp9
QCsKB/HOxkTZ54dBUfgUYWPthzANp619npjm4IEMFhmvs8dRHaR93V/Im+wHGlAaQ3mUw8+1mXqY
I+xRRMG38NfzMCzLIVA8V9xxmXbNdL4MFQa3YjOT8eFs2lc1YO5YMHKfw3vlSDjFrqEETMsj6mbv
0bVwz1PgNZgx2C/AMVbAhC/D237EJEE7+ok43jOwXX9WcJwIZblozUjm8ABXCX3hTBh/a47xdzlO
bxX8R7y68Eb9I6j6B0DG+a9Je9bAYNVEnPZXAdmN9pIjufJG/1bBEMcuxxeMpwvqdCjOuRL6sjwG
tAVNTmbN9wHONSYIJ/8DpjV8o5Ic6OPjlgbHdEcVE/fJWdnOcHeKWOacFP4LlYzavV5sZB4PhKQR
aG7Gfsjr41TuOyQrRtjZ0U2fgfnAJGDE3EQyakyMCX9kxEiDnl+ch2wSRjdbuIBLj5BWfdyCktaz
IbYMAaZ8RS2MYT6v4I+pdHWJFuycNPlRhdd7RG2Y7ve+o7o3v/Ybpjvmx0wy0RUP0B7IV7YpHPhb
NZbSuXs4TPdX98mMbsdoi0NgevmIkUORWmuAnCjT0nZ1/YPxXtIyeVDHWmpYzh0WSo1H9TunvcY+
biplQOZGsE+gYEweMo9uwwZoL3h6IKnglwQsrv7AWIPxA8nIlOEFQI5qdV5emuH7HmaRklaLcqwt
gMW+ILm8xdEelovqYaXyvsSq3Y7qvwIpN0wI7NkxNUORgY4bs2u189vc4gQ5yQssrlBrhMsMX2/a
3yjRE5MGdgVrRrLMzmyMUncxY68CzyxLEDahaoOQ5OoqW7hcP+3bweMIYFM9VAv7jrx+jp5BrsC0
xsc4OHVsZad3t/qV/5qxRafJghOW49TSU3e4pXZPMLbvw0tapY9pkZpLKx9eJ88JqzUrFS30hKJ+
PW7DBzhEdAm8JNnFFEH+0+phLsXoeNGSZ1ALZPQlVJcGfGNg5h83vbECKh4+YNgJgjykYc4tL7L5
Eyy/YvwxEMJhueo/Vg3GhIaPF6N83BMiCiVkyCMEDB7YpZk/yo+okRFg0nOcHlY6fhNZ3JOXi4Pt
dQVlmFwTYBHarYG+xeyAasqaluot2TtKSDRybDSuJIYBE/MZMpBfht3wAxXrhtTCkjGoKTmAG2yo
X07D6Rzh7A4m4uGnFzFGEfas4Zk7/c3TrcOTjdvWMtDedtnEJt4XPCD28pt3+i6nh6eLkdk5uvyK
dRgpaKKOKOzN2Vti3t4nUH0zbHzrS3Nu9sNVBsgeXmZUNqMLRs86EIcqXDj7MgMDbF6F2XS/pj8g
bKz3LIXq6DSmqmxboGWvL0XBP61lgi+hO7cx9LSdGRudbcE9viZZhuMlFhgh7UIUy1o0K1BUw2op
C80QnVp2VQIuswihRi3bgkn1O3omlzmU8ACWlOlLqO+ZCDQEXI40wVUQUxI4sdzVzmg8uFWEEWDV
H5HgC/831PUPo61aFYB9vDmgSFLsrng+oQQYDTBKWqepvF7trnq0jcoSP8QCvsY53jmRJntgV1yW
AtCS5KMvn2dEkHTEz8AhT3vqX/kel19asXqjP/Aen6WRXo2yGSaqcwV3KGaL3UxkrN+ALWh4PR70
kz6Wn+3wfrbbq3NDOUUJzcxBattvfdWwN+msQcH/7NQp5ob8Q1NMHT2mZ7HOZApL3N8V3630nfQH
gg94eSMVsJgR+hRv+/Rysu3Ru25AmIlWys99sLImyPcdRDUeJBBzBhQNQHmDmN9mfYyYQDxCEbUY
0FvghkaKow92ahBNk9Pdrg5TSJCJomdqoVGPYpT2AxymjZgAgDic7hruRpjCpbPb3ibl6R+zvd+O
+jhKQg0Sg/SxHJz82s4GoAlyifubI9uLQFrlDqsUqh3Zsmd417NXTp7TGu/yiOM95em+8FY0WGER
O2bQjBu8k47o+udQDfYGQkEbgw+2B0A9DaoIdjgIaEOOYjj+S/fbm00pWPhWWDXYmZP9NBHKdAKd
joVSw7GhNfmxvlrAMw8+NgzfKCgQWflh2F2HKxxEbSB4qJJxKrBB98Qw4tdyxS1rJ/uSyu4H7yGA
f0wKXrL3ZD1DWW5EAezr5gDOrg2BR8S6AlINBx8BUjznFglaiknOiKnh4kC0Z7MEDIG6Yu2SSRCn
zDgBOvhYNDglM03yTza7/whe04BjcGsjYIXN2MzgWjHG94kaY0A4en3py3PARgINO/84uDjt8pWw
ZiMYQu1sfNxA41hwbz9o6Q2sGIIAcGQZVMuHu8jTPW4o+5TwPoWj1s6a8DjBkNyyj8AJ4PwGc5bH
yf0TXL9RPjPmKisH7FlwCABcGoCbGBbb1oMzWmFiNCg8D3ssy5dXQkvFxgpciEIkGtWyMVgmFZlC
JIbKTsczUpQeM6AzYJsu2hDjqlAJ4eos9PCGQ1ROgVC6DP32I2IGDDlG7x1GUbNy+FigPIzX6veK
uR9d1wYODV34o9cYl1n19gAX1T8Hlq1hvic592EjaFVQ/eFedmusqKGL6R5yf6ydQAXRoj6b3uJ3
H0INYZ6voDM/b9yzgl4J8CPa0/Z7I38Vaf57Rj4wzFcgYY048mAwrWBdiffn5JCyPbr5rf3GjuGS
ckJy76Jb+bj3qnkTPYUZ83vE9ksd9qS4V2OOO7poUW4eB0j4JboR0v/4Yl+JQfMd9NFpMceVNo69
GGQ3/37/YV0AarRMKmtR4UDpC8w2tmwY1BGgsTEwvWDnVfko6Je/gJO+P0boeYxKyA2C6V6O0RlH
ZiaueT2rF1+xozutdeXrWn7luXstk2Ef9ZL7eXaU0qYFF0hKVQ2E8HasosrJXK5ABVZxI2heAXlG
wfNxYhI82Mi247LPtruHm1vlryJFk9GPYcL7dhroLWifIKjmcV8OIIonlIk8E/3/IrlcV0d5hd3W
5RaDFmbj8uzBRpoIrbU59mA05CzfeFt/BGxSCgw1Lhxo3WI/ZcfFzS3fcJpiiwjY4SWLS9m9l1+y
lSg42DJQUHrHqhwoSH/aKrBOgXp3QCDEGS+ppBpn3X2RPKqpOe4jhCvmWgpD3n3cnaqcv0ohIMjC
kuVNtVJlBlZaYSze9xNqoGsJ4AKtnBhaeMfdU5aW8kTHLgMi8WCrrKKocUIRZFDlo728oqoNjjPe
1vION71A0YzpQV3eqPuAOCtOaUqkz3CJlFlgbDna2OCYcOCIclWHJkToKj0ZhAdsmF6sVQCWcIA7
zZRZcTAHRixPrLj5vv7VzYxz7QmFZ91ji0ij5GxJnWegzBAEQ4VZWnRMTMFNRfF3zWYbKDdpzStN
HizRqwXXtFq13xwa2PLfqlGLsVY9ZIdZUAxkJTAtvowJbgOBVv5hV199W+VQWrNoczh7Yl3BMsoW
iP3uGBjZiF2pPDl+1T/sINW4WuWChv1RrCsefr9ZNY7H4aA3Y9uaYYDBqaA/EAy71tFycUQGp5Yc
2S7La2iXhM0ULDt1eMKWDSTwM3qWWAtgij+o1IG0uXz3Ps3Nq7YeNEzhiDSoEb1AwtzwGrPNdnym
AMjj1nvaB8jQBeCEWJrZh6j4ltcl2+mFMqMOmUxhC2ugG25z8yv8PpM+ftP9ozFoMOkAPwICco+A
BcB4AX7aESV6W8FfAFoExegEZjymvJLI0wKbk1jPnM0U1uGX75vMgUJAhbcHF2i40hAuzJUZjUaH
wCZClxE+mYSa6Ck2S7bqg3rFmztQWKvHEdfptjwtQZ38BUf1YdA26GzCnxryDfhBJWWwHbe9FWZf
8SsE7xkMfRc7PqyET1Flu7nfw1HJyT0sMv5qNkCC2An/vM72i80JruyW0kYHim9wACG3Ba0ZoEX7
yjDoD+kyVegSD8CwlVS3D0Q9+IrPiQz2j+n0MarkYJ/mk0NQL8DNDWt47XDyF6oxuG5bOBTsNVGg
anHyxu7HKPF0Rxq01L21cXmqsxE6ju4FsIJ46WMI23eq9ICjIXyi5k8PIAkARx94RCiw2xsCU/oi
5yUx7igNOzUiOxT6n54Cx+tXm9c03pTWoIXwp7nMd70VQXbNlZP3fqis7ppLKuRBL7TqoMY292jX
zdCc0383Nl2h/sujjDNGtEty4cON9jFgdcy1366kdzgIKBpg6t4fnlxYX+GUXiaxEhfmfdzMDcEX
PB7ngPbJd1Tfz8jftse3ncfv6RNjze1+K8zKwVIA9XSVx1aCe7hfOWE8vRNIfHimDGA/smMUTmsw
Iot+FIBZh+3quNR+dfYIWA3jH+IeVuSbZjCVtMEO9H/Qzk/xDl2Eb4D38C680xHoDR7sAnGkQN9H
LRpqK2mEc9THNt/dpME9bFmG5dHh5VYvXMyCUugZRaBjyBrrqfkLH6kEe3GAp8MrjgoRtA4PsebX
fRqsz7pZBo8tf6/VsATWoLBhX6Gje2hGaP4X+CGUQ/Toj7PX8oEwFi4i/B/Jy4N88ibN3MesDnGQ
h4sC74AnuzdOyk4BINiDNn6MW84oVPRgY/WM39ZL0v5hSWJUI1kYjrxY9kz7/Isa8GPcD8+wxrB/
xkMoMlPqhTHI0e6j/KtHMvtGhOoLne7OAzy/HcBLhQ9vHzworPXdx9sYrpK8M/rXS/QqqUOJlHGm
rQBTmeausYBSyjhnANejQPN/RNe7wGcDgduvHfAVV0qq/7awsdF/Pg4ZjvJhzD02CGd5QdYaEuhE
6CFzT+utjOkVc7MlSVi4IxIOgbSjra8yPDM+ltLUSi7xaYFFBGwlJP4Lyxhc4me4NwdPdFpxl1jR
+v7de4BgSXigKAAaHl5Pw/fyAARk7L9DluoxWrOTYnGYnMd4vMOrXz+kM4BttffADbB+41BKgWMx
rpQVvuLapADn17T1/fSQvjDa3K+y9Ll9hnr6WNJsIOgbygLw9QVAlBMGwsu77LKV8MlYxVVcxwX+
Jxvu1FANZU8DRMqtEBLi+RM0Kviep6G2OIFvZ+HVqw82vmSXjoK2tA0G5eFsY0h6/hGEQ/LwqbbU
03ydT+TwhDoACghsqlft+sj2k8HtXZ18YiR3L3NgqgIckGQO8xiIZdPX/HfynpSh7mNWOgVvWji9
7KWEM6Y6OjvbN62Aa8vgWA+UHVr03qt28G0Y3Bay8MXml384KeY46T/CMsxjFX3NGH+cyXtqYecw
ZOJrPvOGsfDw+EvYGJBPDbfIYo6Y82uYOcV3f3SIlZU6lUoXunBdos5feuelmmj+PbyHkPcyPC9F
NvgSjcrw7l3DF0gc5jyba76eMlREuceguKOFweExwZAD1517eBb4R2EwjMGWBuM3FAor9NSBqU4b
tL/qNIt6zcCaminjBqT35WEie+83myxGET43L7HBfBg3O5xmTIR6/CPclZ7G2KMwcT/p+ZmjR4DT
x/0ABr1zTCr0yvTx9cvCc2PflQPcNXy9g0uUzY5flWOtMy/zpC9IL7Zkf9dPTd743Vbj/VKNS1CS
sVXxj9sypG0govVKBV8ki9LeTKe/4DR4BEz6yXlJ62Y4ElUToYkNXyZzFEojmgcX2VlES9E1+6Vo
SnnKhNP961LMUvgCyQG8FkweHkvMYSSmFYzl+BHScFzN1BRet4IHKFLH9JziBHpaJxfApsSALnDO
yRS1EhG8n5AtzqUxY0dlyn27UICY4lyZCgdm4WN7ifPJaaGaDgBD2/uW5S/naIk7bjzTlCHLisba
WzKCzdVBH+LhDzYyejK/+aJh85Gct3RvSuFFLXoQDmrL/i58MdsFPVdWCpuKFKzvOYjiojy/PcCM
bMbqkoUTvf5UjB1G40NQAICmm2H2a00JfBmYqdIwYIVXQsr1DCvNxq0ptEjC93l/CqW+L42pMTVZ
6JaPsDVGGvummHp4z+VpcWIqrgWdwcHnY0uaIIgfFuyRqfaT6QGNZxjl0HxzBREPxGYjS087VjBW
sXILeX9gV4JsQkpYLojGP0pUbllkaQQGZo9lk47MPHp8ygIoGqo/fRli/bx6edTDVxO4AghqJ/iS
ZQudsKIDKS9PZFcZ69iGRL2xHr2T3rgMM89anMNnoM1kF47xWJ1os6vXG0sL9k7PQHYv0ZtYJ/8g
3GSwVT9/oTuHRZDLZq4fPwJlXJ2H1TeCE1iquf0GTOQHpu2F0wmDvD8R1lgoc4F4MzBnyIpMBCqk
pI1BaBLSp93+j2EC0c+iu2dMpUSamrlXxLcYD77YB0EeXbaDua9HMECRpriAaUTWRmytfthg30Ru
b9wzDxQf36r3pZZC2bmWy7snRvfdE8utPtfnjGMPiCFfEL4e/csgnJTstwTZuocCxseMFL9k+rF9
oYfpOCl50j0vOtNKTP+N1MUHshwXvDnTEuMbSEzmYCvnwlDYaDgHZQH1VNwpGdghhiyHFzyMidXI
9K0pVi47sKfjG8Y9+IfEeCg5ebhFZDbgl5yCYcg3laY5HgorV/XevoHLUOO7SPqigFABKIN3yUfK
7Bm84XBfE0CaIilQEbzgRB4xN2CcsADGZlhOtFDzYFhJQ6E3A7TuOEvM6YmVNNm7qMkpCZaTjp5g
JBKjkwaPFvYFOLszgYfbW7YeOq9+Pjan+vQcA2az6nGSW1rzKgOvBz+sCxlmN/zVnoebGCQ3cQsD
IbzHTXjNfRSOyQ7gL19O97h50yZ6jKsITwErSE71aR3CmECzzYfvMG3CnncMRPn25ugDCXyOJUCB
m2Uj2MYnAKhifapBcWPwg8YwIfIhDFoFVxU35CjX0RF8oJ73hF9gTTglIQhLbh51i3G785VNtCAL
MJr7en8b+ShbGzMpvHlm0gASXIXwXOqQtPXpbauDJIyhED4zqDHrElpNmH5guIFxCiqw5G2hoS4P
aa4q3IPX56PVB1wlSuhAnMHxNFLAjWK00ZdAHBP8GBOhXR7Q6QHrwNE9ISyCo0jnSbFBpxx9ySvC
XqgjGzp6r10+E2nqqEP4PRyAKuAQBL0AlVA/S/KxnpCtC1y8mcDfwqZGHVl/Ldib6ljCnR+mqPgt
nShx4ck+feQLr2sHukhZigbOxwIMuQ5brw4tv9n2wtMM/P1Py2lh4dCOXu0ffsVgIY5XBmjBOQ9X
IDXJaUU5+t/n9JTocF6zERghXi/Jdq9U9isBR2jMX6vLUpui1ioaz5xWdF8jDxvPQ77l18srrCj8
1NRLc4py437xgHDhQGMqzVGfNA2hIJjB0kKTF2Ajoe9FNx8wTICDe2T7A3sxllKqNlZigfSsko/O
iK639MiVcQvg3Cvu73o0p+XryTttglNhYwpmwHE3UnNqea2L3Ti6ovlSTg1QFi/Ly/K2xeqLKaEn
uDCpbbJm9K24j3Fm41azEhkD/0bqTqBYN7jKVf3bsr9iePu0ZCbq6QnWH/hDwM/VvuaUCDHurjo3
WSwviTSTMIK2vH0EngKTLZsa6V5jWIAJFpuJSTr7WIwbELLprPuijB+uFh7FnJ1JKc2CTqicti6g
alEZHb7Ucf4n4Uc9oNjMiCpEi7jawjUUE9zkXd/HDuEYM2ElrNmK7Y1yVuA5oniZY/7tU9pFloDf
52NXmmSJQOlqlkxmCsHATa1UaEUv+v4t1KZNYWtTRsARAC/Kwiha7gkX6lN0hPCH+GYACMRtc5qP
mbWxOS1oncozImveJU+8hIGNyQ7GGvVWTAuM1k7bfWz8AvBTDZmDVVgtX2y5fqmGseKFOTWAoWCK
weqcmwz+lmbWkzpkmsIH+pVAL6vCPqYft6WSCCxNIwUNfNnVlYknNK1Fc9y2qNDud0SqlvDr+b9f
iLhbMftR0RWTQRCVGjKzqJi45hRCtDjGKhlb89tyTyfpDGt9eowhlSSAVwVfWuGuhDxh4oYSgx/L
edHEud1vBke+ZNC4GpYpdJDi+jY9IkWYBkBnlmoqyo6pygqvJ2E+O43RhQv3QY8E+ilzzRP9Kmin
FN088vKPcRGq433Ec0ijUpobOuOCHnKHVQxjCAqZvFfiTkxy0chkTWfmMwoSWikiRuYP2ueAsrWQ
930g+eCdkakYc4K4te7tqwVNRJmUEYrX+Hz0rlGe4El4Zowl4E2ZMKCG0N8sHxYHQSDbpRWuLx2x
CgBehx5EhfeXQANoXSRPLXHaDDJFQUe9MAekrRhLIL3hyvnymc8MPRdvBnNB/h6QCTNuggvWPKKc
jQdUGwRMYMffY9NrfGA5nTLA1o8Vg1WDoZLWrAIIqEGRuWI5eHegSpB/i4EopVg2E7WklXiCgu5j
CVKg+paHvwXPgkoyoMgEgC7mLTQqbMFobZlmuBulZ84LjItCNHdCDZoq8Q7DlUkfie3okBYRlpBu
NraClyDn7nl0jgXKBBMXZvg17rP40dKQ20/30ZRiHcqCp285ctTHT2s+hWpPcIEALauC/Es4gc7i
6g8UkMKD0KUaJtCMUUYDCHvUCe4ya3ohTPVHeXrwnwHFcNBGABz9MH1E/RR6j2XBIcG5c9xOsJGN
pLGCN88WwHOTrPNpn55EFIodOSOCccJJHh6lMOhzlFD3aMjknBzmRWS4+bzwc/Y6RSyOOew3wiuK
0Q+3BJQ/n6FHg6lOCwB/HSKcyGdiBGMJitpEE1WRFAu5fz8tQjPuAV1rpdByH1hZGojRcg6eE7EJ
gMXvX/wyEFIJizaSZnmCJXRCE94DjgcTkU6DfeUDikqW0SWqfB3jt2fcIykrYpH3IO3QVWZ+0Gyk
8TlqAi3ONjUo/IIiZlOkQXV0T6DoC2Eq0kNWIlaJ4wSUXR+3oeO+owSgBn5dI3kMzBk4u2KpFbIT
liO/ZdnEyhQSm8ipvFKZoYLyKtNbyIQWE70RoB+CiDDdUN5bQrWZh31cG7B0r8gd8VC4x3PBxQgE
jKLkINuBqmMXDHQRDQgIbEDP2hibgpmHKzC05gAHFot1j9foCiLA0p0zCww694G2xaoUOF7XdOQR
+LC4rBPe2hGN3VAZEbNELOu4fxCkA51HHpgwnqCXLc7UD8khEZi/Zx/UIBCIFWaQ5nHMJkTrYgHe
BnsQiAUZ4iMyV0ZhzX4QUdEdSROEyZecC6cm3goDAskXBEDx9C1SUrIlCrDGSLH855XN4qeW0Gbv
Q+M86tZ6nTZ8/5dV3GWJvoXQa8vHiE8s5WxF1BEzx92zMoohpY40kmVP5/VcnJHxrwoZtii5MhIe
O0RWrHnin+Q0YnsKICtFFotDw+wTlcesjJJLtEinYt96z93dvTCGaVEaUUMJCM8TUHPv/E3RAXIh
JosLOMx7/8q6qwR4nlKF4+DVw8c5IzILpErQkQLJKLBmwv0E9I66i1bfB8+CjfcR8mpuz/izyBD1
iQ65u81YpTsPP6I1RB9asAPeAbxz+AH0XgHcZd//INYJ0iC6QQwDMfq78vVAI6FyHLZ9FNlFu+J/
h/+EsEVUSCdVRrBIA5Q/d4HAEGKfcWP303MPiBlcjJqp6d2V+HcdAd/IQD9SFlZ62lOUSjRLYcNQ
xt8GOC3MNHbKGHn79JVMh7L9RFGeZVD0CeQl2Mcfmk1BsF5pwgtqFYX/dt8B4mFAVHt0CAjNkmP4
9P1SGGcI/2oCAhSa2UD6xciZtFuxnYHUAmwtulOHty2SE2u0JULuY41NDWkokEEEWo6BIjEbKVqB
2kqO7AOjnv/13NatGJpi9ojqsMrxhHFK6+FMTZgZOxbtJBBHWURCRLKsZPAnaAcoLPBFn3rCFRKZ
YVR3HKG644r6Ml9F+4q3qIB4Qj/rFolO4zPju6EtK++x6q3x+rsW21QBbC+Gw+cr1RV7RRFfrILi
PRBp/2PuvHakN9I0fSuCjptaMuiCi+kGptJnZZb3J0T9ZRhB793V78NSz+xodrDmbCVBwq/KYpLB
MJ95DW1VQkom9c/Xcc+8muX1LZO63urviafh0ZA15qBgy/qIl/0e+c+TeazpSfEdwGxeOd243qKW
+udKZxg554pvgynMR5bRKOia20eb1qrDbsJrATt4sHY5mWWzDbf60DC0yxMQPx2WeLblRlhEFBAP
wGmWZzZ2y1a0RCc/2/gmZc83+BNR0Lb8WITLCTv/fJyAXrnFVJ+YPMvsM/bLSl82FQbyZ2H+zGuH
zZFnxj6QI9c4oDe8TAJjuyxhNt99j90ub3+5xp+nx7LceVT0X/ZAyZfNjWHHmbPfLDODTXbr8P/Y
P7j1nwOUkcQ45li/LRYry0FiQhcYGBEWEeu1u0RmSJ175Pt4UMQOWFo3P+8i5qj3yGAIBpkMV8u7
W1btzzhj8FB/tbuWubQci9zGJRntMqXA+Byi52UYsfxMQNMy1WystHj7ZL9wqi6JqZeoklXHOC8u
MN4v8MRvgB/M5RBdVsRy/JBQHjykNQF3rZb7ueF+WEDsrsvRxy8uMTWbHRvszxpFT5f/cuYtz7TE
gMu6IZHnppfhXi64jORy7mc975BBI/YFsb6HMsqLp8u8Iu/iugeW3XK15daX3cT71ZEr/uwq+xWn
2XDJB5YFV34YbCbLmJuMcvSLGJKluOy9y1FTLZPB5amXnGNACYevKs9LFrXc3XJPyx1i7JNffGP3
ScLNcLP+AMry97JxLW/uxyRnyfEJUkGJEEizcsqvZU2RFbJu/eXEIdrndpdxWa64HxqULLAUgkVz
RAm+/KqXaTSRj3JNxnH5GEfBMuOWxyIyZoYsswTmQAKImBsmm/kigeVf3O4ymZab9Q8LyY7KNZ5w
S35FTPsTz7pE7Us2QDQen8mCLOyGltiSUuJ6OeSXHzCxlkmw5EnMKQg47DeMI/9wJ6gX/0SLyzDz
JkjZuXFeBnNOhitmALnZ1QB3+IuzbzlCjZslrh0IxZb7YoLyGZIPEfKILNfDwohbBoyIhI8tc4Wv
5N0tT84wLfnRkjpASOMI/5kvSGcv0gXL8DIH0Wy+JjynE2WsVPlzMPw5j5aR4QsPMC5t/vOzJy/r
bhnv5Yxl6LnQknKS9NgtsK+fCcuCuOTmeDt0N5el95O6sCkvaQxsxJ/KzvKSqKywP/55o0t4sQwB
a4a/mbDquNw/L335Lt7lQstH9JNv4LJZQxLGSiEc5Bo3PIu+jsr1csOEqfTRzzwuTw95nxFhTHjS
YR+wAaekbAgKLMr6PPGyAlLeIuOsyCF+jtn8Z4yQ+uK7x/TdQe9V02afP+t4vvj9t//2j3/5GP97
9FXcFOkUFflveQeYRedt8/ff/d9/K//8v4fPv/8upXQd6fuOQC3ek2bg2fz84/1O5xEftv7W27aq
7UmoB4SutggkLYWtw89X/Le/fEfz850fRTnVOlLtf/rjP/61a9r6PdXv+W9wZr/eu9+K79/u2/dW
N63+aP5ludi///I//vpHrvXP71q/t+9/+QMSYbqdbruveroDSZe2//bkyyf/b3/429fPVR6m8uvv
v38UXd4uV4t0kf/+zx8tQ8XA/fu4Llf/54+u3jN+61/r7CvX7//p81/vTfv33x3vD882TeH7vhkE
nhk4v/82fP38xP7DcQLfD1zLdAJpOnxHXtSt4pesP2zTkrYfCMtyhOvL339rim75kS3/kLbpCtMT
gZRCWuL3f3vqf77vPwf/v37/ggv9hwng264lAtf3hG06LvcgzL9OADl6TWerRTCuwqMzo3Fu5cWT
WcyfZauS7aAawM6Zp25dhdiNqxdH9V1rZsbGlw6lYQOUdum1UClYRpaPsbkFcagz0c7tE9ABJi1i
tKAvSjcbzj//SpsBbcnaAXTYiOv/MOz/xXQWQnr/+YEc/vI92zM95rYj3b8+kBrGxrPKLt7own1J
iuzFK3P65G0H3eGli0uAIEYd7OoREfuhIM5JJPasZnosBNijwUD0uRy2Rhc0mwYVwXGMxo1leRvt
6Psp6j9NaDptBfTfGMG+ehbNoGxu7kdVshFl4LODwDonousu+zl5C6bpKxkwf+bx1dqIDPtSOMVN
m0TnpghGZMFNLM7L+E0J71JY7W1XyWxfDMl6cFLsVmVvr5TkVAknRb+w1eehUCvVtl9uPULcSMHg
BYucex19Wr1+riPo840bdGt/rh4liOvERKV4vNVDc+PUxaMx529afRtNdhVDPCtkvZoaiWJRlYG5
MIkaFX2OLkZ32cK+2dzPNRLvtYk/aXxjF6jWWW85sicdIU1UfwiFxLxGhqXUh3JoVyolyY31bfMY
Z/E+8Zp9iMO0idJabjt3dlJ869Y9dnO1n0148FFmo+LQq7dOOOuuiO8di8hE1OLOLLrrblJ3tjkc
DCxow0SBYZt3Q+dcTvWiQj2eWG9XJco55alMMEq3a/A0KKBZNRpwTrytCP/yAXvM8LJNzLsqn8+y
UQ+2gOVyEFCnA4OeVITmsZ28ZjK6Ug1lp7Q7yHQ6BtrB1/g+LeRVGVe35pxCIXD3QQkpJUv3ZkkW
N793NtqHjb2zhT7rNrjzYrTL5vTaDS87Rx+yrrjEp3lTVYTZ6hyV5aGZfGBe8MzMpLxaHkb4xqGI
jl7rH31sJ4sw2k8YnpSyuJUN3da5PI81MF0LTXiBG6w0s9c6sDdjCfAqXtAguGHYPrbU16YGv9La
H4ZOX113fg2z/r4rmKCFsxny6dCiOS1746qzaIxiYVNiIR0boFftft9Xa6nm8xgLOm+V/R651ovf
ov3XuuNnaBfgQ0zKBeVtIulpKPuczMbRFRpYRHkjG+KYHhS6kgsdjvmfhKdmAeUlxq/EHk9VBoNH
+e9Cj+TSLSCIGV9jrcPXyvDf8J3JMlyCNTb2AArKEoSEDc/WUieXjSTNjENbEQdhdzpG/U3fEQ9N
j0bov8e5AfMsD4iuEKHom/pXLs2HdkB6c2w/EgluXM8S+S3Tu+gzgIKNDm6LfkCbu7y3xJPfUYOK
mf31YzwgqTkGmwBSwig1ubZ65ez8CNP4ShXABDtqf/Z4pbPmKWITv3Bb+3ucHaI+y8dnUI1/zqfW
PS8fkaKCBVBnd0GfrOvEPJuRhUFJ9zLkzm0c2o8BUWfmvlVTspc1WG81vzdO/K4C9747V414cPp+
L8P+viysc1AHV3OXn+dRHXRgQWCsT1ZFAyrPQHg0UCrseL42s2Cv2uhy8OkrRs6msYu7qAjhiGTD
VznR7Z4hqAwJ8LtuWrVOP+KsO3717PphVP/SXfdSesfA2Tld8ylN1ORjhex2gKR1b4w3dQH8owvd
b9crr5TZHrOJydJmcAksK4PS4T5HUUV3VgAfQrkvTq4b6Xx1FXqjo2SzFQ9pkLrrQVcvsnTRtAFx
lk6XVodj6oiHVJG9jSVArBzxsrC9V06OVYJYS4MKI6tlYs/R6Ln37bhznerWGsVNIdLbMgDAL+jq
WFGyTzVY0hgjGKsGaaOmU5cFt8qY98sQhmX2JuY3rMjJDs1sEyqb5pNr4Laasxvq96Bt723bPQmc
iCt7PtoRqe5IIyrOblsj3wz2tVfLp6qVDyqUL5Ex3ZWh3uVBvvPn6b6JumtjnElFAhA0AED5dfaA
58a4K5uBUJ+Hc+NrVZbRHkxOrw3QVtZAQQ/dmTGZVrFDx3hosLKYrkOMl7NAnM3Gf0hDiinuYsFT
gCDx4mfVUH0c1Un5SO94YOwBI+Y4AjQZqREGF1nZo0kb74uC3afLLseaAN8qp9OygbUDlKjhMJnJ
OdfBtzOmoLD1fFVXO7dIYWEG56DNr91qXDe2uMrdkNIH+6QMqYiJbdcDx4idF8Odn3s5/fKAuTRt
q1aBSVdL5VdjjaqKqwMGuQB1X0m0FA5eCtAhEDdj4bA7R09daNwXM3X/Wu+ZFmsBANkf4+Nowe7S
J4xtJnqpffdqFN6t5WaXYQgaYL53u+7GtvSjuzV6JMvC6lx7rbOyIWQU86MOKUZGKC6F9pPhWrei
wmuBjascaMRb4Qv8Cen578VJDsVLaISHOI63rfRPWd8vB6Jrp491Aok6TYB/P6QN5eQZw9k0OIw+
SXnewaBCprW21a0XtS+NVz3JmF2v8YFmtNO0a1tRbbOiRg1sM4xVsR5kPAGOtG4HjA+GIIsh7/rw
CFGrXHDXYgAJPxj89hBWT1GLEZOxFTVcyDx5DWP9ZXrqV292d46mApW5/XXOu51C2pIRm1qCjl+l
UEbL3ly/fK48jow8/Q569eCOxU7Zb4My14OdvI2FAefDGQ5FAm5Dr0xkYAMvPmfFeN07/l2fOk9F
KnG0MI+tu1nO+8iajlEyfYQlqqNpR7Jnk2YxRJPBQuNyssipD/d4A7g+0YTZruUQPqrKxocjVBth
zDcqp4rgj8i46u52Ft1jn/tfgV+DyZ3zpyrP9hZA2RQRRkvcpFrdBVlz70zFXQ0lQznV81fMHtf/
efMJhA25XZaz3bvoCADZMGGYWMUu4youB7SlnQ1vYc6SXSexFXCtB6/LgRjHoF/y6HL0ujvPoZeU
zo+1aDh73P2DbTZvmljFMdxdsQtjCfmrtu/rFqJsQ7Jd6Le4B6wURde5S8BkU+XNzbcuJWsbfdTe
DEH8UaCuELrgQkwTCxvT8IprR18mHuzWoAMh6VbhbW65FEID76vwsUrg7L+KpAclKDJgqiQ9+rjD
vVGlJND1kSivPmTtcDtZpboZmzw8p1ArtO0ckyl3dor9NQEZ0+YWbRl/E7YNqBYjunGMQGxNZ3iy
cRyYfXJ64SUtK5DQ1Qx1vHMNL77O+89hHAA2+PlNa7UUjgrrEJs65hogeUw1PiYWafXcUCAbEcZ1
3Qb/abe8T4bpkXSHaG8eKVOHQHOb5D2JUoqhgb1PpTFvE0O9NW3wbExRvYssuD1JU21zh1PIn5IX
t4GfiBEddJ4aKuQsUFYs6NuVOJpteB32ZRAR6Hba2xQdE7jq04VERLuph5IpxFMdQjeQZgg5VdFB
HNWdM1vFxkhaDNecjcpZk6GHYGOtF2Ahql3BvJ/76EOX1amkABdWhnEeZZpsxm7+Jjh5mBsPDgNk
66LnvmJQPk4G5dlupxdVn73RaSAbOfj1Tii6kkhsAtD9oQBAhaHfkww4KrrWXmYjni2QoiOdiU0G
IUSTBq89w8OPBLX7sXPXPVbwdYnWXz6G3zo1rzKVfBuzKjZDxoGnaIqbY/6L8NWGeJae5hGmRWGg
Mt4KClGVHwUXW21Ct3WIii6yKHkqDQQuLLy+ZsyS9ukMTVRiVkIWBgg7vh+wB79I4gZzUZykm3G0
31344UmNyIA5HAk04OsaGs5FCacxggSnKk9ts7x/7QMSl9q58NnVkzp0LkJb9uvQCe6KYa52rQSb
WXnUKGp98pQJfUTVLq5RfnxtIzvdqGQ8qokpZXCUoSFp+9eQ7Tj+ExRMq1avRVchGC7LejN5Dk7u
/qI+mmbW1lG4aoUN2iADOpguWWqQtsWm85BfjmtRXiXsp6swz2qU0ZN8rzooO2ZVNhBI7e/Ckshz
htmhlQtaPZ/3faFmGssgu9xCIx5OWcmx5uFxcCRR5FTflB56bYZrfjalOrcxFXt3RrFBSuxHWMcq
e7ME7pmlH3sbYcLlxGXRF92xYq3IUNxWuzQsAQ1O/sFwbKijJjC6MrAQhvZHgGVTbe66GPG2aurz
TTF7D8INjyrNAbxW1VXvkkRKN7mq2WaQugRtHbC7IxNAA6iDxGhlMH49DZ29jaznyZm2Fc7gpWde
11EGzWgez6kNNHps3lPf7S/TCEaAbX24xnw3tuAmmhZxXL46dYdxqxvE9OSA3nROrLAqhWueahGW
G9vmyhlpsFtr+9ksgluvmuudpaH2mX0YPwSE42F7Nw01vIWRwnHbUxgrBfLnA0aE5WANq36G1Fvm
/s53h31voAFgNdjVEKsOY3GXuOOzyAycc5z20mhRA5Y6wFfBkryTG1VZ7VZ4vCiJ52XttnsbVoMz
KijHStxK9LBFWZE4++j+BrATgq4F+VThnFMxN4riXVUgfswlqa3HrzJFYd9PYUMPtWQfl+ltKNPN
2H7ncwDkN9nJyHWPfWNmByvI713euR2WN26Tvxle/8txX+2+t04eqFHOQmfVaplt3QrPs8DmwM6H
UzkYL1oIZGjHPN+afs6MCxMwH6m02VWD7E7Lg8gHsTYmG/iQD4verm6sGcyGkkO1GpvQB3qEDE1v
IY6jDdIcVyN4kzrDSxydS2NAUmGY0dlXjElUvI1JdQymYjejRTI5IX7udbMHBc0ZsjIsyMJpZbxP
JBODQwY/vnjVo5q1eapGlOMtH6pWiKVpAA5aBS2kVLPG9qNeaIOQ/5MCQGpLaJ+ncDtcPtR5Hk0O
d991UBmnF7eAslO2ttjWPTBY4WBT58q3tG5vsGUjPoVmj7OnSjGtYTe81F5pbPLMdaDZB/F6NtPL
wvqOFZ5vjmU9RAGQ7VFe5gqbjNiyiu0UOg+th11dbTRYoJUwHyybu3JG5z4KO/uhTprnDEO5mAwn
S/R5nDO+uDTwFauL1yGe7uwC6FWNhIWRkwmGmEN5LKWTF0aQY5Sm18ahUKthHcxxuBmT5svpymcj
EtvCm79sNTzpBhHf3n1Ls/5Tjsb3UC5RkwM1BhfQ79S1YfoXhAsugZG2DPGW1UO+aaNqG1YjbnYO
wrV+d9No56JJUucqrLO9uYTIRgnDs6QrxrBQCrfLjoQZqMJoQv73i5sxyPwLmYIrwE8zrN0bp8Mn
QTZsOEpz4NXzOG2yinJW5cVPtgQN7umvEcWzMUIuRhNMbIuMZ8+H7zhGn5/S5EeuaeKpvLPXGSH2
FNdnHbHw/WBqt+HkfA+W+VoHyW2dINQUtIuzZUiFfTlczRCgHXLtaURYhomrcdH72cbXpAZ+ZyC+
Hw96FXNAq7RBkb04DyE6H2WB6atDpqFoKAu0r1Vy08XxnVHZnLBZfa16B55yN0CoLJHNbCfYL4Fj
P0aiO0Wxe7IcXB+soV41alrrQkLLO40DKV5Zi7Phw3EzX5rEwtqu/xo69ovSbKqVrsW4qaK2X7uW
hu/qs3Iiiw2qav2VZ7Be3NCHjWlVd06A/6aFCIhXEilGWCKaaWpdRPI6DkZ0t8egRQXaoYIomwdL
TNdQogyKh6CInycvxsjIwoVnokLX2zgGTvV1UjSQnZKG/ggEEteHC9iSxtVm1Kz7BnaZGg9zgFwO
qf+dkcxPvUDcU8NbH+c8h8DVP0di/HSMfDfqLSs2ukjZ3rA/NPCaHTUC65O/L+ph7Xl0/sWIUlNr
qquywFJBIc2v83EFIV+UEfabEsNXFy++wjGuIw9o2mTa16U/3Mp0PqR9WK1ndZX56E0Unrh1zBhf
Kxk9kJDuCjP9TEIP91CUCdvkMS6M4zQuJEoH+l5u2/Eu8fsP6y2NaEcOqQHhMIAA6DfZiDwZWfXQ
0oQLkUxIqJfM1hK59EwTxwF/NxdGtq40R7fdICek7PkhHaBfNwHhtBH2h3m04LV13XfFjQUFrZBQ
f2auDaxQub9Gn5sZgIr7IyYt2aNFxgOBc12MgX+uBZyZYXxWEr6mnEL4dj095YSjVMno0S/tuxYT
WR26Z8uHKNtlDs5hAV5ryWNnkrtk+kTatPdliutxk68rE70AAOV5mfwKSuZ8PuX+OkLbYFCL50T1
RK6wjxNxbPrgypZA5Jus2LoWzUp0RlXY6fsCsYDCau8d+6vLQjwiBOFF95M24tkWeizNwcySDUem
OBZlcdea1APrqN74GeYkOhFIdPq41GRzuG9ngrHMV4d4wNNDjhIHlsY8nnIO2o1t2ePWEOW0pvrz
yolo4PTqr5zKADwgQOd34mpunAouYgl5usWZzyRMjCfbXcdqiTeIDsDJBjjhZQH6FQMUK2Ko1WjG
CPCEpPqtlWE/Q6fAtc3DiDECzASIrequpbtft2ipWDhLqilDT0oj75CIg8xdayuK+JGkg5KYgCBI
9eaUdyFCEJ5/E6UKGiqmstoyiZwaHlDbtNl8I9jkU0mNpgiM3YCE2OzBrAg6kK0awzWft7yLIrwh
MpQLigERdnJTuOJ5QjZI4BS0iB7YnnUcjQ56oMZZVofZextk7qZsDYhlwt+Vc/eFbyZyWr39HHdP
Zhui0lXezHV5thKD8oMRIA/a63ViIQxPRkE0bwzghYOXOjUFEWUQgjJG0nvwrsaouI16Dqs6oBa1
qgwsDqM5/Zoy9rdoxH8FCSirnF+8tqtRZCIZcog3/LT5iNgF1sHYvTS5WW+TtP+cnQLhhI6QW9Ls
5B6DdWCLXyRozEMVvRjBcJf1/CEyZ3b+uv906q5ZRKTrZDCOwmfbJqnemEhzGR2h+WArRFsK0W6H
LiH6hIDXhgih91WB5WM+XteCzTIX1BumKHmr7BphCcRgCr+CPd7MN07roxhcAtOJZgfKo2deZoO5
EUGCDKZb8/jx0VceLJGKG5kNNJT9rH2ofG+h5Tn2qoxWbZNlV7mtv1Jt4Svok1cIKxE7UZBSopjG
4H95hn+dCoFy6aeXaNSs7KndRIP7bKRPedIjJjt/kf5YTXHZe0CVlPUQ5vNbXqVUasRnqcWIZdjw
mZjjsWF6rYvizc/qxZt1+JUIKGj+CK7DDOCPqhF1HkO+dQlSuU34ObYVthcTqm2ZHBe2fmUpHqPF
bTvoUh+/oOxUD+mdq4Jd5BExpNalmoHE4eMWjuPOqsNy1ZtVso7nFBdDH2KJlULpCeyYnoeHAaDj
IP/QxKehT/H2s6ZTVMOR9qdr1zt2dnhMs/S+bDuMFeok29RT9W1VwW2YO8fG7DTufO4mkEm70l1T
7lvAdDoPwZRYxdkuIf5MTh7igIsFbNEeMbQvPH1liPRmjvQ2Mw25ngXtI2V8ZB6nvGD6eqk9rUeH
EdwFMTJT9ATBn7bZ2XLhCedDtrV63lMm7Uuvp9Bk4Jsxs7HY3bZtUMLoZ8QGc5MAzga8MswIkzvf
uWXAne774MLxSJp9NGcGUBIkRex3ZOqG2EpCsdJq9bNpMIPsjob31Oh2lw7n2iq4ZhjcTRMKQIUD
1yVqLr3WenedV89vX2SBTs9Qv3qJ/T0lw1vSCO5bXlZuD/KhJ1EmKFdxj9zaLi3KQxy9eNF4zMDP
n6KSHtTUmc8DonZFLchp6teBcYSqPfcIl7gxpASMxg2FyC7nuKCC2Fn+wTQETiYUO7P+kGmUaWpv
2fJQXlnVvvyV6bijhgfuqUjjjWuysdGpg7SH8o8JE5uNfe+X1SbLhieT1Xgx+eOVkQngHBYaqxyb
/pZoddcpOuq9/+3XWbEuRx8jPF4Q9gIXpmclwCfBTwrUy+wmvMoci+pOTVxVxCtrRJ/C0kjdFU28
GpaCqBw/E2VJlqSfbpqk/xSLNmHKIWVqrCcRxCvCGfM8TQTjlIh3Iq8wFvm0iQxvN/ZYYniQ2W2J
UFQSHHsJqrm0jpYrXCS1qscuTt4jh8CBqPHoL+e9H3yHtkZ9xjAVNfzmsnSoAtZj2SPQ9WIVNLzE
bdbAKFAdxVvHN9+7nr3Pu/NugwotnwHStFsRjDW9MexUMzwogU2GN088kqO6dWOVZCsRPjy54bHO
hnhYpxJ0vZNC2pFBwZmT5ZusBuYs23ybxwgsRJN5pYIcIT9whcIabuwczrPd+QiLD19tO5lrZ5y8
XRL096KQr62Hc1SGRMkYI++GzlXUegdhxlgE+a24GJquu/Cs2F01VPlVi/dRPatwpcvgOo4gNZcJ
5n7ZyIa1Uy0dHWySvADU76zjldDGDDP9trHm7hRqMl1pV6+WNg9m4js0kGcqFGpcUt++Osoc5+wA
JX0QNea3OcTx3paAObviyPy0JB21vnJeOteFNj75/alP8o+mlOWmblnchjZphNS3nihoQVJ+zCqc
vqYGLZsG4HzroBLVd9nOzXFNMNNiJ3vsxMt2wfokmJRMzksz0auYyxJJFjyKCCWepmmm1SgPXZTB
tND9sZ/b69BFqS+7n6kirPww3lTk295YES5KNlmNoksUU3SmCf6SxzPw4jigsuRyKAzCXBfmg1D+
08geG8bqqZnreitb6o+BCE5N6MCejuUFJ/jBrcvrgcYtBuc62KCDRSnymnFAr0Diwq15lb2T4vVC
NroKgqdR+YC6ythALSbBEHsgtyS+PyuYz24956eZ8JLCkuUQgwhnN8vsJslQkPKm5NaixoXZtIK+
2E/w8dp41zU8nE4UjhuuwG8pHxAF6akHhk3nrYmw7uJ+GF+rQawMJ5zOmGzz1cFVY0dIL02ge6Yp
25kBoTwBfLWhgbNoUJnw6gtEKhIQINuybJBcUJ67M+Av+z9vqYyR+GB7967ZX+adbN2IYqD1Hthu
uuP5F1XcfDgulcKaSbqXTvitfKokblbaO7420TQl08Smyjwt5G/jiYPns67qR2F4ep0VCOKkQbU2
OgO7JIks55xmT0OAm6cpwr2ytqEK+utWQmopIEt34xh/jGaET3NOSaH3vrOAoKPrCtQrmiuwNmth
pyamhsiROrkNrnh2pmOdkW7m/uIUjfylpT5Dr90Po9HeC/FYUAlXRXJXxyYmc05xaBX+foOjdxKV
LeXr27hpX9wuip8rd7p0Qg9Zux73xl4ZFHG87kY76A9ko0HIxKLjXJ5OeSHval0Vl1Fx0xg4moFP
AmLnAl0jWtsSHJWXY+7uKNpTtYgyHJ6jbueUxktIBnzUcWlvda+g44aIHrcCySDTuG9MUW+seW7Y
gvB3Cx8N3UvivdCH78QqQHvewaKt8RXlLmPt0F+/7JZDcLCRE8oFNFkR0j8x53DjBUVB1w01QInQ
iGX73z11fXz1xGUQiP4kJM6Daf1ErTa9T0YgkbHvoz0ToZRslG+84WTf2wRW7ndpmrQmo06fbBku
gjS47Fkmr1/Z5C1eVlxmLEw1VN2pLB+TsHcJ8F2AfCFG0lal0R+wLgkYsCMyZX0ZDXWEt7VLSaVX
N1VBsm2PxoMtO/eYOHCfspou+ej5OPNlau1q8TDGKOdIGPHZpe/X5yj2KoQgzqXpoNXVG/sEwmY1
bRVNu4oCyiSaey+Qmn6AvLZpSJbEkmEUb/IRVm8lUESajjaVn7Gd7mTaHuI63TsIhg71vhwBoyb6
1jLSaykx0IrkKupwx0s+nLlfV0V2k2uEc3Qzfmd29GT7ausVOAemCGXW9OHqlMrgkLicNrhd2iW2
3xn6GSU4x9ZPHnz61jS0+yx6y635RWjofFbyylygs/GgEoOIiUiypME5Bp8yDL/j3rqpXg0xPeYR
xbhoCjm/OwhcZrPPkmQ+WJk6N0b6mPb5Zx9BrK3R0lVB+Djk8d5gqu2oaoH8yG5z3f6qHVCHwsRo
Lx7zT5PmzxKIjDMdzZGjmfG5dgKRXcrCuJkSq9umsXtXRAPUIXBS67/NeWokdWHpTThzmNvdqzOW
q6CyTkKFH1lKJWnMsifL6e4b6b37hneVolVl9ANVdvf1b7GZtmWQLEbUXvqcaAPHC4k0r9ve+nXs
rEsTN0avmJONxxpEvMOhao7wtHxOvPATZEo6ghDVxKVDmCB1MPXyoswwoo9I/2dgiBeRH/4yYoEO
SO5950RsUblUbwd1tCbtbxIv2GlnX3duhwkrHVw/uy2a6jUOo5e/TV09+qLps40djWAPPKTrUion
VlJpcnIjvukBB00o5XQu6saxLfde2fSb2a/vfFvDBbFPdIaOkZGgmEQevgknZC7GIfLWRV2VB0Hf
PmpgHJthSLbstauqSFAnk9LfRrRdkA8ZbjKJoZiM+/X/O4Lyocj456/IyL9iLv9x1h81taXv9n/7
qd1XsYAW/z/CXKbFB9DQdvoLfNK0HI/56lq+cIghXS/4D0jA/wWAiUrO/H/89T/xmN4fwvXAXXpB
4ACxJBj6Nzym94dlu44dSPqujsXPxf/EYwZ/WIB9gkAGnnBMYQPi/B/snddy68iWbb8IJxIJk8Cr
aEBPivL7BbEtvPf4+h5QVZ8y99zq2+83ooIls0VKIIBcudacY/6uxzTdfwlbOLpSPJmwHMv93+gx
TaX/Vb+4/N2WoENkuZbj6kr/m37R19oxymJGoTM9E67XN9mSsiqY5jMZ+MGZDCUw4sp5V/CBg6Qi
Bqc+676zjddFeW+mTX5KnCeN3pKd3fzR3vdFjPAIKB0puW7A+H2++li3TUwe5ffAP9HLli4gv5zS
1rkNhpc76Gos7rgd5XSSv5W0H8A24Vwvp3Q/f3dn0nfKZFX9SmNiMBuo6jF3y/jgUAOF4bqB99Wh
9waHPZsuGpp14t9QGq4MWV1oOK9DlXjhoK2T5g5UaDRAjoCwozZjeaBl6gILrZ7pGDdsaOK9i6xP
+pgH3bMwLjE7Ng2+RqdtqvDdnp4bOe1mi79i11AAaPfM5Tvt/MCKFIC2I0ZNjLHXhPCS++oYQIK8
tAjSUhCpjTxZOCKR75nZrlqq2hikmxDbOtMOMRiObFLbma1MhkN8CNZjdrTBhqSb4GeiYcWox+g6
NNpDRAd4BA7LNoUk7+ExkPA72JshRfB1vkRvmPjn3nxgd7sezkVlbdnNUHfo7DuGFf3sB3vswFkF
a1B/IibjhgVyRFIlrO8SuoXPXrm1HGRCz9qYbeFeFHHOnaz0TPsgJ3JFiWcEQdcl1zTblOPentlV
uRvc7rL5Ndo7FR0myCI63CafAc5GtlRpX226fFpBjvO4GX4O+VYlZ4kYlt+TrtkUf50C4BEFyC0X
HO59dCNAbN9mBPCXKdV4FzZa9p7E3wMdHwMlhWF6foB75D46O9rGmynhmSf8KM42sZO3bMxomzEH
v0Vhtbh+gxFCjHFzwXiVzJfqaqQD5bnsppstczBYY6vEvebgDa3pLS+f+S8VFSfqJWg5qtcxf510
8m4PWrQ3qtde95S60NAW2iEJLk1xNaZzIIhBr9DJVJuE3MzqV/dLuK9xNm+dSh3GCsXD+L0hcpQu
SzCVD4HFYPvWmW8NcJsOUCLXmjS/C5OtQp896K9iYpZrAJXrzAfd3AZfYkiATpkwY2rZBlCiMIN4
q8K9Xp80g/gpBVCBVs68VhXO9eY90k/ltHPOo/l1fB+19TxotD/fWpsU+EMBPfWnI7YpeROaMay1
EvEx0HMt9dcmBNyqfs8i8aap5lbAXs/jS5wcteS1mQCmUkF25WPJmY71IHyj/xoBn3AO9XB3cuLV
nQzOv0kTg92wCyUaDAn9vorrGp35L0vsmmzTtJusvNb2cvUzLOhy6O8EDYf2sfshFMxgD4B7kOob
0dyz5GAlP4vgWOcv0ZzuKB4pX4JjnsOth7SZ+OVaQwTG0q4PL4V2nS1zXXdUtQ3YyCFDeAELNQl3
7LCW34SU8izPLsyWbuE5ddYc9Otc6549gBjV0qfIDK0HA15Q/3VCW2BaqFVJvDBeyJ115IuVYy6j
wc8U9btDreVUhzxH1NhvfDzz5BqLaZFuPYxfHYRMdILLuvWc8IbqLTJ/IM1D8ByOwOlKtJlvZcYe
Pe0eQq57iM9RAwlvuhVB5BXNeI4dOIfLgGO+SZRMc/lRO3sNMUwJpoN5dr5NDbhv09KONR4iEr3T
3l6CYTMi622g6kk5M37fDAkeaXCocwCdQ6dIciNGR0SXoV7+lRKzmFxisM3Nt9rIHuVLo56ArJhc
ZZRZA/j8kNY+kgEWra0qTnqMyWY61R2CKj3fWuHT/69D/l+8H7qNyeD/7v44/xyj78Wfy4/PH/it
3NAc+19K6oZtcxEZ0pQ6hcxv/g9N151/GYrqG6vCUon8yQBiyH8p3VYWtQhbamWYfxQcuvkvxsqm
7VLs6wbWHfW/KTisxeDxhwPIEsqQBmYJYdsYTaRweKE/O4Bqo9ejPA+rc0FzgOY6xTuV/j3rxvae
sJIbtbqFyhzPpoqm3x7sf39kGOCXrZbIz2HuvYmztZ+j76FmT0jO3O46p4Y4uAbjcNGK9HUw/Zcg
XdibDgwnRusS4KwKj61kkDtkdfvkWDllNDi6sVQu+NBebIzl1ShyasznVb+au4RI9cb8Gacjpu+p
/KKi5mDn1VGoEOy/NSksx4pGFZKC5mr3otwWYwTqc/k07Mb7n97r/2A50cVfKzaOIG+cYSplm1Rs
Bs6Tvx7BaIjSMGnL/hTZ0dzBcS2qa67V4boLWQlb2WTnyi8JpDUYqBiipSxj+3fJMuRjfcBqP9ZR
mBwYzlpM+H9IH+QkGoGbP0lw3mYGFNR0vCQIWTnsCBy7GBlxL59GZsdqo+L8OJm9OiaRWPRSlfEm
Kpx0LVLEti7Sd40yZVLlRy7zaF/NTk3juSo3sUWFIZe6QiWSiAfKl13aWlB8w7A6tlVcnpoCnRb6
8l0nLY32WDTdptAYb8KNyIQZ5YzEc2BwSDqHZiTJY9BOo+ckBUJGo8zPBj+/iQaXskuKs2aiNcs7
lqPPj6LSGO60JPrMd3DUUPm0KcssLGD3+xAwKHBTBT0iYvIh5+Hgaw6tJTa1VyUogWJtPubNVMAc
hZ+YqOz582Ho9H1txO61MFlo2l41LIJ+eWzmmJqxjKYvfRAQLYN7oHR+mlSaBVVc9BD6gNLloP+a
0+bmTFr7NW3RnFX9pBMDEtEZscfht23dX3xxf/be/Z+XHgYvNDHCUsL+DyeOFIbV6kOqn4y5lILM
Cp9OUWWET2wv42s7p1tsS1g8fOlGR63wxTcaLmioAnjTrj1a+I36/lk3Av3Wx9L7/Mx09WptxksP
I8zt5kH0jk2HQX7oQsUEA6QTI7G0zyABZ1F1RB0exfbPvkTwodW6fG6xEUQEn9RDabwYdt3vDd8l
Ycbs5UtcOf1+qCycrWibaTz0YXTQmUmxk7eVOkZW+X1g2qhWs8ZTZI4qYNjnE+alWZx8J9OBe77+
8+X3t/2ShceHLZyUmOUsW5e6/bf7V2KkpiwNq/z96tN927rnOqt25fvmeU4FgKmQ8UlbmCDB4jYi
9cHw5+0QKXHvNCSxUaRnnvIz/f75NfVtZPZ0b1PuYfGcX0UV8A5JdVa1Xj9acihuemJwqU4OCTN9
ku1lb8uXxAqZhMUFqjR6F9zNWuu5NsV7ZEwgynkHNyG63NtgsjVQ9aO/PNQ53nq9nXmy3CF6JI1Q
liVwzWf8NIMe33sjEsdC4t9Jhz6+icQhfryyR5pMc72XE+h/QwXlWxfjqwinSGJTxkVuGOK1RubZ
WVH0TTPzbj1bQXZi20tnP+jPSDUmjK3tz2C5z7jLfebzo8LpfxYymPbFUJ7/+X0y/3aX1AV2ReGw
crm45Xj8211SLybd1EapH329rhYL14c5tNkvhXSE4VDyIx7gPTtOZj1prT1Cm23VQ4Iadcu7X76l
eglK2o8ApMRO8dbWuPerleyRww9NYD/N80AySlOorWUW12jSBbzeNjxmSssvrWM+WWjH9tD/TcfA
dBSgJPKjaroYdok4NSDOp9R3tmP5F1sf5uvnQ+gU8ckV+k71ii8lnb37H47JX82X2D4NR2c6Qo9o
WUX44K8rRx6F/pjyWsco/YEqKzrbAeqTtCEfonIKJklLZ5/5oPU0FH20GXu93g606zd6MRcedw/j
xSrCt7BuMqSrisiotAM9M0vjzaZhFuc/WtcZd1qTAtYprABRR9kXZ6cbAK9Ke35Jbavcur3VHPQi
q24F59wqsxP7++R+qKBKv1m2Fq+1JgoQPbGziYQ7nFM0NisjL6ZvWUdqWRVkX8qS/V5dD/3BQAfx
qGktdobGGr/JbH4xSEX6Hw4cnZg/Fy3LgVOcQrZQwrKl83fXao54yM7jqT3qZpFeR19yM2zGNF8H
aatjKqocoOOati6qMXyqE7Nfcetn+2ZozX2Shr9SZhF41Vi3d1eZb4Ob5GsUphW0/QgTtxrclyxC
xuhM4Dpnyx64kRjFzqwS88EZyeFIHPRKWTWFzM+xU9QsmRurszCrodRepGcF+1T6DG4GMXes41Oy
vCl9h0CxDfoXe4KyHpgMMpiDsMGQtv/tnw+RXJzbf6rrOESuhauYS42SxKTl9ddzK8vNvEc/Xh1t
J8f/0jrsApV9KopYe5NDyjylRV0oB3t4qGj8rt2CpSWZO/97dDBMkfyox65c+bWIbnYQltzng3Fb
2umLLRvPqY2AMBozKQ4T1QiZIUEstv/8F5j/4S9gbdS5rbuS4bVD4fznytSYypRCpKSlLaj7slZt
xNhX9zZjOkQPe6OZcXVPLZJBTLe9pK7znMzD9MUJ3GCddgzKGcrHsMPH+bESqFD1tJ+/moEiwqat
80c3T9OTclS5JgJhpZNZiHitukigzBGjs9sfD5QsDslNpSIrwMq4+4M/FiBsPwtK1bzojevv3Sms
1lMStojifOMSqhTbRJbNjLBLk45F9/LPh8dY/vw/v8EWewAWPDxT3D6W7cBfD0/lB7YTmHI85MOg
70ZtbB6NyQi9VC6p7rYL2bro1zpiKZwb2nDG512Se9TUWEjJFmrbWr3WjPtX+G7bZy3383WhWahC
hia7JhbesTQ2fkhpA9uvpq/asBBQslC85xGj2QglvpdbxkC4AtcZE4D3WXXTllfK9iMtQ4jzkddJ
ddLdwHjJMxat5TMZCt49B+7kPx8OufRF/3I4Ftu3I01OdcmhMf/WN9VsMzXcqamAoesxUMQ8AhZk
rrNBg/Mb0r/EcsCIP0ySbeEMiIZUXVzmuf4laeyiREmNVRqNyFRBDtzTvGMLBGFOMjZQjlO+FYVh
/8jmSa76LvweT6XjPHTa9IJrKv8fTnz9r1AGznjTtBVbO+a7FDTS/psnXxMT75KRlwe/G/THMvo6
CGP+GPOakI8uwrpeW09BNGpHM6c5mVQt8QlIFFbliD9thd+1xOtjoDnJ1NmesCSRU0Gl+88HXNel
WNbsPx9z9rS6rru6JbnEhP75h/yJHtFETN0Krew9C39iSvsDNdzLYCOlGW+SyXLYnrviyYmQB0f6
rlaYXmbCZKL6wUzSSy9tfCEj8tto2wpo8y2UUhUgalgSH9un2qCxuawj8siPnuhbXcKxu0Tot8qm
+1KExss11BsiA6urJE4zlMR5Dc4507mjtieJnJ2Gsv0xlN2mSBhnSSxBVbCNc+e9NeEdRxE+MWIX
et8LfWzJ/imv9LNeETaCFEMzDklLxI/SthGmE9kDylIvRpKtJpN7ht4/z0RkFHXGwebSmMpox04M
ceK8rrG4MNXzEoO4rTpYDzCX44/Y+cimFyNaK/+hM44pAaCwfREq4/18Uugvv08I2e21yC4+gfR9
dU1vBX9sSA6deK6tX4NDjjuFeojekVUmbB5r7TqarxpcL4gG7jdm0T5Sjs45Gv0hJkOlCXeUEYm1
Ts1dY6/icq0sD+sjjTDQ/IGLnoeu5SoqQPKMvFkhm6pRbsdZe+urZC8A3YtE7EuTVwB7IoddNotH
W1ReGaUbqwBfbhfPvWWcdVqDJV1rFyF6onbR1NFNh97MkreL+tgTqnls0vkgZ1gtkbkvIvVsAlbr
mTXPDBPKdHhIafzibWxCaM/qS6DRB5R0pYlH8I1zqs+MWDu0OMwaY8zNils67oonMT6UPcR6rLw1
2SOWgOrjaJJAVGb18Jr9eUk7wJBavLtFuRr3qTk+QDFgecOfEz5ojGxn90EP0IcHt6Z+RRhIH5P8
T9igKuTJ4BsEE6kyaIDjcGd2/imElRq8BjON4BBp/5AMv9KOTodrf2PAsQ8ceuiBu0mddiVpc6Kd
NwvFq81ru/YpCoD8TJwuwdF/bYI3J8O/bR1G88UqryOJpvFWviDHMcyvmQbt3ggIZf3RLToipusY
4zByWZskSmH1vHdIKubuqTfojOORmwgcZX+PdaL+SMaX2N2VIP/tW98+98baeR2CdNu0rEyPkRZu
p+jQom+3NqF70FwY5eFFyiNyLnNmZ+Fn68GFl6aOVWquYnc/Q+6P0P3Sj2Wb43/YH5ALTOOW6h+s
Fxiuiy/oiJvCw8LcgrJJkaTh9KNuQtVmWlj6A/LpgaOTDYR9dG8Adii4PqJFaJS4PHm27i1m8aLc
iLp5sNvmpkXSK5HJJSCiumTl/JRG640JQCZr2sZMWj63Yr67iVs01Ua0SwBM8H/+xI4UW1CdHfEK
AHllgTFwybw1Ns3Mv4o2kigAoRGvAvOBYolcg9BLelSfFJKDGPcGp3/i064C31jRTa5IIIaNFmPY
HBsMYRWdJbcDTyE26tMkRwxHHcPmwgWkn6k29k1cXpxcv9m+va8k3eS6PzWtPPSB2JotPhYsulOG
o4RN+5CxdqditVzagZavNaDENhb/ecAFse1IRRurjZPsU+2ahY91twkgsxSHIkQ74c2dN1f7uPFm
8VAHp5JpRniQXBXzKXS/DNjL0+lVJt8jnYCnFmh7XW7cMPUsQ0MjRYZfG5zHqVqHflWvaiqcKevV
puSiO46I6Xb8Xa+ZwvbX6L7/kVuZF+nktBrD1JzNqf2ZjkhBKGOx+9mrdLDgDlYZlXdoPzKwQN+C
kZQlKvHcrE+2c3mNHX8kC416ZdBwiFS93q2tuf6WFFN6i3R7eHLHYV/FbMHikDSKsjd9ZD1atBZO
djBEbd5R1tkPjY/+PJrx2+VOsTHiRbU/E7dLh+olVWZ3rZS7N1zl6Whx3zOnGreothKvLlzSI+rG
WRta/0ErSqdnR7ql6LbmBPMmcjQvrCxP9m793lIrQ6WLXJK36uZd2GQpoaPM4B7n8nUR9X7+s9Lp
1QFZF5ley08FY0b6TtTQZWk1Wn2KeVc+HWMZtm/YMeUpK6g1VTy8GiMiw2Ks+jXFG05zafbvJlX1
0Az2y+gQklUMpv6QJmJ4H3BJrUfZFXt6epdR6OO9aYLtFLbkVYFz2BoRZ0XTB78/GDGJBmMGV275
ejG7yIpEEIScWA26d2eyqIcIkxETnM7eLA9xEE9cnVaE/ey/n6lGvIzrliPWJF98MYmNo5Gy6Ds0
geouFht8Wl8LOf7+mp8/+Pnw+bU/Pv38tf742mSTeBZwgbdmUZD1FTHeszIbTYjma0uyq5MfAmvZ
ZGQZ+40By9m8UrWxLJM5CqvlW9G/H8I84zf5/Dxvl/1J0dhMV7uObDrHwI2kpSAFI+OCA8irOqZs
HbOV1Mcbg0UPYSRPnoXDobdJ1LQJ3wVR0erjlhqb3Uewmf12jV9205fxxq659oP2MkiDhRXhFxHL
nZzIBzW2ZjHsRS73mvzoyEKO9fOglNdp+iVDmudj9lmkvZP0/PBLLGlEtHAiUYBLXeApNHG9Ts9F
ZZBky1uwWNfrkhune2+K+VA0oVfloccsm3uzXIsJgmaTHApz6dHitKYF1FTUAo233K4KU20qIdeZ
TnouQuE4YsRb4082j6kTnibJSNeIN0VscxMkvriFzaAxLe/TdUD/HXXmWdAVZsixpgEFwsX2TK7f
FC9eDUZkRiqnmwmpdbqn+aZXlu5mWs0m+XGl/aW0WmwBi069Wpd9u9Lj+DzP0G4WIWO4BNvYt9KM
rzirr4sefoSHRO17ndzu0LfVIdPysymMJ+wRXyu2XXX9lnasU/78Gqj5m5W+dAp5tuOcVNN4vcPv
IfVrqLXnIipvkd3tg+IyVqnXonhe3rwOVZ7Gja/PJPoq7TQ0rBoNy40kUEeprZye+zHdZlaDIbDZ
gGwih5M5di83egCOTZJgWGorLNW72gGhmssrLLSVGybvbjw9FTmRDwxMBaFRgeW5GJlcJg6o5tOf
CbgUxTWb4P0Im96DU7FNOuOkarkN08ATI5gnAi6GYh+l5UFxQ0N0u5kIHK/JLtGa/DCEi4sLdzI6
dpwLmSY2rUv+GqEZyOgbo9pI+VEQlhpb85Z9/drEWlI4+oMwxKbrMSszyg+mg5Yb+Dm19TQ5a0fs
3aI7wCnxbL/3VCa2LgQKq+De/D7ozq0ivqrnHQ7geGlcCynOIpTHTzq/4IBSIsXvExMrO3aexK2m
MY5Wk3NChbdVOPYQKm9s6Aw0mxgJ8yuQhZs7r4IKQy/ijdvlG2XarPU6I4lobbfYCpdq1Rm2uoPM
3xiPha2tczgGmRrRft1mp1x03OvW5f5A/W01KMwx8UeYM/zZ3Jbs+Qby53S2s26gQSHjtI5rGhle
TZyFmgeOHjSSZM1b6gnqF7eC9CunkztW1JpwomR0rKvi1KP/wmj+ICPXKyjuqVD35pek8tFul+c5
mB4qbpTK0l/YGQFXbI++0LedE224T29mTFXzOG7xrsHMOwwM8luJDrH7AhHugQ3yesJe7yIRxRz5
xI7iXRTttSzClwynxlBebZ+IarPmai9eipDc6gp0qVmcg55fuSfSkjDBKiJHEMU8JthMI8ySaVkQ
Qaw1C0p4fTu19PIh2SIsH2p/FfcIRWdYPsGjJrhNNdY+W9bYEEwvEexWLcnKHjb9RDKiEdyLFjY7
gVWzeYqHSyOz7TLvMWe1Re9P7QSTM3UOehcf5n6i6IHwKcwdi703xdOJ1tNzZc5ePpfwiV/tMd/3
8XwPZjKt7HrvdtExc6sb71Cvsi1UIdL4jH1pEQDNCIl38xjW6rEON743JCR7JIEnk5G3Feq3kZwj
aa+zOdj0erwRLp2L/NtS50tZQq/I19LsPD/RCFIiCSzaVtx/A5cQAYc7TAm8FWUOwBAvo0DKxm1f
ouVxGkJnOJkJKPdJjMQ6Xbk+8BfS3cDESMy3dsr1j0Kj5d48kV9MtB8qgjTFRpCahxEPVfWVsckH
bLtDAfCj8+V+IhhutA+pDd6jmDcjwdH2dHQIYS97pBU1icWj/6Cl7wYnCGb1plHrYYi3tUIMAm0o
n67hbP0chiczj2/sVh/MJr9PIWEGwLBsw8ONVZkJkhKxr81hO0fWWolvorZ3UzPuXSYwhZFtaCBs
rNby0CxuhNOsNafn3nS3VXBN8u6A1X/PnHlt2d0digxC3FNssinYRUvCvMnkYOszMvFruPjmtjZ7
XJ2BB3Fg6zIgcczyS+1v40ji+hxWqV2y3da3I+jZGj9ST/6pLTIvzxX5xxaOgPZcuSOjqZKtagWS
E45RKwTx2sZpJFrVZPhB+/ut78OXZDTgQFGs+AapVwMTmctE4WHSb7BjaERZ/Ew9+GhW5j0xadKj
2ChcFJ3yagk0xuMl8A/OwHq4le0XgcjWLk8IxV2iavztmFyd+sX95g+P8SJ5trw6fvblsUg9RzRn
EaHmtAkwisDmqeyO3WSVK0BM6XzkhryPhHMw2+w91dWPXgXoaVlYBUz+OtwCHDgt699YdYel15AW
JMS77U7Z/DKhiaGKVDmAOiOpH9w5cMYHUGCwMGAuRC2WshexdnBwNGJcbAsL3eSZc7u3MJwpbDF2
Ney7UJFUGz7bzQc+OMxX0162xV6IiQ5Ii7oE+ZVqIWj1B6ts9xnqK5+9ZQit1o+ubYh6SiLolwKQ
EvMG6Xi1Px9G3C7EM2bjR2G4J30G7eynO0sGO12k21DZmyQlAYhiUxmv6XM9s7ZbydqRxzxdSpeY
4I+geJkxJ4xDfCwtfPku9kEHUf2ANN2PzrHuXBJeGgv7RV+SV7Jo01s7ikm0+yyfKR2SXO5o01zg
lN4Zwe7rsL+XIMhgUh4cEZLdNPsYCcgwWnTzlSG2AmM8jd9DLijYJlQ0uErLigg1VIhDoj1jKT6H
mk7cFX6IIN9ZDuod33/WdOcV+eONGc+9He1rVCUX0yCBpEM0FhFUo7WPWeaeMyB1s9FizLXXmh7s
nDj2Uk2/lct+uRZbPC+3VLa7Sk0XBHEvkz8/JvF8MiDuau1NxeYzGoBTalHDpcbeHNgFVVxgNKqc
Ztu59n5Qwb0bpnPkoG2W1n6uT05vY1p1PL3Qd8KvXtysfXX872kAwrahGxA0V91e9+PgZWI8pnmw
a9R4rDgLBoJCTQT9eg8HqZjeDDzDCVmLfpZ/lLH1VofTYyb8l0Yv7o1D7bXcKSNxztgzTgXJpM74
6lLVwSxaZyACbQYJsAA+7Jnw0KDb622xY6svi+aQVMWjaPWjE/5K8+FrhApkLkEe5IWHVYKwLAy0
En8fhOYhX/dBtwvc8Klj/FkVkIwWFGJpHvRK3dHJ8Cz1a6uKi+yIJgbfk8ZgC+3dUIltFwePTkYu
6pReas09NJH+iGR+5Y/WJi6mE+M65KP5PcjDL3moDjal/nKKizj4kto9wbvdRh/UvavM42jstZ7J
wTwebRcmb5reHGUfGzaF4/giWBq7HFwRz0CX8DuEjUNZ0YsAKgyvwoKIgYZtjXh+ayhg5rI+dbHc
M+9Ku9dSAsk2g/uAJLXz1ZEOcjNEJ5YAqvQKiMUC0yg0Y+0qVGPGtoVfyQz70Jvy2CGwdQTonolA
7jR8I1P43UyMJxUoTxsIHDUnzPvPqWOhYIvOhQNN3UhPjHjOvaVOwiT2w0VRBsddLOAGAs1h4Ajd
6w17k0MxdavRU9/HgpipAea6sld9TJ5rMl+7QNxiLmMcA5zo6COMcxAybvXx+xell9rNnnnVUyfU
McitreX452RxQebTNrDfClsdygWB2LLFf9PN+eiPlSeo4KWTHlJBbAm4ntodHzs2suzx4BzQr7Pj
ozuNGOa5a8deJChaUbYF0XxkGveqcb0NiJC1KuC6ogTUJHUOIKs2ZapAYP0pH6atsuwdPZw8XRks
oZG11Qd/M7UVV024Z++rKf2mYGhXEbJipzvrTX7NEk7hJjiicN0XhvGjz9sjo5t7QpuiwZ1gkHlc
ROLWuOKqDOMFJAT36eFnP+L9FC46nHTXJRtrfE0F4Y/ZfGVidu6inj6cD6AqJEsnS4E5FY/a7Cyw
rDsjwZs+EDegJ/eU6X5v7LL0Al4WzEpy0OKBjTvd5kzf9VO7dDJPZo6guYS7lFFrN+bBtkgnzOa7
7sZX9uKXNAhPZjfuRf11jMITztyPKZuerU5+x5m4s01o1j0JxTnpXX13KGjL9hF068k6xPqb1i2c
A25i/AGlwdyjQ8AVN9yp2uO+dMF0La4diYe5c9ZKq4BCKpa1/BSnrAmCufT4job9cXTyjzkHftMF
N80PNvRW4e+jWqTdNYJA0cZN+auzxnUJO4OmmyEsZKjztuK2F03UQLA1Wmmzd+su6Bgxk9NXqEga
6MNtYfzUsl+QCta+ENeUyq3h1LMJKCaG2aLVoSlvDCpv9JutLjt4Df7GF47XUARjfD4mj5VZfK3C
YO9oBWehizYJg2H0yjUI2KG4ya7ZRYV+jwY2P4lzEVPO5vGCzIt+JEEIvrVRub4LgnEnR3pIOUsR
bq1i7k+xq+8s/etY+VeVZGdMWqdkoFiZUAxj0QLZEmEq6baZNgIIJ6icldhcdxDZe4Ou6L9bK5/d
EBcfWwoycenQ/Icuymfr5vO7nw/YvdO1nsLYRDP/t3ZP9e/Gz2evJXHXfun3OyXoGg8ypBXQhHQh
1JTpFJpMAoomymkr8ACpg7yYPOvXsVb9/rXPj/KMAflv/zBKTPqQEeaqEtzwvEqmOT9UgQZtrdNz
dizOSJo7Rpo2CqtD1dFPEk3N0qwrTlTEOAd9rH9/KGOFy+63z+kZLIXVf3/fZ0SPKHHcfX4JHEB5
6BQUpz/9k88vfv7w78/zx1PMzdg91E0KA2E5Gp/Nn8/DlA3EVmZ5zB15+Uah2jcjR9YuNEM/fD7E
heE/mKyQK6VnNJ9iP2O+Cuzi86MUhR+HboLp79pv3XLQ2uVQfX7ULYdC64Nyn/qUmkuH7Y93ecpR
oDOZ+5HiUWVynkJAqXtZLFxoju3nE+RyOaK/Pdfy1I4Vf/cV/fkwqHjLqnKFQI5Yl+UVZ8vKfnvZ
z48+v1bpjqK/NDMKi4nJXJ7i88n++LefX4sRT0y/vcznd+IGlx6MzKcm4fC3A2+Pby7Huq1LlOcT
cr1ecwEoTpe+bLySnOduKreKvpEvW29osZEiGhx+gdLYZ1O1cft+pXUW+wPdMxtc7la2ifXR64Zu
I9pxlYzTczW537Ty7OvI2/E1XOt42g6L9bT/hdLrZkhC38thU9ATF0tfIZmIk259JoDzvBddc8xw
2AcRZCr4Yk5y0AP4zH28mUrryAhsP2fqUa+LK9NZz9hHDEIj4M4sZrdilsdS4Ocv8nNaC9LgiQUz
VrqBiZKierL3Yeduc63YBeQoB42/iZcl6L/oOo/lxpUoiX4RIuDNll50IkXKdG8Q6pa64IECUHBf
PwfsN+/FLGbDECG1kUQWqvJmnkzTc3no4bZmGq9K+IBVCQzXM2n0Hc6pJ+/IKX+cuRQIFsWAmUDV
5Q0LwV5V/N5UtYnhstXbLIlhpSXLmWYRdYqkBcp8XG4ZxB/qmpZONg865GyzCfZQKsPOvVoRO9iZ
Ox5vptClgCBd8YrEzYBGNxH/aeFZ68R/pL/tfcXG+LvR6aFJDuhru8SeNpaM1kodnY5dox6vMi0E
U0mFsyGAuWmwG3OOXWJXOdqyYuuRYsKswFa0ZFBduf4yNLlJsfc75XRUVrqKJn/VC3Zyo7+VlHUr
I9lCIVzjj1rYdLX5XbmpkDJbb9wKoOd+fZ8DpbAHNyVbmIh/otOo7PChjFnM5qsXyxvuej7t7DS+
QyVGqqf3ceJsGxlX4hXH+eTYZhY/JH7knQ3pBtaFqbcvIlILowTBN8wbSEYnEyMtu125oB/ssoa7
BOqgoGwWKa1qZu8NgBt2QCmDVl1qsDGLpS5s0KYS9Fqxifj2OnCes3GSkc3O1d4bHbCuhWKmBOC1
u+G/GJxRuiKAqRoQd+1oaE6eUJEXOmnJzKf2nb4mrdjF2osNN4czwyrOv2Lnw83+WK21NMFK5EO9
gvbWpMXGbatNp0Mhttqllin4pnDxCawYZJfDXJKYydexVR6k26/wEJEiuZbEJkTQL+bxqTsJzs3J
coAJMXkYVseQ4IO21FW6KkV1ME3aCgd3LXNOiCmdk4677sMzU8LIQ8lM20sRyh9xAYKHfywJu3Uc
0DKcOp9TyfBjdoT7dGiE5sIL05U+AWDlliKQ9NT0KZGbPGZfkDJhXyysFkQMurhI7mgI8NVWKcRt
jchUKoKF1tuICEBas3olAsjTFPjizcBomqMwTgtDtcuc6KbejbBjvF8c3rCiaVspqjeP+Kfyxd7p
mBJUJv7ObBm08JRZrA18gJoaZqss6jGxTM9cJcR40m1CyXvEuOBkCn+dhdO6ihRDypMfpesEYk/m
1GhyuH8cbADlMRZA90OTW3S/LcZgM7nhhXnc2mp5+/hsbHq+ieSII3Pna/RaB+iUGDNT3K8tJyTV
/bb4S8c5BI0CalX13gqCfZRAZvLzpdc224Axiwe3dlQIV6Q+sMOmydpL5Caozd0wUqQsa1odebVh
k0gnLLlMKJqexvsxXKLLrbpcohB86+pXbihSPEyV+LGp7Cm392KIV8YIkMCBeokS2opqFycpCWi1
m+L2qQYfrXlqKcI/IzTP3NBRzgCPFfxO6RHB8DA9TyPlAxBlQjtde0yUBxDsQTquG7Ri22EbxXqc
oBdl2R8VVi8Dw0dftruI8wScTgCKbLhpOMgwoCBjRnm2r4rgLLwPa4Cbb2u8q0AnhG/E1Bnge5uK
oV6EIzfjluGQZwx7Zp6avfHxrJResbU9DW7FuGwCCFSeuQg0ckxt/hRyeJFZsOWEvRcgEP3qd06r
RGvNSa5m9vYs8JgquR57hJP80Dr6PdIddG99L6W/sRmlqoG+k6Zlr/scJs7V8JhGyOrWuOmILNUc
egkbBo4E9xrUqxRQpAjnFBlWwvit1OFPg4arErRvFs8wADal5LKrcKTLiz3Uywp2VQcwUxvHpRFk
AHb6NSINa2659Pm/uxObFHo0XMc/jG63rDlZGgiCnmq2OQtvFpExomxjwg0bM/Lpe305zjAc71lx
DpXCXVpxcpWs9LEbIRtAuzApIU2sdQAIDacUx4AKGq9C6vOW3lgu3QnPeIMaQ+xyzIwraK5tpMyn
oQUQ0TxF482qumnZePMAipqGyILvRSKsE082P+k4G9Y+QYbcPAlLPBmsIFo9flQqfh3a4mLZ5QfQ
3p9WW+8Tr3gqUv+D8eyyzFkRAZrs5hOxmwrUOgvXP8AcvjHbJPDFLI1butvSPY3ZqTIu0wDDoVCQ
9G9m0J2SeLwBnPhhxs7XVHMKKp3XGuKBU8UIqKQ/I1N/acDEyzBfxvawrDndWdfUyM62StjYsGHq
Bk542tIZw20FUV8E8S00nOc6FD9Kjd5Xg3tLoe5NkRxV7O3MWIFEBLrqbHJvXHmtQqCCgcwaOmJA
wHl5mzZOaF76IT7IEuaHM61LmGZWTAOfHNYcOVchgnlJVUifRFufsKPPrdvWVnWJuGsEhzHR9/OP
wRyfIh29gtaPgl9+bCaMnfGL11d/sp46apwUOwQRYXmojtHIzaKjzcu2TyyH89t+kwOW6MYLOhiB
0mItBiqblPfsMIgUcYo7ixI9s93LEtHEPaF1gr42j0XgHQoYPj3EI5X44M/DQ019SF0lIK7CrZx+
DmGwH0tqHE1aMXzERTAvZOfXNXJ4j/CdJgE7yWOi/ewtnUz/sMjaaAV3ecVImzhqsyjs36SBFp3V
gLv8rfzbWF484y1nh14AZYVKRr7Tqz9c425Mlxxfolrgu6HhO0NgSQ6hR1/Dn8m+yJ0WXZT6zjl/
cdZc2LBrW3W3+m1j7gKT1/218N4sGtH8p/HNCKH5rOo7PMfMedK/oQQ/lx8kGadq1WB5hh/3y/4M
3llT8qWBee1cnQlEP9mL4Y4ngE2G5NfGoP1GzjMnNOlvFLOPRaSW/R/SvADOA8DKLodoN6m53/Xt
BRjixKAttQ+TT5tIqalqhSneuKu0v8UwLIWmF6wxZfuCVCz3zpBjRXUNQoLCdJnkYLfjHyIMPEZi
EY+eImxBGsSQUbFro0wtH+GQLE7oaCz4T9mZfhRKeV9Nqd+cXMCQ8jr5W0aKnVdoef16HOpiYRuA
GwfX73gztOveqbSD7MUpD3qokuiX7QruOZvUIvY2ScrWNq3TgqGEH4WbFKrlcphzP8XAQN0eh4vj
2dq6KzK5TQTMZUNpyVswmcdMR3PrJ4rV/W6m7rGmvabwgdYs0MYxiIgqlXpOB9icXIr+fdBGlyZL
gzNLOOJSh3+yih2gYilOt9PjWlrk1MioGUDsTlQg0rexLKU5/jRT+lTII8PNMe7kYdPrw1djBsb9
cSk1SM63RcjbiEG17kp6MpVenmN8sdwJKbZGuzw/HuwojdGlsApB+a1ECSmmHs91IqYzDU3jeYJP
t7Ok/fNxiakw59g8PnflaD1PGgLu/It6/LY4T3J2TXnziwk88xyj0dmbroiBid3QasMtGUFa5czT
Yqq5Vo8/+Xiokk+wQ9Y1TInkq1GnvFf69TGECkjZBx85Wn10h+ws3dTYP/5mTCioDBRorF29+tYS
3bmpVjINhB8E49UqT3bMNnuO72lOOpxA9cdAyEO2DWW4t4PJO8BDDDdaVSbXStfCZdUzZvesihIN
nx1cF+R8de1nBIb0NmaKO+XTZxp92u6o/QCLOW30IrB3SQX3H7fDgSKPdZTn1Ytu1eGptq16kZmD
9Z7nDMj7+Bs3C9SCNIsXEx9BbjmhyLsU+XbBVR8MZ8fxoblxyIoWSTLlv3s/fKEgi02cb2irhsop
rc6tY9Kh2UuCMZfU4p2lNUx4mvlpMBZPVafbl9BLgNW3zRkcfblgV5iuctsePyKrR7fuJR0wKkog
Cf4M6tQ8FXXW4YvJXEp7sn4petGvReklByKFhqHcLyUdkK0JmWayJjk/k9ounlIjhhPuXsfJSY9C
1y5621QLU+uqg+ElybkM+2Y1NEO8bnsd90w8XDDmW3/AjS1sxjBfNJSgcWu8t+JE2xt6WeUrr3GT
rXC0PwxSTsKR1hd9UKdSxwpbK0StfEcxD6WORR2dJghMVZ4x8Cd5lK8SCAC0WzlbuJf9wXGlt8qa
Ov5VVc8TZz2G/Cbgq/llAswqGJLsZquOd/kAHplOAWLXdiBOqW46m/gFzb9cBxi3gYIr+5hGdbou
ZfTTBS/5ZHnAJRdB32NGQ0RLS+DbKx+wcxsYycUdWMnCznrt+2y8zRPvxsrVdrABAIbIUa5d2n8i
w9wiJXmfbivDBTUR1mpCO1g9XtlilyQ+9urGtF7RyPu8fxFWuc5hKd5KdOIBeOtbTUDtLAIy5uB8
nbfINDFPdbR4BrY0tpNh+dysC8bcdk2uRRndXRSh82yWqJtB1N9bJkALYyyqpUym7s4O84LHyDkH
o9bdSQ73S6v0BIJA2q3ceAgP4iVlAYkWVUKBq4j6zwEkMCc/JV+tgilaXQzcgDKYu8q2uccIXsEN
NYuTSr7K+RXZKL2/uA0GM4eqg2Vo0k1WVqm4Q95l4R0698vmtIDyHf2qa25TObUPbA1Tn+ldHyPk
GtleE0V8KgYZrKdGb25TzndhYtBoPYfMZek0z8Q4nBNpWUIxqnkuRdo+w5yNF21GB4ntFsM6wPGG
1lpDXq5LD7fMHF1V44gBA4exAtI1Qx7yi2sIn8ndqC+SORTxeKDKqFo0bjsuRx9jmFV3aCf8npIg
KW9ifvdMnr9IxsxjYJgJ9sy4m306oKgMm4OHYVJdBU4XUSn6zx//smd2NuQ3s/yZB5gqTHBZvSeZ
V/Q+r0drFKe+HzDpTiNJ06Apz00bdQvfLKx76+D8KAIChvODrRcUdWJK3+RzUVI4RxTHpE2u/WS+
l/B8dlPSNOtunoXqiuFdPJALNBt2FI88B0Fa4LQtx2pW8w/ZO/a77Qnoi7FnPDui6Xd+tvm7Apht
SE5ycgh7dBGAc+xx1qjscwK2b2XWSJiP4FVmiIlDR77x5+zV49LjofONXZbr+tFzwnRf2Op3Q68W
ah8TLV/EwAtYB1FODhY+/hpUnAwPo8YhMLSUWnZ+1rULbxpAq/lsDXpzSDGzxnIfuWF2qKeSuExS
tO9QkHAp5clXouwfnXI//+aMcxN8QG270c3X3OFkOc7FtVR0ezywkIslIUdt12I33EUuKI4xSy+6
Dq+pSnwGAq7TvCBWbfMxtc9WFuEkTIxkU5pjWREtBR4XupO9dqnsUYtwdINdYCdHQvAscIHbMzR7
RDGNkZ+V9Ivx/HgwegsZyCF3Vo3/XBqUQaCqZx/Ojm/tZWP907Fh7HWNm58yLKBH/l13RUYmYAgb
Gjt8pFrS/TTqSm2Z48htL8rxJy4hiXlU2bq25iVmFnsnHMnzwIBIcNQ4IL1POtP9k+gLqu3mp4+P
mJ5Q3Mme+79LiqjJipDPXAMAzWOwlX5Urf3Pg2aVcx2JV2w02xsVPL/Z/zoYctw3abICD0rF9/wA
FtXfOpp/fVxyZ/7g4/rjo3+umVs/SPN9ZoBqp9ZHYIrxV7nlUHok4VAsKqeTjKZ53mol6RbaJ8Bd
yhUFhc1zOjEffjwEAUt7V9YoSP976fEV3nwdvNXf61ZdNE99KTDlh0V3qwj/p7HTXx/PTOJm4HO9
DmZwFr/41Ajnpnz2OUGOVomDaX7g7mcv4fUYf6+l81eAtdx2xMpX5LJoPK/YclRmzv6uz7wfsYmg
g3uhuLgdrQMyoJQxnj8hVEf9YJd/u7Vmw0HV5bEbazx5Q5Q9C68+YszxdrWJ3GWwlXyBAa+/9POG
2q9aainna1ZUAv/MpUgZTQrkM4xxHJMm9E/XkdnRSvtTVBjWxW4M/wm7JMiADpu5GMy1aKbw2lrs
HRU8rycvYpr1uEYZI3WDAQWE8w42NSQPtcWbWB+/iFqrgISBMKEDuRWYEAiZJAnsjbTDNft7NBFs
76t+sH0gpfZbNwzNvZ9awVyqNcimpnD60UYOXlxrF0fvBoqsbPUrTqZrLfT2NZggFdm/zdSpd26X
mc/16BUI37X9rif+h8c9aO83Ne3qbVVsRsVZFEcSZXNh/O/TGJLMkJ+Bii/avOzOj5xbYARrxxDW
38CsHhffCU1FLHQhUaoov5sZszoaW0aN5cZUy2RSLPEcpHFT+1ToNCbwXMNBOmGz8ybsnvOSDoGm
w4fHDjYPn0ZeF7Nfpzl5GURnJLMGJZMNQ2YV02sOKYcU36J3iuB3GyRLDof2n9ixgNGC0MQ/PS2D
cmKT2iumzCrp9lmlihMtNPyTKnlJc7d8Ly1kSD+j8DGen6ZNCP8wxj4cTjVNLq35ak6Xouqn+yOy
zZPINt8sLwuvWQ6nnuEXrXz4d97iMTllsxIUlsrbx7GevGB9BPNkcSJndI33wb8xgqbnY/z7lwXh
ZawMf8vJDqgyEMm1CQjnrEkYhX3shsQ7cgbOup7uyMpX5wx3+roJgvhlKhBOIzWhT0M4P/lVddM6
37xYmtO/VqDBH99bWvqn1hzNJ6XYz9ZDUb23kN23Uw8DTHMbvl3qRhX9bOmI7OrpOht3t0jNZ2M6
4cGKlzJgnuOZeXmmv644Pz4SYmKEE2BxTNoOvoCpcH+adbFLuN/tgjYYDvjpKFAUSh5kVZgrKbAk
60EKIWK+VgdVVS2SjsBRndzKRtBS/e+DT6Tg71NDKpI2OcT1x2crVVOsVAl70+dGX26rxLDWek5G
puhDMAXUMG18alEOj7uCKAGty6Y+lvONQpdtBZdwNJ77QeQ7J3ScgzR65j4lymdjk7H15mtGRfMC
023YjeHtEatvCxA/g2/05zAHbZnSIMBObAcvrtgqJ/XflTcxc26iX7691iTNrGiy5daoC+u1MmEL
lj1f+XjpZIyBl5GGtZoeWmZuNtJJ2f3z4PpZeHDqfG0zNdBaEGl4/JpKwMKyBDXhZa2Q6502oM2d
aonpLShb+EOVSf2MM9lwWr04OXeWsylIz1wnI2muUrfjc/t/Lk1B/eRVvCI6tzyDOQ+vlHmGV8ub
xM4eAOI/rj0e+MHfzYm9l1bY2TqeD0/p/OBFsnvSU9wmWjFaFyec9IMM9FNWWP0pHvEB1v65ZxB7
4nBAt9B8eUzxjCuF1zBB3xndMqzXQq+GLTFk7vXlRPBVxQ6Zyr7oqXltuzWBEnljcvfi+wyWDEq3
VuW8PtYA9xZ9ZUenofG+s0hm70yh8lVaxvlFs+b4hRfGiIPx94RPZWd7ZnyFjUGqyojLzyq46ykB
pCGgCY0mqHuoKU6w3GYxqFnF1ZydjkZvn5qq2P2lN1Reg+VbswCt5FlwwLpXMulKgTUNDoOgaPbK
6nNglcNhfQht3n2KvYzXmO5Xw6QSEkDxa2qDg0GIFDV7knumNzEwPqTRQk531uMeE5n+pynS5IM/
R7RYE44NTCpKVkNkvfA3uDvdzR3uSC5Ww7ApviP8gnSYsr5CmLOuXYsx4vGMzU++nTL38wGDyfGu
XCxSNdu4seNlNNMbHtekN/c91vGLIX7oVEG9RJHqbomi2kYfJhrz5qfQd31sQtGV00AAmeS9koK+
Qk12GPot8YN+mitkf/XiRr58ThxQ4pnntwfyFkD8JRwdO0HGf/wgHw8jJVZ0n/nAmxsE6McRMIQH
QghN85mCtJlAnZ0Py4GF1GQOg/fuDOGTGKJqNz4+gYIEHSaipbJMw+ny+CiRlX4ZophrUnxEbgm/
jtPVvpTEi0oahk9+HX9jJ783dHL8lClAz6k1eMuFAO8wrmorvyy6s0fh+eIRCecmEDM/l3RjwEgE
Hq/TyJNwOtWb4+PZ4Bh43ZQApd71Bq0jRMil1RUXk9A46Rny33JS9c4fu3qJl4obuROKo5m2qDJU
KOe96V0cO/IvQ+1tKblrTo9Ljwc4JHjFKyg6YVg4x1pOr6jLRJCiMT1GUxntRdf7uyGR/cnz63wT
6XqPSJ5yp07z5E0VwSxNhCvBlva5LpvmaucMCorcCAg0j+GqFk10Lu08hDVfOdcsgLnYyFB7BWwI
+DfozZ8FZ/5kdL3v3uwgyMLSMcYqenESvOFVnv4R3exdKfuffQcfznQL9epm7AzDpuPG5js9MQVz
Jzj+7hNVUU3TdjY75J6KRcKBfz+a5mvR/FkxOPbp//26slw22mTsiJtY70Y9vaC4FdexZtgmKqL+
IrVhz8fVRPJ8ileiMqZbmat/Por+vfb47H9fV7qNsy9dkpuPL5nmv+DvR2OXvNjdSBww+tN4HTdv
3dS79Vijslc1kOneClkqYtluVGF/0lvlHB5AGKYGlMEK/9ZT1pGjCTcrlbHRLsn67B5LTmVhKFWh
b+HocqsbmbCprOtT4CCBgtaxXh9PvflpO4MLsDuwZZ25vl1IbiLiBPNBLUm8SmpMcj13zA/h3Grl
O09yDuppbCLS1dCV/UEbhK4ogpbY2x4kpsfDgJpdI+3RAJvtiyn+89ASiQhLL23wOqJLptDgiQEB
rgQksPkr6WUmM0CraOnKobULAk2A3TWxbvnQTOvIz62TlisFCKb3sLL56pyVPYlf1ev3SgJL1Es/
/IQeDtwwujGyKV9bg1xtFTvhrTZq9p0lw1Llp86h0UvsWayLt2iI4BQ6bfdmju5b9qzljvihtUW5
n0BZrR5Pe8l33dWtcR7IYd5Aw57Qr6PNUMbprh2TadMZ3bit0hpSvhmuuaePr/3oFsc6QJWnsKb6
kddRQIGjmhgIBXSH6REh18xxj4M3TJvJoNbMbjv3OCGWdgtbJ6Ogi2pjtVB+nPlBAgyjHD0lIlA1
3imjVGyjMrOKNnZWNc8iHZgKOuWTVC4LGyv13B+ll+z6SWz8FTRrDzyriahsdRlejlmUtkMyL0Wt
cV+fFWtnFJxWg5QZeJSN295govCPsmdDfYKLSo2AE7DiznJfP1nhumtGnNVLs23MVdm38gDrRR74
NgKfJg4+rEs72pqNZkqS72ZMjgHdmBNRc8Sz81r0St8+Lj0e/lOWTStSdM3Q0Ui/WS8XsZXqh6T3
iIOHrX7ovqwgUQfEo44akPnK4wseDziLR6rQU8aEU24fLQZsDBit2OBG3AIJo72bgoR8jkrn84eB
71vHx/NecK7IcXNPvprBmcG5ZdfPu7TPzBOrnL9ApHfWIrXiOfRhA+jx6lvavIX0KUVLkRjFhWd/
RSwnko9n6ZA319HP6bYpY1rexg7hBULbXyUePEC+qenr3TTzsUhFqPCPz9a6D99q/uzfpyYzhiAT
3TaYOU3krZae11bPMEyb6+NSo9GYlyXV8+PZg74xf1ViDjhr6+la2im94QZTsV6o6EcaymzF6NXm
xBCoj5zSTdk1lyE1f9Go5uAO1jvG1prOaLxNn9j7FqvRHPU3m/rPDaMag3fQ/FmE74VHoIBAKOVD
1J9/hNPM6Nf8O9i+8llH0ln8ve7yh3D0IVyL9d8fktaU2frx/PEf9kfDw9qPjiB14vyJ0P73Cx/P
Gz1eg/rT2Lrq7vHx4Ijwn4/+u1Zb0UqHuLSZML1hK7Dx99Q2G0eDeFPzUypaY8S4HOLBRI+Bt9+P
SAwl8yvdM6GZu4if9GfrBnpyQSEeSeC3IKXWIDaqtaaoFyimpwH66lrYEE5bKhRVw2EZJi7cOiBR
6L+bRvvN/pLpZwv7JawPpZ1s8mbaYkpq1lNtXJSm4oVdE4MKhsZfur48q8q6ZhV9k05UHC0lHPKO
8h2OHdazcDcL6lhsOOLhcQo065lbP4lTdu8swkZWfRKtao467UTLWpr0nwBv0yrFELFEKMG+G4Qh
w+vo6tssN3CdmFARodEx4ZYBjchF+klS5oVB8sYMp5IhZEUaMJn1D5zveG6HoD/mJrnI3C9enACr
i4idk4OnkF8X85m4bDlvJR2sXXSYCJU+91918F282/xblA/HKEG1CPsgWTT4g2OWGiC7wY+wrJ/i
1nid15KtHgarvC3f3QGWE4UhV4eXn2PZyzylflZcBqF+zb9SuMvsIkvC4TquIiaAYvHRuryfexct
Y5y8c9JrZD+UeRz9gCErAdiUyF6QhG9TZ1DqHjwzYyM2kgKyJvv2y5TdB+tZsTC04Uo2mg7nR2cE
hyLb/LYi90srP0ox95xJRUZRvtRhQt6qWSLvffWl+pJadqxqDpbBRCLCb9sN/9LGFcgpWvpEuSkv
pkxAZMd+VLPVpqDStFYWI24be2M60zA0kmxN7e77LFnOkeeQeXhWT1s97TE8180md7OXcrJuYeGe
0cySpYt2JSXBLzjdd1mb73EwiLVBnUXnYaNu5xe3l7sXEzSrFLSPWCAJE5rt4l5/9pOBImLrOQNc
D1Ja0pKdHUbSBZh1yFr4b0zg/LH9pEXuu7LpcQmx246kvgxP95aRxfiU8IIS1i9fIwspqAaxRsD2
beriw6t8eiTqkU1gu5ND+Yxk9OlEuCpxV3Kbg2gshuxLmOCOZCsu6GNUjOJLjZLuo3L8dzPQUNic
7MAoOaUpL3kyqpZuGUkMJh/xMXFkG2Y/WkV9XaWUWFVoAWWFh9qvtkK6YuUJbpSTbhxK/VlWmVzb
Y7YNhhyOyBAQb4lzaqvpNumc8sp+4xiH6Hx12xJWSCkva2rnRCZSMHJW2LhWbEXb2bvSmUia1aU1
snvg0Nw7NtAlkNiWTmn7BzH1kIxc0p0ulSe9wW+tMPFVzb20Dq/1UmLnG8R35UDSztoVd48KhSxn
ZWMmAtNrz3u5YvHg0NLIF92P5aaiAPVoBqR1g27Z54S2ccYQe88S0AdejDKaHfmvsfzME8AUQ2bV
Ciz6dbQnq35Nau93RiHOKp6CkzHwNxdIasX0FeBhw2FBIjmChtAgqG8UXuGFS21fypFyJMloEmEe
jN3oEDYbpG4sR6zuMn8OK2EtS69516L6ey5anzEPPX7GoqPcZTK0b83VPoq5WE/giXLr/YhYpuq9
GtxD6RRP4FKyVdnS04LxyF3Uhf3DSVkNM3P8JfzQIpioOwsyBnJtRBzNPdvCjahrfHMTN9xAbGO0
K3a/CJNT2m2tRMOI4bYsqmNzk1n7zubpm+DhixeFX+x8t7RzcccnGG/P1aSyol7W/UU+6iVtk1eN
NFfd/UG+5IylOQZWE4IlCWV9JVYbU8OxJCDcL9OEmTLtmow7mp8KgvSmp0Sq16VJu7fBNxhNpBTT
X3befI4BhBBC1Y6idQxm10/CuLwWOirVyeE9AfXclvWX4+XGssjja2hHm5bV13NxdKaRP25MV66o
bGmPjK4+lQem1o8OhRyzzZhiNeyKezelX6ICMc+B491KLYVEYH0DhnCWBYHcYSQtGdQ7MU3GqcuH
W9TR/l1AhemtXZA2+WIMXWudgLCGyzksda/mjk30FN6dtsxCSp/jMDoEKTZA+BWWC6+xcL61YXzH
yY5eSrnXwgduJ5vIX0xd+JwX6mlSbFYF4/QOP4fWT2uKBJapvcrOASVWyoKqwrDvmS3n3vIcXIZz
sy7C390I+TvLwAA2moVLHTSBn5hfhoEpKyLsbs5yuUyG17DEtUQdxhP+eVIcAocnOC+aTa2lbxl4
J7qave7k/XbcAVNN3b5qoNz9uqWuhopnqjfuyl02KZPEwapeZTEKolHJ1vDace36gU6bTPzbdwNn
rUULyDAdoOtg5ynzy2/w6/osQESUh+UIr2nB/ftN89vn2vD/iByquSro6EKz6CC2WAYh0e7SZf2f
HqHct1k2oyz/YKvxxquHajarvo74/YxJ18moq28TFXNZGT1pu7Ra+nqGFZNqNMG0aY+h/tTH4bnA
e5nVOE0N+rbcDs5bPa4IhX+bmdasekoStErbROw3soLwVWgBgmI/8NyLdTwAKZKy4FDW/LSZyi9S
ZbxBHqRrnjfGYmjVL72hVqEJwXf3NI0oAsMejehY96CCbhQFzQu8WvXZKCZyrQWif+a+eFqkzhRo
FusRBXYB1o0sMpFZCFADfngfE7ADuot9D24dbB8gRARM3SkrzqZLUD1JhwnZTt07DBFPmLX6iZ7i
MChOVZOTBK+RCaIYc5kzBe+8PGGMWjvTNL1lWyEtJbH+nio6zrBjMoYFRB5b+kg+L5qwV4OJaOGx
F4Uf0aATDjjnG/+OWrPqHTM6e5n8Hc0EvUIL8L410zl58PTmB4Y50xZDBkWCad2coSn57HnP+kDZ
TjPUd+GcQVPpCZCbXdsiWiS59hvQVS5KhfhGCyG0y3gZS4szrh5wjGqjhJNDujGm6qsIkupitgbc
9qTEWgNRoCmLFQP5mBkyP7wuxhILfsuN1Gcw2ExqapchJU2IfX82Ja9Qyx1ZcKvggOkIDAaLapqx
D2yCZN+E1iWfy7b8KtulGL0pMd00lZNtXSdK4Mpg51d0p9e4W+bK0nRD9DdcDGX2K2PlNh3wSYXb
7xzb07dUcv9qIvlNhy3wPU7Fiyqgqa/jixZpZCK8R63EvJfxcgaq1UTeeBDcnKO2/+Q4R/CbslZu
oc6r7bfuujIzDLLo673Q7jLxM9RwyR5AfWVYHBaRfqqzCOia0/wYGu2rxjQuKqtYUuVDjUMSP3dP
caBx96ZvdgG9lT71bnhPYp8bQGCOK6uLL21j/YGmlnndjzSYVcFm2gRpbOITrLnL99iVu9hFb2eB
sCHheIG5KzjZhGPubhqfjXqmbygfvAmpUcsOiaIcBnqb2P/EOtnBjgKT/YgZHFcRIMZS/x+uzmO5
cSULol+ECJgqALWltxIpL20Qaqkb3nt8/RxQM69fzAZBUqREkUCZezNPiqVR0gWZCBqYONcB1vEf
o2xfqo4UjHRyv0B7uetJa3JodIhoC91z1/UQfJAAN6uvV4M3LRyt7+7SaLobSVxbaxoCBBYbhTBt
Itj43UCcP11e102DfkgcAroLXMtZeZ1y81tnhdZMzqcsjG9b6PcFXiQs0ZtiYBUsR7bVlXZCMjdX
jH1EGZkgg9c70MjZBZQvVnmUIu7xCWlIg87dKc99cfpJW7Jcu1gNS9PJLr4J08WcrirYJNQ5go3r
tgfSANmMpN6nTEkS7LU/Y0iGmF4394C789m4wIrUi/Jl2Tnds8CG2kfja0bZBJAyjOO2/CyCgGTZ
7ky4QrYZmoWF9mNraAiT5UAxPPZR65AGSHgLnQOTQj/JKtTozGLcaLZ3L+qKhgKX1kKbm5x2znqe
lGJaWVdVNMNRj9OTEfhMwW73Ci9hM/o2zKUYsFUlExccAnrObHjpVTbOnI+JMoKBGNImgdYW0Wsg
yQoRwlqLhOTaZCwH3BMYfQ3+dk644UJae7sv4HwW4M51tSTN0Vu2bBcJiXJfwnXWUI/AGeGj8zjK
gD9ZtLQkWpFgZHMAKHcGNVKnwucha12tTcE8B9cIj6494dEMgVfE5Afq3V7mKJRzySDLEIkfABJU
Y5m0gfCJdx3bMvDcs4sHOa0zAvkos/CU66Q31la3KSL7iME1PaQ5/7EW1tFhVkP6+USdiOF6PQdT
ZzQi4hhXqZsXuyEgT8MX9RFZGts9k92vQ/yWXkYOe2hoxnpLzDxxumB+9PtoCs+TYzq7zEn7BXW6
TdVi6KaWiRyxYyfcsex39DnKCj/bopEU69AmnHqk6lS5z3afI5OvGcVSQihGxrUrczUKXdgjnsVa
1a8pHtL37RddiSnYoWa9d0fOZEky314FMNtQhjrL6kImHsgUEMX0JefUIqdrr4w4yFPqg1uZCG5N
Vldps4NjAaa59T4AAA6m/GVQIVrqzVBdpgk+r23Dlbdz850NCjD3BD9vXnobVELaom0rtvtN9klc
4rAeYxb+bUrl0BJ7M5EKIxosqVrRgUqi8jLI4lv0AKQKtdCDAfdLSmdHQ/OV2LaxBgXLaaFRNR+a
oVg0monDCRCDNq/Psr4hTwMuo0EsmmAA23S+OMZDsjRkFW91gtKsQisPFkLe3uRVEJVs3lHHwApc
KHb0XYiel3W2vYhaR19CC9kaKcaB3vDffBo5q4YgvrWjp68gop+cTtzJls0QHBrqvHJrU21cqBik
cKJynGO68ZokA94IiQBPRYQJ5/OqCHoVIQloiS1y7FyE8RpSdKb0F3qLj2XoZmv4LDgMJtTLtYWy
2v8Tjc7Zg+gaNMpigyIoHLGuM6RVYE4z0G9D2gun+qxZ6R93iDAIpyxyqTm8oUQnXodscpapDiE3
jJlckRga4gBjkk+GkLHzdE4YYo9+w93YjxUthILgpsrnEu46mC0dTKScy37dVBb52brfL/WBphuF
Z9o2JoAymVwlbop6kAgIHfc7MZkofee+LgQoN3ef+wqvVYHCcHCwS02EBbkPTpaQLoSBRmVojhxi
7ZRL9CfrLjpTUU0eTGVxVhpCnT2kGV581yrz1e11m4ZpeKKFuI9HQsT7mnxxZc5ZMl+hA8WSpPfQ
EXAhSZap7exOdbhrKMxwMSFYx8YBd1+0REN6vxw0aQDp4Ez3xu9i/nM+ru5FEybvsQ7ZUa8ZQlva
96wdjE/XGfFie3+k0SnOp34f2exLuwacI9v4OTvtsa/GbY0ijqYqi3T2GltR2y91arCGaAXXBHhA
hWPZtVptZwo7pwaBR9B1PgonjZeVGveOM0C0T7EkKxEifBne0oAqk5PmdFkb+NlZYZ7dJKQ5UhM3
FHt/fC3djYaVPtwOEf2ErY/icHm7W7PTwqvjIuQdVblncblNXVBCQYypDiyIv/HTzjhMvMdDOYKe
ieSI5pWRFPP8zNkZ4AskwSFI4/tST5t90wX3eZCqHRS7p2IWl8baF1p3tkrMEdTI6Uh40S6ZimnZ
NINiE2gR0JiqdKVjTQcRRzK3pb8WTqHdZSMTbqj7J33EvKfpGNMV1K9ulPG6NvBk+YoWv+FXJ3zK
+gKSb7vvpPNuFyeQNG8imzxSndLFQFVpTyflKQnTr4GCVNcMj7C3ix0c44qVfk9ccxY+KqqwawWT
auqLLZQS5rKBxQgF5vdUpI+JVR5lbeKJB7dNqjNVEye915zmjjzgt85xt3YS3QkFACaq8E5aLmbC
OEMmw/qXcap8C5P8AohrJZIXA43jecL6bmm36Ggmh9JSSLKqQ1IDkw3pXSSkdS0cB5KL2zn1ygiw
K3R4jVrHWlbQGSc3Y4XdpgfkB3euRqBpqvtrjy+/rDGreNkMmqJWZzqwcpJXmyZ65GH8CMzhviRF
vTDjT62SRw151KaeiCkGPeogmPULf0uvzIPgK6yV3jvIRKJuaTldtiQD7rU0MTeaFpjfHFEo7EVq
celjilT/6AwOGA1Ob7gHTnl0qqnZzP9U66RyY1Iw84z0mpqRR8M++kVU6xci9aSCTNqHb0MG6sYg
qhgnC8UGPhysbiE7GeIpaO70J1fHThs1gtGSgAikdEmNMklmIR3w4MO3TMJl6W2m6Qyqy4OVr8FE
bE3GJBOTSFM0AithgO9QByreFRQcleg+OmzIcVGjHDPsz9bzP9kcP4Z1e47z9q7us2VuESueZCCm
J6N7dYPkoyUAgZxcagh95e9N6T92fr2PxPg1EcGzKnvzzmcyZSjtyJuHSUZ2R+f6TxZ4SD3TnlLJ
bKLN7sfeeiCSlAABIpQ9tsixak9WDlg5uMfBeqxDuQ69jHa/9QvFPWQLamfrjhZcHFMaMsxPznow
oKo71GWyR+40LIGu343h1ndaf0O1vFiFLo7OujG/yzDYwFY80IagMpoQRTmxESgtYw2R7PcYUZDQ
K3YEPl90S+T2QqR2jdFNHJGLP6pIrvClUDMR3bUvq19oKA/ISfVFl+VqZ1L3y7z6bOg4yWcvq4tM
H8U2w3DZqxdaAxu/r7/qgpV6WJUnzh9q8v5Jq+ir1o3xHkxegltOLUgIPlftnWF2e3cKcfBFfNqV
0SMWxoCq9yFwXmbmrpG/9GJ8K91h11sJsvXqNR0PCaBPqskjmmz/7DGy2IH9KKX50uiAXNv6xbe9
z+J7HK3HwbNXLKdOBA+DC9RwmikL/qvTnaYgvIwk+G0A/zyVbgqxusY6UI5vUFehiOHrhKJATddv
rmIyTi0fVinW5W8v8K+g3S7EJm/tbN4eCpoWLlPOUDE7eRAc6ICtggKl4myb8aV4yuXEx9C401rO
J0iEUXIojbeIDffKaY0r0Bdi28IKpHmp8UFYLxDHP8R7RTp9OASoY1m+Lcy8e5clSLUYR6hxbDzm
H0X5dubFsUnFzk6O8FPYG69D/NoG31AvrtKMvcUlqsS29smxC9TwDB55n03UhbERLWrEJaIY2XUy
HiCAjdgUas2L1JnFgnD8FaAp20j6p2tj7E/TCJd0lFgCqLshDGR1VInPwqrIX3GK5YQ7let7OLax
fClwR6LgPM+ByIu2yu48rf6DqGkTjfGnbYIKUO2He6kDtWus4V6n4F+6Gletz957dDW4OTm4lbH9
7Mbwm2qmnOPavieVcs7gW8NpsvOt8WNgoN1OfMYme+Jh+qZH7LCPoBCZWSUpy/P+u6Z9G6dQFjMv
OQXhd0y200rTID0Lr6KZI0AT2RQzMwq8ZkY6zDh6ZLbpKVjPDaV4TpsmW8jEYgGaOITz5oqPzurz
zZj14JnKL2POAgwYZ4JR7ZJ++hVoHc4lGW5qn11gmt2VVMxRTn4NhXswMkSvVAZgW4OmzPl2KSFB
kBzZLWMsC5+pLdzVzhZObqx6hPsuVDXiA6k0URdQLrUTHYkcvr32TUYwBYEmVnXMTAjXkRLEVsD6
WHcJXMB23HtdazFjYNVWNb3DVnvV0+A7ZVRYKku9OblgPV8DeMwx9/pdqJZ4A5fQlQoqjTurae+N
DqM79TKHLZhPevm6LE3MmxV24/LLn6WmGXU8/F6ou3NG5CAzMXZEB+EOb4kJGIDagJgZMz0BxpVf
ILTbRwFFSTx4KfaBMWSlx/q5LAJrDYmR4ZylXGOqA18sFoUzqdxUkNutDMi89KxDJrNVqLkkeBq3
sSU6MiUMyxzN8sKxNWvhqAfQzm9tF3kAJWiE9PKqdL1b+V73oLd5tmlT9eyJ/hnZKH6SrEdKFBwt
U96HBh0BHb0cSxfyUaU4EWtzNhxvhUsUZ/vE0t1DWbNNw4dS058sqwjQ26t3v2ORAt3hPEXpOaSC
uHBCea1j89FtF3VdZ8sUz/6GyBZ8d8QW5IESYCGnD5K2lrBVOVmbL6ra7xgdrn1ApdFI8bqNmv2l
8m8kZ28ZBTi2wjzmaRtRT/OKFdiJnhMeVGFkVIE8ZA0fl0qfqxztSJSoewubtJYWe/Y5b7pK60XO
EmnZyYptedLvLEnhX+nRltoBglLZrFxpAvskZLtAqmmwIlyGSJRWkWk8AMRVSxPCfN9kezsCo6EI
psoy/ROiFZxnZ1aKM0TZCQVTz5iuIZFDS5a6EGRckIWy+k0nAi5HbP1pwwAXFqiXAJ5TU9ETLrRR
rW0sCKyvgAKMDvJINGMRKihvnY7NIxcUBJLA+iWC+t1kL3gsQX5kE2IbV9vgO2PgQkenlQzCAjMr
jSfsBtqjQ/wJOo+NVR/zsHnLIzrM/uAtm1i+yrI9V4PPJIRTbREM6Vn24q41ECl7RQkYxWGX5pX1
sz4cInv4oPO17WracZTMExyEagz/JIIU6yAoeoJM0jsaUid/6J96KCYsDGa6UgT/Tjc/K4oYWoPv
N3SgJOJ1X5YZ3nERHelkhYuKpbDbZPQeCu+5FA5ZOKBGjYruaiU0QPpd8aFb+YHi2sNYRQwj5Tso
dLjjnX+ZSbQTHjxafeMqGuBt4MBT5sFL699a6hC7Is9eH/E/u0td+rBKU/ofXkD1NSvYc5Z4YgIg
h7Y1LKI83reD/KSF5lbqHBplsrTjsgR80ZVLJ/B/kXD/zOaGuVfDBhx0WwRz/dJJ1X0Enmnr9v0v
hwq67UcXor6LvdNe6KVMy2luaUnMhpQM+rU59M+ehCdr5/NyK6mP1Zqi1m8HSiG7bKK6bILtbfoz
DDwTzUrAlWbJ6WOXr34QEbMlxbWn5ILh/dN0h5VS7TJxu+Fuklmz0M3hy/aNiehNNsuenb2wLHuJ
WcbYih2Bwv6L+NvucVCiiPac7JySDV4iIENNgSgjcCYqL9kvSuJ3ifWMbcZfunTpF+zx/nSiOplp
um3aHPys2TiroETaGaNQmKL2Xmo5+b/hyY7wsWYjX3cTn6k/fRfMQQvK+ngjXrOpc/dtCnFR11Ok
JD6RgZSfK0pRy1zXdkVE4bN2GTgCWuAKqEcPNYual33sEiQJffvBlByiUq4WJtPp1CP9qUX1RL1d
7qSskfDF7cn79qbevaaUM+3mib21jd3wgUyiGboIAyZlDswe+6hPMQZib+5MOmqZQQ0b3N7EddiH
sJgscC2gCZTvAFuJ4fh39avQ0BUlGPopzSbhicuqxSi3Epw0bt2dnbTcMAWZGzZkq7mEJGraRrnf
HacALadrDVS5dfVQB/o+km2yq1T7bJolV5XJeoA96G/0+E/uhADBbn3YIxGzROOjoElczomGAkz3
CrKa5YDNZRpAfsdXRjQHehFQT/tqbLZsNxFXDeuKBSYL2eCVeCx7odssfgWazwZu4CIL447dlQ0I
NYjeOxVkSAgyf+7Af7gt7hqq8JZqLjZf+pQUr+x8CeyZukMfub/9Ue8XDSEYKeSdRZLnj6M6GfVo
E3CCkNlVya7DSxCOfIyD44YfUacNC0apdhmXLCsbUp0ps+UeuRrDToQCpEtLrcK/61rnxFjFwBl3
hIZoR2NMXqIipjBSvLIya/eJ3r/pPeoxHOVOfKwKin7Sayns4db1ABlWSQtfG8xaGIYbB5Lkwujj
OYWGNUfoUoKbMvY/i6bU9lKprTn1cp34M5a1La6tl56qTCexiyoWPBl2xEgduibmHyGPlGZtPVGN
c37nLhlKRWZH66Btr41b88vYZqHtSQyrXRUTOmFJcX9LTtojqGBoMqGGTALZUarnDxOyxWUn0ie9
C/e9b1EHBadSTr9FCeI0Sp6bNP5qQ/O9cbnY3ER7JrqYxVkzfAhffigTcGvU29AORpRjdd4vLJns
vkRFEHukVaukMCGTk76XjtQ7qb6zvWZFz5ZMGVO90dmeso9/p0q0i/X+hTLRwim4bvzkKZyqj/FT
r3qKbNoqsrd67hj03Os9y3yHQC6qhyCukHm7GBRLxGzwJmgxrx0fwx6IkE0PAiQfr2iIXg3f/MrH
9mmaqFZmMnmpVPTU1DWuWXfBniEdokPPND3qzt1UJu96gghJGgmQvQEUeVE8YxSgCSC2bpOKrSRt
ZaLT1tqhs5VjfxShtTawwGyBXhJsrX35djaQnUCOGV1Ixoke3+Rc+cROioK6Z7+8aitA7y5A/d4D
Hes1kJAMFv+QeRGMJOmK1uelCYs1Ad2fmeXsTVX+KZP8zq2dYVGntJvU3mBTvSxKgp6J8IGiRZu1
ILqn9Ic9vswLi2t43yTk6Hpxz3IGHlRDXQbVMsU7ZuWeUDNRg8lTqUWXdzqFKaDTqLwbRq4lDGZU
WQlqH/03hax4ERnU3BWYflbOhFmBpt52zGi0s8GWNXjtPUt8FVr8HdviewRpFza4e2xKzc1rP+B5
cCLz2mjUaOaggBod94LEDfryxrRKBwTddjOuiIK2lk2dvrIygWOFzJCiJpnNdkJUaza/YVKcnAHf
+aSeIXCwZgkmOECp9K7IRcI6x6XluKdKBDBLCK8mK70cCCvwsSoSd2sw9nYGupbo03Jr8mpCAemq
6ldm1q6rLiPebcLqoIG5BhyDWZGuDEv9ldGMF7PNIHZZ/ccU508huSK/MOcFO4LYqNoQ1sqQS0Yp
INspYxx0wA0Jna+EwM0ztiF/2SfqlCfDq6Vbd61uv+eJvnI880+c07scx9ZZ1v6yRQ+zMuxOfXpg
oud1kwHhqM6OqgyeMWlhqmd+SIIv3Yx7dvVvSMO/TYviAmKczzQZX4eeNWQdMG24hk98QQEsDzhY
mrDrrgSiQMQNIHdf+tJ4sIWmsy8PoDWy6/L8HFSXMegMVqWxhE/DZUDJa5l70lqSD/pCaveGlU/K
tIqHADWxR1eoqRhGmrh87iqMLAbzXEnno9M/s2rc+5Oq17Y13Q8NbUM9IM8WKUcOcS3b1ESJrewI
aX6IlBtu18sUJMVGL4d2pSun3eDt/ko6ZiRN0PfU2GmFAEYnA3Bp0D0hn1rpDb/Qi/Sr4B+A+WOF
e1dROjZZzYidV4461orprRjgWvkmdXOWIN9gnRge2HcMhoWYqFu1SEaWU4dCQfc/y4Riv166vyaD
zSyQu2tXsspt5bkb4G/lzdRReqIPhBNEfEyUkr0shNNCSL0WxibriebVTs2KeZJGOBFRmI1ErIEh
TjeyrodVbbMximvAeRT1pB4JMn7Yxo8jobpmPwNUqE0vK3DDy8Jsv1rN8e4q8ZHXVNFt00lYlky/
GU2aM72rDYnrzBcT+7I/LT/ke27xmfo0oTvfsBYicNhYFhsjQ6DgAjsZ5+6Bqg39NIasRBP3GmRq
3FkiYzc89sVaNgnocqPfYkurNqVmxzzupruG+XntevFHZ/qEgaQeNVbAnAKG00Meb0FsD6E5LTwP
0KIbXtKm/m5KPcewDXZ6dMYXNUBMHwQ1tkgAkfOx+LZmMOt1imZHixZQBDhnnUVYjPp6ifppqoLX
1ELvbXV6QFiIfmLzPmBFjKhGJoz+YxzRfFQnTYuMherUe+MAMUu64U/jjhRjOak0fAl6Qa0S+ugS
bgtQ8MbaDaUo2ROIcGMg9OfcNuaJFp9DBD4vq+KcEkF7YrdlBHmO+GmWTfj4SoqmPdlQokwa9euC
PJ5N1ZeHqBbvCWAPCvHVWYhkT07qsxbRqjGtDYGfc4ETrJw0DXsZGNF90QDQNimG+KjnthO0jAW+
LQYkfzPMTRh0pnSYqgZfqvMqbFbYes+20bXNHTVx/TrqtFARWu5l3HhXE+8LYnbIZHYGoF2VcpUZ
6AiHkfIalj0y0RgzIz6YfCqCE55rut/AKhZBzFTJKTQZHv+MnslF2tMJc6g6mIUC1ZQMT5mhf+em
7m0Nl/gMYGgj8yWfXZuziJzI8AJ9RIKuFtHOrp2O4BJ2ALXG6u1ockrGYZStRT2Wh0pAPr0dbnft
oirmXLwHlzoyvGmLprecI3Z+buLcqlCp58h4OgwE2OxQpVbdyHHyXfyanmTzXjc58sT6hEBO20S+
iZt1fuh2QDrOlk3Io90i+xdzXM7fQzAH40S3dBzyl3fYXpftjA7FAQ0Y9HZrRoT+vZvPoCsLTjMz
4JAeCq7Q+OemPtNGx/ngpR7db4yX7FJBo94OWvi/W7e77gxOJUa0AWK313LmmyIFHsjimZu3A2EQ
5HuI/CJm4G08Z/NETG4LipZk+s691Nuh8bLq51bqqs5Y3x7EZFcj5J2flBhmyRsaP9L5oqsCu4dF
Pvz3IETIpro/WWmgYfQxv1QC4NDhHbLNMJYORTEWCApopKfpFW/C7viqkoG0KTojIs2pttaIHr2e
JlZlg6Qy+4nggPmTuf3Dt1ssdfgQmuhe1yRYAyyhk58AhTvE2LYPKFo3thyO6fztduK5qhGNBT5K
vNFeOlZewPCPLbAAvqBNQzgidPxjr/Gp6yHJF3+/mdu3dTvU8/fmNUQ6ID4iwufjdh6Eo1Dr1hAf
UY0OPztqv4VPLWLgQ7KNxxEp6yrNS/pz7MUt45uC6G+y6zS85hhdG37LpLX1AfwUvq5ypj5H//e5
CNpnpOrubp/Vz4/pbzNpScUisGwGevEzpLfSJfy4280+NgHdlmlfE51of/081qHT+flxe7vpl3Z+
uB36dGY/lzbCghtNOHQaN+Yim0/Y+TSV5uQQ8Ra/mjUbz5+T6f/Pq9vJ5cWpt4Fgd2KO9Mq32ynZ
dAbI2xziizFEEYKrYO8jcNjePlL3RuC9fdjDP5fGz/Xxz92sTpGqIsKw+VpTUAGH263cnyjbVfQZ
EUZQEi3r6vBz0NV/b90+MboJtHsrOvhB2UyHhIXTYRxidEzzIZZag0SQJUmGLoYdN1DCrizDazMf
aCu0SxdCzkY4HvvGURBFWGbMk+CagqsaI75cs4xoZFPWDUtKI2KYHKyUyr7QQ5KnPhwPTWpZy1YF
DWomcC/V7UB9P6Adfff3+QY6tYXZRPX+9vLbD8zAJR4io0xwe9XtB8UYNrtoInHaCA3rKC118XRf
XUrHpE1LYTjNeIgkNFQ1DtBXy0m7+9szAq9SF2G1H8jA5wil/70ybWGF+wWj9Wgmq4Ky81Vqrn+1
y15fUxJqfh7rjcG/am5GzEuZm2i9uXs7EIc7HC34M7dX3V6P9ai+H5kk2n+e9fNUPEZZkbZ3QRpe
XD23j1HZigvJlhgTsEWzT47EJZgfGzE8r1Oa3qtJJAFsHFbiDITV++0pf59nh0ePdvX97Rf1E5tj
ToBpjeYD/e5wCQtp/vyR2xNw4QhSEic2cPgkGQX5c7os3K2W+ISnIphEFxCgiddzj1p7aK8Tnbyq
RSJjeRFaeygnzzqN82sZ3+VFIwNgmWLG3d4eux2YfiVLHAoBfx8zxig5zevBMSy9/VAOf6hFhtfC
icdLUawH6l5XF+KmjfzuDpytebHt8TGK9ezYNIF1uT3UjnQFHVKiVhpSj9tDtx9GKNf3tslm4PbY
7aCssebL/vcjWsmez2dLJUzicf4+Netr6E7FQA9/fsrtB5Eki6qxxevfv357HKbRIq4cQkz+eVeK
xRclafryt2eM85tPm6batLYGHqhwygvU5cyV3n0xHyoXXq0gea6bMAC5fi8vRu7Ii86IvMztsUR6
yGPgn+QFxvkwk0rphM2P3Q4KUsRxzgYHHfH39Io0mdzZQtFwO/YUphZx2TprbQJSWna+RsHAfx7s
KDoOqOfpCiMeaB36wwMrUdje/aUpH0UwPVYN6/XJGVaY/j7rJtYu5XzIqiHYBKYXzKVz73L7gZ6T
t2w6yHYkOlocDUMSn4eh29+e8vNY5R1L9vyXn3uRZlzJuTj2pjC3xKUHu0IjaAO78XSHLGAx5cTP
zJ2uMO9PfiU/mbFe6pqILY9tVjSEKO9r2unxnUSLsRg0I1ypuifmvVpPofEUdaZa5CW92MFwnwvT
29UAU2uPN8yosZCVvbAdlCS1Ovf4k0acbs3gfxcKVmNYOOGqzu1FScZOnXpqEybNt9e3+8jAMFaG
XrVozbhaqDz5GmJCRnH1Zubw2y4THRD43s8sql52R7q6V3wKZVg7yw+J/kC8zRV9ZqiWh4nFesGv
OafD9MvXyCPl2j+OaDhKTLrcvB3sxtVZ3/WOtrzdFPP9209kkoMWgvzcxPdTPTBs3J6gksj773Nv
9wsjMYCa8qrqn1teNo2HKf0mn4S4sdsP/++5Pz+5vcKNasLjU31fahrU9b/P/vmjLRRq1DTz7+a/
eUmKxtvcXvevX3776c8bmwA3OE1EXPH8lihsWotqNMVqdL3/ve3bs//1a39eGFlNsaqKEO/T/Mq/
79f4+7///Mm//7EKogrLrvr6+9C//rH//6SkPro7QVoYWm2+g7+vGaCDLTHfAdIch8dSymgLyl0W
YrjmRdE9aOGgdv7oOQvSCGbGrkCyCs8t2luR0T0IvS+uHdWY+c7tkciphm3hBuTJhxgp6VXvnaRD
l1AzgpzHrh2PRd5frHHbEtbxMthadYeYnkDgaHAeRNJRhJh9skc5VSNdoHiUNENDqqYW2/CxUkiP
eP5KE1P3cLvlZ+h36T5HR/TtFVV21W50S6sfbHZ4lLcAz7DRMNh2ZXb3qFCRzvHeVWJgwyqIMjbc
Xi0npKTb26tuBy3NVnEt9m4JIdUm/u5kCrozypEHGXfxSXItL0rDJQlGSurbGXqwQBAo1Klh2pdA
J273SE+YaCCgNclqjGo+8IH7EEb3JhszTM7zLS33o31Pv8ijt+cq2kvtQ0JY1yN4T4PIpxlXqLeY
8rBgMHWOH4XXvwcp/7ybscHXdeSihay9I5IQogDNynlJM2eLe5W0unAg3Km3zrRc/SV0HefdtegT
0wdO70Rsa1ctU289nYX3snDvUjN58Vxv/BARMiDaG4+KbcExkWZBpbFQd+gfMCrl2gslXedaTmN5
z4vxqSQUcdgPUGaT05vpp9iAvNJ6dRiBRk2ED0rLSMTO2hlqa4B2cGe/tUYz9pwnRN0RIFNSPmli
4JXtUd7OgSSkdc9pSDERy/u9ZFW6KyjrAfUJNrd3CRFnOZkm0TjttNMGjTo+JS/UsjWWjkz3ngpQ
BXOTrj/7BJMe7FH3lyI1vmOZjRdqvsPPoYypzBGZvu2H+g80rMpCrz44O0enBJMRmu1NYwu4HPeF
o43bUh/o4ztOBL63bvAnIATS0NsroqXu/h60+W7V15c0T5btjDFrAJbgRglpLcx3q0YXnFFquADB
pKhQPCepL/7gdnqGSVG/0QSF354VzcYLSUTI7S2UBqdeBoOLiZww2pOJfX/RjLRpCe7Bdm+wEzt6
tuUdm671fm7F4leU9dopiMfCWpXI2Ig4MooHOaPokHk/V56mriU9Fi4hJH1aa0P2LAcDm0PE2tLz
XAm1BkFtF7npwUy9/kwBosZL523QDDR7lELFKx8Y3GuCFE3BvFnEAuYa8u9eS8prbRVf7hgHr1AV
hxWy6Oi+9RDayYI2mFUMXyEaByIJAKwEtrkRfVFSPAe42gdUEs2a/oAwMMOENXWQMW7VfW+xz4on
lm36fPf2GNiTgypKojKmfvwImTdE3bz3CsB9wgJvE7OiYkwJAqpmFUFJmNB6gocu/zok1b3vFu5R
KGqT6SAg2s7DSBlyhWWTfknsqDh3pf9AhADBkDptruNoARW3SIO9JxjZOdAkDjcdVKcXLcyvcYgY
GdqjB2qofTOEYb+2oshWRWla91UjCR/wY9gOJiDawmtPVTSwC6YFtCHWmdhoK5CPbpD7Zxw7eG7G
faaCd8tLZktPMtLMKcVwe6zVrbPRwJjYsOZ0r76G2FhiQB7wNpyURd1KSNc8+C6x4MmMuAm83/Rd
3LtGsEQBkRSwEnKcBv4YxXqhNfLRk1W1dpHib9jbOaciCL/QeucHTHigWbSACxo04qc7eMgxKX1c
rQrFLZt6/0PvATrknkWh0k6PQcGsqNv6Jwm+OL+0oLl24rGYXE5bkcSITZy6Z3fHt4ZlBNOvYe8j
K27mQZF1bdM9G7E3svB3v0bSNYg0NVrENVy9dk6iPFNWvL9d0WNnVjvMZ91imLmaZgqvIIVHm9Or
X43hvIDTu+rqzryBPO0ok3YeeqT5Ls4Peceu4F4lnnMONb94ZphmjulYxDq+vgcEzfvM5GM9OeLR
8so/BBVlIjZO9cw1kBJWtlF02bmc7zrz3UAPhyUGC2KJcju8A5OEqSuM0y+ZbeNmrH6NMxo1QG9X
GrZ6R/19dyPXQqpeakBiHzU+fEpUOkNam+V/0K/M4j+E+ItQRtQQsKydPNWGm6CrjUc1xRZxwX67
9OqB8LGZFlgMVkihXuWcptwN0RwedbLYwJhzeWvG0tCrpSvlTIzUnXDr6cO35doYL6uaPq+w5xRY
Zm2IHAmR8r2Iz/Z/6DqP5caRbYt+ESISHpiK3huJMjVBlFQqmIT3wNe/Bajv7biDN2EQlLpaosDM
k+fsvfYHW1pRrgQ/wkK1y+wMZKJf2yGCY/j1fdc+hzVIl1y4wMC5CirGn4qP/7njNgpL+fyzvkfA
2Hcw1nxAnlb9UZj5yTYkFHrJ/DdNW35r7vwFn0e0tvMKnMyPbkf0REdn9Gc1xLSBWjvWb+PA/EMn
VG1VYXW8+bp9LLCovpJThrUqwZE7X+LsUZ5QV0LFivjkzstgYQDpjF1tF4WZcyZRN9kGQ5DgrWiP
eNHEB7gMl/+LYV3G2GQWoFemRE05mi8pngdm1lO7d3I/WNo/zxR/6BeY/0CwTggpB2bStrQYT0RD
zpB+fpG0qrdQBBtJul5nVs1aFQFVb9+ri8DHYh2kdrqq9CZ5SZEJQwe2/nQOuUCqn6srFBX1NUev
hBJFe8xXonCZIa+VXhWPLimTo2XSkcwmjEut4OPpNNzPHVLAy2gNCzRfw3tdotREJJ3vQkMEz5Gw
CWAdonXUi43RVsjA5x1V4cjaZvQn5teMKgcs2A3lrZWBuy4HMkEUMIVdkXyprfWSGV28N4imWKcC
I01RWhAsLUu/zg+QY4gSodmEaorXgh4jg0NW81yUCUO3t5oalIshanDKq+TiBW1MZAbG7FU//cid
lSExjCmk8DeqV93HdM89Y/2xBlCUrf9Vy0fcACbIVCf4bHQiUNUxzO7a2Jt7iC94A+cd02PuQKKb
W96gl7rr+TebL1UBQ7S2XRCliEoFZ8hnPdDfTAN3Twp7eaMAqb3ZqkPDCb3yIuSj8kIWcF131nNY
mu0L/9M/Wl16x04hajmUodPeOxmSieI71Sl3caGluWK/uBpRD3WYFhfCbNH02s09Td3uonEqf6hG
dW/Nob/Mf+Da6+6ZOpaHIi6uIGvDa+NLSp3Wjr+8gM6okaofmhXgb3PD9OALvqNUANASNg7yqWGQ
oLCakY3XNgdfj9XP2ubsHihOi6TDSt+9HI5872Ryq5RV+l6x69sGlYF0E3GzY/Vu6F7yzibibpIi
XusWqrAQiSOBdtUqM1hmwzQ/jGa27hSP4MWs/WotdEF1C+cqTTtS0grfOAvsj/Rk8CGGRXUfRPrL
dWnwIWaABull8gzD+JXWh/oCuDJ4Ab2kTBcW3qsLRCP4wPEBtWH93BZpc0HjE6FDuHZlGX8X8c3D
dPSt8c9QbmvOA4rp0jK6ybIU5m9+KAgXSVwmTtNlRRUAPqJm5lVggzXrAlRY4cqjZY/EHsb4PH+W
ndBwLWY3sPJzlXzuPOIsMl/ODzM/n/xLzJdOaYH6BAtdl719UnLX2Y9UiT5idVgW02tkg7K7sNGe
2lLDqySlAjWpJD8SD/rSGSDhPinKM1wW+4L/lSu9GR6xYccHm9bCtcH5sVfV8ZNWJl6avIRPPW11
837HMDCBJJjjQGHjy8uoOuiF/xAibY5JNyl0p61J+9/Lf7+qBCdqnL9tH/X3anTKnToy4cnR1NFN
h64334Z2Lxj0RyrhvmFoHy1lJMks1M5aztgqm7f0KsjZKq0hW+kGPbCkHKJXLyIdGuZHVNtIQkUV
0IdDAtGaUXbWx1yjfm00alL63k8yA+v0g64TGZL70hEtnQPWKZVB27tsh3aJ0lbs9Omy9c0t2d3j
PZUX4oXsS2pyCuF8OLwnnbyy9eXMZnvz2dD0tx4xGg4+/xuFfoEgFCxZFZYZkmSoJ+VMLaslHIqK
WWE72PlHKCR8E719M03N2ScBQ/OkT4tVb9ctxW+mnGifb4A8lDcrIvC+Stc+CW7nsLAhUFljRU3B
wRA9Krp1A/CnmvnqyRZM1JXUj14ClikCeZw1iFGx6CvCvBiHcF1FuVhYUL5uSsJ9N7+xWRMgkiV1
YmFhkV36WdmfbIXoEjpMnwgH0BPbv5TI+/7vE0XpPwuzMI7zvzSo4i0VfXaY168K9RW231icpDR8
HPd4pgjWqGET5N0vdMqswncJ1nGJEhuAl1OyrkflS5nLFw7qRPhOL3U2rbLC1PGaTF/sq7yBR4ON
dP5q5Di/SVKI17mPTFVOBMREILboVNc+jjBJHqR5rebXzWmRh2Tt/lz6vvkmaBvQeW7IkERwOn+X
MxrZKgOUSVuzLtZlaBLr3BrvPpDVP8nIsV+dNmCSu8rURK6BuXsbWon5lTXyK0pU+cHEmt5hVwbL
OBqMXR+V6Ed8Fxd6055jjbeCydDaIHceVxsAdbdv3M+WvNLIsJ+lEzhfbeeuEsVOkcKBRva0qPl2
FSAYUW2+k+SQExiGoJW2BgVx529qS4mwMjbdcYI/QYticB2jTQAdVBD3Ae8GZBqgRR7sJRBZn3Ok
l790b1qo03izneriKg1a+NJw6Dhm1SnLwW0EauGQQGtr64koF8OeDKSqvrhW90GGvHoaSAR5GSAe
LDize1th5+uRexuaL24rq+f2lFVvvQqpcAw3omdPYjBKRone3jQ43po68Uvzt5BDfmbE6aNprLR9
XPTBM25jSlBruM1XYEfwrzh0M1uyauaXjMINno3+rz99kyPFeK1GDUH0f46n/AqgW1UV+O90Wh2R
P69zE0VxLHNyqXSLIivzrN80UJlKTIw/YTvWSiktHI7T5VCgB3JgocoklR+Bnb005ED4Tz5wGgq8
v27mv+MPOY6e2x8TmclHP3dYYq0qqbcaCw8/UN+fD1bcOqe+IFCOVdh7r5rPIGzUN0pBDt78iV1Z
hJ91o1zaJK0fnqaLbZE3L11r4agrUjSLYywuaRKIRd3rS1nH5jOEAJO/CD+OL3qFU0yiLUby7654
pyD+c9uBY1k7fo0jDMzCb6v4igoOAQDB1HXOlodDXYavRtAtlFo9jVTuqASJtUH4r58cndkEQbrk
FyFLgLUWTEgFMkxGIs/C1k8RLfswtIQfbtsEUTicUJsonbw/eRmZV3WTu+u4V+xzrjj0cjTtkZcW
NgCDtV6xJ81TUjZX3E8IDm2f8S/OfuYBKJ1koW2oe/urQq1+7d1WbvuU1B6R68bK8x2KDbNp2d6V
Lc63ieQ3trXY9mP7lVsWB2l/1EBGz/8n8uRWhueTahHWXrDVud3AReGV772A4Gg9zd7hn2StjlC6
qtcJSwG3qJmd1brTmRjXz0LN6x0UMHPtZJG1pzNkII6rqlsrJsaFOdlAx2d8rdUKCpkCg8as7j8P
AN8x1WrggDqjKNdZtDRCYifaOqzv80Mf5wRIynrcBGn86cukvPsyhrqk599gon6eTK/4EmLpqIUe
cvpsWHNIzLYCJ+lb1m0zx+X85cDn8HOGE2rJs557KivqS1Xa2aWVSQ2FyxOfHb/HlqxUQtUi/ziD
ZwnQgC5maSOEgyY8gw45kdcXTEl7NKQU3iqQ3qV6CZGXWa2nnH+6p3Uu4iUcF7QQLTQyzq1Bt0Yt
tyESagJb6xV9xT7Do9H5u58/Bd7nYRX6sEdqSeniJOqR+zbedVQjUA+pfv3mSq9guFVJmt2n3wzn
hd8J62t6kjmD/eXLjn4apMK+aV8sS0z9x9rY6Lntvgb6sBNV+qcdI/2qqnWyqVxIQHGVOIsfWqbi
s//YaX4pKpQMM7RTz12oYYl5CL4QV/ZnlIAo/Se/+M/tk4r4VISKQqpAfm4CVZLz2cgDFGD3EPq4
DOc0mtwD59jEbnCAHI+OI0V/I7sWIIiakaXZl5KQTW8YruI7LqgIGFeRT1sIdTvfBsMATAGBUbBC
ZEPfg87I/KDCvUHLjbNLT+EJM99Z+3ov7/pUu3t+iU+4Zm/TTI0AqWHpT9BMLSmdTQhVaR0TenIC
1Yc0G223GxcB/1/emh5RClOQWyBN77vu/mLMCv6kCjKsvEKG9ZMhEqHbLXEEJ8tGRtmW1KNbr/LV
f384PaF5T8DrzzIAOVCIRRfSc5JVWx1ATHKuN8Pw01EPuoIyr5RwQGsR3vHgqndm5EvX7JKz4/Qv
TdK2L4Eeti+S6CH4y8+eq5f7LOM0RAhFTAWqa9VLKdj5VAuDShg0aCSnjxHjcpWJGPAmo5qE4ca+
zXqiAAuMBk2VsFQI5L2+04jzzy+mN3qwwd1oo/Zy+02BzGUTuwj+IolpI4stZ2NMpTvdkIIE8MQ4
1QT4ILfLLHkS3ba0oaKC/DO3Wmwqb02PaYqjy24oJvpxEwOC+Z8vysz9rY/COc8Y2ZLy41SgGJ4B
l3FHFxVF0tFu63KRgfUCiRSj5RxETB6Br13nv3QEgrUWMmDoVmrDIciKbq9GHE77sPuePzmpzowp
itJd5TvuqTAiBwKNIxFkNe91kilbIrfwmnvKtQEN8BGzKOGqDdwrHixtYyj6NW+CcalPx/xCEPXp
eoyBtYmgXdB0naHyFLGQV+alC5IpiQa2u68UOsZub+KFSpux2NEeT6tmYjLQsWi7CSfCK768BYnN
HYuxfKnYxnDofR/nocR1TkN+/O3QqXpqRlTrihNjPK415WDU+bhyXK24ArXkT4jfIsSSA5A4y1TW
Q0d+//tErgJPY9Io8/fIk/4qN0aM467406fhsIqQCezo3xcscUmzpUVU3efTezSFKo1aBYGooY8G
0RK5FpD1pxiDxqfmh2tX74y/3GN714qzjQUkb2W6yXDCd+U/VWrs/KbYJvIG39EhcHJjS0WRMY12
GTGy46kGuky3bjY/6w8oQIINErN5tUn2jIQcf3kWkQhGL+mqer3H0F7gxzdMnSagS1xEqmFw0t3n
usQ80U2NBPqvDWrKYZdPzRESMpZlAQZCliPgSY372A6T27zYF6F/yyrVPBPaNVmCy+Qr6r+FENXv
HB35Ei70ou29AWIhlVSncv/mxMOASKqW82cLIFl972JSUlU7bBDeoMObQMccN7Rl3EUjeYcKwZEE
oRtmSDdhEAHDdfhYtqmu55XCntaybhwDbml39RMWM/b9X8G6eDNE/1XEsL+BAnYLLxg2YP6pd5Qs
fmvc1zZxxi28DMifmteTqI6trU4H7QTwAPeh0j0Sa1TfEBupS8PxizOEzQaaVXFq0CzhGwGfh2O9
KIFf+d6i76wRe1v2YoGI/1uqn/TrzDU802zVg8A90VRfmlPqUp8PyUlv0Zh2pBbND9Vguwc6v2T6
mgsQBeGlMpOvn3c5KLTTXA9UOvrVrgYQQQfoD3W5ssiafmKRt+pxsGLS83wCR+Ci70ONPWiqMVvm
7qcKWbwQAGTyXBHXljyFvWyNgzW0dK+zPOye4eCbKFWT8pRgL30iQme42gIUYELgdmbH9h8n0BFn
5T1k9MSDYOHnzx4ph7ijQEoOaKlQdMHkVct2gfvaJ3IH0o2GrWbTp5hcxy4m2DDFIexgmG+GWuzr
oIfRC6oJq13PilnUm3lVjXxIYZo5ntywUsHj2Ii/fR3OjjO6zyOBK2jSu2fFcsPNfBeVRtPvpd0h
h2QCfP7ZVzNWylMvGUIAlnLPo5L/canLKZY7cJFpRfs+Mfc2AVrPMtOe5+wfM8PrGLvyVrrxLdIZ
1gR25V5//sEypDvih+VaJZp0GVp0z2hu6CvTKmnK1hEDnPxXFPoHx1ebXWob/onOlY5Kl2IFk9iT
tKLq0jhW/1Q3HiYh8oDsi+OOI83S17wpSCQYM8tegvBgjjYVU07H+kUFQyqglQAl8YJcpYtrYwsu
iregzQiwCcNhCepEfHBW/YoMZqlZDCkKq9/d8SqXQxsk4rgJ971qdoi98NplRdjgXeNZpLf/PAv+
+2xEbNKLzHj8/9/bgaLHO4ZLq2RB6scMWsAUbsAUScEaTL95DjWglQwT0XmuUn3TN4m2w8ufrTVD
yI+QEDF8vO1n2miI61tDORWOTv5IBYKNvozuqfJXHctd1HMyRTd+S/XYf7ds9LwB/sATeXjemkbh
ycO4vkM8x+w0acazWUMfl1VUvxhBNglBwFkNClGnNBDW6aSVmuv++QHwIuMSuqPQWL68IuMvG5P0
Y0awHwwF5DC6FQ63FX6XwRCkek06nEDE3YqearmSU7AP1aZ6LMa821mF7hSbIDIL4M5w2pPpjJk0
8KHqcsR1n+TwYEMaLINGk4g5sPYUcJYEkoprSAVZu4+TFEcXVpTXdkD9jHXF38yXMKAQMvF3Dzm9
EqLlQYy2GRsLfQg/pU/56yh/fmILMEGVWzvTOtr+eAgHjEoHs3O8Q+5NQ3806jPfTDh6dpqfzQ8e
TVLCzckMCwojXGk6UDx9NMRewxI7/4rzw5C8MjbL3iN1PNjTvqUjaE7hGH8aYKQGH5DDOtU6Yyla
nR3Ui3eC4DK89b52aKeH+fUq+SdFLg10a01E8UjDlcEtd1DP4YPbag5om8t3L2/e+4rgZxOOhimN
+Ip7ywRn3OBekz4OBA1uRMAULfNc9DmZlW1TmsXHvkBHLhWsBmC2yF2YNpp5segD9/XnJ9VLYp7I
CXQgNiDObcroMJgJ+2VPF7yMNQhdPOCuUw9VnotVDEYf6K40bwoWPObrymvgEw4KvBsC+XSJl9Jb
Ms42V72n9Ri4Qh1b3Igybfsz9QGSvwvRlQNYqWAB2fPMiuCqkLjkBGBSDeszozvwr4LDYEvgB/01
CxE08NkYSoBmBX2e3HpDIqMYKDvJzo6knbwojhksgyFGoV6T8Ba6RrVMK+emdHH/9b9PfEqnUQm8
o0GmBQNfjJdzc0rTcB9Miu6zbTEJ8EVyaEtrUvCrsMxMgbNEmefqTVCFG90vh/cSb8HhZ5EstPjn
trKFjv4rEtwfqRf0P3ddOnb9oi6xZ/VJfOiLPHmkvFGceA2b6ALnRoTH1L9gWm0XRbT1cywTQWBw
+CAq9CnEg7lOnT6/zD1KJQvVs5oxtJPVzkDTsZqFJRR5K710lFePI/QuAuy+AJ2XQapSabPTD/R2
4JU4RxWptYxs+00dqennKY5OMX4NKwvWm9v1K3O6lIHYiyoz9/GoVyvnK7WhCetT+WS7inaPiMMr
Un03Krw8BGr5zLhw20e5/uZW6bAP6CyinvoitMQ7aNUU0EfWEU/xG4JjDulqkCRJBynOyJRoUPvN
So9iMkvw8SaW3gFJlArHX1tpWJ+8nD51RT/Jn+ok0IfNTikYJXIIAVKiTWhVLcD1D1Jrz/QvO4sQ
/wYT3o52bqgRg6sMa3qMNOhTZ6V0jGgxndIq+8k/00OWQYV5Tj6m+kXDk0S9Na0j09z551we5ImN
eyNKX/xG9uu6ERyBCj0hYif1l6jr+RvVFWP9QejBtrfco1lU1COEQuZTUorJvXVi0TikVZRBaNZD
D/8x/BodfBdEinZYE3qrPebLMrC1VQzGwCuL3FsA9jimzOW3KAuLTVpV4kR38J9n3OT/PEtPvQ6N
0lUkc12B6gSrxIdhKvgWp4fULSBMxZNEKyzSI7Em+SUu5IsQckKz1QPu98DrVt20Y2LLBRsnSMf9
eYcKvmlhq+gjgK4oS8MNgmPa+QankSws+TkjeTKmIm/e7uOA3nueY+9tAKRIQ22ecQBnk3Ir4mNx
N1VnQ49NTu/Oz1uUBsbRaLtDm8fvQzQol9hRqldp7uZxD+qx5qwdRq/6ozahh20AIRET/Exd4FVd
kmQJ4UPJBIyJJPztJPLZatd2rgafZsnhH/F4cuh6qd9wJG/QjzONomgXunHOwfZy/AhHneaWlC+K
xnTNTGr8b43dZhtb1Y0dedoe3szQWtTTSaFoUmdbeQmey7niY9x/gkJRbGpTo7hoI+XR5PUCuyXd
3bFk4ORavNPsi1YfGHuUEcjFejorsMm6AjeqFJ8T2SrwV76tic+oST9mFUetd/oz0QqOqZx+DoOZ
29GQ91Ll6GKLdXHKVpCO3DbQ765r1Vtq8WjLuS6l8cMAqFUItvSafqmmi3lqTbJjcp2fpRDyHHVV
jxb1tmRfyUuO2LT/zLMf5g8c9earJgzwRYmBPsulKw7SoGEZX7dkTT18R/1Gp7rzdfaCuLxCFKWH
p6fcXfOptnHCeu/HUbWqqTp2GGMK7IZyM0tFVLquC/rYG+qL+K4SObAIrXj4iEZ5r22fXnA0UFPI
ZsXo3d2hYpCbXsOIG7nMON1uOg/Q5FnPn5P5YzNfOg7N9cFI12afKhd8m8Gl6QKkKFCLoJTSjpyO
duU08nYyL978zMfLAbOgb1y8tNC2c+u9s3tjjYlJruZLJyjsfQ2Eg3hz9oZm+EN+ExHZk27OjSIU
3X5oXCJPq25CuB95jFA3KZXf7ACHrmSoOT0ZRme4ErIgF6MwvGkGTrjJdOifH+QSJO42Qof96ZfO
w0oH9bUvLW1Ffp91kHrenep01LCeQkbXc0ZVimq7S0VTwpNndukRmNM9EbjDJV3oF4VkQJoaKdnB
Xr7rq2DqrqOCKNH8EDZRovHqaGRKaZNsFrXVTdNahBoazUrwXXRg+Vc2IIKTfV0bt3kTlhlKnUqv
VQ6o2DHTLGuB6POBrpTqgDY7vhiM2KBvm+5Sm3LDQ+Jczigx4dePRbDik5nujKBE4iX42Ar41he1
Io9M9KJ+G1I6mpo4Fq3i7Ewjs0lBnGSn6D9oComGVCkjODh6EZznfXJMkEZhVnmreqis8wfKLCA8
VtgbXn1bJ2UIq2swAtOU88dz+qCWUzvlZwGk/R/eTa1RNxwn+8X8N3B6zV2mk6RvBAq4IhowRWRk
aQ9E7OaRgvyi1qQ1906vnzqTEhnbgnhlpOlyh7kG4uzpcuTs66sIr/i1QoKc62ZJptxI59CmSz2d
2jWW/U2pNzi9pz5bbehvgzCCXTxp/NSyTPaO3lRLqbFkFrYyXkhjjS+R4P6bPzzzF4BqwwQdIEhq
DE9OtQItYjRcWj7cDG0X2Y9aYcNIEvgiTskPa/sG3f5Jg0FA3EFtIBoGToNx30ZGp08WixyxYoPB
8tRQFjMcS3YuuaRPjloWxG0zMED2N1zNBgbNaMckW2hg7JAa8NVJJeONPAwpI/Ks+fBdKSCDd8q1
ts1Jw4F4tVdeVSW7z+9BmlnmcwNgPvKiYjdYHnRwPK47Txju0bdR1taRWt2bnPZISE/1vYrMN8IT
Jp1WY4MJt2gmG0PhnJD1WGUBimRaVMsecwFlanzFHKhv23DQt0Itg3MfZKsuasSTGVAi6cTvbaZ+
IDSl3H/Tdbdasm2HOxG1xpIMmWhVkmN9Vnx8Y67T7X4qVniWmMRi+Wdo9Bo7OI5bXe2Cy78Pbs5E
e1CaP/++hMlqXYRtcXRi0KlzqZZ1jDFFDAXVp5xZpk7YbsLZyzs98+dnQ8okJYrwsnF7dFkJUqKp
IOd1zS2nI41h2mhfVNrprqrZ98qp5C5snXKpWPh4Owf5NAHgJ9uELjxdkUFGgEeL2a4pT4Dzxt+V
iSnbBjW3T2VJ9nyqvJnE4548rEULs7NzftNeWyKnwLKA0/LQNRREeNfVF6NzHcgCJTFmivOUc/pd
9AQ5Pv3ULzaNf2haf390VkOnhiup/icGttN6Z9fq1Vafpksphf8WuHUGz55L1WRyWND24SCVD5ya
eBj++2w0Rlb+Rmyj2kVhZKvvVIBk8xAVArZVj6JNhAT6fYgtbBYi+KzorqDQc5Z67TZvqqW+1vDx
vhFjLfp4IMdUTdFrO8zGdPzRJ3o0+ZtD83Gk+fWwbBrrpukW2COUzY+Ip/a1m1/624S79RTXrD2T
uq6YHrxBt8hFaTfz0iVNTSw1j6CcKCiRb5QYRhx3ag/4eJ4Z7qH9QufI7MU4t9NVSMDlNdZAPpC/
xShnupy/4EfuE3m/3SqQxI7NP4bDqHo9X6pTF3kietAljS5JOUEyptMQ5Kr4lNTar/nKZH3lAI1+
KaV9vVb8sb38+0yJpr462bjLvIogBOa2h2dqfM/oB979Nngb6jpa8LkrkOLxjN4z2/j0LJxeU7r+
n6+GLb9a2uU/3zu/Pn/H/L1pCKVa9vZ3RetiazqjXKlubLzpkUEPMYYy22XWdVY2RJ2J+HN47XSw
9CrR3+u5cCrIq10LphGxdMYpIwpQ7tTg9Nzh0igEPtp2mO3mb62rpqBp3kg+UwQWelobHMIhlwdb
A38RK5yGBg4Aj7bOlGWCV/gMxIN9L4ErE4jq0wyr6q3XWYAnvf7QTkHhuSF3BIiGpAKPz24N8DJp
g/galEN7dIqUOB9hJ69lpu4VdMemqIt7bkTVKyMqO3aVRxzq/rNDO2R+1W9B8TpD87BUrXyNOzke
kby0TwNZ4I/ROPu0INbZOKmzrda+qw4rKHFyzifMh0cVhfEDeI2ygeqkbObLvo4e8zfU7iSpMm2b
TB7+8/kf6opuRGQ/wdha57N38Jv5TumvXSdALqiq3lHpc2Qp5K38Dl332o9h/ZIGWbXva2SUOfDS
32gLALj4wbuLBXFrK7gtyfQrXs2AblSEZqnuPnTo9jtiSxkLT5eKrF+IUqnvad0354ZMSYiXvB54
1QCtoUiOA/3Vh5rQJEO6S+PVPxXT9LcZNWW3x3VLRZwz9dJQa+yaNGy2JUCyo2ElmzjTeG9Q4i3n
5bFvqAdLhcREA3kRZ7v6PsQmkCFVyD8tESGaqL95bycSQFu/WGFP2lCQ1Ys+EqCqavobceN6a3eP
8JOxSuOX9TNAQnFME0q1n2vFx/PgwRHPm/6hFDmtfKr/qwgGm5OGUh5T6Sk7fllzSxKAdRpGirGi
9w9zbRFnZXT1abzMVzjIcH/VrX0gvxTdCEV6p+FVsLKhvFd2qW65851NN7KC5ZwbN5Rj9qZyWmen
GUZ67jOYV3GnqK+p3n81EDn+RkS6cHj/HtC0PMEgCeIueHRGi8i+YPPR+DsfSrsnKiONSWTO2ItG
oxHf7kcvjHHVykI5UgVQyzaivDUsx8eU9Kxlqevl70RVdx0RIK8hBrQtfVQY0VAukKT6HO65LVTS
gieBUOiYyHK0nE20joMPhvMkY/F4FGHEqMwkR6zCAIKYMXrBxziFUhnBH7is8NbDijQS/eGbNDzN
AksJeNP+yaiZ8IXMNWr0Yg2cmAOT/Qr2CJe0Avqlh8htR1JXjXaDYNvGg++GqaffWlOtpZr0uAoL
2c5cdsyvFcOr40J0CDIzXqvCie5dL8adgfeU6GGGyPNrZVH8ysMYnV+KH75lkBKsoG+oDL24hjM6
SdomzX6T5u+zq6jR6mDndMpWCVS8T2UyycG0KTGHIqYB5JYt6jw+FIU1nAkiUphOucUebA+GuyZ5
zVsBCT0q9LUNSf5DBxqUVXl/ySJ3Ei1TnMnCMTazIhgO3ApsjfewrCl7wWa66wOuz6r0lthSuVmF
1hyRltzLCYozPzRGiXc89s492KlXbqBTynD4M3U4soZ+nGOzNexDYCqgSFI3OSrJQORLl7lPGsKo
KYtU3PUgynBZws4rpHpniKzepUR1hKgXD55b/JLPc4VK/Uxm9Sm+j7k/rrVE6m+pDonRk44gIauu
N3UfMPvAqjlsCIcMVGQ4uXMkoxgFUJISnRyFk2JwSzpiceRWYh5Sl0q1R6z9oAZBrjjkw1nW1Hx+
79hbAy/FNZIa6EOfrbXLtHhPVn129nP9PWhD76nVpf06/wfoD+1XTmLeEyM450nPe+MSTBQhP0q+
dHpYC7vV64sja3qsVbAuR986AmkWK+ZmycJy3UdjR/2JaOf2pVaeS2iVj4jKb5+FaXuMfeOm5055
4MfBAQMjqV2WqCqWyRzdzWR0QTXa3Qrtd6J78K56X9nP9Y8BrKM2USaHGhuSJP9saceBAX/D2Wid
jjbUFtVG9b17WFKdaw5JiVGGYGhspyxuvQNBicJxqfZh8dHkgBS8Vksu8bST+lI95Qkyi1sRxpP+
JG473FxoK80u/y1DSz+aFXkfBDEG27azoG5m9kNSS2+zilSy+VlIDwQ3g11sWlxtmwDXyy8ELVnT
LdzRCKBvin++1CisFiUCP6rEeX0DmCchfenNtc38YK9oqgYubJAvEOECuTfTe6KNwyVW4hRVRQ+2
eRS/bPTEJwOJ5HZ0zTvBmcnWQT/8hIxGfWRW8e0Xsvk2NSZUZqV/jinjS4LZ85uEz7i1qUYqIrU2
fKbzm8hQXAvSt/9o4zLLdOtPryBr0/zBQWCLHl1C2MrgMa8E+NLf5TeQqPw3kYL+Whu7bqc1E3q5
9dJ9qMPFtPMk/d0YUJSngUAWGWvUmL8YMg/3xGiJWgNHQxiMO7wHqCSzqlNeNBMxpTWMr+hrq2NU
qQjvpxZCXlI7s1U1JxdSGmleJmdBG82ljW1wHXbgjBdEzjwctdvSZxNnobnOKR9ANmBACj+LGPVq
Jm611ujPadGEK+x+xraZRlNaW58NFq+74aAETxLrxrYZLLA+Zvv59B4r9Coxk0mDgrfV8RNJs5PY
QmhkTu6sBAkGLgBYWClh08Bxx1fF73wyBkvxmvooC5XsN+85WmFrJJ1ERwXeqnisc9eM7qo5dbW0
mzXGLKt66e3jnkZBEVJIpg4t1lhb0BefuIVW/M45zj9IL391RWweEQZQD09zwrQiaDlCTEGKiP8o
6LKdSo8ka6APS0PYx7kj4EI8o9lYnvO+rO/5yLJmjVq3pFqnpu9dVl+6D+AjzIFmTj6KbZp4SF17
1Z22Uu/n/Sr5qCuIAe+ub+U3NdefM8UVt6iTd0urWH0JjViHTYiTIba/RZ/419JJzbvneSd8kB9+
MlXFBSYujh8fsqAtIKWpXxvm/E+FhpgkQVqEk49jZx6SVgKR14WtOx1K4Ujgyk6VQxXfmq7UL3Xj
oD3ir/pAUgfm3jGMzya2aVeW6a+5Uwi28qYGFdkb/0fceXQ5bqVp+q/U0VqohjdzunoBQ9C78LHB
CZcwhPfgr58HTFV1Kksjda+mThZF0AXMxb2feQ0uT4egDhS/j7Nok6XArocpbfwumKKjKiO4P/Y4
E1WIqC3kZMzuiSsoTIZwIG+blNTYVQXVGB0hv1smJyt89r83xXlTrZsMlR3V8rtrKyA0H2AVC8nP
uw2mmCox5VULOaxWWn0/6ZJMvHctJsG/EXWaK7y1EMvHG3enZi0pwwIV+tnVq5x9XIxexDpa0DqY
JfOLIqx4WgklHpLzpizoyYHS8K5WyuC3ShEqnniry+tbKqaWw2Xb4OBWYpZwFKrkgRMrPOJ+I6/7
AF+8SoNXFHY4Tppp/061C5rIVazv2rIR9+013apEoaXTy3iSNbqYrykD13chsdRarlGHFHGWl0FO
7yvqBAaKU3GG1vplWn7fxiMMYAxWVU6pYeuTdMDRZcQ81EWdo7eDSImyDlhkVdhXQDnK1BMKQb2T
S1PYh5hoWYiK3hLA7w8XgVTQyF50wZgbWySGt/zRLMZgkVkwHa8jOgqYLqWLGFpY3LVojXWWZYC4
orh3MTCUVeLYfKExuDTiGBX+GUUoG9zVVm9AfOy9KKeLzwxK5cDACrRJG30VpWLt3qaQsKDKkEZx
uWnmGUXqRebfJD8D8aTWG1RgmhK9W5pqE7i3Yv1o0FQbcKJe9ZYxHo1W+Syiyen0RnuiY2suExDc
i++VEFaOqIrMTdBccxALYIrxAFKXN8h7nN1PDGkXRRbtsVJxC8l1S1rdNhs6Mcj4zZUdOdYf60jz
arHblNoYryXC9J3MpDgCQvXKmvUgbjGiUmOmCpMBDpJWUAvoGXWerm/1L2sCvYJa6Oa2Jc3VMBN9
YzeApYqYorq+hT+3B0Rt131Z1vvbFsZx7fpKVoQMfdqyehIqJZJSUKgVxUORBSOe8HW1qhpJWNW1
cqeKc8Nzhu8NecPdZQZPl6DJAApUCFTNvZkqEVB8pj980lFZW9OZgHc2b94egGep2AEiGKdOGAZb
Mn2+262UNtMuwf97//02Gyz+sq7n39+8faKjoW/QG9nftsILycXU4agQX+nJinIOtW6MsN0YSIpq
epOdB8RuE4y0KeTqt8F3G4EFNCf6sdccBMY/qxd44UIkwbjjIkJy07LccqLWDM8p3iJbo0R8EoDu
+fZS2DedT3uKSz9/4vaGKuQiCKdr4d9euz2AjjiqEGdRuS1TxD/l1lpmiOGNlUwHE3Ey9wo3U8FK
LQv2eILlG4bfWoA4RcpmYh/S4zYz0OB5QGgcohzibg+5CBXl1kDrJ3V3q3XPCDN5SuqNhp4wjMHq
TbNkxG1nCgnoq9SN6yRY92PUPeWsH12FX0Kcm+cb8D/Lh01Q0zzgVurvrVojjFSU1kNT8c7oERwm
5gUSiDpNgdoMyGvkmddZoF+XlV4DmaeMjVrl/JD03W/PGkTTVgjyQ5wM/DqQB+DirMQ3srSFZcf6
qg2PcZNVSxN3EbsqhnH3vXs6k+Vvz+QqO4shXSqNgPD7S3GKyeyVZM1r1Urez3uFKm5wzG9KRFob
HMWy91rZive3128PgiDFZKBEsKUUIAgS04IQpdiiuC8/RpdCWNGoFN+FYux9zNOBGSZj+nJ7hl1F
9v3Z99dkZl4KNbaY181Ji6lyNwR7C5hb8TNU5FWlSPWSFo8I1rH3hSnvXq6xFcxQ6Gmby3W/Uwyz
cy9qI7rapQK5EFxflRyGxW1C7xMwMGh3k9Olp7gEwjkY60wKzPXQacqumx9uzyDxZDu99L9vjIm6
Qx4II6IYiJt8Y8/GamlhxgHL8lbNq6fLq1EPxU4zi9ZHm7v3cAOkPXOVNJfCX0m/XhEfJ90y7KBo
tU0ymsI2K2uJ0gImElPaPV6TQVkpccMMMReVolyjvqOAsi8o9AegEpe9TncraqIAFsF73ZsU8qHQ
wKcJrZUaH5iYyycNwLtF9+Q7TV9P9dP1mobnoe4W2OFJm4FQrVrIE6tCI76RCWAVYpEgXVAPsKXW
ADw8P6gk0JvbJmKmjLLRQPNi7teO+eU1TNTLwrIqUOsy9FBkZzEtnn9cpFu46fpuWPV0eP77JcXC
lPGWCIuVDsFuDvuAmSurIaYieAv8bq8NFxOPVIQrAOPgNwZhqAsLZZXFZbLvUyxTqRyJCPvp6jrQ
IMuPuGnb3xt0t20mLiq1IpcqjyJtKVnKdasZYUIxl56GkbLmZNPQrNUiHfYaStm11wTtxQk10IdV
OxzRAEt3AJ2P5pQqO7VXnR8CXLqMyeJ6rEec1qLYQkNl7kHdCry3Z7mpTNAkQN3I88OEc7WridaM
/Spn9E9WhSQxQWzcwaGVH0xjZidq1p2Wi8rDtfxtq5hbSqrYj1u9+KRzhfKCYYR7KbzmCBOxSZRy
yCbJOItzCpcV2gY2QHCnFFW4vuQAC/NgFoysEtMHl1I7l3qQvSC9QiHp5dkATYy1hZQKECn0QiLQ
y+CkqZ3+27ZJ3LLQSq13pO5iHs2MhC8Tgs4dqWkeb6+h9zmsREop2ILNrxXhSEyPeKSYFGDWWTI5
pWf1WkFpVsVweRGs354Ng/Bl0qBY0g1qXEqC1ktEM1rKMTAgcOgPYVJuykEt3qbMMFkv4+tdbF7R
h5m6fiEAlaUO0YsHAK9ABSoZ9KqK3nNq6cdLdgGNCdYbEyU90TANqkBld8kC+CD6Nn2JGxLwko01
P9w2bw/XuEEd/xocEbUdtlYb9OhK8wzXTJSbSmXcBDl0VV6OxHHYCoEBqOSmnSFggnFpMNIWKzD9
RdDgifKvh/aiCLsYYbRtS7cJM0nUImf5u7wcEZ4Hzozgt+R+n3n1qNheqbV9D7igBrHGitDEbiFX
i3/ucpoBhcT3kgOCTF/fIDSVREAgkc2pGPudGvzpbi9f+pxsjSzD6qa3qSIvEYxCOpWML6cwTUiE
2iiebm/os1KeWrXG6r9fG/XrUTXDjkolRm4AjGSnGI36oKBMZ8eJFKxBQDTOpcBSEX855SkK6DBf
suGexag96hlutvPLNW7IsHxghAOsXiispk8o8K5kJALeW42C0aSY4ZEYygDukxsu6J/Le9OAHmIJ
jRIQUCO6MOYsLmKS3fpV0ZnrWp+neXMuUOL+eicoFbOpPplvahtiqQsrTKdZaWZYI0XDSHNbU2k9
XzAOHytSwFCFBa5Ul6NkzI0gJReQ4SGyb2DAfhaX+6ht5S8ajGA8s6gGHVzqnt5ShEY5p9xWpGge
Dl/DA93NmUNoyV/X/gXxlPBTlkxoK2XzHGRk3SmdTGhOl+tJwbTYi1TS2ZHuis9dZG2Dqy4vW5QY
13RnxzXiLMISM9ERkLJe+UmA0QOpmEnzY0xPRk92FzXTvJpJJ7rXCHxGjfhSKzJd7Uv7ZSV4ZyKR
E9kqQvHg6eSvLK0esQMwX8Q4oCJGJ/g+NlvZzQMrOlI9AyVB8Lo1UNBbQ7iWl0a/ywsh2AgJkMBp
KtXt7RlhuLINMQ3yb8/++7X496+FF01fU8zEB3fMVz0VrKWW6ON+Gg3sbK5S9hDR4QYMEFw+EF+n
UTKiAnlFXCa8jNI7Se9oy8JYHCpFPyTw8VwwZf1BSWiIKwZsFm4aa029PFwiL2LiIY1I/BRZ0aGC
cDxpMOLNph3XlLoQGDaIUwfALYx/EbYQTKO2tMKzWDF0UWfIvvf9yHoGIRZOv/ztP/7rPz/G/xN+
Fccincgy/5Z32ZEaXdv84xdN+eVv5feXV59sauhIQhM2DVVTZYxQVJX3P97OMerP//hF+lVDILnW
e3hYqtEiCyCk4wkFT6wLsBl/VXR1Z1Ga/ybL+AN1cvOhmxhtWFpY3msDyYlZYj4VVUPrZn3OZmzk
930doUSkZc0HTQG3G6vUjbqw3Ok0oDGz6qhypKJxKITrLMbdNm9NBXWzKSoWWBUyFBWpwVHmBA/F
nvatKGTUVMPgC1jicYyThNZw2FwBniGzbcKf/04hT4DvgdX+5yYC9cpmBKLz/V3NaCBv3hjLWTGg
Qz8jtG4wrT5Gsh+knX07r//xuxPb3E70B/YnoMUpVfx+87/ui4x//zl/51+f+ekjuxjDtKb41v7p
p/yvYv+WfTU/f+h3v8xf/23v3Lf27XcbmN3G7XTqvurp/NV0afvPATJ/8n/65t++br9yP5Vf//gF
bnLezr8WxkX+y29vzQNKEiVRNyzjh1E4/5HfPjEfxT9+uXvLwz/+zheqhv/4xbD+riItrIoqWhui
qVmMyeHr9o75d5ggOpQWUZZV/ss7ORLy0T9+UaS/q6YOGUXU0dHWJE3/5W9N0f32loitCJoNligp
uiFZv/zzBPx2h3y/cn98x9BK+d0tQwlX5W7hXuEv/HirDEGIt10bB6gGXPCUDFuQcTX+lyDH8V9K
Ks0Xhij1LwOlbjQbW2/mF/gcREcxKE23CfEgqFeEyuh8ehc9es2V/LWUIQrPnkRPRS/PLCtNd2JE
+heShvo/XSwDtYFGX8IvCJ2EyqqIle1U+FVq1AuUoGEZ9gSJYdAEa0kDoKCIRYb6ZxAvSnCngEch
KL9PAwyNDuk5LDpMEfvWa+TXHU6Dg4wnVmUM95OZ9PsoVSu3NVPrbGYqEhhikeSurokIrFG5cxsj
K2CGF/oj4NMOYfypZuFGi8/kfBEjZ7QR8uu4sgRsKEXlCvolsdq7IqLdGMk0qGJCGfsaR9OXoSCI
Z9UGyrZmPjjQJtFG7kaFxN7KlgO146VAgZcmEGU3K0AjnVZq8a0wer/HkdqcxAvVcfDCl0mgKESs
hfNQmzmtLuV0F5FKpc1Ogwp3gnOqapEXKfluuHaosGGUN0fpTAOCXIM0aa/hZ9qWGXT50EDADoYT
VkLXHRmkSAhJdy8n/ltcjAJ2tNk368mKl7kuP5vjJfKkhiKQpnaNU7ZI6lkBAK1JVQvWynqU0UAD
MwWr51kaxvuoSnxa4rWN/3vuJ4BpM9A2jlaHEaJMqr7slXTH5RxXJQ7LyMVddoFULuoQIh1CpAu1
Q5IfEBwy5HVWAEKFd9IpKK9rGgguwt5627X55aQj4+UIsz+Y1abWK/A2BV5Qp6zDEac0FRDZsg/E
8rGnl3DX9+TBQN8NrK/Mue6gtNBQEQ510mEcXJQ/68euo7ZhXBF1VgU9W+Kpmj797yfM/9ls+MfT
6v+/uTAtPmYv3unHKQ1ED61nRVEl08S8UNQk1t1/rcv/NiPu4rcs/pv99fYR/eWvfJ8jYdf+XQK3
z0QHMdNgZmM2+j5J3t7SLSZCRYU2rsvavyZJWfu7CRxEtuhJ62D3JObP3yZJ3jI0C6EJ1TJE4PyS
/L+ZJH+aI//t8OWf5sqYTl6dIcTsI+m2G9ZXeHt2cBJNR/jo3soXXEQgThXKM/7a2CSauM6skn6j
fzWv9V1+hyQVeluXh/aJlJHscKm6qf0RoVGNa9jHENtIb3yKbrK0Hsd9I8GBPejaslHf6ao2BwrH
uCPk+LMdtKO5Rz3DdKTVD9fnj+Im63eLwL8fICvej4uBHKVZEXd0ImYDlsdmssdn6XmM7Xarr4Xn
4lx/Gku8C6tkLQ6HXn1H6qJ7AqAdL4Wn7JQfKEm8Bi+gSCPcLOzhGCyIvU9Ek2/VNltl9/ExN93Q
yT3lem9EKwrqOGs+ME2t4+fiUMKXOU2b/CFB8t0G6PhpOn9+gIb8Fwc4r4I/BIbwpPpAT/B+Fl9l
f3Da5yy1o/vs7bJHIe9btQfmuZcddd/sgYhuxrvqVB6AS1wAFtiU7ySt/iYnnuA1VHe+QiTmMwf6
sR3cf1zpBtu1h4WkddLWlIfOIRczWlLyTb2QpQYtOTcGIGUPGx2eSHeMcA6Z/9+U3q3HgNlT/lah
eX+Swk+yORHnl6sbeMI2fv/z0/CXA3keBz+cBqFAWAjQVePLr7CtoJZ+4GR2XUC5RgF+ZRV2tQck
/mhsMLhJD/EJypB+RMyn3Re1fm+RqxWNuNDO4Y4W84v1YLymj/LHVLvFCqiKs6ZdvE82CCQFrS1v
EPZvbeMl+kIIgho6KlB0Tq6hQzr9Pj83PjX3evyLQ2Q++F0KQCwlKpYpkwSQDCjiTylAPhkF0Kq8
8Ssv2OUr5LzXWnNKYIhEqLJQVvab07QTU2zQqS3ZZ8z3QkH0umgVfUjdphfcfJHepZjThjYK37Ef
+/J9uLJ21k7z68fwWNxLXrcafbTxca7iFhWJDkK4TKlfiLPL7ZtaU365+8QyclW6f3F481TzY4bz
8+HNh//DFdRK8SrFeBf5TUbVHydCbGht4UKBclpd7KpCKN4bXSwSrj66ykgPaejI2NMX1ibMQxe6
UJp/0R0Afgayi3YE5/Be2iPo5Wi76hl1NcAZw6Y1HW1ukK0HYd1pXkkruFnQpN7iam9uikN2SE7R
iYoQC/yy2lSbvlv++YHqP6dy84FSjZWl+Z+iyPP7Pxyong0FaTJzLm1lNUKQ4DF1xNfWvWq4IhHp
Ic35HO7rLZ3srbk2Fpclpu6W4A5nY6MsAbJFi8yv30laZywdzu1uvkRnW9a9ypVeyd0WAFSQ7tbh
BXmlpyDXN+AVvgaXj1rDFT6HgyWV9c14VJfg6tx6F7vCiw6DZRs4l+8J1u/yqx8TV/WvjvanUUtj
GOrvPAG3nZ3BftEfoulIpN1hOL5QT+rJjJzRFZ4DjtSMVoRn3J3hWkdowLMco4EyNPqtneAlrHZ2
eG/4CIfTA7YVD12xpfqEsVmJEcuSAZL4fzmvSH8wKn+8WD+NSpxzimBQ50627lJ5FQN0abE57dbJ
iqUyPJerfqst2mM2uYVxly+kJYOx2EVuuxQxVtgLFsbB7ogofweXGjnKAieiA5bUO8I6Lz4KfrSs
z9Ku+4zQ5wSou6ElC/DoNT4wAjfF+19NI9Yf3Wc/HtFPS74wZBowWmYL5kcXd8rUyzatOx6k0i48
XAxXtTutg12ADeseHD6C+/r28mW6TCrHfIO+26L5EFfTC2qzOg7Kjm5bJ+wQq2XtMfG+yJ8h8BzH
giJztF6V1ONCdy/yCmK7Z7q9HYNdttvC/VB89SM1HQO/SL9cztq1qxyZHF8+QqV9uFjLq76ArqHV
0HrcwrNkhzAfv4QlI8gXyZy8ztoMJ6R1KhzOBoTmLA+Xc8pVjd2h5f9XA/mvzttPkcTFiHHUYD7y
W24z4ZShREB9WPWzx+FbeK4Rjt1W++aMVaf40O3Su/AUuXCxg233guljcqEwVXjhdqy3MXLO6yfj
lL5Jzkv7Jj0OdwhMHFAAKdE49SEjqGdtJSz+fN4x/+gA6Ksj8IRgLgvIT/MOEJ+oaymR+4HlyRrq
AfbYwcR1VGR0tsVeWyjYdZ+vrvwwqcVq8MVxWa1D3QV0YLxnp+ZBeqIUFHrjk3A2j8Y+/DI/5VWP
VwSjIFxrO9G94hi8YqIlYKjtOf5zXiLuYEyevcuLECPIupQOqRcsYRZj+7BcS6NNyxygrXN3sVFL
sJsFL0H4xh7SHR/ETeQJbulTAgRGk/toEDwoq+rp+gJh7s9Pj/5Hy+uPp+enicoajQQDDu507AgJ
IS6Pwp1wh7Cir0928wYD8tivtG3yIckOsoFobSwIEnXoXayOzRu6sA/kkkhMe8nFyfz44Yrq/Xk8
H1FtKr81kOG+4RLldVtVtvWF6GIgR7+StHZcXlDL1ZbKcKjnVN0uFrUvY7RqQ92L7zhu7YX4GGXe
vzhi64/mth+P+Ke5rTOupSS3jOj8Qz7R7mLRxOwbnWFben4ucBJzRae7LKvcL2xzLXqq1zj3Un/E
vzdhouv8xknckbCY4Q1auvJQ1rk8EFQa6bO5yp8+sOuqnOYFnyG3eN4+tDa2bhyWd1m1XumMTrbC
U29VOekea8Y1l5qDVx1VdhPOhJPY5anH2HFxuSPEitbl4L3AFvgalrmTPIBtV5UVeosAF+YbJvLj
76nu/3PpAsj+B5O/IauGCMGaUtZtJf/dSj2WqX6NGkrBADUl5hzTxw28fNdXV5XDbo5M71NlM685
IZf1DkOjwe01Oyxsag/lcnrRDKonDlw5rVskjUMsXD9hO0m8DdD1CxQJwviq3wmf9VMGY9pD0c6K
Fmf9BXphrB1zfR10OzS3LphDC17mIMnM2SQfMcBRrLRzI3wCB4xcKhBMrgk3EDVrFOk38Q4wQB8f
zGPma2ekdWYzYSe0iXtdsz9JOHv5iXv0QZxjveXoK+tMUIh4br+vnkbB1i7vSBGeNRF7yWST+oE3
zB6/rvIyU2nfh/gQIyGxbLpvyQ7zOdr0NWpWToZltuUCFNZyh+A4+tJ7fDsdfkJ5iR5a/CIh5PUr
MXD0Mw1/dfxQXpQjP5XAYIcwSiHJFjmgh+IJswV1z6KJBWS3nNxzuzy+fa0l5/T2WdrN5aSm9knp
7xN66XRnFvgGXmwEdIVtpNwh7kd0bPerQ9TvJQ1c5nUrCa+ddM40nJtf/nzukGX5L0bKT5PHhC0Z
Ejph4w8ycltFtxQ2bX5PZcCDV0HHMAdN6avFa1xWi/51BH7wa5/qIt5kfOds+6vVarE6hFCRLH0F
xNTEJGuBx669eH193qEX519Jny+2Yrsnd7m8u+tCdAwBmbvYcNUhOERXiJft6Wr4m9haJ8kSNLlU
LUm61y97yF8vv44tHkZYoNT++Xx/by2u12+ATZ1dNn+f4r/rLk9L5651+KaWevVaHL0Kzum0etvn
9pMRbP1fTUmSIxnXDV8CCVyc+h6dCq9Dp8/9NaTIOvcma7/LPw67+X/uBiELfk5BVzu/L5O7X0NU
dkuUnBr/I7TPFMlMYHZeK+ES701A2u7Sevvwsn1qOCTZ+dWsI6FTQz4OetczQwdJkvY0HNZvuo2R
7vwREIlTCqC09r9WNidxcTjwc/xSotmJ7bDrW1uZdr+ifmmkCL4BCD6I9MmhTN/9Oglj3iKqQ3lg
2x/Yk/7AoWuiqwgnaYD0ePrVyLRa0eZdmPZ8gId5T3kmIvvqFsvCi/zI//x2h/HehsvQ9He/mmIa
aVLJd3SFC7jbPV/sbHLQQe+YX687PtbW5z8fg9JcL/q3BMqQQSBTd5cwYvwpBa5EbNCMJqh9mrx2
/FCaC5Toc/xqSzIG3WV+WH58RYt4RzGYWeRcOLFfm6A+NlmE4XrraqofPtAcdr8M7+KDkfP17Ze1
Z1ZwDWK7D6304nVPPSEXbb+EUMMsse+LdSt5QrRgGmrGteAENl99v9rn2Lna22Nvc5U9wzuvLr6F
WiNO6y5D+Xj1Wi79I6qfxXuLNpDqy4VrURxedMtIdxr86pEXau1i0ydu9X6hweSqGFgUW/pZ5L6+
mbHeOL37qhE4PHb2ndQCy3qI2gOlONvammcBKD4Sn05nE33/xeIJ+e/fS0syGqn/Ot+KyPX4YXWo
R5DnBvK8vmSvzBWqHBbDHFkNr18m2s4XmGxb6lsoLDB0ulfxK2DBN89BvZ8U/zJhvGunL2FzxNKs
v8dQiQ5ysJBc8a2y++a+OdP6b86Wuazv49wFL4LkNGgL9AyWU4wSgN2qjvAsPrb3jS2p29es+azC
exM7933OJx9l071uIV1TnklXurQMQ0RIHwY6befBdGOEKqKNAGX/XgBSO/jSFhojxq/bi36vPuJU
Xx6D/n3snXF1aRfoGDagCxomWDsxufnurz1anh5o0QaP6RQbl2ZnAZ9eSrg+dx4Oxj1SLGE8uml1
iKtvkbVM8VcW9szw8q48TtkapM6VfYevjD6+h5yh/HhZHl7b7WvynEAMt/k9gWK6Pv88pj3xJrTc
qLSBaIBusdsjdhbqlq6vlwLHeCF9fCMLyxVXlneBvuB5vFFYMZdpsNJ1OzTsYT8h+tND7bf1x7F1
cLsFoFSd80+Oo2Mf5NW4uuqPcg6H3E4+siXfRxHkUVHnz2oqRC2vPQamm0LyhwO2ZY+sBV0l+7Is
K1fbhptx23+Gm6vuGdaSUFFW/Mwb7+Yd+6wbV3INmk7orLqNUyW7bAnfoKq35cu8K4gPx0CQHiuc
10rDNhayJzxf8TC3Y04sqBr+1FnaHmSnO7e0MDZC6VIFYSJir+8ZOXDZPi9ei+ivywkCKMxl48gY
SPFGlV8DGGpel+zql8T6xNbrroZFjbcSoo12TPuKLsjyatrNiYGqf2F/E2+yM/HYIyNmD9mvWgvv
00P0fNsTRgZ23UtpK91nqYvhzVMK+pLseD9+Fvl6KDw9XHBU01smOlD9xjvhqczv2wNMfxY4/FrI
lBYRHKw3CK+XDfhR/mJ7EJ5YE1R1XUuf015bJsTj83lEZQ69n+ak8iepOk5OOa+HroajV+HoiEx7
UeoMZ3ZALU4GtOnUx1BplA9NdihwIqsW14sNayN8KNx09CKNAAeTO4dRYA0LAY6qNwdQlHd7N6dR
JCQueoM4N2GUjJBOSPUB/6rDFRWaXUsBQMBNhtXgkGafs0ArVu9PeIBvDb/bTltxO9yla6xNdsOm
WxIfOejPrq61N/LnBFZO3ICQVXGEleUmfGZaGpOfua3zllK5WVrKora3WyRC3cG+yxb6sp52eFAI
wx5fC1ew3w0q7L7+haqCvTojcOVeHbmwddKtaQvHqiCLRrV2xkstQnw0J4rrrjrD4p0JktmHyiI/
LsTMOISSS93ncV9fvrVr+f5pOwh2Jiz0YHcJ91d47NhThS8jpQHTCd1PSjezv+DIuX+ArrqFy8qo
eEzsu09r2Xnvo0EuMYnr8iN9ltAeH/cwxXBkRuRX+dSHbRM4aJHp1V0mOdf2EJytFbhqK3GHDe19
fm05EdzffcJo9YgDHUDSyOrW3uF6tyeLxLQ9VTeKmTnb+GK/NuQTR1yMLt7QuQ25B3kIqzDO50jR
vk895GlYGvZE3UVxr9zeoRui6gPliTsOm+rnFJFe8UR30O6sddfN4wHnsXQ+SW2yBEthvcY1CpOO
+KEersU+CBCkgDqzqB/V5zpd64B5DYSwvK7FxsABAC+NLms7xgx7EIZZYnt4+0ElRCvt6aJsB/kh
qWy0/NzEQ307FNyr6aU4UixlFjp1GV2OJ0N12x5RI367AacU0HlNgLAhKeZyhekEx1FE1j6yHCCh
wLi7qM9x/56SNqMUeQmQQBNyoo2vGqEl2QwQTPvQbPkJOLdjjHZ9fkCdiieXjz7193HusMk98AiG
XHvsVsoDmnk9Vleb3m99OCgN5Hi/sx+O2mh/xAQyuuhuatsXuQtJ0kyncNvXAYH7fHH5qMjtOrsm
mrM7sHMo+gT2yYALaGtOwERklJ5OABGj2bSxvgTVPo67ix1+lPG60pZ+0zqXjzH1HiVWhB4vdYdE
0KAMlK5am31y23O1LNrTp97skvDwRZvcenwUZ8MYh9Y1/45qCwBw0XCfXFbp8D4E/ufA6qD4dbtI
YfTUhY89YYr/xL2kfysprr5KC8GO7ftyEW+ubkmfI1+g9Yk7UHMe5vU2pDG1tuz0eF0R8Cza++C2
IlkLeH/p0UIWaAHvxta6OxnzAd2+Jm+sziCQbLNyjAViSdly/CQAgLgIOYI6M7ntE5oiIIjS1m88
fLceatewexfFRqdHbKNyF6/zTl3tzI6c1h7OCv+lArdnIaAETzv5rMUek9j2Q4nhRi2p1IFaKFg1
Aazn6K077ecn1Sgn6rziaiNGKsr+qHnPyPjazd58RL/HRgjX3shOuagc+KDMoiacg8pOngk1JJcV
WVukH+JXb9rvjwO32xHrkt4ZFJ/VsYD1g3Kt7GWniPHzhMYYBB+e9rMzytUW8udSdFUEGCnLURio
xp1VeXwq36huTuVQJf58kR5Tm5OGti5opQWex9fKqd9yTJnMZS5CxFlfHXTb2oz7mxWvhu79SnPR
PIjPEERGDzD8uvVF6RxTQ79PRYdQdK3y3bOOL/0xXYoyvTnTlu07ZItP1V3cMlOuXmYjX7t8aBEu
pzTHmZclBwNq1FJQ63zIEF6BhLRDY7Uy7c6kcO0OYGTvwo8RfWmNboRrvA33TEQSO453Ze4mwp59
x1J6EtbSOkc7H/uA6z7uqemjW2RPbrcq9/2jAsiEO0SonGEVXLgRaCeFJlr0u3xYQUgcluWFOqbd
vScPdNVA8pI0gzgsltjn0U+h7baY6L80m88GIJU9PVEmmjbJLvCsLQxVb/xIVzgsrAuA9LQCY5dr
b6EYwCgOHcICfGcLQkJGCr2+x9Ji0Gj2XelCAMdVnlWxzL0af6oCld5VkW5xZtHStVI5x8txtNM9
kmgpNz2iRGiNPSLz5mk+tI/VVnKc7EOPXUN00WZF+m1uEad3hf/x5qOPhaXIxJGw7kGL8qvORQj8
gjMAQXF9l8pevzFIE7oFv/YGTUCuCVrB63nBHQFmtP8W3s8LbL7PzwWj02MhXU9uuQ8+QvKB/VtF
wRBWHpZUy7fsyCWz/HRPhUK2K9TdVizK95N8Hn3zqSSNvKNrucag2DbcmJIxgh48T71hxcx2pSzL
/Hgf4EC5njIHm4R970HoV07JXuKPwist96SgyxoL7KPi7MOVae/718Qr10Ay1rUd2ZvE+bzu4Pi6
wjdW7hPDyotXT+kGs6l5OORc/wW2eQe0oaxT/jZRGmtR4qf4njxQk1UcoS4cmlST8jgilLuu4JB/
XDBCmJyBsX6IHsOtdKrcKHEuK3nBjN6fxGW3lFZytSioN9XwhGxqmRiDQvXMDNYE3oxaV/emUyi+
Qa6JIHoQTfWDfWKxOOLgRrl/JYadPRGDtuglPjeBbSiLAe/YB2E1Ry2GKyOa4RtHBJff2931y0RF
wMYYET7fpLhKvEwmR5obdsuLtWbRkF3Jq+65IUw7Xs0NqXyiLwUvfdGDMz8WL9GmOOJrXb9h8T4B
uv+WPlKBpWM7/l/uzmw3Ui3r1k9ECViwgNsAone4zc43yJl20vfNAp7+/3Dto7MrS6dK/+3Rlqy0
d6YdjggWc4455jf28PP3wrnl7XddcJcqLuAlkRc/lu6cOc+PkALuh+QbFlX3Mhy4LuXeS/1z52vB
ciCplGt2LW854stXiGkP6lStO0Vx/nW59idRwXMMiqfYByXwPBQhuVPfujxgB6w9994+bygU/YqI
Ez9Dhcx9rjOHRdzjcNe8Dof5S65fTUrS5mSpPUKJPOoj6gnRZ03Id9uMpNcysL/YH4AicgiBFlSE
Q+NXXsiGcLTPA+PDS45OfLodeUuK/JLvkzBvjualJNU5KML37u58dq1T+Zw8lpqfBsqiPqJe4M3L
2dVcS+vtCGnOTffdB4lhGqchZW74mFwxWQ5fKpLrFL8E3iM2kblikh2cSCpuZlWXLsP2va/sBy99
KPyJmXf9RbSvaGezEz4SbbB7PpcP5U+a0fnQ7MQPeIbWgY7vhakkDXZ6zGHhW/eu9doj8yD1CQ6R
T03jL//jwz+nv3/YMf/49P9nd+bbe0nnztpNl/4a/m4owpO0je3+kxHpF2zrt3+xdP71j/6P78j8
h2WYnmMQMEWwli4Q///yHXk6vk3X8PAU21K3LYmw8Zc703L/YeBRMj3piW1GZPAo/jIeWcY/pGfr
bDlZoN0klqb/jfHI2H7I39Uq0xWb70o40nJ1y9LFNq36m3rSzto8tAXKthYZzwMw07tonWAYCHaT
lPeT3CUUyLFGeioGPaxBEtx37VY2rsbt87PRqKk6C+9xKTrrsUzK7xDY6KW2z+yZZlQzEtyZTfzL
KvWPyuwfa8Af16TqhL8a1P95FaVnU8lwJK8P8rzchgnb7agcBaJtaRxFW7VPpHXD1MvlxZHTU9/1
8b3ZVexEZ4ygtFnvz6bjzidyvu95rh/gIc5P0ErTvZSgUHee3nF7GUsCAbL5aCdmf2+Zg7xF+qE0
4/jRAHkYLKybYWbASl3AgX5jM+BYzgASRDLpwTIb1XOb09ksEbv8KZEppyEh/tFzhPUIuyP1nUg+
TJGpPZeZ/Sbsnp5msroLCUc86PYXUZfq2SktdVizApI6lsTPBZdY1xvfgwm4czJ0HVyz3d4y58tg
bntZrOGGS6ZPz2XMjlnroqiNMydIkpenaNLWIy9fsRsE57O7TADJot72LSNLrq413TeW7XfVsJyM
QZtu8NL3jRVXHwtYy+uoeg8cEckapglUf8od5PyMfVUzknC4EzSbKc9Dss+mqxzkMzp5dDCtMvMb
XKP3FZm4gKbkdR6WjQ4BuAPZDayxjdN0cvc1f/2WbYFIcQfe83e1GowevcyyA1MTwFu47UF2lQ9y
5WVJ7PjRVTg4S2d6WiPdebLVQOSgiSkEFnSoiQIRRdk2SRvGljqW3SWD9losaxYOg9deogUJnsWI
uBzqizEBHE305km1HiAYp6b9nHL3MueEI5qzw7zUjfujaxqhm5m5by268dB7LKMqInIZPdITLOJ+
RCE4/+2A+Oso/bsRY3My/usFZ3GdEbHnkNRG5NifF5zbj6qIurW7KOlo4cTualCyeySGmaCeMb3r
dZxCtkifBwIkT1hpf1gRwIDEYoPciMso/M+PB6LGHwNpE2CAbhiYtG0s4R4nwb8eAVpaiEYb6/ji
xYk6FQQX70Ezg8Ru1NOYl9ZJJ+GGa7LPIZXK19LQtceIzYOOSrglSORbnbH+HbUUg0XpPrSFt0K+
jOJXZamrZPm1tEr1w+F12/Uii1+IO/fsBQqit2Dr2SJIbdcC05TLQ5XRKWc9U/Fh0vxp4F/UdXLH
kmPQ1t4Cb5d/CJNhCmLPw6hh9uokGhvJwNEM6EHjeu8s2d0EIqRZFufUTpMbEEhjkPt5SSZ6NB16
I+1sPN8s/TSQh/hTm1Y70CMNogL5eZ21ZrB9h+tiJM7FiXDpuPrExmZuiJNlyLtcM+I7TPW5bzYR
fSQpzndlVz2bi/aqSCB4cjuw+GAx2AuxrrXoz9LUrIe1iw5JZICTy5TLauUUDIzbX9Dk8Db7VjaT
ch4rzGJmdkwGtuDirLAgZc4nQ3NKWCy/y0gMuIzGL0YnubhTA+lSaCiYXnJbKrIEUcHrSxxnV5ll
yHTlj7IkmypVbJpYxcYHL403z+3B91WrPOTj+M2RM4XukEOahzLTEAVz0gacBE4zxKxlo3GVAOeW
tYSAU2lsZkMg7HIxPVbOiEpbnXhI9RF7PSnDOXaurE93dqvm67yOaOQOOW7N2CK94dAwjend8RTd
ZgbldkjIBDdiKzRLB4CJ5jBOyJgxdMXRdfr+kuQo3ROsUWPLqB2H7odD1vBBk3qxK9hoP1jJiPV+
WDU0wlxhjtjQuds1Am7mCMiBfx4t36Yk3WIAM/KPLRTYYSFGt7WYf8y9GflLn7FY2Hjh0G/SZWKx
17kuL/xO96sTPVty8iDPphODX3kr1ha9eZyNW2GlPKQamCaLF8chGdBHPCvdm1GXHgzz69QyaiSV
FbzpEoEF67YYQFh5Zk16dQLeqXYFXOjIeWQzEjqgEvnOLegM2shzr2yq3neGp+0G90tr8x4ovE/l
LGIhfUkPsRcjORnJwWCzdpdHz9qooeYlTntnEZM6ll7+xMw3kXh7Kq/2iI+ZaCpFZyB5uNNhtvAH
NMw1BmN+ctmSAi3Kxdtry90SZ2FlseGlkWuzmxv7WcwGgtu4J6aXTleYv7TWxDCw8nvmafSCofpr
zYbjTqOI7zaQe5vV9RW3ZmPMvtG380NhuUzb8+rWZJ1GrgX6cVSlX02jEv4kGy6HxMyJ1sFG5CRI
w/0yiV1DAm49GF6Y9NgBtSmtDpZJLeA2uCJcWCNMkxK/5y71yRuJu6I7tlpPHkjxSE3Sh5WhW4GX
tjHk3o1Z3Ndf4mn5aTVjh1mPyUjHWsjQ6ngv2dqZ0yoFS1K8eqSr8l7j5NkihBLdrcMp0fCZ2N3X
qfK+9CP5MkazspZZwe5Q2/NQd/ZFz7Q5yDdyL2lBBzt6ccbvnTdlvm08DLoGi9SYsdyO8RZdMrgB
iOYwYy1vZI3tWic0XUmh2QfVWChwBcP2X+Vq1tQMpEO1am/Zxm+VlrwX0W3tPnlPe1LTve1irKLo
IZEd67WkUIpJpYcxhW+0nXFsg3ExWBQZvSOuzTwNlwUUbTG3GjK43Z4t1b3WSkENYg2lAWff6cNr
U9Zt0LkWweAgBKBYQwJaMtjSCzaHbLtyTWs5L6YEYqhw/0WKCUz5ZEfC2Y9678AgsW+DqhyWcvnL
JdrhJ4jdcbpz01NQdYDtCEIcb/Va4yvpIj+2mBA0S7Ps2mFpQ24cEvzF8FGabn8rRyKVnVE7Rmzu
RJ3hPnjsqT6w5toh4DDXsJSBp0cg949By2PbRWspzrKVrynQRgb4In+SC3lH27p7EVPC1mlyGjyC
4ZyyTHathpZL2fwSFUIeSTLaiwJEdFtD50kBnxIOFVRxxShrIRmjXxMMoImWXHI3OwEC0y9Vruz9
Mjq/leL6S4Yc8dBN9ctUiQ/JaXzMZ5fQZWO2fOnFzh6u0hpQlUQ+PNXqXMSu7YsxBn+XV49tDjsj
qusfOpGCZ+jAj7WTD5eKw+TWFbYJ2QV7htYMZLuZ3qkgvuA06PbO6AcvrGJCHDUlb3V1y0HtnXqC
XkVZgFgwsY1YS30h/s3aS1G8aeu4MNITLVsxTvzgxN7dkuoUZIXsrwSfq4W1Sm5G91Uyb/upTDEX
veUyGS17B4sEObAkHrY2GhjzSXvnuq7lk336Ng74htqBi3Bi2TYkCwgcjYvNnzNt74Ik3tk8Y8jK
i9qzmb+RkBJuEBZ40lY4/G4aF6OltfbJIYECZEYrWHefJzZWFblLqcOWK5+pXGOi7jTpgVsNMzRu
sYhXydFeQTq19pQeqi06r4zRYzq25fWJs9wADvWJT4l7H6vRQbhwV0oWffxlasv9MOv3LMwplGOT
SDTbfSscXKDTEo9ht9CWTP3A7x1bX5aO6AmPYcN2wKbbUTuy1s4qrI0SzqV0MsbluyjXBGUimvZW
YzCCg0oXZ30eyHbkFs/WJ7vXT8PgfuQF9+3c1IyXfjLOo0fVVFDSUrd0mIoa+FiOcWtIUObhAMrN
049P4MokweLn7NKNsywPcdx+6RtDHuAkT/CsouGgWkLmpu1lT5WZ3oif+JqrsUHhjnVW/uPS9m5D
q53qpb23RP471aFYJLD4dN6roEu6R+gLt4n16h2Ui1+xLC52TsqLSBiIcpFxEQY8UHwY25O7ZNm+
cNi45tZlycW4EdL3oHPsHq0Vx0UJZ23XJYVzIuDrB7HfxGCnoCuStnpqOvYg3Hm0whraI3Unk1bb
m59SnfGZkXFYCMicBJpIE/G0238Gp/VkI3idCj5ZNOXcdbtJZume9LZqi3CrLmOlv9cZKZ2mltCA
dTHGTpIj8qm8ZKNHzhTfwTfX6TQO6KTabDFsZ2vCO87tbMOvqiZ/kHZ9/WcD2aXO+lSBV0pt089H
7stNysJeu5Llk1INBjqok93SbRGaSTkfE/K9GdGbMatjw33RMc1o1DAETpPjCmgA5pYLpP61LD6i
iImrNk2Kv0oEhowT65Q6A+NkxlEeXvwfn+/KMo6Xh0kl11y3772mbR6SNobxMdtYIO35Z0KH5GcD
PKm608298qi8GwsMT+O030y6O1+lWY/+azdnNwW+PlXSeuOR8fCGRrES2djBKPPykE3LJx052a9C
nZ3t6B/cHkrZ2LS7ysxP5A9I2tAmSGYmO6oR9aWuxBqQ/UiKVVJv73QwzVr5M9K9/sawbXQkJ5h7
Yg+RgJKc0ryf5JPQ0iwEAXCJNe/XPJr62erSD0I8f9LiWpe5b7ehM33D5Lphxn4mI8OsCFROaJCX
iPwVNqpf4ArE9sf6fzNzKfN1yZRpqQMZoYhWQsP3aI9eGJsnMREVNo3mT2OhyolJ/xDkEYUjHLhd
CrJrV6WeIOEtaoMpsci10amtbBfxvpY44dk4LUI4VY+RhZAO/5oIzH6KrvYre46K3G7jSSBEaIbb
Qu2p4r1eu6eCzKCvdk3+XVTp3W7tHHE/z68m2qR4rAfpHgnNWw/1bN5wKNp2SZogvMXdYpTtPu0o
P7hXiPMvx5j1WzERSGd5DL4rydlujusp1SmuI6bDbel2z/lgPg8wIMaxLa5gbJ2r4MkKafDNwMxi
hnwZabcAU4xDz6I6rwojvyY3grIWSRB3J2s11J51ZmgHfV+fSIF5HFvSv9Na+mAEIfnJ7SrwAM2z
zbcEXtn+JMAPbuTIomYP7cHIs+U2HKeqApSgGD7WiQd/HW7nle28OxjEORMI5y2aV+cRXEC5QeRo
Ek1bv2PHeQJwSm0dWw9DnUOk6LsktFsub1GmWCDuOOcXcJrMJfCM3agB8qtrK5wT/f1iiGSf2ODp
dYQcKDgM/1NkJjAbGDWrhv6/uLPLrrkoG25U6c0Xu7XsO4N4wH9Wc2AaHD/JyG+LHNaQJJ0D+j9G
eWr3sNRFenCW3rsSuUy8DySczw9rGnaWld9HiaGHHfFXzKFr33Vq/SgrmtrMVO+5yZVEYgK7PtRW
s51oT6oC9aQ64CT9JrulzSZ8rR5rB5t4w66vT0NhnLR6mS5djTs8cvOac0oCsp6z9PL5J3Zzg2hK
i7NnDVjEaxJqE7dur1Ro7lEY5MqmevaEPlnd22NJh8ZB4Mdk3BKca1QMoMc3EWX5A9cKYyU96QIx
0jw2Zr53WJa+b3MVXSNzMMzdZMzUolpSXCj180vlcrPrXMy0hr5G565gWKzMoXcp0bNfq8zwu2lV
+YQACsh4GY3QHDTmTMpP29LZW1X0IxqH8jok25UF0y2wCFZmGYg2YnLa2bc6U3tRefWNSnc8pPmC
Ib9sTzVvSb/w6ihsm3S5N4hWCeMiSv1pbUvMLAyKtwxXjUQXvxC5wLLSzaRE4rxNwKCqTfTSZnGb
Zg9FvpLxgVyX9CWeK7ipA49FAxv/wim9gqaO368KYNyz3jrOc9J2HAlGBRZvsTu/cwbzwG08eyTi
HlirmC56jbvU7DgblyxA1m1f4TsBtLFh7TSSHBktLc2H0Y2eJzr2vQA3dCzIWsXRDEQrz93T5y+d
wYyvY6/yl868E25n3H2+VwYDXmJWPipq4YemKdbdpwjZmDIH6SSgYEbme7QZfamTi2MbTffEmC96
pR7ovrZgm/5sZDO5P8pdqJdJokAMpAwmSChpMcp367VDDbjrNPkUOVRprc1mRa3pewOE5bW9G4aP
bMX6lyqOJcfSB8Q9kxtvV2YH8sTWwE5T51ITsOEThzHaXnw3CcYTTpkTnrmNb9ycpMhxboiMHZh4
x/xKBrk8OwJdGI64/UtFQXHsAJ8c+269SbgWoOGJtiC1KcKS3qY3rV97v6iEuhN61jCadDFir6pk
/SHtgeBGT+WIGJlbVoetK4Vc3OjzIVmNj4oA30uvCggbKW1SMRnaIRpFAPiwvBTgL5BdGQSrYnCg
aPHBgjZ3APv6bE+mc5mUDmCJAObjZwGC1/W8xh0j8X42zsIY+OGrcapNdip6FvSDlkChA1WKKDMj
WFf10XgVvLj2oipN4MOo32LR11QPUC1N7lBMHt3Rz2PcwqDerUm4J81G+9EzUi6ndSLTXtjtkfy7
sc/7r17RfukacjoM5X2pyjsTqv7ONrL4RtqKcWdr6Z70RAfyAtxrbeEEbfPefViHIqPedR9HqKqB
R7LD1SM/1HZTcWm75r5L7Jp0sv67aLCIu566k6lT+NEcW4A217Nl1y+EHu0/G8m6L+kbx/L74CLo
9D3NrVbWUCAHkoZyfv1+QUkll+4t7dePOnG7vdd/0+Z1t0rpnIQgtyYmS3khpnZH0sTqZ5lku7lm
8xFiWnJc63Ma917Ii0wu4jydGk0X11qbHocqwVsfV9+TVFNUnt6bvbV42IaKrZSeq2nzupRMFIjx
kFEQcZc/V5eeUGTWkujV4d+hN5G2bpex9Gl5EfMY1ew5aEAycozvKKXji5ViW3dsswVQ35p7tyno
AAuNfc5k+UJ2J4ngMoF9LfSX2MZT0Dd4fbum1sPP15/SbQkibfUgFjTftGmoDq650goVE8sbkgls
Jr4uJUXYUha3CRX06jlsscaxeSVxhoigJbXCpujF3VK5e2NU1kHzKoumgia/yzEK9EbfXDVLJ/Sn
S+6TJVSgWnY8j+JEJTg/9BUXutY1h6iTkGfk8luZsr3rOZn60SX4EaXzMMVaHCQ68GiIcSGcYCDq
JY6wRHEQdqPDUYnxb+wqwkVsdq07d2LJE+DQrknFi1S0M3PjbP4LfFHQEVo/ds0I5umBNoEEm47J
qZ1n3TFdeHDMl0fdm859VPEswOMHr6il51AYenxSk/ju5vp66yz5VJV5h54Xf7UT2+al9bCxa6h7
Qw0RCtjoe56BJdzEokYvcVSnJIl6djsTo4jMtUNs12ApO9x3JfKSizL826mM9qoVsfYMOwKP0YJN
cRNTxqj9ztjjqZnzKVynYjqW67rLSgyZi6yyc/lVJqjhMc8S0FBKKwt+m+jS87LgUyH3eggq4mvO
cOZKTDnN0Vt1ugEHA00SRxkllvEAlisJZOlS/qfWoZhZLXAkso200HfQ38ewbOGmjY2qyLB8zVUv
zj159TtlOtUjsRuYye0zlZe1JwhzCnVoTP7no88MqwpVC8+8fkuGSb16g/0C2ctfKwZRWXQnlql6
1Nc4GF1R7ARUYtpMo/nhQhxDyqxUWBWbC2EiUyc1X4bG8E6xNbCsPmLqi9QqcWEk32fkrBQV9FO5
F7yvHattb4IgpV7SaHsrcKWBNteryRBN0oigYc/F2LjSO0QNB2intMvIvrz/qUiwjklHmlFtuRkz
cbNQhNww/4rjbxlhhEdHz4qda80o3muz7uCbpMfJEtHZmyj8OL7QuGTyDI2f1aBWYC2MsNBJAcy6
Z3/OV8qrQ5YAmouzfbBT567Q4+HwWbQk5vzo1L229wonvpi8dQbDXSdUo6EkvqnPeNxue8maNNw0
AUbvnsxPNp/Cuyuv3vahktpXWdcbmT6JfcNT+q1uvf2YcFQPgwGEPE+CXvwGniaOlTO9khrpomZY
dE+ts4ZqMDFu97FzQSZ9YMm1Os95w9Y3LjYd4PF5zeSrrsXtoa6bDPVgjh57lX7j/v+zbgcPZjfl
Mj2sE1hUlMd8tXrgiHPxAokbLxgUqTWrNvnIMw8Nc9NdI3ignTOBdluHX3lP801VZJzNjFVlqyvn
w5yPKvQgR5awRXflYPTcx2UZWt0CgnsG5LTqBCqYbok7JW1RikbmvxEj1hxK7xdKoCMk1CZU0xSF
a6FHd9m4mYvM9Mx3FpCJXSznLkV/5jE28JzpqGzHfRiy8rVr1D5hC+yltd57V5eBEzv6w5q1ZN2l
xb4103Kf1wKOt0IFE+vwhUAJAHRdg9hhKHExzPqLDiQnhA3JRJOEEsIB1u9FK/tQ2N9Bk2MRyRR8
/6i0Qzgz+K0XChRvKg8lw8CzDvc5Q9ckMCSQ9cA4EgzhdfWsh1jyVBeFPn9TbURu+Uo7iOp2dSds
vByl36vGfIpJJmKo3SThqrix8BJph7RJWTBgVw354MrVYdxlqTYGEZs6+BypatfUJZVmNAmJToDK
xh485UmPsZG4zT6bl2WXZTi+hyU+OFMbB0ZR5H7TC+08ATZCjOOU9AYqTHIy3f0ctQDlx8K9eKRv
BZ//l3smc1EWdjOrukqtzoOa4aPfrPQTFgZ00Jb3Y0mTlo3QkmxyvsZkglyQmHcTsIJMLuqB65D9
CuYdjMWwerr2CJP8rdUW3HxGZJ2g7+JLzAigYoTVkDe5oFN71PIgRvudE/XZN7t+X5I4Y9ZWI4JH
FvjftE0u8ZiQHJyV82VWdIwbO532DRGWEeDaLWMoy9W6qyTu0c/8hBGULkM/neTUjgyZxcgZ2Swc
XGtGQdJ2/b0qS3HVjd8mLtPPsXaeUeF7+fgSDWn37KpvujQfJFGGu55jJFhSFysuS8Vdivk+6cTw
PMsWc1Y5P2jL+q7GaniKRYiAj6vLatVuWE0kRiP7PXNQBV0r3ipTf5Gx9HZAQfN9MFu4VxcSTvwl
XmIWacS91ad7giz0LZXoPsOrapnTKaP5CKcxwhHL21xK7T2K2UtMNPxbKIns3dj05Gx2DPS2PJcs
52pHgDbOee65fBLduNDfEBSCX1HWkFvdCqyBo45dND06eTZgAch4JFP5buhGzOyBDeDKl8aq9ga0
xcAoAR9olOYM313ycBYu+nRifKBhn66akcSyfZ0WzavWpCaXDKWLhR2rsb2dVMS6lHl0lyTSu/v8
Uxxr17xX3mmQ88gOVyGmI/6O7yp2vyhiB/GFR4zEwNgx2ufD558+P2hrr58nE1wiAMFbXJVEqA7J
eysEJqe+IPavidQJdiDRx59fG7evqX4iSsTiPsG0NfOllEaoaofNKEEFfvv8oJsi3o/4cf75tWjd
NkAHJiSONWc3PXazG6X/eorj8iGfq+z2f7/++SdDrwkUmzqJeXqvpxpyysga39mW9dViD+xO1e0H
N3KO2NZZthoy9wetIotrgujL93dwpI3FUSAIB20kJjQWsvE8z3o1F4+rx8hbX9eL46TlGeVXBU53
xcZteBS/erpg+HLJi9XNSD3nSJPXKW0C8ERPW/SLv1gE65icCNGA3ocW/1DyzPoah2DvFrjLUcgI
GXlVdF6sRaZfar35Xan0q1DJkc7/HOtIk4DzaZ5bpBxogIdO4OXVOgsvPaOVUuBKrIezU5eMp9V7
Vf2QcnozGP6Rk2QcVXswjc7Pim3/xGasluDOj+XVWxCL6e2o2uSIIbOKn3rmqLntAJHw2sxfUc4w
OTM68nZjLfFpaB70Gjvx61x/q2YAZMnrCESSeRGdFH5ahTGuajEUG1Nchl6W34RJioQ1SX1XjYW2
MzO7xGdiGgR1HEGLzfdWt+VOyR+rUZwXxy13MCuxVLjs/suCES8cd3ud9rSt40R8oI62ZkUl42hP
O0VEC1GsokQn9vgYIYn7LrBYutLxBoe1mJNvwm4cfCvUBxlFI0R4dDyCKZ2Eb4iH4UeFP1hfqp5j
tw25afhIxyQqkpgQ6sXWFfYAdAHkVPXPYrLVLrNBx09rNQRaJP2MTTZPswNhYGV3lofZ+5nPROTE
dbIV0jXOZ0OSgOvlyDZ7plbUw6VTBObY0/puv0Un3okt+0Kdt+Kotp+9Brvtmr5v+yPOdl10ekJi
CpwXq3F+rWlr4XDOi0PiqqeiyW8A7B+ZHbfkLbFWq+dzu5cdKc7C4SqIac4sd4FLhwOgbe0XlzGR
5wxIPImhfCexP7z8PR8dpqZ9vAl6kOzRjtPAruWxjMUSiKg6yKZiK0aRIaGPw5m//aymtve1sSWZ
YiGOgPgP+i7rOTEBGxiy18MmY0+OcFrktO6bWef46hWYXq39sB39SNm+N3OWltVAYilU7sxN9mZV
8QpURhWWa/tkdjZ25dXeuwRLH4TmPHqOYqIQOw36L6sOU4yHtErejVk8jB3qoxVVgaiSIdTtAeNV
+uFYBi9kukHDexf3bxaAzIuDISJcNnIACNjVfY/AI+QsmdKX7n7I9VeGkj94XtPmXswab3DJm6oe
XMp5DK0EK4dMrbnH1MgoDTvdRayo6jVenwhLRDhGIL1NYr+ToT/ScxJMjvd6mRpE+3wyd2uljrVW
F3u1ZA+93HrS3Db8pvW8AAWNG45ZK3aY++5ZwrVlVX1fZdYQTmnN3PAzNJ0FcwIQA0CzAcmoHQN6
CQYA/GsQO+017sgRbMmYy03EJpImyhaPOJ66MMXeFGZu4xta/li7meVHdkEkqeaFTspYZxlZWoun
illZhb7lGeLGOBRLPwC9nZJNulOe/nPAW5saLaV93oFFifTK15r3JauFXzaI9isBEH4J5d0zj0RD
CRb22Z1m4P48GmxKdfuytn6VccF0ZXnD2fSWc6LtHBvXfYKhpug7Ak8j/bVdkHxQMLA4i6+kiiU7
h9hEY9iTQhGZ7nx0nOGuBnfrRxIhjmAmvzLqgFwxlCLF4mHKFg2c3zXUXZUfpua1w/LiqwG4b7v2
z8Dz4eNslPe6BMyR8qJKXe6tnr0K1X/LsvynkSh8/xzGVbeEXqpAqrjeyzJfWhH9MDmJgoFx1N6d
rScduZ5wmHCE3ny00vx7/Rmo25i/mjr+OnLVZR6G4CyfKdTr9bX0yg/guqy/1Rcy/05x0/0o5RgH
q5gYNazXuhNIp4mJGNHNwViSKDlp04PRlwltfJTe6bwWZZQNQWExN2+y+ope+o474DWuJ3WSg/t7
Wr2PyOaG2xbaXnWu/t/2e//dnOY4gv8Mz/E8sFt/cNXauhRuVjTReSSII11YG5CEauMZLfxExazA
iIQ0ho6cn2pkyaqYFXPCu5xGPwCskYZWDn++4Ao7xFRH/9k7Z2ysmb+xskzXchzbxtcrMfk6lmf+
q3MOxmTiJMwSzlnvilO3yV/SS4e9k1ghEj16fgHWS4zppmjh7nYTZw9zu5QMZjWDukytAJz7EhDN
iBPVXJ7+ywP8Ay3y+QAlCEN0K5OjUP/D2jcltRx7L47OFm1eTK4d1UTFRvmaskbKA/eTXoF+iZg4
6gXryFBFAWXVt//8MP7NY8zT5OjAZB3Mxq5n/fEaGtA+tRjr4Rk3DUOKNffrVAZ1ab/WkqKz2F7M
JsFMUhfFf7E3bt/6X18hlzV8XhmSVjb+45/25thzGtzB8iy2kXTPuDBLUze0lVf46/Ybx1IpHDK1
+0/P/P+TWmJur/0fPxmqrmnwziWrxnb/WEs33Dqrq6K0GUGl7T22r/OgtMCLeuM4xCm8j40z0s9s
ZLhgWtcOWMfD8lntlaOLYpj+LmdigRdvQn+r2DzC6HApMhIwbLt+KyVFPF6H/2ZPFX/QC3jH8Ey5
AIBNYfGW+dOeupRIPh6V8VmMHfqKtp7V5iCoGToEubCmB/grTAq6IwY9a2UdKTLX4ooBlz26dlr2
uBIzZdbXOGfmrg1kyIz9cszN7rEZmuEy6g25ZPj3HKEdmBtjIl/fS+WOB9VnDBwYTeyIGB2vjZng
lXOkjxSd4Z7IzAOj6TsKb+Plf/vuBLdLQ0aShmMyZPzjhaorq9V5puV5RDcm6+mTxduG7TR+7wWV
YNohAAOU/9bJXN//55/976cbP9sxbI+exCa3748royDWBfd7D11dlyEoYBh4rCiH5O8Gziab/uef
9u/HlWvD/3Vt8ML/w96Z9catrN35v+SeBySLxQFIAqTnSVJrsGz5hrD3tjlPxaFI/vo8bH/I2ZZP
bOQ+MNCQZFtks8ka3netZwUMW++O5nbCblBLuqfENr7pqv6Axnt1q+5nVvEd1u233x/PXoaXd88A
OGriOAj89LEsvLu05LM0VD4qecrC0NsmBkCZhdPQYh+q+qXYsbQIkoqyf2Q8kaZUIvMi2iOsfIqA
S3u0UZ5zFFH9dBONFjX5jECgKcCHG6Mi9TxjwCK3SD5EbXNiDR38Yfiwfx1AfVcyfHHBHMFX7y5Z
mQwh9j3SSOLU8Ai5o3yftupq9X50Gj2gUZZlfBI0wtyA00VQ1a+CAohavcgRNUGR2Pj2bYjTLHcm
WGqVe+cb9aud1NHLXH4IJRjF31/0XwdbP7ADWrtcdub799c8sHVizrW0T5QaKPBLuh3Sb8oDCsCj
FVbWBhvUhLrLjwrz/PtDW/9hzONO9lxBAdpz3PfzIfErimMX9mlc3ANNOU8ry0e5M6jsbAm6+aEa
pjur87Gdph29rkVTq0aThG4PSMgfzma5u97dfRhkCKRxTOm6Uixn+w9ry2AmpYgD1yLrq2G8WtRD
86L5uXL/xfu5/sCunAeO9aHhEcz0+6N7vz7aAS4diaAOvju98Hf3/tLr8s0yxoRvmm/UBGuUI2L6
JP19IYhETWhBC0lwKfGDtHBMYkdZ59Mkid3PXmIfwtywvirLO8x9JR8GcaJyv04sXP9qRs0Quemw
S5bEttGxrnPMEqMOnVMU9DCqhmY4STmvenuA9Cgx9XYxLbcaTe19BChIUGcBBuTJHUEazH6EFm2T
KgeC4BRPg+gOfROUZ5oSS+NPTna9ChnBDk6NataaFvh2bCP9almmB8piLrPKz6kZPdmz3+7SgEah
tsJDhCudG2WTeNFIcKrt7vWIeTiqjYslCO0etTgYKaoko8ieFEFgkDLI7Bv0TF8soNnZsqNKe7Aa
DpHHl9LLn7sou/ZtbLE7K60/3C7/YcIOTIxQdsC0xwbiNpj943YhnVwnkxHKEyF//nnOSPCOi6+E
cfiPQ2fi8UWGQdTwqk8tNjItVPEyLV/6MZRHc1Y0lynBRg26YrvP94FF5I6PlpFmSa2OfYMBcS7x
rZNr/YcTl78+8YHpMcqyPA58Abr/5/s8ygdkK6wBTzeZqERjMhvT9z6K5NeiUJ99YzrlufTusnkm
uAPzo2eX/bULnJQPg+kUCU3B+osxKzEvYQ5EMHAF6kFg7zQ7xTGLSMlz09eIbtWWzBRv74QKy1FN
r4Fs6MIKPomUsI2VZRRgIXI6+S4y9ZM11tfbyqpj338prjimGBiD0d7mdkINmd7y2SnE42jQC8nV
X4ScVefNCB1qLRkyDw0VPKWnYGd89kWNKaVIxAYdFu+P1b3gCj+QrAc3CzcYOAJ0XkRjvf3+Mf4P
dp2ATAXccQyoPMT2u8fYbNp4HnymsNw/BBR77luva7bI2fAXBTng1w6mjLWoRknMgTzYeLiWY0QR
WVBHe5X9YXRfkOM/D2qu4Oo7FhYixjbn/fk0SUvjUk3ziY9XHz2CenzP246VqUhjo5LQPWYdqZNe
je5xNOtdPKNULz0ab2Sdt5c+seI/rHR/HfU5JR/roOm6AbPl+5HOn2002RQPT3acCGSmYBmoV4Sa
fkMWW5RnbOR1nmuSTBg609HNsUGbg30WYHnXf/i4flnvL+eC1phQi2XxKt+N+QXunLoNzekkIwtf
IO6EY0vwREIbcKV7PrTQtpG+0vfcdK4BBqjn3AxdP0QZBJOpKa709UP+T+9ATGPkzJAonudx/vyH
E7V+mZ1cFhTLpgRzExuE91uzXMTJ6NaePhkKuA1uSfNYROYFdSwoANqOBwqwpNCj+X8Iw+BgBCQk
8WgHBLtejORJzJhQtCc/xJFSRzUk8D6UX1zySd/FuxGh71PdjLjmA/u+C7r6mRGiONOxxHCk663d
MwxXWVtvJifDVV4Fb2HZfTNn5J/VBADLMLsCnVVdwnoqEYTL1KG4uAirY2KAd4MvURa67V6g1Hda
Tx5lI8CaEOq17eymhUMYVWcZU9pGmUYSgw+Sp80XFZlXHigWCORBhGDMVUnoTTpPsOvQcSezJupS
hsgbDZAmjoR0K2gL317qbup2w1Rhf142IBUNPdSvorvMuCVxh5TuwzwhQRi2Re/ZH6yJ5Ty81w+F
Xb/lLVvcKCFm1SGTFgfnd2WiBxnE7K+pvdxFsezWbk/A4m0QTSkank1/eJ6a/o24aLwRxlajtAIa
azy1docRZ0RL4TnRXVR/pOGf4jkIgpOrpsNtJ52E6vtYomBPg4GrwUywLufIurfyhDmuCMHvy/EP
a45fb35psdPHbxzAJf9ls5uUOGRQc7WnJBPs1tT6toaG1+njAYZzSgNBT//vT7+0eOwJeaFJ4Yn3
680uMu1uGGN18jMAZUbl3OX9EJxTo8zJKIBDMfti33UJVRpUWQVmnh96Bdm7/uX3D5X9boNDfgNL
LZuZEDOYNH95pkqsH1ajpENr2nhpPL+88BAxBUsKtsh+99g3nKMbE9Ls9NNm8WvMHneirLzglWis
Xaw0rTLiM5Ok/MpChMKxbZDga65Ho2DtFNDKn+NHQftvU6HMJtFY7WTWbquRFNbfvxnLf19ecngv
rnBdwXuxBXvUd6RgJ6dT6SDaPsVjAz+EuPPTXEjzVLQpde3b90sG+un2VVbm67aekqP2wvmUAvym
9L186YdInla5X0DFFcbrOGbz6faSsIpH4j6y8FRyc/uRNCqKh5QuVlHTzSd7zGgodN1BIISjCdKI
TZYRQvvQT0fVzDRTUlecEpka8HHq8f98aaJMMSIKzzjHxSmN/Wkr3fZ7EQBlSSqgSbJt+7UqWqK3
i7GKVyIckC3lojg4MjukRk1fO3XICUeuHfo1b3uE2U2+XH2aMAvRkDiVy8vtq6BN2FCapckr7mQW
q8J8LGWHWUalz11INEweNtGBvWhOzDmEQyJ9imaMn5ueSYtRDMVc80K2DEJjoE20rOa9F3+Ii0ju
vQY7G70E9OKGm6xsFb/cnJk/7FfoBbHcRf1ajviB+om2TE0m0NVIvlidOoWiaO5nJ2YBrpJxJ7Bp
kRRYRYcizPL1iJbEprnxlFqD9VLGwLPQsmzHEHx+ntNgtSZHnQM8QfucUXo9Fb5/8QoBzlqGu9qx
drfl2aTrK+xMSIFR5u9yp4sPHUax21nSA78r6b0f+0Qla9Mr5XOX2ckmyLgb2L7QmUcitHFzo7sY
ooIQhfiJzUWN5N525rUiye9LVw7XMGzMlzQyg32Edlg5QfiM53+dNTxDptEI5qW2hvrt3dR+zl1U
RvlDkyKYrTIUWK524akudh2mLdhImtaVoQCN5F2JvX3CLo9b68A9GK1GEK4HnK0LFwQAUtSynSZC
rdq17V94Zw+d0NaLdjKxyhrQXWhsqs1UyeKCymVRO8mLzFCeRfgo9h0i1z3OLWuVEFu0DpqW3mPo
viAYI5Qbdc2+AjdUZT28E5+0uMCLXqkRPWC1ogxlOQc/jyG5FM4hYrOPRn22t12oTlOigfqusrKx
PpWFfHXK4pPfkgYa9zG+UlzxR7tXO2PwAEpHFla+qDq6Jhb/OsbVpwb7I8JZ1s5l7my1gqbXxlvN
QdNejVdOc9W52ON/VCjNDNmhr54q4i41RrKnmzF1WmS5YxO82Oi7aMJQy5Qs/S7l2D9U1gwSjXju
ra+RVw158hElbLMffG6jm7s4RGF7dYg0XxuJS+pa/MWMZncftFa+1zH6vsnMQTalcYWtle06LgPu
19l+JMO2fNFoxFdZkseIk/g2b/o7jDwWo63pohuhuuD1GlFLLMZropbIlQFaW5H46aFtzEsgjfIg
BnzPaY55ccTwt3UIfsKFHYon9AIcflbPk517G1Oa2xTc+9pxCdhKmXnXfkbLszo6k1s/Q2aI1rVq
eponkAHFTIe1zBf9EdbbTceTb2I5RUCQH5yoChANRcvUO0WIbU0kkCq+UCyJj07KKNSaPBCl6I2d
Ehk4NmAIm4EG1p1rtxRzPNZP2mfC9+hQB5VAoYez4Kz3U/atzpCKou2rL2aSLMoUDCc5wspLUD6y
U+kulHrzLQVIQKBeKnZ+5Xjr3KhAFg0tq0w3al5Y1xLgWTqPrJiwrATtXdn11n0gjBRPxBPGnWKF
GYoxpm3nfDN0AQUVZ9Rn3n9M9CFMOtMfr6kspysKqpg7YF4NmjBg6cT+1YhaiyQcuNVsZ9cRYsxT
gg9+KeDq09AYlxT8VRjRJOvNTxVZDhH6gZfMJn1ZY6bfdHUEtMz3n7PsLyYGOqyt8E9dwa6HnWQT
2dg2EfM6+w6TxRAOCKGuwWi1L5TlrZ3ZTGKdxWV+GvPoXIynKUs8rCXdl3wq1T4pRLSO6qyHDDeE
56ryn1pzlFzSL6QhHgN8MqcsQAQ3IX7fJbS1STGyoGgpYKpF9qFvBemUdkTo6jgehqE+0WVMz4Zk
ilOBBFhf1ugaPYdlJUDg8cnIol1toP+wquCh6kxvNyoT6H+WPjolpb6u5sGv6tLZGCaetB6F+TEp
SvMYTcUHpnwGKjSqXG2TQl/QkkoaoG9bsyYOsCCNwyanGbyPenc1kjN766amNSoix2/PNR5cQKfB
3mhqnmZT3gcpEU0w/icR04+16dKEEkpcgmqqjOh3I5ytzlPBcrkBHF46n8NmslfQEOwd6Xism/Ps
AdU9H0MK7a2F9EAHWOP8MvZE6VH6aer5npYkhTZzDjbEngS7GNvyFldMAUC2wSsRWNlZmXd2b4p7
ti1o1eDTPGglcPIja0WbZIutT81+P3YQl0HyXhDQgbWTVbxDumXuua6HocsJ6W2y8ShFg+d8+dU0
hZO1tdBakO5AFfXGZ80otPUYQn3GoOfGJsFZRP2IeOLqSCGfG4ZKKMrldZ6qcq8H4GuzcjGcDBkW
n7D3101oWluuZLqVnsRLObWLZSS5dIlGlTeP6RczeHUhsCW99+bC22hlk+PXqpxVOurhGZUazFIq
xlWW0GaJ5ZfCg2GKjCgmkK/bNkQn3RWlM23VQGSROf1tJ2StD8F8tADqsZRiYwTnFTpnMRYQ+TwY
jWZlyYPTe/dAyO9tatwPdju9TU4dbvIov9itGRxsBYl1FkhtI+yJa5L1rD1LtG2fzO6hxTyx8ihd
Uotj1xE7wGMnygxdO4CbNN1jQUzspmqc51tbpu9EdnQN5XLe5WdBUBDuT/fSlc3ZWcTWYySA2WSX
KnXU0c4IT+nCCKP10DkI8/R4EBzFKmqSo8pqn0SxdZGDe579/O+mS4P7EFmQoMCz72Z1bUYBDisK
J6KQ5/6UWKQBzOdyCup79GVIip3aONJ5BvJiqmAL4NBMgDRQCoIgMKVPVeDHdxL7hDVZ/qVRAPBn
ITcq1F9uznJSOUE1FvFWze2l8QkUkgEEmaDryMqhGdLV5Cb35Mw0jUX0MNLW7ZhQI6ooREPF5+bw
TH3M0jre+IX1WFMdSfu/TLkjcf7RUWFwTNCUrOKQxCxpYrh3Sqz3bo31XS8WRhyi+ISVoFEXf0Va
PB7qTlxRtJbA4BSRU24fntjkoZPHGr22Gl9dQuyZ+8SWX5JQiDs5t4tRKT3aZv4pHLWzox8Ku73A
vODh9UnMsjsrz30OAMxmTmqcwqJp0OyxA81q/VyK1jwDWt/QRJ3W3eSABhTtwcL2a7M0f6K291JM
tnnOZ/QqOoStmeSS9vYwbCdPxPfISXZ6xt4MoMS7WH2H8UQPyYn6o7XFlJGfKAsWbJjl1TWSV4Zx
ddIUjx5mJmOBvPUo/JgBpMvu+1kGD5RO3AQBZUJHEIElu+6mHT5T/asf3SX41qHP543X2zoU0fQu
DwQ02hjOq6qQdBtNp7YGT/7GULOJujBCU9hzc87OxnG6/ojIo91EgiAEIyBwHF/zXdcbLUp4UhNq
6Wb7MvbgvzvQ1Isc08yM8A5mAUKVNvnqDdl8HHWPYzUonpRFthI2g2czcmrCn1u4gU6K+ERqzOBJ
eAzGpn4qZ0AJluEuM2d0CGuONQ7Zx0G0z00xvrqWDp+oFqGHqjP7YcBkTXkIwMyUtoj5Mr84tBm7
FrxNWPOG+Zy05vxg94AHVKGNz5PIH3Ai9a7hfQ/hWyu0VV/YDxsbZXekytAdbWaqoF1mHVVGLLbp
cG8Q3V5hajm2NaajwW31ReAPPbiN/xU6gI1z7Nx0dMnmEF53VjX1lqR6gXEDutMPEXALnADxKO1U
zEUrt5n0CY7PhwYwaBzU5SNq7OqYxP5IK6B/9EUBN5MHLJixBfV5W54ixJFPtYvmhtHkmEQ+9uOx
TzGog1JcDH41kdmn1PnkNgbrwbJFkly3tbXpkKyd2rpJjnExXaNmrnaOM4ef3Bi1zeiudJUO12hw
eObSVtx7M7OyQvo9JbF9DYXzEMgRD4gW+WXCSx0kefDiCzyOyPvu+sYhLH5Sj7Kt28dhQBE51DMU
cPYPt/tWowlfawXDpe1R/vaeGJ9Graz7tBfBK7NPsJUTeniMPrupBkgwoI/dKA/AY6Cn42ywz2OH
/eoE2jkbhYnB0rTLPZ/Mx1GVkh4do22Ymus6QB1aqiJ6XJAytUIcP2WjA6BJgBXvgBbobDi4OcZu
yob+c+6/hbMEgGIFzxr8yg+uCI+1Wrck0q9u7YLexvbE3YZ5sQppI5aAW1qn3qZlplYUztBcleOx
MImC8ZUDomYgiAWv8bbqWQ/kjQBwkWcEseUaukFeORemmgk+hI0AqS6/U8oItnRV7HWrin5t2ON0
NC1cEeEoxS5FpHcnKrFDzJOdC5pNx87rLvYYN6eRJosv1ZVfh/g3nZAwZ1m97wKkGqPZGXs1Td2+
Cs3nkh7AeaIgfStvzW38VznQww1wvq6KPkwvWKwZmm33hRb8iy6ne2Xg6nJYwU1lm+J4lAu1Pqag
p/B6WnsjN9t1t7CM2lS+JgkenKbNAZAurias+u1D3QyE5UQBPivLPzOQDHv81f7Opvi1Sfr2i931
AiTZMNNNQLkDSHkZw8rJ+GAiX44kOwN3Mje5b9/TLBvfcokFZdoVee6ytB23bqiRt0d1yX6rbO91
12UnqwtPRZdXZ7/JvkZdY+zzaMTR4dAFqwT9sBsiqUM/u0W2FRPLDridEhRpGhV8x1Y9ipSFZJiq
r0SbTyy10WX5CSmNYYH306bv4iZjvgGQ0p1JSxanIpEUzCrZn1gOJxdZnOtwju7GJtY7TADBStEq
QQIO5sSlySpjrmGJimpN3QK72aiPvafcQxKO9xGCy8No2989Ncm7wvQvk48vonXwpDRTqg8xssyN
aYjPDorjrcuOgk3TMENBdqyDp161z9BgC6b1XuunGwiKtZHJgx+sLMhsN8wEUnPrPpyS1dDE6s6Q
/UuDanENeLHY1r4bsmFP+u0QWfkdJeRQV+NFy/Hks4c41SDAepR1WxS/REXUrjp7qf1gab99Yn/O
7bkYZIvkfvCLk58FzgO+3HPVg9UElBVdqd8TeQza2Isi0N8essrJiJuLaup+navmwar76WO/Q1O+
qs1IPbQI0R1ca94wt/deL8/REPPJg4fYhbL6rBX/8GY9lHouN2NPBilWoY0Vob5scFWsMr97bXrx
MmBDxmY0ATtx1l4aggmDQbRm5P9aGDEetNxu7jTHPAZavpKQ+Zm1yqohL3qPrZZlLkWNfa5KDDR5
ete0xeq2y1Tg729Fprx2xbH0rF1r0XqdJXOXuVQtgyG/b+yYBW+fP4fimwWMC3t4M7GskgezqeyP
fvgFiuLXaMQz43g63MZ2jj/SYts/2sLfYrO0NmHbwRKOi0OEOyabRbt1BtgxcRDf4Rz82+lZyHkU
Blau1UjY9TiCEEzjVrNfMkFJzLJ69+957ZafjVlEdxUQ5rnwrZcgd1dt5L6JQQ4PdkKgnenl57Qp
niLFxssRDtyXcHzUEwEmLZFu2y5z/XWb1KR4dPa57aNp22ohvwxWIgmlkkc3K8UDe9ELt3zltuQ+
V7m9MRI8xrcVXMXoaiV0LxJUx7ylAEEbEEZvKNGUdNF+Nr3vsUU9ClcmRu8eWYCeeFZbFKuxx/61
0gw7QSs+tdzrqziauqOYhxFnlVFuA3PaMkwku6TTZ3uiBTpYzf0PEOQiIAP+NG7S0CQsT1CVGFOH
QAby33bhxL059OiMywo7C9Brs0ifA3exV7YIB1H77v3GMTbo3wg2MMKOlTN0cy9M73CN6VUUziXo
HSxC8zx+81zgfLOZknlVjPHiFVwG9PbvOk3UAZYI1vNh/mrs4fLg+Anutd3rk6vthV8dD5sbvguq
AOykEdl+ZBOSq22KtTfRJI3i7ORSvFxlEqCLjMa94ymqsGzr/JJYUEez7A5ytlNMQe6AnrfEWL7q
hmxrRyRODF32pe/c5I6lfLNSrmDuYt10jAHG6y4QR9F6TCmTeSuaUslbfmaq6WIVVrQRshx2kR7e
tAMpXncw1LPMpfbpeWob+JqN3rhYVDqN0CZuIS0vM37fQZKoqmGn2G01Al8Y9yQ2VKB2Y17oTy6J
IomD69kz7zHRmnKsj+VIy2wCOAR0hVSobrwi8fSIf6dTahIR0dviGDLI9r7bnmfTfJz9zLrXCkBI
rwwc21rz7LAR9ZfNTt6FX5WGmuCrnru5AbLhS9LmzECnJwf013r23X2+NBNNvHlsozRy+qrZ0z8h
xBV70GqGmHEIZ4xVVth85u8wv9jknCTkFLa6ubf16B4N0qbQ27bX4FQ9EN0nXapFNdUpnC7HNDPb
TWvV/sZ22+c6t9unXKWAi52OUqJRXNW9q6XzKLPoovzqL9PP/W09OM3eR5xAocLvd1R8rZeGqepY
0vWoVHXNJSw3neDmC5kQMJiDbJYTpHfwFtnkL/qN5C59yhtfnt0+tzYMH1fPncAF6Aaqc8oQPceT
e2ElOkyEawUboWB4pNBOH9Gs0qRryPaTrm55GrPpQeBywzhMhDM+SPFo+Ay2jt36hxDIDImlOBrZ
K0taEcud20CFwerb74GfAuiSZUQjvHXWFVMuPmwdb4vRJr3V6pnXDJtydZC4b3r6249xZxl1yBbT
HvN7UxVfwqD83EuKJlP+0ha2/cEeZtym6B/BetRnWw5/s+ePN5imCnoWc/zAbLVxXLu8tIBKdgLX
9oqyNkyFyHlSUm5nBs7nisFoiv2TZNG0i0fSrZspeUVv8Mm36i2YX/VNUu+Msg9+6YtL35vxncOA
bKEpu9g97QOfcstBlvM3nVQx1gYyBlBxkw8UvrEjeimoGD1VUSY2SZw9dH1u0slIpt0cxxhMdZId
WNBfdEk53UjD6VnVJo9PN0k83k2/CkNNJsJMTSp2o/YRj9erzRLoTtQArBNzb5WAcU9TnPV0g5rX
TPbtpslU8+YvVoRQ1+ND01Tmo7bKT/jp6utUtd/LHhqZrdN8n2nD+zhP9kKom437asL7kenZ2dls
vQ5tT+BIJYz2PhqvPRSkau/l4UZ4KaJgSmxrCCSMVe4CKpBdk10U6ulTmMwUACf7NGORwc+DTPaI
kpNCV5CTzGsTv5SOH8PKGHcxCN1LaOmzWEoj7jQMrLbZzBWVmu7R0U33NkPZxhhHqrr99CHrI+c6
TPzilcOpNY1mtZt3NKH7ZniOsWwC+zZ5OJZvpzrsn83g6Li5+ZBX8b7yKutDFOutZ5vFm6K7ss/B
VOxUZXUfvKY4svDfDC5ud0JJ8CpzP0KoARVpfLHq6U0DPXmNA2zgfkBoHeDyvMsuxYyMLCjk0eug
T7GL993uXMU98GGOjQMkWy0t6RS/A/i63t3un/jz7dt1IBUS/zt/mK+3aC33cKvOJJFf/Zf8o/s3
1WCbED+90jDvSQqkLpxuOlYQS6qIg0VnGzAKQweYDuCN1UX7D4l+RscO0j5VG1Sze2ez3d5v79/u
cZatvpAjR/LYuB239k6emmNyTa7Dq/9JfAd7w6q3JpeDNA5GTTZgjAFPTbcl/1nLbVbs/K8j7aqD
eczP01Vf7Zf2TSFax2eCJ8qD/bSmcB22G5xgRrfr9Z5aPu5VlCA4SMz7eCLcTdbxS9zXuxYgGm4p
GpV97dcHQIgEZaU94S6RCtapmIyjr8t7bHfVvd/Hb7oqRh5Ud0vfWnzNWAisWM4SedFm3iEqq0ue
DfpLVQMD6EejupuQ3F17bb7OUblr9ZB/5IsUZVIVscZM8o9UktdSIUHIZNzgLXecj2JwqZilLDfT
8iwwfJScxPNHtSUVCw7r7trpDY7M0zUDXBU+Xz349HdNrd2NbKfmdHtpnLo5NeA+f3zrxSl1xBrX
T2qn6uRBbTuFTQuXf/n29lXWcmv0RXGxaKed6HxdDIj4VG53jT1Wp6B2K/rlfPXuW0V35DDLYZP6
ojxVhQfJI44aXi36Zbsx959ufzOHrlwnUlEhtoryFKbi4tEg3N3+MqyG8tQMUXVazkBr2/jHz+vS
owiHB6fUVnG6vURpWPBw8/Lvn92+AmuzDPvM2TmuZWs5ZlsyX4dz2Mzr26nLpGZfSU93HVkEioO6
O4VtVO2nLlft2aztfl+Bd5ul/K/f3rZJ+eM4736WNgCcLJWrNX3SD3PZxDvl2RiZ2jgh3Q5UzKoz
mvLEzqc8tdg68zKd9+gYbYYeO8YhRKPazs1/vtx+Fnkqp6RXERnGVb+90I+ldpoEGa+jO4K7MZBI
CJNRf5AJlC3VkRG6HEjT3v+hHfz/ZP+Xqf72P/7bX4DKOjU9fYuS6idIP66H/zvV/3/N39TXL0n6
M9ef//KD6S/Nf2HrMBG2W/TrHNdEj/kD6e84//JcC7EfOhTTWej9/yb6W//CzAbDAF0aimDbRaT5
X0R/4f8LoTYmYdNy+RcOwtT/+d9/8pn8yGKIvlXXH/Lmf/LFf5bAeAtS3LdM1Io4DwMXLczPYlCQ
MTi3GoxPhWt7n3H2kIebGt1HKJ+EwiWVeghhQR//cX3+fFBIVrjSkGuhkkR7Y99U9P+QznqFHn0q
P4QQBdPGpmeXOuIy993ObppdX49/0Pn8rIH0lsMFNldMIpzzkay9E7w2vDXDlWTVWLQ2IhOmbzB8
+f07Wn7Fv7XjHIKohsDnIIQFmKhw3klv0FI7WFPbEeau9wD7aIdU51SWLHfyphz/oOD9jwcLJCJK
AE7LDfTzZ1Ypd8zjuRlxSIRsdP3skgUt20/dkKgCqOYPIslfLh+eWJ8dLqIiC5OPxZ39T118zq2o
qmbs2MI4VCfG/olW3eH31++dKPR2AX86yLvPyKT7as9LLSlrn4bhU4SvOjXLl6zzz5hBGKHDZ8C4
lx4AcELYSktR9/dn8B8u6k8nsDwo/7gnLQUXk7Ub75L+sdFQpA+8TT2S2TnEQFN/f7B3T91yu3Dv
exaBAdwI3DM/HyzMiixKdai3SfY9kqyzcrkdcRUvrDsk/XX64ffH+49v7h/He/cRzr5fEVLcaICp
lIHTeyrXh8YMEBxVD78/0jvB8Y8PEkk8yjpMmBIj289vbbZarQ0R6K1QeBWZ2ROUUAE8d5v0Qq9n
o+6vBsQ4JAVsqjJzACSMm5hI2ALQKYXO5z+cz/LW3j2Zi8YR3azlLs/nuxvLMF0b31xIruJIaKIZ
bZBegWZUW9VBV5ruygaQiGDLmuOxDK9Dio0ZBSqA2HNCf/f3Z3OTW//ubN7dZQ6V/yBI6FjBzTOg
pKSyepryVOMLpkP8CWqEfKbgszRp8ZzAMEY0Igbr3NeR3a8au3OrzUgz5XlubJz8dRTNyyo3Cw7C
dJKvxJ5HJ53SykHbMaavvz/7dxrk22crUXmZviOZMtz3GmQIiCVc/7wEZFxEQPtNDAptTA64NPun
QSGJ8aZEHORAhBFyrebAAOX/IRDDtmzx60e6+O8CHKr4L+z343k1u6YgFppIKhRGX/MCf7TMlPw8
ZQo7YBNN1irI2/phmi33ItEPviaWTwr3qNISqC1Ni8ehV0P64KWalEATmjpKvaLwPnVoCK6AGUDX
RDQrTZgaF6ubF1yIEjldp6z/q8JIxXZ6hASc5H53oJo4j1ADrOxKndimTj2kHzUJCg8AJ+OYnSlk
SQqfBhFrY+1+HmsH1pCPrsONjHo/xMJ+hMb21M3esLWtyHqtvcV40UH0VDVlTuCMaF0ciJh1axXA
h4S164lmeR3hsm/SCBAaC8H5TcWhu610T0khDt5SU3uUrmndkRNizWW5iq0gtY49CUJ6nUuzoCRd
UBYbO/obQ0Car8iN9opnZiaMUpPtGGgDfEwydgdIUfVjCRbkjv5Ri7KZuX3FYyW3EkjBB7sc4ovl
x+MJ+01BgJ7b2RSoWgwXIgo6FqYW/XizFqTtxhHKczPogEUlKdkRgcrNI9UAoscq5dQHQM5GSq3O
QhToNsV96VrFC9oNcUCzGKLghl2LjyiM1H1VAReL0K/NLh0ZyGZ4dOm2HawGuSv+DmaN9hB4Tbb3
A8bZWIhNy3jASj19mbr6RXoIAEfGsa2I8GyaPsQ3OaSfUTmRJl5oqqw44e7aDECHcsncosox7inA
DasadZLRhNEWOkWxM6PsG53sAxhtNE3MyXPdfc3j8eDOHl0vaUZ31AdIS7C705BEz2Ghp0/M1Nl3
GMz/m7UzaXLd2LbzX3nhseEAEn3EswdswKZYJKthdRNEteiBBBL9r/dH6Q2uzpV17AhPdKWjKzYg
kJl777W+BetOyPXkmcld2dBajwxwf3Iw2yNdNjLobPk5tkrfODHIj3CkBFdwVzoaVaXWvBf+0CG+
r6luRgrDWVxA+eLZj7QssKuw3bkzocd53S+FdE5IS5dZiEQ5G3+GKAkyUezMPL2XxrRuQdxajXMU
Kv9q3ORF+dx7PA8CdoH5aTCn2UDHx/GaEntmJ+EPisIsKAmnxVK/YjBKILy2Gxot4LEIBCKfkexv
aaVBWZarKiHir5iDCnEKBQxpPw7pGDpDVn0Fz3czo1aKiJ2f84kU6b7eyNnr1npE3orbfHu2z5BG
uoTJz3ikrOQxNsp7Tfceuq65NeZ0O4Uaqyk/G/k+Nf9lS3cehcMygvgGL2llh3mQEUGOGBR9Rfns
0UJgHLmoXAQ0ekJSq3SPDdRSKvN6cLdwyfAmg+8aB309e8PNoL1Ew7mkVVZOOJoctFt0HMkzWCDm
PLfFu0Glm3Y/TUrgZf09oTEKrfapmF8MbVjjUlqIqjpGTrfSU/SItjjz50sne2glMj3vlPZVyYjh
ACDppi8eKsJSQmM/EFqhF/M9tTxEg2adoHykciYDYe0ku7GF8FK/hZG5JCQD38giz+NVEu5FApOr
v6/aN6BIC6f88OcnyCrLuv1JrTtPbmIGSSMz4gUiMyQfx0gbVg3elcANg6J5ItbjLe0g2A/gK+Lv
tsm2uE+z3nm3xo+0eyZD5CkmVKTtRjqE3dlW5cb1fnSa5Sazdb/NVzoT764bmGOT85hV+2ZKTqYp
b/IMFoe/bgVpsri6RqwYbnpCa4ExzNra2U1H+KFCr9ma1lvr5vtGMuoemUWAiyvmO1DtRC29NE1y
gWy1yvTk2WJXXGjiPafTP9mEB4bVDTEFz7ankIIzdkhjsPDOXifH1QbdrFdHnZhAwGTPkFnf+yl7
MtrhjWYy0KshhOP8ldrxXub+vZqy21A95ZA8i9wlqw8WQHvry/Qs5GwGLQAX4ZLXbsLKd9vAs/j1
07k5mtBQsmou8EkWdIY0ZAJut+hp+qLoLY9wrxgGZfMiy4ns6/L1pDKIJ1+SjASPDG49fG27bA2e
iqUJOayKyBteW/xP5r5ZwDhpHXmTuq11g6xRGLT9nJ3+YFGbRErHDZ4cWl0AmwlLqSILATWIsoRB
HCKXckCrzAQGFUWUy10ClAwI7K2HskOpQ0Qet1MOP+noPIAYN/WXOSZ0dALU5jbpkREKN/LoPTP9
3yjCXfwMuq/+YoD2ENOMmZlDXH704h1bpyLE0lnrRrw2AaHrGsHEyXeiX9oZz7ZL/m2hkKNULyEd
P1PdVZX2jjN3WCSm9+2FtBeHy1Xk6KEGHJhlhT4sYHvHHbOMcQqjGUXYluBAfDDHn4SU1GYiSe0C
cpTDHPfcj5LfXUgI+CAeQ8Y5Dpu1b7zW9ovojnX4nvTvSNgX0mY46NPpjj/JUlHhBVI+8V5Bameo
1PcVEdCyX8MIvTWM53LY6Pl7q10aSyfUjoGMkN4mNjHGwyYGRKU/kHlzmIseEluEjgQmu2QK4r0P
LNweeW4mPdoYV8JulreJc4TUGK1r7cyUvKrrXV08ucM92/UWiSaEtvjHwvc+4igh7Gcx9HcIM7lp
vgoiLcZ2kxegHCsSvw+DvDBvPZYleM+ax5gTDePvRYJnTckLjlukcmTSWgwb3a1yt7Fc8TfjvHWQ
u3RA/yQ5a23BKB3Pg5ctlbHLPQl/xoQ1DLzZbZeJV9KGzbd+tkn0NdEr2hQQ92xYgFrXc0ci3Io/
j9NVSBJcuZLklLAPjwoExEOdE3KZnFHkol84tXLjiZ3Elda/jPO51F4t/2T3MwE+/lGY3bc2pcth
ArKv1W9EsE+5OAuy3CtxybjJ4NWuVAaauJwOMXIND2VHr90JoouvNktxkNm5Mm/cMUg6gm5JGZfG
gcoug11FR+520PdzdbBhqebO2XAeuuqhbXaxx8Chepv5ZXwI4/ZjKl9NFw7QlTBq7FLi4sz8Cw70
kH1HVhD3b5V4q+OaCdV3Raa3/m3gQUU/OfjNUkCOK6pPv8D1qyPu6B/60l3EbruwB9D0OCGioEof
M+dkpulKj9b8kYNgKN7n5iew76WwL97wUQKz7+xsOdMs1x+uqbDzo3SKrYPxSI+PRnTuGOgZj25x
6MuVBXqRs1EXASHfYF1eobqvUGQ68zZ2nyZON1W3rXRAVaYi+TD7KOr+2bBimBlbd9rX7n2RndLy
NjbOZN7EDK6KuCNfYkSY9cqTuK44eRL6hXS5AgJWPdhtuMn8V/hGi56XKZx9E9tfOmo94cZ3UXjI
y+gGngnK/vDYEesIFm6jiecqAhbWk9KExACB/32GPyqMAebx9+YAxWsmzkrbMq1kbxCI8Ll7yQ2j
eEOqvPSuWQx8xFRbKW7cOhl5eqxNYxSnkVQsHL8LSy843DsHBjvbabzKG+flhPppgOSUKKLmC86b
uuN/dLbABDiindyMDgPvFB9EMX00Nn6N/DPU+PnduMLAQi5lqW0QLQvCDbppYbZqQ0/vCejktmSJ
FnVKZFmCphSIMYuVPz3X+ivEI4ZiFcGweh/oUxZIu7nT2fe7mPix4U6iGGNbJu/pmVybx+uC2DT3
oN4L+xpXc8+ZkJUXSjd0Q93EuA8SdOz728JJ9gMVDdEeP14RAwkjKUKk2CDMW68E7BdN2SqafvSK
RWcUe/TiHwp/dgZwqSri8+hZ62xKbhMjunHEpadSn1Hoc2mQ5FfLcSSMxJwQrmRnL9w41WMZwaua
01PddoxlPWtj4hshuvxbV+84v5aUpMiYDBIgv64SyLiD2RMlKyISd0XHvC2yVtJsVwIwNGL6bPZP
npDiEKvKXTSmFrAFpFa20XpnrcJ8I+3otoi8I32STWp9isQn3IihrCITGLVdOu17hzCGHl6hBaLH
ig81KUnXDSgda7r948LhiqgOWgD287Qngee5q85GZAY98UdzkaymvNwkXrbtETKVYDp6xmCj+RNZ
3j7UnY3tmG9NJdZR+thqJyxLbzGcy5XyJmCYYcOS4qNG19CZXaPaMLYWsGsEsOEwMdoFvdYjY5ix
6Q9W0+M5ujT9uyaMu7qZtzLcZRQDSu+g4e4045yZ80G/UkoAW2TEBA1pyKsaFG/Z3svxqSNJfcrH
dSj21F0kT0CbfxjRtKB3R80f6DngXp1Q6OhJ7z/SSCE/DPkg92jfO4vwlq0UO3ZglR+7+sOmTiWg
uXuMuINVi5jlLS4fzfKxyOJdpaGXeY7ZU5PaDVJIjo4d6AUOPKtmXI06Ol9nHmUf0dXmgbJz0wGc
nfG6M3SP0xEOTXy1jh9z/UidBp3Os/WFdD3nqSPoY1mnXkDvDjQXXQRX2XdE8L3nw/zKCIxzKXpK
zwDz1zfDcAyLcSHZnfnJhbPLOyu71DP3EOlp29xorGVusrQnlZdBlChg51V99VghtQ60rPlyQ3Ib
2kI9tm38HhUuEVmQemyCE39U6SHS9y7SxH42dzEpfCN8bJ/+EOlOm+F6aIl6uRSFXqwLbdwxwRas
B1f/jOMuEWE9+qlNir2vE7/jp7hCCjR4Innumf1K9jg5aCip+j1RqkuUysUydek619FLQi4p1rGc
6OkrwSrxeL2sSy+VmO4jNqHEZAfOqm+XqtIikMFUyTGHZVD37kOjh3dt02x65e68UhwihyK7V+I2
H7XFRC5KauT35VAcZ7eAxOm/kvaUIl2ClDEx6u+GlB8Kew2F8cADb1X6k6a6A/EzwRB1d8YcHiZ7
vheQZxZM7B7mtHrNONultVI8QwWFF2JklDAx3G5y50JESuIJsywo/lSRCxLubNLECo10WHe0vqa8
N+/02t/GMUiXgUXJSHZ6RcgYXB7wa8k6Jn68q9/n+COs8ePks7UwpTpO12AuSloT5Eud8t/rtCnM
NiZixNxY/rjxyqs0zX4xzJAyCAhqX68Z3cKgqk4D4X6+Tkb9ZK8F0+I+rVd6rAIlC05XIPmSSLym
QI+hVY7sAQRG+CVBX7XGB/MyEzAnGjzssPCj1FnPjE0lESDFpNfbPvrZ0diMiYoCA/dy6aG/ssW0
yczy2F2BMUPavvh6vUKKv3M8BN1FGX9a8ItHE8xeith0pQ+AOkWmNysbxM96MowvrgWsVi+DCt+l
NVlaak2b/WLZ1xrUWbEdErHuDMVKQo9XSUKwqoZWLLrGLtXTnZ62J4eMU4mGn5iIgdorpYWiuaek
aB8RO3GO8gM7je8yvSPUPKzCk+kQYJ/+xHTz6T8+Vr3lBKMs7jnwfaW0D8G3U68MXfegCq3Z4RQk
qOnHaQrnpDk1GBxGaQhl23ZfGvPCI5KIxNVpP+rJOpSs5rWkNqU/Q7gWvKplRLjiC+JkvH1a3BRB
V4MSCLMJoGG0MTUEBTPgoaJPX8sp3Us7pyQNia1kJWWl0YobUmdWLpH2fs694WNZz61ypRQNhMkM
lDMtZcVx11GTexx9ef3ptRh7pj5dWm00PtxukgizRX5TFtL81g3Q4KpuvaWmvO++qLiijVusdHlt
E5pkX/XZuHThxVb5lxToETX5YWP4uO9dshsllNxbL8LBkTVKfx39yJSrotMytVFZYlvrGcCQBafR
m7qlZbNgIAuU9p0Wogdbw8iO/bs+Eg0d54it+2HSsP5dXTbZHwmDzHpPlUWkI7K9CovxJiy6PjB8
U+45kM4vpp0YO2XTMvk2Bd5NOphDj3lU2vViNOz4TZJQg7iN+84hCsgMX8j0qMHtGBERntK9r/qe
oLZi1u4R2HR3OODHDW6c7FObmBAuIG9We1NmeIRzStBzlAzyPkQwv5SGG59Mr+5uksxFeVrNEyhw
nazLdHDttyglDGoeGeKZjludGtH2W8/LuSqwPZ9jJ/TIa+nsQ5bgO6ED67zKAkyrnZv1g03n7sFw
p5qaT1L0pa5zQ5g3OuUs/hpEgTUqmrlxYoOujdZFiOVk6bVnQ03aCweE/Jw1wsSFO5M9KCwYhogm
1YNG2u8uTv0hSGXqfgJjrW47WpwSdbtOBeABUePURg/43Mw10vJJM9tTlMaFgK/UiLs6Tn9IlzMx
OmQqsEs2H0YN4G/csrJeRwBkB3uukhX5EWBHATddMbiIHO3cfiuK1FykrT1/Wh3aHKdz0LblzVA8
OrVUO/rk1QrSwczJ2Q29JaBcM2iAAN6mTeueuix2d0OlarKFHXczcoVfWtFSTkBB7G/aTgriRaG0
vc15MgdZa2LXatPkgWlIcWnbmoTmQcPBlAkFvXokrLRHfPiAYH9el7j5ET+gd135zaCzshSQpnBU
opvpZ1j0VcRWJOoqov85T5QbkH0fIs3ld4Al+N0WWvbUol44SnAehxT16solgf2URNawM0oozbWp
7NvZAecgSmt4FDyCn7XocvBQeZj/+P6kDmZFarItuBgu+XtgXGGPBWPvNz6qZr9/tuNs2HQEwDmL
1M8LYuCvsiu7t+XBsmL/Fk6L+YhdSi7rStqvBkDe1ymKXLTVXPowJ9gZlzM92DnEeejALQXljzBk
iodl2SmJv0jN5mIeUn3RKYf9Rh+d7cziElRiQHkYtWSz2apezxaUV01F4gPiFS32iE2tJjN4aQpk
/Z1Wn1K3ftKxRa9iyU6AAUutQgv9R9yH3GdtPd6FoZcgiTM+q5nhomVyv0beBHygthRdUkNyzUZ/
KQeHdo1VVqeW4SErf6nfNNID/MoNGjgkmAbCrFHc16rbuMYf6dadfzZigHloXLKNzWshKAudoKkV
jhb4H6hy2N/sJOKYeE18z0R36vwx3Bk9V8bKin45TuSQNKhFIfDE6mE2CdIzp1SgIiMEGLF1vspm
Wrr5pIcr26N9jyef0GczyuSS5IaQRrB58YrGPmUJBDuPcNKABRUKrnlNiC3kTFo9svKj67g0tpye
aKkaz7ZI3GlFLjHy5t5XNy5+ug0KY9pgJnFJekyLUNal/RPyqN8rgN6bRBvxdReNuzFaTDB22ZR7
Lum89FtC6IgKRPyb0sIAktysWh2ZNzwDnLrXuD49NoEH+5pmYImDUOZ1bbmTbUSa3wjBI67YcSbX
jlY6p36UbLLf2dbQHYZ56rF1Ifvqle0vZtjVK4qzInB8GVLw+2PQTSWDRBlmzxoWHsz7uq898zN0
mB2TJHyhQMzDbdaNw3Ok4oEdWCB4DyPNOHiDbD8tE1S0yFFC3kR2VDzgS1ZPg67Jo9WxGPe6laKh
66JmkVdEyuEiasiFoQXmRFuS3wMrwQ9CIi+OYnT7ep+SeAOqIIlde1E7rGUieY1qMgpx3PGzGEJQ
z+Ir4RDrdwcOCoPaxY1A4JxgQjBojk9kGsd944sgcyMrWrd1m3drVkF3G9ZjDTef4MtliJj3qUa4
Fi46GrAlbaMBKHXVIAafI3frOSaGXa0YzZ5GbKQu0AXkyXAT47MQw3V6lk3dNRczdx6Rw6qLA+0o
oiGiMR7pBniNpEunKxUZY0aND/Ftmgki8hQmmGGuE2T2aY+3hF6/Vo7OqUjHnuGgVtgrx50qUL6D
uYpQaF4Yg4ugmc3spp7d787Q0008kLqDhvhSzZ3HsA2RKNOwlj5vOq9yMRWfppXtOEHdxdn41fW0
lKpWYi2yi34NN0liEY30/LkLK/Np9kXYk/Lp6rtMd5MgzT08oz1ng1Vb4qlORrITI4iM94bjqPu4
JqDBQIz0UPQ67sxYa8nj64nwMGhKjOwzQZzOxqJJB0CQ5mg9JRLbx2L2C2vZhdS5lhbyhbw+2qvc
qrZJ77LwCpMsr8517yM26YD0MGjenSLJV2/aTVpxCmqyVt2APr9WEKAzgI8zajx1V4kzNKdhZ6GO
pi2phrsM83zAEbjtFwAEmvcw1IajPYJoXFjRjLA4ayqtXOpmfM3ZbniutT4HxVpr49LsVbXFxcvx
R2na3RCr/ozzClqKX6lbN6FMA6k9qkXdWuJHVSRhhU7bXvOtXVxZrLM70ps19LcO271VaXLddH/k
yjBqJIA52uBmn7Y++VaXskjLXWp1X/qgxhWGdeYEGtk5LuaJbIJu6dT3bsegIOa7w/hg9144rd3/
AL/TjlmEFAAnn33GDagf8Jni7BMldkDPG5gyyHj6SvqEIqb32eQKgIVPMmqrR1XH86rsDHMFLyk+
u3rC4sLSpm3ZmdBKGxY6Wb0Q/afs0aQCRhJb1AexudZswMnCvRJk7LCkAUs1+yFG3zgbsF0O6cB0
xMKTRldqpCtdwRB59wf2eOAUOQtp3uPFbQwbj5YxHBF2wk4ZhvndzyamoZ1XOx/ebNhgGpAT02Ws
DqHONgUFOEabjwOsYy5hg60XutMfBUadR7/AlMctZSkOU1iWS+aUt3iTqzWBXcQxONKiG1U7Xvc+
zfjdKTS89tOQfnSRIfJoBgkcdpYapDuwEW4VjbSU+vlRg4ZwW2HKv7rXNHXBrWbeJKaBvnwu1ACL
vje2demMFwNJPU2kijlSlLU1S1xZ8Wyk9VNtDs0OKhwq2qkcjlPqNy9x1Tn0FDDAJAG2ZeOQMFPd
ZK6XrHO78A6gYbpAJI04zxpCd2hkYlHHZfwUh2F/Lge3eERArzZzNhh7f2wFZ8qqqzQKU0t79hPb
3HNW73BfNo04VL5LW99PY75cryK209BkRu/NYX9b0pnbJHZxpa5Jg1qW+fJHmLv2baME5ygzgn+R
SBgeaWpgfWS0Aaq22SnS6glyaOl1ey5OIDGTntxOGvONBgHFEmMi/qeYvXAkiG01Z56zl7UVHSIN
XyGmKNcCasjkehWa3P8udODvPrEoVq/5DIfZrahdcyJZlhVynUNfd2QudSGn1zlW20TEzqWovAr/
S9h+Jq5yNzqQg01pKe+QFTPEcZPS1DJNBCWDDQvDyCg6RVpbJBt73dkqQu0TNIfGzwlEB9F9ESRF
M58zz0+WSWI2AXHa95X0s/vMiBhwjL7zGvsDEmu/JRVX4RRMF23qtR+aHFlUusaf7oRdZfem61u3
UwSvVDOS9GLnU3Xrs4qj2CBG+S0xJQAUd6QybaPUB4oCIgwdhl9t/M6Omb8RfLsM0QMepO5kp0aD
SL9IRlHtZvd60OakfVZXax8nO0jRRasuVNAk0PdGPLtBQbbWup218ovsC1AbUc+wRRgugHxW8l2q
pb6Fw7rWWZm6nCOg8uJj4bUkdqOzJAcCS3rtmbDEZG5Aw3aEX9Aao9gy1xHqTgyHsUH7E4HY+E2e
pXEncqc8hTol/GYoeYm4B5E1hSYkob4ZUZGUEaasAkW4yTCm6Y9TRDCMgw0Yl9YYY8qVFOQsfnbD
EotH/JyVk7X0tcHnd3SdW7DqgjtceqfM544bonbYpnHbxau2hylGE7O3x3JZaL25YBRDc4NKUr9G
JhOf2iVES3iRym5CojnZcskHS6+JGHrsu+8sZlj+4onkMNITiG1ri3qvzGjYSjONT3WDv3rBAL6P
tn6Zu4u6aCF0uXln3jmFlWz6hkxquDZzt8tw6wQ6yWPPHfJYBP0+zvhlakezufL1jAm6rUjJ4aH0
mNW6CUbRvGy0N+npScA5SUdqAqtp3zg8NnktK2cVdWW4LbWB/pOJxXeR42HnpyA6IYnreC1EXdK+
zqnRZj3Pbr0kbu8rEVn84CXfeIGTcjhKzqqXsLIxeszY7MqFLzUSksi2zQpvzwkERkpX6Ijr0jFw
plE7UELVL13Ua4+AiACi+UmzTzw6dEWO/SqewumnnojA0YuwxVE4QRhouFVXflzYPBo2hMQBgBoV
nCk0fq8sPKWjJZipDfnuv6PRcpFXsB+6MqMYAYm1mjKli8Vkd9eusUE7ZQIh0lKr9vJRd4XxVBdM
iBFAFL8DVP6VT/mnNsygrBcuwQYWf/2r7k8batA46PLXIXCPT1yv/n1jNboFBNsBcaXZ+J77PDKC
kitzHPjFtmHR979RFv+N0NFGY+24HkReodu/SGOBw0BhdOS47jOsYUiOsPXFCeUrvTT/Tul1+hu9
49+9oW+7vrDJ8kOL/cvXVm0VVUaSTOsiG5J7C5jHGpXesPGQLa0TNda/kb/9ldn452X+1/f7RV4J
OgaVlOD9qGC5L6ALuja8FpoIC6XC13Q0zm1Dcso/K//+RgIMsflKpoZPrfvOL/rR1LN42IwIEq9T
n00PaKymgn9+i7/Rado+ZCfdBsPq6FfB+7/qb106plWsSh0ZRKmDE5SXIm6+shh34j+/0d9JjXkn
EPNQLH0k1L9cQt+b4rEE1LBWdAB3qqHrGU4zc3tvDcFrHZHRvmiTlGO9VW4aFX5GlWffN4O6++cP
8jcX1cEv5pnkJxgOH+av37jioIl4LdbxT+PEl2Wovw+1mn8TpvG373JlEnsGuGe++F/fpasrI7ec
FvGg8OWedopYe8J+/eevYvzNY+BYPs+bYVmGIdxfvosLwlifoU2s85Kwp/AaoRnv9Kl/miJ3N87t
nnHfJqSQbxMb/3LMSY2jdsWoMSHJQsNCHFXFb8S2f/eZHDZswbNtYKW4svr/RdEtzMIH99Mikzc8
9ADxedCbu4gzRZNWm998f5wav6qMMXHAD+bauR7Hrr++l8/BTNZdQnbZTKzlEq5s9DkgYl/i2bMX
LbwTFL4hN3ZRu/WH57Dvl8ImC5FOJJWqpzEFbaEgu0XoEBsp6G2DwUCUwZQEbWe8lkOCnPN3n1r8
+rF5nC0Xpq9h4gRxfk14AGE4GVqKysgqsWFwZPej06jPattJvXmGUlYx784w6eu+fI7YCzdtTYCh
0YkR/MJAXuDCsi1xh+HeeWIiKn4KeUWFwRXCzE8fjKzP3jBfaRqIz4ge1tkvNY6gpm80B7ekjb4o
PdECgb8K0kKUvQ5iJ6e9hFZPc7qSzmNrdeZ6sCL7VfHamzgempWK+/kb05b3AFpvvr2qUQeoSGHN
qGlmGN2LYYOvMjqGHqD++prOqho9W5lAeX5quyrPbkROq6kMJsYat+M5i3GUE/JifiNIJIOHti4q
r4nRliGk8cEhsjq4Umeog8D94rXXPNqQIpzcbeqth7b3Rl5O8x/LMa1eJre3t/XYQfI1Gie+7yS0
qbgyvSCKWk5zwseT3M9heZ8WzfQSEnFD/q2jwchPkoeoZT6wtAxtBKLXtUhC68J2At0d69fS8vxz
g5V3HSV47seZ9W3NAcu/aIJS3yyy9IZoCVhWJGTC6PTwpIlGJeuIGicIVQ1fUmTdBlIyXDIjHVZW
PpTQojuSq6QznThtFtvGi30GlN0QaK1mPYRlDbiOfQ70Usn8167LJYRUZx/Oac8tGyG9nHN1l4OL
KK4wg/YVWys5Fj27hLTc9Nutq+4l8v1i4/EJA4t03CANkdo4XOltm1TZGh1S/1BkBY02h0E3qmuE
Ko1/K40Ib7o1jScYadY6tTR3Zczuaw14kXZfHnJQ0iwHDJJPaKGnYxNGlnJnl6l2S86OvWDSLDam
J/tbjzJva5t5fIMwsaS/NEBE4QfUkWBwcLOuSdCtuiOBjIjQynbdI56B7skyYpB4/jAbN5JDYrQE
2tNvjERaTKFypv2ZLOZyCdR6Wlqe24Ea6rsxyDQRf4nBZP2pEnKv6ReFx8EV0V3FIdsA7MQt17e1
cwdcoQVjmhHjfW0EDNzDO0IvnMAcavtM0Ka3d0YNAr5QENDbqXd2UVV1b5PGEYizKYlzEyjHMzgL
5mupiIt7OtDgRFrxmUCG/91p4N8WVov7HVgU56urZ8z/5ZDVtSNNw6kRa/oSFWfpDFLlDALxyjsh
K+N3MTT/toNd3w47yRUbDYnw17dD96lzc5t0tLP+zOj4YGjiNw6xfzt82LqOJ8cWvAE7mP/LkaDh
Q4dM9ow1+oAtSdR3RtuhsRcv/7zgXl/mL+6P69uw3f9h6fMd/boc/8uOpBdTnNNHBZBIp0E4+IuG
AUrBa8mkTw8JlxLG+Z/f8e++mMN0yIQbBw/013ecqoKhBqptJpKkitTF6pqkPKZMG//5ff7tlrC5
eB4boHe1/pi/Mv1d5ZVjlBbQbutXJ6Xn0JBmJiS1egjq8o/3+v9tQt18V8f34lv95/WFPytuSHiE
7f/66z9ilfyv9129t+9/+Yd1CUBwuuu+GwyhmHL5T/90WV7/n/+3//I/vv94lT/tpXn1+Z7zmjhD
//jT3df//G+2hUuKaoVazeao4nrXo9P/2Wt6m+RtVf7HzfdUfqvfvs6fBlQNAyrnXd0nk4gFgXvB
4RH704LKv+NMCDKC54v7EUbYNYSnrJjb8NnE/9AxTZLxRUFFNI7L3fVfJlQbf6qLGdC53lZw1G3n
/8WEavAA/OXRuF4FSgvqCxsfqnONnfrro1GQF27O5oDjf9VL2jqnOA+uNatx16t1Lw6Fc+NmwaDD
EFtbVmC3m9LbtLQA5WMzAG74dKP7+EB2wetV9Ngs6p9p6fyMh/DJ3ho3xW37gQxCfGnr7C6lkx8d
eqTYrU9S2JuVfDUoK/NVyTJK87JblBDjepRR89p673e9tnLGZXKT3EQ3pHirwKmXwLrMYlk5geMC
J1zqI3GSG55g07vvjm4Q7sONt6/f3WbHFE9VCO42TbeUHAKRakFJCGg6bu2tCziooxkL/Ci71Y19
hCCeFmOyQD4+ypW6VPUicTASrAy597txNRN1oJbkRxmwihi4NUt/Bkq/wN5jmP4N8ByE2jUASgCq
3kLQuxmI+73Q1S1/5vv2pr7AKCYLx//Q00X6MThbUmgkToJmWTOsYSOnaw5dYlyY/dJzIFoRRLW0
/Q3iSXUU77b7rRBPYjdY0b9ba/JUo7HL1jo0puGbgYd6ax/6M53Gg/CWNLKaHsbBAtqRxw+CDdDK
145E2riqif3AEQX8QSwbshTSG5uJBPwXuppPRJp272gXJfYkxt24BeVtxyRW1bsRLiQ/aAeQa1N1
KyZi4SPtIetLfpAsz4KjbMBk9Jq4eOO6e4vFkVRS4Z47N9/NfPn2QUr+usCPWCGrN3cePJGL9gyZ
ikO6NFdQRyP4e29M9z90xozQFmiFE4ShLUX0FQGogF6PoQEt7zPj2CVnIJ17Sa1NonGIJqPHlnnL
cO8HBcJLuFHuoru4N9OlRM7yWtaMbC9We8qtbf1mH6b3vN3p7/2D+WF8FAzB3uqNfxM+iXfx3swB
8rtGI/Njm9d3snwV9o1qguQYn/tTfNLaI2Ojhdud0ZpPuKKSRf3eleBsF967/1EztRfPs/MYBg6Q
adytC5u7MFEgdkFVOMYh06D4IHkolz1KMe27wB/nfMS0yRGhUatlK8VtMQscBDiXAFR4AaYz3Fe4
XvpTREeyu5kqMEzGEv19VIFartOdA9MupPtZKFpTAk+ypweC6XErb0tY2eJrnM6ee+yBTWraxhef
trF4k7v+ERhuGaTzU1ze1tUScJQY9l2/nUg0bo8USpr4iBm3GWkwPnBn9h0Ik2MvVvNBnoq75uzt
OWZHG9skXXhpnP43c+e1G7m2pOknYoPe3KZlpqSSN1U3hKQq0XvPp5+P+0yfk8UWk+gEBpjLrY3i
ymUiuBjxm+RTC9AyVtZAPhvcnZFHbLZgV1XEWJCkhGCQYOd146h0W6+qt/ydvn76rrKXWCOMWj+4
uawFKKHVKm4Be9ZbmRveV3jVANPF/jnYK7Z/hXfFLWhd5XrU9vfWgBxNNtxkVzbWT5FidbEavdbR
bAjus+ooEmomGvFgz2KMIPLyuSi9YyIO60pzARjo8MGqnaLdeNG1mn9mPK9tQKqXNIa/lObV93al
scMTGAAzTYKn7Ld4g+71n0N80/+synWucpdGSs2h4z6gAO8Fz2L0ZWA1wtcE9ohQqERM/Hbp8CF7
t27zFdANKJSHAeswZY3gZw3LQljhi01PK0XDtOeK5x1L7rlacdSJ/h4O3jagqxvYkf7RAkpRtz31
1Kx8o+m+7iQ89kA/d5v2IXgrb5yfyWtp1ci5K3xM2Wj7ybv6mg4FgC/njb6e1dQ0P15UhvRoACIO
wtog0zdiiLEhwdQJD2Zz66V26R4pZFT1nWA+If6HevXeQmyuTHFEAxUvPbhP8VNkSzct1+0b5Edv
3Fvv+OyupWO9I5mt0zUd/dd0/eeTf42F+wrG1L61TRu0D5DMDSjl9ChDc9hkdrWNRrUZDdzOKloh
QLuqr8W3kv9DOXuvbNS1svPW0WZMQLm6iYsWea/tZ/ICwrOPfoVPBYVzXBZIg/4Kjpcr2D7m74Jd
/qE9G7c/JWRjV6lgQ7zbuqq2H2hbKeFNqq2DL9V9T5VrBxUhPpVW8cEjC7vKF92yVfROWyPoNtJX
Tri/IXfTlreRt8uKVfIubeWPINwm9xSJt3h7oAD3oB90JmahIIyiFUjMaGV8Ac6TvGrfl4Pd1z8U
3n9VK65wktgqdFZ9BaT2l/zRPxqUkUMEydRVj8pcrW7LnbvXWyTaeHv842q+sn510ar4YbzXt4jb
Y2RrrHv9A1zZBjL21qjktSlj5qNuvcLfyBUEpLxa+T06qXwEogzER9eqwvjGBXUIGMgjCL5gioh8
Q/Z3w/1wj7/cjf8HfH2MwtNX8RLeSS/OlbhRjtaz6f1SXJW8XIJpWHkAF+QdL8zgo672qvrZR2u1
QtD9Trxz71H3x8G6XUVX8mN+8K7Ql3tUtuZKPOhPIOk+oE6Yv6sjfNngh7LNb7GgSZ7bW/NxlKIU
/EN/Kx8O7rG5cu7Mg3aju5t2Y9r6I9YckohY0vAR/tHv+t/ar/ZN3TU3RbqGGrpRbgZEaa8Uu/3j
P/OpLOZvws3wrNvdj/wO3/rSQzYMUaXsV9C8KJgd0dTf9jcZGW4tt5AlV1K6NURS9g+h3g00mhrb
k7Z9sGqu4N0cYJFptg+QetNra7HGQwXO4ka49x7kTb5LjtkfTC8bYeWUK8t2H/Pb9uA9mI+si4H6
r+1YL3nwAotBKAAPbepqaxUI7GysfCc/wRQOm9tKPdBToaYCGWj44fxE4AilvphjKbwYoLuMd5/v
/qfikabuL5hk5k356YY0aF4q0H1Juq3d5/xnmK26F5lu8aePjHnpJmBiXgvnFam4dUlTQ+h+QTN0
m3WAjOoBocgu/WH8EpurnBdsbd7G2Y3Q3roSCJdV3iISlKyHPOKG+Kqi7KQ81umzKX9G0A617mMU
zMeLzW5AaSUqHUvt41UUdqnyp6DHSKkRFJ3TyfDEs03nQgts4vXgf8KgrIw1mCs6gjQl9zGcmVZ6
VtJr8AA0NBsSQ3Ro/U0EMONogmVZpx7PAsqtyGtJ2KsNmLXGvtcAEqpXaBCiRLoZfjU3EGuerd/w
oXixKI/qvXTr7bWNu/NuEuVRA8dq5b+SEvOzQlvD7d7ClbVd+DTPyRHa3N46SMIqfbWsL79aKYA/
2UvrWjuAS4zQmpKu4L3tqzVIcv9nvLN+o4jXfCqf7bG9R9f7VtyXo4vzxvjd33dv5l7f12sYhA9x
9FaYUBLJo262abtPt++p2B3cGAyRjHonrkdAFJtDfuVtm3vetNseSap1Kt6hbmQh++k/ACZWecep
bzUvBx96rY6uqO/ss/wHCcp0KV1uzLf4M330fqG4Fu7IuhvjCLUmgw0iF+iRvYTmB5AfVKG22ld9
Gx2TPybGm6L5E6pxr++7G/0qfNSUVXvvI/yfYVQEAM9WtLtyeIgfu31kU096d5sVt5dW2BFl6CpL
wVr+qV93x+Qhy9bDTXBfIJPHIdSO9RvohjQf86NydH+btvkRcl1mBAD5K3TMxDfZMzZdiCYeno43
yZtwlUbxwX137fiofBivMozAcjUaFX1qj0jesd+iex3nr64pr0lw8qt8rX310a6msJlWbzBd1mrW
rFsIRhKbPuiH8ElCmpWkJLxkBbrisXonp9ZKde5LroxDGuw1Z+QFQ+A78Otiaa0Xa2jTXGi4qBR3
xS0GDGhMH4rRBMJbA0AL4z8NtlTSi2g8VmiNGe8l2bHPDSD3oz7MWhc0KFVgHZMrRMqV32jheX8A
AeF4LVHLRI0nuAkD9pGrsUvrBe5WwrCv4keUvcc+lIKSHgIeF/1WR+U25Grf34YwA4AWO/DiI1yJ
BtJlPQDNlDc90ZTJ+koCdqT8Noj59Evi1Z+Hj4r7UBPx6mfW/0D4vjAOnvGce+srs0ERcjPgcqqa
r0n+pugHJaU3zlkSnxT1U9XekKCF+gQt8Oh8tV/t0f3SfrvVKruBV+BiflK9dt2hIX1e1TZ6KmKW
bRV15ZjFGuvLdaMBoltZP2vOdOEdOuUqoprtNh2akutQ+fC6Q9ffl+2uc9fje7LHEmvjtjv1NTHQ
pL+tvEOwZXM2/0/KGje466Rl+lX9Xcj4pzjxnyrH/3/Fj885ba2xZXqm4NG/J/F7cVrqGP/Bvyob
kij9l2SAprDEsfVMKeK/6xqWzP+gcKFYikJLEW/hf1c1ZPO/KDeYlDNkcId0bf5T1bD+i8ajRLFE
RBWGhoj5v6pq/F3SgM2Fx51JX2X8+0mVbxhQYgD6BcJFJzcP8BLeMiXBmeNkHe7+VTY8Ve76u7T3
n8dTLzp9fIL8Qh7CX8egKEBws7Va5Dz6yEo3TWJJ1UJhb2xc/adk+Z9RqAqdjuLJqQH41ECPQ+a7
cR2VJjkMcfFwnZWyXNt1rg3Upn3BDRfmNbds03ZdhxaODu7O9gTLoQAjS9mVF9XJ8K84+0sB7XTd
pPFB301pUrbGoKTwVKAsNi4WVmPjlaSXtqYO2U+hEVBrR+i9/aNIsvskRG31pgx6Bd8n84LsANOz
eDm/fTPTVCeFLiECXqeqdW43WU2nUAvSnPJ50PM1dH6AmfMxtSD3mkpDftRIMRJTmsekNaWvAHwu
/HdXSJekyOYGmfQ7uyxIdE/3MkzyEg0ZVS8CU1S0eIDxHTT8q+A7u2NzSzUWnU8Cqapqs9OQhrKd
Smpu4a+3d+gOywsu5HNTGP9+8vTUz6qmKoTUNgtfhVceDzDoEnzKV70xSEv2jHNzGP9+MgrwVY8i
qpPaWOY1OxgmANpBPz+c3+u5p09yQRAIieQbQWanJJz7XMryFk+9Avj7+edLc4s0SQNSknVqL6TZ
KN3ccfv2tV48IGftAHCL49w74CaI2jHCSlQ5RI1PLxnEpH5ULcMX4e+UKnywSHTUFWabGe1/oTKl
tQeKy134iWPcfBPV6iRt9PDdUiyNs1EKW+AGnIpY44V8saInEwpW+qv3VBegtpNkyrVuVGG3zVRf
Hu7Pr9B4Fr8bfpJUcEprGxP0sK2nhXlse0dF+BucYYbb3JWQ1NbH+XFmdlqZpI06GqgEtUFuu6mb
PMSCCdMd+CDVhcueP+mAuahUhFibZXakRaOujZTEz0bsmQtZb+YcKZN8UYE37mhT53aL3jnflFrw
CA8w+Gz7PF7IFnNDTLJFLbkoSRlhTjO7L4H4CTxZLIaWQo9nGPvLlmkc/CSco6EwrMQzMzvwYa1A
V0KaZRXGKZza8wPMzWKSL3jZDg5+ZbkN2l0qt0Mb59mmhiWHurkvBq+XjTLJG6ioq+AONUpZuVaa
q1aoJfMKRgoWEV1ZQ/4/P8zffc9/XyKUSfaoLe7/TiUmNqyfDg45WMnq0ZC6zrjBBgxxMRBBCbaX
UG7E+ybq8QI6P/DcKk6SQgP9QFIyh7SFf/ATPBNVWRsV7per2HJh5Z4fZTxZ38T+VDtVKbq26pQ2
tSFAQSGGg62AHUe9PIYNGkl+T6lar/oFpOVMBpAnGaAxselx4FYCNM7MBJZtqTrIrnjJ8/nZzD1/
kgG6DPy5mspcW0Mu1psgK9PfaiS65sJqzT1/kgKEoMuEBE9d20cBcUWvP9+0ehRtz//6mdeAPIn+
tCvluBCDFKkWlsSDkiP5iIqbSWU8wyvHKi/0S8r07H6GpGgONRetC0AdC++BmRMnj38/SQwJ8jQA
49gdIWusNydW5N+tOPAFCc5ZWBhjbgXHv5+MoeOqqAMa4U5epLT1gqFVEQgzjK/LlnCSFJKogbKE
A7Ft+sCI1yqMIcjKaAJijpti3goyy88hbzogQekP9eFPw9GVz/ODz8QSosZ/zc3r/LDP4S3YoiPJ
MR4JpefZQQgN6t7PhFZ4NLwqTR/ODza3kJP0kAmy6xhJxFFU4+Ej4IvqWSw6VKnOP3480d/kBXly
J9BxE/fRy83tKuqFDVD117in2UgJaJPk6XOk+wtvo5lDJ01SQmxlXt2PL21Ta8KK0n2D4omeYuWz
8jFhqzbn5zM3zCQz9Fqc68iYsFxiiQ+pkT9X+AsDf48uHGCSGpTICUocIei5WBWumLoodQ4YwSb2
9kNbhR/npzGzLf9gWE/CR84HLfVTvstbLYqTZ8lTGm8L7NSknibEjrEbWofaYodPlbAwsZmD9s+1
+mTI2PRlNJO4n4sBeoVKEEnI/zUKMj/npzS3M+O4J8+3siowSpFvmKx3qWs3oWS0WzOTaQoPZadq
C2iiuWlMMoMbKZlcOVJmKzCzcK/VEZyv8+zCSUxCP42LOIMTktnIZStXiYG5RjYk1VPae/5l33r/
lARO1glSoR+K9JpsfdRqEgJcn7WqfRRKv9qd34m5JZrEPIQxMxewRrKRjMbG0VBFuNewHc4/fWaf
Rwn5031uiOi4AT9rK6Wi4CVV0VkcvLVCTXphhJnfL05i3BPA/8YCJ9UPvfw9FgXkhWKcBV7OT2Du
8ZMIN/O05Ku3494c94hbaEK/zS158SY2E9pTkWeIwlIm84FpQ/X4GpyAPi/akJEPuAEwKKgDb4H2
MZFC/veVVhx36OQk9UkYWWBb2eckuBtk/810+p1sFndl2F5nTXzMPPmLlygeUZK3hLKbW73x7yeD
BmLnUG+xqFwFqPIGwscAp+78xsydrEloV2oJARdjcRTi1BpeWjpAYMeFBMMZYSG+dX7lN6/DKQax
7prIkaWa9j0WLJpfDZsKjPcBMNom09X85/mJzK3R5J1epdCOfZE1Mj2xQp4ZTAnam/nm/NPn5jAJ
b2DmfqFgnGajOHkVCDrN1gq9NTYbjUVrcA7nh/l+NyBs/L3Rie7CoaDeYrv9QC8kVlsAVnxhwECV
RIDF50f5fqmA1f49itBoEch3LbUlswBiA0FZ5/Z/0W4juPH3w3NYmYZXyuyDe5tJo98zsA/aY4Fc
LuzF3M8f9+gkGrykUhtLbzM7NgsJxZfB6RpkfdBEtM+vz0ylWBo7BKcjmFoeZG1e0BNHI2dd+HKN
Ci28ujhP0lUXydEDSE7vFv0BdStlg/4IecPaYHPVvZ7/BXNTHP9+MkWt6zVckFNCpsp6kn5aPtS9
6C2gnr/PlugG/f10yYCZkEYcZigyAlo3dUXDL0kHcV03FloefoWyTTZ04Nwum87kDY/3kTUonsiA
oYS/O5I7QYYiCtG6Oz/AXNxMgl8rDHeQxhRj6RUYRgw5t6mPc5EWmO3+/BBzWzLJAF5S+l6En7St
wOHf9EVsrcoqcRcCf2ZLzEngV1oWFoFGpcTSh+Ax7oGQoqwSSXm9x0ztIyyMYmEvvs9k/7TMTo9W
lnUG4hzoMsheTzpu0RfwDaW9rpD3eO64UGzPr9eYTP5n1pfMcaYnRzhVoQVHeC7DNxkpHgXywnyr
vCWqd9Qq637I+8oO80p7PT/czAmgc/fXcHHZ4FWJlAnOtOg8rftOCnoEXcz2GVNxp7zsEJiTxDAI
TdigX8KLWOhM+squeoBnaCzknZkjZk6ivipVD60Kjhixb+wypAgOVuWEl8WIOYl6EbKWYiUkZreO
0k2dFNqGLyLPNsxu6RI5twmTOJcFzIcVicTSq4gx6PQH7mD+gzSOMDLdnN/ouUWahLpsVIGk9FZk
lyX0aJfPXBBnyRIbFROmmXM7ifMMOn4JyiGx5chK7hvNZSSgiIh2mOh8h3W5rzUo1NZQozk1MtnN
pKwBTBv+eyd4qHZaZmL4m9wofKQWCkWXUMdT1IcSrReAxoFpIBleOe1TMxTSEVVhdS9oQXg0hqx+
RscL5KbYdFfo27Ub5Fvkz7oti2cEMfFj6pGMwhCvGh2/GisYMWEOYj1ZJDQ3aDlooBmzwdA2sdv0
7trkQnRMahXHzJBu17FWouEoO2Z6K6llhI+EX78NiQGhSZSq+A07e+XWa51hU0a68BW1uZOvzSzW
73tZ0Not+nDRMUJP/6Xp8gqv9A55VM2V9VvMGaNnt9d+FahrfqShD2KiiYJf0F3MVxmlsLVYaq7t
pdQltATkDRPkEqhZgOSbVrS9EFkaGkziVaqjgmPqiObwSd4nO2UY5AfDU83fhaSjcB3IFoB4oQOy
6Vt1jVoMrVw0RJQAAJJhGE++HmgoAIdDCbjUrABul0alfzlZYRzlOKhhMAtmY62UAJ5lq6IzEmnp
KFXswbLvER5/iXUl7w9ImKTAEpvY+ZNWvrdUD5gJkJFQcZoUu1JVzUHNYrui77wREkPd1KinoJmD
DOX5+Ji7vBiTLJJYoTC0pRjZrq8I2tGo0OFaD4MR5Xv4xoixhxWwhYNcq4WzD9CydTfpILSd7fVp
x5lVHBMg8PkfM76+vnkJTFkdWYmWohzHiZ25Q/VUJbL/gwLmOzKIKPX6YgjCv43B3mJSaP1AgghR
yvMDzy305IrbUzpIfN9NbT1As9mgQbdLfbFfx0FULmTruSEmLzgtaduoDf3UHsoKEgS0rn6j0On8
aZZeoF44j8lrDdaqqaMigRy8KWGYHCnVbxeVnqvBEpArP79WMxl1JCCdHspICjWhkdXIRvJTlNeV
YtTi2kDX9+dlz5+8Fap08BvV7SNbReJ0jzFWta48wLjnnz53xCbvg95p2tbo5dC2HO3Vkb10XbVW
vqlMN17LUUodOxLrXTn+ZxSgmnV+1Lk1m7wlHFXA1LsMIzsTG3cXNH2B6J71f5lus8CH8Qh9EzYj
eOl0R+p2QGNVqkGnxMbQ4fUSVL/9NpfuvVxB6FxvVVgCdQyW+fxsZo6yPokWASm3SJGhfatdOMq9
wFY3MVlBw4d+ehy9nB9lZs30ScBIGvJZKlVwO0xj7QpxpOiOb9Ps4/zTx4j4bs0mkQJAvtNMy6tQ
jXchDDVSgXlOhHDKCn1lI1mnWQD35fxYM1UgaaqHkWi6hlJvhGd6AJMTYdZR9JY3c+S9Y833XFbd
rvPT7FBz223V6v78sHMLOP795Eo9SHVQemnn8EkQdfvUhTyTowO0MKm5QzBJA6FWWr6TyIWNYjQg
ZSs2XW1rOjEqR3HsYKJ6fhKzazdNB1lmRAgzjC6Men3VNnGev7eh4mVXpmgYzrEdK8C7SLbChAqe
pyqHLh+84K72umJY+BHjwf7msEwxUpmeoEpfmUj3F0L5yx8GTKANrKlgTlHlxqUAxomuo0tAXbfb
nZ/43O5NEpXAvVX0aWsBns/VJylPMYa1lmJr7vRP81HqK3zOYQGfd6OiOMZPm9FRalvTcEe68PX8
FGaOiDbJS1rp43ZeKK6N7gyEFCS5q59RHrcq0sqxuqB0MzfIJBmZFZ4MVAmsveqnjJFHyjoKAega
sZpuzs9jZiu0aSZq0QHPK9Xad07SvODmKdw4nWUsvO9m9kKbZKIudmRDFUJn70D9fUO70Ki498sI
g7Vpmjc7hQJrtjCTucUa/36SEqxcb0JTEM19nowaZSW3X0FA0Na1UAY7v1gzL6MpnFVSgDJUWeva
neho/h+joXl+BHmEFQ6S6RkykVTy60OHY9nvy0acZKIydsMgtxoHmddcwlpCUzXIZQ2ogUaBhI4U
cTiasVh6swQimzsQk5zUdKYXeVog7MsQQM+6Mhv0uGJFRNLs/JTmBpgEv1d0jtiFJOwiQR6Ab5Uq
DDdxl8fDwgBzB2GSADBPlYssEJw92NlqF1o4Qrpe3V2ZQXNhApsiV3NNToOuj1mkHKnrsoHCFZjY
Sly0QuokJjXVR9zREhLb7KLXpgl4weltslDxnFl+dRKSQ9P5raz2CJ2IfX2r9S0E7NgyFtZ+7umT
IAzp9qDITclAMILiqrFEy64qSVpYmBkMJvIUkxh3o1gTnVje164ev1WGAN8tA8lrhaCxvZy7YG90
YBsVDap0JslX6RBZRyNA/rcy/cJGc9bcYXn8in79Qk4Y1+279+ckQpUcm1A3MWOb8iH0vcxw2g8c
3dz7UAr1P43rh/rCm3rmXKuTyDSjvi2tgiJMpuZQsF3HvDEQoTqgkuhc1ByWpgjSxBVQSHQMSjyq
Fa9o/lfXUSvKT3irll/nD/fcLCbRSVEGsAGZ01Zhux0rQ0+AAkci3EuIseeHmDmEU4CoI7eiCeEh
sNsEGMgugdMC59RAMnLhlM/s+VQ2LS5qLc86BhBLo37RGl2xsUlGWbgItdsoTZdALXMTmSSCwB/Q
XBYw2sQZwRNXGjrsOYLSGPotrNTMZijjBE/emans9LXulYHdIDeFwpyoXteRIVHJjRN9YbHmxhj/
fjIG9a1M1yMHO6A+SHa1qIrRRmhHU8g01fX381s+N8gkMRiFa1DSc9gRKfXAZehJAMMWC954rbgm
/l/nh5nbkEmwqzkQExlLEVupM3WrtvhAtKJhXrgbkwAPdTVyU5x5bc0MzOuqGdJbvhOl+yjI9bfL
JjB5+cqN1YUt0tR2V8jv+ejz5ubqzWXPnkR25LaVLhtxYCdlmd2ZnYkYhJqWl6WmKeazRd9rKAvd
512eo27vpSp61kEv4GCGl2++VC2b2WF5cuUOXHXIs0zwbV30UN8OTdPFu1BQzKWW7UzuGBlcp+FA
wRZ9as30bMdV361yKFdFGFyrXfejbdD/OL8VM5WgKQQ0MzwTaUfdYxbKDxSW/7SJamAGVm9yU3ot
BRnf1OBRFYan8+PNhN8U8pmFDR+vnuJDyNaBzHuIgF+Jqlv9QvfwMli+JI87dpJHDFSXogKVbpwa
EcYenAHHg8IcDudnMLfvk8ju5EDuJHyAbVxkBFtK+LKj8awsrM/cfkwiG68QydUjlw7TkFvRNu30
CsU0r1Y/KgmI8Y9Y9fz7vPOsX30socy66k2K9fb5qc1tziTmcVdvs0bnq6WR5O4gF/hDVk3jXyVu
YDyfH2KMjm8uQVOYp6QUjRYCLQI6U20L0/iTdFilun31bqnwr/uAaja6dcnCK2Vms6ZgT11PALVQ
lLHphLRbQWrrV6sPF7H6c4+f5IA0EhTRQFLfFtTAutJchQ5N46QLuKmZj0hpkgA6J9dclJhhT4fS
XdHFdxgaNytXVN6Q2n6F+L4wzsy2TzGemd5VauVRB0kFPd2UFSI9okMdpGu9fGEf5oYY/34SknHd
V74pinzeo00/Wmcg6+flAlrRTlqXyoWjjNt0MkqhqohCoIFth6I4unOmGAQHVlxi1orWysIFYm7P
J/HfDlWG7lYvoJhT9SBG82sUuC5DDSMK+/cMDNrZvpHUAvZeWrxycv82Qi8TPRlnIf7mfv0kxHOc
OPTAZAC5TL2NKonI6Xddvj8f3XNPn7zYiyhrGykQrL3nYzKsdAMu9QLaWxc9fQrojNGcGCBvWfu6
ivUdypE6gA/Mbi57+iSW/VjHUgtwiq1U6ZeZRrgqjg6olz18Espy0ECwEkphn+iRt88cZFIMsfEX
vtRnomuK5FTyQkpqZ7AQXlYEEFdGjTO4EHt821aeES81Jmd2dwrjpDk4tLBoqGXoiox/YOtu07Kt
L7sUiuOoJ8Fbw+lVrCC19vjSBFunstx9G8vJZQVScRK1ktlVQ+U4JKAi51KgoU+FV52ZN/LKS3gt
LOzz3E5M4tcdZLnxKvKc3htfmB+E6DlKyLEKS527uT2YxC87W9KX9dG8D0Ik9qsWHrRjXkak+xe+
42QP/CRosAWjWVLoUvsWqnWwLTRsvgdPqe4uiQT0Ff/eZmPAyNMPFGffZi316SZ7LftKumj5xSlI
EzczqHEDD88l91kysyusNl5UsL/nf/v3uytOYZpOnQJkwqbFzsASH0owjVfcwQa7a/olrPTcEJPv
bKtPqwHrVmev1MM9zhBHsc8PUYZg1fkpfH9+UKr8e/mx9gp1bLWsvdUGSOBncY/N1ujyceHzJ1Gc
K24DLYW3Yx522kuJcvlDleNWc9mvn0Rxoqqt1Xk675dicK+NuEe8ugZSfP7p339wiaOo52kGis2+
7buOd6OQtPiQRQJNoczo1kF2TFwpXchEczswiWA5kdVW8jPOKDIGIN8zRPNdv+/EC3dg8g6WQy8B
PVLwhk9C/+D44U07+P5C4WFmiaaQS79jtZFkF1ByVtpV0qKp1Dv6fUNGWiOt8XZ+I2aCYKqwLmco
LQbwEzhEoyx2JkXlTRl7snmt8emzxDib2Ygp2DKIMqVpa0SXIrLFutVqjVKp0S1s8/eXdxAnfx8m
3Wp67LPGldKQAsNsT7nPfTQjczPYJrGJLbNkOgsX+O8/qrAt+HssLVZlqzdAJnmB728ynJyPFjgm
9MxBpupS0iJ5pfTbIEqUhUCcOweTMO8TUqFaxc5e1fQHTaHXVEXuTqzyO99CC/L8MZjboEm0o0Ij
hlZMT1A2/Xzr1xISYlq9VI6fe/ok2hWfqxgm6MK+qXplE5SYSypRpSxcyeaePonytMWcuQF0iEcP
ZuoO1qV4YSvR/8qn4r8JNVhh/L3hAFywBchpvSmJq3V7KspJi5S4YwQLRY4ZwIE4BaG5iFB4hsOR
UpzmZ51ar5U15FtLGK6itrfVOMnR4ZafeoyHRaf7Or/hMzFjTK7geZun1uA5ApZKbloAUYW2c6zc
0C03QewhQ9YjBy2u/V7r5IWJzqSaqQNPZWHFnfg4kHtyU91ZVtPaoirkD1JcLPFTZmLFmGQCpfKV
gRKktff7CEUxrZJjDKmcUkeY1lB+tMlQLKzfTNdLnEIlc9MhPw/cHlIxx0Ih7+Ui3ILxj/u7TMzj
O+znMgw+Q7y4EEEyENgsZR3tRBNfMGfvxvTAtn2YiM2DW/tqtYl0zxc34EwWUVMzcTGKap++Y52q
r9rUQBs5wbkdebauWPEuXyIUzuymPskYGMgVGk1FPoQUPNor70r062PfuBd9oohTlGhR9hRLXZXz
CfD/V1GFMNZEo0pfzh//72t/0Mb/XhtLSl1Jwv4bazb8bQb1ozAEGhTBUzDEzkqTnPsq6bMfgt9c
VCnHyurvAdUs4mtFzZ19qSSPg9f90K38R5sjOnl+QjObbUySoEIfHfuRytq7FjwjWRuivSAgPnv+
6TObbUySYA64vHRBte+7Icf+0LzXI+GeL+ulAv/M86eAQhS7tBZTEmvv5NFDLSHc2SQ7zckXgnXu
8ZNk1/oVEHcz5J6G2v/KbNIAkaMae5I8uwyhIU7Bgzr2jl2VMgNTKj99mYOkFwvXm7lfP0lqVaNo
Yl2TaQTHVLZYlTh2oybJ1u8td+F0jo/6n6VicYoXTBv06Bwx4WO09YwnrRV9WzEE684oug89VJaa
5TMvHX0SBErqRGWSgQZyRVfadjl+TEA5UyyqfXyFAxidslsvvVdnIkKfRITpeU6u4hq71zJP+ikr
RvyR+46xcOmY25RJRAROSZ9OhiGAYYC4EdMOW59aSPeDHi1d/GYmMEWzWchRguF2zH2m6tmT6ujy
rUhVaH8+pGf2QpvEhKzjKZIInCps5RHryOrEsjsXnc/AcptNqMlhtMp7Q1jIIHOTGX/GSbkjFuQa
D29C0NX1fo95KxkQQ+Dt+clIM9fyKabNb2gCt25EPhfT8o/WdpF2UEW/+zOE9Ax2gdvfyWK21XsJ
6WYlN9yD7Dm9sO6sXvb2kNo+DYRQi+sgS7VrS5AwOI91ta42w1BoT35ZmurCT505ONr495OFCKJO
q7MOM3vapP5rmwfWI1BWZMb1skvs88sxN8a4CSdjdJ1Qx6FvOPvYV+udpdbaqsMZF8PkRUzR3BCT
F2ik5G7QDg2hPPoAu5b7o2iNL9kNFq7dMxlJm6SK0FSzQeslvnoKd9tEXruigDKswqa5rxFk2Jxf
qLlTOckRYSMNjhlQ5DAkJG1DrcPT3dfy9WVPn+SIpjICSYo1Z0+pg7tE7IqPjmjkD+efPhPAU7gb
/fXEcLLa2ocqxgdCAfHIRRy4M/Dmxcl3X0ruy/mRZlZpikY2TFfx4460bSBx+i76brWTM895vOzp
k8xQq2krIIbKPFzzRdOy7rZ2TO/p/MNnjtEUWJc1aijGEq9l3ZOv8GW+VhREd+GdtY66BG2cW55J
RJe6kApmz9VLgOexM5C/uumGWns+P4O5p49/P4llNGDwzAm4elnYvO/jwMtWWeZY2/NPnwljdRLG
3dAImprVQFmdpnpV0Jt8l4dauMoLIV+qo8+NMQllwcc2r2wtc99FRXRI8fBedVpab1M2eyHS5oaY
xnE8+qUnmkmtLDpqarJVpeinEecLqzS3B5NAblVJy9oqs/bRgJ+OG1XRwckQeD6/BzNndIqMM6GC
5HrI5csIQvXYoYh606LQdIilHrALhSRrf36gmVWaIuTagDaqIcSUdN3yPW7jN0EUryG7LIGIZz6q
piKKdQQMS5dCsmmWJel60ICvr/xcM5J9ggOwtYZuh70m+yMWOweWQbnKk4xaw/npzezStIevO4Oq
SZ1n7HFGlpAr74XrOHOKu8uePu7eSRzmjqWEgaca+xGFucldQdkMQigtvLHnzsDk6ZbuUE4oWl6n
gou7UmnwmYJzOIrf3VNHefGiOSjjwTiZg1DrheQIg7mnplW8t1U/2OLQ9AvfKXNzmGSquJM6H1tb
c68K/4ezM2tuU+m68C+iCnpguAUkbDl2YjtxhhsqIzQzPQDdv/5bOld5+SKrylenyiclCXravffa
6+luq2arszDybpIOHUgVq98m8/T3VFq7eKRnLaoqpBreyzX5lPTzw1SSj6aD8O9t72m/Y9XhkhCJ
dDXrkxkMnDIsZCLlldDmwjylu83KjWB0ylJhs5qrDSVwUOnqULy87afvtio08KxhT3RULGuv2sz2
omsg/IBB59tW2V7yV62L7Rdm4gL09/JQCzUXdd/qj2/6+Xul3+R1cnFkjgtjFQAFrRsO4RK8zR3V
38v8kN3cqhawu2KtR3FsxNIdVrVd4/peGNe9vg9gXWWSEOPKwfAoQjWR4uzveqXwcGF17dV8aoD7
uIyruBij+APtgiVVoI+yqDUgUCRf3/b690uYKUQb3RwVc6maz8FU08fVTNOVTe7C+UN2wYakyF1M
TRiil97bHiNSy9yDDvIO1lHyyhF3aQx2K5f4xl8nv8YOp2IKFtS41S9hLyB/fNsL2q1dX+HuqBgN
i3jdTHXYpBQAqPFaXpn/l17RbvnSsgaHsEKacIgN/+rYyG5sG1e30+aqx9cf4cJX7HV6utIzQy8E
jhqcvc+GifKAtq8mr5fpmvL0wij8d0v/65wZI5aIM1YcRG0AAptVKeArpmuZ50ufvjvFlgE7mzqf
ALSKDrg4fCMcpLHXX86FVRacv/OvX86o3bpmw8157bWpwPcl9a0IAHIbN50FW9LxK0fMpVHYrYWl
Mq3zJzwEktw3dosOdpq/Jj398fpzXHpHu3XQllvf6dbh6gnj0Jd+iJvmqGMiuytn/YV8y96wULmh
W70GuakwIrnnsXdrvP2cXfcVNeubLrbFnFxDxV56lN2SAMNIQlYaRkga0hZwIk+CWmaH2vffNhR7
rVvklehIGHE/mbdgTpe6L2wQH7YyfNumurcuZBsdVmMjrIYN+Zi8TjRUUTD4ZW8jU/j+/gbdyrjT
MkbgFS1DOk9+lNWJuWaOdWGm7hVvLYVKJq6wmFHsrjMTt1+szz9HaB2/8v4vrLm91k1R00zzhtiX
RuxpG9RyHODQP+qQ3nrWv3L2XJhFe8nb3Gr4SACDXmjnoYlKokkNRONrdgv/6Xf/kUDfa97K1YZd
X64oPLZJXcEej8PTaasiO6VhAMeeuzgAawWiZeAbuiGGu8Qwd+HLNCWe/IP2BvKlWidYv5agYd82
UML8ZEwmwSFO1v5NfTIk2Us90Pe76hiEhyL2VncCzgkwxXUDBunKOP7zFePzd9PQtix0kjYcaaIW
yZXYt/yr6YLeP7y+p12aiLs9be4NXXq3xcUwoi81jzB+BtTyITTpHIEocuUI+OdjgBS9O+I5TAE3
tHQhXTEs6lNJyfK1d2t4JT6/9BC73SyWyP2CwIq1OtcPmDJI2FFxVwv99PpL+uevJ0Aq/+8Bpqz1
wkmBPex3AJPh5fQvCsZaV7b9S59+Pg7+Oh5jwGcCH3qhoqYzS7Ikaao1m9bIJW+bQ3vZnzAh6SaY
7RRIPyW/ERjaj/FAl0+vv5x/vny8nPMO9NfP75podfCVTIrJxtMJ9Hr/sDQ95IVlHL7lio2vOH/1
X19RwmYH/Qk10nVlC+QXrsHOB05M8Pgt0xNfcB6av77AEtTkEvTsFyMcUYpoA9lh6MU194tLb4j+
76dXc5S0pYGodmx11lYUl4zlLGy+MrznreD/bZP48bslnPgdMZE/8CIY3W1YgvlZd6SI5Hyqe1Xl
9bS+JcjFF+0WMa2Be19Kjxdom1+L3kPxo2XMf6+4m984mXYruV8bz4lO4lhfu+UTX7ygBTF6TgCa
cZv35fUZe162/3hhexFgp1xE63qNCjIN/Ha1lP0mWiofqO7o4CUavdTrMzq7ynQd++b4+pdeWOV7
PR0YDtCixPhSP9pQnKWzzqg3XStnX3qk3QqZ2cw2cpaaaWBSOwerKH2T1EhtL+wAa/M8wtVWBlc1
mhdm9N60sLOksQDwIpfDQHhIF73CUtSTEfCgc8Su7OqX3thu2TgjwdjZ0IzBxm45iljJGz6R9dvr
4/FfS8q/ZsFu2cQoA7MljsNitCY13D/atc9U9912Ol3ATY0Nu9NkunVSpWMl36Gs9SaZOg713ULq
Ha5xaxOdv9oGqBLQBMBRAxMrJcs3TrfdQgqt6CYZs7CAof6EVCH9VbbJm1yDSLIX1wlN55HqgBWm
7+YDXDHPaOyyS3GofHh9dC7M572SbtpGZjUclwrKy3SuumNJ/SkdeXPTEB/sne0hcQBVgrr8+vdd
mg17HR0CRy1riZwk8ldtWHStD4RtY8Q0pdR5AIsK0npl2k5N4mC2L8cts6VDv1zo9+OntSUNms5W
v7RvkWrhFe9PVVz2e3TaI+UYQtzXNDCGxtXzmmfnhaW119lxtFxAJVeHxbxKMLrHl5apKym1Sx99
/vtfRynaipPFceRKu3CzB5gdLZlS6zX9NjkvkX+s2r3GLPSH2TKHUAw9bLE5xLbtq6/w/IOBSwz3
3zk1wgs+hJWQgB9HrCxvAQOKViBXpR+lXuj5XgZWV8Bz4RQJjrJO4E/XCsL1STq7/fBpHOUeCT/w
UrsqdYhSQaWHxWR4eH2qXdg796I1KSAo80TMi1HON0HZvYhtAxKc8Gtz+dII7HYXMUZ+mDRgi4/S
/AwwzClyIm9qEMK83O0r7TlVV7mQw+dIwZ8w/tm76jkJ4p+vv5wLv32vWesiTf1E4lq/xFyhbxd8
da/zrzVWnxfPPybP3vIOWUASRFKGBbAQ+j2SQy3IwLCUzUdYrB1sXyVv2333wjUuVBM5HiFSWhj5
MaP66AMyW2FOvv6a/ssr/utJdtsD+kShiYWVRVERIC4PHh8MgORQdH4M4Jby0G8dSNRdrwf92ZOi
qQ6dI8NDE2LnykENgbUKh0jHgphkYy/TlQEMHrzIpcFcqfsYVqkIiXOwlVQIwIhdrzU4XRqBXZzi
1aQSrOS80Fq8nCf/efpE1TKndbO87T61l+huVemcGICfb9EY5MB7ConJGPH0NbbBpUm6C0xGuiQQ
biJfrTSDkS8intuuJvTK0Xfp03dxSdIuFSAuPi8cUouwpUuGE/x2mzcVdEmyV/BZePvhqDvfNv2m
+rlOEjkt5JL9a64PF7a3cLdBRJhKelk3jjOLRek6n/UDXZSkQem/qSZEkr2GD+bS6DcKdViUNeKQ
dIUr0dd6Ktu3lBLx8bv7uI1A3muVxgD01XxLa66zKNTDFVXoheHd29BNYCr5m1YcDWxUn9ymuxsM
+Ju0V/jtu30B5LlugK6YFVPA6rz0Ep7Hzn/jRXYvs4sVmDR6wNyhsOur4VTd9FVKxkFUp5ab8M/r
m9uFGbT3noMI3qHjDvUyQ+blmVWR/xQRK37C6K4aDq9/x3ks/7F/8t0ShhMkxNwtNmgpo+8I5jo4
hvojvIJd34KdXtb8t0kq8cVEa7Bc+c5LI79b2BDDocyOs7lYk7qesz6AAzhCZsl+v/5MF/ZWvjv3
vWUecNdHJRDMwzlOpVGcZsy55FcYjeyjhUjh5fVvujRCuzWOtlrclWqJpGQr9INARPMthJL2qWzD
4W2LcC/Ea3kYlTMo8sirhuaWI6eH0lrQXqloXniAvfhuiCdle5/gAdaBy6xe1vIB5mbxtxix/pUz
+sIU23vbof1EhKCGcgx3E6GRPazcn3okjKXcTTa6rVzVlferxA9JHaRJ11DQF6bBXp3XxQ3FxLLY
vir2PpzGB91FucOhiHi4qbLXZ8CFuczOL/avKB94wDgRw4qcUxgk72lv2HHq+DU576VPP//9r09P
GOsxkxHBOhPU72JWBTem5u3h9d9+IV+2l+fVqt+WYQhoYYfIZAY+o6eQJcER+GxzkDopj0lcNm9b
KnsrO8rCxg4wZYd0ZOpsVtdi3HL4kAoY7EKWcQ1VdGlC79f+ag3M6ytaxFiMZ9+NZ9p2XSa2+I3r
cbfkO1Zx11QLLSQX9nZqxAQIDrvmznZhwPdqvbIrt8AEAyv8sZ2O7QIRebT68/H1Ab/06bsDfYLv
Pli9HSvOLZNzSsQSfNwAO77WyHPp83c1mnaC2atX4fNr+sRc1D8wF49vywPsfeugglBBXTUIM+US
QnnEfqsz6PhtL2a3ipHwhgOQRKSzCtfcBa0Q6KUfwys//cI6o7tVvIzbFgwL8tK+GnuXNWXrYqjX
RofFwJjlx8jXyed6IfrH64/z74YFgp7g/903yjIUxgUxLVojxhi6dgNnBiRZvSU956vuzRj3wA8Q
IBpVPlEDBAZcWYELykdh2JIy0AjUgdS4K6XJSkKbNSEMyxEYSKBky8aH0xO6Rukp7nX9+/UffWHy
/Jfo+Guv84QckMoAeh5NQvpgS5/nXT+/yfIEb2QXc9QNnJbAa6XFGqHQl27T0Oo0HBv7xuvEXnen
OpSpen/FxqMbmc+BYpk3DFv+ppezhy2Thnmj45gwbiXLDZoi+0fet2+C45Bkr7rr1jiCb5RPCnjb
zDngHPo0OJRP2q65ZrZ2IQjYS+/WCZf+eWQEabz2vTUMIjMi7kOpPpYDNIQ9W8hxulqPv3AK7KV4
1ECGFEYDLWCoQ29X45FsK1l/E+OprkROF6KLvR5vaVA5kXCMh/g46aOMDe30OfHLcc7o0MBAkPmh
unaoXfqu3fakYKGjTE+DYuCdyWO/55nfE3tPgUH4ES/UXplll17bbqMKK102WxmRQjmnUcKAs4hO
40TVNJt0p5a37bZ7pR6A8XpR5+m2osR7A/ZGmdfQllx5iPOP/ceNZs9S7o2PBixF/cLr4zirWRjl
GJtr4t1LQ7E//tVWqRAl/AL4qwGGIvZR+cuagxaBQuk1E/gLj7AX0XVeFylgfQgu3hv7hO79MYtK
On56016y18/ZuG5ZP/pBEcpm+TSxrrlvt/4aKe7CYbfXyS9D3G5uVEERJ1KkbtLIMmrllSb1VOV/
9Ot5WdCg7pVXWiUvvavzQP11bAhKuG2WFd+3rpAkMNNnKDPrKwX3C8P9X3/+X5++cgYKZaODotWi
O7CQ3c0dP668tmkUQQL6thE5P9tf32J1FcfdNgXF7FXzswXX+D1X67Uc6YVVHeyCATlGSF/3eAbb
WXG/CS++88fA9im6it6o/tnb3Tl0XWyg2hCE3RV7qqTu7qeQkO9vez+7oL428TIhbvELINq7Y49c
Vx7U7TUewqX3s1vSFId2EIWxX2xqcMcuSTqVLtKWJ8BG0CTxpkfYywA7G8ObLDB+sXZBmYfgp905
tryJnUeSvQgw4rJSUAcE6DRk0+fKc8MntOtdTZVeeEN7CWC8jnxcxhJrjK8SbDKu8hUwODQBNv6V
a9WFOudeBxjxBhfbYcUQe1P0aURMmm3LXKWhty53nqADkGt+e1LT0n4y1F5Tml56svPf/1p5kddV
k+ixFwpwPEgq55n/SGyg62wDvG47vD74F3aRvTywZsqrYP+FI8lSexsEqzh46F45rq6Sh2HR5krC
/8Leu9cJOtEEuE54fhG0QDTeuB6gWzSOD6Y9lCYa5gN8CRoCQ+BziPr6o13Yfvd44xbOeMs0DH4h
QNRE6ghuXtrU8vi2T98tfBdFS+xXZ/P/TVXvR+UFL52165U5d+m37xa+EX0FHzhBiiAy8jDz+gew
nO7Ki/n3mMd7qRyfZ6LQ/4s1M0ZTsflectMPrUNfYhQ/wETqTYbx4H/s7vTzgE4E0lekkD1D/my2
49kK/Vqim/L/CJn/P56K96I5Lx78Hj6+pNhoVf3x2cqRU421bToDs4tOte/FjHTCLd/aZUs3aS2u
uLMn3HM5qG7JbV1K/z1fo4RkVg79coCH6wZ5H27EZQZHFFAjGsVn9TlB36afhrZhS+57pkk3WCvo
uvYzFqOXYG2+Kmnvyqjs79aElo8xNfYRLCWVDTJasnGpt1TGc4uDbQpSL57WFC05p02or8Hsb+mQ
VG3W1suchdz+nFoPCEXJ1lPokhGS/PEeeZ0tT1DGysu2vFmZqVOv9eY07McSOLWIHIYEFMfRdtkI
Ne6ihs8j971j206/FrpusLpv0ZPoVY9idb+HuTyD8YIXbuVvUC4/c+1/0mQNs5YYly6+XrPAZ2E2
6vXdoAhs2ALWHz00QHMC/i1kvkNWNfy0jN6HsKYyH5bwA4irOpWNfDBz8NQG/FM3wWuEEwSh3RTy
TEYzYMyhv2bVaH+4aptPnr99idEieYgSwDp1MHyKu/alTtr3C/7/AbhVmW9kW4pJD0k2d5YOaWsN
QHVeO6ZUrPal0ooUFcOJ0lTmfiv5cyk277aGlzFy+DQlof/YJKZLYdL9aQAKNRtdXKGqOs95HHEv
VYv0jmNlf44G7tCC+WNq/FBDwVKdTLKJVEQwiFP0R8PLFfbu5PdYskef9fzBG80JEZKAMxmF+EPQ
3z7xZnisdF2hl+SunLZTZ5ITyN4/eed+eYrdyranxcZ0nIqwA+G7dCTfEJim6G0a8Yjjksm6/S6b
OMjNwmw6l3CpA7eoue0j+KYjsc9vAGTpT/Wm6jwQYjtQ2n6NRP1ODSpOQx3wlHNgOBip/6w1a9OG
dNWjqaYnmEM10CDyPm11NKcjitBp1My/4NBkcz11yyHq/E9TtGwZhm0DaLM1qU3G7WZTpkSBUMU5
NV2XB7japbrRL4Sb57mU77kXQNKrkaPFOopRy4VgwsT1cwXGI8rTqs25gye2D3PgonL6OYCtWDpK
uNWNtZvTKQr0O2blPRbV72jyb6IqijN5bvFfgG1KfZqQg6eGJSWD/tixHvenYPppOP+O3i2khQwf
M5ihwm+YYBRNFX9dhl4dBr8NDhNSFJlg9Ziytf02kwS8WM8g0zK7VAW9xqIbfrMR9zyoiB8kCx6X
LgZwc3G3tlqGLInad5wlR5jFtHdOkirjFJnJcvHubN25G+nU+1bVT85jTy7EskHhfyhGDxuePw+/
gspQSIYHeRxVjNh25BmPdHL0wtrkgde4bO2gXpqmysvCzv3UZGlT72yYD/jJBz37n0SUPE7E6kMP
7mRaY3vKjA/RyKqg/laVZsewHH8puTbQrEpoYybBwU1jS9bB5SR1ZqgyYtG5GxNLbugk6ny0rD5q
a2wWADFwOwehBPnT+pnXs4c+rOu0C6Ofow1f9Fyi+wRG3ZgpxqQLzGWKgMEUNok38Yx0Ej9NxlMi
lT5aRyaa+J8DqGc/y7IBtTQoA/iPyFmKxwTUR5bxSZEvgneNglpKh/dWxfIkDG2OClKSJzljtzG+
7pcsYshhZxEcn+t08cLqiOVf2Yz6i/fSLMBxRxWVFYaByKILNnYzwVn25M+jf6OAKjkutGE4cUL8
itIZd2q3Myu+DLCBbpBQ3IaM6WduWymzpESvGYFEEpm3yY7v/Eki1ygqLlhKV2iUUrjTJg++Gdo/
rq75nZ6g2UjVGI3FCMBkzvC1IjUhre+4IeJm0SQyaYAr+QePsuBrXy/qDrr9/k9Sz9WjjCf+HFRx
48DCDoLHKlH2YaCIZrOYT/0jiyvvF7Pr8rEa1gijG3vvuRNtsQLDUuGM482dspBwp8M02PtItmq8
nwDkAoqHh72XakLpuyTS642iYuuOlafoTeK0vSFGuY9LnJhPGvjjd55FU3wK6GMTpn21lbkkZ5bF
ZLnrD5LE8+8ITucmrcU2wTvfwmRwM+Wzd+5/xQ7xUK/856whQeln1WdBlzTppKeftpzXp3ba0BJC
gfwlvi8/TGC5neATdI9OS5tSshVxSD6XHX2OMYFSmP9JHF54JpDShnwy84tHBMlhcYOct8L84/Hw
xdXeT4eJdMcq9WiaAcopmDp/bP0SkySMxAkMjjIFCoccJj/w096iWQLb+BNvo1PJyQs6L80x7uGW
LOxgT0JFUzqvvMnUDLxuN6Mmj2buDduukB+gn2Y5h8Y1w5H3XTXifeshax3KaMogFA7uLJNAfsah
yygfH5sRQMt+nCGCH1Csqmb/gYdkxFmOxTqDc3k7Rt2DBpYUvRzlx03zHsBqcmBI8efaTBwH+CIz
4oRNiRp+qipBu6sNm8zYZcGm3muc/7iEdJ4qejqKbAxnLwVI9aFzusrKtvMylMy91CXoT+tH+kl0
VmXOR3gxmq2/Hev5OyrDAFJVKHj2iE5SS3Wxhgj851i5THAeZysAaDn0yh8ni97ypnPwDfO777FY
gIwedXWYmuAFJrBtWgdBB23xwPKVrwOSpcmS9Z78psvgF6wDqlS11uaJ9G5CPsUgzbdNrhsoAeFL
+NLDGykdO/LkB3Q8obEC8lHN7X3YdzFOWtpYmAUNn6tI93g0GR3rja7HaZzaZwZ9a+r0VvTV4B8X
nG/QmJT3C1Spv7fVyRSHvH8DYUJ99MgUHmfZ8ZuyJh5y+OhpScK477JYTdGx8jWYjCDpVDkY26LB
Lm+b6XFsPayLWawo0fVgCbT3fKSDvInRt34U7rxccC88k85txT/QzZ8n9AzATTLjrYqeMMmWnBAV
39IkOF/dxfBrcXNzG9aDu4ES1R7sWsnvflhPWTTG5kO8MHoipYhvrHDj7Zxw9+xTwt4rso1PJTi9
TUo0936UQo1PW8DKB/hyhkcvmesvA3plb0DLLJ9A3dW5Rr7jfZnUw294HdSHvp7dfZxQfQfLxQqO
QjPKzUPZT1npN0mXSrJih5hi9zxSBie3eOjvFrusCscyMOKr85M7vyr9AsY+62GF+fKjtWLNTdI5
hp1xNveY6+SLqlr1sZoQ30xdg0i8oSta8+yEJRzWL00gm2ftOnLoFxujO5Z2GUYFcV8zICsm1Ujv
Ys/xo255gClrt/tKTWVuaDh8WgIRn7qR1yKNeY0eFpzk78ZKTOLo6NjmVVPFGY1KkqFBs8nhIVYd
YQbFUfIm5kBcS2/7hEwHUevvU+mVPwezbT+7tcJ7qig5hIDT/kjCNXmfICOImWHaTxq8mifZt/IY
J+V4aJOhLoRup/w8zvcDEF6ILKIBAtHSu1FbPd90s0EXG5Ow2aHhekIHc4dgx0HCiiL5oQbeNEPI
s+Vy6tkL9V14t2Dt5rGi48O06DkXnl5Rh+iDDxpK/UydDelMu0bQCYYkN1HoPSYRD286jSpU6oYE
W2ZVluRFCZ3MNzDkAfVdh3o9AOrbCZBMo6lNk1r5n0MNN6PUoYH0vmki79T7TYeuw8lfU1Iu1YfG
rfwRFWTzi23af1kDTu+6LSi/b6QMPhPhJ8GL4NWIhK/tCAgAygrvW9TiZR7nwJZD5nlKk29NEnQ2
F1tS/6iDcZnuRTBN02G06BKEMzFc/TJRc+8LMK9lh/tJ1X4WtPXQB1EhaXMKFu51B1GZoUwRrFOW
07Yy2wnTvJtPNAZ8NCNyqLmfTrRs/jCIc7CVey06Drs6EvYG+EmfpSrhss6VRcc94lQyzYc1SNAB
0Y51lRlmZnIDegF8OgyYzsNv0oJ9fqcW25Q3XbkEXioWsXyLwDt930aao1d8XprwrmI2dEe5eUGT
CsR9dSotm5bHxTFivmrkxrcMihLESeOgdHMbD2MSpKsX9QpSTYIzawBEDaBJcW7cm+OoRS9iVeGK
BN785Od2KzdMvxZD8OThGIJDbS1BV0BbfDIUgaqjXx0M1dcMzZTB+M6ic6HMS1Yn/YmZNh5Oo6fj
KR16L9BZMrnZPbAyoC3aP8fk3RjMCAzFJg17ZB1FJysoP7gyuIRrnJqRFn5/8KRqUIztPPeczEMP
TgKnqGvHlDlzFB4N2HEJt+0JLfse/QFVKkrShM/gYQPPy5pDj/B9PE5s89rHxptRRxm2pizzUQah
AOp+buZsIUsoizGY6PjDb4z2EWFSGuDq4YRvnmCaR5tTKyeB8s4Mh5hTbIIAYdwKY9tn23ZbfJJe
FfTFbNWMQWh60Wy3Q9Kx4LbsJh0/IA0QiSDt1EqSbE1WT6WGYthS6IhCgBptM9a4fvbyVz1Fdri3
nGv3QMIBCPHU+XVtf9CBNnVWejE2BG+QQXxqq8HEacINsLeo+jcz/HCwvR/IpnEz8GGD0aatV3c3
MykrCNMRJgDzuPYGexech8tDRzyoRnESYlVWYsE5vKyo/D27ivrelzMmmx4NCRBM+21Dce21E/tg
SkPhj4zyRcpXLy7vqWWky+sB+8bNqNy6pCiK9y1me7NiUokqCQ9WNspDtoMP420MKbL/owTm5Z63
va9SCiowAqeY6xrPNMGPyHVBYo8+qFAEl/5gEJjeLpmXNJxNsmL1TvDawM6/TEcVaP1HCb780BJO
yvkKy9ryphkgC38IR4/EJ0Lg7pdBzb8tKcI4ur0D/8sFuaemergXS881HCTirr8ddNkHB7MtdABE
TU7mJWpsQD8RRbGH4TRfbbaoKvaB0uyi6hRyCntj5uE/hxLm5+RdVfvjo2oT1DVx3SzVEacy7n2U
mra5bzzrRSeDgKuBpUELEjiWYLTcokvOfCxVF372RLXUyNQQxbPFL1GMyMDwqNQRN+nJ/nRLTdkD
iqf19BugkMD8huk6ft4IbtqBxF4ifhLXDd8DjvthjkYoTVO+Wbc8zHDwmd/3G9R+mQrj2PsA/K9U
eVwKIxBS+QOK5ehMtjgMCMO5APU3Mkzb2KDHaFVDlVvEMtgKjKjFB/hjtPJL5cPE5SSGavqxNYkQ
j2wgMyiGXOr+MA5Dp7PYlqM9uVi3AQZKth0aPYWlqSUrdQ+unFZbLP1gvVMX2vbzXAldPS6rXGhq
zLpOt5g7dEqtE0mdg2fCt0Pg1nEtyNwGf+hU+7/VEuPf9QGCxAJ3OxW9k5EKOty+V+xFrjeG388L
+jRuDdejf5qo29wtk61cjj4rveEeMybgTyg5GOSu0CvOMsPDlR1CMguTt6uPuzzFUv8G0qyyv30f
ct+PNURNLkX6uGVFTMMEnoiRgVP70nWhD6GTr+Bf3Na9vGN6iF0eBDoSh3DdJvWOh8aJjIbMi287
0oc+bPHGmBRTsOAykCB5g5uHp1Z3rIH1+xWqbh1zNo2S4QwydfcONW5NT2qbNNaww3mVG69r+aGM
XJ0ctB5HUyAxZ7DVl7zFrIfda53Wk9rYIW5ksh3Q8jHjkgBTBy9FRcGXqemQhr1DZMDqd1WLK0XW
yHVxuW88xg4QIXoPy9wJUSQV2lHSUbgalUrIEFWqBj9s7hA1T/oG10KmioWOtc077Pi4iUVbJe7E
wFybe2IjDtmyofzjU89bD2EzkyEXY9t97XhTvaBZdwyy2o7kT1RDoZb2i2l0PtcRnfParPQRPQzz
7/MfEfeCL1kdeF17bR6ysfoSwVk2SF0Y8q+a+a283UgdTrm084K9t+68YMp4p+gfdPWv/LCgBidx
jS+RVSO0RnSEvGA13G2wKeiPkTZNUyjFJ3GCx1KIQQFu1JDMlKMWxzFK6tClDZZRfVgUjHqezpyO
+lZWcE/ClhtW8tEkgDdlKAoF4b3bRnQVVVZtHkQPm0/RQKH7biEnXIR5lMsIz3tUsLNFCB73Evcn
AeclTEDgUWAlPbuXaWlqwNpx4w9TT7CNf5MtOh0/UFgRbkcGm5r2GRrVIKqQKvs/js5ruVVkC8NP
RBU53BIULMnZ3t6+oXYaoIEmNw1Pfz6dm6mpmvJYlkT3Wn8k+yAZq3l5DUSHDMnzyC56b4QnxlNT
YIXKVNQ04jwOJFj+tbwitB4iQoYxPlltLb6oum7aA+ezD+Q4Spsoeh7ILjMKYbqpWJeueOICozZa
GEbYyZg4VXLlGUAg/K85stU12ai14MGIRDT8kZ3jd6ddB5XG2NLt3YUQRe3cT8KtbBOf62uMudT7
Ko6YNrm4RSfWF9ZNm/+QC8iZQwuY+MRE1xWHEYhpjpdZd1s6+OjjzyXTovXgGjIYHjqQVfehtSvr
RP/0dG2IopXnrpGcPYvt7KyfA07OzJEWxUJD7zmQDp2Xy9M8TnWAHrrz3tZt75nTm672AVi8Gbij
VnkeC2HXc+pbrgfUujbj+Hf2FtNIeTer/IXmOqBC2bneW4clv+MKAeXM0FkU1gHidOZUxDsmUvLH
qulhDfv8q+I6LW81jbYuy2k1BDEJyXv06EXVgPh7s/ol7qNQpU5hrxf6NNY2nru1Ow1TZP0FETef
AbeDL7vdOp/Lcx0yXQ+KNPtm2F/uQ24Xb6VEqFT5oNKBnKOXctjWLs77APC4cmuKSb3yFXuAQ8CL
uf0JZFh8ca2oi6AT7z03qE6K+0oOx37fB+ZJMe05CzQxhqK1ioNtlEHmk4N1M9cun2NOJZ5elzOf
xrLZuIzWKsw7/liX2djk4rcYVjCSepuDa9mR+JJUi+EBH+bazNrcXCbu2MjMMEAvn61ly4WlaPQ+
mwnsIleIPjMxCiML5ml8qPlcIR/C0eTLk0cw9pOgg5Yg2eAweHplt6akB8/TtDxtjj185HW7Hzww
CvlQ5wVB7daygCy5hv0VFcsuD9PQNjAP5RTaLAUaXNgO7WVj4gm3k7+zir30bjs8eFbOXtyZ4t3o
cppHjEo853I2ztqw+RpGobwV9epRFuKHWBqnNVCcedJ+dCsYhEJZ5i9aoZbjqrBc34/sDyG0l+6Q
3xdv78TV5vdy1vTlWzBo54WukfzbHLv/ZB+WiVpdvcQRufCnYVOmE3MBruC/a8QhYQQkKDtcUnBo
H/XuwhGXpr8Q8zWo6y7s4Pfojxw4de8dosKdfjeznL6XQRYPs1vOf5sgBInXoT3jZGUDinUo9S1g
SflFkK7NmanXsTlsU4sPmUjRwknsYO63tNixaTG0Dosbb8qz93jYrLI8L1XYhJkcc72eO3ru1wPr
/B+xVx+icscMn53zaPl7EyYWXqysR1jPJMi+dgj6bjazHQtkEPO82eDD2/oW7kX9pR2nSaOZCKoi
VOUbmdHyvx4O5k+4z/Zf2ewMr7oxa64kb0zNYWrYkRo1nsvVfJ1DA5K3cv7YXNQ3xGNwzpW7/XDq
akzMMZrIRXCXtHGcntalNkqs1cg/nKC6t9/W256N20JqYEkcFayRincDZClo/P7UNE4EsED1Li/X
PWgWtSyS+Xdvbjlk4BoetLlXgEdVc+D+nb8wIzG/oOl/LPb8FGjPzExNLYFn7HWs2gVzfhOob7Mu
jKvibatnc7005raelkWOS4ZjwIApog3v310i+NsmVDybsBRm00Sn2Rx23sE3DHOIPRkGfxo38iO6
R8fuwBnjZqPhLteF8pzzEHTRYa4GlCMycBN4SH46b+qHuvKNB38JpzPsm3XaWqK4NJMWKTvaT+0m
zD/8PlrOkWn5PJYeS7nvRX/o0JZBzN27f9WGs9MMRzUHP7z/dSSHlSVZXgIIjjgiwjqGgtyZGGYj
3ZkmjmbJcjo7/fTsm644T8s+UQCjeRqN2n2SFEs18Gxhf6RATMctyZotQohuf2WE91LJK86WVZUl
W7thPMthUJcwKpyvpVyWS8mSlejWEPFazyzQtpD6zx7u60nSW3M1bON3a4ngU6lcv8upeAldc8HU
D/XVVbpiB6ILquI1vZmNV5w3rx+ScGyHQz8M/Rfofvi8eWX3BekzuWmoPO4VCjRTf5z9Nhs8NZnv
nWj5LplqbI5h4IQZ8RtlioRbktrphWPGMOVmyhic17nxohTrpnwoxbIzc0ZVLGRgkTBzxzPyaYDK
cXXa77bzOPfFkrbNWj8CSspjaUkrtSL9q2AquNFcXz7vtXJSfAbLqRxtnbWS1UZaRpQEQ/k735zH
chrYYazaSepO10lDcdQ9lLs4unbepuMs6oXW8gCkWOYAi2DqG8yGieZmio2VjzF13dL7sw5GeYua
2n6Yc3+1gZ3voP9q5wcbaXFaQcjx0qrcT9Qyir+jX+6x78z15zranEswTGcnmPN/pbCmC2EO/cNQ
3hk4HB/uZ7BpB55IsconQV+QyZyv1n7T9wZfTzfoRlg7X03puF+eF/QLuySW/SRwaJ7Qlf1uie6t
9RiakxC0CJC7GhTFUQLeJdAcL3EviZuNC4cwr9jqh4VIjIb4520pxr9UNewXW4k6HXTnLzB9EzX0
AC/nMXRymqt3+1Cq5hyay/xm+Gb0aW3F9LsScG0D42kaEpl0XPfWwNhXjbdu4WHEpSgvrWsE53YR
JV+SGYKjBpJ5cyOn4RUa9Fw2/K/ReIxDljc+9F7YTVlhF2/kMkWH1dDuBhEYBg+yjCLACEM4WUj8
63fnWuSeUc6VeCCVRFQExiMP+hgHQPl/dtcw3wbp+CfX4CAc1zV6UPRAHGYW+cvuGMEN2G+6ddsE
yWTXJwpbi4TYtv0X6FyZmYsSz6bTfLSt1TxoMdRw5dP6PQ7NCz55WK5+pCwLrc2xk4Y6M5FtIi6s
3T+I3f3oOBdi4Qz5aVw4sJZI2T/LprU+tno1CGzv6y/fFc1RNpbFZAyrgQBt+5WbpvOf6Yf/ZqKb
YS6GIUjv2QqwOhHceiTawyLN6dZY3nrw6KhKIq91HhdOeG6nrjBPQkxNimAGu1MT+f0xvDfpSFN0
l508tzMSkeI7AuR6UZVPTvOw1N/amdVRKm97C1e/f9it2ciErPqnqJ+MdOtMjMp1lNZTtWdBVyEz
isQXXUN5jNCjSkODh9WuNMBwyVxtOyJ4QmKoD3m5Frcmj34HviNfgu4OMkX2sF6MIvAv9VJD/IHb
vLhVvx6UUGD8lem0ScfInZVFzyfrNx5ZrS7nIBgdiBqmqykj2mD6iyfKfjSiyDgsftWkItJIlpmI
HyLP8ikmCPZPC3aObU6E15LI9s++DDvaeI3Mof0sbe2ovdoWaQf8Eqf4I8Nwxyru/FKil4/d2ry0
5uY+CZtumhGs6Qpd4GVju5Yn18u9TzqWom9vn/LHrYacbKuhO+Oi3G9UVpcPKC+tzDRlhsQkeBbM
gplhdOpoSW7H2B6xApsSWqVb8p9tEAEeKt397UaAFu0KMBdZj0CJqsx2V1rZOkL/yXJeDuzF+ZWN
MzhNIIwHngvufoCo81Cu2z89LIQnjrt3WVtobCG5z83CRRQwLP7ZazYJY1Id1LA1h7EdnYOLaOur
mmaAJxF+un4dnbAd6UeU9FG616OIhwXdDSoFWBtSMcODQnHI3LipG0Bk91g7YjoZYVFfwCnKeFqa
njW6b3geSFPrUDMnU6RgHPy9SFsqz34OI9TIWHVNaucMQAQSWMm6gSmU3C5X34o+GrK9EeBM49WA
SHgrFKWdMVDgcrXLSFx1v/8KxtIg0CX/L9isrBud5tVyrJ3ILbgOwza9uN2t9oD6A5R+Zw4ry+mg
q1yfRl/9GvpoAM6b7ATOaj3ue+8/4rIwwMFq1Zz2zjWycff/8NAIsoh1f40mczmxf62MEnVzBF12
3wzoqDNOeOiDJviqPWo+c7zrrA5UKSobz/FmbuPZau7ExgZtovUqwTS8Jc5Z9d/b1p5in9H0HLHG
JgvYwW+wI+hiuhC+gjqsP7e7N700iWPJ68m4sHKEZ4+Z+GVVhXUeOZgOdHOipjFYNG9qjsRLg931
K9BL9dxUdGCOd8VVXgzyDB3e3KpxeLIihd9p2H8MDAIZCGeRtKNnnOY8epz8LToglfmzVMGamkVT
fhpMHU818WaHeoTL1EGjHjQUwakq3a/C4tHPp0XZxMDUbQrp3adh6HAPlXPzD+HVeCw9OCojnOfT
ZqxcExgai5wBF8HA/nfpGt8h+kAED1UYyXjdhfi393BgVlfKbHUJIvPtuTlY0JlMIkJwurMZGOtW
nE0HBVQDECNYYkv5tPoO0HThqwT11gRO5wRJZcn+KnNvvI6iyc+bVvpoqpDseFniscMhfMVo18eh
S4u95ds6UYVhHdlEzOc9pEBo9Xy/jwNAhK9VQEcHjTRSXcof+2bXfwJTE4oTKbe4mMMago1ML6ha
gthv8ioNcu+fo4lS8u1gP05FpVMxc8w1YcNQKufpsJt6PLh59LMPUSSNIloTg10LKKtfnpb7X6or
+SOsOvMQEgD1GrZ5dJt2f0z8eYZwq3bvIdrMnx6rEtjoBMCQt2cT/3MyGdUj+ZFMmFY/p067AoyS
4Mp0Jr/akHF22cf3Ecwx1SsoFuL9Pc1l1f4iQ7B7Cvsij/dQ6U9RE35vOU71UG9Gd27C+p/tq4LB
2/8QkWdngaMdNCjhkDo9SM5kd2Zm9yjxJLE3V50vJ4P07RdJC11KJrPgyuJRW81iQ8LBYaIUATN+
GTn8OawZsKt14veqPEW1bXG72PXVMTQwi8U9bpoWsWWe+DdZhko8ERavFh3FVwKr0NblOlgOOz6y
dOpGOFJq3tIdadK5RceQALX6sWza7mG6J05NvUbPB+cSgzTLs1yb5SgF7RHT2GO0keS7lGb5Sh6b
gW5EjhftueZ11qr4tu2IH1UDcNtImLh0i/yw1n7+ubS4ZfK8JAnTm+eXhWv8oTDa7yGC253nHd9F
1fBk7WaT9oPnQ8CEzaUx7N++9n44PmyPLjwrtmyUqQgOsijKkawhf+auMHpymaSlHkzX8Z9wzwc3
5dX2jUL4Mqlm82USvjq7qAzTKoq6dBtdeZlNgAp30SLGVLpQd6/AOQq06G7d2tyTjR9H0GgIJEx5
BttFKWQRMehYrKhFMKnMdFEVSJpC/VV+5wIdAlo3My6QnsQFColYYY9IDPzvDJJtcZuqJboKLsEn
4dfeqdT5+mV2xBTBdljd070FNl7GVvkcTi1AZu8t+0dgVmxohbIzUBBzvCK8i54RjyHCsOyRwMB8
Pe083g8QeNszSRolyknzgJZhvMki/08Jq3hHiuOlwcJlqGxLXEpqlyAayZkrZj2+VsQ+JlNPsvZc
GvoAtplfIS2t2PXg1SrL+F1MAH5q7djqdSE7IomkbpFLka6KEOP3wh/7Co02nMulqBKvnF+qkQ9M
mO1Hvc7uUVSo5DkKmnuu3i/4C5H4vnEJW7Yp6H+s9i6uKv1d3aUbi6/mYzmUTcK71kD7ei6iT/H7
zrgmVM07XPX+d7gOv1241sfQFy0DaH/xA+txGUln8nodN3X/sTn7y04WWWqvSFyccDwExvxjCsyP
wVRkcmnGjG03nvttx7jUSIjsSC6PfKUcmAHHSbzO/yfHoTqOoWElrgMQTi/iHEtkkUcxlbdWVz+C
ldVoV/0QB67f/TMpMrwy+9KDiQ7j0QmHluUXUe9XiMn1XepmNlG6RqxnNcZ+xZ32w5rm6RgOajh5
TRVlMCreSY9RmNQGIgwEm0jKk73eq79d1ZOZvJerkbjwjUdjBiLdx2KxHs0ZtnRk4/kPWr2/DS1T
gTQdv45zY+3T6P9yMQd1VTmrkWLBeoRycv0U2ZgN/uEVYKp9MH/jpYAPnhfWg02qVxMV4S/y7Zpf
YzHer3rlX8YC1A0BYG48bF3rMNxsaDOVNbn/IppH/uuKju6vDlUwF5ivPq0WAwaHjEEZvTEttply
1neHPMpdaH1FzIJjSP1LUWl1CukMIzcu2M5uqdDp+PukX+beHyDq1+GwunV9zPfCTJgrmytQp30T
eq1O2zq2jNj1hKqZKhJ5sJzc/w+FQ3Wea4gu4ffjh4qq5SSMABmK5Ggd68h56RjlH/SEw3OdujV1
91a9+6u5AVHyu9LQ41E1UPV/jt5W/oVdJApEtJEJkElI/A8oG/lByWT/aZZelDmLK9KlM9aLaZr9
HHdrvcd90U9/VbT3Y+zP5mYdnK1CMkYh7L5nEypVgsfqamjjQubBCW/H9IfWDVBbPs6aJZpljEmi
vLGaGReDHsgrmGSDYE3MNrLuPbJ/bRFRw8hVxUqIU1095T6UIrdOj8yCgfOxDGf72JLj+1oMkxmk
HtHIIEoCnINt147DUjafqJEGCTcfzCzjG3F3123vzCgB4uki5Bq1XE8Qad0vXZjNZxeZy61CacBy
tyONJVUSNDWBhkSP7Q9tsGatt0VQIV4wXNx2ZmuBvLOK2BzmElanNKMmK0VTzMnQDu72aa7MvHGk
rSJINkCbrN5ahsKSR21O3L52AHU94R4se1ULy0nd/UHZGgz32GabNaAPljIx13WhkKiY/S6t5Vxl
O3Mg0E8zsykwFC+nwV2653zyggym0XnsWjisc74HUZD0CBP822ICTDOaEvJ36HxpRvE4RfVDJAu+
wNqBFch8qQDDHCoJBQPzCm/NA2v8FACA7Wudl6Cmo+RDSSZwH5UOTe91KbZFFR5WykOXw33Se56s
zo2yYXTGZ4Tu0XmeiqBLpR73NkH5YkSpsAwoYltVjcM4OVe/XIpRvLhnAJfZ1oR6Rdyyb1gIhD9F
56Cq/IAsaIyrvCFNnw85x9sYOX+Qls71SwU8tsXIeGz3soWdbydIzFyV0cqWt4kKBPjW3M1igeUb
W+RvQL/7Y7XU3XhCYt/oGECN9ynnHNep73dO/jF39pS/aRlu3c9StMppESmsjTj4EtbwC45VL8eg
YhiaaZ7fBnGUe22Haa5k9SmKZnjuiPV5r2QZNLEBav84GhWvknOVUckLy6BNW6sD1nYGPX7CEzlV
Cuo57mdFm0iftNtcfk3CsvNkoONFPQxrOW6p2eoAajtaJ/EHmtd1XwIrMPsnJzfz5riiAyOCfjIa
+APfR7JJqeSdKFntkMs013c598bUTltmv3+4ejN/r11dHUtjcFPLHmzSZ+fXui35SwpTnPJItikx
O/N7gDw0na3hhYVbX3wiXrLR1RMDx/Qi6i5HmB4WGmOAJw96EWYs0bqmtBuDwvJCE/Dj7nHXFgNF
3W60/VE8+qS93tpiJjYwZ3jjDEZb//Q29cKFWJ8qWznvk+vpB1cV4dNEmQLmvQFF054Px6L3OHIX
Z/7YgdggpPX3YiIAK2qEybJcyzSEfkWWqY24DG1xrAluus+IZL7VXfcGD8W46ar6RVtGn6JHUIcw
KPdUN51xW90epYaHGXtV2CkNjeyEaaI7mELklL4GLrNrMNrb48x+8VRE87pm0RBYP6EqTU7YDhrL
zvvhaxabOveoQQiGNIbhik7SGBOJstpOGNC7VCxTmBkhGwFOGA67uBny4huJ53itarY+FEXW+hi5
24DwXi/jv8oEMrdQVlrJEoWVhdmlwVDQVKNGxGNproloWg/O5NlPEWwGOCVfKPhZ9VZ405ypjs4a
fDMu2v9GvNvLUJxHf2vP49Z7f+vOZii0Zf8kt7K/5mix3nzP9C92qbg1VruZuNRYWGJLuX156Cq3
J1HPVgfavlnYkNFRVk2IO+M/PNy3DuyatSrs9suo1f7tjkBasbdtkY4J5sxTAY135jKcMnaVT8/2
8yEd/YWKOjr3fo81kpy+n603l8mT/WgJUkt75NUGKKm9wgw/A1D5o11RQLfN1WseGd/En9RQcnV5
IEv3se2YP/ZtD84uobYHTsZzgOwtJc4xz0yQS7a8jg+vewpGcXWUNDNhIiAUckXAZlbzhU0CW4QV
eGyszq+uqpD1d3Zz7NTUx8KdniO3W9K9FyL11ULgzRLedsnEPERF8yDCwE+G2d9SY54CTDz9Y7jY
N4RDWd848rTP9Wks11QECP+6cXIeySl5lhIxNUVen03ZugT1dtYP6tZ+bXD9sav6MDFUiUIq8N7h
OdfMIFAzo3v9F8Kimz/tR2+Rwdkz+uvs+R8hwlZSl/QI1VPe+L5vYNASL9FY2PGWW+PJAWPKl6VI
Q0dk3tq8L0b9eyxNpjMIEdrKwEvLs+2V13xCcIUX7Qb/HMTFYJnnsN/oGuOom2M4wiAll8SFuHKz
3KlmRj3j+a5DRffOI4Yv2RmG89KX5Xvld4/OPi8JRbh1YjmFYD7pXnKN2asrSvhQPvlYg7VCj0xl
G4vBrTJ3QNY3cMNBaxXOYZrup49Xm9WNCedX61bgZtwqGeydQoU2BSDR7GlO3RvcVsDvbq4e5Oje
+m79FVpVnxbR9jNCJVhCnMJNF865inZQvjXwDrIcMXAMPbiFWw3JBit8hoR3sj0s22yZMWM5ax/8
jSTEVqDx/hDb61xIu+pfKBqY3/1CgHYpXaXkvyxpubobKtXoJrpt52F3i+hzibzP3mkolWBpWg6o
Z67KtPoPI2hu4dYWCRqriK5m3/y5+Wv/uwyLlalMWjfo60Zc8U5wFkJJX4POAxk2GBW3fBMHO0fc
P2MD2KbmxxQN+hnfD+Qx2oVE+4X3oB1lnZzI2b5XTv93SLQiFQO4fVTZTwuuKmiw1YxnNxigpSsb
gWWPg2gofzFgYwQrprJ6HQ3TwpGG5H+SQamTVSJrvgApwBaOy+8ZzeKDi51vVm54yIWNwGpcXgTS
C6658IPZFbmIgRC9qXjWA5j+wt+Wk7sO01852vupt4szPreby95ysuyyeRQIStCD/RRd/WHm/c+6
Ky4SidAxQlV8I515ScGjVRou3faTN8867gzUqdHOd79OPxsPQ710S2xunn3rCEtJypqnNGg3BHxo
HsorfnEeyXnA2ji7iLIDx063JvJOtbF61yEMuivMNlN+ucx/gt4szsbkd//tHt8P3w79x4ATKcEy
ZR2QXpdJrQwXPHLpr8267P+qYBIjMdjAeZCUPhKHKC8fQldU30qSOSEXapta6XRfreBA9IMa1sz7
D+9CcdkCbf8H9a8fujJvTpJtEdkkmd0OYYinWZd14lET8zhBT/IrQ+9cGdgWMWYUTTxR1nkNVM6y
Y1at+63snZmjpPb1mM9TKG4tLpYmoYvc/K/dA9A2t12H5VXXo4VwRETRp24n7yOgvLeKh67fbp3R
qlME01gd6wE8CPrcrJ5tN5K/+eIUzSXonOC1CArtozT0MNLl5LQt/opl456fcsn14F8JIbNeTJT7
XSJbrQkmqsw19SI5YCDwjd+dT72uxkCxsW8VXk12k9M+V01bfs/s1Cel1P5v2tfhWke1WFI29vCH
qvbePIpy2wAZBJpYZQbPNl/aKV7FAj6msCYwD1vuOwqwyEs6uVvI0qD/mNXKwQMvGIdHG5Xde20A
vDhT31zxKUxnsBrUY3inbkNuG7e9pn1mLKshx+w2Sn2w8tJPe9OYRt7zwH5l6PQ1jSZR9dNDOX1p
XHM6V9LbjjZJ1yhz5tC5IeJtX5wllGk4rJgb5s65GWNgXRlR0SVUhCSgXkEcs+KVxJ4fTe+SATct
rTuqZ5ph/9yjV6yTtVd+Oi1zk+y2DbkwVxD23vbTtdn/Jj3Mn1UZGgdvE3ff1Bq+CDZfVhwHsmTF
Ln+Qjf5P+EP10kSYd6EU8/6fsHqmiQk1PdM82RiFOdws260evLLRD94wesQKubjq8k7fHHs3DnxH
6szzQ2TK++6kM4Ezn6LZaHPk/n+CiH7zrKk6oeTdkeVUk3WqTVfhXgWGR5X9x3QlIEvJOrZ7zZqE
CkxvwIgRW43/ZmLej3s14PdbQV8Gxy7eEfZ457rY7TcCW1Q2DSjgrVXNiWosyKPSxZ/AOIQ7ud8y
tHIOyxrvwwi8cFcqAOcN/GVs5ewPHNfvyjHbtOwoIZ0LlOzM5h0jj1+cLShWDg0AVce27TNVwAAJ
/jYnOWLV59Hy9BYjNLH+cg3pw9TQHuEtIyCmwZJOu7Zmr2iewXzDA4sZmftwQGgHV0QXkX+tJkC3
oSyjP/TO3VGxXF+jsVRxYOcwszQpH8hZYUr3ob7LfXls961CzOszPBDtk9L4I9jLIwjWysqf0Gus
CZ98eVxK81qI8QnCWQCHosAS08TI74fOm3sn9Jq2+k+x3sRS1wSaq9LicZyq46ZaJzYxrSSzibQJ
pbSVFRgQ+UfuP/ad3SKZjILHtbY+okgFSYfK6nnl7ftG+/Gfc7eoyILVzqrMZ+XJ8hAESP3AhYA+
2VhiayA1elKqyASiTRaG0AApCbYnn0TMTuxoaDFmDnezxmSte0xTshePJl97twGba4S6MU+08Vis
RPCuJ18jRSs85HnWEJ1GXfNjDouo691L6rV7o82pSnqF0dMdiA7N3Z7row/+4yCg2KnV7b/WC9XR
3f2/zMPj0+BUvJ07QAtui/miCtzNY20+U9USnuYuHM5Vlddx2HcD6649cdUj9wodpDfYnRiIYHGk
0eR8vbzJemzQAB4Fet6k1hsM3r2fvFrJMdJ7/1Uv7b1jiRGyle77zArIF8QXxzWqIggcdLg7K/ID
bXJfJBRGCZfbBQh64S8vZIo4oc0CiwYZ7H8tA78DiU971KNA9PirXIygYkqZvYsTrMMrEY3GE1fz
dqrGZWTDHWZUjIXHYbAi35IIg2d29SPevZcQvdDF8MIGpL5xGX4r1j+Q13O7KvmqkVcthemxJXFG
RDOI7LK7TuLjhYiZjyryuTzkCfjojkFYGjy9ken88M2tTeA6eNJlp2HrsQ30vSmB4PbgW0VbfVpp
InrcESy/6kYtqUEl1KOvA3kgYZZuUhY1oIRm4l+1r/BatWi783JLKOyoH7WpCwY3IVM71DuZKbNz
IsHobdknKzV1dM8n6Lybi2EuQdEMbmzjY2OtLx+Gqr2hnXry6r45VFNRHJvceqrb4WagZkscC2dc
qDsuRsCZ82Qi79qqcP5hY42DaGgn5GCtOGm3CmIV5NuTyDuB61MyFq5LXKHg5GQzVcapfVvlHfxH
WTuNCGdkWweXeQ/s97lkbWgUpb5z1UMNbXfDdN0BbY8SQFkYyxGUaj6OqLKepU/CiXBnFQtreUJd
/MNYDTObmtyIkaJNN4f3PQ3c9qFzyh+o3qfE1Kive49xZNzmR0C3/W0Kg/46kfHY29O39qPhUGPu
BXajwkVPoJ+FS1d8bjN95Bwa3o5ODF/Iq+YITUyhP6i2/O1V3OJ+qfsDsheVybpVR6cpb7nrOtkS
em9esSg2j+jk126T7XVkHsyiK/g4hg834L/3dBhHrfwx1qgyV8/eshGswAswzA3UCmQOqpRTsNUV
Gtu6PedTOX0Eyvn6H3vn1eQ4kmzpvzLW7+iFFmt3rtlCUZPJ1FkvsJQgCK3Fr98PmaWnuuvOtTXb
fdgkE4SWgQgP93OOT9UUg2cg9pCpDeDLznqRyI+MKSdljmpQ8MYpht8Ovxd2eEIVYYXFslAt/GFR
dKUMQ/V4VrO1LkfjI0SteBPEcriW5LPpwiZExzavHgsplum4aRXR1lE5kFeie6qGPPYnupgP50Tp
NhmcBz+HmHiVVDDmtApQdiiIoGQUTYaNoR7QCSDEbRH5IwhvK/TTaKlgC6qt5Mi6cqBvkaK7gJew
I+E13KSlHqgXyJ5i7wyLQpSPodD41IxrYOG3VX3aSmfaOLBzkVMXwI4N7jrQusaD3/4cDllMI5rO
LVVnm1Jcu7Sre6i5oE7F815G7IKOHBVrEYiQZAdhF0ydW4SNZ506mCatsCdzuea1XY1TtpEhT4YL
fTqDxEvaN50WGCEOY/BGbE134L23SQ8vu5Z5foE5Rcc+QY4W2iH6IEks5Z7UjPFFFDXbJDUpASql
KhS4EXBVP5WTfENd+EkjkuoHrQWH7ySobq23ILHo3gI5TSOfdnwi3hmHXhha9rkulL2lnAgESuEN
ZAtekqSdNmasXynF2C/CcTxKIO0QdMhB9UzEHKc4TuiyQz8vSinbYLuVM70myXE5Bt1t1JI4oJYB
EUjyBGp7KB/MqH5DTgSeLBBMU2hBOCRBuJ0CCKCgkyYH8iPcn5Kstwa5cJdqpg9OG6YioUAMmDSB
mCJNOfAmgEK2kosRsa365hROZzx5055u2Gw6dWcnAIvuaTCnbbFWtkkTVvYpJoapj0LhZBAhbLzW
13muSHYTyBckYgd6kuBzjDUVFg4uOidMTw8h0fcIj3Y8gFUvBSei3+WZsWn6ANQzR0vT1yCfbidL
T3ySicwBn+SgRnIJILQAaheDY400SKRWUBLGlSdfUqfhYMWj7pwwm24rZWqdQugC3q4xdJWScK9R
xaaPBkqxIbIm2/Dwdb+oINAT5IVCaMmbMayMDciCnkDZKfJFcIHUSv1T2fcBRLMhWShqc9vFyUWJ
O9HucIrNbPxoKcvlY26KN6dTCyWxP00OopwJpZpQ9ijOuhn1jdkYlWeoHVSfGahfyPSr0xQjKZ1u
zR4BCHp4ZIEIBCL0mlgtJpBWpNQ842JWuxQbrSomdZGkNRhg+IGW4goj1oI9xBMviSAl0eFkiDzE
k6Inz7Au6094srKKkLsWIpw6Ghs4Q9SA8COl54g6vXMrRa3ShdCWguSO+KfyhVyKwH7CTkBxxqys
htiVlp2DVR+eWqRk48g4gdEZSp6joFTWQtPa3NqrfagNG0mquts+oPhex3oH3EROgka3c10JWp84
eVQTcbAmXjX85zr+ZhHQF+iP6Hea37+WVjKtWRXpO12toNUkRTboXOtCCUzcssTxyYRH9fb3ulC/
lu0yf86DNwrTMAyiBldamlLwUUO3xW9HVqJTPv5G2FualWF/pXs0X9p3lxAmcgdvF5RbJKqitMSo
PkuUOpxczgiAD9mePKrIwZfp0SPGfvFcNeWo49ML5HQ3SW1aLJBrGY5/f8V/JSf1k4gfqR14pfE9
LYI8x/6ySho2rX9O9e5hUsbf6Oz9Wj/M/DmBnoBJEZuE4RdlpqaYj0FwK+OsiewkVOHmFueYd1wq
wZ7//UX9VSn5Sd4rPJVGDBR1WkBzw3khJJPbqpV89d/b+0/yXpKo9IRnq2mRtaXu0uVRl6KYR7/R
9/qLIvhz7jysATGUzzr3qiNABuZUhE+Es9Mwgt/ps//F7fk5pWpSWbloAixZ5JKVkrsMHoqMTXg+
/UaX+i/KlDkXg+9KuJBJGYQ4uIqn8niS22WsFu6IOdYLv8vo+RcF6udcfwRREvS50gn9NuW5DIgJ
SnvhVpH9Mqry/14hMn+S8AO+3IKDICl0Fev4IEZN8GSiAsu/L0R/dQU/1QID2hxaIZ4njLM51K3V
+WJEqGIBYmJ0tUoKkBYpi9/oBP7VwX56yWPwkpHW8EDqTiODoQjXpUUZYT2GYeSbRZrhuurCD/W7
//E8/M/wNb/4qMrq//wPpp/xuVVReGp+mvzPXfRc5XX+1vzHvNnX1X7c6D+v85Tvz6v8sAU7/nxg
97F5/GHCI/rcjMf2tRovX/EAN+975xTnNf+rC//x+r6X67F4/ecfSf78SNRx/OPz3NXLP//QVINU
hZpiyIYJ+klSDW7i//j+UJ9X3j+m7GKHIshr9g9QUb/fy+tj3fzzD8GU/zR0BNQsQ5XABVsKinv9
69dFpgmj21LmTHJZXjWnf/6hKn/qcLpEUzUVzs2Y5XzrvP2yCLQSESkZaS2U/6Q/vpzqDw/u24P8
R9amF3kEJvCff7zLun9rqv710n9qdSv4doVav2MtQMwYeyAq6DOdVmaDjJKRDz40VC/GTa8TlhaG
yT3LppeE0yp5Tgk9VMBSAROm0+kWzKgjvwxrBNg3J2yr+X/a3xXIjJ1njU78EQC26C0a3R4luM8i
6v9Wmfx1afuheP7Xiu3iNZ8fdv3/esG1ICdJiqZJkmzORYta4W8Lbl79WPB/sf2XIqv/aSmgH1Et
0b4Uzi9FlkWqqbOM4xoSWnxfy62i/Dn7ZJmlyoasUuK/ltt50Zyuk01NTYZG+m+V2/c8Vd+X2/cz
13RJNuav+rP+/ADdUEI5DezlixHYUETsShsWJUKJWr0Bk2hKKNKdY0fYai2ZdnE6bXLdnaCcaski
QoYIF4ODvRVHxDShk0Zued4Y7VsJuhOt9DQC26rWTgr08nylN+W+h6zRX0nAyS1PiIho2qpEgX7C
c1kBEmvke/UU3RFA8K0AoR+2bZqb/hBpu/Ku61at5MX1Jk52YXvRIYny/iD/f+H/61rbUEUD6VIJ
0BF4FhO11L+tta8eT9HT9Pjy+I//dY6af1whxnD6x/4xfPzhjfjlTj/eCEP/07B0USfcRnAeHaqv
dThLdMhcOlwSQzY1SaMO/VyPK+KfBv1Mi3qc+p0M95zj53qcRZohKipkNkuXVWrzf6seN2bD99sL
MZ+4JUkKOxMlS5ZJgvujZabEo3RWCJUsurbajr1vNpJPtNOqM0c09iPMVPS57DDdxolFkLkGBXCh
ChdgMazmECfLIoabdHdOjtiMdtodxPJlzC/lWeFDuerlBe4OsajXkrkKO0RCwA3hQkySG2JM/qDm
fqo+nrXnXIJUBoOLnr1mPCv5TQSNSLKWc1+RSL/eVE56ylbp9KYIJxfK1UUu464P63iBK3+VmejG
xbyr9fkan54vCqJfwY0aNGVTDPFqJAKGVEDnw9nx6vTixLaExV0ym+K93yiFsAQydyllcA17cxfP
yKLBMra6tYb86RWm9Gpmpi+WizJH9AjS8xn8SIyOm6Yqh5wEj6X2UMAFbupj0JFZNFwNrDColzFu
NKHoIGY8FH1g2RNByJPYOKe2IKpXLPt8vBOAwsgFgYZAKL1GGHCcKUBlBKJxHXFOC9L7dD1WHezN
YG+U4kYnND8knqlI6/xsIdOF61aW8TsjjzoZtaNvpfi6Dh5LUjiMxloe78RYWxBv89SxcwD1AxNJ
d5G41LTEScbnqEHkqFYuIVG+yvlNGDwq8o2emwTgJSKc+Lfi6CZLNVfogxXcHD80CAoo4GdsDY3T
2JJsPevXE6oNModv1XKhF2hVAC1AHgMdIi42BwchKpoPoPG2LM212A4rEAhI/T72TQ8FcYD8wXPX
PBHPxhkaQmU0wPhPqUsmsgsD3FR6fomG7E0xkhujzkC+Qb08qTz31C7BDE4wJs99Q6aEZpdXxLRT
7VpUas/oCk+x0l3Yy0QeTQcNJTdUBT8KZbia+RXQRBgY8nIMc4A3b4GaXRpT9zInQEfl2gGQCH5I
WrcZWJu+u8EPuiEkvay7aNE3BDm19JKsO2tNQ/sQXSkVHGVTwahbmQZxqhOUVKO7HIpNU13KwQq7
GYWvFOjLRUgavLEn0tTZaUPg+7QEgOSW+QSmBLwYsjIGtFc0ZqG6dfaodkiuEbTUl6EJUb1X7yPj
LdPyylZVwq5zmRFcRJMdVL7vekW4q8O3SCF7c5rspvq8jYUR0eIivhVwZdjSqHn4mHIUlXDr6ODy
Q2mRN/U4Y892Sr6Te1QAzpJ2QJ7UF1LA9Ocsu5pQSyce4VX1BSpcdgL8fFZGaUfik7DMwpb2C689
OPtDYuS2NFO3uhrJRjMFEQVNBrvQbWOcpxlCfLma0L0JfBWFiQAAkVXhJo6HY4w4rJo8z8o6ZW+s
iun00iavnUmq4B562Xi+7M5oeBZZgo8aDWJRuTLrhdi3eyu9G6xNJEmuockKgTa645l8fxqsrYEq
OUUWUmEt4J+6LXP5Av25NxmUcGCg1lJrG8EybaGs1wAPXYkc5bB6bQm5ZlQgoOYilUGOonrfFqWD
T9GFPO2QbOZFUPft2Vqc8uxOrq60dkARatw2vbIGN7EjLyxI6vNqUEYPhawrlIofKzB+nXiM5MtY
26Gg5WejeZwkoqqgB5FPQH3xo1f5f6Cpn3fxtR/2f79XRcYkjDRJ1lWTVnFuof/WOM2zpnp9TH6w
T3+1i8/2qaH8SdAGA8BQZd147wZ96VKxyMKtoUBcYuEP9qmq/Umbq4iiaujvC7/ZpyyC9KtaBv0w
TFT53+tX/eQCxNKlczajZcHFQiGgef6xOdZaRMXV5gxTP33VtGdTuYYzpgqrXrriVW4MeBoeWbXi
6u67u/a5g/d9hw44wA+GwOcj0zdUZOxzhZv045FFC0jsSc/OqxMk23Bvpm8AG72qB0RVlD5YAoLx
pIRfqrBbynEFVTJDHS2KkBi/jgMvCFcWcfhpHcZ7oECxQUTJdGQxczP5rjQOsryU9KVo7slYqFlE
NY5WX6Em3B4Nqi1TNK7FPt3qY47S4acpBnSeEAWKDgKEyBbmIUxZ/XIEcEOlOuhzWwcBqPHk3nD0
cTezBlQgil1BSyNdK+mDntwligdyXMxV5zxYtsY8KUOiryQe9yhJj+MEpqwxFnWxLxAf7+q1TvWq
POvBlWncCSK8uPLslijDDmeBtve5CR8qq3UURKnRK7QRXHQHQfF0JAJPqKZKgCJDFa/ssdOlNeQo
R2kxmayNXqT+lIeeYOXeKUVYivtKNkfXLACrGS/aTJrE3ak0LyYIdAOrQlnQkoDcQNhBfdD7+xw5
aU1HjtV6C8Z9aB41BGTEAdC4VDvq6QlMgdf1T2gC+wLK9PNxyVRjzwep+tCLg0+IEzlnjDJRI/UE
UEZtvATAGFqXhXQtpa9zcHfsNxEBjrgvXfioTozudYCLTqEZYL0GKEmkRoA9ofNbl5zJvHFNlD6v
cYY/FgJoAKCTw9UQ7hLUVDNhj/8WeoCK2sz9aGEHRVdx8MAQLY6Kdgpful2Kt+bpkkts2ttI750W
IS0UnfGiXCvq1RhB/jmfsZYyZ4zu0PgFCGWXwjaWRa7yiM63m4CP4v7YvbpEkoGAl06MKSNFbuOZ
0rgSwuexuWjM2WJyW31RxPsZOGatSQDStSudoHZ/nZqUNdM/5+CmaNXywEcF5u9fMOlH1+qX98tA
Fwr3i2T+nCOUGJcUhPEsfZG46rgcDKzSHQoNOQ9bsfP80KqXAqLa/Q04rDA6/ObwP9r5/3r42RH4
nQf2JAKszhEhXPEWx8HdpMAW4SGJdjKtSLpsWzA9I/v0u2wO0lxtfOtfvB+XalGiV6/JuKsMas7v
jzuqmF2oSEWrEM3asAY+Lo3XNXC8oF6il+i1+lY0zU8hDMwaGloNSVTDgD5f6+Plb27B3JX5+VS+
a1isuQb87hac+3Cy0IeJqExUH6AZruGYHAwgNS+AavfFcc6viVoUMlExQOR6LZ9v0nCrdZ/S8dKS
f1PjSr94IqpFPEehSdEJK/5c4RZnmfBaHK2yexlFynosfADqtvQJy6wVXyGAOUPxlkW/K4i/qOg1
0aDt09AS0fj78TYoI1I2A6Do1amkgsYUtJICEpCfZoWNoozTkbsggnDWH/rsWOuh9/ePQZ5L2k+P
QVMUHJGWqEqSJv/k59Z7Re5LKIers0h6hhMwdiXHz4fMFazzoe836HGuG6QSlW6w5VNtI15JRoWD
ToaZno4bdpU9SlAidV8J+50CCfzc5xdxhHBSIS9Ko1mj8emrBJfk2LL//uyVX909RcW5JdItN0k2
8ePdI8091XIlnVaSNtrt2q20y6lYyt0BGE8iIUIp2KWirg3ToDpytB6eC5Luq6LsgRwl3jno11ZP
IH6c480StLtsO+oKLEJ0lNpgU5aQGKlQG2sdoPiRdHSlqtMaZIj79xei/aL4acgqAocwRcCPPxc/
osAJwt3TjKevAQNxCjQ+dVO5mhyvrLBGxRpRATXHDtZcRGV3QnAw+n7WLvJKy1rJqBA+hUZ0aKtg
25JC7EzitXFo/ByKEH4OSFSVj8gdEWWkX5DSa8ZPXUnosnLnip6gOC2O4TZ14Sfl89xcIVS1AA6M
Ivn8j+JbvSMZDIlVTgDJ1V3UdD48GA8VrWWGqFRoYH1DPfv7+4KpNVdJ/1JAUctAtIHbY5g/PWJ9
Mqa2QZp6BXfSH/tsSSxmAwXnvb4Qhegpt/TlVC1RIgBqemmRjKJqkY6VaER1Xbwn4wAiahmp57Tb
dPBFtX0k08JOA9qKvLV00u0eJPSQ6J4Ih3awEl9Qrdt75E+WkyZHDumQ4UN09/HMcDUHXBfQpQEe
0EyEZ2mFphRs9Bfa6mNVpqAHGuNFBVMFOBykx1sYkoYFE1Gi/UOsz4g19FTIGaLUwq4K06UmbtvG
Au0K4af3a2hy5+ACKwFc6pMIFxtIPqE5ye3iySmk1uuLy6FF7i+admM12rHSXugWSLln+BYXpbyT
UizAwSWvBgFqxZ+tOb3sFzquVRXQOMibVWTmz5U+PDbhvj/ddy2wUhlKUA/+C5HYC5HCIYWBE/db
EFT2bBo03Kv57AtcJUaArCx6jFgGZa94aMjintXWyqm+F6Mj7oUYbMdiGK+EZ1hRJ9U5hQtkv91M
wytii+KqQNnKwtQSvCi9Kkkc51n3qImV8aoIUBu5bALfKB903ETSapAuYiet7V1cbOLa1lZZDt61
PNJWtyMANtIbYHgsTmSBgK+/cGWEAYFXnElkIlgLfXUynk14KjGyc0fMXOR/bNna92g1XpIDKBIP
onO+dn3347vj59s/Z9+APIQBNrqSD54ivQJKX0eOuUalSwBvY0eXXE9uFysN5NR0COKlIOzaeBWs
A9AJvuvP36//7yNM//hnz5Pz4PM/P1++K8Zs/2No+xntkQM+E+i+glCOTci5Hby49DGvNBpMEQ+e
5UtLkr7YurYnOwrkVDv2UohDTQV6cplWjwpMehEqYfwa7nDopLlX2gwSCWeBg94UxWfWxrUcypDh
1+ZGT10JDZ3BQf2rqQ5G6r8gnIwUyIXvH3a+v/NJrtpu6+5yp/jD9jrtG96WZbBVX6ql+mI5aAek
PelhXMtRX9QVelur2FFXPaC7F/3avFZf0KUaHyJnfDCveaDbYJvcwcWt5i9eSzvYWk6xaTUnJDsT
45OFEwbTnh1249P7tIhLVHXjj2mka5U9a7Ce5QjiI7KEs9vmY7oZn+J5moXlGTHXapI3soMbZUlK
EIe0YCgSmbDwztJGMhCpfKpz/9W4VMB+4xU6vKLiclloEfAnkPdisK5UCqagAdCduHEFZLTD2MN5
NzwcgHyjpPpkqB4kZFgS68LobmfZcn1xb9iGndspw3//N2XLebt56y/7mKfmuR97fN/9x6hhfzfx
bZ1/We9jxrzCl7Evh5inP+Z+W/Lj2DwVPWaV2/bux7CSKq8fPT2ankg7ARQ2coLxUj5H1w2AXl5k
FOli+mjZazyojgl44la7ni5a/dgJz0q0KCsZjqybBCLtOTIkw0Iq7H5WJAJ5ZW2YN5IV5pw5zPtY
ksuVyxYQMBh2zUNRH/AuDQ/xnXYd35UkJXFOC92T99ZW904LeX9rbZUXtp21UV4YZAJP+A01aM0l
zUFn9281SSiu48jJrqlWMHxMuiM3bVvvrOfkbPiwfXs/WKBQvowLZEpPiHmVB6T/FlEhU8jCy6jT
l51q8SIaVGjRZIdNciQs7GLrm6N2JCngUs+0da9EmzAeDxOqq5EUe6Rs8kv5ANjfkcwnCOq4ALZG
ikuLfFXAeCU59use0XhQKBMqatpU+bUo7Uvl9BhbLxFMzCBEVpTqu9TBE6SFP5RPcwc2rvoXizwZ
WkuKAnMVm4Obg0Pv23FLBsStAlGubNfor55DeSMatQ9riBCZdCcrGTpwRJPBO59o684TGqnlOOdX
cZMpuTyr+U4PyHxlaiR1Lkx8xeNmXsHsr6LqIX445cjSJODU6L1b+OFkuMR9ecKGKN9G5AOcWO/v
SPW2j2l4m/Pk9YjaGeUVeV3IcOek0LDFFdlXRbK4pTG8djglSI7Sw9Xl7ayREgk3o3oTVRW5XaBH
nBMa68zOu4v0LF7iHVjGuYJYhbKpTBI6DLgHTuy6N+MtAOydPA6Ltr2HHXlZWZqfnrMjmha4KcRt
H+X0xE6LQMbU0qolKuskl8KbOlPJOSn5JNj4y0cJhwxSVvMmJ7qtBb3gszasZiNZCZQF0V933m3Z
+yrsYj17KzG+EPwIoF8ouGHUB1mX3EeZPtdwNTlV50bPkuYW1pZoTLnvCHVcE6kXDFemzZkceNLC
DsgyG0mI6QHNtQ711lqgkuXPH7LA+OVKdCePfrQDNcMZ3dFVfWsN7XQxL1Uc1a/sebnJeGWHzvS+
Vugky8bJ3cZBBsdtFvNY5uVu7oZO4wBPdcjYwwcT3+ndwVMcYTG6ClvP4xbjuEsYR9fLF32gvy5S
G1tS/xBb2XdDtzFlO5b2eHDCPNt02kHzLD6me/Ljhe6CtfX0CsWHU7HCV22NsqskpDoq0EyCCotU
6ijC2sjmrAueFIzEE+aoUIdRcl7Is7oPkoSzHwd9PTuUXwdFo0bPt6kgX4QNFFMsmv4GvZhKGVbJ
+T5texsclzMq2zrC8EF1YzRu59dl9qYYp6Mq4fs6Q0xbTQXiOWmCijiKMexnLnhq9Akp6lWB7JQc
pnZh9i7WvNsAuSBZBgjx2EdLlmxXKxExvwknylwSxf7sI+Hi9jTokiUt0ThAoZysLnjlSWB0trjB
p1lgIr/UYcwm6idLmHCtjO5kpIh/o/SCX2lW3mmzS3OFXgJpCgAlBYAEM9mbzfzZZkwRc2l6t5Aq
Fy1JEjMgcXg6+1NHhUhOslpCnTaFwgk5ss1dA7k01BsuYSr7wP/tAQHnEhXvc5fQHBPBK85o7CHm
3rlBXq1BYzpK9SQRZWqQ0lCv2nQHYgruZis/RwhtN2PoIc/rDFru1/qhlZeB8pCnm3KCWPvYCw/9
+Ib0IRrWF1ZA64n61igj7yLmC4XcK1FEpsEzIuzFWg3JhlS0d03zyQiPkXobXVTh8SzhnFyp475s
kThCMbS37BPnKRQXdfAUaLfT8BiXD1H0aCoexn9LSEa5FcYMwn9H3qi5eiKun9BJfCN7ux3JALix
KckJZQPktM1gdcpfhukgwymd9WlvtGnHdwY6I7wrGWfHTD4pQe30kKsMkPeoYgiLc7w+yzs5WCC6
WJurIX6LT7dF+RR3x3wAR39NVvKc8E8j4n30arhZGKvZgxWg+nZvahcqIB2e9wB5eEvCBfSWRj/D
8RxZq4ruRnBb0+mGfBogwxqsRF7QXWp6iGMV4SaXF2R7isK3cRw9lMoEfMTJfkI85IzCJMKQ/gmt
jIgMA1eVsNXTBya5tGEa3zt+ybBMw0Wk3CqS5p3P6wYGwPmGjJO1SUQRkh34H/yD81T6qNfEi94M
hejyeK+LhKFX0XSXS5fh+SovZuG2m960EZ21Z7fl/EJNxnXE64VzVaRJ6B8EYLuadhcMLw1M7zyP
YRA+p/0rdGUkWg8DochEdLvBQ0PdAUYYXsEGdc4gF83tlJ1vi858CpX2Bt8tPagcaZySNKB9uArG
0c+7mwx96hx/mgpdEL3UNOElUWyLfoxMtHZa9b2L31vEQWxdxbfalVGv4TtlUEtmH7WKZlZk2iLy
c+qxpO2lxpWIn85DvjH6Oq1TqYj3uGd01Yi4BWTysqEJGERq6X8DgJZw8qLfsG58xPYI+71V93Rl
iY+/yQthGd5KLVJbdgU9z0Z2CrUAEXMUy2j+EonVXs5OiGcc6lDml0t1H4cP2KWo2h9d605fnMOF
vE5meQs3t+/pn+e3WJfJakc0mKqAeN/9js48Kj9v7n39dq/Z0/OuccNHFybW4EMvPxqHbBvfqgsE
c7ekdIxskoL4xgHhK1wqaHEshKucPJY2HaiJ+eTn2YaXzbbaJtfECJ9ze9dF9g6LKVvJaxQq9ulj
5zbosdrBUV9Qd9j3qDux03nm5Pdv2WryUTroXGqRY7GlW8hpklnldmcduCLW3xX3t8JGs8VPG/kT
4u8HcZF749E1bxR74xbudJgn0Rz4BC3lufKng3mD6imn2bjpbfRYe9Kzuhi4D8M9l8XpVdyd+m1e
Kq7Pq51+zLbCVeMye8dW85aEELgJxoFZ2VZcGwd1Ub/N2w0Y0PxYV6MDt+Kx9eCrrsS1cIUQ6SMG
88fmqY1oohc+wvJ9RlyM/X87OKu8H3yeK67T22Y+HhrX833NtgzEkyPjbYUgwQH0RWqL62D3sWb9
9nEIzuB9HxFH0I/iej7/+TJHcpvMp8fC1hvu54XhnmSmHARN3PdtWWpwdo0735BgN18Zs2DTbvkh
JSBrqYvWyw23vJHIadDQ6fzy92XM/pjxZfJ96vO8jyXzxOW30fexxfvQXhn2nKKASvho4clwWy4p
fiQLBreFYupCRoajSWvhKs/oCx9Hh+Z8O3EtCpdHUJzzg2ZtzcN5O4r7icg0d58fdmLY/TjPme71
BT/JSrhixo7dtm9T7eULVNBm9sYdFtUe5o51qLbBUV4Hx2xV3s7/kFfukQHh2Y5votPz/15+Kbb3
NJJz8d0lHSeK+TlChpqXQiKN9tH+u4kA0A3vQPpIaRYd7Xne4eSXvI/zQVjGukbtkQSSbLrhkTTd
jQ0v/v1LggEU9QY7p4pk5DhtZuUc8fN0DMyDsLodfyoX9Y4e1lyiJYtSIq4p5n56y72673xobUcn
3C+l57loziWRp0prhn/T3nFLsEr5ohTzzC1kzDyS5/hqnvV12ZcRlAKZ3/Cs/nUZe2KmcaCcsY9x
LrrxiXxTVK40iPGxfq0K1yDTx6cRh/DTu3dlh2dl51qFV/YeHk5W2EoI6/jK00hSRLdxGaSfGncK
GC9fuTVKY5eLyDv7kZf485DPWlr+OJ0PTrSeF31b5WM68uaNv25i2z38qg1a3O1haB3EGxvObnNa
xfsIB1HozemfOpkUbP4EzzLxW7TUp600qn7cNjeh5lfEINLFZC5E/C2IOHEbIc6h844AKrFREo0x
8jGUGpsv58+QmaFNSLKoFn6LIMwTVz3dq4v8NlnNJTyirmzfRjIT2/eUXVRBeFI91VRXbLm7p/dn
M6+Gi/I+ta95p+8biiXut3tuOKlEmTFZdrhXF938xmCohR6VBzri6LjMlQOlA/1ep34bK3vHDu95
6+HeUoRGR3rmQdOnme7vyU1G88juqHEIn4Ibx/XtuVSIrbPjppCahrEcWMqbaTjvPrN3j1YEAZNS
RCFIb8P9cM9hd3Mt+XHquA5Qx5MpLW6xpdR8lEJyDIG72XNgl6pPpaJPPc6c8Y5kbBGVovTs6poN
PSon6ODo0hFJmIJ4TJzlpNch/zQCou2+8zkUZ8WVCQI6cejguiapXkkKZe3p10aHniwfsUcCwNEu
YJchrfEa8fxKJDvBNuNadUeEqWKPJUJvz86r9xGQaCEppEsvMtaz1l501dCqxwjYFddt9sqpcU0M
KQ+8h/Op8uXywhLeqP3x5Wo+RriAr+PMYZw5HyPi2iTzR5vvQRI96ke58j9et4+bJzTz3kF+FaP/
MefjKIwLVxn199x068eE2v6jKeDWQUCneMw3pH1v9WBxUrzmpm+u/fUjsznEx3LG58vKiDyxY5Qv
NuYqWDV3JJgTIqh8x+4uApoUOvlGviw3yqpcKiuGm3IpXRjX+caEn013/y7fqHt1Pw+t7ZexeRwb
huQGwrZRLzBfSKbAxaopT28htVv7r/68Lws+Rpz3yffxeXQemX8//zPpELdy71r6WOQfzg7vq8+D
1ecx//2XqWJf2Y83uSteq9vQbTfWCmdFsG+XKMpdGBcfv4D6ViyYDS6nt0/IG++V3jmWxNZX7dK4
CPbzLwu1btnIt/fiWgnWGn3w53q6bE1kiiQacGAYwjbrjxjBKorL0G03KkzIM7tEg5uw0qjtOIp2
gUzfYTpl6A/ggrQjsnUlYeBmNyK4uCKMvG0EH1TovFO8gKSDqMA+bBdtjXetdFzXdVxH3ugbx7Od
0+18T5z5M3/nvyWL+Xx8A9FxI7/ZzTeOv86OVx/ruc5yXmP+6536ffzzVg6//HnvO2THwsJY19t5
50vXRdfAQQATNwR/74eNaTTWiOfpT6anr/Ol6WuL9iK/at1B3BFLxuWnIGefHejPgGHNtyfS85z1
TV7fS5UvaPeVtedR8hhTMo9Vn3Tc1YS80J05kkB0y/0RqbsL8uyiCkgGV93uwGMTprmQRAJXWiQ7
QkLXikSqdhqYFzpOrOzk9VCQ5U59QrlvMehou/Q3tajdmz1Bs6J2DYxrbGinvDWtPTFmEVmiMPX6
MvEzrdsqCBNWueGNJtq/iD9NB3H0+/whDg6kT0YZ5CGzt8724euHyYftfrt9//2Y/XnZ3cfUdwse
tl83+2HN/bfdzft62CaP8v2Dx9wvC+aZTHhft3+fsSXdeSUf+aay5Hiet52/9vuQkY9f+8vY+ySD
xfuMefF3n4/Rh3n7Hz9Mfv3uv45/nvX5Z54/j/Jnz2Ocypc5n3+3ju2x8/el3/bnycjR0rgW8pox
Z0iusvn+zp9f/mR2cNhyW9j7dr7n334ZfWDv8yxG3n/me/V5jPs+j32/4efNP2axxbz9l8G85/cp
rut/M3dey40rWbp+oUEHgIS9JQF6UhTldYNQycB7j6c/H8TS7jq7O6ZnIs7FqaJAOIIgCWTmWus3
1/OfD3ld+N7ye/P3PtcDIRZzUwPreOEK2QQnKXIP0+ddMjZPOleqXt4Z0QuKnY73ywRxGjvTp1zu
YixoHtr+XEernNCdTDBZsV9J/gtpPUYXTjMshofyDhGjI7Pdcfh0ltbTUttHLi3x0emOsZPf0KEx
sGvW2t6pXq1f88rh4S6/qZaRq+3Ze1lc5/IbSkG8oHqdN1Rr4wmU9IO6wabOWerHs/KKpPdRvUOk
4+g/L6u9fyyeqn21b548J12OQKCcbFGJ9YCkXj+5EydZMYSa85vJKLszUEhowY1N44+2LAikHmee
hWqFuBvdilIBMq4uCz3BsKnGY2yOAvQVRqJn1AuXVLPJHegLvZvc1Iod8qRdHS/SOnDwx1y1w5et
IUIjlTe6Db4TYzqKiQyO674/JEW5loV0GYSGRE2lvVQRQ8t0g1E9OF2cMZJ2O78XVnq3CF3iLPTx
XyJFjK/GjHKLjm7xNHb3/oNk4f+dkYU8NpvQ3xUki5ynxdP56Xw4P/G0/muW5evaf5nOG773ezqv
ZVy7qMeTGg4YHAJKLviIewpFXCnzA6NWkhUv6kvxdJ3+3vS9/p+7kRMqnrzKPmCESoJylYgNJf8t
/P75CN8PNFD+mk9AmvX4mFPPYoLe/iiRuwJesrnOsyMnct2dGXyUp+j3g/fkATlsfouerOX8Wl7F
gyNMxJVU2b8PeJ2qOhBtsEOOku8NxhZK/pnU7wNQPwvlqxvqa8Oj1L2jrFFdUI7Cjr2gCm8gF5Og
JU1pHFXTpbAKB6kH6sqkXzscSKYbRNwB92I7RoaHUQ4+rsXngFSkErR3fGM2Lf4twrGI+lDgpmbu
LwzK9bO6GQYlvrHEu3llYm5vcPZNvmXEXGf7/fP1f7r4mdszVJ7nnx/nyffcn4s/a64bf+8S+W8M
ktUDAc4zMc78d9wfvyfOkbmfybzlZ9P3btct8/R7l98z30eZ56/Lz7EEduMOANFaciepPQwlGjtg
EuTkro83pobgg2y2bzgahBSWBKmvtXhGd37hNKO9mP+PbnzBMbFkbGhXjs3Ma754Hd1Xh+ou5Hkw
ekG3ZBOlpfxk7KydsesO1Zaai0/d4dAdcqbRuTu0b/O0O9Rvxhd6adRlAqxFjBWZoa56qKp75DbQ
aVrUj4iFx5fXS6VGJ2wXeyLYgNTYhhd5Hfg6Q0Y0bEGBjfJRiOut117q6rEZsNCzg/dESGer+VI7
6z7FP6pX3qyWT11EDrosrbzllzUlim2vrrV4MZtfuYQ1kqN8Kcnkyqvk1B9a7UtMr/pXdhqlo1Zv
3gAuCcl1jWepAm25MEnmUeKrbsGJX/xz8+if52dKcU59CC7z/PVvcCUSAhLJPcd2uawBCq17k2LF
VGCFsejDM1PddnKgI3OaiCo0E2a5ml17XVPs9N6NZ96MNO+o3sVnLXDBux5xznYoIqXRpXdwmYjv
0ZTmxIznGqlqDGcoIC4jquLhfLoDYRmH0HFq5nCsYyG5gLANFuKFAmtkdou1IH3gAB5L3HJrLYo3
AxFnEmKPxVvxpnwVb1UCDNbllWq7Np79gmLRbXKye8d6V75K1eEWPDXlUsZBFTvGjbVFY55KA0WD
WVx7BifyuM4MaJcvfaEv/E//U3vxP6tfP88Fc9Uv5C6qX2sQyURZ40K8PpXvwVf0Vb5HX8EXP3L5
Xr/Pf78XynfW8RCvJuGwtLA++H/v3WdP8991+rP09zXh2nysduWLfD+cHqI9o8wNshdOtXsbHvmC
7faC0+qIFv0tDILIc2FVDQ/Tw2y7rG+wmp2MEx1Z9TpVBw1NuOri28UKIGpf79Hn6XzkR0A2SQuq
rhHlunc2ERQw1tfMDeNBMFmLkYsTTXOU5k16VhK27X1sXxCDmZUos6VJEAwAAmPVeTZN45XoP7qN
0UpPnmw7IkPxDt2tw2CpILUdPYnOYf7hkyjogTUvsMf+4Om6oPS/Z+Ahsgfrr48/t0of+a/r2vyX
hpgUjb14qsg5l9E9BbL+AaGQXi+26ARzOPZAaG4pXopofYPIW7z/1/8653ZEEwIonE3+X9vlxfJ1
dQME5M/J8Wfxdd7A4/sZlMi8cPyZzCt/FuZnjjPvwSxbvh/z8vy4Pn9v/17Pinm/I3v9te06+/qz
jsXVz8L3nscV1+qg9x+0GbVubPdhvVe8y+xDS06u3QUhoS+4JEq8ydNEqgJR1IOYRZn0s7mVrEcj
2+QkrCE+K8vrl2qCfiYoAdfCl0/On470BeceSgaQfYCafJRPppi3sOBQkUN2dCVeOAImDwJFjV0m
bZJlcJQ+gmO+hYQVHrkJucuTJfbHS/1snKxTcASbf/6o9+i2UKCIV0irUYDciBGC1w2uwLL2juGK
6jt25ygm6EwnAuSTOMMlG2GRLXsGV9Ii20iP0VPcL+iDd9adpz6m0YPdPVTG3gyWkbpDwFizqZct
0S+LvSM1oplY+DnGrWN4R2otpn+U85ccq8SzwEG1LsC9nItsgvpA7pjk3bojoRZX+ta8rRREl9Ml
3x0mgHB2t4NJXHqNRudAkr/vePQ6JdDc/A5QIwLIOYKcvsPIRXJi5+H4+wX/fI3T/g5OiVR/B6zM
SYdrgDsf/vtvPpR82LHw8R37ziud7xh2jlP5rL/fht2Wgtd8h8nXV15PYz6L+fE+T77/rbR76zth
MecSyCTwtFqkD98z7MOnnP8ProvClps/GSdENikhMnjy52lMJvep3LMtijDecLkOkDO6bjYu9gd3
rzhDqMAv5CLOrL9uUtH5+n79dXpdWXTuXztc11wXr+/31xre5TrPQf5aycx1tw5IVo2yHZaZcBPm
M2HNn7td39EDL+AvpHs25pFCtdjlsOwfHP96t0pz5pvg+zSpIM/ic0vq7fheIFXl/nn6f85zQB5/
rvk9//OJKZabi48mcuKJmiA0kicc8nJrZWcHX1mKcVgmte+a0Wbtrg+HxeFADLs+/Jt5Ns2b//k0
78MfuxPCsfp7npk/lr63/Z5ct8wh8hz6zZGyr6mL/5KDwrR9FAu3TVvuLFiRZASp4tKe0LNa0HZI
Ci5N5SFJjh4SVdaqRe5OXljo+DbYFC9gnNsneGeBo3hzAKDupGBlnM2T5Db7i3GO1+DRlvH65884
X+fonnn1fICFVb7aGsX7HFE5erZxUefUFdfmpXoyL+HDdeo/hA/zGkiK9olneubP6omTsbZjv/zs
Ncc4L+ZdeE8DZsaKTzK/2n+4NPttWa8a0k+ka/hcyMfJW5TeYppSyU2X/gPpmuP8sp//FEyvrw15
1+s7/2yan3mz7l5PlxgA3IUL+yl/AxUKwan3QIum+PxRs6wW8xivXGLnrn5ZMY0v4v6uoOahu5yK
Oa64GuYW0rgED5nPiHLZQGX+vp5Hb4nBESEKeorSAkj3On/zJzc+yV8YVTznb/KX/IWc6srRqnd5
iXVfcDYJ7Ya1o4ES5u1nvz0SUJeqQ1eYguxHu+DxPfm4vT61i8efNX9s/J6N553/2r9dOPOOTByH
dNnvyXX2Z+Gfzz/r5x3/WHtd/I/T4597/LXwM/P7+fr0Pf03E1b9rJ2f50XgZm0FIWEjqGFHQMC3
Vr54SyxnGfk75KwJAxH4dE2HoQOd2/xJGYzSM0KkdjyX9h8cerRnBa3ILc3Lhh9nbho+cnkzQLU+
EOZPOkBc1I2Wc4hOOpbhtrm4Tcl6rGSK6w4va0y33sDJQDyby50SE+WyCBChct7ThCHk+ELrwSa9
vilzx2jb1QdLUSotsLfBcswJ/A0vE2cvvE+forX5ET126Rp0kB5gTyDuJJoj+bkpYDK5KpWgxlqm
3puBpTRq54upudi30zLAnXsdMqAXu2C6SPrvrmHuC/7895N1/lk356srFwQuKsoLbiTkhJE6Ld+1
+tkXj2XgjGHGCPJYHtQaeheXv6MBP+GdCwMLcpuwx/sPuk/qv2MboDUAv1pXkM2x/kY6KfKg9KyZ
bYCL+WYo9Q2ow9soHzYN+Ke0Ig9dPuSkY0rTdhIzdusI0oCMp7yUb0RHFSZ48ykayBHs+bU6DQyT
o/9A7fh3vJQ/T/Fvkjajn2Erro4B19AqaracjKEfKvkYDh/fFIP/B1TcP5m4/0OlpP//JGfe8xZ4
N8pL6MRlf/JykUH7g4sxazH9XwJJmzcEwP9l/x/ervIPFGsEpCVMTTSkdOHl/NaVMTUovbjM2Ipu
IuliaRCKsqsekir/A84ZZCMdzh0C+ja/+W8dDcX6h6zAAIbWqxs2E/t/o6PxrRvzB2dER4fJhjaL
xodsaEIz5uv/D26ZLMLRk+TARJQBuJ0yqv6NjmpmI8UUF2R9Q8IwXMujvzKnvR7lwLfoVSd9OKex
8ZiX2ieGtd3aQDWRQX0ABwAjgTVis9yLYYZoQntTd5G+sroOcUnMrUrZkJcFmvbgsYQrJ73l4AUn
tn/8AOfr+f/JCoZ4zE/0JxmGD4bcCFwnBTESfgDlb3cF8pm5LKW4oKv4r2YjIYnRR4C3JtgYUPvc
TlwUucXqN0UBNhrtMwWOtUIBZdFnxrOaF+RmZGrNfYW7o2x3mVvZHQyYNJk2ZQ/5pE0Zw6uglgoP
P/jBLD/D0PIOFeoYCyGTugljoRx8zdimBXq1vZ2bt1CkP1Kq4vaopbdms/b1SWyLYuYEY1y4yIgU
ep0kj6xGUNti/yGBZOO1CF4GlnbszNfGMG5w/AGxWIibwsL4PbO2AlcZ+GjLZFBmTtpnSOpVj8Va
9RTs2MknJq9eL++jwNxmpnrK67s69Fe40150Xz/iavVLySUUupsLwNjFNLYntUpuLTKRnV7ue9U8
RYl0Y2QVsD/D3NYGNXeluNgAspQO5RXJBz2cq/jY3kWldV8YbMv6OxsnhhQLU+2ga+Gm6hQiyvIy
4USrybdIMGPbrjTv3zxliXqYVui3s2Dosq0/igiQrWe/yE3xWPHbKYivLowh/4VZAVWrlqyL31mO
1VeW09mZ4yukfdSJvELjcVZqxtgtjNXb3GsOOdFZYdlfddG8jOCvEz0+dFHwErQ7zGSPaaZCrw23
ZqkcPAX2QWc++ZZHZhg2nBJLu66xa8cYa1KqQZs6Ro/QzA2SosKXYJ82gNdifJDwoIHlhAKJFuoo
zIBnS4wAN+dhH5aWO1aici2D3whzhhNUo2opmUDzEx9kKhrzz7r1K9btbSYLx5eGnWF94f6E/vmk
vXu1cRwC5VjY9r3ma0+eJ981Y/KS6eqhHiQ8NBSwxmGFpyTpXi/WZ8iYWAWtY8rmqkIMH1JBPmD0
7m1KXx9nllBsmmJXlfKyRHDfVWTYk9okfwDifY/KFpiCPwITxn+0CaAWYe63Go3ScvI8z/AnMMBT
MHqIYhC4ZWzeSl0fAilol1Gvip0tIqj+dhcuVdGcM1ReYZiNCsaG6cmWoJBjSJA6qlJKjuYJTA/K
hipvW6zaqFj3WWsupGbQwTAnRAQSuQAf4bWqYmxSN7pyL5mlfOzIfvcyuhd4b2jbToyfmInFi1aJ
aJ3SmDBdEgPIiXmPApexVFgDDqXNHieuGo0gA/EUDDHMKS6OmsaPEQpraw3JBjeJ2U4Iq6YMthVs
vQ3Gam+Whx91H8AmS6RKclsGNV1DWSlMhldMZ8N1K7XqUlM6JlNxQDWaiFHklmNPBtwtK3C+PyCp
WXRBAuDHaS2A/xMEjqilrGszQnB9JHbMdnUAsbVKlcceK2DRA9FEKRuTXmQ6YpDdrVKliHXKL5Om
lG40kjNTsWrD8QS/AS0AsTkpAmGRvjzZg1ltMMN7rfwgW6M/u5ZLVCsl6zP2Jg+HGUE7TVsjKn7Z
XrsbLGSgA3XKHQm1RrVX72FGFDeRaQPTbGxXT1qciDuyM31rWevCAGSqmHnsCANUUOTZQGsawuAp
QkLHqpH71wt/cI2kLRw17mDco49d4kgo6FVy7RlnFjx2qklZysnn2NLXYIjItVIi5SAbFWiMFncR
I5+9jzD6dvswmDkQXOzouA2rQhuHs6UWq6pP1ZXla+9Nk0nbvAtOlMlqJ6/rU+nZ1kHhAGk03vpK
GrjoYBQHGfXkylL0Pe6sZ/wrj23Pr5BqdovycOWvcE6HEqbp+Gl4BZ3cGkMrcdLGABOpIFxTo3vM
Gs1bSdZsx2cM51knpg2afVqMkCfKBEPVXV7HPhRUlSsw9x0jIBpNokisopSRugTpUNJay0mGW7zK
IsQp5HezRAofwWwE+Ct4YjHUGBHlrqWhXV6ZODcUfXUG9O1knN/Kp6KUpH6xbNHEDhvF1RWJqwuG
uiQsfylrc6PiH2xf4zpd+x36EOWEUpM5LEv0xdBp0jbhQGI8TaMbjMHqRSKA3bWfeK5o+EAg/KYX
BTGn/YRxekF2IXrA1v6laJrkxkoHyCOY/K77KnZUyTqnZmtwl6Ku7Qf9ph389lFufxW98J64AUmI
aNR1Oxmosz2N0lOHpoBblAaJvLG9U6qkx4QH6fPJC+O7uLWqS91tvxcMtNLxiMFs0ZKe9VqauXwI
GiV2to8in4yNmr2GVhrscywrVh5+PaUdS+fA0JsHooNb2ZfWtjzFB/yb34wgDfFRIYlrY7fo2q13
p6bWXhcBMPkCeOeUEETdZ/ToZJbSEoZUZ9+UBAeAhMx1HmNSJvxyJWX6kzkKxcnmWh6NC45/9Tkv
ulMSS55Ta6JaqtkEwfvcR6h9FDB1utKYyJ5K+qEpo9cYZFKNU3OTtYt+7sK6oUHUvm0UgO4xxeER
7HDlVdBaawBHanITlEN5KzA4wEHizSqNlRbjSKhBk16KjPfTGw4nW5jJigplqSx7YTAqFmXIBVDp
sMFsvdxKaW4t4rrlkGHAuEeZDjrCTVuSNHwGevwAOXes3ZqNp4bxWvMzaS3dNCNUUfTu79sAqzoz
VN9VaMVbpBHzm1VoVP0B10NMIqphpUfJS4u7m4bJ4kpSyl92kD7iX6KubRMkYEvQKvulvbUgT8Zd
1Cz7KD+ZemNuPVm70UQdYRSFTd0Ua5OTTwIhDiqeg0cxqgANKTwK55GYcT+jfp6407S0Kd0465B3
suE7zs1FJ9obrDzewjC673x1jXDShzAZsurqeWxHJNnrCRsy1VxWQe4EepEthqQ5GYlWOUVZO4jY
B8TDyWVAtB+OPJxbXQqPmEHucMReII733pfjA9XzW0subi0L+XEPQptSpEDrOos4Me63aqc/B7a9
j0LjK8t06ky6TfJw0jsnq5+zjG/MwP5g9Ot22Qb95xBKmzHsd1abwXcooFpI5kNbA8z0LMY7U3ns
S7a0VoD+aBVcsGj6bPTMfSX2exwLq9/qY/WAUMTjWAJe8xvk0ceX3o93RlbgN7CscL6iLIzG+VTx
tTbTCTOkrTQkNF6Quaze2BjjfWjTQUko3PuS/Qv7IjS+FErhQQ5MyccIUsvA9SfS3YQFpSQnO18P
N1kFWlkrasR3KB6UcfpaSnxpWawf2lx7j5M+dcMMe/HZpWeAF5F000YJ1Kce1xqRVLAsulvYoJgs
gU8Np42ktqqTTc2zHydfkua9dD5GMHIjfXZhjT4biEKZMncoqttKNDtFPKTDQwIXUNc6xg9eQg4C
UUwDom2CWX3lye+0zwKoMKSKEOinhZQlBHWoUYgChUa9jMeEXFtn36Uq0AvPJNLBBcLJ4CQtg2yh
xVPraCHJVL3jUozDjSn7m3pM72SvevNM65BGGPLoBp5zwlyVOHBak/SI4eWDpMz1I4RoghFNr2m4
D1ALt6rmQ9VHsRkwOLGLyi2EHJ6UsEZCxZZgp0huafkw10pTchT1wygK2QkSroZG0V+yCvBG0QPz
Fo21VjVSO6UeQqqKSXLi30aFEEdDiF0TgjAVF6WWaXAhG33AukNHB9TWpBMe38dQqh+w4ylOKq7j
UPOSTT7A10WaEA5N0W2TVh3W1SRuC63flVQoAz68MKq11RRfik5Vu7Wzx7bma+03tZc9YNGeOcjR
REtgxriZ51m1pdWsYWeVFgjoAY5xUjI+SPOJUcq0anNylZCy4brVGO1RPEpjtwsowiMq+FUWk5sw
dky69KXAWSLPayrS9vCWqinA0oJhftxZiy4DchsN8ruOdQJA3molj/XDICiMF+I9hs9TixCSCOWe
IUpdBSgEvDYq24bEqF0kbXaIqvS+7lBmoNPBp70iIJbb1UTIhNrHs8TtnsoWqNV4eGUwtG36jQah
UE2rTQSDl7LTTGuJgb7jEXhnzdxusx5XTRGc5ARQvU2PsJjiBK07f4SPWecbL2ye/O7F0K0J2QnE
JcsIC56CfqG1YKzrGnkty4wJSqabqrG5iyDV1Er9Kyp7HdTu4NGsM3wWEGUV+9GcjqpZvXCQuzxN
HgdaB1+SqdcZEOAUu1wKbG5RBLhvFWwOcFD9aO1uZ5bZHDagM6AAho19av8Bd1AD04wkxLLuUzEr
KNBr94fR1L+KIS2JDCwH9xyLEXWHZeYsYTnO4CHJBke8hoqXA70AZiJK021wqKv9GJCKfVcJ30Ia
pjz0pRUsjK5U3UEDw487Z5u26arlcyzQELNI8lXI5TUNcC/JePejNDvAVpyw0ag+FW9AVRawbJlI
Ak/wuUDEnYcwyQoTvW7vK9Gb1FAyGYjNI5xiXT9G0ypXZZx6vZjRTz6uufinTV3Z91BXaxwvQYZ0
HL9I7JexAhQtDz13YuHfZzl4qkqF82/F0mUKbWDseKAtprzIXVOtudBjyLNZSEphstJl0aXA/JPu
bEf+tMJNDiBADog1NPVqjf3WsSyGAiIaapPFzIZXzIdIxX2iTbNtUybPrYYhSjGfIk6p2x7HqGVh
T0+jb/0yonwivo3uar9EcGRoCL9p0TE1NE9ivnVwyfBWkTVug8zjLmwNQgKtNBfco+oqaSzXswsc
3HLpy0iCyMnTeDpmE/l+X0Hsiq9UW+gXYbZiXddaC3uru0sRs9xlIDS0RMluU9scYL6MA51d6d8J
XwzcAo18CjIyFFKfrNWgD7dqDhiim7xdhovdVjJevIofMFDLS+fjtudXvBQkjYZT4VGQMw0lNTgS
AXBbAAhoPZpQn2RIpCXbMR0o6JYZVQ7DMtZ6llyyoooPARFrmrTWnmgZbxldb7ZZvbJt7YMWKj60
Ky8gP1APmuOH+ptsTW9GYh+8ME33wrj3RdMfEzBgJGu8QzDWJxPRROoZNWN94EG9SPVd6WOBpZe6
tJR6o3A0iVxDhTxBnKOzlCLP66SJnOxJrPSqFh/l1K4A+FjPqi0ZO5EHGCS32C0aUjxu2zEolwMu
zmsFeK9n+pvcG6z70fPuup67CesZIqrRwijGk0PHFt2uxTPeLbxiVgbpqkPf40LGwOp2pELaeBWC
HdqTbegljFngMdWUHXBrXusVUafAzm450GFaAtx6P3EvBcRsjlfIkL9TFbh0g5FWJgxvF5XFje7P
HEKEWvFA4Xai7Xyzk4HrWRiZM+ojIy4lQy3D1KgohZvv99BrlfsC+acEuaGtLiIor40HD0S794oM
6Q+5DNyg0zZBrZnbENhXI6LDABoN+8YbYg4DRAXOQTK5s2lM4+PUxqcJo0SoQ1MIylA1bvLMPOqW
Z274su19mWJylWXnto+BhkTYcnlZLK9xNHqv6GMBTnt4Pvqj6oaFOOaZ3Kz8VvlqEtQI8OWdcOsx
gKU8+Gl4r3UivAAZQcnuFDU6dUe+GY0sDeAXL1xqfqJtywACgmYp+4KshdtLFM6iVvVuE9HCLG3O
3RwCNkVYbmMPvZFUqWSUk2JQmhRdaDGGjW1ow7oICifH7+jWlKyNjFPrOVPgT0BqHVC27bBSD8fn
TpE3KDGPToSu0moO2B+iIHdJklyy1JMeMqMnoZWMt6pWW/eo/CJBJq+IaMODVmk5TCkPWMx09sbi
Uo+WTZPHVRUE3OVyoB2ob5Q47ZC6ZaybHawuO4R2gh3EyJxVdRvdqgenCtJT6rXaQlUSN0CTb92S
X12kEleOyAGi4h6/s+gPfBmaRGoA3TdTe62J4BcO8NguIr5TxJpwWhIyTjhUNxOWXAgOYcRSgs0/
6KJ2NBNlfFXDYhRTIQjWJSfXpQc/TedGmeAj6sf7nMGCk0gq1ioCQIZVlm6r+pUbKfUL9kcwI6Ue
C2Cldu3Q16DzouBUmVZ6I2pGL5noGM6l8WUMw/suit6KUgnX4VQ+KRn9oFoYsWPWtM5Ecve9RzKq
wY+Snjv5akU7w8mICmUbJjUU6hprrXOAZxw31koMnbYrsDTK1Ch3ahX7N0/SJMdWCfGlidqY0Q3q
Oh2hOdetlq5CuLt5UCxQ38oeklQ9hq3R73X7oEtYiRkRBJyuQTpRslCR6gsdnrPwlxLJKnLaxg12
mi+6J5IV7cNXrxTeMiy7ytEsKFdKgwU1roWfvdo+WANBolSJY9SisfF9NU++uWwqsemFeaz1gcJ6
zgWN69+41kPEb8fwkE+SfJuFkrJFDNZncMcAKUyf/UAX22TIHkVX6btItEevq/0DmMK8GBDT1dW9
RRtGAoPMeDnkd4raNJfcwO02RtwlHiARyGCNBywz980AuFAy41Ncp3iexXwx3eCtSg1bNwrSkWKa
61ILinWn4W8sTUh9xK25kyCRRLo2bWhHnJji2qr1lGgZiRRm2Qjsr/S1fvHdxyqWtBs68pq2NkVu
HquIUI0lhDBMXTG6a6tlZQ90SGP11QQ2/toIrIEhWqaHoui8XfuiNXG8Q7ljUSqxR9eXHMzeEzuM
p8SuCWGvtPifZXsraY0dFnio8tAEB0oc3kZBUe3U2NuVaYkRdh6160mtoLCRsll3sWXC5ek+R6V6
0KgjHrROqleWHPo31rvXyhAY26o+Jon3LCUVmI2wxDddyMgnjDEJnig/i8DeTV2DntSEOrOR6s2G
2/isVFGxyyvT8WPD3wV9swtHws4aX7qlkljc8G3iJJF1ahhJnhhxqbu8M/ybHAPMXVlWEAoZXEze
WLl8aQpYLKxbUd3by43YxV2Hc1dNLqjsKGZmRXqiHy33ipoHl5TP1Ace6mL+sJcMBoOG5IHcyiY0
z1uSIYE1a5laKHLiHJsYjppxQYdhAB6T+CExPVQpRoIbRgu3+ZTcTLGxjOyUV2fC3GRF8aJhRXkj
G7G/GuQiWxpma3MRe48SuUwHPbIS78SIIrHU4gVr5+gO5xYAULMxjyJBeS83qmIz9hPOyGnzPAYV
rWeTopG66CRkXq0UECvFOjC/WX6MNKipwX1sDdVe3k3RoS3JePgjUIvUHlF+0Xu3qLpg1xjVLk8k
/c7yRsYBYTitJjFckh69mbw1KL56ZfFSzR6/XQB/XevBf3a+9OoFOklQ/YMrYHCT5oB0XYW8QA6d
jhJxhv26YwfUQhqMSL0xB1DpheMiA7Co0HOEViA2adLcyFKiH3Jr2GcTbvcYg45U6wdkyL/ftq+A
r6H/4JQaqTpO/10LDetO3QqGowcyruPBSuJNiH/6RvKkdt/0KG+b2S3jQOOgDwYG10ZO+r2/rxFi
cvMI0XpZAqbDd+czhCAEHrokORlGsAq1wLxRWhGu9Ab8f+M1kHsz7Sutu3JlVWnlMJRsNkUonyox
RwtKtW6JvnQgpPibe56BdA/RoY0xhUFdhwDH8RpGVxQcUAXAWGCh+sJE5W18tyYRASZELS4qca3u
lcBcZtg77To7gEs77G2JBi+puq9ADTHtHVJgpWH5JqmoXHU20CoinZUdxhbCACPsTTo0e+7sB/K2
kNKaB5EY0yaM/SWS13iZVtYjZVe0D1txT6UBV3NyBe4gkU2Y1A78dkQpLyWnoNixvtdNqXjxdChZ
sFXywt+ktRwehUEtjCh1h/8faexaDwnpXuPCtx25yaV9kXWbxK8NZ7R6c2Uo1pyXRshb6HFLEV+5
w08EknARhgjZQ2zLxrjbwGqVIbLpjZhcO/EeipI8Q5tVRO2oUJBfmisOGVkB/Uur43Y3SKiORGMH
ZbdHDxFl6aWFuy/lgqxa0+QFK0ZmuzQjE0LcYd5nya+xzTBilwvy05i8hl4mnhmxJLf4e04PfWzv
fAtSNwbZycHL7N2QWa3bxAR3gNSBAqX2i57jaVw22AOWo3WQifZThf6xlczl0IVI3xukByYBRJO8
HTr0qjxa68ZWHiX8bldV8CUX3buqGjWY/W7cpCr2qKbv0ZhmlnrM+Hz/fZ14NiL6e5UYhUpKAIap
GLJQ/wbvUHPDL0VhaFirl/ZaIfTQxhRj6GSfDOnoKmUOTj1s6T0jind92xqrrmp2Fi7Le60xnaTC
4SdKeipbSH4MYrjlTsHbfNoURorIu9y+9lTgVkJWEViW74QoGE1baMmjYvPUQsvw9X6tYwYK4lVQ
OeRaSHzyF4kawbSWsjuoOMNYens7UHb//Yf/u14kBk0yBh4ERwJ9cGT+wR/8WfuvLdL4JlcABD6P
mGA010kPfjAJkMnI4k1AiKOYeF8PFURv6/+wdya7kSPZmn4iXtBI47R1+uyaxwhtCIUU4mQ0jsbp
6fvzTOCiGujbQO97UYnMqlKGSyLNzvnH7IcWh7bxxgeuQKfrqKL0kedmbXBTFFh0MjX+ieDOD63t
fg6QfHdRzQuhQ74q4lguI3RwDsd6uPbbMB3QGHXdpU0mFl+YbSf5q+s8Ozdh6p+b6nsFs/gqVPbg
3Her594N5dpdW0on4hbpY/REAQiSuOslWJigpoW+Ar8ibaDoan2bDsN55B+xrJvfAePkNiztP6Yr
h9u28ohgcqr1llToLWn4xQO51vLOH344PZlKZEmOrKZbei/yhGYFidiwXNDoRj+rtz78338H4p8n
7D8FGCToRkCCBJpK5/8gwMiiNcrHnJ+w3co/fVS/Ctdh1naZcmmxZN5SZQaYefK7PVat5N5JyPAr
svSPXNlwO+LOR3cst4bGky3T/U6O9Et7YV2e7OVcXsfB3l5xrgNQHSYLkZoq/celpdInmqkLj0rq
/pqGTqFUBM+9MxUoQcKBkDSPec1u5puynfBK+Dwlkxduqej9EmmLK1gOn5A6z6a3szs1TmeLTOBt
OpHphEz8y4In31lCLHuX+ZcOzoRfiLLOgvgdM/FGoAqFVIJO8GsdPqWpR1ixg7isKtxtQb/wxktW
tHKu87vKBu/Q+dBmDer/Cqp2YyBTnhM4dehtlxjPMbyEsz9tLfnCQHBmutnpJPIBPWaM26tO4wi3
Gn/nEKZYW+ISJt6XoBFvCwO23jhZ+yctfHlyl/Wj5/mlpXtgYwqEOTkl+VqLXmkbNWCgnJe3kEAC
FcBrWiBG9vSym2jc3fvGxZHv8HDrGjuEVZQI0NF9Eww0nkstzO9cnjLBq4yRnW/IXR+H3MkulqPv
usycklH4+9n0DLL2Gu7aap52aZGTF9t79emfJ9ZkaTyb4X2Yy4d/1pgwE59GB+rfqOP/L/T6t17p
fxR6XbsD/uc+sXj9+5Xln/+p9Lp+wb9CL2RZIecp/WGRI0NbXg/bf3Vewvkvm9Yy6sPoRBIh1Uj/
LfPyxH/ZHqLCABjBD6/ysP+WecmQZjHUQ4jD+DKP4rr/F5kXKtP/XSUY2A5CKD4EGka6GrjorvnQ
/yH0WuuZj1Ygqm4zcmICXjU2SH2Z+hnRTBOe4OuYPSubgcEuHuv+veo5eOwcS2nj0meScWwD1fJQ
IyY7pRVJb8OC0UVU5WlAHtBk1fNgecl2zfKITe+psMuYpUL/Kp+8aPpC7SDOYrYe+YKLXRWnYEjx
g7ULYu3QuaSDbjH4K0JsIFupxAU+tp2XjkxmwVoW59f42oLoptD+pOEZiSpTSk4UcZ7ZBM1BTsZ1
642E8AL3MJvej13mPWlbcOfA72UWFhB4oS4GvNyvaxKHbH/3wUoR/FzkZ+2xjrGwPq0G8Ta4xkWV
HQIRvycKszfTPkiGCCoSpLBB+KHySyXBATwzXAwT5H5QhGAsUcT8mpDz0ES46BQ89GaYXUiskGs+
QNXj/YBemLNpiG8V9bcfTSDJffbT9xWaWsc5TMvqxw55j5S+blOnug9GbEStF91GIN7FGGKWHjq4
McxbdkAcrRd1MZPgLiLQ7dCK9Q9SrXe36rnCwn4vivnc28sucpAGLen0q1PeMSGpRf/NgJoOqBeo
6k3dbdZH1oayISxuQK9joYkOEadkQphCbV5cafOKnuHY1vOH9E5L5H9em/QQgZf7hVHgUjHq0cHR
b6Olo0IugupN9bInWuB3KK/FUmXpH4fUfUymYT911UcJSb2pH+kxf85zQBt1zWJOlP5jQszMvhZP
xWQw4BErONc0u3YRBIteFSBvMl9pd4DsEjhCtoiQdN3fgwhWtN6RURPkfNNz9OhxDWxGRa4zS8Qx
QYFfLK9d75BIUXEhCDL/yprcNsF9z094pFd+5P7BEjuhBTkwFG1Sj0r5Nk8x9dY8ldL6W/vQE4R3
DdN76rDvRmPhoDz7IL/1bPcLgFA03jZD+kfr7Ga1Qn0yE4B8kiyxlcEDBHP6uwFJiAvJrUx1cAOD
Nd9JYESvxTvu1HdRWg+HAJpuahriFN3xNvP7H4oP7hJPHqdwX9ppcnKJXsX3fVzmOt3w7v5qVhIO
CwWCOvCWV66ku8uisRvzNuwOYWvVig7ZwlXF0LsTrvxYNGIHA8+GaQ9vXt/mx5b/EPhHtHlqTu1Q
RCzEsEVGISq2LcKqBWRi4bwBud0A5t8YJM7VHAZ7tVB3IiN7Vy+cDOXKRqlHz6aLHg3lWgbvVmDw
Rw7+/dp0l3RqbtuwidO2L2PkUkQCaYB2R4V57OUcAFWLL8r1mEYcwfXmZVaBBNI6zk7mUEd4sahc
3q/fysu60zV2orn2THdleZumxbCrQ5KS+4XG9HwVt4kcHpcEEIWtsQvEPpszjE2EhWqNqjMPGknu
CpujdZfON6ndCC54c+4d0x97BXvuzhXW1goHNbwGsOhzMknWo/wFdq/a2a7fnECOfkO27mRqyCuZ
vQF5Tfg8RpE5sGWzQFNXjpZEs2E7ujkXnTnnUw/u6mVIOdeoACc56DQpLkKDLq8IbiD31NleJvwu
HT6CJFhAzemhb3GsRSRYjxLLAOKXo+NMxwQLRiDdTxqXk4OhsqUgiZG3eN0GCfpQlDVgjMSC9VKE
COqynG3NJ7IlJ1896c3bGlGcorwXHXTkllfhF0qdiWDw4TmxQeMj8ltIyk2vv5QgTPDTUHJVuMvr
nExPIsCfXELi3ThWsvKND/NZ3nWIiBIpHhA93LnuTFIxJPDoTMj/EOm92ClxdONLtwT9vRhTiiya
YW8PXnnxRuduzrr6IF3zXVWVtxvHqLwsi2KLnjViJx9tWNdD0kUz59Q4Tq9wqNsCDeguKJHntS56
CY7BIpbg01vSd3rwWF4BK+bU2VphYO6L2r9LVv9mNMIg+BsfHVQPnS5RkXbypixMuAu8jPwS69dA
89vGpVxjN2oUPJGjvs00Uj6ytnGaihFIgALBoJovfu9w6xG/5MgGTSNoG0uRvFpHCUaX/BV+EfX/
MLE3RWv4tzANKGcxUshV+Uu8/ua5gEr0g+p+dLJjmrmEA/fNfTcn3bZy26dwFBHNO+6OWXWMCyRZ
hE7NXoWisJclQFVC/yASkTIkUHMq2tPAiTYbARjgAennyZEihI+8d/aeRZ7P1Fe8FHaG2CVv5CEr
qjiYCaYeYNnJlkLoUXY10QD5vBJmPx+CaP2x++mTLULFTiB2okqfukneA83JvRcRiTSwhjVt8FlF
uDTDkd/iopqLcM1NWY/l0UQXEI31YI2XQnl3baAKvPgE17rZqZLjR2H9zJH7oGQPXZZDi/a1ePZ9
yD2FOK/ovbPJGcxTGb7VFhGYNXHso8mSo/Czp6CZ9N5UPOuWOOrM8baydq5p/RJneFmUN/lKiLST
Ts9B473UXeYDSmBBD4pEkobAOd6vQUybFHHsS0fypgDjCxFyd8kgL5zMB6GnYQthXF3KdZju6TrC
TeYRaRmW3mce4EEpTPC5+BYdkOwuaLs+ncE6KyL9WmrjX4qlBxlsCtoFfIseRciYnXbbBXm8R2Ln
qu1d1efbaq4cIE8+wwy7vkv4K3UvH/OAysvk4CmasYRLelKnxs5P9aT7G6Ng7Gv0VEaWxX6CutuA
Ld4lNrfPaFtgZYgHWoyA/TyJE3jeZ+WJ+gSq6BAc1BNM2SOjbozeu/l8ZOsfbxYREAJW5JyuE6Ej
YN23Zi5QlCQe++QYfjZuro6iBIsFxcWzo3AzLibZlkvYEjw+nOw0ik65XM5rZNO8hWtnIbFIXpE8
kBdDEYEN2Z11aJyympYBrgeE68Q0WD2dGbLocQFm2H7nzH6K1PAj51TdNZH7Ea501Y1zUO7nDpUe
l6p9dIabyUoJbaapDGt52YMnEWnQpN6hX9vivRuJrc1q2e6sFX1usXotdAvgd+Iv91oTMOtV4jYN
onsm/B1mSkV5GZn8oZpHksgCBEsFstMBpWQZURJR0Ab37x9RGbkNaodSMXbQoxyEfKqJkV1lmx39
ZEL9HSiGjqAYNqBe22p5LfKt5bU2cjIAPGec1JPsKnh4jSgdzC6K55AohgjTsChdUMBxmhANT9He
X9dnH3qJkBvw3MbibbUqxLz1Oh2DsE3PZfvt1y1Z/36TntlNb2qv9g66mE61WMez7Yb9uZT1nTTT
DV4UfdtD3DxYKa8+0uub1V33dsv9XyTouQczEFtdtvNRNBDYioxgtosVE7a4bTN9LleJ57tjgQgW
4spc+2SPzZOdlKzjVndSvl9cKk/V222ftObi5QL0OGjSGIi/vbfy9DYvsV/UCqu57yNv7lZ5reGc
AcBkS7anTc9USbBAAVOxjA0G8U598kGto+mCk1f1+rzazl9Em1e19nJ9pZb+UsjMx8jv6x16MuuA
I+Crn3IChASuFlLnj3pSxBuXrYjXSXY3Q2OfnXqiJNnWQAqtdV90pPmueNddBAtmItmurP/a62Fe
q3eMHDPm1OGm6vEEzKKj0cx343lhzqoL663pq2HXr9c1Yg4PI2VF21kVZlO73cXzl9PsJEftzygf
J/ujznFqFqM37l08pnM1eySN1Gii0vkgO8o/oOY54nympTHDL5vfCAUVO4wJZsM8vTJdy14sR49U
630iiLjpEYN1WFC6zt/na+jtqloS+2fV50HNcJ7dYVhAXkh+J7bW6u+LlT2mBq3AvyP+Qn+gYGz/
Mo8qZDGQgmOeUVFWntHqAt8n7XFEXEMlGhwiAq/bDkHKOVdvNcJJ/PH6D1I35O4dyJVy1uFYWxgX
i542odK01Fl0OBycoVg+1X0BmNw2xIqR/CC2htMJxzlWDodavcYmJj7lxSs0DLCeesbThHwn2dUU
ly6PSRPcoy5HOWlNb0mHKHQZlteob0ByKwgaa66GrROGV0LQJ/baeojQTpbIk+msSAN0RkuVkqmD
DqdouudAPyzsZa4VkYfYkFjeTFepxLreL17YEoUWcU5P5U1Afm8SZOPzqshramETsw5RgT8QQN1q
HM7o0dEPSdQbx5F2sYu9JC8VBV7XJfIChRnXEfrTqPmRlnOsPabkTtTkrCDAaIhkTvuReLyFoboV
9UfjoEILZbPxPDFQfpZclsp9Hsxc3llqqNkTf+SrZEbcopGlmmCyvEPW+Hs45NukLAC3bGS7B6L0
iYXVxavJqOOLskBu2ivn33dwm3yCeYU8aAFfY2WvZActsEoKKUTPL2AXtAqP8cqSPvufFicYvhsr
DnwHYckk/ya/i/Ftmomr6ye+B0P1DwpJGevCUGkHqH7CV3JIaXWIRqwqAi2inpK3xi7/KI+5ab2u
/tnfXPH36UTQiDs+rsM/4dZdc8muAXiyJnNw7s82N6vrrRsrzd3Y8avHxecozgGsXXrvuqH99IgC
71S599rkkM/1zh3afeQIE2cZIZrLuHz1i/tjYfpqMr5uma9aURuO0sd7xZqqNn3AK4SzrT6kFh/q
DzCLivsBA2dmnLcQv+vapoxg6fo4FiVZ+el0P9aFe4o0a2huj8RSTM22CTC31HT1lSiu8JUEB9ev
H1qk4Rt3RPo/Ju5XI7ACm5A6Gr9jxgrKCbmKA0UaVsTXMkzR7L4NQkW+e00BbJQU97Mt6W9XmFBa
fRwzAAlap17StblvSsIpqugzaq3fXVDOnEbl9+hZPmEV+W0WXrcIh6rasnmhYuzoevZdj8T4aIJE
bkaQWmF1FFKbg9cT0STb7hTK8te8Rmbvyvl3C0IOazFerLX57Bvg1NERLPWOVVw67r1K1a84hb7T
iHHeTSED8gyxYmo115rh+iVrymQTJMAzrQU6kk8qFg4bp1qalvdvJHGzMyRpVp6/sUp7Jx2d7j0F
hpLX2Hphydd41c47RMQ95J+9C9vmYSHJZ3S6T50tGKWq2vAxoH+vcvTtgNBahJ+lr5xj6JJ/vIqD
DT+9wW2gdtSkbVVNcVMwPMwhWZvJgJKh4IBFfLjLWKtj2Y+kFmOvhkV4q/OKzkUPctIP2p+Spqce
AKqkLWPfNc9a05SxVP4aTwNHnQBKF0zWhwCgyUojAnC88XsWTX/umVljr8w+yhIldevoU9KHAek2
Ct/FXibrtLMSFwGrZgpYG6xM7XW0z/VvFDn3gddjzkPuYoHb0XzA/4wNv3K1RAVDhsla+O65pi9F
J4l3GcbxpKXrU9Y4Ols/VXUc0MYcZ7KipCzRalebc2g94kwYtyiPnruePKF2X2R8mFXRhln6fzrb
4CtBdsipaWHT6X+na7qVrrqMOv1280EifATmWIOPEpQGGO4Hz6i7Tz2bOLIpInqy57LESXYZ+/rN
o7cwnoPlApT0NIWAN7pAzuvxC5N9gfsiIhSoasV4oDh516Hc2/3z/3B61GpFSrZSKtqtjWHd8v3Y
eE2OHyBB29YNeyWSFkcKL1CT+K8hRB2xGYQ4oUpvzgz9t+1aL6dF9k/UbZtXZawEVQ3WgQq9pamD
4cUVuxXTHdVs7XQea3PJo47712bbNDaRnIsT3vtDgZxEph8IB/dT0b0FZflVrs5dnyVIPz+VopnR
KARgym1G6s/umCg4QZAF7TQY2qCxJyxeya4iP7LSK3eTLu5COVR7L6GOeq29P63l/EngqWMVELHF
fxMr8btvP8q2PmEeV9sOrZYfheRcc0BvtfLWQ4WoITFLcEcJzUGL7BDUwmXaaF9SBUbkt+nDQJ0M
QwHyZ3jsjVugllXdVfqqZ+rGBoh+vAFV+ZZOhmjfMX+qBWBMmGXzTYawBmA1o/Qup6VihbhdIJji
ub1eoaR0NbRvQwQnR1/c9Xhx6OawcyoiGmpdZfHOQbstCy+9XYX14IVwHpPpw/2sR1JV1pnECeuy
QFOfqnLeKzydO2fkbIPd21iAN5t2nfjRKBLfeS4e5iWIExC/DcpVOtSK5tk3hLzlLDkn5g7gFPur
bDGOOALqLmgbgAj3GgyLDU/64DOSSYsuSXaQPqTfqoWxhKc/99YpzFHbyygiczgDve6uIjHVDlur
cYd48ChuWfqJJqycVN6QEDiHcODGUu9GZEdusGNhSyar+d0N62wbpJONYtBld5P1ZSjVMWuZ6nw8
4nvl+cOGruBmGouHukBKs/Iv5k/mgujoUAiAu6QZlpvRC9/lGvRbk0/rAX12vcGsStoj4XxXdV9n
14jOZP9elF11q50ayB0bZdDpm2j2KZhLp8dGWviMVv2h2yW7EXb6No3DX4qaBkFgcqmy2wSX8J0V
JbeYlQjVKhGaeGLXOgGxsaH1WU/XVnHDIFZU+0ZSSKDa/t2U408vZwD2obwrQH32Q9R9eDUc7Noz
4lYNdsG56WMfKDl2umrPcF7G/jAhpSiTmsgEvm/EorHqwZVQQNBZD4WGUJSReJl/JqucH5yS2qB8
PHNJ3DlaUiOFAaSNLPRdlqITRgBvBRTZ2DVNIWtR7DPb68jBnbmc1+YBfPtZmJlrrMHpUXoWPHs0
U91izyBnqj4HSzW+so0cUxcdPq0m5A4Hxc/As0/P1JPpJ8Zamzw21TSx05M2J5KJUiPwmoyFBQoE
M4dNvZbl2nDgqJkGrrdjuCB6zIDItnS95+yY+GXNTORNHokHfVX4/PNPcyY/bIt037B5RPY2x2Fu
rLgvre/V13jquCxTAfKBPBHMlNo6p7kNRzaVgEQ2T+uXWTldLJ1C7RbvUrfktCgP5qFWaqufLW0A
2BF4XC9Hd8zfHPQrJeCfXQ3WvkIjiYITn1CYOFtce/lRroh6UyAGfGrUxncLQvvxM2iRwOMRIFgb
A/0C62AHrkUIyTjG1WNZE8VqtfOnYxjbojY9BGjbjrRG7e18tTbzvNabnPeySn11Lgsg87zxjn4v
+NN5PNhYquZ+iFqeR13d2g5a4MLg+RCmRlANbp5YUbRfwAfrbmRKKQZ6CRzEFakpm4NVkwO2lgKy
frhtXLIIyLW8x1L94nFGxRrDMZEqX25WgI/YFiaXOnEOgaVetGGPEQ4jgz0XT0OiOFYm3cT5TBI9
oluqJn3CbaowNMgIJflnWAlMn/LqAygNmva8NiOl08r8b5ByJ2494lb99aRH+suQeaG+YrGn/fWj
6bHJo0+qDl1JZqc13TAPmFgIMFhTLyku0uSJn3C3r66uNKsIbrkBxK4W9dPUEsPDFkbTMIEKYUF8
Tzlvh8QSJJK9sVvcUgZ6z4XHjEhWWXq1l4RpJA6c3Lj8QvWuwxQ7r1thtMm/lJzkRpRkatmre5+M
Q7Y14cATOgKqY2C+U8hXwGJ6hXZ5HaoLuARhP6qs48Gd10dHuc/KvfYh7oPBIHFrCZkm6u7D8dP3
qGnnXda9o42iYkqlPkcsX+00j0vqv+cGiE01YtguQXjX58yhSHI2PbN8POLAyBHjb+1rqloz9M+q
j3D6OwwCLZIncuBNvrOn6MlzgqNS0CbC4ouvVs4MnzKTMu9AObOtZCFrVhFSO5diRuIJ6NatGNqn
7I8tU1CZNSdhUqb9pjERxh2UoAjd/rTiUkw62I0lz8jUImTTVYQlJ2uIwJj29apf5TKS7zKP+8ZR
7yIf28tpVB5mMPToaWU05q4u2GM4buxvrOotxyAkJX2iT4NFq2KkE8SSXCLr5Jv9aNIdEv+Faw5t
sobymB33jeJE14P6JLQqLZb3sVYJ2JpNy5gTPE3D6LMeR/R8rpxgVUFmBWi+Xb1EqGzJrVXmIlJU
x0m70DOW6w/bobppDZGHCqinukfvAPtSbV27QzI8vGBP9uO2pfEna3o8wwmJu5bnHDhIUBNP7t2K
ZXvLJo50EX9G7ALPbHUK4VSxbIBT6Y3o3hsvdDe6OoWMaOeGCX2usR2F9M5OPIuTX30Wufxq/VYD
u/O6ZYH/ETaCmkCLarqBI3NseVS6Bn5q8LW7nQLckiMJEdvRoq+MjlKPwb15DrKZhpt0egCfvwlS
5xZ5yaX3cCrXSQIOmnnZoYtoqGjyj8xqbsv6z2oOZTvqPT6W9ww9EFKYDsNc+bFm7g/fuYjb2XlO
Nbtf4o5PC6TmcUyjH9XNFycBstLBLxf+Mkm6RzWbm8gF4SvNRHRgcWOJhZvWxDjju0vpU2iSXCM2
PBo7TdTMu7R33+2Ezczrmri+XldX3FZjSdrooEXlKGf8Ia2NIS9z7jJCEuLcCKh26TcH0RPrJqgN
yy3kTggU2be6DFHkVeYYUfmuSbPvRLw0GE0qMx50SCWpuWqBfGu+lQ1cRdNT3zHZyTt2HjYo232n
W41r2GbyWIt75SbsW0uW4tukKWlucLAzjwzL+l0vGiTAgTSDKHxf7JaUUuO2cdl65Ik06mtY+/O0
KLzOs/lRA7bAfmIoiQKCPIPWOenkGWU52hzvb+VF9Vk6+TU0shqPpahJkSFO01vgtSYuPsa0jivI
Qt3kosXetgUGhCqXv8Zaip0verBbDo0x+h7GiT5Unle1eF80MhOeka2/mqyU20LPbBoZhRvGK0ii
cu3H1G5xMQVRsCmTa+5bR57c6ref+BMBD9TL9YIDFKfeKfclHUYy3VKwFgy/tWyjXWCAPItr4042
PbtdvhzKqxkrCG6A5FA4NDl6SPXV65Fq5C46OEik/AIfD/4wzjyNWBOF/IxU6K1T2NZZEe8pRHyU
xrxLn9G7wWl6oG6rIPGEVP2ULAclrVvkYidqjXG7Fjj86uzk5wFzeAJAR+Ecebfe8zyLapt2ms6P
kqGJprGT01dv2oAtlBS+lwrXbOFemtW85VX9azJ08LiKDapvl9ueIasu212XIS1wbGaMWS8Y85Zv
G0MNCP6pWMyXDsC+229vYuTxOjZNv3OIJa8uhdXUx3ylRzkYbshGKbFKp/Z+8QIvHvHE7/JIwmLV
fb0zA9pbnZjTSAe3DsO37MrvGusX2S4YO1GpxF4/fOkq/+V6KQkXEpRA1keb4I2NffJbiaMdZ+A2
ZK2Oh5lEDHq7UXIGGLaLc0emZx3SmtIQ0yL+sVtWdEWFAZG0LBAR/qJ5nDIK+HoI8ZOxK7Lqekr2
8i36c8G/cOp2AnjJ5Kd0QAc/S8fZVTr4CSrucpeQ9tiiFLjBRjZVzUAZDq5GBY0By0wcDLmmhcMb
KBlm554Sqyz8IgbhTC7CSN4PUs6STX/n2nDxJjVI6CecKexQG+xekG6efQmSFAe4YCFx+T7GCUv6
zHSBueoykHyAEAbWXFjF9xTgFhTrNdRbDb9mnp29I/k5ywjFsyuba9rL+lk29LXpTGNjDVj3fJ8K
TB85PTjJdeIMqUDuSAYgm47TdT+2Cpocbwl6FawWjvfVeF5AjqlDFzKIFLL1VB4sU773rk3bY57p
3Zw3D0bjuVUcPjuHXXovtaHil0K2XCXNibmHAhk1HUKLHFa3EZRgdoyw6g8GMsQ2aQieCRsMeuxA
OnjNmzOj75kIwJecTHz/Lomzfvms53COq6meYKQGrnU9TwcnTH5jZQzInB+AgaKBIWzmpy8Q0N7M
qfu02sIG7dARCcyp2qbX4znlAt/hCiB7L3wuW03+NHoCSEJmsrAtUPu2HrDo/dAHJk56e9f1GQ9W
1nexX2b0caMLQpKIuIUWQyrn+Vj2gl2kFkOI2imkaCMFKZdB8uxDWTZ1oLfAge+VRWK4IHjHdE8T
eQjbMsNd1+vhJ2jae4T1ODO7lRjGdsVETCrPEhQpdqiDdnB+o6rAoyL0ScBTn31L3GH2fMu7iZ7O
CgMG0fD8Zg8ysnCYdtefW7rtRvOZKJCJcWciiyZ0KbEQU6HZFx+tEHd6IaHGilYiIlwCrxeuy2o6
1zBoA1If4jDkL6idJzQDNOgZ8TwlLyBtZbwQHOicgls/s1CVutYzv+hjaTVvBAt8ryMVzqbfG4dt
0mmh3dsBMRHyr4rU0ffM49GTIT9HngyGo45Q6Zn6UBfC3YF5JY0gRCidWYfW7Ui+MhjkPPfWatCr
rjVR7sb/tnuIzTrSf6EFk9u23A10G7HVkSbTydc2wlhvAhROvITs6QhVidbN7UxvHRRTG9GQsVG7
Ejma+LY4G5Fj6HfMJzstYRjWGdVOFcLHeizB2fo9psPWqyoEcoKP3q32TdEOUOju65CQ/dFb4rYM
+78tp/B2HQJWzrytMa5aj0lOdPfqH1QZhGeqEWn0G17YpDwUnJx0zpNPrNcAXWP1hF7YQJvOFLgv
kwvy6KPtTJybqq2qa+7hpxg7f0eCC5YyWV0aDPFz5Rd7NQZ4+pDPLmts8Z3FaG6IoZLCwVpHE6r0
gFQxhkBmIWbdIwtkD436dLvOAWHmJNOMqtkHcFdxOEQfpUi/Czd4mxBViah+95DypP43uUjVdnTQ
zTnWuWiUf0LZ/0rsxhdCkfkyrkW0i1z5ZbnyGbngOWkIKspX/aRGLzhJIkd2KXaymIeO44QzxnPe
CAEjLrIpUDNnGOdWmDVMbtVzGc3f4KnkjEj3VnkhULUfftNvQIg/UDRKnZF+yHE+k/aSHqzU/Jkt
UHGg5luc90Smy4b4tLFXh9Bgh/ZdhQ25RhRWomzMr4dQFxLBRTJKfbRqhtJmfDLW1fB81QW3Alub
rro4HH0sDYZY9BUUH/Ej4xNSQ+itQ3+VZRDJxnHvpUjleL9rteKqT68xn5ZFMM/64q7TIe0mrK4J
SsAAj+FSjNeTEEhREPs2/fZ61Bs4ixS66CQ4GJ6qTcB40bTMGXfLvNpxGoJ5awfXiPBqjijVPAYl
Z/7EdStswchYLNg2e/ZGbxxeoymj+84ntDq8Vm+lYIVJpa2tyunNI2Zh13UOpGTTPzkFRvvMT2nj
jAwpIGlwAkuj4XbM7xOZXlQDlxY5/FHVlOLVYQlLAh9i/1a1lKU50CUaNdgGEQdpDEYh1G7x1HQV
p2JTQhPq6MuTCAlLWn+IyJMs7BO1bqqyY7/+bY8IQOy1P7hBne+bdIhto0kXY+AAtI22VSup57L5
gTj8e7ds1r7y6JT1rjkS1HzmfoahoiFRPmIzGRLKE3yUU0PA8Rr18g7qco+JCsihRjlSYQu4yyoU
TMHc3pbF+hp09anFckzw1vM4FncFk4A/T/kNKpRtFRnaWFPGF9djYZJd9o0w570iKm/KSaKvE7+M
bUfd8sPvMCMhmQyj5KAHEq90JE4BB8aGJVxvyW9IeB/Pc/4usgpEQIMGBCkd4+O4D+uRBhlv6tmR
gks+dq8JJrVNlx3LADCumutjxn21nxcE825CpbYF78+Tne+COiI0uY3+KGoC8xmUsHWIicqbV2/M
ao54PMsEd/3K3CstSX1y3bLyawBjGRBlpab5fUEHcILF8QX8lOEX9DhQ59a6/4u5M2tSVNv2/Sdi
BX0TceM+0Ih9n2r6QmimAgKKAtJ8+vOjqta5u1asvffZT/eU2VTaIMJkzDHH+DfbvN0HdYQejQh2
gDqr1IB0A/3uCxlUnnsU4er9GZhGPspbqhFAym6CtX7Sq4RvZqsV4+5GsjcKseFRRTBmatsag7gU
Ou9d3dFAD2IP+GCGtJhxx3l7FofRMhf1NyIPaKtUfeLQqNXkFtA9eeasp40m8UDRhhOZNezYlJ7b
t/SMfKUqQFehVJmrPdakMpEby1xQumRYaAfZiUJNqKOriys17D24VcyU5fgpVCYVsnDwTO8Gy8ga
/fp7cNETfc2SgZy+KEYSkSm9a+u0A3wHAIkkL7hj2QMzpX6gevBBIY92fivSgGH6EAJNXlApJJlr
Hk+oYurlJUdfrxrkLLAIW6+pMCdlhauEQmG9uH2HAh1nQ6M9BN7Brrmbemdd0RqSj61Us2RQ96qY
XNO02WWGmjlCBW81koEwJJaEgvBd2nS4crQ9IUR7AWVuoGy+QvwtYKTa5gMTwyhTs2EgUdduMleN
aohujwypnfsNNV5doIWJRKAeKwy3VB6ItfTCvBlJpVvdjfMSsQ8pBvbx6lKgv4j1AE6C+2C9p2Kb
eg2TlCiWnmJUHVyNW7e2sO6MXrD+6ZlgIWa0iAj15ySi7hEGdTWQtXrWVErg6LeUDQiIcdwfrHCp
1jYuIim0vKr3KDbzc/YKuEqA8tW1Bc4MKhT1DODcLzCTofDA0ajCjUy4pU58sKpiaki5yWo92tc5
2NQiSz8l/TWhx7hD+T8k7rdn421Mykfqh105ezG9KaBiWwj3TIejIMCJuKmOqPUiIRAY6DcaVkot
krVJrFsf5S1cvaHc2VlB9aVK9e+KlB92XUQf2zw+6zfIwyynpUcBswaxnr9uz/HrLrqVKqyTGMvw
spyqiTFQKS8EZpVQHcqQJy/rGaGyYQE1AsINHpseDQG1iIagGV3rFmfeTWA1GN80CgTd4ywgAN5C
mzaeqrk1tHDdqXHuBs0Lgb/8eUDBMJreBWvwlF/l6JUo/UTUtzxeQG6177IWWi9ASdONkrrXPpH3
1pOPJQRgYJWAxXJcLNFZ0n0lams7yVk1pzLQqar4guoy08EbAcoDeJDIxliOi2pQoCFrJ6SrrAvu
riJREg/TWZ2mlCQqQ/VeJsuhZx3uhUffYqJ1U0fqZ1Nw0QqGyASl624ivZoxdvTX4KYEw+BO5eeW
C4rX0et0FF1KJzetfXjvtnJz7IdCcGI+ZaMxV/xKftI0fmbEnSfdtSgXqDKaGsJ4N4MojTQ8MjSa
TymV1a2aGhdTRQfFMHUMcQp+PJtXwDI22pe1ihWhuKgQI7Rpfl3UND4GcYNcJgT/QH6PQgucSKSr
QGZZ5VC+p2qlFmNrVGcxjrPAdl0FX5KgWVoRozG5U7FrLTgAolETS7imECVCrVqiOOjcdCC69+C9
Cp8J1u23DPnLKjZ9JLdfqtZBmEYGCy614BYqoGgJlRgNlqZdUc6g1ZKGNOFfER4xTbRPWzCq6q3/
RD+aqYh3aYgC4F+jJkMBCldWM0PnOeoHBsnXvS05NGE0gJBADeo9jrUKMBdofVM1TLqjfS3VaxuJ
Joe6Lgv0yBSQvqYiQ10I8OAKhOw5bIXoSPXEzfBBDx/W+Ha7PfFAkMgtIATQgw1H2hvbWLTLo/es
KcpTGMdrIS0wIAIV3fW9k0cEMZ5oXSD6QMZKvZpaRpuMyM02+SMrh+Fr01ix39dKvUjtAdB06Ftk
fFGmweFH1lmxoLLrwIudQzqP3JsVfUFvpPUFTUzPXMpNEKzVCzqwNw+FIYqM6UkUVYpEb5ZSMWou
Qqi70h26gSIX8lxu9EEgh9YYHNn0qdKBfiiZn3XGuqgSv5EtWPGPbmeUt84138k1tsjl7xJRyuoh
PrK8fXZdOEpD/4UCq7ALJJAPgRzIGA2k+FLHdF1SJqX2ySmhW90b/2JdEMX01UR5kUkk4SmJBQVy
pEVFkUqKitxqYDwZpU+wiO8xoL0QHRZUC+HoUT1P5FliUZCLu52MC5mRUbowgQtKeuUVpN1IbBlT
I9ayefpQD2RnxCiSwDHZUr2KEkDyedAMaTviCm2+U581swdI+rvIU8kXaBiGHUl4FH+AmLxz0Wos
fJEFEoGQslDqnhBx23FkaP4bSSQ7z6goM16uYkhgMJ/KGtEjzFfa76hm6lEQgHPEB0vc9JF/FYLI
lKYEKfZy+jTq0OkVTCrWLTNDUMFz64Qevya9AX2id1cq38JdGb0sw0PwRbPl8u4/yoYWnf70jbfw
CSO3sKtuZAm06Iq+TAJXaVjId6yLDXyGg1sTeToyPKEQF9OyETxZBoMk3qPGeYi+LiUqDRakrx6k
6WGpHeo01r3OujaPQpvJYFxFVDcRcEfnOdenZbSrsggRtDfj0czcSujOunHfRHr0nffl9axKqbY7
0jsIxt2z2MHvoEr6GFiadcyh2v5k7/7/4ejN4q8XBblr+X/69/965O2LNKz8v7//Wfz8O7w8eg30
3/7w7mVctqvq0uunF1XKS9nQr2f+Tx/8par+k6SXPr5OKdv8jW4n6+ihK5pkQpo1TMi0yJX/c8Le
+PKKv6LHv93CTwafov2BxIgiiaYGSEVk838y+PpH6LtxnyhZIqw8uHW/hNoV6Q9TJbc3ZRVBWAue
338z+PqHCD+iZbD45hfc8z8Pyi8Fc47nz4P0d4rmv+uZGz8/uSkb7Igq65r+F/5errVFcbdygPkU
KgFPzd9yciegimABcQEHahnmt5PxSrwb+jLxI1gaOh11LX0PfxzD/2jg/dPx8tvo2T4yvn4fQ//b
hpRJk1VSVcRNNAO5LNPQYMH/8yE1P8Wvx/k3tf+/3cKvIaX/YRo0MfmnSyLjFhH6n6RQRf8D0qds
mYwaBhWYj/8eUoL0h6wYliWSjBoiJ9pgj36J//MYSvYwQtHs729cBP/JoNJ/lz/4tefg1GXehvq8
Kv5OCn2+S72Rm/cpAFlP1HyNmART6JPaEQ7YEtRTRzL/QPeRVnJq9DLvojUzc3WMnHQ8ibvXLO+N
tCTaZ51x99PwvYEzzvK0Rpr2gRtHErGeSMwliRgTRKFSDK+PnTCvsnwTyukiE1JokbvgIUrUX3VX
Udt9ZfWKpCFaoeVNnBn6bdPP/W6cC5S3aj9Ogd60qG2O1eCNi4CKoGxf/EAlNOedoAi8vAgmnt3V
WjYkkdkFd4qrzzBcJMwG4M5g+tTszlulNqa0bw2JbhhbwX1Yxyh/vFvcTqK0Qvo1xPirlNZS2FBm
6rj7P7+S/v4a+e0y+p9dbP/7/DT+LoLDdTZN8JWaisSOiO+ECU/6n19um/b7fvltCvjbDfyiYEOn
xqSWMpj2Y27481qTNPEPQjpcaq4qU/xBzf4VvgVF+aN/ssrlz55ZYh9W/7zWFPUPSTLBwpLr67ou
cvX+JWD/qwCu8MH+QWqEiK0i8sCbUNSU4HsbPUH7HwjYUWvKYK1e720ENM6L19kK4UzA/c2mvUQS
5DPWJ6xC7Uq1i4s2uS3Uby5K60M8ZNv3vFzlR4lHIvt1yRZcieI5Srguae/aOmoDy2L4ofwcn/90
zmEPf9tnTo7I7KaqhqETJA3R+Is8ipkKEn4Gt2pLgcpcv2XbWoNlw2bWpjDuU1Eco5TjhO73N25O
iY0DsU2j1mmd5us+TaesD2yUNZ3+Z/+N7xDfyIu6YE29t1t7oqOOUYR2kMnxqIH1vqt24PfPzuxm
0P8+HA6tw9fb7f/ub5oNLear8nTf9PttzxChdAL/+OS1gn2cgaCfCvYC4K292C7O/Fxs7+52ETmL
Mwp4g8URqcz7iE9ThEMWXv6Dt5Gdxn3YQI+d2ZEtnc/u4OjOZoPtYnDg7wEms/LuuIB4Yy9QkLW3
CHbMFmfey+1GhX2GYMW9MALt/tZMHnjQAkaeNfYlGqBx5IJ7wNEoGqxpFdhb4qod21u+cHN2t6l7
ju2F7vAztu+D/mc+OIOBYosgjDfKEKPTDdSYmcRDvB2f6tx/3v6bnTrj8gE11AF6x0/4HE7/LsGS
7tiQveEGxAZtVhDT9nK9Xuvu18Xf3+1l7C+Xc1zWp35q+7rdOHvktBLv+fZYwYMkM071Slg+W2Dt
o3IHxNlFzM775BX75Rd+cZ0zrdz9cv/1hUmB078Rlkdj3pwPHw36neh3pf+/4L32r33iJ37sX9gX
J3aW+/3b2as29s7TYICnAnvHCmZEx5Zb5Ars80UdaWs2TouIvaMhOAW46lFSdz6AarmRJ9pIrdsI
cNv3dTRUByeg/Hb/3Tl3G145N5zZ2DJatGwDBEBvttqtfm6wN63av646v0wb5/TPYtp4cxxyHfxy
WdIP+DF+517zdNAGpexkj2WbxZ7zQetg0L9v//6Q2JzExTqa/+PFZd/HkR3ZN/v0wVTT//7kGH/O
57xoLHnz+acynn+eFGd+4s06L7BPp/4FyH45tR0PQvd63UR2/wV+yaknodsO24mAfDGMCaA9bn/n
FVFeF58su51cV9dqWNt1/21/6/Pv63fNVRoO2Ba3evhdTVTsArhSURtzuVInu13WX1pvrsQ3Ax/w
td2OcxdEzwHihI0rp/09KSYItXupD6vBv/KBONixexWHkdfaG1zXiQPXzTDGynBVDVer6+Za26vv
/mPAoWdXoI78+m55Ic0QPk3q3BwU621hoHvYw31/W0irjkNoPTADgXByXox/E8ckiWzqH2LvrzgG
shbmHl5LyPX/HntzCCyG+DSrbeUA35qyHvYfHoeKY/Ca/oxEfTTKcYR+8X37BsM+1AZoDDhQKLyE
mxhs1PUTYFKpeBSFNWI1jp6JI49y3G9tigwObMkhJqmuuMTpzTGcp4uCsgtiipFFwB6wRHXqKd+u
NqYt6bTuaX4af3yc5qC8GNuVy+WwfDtLbSUe0MYuhxrDl4L5PLoIYG/KuTnuQ+hutzNZaQpTVCz4
3R/Nf5hk/26x0Ss//T9Roj+PF1IhpqpIGnPf78erylI62Ygpb0sF6BkkTKhpTrThc1ICLyhdVk5+
0nbAVP+NHpL8tzOOSTIqKyx5YIH8/s7ByyoiejHvLYCd19sJL3eQWRT2yEq96mqOu4M1UTfRor3Z
6oYYFe26XT0SxmhbQyGqzvJand0v//pwyL1X1F8Ph8USAaEwsnFg2L/vFHg96d3FTN0vNx3dR/no
PaW/uzXH5UgnfAselsW+5WtjTGD5nSyrkU5wuM9S51/vifTXw9NnTyKoSMlgoYpvWD/Q/yGJELrG
KiHNvLeyj3LSTJreP2lUhOPQiy/RnGNVT/VzhcHuhzb6N29t/vUo/MjcVMmQRJVdUOV+hfoP7w35
pq7hDlTbhMjBnHhcoK9NmEZM4s/JaNFHe8EpJ5TkSrt3vgxcBg5W35fLcrn8Wu5Tm5hfeqVXuZW7
7ON9b9zJBEG072dOny9/tO8nrZ/f/cS1/lo+XV6NdTfcs3ljv4eX5ecnQfMaODu8J7+v8QCn4NX3
t2J/Q2YbfpvezV9dKbs6rV36fWz9Xn0H3vc1d+bz+XW12h0yezfZXBlb9uTQ5xlEuJYo/K3Zq9X3
qs9T+myElOH86C+5xN4djoRMghbcN+JaH5t/3gLnyrsSzP71ITdJPv867hRDlC0dqRvSVukvYYsK
MpWlp1xt1Rnw0vB8w/9rWLoHdlckXwHLYZ8D8OkP571NZuW2TM5tC8yfiiYWky0XBbyJdpG83A1t
q+LrbGWTTN5ZhvPVT3/95IcxhCty6zx9EA1vQ8V7DhofvE5+qbj2h/HAqCcvCpL1JPKszim+AL28
e0Us5tD5aQMIChP3sHI6hIShhcH8GnSjXb1CB+tNyT3c/Ztjwlj/PZP+EZ1+Oyx/uRxjqzAKwRDK
LaFQIR6CnnImqs9kBl/LnYXrWBzmEuhR0qE+t5Oe6MVbC3gN98cw8Qfkf6pDFpe6hYPfhFt94KfJ
UA49HF/5Ij2hEeVBADE+VbddLvfLu41wrY+xmm2sX4Ah7Pu2uHvGp1bitBxdqkkxNEYF3FgmtGrI
SOinPgypuCW/brQE2dc+fve31ukT2T45jngp/5n8fIRhVtm7jG7jOsf/h2mmSD0x/yj3NW4ycmMr
tJNBhAO9myZ0fZ+OATUW8Ib7HNJmSayJ2OGQQB+f66IY6l7ETFeMo+ltCtx7Zq4CbtHyMe9nN8lF
xPxH2tp/fBLHScMNCW5PbVzkSfDgKReNMSsHEcpLnfMo7GytBTadMj1EP2qfjbPxk6wU6lK++XEI
yfcoofsBl7OIAbuLuEonk01gzG7RVpiAXn4t78tyVO9gvvReJB5wUJAjzX0tS+QZ2mex15YovbpD
RCXLMneCfI/2ciwzXO9MysCKyttHNHvrdj6PF9lrUUJACdJDOtNAkmdAP2o3IpkW3uACBqCpM4vI
Uq4EZVK1oHvGt3jZLCSCJeM6CdwaQzzQuADw/GfTfgTj3FAGcBuw4nIQ5XPOstO5lq0MuOwMViU7
jTN6c+R1Mbz57avxaNPat7lUlHQwMz93n+lY+wLOpy1EH47nPg1B/zq3BkYJ2F5bD1GipQQBgNAW
j8k1O6F49FgnhQ0FV6K8THdkTee8nusnwEDPMfn4TDrjNgf47YHfjqPeoCR5JiMWTCAQXNOTgDAd
6XUN2p32JRCXAUMtxHWzuE2TnbEwV/L4eVKvyQSN3c1zHE+6qTIQsdcap0/OerQAa4gunnPbp58L
YRDTagbzls1u2trqDiJKw3hikDy+u3no8T8cBN/cp31lpxVCxxyXPoPMCY9keEhps69+j6igS2wc
NIRFNGGm+4C08TG7wcafve8jqBD58GUNJff4ZKgNUBYeRkdywHqYfxSaLx6NLdmu8dUArwSxuCIl
QDd2q5R0AxDbhDDSTNLIC+8wtJRLKrvPXYTtA+lQOlVXMKA2+TTGGmEAPjGZ1142f/OpzXEzXZEC
73aF11+H6Uizw3ntlC7nz4GeQTxROL/f2Uk3Uf4JzhLWPh0r0C2MOFueJykpXLRQgMeIsUPj14mH
75HGaX0h64ATHkIOUBR7/g9A/snru9A+n04gDpIxR5jrnNS7dGf99DJ7sF6dCSzjzufBYEG86qZs
QLS3COdmY4t2kvnjTLDANb3O5qQoQ2Uo2f03tmZcu6wTm404U0/vbchqehdOIkftlY8guw24h4Gc
fjKJUQGzKb+5rOmGmUcvj+33S9aU1WY66Ph++lzBg3TBxbLqhkzJG+aVIeu6eTMBLYY8AdK53gsU
FVwNQPt0m0npJ0XHie82KQXo+uXeVqkkrMQd47gTkft48GkgZmR7Mxvp9VdcImHivVVIrvsOil12
SpUd7a1xHwlnlResaq/Pxw+PjzeErTepAR4vjcRq+7WTNE84YHoJJ+ra6KYdt3uaQpK1lJKZmsJV
u61D/ekV6s23ilGdA9HNjvXpBfqWeDo8F7tcBiFCSwYwxnOFxJpT4ucEhENFUpkME2jHQsM2+0u8
Wl9UaObx+j29Lc0xyhSj9LuZltv0GU2y6GA2sYNJERkX/nLXJ+KciMUUsTDNqnn4Tsbp7N1wRZjq
sGQIhvN0ay26TbhPWEFtrM8AjB+S5JfbzJwpB8of89u22FmMc7e34I62AWxsu9qJDmPeAFOzMlfN
4VqdAwMFIgXcAtKTkQM4c1Devq1mXr5RaWlnSj7NrbEwiaYfjwGn3m2I2N/PETM76w1IItbFujw/
b0Mau7ZE+2xpDmq4JCD6UOthaTOAkK7z5JfuvpUBXntC5SaH7lJT+i2dF3HvKe/fNatr1PxypRma
9KnTdFDoyUpDg81ElMsEmDWTJ4gYgW6aiRNxkizEST7LZ+2EmhVdceGGQSOh12kxRsVcEbkFyhcp
8JmAOds3xq9ThhQYOtIvP+qqo550rjK6ObqYn6UciNpXnT1PFHTjh9cbSrJecZ+49XR5a2tbKlYE
0YfbtQNNuchMBnAL5GkOO8tEbcbV6PvxxDuyzEiOp+IyA8ODhjIj6qkWVDooI9Gcp+un4MI5koxh
ZwwhZgocTgpFdf8TVMYzn0usBwDWV34L4ub1BQnt5RrKTgX3m7dAjb/5A0t2/Nh5AtJTrGLwFbBf
7UYTlzLPsvSvezHqyXb9yxok3TJHzpfyY8K8WFZjwNO1znAfKlDnYcMDpewAPDo6+iYo0wJydZgo
8gClmiFoFrgzHER+8qWVw59/AukHocN46bEfe/Gjnj2PzNgLZZKsilmyShexJ51H3fDhxKuQW7SJ
Niy5hHWw7H0QbzA7VsgTVfXKXCYAIfoHw9WNitOqv6WwGuz7oppVbLg4GkwxzzHHbBRPmlG3TT/j
STjpv6WphqhxYZdLICvjZsNU5D7HwCWABEwe47uLnjaBJl88j6g2XSzRrmb1JV3QQOBNUtYWQD3K
LdInKAvtzLFxsOzoUzx1o9pPxrcBXf8IK6WbpytHY3ovyHsnsY6lqM5SX8L/qWBwiaCv9QQY3PjR
+EGD+VHoTiLhBF7CW5TiRH/Cc59TmWUx7um8wd1GZ+C5braiV+BHI0C9tEMkADH5QiCIpbzkclpU
wAmVtAjjQyHBq3Er0iCoO8yQ2SBJE7ioW4Z5/HBfMBfYGc6yD/Ib6hfqH9L3S/iSRnDtZHAY1uT9
mZvnhhqi4InyimlGwkxrG22ZRrNi8OTe/BvChtpnZEOTK1xxOzAJu49u9l69VoD4QB6o5lFId5Ey
qAUn2yCgLu7bM/ChHFKkPLBGtxmg7s/UT33BzWevmbCJtmZj30cvN7nW43oFI2kGQPyrRSPATsh6
rQMGksU8/2aAjsuDBJuLS9/RkAkz7JY87aIeY8NVUXaLbekL6xl2Mtp2h+Tu0133lQlC6z4ibSt5
oXoMVLxvq3W5rWMnSEZEdqou2EiDrqIQaM5uwSoep6wKvWAk1ysQ4C9cPmpfG1RH/td+MI+twMJ4
4k49VWtjYlEUDa4w4qemMsRgBNF+PmszQpxEPuf5tCo2Rs0RAyCxNT7fM1F007EMeojEzH2HjubI
E/TGxQhCrE2sNFL7sYykYZwN0BOqC68k2dboGNnN9U3I8ORJ4gpb4JSAeHfwOUl2Otw5IEOchDGQ
MmIpDggWOGfqj0+EHGxzIp7rDcZjgHhe1AY9FBn0Q7zVvGBKQncQt8rlsbGYqcH8UuqHiLqIVt0F
AcyQhDRzus4u2RJ8Cb5WyVmelYca0QToOd2Mw46mFrmJo8+gIGUTzZVnAL1ajAdqO7wmgffGYKvw
7q8hSwgYRSBhRA0IqqfDWLo+MtQEBncMSnCNcR47YxmNDbDwo9TvvovIeVMso3kBWX8srsBHAOVA
SrbwGstuvnp5Po18tqGVUeOGOugowh6Nkg40rDFU6Bzty5BwTkCRchDOdb8LqFaM81F7FT1yX+0Q
T16bNgStDRbWhrmACWPzcrH/zBhGlAEiD59sEkC2cASICxO2k+wICSBOCPdh0D0CLp6g/YegHKXY
pwcKJBxnbAndnQd4Q1cBBlh/qvkJ29pEmxuT5zhbF+t6Xn9kx+JCTGv2xMdTvK52r0U2pk/jJTNp
LS6k8W2Hqs4yHivGuEyckuWurcRgLHGts81d+5GMiRpv024vzd1u5xnp4GcO3Os7pAT8aUFsl22a
q7wsp+wxFU+ASF5QUU8w8lbCkAOrDNSPjECGvPqo+Kw+yXwM2iBnEqFySSqXrd8jkIL3BYuvzAvG
0hSND2r8iit+PHx6lW656VgXip6wQK9tqcO3I6UDJeBV63gVyANpj5DTLL7EnjatWbhQOp+px6ed
koJC8Qtfy1LcIKoV1XOzWsD18HGzUeqB9/a8l13uBL/cqYfgUOM5zrYHMvVvSGrzRzag/duybm6Y
wkDr24/tbY3HTzGoD5D7717rokC2lG0Qt/GAAtW1njRP+zGodEhS6xfn//rBEwEStpNcWrzm1sXc
o0MGRB/wfQmfyelOr9XLMUZG7MlDAt282b0+9D1Q5Kdp63vYRNk3tpEPrhKKMbL9+A4P+aqkWnQR
3OBs9lWx6jYAoFptjB1hON7ed8Ghp2Q6AWuucXMQW6R97adncN4u7+OLbhyFWkQVoP3AH/9QPrAi
ggPGkhUCI5QRAUEpztLN01B2gImPWu1ndKmn2jg9UT8pJb97Au0D2Aht25G1I/J474tCnCXjNl2O
lfVwIls2baVxNfhbACnhZsJ2IuEdIS0uoZ7EsrPx+EBt0McF4wKl8g3yGiQIbEC8Q12AnhWLLqpX
DAaS2JrcB8AiOS1yK057aL8qcJNEcdn2WtQloNNacBRQnnEQJ5DoLeGqKwMqhxfnPWRXQyEJFBX9
k8ZpzyapFB07zEVSKM42JC5w+gnUs0lzSY8GKwHCbGLTnUSGa2MghnkDweUYp4DsnfHHPplgIG2l
dl9tvxv6xjgqRwFHdw79ld9tXzD/sE4GrcDc/goGFr2adgGwey1+RnscsZu14r9oJx4UVg5oYAzi
t50Cz7fDTy5Dbyp54adF6KQj5BdD5Fzn8bnAHJKLjSEF17u2X1T6UFtWbE5uG8JrJaNDFdWO4SiT
V1zeK3F6n1vqgD4/5I50AofgXLEaBPmWIfjmpOf7HhSpuu04uYhffqj71wepWzAHfIYfEpsrzvU+
Rx6Pqn1OpnSEYfECaHDR9wi8YCu5Uj7MSXDuLg+CXGQXSCCfkYBWoZzfxgUmqbvkCiGhdh/eK3WU
T5YL5af+Ic/JFWBlYL1toPNjJ8pQI9agGIKkCqkdM4OdHoKPErktv6L64sBRaA7JjqibzNUdqeOj
DxDYNV+P4Uk+Rh8Wi9092Xh6uWpvD/ogvAyGdHd3GMBTLfxQ53goGiRNuYcX4Rk8sUvRZAMyF0Om
yNkJkGVhr2ce1sDkxHJEC/a5QzyRwQwC0I5Cn6D9PFmL9qoyFHcSRUvW5xGFivc5uegc/LWxhjpO
bom6QFx7MTx3xAAnuKyyUDb2TAPPy+sMRI9J2LbOr09lEtNKtOishKPCJ83cNxvw1eLusQ5I14m4
/fL4cXx+JKt4Vg6VzA4vpHAvUo/7QhrCQ/bwRR0WfuZVs/si36yT1W0RjuMx79JMMvJhZU/SAelN
OaMSLawfu/IQnsyj7Kt+vG8pStntpjy+Hk5xloO+nmNpToSgVEiFxzaRTcHRktG7fp6RWAWKDo2H
3zeHAM/kZx1kGpPbYIXuX7RM5rjOdt0g8OF3IZyC7SuTnZw75FXdolnwGg4yhxKZhueJ5+YjgK4Z
jVoWsh2pYI5Nqocw4PClcXaLtbQttwGlDIA7mlsOUClRUZDyQfYwDecjq8BXgGIJq3lEQNB+pqQ3
ARD8GXjxGfWDxwSX5H3BNIhA9Vgshu2y5S0G6jecJ6SnAnCs/td9p/jIb2Cp3dpC4wX4BX1VnzBz
zC0mSSRpY+kUll5kutlSOjW9Xw1xHwUkT7giS1YMgkM6F12ZNReyWycM2ODJaEAHmB0jF/s3WmZI
O125FtOJuenmrMhgUamLmqVF5IK/x9/hhoYzvQZMCClOP1wcZ8UzqZGCK5iCwzXqT1w6FKpLkgE0
S79aKq64jXMRcEC/b99t494+mSETOjW7czws1vwBHTGZ1LuSqkXoGpWtr8huKYZL5DCYf9rV9c5D
vTSKw+FjFrhR+iUUCrWtfXL59Ioq58deYfpAWZdm44Mc37Y22IscKQiSbt2IW1ttIe/Lj9esuahD
a5Xvsq3sVtO0s6utPiBe0ul9ojkqs2Adxihd4Eh4Z60usgjH4gJFCKpLjvzyE6aUXq/GrllolA6h
LmLJfbOVbbcMz2Ri8bWKeNwFvtFsqbuiNAIjflLNpak4EygcBX6ys6bqWlk+zqwHIL4gomPfZowI
PiJq+fwUfRC61ZWshfpkMQ8nyZCCZTxRP8plPWtJSLAhsduZfiF1WuXf5fSxjzcPaKkUDYlRHJN9
+mF9V5S9PsF0NxVWhrYCHwQoQ8vR4YA+9xgTDPRhNLFW77H1IR2bsTCzPsBqMWmhSigcCfuI3y9E
sqhP9Jon4jAhx4AXZssusXzEaB/K02JZrjoSiw35/7yd3neAe02INrDbGGAn9SAemOnU/jLmOv1C
m5seKzSaG9m4CVDcFjf6Z41tGJMq5T0KGMyEqJ+bOfbVNiavBPcazIbfkkrS8L1UMMa/lAsDkZGP
C1yuIy5lw2f6AOUurp8vu75SYcrWuh9S7u71q+1chjfsauQHTOpXwYKK6GS7aBT1Sjl2cu0O6iwc
XG/j90nIvPfu8Y0qcC26BJJQ9h5IeYKdXhS3Yeq3UV8zIDYP7kzmPa/bFobvQ3FlMOC2K1PfBLBw
ghVkTVkQbBWywWpgTJUtuUp20hbKpluoR31lbegvKY50yJl2aQykzoHrh1RnIs+7TfBR28PrZPWj
U4YYtT0Zg3Go7NXke/cAYAN6pYd6bBcAbwC1cMjc2FMm29Bek1baW6qLwFKezrZvpVNx3G55crLK
EvupuYl3lmw6mPZ529jrh7PmZf0toxm43o5Ce9Tf+aMReBnRVezRLOu1v76sL5G7Xl8usb8Gx0JI
8v2na4NvWS7X/pf/eeFJ3fzyo21IxFqvR+wNoJu14K3ZbL8P2y37ez7fXbA89rqxtwuJvtrieKAj
eF4cz4vt8agMaHYeQUD5PUbocKDVdJxRfBAdGfgRDxg0p6nnMjcPjjzCFo8zuJJU835in95goor+
GX03qofs8BoGfUxNdtw/j0Jw6S4W3Pv8cQPRs1DcfME79b2iwwTAhkKegcZz+pE6rM8mG/rdfbOy
Ak7Bo31LluvMPij2rnYmtbMK3dWVQjMrtm0+Oh6ovh/YUu3QM+t3eDLL+kfdw4y2WY/aMja6n815
DiHr5TKPL6RBOZU9Vgf9Ge13s/+E8BMHiPzz2fnt6zPmBPaR9dyKowKcguZI/zF7NEX/uX52URv3
KDrHWe31n510yu1/981VeXw8nlWn/5O3KfpzQ+lguN1ywvuhdD73dzAcboPt+UwayKig62HTsrDX
+mjNqR3xxejgPh7jhesf7WS6eLxqu+DHqLG/+te9h7DIJoCL1v9F1HktJ881S/iKqCKHU+WEQGR8
QoEDOUkEwdX/T4v327tkMMYCSUtrTejpmRlsYftoYDN7wkjMWsbO58JrnD3hNwbxbjKOyU/LSsjY
67b87VShuyLuE4aTcNs2ceR0mWRl+k9T92cSps4sSTwW7cWEuYMQNcY1cwyVPiY/I/4BUzXGcQyd
KB6jwq0x5cQ8dvw7mX/i02wt70P5CcOfBBpNO9a3BX9wepJwZ+J0kIgc1vwseAYL94fccIt6MnZ4
hzsHwOESY+MKiB2ySPmINwnDm7XxK8ONTwp0/r34qgYlJ/PADbwEAlHJ8tYQd/44FtSdDi8X9mKA
o2UDKEJXAZ6xIshdb3P+tObRfJpZ8ynEryd0FpAx9tgMTga8Jm2u9p9P7cx6OhGBerfiuu7WdPvT
3z2Bgt++6DE4XObD5J/u7+93w6aojQlqZbruzWBx8kP+mQFLoD9Yd5vWxaOjiMUHvwfsM51GTcON
YIoZ0/mdU+CNuRheEe9zBhPObM4p1IIdQ0xq/NduGT3sKLNSW++z1zzKTXs6NbgUXeG8zecuRhws
xfaaQ8GhVhv3aAmBjK8Yp6iV8SYMWm42otN5uB/Bl7PZk2+K53zxdPo7tcfzeRTZNjf6YkRwG6LU
iBEzv3WOu/UpgetPScIy5rnp1vkvCIQbRXPAdzvmF5cbx5zT728UiyfGQZfMEtxn0GOn45XDY8Fw
S/5EuGSy7K0h1out+dKBJLa1EmYP/0w2SOO1tXX+hkNRwqBChMnwzAVgO8Nz+vlJ2NsB5AkJSAZn
ZjNTdm8kFhFqc7IxTC8Q5eELtqMCeV+9r9zR+oDtoIgVMSv6QsdnewfHIuEcmOR/HuQJ+488d+bu
uhdHMY4syfaQLcLwb8zM/hsGUMK8v8TSVD6Zw2GHfFHNt7D1c9x5YD92B8HFQ0uJCJsT3u2XSVSs
K7EzWvHcYodZFxksafv1hfSAmlW1L5ALR1lXZEh0z2q14lGQPvlIEVfjOmBK0LTFJfeLbydIhdqS
iNI/nibSL2ybEy7uZU4m92BCwM2Y7ExWXygaHuYLW8paxv/BTzKzEP4IC5FA+w9aD0Ebphagn81X
MFC0QrRaRUCP0+Uti8u6ogEUcqw5EndlUyKjZXzhe9sV3kLe/ycjucoji1jCU8+KQYZQSn4md+x4
UQLadptDt81w8wUeEgRMBnFQdLOh5A25/VVrefCWTFocYhNimQ2DMRIjEuSmbOGjhK3gbadu3r0b
Q3EmdXf4LP6M8SdNvhmvAUPhuoi1AIEhGQbD5GcSzj4Mhp9Jw19AN/vJuKP8N0ENQbh5opd+EkCQ
5uDq1W5WPU4YWn7QNtyAB1HVbLkI6tKUCxeRTzD96ziQolPcs+Z80X6lUAlbr2QQC33Z7KBoZQ01
wT2FY1tGcXzRUcPg5uZWMXAwgrmVGk49EOEcEzEZoie5sbrNUog1iI4cV4pnljvdsqnppn/A5Mkp
bPa19l6TBQHhsg0I6cHutfDHLFQPimfko00G0GVlglQMZ9SBMqETwqMz1pxshVPh28VP7nIGnBc6
XBxmLn2CnpBa6H5xKM3uSQKeayxZ5EMMqSauFu+41Dcwf5JJ0675k7NdcsIfhp4htRHLyGOzNDqY
bficT4NVvrG5WVQgsDbGeDyuGvHafPk0AzHG1Ll6kLA8BFZ4jAP8BfDpFvOAdE8bu3fvi+C69xGA
yKj+9+/v73xeMd9mhCCN4ENJJsHts5B9gd0I5shEmKnLGKkULwH4JJuGiblcxkMq8bA2OJFtjy4y
sEn/ROHs9BsXI2sZzW7T/pmUHFZW027b6Cu0qLhYoBnGcBxw0UzVABItExiR9leyeOENlxxFLqFh
LoyDnSZ5l2sEwnaCB/IEJwTRR8Ens75iXXoHxI/e2VvIG3PHCAzN8Xwaw7w19w57SpJenbVZm+yM
htl0lmOJ9XnHpQCemV5NuCMg77dl42qee/pPbqNNwEGI4liLIYwB9oP9sUE1NHtTqkN3EmAiQkJt
I7cvk/bZ2A1OnNvNTd1dF/lXDAS4twEDjUzL6EU+PcGcr9TSJpLtyWcxkFXCRLzbYr4f49yiOrjb
+W67VZOyUUzIpkslML8c7PzMzuyHc7W1UfrSPiMAEskAbQw47N6188QDcZ8eL7xFrHOg3Q0PKlvz
mx5pBkAolAZtojgcopJXG0q84AWyx8JeOyWYupQUZ9uxuMXN3fEZbB1tR+PhyISbvZ2XLTn25hzz
KB3RCqyw2Zqw92UIU0QR6VYOJL7F/P9QKaou2eMcS9+sZ32zuMUNowtPa1YYW6yRma4XMYEEzWwN
lshRWk8URBnU/1phafX2KfoDgAv68+FolexfjHjY9cA23hFGuffwBiUTs5CETjMXfaHXZA35sJEo
3FF4DYM3y3iLKd+Da/CRxpITGmd+U1sda1CKQte9i2g/4bImC0lWd/XujoSGyc4HZ3PoCjFsn23a
RAPf6fKSyQRKIcJS658F3/1CWyGJWAAJ2mBVs6SmekQLGAltdNbiGTmKQWYsBpo6CaSTlh9i0iWy
yBb23TuM/zzWejAcekMIjiWLJp7iuMYiiEugYIBM5/ESabAMWMbuMgh2RpBiZS7nZ1+mz3I6ny+M
+TuoE06l+Hd2tnbgbi+rVRpmPynOZCnePPyaqeAkzrXFCmK7uGusRBHG76H0zLZT9Sr52hZtcJra
CA5MLr6echfGtJGAcgZaPPa87EAQg4z/jKAYiPGMWRVj9MphxMIdL9/mlbwB2WCsPGL+kEFvdort
uIDZ5kAbNFPbfePJraMHLOqOKRMSqghbCT4pid9Q1UbykUbUHDN6X2LxyG9Z9XorPMbBxXMxMt/c
aGpRGIN+21jGffl7azxVPlb4FKPpfDrYWHgHJUI8N3iBIEuhUg9yXAUdTM+8JndDBy5hv2IBSpBy
+XXjO3M0FBi1/ta/2Tns7RwJcrc6yXZ0mdgv50bUhHrFw9fs6dyIUQHEDdvDz6XSZsSudWHHiCVO
SBTz+B2Drji3i1mH91JsW67+RsbC3gQpczt2db4er8clmyJknDMcu/0Ynp2tcysVg5MbuDcbqz0n
YqGJX5w+PtLB+L7YGlaxQK16T1Yx9Y8iuGgGYU/yQEgIwX+eTr/ZlWI2dr/uf2Ox8oOY5BSoFwCJ
F0CPI20KSi+LjIW2ts/ds4kU5aHbQlkA1hhFalhngKyB1tu/lBWyVDbm3SVkBwacFc8bc4ZjSKYO
AU+cQLaYKAsqmMVTRaLo8VHxqNkeoILTvVisMG2FeQWGjG/ecnIfzSxbUEfXEWU7cEBp6qrZcLJ4
62FHYE+IM4vd1Xa/vpgOkibKmslc5+R8Pl2BjvAcUz4ZWIIaF/wmu9wk3sMzCIb7uZ6N2XKodulw
JVwN8Bjv67qUL0BGkCWL76uFSSJxoGydK8Jskcjn1RVqKwxVUVap0mXCasOs3Xr3QcPZ9BbWdN99
TJvzW1D7qg9TmnybteQ6a/Zevc2KVgZ+ujaocF5atkdNmL8UoonAzJKyQxs3WI8Y3/oRQMBvuQ3w
QXkMlZSh7W84Hg/Hf+SNJMSi0ZgbQmrKYpFKp9ZAV/6htBqvi+wWPQ+P0tUn9pFk2OoP3FjlvEhf
k4bmCZNA1RZeDMocPfzJj5ElLYcYjK34rXfbIdiSI/VcjQjts22tfe+/TBpp/DE8JH2DHmvz6d+h
MVFXCvMqqAVE5EvJ3Xo52iRAnk4lSXluuBT/ZEorweLsy8h5wjSXILrwTTWMYQBttpL7EU6HWIkY
2m+KLtmw+n8pxGjndtl5WtTQSUpJkQrEhWool7iP05N3dygp7lKaMGgEV3/fv47qTt3RNa+xrOU3
pOaYLCFqkIRcIeY31cfRtMp/YfgvZjEYA/oLcHDYBhxP1kWO2Gi5l8nLuUzSyXaUI0J4D2Os6kCU
xTa137bo2g2k9Y0j7WzJ6o2NDWRTVYQb0jAfg124C+/9lFHTlUJGYizKDm4onqbWLVJibQ9+EWca
qSlW7mAwbRer3agDqOymHfMULkhmkQ/etNqjDlLmtOIvH0FkIiI6CJzccByK9RjXZdutw+D7pPJp
zdXNDsspM54sdxpWsCDlpsEMGGa8o/VQsaZNI+r3f/vIZVYlixWeH8Ae4gp5z4ag4vRoPonvruyY
3FT2FvfoAwBSqxZZJJkkBaF0MqV3gZSzVqRDcnMz2RZ2L7Et9A0lN76h/EpKY+L1lH5wtyS3dRzg
hw8YITnXKaQpY3RmwVfIvNtZtTLnJvhJGW3CMTNxJa2dU5DGbe2quSPJ+NEW1A0v1JYGqsXFbBHz
BEHMPICmKE1ysxl9bUpVE4j9SQzC3ORidba6YF0HpXSZDnXI01Bt3AZz7unsJk/nMEFd1tzNUm9U
gr1/9KkI7rbcskPRVZ6p8eQ8Jovvq/+4mo222QiyaDOgVxDz7I2MJRLCA4Ec7oN9cEGc4XtN5Gxp
o0eBv/EP0c6/c/+4YdwgiWNBmmRdEwzbUEYO8oWdO+/ZeUKZ480oBxwkCoUNB9EO31gecW5dsXNz
i0buyHMdUpvEcmExYjk+sQqxp/gt8YiFhHWcRjpQh7/Xnp5lC+ohXFHG9Mt8O+1EdvTHr9Ye4rjC
1u7A7JXRuceE/MCPwh7lbRZfjtuYAm08OTkZnFebazA/XhcLU04JclJZI3jFwgG0icyvLySwxO8f
ktuwxbQtioeFzS/zVigBJgxbo//5SIvL+gwF8AkQneBXQYkbHx30ZJBFe9U4fIjH+hrJ5B+Mzh20
5EnyU/ObMagEt5oP4uKxHfzOUIb5w8m/X+bOF4Ihe1muMIYnyLPGQouQe1b8SBsrNRSuL4SWbCyo
VLN1YW0xJz7Jlpve/8/ffVdr67N9VgRdWos1plVCsyUPEo1fi8lP1s3IUXhgLyOp3kKZ91ajESZa
kfoZ6hnT4DdfsWDIsyBui8bVcloXyymKOi7OVzwFOHQHJS5BCA4XMmu6cgLaPD/ttzOr4GPrGqVS
P1sPG1s7P4GRBCZpLKvByVdKr262RuKrkCtXk1RgYfh4/yQq/iWgvEeM9C+MQQUF+EEOvUGMlSOM
AaIBFD6hWfOyX3ZeTDy5NUA+QZtnQUEgNJ9b/rntygmSjFeC5gtyWDWURi0AOfev5H9mldxnmnHi
234mmwDgk3vho1K2eg8eoyEPeSh/9mWU/G1PkwokGLBgD5qXLCsm1jTTVBt5oL7KWeL4JcMhWnno
MX+Uh93QbOUzP9CocCffOJ6fCVf9+yyul628Z10pdw4GroWgRkBLXMOXJhrzS/UhCOMVRF7Fk/sk
4vmGiSVrTcOrW/LBq2SFd4YKk398x7MnR08TtkrWnvZbx3rWkdvcIGF/cocgmPEsQ4+5w09HImNJ
+0luJ9XnEBpV8znReUr6AKhZUBHZa+FyXyY6D+mWNxuuINvvN0XGpKK0vQcyn7XVfT030W6Nwc2j
gQEKTPIaiR6QEjIk+YdUoM9KWTEaFYsBqTBD5W8oniVDr8mDGExfgFUdSjlW6+AzT5xzrBcb8xV/
skYLy9HUN5ZW1yTtQW0dM7ndi59jYFq7YbuPQwvq1CWUsDbK5AoM235ngPnrl/sXDzrBau+27Dr5
pR0bjym+eReStN7x6OLV8DRgD3mEvPxq/27VrcYA74BJEKzHHbtDvU/UEzXIGBXchMKLIv5hYuPD
W7dLdqOrfG2sJMtdREe3wcWX/XV379KwwK/7lJBF8dPnxPzWgbbm/O1SsByn5WBEFVfJrTnuBFQf
XB8O7h6jR0BpVQe6Iw4F2sz5PnmxksyWz36dN+U3UR7JuYWVcI2/07EfAUf1K+4plLG29a/W1s+D
o7+7xu81+dUUNaWHnvUyrnMQHVs26h6E++JunRdpacI9nqRcX+zawyd8QZLywu6QkwydVaZkkY49
tjHFDKp8GeBLsoKgoYHskLIunf/NJJGQq5Mi5NLieHp0hSUcyVGHgfp/GvwzkzA+iHrsfVlMclnl
6mWW/neY4pr1NWB1rlfanXRHmQkyCvRFnwmo6SZDYWfJuahZTWh5/5kPO0euUzoUB5qaYLge5KUh
rHFBcExI1bBlRTXC9G7cAPq/KvGmjSNvNCjS7x6W77+G+yZj/W61XEFUsinkhMuq1baJ6ZpJWy92
yQlhyNzVv2QY3a0yFqdsBshUFVKJA1hl7e+zDz+uhp2NuZ1FT9YpYjk6+pv4HBGQ38QtTJEG1oYO
qE+/rBj4DW/jhd9hH2xIa+UhbRZCX/MQ6cEK0qZyB5mJ3yQ/6YO2ljFHtNi1wKks45b/3g7lGay3
0+k9rFJPWJkW/hss/W0tAlkRJb4Ow8zZOaKgyw6jrtpQvwFqUXpUf0EooGC6VxfZ3ocDimX4DTxE
WLnZx++D9IvoaB/cTpm6dkbaESnhVrUOP49+loOD48O9gax67X7n4j7E9DE7pDsd+tcAAvzCOoVr
/+oflqfpftyO8Kyx0WopDgMMN7rcrkcPajATA6bgOkmWHXHK9qQPrC1q2VAUh3S4C6AFuRnvbq27
q9iv/n1++GsOD38v2uO5uXngFrc8okh2lXbL/sGw73PWddkHTDhH5VknkZW4iek2ah0mMmbXI/lC
mbWBWevIztU9fti6U9Xvl6Mpux197tdl2XIhQ+jOOVdg4Jt9juhDFG9iTRgtEiE38Noo9yCH4/xT
jtZmOiAZ3BHkTGJCr+3BYMUJSXFt5LDByJCj2dslrL9ioZLO5dW9qgex2ru4F3f3dXH3zpkuBc4m
KIf/HtQTYG07mjbyas5WZ5K7WR+Kxtk5W9KVKqhQ95hYUpA87CHhy2f4XD1Xa7DPQ/f8tg5dUmp4
Lyz5m2Q73PfSbj1MxermZOUZwZfhGGuTkJ0cn2iam+Qit75Y2SzSvJigmp5bcqpop8f2sffl6GjT
b2SrXe63rUZckiWEBQX9ymE6QeC+XewNPXtA85zN32v2xtSXIS+M6J84Aa5Z4ywAmriaulrhnekN
1dOZpvgyMLaQJ6vjuD6vzlt1l6K/lNt99unnXu4dKQOBCMihjMtvHixmeL6UveAG/eYbn3lhNIg2
nx2NF9WfA90P2RomOAB3rnADJQJ17aB2THZ7z6TS9i3FuDcv4cMQACSxXYhGLnnblYT8mIgaDpYV
1TOKTYt6a2BOEUU+uUkC6kloq/eFpQW0An7GZfcH2FSjkeyFkpGOpMXpdk6IRUtfD/mPqa/6LYKS
MeRY8issR6nnX3lNTwf6Tm62EoSt3SieNadVA0QzWx4QTtFMc1y+MlT3AYQzmC84zHrIK+8E9LTw
njzkh5/nWR/tyoygHnOPOZWA4pP1RBNwMx+n5sHOesdi2jWn1AVfMXOI3SjuwAQn6JGC95/M8krT
udBFvTVKR8i7gnQNS74MCdt4QHSKdOQWEDMM5T/Q0Mg7e4TJfPkRxNkKj6MayufQI8AE3kJtGbhL
zDhQ3GVMeQghIMJNiIcIJdYXCb5XLG5BCZADlOiMSqvYijIhC/zGLIcyJjUB4HDxzeAqv//9T2tI
URXKebAo1w4hPdlpQP4paL18EG1yb9YWKxkT9LNAUcLFKjeAQv4hMx6qIAy0aLVVASCe/lpDzPDd
hzUGU9BNA5Sjhtap/at+oTUh3SsVK60oD4Hu0ojug0Vbs1C/mWJT6Q04dxikmZKE8FzYKTMLDFcW
6c7af63RoVTg5zuOXbng/8GQ+uyV2SovgwndQFYK7RRZYLlkRXBqqtkiQ2EXQCQ8JLB5XeKfhYDR
LZYFwbRAhGTDqnejc1hXA6BZcyykFEXM2V076Z02sfomj0f30dXf1x7SrBBfle4JuQaZrw9RDRU8
nUKIh4YQzQmwYZesTSqqemUI8hKxtwEx3GWBNqneCjR2Z9zQGtZf+KREC38mhPTlEQyDYBnPbQEk
CJtKQFoettcSjYOEpvSmpa+lrDmv9HgVG8oImf9ycgyFFBiMEAY2QDpRyK/Mu8KbBJZd4hfIvXCE
O0ZTG8TkAI4QUHODjLqBzIx0AlHUxm7IVZCHowvqr5iZL+B/25eRUUOB6LYvjCpfVDNPA9klxxEV
zov/6BkOKNJMoYCXdeKgL+IQ5DyB1FVoP2xuvNLfm4QaGhF4pNUQw35zhlraH5Tj7LdcMv0KYKTm
CvxJwbqvljb6smOqyiilhQ7PmLJdwTufSkAS/AKO9H/B2/DoClCJtLHuZVqiQXeBs2MNenXYojUr
PE7rccs6rqBJX72Scw6PYcers8xrxst9waygcSuZ9rtoO3k4JMaAh9yLfNanfYty0jXW5MFVMeao
ZUwubsOhOin+kV0tMBf5mRUCbYqAC0TWowEs/NlyPKJz/NlDe9HjGOPe1csKBOKKk1sUhQQ3OcZn
EBcSK4koyiP+wHIStPoLyEE+mLy2G5FJUi2sdldoiMAUfKpJxaHUu/+kq44PadvR96f+2nsuwadh
FZNhfh7UnBv5cLcRl2I2J6TaGzQPxCv8FMuhcziajZw16TjMVZtwhEXYjphdZaU8PuiWhVGIBimc
SkABtq9eO5APVQFxV5yfYXCejGEa3aoweo1H/0H+/Cl5ckNQWNtg8Q5y/0bSZI0iCe42ab5I2HmS
sEqdtPNgB98jyKAReLXVu+Huhg3KRiMRpFukzMnh4f5PafuBwKLflEWmnlOflr3mSoldZKwiIT7I
tfDqC5lyGIv+FrQcPYGoaBB9F3K9xx8hBgu4fnLvXmv+9O5ex+/4J+yNhdHBRD4yRR9Au4J1d0uK
CQrlVZB52gfuJHSJi9Bh6/8KVpWylUg8Mu66o4vg43g2iTW0Qvr9hXIQWuHJgvuJG0HZMCIcxop2
N/Y6WYPvnIb38WV4Tk7OxXkML051fOFVD54l9Easmzt5cz1eURJt1SP0R2B37cGwsa8DYX81ptPC
/YR7P56uALs605ZACIIYErioEoURAJXge/qtlSRHWxL9t/CpGeZtYS5IxH8CeC0TZL2vQluk60BD
YEeZVbojktKaCro/Ah9WdXt14ZrkgRNc6er5A0sIONRU1tSWY/CwtnFKQSfhUJdIOIIQAxAE9qu1
PTgqCjlT8R0eih7C/DTXP2tA60AIxM16fwtQgx5vK/ufSszuCd7Lcfp+mm0R7IT4iOxDEJ2QPckG
lIkSgPdZrzd/61WXLec8uPTPg/Pg1E9ZH4d+tx08okfU5FmvUv8Y36KTv40vUTm4RC1V5Og2em2e
SQSnWEOtd/uuf9W/TrPq17nqZRSTSuhZWqU9IP+8dklLoy6SX/rWGZTNbFIP9iz2MnlxwkN0NtQO
qZE7CnCudtcG7Bbg2tNIQwVTJTwb3VVmroSarEOK4cGbann1X2E6NRYele1q8C/RskRGyQhnK+Ke
kAHlPsq3lNP3Ic/Jp8ZIUcjjhgF1gw6hjQ7bNj2nCYhIu2CRIdRbQeevRGY3IVF8kNz+6Btpm4+R
dhgQ2qEKDTlq5icakjMXqC6SpMNWmPY230cEpkCVnaMpJdB/MTqsUg/Llejo3m379bnKy1GywN1j
tRLm0MSSHwjDl1nhVjC4YBrA3XwFVbfkdbyXC8nOvVmHiPYjwMntBDjarpOVKGEpYJF+w7ieEqfv
wnJtOCqcUrW34XFQza1G1HRpobjcjBcQMjfucfpK1jFEgWFpeJxUKbuxXkL8JzPzQS+8CYe+81fV
gPtNdk1v079PjgPyeGFfL/Ftk/tfM7hFvIUBjf+BgC2TR2TuZpcZFDVo/s0YBjg5G2iw2KPvUVjt
li/mY0v3K2tygyzUrbqS5jiz72F6914Xt7O1L9Xpgo52e+eJgQpjNEOONwEcMvbza3VzTZPCJu3Q
jSdJXN7bI/2FfJgqsaSdmU6hsxM5G5TLRLxfP9uosvXxXlOR4vmAhTPTu47L5PeR82yI0n0Iq207
paAl3WQD6jV524NTp/8W/V+5c8FiRjIrbsxjko1wYTKqeDEZf8iU289T7JhJe3YaxJDvtyMa1qZO
7WVDZtpiPWF5kP1cw6vKiC48reOdQjR2mzjlweFFhWg6FhbMAdJYmS8YJyQK9w8rqoWtSSindtSG
3leD+qg22NwnNXKW11b7Gy+CV071h/aXJLyz4q3VEYILCVvERc19yInVyeQGOazED8rEYhL/lOgI
0W9G5WFtsHBqg46C+exPpz6j+nP4oyLuutvy2qO9ed3Zz5bdaTmnPCqVzQHFD0t0jjD25OJyWTWz
tqPLSVQmC5vmJ91bcI4eaBjgJIZ3/VNpGZuzx8lTwNyvDLhHZB7Spd7YcoZN8wkAnqNPa9NF03j0
SGJpqJ+h8kxvW+M6ab6M2ux2NEuzSkTa+LK5LK24yxT7CHFjB9WfNvfp+zzLZudZfZh9b6bb6ME8
+6n+nFav+WJ0m25653G+gq7fml566bA6birF9VIxSuAZy91sT5jFy+LroLalaE0KOejm3/DpGGFH
BsllxNRGn9CIPKCPihTMkUB/9Y/SKyWHrDL/mDqbUd0lvz4gV2IzSrn3g9qs06PUf3Be7gHejla5
7lwu3T0Ba5KpwOXbvy8yXVObBjCwuavIt8rqfTNSgAvWzqZ3/Krad/fUZ41OatU9WFD9HL2qzqub
jx6917jjULhg+7X/ZYTJ8ytjk37dvxcYAbQQ3Xt3EuVu7rVicZ82lPeE8we+uzMzskUzWti6t7Kb
UZOU3ubcQhwBvMDJBpT47FVLrJhw8aTdi1mlP/fT2C0s4AFaVJ+oXYpL+l0mrMAaUkdMI9vYrYbz
7LiLzrhDxuiJ/sT9ay06Kftjc4er4+TnsIW1eTSxtm9/j6+HWyF2/L0Ir73n6j0mc3S2/27unOfw
khsnSuA0afGI/0c/lGvbgBZYJhqOr6uk8t9Ht/HbDC9f9957rMIAK/J+PFLJ6tNtrxkuwku8WStB
dTfYz/fz2LyOHss1JQ4n768j5tLyQaAryH9ffnBJrsOH++6yTINqhJvjYDARXT1GrQSoFEi4EiyG
8s3r3w1FJ5MjqbGl5LLELAJdrH6v++ufMta7bPlzVP/eLFPoeX/nrdHpdpJDfIjp00oHcFLxmwB6
c5h3oJMQq38alNQg5E0yStV6UhSTrkwAs4R5wbnkiuivvY/eokauJZeTFpwO+bW8TUdL7LGp0DGB
pjQwBtbN2CnHG/gVNCy3AFCMTTHlTz2wb+mcviLOAnRL/OZ9m5VlDgiP8+JBVkLdb+F93MDJCag3
AviUcLGWtDeB843nQgb1suRCwzUgUzYoRYeztrxiJsLaMpd1lRstWw9ol7XCa17Gcv0ha8BnZE/c
VjneoOO8Pw7GcC0gXKiCZAA1cwx1ciDXaW0ug6YD4Wocc3T2jOMhRwiCeOMtXxbLiOH58ALkr1X5
++OrIXeLcqRy/MSTEJNeOv8dKFINeAzqX4St8Tjlwwo/iulNz8hpcLXz3RITv22s+5DOOOUUD1YP
TiRlPAQ7i4+x7td70zrgWduCUEScgRK5MLTa/bY/IGDhQsb6GI77riJzQqB81jQ7F8V0xW1yEaSE
121VdhVy9etybwQqwE9o2YQ0dO/EXvoW1zWGxCHoXnU4IcbJAt37gj0PxrzhzvF824a95OrHxZma
FTxovOu1Ccl2GctN1VUofx1aR3Ef9Dek1Sq3CpYs66rYg5djeLS6Qey1pC0EHBcxcD70EWExwpIK
iI7lsvO4s8oWETFY37Dk8PE8jpYXg3OiiwW3Zt3PqBoqx1k1RJ8WVWNP+NM0MMV8epsCdnNYux/4
S9BYBWis5W4OwatqVfaklbn1cj+iP1vcxrnYOqR1LU72O1rjeNmL7np46O66SZJBAty3fnbkgz6P
RhOYiTVFTD3OvEb/SlewunXCGvlt9HPghdH15+DlLmS1RGyXR7B49TsHa4E07j2jdlhvWsOgfKVE
BOU9TsnhAnku7Vaf0W1QKsUvn9ZWfvqIDqfleZU25unBv6CKysiq0mPtAFs12xalxK71u7khzkgS
LyTE6bv/fpCjSJG7yuRKbbvMOj8ovEm7wjLwSLITC7oM3pzmwJ8v0vcYcfvxC+g8rE6P1AA0QJ9P
/DMsP/reIal6TTaQK4tyvtbubN8yY0fw7eDdUnpo05fVqlFMAv5Mqdt69xrBtvSbwa/YVwfHOkzG
+d1pl5xSBu08givSPfTeHu0YPDKW7dOQCA95Cor5fIKNkiAiqwifEOPx9U1FNCy1YOoTzbmeIXSg
1yEUtofl2WVyWFZnZOrXgrPfCDrudXQZXPvVhfHyaYPsH7y2t/5O6fdF0idNpmZ1sh+v/dNg39+O
XrPdhJplRALoZ7752/zR131MGQHMkwUWytWqDi8KLvU6N6MWnqgGdEVx9LJui0bhucEztpyTda8N
q7XQT4ZY7PFEtEW/KvCv6aMypvxcM/Nbpz+Y5hWKKnHGaKu/TrJbloVQz3bL14xwCD9wsxKiIe1h
LdlNoD8mi/vtK5tdKJVu7Cabyc3W2+C9w+fsMHnNHvSdfxl4y8VQXM1zA+AGUzYpH6A250dTVSuY
9vmMbhfe/klzRUoWvO/URqBkw7sVdRr9HTUSN1i2D29XY+ouBqXm+NUeHrPoXE6ya4viL87lMTqU
Bu/s60wQNuMYTqbKMQCEB8ob7Pqly9cCfl+pV+uuT8kbRONMP6s2NClGPtzswIjXAHUX0ea6oPQ9
EvW67ZjEsX7bvp+tCqnA9Kd+UmUhOpMnx2wmLnIDsxjlTK2dd7/O6qP6yWxSfcPs0Fn4Cu7zCEvl
Xs0uMwTkdFYT3NeXQz74A5gsDdshgRh6+FD5NvNPcbp8RmVEurDXKvDEB8wo4qBDMljNoyOyOqdi
t+xyM1XFoJSijlV//442FDE8gfzccrfWX+OE3W92ZQffXO5aja+6UkXlweGIRmQ9zo7Zt5kQ6Fhj
imge0MjXPBLahuGxv3cbdkoRBvKlvNynkB2eBDWaGAbUZGlM0hipsP77hQnc3XnN6Wl86VDYo5Q6
xxvi/OaUXjSh8xgX6+5TE+FC1vo1qSdFFzhrUb+at/S3hTwjzNXPg4Z73w7Kxx3tr6h30TYO98GV
oFzmQ5k7eSUKNAvhUzwjB6CEDtjEwF5T42NUxekxs4i+5aRdN6l90a/fZ01HqCPBEhxaMF4XxD98
kQ0EC9q5r7LoQeizVqdJddA40RUiyJ+jzsNvczUsaT7SJPfcPC8h9AOp/tG48PCi1Td2AHjPLWgR
nKP0+I4RAs86BO1mWKqh3Wjgp7J4h3rTvpK2AaOcWlsUVN26734nauZYW3XSuW8lf3Ip3czW3b6y
Qs/hZktjJlywfL5dG9Wdb7Wf47zxUz3Zj+gc367znNI36/DULzWq7gvmwH3iGiSt9w7wF6m4zhxo
0YGQ2h1dXuRHf3Glzxt0g9Ly6G14/5xsHsNmx7yqA6dF0U9q2mzDknrrmjRrOzTtjNZkR6dydGpv
p1E1KnhywBBVt2xfjtTH8u7LKrSBe3ClgDNx230rfEQdfMGgkVqN2R7SWtlbv+193Gl5z4Zzgecc
X2l4R5Esh0bT6/jeYvlQDcKqH2npRUY6DaKsc8vaPJQ9TompRTefffLI6+TY/lGSqPUc3jK7dOlu
6MC+obtkM//aUwvutIvejR1B17t7fVoHnIhWy0+xix/4UofXzqnuh9qhdiP+0FlWKwFty4jgxrw6
pX6bMkEvOmJTFop+2zZNv54UrCKv+W1yHZe298bQwRikKOjNy85ujTDd4B43MO/fVOi1X+Bcaxq5
GpRqy4S9rMMszuI2gY9+Z5YtAVxLPepudvDh335txziZFKZL87BZcQ+Zf650G6Wgdnffd7dacbdl
/02BGJJLUv9CAG1h157B+xnUn9G+3u2g5Jr5gFePBdGmjFxsmBQPQlJNwmwhOQj0Gmya4JkWuh0a
U8lhws2VHaqAUk7fLPu1oNzAMgPuW5zcnFK+FMx999E1pRoC0GhPYWk8b9S9pBE24EgDZKxuUEdn
EWMshFcvn1/DRj+b3lf3Q7J7kU5w995zSvHBj3g4r47VpGRNVIracdW9qk5BNdB6W/f3hM6I91zd
bFpxK7fxw3wHT4LUZYfIwpaq4NGdlW43w0dO8g+9v7fW/YrwGDQpwdk8OtwZ391fWaZXGKgL8pn7
TfuW9l/s9PQ34aMxJyh8XYHf209YLgSbYIDs/0qb8a6G9D8TZ8hcujdTLJmUMgqGjZRKU6SvkNT4
R8ITwTuqYCXkAJ49yH/C/ouYoKo7qu6+AoJKndDncme7VCLP2X4Pr3bZvcxu33fzX2JPgS29QNHB
0QF8qQADWA5kALUkhWRywwYsgxMfKEqswsQ4JEVigYgn3wwfnskGxrIQdkVjRVES82FTBDwU+FhE
8lPa1rfQ2W9EsEgozjo5wtoXBi/kHXSM9QlCmpLRfbabXyBijrifwpGEjkIkI0WpRhJQk6rjlHvh
+X9EnVd36kyzhH8Ra5EFtyghIZLIvvEimJwz/Prz1My7v7NlvG0DQmFmuru6ulpnorKkb+88F4qG
Yk3FL1PoVfGRm+iU2By2R71YqN8roOsZzFKZCjr0f836KvYy8YEJEpSNrQQVPGWFO5SLKIbAA8Yj
xi1W+ovSL2wJCTulOLUgH93tQGQ7NUFwvCVlaCsRhFBLQ5phpkzpcbDClRQor2GurZI6wPIISEVl
H4oo0rhLAcOcMjdHSskVyJrFVsnLBNeA/gQDPM9Eedwtf2egmtyueK1nYOQb/Ucyvfd4H725LJXw
G8BIBYIVUCgGoRKU4pSJHQArBTMZ7CGo8CssIFEv194mLEYrApUHKtO0gkacpEbLAH87gvVlGMxK
ZqEU5zRvsJYpaVb1hlxHcbLFREgP3ETlOfkAw6sUdk6hvLg1Sq+bFBKpNzD9/FC4pVB8pVig2SHw
PP1AwRN47CCue02e/GRv9ycWozQPpdskhsHNGRkVEtlwZ6k6v9C4wWXYdw9UOO6g2/IHxNXhGQ4X
p/qNMnOluq8BWeokF5GGaeii6Z2MMY0mKKzmg/iYDyjrNxCds4hCcS74EbXPEi8FUWs8VxH90SgV
nweiXwMJAIJA81uMVoDiQ2LGNKKy5wfZZ8lI6JroqoiBlfOeMKG4G7C2NUf4Wdkm/f9qzjZ8xKwv
/qAeYm2RRaYqZKVWPEAgPf3xD2EfplmqoBT0rom8aO0P+A2CBn/9S1fiOLTZy6YGcwt5CTcFfe5b
z5+j49XpX5F7XkW7nsP30mQ6CiGZ/ZEDqXhpeVJN4VnV0jAMk6kfZlxI9lBXuZkUoeoIxI3/4xi7
FY+MS5SCtW58HW0fZYQ+kXAaRvOdO1L1/OynGKnCksiVULQ1nQBPuZvJpX8fEpgzs0YK1oHzfRWG
5Qky+dkE9slk0soH1PRTKJCC/3NyafiXjhIIM/hQ1AMliro5ytagh/yp755TiCfB5Dd4xsUO/XxZ
T3TbPtSmpE+SqWLD6zLMxGjjiDUh+JMIxuYJ4njNBRYmEJSKkoSqv9LZvivIGyHKzSJlkmEuSgJy
5IqcgbLcwi/E7ZhOUbMEPnJCgqRQ52cpN8yVQNwW5S/MUqlbR4bXQDtaDSsshCLvcEXP9bl9Fp3q
A+AqnGiV/XJDGR98iYYg2rIKGlAMZJlG9Ca4QR3jz7ZQaEWiuf5emx4sDmzuuktrAi1QMgUbLztb
gTWyQqlg9YqXnoVOsIMmsJXRo+eLCI3iMFZYhlTseYFELyI96U/mzDsgQ0XmFvJz64QItuaLpqhm
ka1+E138jvSlZSgzP0USWVO4/qidfFFGRBZZN/VQueKvW4qcRSkSbf2BjPkOKSOELvZuOVWppmWz
N6ARH1DDQxG0NlxAPFYZb3cfinpgi0WVW6MFLoSPIR5ZBpIbibcsci4qtaIwhE3zWYcr3r4yUb+G
m73vHPt27RkjQ+UbenCVWn2dJC0WuihY9I5opqHDQew/2RK7DdZ/HD8Whi4O+3BhuPkwvzic0RIx
ZK6hSDQ9iB0CV1SgHPSgVsMaA4eRGgH7xFJ0+TOsFmQMFlt3dW/x5WSiw5mu7IjvhCuGImqxqxhx
p1ftfXSJt8ilSCPF0Qn+PPMekpHloHDtg6Fc7oDIYSUbofELQk9kR6u7FiD855mStm+8ptuJ6h1Y
c8zq44xIsM3YlOlkeWF0b2pHVm/+sPV+J8z1WLR4VhywxIngRaZ1rlX2/uadDk0wwBVB+EPD0prf
Y+MGdOx6o/VKu7P1dio41aqXg7C995TR66Nn85/kgDj2l1q/Q2kKMyFlidJbWUrTdZBuPX7ALQ1U
9y6u2hdIIHTQAd2G8nyGN/9QQ2Pkg0GWoRUpicEh6/AMhsNFycMKlPqMGVOnhyCJEa7Qy7QhStqq
uKcGmlgUvBOC44fBpfiE+/FqdA3uQQ43iSpgHA2Zh7wxEoehErw7COQPXxwlSy7PkuoqkZqVayZX
i7Qt9RBFKOgfyjxEQ9dBQUs3SWOxs3UnREOV2VTvEm4AsjD2upFuZPGGktvVfFddgS7TjwzNu6Hc
9KOpOwbXqCm6uN707436aD2IR2AhQ0gMjwxT1WhXvSOuIYx+yMuUaEExgGIW3sSA3AW2wk4rxL65
asO3AjooMyp512302+quArmRqiaoelpJbCWKWjfxlWfZMGwvy/jaQnWuNLSwKAUrV+lgqukAe+rb
2HCn2VeXGmMuPge4WG5pTrBnkD8aq2ApaSmtUKJ2yV5YFpBQUTGG/0OfhWRaphqTSguwUFH5ZWru
ZLlhrG5mD8ItLWoKsilgc0W8TTv16BIcEYIbIPWFD8/ULLnbOlCqd5V+C/IymCMRJeAo+lNwbyzW
E7TzAWZsaZtIqdjSKNG5IMliEN7xjlLWHAx1QfdqLSN6I26S2B3wobKJDgF2smoMVWiR8WiepYsJ
hepTp65iIY0UHMmO3MTcq+ZEKnqmVqS56AGzS5PFnPhSY140LF1jhCUbIlui7gfGeGQu8BF8Enul
XZcEDiiPBBeGaneFYHhqvwD/IMiyMRzoW8DdVQmRHb0lr+xr9D+DF6nqbCz2kB6qDnXIhpXGYkFr
zRQBQmWsolSioZtLcl6m9owkX0EBhfWZXi1RNvQqkSFEigBjw+lSIbsIQPL1qvOse4REIMKEnMJb
S8u2NltzxTJlKzJYNLSGyxsskiw/qHRGNMFCpKjog4hFASshv1Dbmuw2Cuu1M6rC1dYGCiyrOmpl
Q33Sx7efYJQ9ym5/dhcH5R0h7oT/hjIreUG5qHhn0J/02mNHxcFfuC4KkqjJmLVn+nvWr8QfH3ex
EurgVEEY2OoyyCPyQTLIhOu0tDPr9IlbIj6hcRL7fS2x8qzY5WwGO96b/Rg9rx+s0R2hL9FJzgmk
KMp2LQEAnCv9eqzu4rD+2F3PWDeVusBZaCMjBneFUmTdGg7VUBAoUtI9MJIiot0MrXnlKuo0RAGb
9ftSKvspxrLtb8zkv1vXZ0/YnCHL7qLxw405N95QdFDmJ9aohPA5qGjKU5JiT/IZITGgxU1FPPKb
JJBVjqqs8pBKWeY5TF2YmVnT5GRBPqrgS4rZqwBSJsPGJ6p7wQgaK9UveMa3ZQ0M061xjg/hOkC6
mjhTLOgDkQ47aK5iS+YRTUgrLfwkyhfkKd1CHRainAYQ17Ip/v4p1lqs+BWbF26RQOOyct1sYbYc
ZR3ym0Pi2O91/G/9jEOMV9zuY6WoYpWR2lC3hbILkitdssPSSMLY0+cOC4+dX37qismXOGRUfvUo
XCZ+ZOlt07+uvunhe7HEguHhg+2Q0lku9+C4hmtb76JUgQkQn1nbEAOoFXmDn1f7IHJoy73MslxH
yIElZLFwmNQmMmV5pYYFh8XxsAtmCWdFxwtZNHCowB7QjED0AfY0/8TqZFlHoE2m64QrhDWFlyR/
7sqjgcElp/SqIWnE0LFelX5sMj5mhD4c5oFsjp3clE7AX5HZ+zBN0N0pBXhQQgd4FBk09v1aC2Ql
h90uC6JiOf2mQ0C11awV+gT9TczgTB1dkG5M6naSCW2CMEu585YC5ysLuxZ5GYgrdOosJNupuEKs
vtOslxuSu+2QOSSOoPkhac9NZ9OZkG1DaWuiYH+iTCW/YDTIEd6gxmI2TF4MYS7fH0EWYQt52ZRM
6Zb1FztHipT11qTjyLR5LNMXqKfW2MBASqatRJ/JwxKX2KW1lWuOYkIfxrtLglbP6VDZM2nKYzw4
eDCaq7HwdA41pup98PWXCGpxZOLrIgBDlTuvnfqTxEd8A3GLneejQEha1NJXt/B0f13yttcaLzDi
aSPMGylGsVdNKlIfiSzHJZrEg5gxO5gi3URdhUddReMSYPpIB/N+PkfcfrWVHBQMtf8IM9thFL5q
vDPGMsmNkNeuule56caeLakrNMPU+GfW+cLXZ+G+Tx7cUZXH/tsUkiuAgD4X635DXKC9kVniWeYp
IJSTJ4dPxgubLYyG1uIwfsXZ/R1rOIBDD612HEmmsdwH3fvpVGetmEymehcxAESFvCTY9Qq3S3tQ
Sla/qTRZfTeVi34Pp9oBQwMjPleuWTdRn0LCdeojdNLxJ7o4eY6HTns4P7rv0C1jZUEK7gMeun7W
poOtEhqqmv6FI7GfHvjgQ3Qd6hBOFNiIEsDn05BximAf3k7OP9/Y3+QWtezJaZw6FFmpokN5biVg
zX38/yIPMLb5viH1jGw0J8bma0JeuIeTwRGPwigFGoBooPuu6aPpoluri2o3OV86nat86xBnEW+l
CK2Oi46rFDMqVPtybm6CA7Jk0m2gyIN3qH6hiH7Dzrs3Wfw2OBZL7hlGA3VYjPONjp55YkHNZC0o
gvTUP/cJt3a3LPTtLCcZ4Ov+a/HJxnmM0TFSCXVjTPGCLQtYmLGAh1u74TXd6sM1WtP03xsurkHX
uvcaKEZXjPH3qKNdJbT0YxXUqJpWqMAwVWSASpYqfEGDYN+9Aznqpaqqm1l7HEChL9zpbf+FmP0L
arLMoojRejhyzYkaVftNyYixzjKU8nLsimZrpVU+XGIplP39Gi9I1eZrtIYUTbzIO2SQApJ112a9
JPwklm/WieCMR2fvCwM+59Lhi3Elmr7WOzSluINuHn/Q9n9ltsXyLs/UXmz9nmQgdXNxq1HkwKce
XjryQe3tZYRpDGhuiDqhuQHA10SFncIrzQTrPuvjSqxy+n5OS0rusdwJQJD2lTa8SKZ+FYTygdYQ
rUomp7O34jXNHoC8E0kwihujsaAb01NY7OHFSvUp09GUlkf7bN4xeAOWnwHzdSLVIGbeCICqOBGK
czB1s8Kbxa/ILsSO0aaiUIhxvoo55nAwDcu+EyrbVmn/v58ur5ygFarFp10EkLHyDPqO9+4xu42E
I9dCagisGvvUSlwUyGVySHKp7dniT+ufpoNuDPSXQUxxM7aJEnnJXnJmeoL/FO6vAjQH9fueRZys
LVUbKouoBJrk06lOE/PAag49xu8h5BhK3iFJftsq8RRHm+VqNLr7NCqe808HSn5eT7LSl3tl2TMW
gQmGC4prEcLrLwsKasJ5flwxSpjK3DJdYqrfmLqHHnUmgE/UoTFOTHW3nlxrSY0HuB49CSdip7Ru
2k3lM4rqdAombFCFqzIMKtyxslpiK0tbIFO/B49Y2KtmaxbReM024y+Aqlijr2kiV16hte1IyGwE
Dtdrmah2mceA4Iwg3yf/UuUDeMSr1lOYE1OT6Xlnsih0cCAY/nZF099ND8PNkGcQzaa6FdGJAP3r
3MrLYUDK9T338hqQeQbRwUfGS8ZhkRP/Iy9foQteqaIYI/kq5Z12/++v8/fXB1LE+zqFAKwnKfdw
Hg/wB1O5D97L35o/AnClrWVn/78TJcYQMItPiZ4f/vgXSBYHXBg4rGfgSHMQ7LE5HjN2nM5yH9a7
S9Y45Ld6O69+dLtmNdMkUVV+b8labmPwC0vZQs7cQnBHt5dlzWapR7lhMcTN7CLXhSgdg2+J2OVw
3GiolAC210Bl+1qhu/umbU6q+8+7mdNZjQR0eO6DE0n739bzxaLtePnunp481Up4ZUHWyed6dFlB
Ri0T7p/dkoeiNhcd3u9Hkdb4dU9WG/J7HhfbSe4EpyvIM6hXIuhdRaAR7zLfvHzQhObbg7AdqiZI
HdXrXC8xw9FqnlmuPe4i102QHtL+/KQclUoRbA2vAC2VIOT0SEjfDelH1dBuYKwQoAAGglPOuHmK
M96A9nLz9duz8axnfED0AdrNnXTUebuh47LahJmq1xnN0aNCFUavRF8CfErFEQjFUE3YAZHG3acf
Yr8/K3hgM9osas9rUX3rA19twGa2tLSDiUOdpXByVIBVkZiClusXIWyq866AcR9cOKOqczwQBaWK
I1Qa8KP4AvB71GHg9RVxto1inHx0fkFDSh60pCk0+J/E5T8SqdSGspNCz1VdEgEg4p4uieQiFQc+
k7ybHSqalO2yD2jGiS6aLFm11ibIZZjrRiszIhOm6JbsDS/n4z1pgmJbNW7g20iJnMHJqDJgw70J
E6t57sIuGO3jJ4sJKATA6BeleYZgQ2DE1jfvwFpla70TT8rB0M7O7OroChsRKHFCHhXCOSXhEcgf
3xXsC+TKtfW9bFDlMUeEJEZMzBBukw//q8BCcLUtscizeGTdEmKbkJJbul46HaBH/eNSuPS183LI
Ch5SaWxYnQ1dHv1kU2lc0QSyRkPh/4q+lceFql0ECnCdhTFrn1VRMEihqyQD1Wpr731hCGU3b26M
CcgVDzOGvkCua3jIVbwQk8E6sAMgAGBY+pa4peafIlEKZAhaiac3RtBM0a8CV6WRTLKV6aLFS1VP
s9kMwQhWNe6cY/xwMl7yc/iigw4forVWXpRW40/MVZMPpApRIFCgEy3TcoK2kfxwpdnkh2ljZOly
AeGCIbNpUgIZBzsliw2gQWYLYHLDa38c8xaNQs2csodJVmrlT3PJShfp+DVn1Dry4EuG/e/KtPmz
3Zc1NXL1fVDImgh9xfQ1GJCGsMafxFcAf4bDuhEWwc6StwCvxNgq1D17uV7Jk+qkMC0ZJyuTY78T
mViMVNGw/sQV+oQAxgjqajSVycFyxSxoK7hdIJXAYyMcyFLcJT2CJK6JRrT2Kq5eDIfjC9ZB58zF
b5Iw0FiVP4ReEuI5+h8dRYFytQE02Uf0SciMtabZwNReGgeDOcD6rMiPZuyTWJxNps47VHxxNY0J
iL7E5ZQDxw/CE0UWxcQj8gWphE1FMVUTCMnBJ3hTlGSjlkqt9UpgTse4HCiPEXSqsBKnAWBRHj8H
IpanRUyr8Rl/YiruLcSTGqkL5bsFAuMm7H3eYBBVOZeqb9ehSM1MYY/C8TXhOAX6VDpf04Kfo3hf
Bfwqmfz6a5BWGxLZA5UfRP2oXFC5NQpKBMTaiMkGbmuOBRfHhwKrSyGnxj6hc+DYYCEP+EH0ZsVt
8l2fPjE6HrC5Sro2nAtqsl9Usq/s5tDJ4xtN2ZXqhjgdkmAGHVbpsGSKVbEve0hMQz3tuXtkb6rP
4xZB05QGXCa8oexGKXvrAZ1cn5yl3Eg1tgX/ALlDr4Ts1jxB6rQ/5/GgcSoTlSK/Q30Cwmt8nm6w
Snz5n6NoXTp6qhKo4E8/nWONizKF4f84dTvpGhAcyP+SF1ZpCTLWHfo0qp3XzBQJ8pfLyDATOvLR
pH2bbUn4VMXgGpDcT3JtK1B+5kF4I/nfcaIVw/kG7Ky5o1VJi4XWBWG2xOfm7/quv0svSq/IIPVf
rVN3SnGapKZyC6df6r87747q0CtGJF5lbyprUv5EWC95qtpMiGjOrAUmi6yVROpZO8pehBWxwJJg
FnNhQ7HTnYb3qmCT6mve5b1aKkv1vXf6kRdA72H/FUolSLXaNvcuWR0tStS4eOWuZrLMqpZr+WL6
bK1COAdRGJJrlaNhIzi9RJ4IMOB/mW9+YDX+Zy3xZM2XXFGDWLBjawFyVJVUAVDlfEitVgZZhsKy
BySu8sXhLINJ3kLJ34GIai2XXUHaAx/HHh1tMepOfTYz6wlmHkRdMi3r4JccHHEOKXuBoxsDjupk
TcliSDshaiz1WTOLowqB1dO6hKpRX/lag3E4Qvk1LMkQ1qV3v8G7SclQwwaQm8TeGpv4f/s1pZDG
Ydap4IaQl1JmsS6nQDGrLu2mhReyVPdceS+Kh2UR5YBJlfyNhyI7Iuyd5xF6kw2Wg0Hura3Xv3gG
K6PLpRuf42bI+mrIECYz1DDxvFgfx+0Xv0iYL1gvS3SRsrlq+2Gyu7r2JR60MzJv1t5RuISzFTxa
lT6lz2kZUi91lMObW0JHAsvKvoE0S22NUYUbDkcD5qqiY4PGW0uJqch2kZcOTRgzmx38mW6L2hSf
TNSmTCod+Hp4foDEXFz+CdOmEyTPvKkt1W/IrphLeyGZLwhad6p9c59t6pfcEn2RNSht9k/Xa8yn
8RU0YdRwfXTJNdgsxHAPmHsFbDgBANQgTI3oc3bTJCUCIypTXEY3zf/y9DpFVKCbyGDLHtXPBbe6
QhwCyyUPSWiL7D6f6QSSDbcXRA4T00GHSv6gaJIouoVZHH7NKyt3hjfCrOKVGsa6vwrwhPZoJ6da
+127z4T1P2nwXp4c3L4+AHMOc9wkvi4j2WXg6yERkCBsq2yGff1pFiR6R8SCuZelN6wBPD5F3srA
6mHvHzJt+jA03dUIhbiqAbQ8RAXVBKBt40z9L6lEeKBD1+lxAQTf6PoI81atrnBvLWkQ0L1iuka1
3ngN4ZbQSGurLCJY/hI6IxYSedI6OuaK1xGS2/uVemVevnHmVGCyK3CPwQp2x8df9TJ79wMRoJW2
etaJ7vUw9jEy6KQcAexixHfCLYR43oTSeU+KIBalw6bJ4PaQHB9gxEcTBK9AM65+J+nAjElNJoIs
u1Aq47ehPEQPDLBOFxj719Rs4BhgD/nat7apZJoov+Owb3BwClRIIR+U5GLVJZXnm75wShlVgUKT
h1eIhZXL0stSYuux5/IoCthCxM3lboA5ImqDLgOPCchEqxXrfmk4drNEoORSwTzwQ8A62WemCynI
ikTJC9CngYpIqgPsCdWGFeLpK4phsrgFqlrK49VcDNSPFyQ36YDZlUqFKiZkMWUvr/E1HpyBrQdK
+Vr5h6NBz8D4UXGguoldabPorcy9gEy5V1cSq0phS7/m3/N6TtGJeOw0EO4hO6TsuTa46cqtq7Tt
1CblHRzQvxHQowtDSiBHITKiOHgG0uKQOA55W5ogEAf5sYIhIesEwWgTnf9oouHvu19an5GstyZf
ujBPMr32cOVlScFCAPO2oe/25ggUlu7S1Ye/ZyukSHRM8RM5iyMeLMiNYHxU6C0RxfjL5ZbmkjxT
pYuk3qIBTSwXm0wyANUUSS0Nbg1TlXuBUN3x5IjpcJsGLcqa/hsM9vqvcHy6Aoe6j3pmUep0l6/6
oi7XGpyCFVSLiyKEKotyc4MvoAwn9iMm07xU2ikfmwVW65xZhECAlIXi1SfUIH6k2qfVDwNM46AG
z6n5jMBaGSHCPJ6TSVb4Im6onBj5O/AAI3pnwHHAZdI5ozsParmAi7A10kEQB4fDCvHBqW6AKAtX
0v0g2bqXxhcnil3I2bdxFG1m4Z5q0VkTLOkTdVxaSLSAWphbVBBzbO0iQadeoeDTJrPu0DsViei9
ptcIVl4OyIwAWzdkQZG8GLHIc/l2/1qXPi5Vtaub1AjG0CX77zmtGX9WB3qx0cTr+KgFhQRcowdo
enHvWzoeXprV1i1d96gYoSq6MHk1c6P88NygWeHPsX+JL+ljelsWgrN3bMKfR8mgEpcBiEnzNfOA
pVNQM+LekO6xgBxQKCiGJT88LzezzduLptRHwrvWFVWcm7t7uTmqMYAMVrVbmvnLNbbt7JAWt2mu
cR+9kJS6tqspA5SSbMFIqlDKjSaiT8w7fTLi2FPZDywIbVjIjdYPP7/N7cIZ7HxRu/Cs6GDf2PZ3
aZY+eT+l9rZ/TErJe5Sjj1oLQZA10mdfVofBRZ3M+qX5c3yZOvTMPHrv+aZOpUySb+37MOk7l+4v
TepPw/O4FFQmh9YLVk2HtnFyQqp4oeiyLSuU+dCqbjP9BqtWKcFf0qaEONVOuAa0PJVeWy27hHvW
vQypg672qiOuNS0cwZiH696JN2XQgGwcEAj47VwG3IVT02ntQriE6QbHM/nrUCHyB6mxnv7Js1t7
YSQYqZZ25huXTkZwqzoUFOZwF8XzTEnpH1zApBm5HF5vsSQAKVwLqg1wKnB6fbLdxOevgaJ0bQd8
aIfyZ3nWX+8OJvRMNODkdsqLU18IPW4imtFaon9fh6CT/xK1mbmaQ1iXSjQOBQR2axq3QK3bT65s
O26pv0VgxWJndMiRC66bCrDXBpb18r78MzzBaQHFSrTseFArQtPge7Ljf9yzdeeA6AgSBEbH4tyX
IEGF5ZTQq6PnpA1yRTOEnpNAh5Xla3pHvJxRjC5GEfHVSqgdUcRyu9Bx8hxZcZpCUB1vO1vu8pqu
l0d46519f5PuUj0eQ2d87Dvjx1CiGiX+L41P02tyTjYtyXts+5n2Kt339aDb3b6/5w+/3d/ulkaa
tMREr4Hez/FtWBhfhqdhbrzun4Y01OM7RQXxFckNRGTYCoKz150Mwgv5Dz3ciYj0CSs2Ssgfywcl
6bvpd/wdb9feB70dWoCbr9z8try9PL4t89vRZvqmJ+h7/KTF6nNM01ag71LPYXsjhXwZou5wGT6W
V2CW2mmoN+m54tl1eg8aScMSRgSCJRX/Ga7KqfOlO9dz7PTyXae3GRbaIGztfDfXfsTl5iNeJ9U6
JS7ln8PBv09Kebf8k/+5eyhYNI5VSQ+d72GRupeLVwBuX3lFx6WpfOHqs6Jm8C6AZknx7F0+P7+J
Xrhr5utNDwr8BHCGY3A51L4LcPvsT25Bj8bZapYpeGDHL9A981XAYVjR7bVWOtd2mzZY8p2WIje3
QN9Ih7wTNE1SjJTT3ds7bGKao+9jhXqeeHuaOoXeOTuugCVu8rNvxd9jJzbuAfr12a9u/XvROxf9
wjXKHjz6fVPyeYOH38yiJ/6T/0PM4IZmAePyxnuAH+CCpczjK6oIZ+qP3N+Ku6bK9+p9wWPpCYq1
BHT5uWVrlWzt1bv+lAbXNDvKzo5E+3R+3wxz81JyalSHh/aV8pNisoKo0n3QWqzLGrYacXvWWMbd
8AIF79ajqqF57Gx6huq+NbCSzNGZchd3QZ4Joheu4wDThJcrLitlckkJ5X/yAIshsWvapzvhX8ja
xZfCNzoG2dk7HAKVkZrdu0NyqCQd6rgKPXplhLTs8HEVFs+APS0grEXktpwInsiSHl8r5IA37Q/5
CSG2MpbAjPh3+LFAZWDD0A/xGbKmj5VAyKzvzL8NFBZamcZ5cFhuptlWjooe+gpsaohZ3umVCs14
wZD4jhECeJE6M4CTr4ymiItYMG/drSYUgjTf7UxEBVZ4njOAV1Onc2ytetWI920CVrB76zL9JCSG
B7vpNTxGVCGPyq3MpERlLNRM6o2Z3osL8Nq41Kj83Me/f99JZgIBcR3/NpA2IReKfkqh4QRknJBo
+MWaFNqUSjV/ist1/zKAXRav+1Tdks2bVMRibL6GuWjf/4SVlP7dK2pdc7Vslzv527z2UUjqVtvF
9DD8Gf6msPzwJBhAKPOxkb+GC00/KG4LeLLAjBy3CEfJE3Fnp8gEm2PiE3lO+D5yCYTMdLchF1fx
lVwgBWQ0s1LoLV+IOE91IjYZV9D1aoKkyzEiHhenj31qvwrG9R4l3+UzXSC9Kg7P8ZhpV4JNtv2n
Bw+WLHiOWF5huU2+KWp8UXGizQbsLFkmjLK4+z0pjZEJS2FWx+W4EjtjuGuH+iss1AF6Bls0bw71
Up31vXtOMAxjFpVn5FD8sw7vSfVUuy4KODdrl4nF2Li1HmRRlg4scaZjugEr5i7Oin/l5RuvB9WE
qovv82khkoGPQHyfMKO+UXFZGD2m2JAcpXyotxaDEmp+YDxofkEKh+b45IL8kNJr3/7eES/c0cFv
7z47mQMdoCtUxtLx130sb9Nd6xnto0PskPHqHhOazg4Zwg/6T/8UOq/4PGbIZJfZYfHvMlhPVsvy
4B0dBp9hfllhUvedAOHnoiRCzmea4nprRC8pkoFJC3dqVzvm3AtWvOCtsOeMbS00hXkObGjICW7n
hSRPU7wlsAWvZA/lJWRHPj/PkK4siosCC+KsxFF9WsfJlebeg8z40kqV6+B0N4ywYwcXR/cdstbw
CunZZAKamAnBKTz6xPczAWmCe+RWC8fhPSL4yTejqEjVLph4H8yb3kXQQjUuD60feUWIEv336zMh
G6B1RlRG47VTqnQgCSNyox4MoqTavpUbn+l1gakyPucTWDoHzdB9Zmu/AI3B8UhC4IHDufWqiDc7
wY7VECGwEHmub60SF8Nv/dkRBnNuv6a77tf0ljiFFyA25d9SpVxRVS/UL3GleWs5+BNFBAqDc/8x
fUel0XW+7l0bcLBHuOLtJh+OCxWtCG6htjo1nNp374CKG0RT5gog1KmWg/BD89liLT84/F3wfGh4
OMFufHjHXNz7PQOX8nXGwupn9bel70QFD9z7FNH+Ofxt1zRLrt3bv8tTs5Bc1zVntqbyKmUhvA2c
xmp6r9Qora2Qju69J0yOyb2OelxYSlddrkCjRO8VLq1LAdCheRhI/yeLJgxpkzsCAI4fst6n3COk
xtM7fP7+5ufc+IYSSio0ECDHHy+1Vk1qXf0qNtF9N0hxdiVFvWGO4n3695jPrh/iHcW2tOkpoIr9
y97sVlHtGGjicySxagqfCOanUJUU2FPGIvomIKO7Goi3cWiuUSlB/RwChmpnFOSXQjFO3rElaDwo
NRT036NasSlMGtY65BAocgITtElFwz7e7gE1lbf7mZe6KGcMPyh+Fw2dQwVqlhpF4Et0S7vE+mId
dnsWk6Auad7BGyf9JioIbgefrk8Wr3vTf/BuESx0ghX86/kbvtYrceIHPTx/2+Jnleeox6AR80ge
KLgjHfMK1DhJRZKSKv6gHKmMANOStINiZgB6ACJBE9oUR0OKgluRczNd5I2pbldWQvLHiF4uf9sX
xI/RtkYKBtGYcYL6TPNIgnzMqoZIeQEJmzufZdU1lNogjwoqkEORQL1nbt6XFhxSbtCWC6mNv4IZ
oLNOBR9trCjEjg7jL31RdR/oPheZtIooL1IlsRdajBg9EGCKJVyC3LuXa6n4Q80XUNLg0pfbNy6b
fi41s231x9LPuj36fq5f2YqRKGh39qE2U/QP8h9ot+tynSkspFAJreki1fW8HEF2jicDGZAmQuwB
xcw38ljf1EEpoJCa5i+otGjEZcjDh/Ds+SKmguSzSvThDoecNwciftBTs0N1VpJhQRgdnXftQzX4
Zbj9EJw4kv8dB59nShnXwQsvBkhseaZhZw5BFx0kp01JWLFT8VSupV3qEfydANCphinWJlKf17BH
yVnDFC18ro7OQ6WvtkQStU92UuEcUB5rqdIMnD1Nwgkt/yhs0A0QB2s/1LjWpdXbLbtJOyh7H3yj
+nm0C6v+eaSiS1WvZTgcxZCk/EDREv5p8Osc5xJ7dnwUaKjn5OJWuY+2hYY5CqVjOQ49pKxc9XNk
2JnQFUoD6enlXhsZQjnWTG1R2hl16CrLObbEGzF5Q50vZ7xHBzyPhMctcMgfaEOAGo4VddDcBu2S
5cT9G81HHfsOfYdWER7rn045kVLO5z+9nA3MC/XdqZN/0Ft1o/cqncgGXOFDpGpBFVVIVpV1k3uh
71bARCNfM6OEnKXokesUYW2Ad5tmViJBsqDEytwyUu+a/FILknaztGbFllVq7uSRBIT68kG8+9Vw
KDRSMXGFXEh0qn8XqhDKYx99taBVubpFhUV8Ozarxp0D74H59G8TQK1C9l+TSBP+Uw7PyZjAyz3X
I7AtYeNKx6EkFgIs++SUDZ1H3mGlpc6b678KhezqpHhBsZlq4C+p+iezVvk2DkAfrk6LD0ysvDTB
TYLSbWJbJlcJJZE48PblLjaskw4hvfcLHUeZvqGK8RzvdOcItmFusg6pJfNzHWKu3xuFUtITVFac
XoH4kg/qQvLhe54PS70HBeRncyEcjtj0fKTcSEfPEZntFgMoQUqibFkJedxZHrYxJC6vXkwttMTS
PxBDivCTIDx56HgfQzz/8DxQ1eLat13AHkQS2gSUXlFBRvsFeSmA4kOEe/BfrZCaIjAw5ym3P+Vm
qyKHkjr3Hu8RHBlrzMgKiePIes/co0utllAtpCaZXRelG1wTLhwqWXqC4IpWw1M7gOGNI2vCMNEL
PgkyTPr11FOxkyqQBHzaLhAaH3Z71PKpKs04czVTxSRIqFvjghvcVKm6sgu6kA+yDesk16vA5YEN
QL3zlVKc8Wwmd0SNNCTbs28UvU8731slpabjZtu0rGCp0dqEGCUZMWt9NfqJ80ATf4SJvkzuRy2L
5M4BAJHkWzM/tVs8PZx8eWPKdlSUdhESzU1Q8kUPNoaqsiHKJTkJQD6/47k39TfVX8rYKpv8qqt8
adW256cMVAaUU3df7716YAUaMyrTeRp+jhAn/D4lCdVfBxYOD9WfVGKVGmXJ+T3BeAGBdQBQ0OrK
IkjB/OFuRocGdXyW7KGJJBhb90GmVylsO7nEEha03VuyfsVTAGtxDAAJSSrEfOFjSGvtCwiHOEX9
29KSqWut76MJ60Nrkpcommj9GiyHicD9NRi47DtzjWQQCSG/SFzXi8l3kAYRdxW5j5p61eriEFEn
LRZoJUU0/vRZ6PJF1NiDbq8ovJd5fQTSHrKb/clae8li5+i7llcTBDaOwnATAPehc4oWwFAVGeJc
m2uhV4NGjI26M4b8xBJfap0bxwYlovVjw/FLGFaHZfuMUdZWYPV84YV8jIS9pPIQteGvel5WtoL3
oAVTORk1yCX9FDNj7VhGBYFUhagRd5fDsAciEVVpzGVwl+Q0aY9XY/pXoZQFZIL1yS8E9y5st+SR
FBHdqQQ5ShPmFLhDG6pyUWTeUaII3mTE5N7sojvhY/QKDp0ildeWW5IPXvD2P5j2uabKhcFPJpYL
XIxSgpwsY+lsmnkJuLVZfzoKwSL7eZEhjbD6uvoy2HIWtNl2A/ouS4rV0CHvIrlgMjOHSKf1CjDS
ES1s6rturn6cnFLI3L3TtDT+DNFVAcJZA8mSqg6qfhZd2LUHDMwETTF6HXRFcE06AnSZg8RlsrZE
Hekf9feTpOVDzFm5VBrQUIE0C+UGSUdUxWQEq//m0fG9XKO2hOw9dpLRdsKbU+0DCTXWw1j5PJD1
Mv6fPG2l8+4+z9AaVUuZTsIWnbBcgkD/hWIUYN7oVWKT1+IBKA0vNgEpX4HGrCczjjTCf+RdozfP
UZBKVZXQXfqBcnFNhtrmQGzWQhkRgkfpKUBYvNTO/Y9PlgNe24wqIN+oP8/6IlpwIRDgM85ROlI3
roTDVRmluOAoC/YGvQQ2ZKd16U9Nvc6mr5Skzk7ll/QBStRGb7s8obYQb1ySsHo3yU+q6/8FLiJQ
O0315FMkAsrTLTX5k1Jno5GEsP/gWZO/5BNFW8RXT/B/RhMGNkWixkaIp7g8NpdKx6qLlmSaVoz9
AuvKv02HJYG/PNqwc5wzLv0AqAxwTDd15bImLBbsHPpV8vIm+5aGk8IUiSDYh5QBmZFmk0dIL+cW
631PA1Frg56hAaUTbg4kbZkUUmjbQ0YSHelCEIFuTbhhvtheK3k8nWpMNBNVghNJSxnYTaBM8lRa
+bg/nSyz+xJVw+/yFOWD8lhymHKSnvhdDw+qxDvN52r5HoK31cGrU0h3d297pgns5lnPvmrX2QsV
8WN0+CtSRf6qncqdVT54PJtOzv9FHARGyQatjF18C0sNEk/xZYVSa5Emprt6NSj6VRIVR+/VRNbA
qyIsrh49tFqAXPFz6F7IZogUeBtI0B3tjbq2DI7rZB2ocRJboxJVonJ0bZzrNCysa4nNDE7XKAfE
WAoeedSD3NvBzX4aTp56HyfNEz+2fnuH5Bs+4wwLzRe1HYKACUpixXWrkK5nyOye6Y519ku3WqH5
JRDKpYQk0eqCR75ikdxFp6SEL2BWOTU9hGTXyiYIorEASdrhRIgNp6P+a/S3SV10M23o0fU1xGVT
BY4YC4pLWnP8e/04u+WCbMktdlbNUuuw9c6czdf0FTggLcHdRkHjPtx1PskzLDbuzSLdFSQoqg3o
oVbmwHqv5qF7xyXovpplt+C9WgXvOnmFL5rh3pqI5/XQhD0NtJGgGvyiLodoO3rdzRPQcHPVXbdX
3RUae5dmrnHjcWneBuTUBvveoYv6bvvTrDZ2KMCjPBWeqMIkOGnk6cr5C2EnH1fbVVDtFyhsIgLU
Pvg2Mq1K5ze6zz7oGnc28StEqbe17eTje1CI1s1McmlgPfvFNNd5IIu9B19TD73b8DX8DK/9a39T
B4kFFbzSDwAt3mlhjvJzN9Nz2odhqV3srqNMHegNbyWu1jNmO8/1P2LbJLPIpZKNQNu80iyS3yh2
d8NqLxuD5ARZgKAEBGn+nTs9SercfHSv6g6TP3nFjyty3dfg9p+cPjntfj79dnKdah+NrJY4ymVf
meB1lA2LTSfJkGKsNFVunKOyqDTfTffRpQgOW6FkdvIC2T0lZ5e+QXlcUWJYSiLjD5A/H1bB9dx4
8KW7SARNvivvTWeG0hgQkGuaS/jDy+kd5KitIIK94SiB+X1qb6QQAJvfAbpjO/KPl6FzrW+O/jna
0HkmvmT8Mu7lb+0xfKSvn1eT1OCrfr+572N0cf6PqfNaTp1tlvAVUYXInIIyOYcTytggRBICRNDV
/09L69u1i+VljDEI6Q0zPd093fTqBvRGsxjymEff9+er9Z7S0MewTn8vq7yOCi2S9Dv8flRlJTQX
iXc5OsHJ+riPWeNE+GJ/0/aZyMkzwO/q5gVjW+KU9vPVMpJ20C/Rre6n+cvu8RP1qbEoNazRNi5q
DzdmmQjGTgH2/eLsOHj3gvWHuJBMP7aY2zfoGLOaV79ZhXHx1Stc3QYe1oYVImdyP4uoIewqCtxT
4BfGtWFt2Bw3x4XxxjvtPu6GGm+zz2N9stoxY5xkaFjg1zVEKmNeXQ20vBerROfSe3VOvZBK+ZPv
KAOyR3gMcv7JUVvuBtiXcDJgivFr8TTE3N9l/do6TFAiqxILT4VbgBqp7Gj7lV1myZYIx4ABe+jU
XOw9/I9zznoAqY0IzU26pyFGmUM9F80pf1V1WLixFFQj1bJ+Bt7xT9i4AcDxk19nGPOLBwGT/qAx
qA2qo+qo2asM6v++bl/ZFvdqA16PwqtfJvBSDKXu22n2JvpbbZ0JAWnkabnH19MrOKK1Ql61Yb/Q
ZqjoSuAXkqsoks7jf0XjitAlXAvGMiSRU4RaT8Ag7SgRFedBHPoifmIhZLa3A4zM4q2lInauE3py
sOyp4iBaYG109EoOUD8TXj0Nrl5qnz3NQdlvAI/z+nkUX/ZwcuMrxioOivcfTU8o5X+x2SBvMOkV
a6ZdvacYg6QUWHfEvP6V2u/GCVzIgHRC+NLV5EzlWu/39V/2Zq1OkSw0LzhgL1sJvZLSaxsX4wTi
0ZdwW3RmqZ7etNMQIqAcTZYIOhOUQlTLVXW44RQg/YnnLuxEYaYKMCJ8pPRf+dhZYkXnDpIkZzN+
t4506VBtZy6WRwx7PxOoz6ZyElGCLGqZeoVpo8YrgyXmwccSAE/ZCTRD3eek5riDSl/bb3K8wevX
2L/pcSBicsGp7nWv7gBqDglfs7xQ4heOT0is8mDmuwLwrw3DA/RD8XtwzXjbeZ+qxKsTrxHw34LW
ObKaZM10T3ywdhDal+vm9dCrnhaf+rLxS1tsinn4NqlFThMXQV/077JVwy6vBLgZAeEQrvQLvULv
4+NTT3TysAPvYRc9khISEyI2YhWGOQsuh6St7kX2cHDFqb7Yt4yXxGYMD66B0XcTy9G6/2ZGJAzm
wug2D6aaCi8/8Daubsp17tRBuUNXya7+/w6/wyJfaV+PbtyrC8bph90Kw7YbcqtifP/02eytz/gG
eDZMHfzQUqcE7OQH2RMIHrvKAtROpe5oeidTZg3JWd5dqmbHzKHYrs+vHCiGl5ggV9m/T3x+aYBl
mQxQPP6SsDAn2TjvnYNNyQ/Njiwm1PWY2iWK+RAH+xc9PV7TeFyyTlTLMNc3YE/odqH6cfLTjhKK
vCOcsqoKL6ksSy0yFy/wpacTeDT8+/ipU+4Z/eKQ3gG09V3kSZjOx5lz/yCP7QpPKHqN7p2+pOqw
HZAPgyO2uURgDErE8t8o7Bn+/pJ1qAWarAEB0cDRmz01slakqJsuuBYVZYslstUKzfdw38QFptjJ
lhUo7DGA+KMdsPmRkXydJ72ntgf6qcBMudlYMJeSPiYHVbhx5I4UObc02+TWxBfl3Uk6ZWYRltHA
V71aP31S3NTd/CGFFAH4YCe7wfuBMhAW+bnWr/SbXaOMoTSunGbEA8awMH1y9sbGtV0Z18bx4rE4
zgpExEYb16fZefbGIvYAmbFhhYPC8EorKg5A0BWH4taCVuLGW+GFn4N/we7vyGbsRIArNK7YVBw+
HTjb17lt5tVCqwjoky4/XOSanx6dJhJYQItZjc2VhBW5cmhtgk6dK/1TW+JOCdEvte+08XlamFYy
r+fFaTKlL8X551jD2XbxgoH2BQlNm8MSDLVeRMEZe9JX67NvQiIteufUehYsrJEbv3RxfLeqbKCQ
m96t1zZ5T4O32xgaTmIiJXe5HPXLyUadgOV9yW8sk8RppoNzv0JTMwCmDUQO04B4r+JFbbCxDUK+
FHFKrfsgSOiER6vce8Tmhz3/F9vlsXqcv/8NiazgA7D94Uv7UUwQoOqCEu/vkI2dhZOEEgM9ztI8
RSytwrIQoZTqLK68dgyP8E6ImVus1Pie0owT5rylJfGBoOqk3UVqu+xGMomXlKoGpHgkk6TG0mkE
EDPhNQhGyrkUgmhUqPmiSxbtUWggidpMOBEA48LBf07J6VTAgu5oNd1hO69k7gloORHCBFAoVFAp
IMrcxNYEUfoks3mhzB/aPs5QKAELoojHJAy3/X5fiajMFIXU31yaWd9cA8KnWRwC+4M6pGNN6sKs
guE/B6Gi26ejnYasgZgMhKdXoKRA31iOSQWH70BVi5qpwkno1KbHRY0XMcYVT7a6ilGA+2tkSh9C
MOEkur2Y8neXhr9OEyAk5Arl9RwS6oHWLoE3r7ZqHtQUBRzKQC//rnY3Kkw0yV6IO1k3QuwkA6c0
rVvsMrR0ZC3KwbAKy4mutxzIBVfqkPOujnLkkzpBqR0RwiQcwQwYTMlQeioCD8lMeiGmZAbx4oDm
j2qXHPgXwC1KlCQghT79QXqwznryPWdpJB4QH4y6OiCe/PZUUGlwWojlzIvD82QyTh+w3odg70Nu
qmEjnpwYalp6Q7fMcDpZyexs08EDB5kbX0pT69x7kPd8sK3ZcBoNqqQJyVVpF/lVV18XH87BxS+7
sJnIZ+ko2EGagbH5OePKPQBNIj9TraADlo4lq7WMSHG5tLoq6DUYzwJNZKwDs9K6DiD4Eb0TTWmv
AFvK8SUpPKaSF+glxGbIXor/c9adxCV6suixalF1xX9JjA6BMuL9ScKoSELTJ/bFB3x5on7Ig4z+
6cDCqivoFsK+zEm5WTUBotFyCZ6Tu7lhzmxD37LFgF2LeJ+rO6QjqJNe5d8TCz+HuUxlxF95t8U4
aK1VbAdd0gGhGoDjItFAdme9XA+w24HnqHAR0YfAJ30sQVNZLQd9xZDSUheEZTEsrFVK05a1cV/t
ISjZ7wIgUc0ZAifolce3Ds2l22TVlN+oMlljZ+X/zCyhPnoX1Lbbqed5QQtRDqDPkP1fsiBnTDKR
6TlEtdxp5IvkeMD/E7Fuw0S/yypDPjF8ubIgYmT3AOIhW0XgEthz1kawCjDWlNvTeIwiUhCtSlz5
58hVkUIBOYY0cCoFaSGpXGTrBrlVltmrpMdxIoaSlkeXVCY6Gh+ypeCAgfn4BzsbRqjncB5alLsd
puwYVI8bdtnZVaQSZKPnIm9cjLUkygely4mdjrtdQLb96GsfCaiGstFEayqJUawPDJChr4L1yXxI
vYKcTqGT6dSxcPO0iA+UC4vyhQXSRS4AyYhK+xFVpw4+HgCd8FR5afIpqeO1/kgDOuXFdIYlnfs/
LPln5ewKbc7vkfwh6+bHp1eHAzobsExzMmgPgEosa1bNfMWAS5BioUU75W9/SAyDWoolFLtS7AeZ
xqjFnGgtqqwQptgXyqR+1w/4PeqHXUauK9va4s9rWoUuW7YLS4mJxNyGM8jYzGlWanYoD8zMMQSe
l1joczVu+1JqyacBk+PVhReo0asaJKJsRXg9uYHo0ilZEagKfxL1e6ktq7C7h1GS5kJuCgKZqy7v
k05G+dJU1KXcODzacHqyXWKzrCDM3oLNGiwaXEfRgQ8m/7FUZ2fU14AdM96XTMvtAEm54LIxU0v+
y/RZ15y6mkmmnkPjq5m/Xat9Etd4OxiI8AOJVxdYl1hjN2Qdr1pDbeIvP2Mpo3iRnRGI5soBnb6q
YLxaNCbVEYs/OwCS+qEux4nJV8hWf9EwhosYX2k9AcYM8L2+CPyWKtCRwrZWiGKglahC3iULZoA3
R9AxVite9BHpdRcVGv10meo5gq+4FAR3QWar0gkUrl5iGvQA0ksgVcD9AE0HaYRuG+gN7fNIlhaU
MJB1UE2httfo3BCPHDtfz7Cynp9NEo2mr46k767knipWVMnBj/2yf+jTROxOJZzSibr+rH4ij94u
6o5CxKGKPODvp+0sfndwo7kkaUuE6fF4l9kLKJpgYmFzhumlrpy4VdPP9rU9TFKMsiaCM3RrEJKr
ohGSvOmWh9rqMJTrZVScyrUq2IijhtHno3ja2otxQhaft6+/t6WOIc9DuvNfD9NmlstQ26DkSXqm
E6YjfnABytR+dGmgxexYSgl6gpZts+qrT7JGojYGWGsoFATD1UYQlS9zrXi53OG/fYZxJ5+NAnku
2L9azstiPLfhVbWfqku2Qf/mbyc9E9d/BOhM7sRBnNu3Pc3NL9TOaT5xsVL/vueHMmBJfWT4xayH
OJC9zFiUbegEuMuOS0h2aFldHFhHKLdVpCfqowT+B6OVw8xvRT+FlaZPAqd9rmQdFjYZ/hfFHE+a
z6v8XcflFfDfUFyIGplLe+VsqRxFtYDBmF3ml6V26CqNyAFSD6rgpy+ZS8npSXUBlQBXVBTA/hUr
Qnbjf7GfcucZ2BwF5zIE5yFM/SnLp1L+Yv+G7YfvKpPLr0WFaczjzBO9Gwa6e7CK23BCQ/OF7Jlu
s3tiHtaqnuuZqlciGs78ODUFVMsscXpQNdu7YRNajXZLreZ5cRiPa/JLo8MjXC99aWHQMgyizbag
ICWeaaWPHcOlDwXwMXgaDd1As1VFa7PrEgmmWRWxzGVUGKncEMYWmaM6ZAhwqvvBsDBqjgrczn3q
nJYcbPp1H7UaAxrNF3kh4ASY37hhE3LfacN1WgVtMAZqLpK05adQmnFE7OospSqYvvITrpMut1pW
huGzNdQiuSW8arO2sXo2URXVfMVEYqrmHFZ5UaYmzs8EkLk9IjxI0OcTqH0uPM4CEUs7nxZGbeFM
DsW0dC9XjUkMK/HRSNFo4aSNmeZPXPKZYenEq4ys5EE6tL78sXXMHws6EBu4VHys4lp2FbwpNFNg
VrcN+LE0XhwHnQ/VYxel0PIf0GV/RzJIlhRJlvnvTMAoxOgpeWPFqQGp15x7lyDgpzCQNgJNNBYV
NT+h5aPsrPIwMM+j2EbZH+WVrUxKKYcqmE9XVCRSCvKSJgG+gn2F/MJHc4xU8TixNaYmmcO84nkE
KZImU+2DOKry4XZJ5DgfdXAqxHVQHojX3nmm7AvOgNM0Lw+IIfJXzpXjVbPYx0QI5klu3y5YUJ/v
62M6PSAthD8AN4BPmtI8AkNK4DZ+lNUW7AHwQJlv5JUkKaADmFN5+lbQlVKNP19OFWRpsc7HjDh8
jcyqTSiUauM5ZQygnJWqpuANOpoIacFIe6h0N1Le5GG5omnVQhWcKcrW2NIRCjbkWLk2+gSwv2HT
CN5sQFaAYoE/BJJSFPj6njtX5MBrfj0lMdMiBTeE1xPbWu+QR+6GLN9JnpRA5cWwk3NfKCvTF6k1
F05kMNo5kmgK2TKYlarACxw+UU0X5qYC0wUrOhW3WXNYnzDA/VDI14TE7MCqtlldf2ZHF87MlXE8
0+xEIki1dLGCUEJEHBH2KpwgVeN/ZOwWsuWSVe5K9qMDzraCF/Uvqfgre7oLc6YagLgRIU/FV8Jf
8xkpeSLDNBAd+QJhTUMMKiJt7shfGXWwWMnvqQww2swPFaZXRxsKyxXthz/cV9yaWwroUMjdNVcl
neIkfim//qnLwhzSlcghQDw7kXew63JI5eWdDNaEf2dKW0Jdnod7cAzvDxYU/BP6k3HdRn9xhztI
r4EmkGawtQj/xo0bXHwOQ4ordvRSAu7UFldeJPscGJe67NHCqVVDJr/l843sd6Q8dypnqLhFoPjF
nQZyPwbU9UF98LGb4npp1CeQ9CHNMJo0FzZrzYmYjVh+nvO4Q7A9mrQn//gAq6pDwMR6JCbom/rx
A5zwaVWAZ8QdVdil3UcN3rSMZi39ZPI2wz1Kws8vJ4kdVFVrfcQaghHpCnL54pd2xFAs/Nz4/Yz9
e2UkYeS80UaIzdS/tEYjORLr6Rr4BVfTmZOP18rCkP4EClwPJ3hRpDipDevgSBuZP19/o2GvSaTl
WQGz4okMNSeG1yollEfmCIwHq84QIVZyGtP00gJ+KA3LfU1aIRtFfGgzPJy1WreDeV0EjAdbZ+8/
rbqoSljmoDER3YkPrKUI0c5WHK5ClxLXtv5Xo/anc6KKAYCkFjAAJGr8GjR1bqIIyksmc5ORnY5C
Irr7MtRVhyAOihmWts26yLjMd5E88RfrQomCdp8DAMndzcA18SkhaQ4L/Qsl28OEIu06WJ8REBfa
AoJTyrShmo2fJw8qtTR+GyWz6iKZvWf3SdJT1+7Yr3cSwJGbfeFLrYwrYMnJOEeVq2jy5OsLRWMu
7wrNxGdXqIH8gHQuVIr5q40zKTe8r2zwZYyyD4uS7AvzRUl4hVbbnQMDY1Eh+B+KhKfwNQ//KbAR
9VXJSehjSZKsbYOKnktJ7kNqAqjVDmCm3ha6nsJ4CI9PbdX0VPVPMf1QAqdN6n5oPWpf+2VUQMzP
ILmiNQpgI8rT8NFp12aQYlDNMmSef5ske/Qm6RobtniEkN3KPv6hJ6x1HNb25W7dbsxBXrKtXhm2
LoQWco2801ijbgpCQFIkMou0lIoghHYckSWSkN1Y0NZ4QgOSgLuTIMqfQoFyh3VgmXnmljQtNKKf
YYsGSwWMQufUQOuQIuqwjV6y3yL2YKCjTdn4Ooat90Vxc8JJQm4ScpBgTbNImlkqWCA1hrCjuLJL
G8TcFNzkIoGPmvLZfItg5WXApVwnsXEG2LOF8Lna0Oc4R19sxjNzBGWeCn7CDg7SYs2mGEpxOAYH
s35bKIso6x+9De13UJ1cuDL0rSrtKj+ln5jNk3IghW7kNIyQMt0SagZtusxvgWyDDiywUyE9kGpS
GX6h+KORRXOxgTJNaQGolUhO1nzUqxMaKVICQ0sHhBbvEppr4C5YdIJ9Y9bAaWR7WiSXVrOb0l0C
P7qlghxfsqzrsGl/a2wk6LdqrEcnPErqB7M+oMiPvMh7/EQE+O9Fh2sJ/tagLTF/ukeVSSQ8bIwI
lNaqBG4oah4oR4ZzuYYby2K1hbiX8V5bx3sOlHr7ab9ZN3r4bGmE0YIF6CtPJ3Jf0WW0j+dn782i
AFFuMhG3V359oL8waRu02OCR3IUnd2oOc6IgHarQ1x2sibz+tPYq3KcGx//3Nla7WNX/QGPUb0Yo
CSA04ngwwZQVHo9PPfneVziJEWTml4/5QBkjJJwTxF5UQVBlJxJ1zr1JB8/UesAaWyVdMhGVpQhD
5QzBT9rXf1T7xD4BvyQcE/AoUC5Ov9iZL8d5ci0RhmBHfik6lhSza/vwZUSZEWtX/aZjtE9D+pdN
87fP8p0VxsoGPCO9I039gO8U+5ayqD3ySNL3uccuQcXHukwv0+o38+jtktX/DmV2zDvhVImVIe/F
oelrBYlqtRJFnGqmH3t0rqVAeJmGQ0UvsUeVzsN8oYvswqMmN7+O7/3acjNA10Gqgps0wCGHD6XP
PIyzT7Biyyz71v+jcq4y5wvQsnC6ApngQF5WX+UNziefSLa+L0tsxhVgB3x2AmOC5LmRrqnWFDAB
q7q3EmdkRZLTv8IPWzU6kXm1JA9B/LV87biGucMF54bwKkCaQGfMS8E9nryAOtMzdBuRf3z7r2Cc
FFtXItuvUyVefDMQdKMHr67VD6jJjGFExrqhRGQ+btZhFT46T7nuHU5ki9qs3hCqxXWnuWBP7Qi+
HfCCNaliRrROFjKCKPI/NSm2N2XSKpxIdHL92bA+kU6eR/dSC+zqsd38BibTl7fUU/VHGray1DiZ
6Y4oQv5+pON0yEKmZKnhW5WmV8rCyQdyfJhVUaGt9natQqGrVbfIIvWCtyw3lthKB4LY7jiUF9zi
qFYznwiBfHSclPuRyWGF1Zu23oShvIJWWNGL/wu5WS2etoKzkqOXKg9EESjT54NHl9zsRu/tIxiE
MwS9XrNdSyPoxv7arZNqIEF87NFa44/3siusEtVJ3ogsnFdYKcRoVusBdb2hI5vhFfvpQN2m9Ivs
DRESaAM9dx+cRrhFRqavrvSMwXUJnefrbH4K7oEXf4FBSKBZ8/Ea9FLv46noII7cyc1F/KFbmbNd
/4S0dwk6OF+ycdJ8oUz3ZZrhTLeQjQR2xuurXdhWXVUnUKBmEKf8CNWMq0p5RJuBbvWMjMGJNV9L
OqxVbdC/wH3/3GDQI9qUsl16+5vHbumrQ4BYGuJpINXkaPWh/5MCHFniRP+/mU8eL2W0BXFGch/5
jk6E1AQ1K9yKsC1CPMVNWA6jTj278PkRCW6FvIE3iKIyuTsmorH7CgYVhxjY+BVQz/7JjE9XScmR
dtVi+zAsE5pYgKXIEkUqV+6llPAwVIgi4oaGhQaG8kcNLN1qvdw3Mrf+Ue6sS6Dn5eR0ZSYQX5Bg
4iBwhEsigy9cSfL6iMQdMpKWfhQ6K1AJMAN7sDDuKs6yCTuyNuOrSeVeHSSm2DraEPHsk1/unPyT
b3RUgaL0ZZ2oJl2oIulv3g4i4t7NFkHkatcXV/viEytUdlxYfrjZ9U6TW+rJnxJRJLHCAFNSeaTW
O1Rh/Ysbduj5SCN3KuA880DDA7U8kK+kjPiVhgkHEJ9HgZL8VYWMX3mGbol0ugSLyC3bzc59Ffup
V+OePoraZYiKoqgIpJ+TTO80CrjxCNSC4IFmVN6FEVr7ua5OEPgq83QqC4o6KEY+CMG3BaJnuTIh
cRndff/dMONHqwxQCe+vyjeGogDyJg1IZFB1Rb2JdUnDp6pCSMIbxi3MurDxBa6mnkWauS0TmGUp
Fjou14ZsrEyZ8lLaJQ6q29vQDV3iItinRleIiiwpAN+nuMJldp2KePCUZR02q/aJzqYcb0yYfBsa
Ji1KupU5dM4pAL5Vtx/j+x/hZPdBBY2aSf82vHKrtDc0c7TOf/dpEQ5jLW7fXk7cJxqRTJmf+HDv
ecO/Mc1pNopCEskBpyxqHR7mIA7b3AtARXG8a/j3SrvhX8ZHWHb8UW1fI28mRp+XUhg75ma/2RtN
7/pXL5nXv+L8/sLetTi/Du/TJ0EuOPuLP78enG/SbTzs6zCIHNh5PEooU7603z2YCSV5G5TVjRv2
3pG6b4rVjP2F/cHRJc6nZNbvZph0mw0vM3hxaDZVOvv3UzcoOeXAeX9mtbR9/2vSNgfVX+Dc0n69
1D3G07TgUwSpVe0N6d3FqRh+EPXf1c636BjkVl55+CV+AowcP3APf3yffrE0ex6uv0WAu5t5OFv3
j/t+25uS9Qratzuioga9gSBu0InxMbsQcYMPflpJ0TxQqWEnxl1/fSepPFm1sluHyAGn/egUD3bl
5tAFtRjbtY+1oSZfsa/0N0vaNHNNofBQwyHtb3ClWveqFSXdr7WpdyLapUZWgyF+tnDYqUSIx1tN
AIlDqwHpfHRZn3bHRfE3KbXSeTh8AMkXHF7BO5vFpxmXF1c6QReKyBLxqdnivgP4XmhHeEZEpab1
gEcJcPcbdG7DeuIbx3EU9honb1N0G8CIf4yTzILEGFRj8/QYc9iFuxVtrMT/jsJtkQoPrhF4Pmzf
WXu3jE3zhboT0DadpuVW9W3dUqeGfS60N4rATi2gtl99YqQB2UxUyl5QqfeaIRFnk27wH6dhJ3/N
mn3owGBy01mTpqCb0Qm/wu/ZfkMwmRxHlW2F1mTPVmK0a+DmoFVYe6J0hYdWat+ESrKa/FINuJZa
ER3KqezMS1hovAgEiublk1jB2apUzUfUhin+6EVQkA4bu1xtttOgZDXrzZXgzsIvgfljjtY9jttN
2KRh+5G2aXEc9bFnsJudm52ieoItdPBqVfP7sZJFlWXk3S5CD7beR31/saIfzTdaOZpvgWE9HShA
RJyo87CkfrauuyJ8DHSL0H/qrTPdXs3mih7um36xMb0fzQveQsSxnGVcjRbl4YeuxJDwSf/hPqIg
I57p33qPbWHjfkj+Yf+giNk9Z8/eqxcVOZhWncc4qnIrPaqr9YVAE1m7uvyar4r5jOwSFDe6m+MD
WaR/1vXnilXrpvNeFDrBuOBWV3S8PyP0Joc6tR/wNtFFoD2gwEAAWeoccfGm3YIXbyvjcLCHVDSo
21Cmx5gY1H8xqfHvw9TErob0Ayo8u/eysT7hTPNhjwrb0QOvC1oeY0xJDVPQ4siwvl2RAv3orzyv
YT6Krn1qzDZ4NSJqXsRn3JbeeyxcGJWYsmzvu6Nb94l1nUcXhZFr+LXJ2y6uoKdOvxGVjzqS9NKA
hvITiCmjdHQ9tBvd06zeL03i5dessLRktR3MZvdvm9f4bEOvuv6McJL6bI3ODTb9OkT5HsDBvyOJ
ZhugxoItzvRea13+GpDL0h1dzdY3PxmWZ8/ZbfbZvdaX1QOR/nYzfpD5rq6jgObf32lKe1vqgb3D
6Nsg3OUpDRDUUvs6+lZbpc7r1jtH72nparjNe2zf1zz6mo0eESA/BPnn8sZis0TvD5EMo4xj0Xod
Ku7lGM7CUqX9hO/DljgMl/fATppAoOalCpUEz5oA/O0Gvt30vmwPVAuc17YO8RLN4bZJoURq1Aji
57G88TdQF3t0UH5jIPNU3/PyEdjxdmxVeh95nsjx4dva7FmwyxRy0QVi5IRjM+ArlXV6OzfM0sUk
w63QhBKS0Z5G1AHl09+bdBBUqDEoSu3NV798dknJ70Q26EBoVoHGcw+ecqnal7iNZQWM7jrbf6Od
vM1iiujC+pTbjYpdN3j9dgw+yI9AMQ/LMMy6Id+TCJ4eoRN5Pz6bkFdVfaQf/aV1t3HwIq6qknQm
eHoj9QupuyUUpJpetPgMS3yeifH3hQgF5QlpOx1/GnZUdQp1K2YaxtYmMt+Y7YLRRxwXjLTWedT0
DhSOki5p1Zs6pRid0e48MWi//iBJvTsXLLkoM8+KEAf/qlCBCM3Krea99cQ2mC4vVtmv+sXu04no
wBTIUAAWNApIP7Jv9LxmmwrsRl82f3AnMNkUEIh+1v2SiJQ9JJ6wCqEfzuDznXelxXkUD247Btmz
F5Gc9GavOTkyakHyD6pNBfM2u+7O/vNkbrbluGXsQnhK6wguDKAHfJVjK03bDyICvAhoBAGrswNG
S/niZouMjn0bVQexvMLpl9oYWxyYvah1P01Kt6jvzSERRRtgjFRcSD80dwtT4asZ7Dk1TG5ROhH3
YasYemKBnyE+V+lV/8K2mHFDpk8LHUBhFcY3ePyg7PRCyJxlio8BeSNFc0906aLzHjV6dFzzMOUh
II/hptxhjGOvh3URQLX76BycMwrBxL1hkwOX2r/RZVSob9ULwRSaHg5C7tcN4JGzFPI9sI+92/gL
+ZGy6eoJb67pFEb4T8CqC/ETuFmzooln7a1juDfIp2W/aNP9yXVBI8oONpFUuHGiZ4fZXsguAhjE
dJbCS4dq0lhRfgQmQ20R+l/Blmtz3aQZsPOhM2hKB2KCYZn0EkUTejGrYOduBd0ePTpCSISUEC2C
19OdUoUXODHS0+uEBP3rlNpG/+kZQxpvgaFGFN/Qw7hFvzkpYwP44vpL+8O8sS79m3f5YaHuUCca
MBOW1Umhg646aCU4jbAp0f+YO9TFaD0C1nyyv5giPegkVhiqcWOVWaVC0dF5UAaGMo6Xy4akG5du
iyEpFWzvSNFXbbWgomMHWmBm0hTDCUjMj5R+z04MlZWp94aZG3B51ePk6hz8cFDC9xpHEvvYEdca
ZANx2adNYAJ01K07wpcgBgRtyBmIqPGe4JSn8H8hYNSBmQRfFCn0Vni6/Dj7iOSQfl+xz2zYq5UQ
pNOAR5hRDxoAFIbH3pfMTpKCBG/ND0MC/OG2vjtHv7JQi9XTgEqhf/TjiT41OoWuFA9FSOzTlJZZ
V35BaMEgxlUdcIRxXGbyt8Af7TLlc7tKUU+V4nMWA9SglDNOsOCETu6wyjt7quK9xB2pX+toRDNv
mrZx0id6LbT6JIpv9scEy1mcc3G6+hsF5sjENBJcF6866zJudl9gGEou1RxLDUCViC6PdDFDAo1C
qclL8Pm4MT3sKmAsSQp66JhLk/Be5eEkIZNtgHiAA07YC+he/3TKw3hxmXxmZzDta4sYAfYDfc0r
v6x9j060qGIQkxCF4Dz3w+KL/SNJp3eb3mxKp4ikkNgsT1bQxwuLxX8eWYcpjm7Du82aL84JfCEy
wAqj/eNRkbIb62NXOgtwUfuDV1518BmS6/dgGu9ihNf3Hm6oyFiKyCtP5plIJwL0Ccxka0ywyQMz
eHWPXuK/EKaNsXRhrV3AyB4+AEAvk+qc3TtcPbav/msdD5urE4jSMvzb/LIos3obrHxTVuZXL/2p
r7DsJP5c3GnQgsjpD3I1IV0laDWX1SXmcHH/NP9MjN/ntGjVsQSdlvb46Gy6SN9i3ITgbt3M9/gA
V+QXddGsMn38lDs3SNDbxipmXUFAOCQiAlw3m5O3jwIF8ud5eFtGfeL+sn3uHonTKB9Ul8ibSiSy
pZnRfQkB6hUmyb4Czcx6z7G3chu9wiD1MMycJCTVFkHr+9Eqhe0YAug0IlNAH0YNyT971WWVTQ9G
36TCQf4UliioKt9WfRl2bmGL/DAcr9mZ2cvf/TuaMPCsoM3bkxLG48NvdUsQcS22eJsbVWrMiaCh
UeskVPq7DxuE1FEbC0pEfSeiWKYhNUkSsNGJosmUmgNd5jmE57TZiaTB+/n2Nn41aX1+3/NoXMrN
uZpRq/pbWEajS58N+u6RNBL99uNdvXNcPpxNrzR7Lb70GOmEvc0qRitYVbvd/ffbArKMt6xbmxF5
sB3PivQoHdwn7/Fneluw2vnVxWV9mCC/Rno5CkeYtWxoPk+sjbSek0ZpEUPcSqv+bL13oZ/wVqTY
3bob4stjgOBEe8yV+BxkLDe2y1GwTeqtdPLunLuYrzmp+cYDcwhcRyGyd8c0sT4gE2EM3BkGdmW9
mb25asA1VRtkbVLUpuo3qSenf9W/ghv0gfczRO6FO2E3XSX+85dKwCDuUzOjBlVlNf+6yIDmp/mm
F87D/vEvovqxx0xq8u6HnXiWdis/9wmvuIj7kXOfEDbSsd2lWL2GFmwfBirjvaFJkJlOjoMT1F+s
WvvXbvzDbrALRlVqF0W0PQtgzduE7jAwn8+TI4vm+kIZZ0PxjLQRY7rLLF0EEKJnr8HZRst2BBMK
/AoLvZNuN7fWa8FIKWMLMgtGL/c4+PYZ8+Rc7womst9ZcQdVvhPiKMV8YZQhDI13MYp/xHFA/jF0
6/csgKi6DbjO4ZpnfVL6jm/jhvnFJyJxGiwjBI3TQzeYkAjGCAuhGqyKrNmIMtWaO50Ei0IXeaRz
pljWTXGNhpFNCWNbAJYZYkzHkuHQ629lHFvB4EqUTOYKEDssdm47+BD+oWQbBeL46ywa6KUNcirz
0aF0TBl2jLpjutltwF4AarBT6Rq/DegznfrfZWusLvu7fZ7xF4SUmLkoCsHqzy45jb4xqPRKo0J3
8xMunqvG+G6/R9SnUEuyTPoHEzdRv8raXmvHoxop2K11/I39YBz3a7vvruHFDM3UeztktWeotDh7
bd/rCs+e8eNr8v1hXnUADh6jMgA/l2tYWOBkO4G8PzkSWjEKaisDBv+me6QAMcGIzINziycuw/+K
VSEXjNPZiUb34Wb/RRgLkaAbdFhdh6erVaW4/osHrlfH3to3VsQPdgkS36Q82azrE+pnFGj/gIZB
b010nF/OriWV3GuAo1rYq49DGr6NWSROn1YZ7SMjg8FCynWZBevm+OmiE6mtSnSrwxQItzwE/wQS
+J29WZJxwC20GRnnbeXdRkZ5a9hxwcWvrVFufbG1qJO3mHXG2tM0qs4jaCfU1Fc1SgOxVTk5H4IY
/v7YvodWAc8ymjs03fPLN9B6Sa33Elr2OnfDsJeiIaubwDS3Zbg4KoS5dCI3mMhQJuwLPw/2R7hg
NsW8IoZ8dJggaw7cGmdFJ4uPv26MXsRd8NknyP+muBl6xu91ipT5MY/dzQg7wdP47r33oZt6dIX/
bYyO3cQhEvRPcwwKMVJN0PmFbvSj2h/Sjjln/07afJue3MuMiVmA9ghRb7tZIWJdnLG5v2h7YRY1
2Ni3eC3NmMPi5TyY98cBBW5W1B4Fy9UDck4DpsYqmCFCHV/d0lvcpKDHIx4cun5plazC3WdxilsH
tBHN8Wn2YLqeWi1kDIgGoEJvViC1djAuVVsmYzgkPw8XZ87Fprc8eOmg+lsZVXplpAxlc6DHoeX4
x8kZlgE97qN5HefoezcZPQdlmftf+mDRA1Dj4Xf92aIBd98zyYdVZVloGdptVjWakKMIZznalhe4
yy2Qooy1fJGq0wcBGQRk7k48KmDzNEuIhnjLOdhZMr5OmFQ/7KwovNz7FECxvmTn6NV/NzO8M1mn
678UdR8/kFv6VUTfOEWOgMZRr0ezZv9CaePlhj1+6h1sY8Hoe/KPJSqE+9OAMFEcntG4bbzzAGnE
ART3jZfkdYBY5CPfvcK23AnB45l9gqfnn8VtcsGu+jZJWJ+ZpKMPFgIb1mnQOSeCcEm9JLWxlgSi
LcXtCiwT1n/6apRMit78K+MEakOLGRKa4Fv0h5a9T3hy97S0NjvG9j2miTSwNh7D12kF++LCsjlJ
fK4EOSTpD/dq+KEf8aama5ctzadeEs5Yl5yEnOLBpDC4fHVdQiApi1WCz4+lNDynmPZoZjQLfCZz
7ISjaHYe4H7oM8zWKRJ+8H5sAaE/DC/j8vKxT6yyBxBKOeVPkvUqqQP/EX6TGxy63LsJriphXc3v
Lx3ub/rNvxFAWbSIrfrwZAKR7dDazeIOAr4D+TLQpaBI9lXW0SaCflkGVxxiUguP4G4NW3eua+C+
ulEfF1gfcp4f92mxARJtSjkBN79NT/v1ZVejegIpbMWa0xwHuwR5+qeDzoaBgITcfwBxJZ3j7EFw
/MA06uyekecCslVR5UedywLC7iJ2I54CIcqThVZjXOuDQlBhcr/jr1OgJvSy37gaFzjzn1/soDH2
+iKZD8aEwaSzFXwPkdxDUWB+Qf9XCQRUBYLa+MMUZwZcdoU+gJB/6vNQiQFcRFyCuQGNBA1aqU2N
RYEQDcnTVpxB1OeP3mGAUKj/INxSnF1WAcjETbIxZJ81upwdFbFUuVrD0RhsJfGgUmS07GnmhMG9
AdUVChkDSBkDChaGOaBF3NG0pzZkVrWrES/VgxTi2cXehfKLiqhrekEgaMhk0repWEXfuSgteizs
wPGgH+dnlfOx+cPB1s5eaBu2vP8RdV7bqapdGL4ix7CXU0GkKfZ24lCTgAUbWK/+f15Ye/ybJHsl
K8sCH/Ob5S0AlHi0ESwY6P8ef5rcupV5PC1tRb0Q3JDPMVR82hHi3AmLdeM+JwHjKRkmieGAGmj/
9PNm42EsQZl0GtTdBuMczcsEipI0mT6ZqFINPS0yeiueAXTTXz/A7VHp/wgJq6nSCS4VeyjPAOM7
O3TZklm8oSlVh0B+diTmKvRP0/AefInnzCSBk4o3zsCXpwB4yViPwSJDQWGWOKucbK6B1DOI/5yX
dzYjFBFdvy64GlMCuwhGlQrObPkNPyHedy4d6acKmyLfy5SsIp+ICuqpQ8hbvagmHinCpV7aPdMz
8S2wer0VV5k0BUZGD58VRK4shltWzwqcoO1YJgiiHraS/M/qMeDSd1z87RY6hjNpj57t61YQKhGc
qoO3YNouYh5Aydjj21QMGbrt6f22+oyc+KHYHvA4tJ7Iyo3GHIv6ktgi8EBgPVkOwH4WyspcNbJn
43k1VNv2gh6/uWXVWKszg8VVsOrxgvhLcW0mTuA4YjYArIQb8GW9BFYQ25BwnG3FrtgBM8JeZFjA
lL42y0UWjKzSBBlS7g80dZntoeHOJq2e/kWq72g3VxbxpgyZ/Us9XT7M7n5IWR3210AqX2ZpV9ml
5pWGOGMBVlGIgcHhboab0o4OJWL9u/dCWub7Wbp47uK/dPc8ghAzG5VOpd55QpUdNEpWsiVJPNMa
bM6v3Wh4/W1V28xHrm4cVO1v72oc3kAd1CYBZIPORXfsgjlxXeOPvoRaGUKaCRcqfOAPM/9Z0vH4
AbgeVLSBgwoiSTcjxwdpOP0fG+LWDj2uJaHP1/JHqiAjULBihYMAPqa2QDaw5Krr0I8152QtCGmm
x5LOn2CmeoBoIom0VzZ+1QhXAC4hyBKIQrLLkIuy1AgErdhO4JaJZZUvBLPUhsvIkij26NsSUaT4
C+ostBmm6kXou62wuJ9eDeyZELX7IT1m7nPNjxPeBTCp0dtfu9Q8TJ/BqtEr5l8JNvcGYg6bG68B
NnAejUdiwfHkx859/kVHboH/IOIrgOX0kjV11pC8ElFyS1fqjFdP9jQZhJtOtJpy+gWCi+i/R/vw
c2QmCAChp9cudwMNcrPQyavj9QpaCUwfjHAMopBsgPdy5WF5BcE1SFb4h1F8wa+Eosqe8zALYDew
i8CQCaDhevCdX6aH8XdegsGZDoBMeIJSnNApOg7P48PuO3mMyIvd7xbSZxDx+GR84VD+Cxe3NPn0
RNksb57+mXBf8apTUnebRGb1mJ7Hl1X5V1R/yVeQefSp8d/A9+NZit1AMrtOkAx3P7Pb5uqU/+IZ
CEUjgXd2tdbUq68+e0mb/n/Muz4Mkv4KWQCkqVse3gQD0t9uTDILE5Z3DOiAr7qYJRNQIKdmVdI3
2aGTtHdBsXP76gLfgG9OStA7cipIDujmluURtL1QDHLonOrMsqXzeTYn272nh/z09J1+V3hD1qzA
PKsKzqE0CxytD8CXXLwcZRB35NYmH0hAEYG2PSAUHwMcJcFF0mm0rnhKIWJFI9hqeWYPy2/K4Esu
MsnsnKEDdHNkzwjJAGtdvSr+ccIWTXLnsuT0UnnELEiW6CbondLaRRWJ03/0OC1gMEnRzG1sb7W5
1qzQY4rfFgZTUNxt3CEAgxfQq6DHa26rLEZMN7On5SURoCcBV4j7g9DqwL3MHMDAaerZ/nP2IiGb
Eg7Bb24nPGhQsSDZ8Q+5JbO7Q6E7J9tpseqU5yf9P27lCKvJjCrPo263AkbAjdXeMGFvwGFjqyvN
G9Ad9wbwoBOTAZmwBRBy6R/OGdS49tp7hT6JKItXHwAlMHUBZrVXCfHKheNN6aGqwDNUQIUZKgvh
EYS+df51KNiEniyntNWn/I2IDyJBaNVov+aF6qTp0EWSLorimGycFc10AaVc/+koLIpzU4KgwvZj
hCMBanUsBNiRswFbQs4upj1ivh3AJts9QlfXARVZA4xLPHxvE1KQxWtUWJRZzIwMqOc38eg2pFFF
73VWO7dxs2GYTr336REmhu/xhaGkSiqyoRCPSVLfHZrrCk0isZKXGQuUoeCJgZRV9pK/hiaxVRIz
ZI0Z/udp8us69Ca1HoiHuoZ84QzgcCO0jGK53rZAo/iTrXoBdyOXnvUCwZhkl907P7Tw8xs1u3O1
0lLnxknl8YALsaBxIVZqFNus5Iqte/1kPqb6d7qzWNsMGwCuZcgXBUztK0ebtQINTxhtFpcn2Dkq
89xhWNRxy7S3oFq4cxSPheWm9CerIxAjwI5+GPwEagu2cwjwz05E0HvRgKKZWP0lhFKj0naqkR1J
i21MGgpK/QYE/TQuMObubO+6UKcBPWr5dd9axotmShH3lbd/Hr8Z0NIJ/yWINsgJ1RoMubgpKcUV
ln/TB93Pdui+x49R8ZcmCiLtTSLmNE0MvmOR8c5znira6xySFGTDQf09i0XW1+cPggdt89sNrjdS
6bDDEFD4hbGMy2MLLPBqtd1yRfhLdB66A3kwj/j+hsXif9tSfo4DIqXueE4agWCrLJurexo0XUU8
RZHscunOJAgRe7VqKYxTEEJHDz0sTHhK7S2Xq6eHVizOGvJA/d90C3gJYWcyUhCYSEhArLW6Eeg6
n8dnHhVlJZN3IlITvz1tmgO9690OAJEBDVH+rSIgSvZabG8hbiUgxbTGWfahw4Zw6GTjNgVbPC7a
Y/6f29L3waJC8ckTINEH+RNDG2ljCAf8zwGW4QhIVQ17csKiAMHI2/QLIGpzBp6eXeJ0c5Th8bGH
iw/LswtDV6KVAv4KwCvCSfaIghSfRiL2SQu0BslP/qgaIImOokMTKiQ6eCnXHi/4yOTm4PINk4UP
3cP0l+p0DoXMPXeZgK3Ke7OEYB5yJYs4NvC1q3v7kMv9hvolI81fEdrFktJpEx9sx8cNXvMbjlQu
qicKZwNhj026+Uxq0/vwMGwxfom34kFk3mIZQPEOnrVmvgdYMlAX6EA9mmKhYdLu1K+JRsRnRieq
ORLLEvSb2RvTIHgv+muanujlSmNKcEQxUMWXYSAeyMnsasJqYBS1WMw0Q4KZQq4ZWhCVgPFigoyg
I2NB6PsH98TR3KYY2WmkTWqbBO/uC7NZcD22LlgT9VuuOvJiHfFAy2KE8gPavhn2eLORFy2A89g8
ddCuXa6te9Nr2mUv7b/McFC0CkPpLj3M2HmYRwceOGFmS6PxboskKDb2bq0fQy+ab85dINMiems0
+EQSKc1YZ3XUSRPrEyDLAbtD1DxsIcmTtsofdBfnousSJUfmOFNflf6+SKJatXLpQ4pZWfoGw2Fe
PtZ6fP34m/7mY661uN5M9ps8rRb/BoqwbIjxI3TH7njMINVm0YxZPn2A9aLkfkyg3DgW8i0gc6Gw
gZpPeQp+Xf+97PHfeBwHKQVC2bu7T5kEAqDeB5HL4jN4m2i2uF/3iRwTRJWx8saYfsxxet3uYZHO
wxUF8zaW9qLIalkIVhhOYG0gWttBNMTSWFmbZpb78FMcWRFrYUwHySnLYfgqe9EQiU+dYp2UKyh2
BvkoyLUyXnIDTm3i3xzp6kYe0LVOOjxxW0ismlk4cH6R+Mrt56jG3VW3y0D7ueU//hX1LkH6vx0C
wRT92SnwbQUADAozKgKMI0LAdNPpL/35i924e9j43Nnzwe+A18SrVY1HOYpSRkwaLfZenW6o6FbK
bETOQ+4lyGpSvCF0DnT822TkgUrzMOdU5n8jUZSs9/mdR9Z+demSFm6RkODzgLKcPgWbFZQWtKqL
zS4ZvYC2YtiBZKVgkGjW3s5hz4VFrPqEfgQcl/xg99xus/yLLXg0aKPBKwwEC0ZRDDcihk+soiaq
rvuJJFoBtfnI0uMIIdKkqM1HiJMyktCKF2VUIq0pGAoFwLVWn0i/WqB5HHt2c09H2VNqrVLXIvgB
eIjIcwdg9fbKL09mADqQ4eJTIrC5/L1i19HY/bfF8ZojE5kSXvrvCE8AEKZienYQQFnO4XEeMIKs
okUoQTvudK7/CYkyJuMmNAhUl5nyszKO43Wn4Vx7BxdhhHPviND040d7g/gJX6pTpuuHTrYG6LpF
QDqOZn1L/82VgWU0PPeKAnCYAARX5fln3lgChgvHa6Tsz7/EZpD/qpsFn0Fwod0YQj/tPLvHcTSM
x8gwDC9gQw50U0CTwLL7eICqlrigskWBwwMyf/Eec6kSFu0SgbH9Q9BsmAqBfBHJPScdcEcja8sT
wFnBOlsxDR4MvJaqJTLK+t8+qHgEI3zUMn7rJqq/EFHmMEiyTUm/paulN47jgTEejiX1/SfghZ4o
avMkQsYgUGlW7brHPLz9JOULwnES1O1n/+XEg+fsMIrAf01Aq/aTQeS9xrfgPt2TfC7X3CDndjze
m9V5bFW9YyDKPmhOvSG08JmuA2noVL2q90FUgJUM7PTjNyjBY+sGaaXQKZfb1TJL88qIedJwgcu0
yi7rNIWJzHZXwT7HuX/xFjJ88LIt+mt/Mb8/e0JrOxllRvEoPSOqQpSJ6r3DLHx1DpGUAtcOg11m
ePhGITCMqrIxoQPIvtjFeEPKGiUDnQw2j3qb1dgRpf9hLuERQcLZ9MNuk1KHLXoKK0laWnXv2VOc
lvwbgXTKf7jc9n08PCrEqlxoqtpO3bUVL3Bj2+yNGgp8j+U6Mev+69ruyixCHiRV53FoJ+AwkLio
mpWWyUSLjxKoRWLZtrxc/1y31+0Bia9p0yEF5aPplFmEvykcwxRfC01kNHAj9KpWjwmuSrhuNHgp
wIKJ8i/KfYpbmpm0bMWq3tNQU9NACbMSL3i7WYWFOquHu5SDqgtpfUBaRt1CuideIMWgmKqkkWSD
jMomeU2kikL6+xfElKIfVVgM6TpiqiyaXeoxk+JCjP2To5osbkcTLLcogmAyHCYyZZTkEpqTRC0p
NyWjLYksqSfPTdGrzjA9ohdokn81kyqiRdFdoH5uLVYL+naBM9lSc/xAxRkOZ4vemfJKpVYu/LRS
9svv8Xyq0ahleDx+mFUtCpB5A4Ah/gT1QdUsIwSQtBmpGlFVQK5NROfEkjp35z6S3JLKiPpPIiEL
pIZjw7vDYulXOhlxa9lBC6MLkpN0/zh58dv4eDQDdqFcOeOCfAo09OXUJRnpKxefS4vwMzh7sKvs
FiAwlJKZVdb6Svb1AnQQygOyZJ0bvTfOzGpB/baa6HVSx/PlS6XEW8jbGb+0xQa/5Cy7Xa33sMoB
ubP0DwdFJPobBpnr8mFCQcuVHRQ7lE8TL7BGkbyYflfK7IO1XVkpGZLrjeI/QvXsCxfnycyQBYUs
7M3RhoJWBZtLny3WnaIqQh7RuQ/dTT9xPoRlbQicozxjV9auz77OG7/vZuku8i5B0bb/3PHwpwHZ
22aXJtArbQN1CTZHrH2kRNw+G4829+k0NglbgG3IOhXOpDOgpFNc9ts/8daCpUy1YA1/aI2C6NKB
O1cBCc77UN+kKIUqGccby1PGpe2Lxvu+Hdnn/oGqkcY0qTJRh9hRa42jG/171FBC+nkN881ibmfn
ejSYS1NhAOx1be34yM+oZGnjSZPTw1ul/JBYjV6HIroEbe7kXdVt2UOetg35rrUqrMB6PhH0A+a6
KA3LOGNUzbWdLBU0CB71iWLHa4kWYzg9bVXXw/gjnwRd2q0uEUacin0MtTprYtM8R44zv+vV4pQe
XLRIjPIUdTSaVmoSQa2xdAdemZUta/s20D++pvDnRlVDip1UoSMQgj/0SnJlQlLjyAhWfJYoUGk5
kgk5rN7URgzpP8mMcSZgp/oPLS2J89G0DLidqNXLHbpOjaxoVZAKQk83JFMaRa/9UEmS2vv8s6zv
r2JQaj1kCGRlXR+Fhnn3cOnvum8kULSyO4go+X7rYw9q1TbX58pQ+2o8Hu1uBT+q8b5dDA7eNTJq
q1u1c4WFejL22GKWus3P3yHup63OnQxi+f0idWmmFKah9dwb57p1+1qoRIKBZh3Umgb39bHVbRLk
aO/gLI4SrF/ofd232+hxobBdqJrMaX2Y+uw5p2J7XTOo739JdMcxekc7BerXL5HXPQU4b17Hd7J9
Yl4WVYltcambMrfvgIjWPEVU6zyehXaL6SvFeN5wwZpOAVOxmIimkLAirF0dEfEZoU3+32H7lXIb
qalVyIyQRg4oBfQRyWt/R052/VDMykIeqRYlvRpuFOBh21GWmufoGKLxl4QTPpAe5G0O5ty7EhVR
XJOtQZ7PZTWo8jXEHUcjtt7BumSd4R2R52cSliS7+BhCVsn2lR7NdL+12Cfqhj2AP9HYd6+ID+vI
FclE3Je+QM0Sw6rM8v1AqT80jXJp9T6vGjRWCqxWWjvkCz9A31oWYog3jO3mAsVo++GMZJnwBaaK
RPVTxDZyZUculVU188ioSLifnqDXPPE5fmNQb5erLeNWoZ9xI8BQBIze7Z0srYjf66jcL3P3H28F
p3gw0w24PvZ5t3V20/fHbxadY21QjR4evaPj4OE9iySzrGb2ZxUGtNPVqiWc6wr+5IxRhqwK3u2r
V6uDgR7RSlovy8hKff4eBSCYB+6CsXqUV9qLZWwJW3Q29WeNQtbDIkjH1q7q6qf6+5DeGOO/7ERr
9einsHbQnRADFSz/GaKEHfIQZWQ8Xv+UHFREFAUlANfCv+Zh4IrTgyIScujVquWpVflhS9UGrAmc
ijspQqqtTbLBTa97N8pUAZsoVUizEsg2nyRGbDUSqZGa6L/SG93hmJY0wHXoviF/SGF9nyBkUlKc
x7XEqtHV6DxnRVwcJO4tqWLJaSlZK+5eu8futiiOk+U7lLg7yROJ0v73uQU6+d2WthKOkMx/A15h
BWbbleFC6nz29Fj33tsB5agpiIo0TYTwFEAASp9fBhtftBpCd+2Qbs3jbn0JIMahce29va/thPg/
qK7LBYbovnN5s4xKrdF7YaquatGg+wzfn0aaWHgw36jhNPeVQgq3WFfBWsIRGqurzaDNV0mkNNG0
KNW0oXFYa3Dq5tJer1ulToPmwyhGbD2erIPWsMERTmQ8c+gnPu4+/8mf63fPkDBSihHX/vtjq2OF
0KeQtFR+B+O5cbeqTe9DJnPzYgqkQy8N20cSZXbWmv8E1vP1Ng8EEIxz5JGyvp8+3zX3vfLPsebv
SLFHIyUpxB2i+/O+bNatekLijl6X+p+dK72vQ+x0b1f/zuziZEY7eE+tO1NViVrUEICRM7zIsR/W
snr2OnUsLsEA6CVPJjG31356ByuMBWj083nYjyLZZ91+He7GHpIeLh6V6QOmVtN4z6tfcOPg5JKi
SQOwr/+OTuFujb52EUq61wNWGNGT4/xaqwrr2Sig+tKOk84J8osBGqJ9B1nTLn1ig/RgdrNAhZ9g
2pFjQQG7QS4KSQyCNX4LAPUqf6insfNWoAp14+u2dWVFiLy8qU7eFTaJ0rf7GX17ydoic/ksC+/e
hQ4CSvXfGMj4wzBvJ7+4bAHAWdVQ6KaauiEk5d0GCbrRDdxTu0Xojq/x+aOaJiwh8FarBUjINY6b
UtM6kllX2ulPcEbsPzhsG4mZgn2X7m7cOWHpYLyEnz+ejMvNKpTN6oNOUIP2cvI0SpV2WCfffURA
d98eIDXO4OU8vlXfRnlZLpuNavcN5eJMCdm/7Ud8sHuu6Z0yG4nOYe9dnB5vZe7MhFD7tOqz1KlX
Jq/TXAlrXo6QjP7SxJ3f/45p1Fm/vEs0Ur6Ja4/5qDnfd/sKhq9t04lxjtZrNwYH364G0gbM+wNl
J+whx9wLe68Xq7F/Tqz6q30r9Cr3HbTIa8RC4rYhQ59zUo3z5gBzoP2KgNxiXVKh29kwh8O/F9mi
jtatPabNOuw44eTjpKMi6xk0fjgOA9Sx7ddcslUtpO3lffaw152UK5Js8fLEGmvd19dTt7E8QcVQ
k1KE7z15cenYgTT4ujgv/jhofpln7wtG5Y5ZYXzsNMt+HffwAzJfZJfH2SN1k7IF1lXoVcTUGYEx
0K1J7fr0hibTAt15DlcgoBrYHW7ZP92EqqbaPW+LrJEjKr94m6BTJyeThOM8zgOXHGmoE7YadWQj
bgYcKgp1LdDANbYTSN1ZhsA+z87IveuMbgses7nu1Rt2Ie68/5LpoyL63sU/zVKmRS/KaKWUWLBO
ggqTMXCA5oiIfhs32zXNBeXWUqFt/USAkOZ5F5tJxgUG8EmA7MAFe5Irpo1PjpX1fVR80ES/vsz1
UgKRz226Pf42EMPa8qXMW7X5oqmtyOfag7ba0BQePgQISB/wpiaV9dHcfwvd45MxCr3fQzeN6K8i
A/fpPyudfQUH3RcK0s4r9Z9Qog/g/p6Te3/tp+nTuzQ/7dL2m1T82vwZFYPoUSIWhfVKN26Yz1bw
NCuYDq+rsGmub6sMuhHZn+vvTdbZrSg4fU3W9QhZ2r0xCD8DSbqK134yyaIiMACMRsieM/kbtNxy
84QnQjOboqu2uIR90GahRaIaRjQXmStWOH7wJP+0bZuu0HFyPvabhnTj3rTNZWdd7VV7RcEf2Xlp
3PiycHi5tNddIMr2f836qFvwazT2G8DFavATyCB6t3l5JODQJUMCoWzDQXo1CyGQKyUXHgE9Sogy
w3tQWCNvYFTiHsyCyfvWTeoABEldz9aL5PxtPMJxZB4RvOH21g0+GNzgx2gWoYKSG/4CupopZDR+
vMfIzD87mIv+VUFXc2M4eddRncc7fh4P62a+sElQ91EOHjpqOEDFjvLsEta0eY6pPJNn4YAuZjxD
UFUIlVYj8LompscklPOn+Yd4DSkC7kkuZr2TT5MkKqx1aOm85yumfC/z3ty+7eJ6c3yYtwNK7vaJ
EMJNCOoQXqH55N5CK27eIHeG8PmiXWhTq2cjTTV+79gLFwyUfMmFOw3KrzO7Ulfsk5FuKTX70Rve
TiYYqJdbsxAbAhQUz0ZpfnUgZH+S7QylNQlGJLaQN0SbrICVgskLU12WhLfuM1rpyi49a6KoIKAj
Qm8mEWyOrJ+fLGZ0DH8KdBILfskBoHnxSqzVhytVQWG96ME82tdyCKfZgWsC6al7BUwacId+PXYy
binNtdXoQeSJ6XjJKg728JS5fFXNjiT7iBVCZDwzJwoZPFSdRr/upGTSTw8FK692HMYTYMBG8UUF
gos33spGF8fhQd3cVUZggSlNpaNIEchXykGWBWqcMUMEEimg/PtpLD8eL/xtfLgAToF2F8PVRDA8
Va3CNaj1LahF1ZCmVy5hLFSbbEtIau0zDUJkz6TfgVTbndgrfSrSCZfxUor35IO/EyQJi6bss2DL
aB5ud0rfl+Ij6X4YA1rFP04tjSL+NcTpQICkMhADYZZ0wpX3zhYekChB8p4WQCXjNay0Z08L6hQ6
XV72xD16Unr4l4EMCKUaVwzwEy0hBvlwP3nnLNXGrct9M1ffUOlwfkM06Y3U3BJNSfXR6bDXoQ1e
nMRHl/eDKEOnQIxtbRCOLb+t88c4d87obZCVEQf9KLjaRRhKfUwS8NQC5kReDiUsxVZkeKNPnYm9
qmbzMZ2mN9zMtIhe3Jp4QmKZsFBTvSrRBv7iPROblMdBFEifUielicFHEpn7X6zYjCbTugTuF+sJ
OzTnCiObrCky5hWcWl7wMdVLzU3XjkwSXmZCv1XDWuoom0zrs5BK5dGBbhJUutzkmYJj0fIbBJqE
quJtkK6a5+HZVZdDpSX33XpJ3zMTLWdYrzIVAMoBaLSQgZrOZHNPVWp6xkx2te3euxxUYBVuAsap
XjqCbWXxLW9ouaGV9yHCSP6IEXIfcVO51h39Hfytw63tD+gzsF+trz3NT5YHBherMkDs31MdcdoY
diGtbZviz5jKEkleMRq13SmEQwZQSAyOa73SsDRErpCUVHKVxXExgJXLHfbLoyGy69O4+Lq0Li50
GV9WcyzF6Kwfl/eSUKT2M3Uonx/OS7h933zMYriI5yXtqA6nff9gJ9IxmD/JZ5GqU/VwbR9GTzzW
LpP9T4KXjgZoH0dH5N37l8FpdBpFo9Pm+VfctVbJYu/jL+udvBoZw+g7ak7WE92dKUZSR+Zbmtqp
tIPXlZUpJ86IGoB6uyrdKljsyINPXS/5QFUwacLH22LaYGLRV4Vrd6c9iEAFRZ18/ErksYhc1aAs
M+HjLUV9aXdqBFXp6oCHz8rI35l09+QwDlOYbahNdvUAWZ99VMCtg14HEAqZ/dP2E+vpSjsfO6sJ
hih0Zqowo5VT4i/FyTnSstcq0URK115qW6IYPzsJetjZq1qfrCbOrKn98nW08BssAw7IB8yfW6l9
W9Y2yc/tZ40m1l/rr4ZvIYnQiVGt7hbBB9QCzBus+tN+UIAl1egUQDow9bMji3IyJlmiAOxQ8MvM
gSMbBDJQIWBlH0KGUIdKLlC+c3QVCnRfp1cvGpVm4bQyKg9u2IwMWtdugYBOz2IUYpahy/cevXAI
Yiz9aJ85WTv8c9K7Puqw1OHT4zJUDxifVLpfJikD6VeXl41+ayROl+gZp/EJaOGrB2TSr2BQUjLj
0QVm8GmCmkOwHsJFIYaue9KbergH/+Sf0TlCEqN/5U9lwMTXRbmraKjsJHIOTnXYGteH4c0ojPf6
Uhh/0GSEV8k/dNe9F5qdvZMfNszbp93kcRtB2FecjwbAuDJ/Kj1ydVjkKPfKvQte0i9qf4notdgM
Y++e0RdS8Q0AceXQao0s9J0aGRSVguE5Izbq0IVdKHISnVQqpn3m3lLL7GQ1o8xlRpWbaDb6wrlV
Lktraw0rXUPJaqYh3GKXgw7oKdHVZz23JUm9CjStzJ1Eux8IeShye1fKliXEqCVmycESpN2AnRhN
rrxncHa0sykBBXB9bxdhU9IM5Bxl9mIYgaHvBRN0+A6wvPt5LsNtOA/n9el50ZxWV/VVGVfAN6zd
8X2hI5yFm8qusWu1w1FrV/6rLFBpTGa1BVSryqKykI3FydlvHn8np7TT0xyc9+7jNoIaKq2NzACx
gUqWNKL2NiQCHC5rkA4kKqWDosTP4GR6VQKJSBcQ4dO+sk8VS2iVA2JpOHAcHLy/PV2jgpfAWKhz
fWGSD2vB5e+ACJcgex/AekqaJQiFKONYck1lEuPMfURSn/oUwlGKlmWWGiZ71kWeOjgkyi/x01V6
rURafm7IE1ChyQVa9Vpr8J49KWe64FSy/FtZ+EHUZv4B0HqSMl6zUWWylnlZyzW9BgaGPR6qsZzj
HuBYTj6lKnmEuhfqXCxayqUkcklrOxeh+mRr7w3tXkR1tc2ezop2Gb2VPo3KKiijvvilQfXS/3hf
cMftb6t9JuB9bf/MsApG098VqPgdMPj20AbLWey7Fzvgvm17wN7a8ESroyMtS9pOLyZwMFaOxGwb
ng/6L8wYyu4SYNJ8p31TkIUCuWtMX51CUDNAbBGC1SpFDmmOwmTjPj5G0P8vU+n9QOrL0A05WlVz
RLX0nAtABNo6t847dd/b0KG7HZZNqHQof8JGZLTYGOJYQ8HGEj8Fx0InHK6BRpQ+UKgANABnQOyT
ta4Yd6FeUmFHGOUr09uMdkHXmfCI8yHdWu3oGgUIUaIyEGApyDeY+UxgmfvX+jxzk2jK0GFfN+jE
tkZ78OD1ASNSD1HrHxlGS4pVT1dCgoy5aMUGmcG3kMqpXxFFgvkWEjp4bdMXcfy7akzfP7TACpto
fqu05yB+wPWYcx87XT4YgjCzO/b4BdCCVAqgSDsqr6ngsYQFH4PgGZQvu2HH3CtHaCugyf9xOwC0
Swmv+6aFQ/TDxg3Rzpa9zcsG1bqYzXLifxFhzPKzarZ5NMcMBmqsBLQzrh05eiOkaIz0rNQcaqyq
USIDut2AbsttxSgqLvvMy0EoZWrYNfbRo3P/u7PJa09VftDd+09D/yh0KquUWDtujvlfhfzIvGO2
9cEhkyRUrgzK5Oo8+Y26i13UTqHK++8+PclsYK5tNCQnQy5k/uBGQqFj/llwJQRHe/Mqo0DnRysP
ZIfKxZ16mwIsXLrt3wytIECJQYOPEZkkQFKSy9DYNK2TLTAUtHU21BBcnuZnELY+otVCkoGN6Ei8
hArKQq6kwaz/SUaKACQonw+1GxUyDCkRWwpWwVPby234eC4OVAgnLlgBglDkv1E3FKsGZ0YCVOI1
nFvafngRKPo+zqh9BB2kKMnYToAX8BvchUp68DDLHCwvzqPM9i7LYmyJSRUSHAHS/sHLjwJyLAX3
Lo/Mn8Zfed9GRZPsPBrdZ4XhfhJOqBDxt0QGqARqafdaHGYFpoGvxWexHp9nn8V5dtrIBTtFBTax
m00mYJ4sNpUw6St2muxPuswvi2lUEPonL3Ulkr7nM/t/F9VotKRliKdkrukAduW44R7F/Dum5FeL
HOC7n/RPiAKKbyETS0JTP8yOD5Vlrlx/Nyk/sLe8AObXcXcEihdWQEBRwUXLOBBIApfbi4qZBykz
2/m4EE7FihJL5J1xo+qZhHQuUfcfkF6TShQFs1EJ9z7Vopyt4AMOiSnDI/x8FpIFrfhNKIHDBZq2
2mG0RwMjp1SgD5GxuSI4aWRK3QkC6uRZMeEAuxfwkc1Jc0ILIV/O2WZ/R2pGi1xLXSnbkhE/uT5z
bRoH3IvzRGIgflffa0ysSkDpte4lJOocJmMuHeXuGZWQANm0o+XXg8aw0GsGsj9t0NlgdpilyoXu
hkkHxmo8KrVYydg8SJhV9C2RTsiS0ma739dtAIqNVv0SNVeVMmgrIwaLcAwpqw7wMNkizJv5qlny
ocEAJGjy9ArYBuFfy42PtzvJ9INxlzIVqVCnqFEzFew85zoxnCdGdBoc0l8Qm44anVFRis08jTNU
+1L8ItQbYoIMPA3KFacd/2oCnYDZe6mUagzSgB96MbJgqD0DSIqr0w8gZaXf56ryrzNpc/JMSYDL
hIlx2PRgVrwbAYINo1uYhVwhJWM0dTjyDsArgyUjZp2V4hfkiIVcZ0BoysmMg/WSe7Fo0Ea7QQQ/
oHp0jDRXqU5Ua+nk6hKDIgK3Ie8+wS8axpfCSUFVIj3t0Y4g55TpX+ivVDTk8IeEIlEFAvUiS4Ii
DMUYlJ+bnek08w8A8rvJ6ncusy60angQmndAvxIHTi8/9fq2hVcuN/Z8PY42h83HKi4Uoksut708
cvdIBOs4Ms7R7V1xW10eY3qltuJZVbmfmRe+gMFeV+fVYbUPWoMwWI+IUNPDNOIoTHJbyBZUVyU2
Sm1A39I0zU4YUj1wWC2JlhLp7JqD/JNDaoYTJb1vu+DguOId8oK5K/dcafMgXQBYMrZODJPQ2SEK
Arp0L4FMXfVTQJcmgwX8Qd/73g3Tx8UJqgQ/VDAHJTj98MaFEYNeSyOqANCeBgroa8qbiIlO+/n7
/L0EVcBV+kwQHGAFAjD9pbUHVHhYt8FKBdchcjm8vGsvcsveefWefqcVBhXoyAV1b/rt3d2PswEH
6kcge2+Dy+A8ukwOo3R2n62D5XUWbVTjvnaFaSwfUSXzEmACIjPesXmqI8Ld5SAzRXmd9RlvJvPH
1W1xvbevNCqlB7e24LQjvV/BwR4BfuFr1uEIsY/7HzX8IUMLhMwdTuMGqh01K2IqRHCiM7T4LBsG
bXxyqYvJCENOzvGvLMWV/WiCqEBWQcf+o3z3bNUgQghiIfZz6EKx1+gR6UU+q9GPvpGtjfIOlRAy
9ouJg5qUI1DZffoEZjRuGyTYlUBp9oOUOXMMZ9COXYeTLhpjWlb7EypX4ezgRwxxbG2IdXQI5DCO
3h95NCorfK8svTpMoeBRPWYfCPC1dgWO1WtWgPEgjy0x5NDuZfREkk60IEa4CEhQ8RAIlAXQL953
lZ+RYka8bd3eAiwAWRS4lKSANGtEryMlHRBQH2NV7CZ1m9x8zY2+II9Ho0lwGX5h47BpfjrKJbKG
JTdko7OeqFdEUzFT3xc/kDRDYU4WdvhpdxswFmy1L8O6AURh7aB1oG+P05hjvVRU4njgvkHO4sGm
Y2D/mwFygeSC6OUa6ZClWmg3ERWW4JCkLTGlwTui2lWlpiNyUnIP1UWoddHHv1D7FNBWq3O73ua3
+WXemgCSdy72epO4BaqiI1plwWv4cJGKo6WPZA8ldWsczwp8HkCFkT5KmlZVBRgaydpTzmpEor5z
ZCKakoFntJ6UWdMM4NUry9YF0E8h0/M9PUmB7/S57l6q4yqWmeic8klWisWwvIND54vlbolPPHc5
3m6JXmXoCDORl790v7PuhfgGpN5dTpctDHSG8OZr2Kln9Er1ca9MBGtI9j5Y5fmGHXrICJBrHEeI
CEGSjTfHzce44rnRYP/R4FwV+9kpu2WEho6bXMNYiEABD3EMqolFoLGxKuY3Ms4qRqvINDMJph1M
acgupj3sbSbof6L6HGKGGS2FchBhPA2KtDXSwaN/G93RsJUgbfmv+JeCgGJT+wv7aj6E/X0/5hCn
FxEUq5EdCHsCySC5R9KBf/pmn2wg34XbsQ5tn3ryjKaagbFzUI7y4ZQQIlNnxsKYESusPJmClANi
kvaam1kkfctBoiW8Ts/zNVpD6rcraeMrBQ04dPZItR9qRK87n3Lv+liNrtgmohOowXYafVHFV978
cGjbDsjY/fvoPFJEPE46RbLKi793Yl/tfcFUBUK8Ay5VjqDNWRWJSkVe+2tQP81a8+fBaiXGt+GG
DCI/3S9aI5ChzCI8ZOThZVytA5zc7WE0rkadZUdbmKj/+/m5cZcxq94etnV2x1BCPuHv/pdu7hH5
ASDxjAG9eNocxOiKrE1SvISU4EbzX1iJ0YCwENE0Azfw+HYFodFBNP13ZF6DKrWFsFCqoQFo3umR
D11WK8E/Eq9fX0MCDZFBmhivX0xWyVAA4dswKkmHcP3i7CZg+u4dxSXtC4AAOKt5+++FC1r7g+bs
Ed+Lv6pXQb1qdeYUrNbz9bz2NlDuDNbeyVY/+GQnPwe6wgcbJCMEBuAba0hjYO+QrUnAKbQ/xf4l
tsrcxTRo88Z9c/ciuaIF/vf8o79+dKpBYVUf4507fg+L49eAvt7oMG9OBBWuLqnvu3QGl4cx4+Be
bX4lmUfX2t97D5i1SunPqGXEoyuCHQ9aP+KkF1/mEXJ6EpuVxalswmHj44X7398DSj0KNbE+SN9h
AyKbvuarQGjrroiTkr1Wyn1GwUObjzYhtqj+sVcfNPqovZgD0Eya+rZowdIyi9rtvc98gP20c7Yp
sLWX8j8hUj+BjtKwQjOyyRH1W0Na4WWeIKuLiosjuo7XWXFxnX0iEzxmcxcOtIjvs/2kvqvuyrto
Ux8rdJ29tZ8fDaP50+jrJeEwE7BPsoqEvGG5JnuwN+rHKSEVEe3K25GatwSq64havc39aD9KZkiY
kMH+Ubbc/lCiuVPOAFOjDGUURMq2+/472E7PiOXPIkej2A+bwB1ZmvRf6lwxtTcjOpz1/rJGCFi2
HILZsqBQ2280AyiYhsgCDI/EmaRPs5ViDKHzlXoIUs7/Ojf35r7UYehVvFOAyHoAXjKgx4Jb6xPN
rwi5sBfQ0HBaX4qgwkAElOQvXLoud4xV6n7JKQ99wYTefzqau/1Alhat2XP0HL0mkR3ZABPBv9at
l3NEVdEuuPFAAeOJFMYinUEcm1UX9d337/tX3R02N4Dc6JEBjax2sgbFfKfa8+RV+pW+Apemf81l
ATGtXolZFS7FbzolXyRQIEnxd4SzbJAIlg/JB5hEapL+j6nz6k6ca5bwL2ItcrhVDggQItjcsAgm
g8gCfv15Ssy7vjOyPbbH9mC0d+/u6qpqwnkpLKZvOGjzTTEG0GqMtxhr+7zB5aOzDitAkJX8Un1y
7Gi6j173ncNALvnCEg8Amdy5erxpC2rUVSFQrS1+MJVsG4/XxRGLqcdqP2ssOIX+lZFKvPRY5V2v
db5Gk45tT383YLdgjydfgpegIxznjrxu++s+bs6bXtrBlZmQRATCKL8WYiiEy89Jlmi8fu/TEXCr
3qv27iE8UZXiX/o+wk5qVOyyIJ7haD6uEfebg0r/MD+MT1PzMIbb9mW4YWlF5ITFSL0ClVGHALnP
w1lkyCI1HPDO4I5tBvfCKjMm+x6cchZ3gzNGXQ4osbl0Zl29Y97L4DbI3Bl51mFSWdUPTWNdZHtf
KeWvyIowAFj3PuVJzX/v4nuxW3PL4ksDEca33gmDA+fOAQ/ZFcpU2X8UnWJ7j2DQKpUm4Jh78MgS
6lt8ilqtqnMogVjSZrd7/UVf5ZZh9B2n60wiKbQF/f5kthWF4fJshVEoYw4f2NLHhgM/D/5EDqRD
zWvA1CPiG/m8LwJGr/c0XcMcapIKagzI7b9Hv8F5ROVNSpn6Z8Owbde1Gfx5Dhvm3934dHoSHfVo
jlwsyP0+RGRcIp7+g1voRNiWOAO/7/MI4XcYbps8xngCl8GzxNM2Om6XuOHRNrqYL8wND4VZhSZN
VsDjulbpNNe4SwEsTpAf0P5FNiGPG7jOMG35qdBpUeKiw+0tHq+6nT3HRRkI1lGiHg0OyTsSEMR7
v7CdNiCdeOXlL1NstvHXoTcK3EnXfD2cDmr9WqfIwXj29uaZeAqi0a5E63axW+yWu/WkEle7h1Et
PnEwb1tPu3K8/246aTttH6Eu1+LdqJnoq0p02XTdnM/Bag1FO/+46oIURuog6az59DEabrfySlq1
9NMc07W02x3WX73dOllpFjwbxm7XMi4PP0MY0HA5/ncrlig8PwqaTqNT7dKy242mHuAaOVD2e6QK
QlVEawJ4qtJvnoxKvw52pM+yrjbjKdUkPLWrWerARSz6l6JdTu0GnjXFjvLl+vCTnH4eb6+Mlzzi
XLyPanp5NtwneTGd6fwFIsT6bUyH57wjwuQliFVQ7f7woIY4Ue6Uelf4Sr1TZtaBIDFPB2fcmWe4
OZkBm/GDJwqZ+X61X22o8UDuOKun9hVLlvrkuWhODuj+yf6Y75m/VOmDQ8PFFwlDgQ2GuLIrj1sM
lcV+FApM91XlaEc8ldFuX7fOeCvhUYm7GI9rWQWTxFi1LaQYrDjvtGjmiICzi11K5PxTSzSnpBCq
vv9ySDT1ptAD+ESPJifivYWGogC1pNlvWSrsqb0lrpVyTXwTZLpYzolyJMkEmQwhkcbIRFqdQ04q
upBG52gBHRVddxpNz9/Ug5oWF5zP2TiGLYqUO9OlVOto4CygNlOKk7Rpvn5eeNboAev1Yr/plEAR
45a89XJeXHGxMTCxOjbYPvQ2Wu06ulE8khrGnTLyN8XuMJ3fxiUsKyDdrbtCdXHzxWMXycjVDChB
HaQSXFD7svHB3VGbONl47eDD68J/AuQoODkt5kGUpyeYMvbwBqvqZHroXpMESV3QuTHdsdyh2uL3
F5/jjcGtnI4ghoyvbRUljcUHE2jqyP62U+ie23j5NA9/cfkCBJyrTqQ/wfM3Trun+IlRfj2sh0gM
74gi8d2GsjsFGpbH8J67w4A974Yf7cZPVxu/5KtliSduWO9vQHAw3T6Ztd8mPaGCnwFDc1E7Yj7O
K/bjgSCdjdtk6JBcd6VblIxFbWnhg6iE82fkDJ9M6Ld+V1Bxv5Vb/HAG0ystTlJvhNrbP1tF2rN4
nPF08SVc2I4doizEEBvFdR3suum9/Wd8sp/xLptNAUJgrHbQixcQp+/+4EU+5u/5Ln6BvFTbEFQo
0Gk5XX6P8IXDcltjp+uQIwBrXvgRH/A11usp+ETT8BN9olOMbzWIztt78JTIv0z947U3RQAgXFkD
eqoAxwd/4+e2VL9vN8WjPAW6KvUqvXq/0mvAMaS1qKcKxj2tHMAs1dxKwzZ0m2u0MatxPUKFXo4K
YTkqdmqDdx+D13Hpt4qfmq5GLxsXx3idI/bcTTa8PUzuw+n8Ptn+FAeNUVDhNuraeAUI6wX34peB
u7Czpsa6OLqqHiJKehMCzD7X4VgEd3Q/8YrBbtywr2OXgPMSV9N9yLMr33lYTJ5o8KmVSLULnnnO
c5sTQ27VmBWaIDxBTU6WjVujtsVf29+HReYgCiA6BtmaikfjeCp4DB7tFv98VAeKZpvScnHYa6AA
4wZv5re/0rwyz4bqUMlWbc3UpSn2dXJyo+JCGgQJuke2SwP++DbWSCNWp8WDmw0fLp9u8snkjkeH
pJYZ19n05zZ4DJ6dUpQk1VCY4M7mZk/eLEVMnY/d12p9GDzCJsUfFldkPRxz4wp+CIPar/iJdFz7
BWDMLeLZIkwatVcevvooj/YUEB1+wjRJ258gBRQFJO2dO2KuiMfyiZohDOJH8kg+w9ewOr6iXt92
C71DdAvrHZHjSn5puV4xC4sYTXQGvaLrViUDzMcEMAYRBOJIsq/V9qEzG5xhv+EofW9XMeX8yUZH
3A4f5OPXs9EKGZpyCUptpZ5TVyMmVW3qYrhlkJJ8FroY3xLw8EvgdmHux47X/NVieM83gABOZml0
FSaqnoTTdzfhKYsZmjfUpQAhMPaEIcDXs2vIEuPILkRpGyE8qrOB/AqIv4N0cIHOKp7/GaCHQRdF
erdBBgdZpefFkcV4MfQ0FW3dfTAuQDvl4gn9FTCV2ruDKc5gAYPDW0A8b1f4gg3P3QMrdcWBInFI
9rZgwy1sHlo4QOjk4F5ynnxBXcLAJtLV8N8o2QB61aczqB4ItPBajQRRYCL8WJ3491ghXLYXEiRP
x9oyjPJ2xLSms0UsykM107amsDcfoxPQilAuymVyL8ZGnk8RxivzudiA3wtysDqomH9xH0pgYpA+
ODUzUBgVq8IEYDpqVfMNApY0BuuJQf5xltmhTpATIw6wRSNIafUGGy7O0WDDTdmg5UbT3d13j91P
1dgFANJl7uZbl6Tl/z1LEMOhDCxx6eNk3rG3RXqpAdgJttL1tHJ6Aw5FGpZ8tYqxWAvy2fvvCIV3
kfeHVcCIbXGk1Hgx6ksg1sci87WmNAs53xrcBv4bDm0YbfYNPrGYjHJQkw9hETckRRP5avBAuA1B
UjY4NYOvzJvjN4fzr+ajW+Z+lTlOyxxO6MztXUz6kOgWfW8QLDnr0WMWE2fAo4fvgrn9kWwS5mF+
XflJ8jGhKRoU2bkpu08tUqkc99YQbbytwWcAejT9dLKmK/Uj5DWiwxMXdeghmpKQrywyEn4xDjut
TT03eLYvyi6z9ZhOLOLynZ8iV0KFRQ0gEMujNuDZRPaDFZ66kzeYr4/8teoKiz3Qpyzh+HdgzBk6
5hQaATh0BB6E6FdAL7A66NDXLoha+au8HYASseaw9+7f1LqugOi48B1AA4w5HNGfUahs4TvCTVP2
GMDhoZbiP9ZYPUI5Z6sYNQrhQhBbxIVvZNB0OUgy+WDwh0dI/DBAnn0TPWg813wt/6KrE6yJ799n
UVqsZ0clVPgHYs+97ew71/YdbL/JEalJdjJ/EDGLzJircmN560kSF2fJ+GdlAHqqlSa2rF2k5I9W
NqseTQsbUHdwm+A8DRpd7TcGtcEnaQ4btHAnmA3iOK6sZ0+Z+wRGnQaAqwD8t1GJx9NKtNB0P++W
kj3Br8I9mvA9MPAX+Lnvn3tZB9PY9iU+hQ+6fwVQPLUg6/7Zo76hnKUg/pUyb+/Sm6XnxtCsRF2W
k4d2SAgSX92yv44bBdPHVGrLV8LrH2zdUod3mIvsS7g8dcRmoIgR3IHLyxSs6UbXswaYl484B9OU
fYdg7rNX9Ys9/XhxGsQO1FX2q/xrFbenBjyuAuhRoaMei7os6rcco31E1c11DvNmkPdE/dmKFJvX
tcWeuuoV7Nv7dp0ZUKNy8unooW5ho+MSDd4hFp9AxguCDUBxZx9f6L+tu/i9oytp9aY2E3MIpV/K
QnlSQPBDdwO4MC8wWpgbsrQY2wLbUaaj8uMksjgsRuaNXQv+A1979OFM8rtxCN3Jvbk9UJbuJB4U
zrDbfzLa+JIfKAZp5SpsiKU8Z3eovaBdJTceeOjE/DhZ5cXEFgInFE5e+RjHDNYP+5zYoTC+QoGf
TxonCyf11smniZiiguEyCsNdy097W59hYeb/rl2gdI7hXziOqkxoefUhPrv9V68y0ByQTXQcK80r
9aodXRpMM6UHzFklotfG/0JtlE6EEw1wKhJKr86oySgUmBxsplu4y7U6PKqo0P6mAzkZxCuSVj0I
FAoOL+sKg+bKqG9oDYMXcZWCgeEQ/u0hb3eoMDVUb/MH49jwg/ELTx/fGbx2Vhu3ynRaDtCiW4/E
Cd8bOPMaooKPMvMn5LYsw9Foubx58cGMd5wJYcjkK2M5YtpVk8bW0z9hjrTieExw5DzYQ2L0UIdo
IbqyHzgYv+FRUqQHS+XhLZOMqdwxwzzeuMqjEcnwheXD93zPrsaqYphI0T4MkqDpnYN82O3TTWGT
K69iuo4TNBmHogBdepnJaqvhIBiPLOOr0xxenf/awkwJIpyWzEvN3azN9/jGDnOg09jq+B4xZ9qw
Vr+RW/d8Qx0hlyjdgjtjRUew5XmRc2brxol3Iqupea87w/MslIKDiXr5ur6N6Qb3j7lQPIESRiDs
2LoU5LS8ey0IZxpDrlIov26e1kbN37iXvBRIvZSE/0rQlIOtWmyXvMmmr8ub20rARP2b5ozEZqfe
r/er/VKv1R7d5Vt1ha942BHJrsTtjF2hBpKOkf93lFzgDNYpteDPQkOFMnBrMcbAoSg7J/fsLC/2
YF/qPuvYEMzPieZ77M3MLS7rs/Ov9iTcQF74I/mniF56K57L15qOJgdcv95LlE+c8bVdVYnrcVDz
M961PkHmw6bezniLZTyCHlcHvCaUai9rbWmM/aiJ/5aSqWZu2KXhpVmsQu/usNE2+Xh7nUf7PKpv
OBQz2bwRAOb0BOf4KfPh1D3hrdzEnlNpiy5xeiF5ggiE+4b1YIwsUSXQOfXmdUN9RoUG7H1iClbF
UYNNvycjmmix5owTmRLQuEJ5IxazNLVNkP/PyfsQTRn3MxPLTcIB0TPqsCdkqMZMQ6nIDHV+H86r
/2pYEN3LCGvhacZMlkOWIOcfqDMMMD5B7xBXT6RdTTGGtkN/GEp46m+8O401zYk622r7w4Mu76GV
58QdeCDqgLWiIzWGhrh9oP38HpgFLelFiggpbXgXSrfVueghMLtCI79xuOgYwQsb5Po8riFewFCc
wzxv093po+mCRJK36XS2FF58l5zYT6hoyv5hfppPl5e/wsPpn98LGGAA5hxdtwV4GXzttUxlhOh+
AjRKEIOu9jOn93+JSzoU0djDFpQKYm8XatFnvmP6nnlbBxhxg7GT1RzQSYkpi36erFiX2qqio179
3I85Ohqjoil7U1bAx7mNvvjqAzwWNDaDzSopvsoinjG+XUOkvnJmpdUQWudY9mHT3YeHiP4JRkS/
6gNIhvJyRiTIYU0/HwVFw0SV0FtgpSI+6m5cR0LAPyxqdq9XAg7ew8KBFqgOP1WzaFZNbKTEPRSt
6cviYb10OPZZT0rJvi3uwcaEC0C7X6IsBlmG17k6/V8kXXRraWbVx/TSvw1f+EHnzZQRcj7JRWjh
0o+9eyIc8WhF/bGUSfR6e36VqoVZOH/WRr19yQxSQ0iNgNkd6OIQS9XvpucOg4Uckl4ijvr8EGkl
9nmaUOiL4VGASy9mv3KenOfPgmhAL0Gmi7WWGEUS33zyt8Jm9+1WNPXK1DqnTm+B9ATOD/eeHdBu
Y+bWCTpr+mJ29do9EDqyTa7h5H/nycQkq07q0pRYU3wpxn1Jny6xgbqaWHLCvcRim6YzAG8senv+
OLC4OfErY3iWszLggkHSAnq/z5vMh0S7zsxHmOwcSmiT8ekXvfdGD6r272JKDl2DC88MjRrAddIl
cfbWgTQj9HThHYCF0zijaf/ibFDFgz0DQ8SEOaqMqemsILNWJ+7erUHfoLcoq7Pq7Evpq7Nw4XsR
nHVKCA/LC1H7EW5xm9p3iyElGhWMismNDfczJCfZOytmdK9ixFlKco54DlV+pjEjHxXHyagwGEVK
FZM4ICYoMRdbmKecWTXuTCwahkvPUNaEzVGdC8bAQMyB1+ARP5PWuAh/vzHOhjVe75TD89a8MC+M
Ye/w8lo+lztk9W0aR3SG8N3lV1IfELVB2KA7Bs0izzaJE/Rx6Oms8VZi8WGLCv4NzYtWNt2Li0Fr
YTvRhTnsRLRImcxxd3KqoKRjnK952LtY5W4tEn2gEr361QEC9H4xqUwei9PqtCIWvgJEH0pPMarJ
qUwEoh6jU6C9YPMMObv8V8PnvDFOJ3JBuNDYPTgNeMzCiZjjSKPt2MnpgHS39rFqJnW1Wv1Gv9qr
IRbajT/9+qD4e5ornd84JVVWFE3yN2faWL/OqFeA95anDI6Rkzn8WeU0rgJ/1qlBblyMax9inhYw
B7Mclr3n8JI8h2lSHG/idSK3yo1EH14+e1y0Js5eCE5fIm+LlEDn39pRKqpiktOK1aKEWhejcqJ6
3EC5ognaAnAAvlYidVRtCOIs6wtmENIcav9guBzfUFhPf/dDVSe6KFgkg3wejbJPt0bq9FqnwTOg
SSZqYcpyC50ssplGeGH0wja898qj56A8uvXvvXvvydyiG7NJdF0T/JyhtB6oCJi09G/j0BHtEVaO
ANo0BZUq8LByQiUUBZWgkH3EaCDoEYLUxZZDYJ3n99WrDRqD41jZry5EGOTAID/eI+QpGarOrpNH
N+iIZohpNpBvUP37J4ZBCSussP5oVm55SF/tUfaX/V0ZOxpdJoXxI1ZiXMZA0HwS3+n54Xpc4Nmv
R49A+cYOyTy4tNXqKeFnZHpAS7tP6VvGDMdYo0YrG/U3A2fOg/foOkj7m189M6/BvScfDvFHsyiN
z0llzLQonhHRsdKGcYUvAwt73X1jxbcDmRVgI8z5CaVli7tTv2Lj1QfZknqEeXtreIdFCxoMkjxc
P0moqVbI2N9PszAsd0nOIGG+F7AKoDVJoEZbCj1ZDasA+FcHPJ+mi+usCbApkFFpdDVMu2Aj8R6/
zLInJ9Lp/Oi8m8YRy0HAEbfqgQp5Ip0DmaLWkDOxWMnqB2OVzPk6AlUBIznEoPMx34bvHNFbzYLi
lMlCdgrREuZibdR0KmArTS94uWdgePBCVr9waV5fRrFonBhEyDwOBPp3QaoNgH6QKPZYTpwEoJrO
30kTtBqvwBtAKn1Zp77YDhiriSYSoxUe7x1rRAYl5uIXVYMp4F8KZHoLCz1mxsb3CLzS/kQMTiSV
pM1zMKvRd98ewVQr0O43EYOECwMR2S5sWqZdAb4qFJfnB9ipr2FzfI+f8b3/HlSnBhPyMHYpW5ce
vZEyrBpacBwaxfYL50dYUUxfwoz2yEDmQ4xa0y0jFKSFAkz6is6ULO/kZFdsxJXc2a/KsDP7Rat5
oOV9QnKHjSr+KFzI7jKuaVeX6CSiJE2TWlyLmT1qF7uNiEHf6FdRXpJQMWkU8aoWwh7Ly+8lkWrK
FNI92RVDhf2MHKsv6k/ypAO1m4B38QhPkysuosJP5OZFnUIJJNxGtrdfYZAgSM1AeXJ2yfxOoJAu
lAho1VTOqihVuSKsmkYEziqdzTAtmZsh3Q2eeBVVZ6vqImZWZVB3GapXzPlwJ7+xUI/gf2xD/fQT
A5KuVjkuxwKjOPagQfTO4NePjnoCJaIKWv8XLlxniC/KDbILFD350Shd/++wPdJN4BJlG2r2ccLU
HfgmD0ZcIF2rIF4TGxLvDXwEFbRK+au+6Ibzcy38j9zCkKT8EF17Fcps9XRkg/BFKaVpKzK2REOa
xWasIi7TZpH262vHLiuYYrBHMfDpCskQAFjsqGm5xnJDGCVGjLANtPezQWm0Xb5mr1nrkEPgL+Bz
6UnKHm5v0TGpM6+KolUQdJGxaRrT2uKeCRnjHYlTlThs8uo2S9iebNUiALgacbiBRLS77BvNRXw/
ErUhi5JCK009Q4hIyTzkhirG/seWLa/krc8R5ne0xTbhJny5Qlq/Epfn35VRifkGpoGiAL2JGGke
yWKEyMnfgoD0WZW2ghYzHCA+ve1Y++7J2GSwkDvjt9W05mXnpnP1hcB64vuiNrj+lRakDVfG/YEH
0g/6VBiJ2QyK+DK0TwPBcpDt8I5C8w8mGun5z7VVkGlhI6kvVONtTqv/R++SOAulCDZuEqfuoNur
phDuqKWt4l3lO47OAnca6odyAWj5X1c+mUvrt6B7ScmqzwmCAqdhvef1q8BJ3Qpa1cDV6lErjsIQ
5xVsabVcAXMcaKbIlGVqX8YZQ0GlJizArb3YFZriKd3e/TilCONJS1ECvt2WlwUFZll+dYxbSEJi
cDaZ6Cm6LvPOJCQFBxKSvAPSKlsbQJ815Iv2Z/Q4mrwc/rElRW3Uq/hT0jTLynEzUg4vC9HMerTf
1rH3pmCB3mQ2htQ1slGkoOG0OcOt3I3RipKzkR67CAsiPKD5wn1e0emz+lrJN2QwLiK0Kh+pQtJB
wd14Ckctt0qQS0FuhMHUx4xcJgidTcbxsXIhSpH8At7riecolm5xO055FsBEvPOJT6CLBfbibY7x
sO5ydOQR0m2i21PwC756GWdXAgAZnOKce+nqGgrLJ8Y5Ihl8aQOC8s7WaXFaSHQphPF7HdqNhMzI
JU9H4dnySv73bYW7pSYtfSXG+8pxt8zYZXUc9FbtFjVckqpXDWX3XaaPeM7XwIrptUuMMOZNcGwW
wVK7Ng6XYRhGEzqS0z+kRD8l+IwpZMbGQo6jJ79C8QrDkXrjDK+ohTZRelWRhAFOwegy89uXEb9C
Ck69VgiYQvAqA5SeSXMynQh8P7UZedwV4i4VnwwoIH9RQ+87ZXNHCimA69sDFJddqu4c4UAFRQbA
cCfmIkJ/o/ZDjSJzAtWVlKo5oN3T50W0hQqfiHUu2ZIqtSMDSY8Yjkmaox8HZEySV+I/+na8jv19
/zFKZxd0MEJddry9rB7kgDFAzWrT07XjYjQdq10UOWZ+/L4Zz6KZREwoYvWTBLMz0tUT/Dive+i5
aBs16UyoAQmYTGTUdpvaAiGJkHnYpc2j/hgLRn1NOSXRGbQLAxESDnyGG8zXFaw9uYC+S7GVtZkn
PAxDjmSCKWEICOTfedjEoQrtoAcSeitKHQJvgbUAk4NAsBLQLNgSWBPL1CGhwFNwoKkRby0WUqy4
oH4YS2I0Ei9Gyl8RH+hYEmiWMcOL8M7taiaXwhSwbMVXMJJB7dMqdHXIyChQRxDTJhigMZ/jdYZu
bF6ElMWDoxbNq2hmygiyV80vjr0Y9TqvoKnJ3IPox2n7jYOKKOpQ6bzWqsvsAmLu8ipjStI37qw7
ak7Bhq1gYP+FOTKr5eoSFiCesSxJdYnXseZvunTi2UlUc2QDaUNi1m5ugi1ix3wjKV7G9Ow55mCM
2bJiLZNwbX9LHJD4j17xSKdDh1f69xwqMtFdjU21OTNaxGpC0KbP27BqEQPPx2fq7B3SaZbDbx6Y
I7yxOT11i3WOXljTvMvRSh/3bp4CNf/yx5b/J7p3Mq0u2bMKtEHxJmA+Ya16hjhweUrOsdoSWE9c
0+Qw2o3qyFB3I5SQsvLkLxjAvOzJ63/w0gVFYPI7pCrcbZAS5hRpCIwMzoYu/eEz/sfGHRvvWJ3+
eQbAAHCFFnB8wdisGdZiV1ES9Jpf+7tCN7E+zmkyLCahBvodpPfc0pvU2HW1UsWUqhjh1QqB9JfL
b1elGSujEWz2cWo4HzfJctS8FXYm0x4G3IFQYWZcJMoo+uQIhuDaL9K9ZJWunThOwPP1dGErnXFI
VvxH3rZDPM9jLFgHUoaQ9Y9VP19U1jbh4nsfxg9thrcZ/nzP1q8XbjrfkUEc8fSm9kFvokpYJzM8
Ika9yRe3aWNjk0FsU6IIW8mSYZBYKeqJKF6yaoHv5WBF953YphxR9tFgaPROnwfoXFOL6af7zK6d
g6eU77uC9SnbU+B0MgTlkvQkSfEy9gA8Kh4k/jkFZ6TNmJUHaLAXH2vNc1uJxfhZ55b2ZRWyHX2z
CqfLO3oRvUS1RSh/MR+jw+Ay0uaZTrTNdHxL+SHL0Nus6QLc4GZkVoPd3sX1fRNUfqWCHE9x9i+Z
DXfXeTsUbRymoMNF4GV9KMgRSWYB5Z6wZ/H9xWAQF/q7/2asXt4n6cPkZcYapy3jE3mUpNAOS0g0
jZlaYpDREoAn2inkiPro2x1XxwzBgGFrE5d5LIC9J2sa3g8e35ZsB02otU/7PMqsgovPL4h1w00H
pJHA3C9SSdkBKTBsKH+meKhMgbgKVpmJIWxErWR6dbtozc3NYzZpFrebmk6mBpourGH1Ksllh0ym
EykFU1xv+HBUWNdfhoEcVufcVnQ7IKqxsvd7rhb65MOuqjmFggHiRgmV0b9pa7kzk8rdEmEU1Z5/
+H35Mg4uIrjZ0qqWhvjj4BfiMVMpsmiTyVBJe6YB4KZWOX08utVvd8dD1p7YRepZg4AT6TGVP5vD
WqAKnvSMtzztaj1C3pP7M6fAc7K26K4tSQbbU7MGYY4hnySb9N7F5jffkTBwVeJgKPwiIo7Qfcpc
pmUphL/8mkPrA/ovM29onVo43012g0/GYM9datLlmnY45qB8jFfwB8jbuZtbJ16G3gr6BxFlpUfX
2RizQ+fQabgfMje+BuN4Ktf4QNo6ZSTf1nnzgDf+K3oY91FjdZ+9RmsU4+vfjSc67QO2GGdA8IvQ
U444kpgTJbWuruZlWb7jSV2yC8HOa4By3HqEVarduxmwHlhasPaDtxGvaLAR4N/GsohynqPASp2m
g0CVXm2xfYDf3wQVeAz2vyL233xhBAyxHyC2JzIOSdC4OfTZOPfXDq0kQJwHZSu42XF0/hFFM6AJ
nbID6ziNQFeVJR1MNnrK+1EW8Pwbo/MiC04MxDuOcYqgEftGB1cD/rsFZ+vAf0ADdFXkZOHfHI1x
guLb+3jNX2HlN0TYvMMnwvVkjc39PUfYgLVlhA0pIOWYHmOEvUTKHjb5PtwVT2Cx16QSnrvdn4vw
RqaaSTi2W9KgUKFSMBSNpSdrog57mDTUokapDZXSv9iwgkllYXPYdby+tmPsw/B/pNPkt7yzpZWk
yEi3ncaHTnNli1Y5mLycAlgcHbsAKytipDzrb9C+sWMexaiUkBwyluAlewfVs77LdF7zCL/850Ns
VNtPXrtikFWJrkK+QYlK7KG3nWvv40O70i14H6wJaExao+XvipE6Fj5eBB3tEIX/FcsPMUvTKJAS
6QDQpzkLj43giune4tY9kWFgTocUGoeQcLjN3Qu2ZvAw7zGZt4GWqeqAPb3sda8W7HukRmf0vune
hA6aVbuZUaQpCBsI8kvJpvpsQZINW6nzBpvoWscuhnPD0uSamj/ri+1dhx886Nr7d2j/PnFHxU+b
asV7ZjZOith1PuY1vLc8jO2AEhcAr6Fm5u1+Ck2jbGedqN9k/tgTjYeEOKwWVlBGiGjTxXzSE7I3
RB7s86o8Fd7XOhnKJxftK2C2zEWONNwHE0SbVxT6I7xkPvZpyS87uHYr3qNvICG5QxS6LxefrdUK
o9LGeoyua9fdyWDIfkfLRoF7AQLCs2i8g9bYiSLL2rCgyx04y5+l8C9BZUA2MrkBFgCx5rZR0Kgr
LmxA+ZlIUXXG+YKXJlJNSzu9X7wmjy5zOa1rDNj4MksXzvN6eElSScoOk8xrRIdWu9a9u7Aoh/Tf
6yV7teY2hSQlJLygi5bnWaEl08gom7+l2d73TtFyxAT6w9B7fcxDYVl90bgz5hWr9Qk19m4iSgi6
CTVg3rBBcBFiYKdib0hGzM0IRxbrB7eLPjc6HddO7RtpI/g03Or3+P5XelgHhpOUL250+rkuVK5P
6rYKejzjkHHRvsC3ULnJxoiVu8P+uppLHA2tJClY4iDFuygJA2UfNeX8oUciYBENw9ALYuo5+BKW
Fy9/aAWpzJl3Je1jT9wMRshugFjTzt6ddKPQmvzkFogOI/qQVwz8gdhxe8wvW+HTZOTvXKOEw1fd
7TFamLF1A6Sy+ZhX1CaKA9J6fPUZnjkzvQaf8LGD4l8QwxpdniXOqklmM83WiiDym5xbRBY+OBrR
D6eY53ksirkwlGhZsgw6pH3nUbNKDeZvMX/UhSeKRjdiMi7f70RWl26rw1BZRCzIVt7BqDt21j72
04QQDHl2CcKQAQuNh+FT6/PXoM97vls2+8hJeZJd59jp44mJZurs1/oP0oU5rCkmGHAKVjU9Fr2O
9ZrvamA0jLuH4fQ3HdT9FqGf/tJnjuaKfgICnMpwivl6g/BDR/Majgsv1kAxUIb7MFqDzd6tVK0V
RR8U8dNJA2tOQ/5GHfh+GdneGNQYOY62cgwuaP3RejTagwE+svSBLyZjKru87xtIc/xBPhyAmtbs
06BJbuBL7wtxr/dSp4u5AUeMdPhWlDZ3j2/y9YE+7PM0/v0N6gjbTt3KnN3sbANj+hxuCoE0DryK
okqpGDP6Y+kpAYAS0bTJDlhxmQd9dtqJV+zBaGiuK14xtWCtH/5aPc/09OJRNfE24VXcHNLokFEh
P9yxH0ZFIj3SKGa2hjeNxb9+B0/n2huR/Y/ikUXyvnx1KsTCJWtfBTPOxFMrm/OOnRkeTJ+GFYqi
AbfGiln6VuiFMel34B2n1n1vV2N0GpIhcHIHNpN4k6RlJXQyAHFKf2V3uAoEjOCDEKwSkfyBL9XH
SMCgEzPweL3wc4wntphlJyu2S9hTp+YUkTkhughEQoht6vckVjwM4sUPq5qZPPo4qvY9SzGEZR3+
EIhRW4WRlqYzSDvadT+865Oy6fkgeJRNh71GrdudzKloGIEcMRu563O43nAqqJGsM6dxUpu/YCOQ
uI99fwDT42L2bzTC+Kp74OMyzZq4O5x0ZT+bPPZGbiSiuconCCP8zfTR9pkdcTPZawMYmvgoIbyb
uo5rMFYUaw5tkC1eUr5f8+r813BwjOjPZ2K4Jj6/DF+Rju9iP5qDOUeyI+kVmR7j3EjxNDNhzhCF
UZc92J2wGefR5OkzH1L7UkHSctiwDk8GBZueELYkLll8KTudT8z5HgnP+BrmRSMSY6Y4X9ble/kH
JkjzBPKK32fX+bEcZ67dzjd0uzU+mRLtsHMl6D0hG4FdDJNhhXIZ5+vcUuNqxkGiIW5kb0rgl6wH
6HYQ65agHayiEe9uHZQr5ABBMLsid5sFGMSYrmlyjBRZStT4ZnI1A/1Z68NOx4SUTWPKWzHujdok
ht3roQ7yyKkT1l3A3JVEw1QyI9noqxi/QuHCf7jib9ZP/j17JzH5GQEPCQGO6TF0zhySUyb2jNUo
rRH/VxAuLf1Y/VY8QKlzSNOHnWECGU2NrHxyG8A8AxaEwIfnIYAFVS31EQpqbEIgmwM3CCRcW9N+
RTqTk3nPkYnRqsPvwaZ6eyToRyZTATGBRt7sko/RG3u+0HuHB3Bw7UbRF5egxjqn2AxHmoMnhtwh
bAHiEGJFT1SuUdbmr3SHcglBjVri7YlLAHGbUV/gIlAGN2Dxtd9Wm28a3mlMrI1kj1Phye/THkka
nE67ZE0WHOHTylzmQuc1Jy8twPAYQ3wISmM4owyJm7/Gx2jqV43+3P9jaBOdDny6yUy3YYWPZMQr
eroGg86ziFqF1gySdHryLHOXAXLOEaXv7e8znvqlENE1KuANiVOAUy38GlzNkG0wTn58Ce7JJZYy
JGNS+d4rmqiyoFwUumvI5MqDhVXA4CHMXnBzUGn0wvzQLxldDQu2yVZ9se35zQ4Wb/CIizQv3fHd
CAiD8e5a9055wnZOf7YK2JLXMwAYq362wz7oDvoEdT6vF0SPDGqHdzNATEmrWlQcUXeQpeSDI2SL
IFOQtbhE7H11pfQej2cwYDhV/k7X2fAf+4QcfuTB4ct00rCtDBSVPF5/azMKSv8PpnZ8LTvf0Q/5
/hweI/jLhBv5zd2/rG21Kh4mmZY1nX2WArLXqyYWitWJXsF84KO4x05V7abzErekKwFEGQKDWqhx
INotH1MzO7ZTWO4CbXSJgalyTbuBgl9XGeQS1G2Gs+zbmuF4iq9uyTxj6fS2ZHvacnFMliMuLA75
LW/pEWzpClQxV9OMGXmkymlMJmiadPly6zlGfh6yUGmWossdqlu7xmknR+2l+VB/Syjd2dV0R0lO
OB4kvKLbjOakwjgzlGl8uZD275czN37C8qctxsmJtEC9GUH64trLBKzFb75oLSiDgJDrwRvRd2/d
33fW/S/WLLxZE+8LP9IS0QHndRpsww2uD355tsUx4O6XR8WRmk9ilGkAs0BXmjJWhTM3y40zhJyV
V8IMBJ3eoQfpVYKac95x+FId1SrKaHvk8/uIMQIZQUe9YlvyZKXf6siCE+ctg5UCBdk0IRLbLeZU
UVTre+5mJ2CQ3sabqYs3NZg+Aj5j3hLNrCPEcDMDQNQZJk5CUoeplXVL0cF7D8Qy0BiqIjU7N5Pv
pWdkqS+N80bugnsCJ+uVaANWaA+1mEcgCye1Bu8sDoEbYj1JvvGVKsDBpEH6RvWRdmSnhvqQfxMd
9gppZeNux99fX5bxOFrmGGsdy+FqzpGhV/Lv2kw0kUDxTe0dcWQlgpRugp/Deq8T6CjKu5JlSkex
nsnr88ucbbWrnTpXo6fZB63fTNoMegCiHU/tym8TjL8BRiqUVJ/f/fEVJux12N0ChOUFhdMmReWR
gXp5UwyLMuzNOkOwEd0Ulaq5TtU6DIW+ClulWsrdpQShJMOyQT5r7cJiuw4xr3P8Pf6mvDZGdVCM
Ch1+FChQLb4rXY5R9KjgKUAZQJuTstZx4qhCBfuOMT3RUBVjqE461hPQu+aSOvT7pNAGwnC20W1i
u1D6uYxuXKCLs9us9VP4eY+euF8MbrhnSJKHuxxuc5jQQe3bRuASZNhfjlPOz6GaVx9IU8Pl/SJU
lRCB0I34NJc5j8LeMRJbh04qoRp6EYufqVqEfWI8349OGBoS/Vd8KMS1wm+Gut0rbeFqbsmOTrmL
BC14b4uLzWEp4VraKQEFQ6c5Vc3Wz9ebRnPoaRZxJKQuLD6MYrA8kvNfHlfUcSz7YjDV4eOKQ9nA
ZermKg977c0rBIFAvlPMackfU4PH9J7JBkGXbI/EgDvl1AG5Z/ANF9aqRxaJ5QsQ0s590dRmjdR6
/2l6vj1e2b6qdL4BPYhIor7kV+dQMeqTavSdMqz1rcxXvUzFIvWY1ODRxpd6QCoCXcIuyRM4xb8r
XX5mdXuEVIg2kMzZazD1dRP0+jBKv+9wxxa84KCH43uYzkmT37D+ppNaUkVos53VFpfOx3/5d7/U
xR+yx7TPfoWdWA/WYcuhg9YuhceX+SZ8keOWrOno6FXaKTR6q+HMBwyroJu3hSe2d0/YXhTsKjJJ
/iqSTfy9crIpxErIuqLviW4hkJyn3iClvrFQZKvS4j1p2bRilP9yeLLs8l5T7uTEF2nZSND2zm2G
8Fh8CYT63/WW8RBck48zjSVw0HidaSRoX5TyL61cgV2NMmmKVao02MKMSCHTgzKZ79JII0ksdmii
+krhiiOPFa3DU9f+aNFUG7UWGMYgShrVGPq9Slfr2Xa2hZVdohgxoMkXwg/znjlLMUi5t4z/4+m8
thPnliD8RKxFEuFWEYEAIUCEG5YxmJwzT3++2pr/jIzH47FBKPTurq6q3kef3jYqTo+/m/mZWRvz
ar/YzDO4Nv9zS6zIqtmv5DO9YVRz6jymRY7JVBPXz1yU0213N30iWgKs55Kb0pzbHp38Mzq9sSW0
wGuu8X6yRoZF3oJ7cK1dhCv1U2cSTOds7qs7Z1bGURrLpJ6EDg54Hr3Puy9VvQ6GRFOKtGqWqKyT
fhON1vCGbn7mVBLR6tVEkUZNP6drVtR6mU1nmgEdYh1kLV9fQ6EXjV46rVlQoprJQznMezPcbaCT
WmRWH6imqKQGCv7qGmWbzptaMiL9S/mrxizyBl5UYVyErRrDZ4vJdyL5NgIaePhP0L/exYNfKU6E
dkc+m5nyRztRC3Ks32J7iMmttVchSzxHPbjkaO8QENoEqGXhRqSCadrTxSpvR+mL5aikCxcIDsLP
l5i2Gm6wTrKgKfTgEUEWbGPxQh4ECYLpWZyry5AwBGdahGuNCtFkCY0JKRuigxUw4IBco8+8Yexz
MKpc/2Tjhu8QWq9efWq8x5BznQ2BAt6yIb1KI2BY4nlWmhW95HegjnIFXQuzg0ChTBrwTxzwYZGe
QJ/GHA5nSZrwsLB5rAJZXkkgdvPPfJYt/w2tEoZn3yZpXfTFvjRAz7H9efnH9OVvwg3/px8kkGKF
G70T0dYzt+QT3vga5iU3d/G8DdMbzLUY4nLUxGflLt/wxgbu7YoKNtqVnBtmQmnhb7O4TB79Sx8V
v2s5ShmUNMAcQtXwcvOM3ZTx+B3VwQvBwotRKTvc2Z7YuuD3EWGzk+ACksgE6jrfLO/zegccnce6
K/A5Yw+s15Cy0bFBI4DTO7oEt537ZjrRiLnS7VdbFlh4emPc47/7F+eEufHTzns7Cmwarh8mHwKU
CwORR7eGdOkBN8ssdbqWvsgPtShQvZB0D3Sq4covf38LgczipMdjZKiPYyZjEMWCkGohs3be9P5z
YcpE7FDORGbVggh4CWKurcSzK+QWIn3G2CazbwufEZwm2VLJhm8m4Jg0UreOHlc2qEEm0wIYEhoD
zqOsSiof8ZXuoIbjTVLC4NApc2Vdg+vOebA87OxNY0ua0Czz9M43evRmSEDd/Z1DVkI6f5qe+5qu
mcP3BuB+Djv+PKpEx4aFhsTqlXmv5nLyLXQFSJZbdVbdPKaRd7vmWh1dgAwMbEsuoWMh1j3YTeHj
rfvkB1iQFUZiWTFnDjWJPq962/62v+uJdf+gHnwFZYKHbuBHR/1Z1mr8pQpweB+BDk8VC4Gqv4J7
/A4L0Tf6pJ/0RmJTHZf/vvQj9IkP/IvoB5C5HwcbCCWbZE8YEina6NpZf7A+4VzqbF4bS+4ZW7ua
k+qB0ye2ioKEeIQSmZimhkk8pL4oNE47GoXyejpg36uH/IaZyYPnsGiEBTKORyDPAlH/Sgwg3hEl
wuNEZ5gRhK4I6Mg1Kg43F79ZC1FkcruJKcW4WoaQ0xqD3Puf+cW2cSW93+K3JttoprYZWwakb75q
HuXKxyZE0kYNWwv61Um2fQa3+Jro8RjQmS3jkM6QobJzKjvQFB5P+/a0H6SlFNkfdEgokbrMeeZW
LmBvhfHa5DAk0PmHKXxptA8Qtdub6Xv+nj/ntUkd8zFM3v6NBdgwGED6nzqCUebaG5eeinH6A6DN
NsYKZOqQh49v7+jeLMYzJnDk43ws+lg8yvQiihGUMHidoj3qUWS68gD4erngDcH3mr69eiDCmFix
dLIpF/JUSNQ9KnRYZKHHiuj6Mj1lzAOSdQMCJb+uBnipydh2L5Ok5LEUtNhKwVWaE9Qx8muTBeQb
jhqEkG59sl8+RvWwJucNWCQkbCpC5F/wmFNKJqLyrUnnlNKBZtFDoCozrfNGD9UjlcuS5jiuAOqd
7PxLX/y2U/fUZYo6vRRt1Ao+vyQSkvAcpZMqQcRZe8FegweI6E+U9xcQtumKSUGZkWeyd6zPFZ/y
97Nz3m3V0O/gFV7ClxHhSDJmeSGTToEQWSWY2erasp46xoyeE5iNdCZMdCMAbIJyfPlnmASbth0k
yxCkGgAlYG1LduibnnaoWfbLJS5TZbqXvCL+UziTOhs6gop+vxuScmzesa+PB6GPIupuyzplL4kP
DqjMWrVtDKikkOJP/GHf7zbyHONTLIRAcaNsxxh/yceZ549xqpJyHWEAo2YZb4LQre5EB+ZajWIv
QRDHC7yYSP3E/+vEkLzNuOgCOTgLJ5qA80kZqq62aAKqrftX22NCdTZ5FwtAbvrcavJmjOB8i/If
kgT/6VnNIuY29WB17uapBBxWtdpid/LXfx+g2b/S3v6UHSvdIxQ5uFgaMgGoMtaEldnv2yup1X2B
a/F1bJRQ3qTCMzIetI6p9gNWBklFmOvleszJiyWSuoSP6GIuatnTXbGruyeFNn005gMpEBQbDVBz
eukX1nY879rliYV/Zqn97eE+GD/y1OheS9kf/R5Zn+adK6W2IfXxLU0jn06PC6BoijgwMqfhuO3Q
DtUOUmuWz/qtqU/vSfN5xfp6u3R3BCtrFTSZvHJLCSgFcbwoRMR9aSsbZwKEJk3RXKNLDPEWQSmt
SFIrQLIvl4k8VfF/DwIG/GCKv6w6dmB7dvBr24njJXT1bHsUZ6f+yTKy4RJgxhaEabcStuvODwxj
nNC4NOImskPnd6Sp1BfkQejuxDtkGk7zbnPRhYxhyjOeCfuuzt3joEeR50TVYBJHXuBMAl7QjpwO
//Ajn13oQEMpywTNDucUkTATSlfbJtQcbTuyw+Vg1z4C7B2cDhdrQBeHH7TtLpcldwTAPMcwVlOH
//KxPqMQvdDN4kfsBMf0MEC/P4qR3uHHVua+83hbAc+xAjAMPNIHmLQ6JjiyRzJO0x0UczsOQlB/
WmrclPQF2v7vBXHf4MbvgTYOkAVqWRTxigZg0ZlqRrLxf1DaMtZwZT6JisKor7s7prIZZ2NAUllq
4WaCc5a4rkr1H4YGkcmBDymU525WV+0x5yWZMPp6FRPigKnOEqijgkAlk8VnFRUiUtxAX7MNCFFF
FbkvVQbdJBUM4o5p+/rnIgSZzDekgkuJRLUflljR9W8BnRYeex9efvMGuxFLSAnxoC6SuYubqBoT
gW3niVfsxWRqeqN5qAbKpNbOVAB3FWo2YbPxXZxa6IF4m3XCs1CcC6KzfuYEIjoxNBD2/u7Phutw
gw8m3GJ1KITnyGaKHzAbHlJ2uo7KphU8uzrfs90ucaXraJ/XbgFriDPuyEc4Wx9nPH5zA8jJV4mG
xb2h2+ThHfiF9E80uyovlBb8Kgy0SoCjG//RlhUaUn16J5Rs3KMXu/exT/AT1XDR0Sr46OsfHPOT
XYLx2cKb0mGWkCH4ogCrcTv2uD95+gvKl3KnAPtDqMLW6e+dXJT2Wj1+XdhuCz6IdpNb/+WNp+0u
6LIUV/LDperhq4KZ6cxlrZpGk/B2gEJ179k6Nw7OluUWcD0Bnh5wDyTLQQ0jzgNFfZ10742joS7S
iG5pmOyRi914vwA+1K4DsjmSK/wCc/acnpcubJpLBeKMgFNFHUHQhCu8EAlENOjeOMQQbKZc3LSj
u/TrQO35JXrdNK74ZfXt1MajtUWM0xfg+dwYBWD27twXOs/N5NPMInmfM2iG6EcP94u6j12gAQCs
jorfpk+mPVAE5Y7R7uif6ifUdbAUF1Vd8zTTpzslyKrtzitipqrOoVqJTgiKPh9wXmnML+mxirBT
8gFrxMYVJ/futqhssV8Deoatk6HCitH/Nu8VnP0cnYFrV/KUU08gFKkynsg1lK93M8iJwWttHrS3
tYDRX6AGXfu7oeR0JxywdY9Ili6JstVRQNESrE3AO7Gu6nD6NIg5A+bfsLMYbWPWKkmyL+5og6nq
b/BLYAqSgIw0Zm0OgnhpE0oJc8SmhP53qIyCD7r6QUJisExIEBKAtyROsEBBxUlKgAa/GEMw5MeW
PoNd+DkVqxZxcRkELAB1hxRD2uJE9ihEP36QgkpSanwkl/FIKqaj7xBg+dUocCKPvYhGQcz8n6Pt
8U+W16fXaTaFVV81voDhFjUIkLAISKY7HRYBpiLwUxFzESbsVPl35aKu4vv8vp6KyGvzwzThmmST
fqn55zkOs4rskRaCjtdh2tCEFOZLXKcwyHf70HHHfx8WrVHyu9loNhDWKBd3ae4LtW4GfjgPaftC
1uDNmw/SpmLJ7hwZ3/B0EsmwqUQpvB8uFqcVO94zK09iid+RhoFy8JdopLUTo1GZk8exCB4M6wmO
5oQk8cONRp7taSW1uVFZUt/NM+9pEAzmgGsqNDd2Ang3V9HKl12M/hg9uGQNWcYnFhpSv27NPcgw
iKtF1829NeAALTdD3dK6hK5gwdzvLL6/US18pR8z4JUVBX/GqwtpQFgbnETzVZpCSV+kKSSmFAXM
gwUCHws+N3r1CASTvi9EHAtEbgFhwF3M4Ke4ZrFw1ZWB5uugTnAWd26aQ8oddgdvbu1xSX8wJ142
jvCQbSjBIryjD7h5GP0TM1Otddyiip9/s2HpQRSF0wAPiPHTzRVMTbV5xMOVfwN4b5ky/GxGfcjO
PYftqIT1axQOuuUuFGeS2cvVRg1ECRlU12Y4JuFIQowixi5XH0Km1BWm7jbuyHgoNr+m2yH4C0MH
bm6BCFcYm5pY8IEpP1Y80zelBxMaIECaoC4wVxtWW1A/+n3Q3K3XhxFHUwXKv5RHWpJoI5MMA/eL
G5ttmtas7gjfpYcB0sNn4chbWsZwZTkYInpAKMYzov0cl2E8aiXXmp5hZQp9ghUEE1Y5GXoKZcs0
QiFCLRix56z6oNeUOPDH2dMMfBYOoe3Is2D9WOjWDOZ6oZUtAyzxsQ26x1w+lBg4XvnVLsIOnLr3
MXoN3JbOEzl519kuaLRPPCTB0/GXZIRJ9R4wG7mBugpCj8XZJgdtnhKNS9Uyi/8U1CYZGQsXuCQi
We/+OaEjNjGhE3N5cy51TmXjrwJfntka46DEIQ8yUPC3A6GZWoeYeMaFUgQrKOGaQx8QYvYlla/I
KpHztfoEKuPBDan2t90TzgHHnaMmCt4AkrAPZYf0ZKt7d4yMtZ3/dk/7FW1ZZgHxBO59ncmZkZDq
hX49SvKiv+/kGCtW5yFDwNXTXnfwBWQ6FvYdueljjMS3LwvbFW2P8uCKDccGrK9MJqwxxCp860DY
gGqz/ssXzHjlPy3vRbD54EnqBLWFxX3EOqA1gHKreSfXASJUOv3w8bvWuvCvBDYkctVCm9Dq1adl
ez3f8daC28nfBZTLJSCTeufcOI80/eO+dZ7wa50zo75x6bm6qkwQ1VVaNy4+IPOOBdHxDruTchop
HT6JtgXtoG1hzLQOH8xYfDVP+BF195Fk7KuObGVnPfmLkTQyyI3PF+QqdBHLEChV4GjmwabxRP25
Y3IfFoacEex6zVUkuGLrM/nW3MR4WtS941yNLQuXaVIAHJtj3oLmDqz5md0QBwh8IN6j2QRvi0k2
Wo0wAJcArw3CvhoeS3yWidNXr8AiquWyM9HkK2zEd4NZ9wPp3sz54AeebHkfyi+aXKst43Dwkejc
WoGZ7KSBGr5H79EG3+o8w56eDMxMZiHXO76W9J30F3DmXDYFWWpMWGJgh3LgFeEKXZVBp4QgfsNP
Bxk+pOZZoqAAgWyOEa58FlGTZqEBUj/fz1j9tJ4gmkB73fRBIHqKGdrEoUd0rcbAf+4CakmlhFs+
nm4JSrPlrxqgaGSvovHKhlySEGhHJEMfCgm5FMmHFCJ8T3e8igK8g2EOQw56+1LPqWdFrgpBhUQ9
FvJRiKuEK4IcHB6J+GlEJNJCIrXgswlo8sgl7in+yeEPu0XS86wPLia91DuKOIo+a6jP+ON+5Xjk
ltumxKEmUEATUfM2z76Suiv7NVQotkKVoAE9lWACVqbWogihg68LsfLpBdohjGxnD39hGHViFIpH
oOVP0Z+6AyBZnh8quRRa5XNYYA3Le1O1QrPmaVY9iUo9V98UikhDbi043XOhyihdwKOaFYee9CiC
ZTTcHlyGsn5RClkioC2oAmOSaMglDKdTvoh6Ub30i4VQC7M209XK1hRWW+Y695i/XutQBSxqTgrr
mh9oQfhgzcZla++0Uhqd/BjdCkr5Slu9sVZLGTPPaY9fvAj5K8u0ZkTT/9XvywRMVGWVFNM267Ci
J2ZK5MyskyVy9zGlKBQIwQ7jOrm3N52q+9eFbiqU+g/hBjkXJBN1ydlg+memixqGl2/lMUHJYW+l
M7jFfW2NE9YZm1jpz7j+nvaFQQbbwXpQRDl+3ciL4ZJ+fXnrZiEic2xSwN4RJCQBfuGCcaOilNqb
0ZCSg/sCauWTIWGwZn9lKLBO0I0F/ItN5zsUIRAcCAxfy4usSmQmgwMO5HO60TNS9BrImjrSCs90
j8x2YA7AHcYgVjEEE713rWTzAhWGFjRQLRhGeqgBpfb5A6K3KoFCQzWv+qprtz5lGBOZQfvxO2u8
Sd41GqVEnCfOFrj6wg/DDxklHD78Ko0ldXK+QX347X26+5aA2AoB6MKFamYsQsAx9QCZuCA1uQlu
WMGX717VyQa3aBVgDiK59xXyCeZORu+LcxtZMDOJyEG1Uqi2kF0gwAuFocsqCOGKQJpQnsMNOzDo
EmB4gluKizUi09LxQiAMX/m/eyPzSFpe3JjnHI3ACJEtjeRkpbWIoXVNeQ8esDPgPdGUwuu/LefD
ErcFKakO77MhHSlGh3EOuyjtBIcZ2m3CDhVDPgk2VFGqBPgklxHEPVmDGkkPAMJXFY7mPWvS3b1p
3371BW8NZbOaZ5ZXo/rAq1FbOWSZo66Sa6NSY9lUkT1T0upxAcDPjBgZvbvtMx+hd8Dtw5rLbYax
CwwgLNHcbVLdwWLTKE2da2P0REEAx2ygiS9E0o6Sjg8d1BUTmLKkJlMniUV3RrQO43fnVud0GLiI
S61bO5vBsNdIYwyb6HbKM4oL0VR+zxWHYj2v/9wmOR5MEWlgNU8GMliP1qPi4ASllhF/Sgi0AVIC
Wh4wjci1M97W1fuNKS8oErSzEI2PbeYQcRFrU4gSSAs/moqa5j73uxkRn8WdxdWVHFWRSWCJoiCG
6DTFtW5li7XuJgyGRBnQIqv4d8KZi4UYVrfOGbkg9SNAQxLKcKfsceeY9yi1qv5Lp3dZc+Wexdgy
L2fePLdMB3lyzPArbh/yPQ7MFgL31j0i+9q6uh/vjVoJu0mMtZg7XSLkwcfEMEsI9pEi2CSgtP7L
6F3wBNV2Sd8sZxSCJzNQBjWEjD3QAj9jJeN6yNdQ0jXwpX8pOYRPxMOyWCAdf8lbGipzJ8+4U2Pa
V6962+FjtB1WJxJgwUiSyy7IHRH0EuT6FUZ6Ed0zUa/Mm3R9FHwD9eHz2DyAcaF6Q8epBsXG2EDI
DgKulGkm1LTyoRKV60Pm+ADDidbCdijCkCSw1AhIYi+NmpNPvjG2u/CrtUriGEEBoubGCQMqqUbB
xqDbSpkrnEy6Z21ZJ2O7s9fTA5PAedufEaTaBr0PflolC80TUo5zgCpaezjUZ3VEsr6IBPIfeLFS
rN6wgAmUw+hpJPeX11EdpG7DDmTdnhNEswJ0MyhnmL+oicMwoa86WFbzjaCwiO4LTTG02D07t+FN
6u1BySE9yahhxYCoiUJPG9AaiJ2G22Bqi6XCBaZT99sttuVEAWcsseIt/qUy6peLqawWdfrEQMsM
bREYnHEl0Yqb+QTIt1gECtEoNFBZ39XhlR0qiQbWjdWJcqx1UIB4ZoWfKlz7mgo2zNop1yTZkieI
1Zd8XSQOMQT1qDlrfk8tJkPdaFsxjo9sAlplU1nzPhhDoDaMsJAaXw0yKkaEmqnaEAiae1bh8K3E
QstPd863IVDUWFH/w6leJoXQGzBsEdghNRBVpJbKsnRpaMPXnM91Q5I7OpCOuWyUCmkTJgu+JVEs
WQQfUgcrDAjfU0aoH9QDqRwiMOyUYJp8jKWx0LI3uJ9yTMnFxDtbQSPW7qv2o58Nm+wfY5VIaYo0
tXUvNIwvgKparRVh9IAAZivOaPYgik+y5FuCYSAAQMY50gHY+4NsUZfLvJb498CK9Hrzkj8FUhZl
uIhATsbbWKPjYLalm/reYxDfEuMC1ARcVMuM0jWt5yCq2SbyiTRwqlq1g6uGHBYyl3zRVp44FkDz
6dT+dFOLNFOGKK13KSRSG4kUH/TiubxEkNHFofNSJeH9kz53qBsF6xd1FhFDbukfSUmrW0CfRS68
+KZTzLQCOR9Bmm1oK7KJSrueHgNZqW+xxSg21Ju8Ds/DI3btNYzLZF0m6yv0kojm9cp3QPNFv/9D
y0LglBIDBgJkm9XUgNBTWKMnWUcq1xEpld7symk6HbFKH/GVRvWJe1N+Mv9maNLDzTaFGKi/EF06
UOs7QHYyC8Hu8gi0V/gnWM7GQCj+UDIskCMbI+i/vqj3K55STFfUKynE1pL36l/gVq5b184DcLBT
Sq30M3jE954o+5D25X7e35htzftWTOI4snvyIoDSb9im1bBctXUg3uDrkyuJzug2r8Zc/310aeKk
KvLufJnk5N0CM0NF5JRn1rr54FDAkGEprdl8zApO4RzVCg7fqczZRufpd4h69vD7nb4Wj8VpUvo5
TSx4wz+XRYHHabGblNLd5M0wggdjKLadr3cLsZvi0AJianjbjePNYRrtYfLIY0V2oVKAZ8NaGdXK
GZC+hvIKyQFxlqIr22g2swLIA0Pl1JX9F0v4ivw2i+oqrtDoc5PLM8Nwb/lpBSnVPhmLWm0gRYkq
1wbafhxIUBMSpP7AR/vQlaB5X8IC3fyMNI65EPnyItfEqwtDocr4663M6c/8XbI6VE1w7ZVCneqy
BXb7HGVTnek7VVMyak8QKumlxEwHKXux+uihTaxo5pjB0v3A1d12cm1NLa51n8aYUktH3heZoB5g
bzOojd9epeTsaQcCV+8iHMXgD34d4JTsA3MG62MXyA3RTi4eAw/2AfIUbrpmg6uOAkbywDeeXkem
pegmug53/fNwPX2NcpN6DKDMimr3Uzh3yMEv8zKl3eSNf8Ri9pOfrv7K0/PYXfPkcA2r/V36Hh9S
wXSnVGS5s1vxDiNlBog//rLqE6ENQyKBU5jtU0zyicYGFZ9G3FsIsb9m4sjdpduj1u5mxQTrXVJh
GHohuD4N1f2Je8oz2pJz/lgkN3WmiVgYp8zaAC5RmWndjhp9rR5dMXC2sdYxSsB2jnxkGxq1zzg9
YPCls6WlAM4i0BLXmmjg6nSJoqRVsQY1u9bOs+pqFWO1bBPKoG1/KOZqQ62WZr1DkUrnzNH/lBYi
0Mrs6CRfH8MWVFldZA6abBorTRnAIOgyA+U02VtUINij5QCjJFe2WdrqzUfIEMJcsyB7Aa9CLOAm
Xd4dhckHCvEtSvJ3R9y0sl9tWs11o0j0UTEqwaCKe3l0yXUfA1kP8PKv2tUQof+qbQ48LU6Li/7s
jimkWy1xUmlhqTQfp+P0QuOPDKGVtnTXCDsQCvFo1BLJ+pAh4XbQIHYhVmLGF00I9SwuEeAfwVV6
eeOL+qOJw6gxcD6RIJ6rPSjPSbEEhvTxY4DYKiaK+afWBJ5MGOOV2xm1xsE/+YqJffQKbVHY+wqu
cdWJoQOhzKDzENBk4PUiYm2HANNhdLc3ueJLFFOA0QT8XVf8Y2fdKHAMZ6Pv8sY0CRxGDrf+7dHZ
HJH7Bq/WbMVMNXSLpCjcrSJcmIyRVx4OCVY/4udg/5YUWC2IStJQ6UgTJ/bBerhjAhMzqz5JERPH
QwvXr0EptsIyaCGJQlxJbvNykvOrTPyR3+GJW/xBrpMHiWeSFcOQzG3VKCYfOKOXg33+JYvrfOA5
Y0E2+OKs+UBQLmOXF7M48E3prbr4bXLQio1H9xNq2BA8S6M8yHg6JoI4T7w2MtGFACfxdUzyo0Sf
71/bO/8aPMlo843yjYRXU3+0kBZh8mcLLUsxIW7devYY6cLC+x4+GCYDjSsuRq8BvjGDMjSuDzaQ
UmV9jXXRrbmO7n65B2QfPbgTueyv4TF6+xcmXN7Dm2NFpQh7gVa1hTYYVvsrkCjqPxslyK9nO0dq
c3PXMIAYG1ByTi+404V7cMMm8eNdrjv7i6gZcJRDAw7QYQKv7KAenoyDMu+6rHmRJV68FKNjwypD
dXsvPD6YDvmcFOLC5Pqyn2f7VvWrg/pk21v1q7z02ba29o67dFh92WWkHbh0tDej9QAMaCos0NSD
4nOr7aF+TxlkUKkhTVWUmPwUHxIUCloDVqYHTMv3lGSJ7JqMSsxypX0iGSujUguj+q/ZLsICd+J4
zLPM54MazzmYMwWgrdl1vDylFSbQ03F3Tjf6GSNPYHqv7K7yuMmp+67uPXnxDZ9zld2PjvJCfa1M
Tt4xOjT6+sCRJ8szabUKb21v5L90jQwfKgYuZv7ziDu5w+PjktLg+WOAkwM/kflcr+gwqW0gRKKg
PjWvrWJZr8K/sqeXPY0BMWzoH935nppWPQxAh1j9DBmbCCzSc+r56aVyf9NxVX2sTU//GELkg5zf
zxxvVHFvgZLV+6L9F+6WMudiOq63gR09c6n7Yz5GMVAQc97JK0TTATaCLTU8LL93+7FMVEuo45nt
20ZVxc2h3a793nma43RiuGe1Ucc6VG0T/stqbeF4lJBi+HeWg+N8t+c7DFVuZtsMUP7ZKnNb04Dv
pw3Xl7PxrHeirbl8aMDpzS/nbOsRFF9O7h490207faYhcpA6jMRNe48BVMM6gO5XwjyojdlodAhY
AlqiWyJz4XXn68h/nVzMdD3KvD3ADoAjPnhHXeTAOrkMBcHBwTSEwGWONLU/qXwfs0leAsIhE8st
EAwBEw6h3gddZvpLqXtKPkRFxWItG3vqIaN1iuiBNNIta4OKn6zWmyHX0DqX8eNVSYGzihT4X0+Q
eM+oNXK5Xl2DEiAPsqZg5kV/lOdVviSsVEA/OREL8aWrIEuIVXJEwmxSZkVKYbgnWCPYFmd8nT1V
HjNrKO+UYZEnUudv+tTt/K0YiRYPRZ3UY9Jr79FwZ5onPad+Y7FgfVMyScQmL5sIWZCSStaGM4dh
ZuScrHymiARENl4IhtdBMOK+l5OoNhU9bzf3q9mjh84jFW7+ZjyLRhtlx8UoPFQ8DuTLW4bJpEwD
YxMwAxlUFDHYk9RGRHmByVqG+hwDJASszHlMoFjX7FSDtwu/t7/v+P1LX9TqykQRiVq0HuzpKh+x
IkOORuYhnsY2rjRvYIKUMvMHevvQYj3hPWeNUJ0llWljut9qJMiUSNpck8CSbgtbp0uuACdzIL2R
B6SgtyuiibjOQHoY4RDSzhOuuME1dNFUyp7WTDk07CoxhD4gZ5IvbTXF2Xi83r1w15HZhQxY17QH
NJvp6rvijMp99QP6h5DiMD/Mv1tbY0M4OxpnpYFWB/+wDl5b8uN7eXAuu+v9sOA+sfsscwJvM+bN
n2+QuJC7dO8s9XRJKjTQhV5jekOesqzaONDXeoVfMa4ECwhnYlCW0CaIstvptZ1t2+Z9CI7kC9PX
dA6ttVfyAmWLP2vaQuPdu7VBFgf9Oa39nglU7oq7kmzXrp3s4Jm+vTP36MWxQIcCRVOv2TjajEZF
LGE17+nLrWM/BZcqqja3ySG+DPLuMcmTA8o4t0TJ9LBx493izcj1gUHwE2pu5DWdP7fhOJhe9Jiv
6nQggPSV10vUqOSLaM2H6asCh9LNI4VRqasCV9MbSGPIbpST6YEqUzdalkAOt7xBeWvVyT7Pdt5V
ITYcck8qgfvrLXoLmii6IFXr5+jv6F+65Z++gJT+mHmxY/au38Bioe366svoShNlDIdclroMIqhj
xA4llV5LRqDSxXCwGdGi4IOsmWVUJLSTXaNZ9HZvP29X7RFt6qTOgt3Guf1cfmbBKxXoUkK5oxiX
gRBwsYAfWkrSqfkY4bQODqMqvA5mlNAQ0+XO1RRThxNyePvNoQS9P8yqlUASYs6kk9Xu6Pmb1x6V
NfJ5jWeSRh+HCH5jzY26xyiCeS6dJjPha40bFDza0BBA8FwIPi/3Oy79VgJ1djS3Q+7mUtW+YVGJ
8qpCBcFn+oSJh7XNG56BAqgwE0VdqHtT8R9x86EYkRoqQ7ZwBIkWZ7T0WQjTaelz3yHwpLYbQr+X
h1CWwg47vCORhpE1qFvASIzghNglVM39QcJSxeMs75fH5TFpFt18ak5OOrZqAB3CEwRGnlCRyl6b
zbnFes/KK4WQSjmKnpOMkkDVlKJfOMI3zXGx1zEWFOVd2yHchXcIxZr4cUWIX4VPqk39FEFQQrol
16HZAtM7gT/Fci1OkWjtpZ5mUEhnRK9FOIFQAphSqjm0iUKvd14kX60BGXFFl9wqrMS8s8HxaoLH
1tfOYXGOLMiy38mMUbvhi1YcxzYuTXd1+zBWI0EkbnHOlIaYnaI/YJZTmmm01mieaW3lO16uo04F
2D1sqDiA3xRNPI5ajYGTlRZDFPGApVomWh015IeKwiU/jkWHRsDI4nlqPbbObQQASvu0zXzB+AE3
f+09Ygvrxu1QWDwYUHiKdSLOnbIPyeKZzmjBLe/4tCzx5LwwKAxmPUj+kubzgGZ8G0XFElkQJjEU
gRiiU2y1pB4HPXdzRP5SfBhhYAzufv8tdXGtvv0RI0nTKTkWleGjKeolAF0gF+xyR0a9NKPZt8Ub
uFJ6Oeb+gZIQ3MMaa25u8GpYQMIsG0l9UR/w98ouE7ZJsBfXrV2NGCZbjYqJ5kieh4TSHjNZh8WD
XcbeF51M1d7k7fpZFg7HelpX5xo7lNP8NKJ5sPm6m5sDyHwjulB6f+PCIheRpNdBj9/x3T8aw1SE
jJv0/lvAc2IMzQV9SFrFA9/fdGrBHdc7yLm0+i/NT7uW5ofP7qW3HVfn236uc2+tmqXRERHPhZni
m9YVO5ytLx/tLzZVy3N8D2tEmN52UvdROTVBIeodTQJm53+rQA37wennxOJbbvLS/cLvI30yWWIW
7GOLsr4UyRL2zGdl+Bt4Qq/2hwZo5xizgPM6hwAHkr09BiqONIj+RB/ugUvErrfpXYYWMqFS9ED+
usKPYkYKjwEqup6jixgWOgMe/uMC4YJIccQtL4uIzOwmAIKKg3NJoki9qNWKi4qVH+80SCvdDzMG
pMqC1OxecdLNMz/u1HqRG61cK2QKJWnL62fVunJbIkNS5ltyX+1ZE2UkVs1XiE9lb7/AB5L24MFb
L2oYIsmm8BWoW32HMCZidO73PGBOMN3tPNNiv+49unSqvvKjOmn6lYFDj2AGlYrnDhBaIyaSLqeU
ME5muopuE+lsyuGsgbQlshC6fGHuKFzdaJa9xldm1dWhCGGLBkEUnpX0kPjKzGHQqlUqNik2SISS
XxGM7gSP0e8JM7JEZZGUUZqRA18YjgJ5PcUbEmJKsXOotWgOIXY+SH5/xW3kA5UfBMbJZPjTnHQi
qIwBz62NCeLd7rzgTudqKartDXcHKqva7OJ+CZ8XP5zKhUN144VrqQ6oFdVp2gvEvxD7svKIFxXr
+pKoQJP+U/aemQKUp+vdlpJvsstTUf5U7NQTfVbxlL3jL1ZOamdqx3J05sWzvRJeNRfnzXfgoNOq
vMEEEPOW+4yQh3qNGRdzrD+ahza3gl9z6e/5/JrkGp4oRF86tXDPfNrEHPIqTwkxrEPb0eqsRy8s
ITd2eayZp/fpoY9buvsnI1aSeumXyfTdP/6wYrJcFgFUhixJPz9SUgpWAVCBfXRzCxSJh+Tc2DxH
VwYc7B1msbzsyuTZqBJBofyQQsxL6Fzs95yvV8xt4oTNTdE24A1T86mpDStXRZ8HwIzoijzr7QTq
DIvxVLE/vyqX1C1GuSO5Tg16ZI1fhCYJDUIlrZgRM9hf2uT7vPL2/X03B3VlFxQO7c8uQGuef3nV
Z6dU6ebxqTza6Jn3ro8p8e7iMzWYD762WtW8u8XfjpW37KwAM/ERYE7O2q5CI4722MC/9o19bUPB
fnu7e4YxGGhB1vsqGlDcGGxAMpaXt7GC3AAKai+teNDhqcyUIympkhiZNEf81RYaFryw0pYgQBil
H9inmhUm9fLXRUhPdoTrIbl4we1aUb4N+6wpWeq2i0Mf26639p8oG6UAxGBZZ54BFpKjVhwE3jsa
mY0ZWGWv3jp9ubVrBsyUd3UFnKdAEot0yPCr5KmsTUXJelDrrQcV5vhpFqWqzH2ktuWLUdCVqRrt
EryLssVnGoIn2s1Vl/LIqyQZxk+BRKaxcYujQ1dZKh6rIFiq7oTdKv9QySLk3XLziRD9E5meNASS
Zev5lZ1m2wcoOCvWlL9mwuuMxg6QghOpPB8YMQOhhojCfVuCca+eWGYCrotCW0as23jWHCMAuLev
IUcPheq7d4DEAiVqQ8sNE0fiYjktRSjMa+kObVNMYtLKUZy96e59VsAIX/c1PbHsETkVGMQuMCCE
bv4vxxzDFqvBgCeYd/e5iB2wHyPxe8QmECVHsUKacVml5r1DUkHgBbKk9Zo14e8clnwtFFI/cYbU
f3+kHxJCmIkp9ppyjQEWKzyCaylax3yZ/yt8+tasi8nFKd94VinnWLNhBMNp6wCmg08hsoKYe3dn
7VWHMaM/q44sioUtS8Yr7Bnu7YJC/8bABPhPbeA0c4ZoiAMCmGKDKh/8eohZKpVFVlvwP1lpzlR5
GIBq86uZopqUxgOjc9KFzHPVvlHJgWBBEZRARgyFZkFMNo3hg0eTFfzpPSAy7yfce5h6tHJ43gh8
Y9CPwUQuicWanzE6VJsSqFlbc3f7w7kU90Xbtftpf9rZFG+dHF0pGeD2jHRnZmje2Rftac0yidyW
Eyse78HDsYNTo1OkoPz/jetJmxAzmUgIF9SOcfK0X1c6vVqd+FU80szffI2NkqhWGWUkI1HqXyxd
Ov9UYEAti31AVa/xllrB2vgtYps+EEcMxM3ESbHDlGoL5tOKgYcfzR++MNgffHLC4ORKDtzO8l7t
pg6w/DCyPZLKstSS1eCxr50XvqeOdNnjTIjxZ6a5GbKnfvkGb0yHlbFoLGRbJibpWKgOl6MG2KZa
y9NryCcdhgK3ng4v1/8AAGuQjR46dw89yuo2AUgcd917LO4sX4D2hG7NtMsZ1FBEJ6GHrPQK9rKR
XsUIGlkFgDJ/l5J/LkWq0fsX5Jnd2GLOweTpPvs6jWW0LLX0PDlOaDzdSWDEHF011K7RTN+8kUdl
g4tfX2cNplpyXjyZ/WAlow5V0P6u3fLL3dKJ5U2mBYYUwgq4c3MproOegKSoBNbNCCDHJqGVopJg
ZczB4IUT0Y8M7X2leDsFjNwGmNOjEhTGZ2rm6XisovJgFwDrkA9EJ24G4XgUvUjqxCtv14zd/dM/
y2uQcWsq0eVSQs5Jdjydr7k0uSxWdgJqiPSFQobT3kj0ZRBTaSEvSWDC6fjCCbQ6SGs5hIG0giN4
dAhQ4jPRKHoiWvw2NQ8PlFVjMk7hETfvA5+19GYEPOo26Vw1AZJf1CKMAhJENg5G5gkuLnCm1mmB
FJwy4yRhhDGdH8ygyBd+aMOsE77fwRZczk2qVCkCK1jX/74QzdR7xW20TWQ3j/oleZXT598uOo7I
Hspbr36wL+h11m5+5b6BF6Chx+DGOGbqUrg44Y01Dq+IJcv3Yzp72XmCar/ALQMIf/YH9y65+6HH
ddhXGjfXDYo1W5eIk2w1blHR2MhlOKIoKtFU/sYMTHV4hxOklkhW+BbvljySTT4SIhngwzQcgi9Q
U6NMT0ojTgmQP9Ks7hSwX8wW/gKlY3gHFLUp4jeAVSNbSafzBGL8UiS3JX2wIOJlsi2JJUkKpGtK
EslTcfClG1qyexjKmCdKx5hhLv7+esQLriNmNuCd3U6JsIJg1SpS9maQnn307+XT1CDC/CtLOdIW
jFqkMCYXScdgqD0iUOZGY5ZZf5NqjAumMj9kIc4x+jQFJT7pmuhyzfwqNO5DD/0cFrv0W6+GNaZ+
pG4M3RpjdSIR2cD01TX+8rjIhe+0UktNSpYbmk7cMxwqkFlsYtlHi/cJcM1XHEIcQvV+YEcDGou8
I8UNIwgLsVgA5E76k4tIO0G5NURc6ZVst1NIgViQtkC+FxVvIeAZEWRKdktLm5/9x1UWnKr9AJvm
iaA5AZXDeJIiZcGPZCnZjRdnqh7CTgbikKRp0M4BOZJ431rXMhZSCWNls3eIIx2oVy74Z0ZcwPS7
I1WKiDS9hdKfjJkg+oiFFV1/oRRHu6FdWPwJZQPhBz6rwbR+uquOjia+P9Q4Y9D629/Tz4A7IVF5
DPoVlLLJCVOGEOlS0zHkEPILT1JSIXUKNbWA+MMB8kDY3q6Mf/kZ/lW1xe1WrFKOQBcDlTXfzDoM
RXZCEOB/m5iCak3TQOuKcIV2wjTTlNWaI8kZEtNaHQguPE2SvnkVXJPkn3N3v4yB0d8vnMN1xejC
EJf6iQ/4OcoCqo6GHKc0k1oZinaEZx2DefOOXgDfurBanKEXSJxeeB2K95YPLt64dfXTcvvOqenN
/kfTeW0lskVR9IsYgyAirxRFkTMovjBAJAoiSeTr75xVfRu1lVDhhB3XXjtcNMbXoGduv8fH01yu
4to8idVcouNpzxD8UXWciGFDo9ariwuQnNxdYYsbrqepmQ5orJeqUo7GS3zIVOLxQ1sVRc6aib80
imG7BOZI6IMuU+AUaS/s0LCivC4Xj6kBbmfK4IH4GPxRp+l1eXbDDvq1miESBAEepSEq6NJPYldF
AoIfF3DVdKlrJA1w5OFJoUxTgfU/pLL4CcUGuaHupgVBJk6n1Uhm3SATmeMTDu540Ksenq89dui5
CpuNJ+IvvGB0NLUBZNjI8eGjx7A9jNoSDdaRlYbUsGvm2hj9z+5zufvZ7w9NDqKQ+FK15yGXFm6N
hLtVLeqFp0E2Dhxzvbgd5J2iyWPlAuwgUTi+AsON2kjf/eNclufm2YQgETt0AIc0oOh3F5vRB4c2
Oirdozm1Xe1OjEGCjSu+aYFXNoQsFaTTJhzsQa4FYJcQpqqxGOb7hTa1MeC5ZRjbwThUjPvLptpw
0dzmOtt7cquMz780KFY/tw5JaV0iJi2lTAlKZRjeQEVHvLizpSjjEhtuvtd37AEQr+KnfEnj6ynE
wBUVeIZx2/iQoD2AkcM+Oc3hpo5CEuwfFwJhLUo1FE8VhdIgB+Xyjndug4QygSBZuylmZeidN1hi
OMfcmQJniGJDj0SfzSZV/kNh6sPaOzafqg8NSEUyHMCWYycmqje6Cr1hjLQaLaEP7XbTxIPNAdvM
TJPKUFopc0jDvLRh6guDL7YdJ/PB2w5RkeiFthICqwkN+3P/aQ0R5ESEV1hQcccLXDAgL1iw55E4
bMxSe3MSgVmFEFR77fTEq9MZr/pjWf6+Dl0ZLVWfSiki9Z3Ca37+/V6YF1739TtGS+g7rrTLy1X3
9QPEywIUWtcIZ/7175N6fmh++KYvMlYORX/f9Sv6g76rBbAMmKt0aaNMo33tFyvbNxhj3270Gv/6
+Ht//pQC9m90GdBK99L9bWc3OIP55gngWfM3puZ8NA/dOcZZ/7d94g0XAm/bXOlrgtt4zJXxHHnf
Beb39m87PdtOfu/lw+LcPoGSaB+7J7oJ/vS/+9fZ0/Jp+by8ztKz5/HL+DG8DK3kWVVP+IGnWurj
ablerBe/szydfBZHHgUGafGyfFnmmEESmG/Ft+vsb8zr0+WDFhvjExDQMdyLYNGegt9x4Q3D94vq
gm4eIh74DiE6HH4Nr+MtDVHYU1CRmoI5dB/lbfeLV3zs+l9dHzuCltfZrn+ecZD0T3Dgc8XSpl/8
mP6SOz1wqF3fw32D7NrPMm9PPew2oEhjIyJE6eaufcNcuiLsjNaGZfZJjX9JMsWo+YpxFTa7r5ZD
dMEGUfghyUrlufMER5D5sAtZ9AulIPJ6sAjrbeTEMexeK69he9SM+ggDSrQnIcKBnHok0gisER2o
47pnO1rfSsfq62vbREu7HrKyJ5zu9WPV3MiZAQU4ogYhYV/zj4/nsgKsbzEUDDUKVwrECT5hHdM4
mn7mSTf1Jm98/VBwcSGwDBF43FDScqnfMJWnEKi4WZL0BALMsCSbaDLBVG82mwS7pgi/sEtV+C0M
KcO+B4jDZvTodTGR/yUDMTb/uOJZHUCroEayf6QATZ7MMsKaBLaa10zym5oWIyisR22+cdJnGOUe
yk8eA1+dtcktzUbA1UiDjfwsQC/eDmK2HoR12HRNM2rDC7/yZid/FXKTnJSEGaHAU0Aw8Lc2o4No
fEHJoS/QphIqHGHuz0ZEBMj+16FZX5fgRWmSyzLjIzPObEYn1Rm3xDPYz/VZKCXKRxxS5C3yJpEH
1ZOIz0m+dvbCIP1W/Dk5N9urLiHCdjgJ26wGivNHYcARHK9r2WwO9fndJhMSwsnCCKteGOPJpB2W
ml0GF78SdMlzCY6cyURlYo6VQzPOjgtBzhGpQoau3g7aMIK3lz0ytu0ZfbdoGGPJP89x8boCnE2v
oFmCqwCIGw/suYCL4FDpch3URGM2OjIdAWnbY2m0CurtwTaoMthBEIYMQIm0LcPOgZIZHNWJr4ZU
1Zfg352FTBbDFBPW8wExesjjyYxxG7EcRiPis0BVGXemhjMDpgtZUxMICKIRBOjBaNljHdDvLWRW
w0HAVUKQjyc285zJQ+reCfg9aMjBeghrhnXI6Z7RDyfeZyrla3kymXhnQKXte8YJR2yloD2aArf2
0z1wfoweL8yMDsGZvq3+1XIhXMB8cVpgJNXlgDZDXIc8Ciw9J4wdtULDsEaKUYwHzDK9x1LQDtbc
UX0S8lq6TGKXO2iHrK9cMJk1mfMSmd42yXqoCJiEezjh1ESul4P2xKmZkIJzWg0onxm2Zl2QYZOx
0cfV6GC78c5JFHUhj8Dhi1edL70iirpdYlPdPqhFiuv4rYtzCK0VQYloLoAEqaZQIxGB7/2K+QPX
xAfSqwh3xCcSQ/4qpNK/CBAxFnBPKlebFKIrR7FvuY/6n4U21kwS0C4Gn89l+soHBsX6ffXwbsRB
SA7ExX88mRg+ePi6qk1SGhGaH6KFko8+TBiGSgiIY4gN4wNgyKGnO9q8ms+EbDQgiN08yvSRmhNw
4iaEZw2HmA8Yglyzx+LyI+QUMvJa6b4ekGWIr66SrdtNpFoxwPbr9kn+fgfeqpdbm0ul4tc7GZZ+
X4Gt4cDAh01mimMiVqMPErAUWPEhovaGARNPGzvmFhtcKgoDRRoVtZ9IQ4ZzaGRsK0MYM3nRT8Sf
Ml/SfyYh0E1hhjBwKUa5nwQWH1X+/uRZ3G1nZlrtEgZR3fR6eM29sQ0rZO0HD2sJgDKXtcmqCfkg
AzrE1nVckf4EobwCHkkYa02eWQNL2+wOxQsT3MEEYzD83tS/4KJiSN4fMNhQces1J6E5w4LY9pIB
aCT6tFwq3DPGNglrDHONuB+q7/wJ/TB/GXzb85uhStbfD6UnPnbVTrc7mUAMDb4VrYBonbQnqJZL
uKshEYlbYLC9RnvCN6WQOYQ15AOFh/ph5QssIWT0AGnSxNwD9IKZl5C9Kejq7HWAE2y5BNwlpBaR
YDeE7zL4FTj+KmJMABGIQxnV1SYzNjl9xl4qCAVzmLwZmU9phtsXmbIGpTCqC05EsnGGCfv6gnye
FKN8PU/mxziTYb9atxk1I7Ywy4evLrWa0eu5gvbvNrtnoDEY+xVcBTjeZGc5jNkNTDHS4h8EbTBr
tgnSzBChbmpV2czt32xCyDUJEHnEpEYD0MkM1MypRw3z447qgKKLM1NRMprR/dvQJNJhwphZ5EAp
yjPLBKkU6+g7SAx17KtaDg3XRqYPVCbfUKpuQQ6jFhWHmdCYEe9BL72UfmrtCSfn3aP6JA7Ate8h
Vg3xOW63PckH9CgTyvJTs+iCAfotN2Pt6I3EKp+Ra2vPoA7ade6Fg29pLIEwHk1kdFQXI6YRfVhX
M3TZhBtlxCjrrYATxY9MjJMduy7hXtX2d5G6Ag2VZUPiu6zVK6DT5+D33dZaf+S6jzAcHcp4I0aK
XzlPtjw7cstAj4qjdAeZ00eCMDNdCPo+m6yjervZvVEaCrGLG5b0ZhzSNiXiMRSluk3JBmIj4Tjg
PTXI4dA9oaKbEBdrDvAkQuPnbEw2F36YVc66Oz4K1fQI8Ceh6GtE1J8iLELc83fEkZmuPf1Y4P/G
UDXTItyI+C92LJ44QRCDAYQ9Gj3WOpqbSIw5uQT+1JoLBsYvj4N6Ca1Auj621oyYEnEIS8viB7Qq
RvKFQFkGoS/PR70277P/mS+UVgLvlFwpKn+ZhmynS6sa2I9+8Hj1fR/1Z8xJJefHR2wjA1TDhT5V
Ya6sqSA+YnO1zngCHk1Bf0jDtzJSLnngxUUM4+ABYai8DjxIBVMUjKvqvF5bQ1IDEWPUMltlylrx
QiVIOD/3cIbCPzqrGdOPo/rxC+QyWA1pV0MZa94cilm4E2GqNAH0Y83HdmhuDtxXXaIqYGKECnft
HeErklcEcYqECQ0ZGlhJAy9I15MAlmEPU/gWDia5PYMiqivTRUbJk/CUc9H4heycqJXdX4RAGkqK
w1jjxk9YNKZJQyhCilfiM2nC50SgCBgZlHRuCceauCQmZHN55X8cWjTz1XgCQQk/wOIMtMvAElPf
anASToQfsyWVZczxjZQNB2+MAcjCaWDw0teJYQVzuOSH+UoGzw5cR9egvdDuLOMjQaIrzfyegIVb
81hzdAzdee8wF1BdUmr9r6RFzqWAxk97cl/HZ3BdcWNe0F8ArvwERrUl8cAhpiviSZcvI0PYlGQ0
Yb5LGX4E7pzgLVdKTPhUYQQM/3EmDtZb/FR7ySGN7cUneHM58xpJDoZVkGBaZgU+R3Mju4klw8G8
1QkDMpyNcbFMTJSWwTaeNMTZWHARHAJeJiKajJPI38UyjqcKfNt+UnNcXqp9MdbYZj0KvsgbkmK0
abmJRwp+cSIQYH9UjplGnIYNYnkCEtbhACN1KbpYvhHej61dNfA2dhlxlcUqlHdNTs0XT1tMSGyX
K4KQgvhqj2atjTjAS2+eVo/l4aowNodF0GPbGwUm82Kcl3XCcHH1rKa4NbKhco4B+DRa0p+Zyedj
25ZMrPzRo6SZGKERett+wJ8OzQfhR4pyGFb77cT9q0iOByRMl2Cfe84HUW7mgitbyunqaNk+zsdL
sJkLCXoJG4vxospwAX4sc5reuSq9npHGMZ42A22tpCej8AeKDaGJxDuVQ+fQWfvm/txQrTd6qMUS
jxZdCjRyCI3em5hNein1AHlzIcvf6rJXR1EvcWDoGNAb9EA0U+PGYG/BEK5LgyMle2h93kKzE5sd
QdFDU8TBheZbTFEd/5p+SdkyDg5KoU2XzXqdv1CMsxAF6CdVyw/8EdywOG+kesIPSYCCExzRNiSa
TWyMyaSpZ/yMFmuHKDc0GtNE3mMdLabBYgwbGGSDPYaOaTOR6r0Uyoz9mFir2wCODhIAihQ4Efmb
3c5nGi1kfhLVfnuzsRi0IczGOSb39yi+5k+/0/U3KVYe/1CvGWiaqAuLNv07+4R2LSTvNccspZWI
CwJ30oOJGEwO0+J9WMXY3djcFbK/6CWI/Cgz4e8n1CqRwKegM4doGok7n9NYNX7GlOs6AOmxKRVR
ukpq0uQpMLhY72RNCAIaODZwz8blzhiKhdqrp0lmuZEQjOWmErerwv9nIqmUZ0KPEfO2lGmFaLR3
fVO0J2YqLgFnB5hFm03ag8W6YY45EIPGedec7Do34ZVDaYj7MJzTIHGOYukUTe0gguLunXM+dDY1
plMRajlDqiDgySJpUt2xKeu4uFgZHAiq62iXd5p83ZtS+pu5LZYYK4Qk7ZO49QTRyQVi2ONCFEiS
kmBLhp9mhi3emSNXanmznGd0oPNaWlzRG30beYci7H0avc9z8AulsKCz4dwxJ+9O7TUV0S2uC67G
IQMw73jiDkgxZ1eV9sYlzLlJZs2QrX9g9Ucd3iC1Y8xBw3loVc2Nc9BoTiY/432SNp93BIrwCT/K
kJgRpz2Td0xKA9kEqh2HZIH0SVXy1Cx+IWASztAcm5tx5ctMCkLrD2H3zs2QrpFdk0In93Oynk0g
JMuOl/2FNt/B25gFghDnSgkZ6qMhARpvbBIMGbbRmIIBlCRsbYqG+fu8RcEnmcUeK2kwYGeN38oN
3sAHx4rJMn0m3RroksaSpcSaU/SrSUwKvpvJ3tbMydh++wpRKDtSQcsJtZVU8nnuyjtTvS5hoRu7
Wc1tipi2dCXh9WBo4mEhm0OBAOLcGotjkIVtWeval5G6MeikvW15cXEuj/ORqkPW2H9cEf1G3yp1
WYPn81p9SYaeseQ25kxmgYt7+8ES5Cq+QxSDWpFhBi54GF5AiVpN//5UX/XNgpqVs/+yH1eUcOFI
5WKtN4VQqgfVEK3I3YHSTyAokZr/0w4N2H10VBxwx7wLpjs6xZnnpFGcQ3mha5LIKu4UNarYyjMS
964D5hVBc5A02BBoRQPbRB/GOkO9kSQ1GVt0CqE45onFyd1t6VP6b5sB18DeFqyIZYpbuWEFMrEk
aDX9hI64UhPqIVeprrjO+A/ugRAS4ZgSCvr/OrDoioK3YS2i9gyPTKJQkSO4wpX1QFSlToQjyTZg
u/SBwLj5ER04epHpi1sVIsg4dvvZRzay8cjeWnKEffASjiGgVZ5iSc/1wIm6IFQ2dboUm9Wl1alT
zhpp5B00DDTXfQLvZM9ptrLJ3BRqxDFMqXO2oGmZ4bDUPUcoUUwHMtOLRpLB75g86fcZkmRXpZle
xW4MMs1Css/h+NJc/eMlDTFWPstgRncb5OiR4QZ/0rdoS7UhB/G94uw5hzvSs3bdVfKyoyyX2KFN
bLhgUlELyPqqAvJGk/GP5zV0BZuY4VWvcHeQwsSlW6zVwQB1TTCwig5EvGElkiUfK1JitfhL2xr5
L/5AgSc7+D02iN5BTTM1iTnv5TPe1utr22A7uY5MdWr+sJA0utieZksxoNmgHsxBQci7ETSt2T4E
NVYhwtOyRQTiudTfBETESGMSItFF6YLDJQpEkIaYzifR/tdPHEZI4PENDf4bY+sPCW99Mc+EoCJY
ft+Hn8BOSn2UQPTx2R++k3s8VYmevZoawG/q36njdM4AwBjw8USsEyaFJbfiD0NAUdewzpBY0rCP
5B0SGNtDxko9oQzxvoQ2S4JLHZLMmN7xlnjvZEPTZkBsXglkEBok5/lh3AacJespkQRvvMMVNddG
J3hGuIxkBMDnfoquIrvPPAGtrV/XXr56vJS+R9Nx8VIiI9u+zZ8nv62XSb51J+33VuiZ0ex3pQH1
LuJsGmky0W4H2me9jJ8AKKtCATuWGGqhZ/A9la/9XBm8aiMbwxJdmpIgganbAI+D6NJNCM1kFuKP
POSVtr/KQ8XCxoRpDQ3QErUSt+lUIthQcCiYJdkCv6xzOu/OCV7hfiNPYkZwV80b8lEa9yL7IB7v
O2HE+G/wMH7Yzd5BtmT4GauIRAxcagnn1L1WIAF3r01BoGcquTcrzyxG/QZzf+ie2+bYLlTVBpfh
kfwa4HrSpy/gWG9N2DG5PLZfDEd5gPoqVI6TAreX45F625PBEs9/GNILDmTroWZl86lGnuxUS9Jb
prtAu1OIUhdbr0yLZWB88gO5rzxhg1vpCdwGqHyCF+19e9u1Xd+qvx2mOkJln6OnWNtZVXks22cc
N/INGlRL8EmXQFlEeMwWovopb2Bl3hAAC9wyQwwFBAIqH9dEAkCa24IDfEfzjzUPgW2Eb2dWmtR5
ChC0F3sz1rXSfP9KkuB/avdE2zMdQwyyuXIF0M039pPzyeYgZAw8jM3FtiKORgT3OW6TSO6p+2pp
LS90zYqBMiD8RqLN2FAqrquBWxNg7TkqzA0eEIkkpyqAUkj8U3iHXHVXfTRvtReqGiV6uGfJEG4Y
pCJDdCclqDa9VQAUBUvQ5dxBzPWIkkL5DRKlvUBXiQ7Skh2DWB03FlZwgknF1MfhiVikKkBdmAZ+
J/597Lpx41r9DdTvFFO/rBOEJ4wLr7hVhfr49+FbJT58LEG1DRlaNDzWHoKVtUTRhv7QNaRk+83j
xI7SXAA29iAFBtie28Hm3ZitASjlxZ6gE50ZiP4SeVEAoiRN/vvTv4wMGzVG6cznnhH6Ss5PDUL8
8ucnUTIQ7Ya4vwli+6EkCEw7lPqXH0SHEuniFN+ciAeCG6Qm04DQGlqPTb8bkQn8TdvoIVdKNAFj
rzOPGaHRlUMsMq1oVfw7q4M2Y8zjuX0Y0oOns6Wrx0/wuwkAIqfHGTTW86KY7h6e++tU53Ds5Nez
n0P03MfPpeH8AiOFOkFmsKH/Qsd2PAjJNghC1A9N2X/TUVJHbJMR1YWkGmiIQVJ6rL+hTnwAIsuz
4e/gYjR1tQ6hFAGOSTa6okGFzc688JVgc5QxdrQUlH7jbvuJh0a5Lrlmf3dpuORVaoYvVfu6AZcm
8ofsONS9WciYcwwhjbDt1ScBIhK5Ahag+oDb9V7b0HPTboWQEMT0jfmGbWFJRDjbtn9iJ6yxm2DT
bEjH5yb5OFeAufjbJnqGPB0uXTA1u/CPKJuzqT/g+mJNcVe49K5IA2DfujI/QCU0bChcgC/uXno1
R0VeuBnVeJW1EH7DiNffj6h1GuRe/0Y/vdvgMki9+ngaZUfgH0+E1OMvfsnfgu9jcCWXlw6Om/L3
uZTLljLx1/m5lCXq+FVCrhUIXEF0Oy1dCTnGX7+kQ5e7PjwHlJ7nKknpI+VECRIdEme2U45gxjbC
Mk3GXm5Mdx9iaQy06WhzhittuW2XZvzO11pwkwCZw7QxzEP/ZRxwWafJkC7+sCTleb0JedWBJzwY
b0s2jfeeUOZjZuhnDg+Im01VRm2IrFWKBIbVVO4azUq2buI0KCU0No1tX/jeM6xur0fpufcXIBt0
dvR0jCZb5Ow+E/2kLdLvN0tdd64QaPE59laQVPuJQPKFA6J55NK6x5w2320l3aZPZet1DKS48EYh
+fJ7doTdBSg/yw56UMbItU9LBSSU63wbsJVkPiVaw+jhtqMN9LAIOtGNeHznWeH6uIJwiN6bfzx3
gfa11TsgQ7F4p5RM4DAu9SvqzQncLfX6YOC6EueGKsfZbfRo7ix4lNBP7JJvqp3Wu9uiMwch6az4
AcUqHlAHeakEftdGQlgZA0YHxfsPOxq1wli5qgXzJDVQlDWRwhJR72PDQD8DvYI/fh7v2TkJrpjv
HJ5O2/SsWqJrY2PLuDwXQGxLBGgLX3Zdw87/p8NiEx2ElNuFa8OAiP2zAleuaUKqh6PpaDijWjZJ
/ZUX9t2iBwlDjHtqSMarYkJBQJk4yJTo0sbbCzSO1vshIAE4Pciz7e9s/hzQOEWwK2UTW1myryJ2
R3Q7YLmhSKktSm7ffpI/piGo0XK4ELDECuLLe8TLjtvsG0HQL2cYO+9oijj14WcsNMOGehtLZIBG
VwMytmZwp74w5xM7PGeqKYKxczDHNDVvEj9C0qjef58EqapiToNnoi/M1IV+7PSuUA4S9muvhyd4
4I2iG20+1iA+aHJJwoumEN4pV10NiaCkiOmGtDQmLQDVCHW2rgkoovkvoO0Ibi8R/x79QagfIqhy
opoz8X7FlB5qUqRrdehpEXlhzbnKDFE9Rwo+YJmNtA45cSnu2q0qHLmty8E6IKqM5n9mhwCyFM97
xsQhSMnu0JfFu2VnaEiMsQlwDhsEOnnNWLOaPnGuksO6yWAmLOcxlvRgwFDj3jR6XIFSSBdL4LAP
lDwGlwf2Q5pXODxw0XOrCq9GAyQE+bj6IcC/sow+NrXe51gCw++Ib56YtvTlFOh450thFFANLfIY
Zj6TLGqN5RgRhaugcDEOQ8Bx1eZ+iL80GqwevesO5/fqxriGqKy4HWLfk8hcYzmC9nGBu+8JBLeR
dKLU6CqpngHxKQxUMu8zui2HD+BtcF2cB3sLmYf2H2LT0iUbyFUJFCAOvNkgqj04P9VN4b7dIVnP
5nZNUZnC8LzFiSz0EffNhev8KS1ppvVKypKkE8gwVu4DN/61+cn29B7d5GguXAm1oLtjrhr0O44A
lV8wG8iN8Gwmce7XOD1uMz+Nndrviye/41Rv2JOWnHMIVygsBpYSaY95GTp5fUuGsHgIRjh5ZpqE
8jbeqLfkJlUr7ETfO7eiA7vDFulzrSY+ztb3Gs0m4qYYX99yAKJ5ZKBYMUT5ia6qtFUswyFOaxfX
sznPwADZwbSO0D3xCTC6akPcST1KpKgG0jsrallNwjm2aHEbcSH4pR99ClJxlFw6LhcP7/5EQsso
rEXxCdmtJBxUziBr3dkeYKhvyLCZlntHOs8ZalnBXXH8Gm89SshdRo33dYX1wgZzhyEcWcaI2iLH
iXcOcyvseQxOPeCimTKDB7+4/KtKbJobMWFUx4tkIXMkb5WBK7J5nEciXSx35BSGOb5k0jb4/Sdq
PdN/IqVnsjd6gzincogAD/es8uPE8fTBjTTsY7A6yWaCh4aHsBD4HGqJACsp8bhOIll9ZmMVqUwD
Y+vOeO90IctP1gFjTqWM81Prd/cRTRCrL93N6Pvj3mBl7SK6KdIM8U5h7KZ3OQenW4XOgoVShtrW
gS1Xsa+ff4AuAw0mUuByx1w+k/A23k0okCsekgvm2hk1XmCZulK7fd7IhWHzMDsdFieeNxEM5i9u
QEOfGmavz9JybbrAqgtvI+5zRoGfC6BowITFE69obgfIt9pyH2O7WQ7AtTV2HuTElfqalOSPGgNW
p5NKHo6veLAToczxDFTrZsSHFH/EmorYnIKE4nvLlb1Wx/0b5WSCGUfEO3JsiZiSbUQVzRVZQorU
jWSdu8XwszYk382eIKaKvpnririkFQmfKz2aeGSGAF5o38M4iOEAFAAA5eMYEs8Bog3ySXDmHht6
H3zY2s++a9PFjifMescgBd4NKJMvuIyppdyeSqnxuVKg4vlhgfOxWkwHq+hFrmmoOPtP5cdBNY5E
UiZ9lXPiCMAa0zsD+cRvbjjNjyLmaVzchYgkg8tcOqoGiwDbw1XG55UJcSSfn0dyHkcyBBmiBBkS
PS69R3meYCQAgsOxfQbIrE0AnH6gs5ZsYe1Puihx5IQ3HH/PSRUDoQljdFUfblu+joq42E84KFeq
7DBN1ojvHD4FkWmCQptg+gjXEBsUK+RnCPVA3ipfmm3MrfLH0aHgDTvfoOEdKe5qZJ2yRMZfATrQ
9SZTS55YXYrwRBJPVsO7Kt2PKFvjqEkc2QoX6zZT1ImVt01agS3tq2K7G/NFnsEQqAuRMcViSXE+
RAKGgUUrSqmksMHreKJTDS6bTyYnUgY6B2qDIldWL1aeP9/ReQq/OebmfDgfZqpK6HlHAycWFbU1
XoB9ZhX8TpfDmngAKxY6pmD8Mx58tsum/oPn5OLVD0Pjqt94CK8TO/FMATkl5DXX4Af/nCgmDc54
16Xf1lxMmwc6z+baANRA9tqwxFJFywxSBeqHg/trnv/fd6P4dyAe/dhzQU2yn71urjSW9oWw+5nu
chakwif17zWdd7c5X2yQLiEZXmEndYoVduWtsXq/7sIpphBlx3HA3sC6rif9Q2waQvXGBQt2HeNj
tCiTIUj8ZUVKFouJKiwL+w0q63kY1C1gSFhGe2Y/9BEHH/dSvo/rCr0LLPx0SKbWj2ES94OUiYfB
agpTsb/ldV96hsN4Nfyh6Ikuz3CzNHe1H2CWRSBbcrf9wEjwxMGmFUf0owhF1kvl/rq+NDIgmLeV
Y+dC3vcSFNOlzHNUTAWbvxqdyG+dp6d6Hlbp9xMo9592jgp7OhDh1y5WAG8or6U38mJPk+J9lU7y
q0Z29oNzO4U0ZNW4N9ObVpEN3Fw1zqthdrYvBl9dwpyY481Mppt621AUzG7un2r7fv7Mj+kjyL/l
yttbtO5O/0pf3QNv6wCPP7XAvbf3jzBPX+MzDX1XECxii88KQzIuKbp5YH7yFWfVVIaFJA9PTdAk
KQ9bN8/1NQ526ye8d6gWa6QazzCD0wwZZnDqxWruLfuPWyemJ1eANEr7Ms5Ws0GFnPxUn0OyYQsg
BRoPpKTE1btZ58qiIaKb6h5EC7Laha0/ZKXsvfRMtzRbmoJbPDVeMJt0F1gxTCWlLrRqW1GG86oA
SrUVP1hfHYSZe4NDCGfED1ljcdDV6BUxG6ZAl4pixd/GGlnVqRGCf4IYyEtlRb3wulTkguvAHV9q
59vk6Uyb4UI/s21lc+HhRAOzKbydrSkNI2j70/37Cp5svZCGKyRPX9G/a4kvuGK31W8yh18lyCQ2
tfXs3EwRsu7ko9XiZ5EjQvUCXr1Yf5pDJLa+Bxtq4SB+kzwghkAwmnH7eamXgKjInEq6EdIl8mwG
V/kJwCQ3oTMLLWHYERGNb6smyeWLP8q980rFcnikF+q5ky3domzppZppXYK96HU5pSVdvrR/FuvG
FDBVrVhP1Yt1uH6K9d+mJMNf/WMbvHF7073eStsiFGIwAE9COrDCrnTm5x7y+Xz4jFHZz1Z2C5+W
V+MJjX1qrc+lazO3L/PX4RFegGZS8Z8twTZ2I2JTl+Xa3q2F+oHKp3G2Amaynv3mlXzdA8BJD3lT
tnycZej5+vQmR1Qa0voXjMZoD6UTRxHEaFVAAoIutkBW2EkIhCGQR1AZoAZtBr+fgOw8AOgAFT/Y
VSjHhYvvCIobWMH7X+PQWr8nwB09Kf2V32Md74K6glT90j7AfLtu/MDr9AUxMvA/YBv1QbZ0H08h
kD7Xiss0Y3XoO1777hNwwv4LyO4c8PejjLC3mGtEkP1Xe0/5e5/iYGoTfOK3vEJgo3fgvjqNd8N0
Rejqup/GzgnuIe+ePH9A301xMw16a89v6/6FkUpXzuBiJ5KtcUI4s7jPiYRpklDJ4m0FxXf50eI3
GLXlZF2DdpHq1tVhzGVJF+b2LwW43rA90DMGYRK+CxoHoBh47gVCxMTBXJXto8ZfkaAnOwuIRtrC
CfJbKg6f6QtFQQUUt8SAsDMw7hcvK/JvHOSzgO3dABDE5zGsyRTLFlbtrSGbPgbxtVzhd17uKsbQ
BvgWmH+EgkTj0OQAiq8TCJ1vP6YRr7O96QA64hbkyeV+eNbXYs94icI3znAlohuTJnIoEUwxb+MX
7wW0z1UMAPOk6jCWZWkNHrM/bEsXTngKbjCMfYX8jP75vaTbOxB4Q/7t/cLRCO3UNOTwxIJLuZrJ
630jP3xqrcZQB04a5cxHarAZQ4rIJb7YETnL+nwPfszd7ysZbuUrLPywPFw3awpTqD4JT597WHnL
Swbw0DpFW05q54ff6rFV7MqgtX3fg0t6qn5X8sEz35nWV0gzJ3Y5tMSVE9RdHAL+448jYIuPE1x8
0S06DyAqgTrwpXLhxiTqPYQvUKlRJpNmfVw70xKEMWEWBNMXl/FVTdVv7Wnj1v6qrht0/o4LH+je
DC9+tpKKoOKF9NliiHMtXaaUhwElNE72RyhTmmNtQzm/Tq1v8FXrXchk0lILZBUDD7tveIoo/2aS
IRPm7Vb/+G0xj4MDuoAl6oRuyqzGv97jWsrmS9scfZumO3BLGVU+oUbiJ4UaqDW6cbwKtrNYXBhF
jM2aMbWkqYDWseMZQftnsMs39L5urXtpiHzgcvFkdtgwsnHik5alnFo+z+8NX03KR7LxZX4jMbbI
DN8HzT7vks0YoF+lVyjvOxmM6/S0f9kGH4/eiWAufRD6p2pq/DT8JXyNvZ/P1grhFx++lL5ule/W
8/Zj07t9VzdPpcy+dqymJyUa5ID8/8oERdoCbYPNls5y08rP27WCa3DAnebvXCtqUgI6ulE/jnvd
fVpo6eGMpAhUEPAd7Orb8gFbPQ685MpEONWjwo9330GeoFDjcCmdKIuiMgM7iQBEBbrYxOj0XdJl
ZMiG7cJ847dluacuh7W7+/qxg0eJTeY3YYVwT4Uor418zyYGWsznmLoo3QxK1/PGLqYe8NzAoeY6
VrA6eTjHDMac1NDwAT6JuJCpYV7bE5ckRcGvMH1cuC1j2ZnGVwfrkL9MU6Wwd3FLiCmsSrvPKfFd
47bxIw5qJvapHuDl9TTXM0n1tRgSpj8dUF2ZPv2byCGCn6cOjPotmTWRmhQEndHecIHCaY2mwLJj
XblzDmEGgfp4f6me6ifKBoC2NK8sfazZKmz9PI7xYbbhrXWAwTpZ4RyTfcHRkpcvwUuD87DlVRpo
BrTUnd7nUlH91NAYyHTrspIaKvfVd8W+AvJ/+j89AQcHaxlcii5PgIhsZ0hBeVzYnDOPgD4Aw/5U
OQ/VET48Hp86UoGVLGrVYFLsEIvQqmAJWrtBkvPSv74WaVlwnT9fSnR7+ISOH2uOZoug9KnTS9pJ
JNo1hpcj2GcvlFVJW2kJ1UsVwVoGBcm1+LiHSamBP616fhmkP6hCoOTBxlXH0oSCJ69YpCy6FVKe
l6odIbaMlPLmd5iPmSAzrVsvH9x68WBDtZiFo/TUP/Wfkarr6rW2rvpzv1hXH7NrbcUncxg4qyMM
ounmb/wEhQxZpvK7vG04qSd2OlKC/giJDHC8AXZy5Y6h9Xtes3d2RVfbqT5f354xUW7jYnSnT2Ge
RmI+/jBMitGmy/6Nzs2v9rb90/zBjdhsqPf7qzj6ambnikVU5oLK2YrVFna8t2Flpv5DtcZ+eIc6
5I9PfI3z0V9lOytENLCEsoQqI0tFqF8bS2JZbF1gPjljdUJeQt+paFV70LdsihF6qGZraYa9cc0T
Tpg2i8GhYXEEEQfETbSrnZa7ml3RctGRZowZPmbDLss992/GJI5Vu4Rt58XgiKMoa6eZ9Rv/J6EN
nSB6zH+8ThJjI8uNrRt/NXdE4RN1ImlnBfXEkl2z0FFN0c8LxPuH91gdwal/6qm9kr4VG6S3zPfX
6vc8Xzs3aOzAf9X9/AxRaqEMbhiLWMNE38KGGV+Q/UJCIYVBvpTp2LZQ58PsLJZ0cZgaQglJiyY7
IflN+Yo1OkmB5GSGuqesZEIRzGvzWqax6J3JveILWi5aJDxOTQxvJpdIRPSjQHAn12b0dJWTkv0d
DqIdoK/ll84j+IP4pRBthvYQ9RuOeDa25KW5YINRdoptbZfsiUxBokLSpT27jxonSndt0eJRLGD6
xXbOBFee07Lkm+17LBXqRxYPuzWmjUaUcIW/FA3Z2mUa24U/oFqhu8lHBR4PJmBfkUwfu6Hx1bo2
tnwXJz7sdYVNFl0bOay+FsRljBDqE9jetL3qcINa0iOC8YNRnZsGxMTIYS+ZlbMAi0tjLQK+IIpp
2ZVFh6zPBxb6A3sXolrwW7McVjJq/xpbbNpsihrgWwBDcN19ekCt5QtXP1sS6wM+7hbEVlguDyNM
Mmh14F/Mxj1BHXPTl0hrW4C6II/QRbAgqbquPP9GRfgRQKGlwygORZyqH75qxfKl/lTKDiLKpz/u
PflVnbVk5i7hesa2XKZaN2pwoc/rX7uZcDdRpNhWJRe+QraD3WyfLXideWhxKcWnr+fB3uWNPUYP
nPJv5X4nZfNVW32/bTpTEDZEan5q2SMxoQdb7nitPhbHBzhSl/M05Mtp6IFMH9QH8NUmtWMWM2O3
UMZM3dXoqwqHX0VaHmq6LFWlHBVO5HBmDx+kPaPE8qEbbQWPhvkRFsp/PaJVf+alcVlccNo3WjNH
jHwsY6wvce/YZmBIbRW2Kl/AUuYqv5fo+lvKHYOnp23psStfUwWnBNDfE4BwcCRFaDFewgwki/ko
MxW2C5MgQWM0fqr0jOfamUaFOZl7ImLmWOfvD0DPlKxc68TrgANZZLJYLoCH0moVyAzXSM3Agpwt
5uNPA4DeuEh8wJw5cX1C8vTHxHwcaNMpqQcuI40v1eBgsBwMquSHywNGKB7I0WSw6FFOAQKH1cWO
mURPpeiFesGvUvSgLJ6qO5asdfIEbkEGUZ+ELiQlgxm0oxngvvlL11Myo+XbOthnyzuEHY0pg9xv
xBagpHA3bD5CVBUcUqx6qoNndV2u2N1imAe4LkBsrmIXl+T3aC3yCzvgYtrHsWL4C2W548ZMAZOl
59JbDa60UqWEo9QiV03ur6cyZBPN6iMakbBj+Fr2EkK6eki54yaQAQSlzEM1r+xg9YcfMMOtS0/b
MeT++9/Pl+Be/4Eu8MRZthQ8ZBtathukbOItmbLUZ8IFhN6OLnaT77ldR9zlAy6fCDxbdRvcZwiT
WviZvpUy0OrCe1L6u7XSdKT5XWS6yOn3/RH39kLweJEi+D/525bIiq/pW9fq34apymIdyYYYN15r
LMkQsDK0BOWKRBAwV8yXAgG4uFF/8vurypJxoyCJBSD8gWf5WxL4VG3VoVSePiexu2f+c0e7pPFi
DJbqCokOaNExFSUqCh8y2owXAws1qIhE1OejXJTvyfyFXCc3kA8zbSPz2SEEroRHj6jJBGHx8UES
0Ljojh6aieA/l9XK9zATzDCkKKVEfDkJ7TrTOZBNwKUglbm7yrIfyz7q2jMO9sD4GrfiC5aX8sFY
E7k5mZ6gviyONsGq+UdECv5lvCUd0O+Ouxpnd0A5SowtA73OTq4ySYN49ISJ0ZuWI0NvysmoKxoz
VmPdrB5Xxs8FQBYEOq+wydxnMS6C8SdNXahNiR2IzYkow6ZgjzK9birsI/rzNK+UEgc/wRbPJBJ4
9pM8RI0gq4mTDUGtFZJ/jwyb9utHhgYjC0sk+m3ug1zlk33Gh/vDoekJ8nVzECyfJDTjTEotTjXo
nJB6bDeNHPsKL0saqNVPXstqaZwY8o47arr7tX9ZjE9K2gHOUj25qtfIjoJ8qH22KR+nzUrn2AF1
hB+Bl0IOg48+ypyXy8fnMMdEtjgOYMMIaCmoR1+xHPAHPm0MfR4ZgO5zjUS6zTc9/sUhE4xv7L+Q
26CGZROmd/Wf0csU3lry2iPjiSKftn6asHcXFan/sgLtBmSOXBU2hCX/f+gbjcpdDWbW1r2+Q2VQ
4oz7Vf5uEtqp3cLzBu7ATUWym08GO26DYqyrPSA9SHJdWxmEDEhpvF4Lj/Ej0NntXDgaLDX2us14
2SkNKbUVtD+AHB2l/AuEX+/j3DnUbbn1gl8fG+GGuptdeyaxWVSSp5AbeNRfNRuPVWqtGSJIBEJM
okJoKjfBIkmk3oVnDpglRiGJsi64Zax72RVY5qwto1NJxyKWZJtrNo6zVESzXmmtpkIasIXiUWPs
TIEAEOSnqRBMjRLeQtI+wF338kbDcMKD0vfCJcJQHDGgDjNJ//4j6ryaU4eSIPyLVAXKvCohkshg
/EI5YAmBslD69fsd7m7txfbFNgYhnTDT090jzP+I6/QXqL26hrZM12FfeIXqMNJZfChUC3w7Q2RU
WJBWPNLQirKNSF3F4GCgCtM7IYaD6rHi7gqWuoyykd9QbhLVanNr0ETg/Q28AQSK87cpHnKZt2MZ
f8MW1tr4d4naqairvtc9dsW1sOiEnZl77zIKQ4QW9/+Kr0J6hP8h7/r7cwGZlmnKs/QY8a4Q27xF
OyhkPlc8yXuK/KuXiqKdoAyz50KnZwV2qcjyguLZKNZI1M4EX4K5t/6+bXAsFnk6PxZipDGEOIOF
lqz8thN1wXcrctlejT0KoCi/Tv+4NBSvgNMRHXxC7/n4V89fC88G3Al4ccHbFJ9QMFdi3r0ZBx8w
QU6NI2RmgpLDLBa3w7eoTFJt/hXADGYfol3JhAqG4D88DyiNZjdo8DtR7LwJy0z8dFQr9TU3XGJq
c0ZVzFcDiTxGODX+J9NzTwpJHtmDiIrmdOL7DQd2fo8TRsKOZJP4OeBnN4JWVjDdUWf1ovYpJUTO
BB77rANsoKwrGBfujrPBnbW48AfKWKw0At8Q8g+cHXAAG0OiHOB4K8LJSlSuXJNM6D05REvLH9HY
ESuWfzdhxEOAwWuLtwVS0x2ahPUmHRYPUDua1ls/PdH3NG/mKSpNt6oPw2q0T2pPEhLlcBoNWMNR
I5GsuoJLlNhDf9zVgUoUMGEOUhLmWsPWuN2+ReV2BhQi5g+QEK9KDcTitYE4YPn/7A6K9/0NHIP0
7g5Vg5OMGOyb5RBywb8xyuASC6KAU3gOTv6N1YZyKP4Ogm0vSscC1xFzc/3x5vdk9u5nCZ+KxzGk
hQHEbLoUBVRBVBMV9p0o9EHNJawSf8hBweXg7H7w2DmG6yrLo1DDi+LMBhOkHaeZK49xFhuyqF6G
ImIQc1Z4tN2mLt4AYq9CvoAJw2ZTUtys33AOyyv/THQGkqtSSYLNKkgVgEch3NBL8/0cQKx40xzA
eicYA0wkthwYfZ1lza7OAULHxzcnTDQ+5rXUGTOGwqYQYAjCs9hCKHVPXHmD+p+9kfq+LXp5k//g
RcCqufmHUFk7EccJyvkGD4b3GkhyPTufhfkMfiGCUQAalcOrFQcr2TJaCqf8lhDB1utYQmnU6nZt
Yr3MVX1H2KKOLFQAV4wUxefkR7CKu6WeOvJJlPBTTm/oPiZBru9S7W73aAsrp5JJNrJy9aP/EjZi
pme+LfVERUyYuAsCknizonYrfAq6b67J2+pMXBQBCMLO5oLjDYdFLRd4zHWlhazlCYfwMYtqOhMU
ZsFxvnJcvSuUDBIGr3RjxbEAFQdsZOjJuHyL55sJYz6kV6tonaySVUO4hXZkFc6HBcKtuSALdBhg
C0YMyjXB8uIO34i1eX0QIcBhx1VgT2C2ilEaUx7Akn5MpCCcef8ZK3TfYusX+zBkyNUhYxAxzP4x
KKCOcxi4qtiDj4GjL63yae3sX4THjDlRCydpgNYhUt+zyBUu58LemPtyxb7YTGEMQ5LC32CjudMz
ep3HTJnKFOGILMXdlxMhAhaBo7rWtgnXgK4jwlW2pic6z8nq8/NTzwmzKk+gC8ZK39fXbY3TWwQg
bbUhVZqT+X0t3c5Xu317fkFLaimo7MeW2bkSHOzMmkbrNa3a3W5BEOFbEg6i4V7+AFPy9A/Zw3zk
L6PvybtE9sdXSn+u/CF/lKeWZ3t3RanAyl6z7JdKAlZCwpYjR56cW/HuStvRgZaOohfrOxkGy8ci
i/IIEKS4iabWRKWiBTW5mPhOwGiiUzflHiD/BVXIRb9IJJva4OJKtWPVf9/XvyfThUolCIr/KMNA
NmD5V5t4gHD6S+RYIvHhOxEhJ2s6DbkAGMBzQsQNB5ZrJLLhmDkpokWxtsHwEoVhge1Ku+b8/t9l
qcWFja+RA5FNoNw7aLp3W4iydux0ghvEus+Cg2URv9kx4SEBMc8JAvU3hecfLZXm5s5tEvBI5ige
SNbtfLkLTgPhJ8Ip/n/Sne5c4MFzphonYCWRdde2gIrne1EqPGKdxfnDfwY7EVGcox4IyCmUnkJY
vqFeKZr8qJ7A94Lj32m7FzLzy5GzIoojR0TkS7JBHM2wVCGWCoTyRqFz5XZ7XKJoofMLvilAt/7v
/IuVBZej5Xz/RmoIjM46J/UoNiNehyWJvQkbGezChEnNkpQoxf7XRxC7RUhKRW5PzsIRXtzzbfrD
y3Eky/MZbBonHcI14rgjWe4f5iwYhfFSBG6//p5nCkR2LvxgJlOCVBoZ8d55fcxa5nsBXGBdQ1g2
zF/4grCH0x6B7IckhsGX484FnoGzDnI0sVnCvdlt3jrrKZHkdCocgTgNxMA67T3zU4HrHIdJ5MdR
0c93/sfySSosYLcr4bUAxS5IMW88SjjFKHTDuVrsf7vlcb5F3xsSMgfBZjlf3nbLr2N8DmFR05Bg
jajuG+6iacMnXH+mCBQRWn/StVVsbiKwnMLTEcHKO6B7i0zFxvkvJmKdgqm3+vz2DoRKQushqD8s
YGK3E5GOeOD3/7Qf4jeCYiTMW6BvCdU39Ad280/Ylf6Wv2XpF17LIgF5l3NIYnYzlj9cnQ2Ija7A
4HAVYAS9vZ0xpMKSFCyAkMM4qo65/ME6ELdV97FiXJMC2LsQ+y8SCrH9sDXzS4Ocl4BeI6D/2fwM
PMbAT4nLHVwY4DzdzzA6ZC0ASZO6XWQXNOchGWysFrh1YlVsYMUBoGQy+OmXonkvh/5nthE8z+mZ
/Fp3EsK/xtHZQPRFETnmPox2prmOID+Uq1py89NzWPfSvMx/u4FwVcwg4bPELGfOAJeLwskb/xHQ
WAkkJiAXMWGqWe9ccFt71xu8kIKZ1VfUBP61xsbTKU7+IWSiRF7RJ3RwBzyIHpt0J9DU/yHXDcXx
xGlWJTJlUeYTjcCbabM9Fh4o2+gwfIpHYphXAg0zvoWrgyvsDnGXEi5QWOQxgoEsWZ96vNnoWHZS
/tLKKr9gRVS/yrFat7MXCVVpj09jLB9X1e+bEGEVoI7kvxO7vVo6FbSJ3X+wQIcYW+6S355zC/ED
ct7TfxFn3O049NjSh7s97hztry5so/RkKEutM0nc5+DSZ/Y59gMBLYniUrbk8vT7K89cUoGigze4
8cTKv7pT+XWF4WLY2Yt0abLSPkOGMcPzS1Fm1B61pxN9mQiqKRvmIvBs1/ffGmDj85IsVbgsT6/E
GBq1BaNgfT/U1Q54MKMEojtxAjAdB2rl3mtfB8GvvdfY4hhfKnDaVNKtrLWr1o5EEVKBCRjbKpw8
TAJiekdDjnLoWxHjkp7Tm7O8e5imGyCNsT1kTjg56ddbchLunNVX9UWf5ezrdaKnRPJlArP/RAft
p4SVR/L8Fx/SkaXDCpc/ahn/Mf1Xrrx7k+6zpz+p6OliTTrNuqsb+UEMFULeZwDxbsXbrTjvfqhs
ygmVFXoeZfy8CF6zMtBiPz3xBtHMaPNB9tXfDFgXPNXT41OC6H703fXWuLRiaGZXt2SL347nL0BO
mURmNFMfzlihdlf7VX3hFdVfEoI63j700kpBkc1JZIWTP+2+0qtD7KsUEaLcDbu5MgZ91V5WdfX7
ya4qKWJep9rz6amKk/rmcmJe7lShaZBVHpC99V/m03qA2Z34UoTodEdH4zz51s50J/0MMfQEiAjF
fHueo3N8btmNL+pvy4T7lm5RpW+TjLPICjai7UHx20rRScs2w6JYXcPer/vPipbVBb6/2OuQB8kM
JWllrrOi+wpHGMcwwAxtWZBZ3R2jle00XIX1VEHbWuPyINuNeVEpol8XVe9pw7wCTANyxUN0cI1s
aT7Xk+aSmC9r9CJnLe2UOtpIO0bKpSgPvfk1PFayGrCAaOVXmD5trQC2f7ry4EGpELQB0OyR5mr5
ri/nXbt4ZcGDOIyKVDblzqBBdwJRYGeUnaYQzVEH1S0ACxI3AmF/TUeRHTPSW6c2C6zS85oi+8iT
yfa9TLVrtC2LKJpmi7ChZxNRZHufDq01kKhlzHtGl5rfnsN5lP51z089sluaL1LpwOY6X45hHuTr
fvRr6jfteVYBiLrN/eel9NbQWWl+gPTwyAJ1fBjnq1FCM03jaU0eXssbS2eSvHxlg11OjoqJA3Qw
wpPvgTGu1VNVomspOE5pXwntEzw5IQtS0sltQ7W0Y6xMJ9Sxybnl7WgIHh8RwZG5vOdu8hf/KpRl
mBAosNEEx47xG/5rfebTAi0bWRUUiTWcHj0YX6ABAn3OwgIOFB/3QJnQDfW5bQ24b2T46/67zfxJ
BorUgZ1U5mpS1Zv4OdOl6UMtrDr1y4CFKVOwPaI1aLacyPOxCRuzgvJIW+fJ2JVHVoczqUHx9kr2
VKzSeMaQhKNZoNXlg8IqUx1yXb/XR6g1vvLnvILl1H6xX92hS5TOM3FeqDgnVvrXmHudls59Uyye
f+mf0TjPyDYbe/O6JCQCvK9fLegMVIck4U9HhnAJR9Pw9PHnuKCoaIzmkNeLaTM4Q7KiQRGlVJ9+
O7VkK7kjnZuH3bf+QDeHAzLGzEnXL3gK1aLxtUCmMmRFUL2yg4mYEGOES34eXt4kc8uJMxp50d+o
noYAg79K76ibJuNLB1sDSrvhxrWVY1rhPUJXggqEvTatJGjk7auXBFNgjEOudrLJDuoHO3LRWCzN
HcNl2xjOSHUNInnK1pQOVXYzlRQDhKGD1Sc7feQWs5f00z7I8LYj43Sn7XUGJNJwdUsSj6pal7Q4
Vayud+5+nJXWOMqcxn89h4/RJmHAPMgtYi1dGNWhiSSrCg9SEs2Na+iMmSlK5zchFG56hb1ILYj9
WVllHJxxPISj6rWzYqNO4Odygp8ZczN2C6m2B9ZXslWYsKGnf1f0IewYEVuTBm7dKrx6IQ/JaGlF
qDBBMRJZEq4+aLlvUW53N9Dofb4tLtmmEelO+dUulSOUpq2MC+3T17HNlhwdrlJqaf20kgQvi/sm
m0Vtdbe4s3JMNlSnpwvjWv3OTM3hDOR+eimkn57x62c0teMyjhaslugxpEU6XhipFdVuZixYx3HY
ppPmI3M19l8QzH45qTZmI+gBN30GRmS+tmY7jc/11R6WBr1usnl80mSPiOWJQ3o8NyV8a9Ff0pjd
5tUgbnNo7aYUkJVmevIX1PTvcWQ1jY3TADWdtRbQCs0bo9znirDPY5ofyBzLOMgXT+PATtWOQRCC
gIDhEnax2z4I83iBcbscliXuXiHMHhVmQzbDaE91+0Wh+ob+8xrjDs1LwvUJ9BcNWS35IslQlsfS
vNeCsJobdp/4Sb4Y8ACkb+CqXgqDb2jK/ak8hCFk56p5ECrSQi9iCI2ebluvu8opy4XKtmu4L2kW
Z442WeAknm+ag0zDKv008bpZsykvGEugjLDGWWtl16UynLqk8KQ8RVbQP6dJajpNqLvD6Pz4Svzr
XJ18tFNlKcMZvCiqLf+Gx2t/HNPRWtGcRum8EEJPr4fOZP+6AsKPZzJq6no5+ZGxj6iXRrfQaUup
ldt753TEL6Y/MfzGnCXyXPuR5694Zm6Lh69n/gOTOFaAUrNfz/vumRL6hkF2owf87hlD7mHJ8KNy
ZPdp4z58I2a6+M3sLqYN/1ep06Sf10t4tR/tmG0ySK6KwwDLM0AvohNMLSZeG+gniSu6kfE/b7/y
cFHc7fzQf6mn56U7DAfRRG20KrY1TvLtsT0mnxr9JKsjAFK6b0FP18JMPtuW+35VryeLxBcnVvgb
vA8G14zrvD6A9WK6Xn0ZHzUakuIr+0q+ilN0yE7S3twmJ6q7tG0UN3WrrPWVsg5Pyp65quxDVuDE
LccOP1kr/F5bDzS4f/2Nf5Qfekvy0RAIo8Tv6UIunjb5qk7x5LsAfi5Xz8msZ0PW4KSrsiM9ePlJ
ucWaPXz6SkU3W/+uW8lgx4yNxLtKLrJ++RRfxLt/CTx102xe6Mfpkr4wFv0qhjkroyHXb4/FZPFY
KMt6U28qqpH14UpcJbbmfx/Rr/QjPtW/cglM/WP8KB8rBQ5vt1BT/OXZSA3zSDg5whcehjeibtI+
AvhK3HmZNh/jjxQyFeV1lhZWXiKHxH7V32ljPQ/hLtrQvZLMNKJxMHbzpySowq38gBkAvYxORqmu
W9U9GIr1JNpU5kJu52m96WlCM1moOqWssHbkmd6sR6MYh8vrrES7UiNYqelj2HRAFxndHgw3pUOl
ipvK2A9dRrK80VLgsdeheF7tdE6nCHkdfZuY1W6fp7wCZw5eJQiZl9OwOsm960UGDxE3cNDb7rb5
YUuGDvS8unJrWrLC29I+C829vi7XjQHhVXPv62e7TZXbU3NfJ/0xrSczRCOt8aGJ9qhEDNcBGcy2
oHdMOVOeROjp7X4sKthbi0l6U+DHd4uHyR6QIvoMzJkUxl4yaM715zHx80VCLpcYG73q6IjVD+h+
Y552EW5fH9k9o8yQyvBkJk6bht4wwKpCtGKi5RjB2nlRooeqh35JUtwyS1wpx9mKvnhMfG6NQTDD
WhjPZGNaEb2fH9KPAWgguOXkUpfxzbiUPwYZndgWbDW0NIZg8iFltqwK9iMdlTclxkEAlLnbKdMK
SyMK/3crD+3Hj0ZF9OVDmKNz96rAyROTs8EhC5bTi+nLXdC8TuUiJti8P8DsTzmxh+Y/EjhTVNTb
7BRd4dr7Sf/dTEXE1tq6RB2LBuaslroS3B87Y/6o/WcW9DIiMrduVk1qB8rvePYo5trLr+T1xC8G
/wloQZSUuDUWFfdjdPBamt9idDq2Rjnc3Dj63UarCt6UqwMh9u4TaQ5OF9UumwTNxxVgmFq25MhB
ok7L7iI1tu52LEcKVh5TTCo2fUeL4N5pEs2L/eg7pcUy2xZ+zR/P56Zg+aYdvK64zXidL+QZKdzz
uiifqwQuoUxA3ZMhLq6oaExn/Jjm8UaFxURdRfZelT0AowpCuV2UC2PZ0O0xc6/0UXfGyV4a/B7z
hPFayWjkqrF3J8pUlaYvzpSh7dUFnrPlUlmFtJjL6cjFcxFZZ1Vptfm0S5fdxLoqh3b+oJ9M+KvI
diTNk+JnjBCs8zolSNHe5s75UVQ2qdqxSj0QxtuP8NuOz3f6rYFtWCVtkOccqMBNBU8wm40AJ64r
0mbwjaGfR11igwRExTMwesOKsKAw7Ur/ifdPokUgabp3pLlVDcRFloJVGvxz4ojW42sMR7S29cxW
4CWMrSvkAnLghjTFRgj0oue49FN9Rb8DlfbERkz3VCyVA1oz3E8v2JrQhw7Etq0l0RSSqry5Hwck
eAzb0H+B2q7ClTkLV4WxvNI/sZ9Ld6+LL3dWktY10MhA7B2cSrfjHzYfG79GP76Yc4VAsDR35YaD
JjJog5Qi1P1mNF5kkoY4kzMQPjs4nkW0/Ws2erG8NyBXolouNNn/6MSiEy3b3xo1N1UC2dVPDbA/
JSOflwTrF4UGgXuJGzA/7WxQgYPCUiYSLhn7x6dYAmjHgjb8fmt8KQAmiNfJkYoajiainjCLWQ5F
3eFffYCmtfNZB57LUuWbhPryZjJQxEkBqq4HmXg8P6uXNnbys0LYTyiVwMy2CDUftT0OCQgtrbOM
L+PrCXTMLkJK8qv8XX8IMcd/HdTh90cDlAQaPtiKaRNwI3kZCjsB5wG9eX/cgatqV+rdKHUNyiXd
PruuZYCD6JhRywD6uYPGRw/edHHjDQKSUFCv3deyYiwFypxVJpsVsO8FTQzMq6PlzqY9SM3uobvk
UmBJgqs/mY68f9RU5KaWWNlw8tjeZ9386g/TfgOE2M0TAGCoBlAO7hu4dgC/edDm7GNBGfRL8bVF
+6NH7nOXHYrDk8JjtDB96NCon275PJ+n88TTzwmKAiEjgObsm0KaAM6N7AbAezzL6eYL3ZYS2XVt
0mc3hDTgRsGk9Eg/MgIecsO/QazWpC7hhjND9sZpo4QiPgUPAWImbZCgn8J0pbC1hqEWs1KO7fD2
BNaLZ6Fmg18Q310bb7TTpdX4OICvXp7tWm6DxPQ1w6trBkaL1zd7Nw++jpzXT1nyR3QY3RMJX0XO
Uan2Vbulu25kBBr4GiP8pQHuaDqdmMawZKG8vLmwJkVkUUbWZ4BMyPSC3ZWtlLoM3SdXBTcM8xdi
uInKgbqpfUGXYPlQuXER7AzY9gVQFgXilsEULpBC/eONhna+u19EtaBCGiWThiExes0uUuX1mluC
w7pPOJGBQaee38EdYX3gdV/VTPWKGUSOjm4Sg3vfTNDUbhNeS5xI6JlLcClxRxTKBYdtBOEUlgnD
YkreyLBi9wz49YfgoSpzcfKJA344bFEMua8kGna5FESF4o73Cd6FWM+cqRdRATdhplHtXJauIGqw
2NqCEzuZyp4MYCv4lGUw6F5EiLAWN9MLW+tLZcR/5PNiDANqOJrn175dhx/1FknTBxDas7fu2Lzc
pBsEZUeAdRERo5efxn+k/UYpDjraXc2pW0HHOVT5WiJtz9aZgKvtJptWcLKYOu0iz6cjxWk/Kn5c
2I08JSnO7Dy3Q9Pq4BOiLXZO4wsAzr1bThQcRisBPgBwLpKFUC0SfnFf6BthreHaKchxC8NwW7R3
lZ0eo20GEY8I66Ydk0ur3V6td9UHy8yc/BjPk3qlpVNQQG2apz1AchNQ5jet5uGa2koqP4fsaLwg
cpAOZdNSnVeAlc79g9tPNXIKGnBSgb+TQ+cE0S/32TuSPAVk6I/Qyd12Df0dzT9VJ4VQOnXjzjEJ
URMyZye7jFt7qGmbTdJIdeDlj0bTVAmqx4pw64UEC3Dk2Pz8LTTsB0tfW7fpQkGHKrErm15cXq3a
XJTABOOgoXkumJz8cmHovsBuut0oB2Hqd1Gx4FHAliaYYTjyRiZUrPCg5vuMQGhbxdtJuCuMy2vs
G+JKjukrlTx8M3ML0p2s/47V+RWAehihf7r+FhJS2c8UKASKue71s25q+saNhC2f6+D0macuVP8l
n8evX6naaLiSxq4CGiqNDUC2wTKUT/0Qf5fanCctn9CCHnu9+FOzkYft3oTKcr4U3J3/G1RAg20D
LVyOS1xD4FIWLOJ3/KM6et2jERpNpa+c7JXCOHsY0pyXDWYvFbYMgOiChQN41jqoTPYzgeNdztgT
Jn9cFdmv1urdiyK0oFY7UwwnAgolICbxBXEmAkS2wWD/KqEtVP5LWaqKDdhepeseiUbp3qcF0ElQ
s2tbrFiPQwMHnoFE0DY4JaOgCSg6EJE8nckx+2hR8pH3s7QZDjE7+MwO2WfJQcYnXidcAhxtDMMK
dVtufICv+1LFZjidPnWvXVNAAN4cG46C2FpxushLcQqTpnG50CE/PB01Cu66jzBJse7XOcsnfU8x
JgHxRUJP1JDZDxyiXvYgT6+VSxxk/FWRo6OjJ3SX19WHsh2tjRVtG34eS8VgaafmdOyppwtyt+GK
5id6wrALWrVdQ+IV9cLp1ICNBslGpCWQRDbnu83fIaayrrINTKb+aqkzmmmfLK5g79EK0P9UcqGC
ceUNKfPUYhcGuV8Pb7dAYRazVLaieUQ352iaztWKTohTk8exlDtShy+2+HK8yh+zNr9o80vDuqpN
dd6vsl2+CvoUZ3LjSbv0lM3Y3lmnH6MAQJQ/aE664fatNVYJMSa7strIoQt4ghAlNdBsjA2byL+6
GEdDWQ0HvfbgiUvEgmNbnt2Xih391b3TQsS5+pP5bgqV5Gw9tpKxrzBOzj3tO4XleFDo+qZ9TEC6
SchqxlIPwZxktSCuoFQOCMopYru9W9cAAeO8oyPlVojdmPJQxGPdHgX9aKrtnzNSCR+Z5t/vdsvO
ylf+/U0aXzW84iG6FHwPqd1dlPA4rI19vgx317l8pF9d8ZlsO32u1cGIxXNJHAuuId9AH+6RXz2C
lKratDhG+8lifFecydNLE1tuv8bhVL1TUqN+AeSj9yjKH8wbfabWqM/YBM7j/pyU+1Hcssosnilw
hkajRe+ZhM7DIP+LN9EqAndHzGyrn4+aiie8Ap5IXo7JpG0DR8B4oUhrMryZtGggELhNfn5xTMa8
oEnlp95+5sWsTj05308mqzL+VJbsErvedNqMJszGAqi6gAfvaNSjPhLXwzztRWuJdI0cjTe2evDG
XhTREee27ri2WqyGQlG6io05WepkJ9FiXQ5o2f6wFW2VFrgON+fiJreMM0eCAdJ4z8puL53FcKmQ
dkKipbNFMZXh6FV+SCKQtNv+CeywMyNkg1YTuZTevlRMNO5TYu76SezoMWdmlMly+rCTtP/c90Wy
iskWkRg/bPPbZEe/71/mqhvjtUomJTthO33g6g+MP7Lj3h4QUxbWa389pwgtEURTTAgpRUUWkP8V
skXoPxpirYBvpXp9V449YUAUuq/CbXEMpSnHczkJP5LNa0TU2C4RdQevpQhDQ6qbLzg496nqlOil
CEUp0j4A5eOP6rIGK2l3V6jPvv6niw4iA4GsNJEsORzN5DuEvaUI9Ud1C56KSXAcsGxROISghnEL
hAfDfgdWguQAVwKGw2UoesvcsEJrlxFlnUrfdRoMvlr0U7NFdzh7b/v+3vedrb9Y+Au8wIWxF3ba
+IA720V0fDATr4QQHuxpHLm2cMxRMcDIRJ3wJneK5q792xdEUDQh8Dee7po0dbaQehgfEVnw/Usl
qlXL1bWaUdsiMy3HnyEmL/11qnOlCId8UcY2/pJDc8q/yCSkLRFZ86eAeMA5YqeNTxFyp1P/USyV
ecUnmT+lnfwJX/ghO0a1MJDwtDM980y4bdVnGM3jwi1aXx8xBLf3OViiO5yz6TNXP01t2D4Lv1Hc
h5qz9Uzv7S5vezZqb7Qxka9q3hNVAQT0ffeYp68/RZtfteWwZeeJJDdW5tFk8Yy2IeroetmH0+Tq
ZMrRbQ0Wh2QmpfMy+pa6tX5fVmz76aN2r3lmhSApVBbAqdofNXtOs4Lyo0KE9cqdyX2mVJh3PEKn
yTNcYIptZPdBArr7oielbjdwFFOSyWFGiujSigQqhbC6l5iHwoQXuBDqGXS0WWQfVBdaKz6G7ZTG
lIhUY48atNPBe8h90rpadJcP0Wvcoo9h9phTl7Cvl5SW94Vr0C62O5eUQq/e/dh8m5fujL8xNLVt
e8uZhp/VJ8lxNVUAGct9tSJZD12D/Iw6T7eQgvvxeSZjrP3w8zrTmPPdYnxO19WqXaXw8yBBWt+4
wiwmnrLUuBkAscDswbd4L+Zc+DGyna9FyrEanyG2JXYJmVLwPYS/beX8V7nCbiiokZgS3nB7mXq7
mzXDPToR2jxB6HtzKYXBOVw70m2h0VUWgnwptL2CnPtaidRaSGoFJY8ZLHvFDUsxGCWUijlQQXgF
v3jjgWhoedLH6rECaAx0+MpwSWCT0KRKMF3hQlBScKBhhPTjE/wksUVuziQOfNwMV9AlS5/lyQmn
wh19BwWQ14JGQ17DwXxjgMldQTIUx4cX4Vwcs2iWxFc4gdjELt48v7dn+ypbCT6X8JuZuNSIoMHS
zQ3SiwnjMrFUR0gXYQ03/CqH7z1MkcX0m/I7p88wNFBb31BOMw8RmRkKI/r3si5B74ABTImlXGtn
NMfn5rtcDNv09AzMffyH34cBJ+BiLofYJl4aXdJv1p/7SrRFg7VQnlmW6+87u882XWv+eFluBmxX
lSWgySKZkx/N6golcn7GdYR463PyrZyVBbXfxQx3LHpPjeE8iX/C7QdQRHXB2IodqMimWTf7nsp9
Mhf+9YJNqYkiB46hXEo33DaLchFOmVuY02CKchcebZBuOQWcbjhct01jj/YDMVf2Qe6prVCYrGOg
x2mzoNe8yYYyIo8riejuy/vSQI0gz5SdejG5DedkVVP6ZqDXfu2znQXJMQFybhYqanXyXmi0/PEZ
TDe4r0BJaD1MxguZV5AzOy6c6C7MPa4ZfxcI1Ygg7v3zMBKXmyG3wy7IcDtmDnfEI8Xj6d8nHMLF
IKSrHiaAwh7oH7LDyH5bpWIQyJws1+W6X0VvgrEYzf+cnYtpNX1wkuidOxWuzuT/s3oGxyqlA6xg
k/5Dl+CSCgpuwvOLxtHPgiOHWCE8flRrtAY/pOGcoCELCTmkQZ4d9tP7LQrSLAorkmGogXZDHsGD
BI0ZaPmxFYHBP/jq/RK1bwDTF28vUaFf/DeXGBYMHvCYneHivfQ1ZlNRkW8tCpMCt5/7lslCyYxU
7XABDYLuJcS236V/T3YpFXSMVhqKIlN4WaNcsWMDkpnh9KQloayTgrfm1SqUvxodH6l+lsBoCOrT
EGcaLBfi/40cB40+H9fBHeubjPJrUHRz6eWFNxkqWryReCMKWo3hg/2ly/xMOxv9shvtamNeaUEM
Vgmknu2e18s9/Osalg8ClqcKgUsFI/6o8qPeHGKCkNaOTc94eQlEVCzM2cDjbXi9hfefcnxsiv3z
vm4l6/ldQvbPpylWOi9XUReDsVdbyEvMAbLwuyM4N+VCe6xSYGNsMFpLbVbhY/qI5rK8eOWkna6K
moq2A0TyX9GmvhuLTiIiv7uYgUqvabbSKNfIrxFpMkVniCgI2yLJNnpOpZeGKGPVQI5H064gJ7se
ry8MhyVqurWoifRDhQ/7lYJ2/PzQ/jh/BgzWDxNDEGmqf3ShZon3uYPplnAA0iewOD7BFeyEdJvX
rqkcJuo0DUGqEjB+HUvQIbhDJVAWUjwQLyaIL5IiX4AqpYdYeeL115erclH3yaKrZsMLn5V+r1Er
UYn6TRDXzV2jlvHYmumOeqY9rvGvHY71eOzcgztL4p069DA4z9o14EGaxzyxn7PreKsNVForubG1
9evRBuNH7jbXeQv+/lgZIAzRT8L23fQj946KVC2W8DK+qxTVpqP5z3DiyFC1XulCGlvsDkwLsS6w
PrCudH6yiigQRF7jTwLxXbMQ3l5sTaxX4bbjE60UVPD3cs9ErVbCjJ2NyhFKAciCuCFjzL7ib22T
3c1EqpcuqMmvf0SfeLGdGC7ERkBhaP5ehxWeEFjFrIFi1+P2hpy/xQICe0fMS6Yqx4NnIjsa4Krw
khDGFqJRkcCdYamQXNDdgq2axYR1GAQaxBpdiNibBAzdIDr+Z6H2z88P7RabT4HDGKYfEMpbr8Zp
DFRy0+M28I+mCKBBBi4E2cjKaU6N6v8KQicwOhhx75s2pYgP2IZo5AzDJOfti/1QY8+Gzs4qE5Fk
srYjZ0CqwkZjbgC738IVKZiZMxNMTqybLDQ7Ekh8PmLqgqThwNVQdjrYXzbkFPIS7rDXmdSTUrto
LXhYuFiNNYg7tsR7ph75H6LOazl1JUrDT6Qq5XCLIiIZsHG4oRy2lRBCOTz9fO0zU1P23g5gUOxe
/afFMhaZGvQFdQyUF2pJ0rgEgSnW2BOxt6xaUfDaKz5zom2Yf5k9ICu+H+80VPzg7pdpI7Gli8UF
CEMckeu5BnDFaK0RlHCjhc12iXno2q+aX5bq4pCxwv6LUBDJaws3OAuhFdkHb8ASxXrmNZTYQF2P
7zgW/5dr3O4YOcP0U/z17XK7cNhLvhUfBrG5jG+sM3gX+yw2AYEZMMUb37zxOK/UereLjnIj7Niq
O5h54OwsuFGxtH/4ApooCbSaDyISr2Fobj36dvOckZ/7oPvNL2JnxCON32Azu/9uX1vPOPL3odgc
bnQcBdjCxf6Jl329nrUQUIFXEu8hwGzxUb/BzYgQhy4W2Lbo2C3mCJHXoJDOJ8Bmx9U9keAgPvjJ
B+jYA8uBK5vv8B6gy7aXvMCMvABJY9y0ITj4LR+2tAP7gUgUtRn4q1CxIpEW6VzCxApEFwhL8xly
gAgK90ENN67V/429EcEZPDsQjnkRLyE2hYUk99d/M7GIGBcztLhBsPbgavvP5iNuKSsShh80E3h4
iJv+76li4hTb6vByjd+BPou7QASJiIAEsaFgtch9/5I9+On/Nlr8FrDYFaIW8b945n+7gw//7zfN
qvwRGu/Za7i/BDWHQD6U38bvJy3EqfHv0YOJsrrd0zaXUYMSUJQpwgLzV0ewDyndwaimqhdjq9su
2XlxHVPgy+Iuk+h2UgDwUywtoNfQDvslLFrgnFU+ryqY5+/8FwdIknpo4NSnrqB25pB4JiOLUJUj
muYAMSQFwmcmDlpJWrcII09BFoQVD9IBF9HfL8jsJKhfTPX8MX+OC4/oS1YPZHouvJTDkV48+yJU
8/8dQGhIViE1V1brXYmWq7hj5qDkGhdWFiggb4YMghLybpGIZxFRLCKdQlg8OKABh/9T0EPCLEIA
2boPuAT/LqDixSG5iGmBXvXVevS0mNfi7zhdHpMbqmlxUgS6T5QJGRfiBAj5tThJIniAD2ynmdfG
ZNTHFVkedAGiXyBJE/6dR4SfQ3SUIvEpLANgB3WDLjIaX5MArBw7CWBzcNuRbBfeQ5h+UplIu/pT
h8+excYsf9yQuDiRuWz+u6W4QclP43IH5MowpOShyBYZo9RXN+rq/BfzRASLuIxo7Cvcs0gpVvdj
dj2hsGVBJhZlD/rSsP4MxYdoqkAtSe9RQSXSFwOn0rJB7FvthgWOZyaA49aSkZCBhE/ox2dna6Vs
9CPCD0kssMlMqHw8N/Z4vg9Pdbq4nSKvH6W1unF8oQlhE53+lN9fgboM8BiqASpsOpe2/oOYvMwz
pWBBG1n3R2chiQtsQm/fGYozxCmezgI4O7KYJrmsWxvXt4a3M4D+Vjq5qPJ7oWF47GZfMVl24tn6
d4t7ogI1yo/DTX5PZFce0H9q3+grBAIA70PsWrU19jf5jKzvGrQpmVvKi3KivtTdIXlvSyE7b7Sj
Dr+wtfB+IVYxpm3zZWsYCCf0X9PDvxqBWtxwLuHiOYNDmCoCO0DK7rbO5rfrtsFxJO5pMQIkbo+K
QFzQ4j4Wd7H46P++ivlSc4snMWBx2dM2MZ5w/PgiBE8wWVo8+QV4fcSSSUVOA4iSfzK9WLOL+hrs
GR+dtSTelYyQrliBNBzm18dYrR67gdSd6SMFYZ6R/KWxpgeV8t19zPZqLtzRWRHuiLUPOgu6/p+S
v6cWSnFsW4AyebUHOYZUnNams1tUvy88O7nwlo/Cl7a6FFSF36UkOeUXwHk5Y6r9dNW2RIgmvTQX
OLfHZfDtA3r669k53j4t7t3Fn0krHNcMZbOPBBlwRsY5LUpX8dkQbM1x09F1bHvqU9o1/n02EnzW
c4HQ/PY74jpLaU8iBcV9M75a0om3lvTXq927GbVvUd3dUUFub4ngTzBJiq0WhfJ9XRQyxMMYlAkZ
m3bz1U5WVEjK8Wrqr7chUucyRCvSXMtorgu6QtpwLTf2327c4nUO4U9Vg7/uB+9nbMju1fap36kB
Olxk2+oEeXc7z429u2ZX14C9NHG4F6jTGDe14lW219dD8kw+QwyVYiKLABhRD0ihUMgbFkzXfXsb
CtYA5bpzvE7GQoAe69vqXvJmNR3/Mo5ohnPfIiy86Tt7YVLDywMxVyFUwyo5966+vo8OVPxzUp4S
9dxkz6n+0XD3sIxWUsVrzGNF1iB6RZS/z9PdWiOhugpFN3d3d/MNZZ1iwLBht5yF7ksc2560Nuo2
2jcpB8MMpk4BW5Y/uw4Vh5c3Ll5MuE4VIJVVhuEZhncXCkj3Bl1TxlO7Gvjcu3U3kNbUsusyEtXl
7VE7/l2j6zEKn+PQeAt8HlcjHCGfQNsI4bhuJUzE50x7HvpQV8JZjRtGthJBpiffQ0t+MuSnsfRq
ulsQO4lNR/fTZwjw9Nm6ueayls6FuVGWp0n3If2ajMKOwFkGwMZTR1BNFfkWGQlIzZLFN3NY5/ls
S0862uQEOQPBn0oo/96ao4KvFLIsTA2Eo/oM1HJtG1fqH7+5prw8NLonfgyYIPg3jTKy9BoZSvNm
IRa5zm6JbqhAiDuoqwoKsZTruGzPTXW6P7CbGo3bF8yeE8PlY9mOX72MAfF6sRjTPOvqS+w4cx5t
DLE0QHj3QUW3FoRJ/U6f4sz2QfzGcZ3hVkxj4+op4KNIQSX+1iM9Ha1FARWvrVoxt98vCHbk+ypR
VtqLckOVQ+apByeBX0JFCULWOf1KMXDsxpOBCmIDBUOrFCrjwIHWVD3YwT71eRGFA/RJpZ2RL7X4
t/KMs0FDfZ8cwVEbLbaZOa1NVR+gWYdsdxu2rSl4KqlnuJ0AW8PYsjY9dX++Hq/x1Yx6Z3dvgg5J
18PyWhKsmwDBB7bM8wDmALkI7sWCgbiqwTdflXbVGr5jCy5RCfUuZMhT36bLcnFmRkpvoVBCiJEi
a2jWFuqtZW2TrXqQDzqLPGA7Tu0r55DB8OEuS/qcLfabZhJMqdDL3cnXi82qYlpipLaZjAPj7mzT
JT3X1rigrH5puiDlUqBpic7lR38DB+AwRTCigYC2aahzD40grGrVRsNN/VCzEFH00ky+lS0B5DJn
Mev6MySvkULYwrM8OvvXgduE3KHzViV7zvyi5x+KMayM0s+5uFgZtN3RcoDFt1K+U2+nKVHcJf9S
EfA0mCGUA7dkxX1wh2Lv17p1KR8riag0+TXL0Yxkz731b9bRiV0jIO1BSfwWyPnkdIN7NR+eqbto
/rIKo9kNAwVKdklZt08ZnZ4cpjHEQZaNAeXF+FQctzjABKaou87mFzJH7nmW72HygooRrGxvYIQh
Vdr27c/+mBJxjAx13EsGPoz8q03eBt05l49PrYLsJyv3inQpebs97AuaMUN3mbDFJxh1NByqeBYo
dfvSo8368/vML8aGy1uTVwDUjFALC2vM1sWmZGlCiCJkP6VPEuQ/0oGBVMcuhGSz8frSaxVCi4MR
ID62LTelpp4jtYh5UMKRVnqzQEKwyiB7dbVtVYQCP8d8sree4M3+yVQwDy/9Vv/dUdpTB9NCEg1S
4Rlf2lcxuel5oJhCoDt7vVCJrmg1hENGeSuIQSNviZnfdudfhjKaDS1bWoC8JB+EMdO8V2dRyYZ+
msfGq76cd2rHf8KFIz1rT33uVv5trQFrS6xKKQleiB1/M4LixNikxlgplGRkNTGIK7Tud5qyb6x3
rTYPdzQIXGd6bwVMGfkrsw9w1P0LtPcOb9AQD0RRwdIv1g3JG9TumBgpZjxktcB6PZfG9rqw89Rq
ALS38JGtr0mUnhGkdd6dHjidR4y6mocIvZYvtGsoUPk/SiVPVt5gF537bgKKYqK+hjdK03RTtpdZ
PozT5/WBghD4yvEqe1rpI8RNSb60FN7nr8fmui1ZpGQJVB53TdbvOnBL9XADq5CzUFzhIwpHMbaZ
28crY5fxrdSH3nlbuC4XLBtVTeBw949r5EY1xk5v4PJxxKjWxd7WBNgi8utXxge8nCHqnoX0Eog2
xA2pi9QtPTlHiDaluAcWu3RbTEodDJfIvrTwy6HRRHJ3KflSjIVW4XNtcqB3alVvVSLa5KBpxVxR
f6oIgvOs2HY/oPubpHJtAhvG632HPMSthjNFKaotg/Vu/+TMDE8MQM6j/sqSlSqnm/yLijXZP9ih
ZXhTcFgh8LxFQus/dhqdCqaB8Vlcy4eupfvPOucR+2q6xUxkmTWvteRozvcnPVkoNljY5ar+qqq7
pO+iqvycnHpXZZvcuoEfbe7d8tRLb/pM4N4Q1l1gqlYiLBeyPqeAIv/qbKN2IgS2RcjsfE/LY6/1
w7pDr2RcKue7hACTp7eHpQWcm87M/IG1jjs4c5QV2ZaNlH0rgDLrlYPUJ1txDcIIZBHV+k2hC8qy
sdCDgP0gQXNO9hNf5ZWNoJdCGxztUMRj7wGggX0/CEXQ9myRyfhsNgSRyaDB6npc3/1bnMfZQXoi
/e/JecoOyfkRsoc5v9ajOuhClEsBikaWZ/YraqO/bN/kL+Ay3RfPBcnTaVS842sR2sT66c85G6LO
Odz4wzyWybAaiAPuCM4TOiWIpvWNXMzr4X+hHvAcvH4H0Cf+fD2SBW4GetCv80h8dX7FMhd1BRHk
14N0NOLiuSttAUh2pbofpDcqw456zspRMKoTTubxnern0aGm5SE7QaWbeJYu7Zl3TDNsxp0un5aM
NdwohL/PGoQsgKk0oFi8LYissNqN6AVUGPyGiGNuNEUlCxeGt/d7R1310uKpWeujcxB3o0IOf3Yf
3Qmds9NoT87YhG1C/7ebydomlbCKs3ZGtm0jNLOtr5vxnjH7kQg/tzAhcuo/SXgNDZTNMu3W2bDy
/bqU38bjnCLgKkZQfUyahowC+aP+6aj8Lo/U3psmav1OOlNv5lH9pBqah1XVN57xJxrPYpcKOxf1
J5+3Zs/UmtoE/CWUJxlj99X0+S1zFzuWsIpy3iSaJQwIdsQfcu518idR9NboWK74defVXSEnohqw
Rglg8IEzBgMiHDctJ5qdDodtu9KIhjtK2kgmyhKdvYfUdcZiurXFrIOzK0+hwanYs+dyzA8j3q4R
tO+R4tilbSvbBlh/nnslyJnBSyan3BmenJqlMRe3UFgjKsUTLsLXzqQjkO+Mzio68x3S2/Ac/4qw
z/uOf4hbCFtzSLL9MU8/bYRm77/IRYpF74eQyXvICmiOfu87GsiLuDamwZ2JWkdCUWtTU5YZC6pg
lPuTDPNW0TmR+qFWLVcU54q608oYwZpa6IdrX5/utXzAjYskmvaEE2a/cwJsjsM3SDjc2vyZAi5/
dsYz839rjLJQ90tIMDhPDZouCZPV4WE9/B5EVuZStAkHty78NFR1KPW5ZyxZWMm3o/ZZ1MM2Zw7V
fob3qrrH4pEC61ztRDeUejVzXfLM20Hp2/xh+zPKtbfonJDJcQ4kDl3H+17tIkVKmTImoLTmelEz
fes8PmQ9vDab7FAQ2We8II2ZMmiC0K7jqdgUUM6g35A0oEpEvk8heqHEwQwbNcAvk2uj2GfYRg05
YSJY5Vgh/v4EJQdsSy2vYJJGyJE7laLbDGssLU0eKvyyDnlItoMaOJnKBiWvRp9YFUVu41pmsAwL
QajzdSN/lFyExU5BvGqE2WH46PZDErQMc7tuiad03WRxgiR/k1Emo/7QT5J9IDO88qvI9tOdsSbD
fuOsiZrdpGENIlVv+sjwnIhKOjLWadhupG0d1VG1oa9FNIdTQ3uLOYYXXHM/rBGOhnOshum68qUo
X6fr5XsKjMMc37ZzPATimfetGspxurZ3akjHw+D6L/vTYq5qjBA32dhY5qtJ4LP63s2v2MxaVMAx
S/R7vbqWK2xiWMepSMWhQNO0YAbqPOy3HMB8h4/kir5RFidh/LqT1oxPlxaGXVyhpaXlxqbd9BuR
6dduWqIl76ILxK4L1Q24GtiavEEUJEcDv6IJwK79eoQj+fDIDCNAHl5uzRv37H8alq9C98rlmaQu
Ur6P+9bAAyaaoWqoLDgGtCwl/yc5kQJE7+Li7ysrYvrzmaKZ6WOt/6LLYB7TINaSyA4h4GgfGYi+
xQqZQSxHH2s7HNYavSjtUHwvx3qY7HkCTVfVUDSYlCKMLLTfxDkc3rf2Tg4fTnx/S1+sp78EW3aX
FgPWWuNDCjCH4PimF5CybgIE5rycOFcYMTgbYyxxQrkwAtZTsfid2Af9KMfI7zh3cpxvk4sc0q6F
t2ZA3lcciHZjrCs6nLZcQHwXySTkG9o5e8S80SKUuEEPqElk8+x1uW/fPqQK7SZubKNrPpwBZuuq
oTFr1yPLnznxR5t2Mpl0Tu+E+Tcs0++7jnrb6m47W//NNBRX2JXWiOBLxTqoeXPox2QrBfdFJ5z4
Om/nJvHlPlnXGFy1Hxsgz2okb0JOpdJrQzo2xknI6fDInidzi2v7BsocaxfWo9A6t6jAY/RTflv/
lJdR9vKbb9Y+NgfzC08sFgS8NxPAlbjJ1xX9bHtWtFsCYVmTy2Y4o06RPWty+cy+sfXzVZZ/+hYD
mF9ah0UDEmS9U37zNv2ThVxynW7E28tb/KLb7L34kUj9QCLGPNJxkk2sFK/VJndI8myHl5pau72i
GUFrXfomOBgQIs1h8O5pydPjh16u9NI1aVB9A0r41pkC5CIwTNApVwNsR0yW44JyDZwGXOhIpXDC
0n4EhoACCoU/bvjnYv/Y2scb8ozpiI5vgVnS6cSUPIKSfITiqSw2on6CMfvIldW8U4vVvGepcv9R
q5AJISHuCeXQ7+1HRdRF/hiQt+VVd0azzZC9TPPekeiVwpLnbADQ3TKWLLIGvYZVEr83We4WMJyn
3IGNjj9pQteZy2D5SY11pAMWctCol6eF7AcWoQ6hw4h71HBAHCyvqzaoH/uhORb9dupjGV8F7E+2
22l9zIGyf3k1pKgZhTq2r0hlJGNWlslD7N4652W5Htp0ZxPGcoMyjzvVw50IM93CkZfCZFkqH5q+
TYc3vd5by7ney4QLDE7OuvpbctYyc591mrDTDoQ5bB9PZkYQw1HZWmUwQY2gswWuWVbdTwWN9YR1
yMdPbJHGKvomTzCs+NigNtCu0AFQ2AbwdT6TUWEuPo19Lcg+is1iXaIkbwPaG3XL6x3nOupVWIfr
Xm4DeGxOqnU9pEDDbSTBPnU+5l0WrmgJ7VA6WFJo2b/DGDfo0tDcTm8FsAxhCQqqgpVCsViuTRRw
jRM3U6A0fi8/F+RvZNs+j005thEKy8+Dsr0rHhbCCU2lNFvgaZgJDLIA5F+ZCIz05aFg/mQc6LAb
3DjRRfdpP1ilyKiAtROX9GSFBngna8oMuxsj6TyDfqI+ARHP6tWdSiU9NMo5gXW5Yfi6a5EKjmCo
ewMaoE0PkvY0oCxg60c1SnriAlzqbdiiLaL3i55yHcYyzAdkNuMPrp3BxeaOVLxnAlEAO7+AH/vi
ZCd7p/5tfzqNuY3yavKIAUieWZsNx/TmdR8lvbFqJP3CBG+2Z6M/DLb/ADOwdW4nU8zowwwqQGEs
UA53wjDWApNdnx/JeoJfOSZ13Bke7j2FNe6fYYqRQAL+wV5vhaaEN/M5K4JJ32gOQNjNlUWkgcdY
0eMCYRyZtKCVPG30za/CG/5NhPjXEpJaGgYV+5YvNQxkuUkoorpv03lyNF8qD6WxMa+8Y71etMmz
5/XcfdYSZ450L5Dw3Hrps1dbfpZB5pvHkR+klI7S5/GOefHAZ2GfF/uQGRuSV6qSoIFX7XxVSasv
37NlJxyBKQ5yFCdxi2+CAZzDRTOCzt2LPCIyq0TrAupATCz2ivoInSdE1nYp/QGZ1XtjsncPWMfe
zU/FQX7NNxlFoVkQwTla2wpNDA447y4QGhaUqtLHAxDeDMptox3BdGEX1bP2mWAkB8GglJcQvNS9
HAoo4FbBDvK1xKSVaPsbRYHeP1eayUiPz7yvSrctTj21JYjcWNPHu/9uAd3SEeWSNYUABmqpb1ha
/zf6J7QiUceoSdFg0Vq43PVlE82IQSv5VLBE6RhYsgr9iJ/b/lJ9Zg0Kh+RfLW2WHIMjMXG9x1qS
As15luVjrnSbfHz4GnKKdd+uzJQccOwfpkI31+Zf0aCM8Buz8kjZGNZTJ1MgnTHR9xBFRfZGAAd6
VAt0D6ww6cADM9Jvru6th4YAgffqVwPtJCu90/TexhOVXkTrGXre6Jv68Ni1NIcxPOt50lbyiVZo
T/lRAi47d7vHbnpvggq1Lx1Fjw7r/hXyYP5XQAOenLXtyqfHd/U7p27POP6R/mNeHmlYpJKq357N
SI/Kw0h9cF8bGJTzJwCTXRrbkboVXSjsAImtB1a1Mt7J338VDKTIvBVh+0SYU3CN0Y+2JhjbxWlB
byHpSTxAIT2uoii67vE3pXubZQupqtCKL6Xpuxqm4vH7DnYwApmwTlBrgNAZh6vfjKtCDzPEUzwn
splhbBYg96iwnlEMOTImN/QLyrlDM7WAjEiHMuNm/+gGkna2Jd3VB/CpxnhON7fxpGDPRwVPECBH
vnYZzYxftCAYpczECv7GGiEJz/UzB6UegkE3VpQyCsvEvewgjfK0l8bay+l7QQHw2ENX2e2NlJzj
A7imS482qIe0tmb/wX7dETmt1XF1A1SnunoMPvvGbc8SXncNGAoJWhT/2k2BOxZR4T98WltuXJIE
DUD5TTNgBOkOpRmbV1dOMNO6KfXLE5TgfV1W7xn0ZFV8WNVTTtOPnX2yT+bfvyvN04SJQHSbsPhX
03TEhG+7ac/GhBGFGNbucUlH/9F7Dq2f8DlIUdu6xsg6MMbXPWKGN2vJHVngr6S7q+QhD6e9Zw2+
8z5+kdyYNQxMrButXzPtVnWqCiCcpFPM6lRxh5tfq4tn7TXAe6zOU353LflzHmMhkiYD9np/MR51
7DADGNPpZKGctBCXsrKDeFKAYp1IBYlz4D3rHm09zx1T/Z8x4CicGXqbe77Jr9RLlfVR3pvNVVaD
Ky78mqh4ANZR3sy1FTc652iQmR/hyzHva5FluYYjXey34WNE0vfBjbVchZ3rxnalRwWWo3RHhJu/
HeCt6kFc8KmY4hOcnZAXXQf/wsSAZ8mFBsUJOmZr8OMJfCO3SQvl6k0IPsE+DymDuBCcaQg5Z9Et
TmPRdWEmRTIJxlehAADwcH70U70xPHnvFAXoDwtYcDuwboYzXVpdtx16pKX/UVlDxpRQGmbLqHrq
CJoFW0HuYMXpCdDiflIueO3Y4/FQoSdCNxE9/BxH3hROISPbafrtHi7ZQcTYXFU0DQoW1RxhMJDN
t9sfhNRh3FZPGPftSLvUwbSnLp6mlQnIg2BqcEGEsbY6tofFkOlV/bKANazSsxbnaSiTKAPR6CuN
MJqXfnigAnI2pnHdYAFfMPC4cxWQkIabqiTMbmaJ7qEu0b+Xy/KivlKOcTCyM6TbBRFhRaEsiTg2
ckFRaw2jd1W8Ef7uJkj6lKQ4262IG+cFggrtDafE9q9V1FdrTd3YV28mVqfw5WcLBJ7mME5ILF3P
hqDjOrOCV1uXBILijK3yXX5OyPNFC43lFCYDuR2jCoUGEMt1wTrKQM/aNP23gBJYNPm7Q4XZeziV
m4LO4WvWUGux5/wCqYM9fXVGsbnhoxhQ0UTlZsAUdZ/vLzoY39LQK83BNmf5RjU9Fyht3OGdnoz6
rlTkLQK4ba0V/6RNtVHIlzD3QANtjrM6kDbajRrDAtGfkT0yUS+Ou0itzxBHIyHrkuw0FeEl2IcF
PA3ch0wLFwRYzHUsQZlT2PV/C0zSVQHyNiV0dJan/MLX3SoEbnpGRF0FkF7fApFl9VBYojfgGGpf
Ec2iFJ+3Zspd+Yu0M/hRUNZ7d2wf923B9SBxfdRbSdMPi5Wtbx86a/EBa6O6xVjdShE3n29kU72a
UDDgnbKmn7I5Sq3+rphdJC3WR5X19NvI8C+a7nX2zH2y/AAdjFZ9LLZDbGrF1iKS4AEdzrqv0gL5
HcUPEoZYGOhEG9OMFmJDLJRdQiMkWhuxekVqIXvmn9CK20ncUitAt79uGymgGVZP0R/Gy1/ENPYr
ug+IJ4hWUpTA8JXRtKP6k+ztQLQIUtZ3UZXU3PH51a0eiFVnWI65eb8NY9RZV3Mlo1/ZPRbfacDe
+o44d1W7aNITxpJe3DLTuXZe0uRY9nHXnxJNhYJ+Hfs3u4+1+/mGiMOJZAKD0duX38O0lh341uOd
lBYTYKOJrdtmwY5hi1sx3Sem45VGGzqO6K1W41VDBTHg7p33+VzGFQF/yENs63Ma501aYNgNjY6i
mpo3Lxza13bA7Qv07DftqOzfKzDJJDNfH6dsh1RZ/rkhaCXIRxI6AZZJKoQeiyAA/47YnmcbZzHJ
h9zORcTKUMJ52gFFB4b9kc1+3vqFObkqkSdO+swNMD8QooYOqHQWkg0IDFYn6HxdnXXPdOntKJd6
PxlpZlvtcuZjCd/wcAfkppXFRp7Avn56B+En13zdEMFGbkqHXNtA+WVDJAEVFJtJfsvkk459UhnW
1SuuP8Z954fbQNEg9w/38mTWwZUsqjxO6BIijLqezAElP6OJ8tQf1RiYJ30c9NK/3jxONWuL9urh
456fR8Hvrm5iQs6HtfNuvFPbUB8zqtAeCl5NhBFsM3ljnsmr6nYzc06N0Vf4XIR3A0Hkn/yR7/wZ
jZpQlBV0crqHoi0f0QJcs0ygiAhHL/sBl18LRSNpBkjBRKeqHtWb0DdOvvgOnaHozPHXPomX+Lug
0ZTRxJI1KVyz3/qie1SGLEwoEnu6WghtIaM8byFeVHQdoibn7a4IJFOfUo0PISIT/4vEWaFdEm8n
vv//f6zJfLE7rNpcoY+e6EXHao3bjd6JLPbJHMVazMaJl7pFL0LbSENWukRSCXnwCetf/905JlRg
oWiWxPyIewWGMqy/+s1Mww+NPCJ0rihlWR95yRqDaAIRxTFbooe5AWMhq2xlf5NdSa5zIrpPiC5U
55kWlg9PDyXwwjR2I/9TGPd1/mnkSsQEqgS3PTzF34BBRw+6qqreFIreqRt1U5+H8CwEdrSmCW54
4aVN57ErxFgJtgYZKSP3DhgxfiFUwuZ1B4y+I7MmYoSRJLGbEjr/6neZtKTMp6/iLrmviifzkF60
Xf2tB9LvfU8s0bu5RciWn+Qt2HP2tDCMHRWE9sXZUYLlQ/ttnx84oulOc0nJDqngPFlp82bNPt/8
pxOOOULDbnwmrQOvNkvykJSBc/K+/PLKLa6z2UXXwvT4OMpIM+nssIOqv+/UfXa2o/4ZjW+Uzyu9
FK/dzCJz4L4bGIJfZxEu167v+7xlmfkGyKt9llPwEJ6jcFyTwcp9e2BwXNEHo4G9eKxIfBYeKSwl
T44brkIRJMvgzLUze3QCnHzR00cPhFQcmuPzjpoyfmWQfe1e5O1M67kWG5UDCUqEOBxS7xIpMPbu
/JbibIZXee7AQqsN/s0TEdT/cjKn23P3UhymEN/Gr1Aw7+kL2oQIIV3CbEHztnqAH/J43HjG4b6V
Y1Q/vb/Z4YT0LpfcjTw3ouNqTMclmo2iTIlNNLyB6P9mXjs/hy5U9speWNMRTdXgb6APkBHDFFOl
TA4hobmrPpzN1aXMTI7jlb7UBauCxZ+I+ZNd55JjNSziedykeCyqxzMqFOdGUOwzYh6Ztp/q9eWO
5PRhIhg7K8guzOKlxhwHsG/FJQuFDONsYv3YNBbHBJHjuxblnW6hKiPQ3SZgifpCKn0yCfyumr1K
8Ut9Vz+u0XAlpWbJUUJUm8lhbYIJl1qOoKtTd31ZnmRDdUuyegBnkKyjD12esi91vzzdDKx8yjn7
klhbscTqfxTWCicJpFp2bfN30GMbVWxKWpcANVSGVcY3mWvLfirLQ7VcGqSQymdXlqt+SC6t9rGM
w7Fq6cDa7oxs2O/KZd3nZNQPyLG2LLtT2o0V60lzByGb6uyXdAluTihT3nUdEX1hxUuBoF2RmXFD
3D9kMhzyn0Uh28gDlRqesQwbGIS1CJ1BRqNlMgxo/iljiGCQpJOhitjNz4gExnEDjrEn207XV329
UV8y2tmTLka+EC65TTESMYAQKirm0H6sVuo9YPmIlmV5HVqXNEOpprx/ode7FSS/AGrqqQLuXDuZ
r56uNEahgXUdFa/wLZFElgZGZd9aW2tjzQwSXV1na/v1RgrEI2JVJjocSYEBxs8K7V2CrYGscAWc
T5sU0o08sfCXgqs7PW1+NhfIHhf14+png2/X48FoI/qPi3f7obgG+RfsAEFINCSfQymgY9RavA5p
nIGghcRvoT54Thp6pBJ7xNBtxDsKSgG6h5Rd8dT7m7Je8Oj7+M6rKN8Wv3jpV86KmA2SQzaO2Cqf
IPHHesCBnq/vW0Eb6TvSEtzsZK0aWp+obk1DGfGo2BzgHrfzyk+DrdVErzBxQ8q8ZR/D9fJqM29c
RQ+PDeQb/5d2iFRZbP5IDJgGRvsK0gqNJbHl6Q4QRfzJfzt7c4GP/zuO3vWzE7vvahAaMGC8K8fY
fet9sWti/3N3dAnrhHFqAo0jQ/hFcN2LY1RHMpyK2FjDuyBBW11an+gl136BRtteWCnww4W2b+qJ
fVhJkViji/clJ5H9nEM5FP9ktko8U4KOmeN8TWZggMbSHf1ha8Yq+eo9MP9jLQDdGCEb/SdElx7R
tkcOSXR1BfcG0srP4uVFN3QwevzYcowTW7wP0SZ0Xftvn8WT9JDahTPIforGdTsi0EDoRZ8d5CC0
zLv8wB1xfZnsDr0V1jvxZLGhgkGKaEMmAzy4b7sekVHvEvrtHcmJWsHYsfricP90we7L2zXAOZ7w
iHfeRcISbqxNv+ctODJvhsdFzzazyGDHc/f33Ltd8OAvxNVG0ztBF4pD3cB7DRx4Y32Z44vxzFNH
9lKcmzTk4HaB2DeD+0VwllKQwNUBXHEBuQ6EGSx+FWk8RmM3XlrFGgWx2dIFMv8DO/qIBq+ATMz8
O9GYjvbWHppvag7U9mumeNGPiZQaj00XeTcELpzTj/T4K3r2HFOf6Zp+3lQfNOCL6SqWkHGDppge
3pkozjbTPxn+l4yLlsEnMTZzfv4Vmn76rzMShRTYq8iFSSOUh3elKyhiiRAk94DYOUI5AFEpNCni
JZ219WSfxPXNPcjHf328U25PmzQNjizZD3t9D/EHpPMjdgvs7rQMzpa1J9+PkKIchSfzhA2PEUCM
AuJw5654hTYm9dtt8UUyqgY3/XuMNxpMiQDY57WxcFocJINeBq1v2QcDA7/HZH9PraNmRuYtFSFx
IJ2Jh+Gvr96lJrjaL7X2e7uH0+/0a36b38QSf97/h7kzba4bx9L0X8nw52E2CQIg2dFVEaO76V5t
1mbZ/sKQbZn7vvPXz0NnVpV1rZY6uyNmJsqhstK2cEEcAgfnvMuj/lg/dqgiLP+jhYe2lnlucudD
GeSHGe2Is/yiagOx/nP72XqSPAMonZVz0QxgIU/4OgInu3ItClRLrZYyfTRsw/5KDRf0wLg8olUN
e/9mrB751cKAwO2pPAV8MaHehKoxyab4wl+dPhSwB78Ai04Bvx7MsxZkWnuSgP2ZgC2BWFl+hePJ
dFZeIFnN77hfLkDxxYAPPNVZqlf0g9CdGFAxXJrWfG1o2/34BTYgRJEC4Yx26WJHaDY1D/yG/0JR
OtKbifpv4y1Xms/FeEYMtE/qjk7DOje+Zig2IwzEXvEkvtQcmA88hosaaeuziJA8RSGAaiDYDYKN
euwZXxieWiSNazCsJzidPlEO5rscFesTWsMkIfzG2XtUuDPgXjTssvSC60hwSl/9eyUeU0qwi5zT
sknFq3e//dvf/+Pfvo7/HjwV74t0Coq8+ft/8P3XopzqKAjbo2///r+7pq0f0+gx/+2kq58eu9+K
77/dto9t1LTR1+bHD/vnP/7jZ//zW37Wn2OtH9vHZ99s8jZqp+vuqZ5unpoubX98Cj7V8jf/q3/4
29OPn3I3lU9/e5cWX/mY7fTuz/+6//a3d44nPI0gvXRN/k8Ly3F+PIE/HsAy1J9/+fIx40dcPmVd
Xbz5A54em/Zv7yypflee0KZSnukK07be/TY8/fNPtKtNW1lKC/Xut7yo2/Bv76T9uy2Fdj1lSUub
/OG731CS+McfCT6kaUptu9qxvHf/eCLP1ulf6/Zb3iGLHeVt87d3tvfut/KP5Xxx2i6fofz6CJw/
4G9b/8uQQ2MpFZb3Xh6iYRTl79152oWjvVY+3S6jOszWjLyze1WxlaN/6172jV6L2waLsnJzrh9s
oNDewcWivryCNjwpEPr5tjNwsGi9K9frrlsKQ10WXqUjUj8gqLXadb08R2UzFiAMvXXjfPrr8XhX
ZPw6DrufI/jvF9Cui6b43h7/rSUY/98E59eiy9sl1IOoyJ8FmPA827Rfi8q7KCtq45zQenrxX/4Z
jsIhuEDsOa5yXSJI/DMchfzdFJ4rbAYSQmii7s+ANNzfbWF5jqeEcExlOi5B/GdEGt7v0jNN7SHD
b0tbaMv5KyFpCfksJl3tOdqRQirNz3Jdy+YD/hyTo+Pnsi2rlGpONhy8nHp/rI1V7kSoUCnICenU
PzguZem2MqeVn0WgVQGxW3C9Zlm9n+NH1fSrcoph2wNOXA9D+TQHlJrzSudnrh1y2aW8liqQBd7W
SeLszHA9BI188d5PnfPSGQLQrwR2EQPyihroxn07nZkDR26pryY//jKEH6uINrVVwsZXaXboHC6G
Td+TwXiB2BiA1jTViCEK92UBVSLy5Q+AAUwpE/PrOrfve5w/+zja2SLYT1aBAg6w4mnQxaEBrgbi
o4YCCwi+6Mf5ojHoa80LtylNb4wOXlwXTriiyCpdG+A+qnAwtkNnIhffRfUpfIb3JuSUzVxR6JZx
9KGL5u9W6bpAWNTZKCloj8GYH8oEgYWEJ7NUeklr+ocyTR6h6ct9P9X7Nn2f1Fm47WRM4V9O1Fla
69GdjApyY5t8LeEVW6bwr9UkrwLfLC5MkUdbHtdq7PsO6YbwvGrMdO+mVApFL1a+iJIzSWLRsFXS
JilIKzyU6MLQRIItWUiDrnOWdPTUuyGpLmTa3xt1QfsBVopvqoeq8ZH6df07RzkQSPo/No8/tvI/
98if90TnpQDkZdNs2ZZka5bm8wAsLD+Ze7cszww/rrbI7FWnZU9JL5rrZluk/XyYZoBxZtmufBsZ
beVWH4y2lzs7AnkS4o8g6ugyqSJy2boqNo2kZmzNQXDj9MFXqx3u8g7I60SvGy1k9KV6FApd17zu
u/x7VGpwQLGLWoC1yFZl4G6CCL2log4fjKuGht0c99bdZLXTXmThLm1doJ35xrMM83ZKW1C52Z5w
N69NQ9+ngyl2xlhAVIhLdIhmEDZxDHbLRhy3S137Y5g7Yu3ZdOd0CLJLFD79m4qCgK5APM+aGnIb
h6f56Gc7YhNF4hC97iEvh7WD8gOB2gjUv6vYAzLSpdnOFV1yPZPWeAYGGGkbXximmPe5Zs7atx/w
3FZnlU8FoS3LkCMFBKRTYaGksHlI9WnqkMq5QWEC+3Mp+1nGe9tsV53RiVVshjFcC2pBswQFZJkO
wPeQXDYegrUhzZTiiW2uzDH6OuZFcmpqnV8FY3DeNDWgu0T08BRGuZaGlZwZofpQUx2ezVFczx4M
MLaR0yzO8V1XuuMsE9yhxmFRI7ZoCqUIzeVWi/59mE37ZOjnfVF8nxtfnNYdKn5GT8poaaA7VjW9
t9O+3ndSbcNmfBrr0LtAIOMsjUG1BzDeThIraLaxX5IfL1+qwnoqBJ7IzdBflF3TnDuoUtx0OrqN
66RnhZAn8PIFVlCENgqNQ1oiGUdHOZinaF+n6rNvRxdWDZXK1fOtWRM9SZkLlAaMU9cbEAWSWbEf
DT6kWQpaMintqaCr1wzvf0lmLBy6If0oqLR5sxGth9ACZheOtEXi8zoLCmSSl4jNC4FlQ5adA3JE
72uaxIfWc2yK8OawSeNzl399CDSxp8f2PPbshdnAv5nJCfpgiu/sUlPe1gWU/urWj7vsckgk4LRx
ApXZjMW1WRs+zEfnSge1i6q2AN9feNPG9ihLBiMgEBkn0zYe6XQ5HvZBjetvc8s9N4zevhrmajPH
QtCR8u+n1kauL8CPSFXoIAXC6rfuQgpRTgutw6D8lPiIlNU5yBraE+eBpEAWRBIuqlflt1kPZSfO
/ejcT0dEclJzhOYisXFxsuxDNETbSlUuELSu3A8CobhmMg08XtzPjm3hg9kYSPk2Q7XR6LOcNElF
QwqmU1s7/U4kQMu8MoNP0qnzIAjMdRnw4rtT5J2EvqYbY0enympRMq49F992eagrUAjJjJODxZtK
f96J0T2J/W1XOzCPO3qgte/KG2IKEUGjguHTBOYuAJw/ur5azCA+tymgByMaxSbLgR7K0Vd7qbPT
uKwQ/Fu+eBTdikHoi25aeEg16Z8js7Pctu9zJ8figp4h9ln1ps0oKUaa7jv4a0PHq1w19bVKQIY4
eb3ncX+tEjgAcWmilJCUSDe6bDCpgWFG3jVU6uiCbZLYx47DbqBdd7Q1/AQcrWQb7ZXixjarRfEv
RvUroztlJecyj6ddG47fOzFdynkEkR/IbV20EFvLFq/4uR2uFPxHL1tOtMQB1ez33iZ1TWvdiaDf
xlZ5SBNvBD/K0kSe6254wrzGXvdYev1FMi+F24Gn4JrGcCnUjZMjLljJB+XG6YUfptlWdgGmLRo4
UJOfW3nfkR/Yj5PO2kv7xu3y5Nw3KlB8AS9y0+zLvg82lrKTfR7flfFDVdnc6rxWXTszKFY9tWLV
zOj6J05yy3YznbkR5NwC1RKnyT6Xud3sIxMDDG+wz9wca24O53puHlIp32dOjF+P1aSbnqtsFYbT
fSrg0DdyujB7fLtagzykc+s7L0rMQ55NtAXnkmaYtNFMquMLHyVZX9pXfUyD33GHj6b4UCWonFkz
nMYww9EYlMkoBPqqgZevwwQAWBUvSu0hR8QsRiIDbXarzzWkbnqQdggQJDCCix6Rn44X0FXS2Fg+
ykZhD93KrAFCtCJd9wo4pSO820QE3kkWOBgFJVT0m9o/xOanNqOFbaikWvtRhkxxwllAYxp8qK03
YUurT3tUmQdvQsS80xjMFjaN+9n61glULRvTsXFHwoaoTAJNgy+kLlUDIKxtigmi+VgW7XlSjPsJ
+BhSiBgYEJholKC7bAfowQ3OzRABIOlCByOEOASeHPtXHV3xmMAuYVuVCVVxA3HmQZqU7lhjOtJA
3as0k2BWEaYK8k6vCqRj6zKnkFfUAi3c+RMJDNd70lk+x7CWvXjgQJxR6x9oBzikksaC7bMtAdKr
+eSmnT5gM3AXCmVsaic79DVNslzWH7WLqmKcIE4+T1AggLf4oYaSN1DUn+1oBbdlwA1pXEdsdHun
NO6nBGQexhxQGdriyo+L9KLMa+pZeYgsW2RhLQEqwvYv82Y4tXNo0jpMtqLCbc81qr3jdxCFIzEf
vD6Qa8t2qFHFZQc+rjLWtUWel/gtjaq00aeG70HSCgBWjWYbYSkF2s3rMvS948AHZaxobIadceZ3
I4ZkoytWyoKgUlgoSI4VAJbKwpOidUAjZAXEENvCWWzsBAX6jnZrrUkz7TBY5+U43GAuVoiBDLe2
EXlv4TdPvrxoHLIXtWxJui/qtY68m8KKoXuij18t1Ke2QSPEkbelqrna9rucbHNdoGacW/5Wh+FV
lU0X5STufdQITGi7pv2Ue8l12tG9tvStOVUXqsnMVTM5EBUWFICsKeMZ+jR3WXNtDt2urCE41r61
arr2rPICkPsRqqu5gArZo5HKAXSuY9T0k0yfzX53MfYd9TgQmxUMLDM3vhmzRB2VPcvW6CjaXcel
0E9BzQLRrR0PEGsf7MuQTG+G95/7Cr1BmtMGhwjU1oC2Yep/y3M1YFUFisi3oHHArdYoeAThtRE9
2rKgOB063yyQuG0YQ3mcz0tlIi/VNB/bAfOHLAGt53KCxlisBUHXI38M60XjZRNEPVw0gY9Dlt+1
ST4eApcWmZi8QzIaQMM7YHllEnnnUu2HoBD7ukK8q5+bcy/Pgu2YlTchjhIZ1XYa1Ag6C7LmcIYN
7Y/1dC7HhWhOY9/um11e0qYEZrR2/TA/t3M4a01874iJS08WKQShAkgLPf5y1Y4jxHPgCE6I9Ft5
SqtbN/FZGgFoDs73cQ73p/VuuXTeW2KKV+XGqOhcjCHkhdlajlSUXQyLntHEHuJY7c43SbrjACnf
WII4KST+cAOoVQlxA6VPSsuVvRNkBwH916hA5MHseQpFhfdfGwPk0+G3bEhzOLxIN1cZRUFEuYm3
qAKYYDUo7tfigy/oRUpz3dd+tEnK7NGIkJ6xvI3IO5fGaIXks3I+J1D/M1FJlOLQL4cglBbJ98lX
+ISa85MZ22cejqUBVJQqzBU5bA9mbF4PCX/gOh47sOz+KAn+p7cosdzS/1VZ4haPLAaFAttyPG5Q
1KueX6JmU9VprSpIrnF8G6NqjhhBNMIIVmWKdEX3Oent5mSq2Mqa4DYkKwxAiow9+PB8SQIos06W
i+nyBCa7XtkAxaKQu/DI9SgoOU7+75aMfq4Y/X33VCyFwv+Pip7/aV1Jv1ro3ART2f5cTFr++h91
JFv/7nrC1a4pLc8TZLT/qCNRRtLc1RxX2p5tW9Q9/1lHsq3fKVk6NtVLS5m2Z/6rsCms37l0K48i
kkO+Jagw/YXCJmXQn8OPO72jlZYu7W/LtYVa6rk/F5G0mNve91xMJmg3UTbB/1J/9w/RaXRyhYSc
BI/Q6a/wLLlE7X+qur1UQHhpaMUDsS3lmJ48qqn21CgC29aQB3QL/M8+zYr0UFaoECgG4yh8fbjn
5bI/Z/rTcDzSn2daZqEb1rMTrLpSnIUL+R6V6deHsKju/fQy/zkGN0yLJ2pTIF/+/KcycRiU3TTm
mPM45aewuYLrdRJqWPnBfRVcBghhJs01l42VN/Unbwy97BP/2kf+MbRWynQtSoNiWeifhk6SMM8n
g6GN/Kpvr8PcPhRWcskWdjr2PqcXkCH9ORXz9esDE77H47oOUeQp5UpTWZRefx7XHPvKKSIkZIs5
iAFqW+JL4nfNxh/R8UuQCfMOcnCMr6+P+stiujYbJxVWzdCOdI9mW1kkV8kUgKuUM9A9EVvFVyup
uN68Ps4S/s+eqis1nQ7HltphOY+fqnLszEllCd4xTxuIfGEYBYDLg2xclW1f3DRdhrNhYVZD/kYs
/fJcGXl5v3msbBpCHoVSmxgalpKB4GUhamcdJL5hAk0NyZJryWG4CqqwAr+kAKAiSLWkF69PfXkf
jqbuMbrnuUpRBxdHH2Cuh2bk4IxXlBBPMnK/UQBsMNEFypI3gvfX1ZQM5UlbKkHydbyajpFbliqB
9A6BumUpbvxe//WFJGAExUp2G9byaJ+jVOnKuSNlCXqYZ/l2NvAtQa+Yy2Wbqzce3a/zUaZlKzTV
Xarz9nHUJMKpbd9ACzoWqNemhb3KalK1v7o+yyCeKW3XNpdX/vmLNyeFb2f5IldUIN8T2oEDIHnW
Z6K3K/SF6u6NJ/hrPDAeSamw9XIAHT9BY7C60hyZlB0MxkVrG01yOoRd88jFaUTRsBDNzeszXA6A
5xGoTCmXI046SpInPZ9hB0ArNTsble1UgzeKoORQKkM5XkzyjbftpRWTivYi/UQCRB3tYjoOJVwJ
ATatoxgdPYbh99fn8uIAvEvCMlku+/jpxZYBlYvyA+2WwLgKuqnYeKJs3jhSX1gjoSUhIRyXo9M8
emctD6hDMtrA9J3SAi4V2yXoq6LpvzaOVSOeGSdh9EZcvLBKHHUuSQQ5iaY9/HyVnNRs/D62klXa
w16xkICOKmAyrn/++hP8dUNUtrBd4RGBpsdr9Xyc1gRZ30ToaZZ1SsnWbjsLao425KPlFZTJaLwA
2JEwLFyJ8s7rgy/nyVEo2rTaLC3pB2regOeDZ2UjzKlrUDzQkGzM4tFyvXafDdMjl9TiOgtSMCcO
fNm/PixpnkUyyDHgHO/BIkm6JM7NZKVUMJxzwmMoUgY+on6JBaVwELR1UhpQsw3dNOyC6Pr18V+I
J9v2PILJNDn8jjeyMZ2svHERPwyacGd1AVT6FDNpNwenGHvF4fXRXnhHOAF41+m40tI8ft/jqc6E
TojeuRAf9eRtq6m5fX2I42AFXcBhyibGwYboz3G2UnaIJXYer+EEOZbbcgaT0BvLN86zt0ZZJvpT
Lha0Q2P3PaP44YW0zubqg6j+hxNZPsJPQ2SGZQdN4LI3KlSEwLTYBRKfdf3GTI7znx/Piz635yjb
dbQ8invtBDL1JDOZp1sjuTP0x3Qlrif7/vVlOV55hpGSHhNXJCnUcqd5Nps5ohJk2DX7lg/2YQxd
51DUlAFeH+V4B/kxCjdsZ3mj7F8m46rBVmaO+PWArBxcupiGxijy8CHvOkh9/ogopNYU+OJp+vz6
0C9EhJSkBGyUninM49BWs+S2ITHfUUHmfAmF3e/KMc9O56zrHl8f6sVZapftmDsdUJqjyDB1NoTD
LJhlQC8kKjG/KfrumkpJm5jdSZnLb0YWGavXR31xgj+NuuwkP8Wjrnw9uAOj1tUPtZfQ3vhGg6Kb
6Ow3hnprgkdpQdQrNws6hmrK6YuKbfvcSsL7yByvyyC9R/jIu2kyhE1en+CLIep5LCIJENnw0ahj
VNJ1MOGcJ3OOvFeb+WibFq7/Rs5zfNAsB4zwaKhrZ3maztFz9Cbd9kYs0AkVFFD9qHigAAfYXLqn
QR5elXGCuGe4mx21f31+1vEFkqSYTr4G2eJ4juO6R5tWXDVpHYSqpils3A895tljcV+M4ilNqzvC
6L7hVG3bEB5e+vD62L8Ez9HQRyHr2n5t0ktYlBgfPFh4Rv41CtI3FtD6ZQWPRjl6tNHQJdKQIZfw
vF7NfoQ5IOQf4T56i2JAQSY9ZShjlnLt6Qg5Ax/fVcrFgUok1g/B5etz/mVnXT4N+CBXCelSzzmK
Jz2MvWhbFtruEdYL+0PTT4c6okAbJQckTb+8PtxLj3jZDlxSJ5OKz9EjrprA6eyJ1XV1eR5Vwa7y
UH8W6q2H/FIUOUIwqwXEx/Xk+T7g2Yb0+4ilDET8NKjxPXy5Q1lEO3cWtB+GFvmfyYXA5I37gnrB
67N86aE60gSW5Thgo47zpSRyhm5oYSPP4SJ8EHiNLLZ2Flfz+5YKk3+TSntByKR9qW5eH/qF6OKl
cdgZqIOw9drPJ65nK6ZD1i+8bJeec/ZdyuyNNfxl4+PayvGhEENWLmXDo1OyiAG2iRE2f9x7d7Hp
Ad4F/QLIpKmtD4ERXbeI5/43ZvXTkOL5rDIlZ18ZPxT2gA7P+InP2VupzHGSudzGf57W0ZMbXRly
dZ8XFb/281BgDKnDs0pjVSEABbw+n+MAcWwqrVxWNDdLrkfOUXj2WWV4WT7UK2t4GAs87VBV9FWM
yQVOLO9fH+t4K1/G4t3WlhYm3QF5tN+IsWo92TOvXELDK6cGOfUq/5wk6m62ekAVg3MSZA24pRo6
/+tjH0fjj7EVhWfOK9M21RJKPx3HoXLtwEgnpHjxhtuJNkguDUM2byRUxyu3jKJI1IEyOoovR08T
ycE2DFOeZifiPcqdWMs57rYIPFAK4ZtZ9UtzUssexqtNtfg4/EvS1Nwf2Fo6dKl4s5Ec0G88tpcm
xPaI9CdH71J3e/7Yepnl5NM8NhHtpXvWKyAn2FA6ELhfX59fKsXLowMl6rFLSsVvl8n+tEBlKmQm
vAbyZWxupDOeBkKBZMTUSjpyq/phX6E27zi6uQZ0eBI30+b1T/DCVBWJDLulZbmAqI8y+3g0pHDT
FhpAb269DIdmbxM0+N5Y7Rub8gvvgeLEkSC3KRRzmXw+VdOJp4BaLoYEH90MfZjiE5hVZSItGm1d
GClYL//lqYHYZXJEBKX446kBNwUi5ENJS5swXydu7yDmvIgJi9xd5T3Oqq+P90JgUvuge6IVeFy2
l+cTLOchwvuBqEmy6vusSbInPzr974yhNXVS9hNlHi2X8oEAjBGvmqNplEI+AP4U2/qNpTrOEohK
z3TIAbnx6+Wi9HwmXdBbIF14csZcn3Dfi8T3kOFen8qPt+jnYsofo7Ah2mQjtJ6OcpHWrE23XEBp
nVfskjT86IegVRW+7kO/dz3MCQGrGA2W53mboSeEFlXY7A172PmttTEbdRMDPoShDzyrq5Kr1z/e
Cy8GLyX1JY5Zh2rB0SkbtllTcWupVn5tZaclSMJ1Tzt8n5dOBF6lr95Y2V8Sb5oLpqDE4xCrFAjV
0S5Kabw3wQSyFSh3M8CVEhmC5ZYH6UhASR12ujauYgf8hEKA+vXJ/hq6knok3UnilvddHYUVOu5y
0k5NFqrcG+l011kq3pjfrzHFENRWFVhly6PK/zym6qGYOz0RU3aOdHz3vmHp8sF9YyLLO/Y8pjgX
KOxw1sEGYeWej9IFei6nkv200ouywG0ZTYc2K/CHxUyrrtaTfGtb+1ErejYkGQQMgSWBV+Tx3vKR
ftrC3UHbteFwvnfAo0+8EJUcu3py5ghl/v6mUuprg5Z9FWMTOCAHOBsfk877WkTQml9fxF+SGqnZ
WW0oM7Qa9C9nSaKStsZGga0ck5NAfaL3gK9JiZfXxwAc8uuD/bKbL4Mp9gZaNaAW7KNoVSko2LrA
4Ygmw/v2DOX0NRenh3b3+jBce395ERmJci+oeE3C+0vgDGkoR7VIeI8WclMaYSRrXWFZgoaENHvn
agQtDanMJBPetuM8oxZWavI5SwwoK4JhpCdXN62t0LixKg/4RqDhho0asbUbVRlfukoeqhTHYuG0
wbfChocecU06rZHavACB7ax7HsMaGCWao96AeILUyZntduSNtf0tMyaEpPT0mMvyvhvH2wQLAob9
pHv0S+U3f77LlEAJFJFDmV+kC/FO0goqo5VRiutkAIa7q70vuqk2YwDfrAkWc0IcC50FpIbeSr1T
qlxX6EuJots4tbeb8e+y7ysxrVSW7HqFEq1TnDVoQea1cZ/JW3CFp4NfH2QYnygL8g4acekeCNLK
MvNDblvXYY2oP340LkY4WpsXiYF7hMhAi4ebLoJ1ONpyBckKg7xwOJOVvizc8NRHgDifzydVnA+o
cyDedKknpBdTlZknTjfmJ2qRbQKrsqIbfOe32Wlq8x9L2ikxygraWXF2ItqChGfTg5ZDpyrCfuOu
1V8jI9wOeXxvGI5G0HL86o3qq6LRI1EcztxxZ0BrjqQ4Zf9D/rOucVRKIBE48F3i2yTCHFyrvfDL
ldRAFftPNkCxPIo2Tgvxn3uuM1RbY4SbONg7bfY7DxclBw9ubS5GGiB+5XBu402CFGnklfQucnzI
PZx+beRGNHKTIDQlWj/VfO+H7aESOEvgr+xb04XVgbIEc4MAKXzHHhNGuL5oWHBZQq9GnczRzYB/
F5pl1YWnDx3+UcwhnjAXQcWAzi36IF2ym+LLzF+J6jGMFcrtm3A6D1EygNftnTTNSWpA6IUsJuFI
VGsw5lj/7MCOnfQaq/fgIY++jel7I97BQaN+YaHF3Fnx3ZQhoZtB8sQ/0nUABuOMMaN4mMALyhBT
r8BuQitxsQJ1vfOFSoNTZrzzUDtBPljux+AwN3d1XeJNia8VzM/8fJZ33CzOShT4++ZjYV6PCoEp
e2fJ74Pfg9QtV0ZzkMSCu07Nc7T59nYc3mctdHx1MeMW45225Y0fhmuhrxXuM6p+73Q36XzVVepk
jI1tijBrGIRIhmN/OIwXtlYHoY29Le7jkQQLCCVsU8v6MpdIFOCJZu1E2K4rBD+y4UOpbpP+Yz+h
ArtxvHwzRvdx72xlciHF/Szvi2HfjOOdCq/GeU8VSCO552zm6a4GQxZiS6HFRRbsB1ocXv3QoB3h
95zJfnewAtynnZQF1s3eRUUijnNkUrfDYrox7dPok8+VzoTCschZH9z2fYRHT+3fj+ZZ6H5xxC3A
Z8NCuwpVcbQo3FyeAXuho9R4DyjyMb5wVyMa1bENd/RcY50UghRRfAf7oUTTlJXBa6pHLxayN5r6
3Q6FzVjeIbKJnLhYpeFjj6mQdwG6ehQHCtw2kMVqpNmdrUf87BDpNPonc+hg5Pq4/lie/9XyuqtK
TU85GlKO6X5ApvGkNQskX+SAqASSSXQzNspt+vcTdfpNjXwVwL4Rp3AbIQxZ4WTDCz3W3eUUt7uG
tLQSmCrOybce0ULl8OZGEh5VP427KtO7wQlPu0R96GZ04YC2qhDjYXf0rz2juMrS6kqkvHGFqa9n
UW+r0LvsfQMpkahJTpYPrEO9qzCdHfLpYM/yPAn1vUakLDT902YSmLWP1qJmvjNbIrKAQd/Xj7Ic
EQxUBzaUfQRpKrY+d0JtgHLsm9w7jZvLwjev0m6fuvPBjrfod50U8yHqrjABRPWLdJiWX+Bhm8o7
Yd1w03XhcIenToTTtE9fvN6Y0Ma9+zJCte3MR68t3arHRG3ra0SXNmOxycHJ+tciY5sGSNp+tRqC
KTkroVMnG86JSF279Ye6A29/mjxCzJ6y+8ZYWRSc6T1OOlk58FQEeFnOqhSB3vFU4gSHyHpwOQ9n
hJqL8gUmNM5ZXWw7INxjjpORGZ8YwS7Opl1gt1vX/aSj9EsQtLdq6C+D/qnlYyzitbBOTkRTXVug
oMVCY/KmK7tFDrIm8VSDgII6YrZekGaELjKmWbPtUehsJQJGGvgmLAoFHpSjK+yR+0B5doKB0p+6
WYkR6EUxfLSTD0nyCb/ZBnzu+K0k/9coW522GFAvm937ft5EbI4GRtcDyskEOWa5Mtn4nImD+9Co
Rc7AS8GEbjKEDo0Eaatr2X/14aWb8V0dHvCFioKzJPocQdLIJ8xSwIdHnwLciuDWAKHGQiFBES+d
v2O+N7nfdbKbEVUBGV717RYWYB48AHw5ScIbc95K+9Jobkvk55VPcrVFGgxf3XT4DmjNR6q0qKv3
XvBQjqDxQW028wc0WiXeOIEIzmi0YKPsnudozHiAcpFw7O/yfGxXJQSJk95JvqQWtqID1gwgcUVs
09/FbaIDYlNV9sUQRxur/wA2dt1FmPwFN4pPH3TOheOmUJQoq1afJKLd1gARKLkWQLUds17itkBH
Py2u7GKfoNjlIUeLDHgDzrstblUWn5i0vMAl3vul8UHglTKM1o22zkzv0bSubHkxtc66HZFTW3Rw
y/sKWkeXl3BXpitvCA9NFd9DJn8fCw+x7mw/Tddtyz5+a6FFZ+AV6bSXdeHsysm6laYDR9H6PGRI
5bV42gH49moMjmaHnVav3OoxE6e2S+cPHP10C+ly5dhXldWsZIRuLto6UA4G8EEp0lfd5K6z9FuP
WcWMdq9ZoeaKxFvwKTVPHXT40m3pbysDolxHVpTdSqxSTPhHDvbg86VV3g/2hc4fcVxeRXpeR0Jv
y8Fdmwb7CC5+tRWd6h6Zb/XFMZF4MzwWPtqQCrXZR7/7UitEUsN6lyKD7m5j43bwP3n02KZFC33E
hqiYESlHzceUV9kMaLwfg9PZtfZTUlzrCXUTNIQNh+wqG9ZFwyY04x4bXiQ+2hG9Pmns5qpIx1MQ
XQdIs0irDezn3goiwi6SBUK7kJMaf2vMOOUAnFqbePSRFPmfaz3ALcqqtVsm2DKhsGvq9bDkKjyx
ghShkQh8w6A9yNZcJ8OjPYwnbhSdgYDehUgoqZINYuLaLatDOCW39ky2C66sztJ9Nuaf9Oygi5f1
53TXb0L5wa1ujRkp3y7ZWkOMfikSbk5wg7UlBEj51IUfU+KwPJtTtZ4M77zN5HaKxIXBnbYLzX3Q
cRvSmFReGHCT2iJcj03zOS6ug8F5SMOzbv4/HJ3XcqvKFkW/iCpyeJUEysmyLNsvlL1tkzM00F9/
hk7d83BrZ0moe4U554AEjuBsmJ+XQO/j0h0aEtlSzCDWuxGT4DHgvbBdYyHt+jp1rq85CefKHado
gPXlPkdGoKvqVzn+ylwuXcIqe+L59C/dIEqyeYndyE8oR+mg9simdrl6MuvX3AH0NsTbbMINpnpy
WBScojpkxNBjVozR9tN1e7lgWvIyj1+iHfAvHlQid7jtlBmUcGkxMlczOVHT0FBIhX8ZqVdBLcLZ
Z4dmvw4jt7plyxDkkSxJjqw8PmZaw2hq3RsKKxFUSVserSx6BnwQqTGGuXcWTlHttCyc10Xv7EsU
62qV6L70PCICM9T7jlWsrKblaKKs8Fr9pkr16KY91M+YdLbZ9BO7gMXtVIHeRm/1TFybm/t6Ub5l
vBlOrJ7x3yCqJ/o9Uy5dn5/w1UCt8Wz3zU08+BBoPfUBKl6FUVw/TOA3Wkc58xjyRez1nTO5R1Hj
np0ImlGmS2MSPuLijMRGFJWv0fDj1SbSJJL5sqBP3sZuV07HdMI5VQVQU1e93BZcj7V59HR6JA3l
YYnqIK325uRi1YRdqcWvLgGnKGPgjl6mIdxLEPdEsMvK4hMYVkkJprt26OeqFy0vb233ZVm/Vb0J
Aevhc/XVkuReZJ24UGJyIQekz8K5T0O+qrMarzxWx564v467A56SAuqYp6wmoMzAy9DPtB9g8wqe
J3InDVtw5dAt1joNd7rGL74sZv2Vr+yjyEkDSrGrjZ539bwSyKpJ7SIWXlR9tzFkPpJXVBgpbbge
mPhWocu7FuH2rc6DqhCMxrfc/sSJEnTpcdaIC8zC5YwiQ8ncVTsc3PGzQJlaTVQrGICdduV49TG1
3lJOUSFYXVYW2WxcwHQmIf1B4t0qdRfW/aGw7U2tDquisXcYXOaMa+88ZU947AV0BIqq7EwDvlDY
mSrtv3Zs9143bBPC98YeEDkeSuxEW5Pw1yLJ1kwoaWeQONj2TRFJuaxxhTsCwGyStV+TVL41j9Tt
xs6Z2pnLwsTGzp8+WWXAYe4XGU9AWAX5JC+hzWdiF/K1Lee/iMg42G14GrK9Du2coD2VO9KyDiXh
8033U1PH6pRiPBGuHZ+1yMJ57O282q84KrKsheJ2nCN6iGT9vOZnwoTyl8pUN3wOmDsW6YC7syRR
xl0RFl3hJs+x1L6b+rscN3Z0EdFVRy+aJmIth+hfSOR8QvlXRLGfk8aLoDtuj5NFrUwz3AAgISCo
LLeRXKfGak7zDavSo0mLUrrNEtfZslee9dRxIiG2iE5Zu53sAM8ivZhZkAZMWE216J6i+Edu9esm
xiu8zNolAQuUWWV3gDuq569YlYW31ShQyTKcKfIsAtxC4ffaJg3lOnemr0LGGi4fpaZbJFZUweNe
vNM1VAocmR1W/O45klfrbtmUx9n5mXiyyNdfhe1VxKGvu7xNf3ULKZpEacOuebux6tUWAPgZV7XA
7baLh0uq+KmyFTZdGW1ryY/nqh14jMacfYhimrOOgGtiPsMZ5ITmx/FP4i4bDSHkKQzfpfKjibNO
cGW8duZgzE9tgcOx+nI4gLsJQOsPxjYnORm0pop8tKSX0X86lLbTPiuTrUfWekuOw6lPB9hA1OPi
pR8exCEECHr2al7s2WK9pASmljreW05oJjykOpfN20ggnTIR+GkCVkx+leI2MozJvXmX9Zt2+JoZ
xECjI0fP0F9bctTtdBGGaMHDz9lWNk2Lxp1xGFJxHK7P+5E8I44viCOMcqMcPh6grB7XVyLvDFIk
8cN1Rm//TH117GOptbte2SUSmmvz2jHslrjNkTPGtwG8XvZl0byzJmQitMjCFFt+FygmvScdkkdn
Dud1tLGXBdZ4TefLyPdkdPeTjZhi8nty2XKqn9UMgrqzdlOho3qmnicVsSiME5O8fSmoRquXyk1V
+BkqRSFTgYyu9D56pFVm7avEsxxaM0nEHK6msmiM11rdWdXTxOcurLL3HbNfGVG5SlyLQYcZ5GMD
5uQwRcTNautIJ36CpzoduI07Gh1D8/FgmNUZ4kZk1Efcz1l4NAiotYl0ikW9EKwFFrYYtjX42awM
/9VK/zeBsKhksVVUwjSG1uJw/JgcXE9ZsjcHDGs2qRkFxME0OSmI1lUVxOyUkdQ4M8CwFwh3sCOU
Cw86rfqVjRAHu9PQ4g9tHr1+9QxAqFGEKawJ0uTXjMgN7i6Ua7zE2Z/InjCy6NYCBJZ2sy9ywq+s
vA5wsYattezc3PGnJ4vLahU6uSdfedCo/z2vJRg1Jj13cO300JNyxItOJFCxbiAxTpWgKYue2diI
Pw/Xe2h9D+RMZL4+2zNhdzRq15y4hg8gIMwHugTyKqZPEb5qrLY2aaRj7w/d5nPUGaQp/GAwii9M
9tp33xbgiUs5wVydm0h9qUuFRC45ExMuO9HkHNhS+WzZs7RLQkQ4D3nN5WWOkpHbe0oUf+b/YXkw
hLrtjDjbJ24qbS5ypaELakwizjqnYkKHsMOZKsYdNsK2hdNqebXpEp1JpN2mn5aXyr2bQbDFCDUR
VqZGzcbQ7PyOv94ut11s1rdisqsL09mqWoxl0p670B42gi3qi4r/ajeMHbBj4VqGXzXdCPgCziir
mvnN1DMCsBvduHfFoL+Orjb8Kwqn/B28UBturM0KbxlG2uyuFVlm324EsKmN6/gF5XoYriKlzb80
7HT5RsYDdU1jtWOgDgTuaxWaoJ71IQFoBdXqSkx4ro2GT3GFigoHRu61zYftJN1aEvCxGGc8G13V
l++2EOqps3hNUVmJTWi47q0VRGgmFqPWtspcZgCtpTHes8JpWRpWf4V3DH5eUbqG0y2xP1KGqIfY
1hk+9klRnixWxh4TP2Lu1Tnm6mKLh61clOkIxsTiaML9KlaGaYKGaGea4nEwCE0t+oTJuMjH6i0R
pjB8dR6bitw2An5UN0yo2HLjms9Nc2rmYroUhl59uqE+dSs3gRPS557xW1iGxxAVxOJwFJ20UsJt
x5RHv8w6ssN1rlEUr9PgF0pFZaRH2kSgb1qK01y5HGxO32svTaYZx0Fzan2hmG690ida/rqds6tN
7bQjsEdZaIoBGkXJHL76s8ThPGoR08ZnLorDLSoVvQPUqKk3VR+bLxdK9iFuU4c5f1WR9F/m6vjW
NbJdx4lVAdKcXHUtmWExZjU5motRHV7BncDdVtv20xkRnqZjzokxZu70Unfl/5dg3J6UOjN/Jgs2
jwcY9WiUWJmRgFcmR+awSSEAaBb8bdC3qVPmBWNbLBskDpAQdGpKvUnWaWNSPDaJo4MX02Ma/aHX
THId+1qWpAbl8JbChGyPhbAiAZYwEwCfRRs79bZBEL6aC4c0f2Qkz7/TITxmRzFX1B+FJqruZgml
KHfRJJNdptfoIpjYGccqI9KIgGIjzQK7trqcFpaGbLK5JmjYi4OD3/efHCboGCIvLSipujtC7jDM
eEe6jX0EMpO8q1nLqJoI/mWheQVDiSfqTS2oDO1UKJyzeB2W1kATbWWhDa6cfvzNHZtm7c61zpaP
m28vSEYg1actO+zIZUN6iFdWlBt1Ts4Toj9C2wc1ZIrl8ZDA4yman5AW5daGinFMopQJjMUUhCeg
hDQksOOqPO2PRsyM3dK0eEY8R5NxyzrN2ZgGB+sy9hiWa0kog9nIWEBMUWKES3eM5F+L6Jbc59kh
k0Wa7pnMBNy/na2w23XavP6nZzawx06jNe5Fcsi79sUmyeOu9fa7PhD4jCwZNJRatgSd1CREm+Jz
7mImAROk8ajSanx+se7b7pCdRxzXZIN4RefSRxZ0MYNETbW0kT7QAEQ1zU9PYa/W3407Nf9osPOg
HTKuN0udvtWeKe0Er1Yj2mhgwCJ19Wil0vjQO6bodpwM64m8oUVTlDpx0EqVvlKfsR1oZMnVn2pN
TdzioDGjtOzx3R1VwaJy7ro3lc8eri8pFpsGTsZSSVh7LzLROBw0MqecwuF4kkIlor/NkeTPah8H
jF9YIsSztWnsXlm2HkVRojszzze9Vu2VU7xUrZSoh6Zr6t2IX+N7ll56cpqkvJKixZ3Y9kK7GzBP
iVfAMWTnc+ySKAYEHSlRS1qyUkSf7OmmR1yRYUSQxHPINkzKOUMgvtYdJX5p3Iz2tE3rS+nOQOtq
2MeoZhuEhlK9iKYrJYOqNF55ded+Kq2XfGmhAQh+tqmiIk2ZP0dDVAxVSS6jZR8z1dsNUyiIaofU
68sugiFq2CVTQaTgyKdmArvtkBhJJYnADtY50CTLqyXpFoTN/ZaJ0vZbPeWTg7HqUHOQTlAKVm+D
8aLPTcsY1J5uhWmGN0s6T1TAVC/1zAH5kxTEY8x1E72VDnOnuhkgb5AdQmaMpwODTqpNZsWqt/dy
8yUdnwW6GWEJJDugGkk4cCm1iWBXTHL4RRN5pLsxt3uPrITgTC9JHG2RIFKDuDZMBsgZ5B+k0qL0
JdWksgub1JYsb/ZGHRMS4bZi1hadNVjNLomJGEgXfWskpw5VdXUpZidsQDEJE0Qz77oDAlggKWYq
LeZ8lRIJYJ28Ng7V7VyEVnvWzK4Ot1ZEiBHEni7PjxnvA2PbSRT9ezGpI19P3cqz8FPnN4dwkA1L
0gJNycAoXekJz5rniUkPnWzVowikXWYWb2hKOdIQlnYn3uK+8uqa2azh6ET4ztL5nOPK+BKdustm
ui1NfvWgw+0R/G1DqAieyiiavoUZg+Tincn+dU2uvRmVPlzyziO+IVOdY6rq+jYtistkewTUxRrH
cMaB8hZqXneZ+vi3d4QFUN1dowMgciOJiXgL5wnum2luMic0Tm5htp+R0ZD9HjEe0dhPrueY/oS7
7KG1lFBOWXNsqHa7Tr3y1BlMO5jW3NN+/JNpx+6JiJOIgstwWKjYzruqlkHSWYfWLI7e0JM0wgzU
HuuvSqnBDagjOKiZxqMW4N+r0YUGC4WNbXkyqyf7GSdU6C11oa2vrXkoCZ+s5SINw2ntqczP5jJ2
d5bZ3cdQQhEinrUzfysbz49e9DunU1pfl7BNLEo44kgcpuVNp61Y8QS5/CgbDjMP7kdbYKdYT8l8
6M37ZCksZeG1dGRlRdAkCFIpi9oPAQO1SrVo2pjxkniZ+u6zM17x5xG6cegp1PWx3gyEGTlZco3o
Jfo8CkjNAMqccGm2lyjedMS+a+PfkLhXtdH8YX4NQ/0dQxpjLXutQQFxBIkm7G70NzkMe10z1pmp
fnnpeQaa5rBHrVjS1xVYn0j8dNPGNZg1QyIgXe1lDLNdVIgNjp6F2VMbGfsYuLU2ELA7QoRM12o9
QX5qb0nc7kaqModYl0bpAzP5N6vRGedzgPKD4CrDr4d5PQpjk2iQltORwSmNG4ZEemgHpC+4Kv25
c6cKUawP23b9rB/e3RCuMdljU6Rt7PrBBmqqwfzUyb+oY8rsRLyvCREz4DXQh53CBDWwDl6eTy7O
6JXVVdTyq/oVXzt/dHYeABW7auh4w53qeH7mHsvw5ELu0WYKD4dIIOm5N46rjeJa17ZOGeCtCs5K
JK5+qzVHh9w1R88eOma0DIxCzIiJuVpX+l1ifBtl62ssd1z+Wi8NWA3dRfeY7OaqigMHLTp79vpj
5qdAHlVXec0n4EL9HUUP+VnY+vJjTO5im/QflqsuCAkIYCheIzaOtp5tHac+DKTKkHC2FP0QxIa1
9GooAICcCKMCys1a27R8MgBldzYKbUFaBnh6Z6EMj8iFK1wSEekW6yF7hiTCnSlvks0herrHMKt+
iVid/WEfe+jOYCZE0Lhb45BIJJIvbXwW5apX37JaLDOC7ira8eFS0SYTydFLvuAElUhh+U6CZo0k
5plkJ/RIFUQlOvk2p72aj1kVBRFqN1w5hAc+gMEuTQNiSvtvrpg3N/SyUFdcRtXccq5XEXX5anWb
IpRHU2FQSNBdwrcIQWMzjIjG2vWYi82QUJtoY1DD0pifLEbpmjMDWveRdMmjspyVGqZ+3sFl0h6J
8xjkoyofeX6V5RiMcviUmrUMm/DDGMeWL3f8pydkZIZsvJjjTHNC90uM1IfnvI40Q/186vOtEF+C
7BFD5r46HOuQFDJdPw88RMSZHuWTqUSGG0FJMxn5VncRpQp9ulom/IpsvMTDh8jeFIhn2ngc8l3G
IsH4m8DPznboe/0hqptrTLfSWKzGyQLUR23FjCUjaXpcEmxKzbVAB+PND8mWUmqk64c3gGd8F/hV
IVlSKIdmlxArMrzr9J6NyiIyDoTs5WzCOFIr510Y6kUb7KAxmpUzV28kPK9zc9g6xKYz6k6shxs/
nOjWFadnQ9jxhe8U9qXsuQbz2PYPZzpM6k7r+7cUZCm1/LHzwtvUp9+Zrf/aCbZ5ov0ye1/rWPXo
74z+GBcrqSI4uTz/zVUSaPyUWyLspGXQ+SboWZDYbBq9vZN/xsomr/6M/rfqmlUK/jTVP7R8LeRR
aW+e8467IgTFOu50eEvFfvYOWdatI/xDw2AGZaRBdb+M8tanD5TVPwn5Nkq8DBkjd35s7QfLr8Qt
qR/Mbs3mKIbmKQUR0SGhcZyro+F+dNapzVrfSFa1w6x4DHojJmFtq3HaaVF0HHBTZvmf3lHUTIgW
cQLXoGgR9GyV7EzQx5qqeqOL73nceuO0FPYYONSedu5Rjm2McWfTJVWkyYrHWNA64J//HiiDQ3ti
TYjoyQIqHim+Z/zFuEbiSluxAT1q4O0qSoSyAg3YLwqG4GIiHU/n5EnOvdiB+Vy7kKYbOh0ZbntO
JbW5l1N2ZlAcmvdkdl5F3QR1/K3yqOjRRriSaauNwmltkAhVIPZSe6auHtFAzfSRmkd99LajRj5z
RwIiKZYNUqseyqFbGT99+ky29IXKgetlO8OqA80+yxj6WwRdKtmiuTkTG/pF+0OdVlK3cWBHgJMj
euocnNiTHMa40RkDY5K7xkl2JVWiOZqsRdn9OsAQGY4Fjjn/0612lxOSKIko1dGwJMQhmsVfQxSt
Zi/C7k7iAnJZTIC2+ad4xCCWtm8ba6k+9GR+050KUS3ACVBULJ24MGPfs3tfUaJNoxiBNQw7z81P
1tyvWv5pNavvvAE58zzDJP9kHarE+FQn1UwrTPORay04OCbXBnOADuqCw66NRUweO7u8ybZRjAiM
ctQwIMNhJJNlRZFZHBtF/mYM0dOW87R474wXXDoA33/nifEZjzFpHyubOF2EsSzJCEArHILHTrK9
hY4VmOA/JT1SQTL3bL/K3ryi5HrLzK+Uy6tLfCMnGYpIQwOsT6ZQIppUK2P3JosvkVIeUkuLZ7x2
36ySFDC1ZxL3abJHUtdi1GlcrIIKJmbtnySTxYcrXo0Z4VztXm0NqKKWk7VUJlCIdOgDFgGK1JUm
NLaqMzZRDlOvyTZFeVOHr4G4uyxhWw4+sEyunUJr3MiAyfpeyPiRqlrQaBHRsPGmdl/StoCkx8EG
UdfT+p20sL8zaFhaPUGnU7wr1ILVHW4I61sMaFc2wmETLeFhjHebu9mi39JxkwGEafgbeZG2razF
wEVJraVeZA2RW/lFmbya9a/IpDm5qB0bBMjyqaosvaQ6GZEF7jc5dPlttsY9MfZBOyK14x0P+3zd
6Xwzlb2r3sX4NpfWPp3zaK20pHhGfPN6qDt0LKoxX1sCgWn5drmYEWrR6Q4kETpasYsd5Z4n+k6N
s+6CT9YmfhTYDHNTcFwNFD/Do8llptD4s9pCbja/YeKBilpIMq74urvPmffaYdK7LS/VuoErDYDh
NuxBN5H433sL7eJwTcW7/tplR49QSM2PzE1EfdDdtMBQFumB3SZwIt9VXlToo41vsWJT+M7u1AqG
MZFrlLSnalhTxc771Dnkd5YTmbJRHo571//CD3teqQ8VZdjDbBfuW0esLLktNRfWqgl6F6jX7POt
H6/TCl3Znddb7yAhwLGtVilzXRDI/XGAaovkDxoeijvRoW8Q19jchCSx7dD9aOIkAzDBgFgKf7zA
QOOQTxdyo+9YIh/CfwXErdcSkkz7PSD+CgyO/It8t7b9UuwyA+SIvkOh0LypwDnkCt/spqqWA3PC
TXdib0BxdjDX1EzPufFVee9uVDUoq7IFGZ9vhb4vAMntCWlqNuJcmtsoPTEdI/GelUbU7/SUSMk0
XVXpd9ourDsZlaC/9jH3ovHnFDeeJSy0DHwjtIfqIXqtL8kuevpKX5xduRu+R2XFTPJJnNTTA/Pa
mT0jZ1lQwhDj7XaWIFW/yhWd2ZZwzQdVHF8JeCb4jv2eWMhVdOcxYen1vBShb6lbnblg98ShsElt
2z9v+qqs3za8OfOn5t0I6/PkkSzOEH0RjEzy+ZMVINWG9Wu7IaGPHsmZXljWePZqgrgV/pZ/dBdG
G1AcIOeVLBuHN9KmGTFZ0E1pm+plze1oMGpDOMk2MN6CSmaANqGokRt2CU8m33hIB4ShVdAQL0l+
n28HsGJN77VknOv4KkOPFRrBgrBo1OuwWLMLIgByMBFuon61dGIguUPZNfIVWEf71g9fFSSTfkjz
8VLwSlaYvIlMEa/Wi7EnMLn5NmJuAM76RXS3/hyfuhXGLDTzBBTzOlmJYDo800OXnvO/3OwWZ1uT
T6F+LRGXy/75mSyyaNm3foZ5lO8O6hZUNLup3Ihbw31f/DjdoXnezcsG0P3EIbIhmTOrzyXrA96e
LJr9+mRXALbfBjTAIuCfPC2NAhXod+isWcmPEwTYJXo65ifQE2W5oUrfF6hr6aKpXqMX5Diq8KcX
a2PIS6utRLJG6Bs9zGQbgTe/Wet6N+2QelOhdDzryDqttc5lzX9GEqhv9j0KwncemGlPaGEN8/Ax
uRS+BzYTNhd4vxjpnutbj8i836b/YnUx0sQ9fcDaon1VohXO9vxHTbcNYhrt2rpfrbFE6A+Mtfpm
FDf/aklgfBTFe/Xh3vDqqNcx5c0+GuKYj8uE9CZS4bUDiWB64bvTQmL+6gi99lNeJ6GDv/GFY75l
ERIHqMwZwMyf7j2S8JoX4bHufRmt+J38BhkjOVp1D+vsGQvjrPvWGmftgXOEkptBg+LDwORBymYW
i4vkGjaUtEFXrHgVOkTA7BZ23zbqHQBP/H0JCCYN7l/PTbmoeTtYqf2kyvOEGF6SF1qKkKfWO5lN
YMOWDQ8G+iLttW+3qvoRR+u88xvOQXagxGU2MG/XXr/0UNlMVN46TLzLDJBJW5hvvBj0zw3KCCJb
eK4AEvTLrgv0o/NB44DInDR497s9UYS9zHIXMWGkQC2XE6It4+QUlxwlME9kaPtWz1wj/kfjSxrK
MG5FvACI11l/lvz05s++OlkuxPtA7z9iG4V98VUBzlule4mIbF6ITcni5pflvcF/5+k4fiH241XX
fr6T37InT2nJckPZqCCKPpSrus8uxVt3Jftr/g0vnEM9NDsiVHfPicWT0JcwsuJC5XetPJbBfItb
PtglRk86sejboafmDwey3W1G71bXV3XyEwGtNiyX1k3DqQxEGunZUd/ntLr84JPQzke0ZBXCqfQG
Yj3a6Hvjo4p8NtsbG9AXyziWLxAqEbpO5774UwOTsdxLv8uYhTLrl1uZvvY1A6uXMfV5jcpXdeS7
8aHbd29vOmSZsx1nertEDTrOvjdx2UQ3JpIKjG2b+oow1QNyixYk5Y7jSlwBkhJcrBBYAD+T7zpK
PdJQCdoEPe1g24iOkqmqTeTo1kwe41laAecYWiRzpidfGKfuUAb8fL3NfJut+i46JxHV3qL7lo/5
K1O3w9Edl/ZPAQQh3U7Fb80bqPNE0r17PKHh8Kg5P0RG1mx1V7nyK+HDr9O8lVHteldfjqgt0uEv
ZuS0ydUjaVkpQo9XBe6bASHM2cBMZl5EGPAILXplkL4cLyOQr2uss3568D7Q9tFpip8aVYL+Skzu
tnuPfsKv7ElMVD5Z7BO/szA/U/DlKGmXypvaMdNacAjO+FeyPbImvCH/xn+jtwOsl72mO51fuyz9
6GG8cbEP06mnuFWXSD7mRfLpKbuG2ukfu93uo1y5VNYrZqt73s53waR5yTILlwhcPNL7owcAOXii
9cVmdnbmJ3JsMDSWe5Af6EJiSWqzT6kwbVAiiXdy0v0G+ME/+9T+JJ/dQbmg4GSizW1x8Lha0zGA
LXbhXr2iyj3RkRoP76V4U+/2u3dKiyV/Pv9LFtzF7/oHIzGhnqnH5vDZQ6EOsQIvvLjGi60GjfAd
g7bqlUZE994KdS/6e4mQ0xOfwtpZ2bVu1inYTBJfFYfgdZvmnNEifQUeRPfEoHdlv2uA7aw1Cv9J
rkcTlMIqYyhWXmgUmmhYlSasZR2ZfrZm0wiG98AimGQ3YL/YNc4aBW40HBzSgr1NZXy2MbLSeG/F
vGtYY2hYfodRqKux58sSDeeqYJpve3/dU03nYGuIIy4gVzHgvpbhj6vX7SYx5ghRmwl0QbyrsbUt
lHTveaxgbWoCM9WQFVSbqLkbnNkdULNE+dVmuZQuT5JlBKFnB6MXPli3LbpH+dSLINe1AwsJncjY
obo+hrq/iD/QZIRShd7SnmMEy5OPX0/Gfudd5nbvjLeELgPjrrfuITJyC7XfT3mkpAXhYTTXIwlB
7V2ZTjhi2P+0CCME39G9TgSOwF20La1dXF3KR0KCOTeG+vdMwFUByI4PeosM5l7kU2LH4Rq9n1EG
Ew+A7sBsBAE2pjsyu3njtl2zC0uWc1yz4bmtzpF7StFQDrus82X//4cZrvRb/ZPx+Ex+XK4R/NBW
DsNaEu1f1IMf1yvOFhn5gvY5XRl5t1KfIrPsxUBaTueo3Xtet1gq7rYfmDosmmttvhgG55bfvrfX
fthxAQ3PrHPVXlqFgJaxluEly92zzhtFm2Ou1O/unRZubt+Ffqa+GedL3VwGBNRMLbpPS1tY2t6+
C2TD+rGGPW4fvN/ZWHYPlJ5s0msEth9PGodpBJnC8WwfGkaPtQOzu/wYh3yrdVBoc+MbC/fGYBGh
fXG0Etarhn8GZzwT7KeBoXwxlVMB9gBJWlc/qi9z8MdxK8tdhWTNRRdYF0iikvZoDiSugwp275Je
qi/uCR9HVkO1eZqbpuApswENX380iB/sa0Zf3CzmD9vz51++9cqMm2klMYms5CdXlstx6G5TbiTd
BuCWFFvC1I1uMXj3mdfarLm0DHo0gV4r5hb1nlWA4uU+L8HMfztjG7VrjxU6eJTZpmZgLtE29rJJ
h+U0rcxub/b/O5jiJfGKhhuEyiVP1g2Q3+YFCcfovVeA7dkdl8dxvtPhM+xS0Ww+ZMmSc6XUyrIw
y3XDU03AADubVeTwZDN0VgZ2Bi5D0ObmVDlsUe7WQmeDASyhqevzZCT7rBpxBjHFrQ1471bpsHwx
3lkg7VuhKZjChno/x4kWxFQqMs7ig+IO3rulpAj5cV/lgH/bPtxlnsHAiL8E+VBiehSSrOixmKGY
HBwXOB6qdjF1yt4hppxsh7xxvtuUMiB1kq+M8OrAUxPWpVjfptRwr2HfJNamz9H1rrA1MBZsXI0h
pqEqPOS2RVJrM/XyoxNR+DGlOsrzCMUkz314FSLJ11VrjVvkQf17WMSAGUI9v4xIyH/i2tWDQVbJ
vZCCpkOM4qrVY77GX4muU7XkzpqRmOQQKI7SDqetZqjXNGJclllp/W4mWXhQMzZAiLkddp0kN03z
3i40ogeijkOgsAiAIwFPm8/wQRhtjINiHBSrYHHft5G1DglffY1HJgxejAOqw89JQxGNMyVY1hl+
UiIS8Sd2FigvsMuOCvbDzi4Fm2UN3SBZBDzTiUjmqx5xn0hRw5lUc+e1cZT8PYd5sIqSFL1oapdD
dXfaju1UzCjfxurTg6D4GTJHOagok7Y2vpaVolUKMt0UXNOi7BCVofPExN/8FZOrhcxRS4SogF/w
NTRqs+tH1dykVlEcJwdzBquOtK822tDkDq/G5GtjO/KDSHYkEXI09hVoHFj2U1Rv0GnzlZpjqdDy
cJ5WGrs+Atk1pKRdvpZuqNHYjOIx2M9sLPzYV0ZiVCMpU0nbaplghIxaE4dlGfAX+XzU4xKSeTcN
q9aVdHJ17ACUynE/DDmdYVfOv9GIO1KokX3oElqYqNa6nT7FmC5TrQ/XtcGEpQ+LpywLbVYC/gix
OqScbrSojBLTbTh12v+4O4/muNF0S/+VjrtHB7xZzCYTLi2ZNEmzQYgUCe89fv19INV0S+rqUvTM
LCZuRzWjShSJTOSHz7zvOc9prPXAIVDGVKRqZpsW6/303KJo6G5CWalld5HztOeYUpFC0vVKtdER
5WzHgSNgpCvtUzlI6qMkaIjehtKYaFHFYW1nTYButq50T4eKsBa21ear2eAuFAJ1fCulQmAqmEjG
jIa2PPeD1h1TDF5XpUtMTu4KzeuFjAzOnN1SHQUyN5mgyoHnsTLM0LLlMMs5HqsynotZ1Tl0R4El
fMmm2WpfK3nK09u+ZqzQepsb8RCWeW/tgkLrLSIPDFSwkdVL+lWnji/c1aJG9sBgUUa8Ktx29o11
1A4nuZ7h1Ne11cfvxjxR+sktY5DZFWfBXEPHIhfGC8xMENkPF5U5EGmpSljt8kiXMndBLBeR7GOy
bvARN6y7PZAb7T3oCUVDe9en/Qt9N7rqG14aaH/aY2qCkwi9lfBUAFs0mZMaUTvPwUC3ccwog+7h
oKi5lwmDFZ8hoam913W6EDSs/cLwRH+7rdwGTH5xsOJgRq4jo+upaHAV5djLphMuk8xevgSELXYv
ZtlT4HxncC0kQ5cyRthaMJsFSbYepziqqW+mQo6oI5GAOgng+pH4KbnoSkaj/Qal8WdWdh5CbeWJ
Wopl/AJfKHRrSHVq5FtxLFJMknhCjGC+qzThoctEeDkc/v7aaC6thvVfbPzQcP55SflnG39RKGaO
dxh1dUxHsvxkQzVk+IgoaHXVPXQf1rxHMIi/Me3/el0wcircIx52WDMr1uMXfEC5LPosqyVELiYo
ou/2kh6cpbRC+n8qqCqXHO8WyxWjP4AM/1EKKZGP/PNrnuP/53D+P00kVdHO6xLAPFXUZE0SDYAF
ZLJ+D2D4k0TS8W/2RxbFP8L6YeD86+/4Tu831hBI6AMGAVHAvaDU/9cfoaQGXH9gjhpHB3GFkat8
548USNn8+/q5Arsw4SRAnQaJ0X6PJeVb4HlXgDIeKV3SZOU/offTxf958K4vnM4KfGSQZ6hHfoU9
1vLUlXGLk6JnfXNanc1rYs7GRYsaW42rwNGiuXWXJMQrUnEwQ2mzS1ORmtESslqNHar+ulHoGQxn
KTc0R2h6lPYGnRotCLKzJIbvdbV8ZWEZ3bSlC9xL3SmWx+deUdmdI2jEYELKu9oG9TEQW+B5JXWc
vC9YpYy9OuUUAUuVWVtmZQqhQKCCKRFpjSYcs8w45AnBJrqy5PaQ67eDFlT7cFZpcpWN7qb6M5qr
MGkwxWgYbiLR9HMxaYD69PIORYaxqeOMrkYZYjnocF0mZtewTLG0Tzn+eNMgbrmlWYAUtaOtYbxZ
6fBS10wlXStbxyCGySlo7Kpz5sCoRwQXxNWdGKSXlvw+Quynt9wMs11ST8d4ok6xtMKyNaxuH2MY
22bmNHG+T1s6SOGAUMtq2akPh5JwlhaFmV3R9fDGrmSvHSSrkymlLgo5fLsmH23nWB2cAXIxuFPO
vWTukFPdKsDylvu5EgRbRjSyVUzcSaJAK0ERTPlgiPGB7j9NldT4Og6h4MVW41VQuhy0fjXeB2qC
atdeR9nci7KGkmkmkQ0XI61JzdGE7JygEt53Rio4utxRj1TjlyhTPpmVAZXl8bsV0zONhOSYmLRA
FlHbSlXziuEnfLQE8WNWqfV1+tGg1YhylIS7Mco8BKg6F5ffZ7WnERkxh3UdfQ+oJftlTVjDP0AW
Vp5/1eppp9R4BPi4TfbC892QZ5YvQfex1OI8oDxzJA2v09j2r1WK5UQY2MuhenvjDghHIEXxpidO
agO5cRd2kXADObF/JMpCPiLon53ZDF6EJfDBVfsL98ERrWQk4LDSLoFGZVjKpGeogDr+1Ca+qHp2
rzQmd6Mvxh3izPtcii07DQq2ImacOFVMrJYyU+WREspuYo5QvsHJsZG61O+SZHZlIr4IVKqjc098
EuM/rZF9UPfv6062S01rDnFB1mMeWZRJZtLxwjK7o2tL4YltDq20/BO4X0huafUWY12l5LOqyXt0
QlqXDF8yKylIiFr8ZQYywH60ZJQY+IY1/UbTOnMfRBzJkQ+7jRKeDb07tUGbc88o7GZo6tA+B+su
BA1RlFPknTFUi9pUUDox+lcp4qbIZR6emjpFpdDLwamczec8TewpKuZDhkPACaMY90ZVdOCAecJQ
eTd7rSi+6jOlg74Lpu+smf/5K9X7v4snNoHc/PvV6SH6+Jv3JX+LQf5+fIviXtOn15/5vhoBdf77
NzgrgDoFFhiBCf97ORIk1iMJkhSETw2EK1Sif6xH/BTrm7ZGdJDysjJs/7Ee8S1RJ3WbP5NNlQyi
/yiTGArfT+vR+qo0/tEVSVbkb1iknzdTEac4pRmyS5xQLwOx8pwvuA4ZsE2AGsPqCFgia6ar1WsQ
pfvIFEi/BZJCG49Iv/epko9yUtvhzGk7oeauTbgjyrx6FLChbDNh+lLPyDPoxA8CLBMpql7zyBA3
pQq6QjOzYLM0z8zSBzwK2jaqrbtELkovI5i3wDnkB3Xb7JnBmr2xfvnnf0bDOBHljX6HI/cff+X7
38sEza/qamsuSeRRFXkwlIjy1toncSWE/1pAJXO0Rg6ZdU71ev3xb190mS6ElVZA8c0x8eUpdXNx
JS305UISY2PSKRV7os3WL1ZL7yCampd6st6YTlY1TkRw6SQat4UWkVgcls2+V6ns13r8XtN07wtm
NeG5kLN1C1lHdh43cI8ICSz3Ka2WPYYREnYzxIfQKbKNRagzp5PYKYSe2iQw48n/9q/fvqQ0TsQi
IS3ZmpdDq6OnMzhLO1RGqExXJ63Ecj9Cl6D8IV1CyYuSbs0fVO51g2sJzfKchItxFiJwDyDaDtiW
MyqMswweqARkMlc4/ZdsZTtIyRntTHViib8qfZBcMq3xRQ1UVasUvhFAyyypMOnri1CWsrX7VvgS
Ka20g2OtxQWzcI4qWqWDtYD88FoR40PZythiSVbs1Ih9jtbemeQOY/dSHgg/85aGAyUuvMQ19ey5
5rC7M3Xi2ksRcdLUGjeKVV9iYGheOpB3qeScwocQSOGAZlEUU/k+XYLnwaLwS8ya5jNN20avP6WR
pnpmIu3iIOxRsAgAB8Mx34QhtjoZe+wqRaPEBYzFmHO8P3SNLdKYHGyhny0+2FMl24PeW7if89e6
GkfyjnvPsPqjluXDVeB1BEZ7UdJRPxkL/UdLHYj96ubArup8Q/iHuqunNrAlcyQNtdEcPSK+UhJR
lPQDZcZafTDrkhq/QqkulK3kTZGj9wietd1hNHJUJpS9YQmw9GSwDdPbKE3hjTKviajd4LSR+DYH
/U0ytLljRXgUwDJEQwaqR1RyWseoe01NzO0LDojoKlnFqZJYxiwSPKmcr7I24UunJ7nb1/RAsc5d
YpxQGzGPHot8QFcvaXc6YpNj0Yf0/MbMjkIql4PMJ9sMg+AjM38ktY06pmwYj5SIMk9U0bn0VXeu
5DCnVGMhpipxp84VccRokyDi4rybGhlwA+riZaY9IDeIWAlsrXYSvzMp06NpoIbM6I1qFJ/9fOR3
SjwH2y6Rd9Lq9U5q04uKQPA5kzZwr+VPwk/dEvzChuQe+UxBDKFvPDtDQnmsH4LEFYruBu8F1sB8
LE+mQvWcgTv5S/AVtJhhB3r2lLChUQDPnzC8YSAQOFvSTLiDKMTokww6E8BETE4dmwiGjZKr3VHP
xLdavJgNAptYzemqR4tPiBVzTXsek6hwQ0k+LGboJxmbL4m6g83QJaSBVnxLdnaAychVSGU+LqW5
MzV2rDDyDfpisok4KuBu9VV8LKMbQYDW0uaSyM1iPgnl7HUWi2IboTCnkGbRPG7JlBYtpOaVZF01
sV+LH1aEJGvW7HHAfxKXeYGfpjmbGi0bWQVJoyfGGRGCdSua4rkZmFqYR9LhUYzmDD/Y/IAkvL7q
A+06cY2oLoLDLNCym0vhPJXGu6gnAtYnk4L1EAm7pRP8xIxFR1KaRywzeKVr4AApfRUwiY60Coby
OnT6Sa6cujKmrTzQOcHShEaoEo5orqdbvSZ+ncBwpx565VZCmc9uaEcJL98qnV6erA5d75JHuyTG
sF6gT2bHpnlzO+yrQGWHXCgIw2aN1p6ZwWesGmMr9Im5oQwNX6kPm71sRI9KiyJG6hcUb5IU7psk
8XNSijmWUkyF6kTk422nhxfEdKm/yJZvtMO0UXW9OrPZOy6DUF1KvfcaC/8yMEjV06v8Y5wOemkq
jh5w/6uJbWXBRt8m/bt2lyJUbH3g4wjYS9+mOPxsqYAwm47yB8vc4Cl3S2DFt4JkeeU8NJ6CTdA2
EO4hXQ72papPgKgK05cVARtLEBsYm5V+M2rGssv60Ef8hgY6ZCT3syRAwg+ggGVLCFWibQ7ZgtS6
CBSFRnCyhwoXHhV12Q8GeYT6nKNKjEPdU2AkYk6dI7wH2TZIA9T93PGNkRlUY4RLKdLVGBPicth4
7GRlTuws7R8syCecUoS1TxNYLD2ojjXD8ufSanmpp2RBjNFxzttivfMnfTSP4A/MSvwc6wbtekE7
k3PUZPdB4Y1KDcmuRG5rmm9h5lA7rQ5JYt71VGx2g6oRxiohMIk4ZW8UdadotebkCYMK0zd3oGg7
R5KwtVUDhxupWThcFmBU2lQ9GdDp2iUzXXEqEfXg+hPK1Nok2Im34TI+DtOCVMJQr8ZImxdIGxAv
IXyU8sXvQwkTniQum3hs7yQNQW1cJkjXBSSfYonWBHt1wXDDq/iF41DuG9KDxpPXGGoPL4iMoSwS
76vJfAKur16ifELUYVCN1ynp6jEl/bjSy6MatGi4qBS3+fiQcRxD88z6ymmK/Yx2GsxcfGwNeWR2
LMB+5HNAk87Jh4JjP4YjzlF2lCUWQp0WMVsyX9OZXNSErYNb0ogT4bdWYhZf5AKvWmYyI8pt44Uc
Zk8y0qZ46ssdpLqzUJID2CqE05O7XvlDGSEGs1h6p0k71OUsHeKxJs5cignPI2UcqiJt005GIKnm
pl9BPuh1ZfK6+g1zLaZsSwP4URp7WQkOnVDknjm0JOAtvac2Aimm63ZqWL9MkoFUJdeWyCU49xGV
LBCWXhobzGTWgDAAa1GyLNp+7k1tX+EUxlEBDkax8BCHtV7uk860dqZiq+xKvLmYPoZVLkBqwm7o
TGk7SgUHbwHjaCdc1Ia+7LeL6/MAHM4EfRIq46NgGrld5QZtABCzBZlNfIlNpdiPcXscDD1w0/W/
siqpcJhRrAYYEzKztnd5iiSP3gFu4qGNiz2mu2IvwXVRK5N3QlF9C/r/1EgQAJEr9yYGFPQ3mVns
zdS86RKABfqYHIyiPEd9d5NLYb799oVqxkvY12+hvJQ2vpeHZYZvP4QVrlK0+BRwd2VFsWflQ0QS
qu2+r/f1IOMA6ei2NEtzjseo2OrydA1znJxFHb8JpULocKbaSU07I1uUe6uD6R2nZeXmOZs43dRR
vZlfo3BCzT6ijVQDZSupaMzW/5KqZduPY0enOPkcGS0w78Rrnaj5BgfgqjV7ahMquapkYhIibjmI
Zn4q7k1b1l4lLbWYE2tgfIiHgnJ6rQPaCKMIAUqNKITl41Da2Napi4UqdhjCKGa64XXPwgRazi4s
akBUWWrUAPq5zrlXvcKLmCYJ2GxNOUzPuhWfl5zExuKdAAe02VU5fZqztOBP9gDqezSlZrRe6HGm
1PLIWt+3RZgcpNltJyN3qJBhqhxEOq3LTU1rGp8vzJyeTbqkCJ8ZnpGbbEgexaFjK7qgB2M/Da7N
0wt5upWT8KRx/HBmSmZSW0+3xmdXdKotL9pDjYybilfJG5Dqyl1KXny8hOdCQrU65Pm8LUVifYOl
3Rop/rla3ppDw966QpJbFTKR7QNm9Ra1PRXCrSR6SWdBYhr5PQk1yEKf3779QCrWpS2r00mUoUk6
yyqZD4T4cyiFVzzIX5SKqqCmG36TS1fORajwmqm0KzFACSUxEJyU9cGhrnJfysln0jH5SlbnaBV8
CqkkR2LAx1EslpebGOFQyosoUpZV3yhY2Cp7CIKqubNUXFasWGivupwdVWUKbro3xpLDD85muegq
l/rPQ6NIqtMYDVMzRBQs3ApDqZfZCLQlfyR4gYSQV+imcx2vKg4FvpYEHy1Je3Ojyu0xkzts4uut
0mS2YGG2t5RkxvfDhwc4tU2Ze6NjOVEh/BZivzTT5GkRmjSelUAsd2QsntndlvY0vq83CqeivF3f
OvtGf6aXZIc5/diuEVA2oFGn4GjarVIqlDpF4DXF5GXr6B11dXKQmcM8KifOWzjf+cPy29+T9zXd
N6ytnrTAlqhmQrHpz7Z2INenRSLlUU8Nd6kFmj+m1/WMRbKsv+qR2aAUgb5HzOhmBr2RqEjRlozH
BqX3F7qImFyUCj1bLnzUjXhVa+bIKmdzPTb0IVX9PNOgto2KCqCUa3Y4QNoJcvNLx4YFqJLYk7Q8
HZsi+STm+/PbXw4W/TLrNxjpkWJ3iWFnTkmN2g8qwCpzlB0kSpsJRCthWTZ55XdUTudWeAP3Qq93
/fCYFnezhUW/0Ds+l55hNEArCruHeok+ORCgyC6e5CwxdlYCjKfQY8q2VxUVd24AW/tWzPl/Xc46
xe9N2Zaf3f+A9gyxjYb2rSAFJVtao4WoWP37Atj5Y/zbS9mkP5a//vRX/FEPM6iHiSKZihS2ZDJE
dIpe40fb/a//Egz177RYDPpCFLVFsPZU0f7oz6ji3y1J44/oGulrUi9dlT/6M3xLtTSilen68Hpp
+Pwn/RlJUn6uh/HumZMUVSYChFYN9bWf62FWJciDHmLPg4s6L75igvN5iKxTb7hh5Vi9X8SPGXOa
ZC/vPCtGv2WTXQQ8vFvwXjoBdQWOnUMjnws66Wgt9NPCYU5y8+0Y7nP1SWKJkDjzUG0zNoiOZ+va
R1+LJtrWoS9gaDRdMBpFelppCjQoysekuU9QKANYwI3r681rOjpjcpvQEe/PLbBlEEeS3S+3arAv
kov0FsPnMzi/HUGSNfKphN+b70vdycPbkZMHErIYg9mxH884kJNp12BnR0hIAj3zKGfBJ2pjKEam
gf1gsqmrnTDu5HKXVPSLHCHhLuwUAX22nU3n9IwS0xLtTEYjOnngDWMwsxY+ovQkajixKPSU+2jY
/TDKbr93e/9W9PktTZWupaT6rx8T+wGKpCKkeonclJ8/pkofBEvuU+5PvK0/reeFnE70y2CIT399
oZ+Z5utQXonx/7iQ9Qs9nWPPIpcDF6JUCQA0+dLso4//g0sQ2qsTHsb/rLVE+wOWXrWItepMynAJ
DKiY7n/Khj63KpxU+e962H/6dn641vr9H64VVZ2hVQLjavy03jWoXNRPWQSfkfR5RuDMD81puVZ3
2b4+/PWb/KXO/P0+/nDhX3D/dbpIdU+zwweIhGq1Whzj5a+v8GdDQiahQpMReq438+e31hM1WmDY
G/y6/Komz/34pc/filJxy+hVVH4zLJgEf9AgfB8WP15sfTE/3MexUzjrylzMjE7adFP2vwkb+93v
/2V8R3LXLIPJ75fSY5VwivhNNusvYoY/3oAhGrLKJLd++fkNdJY+I6LiAtN8PxQcemavJQ11RkW8
fMm72zJ9NrPfJVT/2SCQf7gok/+Pd62uGrb1kgCIR38DNZ5Oz538/Nej4M8GOB12iawoSqZre+Sn
SwxUdkNl5mHKwwdzeQ60r2J3KJvfjObfXeWXj18J5JBGwfrIatequdfNXWYd5uI32po/v13/fC+/
DAJjJYOpHVehYLQpMzx6d43wm4H219dA/vDz/ZpUs5DKcH0nwknAxGW2l0r/zWD73TV+GWuaGjRl
FHGNrjlRK6CkmS//l5f4ZWQVayM5yrgEBxDav/Pi4jz965Fl/Cx1+uORoYSDcAMNENqVX25VudRQ
TBi9BeWqFZ+kqw+VfFeBDJYiLEDZtddqSk4Hip5bXXzpa1cT9x0gz1DHOowjZ0d9z5ht5HzpHfi7
Xj93Ott56S6CR/HYgKM3z3N7HMHxUloalC+h8BEHtT3g8uhpRC2lulkMGOH6xWjfF/Ci+tesurYT
p2cQ/iWxEebtkHZ0rHaZ+DoMxyT35XDEbuMur0J4X/LD6XTVgHpLdw1wHuCt6dVs76v0Cqxlmr1Y
v1Hf2uWttB6AVkvLjbbgKkl+cy/l393LX9ahJB2IbmyD3u9Wr6do14m8rR9htGz1sTtKBuTN6kUA
mFyL4s4sc1zz+9yIbsZZ3wqgRjuluk2SY9vcwL4okq+Yxaj7Ts4CEgcfOV4kULS/WTx/0e6sA0Aj
aElTLVHh/zRNfx4AoBgGkquVwZ8lpCzHxvLD/rXJL6g7N9JTk7Ldyej03WjTuJlXN+XaKTXf6vYa
yz7kyD7Y69hyqwe4HTjmItIl+q0BFVGEWeqh/Sitfdj7FaB2abdQFOaQLGK7+qoWlzi9IZl+dMBp
pdbLFFyl/C3XT5J+m/7uWVo347yTf0rsvr9ThYwhxHJshVXrl5lHqixhHMdh4FW/FfInGOGNOp8G
6Ujgw9x/qQaYokJ1xLzXND7/xCDzyts1teAlLRBI05gpVMhYUCAya9rAMMEMArp1Rkr+JFo1rviP
guqWlUAvUXQ6NcgRTDQ24nEuP8DQOOGIkHYnBCfjmXqYUIKtbIIXTVk8qoybpfURaVS4bROMISo0
T0X8zEXLpwTaN/gvyneyMynmKC9xustjy4uDw9peGfODhTQeSPvNQmkMyLh63/Gs5X3yMtOGknG9
ySsqQOudoscuMSt228cuqDWwca70zFvgKO4K98tzetXpqfGt3tG9ydU2kUez90m+K59I7bU7e3rW
PdUb8J3a619Ir+S63K9/cOW2eJUXu5+f4wYmqgPcXtSdcZ62KikrAHaMTZzth+YCXFULMUveNPWD
YkF6JiQI6br8KGm+QHeKw0epmXgOwNs5Ie4H/cai2PdRRVDastNAZWjkzKG/jaRNZ+KtkJIMXbyo
wa11n0bRjpHuK3l5Tl4JfIZ8gCGH0IeNsTDReKrUXPogt0W92yd8aF0hbIyCOAVMNlVIQodo7SbN
oKA2LSfgJQ9yuRoCqQ5gCpYh6JO8u8kEWlLZaTRfAsew20PrC8p2UD851d0giMWpHblSBO26mV/E
cH17mtcpnyVIBZ2TRDpLPgXKjaJhTOCMgbjbiJTbCp7rlG6nKgTAQ8VkinAjJO9wtM6yBbhWTNxR
kA6tdVzaM9IpicON+Eb8TZyy7zCyQ5aJ4NNvsvkpr0csJLoThB8K4WSU1HiQy9G4gvyh5VY4eUlC
D4beJjyVHceiN7l7TQgUqbILJwI6eLgYB9J+cn2fDkBqdrjXZOED5goHtQKS7oJJO+Xe0QNwVtRu
rZ0DbW2EwZ5JBbsvbyPM3vO1TcvtCH6roRcX1b42WVttHPdNBxaFsFtSuajaLbQ3rsmIXBwVPSoD
i8OWV+DWqES7Yp5PzH2UtZ5lnFIaKhhKh/pSWMyY6iMTTkm6qnFJyo8GtCi1ycbjPDrTY1F3ifYq
E32h189NdyshcO6KxdMNLHPDltZaza1upNTtm2ehpexKO0aUicugGWlCfgtBgGHgSNrNaBBjoHt5
/sIv2I6Y9SQiWx5zFHHq4qYQSkX8X4rwBE8Ghd2h02saS3i2GclbIbsZhU9Z38XJuZQ/6vIO+Ppm
DL2C1ifYIGwOZENY2FSQhkO3KInlkYmh8BqdWaJ+m+ITvYZUXe0/2vBV62BGeKGpbkf9MaJtkM63
GcV+be06UP4G3dHQjzrDh6Z8CJopgyMkiY7laqUTXIPWHtZrbU0s/zJd+32O+3lEbPCkdbc6rART
eK+G/chEWMGpHOMDUXoYvvMNRpJFPinoKBocftrMg70ZKqJWLlPklixsw3QnQyfsY68IUMJT8sef
C9eXAqGrRr7WHqqK2vyOCjlcGZ55KfdUjKUiGL5rVZ4xsMuCV/IsVftvrGLKwM6MVO/YUIU0MfhN
DkLNCZ6UbkMklvLbpHFjY7tgSv1IYKHTmhRAHKRugkm7cZbPWX4bZ9da+N50oHukNS6xGxLmUJm2
kCoE96xXM5U6A8OKzf3D8AhGBU89Ug1JtbMRFInf49bEJT444eAIuOc1t0DQus7CNkYyXvA33+1m
VdMAJeD3L+CuNlq14iHMJ5JKctkWMxfsznJGv0fDHfwdMkdhgr//2OEhfUSTOt0ZLXm6GhFH74Ps
tiSsGNtVoNk5QIlkVOgmElK7uRabyKHMqT1CeyqxbTJDkXAlb9KOV23HwAhZftpt/B59ihiwfB7I
mDpkTG6DU4OQRiFJvfZOMW1crpbpaCPyqBtd9hv9mABKTA7CAYxjTodmgtdNY3mTv2vDToNv9cye
LcpIrNnKK+h4S2eql854WTn+ImdYSGNBCwXSmdmEysxQYhF1ZCA4lhvNe6CbSXZYBJ/rGk40zDZ6
QHIwNCfT3eRuUu7H4yA5QFYnPGnDpr83VEKqnJy5LCByBQask8zrTamJAyATaHQkUAFEqNxL0NEi
JwBnxcxE8Sp3g8ydRJJo3ElwmmxPGZm7HuHdCs5cwIpOTGrKxBYUnKCxzkeEmmwj4YCuU1NtPmGw
JQNcyNIe6BIBgNf4bV81ywNov+pKsa+jAUsRSXoZCzjvYH3+qEkhcggcFTlsiRiWHegm7Zl5HEha
M7E45LV9LVeRs6vm2/R+7lGY2dzGlR/U+CF919q3ci8gFqyle7Jrux3XUUjw0bdNy0N95OIocgAf
siyQcEJTFZFxwFxMDwC05iZ9lkGN1q6qeop5g3CrhSpQoDO+9NB7oZ8i7TqziYCrlUSHskBPbOuL
h47AJAvHPAitP+d2I95W2h1NhTbQMGPdCMkbqCvbpMmVo4CgYzcuH0F1moAxCaq95M0N4buANFdv
tOWPw16VE4eyAu0LmkfsaQhZg6d4nLKPJQHJvKs7z5qcVnAD1RnQKzWro3DYd7nf0djQPsL2Ic0e
E+G+wHzMWS61u3gLAIg+QBl5jIMUBA+b58znBjBaZPgcuZsPrgY+E0TLeBByOyhpMm1X+6z0WKU+
UQAhw7Sw59CrwhP5OtP4WHV34O+E5sjyk8uQpunXsntLnJxnGWEMSATJY+bMgRAxm32EpXsbKmdM
URCT1NEzZPrXdEipgTq5CjTTY+o1DU4eflWdGYdawqmA08kuxrInnhc4XLPTtvtOJRNuY7R3WerL
raNB5g+3bAyn1J6nA++T0VHKmxIGDVRTAcWc04de2+zM2eVtRNV5aF1+NjT8RIT+T6l2S0jZIL6p
jKVsfOzz4iRiCDrr6SVunijRpni+a7ccXXg+xNHNtZMXLrQFOkiA3XIYkDI4No8liMe+09G9bPX2
InM7wF7vLOmgDfAB9svkJaM/9LY17JLhpmHqJgaGmDrBhkgsiHY7usHoShPH40NWn5v+Dm59H9nR
mr57GMCbi4423GGGpHPLkssjrqKpV28stugMM90zlosqbYEY4ORG1zDfg4uJVU8rCI0g4vLSiueU
mrUBjYin9TD3Hp8vE/n4Ttsftjsmfvyqhs3MH8LBg6ZqHg2vo+OHFom7GgNDOjMfjOSuAGbHmpj6
AbsLkR5RMV2sS6neoyghhUmhwMf4UF0xdHKWk9GGD8nAYNgRJ5S/s+3uSTKQ9zPYHPabLR3EdZIi
sEkNqIhj2HZwB+ssxBikyKSrWX+QSTAbIS70EcSPWOQAp3FAgo6R3s2EyjWPgbGPpTugWjOpjCKo
fQFeTYIJWYgck3HdWrnz1wUB7Wcj0vdTkkYVkEOSYhEZ+ktdwwrqBiRxT33mcek34ZfwS34NvOUg
w8njBh60s3E3+Mr5Pdylx+xa78hqvNf91m8PuWs+sxncF5fkMfuIPtJ7ellogSbPF73miEDN5iX7
86E7zQflFubAbw6ziiT9axEL9w0pqPgMVBNn0y8vX+tGQ5p0pfebXfuK71d/VVUXTElHTCNF6Hab
+aia5jd2jXv2xdIzjN2pQ9RE2CDNDrfXdti1ffZnocgngGBqo18AuhKTpMj41e3kEQoR8iDTMb2C
g8onByGos0oDlGcbBrb1Ht1SGsECo7JNAqvT2cIDe4po1+x0LznKLDegEzeoH4wOwwqdCWOnvEwv
nPB4sV5mAw/w1ignaBShDYdHcGWkA8lGPssep7Jb3ZZ8c2+8I0KZL+IrzQ2uMVt29yg9Zgf4Sjvh
QV8/PPNLAsYd23VxhsXUsMaDA98oj/2m4WCnueKpeJhHOwpOFmIJmDLv1q351FyKPSiPI8EmZItd
4zPm37xxOSeHM613DoOsUytj0S6v3c34Eb3XV6JfBvzy9c44Si8kErCSDh/FSd5rx45gmUfMvHPi
j8XtdBO6wi2hXUfL1a9NSJ7fCUyCCYbTCh/D+Knl35SdtoNLNYPA2Y4Xgqq69wmfCSrnW5B4xTE8
DPco65T6WQGZ85LepPetL7nta/ZVYAPEatccc8nRD9Bt3PDc7MZD8d4aG+iWqKfIEMTXvFlZ55hB
+BRA9wDs6zfCw3j51vkCs8qH0byLnEe2pWFj+efAgko38aVhMwxPWX/R9/E5PAcnkUuM++jY7q2j
em4P/eHSuRoII85N5+ghPKsX/ST4wUfIK13xf5zj11CZjXUL9f8AtKA32OQ+DLfWs7olGcBfvqLM
aCS3GLfGjo76EnD4Km9q1CRFO9/O0fgwljUYJ8wW+fLcI14DspENMgS+AypxEi7yl2DdImuHAWjW
9b8JO48dx7GgS7/QEKA3W4mUSHmXykxtiEpH7z2ffj72bv4BZoDqrlKVpJRo7o04cUxX3yDE6bv0
g+I728Kt6NANe/NinJUdeRi/WeOOqifY9e8m8VInQ9oDA007nxzsdcorDjThmMJQHtu0jwUP5eKw
El/Bu6gdhT0P+BamsUL8Ix/F/oinSLJiMziH8GlPKwM65UrTLsJeafb4S3bSJyCd/iXikBWEm7E9
1g1WnLwelEF8w1w/1dZd94yiR0M0iPRMhldCLmXiO5mcrScGe3ujbeAoA2SQBioh6+82/vgVltes
22QztgIEEbQfAtYp6GohL4/Qo6EmrgTF0/tDJm/T5DzFe1HF6u3WUgpPXshFzIcz5Z+0BsWRHikR
WOFzVI6lcqbHUsN97nsGbWh5DbhMq/gqxvcIKC/bgyrJFPd+cFXiN5+eTL8O/Vujf4S1m/fbGus/
Y4e0dhWuCfdchRCZMQbJqlUUUnoK+5G2PJ0PaUjzFvyqI32ELOBO8WFQaGnzbQjGW9+cDPNh4rsG
NKehdfHVbaHv1dLu50tA3Ea7y2FTgdxq2pr0ZZalj4RHMiuErJG19As2ENfXqnyqFNnCz7zMehsc
PEvYwWcVg5CIU1zsclbOcpPHe78GnXso4yNNt93wNLPrWB4mdqLwoEs3Y3TD6QG8xzg2m4kGq9mT
YLDsss4Zu3OjHjUqKXMkh0P/WhTeHbam9EOy8kFOZ2RdGpFL62Ww/LVHqSc+h7tS84zkyRsG2bXO
vsTxiaWG8Bz7g5+92tHLCQCCEIwphwwDD896L9H3EUs4g96C9h57bsIPXQkftYCB8OJ1itk+oIiG
69q2JSIrr1BZEY4mhr9YDI76UZOAR4gy+k/K9+oyCVPOay0eMNAxR7fXIFtaa6vErz+6loys4SQO
5SklWEo41ijlEniWrLI2PRxLXHTImrOVud2wDYKb2miYi0Q4yiyBTl99+KDDhXeZh+d0wNLsxfXX
y56eH1r/PSPMOTrE9Rdgqp9zkz94flw8JS4nM3zJwjVpcRL4EDtmJ6S2Qa5hM2Al1Y5YrFRQ8nDh
XX9hdTkYxIvhMdLFH+S+LaGVRrijiQyjn8KcV+3A4VePinJRwm8fE1wthu7KCZ0OZuy0GkZ00bLk
+wpQmrcIg6EOVNZVMp2BwDJjcEL1Nk1cWfUBrLYanxV1yhmNetie1enM8tt+EybbsdJrt2k8N05P
bp/8yNVnBUFPr55twPAHYG5sPyqsmLvkG4K/MPwsrkSoRAbfHS0bUclKgyKmTbj81AfstyfxNRkf
te4J41MBE6q3YD+JcKP0x1cLi2zDoF8k/O2Mw4kOylFwW+6H3lXhmC0W7Ct8ngPJUxplbUrpPyNM
NprhkW6FjQ2fXJzPqUnjU50HcXJxU0J3ncevtuPivLUUlbgocIMmTiRfsfoT4dLWV/LVzBgzIGJO
NKA6S3kOolOPT4HCmllqsdFUaP8vg+pnAFZM9vWE3j46wyJj1Qxg0aMWqLZq6bCyakz/NU+VPdgF
k3YUuy0+VtxpBS11Zy9L+DrLl6eY2jFj0SDzp5tvy62jcRsj5qbXOg64Hkk7MouCSMfb60NbsmzS
55KFBzI25x/qcJz8Z4eKgCoOtMpALbFWaQDD/TC5g7ER4JwmH7H4gTvsqpNvmfQ1ZdcJmyXWLAH2
uPTU8JFebFHLYnRH7Us1CQJGlDr1djNjtYOkYv5NKavzDB+NksJPXKuYM1Cyp99DfkvC+6zd5vBl
JZekc2YN1sSmi/Dl+Az7qzkQq3YIIKL7OwLdFHM77JQArrQNS0yJXfWcy9ve3A+4XO9oeGeQrdrr
pSMdVl9d5HBbk7PbIgEhJabN/5FTuYKOYre6O2mpPUbgPxMxpgfSnVAcfpfWD+E98aVug7O4LEuU
N0j/hQFsg17Mgfcp4OgRH2cgvV78nSu879DXohTZaqXLXlzjzkewFNbsRAqx7eCbBCsc+1li1UMP
CAlE0MRGTyBUegNlTLJ1BdqeEwfeX5N7tUCBRqfn1uO2Tk74UsJDJ/5n/OhgnrCNxhiPeG4MaQXX
G7SgmJFlTpGegI/7YTMxSM2O5En62MIomzo4VJxE1TU1pJmeIX530rnAJl+Ib3AlHLjMBEf0JGYT
zC67VQn7jFo+d6Xf4DvoV6iyl0Ynwmf+LBIuvLjHVAk5XLxu8Z+Ih5bh3COSL6VCy+NqliOlqK6I
dt+E6LU7m4iBqtplWKsiYzLxuttYdDfyXpTWMYFBTfUeJGez3LUj/qb4i3a/enaKrSd3JRnHX51x
5dPwjY3gp6aOjk5l9wmoxTYft6TifcYQxYMdPjuYNOXfo2ond9Xfx/JGYzvnNWxtPGtoT1p7bhXY
IMN2ai9yuVVbSKZ7zidDJ94NlryP8dSAV+11qu6DtluyixNa83shOyj2aHDZqsiNY/WTeCHBl+Vb
if87brPWPsUOTvAygRDMEz7N8S9nB19RiSkkDGuc/YotaYZm/Uibb3wHI6SBjBlIZxHwkwKqKSmp
+X1A+t0zzCiS15xf2ugdk/cqesY+Musd4l7f30oEsFIEuUtOEaXrIvvzKstTsVddADhKF0cJIDkz
EFkBczIroD+0/pnWahknIBYf2QmJImG/2gAx8LDDn/WB5Ss2c9ymRJLwIyYfgI0LHnuVNe/Y/+Om
EwAkyEYAWT2ocHi+AQEX2Osf8QocQ2XAftZBlSUzCmm2PHmM3VxaVrS4tTGVTGN7oDMqXAOfuGJH
TwM2xVnJ4VGWDtnZVbQxGW/6rli8T7k3AI+SfFdsacgm3pa07bFZZnY1g5l+O4zOMHvDZEvKwQdh
N0BCPI0Na6IK+2DKRSnGkqdot2o+CzqgymZ5ue9146MsSapxGTIYJQI7p+jOlr7DNoA1LUQ9wzGV
HaYHLCba8MHPihmutVjpgmdmeBoSlGp39IuEcKyE6vqh+S9JfGr6Qb41ImONnnkeho9xDBUo/O2k
r746pMIplI/p5KrDE9yCz+R3h6k/sNPMxXkUjl21nxV7HjZ9/WjUAFM96HYpLmttt07lpzLsqz+V
oHBk/Osp/02Nr9w6DvKjYq5Wja8sYCKzgP/GF/8qQRxm5Y+7a0YQu3FL6t+AfbpNaVSNy2jsFOuR
DMdE/JCw+2pRyNbgZsJfrb0KmivtSEmcUPr1Wzb+jEtA+EHHiP26tK74hgMbTsHcZ6R2kr+K6ckX
jOSbIhHc/lcHZ6IKGfhy5rucyN6K6CWSAbcjpqTWmWuD5kqgnHgHrp6xXAj2Zl8xUyD2YnP16WFa
wzXJ9Ear1m1NFkSuiQe/CoYo46rZspmHKHI1yqT4JxoO3RYCsae4OXTDdXeKCFR+qvXFl8GpPKHb
4/CeYJn5ELli1lQwPj2JYB0jaQvot/Hr9Q9wNI7kHB9EIo7fv+FENeT75i+TrmPxsLD578ZzKdkm
MYCL/6UFvXk/TYvvYK4Na/M1LxPU5i8/8E8+gYZ8U+ygYT90SGLsMts0qfPAik0g2yuDJz6NHmPy
UX1rpqsa/GJ30atvwfQIpZtZHfJmp/c3WrVTPP4J78Rwi/OWmSANS2ke5QiB2nmc91m2l3+L1MFp
dH3mr8qAOfU9/SRarQEKp2DONgLekIgNc6fut3itzoiYW0ylSUTdSgddX3Uq030Ap5XCqA4wnzkv
b9C66khDBcMbuHdN/YR5F3u2Zbn9RQcYbS5EPZrY2rHJENlEOBDb/3vKvYX12z1yc7sp4Id3ucu8
dyP3pGyuLHnFRlmQZsRiYFvNsVl9WUCSFN3+Rn0DtqTJD9ba3ldXAq3MeT4YrmLH35hnyckvv2gg
ziYDGxiouFZhrmgPwxn5ZbR45obiAY+PK86spnHJZqbGmDMu7uZuYjmC7ExviRNAAg+Tzw0JR2Hp
ackZ36w6sPvyYZwb5pQMsYY9KIfsXzTs+NnBNr25ZUlrpF2pQuJfjcKGk10e89rVkPsanlriSn5Q
rzV2xRNKEuSd4DxDhc0EbpOPpHtjkrOq7Q7tLs+O7+bkhuD8JIEMWKJ4MGmsD738VZkr1JwPE1Wo
OZ9fQNyU1PJKVz6FYJthlCiFjhFsBYaBECirf9ZKGbixmkdx6+15M2K3Qox6ME12Y+Cn2IErLvfr
kvoorqto12NPOKKq8QTjap2io2w4QrhpmaNBv0XIkW2L4DcLflsfd8VPy3zI8UmDqN/Tkq/npQyx
rRujrOi3y2/BgNodtHtu9Y1SLRHnTMSp+tbzV4ZJHz55e6l6hzum8QTsNagUJ3QI3GD8V80fJjt9
GOLhyDoihj9pFV0UCSSJBbPBQZf0ImKA3zCJzZikXVug850ZfadEmsX9X07MyOJaKeUegLw3kJ5B
Od1flcltqZ7DxEngyST+Ez4RGVirsN+QLUgcsNMGHyYQGpMBRuLIuG0he1daw4ETxBKH96Evrjpl
3Wnf7Z9CNkPY25R8vuoV5xkZGTlEiWjj9bVK7i25o+/xG2XEnkSJU/lL/70Mu7ACXJlufs0dwWv2
7TZJcJdcyXvBsy6GbW5hC6/JF/mYdoOrb+hKgzvWxXt8Pm8aA3B0lsRtfFEDO6wkwXu38C7yLclf
J32D4NV4CI9iz8h5Jzryet4wMOHqZ7CKVW9wag/weCen3dAecqyfypqFB7IQmItAGQl3aHyrb9Qe
S+LHqt7RLY3H+VM6E/hzKc6iZ4FCdnazzUuS9TaEMMyrZI/C7Dj+NXQs9ne1rT0YU8R12smu/Cr3
3+yqznBAdXXDW30dHFNivm3OsnBnLWVQdhEOg0sAz7SuD+PZwiMeCZXDUHgbbymsuZu31qq4ig6M
hU1qF1v2wE3OD1Fs6ZAh40BsQfTJsTtmx+az3DfSZug+sdgW15Zj/dO92u33kU7G5ZoOkW2kWCfH
/F15Af+XjuYkAKnE2qLBp3e8ddtqqcib3+I1ulzN8Ub7qu/VuDb26bnF4hd/4k1CJMEpeGNg3RvX
oDLeMz9kSjPinHCocMScQZ9y+VMLFBZWnAzS2u2W79fhEJuKMbX5bmogWOTOSFZNPzKqnkmxDhjD
CXgRglAQs7Wxwo8A8LJvf3T1rWjdScBx82EMsLw5+uHGxCGxn17RQFDQ1geXZvPfWfk+bL+E+L00
GduvSa6fjEMcHKQGV+R7au5UBiCdo/zXZdUYryTrnHyxkYgxT6Ho8TF+JyiSkdqliU4kYa/muV3V
JRE8XqG7KmOV2IEpAIxBYQify+xJ4YF6scNZP+dUKNuOOVd3lfD+DXYC2AMRLnR0/CBtOEikSjCp
GrCHp85hFXLGEdcYFryYGSgIViW4rApdfAGxSOJ9xZLIL+D5Sr8N9bXW4bR+T4bLN2R0pojLmN0o
d+qwlwb4fx5TuWXOf8iLn8yA84fLcUPuzYQt5LH/p465kyZHRd8XnGqMrglLSc5MwRPWRxxJxWM0
HEfkUrlwSO0mvOsxmdDdvxwvwtn6yNpzme0F8SqKUHLSvWp5cvOCW2H5J3l4nwSgw2dKSoEBa+Wk
KZ3TKKA8fEyvZYHlhlCP8gWZ4qruf331ZkSe1P5U5LzEMCiY59d2W7DQPXLmPkS1KbskonRZT/E6
89ciy/cAu+4FMjRIh1nc0fBHyrpk1N6v4+4WUEvE2McSVuGg0SS4gH/CEZX/R6EdGxdRdNT+D4IA
k66FrNSOH774beiejo8qNrbwuQr0EjuuJz3eBB9oJfAuJoU+haQQudhDMb4DZ4a3KGwFDBkD1oB2
o4jnxLgJxoXuSYroEbRdPO+YP/tIiXVPlr+l2kLhd0h6gHwvBnrviI/WsdqytN+5fYX9g+9az048
sPSghvOtL4VGSoizrUBET8kcMr/UzCjgtYiw6kZ6v6l/kFO/VshOlINpU6su12wrfSGSJ13pIdbG
qWd/HPRp3/k0lNpX4I8rT4PKEf4IWALYMXBY9QxIfi3+dEBjsSCIjA1RBypJanJYOx+lmH+sMOig
K8HRqfKvc5r8a0T8jzHI/cqBFVU/emQcOxpAILyQHCMPqwpl2vckqxqXdsJVhbCzR/6E88Dcz8d6
neZJhEkwwnC74OecTVtEckRPEVJaYjevEHDJCpkCtQjK2bhZsyf7FuBtTmJIaKV2Tv/Z32N3Fg4h
LrXBMfrR/uB7SDNBzqROcVUz3rVZKhgQkeQNNt8z+4bXse6Lz87sbAzbc/EmsxcK8A77v6LAxwEl
jNLDUNSnk0+ACFEDRMFaoM8EBUBAxJNm3VXXGpmMSHUDh8R09ZSxbmvT7g0Ke23YsGxRvJLf4FbB
CZSHREQEtrJ1Ltm7Srne8GlDTXibxpOhgguVT4bI5nzBDtoE+Z2LnRgT9Xcgm67R1wBypuEsHiRo
mU/6QcMFHFeEYd18W2/FgYDvgobYhAa0qOScWTouw3z/vOjJdVg461LZQpo0S1dFiSRr2x721wZo
BJLtRguvBrescpCSd84dQQ7y93jDOWFpqnTi4UlgWYNfr5rGJdyrZmfAkpzgJNY7EjdUqISsS5TA
/MD5NIpeTEcmU4Y3y+b55UvVmrltTMmrS/DX8DaPQ+NgDIHTWjD9wqM53qXjpDwjpvVMlcsLGm+s
347VV9evLYJlDwM2rvh9Nza6qPzf/FnYivLQGb4PI5pOfYPxFkOdcJsJHX0/8KynXRv/TWeoQHuB
ue0bY/TpXn210aU8GQwr1Y9GQsR4kmQ3nd7SP4rPhGZkdlSXsx38BgThYNDNB8AUGas6bMljvmFy
5NCeos5p853IpjlDzNyoSLLMDRfxAhnEh/pBEx+ZuMxW3yD2gvi08ocU7YTpKKK9H1SHjGNYG8DO
C1fi7p+bLtyE4Lxtflc1NwefoEFNBSw4XOykB+bzNMFk0D1p6NtXVhwHfRt073oMVQZY1w6xJUOE
xZvUH2p+JG+Hact/0A3mAStSX4A7UtZA9O1Qa4jmKM3PDuKIAsC4BjtQXhyu9EjQApGxiWyzdse3
VN5gp96Ob1n1SNQn83Sl2SzENvFDj87RBVYWCTBwEyB8mUxSij9KXvGEjGklXDiPxJKJUDb5E0k3
KuZuWr6eKc0kqbShe65GVqNfdoUW2pjqY2BuuUaabJT+kCrVYeTCY7C55LWWO2lrUDv0sYd7Dqbm
ZZWTNmP75rWNPuKb2AY3NM/BxmTEJCEzZ2qUypTmJFHGNui8D1o93yRMbgfZNrBymImEKs0303B1
kO7UOsakWMXCUzW3YzrfpuoYCuF5mjZ+UO6gxuXDgHuAnUaaneg6yI6jkqCuZ7chP8glq6WwmnB9
onourYc4o0lHRg/FAmoghCVx2pkYIEOeI4C07zdi4rXEk3CTZzvCbUbzRoVSmGyaM1X1heSDbtwg
hW36u/SoiIQT5/30Of7M1MPLm0D76p5mdGHbY6cMYLvhzwIHGwEwiTKazaSFBaHBFOYCKWp8zzMH
+lzhNTFOjjhW43wBN2rXTwjDmYIwWamIMYEJVeIqsA5q+q30FRkBDM3VpD5xSDFVGc7Rv6HrNpO6
nZ9+QBjnWt3EilsKvDsOD/zWIiPCa5zLKXf9enCMHId4GugJcfJHS4ZrdYQ5SJ4vXTNbMPeK+DJs
tYPhTiCzifuJw0eAJzqEsFrVl19fFW7m3P/lOZ81xBd1a6iMbsZ157+J0r8OpQoYsE4NiG74VyDy
BDqUnAS4c3xrY7kqmQ1Qq3Okc6w5DPjcbEIEakTVVqSYZhVbS2iimT4vVhKIrxcWlBOpPw3GHRCZ
Sq7uXjyqqlNK8a4fjVXNjVXmvw04DYM5ZmvYdFWY9GGgkILiJXAuC81LTScfXDTQkMlBjNr1ks+s
5vqx6BKN4M9LrmK4CSFp2PvirVLUNT69K5F+TqUxk54QoqRbAaRM6ILKpM+4zRiirVQMyQAnj7Ui
n7Ey3Chpua1T/P3gIWbYoK5iIqJj5VHyRkHN65aR7pdOA10PXjb8tUzhDAg18rWcvbH7U0mEk3Pt
ECXkSQlHrQ7cIITSKWHYEsPXJzIClpRovQXsdSSdonD/V6nhoecKnwoiV+DwSCgPQicKTmG1p3In
CYlQouXg5pXdE3m5b+t1GLmtCFQ6CKQ+1di7rIdudoPldFJL52zaamyXx5JRkO2zsLbFZuLmDetX
rRWoZY9yAtYuvwXKvyX6PCJHyULxjVVchUsmk5yF/E23C2+fUN7+V6+W4JNS2rfQD4c0dwqj80bO
pap5DeEhGBVlFcmPnNbgHvFxBO2uYK0ikz80XyLzpVuzO4S4rEB+g0HYaicQ+cwKgVqx1sFM1QBv
HYut/h+ftGoyTKCsbdD2e2jn6xISbOHjHjPsDAqGYqydITvUxKxjsHSoABAjUKMRtrG1GU6BsWIw
zCBXJqDH/G7F8kDs1aYsfjPjV6r+GcmPP1GdcT64oscA/urYgogzPwWv9jE945DA6DhjcyB+Zffx
mJ0De2mhlXdjb24JykbrwEtD1Q4kh9fS4CrEzayguLrtudpxS72CdDX/AOoXFhR86BUoblb6OwxG
b3CwpPsx7kWIEcpGNNZTuMGZYzyaX9H9/0Olkv9vwaMmETEqGZpp6oaq/Q/FiZDhxKZpTceeDPEs
k7126rgqtPrd0tr9lDTHaMHIgdZq3M57um6su5WAOUYiMIJGraRJ+5Q5DfipZbx1qrWk6ALi0zmZ
i03Iyxy8lpNSiW+tf9OiZj3AtLFOI5wXnD3G98qCH4iVoa5egJn2NeMXgYdERvnvi1KWmigPy3Wa
51uVWOOu3kiR4OKvE+DlhnjlOkK+I50wz8hmiorPwLD7WsA/zC7Za026K9waDovkEbYzxB8Ne0Gi
X3Xz5L+Ny46fV9gdfkXUtVO51sFea55FLIlTOYO5DOJGt/1ewo6LqIfiRLBCprGVd/6mSu0oDPYD
mcjZ0sTnkS0PoPTJbzS8kNpM5TZjVhGc8Iayo3mdgO3NKoMMukFu9LUJ2yNWQFOsk3UvGPZ1D0hU
lGiGPTMzWFI93wdGttLJfIZY/a3Uf5FWuUX8J0WGnUCUDDB7Lf81ge7h1B8uxQqLLHxneyRCiyQk
k0RwQT8+MDFHZkZxX6wejEsFuOvkAa2gId+s3FPZTLmJHjJR55jOBOXg1VATHggyGhusGjiOJE06
bwq7ofkcSNaO7YQ5PMKS6Jjmrtn7W4P+Jsm2bajZPeUI9iPvZXKcaNRQOiQOwz4SjxW4a1Sz+UZs
z6nxGTWMztunGdygGFiTJ81HJqeMwcP+5ksXtFhorVih5fQuRfsqPfvM8KNTz5QCnCk6m8MmM266
9aYAx0jHxjjC8BBbh/+jP9BIgsaADMNjTDooe8KPJD1gacHbsi61pE1ABzEeaXZT1ZcCUzm+JpT2
tVvV6P/xx/2A7MAHY+LQkHyqE9PEq47sA4DOHTAwUiL/mPhvAVe5fouy18Cct4IX3t705LWgCgFr
CxRWY8e8XSeKEMcbyfxihWAExLgBzotY7GEYkJKpmB4OV/y5EBk4vxXhtT+LlsPfQfsYJBc2kJ7c
jfisxye18wbGAeET484Eqz/1B5fkVdp+NeZXov4V2s9c/hS4E5VwZo5807iHbLxhR4f7QtHf2fEM
orDljyGTpOrpAxT5/9jJ+NxwdmvRK9UdgRlJuI+VHcQFTn4xeGK696eHZtyYEA0KZlkHeSZ486z7
l1ihFgyuhF2o0jGaXzCOELfAdBjFa4rQSa4cOXlF1YP6W0C2Zh0Nmh2f4FSGsgBJfz5KkfykDx+i
+EfSTJ5wVbGKbocAjqd2C4qzbm2bhtGzY/XUBVQxhWPqbkoSGlRT8iZbdz6SESpazGuE1AHIaJMP
CYAY5tNArCET+WIfoyUzjx2pApXHijeysvg29RDN/r++/Cbfx5J3UWW6EhSlhFrOuhtXkOfPOqNy
okgJqEeCY0NSXkwiF8Iw2Trm3b+I4oR0TjYwRVFgJmsbQeocGRWWUQpvkvDRGiuZeUSnxPjCOBFE
9o41MvFmFji56/AlY+BrnWVFJjGJDaM33/UzUsFdTaU2FjqCI/KEMdsfWTVMWJlJ8OdTkbaYmRlL
MNFPDIsKavsUXYr8oFT3Cqpu4iX4XaVPTWMGV8GOmw5My23c+UDpLa8IdbfmCCmztQ7Cb1RPRfap
1i7eXo6W3FMNc9L2lg13XXiF0xkkGljrnDJHFR+x9BiL77D+QtECbYmyuoeIUeFQSz5P1LGvocRV
9GlLUsO6aMotNZnja/Xzf5VFqMT0sJ1bYmJbj5gkStSrqBPcadh3pmlLQ4Y3xq/Q96t4evQMEv/f
G5+kWv+3b8H/6bfyP7Tkg1b2/jzWSJfBZhUyiJgoDW63J7IjdSYHjHCL2zel5aEGCryoup0MG8FG
0WtbJCJ+EDsVsetPa86E5Sj3DjmxY/K6wA2VL8k8+8qbOT6BRwvtPjfvoxS7Svk2s0HWtQetGbjk
IVv4lVwEhhY5WTdyS9LNQQv+9Z24NvkMhHlJrB0B/phvuvL218MZz65z4fn6hQAocp4FTwt2mOER
3s2iyX4HztEf/fpek6dHaLRmbjtAHwacSnqNtfPMABPJVo5uL7iX5Gj1F0KstgnHu5Z/Y3zDTCwJ
wrbaG/oJ/9M/0qkk3L8xvINTEkKo0SN84wXyllKiBvE3gb8+y1DNIOiK/rQVCSDNaJGEilNnhrD3
KAg66hz/qXTEOXZ8hfo1cTnmCJcgGZtuwELpp1wmYL7MXQt4MBpJVS1NrHIl1asi9UcD4u0EmkKm
ftRt4Iaw4zWnNAzSsUq4xeSbYlikQIwt2ChnPgQKrhlACwpPkcJ9UWxFk93WTzwTKVmg4h0sj8jH
ULVmAsRgIpXjcj0MizQY3j0Ox3n6xmaPRqFvj2P7TnsAS0UAMknOwbwJZxho8W/iaPWn4L/lNZME
9KfatwhLX8igOGCMqoV4x3z0A2lJ3S/Y97jcooA0LUohDP7WKQlhYkMBwjpSl59a+WmY3w1WcBNq
rYVdEB/pqOXuXLfvvvSRpfcyxG413EFiaMCAiY6m5zZPAKplu0mz7SDsBv9tQncpVb9KdQmWcuGT
nVMfL//9A4m7wj8etwVh7Pt+XNzaPqT40VlHiw8hcGw6kRnRckNn4XbSJfKyRFs3VdsXaSWYtctA
Et1eirFq+6Oq0WMZve6J1Ow5uM1yi1To3kis0hzO7E+v87v/zOazqcHUslXet3kLH1P+p+eYoAgx
kfNuGB74jg2apSl5ltYnZu/TtPoRwU5a/28cWGRTB51yO18qEYdS0L3Axi/YTiANJveCb6HGOjcP
6u72I6VQNmwMsLiHgA9IS6oUpFnOOFy0/p0k9l75LmsIPz+j5dDOTvkp+SvKe00mTHZMjM8c/49u
y6QDnYQfIkg+G747SDu8lot6OzJEGOxsUteuNe2ywi0HJD3Honwn6WeEn1x9GTGn2vD08eyndOmP
MnuS4OSMwnfwnfo/EjkLyIUDhWbyFTbu2Hik1yvTuJEKAgv15o4tHkE3zgCHFDYeUwlqkHle3NTM
TRR+SDIxVsyTtJ8adtT4LTJUy1PEWtAQc6i38C+q9pKHz7h8ldZfwiRFE76T6VsYPgMI22N2yvMv
EzA78pUNhYhWnyE3LRz30MTYlgXvTsr8xggRjFK+u/gMq8m9TA8k2+viHuKmEexL44gTEq5JpbGb
2/fJciLxxX3QksEceGkCO9/Twx+lPTWCCyO2YXGp9z37R8DHnK+C+g4XaRRca3gfAkqMdy7mMiB3
zfgYyNxVu4MiXir1KmN6FjOWLxxrkTF/S8VnGN8aaGeRfi0xGeYk5NERnI98OqneGNJLw6ANkj9p
czUtMErubTNeFOCf4d9EN4CcfVE2EAAqb1SspAtsltI9o4Z8iRsKnzqfRKKFw+cOwPyLbmRAW2ex
E+BxPF3Tjrb2v7VLpdRNTCgEvwK17LOHOiQZMBUK6M+HUPtOsYAb6IOKbA9lI55OknVM4h1JTnN0
gD/mz3au3KBvcYVNwzdVLld6KZDP60n6oVJSAu+JMk32GRmoV4kqQPN/TSb6ORqNqDvUhosFesu4
jBvFUNDIQWoiLD3nWDDKHodH018mfReDC4yE4rYUH2BSjhx5fYzd60mwYCwjo3Imwe2HU9teaLhL
h5IqJ+hU8ORw9NSKsGJcpZiR5fqOQ9BnALf2KF+h5CTyPlIY7DAMQr7B4+Q0oRIOSI1z8cv14xMq
3vodc1l5oiS39fQa4th5hXqm8opGWIuMwet3kCi4cVx7YXxo8fCFZyxuhBQJmWsmOzO9GxhRp/cB
8nzi5v5ZHq/1J4Z9OXgrbENM+hSIe18QaKVrPx5CqG4kkVuXjngMwUekihBu+mRzq47Sw3/qIwLq
dN0xaSaoUIjQlpBAaqKJUb9Lmja9xcr9AqtJveM3WTV0XgDE6ySxIVV3cDdQ5c7nhiGOBMO67uVl
p7amdDMdGynb6ARot9d2BPyZLlpN/1WwSyn3NJrWctjCJkxsNd+rnFUdgI+waIUVL8Bx0j+Hw6kv
PvTsPSO6swaBiukKkxEceH5JyPJMq7qLCHo0ZBq1EkFfKOygusSI8XHMhhCZvjpuHwxxIdFslBHx
HSRT7ZBS6fbB3ZCPVg5VCPDY8srIY4aYYXRSYAIi8jWSNKT8gvvGCJy5VYtuOjJoJVp4gNMfE5As
fc7GLS7O5Koh0iSyjgjKKRcP6tIWi9gQyNYa10ImY5g3c/9lyX0AzOiIA8AtNO6Yy6xmSd1o7b3W
tlLmmiygIVA98W0bYhhJfkG3KoL6Z+YK0+JmXEM+SxGtFk54tq5hsVWVQ0P1HEdwNjk0K5NQNPgZ
kqbDS7n+R1Wpf/OBR/3S08FAG68iEhrz1IkDy8VNVx5msg98t4EZFVy19M8CTJ5xQDSNn0xW13r5
v9k7r+XIjWjL/su8Q5FI+Im581DesiztC6KbBt57fP0stEZz1X0VrZj3GyGVRDbZZKFQmXnO2Xvt
kE6Fjd6VbpWefQRpexn890jHkdMpMBLYq+p8voUVHZNQiA6+Lk5Q4/z6JtJuj0fQwMav3k31UcPi
4rWEtJ9kSXfp6EfxQpG3WrtXCsMGKHYlnVg3vaqYvzL6gAJb3tgri3h4G+h4DuhHYvRxOVG5HFmS
/CvVvuj14/KqwGawWhPD9RkXt+qVyHj/3XM/NSPHUMudhiOF8X81Y9yvXdPv61RfvztzWiVBv6YV
boWE2wVPOPyL6kTS47Vt6OoaD5/2R6kwWuvg839c1/pWeoDzru4HQ17s7wFwvbn36EIHf7ra8pnc
b+IroIzVG4bJHDdG1APngl6yv8B1LWaP+moXYqimf7PXN/ohObfIbRaf9uF8iGev3lzcv6lL4pHP
5Xozhyf7Rnj8fBUt1Vl2pVDUG5TDsyvwisXEmD1akKnnJooFxoHGjCo5vMhXXd7Ea9cc2fFR9r6F
TKviYq1CDEB39tk5nGWxzCN48PotQev87fXJ2asLHFPaZJ7njbRg6Eig7aw9nepbd9SetWezaGbb
cBXf7ts7cg+SErkjP8nTbB7LW/Umehbguf/iv1dzjiboobnHN4CMLUxFS3gNz/y/cfHWHDAdZWHt
5bgTUJqJojvn3wsLHODcw7vJ0rIW4TL2eA+tX8MH94TybVdgJdIOnDbmGtYjIgWTq+YsPilnFcAe
HSnOyCDvnJi9CfBWH6p4F5fEH8xmxF3NGEnpD0xE7u1s7mQf2JunmeiCGCKOyM3+Q7AhX8NjHO6D
aOVjDc9mB2vYCjqZAIGgscwofXEUz+1tcNwZjy0rt9Is9H17vKWz8mvcwU1mBAq7Y2bfz+bHkv5H
yjnse8xygrp5FiL3WaOIPSWS4+ex3x1I2LwM7z+88za6rSp8iI7LpQgPerDy34JyfcFb4eEzmBM4
dXPr5ZLRMWpiLK9nUlW39l1ZMlwg3FtqD4G3GSwIIDN7y5p6NejNyvTwA1iB41w22azh86VFDxWZ
LO5UDQ0GSRPcDy7TzC1/yyBv5PYGD9RjxtVgsbUejIf0uXvtiEzeMZqlstDKPV9MuJOLkDpbpc2n
eG21t3q2TvdhyrUZ6weWMeMhQfljMKJFCqR5yZFGajnP+4NVIp/jlFXuq/Sa7x16wcdebrzkygyc
kx43bsoMCT7V9E/9VSGj6FlDqSa61VmRm/XQHD8dRtCcsZlBGfPrrioUiFuzvFeXioVcKXFZhbyy
OZZsYF3xCvr6Y2jTsxh6aCLqd4VmeNjkqyIKL72HZfk97ibbk/YQJ/25DVq2bAeQBXd3RkhvDEYm
49W0tQGYJM4iQYh0jSXNv5ge2VFKuBE9Y4h4AJLpLXvB7IRLTXNvCLVz0Q2AnpFgZt1JpZ1P8np4
GtEopMh0SDKh9+1UaE5K+gmBQKvp99lrSnYAi9HKoqEvrSfsSbaXfckKt7y9CSuxqpnx2y6N1FUV
lcvKB1hQP/BJbGAdGThjmK8hklRtt1EQTPERg3lTZfDNgBSK9dGEZ8GHPgjeKMr2CuQEyeyTSaEc
4oPVoHPr92VzAHK1x9XSJTAIxlUdj6ui2rpRtbKpMIEtTTKiaTTKrYjWK8bOUXIA0Jg3wc994AWa
3s9O9ByuvchEHb5V1ZUTbY10gQEGqQXOKISbbPfWhAuhOZkDAgyMQ48MNmdO6xPr60qMR2IOi0ES
Rswny/572OIFqRdYUVwLMDCtOYM9oobtIiZog2PFyEnpOHPdSZlWdfJWX6fvlmvLRG4heVdXU1cM
/4uj3ysXw5zy42PEEwndVnq8/KnLrD4leNR6tdVr0mz5FGIFlWGT6Mjb/OTHJ3wJ8kzfzVhnF/04
roYCgHPvr2VFbrA5bS1IyUa5KzVAAPWuHhuGu+ieQbVUiCC5ZWEw16tKBoyxl0XZbejg8mNaus2+
yLemQtdRcEjx4BJUclfVD4KI0wl3U90BqJrufYjvLWVWUnnzlFM8P2LCwH419Rkdb4VLJeJpMJip
F29qjMtTjT6+mn9xc8uJb/crsMswyTzkxrGmUEX+/G88yrEzRN21oMly8xHcEVLm3lj6zqzyCP8+
wIx47qoMExoiqvIirMd6cjURH7EI1GWprTraS9q/kAX/EZdmgmEkUdHUjCk58affSa2LwFZS7PHF
FyYhwFmY85wX+a28MwxAUsj1ot/Szbbtd5KGYpUm65KN1E7pDM7GC8h8s55fgetd62X7VF/yC+6N
TbZ6rV54neJoHUYLEgMdlae4oEmKV6LXqexIFZrJ6+/7dD+4v79eYFMYRIBilZ9iJH9+MoGomq5x
inaTvtPHLGmlYDZotfmwYyoFsGpejgMmEpgelGMcFpZetigX8F+oNYCmwCSBe781+IZlf+ieHM53
hIKcTb8gkgJK1E5D9BCmJxyQ0WeePVEgZestoQjBoztlEwOyp21Dpk6FrzuOCWWMRYWiCRvOcveI
63gRb24cAXcZMPAZE8FBIJx18yXn7LOBMAZsz1xZZUvxwAmKlhYWuPT99xdJBbb8X29Dk4ukW7pF
zKbxC1KgopWrZWR2bMYbZr0m/YqLe0fLJWc7o98WXMtmnVg4KCuEsy96Y830+jD481THj5EDtFpS
P+RouOkpjpOINqKyJPuye+STmTGsiVuFbRQt3AgpXH4ezavIcWdQCeVnZXxgfJH3zybTHxwppNY4
Ww7zFKN+Mf2jkV2dAHdHiN/vwNMZKuf3pSPWJpp1cpqKJ4FwSv9E6KVAlefsHcx8lmHGvQdVIJnS
3ix+Wki/r4/SlfLU1t8H1Fce6eER6B2xoZOUlBfXPQUUDeVRYs6wv/fWS2gvsvKo0SDM4jdFvpoI
Mpgj9sbKyR9y/T6A0lvwEYEAbQqI9yGvZuBbUBL9/hX68QL8ehtDTLZNKYThmL++QAQdKY4e0uWH
wAjz5c2kfg8QV9dES3w1zrOivIWSZilsPsnBre33CSshYesVERXWmxm+l1iJUSSM9rs23srqMgSf
Ai05Cg7teShPlngV8tNBgSrOlUK7h+n6WLyrw1KhmM3oyk3/ViLi+n4ibhUIlHJ2vmwoZiJ98+3n
Ir10w7vN0m720b+sk8a05vzy/FVVsxyVGCUpHO2XG7Sw/U6VSttsohHD395N9mb/ZlrLApNJSksA
ES+imgenpQO2UbKtrVz509rceTG18MYq1nW1vgoVas4G+f9YrNHoNnA9EJwL4BNvNggGgsAVglT3
SMgUf4OMZ5Sr2KPdewrKWw73Qbkm9j3pPlOPuIh3mio2Atzua8pup7r//Uuu/eNkHbW+qZkW0bPi
l2XYL/ReIX2eyboONqNlHHgKkmpaawSNoPAb9qo6v0txaZF168FTV51sZktKRxebhnjRQAOihWU0
Lv1zvHcV61T/TqVIncUuzcgRPRptKkGD3aHaoV6ngdRTc/3+iRj/FSOLRMAwhDPdt5Jt7ucluMib
IoYk22w6fv3a/gqAkiT5BzNZsql6nwpUpJR7HfP+D2ZTc5ymGZJL0H54OlKmU3ja9GLBTaoX99Df
BkCNmE4nRzO7YPePEMjwFTTVDetOh8nmokgkQaSOXVpyx5zuRGsoqwH+cHXkpUdoFqDtPUjMqymr
045/wvRqUBqmFzK6uYR3eme/vwr6P6A5f7oKv5BTy0hxCzJteDnxUXjekfg1wmQdTvxicgta8t3A
jxTMRTSNe/Gc2K+UbD2pPf3Ms5euuaQzBUhuapKxCdG5IW4mWyL558XNGERwkTAvZEsulekvoE2x
CrLvYEkvV8LbJ8Pe9PZhsQ3da9a/ozX8/RM0/glL8/eX+ZejDJon4jA8niCdNyTQZvYQiJOb7HAK
q+25STa8RXlmglbj4CPyISD4KAFSlIgb5aNBI2HUQRROSTpvVXCdFh/1YmAj5ilZd9qbZrGM1KWb
HHGkRv5RF2vH2YFOgWlfjIvO2uEVLZIVs3uVVHHroE/yoZXqbqRyNFEpe2jbT3RHA9wYdNuKt99f
AP0f3rAaa5OtTmu0iTDk5/u87dJyCPOIC9AwLU7MGVZzw4bQs8dkEHQnzXpnECTUt3Z45s1bUAEg
1mdC/GNa+55z5/24dxHI30MIYoi+1J0bABPAcyov0t4ga6OV9UkJ3TKCu0Lf6M4YMei5PyjKl1q9
mfSDBAVhxoTj98/O+sdnJ4WqOo60iFr4RehDIrUfdQL/3HhrX5yNPFqHZD/e1Jv5KPO5eqM1Bzyy
yJbTv8i3D8pT1+DOFbf8KXsB8eUzpaVRgvX2iykDSCo6OMxcjC+IZg3VF4FHTxgVkVS6L9G9f1If
x2PwqrwFr+3FuFMgfyG7vdsPNCuqnXcOvhuvyiF69g/xVuyrXfpiPzqn4Fl5DY/J8/Av4HD9ByT4
lx1IM4RKgjzEJVtVf7m9w0KWqamEzUYMMzfcKOXR1FaT1jt+Htyzh/OCI205lzHjjr0Xb1T/wXHW
SjQPvJURLEsMI8rCqLZevcqJAWfMyFvYIv+GrtEsqPZe9USssEEp9IXkHFtAsyahxm+ODerRYAGu
Dh8w8FyKEzpN0RvFcKEiM8FHQDG8CjD6MPHAj1Ztw3I5mAjeZ9PxCRE4WYHj1ATltyUobrwxSQoY
kkAD5KtQzufMGNEPztFZhvy+BGviS8SyBZiUQR2hFQYCrnn/gTJIs6ceM/5EmUGNmLVUbEgKFexA
eAXoE58wzODuQfgKl6bBTm6swVjTuuJ7vXEtmwXfTqvCKpbK+2TxtVaOsyoTVoytCPfbrsUd/OGD
1xqe0uylCr5k+OnUN4PBqXNxTXyBgmAAxE2XLt5XAZJNrJXbOj7GNuSDlT51HxZEAUVU/0wdqwvi
lWHYe/0+F5fG3FjPNF+R5aANocx068Uk4gs+SMRBrp/rWzGNKI40ZapsJUKIfOtWICFZqxANmgXU
ujjeS1oS2p44o9bfOP0i07cchsivA8dWAMRwV5B/BtjYJCERV4qWod1l3TRCAvOGaNWjKcqEiy5F
MUc/1tRL0jc0WFZEjdRzrAz5XHDUGhbYhDN7Vdgry8QBPymGNdZVG+/4PB6IL1uBWRyqpQO6i7To
dgmzlb+ebSIBCmkt1CPFFXinDlIbXkHMDwzt8QpxXKVI5rA4Am2BIUnjg4KfwwHMxjGY84XBO3KP
oHpgZEU3zvQW5bfOn6nfJmormK9w+j2kmLnvbEY8y7yjo7ZQLMzu05PGvJC8V+26iLlZfBxWs8hf
8A5nWE+DkG1L107o7SOkTgPTLp7x3MHBwI8r9wVlQnUQIciOnZ0+2DHSrSXpJbmyIR6RQbHj0Kla
0N2jSI6ek2eEN7xN8HHTlMGx0V5MrtjAbJzj/qz/COWCsolMBICmYE3p5EMeYeao8hwF7kK8jzQz
PvV8F6q83qugRl2/Qj/IHyY1vUgm7DTVwOHMsWKV+Y63ESZUF9PoOK8ullzww2D7chyHfU4MGTgf
3NNcQ0VsTXfm4hik/KNp7X4r8hOAx2xc0fIc+4UxLAvsnuV7gy653E3G/WGm7hq0d7QknzCMoGe2
8pXkBH+0tHX7jbusbY4d77E9On9PO3EDG4eIoTuTXFTK6Sr7mPBKvABI+XuXReo03Bqm3xhZeSqV
yQDwUCNevToVx3R/3devmv2JTSJJUOnx6vifsPwwJyg/zCKesunznVEsedbE0vQ4pAg5ZfZKwDAT
qWbeXzk0a2gcvA0jJs7NPTYuBbvvdJMk7xkGxeLEhIxsUhs1VXYJipvmfE5FQphfRv/995uU/Aey
30+L9C+aHNvXq8BJWaTdgMyt+GprFzneyxhV1Fp1LpHzZOhvVX0ygjujG01cOBwqIEVTnfUYbtnY
niLFW/7Lb/UPSiF+K0OD124YJsy+nw8GkRoRGpoGzYZ5PggWrXvWw20l74a/VJ3vIaNzmIdmH86j
/C3NniVwdSX5cJzbkJ7QvA3xW8l0C7UiWKpFgpgT8GSEvtU/JcHpx+/638lZ9yH//I//EWfv3+Kg
Hv4ee2VJAqNoe+gawVYGcT4mB7ffJGcF75//+u1/pmZZf2hSc4RjGY4hYTVOJ8Y/Q7OsP1TKWIpZ
ei26sCyVH/lXZhZJW6awDEo+86+krb8ys7Q/TN3QuZUcKXRVQIb83//rvf+f3md2/vOoUv3y8d+j
mCz583355/M2JWd2yyQrwNLkz/elmvTkQCoeOqs7OLYj8zpEOu05Exv/XNXwz0EgIt9qlGzZh29p
tTULXMKP0sWkASVHozEs0s9SBRpKGuF6ANSKvTTWlxIHpM7ZRq4JAnAo3cydUYHBgzKA6hJV0gPT
PgfzvYUM6t4ly/4eak+Gf1VftZEp6aKA2Q104dZApXnWymEBlHFyXod3pcOtu03NTy25DxjlaLpr
2knzac9VG+SVrvOUktSItSIgWMqTAc1/4I4m8lvAKHh0601mvmoeHJkG+OKWLrrQ2a23Bu2CfpGS
EYkv3pgBYyjVcxCZuFN2IShzaLEQt/OFviv8I9o56tX0HhRE7yHD3vvQ9ROspu7cvCbfIobyHFye
GRsbYzRn1hekSx/PHOW4/Coec4mci3MJKWDZEh8UrjNlWXf78OSKV/nUQ/XuoeSTKLzOsTd0VGyc
EAXBkoxz976DISdbec23qFXWuZvNYzr3rnjM4heGBQFewS37qGLxWsRzkgQGLMucqoE/YRvy04PB
nwwhRqVy+rzyYuPpcNkxGB+EgkPjvCIreQyvrXcdcPd1B9zOjokE+slDs4UVfOjGeYvrtVUv0PG0
Rw2vAud/90FDxMrpgG3aBjDKaL1VZqlc2NVMp7bvaGI/s//5z407D2oiyS7yXQ5X7IZ68d7bm/gl
a3Hvpu+BPvfvwUAaN6TvWXVKnnJQQbwwyZZxOtSeCDSCNre+Gc3M0hd5846lgom4OSNwmoad8wD9
iihrZ6MRbowEn7jc+S2EzUS+Q7UdGSsOz/EOIQgYz2pne0ev2fvmdzddBCfzfXwt1B0vGRxxMD8V
41MoDeHOOOtACzEkLLIUWewcc5WEggnE94NqT8cQADqFVRxP9Wc1hVkqz57cOPYaW61jbF2siozY
ihXtUrvFUrgMxVkbV1lIuuIiaO6R98kpPC12Kd6iZiK1kA8efFBVjOjO2xOvexQMFPvgC8HrgjMz
5w6z4iuEvHFiss/oxyMKHDgRuOsYKBnYYu6s5K2xtnhSfXjpCnJJsfFoVwcudlyxR2YkKMOSN0ff
CYpyiKo20vJFxPGxL0jyOAmAjtguSu3do4EDGhxHfEg10N81/4w4i2o+a6+NOLqcYEcf1tu1FAyx
nQ9LPdcdkJcPFAs7u84Q2TzE+kG2x9q8FBUJkAQ27EqMeQEY9MJdn90e9YIx56CVgh3QthpRrsPR
0Y9Oc3bA5QWvo8VwBHTcF8IOovZYTRSYKiHEw/LJ+WLuXOtcof0IR8a/FcWp5txUv+g4Ewrm9eai
HJ9abRMXi8TfyQ/y+Ex/Y4d7VGM+o8HiigVrJMSb+B8YVArXGFLDKAAvIcHEki7lzaC/LT2w0EhS
kPSW9sh+3VOF4/bWExzLTPm6CSpVAZ+D+l7rXymva6t9FN0SOZdWMhdEkBRjdn6o8ivZBDFBIGV9
jPoNI8u5ULflsLX1d4RBVt5jkURFZC5H99xgmYprxtZLfjODok4HwXsnroIqTIsuqT5XQxZDIsG4
fyZpiYP4hGRo+CUR4lnfeM5rBhUt5CcqbSwnGvO+Zl139JJ2KSkHJCOs/IoMjHM5VnPmtoN5rOpn
5dKXjwAv8/A9wjIV30kQsQ0Urqxf0Ns9Y+n4l2evgL1ODcMRHRRPNpq7Xp5kdm/xEE/v9nlEUgTa
3o1jfKR6cq2I86juiXk3x7eBKGnG5X6z6CkE8sdOWY8FJbAPZQCVgOq7ZCumc4cdSpT9yqJ3XU4n
X3YEY838OwL9CEcM8+kT2LzaumTON6CWUPEL5OUyuEb0tV0cgXjw07O0WPY3gCJXE00qZAi4s7lb
kg1enZzanOeesg3ZygYgRISitb1MwSZ5cSnvBUnQzUJVFoX9WMJBa75s+5s2fKQQ6Dr4MbSEq13A
1C6MNqRRGCPeSW1e+E8GCigDNmHzUeHYLPNkWzKVABExt+qDoqIgyT881HVD/VqX8UybIgAo3TQd
LvBrURcLZyAXYsAcj5V4jZmBMVtJhI64uVhIqXy9dKdb9B7WVs4+ynqcLGzEIvGs+lboOz3axPm2
Y6CKo692VhKvmL7LlF1ir6PgQStvsXtXPZ6lWLnRg+JS+oPXQT1W7rAI+jmTZGr3FsajxFR67osl
Pkw3QYxMNdrSlXy029cUXq0ocINdlaZnEq6ytAIzGNn6hvJYsr+mjrPt8HP2drbMiBSdxxW+TiWV
5GmSVO7a7XdTmpexp2Oi2hc39r9Sr3MOpN0ktxCzlyxukXupwtVgfqbuIUbpHIKcGkSKVfWkd/q6
uw9fYaqt9XdXLqlIPV95NsYTOnYfmTitmJRR338fnNOao/KfB+f3rEnrcrh+ekGW/v34i/Xvd6fl
x6j8FqQ/HZh/fMefB2RCYDnIMtPSTJXTN6aWvw7IUv7BuEc1bRunskWWJ0fn/3tANuQfmmVoUxyt
YZIea9KI/uuArP/xI0eSo62mmaDd1f+fA/LPDW1LGPwtunAkcwsS1rVfO35FW7pOUg2wwtApuIp8
L7ISm9LA4F3+S+Gqan+OsP6zwWhJQ9gqwxFmJY5JDKKYGrB/kwLoqlrEsRG0eGyC6hKTtyNraV8s
P3Autu9Vm9QJWZ7FQApPFY/W2jaUJ2cECZlaQ7PCPYNSKdVBzWgfRtwBgrMcnHV+5Z/d6SHWsDSC
jd8SVcQoFXzpUYuVkww6cUpz0KZp3kpmv2ryJMKd29bhSnQ0l7tM6qR7/fXg2DViGAvBRS7kU55W
c8+mX5N2FgiCTJ2I3UO29qPQWVSG+60OldfSN0Nk1fWXNeqTFLOM1qapIr3yAnztnXjULQTYnQvC
UW1EfmwiS5t1Btr8sAn7KTR8bxSteic23ty7DrwZnxPoprDoorSKWpOFidGzzQr1GlXYs6163ebT
tF9vq61Qw+oSxfHRs7LxMLY4ZcuIVIdCz6KL0PWzGgVy3/PyLCqP+JR07OS5MmFwOwYhYjICHD7a
8bBTpwe/xSOMhCZW8gvKds2NoUqLNN7KDml1MPawUsu82bEcYeU6WKNAPCOVmylT/ZCqjbMpjZSd
tA2AABsJZwXiyEvQpirN0LSPxC0pdWOh3BzGnY9VVqq3hnFGDRkreWwtTCV23zUH03UHgp8qa8ow
aToKoVbtjVs6mohtvLEGYSHuaukWW7EsGsc7qL0lDpVgIzI0OCdW5OEtS4JNm/njOZ/0JYYuu43d
qxU85kOdm+1Ncd193hiEOXSMrMxCNE9Vlb6GjtbuI1Ase1UAhygckxiUrrtWXZRfu7A1N2wrfpXm
O0505CfxRtsKS7xkRqQfqgDFIQ5h66FgKFKIMd8MvYm8nfT5O9ol86zqgEXTfecUCepox4JwMFin
PIpIKTA6n/FOLPaeqYm9k7mI6Ut9W8V6d/7x0FTFrgnwqP3np4JWU9EOpPqsi+IpdSodHvMQ/oOB
JuCFn7CwCrCLbhy991lw0CRnVNsrNzbEh8Qge0MJ6f+pvn2rguxdj2wfXxRkTVPNnJNRY8qK24a3
HoQ3sLSa9dAYRrPCcP9mWDj0sX2/MPj7DIsg3oTxQJBkhtpWKZLs0EbAeHiLcfbLdOPQAngKR9fZ
2FVv7uvm7o1RcOhqDQpfo4mV2hPMYLs3Jfa6p4D2pqsXGGIGUU++ZT9eyGGAjuvk5SzNoH13EuAk
kpjhEiAWuyQ+4UVWp6JAq+WxLMj88CjDm7oTaKhaBF6eQl/Ybvtd27pnsyM2y03x5xRWubLHHkmM
BqWlj2+pD3fSiM3XISBGyPWIK7ElvcsR7w+EnHk/oOQVesQRvQHWQWcwaaIay6ZAJZqIa1IVoPt7
RHtwyavasGepDX9pCqELXXeRNHJf+tX3QkkC4pa6G40QAMHSoxfPiS2LhsfMDPpXVfEmHyzT5L4w
RhhOnCUtEskk5kRwkEp/GxkHB2YVvhDxTRSIghDOq4kb0Tig/b+HH58LSwPPuF+DyVB0sU1FPcCJ
Q+fdO/1F0Ti5RUETY9d0wwOA90+e7yVuRQQV34AVXHTkr0XQdqMMsKLjQAPohvKSx96+TLVg20fq
LVR8NN545Vh5IGtFFQg+4CznUhcHaXL4zgF3+yyOhCRl9cGKVBJFpVsd9DGzmF6sq47/polC6MP0
gANyXo0V2ZluGi5JP5ePCYte3+jPbeuH0MWNFy+jtIn46qVobQsa2IR6YxiPhIRup2LnxTbviqut
9yRiNZDAMyCJMGk4vhkG1IG8aFHptRDRrK64qXoI+MYNHkYF1kiM0rEb0FaHVf9NHxNjnbZISLPC
EUurSBu6BHp5iJP6qbEz+uxeiPdEK1pQ3IGxKEyiQYLKABqBcOUxa+st6kLnNfJyNr5RX9mRlW2I
AXi2DRXpgI73pmvTEstJO69rqztkLemFiojgqpo++LR0PKLCuA9+0+0Uw5Jn+nLknYyyWmfTmu6b
fG4cOvRnmrFKCAtrR/w1wmifjKajwOvFpLoeu6ek7oGqD/SF4hh7sxPF6tYXyrdYUvkEXgkNhTfN
WvNE8yiN7B63Q/BuJ5TgSZdlt8wApTKmzq5x3f5QyBosmB4m93LAp6AHyGt7rBIGpe5X0BfoupF4
RQJpRte/sa9BtR0JqtLjUd0kahrcSFeEJA9513Fj+wkOO7DiPFZuwzBGS6t1lIdw1NlNU8zSeVWp
e+BePnWrfE2sAEBUBqui5z330GIhfS7oK8TGiBMvNZq9a/twM+s4RKY6ZN+6BnVowoS61qAPu8XB
l/xRZmTNY0L3bBVwcF/++FCAtl93oRnOwwEJghJHlx8PnZZFy04wsbJwx5iRpH6NmqY4JtPDqEf4
/Tq1XGBRVtd5DXBdHqWB7DrXYDHqJE9lpZMfJ09goqIEUGWcsSzQ2DDV4d0yQsJtzY0hB1oCTmKQ
v8D/BW0fA4/dChaYSGvdvRwa/aHQciLSMknRY5o0yRJYp5g6DSgEKIYLtVLAAZOSYKUTTCSZV72K
F0UXUNu7Bt1BmJ6rzHroC4cOSwwDyHDKZyvxo4/cHXeuGplPiQ/Jo1Jeuh4OK5kY2VEPiZQJSavc
eP0PqSp+aqPStr2OI9qN2mAV90Tr2elEFrAqyLGsnEGfMCLMAiQhKnp38OWgi/oK1YqB44xZ/MKr
DPo6XG3Z9ysf3FugRFTySUVenUTda4RTd5ZWht7745q/ib5eW6k30Q7VKq9UsdfKoj7ITreWpTJi
q7JjZlcK2sehiozPDIbilCboJafGF/35x4MVRvRKkH0FKgBtMeK5bxtpH+u+rOhV7AOX7bFU83Jn
mm3xHMNdo6zXXuOke8us9CVIgVPpbKKEWPjopd0gPDvTQ9CActD1LmXLisxVE8J0Va0ivmh11ux8
03z/8VGiR5cxhDrVjwXZdEBI3mTQnyufDnLaGU9NqhGSNiQFVPXIYU6lkmJXlaSuO81Nb3DY6G0q
v8fYUd0kV78aMkFc3aIErBtjnRWwgRMvKe4AsDzE6n568u3IWRc2CiQHCSx7oxkgYvTiSyHlNCgf
NZIruocwDG2ObUUAHks3HxArf9PKdlyLFgd1Qdrz0a2IrrfiNltamvogupEuZqf5T7UTDDvT0HF8
DVF3Ve1oa6qCktqwtJOupdAJRVLvxsgUeBcJVlCqfHgw/eSlqczjwIn2miZ8YzhUQHJ6BWccE178
oM7drDRslDmq09D0s1tVfg9SLwYVJTMYWdxlGlf4NF3YU1+kzFm1HKpGQ5Wu+Hp/GMvhjXdxvh4t
O9vqo3WIPbQGQdojAJj2qY7wNUsf7G2f+v3xx8OgEbcwaOa49Itok5DOovhM1FTFHC8lERL1gIc6
1Ymt1gdu0jbpdl6mNkRVmgzhVY8lbTDKY85+hX0pbY/C8f29E8tsqVrem2qQzSP9MjxFhfFgOzTK
hszRT4ZmLO20yXe8mMGW/lWmTgd6uzSXg6fhsVTr7y3Gg1PvpedgNJybrK9pyrG8rHRr3Zc4Yg28
aHwJ0L8y+K623Lp2K61r3Ppi5bfBsPcNFPm+mlQLYaYlb4+q3TmBSmKQl5DS3TgDKAf8IpVhAJ8H
KfWcSyJAvcQtV2GcBEfNr7/0Vk3RQKEYUdmesMemp9wsUAtPD4nRY0K0h91/fgpEYsmaCxzOKPVd
6gb6bizLZJvS7tMkyZU/HnJJcoEyxd8EJfzQRLDkZHFM49xEfhGHH57fJFcfST7ptcELQyqm/j6v
DrF6ii+1Yxl6PSVatChrTLpVKnMAQTmZjYASlnXpG9ck8VaD9OgQ67p6y4up+TUU3edLQMZ46YNV
TwvX3yUa/AU7CsqXHH8iVNTROySxUiGRJnSp0pmi+6KKrh4vGVY/0hlaNx7nek+2dqno8ybT4tds
GIFSaLXcwJ5O82A42a3Wn9hrmLsnU+JMBgqyH9CPdNMbwO8rOCT5nQMtcX6lw4JYWWRuNDn6FD3v
1k2VjwtP3s2gsde4Dsxj3qF3wH7uwh8qinBJJIbG+ZejgOij+2Ajdq2GxJwHkgTvVGc01A6us0fM
9b214EdMpbPLQjZTq52J/uszQX6j6nH3Xc8IIzBagkEj7o5VauBTtt1aufopMrW8kP+HpDNbjhvX
lugXMYIzyNeaJ02WJVl+Ych2iyBIcCZB4uvvqnNfHH36dNjdqiK4sTNzpcWoQh2FU4TTU15mIfbq
xKWYOvOLJ+E3AgctVKQkqan0Uf30qFaPDgvGkH0/wEessmXP2PbCMxU+aQwYocKJCmXPnoIi/NUa
DNXFypMczWR/B+U59HTKSzoRapl879qL9bUaDLR7O+ab2FBmITAKR4paHpdswQ/WAiE2pXsYMqHE
xeby6NjObAQUuGoYa9CJU/nSwPU6BwJaZgH47Hkqoss0JslVxT72NpeGb5XpLxvrHYfbP15W/J7J
BCwvZA091Qc/t0DSxntpVlO0R5lI0hUesXr3HlQuAkadtpiO+dJXj32eznC44u4tBM/C7Va9mKkP
IGhVK+WKpGzTUa5vnYHM5lW1PXtCV/twLIi3hZ05kean6fPLxHQu1m70Pojwte7J63JHd9gATldl
vRQzGunMrGk8NpeV2E6582uOxjMF0zB/18Tn4ndXExwPxeV7CXpy+dRfYCBHXwjA/k5ITnWT/3Om
6YUrTFiSsx6i5tGJIOcO8IofxnKklXKQRNFSOkKAn4CdNB2GVzUdoh7MTYsgFC6kJ1s//PBC0gSs
gAB9c7HpY8xSgpP6xCrlrc0WOM7hkx+7gDWrd3+Ea+G0nr/tMksDMn8Rj+ItLuilrNuhP7qj95JR
MeNZsJ661LCgsEQ1sQdRAFJJ4/20HvvjxtwiLyU2pagMLOX6OT0GmfnZdNUD/IO9TqBylet/fl1k
h/SeLZQsvnN3TM7rdKfUdbnY9lClwrXcdm4oQReF8Kkq9xIErOzJlFF43FbnvClZbBfbbg2QIzQy
MUZP0bBMlr1uMd9b2kkWML2Giq5gVLzoy11Q0EO8UhYVufwEEX6kt97FZE3LRuX+am31WlgNgALQ
RRcs7EZE69Oe8zhWVXr1Jx9oRbPsrIUDkK/+rpfY8z2fRFpY43WrDHjNiuluq3nT4CEGLeHePwvw
yu3Q9oex9Clqclr6wv73S5gWLU4u0glRvxc2gn5e0vrjtD5xLNHeliF9W10KyqtZfJk2/pGk/qcz
8WG2szzoML2VNidT6vYX3ebQzKOMhjz/3Z9T6lQcqpbxKJWZO10y7rek+rr50DrdoaiTZrfeRZxm
P4Xjv34svtwVLdJ6/ZvCWZos4mdaTq/Gi/AApt3r4rD1B55v/K84gjtXk65nvufAt9F5WRw8WErd
S0GCs8rhegcjSUaznFbuR/Qtga4TZUKxFkiCvPoeu6RmtsZLu7xWBpaTNed2MT8MIVlbJE+1Ui9y
bV9ThrtbP4Y3kyuOB+dakozPiVY3nQ/SOXNeo4mA04Bs25p/vvXfAbJt5l7+t4z5fzXfGMCj5tH3
1h4CnoQolUNQA2aSRIhwKiDrnkEJFp4N933f/IwbTiyZRCURIsyDbjMsB7cN3uQc20tqBEZglw8w
vqtrfjjcNxzEbaqpxaWF4geTsWoLgRGS7OHao/Zpl+6HGBuTGZvXcv0jag/YTkX8mXfRnVkukS1C
frSaDIWJDKnENsO/ltXbbOgtHE/YGWH3RyVuhhArvhtH4n+gljlJf7KjANrt4NaWrpq2BNsxwHWK
UuGaO1TwlXqV3nmV/GvXab5Mdf5tljgESyfhXYOiUZg0hw7VV5ZsaPrqs5IhJ4uUH4lbvQgFnXZy
ibNky+jRTfwyy/SrzNCMh0EQ3nbC47qW3y4pvS0BTWSdIvllbfxqiwl4agO+Zg1/Q0foZsoBptbh
PFDeV1sXzaOpw5+OG2KZXwTCO/QNpxP4E4eIpiwydPMqhk0VxIiQtJOUrO75ahYBcnf4KnzUVFNY
gilQsTCBjEjJ6UhfdhV+zqEP/hbgs1UFH5QoDqpGeOpihzK7dkCw8oldWrxZaXUIehzt5QyuAXxC
VbenZiJKJfqADT3Nu5k3PHQ11uLZaaptFL9FBmhvE0f/lUH7Xx88VyUP4LLgCciv0er/awVYgnF0
ko1Yo9O06lugRyoypm56cYcV2t8awx0XkCG8nu7GRXDqz9Zsy5BlXFFQbZ54R5dtIOwUZzzqYDAH
B2xLrV0sc0Kvp1jnL9VCQqySEwTcqqZiqaLokhTqulB66budf9VzNyDgphC0CH/dF6HTLP2LRZ4A
yqkcoipHJl1uQP6lAc7UDAJ0Rz3RrmhSeju6Fu3eEk3FtlI7k+SVzg9KuN6AD5zUWRSa5BwTRpfw
XR0A4pt2pEI8jBlcQV3+noIHNlJc4iKcfE3nxrQujsdEd6TZZ5wI0KWgELFo2zXLXSvNoHEWbsW1
Cam9nHFyLyuIzVJDL+lSWmeSF0diIJ2nlV5aCchhJfR2ciLaTfP5r1tZ/5asXfTcFx+wzuIzDxFd
iQZ+bpDaawryHUkwI1eVEXtmaLs0ofnMApcrOv/VtH+0y6HR1DqNXAuCiXDeIof5qXcJt84R9NuK
jRl9Ivbg5fBhKwFPF4Tko7smh5YcNYCi5mmGpqcqhFrD1DAfptmgMgf99+gjqIOZzgVvFqZ8mFXm
v6QcqflqMUWjWbyiU17antyoKzAh5ANLAIbhg1dR6u2RuBYxT3W/aGI5A6ArS3QyGzOsUz/ATOFm
Dr+hIb20y/rtF0SonFiARgngdIvWu0VOzb7IkvJUi2P3ydLHCL/+Ne6hV1TD9DI4xbmLwDkYh8CZ
ZvG1TVxS3GMUfi2VrA+CYdX4GmSFre1R4i6taxbKS+x41HLwnykBGyQ9htMhJuAWJKQdQU7QdA9+
cfLaG3t2D3A2J56X52KfWyoz0zWA3JUeQ1sOm7kM9B5oF5ZiTSKu8VV7aKG2hir8yhSIY9nIr4x5
GIb1cAqHKb2Mqe43LcthqfBNjB3L3FGBIchn8zKLIYSV4W81269TPLLKnrjutdSo+ZzmiwIhLjGn
Zp6gL5IvOh99k2sB4sO5+x4w0Nc9fqNsyrDdU7uVAXgn9NSo58DQJgg/zj38/9/Mde7TeED1LRsS
C3YUiHd1MDVt1oOlQ9tOAVTFzEmfupB+7xp+IVd59JzMz/e5GG7jAvgy6fXFU6mgpSLgJUCDwpwb
77kL5k83AcPQReFHq2GKrj5ry9yb+g+Hi8wT/Rr0zA0EwBfjXUI7Ym3BegbUq3lghs2vviSxo4ae
ikZCFdof/qDU0EBTjwciJyXloxL4Y/aCWXTdKLd4H+9tTbm5JHjGPo0OsNxqQZMjHzrrL3wMfnqo
y1eZgtRZh4WFx9CSwM8UqCWPIg/4ESFT0T4y3577UfoEFVjM7mIcHcm8UiC0xF+a+k87shUfR2hU
jXSnHc1V49T5ZCUdCNjF/KOI2nRnPQhNy0B9UDSz4WQL5R7d+581rHh3HHkrAzoEmn4cSXHuk6iI
afRxWYFVpJiqkpdvLDTJOsOZ2GtaBjHtZE2Gr3zCRF2PNFPnC2ERnxxjUvhPgYbI7/vFfx02PQYq
WnI86s0DdryAhAr3Wgmaz/pgqbbGmuHnYDzc8PWz0MSoC5Xqa1Qvp2il7sep3eo4cvXCFkj5JyPx
w5hJQSM6fjmrWKo4Ic78MFzeleTSVmVtcw01cVjpQlNivMQwr+9G8ZLe+EThNtLywXrdgswG7m9q
7u9EGKGxEAf+uWlXR7N4GthyP4Way2W58JEMfXZevLeptTM7cMM5msWgAmSArOOJ1wH540t4rKnV
OgW0R3OJ9it6vnT65c+hc6Rjj9DH2IGgDcS/cLDjYQ75KKM6cp88X8AL1cOrSNfhNViRCtdi8c7/
+5+NRwhJKfMpmJraETwAoz3z25K8cIc7CCpcCsTMl8ENf5UsgxZCHr6oqwdZbco29h+TGGko847B
HDwk1RRfPNfQhmkFBVH1IXKn9ZI7nHPJUFFonPAWdXyXYLWGjAwqwpZ+/dr4q30wAnmM1TECRf+o
s5Jikc6c4x4XXCfbEghY4N/+Wimmx67wd2PC5hXv9bgP80W+13N49OeEXBVEtTxp9SXmc9wIUlsP
EYtaWdlwi/4Llyho65cAJ3sQI9A0Pc7HOZKaW99oISutxzLtxKsMgMT5ASzxhLwZTyzKpIXwV3KJ
0HV2L6YA/RHO3K/nLuQABOHAzjW5unDm+IG2bOkQ149RaqixjqcftneZGQyCYU5FirPE0bX1C/s0
l6Z9TJjCEfVe6raurmqCqVikBUUPLlS3vl5q9AUHCYGZ+HlZFvns5cOvdKYAw29zGgvzau8Fy/wp
5PpccDHmGO7FxXN8vKDzcHDFs6zNjt/3fZxaiDGOT6K0+j0LDp2oywCXdCWAEkjvq+H1oYBjOAjS
Ls9B/Fc1ebyfTL/+lEMPGCrGbuPEYGCNKFG/3fehiQMukzKH9zcPp1Gy1lwu0TJU2xVeCvHUlM8e
tgzJCQoTIFP39dWaLt04k8NlT/KyatvoNc3JH2iSPsI2FCaWIOzm5LePKI6d+jKgoWj+qK3rsutq
c0ofZu9uqFuyn124ttfJ8w0Qao9TFcxGFxZQOpoMclQ073sPP8OSQ/OPxnszhdPSIPlWBqAehgKt
ZkHv/eFi1azxUsqY2obCdSmwXmrsxeP8lKeTv5c2Wg9dXKrHIQsqmudJS3dTfU4tTLZ0PZSe+DPn
Du27ZsGw6xwWi2ydmOk772qNlWPOTk0Q02K1pBpMOY7RPggLStRcj5ArCnHFnsHYdbzybcWaDBIo
5ga/XUjF3qxIuQcPw+9m5c3G5k0AgGmgJ2IcGxl9IvaWZE9aQvB3Ca5Q5UvnUJc0q5F9kCVvl5BZ
olWymP+smbjE6/zbAdmgXSd5DEXaPE2hu4e6KrYssDbj6gDtSOifGiGX18lT2ybJEdACl/jyK235
ina4PvbT4D/W7IA2ScRlqL9/xn6yljul0quuiSB7mV6YiWtsehuD3PmY9026t1XIdyueg0sxggZd
RTJgcY0/ePPdE8u8lJKe9tKFm+FcOv8iJXsqg9JoFxflVazxmwBVHYjZp+jdgORO86NcQ+j9Pt19
Bp+CuG8S51QuTyOrbpSobWHpER+xRmZDONGcU37Y6qlh8b0zMcJCqZzL4NbkLKBhz7xuvvPUP2iD
tjjf81zuephBIKVLGDyHaoUlR4Mhv+cmajVWEtwSruai28Qzc5hDOK1jxOojmH5TZsqDV2uxYY4E
KFDmz0bz3QFDWQEj8YaXwKLriIzdyb1e3RZr8hhHGbjOFnawdFkjO1hF/jUsmmDhaL5bY3XD1ACF
KVqTBzUF1a01maaKGvq4ksj5tsXgyTryzKH4N2vzX5IEK+WWbrIr/bjZtR4oxqZHpIu76MtLaJow
wMuKcmGMjQiXNQWoV+0JhrG5vqQp9Xwt98PKL/4lJsS5k8kz5og3tkr2XCIZr0sUPociZu7zqd0x
Mr7XQ/BLo32Pcsl+vq4FGby1UpgKp9k/oPA9BHXoHUQn/4t5dFj8yPoksEkvLgS3pFw+q2m9+km7
gjdbARalQPFUYw4R14HMLISipprUAS9hNfHVS4b7lqyAWB1l0x8xl5RYx0uxnYY+ZuzEbJTLZt52
g8RQSWtP0cLai0xFQT3D7mnkQ0w5eDe0CoTPjnZ+d3kwXoIW+0NcL5fhr1x8jJYMd3upca8EWZGc
mrS+1WvWowPCoin0jIX8/kudZwSz1ul3J+iPa7jgbhDGp4u6rx3YZVBxy4gRVjAXuHNgpx3pu5oR
5njll+cirSYK+bLZ34UTmk+/YHKXlUP3euM5TxSfB3uyBNEWXRTLCnYb+uVp0gifmwAEmmh/hlpD
Tq0506P+JR5h3DRNRttr6VHb7FcT7KycYps2Lm9crJjBYusTZoPp3JDGDL3lsx3bfTA0NUnr6Vnl
uGKTJYfa58IjgoZmzEC6Ny/1LYqW+PCXVFn+XYgS6GG4XiMAoRML25/pSCxircPu2vOtfPV+F5Gz
nprGfVuzaX0Pau/IW8n88OnVogOruqUdFIBJxIeykSnAcZDYMqD2oLPtbwVw0IJOeL7zE54RbYjR
enO5W321MllouKyrjR/LgV2YpmjXmWbwf5b6v44IweT+7lkg7WpNfcqsKg7Y+3WgBhyINUtsywpp
N7x/is4sIWNr96Vyg3EX5JZmjWXEQhzTMdr0zr4U1IwygOWEKxxqVEM3uTVoCdvGc6HbJ7PG2Oa9
RjMy6syTvjOLMFeE0eX6v7+a0E8POnX+hAJAPICPorF0sGczedCZgzWrwnQ7jMvBTkzKmsHIX50/
UdAfVjnK+5ZtN2pRUYqdFe/JCjhmTslYJ2NOd0IdRT/SUd9K3QNeS+x/gYj9gxHZsdR+fqPJaziH
TvE29Z08uMqj0icBic6WNPOj4G8Yk3Fwhh8BP2mMhOmT5Jk6qvEjXSafOj3qDnTOfVJ5bFjB7Oy4
usH1n8ri0LlGPTm8AAq9Oo+jSwZwvs6mCX6tUXGuPIQAsvKE8jwZ/6xzOjRnXCYxV45DDWB2q0Td
bevFCQ8hfIBw7IlzzCze2MNz8FMgeg+KVNDwpwg7hPHcY4Obm5zj0pPsWyi77NKTK/iWuKNbUUAG
qt2fFpos78Qn5fLaStZxgwaOajkdqmm5c5SJ1CZTA3MWG7kGcTdO9Xr2Zvm5NrEGCNW6D2nuvc+M
0YdWqFfHMbRYivt3EqfU1m10+Rj6H9ojJUBpSKlJ1LSF/GqC8k7m0sNpMeK/SrcBYxuQQCc5lMKQ
OG7M+xqP1WUu+KONbrpzr8m3jIIw91OlrHmJiFbxOWLHlgXEOFiz1cB7LGwFrbwYvRE1nXPPU7cx
cfM3xuPDd5pZjB9mtAMy1fDto81P0E4z/025WCNGXbAsUandspgZ78jLaV3pRGMRhkWsRrcJqJG0
Zdoe8eFyAChKH9D8ohZMW3Opk3t1fZyRek7hpI7kkr1LVE5wuQCajx3hXfQyzsMnVQDaXdpVnXyA
T8Vav9D8AtAqBF+RKAn0SS6sGgLYSpMC4Wybmqrjrnym1xmEsEtWvUv56Py2OkYtLfciz/L7AuOA
Nv3F6+qia0Rwmd5TlPSj2nVWR9jT31HLuyli4JeD2z8GofhPGFs+uW8xx/xm7XjJ1pL1yYi+vok8
7JCqOa1Q1+Yi4JLPtmiJB3OzCcuOYhlPIPqyokgAS3QPdQgNyeSXJOBBHtptXvbQ+SACLxZ/onUX
58YJzW2kLsfPlTDfT35Ex9pypOUyt7d50bewxvYVe/qricfkyvrb7BF6r77LGd27JkdUM9/LkM2U
MNr+URHQs3O/PLiSdEE5hywFssnDO8CED28PW3selmwgA+dU0SGO4y09QMVXc1XtJzzTW6eEuqui
mSJNSTVVLn+00NIPnY2f6zFUtw7dz284cHovJDZmZj4VCuBSL5H7Lst5JelsPsTo9sQAgtsk3ybE
1DlHdFQL+kwsKZlrKeVOsoZ7X2Leq4E9E+LM8KNtOIGjACEqSZOHZKw+C+sSFYQc3K51+TGN/GSH
Se2bKn92/Y9SUmhROD0TP+Y5nZofesRtqBraYdaATNcixXmxZXCsmpqOUXXfQ48DNcpNv69mh6bR
sJyh5i9fRUM5c4bveJ/wATk8T5S+8QfineuXqkNbWo66gyOkIl5kC41BOcmsTLjLJVCgTsM5IDFh
KCJV6j12NU9bAKiqJeeTRvDCVIYGM6fze57NvyIG2R2X34EFa4nRuSwJkU3pYV4fPVyoTIUdLhWH
knSLVreIbzOMcDI80+3qeIGe0N1B2nP83qjywzEGgiYiWsvrYZe10CHDoMGVe4cW2OSKmYt41Vve
5SlkKNqIxwXjlooJf4X5Y6kpTAhVzjqHKpo2RBOLDPfWkHqOOsWfWDnBgct6sTddSPstxU9l7qwE
0tYG4TOnlpstFotUfFb/+4UHNXqQTfJfsIwa1p/pL704A3Qf+hKQoreh0zB6ZCTy8PmE72JoYBtU
0aM/lfkxy7snDGPBBTfJeC59xDbk/0ujxrcsVuqxHfvLpNrHVianxJ39fVxL0KLYYrgTtnXEoTZ8
pnW8b4dOgmbC55OuABrLdjymKqUTG7xAfX8JFWACnYaekgjWkE7OAzDMR78Z/k1J/xx1PnSLGhU3
VyXHncIaNvhugasXRkFYL9zOX6J1WbcwCWEKhowIVVc+LQRO4gyNufQaCzCuklvjs0uWyjLB5vpB
6fljzpCRlkKyTJPFFX8htXWMHUPzEqfOuRT9wMHk/7ZpOO/FaoCsU8SIjMZZkhTzg0DcKu4pf0uH
j+4Y2hxOhsOc569RThlGr6yDococe+KhLNn8DBA26In6l1f54VMSND8a1TxSD0//0fRvAWhNrAPL
+b08uW8YbNzsj/X4VHCl/l55yW4YGf6Lhp4slA6euG0cwrTUe5VS2MeN4yjq4tkNhujBrWr0Z3G3
gSi6yjCY7OUKPbjq6y1X/OEkBrtzqUClbbRFIqn5rgre6RSVAP72pNl42g+u8tUZlo+lUIesdpzd
ucq0PPE0FPtiYexQOlmfh1VcpgFahBR62KMoQcBZaYlwVTdsy7Fh6yxoZfd087pEuc/ggswO3YO9
cHEcRii33CHwy1ggcZ2knJH1v9WF2RGDUKe29Ekqcx9DiaP00XHUZhAgq+e6IabkU+omaMSYg6Da
zyPrgpxzpY8rdavpeAXWCduNhxWy+xqzw8RNneZEKjLyaGxumgsK3A+buC/+RH96bhekuFFynGMo
IDqLfYI95RueladI4fOvJ3oeikB/+gyU29kLB9TXQwkUAx/AnjGChjDNNjOSMakLZ9VsCYZr6c7u
nhcI9W15Ci8F4I/MnB8hTvEL1/MBYAsVElNQPMkQYSZZnGHfSxoy/BYbjHuXF/NGfXgembJQIAaM
93+7UZ+TlP+rCuUxoUN1N/qB5aTKv1JLvKr3qGZV2Uy/9URFMUr8dhADwxhxWLfjAlKUjqGwMnVh
q8xM594EFFrChDUd98BepOBtQzLIZuDcThQgXDZI9eI9DT4yVhp3aK/ufV+bzt6haghssHWRwvk9
YMxCNxs5R6X8JbLyOU6819nBRepnv904LtmOzt7OdJImvdpumYzMwd7v+LoonAMWob+OKz1ijui/
PrxCP7jxo2ufC6Zy/GnKeygL7s+4Tdx06WHGNcGrsLV7CvgectJOO1vlI3Zt+hz0an/FAZC1iQ2V
Ai5b1cxPA3uXLZbWHSMu5Vtw60ViP+o+TLboXevWts/+cp0xzLOnHGmm9/3PuKvaTej0eu/Upt1F
UcOu11RfY0wBQp/Wfx2mZDeT03EuvHhTwkmaB8ZiwdNEe5Z5LiTet7QcflH8TMhtzPu3OOVHP/Yw
10Xm4cEXitx5yx3PqxvCc+gv/QrzpivT3WhF/iwKmq68SB+HgQZDHu2tFroFVYQjy0taMLLqpcgg
jC91/ZveQOAiCpIHJmZo3H791gszPNgUoYAwwQXTPIbI8UxpKA0BrvoRJ3/awfd2YYEiCsZiXTFW
x4bBkb+LCUUm3Np57YxiOSsj3vlK0JjRyAwuLN6DCTvVyUlXfIIN2JGl8L+t39BvnLFU8ZlvD01H
y23dYUP08vbgYgI/rEvyiy4L5ObqGBP5U4rVuqqAaAkoLv1SPnKPfva2TRS/kjkIDsMkoQR0GLec
qNY7Ff6yMc3mCoP5Zgl/LmMBLGCNbj4nCQENFH5bn/1OYfBe3OnUkezYOAjUW94OxSnO7bMSA15B
l8Gnx60+VAzUmMWP06zfvVy8MY7mpxSXz7Zcw++8Zkde+fM9DbOzwZoflSWV7ir/yyKEH2xqUXVa
qttl9bD6dfQQWPL5xN/qXVb0b2yonc00AxNakjI4iUS9LmkZ7YrMHQ6MRjAaK6sepeyvgRu8RNFQ
P9GE82xt87tpS3bMFesYvVzMmEs2co2PN13gfWSBehyv3hC9SpJLF8I+/jFrCCngxqShT44R+30k
vCYime+NTNQrfe2SAvg5JrzDnqihNiJ98RiTvXTAbjwhlVcc6Lyj8XJahXuY2YsYuBpvmJXOUzBR
HiGNcyUWqGDagADFwBRdWZHE18o3v8KQboqUcg5lbXSJmuiPHTu9E3XyZvGu/GwTXk65zZnJpyso
L5c8V/iRLaAQbBg9ApxgxvTSpyn6r564/KwROLicHaWgPGGZg6dkY9z4VRUiZK/Xm2PXez891qiH
GcCQqZE8kz54WZxk2eIharZp4UA2Curh/oi9hOPi3e405mg2ajf0K4aduGie6diuXcFiXwa7EH/L
tlUEOrzmwtjHgAMuSwchEK+J3HymK/+xp7pa+OyauioKbt2vyMMoUFRCXIlf/TW0JBziCcYNTmp5
CB3nT+/xm/QNO4LSBzQwxpCxU/YeNSKs47fh0Y2ASzXru5cYTmNWJNvE6wFdN9NLS3yI65A8RDlk
7ZFWq60zR7y/6avkJ0RIqE/i28BNns4A0t2wbH4GM/hsku5vFA2xSUvyfyCJBvUXliMYEVV/1RNN
55Phdrcy9YRZ8quU0SeIRKJSiXT3cnpfHJpPuIZzUw7pvExlshl1k25bgZphGqQIoJ2j5PHT2D5u
Y5/vVdLlIGE5LqdOgN4yKCOxpHKNnYf01B8/5B/M9MwQLJ3HbDJ/lpWq2BQYKKXDf+MiEkcPw+vG
jil82lgB+X0Ui0jgQDoPOmc+xGfdtEBR5jSLLtXdIgGXL3YLPg/Ido5Kn9GWzIYZfN76wXhVa8QI
1neXqk5HSr/9r1Qte6pUbobZSDvBT7Ma7iYswcAsWQYlwAmuJcVSZylf7+Q6hTVp6emjcyu5CWLX
22aS1s+vdenZV7vpT8z++Lx7QunccPbPY9cuV4TeDTYADDht0B2bCQt2d4s6ne1nOdJ20T/PKJ93
M+Az7skndyFt6E/jt7tUe/gfiW5AOWkuJNgOzHc2v/u+7+6NvTbd9NuRWHWnsIBfT04oImCKQCS+
PZWd5rb5iNlZRDyXG4uvmHygC3hgJZKCXh7/V5LmniwvL7AegVovCF7tnrzRxZSwlJ0cmRcV8Vh3
AooHTwvf+QPRt3dBe/NSmUvdscbjh4u7JTj1M1gk3+C1GZr0kgfUodo0o8q13VNlNOxVwU+VOpo5
vo/N9R+SCc9tpN5i1f8bZAtcnOJ28AZwE4HXZ8dwKY7obf6pH5rzGiIntC+lmP/5UwyWHC3Kz39j
jX3q1hUHV1ez6tBjhwMX+43uo/c7+z1IFXqON3yImQ1HhegSJwWuAIXpyxBTJGsDxcMPMmyZbHXX
LtH47kYfwLl4jQi7UyuViZ1u8AwZy2Vx8i6O/jMG/cjT5vzhdsuifNRYbXDDYzxgyXVXUAKYdSL9
UaLc7oZsfBaJ83r/RKy04mqD+XX8nnQ/UoHdsL5Y8eTGgLe5DV0rxfgYDVSTllF5XRDWtm7B0FUb
PqesfhGuZa9oCBGVFuEtW/DwlwnPQfQDSXLZf8Z2xtreNdcxpxOunf+yYGfnsEbNSa/HXPbZgczB
o0laStfHgpJHtipR6e97sj+8ygh1pDRW6nam0ZZe0sByf0GN+g7i4TxOsApYWd9YaONEEUgnaIcP
KUy5qYseZpO/N5aBn+5DsZgPHVlIg3m4FyHc+WzGz+ChGXQLangQ0kGF5zAa4f06FBPxQg6UXPbd
QD99W4ISqNnXAkUpaCagfnTtAenW+nUavfANPaXdZOfAcaKf5CafS5SJQ5V2PW+b4lEGY/tJjdaG
wZ8PdPFpXmLB2YyFeEo6rGUS0TiI+gxGXfQvEAAc06XEZ2dNyN8qUKExc+88cvBQZYrXphFPpMAX
Xgh8R7li/mkDNlJT6gSbzn8lMHrQPenhiaM6bJNwJyUli0qFHl9UuZ76GAtwMBlqkJp5OqpZPuAB
rE+YmGk9XcZbIQg+5a91ZpNTjDB7kE7LZoYv8DrjOOgwiU3u3Gz1Cswl0eaUKnawZW3ONmbk6gIu
HpWGQaID8x44frAtem89dQ6PfMITWUwg6BpdfNZTAnHPldWZ74nH5bCmkFjT2KPA9I5Zgqg1gQJ0
R+51qwciME2e3GB5HSP+dXHd/iYHexYNA8CcTHtEsezBd1tqo3OOYV+z7FMxBpJlyhAm2PBvcA51
BDuLI+rpG1vWzyBw0kvDnd7VmOFyTBP+IOCL+0N3G/m+dSycCSVKascC/33IMtb+ToiPs56+54hm
6n5M4F0RVTkxCyXFtXHBigy1+Vd0dAPANj5LPWLuoRtWUOFza/qfK4fyHEYTZmCc9WWZ+rtIR8w2
Ijmz7w23QRrml2x9WZDkbnWRfwKK0Rtr2uKZSCX3KzrD/o+js9iSFYuC6BexFi7ThCRdymXCKns4
F7vY1/emBz1or8pE7okTsYOIzn30lAzbDJhtlebvbR6HnszdAz7MT8Q43ytM1IfcOBkFzMWmo/1g
XFF9TaweiJHxe9PT5SJNPLUqbwCQLBvc2I+IPDjb8n4JY1t54RwK8hFxVJkGnJiq8mFbeKRdlyLm
Kb0kUZOddWE/6zYuBuDiD9wd3clWY8J5pbHaf/wF98mlWJZfAxa7o63JI0iZRfGmt9OXMhfGZxK7
DrKFwyoYwEZgS7iEisQsQCiQ6Gx3GTVkLZsiE5Xpf83VdLAanXDMyZFHqBDblp3xZsryl9lVJK4a
50pLgQZWLD7OBvZ3pTafRKe+Jl4PW2ykE1yVPHqdNafFZERAdfpwi8+GT+K9iSyGH2fFk7XAkZra
fFGLWx7bZZgWTP0cLkH+kxK7mdSpjo3uO1Pk0doBPdlNIXsVvex8gv7ptnK0g9VXTmCAv0SBSHal
pZ2rBYeDUjQKSrs6bpWJZkBXIhWaaQzrM+NQxWnpqEd8Y1PcH3ruzEfsDGR3XKjxEjxqZqEy2Jbc
pD3WJCMm3DegCDT22Ib5NO/jgZlA8wgY6t23UZtXNV/QB2omjmRpY15Ttk9LVRFmbvaKg2P98OZ+
b6l6vGuUPqIxOh/PuFAfS4Jhpz7TIH7h0TQS76Ffo3wcbuApEdQ5lKb2bdaDCJHzqYhZ48Rmql0E
Kz8Fs/nG4xVkrQByke36Orcuaa4/jxLxLc3He1dqzVUiDiy5s0s5a/xE7Ao2LZWQWz5Ck/ADhmJ9
ii2aqDDn6UkM2aL55TVEHLVwWMsmaeOncEL8EQA+SxDs625dQX5jeTCZ895w+UB14hGtN3NU1gwo
mRp/3YsULmvc9lOxjKfWep9dG6Ep57aPVI/yy1x3dxEYGQgRKBKx86YZ9p/p2lRsFDUuM1Lm0smM
bYcHFsWSo8ZyjWtLZx5ms6NX3V5bZg/IGAzYfmn+GXH7aYzQLwdt+UrVbA6i9erxHKR0fYg/EFmU
o63YCmRYPKsuyfYAOGAVtC7PLsWpr1GL/meJaitrx7zIz9IzuyN6MxnouG64KAdnR6Qs8TuTeTht
I3GYCE9tbVbiVewwhPMv7BA4HopKuFtrMo+O8N48op9pStXamDSnuXQGllxQcp0ZchjMYIWIwcXr
Yxq2Mgbh0v0YUjc6m+6uUvM5XIWcVjGYTB9xiUVBzPJzdR1W2xjr4TUlBZHBe53dCWmb/ptgJu4d
1FmyTwqPXWpse2E5OX4vwDzHjTocJ8cihetpcgPeYNvrixXIrOt8LNCMTCCilLqx0FHE1dMI1ILR
wCtmAXu15iMna64JWXK4mJQTLXXYf9pom+O6DwzEBOwk7MEn4MfDyN5HXevfF2hrUfOZT4X54Cjz
Y4EFOsCDDpY0D5LcAnCUfKrU23idXR/MeOSEBmLbVc2fRlt+PVPzlwlonfWNMwB2XWwsO7en8QDT
5CGq5qfZdNfnO9DAku1HY5yKEm/ahII2ZgPmcESA/WJg0BGeNLaLRdXbhHJIEirQJ4i2zeLcZd3Y
6NXCPVbFv/+dn+akVxcU9V+uAMc3mqLnPwcY3W3xJHpSfjm2OAHHQffAvey3ScqWwBQE6Ljq4Dqq
xPSZlrPosgAWqDx8ipw7pouRQy6u6xdT9LQIpUxItjr9Kt7ICkrRUj8u1Jep5V4aNO4gkWdBHLMV
zo9ocXCk8TVwnmsPpb44W7tQ3gvLNI+cdAlQN7yJVMNKKVoCDj3rgPK0QvmN3Eoh82NIPNcOnjJv
SbF9DAOlJ3jqcg3B065YtFLjMKj7thgwa5ryF+6NvZ1S53XB4mINCaRqxXjEmIumysYuKHAiN1BW
XnTN2ndx32wES6FtN6Dat0T9A7Ip02YsONubCW5QxCZGv2fyfSpPugxyvlDGN9uh++9/62/COt1i
1CJslIVGnr9CU33GmIc9R2QJPSXgHcuMyMlUqLFfJBr4ltg9RcL94TSNoXapGfDKjhupJa3QusU9
U9Ls5KbfFRJfUOHKDJq40i84+NnQZodIb34yfDM3xA+J4MnQ7mAZkJBhN44O2YqLmLNWSk0pSg6f
RUNnJ4tbTMEpOJWofWvhJlrpaPmzpkX4TPDI6U1sMoKvoGpsG46Mv9j/re3ZFXGUZUL8kQh3SYzL
bXLVL7ZYTtCsfqJSqvO+js1LKwh41P22LnAAJm4x7JyJkzNFLQe7ekF/MM9xPanBqBQUD1AGTxQ9
oaupeyGwblC/0sTwzZpnHi/mRjKAUqb54eqsVBOGhb1m3vBLRVesPYuYFnxPnLg8sqvm4sLz9CaQ
G1xKvjGtxJT0IHtQyyzV+hF7rlFhzm+LQ+2KaVtUyhJELNqRgMddblLO2XTGSSNWSPeh1YSjME9S
qWiQxgPeAQqRtMly6Cs2yKpzgJ0Gs7YRvVZskfejU/npgLU7VWFgYyHMQ5nX51EwBxDEz4hB78i9
I3uwqUdAggqQF2JrK+Cy3YgDl0fUEucLfb4kDuK0/JvGjJDu7O1nM60ui1V8piZmei+px6POAmlW
aXErtOhH9gvGx3sdzc5FdRzMmCvWP4qdoLeIfKULdbBashwmUX+wMpqRd/9NCW7k0iqwgJAbn5hO
/KETuzlN24OGFQyKBnVjD1oDBccjWeBbcdr6TgbMUiSEpNOhw+iMY3DJy3Cx0YCpwTJk0xy6iDYh
3k89gEdpbjnG01FqAl7TpZWdGBKQxGsm9Fd7XKgcTK+lqicIaKy12TGlm7rC/d/ksXtshTHcmlHf
cWlLeg34fguOQnfZjoc5mqzTDC5kY1SvuavZJw4UQVJU9p5SUB2wUjfT944JM0vi6VwBRmFjJ3jF
Dw9QIxRol4ZyhGvDgllEIjAk5r92yRquPbSdCISfjn/3sAieE7pieeE0wMRJkERPKKH3mRTLfpoT
2jH0pdt3tYtkkXjTnk4DVk6MZ4BMs9TvpVpiyzMwVAv5jyP4ciKOqp5ImXznWpaH7YKVaFMQ4oMZ
6MIIb1vlxL6JDbYHagIizqfd1w5Fud5PGs0Wg5lV+3O/0IdoCy1gcq3w8iyAtTIyhpoZWbcudY5f
hNkpgSNU3RdM3YZWN7uBLk8esVTj1aW08Qib040QJvnZJIp/GjruWp57vVs8A/E1HlOz3Wd6Gr/N
Fe16uSAz9f+fRq3mUpNRCzYO/F2LUZMTVU5JAY8dbNaKuCT1QGNXZg7U8NrHBGfcUSbuRVESHA+C
uaAUUXwUkREMhIovS6V8KYnxD/5FGvbWwdCiJQRC+z5hHNsUM0W3ipkGCIO8fAd7nm+zFl97BJSj
3jK26IvsQ63eNX2vvjhsOv1yMY5Rx4MUoxy5fpCmpjgVsdUFvYYja57hmdccoAi+aeqmcFJvW9I0
spUpEOJE2sEwxOpDNRCuV0HcG5OmnKameM4FK5DeJAElHZ7VE60ZZq5QHNNTXzWflqHoX12HZT6r
NpsViBgxHpVeVF4ab9DXcQmK5tzqx44Ze54qj+GTbqd6zZtZVXzV1RajwGfftN1NFRBX+8x+yZu3
1P2Ykxju8HOMLrGgjTgVJwRBAI9B0bQf4rY8D457oQJ6b2ppWIuPSZR7dViw65SUCpm7GEtu4z6P
UYTlISVv581+Q5Kq4zzo8G2mOTiZO5uzXQlWtyyhW2GOGDuPWonspcYEsExuYAPurfRjz7NX1bxn
jRVfJ6EGwHWdWhJbBlGeqSX9zY5getO6eSO73nfd+DXqT9aAZSo+KIuDUzs9asVVA/bes3B1GmKR
JRuLqTdO3UCiAKsAAtQZtCPZwhhcrvjQM9t3mzcPBawBwIHR/Nhg4p6oOKcKJcPvVF/H9NvtzW2j
K/umYgRk/amAtNLmD8VFZopd1krdfrJm4nwiRD/ej+qCUNh+JBZ34pzUW1E+l/Al7Zm9hGSEwjyn
wlGR8C6qtjvXnndi9CCW8aU09iPffWD1znYw39QJNGbT+8UoyU/Ndxb2QOz6F03B9WzG/M43Bd6x
/iTjF8uqdnCxtnZJ9ed3DXVvT/SgSt/0+T0G7+NQ6WA1jBEK80LDrp+ZymjOU8OakArxqP9XEtXE
5QwGwZ9b+KI0vedUoo2NwKz57bhPRQOsgWBOFHQD/C5PeXE03Fv5BdBBkRHFzz5ddhsmzNO4x9uw
uD7jfYynCu+xR8WsIupwQQ4pwBDjLuU79vuhZuSeTlnbBiBpfDYQb4ADNwP2bUVtd72Bk6C6s80h
sX3FXhvmZOM5AU3qBzk3Gg84KnPSg0RfE5+oy5OGlAZfgn0S0jswXLajlU2/h3Em9CUtTN+mQAVh
IdtvU3ErzfIyLZ9yBHlc+oqFyX3SfJWPcbFDpawPmWMdJ7QwJ+KoTDAVAeyCwXK3rO1jWNCXpvCz
7idCavF4DQ/VU2Hy9WALLHH7mREo4vYTB8eWVFmYTNFLrQ+7AZQXdG6F8mndtEOgZYv2ZbJ6rtFD
8+UvFfZJp7o+ti5s9JXZwiRRBvpAuLRNuO/5WebxSbIBcuOS89sq2fm5G28maKIGxNEEFlpmQP1A
Q85tM6yTYw2Wm5WobXD+mt5xne9jTv/AMzjrGAeBZWOwv2PApdpXT69zXz6qiLy596z3f52V/hpc
s1X2YxFkUusjsDeLEc3uv2r1pNAUpfGokXxU9hPDbwAKwy8uE44SAWAGYhfNhVS7wHXGL9hywanR
tWrAIpxTrqXcdljeZ7uRYBv8boWMqe49yE5+FBWTESIB62y64+eDkb72xQ+Ob+rMqAUzt2l9U8tL
3Q88+QhE6Gz1U7ozACIM3OjWZ1c9l3hWFAuoencr2lfwYXtcH1fVOqpYVKPq7op6pxUzq5ZLoxy5
QWhAPxOB8Ie1ifrZrNmtz+12SIUfUSXZ2Qe3uFXxvlqFUWC9uXxf1+BxflbYUOLeVK0LzaNskrG8
HvMpPzo44UuP9x2VFi4/W0JYuiFimdIamH1hQ03T/jJiQSjHcGClPSyqryln3H+7it4/XWKeRetr
3nTq2Ytdic2hIlep8X3sXWyfGY9FhaCx1Imtd/us9Wid+1nXgf0Alle+9iSQvHEONHRRRwbkHvcK
HmHMmwGBzpDlZtAny97K3sgiN3B6DTTzSTa7UR+2k2SSoknHbP9SthEeomzsXSUFbq4AQjjmgWqd
FOLVNUy9KaeM2byM9AYZTM4dOwuUByRjwqD2thgJc2J8zq/AS46OvLURN10BrR6Md37uSdPq8w0u
D1kFSev8Dp/ktoWGZLXHvkBM1FNf9LovvDSUVIKAY5AodBKIJqlKHvBhN5jIFmAv8m31xwmIjmc4
Gom64fXOiofvuwsL1TlxxoG8tTpsoG5BhUcJYu+xacb+sUooAQH7x5uaQhicBAb2q/wmJ54kUXfk
mOt7JGJigwYVlMyExepcJIeHac4eSDNTOFDxtWJABNFIPUaNsRUzSWDhV4o9lDqC0JH9MU9UrFSc
7dnWQ0raiOShbJlnh2hrYjPNsGbrnK8ITLBvgKKc/mnT84qeyPBls1xjAxJWwPS6ltOfs+VKm1gy
1VhKC+1Hjfj/VG+NloVVXWzMjtQIaP62YQdKbp3Se8aJB6A+VMlDNOW5VSUPMAwYSoIljsKii3xM
IIFarR4Y9IsZzV5s4KJsOlODm6KAxfpdswkEwy/C6A4ubuc+12giNLej9qaSkln00xA/KQ7loG1N
Et++eO5TmcJE5z5/XMPh9nxvabzzDOUFkgRbKV4iVIJrJCAJhq6+rGNCXVBmJpd23WqtNis57ie8
Plj2RqB7IsUFUpZ7ICQURSK8AeyiMLPcsDCh6O3IjOxn+qUkdsBIzFd8M+6WuKjr6p7iUC1kk8EI
bj0MPMYnbuq5O7K0lWVHJmqtsBe4VAbOrQxoOn6zjKr6JnlTlXfMWg5RaFntmvlQVOzHAMey/0cB
e477q2x+ou7HGN/SFv3uxZnUJ8xqYRKze2Fs7yG5S0EYPpm/zZlG9mTfev+sATM5t6mgbXkS43Nr
f490edkC7UN9LPgdTe7UpENPp2NdPGnWvRqPY4fibJWnzrjhmVtpVBQ83ds6e3Bh6IvolLrpFuJX
UCX1OY+cHUf7Y5Xua0t9T+3f1Db9Hqb1g9tdbQxJlePhXptgfY6+qze0DnHXsGLJqdGsEg77stkb
PQJ17gOyO9biRe9PuCr3sVtgqkcyg7Hp/pjVRavkwYG+YhdFqIFdB/zGOSDbgDJoTbDyRFDTDCIs
1azcbrkT3XUe90npXCGGfSQ6dI7cI77yLQt06JVqOmO6uZQIzkTRFTcJ83x+6Ez9qCDgWNOxnQ4R
ynBt4K2Krp0JFl/8UxbDZ7d0KlqqJ/5M0D4x+uaQKJg33gu9CidjfLiX5KmAwjp6jhC+5n1JCIur
RfHOQkh05jXePTqeHdAheDCseOu4CCJYAHiqu2Oym62dqueMP+9Ny7kJ+wECW3/rTHSNCcPc9BZT
ri3xg63bSeghF4bNrebyEC67kvYxwohtKPpW4z0mDiIzt1xPP14LjiE2Dsw/oQowHOxoJcWD3qTM
IF4fVuMaKvG4Q8xTzs1pRf9c9SVFeWoy49gu76P9XJi/Y4RJUQG2A/cO3JuAoerQgly5D6NXbSZX
2caR8mvGzalc2K0qL3jUn0ekEBYrvwoVXrlVov1gAh4R1AAnvNgEGz3iwCbbCCJYzDm8I+dLqTg9
QqdJW4J2bhJKDU1y4tMpcczPhWmMExN8Ip7rtnoWQidpOG6gwnAe5ojPuYvQX560NzeLT9Ocv+Om
4nQKsdPkzG86z+bjjGVxpuuWI2OKfUTJXrkrAt1tzgI/lGG3NDbFiJ8Ftm6UhEgLqAzfRE33FC05
spB4AoWLLdTAXYBZj6YOZUzOrrkcG5sSyMNkWefWSg5img/EfnqDCMSicO+fGVR2s9D2CsTC7NYm
FInvG+iqc22d4Zhu45IDYeTG32mm3hyUAlZUB+Cju9Z8772rl1AsynvJYdoXHDG8WuEdyApncOl6
pHhN8k9a+d7rMfF5zb5nQdl0XpDE63a6A3Cn/CyrUSpDM5Ys5k5aHQUFRQrWvF+orql1VOH1YKF0
7NvFq+0KPxNoQFoY4cPgYjHKfTEYkDi/FVLQtak/F1X1BOp0qzL8lSYJSy53yi8DewBdph8nuuaE
h9+TnyXL070zU2wLE0mhawXEleE8Z8PwHAEFWudNFfpr5wvVRi6HcmJiWkNNXkGg8mDqyQ0hn0Pg
GIzVbXCM0KLXpcdY3RdUGPOj9ndwZqyVE+h9DbC3OvYt+WKoxCtaipClfVvk4+oI0YYv2zFO1rpb
jD9n+lwyOQW182AtZLVnsmr4nN+rMuNZTnMCCl5qYwJhXOouNVHbKLOPRsqBdDks/bUA85jb92GG
VMtq31PealgZxGtCHj+LOHmK2Olu+9axiDJJ8nXAmogaVFQjILlTaWPtdejBGc/hWbksyvA0TtVj
mkfMGaDQlyo0weUmTbcXzhhKugtcVOw0+myJkTilpK0D97zDdw1847eFAgwhJxjBendNepw60FHj
bknbUCP+46YfACvPMfpetxzkyFrRvHfdY9s+rPgXCMOKeXeM68KAhGuhgMI+cUxO7G02QY6LSQKx
6G9U5WYLGOvutoqYgAEy5SuwVWcRhQtbzZZXz8R/I7FkFWCNVVy6qilAEmGgyxx3zxN6O3Ga4BhX
cZKuo96fV1Icu7yU303XDuWsbRLugZpnA2JQqOtxMGavYu1aNDDjJy+RxaFcgzDywKTut7vMfhu0
nRtXF4e+PJvUvnvOOap4NT2L4Si/eI9ma7aAxCPZTqoJoSqzKpObHrdOLP9aSvxUzhr8tgQ8f1Vl
ItgFApRZXUOIltM2zsOq/SnxO9OLsqHue9vVD9hvD66x7lBxtVEVWG6AFm8KqAkYs8bsyMS49RBk
pbilfQ2sDQf8HFhTiSmv8uO2vWvqnnUlVPojsZZTw5usS6l47XZA6SgFN9458ONX1mjUlCGEUjr3
zumae1XHKxYDoBHukZNXakXQKYhk12XQmR824rCqXDUSC1NMvazn3dnsshLWBNask6Gop8HROeRx
Tl0eY+1oQJxS2eSkCCvIhGGf3Fm8UUHSbTuwxnqiBA6/Ge41Fs1V2Eb7ERpwDLhy7h8ZE/TGBux1
mHV7k6oz9Tb5sx7f10qalm3LVYCJiOxPshvYBCFdFPWbnHCAPEoRn2w2UKx66AU6dS7RQ1L1RR42
KVmIt8joGdYd37S6sFwPMiYg3zhssb+WPT1Uffo5mSebia6o6MEl+eM05n6MIXsjfdbC+VoY9YaK
Shb2sI6AIobOIo6C5FSNlgZ7p7fvHlQ1rrfESwjWcKPMFe/uq6P+q5V4r5SAQg94YKqSqiSPYxLP
XNd+jLunvCSJXSMuOyE7yKz8sxVgKD958im8w9iKGzAViopjJHwEqhGVR94GjYf+tna/YprbgQtR
3cUA0JG1CEQc5AqlXfRFjpnrI06BXDrk7bnv90561jhODmAFhaDIkgyayz4Tykpi7xOWBKymQmto
g6XTQMxTTildMK7eV5HOz4veh5LMXZ1H8pJXw9lUOIPZVnsWQDz90RyAKEmVhqFfaxiyEDLAMdLh
RhkjJSieqg3hUEPe8Earu4Ja2LC178N8lVko/gUqQWGC95JbpgQ/y7oYmh7iTJTHB6se90PPF2zP
hskgk4BV7MhLSINGqHqNZJVOkp/hWaHuXwevw6eYGPluis2nvG5Ser5oicGAsZ2zkkb43DX3XaI/
TW033vBdVlv8XDEaJGyrzIx5ouLhxMgz4uPYeJVQt11J06CjUSo/lV9pI1CGDCQWgw1axvY2wq5w
i5vs6hrZNR4mc6dJFLpycNEjDTw6IwU1WbOXGFYPC+smszTcwPNo1+IXvCDbvXarn4AqyzJX0mPO
IoYl/joLkqhuvOZHCmw8KalrM56TCwSs12okvNi7jTwpGaIxbNeDaXehszD2OUXqvmSolDtpZqCA
RBfYNjOD1xtbYuW3KbWnPTgZMuvDUO1Trhyr8wg3eG/sGx6HCqiPqqkvyPmvFE5ghaINArKWFJhE
+/JZsxnH+brF4hJmmPC+VU7/XTcj6ltEKZVwXpgS5BZIdVgjgW7TdND8uoumnYONxlSHnd6n8ram
GepCJYUBWR0ugv3Ig/wxnwZgzwJ4sFR5Jpaj+U/DlH4FGm/YEWx8nv0RsIjeWeYri3wtW0DHjtMf
/m95xL+Y+FVkyN00EdDSCo1ys0j7jpL2obed+qcA4Qxh62BJrTwMBWebIUvYJ9EzSYOeI34FQN39
6DHYlnN2d4F5jZqhb7roo7UAFu3mhp+qHVG5xbqusaN4b4OM33QB7c9/mqOwmFqI0+rJUm8hUnij
8qdFpB4qflNQuWsFbnn0kF8FhETzlllQkxelYnrNIPi0kiI9qVe+ncZZ8JUYHF5Gk/HcGQC80nCy
2OJe5nhuF7AWPyLvvL02KH9YvZlP2dZsnCh6r8eMdxLcGYDr9rtqzbwgCXLxaHiwrZiHjpEix2Am
G3WVjt2F7UaXd39J4q0HH4p322ne1qquBKx42P/MaZi7Ct+hMXAJKaAklycXL9t6XTSDZ+4XE0Bd
qXnNrrWjl1GBxWXF9Jkl9imNFVDVyBKalb7iCXeOJplembJcXpr0x9HftYkjv1/xElLaizbTOWws
tI/P2KgG/JxgqYFitvnBFEjQ0XoingBzGZb9bHpjeZ0151LU3VH3cp5+5HFFTXVRDoV8M6S4ckAh
YtTtcxlmtbaQx+e9OSW2huSQDxu7IviHE2Hsky9w4DywplGc9f59gCAeGeN3YTR7N+XN1+gxb3bl
hPd0Y+TtYUFU9DonlItxUZpmZwATMaziOMsFjzCENRsLrEHVWINo+lDmHZV48ijSlz5zj5outzmm
13gowtYx4Fd8t7YBaVLD1JRtNWxbsAMcXeF/+2cBnG31mrZfYqWMbtQ7wpfxEwGikBf0ntjRlvN6
aCL4ZvET0g0p6Tmsea81xYz/nte2eCE4QpF0AgqXghnW4opaPVoptYneN/NxCabEVtcG6u/J/KH9
ARX1s1rVCy4sLxvJ1exyfNpLTXzhy3FvWot11TvS8MBSoqRYS77ZSb6DJEWupwmc4S1e5r3egUyO
flDTnvNI7JvUObUaxSHbuW2oNG7DtIv4aNlswQTNc/JXtnFKE3XndXk4UBJge3e773e6/tIs/3L9
a8LvOYKlqhkiI/TjCMFaa2afwPNV+yhrTg9XxXO3hvZqEpqZwL2vH1OFzlK7rx0lgqW8tDuLEKSx
U+mHRHeBxogMzr41p5YhHyhPzO4LIoORMFmAHKQsPOHhtxD+V41/oCGwo/N2mrByMV+kDH5pi+84
746a+ZyvPZvYqUY+bmJ3JPy8xwHZJs/ZDmISl9W0gbZ5NLKN7n465a7KDra1LTw/jR4o6Jvcs81F
lazY7d/KXQ41JDG6bBhWsnOBWqUwuKXlNubUUEFvdNPpXmjnRd5AsvgxLaD1SCedAaRePuimdR+N
F9cLUvf5f9XX2cPKQIthxdxy2Fz9FK6kIzF6HMipWLmBowMz6Txd8nIJ0jjyHfvJFVe9bDBFLEez
h3qTV5cK3P2swX/hipqMJ7mvkBjzpAEOhfHOwDhd6YcGcwejWRGNxNDYwXEbqNmFQZuRBzA89yUi
Ch4y+oaSFJHD8etEOSwe7htsYKbhcLVjP1cOwDxus1j2xGPYPJVBbjKacMQvfzLzjWoRZkEwZz38
k9AePSwSW24maXX+kH9m+JQK4420/M5gxOgwKW9aRWX1Y0BZBzKKvjj0O8H2YpnJdVrIrBwDqKtE
X5uk2HDI3sbmWc4oGq72uORu6I3yr2aIrzAzFSQDjhJm74CeBIXTn9g1U+eN7NBRSuftlxFHknvE
ckGobnXoYYP30aYIifhCYKiD/ulJxO/QpG4wqb+A1azSkXzU5E3g9hx74CTUu4w4vKhXdVnclcUF
15NrkS9IuEfiwBR7yg+TlLaHjAuZ8u1uZFe0o3MFii8iz1W4D6lNRwQpLCoFNnxaabzjDO1MF01B
dVmeruwHHkXz5tSPOjZLIJS+Yny04L1ag/gTBjM3wkR9ULLuDPieze9rxqYOUNWWVTXE4N+MB+jU
QZBOuaMwu6pfCie8Qva8KD8V/E59wYsT++Y0kMxnmeHhZBfa1da+muKz5BZRox02I1/XBdUnmt8A
+aCBRRn52S+y+Gg0K/Q4v0wCpAiiUKbj6mqAzhScuNwfNSbrgiah5smW9e0mKlpoxNxOFkEYaBFt
tpZYaE+5q/LlCKaQ9tQk3W2ZTcYB79JnzrVnXlrU+GyWT3D/Qt4z6M4gjFLycrWKv/Vl0IdfrWnu
wIKTLj+mzvTcFtoug+3EdLFp++h9yCrfyqerXSe/g568OdnaNoO+w4c4ehypEgM/0ezIfxM44rSk
sQgsSXRyJkC8kdPwFjO0jT11Ad1BDxEBW3W5D52xlZX5Cdn8oV+pmJzokqsTu6GjbVmcP7qSBF3k
+VWnY1IhbZdtbPT5oZnOs5dx1hmr/1dFQ6uQR+I16NacTckRFP2LxNwI6OUtx5ij6V+DJr4HuMhF
X1yrkgmRd2oZU2cO9FW10mNifOram13Hd/tL6x9awmdR91sop8hIvs1OPXZ6SuTY/RiVKdSX9VGZ
f2QTZT98MjzAPzqJ2MSZ1uFqXmO+rEMGoPJR2WJ+y+8VKW72t4j+LQPNkLjEhMQxTtNAxhh2PMT0
uva4hO1D7Jk7CezTU+tD07KRMddFyYeqFTiM57exyJ9lJx6V0dmr3HWV8dVBo7B0ycTinpbpS5Og
egyoUWI8pHC3K/AEtrtwYtmoG/E7njsbTq9fbPXBl1GJ8bbeaI7Lbjk9UK5aDPVjSzxPb3HwSxrH
vYR/oz/UCaio5qSs2Tmyt3o2PePJO3q19Jvz82gyOzLkqINyt7WFvJzh1+qWj0BxqA27lSwM2WkR
uDiJ2nqOZnZE8zcHQ2qb1aAHOeQiqsOXYwVuLhzN2bC67bVVBqqS6BiO+g3XENy5ZCUz1jiH+MPk
eW7jh9d426ukW2LzDxdBRZQeB5623BLPN6Jt3FyM7Kh2H4XnPqjpzpsfsYBznk2109La8HS1fQaM
X5wTvAQJj9lF/Ny538I5eaF3KMBJfJK2s1PKf32l7debYkjfkvrJIrFTAbWKS4PH/Q2jKnwLa6Zs
cmdBUbyU5a1tQhYg2Ngcbe/kkJ8DwuN2Q9YJTqTk3UmTXq8StQlg8xIlcniRGCGPRpCorLNIs9Jb
YACgecheeXiTWFeArBOFsdAucUDyFvMddcfJtcItTFfBE4th+8wlQO+s8qr/ek0I3GBLEYRKiS3n
vPzJwwS6Sc8YTthI6wfsEO2/zNBfCt0CtIXor8Md8QjCu2BJpMZeub5ndrW3eds5LaC8tmRJ2TkP
fWn6PwWbwMRVD7rGN0PodktuXW0OblL7tAccCkGYSo6IoLzrZXEoc+yUkF4tLQ40pBKPxQ9vFISC
sd5T71f0aZCSR9/zeWgXRgU8odNLjns+wE1atH4Ubcq78a/6mvHj3wRuTAAjyjE9zIfueXohcLrk
gctRuA6aD1QBDzvz4H/E/3F0XsuNG1sU/SJUIYdXBhDMSRQpvaAURsgZjfT1XvDD+Pq6xh5JBLpP
2HvtV/HG6zYrji/OtrqA3l1gaRkxKd6QE+PJ1tO3AN1Cz03O53hO4Qx05L523UjqW8rsBM8S20Rq
yZHF2aB8R37B6Nzq/qRupX32LG+r1bR0dggFxJt+ULiFVCzPBJ0tnX80HA6EdiSmTD5YjgAh+c0u
SOowz9H45dIT9jmrXWVc69XRvBcYYewNH1ub7IaSm3VRr0ssojjLUQdMxwE58Ai0fZH/jS+oBOiU
8V1Qhk7Y4fO1o31ks3PFY+6LdjhY4MbNbRvxG88uRdCCWoHnni+tI6Qaz8k/vhQ852JyK1aE6Y6M
ujbla0J1iPHO9cuVVNzx1CAPwMPZB4dUXjuKR0u67rudHuwle5+Fe26/ctxSFActc2NPKveohNDB
CPhGuwJaHR8gZHiuzVfhtkdMEqq/aKxfTL7WP/LgUMwS3230HpsTxijs9yDhVdNJYZ0eHCvru7aZ
nA57U8AjWlXwcLaoXRXjNGoPtspB+iY3d610jepRc3fRjAb38rPQPcM+COOcFNsgOTcVX8KAZh1m
jjj7DbfH8WEEvAlPOXYzw2tRBQDGoGrz+UbNu+DvCvUmDccMWr2JDFj58VNX+itbV5WB8a2bYBHe
OIkQSDNmw8BHMRgtUayjYmPbkvwoKBWBANnrB8qCRn/QDLRMpq0jhR+Kk8bgwNoYUJU3bA/s7Kij
x8eDDK1pWuK/0RmDIdVUNn5CICIdqpukLu7tSj0YbDmjh+KviR9G06m3myol63cL1aav3jgoeLx9
DBE8ZyQFsbhgYhZ8g8n2QxQ8PPakqbi59maLZRtvLWUz3vtsOU77/qkykg9RppwMad0TNc2ki/mL
85lw1uI1wIOmvfGI5OWeT7dp+ZePfrepCziWLLs4aT2zPE68LoF/NFBQb7J6y0OMCo1x+DV9hqgT
4m1dz9+SRgLicyLqzl4am8rgVA2/DPloDnur2DeNJ0s7m0jUdMeprtjLeEXtM87axnkukZPGMt75
huSQNu40kZuVAdnXN1XwM1lLpeCyKK+TtbJL3Fkrc8T0slGJB0q2efGXajtN3YHZ8aGYTueqXesg
S/74UfAZck9WaztZDsZKM09wW/h42u1wQvtbokgKN7pDZQYONtwwQ8zVc69ehtNSBmtQr2i/WONK
+UaZ1mX9yyTbgiDXbusAMOQ6BoXBKRSzClh3GL1Ryh0pOVnI+tj6CTfm82Jz0DwJ/IgpQ0GgINYr
2EYuy+7eUM44v5SDOiHvPSvtFbBcp1rIVEMJzqhFdcZ4GJxT+NjdEfsWC2+eAP+n+5zI/0igYC1J
zBL5okSlp0JKY3GBQBdX3HJmHOmwPJmr7DqE6oSpKS6ot5p2CDGDkRPhhQ37nNzxVanNnn/PR2xJ
Qb+oTeYpK9Q35lP6i7hRpi2oCAr4ddsBZNmk3IjFnbeGb51cmm7DXD+HG5ryCb6Xmht/zhi/lwZJ
ztkh15OpUtoleruMv4F+GS+Ig+VjBjzIT5ecmxovLBsrlApvbW9uW0Z4HHakfBkV6qb7MNAXyrTd
TIUA6KvXWVDSSTeLQAj0Q/hYYAtsrM5T62OF6AjzkYyC+UGoOCu3SOxszmBekBROAbGbJFeuauU4
MkqL5FPLIaOPd51lprEeGMnrmG68uNjUDcfHCvBBculXHxpd4SIJ9gE/rFc2uBzEqr/NglWKxHC4
gDljm1LJ4ACuE1sZtlb1jnmiUy2ZDxBf6qgb04SvDeUg5O0+EDTLezgiwx1W1kTgOQ4xBhOL/jB7
tqa1AnCXOKdChs7Kie3inUvDa0gLARAHic1KRTHVbaKPwVmOzrGPqPA8pJw+KZ36CqVKKy+1Evfn
KrA8kDwl+BECLBJXFYvgjfla9aMQXffgHaOA4ycLQrGyOUlXWn3QwnPDg8NgO7s5X/m4FCUSGdxy
ZzKlkvk8WJo1I37S7TzUalLshcjinVMLchlDYLkEKVYFX0Q5mgSdqbuS3HZakXCd6OsCFgG7/H+9
suLrG2HAsar5DJBJ3qX6pF8M7GPgUFhUEjNpcLev6q8kYjWxpYVCzIqLR38RPUO9xJ0JLqjVX3nx
I1errr4RNdPxW+p1/9uQeUN9suZ14rXgY2u2PDxEkaRf4WlCfsYmolknzXzawjWR+33CRz1doEWM
OkMoUggX4iAld5NvUyxZrLCOK+pt4u9YZJj0EDz6vn3WnR1Qeea27TqzPA5qg+AC6cnAfshQ3rox
G/xy0eKXXbCrG06cBgNDF4Gt+wZckCUo1q6DimSg3RmQpST/OVoeQjx9dBvt30RaQYSl+9z94cuD
HvBT1Cu73YzOl21tG9DsOoSH2msqgpH6u5bvw/bAGCuWmVyCUEJa5iUICmrrzuRNe3Bc9Gdu5gzf
R+QVZ+29MH4y63usvR5HcFMy4uY/KkB/If8A4gIR1d4WKLostPduDRun9kx/V9mbjgU3tTpKjemI
HZOlZ8+1kKVLHfk49o2FyjhjzTvEFYu9rIHGgJ0JXfi0oBcoeFdQwBhzlahOe/xYHGnoUyvgKxyR
WF+pj9Vl8qKkFufyZF1nDOTWfGm7lliluF+mE8JIGA03yeKBX0MCo4OiLrEAeF0Cm/oD/d8qlc8U
qKJj/oMlfMGsOC//UZRE1g/WCm4d3nwpW5F1ljjbpDxPDehbGgbXMsmcAquy7tkh+l9Yb5eCTI4z
URdsz7m+EgbtZIy73NtU9IgbW+eexA8YUOFSfUGCM3umgnvwHjX3nXLErhAwMOlWdboy8l2NeCHv
DzpZGgg5iFPr22MZnpXhJsXofkvOdWJEcI1a1EjqIUaT8jYhg59g9gaWy2NGXVXQQgJhLoY91h5i
bHkvOO546coTj5/V01l6oMMA1KATg3u1CepjKJNROfMkeOisB0/WrhhyVgHQpObylccqzDcUtFQA
0cVk+v/SnUW3Sw4kR3Jw8FfGLZQyvOSqxirt0fc7sjRYyGxNzII4t621Nq8PmS8vNTw8ARQm8nY5
fQ4wRYH6KMm6YCEQ/ThiBV6AVKTgdzhxO1SXKbuPPcxZ+SKVxCUgq4FDS3PLilmWFhGZTLU/bENH
3gZltBOT8ALotENJqDLNKdpAJLboRqq1yVrVbOXbnOYxGv+4tPu4R6pAKIx4kRJOVWYRF/4W2Wiw
+rPUI8NLtzpjF6YkmuIt54k2mE5ayegIbWUGpTHYkhiJkoHHOAw54UDuLs9cIVeLSZeQVb81JfEY
Bo5gJ1/JFqHdEhptOgTRXWB8rqrLWJ3HQdBnHPPim0Aajnd0duG15mQv8k+tntb5+JVi30brmX82
nLwj+VMxKQ+SYqN+QSCjfBpNC866dO2Cn3OnrGXkBf3WYChWgkpIRMxHn1JnwF7DfpRYHCu8LNVp
4vTXu1drtZCJ9G1DfJRRscvqleOQjthZEG4Y14BYwHhi0qTheqyNi51CDeJBsAZmzqm16AUBhtMh
ZeLDirfumGRLANEDV+go4FZ6dY4Eu6xffshtwlk+PSL1J69JnQgIt66+dAguTZkss65n9gWNjzqO
z65h9hlcGvmpqVixvh95etENYAUsGH8a/cjE3u8+u9JYtA6jvcsAbCqtXrL2STYWevfbFL4j+nAJ
RLylqI4hTpre0D1TvWLcGRjAQOaYcJ12J6RCFS3hYyNZCkYxGVtRkSBl2EQo6P1NKIO5YeFWKzh+
bN2h3sdL34XCDXQaAzXmdFbs3AscNi7S0GTsvvqcfLOBOtDmTGwFUpYBN7vsrKRk4JjB1ofoiqR6
di3rqmJzVzOgZff41+TshtpO9ayMU8mcwFxRe6BySyS2U3A+tApSQMWKsloGSk0Z59uMxVC/E8g9
STHXlS/RjI8sRwnQXibGJjTTZCdBRGX1Xx4Gk0cvOES2eI+gugSO4aMCMa7+iF/B8O8kXAQIgSW2
8yactQp1t+nY6KtU69n8z+C5jUiSpH++rh0LM/F8m88gkHtMjrQQUfMskFIUImMlayuwtJSLnrcY
DbW1PzDeas1unUXlw+BUIj4JH/NWFPoHrreObqhzDc3ZpmN9KoX+U0vBlSTYtWP6G6VlYBBNdD+z
wWoatXANCAWrx3vR4kb3i3Yv28FbpiTxUr9RaOsVFNxJIoe3sRiMjbJzEU72ZzbWd0emaZxrbjem
e8zYW6Vq/7W+gZmcNqJk9ZXn1rIfQ+wJKq2mumvS+KOUA43VyxwqWBz8TkNlU9oE+Q4HVYEkUP8O
nJlGWUwohRKok6rzW2XSd1wyuC9I8UK/gb/HaQtwXQFqF9sk7K9odz7ZtewX5pi222CNBwPH7io9
5kNyk/0+ZgEe78Fs4PlsKBpaEgbUkoEfyHTd7SzJFRLwMMXQTeatDGwIgkYbP9dCA6dzqokaiBT+
8CqcNd6bOqn3CeS0nNoVrz1rSPy6KySOMvrzkTgznZSrrhuABPFzVNQ3WQ+vaWE9kwGKoMBHAPJh
L7LspsliP6uDKZIrWyFBPQ6wuNd7R2YdUSneEIS/aNJhlQMIZEQIYa0m8gZnzYEN4IlsEszWHC5g
RUlHtrVuG/ZHgyFbRQyV4fPTLyyTpz/bS7l5Uh3xz6x5/y3pNfi3apzr3PaixmDFA0b9cM4nI96R
Ur9LbaTbg+D7S9cGY9A8Nv+G2ti3cH4lq782UJwX9sCpknd7hcSNBDlxwocnWN3mjHan6VyyHIoV
bdPU1jdAQSwsBNZA6kLhVCTYaRjrJ376LSz/mXDqLkIEXHyJLhTXN8D5R2WSeG/MfAsRgP1hsdOa
wDWUaFs6pLSEIGkZDAY3QyBjFX+MPI++PhzFaN/xkWptewWcTtaFBOLNp7dU6fF5jLy1RkNH6eHZ
bDdl4LcaY2YtXdF+TM4Zmu3dVhhf1/qmbrli5+lYRL5ByZyxvYlyVxVsNa3sWIfGJun29dh5Sdac
NQ0npeE8IsU/VvFLm1GQ89pfQ22M+StrIy/S3moNG3bLhCKjXesYlMWHBNmkDS1upBgzCSSfQ25j
9GeCxEeyogrKmWuXZcwcUxRCryH+TvrPKe7gjR9y7QfuJpyoadGw8oXy5PUtQUkTcy02hPi0UKTm
rNOzwViXFCBRg2iUSrzDLqWWA+FENv4SfxljSKtmWQJXil59lWjHGn4uSiStyiHEs8R2J2XNCAiN
mEx0WjHz8akxl0KOl76UL+Vxp5DmFv1awUfdYHuiU+YwcyWkZlAH2co0gEyQVyvFUnDMBkmxHvpX
bX9q9ifoM6LG13Z4L5MPQg8Y9fT0WSgyu+zQNBFCQ33ViOBQRxwwbbpNwWsH7VmdYy114ER+s4kz
w81BkBWCWaVMklltQoyFDECyg9I5rIJJaSO4lVA0V4VirQPt4QVoSzgo4w9MroXxaER7KrTAjYzP
PEeN3DiMfv/AYJK5E27gGq6JOkHDqa1Vv+RVQ8gOGmsAENSMh3J4ybZzVFKWy+kS5/Ahnvxdok07
deiIRRGkveV0dezk1J3e+18KcGlWEIeindid5sSFjeg2ZBBz0sCeEpB56BOnrBxYp2xiYmQDvIS9
YBHf94yRwBoKzXjp1GIYCUhk0Yf6LnMCsxte9cGIgwLsQG6taSIZtIBAWQZOs1Spdwv8gcs4Zbpq
yKuKf5vIrzIbT52vg8mxLiqL9rbFmt0zBukbeg2BDN0XW07NCyIkL0jCTZnnbCToZEFNXXSGm5HN
f53Z8pgPl6g6GQDmFk4kbwKB/cOXTzVh2pzRF3Uih9KQ9hXrDyOz/1VIgqTJvlGA+Bj3ZdUC8gV2
7YgjmqC+wkNwnJb+n2T2T8KI9sqk3s1w2mFBPVgoLYk7gepOSosEAN5SLjkMUrWALGwPXiB/N+HR
rwK396VTvnE6buHCg1h6VYfs5GTaJpnq82Qy0mZn4yjObYxq+KfwvjvzEGL2HwYgPZA8HznGlQBp
ToRMWSPpBrDa1oKmndP0Dg5m/+KgTQnol/wk+hoN8t2ZoEq0/TdWP6YYCj9brA04CpM23Gq9zVz5
VzDVNXuX/fBJDdutlOsrwy/+5BbZcBS8jW3qUpWe6fFaOpFWQqfPnM605IdmKuBddI8/k4GU/Cc3
9mmMxmVbaUDUZM8AUGKAWosb9Vn35UuI5mT01Z48TEKCX0OChllVD9AuCVTvuSLFm2lYxFmBzApR
ViP/qqfuxaKI0nxjWrcm1LxokEifSI4TG2jIPmDorHvGcrLq/FvNXNbIUC1ZuI+d8lV2H203Hqek
uufd9JLV6ChIY8J/D2sz+RHDpSXhNBjeJdq4uGKKhJcfHHN2VCeeoPge88MdAqr0LFpZYXmDZ8Ya
J+jYHzUHuFdAdMmTb5N1CoSsUa68ry5qqKPA7ZDyGhqh9mMPPiPHEl5M9C23zaKKGjcIomurOuTS
kvRomP05RbzOGplmqMf2Rp7wQyWKAaXgaZDSezs577kc3A3G4AqDOmg/20yx/mSBh9RKqKpyIMKM
kKBzl1iUZYhBzj0T2psKWgmWMBSN9tQULPpjshDZyxepCSQ/OnbIijNf/FgRjzwc1xUrHot+gj91
HgoBGjCG2zALmac7tOVbX1vvTh09a7tyy0D7rRuUOXFRvEIkA4STu0NdHyFckk9sOifDqS+joS4j
dvByibbKmvbVvESwuMP9+gMRhCxbnmEoH2Frn2nCONHtQ10UB0ufdRZ1gAmvPdu622JJzlLTWRgC
fw1ikm3I+oIwrwR3QVs079Bl37m8NimGDX14wIB6lsTSFSJ9SIehr092lTyaUvGyoucpRU1WKz9l
ugzDwUsKHTFI29xL/+b74pcCCUVjt9bnj5sUdczTA9q24o6y6XvUj4gSL31R7Qwlean8kMC0IiTc
VHPHBp3K8yd/n4w8bKP8Cz7Wk4IIff+pJ3WkAuyUdOzQ4mivzikRBkrZslNoC8J7lSqnQijLpBeb
vh5OYdP+G0V+1lPJzc3qfykl0jHmo0HL7DkdNNKUVqZP+19bXxBcLto8W3AIozaGD8VqzrmSH/UR
8SYcv3FEuV58EDV3VkE6uFOCd8rODtQVgao9zakk9spmZil1G7uYqw5/XwTiAB8JDkS6bJ0D6Ypu
wWSzlziAIDIEqeLVKF9q9qlllMw2It682d6UfGYxXCD1r8DuB4UHHtav6NxG2vdUEU35BDcPNPI9
SZnU4IoLkGI0CAZ4ZZX0m/AFwrohQGxabsGZtZyBIacBXPRl49bYa2TGqRkqhiZiQ2W/V0ymJOx0
o9ZhtYFhArPETFfBjG9poTQ2fwTDUip82QMzWIqw0e/Ag8E8aFFCGKAtSwia2B2ZS0hAXJJxIF8M
GZkcej2IpZDwvgGDOd4ar4QZqSroEQokus8oQbLAF2cHH1AFyZcdN1lckmQUeKL7Letx1TMtLwGR
teizOofY+YptINsmzbGX05hC0CcZUr8kZz+mauzrPViPbd8E9GQ+bLcKiwnrZitH36avJ8QxFQo6
BcGDRR5cUlhbqbgKrFhJ9xiKswSVp44B2kqfFlO9Gn2s0Rgoo/CSziEhA5btsd3EXC8jzt9WRwzO
WhmJma+BIYYhgG2yG2TkqYTCz7mlEK7sCK8ZDaKcv+uNtZRYjlVquyKrgm3ggJLTXptBcI7jzpMq
Rmh9u6PsXfsngdYz4ViZ3wAfFnIDJ1XGSMk1sprM7FcLHsypkOatqc6Hkf03c924vFrdvSyHHfkg
blt7nHH0VfwQOqaMs0SRYIEai39Mrm3ZMB5W27VZISqDGxGx17BgeSr/Rty5EyFXHIm6cUUuoTkm
+xJjU7LDwUBWU+byP71416ptpJqHQO926LrVD5xtrl78zn9MP49LsZXUCPiz8wATSAWD6DPAJYB7
ETKHypHlwDusf7gSF31zQN+4yLA1198jgic5YHhs/IicQq9L2YBc/YwH5Jk4d9QaU3kEfQDhcdjO
aFc12XXmTyNdWrHhd2rxA/K/0z313FO7f9hFKuUbf2wSfQhscEl8Ji9XbQB93YAzcSa6RUlOHTdc
1kRHwsqOIaYK7Jz11glYRVbilNjDA4ATMpbyyPCY6WJgKXvyklHtIFG4yVLjgTWnhv1qit8GcVK2
s5iLGeJpi/NkT/+X3Wn6xTuui+w1IqFV9FsVdQDXHSRfFq6EtSWW5nQ2eSUddJ4m8gMmkBTTPQKK
PBpXMpL9enw27J+oFVgWPYqZ5p3+gU5nKfQogUQhrCVVltk4vSqSZQgKkEwpbhRmoUblAUxh/Kog
ytZO8O8SOGnqrIgSzkogJcPdiajS61KUsuW7g8EuMl4Sqn1sz6zfIdZwldRokpLpEOIwmXDyCwhu
DZbrJlRAY/DQ4AmA68JvNVZBaLvzgULM6lpD51HJ/cZGXMJ8VUAa0ORz6DtMR9n6caCFNZ7y3vJo
w8kiqulHDz4ixa73dx1odsEEu8DiN0FTEMB9DBShUjhSbqE0Vw90PrpsbpuKAQLj7gYQnj0MS5lJ
k0CDNxVsfQKolhXuK2Seo+qlMGFM1Dk6f15OgFbBvqOvkp0NC80WAC+wwwZMRkFlLYsQMw6mZF96
r5CFDiyprybM12ikgcRFy/nIGAxQW+JOMktRRLkKAgqHuzpkTIjcFjmnG4bAFCLGgpgiiPYq4BmM
YLI6XClmjC43ASxXsh4IHnqC/9eHgt5ETNocL2qYGiRe0xAZ1RNxEqEg6JWP0U6P3BhrmsZNjrHE
13NX3TNAY01GM+KWLGOmYFoBeidGuISPq58kcmthVmj4bsYRWh+gmj5MtmmibUq+hcRgN4Z4iUvr
SgrokZSuii2EH0InS/vVrCmNyngPrck1nPmfzQRPOFqltumxTTm9vp8du6Rf71oFM2JAlEWRkRvS
Q0GRyc5CHoukGCYmMbXs2uBJYmpZTyCnFS9H4yqUbkXO+UpH24A+wiM8Ba91teA3GaO8bsMKxqi0
op3cgA+9QQZxwxZ9ETd92EdbWNnzqje23hvxL03YGXRXa5YCc4bq5mfDjJk3v0jfGixddTbjn5fM
/xD1jys9w/8e/QkwmX0lXEn+VyV0X9bbyNgIMKCb/9QwcnjJWtIMjPyjq66gDP93HqGOMQFdyjp9
OLUoMeTI87HJwHfG/yLl7GJfMcM6dNJt8ynRY4XTWyBd5QmxLzcwgqX9iGEoSK65/Z60F0P6DXwg
pkhgDIt8sneR8fuAj0jsylt2exNuU/WaNe9RdO3Dl1r/IzI8rT+s9lVq7xMDW421ay0RpRQ9QUHa
8kdBT96hqRpYqWTIv3txMcRRiTYD9ZQTfY9otIE36hYejo08nAP/AnYcA/kiQg9tojZUF4De+zvC
Ki29yOI+qa80/mfqUMMz2HkwSq+Czm94C0PSZV2SikfloRAm28MmsZCelpAfFDa2nf2Ppk3PvCAr
sMK1SyfmCUIYG3X/2mDHKefpJOIRx8Yt/IqV7Neg2s9wALcsjWx4H1b3FnVQZMbK1UYVAQAAvDTb
+ORyjOwbRoQF2cSVhzUsBAVjJZhHtPLoXAZyXQwJoI8DUZpHKShMRMQJJVi/fMh+vcRC6MoOK9uE
TSKTDjppwcfgMGJUk6s+fc8KYYDhYBx4r1RjUUfv3fjqGoB2MFkyujkLC2feMelO3zKbRvY8MQtT
HhjmbGnvFK5Zrav+LzI/GSh3DYvaub6zmN7YCHsRzYDMRoqJuhzR4SRKdKdimRVUH52B9NVYzWbr
ODlNoIt6dQ0g0p7cRGbeTnGSEULEleETqdofgWryxRzy4G0ov7lyJfNJghuP+mcaAIG4KdHvpN1l
FPF698/QIMPrdz5ObXrLmmtX/JUjRPGzbW9Te9UwfvEfQxe4iYGZmKu38fhG0vEq6kMwx6eGDpgZ
QP3MKqRXwQqtkd/i8L1YB/Hdbr8yxDEAinrMm22fgISiuthZls4HdSxNr1TeDRb3bXHNqUlSSlBH
PAvqgVBbFtKIduXbZoltIsUmwGhhGldex765EPWJjgIkTnxPgJFM8ntRUGqjYML9E/SouZ1L0X/2
CnvsbO/UZ6O4Tija7AD+B7PwJqPkVNni4lAAGxIUs5SRt+SSmKyqK4Q25oeBOLxwOnJpkUka30TS
L4FFtLy7aco8Mnyzmy++IIzhpv/KpY2TfVWo0GrtOTi/ESiKgpVIGP0wkVq18UVvT/XcPRYHIS7C
ugb61tFOYXzhr0noBsUu0c9o8wcJAY4EKBxZoU6XjuGahwdNvDXbovSSxR5VY4zUMx62GIGY8U3r
Rh63uvDPtqAVbXsvRmtq9bgmC+k0m/ymZjtY2WP+v5JI9lNYseNGPUknSq/u9WHNqTsegTAASSd7
Irz1JS/phOUV0pISjwc1sndqjDZDN3dDcggGYufGT1NVNhVICIKxXNHTaikaMaMKyYnKAcQz8D+Z
cAIFDBiYFoDqhgJCMdE3ti/YFNPtFDbyzPgCNf8EKPwnQAPqh0y6rfYWRcqVXc+XntabYbZk4YcV
relyw5ap2EbMNmUGTrYA9uYU++jU1Drkpehs9aRwhA2K0eFDrZUbUn1cEMNTDlQyS0YX/q/XJY9I
U1lTQhQqYgac+Ubr4xtRnbuxl3baHC4aDPuEsiq3u3UyA9rr4jCmc7PGcTPnxQz2R8GlZkaY7sR4
sERFrhJ2jT5+NXrwRrrptSO/usdm1pjoxFR/Q8anlzG+StUfCSFbTxovXIR5vqZMhmf5PW4rc5cD
zPLjbDMlxtanxDFhTgLIQI9u7QDfS6G9jet2qzG1tNTQC3xSXMAOhpR8KlEjBUNtEDlai8NS0lk9
9ZMX2/7dMHHiadlDVQdpoRqdhfV5G7QsSPO+f0wVm8mArT8pYtdO449Uc/VhzjzYsGRw5/MEIDxi
38kOdxZzcTgO63459gKpSI3Mlsgm6jLltySJ01DnHqV6NT2ULPVaaG23n3NdM5+pShpUd03SD6Zo
N0pUsYWTIKNoJ77IbYxSpmBluOxkGOxTcdSz8quRO28Cmz47LrN5YTTztXqDdnh0vgVEvZEoqUXQ
EFWsmZeEWtci44FLYDrXGoWFD6+RFhyo/gpk+gF747VXethUf13SnRKNNeMQyn8dlDpK3hJspixl
n1POQ6rbXxKlm/RrgvOYyI+qAH0MKknEs5UIg2M/fNvVPnnPbOnNQJzno16r6/KMl+krwzZSZKR3
k3/FKpC1AE4Jo1F+BgdSl9nxRVcRiwVmEf5wqhXlpPO1w/U59VZ/aUz5ErIn7GLoIuVdFdN3JcIL
ho+v8mVFI7Uo6/58VkmA9DT99g3q/mHgHNMy6KJ01ux79ro93hoo+5bx6O3I89t/CbSw0paejWxf
9Cq9GfSBKAXWppnuDQeLpbkxJub0RXedTO0MV/JgavFhZPnXwIFtBFmh8q5iyp9H08Gvp03RZTeo
PCZhuBkB57IUMKxRhnsUhy/fZm0qBCZ7lZlxDq49o5WzcnWNG2VdDvVaI/bCsTYajOkUEU0a28cW
LW8kBZuBNF0ih4GM+0RPQKTuC9aiuAw42EFsXOSWKFBy6QUXD5lawMLbRSn/KYnrMN/EoT1pP7kP
+ClnMiVYGBRK68UBhbD1JsCN1Ml31I3bCZVOrIPljMy1VrTu3BuGQF/s6WEyZTXY5vIHGaNykMPy
ouXK006m5RQ/zE7axWzXbchWY4AYX1usEvmqWV8xkDAw4OQGRLic2IeC6QRB4ZmZc0bEZN1LR8fZ
zACcwG+MRysjgiqiM10AMGRmx16b93ELAfPBbnjA+0/fHHfAdtFBKuuwFd7UoCLUFaaHX/p0HtCP
EkqEPDuEcdo4/dXwoyuc0BNYFY+ISxkxUjf5aFgRQLcRcZAhloxMuLZEGUUhMXSvOHWQhpD5F6cY
aIB6alRaMWh2BM95xpAJHooJabH2uLVVL4cMGvLSl7Z6ifmlmebFN+xL2qLeB72lJhICdhbIL9MK
rgElLuzJHdC6z5icu7aMthkbBiF0T5XKwwhNQJ3Rr1K+TTXaM2uctn5kHYrqt0XK25QGdo101zgO
XgSs5LJ5tAftYLzCixmUJ5VfINmupCVAb9eudohTolS/KlTNBbi/ITXep1F5RrL0GQzpJWimNQg5
61WMyclokk0qUECSymWYDOgwlmdKsMuN+kkjqYcwi7YRci+a/g4imPWmFmu6If4pfwNIBUAZWTO4
hBAs5ZfJ2k72l8+BlAcbvb2RAFyoR7wn3wUJg9Wh6T2l3kURwDQex4Pev005h7YHwjRK5qrI50gB
TeDfguoZxz8hIDWDX202T+Mj5GMoXMZDuCtoERz9ombbGqkr7Wu2LpobqKiJWD/9R2B/LN8U7W8s
o0VUX+L4qx7ujF6Hl5Kfp+yDFchAca/fWstj9kbPV3Yvy9lkylYoW8neSe22ANVTOUvLP8rjZ49/
k/WqlX80jBvs9l1Tn6IGc0iBh0+klX7BNHGc/WK4Qvb6mxB50M9f7kjkjv4vrX7aEvHZhwroqVB/
bf2m8NiiQJ+tZS6y9Qq5RnadYmBWb7X4oMrWozfSunGXUVzhLrTkf0gQWJd2Tbqe5pEFysEEL2Kf
UlaW73zzXXSARMdthiZpp0t7K7+ZFv7LY0tiXn5JKqy1mG5quqXC8bE5/eGVWE/1Fob8iUC5pQYl
PGl4c/mFGpuyFwpe+zKgRUr5WZUOMDaa6Vs0+7r7sPpdQOHXcEQw+JNYYff71N8N4wl0RoWQi01k
cmyxwuJJVf8GwY9quqvpE9T0hJQwOljtsWhPihNgjY0Wmv0vsu1dipuJ+tcHwePrBpvVmeW6JMOQ
9TzpPcjSK5ioQ3iD9DJ/vDzehboNA/SkoCMTtFhlBv3+QH0nY1zVfwybffdTqbd8Zb2zF/W+BDxt
gSZ5D/Lf1v6aIBN3/VNmltfmRI69dOlQC3YDFyTR8T96C1ia7XC0ei9zXIkcejKzxTbUboF9oqBP
sXAbFrCHH6v4VGj7wFnozXcCYVi5+NVJn9bYNsuQZBNO8LeiZOTd/jPsP+0/rs6kO05djaK/iLVA
gBBTV1/lptw7mbBsx6bvRSN+/dvc4Zv43jiJ7VQBks53zj7DS1M+0emU1K8I9k70rxDPml0040Xu
AYXyGkRPhcVQSXyW/l3MsbmLwPmZr9q7m/UD2nDhw2zZwCDtfEKZr9w0S0Z648UZ7noB5Z5Q78q+
e5oMFvdztPxN/NtSXTBeVRpVld6cB4lsq945vcTOZ0akueOOmxHYqwKDzkMI+gqdC5nnwRs+DbP5
cs53ilCBBknE2OTGmfONV/6s5+31OcEPD2QTkcJcw/rO8KyH6p6O4PG/yv4rhRSzLm73Fo+/6C3E
RUxzEG6ZdDeWd8W8T+S/eX4PxU8mfmXwPHB5zUjuQtFfQzy7oXMz5Yj8NU6Au5qt7DB5Ne8iurWg
zchtig+bxLu1OqKJMiZX5YFuOeroYdSnobsvlkvQP2rnXsl72b2WxTXo3zMMWaHv3gRET5zwpc+v
AN8t/yHKD/xPwYPRIZlR/UYx2AH1oaCOpNCHHaR0GE6Af+4S+dMWZzrabSyk9jW3rka8AHnmiMC0
eiYZ98pbbxM4gX/g8JaI5q0VL1581xGzdoo9oS3T4wu6kxPGo7ck/g3dZwQUSXBwoMeo+hKoTR6B
Sg/NzWZGiaoEN/en769zTPygfisRSlkEVPhswvsm+9svdy7cGue9aP+uNxgZU3vNvjnAU51fFMWJ
gIWRLzlid1zdDMVz7J49cde2+2W8Z9I2EzIXzymhARU9hfW5zK+hwdiz7YZ3qkDAg2OMuzgMOj1x
Cdi0OycnemDwEaHXDqQM5vtxBRcQotQD5u95acChQOspolpucyuW1Dj7bzTaf8QKlzJGhqtZiNWZ
6CPhQBCLFM8l1UZr7zLHVEqn++CptORrVSVfVt5+myLfDWx2HNP/BOw0t+H4kZP+u2kEGoZiuNjT
+7tQIMeQ3r7Oku3xPPRvYznhu49tiCMxmHEVqC0lIvRol5RehZIu7SYLdiUlna0u7xzRgKJyALU7
MSZYgNq8I62VM0Bosi3kew+37opes6afvG0wEcHrDtzE39VejyE9IkbBlOUXygfTsKRYUQf0xpNA
knjzZ/foBEg+g1cj43pkMDIv4yiX+daWm688SF2f2OhHlwIFGb/6wRraq3SHbTa52/8GntRt4ALs
WkafyX4pMeAGOklQOCQX2gIfjzQrZPFl2HejfS6oUUHalVdbNYyjGqAzi+Fs1cwH7StzD8fVsyH2
+xmCsTa48wsL/zrecV4MfxsNidhT0byd61Tv9cADUaQcoJol/CkdLfY5VLNaMMTNrJMyTgqOpd8O
aQkFwpZEJr3EcA8/zaN7Ke2EgsaiR6+2rFuPTRTD0pLdIKd0+jJZGJhkBJzD6FdrH6IkPKhK0VPS
02SpEHXHtl3JPvGfgYi3NuaztsizdCsb16+qmd1GfVE5Xsk65hGyvt9Q+k+Kcm6MS6wXU0vTePgv
QCy3KwByPmi5FgAur3t6mjKgS1bPTzsxv94EHNlmDXk5mA3rA/QKGk2sG+MQgmFqf0lbzxx15/12
SlVUPv3zymKldDTWZhjt5LRQfb4vpgbXd4fETmMb4Nq0E3uUzsp+8xywnQs+hMEXl8Spn9qpa54c
LnDGyuBiSXdNfvPtw7ahyqe/MCXpz2PNEu9x6BzrHLaBBboXJ+sm0aQiWlm8VLiC+u5jIRCUuL5z
oBuRp6bjbhP8pRvT1+2BWqOdqQJKvaZszzBSYThZVb91XacjGh0+qOx9L53fRqAwDEFLHhFZgO+s
enLBhqCyGK1n3wofwLBUBBbpXavC6l6VbUtD5niImne9YKoMFMjRtPSq00AflxmVdZfCFIhsMZ2z
lK1PQgIYsv9t75IVK4IMI3nCUlsMF6czd/nqfbDHCL9p0x08ixN82NDyXiJ5k31hNgORniqoNhG7
qM/g4cyEsueUO9ZD3albPBNuB+SOL8z+IJG3plTZwzAsf1RfVPtFpQfb8tytBlBILt4tTmEVykMy
UExVqph2F7ycN6bmj8h+Zk+0uKCWgcF5hj27KMvrMaU6ctdENrnoIP6YS3JQwIwCXDWZ/Tj2C1b6
5WlGtTsUDcNkf7D+eHn0wMYrusz1BIRFkx4pU4sxhnZQ+MCcTcGDCQAQLDVoLREGAfuq4BzQicUe
JL7CYcOY39cXrmp7Y6U5dP58zVZL75F+GbIBeXE3lpJZRkaMIBmfnCrbFh4jJl9mYp92hNBzrOTC
I7TSRB6BWZtal5rjk45umnnS28mBh4Efd9uFyF2Ttwwbd5aYjUX92blTcVPVlEp4Vkd6Bpc/5Px4
Q2MLZqORLo4KKUxRkYvdFIHXZuZcFtYxazkm+WMIxYWpUZ7hqJdDB1atjfYCuQ6rNG+DV1SME5go
D41kRpaM86anjIMaxHTXjT4pivBhHrDI98qAycdaBUh7PI2mwkebLR9pQkeXBSZ9j7LynJXylSvt
wJbtF+UZ4OriIY+O0xvwfZcIQv0A8OrDz3rGx2pgJ+D8iyDM+DW5DDp4TnirHvOI9zjLTM8NlJwK
YU2oRPFvKwhw9Yap5IwFAfTUsPE4+dqDfixKIsRZOUGPCx/DEqabFRHBQrfg4Y5BsaBTeje0wVum
k9vItS7oblbAUzqsm49x8l5ACj0NhOj6PNpOwhGA81t6RXlx5QA+r7fD7wK278EbsnPtMviy0CZw
C8UPfckq4ohrKsazYfQJ2OI145m9kYSAYunuas1EQJn4VkwJYpLB20KJPC9ZR7yRUVqh8xco/rSR
yOVbufYnLRWfpfM9ISNlRlJdD9mBluFuJ7r5d71Pp9G0/KKFwqzuepm6p9SFKDBQ4tLQRbdRgX8N
Ylb1oBgpjy7gw0vgth0kSBIfjCN4nNy4HubgPnPtQ7dUbyt0HsIyXm/bnne5RTVHPIptmK7jKfxm
S4Iy7i9MSrFoPPvQpsPZZ7vri38p3GcMPlDSV3ZeVnofxdIVV40Vc/bup6U4h7n5TupBUNeCvjdG
6zS1COldKGN/DzWVRy9hodwENBGd2b2zk+NS5FkVsUi/ulSdNd7aScUdv+/ClnwdZ8Wm/SlHdNo4
aeR+6i9McHFx94qJPNZH2UaPRgTlESN7wApJt2W5M32geRgy9h6LFn5fdZWtzRSS5tIwhSmVyf4h
xdULm+tOez7geVu/RBo2UgLtC7vtcBsygtEuUZCVwwn6OZqYPvYfI9ETBu1onXcYmB40J64gWDjn
cn+5LDIT28KwO0YjJ3ea6NxtVYI3XbC7muyXAxlr5yVamH5GLq+mJdznNLCTW2faaXLtIiCVFGg6
xRqPbBpDSUiSPXm59urNvI5Ca/fGn6M3a3E2o8vDdEgoAhwkJuu6JvPnG9YpQ4Y64D6OXO+PspfH
2vIEZ2N9a0T90dL/kc0jnpGENK71qMIh3gOb5yVjqmuYg6sh+I6dcF+Dnz01mV3gB30Zo+Lsa6JM
U1Iqbh7WBFy7vDtRBzcMv4tVSralhLfijHwqxBvG/orgANV0+Ke4uyrruayAF3h996/tV8jO2F1L
I6etw7YxsyQ2I6hmNV1feekfCtVNiDfQZ2cC+0XwkQYC1BFxGOyyL+GSkdZFZojQWbd9mL2kpaJn
K20+enzj2/4/tEhHmtjZ2nX5bYhxxVMGOj1hCjMp52ewwhc7zA+iZs8pAjYHnjxkPHcBuiSf/ZA9
eTaXZRji7x78rRZDRnjqObImtWmD1zADDkrPy48J2vhkNBg5xuMrnzkiF5UjjfpMQXiRrOxB5uHa
ggdofg4oB2AOkvk+GYyxoJg1FCE9LO5tNfafox7ui+wVbfcnicdjao0n2t+OPq4aZT87LYGZWU8M
j/2W3PHw42e/Ye4ifA2MlGoy2vmqGoS0gg5B8VFK+YqFgiuD9yJzSToWdc2tmpEXz4HPipL+rBHY
1kiGByyDfR4shrW57cL2NntCCQCaGRWNiTnHbH/7gQN5K3g3XNXdzT5ulSzWrz518FQQIN0QrDtq
NnkQZSaH3AnjAGaQp3FtIS6gqZgGSmFguajJ4Xew/rVq4hCw5BztJ29bG+mToiESq3CYbcsif/Aj
lMustF1+U1ub0hd3izfi2bEp+fNyXEYNC3mWcchn3EvrDb26nvkBO0VEInZTym04cWIjiby2o8Ul
dg7s9sEruS7N8yGzURfCVtuT5LDpURQekXpl3jyvfSqaA8v+zu6mn6CAqx3f6wUQyyjxYepxOIrK
v/gLTeFtrrf//Yl6/TJLnV2jzLwFU82pSbcs3i7Z+RLLwRyB2wcxztTG/piW8DMWrLMtqvgNOu0S
ViwVLcFcM/Un7C9csP54VwAudmivUQ0+hywiRm1Z4rmviNG4pmL/dR0svHdxP/Qbx25ek4atXdoI
GkuL5qXtwQQ5pHOagfJBaWW08wgSUFYOPSOg9rMsCZXVOnuRHFvx4XyVhuN28hv6wbTvXICHCafJ
nm6nNYAFq6aSZxm0M5SoSu3pAT/11jCfvSYhuj7i6u4kWmaIDSOdbiF0EzFophd74VJYtAQHu0xY
0z0gJJL0Xm1GoLv2sufwuXComL4j5Pk4wbXU8ihILOx+MIcrkl9D/BTJUaGgZvtelRle9pzJdDpi
ggWoEchXndtv4UzipqKjqQ/Kh2kttomK4b3nGcU/G8/LIHgjPfOOaZodDnNRAADXyba/vXh1sPfy
NreT1yxBG5zjFuN0TZgf0g8z3snau5w+b8yIGSeKn73cerciEuJp7GGIc5gSt17w7cfspjBhYEXS
gDXnCPYJIsWmL+LsoAhgWtq/xNAfESBwV3YqDG9MviZyRHW0+wV2WvNCy/LGdpfPuucwSmcNmo48
q2o4qHkCWpgPznaAEo1DHaepwnmDv7GCBJBbxOKgf784NTWczCI0a9GHsyLSqBfDoCxoToiCR9vK
eCvzkHh8nOwzSMC4vYJwN9bm0vRDdS6blocwz4q5vwVRCV9BpOSxTVJeyKFQANudPC5ik6FAdDl4
VtqpBkIUfnIcl+Lf7LIjjiXxA1Od02L6qait3IStoE06f8ib4tkRnbvN3Te8Vn902rzo1/KBXclK
q4G9bxJsTQGNU4iV+ynAWu2GFAhywnvCjPWbz0lMvr971S3CbeFtRR8Am87ylQHNKoCmDN/uq/Kr
G9EFe5P5rw3+rSWz/gUd9ml/qA+VwGmx2Kz4DZUDZcoTupn+ODVqK+XvYCM6azr2WlJTMmDIsg07
C4/mdWXReVGymx7h0yJ1W4zX3LDdxeJeVtBgJ8e79fpZb85Zl7xwXAd/GqfJJXa9fdBkAm4wMYLY
ZSqS7gkKQsyiPQwlo26vo+eQpJl8tYO/Znh5aIdxy7dwQC1XkCWsliLLQcWYXcYtBNYPW9bDPlqL
EjsShkvBnsMdXgc3uWWRt2OsCmPAsNHrPI2RFjRRYVajmo80M1SKWge4wrPdH9MRm1sIub4rI3F0
igSOlabxKQIzvJrjyJIS7NGnXmJwtaCYaE4tU52S1PH102L1Dw22Psul9ICdG+JW+S9TI5pvezsO
8c+k7a+SriVHSyIB8E+yYnlxlPMCPJYjQ5UQKXLwfPndfTuCOpMpwfiCRFU/wxa0/IXqWLE8DgW7
aipKGUYl4dHlOmGrbJ0sirLtGZZwzn6uatOvIU7eOc3xb0g1JwzWUW3Xp9bDHWM5FCQnOWvftNJc
6n3s0HJiYr7XhKONAQQXPZKfpebnQrf3mbVcVyNeH8/8DBwGsiFPTqn10DZ05lWVf87i4aULud9b
NZS3NGVvauUyxQ4CDDPzbN9UDbbbIk/ZaYRAIv0KU0PrzPwz6Zhq8+DIyvge0nWnLe9xWetdlUie
SRgSHWBZb91O8kioyLAJWhECoXt29txYbGtpJiswfDyLMknx9CfXdPUaEDXKjTNtgvU7hWTbspE2
v0hZpx/aymAilXrcTeFTq3lG6NajxMF+D2KWIN/9pJWI1HN78eLsUs7DF48YEms5oQy0gyNpyCOG
uu8oGm/rOIg3QT9eeS+SwXoPKQL3CQ4zJIXESHwS0E25Cods4eNs5pQUFzgz+oe4EXuz1mqUzasZ
q0fdEzBJbZfoqvMRJTZHL8UPo/Nm37bzS0CZEbo2TxfDxdLU/V8Cn+2WDsxvnJcvnYbdayoiDqmg
2mwR7HIyhbJdTMHOGpt4q3+aur66ljr5gYV5p6b2BVrfo8Jrs6YD+o0debjn6MSYioDT5tS9e6lY
zloQE64mkAxgXaFC2Cky9PSog+LoNy3BwpYd+VCumdiZSDalDj6O663lRl+hh0AUzvGT5R5NKl5w
UvxSfKF2ZoJXH/T0BHr4sBO6TW58hBMr5ogbhTN0puZ1ILP/sszfgYqZ2dlIw/laHDIzmR118pF5
KcGmplwQmJG6tTPT30ydGNCTHFVmjK+sVWAvygA6h419q22E2VRD+Ccxmp1YCvO2sNU+3rk0BWMe
ZCvRUKPiGmCoEygsFGFaNzLoAl72PbrSuxHa+ZrGrMNOtgYFkd5b6b85cfyIqnVHafClTD3Wa54x
iMxbDUZpdlmW/KH97UaxQX3+2/slBRE84R0m3kUHq2s9Q+LWxunxySEEsds7TxVlfQRw0hupxpNp
sAn1PeMRR/IMZoe6aogbAA+QJhXYyQjHz8a2IsiDNEFR3Ea2gNNMUWQPieVN565Y2TfjZvHNl5VV
Hz46kfL8k1LYBReyryNudERT502kw1duB28yTTbwA2c8T9yAqgXqk+Kppt9hXF9iATgDfvSnTW0u
2eL5FrvRFk31s8Dm0GN40kQchZdTO9uGbKXZuSxDXG0jxWPYbuTzZC0PPiUCHKBBUst1rXMPbORG
mCapt6/w5PQ+dQgdtQOg8M+Rzv4KDv5YWR0KpiamU6EUaqcoCxtLLK5llJe0nKU/s8hfg17+qoh7
kFN7XxHor+rXYVBEzdl9ixHwzKDhQrRFSJfG+oE2E/gV1ToTJfvHdB/SqCMJcPji4DRFuQsb94U8
LJkEfGHVAvOA7FYmKHJKJ/ec8U7vZwlOMiGiqLKVVUizokkJv2kfnubqkaHN7XdeSJphfggX2Ox2
hK2tCe16T6/pKjwrsRP271wObzIqnyqa5cUoHkERZ/fuRO2JFcB3rQ1I1LxbntwkQu+JV/Ud/mxy
XgxLFGDZcNuW0bs3l+9RhpHUREiAK2ivjHMomUn30VLoVATAP0g78/i1wp5cBTvMLMPysczZJ8B3
Nxr+LkvR4fNnHkMz7EohA1XjUvb8MHJT0jHynq3vW6giOl0gI7rnsq/0q8t8xq+hgo+6xsTa0PzT
oiPtvC4327BhflJ57HkaH6Z7N9Td+gN+GSPfe0o9SH3FTH5IWlBz3R3yAKS2uyxMiPM/fosoGKjg
OtYNHgsrFtvEOY4D5M4yrOP7tlf9Dbtwcaxd/Fp5Rpq+wpaMfxLjNb1k6XGkYIy3kuszclv31FdI
lAaHNexN5pPSKECXHhF67K9wkGgkNmxVrerGzmFUFbNxsbaeRwy/iJZ4lzOiiginvLTddlSgwutR
hDdRozsmZjkrerpva6bL4RhCsBPMhN2Sv+56UCpoI5ltmB4tFbl4421nT0ByTooBepT512D4rGrz
JdZurskC7bfIZ+6Vf6ORNk7eQmwLxqQl5YHHrDEvtSB9Ocw41MIC5lzlBSggDQrksVV8Ba+ukh0e
oaX7mZR99gGuOjHDEycA6p0BrbEqZc4BJKVA5HoflfojkmWxKzwGCJVFgfzCBdol9R8YBR91PYKp
GtAJeFUaK2EDO8Rrlu6qqChAYSMaVXagXDpB+nlh3rApKfWNfXUMRxcgpQJYOPhPbl/IvRcwHLWA
vhesoRunIF9n30+d6+wbRQWPZIcpu+4NEz9FNPrFykkytMsRCflPEUhwYeTNgrmBB+cwEnWqf1E0
nV2/sthUMhEfl+G+54gw5RwdtTXT6xeAgCpgqkDKIAySbimZazeZNRCg1GKdLI80cz96g3xvYzQw
xwJsFxlJB7DTnrtxPg0SFDB812o7/5ZxGmww9Uds6BxCW4wYrVerWfRdTyc2UdH50LvWEWHuahnd
bzo0RGL39ANSWbbxLKDdLqFz7kRnJ4LpKQhdKF0RfuDAOHs3XfTZLbFO1oy29mo1bVQDaZHFQ7fw
s46ZnqLJHORwgPFrBWC6RQ+viRBUP9I02oU1/ZaytVG4Z2vbMT6+OBppp8aV0Lbn3tCYWczjerzl
7izxfaTZxP7BLymrniBhhFRNlW2NCgE1y3UYoszBfWG7hOQ9OsDjxH4pK27Thk1kEaiRiGz+2NWR
9yj1fOPH9I/KHKc0WihlOQGOX4q7aCTlNMN8r4KXJAO5a8q82rpdlO+mgszCBMjFcsV49Umcm/Q6
GV8cfUHLoo/IiJYk7aNDTTF73RDXpvatx8xpjgoK2kRU/ZyY6s3R5XgqZH0rI8AzruXT1OO4VFXM
9o4CDcpGDGOtuLU+UfJ++xJqoZLNl5WEYKTa6FUBnUER4MXOO7pwNZdCOhuYpSKA1J7+GzzwLokt
v8fApvwaX2czEaTBYmCCCGD9kJqdny3HiYMwZU1i2lQEENLQxkENb9Rdgz4FmFtM30Q+eFRvsTRb
FOQVnvjgRP63yZYZTCf+9KVlylNOVMt+9jPrhPjwMMFRt4XGxgFRzctH7gOtS/zPObudDcukm0wP
cHwZD8QPQ+/BcA1tEmRjDNhqZK65fPimDaiFat8oYJYbXHlPtVc8ThZdMnbi/O1l80hvFSoFLxhL
NnosM9oIxQHyELDgMF+H3NH68izNV+qbp6THuq696snM3rNvlhH5CxbNJJ3XwS9ObOCZW48kKluc
xXzbLLrjZA5hH98IBSmkupbHdgifu/HdotNSyuWWZhJxg3QH0wLA2aBQd3WwjMeSYWviU+HZSeIn
DcRI4ZgzSlPMlJ7eYNRFTqN08QySJpEYVWwN1M0CCMUyYxluDuMCT0/caKZtbjSyYlK5TVfuMJtD
DSAtw75N7zNvCECYjoBEMZ16bsoFJKNT/kkYHkXFTxx2p2rI7lsexf1vHrJ+BwNax8hsqrPOYhw0
wlsBV6qrtznD8gO7tp5tEo6N2trZuf+YpuXfqIzfmQLC/RiZ7YZ4naJ9zIF+VAvzMlQy7GEx30Le
RVTo1eE1tATPTyJ1rthJfJod+9S5ul3q17khC2nDnO7q136SHi5lOKoh1SQu1dGRoraEMbl2678F
2Z2aPZCvJ/yK810Gc7/EruTgPIrRYXIArZXgvwoccdbe+OVnl16LYUSgI8xKAGZgz05P6zYl8kOn
Hrrtt6PdI5X1CTc4NqBlgAidJs5GrA+mVqFd4gDi6y+12SK23Nig+Fct0IV83nOomziadpys49Tb
EGJ1dylScRmGoAYYCDfpsaLWFiYvUrkcOFYiWzGDYvYNExUnoTdBimRf6H3RELMZGQXaHKAJO23b
2tl4eF3KfOO3TImaJfnWPjJwFR7mZRluTIGUR0/DuGFPc50yYl85jeXsAGFNJpTIYlYorNanv8kH
QGatmftDF4Ys2vLYWh8NIdl+DIh4pPuGUrICsF0+cEBv8vu1kT3EKDvbHJ5UcR7IyfFsu+XAonmP
47sY+8FYfdrBi486WqydqaqkmChlncMnbZMYcX7iyoZ3rNp3pQeX7Usd7qVbExeF5xmNDufrCJdM
GOe7tVd1LfeTpH5twC3GwqQLDzhDwAQaUHKyL0ZDaqa6RXsmWd3eKv8vBrTSV5JWWLyRMY+2jCIS
tycPH+ZUU5PmXR/Z5ByAPmCTNP2H0+g/IuKxmPvBg9DuR52FUPMdTkbATRoh7E3iIq0WTcqs2ype
B8/dS6va6ko/a5szjGvAAnrR6pw/+ALUJDHCln7ccNtktf8qKEMTXZ/88WpConIAicAw13rqS2w7
czEut4uPU3iUcsC15OlzSYcouBd4PLR9c4QMWYZH1/qMs2F8cUdAM/3EGWd+Z7GxB/Mqlyx+/O8D
znBzGdnJRYH1WhRzcm8HEzEarP0PsQJnOZbzLVOS9rI40JiCKqpu64lZl1FjfmV6HN70QWwflNX5
1A5A4VgC0ssqe/OabnqytHK3o2uCUzyONHnO/n3qNwo3UtNQ8MC7gBhTnJsG7w83ypn0j/kbBkLx
1rrTOYiH+nX9PGUVk4sZV0ZrXjjJ/0VmsW+Z9o+ngJpPN1P1h9cnT1bveo+1Lom48af/+/SSS0nT
Sat26Tgw/dJNy8EzS46lj6G8Rz54XVEpfVXSD+kOwTm2uUNcueQf0qvpW2qDe6+zzJ55d/2eLNWT
6wTqyrSrfZ3gef73aRQbdP6G1E/VB+3GFYn685+un81RdZxqArpzwAa9nzHIEwoP4auu+zFT+TvO
1fCsRkvsG9xNz3UNX7x3A82Vv0vmxPsn5gaxVmn1lIaYTKoZhU33afwQaIDq0+B2N3Y4dbd6we7T
URb3mk65v1EkMZ4DjeNA9s7fqfeye+Q2Sgo8I38EGp2+2qFvP6q8Cx+yvrv6AkQa3/m9S4Fd25HS
t5q8VldMHNTiznykzfLd+El7Rf0bn9rSPISsuF7AeHqJDz1cEMhdxr1dLAVrzBmeCvqvtsryP5oW
w29ZEY1bmi4/KBe/jot7gYOQ1V+gy9ykICiOBlP5s0VXYgCPLHGa+tQLPXPtwD2qc90cMhk/rwOO
Y+Al4Z1Jhj+Bq/tLS7QVHtN8BtKW+DG/o4V1P/AkzxEX70xeaOot57PpC4ErKiUhVFp/i2XiV5I1
AzYY7pm4eOhC+HLdQBXLADzhIS8Blffsf2lWAPj934cywCK05KU6cPa9kzaXvB2J6SKzcdnHiwKN
zxV0nT3xHQNr+5yx/AEJ9O7djOJCVFSGdEHk3qdkrGbuVvSoftzJqCm4ToR3WzcNNhBp75VNUWHR
tX/miM4AMUNFX2CAGtaqpAbM26UzZQC2gF8yLXtAGPCMnelLOgevYnd4s6TBfmHEvbM9qQ/TyNs5
ByH4tOyQmIkwVKo/vXTg9le5uSQSBjJ8lGyzQHWzb2TT9ScXzluwDtsTJKwlru9DB586W21gOBaU
gI5Z+d7x1sZuwVYVzejYhAkmoWFMA5xs+Fwn28Egs4hux778SU9VfDdLsNiqYAtcdubMqiHPQQ6A
LQm0+YPLj7xck0L+7kUIYmz5tLXoXqqGEFKvAf5KVSA52mIzoVXfGsM6Xk+6vbhwI1UZLWwLbY4q
wsIgVoOtYD07tbPgwGWcSwBnjWzUQ8j/j0pgsJM5vCWam3QdqDMQieodcYxdQK7/DGDoMeiiRwP1
tLrkyQywn/ohqHcJc0tGwrbeZLYDuRybbzOXzrNwMQ7GXA/ftqgeCj/bWga7tOdb010GbYUxLGbt
3lgzclaLiYZDzp4vm51bb+82Ut5yvCeEa4lg1/J2nAovPWk19R/Chb1hE7LweULAEPKLO7UCauQa
bYddUAWcp+NRsz/x0/aIqILNxLWzgzSZOrazx7R2tLvm3iTgkxwgZ+A+Oia7/30gTQERaqlw3v1l
XoOxn9n0AxEoltTCQBjTBZat9UOvmahbC85ynC/q7BqA1pT43dUFls50GC/MzDhHNllHseNo33l2
+jg0k3fMgiG/g/Wpb5K2q/f//dKz8vzuZvEgQrncJDcLwMnVp4lgoVEHq0BQW2j1L0QI26vyif05
qiA/xtV6DTznSlU3+aVAdxe9frDbAhKULY5pW/pnpZzohAUl+wcpgChXV5gngefgMPXuP23733lX
tpcwlJogSWjTslPl7En6U8JOdguMSL9Q8j4dRKM1Qz4o3V4t4zuJU+Gml5bzEAoX3lRBGcoQZua+
nAWYC7XvZ1/9VBGm0VwYa9eFUFBjHdFctbjLXrzhZkoRwb8Fx8jJ6uVFirK+nwbOs+HssteeSHEB
3PBvNWzMtOOwMzj45PK5Qp8Ke0qIpf0aTqs1UEKRrjlonzuZDrs0qQnvWNgRKwszoAWcb+jCS+3H
3ltDn9NYcQVWkYEOk5HTWCLUrUQArxomkrF1h60p7u3HIVo9I5Td2ta+liUKk585eONoh0qc/KJJ
Ql3yNtwPVTStj7Wbyg4kE2svv8TWmF/sseDrlhx7BHaft9mnZmcpnfrI5fSlYcHczwJ1VfYliP2c
hU95NeXz4XDKazU8h43TXCOpOAgm7OPz+MwhILnIgkFTfYib3r5vOJY9l03FX6W8CteiuVFTIC5a
RPNFWTTJaYhe/31ghECrCmqtQo6/jdFiGyAZZ2icAK5p+XI+xKyjRz04F9/LxucVejQk7oDDy42O
OrsMPGTvGrQS5oNj9axa2kyqdLrywL0shCfvHK8VpO1QcujlKkIpL0tkgZNaP/DvwaeSVGZLvbTL
IpRxlOMhI7apy/Ctbm33tlw/6DR7NeSSDoOdRAN8aT733+9mUwmwK4seOeVVa8L1BcENaD80gPv/
Pvz3+f/+T4vlrxnYff/f5//7pWuvJURioGA77CIGv22b0fTI1r7MjbrvIdCSbs2OtXB28ziNsIZ5
AtQVBxqadwURFIGDIuL2Uaq5LjIm0r9Eyf1cWdjRl9wpdqpYGxR6O7l3/sfemS3Hrl1X9lcU99m4
Rt84LD0kuuwzSSbbFwRb9H2Pj6qfqB+rgaNrS3JU2eV3KxTUoUgmk5nA3nutNeeYcAfPv/7FC2Ad
pLYF/8PikXAEOzSKJe6ZC2v002NUfQ3zKG9QBSh20XAWRFpmWrvePb/gTusHxsqLZ4Z4JOKh6E8Z
/dg65NjT9A0E1SKxLkvaW5dCQzGdWAZrpFzfVFxs23B4bnRp3AtNOu7pm4sgnzLtdRBNToG9FcD0
SIyTkQUvusTrPFZiB24iukM1xlF4fQd//atbP/31r0amlcO0BlQhf2e12iHLPtyJcrWAquZDlqb4
hhf8ejH6i1BLax6nEy+/PoAMxWPbqodZFHdKGFRbjKMakP+w20MarDJNOTbrh6RuGl+UGW1pWvFj
Jeq0a7UqAZkj/6hJ1R3+9qHC5bo1E4kU58YcxJVxitQO+gDBJyxrlDGMkfvW+rTElhwLNhRsoj9T
HMpPBg0yNoF1vmiRVmthdo0q/BtRa/ZIciw8QlItPMYLtss4AnScj83DqrDpKWQnIegPwyxqp18f
GK/ErrrUUFWWMP+AV6wTltAzxZYhHBYE6bIvOahKZsxkM90OZBLlonc/GTVX02II0s2g8AxUE3tU
MOaR4e3ezKl/5aa8VM1wTjATcE+zmqYTvqd5nGnSaBdUxvDYBNQVahYFDzMqTlvu6A4oGedxUdCy
9fYxb6lVMAoiBRFyx3tNf/U+1EER5WoLkqhnSwO2IZSEhCy4Ws/0Swj1EjWIp4LysgyzeWiyzEIB
T6WGwxL8WaCTumaE1XMiKhX3DeecBoJhjgTBY2y/70z49hOWcIEiy5EKaL8GCC+HiCBKRcWUduJZ
tEryetVUvI0pCo+BRlMwv9WoYWx8HfFZB5FxiBvxnh98TgZz3skzJP2AQQ6KFDczcshPLW2pBlKr
G8DMdIv2yGyU0O6IpkcFszKPdUCKhojjIpLu6ZQ4UmV8JVZNTTNYynVKyW0K0jYjdCPUCONT6LZE
inWXlEQ95FNDWSUqJ3qfZACtFwVkn4IJaIiJdOAtCyT5U01oKI3McJNhCrbKVMunIjMfkvgh/g4W
VXCtops8ME3xk8jTcItFJJ2bvDS36hKLlUNDxxTsS+1LtMw1NW81vRXRLUzll0ErmG5n8q00oU9F
RKPupzU2WJfLfddjLspl8WLEVG1qQY4Ip7rIT1JKhnzBgDszUpORsLhDWwP0MMmITCy1OZkWguw2
NkXIWT3FcD7cRBkXvdiQlwhAssACRjskUnXpHOSZfK5lRHlLEHjJuiTJNO0sFOGIWjEG4SGCvSQX
b1mkRDjFLNMZ9H46oUUpOZOiJ12iLe4A0R0jodpNIICEWFkDE7r5JRNETxBq6SEMhpUOVVKo4Eg+
Iyy8A4mZb0uphwzTh/FtHAyUGHW8HQOTdveQdd4oGfGjIr2K+iA/FE2ZPIIBPtRQhzdVR8o1gs75
Fs0qUvRw/FkUqP2o1uQ9kzgkNhb4ft55Tnl90PtWH82OksE2s6yS3kUcKbeFahpgE2OhahTlWx6h
Ei1qWtVayXxd+BmrkxrJ7aXLBLxz2bqYcDrz41hM7s2xpHEZiRk2ESgxKNynfRT3k48MK6EbYIVP
cgD7Achz6LWjcZkYb9xDu3gNJGH4lMW1qKVe19Z2wRLIz1bb0w7lHOh2QqZ5AxocsPHEpFqVUOLa
H0h3GaZvAkSHv+6tv7bQSsBON454bzNTLy9tkbYkJASC++vTfM6qS/4sgQR0Q6LxOPlJdC2FK9kS
BSgHLXwpSBsylwAvaK/7rZq3u8rExo33ioACTiAUGDAM5dBMzuL6AU3I7EkNpR4WRqC7KnSOhunj
fZIL2n1p3JnI3Oh9Tzgy1JpJiVzLWysnoRBCJCIU1JAIytryTmyWp2wUxhvr1rc4gQEZtCjcFqIS
PhjCZiFsmjtfLb6t6tFQ8HWNaqfs00ng4LceOqeVQ2ltFgF+F0Rp4RqUISrJCfekEUnPeRkw0S26
q1HDjioLUdgKJcqURhHRA+doOKWukvwhmO+SuTeOpvkShUiX5ZnsH6NNyTjVJyJUKIjpC5Ljo8wf
dTK+o0M0HpYh9yxYr55kqIGXtVH6zJJ+IMtQ+5gawkQMDTDFzLQEHUuN8Atp4HOpGzkuagKKw7GY
70Oh3SEdL5yYEtJvyBm8RQ1KrnAcWw9HM6vz0mK1Gifqs3jzborAH1UYzGdavMxaY4MQzijGkSQN
4rbTNYx1MdGvUEHRIWDPMyGfCu2IvRhkg2304vwCpiieleZYJFELYg7BZZ0kaFhimLZAcWUAJrL1
KbadujObqXWNzKxdIQRHsgLrT1aO/yeP38ga8y0VGAI2IGp02OKxmpwQzpJLPcmTo5VPJZI9uCFE
ONRtC0HIVEbXEAZrG+pUHcuMX2vS04b7HNqSyj9oxqkvX+1Y558IQCvaRDGtfqu8ilwDO8tcbYWN
fi9WyBXQZ7bbSIjk05RD3dfDSL2gGZEdTVMRqnTJI6WvACxOrU9Cyd0uNxqBR20ZHUcr+SxyBvpT
BQ6Xzi8YoZaC1DCzB17g8myobe3+9qd//su//vPn9C/hd3mlSMSF0P7lX/n8k9e+icOo+w+f/uVW
5vz318/8+/f840/85RR/NmVb/nT/6Xf53+X5Pf9u/+M3rc/m3x+Z3/7Hs3Peu/d/+MQtaH7Md/13
M99/t33W/XoW/B3rd/7/fvFP378e5TZX33/+LSs/3zMe87c//t/d159/M2QucMs0Rd0w+Y+M5vjX
a/bXl2z9VX988/q3/Pm3c/wJauv9v3yE7/e2+/NvivK7KktMBVUNOLAim9Jvfxq///iKbPAfU5c1
lV+7fqUoiUvhh7TfcbrqqilZiqJZiqH99qe27P/4kkjBbIqaKgFmkEzzt397Uf7hzf3bm/2nos+v
uAO79s+/yZph/fan6q9Xwd/+dlkzDaacsmKYssHXP9/vabPx/dI/oeUyY8WKYaR5o40WLzoUX80x
Pofb1NXmY3mCLeQ2R/VO2OYH5coJFI1dDh+U6fAX8T5+slP9aAek3Gb4+T4c872+64yN4d5gmO4b
SPHzoYOKs6UJUHSMt0mXiM/TNnZZTqgZJ6eHobiQ2QBlbqO7deWi4Sct9zX1ulNzIqLref4w7cqR
9wqktM34o+5p5fhQG46ag3PShaAEneCs2svGdBCRhJuLaifQkzfLIdjpV/WmubOHyfkFIq/TPLff
87nS3WXXPMBfL1MXlTv/yLzUVRzhJRB3izfe5c8w8Z3BwzQkfNJlA/ho91skf9bXAeGMfm85AG48
a4+KIAYS5jYbopRsABPGLnbwPh9Nuoob0t/oycI9Ooqzw+KJJFXaEcG6jXUfmQgVs4veBQgI1n+f
CIcd0ixRvfE3OjLAo32FroPIcx7Ty1zFzZN7SkWPEmRLBtlT+ASpAuxZmt5REQmeesI75mhb61l1
CftwGk+8j+FtBrbgyX61k+TN5DUO8ZH31lE4DF5xxJ/I0WZ93UmhhJy4GXkL9yyGrkynjXijLS5h
3f1hZXTDfqu4BP9ty2cSikvloulg521QGbof+IoTuwirz2XizIQ98pcv9xVyEftDZFh8oOni1+50
ZUJDII6JvQR1jeRKhosYPZdspvOJuv43+4785SJsUTgPhFMhU3CtTUi9PzniD9jpDdLz+jG5UH+h
+t0UIB3ET4yVTnExe2d5bp6VswwzzSY0erNsLS/q3f4pPfc/6RPD7gGeduvC95VJUbqxjG7LPTBe
bcsF5PWuyEs7vKpnGIX+fBCuJqlsQKms12Fwl9fh1domu/ic3pMss4XL8gG4zLXgudtQXqej8pLt
hs/omL3klkPv0w49xHA+ipVPiD5+c4+CkHygE+cuh9g10ta4c/A4bqYHbHvjY+sTK7ZBV7pX3xDX
XrJdd1T3wAGZM+Jq8ES724kuprDt6KJ+Ss/cqme2UuEhPOfnWt8gVeWVuCA5Xt/O0R43IJ7PP4yK
7EQ5shl6BA49Mt5d/Uz1WzZgMT1RK/j1Mbz2R9EDDulyvKuqPcVbsOsIoNiRi7oBoQiboqFeuNTO
J1hIETXEXbjHMolGx6b17+duCxH8FREOjLlCtTXhpMbYVHnfeWIAqe3A747WBcQH9XPhlmde7v24
75wV/W0j24aMhgPLEQ7xh+HM22TaRneC130CVsK/GGZbUELyXvTjZ/66fQD7Eua4t8ACsdVbtzce
g2NyaX2uFPBapcY4cBO+A3j70eaD/EQ5pPb3oXhB3azatR8Vu+KDxLhjxphihxnR8GFOj7blZl57
P7Snln/qwg7EmCvdFg58m+E5dXXyoFg+mhONNlJeucOmncJ17sOT4sHQhSw/yf3scdZ3Ga+6rR1v
hRfRpaJn9cFE7kQstfJPfB/Z+V1xqS7FJd2n35Su5P8cuA6WXbfLz/F78yIcxFUo5wVoMfzMr/zs
FKkbhElbIsYAG0on4QrLJD9kR/QE1KsQfjrcM4hxYVHhBfoxjsqVH2H0Sg5Lf8m24hY8xCPMXd8A
P/44H4Awf+kyzXpnugYulysP7A5P2MGwmcO6Ks6EtIry1foeHpFOMG+Xz/Peipz6Pr8zX8XBZfUc
V7ZQh69M4uf6p2Snu13pGa8hwc17yvSTcWXJgI0NWSl+ZrSKq5SZgfEa7ZNDtcef8EAzEu0D94T0
0P+IgBWfxLtIOuIm3HSvy2fyheVDYW8Cu1K8WJfu2k421rvgh7dTzl3uD7k8TOxZ6DAGxj1oW9h3
mofaX9VjzJWf28fyjsRn2rnn8ImrEAETGQUIsbLPmKT5i7ZtH5UEYRo+OlQFLkkHPiL9OaKfRsKD
jExXx718MMYHhv4cddGzVNzb58jvD5GrkIJ3hjouzWxToEZV8zylHqKkkfZadp9Ub+apYgV+kXbK
K94SmAXiQbwPTmi36CWYP91XWNnSTToKrE7FOR85O2/QeB6aL3NBoetVTF52nSfA8IKB6XQe9mSB
4yySx434jiUt0Df6E3Yf6wUb1XqlHsJ9egq+gi86Hh/4/zD5c9EaH3D82u/8ZB7rFywRKSHuDI4U
tzmwim/J/ABBqR3jfXANAJHi8WSgdlCeS6iziS0mm/RR2iqOvK5BFnCBF9nW7WGHO625RQMJA47E
eULb/FR2fcH872b2V+mO9uQJl2n9Cje3bnrj4QnsF2XFPrnhad9Yr7xtG9OP+Kzf6MqWMNkd6iF9
Zlf7yJw4xaCzrf0LAon4UX8D4YkOxBE3sYPBNsS1+8Wi4Za0UOyFzbkE7A26M9mCYPaILG4hmPum
Rw4uUbAPuhsdQZTnpt2C85geBMFDMTxYZDzCL3cgHCqooddF15WO4z1Z95vFwdYlOS8iZGQYSR5y
6E3n3wEXgB/rm4+4+BrJKdn996zhZ2nzlq+P1kFEYER/HyVIVzD72KlrbPKNggGie2zMb3rydom0
85Szt+r3FScNVKWsUZBt023BO54ZEyoiT3tg31JQ+iElMu30ndkwyyzTZNbEwkJCwhVQe1K9Beui
txv1bV5jLJlIOuHsMkqQff7nvHQ7RPbs9/GzlL/3wIV8ILNc6HLjzXsUPxthdL8IvfJE7SCR7Z7Z
3LhL+El+hCPbileeMW//6ICC5E391LqDB27tNvsZG0x+NphurKfCo1h7GeiUE8eJXc8sx0FikSD6
26qnzCaTyAbz+oPSaaN/6B+BSyQwO6XzQZEMc4edzKJT91IcZT94j/zYoZ0j8Qp1od3LrvUq0ILf
5qBg0F2iGd0Mr/qbprrGmjXu6HfqHkrj9AhocMaZ6ppuFiI3utIZZPOZuQIDWge0IIresY5oVdSS
WJc7XX6MRhsge4yFhJ7NMVmJ0qDVSZm1G9I2SbAGalpu29JGIC0xLIpoKjJcwLsSC248PsbVIb/T
DCLqbuX3fEooJN/CR8EtGYDk1P8g3cvHDnZ8zvu13lusmLaJdIWogd4hxgtZVH+bb9ZbGR9Yyop6
26U2WKhDbm2iilsAcSUGqAuh7HTfF2D53YFu6FP/pl419PyCH4dbUbsSKTl600Ao3fypoZYyip04
k8fnKAfVejJoxJIwWHzV9KjKhdfvSghD/t6xrn63d6ayn0/aPXc/HvaEuBFhpxEjiLN+gZZR2LzD
84Z7pcnvW3Z3I1svQ/MEf1idP7jS+CyrGbS+dJgn+i9Edxt9BNHsGempyU5xStESAbD3ZrKGsbxt
yXAdunflXmPt1S8N8jITzxY6+PIoAMYPqCL8Rr3v57cpcpv5oWU1hJdSFw8KjnntG6c55iXiDpmo
EvIxzi/RdIyP6W26UzggP7Jz7Itno3zunneZN55JS66O6+n5Thcv8dnaWrfmUXg1z7Lo0psn1nZy
zLseGBOKUQ4zYX0YrrKCbMjXTEahkBZKdn6A7BtiBSx84AcIPiJ9PBczrZE51UHjfD2cq3qPICl1
A5hKXuznPUcCYi936XvxmpMz7AC4YVSKk83NmXK/Gs+LuuVRxatOvpw/fQCxUFg1XocLzF/r2rEA
fyP7bXbBo+IZH8na1vHLN+yPCTTLX8uzUNJy3zBus1iGMOdzWP8keq8nuPqnPKUZ9pOtYAv2fOLk
m5Rbekw9KTO+cGpcFK6gRaddhw7xmiJ6XV4Kp37Uv/qXFq7GqSAdhNOPsnmunvQXwkDLIyGaDWGE
6F4kQOXelO4x92qKr3evCUaOxlOMQ9yeqsUFu8rBPHiAhM6hwmT5OOpHg5oP4ienItW1kN7qt+fz
POwHUiCH8UMOWDWDy1JdRetxWM+gpJatIA1xYEUPgG0QSn3tWWmWEfdqCyqJWzlvX9TQ5e/5oY1u
hqhoQRtshZyRDcI67WMsb7X5br1bABJpZWn5FlINV+Cj0JzJAC3lZ9G6F5RT9LGI7jJTVeLd0CSq
MiyygcjRstgvC5tpfzPSzo65tVW8gQiFJ+OWcJPXTI1FkXeX2ir8xM9rBcdF3qUCONIEwNdJfNGU
18HPaN9u1I/51srQiT3pqXgkpk2OPHKk4mIXvQXmRqmvNI/YtIpfK51+aK+sBeJn8z5CUUjLt/lT
yK+oDxFwhoeJq5RfrNwhTiy4W0fVskGNwPxhPQWPcB92HDFNwspZ02/d5HJ8+IFEEL6youTwSiJK
W/afitKK13OribuB8nYCisMbQWGr3aGgr+BLb1pPd4LECV4tt3JZjCZXdoC678WNvAmv6id2l031
iF9hgz2jZzRkw7XZGqx8gysBTj0uPupDaDEUl6Wj2K2jSk+D+ZATLU8MYLbpfmi3c/57msn7eOX5
tE5NV5juttftpbvgoXqiRj1yfwTHK7ASKtDwAtDd9NQjstODsCMwd6u+MMxN3klq7yPXgjLfAih7
AFEP0wufXfROKjPZzCOcUhIA5jV/vTIRHXKJIZjd4LDDsK8A6WdqHNriB85+DqtU3FSxdNw3kMML
P/dEp3vCAruZ7qR7rfYZnj0MEi3Ec3bPKegjoVBMNtkjcymi4cbHJk8dqBazdO35JapwEqKT9R2Y
+wIc7xfrNu9A+esp8wr01/hzDhzmfHc/Dw/kYMIO2KXosUfeEiahtiyYzqJdyVNPX0gtk6mokaFy
4ZoH1dPDd/HYYFMazrV1ix7nH3i0NCQqsnHbTXTNXiAgdneyhvbzgE3Lbk4Dd6o/wFesnNAOsUCO
n+m3fpSRR5IuXt11j2oJV4daccON8lTTyQQok7NalhvKwC+IuuSgrEuLPd8ZMyHFNO/3bEBF7WvS
ncBRP2BOzWRRcIgwG+6aypNNNK8nNfdgWIDel8LXiLN939hNdsQ8TZ5K7A97EJV0i4GrNx+0qSH1
DqaN0ruhoAw4kTuhiAKs3mCD4sHmgpNxREY5JwOftz3yIi/zej/xzB16mdj9CNPd7EJm8GDlN1bs
1sMd0qPguhzY46n3Tvqx59IU/JILP4efhU0FSvyd1d3LXGgMcp4ydz4Uj2J7EBnGRbw1mCfE7Xzs
laPwxvCHA2+5153F52maxnakNESR8jEn6J325bAVKr8CVcxFwP7SezlxULbsyURNGJ8zFfmwj3cw
zUB1bGQkINUhxIv+ybLVfxhH7SKxzB3VE0lC3N+axKH0mw0a1ZZbcLLwOtFFRMZDGD7RyewSUO/p
S5RbEkpMNzqZ53FLmK+Ls/5B+uoP8iE7iff6XcemUENhuQoX6cImqOVHTlE2fHrXJJ8ttuPP6RQ8
W6iqLWDL9yNhmcn6N3LqPplQsbXs/I77hwmAC4J/n76i6bbbQ+KLxGxtDKffRq5YQXP2y9bH9tFe
65u5ITmscjV+Aj4Y3PUNQadXGnQ76yLT9NNu5SFwYwfD1gX3OesBtnSL84a2yXfvmciPECVpy+i4
QnpYCb9RpF5DKnaJdJ754nZuS1wqXAwv8BRb5xzFIkxa3S7ZPJCsSHuJE6lmcxWZkS9uOKnOL7OP
heU9xg6Q9h/MQ88ELIibL3oU+1RwqbwHT9hWHCQHxiDFu+lanHGlCzKDW3g/HCUHE62/HFKY3j5L
lM0pyRZdbKMcoBcLpYtNITJ5sqt9wCHnELjNngW+r7lpaFHoSemnaGdcklvS7qwXyHci+fIb7TnU
NnLmRxjmCSqxY3Z4elwS7djoqFyCNyZVeLXNR5xps2jTsryOB9wIVLXCJbhTGElZG/1Uuj1/+cbY
616ync7dPbvNeXgHrqZwSmd2CzOUksUB/XgY4gNEb6qE+Z7ssMzH3uPB9dBf6lsQI3a0J5BvFB5b
bmWuLjoq2Hbs/LPa5w4pKvvEZf1kgUCfv6G9dCuew+ALxzASXv0SXAS47h6EoOFuOpdXLKOmuY0b
0vKcllv2jMBgF3JnZS6EF3EXfLK7+BQA7eIUfmXLlOgb4p25atxWBIbkLJBxXDqZ+6I5WTPds/U9
ahzcQbQiNSA3F9RRm7LbWv7sKXfTfr1OrT2j543lDInTH5SdchvWNsCT8QBr6qpTNmmbGdEEp2AP
g4DxbL7HWxqr2Y3pszlz4XCpEqqwVdpT7+p+ZZIPAPzMbvjNhmPsELeWwmESto3dH1NGpE5jW45E
XwS9bZH4TeJjU2n2CtSDnNCujbAXDxMzaQusgC8CEsDvgfNBC/fDnaTccfeHjPE46KEf3cxf9Wo5
wFseOjoyLFIVhxsnhq9WsmnyBncCjauZUe2GhHA3+x5QV4JeoYhWt/0B9LnxxHLqUNfahWiDQaGp
jX+1Ej7n2TFZOPjOwsVv26wlnM8w7p4K8p9MbNqJjqjRxkqivuLn7XXlYRHrxxn3LVLedHC8YE8X
r2fxJC6P6D9ORh9KB7nPjd6gLU+HlvVdklwMiDRRbHgM4OhdSaLwvxDkmQ/4bw8U9x/jQVQuzI5J
b90YMMe30aP6wW5HmEfyDT8ge5vVn1pzOzu8kJRaPEIct37k+F00t2i7P1n4WWmVk96B6zxGEmil
K0ujfN8mtJtZaP9nqvZfTtVExriyqJuaJBm6qJgMsZhE/r+mav/7fzEo/Meh2v/lAf46VFN/V1VL
1/AzqYohKco61PrrUE39XVY03RBJfTUwuRsW46w/hmqq8jtCUFGyVJJEDUtncvZvQzW+hEpV1k0G
dZZmWqb63xmqKRaTu3+Yqa1PHM2SqFg8lCSbzBP/fqam1BNijR4DLq70K4EUOyNWvhlA7rB4vS1z
kYByo58v1MPnEqxqB5aiVj2qUvKMm/fYJrqTzennLD0QCOwHPT1sY/FFwFFN9WksxV5f9snMwGpk
A4TSv6BL6SzD1sT7OT1g1bSXjGyZqEVisIf2rr2Z6VnJSqAgryUqgU75KADqJJQJBg++yOlOUtNd
uVi7FcVpFmdFmM96GTgp2KiK1AydAVEKIhDRP/l35kaNIhQ1lItmeJFobMkkhZ4rGe4GJRNI78wi
b+iiSoUTlSKdKhDWSFiEE8gIO60e6inZm+A5K82XE9UXSzxRQwIEP2azFJKrtDrfF2GrLcbgUNSx
HpUinMjIDfqSNBt9O9O0KyzJyQid0kU/o1c6s8SYbBiFuSLuSfycsbTKHUFUBXwNTaKYGkH2Lf7Q
j4dApRqNmju+5irkOIGOAU0EBFOKrlqTQcbI9IthiG8atWBsoD4Ik306glr0JvWdnKtNByOxHRon
J4oCYPfKyM23Zqte5KnB/JU7ZnAVU8nLV7pPDUhJj/0yIgmmY2kXXhsh/Vhi3V7OFrqZDEgBSVeY
AcY9KQsrrt9Vav1FaqqTNN5byXpu1AP8u0hWZ53k9/Yat2jMQRvlDXFEzcbIzzl+PGxAuJzjE7nw
rojVtK7fybB3plndivJ50cFLi6yyneiDn4VHiZt1AehpVNeO7O2ABES0i/xqnj4uzjxh3wkA1PR3
Rkm2RMqJkP7mUB8yBWXZ4gaph5a9aq6Z8prJp0CDtdvRMFe+44oxBedodGsNEqdBtDGm3Bqy5xhR
MD3gBIv71A0M+L9z8kxRIIKmc/qQpkX6bYI3UPIYYy5q+f0sKoRHKqhDUMiRj1lkDFGNV7XS7gV5
OAjNYya+SfNjoIYbNTz2rVPupvI7TkxwIAnppCsXHK2XpnmlpoG/5k2HCxBz89Wy6k60wepUUkH3
zW6QUDYSgCZW9wvNvjwOHmf2Ciw4hyCSv0WczmsklUIrujWIJVQMjvcyOjLaPoOyuGrXPxlVCL9R
uanlMxwttf2OS90v5utQvWEVJlBsdRtqS7yra06OzGd1mhetKNgxrv6Jk275KeEI7bP0IMi3lgBM
tsaFcYC3tnUz/Eh+3R6W4UTELrZNimodUXaBqZckVcMuPuf2oNQHTuio/5wU329AYlo6vFhJtG8T
estiuTxG68w7mnZBcKtiNnj4c6kno16a05vcRLtUn3cGr3aXCmhgt+YcbDUD3yCKRRs1k4XFK7MQ
oDGrn8DFLwDwEV7haWBnnREdBcs11dIPS6ZxOSSoCfYIaJlUO1NwLeIvRaOY6dsXKGKbSjI/A9Rw
0NV8eX7qyQWtZ9knCm1yZlp9AkMsmRDTIp+3lhwcmgV4k/UtRuqrPtbPmRqSjT1+GHRkx7Ajl6n1
hIPAyIQs270+P2Sg6oPwWKmfavMw6Ue4DAjd5Es9KjvRwAN/wN13/z+b/t9t+p9lX3QNwpwwLou/
37glTf7PdnocKF/l8A/6mV8/8YdeRvxd0hVDxa1jiqYkapwa/rq1y/rvugS1nBBAmTMFG+zftnbz
d9USJd3SZE1S0c2of9vatd9V3ZR1S0FNoyLCkf47W7vEc/kPghlRg2hgyiKnBX4Rx5r1638nmFnG
Kaz0Wo0dZRzDQ5pAIpA7VrdC6GB9aSAACgXecSs1sLctZoyiQqzhVEXIWeqxdZSOtOJ8hShg2AOn
sIIV5BWxIK+wBZ3GQbviF/iLck+CyGCJa09hpDegQGvQV2yDAb+hXkEOwYp0mGA7NDAeOiOmSiXT
Hu4nwpkXqMrw5jEN6SY7eaDmhg28VYbkDaV9FFgZUesFLakemuHJK2WiWXkT+K+ehYclwvyvpQYW
TFXMaYlkNfBEeooyfchs5VfwPu2sDqLFBNqiA3Ghr6wL3Irf6kq/EMBgBOAwypWLYa6ADCs7pSsx
o57G1wprcQhEBPf4Te+sO13qnmImzZIULdsSvKInBudqmV94PYlhX/kcRh0/JkWre0D9sUXj5Mws
+ruquQ3lioZDRCbdyvvIVvJHKq0kSSFd3fMqrvHwIpstw+NV8g2w0y1AiJSAiKDjvpoJ0tYcyEhk
cF6RF7JIenF4Gaqm8wjnZOiTLXsI+l6EH8fVJlY/iUgc6Lr7wvhWTTdcmMapIRy7nnmz2TzliWkw
DyJ7xsJJXshj4wiDeOurOttWGOrzoYYcntNMnIrma3WbTiBWlJW1wg70UQNfIWDoC4cYuhXK/pXO
0qyclnkltjQ4+JyoZnaPUQjtIq2PBWhk84v0AstuJb8EIoeQsNPpaglN4fSjI5I4MiiMAoeSZsAy
0XoU80NUazBlmoFBmERIXpaHMALi3SLiliwL/ZSx6tJJR2CTkavi4yHY9cmi7CBYMTaQVHzQaY5Z
BSEnMR50NduVRDgaHIZEXZa3s4ILHv12eDYqxL+Wue04GoP/qKyNaRpXfWXqEHL7ys657OF3eIIK
d0dbCTzw5kIbyLoXC+YzNHI4gqgzO6lYx08TvHeBG0mVKzw9iUbDKDJTt9F6mD+aOiH/arbA6pmu
knIcH1BRLWxoTKt7wEEjAKFEHIULaHP01StdaFo5Q+JKHFJBD2HSxXmQvKeoycqVTZSvlKKumFHk
y4XhxatZwuqbl7zLX+Cy2LVIpl1QZkzBAB+B73teVhKSuDKRCETc53f1SkpSV2aSuNKTKjBKoQlP
SV3JSvkvxtJAvBo7mAF8SRrHJ5l48WSIFXeRaXFkHYSTNGD0HpHiSFq7cpSqgZ5u+SOP/YOmdUzm
VuATiXfcAGRuGBHa0REqlKIR7xTH2l7QwPiLPWFlaGiFEQuK2VUegRU3IpPhzwR+VKa93a/4KR2b
p1OsSCpzhVNVK6bq14euo+9vgGclsrYxN71hwWBloAnniuRda8VeSSDMerByEjysbAVjgb6rN6lC
vzmxgGYh5rZTeKEMG5jC5UH2hvJ8P6JYZ9wAdou4z14ymG2l0Brq0Q+45pl+N7CdYXatjK8FhhfU
RlQuPbLkhFO8vmjEphSCjuWNrNipsDVTgj0RvgsaPUIYYcsKC4sy8b1fpTMCfL76K2lp4Y4lRrkw
EVAfyeMZrBo9f+0p6Gkv6xxGVjbZDKTMWGllCD13KviygNVD6aQPeSEjV+SQJEfTniCuSzVHXhWC
si41Ijig92zBWqyGxF+cNIhpARCOLEMvVGUM+aKWP20BsAa7BjbM2gVc2Ws9EDYLGNvYarAAURWu
fd0eLwEIS20d6XYaGmxwbgqG3K7sfsaV8xYZ6Q6KiDRquEN+keBAwkHlP8kg4uLMfGJDAs+k0/zM
uJcknn+/cuWUNWLn/5B0XjuOI0kU/SICNEn3KlHeS6Uy/UKUpfeeX78nZ4EFdhs73dNSkWkibpwD
Zy6TxLkgd8mBCvVPr+hTMbx3BKRGJQbtFrQ6A2xdIPl1GSA7xxip5SRI0WNJucO3SGimD666JOA1
BtZpSJvdUgSESYKon/c5E4ar2kKrCEbKl+drI6ONnBfSzxN9t5K4pxRPVxL4/ICIjQDKR/K+p64M
66rnvhUZNIZ8yfDTgfmNTET7BpgmGH/cxRkJ8r+EpP+BuztmkgfYAgYUkhAoJCuwARo4Zd1N0VFK
gVI8ZpIrWIom8wawOfvAad+KPqQJlOvmuint17LHId1IuqEAVqhJaqEl+YUCkGEF0LD7DQbCItl/
nMPO0JYwG6SSWNY09fZD6XW8vQASK0CJtiQmFqATYX1VCzvG9C2piiV4xRJnlpzrIoVhl5vQMN4n
zbwhjYPJONBs6eonQ0ioNzkt+O2lGjPUPNAcHQEysGeVoH2q4lTh/xeS/uiAgWxD9w1ZokJHf+AD
8272RwE2sgIfaUmOpC2JkopZrDu3/gq68MB8p63HzVIYn1bQ1Asm798a0JRlC6MSTaLFjOAKIkq7
+mGWS9lFvflFdH1jxAqWntAiOSEYJ2TzFTUX6VaPSH89WPqzywgoU6g2qGnUKZmVFx5XZndbSq5m
LgmbgyOpVuGDgU+mhEP7Fuow+gz6C8ActmP5MtUUWTX5b+pcTF5TMiQbt1WhSEq+p2pD+swl87NX
yPbVgn4JNhcesOEliwc53ReR070aHYYDC4RoEhg9Y0xQHYGLQqhkqLN/RPPZrCONMRWazlaPgzaU
ZFKdtdcAVRpJZmlQDPGqhBUDkBc0wkTrhEpC28odFuRpAfq0dRnk0IChBr7LZRs6qmDryUB0DpKb
2kuCqgVKNbBgqiaaoaGy4V5aGnR1eXIXAgSrJlms4HaZtydxQn78RalBtTb4zcIWwgUg17FVv7RI
+ann6kjt46pbxY9RR/uACSwuUPzEo/qizOW9MAGA5JIWOxNQYATGSyRHNkjKK2hcLwYwqwGa1SWK
DGwQsCtbYUo0gOY6wqXNmZHtAdVWIsa/GqjgoyTF1pQ8W/yWgMgtwkdM7+tNfJztpxIAi+qd8M+V
TFymvrq1ZgUfJaSjTI1/Z5vDpSNJutVAHBN68aKIGGWci9lZDQL4biQxvI4E8kJs9LeC2EgBq3dy
yO2qtb4bXHNt+RVPq8lJkEz5y8WUsN8R6m8E+w0R0oVNr2ZLk7mXYMKaAliCSfD4J0lDrMISJGzW
9C7bFhGshAxbEjesS/BwNXzkEkRcQSQ2NCgrbANQ9PRyo8D+8yb4xQW9N0j9z25y1gAFeMqqL7d9
DXRGzQwJQDYkCjkTXifRyLEonsmIEroe7D8rV+/zFIbrUQKVW3sNmjVYziEkLV9Cl0uJXwaP9uzg
MTdm8dEkb2PKgcccy8fADJ4Pv7mQIOcYojPVwFACntMO6GYMF8y0x3DLxbzloMsLUkkMYRBP73DL
611cfI+jSA81KGwPajG+j7E5piB58pJDjEROD7Cn9QQINfOqmL3hUoveZDxVzTXY+TdfB12Ni4B9
SiMfXPpvHUU29iWadf1cvaQSfa1KCLbLJI3ckyQcu+d+wGyw5rkSnO1C0I4haXcG0ZmesocxdZ8q
yKuqfFFFz87gdPnWGnEA+SZTxBLQPTjZTNbCPDhzRL6kA+Itcd6qSvwcOJdK+I8yCqyzVdX535pu
ZIfJsAmtJRg5hzHEPRg/po7RmopFYeoMZV3rAMUniRafYIwroI7Wlh0/Qd1jDAZDPqrq9ySuqI3A
kzdjg5Z2eIu5pbHeCmuVDNUus+q3IACakSjJBXbezowrcMjW+Kq0T00C0YO4P9USkd6CLoOQH68V
q3d2DCvf25FjC5kxjpdR1ON2gxbltwD39ek7EoQzKos0dqWRHDL4vgefn1mVCUBurr1TmxwrH1O8
oRRsNlDeB4l7V2omKCQA3oQE3yrUf2fY8EJC4m2Ji4/hxqPoJIlM9Q611vif6hxAbDSurT7569yr
cKeviee9mNOXriYs00hAfZAWr6pE1tsSXl9JjD0HYeJWMY07JqzjEtQ9lFKavk79DBsw+Byz6GuJ
iyEB+S2k/CAwHrmE8yczXegxZgJzIjsRdCcl6FqmAJpdIGfcjS7M10nBt4K4ARwC4QAo/b36Hkto
f1sb82KSIH+4h0u1xcujmNz0dLN/7avwOlgdQxVSFWBlnNmHAfTsbBzMuMU8TFcw1Dj/Fsf//gmt
Hn6h76zKYWOK6j7jHPCZzFNd/Z0B5mkxM77Fr8B2SVGBbZBqcqS8AEFMvc5wdwgiN2psA5dX8diY
02+Ho5remonaITYIcKBFUAKscMzdHYyp6AgQaqdARz7D3kq9WYoVcgwLrlQtOFK6UE7oF1SLVdAw
L8VAlswouLi3uBp6R7tXtRF6Az/QxYDPIYQAX8Z0gdWEbn0J65heqLn9T0KRtjm/reifk1RECFwR
rY2KYcrJT4ckdQeoI2Pb7oUzdou5XjfJJDydExtqPxoMPbNysZ9KaCjhkYlArUsqOZPqCoP/iZiS
Q5DUWjANB902fp+k8AIy4/4/CUVEcIyNn3hX/Aet89fBlQEkhvpmJqEC4Utr2bfRHKiedju7HrZu
6v+M+os9Neekzj9zXByJq7usueg5EinqgHMySXEHhzTarlLmEWP1yMaFWjEX5GP7SGWPpCO9jCoW
95I9BbuqjX8pSLC4FK8+xZ2lUXHbIbcZowbxzPqDyyixmiG9F33ymQjEI6ZFZqfmtQt7sW7SbAMh
7zk62u8kpSWh1JfMeEwYGv9ObMRF2snxgYM1AgWM09fvVhMQc4izF0WlD5BKO4rUpKiJ8lLiTbEs
SyHH+aEB384i1d+WiTrsGIHcFMSJsoT56KRObaa6iSYrxOC79lrF+bAf4u4nyyIEbRyTQ54A1wJ3
KuUurtS8gDJ2Sa5Lb6aqAcxWudSwRlVNACNZimJG2bqxWsE/ikVm9F8qKZURPih1IGNrJ/G/hWNA
bJsDmrLJsZ/R/8Qv2VBkhNE0wq240Ky4fod7T7eK8F6iazfFEB+F1Nwga2rVIKSwAvDfz0KVaDYK
mNhmqpEh06WFL8f4vziH47g9VtdMSnUGHFor+L3Mj9sMVgB6VHR62/oqlkKewDAeilT06LA/VsaB
CzvTYVP85+PyiRn3jaTcR1dhP8IeNEepwtHyu81d0cEH1PF+Aki4KMSAuR2TdzuFyps/KF6vNjiB
3VPWkcIxpxOlsKM7EB7wG8g/Jh6isNfK5Uxosw6RILvVRdTUMGLmk5mdJiflXGolzZaK1BvNUnSk
SeWRg/soBd+ko0JCwnczpBwJGCCg72haj80hlPqkvOeV5sz/2+HCzTXOGYUGMDsBjBHTV6N30OYc
HQdamvxjxhNshpC6pgaSi1c3Dyo1RAWl0mmQcqdBap4iSlJLH/NTkDAwLRiT0Fj56vSaYIiKofdi
NKnFKubLzEbzJ2wiY++mBDzG+AFnjami0JwWGrmXks4uaYKSKdWcVJuKoKpQacVYOKvAJL+2UmKF
N4PaCZd4dzLBSkrVVVUS5JXyK0dqsNDLcWrCjMVB34LdTq40NshG9cyatI11yqb8b+z/E2tNJwPT
VpjmDNfi3kqkhGus3b9c+2a2+9PF0VXi6oLbgnymTV4GUW6Dmck8W4q9CpU3psNt7OL8KlsiyiEW
MBsbWF5hB1Ki6YkGzbOSbj/q6rXFHxZzQAzKPmNMwzX5DkPJAyk3jW99Rz6n04kbdDfT/CiwwHk1
aztv0CK2g3s3ME5oZ+8xYLCNxtqAxTKISSdXNtAziKdVBb2rcMTGl0I00+HumzEoBXiSFirSNKet
byIYt5h04CKiVWulYK2WqjUuaX+ZTmMRIzjjSOjYUilmC5LgppqWu7Nwtim421ocbkY0vmgpNdMA
ZnE0VmBdSY/0ifZqsdMvLKmCy3DCJbjhEhxxA664OmeScKKyuaaK907hifgUoNSdTaAP2BLD35B7
IUXbl7wwXqARkaIZHciNFdFHmSrl/s5HSvP3SOZvKUjTZsVtZ8NFXKi1US1GV+cRamF0axyzYGPv
MgmtBbVTLpMo3DQKcNI+JRdUFMmyqPHyzDUxR6G1R2R8+qaR6r0MBx942wgrOlcWFOh0lBiZhs0B
Y5m6rGc6JUdsfH6Qq++dFPy1vKyEqWjW8rW6ERMBpjwRj4iVnRQGXmWz+4/xIYEW5zBsu09M/aaG
LWDsGL2gKUWDyCMP1kgyLcJB2PsUO1Wd6hmFdCJLbOSzXVa7eDYvfUBZJa4Yjc24bgLiWbtTjegw
HfyDifvQ6pSPTMoQp/+0iPgRBwi6YADUW82HX01SoqhiU2RUnfFCKVjcGbgWUazNO63wt4FqkBGT
QsZZqhlnZqMp2xj5QRtZTH2pcJylzJHiG+MooFeo70YbVyofE2X4sKwsuVihdXSkFlJIQWQpVZGp
lEb2I2S4dhQbpWFPyKRaUkjJZKeim8yleNKXCkpTyijBqtSbQENQmTL3otcTwmbUlUp4yaTKkp8M
k6ytdgTMGO+UOLzqAMP2ES9QVZJs9at2h54OdajUZPI+6Z5SvjUtlwMp0iwwahYO/KxBSjY1V7l0
WvhSSv1mY9aHMEvvCgkzhV1L6wnkN8H8pyehuq5Nvo+0xBfYZEkHWzh1YNdAO1emYReJdhWVYbVB
7gGvspPbg5bdIoM828RAra4U77W1rtT4xc3byus7OMw5nlH2z2FJlYo4Of/mpGKDmIbqQKnCxkLY
fLP24oZAXKojKauHurxHOE173KZqP7+zHOEXwHp6RCANECsxoy2JDgrGIb3XXHXyNd1OnKlFAhFu
ZndUxXcvIPh3CFY1o2AgqpN8T9yro7SwNtLHmtiYWScUrRBeHn0Yc8dzHIBVGWTB0Z+iHQ2svZaF
CDBxveJJWHKIqjDAVtIF60or7IQe1gjwxJZBCYWI9CokHz4VLtmGuXFgdRw1FaX/7EKHxkHwUU2U
cEqVFVzU8aqxBAFtA7k4zA5LemszgAhDqVDOl07bVDBOF1jWFej20e4YlMgSdwCnrpFDv2EbHZej
oQWgjbHO2pTDk6iNCE3uSh2frhXPi65V9XWFateIcO528Ow2sW43wPiReHRQn2vp6C0ikD4jkzHS
3mvFeHyHyOUqQfrExPA7kIyD1eDscin/beCez6O4lh2LtOFOeyNquzW3xpVeUPhEFwsRuOUcqmaY
hV0SwdI0bDW+stQ1Rgrzka0PHbGPlphEayItxZLygMWy2DmQ8TaqdBlHIm68WXKA2/9MxzbOY03a
j9WAcKlawTaTZuTAWeT6RZv0PzPgp1TYOZeC0cbfmOfQA5kCr/OOZEE9rtIY+wRnAw/Umk0s1Euj
tR5wB2ilq1nXS8Pj2zglWbQ0I9dakZNKiHqnHGyYhHWpOHeBQwxf/rwhlhHW75pXmP30piL1qv5n
jUYfTSeVk6I8PbrcwcvoHexf6o1W+dvOxvfI8+0nFS0S/zPTxbNs7DviAhAxoMuku5rCM3IzWPOz
ZoJyJS1TUkKzuUw62vTeZsZrkzvmEqaQ5RkFebxpLh9hSHLEocSzTLPPMfwuGMycPbO9OOrX7Bzj
/pIkF2kDr0rqMM6Hqz+CLlqo/jXQXyyYxcEm6Y9Ddk6olNqHTt0q1h0XfcLgxn6wHrl2T7mxFjiF
H4Z2t8OjTWvACm5oXPm9vAU9XSXNvDvOY8qmhdu9hcVT42su6VQwapDNxNojUs2RyU0WQN1I76ui
UvrlVvfCOs3dyihuuc3UA2juRv1wQuZOia4nr+oAHJt4DlWlleE/Z383wJ0WPZUG/5xH94Yi6PCY
8jPe8p7jeDZ95wKt1/xuDC+5eDhExcXTn/8w4Jj2e1S/FEmITeUf6QZGOhnkOiTzoetBbq1n92i1
B9/Fah+1mxCnebCv/MMccU05oBljRkpFwmBBeJxLd51g4fThSjc7teUu9hYO1do1fsvkGQNJtZNj
S72nvKowzKtvlOu2hp6IrlfFnHN2npq/rn0W6m0W96D8i8VrbjJbwCsya+c2/xcGX61Pq5UDhDLh
KsOSPkjziMV/80gHH2b2pfovuv7lUwLyxVPX7oZfrHWKlXHl8aF7/HMJXS0Ns4JhLiMWqSibtxBj
F6EJ7Z+RGIKr6kSXwMVJwwVXUQdKdACxy39a4y7a6JmV8pPwlnEcH62fXHkW6c4sdrrjLjRu/N0h
ybbkegTR5vY4ufB3eMBPAGEiHjdxRGoPpjMn4IVubt8bb+1AKJbETE4MONw5kHCj7RhtjWCXizO/
MzH3tn2ZnUtPhYhCAFMig+fONWNcjF72pVcO+VLpCaIP/zpuohqZ/IbMzBxxv6hoZiv/gEECwsBA
w+RYwAYtKF9z98O+Zx1anOe6g4uVAtLMeElDzcnm7gEXMGWynhPworU+SUtwIuWRhk1LNDgC065x
lArtFCwTwhOK7S5jVSMdZ5rfC91FeMXLx0vgTO2mmgNqyJt4ZjgcMxQQZppn61l7b/V3hmqti5pc
0uSa1v8CFf6jfayKHaNCVbRqOaFNxiruGGEkD36upt2gvaTBHdinwUB0rHy7PQPNaJKKYzjezPGF
n7NZ0dR+bE0mRGL9XYVIX1CVkBkkXb8H8HmY3KtRqdVM9V/yW8AswSBY17IvXhENC1b10Jifjh+j
+pelf5r+k9DOs+N/NYPUAcWG1PhT6UzK4XfjNg2fY1WyxfKdsKFHFGEz9mIterJxau6+mr4cES2h
GFGM8lcp8QrL+jcNV4eCuhx9Cj0WPn36GzlLq8yxCO4r+p39bTGoUHmwgDBNxWrmufm4jIxwQ3KF
+0/LgCvVQO1pe5nzEumfQ9Wu+BrpE3t8FSoSUBswFB34+NVgXi5XyFlPPPLDL3mSVTT+yFQzuOq9
KKOlP5nrQKzlU17yQ5LvZcOa0/LrCtJ8qNEv9Y8qbFy9JfnW//iM2ddPG08xtBP1rWhOafVaTpdS
e4nzczC+Cf+z5rsIqVCP7ls56IeCul3n8wdLtuqCnCWG2BuPO8U6eKdfykdT18ylAbV1kR0/bXpO
dixLoIx4qfZW574OVdCTgvU6k6JSOhs9I1A9T/Hn0DKRAT8ll3SXVNwnG9cI1e4yFPR6GF/Jv52M
VkG9URWLn7/rvFTGoSFKEc5vDuzUnKeeQetEgp+YcUDFRan9MwJXSE8EQuRCr776egu2E1USo6+s
PY6JA8GGrDK6m7AleDndoZwl3F78Zlga/F1zFvcpxh7AD8WMhadBAzQjvl+f+drotyIPQnu5MFb9
uadEnxlUIUt15RY0N9iagzbbSoVNwdskOCUpVrlMkYLF8Cs4XvDgV0R0Sk4yTM5zawwn8HM4ESCb
IfGhENUsC85CFnNBISGFqSUQN6557EiJKCtGwXA1ZLsIlkNL/NXqZr67ygRFARxDVZ+TPhGeRTXN
0QkQLoHDiZ3NwORZrlvjLSnItAvec6oNNItWlmB0mV3VL+pVCGSgh0rTZPAgbBCDxQe5kqfoGejp
q2URrEyFkRn+wJo7j6KyQTCmdctand0RaYhbDeRrDVrbyQYLOUmnD8iarDjTqmWkoKAIkSav5sDV
GVjhv4Rk3xywFaHMCkyiL4+Bc5flKwv5l9PJr+rjcQq4f9MDzLofNzrY9lGNL4P5z+A9LvqfiQ4C
NzVGAWL082I1iXY9zR+TOKjRvK6MnQLRj2qex8MfkE5tS2l5ZmzO/TAELDUuPT0brcoCWjL8PwbU
m5ovwC8WAyfkuJdZjYo6IOakMWkMCEGeEdI49dwUPMpkeRES5Ra8etmF68GJlyTMl720eUS8KPa5
4RsZ3bv89zjpOyAfgzdFfr3tFKxAyW3bzibvQ2mWg3HRs50wtqPop2C8kkRMOL3iq4EoVHcfzsA6
zbxHQWtc7236oeSDUAKkaIKhBC5N2oG98VPKXK394qtfqvhssmNY8vxYAY+E/5cRb0IftwIPi5/S
luU5jqGJZ/CAR9xi0rliOokALi30AOs0AOgjEHjWK4FlurvhmVoG0XxT2CpokVDUSZczXXzhG/I4
eyRQ9RiC8Zykstv3rjNtE7HjcBmhSPxqRnu1UU4me2pDLCLty+VQESRJKUYGwhMBczVxuSnm4dRZ
5hVYM58kc55xkbAHyXdOX7e2uWlLCmA66TcTIInCC6x1+4IABH50VndjkZQWw/rkxIg5KzYihC48
16W6VzMf3zfdVe290b/mgJCElJOLcuOO0cHX1JckYtpu4CmamGykOSEFNVYwLpWw2pf4IphhC9Au
qOoMkHhtReVmzAqmBMmMi2QzUaENMBQpuoAo6d4Iqy7yevgZOjBBpUqLyve61lrP5OnUFqJE9uCm
fnai4eJIo4Bjb3z6k8E4b2wg7ElfnvRQQeAYXSuATHpPc7hXd6Lx75aLt9Bszq3enFd6qZ3QEi0z
Ea/bBgy8nEui/Uc6fhnhCZ3UfCUabSHy6agxqT+ODDzVmHnZZqyMnIEM9/rDHYUQp3YYXECgn6Ha
vVe6Tbc0O+VNcwyq4GBX9soQ7cYJqfc6xlulqR8qQpi6EQ9ykWeBuK1IAZNnXyZYJbs5V+WuYcJc
C5WDFhcHhpYrjYNpqkIuCbL5VRfuNc1xyiV0RbgEnISi4WwQXqohKdm3dfWvVmImdZxzPgQvqeVZ
ZX2vLPu3cdjyg4EqWHwKMLxpku1eWdVn6lJFZvlIKQOSUrOkAIS1fcD0AEFA1z41Sr4Z8UrN4Oe8
qxLoVtWXSh896QVOSoDQ3GL63zpmyhcFvJe564yMlUvBksnblNTEbXJ3DcCJ+RF1dEc2aXuPwZ5y
lGiOdfKIxHdks5wXcj762JvveEf54QR0xikdmIeZydUi2jjlPwH7Khz+BeLcRK85s2iAEL0UGcNA
QU1Z0oWjqjJyWOAXtX6xnJO2X2gbTf+gPuNlxLn98N7nv4xqIYZpyOEz2Di5iyenlfGq9vtcvcTA
XhczdIpNll2iNf0GCxvNvQ//yvFWDuxSnpGsVOMZN/94q1mITwazbba61k8xm7bWUuQ2oCEw2UZl
ahM0Z16lzcypSQw0ygmUkvlElUuiCf5Nz1EBbCZgJfp0wbPRt8J+SVmAM/w2nfHU671GgZSJknwz
dBuicfwnMo6WyWz8+K/UmIJZcx0p/owEwwXZzlXhbIkdzPEurF7ZK+FdII+5ONUJiI4XyikzTBzV
HiACe/uJ1cVxN6xpiD7WNck67TuldEIYFkZ9eqTiZDDxzTD5yEBnQFLNi8Bif7F5eUp4bingMdiQ
lieDaKfWP0p3b9Gx1sl8RAy2M6ARM/vH6H3fesqPTs3bRSZSshd8Gf0tg5mR2f8SlovoJksGHU8F
M2Xj+Bzmg+XvXO0CnIId48qJ37Fe6nGfhR+j/hD9azVzD3zJlI/IeuV+VDOJyoyw+yw5zufaifl6
PiDXmS2d/cVY3Pmbr0PzmiUnnUhqvB/XAFusg1OcW3EvS8bSxbxupgsj6J7KJKoApYEQd9Orh6F/
5bclxm4yL7lzdVTPbNbmdOmcneoRBuVF4JyeMY1pLmd9nW54cMAMhceRLmWZUlr9zuZfxXxUAwiz
50QI6zf0XxvtHkZ/HNYHd2OEt6TdTua94yz1DMQPRIfCfXIOX1TVB7Rey9oo4wuLsercbI8Zb+UH
6fVKtc+xJBihNahOAX8XhnWj9MGfyQzTJmBqg/1PKz4sCuPjuvVoFEcOXWA50NMtuvJ7EO9T+1sr
G7v1NHE2x70SH+ZqnS+ZLDWeXXbquoPq3/LlMzOB5XQAxZp/aDWUfldG+7b77jmo2e098kFbkYVz
+kcsTnq1TdxPvv+VrZGEvo3aTv4oNtDuCC7HsHs3KRQy1gxmoDdKvgZPAMQ8WviJNBK89WvTc/Lr
zIHVXrAeMQUD9xo9xjJiKr22fnO84OU14LDYuW9aVy37/tZwy9VH4phEkhTukBuLuZe+OpouDeUt
fRyAWK8tAzicE8FcyyKFuyn/fIhYFY2jkPpI1L/5kNeoSpBcXti3pKYOrl405LiMo9KOszIgefzP
UceKRPVvrlGuncbwLW8+5ZOWA7B2otCjmsDJnQYXE9PyUFJW//T6EBk7amMLc/FDqpyLyXsuruD6
ovQ0ADJlCDafbu5waYJrqHcLW1mtdP8zqE9cibg3AQKavKbalc05bM8dCcvhWKiHyb235UhTEiwX
ocYRJs+wm5Q/myxGDQBWjX4G5TfaJHhCPyZOmJ1xbYtv+QE/rqr+WlfkbIlYjs29zK8VFF267RvN
3DgMYM+Hun5pqmvNsemdNHbPdGi1a5RXOD0A2PT+xH2RT3xGKwnO+QZywpu1jwIdXI1b54W836Il
t8/JhaXoHKbbDi6O8/QXlLeM16A5xVQP+L6Wqjdx079PgFgWbEhciyt/FypnvoVw+vyvP01PD/id
/+noR4NufJw+AuPPn9b9vas3JELT94JaKzWrFsLgWgXnwGz72oY6lUZX39xHsinDnZpTMuZF+krT
3Y9etB4u2kCCjOk3AmwcuDnsFdY+qlaz6WVkrmNxoD5tcBckUVpA5Oy+dKZ8O+aubt18mBafKuif
JbURLhPNIaPxNmXvfbLxVyytxM3XDQ0qr8hWCTfLpPlrVqVXh+VSkNhQTNquDU1PBsqI7U5HxTxb
5o4x4q7bV9wiB/HDXUkN7z6rQdvdHcZzVHKwNA8PdnrQ/GNhvhoJBS40MJvRPZuYwrW9SuaDseX1
jKGgwCfC+nxJeUJD8y2pZfsaMMbJ5YtnehrWgsK9OY6/g/k7x+OiiDeZHOeCwoSyzl38jdU5uSGP
AFgh46h8gNGDSgVt0TwyfkmgeW0SR50dAaydHZwpYMYJlvLbNJ4c0INoNZQXg+5uLzFSq8jdfEoP
Pae2jbsrN9bkTazn1ubnyc+uDHbAMtzyDg7BVFb28IQNsQgGItWbvrw2jH5r+yDYnK986mDJhg5d
K13npDBLet/It3jvZIphE+F2WCleQWJZ2fbBFqJHNL9W5s6tGfHzWH455yzCGwU+RLEmJpp/NGjo
FpdMl2v5ywDOskYPgrdtj+tljDZwxvpvglQLRiDWAGHGxZfjCZquF47RTQpIAOZ3t0UqxDyU4r4m
Lu7ma8yWEyx9JqWOEuMCVINbJO0gj2IddytJSQi6q2YfXRZiElh8E0WxS1KKtZfRpgoCLM4w39r0
2vVngwOP/WYZnJAYrG/XovpoW46z1No3BE7+Xw1pOCU6/SuGAuqAEyELEGTyKstoW1ZvouSCQ5Zl
MX2xOVFtA0w9iKi5PW9LcylolhKiWtckzq4aq0FysNpHWoCKoMcI+LM7p+PNLp8t0S4CVVwlvhhs
J6aMM+BTC/2zQxWuM/foxZ3pzgI/AI3jJTd2tfNKgnFkxcgRhFx5M0nXZ+C6tOhVv5vhwQdnikpw
xeuBIk0eNTr7Q5kPxapA+AmhIz4DUVlPMavzAYib57NgTewep4jX16FvS+BzmWD6jczLjGs93Cvp
Lkzf2lfOMahrVpJSkDvHPNwpdIbVtWgfNKapAsJWgIyTUr1QCdRZewLmFTTFcJuwOjGkkJ1BR/NA
jkQwrgZHX0U9hPoj47yjo0QzUHhRNsXZveFhBEpP3qQHpj6eBxcWQkIRYEMogIcz4pu18Zb1TgWI
9cce9659ZHSZiCvixGBNTwX8I79kJD8gZZ5WHJUIIs8sVJXgOpueijci6K51BIeb0BI1tgZ/iL8F
U6/ib0yZ8KW/o/pMC67x9wSeDXutag9Ge+l6ujOkMBquWNUKS6Pza/jfo/7WolR3ImdPFpB21D0b
L+3aJI1dM3dFskqHWfxQaj5D+pEpcJ+gJtLkWoUrJfhhK7fMTYPyplqLaNUwSslodth/OsObynHV
kIUyOidC3HlllsCBnHo3QyQbEZ+pp/FvZDUPUaI+lPlkx2+T13lm9pCHuPlf0NwcWKbZOvGo562m
aq9nJyyhCylGzd9ZLk2xly+85X+oHeUP6598obqW+QPMujAsGmchd17L4mXxKXb1by5YWQWE212Y
//pEniErcJPqNdf3JkIk58LwlDFt0/wAyGqp+ieuCYsGuihEhjp5C5Y9294iCzAOrZjhhg11iUHA
wCYnbMgxPQXeNIHqBLWXUuZmGTF2McxHrowmTRx0SfJuZVN+55IQB1B3nbdhYqj7MfLDHvuTMx6d
7mog6xFbKlQd+RNpE2bKZCCzVNHEItnGZ3O5QPt/U3+LeMJgp+vVDqSUckW9jH9NfoGg6hm0QDjE
KenD7W/mjrdRz/d2z2vepbum+5WlU6X7SObvTtANHj9oMC2t7sy1R+jgKu7EFZhR4qn0gGny2fSt
3BwM4z6Ku2UeEutd6C8657Q+/2jr92r4Fyu7uWPBbBcDFFkQcfWZM67BFQXXN515dB/T1Q/uoftg
3L6dwM/03IiuPbd47chlsPH3I+lEO3xTaZh6VHAptGPx2kOh79tj0eyoQeMDY5oCHIq7lgvQFF2G
9L8Tst6teUCDlLQ/30D3F3Pe29JL1ellm5wqXrVg16YHFfasci6XwKuUl2Adovk9W5xJO+WdCy93
ZehNXkKeQtk77jllrq+6lcaPoAeQ0ieYNEp8BJ919yGKs15Mi5h5+PKrFNcEuyzbKDl6yIbpyswp
6+0i56tWeXRfGdqvvi2oLVnN0CwXPIRAHJWYSlCNX0qJgzpy3IOzRUTBLX4z8xcrugtYsFxyWWMS
iK3cDTDZ/VhiOzJ3BsmppJB/i+pblRyfskt6CtptbdxMJmqS9DJxHuompKtnN/whCaB+CXaIWVu7
GGpkC5JNQjTcJLzO+ZgNk5PkkVZikxKzuFjNZuRIOqdvIjjoylcDFphVtC3uHB8qDNVyUbGLo14/
DPWdLSq3OI6OW9FsUustpjms4PpklyEz0GQ7kxs9zYNnz4h2SSZcpZStjHiSjkP1JWfvMNAtR5o6
pbiL0diJ9LdycWF819ndcjgmnHzQy9BgaPEs8k8jI0UtGUdcfDwpeaW5u0g/52wjDP6Syd5vPIzP
S+aZWDT0eW2HJwa8AMd4ffgYg51ubhTrilKB/gkdHR4klSoqs110JJ6lzcjC2orJvKFIObXdKSvf
LJecuoTfwd8h1blIBPxo/WP2CJMYGLHNG5TjheG++OlXUj279p+DvggmUHAwjL8BCby/6mkuco41
jR95YcvSvQIXPfc3aXMCGy788/84Oq/d1pFsDT8RAeZwK1JZspIlW74hZHubOWc+fX/VwDnAoDHj
tiWyaq0/EsyYNN9G9dl0j0G584VowW5O1mF9UIigIl/MwsPOcg93oMtE1tFu+Mg7TEvTPWovrEAB
DdDZIC+N7JGV27k8DNbOV1+k42DqQTVKiA5DmvZD0cMyju8qmbJka3CLXlRSKSqFXJkFSyWROEPz
j55bvJ4Q/n9Dtmcx7kym0ynxnBqh1vBLq9tS64pFMvyyXblzyyey+JXMx7hC5a4+RlCQYGOuHWer
Rhcd1UkR3DCaugHriRt6Mv+D0aGqhCSFU88by30CLZa8RpBY8WvwdSjhMp1B66zvuXgG0nlQLoZy
qCbOLMZ87LiLHsxYmdcZDhlfiG4oVtRWyoAC/9u06fPwaoRZ34nJ+/BBLSRSNPKdimuChkcsaxpB
Di2hY0Wrr7PFHzVbCeeKzyv21vUPm6eD9jhiKh8UO+HuukvQFumBpQAZHNfyZTLxwa8Ykr3JZzHi
J1awgVX0npEmv4nLowW4yBiM4MJEZAopEwNrVYQIuYW/T8Zf3st8fJcA6NivDetM5Yf0Z8+r5JlF
66ncNMY2bQiGA4XoDpS0tQTV/WW0ZdGaoh15ExR1V8tb2z9xBnAqUCgKHfz/9lUSI6pVPxR7Wvat
C692eRzMTU3oE1eipX/WQK1UyItVTsrYZY1PIh/wl54ooOOH9cEqICyEXa5iBA3+OnDpqLeXpoOs
zDoC2FSr2dpPLP0lBU6bVNmWwQXBMzJZBfD0WTZnU8MJtLDI/zw6pNZ5aLgl8uIyKK9lXR/+/+EY
vsZHkL3H0zHMfqrhTQzJRhChqSaoDaXbWNyNYZ1AAYf51eGCMeLIFVM+LHnHsE5M1rRpmW1qDhkS
kTVSBMnsckOfc1aUy+x04sXtN4oa0n7T1l9qhJzlQ1eXVb9unPtrdrPqxIkSknlk2xeRkFaSEZ98
zpByOWellX4PG9M4wWIW5hJdspZsk3czXYnPHMIisq+YWdxQpgQcs+a0yQlI7v+1/K7cG+QUsyUs
fqmbJhoe7/sHWVS0gvPRDHc52XbQMtOCQGbLtVskM5+q/M3I3pOp0W24Q8tkCzOHZ3srnmZJ3de7
/iF9cZrTC9YqJ61hyNTWqKc5ktdtgQ7wIGBNS0W8uKIMck5vofJkVlCmjRrtp+KQd2d0S1C3d+oD
XaX+7owfWwMogSsRBAbqRcIcW+0i/sUy/EE8P/lmpOJmOQf4YmITR+0yyic05nwiQC7ilKX2mq8u
sb6sYnTb9otrcLQI3t0G8yqE/3kRkox9A50Bo6rXQ9d55IVHXCyZfNX1U1zeAZQLC2XpeMZsGBEv
N4HHrafsQHHusvG9wr4ICKlKPgHrTO1YOsdCeSr50z/Syo6VLA0tIpxxoc5fMXysUr/byYfkUDRM
OMax7vcyTg4m5AGNTzS6mREIoCINj3H5O+nUQxcPDagkbb4rrJwOaK1THyiqdk1urC9uKZSKH3zt
ZrAXO15K/F+0mqoPsTmTzk7SGEB+56Ilw0yobtGVcazSaoegdPxq4k0GlCClrzh/+URg0maz6NiD
rV1HVhj7aj9euK75YeLmrEmG7q07yw7+X33R9Ww+RbAgg18cj0a7CYtLac/LJFhZzj2ZKeg7k1ad
qBsTmzVBc9GqRCKZ/JsSomC6g0BdjHDXCTLAP2bRs+kWkGYys470qvnHSfW0sy/EydCR+6I6ZeG3
icJqjI85AI0VvDco3HXrR5K3hXQyofZCeBQmFbk5yuo18l4jlCX+OrepPhqftDvL84NTn6zEnWDO
2wxsaO4MmNHvWfvnG5+R/2F2d8fc0h7Vpt8tNYTWbiy/5+5LkhD/cpGH/2PZI8Oa/GX4txDDuUAH
EuVDrPKafguqXR3cgJrdPN6zHy5tIVN9IQFb2GR6W/Dl9C27hATTTxB540jHGOjMnmK/iejngCTO
Cnqe54bMF/+tUvItPlQ346ROawrGcFb3TLo+uIdFML2q/glOoRsZB527PH2Yck1b+KFGbMMxV30P
YbuIyvvW6c5tuVND1Dbpu8TrimjXxf7YSeuWQrr0X2ILRpcA5pz3hlQJn+bfOODx5MdLwXGgeSVb
qenKrLwIo/ODVFGwWsxRrBzieZv0L7W8Zc1bkf86fuF2bG5ZcpPlp4GfzzcuPGgjoh814BfOr21y
Tm7xfLFGrnBwzs04Fbh3vFDsPEgY0LgFoPn860sVNgSYBNk65974g5oZWhV4E+EiDY66cu8EUCSj
me4/UHYxFpys8BrJOAm3eCCWaX4JyZz3MYjQzwTg0XPEp8tafrNQPI0jGYRagJvXcQ2dFB99Sa02
DoYxPAMMseWazj5l365NxvEBQyHBHNNR0Thr+LvGfVA8xZtYiPJBIDx2zQbINJk+yFt2m+CNXnqx
coslgWuCB5E7HyCn4TqJNpiN6IR8itAqiSI8xxV/gAoqakI3D0IUPt3JHe+nG1JlOqhO88ShgcR3
y16QZes8XlK7UtqHTIwEaBPK7mRyVRXqt5b8ANtb6r7Kj5mxCTE6ymrvibuhV2dAuO2kXEfwBnuZ
r9kOSSROzYP81ZCLqDZXpLtLh6G2xJGT8aIzoVnmxpy2pXnva/gjPv4ku2jtQzMxSa7S8s1W/8Qn
YWnv2nDPg8/6FZkN4WZc0dKRlZCTSlK28D7qRyLtAScff2OEzesy0RIpDb2rWCwewW+gbWo8r0n6
OecHPrcY5qhTYQDIs6/zgzV8VvqKGm0mC9NhsF4rw5tdv+F7RMVHXDshohSu4Qh8qzH5tqtR2hFz
KaFmILXMxoyeYBTSowtfr4KGr2F9gIufEV/m8mfgXPz6BsngmSiX+01PasHRPjrNsukOrfWbRZ/j
e1WdMeLb04bUTkinEmVCY1/0/XjPKTLgp/TMUOwpTEqOykQmY8v6ytrbOL37jHDxiOaA4TVnd15X
lA/yq/G9Iy4U2F5hyag9vy0La2Z7sYyHTPBv9Fe43/nA4jsBL4y4lI+VvDWEX+8YssgTjuYqLNIp
645FcLK5tikTJUx0etTzS9KenfmHKt/vd6r/rZUiDRL0z/hQ56vZPwSf4/ufwMOaCfOGJGVZ3KJ+
F49eW/2WeIyQuHOD1joiAfvYOkjrOap0QebdO7v2uJsJ7q+iVccA7+/9+ILiTnA+VrIy/N20NNfo
3WQiVfT3MbtX0Z8GNYz23+EJUeBvZliQpOY1F3WboUpEh3FFYkYO+aHDtq1caEEpaaghbjVOaa5E
gkxGlwlsJs81o9VXXj7F4Wq2L4ULZrio1FH6OWIDzMNdQzw5R4aTX20DJJoSxRjdbMewhAQ6Ibbb
diXP8n/bFXcETStYWOfW8eyALdnc2OMpVH8ri5QraJ+j00McvIgFA3lm+qBDq895Uf2nQn6CUUoo
DVPXAbDUJpze98C/MDLMNjwGdTrYcdsthbhTQW5g+VeH784gimCg+ESmqG/dRmqdxiTaCcdLj0k0
4+XoSGqh/qPdJ6jpEpvuEa5XnPMDHRvWj4q8pzA5usq3xqJ0yl+PyVaCktS8FoEnlmuYzxzHPV+H
9tHBRERCrwLqjuiC/4MUo5ncU4FNZQ2xyXwlH8OHzeoNrx63KWkfVA2oO0W5iMx13f+Squ965po8
DN6wiikbYvfl/o5WXCjG/7sM+JdBeAwN20l/FgJtv21dudxWJkVX5K5ji9DHj9T/mHp2+D9H+pTS
T5GfGCG72NAmkMxrRuYNxtcG8dK0NdbdSkJ+jhgD+wavwMeLQ9f4hwoQzjxd6Ji9OmGjmnB/0bG0
QZKk1x+6TCuJ+jKmT7EX4kx06pPYO6v6u/lLOEEMIK0ZrVBdnLSaHZKHZS8VV4VkvPqf4b+BRRWk
AuUnXVzd4q61KfXAxFBZV+g3pbraiHjp0oqAHwCqLJsc+OBHpURHCfqVMlbI0vF4CjsfoqVWQ/LX
//jyy3b2oaZgcvvOzTc+GXaYiLMWBzBRhCge/WM8L1XnPqJIC7kNRKKBuiPkxMPBon5k0UrXTmV3
9AN+ItJUv/iI8NDnfUEMAOO4zC0WMgEqQJAF1tnpoJs7Td3bNZD6GlGcjl4WpztIopbdTEpPB1Y7
8weGitiIf3f0qNan078i43eokP0Zvx0zFmkw7kRDGOO8R3g3O/J6IlHOmyUy4aFb6XyqGa6IDeqR
sBvy4vhou8orwdgsOB2/p+etumFnai0asVfQ9ApWPfRn3fxmhle+U3uGkmM0ip3ca9pjOmmL6plz
Yo2icavvV9X0z0QRk4KyVt25ZuvvkN4pNkRs+qqzk5+dATN7hryQNIoWKdQwol/Le7eez4ILi99b
6U+rXnOwjbkQlQXOMSL2pIRxY0qXMShrrHBLJ6Gb8/AFFa+qMbqBAki6py29eGcOShCVyLemh1gp
N4P0VEIYZPaHnAQPcVHFBQfj0yy8rsQ4kCtg7hNpzwN4OhNI2qF+WpJcEwYbcHWyuEJlwzwlvo1S
u/Rhw9lOsjfb4yy0sDaaSgjnuD3wg9aRv6ZJeEipx72Q6os3TSPGy51oPXofWWlpV623jkF9+8aM
zhZ+vdk4Ogx8FV5xk/ZugioXmWtVe8AVk98FV4yL/pTBjsp2luQexeqbUpzF856S05FV78ReLoqB
nBtegtLnWVrz5Qc3cS8LvQnclTptxZff+R8NKWhRwSYbUkWIrj4H2XH2KqXXXLVjbAHqMO1wVZvO
U54PWnmtpPeCuJlu5+dPDgVNW6vRY4bbaJi8KMOQHSBMeiUK7LRtyYjrU5XVPclGYNlDAAqYKVwv
OGi18owdzzPSvZi6ws5wO35nYmMBhHKXhvX/RdhDLaxJ/OEFQTcDJD26S9x+Rp5s9MBcyhGNNbK0
KfV5TbvtWm8yCFlB6iFohQPKyfLRMNYnntpS78pVILYss3Pc/IAxCWCslMy9D4bqMDONS0emBXoL
/A0LAmcGDSkpKKOv6spaq8G+NN7lGN3Dq6rXPsNOCwKKH4tiaJSEdFK0JMCO4rEBUZSs7ZeNG0gt
fk3lUs1HIpt0Au/jPvWEKDVV+Y5QQVcUC6RrYLs+XiMN0wmuqSCNt/wrcETX2bmmjQ5M15G5/cwf
VgfUSmTSwgvd2uQv4FqAOjDOQXpudTBXNKp4mULrq8Kir2FIcaZvIYsaRDHklv15VUg7n5GXZ7IM
TnO2iabb6NwmZIlhD5XGPkCM5OBiV0WY90c+NyfCflIedU0tQP1TPLXqbpRIQ0DSzJEhH3mgMafb
WLxVwGKyTSZEwlse5/Sb1SHskL/vwcx6EOKc+NFU6sDKzqn/ZQA7DlR3WKCm1i4lUb7b5XzLGIvz
fz5hpvwnxb+Jw1T8ot5LbmoIHdmVFfoxHAfIEGUU6qoMjpuzVNRB0rvivFQQeak4fWOCpqHNVd2c
9CaP+uP4PCUPnaB4WGZhJwnpACMbQQrPXDhzOG4C7UuhOsepvxrS6kXU1a1B4RERgCMPt0j4CaD7
bTQSIFu0DIjMddKPopr4bnVVihJD2CfjGMLs1+oHL/Gmct4687NGnDERExzTBqbyikw2v2RMTSYN
CGgNUCT8SSYz/HeYvyAgGn3D9CD5UEocLqm8bYgk5ZdQ3I6Z+FUJyM7aawFLV+0OrBID8wLwk25e
qoGmArhuD1u1Krl0jIMm3jvrYvj5WiaapcRYV+sMo3MKDDx4uAkJ8cHYBVdnZfAOx8YizgW1Chpd
ggLo3aSLEY0WRZZu3q4H56Mm6lVqjIXDbddsLINPMvliiIzmzRyeC+MYZJBRPB0aE40z00BeNj8B
gmybbzCJSyIKf/1lQNvl1n8ZQku5p5pX5eOMkfkhe5EtCbzkKaEvtgL+Qt/bYE9wOykjIJmRDz+K
VsBsU0SSwhAMlJI6WbEApESa+MkZuJDmB1EsKoD5mWw6CsxWPYlIvORQ+sTXC8xtn0zs96zIihy7
MdPhyGgodUe7e5DNS3aPyWmUKkQ2VxQuTNJSAQBsKsl1eIvj8pDPaE1+VLJO6Vmr32IcIRI3Zzpe
DcwOJbVkP//q5gwxy896pjhA+uIxOccEZ1pyCxFe2ag3zG4nTms1XnEdLXRy2DGV4FB3/jSihoi6
ZFgPppyA199Cvgt0SKknJqt65RTqstO5CfjtZHp/uBRiLEq0WfSAgJeBmiyaVyYVJJpwyH+59cz6
ZbMK1lp+FkdBGB7Jc6xdpDbOqp92aiKOBTXy5PBNQGx4LIQ+BmXkhrR85rFllK3BHUP+0eT1076y
PhsgYJOE7SDdOWi07fzh5CgS+PKRNPnXECWycH3kR9W+mMW2SK9qnbudck0syvE69CeI5get3BPo
6bIIhSd9TSsa4UjtgT+JTWXZqceMI7BhnlTTPy19+cRq/FZcaeJ7YAh3MbNN5aei8GFmBK94CiN6
cRLnRlvcnOogPliibq0nz5u4AtLuksmXViVJefAse96GZbG1KB5KZofokJp3r1gRJQy8PyfWkgxk
r65oX/dQBArRqf47LcdVjAYUB+n8r0ZFZhnbJvgkdrtG8Jy0NK1kT1n7QnT2/0cHroTi1ZHJLCXl
N8bZ9qowp5BgIYFMR6IuB2xptD6m9hJhMqIz2jKJ++fVK+9d/09CIDRpjEvtqigfdMktE8A3vCRk
Z0GXnspSpjX7qoNrlM5pAMioPuLgL+8499GRcEZn4yPnZU/JwhxrTKIzUndlQ4lLZd+LZqfEl7D/
03DFF0FLpgTJPUpLd1DMqtG7aJm0aA1Cu1Ank/RFMp3hIbX2UA1oV2Y8HTlsWbHOu0N/KXjvxf0o
2aToedA1QOIN7Q+8591fRYWRvCHRzGaZo08wvlf5r0ltR/o54VSYwY/64T0m4TicLowPzj9F/pKn
txqdQkk09Bm14MYm3PWPEOLos7Mvv1h6tFtgXUjqwezx1kzXIrkQTKl3o0dToBuhL+8beVWZYAqL
X4PpzsSRkj+4ABRpB9zHYbGCjMOWu7e9iqAxXmLWzWTeEahRyF+OffLjW9qcNIh3bMuYXdjOZIRY
N58KTsZsI96q9VaD8kclj1CVsiCLP73DBuuMn4aKIwEKTDxek23sdLLNTDvgv4viQmy8LTNpLqSQ
BpqJ0DUmGTE1eVYnMLiBGG9Y6PJJY5HArBwTHZTYFuhfYteZT34jSj6EXEhSSawmE4bU0Is4wSz/
SzY9VO2LRNg9EGmwZlgMVyae9JojMI1/6/EiBuIxA0Cse6CHBBfwEy7W+Ve699kkG2dZMjHRUga9
jPTB3Afwa5X+W81nK3/kmB8rmZo+XvqeEzBn6sHiDUDKTO7ahKiSonVUcTPZ6C74WiTWVZyO/lrN
gJL2KCdrdWfhjoJZ6H7t5gnp72B8XzDlAf83Ze++bM6cI0FVi7Y6TN9gtpbO8Ft/1FgTdG0xIVcz
KV+Rq8ybINPEEmk2fyF/8dzAAUmOG8xbMqiwwKGN4XLtxjO20PSqdTg6UHeiDSTtdjFw1wcWhLDx
rKFvxSHYV5jLEGObO+6ZgLBw9TF7dCtXZx/TkYg0m6qfqvxRs02o3Wx+kxL4Fn+jT6eTdsQayO3G
u4IUFOGPWm5ZBONs0zY/MzbKHvKWLEDtx8GNbNZfQ3ENItpFN7ZHka3OFrTIEe2ukm0+IiyaAHr+
P81GUJGxaJYSZr1oBxWXjKgtO4YhhZ61U6Sfg6VKoR7tLfVLIeAlbf4nUv/vRZLcDqZgqXslSUQ1
ODU/dkkOGfgBrTMuiXmYdRaEmiG9YcjBnQyuOjKTbA1kVVmxo2iySI5Nc06U3TAcCAMmL+lOMs7R
jy4jx2pFZxMLi82A7uAinCFyFeSuHYYwSHQFvPswN6txuGPjX6Sw+WGLFxcaYhUhztddK6M0KuPf
+8+h4joMnmIRYguK8w11gEtdWvnxoaFAiZBcm22auJJVCIAHZAQhKncwjxxbsGUF3S/h86ECP7Of
sO21Ed0BH1n6CW6YU3nAsktvQcKguO9AZZSaP6WCazKZXUja6yFEhX55YLhI65+7ie8zX4KdDuxh
r354ZdqfQ6TbtFRPU0BQ10bq/jWQeLHxxV+yJFzKO0CL3+zgCvjihdanam8onSWTdCl/gGIY9NKE
f2TduIOaLKpbyPdRRWuZkjAI7v5XRkwPBpRpt8o8dwzefCL0MGzHa6YvOdQAjejm2dCpI9cXYuNI
13yfAD/ErOioR/J53aShaAksM6OfVuTmyndDOwP+xcxAaHLJ5SU8WQ5REIUvCqQgWnXzh+0VZCoc
lylwGf29fy0U7SyNfCkYydA0pNNn1q165xHGjzD8a82bNFxz/zDJjIanaS2tKmNPSUWXYb9k/CID
qQZ6N9k4OzgdCX5HX5bKgWz+gntt2EjTukzOpn5S5evQkBp0LsM/jf6gcVtUOxF0/F1Va2K7MNZt
GGM9OFo13toZJ3e5texrO9PhNlOFnlJneCVdxLY/SqLsSfmD8IRWwmI5P0rz3aHnGiGn8W4AchkU
Rw6vCeC+Us9WthN/OPPYkF+ElI8E31J/qzVAhavC8TyGvypUao9azFn6JTkJ8BIuznAblWv3sPN3
qX31y3qZAZkmNCZmHCkam7bOcxoR2JrMxMLpx3kkdJwqyqnl2Q4W3bB2kiMctYcXER0SxdaqJybG
hMUMuGUoASlOY7pBI8VTbkRngcbPhAMw/Gnhm9pN2K7qZYRNXt+r6smJcATsNCJiQDjbK/GxgLy3
GHRiVt/5HDwJPpoJ/9/cntLoVyXmqZf+nH6DUFpoonMAG3v49TMQZuNrBO5HC6iPpM1wUfjGl0P7
2dHQ6bxeINSNg6NMWiuSFukrycVb4lK8grqYagiq/lwYo2IpqPsOTxcSqlj6S5kOwGZdy6GpuCno
ZtJJZz6WMrUM1QeKUpUDQ8TirabwVUCzomz3AkLShuSu2Z9AJJHyET0n+tqkVVDcY9LQ45+B+B9H
2+BOpM1LI4H0HyqNZlVuCqRixifYFbqwxmE2DY853BjjDrlmTX1EiMoLMxK+oSOJ4gY35Tf+E5ka
Q8VEto2dp1++4vk3nv/x/nlOsw+APkVzGCSdwp28KrGBMQLgIxWh7elGYJ68QumXbBx7rOVsxfB1
CSG964pa4ZDpOhBiUsV3yV9BkrhV0/eq5sgs0D2np4haTONQEcDi+G+zduHXU44WEnk0B5FzkWHU
lcE5COaXXsEBJMKs9irMBBdaKHCg6qHDVBnxy7G/h56xGfNMsSQTN7PJJFiIQotq1RvPvOWqlh+k
RS1iaqajUNxdiroe6iMhAkgV9/ka+by+rTbxGpq9PVpafW6UO48LzH6s7YSI33Dezkp5LuWTnH5B
IiE+lziyrWQ/AN/X0t8kM/3QmhhxsSjojCv73ZK2ZHviiMZsvB80G2U0vcXkohm7IbmMhVsnnq4h
fMZoNRav9JgyN/tuS6xDehVHAFUmvX9szE+n3hoOZkhPp9YVJYrh8bfltWi4038BOBKOno6nCHUL
ilLXSHesCsKBtobidp7819cRKYE9Ot4iPVaqRgbONsFvUPAYAQiQ0y2lYJUzab1Gtra2LPrFCtFx
9qcXZ/XP56h19kglp+gCgrfQFPYk55JE/5p0r0XLoFjDsATFI0PgP48c6BXTMYgv0lT6BQIQbevH
h27Ia2zNOHt140SST7iO1zMe+hbpG+J0RCZUhe5iFZJb7VdBDWgpX3OGPm1EaTasCIRUwOD4RCnU
RlbdPxBWcBO+o430NO3L6bgXVK7JRUMnK1VvMQ2LnbQSE8aUHCCcvO5XRhooYIzpx+Jr6nzs2rCX
jLMJHznYvocnPVkxA61b/V8LDCAwT64PHOgNhDhhorCYKNBDdWP797p/OflvAi5vgI8u02nmHEDr
3G4ppl0E5XYa/jqdfHRUAGS8JBfiuUImCgYL0XM9ow7G1aMTii+3YJFBvR7UbUS8pX1J1G/FPpsZ
vmLi9O0aBNinqjkCvVbeAvnDqf86e9Ftps0wHgjXSeT1MB97r4e9uMriq2Wm6wk0kPONjAGZhmb0
w7MHsB8qa9qStL/oF1JNUDc6lbgMi+ltwpYRACvYNM0v0/ZD+FyCDIV/AD5wHPmtQYZmCSHc2+BB
GTXb3tqn1b6Kr3Hw2Q9wBLR3EzHGZ01JSjsgTgmX4N/YXJYM/kwfMTGMnFTDvjb/t4X4HEwQYMD3
txy2GdkU1wCfOdqRo7MdNgj10pheWy/yzwnPunyMhw+WQLtYSiYBHKCCYC7FxKaRbi1zhZoKUTWo
hUYVtsJVKHUPkHXXpPp6WWFp3MPz9RiTE9YhooZbxA5BzQlWUIV+QRjftfsUdtR4JtwIIW1501lI
HGPuuLCVvCT7g4YP2x259yRegKsW+VZF4NyR4MKuGzlYbIjEzJGio6aprb1sbZpxNca50CcTqtbO
28ZeU6M6IamIpCNXSpp9qNEVAB5ZPNslbsWMeWcRVTe7RUBIxnKj8d1vWLDT8TOLTqV07cJnn77F
vBvNfADhaDbDptHXYj8oUg+lV18dVRdNe77O6QxjlSnaVzvAR9b7lDwipvhmY/bq0myOVscfV618
ac/ZDUXOs5muHXn1SejxQgKU55kEZ1+EwZaGPVtZDsNjAO4aeuQawUlkWWjmm2MSC7dLyMsjSHPy
M89SnykcosEJOJI9UHBRl4uPdvpSaVReOWuEUkK0QjY/QCcaKyDyWNlPxq6v0S+a2dLgX4+dFl4Z
bPRSs2XPVYD5chMMO+APS3rDawzIxSNHUkXcECWOnKo91A88WAQd1i1q4lWivTUdkVgcXOv5wV0k
hh8TdLpApCjXIaTAPwYvXMrFR7zlf1V74W+ZG67hw7giIMNS4yD9ab3MECbHX2FiIvI/O079Oeo+
0v6HzEDMA3SoUc9toKtsZJp026+4vY8zDcr10W93zPH1hbzsgctugE1hbCgh/5PFX6ihxuNYXKvr
APR2ZAcLso+A84bBDYk7KRV32p/dAmlkf85pabKlTUTVOggYO1F8Y2gk5zTGv2g/Wvb04V1swEN/
1qwzhkBR8hKudeNfm+5SsBWFjULs1RkWKMg0okb8CQIXWUvuP0KFE2LehZxxeIvarwobrrYeMchz
9/JnhMCT2Wbql6PKH+eRQEZE/Tmkl3VcBoLlXvAGLkcq7AX7od+o9xAajz79qSqG8vCNx3xQmGb7
cTE21J23XwH6GJkA2V/Z2LA7UdEpxqrO2TAmjM0d5yTHMy8AIjLy67xIcsMSnpyvERtl2VXr1D7w
E9EOKQRSAmTZL7s9OjSSlZbvTdqZDUeGQcRzxawhQMEgPDg8BGI0JNXRq2suCeJHImDcvriSI0gC
yVvW3cavNl3z5+vxlaFBbba8z1XxlFgu+/q7ig+Cn7IRFpCgv2AwyMI9z5fYrdXuLTEtwCI+Lv9f
9E23iZBgSRPXR3kZ9ZiWk9CVEIR3Z3v4w6IgIdKIp3WYrO+BtRZ+yrn5UskRIoi0Y7630XszNDXm
X6/li9Qi8oBdSLgAGHbpkK/zq2pzABEh3ERPIeB6mVHmkqudOacw2dnZc2TqbkqqgsEDnPRDoA45
ZDGfhBFjRg08jc7UeujgEH9kHgcuruoGeIyTP40+qNdZDE7CPYZVgbsmwm2lPGturyZnDQkuukGY
E0lVAeZyMXIKCgwJpF7uYmzBag+sco2ru6repeqg0A6N5lJTPcaqLP3Kmbhnnv7MuJaQQEX+hG82
zY3sMDjLXsrtxCCKyKD8guE3tt1G6TaFswcWy5FIgaX2v1oFdGBQJAQ3NisgKWLMDsu3qGQFUHTM
wDXWWNby7mF6Ha3qNs9MlXRLSkAWs/nM7Fc5fuUQZwu4iAb8ePKs3EITAkus8Z1wemZH08SLNBzF
Kc+RJ8zCBdfQNB3gt5hhiEmi10ddxSNnyo4zp9H/YdoUnplR1b36Eo3/OmSSvK5EHkXljTPa1RoL
L5vDXHXFpoHxL5v/xFuCijSx/xnUHkpEyrQ83DapP+ilayb2AZc5NW37sN4zJ0wtMqUe8A48S4S9
TiJXb+l7ErMbwHiqXMSWnuicd4RbRaDxASKCckqWgYhFRs2B/8PlHwuERHyp/YNfkYnR/+ZWhqeZ
2t2rwXu4HhGdAKvQuW0km9jcyzwQE1cakgoNl5PmQP7VF97k6GwgAle2zMsDxkHUUcTLm4cigvO5
ijknBtF5F0JP/WMkO6/JN7a+09lfUfEj6iRgL/aQsxhrwKMKkSfDyhisu+JMmHyrrOboJ3Jw9nHQ
VG/oUGSsRwi182I923tozaHfhZjchLhIouVnI5YyZi8QBMyIrMb7PCYh9gT0D8uVr6EKOtlTOu/Z
fBYEkmjIyVU3dD6lGuMEsQwyKkdjRAw5hjwX1AXIPP7n2HrvSJiLfkPl27dJT1/Fq4ageth+TyAa
avTWjZ9SAErLDIKseYAXf3KUClkyTyrWSHHESdbyYdIx0PKPRGgdBbRURJigbqFxM82T/iHjDlC0
fUaIVEwaUFleQ57N+IiTu5KwsWzbeu9UNAcX3TKb1rbuVfHZjPbgiWQnL4YVnZHSit8L9vU25reY
v1oNZZdGrsHKPD0WwaXbKHgzAczcF8OjgXzDWnXWe0yIDjCBCQJJvgPjB6k47Uo1r1L2Nxts3tmS
lBdCKRYaR/dYrKE8RXxB9L83eca7ehimrTNriJ6IGbl0MG4sF6DYy77bxaJ+weSMPtvSWTY/fYh/
5wQpQGGKM+4GjjNKp6Ho2+zNlOHk5z3nW2AgdqNBmMQ/Nu//uQg6ka2XQ69WMIBzE0ND6WnzpnOz
srSJVENPKd+kGJhCyZaZTlARUB4WZpQhPBr32pE26UBR0HyIEXFHXHBEu4UL9uQgvLYN1miaDFT1
oBcnVi1i7bhIqd3uTjLqoHxLMIF4xHS4fajKsueANTq3tpYxOI0frqQYHyEkwE5fm0sAV+NnMvxV
STpHDBYSE6+WQkxkV1kAvZy/Q32TgfhChJVXYr4CiRkm+eVxl8tT4JwS/96E30XfUMy2etN7vAIA
VMY5B2VJSsoQ+F26mf8ffxrMbureQI3a0AHQsLNWKMDZ7rH3VdrB4EvDTVuu8RJNa2Tb3fgtDtaW
WoewOuUSrg86K3JGxALpGu0uBzy3JqkCZfWbaI8K+/HDHD4qC902oRva/PShzIz8V7PgptXZe1Nb
ZWFNX2JRLS1jVasXR96Bb1jrZAvf0br6qnRsl7nUGLfj+BSxbWnCjoik3F6xAyB64oV7DPnDx2OZ
maxuCv9aLV2FJCVIzLrqJhyWOWHeZuBWzG55+6VaFsFi/Ik+h+9qkD1cgSNTELv9iMs8IyW3a3c5
iwmVH/xQ7u47jxv8kojz0oanoXwSzsNb57NkokVBitZdQa4XLHkcEAYpXvwpDRNGC75q8Sr8x9h5
LbeOZWf4VbrOtTFGDi73XIgkmDNFUbpBKSLnjKf3t0+P7RqXy+WbqelDiSKBjb3X+tcfbExqhrff
iGh6jaSD1n2kWICPe9PaaOMrLNPSXqP0N6yrn6ZPow/sJ3rC9N0PPzWB7Pr3AApkWzto8hl/p8e0
PbfFU02eQI6DhXhrdC5IDvT6Fo+wx6gFxwazlhD2ysPRrxaNk2ndBM/XSY+6/Nrjf2QtyxLnUmyG
FVfr9sTQScqSuVFofibsaWOoM19+xkgXLku61jpK7/LF/EJQr+PWX4ckBNFb977MoqnnBJjNBJYE
giJRrinyg+dQ1GQAGPA+OJ8wBiN2rECEqlqMYeB2TdFbof7gLuJVu7quOdJWU/aeMnAytI7fAcYA
OoTSTljNBYyMYrEVOtJ1R25gTvbOmwrVIDQ+zejNK8/jCIuX8qqlTpaXnQOcQiYb+puXkH6x7HEa
fmLw2c6xDmV6M7El6MGhNLn1xcuYvxekvkXwENWmOCrdvRfzkZXYHRXmO0EPHdb6AUYhlRE2SPhU
f8To+j3sYr2kWYxqMgtRI3XsrNuuh89PrXV4sbxkrkH04Kc4USDDnpViWxEWDxZj+SvpyyupYMgl
IxFZng/LvFpnkvFU+p9Z5FATQ5KC0N+u6rkDMLoXYzAHn4SmOOX6tzKQqEammN4tA3p0b2LqWN5i
e6me9O7c6Mc8k54+c8yo2rXQMal4ezsvgHZPdX7kKbfUs1l1WOaBoVzNYjNI8L7mTb1J2/cSu7Y0
zblPmIfDmyRULhdi8oUsKLFbo31G8CE0zJsXZutCw6+jaR6eoAAySvb1NyYT2O06Qny1Yeiqc/+L
4bOEEexJn0q2EgAw4H8QX0dXW5JC3N6I8RLj6yj4DvtT4my7ZR+h7zRLBDZ0Qk+dtQAfquPVwC4b
mZT6y1A5q85Jzw60PBr0FgjMWCzA+tBZvqHtcWiDdEF1hDDPKAiPahuPQDZdbxJ2YFTc4VHF2Iv0
zBieB7ooaDTxW/eE/cgHkJ5XzsvRRc+DJ9BJM2lcq+9Me+QN+K7cuqMULkIUfhDasIigOKPg4L63
KM8qYR1eXCW6DlneaqqCYn9CGnuXCY6WttIHKDwmMmF98fNP0in5U1zCmYUqDc9PULXmwJSI97wX
6RcEOCgGpC5JeEkdfZgMLCZq3/pKCy4G0F5zEvNTH+BkCHdO8llMt3/gfQGy6yAiH2+JWaEUf5ja
2ic/quBQUF4plaP1uLTGA4ipw/BnWgbmsk5Ome7MNIM4W04MMC5Kq2VAd6rUjet0/dxM8LJQT8jb
AL1TADHBDRKToy7lmp/g2ueSR90I/yrc2AL65WRu+5q7d5PsnZQccLtg6inEzmiv9W2pXFXIpxNQ
YVU0iwhCkMoK8RcR7kGsXVqwlmfg94Swd0V8lD0vMK6SIKMWqDObUjRIM5poaiDGBpGgnkufmOVC
iKcDYhqcQtOzbKr9+JCcMeBP8AiJGXT2V8HjA89RY1xLaDnYj4UAq2aGRQUMm0LjAIzO6dOZEkIj
/Sb8xCWGI7yLLeicsNNxguL6iroSrIXYtblUzilXF3m+Fbg0KZXAS4n3oZY88N/D9II7LlMhnDQS
PkiZPpTyWaGvqwkQmIQkjIM7wWqLiWuGenCn8sb2ocGxWsvfcsSZxY6JLkHURo2Qc8nUpPYm10vf
YhktI00fUzqLJ1qbhHcmYWEm0mLMoLoBw0PYpApmWE3OyWvSsEJfUTl4fhMwQTODF5pw9nJ2CRy5
BkueqTq1GEk7MTMd33kv8s+QIrLeNuY+XWLgla2Jx3M7CyO+pZjFAcUogK+i1yPfm23cwmbDa6AK
Kq5Q5hjSMtXWU7NH9Y5OmPlascc+Cw2ImS8yYfWMJcJOMqHauG2JicEmQe8hG5cABRBupxBKnVk3
ODS6lxLXDAamQGm1tcaHClH+oh637RXdqE0bllgnbNufvHYLukRKN1Cb760iaFvSd93Xq6CIZ+SM
gevAKEejgdQhv7CxtOotNB+EXK9VbmDEoJzFCVy4bIudLgMTGEudFWDBflLte4hUxWHwfGHvjsP0
SbPYT1bP02zoLkGAFfMH2etwd9U5kV6LUmW3I+5ANtlgHmO9AncK7aPG4RbjZVDln7J9lPulpEDz
nsf2o6IYblvWmLbDfc4twe4oD92MsNYFz6XrtPeouBJJgRNeMytw9Jwi5jB43ayKbN87EvxRUE7M
uUq2Ruyc1478PP1mcYkTRXeOjIpGDxoRm6qYjEMstYRzqrr1UcROIzBwfg6xSLUr1LhIp1GCyPsq
WmmyxQL7imkBJVxnqqM5POoMZ7kHc20pgpCt/2Qa0TYAkMBTof/oi4P6HhQr7Dawb+cYoBfJscZz
aykACNsh5Hnyuu0rNIGPcDoxMhwZnNdsjU7ItK4+j8XRjp97+yvqPnt5WhEOQLFWJNC8rIvhsw8o
2DId5HZJl516FObEh+goAqCs/HXAdNw/j9NRmrMgcBiIak24as6bSFl4doCy6Ny6VHveCSZ4ogFZ
U9MzeFC77xR7lyD7yMNXCRO46h2IFOc4g/jiAjThbD19jfYBR7VA+THIcHWukTzNw+HNwPu82UvO
j9HuVXOjognw7o521aQfFuqUXaIY0s/aRnV7VNUFQkINfbg6t3p/rSUUAbAQCdOdYzgSZkfNevUV
nnBYRPK4kRaRW0ZLGklxoIqujk8OH2whedcJ4gZB9QsFvr4hxu3NQ5ZcIZJQpQ2zfRWkRokx7z1K
Z8S+hTIwQn+k6k62IPpgqbEthp7tl7EQBCWSJpjyrqHThbP8VWUk2QZEgz7ZTEwqDBne5HCn90sN
a8g0/FI0hOjKxaxaBmaooMbbwJRoWg6rcgk5o1ixEM11z1w/jJ4FcDZSjIaMPS3aa3mCRqvjUta4
BdRgrHybBLAjpLg0G5D3ZzyeZ6Fy6GVAKEBGZ8Dh4GpxEuQslQTtHKckZBrKcsotsB5nPa7Yo0UP
pGUuymhhrFmDlFC9FhvOhC5cAdLH00tdYya5z7Rzkl5bvATCHeobqXQNljvjnIWzpCsXrRFm9lQS
dXFN6ZgJ90E4965nMVy9VUG7rbAomQHNMaGArj7gv0lTV0fPmLsM+c8AKmLRZwilSqOC9qVzm/wc
hefPgOunrettOq4q8tiw/Wls9m7mJl7zkdafnXkJZv5qmL6CgAwV1AfxwjHeU1i01e23z90WfmAr
DiDKTnvpJdQeW0gMBD8ARH4H9Go2WZftoaapsvVVXDyC4aJMOU/epmTxRd1O8R9TsLcfurOWp2Bn
qtXCGYnEeqnxuBUDaibJbLTCLlGuYVOaB8mBWCuc3LjIvTB+EgROZlokSFFG4szpv6ekl1Up9U1r
Up1zd4jQixhQBC7TWoM4TbDsmNICqz1cBVD/o4XpxlMHiz9nIlZUKxAjQ3V15jtpW5GZnROsCPJZ
r57xBW0X3LKiPBkItHBLt3Yt/HOVK5rSxMvdTcYWIYThNzZ7+K6zjnbUO4nuBXdkQW+2u6WYtlSE
QlYG65Dzv1IKYKL+KYaEX8PUdZjJxhIPJnZPwIGTy6XCi0Cv1zoRhflXpWObIUG84viaWBKaxXMZ
6KSkS6tPEG5g5gUWkH/Z5OjWh+DRNQRwwCcBh46ba0yx5BvaE10+FquzWkMg7CMiwhekHSBg0IYQ
ltB0rxqMoeGsYRjuE+zRD/cK+/4CRfBau+cYj0VXQwWHG09qcVbowQtKhfhtwjIQji91Jxzu6j6R
s0OdA06tsac70UqvFkNz0sUgQhSI9uuJP6bhqLjtGOKqrw4PGYo5ZSUGBzEHGPaPtnEnEJJ585Z5
Hn3VvrSJm5+X+IUK5MLT6Wpp6rTxluhbhg8yyRY3v3j9vfnII2zPnc9KcoTDA+0zdwp7wUR31QgQ
FIPFfu1dKhT5biZvYd228jlr16Pleg3ekqvS4+3m+AGAMmnJxrPipVEcCnqRQZNhP7vArxN+Wdmu
43oGaAGRh9B0K3P5M8FVEA8vHL73grKhCIP6wIDL592c5GAN+43cuxjvCrsXyJkwNIKCnMgXnwrG
O1cjMaurFCpKuZqewWfITxrmoO/sRzRyUXBsefTq+MPqP8No3iHcqoEdblWwl81LXbxmJXyppTA5
7F2qtZbZU1n3WPFhSVYuc9vFr6osIJ27nrcHDOnjN01orUMmzYhvNZlN7scYLlOP3YbEUO9DY/ih
IAxdx9ZazLRdLFCTYV6rFSUD4HWwH+ubjVgDL3USTz2WCcYMCS4SG5+FqO9rjsEFPp3BO+BQwiCA
CA4kQ9D02fR0xrnC4qbYIJIJm1utHEb9buFWgbYPdmjsLX0e2A4ob50Xm2nYZOFdH5OVqb/l6jOr
U1WQV8HkFB3sBFWo5Gy3UKXgUjNMK2xvsSs5MnviNBUt14QWpp+RGvI0qh+Vgq7LbYuzQ2pzqF4H
5V2Fa1LzbIftfDLDmWO/jhSCMaFJK8/bNMFe018V/4z9q+xtCn2fmJso2Zvh3bFuENhaPCpeJ2UN
GTkIrjE4vmKdfJ4AbcOyLpxrAKziA4oan8yKxmovNTuD0hk/CdlbI2YuJzK0RsXNfKhH+ggkCutS
ethEpw6oE12ALh3Po4qw27lOQ5RAl9G1+yCdpmkt6Q8VMkwCciVLoLTJ65DfC7qtfItpWtyK+qIL
/AXj51n1PEAXlvsvLqjUkiKxzaAjyZjXV2RB2CFOYPktkH/I68bCsTY3XbDyykWuz3Cq3mALmcDu
y2FwmvLJw+S2WQvil2cew/4wQTQxlln+PiqL0b7lOpX4nEOWCZfdbGxlJ18xwlTrVy28qfnzhBUX
AxZpGeqLBO9h+LIL/gDFbutjUv4KDjUlBPi13jLnXqcgySP0fKf78AKehMWUENDxamNLYM7l1O1N
RAl8zrJD24eVAwhX1F+C6jSgnYKp2cGkoY3EbNgcdwOh1RWWIwCrUouQHsFVdMLewG8HtLQLx3oo
CSXXPohRbKGRyPHQsJEu+u+6+hPxWXsEeLL1AdRCRI4rnvnCwsPvlMBQAmxc2No6lZ8JihybE8bP
tbEHxprMExmKILBoqfC6/03cDn6Snod5wgz2PR+/Eho+MyUqQ75An4VL0+4zr5nNa+mBURIqkSy/
yPicpPfW+ppYBRIVfCoojP0z/IQwpNJRNgQlx+pdUOpsrFWf+ZPkcOKxzFCOmQBDekxYim6Bxfrc
649ibJFq6SxSv0VOSKTcx+AGl1rzoefiArDvlGOVAIvs9WYjNVTaAqvLv1LELRT6prVicxAjrTbE
sPPZwROVS61Mj7R5cuqeoCAGNOzfQcBh4ADt2juv2ZJDw93S26Vo6tXbIUjxCMDtn3eMtR1PDpYo
Hl6NR+FzhSVWIyYNSflUA5AltTFrOFYi4wDCM2B6pPSvaWQ8JcIYw//h+MPnZ4jIJknvWH/6U0hG
w8FMzon80CdMvoZbtJH4cv0mJ8GWIXZFSPuO8iooTyNYVkOTm5tfDsVV7x9+Lxygv2ar+AD5PPLE
Xd4SqOiD953xtXos7MWAu5HuDO5LONN2CbWFjhyctVOfBqUDaMC84pq61bAvM9KkXLo4tquW0uo3
zNfOW3CPFDM8jHAx29nGTDeY1XvFmqEH2ahTcap6+PychHCv4+QN7VeaQMZekrnj6eJmlf5OxwMi
RPst9jufURJXTzWPirJS6djQSSM6qfA0YOPYq/K3AIIxhquih2Yf2NtqTETx+HXeVKSUdf4IJOB3
TNqHz0RHaIjxW7CqgKudrd49bD6Z8hCjSUvsncYxsGYGfbW5TanWkD/Xm15lvxOKywPLZIrXTJfY
2DARoaIhLRcwZ8RKkzwbSIp4DN8RtGH2qeDoZLPlOKDV2UaRt1zwfLiTnwYVKOCqPyK48FT3e71/
n4atUhHXuKAAtGWAOOIeGPVVPe/d/5Q9bqZLQB6vhL3IgGwTUzAMWwNT7d00wFOgfAbaBChxIBmu
rHXAI9dd8+TbUK5Dt8D3xPkGebXy7zI/xuFlMLdju2yaHUz7Hs5gDQdM2g/6zQEGJSCuvuk8Fmhy
ox9FBgDMgZ3q+5RdvU+jn9shk/adHZxATLpslVDTtIAmIUlB+ScxtoypE/oo5kC6DiURX2kGGx0+
VjAbsR1I1xGhg0ngqimczE1EeolybkbgInfKlogOWgkKDs6BUKa05wxyeH3t4lMYvY5QR+oYwGHq
nirj0EiQgm4ZtAcM/XIGlFeR9QLMIzWXctwKs3aKnoGAog1TP8ua2xVT8WPoXzz53pQftXYJ1S8p
xCsdon2xjem+XP5kEJ0k9HpVt5i6la+vSovHNsYtfu9l2LY8JyWMSWSaYNbdmgcSzzAm4FgWY187
1o+Bgr7ClKVdos5AHu/PGvFBzC7YVNhY2PKlwyaHzWgEnTl4BY7Ia5Osbu7P8NSgmXAbRB2NN6wy
gh2BiBhBAsIg3lV3HikP8j4M4Y4SU2KtLPUWSS8O2z9Ws4JuuFZA9eqBh6ZfjoRp1D96VLgV8xJz
XDHnSFEd9pgDrVTvNuSLViZzZxn3EmY9eyv8nuDDdYU7jCyDWVHMqP/QEhXJmt3XdD48JpPRs524
BLWY5YbYerfhLA5xEcCHEbotZDCiN8LwvcTtBuF+X+7DdqmbdIs7xKhmehnqFJWWoOq5WeAWdOcW
dfL43KSfvcpBbBl0TcIailk/1VZEBDnoa763uquJgr2uPiRtYQ+CpwnZpcLzwuxOpgqTJjqUOkvL
Ru+JMGqnYA4Q47iM9hFpNdZTPHQeXPgOSr2+xkeT9kEn16GDIIkUBFsXMXVMj5IUkcG4G5iQtGiF
w+654eNPBjrOOb5V3XMUE4QKFFhj0TdZyw4H7XLZDRvMuPzIja1L61D5UF8oKEtQAXZ4iAWQMRG1
GHvse1NrqeH80HU7SbsV7UdqYBj63NcbaUzozh8MDCPUMZxPyQEibKPtDfg11oUYAgYkPXsnzuNp
yFKjJtkS5KKPn1Wxs0GYKy7Wsh+22rQvhuMofUoi1fsjsV3wezLoJ3mlR+9wdSwZYxNk3Hi4Hp1x
mbM/ZogMNATczr2sr+M2zB49oAUYtQz6zoIymx88IU2MNasFByj8DRCjBCf58YU/CvKBEW4o0zr2
P3b+QE7agoAFH57DQt8kGGToML3cwuSd8NGgsIwO5GdaTDui/mgN56F8zvt7xhNTFzgbjR+ShQsj
+vsk/EyLBY61Fvcs2HjNSlKBZqxP27wYwIrwyGkZoM8QL1vQyM7V4DK17wbGLYpyI/Ggsbb5tHW0
jZ7VM3iycj2fQR4iSkaGfC8gXwzmDfuIcQ2rIYNyQdBLA0niUGDU6wPXFTR4pn7v5euUfRK3J6qc
XltJHE7CVjBClsP8umIsyldi/J75tzF+Nq0P8ciCxUYvQkdN/OOspF9hWATWblSXytgq6pngr0ns
EWhkrNwNw9cWqlXKCd/S/ScBuGj4KqpQVAc0v3ic+S2Mix+PNhuXC+XQ+S/p+J2Y0bwPAVkGm9C9
o8FDnC8GDLWSFBPwU2FgUWxX13G8kOyaEuARf3AH8NMmyKFnTjPQWKGKgxWCZyjMTXOZYLTNb/Fg
Q9dnXItPQ2ETprvuiTWmII39DwcqHtUodHeWKw0RN6VS8YexPGDPKxedUDeqZ6YcKd+pNZg7GyJS
4r32zjjzpjW73Tp2nkuctnCRUb+q7F4wprCg08o3+sYCE0gm6/maBV7oL3z6JNySgs5zWg5HfKQb
hIf+a0oEmIeLMlPsm+OjfEclcNZQm2N+K6Yo0Wfdf3MZ2/5k2dswfZadJaAo1aYdXlL1xKWypT0A
aeBj7LHPHFyt98gxJTcvzyVYr9dvW+kIqjeCPtnVIus8V6ovWPy29Fb5ga2YYGxwYMjCVS3GLYid
xcLxkQWyB2hfbIN02D4xqeG8NjBNLZ9atdh26fsEJIkkyV9NPfYKu9C4K8ApLQOGHnMeNHEWJxiu
aYcgxlLgIZmb1M8BQ2hgMPXVmDQwGFrwjfBolZrnvttOyyna8KeT4VlUX3xBPCiE1wkjvRKj/bWq
nyrCkrtvZdx50r2wjqOzq4ud2Z0ZImCKGo+nUP024oYn8FzVl6i+qPK9yE5JP4/BqTIojXOeEX8g
I+JH8e5meus57oKlNK0wma+KlzzuaLsYa/mY9yIiaZgBas92fhntUwHiH6VnFQwSHq/+EeD9NKGh
BpbHZ/+tm9bxBGlpRfeDbieXr1F5EJm8BklzE7gaVRVsZlyWFdjLHX6jq9Z6NuDxcpXZTpN0Iw8n
VTkQ8ONHz7o3LZ2icNU4Ikz32ENd10DQIioF/gY/E+Ao1pegjypHUbjJjfcktWZebx/UeqAz3CiY
Y2tro3zTsLB3dGlttSDz1rlk9l0gluP0o/OC60JULzsJU97+p5MuGHfpwXGEZoLMd1FW16JP5lJj
M/hu18CsZveFeR/kq7hzW7DxBvOvZYzhklQ1UJi+huKr0PCFcBttm6CgG0ekWD86RIDM/4aVL3lI
79+64rVtwIH56kCyRwp3g6kWTLl46QQPGX8+FXSYYnIxZW4V7Roct2webWxGLZPG+uzTlY4zBhQD
Psn6WlZoLmLQWO+Mp6YWH5AB1NUusT50g6gUeIzJbirWvXkogaJl9RFjH4L3Ho6d2iIxPrKaKRbo
ImQoB49byvn4dUjuioWLOlo3nSp/JPuOsYkSAclCo1cuQf/aqytnoBd6jt9zG5JWw64TYBZVfxot
RYv0PiE61uGUWMIQqN+SSwyZya4g77ghH9moOOcriD+fNb6rEeKhHRtQUcD6g3PJJlNPB78855gk
SQYtkfSWxm8wzWhUChALKHugMA7JA8zmENjBSiijhcz8SC4Ttq5NT6pXv2o0d2w3Rf9eCuymgYvX
XjA51JwOkHnH2ecBXCfUb6327gGDTeA2s6ZnAE8bFcT3EU2Gt7XTVdWuSFfhUORQ5fwKMggaGgwP
lWWovBgjhWJ8aXGc4dxitOzLByFSzKCKMKvlIVOB2IlEd4VBN+em2F99OPuCZ58a64BkCgoIbUOP
fOnNu1BFyCu8wvC5YR7KN/OHszlsivIlpzCROkg+w4eg1kS1S5gi6D9HgwevvQfENyGId4EQ+r5I
wiZD+oy8Hws4K4d/tM+7x4RISgJNbdmOvOGqq3fLuuYyaAbXTgGRYQMkebSEKMdIST+QVSxsAjz+
rOU0kHMgIQuXJEIBkkctkQu3jtKXdHphWH2Y0pVvFLSir41+pqaCNV1z9k6Tq7PbB7hXAP8EDkGh
71N1DM0Ni0mQzRUfFbfJsUvqmS2ROQ79tCJfnEWrNcJIowRy++n9tyoEuoWgn4IrO65DAACZTs9w
1qLxMQwbGjdbP0r9uR+/qvLdCb89epDSJLvA2mQF8o5rzuvkh3QOBs8ydw7iqjjFTAIqlk249ZuD
rLwDgwlMjOjpJ2Wdi9c9be7oPjFnMSS3F6lSoP3QawaYdEiARcxEmFhFj19//Ovf//1fP4d/87/z
U56Mfp7Vf/93/vszL0Y+fND8j//8+w0jgTz9/Tv/9TP//Bt/34efVV7nP83/+VPL7/zwnn7X//OH
xKf5r3fmr//j083fm/d/+o9F1oTNeG6/q/HyXbdJ8/tT8D3ET/5/X/zj+/e73Mbi+89f75j8ZfOw
bqrws/n1j5fWX3/+gjKhWL8v1V9XSvyFf7wsvsKfvw7f/R8bnDm+x//l177f6+bPX5Kl/c2RVdNy
dKYLhqNZxq8/+u+/XjL+Zhj8u63qKqGwvJDlVRP8+UtX/qaZimXZquHAqdN0/dcfdd6KlzT7bw7v
Jsu8IuuKrJi//vMC/NON/O8b+0fWklCPK0D95y9FtXir4q87Lr6ioTuyIVuGrTi2zYuKLfP65/sl
zHzx8/+illWWaq1RIasZkFGQDj81eLH4zhDMoqrqZ7UPGSirNAQ/aYADngkJOkxTvNexuYi98uY7
zaX1S3keNVGM236Pk0LP8RJXeEUNdu1g8ZdD4h0KbF1a801PB8YIoXyockpIZZy0jWeYa4VB2Lp0
SJ3QHlGfQr6t8bTOU3CFPGV8rzRdilUDkiRNRWDhhNp4Ld+JL/6o7Dw61zjGEbdnHbJ0Isyoiu9q
XuKJKjlYv9WdN69rByeLSJLcoJf0ZQsaZGdNc7C75GYX0340unpZkUS59gFgJVm+k8aN72+MBikY
xh+RuIY9WFuKMWABzdiU9E2jQzYqW5Ke/CE9dqHj3dpM/5T66K3UnHyZy3YHahbPi7IhpzdBDixB
hWjHeGPFbOCyChNwXwGB5aoW7aOKELpahklu12Q4xUOeMkDwpXWlZ7doUiwXlA0lD5NUTyel2/Gj
FJc28LG2SldZvyQCjtyWnncuBMnIFyt/DMdulufyppMwHimEQ0rl3CqT8yCA1lhGI77u4S4NSElA
VCJlQbg0i8pNW92i+1AcHGomSEWdhwzagmiIf9wiw4krUjCMIMWjIVYJ6iuw4SLjIs6rDl5H4mfw
dmv1TQ/B2WUNL5cxWnGu8X9KdKR1g/eJTZpnHvVPjTXgx1Lw5okXbxPNfG2cNltq2izvRTCADFFT
SjuSL6uuWXRALXoq0xaK3+hNcp0iT8wAIsBIJ+LfUiwP5o1Rn5pmXMkql6NygInqAV+4TmdHr+6y
BAxWBvDw+ZzA3fZ8cPTVhO47C5jg4FSF16+F8mG0qmuDKKUPvb0yWcBYeLX2vZIzR1X7OZxj/0lT
ANpjNFJqPECqsjJCKbm8XfqsWsPFqSrc+sdCw6iRQoqzR+uUBsEijwYaA2h42q6rw5CJ0iqeShuj
vU0ekNI4sNQqnVQzpxww61VxfkbbONmbJo044KdyrQXg2IMDLcdJJxeH7TGDq6Vb2JGoeW3PrRZx
Vq9hdh3GD3JFct0WGkPcqa0mYd4woXCFiN0PnJKxA1Oz7EPWfNd/mOajiAjia6UXxO+0qp0+bfRW
4qYyvYiqiIDzhosUT8GjrSNpo/UTgs3RN5nU59EiResV4HR0L5GAWn5tonrqs9WQcwvMMjPWuVIx
eSD32/bkYiY3tqt4lJYqoT2Ev3bkozXnvGoxOVXRag56Tap02kz7JIFriCcSOiMJQjrnngOVWAlj
XBC9XFvC2YfsyeJJF3CMMCtRlWlVpcVOQvIddMz8Ew3205hW4aIBeCty8AYcrkxbfVMa41xpbCRh
hUKmn/wdHwWL+dOY4kFT2Fl9taEhWGPlMOzqEkrAMUcd7CRzmegTMyftKbJlFovBjzVqb7ixZDpL
D0uiaehvlHlgXQPUJy/BBM7BDbceaqznlA4cU0fKZPWwJDMs7Lo0+cBfDz+eMfrKfRoR3YeeWlPr
e0ZCWKjM7Y0E3stdwDerjkF/s0FyaZc7CV2A/uPbeeh6PfcZLtdqHBRkllQMRugku7GptVlhBbFr
g5MlCaTvhInhAi9glOi5fZfMniVqK9M5pt1nPhrLMS4coz1XwDC1tKN/qGsZu6+lX+bfdp6tCi8z
tqosLewg/JAG3L1x8lw1caGuzRpJnprHH1UtgbX7bt/B95YtZpFyw5jAKHiAKjU+5k0ZzvTA4zkl
45VgAtuNwwHzTitdmOKHBt9OuULZyp8wYLXLhHmcoRDxx8zc6CN9EcFHfcreVE0lNFc4nQxjqTMj
SW92m01ur8Ee0lgKGZrXNdHSDXucDj/IKtt9rJALm8IQ63uP7OK88Nw2w7g3D3ETTHJm/X3of0dS
QUssNtXwyw+6vV+UEIQluZtL+EzWpLgv4PiPc3ByDI0Gfdl0uoSTOmwBXcqwRsPVPJbJozHJ7ybO
1v4JLUndmTnj7CkzX+tCxrZXgWOQpD7UHs2TDwMjbU1Pa8QmSLdRSyk7L5wCmoYOAxS1KU/qCFEz
S6QVpLNzbOnF0eqkcIftzjKoUw1iRd1AQrLOQyt3654XdzYwf0qTQL9e0N1yqkg5Ugbdl7xz14wH
R4vKrUGii5uF9tcgaRtfUr392ATDsmzVn0mNjJ2HjtPN1AQMNCzrfVlnFcEibE042iwzFRaSEYYa
7lHtts6HV9l3sHqeiGIL+1UaNDIwLNV+R9Ogi3MLu0DXiZCZjIPgYPFzI92Fb20kicI9yM1DYEKP
1AZoqoxEOe0Z3om3G9IOkPC9kyG7dvEE265DeTzJZQxfacBnMw8vzkSCi9/u29Enk87R+cJh8FyX
VeCmQg7myxIEAvEwTgKALRoV71LEDnkwzA18mIpYn1Z6BwAYDWS7DsprovrO0kwczMeH0XWqu1pL
QAOOjIhAKAwqthqZt2UVYwUYDoc2g3WnmN6nrUN2yUY7nGkkFNOnEcWh6KALXE9K+UheoRq4NPgg
mFp7tUDidTNR6Qxp+nUIS5Nq3ziGgB8bgB3UiyFTtWFY2Do01CaGRxCXQHFlRhyBXSs/HMy6oowH
gAXJrQhkSqH6jTWUvLCBXaqk1aumNSwMdtvYK3a1Eo+ujlYehw7lI/Xil1x3ACcpC8VRpgVZs1ER
akoFBZLRl9Z84DS3lCSZW7KKTNr0NkoA/NI32dwbmSnCP3OZydShyDiMBsVtWvyS9fqgjSGDB2fk
i3FxZ7GH0/WUS+M8AcErJFQcvZQbMNINYz3Yx2pqKqIZDAw/1I0Maa1mk6M2kcTWmS0CR4XKVKwV
dW7qFVK1Ud5yFuL+ZvqwoAoz30mjyQ1t+wHTqhLrXNvp1xyK0AnykCFUDcU0mUjDHO3m05506P1e
d1KMiLFIZF9SgMoGHYGphvU2VsJ+2zPCcFoD+MDGY6mKLtmkcYnixgGVhwOJazlAN5IE9KSnQifv
0Y8ndlS4MnoFr8P0EBnbWNjEpYbsOpuucb6D9QMfedhEtd/dfv9PX0TP4zBGh96qu5s+ZOaMAxfQ
zC+ThSmTk4FnvLwsqgjpQVDMDZN3avQChxqJgz7XVdpbQ2EPDLkQZaatvaJhTEHfvdYN78aRmGNw
7wHLdZBjA9R5N9lXrXWsW4wZIxLPs6mx1pqnGnCOp1dzwAFbyXA8rNseTAb9h5Om2J8ao3EjgNWV
M6U+//VPDhPjrJez7TgWT0bQ6LfY5+Goy7xb5UEm/wd757XkOnpm2SdCBX54XDYJ0Nskk2luEOkO
vPd4+l44I2lKUre6O+ZmLjqqQoo6hplMAj8+s/faTt2XynqUCHFRk1ZZtUEzPAuJ21ckXrTSU95C
MGhf+hiwdu75cJUGy0X5VRcAfxViVI+ZDILcL4zwZKfKrmLM3pnTIa534dQzk5ghVfPOugWJHM7G
qgx/hZlPrsTntjiUVmA9CcFuWDO65yQBaJurFbiCQiBh0q6jyfKhnafGJHgVfUXGj89mvNYNJFJ9
c1dtfWmXdf3A32ICJNkamQ2ysMVqOrUg6j3UJ4k/VhtNQe+VSmWw4RHHdrdnEhPm4qWXyXYOmBol
Ch2A1+avBqM9V1J5lAQdIRbKuppGxIu4GCNERfh1s7RkJi3srSBdClvrsJ5VZX4RbHQIOqnBT0hQ
LmyyarZQo8rM/HaVCpOHnt3JxHMhNkUTJWsgKqKiNdGmWtoq0pDuNp15T4csWUH/QOXR5OhOU39V
hfa4KxXxmXBQQJ7DiJaq8/zO0PYt902TsWrzs6kAgDvHdtol4XLjNEWvYRtRIOaITThYS9cPZQnb
GPuBoYUUMg865KH7jt5rYyKIoJgAc3ExW3F10NW7oQPSMU20ws1coXRScagU856ldnkuWQLrgf5J
cd642mRDcx3aXWz3n6x+1SvHzb4qDcy9Sq+CKmDQYwuf3CtzNQjYmrimAQFJSrNMAafaZvwL0DGE
XoNbwCjjmxyxTNPHrUVtAp0RZrCv4iLGEibLdJNpPShOjdDMkqyVlPbXIZRTeEDcugPBkYE6LrRX
X9eOqh/W6w6/MyYhGPf+ODkVVZyjz2LDQCAs4BNJgZi73TxwsthKeJ1PBiCMQ69LbkBfDlLlvVvA
ylBFs+LO2K7WY/Pt89ydetNaNmnGPstUXq2SBjUuDJ+pO8DpGk7KJuzM97Ho6GIR5G0bEihcXfMv
hsQs2k7SnoSg2GAnQxchJ5Z8UCgkeHd+De8qag/hRIxnD6+4xkDo++pTSW3CYxAUTA+vhTTcX4Wf
r5R6IvA79Jh3JblTBN+m2WMWSvJ8mVjKgMNZ6zYm37EjDB7dXszsKm2QOCFUo03TAtrb3DTd3kZs
b7fec+xbJridajtMbIPCuLf3FcJUuwU3oPCQwPiESFdWE8eyTbHxutTpC7vY2z7bCZE25z7X3iws
3EYYKCctz80NSTfnMSGzsa6boye3JPAYIwYMTQHWbJvpuZ8MtkU0fbbIPygPvmKTObSgfwAAbQ6k
s5pTAYukvvtx2INsIDOh19jgJNA2l74uuOU16aFnmDV6bq7FUHJchNiDF1ma8pirkEpEpSBAR3BI
1oniSD464KwIY3DuKXtvEaBNMhvzOCnKsZ7C+KBXn4YJUEVDq6EiEg2jlrJBMYJTphCmTXVYbu2Q
86EtJ2vb9lAtGS31wB0pqa1S2uQKVV6MelcqjwHPoy1XJH6jQBw9xliOKYxtKzyYPgJhyygV3KOt
/Sw0tXQosH6yqPiE6wb/J+A6UbhjnaCjCuubEJcHwOpFast3vfyyKoAM3gTeJy0Rdk3grKWCb07O
snVeG8RPIf8xaGS0iWhVH+Stkgl7N9iEtuu9qqzigEe531I1ap6m7jOtvvhKS4Jqlbzl4boY0RpK
VZ6vDND51tPY1gahdWbuJhXMhlm8GsgMn9vcI0Xm9/aHPYQx+dUOaUtRkkE01vsk5iinChMyY8LZ
n1CRhNOT9YU13Uxqe8YpYc+JsDTltTjGJZoTmKG4DEX14Mn1qxt5C3ZsX0sVeEEkI/Goubk9v2VE
1c/oHCvb1Lmtuk2fItGRtVtaYUMzNUrySQ7EUiEyIZDlddsMayGYoFVNRsEw/WhKhmvACN89CvBM
yuw15chH1+RkkKo82K9RDhV7TiWxMnJ11IRmQq8tTo1J++row9sIfbdqFOwigk9NAFlWrEFyWokS
zcrJyFGRFU0NpSGtH/p2P111rIDN9tZU+d6APL4RlEJOpNWNmwr9Mg0Nd3us+cABokdY08u0lAYo
lWJvp8cMwnPzfTLl6i0+Z5oMWy+vwJ8ZBJBN0lfQMJaq/Xeh8gI2df46k3I2ToUPZnmmg5Iu0KGp
mDq6V0MxaA78aFpZZUZbwjjLrUbbzQZdW9FRspGfKJrUGtzTILEhTaLPKaBlVmRGMWMe7TPgGqBL
PDSfSsgYrfDuoz5puHLTl99dXFS2liOpJ4+HGav0kYBY0kg1fs6/WwmrhjmdUDEGJTp1Gd5Qbtpu
7w+7YLr2CmMbKW/JhU+gluJ+SusJNF9UIiU1MTJqDT6gue4voomrqPT2tGfsyhtu35KqcJ6hkXKi
sovkljEzRDAycgKfR79bl/2cb2d027rRPiOpo73v5Z0W0CNnChQwK92ayU0S+ms1BvlSNmmJsxJe
uIGSfR5Vjh066EH2WQ6nxs1uYihLsxjPT0qBNKmE+Wj6LMRTloMlj+2AfUtepwViHO+c0DgdO1Iz
sXn5X33SIp6ok5vWjslewdjTGP2BeE6FjbWPr4LG22VKgttzYOhix8H4lKrhS4uCm9H6eErqYl+H
g7XPQR2gzSHOsBWEAngFZKQU16ZWDLdwstyea6QmIQIle0b2jdD3/7vB+NMGI8m/PhK2In/eQugM
+eZ/bcUShqaais5kn63Pf7bKyJuGmX/wkf6XL/KXxYb4Q7YMEHCybGuKosqK8rfFhvhD0Qxbt+35
/0zLNP622dDVP2RhGYYtFE5W0zbsv202dOUPBmUyywjD+sui5K/f7X9ns2FZ6j9sNub3z2tppqzp
wuI//n6zIYRXcrDMtTUt69ZkUu0g3TixKEbtATECX6M7p1DF0BVd/A0OjHkO9EW2RRBHpcvO0trQ
ED+SehtdvHV1R363iBxkM+3xk9rVMRcliKQFOModh5fMaCHf61C9MYkTx9G8Wrthy4Zjoa7U1/gj
29qL5FJc6kW7JsuWO26BEXflx5vk0H2hEsHosbQX53O+zFbFN0PEH6Y2oTtsaXO2EGHW47L5KnDI
NnxlASYpcDrntUBBuxhesYjtiu179o2LmN/Op6P/EJA0QH6B2Vk85jetLPvnYPlOXCjS4JS6dI30
9lQ+TP6+5DvVeEk90ltZ2CcH6CXu6Mr8w08P8R1op2/sRRCAjt4y34jtDIAJ7v2H8pi2MFRw84cP
7wcunY/HB9vgUmxhc/iFSzIML6OcO3llKk+CpsItyZYBPAKOuK1/yo87381xeirSu9AQ/7NpvWG+
4jXCLWFzUr/qnwAmziEQ9ULrDtDPCNlgI2T8YrlPK85zY8mkcsF6azdChsGgVbKZSFd5gk+AXAfb
NZVL88XHO3WvQiAUYeEygcKhjll2E6U68T6fDYg85LVg/xzIZUv5ajA9H4Z1qK9RC2jADEn1gRzl
JvAwF760jKJvkX7OOhGCAo549JnGltKepxBRMFSDMmIHhjoQS47we7fTZc9lR9EXOfyMzNAJjSto
Z/olZAll4rRL9UYwWLCUJcJ0WXgTUwIjB9+9xiaZYeqya3HyO7rMG8gcGTzbOLnBt7WWKUZepDPD
KcasOYqQCP9je+D6Fe3aiIN1LLm6cmhUAk2sd9YdNSAn8iyfGwwrvtPZO/xufB91sezTrXGU17C3
Vx5cq4Mw0HG4snnH7Te9yU8tra3vtAPUvHn8+lkSPmxuZ72FRrZCnJ/43Epcq2T7Hux6h0evQ9oQ
baRmqQ7EiM88PZV0FogzxjXH/Yj5n71RviIWVTavHeB0GY5G/jmwvlI3COTKDZm3Ybaxk6c4WHX0
m9kl1F/hxHF9wpS8msiZyPrBASPt0mmpki2i7JqWPRgRynkM9RCR2zyVVIk+RG/yVaLDTIInlJmx
uMKcVicn0rc2pZHeYxPZxO8JubXClVUU9SuWhQp6FvVlVE+Q2UYiaJ7sT3aLmbYNpKU/LKDx410i
8RZdt9PDK6BFUd9j7gga9eKFwXLdY2+8okVxLdJfEQvq+Jn5nL+DyZHDvU5zn25xE+Xexmd9wdUm
LZRsiYAuKNfjWaKljkMM3uQYFltUbnri9M0aiP/YrAmi5wIPkd5mx0HZspbtS0f6AUxdsOqzv1tQ
0La7iKW19AC1wL9UuaqJzM5psyeTHRPrVFY/RFpn4o4aJJlT01bGTb4ULwVQOrf3fvXqLbkZEgDI
FfRxv9+aZM1QeZKJNKyrcKWvcmQzoOywe0HQodc76qTlEQDmUropQGiQT/7E4aYsCUBfYsXuFsmX
9+a7Y3jREDmzoImLlfiUy+dB4j32R3Idq/QooYmzq6X95BffNlR73Xq26s8SqqsdsIW8RDTwnD1x
+GDQTnvmkJBZzqWhOKSHqtpXyoY9bRbt8EnJpTMYDmbU3nfbhpsaNbijdo6OksQ3XQYC0afM+OeX
AFdKtzcmu8baQGSVzT15UxGAXc5shkgxCSDoSZdE002ETu3h5bxGF1P6YP71WlV3HUIYobWJWxRr
v3uZnuRpR+/LPAD/KJQ/79v7Rviafxg8fnJWNmeBgjXeWpglh7VNXcg6Mr7CRmrcOIIg16EL0l/B
JoXKIVZYQJ8X9pMoAHnAVXHtbJNnbIXJIAbgtA0UTvYxv5ggiTrNTSWX5N0XFIqP7l6fqm130HYE
JENcWf0+W/zHQPID9ZwTfxhE6Kw0GN6u9wtxkcJOAePdUzU/E0OwE1yP9/CEU8ZiWrJg12MWb4zV
5F/RfWqX85eqvjLdtUNyu34DO/Lptfk1u4rHiHHDex2w9MYGdeVob58wcCnGoYN023scpas0cXz/
FlsZcklYCMWc+RnHGgnh4Cq2VETounlmoIglK7N99oBLQDgCHFOXywbvhhTPUmd092dbdkPzkVVP
nsM0PH/BXD+js9PB6Rqku/VPZ64sTKntFRcIzLEGGFqGz88Qx9DUFvJHBrzwEh+ZX5ucpW/9QVrP
cKUJm+USaBvGU7A+u3Jbb41Ve0k2SMzqe3oxdyHRvm7xor2ZJuS45/zI577p9sbFuGgXrseNtl1Y
B0F8i4wx5WpWq/henPSdeW1cda2usRQcILZnYgeK2mZHEDCM7J4NyH2eO3sSxcp0M+R5YeRy1yrb
amOe9KcY8cDNQyOqo0JH9wCg/+ptAydLjpbqlNajT5/64j0QriWvhL0vRicGVIUkA24PRI3FdELJ
+0Bkp7/jIl+Y7/0XplUC65b5oSXM1GU/Mv1IDKX2hrVh4CEjLT/k3yDPpMmdPtJv/41lQjdBvMCh
paMf2JmMngjUegiy3ULebGPfEJl29WcSbwoCOoqHiadZI+mmuOv5xRpPBb9UPw1g5DDOK4hC0JIs
/fA0VldmmdjN/Reg+ZDMGHziVsA3fcj3+cY8SPvxqgG/PFFIyeNTSyuSbXGT0bqWWNhc74aLhATR
3WQtGckB9GbSYZbLCmkQEtt2hyPEemKTauPA1pz2s/+0mZ10m4nJ6LONcfjTfGtfvIi4dRZUjokU
DsycdgqradXEX4i2K8y8zS6ExhDjUKgYoyH2s5YBcsHJba1NvQ024qNuXQt9CRHYs+frnARfkgD1
SjEBAoZjEOy3UxJCKe+H4h3CjH0Yia/E9RwR2+2I8CHjbg/PJM8GHLwX3f4py1usbkoGqGn7M4t2
kUDDctnZKZDpvfeqrKQ1KAauOujrl/Fsd7xfeMMu0I+m/VjD9xXyWsbS9FCv0jMjiA2CWf7CCz+h
9Zv9HAB9c/160yDIMdBRbp8/YvAkH70D92CbTCzIUbdObngJ73ngeMmSpd/VuoVbcQ0P/cWUMceu
E3Wj5jtdfOT+Ju+OXncd5gPMNZSbn0P3B4t/iS+6xfWwLuRNp+wCCNX0/jkqYeoLH5MtUqId3Dlz
twMWh/9QxYDXucpX6yAz1r7IDw3SV360e4LZFjAS4HPMjHy+qQZ2iuJgQQDNVzlvGO5QWC6TPf6i
yiY+w60JSdWX6pP6lEPAa98ihitO+xa8eCvbuLekqvNHFtk+xWquH7R79DL/WYoi5BPYdvmMOMX4
48ZBPYa+W4EVWo3YsBj+r6IXnLZIOFQ3oHDalJrD+y5mh/Km8fZCPeOCrbgRTbag/KYa30zvBRNX
pO4VyvdF88wyPXgfEXjzdCt2jKdzMug0PDkOAiOgzwQaWuP3hGK6XBTPGFKYaNlbKXItY8d1rNkX
aG/sY/kHVf8T6Jajum0hmH0JVL1nYi9u3RGU2zV6R3Ydxmer2EGg8rCzQjho90ztRmtR/BA2F+GE
e1cBkm0ivpbuPErbGQdXN9yWYN/kGlBEgZTNLLi1S8q58pIgloJ8SZnn34rnkpuR5JERpdZaEfy0
4vAQ1q5oPnouHEG5zVERv3ivsgOxuIWyzyiFIdy4ks+oelwEQG7wVJwiKsIFwEhoy8xAnqpTfUFK
oXsX/JKhtR0RsBtkXrE8aTYNcGMWkOfewY8WHGvtYSTvv+X21YMZyWL6wEDTTqtK3clOc6pv5S26
YpzuPcrTGCX8Ap9hcSRFmJhHFj9rjxABAhEX2bVcoTeQiQ8aN9eBwCbydPiFEJUBQ7CZ9OfKnFqO
J55TTqPsg/1O+WL9Jm5iVUFhZDHM3gbH/FP44BnUhbQZ19Xqm/PkCJ+qOCbvdb4Ndhn8KlLhltFP
vwFO9QxeCCyxZX5n4OIfxrs40z8wBtry/ZqHagXr5EEyvXGMFxTyPE7jwtXfKNrZxJpbdCpLcTEP
BWXEFiQC1bZc3pprIW0xW++MXX4aPwJ7k3jr1wIvsPyc79Utodg4ZBf98rXqFpB3KE/x670T8xOs
WwLgwtntM27YR3/jPfa/UU3nOTTyhfbE5p/IrpN9Y8e3Bpp/gYzSg+h4Lek4TcIJSMKDWmdfuETz
JYFlgAKVl9jpjsWRcJqN94JL5PicO8/jgb0CXwWupPKJyGM0dzjbXoof6cI3hDiI4IgWotQJTGMz
fmBNhD5h8NiuetZszpi/TCwnHnMLdkCIhtiqSJ+KLSpcXN5mwJAA0slYcux3RwM39LCnLocJifyK
+av6SxCMwtODMVslhJNknKPdr8Y+JayecfWAH5EkWhc0u2w8o5/kp/UcknI2A+d6w1MbnY5Jvvue
1OWsypBlLLld289k7o99RHzXTjtNwzr6GaSnLIFRpAHBNHZkky4Q7cC1WTS/8Lz1nGR9dFCnbTrP
Dg4M89pXPGXnASTgRrsNS36NWKZpXOpXnA84xlSchf49KmE2ZArUFogAJ/5XFA/kTi0yl8DpqfTw
PXOrJA9CczTpXdsa3wr31Fq7EKG3ZbRP0bkNLAZ1L/5ONXYViTHYzsOVTPRPviJAe8p3DfbnjOCA
E9IK486OPngZYbtipl3KtwuO6pI4sGNDwWVsBt7M67TLsQpWG/8Om4cQwwIZEUlqD22VXiQyzsPl
AGgNmPj0LN+nZzxENmm/D/HRasvwu5SOCb6/U3ge1HX6nV5KHn0wSaQK8Axuqi1Pk/6Vkt7S8OBS
1lwh4HnqEqEdoXnhKvgxoS0d5NN0TomJBVB2szfZK50099BSL7fNK30thXUATvtEnRh/VGA2mXPy
Va69dzLh3B2zrbrCrQavy0gXGdl6WN8+jRO3h2jlRReWbiUtyk0FwLll6L38loF29o8GyiTRlF69
JxoLjIB3QiMaQ/+ngG5Xxe7GkxnQ2TyAIKuL+3ZbRJ/UB6KAwM0BeQmrR6JgNOOYd6pExoC2nd70
diOgQDds+XAjcIyvO2pvcbH4+xO8P4JRNJXxCXe1ZbDIfWcgpj2Vc+8BdQfg0/yH4+6bKfWy1+cX
yb/bC6zrZIPrzbHX1ivu9gWffA5I/E19s7vr/3xq+98Tlf+/qNP/PxSeM7s1kH5rtqErQsi6JjMm
/VezW4L9kuRH+reyDZuPMPv5hxnuP7/Y/5nhKn8YDG+Z4KpoE2RL1hmR/kWbLv4wLYs9JeNbHamc
rqEb/6s63fxDoBi3+Su6Ifjd/6tO15Q/TEa7wrRkXhFhufU/UqeLfxSn82NgSsyXVw2VmbGORP7P
4vQs67ssNAkwQgjUrIYA7EeWDuuhzIhZss8Da3cs8uINcQIjDcVahQEejbz8MCKyJrsM226fGBt/
ztkq5Xypty0dKvvhBl37BDHVq+PThAR/N2b2qmqowT2QDIt+NDu0nQgB1RzlpV0z4NMLbiC4sR7K
vgaF3FLWi6VoQHx7haYDYmqGZauBZETCiWWlCKqXNmPKkaayK2QEHZ3OMDQxjXM6JesinErCHSsP
NtzItFm1GHjiFIrCEPBVamHvABUvJBNAqahOyFWg7MkQQ8OABiIdxIEEuWM4E/A7eUaPljXoxb61
cdMG80QgdaQ02kvxBA6wyV4xCB5LGVlpWT/bgF9WqorDz6ulo0B9K3xYGMzputYgtKyCM1QiIWri
+XyQ9XMcq6AnNNSecqduERqCQDfKu6xWv+L5bat2b6Bk3qh+8cuMP7Vcn3UvybOkwIVJsYpXQvWY
agGw5kNQwz5fduz5M294KTpMUl15E4PQcQ56SGlSeza6DK2jJvlLEDVc7X+7N/6yKfiz54Fb5+8M
D/OtxUUKNE0VGrv3+Zr7k+GhSYwk62pqGiEsOJOhfzVri1Osa5gkeTFCCotlqfRaFOrtX39lIVv/
wdf+020txN9/7UkZSikSTLRKQBJxx1SwN+N7JiNVsnQwbG0rr4J6E0Z9toeTCP1bsqkWqmIbCNpY
YxLpQ0MctGiQvTnGKFvLXOXlPEV5iUieQEENfkPUE0TdAsVqO/f1Jt5/va8oxRqGO4FytcwQ0G9W
07J1ymtgVISPSxdFz8nSRHUKQcmgbMApZvoMSssI10Nd6UCCmF9ZkQTOrWVagjj0JgsmmqjcbJz5
2TbukIr15IrYjQGIUEhPSQFJrDUQbo4x6RKh0Tq5or/3hudv/aYBtiHhfRZh+O63bbq2yNBQM/ru
HJCC0dsUBzAHfRuKs8GQaWqmjzKU3iqm9+mYM4HyFZx/ZuF0savrxG12qOMWPfgkKVaXVec/Zf6c
XKUOX0WlWdvJIoK3NuTl1HmSU+P8d4nliqyIzqUz2EJSF5E01aSqvTYRkjp+qGyK0md77oVuX6qU
xkYk3EJXN2nr44AMmLfLif0wS0DfxQSzwSa/MZLEY1Csfv2vrx/ln49D1dAUPESKipPHEmzc/nzp
6igppCRLmBK0+TWimYwSj1TJ5KpWFsCzligK49IQNhip0CrNBBmKIRji5EVNXdSfej9mBlRsUq8H
ci+M776pzsjlWGhN1nPHzSdUWvXKePzrb1z9p1UcxzcoeWEKWdYMRfyDyaiKG6NJB1QSaPzWVi8T
EKNtNBSzB3voHCsGvMGHyyjnufYyZME2PMnW1HruCByfdsq8tpw04jWDhN26P97LIWKsFxZoyG0z
gHvEhQqLOCNErBJgQCqNM9Oot7ZW8h+RTD2ptTe/wkwYWz00sVQNXAPE2n/xRnk+//0tbhiWZSqG
ocuKjXTEEvMR8KfjRUNeEvEphRDPQGWM5kDOXkBwdWxSjRoAfvT4ORkEY1lZrd2x0776Xv+xaIoV
Rf82RBxT2GLlhxqsTfEMF6/RC2XkTRkqc1KlLaAPYwuS1Y6wZvQEbVIDCkw7mh0ljZZlQfXdqelz
DFFwm6n+W0m2QtZBXi4ybWX2SntW03otC58c0Z721mJMbAYVgRAkj2sBF7Q3nizYYBiOFESgCDWN
kZXjwHC9ke5FxdxY5bkje3WH/rxuV1bkXbleHU/WfyaLUtXWo6dxHMxN16S/osRcj2AEA4UGtIdB
3WYFrKfUfFPj9tg0r2P1HBsnIx/UFbBjZjZetYowr6NiUvy03OEW2csDh6VnQC7ETvQ96ZtEKZ/b
kc51LEy07QNSFsRTq0nz/E3TGXc9IYc4QQ5XGqATVMNiwpbbJNFxPBWzpyPmqVk3+SU2YaCkUc1a
1hLvrZmTVh3T46bSo5bALQXGh8BWofn8mFIFGZdP6AvZ5NnKV3T2npP1M1T6nQU8AOWUsKY0Vwmg
QoxjRjZu1URxe6v8rbg/KioRx32cf3HufaCGvxTodcl2RTFr6k8YFPWDUPq7TI84pPVl7LnKNfBH
JgLZOYee2YJVk0Bm27uU80hhn9FDB7AS8OzM5ut4bYh2NqmKxNFVVmGNhCDPOPoR6ZF5B5DdX2eD
CWAvxOifjCNedn1jJeTyxNQWA8FBWO9eqmh0/Sp9zQJF4tDWftJcPJg1s9aQAjRkui1fMcht2yIy
tiXm/zQmqFiBdrxA7oqvZLxFNQ6nnIdbGtKEGJ1491iG6blRbDB7IauKHpKJSUv1MNClcfvZZX5x
jIK2dkIRbisKtL5i1FYWCO2Vks89D+3vOh0+lE799sxDO1pnI4m+Sp+9nTfN5VFOLErqX/OQEJYm
+eLRTjMfl+VKssRWl8monF9mxBCjFM85oY9N28N9yYGRVWTH0vFnQXA1LfsTS9VxrKrPVPqlaFgC
+ib9qlpZd00dKpEUGx9dCbM2xk6JyjK+cyEDQuQIUvyas1QeubvRNoVgvtSXRDNc0QVuLcaNMnQn
7pSZWWcN7H9PpRkhRhiJ6W504naN9jx2GAm8Kjz1ivrwxxknpmEJzxBDIcqjdLI91k9+/6Zp6Zew
m46CM10ntBKLWk7IClDYI9Yc+auelR9xvuroa6cWba9VAUrTQmujWCVDiM4qVlPxxVIStH59xf71
q+mgsw/VMUYEBmf5IxdbUa0jdYChjVVf9iOmUGn2XvQBK/tGjNse9G7pBTmQwhZnkoa70I8MyDSZ
j3AtumVIQyVvOsB8z84Gw7lW5XFrGgIjs6wHSwUtYl/zsn0yfeiyv2oIGaqm4bWZnxaD9d2r2q4U
cuLkRTYuCzYOsmdudBNPjzZRsZSRdfd6RjuTWp87f7j7pZesI+nbKvKNnN9SSi2kY+lXqIImMlP/
SUJ6NqjqTwaiq7cYy6vjs1wFxC1YxFxgUu2NIFzGHZAULaarrwe2dGpGKItpca9NKGmN8qYlWL7t
o6T68Yoz31jmumfvCo6ChW8wQAOE4SOXWoRTZcE87c/EEeTYv0tTWA6O4F3d519JbNz9zCO2Xvvx
S1QTFeSvSIvOJGdn6Dq60zgi728xKVmT/DOm2MVbm+1m29lualZHrVMIs0aILeFiU0pc8YSluXUB
23/kwNQU8M5a9fAQ3myVBnV8H5uHOu245iAcKETWiAaulpRASR2hW+RF+qoNBoBC/nYc2kclLB59
Em7EgAqvjMlfmvx3LRo9RybzxpLfExXTOpJD8tRAFCEQtjfCeJ2a6E0R2rsmWd+hXx68Niav2iQI
xtqM0rjX1IqQ+DZEkFFtMhyVCzouhfBti+13AiVYj9V1h99AC8JNWzeElI0gVrsWU5LWJ1vU5kyd
ShhGdsj7AdE1IkEci/poaDW32VMtjN5V+rHZMLpDY0GYsm4RT5MHPLTiAhG6lWLxKTXr0ntQFXxK
QfslhbBYGepHUo1oe+Drslwk9yk1L56SUavX3WYYcpY/UnWeAnytZp0kuz4t1Y0hI6ixFZb25Tgg
5KtbpIuDifunq64x22VtoN3Qmv5bGSt/m6cs6RWE/JbMMDDGA1P0aPV1QqK+pWKsWXQA45UQXcpj
aS+0WnXDGL17668LmjPQrTWzcf01ig5DzExuLBBiUDse7aj80qc42pRtzsr2uTQWZVcfq85AacQ3
zjC2x7fATo2nmCFypkjZIhLDiy/nay9m1x02n3XIseN1hF5PZnC2aonAaQG5pBrVcYUUdGlI3Lt9
Y4EBmdjxWdnXKJl3M/iaOm6kQue5LEr9O8pKhB19XLmcWW2vPDzdvAdz6MyYw2aTGPzBR0jm7PMJ
01rpv0Sl/pQNQbPVFbYtUD/ZwAp4u/VRL9jCaGO+jDTv0bf5l23T+4aVTr+C3GXK9CcRVbP5yMBq
gSdjlFp7rfW8kySEimHCRM5FeFbnU6MY0skJwiI4UIxgySy/AX4Brx9zxCFsULV2eJaaCspG8JHE
HpFYLbkLBZPcUacr195Tn4ed3gbfjUzOodytqyEE95Kx6TApGrgPWGy15qZGuKP5yi8pBff0+yfa
ZeilGCpkIfwH2SL7sMNaoSrSDYPnkxbYJWHg4bdl0pdHFpOLwNqY9fhTlFWzTNLhbptPTTvsuZBP
eQP2vwNXqPvdCtMMKmIe0bly7Ec4LSalZFkB8yAcUPBUWahzdrd89SW0B3glCM+zgnNvG4cUWm6c
stLWYY7kI1eGH/OX4iy5MjBltqHt4xqF2Fw2kLBCOA55ABIRjXALd7UP6ii0CL2A11IGtuv7ybZD
KE5qanyHTrqf+rInyAyHc4mbfVGi30f4BZZGPtF9kDsiDWgPyuCcoqwfJzimABe98cK0YZf8YOS4
tRienT7LYtB+/Han3XKCK8cG+6qWx6vfJ58IxHkkdYXMkemoUwZlncoQiKp30abGe6ogQSKYzXTq
ToNskwsuKUyzcQXjsU2RgNh+AG7K++gFpZ8R2ysjReCh6fmXniOMM8bibjAaFxqPdgANe03qJFKZ
ArQhDOGz8HtCGT5w5DmVhYtbjet1A7FushNyuS3xiuEFMJ0tOYUV5KdMJSwu6MF7dzAAfFuQD+xj
fuHqydTYJ7O3vpTYEqhEx+cyE2crHT9KTiDMlQ25usWGT+yVB9jRV7R9LuHU4XoDHIf+Sm9vecnu
8N8JO4/eypHwiv4hEyBZjNuXk56kp1bcEGqFYk5Fskj+eh+2N4YN2Itp9Ax6ZqQnsuoL954b5zev
sV+jDA5Q7ry4YwiDMq7JSvEp7PqWxznpi7Us9uNEWKpXNRenz/40cVLt+7iBlcMGLq05eTu7xPNp
WPckUbw2TdyseLOSrVlTRQe1+9Fr8IXVl23y48xm/Wbm9bhl40T1Sc6Qfmqi5HtE3jJawHmMZ9FP
h6HAGZbueq++TC0B5dlIIGKDfDImIVECMGANzGXPOFridRrAqUbgirSS8SGnhVwxkDrrkrJ0HPtr
WCMBbMK7pE0OVUOBhQdil+U8yTrSz07uXxyUJpgOoZWCr5z4RDajU51ULT906Jyd8tZ3wd8gBYZl
l2y3Na+Hr0wflfw+NY1Fv0968Zy39TYZd00Cv3Zo1QH+8LFw8ltTUIIoDNu4XbmWVXhXpPpq9e2d
2Xi30PAfvFZs03Bg5df5G/Dt6K/4JuPury/SmDF8tnMx/QUhMkIjy8qN44odJY9kQ833yJzx3WK0
7wWa2Q48cF1CqYfuodYe0caU5dhFDMECK8twURTlxXe6jzJ1x62dIPz2OxinDFbWnjzVtf8zBj1V
CeQ+t7NB5mjKMclKhZQJ+tuXxK43Y3Jv5JWPr5Cj2jrZTn2pFPdm1SPfS+r2LiCw2u4/gNtucy5D
suXcp6CYSQ2exE/9XZQ8JF6DTty1kVdoFtJxCqPYm+nPo1D86JaE8R7+qLfsZ0zFkd8dBgccHgFh
ykpQy45kcZlSGfyOc75RxtpvGexUcAdULl2K2XkbkODLycmZHlWXyOv+JlT2jGTXs0Om5myzLp59
uUln5e3cyuWZKppd0zC40RaiOVmE35NJ6kijeNllkNxLyfXbe10P2CdAkVuWr7HvjZ9O3kQYF2F1
mGHuHjgg3JXtL3LE5LtoMOkbMwyKTr4aeOhWPVLRvAifcUql99GPQ+DRYg1lIb3061an9qBfmnWd
YHWZCwk1SyLrs9OblBn5Jyr57RmJr9pYXkVPaZDDdMCclj81xavTTgvxi/VzhykCtUnO8SNPnhE8
zIEmEqQBuZrS/RRzyQAQ71faUPuExqRX42M/8AMoWIhSwUNgmgqS06TaFimvbiSLW44d4VTq8k+Q
YqOr+z9i5hILe64YYWJIcDJDbSAzWDt8JRXBPHDr7Wo3uEwVTd4Wx0fh0kGIp65PNwU6s6LD4+Vy
YUp7pPEmsyYDnrZ77CIb5Arv3SHSJ0sK9CImR0XWB2tlpqDn4vTeDEkvrqlGw5EYaiFOoDbwkkz6
UUVmTzFEIgDDAhRmH7BUoFi0+ZeRN4+iw1SdlZR2BX0DHjJNY9kTUCo50vD1JpumbYbNZKafqkXD
GXQ0gYxP/9qzySaRo8QpYnZiy5vmMEdxb0bfv2mLArX28h2GfbTZFjVmrK5BPTWHxCShvCAnzCj7
VSuS/BBZZnUIRopyK0CTEBbVXd1rjx988d6P2WcySROBtPVLKDmvu5VuYyZUqDGdp4habZz4IqeG
b72K3depfygW4lUXEiHTqvBS2eMzDqMXv/0N6+aWA+XBTWIiEbHzRxk6N6Pke2aaCLkM3MyQDx+h
S5LnUCIvjZv2d05nJDRIjmnp2b/jJlozjribH/CVEYG8LoeGSXg6b6Y8I2/Z3IsGU5UVBA+iNF5m
B08W5poqndpVJ8F1O6m1L1JO3NZsvwQrEWvxlrSODEjBoneRf6HheOtJkmJNP7DNE9TAlmPvfRE2
m6rizU6TBehqly+iccqtqLNgG5V8nDFdbheXLwC7atcCacMs9qQCdeI5mACus7p3ywjeCupAnZeM
9TvOI1yGq35Kdhkan4au3ogL+4ojztgZU4xIvVjQQelwKGTyjyxDbF+3JNQIGFxjfVf5oI+nfO6I
PcsxmzNGSiOlrsobfiM92lugTveRiJ7Njmevqb1t1T4z4eeqjf0ffk7XpFRkQshpXB8JJRxRwg5P
ke/9sS3+h1kWIuhP0um9dSPoZ3FxiLEcXjt3wc+0sH+72PpTWcG5bTH68QcnPELWr+kzpYKqMPGd
oEWjeS80dFezt9dRUp8xcq7cNHotIwgWEbslJ6Sf0/XEtMvHpMromMxMlCZGZwIDTHO1suk8t07J
Z9flFvq3SyTC8tz1C/SnYEwaUz1HRnROJvOnCjWDtFH8pk53peMN3t2xBGlJL+W36IrHcSII0tW/
EJiw08OfZueDsSKsix0uxzZk1IfCuTXjYZ/8tdMmJgLaj7F8c4yU9Bm6gQVVz6go45KsCTNdoEaw
zimXDJIlJhMoBhoVvHcUH7q7Zq4P6MV+rCveMALYwnn4m5UNMZQwhRAPhn8JtHwa3Yqna/DPaWk2
ay/Mq31YIkfocrc7IABK+f5NBhHC49ME9hAXgQnIJ+522HR/qyi9Z7p1lyf+X6jbquJuUOTibWw8
6U3DWiSTfL4ynwoWSkerKsHOeBEhXvNysdjztO3LvIViYRyhIL3aI5FyRQUP2Ssc40wftcOySl5b
XZ9FOfnHmktmNof4nJcaBJGgLlVVanG8Bpgj4uK9MK2CmCqbcInO/RY1Czc8WLcxIqaiF+5HNdLM
wx855Qmmkbo29+SevCYcNtiwcpNHl4fHHIDvxVV+X6sGDZGb321G5X/Tx1Nr1UmD3bfrDth4Cfay
FPY/475sh0te5ZfSIv8ZCf1k4hbMlvskiBWTiABcya7LEwia7s2pHdJm0XZzo77KOvrooFKPHmls
LGZRXTQ1bzd1raIhSwxzXHkmVUDHKb6tzeh+Rj6WJ20A+F28mjUIHZVNnxzim2YkUcMP0NP4zofl
5gOG2vSzc5GJZ1g1cwA8DNuw0xoI5ocO89vMpEM7JBDGopB3nRy+GLvQHkf9T8Y4FAcf6Qb1kt7F
JeWLfMsq1V37Da5ftraHRPLy25lGSs5mKzZvvMUVJGTNv4A1zov7v8x/L2XCRd2a+oWD9viv31AJ
3YnBp+taEm02tmAaZkqN8CErKPRyl8439Zr3Wsh7o3B+M8UsatnIZg5dfyJMFF5q4h2ifoUKt6or
tMQpA76+CP6Yecox4PNFaOGSIOfheQmGIyiENQOHi1Q5ydY8QKQ4t9+T4lvgM2f2O3Jx+PF0FK31
qUcq70m55ESR8ZGSQxVl5IugXzUpGVeVoLU2F1JhgW+ZMTtWXiiJ2NgXD3q3PN25+xFI4y2SFXul
hiehhX4rPRmurDIlvMqWSIETDUE1QSJmh9GeICE0OzZyZZT8zlA/FNL78BBZVlVIa3luGdSunI4H
x2uzWxL6pEe3DemHroSsA9ErluFjMlXh0WFLARHtTvsuH8LMNR4Z5iGT1I7RMoMwlswmg/cV8C0t
qFHbH6HdNKegnH+iJvoxm9hj4MGHgtQAL6/znOQAMcyas3D2OElj442hpXkSYrp1Zv4q++g9MAtS
9pZpV+bQZdoxEeGNhkxv3jlWdDMzpoe9QZvZZ/WdiQ8TmzP/IcsjBssadnPq+Ws18NTZ5nxvmlWw
NbC1RHJ5T4zDAD5/XU6QshwYXkBvmFli/9Aa7YEOIEGavcfdz+hXxT84wGz2FHLAelT+9tRqnImP
XqevNBqsRjzlgc1Xz8JtT51HCJedUP96EOy5l1RnAoM1flU/G5sKO9/aT5nDsFFgDURh6PuEuaCs
eP/37gUA7teZgCBqMPcSvZBbC4/5aYxICc7IbA6aFmTApvHy9gJHZDM3pH40ZemSwYcgaiIqsKeW
3k0lLo5G8zFLnTsr4cbXuW1ZOARqNzHH3wQxP65h+rTL8q8cAYOwQH6vmtEE0x0jP6qb0zBbOOCU
tHe+B7KutXW8S/nxxD4CSQ6FaBdvEAA0F9iIZHLkFTNUrOZhOPw2GauCJpXHrHIeqgwRhMPyCx8v
0ZsVGrtN0NM2mL7+noR/nxpcl0WUOKfYfGxids5RLtGCT+qmbQDw9sD3UffG0RX1k27GkR+Zzy8W
M6SpY6WSLXKsNt+GcfwggsQj2AzZXosCRLjlBEAHQZU0GcebqpiOnnmpRPHqdz2i45Tcyki08+J3
SBS5qE5+qlIIoKpkwB6gAXYMNihmxcrO0rNJTd8Bugjc+yqU8K1skCoFuJ5upOCqceeSDcvY5WSr
7qmH9xUJ1IDFbG0mC7qLJ+ZlHGUzm/agssiDMy8fSyO//Ri0RnAufL7xJvWuJtRBoP5YkNh2fDIs
nxFtL0mY5ApzJquF9dcmgiu7Sk5FOT7jLj5189mw/K++Wfq4wf3wOqCslZvtm7z0d0AIYX5XhM1n
6LSndH6c2/Db8xmmh61QEGAIJDN443jVwpKSJZk4OBOHn1nhzgdpImYvOzQdtt3YK5fGfNUkRUIJ
/BPa9Y3DchMYXHtCtOUhbsHhxmpXd8EvCJ7osUntNbXqX8vr1W5oGI34AzNjoDDEpIf461Vi6i1G
JOR+Mjz0Vf/kQVEinMgFTULXJAW6bWmmh2oEeMBsE+Vv8uK5ZBaJGWFRSUZUIwRtrxvTm4ZUD6ZR
bhT8LthEns0HGLOkDQMg/jlvFwnuKGMUodCZP82k6TBaiDSc12opsxOtcQvW9Upo/TU3PvHkAUCM
xn3C85Zm+ZO0Ktr0Tue3WFGD4UFqk+ItN+yA0ZwLiahnI1ezOoui27+5eetn7SG1beMw9wW7jva1
sJPokid8I6lO8fWMSu1ZbUrjJWCg9xRXnPymi2o6ctYtHYoVGLeWeR4TIweHUogos3LIT06S4Sm1
UCzkeZTvqoTMnmUhF6gWuS9LF1Sppl4Xvt9v7C7C4cBebFUuT+c0IGDB3SsRbTl7xh9bTHiy6r0T
DfLOY9jJyc8SwAhTpkpeTkYcWxI/YD5SVt6uEgYbT3sfO3xumvBN4HDFn9LFE1hV3rOtHPe+BQqG
HIdK6wnIxRs5q5wuAcnmfsOcIt84IzNQgCRyVy2bs96IrwXSGPohOe6dPjjz1T3C/9gDkYIWOaQN
BuLy4BgMSIBO2jsnqZG0EgEb6GzXsYTddLUF7TJrhr1I2s/Wz+9S3X9lsXK2Ts59q+PIWjUj9Isc
SrPS7o1ThoHnUpwHDLspA90HexGb2vE3yrHdZMubbK1s3fLDJ9Ly04yIew6yHqVaPZ0CIV/rishA
KNSWz/VmGk9Zk02HpGOAYw+cn+aLqHCpdrS/aR6ceoGIwJoHROZYM+122ni5wI6SZ+4pnRserKn7
ySwUQgGwZ4JinEPhZZ9QyfQuyphUQdV6TNkzYIxcmtiIcNRqZlAq3eoSWgzB+JwApPXQp/lvbou2
YqqD1FVUwl754Oq2nRH80QX3nSzTu9z1J857N0M7X70ALr5AV0KHG7JWayWRZtLjysjmdl3XRbGr
fXyPi1YV1OKayGrnnLTONgGpBU0lCoBv64MMTWxUDhkEk8sUZAgTOM+hXNMVsU+km4R+0PkP6kLz
hRfCbGwIL/MHBFdygE38tyL5yiwAbQiGNlFrc9KlSIO7IKjWU6hvqnNubt6Lk6+Nb7vhpPA4iHl7
SWhzLAN9O4QSDw9u5MHm6Y10wWoNOAAeB3IEsUozbTQlg5PuwQtC0GzmU7+LPAYOClYQinq230H5
DvFtSYMf4bF09NAQm2KUUhXKddQJVBVxS1pTTsCKtAjUVAVaPnCwK91RmtlhkVEwTWLviWwPf4cz
pL166CJXjg+J3Ss/A4CpqYvjaiQkPeiYf3QRmrki5ZbKmCohYYxvVvNVM4e96kJ9/isH+8iM9kNB
hlNVHPqapQOowmOVskGmTf2oSFSNGvccmMjBKmeV9SJjBksgqjN924JHoRPTvlEIg4TRbr15zBnT
puuxJdfE70BVoYjkvWq6ozPFKNvZkw8JAPI55B6ruqcyCcEYe8wMYIek29AiSK+ABTxx65duACic
mZYuamr+kTYnEktAOdkmPiqSdecP0z6K6KqShAMF6NOmdFiRdChYJPNLxoGLGs959PnONnFAnT63
LGp5qK69FSTHDsEc+UFcFLPHqLQgwqpvGV82jKrOOiiPZWbvEVqmq6Fb1HGNdTbRkWR5fx4tcawH
/09W9SZm481sufVlyJpTrgp77Rp8cEMfa8Zsq0yNWOEr3sop+UIc8Gy0dsSHjZ3nn1BEUmuy350O
lgo34KOwg4JgXDs2eorM4IpumQCVXDnnsS8uBrsRHbnHfmjFkbL+4HUxW48WLFvQuhtp8dxJbf5O
CaXOXGNpG9j56xbTnmbcPQbdfYljozCwe8DtPAh3mtm9sZjulNE/hhMWh9n6K934IOPxmcZSkRNd
380+fpVeijvFzGsMJMu9+JyBRduYszi3mbEONfVo0osHMWq1rzu0DVH94OQaLwB3B22NjHYmmCzD
WajnWXHQei/rtnlKFp1N3oaUl/HejEV6N+NJDYMfpgzb0vXwIKFC9FOTdh3V4bK07epiG6YEhg9z
i5bEneuN52MIignEYZNzFyXwjkKbWF+HrMSiQGTiZLyNtqyhyaVbzd6UH1P3JXSBY4Y9ZSuxh/QJ
AQ6tP/xmbr4riaAuLAe6k+J0UrDldFQyca9bfl4eGgiXigOB8ZcFVxuiGkk/0oaQapTXAhtCY/Bo
yDm/zxAd7eBd9xuFRuxgNKhmSnexGDN6ZWCBEVbPn4NXz9y23CqQs9jglMMtcWPq7DTcqIDUMiV+
4LKQkhqQPzIujG1biA8wWeTNJcPb5Pkb2fS/vQu30UhJ6ZDVU7Xs7A3VLS5D2kTbOhiMkSAU6qsj
o6uZ86NoB2q3FrUFt83NnrO/WtJctG7O8smpXlQKR4HsK3vsMO8s+zr16NTDrh8bYuPyL1mwKGxN
8xdaEFX0DDE607XkDKClca3s5vlCHQp0nNzWVboGTfLceeyDNJup6UN30ZsKmJQWdnxK5IxtY1lK
oWK9+nHIPoEd4KZI1D0DoJXvmOs6lqd8EodaeHcUITGjUu/HnhgdRGiPRjedr8x4cLpxbkoHQTaj
phA90VJ/k9cWFMhI6xyFnNEyOESzh+WPPtZVA5Z+gr9k2CN8HkFT2wxKOgGZDTAODXbYvNvTTC3d
y5pejfKasTEiE9xF6cz422YWtloPNssgq3MPYH6h4vqsvzhWq3Xd4YL3MS6T1m5HL7EUrxkH14wC
WA25eQoa77udTXfHM0ub6McQI1KSxKyhOWRl8UvUK9BNIFQZjZeseGgop2nUrGsUVGof19ULgkNn
Xy6CFTdqmXmr6jy619D8EGP7kTAxWJk6eqFU+TsyD0GTO16mqnhHwf09mulf7XUf+QxnY1YIPBzF
UxaGTDS4paKlarMEk4K6yBE/uYufODf3aRl+5ZKCEvVnt2M5BCNcFV9TXFM2DepkgXkzzXk467lP
9lrF70HSEx4zEajFwR8mg7/WYjhOS2R3YDGz9NS9OaS/NftXcMePsYOuHMPBZlLtcMIZ8eYVwafK
SgtoSfPsFB1Wx5kg1ozEorHcdDnsdttlIAuLEFQeQhTW37GLzdlhELJCzT2wHK3GdWLUdGbcUG5o
iT3gNzdnHSEy9BBiJEkwmEeqLWTCSc9ofMbiYyBT3zFgfgwV9oWWux6EFaPIJupPjUHVkQZslDyv
QO6A+TlszB/7Db0YFlCzn0GXMg0Yi/pahoQQUqyv3JqvaLRDpD4mj0II95ScZ9yv2OOjSt4czbnh
QjPbzhLWMWzphEyvoazIKeGzjbXFKKhM9ma6TeeKLiOzuXpsa2/IUd2JbJmO9uFDPjNTetPsCwL+
EGoEh/ukH+NonyXPPh63WPc/VCDP6dT8wB2Sa1tiXECMQdFzWMo47XRv0qP8Z4BD2mGBV426SeeK
SfEcMRuLgp0C3apk+Rok6Z+ix83ZpMmPm9IjhiFV1cYjKKO0ul1X9dM5mKzmwwzqP0GYPUa54z70
2mGpIJfkB10RjxHXL2P71WPw5o5RWw54fNCMAFPc/kVm2md7SX4ieCdhfrPr6xrY+XYyDaJw+ayj
yn4VVfXtO5k8RAY3IXpLRZuLVOtPTJnynNu+vNQ0mSi1UnXqa6CZbrO85jM02wC3Zhy45a6K4fpV
JZe4Ff6GYBrXZTeXWyvIdhWleNxK7BlOvckipKuTUTyy0H5GjbIvren8z0HSW4w3derbTPfhjNYz
djbRgjWPBA+lMLuXAS9r0e8Nb0Akispz4zZmhoXxA3z6izDTxWjgPyMp4vrzBhwo5Fx5JuTB2Z/3
SVK9YxBx0FTyiopaMYXr9FEnix+M/ULhcvNGPcWrQfjPf/2PK6zPdO7Lj5OqlgOGJQ5Nlr/8b51m
6DfQ8N/mWTqHCnKgV8K165ufMO5x55nqUIaSs5R3oauyX1wwUB4n/HKNM28BObr4yUFLGJ2T76KA
iHPnQqxRxolGuzmz0hjAYoQDJHFm7BvVARBGd4ICi5jIoZuXLR0bqAkyAvkXlDJEVWyaIX/31/0B
POQEH3R4TdRTrZh58Ym6vK48Xg19oZ9F66TjSwkzch293t2Ore2dfY5lhkswKhtrn0q+pAmsyGhO
d3HXsYHNnkW7Y2KJ09AxCDsPCQeivtzQ0rnABrrzP7sSPEKiGvIY1/ezztKr+511gGqyYtmR6uop
k2RWFnn6VrQsD8dalmvMXL+56e3VANI5JM4mEXBwo45FcFo7B6+F9pwn16AniC0v3HOP7O2IM+ND
s1Znei4hBPW7poJ5kPu0V9n0Jms2ujo0n5ZiyCHsAC4R3nzZlBtpBqzg8/xN23Q3KvqDiuLT7OZf
ywgeR9jJOpPQ5NEybsIo3CJNEVtGU9bG4rj0JG742nyvm+6uDg2AWp35nvOZoDVkXD28xAUmZNXc
opAJV6ojZvjhUlO13rlCDHNojAnKTa8OKR8Le5Bo0yatcUnl6xAEa8RLKaN3a97nWBVzobDCz9Uj
D6KEbYXrhZXqztPBtI2iji26zbq4LaBOUoU6XL6UqzyuLP8KOLQ1zYKHOllAvzswPURAY/CLX6XB
psbH7ytiNvOE5pjZCwAgwA2qdp1DAgN7HejB3fh59oBAaOkC4yl8GWMitbzuwSzZTBbjUF66GAFc
Mkdk9i1nqoMlLGLMmIQ1LX1APlonu72ZUfZPrBKMbKehJzPNMhlttITCudj6XQP/qpEzD0ISgXQL
62ktShBGFYZkdjRiqF65lK+mGz7pcFarsanOQVRfq5zueK5gFbHIf7MUCRveuFTM8QQIAh9uBiDA
wZPqJDtL6WaVwklBe+cSVzxexfKF2jOT9oiKvVUVnWEAEIJvzdZOuu8Y0uMFQMQaOzuzE8TD9ISa
N/SmhQthjXRAlbr8Q50eOfz845DO9aUxMv50tHEL33ngMYajZJNZ7DdJts6Z2HXBdOkqtNGGSOKr
W1SPVGRPBttk9k/Optbp8FDwRee6FzwdVLqOOaitDv3ViNL9Oju2dR7t4YqIwrivsR33RO9cA3DQ
42Q8yFqVj2PMnQdDsU/zZ3TK3205O2ewsTdWIiy5nIdBsT2eMgbiSGXQ3ZjSY5+tvZPBH0Rh3tRW
C4LZ8Namw9Q3jmjEDXoi4dfnWhj6NXqwetcgLwcsFLorGLG0vamNWQW6MverptNXMSBec5wYIEEs
s8tekynfEiVS64dGGP5dzwCojQbxTGbpJ21iTa/5llWJgNeJbLfUtX1d3IJYwSh3BqQAGmFsI8AE
zQpFM+k3+mIRDPIaEgnDqvDVTY3idbbUk5ZJ+kXsABmX3dY15+aZSZR4kMlwsorqiSnI/Gi2xB3A
w4J9L49prMpD3+Z7WmV3A6eSxeI4WaAnSd4wnWpnYJ3cYBYziJAcr+NUnqKcbDbEBd2mKsW32/PN
l+0Sg3FKRjsinwA2h6sAmY68bYELwaObUto6z95Oy9L5pFTO0DRG/q7jmXtsvMuRANisHjfi0U3o
5z1JDmpuI+R01Usf6G5lDghzpNFc7cxpd3i2iLfoYcNbc6WOQQkLqgoC9PatBgBVllxMc/FqjROY
hTa6CxrV/sEo3sipOadZNp4TMRFL4nLo+ULCAHHr8iy8qTz/+9tGV78WHgweUQlEREV38ZKT8O93
OTvQGJATDxktTw4RK4vd07+/c4kZBAtWWts+8PuL0efDJW0mfseww0CCfUJ4Np20ieUgVt0l6UMY
KAAGHUQud8zb7UVePlnncGQy75PnyAgzW9UpEZ9hXlvXqg1gcRUFNY8O7asa599Yp+0B0+G4S9iS
IyIowpMonOqYgRp2/IyzEgMfPSzJvZolZsMWrp2z7CpbUozaVtbEPFFSVDmhqjiIAc41DEBrffXi
UF8yE1VamYNMULO+oEsBn95ZX1YLRcoTzNvr6FGwWHlJC1MtBqxv2oJ5w24x+rTZbdtV7RwZIcF7
7xGrsQi0nmj+D36cE3mtd+RXAG3J4v7aFun7UlvA5rIHsrAvjRNVJyRdI8yYEEi7zTY4tvWtLc8z
i7DHoIGqozNNNBLq8lvRqlc0VxfbzMcji8iEzfwIKMlLDwHl4JsnxjvVYyKye1YZni0A0OYhWZZu
l29oFzWk6OJSB0Qbz52mPTSS7q5cfuFb65ngYJ3xgtphJQmmk1Rm5xzFCzIdbShcugCAluhUca1b
Iurlcp3KPCmu//7Zv9+FyjWQeXO9xQ2U5VkPAeNxkYYEx3qwcaLsuVJ29cBFRq65l6S7uHaZNY98
uXk4JgfeeFI6l19m5O331jauZue//oFoGv/ekvU3q3pmlnw0vN5u/vjvF5/+6FA4M9EORsc01hcB
vgvfINGLzCqkay6Yt3k8GSQfPZnF3GyKxoq3tpR0IK05fySYgFZpEKxUX4EqtKb+aM7IR2uJfaFu
pUkQlvnZwfv+m4vuOTE+Nalhr2HKQH6COnwjrCnahoowHd37wy5N4o8g8CLgVCUgE2B2GXLmdWH6
b+ks3A3ZngSkF7O9bSxMsOGk66sfVsdS+d3FrFhi8N+Lab6gV/YDy1vLVd/M9dDH2WV3QJ8Drsgy
fqHpgBuMWu7Smh0IvvmjIWvWP1b1pAYL9gcjZoAuzTpJDAre5DonrDbS1nnIlr2jKX5H7xUjAkRF
20/3ecesJHNqiNzO0u6mQ3oS8HxCw2xPbNMQ9bFPQrCUb1OS3G3qTQKZ4/eipCbzI+YI9jj7aCDE
dcyiDSI90g28uWUY81cw8TgIYrEsfIhHy0PN7teMrOB0NUTO7YPZXgu00cvOG/N7VFdn/IYPke4I
QVOkHiOaX3Ud9UClIw6PEF2JCxwGswFzyxh9Eu5kTqE+4i2MA/xwRvfIEh3V6PIvliTeWKzdtqER
fJWBvCVOH69zgzT63iK4OA/agBKg2uFTbh4cLb/Huty5jTutoygn1isEfo8//5o6BX54gtyj8H4S
eIvdIgiOppcdE8djK2qE9Sl3xR6LGwkUMLWkN150FQ33RRu+V6mD262eu1PW+mzLauRKs8uN0ltw
bixiPfsZySs93gUl6qeMUH0SfoiiC2TzFhD4ezQiRSlNq76baoDE0ulAMhmUlXpYhMzFaVROASPS
QyziRX9rJ7pgOqxIYUSzGrH078tLw8Bi3TGTQ6kjLlWZlNvUb9kTEWIYBcbRqRoK9ApIlkHEBzMH
UpHJSC+ZAa8S6oS1Ksr7wUEAk/QxNZK/MCyrYwqUC62Gs3MwYOwqFzIhVSpntoWB1VVxCmWWptdk
5JCztURcyVsTYUClid91hnWlDq7XzIW+hEc9N3rC+SCkaB2FCoPYnEY7aaljUbvQA2HJnwbxEEeE
PAUxSe4xTGxheGovfLU33C56QOSod348Ao+NDLkyx6rfE6+wM7lbjs1g3/e0L/tFR29wpR1pTpPj
0BhQZXssvp5iB47YYTPnoKymKHiP22LdOaLDdk3qDZuyOP6Jwmq4oSTBRlgnR5aRSJwDvuUuoPgu
WVFtZWqtWLv7BVxOl0UFzXyxGfD9InHzHtulik76+ZlbVPDC+KC7ayb/jO2xJ207L7uharBWdjF8
j332UUdcZUEhSBknHHqsuz+Wbu9yifHoPwI89u6UL+ScyN0j4/R2mgjDbZaZxwF3Z0cHv3Im7J3N
uBl5pEhp4pU4uNFdFo3+thr0oy1xHC4GAi9EhWRap4RtYRuPR39sozNKr51tjwxqGXUAZSpYiDSM
UirdvHaVGA/s1hFpRWAY/YzwhemUGGjZ+aK2OfM17tmtaNBx5f788x9JJ/su7xbDvpg/XNFla2q5
PbOkp4njBy6j8kBZDXdxpE2iDJKjq97mGm6ZG/WoIRo69UX1Q/GwUjknZSlbkrSIlwMKZYofsy9o
EFnuQ1ob2cVEnx6PwFpDdDNGAp3iFlGLe5lVzL5bYU+fcROHw1Wl8n3yulPARvTiKZRxjLOPeS2O
dMO8+rjTCRVdNdV8/L+92NYCB/nvyZY+oAfPcxzPswPbDLz/wX8mcpU3ZRxYZvXwfJyXoBoxd2Yr
VMcP5DjRKAT1V5R5RH0gPE+Zaq26iQHa1FI6pOk2G33///GHW/8bPiE8EQaOE7gOjXH4P9zhvl05
iYlWH5cAf/0nc2e23DiSbdkvQhkck8NfxXnULIXiBRYj5nly4OvvAqOqMjPqdpb1Q5t1PiBJikFB
AOhwP2fvtQm7vgtJgbASkpctiBvUdfdeVL30mQVblUwdJh5yUX7Yi/65fMgIWRadYg0xN5oJIzBG
p1wxzP/az39mqv4Fp/3t/0Xi6/+HTB2QCR5e/X+TQv7XMNcPVKl/Zuf88x/9K8pV/AMkjuXLX+jy
W2Lr+ONXlKv6B51yx/QcXP/8z+Ji/Bcux/2HKVzfNU1PUtH2JNSGtryFuTrmPxylgJ0L2/R/ZcP+
3yDPf0MPcE0xhEuXmFmW+EDWf6MsiMGryePAzc5CNQO3nXVP9DKJCkJX0ON3m0VAZ045qz4Mfroe
lcw5G/31nw7a/4JXEb9DKpa98BXoA4zSDgyV3y7xAWkLGZaCXmem6m3lBs+Dgu49TOLqzjZ5pnlz
aZDAESNw54WC/Aa3+znpKtpFLtwD8CbN3d/vkrV80/88ErBLkF4sS5rSQfDu/3ZgGsO2ZOUjQ7bI
v0GSZXRrCuhiRcTT97xLzIdM9/u6bKnO2OFXx5XlqmdoWQvfok9qPAWFlCh4Ua/arourIANcLhVr
0cK0UImaxrir7HqJmGO+7FeBuy5lszdYt4yWCI5Uz1///i8SEPR//4tcU3K1Me8FBOL8dpBrw2x1
2TbFwVQzvGmpwbpGZbOpYL3YFUGmVtDEuzbVFnQ3Bw8EQYQka5QdjlldvMSltO4Ly38PLFNt/su+
/T7ucrRdLnSbar7yfLlc738mYHRtlzSjL3O64eMTsiXKfWZ2IGNs2oUm0LZWUXSZ7PrDVX3H5I6h
jk4Xlt6Iyi3q0/vcuA9NqNH/Zb/+48IEVrXgR9gxZXKilmP6JzIHa2ldWW2j9g45w10hqZUzZ3UN
/AuVoETnYkKOOrWZ0a3urHB8q/KxpGhB7292Z3HJqez8/S65y2n6y4UpXRP0BKwvxbm0/GWX/7RL
UyvMOQw05KREjJDqAkLHmxwFiG9cFNrn54zJhGWHj/WYJS+F8KCPk8s804Le5g3qJDOo9LVwSnlX
DoT9DZpyw2SHh6KczfelXyrpcVzmBfaW+QQTuqnz4pEEeqZyQ4PD2RZ4Zi9C3ye3bL0lZW+ugF3F
mtxFXyPWCaavZQ/82jeU3rZleSZjebhrKuxadvnBXNq600uIYEaaoG20V3tsmKyWzXSlyuxP5CYn
tbUxCW1ca1kRTXCLJ+wJKvRUE69nxW13hPO1nsgz/PvDazn/+T2RrhC8zvfeJIZ7oZj9+QATD+YT
kdz1e2vsuZfm5dUOg1NNC4k8E7s5JHUIy6NeGKoB5arCmU9zWhQPSVQ8GLS0qOIa6boQRnhSIFSa
HOnVhESIuf33MSr52yfyXVKaVqcokN8qelR0UCbF8bXWjEqs9KVRfQTLbCyiv5dpHE9lYMnjaLFq
9K0XNUXDIWqleaV9bF5vj1IVhuh1+4dBefXKjiZv0xoiur9tskhdSWkqD2Mpgk3vlSfZFov1ub/C
4tL7tnPFy+AU02MU3ONhhNnX5YLi8ixe5pb1W9tE9yphmTDS3tpw8cz02dYUF5klESy8q0yE9ELQ
cadVWAPGKItDVSQHSr7ppVNVerHcr1NvFZg9REhNKzK380xAg7IlDaU+2fLlRktqNek+mlqWXiP2
uzN16u7s+ex9V2fxRSBeyqkZPObJ+4ROe8+tjVQCMU8nTAbiykTWMiA0oHp/8F3WEUMFp0pYhTqP
uJfIKyzlMTM1OuCyQmHUpETDmflwN+IRPwm/R3kUxe25j5ExdfN0NCJHn9uswj/S23uCdL8Uw/AK
JcI/3s6RlzGFrSNbrOXYdlvbNj/cSIkj2Yq0WUfXPSdEeNu5cQ0rqMTSwFPKXfWgahk/yg6BLNyo
cyTS+DEwhviRvEf082Z9tRv83Qba72eyZANG5kUOzbJOWF54div+xpqK5JVQcuxaxJ5C9JnO1A9o
TIZO/ago7RwIIiQmquo+M80vzq1ePFCqx6YooY2nrj5O0h9X9sRdPjHCnFqyg2hNZ8mZKL/k3E6m
jccuuqazRFksOnicpWCY9fUTrLGCWg7OeG1G4TYZUHDMPT3GArPzAWbk/MCS1nxArIacM4kPrK2+
6KaeHnqE6Q8Qft5Ump7mvrP3s9D2k2PWBvhuh/kGz9BwvKBB4iCLkiU+aiCvatXRzeZDHyp5f9u4
IesR5K/ok5fXZlX4v36QuvwdEK38ze21KIlHyQild8RLz+fbm21lxmvXJ35C5TFIZckStwrbkMUg
myxfstA8iHy3p1PNYNrYkb7QaNrdXnLMIkL7J46tneOJUX60s6wUCn0RofpKEYgwwBhPtw1gniMN
1flqLu9AAAY+zEcWZ1cXiXfo4bbBKl0cJ2f6dnuGHWKmeBojYxOMze1QAS2IsufbRg/YCWaJKJ5B
m3JZpwOqeyb8u87ZNFmeH2ddVw/U7YH9atU9h4XccIOdYREACult9SZiE8/F2I7PdjmsRRm+VUUu
9xGyyX3vIqsuPYCBHageBCetce3btL/rZ4vFRlBXH5CJCBr7Psa07ruJi5guysrJAKu6xFz5Jf0a
AYPjrq/Bb9UWOoYSBQCmnExan1k5Dw8DXd9+esMwe3I8NKhR1OwXZUJRkEw6dfSsAvI5k15lJ3I8
Dyxc1cZoIVb3Y0aHz603LWaATZy7ZwzpmF5k0+xSh1iyUM4jxUn6X6oep12WpwScjpRJEKCJg1nF
Pynf5VtVAR9yOxK9aHxQb7AwGYod+bGETNkFLh0dPEZZ/rmz+2iLsYHiJr6Zoun9a0nxdG0EyKtN
NItmlTgrY7Jekw6KK0NX/eBFBf3h8SXQBny4UPnogSKw/Fi81llGAkXgh5csivtfRzPD6nGYC6gq
roWcL3Uo0CfvUCfpBXbeOqnhWN/Gpznz7ZeJa7lpP/mmUT1yp7rmGG1PZIJTY/X1s/TGeNe7J806
ZDdnvMrU3ds0tob/PerPDtovlJDttbfGEKkrg4SH792ZFfL9ivBEZ5Fs+X69FzZaOT7gI8zmZxqz
zjkOW8rZhV3uUjTPph7VxlSxcaQOHAlK9SoS+Ynz9+CHpNt2oXyQFfXgFPQOCAekecjH9m4GYMQA
cN8zFd4VGDUp1gQeE40FEpJDO9ExpRwjYs3fGCR7GEXDfLXfVAmK17Hoy1MCoYF3ddFZ2+LURf54
dsKNLYoZ6/xwQvVsvM8gIVTuLA20ae/H8IrtuLrOS040C7JsJ0lz2TpGdKS5uY1Sevkl0dy+DuBT
ospPTZdWOmL9PlosGaAdUAD460jjAOwHiQQ4nB/8+rFxE0HYWRxuZaUrfj1kDbPzubEO8wm3T3qI
JlJR9SiyezP3oarDL44TyA1BNFI+ycFI+zkz8HApwBEqf46WeUBubDXGNFpUjnucsf2g7C2S8pvp
l+naJNB3b/fVpc6sEl/Fj4jOOPFoNhlFlntI3eZHnKCJrU2Pckmn7kVvyyP6ymZTeLm7JN8Blpa2
fvKcWZwK6XA79mkVz1YqsVnp5gHrKHHYhed8KVu/+ohl9Dako3u0W/TTo0OKUo+fEtWXbR/QoTXH
Pjg2XlPtcPcDpYyH9ADA4AobS1YxKo8WR6nR5vsi9R5Ekpc7Q62rqioPtULL3ElsYTJJEKvLoDnc
dp4eQvtY9epShuTzmPWSMEHi8EL/MS/IkMnfy8U2Ui/DUDcMA0N8sDtYM8yWo71LXnQdTcalw73m
8JdNRtPdO7Qh71onzk86omuISizYlsxR636w98qu77NmaPa63bZw1g7lAJp00D8alEeXsfSBYAbN
z2peitr4Xw4JHFe6GAeR1MbWD8tmj2jaPnJTKzYOJ48kI1g7Xki7LEolvq6WobCHXWoNEDoj6v3o
nvJ8nRKefsAvzZeGz+gCxHRFIWpiZoYDfik0I4uixrEwsdkBuZcj6ncdoo5iXFFbOLXnvKjRK1TG
ORtoMs0N0L+eeBcuE8S0HSpT70cG8uAh6jZWLCUyL+XvGgR/mTP5SI6wt5PfC12aWsXdQJhtq4bs
pR/XvVHj/UAZexrHNRph+6VBf+/jEsp1X74H81htu1i9WP1iipyDdT+Sb8Tu2LSSioakFD+Btmf+
RNUJN3uSyVNDymXfTvaXYUDrP4uc8B4DT09kgLhIugEncszvyVy+ul1P+VJ0ydVrJXNTHAYYcCgi
3p72/aDP3Fk4xIN/QuBvXAc31SBf8gNt981Qj97FL6LxVHkuoUGTF1yYpqKrsdL8k4iCBwMxwA/q
1AdqDxe/qTQyUzpNTV54J4vA3pNqKbebg3XULONur+Ch8U6+RW5iPdN/S/CiN1xxvLe6/au+OqFi
BTGWS9oa+DrPDSLNdW9SUS/AGZw8SWU3jlgmOYhLTp4RfAeMTFgyopdt7Oaf0U8bIPDj8Hx7dNvI
aICwbiKjcMMSTUxt4v5ViBxqa3COt7e0cXrUdWfs9Kx+yg6432BOV8NNbPAOtP1umyLj7NVDHZBY
uiQ6sfxCt0c0nWvi5vXn+MOsk2lrUJDWRvno1A8687wHA5YVrZPqycwsd19TwYFWP1VPt9d6Vzck
S9NkbGlJMJUm/4qw6eapTCPk/139cHsWQH8+enhdcLLywxA5H+HmXMYFrVOAMJ7vVtCHG/sxpWf6
OKX0F9OsIUoTZctdQ7XlUNtk1GpP6Ks5dufeDOvnkN/BbeMJqWl4xMGQ7x2H3WkaUUNESV9FMMqz
6PyD74zAU2DrIRCIxBM1ePMpInPAQZH8gNIHX8dI8EFs4U4UUH2tfvn6kCdE9O2e5QaAFcbflatg
XbqGcY9C3jxOswmHHaEqXsHluazQiUkaKWu/9O4SFkgnY0J0ZOUYaluKaEfHCJ/s3m92s026JYGz
43FgYtePej7eNiWih/xPz6NpQm4U6hnhoWbk7SfvRyzaiZzfvSdrvC61+5hV/XCkz1qemJdjIcCx
l+eVWvMvkpOEDbEDeH21gjncWgSgGehgmYZhSGHecCAMPiEWyM82fZifrT771JQeTXwzPBlZszcV
wHtU6+ehNGNObPhojslVzQD6yZ7xOuuFGd4+Ef1Vx+zqJBw+O6eLNtrZueMu4Lt4m5NJf66zCNOt
lbwbJp3U2cRXn8QvXsHSCwOBzRxtCDwHx1EZ8xVUwMicL3KW+9EfXo0i6snbw75OwxIdIOihl6gC
yDF0SQmZEq195C/KsRYUbTuS/tahNFPv0XKHyZyRVCusc6jzqnpvieQQZgeriR7Swgt22MfuTAsK
tlgicYNxEfFM4dlwgBTKloRu5L6t+aXsn5jn0yirp/Zu1sxqREN/PiHTfuUOej84TrrLBkOA9uE7
VYv4FJuA4Ey//+EYkvgzN/2iUyIkoJ+/W6XXHQrMjzRWOb+Zd6DURgZrtk6oKR3lMlzeNrm7Ru/q
7UWifkAeByXRtzuCgw+CPtPGcdxHenvqrmvSlVUC9jeKyqewb25p+xNqYRt0iBISVzzjybAxL5b1
IDe6zL5q1TOJX8o7QMPr1H8DTGtsAg9mQ91qBSR6VrTlUZjDxSRJMIlW8cByqMzFz4BDXWFBWM8G
921DMBHAm/Yl/bCTKn+ozJx2a63z7VJBRmLVfWfguGcEIlmOPvY9lmAiLEZZ7+28/Dm6GtFo4lpb
oZX7Fnr2VdXuoYw7RQXUE0eUPg7rqwghk6o+NRgJjjEJ5WdHEWSIeCQ5W3V7autKPqZymX0ViMyL
snrnlFyMLHhr6gHEJsA4rye3I/PqeYdDLl55Q4ZOM8K67zKGsGhPT0gu9J2f2RTMpB1djUytSalu
rl2ayS04wbeB4aeIWbUn04B8v+L2hVSuWVvCbsj2CKJ9lxmk95pPar7SjCwBDlTVY0yWqAu1L+9T
AoQ8KVmUe9ZuIOCqKmkHDxCvWSzh4e/MsznaqGUcEDIFFOqkt5qTU3fNCRY1eFbEkCtBP/agXEBN
FI6wd7fHEjbElnGP8cs17+1MyIeIAnVheA8+HWdnMr9U5kiCRyidU5KpaZ+YxWdyAcxdOviP5uxd
5oDUttQVNC1BotEbViCCxqHbZC8jReU95m8aslVQ35d1/IyieW3MAYlkWhGv5FJPCmAqb/yUknJS
5mvZz94JQa1xR9cyrbdikFgdlvtGaFivanJt4EP1uUxDxDEte585yaPvjcFrCSOX7tObVPa4LkLU
SubU1xSqmxJYaoKrYUwfBQZO2BVheUTv4AqEfLFFq79tg2DVc01jua3vh7K9pkZONzvh5+nEnDZG
csiyqN6PLUr5oAh8IkgOYwdFzCjnEZaGto+iL7lv5rLE4zW/+q5fAWKw/ZmgRx7CmAK10gb2XdxV
n1HNBnfafCkx7BrwbHNGIV+QDZMhtqkW7I901ln91Z+zrwkFiuPMHBA9iuX6x9vzAquOjuLo4MVV
eawsXR6bZXN7ets4AsEITfz/w4+DigyyP949SoUjfoyefavYiQq54OB9yBQJRutkFpE2BtkoU5Hu
hzpX+2Z5A5Wp41ziXUZocdcoaIgdgQiAZNgMyYTb4HvEGtw2V5rJ2jnAUXLIDFrc3n1f0a3p4+Gx
CCoMvAn99txGVVflX6ZcQ1GwW5/LvjeOs3Xf5qpnpWn4G5zDYCs9jGkhid1PQU13XwZzvhVj+Ch3
DW6m51gOr43pA/Rs4+Joui6qCnQvePqsExLetb2r1CifeyRdd2rw302dly8KG/UL8m760OgihvFg
lF56HG0ia6IJNokroVClWCpDlZEMP2THwIzMfbiwJMcWcy6H5gANGsbk3OUErmkjxw6LlFOFzjOR
M0VVpUdVzt852ZB/BsM9EEzugwrFpxtX0ydrJNQHyaG9y5RXsVAETzRzN0YCywpwctZD6VPWXRhz
fRaW927SXvyyLE51X+wwHpKcaRaKd8UUiDRx7yjeLPCxOE7y5hQUFBuCuMUGTr/snGbF1Ral8QYH
BpkFc4RDBqbkURlLgpg7d980Ma4SvNYwd84zuKByx1eg2AcRXKSyQE1QJMaXHv3HyvHFcNV5lF25
RbNQUoTeMxn/ElbUePAQlVI7H6jm0fPE8kcejeuha1YWY8x9hongXIQJTAWThCWn9b7mhe2z9HI5
ryaFdDLBn5SmoTP0FHlZUEtcFm16sAwYchLZ2L4P1LybC4aOyc5QNBtomxSFyRLR7s6sybeMCYZt
YSPhWO29a1iHGfXAUqB57I2zbABNTi2ROCz2f9o14r8k8Q5ebUOllAXmt0G8UGw7hhQUmKOo6eSy
gpvsMnpuuqDfLM8kgDcYKZ28dvR4ccnMxr5x+m7jTMVLxBqBTGNWwWGTx7hshnLnmEBNgwkSPjPz
Rx1epsSVRCriXjIN7xtCSuTonwvddVeCkoTWSHdcXCOVDT4VHw9BIwmU8KYa5GVs8oufFPFZZCqj
PahPdCfLA2PmZRBJ/2jl3peUGNHIyfI1xldNiCloOyviJiW0jxi9f+pbbsYtEvy19ufvbU1SnBPA
eTUoroIAiYotLtxw3xCvlDRYUyWovIvtp+MaQzmrBHwPYzo1+76fPqKoY4o+NuJ6K0sp5FS0jbwn
YX6pbYekthKj/ND5n7wqRYZTRVA345kwW5KNe4i2+wC1Coij+S2e6gKV6/jM2YJWgXGDqLhh3hYW
UgTpg5dTsrd2aWjOW8EFxhABWSJRqzmlOtzCpQDA07yj1yNrZDFbT/hih6w7U+Z0zwS5yD6/L9y2
eYxmLLyFF3YXI2/vcodbWjO2eudOH1isr6pQ5jlMES1zeI9TXHzKZn88DZ53SiwYFcU0vofgfx76
OjjLCD2iPXrpCsUKA8Dk3asKRXNqkcA4h+39TGkb77e1dsY+3s7ItU5d3D/NXkol3f1O7gOmUYt8
RtgnaztxCKiyi2WlDpu7Nnzmx/mmH2258zw3XOux+2aOU3SaDTdet4Mu98O+bLp4l5e6v0RopVZZ
SCXNmC9j7bs7e2oABlRVtLlVDto8h2DboRlTIVmM8H0OQzrgIfRrsZ9SDofjEDuZ+/KjeSWUD5V9
dz9ZQ3OchvQ51FZ8TabKOqWdWHs1VgM9QSpMMfRdAmMlFKtIOMUeLCNyrwggOEYU9EaiR3bIxWG5
9VX1zmjPLNxMtrOdFJ+7mTStGDSAE189g14zkyTURCaeuHvQSExx6Tw9RBgZVnbTYdJoDD7UCh9G
l2KAbuaL7wQCjnOfwgxklRjSlVh5M8ePia13gqvSn/pSvY5akY5nkYojmsJ+lc6ENhzoK7JOF3l9
r6AXmYl10kHyY7Azb1tliXEs+qcYnuWnYTI/9YvmUhZzsYsEp9jJHLGrmjk6hD128Yj+/AQP8FEk
nr0r5UDetWkOV0/TA66Y+CWdc57DCmuKLt8ckURnt7Xq1VSQsJxVoO2nvA25CI300ecj1rGvUWna
CVAjEvDmcDVotGys/09tF2HZUBN2FuaMKOnlmnwUQof9sL64BjRIHVE1dcHQxpH3BlOo3zNWvdGq
IEq2KOt2q5ephWho+FqYINepxdVn+YA+Ubg6JBCP8Ya7A7rcPkwpnARiN3DrxaRizcfKSYedQwqh
YEJxtpdNbDEiN2F/CkZmhBXAHtgDRn2MPZrNVSxgLmTdLkiMeG3UJyqp+QmwiVi1o/ETkBum4D6o
XmzHH+4BlO5c/8N0J/elNRrvBfnXvhvTD7xU3UVmyLHdPtjLUSA1Q2l45IjM1Onil26qXOy0EIcG
v0sJeMzzU545+SkKM39VNKGzqkWNMx3jFGtKfTESpnyR6aA7c71er60w/uGBs9z2kQtm3cz8g+re
8rCkcyCSYOXJtIVuzo2dcqvFwyYL52OcVsDGKFnceS0DBjuoj0VLV+BOtWKrAWTtM5lMhBgY4XBI
qAs1Yx00+6pvAboMLtgLtBSotri/zFYQYqnv0LxHri+2SUYjfii6V4tko30xBiRSjgUtpqywxwuC
slkxJKetvG8Q4d13y+Y27GR8g9GhpHup72laMlevO7+4yqVN7WjRXlx9Dz0r2i8sz7ukQNQzTSK9
j5ZHMjZ+pCWLbmSR3n4E3IcSmOj6JuO1oLh45dCenSQjbqUFIehpd1PNaXaIkpyVQgS0uEHZWSv7
FTcGt0nHBHjngGCZi9C7jPir9mNuXlLdHVVb5Cc1ptGhNjNw9AFxtraCMYA/sd1l5fwlwgbBCjlX
gIXiS9E15kcA+WYdjeRJmbN46FsW/hgRKjQoqV61cV3sQAwYx8rMPo/CihaHwqkqwHjRNZdvQH7u
mO8fpWmHL00nTvGop1Po9tY6SiQoU9vHFOwQShqUoHki6xTRN/rQhNjOHv6shinpVVQh+HCdQJyG
j+dQQDkOTPWELMVXAKRb4Hx0D5iEFjjwmdsaDb1NeCpMVG0sv3ndqhcMyTsVdauRuetZZ9QThtw6
CtHU97VZ3lOiRxBqVV/0YP5wwx5SdAFsSrXTS0V5mtLCCwrfeD92FJdu18PtygjMaucw5dgANShB
eOXBIQsRe3Jxc8W36avT1BhJKWfs2sJpHgtWplNk4be2JzgAlMroQ30eok6sBPeNO5rxzRlp7AsN
cJNISvo5A2s3eFr8jox256qP2yd4+s6hLqlUJBrI9oAm9g3v8A+jnXkpw37NPNN6nXtmrcVszbvb
IGzjlGGcY07n6u7biCzlgnfC3E0DfoqpoLPZJJaxg3jmXuZWvkVl2RFppZxLZFtvaf3o0f9/9lI3
flGNoEJNdvUuShQyAYUO3gG7B+5keXh7biNr+vVonlRzvD2NJgeZVQzVLXc7bglxog42UWvgDfqs
Pt42ANzeRZOCC0GCgZWwOvayonOPq/xfD1Pa2odxulBsLo+3jbssxdSy7Lo9Mnu4H5CTKIDzlYfD
5NvFESWnSimXSBx8vx4XMQTpsLET+L9GdgjiIIeXK/65Uf7iP/Tqk+hq89DaPb7OvMZQPfEB4zQX
x86oi+PtkUhLjzHce0+kG5GdTdHs+OuhXh7GocWOSkajqCXtk75ydRTctI7zsrk9/WPjygi+OuZl
JqZpiW6dD7h94K+P+vdrDSGRAJGh9bEAmzHTZMHG1ePb7W3p7bXbB6SAxYjsWnbhtw9EWKs2tnTf
amqkx9IbORFGEhHUc3u+bMKINPYRUQbR9Xa78rOiQB7MIp/eHdDt5dEfT4PIYKIadsyV/vL67fD/
9tofT//49zZtHuyP//5kyNDYEPyiZ2rPCcS98K+zeHtuGBVnIm7DIxe/SeMSulvgNM4xGyMCpLG3
IMhAkDuOvqJ0+Hx7g+F8VVZbHbTUVXtSIv/n58q54Oq4/YqgHAo6w/zk9khEfrsxk+7bHy/dXveX
t90etcpvd5MsD3983O31X59Zagp/ToV+Dkdwd6SC1x2TFiX17dFtc/tBjy32LkshbsXVs6L5eeiq
iAru4KG4X5wmWZ3jRyf13grt7HA7zdHtcvvjtGbpdli+VLdvEoCC+njbDMsjxyNYvJ7jaGOEoz7W
VaGPFuV5ino8/WNzey2P5oX9T9U87YIKvGpebm5/SJjwJbltJtmEmzBtNHIRv3hVyYDUCb1A5tJA
RueCIBxdE4QkO23w7MA5gzxDYYBQHT+XO3InUWz5L4bfk+YaeLsExBy3aG+b1/X3PI5eRVE82Skl
2BHiLq38O0rnxt0cCmQH044JmnXyXZb4gnhWkiPKO1qHr1ls3edWQsrvlH73FesdGuGvXskvzIEP
1z3faQhw7/5kH4aidVZFEIW71rYvzgIiRwV2SRcIOVXQN6t27zsrCc+hQxTxvBSboamhNI+O+BYQ
497Jqf1KLY5eOY3ROwRg+OI4M3wgmoy7tu2mDSASgBq1Q3Wz20RZliNqSb1D4NmXwMGdbPcXvfSG
+w6Dkpfcm1KdnKkNVlTrhq6mRwp3ym37dydrHqiY7frgVZihWEeT/61y3zsvJ7OmU4c2TL8xWq9p
AvL3wPZMDGhp+BC/zUj4DSfndNOY9SdFsnLlvlqj/GIQF9/CCdOy++Z39FkmJY07S9AvIFFzXuUT
HZzIYrHAbZz84rsI3+cq7lNYPYG56akBXaAOfK5jGIokRQpsTPpAyNVjQudmWEiIQfAQ+/QTw4mp
fOGAo1wIsGptZ06/optDQcb3re1IAdXpDPzZlIxZuokOqYP/nJETJ2yOXMtK7BhYA06uHjZ0O0Vb
QuTonyvxUXo7S7HMsnOm+FUDxmYIHuPuWpSTvSlz2AUKjJrPvGbd4YdiTQu6PSGLl3A6lOB3ji12
AWIbjNZ1T8eKqqRlxReIhc9TZ6kVMPp+hTbiiRLVhb8detiElxoxFdGKZD7ohqTLxJ0tsg6KN76d
PwWEuJk6adLS4GaCf3AA9gHdsvbB7NDDgGY0LzHCXm9+ZQHR8pW1RLPm2k7WzA/JxabApbdBV72D
si6oScdf4wp6O5roNQrJAHeUrPmDxdMk3e+BhwF7PFYpicVNxzHuG9PaBBb4VVHkwa7Rzt5B5LUy
Ue5sTaOGYhd1MJyg7221YUwbZsnWDsKAuW5qgFFJqBWRPZ3zoqcKVZKJ91JFqAHy3H2ZC9E+0lXf
zsuy4fZSuPhN+1E8mcVkcBdy1aat5w8L9BaZSJ08SKhOq8ShXDCHhEuGrpYvBswiOugBJGg4o1fb
DV406uKDYpFI9mvBF9SOCfJApYzch/gSSBWUTKvi0fGK+TnCh102mC2MCaQLNZx5S/QBbrAJvZJN
G43KRDu8ALJOrjAIQW+Gw8tt0+mj1q35nJTnBSj3nNT299rH0iW8YHyBG0C13wy5Fc4/sjjugXuO
Md52iIZjvrWrwGKsytReynn5mhjxE3kjx8jBMkZj1h/c4VTPLj2CrjcguT/ZnS2ftMCBns3Dg9lb
z3XRfIvMXPGjiVr1ZBOp5XSQjU0xHnyR2owa5Co1pdBrkZNUkatmVzqtfRWs7Iay6E4Iv78w30m3
CWVE6n46ZrrojGeZvOVV4jP7x2QVtJqrYHxB6AHzdxgXviMBUmPFtDAzLzVYxotrTc6lsJAranQN
W8+YSG7qE8iXCx6/rOSK+DVxdoTzWA8D3SUv1BvKVe1dabzbevAuEPrPGt3Vfl6or3kOdhunRAXn
oVvU6lj50If/wGD1jLIieu4oz0dBl79642maW/XsRh7jSvqei2k8B2qqLokhnm6qm7qhKhmX0PVn
TEwev/7vlcVicQz8RbhNCoYrbRc3h/BM63erBbmpiYqlTQYL5JY9CIhq0+UBptBIvvqIFp913jbr
Zp627iLu0B4o/7/fhd+DJh2f/xhQTeEKk0ag/ZucXQEb6BME/fvcQO4U9Na9xIG7NohmW3Mj+yAg
sVwEAdUWU110dQAcKgucn3HjQdZ2jjIujE6L2NQcRH4/gGDraC4fWK6a10UFeqtG/Ze9XgTXvx04
X5om7gl0+ARc/ybIxs2Q2UmpOXCExG4yV/iHcAiuwiZeDfGCs3MHn3i2QRwGb4p2LJvSj9neCyf9
CoDtHLSO+qI3lfCjr55lvpUUcyj+uD8QqLiEbjRMganGPIDJJKAujufjf9n//zA3cNSVhYvAV9DI
3Zvg/C+K/QTPjPBKhrr/4e08liPXtu36Kwr1cQPAxt4AFE+vwfSGmUnPqg6iThl47/H1GgDPvVWn
nnSP1FEHkZlMkmlg1l5rzjEzSncIvGCwa96ErBiyjVgDS3Q/SJ4APSf2e6dCTg/WfYRHeZPj/tqg
7T/3zh8yjqr9pJx3d+6AlFHxiSPvFg3AWocCqlKdBnLXRNbFapL2/7O76+vwP/7lGvvP3ff88iX9
Xv/HXzxf//nXu/XHff97Ptuu/nIHLm8IZAcr7Pj4HUN9808H1PzM/9sf/rfvy195Hovv//O/f6HK
g+pUN1X4tfmLmwsvIN/n/9kCds2aL1wy/je/808HmPUPYZpAymZHgcNegL/vTweYK/9hzBHlHJEf
oejs2X86wKT6h6PoybI6tLH/mQ7GrX86wMhZNwX7lIBibijbtf+fAtN/2ztNRxgG5yRY6VjUXHz6
f7U79MhEpScqcaonKU9xS/HbxXqwaYEPX6Y8dC7LrWomw5AAWYzTMZWoItYcZiR/MB5bk+wGSyXp
0r9zYf3uxeDFScd1dAVnkXgwkoz/+uKaURMwnGR7QoOdIrvNPf0P3TTJXYUB9NDPm6YLRo4Q2tR9
pK8spn42V/AfuGO2Bek6Kxob7bUP9fGqUbL88lXfPs5Bv+aCW7+d09ETSklfB/cesfdUdb+9PtsR
KtNqMzqh8IFqkhVvsGtqxHQACPO4OeOT5SzuwsWg4GJsjlnAuzAshOHrVemjGXX9BXPnfrmXA3qZ
OpZK7RB3p6G221PuaV/xKGq7XHzTIxUiqUydI2WHPGvIBsnRMvH9l6MgK7Bxhyv1kv8smnVref0T
end0TRlCPKYQVb71tc49Zo7lHpN5s9xCchT9jYnW+s2wilbawlUz25NYvxn273uUC+LQbYTRHQc+
/3UukcC2w5S+1p5TnuKChKIRTcM6tIfyfiqcQxRRJrd1Xa/cPIbLpmpz69jM+h2zJV+jU/sqx2eB
2KWDoyuN/VASKzxoNAWnRP2RQwqEkIcgWB8gD6DPVbi8OdmG7rsjv1rYdxPDyT+bedetVSHSY52z
aGgDheYZAzbIZ9DRI00QGi/pswHDGCxjO24tqzg4rKMvOZ53/uR4ICrinEZB81C/jSHlyr/fm5Ys
7l8udPMHx8VLxwwqIeTBbPvr3k7ARkWiawOZwGJdHfvtGsF7vHJ130dqQTvbMZVicWQOyIDRBzsF
/GRPsee5lML//sWI33xmvBjJSUanUOHs5HL9/euL0bn4m3E41UdlsjBKZ88X9RvrpQH5d2Yr/0KY
K8m7SQ5HXewHuy+v8Jg3XuN1Z83PQbnMG0dsRgREZ1qR2wrBPaVCfU9KjrUfK69F3ufjTKBcms6G
nhXnQEMyn4+flWGsGi/+gfniBbJWfNJYce8L29v5rbROy6ZFkxSsf96H9xv9zadgzme/v34l0sb2
x9ciDFNYvxdtbal1dU7W0FFiVE9a37rZQfFuRCQ8wpL2JKHaQZHsB7RN4EXtZJ0lJhK72p7QS7Sj
vFemR/s4z6GCwivIoqx/hblrukl7GSvOpQzlT8Kv+r954Utm+G8v3KXQwyqss98wLP7r10cxkXDl
seqj3cN8ZRmttoxHSfsARXbP+qrYSQtTf1oYEOEmbVtU5rgOIGev7IHoHJqtf0wdAnuaQytBjtAa
YgXRwAxJ/8bQKOz/chLFcU9FzIfLzqbs302WAZwDzxvo9ThliI1F67sNokHiPD3EdKznIUsasnpY
bvlZ++ctOGIMHjGTnjBOgztHK/ytiIp9YITdgQmJt4/y/A4PlPkaJrUELGQim9ZytE66PJlTPz2W
qUiZhUzisUoHbR3PYJsosBiiMhh4WO+CUEtXGvyCe8RGfDwql1CzagBuzgxTTQzSixtNPsFcIFm+
LepPpGVuSxeRLOqTZjP0BBTNQTZpDbKakSqZRVPxGJP9uMvxNeNkRARDfaNQw2Y5K3eW3bnRB4+5
ET3bRtof+VyClZvZ9QtugUMljB+Yq5zrMvn1CnTxrCqI7zRjEhwC0k16+tJjJ5G+mCCuieVE01yQ
E+i0GpzLot5YLsvAmjUcTFbyjDuLi3bApXeHpSk/dF1MjOy8etV43opudLgD8UAWRKvnF3uAVeXr
GbNohRgWcfjJNW3tQjfHvzpiCI80th6JupTwLlF6jphIilyzPlVInLZW33BgAFG7G7LQOnXlH6ON
rMbKcfI0zky1dAyGhvnw2FSCNaHLXKNzgq9W3QWnVJif7Yl0gqz/EXWGfNGjFGO6wfEfjtlDljCJ
bUF7rqQ9IdKy3XWLGHvltIa1idowQB1i3uuyV9uqT56MCiDrFIUM5jxxksHw7naZeBe0FsJSvba1
Ft0Ct4ATD7NJtv5VqE5Qc9gxinmzuGPS4q1zNV27kuxn2C90E0WR72yX/QXFL6aRKHjoE/2uHYP2
LZQ05pg/Y0IC6KXl/Sd8Aj6nzPYSD4G2B97zVGyUk3ingjFhP3pAey12jabz9Qfw6NNDN8bQWkRG
eqTjooIuvZWbjAbdz7Ajyc+yr3JihT72Tf0FUbHTx/BaC22Lw7c6xzW5kH5kpnu9l5+nsBdHpt2E
/3nYbGw9hXakedQGXpC5oM+zawjV+gCSPDt2UuccrQdPOd0HHBVCu19u5YBFc/u+KspdZAn3RkQJ
4EAto3ic7PwaBMbIxCCTTxCBvPUYj+G4Nqy82kEm/qYhYn2I0zkJO+q5GMwcoEogsPlzd2yzcdv5
g7Ux1NCjaBXkkOv5iFun29QwxxHdcjYGL3VQaftN84Y112TvvfLQWzGWeDaCFnp3OCJhUvbJZ19F
ADgPIJnDIclzaWCOeFx9lYIr9/kQTb0yuRJhNTbaMD4J580XCA26TpdfoIAye8/FyyRTsdcyHTZh
xpEv0VXbRdaSLcGoNpw3ba+vtaJHF4WL7mT1FnGwXsb8gphl33J/zDcmWXRYrIF/uq2yv0bopY8U
a8FZE14CvsYHaDb/9uSjRuppuD6jTICQrlm8HGArTq1bz10LZngQ5FzDz9G3Dq2jx9zjDSeFtvO1
QBCeNnZHhIDdER0pCvE8DxC1s3/nRW7ffMahHWEfV8130fjPGynpuZndONGqzgyY0EW+AQHGGK+o
EMZBa1uJkhBbwG8nL1fyUMhwZ4iyYrBaRdOZgV4O4mi+mVck/0pUn5NDzR55P4ypdx6szHEe/DbR
Nrmq6DX967EwzVPSIxiamvNTludBjnlsLfc2pl2BDbnFBTpvPBues+kWLyl6AZtEVh4La7j74+iV
myCL3GutDQzofShtKO1myx7iAlGM7WufpBe05O4NuV/7qnlAdgZNPvv0xp40aMLLk9y4iG6iko/L
PdBC/h7WHDNUD9h4CFxdRyh3svvZOeUp8M+iP/WtFKi+Cm28U1YS7+y6o0ZTz25vmScr78AEz6iv
f1+emeK/FCZcNF3+m2sriZTht1YOLdXGCqSOLBKE7bZn3UNYa5GIvYWwthPUtSOSWGYZ8tw4qtm6
Pf6enzqCkP2/GB1IgYPxh+mE/QNZt+FdwpH5ZKex2tmJtW+dUF1BP4s7aEPqb677v78Dy6bAFQxp
WcBKMBu/++yj0S5NH8bGwQowWUJ4QNFQKGIpKvjypDPvTQyED7kzGS89Y/Z2IikvlSOkLulZCKbn
xZ/RfZMu+HF7MQoHIaQIGB3Ek8uz77uELgHHImLDvmSz1/PffwWSJtRfvwTegouuGcugs9QvS0H/
S2ensjLMT4aUB6cZrLuJtM/nUYsc8oZCWpTQejeqoVPVIazPLD2A9Xsoyrx5DGO9eRxctEap8K4q
M5u1CGW/TgeQZpDPx42NFxWHHfbnZbP8QE+CdzMyw+OEOHqXAWzBSOjKJwFbQPkBuTJNIp+sVGeg
TX+WRBJ+KFGIn4Q+X3WNAVtjjdEOhUS9bwkCvYuw+H9mjUvAe4yDERREvOtagk+cxPZPat4st5ZQ
4WwiIRP9YbMNHRSMvRP7XCpN1gDMmWftlTk6AO+C0j9qtnnzQroCqAdJnKB2CAoDdBkCa3BVsyXG
lrg69GDYZzWDH1Xp5x7qBWy6tMxunpuiFJmQLUbU/lCIDVQvTXpQsg9fbAdoqd4WW2RP/jGpzC+4
QoLHZdN3YbEtrQA4rtsEjxnCtbXnY/ts63AfZpP84vYzZNvJWYHbg7yG9GDu4jh49nwxvQYqJ0aj
YCKyCWxT/wN95m3QB/+1s0uyCyTCqK3ZQeIuJ53XmnfRrtVdxCA6vLIMzgHrS7z5ee+jTJ9PfqqJ
UsIwYQq4YgSSG/vUOp0ZnMm+Cc7VfMszkcoZT85qmjrAaJzRlvMYKgyQ98qMt0kzmsdlk2e2eUzn
DZpqhThk/knUtZ97xJbrVLSPgZmN12UzduN4VQhjdopuwt3PH6x1kBuPPpO8yuv923IP6G13VAbS
pmKomkdUcq/oUNOd6+k6sEIMy5ugzlPa9iHzjHlDAM6ft3TbJi4GgN4Gn2c9UE9T7JhWkOwSkyhP
q88HgsucBhP6pGBCfzwpquo9kIp3EZj11SzM8oD580s965yWTYUy9OJaqDnyuVeBQ9D9uJXOdxXS
XG2CQVsY3Q8MSn7KgF1v7Pq03ALtTxXO2Ju2NZLDOZezJPPtftHR5Qwj23VTG+XemvqX5TGk6QXQ
zaSz93jL6r1SkCwYT2ZvfQc6G/myEevVS90b+d6om27XzZZ3v6BsHnsxXsQgvDuq8fDZ6NF+Kb35
Wk9IuAeBXTuLs+nQELoFfNp3Hqr5VuPpOFYSjGkxmkwUE6rfD7P+a4iQoUcBgVZRQVSMn0L/ZPyM
W7Aa0arOt5p5s9wafTS9aSzhk6WY0qMMrVuXlMnF1o34EpP6+7HxU0zg3QjB4ecPoAR3GzQINZRn
enwlrljSbcfho++nZO0gKmPymMRIxfJONA8WGNGw6YgewK4SDNR00M5bg93IXQ0R6PlK6PE5KXIs
Axh/7iwqq0dZiuCMPettsvz8EWeQOjdadopSybqjcHFbBqUhf9kY0EDvZJMWG1z15HhKS+E1sQCm
IJPeOWX6jA/MuvQKk1swR/YmHabwjw36J79p+8PPh9JB5Cfi+77rqmp20kCsbeYehJVZL4fan5y8
St9WnWVvyyoUtzTAIKlCzsd16egviQ3edZilZthKPstZfNbMMjR7FqRlszStm0VqBmq1cJatabOA
LZ+lbB2aNmMWtzHx8VcperdpFr5VlqSXEvTThtfT7RkNBgdWuekpQa4xoJ0bGkR0+iyn8yXCOjIy
9A1ic/tSobrLZ/kdXu3g5PIiZlbloZ5Feu4s10NBviuVVZ+1DDX5rOijK92tB1R+5LqpvWmSSSC8
KL4pkpRvVZz75xiwPFAq9OPLYxTy1apz2367PG/ZmPVRH4fp3sZAcUdFku4Mjdkx+CM08mZVRtvl
CKr/dXwl3vQ2oC7dL48vm58H3/K00OokFziYlssP2jTLcdTNGteP4xDniCqDr6VqxA1hI2G+TjEe
IkUKK0sSWKRRmq6cqB83Uzgk595ytJ2m67flno5+tSK+F1fzRAjLQKZ4jCngzbXF57JMUM6WpKRy
yVP3OrETjFGbqzf4MwcifROhf8+Qs36ZuBwecFvQVp305KCmMF6nUU4wi29RIIU0LDuZhCQxJf19
iboPc8GMzegY2CegMGnjhUegzvnBTN3m7JpTsYPyEl7NShDsmySSomDaCn+ESx/rw9sYJD8UkXPn
kaN4M5gkU5UY71kLJMAZc+OHioYHAq7XVebfWJlVcLHgDbmjmd6iLojOwdCeKtfzD5VMXcQi5YFT
svliaT26sXwIN6wbzRWBai2hHJ+D2FPfzBp6sk3O01NiI87T4ZEdzLDkkjdRgTlOQ4ddcJR3Ywb6
pbVe+mTKLvNIHqO4n7+HfRlv6im7Ezk+oKX4IIk4uHel/2m0E7gSJAmtGXh0Zxbq3Znz4p+3lsdU
EVibHFUzl7l//oC4TGuXIrpt1xWWtH08ZsF9QivyY0MCmEDinK7rio8bgDiq86y1sDyV5bjrUZEs
J9Ewr4Z7DPWcTpdz6ryhZ4BUZqBDArXGiaYiA9plwLWzzHvkbWgKUPQDtC2q8SwHDxH0fOvjrmzL
nZW3r64x2MckIZMiSM2NOzc6hwZIRTHzXwozmx6J5b5LHdZqjl4Zm7EOsXwauYO/7Z9vYXlHOX7c
+6aGldNHHlYA4gzq1GSMEeVlupYwexolw3uTYiDJ9eLBr5DWI8DtGbMn8t4Z8VBIZgrY3uorJrn6
miFhXJsDAKd5gj4lU7J2EeSinGRNBK5BoqQ15SapEIG7kKkKOj2bcg4VmXqrOi+bpU5x5mJluWuN
ZnWYfPI4AR9dAiTcBeiQox125ZzZjg1+7gk5reAzddPXzurMF7Btx9B2YXxI7R4uM9mTJTN4yrL6
sYwmJBIafOHaT3d1hfA9Fgw0otSmOVe1pwZN6Xako/fkJniZYWoNbx9lFOwSGED1OG2il4I5yhVz
Az50VVyW6ribpplz4Vh7Wh4ECzCGBfFkxuc6wCRAi4s8Hs+d4xbFcF02WRGO14YP+Y71YbRbHsPA
pvZlEVD2wEmytnRu2CtsRGwcoNDw8Qm2+AVVTwZEjOVDG/qtqZXp3diW3VPu6xF+KAzGbgqllit/
ujd58FibSQk+WdSvpSaTPf5JSV6s479YHNpM+PA1GrJ/JqUEcJypgo3VE+vWZuZJMfg5WjH9xkaK
4M1MZIEayJnuIS0EIEsQ95Cz9YxixHyEg73v5mfBqW/2WWAwGJM4EjL4P+pSc5itPScpnozCdm65
0mH8jgVhyjwkIL2tKh3AwsczOlXe64X18cPlIb32N32nNTfZ5dWTNaLb8nyZHaKwFifCyRFCUxnd
txrYasSH/i5h1bGJ23wCZohzRW/M6tmz2Iv0Pr3aGt8bC019PI2zcZusHe2+NpLTCANgVdQ2kpSS
3sgaVml7Bgu3DrPCZw1acvAboTneLcf3cmhjvs3slinkpHoWPRzn2KIQUPmdOksSVo6mVqWHghjQ
CJjOZdkM9Ca49DglQdNeBmtDKsxLVUxh4xDaEbehfxnpc8NwgvsxtAYG7XJMtoJgxE8pTQ5QH6TJ
9qrfTLrLysmP/BcD1O19W0d/NEbnv5iYe2zWduvESZpP8RRvhtbSXvp6Kvch7sKlhFsqumDqkhNp
k2baMF5KMuSbHUYRpPK4hhTgQWlmBwK62CPoY62jySxhWoh3RzM/6VOqP0a6GW6cWuZr72Uah3FH
oi/yRc0IP2GpeaiSpnuMQtrio0UMbwqEYSA19KhP4y6bzXUOJotRw25XpjiKuqIB0ZEh6xY+XGKz
Je2d2Wl8GDW+EBur00rqTnLgNx+1ykDBNrKK9CKbCsKw1R/0K2m7p1BPhqA/tzHI+CgF2qb1JAaP
9vfJjx4sl44whLGV1ccvEHSDL7XWbyLfqckYqpJLXvj9xctcCkp30L7kjnbywjZ7xdqR7zMvz3eT
jVqmc9odNMBd5oTt12KC1DM4VfcgNOBdyRgNW6jE2mut5RdsAuXZTGiZEVaG5LXsqlNKyNE78lAK
JWM1IaYHtt1g1Ay6CWQVzm2CvE5wuu5TZlXXhGXzXdWw4K4ZEq2NQOTXzkAUPchVPBs9+xpvUBta
7gWFybs720H9BuJV6WTqEFHsc7yZ32yWYkeiZeKksZ6cWtzZcU6LFdghyPU5KCT1Qc8I4WD+o9ry
2kLfKyyoVk8vsMZw5oZJQ6BgRkpVAu/IVvjhlTscIgBXGqQbV1ckCg6O99bOMVJN6tpP0SHUddpt
GA+nijD52UrLajg7lrO9dozGF9GW2VN2YG390CHx3NJzA8uEh/sx6PJ+q2a7LiMiZwOagVwm85rM
ll5imxxMkhRrMX7fdDb+ItDH16xXBFcMD6aKSNF4MCuFDa2XyWvX0HVQoFbWBJadq9IZV5FOspXA
KHpoo/q0nMaBLPGZcsAOPZ8aKqP2snAKJXG3WohJlZQXcHd6SUFja2v8GIyMokEdqqp1LzmfGVGV
RId1oUvdRh6X7Q2bSBAo1QX196CLUmhfiQ+g3p1tfWCRFI6Pwar8m+2rkhrH+Mz6Mbz4tqbzy7qx
S7+LNslQ/DkkrBARBbddCzdxYZTzd8GYe4YrTKrNXyvhPEfDt6rz4y+cLdYDnMRcd7SzppOLRPVw
iCie7yDCbxLVZLsCDAnww6+pE2bMWPouJgOq4YSHxe8hEr18aKrCvrP4JOoMRqaINPWwbPo0Q//X
9tMxF6X9MCR2sGeM66N7jdlzDHhOAhtj1Dn1BWUnQdz6ozm4jzATSLxumx7NnWRi6ZcnOjr2Fnnt
i1GF5AfZcjx4kqcPza3NGClpov0qeqe64YPT9eIkQjWuuuaHFUcWrWtLnDyypNHJigkHSROc2BOD
NQxNUiJpJaLbdnBO4yc998T26aUt95gi7WNmj9+gX+FcLqaWEBNGwsQ1Hl07Qd2tk0vViOpEXMh0
5/T9rKQWJWYv7bsyO/fdevfsveIaeMcspttJc/qizxDOgJbBFv4+wyeHzLs+t098IuOd1wFL1Wyj
usK9KZlqx9rO8mPzHKc2LJ3AE5yBhvCEhGuVMvKl7YvAOIOp2mr0USdJXZo1HcbT2Lj25g/SnQkz
jUgG7aIC2SI+G2+MYzoHNCvb6NwIRX8jy4ggj5Fb6J8zQlHXk1mcfc/XN4U7EitmYX7vdWdn9sY5
tpPpRGJIfxu6vqKXmJh7qwTDVxhWsQn0Org5bXBOMd5NU5yeJ8dFLUIaCb7cyT2FNnC7uXQ1AhRv
SJHn2PswSH3iMGADmo7zOUwKIjAr4x7b1rhicRWtzknJpd0sCS7tOX2ootfWrVHyCZYxfZ/U7je6
jXksbaO1hhr6LnISqKZJy1erwIzGsbo40i/vijhgrwFxs0JtJE5j655NM2ofFVMhVdnp0Q2SDScv
MILt1L5WxFvqqIjuUq+v3+HnAHWnUu4oJ0ZCnFcDqMKVQ8ggGM4GRJgsvQenoBlguo92jYza1yv9
4E4lKfYGn3RV1U/JmPqHiImT6YlhNwQJ0nMpWfyqBkRUwklVl9pZd5r+KBDkDz50LUPGr6GRmuvY
IGtElPDYOuOz7sHLFENjb+12ZJYHq8UxNeNc9PlmqoS2JTHNuHMDiDWhJaxV4ATPQSTcfantjfYH
Bp0EQFhYb2JtQEVc1a+46HO4ZI59jDzgULZJx1aLbGMzZOiVBlPF8M0YJcB0OcShix3cBwnT2F64
oYfeTSBl5Fz/1hdvwfGAQgvqiEBxX82lcwG7NHlBhxTcJQOZUoymEIcwMKO1it2Y+E+4pmAPiKyp
dypQa6OgSU4T7bG0iCttg++aS3is09SfUoujrEGNW8jYBavBCQlN5Rrj4qeo81paJc6mRcK/DxRE
EVOsoPLOQfWASQqHrwMvrqcV1jboWGm0VvGOwwjsQ83Zu0kGynXsGUzSqyKiB9cVOM4zxz4MmvOd
oEEiR/V9aZmgVh1B7lafHsvOzbaORts45sRllGGzq8HFoKTUXzLrSlFJGKtRarggkvI6JmSG60l8
rWyUA50f4a3l6hwANKRPm+37kUCH9gXjcnOaT0R3VFd3U/li05ddpzEJPnVXnmX/4A0pwvzc/M68
HhdtzGxsghFz68fsJlgeH5xwas7Eu333J9Y3laZzcEs73BSWeDF6vAUOYd9/YCm5QqERO7+yuNqr
3tkx3Q/vbA6oxz58pS3PWWYA0Oml5ezGW4e+9c0rB7nr8Tbf6UN16UrVnX1zkpdJN7acW/gShu8l
Hr8HdPYnp9O3nSjsW9GZn6fJrDYTax1CUVsgOLLZt3m5KS3MF0yL/BVe3nwnBxdDiRFNhGVR30V2
/aWurFVUNYIKxAezqdp+3xXWhB8iBsXmmUScwavMbE0+dIihSkY0G/haw2aY9Goe1HSrTPX5lXHn
pcus8dJ641PPdfCAF4RGeVpvBtnaLy3svYfEMXY5NMgXep3JQ0DnS3qnDm8uZhOXd0dvfD01iGTq
HF8KVAiiwiiRp8COn2RofCm9H4HnFKcy0KcnI8ZKkmmB2qSo5MyBfGNPe0MFu8e8QSxtBJnSmdk0
Sf2csRaQpJuePJ9xfk5izZYwN/tSegi+beeUzCTImjMLPmw06nZGiFllHYouM86VE/Q3evjznmYY
OISt/kZWBBMzzT+XTK3iINiaZcJR1lX+Pi6sk8h17QD14T0IS3Ov4zenYx9lj67ZFPfKbfFuw/6K
O8VFPOz8lRpbRkAoDiCFyjuR4ejhqugzMgc4HTklX5XFwsKN5QPFdEEfx13pUW8doJSuYPPoe9cl
RozdZFfiVoDMokEZxLdmI0A85imuczwZJ8gD3l5PcljrVXLKI1KDQ2AsZIFq404zxivVZHbvo1PA
wgOEe1p1ouQUn2ndngg5MJtJvMI1m29syZqX1IJuB57iqVUiOwXO+E31U79RrVCk/5HDXvqdvys6
b/4cP1upAxFyToSrreiLqLtu5WMy2DgNzAR97Na1kb12JVBDjXbzECHwr8EJbOIoKPYuInAgPvZT
5Sb+cZD+VlIV31q4tVuzGX28w9+qoUKQwzJhg7YG93XbgXRF4vCVCyNZv+nbENgFTYSkuys661Ne
JtGGEFudUzz6FzexSI6JfY8EJcBePvlMUJd6sRNGeUypuJrJ3gQRxlxy1W4u6869mWAaDC0/OBTM
QEZR/FBuvXaHPjnWvpGulB+KfWeAYpDFVmDSfVZNOwfelN9tTRuOegehgKo3ONTFlgr3Mvpp9I7o
Fb2Cbt8TG1zB12icZys4OohvWBGUkBqH4C3Wi/FqyelWCEM/yuJtqLIrWJd0OyBHBYnKJag1uHpJ
zQl39BFwZnXJ3izhMtXKFDtXtuHOtrCP0emXa6wx3RpiPeknqRuc4U/iBInAWqUh4aEYrYKylVcw
K8O9bUdXM8JEV6Uyu9X0xwZRcImaHP05jrXXOfAm0fL8uzGeCdTdKuKK8L8OqwKgvBOG1f0AIKMi
Ahth3WCfAxW+KK70rE7inVcDueMai5bEidqzgk3rZdUxxWG5yuo3xAflLIkf1hYuvT3H8hxXHLh3
XSHVsYwESgm7Mo9x0PAhTPbBMggDFCgKD60MvnG1ze/thvNaDCzUmpqKqw2mpYbITd8K0keCMZHV
ZD7CIROHXUibTcd9A1cSDSmNHKYe8DLzUn0Pmsy5DdTwgyLdWJl9uOb4HugFViB0xjbZ+ik4NYMa
YfQS/+BPnOtcChL0GGwQDqAjWe4vP+HScOXcKbcCAC39xeWJ00BAm8MC+Bip0iRYL+T/xSHncjOv
CdoTvo1juWZfOJbzpglS8B3LzeVBKEJtvv/4UV8VR7/JzWlFLBJPtQBaffz+x9/6+ayPv7I8YXmq
j3yPBt38W7/8l59/ZXkwolcywZPjVXzc/PjbH/9meRnLL/zyvz5uLo/qy7tZXjKtbP7Ox6tf3t0v
v/HLf//5nj/e489Xkxvkfa9+vvr/8vv/evdmm+2F7hDe/fNj+fgX81NMo+5+/ex++VSWJ/362S3/
/Ze/svz35Vlew4Xs4xv45f1+PHV5wi+PqiF/iUHIXII8rvcatso1GmXSxip3PLYAvBCiWO/RmJr7
KoqaP++WQXxXh1Z/LcfCfiyb9tLmmrfCXJrNMCpUkOAsHyq9ic9x5xVrcwvohMFyIKnzwki8aJN4
qmuHzlvipfH7ZD60BKX+KA315FZp+pSPwR6VAU04B7oFTIVhr8rCuijG8zasSfNa8I2hl04eJ6MZ
WfSUoCDQgT+qhrBuD+DZH+CmZJMAn8GTzGrXveKc7i6p902rk/w+DI1kozIwkctdUkJg0dtZTeSk
nT6blVy1tTAf4vlenFsYYO3ROzgTMUbobeUGudiAV9Lv43PbSt4nLPKdz3K9Nu/s2lTfGm/tlGBI
4QlMe6OM7dPyDqSq443sBxbFbi5IzG6djdFYIXUrMl43COz7WWkwuNFLbVgn2rrWrZw/svleNbJe
pTf/CVtd+DIE/ic/gBw44PN9oSks7jQWe6flbtzV0Zr0910bldMz+LjcZ+0R+EP1yEmALI92eMU/
EgC1olsgczTrkyneLGUWu7L0OIOGsfXWBGhxiC91zstP0/5hqM14NQ0Ewa0EOICb0AABxaZO766K
qwPurnkBXlDxS1zEuUUCclGR/ewP4A97CL1xUj5BSbDvVRS9EKks94072vfQq5sV0gTgC1IUh8jN
m1tvKs78prEJaUMyC0b8RoJggObNZUTRZ8anhkTTDTiw8GA1ib+NXTgBLSyJTQS4ZrModqjc/QM6
PHeV3g9OFyPDIoPYtSPx4El8prFnn6To6dzpfXguowpSPbDeQ2OTst0qJ9pUlH2AtRvznWmMPqbt
wXLBpGVGPe166nZKMZdMIEHTc7ETjsS+Yt0nbhpUlX4PvllHHCj2QEvVlqNmVTZNeHTG9imII3S8
E99CZangaQ5/OXdz8ngyBFdfw0fhVc6toyLfJzMaaarr9Czc+oQ/1FuZYWTdBluImxCs5aLK2w9T
WX7Jh97fWxFxQBl4qaNmzdAaYGwguQr96soqffLKkAWn8Nd2mmsnGwg8aw63OrW9lT4OwxyVDhqO
TGbtpA9JS0qHU9wcSE7znahOrc0Y6M5GV5hN6NToh3gy/bdMFt9a2/EIzyj8txn+4avhhfUos/wq
vvCZB29a3Y0nXH/QH+dfKRTEOKF52mb5KXwd4AZiTI/LTyvHeP9fbL3XkqPA1nX7RETgza28rZLK
qapviLaQJDbxPP0/oHfs3ueLc0MAUlerSpBkrjXnmHYWhasxgooB2K+6hqNbXntfYCrPgnTz9xC5
6SmCMxcbIHjpGT6g8ANBtgHZrdykKM+iLcpXty7d44CEZeX/wZgozgHFLpI1KZtmelJfBnhim7yW
6fdcV6s0bHTWB7mOwivJbihuslttuP6+HVsmLDoEPy1LfrVZ9CaytAYiMmAapywfbyqn25dailm1
9nCQmtzSQR3vkFPZtGzL4Yr+qb/qCJc2wGR0YB7xPsiQgYdMnHf8fHmorebLIpv3uR7a+plchxrn
Sr32pp3b8afUuDmfJgCq6yjQMJkEIrrpEi0F6ofXRCXi1YJhvlFxybWEQkBLR2flWbOPtoiupu4n
IJMHcSyZTCBG5XDZwLQvuHOJGsxYE6OIyZ5V41tISEicq0E3THUZn3RKAZtom5e2CcSRtb6RJUCL
8rbbisZTu9wh/jP1QovVkOGftCLhBkvKrfJdcjK1dDZtNtrPulrpTmRcIfswUa49pnRjYW6Fnxdb
3LDeXuBz2tgJ2nJMxsGHx8IH3nCAj4E/I5kMJyqu3rYz6/BT8+udip3kZ8RAv6pEV9+wecWw+/tV
W/Fstos0eo9zxAXEywCnMwC3JYn2MkRO88SD6C1BSvzmlzTWav9Ta4bD1JYRaumsvndNTX8goLwy
Hykc3DeL72Hw3WvaaIcctuPdV65+z3VbnFOj/j6CixGkEdmwHnmMrHS62hdP968BF/6Vu37rMHd/
daogfs2rKjoUcTOnhgKht535ax6B1tPpQKRgl19FMQ7rhrbu6xQx25368ZuqtUszTc6rJ1mOS5YO
+ybH2jtMbXwF6b+NJq/6FeXljJZS5muil/o+a+pyQ9I1yrEgBD80m48m+g73lsfjqirlcNAoCj4b
ofdnpCF3wOZe7ry0tE/EDsvnsSCWrUpALMjYfaOwJM21ImHdp9Vw0+S1KrTg3gvLfZGgJna1hTtl
OSwIW3/xo+6ka8nwtJxy1YBUQYBlc6LEozTBv1Kx93vAuXr22t+ov5yzFUcPPxjr17+bWP2KcDRT
Q+zDk13oX6ZSGqtL/OQrDc0Tz61+xcKRKl20QgHjf4i8UkCbEu/Z0E1mFNmQIiSjjlXh65mm0Dkb
80bMiqByDMMdbKEf5ui5lIBjSvlxxrq4ns1x/xxyWZm/FGZOx+b/e54KULGjLfiDhzmo7BJjMplL
RNqSn9JuqkpjFEvsHL0FG1eo4u+eSRdh55TuLu/F1Q7TGjUd7fVk3jRGkpz/ex4k/imU0oa9FMFL
FzdfdvkLernixQPfhFcMrgI5DzUJB8C+AhtOZWwF5Fq5on12Zb11MEPc0Stlz37UrhczI9wF9fcU
azMuMiJ/spJJkUtc13V5MDdipAQwZeF6SQzKUlU+TzaBz8hL7m7eVtE6t7vVyMULbJlMIVjFF82L
CZuaBSN+FWqbFLsVSH+nf2KdB39Wi8+1ztC9XnalAe7VIYvWCvTx4s5aiG6QJX1PLs51lRHImthp
6+wyQTrSzZBpSQAWm2WvFj5RSvNhNBIVpezitzN0ElgiFSkGAB/NFKx6mpsNa246hPvlr/x3SPQz
lrbLyb/Hy0v/TuZD9cgLtOzP5M2OK6dciKvZahLl2urUswkF8K11kOw5vlMcWkngKThSYx17rUTv
ycYGQ/d3j0wsA+Jet1rOy9gejvhsrrmb6ze4lfotTuNHWxT2yfMVeccM1WKbuKQ9L29ZNnHVqJNf
7DyDlAF3LMYfwWDvQ/RBZMcbwTqo2uJXrDGbm/1GH12GOtANYMSH+ngYEYq/JY1B8i8oxF0/H1bK
19FDK5Tb8yGtXLkOjYbxu7ef/lLzCBl5C570mYehu4g+8qStd1kdW4fUkrRh4Fo8LxtHTfpz3lJF
AnjosjxNyNziklj5BIafdU2rz8sew1JzyvufSCCTqzn/fZY9pc55StOmk15y9d2iZeie37EcM+yj
hPN+46asDok2ijfEjGCtIEauE1MlbzXj7p1SPjImTbyZfV8hMMcxl7UNEeFmdDQpkNwdmj33bPJS
zFQlVaT/nkNVnWwKLEA7GtUzJ07a2XYMhA/ugX/iJWG6E0Y4kmPLc41KA7gMi0ClkTnkprMD2Jr1
SGR0PA3nCYxk4Gg5ypyy+V44LrMZiQpwNcEUZ0rc4PRs9H1fkYKZRS3INlGWICfm3dD32GU6l+74
LdNVSUHo4sRWxNyGQk4EKAyuPOcyvbIuy15MdUwL1IjHf+oI0NBo9UL6ewIS+LwUp5DYOq8z/75O
KMc7rVWsBpIEHinskm4IxhcYjj8MXYSn0QCXMgxmuvk74y5Rb5zo3W0tgSS2tPQPD4HSNfMbwCmt
ND6UEtORti7QMCS96FRieVSyHz4klaqV6TgVwdPJ8DFq7ascR2dPg46RR0bxSRRGhs8Wm7QsgBHa
rXHS/HD8NhbDcbQhYffEN66T3PguHLd7RRJys7Eof5WJVm1tVzZHGRfpCSwOoQdasvWisPvRRw1N
3kiiGktEc6rSYlsL5e+bCCpTPdTio86mJ4Z142H31ncp5G2mMh5V23VkAcr+yXWd7qm3eSBQIVtb
wRl04HChWDtc8pFG1Go5TuaTodULQg4yEtn6BFp32b5aTmO9z0fcjM2rGUT/cxShzD9kKGDXEEZO
IY/v5wygzyvY3XozugxMbZBor8PQ+CcnstqVVSXjU2W2fJ30qXSP68vpy+qLmTnl5GZrKLDoY6Sz
UJo3CFW8p5hmbJ/F7s50DTjiwLvOEdaTGRprfNVmD3XSl/fJpymE0H28hZMD2TexcPk6hrN13BHE
uxEWO+wuhP8sq1q+Ix3kT/wopaq+6oZ5ZmrYXzzv6idRFA/UIrOP3wzvrU3XYM636lrT566u/es4
RcHfPYMq+1gbCg91r+PmqYqv7k8ocu1TL1DwB35lUoy2i6+og7GdRSK+xZRNmVWV35fz9P2KbT+h
BlkO4R9bkZ19QuxFS54Rn7CcFtZYoG/mkZeKhLyKlEXG/H+hJkYIiZPhkJID82XMWWNMAx9tDwjW
zoJks7wtI3OLsqXtoWQOmhck5S/Lj/VAbgB9SqqDnD+jjkRxhBf8QeOsOztG5q2Xt5UTUGPfykrM
yugck7R9Xs6zjitIw5TBfjk0R5jTQRJ92L2G2sRFmrB8qlqLPGifsXUtGyQbsV9elk8VJwbTvKTq
98thmJk7u87Ldzxs/WVSRD8sn6pDEs4aYUyvfYI1hNiF4/JjSYNDI5UY5CbOf4oo1Q7MvaY3QPrx
tRu95O+HN8seDYzjTxev8+R7Nyb75Z/nZQiF06mt3fLhhdLPjKjBa6kX01WXoLeX8/QK4PpgqeJ2
ipgyoL7TU9K2dei8fYVBUNBAOFZZFnwExa1u+pXA4UW+uRKr5e8Gii+gIsK3A31pU9uh+FCjDRhU
EXCHRHk4FHkSMsQhCO2TKtgCKedZ28fq2dNNYGwUEb61xuDSwCVytKSwGXEJWHFzQ+ap3xOhPgeT
xnBX2yOzlkTS8qwAJZPufciOqjGqbyLJzb0f9mCy50Nj/BaKyv4EKAcptEYVCWUWFQ9VjE/b3rZ6
+jNA6HiTLf5L02RmbhBD1UdRTfRlLjdJHYtLjVr+pUiyHzQ3wm9TjZq4NBA/tYNuriez8O7mFH4x
IHhfjodYnFa3jlohHz5SyHquGfvIlwAJ+wLoQzl3yk1R0Besfro0lz6LQqsoV2TtNh2l9lXzzIxF
mb21GqhYBw2Mj05B6gj/CpEND2FdTCd7H4WbvpI3BgqKvIWwTbHq2gIhbWT99jwi4LG9tOvJqpEf
DoSRsfxzN8sXpnfFc0T6ntbZ/VWDP3MGss2KENnMN4PbLSGX7AVWvEUaTjzhfeFbEan4k/s0kxoj
mi/92r2l8H+oq41FXf4MEGTpdU8Yl3BebLTNlAjI7qzJQP2WuPE168v4HToZNwcG2jU1xnLLQijm
2aDh6qEBl2swwN06dIjImKxvrOFnmnzbocvqQx1sZSGdNfp/+XB0taPomH6vJWJ7UzTyjA+8IIHe
eNCNSr83ITANg4yvpxHRGFlC1lXvkEz5wii/R5P9x08y8SLI4GZuD0FpOZ81IWV4BoTRk3LbjOmL
EdTTThQEZ+Di7Z0Qw+0YyxO8DUUOQUwjJx60RzlDs+dP7EvS+zDmdhsxksBn5J3zYXbVzoxyZoBN
jbWvnlV4FvoAqT+bkW5fdWG2a8/X2+9Vldx6PDpvdZ9u0xY9nTsFVBaLevg+7iC+1N9bw4t2aeW2
x3HyfxsW2aYQzfl+gp45aZu330h4v7t1e8L7YpICgLtIt0Ck1VOR7ywdK6tmJ/r3hrQZI0jlR2km
J54G40ZG+HhqrCpWHpfPUa0+iti75Um/VoTFPTQsp2u9dYGNVXi33KBfD+VMLYeEtMGe032TTvdO
Q9p+aWhPND3pBAz/KBGC4i4rbvbqMrRe/COi970dU0ucMyqo9zTqK7jWFU984o+uqjYS5MfpcHd6
qjkWCU6b7fLduLZ7slXNoiySqJO6pENFEF/KwaZpY/Tli9IDsQplJX4Y7RwcE5Ttix6a6NJtcyeB
SUN17NT3ydgbdpv9KHnXppXOdFZwLW/A7rqVNb9g9vpHbjjPhkdkAO1sWnSJMnehPVRv8Gj3GRbj
gVXMD/BwZFvGdfZM56W9wAUbNumEx1tg/jgzgODZ+VFUPNMgZmAt7DPzCZ8L/qPB8X4MXDNKxNG3
mp+87fy1Jrrp5HetfhOJdEgz7KKfadocHBfRYd3z6CG7M4SEkSJr0cBptLwDF2+sTnANr5HRsmgc
PevE5VzdUjl+2IbbPJziF3xyb5/PuvuRXvSnim30A6rveK4X39zK9p8k43iZWDWFOp7DdWWASXNk
81mLUK0b5tpn/ELN51bMY0/vHZqwcc8Igpp1bMr+s5yYpVuZ558Kzew++/Ba1k3zMNT8FTrdte7E
I9F788nRLbFqiMqgsc/o1Bd9trcRWu5UEX73KnO80Zfz73GnXkf6k5+OPQY7FJSsrpnu4WcmWIGu
/ks/4q5ispvfIi36vbQ3ogYiAOjl/MD9n29RaNqH3g9Ogx9kr4jomM4NUbjLNfHTsTz16duevgtb
dMeVYPyNpPVZgePiAxiEInSww+fTRU+VtI/lzhsnB7EAv11mFLTOiKwlynoIXyc01AJj+GfSYn6d
oVxbyl3ZXfXNh+eQLVDoUj2N0tTfbJ74ZB6Mn1Wg/EOZc/u482o0DAgkZk7ePdkmDJoombPVx2Y/
f8TPrBrGg2mj6RLRPidE77OS4o+njPKGJKu9j43xcOcxv1waOh4OKQIs8ajPYl5kgtsm0413B4De
JZxSdON9LZ8MPsoq6xBzpTrJB25A9q4jCTcd0hfheO47zqyjKcNwFciHGebGvqUoQP13OuHURyKU
gadUmW9S3AKAjLUbzK4wgatO8zGaC3b/nlhe07OGCIAMEU3MGhCbw/9u/p0zZbNDXVUdNTKcUXYR
phdNU3quZnBuOFT7VDOKUz5vTAV1eNmgBYKl/O/YN6mTbZc3QZ0RW6szcMT89+0uIO//+dfLC8ub
U0iqx1qgRvK9mpksm57Z4d+9/7/D5ZzWobs28XkvH+3fZvlvlsN2+Xz//ltD3MsK9+Ywwg2kgA6T
J5s3PgGhRFdtljNq7l0nBXme/w4pokzbspm+dzJkjE2R31AK5gMjqc7+9ycxnrtrzZfgIGfdbj7r
dst5s+wt55aN1GY89PyW//O+/3O4/LPAloeSgebQuAKggK2X29oFDp26naFvA0KNTsZ1SN34rGdD
fDb07lucOuT2xJUPm9VCnxnMm3a+Apa9TBZHzyRSVgyDh/kTbygDInbSpHi0CWXxpGzKdUt8OnF5
tmXMBCuI6PPev41bpmqtyVansmVH2KWyF02m2kk6kUcUlIBDwRBJYni6UbKLAPEagmgvYP7CNOKz
jzdoK4r0l5ihzoye+ck0NZEfWsP8RE5k7IB1OcQSToS2ET+DsFnpam0rt9q7nZduG3NiqaEMqpcT
EjLLd+VzO1mwFIz+FlXtdGYyOiFvE79UCNgKPYy2CaqyuUZBi5ZQevUhQl/11tfYbRqecH8PyaHr
DhQWLGSiiCxcKyWF2af8aVnanjgdkOspliYKpNa9LRXBcIWwj8thmcgHygy1M+eKP2FTBCq+Ifr0
nlFHBLcs7eqNHkCTjW0EL5028gNdXOs7mGImK/w/dR46KMNK9+Y0LROGVLU7IxQl4DARfNTpWG8q
BLToW7V5naNtCNYJybcYM0Qj0Zsvm5FkDodKEF56PT9J05o2ArbLOhLOEzaqgA+6EcEQbycS0rVI
Jd9K+zFZMbB3DciF7InBRl130LT+JbfqDTxy6+HGX51Sx7ox6SDAFfVkuB/9PtxVg/pT8yRpcGqc
Zaf+oKAjkiMxxoperkB5jz6/840IW1FSbWBlGpLkCjomH6KdnZMzky6pB30FrZVv2LaTS0fcsDUk
9pWwIiqBBUkvc4bdCJKJfiJOEBKv9wYzmk2azOGsKsqP+WS88XmsE5Ia+xSE3B1hsyvCDmU5lly2
AWg2pllOoG0Gxf/nQrBj9GUDaCLZVLM7mUAz67T8GG95t9/8Qs02x7iK9D0ovg8lOm2iaTyAsdWH
g4TpNGIYf26AMqzsePKfXASHa1s49ZZ2ccEoBgreQK4PLpnlEnpigGctekWvLWn1K2o5EX+EwC4A
HPGVWi3K3siLUxDIfn6CCkfb1bVQ/7ZAZNLYoIpMSx0/0syUsfSbOeXlGSHpUcsqNMluKDcVhQye
g9h4aMV5NF2Is1ACbJSZE2E6mdux2tNzIUwQL3ATyPaQlbhMEkFYawR2auNN6pA0czj8DA37t2kh
sJ2CPEPExbdbzQj4rjpQD62vlPGM1Yh9fNVp6h4meYJzbbCI+VwbPAzXZuDEK7AW96DNQaXQP5n7
xmKzEO64D+VJtfeQev1Wm6XpWf6EPMOe9StsMMLgxytuCYmmOwJtPmCozNgy9EuVT36sJ0dyhz0d
L5NKmVJo8ZNfRs19gs52rxO17bpmfFqOrHwwLllPml2p0BzMG4T48qLG21TQV7ADOMhJ9LuxrfyO
bJsCm4dtnpi83w5VoA4m4zExO0xUml0dKlIXBzCLxJrq2IJTJ1izqg52o88F5feO2thkMK00iL9P
jur2rpfVRzVL3Ed38M7L3r8NEZlvPaVAlHjelRogktTB6W8hR7jP7Y3ynGI/tv5bYXiAtLz0iYBT
8lP9VJHpIANEEnq9MQZEW5i1o1NsIdUrfe2nLIKTHyN1c6Es6E34E4a1DN5aVQWfxdjYe7Kc91ZB
NlfhtP4nXrlXo0ByhvOhexIQyYLK63ZVT0hZEQ9IgLELtHs1q4dJsHQOeoMENU8gHDWosKgoAqxi
TE94SGnwHloaHPn0jXIANXmqf8e4D89FBUjKUeVbbsUYJQOqgSVfY8akEA8Hcouybb91YeHvh1R+
01RCF2aoaDbzzDVwfPFrBxc0yd9tUYhNKEOfWUoHaMD1SdfDwzOgFl5ziRZHmYGfrFKsFBkRSu2I
xNa0ySaP3foy5v0LimXvVdOCVYJpAMGzDpi5JdlgKlpKFhrjNMpOfe3Ac2okajjpclpQP2S6vKqa
3w2aQUO4LK1zzMSwF/aNYAFMpRZvCIM11IksP/jVTD7pGLUnhBZYaKptIxErlvR/g2ResLbMRJeL
0SPEbGU2FQRFEwDQVEUvVDFHWtxgoN3CjJ9NPOIyR18RR/z5wHi/VwMPb2+W+DibJpMNdaThjnNz
sD33SiUoW2c1lLhOI6rGJJ527diRf6izq0dn+SPWmp8GfbVzyLH9jnyFzyp3VCK9dRUymBH41K4a
bF8nq+3jdWRG4RZYj0bbJNdslhSWwsQ6b0jXMC7deCtaE4WLVDWmUXtNBDjByn1XHOnMMmTLwlvj
PnzlXgWXkFIcsGEg34zIfQSB7Zy0unJu2WD86RAWoEC321NB7hST0YMiMaZLxK++Im4i8bKHW/Xq
4Iy3DPYOCEjMm6gnuU3px6xi+CWkNDKDaPRbWpbNmuEQMU5r/BDdqPYexqdNhUd3W6gieXenEOKZ
QZkFiE63BqRTwv1m5p6CMMZW0lKoG6OTpyP/0A2NzKgahYTRkTQ4EQ6X4ZgwjZdRI2S+bdXTUFTG
CyQ6RfSE/COTu4FVapCa2Leu9mRk3yu63u9Jk47HOCvoNBlav5cGabtOAzvbmze53d5VWwEWjc1j
DVr7XEpzXCOW+FHirD2O0rC2hLmYO4u1ka6YNVeyac5OjanZ0YgHNwlmrpqyXafW2K2tIg+otweg
xRz3e+yA4wyjFOVPbmwD0pR3VtIccFYXMLtQVEgKBSQCN7TAUEYeM1Xua+JrGxaNtByKg1aO3aUd
p5Au0nhL3aG5ELzRXgbLCHBHz07T2msuc9Aybgv3vekqwmJirbzbg7lJS9lttV4n6rQxH9JXE082
8nwnGyOnpWi5ch2oU09X7RDl1taMyXeIZqklwPBi6DDgpCNSE2fQqWYkKxEW5iVXYU0jWuu5wkAW
pGUfnzzzF9lLgO8cxP9hoXe7QeoDT4Hu0blWdcbJf4pmy8m/TeKXk1otxwQflDt+zmacprdcfIT9
SMGipj2XQaHBt1rZ23rsYRzIK+KO4DZ19xKV1BWmyM0vO7lSY1hvyNJhkTZY7W6OLc7Hhl4CvSRf
q0juY948Zo5xSrvYf/WZuxYazmhR98nOtN7TrkPB3PX+sWTGCUrVIz++TfEe6k+a8hSZpURiOp79
wbcTHQQsS8VtN03oi9CjnB09drZRCG63AoujY5LeF1b03tYFwXqj8aeHfbVbXIIyBARnEDC/0up5
mAVCt8qCb6pN1rWdM9UX2KIyGqNrHU0eU191nB2lvXB/+cyOEJwnxjp1ilejTsZNNrF8D6ofyey9
tDGbroKyo+bZXZQVFhfbrR4p6lc8I+lFze2OXgr/SjBLs4vJmFjpY0QJp0adMyB7sUUgvwKX0h8Z
FsYW3HLxqLT6AF1pnTUznycecbHPJrC/e1Z9z2FsrYx07B5jlfz06rZ7zinFf0zl83IWndcBMx/u
NktKbIoyenD90E9nEbqJgRGm0+heF8hRburBvm2sif5GPF3+apXKpo3u/EIhxdYaM29k58+uUumq
KTyeqg2e8W5M9WtiOvqVC0+nX8ChT0DSpSo+hgGkQeLo3ibzY0TtQjjpWVYV7gMxPA/qM5968zbW
KXgmxzNBgYw/7KDJTsup5UXHBxUnic/c2NRbnpyku5ZD3ayNITQ3qNXGMxqTRsjsJ1rMaANFkpvS
6/pN65jJC1q19DqMNO5aogV8qy0B2XbuWrfyAtZa+r97PPl8vCYaLpIWoc8YOTW4SG84MCy1Z+gV
jrwCR3LqHfPMYKeIp3qZcLE8O0YFg68rXnrLytG7ampnV796o4sxII7VlwqNn1qX+3tiyVsytzGF
VQpRRKr15qmvI/d1AJVBVLGJcElV57xCTUTKnPslUMBTQgXOUaWXjBWXj5Z8QpWY981BcDPdRjI4
+zRhllGmJx0+5hEEiJo15sz8tdLacjdA9cFts8qaIXzKCSMNmHKfUy8LnyJLvwBgdY7D4ONKzLSs
ZwU0MQVS7Wuh55+UT7OHY8zpWTK2uLz7iaJATYW06Ilro4e2MwfJ6JwjgOC5TRSbBhcNw3x2p/s9
/yEQoHta8Q4So7whJY4pGOu0cNra3jB1CI8kMGqflVhZJUEvPNffWSSCVExtdUtZ5h4pgQ4bKxm0
A/YvWFx+/uxPfX4P0GyhkgmG8ium3WHEjXbuWOhtWSZ4H0btvC1UEbsE5yP17r0TBZ1XZkPpqq/M
+qxaFAfLXs2j82xzPeJ7ozGNdd8vurNOqhdyMMfe9Vbknn2KuWeHFKzIpUtAIjfslV580k6xjtFI
BVTZg/tC1OiPNqysR2wa/iquO1zn82EN5qxLDFLUdOY8LCtBn8liQ2KivGsgSV/Hvk821oRviQWv
a2kG6rxCx42cjxci7s0riETlJMZNS13j1rnxx9AlwWk5pWutcRt6nwAclQqADfqnh5vvhlzT2czI
nlPfdeLd1sDnOnLETVmXh+VFV0/oqztCvKe6de5TmhokAaC7ztvkYS8K61YZv8FVtwdnnn7V/EHw
A5BaO3RklC8bys/p373lcGJOGEsLRU0o171tZbes6btTD4N8R99f+4gs+xnxt7ajER+cC/JxZIEk
BRV3/jyGpQm2UPcvZhH7F0jE/9m0EDAseNwnH6bJJqPVQOcIKRHraHAvyQWIrn/pMG+gkkaRt+m9
NtoF+hQcpNuG6II78WlQGKNKY6ldZw8vRSTnmAa71S+xgYtGjpa7j7kKmSnr4hDJefXHnCvUZPEk
TPHFRIsLKPNbMhPMge4KV1aaAZR2Uql/TNrwqsUr5FDwVv9xXgiKICCONM4FDrnw1NIxHc9OGd2E
npEFVaW3siRtU4vQ8cHJI/t7NqfMe1RL/E0eJ8BKZZAdK0vEr1Df/8TKxqUbP8PZ9q7OrMWKbfxt
WIOPy7eUzzoTX9n7/3yFgpS7+T6hkVnSfWKtVqZm8RR21YOwmfi0YHuiGss8ekR/t6B8hL8TBKI8
gQGtn72QsmrpD+eGt68o8Mvj8qYRuNTJYHKTjKWPr46J71PdBTguspjJEewNsq+8YazOwbyxu/Kt
QhO/t6VtnKc6Ns9NCuDEdsOfzjB5zJDT+DyN+QemRu+2nJqYJmW9n91o+pbXSc/e2xA+rcfAzgRA
VLtGVbA+yjrdt0aBitk2xEkhSizGhCVtaWvb1rOR17WWXyBIJFQg97c0J6cnxEjc8flvC7XFK8jO
YRON3D/uCO5VT5uXZWP1j9a4//0SUmcDAV0ckaSVe9FgctUj75MoIeOnysw3lk3+e5mLgHk6xcIJ
ngPyW+u165LvQCfVD4ZLUt/9UL4kneiRcWCqUoR+fBvDL4glNeRLVtVuKYYLSk21E2FKLE1srSG1
iueqqOu7S0GQGSZNTrNIeBRzRDj2cSJP4ljXKXlJsxtACM27kJz0n0ME/P5leRWsj/m+HC6vFl79
qg9dgXBHvlhFJT7TYDQoClbiyR1S/UTodrCr2zp5Db5aNeFsymrz1pSsruDIFIeeB8LdoF+5jgp9
+GkGXxVp0hvNA3vcBml9Hms9gBOR46LrJkXOqQy53/X8Q0+jcc99gnpwfjWqQMbnwXQbKaZS+KBI
Ezb9FRc15QvKeHS9yTArZkNFMxsqRh2Be41C009GulNdGB81XTss71/etWyy+f11OZ310kNUONb2
yTHFfYmaCee8mSCR5jM3HA9j5txkc4sd7PoO/OJE32GEnalCqHO2P5oULki8zVOKzMve/2xmRIAj
TJfQ2/++/H+P9S7nyfPv9eWfSxQD5hlrYlaseyVy/ooTeJ1weO6Zy2880ntPvWmEj4n2ta3a6ZXc
DOOm0/WC1RE+nH1wDOkGIkWtmX+NQXISyotA2tIttd2gYd0dW5+qBU81OCogE5rafS28ZuM4eXix
80QSNM2ry/iQIkDeUsPr3vo07Nf4KcMDPVuxqztbHq0O42ASWV/M+1umV3Bp6KFQutQsm+ipnL51
aU1vg0lVPhqS9ncRvLlT/VpJ16aHnqnb1AzqpjnOO7Zm87QcLZtM9um+CM8kpkcHw0qzXU/Bi9Bv
cY4JkXlV4z5V3HcJS9GDdPwSBMDMvCkBB9lUnUkThjvm49HpQst6kQHCw8TEDvw3BKSQ2IDpil/K
qPV+WdpjsMd9Pu+XnEyUmyCjMSktWoqadCOpNILZf5F+8q1zwp1uRvD2ZScvTgkmu8vAw+IlJMkj
Kp/7rFvraNWe0FdTYC9Ksfr7n1Z9/CjCrxoAzO/I1X7pdVc+GvkEwX8d2cX9HykqMWv7AGlWP5oW
D3/k6XBERtPc5QxZRw+RDPLZSuxao0cu19zxSSUfndLTvWd62sHHa6Nii0xkolIvde69LN/l6Afx
3iEc92iJgl8CDcN7pwVvTlyMD3Itmi3Q0OlMJl7wVNFkwgtIEV6A6EGrdcylU2MsZKYamy0x4038
W03EXKdBwxPHIyCN9WVrqbssrGQHBcqfm2pnbRDByiXmbkMg+PzkTh8hF8u+b9rhGR8rv5iCY24O
zCiHzjfPlI7Ns5FJ6zB2eL81Pu/DZ63edm7+RuadcbML+WFaJhASjGub/wzZRNpHJb3DXENk3rDc
f8txJgFJZZXU1C2OLkf9rufYWYQ04O8oNO0kZIAC5XJzTkWOTtW2x08ahFvlaf6bTjFiXZpRv48N
J7vJeabp/yi8UXteTiCUTrd9kPykpR5fMBbEF2/euEjFV1WXWc9gcsiYZIx+bcvkayw1TNkwXI+Z
+//YO4/lxtF0Td/Kid6jB94suhc/HEEvirIbRkpiwhEAAcIRVz8PlNXTVXV6auLsp5TBokQHAr/5
zGsQpHNqVCMdZN/L3Ja3mLDOlfikkVR3JPcKZAk3RN0ouJiNW44qF0SZQr1JnYX12HUskdJ7WRb6
TqUSBXQbIBXMjOoZJ6kIBb04sE5SLaxLB3xEOVg2Li4ofl6M05o+I8qMusUsTeyHsudb6I4G1AHc
3UJ+oddvIKwE8M5KH6U2DhokZfdVEt6nXD106G/joghltLEcaClTrfj53bDdfgLQmKDb16PGGQxN
RkEfOBNGgMRRVMjEcKtp5Y8JpPO0+tCa9Dx0KlZmV+vTvuWrqXLAb0zTEAxQ1F9iM5RtlepJQ0+D
GNd1slpmg7CkgNjH8q9dke/aVPqylPQUtHW6yXREc6fkUz416nN1Gvd6Vz/pSnE/VreLFNW3+uOK
fGWUZ9q4omKbuXIDqlCxWtmfroBo7KJTkb/Ns305UQeYZPn040SvsEnCtJL6fdklt9ht4W84ytBs
6NJg7zpS0xiT4r49dcN9i+xPY578tAsKHJBX3zcpHTzD9K+vtnJRl+NlIH/LAT5tvv1K6sEe3azK
Fe8qOV2oUTBHNU57zKR2fKHMEvsA9lAsHm9KdFXkW5C0auleEWfZyT3yud83hlX9bNR7F5RVcVra
FOR/3ThxlngKeCW6U2mywaHGh9CBOZKlx5t8vvm+9++b76dhJOufkB369bQakaSBc9D/9mQJ6H1Y
OdqnKiXSCnfE06rVe8rz3wqoxrU2G/H90K+7BBJeobSn6Ptv38/5fg3JiITZlTUBg/lXi7XE662h
etCV9cJQKjnZ5nAy1r05TutCAlCQ2ytrxvrn1BxQyqHMURbI3EkmFhJkt6K8U3lxsxxCpTaoAKd6
0N2OA/fyZJoXGpIYMabkWOhZYMsoEzKoLbOgOMm7BjlgkEFVH7YzgryRPmm0SKup7sO07y/Lq4am
Nc51uNDycDcDzn/do7uzaaxOXo3yIOTqtOj0wuzxv20DNYzL0toVrXzapc2gMR6sxT0pAVwQHzZe
rGWpi7KUBBRWCcB37REiROQDgOEmd8ZxqdM7SUZ925rgBHrIeQjmxFZ23SaXpTWiNnPRCgg1QCa8
6yQnaxT8DpigI/FM3E48fyPVjq3ltUZ6+ULd0FWTJttlPWev7uuVVrfPrAXlvs+Ipc3HUiFTKqoG
aYypWU4dq//FVKdtUSXy9tc9/LJ9427LrnlBZuSk6MiuW2CC8+rxpiDNlJu0/HpSvaVu3QAHzfc0
23owa2V3iu9ZNIw9kBNaQX2KQgFZ+dJq3ThGLcjp2mJtlwObjHNDJA4qJpIWTYaMqN1/YCSxmpV4
dqdUqx7i0201zoKH9+w85mh/aAhQPJYOsRzwWHRVaPQ/Fmi2HzpNQhFtzCBwNfazURbjpi5tqHSZ
ba9sskBrAGmZXROUoxswnZomt54qadYmRq4C2PB13LfSKUdA6uq4+IA6rxpF0vGiUdjD23el5pPz
3Iw2QAB8kKrRWaoVelPQwxfXvKaPVxR9vklVDj2ebxwKOeg11MYvZczvVOr7ARo9RGDzA99/60aA
9BQr1yYuUZsiycNOgtFokaevUzD16+973zf9qFmAsXEnOPW9fGwUa6Vlme3ZPezBb5vn75vL7Aj9
fS820AW8dklkzTSLaaZZ1FN8By4gS5TB0N4e0x4FowRL7ZHuZplZGFEZifqiyJ0HQiyE3Sm6EZJb
nxertJfv8Ij/ZdMw2u3JbYD7BBbIdIy0tGTR5gl6vOMYh1e7epnaoUJ2vcy3/e2W+LCSJWFM98G7
an25r4qjLdlNlCL+Nwizh6OEwn4BYY5cY0Be5wdQFfQjqtPZqHNcIWi5tQ6i6CaV3k1e2+mG4GVM
FGWnnhRtRfYDKwa3HbRnrkIZLsmnqmeT62inZqs5n3GDrdfUXAtgUd+3ZbJVlcP3sZzuVbmzrkA3
2fy/b3oI174MxtVLpvoRVdnmy6n1B224Jy8xBD8/T8ZH5JXue4Mi9wAc5UFSDOsB7V48iulMuzSo
0PKz9OECqHkyEAGyQUgo1uEi94fvBPg7FW5vszC8fLt436Whm6WE8Sz4jowESM2iP2LMpOT1ccgt
hEhvtx7laYAeKQWepa3bfnKTbpvvP2G+3G5Ga3yrIHe5uZ53gUG0IbJEcbbYkozrMZm2aof58I26
z4eO5m6JpXGGcjTS4MS//74XO1+pdc+eL9n0mMtx/T6CXqSJX1/h5RNdp2mtLTK+YgCyH5OwtEFW
HiwZMIx+pRsd7ZAYUAQJxOs4IegLBPBRmZs2FQV7Fye69qCXJHKGWfdoMqrv3+lsNd2lvVxGjYVe
bHPp7+9tijSXA8R6J+XTuLMbmsd/eiDX8cxNkXxFqYxi7CzQlc2UA7O7dWElr0sTXu3UpF8oqw2b
IqdUZz/W91kuM9PgiOuqP0uVYWyiWhCh71MIe1fywDvBZijb8TiBGZmLe1AADVhMJwuYhf1zGoee
BaK2j4XGkt5b6U4f2+EJ+yZ5UWUgqBFKEJ0Rlz4NwM5T5Lretw2EsPbSulrXZYv7INkvLc21S5Gy
nd0XLSJo+7t+7Y6ykK961OOCqnl3q6lQuon3caEyoga8k9baNFqLqww95qao8rq1JHTN+tumm219
rLL+ccfKKaQHecNhixvTpPoqQWL1tVa1HzJJkTxo4R0W4xURXUooe7ugQXez78xgmLWVSOSbxNRu
k9WYQykZSBxE3lYHfCJowc9r3JUCDbWQdmL/YAd34bz1gXKhCNDa44TG7RWmE2rW6pKePtkAhJJ7
W6obvELgWV6gNhT00egQ1iiXTXW9rYv8WCg31oYcIzyNaFLN7esDNYgCJguOYcNgPSAyW0agppEI
PZ08pVKaR7WyIUt3l15egFsf95qFblZmlOLOJraMtVzDPpiS3Sm9OFFCeTnCJqpdn1CID+1YK3b1
JenwCK/qw1SUFGELqtlo0OiimG5tcMKROMAGw3irVH3J2hWeUvA+mXSZjsAJy2iqp9btOuN+zNWE
xfJ2ebyhCBhChy8gtdjy2pao02sI4qwddM6EIuPe3caWBUa17GicqGPQOzYITWc8AWdRx8VgEcWU
CfyKSR+rh5Nl+5f6XkPFdNoAsGn6cDc6ZcHWqNNMa7RVa1uXfXy9ESHb5mttq/gh5cUEVKgzX1H4
PQ6WhNK/c4NlJCl+QULx0nf2jAq5Q/7FxIYUKqE3y41a0by+ZjgBaLN3sX51UK3VNn0163LN3YPv
my5RCnaPMt1cO9TLnIvmPAEx3JPiS3C/rrqP48/hnt6ylUYLe2XGcA0x+6DJMEE/NIj3wepfx2Vb
Aswkbtgr2RXJ8QqNqMQs5p7s7GQzoWGUqyArtPwWJbiBhaekAMjY9jJSHlLq0vguGyhmNKrH64DS
RNEHkmTUXt+mKrLzPav1vCLE2sUOODEHYvoWy6m0+6V+o9bSYapORXgZpeqoYNF7VfCSrmHOOeOE
InsDzw4lwWoKbkP3fh+sZoVdCRWu+d73zcVAesFS48X336ds5rEarkKOAhvz0jrr75tES6p1XDNo
rPyN7ghi0OST8Oi6rT06b73ZpX4S5+Zzp+SCPWEMCitnkbk66RY34HT7695YZtvqOsumTgt7sONN
VgBfK1W73pW5j4rdbXGy71IqFEMD8pqCinG6h+94iNPwcbvH0troimJROQZoqRyYB9fUIIwb73sH
M6wOz3G6t2zODX1DLweEHF1a5fqG7fFdYE0y7IYKRr7G0gp8gUAslpldAOJ0A/2CSjUf4lE36TbV
NHluSGKknJoKRRBfdlCBu55OeLGXcb4CQ90ELcXYo1KBALVsSLp3rDsa2z8lkkgBmC25WEiATVq8
sS+gJq+DsTJODr7VbY4CMWqRq1btuwVDjHQSufhayZwHx6AGkusI41ODGgGMo/0amzp6bfW+QcgI
s1blHTwkllWIX0ZFoZ8i2qbPtzotQgTUprBP2z1kBG0LmRw1dr3u3+p+DG46ErnwUN7snOoGDg5S
QFGteCqmOjrh1VGTJr0hhtkF96YFvscHH1MQ/sjcV6hM9lNEz4KOX6Fe37LT9aAVj4lBKNI6GEo4
V3UJ0I6e2FhvUfRHJ9qqafNRXMAO0Km2uOYiBytfv2RbmdOm3O3oDKzG1Ogffn1CnSHqaVpTvjZV
qg4ZQQHQ0MKBUtgWm0khoMGfbe62r3X5lNGmmcOUE4KkEQoXlMHLBB8DthGR2+boXa9AbpDrhI4s
OzHYnJNO0au+PFt0ATy5ALaZQyN0dYvIneDoQ/luk54aYwQ5MjIrtHgIaP6+/frtivrBfAVTBVuA
weR9Bphp9jCpYEDxms+yqXyBRqMjx2joL2iOz/Ue1BsrB6BONetvEMVXG5TYJOjNkdIhHoichhl0
BjUEuUM8osibNKou1WkPL+66vXeGp4JK9UBkIfM/sGpi3IHxj8N+oTXWJWwgN76k2J+1Sk8XGs0x
jIfpomKG5nUqPLz69APZKRRyZ2S9hPoAO1dlrjUFdVeq4tnCkqCMwYls3+n8bzUmSd22L1p7KUMp
dbCAQFSkmZPoZuyl6EIKcJ2F979vLvr1vjoltqA2ne9v5BcicVIK2pKR75PutsWN6CJSCT/EyZBB
4gBCTvvrY4ZbhndLJu0w21ah9yXPgMB7s7CqmNpBoYPNmu7rC5CHhdqDNrr3mFFoxFB77VrVkdPd
KVthubq/J0AsjfG20VBSO+ZooS+HkYvx/SuOoeoDTFuYgKi+4zlbBaN8UV1s2W2Ib90lxJCGWAOG
W4andXzJv13nbnuHViXSInLuGpl15SRLzzY+FB5rvxXEYPy9Njbbxc3AFLKDNofPAvHpzY6voV5O
yOnOv/77pu/p5Eyy8wrSAxPAVmLs14oVKt2FARxPBp8zV2qLIbeD3P7AKA/sM25Yu0KK20gzEyvU
JjSzr04T+4auj0ulqu9LRyHELZUkBDutoHsLZanT8Agyr85pVdvKFBjS6fx9pVAXpkSheJNWa6Fp
ghIIxgagi2ZDGxSxog2Rgoh5bqifqdme2M6M0/4aQ9ZF+sFTLTNll46PsXbSNs4VYaVTne9uioFj
ly1nWpg38FtPV0R5Okgg8SylPd5I99oTtXVkj3qK9D+yHNWS6oLYtJa3uWtdpHZtTkqLzG1jcWjW
6EqUFnYtkHNCiebFMpn8p1BujVvigsZufWk4pduybHcMI/0dc6wSANActvU6u0ZcsGH8O2X8vkcO
wHqGVmKOWMmhALSROLePwVKbSJ0otmEcvkT4CnMtLqeLYjoGfLNVzk1TYNggO32TlGR3yRGKAUwb
gTUjXLYTw2MpQVQumW2pkATEBvkqe5f4ZiwAoT01nUMfHkvf3GjY4cvivtGL9LWEzLfMbkW3ovaR
hN3QpuK7u9dC9/JOQFxf7qWDUNHl9a991lSszn/vwTu7rCmWohqWbWCmhXYbj//OZU2VR1XpL6MR
oQqwGKFIWnhHPp+aVl9OxnDzroZCWtFKSLC2d2d1T690ue81M2laJOSfNO2lk1fCSXqXlGyp6xQl
5Tq7suMg4pSRhm604jd3uNmxHkv637zB8ajn98/qem+Qkmr/9Os/j2TTVfFHW/s/vuKfm/STykf1
s/3LZ4XnavujON/+/KT5aH7/6b8dnfej/fHP7+dyqPMv/rfV/UN3bu6HM4tD+30U/8MH/+v8/S7H
+/X8j79dqs8fLJj33/vekyAzDnVdB7bsWKZm61zJ//X7j/rtLebv8o+/Pf74+PF1vlz+n29x/nFr
//E39e+KClrUsQ0N6rup4mM/nH89MFuMKY7NZmDYmoXTMf4xbfKPv+nK32E44S+o/+tFf/uvW9X9
6yEGFaJhtmLZliI7f/vXgf7h2v77Wv9XiaIUHdz2xrFY5h8H6W9f3VQV3bZ1wzDtP/kxVgroZCkB
5Z6L+9KmLCFQ8c6f+0B1Uz9dltWC1LLaXDysXkJQUG4hbv7Vex+DbnF5+gKhuxyZUOvL8Yp7CEF8
E2VrJKWTQIm0aLWpRXPM42Ag8I4CiMRuJYJKQNMQSdS5uAj5jid5qEEJWVje6QwwyX4v11g14Oq4
zn+2n6oclhoYZhdfsfGzf9XDu4vgbGW7FruXIOwtf2r1Q4VbyXHwISWGpadiI3uEXHuolrQgJdHi
5bWZqrcmDnO2NmmPCYgTjnZEd3ipLgFUxTaIDUzYoz4AuyE2sc/7eUBeLSzxvHjwoWxD5ztPgjSS
yoGne6gDuYVLPVSg5Cnv9o3vn8R2KXxxwMDGC2JRuUfJ78UoUJz6KFU/291sfxLHHYQ9/+IlLjXa
4ANHttXH90ucbeEeYxHdxGshWo/Oqni+c8Y2MGNE7H/wxf3Ja4/J1yvma5St+SM/QpgiPJCd7vtV
EUpb4WzHFSqwS0yuPNPNgtjnciyO4Ft9SXHrMCC09o1gOMDCXKRL2pTuntqOm3jSdlyMC9yJhe05
ruUroa+FQ9D41CdDhyfE/rQwPkxsUpbH6yNwHOODossloLPjTd58nHCx3ddd7VYueFZ+8+A+iXdH
AIcBisZlt93hgZajhzeIsPZZSIE10jfK4wiiJgKLIoeNhx2NYMxlV3DfvgPcOcKIenF/u785T+vu
03yUntAXBYp/f6szEQMfXQNYR7WiQJ5LJI+AEX2sihZJkC7jZbdBOzEwvJUUgCc+IrMH+8dCv4kw
7xM0qo5XNSbETUAamJ98IEcGzuIdqb1v6f5Vd/sv66Nm39UhGqNp4Sbopy30Fmkht35PUMjy2m6J
UyeitSlm3DO7JA+L+umEHISFC6Db7oLklXeAcVM/24YYLgKRVVGdSa7zGKxhWGxMxFrvYY+Jee72
itsbYbLTPoIS1WIxrpJdzgF410UruiCNaGJ65a54oKYiNM8jAF9wsQOFMYdpjJcFKCbOQzi4POZ+
4gJZ2WaRvaFzuIm3svt+CxWBVhjvYu9PXrvC1I2f2AcPRGZliR5fEnHf7MCE22NEFONtCF0ElhNe
LUqv9LpQWVHa2SVNqC1Aij/cmNU9J9nwHq4e4MQs9CAwiYc8SMQTyh8uxncCmnuYRBCQvPQl/0Bt
f5NEJYO9WnhfQKMXC5LNvXd1eabY/lTFo78txdv6pLjuM7PydbNZPC4m39++bQdvcpf+0+MCixN3
fkXrPj6gsyWomHAriWPt7t53FUvNq7MYBB/vE2oLt3F/uLL4+QDnXWzeP47zhHw1xPPDVyE+ogNU
g9jbLBZt8LAY3x+fT6MY3NfgNXMZsEuDWYmlMPMgipnCqFGspqh2u03mMeejUZyPTTmfWRGRLYtP
KuZcvCP8Q9NrfAYq3XNvFKkw3aMimDZR6vOqZFeE4yKqwtTvNhAggiw4RFlwjBTB07RANFHpke8H
zPgqTHi4DmNxsFzHrTKxZgh7hcshXDweqMIYBNMLWvFR60+h5c5LEGNily7rcFpUTGPTA94R3SIk
igJcU8Xd+4HKujf6dw+PERFzkspwGliSB6G4NoUk/zPhuJOgcOMwdU2vd3u/+YGKQr6HPxlcnm4r
1nEfbxW++6T45ptxGII7P9qyYZhVooz0pbSj9vuKvfzpZxuZIZ4USxxcOA0YQj5IV09jnKMJmIiJ
lYyReHrLl7cNo2x3iloea15ObxzDRo8cv13MIDh/YNU7FE/KB8nc5ZE1cSDNeorsN6zOw1M0v+6w
v/ov8ABCeze6SsKXUYAahL17js92BIzIezGFv347nynAHHVxXZjR+cwbC8c1/LO5PszL2fnTpHPi
fuJeHx7M6HAQh3C+kXhGJA6HMH7ikkSH44GLz//nx/gvCo/RoQjVwY3mh4+HiAej4zH6kBgEbIfv
7xv+6zlDID4Fv+1Y74/Rbh6Yx+g4iuhjE7xuVg8Pi5O7YhpuNu+b99178J644XwIEWOMd9y8vjI/
Xje7KJp419Xr6vXq8afXd41RttzxVw4gcMQrnnah5t3c3FdvTObhYC12zWP1JB0AAKQbybcOctQF
1pPBxhax9D+k/t3VQzOMD+pPYKIuThFrzDfYRBIXNT+CAEec3m/LaoUKkgs8fZktwCt4lQdQKoOx
8AbpypPdQBKTV0a9x2HM3xYu1WZcVe57xa6hush1u0WIGb1vlwcpc+MlKvnn2Gdvgr3hQbT03mjV
4tPiR5FY76+iFO5i4Za1G0b7Q70Ra7bCoHoPBtcLNNrwJaacInj1YqiN3nxsTx7OZ8v6Z/H8Xrg5
+3lxezqabi04WZ34wsltuWmC2vcWJ39g2Rjf4Bn6N9Ymw8OjBwOQJVeg9czwEqHxKvJseX1fLDqx
eFYU8fD85T6wstCxFZ41Lyf87DYbtkQIBOJ1vsYfR4qtXrw8zBPq5O0JKZZU3Nx5i3e21jY+Owfr
ILnHG9MW3MnKOpz2bM1+vKzCZtUuzLecy5KuP2nM9ZG0lbY390PhycXG9s72/Ey2AdtjcthRe3OZ
9iyJCRs/a7xoPmLRLvKQEgTBi3ZIw3EOVADLhnukjMWwLm2oDS6lqyxxT29UBoMLVwxTPWV7zN3L
M/pZwnkal3A5/DHEZjVwM/+6SYOYy5TjuejOdFM2EBbdr4FTFBgu/SmBXNPFs4+Ygi6w9BPsM1FW
uTA2ypAm3m67PqNUJrY4qngn2vNiu7irTw+Gt/C3TM6r+LHe+ocBJzB+jtH+5TCfvoPtVSwQxVPz
YUd8+WYRh8oWGM2PMA33wTyFz9EUpeIIdm+FLF1wEeguCzPCFiA0I9vLGVvrF5h++h41DcFlOaxf
WlG2IneJVZOj3Yggisy3M1OR4sr7Ef+x464Wleg9rig+PKzn88TJQ5Qye9c3ReddxMv6be2vXw4H
QjqgrKwzh3YxTy/XJGCb/60t98zxj+KjFgHfRo7AS/svKQs2c4DgkkvKNcvDOYrcr31Welb99Om8
G72Pw/ksOCFrruQmFh8oQbvXCEx90i1Hb9evXwnO9VhYtDcJr6jTuezObMAyG/Bz5k5vXzbwqSB+
PB1QKQratxLvmifg/1xvVIWQorqx0nyZio/8GMYKkvtcsYukywpewXsXpgvKGHfz1b4v7Ns6ntx7
vKnZpMlpqZkLc5l82Usn0NYXr1+c8K03CEIRPaS2APCAsBkp48qzMkZmy3lFDVe7517S/0wqll/4
756yTG8ehWH23GmNcnyyqKK3ms4vp4dt6Ii9m4fT7/LaeTkWNWrwyFbFdsWAci/uIvbmf5L3SPzx
BhCEmPt4c8H5hPOKfy7CBDbE4vDC8z8PJ67Ci38V63VquhdplZ4vQb/uSUKOqCD7+GpU75AhBdqL
TzWYBvBR7uXxkLFqivycPzmHcYFDYu741aaFnPZAP0g6oBWZvnebmm0armGohGgIE5WB+niHZlM/
2fPsZVfn7W6bIrwu8GvjbPCvSJ/NSN6LhiE73hfYdIi8Ot5YJg2/EQkIFeyG2bH1x3htrmsveWaz
X0n06+GgYb31mBAfNVjQBJQBRd//qNblj7eB8wV41Omoy4OO8eUVVS+4JYRlonmWA4XqG29LduXx
mXsnMj8c/IaynGcmC1966NaosbjJQWoP2JMxWzPiMGPZrWFDBVVA3Uo4P3/84AgFuouL5Ck5D3WY
nKmJt2R7V/g9wcl9fOwrQjZkCKKSOIP3Xi5K4sNO1IvKr33O493lmAgf+0APr2sq6SqZm9gxaYOO
F0reF/4Y4ueTGSwfH9TN5up9DSL1ruH1qcJMQuit+DJE+gwmUmDpk/L9+EikoXZLWyx/XkJnf9re
gJDtu5dhIUVp8JO94cpRvY2uvuMVoeMjgHu2tpdVKZow92TxwxQ3r/XNXfszdXYUoIKrH8brM4gR
H3xUgEYXJ5LIiBBS4G+ysOfQLmBZWIEj8PA3+NGj6OWzAtMjEWveig0MQp33hpt7NC2NUGPVgpXW
+7XudZY/r2bYyT3CaeRCW++Nnz3TDPMJJlfxJg0BdERgjASr5ZvGIgv8RzQvDcLkgkSifiIcIizq
niaC00/CHLaMVrwAwhQ2kWgqzi/7zkN90zMjYCFc+vVAlKO4qpAXtxmo7z4y8lTwVNLc/ocIkWCl
x7TVQPe7WWg839eyuGvv8hZM3gE1AA9sHyf/toMKs2IkGs5KhyHYejY9WKxGEYIHTEgosp42c4ef
ptS+S4SRfxUMoczXfCvsl7hteDCX5tjVHQIjZKIHzRI05ubk1wslglMe0oQN0ZITPVZgYO1ZuL7S
wODKeXhBPqaf3Y4aob4GesYJhtS1wnqueYctSxaNEZU7vDuYTRO+dP5w8u/F2RCL5unkvuJnT8JE
xpyj0+62RP5xYJ480C/JUvWyBzr1whI5kjS+Jr5+zpkHwru+FCVLUpZ2qzyXh5MAknKojj7dkzm6
9m/rIhrdyd0DNF874W1tPIxsBK3vhIb7dGdaPqk4SUemuAclOyAgIY/1VTw4HqqqoRzy5dqwDorA
2lNMfSGJbXNPUoOLP/rSZvQJtxbXMH7MnqToel6ZB4rUz9JiIpYxD/fFT8b8xb1sAKqtsk3MVHUb
cVvLAN9+4oLpmW+UDQwGJlFvvHF8dtIVAFs9qjMqAfsX2j5Cc9O3p5BgtmfwmIItWQ7u3mWruWog
hYq7PQlnCf/GTXyszkUJczG4IPTcbt/21Mg97XDfIxEf3fsQ+Vi3PlrLYu9eljFwQL/T33tcTNxH
Fi6kaBpB957lQgAJDEqMZzyDa2w+mMoy7n/MyupsGGMR9B0S93PAAeLnOa32rALOA+uSEsqf6i58
swWbl5zt8twtjRe3BPB9TLaGq36Yk3d5pwmHJlPznjGs+MzWEbbpFYlLpWKlbyhEbOxDifVVXmxk
I9SxCL2eDeJfPxF1YCteMa76WyveOm8tvw4mI7raJdvk4JzBUIzssCcP8IitLdhqrQJNUrYWJ8Dt
GBiEK0VxkJFOj6Gk7a/O4YbYjHsJF8my22Vw3/2s3g696I7Dl7miW6TCyXlKroc4C2R9oZDYXz65
3xuI693c+8raa8iZuvBPT5Z7WacHpschRYVa8qt6H8dBvd14C3f6oYr0tSKvJJIKHwcBpuMnWrYh
H8LW9ji8mASQL/jOLDPqOdDrWSbRJfbLY7wynydPw95iQYft9rNn+LxClrgHzdpuAnSdKPIlqPOY
rvbS7l7JxgTO5w8AEkoXLVJmjs3e3DGLf56Iii3xHkxiyL0N0gp3ET+3wYp+AhEVyqJCdz8G39nh
uREOobyBPJ2gQXrB7XCNuYjsajuHfePqIm+jnDOA5miKD/t2oy7GZbYsdo/yogw1mBNk/QVestNy
Sn7KOKivHgcnABDSsNPsbk2o3x5Zs9iUpOGtPQ9m41rpF1JfAVAvt9jpHwzAwc+3llgBS0p3zl6T
fn4Xkf9/4f3/Xng3qIpbdEJNMLKqrDiWon2fs1+9irkB8IfC+65BbvGr+n3d/T++w6+6u2Qrf1dV
lGsoo5uyo1n/p/A+PwKV2NRQ8wSPT3+GovhvpXfV/rup6CpqzBTmgb5oHNFvpXce0uaejixrpqzI
lq7+T0rvylxYB+EXV2X09Y+/zQdOtwFIhWHyrjrQ+j92h6RkmKwpTeyQtNP0YorOPpp3llt9Wu7n
vnc/awp0AWpcvztlv7UAfl/yN/7D5/IVaEs5iPqosuP88XNPya3NWovPrQCK3w5A2dcVxX9JFtpH
b72jpt5QvgvRqfYvO63fZ153voV3tlXAne79KaOxvrxv5hq7KEG7FBDuIQa8NxZzdN4XPnt338vL
Bk2MBV4y5aJ1jSfQ5gNy9bzKWCOuSKEd87b6pY/PaFL/9TecT9yfTqwDSI7LZFumARv8j19wchB9
H514PrHlJyaKA64oQZqs//pTFNoz//1j0D1VFMuxZdP6U+NEU24JStQO3/qgHC+fKVnQD4Ctuxab
Br/uV/cINZNr+vzXH+v8x29nOCbS7Jqpa8afhs2p6momlWrx7e4h5mH3cKUJostiUYvd5JnLdo07
IEgMYZMRwHjCRu8Bd6t1uka67UGjuIdsxEN1bp3gslMbiscoU62HLXWYJGhepkUW6MeEmK6EXiwu
yLK8mM+XIzyWr3FXkQto7o3A4R6Vn06LYIUnrVE3UESOLodOcb8UrekNXyoUO082Z+LCDUjIepmJ
pyXgnwYk465faiFWK63Xzq5qi1uDVd8e+hDHhh6yf3n/65OmzJ3W/zYkHF3WaMXptqyxFPy+EwvH
FAke+2SF3UO3vU8iRewN4jGN7Kj+3p//+vPM/3SRaCrqCq1EhVsWkd9/3l3t5MtdvluhubGrZ5Aw
uh7cExedJAVy2ZtGdST32p1B0oA31rA31vmwxgYKe6Wra/UIqu4t2RuQ9XOVTVZzquEYl59tB7pV
6AiACorSDGzlfxN2XktuY8sS/SJEwJtXeHrPZvMF0U4gCMIQIOzX3wWd+zDmhE5Mi9RI6iYJ7F27
Kisr89jvWW3ioX5/NmH9jltgFlof9TsmvNZHg0o8bToGa53HImFu0GMcnvbeBPKYDCede080rigF
Tf7233++BOZ/ueJ/vQLT7vlL71tNxluMSAzL9Gu8rWNh9nKQX6LH0v6PeDYdEf+6t399pX/cW4N5
neaGPmiAz+elIa1/bXGqdb6a92bbB86fP5Y1/bR/riRa+aamKqYma+r0uf/yuYRRlwyx6I2guuHR
tzaDSlkWH7DsNURNvaZOwfdqCnyG+5iNUqenReOop0fvS8cNt1ZULjXICmLv+lFrgR3HJU2rkFtv
+ZYPd8zyMaPhZ6CUbIbdvhd9fTzdnghmBdSciFrmA6mvazRbrKAhCdyHa0pJn59KLAxW7U6sEMDf
CuEQjKyM6NJKlCcVHucImu04ThTLG+sPdTmnxEOUOixdlMN/7jq/0W72Hemm57pp8RdAK+hKWs+Q
+nlMZxmmwfXuz1fzvx1FssYpaIoSx7T4D4IEdrOSoiItFlTfRA9qxRj9jbc/v8Z/Xx+mIoqWqWim
PKUBf71jCgYQZRJHOtxdp2ti7G7ZfZfH7o57qTbTi5DhFAAk4b7QS+/Pr63+e20aomLxySQFPjjH
0d9f2ygT0yyQBgn6YvX7hByuCbxiJws3iruZJPiQguRJRRN+G/Wkn69dS62QNblj3I5YhKUPxzqh
5cTgsVnYDSkBqBDzwbIWKkmNnabHLbXKzxspc5gh4i76qOLYdbXkJS3gsz9/IuPf+/rvCds/1j+D
42kKT41PdEH8rL/ETyTITjzeZ+NBxbi9FoP+u3oXNHyjXYm5Ad7kRrDpC7O88Xuw/Nj8NdnC+1k4
MsM/e8KLaZ1koWi7COu1hWD8MpiPsQ3/sdhGPuO7+B9v8/B+d/Iw+AokdGe6DY+JI5xpCvgJbj2U
/QhMN/aIDNAaLyhmyiMv99rbUU6AN6SVTKGDy3cf/Pl6SFO29Pd48Pfr8Y9s6iFJLfOzXI/GcPLo
ymNX89bVGMsJZ5xpO9ThlHqJ1SVfPYrUwLR2t5HtP78P+d8nDu9DUUV02QxJIuv5+0pD+Hjs1IhV
LrauxVFTypSeDzQC3n9uWpD8TINs1bwPosXWcIK042RYW709L9w5wpZIPc8KfYogauT/+Z0p/z57
//7O/rFiyGCed7kX9CADjrO2FVBzPX/GdnyfHs0tiF5099ITCOweA5B2p7r9HmHEAmAnxPywD8z3
59N9St//MxdW5CkX/Nft0/A9Q1tSVJTf4f4v4fwWtYMuRZYeDKUTizvmagoxeETzqEMzaNjiYCKZ
H1gMX19uPm7l4enxZBw4zjFgF5Z6VrmIvb18vClXmuzg7bBgPnCD1+oB7b7o5tRzK8STtqmW3a7b
xVmAcVGp3OFR+/f2oOZMYjqWiF73pt/2m2cDUout1geq1CiWHemVM4PN4Ks0Y2wXRXUG3lHwNn+g
s8rFY9FmQaQ8ZmggPJkMsh/WGq0XhKKW2JAo9/cqX5Um6hcyYz1FZx8xAOeyzvqtuI7fOo6g8aek
y3GPI1unXAbXzfF9GMKxXyXlzDSuHU7ECA/C4qcd/PiqxS+TQrjs36X8Mx92zLa1BsBALo87U53U
OsuZPh7viBM+9WKGamnvj83bC1HQ1ybrcC1BpIBEaA4JpdQDKBVXtrdGUmKc9MGAy79jWNh+snLR
21xFfpExwD8TzhnYAQsaZ7z6XREbL4uu/FFMm+yFKJ/SrrEgG8rwzlzc/FVQvsBNWrwCJrFJnhgQ
u70NW3NZhj2ybbsmYDSWAYwrQj1LJsHdprGbBGbHMK6hZUwTc0kMqxMTrKetYdZ5prf+wEPmRQ+j
wAaa3XPPn3MEsKJJydfRyaV+ooVK279d8P6zL8UDESSNG+308qAP2gfN9ulLRuo2FQoIisM/xDcU
OcVSzhxGNf07/D4JzDufn3LvVPjIk+XeIDFp9WuEkyUluNujOhZWxqHWEFKLoyXhTQJ5rw1/ZPoW
uq3b7lqI+z7Dt80jhDmPvWqeLhI/2ZBVA+hOUEm5QnvGFaHCe/ddhatigChL7IzqgcfqR58cO/2q
XGZoszGonQMnd57c/Zpo7eUtLB+wtyuVOTcmZQCiITLnu2STUEo6bem3KRpOdnqzQHg0m+wipjuB
gnQnh3CkOGh/HmmQ73I9zA2nF3YyIarMNkaxT5nl47Wj90b67psqqFJkOEfvfr0DIWFEWaBS0zRI
tzMV+D+SOpOq7b/EAU2XpImmOVV0E0vuL3GgiWImm9qeODCspvd0JZOMMuYs7Ec/PdKOoMrqxHmD
f0djvg2BOZ7yr85waGukv3d0Iga4XLYEAr29MjSnP4OqytGUcbrxnURevCLcKWIkvi35Y6tHH99/
YUwAtRwJmnDcEDhomWLjmH0WxT4PM3OJfaA605e6BKml5YCrr7dInhddOI4qvFnTb18wl9QZ1jZG
ixWfjsa+P9KZRmEEdXiEGJnsv72J4LCjrXqb3lzhdr8TMziytnRst6hhiMULFVWs/YJ+jygDQ75x
v0fN+aY5/DtJcUUIs8XgPsmbGum+nJ7Nj7sQPL7g1W0hHg3MFRHpqF0gd7P1H9lyei4aIehrEt4A
KraYrZu1WP8Ug2e0l+i2a/3xtZNci7mNXgF3ZRDN0u0tW9Cj3dp53f6BCRqIZcFg3Qve0idEtr7w
Ufi50nJvRFRxzjHpqgGi2x40f8gPErDlk04yA7/V+lV5IBSluRpfZMw3RffRe3IYrE9MIGL5tXm0
la3lSBYWJJ7TaI6MvUQ7DReVqIUA893aAbnlEAui6vEzAGy3pWfW85ZpB9WYPbKRfhIdcA3dOEdG
UQ6qT2EjarvSroW1EhkUfimL4ZvpTdsMkSx+lU7dHl7VXla8ePmG5q5teAy7ax7TP/ijwHnmN1LG
TD+ap83MbHGDWkLBwEjcoV3nWb7udCuJLuSrOJ4VVEd5L675+lBiRkmECjLfaOcH8N66cU396aSG
sRjDptkY4NaU5Ymyr9/r9yz1FaKP3cWWnS5wewcE4OZJOlkotEnq1aZyqnfQdpPb1XFRgV2/RG3H
8cy8X366PxzkyFo/PzC7hibk4elIbyOspwcvrtN3SehdDctXel/ghYuSMy/DkZ4/9iS/QjmLzK1F
93glMAQyM1/nVgTvRdlChd8GBxQV865c3rJdq21wTeu2UHdeZ+t5x2Ld5dvF+0rqURC/syzKB/xG
gVKP2bKwk2yw/PqXXt+dovxkCTxi99VvK8WboeSJEr+25B3oS8bezZJyzZG6D6vZwm0R9tHjM0YA
OkFlOt70ygpeId18MlEyVP/T527gXcUjuehWlkk8c08bj4Urc6hOQEZqfKArKMQ+crZqTGpKjisj
kBbKr/PzdmQ2SfV+J8B0kyngmUZCfKaz2y0bipKwEGj/RmAv497wRebdfYxrbCP8zF2qd40SHtbC
1HztDgBqPyLTEhj1fcwSZ0qbst5XTo71IzD17qgr3lxmcwo9CQHP2dTVVN2X7VFvujm0ifBlCyd4
hIgMmiuOYOGHnc/5AkhwIFPUETvtKsAK2t3I+MlTtg1Y0227Lig5lAkl0rGYg1kSVkYFkXu3Z8Oj
2Gb+ko+V+ENCD26u4NknINPGCxjZmsdi6udxiA/Jp/lh3maoUTOwOj1oJowvSiLggYrsSH146dQr
cKYoZTJTeaYuwEsgSJDJg+wH6ajaIKi8ebgbsTiXTxtCn0OtXZPL8kQhqxw0Y8Nc9aHZCajvogyu
Ea5EeuOpM+y07tKth7X6XPTSw6f8ypjeM/cb1VM98yO1X379g70NoWTRPt6pS6p3wNno3G5J2eJs
FucoXAEelVBZSfo4BBQUC/RQm0Ryh3CeuXPeg4bi7U/3OpnZWgA5ox5PmDzsbTyUoTlRcHc9VOrc
g/zsCIvi4aornMkqjzIP+x8XjOZJ8xWQr/82Laf77hmX1x6Q5lfwxoBX6Y7Ls+D2ZvnmB7G8tvl6
kCpRSD6LyJXLAU0fl22t5eQmhs8PKWF3F9lCi09WWPrDN7mMbLp3WAAbqFLyD2hvYCxyv1ux2C0B
YBc6a4I+wkio02b3JrYta4J+pzsWnTmjpmiaeirmQuV8z/ASI/dqEsLENUQakCd1K2vOXWT9bB7i
xHORXBi17HcOl0zeoAPaeJEk2ipsY+LkuBPxKlpxu2mgCjseIdww1djANNYfnhjQz+9tLWRf4+nE
tomAPS1GJS4orzMEL6PJODJHz+RIIH6Sr6sqhShFdjzTDlbvy7v7UmAPweGqZtf2vTJn6q+iceHb
MkU2ftIpn9X7+3ZACuBiPXfmDj3Fh+wydnYr7YqW87tUVV6qAdxgwkC+PsyKXNtMoFO74ZfuEt3V
bFrURijOqmEm/Nwz1NJD1Fr86VdUWcfammuC4gCTi9+5zHY0f0oKYhb4ELKnstJhSg4fPvkRtOaq
F2kFgxxMMMEzZINaP9IBprA1Z7g38fIv8Uqise2+d6bjnk1n95/3Ep3z1OeKIsX5QrMZuYreViT7
IR2UCZsXZ88WldDV8AQ5FA+wqPVQhpg7BKntCiG5IyoDfoHRgP9FyEuc5t1wXs9QoZxpoZUPwd38
pelnttz0TvOvYS3ZFlA0cYKOOm4utnwkYMNUc+QjLUF0WiCHil8STdjG7Vwew0egX19+gysOL9TU
Qb8mb458hBJWd6QBlk7EXPb3iy2DvSjH6NO1PlRXXwLfaoEAt9Ub1zo0qo5W9IxIbP0w2U+1vwWG
n+HG4+YMEXeBlYSvfE7NQCQDHcNmATz6BVzwsnmHsMCLNwiRT8wi+C/zPtMFIQzigksLA8gouqBk
lcBwp2LlDCYU6OMHj9O5i5G0Ycy7hPvrShYZkCdYwfNsMY8FArdKdORDguHxrkQM3h/U+MTFMZwR
9SLzDNNosWWuNXFTXuuTFyakXtmzwOv6B0tbB0MgcsSTks5Op858wG2gkkDJHX9sPsEz2/CsHlOB
XKLem+f+O5FD7sE+Q43cK3PnkyBlqExakqdCB+A1NySGm3F2rnW336j5F+uBNgL/bDyIVxaYeBWv
DyEA/VsRjylsl0QM4HLGxbzFRiZEwvLCP/Run2/OBtCSM5YN/fQU2X2uH9+W3UH5nUHZ33MW/YqC
F9akdpw41MOYoTmGZS9gXsOhXAFPe9ah90uEYe3SX336Zzk41zb0TW3D53PPXesu2P/mqQtUh+Br
hdGZonpBJz04Fx5cThwWp/vCsaS4RD+Ls3pxdxaLBct4uot+2S7MmNDHcERIhLTqKb156bPuauJF
t8Fel7rLb7fdE4iGzsfdxGBTcwzEcDjBxj2aGTZiJAmjD71nZVtC8LPH8oPd9PTHayIE6WV4OZl+
4vGkhqdoASLb4K/Xo5IHb4s5+BI+YxYYET4RpLSgGntM6F5xOPRL/M3wLkofxzZdvx64kjMrdkDj
hUIKRKuIkRrwdT2Isp0EU0L0W2YbRk+EWpTOk9aRxNASJ0SHArrogzcdjfLXMdV4m4i9EFSnzCW+
Y2Ay6x84TSAq67Sm/Uj8VvZiqjGZbzsOsm+Bzwku0VVR+Sw+5D4JjBtNBmZ4Yy5z+bJRrmlyr2v2
bLdpWO1ubzVvP+I7gQsmjcAHmI41n9jmEwP5KMGrNT80VNA5VHWn2Un2J7idXcBphJ2qzuhNoP6p
uuO+9HJWbWJ/SnYMSPRePUObJC1qpoyLtA6tNbYu8ZJHsw7k/DhlFXgcO08rZ1AOYzHiZFDDgg0G
lFbBRgG6/x/zOz0ZQQATCABkp308fGse386Dm4WaRVHtV9USRsuSYMCnJO+yfLYYsYaxJXlGU2Zq
sE2c/ekjRWdzDLrfjMLtcOif/nCg7XJqg1O7Sx5Qp86U5nuEY2GtvetucELAmOszm7qDOcBEIG+i
2xKRviHbZP06cWIITEeSxlZ0bRR9oaZym9CCs01jSqXlUXBU60fzK7RNkYQwQ/1kGCT/QEevUEq8
AsKVTyrJaqU/JK/Yymz3ykcviXK138hKRDI6H7NlvijrLV+6ttSpcMSycXy6EOwdn63S7MbBG+LD
zaGjG3HoqNWca1zftuhvOlk3524nBrn+Tuc8GfA/m9Hqg9GjusrcCG4HQZ9/PvVTBtd9bF3iruaR
pBDA2FxrwyFtULnm0bkcuPAsiQ+OfJKq78JbyCsFTdb1c84xNf1xA0/DKeblh3hRXVJx34QjzaDZ
FxSs1bBzGycN68Jr9iSJtM4yhoXAXMbd/UKic7/QZXaImrBEbhfCyXOODTNUGl57nPEPU+LZ4wvb
xqMo+pxSWBv6eEDZSuQjHGf3V/EFuky23n+rLCaPxZ7Dzdn0e4OTraJrGSpM4YLb+YyuR9NfyvZw
wFbwINs1MsKd9ySB7x3gkjJ1OyAp+qLo+X2astfwod+eDOCczLdE8TI3epNONVA36xRGztPn+dQ6
6VLMlqT2BQEfzvOeqbN+f7/ISXin8h5nHFJPqo7FcJ0aN0S+4msrzsQZ8c2IMnsjJRxIi4kDZGGA
Qa077vUlGT4nub4cKsIKFLjp7OeIrN+tj/9/+v1H1sct4Uc1Pm27C1IbraMN4ZvmbeMovKFbTD+K
LSikP1QkJIo8Zl/yMYa/Kbj4abzTvlJW92rPF8jmhsSD3rFL35FweCrqoDnob9lhgEkDxQ3SKRTe
vW45uC4rHEqcw7HqVe8iM4nXIvW5ozomOViXOMOatZqjyh/Z1TuVwXnYWQZcbZKP8dsKL9+le5bt
NshB4FhFnFjttv8GpFp8gVQsJLv9HtYPy63fIz+gdaoxP2/48ovkC+XtaNbzX7du9mmoq3MUhSep
EHl5gz8VrV5j2HUHGgzppUk+Mfm2p0Zqyd4Cm7kVb3LzljM8s7jb5DDqEpNJqkI01xo4cNRwUB4e
i8KlcKTUlR7vFs6d0xrSsjWmFxO05xs/Y+WBI3J3us0g+iQwuauj1G15lGjOVP4hu46Xg1MQiBGA
5k6+yGZPggovkDIPGlt9uNEUmsNmYihpIpz9wF22dNI8W8dUBx7WVKA+fetnWsVW+ckYXBMKb0gZ
UXasxId3/+qzJalPSy6Htjpj/JSrrtAsXne/NralNsv1IMG9S9XWPRyB6l5S+pvdjFGm47nyFxij
9jZH38MrGbswcJVhGgJsbY7aFsMilBCR/ZlcRWgKHNoM+49uA6wHV3qX7JC5YbwSyFh0FT4XOBQB
WSNAQtKnoh42zHZm1/wAI6X5yQ/P2KlXarfiuTmpaKEe0Kzpnx66kZwJhZPtZpLla28Xma65ELsP
6yOi0Eq8lzwl5xwn414bAqmHOqYHv9/5Au8p7J+a4NUE5Y2zztOhQ+quBtvPcmTKjzy0ELyEI5Gc
yRV0hkFQy6bxkz86AMOfqAVxfgpUZtunG5jM1fYiI6uexu73Sblg24wL1oz6eBN1X4s+ksGDQDFd
bojZ/ZpQToxKsgVjrmogAbZk3oJY55wFmslwT5cIvnyIgQVpl8HKZI9jg37UT8qxKvDBW5hK8HKw
hr6PW7V1xcFljtGqQx3dKNqDL++BMs7N6x++VnnSN2zRFQzoZXwDpl8Ke637huuaoEEm+S+RLgb0
T5Vpwp/emzzDI7eBKh8xITr9d/MZYvGUeeemTAaS5vVI69gc+Xtr3NlTS5fz/bmYQvG7LoQZIxTZ
CXmSwXHoNlWMacTY41AbgKoAecIGDzklmp1SB6BdS6Z5VLLcm0qQJr4gfEmRexSU3/+rT6Hachi8
wjngd9zsNgAlL05GGLE1mcuivB2r25GyH98oqK0QajPRTc15m8ypC0fnQwjeX51XAch0T290sPp1
gbzTWcLkXL2qxuXEg1Le0jnnsPDywckYj3g5rOt8WojprjmJzG5eS2uHnN2UW82Q4LZ5G7W8jonW
NTwN24BB88AzBOCQ4ep1p93dgllQLUAdGCkPqV6gmVNqFFS72PSqmTlP9lXm6FhIM5xHT+KLCG+O
nlUyVICoF3vUCNTT7QtC6IYl0RPNs/VNWiLiCPeZ/lPltl1gSu1UCJTB8X6omD5otjFouiwtTCY9
qAQFjcNzL918zJKpXO77dDMOc1D+25x/9/K0oEOrFlum2SP3TGj1NxerUEZq4klwZc+UaIqoPnfe
RO8erhJDKwYXcsUEtrphlPC1QUhi9pI3U67R3BZ3jPiwWXut0OvAFYXgPAAGBWKIsorpgal1CLST
0U342Ev6jt46bSkeTqL7IRPLq4KBJIObWoMQ0QeqP/QlPIoBxosvK0GP+d3TxglswCuOCSc8pd5J
OnySojQcSe3ptPVUXSIZfjl/RQAJGD+yrKYEQD7gANvvTFbbg6nJ2DhTWikcul3ub/UlOQC8G09X
fPDscQdkwQ8rjWDDEGd05ujVPKrPo3Rf8R17rIwNnCdteyxhwsGYEmAvk/ocOBSvtLpBMxyL853Z
9eAxMngrmXZ8sYzY1fqXI79oHNPUIURNdJ27Wm4za27Em+7Qb4TyIizOqRrZW6wUkIOYtSKjYLro
ghnF7aFvXe0E0Ya6rRV/yDpKAMP0C1GesBV28f2gPWVnPjKKJW+fIaG6bvw6XRFuaf71e9xWKTl+
15eo+7+d8VQaD+MBiB39+6mBSSDsdsSY3F5otksXqwAZlm3aVjpD0nTEOkAz8sEDnoIqDX4Z6+/r
ne7G9fcWZb+Ph9o40DzhkYZw3G9yxkiGA/U43a85JyLZO7ZBRJYpERLCu2ULIb1K1kM9P1PzYXjx
Lrk9SWXldusRDVlac4+bn8mIujFgctPD+pVNqNlAS56dMDVfXlvVA/h9UWxHZwhg3E4YCs85u9ma
Mucp3TfCy7lxTqTdhf+fHj0ncUm2aTYgwSB9ECr4nTjrr8D5qxuTAbCzzAXrdlAJz1yiJ9lGwm2d
Wrmo4fEJcHDtPdiP84TrhNHUw+VwSI2poykeULe5WrEPsMHNRprMIqlsW/znUHsX4w3O5eT1G0Wf
cSCRqx1GDAYZskFDO4NwUNqRtnyBu47X7KILLHySzVv2rXPqgdmnqe5AjsVxe+J3N6LHjyBx1UNz
H6sBvXC7TwJw5hiZTlrHF3rftLB4sQeqBr3PrMQj7NfAbulOBk5nW/ridz+TZ9j6MhzmmeDfbMiK
C9LtN7Xjy03YYAkTO8WLXO1XP7AURRoBG1ak/5vMWtEM73baiUNXOaFPXn9oH6wt+ml02fLez7BQ
kWfZQmWb9iwkiRh+w1ynki26STOsqJ3bzY/SGCKPB/uJQiybCIw3ipMUJ+U3hpsWZFSEf472/6C6
DaAnQjRE35B7iF8i5/xFvjHUw5mULrQl8RT8unEyawumwQlP687tD5jj2EMxJaFrsgMdkO/c7eHp
oWuJbsNzThFTvgnKtQrLm98i+GwHmw0DSuSmqkffTP4aZ5w/mS3eriDo5pIiTgnF2NHKGSEJGckl
rR+KAdR5eNnGmVbQiVahCXqac2RHOkZ2dqbPaLriXC7N17Jvhqy6kvajKwTPZTFbpl8iQ7PUL4/w
EUqgIxXDKIV3X8OpKsBQuUpgGkH6dFmlUgtJF36KK4pvykrlG9E0tS0RfPY+p6isyZrZ/jllM40h
MxwB0nsQwjW/kaCzKd7tfjCjGRSE7I53w7lgbgN9hKFiJNC9C8yJKP4tpMEZck09tO5HccKyx8Iz
yguNaJ1RfU5GXgU+f+PRcoLshm6hZxItS5HBPrd6nbJHYo/HV0Nt50JAvQx7DtHozIZWxx3321IZ
wM+/8uesngu+eGXDi9fxm6ec0Wy0ynKHJyCv6APOqXaiHKBIuUorTqoLSO6F2o6QAEBr+ZBRyFbp
wQJjTVjbVJ5y8cFPt1P3JV1AJfRpA1BnDY6oLhag+chTkF7zE4ENPVJ58Gq6Qe+3ak+6D8PllFY0
2xzu1Lfgn+fgkd+yPBu/KQoGuhYSSxnVH9ieRPGhgQZGXm23jZ2Ajv3S6mCxMM+Y3Sl2xxlFAIfL
9eJcuFn74UroysBdiFro4LtpmC4QSadO4FDuAmaXRJflz87QxlOjzSUZFB7/b+P4kHzjGOPyIMyw
/Y5t6lYsl3I7ZYe7j26ZMWHVugfqmbRZP4L7jNHHb+T96flRNCvdRe3BFSrfSKbYj9bZot/cQC1W
TygZ6ZZOykma1jOZFqdS4nyCntDvYkGaIIVF+iu7z7mC/TcYRHc7GnXwFH8ErLHN8YeAa44cRHZH
ssPKSByAE8BCMJvsi3fF7WIohulsK6EJf7O2qR5uP0HX8rCanx6A59DDBlov5BryUe+J1QFZJIcK
OTTDydALLNqnEcgnRkTkTdBCsN0LJTQpDrj4MEXPjr18sVF2lESyY4zvI7LxHpiavryn8QQRA7zi
QUQLdfqNhnXBxvr4+gHJeTL3DqazVrx5sRVyr9iOOCPGocBYbo4VA+YYODSFYOljFxq0WsQjRgoU
MsU9ICkA6DHNoJbdIl7g4CnHAAHBw5w21/b1qz/f5jeiyL5ftyQw3mPdfzQz/Q2U/NI69329jDbT
OJm6AUw63tf3NYpmQblpw4qcXN/Q8XW0NYSSoAp/4MlZ1ZrH1+6UJYF2quZERDPknnX1e6pNkI2V
/vBhqd4Z4BPPXQGyCg9POtB33jMYoGwtK+RYCUk5N6zQ5E3co3LYqDUbMhUpmOzhlL9Z++IHi7T0
pwyT3cixzOQlmTrygbR5N5bk/PZmdWN4LHVAdYDRjwZsUvsYoaFHGD9mVF7q4CHVw4w9e/IFc/xA
QfElV4MHfMXqigHj6I7kIrQHehsl5DKH3UE7//cvMB+C8WczteF0esfiRLSiuaIDerDzmZE63uAK
o2CNLS/76abjV0yOdsrCCYd4hvzbqR0Lczm33FgVXFqXAUDg83Ui36vrrRvdUTVihgtntMBYgiAz
lQltBkByfre+kZiNux2PFn1ODtX6Fy0gzmy6O2QeRCR+SoWYr2bL8ZlwpJ0AOiGDc7e5rk7azWlu
8Z7HuVU6G2WRKD7GzHYnU47Ts/um/wdi6E0ZCfLNX0SbumLjEQFaER9Ej6SCxehxwKMkLwYkGKxs
EU4EPRIEeX5Gy5P72J1mJ1mFnO9Q89+RX9Jnr0vENOCKLJyAhAca8VoNH15DStMHKKaZ2PQc+itB
DzgQWwQW5hGWchYCdmQhqEXPp2kdirSJs9BdiO3GVbXrS89Ot356qpMHLYIDUBdvUgC9AWRyR2Md
+dlFua+eNI4ITUS+JwZ6uPmtboCqXrPjyNA+kpqmMr0xOHh3T6vW1AsPgDuoN7KItMeaKloE7qY7
VcE2Jzsa+PN2WMVLGGFMjK1gQQsLWhZclgunWnpJL793A5YEXyQs4KZzugKAxze6pxMfEcoWn3W8
4kaYXhgi/b1nnPRCUr3YYkCLM483YTvPTx65/0l+4rFHEp9Z/ukkuTlfqLutp96y4h6zUDhTuWoZ
beGz2W0sed8ZU3ccYKnfg06uozOXk5txZn1rSzKbuH1DO7AgeFiMWZs/MoFRA4ck6m9RIyXd4LTs
NyXiRao0ZzskxRugerDlsNXqaQ5g0hNAh8Zhigepu5AHkmF6TBC+2Q9AzihZuygrsbfA8ImXfI8A
gcIhPmXT1e8CCtiKE2uCb6UjLSpK4GwIO5wW8V2y+Ul5OK7Jd/j4wzcNOiqZY1C/Gx63E98DDJSc
FJmwwUnKzrEM5y2exbMoTIwZI3kvB9LBBeoFHwuw36NewLXGqd+7/EhKUN+u8rUB0Ya3Gi44fDkt
ejgyy2E2Xjm0Tn0g8l3tDlP24bCt/S34A/D/fpOjhJC4/QyXGN6RwcvZkyP7dDrdwPZun8qV3iB/
xbvsjKD+nTwsG+OD3agoFx5rmoLNjsfbm6pDmrmRO7HLlNWLEWaV/sxUevEF+ovQwS5aPEL+j9ql
cE/pxdFRKTUcup9vAFoY5dkvB5Yn8NvHLXMZiuM20DZxzGJH80i732ei/CX6aIIivt1fY+YmAQMb
ZXuHnaXcAGR4W+RpfGhVqu1px48LpbEcDT6J1dDUpb7IQ7Iqk78mnrQkEf2wAtXlLoloQ0BQ4SbE
MWk1vaU70987qD9UqNBZyvVrdAxlmgiV/Vb4pRu7p3x6NFQET8EpkIDXWrQTqkPPiGfSQUERfhDs
xyctP904PUVjLuT73BgY8cxcXbu+nnSaFI7db8y1XasO9AxXGwvugD6RiPiKfqKfwoPf+gJiRfvD
ZEzBwdR0ZMQ2vpg+ta9yogqbZlWnOQZaK4HO0Piijuj99duGYSuAdlvrj3xlTHyKYdz/UuHRPY4Z
F593km3gF4TSgbNuLv0QWwostE1SfnVmpOouVonGyE9k1Pwo4O/iTnXSdDdKPhsa3KduQqTQ1WSL
bUlyo/GgIDT0fEuekOLQNUgO0uNbvich24H8WsvQzGFWfPHaQ0Q3HJdCmfWtNm/E6PTC9E5yuS8q
kTiDMrHPkamfmtcpFY/Rz2iuCig28kzJ37IOZZWn/7hQA4/QMpCJLASUWKplsy3n7GCAccBypTkV
5fFOC+HWBTw9FWzBtuah8sgusHOamccqrM6pC9EzfDIFwYdEZCSGzxuQbdD3wq59ONTFtcNSbZNd
kmUg7awrAhQQLhxhQE/YYc65ee4AeFIk+zg0OPSCQfBx6N3ER2F32+drax6RWe7rrXjkzJaWeoGK
Axmn6XF1LSSgtycYr3DBAw0RAY1j2AXnY2RHHSZZOMekif9l0oQTPgTSNeaUvrtdDxEFTgMDKoxK
XKfuBVzg1MeN8folzqYYSHUxKRntvqhskYPbpQuaAigWsne1ZazhdEPLT4GHShRlF074Kfn0banR
LKJxd6ySzqfapap5lAdChrQaDo2w01mhU3WDf8ygXm9wn+pfZj6Bf4AFw4Pi7VP10sdcaI5Cxhw0
sJSrhQRgAjHIU06giIJBt6mebdDvvvfR/Yy80XrNXjnacQ7V/gT9M7XQm7TvKPamapr6tV//Huyj
huOLk4tsimY0/Xmg5eiHGj5tgSkdPiSzl4iWR188NlvSf7bWTaDnvOmUjpHSY2nNY5SNvWkepLR0
9Be7vfkjGsgRW4sUZUWmqTWnRAvbhamNDhe8ZJoev0lqv9GSPKHP6gKbwGs56hwwQs1E5Y1ciFor
/gUpwOguFO/8ZkDMZ6ruFGaKUlMNEjfMgPFZ/lSrJ/TJC5+Bt6Dw4UZna6pLTlQsUBwSgH4DX/Y+
lcQokA/2qwLI2nSLJoOgsa0BatJ0gc82JYtgD+d0KhaZdvLU+6xiR4D1PTyK3n5WxBeGHmUQ/1P9
bhYr+e7dLH/oPEVwKMqf5IWofT+n+vvW4vL1f+yd124sXZKdX6Wha+aP9AYY6aK8t2TR3CTIYjG9
9/n0+jZPY7pHmoY0gC7V/+ni4SFZrMrcO3bEirVW5KfgUHxWt4HREyKUdVlyKHNI6PWbpWJ0WXaL
/tViz47arW/fQ3PqzcjgpYl3cUjANjU3lckxW68Xxz2QBqoUluNAdgf8ZHFTYZZFQEnUxoB0zMN6
KWOLRv0qo9bCYQVo0p6k2ZlHEteAQxgW/K7/hgyswKBHEEM+joMW5TACYR8+HiwSM9fnbdrNFTjj
DCJDtoSXxQGWbn9klaCihKDpy1tCCr4GEy4G9oCkf2ZyIlHynGEuNa+ydcA6nVeyg8JmyTtwuuyD
LJCrxEllTQBBOXvDH7YUndWBrC1wkRMi2+R3caNyuIaIzBhqJjNJ9VxxHyv1KGhqrDQXzfyyBApK
N4xV+FVGcHLz7Hx9LI9wNsE2aRLd2BaC6uc+ojesDvYx5gnPBGviYW0tqeTLCbViUF60XZMF82gb
UlXzj7RNSPCGQy+YgyQM7QkiGWQp2tfIbbD5ZDAubBpB+3HvmPuiGKD26uSHQI2haLb+a+N/kEIT
FvbjAWM4+tegWCJ5rwSlH8iqmIMJTKCZMDi3g3Nl78OIDuR0RJUCFJFOlvG2zOlxg1N15rsaEeRA
OokObb3vLuRy0CrjrZMfQ5dczJ3kLQcqORKrikyL3naNK+FRVTZb6P0CB4UVzuMfwTKeRYKon8zK
qTYBkfSIAMOeoPJsn3HO5gzGaZ0ZXvbZyJ+pdenemTuvm8lnUz4jzWU6D5OvF1CIbmAkGFWsdLZW
cSp0ztXpJ1oQYNpdF1689/6zS357GW8stIqu4hwCe698Z0zNNQGfWzAZ0XPFP5K8jwSCD19EEhgC
3FC6UBrxLV550029vLLASusTvBY5BZUm9vUYMNCumpov3G9bBPmezIWEmnX7Vr4LCiSJ+riGVvx1
BLL3cWqAf0DqM5Ou0Ad+fCZknEHgABWx2SYphZICKjNehaOodAcl5YrNFHx3Lh/miEFiJL3KyIss
obncpvOSdtRbRmzChJ+Qk9DSFH9vF4hwRNEPdx4ymTI7qj/Q8h6Ar2v+edPcbtIiXOfP/sncwEqA
u4NPIboXEgeanvInjB2WKboFuJz8AdgYeoBy82AbG2IDTRoKYgQMKd0dvNAWMLNZMNikyTaBUEou
CYYlxRJXHY5EP75B4TF5ftbpQLMNMmUw84PF6Bz08W52Cw26jvXc4Mf3THwV+ZPycMONb8nLolsw
2UoVPntRQwIz1aGgm8Yak1JoAnNuYTjnG1plx6PPjHCULfm5/ODlVxCbxaGlYYs12ptyNsJQUKfh
vaVpKdJ5TzC8oGnPKSig40DEfbiLBr27yazClcmsKp7vGpLCXIuzBPtrpUwSylDrCooKo5pZvhwt
mDpcgvxaLpKtD6rFWSVKTZEBtiXCZVl5BaPnInf1HqSmFDgkiHD8yWYaDpxAAEDA0vWxyH//uqXu
rYAiBIsNc8Q5r7V6b8sdlYLQOQuBG1dvODgL5ZlNqzwLxvUoEDNpy0j7d1DIKTnOlFQC+PhXQe8Q
QvONNgEZhMtjvAxnTtmwP0B8U6ewhOq9Sx9NMu8Bnl2z+Kq9rnF1Wm/D9Vt0jplWOU2vMnTZQ/ku
jtRpt4St/2K5C+h0LFD2ddmiChPiQ5xKYaxK0OWA804kAPVU5rzHDBWaARXsVI72DiXfBJB+RRhj
YG2HDf2EN8E7CCQKZ8HpKt+pFn/5sRCjV9IElt0UN7YpkAdGo1ACCG6v3g4kTaA3bHdbgyEMtFih
3BAmXBCDKKYSdcX803LTbeVVvBnWyTdm7Id27mPd4y3yiZDdkQRVUD6pg1t0lPRp6OS3l5q8zQR8
eZM/SHrlj9xEDPP7N2YRQzCmIv2VawJl/FYrnH/5vLsU87i9QiTTCEcLUGED+1dWBCgiBeTOgOqw
o2tHFBD/Sn1uwceZsAAyuucXXF8AUI81ygRkg8F8OHm/R8SCD68UdBsCk1p9Vqxk7p/74CAcUNvB
9qUwmOjWcbxQBJm7bMZb4aZoKAFWrsznG+Q4D4AYeF/vdwfCTr60H+BA+Ct+Op8R9+GOiA8mIbwr
Aut45Y4ubmSTqFHqF8KliaugNOMPdRk6F4qGObdiQXBL4HfTACzW0fZI6ZkIsAX1imjMuiRiIvqZ
0QOJjOhsGQH+GriqYZjbL4BZcQFwPqnVci7Jnd63vYO6g79G8PZb5lJLACO8wO+vqnfq9Ki98kgv
JNIunOKgAyfxKoZvb0nnArz+ofnbppgpH4q7y+5aK1iTBOGYhh1RqTz44uWAtYzrrr1y1sPwKIAx
YNKBlANQA/gSFEgDQGR2Gn6+LDkVNyCehjrbWtB4R2UAFUZY0sJaAQz4Q0QOtlwKFL7ii3AxRCsV
GTDEgPniC5Vg+W6KYoA0kpp5wzQf0QmEEgYlXhBIiEKAeCNgbnrjEVhPupWQVesXHgeerT3FdwRL
CCl20PhJBFywhgrqGnlkxXHxTQpLzJHo3qfpIudX1epB4m4C7i5qi6NeOCTDrYeqVp3o8Ax07uGN
ymIZJnMJtR2kA57XWdCyIFwleLAa4vVCl2U/IAkS7gzeDzvA+5E/QLdv8gdw3Cg0IqS4oFt7El6a
OwH1LUkRwYFcmqGt+ddwRXy/Y+sLlBvHB5YWmb60VT9I2+K39tT0NBXpOEHZJk8iDdfmKtZhTEyN
l+zLl3C1AcqvJhx5zgpWM9eO/BrAgfeHGYe2wxsUEnE4WXJLUGBIt8mdbIebw36S16yvPwRtgbiD
bPOwYg25YJ80zUASXmyXBvnvN9YbjTTHtr99cEF4LNDdzsqavUQc/XOY4yPrT7nOtb1HQHfzABeC
5Cj4bFCNPMDma7HYRHdCSnRP59ZDMNt8WVpDCBKtDK4xHK1naixWh/Lcafs/+FkC6YxlOTJamm9g
FQ1LEaOxMyPBwR1NxCafuENOnE5S2CPoHbRZuei/oYONHD7OoySsgDe/Syg+JtFd9GiccRmvyhl3
oiUL3+KV4KwQRtS/iE5Hd9Z6xHOuKF1cHCUhlOESj0vWBm4NLD+WKBXYL8yDjgfSF85vZ3XyEs9f
+MZyg4LI6OQZHxD1CDBWvLR5fUbfIXSagUCq2jNju9ozDXKVgveqWhyAGZGPGa3T/gS4AJLEP/L4
S0wS2ulMBB+uhh1ceaT7w9OJUwcqwpHGJT8LwCAvScPyTdasuMfKIYPAHDRnMGAXyw8D4tGwdqDJ
0a4r7Vca79AGkH+DfxOtrCM/Tto5LH9fMLUbkEU97BuOSNr/v99Wt1u2JDeeuoJH7P5pU21QG1j9
iXPh9xvHI41Ndf8by/U/H6QtNwseQvqm7ukXkDa1M8g0HLM8WyvPE1jkfKi0k9HgF2icuacvXCwZ
NhwQAtfKVO/mgMgYQgKoH0AKCCT3IrhjZgZ5IXrzy6lbY3PhAp207tuwDrfMAoOTKF4sEpJRW47E
Nm4WCC9dMIvwJznRPiJhJid6B/o0jF0H5yO2oOEdT5wLieksqNeDZB2QcqLWnGcz7ijqBPpWgtar
7e+6vwVDYEsCL3NsclSzxW/ugg5I+lJJGBClgviPkAG6qlXNjB0KyhZ0DOYKW7C1X2kJAJmDooKg
m4xR4iTIwO66y0TEZfrVVJk0HrcWquSSL3Cw2tFAYCopFhOB7mnGTvSbsU7lHOD3eztOMtcAbybn
zieeYS5onxNCIOai0TjVHrWiK6TQE2oglcqqO1GdaxjNTLnyQFQOSDgUhxVCIijuUFWJyOTy2RxG
vi7I0jrqDlqroAy3csZaPHqQQ3H0YT2wmvA0WUH5SFfIlCLnuzffx3BPArQAwOfqiWCCVG2uZGSq
GbsFrCT/Iok766SHaRiTbR7b3MIxjpJhyGk+kJB+Nhy4zD7gsr5zU/iPZ4tIcgr1oBVb6ybvYkhI
9cqr16V2VtKlGIpzQC9Uz0LvoYsnEVBFc+KlKXuWPu+VhKa8nARvGf7sJzoNriC6LHTbygT2Bjqu
rfVAmZ2RaEsvJCckRJsueQ80QVitOELbK1yMqZMc4uQ7RmXaZmzsDCRiJT/Tc5NutJVttjXVWvkO
dWj4oKzpS3QYBdvFXdwHeEkc6B01dLsZ9YUOv5APdMus9ppaa6IeY2ok/6uOYYlepAPGsgy7oIwl
2iCTgkYcTypkYnCr7nFDsETW4E26ht8tiP/DItqhHYOPHiCd57LI5o3ye0ttAhVQdHpyDjIIshCb
585zSCtpCkgMFbGbaOFsMPaBhGFhTL0zyz/gmp7HFz151kl/41lcXmBN7WiOjpCNTVdlJvwBRhPs
LOr1BWubrPzukvJn/oniOKHdwHZgZQukgVD1wk2Usqs6u0O19ith4wHlH+Ej6EcktDscYBaUceaj
j2uP+svCoQbv0/KV60WLUXEZCDVTw5mM1TQX9iI3nCEzlMWfA/qFnTbXPjdwWtih3G7wmWMygZ/q
cFDwQYQpClqenOBPtgZk0x1tieUBB4x+lbonD9H38gfQBFqrN3DbmBhGQgS5fi9AGk4Hse2ZTYVc
UL2w+Dmdum84QN3RnJN90Ezn/Ce/0FBultk5tD6/4KC/0ZA2Xxhpni605+78+yFH8UKRy3WZXzlj
wuiHjBUCXDFgjsv5tcw0yGknsTSN6Qsvw2GfqUgHGTw14xMqLh4FUZQUG0LVskN4GC04SCQsBmpS
uuQwmNCuaIux/BF/fRPeQEGNueAwGknPDytHlNmud6TT/8HJJgICzwH6RicVTiPkmGs7vhMzybIY
zQwVNmCYM7+tE8Q5xTgTAjsOWZqYH144F10s5zLqWyy4hZYV0QMkqG7jQOJL59pLNdLfw7gR+e5n
P1fkeRwsxzWjx2ckA0mMt2yDnHqmTaflZG4uPC5H537huirhVqwy+/STI0t+htIZALZgkFPkQBhA
2LCkyn2u8l4cpkdPond5x6p8lp+1F85c3DJ4NxiBoQxfdf7BXpAUdPaeqr7acDRRTTBpjCwQcpnC
BuWoHa8SkUR0FjnJWBY2JHj5QcADFGX7uHAEN5zCssDuyJA4k2FAo1DvxDfzB30jM0w3GDU9S0B/
MTvBD0B1mmnBK83QbfoaBp9XPTphtEPve8ucDc55mNOhtcn2STHRwzuDRWwLkk6bTP0mW01kCJsO
zVkP77cYNyN4DQaEPctbMJJyyWxOLcSKLzqEicrGOzArzsTQ1CSXveYEqxyR0KnL17VJW3aYtdKF
KVWTsF1XCan0yvc238b6W7/EU9x9CaVrZ+ZCQplVX1q7qr6+m+2P//D0tf+wEB7LkTPx4S7bDKoG
MIEmSjWTtDiAd0jCSnueVVSZSxCIDL0b3lQguwPNsGnJQnlV0t0Z926cPRFzrQyK3qVN/fWwV7+t
13w/xt8dCDrkd+m5EGnzn94gF18j7Tq2S1maQZEntKGcZ3kNQn5DRYTKA68OahSeh4bhM7s8R2jM
bSphQ8CBHPwdTCjqOE4Gk/QsoafvLcQ1dKZeR8fjpXWmEhqob4gc5HHC2gNSCnyaArAbClu+ND5x
hV0IGCOKP4t39pUMfV8m7W0vrDBs0Gqw3mBJGWt9ClISOCm+QRLmU2++/ENf1eiSMxLmFMcRoWww
6PnA6uWpiS8VYDunvUzdF1z1FkmVxBnzk6vVayvfBsKv7S7xZyIEkwUazPuVHx4O/1Wqn7rzU2f5
KhOYQaH76sRscGAKilH3k3pB178466XHk8rkXTNvcTQS9vjt1kkAFzoAZyjvP7CBiQzJvaaT/KpS
/U0gq0+eFM0IM7XG52r4pgo/UiW1IwVSvoR7THgF0S43MbQEGk7SA52Du3hqijDuqr6wlrDQehAx
DoKg2/wKs4iuv87RQLLNOzcOcB185zI+L6yFYV9Q74k//ivlQntE/QdQNLM/IVNgfDLPWU2xJsJv
2kEOJLeQFpQeIuG3IGATkStjwqRZ/DtoebDqEjZ/PH8qHF6SVxDhjfmddAnnhV23VCtRNiSIfO9L
6iESQ4E8kB3GMPRI/XgGpt2BGiOPRNA0JaZ/yZAqux2PXF5GIKIBJ8yXc2cFxo0IShOPpDoLjx/s
rcNTovpM3m6xknSmZf+FlixWGZWL3xWQdUeSBsOrbHE6Dm9QkkjxAu7B6kk2Bsm2xI/ZCBA+u26a
UL7Lyye77lrbKkxrSblEX7hg/pF3brcsantajVMDz5V1Cya8EBUnDkYbKhx8eVfIJmfA8mLyNh/Y
szTczyWm8JnDuFN0kbMNDo3vJtISi//Gg/BjQEOLQciT1Y4Rs+b4pYA9LpwPdNTqkcvHGS+oYIJ/
H2+piEe0CZQBpOqgyksH4xJR9rJJ5q0GZxC8EbmJRiFDDHZW1UaI3pNjN80YbQurWV0PgqYGyEID
Aus0MtH+RAP5aiS7vPv0jY3o5Be4Twp1AcQaFreW7ZFZ/Dx5vRSZla5ZS0Y7bNBJIcqZtOlz2C96
RAw+TgWP7gIhAviWbJt5kkTRYN7DE6dNFgtkEYkgTBc+A0j7hPc0ke8DZ5i3HaUDpNIUNP65LV4t
BcvNTp6YPdTbABnTcCYXb/pn8Dwp2ufGJrJQLM4MnP7AAofXpvwu/H2ZH/vw0w8v/KUdXpPx2CcY
hqGMAVOICvhVpGP63YDFbNAUeuuyLV/orTmDxxOJ/YU9uIPt/xw2UvwGcgBa6sONju4crHwx2nJm
EbjA6ERKQpTiA5/gFccfff6FY0JMMtJQ8wmOMcAZpuwGgyVP6d0WlMMAuguuAN4755eJ2o2hlyJX
as+KgLwpXukm9x8vPYRFkiLrQWItgMH8jluLBEc5So5VdlbVC+kGdElIkwChIXOUuuVbN2WYRmlO
At4/a+xMpkIWNskQgbCczvdu199qluHBXSko0UEsSSHW3UwMIZiclqJQSfyZe1UOtHf0HSzFX0hq
0TDnyP8Ryrfkzj19/12LJFYUPafuGG6LElmDlU8ZLNM5+5YG9UEJV8291Rfeurr3VyAX/QVGzWmy
vN85Koi/2ssGctpWh00vyMk7Dcu1CdMpzB3Byt3S+benJUOfPphZy26v5gpV+zAv509BZGZhkkjW
0kqhspMRRPendpDrUU35R1F2HkT6dnrqo9DXpMCzl4JTyTCZr8J+sN1yASFSXN+4H6LKAlk6Rm/s
YAJXunpqArtIZJMfE/wrgSYCXBVzFgZPi6UEmKHYhpnIvuPtUxWqUSW5LnloD9t2PN4o+TEoG6ZP
ThqGjRf59vLIqCrQL+H8Yb6Q4jQbcPyNOoGiBQaVQkOR14L5dXmqlTEYa9xWcQr5RfoAhNaUgQsC
MssJ/tT8F3xicAIQ/FOi6Z0fy3z78M2GBKHETgMsMAZPtD8JvnNhcQsWIc9gMk9JhDmnKflnkxO+
APxKef1U9o3sxCXPwTN4sN8B+cM3r3jjvUOwwtoS3EIVclekApZaLYU1jv08HsaDKlhKsDxIWWnv
4QaAJx6SXMIsyOm4dkgk2SE1goplhiCKNBcRhFjcTQ0YQ+pmLxREduFM5zsh8Pg2ZdS9nIITeQTv
Enk4ylKKjoxOGuFL9BkJ4Pqs9Z9FYCRTFtPKAPM5NuM3bhB45frrl8Qm9GDRFsWJqxD9kiNAL2O4
aI+S11OZsIEgTMOOfMp9JsNmkcx025H6GHojFx7ibYDgBtSMBFpNd5k1V+25oc4rzmM418Yurp5t
cyun2wTvRnvtqTAOZ7G1KqsNIFDM8GN/YYVMf9u1cNfDqqI9yIrbEH1RHDC6Fy4OZJLFqZ6+Gi+I
Zi8oFGHeg5iJ/89xxGcD7EWBNY05eMo1h8XHS7lh6MXu5UU8QCAEa3gpBLzG6BeAFAGQSA92twBd
Rb2t3hmHwPpS8cEaP7iIS7KDZk2nPYX+HH0MK5AEe9VC3c1m8H6pT/IVXm9bmdGBe/nkkN4fgOwe
wzduHAC5wr4NkJOXjoZIW+bt/anvFK9SctY5wdjEySH4wsoSog+FH8tbBhkhUcM5Y0uP/0l2y1hi
Hou9VJEHMNQCUQmkHWpK2Gu/bjZ4sSB9JLus9EXdLyLl6twkcXZzXEKvoxcobxyApyez6zKrGdn2
wRQAYGXmozhzjRmOEoj7KeiALlfqa1cwMXbmkq53Egs2mD4pQxDljngRgTiiIGnrAGS7FKc6wHpk
Uxrc+l98X6ijjR0Jjb67kyAJAgu4qjiYfxu7wohUuhkaVD3hBiNsuwkNMW6x8zs1l3QbBGpFqBSt
B8Dzrf1Cf3+hpB9OstCOFjpcQb+iS7qsoqlKa+aDenUJVx68lvHQWyD7cV2+g3nBQsUHAGQOa70F
LXsw3kze8Bdsd57l76JZcyaioIKhhniezsqVa+h3NNRybZ46383r71mDeV9x1YeH0CNJzGjg/MKO
ptwQCslaruV01VFtCG381KWo54UBVXLYAXgr0wBXxB5Sij29uvIlPg/S9Oqp02s+hSS6acyj0e9b
YHumjbLgrPpGtVpjbKjRWHQe5JHpG7+Puo4DFf3ERADu4GNg2vqWrgjyBB92UQM6j8sARTVMaXBO
+m+kPBzV5qd8yBatYNMSMq/LO7E2ulMZoemhHCVRWKIi+qMClwqxVOkMCAzX3ZV4UcFR9gTbhCzd
1ko3COwlLaothFtnm8MNvBHrNuiOk7tSfbIin/SoHL3W5PtAm+TqQWuGaQnUs6uuELZHsEd5c7Pm
gm7uNwgN2htqueyDpRNvBfar3rnour8DloG+KQgRyelLyKWGI1WVM36CmBI0f/nAuvPxYqPOEXiB
uUJFAky9EmFecA67nYAdL8JLCXFStxm+MeoQihkgCs4zHj24NvkbbwYej8L8P9E+ElQDAh7SRl3Q
u//eJURf+9NOv/IFK4eYSYKRcR6hai53JIgacRMB4Tfhvze4IQYHgqApS7eGVvFUhUlAA8akP03Q
phuTkVgwGRMM7RPhM/tDSl6ILd0u2PL5F2ixI+DujlmxH/gfKVd2d/xGqcmeQYuQbomIkAqJFH/+
IkqMTRH9sEocJH8vNvC9Jc5JvgBwoiCQCZYitRXHYrXZt3uVqTz75NgwIfYcT+pNTIRP7hmZ+a8q
rp4JA1LjqCC8gjfSdmvbWGK1mI8bJl9kEJaBbTSwmvr8q+4A3yk3qHJkanShxCcAhNSoBbQ52hEa
fHGxU4YzPatg7T541Rwm8P2TO2+D5AXS1xarioFsV4gr6gkl0VKQvX0sIui9M3OSde294tgjz3lC
2tTU7mjZdyhrXsD+Drsnr4qqMI1C5gwggIBvJS85Pl10NSwvuMtPgWr4XdfxDUN9Y7CeNyP/gOnh
7GhS9b9dCDoyCfh7uJFXA2kOmrQpoQa4GuE+2CL9EQugbIk8nH2erDlQn7rEaPWqjOwlUnGcq+bP
yophmrPn9CgCKmUGXNWrL2jlcxkPy5Xkz92Nj7fXxrjL6F6YUhjdInuKIS64wYwlHPhHGFW3nPFs
iLYXLp462OlgsCesUCnUSOzpBoB4sa5Rej1VZquHyEbsJaGvpyiY+rtbew9u6rmYd1PzA8iImqVI
nhUIHN6Ft8Hr53rURh3bkJDtTySAArljsYhS2PhjS/3/J43860kjOHAblu0oupjqgdm4LuZ6/OsR
39MsDZv+nweN/KdP8GfQiPGXrSu4mDtM17Y0hJM4HP+Z8G38xbgQh2ENhsM8b+ac/PuYEZ0fkk3V
sTRZVXUT9+F/HzPClyybkQGWbmoar1k2/0tjRmzhr/wPi+P/7XXr/4u1qW3ZruLnFI5FZ8AFXahn
nfYdrw6MxC5fKywJUkaoLL2U09JLL42hLpT2pnP2Uw/QBkq33ogjpwcouS0CkoeprmBK8RLCIHmr
N/kXOp4x3/jeDtM3kiDrxXvX1VllXeRk39ozxZ4O4ZyejOqdrGRjk0okUFrosU8QvbxGDNNp6kn+
qIxLPfcZI2gtvf6EgO3oyt8bEbxI/zQ8OGfh8GVSDNVAbd7UQA5V4YuDGEefT17D5qAWH4567LpX
jYqujvdYQmY7vX1Wsk0S3gdv4+4AhYVNZ4+/r7zzix2U6JYKl4Zjv/f8nQ5xuDyWjI+raUrIW1lG
g424J/ZvqYSK1mVGS7cFnVP3dAJHf94yIAp5BLbRTKLGrIGRF5PGWEs5ZcGbQzMF1am6TafSO6Bp
B3d6klVTiaCfN+tcdJemQiEW40yzsG4mRNVplq3x5I27taIwSlU1NxW2TNGyM5YFo7gyKNwfA98i
X5pwEX8w9Uk5fffpNCqu0RdKbneY/cTLbmuFp9I4ATAVqBY2hYyFAnk47gLYF5h//HP/X8eT5SM7
fCaP6t/EE9+zfCjBg+r/8R8/rf58zvh6Mf7nP3yCr2FQD+fmUQ6XR9XE/Og/BgX9337x7wOF/kSK
z++EiTNBVZfBvf7n3a7IYniMglv4v44Rp8+h+tv342/x5984kcrHf/7zf0KE/JfDnB+Z/ym2QggS
z/wnREjqX4ZhOAwnsFTZMGRDw7n977OIdPsvwzQJIYqpiYhgYC5fZU3t//f/ppt/qaYtW0QPYgd8
5P9SkNCINv8UIwzdMhxeFgFJ5U2bqi2+/k/2x6peSKrUq6BCnreXIrwnC9xtbWNUEJXbB10TTjxh
6q/HXgdG7aDASnXvrDs32PRSzxFq12iwCgsumoIDnaG26zbvZ2Ufx0elsZ8ZCyDDgoCY6JdfoTlg
oyCZOo1COoeEndI2nLXWp1C/8R3pZDfaNEa+6JTP1A3H/8PkHq6riHn/iIm8X1PVZQZPWSqDPGTz
d8rBP71fJ4rTsXck+uZlc1eSAQZIUKe4BDroPLJx71uxMreNCAsdy8V914JHjI1vO1EGykrfu0YD
SYihMM03r2glBwLRzatqEw+FjM9s7NMM9oaX7Na60dGPumrqSDX8bJT9q1Iqvp1MfU36cUQtK600
Kqw835htGiz8YowRap+bylG3bWcgTPShHKvKMUykap6EMCbMe1qWt0IqQbmClJKvHMno3Yr97gTn
CmOmqkyLD5bSsK1SBY/IbunSQZS9h5L6izxktmkD2d9GIWOX+WtVevMoiBmINnrnLJfTdex0lzrp
p5obkQCqDbl50r2ZaXYDQq1WQ7RqBnLeGhlJMBSPILNf6qx/0Bib2M2LK2XustIZ1Gte5BYrJPxX
d71TajANrJMaaSaNxR7XHpV5qBHEqGDMBJl63lcQPg11xMQNoVKXMr6702hocHXbYl9XA7ogDCbw
s/KYyceYlTShEeA78rbpDTx4E9rTKRPraBpjxGxaR8crD6PJzJQh4Vq3LSrU5LMPtYfXCDVBlJPp
YYYRyC1Fh9tsFDkK563iu9NcbgHVE+VsjZG6yPMQtsxADS7hk53YY7/Q+/6uR741M+MQpF9amo6C
7U4qAEoJPb+a9dNIgXDc6bCNHe7RNHYZ2BrmjP8tXTI/1YDXRrXODaPKjb6tclwaSb2Ny+Il0ktl
auIMJAfmWxHK7UbXVBi3eoNuwD9ntvI2tuGPqTZHu2CSptJYcLPbtRsAZrn9tBpAiznamZVohe/9
2ARLRR7brarFs6atNmaH37Tt53e3yGgUN1jb9G3bwTCQ7najLCvJr4gBcTNXNQ6tJPWo2WELODB0
srzFqa1iZRhxxfzukjmaafIlJ853oWW4ifW7wTKZmxxLX6hNXou0ACQImo88/ByMg11lWxMIBQSy
s2djAPQQ5NlN9TtE4TD2mgDKtKViERHZqB6VqcBaFnGa/HQK7Vc7ATt2E1zYNexoqlE28Mo3v+s2
ljfopPBvQaTlaa+Z6t4au7kGrv4c21+KgTKEdihK7LDAy9XXV50apbOF1hXImkbqrLSle6xpDILs
I5iACq5WzYDxkVzV73nJNvd1BXsvlZZmWPaEAQfKP8m7WbXJWkZgI0fgb15ldcsiHuqZk5gAbpKt
T03M8YuscNa+LsoWg5ZEiSnXYITMK+n5pUMGd96FdOomwUah/5wM2grT7Y0kzNF0LrxbH1mbwhMY
QCtqvUMgByRwIjNLVX8jyxLws2S9BUxm7tTXvkNt4aBmtumwuhrd62Bg45pKdBlKzEHsFq+QoJJT
2lG6TA9C/pHiABwpymgtg8u03cLUzmOSzbS+ZrRkVuzt0Vi7TXKrDKTLHcfWVBujr1CWLkHJhala
5ztqbTw2PPdQem13CBk+nKuussLI1KvrApIMQ1A8L7sS1FeqmksL+tQ/vWnNyqB9MwKYTW5GfpM0
way0K8gEOqNvovQnUhJgQYtuvW/48yptL91oBPBqa4ihVTMSPNRPL4YprfQWxFVj3LhFI4TsVrTS
Xcb7hApxQxriYxFALkhkfGmk9BB7Ku5AZvMlR7zG0gXVrH2uOGJwKxc9CDetoEGOU7On+dfIbjMP
PcA1oK9UGX7UUIlxhTKVmdKxvCwne4uV7t7KAUhwOHe12sA5C/PCNMEi2UBB4qoGpOBGwT3MqSmc
A0wnfWWRuDoVcM94g7y204OZtMncSlTQ22DpEZHhDRiMq2DmOvJ4PzYfLQagSQ2Zylz0g4FJmpbg
n1BpxRUhWBlG8MF6Idujh+8kkIrk0seJroMQ7uYnJ0qYCaIx1K82Tr0GQ0eSJLofxpYzBgkbXLY6
CJ8jiWYTXnz7wULDIed70yXSSeidJN1fuan+ZdAxMayixZlWYS5uhWjTGWJaJ0r4XdKfr432KHNu
QvV39kZb4eqcVJiEcRJKrfyT5aaMtzNdujJrV0MHaGMq+LtC0lsjW12Xuv0RRxnmFD6DczhOIsmP
aOkJGEzDS5ZLqDIq28Z9rV91EXI7O/MF9Jc2mCyr7srW85c+uLeZBumroomChsoKsm5R5z5CMK9U
p6WCkikOi53NHPiSfF9RnWcnIoUP42Y7pujECmXb1NJFbRlIkETqsivydRC6zbYtK1hiABSy2fQM
1GEsuS+VQAlqFK77nK50U8EsiQ0gN6PpWSmafo56lGISNEK68Ak8t2MTMLR7cDkIXBV6mdxjyZrb
67ZU4WAOtP7amIklegDugkdkUUPnaVGqpg7gfp9Iq0xzGeoXQg/KKoYv57o2LZ2+50iC8VElgzRp
Su5bT/tvDON1FbFLyraEQFiugs451c5My5jv0lvdd6JGtCyMwpqNSYBi3EXxnNrQp0Mf3oeWMELE
wlYIF2sqxWrYFOZAGbSVzB6Wn6d3y7FVOFcthAtd7OG6LQ909Fyop313LoZma7YOc7RrXr+TdPMW
Ux056N1ZUXA8N6YSLtOKUkUJNjXbm1FTdDlzhzuTR8/RUHwEXs25MSbKtHVkgOEyiid6L0M+xUq1
0ZO3wa6XusmGIWLAy/RVfxr73p55COsBFxvbp13c6UQNveTrhepfO4rx2eDXtCVVc9IoKRZYGlOE
KzObyQqwqKpFl8yq87nSDLSQ5Opg0IlqMtYujRnUwS4wTVNjryL8r6J+UxT6dihioZzrxPyPurkq
TDjS2hqbGPQull/iJyZ3NyN3GNUyZtRrWvNSKsY+ccmgS9lkkluf3i0byVTrpOesd16r0bnmCgTF
0Eqn/oj+urNi4Cx2reHou7ivwS+1qlvYVffWBybEDR3sywnROtsJpWhWd/EkaRoavsF4tVk+CJrg
5oScvstE/dBLbZ/KuUenkgHM+S7X7WNp5/m87aSbpUI+byFoy8VV0/k7FxoniIwjgE8i28XcP5bq
mbLozTaj1dxDAyX8zfQw3x5ZmCdJ5hv1IrvHXkQsh/LdjOnuFnkso9Jk26Z5dmzD0DxEHsW0Wrj7
LGcZ+e53V2IngJUYNCJU1pbj38oqeRRRmE28XPlR29qeOmE/VdCAKZ3/P5k7s93WkS1Nv0qh75ng
GCQv6kYiNUuW5EG2bwiPnOchSD59fco8B5XVKFSjgS5Un9y5T9p7WwPFiFjrX/9AzodSMeaSCveG
0xB6wVEbgUIK286W7AVfDhX/Uo7iSg/4osfpRYPVMZjydZoj8ksCDOIdV/q5UWOqJIGdbeeoSm6w
7inXTH3VlsqLEsUwVTvzagbDSc8pSLI+Cbyxj6Z9aWTvai6OmVaDPffowWow1ZR4ttZitAShrRe8
gDqAumLfEz9qPESYN1Q4bjRpt1fu/hgx9YdqusdAjrof6yYB8YF67hhjdmI6lCN3ZNoOd0i1SZbN
4M8Fw5fZsL9nydKdUtb8NGXXMgMglwIF+mhsipjOTRbiCtN6Yw7oTZvxRXYxkQi99d6bkGPrkEFD
m+OUm0W7ONK8uFYzrw1jbak5zZdSUEWMwbwqA+bcqWUyfpuidT80/apOhlMJoUqr003RUhrao9xy
735Lov9IMWwvpj59llX0Hrg5ufTwzcpUPLRxgHDMatsN5DcSkjq32QhD24TVuqvGycfPhOkln2as
x/WiRUCaFg/SjTFCqXmTassWp1XpblBMjI1aWFbuRC2knzM7T7cz2D2q36GCUqw3xUsQWj/BzGmZ
UCrNVcQeyVEUGMn3yJblhVZj7rIiwxqmjC6hpZswx7twlc8iR/kAJa20GRx35u9cgYQFOd6QTahu
FSp914ZEG5owCXq951Qw+OD7/l789Mp3IOhJQjPQSCyoYM/N/ae1GdPpNx1Gc1t24hQYbr+zp0rf
jOJSWda+iqPBM6wgW9k1QFyVSX2fKHduE86LlQCeU3IMOeeIcjXWJncdOtlnr+vGLim2Qx08OGke
rmRGaz4K50kzCCTI1FOc6/vtILJNkk3nyaBVDybxHjScynPkbMaxWtuuwmP348bsYniw00fZobrn
36zpX8bQfAv1KV3Gwp69llk/u5Wp7+xYLJIJMy6lgbDXnaJYJ+yrSK6jxMS0Nd9EIh+lwxhCtw1I
zl3/DNOoQoyDCyT3lNwNDdK0hm1SDWEFCQOuiRPAWx5IMEhnCQnCMt/D+2Y2cxB4I1Rnl418UWhy
XcoS2aUYgOkUW13FuA1p9rzSB2gQvQAYK1BAWva0d028hPvcheAXMM0RxSGkql3ERsJeHySCVRNv
ZW5jiRizpyZYdjBnYwxgiH3vmC/qWGN5FpbPURTHx4E8JrPmBK77TGxbl6MlTU24YAZb2njQBvWq
2wxwE6JvwzjDzrQXz3rO4ZKrIQe8YAMqGXjEtXGbVVKF+vrZbNSLmYadr2RIsMYxWkvVJjdSKm/m
pD6ILEUYnkD7piE65K4aHHDkbCglQxVzhnrKFArf9qHpqo9CG47z2MG4mgm34r5/bjoFbxRKu1iX
E209ClQzZFibohJopjdNJttUzL+pyeUOW+Utn4r9oLfPUddvtZAtr6K10G0bM5WhW9sVs/GBUtnP
nJZPvhY7PR4YPDdHaW+nNnl3FMywQrv+LvNBww/PXZNWhmq6AjSqCVia7UL1Zh1jra7DTYbLLiPn
Mhj4oNqKdVGSlvrzmRCinUG6QqG0+9YK8UfqFWwmm2ZfFnAXlFT9sCegaQafCvkkzejsy87cR2b+
UCU21J+OCs0Bu8fDBo/CkWF+rpV7CkSTnbbj1Ow0XEdHaHcV5eVksKR0u/1U3G1iDxyvRvqp1eLD
CsWHLd1HGRi7tL17ySo2HFmufSntwGcvxvWd49sx0CzoJm1kD1esTgCc65SSgPLNU1MbUnIifmYF
UgZpxd9VxZiypWDCVyp5iEX0rUnLXZkSFpaW47lx/3YSoDQdM8c5usV2GqxrUofmh+5E3mgHn13c
vraNfALXxGsguubsSovWCU/9PNibloOOZhZKnqo/6m6t+1GeMErsO2y1x3Sb2tGu7rHpwkcL14tE
PgeRN1VIimWYvcHrA4vgi163siVF03dgWe9DgcUIRawT5jstMm9Rn531NkrI8oFnX1QavVICm8mQ
w7SUSo35iWUZ904SHgTvN87ztwqGQWhrvlri9MixPy/6xLfrvDkn9FCeajN67gsN3xyw9Xh4TJph
3Bp1z6RVoW1VK0I2lHIasM/F5bJuBrSQiHXY1JIVoBhj5PEgKxOjBAK1vSKRv07nxq/CGYn0K2g3
8wLGX21cZC4Ow+TFPcqp0c19tZoOdVwtLaPZVoQ5uFzEqesJoBq4vmpJZo7Rt80dItl1RjGscKP5
KoPyTaYMOhwNnGGuWprI5GIDNi4CmQqwQhAxYby3ak4JoivEScR3z52UpcEZQZ8UixB29xS+y8HY
zdRrIL/vuqydZV3FWHsoYQj2oG1K5V78KzTyjQmJ2DblqhjYb1rMcTVUTX3kAPd3TbgltkwP0nLp
CFfZ5pGxLQ3jsVUtcqGSNF5NHTBQW0NTDdkNxMC+nKLUaVOaVjmyo/ZhicFfitB1nD11pt7WAVQS
V4OIKlD7aETTUm4LncJxHodjmTrxYcB+KDTDz1pt2fVM6SwcNGRgrqtBxlhuFVTaEsx30YJAEEw0
S6iuOh73Q/ya34/8Kka6b0by+c9trbF1LyLXsKroseMEdoWcl+kcAFw1tN0BINDGTrQPjSbCicDz
rFonY2ZW+peQmigOXBxDUi6vVcTfqhYiQtWoT0XXemmn3IxYpXANSDRg+8fwbW3n/Wsa6zWO2Ccs
8KJdrrnPOmKCdkAm2liQkeYUeE5n+xrSuvLHsLvqPd6sUZw2UJOAaYwR6K571czoNIOX+U1ZOYT7
4dgbyGOL1V1gu4knXCAvPsVuxJiA1dxFybBOUyplB2xjSfDH1MNBnRyrW4H8mJRV5dKlhUkLh8uY
4z7GsmxLgQwhBuYcI2iHY1V5LPo3pu8ZbVb36bYNPmCZ8LJu2JCG95UL48fmPHBrNtgI5WM5Y2+h
YtrZjs9x1aSgtzPsEw75Qy7Vbmf3JdNoydjKNsadapg0tIFy0E2bJFISUaWCOzoOSo5bdith59i2
SkZTzOEYt6m+G5rniLJwGcM206rirZeY2MSifawrSt1sDhoPPKVddoVYzBr7tZkjjdCmO2OtQeQm
ozuX1hX7qmI81MO6pMPIvEitP5raLDk3eh+c3NxOtnqUBsiHYmBtlmTYCdUzlLbKxsE/ss/SYNym
cV/nIx9eytZAJyjOUYGt3mhMK1UxN6l+10zZQFUJJj0FE/yar+BjA+7ZlvQ6iVygJq+mbIKWSkAn
emocPad1fPJiQJnV3svntKFeZqPXugHDUWebhtWrprCSbWERdsKr3aQa1Ypox/Uk5WeUxt9BqNxi
ZAyper9zJqDaiUvZFirJ3yN29DFzUr1CvmFooj9xkkumLPbVun+lTC0i49B+D4Am1boikoPSZO5z
JB6qeGfAI5cmvt+1xgRSBPeFHjMNRTHlxEMLS7rp/JoRKU1VgPfBAJNJtQV7+PRpCwBfIbKVnCy8
OqlKF53T7ouS2eTRVKfEszMiBfTSDVCaFN9lGjymUY8ZXTuiDUJQpMjVGDgCDy9wrmHIjlFnWIuM
2xgU9T5hLV2xGEODnAGnRTggY51ko2gVRjGCFsN+LlLzFE4MbLI5WkdR/ks3yzMWHQays29rEfR1
o8Fw2QXTkbX5HMTBunerGMGXfO2oeB2H5NCMQb4/VHjeWY4OHQa/7VU950AkhvpsCFQO9vCuToC3
iqHx2jDwEDPnVd3rN1vg7qgq+H7w8jzWluIHLUFfXXqc+p5INsyuhC3upRbTDKss6mXgYNOShMlX
1WrBNWxxTBkyMrKUEPF8pWDWEh1Kk7pBl8VLYZLnU0HBDNMR83aIf707niara44FWIOqCaxv3Rg/
iB6Adph88ozza60qfmsrGDq44SZusaYaCVCQ0tinPXgUqNlGF82HyAaHMo5tourht7OaQyM0di34
kp9HGlzbBzkjdJDC/lAy+u5Ig9E8NPKSKn3gTUA6THZGzq/KfO+y+TMzp9yTaQhVVgInAf3LCI+N
igLUTHporoM9P7glhM42z1e4rePDNBKUZIfllq6S8uvbfFSrrNuxQShrBdgWBpP1MWrcIWUA7OAG
4TqzQrrMe7dWu52yjLJ027kcFKI0bhNYjRfr+L+NOjMMV5fwAIsh3He65mtTmHtIkXByBqnSOq+M
aSADzj0WUE5D7EQ05G3/2jOi9Cx1fHGTeiNFqG4qTCTtAjzNieydqIxz5XTtOidhGzws/3Am5W3K
4kNqKtswYmzflOVKw+DQCPjEs8lBm2dlbJ4l+ejONP3WIVu0W6oxOkkwPIc2qwyyp5DzX1Qc8WlI
fTJVcYzK/GhmLb7HX+mIzZNTEeHbR9q3WmLRH9xnkEIReM7gGzgi27UlwgJ6MOZdg59IL5rgcLd5
vyvdqmEXq2qIdCBxcSOgBc/M16QZoxpQWoI5wVqbu4o4cELMFJKPkURh6rvA8bDcIqioGj5FPZM2
IEOD7CA3gMnEwKrQzUvdEmvVFtMjA8V4oZtMT1ulOGhlPa27NgE3CaN8F5TDLanfe2dU/D604T3F
LbyxIRZ4UkOl62udgoJEaMeKUn+wVIqJ6i0JgYPj1H6KBrGv3fYlHQF3zInxHMcfqRXpSnWt9iD7
70a35103TDZesDN5obG1sO0qOswDUCoUjiPAja85L7HR4tDcdGLR3cOLC+oSZ6DsTxp9G98BPnts
KvT3L2OF72nFCubt+I5O35nUGPgMSrBu6GloHrAlZtmig7zD2yxtN6s0QjgGSOBWQZBNlMGLy1Ly
xIohmJZJWPVMD4xyUcVqfUrVuF8RPjsutJTcxLDEFdXWjBU7APC0me0cGwBDL21locYa2joZ7dU7
1GpqDuDCbJ2T1JCcn4/1kHSHvg7XpQlBUVUgOgqVfAe3/y4tSt94EPOuHuRb2rjWitFjjnGfecST
qfeCIjMf7Pe0JY1jmCp4l0N8jOZcJ5QxZ4cOIhqlcM9IttuY4ifJQhySzPI6urjRKcWUr5xcKTw9
yVdhj8+dVoRgRYP9KZQcX90aRyghs2XbEfCQGRInxUgJyDwY11ZYkRGqRc3G0Jyb4F3DQk84oROK
wJxhUDkhh4l4J4uxpseXYajzwaX2ukqcz2xQo5NLvaxgiDyIsl8lUfFp4TspY2QCAz5EteiMZY4l
/ErVqV/TotR9I4z9RlXAipm/ATxYxiZjWBVz2ztTEK3KIjLWpsbBGvaPdqNNft7htphE2W/ufNr6
ZO/VDnNMB9hPBh2y176DXz4LrHLKtQ5eDlgh8Xcx0JFaCSzGudedpdq6BiHN05PjlKimszTYGCV+
dVX5yxg/244TKmBtZCN3igrfLZcgNvOu43FF4OcNg/47Zm8ngPll2dAY186niIzPbIxf52nK/XkQ
DzHIHzDdpNGGuMc4L8+1q39ViC/rmK2+yKHtN3aEvVOoF/6suDCGGnsbK9RyrtF5Q6m5y0h9o6I3
cBOhvs0qmLViTpe2FT7lJg0UntFBp/tBKJjZVO1EihTlC1yLfKfn2kdu5jR8SXcbo1J6ogevmCdQ
1tScw3Xfhwc7Dq8g7O46ehYoUR/Yb5mhY+ioFfK5ieN9GtfBcp4SY9U1w0aA9G9jGRNjYRLBCfj/
a0rOnqgllHiaJVFg5iS8IEpoig13LywlJWO8Gfe8fQJFAMxnEcgnLbWKg2I0oIx7zg9Uv9wlPhb1
vq0r4cbW7P5aaIg1jJExai4Dm9w9AnOSdiLHIUUnPBgQJAxuKOSUzzgU/MYJa7LsdAStTi13YxYj
QzaGm9pnEEz7AWvImZzyhGrMz8nE4tRqNkqu7W1EYGsxd4TOROkZgFtaM1GepnpStRHIoHfP6De2
ept0JFp2T3oevtV9hXWjZeLoCag9gWVNWvlAdi1IZ1G8NMNRUqqCrgn2tgCYMBOJujFhw3lZSABq
66TJsioS5bmSwXMdja9SK/Ot0/3aRd2f6TixUkuGZg1NBgDBsjEKKJ0nN2zVnZwq1e/K2tiiF6VK
S9J5PWQdU8p5fhsibd7YtRKvbKvLfUPlyRhq4H8jEGG07Hr6JDq/kupbJAN1NwTsnlGAK2vpYPFd
FPMGOtPOVfNhm7u4deT0G2srhiSPhHSgg4CG100Rzj4qPgNRSJpRkP1KA+PHWdGXqbhF0swOttHb
vitzDB9s8M2Q8WQlZH6zA+2paQskUjkB7Cl6oT85Xv+vuW7H+Ksp2/K3+4/stv9JsltWfn1kEOj+
zlODHUqPpsIyNQC/4Mc61n9JeftpPv7PP/9PypvhmJbpumyprqWruoBU9hfnTf3DsEzmqPzPsQUU
NoM/+nfOmy5UDgDbEppqsFj+nfPm/AFryxaQd3Wh2RpM138yAM9/kbsgD/7FCPzH1/9S9Pm5jIuu
/df/pRmw5/5GAvvf37qu3omzfyOBZarTUCIAz5flN1SvxfjlKoxt1mr2A4+FWfLOCBgkBHuLks1u
/TB4bCIvhCIfEwLr+C6jJQDdBiHibbKYumMIsO71jU3UjbIaX5MjnAxlxpYuP8AW/VDbp5SALOhV
wxskBYxpBgZUh4Iiqm+5jX38KlRUIha+xA9KgHgvpo+e2DFAPZAlXFp1+65oXqPtWxqYRbSVFuEv
LfOFwgdOvVuG8rdXElsKM7ah45s7DWdpANp7TKR6neSxyi/COYg2p/6yT7bC5AR5e9XNSORfMnhL
QXXUbElMKMj4W8Nl0HmXiNmjj4kau+J0SamuME1Kbr26T2iwBv2telHqrzlDjkY+FoMQRT2m5VF1
1mG9KQkSMjRvxOOG/nqKKb0/GY0hdikx4UJRyGtASxeDmzjgQcSXebszntZjfxDVpcizBRwrEGND
Xv5bVvL/f6zV/2whWybFoYCFLkxhA6PqDuvmv+CuYtD18f2TVVH88ff94D99mL/Ws2Kbf7iWZVs2
JHpN4xkgVf6Dw2pbf+gOK9xyVEdTLVOw1P65ntU/NCBnyJaOw4/o7C//oLAa7h+gziaLXLANGKpp
/98sZ9hu/5Ho/tdLvxfMugp33rTtO+nz7+t5KAOEfK5EvvehNyezOFXW7GUmbmNLlo6sbpn73DqL
YHqgkCbUe9GPCKsDpDooJAO/BGhv9MYPw1dMAR7y5qtU+m0srGUUTidD2YX1r2xODBbL+UmbfgLK
T+dSRxuruQU2jgVyqaHJxDfbqQOPaD0cMKLsIIRXVnUHN7zdShfOu/6Ww5hvzAEj18mvE+wjQjzD
3fYmhvQBSCXn7O7RAjk1bPWIhE4Hs5t426vlnsg0gIV9M9zm2lyhktVI0mXeY0HZsJ2vYGYXAU9o
QdypJoNErgbQwCnZJW99FnuZQmWuziTA3Ekqm1Q5dMmpizw950cZZi4qkP7gAkm8qP/03sOvmxL5
lPaP03eu3V/FLMBZQbGcGg5YvQ7MzFOh8Quvny+lLs9Z3+Lh8KgZXA0Nvx15S0a8yQN0Y0j9VtJh
YgUH7QH9OzSyiOFItsEpRVihL9qfjERew8Gt7lRHF7CG0xRDp51XtBDM9Pt0yysnG6TndWzt0Fgb
gfk7le6auQZM5RFfcpxf7uT+cAXa3CnPc3epydc0qYkZSsTmgWdM0+ylS69F27/ovCi1ujjFY6dV
F67BzIMisLaAHOx0Oc/kbdLV9E/aUx8Om8Am3cVY6xoOdNA2wvhHmS3IOdlC1ftj0j12X6IYcbKs
4QQhwTrV1oobJMuxMFK/XFhvuDp0MZnLHtlSNkiH9kqYX7i3Vx2TKmJP77xC9MB3Fgxf9dwI6ToQ
bJFMu510iXdAEx5qceHrrH5s0Rnm2z/7A7msYo8az8tIH5Ps+WiUQYwi973j/0zSMdNxWWCiaLw6
Gg4dj0VAhGu/gNSH467OIVPgRjbixYbzYxcxJ18FySd2BS4/Dove4RLCz1ZUZ1kQf8cTaYG94Own
kBQ2AvJSCyPTMl+qxntY3NQMU/AJ3wSizbGlDUk5mFL0XbAdKc46WNKNa+wdBbKmgaJYWWrYC+A4
JhRfwYWeQdDwNI14P9LHMMWFVAQoZl/uKkYDr+r7feACvtqHCNZqF+6E/lQQ69H5hg7rOg4Ae6hw
R0xSIwIdP8PKN1AMD0sngLv40g0qWDcCsIdWu+QMYtKDiDZJ/TT3d2NBJT7x+6gQ+rgci7divLBZ
2Kh69ZbU3GUQLIfk4IyX7tWlNI/yZcDZVaPsmvZ5udWPlvnI03bTt2KtxcTncGSGcD/IPmf0b83W
xdNkIEO6LBGpDOtOgzZxAnSIJkyBgd3MYlWP0F2MYsXftlJzZWiI+DMENzlM9QT3740hF0P/wMus
ujV0QUhesccNFGVPc7Ud4Zy288YKjtzS0Jw9OkZTDXzrm1IBWpEHDj/ybfUyC8yzgcqDJ65HdVSw
B9LkYy2GlZ7ugJQ3NSYy1bABNbTJEP9KKui61iojP5SX1tYz4bye0tyKs0hPNCE0ThhdE4F1c5I7
a2IxgB+l0PbmBHsZE/JYy6ZDILmEDcEMes8bu3vuYYIUXZV6ywXdxHHmB0SX8ROavCn6z93QBhwA
9AnnXJSAzrNCzEHeKAwUHmAKABzlN4vqYqzpQW5dEpGrvrA2MJeRB+nENGjru+N2fWQHCbnU01Mk
khX8skWnmb4NhGmCCZfUaz1YSeu8tjhvWF9DdLUjbw7398VUHqSF+G+tdqSkbAayJHCbJ8D9bqeP
GdFRT6t9iIyX4bysTgpB3cmhE19677EJcDZETIEKDXoWkF9iosO9m4xmRXkIGlwAnHkTVxFxrTk6
om7dlqeYuID5zP4XsvdZTISsd2d+uH+++QpbCALyqO1sfMR8pXxykVbUU8DsELogeHX5XepsZuMt
jZKdDFcR93Kkn806unKTTAqEovcRLlCu7yyco3CMgmSYpl9Zt4+L9TFk4bjNNiGXdwzFElfVjqo1
uTqsGwfSvru7A5CxRNwMtbhwNiscFsDQF1rPzURB7jkuXPffxE54azwWBif3UU4AMxrxL9B6w2DO
gTDCNAIDTpxIMH9xZOjXEpuqdhn/RNmlMbfhJcEjf9WvVWsJEYmAIaYSpF7mw1GUq/jSgCbvrpic
gPOOWF/erR8WWGCBfMyVZ39Cv7hvtK8iPAZEYRrLUD1qrd/uJhd+yhXSVRard2/VIFnfh02xDy2O
z8WuUfKTjnoXA1trpMHBPQ1wrf9CHpAn44C32WlFdFe9HA8OH1G46l+4yRDNGMFDgU/o/IABGYU5
EDDwJUXy4r3IV1xSKu+XKVtYr8WWjbVJDhr65UW2pSd+4PCyhwUMxI558Lxk4LtKXzAc/ioO3mv+
MmON89L7yoPxOlBH+1m/q54qrCNybwIE94qtuXMupbViK5mZmS9FuKrfM+cI8Dp0/v1lsAjoc6IJ
S4pV+YLyxnhyfDEQ3EDeOb4OGBmmj06+dhDbQUaRC8v7BvnnOiy/833xOpM5EqK9/SgVH/Is/Qnc
dE4/f3SfNSDz3Xh4h9X1UkRezHIgZxSfQTbiV5MsCsBvDulNQVIoTiucTVtcNVBgX7rthOqdF3Pv
ABbJk/h1CCHEJdLruVKb7AF4Aic4oJlL+sFpfhU/8pjhP+e162HbfjAX4i0W+bIQP2S0juUmf2/f
G9K8v23C0hEpg38pNgk23aplpmd7FXIOPCWfxm+eGev5uj7xacx0Zy/T0bq16ZpYlXWzVzVcPNH6
pITXuF6F1QPzV6but+Z2bSmwKsZOJ9ygKh9CnXoubpQD3K0WgN0yekt9/CbP+bjAdT0vuHuqc3sE
XdfPIPfYVUXrBzjFIR/JExgm+hgjXpSMtk/8Zm/SH+7qfTtCZVw0B4wlPgla4HpZ6AGXBH1cZ+1z
0vbMYpjk3qraD4qrHm4xcH+sVtEroRjajb9GexatnG9Mh9wnBp/tgjHrobB8OlqgpUpBHLgp6xPD
8HE+sG1mXwPwFxmvJjYJu7Raj7g9veofnCmOuuE626pXo46GwTdWHsFkEGrRbWcr5w0PxnZp2bsa
N8fFQAcaUVBg1fSZH+YWypr06vmsOw9sPKUCOXj5kz6T/d32HsRqGESLCUYGacrhIwFxbvJEwlcE
iaI9J1ivwj9GiA1WeCmbDTZaZ3OrgD19MXGqEN1ACp2ooRfSWtY/9Q81NekXw63LtyOcLJswUrz8
N+179a08xFCwvybcRQpvUV8GUjRgWburXm4iLyPhGssHexEqCwPATy5RfoRbxBdLZYATs7Cu+tnx
Qj/CG31JSYMTX1k9Owo6cJpx774KeBc7+VOm95DnAYD72uxHe6Geww4XjcpnsJyv7/OCh1vy25L6
a+Aayx+XaE3kgtzAdXdLj/kRdPoZVofpkzsBmzIhOviKcQWqs+QcKH5x5jNjYDM8Bb8l0yWcALHW
XIqdWy76S+yrku0zd9hSt4O2rMnRnpdNjqOkS7jWwrC99MlynqCsFih9D+KN6OYB7lPVnzP1My1Q
9hiPRDufB4b7Yblk/AbAWy4668g1ivmE45+x3Wv1WkgIXeEuMbej2CXWOn3mr/NoaowhjHUMuQib
aMUfBOJrxj0DJUg93fSQZZVDYccRqynRSYx7x/6cSmy2J/LjPhgA6UpDIcj4RNW9sN20lMoQE7yC
EYXJ3QsTBER/0/ZrWeqPBnPK3uvSjfSMQVyHnksNESl4GH6DqVgOUngppPLBx2/Icw2EQmm0dq5l
t2uSrdlsO8V3q++g21kCU64koL0hAvxgFOD6O/K4LNuL2UTJA4c+i924VSEoSW9dYW7AWLEg2ETw
Fl799CkMjHfiQLW19LRf/61YnNTJ9LWQOhrnD0u7MEf3NExjrZi7y9FOgae6z6J+Kt3Ruz9fir80
FVFaEcLl66Rp215+aOqlwcGaO3eyzFNwghLq1+rsF8W4jH4yCFud8RhbvCWqSOoFKFklDrLjzp17
DvgrXZI5EFzF4YujOBNgbcmbaQ9x9cZb1/TdGwOCZXHsMJJttuaX+VXknnuJB4QCC203/A6/ZeMF
QDnyH78gzvPffNMPByyw+JJYG77D7/w33+f3dGvf/e+XZMZLT5lIMJxWCO4GXGU9fv31WGgRBQ9w
p9MwRMiWN17iP/+Mx3CtRbrFTIsRHTvIn6/hr8fnAQzpSZ4IXgDhqngnergMMiCdmf46+LOQP0oI
MilW6FLP3bH7hZSMzUj8092oVU3uLXXwuaPh9ga258YPNH5rbQLjOnW3en4d9l27V/rfIPith6ML
LbYNma++cK9cReKnQ7Aso++ZC96RK7LRtX3NwqBkYrudEcnrzFc41+BPVJi8GJqv414GwIfaflzq
cK+gcQlzo/BsGKguu8+IyutngGKk+OYwLNRxp2n+VK5QsPwE/IDJrjTACqxvtQKrudgm7lsMVSUL
PF6PtM78GvWPonm8P5Iu7Z0cwrXJyCdOXmrYHlFk3Ve8VUbbar7CUYMG4jWI6Y1gmbEN9dUzD2El
Tw4CJnxO0Z0NfoFbr1eZuJnXL0r2yP1XTrf7UrDwklozeYD5VmS7Fk4nFLhwzSxZXfXh2olx139q
7t5gZ/565GAmiaSEFxs/81oaFQGssXFhZGWOda5qGA7BPirTZXdzT1NycimB8hby2YMFw33EuJDX
xgfHOvIiaD94jbK79GywRNWXH2PNM54V38BwmQAV+xjj1tds8LZaBOch8EpK3H25Hj8NOFvyW4H+
G7X0lftrz8VHMoNMg2sDQZ9JFPeGqa06GZOMlwJekqUWz+fshOUYo8djqhzVcS/dZ2fBu+1c/LWV
o8HWgTFsxVdJijMdLEOz8QsFNzN8bD/4I1c5s7on4wWGrPNVkSBWTUw61yqKH7Qs2WqkYGo8lmW7
Ld10Gzy0B+WeG+QQkgFHQBGvykUjtTOwN/epaY4ALqar0LXlAlgG3OTAjw+4vT03prrJ8eBs22wV
sk8aLVIDbV9ylINkIJE6CbSSMLp9uen3BAF2w5vOFB3sgbK9bymX5K9qbgWNLwhH2qyTcKsl5wTA
egjv4t5ZIqeinIneNH0V88+0n/a0oT/qJ7Gp642VcCOdLeVa3RdFtcvjla4DJAcbxUJ97GEp1kQg
R0SlPlhYTNsX6axwMAigtVCSwe2EuCYXsFAX9WfgKwEHxyeSFcm/Oq5iMT9ffpjcNlqxTAKAFATU
4OQGRrx7s0jXSfTTUYCr6ZOSfWYlMkH8DQmj7akEOgkX+GYMfnD97nUMBsuV/TYr5/ow+IPfRh6h
ea9iQ22NgdVRX2wIJ46ufKor2WwsCEoWdVuxn16THGOK99DgqXg9LnJrokQYMka0fWI/BeYyE9UB
Pdw+MK8JekT0RvO5nlbyVUz/Rt2Z7TaPZFv6iZggg/OtJGqeZUuybwjZ/s15nvn0/TFPV5+qBuoA
56Ib3aiqrET6T1uWghE79l7rW8duKhtIsfcRIpPpxjWGHB6XFG6ke2jJzS9Js2aOpV0rLsFYdprI
UZPf3ktW41bFJhimnDMUJ6F8GJ7Jfnh6gD3hgNZX48TBMMBHI7QpI/myZeutpbMKGUg4rO7wJaU7
9tbYCufZvlQrpzQXNaX3h1Rd3XpVuw+vf2T8WPk7chkL4CStCYGnD5Tfdf0ZA6xYmkSTFbwwZaUP
RIksDfoXpcdLafwr75E0FTqfiGpW4YX55Taf4ycgeAg/7EM/q2cssVtSDk/lKjmJdb3yHSzcW2Nn
rPHDr4mXdyBGb98JO9oGJ+/WPXxnIEjY4Ua7SnZQPueE8y4opWbv8ux1hNsx6zlLPjAozZA2L7sZ
CZNzfeGvaE4t0Os69GHijbZCWbMlmGkRLWgbcMqiyAYVVs4RBS7Dy0Qc8h3sDvNmfflB+POIn3x8
DusXhClZntQu8lrs0lWzRkU+n+DbTT4n7/c5xcVna3OvbAyncMaTvCLGZJ09yGg48MTQqMDp4UiL
4CRtoDJvsh1wQ8dw9E24snilSPJW7bJd0s/j7zuCeH5T3hYSKh16grwuunTxRfvKltquXOUrUMcr
c4FAGLRQu6zBF/ETiSwP5z+4ZR3fMfBY3qRzenBBeq3sRbhqodybDMbjuXEMVwR6zMMDrRJAKmts
Mbyv9lpegTk84RE6atd18Rh28i46Meba+bwHwY2o7aP3JQ7DlWiyVTeP7sFLuolt59DB4+Wne17K
slibi2rXrF2H8c2sclIuuSR1bAqIvCa8Llqhi85h8ONExyVP9DabHaYoI/wfW+0iVtPHpp+bNY5K
Z+C7Ms5auhf3EO/rJc7ihXuAb9KhMKfJcNaujILPIWHyQEYXOuEq8lHdkPM5fcjLaMkKW6iOfTfW
9Tx0ZD46sRO7YOk608oAt8R7aC8YBIASEwttKW2bE+kRTrcLWSzhJtyke/TLS2lN2Ntxp5z9Fb8h
t9Ti3qG5XURH95K8aD0eSyBS49P9NG/yxfqc+n4Mxu7uJd+DW9i6K+4fx3KpbDzaJWegLTv/oN/C
vXZgukZYKc3aT1Ja1+i41s26g3yFcQkeGDvrzTpCdz3Vz+o3ZQ9+TnkgfIDs3lDtoZLOE9wRihNq
OIhnNGLS95zA7c/sFG/JHuNQoe5X5tWbfg+Qd79Nj1txQlu9Fkv+B/K6PoKxJxWTX35vPRtyht/i
q731r/7Rf8nftM1/3VN+j1+oQ0AgzxhXlgMW2FlNdSgd/DWYjANBlrv4El/8S/c18B9eA41FRP+K
Y5/jlfTBQ7niar8rHsa1W6PLNna4hdbZxqSxP7O35ESyVdSHdGvwqklW44nG0LdQV9mmd7BUi1nw
IS/g9iwU0u0EBzIaoSPIxDdgPjhOFWIk45k1C976XxTWG205OvE2Bthmb8vJKCJzz35rNphCN6CP
T/0BizY7Tc7jwXK7BTceGjiN6/ai3pu35Ic/L2jq0N38hpd+CMnhpP0O650Xzelln8tDfEHNfLIe
7gPaIHlK6/TSI1vl2cMK84jf/QNwTT4rvAT0lFCcVnP+yzeZ3gue1E//szqxIG/sxpM7J50dPCbN
y4FdMVmKL/8TRyVUTD6z92kzYFHsOB+4bX6Fn8GN+8BOO0YP+Tg9uOmTVM13hs6kViHQiNx5RSMA
VMYhfWW/4Ije/IO/kifCPTQzCKdowjlESTqYAk4whry1JM1dtaN59i/DA7UcSl2SH8Qj/WTqcBvf
tf0gYP5joZ1RqTsud4rgh+XFO5W/ojfxjN76+7DvNqkzrOM/EwClm6WreGUcDRLPfmHKH8LVrudw
WQ1X9W08iQsvAY30zX1Rraq37Lcb5hgi82/tsz8hkld+gkcszWhWSW82+5mx00lXoAg6le/Ke3+0
vopzeAzOygHY+NUYli5hPWji55xYCozjvxeqzj8gYpj7792bZz/9S58DxL9NcUlTPMR4r1/8Yupv
/tKe9sW8UEECu/iQP5hlyR/5F867APQbFs4/wEQagijW7k+9thbig3ERSv6Z/OP/Ft/i1l8IpN8X
i3HHD7t4b90iOA/76Kz+euf6blEKcqf8nQbie2VrnbJNsSEYYU0i0TG/Nm/ZOfmYN3vxFN8jV+bf
4C05V6eMndw9Vjv7LNbvGUG47+8UYhx7EFIu5n3YlLDHP6xneG1f5Ss/Er7BOgdufzZ20W1tn/P3
4sSrekvv5sW6mRf9om/be/bmfYQ9t1WLu25JRKS57e/xlUdqdI4vZjtLeW9v0Wh3b/nVempPPvbx
1wfPwevK7yC1PtLXlJWLQPuYf9I8uhk7ygd9CvJtTkB2F+GOJbNPr8YSg0x3Si8saZ4xcjkO6YqK
v7hZD/ZbuKN/rMeN8zWPZh85JzL95bnrxCtinjhzja/yM74UJ2OtLXU2pmofH60nD781j8ErPNXf
+GrxFNFHWcROe3TLef4n/6M9tH3O2nAs5nqUZzD5ivm0mXnnjp0uvQ575P36PfpQf41vlkqVIQuZ
/hzFjco0lbSHKdCdH/XCrDN5zdgSspm/rrmicC3bByf/XWdkJ8/0n/ipnA226oCaJr9mb+rd/h1f
Pu9AyLSMN7Hb8Gjsw1c7FVxce8FWGzD4v4cn8TnSu03CjLb4yDYgEej4HSKXvnT8SHSUZXQ28nB/
HHYlob1Ui38onpc3eaatrWWzD872xeAeXMy5AeN95uLLSA72pfudVRsJU2q54MXPg5/yyr5MKRay
A2VzNqrkBBP3RW/Gjh6Z7tDMANzW0VWA20HVjKdi0hWif8QOCTq3+ubBiJVtnjhUnPGvBchg1r94
soiQb/eAbIuP7GOgzUAwBbJb2v3tjNXJKuEbQTWns9baix4lMPGS5JvRmsZywD8nCXjJ42E9wYxP
iLj6059lt+gk78QX++w7jBf7x5Dn1PK2eTKuyP7lBKbOpqeFbJUbEJE3wBcZNRTbR0t8QnumaHOz
GYJ+R7rI/juYIvFdam+5sRQjb5FK+Q9xxnODhYb4eXZjCIHBSaLM4f8DFjEU4COONtyO+JnNPQU3
X0j8E/ulV+7QM2tAc/UpyYI/wg373ODDmbkvBJGYfjrQt7xLkb6T0Bz+6uFqhAzqLen9FdmDLvuH
TjjRSqgbeAriCiLkIY7JAw62jZ1u9ZWs5YN1F9Gt3kvf0jeRBUhq0mqTb7wrjYdsOGGXdoKt/gxC
HD5OMQt/7Gc67PphGRwZSP2iG8LIGXQLIFTfUwEFJgnTAPqCXY17+KG/KRurmsU1dZnin6lozsqP
+hYhs3V/2o8e/I/OsBhdHSbhexI9+48OjnVztzilnWlrTqWNJjhBvC9mCv0XYwOaVfywasLlLkhn
AUBh0bj7dN+1T96Q8und8ffxV+9eP+tvsWiJZGDqkP1fluz9C63u/z050HfWpHUJEs8LsvSfxTxC
Rlb37zVA1+6V/vyL+ufvf+E/1D6q/Jdlg6UETCeDrgSU9g+xj7D+snSIaZah6oLxvvyfUEtJ+UvW
ha0g61P5sqVOX/ufah84d0ikFZ2vGRpITBS2/x25jyIbKIf+Sb6HzogXp0LQNG0kgdNL+Ve5D6Z8
Fd6neXMjWoOFYCpTuDg37K+abta8C8bUqcZxojIhX9U7GpW2TQfPvVmNug/1euIsDpAZsoeLX2Je
ylrilIYPB4v5n+0zg6+t8uw3KjR39DlrRWO6oDdib9lazfcPPyoJOEGZrK0el0VkA/vpCtAVsVtX
R+F2ju0DzJDab70YpaVrND+RkRar1PKYwbi22KdqtTQleJI5jChFQV9vYwj50Ny5L9wtBLK9Lizi
yVRmrXW9Sr1UnStaTwqnkMyF35sYV2DCax2kvMp/6yFjYKGMxTKqsnfdRo2S1zelVHd50b1ljdGt
dav6I4t3SWII3Kgu8+jqu1Ny/Cm9hyoDYExYk/k1mDgp5bJAeOiRnieTXqCVV9/3177aQpqwpa/K
bG+aKylUi4CgwF1tCsyEFtOORI9l0gMy76gGZg3tp4O+5BVsq1UQX/Je8xd+x2wEzy+6p/oSDeEm
H9Q/VuvnM0PzgCXLvROPkr/1FAHxOEAG1VTBrQ36Ykf6pusaeOsS1V+VQqX4BpTrZmFFkzOTnRTP
2gLTkGJD5Q1w8aR9NsxiZCm+/ZGHLp0kNGk4gbh2ZdGnpmnjMkwxUdljxISkQC4w0j+GPxcy3Cnq
VaQg1rKH5qxHyasrMc6ChwHEOezMhPCwxgoZuejiPeo4fPLCAHjBVbGmd2P79Lu7kngZjyHjoJcl
lAjVd7yvrozlnSewFyosQ6AjFfKfaOkmxnCI8SwakkxEj2HRzSaaCKdsdGsaBUf2WhNefI4DijPf
LfcqmURKeIstMh0IN8xH7V3HmMLJmOdnUGJMrSELN71qLY2GpmLjkepiqtlK5/iQJLrlwygzNelZ
+ea0RPwVDJ4M9UH8wPJDMmexQfd3kAv3UjbUElaqxvt0xD0fxIVMMYWeTCGNRLc0rv0pWPBA7bYB
3oeg9aoVKt8nhsKRkbsKpOmPqTIgj5unm7RiJedKu2oKgz5AzNTbqqJfE9f/OqRzG/tjO6cy8VMs
9KOGSVNXfv/WFuDu+dGK4Olb41MjeM4zxOi0lXTXTMxN6cCsUrZOGIUrE9Rdq8anqtfI5pXfrXFy
g0XemxhQhIwtfdzOXVegPmay7adzaxp14j3WYq60nYzzDRMIlt9kpTStNsOPeSwK8G2JWRmbFs+S
Hr9sA6lUe2xkxnQM7PNIi1YGVq75SLDctirBvnu0MLF8TDVejuGLSVQhVG8h+7CztH7c6n3GpBrr
jN5EjEJtCUaWtBnjtj8pdhLMkSn/KUS1BcgkduaYvQmTsZ/R5gw2iwQr0J8sVH8bIQnH5EfMcMc+
e7+6ty2z89rwvpIyvSm4QBZ1Wf+qoz4sSknbC/auUI+eug/ZsJUtn5uDvmlir7gprT4TY/beS+Fn
6uXr2pPnw2SQVQLICmV1c+HhqZTLaZccEtFIc7Wn7BO+cUBPVuvxXfcyHCoN+5xWYaIHlMddK8lW
OGU0OrZh6NQVEZqVdlal7BmWtBhHLXk3WzxM8B4tFa1xiR2SGISfIuukfYZcuPMkk8ROBaen3EP2
5xqRluaudgF3Brb1CDRq+8AflI1gwuIJ/9zZ3T6V+4TWcPsIIhI4YrJX1jbOa4ao1l6GVRMo1NDl
o/PH+pRrL1wiDWG8FLy6Ra8zLCMi64MBtZoZJNskMsXdD1kxXnwPg/KTmBMuR1GyjNgcZ1qOqCWr
IeVFYlOWID7S5qoaysMHI1LoXCQkm0Rxbwo0VrhBaWq3t7/jkM3Q9xUx7y35PfWPSc74tBLAyD+V
vsYNPFBUmRJEOxJDLUVFHeIyuu+/QlVH24qWpeyylcnggBiXZSCNYBGjgApO4CUaVS6uTUHo06hQ
F+b23BLQCOOk2ORCguFCUAMb4a2WYpprXnepw1w/GP7wjcFz7mp9jptsvA2diR5Fj8hRMZtNmNE9
M+Wz7BfXqiG8skvuhVERx2L2Z2SZxaF0EXz71STowRe5g8i6DgNbPAa3pLXWsXjjqsYKAqJljtVk
2Jfj1MWz9XbZoDzVcrbDXNXJxxq9tayn1akDCJf4KFZS24KRGekPtxP92m8SlBNGLc9EcDTdvJur
Oi03zdAKpOQIJYy4CtahWlabMEzzZWh12yyTiVCxxDHIzI+mNBGH6UyHm0S/+q710VtssaPeriQV
anZutJtBA1lf+yX4K58bE13xRBTMI7WSrQq3v2SYawXQUKpV6GOS8tFAJZmhr5J3o47sUjG3epIi
uuoS5G/pn8bvAbIp6G1jnZlHFNzAeJkgRS95o/AjSbNZ5f4pBn4y8+30aVa9xL5Zp4sxRnU2pihf
TNxFWMQ3mdXCIzCytzEer2N7VHL0XKGKSMNVuW6UfBW5HmxRLq1woQCfK0tZaeic+Pm2VGx/mdDY
pLnOtD9E3ZEX3JNlNJrkDCZufPOoo3wOOc5Z+TkEw58gh6OmxafASs9uC/EoAt/jyx5jOryLMy/6
MqP2TfSpPa8L+iIybayurn6o1hhCllAVhZsSI9+VF9dDGxM1Bu109IV92RMm3H0HsfThenFFDpnd
wGCDKhi3NjGgnEZ2ykhQajnB+hHREYbnWRiwieosegEk54jnu4PFP+6LJtFmcmX9wf8JrCp7Rvp7
B/48KZAXKLi/Nx7zRCfGIjb6rHJoPLqD2z6M6M5XlvpMbPeMwZv8KTc8wCcJF57J9ImmS6+Zy2xs
r0VaTwgKa976yTUa6c4VKFJ0Kg3UTdLZL4ZrngOnKjOIBqBqv8HlGThCzG5WKdxIyyH86rPsq2s3
ppr/dFR1iGLGg21RecUxN3jdkt5VmGlUuG5Jl3cURIHI4rdMcjLtyJdQ61fXIn/KRAZTLu4oX6Lw
TXejywAQ1/PVdTQkL14FySdl+h6mW1fR3+KCrTKMIMALydoMzTSuldU1Vf2XPRinpFJ3dpR9mFoK
OSG9BZKxS5gM3osyfbQK+NREQ9iYSMDvMoux2dBAQu/CP5I17imhyo0RdDTHTJeYtaBhzt6hU40T
fZHhaK4VKQDNheYxDeqrNr71ZeM6MmTbQQ4+IowE21SStwhu6PkWMsmNTXDtLIDsUSp/tGLYtr5I
3pXBTyY9itj1ar1VJraIOv7p1B7f703Cc2xW8XEoqcP8Fttfj7EYhXP3bBvvPaOahd5xFRVDb4nL
f5UgS1FaM1kVSW07JXhFwyYhLsNrHsZkRrYqPpi2jV5+aUIrHZkjm7hmlp3ZMx/UbKAQ5IIHfrps
zfhX8u14F2e2yYfNiedCfUjaYhkMvjkP3Go6AxZjbdlzoem6M2318Ie6ZmXnDXURxJ6ZJTHx5j3y
BT+XXpSpJPrK1kJqCoTKYx4QwFilDOR6YleNgAtPmqnlAjIGRgIzbhGsFMpM1iKUmJLNA1BEDXup
Duaxg8qXYsXxKvc3rBDrqYa0cU35jgfPvfRpvmHXcTW/fqRFwNaJ98YwQ9JiRIc2OIfFnMg0vRoF
Y0FvinyTu9g5uymctWGxF1Jd7ds++yg7fZuVo06HufkJxw8J+fkQf5aJcnX9dAd8mBnU2JB0ls0G
pZUXqZVh5FOlaik3DHibjlRiNjccqP5BEXiTY7by1VAC+GkDmezLQSItKPK7Yy6aGrcU3YnSjLtD
YrTeUm9K4OVqCvJYidaVij1rbFWiVMsAIYCwA5g+OS10iWlVIGdOWXSHQVZ/FdlC58rIfh0MsElK
V/tT2anYuKzksxzhc8p6b5NrrGg/8pWF3MJd4ZXVi1SCY1Co2kbIOq0ft2q3dQw2T6p0hn66pcLr
S+pVaxBl1jf2I2u23GjwpthQQkHzoI9U7WQjKRW0hwRDlyq7V1XqP9xA76FrmMQsj2m+hxIlFIaw
dcVOV/sNKoBsbyt5skrOLVw8NFLmdxtTDnd5TV3aTKzyiL/DbqnMPalgY9B7Y1MCTnWTRYB2yiiV
LxHnNA7DxF97Q/8gQ1k35Yvp1Zy4Dc4D1RL3wm2dxrUReWUrBd3Rm8lXbTVcmS2fh2uNJC5Beyg7
Tr+6QcNpJDT923HPrXXY527Anit/h8wRVFAS+F0pngZ6v7AYhpCWHVEZjZNDvZrM9ugubOzgHNyu
kZ6SiKaZZProqyMUHV1fovAil1EHDKzWn5w0YtdMhYTrqf1ejXdqGKgLvLIdQ+t+p/Ktylw+t1aY
OiFe5bXhJRcVCh/VJEgCFuyDF0uStpAI2YpQEYKQcaL44g7qoe0sBOUuKUHobs2JFifCEjlKerCN
frjKBfeY1EbZZdinm6Z5KPH68O7XzCbxhwe9wGttQLzR6vgI+pvErlztZmPNDQpa9pzF44y6xnFG
QFBW5yiEJvgMwAVMuVdyydB/okurCuEBBaHmsYnLTFgEDrhEjyesb02C2FPU/lJwKkNcOTZ33GGM
3rs2R9cuUJhbya8bdeiRaJiqYBTjRizVMFxErWmxdBO0aqa0ThN0e1rS7npZcXnMIMnQZA7lBu3a
SGQeJ95M7vBAKyC8iTf2dnqFmRBOncNVlmuNwlVbJWo1bYU4t7K5G3tdxe09vjrR/ukN32CrIy+0
b6ofu6nMlSi1ZDYa6XmkOiETgFo3a990cTTZYVC7Fa8q6G/qaBF95jNrTjlUalGcqgjsKntIP6+j
nRgLym+3bgE+JBoy2voatxE50oX32UQFQkLz1LXzZJOrWXNIdG3SxnvLTH0ZgXeyJicL9Hbs10p0
bLP4M6IsMzE3LGq2BwXoTWkO+Ty26cXKXf8sI3eh2Nr3/xFD4r+1Fv//2qdUbJx6/75PiZeXRuU/
Nzb//hf+o08ptL8UTTdNy9CJ19CJifhHn1LhK0LYdDF1bMgKeJz/5UnUtb8sTIf61Ka0jL+NxP9o
U2r2X7IsZIWmombpf9uP/zdP8X/lMTaVv7uQ/5k0YVKtaNgeTYI9NBqfWKz/tUtpKkBJDbKDOPfr
k9TXhKhNlxB5Vyq3Ni/Qw5FJKdRhkXbEInPPj62AkYnvmPS3FDqRBMPWaLNUFUqfYDQMwWbIUAgZ
PRI1bdnGH6GBX+MSB5uACjSslLkKFE3GSwUFPI3IoSODUnlp0tHF1aPEnIptvdSYcOMInFpFQAlf
OcdIyFkMcuuVPBUyqgfY1hFuyU6jbEWUn7jk85KWO9z9kcZdVMEygny4TomslmoP11ixCJPPHo9F
Q3Vh5cyXHmkTXj8T740sGMIzD8K+4S5Ra3zKhKHZCLjIcc2tS1pNia0GolVRraQK5yBRJAYCQbvE
Q33R0dOAf6DnifV15kqfaXywBfBKHEx+jSuJiVZmPnO+KXkIaH9tDc0lBoQX4BycPUu3WdeMdjK9
2kIkm1xvBBmgZkcn7R9KaVVYW5UyvoCOLX9E5i6M/IXCgGy0512IrRvXidC2rfJrVmv0vrM87/+A
NF+qknptIh1rzcEvS2egkkmrfYPmfZzExsgIuTzR752FGr4yV56hodcVPjTqNbk2atL1QI0UKN7V
B70MDp8PQfvVVDe47wZExTTuADvuhHloJ1C99giSb5ueJ6WFTjkQ2FxesnENX+tUSJtgBGqumhSN
cKrJ5JsSWkbXRLbGDXFgTmjjQMJTHgOiH2WgHmV8EIzdtSkQsV+Q0FjKdIA1eRNg6/Ogx8V+scis
cAGdXb11tJeN2NqUJDaWVXwAxIEVcNyqSTGX3YNl3AYTDWkyLlodrWwD2yziLBUoP9yr3VCw0bup
ClL9on2qsbXOinCjcM6HgCeYBKrvqqafW7+5jOrJVukboU2QwfHLzakv91bIGA8NtZ9P3Xf6SwWG
SSLlNRh1I9PGUuJOj6GhzH5agkvN5WDtTe0euhd6X2DEpvZrvVKtT+IUEivYtswJS1T4MY9IxzTM
au2rEtZOL5McJ6xVFY5OHr9bEYsmArtNQrQ8YqPsXex+JcgWuHlMNVOawAGuDJ+KIFXhixbeRgq4
N/lntZxmaaPTGD2kI4o6mLmR9zLVFT1q6Ptue6jxUlj3EGoOLQ9El/3kJobPdR8N0yn2ac5t+cMi
UMHv0QvTSxPczInsYAqZ7CguV7F4leOvKt4Bjq+G4dyVHViyaFlMbqRW31llgj91bihgiyofkAq3
4REpuYVw3F4HqrWr8mJdd8yk6x+1MrAs9es2eFgWI+geaZkfraDDPyRO6aTFJiFv/VxxpP4UpC9w
I3u5eGtI1MUoFdBrHkuI5VX3GUbbOv/2xy9TzqDqYlph2BDYXzGZEkN8bSlIBo3SjCVF3szSyAC2
ERtL6HDRa7suAL4ko+fxbjrylSYtlzmcWl8X6zjFjhFqLSlap0E5WGGEPyxF8DExdJPflp2I1kev
En7YR06aUOTk+ibKGVioWPBwqWjpotcY5iv21mvfO63dCh/RnLiEZJvY6imZZkCjQv9ydDQ93mps
F15ZrNpRPbiVuZTR0RGrSQQA6nospwKXUxR00CuDau2W41eYNIvGfI6+gaqywhmKAeWFvc0IE4Rk
LXyEmtwJpzbxJqYwyxdtzZhVjBqyC4MquFJzf9a5VHAVHh7VjrxFktMAVsyDbnfJUdONtw7I40px
VViX2XAuy2gDcBX7QWu1mJZ/tAnGAIgFwZMulYdsS76DgOsknnIRfNO0gYUpAWawe3MrdJIJTYGM
25O+bd/Ywf5BKiWJXWW47/T8SvwHZbowylhfp7pAMZ9sBukGYZzudEVikkU/OwU7JVqJCXJuEa5Y
qZi1cDeAOEIxajV/lGqEe0Z7Z57TEdtEthU4hh3cIo6uAtyPnOBA48pkPDPccbZIiASu/Q+zUED4
yQQm6lnw64WyvWZrT4DrRljVU704ayMRjtTWnk0PPnb7ZlMgUIjDxYSzbYEI4lKi9dqODdq93GAA
fRGxVDp+SUBLtvXTqc1c4zjhYgq+KviFFtDYGvw5WQcxHWfypjDCP3iNa95BMKzrDNzfTBoEYRoD
QHImc5X+qN2PHjQBEi0GLl18ZjbG9F6D+2T35c/gmCVBk1D7z+PQY8cYuOjVbUdkJenvVoFeKKix
hWhfPjDmCzyVDBC8hNG9ZJhAk6HZNrn8p1c49bgx+rk7HLlHLOsaE5rpI/Avl3ps5keoHnCreFWG
UlobK0DcEPvdNQ4K89qU8ZGJaT8HYkYWXN2cqHvblVodYjkeVoEYFXZvq3UySKbcphunxNUX9Wmx
jc3hM2y7LzEkvZOPWFCUFqguqEqrTt4q5lmzaWWUjBJQheQ1ITGueB8JxEHgYF398lmTusQHXrGJ
qem6l6d5hOkP64GdRO9IFQ81/0HzZZEIYn1ajPerNmytd6lNEdh7PB922W1MRd36voxaPYjpN3Il
9UwTIVlgumu3DdkA6+8i8ZqtgFxS8eZAeU7DbcMgzYOSr0TlXZ9M136hPDrdshYSUy7RKFM7uoT/
5xQDgg4M0SMj2BZ1qqFpxJbGRw7Do8ud/+SOoX4MFeCblgKikgLJ7pOXjmEaOjwcmQKzYaehJWlY
oz023VK3Gdj6JMSrrYe5BdtZDcbtJCfabfAifW2kOSeIyvEShEjMWVMbOzZuGr3uVVgCUZELDZU4
aAoZ3rkbQtutAfjOQBjqW32AxdrU9Lm1HPCFW3kbpnmQJ8Mc0HQZtHs39O6GCe6v3lulaXHkGfVy
bOkyW2F9LPnDnKhWuwxrFQfhGFIDFtmW3y5chuaPPYobJHBYNCEufqOt97qkYqJkskKyRHtos2Ij
i3qZBMNbFNqvsrGOQqN1XqrnmDmVWofQEdFxi7VWbS0XKQqlYE6jp+MwEoIsZH2ng6IvmYZvLOGt
euapouRSLBHoi4TbWhQuUkkChDHReAkJD/VrzJ1O2RnNiSsapiiZDggbWgc6MytOgPRi1JTKt5Ht
VOWPap9sJsUUDTG/gV/hbr1J2FK4UZzKSvBLnhJv46V7e8JQRr9GeIy4gmOp5zkhayiaublYNMa5
Vbb1gNcw9zdxts09Wn3WzUUY1qXpeiIhYiUn3wqhoddvW1VfC7xJUequhwlvZ+/iOvhkLvyCSgZe
gsUbLdlncI3UxG1a1BT4UZVHGUCXjJY4ruUWXdS4q7D50GbBMuvtouJKCW12Jc4ujHg2XAzjMy+Q
XxrHQqm2cPDKc5VHbwZWv4LVLydbtTCcpv2oIJP74akffbQHayNOltQ5UIaJ2fKlRc3HjpdgbDXc
NP65aYhr0PoFBMK92YEcqbbKeM0QiXWmcDRJ3mnyzlCyN02hLYvm4wwP3/EhckfKUR9s+rYfdp5M
vft5qLsYuFajZG9lBqttOxxDIKqBsq8Irxl5sKl9shWG3EHW6c7COKecSNJliXBstJVdm2431Nq9
tdby+hz0GSw0qmp7XJQuHNl8nownV+Rr0rtgn2CkwENlsl5JuWFUwL2i74uZzKJqQ4bZFzmCI0Kg
nduKRWl8A5RUm97p+ayIUOEGc7BspsP9TwSHtppMnyPpSs2fRgb5QbeIYSWNH2iWQJIIMGQgFpY7
z3u1JYTbs5zrs4CyMz609EEsLTuYcJqNR7UiZ4jS5jL616ZD/Nu8SxNNUyHGObzD98DkT28H5VbM
Uecm0wOjYE0HzitwvAanwq1hZ7ZHko0B1S0C+i2Raa2rSZLYxwB/Te/kw3Rrcw0ki0kzOxzvTUuX
cLphQP+oEGVkMKX6HK4++oXBPwf4dkmz4o/gC/KZZAOnonQJFMIhfNh3R08/K9k51zjtpLPsXS2N
/iJGPVPe+Pa26JS9HXwI5qtyAHJRXdmJOpcNeAPQ1VvobVVkLcrux0BDawIRKOHKcAFglh66nxMS
QvB+5ma3DIqKqjea28QtqZP+DtoLQLdri1PKyI+t1m9Vhbuhj+Wpyp1QTTcMrJnSwAcBBV1bhyZr
HrBEViqdPmln+iHUFWaH9ZPTa+Lez0PjHMGrH9CZWxsNO7YUGv+Dq/NacptZs+wTIQLe3Ba9J4vl
bxAqBw8kkAn79LNQp6d7pm/qSPqlIxVJZH5m77X3QIv3qBt4GFMX1zVZrnPqZVFAoCBJqDwb+Gjo
dypUwKQ31XPcefQBInZX94RzhP/aFF89ekz3QhY7/z6gM4b3XDMZVvO0n+6rnm09CZ9aknJk/oaJ
7RnBCZsRqJ/jxTQQYDAyt8z4Us6BsLQXmbVvSnvd6qeopiFEN61NmxaHf+ijqWCv5j0NVD5WjLwI
LbPlkh6ZbjVtbhpm97O9a+GRCSIgATPmpH7nNt0oZkPpJStApyx67acwNDbJ9DnUDsk123JYByzT
x8lYl8PBm0N9jJeQU8KOGdQpyYcIJ6zhbjNGEoPQlsNwIEBtGXWPI9bqTvuaJDACRV2TyHAZ08H2
Qb1lrQMludiGCUhd/D+pt25c9O5OHl8gPS9Kv7gOAE/DmCVndSmL994nqyMSO41noI7MS9GnnxVU
jAdyJ+Bse8e6LA7w/zm8jPQSmfcaaoYXtxtPHqcJC26MT0B/BiC/02b0veMc2cO7DYuTae952gE0
5CIoWKXSwxdgbqa6unMsrLVa3ueAeB13ayGLNS3Kix5HO9ttECwNK8uvj0VdQmZ+GZkoDHh2jDkp
h3yAR8d7ciQyehOJD9RN0kOytyCNDnncXNpsDfhqIV2xCbMWPRi3bmXePB3oAyCRMVzoRga+17M/
Cp+X3r40sXbyOBuNyF6XmoeafBxPXcLEfmjwdWBmwPzk6YvEcZ4HXKJFwUA2ZyYURd6DW1jfA042
r+Utli8mmTFOVB/iUPsefQ1EA7b70r8l3nTzaSGLolpp/nuq34B/rxzE8O6TnN6alPwYP6P+fXbD
3zxB8mnbnPYB54ZciBQSbp0Qg9NWty6xD8Tg1Z2zNiOGFnQJbBa+RAq8mJBioRpSJ+Jm7WLs4Nw0
/QF5GH5Dc2xOMcuVzmiWcSbX0hleR7Sh+rDuI3nJE9wtDaBQr3vzCfaaWH31fPTYSZA2hen1YkKL
0jtvBxJ+admPCfpYJLju/HEnUZGGSVFzIP5ZhXOYj758Qb1zy8xybZTvaYCTnVLZSQS17w/RWuOs
xtItuDu/islRKS6V1ZPJly7ksHOHfdTTshFwk2cjL1W8bqwj45RlrZO2vMkI4Ohyf5UUn0zg2SfH
R8123o04OCOnWAC8vsXzTTbIVWKxKkDSLO3z5Gwdj6tzoG4xCxKgaUwjoAYlYv3ypP82lNiJiTOT
MiMq8i0zs7p69iF+pHmGVpGhdLOtAP3pWUMCRrmwXJ5is957IbJqbyAwKeAmsiEinDX/5nIA2otR
/OSl9VYlWyMN9hnO3SoWR72ylyndmAgPEmh+KWJ2HlcrJt2DTaWyLsIpSFkx71VPr3i1puoutINK
9xVZfjwVPHKPhGwSbsD103wGwLJsE696DzRGWJSKvy0rJTAlVTx+dhU8iDhchtAjEtbOiV6sNdO8
J/Uz92iTosX8hBcRK4ScT4XZr4DdLorS2BftLigwE8qjWy8N7Y2B/2vC1KaZKu6aaWnVwzayqjUp
b8sOy3BpAf0hQhYgK3uF4O4Da7Vh16xxDxNSsgjCo311MVSwNCzJxykjxqPII8xu34z3PGPcIXuo
V727GfkeDXIkBavIKu7JgzobNHceuAi7Kel4ZoN3Cn/XWbmVubfWkLAeTGPBZEKxg7BM/E9x8kKk
zUMSXovWfLhNFRHfOGeFeFLwWVJRzztlIAp33WQz2q6j9C1I2AhN5k62PVIYufOS9sTT8GCN31FA
yWbD4eHhnEARTJyDAPrYqENO402RHCwRqpx2rrzWk7wNJpQjdBS1Wz902S0L4dRRqpR68JW1SM/g
SVZYZUYnW0/6q4HdIO/Hrzr+zTM4L9aetnKlmgNyKHxL3TqvDmXPjgiuuDk8yeRH11sc0ogUhoZu
nSwIEBQDKqVidk2ZV3J9eeVKYDATV4TNmufdQ4cWs6t0OVZHJowqF7TTlyxqtqPj850AomAmMY7p
7XHK410CnirCXmILeiCgWyVJNE3XgtVizpldUqtaDHiXDXQkKY9bFVe3UbHlZ3du05IWRXiOunTx
pRQwjYK9lEayZ9CvGYPQm+N45jjKwPlUYDtAn+CCGh0I+2tmQ9Ssctfx21tDW8BnEkGyjuiVAyYA
bc6w1Gn2Mt8kPZLADvkfNQ6S0bC8OBVpFt7BYu1Z4LwiztNvL/0Y7mV2tlkXYn+wo3UXMM1DDabb
atUw/rENhjr2aSRft866bco3LPtD0MMkAHzS+ahpxrPAiRFDz638b9+cTRlM5sqeCXS9sYtx08xV
lPjNh1cZTygq26XWmWskEaTVU80FydZvl0JvyKUZly3SwUa1lIvvE5/lZvwCG45UEcgVoaqG5NlA
POQWYH/JElh63NUwDYqNlWsofF7hI1ktBGSWBIKXYRCnftIZwpHOjFW6w5idqNNArNH4z0s6fB44
uRj6Bpj0OgAxFPI8QjO2LqNr35focX1S95xT30AIG/e9Ok6oTFGSOgPCJhcdd7QN8otyd0jWmARj
Xhkwv5bdsn1JsYwlMBlgdBWUGHV1EKBG85GXjivYv+hjzckJbKo7CxVuhf2Csix01NYcQOyVT8L5
EB1yZv5tenLOSTYro4b9CMHfxcnFzNs5q4goEFqnNv+yk5epH9HuYNJUiLZbHgLZvlvBLZp00gxQ
nbDO8LNN7hKz2DUPpndMk12mn+sKHh3ZdPq4HQBitYwUUfmvxjmj5zRj8yyS1Ub33jl7wXg2IqOg
1kFLfBgzKYXTH7GJSyWefjVFtszS6NtSP3nwJGmj2uJR9OMmN/7F9X1qPvsAPsosSDSslc1YDdLW
Vh/e3ADlnUq2dXKosRVH7jqRFRjzaGHgPUw17TiG5krizjRNfMliScQmNjMmNf5d9ZiGGtbTFhvi
DkzI3xKaV8A5Wfh70spFqvRjjNwC9rgYjX9es7NsTmAi65DU9U69rM1uQ/InseHoLzxCJg31UVGL
zuNewNYF089pujucWy0sqtL7KjnGLbIANJMxgD5upgwHIKG8vPnovbJ74jn71KhR5m4M3K8xdVfk
JptQFaBf1kH8r+irkzsywEGVkK1Nlstz3jMa64QdkD+sWrz3oueoAP9epN9OOiIgLA9KO4kajZLB
wQvEBIqVkXxoDnqm9mD5Ys1gaKRE7carRI4d6s1mUsE8UuHOqF87Z+7ciZc3IDl14jTiNCgCtjfF
ZfTHZw+NKUHFDxbOQS9KtwwY22BhB2D5M1KKgArFxnscD9Rp9xgWD+R6dMAvis+SF4bLvLwJ41qK
J3v47GoMDT7pywm4Ow1lCNuZJkKSCLlH/ZKnMdZ4KBnyHNl9wn27IdnhTUxXboQfVQYrYyRS/HXE
VICY8S1sv1ACBN2wcp1y06GZqux7/jY1F8mZNaClnezuOaOnznT9KuDGG7Vi3Dvte/vVVd6qyVpQ
+P5jxOa/4OGqSGRrUAYxwczgYTSoURnjjlD9KcWtB1E8TQikjSnB+TU274M+oXFnOgbmbQQt0JM7
WTMMioKAwfb7VJFkgExr5KpFx4ogBBLJ8DnRLtrpy9hfAgibhrscAXzWRrUKUdUH9asF5rJ18/ee
wZwXB7Aqu6Mf4Rbu5D13jANV+t6vMYsKV1+bql+auAu9dB/pHrTAZKeco6YOgR+9dNT8cziJHb42
tATt0GwyPA5MG3n1ASO2EUEsJXNu7Wn2Q6TafkzhqAzBkq4SNH/6PNOdK6TArWdjUsBIavabsiTj
4Yngj5UMGNX1ch1BVM8S9BJhSLHjP8Wlg0bQ3sR6cTAYexsBaFH3zR5gfBE61pNUSv7U0XFvk6ID
rhhf0vzpDdlUiP9L/8kNsOP773n92qbu89gMXy2UxuBcGugmWoQh7sEiN4EBK3q3vVCHqfAYU5eL
3Hz2EjJH1XNwUKhT21iQ83o1EWOP7qGrQa7orLfDe2VeEoOMoNx6DieQoU4X81RS0DEM7n4zT6Ld
AGlAkE/ada8hf7sj3RtGCWIucR230OAMa9nF01LU3yTfrRpfHhp6n6lJD8pdxiSMEdByiG3WyfPx
f0m5T2pnWDDjBx4FXjLcOY566GE6mjazbPh+DLoZbu54H6YRpWBDM9Ltbab5kfHORbjtvjgJXPkY
If+eNkl3GYKnxL7Ha4ML1+i+uYm1+JIlL15jLxt/PdWvaX7z0ythDAt1LdAh1thjH4XaRvGOWCL5
bNi7rDsRQ51pmxRHaYDJFWmyz/zD/Vfn01dWEJerUdnF9lqaeHuUlA8dkJuYhMqxZRZeFhtNAK0a
f8id3btJvYWXSCZYSrQKUiFqJzZ3jHRncMpVMeAo3Du5AwethzBUr3vOd9IsTuWsIxAjQI6UsWD6
L8DijPFwrdjJ2IW59GAMdcD1hXEmiXE1Lz4qSH8D8cUpm/i6EzvUNgv2hnudhUPNDWs6lFFDzntz
L/lgRIDC7Wif2Cx1ueBL4j7yGpvCILdyyHdW+K5Nv26JY3QauBkJbDbjt6LLVnDhllXNUpREIGqr
LHSPSQOWh5lcX7FyHFqGetfB1/5F3l0LykfbvNnqaPeEQrPiJvrsXLv4Rd1XHy2jlksYs2vXMh+9
Fu7DOG4c79M0ti3TekWQoAx/9PGNan5VpN6rVdWLyPjQKwyt7T+z706cBTbLZDHRuWVnlV5KGgGT
M8rjgzdhIfVKAsSkoGenjRX9h8iQENlwnsFGCc76QC2jXG28T2XGNMHAs6L3zvaYdsx6DJN35Zb4
zxXWWtR7gGYmjc1WvtBHnl3c/x9eWF2SioIFf2uuzlXxWTnvZR884Cj60WouyyK8BhEouP7T0fZB
CyQDT4Knn1QVbhSfbXipPXDLyXil+kZeIhdSS769Nl/5Xb1NWdJqKSPNge13zK1uK5B1lBN4XbnQ
2aeS9e2+lN5zVPyWNjCX8FIwDsssqNnENo3cknYGRA3yfVxIevPHyoXYg6J+krtmICCvKBYN4Vg6
SK7J/vKFPPt9sHHD+Klyxr1vB7tgTqKFMNE9j0BizYhZCrVdHyDB+3VKXoO9n/jYstbIDNZhiXmB
2xUvr7IBmPDBayzUHdTaqFVWdgwNYD3LBTkieVto53ocuG57qlqaWs+AIelu+/zsCYxgwk23cY5W
vB12pCbuoxy0rRbfidXz8/7aKe3LRABce+1+Ak6lu2BwRL6fBFAJnWkfi1ZVgAiHAaK8tVbmT2Sw
/HgxSmAa+4J0HGf6ybtNXL+nSINTv7voEqqC+DHxPhO+9eCzMlL2cNGShlLqxQGxGGWLKA8fBKKL
sq5PVhC+juYNIPs6IaOUP3gQGTGTPt/Fazs9zQ0DK/l3zD1AesetZ4KyLP2OoZeg8aGr/6WM2ham
eC4Ca42NKnxsSfpE1Ct2TvBtINMM2mTTKIkSaS8hcPVCPmcl0yrEB2n7mmf6Jqu0H0+zJLbveyVY
MungZg37koT6BflkRblhhylwQwklRNYbIgxX+lgcGbwfDJBPqTlisKzIyMox41A6MhOoiEtqYLnK
/lxhI+nji/VdMfTt9fyfx8qDl8WtznpDBW4adytqDygCUPI3v0OJkwrhxeRuMEvuYjmthdMTeBwf
KpdpTwLuRJzi7mBynM3hBcLwGPyzl8TZsQMNiJzlUGH3NBpzHVb+PhiQ7nqcNE7QLZMWQaNkGzsn
5pAIxO9Sd39ovywIaIcMa3lPJIxIH6eGCyYvmeTVN49rbbQYyfef4UwjZFXRMyBkt/AYZMAHRziu
PkAzhB9tMeP3tFVjki5BKWERvqM57sJkSK2Zxpua+n3KpWVo05MHRKDCUgFp+x8LgSWR8Euqzx3G
SRpknDvhre/Jn0/EVRnN0YP23unGru0kHcW730uG+HMcZIOPXjMxUo7VFvk/iqQQPBYNdw7rJnNv
XduuPXO4aig3wmutQYeiYEai1N0zrJKNH1H34pbsn40cvidud7ftV0n0HbdUJ3z4K4M8ZlrH2j6Q
jfZQYiozTPUxgNMO5XNDsZmkFuQ1CJ2iBfjFlhnbEtu5afwZpu+WCHgqpuWYh2tUzexbbfLbuvLH
jue5t9qXptxJSjItPlCW9I18KecnD17YKNvd5P36yJfKatg0I+kVKI9KGCUuPpcKcVDueYupM18Q
+ZGD6C+HEtBqEXhXg0SYEuB5tulpTcIK6XBWbePUWLqKVWu6EbLfptBj+vLdV9xNmC8ZrpKVBaO8
rdYDM4uCSoBFCXFQqPbQMdWbUd6UggkHpDzkdbdt9r4010RzdEgtQhd0ZFSsBKTg0Ki3OLQYEWgv
HJrLKru6xrx37tdZc0aYenBQnaG8OPCCnA0SydRIyKf2kCftJcKvaHTrsPcOZhKtHPDTRoC+S4IL
ZkTPPISMaRRvSqxtg8vTxEZXuXthlpewiJbNp88HskUZOK+KmLQjC6reyupF681LrubLnbFC0t8E
AO4e/Vbg+Y8lvTna90VBZ1iClqhuNSFXLaA7PEUQJTRed3FP23Ehq5IBwrttvycThSi67ERfej0f
qQn7i3lgyfDiUfw2UC9q45R5oMegvKNR3zdO+GXaPMWA5LeJ3T1qmfVuSkolq3Q3khlMAUWhGdXe
UtmmbrXzMFIVgf/rsmmrJ7i/qJUe+khfyRR6k8ELb9KFM7+ozbUngG6g7z8nPvDwwdppmJVaP15n
dJFgwBWE6ipjhhB+J3DxCpqyPIuetTxYkE2L+kUsr3VQYskiEkpN+3T6zhCwDbLDu2bhcN117LdG
+9XWgMIQkI6CEdeWb4ybCLF7X3+PJBWYdAfxRXF/hiTmCZgYjfmkDcZ2FBbz/OQmInvr4ZbxSAhw
F0EV7uoIcyxrbxMdnSpORgcnMwZWmhVLfDkLO7pbzsdU7gqdyO2W/y06lHmfIribqbYlQn4RloBX
1XnSHyPxaA7/+pKhkL1KyaFobYh7vLK9geDLkrd28n+8gkEKNwOlrBp4SKAFxRZdvnOPix6vhAO5
DTNUoq16S2xGf2IepnDcpcexk5+J3r8bpEQYPZl1GsZmx91qLEoMKkEv2GjaaahgXcDCbjjMBNEM
Q0vt4nLqe7bDpMc49glJdz1JmpUf/BA/9d4wWq8cguATqz01HH7tSOZiPXxMIceC/KyKiFKqzE4s
qDOrOXOgOs5dJ7x+IbFUTrOB0u/CN5I/FzGPZnFGHMqnIeoeRD5e26m+1xUAroGUwxF1vNQPs5wR
W2evUO3rXx3z2kbspyn/J0GuP4gQ9z/Bscy7G26atU2lVhnFscvMYkUahP3KcPfqOi3RZrjiNtOc
fu0O+ksf2N9Rph9VHL93Mqpe/WhYVZP3Ugb1uBCaA0A6jpneqobttTtuwmZkNgoOdhZSRY+44cBg
mxS+PMTUCA9Vo4m73rMZnb0iJCyWyEE7SzkfbW/rCwcZ/8ngzS4mgqpzFztwxq6YqUL+Xvr52qvS
awAldz02CWt6jrlJzMywiendwFoKpw2+Fk6DEBPRMAfG1o76xvIdUjT6wWOYIE0KAkSsKfnXdQGS
LtPjfdrC4fVbQ5Ir6/1yDbtbBwsqE1A6H9vAQjnPVksMkNPURJssF68xz28mZ8cJTkITKUIAiMCl
nJxwWevGtFfhi3Y0YsZ/9ndgntXs4Ivfovw2VMOBymf1F0SZiZ0bjqtcMklmd1rMFToaHv4PUULa
Cz29+NyXxKSa3py2TJohfOnKNNGepTsZvqphWLux2OnUs8LdlTqfGCZ/bPLZxlsHIxrvYdeHB6Ky
8ycb1mNr9vpLkdAsFi+jzWXTpPA3ByWIQGVfpXDhKI4wd7ABgLmyXLHYAlbngpkjQRFaxbU3Bb1h
u+uG+UQARZy0+RaShLXpurRkoTm0ay3G0DmgRISYw5KryjCipbLFAc16Z7AKdxGNdMGDZPyIBtWi
vGSn7hIWEVn3GklybeCiRG1gDCgfTVRJxjXW02Zv1FiIGUht+6phnjZ0wwLBmvZk6CjMoQRPCQ4t
08h0mr3SWjkuYRloF0RcPg0oX8bonLC6tSIQQd3XxMytSHX2/aidiRkxuP8C5mvhNM45Nqz2TnNh
xbBwYRv7AJ8+PvmHBh6ySZpuSCHkcS5YHdc3gdEerJkoYiqEgsHCddb95vShDXG8nf1sReQhkuja
wJWeHiWzroCocXQOPu9W6vzTCrCNrHkI45SOTnDJMsM2VNEDWax6XWrDiGyClj8d+Q+zmL3KciTU
w1Ym+8H5KEq1rsilD8l/QJOtOehygNunKOzJKHYwrZGEUkVc/II5+9bkhE9dco/J6MgXEGjnmHPD
ovmGq5vjKJrY82kMzH37rXT+pTa7J3Xmgm3EUyFefYZGnY45mW3RVO2rEDi+d6viAVIsux4/R2hM
EYvaJeloJEH81VvL5NvRQcR6R85twdKusDDy6B+9PjJpfK0Y2loZtEjynbXwydUbNjZvXclol8tR
ukwNIN0PAxc6XNeCV02yPU+wyolfWgiN4iAZOd17RAfQONwLhvkHy8t2xJ+VBCDMo+eSLHBkOGOS
LWCrLPI7E6eRHlgd9eTACMMJLy6zej0b17EKN4O96en0PeejMx6Fh/s5JcAMFDSr7WpaxRapuSG2
x3QXaOGKIh5qs9gU+JFBlSywoj/E34xFF4U6onfgwG9I5iY78jtOwTWy0wDiHmcfhUAFUF3C+jwv
kDQWHMiP6/pfVWA8YHtRsHLD9W9B3jOguTsUaE5Sw9yNFmZ7hDxbg6PQvLeAEW6bvAlemsHh9/Cu
VIifq3rddsnSR2Q7KzG9kSridWIo7RhnIdNDZUEw6RJk20wQxVsqd3UByzjcpxg9GEIJ7Ifdjxle
oXOwt+247HrzNBA/j4JZ4gTTsFQ4B3ITYbFgM5geNYV2G165hvc8hFyh4QSFVZihk8ufirTbZ7To
scCfv7Kbr4mI08G81vF3newlIid0Rll/GoOfsGO2GmHqJr0OsYbPDWv1DswKfe2gsh23LuLJEqHx
TyCbeQe8y3mIGzpzjeh5N/h1c06XiSHnQJS8+6PD5ff7lQJN19HC1yX0d9he9rM+bEKuszaWRImv
4vCQpM8lAY0ObWgGJFj8ogR9KH3apm1lI6yB3YNC0MUwSXxTwdFt7CtGbnG4mRwUyqQsDxwlrX7T
6pWnoaaBUkjLIv3NiDCteTMi99DnXxHVbKt8SDBAwg86LrNxoxP5OX90JrbsKS2QXpMzJf4NOEGa
tTXM47h9wGQziowH9H1juS5MvF2/XLQPJiSCiNPSSiraEz4NqcQRT2lnLIAXWNnT5P7IbhvlHw6C
z/q7SqD9Bwv0p25hL7Xw2RIISZy60bdeJ4lzmMpxzbgAM5u4+tWjN+pyCwMe0XvdfY09eUaVabg7
Y3Tynecn8NPZ1dZeSbNFJ7R2QtIiNJlq0DvQ2WiqumUs+hiy/Fi6/e5OsGacMQHU1jrhPXAuPU2S
ZyT2iwa1Q/TM2s2aVIW+Hr9jp/BfZEcnFUb1W9OypkyqioVAqzOqYWte+UyQMUMPg39mte08t+rD
BM21KnOT1O+B0ZSv3Wq3jB7t/CsIu5wFGkeVZiucSi72QIK4fwsxvro5tyfyMN7BGyRhXk73LsPG
38Stu3Yj+W6wWP0s6rh6KOgUbNZZNJaCmVvLga/FOoBPk/yaAkwcnMTgEhnwC9tnncfe5h9iebMh
82YkPAzIJwL+HtYVDG5NNtI+lij9c8j0bVk+ltmxDUbkniyY/F8fz6p+xXv6NKcjueW0b8zfUDHT
BKUx9b/K2zb9U60dfXAzWnpLeHnRRIOerl+yHqmri/GpXbUWgzikNL3bAWQA3GM/SoQkETalGGKe
kZ1KksU7+xwEHxq+HQ3WH4vF+XIkl545sr3Cv3xsbL6buNhnA/ITdNz9tYIoszRpZFWiv+eNeZ4K
9ueqoWeewmDhOLVAGgtRJCPNw5fkirvGQ675xjfj1o0NS+bYQdAJY0DTkMRjjZKn8FLuR7eI11Hl
OId8SMWGm/9VaUuZ1/3FaUFw+BNvTiTdbZppAbh0ruFQPyZldk46zjt0RFx+Rs/GKnPvOYZL3avx
9Ws6pl4hhl1Q84Cogn7FrB30C32KuUb3rrAsjiFrTjFyOPMsGA8ms8Z1DVsx7+WwzsfoxRcdMUpt
A0wgg7DZTvnRt2ANTazGH0P7zALrMcmVhy9OQv6fFVtTgaa06k2CypV7aQpm5UXdE02UuOgKwQKY
w7LvY3Mxy47lMAqyK5CfI4/exnX2GZgIFCiIjQ013S7w5MQ7tWwr+Khohf3s0kRFRaJJm5IdrNgw
FR/GCHxdpp+jA5s/aIF/SGfayKxmnZ3lP4xwZj0OskweWxYq/IN4NTD5GC9V4vR8hq58czDSAx8u
iErWTcj93jSIZ9wWAV+iVfuCtSdEM3KhC2t0qBiNTRh7rGZKBhJJvBUBGTJJHQMsbrxyMUktWEQE
pQ1l5zJyYpw8O780RaQ2zLIWLeUgiaoA8O1lMQqMOL9jxCAmEaFFhfBzqpEmVHOmRWPA8VcpHKBk
H9ncfCTcX8fBtY6em/NCipUWpcG2LQt09AD+SJ9nN4tGeorYTHP3GQlyhwGWo+jC5PD3c7vWbcYR
2X0cMraD85cs14DM/v3w7xf/voBCGfep2as/Ksq4//tFVWusUqzuEtRBsKf56J3F3w9hmTh42w0s
jG6VAsSlRSxUxU5T6qW+b+cvgxdO//ny92v/89O///q/fu3vvyrV/79/TJQT+fTNvrL4CIIyVd5+
7ELELIbEOa1pzDU8S10DI8KtQGo1u8jBqg5araf/9UO98NB2B3qjdoRCLtopEgeUh9XhP//B4HjV
cSv4+UgQQI83ztHbcf+fL0SaP6TQPRifYtNpRtfb//1I/PeP/vPTxBE7C0WelnbFIc7+7xcL7sHC
9CON3tIG0YXkisGsc2CjNm2QRoflqDBGa9gL5y9Oyq7Pmr/8r18DO5TvtAJEupd6XLXKO/z9iD6e
MRRwooXLPMOmr3kYVWlBnxscopPS9r0PLQOSRqwIq8/hXooqLNeVKdItA1DIeo59AJ2XNJSvicPu
tbcPWmr9fz+Ph2g6xK//8xv+/tTfb21LnpLQcMmF1gftyAz3v760k2gOP63HoinU08Pflz6w6IT+
5+fgqzbsR1sGBzb+hc0Q6v+U2ZgHxymx1fjkf+Uqd+5T578KpdAz0JeY9k0rC+JaYuYfWtqcO8tb
TUYqb7alkj1r2w+wWvgdKxTqCFv8Ta9oQJxmyE9Rj2m1NYP9BP/k4OHRWfUDiizbSOOjm5r/EOg4
a2nr8gGDBYNWJpiHvy8YPCVTIA3pQyvqw5AUZABpkPfMtgzUSluEHoi/aJKfWRYp1NGIZdBKyJCI
LhFFz1FoEyE6ZN3BY8HFwIo6vvT7U9g0JA4yYYSgg8dPF92haRHG1JoOR8glO8KbdkXZIyuQQ7Vz
PWq0AKGpcEecyBnjOANuXVVaG8edEIzpNUiEKPdYHbeXNLRJZuuf3NjXXiL03mVHV2FOTrwxTTo2
tObhzgsShL4pVCv2yytrCtaGNiwrC4W1XSb0Zha9ldLMS5Th7tN1HWZCDBbQpOuFo8tywR/VWtX6
vMtIHsuAsZmcVH6soppqrJDX6jR5SqNo7+NV4jClTww0jX7OmKxuJGF6D39/tSNDzA+h7hxKgRcB
duRTOWIbHEM2U47qnlwNOwvSlL/fOIJFgTOgul1ponaxKuVunJxZaxcw0RkxJfn0M6uuTmB79ESO
DXaI2KWBOiaYNd16hFtU88V7o6ckabZFvY4LStDU0oibcEtixDSKU6+eig3+n+kaeCrCZdsxolfT
ux5M/c3FCemhactMOW5NtGnxlP5WOeSJ0jCyayX0UzcJ65X3wlxVhfAW8cRq0jZEtKGkJTdpRmZ1
efaUVYNEyjlrTcPot9RH52AiFQ6LHcMh5v9ZJU+pRWIgm78Xp2iytcy78SPBH+OJsiHTKnsc/cJ/
NJgQiUTz2CW03qMyrW4D92IQvNgxKLKbHdTuzUN5S29oEWH4379Wp/NU2nRQUrVDe2mljhBSV9du
Yn+P773apIxGrn9fZBHXSBCyR9MiCrR0vPjiTuYxNGfXaEXHKkteJmlE+qYQQXMcEitbG6phrG2r
6FAYWnRgRF5sKksOLOOZ2HhchComws2NjlTYunXqMpfMLZkEc5fKSM0cow1EU3FCOSOIYaGKqIQg
8DBvmKpQaK+lGggINYvqXCu/xAHlNBt3HqnJpq5OYVij5vVaBDHQ/riqWwZMbTscKfiTnZXmJzV/
GrMJ7fPUIf4wWh+torJAL7stPN2MuVkUtMYB2yRG1MFkP1tqp04Z8qhhDB/sVj+2yuaL2eqsCVtG
M/7J5Uo55EYCxN1gaxoi9ttKJOoBhsJblsf6QjQGvtz5/6suTH/p2PZV1YTz1aDNbqamvGvp4E7S
9GXf2vpOjd7w5tE7sUn1eFyeHekjSpUhFh4KQDdtvavnOvIx88JXECZgYQzWPfwduq/gkGmxdoDm
iVWo9U0mqVN0Au5kICtmzVun56GN9UMnH2WTMycqAv8c4Xw96MqTh2wYpwcstURB6Hp3zqu6Ow9G
dHP/D0nntRypsgXRLyKCwvOqpr2kbnnzQsiM8AUFFO7r7+LclxPHzYzaUCZ35sqEPDcftRNVcxrf
24UKthYnQsqnBiCXOHcOAZ0kRBS9h8QOX5t+Dtn7uNZZg2e9dOM4bJ3gaA6szXjRxyMzkkdbEzQF
fXtXh711mMaR9keVl/iL5ucBK/5t6SJ+5Nrepku1fDVB8wz8DP9rbqqzkVX5c9gSsEEy4WMvXjgr
VTQj2dS8mNSDQjSjBMOo7hoGqFfJCNVPnoMws4hmTS2RVFhPWuGe+2+Ril1E86rJsTKk1qOnOufQ
ByNXYGx/NPUWZA39dh7PquLT1pM/QtvLimNpUk8ocA7Rulnsweyk4mbo+HIFKZzJ0mMGNiS9cyow
JIg8+//3yyfFY1ijPqE84sAcp/SuN247eI78kgwf4BSr5mNccvNiA5KO5fBkwmMxzJ6hv6f8i0pn
4+6/L1RYIIeZNVR5N0uyA8fz4ziE1HNWQbdVje+9Z3jpV+NUc+hYuC6tEAZwXKjr0yjKC0TF5OI9
JbUwLgmL1U5k0M1Eo/jH9d8FnC0OlkX0IYyRi4XH9jnYtn/fr39J3RKDbLbQhbI+0fPg3AU0oh57
jYl+qu//e+CWkTFmXvHbwq0lCGJ0t43BwS4ZwhQLQYjU46RWdxFjJQ4tX84bBmHkgczhNc4L68IF
xroAKOA0ICskC+XtPbBL9yApM/ylGdXa6991ALfcVGOGRPbfUq3KtNTlL1FIfZw9U9gx+ZYdQV22
jgWogCRtYUH2JinAgZD6NA3vk07quzHDzBagohU2SBDSM9k6YSnup36AJd4Eezu3CgRXd7r2c/DX
pX6+94IyPoOyGMw83s3N/C9MRRKBY93FsekDnMoAQC0lwo9fOFvTyHYKL/KBEdjVZsyJi9Ak3R6D
a3eSmAHoSMR+WisqgzA4Kxdxxfb0e96APZPpn2mB4SmbzH4ZqoANBUV3Jgfn9nF+IK9No4aLWbmD
3RgYbP1hhyEhxp67951hN1fjZbKcKIRrjnmXg85MJdiSPCq9UBJCH5+wxM4yufU1ffi4ZMlzCdNh
2o9YpU9Z/Om4VfjkCg8rUltSaQQAMsOnCcAZTyPoyJMXawqRyKBJJzNZVZbL0ra7obALxDLqBsrB
faAw67AEkpsf3q3ROci1y1umNLBVjLAqe80FTMZbNVFPspT6zlzNJCogqGNw5vdG2l95p317NYsM
1GkGVpTlDmVLQXBxGu7kZpD1p3GYCdBdZrtgh1PU2U5QB9lMEYMBm/Tk0IELePj8No1fXvRAw4pd
/ICfSc7NQtdjoSWjMqCbrYEIV8LMSh69QEKhNzu4xW3yZeWlDe8OH4En43MIjelgBOu2Q4tokh9N
E0XSNBZ1q+3xTSS4zxoBp1eNn4HPbavvehYjB/96oPHdmpRU5b2jjspkNOhguS0mwm+56z7KjOrf
ahkNwLj+nclTsxWZZ53mGoYbEyXEhuIWKviTYdFzMi3/rAzpHa0Bs1cKFzY3alrNyrfZg1SCWYHC
B5Na82S2zybhg4418sGux/vO6brbxBH3iQzb17GkTs+teOlz8xAGi3/Deudekh45b5E1KjzOsRN1
9xG7NQ1lzMJu4gw4AJV8uw4qADpjekydVu8Yc6xuWi+NtBt+pBbYlrlob8FKq/sYBR1jhgUoWyO4
xBQrJe1Dm0OoNGHRWUH/VKbWpWlbFZVVdzII/ZHEthYKHV1+3DG/cFxrD6TLjaM2x5MUJuQTENmn
0YV8CLDxySfLeMup7VXb6cN/x7//Dn2x6IuTEVjfgd1gPxk9DrBgVxlATLiE7L1egwamH5cgoOcM
twCedDfTOFJrtr0gZ4BV1XcTtkHGVFQemfPW8ga9Y9zaUQjxbfbq1UsBD8R+TBCE5vRpeIjzbrgG
ob3NrIb2oXKa+XxCQjXcQgfTg/cyz19mGsNXMadvLALk/r2w3wwNNLAxVatYTTqtATA08nPjq9Wc
4InYBI5rH7r5R8wtVdpt9cgbrtH1mVY54RiArCNS7+T4wokR7p3O//Zrxz2b0+8SuFiw5lNvW5Rd
Zf6HMBMrKurGvTO1Sxx9Put8/OglbcGmyjGYzdZ+nmreb8shGDu2/wxYDADmDJp/O0yP6cPi4ufK
cKKSF1FDVCJageEZniYfVryhkZZzDeuvARgsqvd0tv6EA4yxpPw8qizErcrEeJ9jCY9BUKuF2ZzG
XRyw4kZhL/CR8/U7QwGxGTH3dv7WcYnY9rlSkUR5/w3nq+zKn9oqD9onzyUFH6pRufQ+uKLdtjmD
rnKtN8dCvjOt1oyWAGK7gZiYwiPyJjDlvld8Wv5c7pz8I2Souh91hyVAq7uwEhhzeoqKpeby3xnP
TbH2eOTlu3b1awqmLZ1Rax3XeuoWwXy526KWmnXZv5ut9U9UIwURhL1Di23Q5OAJV4RyXhfwq6ts
fZ4BJ2gBGsSJt2lBDWlPw7k75NnWxp3S+/Jh0fIjdRmiD7SLc5pncB2gyZOjZAGEvrHJiuw09/mj
tTZr13/gjeO9zBXEVgFmIEz+2UX1ns2AKOBEQqKZq0OqnWTbhFB55iD5c0Zr2gwFMXjHEP9qDy4v
ZLYvGHYvcqTduJbMa2ZOMhTS3a7wxyEcnXsoCxwL6vrX6d4db5ywlqtvFXJ4j2d2cEO0n3PMUUd0
VLLpGlcYvqLG5kQ8DCbuDESwuOw2nhXc9oyI65lCESzeZJGXeDeJ4V5WIJfUTf1seNzQtcn8RXbv
XHiI6szsn779CGIjjh5cmX+1pSLpm1BqK1ngY298T9I1dKj9f0k92fukRGnKSZ+Z3CLhgYhHkf0U
iffc+97eGZbXuWCopLrKRllgSChgEivn6PhFEfXeYJwgmL8Yhc/Yss85wdRfrk5x5tfY3qbAvazR
IhFbO9eZKNmJ24fccpHqcrXPso7FJUBlDVd0RCdnJijC3LUNQfpRrz9X5hz9hrhNUOI+mFL71VkQ
xjyXJjTvpy0q/xSuY9+lYS7LdT8AZlCa7dbp1GvOaXQLDWNfy+QcT1O08vTGjJUhs3ESApzJbPpj
JANgt6GonDMVc2YPOdefieFZZPRFQbyxG1WEefQpn3yqxuv7IVigIsQ92tsQ3qI6E+ydzV1hzC+N
IiTfpiX7zcgfGHgLvIc5x5bCvaWM2x9ndXNaX70YqBVT/mdhY+rx5dadlI9Oi5jR8KNVcfY+Df3z
zNYJ+MU7BKmpton29zXLlldxLyKRD7wmu3FkdS08/67GEiu59Jv5VQcQf4KazzqX3NrgfP+WLQ+J
9huiG+atIgUAnqM8ZRK3pqLhMxaPcGnMzRCzo9FcLuFjikY+jS2ODUNutPDNg0h/k3T6qVCdbpwM
azu3z42UWM5Z5vCwCvUVdljORFM+LNV8kqa5z6XMnjM8oyOXMN5JtcnkWFJeD5BZsiuB6hleezB5
xxR1iceY4axZrTBdK0+38wzuBHzKGe3L3hQqh6tfvjiyPWBU/TTNx7Fvnv5jb3p2S224tjf4ytc3
BmdiO0PwrVl/4tg5mCqF+B3XNVOC9sHJ04+gCKlQYpOiCl6ey3astlX2NcvC29o2cBZ3nh4oYmVx
igfczYDWOI+2ez8vD5yq0IHZv9vOVLt+4k1SvrM3p35rmnCWjJB0n188ycwhtgSK1dRDwc01LI9V
SJ2U4T02De6RIO/+ZfF8o9c0IZExPIoNWmFO3NS1hYdN7mHkEYBiTTYDImyZz96udTR0iPiJKQvZ
sOmuQBePtGaSokaI8OXwkBN5OLTr+zf4MG7ExEU0DamaDImzCu85DdzbojfwOUz6T1Utjb5igJki
f4o19Wc7vtpMBIhvTNt5s6yejqJZgs1urF/dl1escz3CImy7OU3uCxthr17yi91QjpQm7s5IvDd+
yLWAIadmKq1AJuG5gW1+B9gPvSwQqIY8APulEZEPKrYg9Xv2Q+aga11gm+H+pFAD+IFH4zqWpfWE
B8RH4WCBPZUJINMabMTsQfayIb5uah8fDrR1tBEsCY1R4owZ8XoWZE+hiLwNYUO7X0J5q26Vf2RT
P5aN3Z6NgtkV3INFlrcNX6fAprukmPRtyCJlYYhzpP8uYn1maT7rJPybPQZyIBFxuUGPmi3nCaUN
0GEKz9cpPpdFt/uk6u/L1n8r/Bp0i9zn9XdiNHc8q5/qP0QP2qQkZUOgqeJr1pjnILHuylzfzsl4
lbGl4KD3T0w2XY6LhHl45WSPfYYoLg4q0jIa5I+CBtYV3mbxR9BADbsrAIVPYnDII4OQF8P2fsau
+RrmACRrM+/o+6bAybn4eTKequpYuwEhmPZtZrzKB+h95T4fubU4XTRpihgMztcghSUs+KC070do
Msso9gXSBJfALtnwyhFEvImkkzM8L13zgsenoi2K438qFIUpkMpPHbs6B7NPvGdAOxIH6AGy0Tno
J+oCTZhO/PRVHl6pWYnqkRTbGDQwDS3/EcMwRhKcFjdGNr+FRJ1dFvqyv4yW/eolvH7B0Tg2GMwt
cMFlwRPOPWXGxWxgt8KCwTjtce5sUhOGAZqlMSnUcpeWFbjUMsoLnwcIjg6we0dRV1y+tRPDeHgw
29pvXiR3xSZPm0NRKkDrgFf8MkPItQmdFd15MaxvSi7ICiQds1aaeaCzUzfuJCzU66n3saJVHphk
ycTEUpixpSc2+aRoQw1yKoShP+G6K7gdAUOcHdhhYMMOyxg+ipREgWdQWTB2LvWwHYpu3XcwzBRO
UcoXohbVukA7BcjPL+6G8ED9AcAWgyudzqmt7IO3SjyMfswZEQTJjRkWeHfbt2Cl+FhD/Np1+lMr
LAZej/pa1rvC7g+itJ86e1oedFmQdxL86rmvMMc7037qgNC7K6Xcum+z4hzHEy7jfk4j5jCXJhEx
yG8TM0lb/ojRZjUNku0YlG/sGXyRk1BgzJz4MrbeGYlSbZ3Qu1hK39ndq1vYArLeEIX5iC8+qKhS
yz6JenHsF/VjjOCwjXP/Tq9u3zqb2h2006e+BpMUljZWzxhVfO7M2w6AYowJZh8mFt60SnzmCyN5
27eO1cBirhtx5CFkWcmtTZx6v01ax+wCCdDEgMW67+gUz0BWNihWZUB4mQ4gEmaxwTvsDiQc3Lbh
oMZeHSzlI3M7YkAh0SijpOezjrkR2OiRSwPtyk5+KmRBzpSQTph/PKvJutQ2crVJUNlZCrFb0NFR
+Zp9YKERm3k/k2ga2j0r7C40wnBn4EA0NSF+w2E+HU9jcdfJ6q4LmXx6XdVc8omzldthwg6yxj3k
KFRlws6etppwAdAokZH8me10Z0O1P8QKWV4zUV0c/UUfCLCqB0U6bsPZhZC1TYKRuqBzlU077n5F
NCZf0owxvdYp6H/k13oBY1ePoB3C2IpKsN17Cfmf2DLjj6mCUREvu7ZKXkvcCsU6XY+lfqjYpJMy
aqjQqOGNMWA/V3FYbLsBD6pIy2cZcGvDkIpNiVg3oEZ/Gc6pIIAS+3AYTU9e+8L4hVZukBvxp00S
NA+LUd/2o/jUyGibOs6oaAjF9b9/ghRYRzTuZIjgMG99Rik3XTaWh4QlM7ZNevl8jFvdTNgxKROW
dI83Oh53lgeZpykZidtm/gf5HAQtXLsOR73K0j/Qk1jdrGBZyY8H/DbDi7aaE4c7efBCDD+5S7zN
avA0pZmjd6aHc9aUV51hZ0pM/Gpznu8W4pgby4cKOAg649ftKjP55HRCRko6464e+nuRDSc8kcfB
KKZrNk9/ipsp5wJ741s+e2ZHdiCOcWc3/nSeCyJjbj+GkQ2dFlMklqCMjWn9esBuacDarJydmuOe
Xfafme6nnQEdoHUmAdd6+KPF7G2IaSazjW3PDYHHdFwiTRyusTjXjw6gSqfE7JFj5gnjO0ZFjB+C
bPVok4BgWRz6f6aZvFYQn267RX6WTTFzbuofgskrzl4rb+NAYbWDOJgVbXXHlOxNmZQzumkKQcig
5BYplfMLDp3WXvaOx7uRV8YbR036PIOCocbCLTRIKbrIeeRqez6Xo5dfOVROdKHdQE4XnMbktG+G
6sAx+mz0EB+MxTQ3i9enEb+ZjbmPdKh76AVFwMhBHYwYnn2QTEs27fOM39i1lyi3fXK3UkdDhs2y
qRzA9CFfs7Svki0aC1+R6gR2HGkmdamHgNPhzrwWD0BCq4EOxqSxKn+kHpI3hGyU3eEzMX8ansvU
NFKWXV6HKVtKjhQ7nKy5ImHwS5slvZolyZSFiHiC0YldPmNVJTpQjW3ANjftFiOh2DODM7RMfzMT
zxso58HOY/5wNoVxLXM3ucNnCyQnfxvDzN4VmQ1i3SE/rhJoQeQ7VDdHY+twxlbQAhmu4RwbMnqR
MZ2QjIkyBw96mKbTbSP48vPfHtMR5xEsjgLWLT/6iG1ScqyyMX20zbpg4NYpqOnsnJywoUquXAmz
g+OpZ68WNjOxdO9MLM169u/LKrlWJYYWh3EfGA+uqgrMlk7yEoWkPrbqs8k/TUXXXcNVL1zCAHuB
9T3X7rcT8zo6CdFlTFdioktTvSM+J7d47KRLvlPql9YjUb5IKLENEAv8Q6zcKCJFiX0uDL+CIMZl
aN17RfGD//7ViL3dUOefM3eLzWQFtADVEEUmkqGzpA3PN3EvdGo8zRbsREE7gS31c6mbTU4P07bA
rL6bKZl4mZwOnHM9H8nM3GHZx9Cv635bSAoCe4m9F+X5phAxOwm4wZ0Vwy7he7/JE2/jYpoffTT2
LCFW39WUma+Xq4HQAjV1CY51PexLRoMbu8srrsDtak5a/4+AjGWRPFJuwdaKE9RfJdugPTOumm4I
DrKqF9gmrR7aUy/+mjbD51rGn1WW3i6KjAEAzh/iChhL4bea+oMZRIRNAdqxqcV2LLzvuZyeMPSQ
jVQ71WFpteankjl+5BsPoXHqbCTSMkbslaXEc13TjOZlAvRdCSuvG4ZjFcfuOeGcLuPMOaUsKDiz
elIDWLGXivuyaOVmTuA+uB1sSCYzYSY/KhPRdJh7gyVoOC1jwGHfcMettc9GGgdiVQQHhSHfzGW+
D838E724gQQBx7Z3h1+/AavhEeozx67aQwGPbwYIGlMFh62SmO0VkSLs5LwklHz87yqr//wyDmF4
x8veH4tXhQl5rFo2agk4CT/ONhtSrNVAhcYgROjtr0VNZHBxmQx6NSKLgXTtNSQbLT54IxSHUQQw
3LDE8YFZJh9J4dGSshRcMHAffmXERbiDXsvUR3NqnYsprbehxcypqJtEGgrbG6zWCQrysm074ZGX
kjUWV0IHM85Kzl2CahOWqAxd+saLXY56DUHCwUUfikkLp1QE3VgJJhkjWGPxqfgty/pFwRKj4jE/
awu0AEkfPoWqwyEynT3cjDeOM32UsiAH4xTvnqPao9MlX2ZGstLgJqy7bW3Cwmn7ZjhYrnkfz/6h
bttnYSFJMzoEoJDcaa67hIzkb9MmE0Cs4MOuwq+6cEHbNhdKUJ51igu6MJQEoVRuOEPuOxv01git
g7ESU3mXbZXnn0fDJEVEuJKB57gbPCqeehpD8HHmGBhQg0zsME1hENwF2Bv4IBFBIR+dnvzyMBqc
+rhih0yJCarR37e0NtyE6bJ4tbvyvx+MgiRWgVNYOM5r29Oms7g+Dc7ltxH/Wyvd9q0vCBCgUgIJ
JP3bmj4Ix4HESoonKxnqcz/bf5k3/PQDhsO0mfTGr2k2I+AuknDfQdz0DOeTCeBXYg4xXztI58CM
Kx9bbEI8RsYcRTv1bWT6ZNh1eMTPc/GStjnPPcc2aQ8PxkCMrzeQaZN/mEDO+QRlLkyybyJMr4uV
GeSQDOzs/gduMm6aszpWrBxoqw7WXKYsLamQzTCVkLGG1/BjGJ1/nmexLw0BpysEkXLyvmKO8JsB
f0+xgOIlXWHjX4z3hbnQlC4ZDY3Ypol9TTun48Ft2gGNyqfZkkaSdd16qaqVwH4seQjigaD5Yid3
eHp2fBDuHvMBkTtzZgEj8fAHNQNuoZ6YMVa0g8UMkiqkfT9AWBduQJa0/ZxK8vKja4pIQGbxeAmd
qMk+5sDcQgfMmfsnw9mO+lhs3I4OK66P+2WOn3UQiHOvDxO8w1NnNTtQUOnR7aefpPVyhmqhj/Ai
qTNKhydc9bjExuK2ZGWew7zdq1FcCh0SwWtwZ7Z4czdeMZ4M0GV9/6TbvmM5SSLHcUPGJBso4Dc5
BiKcLFe0pKMIAkB6CvK3Nrs1HwqzLivHl7AlO9gb42uJ+gOPLbw4nvlQOHB32jj4ZlVGC7YXjDEz
m1dnaAxLyUTBZBP1HV+bJYYy0CAjcXQkQHcBkDp/2XD1o1wrVoIOrr00dLxhbt8fOHagC1hUotqh
/JYNv0FavirmpQw0sWhlWbvRRg8yJ1YH6IkF6PLilA2EPAu0MDtTGCcG9a9HJB5H8W804KpJVlFe
AnPrjv2km3HcWC3f8WmBNkHExFu4lLmU3qgWSZ6ulmFkir6Ke0IB45tQrGp6o4MSTGY3cKSArb5l
SnfbUNFKsubO4DXe2G1IZC6Z9m5V19uxmtzI4qSVDRjnKfYCvzean5U3AesHgeFgGpMoOyN6CgA4
euHyKdi3CzidmgvGVubG6zizaC0eHAziN5Af0NwCrBZ1D+JrXKq3ZdnnRf2PVp2TlfCnla69n0FZ
8QchvyYOgz/BKMtYmJT18VEa4VlkhL9KzNlhYnpHM5kf5ARvRGDaufEBl9amfOPsQZNcQAIJR0eF
1b4fKJMLjYCRosv0vXvpM/XUYicCXgHIqZ9RyLT9xP1qr20BBF7RtNppeea6gahiu1uD2w+yBkmo
CdMVjJXbeFmeWWmoCZ7pDshZ0buMCvOyWi/GBUkEyyt3s8Eq4LbuceAQvnHiAH4tHJwbx6ofyvHs
z2C1vexi5oQ5huW9Tj8mwzo6Ay45y+SWLKXm6XPsuwzVlAMWCH9JnMWlesGwGcFMGdN35vS7kFkP
z00RbNcvR0NWhklWhZNimu7S+sNkh9w4TJzY99W7hbrTeOQE63x+zWgh3EyalWV0ajj9mywFpZ9P
v/wUt2XmX9YQ8Dh1t0C4X1SfwHZqKdkMh8MiDZKgaNqlA7B5ScYPvw0pu/cOs/TJZSHWNrFfg7U1
r214GdIQaFDWvaYBXNHwSabjdwFdf9e8LzmnlaYHyOs33r1Vpu8cOpsNLUdiq513VlCBJ3K8Lr1x
NUCHYnZBdlb3PIRnf3IPWNg1RkCPkE3IZH6U+W8jSDvjs0hWGcFQ0y4VXLUXG8uRCNGRLAt6qg/I
T5j2FyOzyEgzJqKZPNgrm7X4ntBc952sOWeNJOCGFMVUhqvENB4yrWzgWnsuTVQ1WV6wV64LzrcH
UbxYcqEZl0ljb7yKsglJz6AEJV2dHo3mpSwn0ORQey2OTByioIzYDGWY4uzNFsZzvrCSmL6DBij6
s2C+OA9kp+wxKTezmm7DpHxMKvevWs4NmZSQL3mGMrlp05DSpwCyujei0KbIO5ywyfYprzuUVXjb
iV6fiZauF3WAi6j45yBw3syFR7yQatjm3o/hgPILXXU/CkFCI9HPKZ3gh2aQrxjgiTbFrDELautN
W8WR6aGZ+MiRDABGZlA+U5oRNjV8tC+nYL6E/+A7SDg2ucH0XCIdURM95LALUORdgarPMauItA/X
lg+7VVeGEhgJAue38sRtMIXBDo2HjEVL4pkKNZ0uTrQo98tLyCYSwbUIsHJZYgg1F4gSNlGojBIz
MnsFyP+gZO1d+PcGS/bNeDCM+V9qt2956u652DxONIc0Vkw21rnyZA94q1BI0wB4W+oigxMfDGId
MdChtMzmyRPWIXF5kHzEEgnUPMkqKuxkbOypKwlgn9rRVA1Xu7DU1dDkHJ20PVbMOL2q0/syocpT
9dlW1VyExzE+Bm7zMzEiMGZGVnnqYwrWhB7L4VITzOLyPoEPkEbE+YVXKgpxNB30Hsg0R06PkRWi
OPud9YObjhLKlvWACgMq0pmmA1M0IppBf9LJeJB1+ZQ7w9sSYxtAE/6pQ4v2Uw5mTe8e8F385G1Y
HLGyb0uydpbd9hFhou4Qet7WmoB4NekXrUA+vBl564JRJUMXB1ghSa4LYo5Q8+ebqie90ilA0+Fa
S6rFXWIuxkk7xgumnO8UWuU2GQcaRydmAOmLCfh2o+kaj8TTMiMUuJg8lqICAd0jCYzIbcvaQryU
JbA/7LNFU7zFBUf0FnMt7Uviw2pnFCH5yf5Or7Cc2he75ahuxFSW5N21MfSpL7iA1JP8zAN4i5X4
CKa84JFkwF+0qb1VbvY42G+1WR4WlRW3mPI3lFcKItCbgkAXtcaQdMYvigY/ZNtfnMJ57QQHySGz
T1itIYXW0UQElXv7F5HpJ9Hi9ukG6o2ZlG/tGs+sYJbge5qLpDDvGRMMkYXmss14Y01N/egYyEvL
lmtM8nXu3ebkj/wN2tBJeOMlU/i/dQIXf3Hja05zLkiINiHKByFTTMWTNgNmqUibU/8Sh0inno/3
OCyLd1XTXZE3ioPYLiT3l5L/bna6hY1DvIVk2bwyJSADD2V262U42MkAsUC2E1QIOCQ79xLIgUn7
GsqwlAVs0qnfQwfhY57fEhcUp1WnZ4AwVBEi7W8tffV8Go7obL1xiVlHeQwoJhCCm/ycEMvV6w6K
+DWmJNs7a0s56SutKXBzM0Sj6h3Lo9oNJn8SqgjudZyjPD+Ox3/2uulPzsV9WIXqxqrm+wELWJS1
OSKu+F4Lqs9WSNClRXbn6wmrw3Z3aUHsPZbexczKV/8JTTA8gDWFgJxjXqQ6KqjHSzP116X0ml3A
kdxmv+N4uRD9N9yjXTHWVfllbNfDzZw8D3ax74fBvnfhNHkWIexAs8fTm5zyGtqjUPmfqKmn7F7L
ovn00z6FsqWvdcyPRCWfE/ofjc1yo7BqRmXar8Jxwwdsh4fYEn/xyAjIUm0kxhxtq4KClOAVx1hH
4bv7BID+tdFwmMBER9LjciWVsR0y/ekV1VoFOt32fSl3UvcWhaQYkqnxy0FgBIEbRKGw3xthRJqj
WoTJ8CU3UWkt6p8io8HsqocZAtyIewv7J7EbX5Kurn5zpvRRFvjWzsHBVKxWPFHNv1ShcPDop2dN
T+cOtyvtA9Rxlpa7rEBXEssrGswHKTbTDH8Dbd4TL1mADw5p24xsH/XZmhlYgk1Yu4OMYw8HHRvC
lmDdd0KVVBb7H64DTXEI0BKG4NVEqt83HqPHGnrWidyzrL1mg6OhhYvSvTZ1WOFoBRmR6CzyV7pD
icOZVCzu5DmE0GqoF1dBLSHKqR0YKDqPT1XKvm3mBruS5/o3AYeR2Ma1GmdMfvtOUzZtfSfjjLJl
wx1UhG4Bcfhgz9ENpocsGw9j3iOArRSvOXMUCfHmUzU+H4hUlGIU7r9k9D6XgK6c2ssY73F9TkXF
FuEWt3c1A/lN2bMJ1Lb7M4cfOdgLizBNBFZrDZBZz+B6882EQyiy8fBHk2HijvHXwJYFOa6i8ahn
IjiBR4sodCD0lxLHCtL0jd5VL2K7PLLrzZGdUETfho+GjcZLACNsnT2cCeMmyYvbZu01Y7ZBlL4M
XtD08Tj2C19NYaCCj4qCEs4KHY3y2wmgKQM7jpPK/zeBhKevh64eQbSOkThzqpeplBxhcrj/HdBO
lMDefejtX7fWfy4fxG6ovCASxU8TIOjTWkQVo1ybdKmm5dtMkyvMLgq3nMErWZQk8bPa3LGHxJxr
8VQGYuKy5HgBKTcGCp2k+inBLYEP2971+MA2RiKN3WwzvLQtc2/WnYAy4V+XQVl7QR07HgN702ta
d+3q6ibv/tjdgUY5ewD1cvVixH8Ii1fbqp64wGYwJ9CWvdLd5m7+ol1mfG2T/SNT8m5RmwQvUVO3
IIQLUgUAQjgsuzllHpRljXUwDfuFarLaq84+tb1Rk9LLSmqKzga+zkW/8k7Vp9Ss2jP+rMHDPecL
4FY40pfkSyVYKLvZkwzc0hepu4NeF5SgOhut/k2sGf41b3qdw6PBu3Pj/gaN8SUa298NWf7n5laz
HywT45hTgMdYuHOzddxVrfbuETmPLrnAE8ZRQsixyfnfQXxWHoFWJJI7Bmcs0iGW8TIGnp1+OK7x
PnGD2HlD/Yrd86kLzZ6E2GMouna3WPrPmsiCqoJWDkdiRWn4spUrmAM/CPYf7xj4fn9kgLLwOfGH
T48Tzp9K0CcAr5HBVWJPRzSYX6xNW5l8s3yBEV8xOGt68mtZu/5Gf92YH9e0S5rPb4soMfJ89M7I
UBRSltkcM8hJTuXt0wRTVxOeMUZgXkyaE+d8fpz6pAlbkmsBQwqU2NnQIbDo4hqykGh8jBVMaXtd
4Il9LvGh1cVhCKsPxakgm5IzRawfYmFJMqZdHXy0FtfyMYaCYaffhcE+9KOkd26yB/XhNslViLfE
/uSJO43sgiUMIPiMTAbDE5aaew5GUd603x4wiY5mx/GNwCwFfnp4CYfpjjF91ASroYIfEW6yHuW7
UrwLmuuA27VnUA6FU26oj2WBijmdmvupxz0strb8H3vntdw6lqXpV6nI62QOvOmY6gsQjt5IJEXd
MChz4AjC26efDye7qjJrJqqn7jt0jAxJkSCw91r/+o3pmjtmI46qYinxEA8UHu9lqzgGSehAmSSO
H1ScSp4yBcPEStB6RhDNbXV7YGccpS8ouHu9+RHIjEFbUx6sjgSfzhQXWhz7jRRe1BwbBwrVhiND
R3rNYF1Txlsyudeh3r8GVbJ8JvA4i30jtV+SeBKJO2I1sZ5R4sQJlyeuo4p2HISAHmWwwpmxbZ7b
YaAF+p80Vmhj9fCKzf9ff3lkn3cc5oc/5qri2qOZkqwbkmTqCs5huv6vglnX97/siWat/9uH+L5X
9V9/mYmC8JvGuF4yTFUVdEOU/pbV+vNHuizLGiawpikBvv09rFVRfxNVOAcCpp2ypEgiCapV1tTh
X3+ZfiSYoiEoqqDIgInyL/9OWKs0ZbH+I6v191evCKou6qosaWgu+Pnn/Rg9g+qvv4i/PgrjYaYY
JW4UbNhv4sEACx9h7OFwm1IE6xIToqdFwjcD7Tuaohj3mhDvGVTeeNIFDrDW/CGIa/0FY+AmuN2h
R0pegXbo8aN2kY1DhHFa4y55mma3bvf40bp8xk2c4Cx53MStmKC0ruIBPvAhuoMzOMo8WlFp2lk+
HxdqqznhfCY+Pb6kWFxEq5nlivbIh8zNRzs5jpKl7G+vlE5khs5n0SuE29vrTJgvRLoNZJz8UY+9
Ea9Nh928XCnEPbg4zO0ajKbKh2fMFq28AFLX9JJdnQQs5KyXxOvbrx7/m1Dn7tyRvZgvFZnJKdc9
Ter0ye9f8gl5FcJ1DF1oLGaO2wLOU+GO7/P1THfVLW1y5JDjqCyeiHNASgCwpnxOkA2IHRbuF1Lo
t68gWGwlecms1Vya7tN8nXjXFYOuNWOXvEQhgJEEkTVw/TD9wMnCVhLetIeXQ2lnCpE4+DDj3BBX
zog5qL6GRj1XrwIUtGUt7THtQJqTJBcJShgCUXYlc1cHYOQxVPp12O8JI1HZUdCA8RsmIuvYzquU
1AAHB5T+wnOt2LuZ2eBvUn0Hzuw7WvTNPZt5mB9Id9wrDN1ReP+M0ww3D7BNpD0BnOFqy3qOVa8l
hnOlxNR+q4XYprow23V/xDYMRVy+lOBXP1dYaGs3f4QM4BbfOQyozCeg7Ek2gh3fp5XWZty8IPiP
eNBF75CR5hQLfFnfps/Gs+Jie/mmuMXr9O/ozLzf/7ajI7nj+fb2+7eZTUGVsQU738IKs+U5NZut
zvFIYLAgO5CCU1ot+MTH8QgsyB/d0ezIyy+mM3NSr77wpE7EKaDjqS/Jafpe6uUQ1pz6wrfby/QJ
M1Vu6M0cPqEdufAjETcZi9ueYjd0b3bmBdwzdKcbTX9njr4d43mpH8pLQ+CkXV5aPzrx0OA9PKKh
8kCpx44+3Zr8zkvI41CDufFL7D5edNXjP/AeJ3L4nhv8/d/k8Hx52NPH04aoy1+Ny6qw3BhH77Rf
KIyTHt27CZEJQ5VqhgThoD488PzEJcPDIa3GETcgm5vbSrL77f1lGTunClacfb9P3ybZwJk+ljDA
bVA/W3QkW7IzO3ZS9+FkNhkkfC3ZaCmm/yT793sUL6lbveSH6b6pi+GfN/3C9jT9UhQGGQ87Wafz
QD9/7k4/lS48Z5cBBtIxtz2lbu6B2fnxO05V3vT7MFv6+SuEn3crsQ7Zkr7zQAzDBGSf5htWMc4o
vkREAs0Tb1T+/f2TW/sCR44f/f4l9+KTSWtyIl/j9++NgKcIgQIgRWZhoT6PsHMRoIU3WD0ZCa+a
k18lvUixB2xSBEzxCoEYLnFvdKE/+XYxzJhDJ+F6rOCzLJ+sMjeM0G5Z7KA3tVs4SuWiLiIXXiL6
H5yryWF9LhThI4EEHAvBvMhHu1PfsydD3vAKb8hiDE34Rc372rzzvnXkZMB1+JQgbT8wdMags8kP
RMISM5WgjNil2atsZou+vnfGLhF+NF2J+clBxzS67I/JcxeqLgpF2P0fIzCv/jz2I/b5wfcMK9PH
Iew3Wp3adXebz+ApiEBQ9fOeM6EpsxNUUkvquPpmhwpcl+0GnQG2l6thsm67/TBT4OXYbvscRkfq
I8Uz4fFWQ+W0bDLp8zsmEs2w9cabjPKbuz58JzrMytyahp9it6J8zggPYdOJ+yXTuzK2WfVETl39
EIMk1vAEovwrrA5mfMx3xfAewgG/wqnsACpnOldQPCU+lRhjn/RkxmCjdJsQoHdYPTnmOaLm6PES
sChmpA0UQ253s5dyODNLT/LlM6PdpcdsHXhbmNyM+zRaQOVT1no6uepjwr82sarBxDHn2Gkqa8bz
I36XYfRFFpEnD5W1HLJLINCXiHiVYIGNHrxcKpITIDsAxFRTxFPf8GFbro5uqTdXJCC+RmjNND9l
o8DTyf6fYvC/LQY1aitBVCSd8ktUiO35V8XgPitrisGvPxeD/4+H+FsxKEm/KbokyIakoWOk4PxH
MciPYHRThKEKk0TFUP5YDGoqT0sXqNAkSVN5Tv8oBhUqRJPK1dRV1VDNf6cYlGXjn6tBnju/ReN5
iBKYo6r+uRqsh7oKJPMRHaAZlvPu2G0fjZ9hMZG/pGcySaJ4gZAS364CH12GDo/MdJIYK+Jhg3OE
tqwVoiOs6vrckCakXyO72BEztmOoF28e2f1xismnhuJDbwPjlzndKje+hQo5s6UgStPa91SCtGZ8
jxNHpU4YKN/V4NOGlOyN2EsMidfME2sT4SlVT9Hb+34XGksklbOTmX7p1TeCBEJlwIwe8RGem5ou
yBSIXwN/cN4VZu5XYRF/zOaGre2T7+yEh8cu3zXv5Gfnhmw3hLGqH8yTX5N3TPROGU9U+1AET/wM
sL1SUq+jCHrJMV+fGIleSBh57uoOUJiZ2iIByittsvGzws7STVA9F2xMPhk+XhS2Oh4RJBIPamwZ
l0mKm68TJ3eRAtksMB8qEaDqGsJ5Kq17cdm8dW+zDf698CTLyZFhdig1gjQwWTq2r0qHpb0CQWUZ
D3PtdMvf2oMSLdrqKhXucDBdtSIJYJ6GF4zynsJrXW84fsNWplk/GPfBa/d1u3oUNi8c+guFHGQ1
k3X62PgJZgfNXDtQ7VM+mtZKxGEHAolN0C4Enw/chc1oJTQunlOPz16CuwdEvg735Y4sB5U5Jrwk
mNrGIkHdngHvYqhpRWdMazHefGygNkEoIzEnA+FktqzpfjBTLS0hcUD8koUzxtSJ4gqetOGLQvC0
wsHTwk1ZXp/nZvDrJnf03Yj58Uw+tpCn+43ZQxlmtYxfhPCiB+cZdpQ2HHHeDH+24iQxLT6fzh2l
cHcMG9zKYntc1OUSj0SB6CfqINn+gAPjDAdcJQEmd4zYHb3yHlAx9MY+1zeZMxeIGCfHXSttE+G1
fdyH40SuZLdxHm9wStEb0iO9CO8kD51Os+clexwV2JPIYPNNKa6b1OcdSmTsiNGtfxftezXe9XVG
GvDOBZm55R83Jqc4O5G5+K6p/kCa2p4RCxgGxuO6Sv4o7E2rX+RX5vk3NyNgZUuJgDWrTwQfgycA
c20bdp6sOOJn16EGPt4Ep03vKupZAzCnkxekpZX0GcFHhXdhuClaUkYP2TYPcLZbgCcWLl6G3a4V
XNju3Q7wqnwci3SlpdsG4LvRwfMvUQkh2eVf3CVNp+bc8knHNk0fNIVd0346KZSczUOdh7dFhO7J
Nf3MzRX8Eed4j2/CZqE4xcOuxS8y1j5mrY8NCr+tgnvB6T5U50igL0OwhojVnpHNbqO77g4kezzf
biQyY2cbuLMzsQ9ySUggAJADk5UOEeoNBnWHUPOn3Mf6NYIZsLglbnxm4dKpSgq795j1oBG2jFPi
d9MB5S6mX8uztdq98TrGF04V8ztNd4wWb5nXmhpo1kHaCNLCDIkQdHg+BtJnnGUibK4w90gB1N7D
8qzj+dTtUkir31V5JLEwFG0j3cct5f+TJe+YmvYzly1eKhATRwivu6MugEaR0+4AynpkJWCwIu00
cy7BjM/aT/Z7kizPivzGkTciDFHnGCk7mHEKykoi+I5oBY24gZ9VbraDIgyE9lLEVE1XxEYq6ln6
TbgSH7hSmlcU/sMFmYxvjDjqJgSPEEG6lupTK7A03D4VqluOFd47FXqrbtgU2iv/4hozrW24Zj45
7f2kObT1JhHVRQCZwFTXOJZz6YjVteJqFvStYZYr8fnKoSXLc3yZCDzDkTcAeW1iaYyp1OBkPrme
oI3eCC+5vYd019EBYiZuyAelPkO+wtZoxRssbDhb6M+zl2ggEYw7Px/HodwxlKtNaTVam2D5RkzK
Ml+LnzPChW7LgJipYtFghp8/7uWiyJEmsdAZ8CvXmBhQJUoHY5OHdmW+PBiMuS2nD84ZyPPwnPSi
YnFjI3qYK1jSKTRvqrcSqBxharceIYQ1jdO+Z/WmZKtqQBy0woOmv+TJ6sIwH8O1NL6iJTWJ/1Pm
6ppltkbk0+77L3IsRlx3BgzS8TKp7MfjeDunGjxsecOZgcajLUl8nsZ+jsaK02XOI35L4rfUJAQo
dLojIefoZy3pNNln0BG/jcEZ990dcpilvAL4vAQ4m4jZPO+Re7bo0Z8XTsUpYHXGNVV5SgPLMUS2
gqpEM/bVEYgWg766IagXW2Jthavko1lvsT3tIfIK9duj/uiyXTZd5Hg4JH60z1vdUwlVfEzwRTdz
TFcBFXWgLVjNWZofDfxmP5RTec2YiIIlPWEcNR6YEWwWxAnIBhLr7bGOX0Ex2rfZrkuxmHMZSUCk
FzogEBs+pnbAUKO+PTBItXQfiMfcDshA0GXaqQVbI2cLnEMXchvMRxQcUWylFRZN4aunx1v/uBKW
vOsLA6omBGRGNpOqnXHWTJ6n0PxLeZ8/jikDR/QAyxbfINGaYVJlSozjGE+84Hzxjt2f8l1eyyvW
tV+pL7rlAmrnsMvSHVUG2y67Te88/fQJx8g6cwF/sTtdnp/VMkl+JHD+WI5weuy/gLC6/c48VcJS
9vEwUAOSyb0YlQMqVAg0NufDRMGBOTlHD/opr0nJHt5raxxgO7ZY61rdUcs/WPyQjQfpQmI4QzXg
kT89799reMEuY7H7WM9vLk9HQKnk5e4NCBtC705+eNDCrBvuRvEG+RnpArbK2MJPoGb6k6g3Irhp
rq3TNy2azj/4+aOXEx84p8FvrlyAAXOWQlrcxpWQ7vkNwxd8cXQ74+KjOw5fDyImSnIEPQ0RLPMm
dd1Nq1rmvKCudzlqo+aYd9b06ulqPau12rJ4bk3yZunjWCDwvcicLAQLG8kfAYlgm7OUOTQpf4aZ
J0gHAccO/o8sQZOnHyyNm5ehm7HqawxkRCjmVDCWXHDML3PbhJcIHtnaxlk7SSyoD0zWVynSwZT9
h+ur7DxJ9gpp10cfI/5oae5JhDouhnekDmTTWlxThIYfW1QEcw6XjdO85MiVJ1XWq4GRzoBhNH4a
SuSpTMqt9kpBwMhLYRS6gMg4g5Ly1u/DiXBk35SHLW3MM7J6BshMALHO9JHRgf3pUCqxdnSk2/p2
DuEBp+vc5y3AFgIX+Bt97HMR9uxewqvOKZH6NMtUh/1XwNDRPAbPciWHCBfKsvI6o3cFvVMxmy9X
Y6y+mJUK6thgZTN7C2bFjcuE6O1mwJtDKhsdJ7SECSNBj01P8mI0dqcUa4JSUPdlJ+Fxjh9wXIyr
sfmqO2OP4zuJiLiolhP0QF0xMlHCTw+da1KtbybsuuRhlBba3XXfj0gB6F3DGjwoOiZSCCIqKu56
3lOIS7MSlYhoJdF7bN7QGQqfPUBGZUK8jBWGbJCTwPoY1RLKNU2iIEuSbQ01RiYiTVU/Csw9hDTb
g4TFYSLisTm+mYABUuub1f1RIr40MAYnfjBu8sXkitJg2dtLs5ORhrA7xD3DPrs12w2eWJjL4MWJ
t1+d35zbUDtGrrJ5GLacjbV1Ocp1+1qOD1Tq+PFTKBmDAwhGIUFAQu+yUBO5En/W92jRuFcwSq4E
TyK/kxG+laKffPM+L7T082u5migyxAjtNONVN7f64y2Wyfiak2KAaWk8RzA3MlvDMY/JO/a+zJat
HhQvfDWuR3hEKq4FNkznq/o5jXB9M7BEmUGxp2Y2KYxad5gdn8HGzPZ9fg7Tlxpjrq8SiDTC8d9u
k0WVYKXuPrp1t2/MJ41LuBAzzFQRIqDm8oZwNWWEZOgE6urYa9fOrBc3NxZfuP6uffaurVmqpkUi
fZw4SxlvTYZfLzpG4aMlc6myBHGVhcUi4lxm4cVUd9yYxr6hkinsbmeskje8RBRO7whDRHkzQ00X
W/eTbkC3IBeeHNWUDcEkT+BpSZHN4lZy6XVvJsKxNESA+jyT79VjeRh9kJPV75J4yUyN0gGKeLjm
Z5XwLTK+GyngmyReGclni6lwTHbrwxVCdwaWMsXCeIDFdggvkpE5wheWADxcKGhf8FF6FOe6WyB/
wJb+RXqudNSF5q6rMSpd67Urdi8co3qK9pFxiL0rA/CWhDgA5u5WAQfuqA8o3hR9l6RfM7grqfUV
oDN1+4wQRBwqD0QlJLaoTnCQ6OT6nXbOiLhe8Cz4phKRREcf2L9D/KIWQErN8yyUcx6G55DLqxhF
vQ0MtRS/Aw7Tpdg1Mv0aORosGQeNT1lUQYpu0icevaa51+9juoXtoXw8y7UqwzETukMJ3ydEvJsh
sSzblZC9PyTUPem+givW6XP6Ap7PeFtH5jH3P3taSYzU5cmPZzt4lCy0Ajxz9+lwLaQ49GhX9AO2
vgiYHuC+RpTWIJ9n8Aa5LjWWBs7X5LujztbsafSvbypiCaoG038SP2NlUfdUFOVGij2oxn3Je1Fs
LpCJc/c7WD5KT10ahNfb+cYghDlIkaSG60JmTPL9yXlSw4AB4HFL/g+F0j5HKXCgS9hGI+2q9hND
GLPbxZCTyGlJvonLBabNHrbMYCSIFmSoFwoNI4Gq9CrtPEdNSJid6Zj08bUPCbOQ59ymtbstfXZV
rsdyZ9JLM/3aION4obylIaHlod9Opw1e8x+U6rPYGpkkk0CcsHrTrqqnGdpO7LkobW2FD5WUBOIu
XQ9BMXGssEEVk/7YEjcICvotjeyDB+DqYBOI/MTcE1D6xT7K09POY+nEN59+DYN3ghmAzSe0Ptsp
q3iZ7gRfWOWnsLciZkqnRJVJS+dtm04j/jX3gWvu428Vl73be4zvVbkmDnBdMBRihkE5Q7rYZTM2
29DKNj/jfW1oSTGslpfHy3Mnr/KdumqoNVLng/LQDm++Hq7EbEO3RbUSgIVSvnA8kWuy9aKqzvBH
LTg9qnFHxGlS/Uj0N4WFg02UxdXj6E/Ix1jJ0/2pnqi/pVe6xqT/oPEbX8trReUTreJBWAvSvKdm
yLcaki8DFePlCZ5Rp+sRAeNqAFO3az/d9L5Q+viwwYiHUEHD9PhqyyMU4wthJVZdbCLDmVZchPq7
2FX0U/rOMM1vF/lrcoxfn6ETv1Z3Y8k3QH196rZhWwwLTmvtRDNI8NntW4VOFThL5gCFNI95C6Af
BsmSrBE1WxdR7ShYRQ0GzQZBoRTLeMCQWWFNfMOczJcbyV/E0pHZtetX9SpfBesxWWLSSGI7qk/F
zXonv4Zcaq70DXkK9xikZuDKOI58pN9sgyqVRTdv1DmSdvglEmnp4AmX9I0kJNEz3wO4+1fli2En
t5ypAdYQGp7urBmQdS2QO0rs55s4dhaAFbTttnhNW4a2AFBEhmON3EUEoIoXCvo3InVoujFxDmc7
EJmCRqPCHasknGn7/FQ4JBZ1Kp7/D5Nsmcedmikh0kN/6PcHNXcnuFDqFriTe+lFOd6gh+/NV+PY
fGg6bBviDpQFO1ajothHWvJ4n9EKmlauTxUtUT3WvtgnX9mrklmPt2oZmo3b3964lmpABIQSZPkm
a30pP19n+VsULTQUwY+7UXkElFbhUfgIl6EzqjZX7G2dCB7jPoRfz6ZckZnRwDGO+20gqpzO9eww
W5U0ZZm5pPkOTcVjV6pxZsdAAY0IMdOTL6S2kw+fovf0c0bM5jFk1VKxfPafdrcvhG/SWQhwu8BS
7pfRIvyhn6QFNKTIU/b7h3W55tbsR8QvH4A67GnEeptrtzm6AAkHM+ggwGDP+VJZ1R6u+mBEsfWC
JG1+XhlgW19fZ2jsPgwcN5+fGEXMkZ9Z7XLZnvLvwCVeQ1yqphPnL7LsaZUHKFLSAEqpb/arTrX7
r3KHvvMNB0k/wI8rp1vjpAToUsMVlX8UtnaFpTqeSz1R6B4GEhb8ewYfbr/sj9W1AMlkUZg/GCXh
OhVARlPW9G0fTM6k3fPcYU47F9bDmkHYSyxCWX1isoiM/YwencfktTFmXXQxcvF4foMSVZfjK6u6
ccOymXKAKkrk7BK+RJowQcfswo7eutsnvzMuHOyVOXm30kJb4xY2qHM0WbBylJU87ljtmkvyku2q
4J0FsYYj/Q2mpgKYgVwAjVDBHPpvag3xu93Ey/KbNVG/hieWJz+9mGuZmoJeDyylJFSIV78O7/kA
Z+ud7Sdec3qO1/Y6gPr0uyj2i9ivw9fxC62rDA/1JCpHfA6whc8aV9w/NvkmXwKzFIdsUUCiZRG2
IVvioDYklr7PPuJNuKy9mll074jLfqkKBwHdCGJbA69iDKA2eKK6gGLOLdhRUEl+Jpwzp+EyfQ8Z
JqarVHiVgnM2rmLJ158soQSYZ34rWDTK7ynNar1Mcf2whAsL5fDYSLTjUKKGHfU/0/qeRnWz00/z
eklk/a2eAy6BBCHiZYkgWiN5K/GN3xYum6jE/jW85Mt4BTHqndgU+YTngYqrmaWPfk/IgwVp+QAQ
Kt3lF+O9bbx63ALX3ZxqdVMok5fjRiLFGbq+Ha6RhqQrkodq+fzEj06dzXFFzCMPnIRsXJ3UAs6Z
jin28yWjigZbqbILWOj4ovs0UD3wUrsXbm8T2kDMApCs+f10WL2Ed9lKplnCddxguggd163nxtRb
xpNR53Q1ky1BoihiB5IuGAa75LOfQsWCh7co/MErXXEhLug21WUybFjiEyATrHjmcb4RynUDH0Oi
SfPwo6t81MZLsGq5hn6+PtzO7etHgqtl7cHnw1AGfny8eK7ravExEDn2NeO7yO5nG5CJVnUee/Wo
HklfFRoPWS7NhE5UkFdBYvuchtksSqadxHv9k0hfbEI+RRSdJPaBlUArwd6YmC3Th+S31dfaSXtn
7E4UpzdzCcNm9QD9AJOyQ08OmUJES3Nb+9orOnAw2xf9ZKyBi9SNF3jSS78EqR1WPSUmOthr6hmK
FQw24gG5tHEtZvNucL+84ixff0nV/rEX7VDldS9D6hSE+tdg0S8xf9tqq4yyv94SfagedRIu6iVW
wgey3Hb5/LEpVsHRg3OzipbRiuNCLHt6n+0UYaN/Kj+ClbhWVxiXzpU5rB9X8iDROIP/WLxF25ut
nJST7s8usfmjJdthVfkRDIGkX/GKwhEa+JzrHZyFXW+h7mdPT3TMa/WhLkgv8GthH+9xO1rkJdGk
VxP3NSqQIbJLijzAL9kur7g532vBLxY4gH48kWLcJjqP7uqX0ae2mLe+BzWQsbQ7g1XJ+0+A+BK9
YYvgL3MFV9/iDxSfCTNbE0Z8pgTH7S1eicBacbq6WMFC30RrYecF9P1IX22OLK6GlC/Jhs6AmUU6
F+ffydzk47O2PD6iOWMpCxf6ee3A/ZnjVMpJPcpvAW64OhL9/RN36ZCoEIflSsViwUAsadWKQOYi
aqApP9TNtzSu8siVvYiCJf7v06TD+Ma1aqjn+TvoDSk9XzKcGMmKndxDCmwX9AgUHPMryoX59sSP
/MFvVj1LyUdqGxwCCm47WCilo3qdncZ+cIbflVnZNtuyXA+d9XnEd9jBnJD3s3MMmgiqFOITA2Yv
D9EHLcBFh+6dvBlzn2P6ap67aq3oWGwghrKeb8xNVmVnRZd+J5GEw56mroNXVIxgOQ0w9KvZ74Pb
+y35RlAIweVtwDVI3EHGnQKTih/6TlgSpCPBnIWnBiw4T/Rd9FinOP+o867xGbNbovepLbAg+JGa
yE4uxeM6LAhUDdbxCi4QIiW5Xo/GRsfJ950DysY0G0SH+X/FO0LOag4RBf9xxhVPUngVSKZEkF6q
rsQk5dx1Hv2UrB7wh7JuryLFL4yqFo4c9HfSW4iEE348CXymx5uHfgoZKnhLmnPUbztjQwSaJXB2
kisQRZeONqVYwAZPg08JwtK4KSInBPOUNzJOIe1B03GFpTqmllGXg7LPmk06sd3n7M4XM9k+lhOv
J6e1RLv5kh9pG8nNpdp3cmZjSMU6a/eOZHL3/OwODD9uxhIo/0wAwfQesWzmVzgcJO21Dul9kLFX
GDpySXi8gKd1AvzhlKbFksC4CLLi6JU09MuHiTfhfL/ffy9u8P039KxrXjt3wSmr35XLJPtseCXG
hXyTAhKJdm63WfiOJySdobCYVLiWejoRr/oGjnNoDwD0XASlU9j8fbs8rNlJYBJgT1XXMeI0ZkLM
4GZNmeycVW+dcH9PPjzhHe4oN8HpGF26Tw2waNuDrACmk5ZYvD5+0HSX+R4jKl/FW5Yqpn+B6M6w
22BZLgyXQzRJ6hDTuyhdr1isehFPivSLyK6WvWcih/PR5zOIKGCq3SudnSrFkyp280+6bImSzvzO
7BIPEzIt/LZ+Y3vFar5wxRPXIvQiqIXfdLJAmiZY5UTP24Hn9ztobvTLjNSBTRmiDV4E/5/ccgu9
+CBB42IwzxSoo9jeyN8V6I5gTzjMVAEUjITqr07aeqW5iswvxmwVRBRO0cieUrocRsx3hnEMRusJ
WKdwpJDOmCCX+5p13J2mZMw/6BR7h0IqXjJZwwHcxNvxfANXKlxPWEivVE0VAXCU52y2Uym+zJx+
l66qJSNBU/XTx/fsi3exsH8+SKadyM3N3ALWl2rsGZcFZzHYtcOG/jDdt/isYmlBB/+QPVAf+I/m
OuFKob9GWndP4zchhle4NWR4SRysL62yViDT9Nuc1pMR5BvE8wzLoEaRnZkyMcKqOS6IBbUXWtfO
LaHtxJsPGr3CFliS8TnkejGmYzfQDgzMe22F4RnwdjVN65wi7+ZF+8mclsqD96WWtoRy+YSER2w8
j6qa43T3Ti3d3N4ahmVc1Vy3s9UM4BNnfQNMofBTCrLbyvApebhYGpY/7GvnVD87rjNaTi61di++
jgvj/sF3jHu7h3VVXm8UgPiRAfWLTKB5QthpFP7N9FVWF8D+0NwzXJ68CTXgL0Wv9wPMA0K7+h+3
O1hFwNi5YHBn+nq0vI33X+VBmiX4OESHcJ6Er3HjD8pSjVdVjAP4e7ArHgfcbCneMK82ftCR/aqH
IQnXsRQdDMnLpzFTqZ3Q3odeW6IlmqBA9KG/6h0Dshu67EMp+6rCAiXCL10hfotgJBKdku5UtpYh
tX4VBnls0pnBUJCrz7jH6TR6IWm2Wycmswvw72e70ttXSrJG8XgI1q0ZOxs2I7eJxh8g+2FdIdWx
p/qLLREWioVJOFsL6yf4fKKT/cip7tPqqaHdH4hTr5bi4VdRvqkFru/RQaiu9Ixw9+4B5YMbbY3N
BJUvi1W4kffmGsKug3V8/ilU3q/BpMJRk3A6alrks28L+Lm4GGkVMz9T96TlNMoFlyFQaKLeZz9a
4eOmr43WbzCQqzM/y+YMHm4KtjTiiulW+KmycVRs4yh5sIVBXcXLw13XD5gYNvWJazRl961PcnAa
Z6KbS7ubcewyXC434zt1AOApjRrkElIdWVDqQ8BVbS55TwLTmspy1mRf3JiBK4Xbn5yo//XZ/0fw
ne1/J5NXP0non1lOcG4Q1v/05X++Zil//vd0n7/f5s/3+M9N9FlmVfaj/pe38r6z7T39rv75Rn96
ZH77fz07+17f//SF85MBdmi+y+H4jRCr/ht5frrl/+8P//L9Bx7ZZ9Y86+nRgih7/pEJJv5rJcE2
K7v7n6QIP+/wO1VMFn8TNPhghimKuoK/KnSw7ntSFCi/6RgSm4JgypIsSoKIoOAJDw1pgC7+JnIH
wTQECZWKYHKn/yKKqfpvpm4iG1J0EbWDIRn/DlFM+TNNTDNNWRFEXdA01dAwdZwYaX8UDRit2KPz
L7R519WfadPfXhSlMkmPhc4zRMXsJSDHBVdYu+8EDR5ZKzHbjG6M+ni0pTLcDE8xsLHmhKgOeimW
By0k576X9EWZpemxzCLR1dQMGm40km9pFKWP1BCzXPysrJ95HKjeDVso8dgR1eoiVhpuh1n4YhQh
YAZmskxjerIXZ09jqSIh4pLC19Z4MDgy8LdadIPi5OTNKFVeHfAWh78FRX6BSRlTp8Jk9pLGt9HR
a/krweh0//OS+NMV8Zdnk+4zXIvRUShIO/6guuAAGvDsEHMami4L+s838Y8HMBrR6RcdAlU5GWcb
1MH9oQiCk5rnw5uhyjN0ECHWuV6eiwn8Drq4HLcdDb5DqeV5AmKzUlpy9OqGOm0mRatUnnjKUnkl
J1rfaApwutnmxsqkQWtuZnl4RArOhpS0QfL02llTrquY/C65wLBMKBM/0wfo3t0sw4CzJgRMCqKe
DhLABBvXPZESLd4Nl7oJOCb5eDHL26Z4hC+3vAxf+ltG75DLquJ3eSpiiJk28399xAzx/z5ikior
mCkg2BE1bTqif9CpBLUZzLo8B38ayXOTEr31by12A3UUfFbN8NqjlyYsXpNO6Zkkavyre5ItRl3y
8XAV9mEiKfNHz8x9VoRnRRhpTGYGER5mxrJeah1EmhgKmR5HHhqh7ojTYncsMGyIbq2x//lVPBig
1lgp1HJ4jgl62xQjvOOfn6lBgUtCQshRFxrFuhs3Qg2uNI4xVuNTnkol4tSR4EHPNaGMKmgWlgt2
rNf6po3KdGUawNo4gDKyy1dZ3kt7PIjuqhF1xM7LMOGM2bgICJZvy8IkCDcnGjHDeS95Pvd9DWkw
b8XVIGFMqg9U0wRf3c1RqqjN3lt2Wrsfq9k2yJTPJ/r4ybUlYFQ7pJQQuNJzgSa7JhcwV+fh/g9l
57XcNrKt4SdCFRpooIFbiUHMpCTL4QblMEbOGU9/PoBTe3s0te06NyiSHntIhO61/vUHC1tGon/C
LV7JBNp3RnnV8zJ5+/0VhVD67pJa2F+gj7IQQLGcKffdKqJa00y9vIDE4XZf7CmpzJWxNWhMzaLu
LjgkVbehqqLL5IMKxU36oJSf4o0f1kdUR9kO+78LK4D5wR5tEMKybA/LDbC8nZKhXmfFmO4xbK9u
NWrLTTyCbE3SupqlHK6unZ2lMdGCezZJ0IFN25znn4y4lvspNR/bMBTHQHSEvWM7cnVqUPMeOHS3
/G1HDyEgpEn0ZiJu7ySs1tijopDYyB/iRo92TlfIbZhWr7aju/hO1PpT00kUP7gOMRKYI/QcBJFR
mI/YFZjDJpR68KJDrTNcaA8YqAQvoQPp0YqxiheSnhwVdvqdLNwt0cbtx8T8Wky4VzqViI65jsW7
HX0LxyA/ZxF0RMNhumHN+VytOz0PlW8inZDHvrD0F5mS8iowlpnjqJaD1hK3FvV8vXEjM7v90LvO
uhHOhONslhOHPC8py+LC8ycPA2aE7lB8lpCDlvivygfx8IPiCVep7tGYH0SpBrVzBAr8BmezKkdS
4Hpuy2hx+plNGiW8yimC5uuMq8ej2VXxellP/DLDPBxzq6JrsxOuuxM8pGeD/e0Ja32MVGptItoB
xi18ae1Kvpy+ifrSOJIEZexa3wl2udb4f1iChJi1cP/VytkuAj7uV7Y9BocGC7f+zzVIn3R36EY8
Ngsts04tAb6YDgf1IUrt/GPikKUljQeBUdjn+4UO7ETfeMY0nKwQXyKMMcRhOUx1YBxEbBiMmsbx
yR2rt7ZSUNLSMDpKO5MfqFTH5q8hzKj2uxqynmH4NbP3MDh5YOGPTZDI9nFyXEXODYAHBkAMrHE3
IvnIS5xtXVb1pfteJLU4dppt7lRQ3QR5eNfa6Ms1ZwekourK3fI2Txr2vgCSk+/DZszxYd9NU59S
ZvsREtz5LvF0WEmenZafVTppxyIpCUtxneqJGBTowl1erZYwtxx62Jz21aNory28a0g6wU7R/EDU
V0Bc5NqJC26qKiZsY7n2S9yYBWll5l8FJtMqIusV3+g61uTTgFQBAnFAf41Zcpeg3RXmOY4HmvlK
U+T1FjNrqQrecpuknM7dJPigxdxcs787k7rcPJJQi3S8aDP5KMfahRKLCsuNrHPAt/LNlh4/8OPX
zCBsOa7DdTFvevXytBYNgQ1Ylnj0F5QGafTM84Y3YwEi4YkSEDt3nxACQ04fLGp2/eX36yTF3fvb
jpLOUoarYw0tbWnPf/7L1ueQXpMRMaRWUVhDBsbW6kSNpa/VALU6sK3y5CNXWeLRbMv4bGcxjXRc
e2e7clZ1GHbg6YZHUkQL/NKb0aqsHATsHhmOD33dOyttaPDfInJEx92pejBc7y/VSS4qcQv6C2IF
JhK2FOSShYqZEWdr0vOLbuRYpcv0GNuZce0hHmk9A8SyUl8G1tddHjbFBYsoaJqiRrjiQYRsMIdl
9qKsvY853WZZroWPUyxZIldjvkvmd9SS7pXgsiHo4qulFfXBLuznCHU1FFoOolA/oqzLN5GSMOnJ
6/q8LEZmMDNZHOc05J29befbfjBRJyw/fzkjyyFwugtuo/7aaUvcTvV4+tLanzKrKw7CRuO/nGEx
n2Ytt/09TreH3iw/4VBJqVjAPMhxi4VuUzcvE5PXPLhysvXn5ZBa04AJQYqtYF6KZ4/8Cr2twkvi
jjcHFfABLaWFCXZduoTIE/NTJLl3rTP5rS2KaNNFjQ7lxqQnS/VxH2cWd52VvxDXzMxOMnmp3IT8
kPkzURNY3ASEGy9/2vqY2YUZziNaHr1lbVkROR25JDcUkOKwemIjC0vhoqPVPvs+lXM+b4x63DSr
0uQvr0Qg2g1jTBYSp1obcVVe8JXIrvZU7PuoPy/7Hgmf7cXM3TMZT92rypAZzOFlfesRAT6V2nWp
F80m1QnPiNihS5Wihzet8Np2ZvbkTvmlLww8BLrpRp1OIGkfd5fMBarFLKpfFyMetY4ivSgIzODq
hsHfh5jNssQZ+UgCG8BUFA/EI6T1DeM+EtlMAOj5/gm8uF0hlcmflptrcoKvlYaOIkrdZ/ZcyHRN
fqx0x/hQt5ax8d3OYl0w24M2oE8obd3f1BhHXDXxtmzRjUKmm/d+sW7yyD5gaGodcOf9+9XyWaM6
bROE4uP9D2tzP1QQ/XSDmaVv9PVljJp2p40D12diDJhY3/syyF51r0r2eRd9TwIXkiXDCVyivHNh
f3M8sISOTvtC+CPsh76Our3l46Q91ehrLZcsUZaxhmvZEj6UUhb6PW7ChUdwaCXt4GU0PxYZdmQl
879OnZZLx/D0JYoAhIPYs3/oj3oCwCA8C5u1Ru100/7WZwj5QidwSDZKWzK52Qzuy7ubMD0ofHQ8
RoyFeFbRB+j9X+2EhTaJSU9t2GavdaKTtFiYtzDJr4Rcjp+UV3ab1FHTCnve7lxlcX/2fCyp7F7u
aS/5aP5cysSaDXmiQ2P3+GFjargaB0jPVm1cmwE/OOVr1aqwasgDsUpf+xIEUq8Ij8q1PiNOdC5c
6iIYHzP8Hm5j18JpEJiFJrVlvRYuWldPG65tU80mT359Cwy3XSkFWDw3R6YiAUd4briJYj3ax8IB
Vze1+nl5lTmBsSdvNnysy8Cwt42NMRhmsSP2WyQvbKuKwmXSJ1yVcleNj1Wa+B8cX7sV+ff/xpgu
WaYGMWn7timxrqP8W74rO77ARHJeA6qbF5QMgFS9wZX3Msgi/TG/yKmKnoK055GKQAIombyWETCC
y6Fpm4Nu5Tf2W++WySHciqw34Q463q1yM+2GHy4TzWBVkSRw9MJ+OjhJCdKndahxY2a8YxqOrJqV
cYw1exdNSj/6GkhTaMvoyYmsZ22c4O0pDIJjpy4fpJ6SaO72NrmN8cVLabLjugou/z0EWGmgDiuq
zfJZF4ttkOZHczDrJ9v2Bri95vgpwXIH9n8dEYJZ2i+GPew6+i2SVAbEFHY7nDBVJPD2EeeteD/6
Vrl3q1JsDRyrr5bzLQo/+/1spVlO7dv9lQ1kPcbpq7QmDFPLiOCCiiFik02EN85Bs8uhVfTVBr5c
SZ3tltLGNk3IFUu9UyQatdJcfKDINXFLNu2rZXGWZnDBDdDbYpAIQtllxa6ZHOAOl6sCGSq+Krub
kO+n8izzZC/Jatz0RmJcYhZcCi7cnnDgv0V9J59R6egYi/HoaBg1Y7+YeJPHJud6h+VVPuK5l1j4
Uq/6vmfXVlp2TkOqFNanQ+0gRK2VNZ7BNKZVOUiMfTs69QiPAUU88EqGgn3cqwfBSgrxciowQ8FU
SH0ozdY/YnIMa763u3XdImXDJrnYVTV8syC0+k02gBQudz/msy8N3ijxSdd8c99kgql9JW+DyT9H
KGCIDrnq9jLvX0vpOhcjSzp84Oe60W21dh0FI0SYAjOVtHXEtRA5AD1E3ifcrm6+nKqjVVon5fmv
cr59l0PKPTv6dYdygo+6jubKMP1uU7n9OsBq//nek1jtwD8zt7vGvFH32G4+YpqPbYw9XFQpAXvc
hgojFeKctfk30JaeiYOOGje1RqQfcWLHj/eCs1IYQHmNg81AKnV338yNnyDVYZMUNX45VjJYMAJw
IdT8LSupc7CmxvhQtOXP4KsUYLr3pFnciWb5s2zWYSFe+ljme7vBgc7SO5YYv9xjH0fUS5ZBZBsr
C5cGt4KYAacGn1XwGFwDD7jVQYyEFtf137TZpng5KN0k9xNOZEFo+IOaezopJq4wzh7HNv4SuqH/
OcQklm0xZWAqYIqgL8tuBMt/gj7dPNtpYB/SOeMj70N99fsSVej/6owMFxGqMl3QGaSqs5XJryVq
M4IPFANkMaKmmkM+9wuJdP1TTFjTidTIaS0sDeKJPVJ4uvhTka5iZI9ZOOIvqvqJqOeUrSv0oL7b
nudvA9h4qPtDKiQiB+AvtP4uDiZ/W2XzKA6HEiR5jIBBtZI0hdY41zKai4k/d6T9YFVM7uPUh6+m
PJqFkATtBTZ08sk5kKdasJPXH2Nn1tWhy5krh2RsXkqf5BrRmQTkzBHeZSuvAx4u17Z32+OEabzC
uW0pLGsBjI6E1d8scbnmCMfTjxE5+QFMIz9m6rusJXirdTCPeXa9IEk3Bgnnu4JfjbMKV7GmM18a
Rl0d+SC6FMJJbr1d3pRtAd7Mh2ooBQvEx9LGWK8Xg/VCVEK+1+qjM2evtVMAuSgP+kONu8tD4DMT
nQzxGiuX/LJRH7Sj1ijtaCsdH0lbmIgIPfyuWrt81rxoWLcNHlGhBdvZADr6aifxLtWb/RA3T5j8
ydcQ31EEMdHwTNoiRf78KnOMze/vIWeWFv+juTapMAzbdB0BJKTrgNe/3kLKqahvNGgzstZm44mQ
KIqlscaUphhl9BbGpoUDpwHdMNSqW+PAuBrdmFLZQexIBorA2I8+cUp1Bq7RND4un9kxyXDLubeS
Pj45AXGMQubwhwvay6IqSRqITPeboZNoAQCAX41dafjKpe1TSr4tRIU0PWqx9xiQbbOiLQpe+mam
7Q84mrOIHkUuz6SQjofeiX89aBMwMlpVtdNKwDuq4VGsuuATVVV9uZcs3L/f7TT9q5rb9WY+aPRs
NjO0y8g6os8wSlShl11aUceYzG0at/0LuAgJSs2Bnx8eRNLEpHdizRKG2gyleDc10oARCMS8X9Ut
Ge7+YSnl/ZbZczulBCNWza6h7GffNqtrPY0bQoDCVSdROWBUC3KeTM1NzzJn2zR1/Acs5Z3tEFCK
OeN+OpOKWfHuzvONX6+269ve1EjYZs4IJwYaZywLC1+ITL50I4qVNoGGHuImv7NE616cJvqZap55
jCoL2aprdAhlg3mQDKuYnf6cTUF+0LsWiVdtFM2p0bMVt5S9Vrg3P5vFVxI/tE+BQDdmaMicud0/
jJYr13lrfPn9nSzf38msfyY/Syhb8TQts5tffxvyfszWOyoXXC0hwGeNgibBwfrPq+WtzPoG/mie
ehtvwLuo85DszsCk4UPFCcU4bsCbgB305JX+F31d7riQoe18F0RaciChrthNega0XEBmaZzsfEfi
plPYY3R3v8MCL9OfuzQh+pRB5vr+YW6YxVNXApUMNSGQ1UjLJHGxWWK6ayE/ZP4+Nd2PCHWMD0EC
3DKV6qPpYVf6+3NlzpDZr0+9a5pCzKCagbsmdlbvIDUfEdK8kONjHhk5nLHWehrskVx1P90mBq1x
B/Otw4x8a8daDe6pgCeJI724RBN5jdvcKkNvV1HDCDVuPX9Pomx+0sskg0ed1ycvNeQ5rtMzCM0+
TFDY2BjpgjW69lnLNuHcnjlug5Vy6+zKAfnR73/gv8AbYG3hWEA3Sud+MN/f6KJXUe6JSN8UVq92
S4d4R1mGCcpyXTAVuLeN0QiPV3pAiskECjZqR1eMJbwAib5IC7QDTa+egiAsn9T5hLEC1EDDtF90
CYk3S1GtSheAgAHQAtTGWst/M4x5BOcUOCBoRjjDTsc/5Oh4h7JGPNWDg4Gd2ffxOS/gQ3qzFaLe
RtbalbDpe12aH/vKrI7gTO3pDqnAzRGpIFHdk+03D/dpgqLjL4M5WYS6lv3292dwngL88w6R3BwU
MuCtmF+8B12Nkt+e2oqRhjDT1eRR9owElNMrw+9N3e+//7/9aygxjzaB2lxDAvcyYn0HttlTb2S5
gY2Ph0NutW7xlAvHglI9ltbGM+V06cdLNmo2mq3whhkwkv0I+zCwRxTbK6f0qH7r0DtEXYS/Q57+
5bg0UhWzt5Oqndepr8f7O8Nvd5YDfENi43Cd5jasAuRdJ6X60/TsX3ehaxmst8zNpCEtNnqGxr8u
SdrIZNbEU5O4gBkScqqpPKkW1MGbaswdvlpNxh42H0L2DwDtcpO7PrpgAOb9FFbhPkjBJ5JEQ6kt
esLpBEavpugIIJ1cb6XVVbgBU9JXrSWNY4IA6Kw5pMY0Iwsy/gyxHbHBsdidAtPd8SgP1GO2/sGt
6IsinpJtB+yyDh0N+IwxB7Xq9KYmsz17OaFJwgm+ZXTfj1kzfm6CCd+32iLjwvOpBvwAWqj/sZ5y
/8oUL7r94ZZ4X9xy8oTBWj7fF44U9jtTFJ31mJQCqoi4xF3AnudPFTkjVHUs0bnrMIYg7XkzDmrc
hXXcvXhpRQyL3oqtNQb4btps/gL77h52ET8RcXY8evtwxCzISeP01tZ0cZ1HBP18atPcNO4UjP85
b1b/2pKkY/IUCR4fxcj+/fX389rBcBVzXRwuZ0Zizemeug9C87Vny0dbE+JAaRrABwvoFVVTv+tI
fn7QEfK4RGMGDt2YZqO/nhC0aYKpXCPck1ehOhYxRPKqaUiQ49VykJUntl0bpY9OVoud703paTkU
tvv3q9BmwQd7Fa9+tI2SYBclqjhaDXoPMPwAL6i0vIq0JdVIBQyWOwMHcTeESlU6+mPNZnKfNzR6
cNJIQmNuUMWbxiBvwpfB2zL4Wmps4tDmAZjf1YTjdU4E/3Vge6v7p0lN3la4ISZOrJJbp6pKnKvn
EV03CONhYHq7tpiDPxoKmYputfiB1xG2LkZOrLVTzzvyqF3ydryZKeOf0IuLuyPn/7xy5r+unOMY
FuY+UlEUC7nMpH4B/xOtHEWATmqF7Uc9w6V+AGWXtNcRJn/SPOvJ9MPoYrlL4XRaGfHCbkiKLOhq
u87LoXtQ0svOoRV9uzfOYY2LtVOgKsT6PABZxLGZTAiXMMfllxMV8tiniHOTmnnsQgVIVfCVNN43
1wd0w7OXMejcEy2HcHSqq4fxwfj/rgz44cpmObYNS9AUvFuyKEZNYDl9WBFV9dfyU7HpfUlzZzqW
CSK9ytKbrSq8/mBVr1Ixq4yTjW0OGL7ZCEyJSZ8O3IsJeXDgpkYwJLfUL/s1UTybyPT6YxsGT1nQ
tDx1oQ2zt4WCWcbqrQuHm/TSm1tAfcf7lpyazq/+tKth9fTPbQ2mDmUv1A/2GMNa+A6/XFczS62U
dNPub+w9KFoSTOuJ/PZKds/LQRsE3G+/hVg9f9ZG9XTNjLce/8t5UiykH74UfQyBw2tObYwwnLzb
h6bWg/Ny6N0KOlygY18I6+GYD7rOeoMtUe9L+3Q/MFd66KYpI5ah8m53aKToPHrUuYfHwJuIJnRp
CJtxm64N2R+w6SEYIDQbuKOEQyf6WH2J9ZLwxeGQ5bI+o44pPor8rPQpfbMxQxszxjLZ/Pt0T26n
spcXcOv8kM2ox5D32JfYhVpplQFXJRxQnDKKRMJbFU8LrBRawOugH8cxrusj0VOAc239NAeU/2Gl
f19rULRjiG2atnAFtqtLcfDLRVEAaLAXlXWf//VqohqdIfGRIS/TddDsv6bwmVG4/Em9/DYAdQdR
sbXqgslQZPZHYjyuprkT1qg9S8u0Xoj8fbLLGKWprfCms6dvOIfrxyqJGWMDZz4Uvpn9Yc1w3t9b
DONcumnHwXQWppHzrqiWRpBVojCCjSHbfIv7dI7bjwxs8IqJANKIMsXR40M4pgmaktTqTmzSZRds
3cI2N66IUC3UDcr8lqRAPTHdV5csvr6Mi2cxlJiReuoToXLeafmzLBjPXgwTVhc7N5yaL3VEKPZY
YtoyqDYmtcaIie1gGtAqZGUeIReEl4PDiTq79gNqu/9W9ZEGQdYjFx4X09Kx93kp7ZfWSI/O2AX7
WMbtrhMts6rA9gKEtwWgRd2i5JvB81Gn64n96OZkenv4ezmTinpMdp2xJzcGLUwQGSdcDeXOFRrB
Q4V1INSk22VR1G97Twc7tvf9VPwQvXQPppMffT2AEhOeTe/a+EH4ZOT6AYBZ31gA5J9hM1igg3Vq
QDx6WcA/TQu662gxVovM8qEcKutFiABdjswZlun+z9/ftGpeCP9ZIEOas3UpHUHyEiPif9Z2E83w
VKcwnFMYgXu9K8aDRvNIN8wrxjH6iqkwUrj5FGHhBo0CzXDXMYgfgmpVzaNhYjPJdwoK5OTz21yU
PVRsG7qpyN2LZg8opiST8uWtW4W4nxelRqYMZI+HZT6gOak4DtL4SfBPfdCwtt8pmvnHEqiEXka4
20xJ/2RMBWQXU/v7Kpr5VsRlfu4181AN1QTiZn+wRIIsFArXLdDcBG59wE36HzQs9r/eqWou7alF
pFM+NtFWEWwL+70MPwruUFix38Sko+YssyRkivs9iImfq4g22OicxsMdd3QyYT8Sa9s81n5bwj3m
MLlxeVjeLq/G+vr7qzU7N//zalFIwncyJBs6Y339HVJKvnhjWSEEhcmFPmMpDIRBCfJzVyioN0Tl
4DVA8orHfXuZ9AFLUR1Goz/U47FKddzS0hDCdeOgPteNklynElCsLsVJuBkmsebT77+v8a/6g+/r
KBgvIN+2A2Lzz7urilK/n/DjIKKywH24GewLdV+PewbOdLwZ+tS+EOjCBCGj12nKcU22HE9ViNJN
c3N1blNzm7tevJuswNsvB0c3iYXOoB3PAJfF3BcXlxFPlzCzN8kYRodIJzrvDz/lXxRCfopr6Pga
Uksp+b4Idj2zUJpv149JbN5U0HrQ/BlEmZ3x1Yp9bKQQZHpd942iAjdQofcffMHwLPKj9DvoQKLa
9NvkI/lvW6auUYzHe9SAIxAyD5hgC1gZeKj8/ktb7780j6aj5p6NgEHXhN/7z/Pv+WZtZKXf4Zws
mRq1KCpNf0y/+wXBXyosP2si0NdS17W9tBMmXlFMUFXDOITHu98IVSYXzL6Tizm/irHBX3spNq3L
HyyficJv1wtWDUopV8tz6gDmM2as4JX+jImOR94SxKfACsZVNITIJIKwW/uCmImlsfUay1jfF9ye
WAFcw4wEQxU32lT5kGzuZUVKRvhjbzJwSmud4EHiJ9YMZaw1yeRPbYVRVTDmiCLnATOJgymRhzwh
vz+dYqEm/7paKmUIk5YFA3VMNvH6/Of5NMPeQf8gvXXcO1g8511w9jorODvzQZn+JctsY7d8HphR
eE6gAz4qnwvOtAb3Auxzd+Mk4oNpeRhgzWw74ac/KdGDJ98fekw7Mszl5qqhGt2KeVTMRpAlMZKX
ydeJ4RI3byCO0k5H58ty2mv5JdOSER5Chuh0SBH6JXlQ7asisjZ62v/sGj09EBzTnk1foqOPZ30u
pLigq5w3A5fGueJqEUsQsty7DB/QyM9A4gSVw7FGhcU20AyXfRVrJjDXNGpkRUNTUxqZrrnzqatw
0GSu6jEBLPK9ZEcNaO3dpu3EU4Zd+2Q6j3r3o7P68egCNJpt0p3jiUjDe1eRNp+zqXBXJI0w4Cks
+6/lD6lO+80y0VwOpIOmKP3L4nObjuR3W3q9du0GH5kw7h4X6l8WEz4fawPzLYOBVZAE8I0DDArt
1N44oZevR4/ZaEabjgEA2Wg1GDY8Tw96Fwm5+RasGl/ixqv3Pi5BWJ+kJRNvw95IM44oiFxzN6UF
vKjCnmNvwZZT5h80P+Masp17CcYGDUxXkR4bYegs8n5T1zpp2vPIj6ANvDEXsoGLWsMtRLQNytF7
IQIqQ6w3bLuqT6504OQRDUXxOWHMfrzzK12flMoepFWL0FXReItP916zngyH5FZ8HlPHLy8j7ON9
VCIn05U/fjGGdnOn5xBq+ayJPoG4PEgI8zgdmWGtfU/y4bGq2DNB0nO+zpywElf9xvLNH3faD+zb
af37B4mEhHcbGTiCI5U0QZZIr7Xes3fbLvGg2DXjJvC61TCPpVJTovnLp2CXBeYn5rL27o5lJnH+
oCHwysjjuy6zNjJcN8KCTm3NJPyGyS1KFR60CrLbV+Onl5KMzRb6c8rFqdLz8MvELYoHfXywchKs
dJVZL75gxBx0ChkfNd45Ss0cJQ+OV8tbrcbFKLfp253M1Y+ywYHzfq+yLg5PY2vDLylynJfjysIu
VaYRJEKC1JZJfzvx3e6Mi5owxu3kjhMgaosuvbZJOSJJ59kqmnY9iUw/CFNhMRBgVlA2waHzyc98
cGIbihQmKIxwWdHYo8P6KvBOUI3ebe06KjfFvPvIvv8mkri56m71MYYdtVkYNjoJ4k+goa/2lHav
DPFwoXEnc9fEdvtatmawivQMJ5aciJAp7vFHwiAzKtrtQrXUugirqZIufnnauhi22TLVXtiUembd
uVxabLPKzFMnakV/L+c1o6gYSqSFxMpuJlcZ0+hcFY9dkcr8adkb6MyD0/KqKbVi0wRq3JYsq38P
HBpQkmVbr5KKM2zokHcGBmhKxC/wtfDbnORPl71ja/U6lp1lm68nT300Ckc7G1VlXFUOdcCAqh24
mU0eLJEvQfGaMcdpFfJiWqe/6qQbv3hFhD1CRr7n0q10PiV3CxuTx3eyOI1A+8uoICxgSt2vvd0x
Egv7xNl0g4vR5DxJ0N0CTf7yUFs2mG3rtVehjeMZFQ5ckii7wnI7RiFBcG1GBAGMjLnij03SvmXG
qasDHMcb89hO0YSrGojfcnaIJ5MreOoQ9XXsJlSSyw/30lVGswmgh5tbP2HT5ZgNKmMcj39ELJ40
IOuknT3KKi9es0mgqVS+fIq6ERuThVdHQKZzpIuN/vJl8c0oSKqwT37qBuTN+1RpC1VgwJHOm6ty
d77/DSGrVVeO3ePyNhdNt0v6cKdhnRf67WmZNGaxq53aalfbtXVo7qqRUR4RnJwYsGyHpZeaI9ys
Rt/KMeCpjUyEiOQqb6OOjp6l9O8DM1QgvAnJY8VeijNDSiXVRhDryppOPqpqHBQ0avbaDG46BA+S
XsNd6g/RwQqIxy7t4fm+7MnBuCCzSPbxPMlPg1wef7+U/VuMY9E4KeAmhDQomt7XhUHjjW0iQ+6R
HIsRxt1Qjyab1njZxV2ttraW738PrAgdI7qdPaNna+cYSbbNOvyAqrxYdYkj9qYu2z0DyUrhBspE
6APwfnmqPYL83KTXPgwgB4c4dtTnJinmNKoQsh2SEXuSm97Pxy8q6NDwjxH+vPSa1Prz6lEQsm7F
tkIeIjGfGYcWMz6mCQZEkkeD4ROPJZtOm1Q/BszLOtSFWlR6r2SjN0djJGJhecvwy/gDiGX8e4wL
kwSYDmjSBhyXyybxC2CS5U6mEXZKXl4svy8dps2olh8UZBu/0IG84X0gWmyjayTiy7L2j6LCSGW5
kfMmI7VppttQiTpP/F/uI/zlozjM5TZ1MfeyMt38MLmXDOrA60LrtIjyhQiDjZUqLSxow+YZ/k64
vT9fPBrmozvrxcwkJI/MtcCjBKpnty23JVYLWVKGTyHaLwTzOeSYhnCGlDjkY84E5iEdo+mk8NRr
UjiDdRb2j8QKjyQC6HDStemZK+o+6qN762oD3khaWc7DvZ4qoAfGMa44uuubHxokoKcsOcEBmR5L
TeIT4HuQgif7HM0kkcBJvgda/zINiIbvXz23qh63XUx4FvbXUgIPbGWP/vDTjwL3bRpU8XgvtTVY
b49+11b7sbeCPbjDpoCkCK0YCM1OK3yToa0inHm7r25jUsuniqfxUMwHFTUoUy3S1ySr9DoKo4sQ
oX7z2+xqpLH5sUqKs0LDIencQug3M4NuTKB4wal+DodweDar4Gkpz+41WgqkvrC/5n9r+Se0UMME
2q5KTMUzGOjFD5tSYg0GpM5aZ+r2NhoGsdXlVGz9TuknPRtbHMGhr8QqWTsMqlbOsk6w5ROpSvLJ
SPZD2guUQnPv2AYa9nEiJcV0Qo9zp2rBdiiNftiMVZcwpTSCizZ2+UGEbwsaw4ZnrvtlMQvGybmv
iN4IyzFxrBXCAbCieY9LWnwBjDa1MCEqc0R1ZThgydjX63zowxVt4XZh0uKT9U3vDXQwXfspmMPm
LH00rgWTtk0cesU2pnrA18HyX9M+xGyNe6hDF+KUD+YsDVPh0Yud6VyFjDWBQ8enhash7c5dJ275
ZhXqsrCpsioadqGGnerMVxp7rIXCqK+Ofs927w1K4Upf4RcVMk6zCnPa3wvM5SZiZQ23bUo/idq/
/5FkpkP2NvZflerMjybphtsJ+laCWicsCvYhZSPt0TS7f4LiVm3IbO6fTMhra8iDzZq/358g8owk
lirm6SrZNqOVYaQ8Vh/BMsjrm58AcxRvLayi80K4sHgXi6Llu86z1Uw0mFLP5K/lsCAz/lzD/mF9
f1+pWqBijL8cUFFnJqi9myRIox2DSg5YrKaCCoHcyo0a9eiuPtCy8O+3y0lVBoqOBDkkTJmjNvS0
YkP51XNUUUMB5DNIF7wcGjM8BlMcwtpLx31b6w+FW+AI180gEp5VuNxqrPHN/JaZcvSYUCyRMvlt
QaQEnrVdrqAbUeG32KOmcWVeRlwHiqFqnp0u+dAVccOqaKpVVWMSYFQJWaDeiFe2plJjMxa4xMHU
JpUHgufZm1rxhwoflOd9hY9OdWZjwdNhd7TfT2Acs2vSbCT09b7xR/yWTaB/Nws937ola5Ro7Zub
4B+5rPz+QDCAQna5gjpZw9kqHLkzKwX1gdb1UYA0rpcd1SnRyS39oc7YcbMs9qVTAhcvz2Sp9bNt
SesAs1bkTWvebPzn3hYZ5fLAjCM0Sx2n5dwtznptjKei0RhlczO3hH6GKeyAIcTCfqaDLSXvINu/
XxVe/VQr5XJg/EW4fbthZk6i8qKJKRLchnmaaBeX0tDJq3NmfHVGL90gPx3Ijq+715gcaEQAEius
yp02zFSN1V2Wo5Bz5lMoD2mBMVn9fN/mfA0yU+ao9spQKH8YLTZAN8V1guWoeR7UkG30BPleO8yU
Njv/P8LOa7lxZNu2X4QIePNKL1p5VekFIamqYBIugYT9+jsA9bm1o++Ns1/QJEipSyRMrrXmHJNz
o0/88rCcZKbcSBGJC0rK4QJ84rDoBUuXKci3NN+ZwCIsF2cGM7WdMKdmvH6m7e//0xc1C0Ia214H
qV7C1vxbCSROfiHv/CdBl95DqGnI2IT9Jo187xoivChjF9qLIZqgSoyaYEUIgxqK0VgNyyK4aozf
3/cW9yfqAvfi9ygH4h5yZr8UWHUq6r3FBSzkpCBOa2mLEJF9HLXw+89jKTPcDY34k421xIr4x487
zqDR1A9iVpB6fmytHU+rfsZjA7Eum4yDE6bjOiqs78WCplUmdRjQRT8aE7h8dCWYI7GoWDaLJnBR
AvZe1W0NKrsYaViArQ05r+4nO0VY6RkFw7XEZLM4YI2AQA/ZB+YhJ3l9iFLvumj1KyODslkk/i4B
BvZdCEwOtgHK/A/OTbXumV9RDfT5XTTXH6PUPmLJTHLp9rrdNACO4xIc5KW2HVAWryM0W9sxEfsI
I+jZMWxzb0xgf8z/NlBdlEb/7nzp8zSZmh2BmjUPv/5jrebnNbdeDEDbb6e2bMdjLof4qaMsQSG6
0QjkPDZp6GNqbKuXnh7UGg22B3WnuAUQ9/EcGyeyso1TmyoDD8Njbk4atV/KhR51I7De7/tCKkbv
hFiyDXeeOwbr6DxgNTl9S4+6uANWGqYWeE/m1/jne6SMHtkly2CnjcwG43FrnLSKizFRoL5YDzqM
RWQtOFyy0TwsN5OG5rNFxbKpKkb+Sw92TCZSm9MQ8YrSwxOKFU605ZUwJ4kwCpiD2cn0qjqE6H6B
E+9QT1axM7Tmdz6PJ5bb/vLIKhVi/sxzt/BJP//3G5I/T2T+85sIHMPgokrKUEDspGX/64YkCtdW
tlGp9fflgbYt2aR47c8oX7pvG5O0kUXGjupWThfLe7uB5VtEILCmrDjm9H8SFxeLmPb4EgL7u6mG
hqA/lLXB4tHP/PWIOGadSD+5IRttLw6lHkTmfBNndfRKxyVfR2IGIs2PUpPlblw0YrccEnbhbAe9
uZv6JLzvfQ9rV6UHexMbH5ULlPMO/0SXGcEBsxYnfBsmuyatttGIRUAoU7+5+UOXePpjE7dzaLd7
7XOHUFkTR1T4iJKX1DUkPU0UoLgYTFLI02ir+iB/HiuwgYXCUj3XnyhzxnXldhSE85IVXdV5ynAs
+qW8LBCDMNQ+i9m9KiT2t8VFBsC7PfVRjk2BJBSRFlxpZu18jXkbd64LAZL4AyN8T2TkX2lR+v9F
urDM7v/1/frcNy0fOTWLD/tfEzm3ygMVs0wgRVMxos/RR5hNXNxoEGin1DM+6fZqOzOcxKpvIaVN
MBrtZIQ/03k/aktVFMNeeTIrpdaeNZgH2RQAwtNshTOquQ9mgYrPhG+5vjmRgkjg31zp57dKWtgT
My1Egx8nx4G57QEOQX4Rpui4MCcsFqW4j8ce5uzg5F+KkWlfhtp7acVfdh1FZOEwASv9IdwaXvYn
ovdzzDyM15aRXMXQm89mFsq15mcHPt7qwQ3FE/2Idmt3KqZQcClM8cEWZWd/9H3xTstT3by8iuCi
5z1ff+Ly/VIQnjqCvgmXV5IlOiT/uft0KvXgcxSWTRED8RHLgc9QL4yu1VDG1+WROSbF1nT0FtBe
V5IDH96PdgeBCH77hh7JdrnuWrl8+t9PWmcedP3rS6XCZajGWhJ5+r8BFFaDtSudSj43c0LdtSwX
RjtLNinhwdxa9I3pSvttnJSDVNFuyQJsupOjKedJlCNVoZHc91bsPHG4ThuPCSxkxCJYpxnSudpp
tde4s8jbtkAW2LGvveLo/en7I875+cUmIo9ZS19TG2q/FpO4HGvcpERseSyRRMkMd53F+o8s/72o
gFuFjbJsQEwZZkcQTQBFlsVBuomLFjeLHY97gBfVqS9BeKcePiQ7GLwfTm6c/FLwVgsSHgEVqMau
pZWTeE6L673o5D4Z0vZ36U3P1dT8t7U6ozjz/5EEe5BluFE5tBs8Jl7/mjia+ej2gmEstO25bOqQ
KrASjzjcw35lwPRZmeaUvMVuCg4vB6cugUyqaGCGmgUvKfFaDmddLiTDEz9hLCYBN8S9qx2WIioN
MliJi1Me//tPw48OdGzLa66Cz8op0gfbRkzWTE31PLR0vcJSgMp30t/6EKqDaMtk17flVwGm5xYW
4ssqDfQ2UcEoNk4fnLq7Tokef3q5DSy1FUdTtM9eLToIDuh11KZBEL/jD4sfzLLVYFab1RvSe9hg
Lg1Bp57N/VqKWbfX8pgM3sg7lU5G9lEe3NuSmTw8dZYq3YcgMO4F+3B/33n6c+tFD0ZXVi+VLYE0
xoU6ZqHHmAuESZ/kzjdPw/ERGHOZLbaW2b18l5EDN1ifnIdDBfSmHdQjNjz7RqVKw0P5a7cU1ZmT
2H+0s+gNZEj1BJ3lPpItg72kRFo1F6NlTwoPmJ51hvJvyzWseM4dQyNKgItciG133ZZhTm+cLpdm
480IPEZqblg3RHeS4FaYZOMUQeuvxhFIz6ZFd6APJTFB6No2YibSDJ4W44jARV502EQiPrh7TCMA
87VY7n2BxN3qPHPTBpHzbALgIrslKN9D13+aTLf5Y5W3CdXQWHufBn/ZOjNoHYRdIg+4WRoAQQgF
g8Kjtzua/j3NVAqSrLgPZGC9FTZzSlrjYHpNapKSfHpiY/FvH1CMHRKWQ1up5RYAEU+/DcweVwa0
DTmX1lWSgw+c6MYO9pecOPBXsY1vTCKcRoDcnUusQ4dJtUctbY7wd/BOVt7VKLx8nVk6HLK5z7E8
5UOGXpdR880f+bKrV+HGUxr0Vk/KpyJpSEDGz+4xoN1UTUGXp/HkOjW8cWUTOn8wTFYBS9lRp36/
ijP/dzArzBdR+bJByPiBwfXUm11zWDpvIuMEKr3uohWGuHiJ4q/25soMnNf3asWtbGNbMAnAbsUo
5u9GaPEz+nNyTX1M2vkypqPJ4p8D0N//YAhq1GbflV+R+uUutnswjFnjokDH3FowntlWqk8fvTE4
paKv3hLNNclwTvwbFKWbFkfWNZ1NwT75pGPY9eEuahKYkPPlWKssEoM962bPQRaYD6OLo+pub9tV
eokCR/ukBOa+umgfU7N+nVo/eFhKrMCfMaNhARacPJA15xAsgtK9LU2/IbfuAxWeJl+jZS+D+CnW
BhJJ2pJoYZE8hcq23oyhxxvo/qOsdPU6ui1cDtRPyHw98G2GTLXz0MbkkxpOfm8XTXpAA+GhdxXD
AxGo4obNA+PxZD9pvte/urK9LRQYmcOMFuNkMVhQw71vh+7V8eBYqUni+0ujbhW2VUlqQYXXUcif
qWzjTSm1Boc+vumYSe8/7dJMQOdLsBae02HaLoY5qFu/NJFaT2G3tejOx2Q9jHeT77Rf0Kl+sX7x
ftDai9YVkoqTOVT5OcV+us8GXH2gfMSjqGR0GgP1vCzcliNrcTFkULkgHLRQMLtWPBg/aRgBKl/a
weh98C8Q7LPojNREy3d5JBh8OR5rBEhJ484zOSzyLh3CnSMkHqio765mCdCRWctW88PxvbZSY2vZ
FOhtRE6Do3rtNeTFvvHI150CnIiGNJiTWPpZhvIp9SLWJymi4rtMiNM4m7PHDO9X0rmKYZ0GjNjP
f5apgPjXCoLbLAUhx1RfsOhR7CdENMWzFGCERoG/+oK3rz+PPoFycEWoZBhURVWzK6Kif9Zsjkl6
t9rKwkK/sWsR/UK1IQ8q9ydEDxnghnmN26YRTESbcCYdXsxuwaRxCLRboesD3FmWx4JTx+5hMlt1
/t7bWrjWGSNdahdV66AoGSovP3pT4z3rVfJnGP1wFwwAqRdTaeGm/a6jjCBaS1pvYRcCAkUddQ7R
HwndYe3VpDsVaS9GmyGiQz6lf3WIUU6ikFxcKwdy02D6ONKia9oY0UHr6a8hn6y3SQ2dxU+t37Yg
XdItuHBFpa6vF64KuLXosMg8kqgjYo7/g+sTNeOxhL9kVpYeNTrkpuWkD7k/J/d5zcmWCru9HEdI
7331c4FM9HxFpy70aPsEKrrq0ZRsgtC/cxvT/eUP3duQmpw5uAIm5vMPCR0lLgk4g1ssJUct66Nj
1Odv34ITPNB4Y5hdLpKODBEE5lsTsKtKRP41gY/VwwA7nR08fXc2tfKct+GtaKb+wiJJXWszeOys
7Lz87xNGh5o0GdEvRzZRrNfl4iOsMboMtr1eLjF9bPwpkDGgS8Rzs9Lnr50K11h7+fAa6q39DMva
0Yipk/PER0sogxUGkrVfjfEZZXpJwaY18Jzzak6mCO1b32Pup3G9k3hkY58gmKx8LlwFstSP1vlU
EVwIDxvd5Rehx1hWzOlqiLY4hCh+PDx1d4ZJckpaE99Onbyp/LlSrtddZA9rBqKbwWn+tIK2yKTV
P/uM3O2AXIHS1Wkx+QQ1OWL6Pen8iyd7T0ebYZTSyZqpiVUuGgb2OrOQTMTgkIbiLAMK1cbwoM7n
s+iqZy08Wlq9MvGa0c8hN7SXBkhOjXtL1JXAejB8Js4Fu/q+avuUcgVZYtzE5cbvo2gvDbdfG1F5
SunnqAQ9jmNrd6HrrS07fJ06SYhfx6/QftWCwbHAabAbINIib/rI8vJW9PlvrW0vTf0RudF9kdCO
aQdi6pOjVtk3fXqUmvxwc+2iV/3vikjFNBL3hhedAm+PgfWuhV8WIEpv3fjZ9kdn20/qcxJM8/KJ
hZapsue8mNZhYWQ4S6tuVcjhohn5Jm8glHJ9A4fMK5KhFJ+3u4clcdYi3C8hCUC6Q3gLfbiiZchQ
Dh63g/46GAxPvBrOTp3Zq8H9FWrkk6kgjLfmDGfwJ/STZpnRpGr2rp6Nu9FDQ1iU+spunCPVabTx
BuCMvm1RWNqEc+Vgf+IcXKsdbU2FyMW2yl9DY951QY7pcnK6xyybHgxcRBUU32QYf2qFBLQQkXMD
P1bRBI45aCahJq6+7X0Ms0wb9NehK28DLAj4KHdBF+AvqFA9lvIMVeiciPHZIqUq0o2jK7yfoyUH
7l3ROQyRr46zUpKFG6Vh8JvZyJprFaaPlntTakGzqgt+lcrebZ387lho6IkasQkRe6zCydxM7bqO
sbpJaR+6vngb+DNHLTh7uvw1wYYJ8PqunN7Wt1UXv0qjlDvbFoep7SH2jk2E0MDja4HLomct2ZJe
ha50fGA6+pZagF3TyCckI/+okXptRkUYVUDDaoX+iAZg92DV2hbuJdWeeWgQrusleSCzPd3FrV6T
xMa8hVrCzwjJgYeN2kKcq3vLrp7IEk1WLbeTKQ5IOenqFcBrAAG+fU2nRF5yNUcKZFm94Uw5RfFQ
7JVpE3A+AoWlW/rhz2Eodi83sRm2K6xUEdBkncttH/zpWvLYVcvR1xsPXWH+gs32lrXHwHkE+kvo
iMMyuoIPsxYdmjUkPTDiiVvwiE1vZhhVdem73Fx1Vk1KhQ48ydQrsTUStPtNpM6xpo37UtPfOzMg
ESXAvJeR9CiL9JxUV2kJTqXqFfTfQ1ukX6bhmOvOIGcwHU9CY3LMRSFel3FJfARrlqHtXqqGYCPH
dD/TlMjmUD9hv5Sr1LWOpY5xZaATjp45hQJM0yEH6FPdPLvl+x+JVkCKTpyVeowC8ye8L6KFUucS
GhFJjhqwvQZxfNhemwwCCVbuZKcLb1249Mf6cDiFnlkfKZL1XRAn49boJ8I6u/6F8Z++blXyO4k1
5DfuyqjCO6SAdwoFNDFMgkwY/kg3HXHwOHN4hnDRyBl4kxFSVuO5H8Bb1440Uc6m57iSp/lYqPFO
efE1H7cFvv+q1ql7pfj0ZMp8Ld8ZPvAvowtJeCrTe5GN8aF1q2dLwAevhieDP3c7toW7KhMNDAqT
TE23+INjgIWOdqhl+seJgx/RAI7epj+FZGwT5Ea6yWxio93ud1RiTCjs4I9iwEB4E74vYchgH5Ae
w3+nvZjKeBbjPE8QjzIH6xhiFjJP++6MHPWcO3Clu3En6UVuMlYsrCJQQoYgJycI0OGYPVKEl0e/
NNpVaIWop/yAfLvsSe+RsZl1fFS8V3fIkzQiz6e7PJ67mAdjyuDeGuXVcfxthTlnAyjKW8u4eikn
SNx50TMdGOc82i/TFubWSYDj0cnXjsaXrCFnKockjdBwvHVLGb+yQn9c2xJ1tVU7z5oesByngCIK
LdsU2lEH47enQ53vC9gBZdiTclQkgJWt5M0d8Q2wAi0OnZu0+1YawwbDdnysn4WTPRfSLF5cbXxO
Y64s0i0TIKH8D5XT7bnxY24XX03Qj5ds7H8DRZIbBQVpnRi8saNjajNV4VAp3G1PHu+IoPQIOYjh
rOqmNY7Pdm2lzj6kVCEvBxiEH1MseC6CQj51MgfNJFjhbzgxaAu551jkhARwsWkxMtbgj8lp+W2g
QyAgIk+xLmWw1dL4ZtvyjxEmOXAgwputFsMIX9XczvRWZdjZx5FvBbxXeRgSsPJdbxCtkTLAKhHs
F7qiH99l8HxbePUTljSkmO2akVgJbpA471hkpyRisWYIonXcLD+EcK/9RlQX/McgT0hlwr0FWqhc
0yr64xABPwXaerRbyE/62dFy1AtQFVX8MmYeHsPhMW/MZ7pxXPzseO8nZK/FZv4INiTDdM0Yqbet
O6qzcZ32mflh4qf2zVR76V0uwqXIj6YfFscG6u3ademUToXznoD538Y03XamiB6awY7eMAjRC6Gz
G7hovdxSvuf8Y3Z46D6B5Wxr/vlIOW2SwbBRuOaIejw+I/H5jBUzczE8taFN8mY1EI5NIGmQDz8o
GwkFK2I+eXw2TCCurCq8zZiDP6oMB2Snoa0RubWwgisq4eJHPxX+Y9d1ZBQZJCTpXTxg7jfTqzlv
RFz1m0nnrODqGFyCyo+PnSRTZ342IbLv0qS/a+PUO+gcthHl9yZnYclcC5xu2HeXJuAzDTwuQNQ7
W4STxZ2WJNmJYfiYx8XJ95pLEbpoKLjUAxskSrZC8ThUxmc3cy5bxABGj7RAtTj529h9V072qYIe
7GzFiCgmsgCNoCy/phTgPKZXwnWDGcWnqXfsLMFqEPphjPpDnxfJhtntwQ4KsFEOtZCROwl5AE1z
qePm2akAJsOLSPZFoZk7a346TdUWJB2Z45XzQulnXGwVU5dZKSB6NcpL7aNCXF6tnYZ+QMTQ2MWF
+CLgh1LtWdYx8t2BFLna+XBNUqTDTr5qqVEfUOKBxYU/+aOuoQUPrvOB94HLmsiTczDp8cPAugfQ
PC8UTvSnyPLx0SYJ9ZjYhdgu+6f2nn7ggE0KHoyLnwcbwvDbh9Jz6kNN0SNzyeXJ4KNmrqlOFphQ
bohhMDshS39jNyzyard6KdqpuXdl85pHVvemkqq4EwEa73iqujfbryvmyRg2y/nVvJFPda959yhU
7eemwTk/755gVp1Nj3vW8kMQploctKztR+R7pyjo44duyutrqmsbsBzxQ+iza9k/pR+aOdEC/b97
EkvefNWKc2CGgs6AT6ZMU+VA6uZE5diKpodl46rsDyrJ4Yhm9Z9dpilvHkzs8/cb5v0J0Y7+lHnX
v7s00N+JIqwHyBCr4PYn6C9CjBIuQ+aUqTsXKQT//BG51hjnVPcGg2O9+DSBH23crEkune8X0Pgc
qGFcvD4LLzpnsKpfdUXwU9YpG6BLOL0a9MWXN2hDS95yXm1NS2iXXOo6wyy64l2nN/dxR2aDZkbe
exk4e9Q37X4sc50qgEq17SfnMuHnfGOUlbEKfJNGg2S+sfH2BJn+5mHm3dPkCbaRi8nVqQzGP04I
+nBS1Y4qRlE/Mutzitxf+bVQz0HjWveRTixiqPcXjnCkc9Z4ioNAf+dqaNHvq7H2B57xbAbmZdlv
lnQYpnTITkVv5M+B0m786oYinXFQHpInNFQJYVhp/dyUEYEhWbBLcegTwzCNnOSR+IjGzl7Zla8Q
FJZiq8zaumZ+34EY7VC5s8rvZ+KRpdG3SblG0sbIFbkyubZDGhhcfSfDcNumPbpexMpZ7dd3gobr
2S7Qy6T5JH81KWE1pqX9MZV3lbo5npUO3CHs6bSoLKzp3fQ9/VoVPDm1224Miemhsm1j7wVIk5Ja
oy2ptxUAD7+/60vHI9x9GHalQXKDow3mqnVr0p0JB7xGBHyumJQWP4bM87dlNzr7UlXlj9aQT47Z
vNdte6i8lnQNHfttJkdxtJv5M1UFyNXay3fLq0nu72wDH3I1OzrioGs3fhcHT9zih3XkJ9Ur/mR7
NYHBOzQj2rQQu+bebemat7LajQzd3qjupKc+60Z68yXUOiWsJe/xKSAzn1/AZX0rS8N5oV5zNkU0
3Zv4pfed0fkvnajved34FFrfEZST1A81TeojDR1yyGtHvRfGsFreQTPMWwtEsJdec20oatNEAFIY
qfxhHN0GSBjiWptGVzyLHwvY08KMoocSyOy95lSknE24OxtDu2+ECpFzlq/24FrEKJFGV8fUlGl1
mOz62ezzYLy2TpTtqmlAr+/7pEA5XKpm5ZSVdxpLBd/gL+FpqMcwCvtZSKXh+NoXYiKvjRcKME/j
aEFYRXV41uaNrRzttGwUB12zKnx/Xlvm3UYbFS5urt09Gvlz4RX/bBA0wL1K0tnebAhxtJj4L29Z
gFh/37fsa1V+0roif60RNYGqmwj+I5oHLRDuRiwq5mjT7U6gDhQls6FAl3fAkM1fyioeu0KXn/5U
/tJ8p76OHjkxIhw3tV1prCRoc3DUdud+T8GnzsvjpHQ77mPz7irNIqZv0QiTt7DmQHd2WpZFX3nI
Dl3qMVLvdRfjVYUHa3lYM/E7x/a7IyvvGLcM/EtP3ntZL+99NUOfzPqPnHdNgYPqvxLW4+ib8Wl5
x/JekXhijxopXieRr1XbUlGWAiS9Ap8lOSupzU2J/n3XokU5omkbr0PZFJvKqOP3jm/aZLHy2yrd
N7qm/SttFWYfzHfPmY5FzO5MhuuQNH9owXRb3upqAMmrTP2YWo5zN3HqC5pBb2NZA9WkQ7cwR4f2
o+BXC25IXwPCuVVjBAH0TQnjVcF4boY0eq4ipmTLW0DYnTMvYS6Dm3XLXBCaRt7pt7Gqm/X8ixBz
kLYXuCe98eyXDmHDnUi6YqdSr/iozr5jqY/MiZNd2OFUbXq6ucRCX9x5/1AU1tqafHS7Gmgsp9HB
bmrzvGLgU4HKOq49Ww1bAZhtOzYlH/C8aWkEiyywbujjrMdEesMh+gj1pDuHIwdN0WjlM73p8lmR
owap7ml5MjSI1ZAnvvuVIe9GPLeAutIE93LJdHd5uGzApyQnpDcrZ3CZzURGhoGfjfLDfx4tTyEn
7+0iEMesctGBw8jhvmYxx0ihvax6u+heKCKCdRmRVaUVxARnQWmxxtC8dcQS+ienDRHro2/dtLnW
STX7ganCQITygMyR5slRN0pK2F5l957cUqhygijGqSsKuuYuahrS1OdNn4YOBe5AxkEgyAgysiQ+
F5K+WaeKk+0EZFA7+nHZMDml4zNvLGdAxbfsVB4J9o6Knv6+ZXm0vG/5CSRf//Pm5fm/Xl6eLhvA
jGJbmbAfOxIb7imfQWarZFc2YXkf9kNKprJAxigjAIMgeAm9mTcyQHJiOO15ebbsX34epx2R4Sb4
iOVpCrn53m1pWmVJ/bLs+vsDWYprkzwkcbfs06zhKa9QKnAX5APX6/uppPGcx9ZWz53+Djkh2UVR
95InNP+7ofvVCk/+sFubIT9pFVYQvFQKBGjFygdf0XiNJNGEbTWOiEutX3XXQDv0Rywzojg4kyNR
ANmf/VRnXNlD85SJLHwa+oYUqH4WUs/ZLZndcUtvwBlSygQqqZ+kNOUT1UdLu2xg5DE/TabwMUCj
tqvqWU0YFt2Ti8AhDhmCYuI3NsLGVVi32hlt6q8+Mk9mWKZfAUPQVeHgX4J9XB6aDI0S0pT6gPo+
fYQEzzCF+vml8LKfCeZwb6jDH7ZnTnsVhu0+Kaf8Jxh8FHMi+1CO0rd6ypQFDDx1W27GL2HZX3Wm
0h+eiYGM0ASKvbp27rVikvwzpw8wYMaTaMxHVY+sVxXSbSXejVS670lolKB2K1arJeZ3bdS6Z2eI
851u4WOWKYTrSTrhsUZjOgso9U2dcfPsZuHaDF7BJ1WdlmdCB/Lt0HZ3Z6f6sgvgzARLWt5kR8eA
bln50I9u8QDS2dj5fW2t41kXWwT5HVkS8S6xhH5SZTwPA+eH9NlgctsSHWzg/2rHIvpqvepHzYz7
OaNmOowECu2Rb2YviElfljf4OqbqpC/Lp5Hz5A5xbrQfK1jWfh5chsGMvtKaDDTaRv5DZGrRsatH
nBoxuRd4yg7L73CF5PB2dn5Du6DOHPd+bEzwlVBGmPCE5UPcVRmRgal48SQ+Xlxnp2UTmxauPpX9
LIbBgd8zFzM1PT4EdplWoWZDe+hJ2tiF6dEeTMYX7mviKciajygLqrVRjLBpzedUa/v5/Cw4/Ufi
NuL5si+4LTWD1F7GuOdoSKPkV4t6ZjQnBE8+0oIYSwAhKPlLT8CuHdAiExaJ01NM3WgFBCLm3KYa
AJmN7Z4QCoYsGXIs1JP6GbtE7WQWKRJJYDU/haEdJ9fMn5VfZZfSnTh25/1UpE8BagTsv9UtJ6fl
ezMgaSIzegx2GPDg3SqtXbmJGm/LBo0ZmLc00QDPkLYAhO8xxaT7KEs8Gl0BhjR776QTPIDTMY96
7v0Rpgoelg0D8n4Hyi3d/N0HwvYIzvQZPiIToNJlzO8O7V2IfwDUNQWeiVLBE4W3C5j0ayY4lVgF
HFGV9kxjYl/r9rCNLFuuqUrHg1O3P+qZGBNn0LtXbcY6wMrFpVNU/V38xS2joZ06NtflkTE/wsJA
Bpo/GCQ9a4+Rp4ZroIjJDhlZXJenCaYU2hWEYsDbWMFv628OM4Fbk4Ped0sQ5mPXZXwfPF32DbX2
B1wOiD5aWk5hWLjxYVl6Q+NcUIgdG0dCp7Fq947Jqr3mMPR3pea3lxIaM0JhUguhn1Z30QQofcQa
i/2We77m9elZb1tmWJNj0KomPL2qqFM1M7VY6U3pQ1WUzqa31Vcgopx81uF3lqbJC80xaqBCoU2b
5KdR92LdshqqW+Nahc4TK22f315OIb1+x15bMoKYH1dz0E7AUAjQjb3JhvZidpl2AGNaXNqq/89N
Laf3Due+NAzocZotva3Z4kgHw1wPq8xyMI4tD8cp9M/g1qtW54UqqZ7yQXNO/ONPTa7xbXXO8KiL
nvA83f+DlpA8XqxyCG66etoXsV3SxoOTrmjwKaJStlg6XfDUbDSrco9Fy0LBZti+WV5Y9ikKUT7l
+eXljSrS8Rguz0MrkwUI0eYBEc5wqKLCvJiwiJlDWmTQJ4N5Wfa5OAv+eTTv67MmgJJCyiLmc/Ke
lzf+fU9JLafXhn78+wu+f8v8s03RDEcjZxjz90eXV5eNGLE+BB1J4//62b+/gMEteYpD0u6W/+P/
730mHos6hJf4/VPzP163JuwtZCtNqBnH778FTVZP7hIlniObYGc30r4oeHR7Vjc3J9L6Y864ZMqv
Wm+dvBCxVUTpeyBH0N0WQ9tDe7LVXW3SzGeMBf9icsVxiBr9IWtK+MdAPqdpZjeUXGtCzQPdKupX
iiovLulvzh70Sj4AevlsA+2tsxOkDGnmdDTf0nC3sPS9xMc8PyTHKTRCA4IjiBbTyZM9J8NIEU1u
aR7+7oDl3HQtxHw5b2w8/Uq28uxKh+FOvBnNCAqVJYszpPzX2tfbx8BTPRY6hWOg/3KG9F3DvnLA
62/ci1reKhs1u5Fb7slrbXi8qLmxyp+51iU/2rbyj2Zupxt/FHJrB1Nyhw5xkyOG6q3BOTZNWW+5
2llrw2yym2YzFKuAFpSq8/j/dQ91LYkfrzFgsyBxr3nRPockbbStYb9mU8f3VCvjzUtfUse/wg5B
nCTUsSJe7Y7CHuXyWDJlpUVq6+NGTVFJ1Ia/9gbkU3Ylya9tOH9xCtEUkevcGrtHOKEDQff0SYTp
a88eWmVSiOxmE8gqggxS2kd0NS61Mq9WdQmDVhY/kvlZLWBpZUG0XV5rEx95Hn5u+ggD8LXGmn6b
loWlYnlqLlvBlfe4bP7juef4XOznVzqwOse/T10v9UDaz6+E9pBvrLYN1h2i48cSvspjhTGMZktz
n8/PMqKwzpS3368t74L7M/mEL4To3b43UWi2m7CFRf533/IIBl5/Lur+P/YHLUgJb9loIW620qwZ
QfzPb0oG8jbL3CFLALo9U9hIPkQdypOkLwzY9Trgrzcra8LtcuR1UiYPMO5vIh9uaJTCj7h5myy7
+3IF7fPJ8oiRHRhuk4pSbumBMMIEtg1EqHpM6IrejUP62/LaB4YK7kMIT+QhHSI8R/+HrfNabluJ
tu0XoQo5vJIgwSxS2X5BWbI3UiM1Mr7+DMD71D51677AIiUrEERj9VpzjmmLfUiRtYmaaXow2pvo
W3ZxgL8j2+TDFDRuVYB15poElL0klPQuqLLEvVZVvDc7mZ/rsniaQU5cnESWFy0dIccYQAudsmyF
vz6pTuq/n7ZFChZJiWML724Idpj/8t9h/TaERKVZkbyqKHPTap5+uNzxAmL3ksCt4vkHggP2ow69
DBuiOYFaLjoPnk9Thr5KCHLaMBMUiODHLimkTiKN3vIppCGo2NzDkCa3uiDCqWb6qw8T+SuVAAPR
M5jwino+OQz5tmV37/AD7SaNTnYZadPHSDMOY8BgMIQqpo8+DZYkonfdgd0zwV7E98ZXWRAgAuIl
oVQsDxPMFLCT+oHonvBLy/Rm74VK866MNB9b7PVtMV6br9FQx0/IsNHZGiBo545mf7a2EW0RVwG4
xTD9hsnLh7nSHuiYkCwuRo/A2nTclDCOyLy13eYwlA4Kk6xfEAeTQYWlMYBYDnlNynpmEIgjlX+f
cgdNu8ji4ll5pW6GGUxYPQ8vLaqPY4e5EOmX5xXM/o0UwTR7awQafM1/B1FncpctzpHKqrWTE6pq
jqJjOaqwWVjfl6fXDed6sDRKTLJpGKQb5DBZmHIDI+v0j0iHQJEkkFBNPZUfTLjWp8OICrIV+TVZ
qDyJrdh7bJnoqZaHSDSzpxXNYzEtZQzR3P+f54vctG+wYv57OkNxQrtUnopUzGd0ufN5/cibYoJG
OoHWacrPYfW/zw+pMZ7nvVIlyhftyM3M+fhjFvMX6HjUNnn2bvdZ5ceVa+zSNA25caQH3e3Sj0YM
n2mDjcyt5vbKOtheo4YXfv1ItcuRvjKx32JFAYwtPpEoYjBnKKdWT8AEdyZrf1wDAB1Y+E3qI3p8
IAnqxGUSG3k8F5cxumXOXBqr4qzlKkaT9cM5tW+wy3OWi8NE6UFrs9QOCpQu8LGs5H1FHr3NIsZS
T9b1Qr6xbfGkY6emincfRHH8ChNi8YTXEBaJrUR1SZJf2uKn3M73FHTaMYmj8dKr1XhZP1oP4/Lw
73PlkG+9EEaSJUeaQgRiehf29v8eDNF6FwFfh1Gq2Nd9TZwbGOoFgGuHzj1Oa0gaIKKOYDn/SZdH
6/NFTiKAhmMjTLm1TonzwPN+VZ3Z23VdBmK0LsMDla9Dr5zJgJrJ4ZQRJcR9YmPgyr0XVffPSn0Z
TV5kQ84esRzTaz3l7jlNCYWet2BFDfb6v6DxZsfU0j+xqYmLZbVwfvSJt5PXH3PU9bWqqEcpkiAr
kRzTQj+Vmu2eKjP8UJdNz+Aa2i5pXGbPg10C9+0YwHstdsBY2WhI2TcL+qQwGVZKWaDzSLAmKlEo
jjGJXVr0Ekt1POYKnb5Unw6OvinJNPPTWEu2Vqd/DX36MqQuSQoYyAmsPBoNpAyzUi+8L7Cu67fc
5d6W3zxm3Eh6eCv2qkSS47jafrbhB2uJc58NUqc0hex1ZbwpOZBKGXr6drJ1DcneV0kdiCfm0RZY
2QtCVFJyvocWJhb3B1/PKBAKl2BN2fhj+TpUynid7QZqrhX9yWTZHslQajZW0zWbNsJQBqlk05E6
sUnd4pcnCVRHhT9xPaWRk2/i2H5Vo9HZddEQdEBtfKEPGXob7xgP3LWVQsTbiIJ4yug9DwxR3NF9
F1bZbNU8v8OjbHG0NvbWSFIi5KmOsMQRVB8uoTwpYBPPTbklht55qidafNpAzunMC1CqM8zY4tqk
hrXRy3dRgTLSscHlBc3XNCeKxK5gEGUVo3cJyTCxo22tiecSnbLPgb/RIspq7JUgmiJ7R/Sa9V5k
b6669MBRcV+BjXSPMeqImjV3mUFMhVu6PfjAT7dpi4+KqSOVWp4x2udhOxnPLdr4a/wbjK9+RJu0
6WLziLHhZfQIexqGXVJ73UfaQJtj7LnNc0SRuaOOzIvVq+UV0bHCwGaQD2jPNAzGQqdUllF7IHGb
RNWG0rVywYwwTPfmBpo5OV8MFlC4ClozUwFezHNwPOXASKWGOE4MJtGKBVJXKHjPIukuakr3v5e5
39Zs613M9l3bEKtd1ts6GwkVyZgFMPFCy8oo4gwDfTtVFU6IRpzq2PztRBm5eQInf1/j8USrHMCH
0bPuDy3w44j7NxrVa1GG/6gMaTYl438CpcZdo9HVIY5jm1UMipOJLCEpMm2LWBonHsJ3c8Owya4G
ehYDqu+qRIavmtNrOxoSoEO1MSHb2RSzUJIrYmbgc1IED+8y9hR/DNMDmHHllhp03ggPt7e4PCY4
1qCnO5cbcqI0qFB7JUVeHD2k6yl7A/ngZr0jdUaP26tlHOa6zQ5ZQ/nM75F4L+Xk2TA0+snvE/ZD
josmLG0OejTLp8kmNqRIaQ5G7lHrPXHAEvNCm4zZr7kvY6QwPTyUSWEKqVR4l1Oz/dlR3xljerNn
2zorHisVor1LUSxBeQO6lApFYGiNhxmCLKBQJfQpBF/Z/t5CawJpP3TdpVPr6RQSz9qUBTvwlDxe
rCsbXDXeEc7/r1HJYHSNE9AnRI5pwk5fwP9C2dIVe6E6fWCZ2lfBcOXqDfxBs6HG+8zsxSuVbaIi
4/L2DYOeTVw3ytmZtdvMYvyUMAYMBclHdFNbRZQPkcriiSngFkPcrmAQ8SRKvDmaJPIZdtGmqFqS
KMfO8t2WCk+2+kwqU/qLcWF7teqx2ZsK9BNCg99am66OkZNlOL4YvC0WweZ0SfJyvoxpDBrrv8fr
R/2cKT7pgcrfTwwK+uXWSOstVYW2ZIEdY1zGR81IgkbC2ED7Ae6kIQ4O4e0tZKm4uF7NojRrJ6Wz
sUh5ZqDRwjnmiAXQ3W7yMYNRpDAO1SPtdUKnXHVusmGNz0Vt0nwgTyIXzjHMVMbz3Ot3EzcjqBD1
l5MzWB0NsS8TbxnQ2IiVMC40zt7tBw+MYbVfHQWFdL/rBlSmDehgE1YZqRCkTIoqVFgDwnDblhMi
jGHpj2U1UysJYyxsy50s0gK/vZR3TxeGHy6UcgWP8RbA171E5IScomluszY/yURam2iE7FcoinnR
XbVHbkubV8bHJmENVG0v+cHyHoDWwMajcamTBdmrXB/MqRCmd0zK0HEHZtweSGyorqLHOadkKkYt
ZFlNzpVc1zC2QkeTT2HaXCe+6pAt2o5cJODo3N6vWPdn+uBI0xsRzHizSHf0WCIjFl+UkcJ0L6qG
XNvurM8G7SDamq7cez0yn44Jwt9eDTjpfidr9gi12tYXIhLri66G35im0EkYEXu12HyNgaQEjJJQ
gHI3Za5ns5iwhmTItxXqoBkRUJufoE8Tssr62aNHz5Ximyg0FcCIDYIvQgdKnxyhb3fNoOOfSu9n
xahxT4eCl0zo6GzZLp06pfodhrnDnsRrmW553m22ij+dNlwnGvsPuvWIOBE3QWg3ND8PR/Gzba1n
aDvpwepcTo0hjWcWNbktQk0cYpDMD4N9W+TZ98SqHmYssaOHugIECRkPBn367WpinabGJDaAR7Yc
6qd2TBwkI1wFMiKgqlcadOGxg3qpxk7pOBAY24jtkIiDWp+eulIY1/UgZW9cFVlV207z8h3WoX8/
YTNqYyawfOFkVvvQocpdv/i//7t+ZNQ0UlNjvv9//2uMMxnhelH6XWcZV/xMqGP/+8FOr99qG1TX
+p//z4/k6teJE7P9po7+JEUx7CgYdlHXzb+wOmcbHYHGZ+vBQmtALtCt6N3tqA/mMwbHZKfFZn7X
e73dd7NKfyXCxU/UzCLLat6QxI9nFdCO4Fl8Ph9D4risdzk9nUndhAWzPnwSN/RAFB9aLJ9iLoMW
IvmpNnMyGYTIf+QF7EULDeJZr1MaWL3DwADiXzy/TKqgO9MO1qmu1DMuOO+pGlT9lSGtilBWKqf1
YQWcxMcBGQfrw9pW8gNiA7A7IMIP6iL4jDCPXmyZ/2E+P7zShdefrTwo4+cpc8Urvm7xWtnZP26j
9KDDedQYarsD7Cr2jhU9algdud3ktPj6f6D3HTvHImirjsSman/D+makRiC7T2ibtqM+VH2la+9N
PTgncLlbA6f9Q8HQLYgQ2kG2EBu7bvJ7egU0Xfiul4yBrmTuI46I2KkLhVtugUUqBn2Gif8rGrAh
ZGnVB2VPcdbLYAkZjWr956DJkn06l83QmjdRtXvhQL8mu45og7wKCHohF+HoNvYvF7vgxnaidyek
piT6DjljyHgarWRd5QGXnvUD9u42lu7B0OPuSUTt8LYkPnQOQ0z0/XEgnPkwdxkpzeWg+3WFeUAO
lP4hRe9H7al3E0wQsUnI0MtrYebPTIqe8k4G41yzb+4PaVf7KQ6lMoM4pMUfdhP+1DQqIK1UjmXp
bQkZvmHn1lIHDTMQ943EGwKucY+r954SI8gk+AHp+632yruMnmeapw0pWduZNNvOScoN7+4nNxIP
XT91XM6gMP+B03jk9H11FMi5NOSm9FhLGpudYXMo6ACJwcDccMe2u1cr5STkfIznZ62Y4RBURycE
zjOCVx1xn00Mx7MQpVTcP1COUA/Qqm85ibN+UZ5RvKLYw3uS5bO9aQZxMSa2Buo1yWHclW51SHX7
Vw2QLOrVl3KoAAU6mC7c3oY2VuzhBNzGpr/XdCQ9Mf+MWigG3/lQsVuwfljGM/nOBzvREbmXNpec
xsZK25ojOiKnBTtjk4zde9/qfEWufqyF/obU+KNLSE7B3LIvc8RznfgRWeZd68cT4+13kwVz2Zwg
8rkkyTK3q/dFW+xqbLWu0tzJhLTJUq28Z3BUAL8uleI8bMe7O7pypJeyBOjRn7SgG3rHvppK+sgj
Uzi7fcLn4Y7VoyAqzhvGFyhqd2oivHkhpXwNvVm5Dyz9phrQl8Yb6cw4F8RpSKq3gZorlOEO/pr5
RxntExf5qVfCHel6T2rKlCouNyrOJwbVSf5ZUjgjrnrpobVtcIuw7mjcagb16Ga0AhrF+lmbjBbM
ftOiFQNCWnN7YVy5SJ9j2mVOrb47BSPjdmkGLq8XXaBmI7isNqVq/sbwTErLryIv0L0UiN5sVh8G
yztlSSsYWxT5lLlDC6FEJM2vSfWOuZbsLCpAwBg+iJop2o42ai0qm5Q1MbObU4XVNmffHgkSUDzK
YU+/D/q0s5zpOIQaiV8Z7pMoPLk/h9E+MgRQ7Pl59vKvxhzfx8g6ooLbZgCHxsm8YljcVYzAo47R
lzUvJ9P3rC5AvrtPJpvJhMncR/pkOR/yCQfzoAJLGh+qQ3d9iGmZGNi4u1duIiNVD4Cen0xo522j
smtNdGhE2Xxw+/QLC+COxMqb0/BZp7IQrNB4xfLEcj77ZWzvZCeeuMy/846FSzBOS2JGdelVqMnD
4e3i2J4/du6TjLzPfiRmLmH7WpT3Q6duLEMSxd1futo8appyKPX04rhXdk9Ha2jLrZOhBZraX4Wd
G2dN/10pPy2UgodKY22UBMrrOoHn2nera1+1m7F3wls5iz0K0WfLasiQnDBd9v3Zs8UPphWILI0I
4X58HW31lTp7b2uQahryn0HH0T1Txh9zh7dLR2tE0/gT4VHEBVt8IUc/VjYXbS3RXjrMxg0E0eF+
WoSGmEA3jvXu6Cg1IrLOh2R+7dzyC2WYhkcFSiynvv0xWdNJYgkrvfJsfWMjgoU43DRuTDi/chHj
pOC6HJUW5dGlLEZGCopvtiXEmWz4nOoZTWgZGDA/8NHcLXLBebcukpM00McEUD36AUJ4o2ifD/PN
Ds0EK1nGiYhPRWtd1Bo3ghNxkwB7kHQbBhmvlse/EdPKwf2O53gBvt1mj87r+E9BpQSAddvKD2QV
3bmIoj96GO6zceHKahGsr/FmES5G5FEx2mgjeL+1tDb6Gh4mUhqT7auraBj58918qyCX7WxUEsiD
L+D3NwPcTFyBRM6yETxr/fCLLQtCE62FZhOWfhund7NUToPRHUeoV8vdRs3CT01pfTfHGuOo75OJ
48ihc2cLKL/cWwIC4m6RnmGDU+Rn38DtdV6Raz3UUfMAJj9lvfVlEKZu9cASWt6xVZzh+5A/ShE+
UpsSAhHHzmjIPPMQ/c86OiYzb36SQHWrUMTh6xc7HY+0wt2u8sYNjYNjAR59Nn6ZZGbbg8RO2TjP
JQ0XbUR5B+vlUxcj+c/c3kHY0LgyrftoDj8QA9AtpHUW683zZGqfVnFhE+xusHRHuE/ygwEwc9PT
FEkYdjtldjNt644wYlcWwxnhGvb1lsQAOr16SWOQkKmvNICtEEgqW+qq6qfiZp8P+KbF1lI0tl3I
D0nPMf3G5MbluuJXhr+TXtkNe+q7LIp/5jC5uwCPN2wyqAQM+82U2JwLsnPqxpQbB55DkdwSlalh
zz5Rlt5OAms8EAzmT14KYlC4AduU0Pda/aYXC4XIyug1Zn+KuHlTHaCvRkynhoIKJ81NTYwEJ8Uc
2Lb6S62iXSH0HWrDbYJdxqIYj5hWhNnGVnQ/ov5sf1gQbywUisZAIyVDGg1hYerrnaaJfT/0WwwJ
Bkh1Upf2yqTumjEOmqTZdynDVoxRmRNBtcz2SIdNsc/4tinfaFbmnSFJEGnErtOzfSbTY2aFfm7S
Ep+2TYyaX2MYTt5ww9g9sxwmHjJomhwVeIuUpQjoVmdE5nQmN9im8lH/7eJB87HwBobZ7GvRHjrH
2DV9zpkid0QP0LrutTIMYuerYO+UoIG2kUUTfnPUC/XSGvM+Tt742Zes4ZdO+72qTMRrRA9WxtNU
8ncTdRENdhBqRkDoACumvm+GaT+6iG0TZ1+l5T5i71u1galzO2tc3yinXVaORzBWB4Fzt6eNkafa
o+Ona4ZJpg4I+WQiGh33ulQOjYV8p3kt6OVO3D5CtOk0hY9R1jPmp7nTEnzCHbw0nN2QseEdkwOz
hJ1amghGk11U3XqmIOGQHluVZMlZO4ZLowHvQIR7g23eXrgeMooBvYWKBpwTyLgx4juQ8qvlybGw
h32iJ8eK/IjBrpCI9YHmtL6ZTnslsbcFLJG4AAfGG3yiESXpGjj1k8d1MNZw+Bx1h71pP6G9sNgr
EzviN41DU5iIy8rejXI8gM/YSx1BRekGpW4elNDdkVJWWfMSCLMzbRsIwovhpLckb3YzoJRSt1EZ
Owelm3dOqvMvxmQY4AUSKdrTGJrnnamyARMw3KKEWj3Z9c2A3kN9cUmeWj5fOor/rCTknRVbrDlH
oWB4FpNfKeKahc6RDRwBgg7e6vk16vzFyq0ZZ7U1DosJd1FN9f7y+zhxemCoSN705MedGWRVeTSB
mmQtwvzZOkSe6bNBP/WO2E9NQtbctjD0QwtsvOxLdgzNOTLzS9ab57JKDgswG4zed8neSuPNG6tT
0FlWYIvRp2ac5h0Mgb3TuLtMUf0kim8NvVroDkclVQ+wNv1aOea946vWd5ZNflbVe0uxThlezzFx
j1y//qAeGkWeFtBjxqvjjpR17iYzfo+LpkV0EHy9eznYfoZRl0CXj6ZsLribo/rnCKG/4LwZqrbL
Z2WHBB3HlOLDeuCcejJYDBv0yGcLbtnU4fOGFM/0fzngojwopWDQ1aObXULdU2jKx4pdF7HJcRQw
4/rJ3MPcSKVSd5BinCt0ZpIzmaFeWyR5LlInsvhCxMSpc5XW9Dw0/Q+GRjhsFkT0CmdcD1Kz9iuE
o1Xm+CJwijR5Vn0Ow0F2dPkFav8VhtgyqTnPFjqPrhIOgQykSMQ4qvAHFLRWCRJnrzvJh4lFbZOE
UjtJo5hvY3HW81/o9jCVlSSD9lOYnSwxf2EunH7SrFee3NgrfU0FgqBEi9+EHsAxjxU2Ou3wVQLF
SKNxw8j2Fi+AynQ5rNnpeE2wvi4xG6DxatZ7T72oAAYuZh991ENlvFm0tREqu76mRykg0P/FaK4M
yfWhiZRxKRS/20bRNkyYxk+hTa/giyVjq4VaardXRqHN+S8Ssqgkp2CEp0/B+JtsuewSjXbGe4iE
O0Hbnx1Pn1/MJFZPJDh43C46OjJ5HFBsjnto3JO/YmlIGI4PLFA7ozbHe1GQWQvSgQK8TIotqw/o
Pw16wQrydOCU0NpfApgRLHHLIW93+WPX2CIa/NvGEf5fqk8Tqxla1TAL2II/VQr7G9wIXYAZ0WSp
YIgf0rL/+72EDuI99+otW3yMB+0YUjtwwHGMDrtnGM9SLQDZmO0W8KgC3/J/D8XQTViKxZh9iIFN
fNnmqzk7e4lyGDJTd1jZsabRi+Vm1zCsJtvGV8LO3QolplhZAKVD6zRPhcpd/+8vNPWU4nF7CrXp
T5xX1i3FeNm7WJuWnk18bM3ptMZRrGzN9aP10NYtFhy7GeFBkF+0GXoS0lUhj7onu6e/L8wo3T+W
8+aC+iY6VkmpZDiYD3b1/VUX0QEaSXheD+NUh+fCSX6NCST+VlvoR8nyWf2m0sy7WTbik/XQmiwT
zF5O66O66/tbVdg3E8/pYeXFrOSYCl1nEDbRr1boteE//pIv4kn7UXtOyf0aWrM2qwrDsMxk78RP
kusP/e9X+vvY7dQMHPoY7dfPrL8ToccPUowS+hmMee79RNURVY0Lk7Cdbhhq//SuIw/TYCyTUhW1
PNmjKCQ9VdnZyBFvKz6srgVJ7XF/XB/Zkfkd1/WAo68dMQwatS8XJlZvmm+SF+eQJJN36e36d65P
RbA+Wg+WRgq4v36Ipbz21VJuO3fCGpBWxgekO1LoRz1wrah/mPpjkKN+8yxGrcCI+gsqfTYUelXj
tIxIqaCNvz7P735UQ6yCI21rbUqnp7iXSFDRt6+v7/pK895kF6sjRMTdgI3X1uV+CskwxO9uoiBa
DoMZMaNoUwulFzIYXMNh68e1bmxS+NLn9VAPWBV01KV+nkLT1TRjIRfX9MLzeWHDA3iBeSUtypkm
eS6z6DUr4leljfdQS/VDTy88QH6L/7JamD7L4iMzxFdOTx+OnCMuVGUkD4HvjUKnP4Zez+DHGw+0
GJI3mbMGm2if/kZmZ9Ysse7QHup4ce5MRdO9Cflrs3LQkxAtvZt+JcuZnrWEIDvW2BuG7aAqtfy5
mBENVH2k4G4gvM0IScNxO0IrljawPqbmlemNcTXV8ffiwKdvNrzGLUZUm1L90A1wBKTu0Fiu1nfl
GyHe+p4BES18eHZTYwxBpXRhCyaZBQMflXsq4/cwNl2E7+kz5L5Tp83TKYFnyM22yNHPp94p7LOn
hA370VoMv8ZyGOqIbXZa6/PGIovIB0mM5XSpbDy1gFVQ4voeZ36IkcXY1BPouC0928uQm0z7EROR
w3DWF2S3W2yR5cRjoHkdmzdo80jqnPNfQpatC9jMsmPPIQv6auoQvjad3WLinUbExAnstyV/upt6
+9Am+YeHQFldeHiGzhi2N1PxbsTujQ6TtOfkik26vha8ya8Ntqtz1iJNaUq1vNJzMXyThuom96pL
HYPLAwOvBouO7lJ1cNVbndYKklMn5lI1DdnSI9LHeIffwMNeAZWfTQ0dSbtW3GWPX383fmegf3BW
BpCbIfh3pflPPYFPAS2cPqVtBHpKztDWu5E/PedlC9TCLM5VU3lvnVtdbI0wRIctUmSofaA7hnpo
EUD6gwcsyrPIfZC9MNCa2m6galq7LUa8qmnbq194N+68XCm9N5TBSnZPIBwuSH3PbB6RanUnJFvE
SWQmernlYcEt+qrTInOogNTqPg2jc1x+Y0Cr8SRjxGjwD/TapC9ppC/cblDbNa1SMnNqnMD1S710
jl2GpC1Z7viGYtDwpjZDEe3idRdtdMqg8gygLs6Et/kG26Ols8W7RLi/XKf8MzVeE6znoxOiPPTw
smhtpvERxGJ3SBtOgY68pQlRJq9nMdYkQ5ilOTWlX9rQUscv3y5KgSEaVdxfeTeSGWaW1UlXcXsg
eBCXvydLc5LiBOuTTPtw2I9DdooyNzxaK0aYtMl+NwGF2NjjMrueoYV3mHzP60eN1zIWZOCo6/2w
URtFUTcyy+tT2Rqnlf+9HqplTBflyYfZLe9sL4Fo27cvJRIznPsFDdDatR9JHhobK+/aQ4HkK2Qu
A+OvmI6OyhRxLVdM4eHGZKQhKAa3awyB1msmI9UpcISToi0riWet7QzDJJDKyrH/pLgUsbSB07KY
IC41wmCH7skcIjBh03NYaR/TKNMntVL3EItJcokMz6KHOzlskfrDCrxyS0f7qdIHvRmGXhMa5pD4
0NJJknV26joddZVDZhWWXhSMrg77Jw6T59akrmRGgX4bd92cHYgFWjMi1sPKu14kC8t71NOTb6Fp
aAmMvguwfk63WpCEtC7CfxdUNfMALAn0Iut6OgLrU/QBWd0gp7/v58HycgI5PTzf+vBvBA9wwj9K
i2NKaVTj6i0HBIjFxemV/j4QqxWsS8NfDltlIyxDbWLcpzzhzynhhtR6ad7X5+Dt68cMXHHlwkVe
1j6SwHtYRsuHSmX1V80+qI3Mbpq0jO2cYFnKhbCfPdMBUkDGwokYBfs5DBEHsMbdYyZsBKLW4qCJ
XL9FWKfw0wJ9jKaOCNXos+bieOkBSeReJvdCIPW3mPfsuhQ4R0aX1Z+R8QXalP0YzbI7rpTzjLn0
YdwWk/eFJix6UYshISO2RH4Y4gZ1AdR0ObDXTaTE+hVQoH2eBjQmC6XBGWhRIh5I9laqeNf1OQ/I
4HVMhXEoY+t1Ld9iCY3DAI42ACo4pCwjpA1Nt/W0yUSgRbdpC7KtL+Upz5rwZhuGc8Out+BOY1f/
zF2VdNqlhIlA9KhhSh4XLaonlbJyb6YScbbZD/HOgjqMBZwBRV/QKv/3SUmHRw+SPgMAsq5c1vKM
VCxuQRg7HpqhNM9typDSipFmMRJEuiLKyP9beS95G2NIGKdjv65L0HroEtvbjjUDsGTSAMZBTDi2
tu6cJDmHT1kjacY5NFKcXCIdwbP5Kq1vHD3trp8XdcYS4QbRT732Wba1EmpsiLHZxpiB9FqLMeq4
/pj1M0Btc+SMp07HlgVbzsVFatThSUsYvY0VcXGeor6oYIbPepKad6fV/sQJI4TD3/AQthh3NMQ4
9MfrymejtAHH6IZNYLX686CNYWBOCOrX8Ds4Td2RrYbt+kOeqswPS/NIX+ixFh+JhZWqt/p5F9fW
KcIX9zMrFSDHzlA8choe+3kiYEmdQ4vazmAqsSxf7TDIPdEdJp6/ukO2BJ9nnhDyuF5ErFAmaj+n
AKL1VIv3bsQ5TLCic9cttGb66BXcJzsb2Ak8Fjf0YdLGMFusr2RBGbaMFo7YRJ8QAie3dXkwq/h7
PXmxpPXbxma0pxD17kr2KbOSwadNMdyK9sxU/h2YDTuIqL5bumLedZJhZ0AqC8t0oiVviZ4b9PoL
F7rQzjXAEBCB9OHsoaDL1b+vlD0n1c6TPgg8XIk8F2r4aiyvNnDfbcXb1k4i7W7P1VfEbvNiq57Y
GzHKXd4cEHOW+9p6IOhcbtomTf7GpxFe/SBRrAsW5PQdps9eL7W7k+Kk/Xt+RolAmtSaB7nw5Pxq
MaxXpZOXOAGIp7doRwsHWnzPXYSqXLyXHY6hoZ5nkgv7d2mH6SvpoXy5SnT8gI2gyEofN4nyiOLv
ePlVQe3nJ6Kjzzgg1Js5C8XXYo1A5ZnS1IBkvgavj06Js0qLrmXfpIw7LPc9yoYHCpb5OU4tP4/I
rmfR6Er1Zd0Ek1jp0uXJ1a1VoVFEbTT9tFVN0JhLijMw6C0JUZnvmIN4j0zyIst3qlvth4GBCpMK
kzJFHjw7s+jlu2Rz2/JNNbzyNgNePOAI+zDq/MNIPL9biJEKAsxNms6EvUbM1JulnlxvtG6tcfc0
mkeyrG3rAocbA0o53YSthob0GhVkK4wDkeW9QlRoTikM0jPfS/a9jcZV4GSkc6AhP3HLswaMIv3P
GR3CQde09Am8K0q/sMR4xKOik/HJwHorYBDc3LSlVWY599FrnXufhlj4y1D9ymMT98eQXxrq3pf2
tRdjBEymLu5OlW6zFlKN/jJ2UQn6ry6vfc8SvP7HJnfgui7LYm7HAB10TkUdz+otrB0EhG6PRg/y
gx/pyg9F7aGWRJ+xqnHCNXw5OTieQ4z8/2hXoXaMXbvgr41DuF4ctIKpXDGJiEinwkG1H2YveWFZ
z6hn7OemzME6jWAjiuX+haL1FLqEk8LY+S7rJHlzvcwlZsg8IIpO3lJtWKo6SjRugsz2YusdPOcy
LLd+rI8KtzKggboNCHM+aWl2sq0rem2eWeB+QXQUkb3yf1ZaFSM8RmXg+jOZGp6cvzrQXsL4I+Lu
uexQHY3Vt7nwr6k7YOgwTLn0M/Qatq5YwzBzH6oJsDF9Ovr4VM3xhI1sjZqbGQd5hAbXyaAjLexS
n2Fxt4+sWHn2uFrXeqeN5E9v8oznBjDGzmPGtlsfCr1o4J4y5QPo5AWJl38I1b3XeT1duS6s13H2
vtIpk9cuq+LdBHk6sKXLycNJcZ5QCx/Mlqi3sI+Mk9VPr0hKcqbW7Izwvi4YoYQBeCQuTTI2Ozsq
sMvMfRnI/k2OorqALzjDk5FBtrSDJuubJYF7j8DxlEeKuCXoK/pR6W+ShAQLpPqBuzdDP4vmu5XE
r2Fq5Y9MGJ//w9V5LbeNtFv0iVCF1Ai3zFGkgiVbNyhHZKCRw9OfhabP76q5YZGaGY9MEo0v7L22
GGSAktcNj7rmTh9exN7JY+scmFO9Fss4MrBb88KMDNyq1h/sxDJXczChhhMT/1FyqE0C44wDOv1o
Pwx9Rrpi85tf2HvGQJnvqygtt7FA8qoO8NA19R9saF241A50aKbCSIF10N2ZmVdHDmeGjFOeXmZs
QnsraVErNxLAomGWO5P52yE3tZL5dNOgFkE1CxA4PnEYVoAi8vhEKTQyMrglgiiQxMeW2qHYcerY
+kBvjBt1KRR7LyYxukEHzNrldyn7Q9a0/X1Oc4DGHfsU2ip3XWtZdTSHhM1OZj11UXS2Zmps9b0w
HLDEKtsQyO22noU4G4yzETpHL2H0O3ESc1/qQbE3efPw74GngVAdr3NT/GnKqTzLuagPc6CLs1lM
73ZrZc8FmJidAZ0H/I59HkPw/AUDYDs0uT0E4CS7gJAx1ibPlnRT9FDQ7WLL/k5hUV+KuW4u6pnm
JD2LBt1cuxFfmyTD2OgvtnJEt/ih9Rv/7WzQ9ZGaKteRnOcnYuFs7QPK3tabpXlVhbDj9ljwmDub
S9NmLe2oN6YJJGDmQbpbzF8ak/LscXTYgjc1hD7H7iT88JgiEBViskvL9d9qYOk01aHD38s8uWLf
2JIWMVDhtANCl8DhI2mEth9GuBD1MCcbGQMCGhOt7JnHNt4JC09HDtkH0FbrBJ/rbrXAzRX2fVgg
4blh1qjaR29NneivPCRETwMg9W2v5wGZbA1omrIjS7eNuvVAX9PsBnMgmHUZ7VilW+7mTiQoKYfk
rHVFQrvNZpHJKEphjt0xJdGaa+R3N/k/FQneaoCM5TqF5OyS0hm8l54NF193k32NDS0G9b3VSVoC
MjhGZ4Qmfx9ILojZqoQ/iiKFVAnt7V7gV8GL0KewI6kP4pwZdsHCaCMqVLaqNqaJYd4gQeHDoj+k
Ay5G32hgoiU9d7g2e4kjB3QwiH11vx3z+hdS/f5mjQYa6cYO9l0I4V3UHdrqGnZB0pnQ8IjA7TaD
VkYcrKW3NgurvmWgQVhkEDrt+RcEqNznTJkkzdYrUS7EntVQwXBg103ZH8JuvLSauLBCoOy2+pew
ct9qROPw8bxLr9J0aI8Fck7nYFc/U9sFkumXeEI5NQ3k8CPqlZxeVncEHILeHEF6PEcE52Ve3T9T
+32omYGD7/ZgD/2rhxho4NO9W9IbXlJT289E3b9TxC+5MAM9q09uj3rAKOtBHiRdy/GsvZ0lxptg
OnWyl/KtLsoDYW3ltpoxbxhm/EqMR3WsWlyo2JTaxzXAt4ezXbectfoTrZQIIW8yfz/GBeZYfs3i
njp6LEbAvjNhnByb4Gqd4b2oortksXsyyxQWJGXeNkh0Nhkyxls4l+fMzb737gK4rPJlk9kFx1g0
QLPM+iVp2/ge1piflhZUEnN8aJkwrLShhk3rYQeuNI0tqkMjHmhhfGLeYDwbrc7PZH31HWzMsObW
qtDrS689OlD+67EWr3h7UWzG1mrsimln1s0PvyA/oMZ+0fSETCeAK1igyuHaWB7jIYLhD9A6WTfk
9ZbdSPAJxPJHROVjGKxI/LD8oNn8nXGrXU3zbJ2meLSewsS6223cnFIj8baVTWcA4w1x7lLuzlV3
YVRsfakCjRjK7BnFcbciuFW7Z0SXnGsNIa4hsfIUkiQSk0yyJ4fwcs8RX1rDm3usH8WrkZvpJnL7
+Cvpf2RtgtI6eS1O3wkEaOTKcv0YJkU5WnDhMawyaxK/AsKbD3qWhEffZ58d9d3i4sCVMQ/GT5ar
+ZuhaeW1C4W3D6tiOIoCkUhKUlqkR8UdKA5SkRjXdGvgmra5rwao9jyj/DSLPH55/D8R4m310oeD
Ct/3HMGauFF/p18WVKJZFldVKRtpBi5yLNINEZHxiHhB07Fyqu6mLOp2q1m6x/aGWaYba6jxaMs2
6mXT2be0S385OaBOz9Wcazs37TNSyj/+sdpofVtSYWftu6nI3xCKsDfYH4ClQSEsT0BBEzgxX9rU
0q5Gafkz8gjWQm3kQJ6jYwx/uEtPri6HMK8y+AvLYM4qC2wWqe9+KXL9Ezus8wv9C5Qo4b25UyN2
yCanp0c3mTDPrsFgw5R0h1UuYPchV+jMj7nQSfUCWfGSZ+OxC6nORDB8Vd9OI0rZMpHHtldndto2
NaXtJB8v4Y4yp5Tgsckbh2GPYYd3581Kgq3dYVJPveGDPzMhu7xm3s95eYri5DvZFO2asAtjFy29
ub4krlP4tyvhi3IPb3Nunmw7pqcmHcEvomtNT3qrrJgJmjP+SqQpzkhDo9fUl8OJWznDGe0l7qL6
J+ywF60f6p8TTwZS1ddNDOCkkASsQfdl7em0O9+ZmVqM88oSrfWFxS16OUfnZ1o7Am4aNkZHX4Yk
S40rREvnN+O7X3sDuZSGzXxCPeMtJLUlLn5UnAJMQFCE/NsZD2khsWBBANIrMW4mkWP5r4noiEKF
9ovuk9BKVi0g5esUJVaR4pBNvPyupm/JiCpn1djziO2FtG8JGwKmaeMcNDCv56nVCzD3guHzxOS8
1OzXDozutsaOishVqxh4DS/hcoFIUbUsOrL6kEwSiyUZVQGZ6NbZDsb8MGEXgKTObtahfVeXppR1
sWhVfHx0or/AjIJHxi14uEjI4IbjnBvLxLqmG+d/3y61KJkbijjpxaAil7xCFDZ8zWGNr/GBEX0o
JRGicTL+HhxOHtU9Uyt6K3qrat+lBomHWHw2kf8KUMv6Gb8hWBK/PMxSMSkGwkycvZcK+9WB73Em
CAtu9JIBA4W43KEi9/G4YebGroFUVe3gwDEdjUT+xvpZv+m6sWaX5D2rV9xuZqANwPHUS9L1oh0A
K32LCK4Hvs3wBxhR84x1RByEw1g6FElP9o5tOBBhOgsgFfna/7u3qWfs2LEDqANx1CF/LZMpNaOi
omwv3UDw7vKjxwMiqnXb9eQxOJp7/vfgpBKFfFN9UFZH/IV5pf5hp38X8zdVuOhFCB7d1xKcQnZw
Uh0q/uj4XKMEVa0qSDw8stTpGxMK86UIiGBM+7R4JeWXYTxfBGI4jbhfq5XXv4c4bTZZBPhf6NRr
UHhXnW7GX2UF8qDRMaUT5GbfxsYU+Bfin3j9DOLyBKgoy9oHrUeqt4bBkM5k+ayBNkewPSJzGzn6
LQXn+KEPXnMEoLhBrj2hm/agXbVjfU+isb318f3fT9SP5wGrVDlyY2Sy32+smD1abdBysBFB1GwJ
++AMnb6zpW8ffLRZm1S0ICJcBAEWPp4NnB8oj2UCUa4bjPxmPLNLbfhdKLfr5VntVvnNeU0L272S
HIiNrzQ3BcZjFC8ojxmS2ddIA26TOM78WTrUx6FogpOlBQb0ZPQCSiFB3kzKLSHLK+Y3blsdDDrv
g8qbxiFd7MY8TDZ81RCxJGG7nzOPuUgXUjdEAVil5Wtdl5G9cSLH2jElFK+NzXemssMf/hd1qdhE
kRg7DvEQnXofPWlFXj57Qq5LARFd3TFbjw1v6YKXI2YEX+aQXLXBb58NrazeOe0nOJ2rsWESYAtL
vErBNA9ID5AvRxcs4stRsj7svYuZ5h4wRjJ5/r2MJfRY4gKMNewlQnXUJd6SVXNUqoOKv/UJhtQT
KLP60iSjvCDyJ+V2T6Y5vxXxMAxPBj70KMoM5qldc1ONm+uP/Xe31CnlW/9ptDqc4cth0y2HT+eg
hu0byfoscECuVg5eVVG6rDBF8oKHC4IogX7qlVMF4DzDszqqGvVHLA8ZI0C8bHAm1T8gAREIAtvH
36PF8cRsod20ZZHwxy43xAJTJKc2V3rvBRjeRYF9zGvfPbPL2Z1g26pL6wUmMIOgZEYPXgfpdmyA
xDpzd0kFQ5/MZTs3M7WitGBhafS0+U3TJU8lu0vcnXiDYQNRdgGaiG5mkNPyRQ0UbHSf/8bgWTx/
K9tvlc07SB7qcNUn+YlKaTxniWivQRcwhkuRkjEcIFur1ikkpvY9jBglhf1TMpb5m27qCCFiSOV0
e3D/hXGLYz15qVCK+Pn03CVTdiD8ifV3bKJqo+26lm6TnIzQqbZ+2Jg32+w/oiHB8ZL38trl6avj
WjMawJdkWeQwR6xuxQ1xtM9fmRkACu/zQzO1lEkl3OvLTLS9iZhLtGQ+ReoUFVb13cXxXkemw3RW
N7+MCfJ4y2xwmsvyyzJOLN1wfGM92K+nxviBQgS9iDqoRiRCI6J1Ypu4dqNr1b1SX8FqnO1j0ge/
0ymIHx1mQJgOEDtU+SE3F6X4ChPUxxB27Ovc9oDfUtYJ2uRhImMbWjjIF7yWUGx7rkJ+Ffv1b8HF
3ixvFkTH8q9xu213Rc32HATneH0c+IXhps9jMsujWTKQCbIyO9oLw0DNrCUm63VepDFZo/zMXP7K
08zaczCEt1MTfC3HUBYRZY52wmCgzxFbt46+T+ruEUanGk9q/RzblCQIUUccN6D3fzFChhLgWCB2
uKDdKzP/kZUahPyOYVeATlTFZs4z0Z9VTk63vXRNcxOZZ/Usy7qZbVWhbyq2K5eesUVstYfWcLgK
DBEbhx5pdJHJm8pDVzMW/k2PLXxCKBU00IBduZk+5aV8Vd87EzD7KgyHbpUt0V80lgeuhIEOi1dB
1BHtIYGgKhFIGHjlPo3nd90ls1q3Gtw9pSQl200zcGQpCw2DtUUCBnYVKD2Lix1TPZMWfuHA8vck
hzi4S6V98AqdqrEXT2Xlzi9oErbSnK6QjeM1nBT5UePvJ784Rywf5IAT3GIikA+5hnqIHcOAbjdb
m38/i3Aiu/a0UVuK9Ki7HLH6DE/eCPTkDMc43zSzxoQjqBOC2OIE+zf/QL30A4Yk1ERKwedDLuYc
wMPRixOOTthDy4PHKunxTL10rPwbCAV//+/nQeSk62TWsv3UYmLHsRzsqe5O1OLByQYodYb7TBdA
OsHV6DO5nkT6qTde+6SurOWVIDDv7FrdY+s0LUosR/qc+BoAW22MyNAN5vCKHSo8QIN8e8S2BxGC
5Rl3Styjy3dYlF1Y0xAEak/jvSFiZm2AIsQLs5yBvTl84ZKSh5AlKtJL/o/7AZv9TgkPm4orfQ/q
pdpWhV0/j8apCWJ7rf6oIGX7HDYpAkQ3vLkjESN8nvGUde+YAuTZK7yD6j5c79VOekn8HvmZbWCd
hZuFd6ftoguSZ3slpd1DEwoS/GuB9SQthAdN3cGoSdNffQJCGcCNgAEL43lZg8QhFhXgHcOxY6x+
lgb+1wi2OWnc1XCAllkwgeShKH3j1DNOz73xRR0jgGheEjTPMbzOq1cFRGGFVgq5IS7DnavrBdFY
XkyEkImaVdK9tEzV2rc49eOLKlrDCYxC4hvrMajkN83HByP5XkwoUq/S6vdhJD0wztfQrP03lQtl
p/qfbgn4aklKOQZ1j1jbLtpD4tjpXpix99K6g51eZ5tSdhylvJq2JsFcGO7nKMMPuNA39SXWWv+G
ZChdjcM1iNLpq1cU5jGZMYEOoat/47d6R7/zqybS+j+SwMe3JHEG/Bc20WoRg+Qunr5OcfZbfZRO
VTJXzezmoMeBc9OEnsH8q7wT6G+xZnAwndnB4EbcgKAon4uyXjhEBl7KoSMKjbqGyI7qBzG4xfd+
eGM6aPzAJE/znDopM6JkfhJ5BISWduyJbJXgoK4t3cI64DUkYamXYqncIYs9T4EJRIZElJVtDNFt
zEngXPWkyJwzbtmVVrv7CJb4CkIWd8xM/lqeNCAm7pwm8crt0urQjOQGkC0048Ajeq+M42Ojh9pv
76dnJ+hdBu338jOB8mbl2CJ+Rct8SLlHPNuANDn05RJrQEpDUHMBqo+ys4hpSGz7DxVeAa7ldwgm
aFXcg4jZ+DqLR0oS0Aab0ol+jm4uvgVFwT0ORADkjH7/iA9rRH6rHAP3css77cmO/ZGX7uIqhQdj
4agyoud5HvhmgjPGEKUNVzNYJEjhAEuQTc0JHV8M1GNkYJNHKOm1UpySwe1O0q9wLwGW8U1+yUok
p6ioqvfAbBEp4CVlF5JeG667m5BBwFrc+s250B3i0sXitawBM9NwsYRHXE52cqST8p4w0+kboaXF
S4+LsVv0BurmquYaEoLR1gA/xMev1cfZHp41Mn+6RzcD0anKEv0zMC3t1mjWTTNSf2t6NTs5OrOs
nPrvMp8Kk3lIW3wfcrFk/uiifOF8MB9VuAs04mI4ggy54Fcok/cQZ8opspgRUoK1z8gQi+Xin7+T
kVSscpvVWxwHfyJMzK/BuOwoHG7JSsZDX6EE0jM+uKuujVjwGrLPJtR+jLytj9Lzp+3gwKpTEe/U
y3hAuPvYolyTLOG8BUy97492ye6T6e6xZw6RQE32Cj6ps59DVrNeZFlbMsE4hMoAwVEJY7Elfxkh
KiskzTB9wqPXiU9rVXGGrQavnz76NpR7SKt449vRXKvbEImqf29I/25SLjIyPWquWsWIVuuiYWdo
sMNWphf658cRDmMofgiD4Qnjm5vA6KdVeJ1IB98NIckyalwBQMy9ehZWkmV4obZmiEE//VSK/UNl
7OTl0deAABsRWBY2gOneieMIzYL9q5+69pSTcLryAeNJ1jHkjdix2AUlRQ1D6+4OdwirKYuyp8fX
GYRBvJ9TlE1F4on3ekBr5+rRdFBNT86pvyo7bNoFKRolabTvODDSdRSn1nOqkZODBJeEIHKxjKXi
qFpgbg5q74nMWzpSKE6bokqMdeI13ZG2wVn5ng4xu/CxdIbPjzaBX4l8PSb+d/Qt4T36rk7WpE7l
iYEKAkQUJvdhjoJNtpDN+nx2T8jXOPg0lAJOjx+tVoquKgfuPBc453Sfkb3riOYFH6l3C0jcsNBM
9faS7N12M+m2kh2BB2AEhlJifSEF4R7R7cKPcEk2yYcFP+WCjkPixcRJfRwYne19SUjJQwreV/1W
08t2V8+N/pIsf1322nmNPpk9aOpezGpTeThPsWecRVulFx0CFsDW4CAM62c7RxWWvBFvNxOA/qJH
9GgvXpTeZWzUhE1EmGJJyrFk6V2SqcuuQdzq9OCp/IxJzMi8gizSaPhUf83FyH8jQWeXttW0fny2
rENsOSOzjnpGwcv4qp3ovT1JWkUQe1/91s6/JnpxcG3yoqqg0zePd+ih/rb9DPyYp2FUtDtkfhqz
qNGm6qSiqNdqmWQuGyX17D8v/ZbfnMDSTwCRoH48kWCrMK1iq3Z4WUR+kmszrfqnkNaWkFyyJo9h
P1TXkbaRPD+zAt7haXwN+Ey1OBI30yHWeSn4nZQ4st6fsLoUgdzmQDc2wsB97S4PMuk+mqrCHm4R
bo1foTixpFkzRsQngI/jUaL954Y8SkAV267V651rZN2+L2JxfLwjj7vE2FBLLO8jtcJzJ+rsjBf9
qmlj+hZO8Quw6+ljGOTPnG2wH/Wv5bKSqIZgcecSNmNjwVPyILDq7j2Y8S9DqiEteJEMhXYQYiTN
vimBxz/3B1vsdF8Rx1YkXf2oFufFoTVYDsIh664kxTryE/g9mHAGP+vWchY2WuMX1QAnfnVwBewM
2BO3FMz9zW6Fvy6IMGANUT2bQZJcyN8jFjmWJXE0ABsaG4uKKvsMi8RagPcAo5Q3RjMxJEuv/mGm
VQkGtWMzZ/vNppzTmWKsc/l6aR7Kivo4zFm+7wUOLtcDQ5yZyIyXBZTpIDB1LKrXpLQ0XG9AdEAT
Ew5W2i9QktunqWM20FC7FUTEJWmOUVhPgewuPprHqF6G3lboPfUboX2XSTRkRsjvmgzyl8DWxWVY
2OQD+9y/s7O4ZgnUyRkEShUTgcvZtVYabTsP3D3nknUcRz622S3EK7YOf5Nn1rBba95IhvMo8p8J
2dg16NK2bPQnC0c5SLmQiZlWV+1GzSVhF2wD7kosqxF9r9Rgsp+vHuqA9MqUEdVU5aPTHzLa90X5
ySJuzaR8W/Tcf41KvpSVZV4rJ/tGrI38xh4NRY+D+q9p0I+mGcWr67UvtL/6pz9f0bovsi3At+o+
6iRd88Ihl2bDzzLAtxsWnfzIx4ar2ij8Q1oYwflxciFY/Bqn893RKL0Yd4CVMrVz28GUBn6AMm3M
9yOFpnOyBrJD0BEqG0/fY8YZJzNf9ykn+K6x2LDbpW4SmYpngMXtH1frrr5op2cSRwn1m6Iv0TAZ
J/Tt6bXQFt+HUYPaXEbsVe/Y9BfjN7sY8Z/7JWO4HN3yaoZojj5NgMx20mY7YIlaO8tFrTnjtJ+Z
rmCa5mXa5BfAyLjQwdNcRgzza5tdJYtltpEOqM27HkAQILKbP3PpPLrlnvrVrWdiUV0Pxk1FUGY3
xz/ZUQIQ+d+PQDWdB/iaqNzqnHyQYGB+VRGZSu7W8dF/RJCEkp4tcOaa18dOIZnRILBpK2xG67L3
EcSxAG4gkBRg9jD+Sa32Lk0U//E54N/mgEy1Ghxxidr9rUyzEyVDeFJXfzIs1JCeSAGjdt8atMWn
xwWCqAelPW0XGMDTXGbumxqIwKQgmC1+HSLOSoNkFyLtGqbnQoeBP8bDfm7t+K65enB7bK1HOxEH
ZZGYqfmAGNo2QTw6e8lCD3eOVieP8YC3zAj+MyigDXl+zCsjy/WOyBBu9jwEz+qBf9/dV4RAgRke
sKepvVrP936lLH1cO/EqB3xz8vM/apHc9Nyea+zhVc/3ZSjaExB4tkvjUG9JUac1jY3XSC/Tg5ck
BdxRYmmLdjqqcsPGkwBnFyVmkBCTU/icAwVtdkYVBV5uqB+3ZDXSVw980yryoykKVbkhSDnjomTT
9phsj9pw70OoXViSxbAYEXRU6jj0x62y3a17Wj/WL90PwqHfdRKfZzvtL9mYN+SPDnvIiquH9Mcp
uBP3ePQnSQgmFIN3tnR4nZa1IV41CyBZyWZn2SeGs9uuGh3PFy6wr0Xk9NehQnarlaQO241GCQJY
G+DAOI3IxuNoqy+fmXpoUmpNZumQcZbve6BZ8R04bcQkjK0VgCjWToGVrDI22YwzNHnRgiNHlHvC
COqe1DP14Bvj35eGr8EkX/6p+pksCfR1ZeNvijrKsLzDsD49ZlVuD9rX1gtSspYLCxkZ5u4CTzPx
nM4pkdF5ljZ+j4F9Z9Ii2LEm19g3hpdAzkZh9dgBiTxDWu8aUHYS/Sfew0eToGVZ9VRk7UWdbZm7
QQxHcopJMmrRUv71AfTBOEW3/HjaJjQVLayZTR9pB9EBEvr3AJ2GBl3HmmLlfcXtxcWfSCcyWt4n
PH6Og9CIPxGYdMemzYj2DYSxgaszlvvCPQrzzTf76QenYxIm3AmYyNFyGaTE+Xq6K902ubokk2wo
Xqcf1rBxmvF7yK31oBQV/9Zas4s0JPaR+wct4Gbd57pGq9V/NERqzOjWXhrKztc6ygmYTfzDo/50
yBnCNN+HV6WJtcrmtQy5p6eLJy8HwPBoMAg6wnWwiGj90NW2VQd3YzC759oc8MfpdDR+iSI2YFi4
mnsr2Utg9mol29t8Il1KatdcJoxmmVlvZ9MMz7GNeUs9G5eXE+PUQ+RbB/VzvP8BcZ3c/Mkot4w9
SqmBIQj0F1mazUWV8GXODNspms2jtk3KuSJUB2M8/4WLB8//f0vwMt428qOW91vp5SlSTuZpStRd
2Cwckhl7H58OtTt0VjAkaJyT0vl8XB2Zj52UnAR1canLLLEtMpyzmFUJb/mBIp3hNpOcdZEO1oUK
+ZrHTs2WdGQSR46fuDrJVwMJB+ZttMMhPFgPQPS/HswEBZkFoj/GU/0bc8O0UyZbrA6AHZbiobfK
ZK327zIW/i0mz4NltpmudSleIczHOGrRmqrYkhbazoWc+SdmXF0I8AbsNuJU7aDTNm/THnmQSQ44
pj16ECaJ5MiBa1IzO8fLfmC3kkebPcieeCd2qGrT0rgEF1rBuBqzYfrKmfzhe2w0M20mCy4jxUbv
c2czuxF/a2NRRz3uA+inX1WpqW47eEMpuilIHIvkXbVhVPvGYBI94Rr1wFodFrpTG/WzjM13jOTp
sZkr8ziMGNbCsCluaiSDUKyiep+uFji5T8tGZaUVXvTas0XcJbXoQSAs2o58xOjqNv1b7gOG9226
wL6p7qEgqpLPprkGXkRCTlrBUErdcosiqFkLrS+JMAfMSSAsAj0sJ1D1Om+cvibkcy6fzIrjuX7G
8EZwZhMR7mn0xybrp8/QjH76iZ9frCJ9jI3/TYZF2zNUc4KKKFY8WzTcM+zvN4Rhh2rsoysMK2T/
bHDX9VjIDyCegCtx/exHF1IvjihUXbqNDwQ+k9fMpKmnCff70juGWiXvqT3Cxy7w5Pt1O6P2wW/1
t/1lELDTdKPfzwINHNUHm0GvXhV50r4VubkxEkOe8Hnk9zKjPX/UcFM+8yGy2iwsv9o7ky03QZN+
Lwm8hQOo5XfbsfjU4pZC0dPIF26oxl3QAi8CngQFCaMKdSHZSVltRqsgJg0DxFubNwSks5gB48EI
I6yGX5UFDkLNAqXufK0SuiAUAnOxQze41qAXXBoDGW9odv1OOCg91MuyNWzEUMmqjSnt1VJ2zkr3
ecmjV304Oh/MkqbxpO7zcwrHmaUpugU6d4OgiGzRybZRPm44dSGOIR0hPKLftVUHyaESJFI3YXKx
Fz1fbjfdwZhZ6W2McKNEdUMlOvwCpXVpphFhwDJnj01JFFDxqflaeaiWUwfGoHtVQuBoOY60DgYi
/s7v6uf+Bd5QDeMW3aCDZWBx/dMLZOvCEycrR5mk3lCSxBo8yvXBRo7zt8KewlczBI0dZfg5q2jS
rlPcIkRqSQu9uu7owmVq6Bzg7W8lyWoXtT9X6/SqnNq1S68BZpNVZeMBnUbK2B9NaWNAFJkA02WA
5Fp+dbUeVCdp6jYfeuG+OVHcXPS8i1hulBjN/bHdlY4zvpSTLskVC+W3UVh/nz1+NtrRLjJNAWh3
ns4FRZWb+DjMEIywUfrkog83QC/d8zAingn18OujsBvLolmy38ZNxK3iQhZCv40j9g/NspbwyGjZ
Jxx26xHyJ9O2RdtW+rm1VhMLrw9nipooRIUXfJATlX3p0eS7du59xWYDgEWAQR7qxroKUv9WRpWH
r4scGpqc/A7PJ7qxJtHfQ3zDaCFNJI5j9ealCR51CRSGAeO59VnTAcpeBSXhXv4iMOijOjjx+e01
hvRXjSEEYIwWRItEtPi/Bxl7f1+G6HN2SB7Mjc5cmRA1IpF6FwaeuqEYXTBuGRgWax/72bZKIWXh
N5/dgxuilVSGGQ8QJ4eAC263dl7wy9a5/qr2FkmI6R71yKYzIMMumYnXpuxcfcOMewkjtzF6WV30
Opuhv3qY4hsTDeU4MVxLLAC1ufeK8Hdg6hpTUOU+tsahdrsr1PLRTay9lpG6lhX9sgqA4bev8Ait
p0VoNlS+/+B2lHX9iuGesDVZ0WQvzAF6j/QlHxEbIXHw5wEsJ6Mt9dAs5uHJdLALLG5c5rUVbtw2
3D5GQ9SwJ7DmFMJjInCsWMhs1UtPNNPh3YpRaiq5OpK0VWWD6nj0Em401HuPtpVPaSjPVVd8+pVz
Vbfgvvd/IB4Xx5a2CGtnuuN9RVc4RgNqA2KOVGGk6iH1zM25rw+j16+spl215jePyf6nzyhrO2md
OHZ6Tp5LDFqQxJV6x0XDrMcHwjbjc0SwC/FkGj7UDVd9kd3IzbdkyMSrlBBJdpqm/V16NKXJ/DxY
5pluI3+T0+xehJv/dOo2urITj7aVJ2BGWm0PADpbszoKCYnsOZTKBWUTEEZbo5ASLJKX67yQzQ9N
8xhZLa9qr0IRnyXdrgPliZ0/oHFZ3OOcZdtSiqNSPrAvid8thlXrUIPb3XjoKukgzjMJMY/JUMYr
7LYmLL/DAxbCBNAhu4M0H68miWUZu6aO5z213W81I1QPpQivCYlraAplfiz1WJ6Tfq5BZPTfVdHo
O1ZzloP4GXARrh8lKOcvS2qcKWsCmZ0nxv9bkhEXH2lYgq3gAlPP/j2Y2MVJRsLapBWTdW+hh63J
BPR28SIMbgwW9jhwR4Zd/19Wirk1v1gzXfD4ZwiK6VmDG3OIPZ3Upab40Psedij98cUSAGDm3CjP
bex+GerePGU50e2BSXeD9PcbpiO6TN34FUVMxOOGNYVFENnRJTr+BUfVUXOgc2LfJoWjihnBAWFY
henMB7JsW0KdEaxy7TguiDW2BfpLP5Xl3fPttXqVM2m6BIYpD+rccQrG4HYFUAlf8hNv+H6upHlU
Q6jRqv/SAtTL7vT4bhho3JRdtCJgYdNOTKDGiUt52/tdtgk9gXE0jioymDX5jXAHe+NzZzz2OZHE
oY9553GfQQ3//q/XJ+KnrFaxXf3qkZrtawtDWm6Gv6vF2aoeomTUT2oBidUeaRIEzaTWvoxZH+06
ExhsK8btYDTes44omKmIzP4Kl0tdW2m+43+TdsyoJ5bBt8HVj0bZgMNr4ksNLf5LN35/bO90RAjl
7LR/GuDjus/YWpNSuxLJg1zZmJxbE7+rQg7SeHRwyWRaVYPj49hPD7WNYLVidAXDApZbnq/V5I7T
kwHVEqpNj+4PnM2dTpJgkYegFBLuYnmXbfUBDeVCMBFLl6FIKvMIN3C2wR60KVrD0E6RJKirrfK2
tuF/i9NBwukdjO041uN+QHt2DYPcvxI1zaYS3JNbmRWGmzo8ZwhBaMrRo4RmPhyVW4NDk4wTi8GD
RQniD/nXepDWF7eSRy00nY/YdS9hYIlf2JkvRdORy2S6mz5M6s2Yf0Cd3tj4yK768jtFLogVkXos
nZaXqd4vmqeNWkr6bYuUD3vlxdPmFu5ENh2Zv4vKKb/UFhu+ZujuJolk+MYc7zGUaVNUR7HBVA3Z
KhQdtAvqQU3H1ZKKmfA2ivQjsVwSlLgBRkDz5f7RQzgm37SYdPVDZZoW6rfFlk3Ls1ImV+ItTKJU
eGfzCGH838UEYwv8c2lx722/3kaCrM3HV74s5z3KUTg+iyQtFlbx5NTspSefmMVl/Ms9mL9uiWlp
qG8QBEHpEAf3lOmyPbiLojg/h5YLX3kRFjupxh00xigTLOoQQbY8qSUTE+1s8MwtMFJKztpEf9tX
7G9mCwJr5AO5I2Gp6mmHoRuMAIpts3YuRt2eDMZPByVX/qdeTiuduYxnx9wkrSTkvQ68zeOt0YYB
kbWbkCkfDd3Zl62xe5RBzgQmha1UdijFEpA0TgUuOr/VXill/o+rM1tuYum67RNVRPXNrXpZsmzL
BmNuKgBDVt/3T/+PzOLbnDgXWyEJ2GCpKnPlWnOO2W7/n1kuydmk8dFkQVcsLuZk2E/qoXZmFN8G
zHb1csDblbtudZ0ViYQqjzyNxHsPlwq7c4d49FTYz5Vu2sd/DQn1rMIitzFmNGWq06tmBjonoHri
71NyzImzzX6t+DRXT7b/fl+WwroIvfysrpUo5Z/eGkTANGB02hDZt22l6VutubsupsZs2eSh3dEc
1+nEvatnaTc0eAoJMBqlIXzWDZSOnmU9qwdrANWaFWHofIuNTOy0zM2YHlbvSH9B3dhGEl2HuIuu
Y2r/yUBiGbs+05uLjq9hG1BvvZBhab2psYdfo89hKbnUflYeSqcwL0knIxrox9EqMd+dKOq+pGnM
kWWKzbe0nd56qUGkDTXsUzFyjCGEPtr6GjC+shX1xa+jwN/mqQ+B3Ed4a1TiLv3gN8Z/+VtS3IsW
9HphhsO30UIpOkPeWp+p9+jUDptRvrc+09PdaIAvhu2akB57XaeoiFqJ2qRDxiE6CTmGmAPB93H4
2AyOvSG3jAxzTfTXdvLfWkg/586MDEjj/3PaqmcOQa2UlQBlTdKXRNQPry3hqM9OXK+vXKuot5yU
5hmZC3sd4o8UPKnqHDYttvHZRIKjjkB1x33DCCXcqevUnkvKTvl7rqUxFVqGTF27BUkNDrNDIYRw
/LfeecXXFlU1Z6R+Zho6/zaKGu6WtJD3IUyObqGyrweMj/A8ElpBS7Wr0uV9CdCzI5Cr7nqEPCJK
iCn16HYwdUUpzVRYHJoJdZtnCeZnconwWut7py4Pdn1wcQuk4k3ciRYnAlVbQwqB1TIQVBLARCBY
Uvt4a9nFQwG6HzLvUuYnjHdYadmCbQA5Z8vOXW/FomD5go1imd+60amYnUs6NyRKfuNMOcOSdDL9
yXpYPxbRMymgAp4PeQ2b0Ohq87AIu/Y3iWM7t6b6hR8oZhLTxs+VfNYGBEu4+cYRhnlQI5wZSMxG
6uCulhFauy5BcPGnbgbkj05NfKo82KJ3JIxGSaWMBdZ14g3HLCc/to1B8v+jyjXa5OG3wGlI3iZT
D3EeZM5wMyfppUC2SuO451/VLj+Zu9JRaqLpW0o0QjQl53UFWMkMJg5yilqoZwY270PcA8BkyveF
LWzelVWn3YbJcI6p5+/ZJiVvC6WsesgT/CItHPez3XxrS058tmx2+cIlP1gdEalzOJlEFSHc5fxd
cvgaIgm32eznO/O/SUOURuV2SSPvWNUmxtjasSF31xOTm/5LZBkfWuJNz+7ofrKGbfjl6ZVjIcO5
iFCYlugWoYnpVReL/UA4xb2ib3EZvOFFDWNrmSelnqX1kdkAzijs5oOvI/KLtIuaVcezE20T0orW
bgY5rKcyGR14KMCYxqKl4BgXeOppDTWMmbFUZ5lW3z2qVwHZgmijpYoJ06e1HYOigA3mUb7KE1/R
+YRXiPnAXPZ5nL3qI7aFS3YSwUmOzTqpNM/CGGAiETOX5inpJWrY4ntBcDUt/woMpvzu6jbZPAL0
dG2b4Nbpb56FhGO6evNuutioV8pion1XnbuWnj5YK22rCm1zdpLnsqffMPa3oo/az8psbzoDtm+G
j0DXT7ZqUlnpaXWqmeqxz9IPnhJj2oWx10Cui+2NUViPtSVozdh2UgGiNdsnK/dPk+9w5BPJ56o8
AcMFcyBpH1a5fVD/6knfvE3NOda06PqPtQYWZ7xyCwXHYJleqXNbovkIVS+dkuFSa+CzM4WgOIVU
MxseeeO89e/91LzOcVAfaBZNe8ck4lajbb7zkVB+Vp2enpnwjicjyd5Lsbj3mKShvdlnyB6oH0Ju
N0rb1gz9D3qucHeH2P/Ax4v8q6E8nZPXNh2Xo9EB1zUZbgOZ8c/lguLASPQLw3xQ8/3U3VUnOIED
xvxpGzPfeVx8UAKxR/GruXwJVUZt6BkSHu9NX4sI8o2UXvRGNTDPhQOKwUHgPuuW14Ev+Tky3D2h
DctrFPJWJUVAYsF8DhioYbtt4qtgPT/9f8/GiRSBsZKksS7SGTfiqeoxo1+SiLDizKXR1uqDd5Ul
elu7/R+mvUdaiaTAYTU82JOHpxKU37tuIr2p8UD8GgP/YCWx9t0rkhkiDldzMNNP7ksOVXMPmMU1
XPthxMq0QelUP/WO7mzrsSR9XY2VF93GiCiVOp1BBygKU+ekWgbR5L1VqPe2g9n058Vxx0cPkNzY
+T+tgr4e950tgnCXwsy+RA0c2krDgVeHKOz1/CtJC9/a0bv5w/RLnR/6knzrvJilnJCiF5GFZHA3
DFe5/W7ZDI/8v2Wrd7m4SKuot75BMkaXhNVr2wztNtHQr2vI1dXgD39Efh69nw62WiJLTPtB1HSB
PbNwgH+6FrgZUBRqeJmzyzNwuWAgv/sUXKskBUqWg2a7G45aBHOqCip9J8ax/rCpWRhKfNH9rLmo
JRONUkKsmj/sox+Bh45bNfFTECr7KkIMi8+IWYmtPRIGH6bbmebAYUi6emch4L8bttWhWy+NL8Xc
IxVHegw/rhIm6eHJZD/ZDU3rYnDSTTpmmA7oP2PQoInVZK9cEs4Zb3D7PO9ImAmAN4CzznD7My8N
jsDCV26jEHAVuFO/NXNqYdKOsSaxrSKzG76O1mI9+70FTaNMse/wZ9aql5Q5Ugr50dTL3q+HByRn
F82OQ4zw7odaPlXbwpIpSXV9XIB8Y8CD1hnWnBMs26wOHZGDG9t2z+lcEURhBPQA//MXOR6nw55m
kpqX5YbxOQWlc+hD/6YUxHE5f8Po4b1EMd5cCVcY5o7zRzSv83l3ahHZ5N2XPhWyvx0b62c/NMbf
IjQe4BuLfHovr+q6AKT+VPlesfOwZb+ZWnOPxPA7TRwJkaQWoxjqwDzkv2gF99P3JR9BAv/Jx/DQ
ub3HWl7emoiEIDo8m6BNwTH0Rg0JXi6qfeC+jmb54qg6DMICMUqRXPVhv8RFeGM6G+MpsDDKxF56
zGzt5L8uXqoBZp/az6kesbR0BjPbMrVSkFHaF2fo3+LMDM9+1wMDcxKY2arOsFPO1Jw1wgsnMvx7
ifGoHoy+DekCZ4SHpmL5rPj/PdqZN56jXnzO/eyQYMfx2xJz/gv0udPkxB3ETFAMHBnASAUCZD8v
To1l/kbM1N/+va9eYu79UmgpMBEpnVIPdrp8nUtbW98K3c7aVh35VGIsMhKti+xgi44u+ag58REY
AKp/Op6RVwJxp+BQI7boB7H3D3ns08tSlR9VvXO1U4dGKWRGUX6zSAA7yn7b6DodKHNbcuV4NoKD
OFN8YrbGfEYgBhqZphtwtcaQKYr+p5mnXDalIU7mPH9bz71q0y5tq9wJMb+Xplf/JONRFT1GZRMf
scww0OWhvo2Aa7gtQC+yQ8wDl1+3mvT/Hd6SxAsPbVs81stUXdzCu2BQPw89EEhDo0kEL4Ap2qAR
vTiyzGO5o8fR1Fm5C6rojrq/edRl491Gs2WkNE4GX1gsMyb5AIX72aXTB3sHdpkAtq666XQnXh4N
cl2gMKOBU35YaFkpmjy+eql9DwA3pcGflvGbnOp09wDyCYr06GT5iSZDZpI3rY6f9aiZsLW1SAd0
bb4OpHZuVMUxDGhvQcXRoeqpevGH5WfGbeWWbrdxKExD37kB7SdwOclWnzXnmHj5fEWKtXPhJtxQ
kHzlpIlYVsigTA6/CKewdZwgtdVb3aUs7lvnw67HUS7zREp4Ou1z5WDUR7O7lTom9s4gPZyF7RWB
OGOxKqdLKbEKPtbnDcf7b6hFMeIPTzPZT8SRgZEFh+fvCdCZXsshWAdrGBXOCQGdZ7zn8Q6qnSsV
LSV0EZSyi61huJ6ZiDiBuA20Ds9W3bC3jp5xwlcuTqvcl6bVqZ/J1VNbVLxwCjSAsp4yWLowU9Ps
3hfLi9WbGP0yTH1JYT6ZdMcvjIrxpTgkiqWG+7ONzRgHHTuXGsSNoW5eOju7jI29XxVNY0UHZ4id
6VYYjbsLXdSxFfEcqsCLG39bu1P3NcyyBzOqvGMwVvNOFeicP7ejhQWd6+vTN6bHorCWT9q+5c9W
WH86Bm8XNcVA0mE9VJNbbjSiwTZtPP4Kesm4MauXmnb9oxIchmCbkVN003NikOSuBgBTAZjIQDC5
sy3YqlFXnkKuQGV+8TF+PMAmgN5huSN47sQ6CPms0LmHlWQ8Q2O77QMvOE1OFr8ULp0seWhC2f2m
WEkN44vCKbILeDlno6exTbCTk53jxq5OWeUR+9MQpbo2aCgztqVhE4BT6vlB7blzgmIbD48NIUDo
LEiJu9NbvKd+jHBA5MAyCa9+5iAS4c/Whwflx0LliM4shiJv+94RjnH0c0j0BdX72B7ncGDx98z+
N2vCk1eViMWiotjnGiTOf4sA0lNkL8sS7krMPHufZIxTbEGKx5Iwf5/pvdkOniO0GeY+5Wp9LIKm
2jgDLW+u0+SsD1a3CRG3nUzsRcyUJAZ3RFxeUzxTm0ecKgAMKflc6Yr2sgphZzTzfUf4GM0j+95y
BOGE2H1fZtaErR4iPW8g/B+5WjnTaBGND5Q710wGAEbkxl3dOmOCMZHVJV9ZIawq1yPdHjPRc2m1
0c+5G/wNVrLuISiXx9WZLvLvgC7w05Jp9Fea3aTmU96QRTh584OZEgJnKcGUNk71q5ZYJmq8pn9e
0bqqd2EgKm/wMh+tIe9p6hvZK3bul7IwyF5qzNfe7iiGpHViBLKcSJ4N5xWdO7fkZ1Ev5YN61oOp
2scaGruoMNIXrbD8DT9B8pl3P822ji5sHggqJI59zsL06jV9g31DKrqIx/nqoBfex5Yu1o/XKsR2
/XTrIJxuIrzVA+OJpKxGwOEIVYxhQq1YJl+KSAeXAfHGEAOaEjmOUMRJNIcUn4IsImnYbyLGz3E1
easWkllw+TAU3Tf1XRpGLcOgET5uPO7/k2B3xvMg6Yb+4o67BME3lxtOaPbF7fqejR6xQYry5ALR
UID47EybNTwMVRW9jZmVb+Yw+U1GXvw29DrdZx3h/r4W0ff1+EeEb7jn/3Wyy9TAf8SMeBAjjh51
utLcK9YWEJsjsTzewJ2+TfT6WHWk7bWOGV5owxRvQFeJVg+xIBZxco16MsxMrLsMU+r5QgzDE3qq
hSkUOOy/ruqeiNalCqwH2hV4jG3a+36X/tURp0Z6bOVsU+BU2znEf21Vu2ztmUHnAgDCGNnEQ9hr
It90TdIRNMiDluThFRHfyZVaM/XWkiyfQBEMpFnpk9rOmLYmz+pVBkl2Hbuh8hnXuWYlBINnGYGh
jB51yTS0yOaS2wDroNPTTU3aUL+rcZLuit9WpMWnJizdW5YLE8MXP2juDq+Bh9jcHL76qRXclDaW
JSF4yobxvapw22LyDTarno3ukXNttWsYVssqqP7bkg+W/lKilqBHuWS/uso4MvrKHrUp7K/D4Nwn
0lV+21Bywm544w5HJlEPH5CLiuMyQuiK0uKoNRObAt/uxhzN9GWu3JksLfektlf1MMYJipoK12da
/pg7o9moMgLBEapLpadOuMqUKFXPsMOTt+uP26ZDe6fkDnyHzE8p/TZRbEARk01O9aC+RMOgB1jp
Rk1eHH7qITYAziiOQtajiVNAXfVgTgF29KT8GO0U5qqU1niIKAi1mCkIMF9oeo7VKYnh/mtxfJgK
ukPKsAuljpwTdRT39KTe0aOL0/lhnbTRIiYuBpl1CRFoFYJEXYZ3GNA8pyqJ3pZYcvXgEW8FxZx2
4FB1f4Qk/SRRopHQNs+HQJJ+yqX7FVk7p3RanB2I9x2AxnuPvRDkmh/t/ZqOUN6B84CZyD+0Cbxr
7JA911UFR3mRxj+XdvlSH0XaZj/Kvv3FEKL6sYTVrQ9+K23J2MXZxc5jCRoMjGviCc4zWoCJeBX4
VHOxs/CoXISWO4/aFyVRUA9K0kLgKeJWj+i7ErzuLpmF/0KzHqsxOd9YwtjbUUW/ElW5sFPM3O5l
cCmnLCblWr+SrWJ/rTPxa3TFkxX73VWnjX2Ol+lTyc3VeS0iLm1jomU4K9FIa5Uuppp+2DWw6pV+
CcFCeEyAKm1iTyQ/BUGzSHolxAbOWJ0hjXD6XeqSZGlpy3VMUutZDPqCESf/hVLRuZQif1SujiW/
qwZyylhPD99ZXOdj29n61fDYFSsrL9Y+phGSVJM69MRVfyBAM4N8QLpUpwIUFWtvC+lnp6p9K630
Y3mknT+/mqYHDi327n0+nPoqEHejNsKHsY9yaEhlvLeCueHiIgIkHznFiXn8gdgfzIxW/5hScUnG
GrSCnNiXs2MQB0mFr4qmgm7tBhV9h3iKuKhVV2ZW/l3NZWwb4w2EIIazTrUxUHtfRb9keMGlIqfF
WVGktn2t6JQc/aTGqaIGKULvLmY30OMFk0FGVBafirF2t7SMDOLKJudhWsgjw+wAbCBn2apnhPco
6GQQ0Jy8LAzZcHq33rkVfX2pA8ztG/VUyKCZfLDp5OTEE230PPnJxkKvh9iiJiRViKVB+2rbPUf3
kd6iehn7fMIeUYqurMWpGNCOX9UPiNDpMwvnZD+g9lqtd7aky60dUbKrh93oEHPl6fNTGNryJ4qS
kDBkoGOqtsgM4NRzjbYPCpmfG1ehtSAgzcg6oOFN96oe7YhKDUEXbQLa6yd1OZYTzZb1b1m8xtj7
5OXKDnWipeGLsSCBdl33V06GxEukLa20bgQ7kvaC/dCmC5+7hd6vrp7mrMQqYy+nGPHXqQ30Eqwf
gVfCRHEWDLgI1YOPLnZ99u89T/5qOmLKqCBJ7f79AviqEzmNl26aS7wC7n1U2oE4ow6QL9V6DBTT
IojWZXHEOn8D2lf6+MlZ6hvf+jFYhXY34EZtCkNn2Ojkz5ClQIDm1Cqa61CrTviPS5n5UyQ6Qoy4
/rLI8ytiJV3iRxHqy5cGh4XGTxq6ufVMR5nQHeihW9GTpmAu1S/K8fEg8jb9ilIuBYqYAh0oTY3B
Fkjx+TCe3LmpP1OpcTHQ0WzQbx4gxTnfChN+oppSen3eHJYMkUo12yhqqSxOUdctXzLctL+GrqOV
EgZYWzE6JZHR3pchZqgMGv3BRBm/jUzG6gEZCBiyXBSRFFeP9fSgOoXAqc1rmbtfVTszbNvPMvQ8
mUbF9KwawufSZysbGk4W9tR453zOCTGifxf5Qr+GizM9Q4asH9o4zTaaBYWeVsxLmvPxgr85G525
Yag2fDg6yOxwbgaUswDu1ApCwWhdQ7RCLz08xU3Tdz4HacagamnqSkZVWRrd/814qpEtZ9TS6SDc
dHp0IhQ/g5mugiaZoPKkQyG1u6lHthxMx6X3vtS+1h9X2x8e98cBAe/TaFeXrGrCV/UAXueO9Di6
qVcaLAFwk4CQuiDRXmtwK39VnW6S9Buj87yXCuu7lgXVR47H5u+9WIINbYnrqtmmxIj2kUtHIy9J
7jsNA8jEB8VlAMzbZXj7vk81yMaOUOu89w5KD/4Pt9B0CDFX8RhYhe8JeK83kyDg1tbnv6tSTsrr
Pz2DekYnoC6Dq+MQs6InkOtFHzevrQFjr5kR5TS1Wb8mAVbkKtDedN/27zksSamHq2syHG1MNGtb
GMFnexioTncEkEmibGcclzg5La0ZfBcaWESO28WmMpsR4Kd0dDZxvByaGk0CcYXYq/Xaw8itG6e8
KHpOTGHBQLuIjkEfTDefBiXq75g6S3rFlkJGbZGDldljt2xi7sWN1bTZsYgQ3ObUxgiEpN2I1t2I
1iKaN6ChqyekLNSUwI0V8HjymAL3LY4vlKZlsZ1/2VUz37NwuhNc87oK2XrSgKt6vANwICJtZERN
IvPdpdH1onX0rtbefGp3pEyHTnfRRfHV1Hw6K45XbPMRvZuXC3sfcV58gY0sIJFphLD6XU6GFn/f
NfKaH87cFEf1Sg90Ojh5RgdWvR4ITtz10DK39Ojmq/plG1u5I2Xx89VbPOcYM9tM8vxUxfZpWM5E
RIKXNgLTPyxhk+5U2dy32i4qnANob7ha5ix2EXjZcxoQ9TRbT97A2IMTb1Zfejxv6nSspt3/HtR7
I3QE0NzNXb1fyklBWy3ag9ly7sp6Riy1P6T71mYSsIl6F1t/AO10fZ0n46+pTf+EBWlta0XEv/LN
9XrzISrd5qGo6+hKsgfnmb6ycYhb8a61+q8sd+ar46bfG/xnmxzb3FUJ8i0LZX3yP+KgE9HFchcA
ttISazr+Z2kuJHQzxNhFoQVhlyLxbS1Oh4qrdAndo+7mAL9xZT9YodXeMswhO6BEEfFMek/GonB2
C7LWS9xnBO+mZKGujQ+hNRzYzdTdsJX/6oPhY66zdO9YYQCwtrsJorxevSX2j6NOxgAhwA/CMNx3
gjzOiZ1bjyM4ln9GFl2DKz3l91FmeSyM9PivujFyxIeiaoowwcrqY5hypNEz0ECRmgZyDKUrEoTR
TbG1tbOKkC7fe2fL1Fam4D99DuJjtol+yZExyLvG60lbsQV8V9erP6HBUf7Y2mJuFbBo/T0dSEPM
ZNV+rEFiM1Cw3i0vwmchvEPnW9ZTVl+hPmxguCcUxySrdZvBqvrr+lSHSbkxzsLnxLUqAEw3D/le
5aRXxw2u5q3hoHkPtGNAxNJA9CwtOAQ+nRwVkhJA0zu1aeyuL12ZmQLLFsc3Vt29lycfWYc28mhB
4jkpaCSCVnrqKsfFqa1XX5u16wSt4Q7/4WejjA8y1Rw7w9mbhu0qQiUnYSHeFxEeYwbUTwS6VYdE
5zzEaJUqpZuirTKZmZbAM6SeJpW26wn3us0D6HHw5kBMlbg4/L42rJqGKBGYP0/hNADQsUV5R9pW
3ugZntWrRb6VCK42EZaX0hl+R+zBnU3LT57sKq/KNrUxmfxzXKaVFVko+RA5ULbwaxBqoh5CH+s4
MVbO/t979KRT0inwhgy+U+56BGKnlh7Bfj2H1YKp4ugg1awN0FNl+l05+sY6c7etB767QCj0WOQL
jgYkxV8KxB+JGz1PxtO6i6ITOaZmOt2WqWfqXufZLU0AzvMxPRhz5x+KZckfHNR+Z4vEZ+WjRRZB
PiOAeWgncm2eEy0+EpDNpNQO/KfAQoAZBYILU/pZiwz+SOCE9oO9OCzTeksTQOpdI6EtOyclAI4r
49MOySJRVxHSn0vWt+6+DCdyaKVn2ChlBreb9bidU2S/hRk8mAYHNLsJWjJbU30v8ai0xgx0SfJZ
udjXJK+MfVZBzaA3bT4j/gVLCKxxMzOb/YiL/Dn3pqO6r8p4NlEiS3WdHnJSQObBdgkXJtHGN8vN
9ZdY0HviUl6M9DuBlN4uml0w9NanElQj4jr0NSa8yhIWfDRJWJjs8TnxsJwoIHcQYNRNtGvW4nxe
71G+jH6jKv2QGOqLO5OFXU85ydn0Ygcnjn8mU4cKND2QS/EkgIAcV3l+k2EqK8bb5DfBI4P88gao
9gb4s3zWaHjv/z3Txg4BvQ3BapW1BCZz2qCvCQGvLP04uWSLKlFXbaLjXReoLJMZ9G7kXP3eg3MZ
WO7DzKnp2UGXxkTGuSdB2T3TEu6eQ2hW54y1buNR7ClFhwe864TextsXZTetxR4NTTDCSxAT86IT
0es4n+Dj2HHGPnzurfJNS2qHA30+n0p9+QbYoD7UCLVI0C3E3g9ZUjQDCIUyhYVtjjAugJxS5cVB
ZDjiyey7BUvyLsZYe8HYnB+jSp9vlgFtGAvBTw/b6waBMxcrTg38kixnAxbmOXrW6/STjQqhgjM7
byDXxy3N3wyGtua8jRvrh1sWX9RQ3tH97shaGR67umWlhC9+ypkiHdYODzJ0ZjdZcIK3OX0Ysf3a
ulWVkquKPqWOaQyif0+LhTwlY9L2UA6nC9BquD5L+5SL7zRjmqOaKATmK34x6Ggm5w7V3vVIjOns
galaM1iPDfUKOa7cnhcTOUD992gjPPGn8PP8qcTo544GAYcYvPBM22O8mkR8btGgEYe8D5zHDjTC
S2VDm4QB/HVdTmJBwom0UaiLeqwRDTC0qk+1T0AhilWLPx6NF2JL8m0qMwxGjldkKc/3ytKYlcgJ
pMFk/KHjMyRMhtM4Q4jsGLhtih8m6C7xWCNvGDxa6QuMJi6A5DhCe0QHSqxyJAPtOVhFGnnQffMs
Yu3Dl4qbgsHYwVtEdUqTnJP1uAwXdQSrf1ZOEW0DuRKz7jivWopsxWjsgNyTmiznxWRe6fbN1sww
zLTl0mP2zfAc+93YPjJqbqEUFbQOrLN6od7mNGgc6gHInyf7Hmpkbxga8ltswuqt2KpfpgWD00R6
xLkLoUS4zqUoYE+6FcrZUSoA/z2YgMo2jN7yo21LOQ/UirNq2eVgwQ5tPVpbQajEBmkY+WVhFT5R
lvXXqMsPjMUNsklNZ+eEJIbqsgGWyvyJDpwqwlVQAsNCyCmJWIdVbWwbiKBm/7vuxuNp3a3J7cGc
Gz45kQ7pkHPyTv3txOSgNVB3lWoRaQ6qN4UxKEyCfepuNmCBlm9lX4+Cz5fEZuUL/WuMaBKxNdzF
ptwXQFwDIkY5Y+DQGizd/R+WxgYDgQPGxMzuvBUly6y6uGhtSbIwwkZik+Ytq3T2Yk/+nW6F9iZr
S0rSTSUZNsSJVvRT+dm1Yaqe1LN6QXhkj8cuNZrV26MMPh3kDtja9bcV+0pRnlD0V/M3M0VTRsvj
AGLQeBYQLjb8yflXhBFz7dPzpdRT9FotvXYgCXODNXzRLO5fZjqvQgyU09MV88P00gkjxFq9cM2X
MjSbOCT1kQU+mXcKxsFMmkxHuChwPgdxnKQX1MPTcmZVoFyaw3wjeRMPOsX7kLXaba02JtqLEz6L
oSPoU4nx1IMBn/4ADws3TKu7D71mgAKY3eijbirEAHXwV2Set1HzlGf6vAMt5+1pFZ/RDBcAvIEf
AAfIOLpoBJ7It7wg7pk3yGGcNlnDc5lzc6DAjc8gh6CP0GavIpKT6WM9qs575AA/WC+vWHNnCSou
dsuku6SwQjGgVQVmIaC1/UiqswzwoshvHlx3+LP2wgzNDg7ZFVqNvgF5Cuc17JPfTtGYm67z7Rsu
SPtmhRWxbROxiMrk6NnZz9ToEnSfY8jRf/xpQAa+F0SkiA1WnBmJLP3joiaLwYgXGDclgnujx4+k
XGyWNvw1BDNCg39lBX/5U+HA9gIEaqu6twSjUo0hrT0qJtzsugHtuaKkF8uKDT44Rmg2FEc1K6fe
Amqp7hiNumn9P6Qy7mmoGdr4eJQ5u5j+s6GBX1TqHcW/hfH4JZLde50clJWdkjdIAyefkLVmmN9q
y5OExNQnFU6dE6RGd14sVFFqqj/Ttr8lC+XbCAG4LP0nNT9xGySnsZsghJAzldgb7gWHr4vR+eax
Dmxzw9vxLqFcTw8JGb/bPDDerNoJHzurz98IVwQ8Hoz3AV4abhNm+ErGtXDMIjVoeW6TjuKyzadT
qM/JTaT2XS2Hpo+rgi4JuBtZ4/SaTmYpebu7kAP6I6mBPffcC7Wfd4gq17hkOHQudAkwq6hPD4/S
yZQxSgGHBhYIAwpqZV58ra42SAYbGW3HpL8cf0wtgfDcLs+qRdwCBsaVCYCm1vbp5JRYDZr6ITYG
6mriGQhIGkAF+q11n0Q2Iv0aHr0Ip29om5iqxxwDy6oyDcrpiagATRjesxkinOgJdX+IkxJa+JDd
dA9+T2NaCzPoqdxp2h8N4RcxcM7PdcXooCTJbz09dH0lrpw3T7OwxXl0GISpFA0CxYdVwZVKlQqf
sL3GL4far57Z/pem8R6RPfcvwl/0L3XwNaSPdF6/f6K+w+Pa1h3G7KTWXQNQ54Vo5GjXeJ67U2uv
CvgeqvGiGkEuvtXNMH6UZhYdgthtHxZdwCEB17fVaPrfIR+BQskLb6deBhPp7IzMaz7LBIC1/C7V
sREuyXzMKYoes22Ff/YDvXB8rtDg7J3Qyl/1ZQGjE5gEeDj+Tg0aMAKfUVBjN64KuE2Q4beudGY3
iz2dFePMWHRAPmnz1k8uVI2JIV7sN+9LbViPM1UQUtCbgw7kCEl52qiX6kGzge8liCHMbJ7PHrir
Y1T78wEMLwiNes43ZWUkny7HQTF344dO+hFTjKdiJkZ6koXqIB88N5kezGp4j2UBuxRReB3wbzj/
GaaUf8r2YmaViBrjqsheGF78UO0+Y+kkuD240iR0T4U+eqeYMeGhKMn9bmacJbG33D2rYp8BS6Ic
Rm7lPcUGZ9wl4Biseuu6PRHdqfa9LqXH6c5wP7uaXQLKx0Z80GcN3I0b6bHMX4H1h7LyPZ/AldWQ
sw9mjCCfUFBhu/atpJ9xaOlYSyVztY0b7VrSH//s+/J1igIgY1UM/d8m4iY34VDFeA7isKhuXSRo
aVm+ew1MM7xDwLyTHJX/MpbyPd6ts3xCY3Bklh8B0vkXlHvWzYzdeVPJ3LdFd4YtmJzviZjrnZrS
+xr2+c4S967lwsuM5Qemwmo3RT5BrVNm7tYt2TTicK8mk+lAQkUfo+uSc8pgtqYn6LGbhiSebS0d
deSD5+dOvRTTuxXRJZ7l+pQBQMYC22tHYScwr4PmrKy/KT7fTZ0Hy01bqj0ZyB95iUuUtKDvC8rn
uIvvej88AawxkflReLiMbWUIlXjMW6aNJG63BxWsMFgpqeQiBzYVEEzDrMS4RH1SnTy7vAyuMM92
jQ9WUr/qDMgTqSzmgzMvG9e1rT9p0rwojSycELiWhRecC88F5ZWZ+hPGbHLmsJGmrLUnFfVSNADP
u6jQD8iLjY1FIOrGUNoBkturY+kJMhGrmu1+XvZNO7iHMbZ2qk6ubRrUIMsd1Et0ysDhfgmgbWxc
La+Z7vRUJgIJFsAquGLCmcnKS2n9O7zv0MV0G6N5GVtIOq2TQNABn70j66o7W1TqSZqiDclpBpcO
rfZAy18CSyO1y/IZ/eoRKY0eWXem1FZPw0Dsu3w5h2FKABjFDq2Hpjk3SVnunNhFIO+/NXFGF9FA
kyeTW7XeRzdRhREDEy/66RLoUYXAgPuOjrlyCztECW1LvP/SCWrZYXknBxTtvABwaRDC9p5RTJ/0
kP4RQjDx7kZUkpLRKVq4o8VMZtbkgimFG5ucUtvBzwMxUtsOZW+wT3FmruLuLK/+MkmZ+syWccu0
hrA6gTE+EWNwgKTcHWat+hwN+xYOJB/B08AKFEK+3Bge2TCFhykhHyZKrx5KW/PatJ2/W2eNK3AR
h1WGnHsqHkDYzAfbq+7aaMf8i5aE3nPUbdOZvI//Y+y8luvGsi37KxV6btSFNx036+F4Tx46kXpB
UCbhvcfX99j7KG+mlN3KjspC8JAUDQhsrL3WnGPa/MArE2PIuq/GmbsQ1YhHqOzq9rhxtLx8dmv/
lFvMi+x0hkohgK2YzcOFOSfKW5gVm3g2nSfgQuPeHxHBdSbXgObqxOzGog0ZP9adY+zxb20boe91
TR+UZWGEq0plf0ADh3woRD3nEO/uIQiyV4kbGnM+o3ZyslCFLKSaLLoBIwsZy9BJrSGI9BQdNxpy
6rTJJvc8EjJtFfne8Oxbppi1ddUdlpPsUwL+Qo5oQzOeNpJkqDIQA2aGLN/2SlrxeoS7RCu7pWfz
9QUXB6vbYiYLxcuhk8n5dFPV/SFLTbGBGetD0ZfxJq9mevtFhoQXnbSN3AsGdZGe2GW9S+ISulFz
YUc1tWhuDMRJDp/DONvOc+yea0Axx77gEprUoXswK5hH0AD9XRORV9mnAYRIcZdZYWAsWysqF2ph
f8QXaH+llNsryvzOpB61BQHl+7oy3HUuANJKkqysej6XlkpYkDvq+xCR8rJysm+92evPiE+wq9RM
RPuAGDm7TikehUA9y1niMeR/uikZ+46NFNkRd007nm9DTzSi3dofvVWT+eEhj6ZuiZhiI1fPLNU/
O3N4KYbGeoKplm9bgM0r+TLuBrC24IcWrcv8xYtdzofAksiRJ/7NALi5yWbOiuKtPjJALOrABAYT
tkcaiqQDkeh6DYzsmA8KUhLxKirbgl+YlErQdYauinhBgXFx/eFiFw7CL896nIxAvUpbWqKw243i
OfuiIP3uAXqQ/H6WkbTgduczs3Ns5dwabto1z/KtZjTn+3Bm7TKdqVsoeassI/tLbMzB1rankpQs
MbOfchLeZSHLTF1GV7UgfHbA2wh/Q22/1pOGNGVTp5HSOMM6SFpn52nx/IhA9sEIh/Ey6Ckelcw8
OAzHz6XqahRGYpY34rjf3WKamW9ExYKrFcUbqXkrfYQo73OpbEP6OEMcEiYlLlzkkyUtNgJgFQsj
gpiz5A3BcEHfJUe0BDi9devkqN5dgLHlPojnigmbAbPbgi4ir9KYrIs1e/nnijyBQ5qiESaHuDk7
qvHEPcnYpB0+k/CnPZQhWn/ksjZxyWAA4DtG/A3GWlWfQRx0a6ldgF8SbIw2H1ZRUbpnn/oZAlIf
Hx3yteKGQbh8LpSKf7BmoK/BgInaIXBsmafGvQEP/bVzjmo4wJ0ApnLwo+pzJiiJA2pLqz8wl+uh
8F1cZ2Cfa+g6V/esrBzatJubZLGuGx6MfbxPGsjY4o1ALRibTMM9dZxJBW2SoNg5l2SEt91W3qXA
VbhSwpFiu2TEd8Rpx4CBDcGikdQixa1oWc7jqkjJ7JEuJOhjLeAb9wSQVMQe41WSGsGqZsYg+3+K
lmUH01bDhaOo87PWpIRCKme1u3PtvjhUdDkuxYT0HkjGMtbz4Vm+heIMicwIkCjRtOg01OP1ppNR
YjU75VmIwUZ14ztFybdBa/Ssr3lyJ+Y86ixIPpNjV5sUE9CyVzJUleWqtvLhi1uEBH/4goXejNxw
7niNZ8xLvhHYS9p0yTaqJv8ROMD6Nqr0UZz3/TmptO6NpVTZMsZJYf+6F1ZZVN1DXu4gbzC2DIK9
LGEblUaRz7N+G03eEeyvzsSQMZWR0xikcFQoa2scAgNh79KHOgI3pX7Rb8wwqNiPvd4K/bN2rycU
8CIPToWYiU7F61u27QD+yo4k086JHmkcJmuzwFTVteUjMd7G7wq9L/6fE6GWMmBWEvNeIWV8obtm
+VaGTrp2YRfvZZOfhw8kEwsCjtNSippWdbWJGF5lcjLDEjCy5Q3ufTt4GQUdDEpyvazBww5gZfaN
TQaRUunaokRCJRFmk4gQM0y7QTugr5qp9ldlnyNv75yHW8VSAJZTyAlJkCKfXfeti/mSfT1FcCrp
Ss4dYAYeqNEiythdOTgHHyfqSEq6+Z3OkIWniEQP0XQ9+Z4TLRolmw6VsPyLmuCgNtO7Vdq450i3
kK2BoXWau7Rhw9M3JtR5UQm7cZFfYBSvIILRi7Yi/ag4c4kgEzV2TAIj9+L82NpmfZczElsRhDuv
q54OWlG+WRbapUzXzFXUtum91Txh1ATrUTUTbjCGEp5ePyuM3bY1STiJ2yMB7/OTM6n+ISQFbaGb
bs2VAWRcGjZyN21uL+P5ISbT5P6GrsgDb935McKiRlt3An4vloWwLyhiJ/ctmtwGUa02rJQ+C9B7
10c6E8o5zbv2oXBQ0tl9cMJ/om77efpKS0VNsQyIqdDNNCEKvqTNs8OYGP7dUNcH11gya8qSBQLP
pmv19yqqXjpBwKr64dhYmvNY+SVqZXs3TCXDeDGmT7V06+MoXDZGX50Sty6PTEzdDfEG6rqFxoM8
YWxOfje0y17YUTW40OC6VtqUxx81W3vxGD996UYPCQf4wDy1TpHo4gTi4E4kNiq5vipCNLSl25h3
dch3nZPgE1Qie3tb7TDbt9tqgFxAGyIVFMb4gQIg6xp1l6FPwFNOc9fJIuPZJOhhgWL81Av6nlPS
aJRXnmN8nJ386rtpBflc9DEwW9JRz0oIBsIhFtSqdYgc5ZJoz7QxnHsJmhhULCpNRj00KnWzpZuI
nE6OydUM6nWfL8loSbaJ0KTE3xyc4puxxxJ8+xZ2RKTWOOe0UEWicJ+b3S7x61cJGOtpCENjzcd1
ORgVIs0eKJldIn0TjLoqClW4SsYOfWB9VWDTrpWymdAAAd298aqKFJl6lR6x1ne7oAZI4pn1R+To
SOow3oPc7Og0VAMPLdNMdo3lvQRd9k3azjTdIJnBLSwaUB4t/gARaag/VD7Ryo6CQp1JVQdUFB2c
a5Gm4ZdJfk4196Ou2J+lurLO3E2F+q9CDLevmITQara8O7lOoJZtVyjUMiYrOe1jNCOspfmTYZJE
HVcMp8XmcUacceMqpnZQ0m+DF9UquC/Qj0gr7DCIyLkMQVHdtu+w+kj+I+3+hjtCdcLIAQtrZoxM
IcUWVBw0JVza3Isvvuks0nPQaM67o/AE7ZIaGSCe9oWOI9VYpAELl6rDg61CY3qtW+3jzE+XKxjR
tA0umvl8a0U7lhs8cIlk3xnnzMtdgckxP6vITdnMCEOq3jjLgIjDs15XTHKN7qRG2rbC6dMiTdQj
xlyNtwypFsfpVbNGY/HhX//1n//+Mv7v4FsBvW8KivxfeQfIL8rb5rcPmm5++Fd5e//+628f8Dah
mLAM1bFUxzQ123b5+Jf3hygPxKf/LyXEMJP3wN2ypp4O8vylmBf3oa3fd135raL5+tD4ZbbLDErj
sOrBWlE5Hxsu4L3r9LAxGMqSiGOfIwPVYGg1PZAvOnCXWRyOqhY5tzfNbMb4IJ3bVmy9EInjb3VL
AM+c3vgY5uNOp+2hZsEAMTqo7n0KHDLeKOUz/TpPNG2TWIOzJ8jI+sCVaGRkEXU4QraGhYNSVhl2
V7GDxOTCtFVHsjuPFZVLwernE7yB1gfHlV18KWrDhBjgaqQV51vPF3xP0T3yFZTokYgXteLSukZW
93tih7RTEoGvngwQdEMElRfP3n0K8PM6DEcXVAXoj/RBTvAaFDOXpCgOjku2GDO54cIOEGau3GlM
nb9h7ghaqdDS24yxnMJzWJUK9lJ0tbJQjVS2oVpsI10T0MQm6NFTiCwaw70MvQYr2mrZboihvzy4
mtusITo8oC3QN/hruwO0rXQ3Eo27SOMatb7w7+CbLBdFgCRCJeb7keJcbpTC3t5aAz6DzIP8i0GB
/XLqFZtwru7q0htf+3w9RgjvCj3KXyj/gwc/ea77daM0R59g7Tt8aNZjAw7hH65PS/vb5amDwfM0
lceI7bia8ePlaSo0lqvGSgBPRodRSVjPHJ6rrLhsrildmtrLj4hMPs+qOx6nwAjPVhO+oj/2Lrpw
q8fVnTyj8sAMamn2pOe5iKW37siNK6Nn5AEXWng3VUa8QUhMKSupHFOYkT1e4jEj4jA7Fr6ebDGf
65iPxUzbNvQeBBg4l8nRD4LX+6kMB28VOn5HyIAWrOvCZNLD1m0JbT+PBnUt13SJgwR+1Z9C5nIk
a5oXDzkfW6TJgfhAKfDrG92w7J/PpG7plmF7KrN3G9OI/uOZLNqwQF1MQX4rwWlufboNiBJiB4ta
ZzBjlBDuzAEEUhx76lHth1Nl4YDAlZyszEHpDp2dR3c68Hi1TRf45tK1L5KyDVctP45jmy0G1CyH
WemEw2E8y4NW4OFTNNgMKC8XLqiEhbTttll0sEvX/hjTDVwXJOlpIQqpG8hgLIzrbYkMFCX6aM2z
gbmBnhM3VfEG7yBT/eDNoLvLjxnlsNE1pToE7fdFQOXB31eud0qq5NkmZG77Z6s5wi+7NqoUZGm4
bN3gaGBUN1Y2zOI+t44Sd5nFYXH04VApocN8AqxCte6SmRwzw3Au8jAbI9OOUviFEsV28bCCRxxb
l1qlm9khvsv+ppSnpU7wrHT+nZJmDQkPXfiUxA1wbVC2cjs0a5rDDidbk9CzS9lch4nlfzNcdM4E
61zc0rEXvpojriHD69kmrYbMLD9e5ANi9qU3TvwZuvbLrXvMqLBeyg7AFJfzqR+NY+O62SfgGsES
Q5a30fxWg3LKXJaoNVJ/yny41Zxj/ERtPlyswfwKd0XZzYgGN56Cd35Uyc/omlH5DGFllUVKdkG1
Ma46u3s3WEavWGjmO9txiO0tbW3X3fLpCoiTCt6Dreorm7FwnofBsF9uNb+W6tMjcZHf1bphp+0V
3WKxgya2b0nZXAdYllahPd7J8lw2iC3KjgpHDAJkPb+pmWodlaEyInsI0ugOj2exNnUz3TqZfh/B
Jzmz/fcplgZ28NKHUHmEDiroiU4sbl/1eMye0qAo1gEX2KLI2vnCD/maVlqK33VIj/Ib+FFPrknm
FshPxuRYIuh1K5XAlBKqU2oGWGhK4f42fdhljXF0o/gFwKjIXvU+yopevuKP8FpGhXn0ZqTqjjLD
8CWkBNxiUx6wgHWE1Ed0BUwvekNT88nBkmWErkIjmkHEpI/hhgmt8jLkxHRPQfXSZPSmSyelNcxT
5Zj7zDNMDB+taDJGOe+2KfG2PI/9fUVmKFJMJFgsH69wYJGMs9JhhmtPWocow7zPapI5yNnSNt+V
6+b4tZCiqq6b37Av95+Jp+5ICPrcAFxdt2bVH2emO6gcRL5sWTOiHgVui1wbYQJg0C5fuiZA6548
5m0dZQc5LEnG8KOjzR3AyZLMCRXN0s0I5Y7OSQ4c1MTFTdDAvgmnsLhM5Hz0uUghL6uj5GUp3R9v
yfc5MbST2wTQyHo4elEJx9H2mw3GzO7h9hELLMJOeoGyOdR3t6Eo4uP4wU36HJsxgGRkD4Le++dS
3bQzdhp5tzIrOCZkvTdDlX3Ra//aUrLVvuUeFIxqFtINQgOERzNzQmwM4q26Qm+mJCqkYlW3oL/M
zVaOl/xKuPQNQ0HKB7QH1hXzeSdPzrcT0VrWQzlaPPPIUV9ohmiow4pYGJ8CHzc2kdoHwyod4And
UC3lYCKJFHdFuJa6lS3TmCyu1TiE6pZEjvb+1tCu0dAsPGrFnZ+N27ro/eMtwROpwReXS9LK+mwt
1TZy1MJUJv8+WoDfzaKJteY4dDkpo8p4rrLu3PiQSVBLaxcnmQJWRKLVKhr72aCpe/i1KfdJ4kJI
nLggqygAxRIF7kGu9caA0VcU9rZbMs80QVjIGUkxjK/SVv3rJ6Gp/v1BaJiOa7BUWJS9pqiI/1Lx
JiNU6qiHj5f6Nnba3quuVmAMC09IcyGo78d4AstYYVOWbZWICeOkD/Exn+vmZJ4HMhsIseQGmP1X
x4qrjZWG7V68cokVXgLiIK8J7QwW9zalAkSftKDdz0NWkDL1rohXZVf663js6ILpEVHM/vgYilHM
PKU0QnkgwxF+VXq3PQzoKSkdbf8UeEFNTVlcf30+bOun8+EZumEb2KE9xzYQVYjz9ZfzgTasshJn
cDHg7GMKenIavt6yGSrop0wEYXXYIvkKrFW/HjNTFIPK7vZ0Nq165eN7uTfsUfQTp/tet8qD6Tbe
2lBRNk5+95hpOVg/Ky/u2mHae8nAIEg1kR0KgXeWtHdDl/r7UO6DerQXMrx46GZoomK+f1t/ykml
nYV5Th70ljxHVI8aAOz4jYcFUqEqL06aaX7sY0wvBvccBprRYTfMoakLd4tmFjaUBiBSbwGeVAgn
tRxEvk8045JG/XxJ53G+RMi7bIwJ1GHVQ+2CUL+BwNNO786wpY0LelZ/g7St/ody1xS7rb/uxjzw
NJajWpbJfEXV7J+uzdgFTGa7EK3Z/Hv2oYGJInclibDay7fkIZ/4lFjppoUOy1duIP+stwyYWQuH
HflamsQHgq1WnpLfeSKTdwYYQXBb6CHgCjZ+lDDosGzjcHskG3P7IJvs0JNWWWM6Z0/jkUoW6LFl
grDIPZg54UzD05/AXPd28kJdYB3dcoAg4yZXbYyqtzbEp2lh1CFhGkBEwdP42tmwMGymP/LVZBP2
/evL+G+nztJ0zbA1R+e2dh3VEfXvXy7jFj2WpQZFup5a/0HhMXGuwFaAieGtqOm+pVpQbeW75Act
j5R7FD20oIdZO/55aMBE76m/4L6IfiSoyL2cK3ahf5GkYnmwsnbtqlEKb8Q1DxgIlTNZBMa20dA2
aRQ1ilVuGt9PCUzJa3Nh5d504MK39m6n+UvpP+z8wFpXTdqs6Y3uyTNQr8gj3ZXdxt41KXNzpdGI
e8g71NqD0/YPA1kuK21mVP3rc2cYP193lm7qmo2Y1VRdVgLX+/HkNdrEN26ZVYM23ErHqaUJ/7rK
WiUvL8Xs+SmhrPYTGOza7K9yTkw7IFiqeaYumVRHmBD99lokWbROnFcKjWhZdGZOQVLMm6E3p3PD
rkyMrXv2u8TSieyu2AYgGnMninYp+8tvVRXT4K8YbVpd/3ZbZuRfANEewI4KjphbE+7h6Ka5KZOp
v8Od8kBVr61un2zEo76hLdUQ3z3TStD8bTd5WEfNCjy60MMT3tXX1NpsWNuVP5Zf2gaC2K25b5fw
M+RDHPhZv0us+WSk2U5DJo+vrsfrGSPGKIagvMvJu7uaV/ait6bGkA3Fa1nSPZ8KdhS3elwLMnup
BwYXZWD/LosG4hCZY6MF5BExRYXxXMZaujFMRr1ZigNaifvmmkQ4xvNRXzdZYJ9Gzz2pjPROKHzO
cR1Hj04+Jus0Rg0vKiNr8tYkgVto+sQSKYq/XM2uDnx2WqrFDljaUT5ky1zYz0wXhzUNQjVp29Vt
hoLCCfQSJV0vevqhTvGmcP8EjR0tg7YMzxCglwh1Ncx29HBJAEiWBYElG01rLFwkQAhSvi/5JRNJ
M26fH8ix4BGIVHGFCEa/lwfw5IsMEuTlz3eFCOAXLjXGrm1D4/Zpbjz2G7OC7Rbz6FmlTf9Nuibc
ygRSO+YiQLSfLyZ6X8cNw41ZIjVFvnCsC8N/ohffAB3yOr7EtFKiOXrUsBksMSB1e5PoU1FthMhG
9iHl0ULK8dq2oNtzA8XIqkN3Pe27hjfQhwQHf3DBrWwuWtFnddn4r+p6MtZj6tY7byTOUm9mc1nZ
qrlmXOgdaNJ3KM9g6SsstXaM0801BpKEJwzt9ZBoT0nk3I9lau8geRIKMtT0mIvoG7j5kUB52rwz
bHaeUMZBlqswwPpN42TBsRmd3/PAYt6EXpc6BvY0EIdm15vxCYlLdJzNT5KDINV7Uzu9ywUbuXd3
K/dkzWdMdbLT+cto1nBVsZXsu9bnR45bZ5tHKUlAqJ/qBVkZwr6vB5+VeHyejSmChO0ugINOb0wa
z0quUOQUM3tUoRWU31cedBBy5VwE25voYOjJLaOO3RN8wlMnKrMLwgO0HWkJwYeQxjc7DYn2CSAl
B70SIPfGNkLKbrhInquW6ZHdq/iKHH3OjwY9P2m4cSDayHmNbnrGnrHEoZBFtJUTrJB0OdOXhsaA
PpanxvODfaiI3putbBnvpM/iN2L71T/6XvAuBd513J+VsBwOnNnP5J/Zm1K4kRVvAuFESXkL+sKg
2W2qlFvJGvDNm2N8zjJjPuUpAy5u2vBwK2JaI7VvQicAleriuzzHaht40zTknaR0Dm2n8Yczw49I
FV2I8NCMpzJ7uo0LRgtPF/XlWlNpzzaEee8Qk0ULEqa7/S02S1DdHal+bVrgfiEgPBIZSNTUTJSh
oND+MFuV1ueIGyZJSrLVAxJaZRw8DfnhZMw+OTf58AJJb1yr8wMUw2op7TO6Ynw30ji9h+/OjA+a
qr5qjZgxxnBBUbg+jFk9PfY54Y1KVjc79Pb5PzSwZFn+19LI0m1N9yxdVU2D/tXPZXuaCkK57w7s
hUysb7UwRrQJIpSu89B5ufZnB9Hk0e0mPFQdIsJ6wPDmEeqZ0g3ehzmFj2qZw86bouhIUNo3q3TX
mhMRF1dYCCYpfddeEodkHgUuRpoSCt5Ejye14/bJHgZsFFj1LWsNhq4/OlF2U+RjQDK5u3N8b38G
22HtVXemFlkHjCbdguXM3ZLMaNqLdixBDE3ZNudiOKW65fzDw1yz/tbS120aUirPcc20DM39qaVv
k1pqKyZxQN818QrfNuvegxR2GuJo804ekEZZd4anv+LHR1CpvoW9VpB2kzg2wq7oEaY1gthGbIVc
EphjD5yyrmIrysP8LXbNaWOJFObGdkBXl9011FqCqSosEjmM1i41d1LsG/umvYHXzugkb+FXm8PS
s3r8iFXd3NUd4D9bKa4UQeXSN5zmqqeeuw0Tz0TZOmtnXKXhRVfIxbAbh6xNvBFSJQ1mZdkxsHlA
6sdMLq8PcvMBqdFa9dlgHuShCS3zgCr6k29V0z5rynGpILda5GNrbA16slLl4c0MqqH858Ruel8G
tR4u+lCX93UZV4vA/nq7a6OR4BOj7x5qx9wVVYWQhKX/UNDcIsGI9E/mz7jCTsCrtNVcQme4WJGb
LOV2RbZkgkQ90kVGvD3lKCfbiItAqLUGKksfouvyz/IyIdvr9m0LdMEnSaS5XZtRM3xs2wQwg2p3
G/ZrybOL1tz1ab76SkSaQa5nR1vNk6PrxYRDkXrDc8cq97dVuE5RRclTGODHi1ooSRqONLLCUDyM
ig6SKDOqR1BRCZBUu9qVoZvscoNha+gOMO11GHm+Trbs0NFHyUqf+YRHP2QVNSQQKsM2jIzyL52T
vPGXSanpF35Xa8keat7ISaWa4bnp4gfPI8Wzxm998ESEuRLAtM+HhCQdx30NLX3j1oHNNBEBqGxw
yJeVWX79dQ1sixL3p/XFsCyPOZjmmdw7P+0fpmqa+qn3WF9UVOGd07Un28mh5EK8I4ABHX0d5Os+
JOpFvgydUl2OBgx5tDyicV6imGumgVpNRZA6o0iDmdNhMakN7EUOkAY3CTpQb1hXrLKAIKyWS9tj
ZFZMubobhR5kYNZEaRTSJSiZjGbRHkjM0hL60xYRMjyA+dlLavucCB58U/MAukGgRlz18nlotNW4
U/x1rvKF5eXdg+5dKS7pQYED19cr57Oc9w+OfaysqYM1o9d7tc5e5HZw8Eja6FXjWZ9HG3gTnJtk
VNyP2iHqaVPrJPG0PmysohZOV4b0bxUKm0WrlCFBRvN9i1jlH5Y05+cpEPpsR9VUh9hYNiem+tO2
OLFGNG6DEm9uhEMnTdQ72rZYMkb+Ok0fFBTvfxx8FOh64b+X2uCfrB5Vpkb/v66ZLK8yLXZeTTgi
6HyJLCT6cQJPqyKjxXShKoyzBobXC79xVbTS9LEVTEa7UkSZ6LYb73InJVdS8BMGX4sOU12zfoXe
OZm1cTe7ykUaWaS5pdKIkQLGsNdDEzFtCXNo5WcKFOUocfZ66S5R4exMtqx3PRl9BHs28xbUKJsR
vZ4xB9nhUY2w9dfpyhMv4s71cNuUROZm9TlIE+8k/T4D5K0FO0175QxOjCLWOd32QTBEzI2q4tNy
dP2LPhGFNtH0RarjmwY67iy5/Poe+tu0jvYFG0mPObLLyIJx04/byKTCX+qbkFpG+olr2ZJoeaIv
GpW4qrC8o8GXb5rcKO8GC4JLHNfPQyx8cbGAqBSD96VMQcYYgqblSvh8rluCVwwJIQr6g5TAlFY9
rhLDJNmpdyl9TACXKp6f18hRd5R98zrOknrbpBbsHnjhp1kctBKbJNI/NtAGPeOsnZZSjzCPaQqN
xnyUg84CaO1U9d7SEjqY22mUkIfJTvtloBoMDkwsz+nwqCUhn6b2QnNBOfzrM6lpPy9HeHs1z/VU
z6Oj4Wg/L0cscGSBdrFPEuU0HGdBRNN0B71Nmy6zuHzpFR+mqmkcHKYGq9t9EQ8qkQIBGAm5hWdl
iHABewpah+FaS09s7OEBFfWTFX0yJN/XBTp4Agq4sDv/oezHdJeRS9Mu7CZGsYYMTbrQ8tQcl3gN
kw1qgWY3wm5cuDILYNJSsJg29Y4+hQpyImvaxr1n3MvDUJI57Qc6/YG4Wckbw+Apu8xShhKpMT/Z
o5PdSdpEM4xP8ISzjWvU3zGqBDePAC6pFKTURA0AHNKFzTYOhR8Ary5ZNd0I+csbiq1nRD6oef/p
pkZVkv6pxiQEMCVIdlLvZfYp5gtpgsoHBOXIbwxkI6xoXQ9oWIZEYRKxvncca7v9StgH+DjERbeQ
0FS8TDTjzkHutA9Tu3lmOrSSK2+jBe3eYi56e9CyBUZYrio6BBV3OpRJeg8tX92j0xhuhpQeW+dK
TvU1p2MvikRrSbwojRENNnfYW2c0ty9yn975hbGR1+RtMMB0zdj3ZsEzU9CnGj9Xt5offo6c9GM3
T4AyBEw3Nj7++rL8W5/IM+FMGKZpOSb1heH8tBB3mTmW7N64k2LDpKVLKPUU/q5irtyUJdkMURIH
x4LLDZNx4i+83O/vjBGXEGRZXCN93S46IWVhyAqizCvcnXwpMDshK8raagf/aDj6OTSjjewIZZzp
S53WC8BH3xuNwB6KpzlOo41lpKc5JzHFMZye2LRpg46mvQ9jO1qXdtM+wCKBm0a36XZ//tcPwplG
Cmm+FOUEOTpsf3r5n6ci47//Fv/mfz7nx3/xn3P0pS6a4vf2l5+1/VZc3rNvzc+f9MNX5rt//+lW
7+37Dy/WBCiSgN59g6zzrenS9g8BkPjM/98P/uub/CpPU/nttw9fIGa14qsFUZF/+P4hoRfSPJb0
/xEYia///YPiF/jtw30BOTF4T//2T769N+1vHxT73zgebJfetu2YrmqKImz4Jj9kaP/WRf/R9Sye
IfRvP/wr56uFv30w9X+zj4HLCNlR91xXZz/TFJ34kKH+WzVUj22hbfHcIeTswx+/+3fx0+2P9v8Q
Q/E9/lIC0ubWhCHD1WkhG57NLvbHx9dQ5OlsqjHTWCyf+678So7aQgxg7hqyxde03p/csFHWTtdc
vKwor37Rkf6XJYhIyyeUmd5Bs4u97TbjprSdafWXc/n95/2rWMv8cVLDz2eymVNVz6ZI5af8WQzD
4CnKSSKxgSvagkMT15tGRYhZHduO/lPep+6G/CB6mxn466iIr3Wg4RxRomtZtvoBV8LezqLiudLH
Za0h47CrzgYQ3j0lrg5o18XkYOV7tOdkbTfZnYxvs736vUKjjI0cF2ZGutG6x+u3we1hYniuOiIJ
ond10iA9Uw6/VGmMQ8EOVnXI5KEwtPfArqDO4Ra47wfDuGAsQ1E3PBjRkP3TKRIVxp9VvDhFFDXs
efnzOWgNtZ+q+MqeCsfSiwm+twZnCFfvUR5Su3WPTDW6vTVQXttNreEW9NOPYFBtUjsGEXlbj8uC
oM5jEsfbINDGYzhpCjviNAAM2q+8CMZFOSqvjZVOx6TT/aujdHdzN6RPha1JXtG2wSO1GMrSP4cw
CUikiHHWAfpnl9WuXD1EllC7H3GqZuxfDecYp4PzcaaAnlFkoS9z7VXAkAj7mFE+TJZiL399Ebli
if7hDKFJYhlXxSr+f1FU9XOc2Fi7B0IQh8+mF+L7FlId35yifUAeCWkoC5kDHA7+mzmRsoTW/qrY
/pcwciuKZD+8ynfNPT5dD3H0Vr5PHsg0GlZI+IOVP6nblPyhF7/pSAKNE3Ml0jhflKawN4rHhMDs
TMRY1vggD04/7Uul7y9DNk4PXdHbh0qf44X8INkb0wPUpG7ZcpdtmUTZJDffZ8Gs3gPHUFatN6BK
ES/lwaljZ4OwMTj21aRcfNDLS58Z6Dt6yPtkcsNn3Sx7WjDNil2MzpPIjd7cKXnT/KG6qlpX3FMl
7ng2b/BZKTH8Sa9ZGYCi+SblOpvz4jkt0hgooKHvYRnaey1NNaa+c3acDUGYZUWAndk92DlyeCZD
wUtg64fOCoprF1fBSxmSqqGBdBn+cSsrR10//IlNF3IZFaTpIfoyLLHO/WUUxk6WmUHIQ7iZ8KIA
vEjShlj3cBge4tTwL32Li7Gz4mPvVzQBypm5Dm0RAttwNB7Njlm3Z7TnFl9NOYJu0Do0sH4yBmcG
0XeTbiZnu21SsI36p5Rhy1a+q43oLNA+DNeFNapXvSNSlWyIcjMzL7iO4pBZtLs0Oiwoedm0WGaf
XD1IEXrMaGRKm3sr78trTWd0gDhyLNkT3w6WVn5/afvlOseqcpSbVemVUGN0YUNb75KwLBjQukzf
/FZdwurwNhhjUZCDZyLm2NmA9EGdYFjablTLkdyecN+7UbPvxSv5rigMxlPZRfFBmCKQhnVHJYf3
0pZVfnT9pQXaajklAR1sx8dtUDT/tMzrP5b+rGG27nAtoXbUmck79k9rmAJQLmWFHpeVqxDdi6H8
EobOPadlWng4IbZ4dtpVgdPleTBaa9G4VfpENwGRC0wS38JmXgs9pgCm5TAeHipyspdmNF3oB8Sn
0iDhsknoUZBJ0/fVC5P1nFxruzjneugizoP4Jqd7pYko79fLz0/NSfHL8T/TRn9ooeYkneTHa9PF
GR+pPiwYqFqooGvnGmRm8lRMRCfMzWtAXM0bKEVwqTGYwMI53A4GOlbVDS6JbqWH0cRO0Oex2CXP
4ZLH2tVy/w9h57Ubu5Jt2S8iQAb9K9M7KeXNC6FtRAZt0AXN1/dIVV/07VNA1UviaBud3EqSscyc
Y+rg/PMicvSdNv7UPVqmR4nArwH1IT71HPa7MPOdc6nb6jj7IHFaUsYtxDAHr7Ot93S5V0MozoPn
4QWiHIE608f7xB9ek2LS7+kc/CrxQ/3Ja9zR9p4kxepC3O4tC1lt0qwzj6mBfstqj3kROlDyzQVz
h938z4vfeP/lvLOsf6sJPF8wHblNRQJWt/8c9k6GhX+8xs4/TlBGHHS/5YhJdxxTPJpujJ7XmHV/
SG0vyirXBRfHS2A9d8I2HzLtJ3dD0OwHvvPp/700Y79WU6y3rF3iFfFKlAz5uKuZiLy5Db6EoETI
cZuoE17gHqHN6h13FkPXlAOfQZNbZ9cA0v5jSbjR2rBjY9MStALATZ1/FABtToRC5QYTM1XnLbR4
fBvhiE+BlL8zbK/ZYwxNCTVFP6EMP7HJrsCWQ4qHWjdusPlRJlnWnByChUVmmMOJGRwYJyTbbflJ
wbAxVLiup/JVpNPJsDrvmo1pj0hxOMrGck8/L0QduKfCSD/dieWOIlrjAuiM3OzFziOb7BKiOa7z
7MgHhnA3spx5cd2C3ne29iE2pyu2B3HFFIfUpbfzuwnKNl6Oyr0v00lvspDRuGlqk5AUNJNOa+hD
nIBihUBefPVWgX8CuoKibzzX2qHT96ti3RVV/TnK6X1QU/s4Jex809BE4RU71acq+udS1OO5S+fs
4eelxlZkykYcscOyG41JVRpn272MmfE7ALH1+z/fxPa/1RC+5fshDydy34Qv/jmPI6ReEPKEpSYl
TtbV6rHU+KRahUaUeT26uUFUpyLMplUv8LCmJWHzS5If9NypExHORDL21XfrlpNJ6kXY79mEvsW3
OKWxTf/kMoQLaTgPxDHXeRKu86rLtx0EjEewvuO+x0PNojnEjcxL2aQjQhbRrSzkES8KGV07yuXt
P/+Tufr/2R3gBEUfRdfruK6gCf7HWqUJ+3Fg7ZHDpOEgmOvnn5fCTiOwFALzm2NdkokYt8LtoqRP
vVWLlAfyEPWmq3P56o5mdTbicIxqPcnXoJLecdQ+ntLb74K51ofCIa2rG+30dYrTeAdTyV1gys5M
BF6CLE0iv8P91SSPP8o5w0ahzBh/Ov7Ld9mU2MJSAmfxYbrfk2M7l6mmFpv7gGVGYCCt7Rxiw+Zd
BXJhVXXNytLTeFBL85rp9rnJEHtbsvmT3dxQSdp81vndoUslaMtRIWCEg5uHLFNycA833Wj/Mdvh
e0dFuxr+9kbwDWSVjJychAAD7gIN+edkU2zZNauWmmquXMYFTOD81YwSGqRd73wPwDpj9G61eM4u
rBkVyWLAo1G0FCUjsJ2DFy+fIa5ZDMbyzgI+05fMNlr9kQEuzP38K2jsXchqKLJcXazqJkfCmhHu
YtultdVjcNeywdq5sfG1VM2DHFlVU/PKi8EC9eYvjlID75Cq8ycL1Q5ub45YN34Fe/LeGs+e1zxh
UXPYfboyaqv+s29L0uK98Y0hEN3VUKyypq8i4HL3GdpkNEFkDjjl9JI5xrAa2X91qAD08uSF+JiM
FxCNKc5IqPCzesj9Xm2mRO9MSzkRleqaQrHe1HKsIkJCShCEEOlaRCytqN4aG2GJMOWysgvRsdBs
5n3hENJikuK1QjIXrGz4umiRdqBdGKEY4NggaGyMxiV/gJ2EHsgqtFXy22wjw/CDPw2QaQzs2ZZc
VWcLgzk+4O8InW7rFMYEmD1po8IdzI1V39Pz8HRioUQG8Uslpk2JFGRwiJwPhooIt5a4ewMnttUW
I+bawCWLwzT2AkeQ1nIHKg37ZYJjnsxMhJAqQpma0U+vLHhdu2GCCRb7N1wwhAND5Sf+Zf6GXKEa
dnpMnCt0I6dpjV0xm/emsr5TQ5knLRJy5YnKXhlL9dgO5jOWXJACzIwC3JtCrcWNwT3B9RUK+31Y
EIc7edeAOT5jcMS3OM2KKGOY5c7CuhMEgS2YMzed45L2NPDrHIj+1uOpt3cFHvYpKzYOze4eaD3x
ZSA+8cWEffBV1iHmblQc9sWzkXL1PbElJHy3z6XpfxdsC0bXSe8nxgZzS4ExOnycjYf/Pi1sJpWp
cbWWp8atsPp6uyztGa3yCOlAHsRJ6OznJdsOQxOh5rqoCbClyCCTD2LXQ9gYlgaaX5a/Qnr8Mhwo
lTWgDhgVc2rutQd28VnCKYdQ34QRQUn3pBLfTxbDyf5tCAl+nlT4sWDSDkskr0uu1+p2UNmfCFV/
p/7HD0Zb4vFcJY1FKPjfHCjIR8kbZ5gaYy/W/kN5TOzWZMGNR2o0Y4I7Gm7m2a0fRR5+eexJ9u3Y
hGvmGMBSkhrRvhEka0x5eusDYYEUPn0To8WufqrmFzAI+47wKmyOHIQ2BgQ4CiZOmzYht8rO/6g8
JfoRhd1mwQccjTHr6HFuHsKada7X6b10sl/dCIQhy6aTPadbmJY4G2dNC5AUS1SE1actZxI+VPGK
0edaHklQIBVm044TbG/utAqxz8ZiYhFp7BP7BjGPzP8GkCQLu9nqpa82MRK4nes9zkEMCttlMzbP
3ryHYKVZhrfNKI7AoZ/qhzJfoMk5C0rwMv4cnPqA9HVh9eEJhFTuK6WHcQlHyyCByN17GiUl574M
ZcgSBeUa0UrvMbqxMyOYOz7w76zgfXVKQkFiTb5GtVH3xvAwTkbUe25DFEK7U3MFistj1UUaIx9C
OBAGg+xY+7uhcdujV+w0HFR8Pnyb0o/fE9PrD9ncbFnvAqFKTbWG1GlGsulfujjz9rlAVJIIUqls
9XeQyEQf5ex9Zylwbikre5O0wHetxuI8ictLq5Zl68Tz280twQqZJAIVY13pvBFaTsudaxlCrgje
trfdGP+x7PJvEMjivcxjiHsEDxZyKa+Vja+6ejEMZLnCu+WQkCw8PMh+C8bxRjiU61ihjOud8+jq
rcoy8usEWntYt3/7rpVblFXsQr0puY/9KcfQ4vxlcYZAowOyEAZPAyvufUAYKylLhXysfMWjz+13
g5hOTS/Rf2SMtYu571aEknFVbgVRD9FgW48ARvSmniiIpnllNtbNmfdsOXA5MmgDUIOKh4ww8oMk
ZRwyyQVZEhnEuVUh3tlXZQ1EL5Wo9g2A1PKPCJaG/QIPxHGRRBs3zRnmlLcqp9rchLB9ttwKGLB/
hzX/UeiC2OLJ/JWqoL3v42STcZU/c9i+NoSO3DAf9qWVxsUd04JAm/hBs0u6cyqm8EOW/1VpqmGW
lStSQrqV75C5nEkaMHOeXgJarm1p17/tIWH1m1Uv9igeYvspg6ix8uru1bVJEQGZvVZutwCgM0Ct
zfEmNYDQD2G1Gpu4BeaYrG2XEHXXGci3CksO3hq5EGXxqTPUO5GCIRVJ+MskIrDNyjmKc8Lxxrr7
rSWJQbTBEKqCGU2a9jeJZLqhJBn1QYrppOJDIRmJpDGN3WGEv7EnFs+ARqLL+TIw2QFCivTH6zGy
Dc6YHtzJuphu/LhM1XNuzjuLayxG77BpRhDoedLekyZ2U2dmv7LFu7aZ4SMcKkh+9UYXNS8Gnq5Z
TmH5VaBtZB2CwbOeyMAjhfZfL9Y8cDRx+JH2VyAlaEGokCsVZkN5btQTU8jqlOQakgvBMbiYTewq
U/DtmxzrIXY0xw22PukKAKp8c4s6acBk7PUrDi0WaWskJKhshDfs4i+hkWO4mo6+uiWQDLZ+z4r5
3S/g8gclUG8ZTy9DP37GTnabqJXI8G4tbmckxI25ePGzvNlKlizsGSIoXzA4rX7VTsF7h3mc9SGK
2cI7MUGifvgjGZJFttsvexRf8Kkc1Lt6UOaxxTiEjeIBcC+e6RBuZX87+ACaC1/2uLGNTclbhrQ9
+lGXLb8YBXlrB2Xttp2JgWzyWG6gTFSrPI/jNbtqi3ogf7PfoSz5e6ezirXwzR0qzHHjGaJbewak
CtiVV0XQVqjbo+qGkpw3wHBunX4kc3fXMJVq02XcalVezEKu5zb5TIEUgba8z3z031gf7ZE/MI/U
MbPrn0IzBRXUR3k3/JGJt0cyyHS4fobO8Zz30wTE036BmQKWc0SgPwSb0TO+Rb+QCODEGGcElG72
40Sh6U1OpAcT+HO19ADqenLhZHIUYbbsran/HU9koVN3YSId3iczQBe0oAhkeJDQ0aB7lVGKTtUt
9MuyrFVYBBGJuyvl2P22aDAAoPtg7MFbYkVCSkWId8nYGHHGbLXNRpaC6JWdYsF0Qxh7t/TONle0
+r7gluyXauN9Ay4+8ISKHOf/xtPd8uiSstmPg+sf5k7g4qnrbYNlOIoVrErKJ5XZw4YJeMHOAK/U
s5jacZ9X2tjg/wyj1jayVUXOaGiFWPXIX1iZNcvosFgI4gRJ1Vj8VSAm2XYO3HvaV6rUiuJoBg44
cQ0CZIITrP2tgeN7A5nnTcb6PMJ4zmR8LUspNtkAitntQrkzQtw7S7nc54aAaIgcbWj3rk7v64rP
LSD8MDAyCH8mo4Ih00cA28mmg5PLrUFQdAkWzTGazzHw0gihScW1XSarhrSg1VQfMsMpEadztRsw
xpjppL9TZT/C/CDouvcAcKgarYnBA0c201qUFLQisbyjmVfbBSDrdsloE0h//mOnGAos3l2Un3oP
d22c2XeL5aNyziUqiKkRl8WjGgBMRx4AOYtQ3yXNXEP7tq54k5TxNRRN7uPIsQj6RtFrrfMFYI1b
QYWEZz0FyXioTbmJM/QJLU4Lbgd5amZAKRYILiRJl8b1N13YoapqU3IAO59nfkNvk0KW9EwV7CzT
+ZjngUil8ByW3gMk/ZjRTOCxH2mddTlI46bi688DvO5Zdy8qLTbGTBpJTjT8SrFc8R05rLvc/LSM
sTgaLezoQDafXSUk80typkoRdhEU7/t4/gBke581RoPBFcOIcRMjgDEsTBP/tBDbJVmAf0zyVGQc
RUhnNmOf3rVJg7mRZf96ChCaJ6W/QC2/2LL9I9k4T6UXbgkwTzZEFqJDz1K0uqV8Lc09df197trJ
NemnF4eHipoqYBG4aqLAZ4oWP0yTsc7N9LGUKzeb7UctCU00vNTZlV4+RwinyTlEdfCI3uSgQ+aw
eXe2LPElEn2wXMKIU3Cd2DeyvekQ0szzZd9aEpR3TPDu0Mi1NTUQO3yDG8h9aI30gwp8rQLnM2bp
s4Kn/ZLjz8t1566NxrnX01sw094v7/HgE6mWk+ymvAFtgnObJ8yhJm/onOeGtUPD8jKU6gpJj9jU
ZFxXnjGgzxLXtOdtVGgZlILgNsfefjYvphhSfqjGfICO7/KPm4pyJRbZrrvK8w+6j3deGdLhgHbk
mHvtlPPFHUaiSkg3WyBLRgVTdut0Sb+w0VKaj6uFKFm5EGuvcmJ2BnBWBR6MJuSAsixCTZK+XQ3p
e66KvRr5BsZA/90D5KMQ5j6wCwQG7vInS9R7YuN89MfhDMMf7ltMI+RZFuEEOMdukAzDHA9BXDzn
7MzSLD05Oe6MQHRAjlwRrONkeZtr+3l6ZmZVrwUH8tHw8oNkGbJaDIIMjEXyAemR09X8gFt3x3Y3
XgUxj6sF7ElCSQrq3U3icteP+jda7+pQd+0hIZtP5lV/J67BYIKttq1uy9JtYUY/8JBkZQqZjg1Z
r6GF1ylcXjJRVqamsUzcawMKIwgScsZRsgJFnaM284LNIJ11o2mx6iTgMWFXVSTwekndevte+yTa
iae4ZkA/C/S9I5LlgVGPJXguMs13iScZx/gpXu7IvWI8MMuGoDwUTnlLTLtlZfd5O/7R49KxQ86P
4RSkqGA4U8LWOlFbE8AwfHcBwLMJX28bSLhh7XdaTUhV4fPo2PxA5XkySAlk5sGjKOlNgpYsbLrY
Q1gluSH4OW+jx/TE9cpEwCiMtZCXLKbmL6T9Zc/VFx4WlmAaQofPfRbaK72wi2YRR4TaBL2+da7e
5Bgrx+VD8oYa1nOx7WtvWZfBIqAEJfBErWyt2+LFt/EpEK8ybXIoNBQv2qN6KMcIld1+VpJoI9gB
kWF2nFpX6mAWHI7vrhFoV1Evqq0jUvf2B/nfaYi5Rr5BkL8dRfnRgqHzS+wiMekZMZpKGSTUZskt
AdV7wURnIOdlQm3WNrGtgcNbHeqtCqunMm5LvtLlWvJ9FpJkNt5oUZFSv7YjMTr0tbfrxDgT2eqh
vWSq2KA9OBvNLjSUQ4OdwyNJSBFnG7OCuTJFFcXAZmTL7BvuNpXTNank0RmGaa1NTPw5IwLFmnSF
vfp7opbW3rvhFaccoyDppsc+b+7toHgf84qIHSO53mhIW7e1/hYivGYLXsZ8Hp7MDq0MJLAuisvi
szOmbViOXDqM6vis8880xcMJaxpnNt1TM+7CGaX2aL7mTkKKdqIVvEb7PN1irExJMWotEv67FdLi
odZyl/gX25sW32Wanps0XoeW+zQUi7yiPTMr5PLqUcnuYhAffJqS/lL8guhOnlTIzeYe9C3NNPU6
5GltFmyJB0GU9ly31rNRkPAttuVCuBEzDb6ovkBNHBBV7ZWD9FOOOadf3R1V0+URkfP3S+5MW6R/
9CV0sz9f5RPrxc43LlgZdsImMKXTnEijFapjZYnXqk1sMHLEP5Q5M7pEvqrWTujcsmcUvlAGEZjQ
nEBrIZG838CVs+uGkXc/bz0t/k6EayJiROeZ4wGEObUzXCQmyBjRkEXCntaViyenDuZNkRdOhDVK
RF4P9mdq+Uv1lxwZC/G+GoLyrDEqypCOtFlnrveFhg5GsD0Ahi0S3NeJeEjGjgqc2QY7MRIfKjbX
GZXNNMK+9Nq3emJaYIVzsisV5JgSNgws3L9dGXIIOKTIiEXABtfVdlxMYMPj8FLNMQNe7d3ntrsL
SaAg/3rZJ8m27x5aDEGnNm/CTQ8PFRMbowvtfezQhb/nZvLLQzkY2UZxHfzJ53LHBFfG4sFM+2/4
vFTeoBHiPtxkRXkF6jQewzHHLj1qItYS7zwQkpdb340P8UsmPERs8Rr4kCACXEMR/qECynrE5T1v
nJsAWzVy0w59iT2fJKqbcdWJsiE5mtMcHFxMQKa2/SifRMzjp/0spjldnzGfMMMni5v7HyKvVfGT
724EJueFEFD48pi09wr56x1kcsJ1LI9OCGxUlB8btotBfXVYhNgGH5JrYDqbKCFlcVEjvRfOok09
gG4MAU3KwHsiEOdMKni9ioPwlYOUp1Sav/pjVhwMWzEINKmxbxASf2ru8QvhoJiYJjE8wN5caGdj
1tOptKgFzdyBk3grcaxxQRHefSEFNU/jrRnMenfnQfZPmLhEPusF6HmXaemL7eIEzqaFSritWjWA
2LRZITOdAHGy5h0zDbDyOyOL61XeovEM2Tvsfdn8ruGpHJIO8h01cWI92bD6pNdah7bItl1TAPEv
CuTWU763OLyiWuiZJ9ry1wzAICBa2DMIUJscTeshQ/kalQb6+WqaviSenoxB+WphBuzZyX0hxH6Y
e56TTv5WiHQ1QIN9MqGaj9OSHaTjxlFqNh/AMaZD/2S3TnMhyoF5GUG/cLGDEY7zEM53qAuvEA9I
/TGTvw2wWz6M3BzY0WQUOSi2/rLEiLhPzgO3F8cFVDxRBN0uDDn3S+lQ13zxLON/jGhk8cVxLoP7
GQ14hldGUpFMAReQG/PkHHtuwKJFOtRaA+uWsN4vRCcQfUY+ipZExwT2AWjhh3H7zHGc+4BM8FR3
7S+OAwN9uYEd3TJWXRec23oIdywLv3tj+auYAa5pvb4sixoZjr3Jovw6I6Y4krq6h9kEFMZN+oju
teceDtDmyOBSjO6yLXr97vcLpovssoSj2KXLYclovDKCJkT4yuiaEUftngQk0ghP0Nfk0y3LMKFY
LWqBptuVR4JlsK/kjAHCpNslgtM4SAk9zFgxwNhAoQ/opY5N/1703VpYLqM7Y6NYWGCxG66KGIUm
JqStsB6gPBekJB9an1IIO5WMfBwWqKgixmt/887lZ1cwyuIHudNB99BnSxDlYS9onI2X0iArrIsd
FdlD880GgnDDtFgn7iSuY7CUEcL/75Io2hviC+vYEA0tMdGdR7nMahNRSAPJYmSklUyknFDzvVHw
xxtyldZD7BYXX8nfQT47uyGPmd/cmhWjm7f8K3p+Omjwett6JuHcerayegccDu62ObFeCujRE4PE
0Kky56s/zMfKq5JHjo/+wLaea8BJw00MS2eFGhHsPoXLXQDVf5NUy7jKVE0bAyUUNVNPMAfi1iap
zxLPzp0RjOkuJ7JGGa/VqL6TjBPIqt3+zIObqNU2nnczldvWd8K/bpqdRBO0pHEhoh4QfUyWSq+q
KSrmlIqynaH6JrH1L2OsT5U3V1gVJOO63GrvqtJyV5bq+98ZgJK6IfnHRmMMncMloZNNZ+syE5BF
1a7bwBwvYzOUj6FfrZsbak3Vu7JvukcWhRsNr48ZGGCV2M+wkwt+vbLuvbaXhz7xwMK7+Xgf9F67
7wNq1iH7GsrevWIOyB6ljaWP1IX3oDPk489LpoNimzo07Ta+v9STBXTwWT3SHyB7cGJ91HXMRloC
/XXripgAmU672FLzwxgo+zoUtBLWh0bVQGJiLKEiq+wB2xH2J+yv+9tvjgUIYtwgbGO0VmvdZKxN
lWNcmXWNG3fIvTV8kB63U9dt/TDvcDHx0nYO92A63pm52z6G9Ryf+Me/l31p4es07SOW7uAp9n8n
ip6ZJbmKeo6zswVweA2PrkFrv8HJMLB7iKuL8LEBL0I/lcXLHKjmkZ56fEpNu13PaoEBdfvSXNw6
Eo4st3Po/6kHbvyVuSYpuXqGdtQ+O3n9nYeVeQ6arn0OKuGjYyyhTt9+M+kbntrJArc8ezSbNHwb
hdUzkG7Kfbho+9kd2adqaW4JJKHQzexp19neFBnSqZ5EwkdIL8JTOemqJ5y4xsqeDeeuxF5i5pib
3mtSVr6FzAnYDbzykrqaxc5CtLeXJdNdmMpkk3bpdUmyjgW6/2Vrx/uEag6Gvg32be4ED5XDkmPS
3p+Yjvp26DjcNF9TkX4mmalfWltaaAP8hywg5tmq+wZt3zCuh7ardrf56Tl1m+zo3IRcZSPOimw6
BLJi+G5b8ewT4/QYGCchmV/oZPxQc7kFgw0l1mZS7hjjEUD5M9zximWpi3Zo4Lae2js/Y63cs3Rd
8Y7n3djjrKzbFzK3mqecTsmyLoOc9VttkUqoYzJN3ILjoBwJdAPqYTUiOUHH3uIQSM4SVSPc+ucg
s1eGX9Mg22DzPcN/DG+ofNeIOxZmY7rJSb65GIU+JAU/en4oMQywsn8tXWvV+IvLtXWjMHispZza
2FjEWb25lFtH062DlXS/VeYkKwVO9pGshOd5NMTRboOcoRs80d5W6ZnxysOYSUKjzEmsAjmJC3Jb
a91myDVZk5Nn1xQ1EixATm4GLcltm93YGO4DFpnqngH0dmr68Ala+WOFvfmknfDoAuHYBgyRcAQg
8hBDch5sghLKuX/EQ39bpAjWHkHd4EQu3WMz8NhP3QJ1YYnrxglOJUbeTSW03toSVKewnQql8vLJ
8zfe+7lvHAaZaWplaBJGWD4S0VZDUmaHWXvvdjeSlqSQSKt+crgT5B0KwveMcuEO3HPFuyqD3ULP
v+u65pr3CFSSNv0eOwvc4u2lmry935TGfka+uomDvx2nVb/g+lwa/1fOGMEtlGIvQPZPDwvgLDmL
QmNo7/Iw2MzwvzCES3fTht4+5MDbwN8edoHHhaoMH5Zh7B3sJBmJEI6Qv3jX3KimA2cdWVh0iSpF
BTMnBtyqnjnoMmUKH5JUq0Wr+eQbfr6yPEkv0Nx0njFpGhX38UGWREqrxv5dVsTNzzoC222+FcA+
zuwHEUFkU/5E9DOWqCw4/bzUEp20kby1uqweQA04j5VIjHUwvCcIWbYma5SjFMBtRd19mrVPpi4k
bcC4kP2S2XsIUPuS9Hcb7CwMaju/P+NHXU8LWVuxztfgKc27MGQU04A5/xcX3AM0uPLdPl2b2EPJ
FERwLsL+T3hvLaN6zDmVnbGg4qptydjTG1iu+gQVxy10uLn0t1kyIOGr2qey/Fsl1X7OlxlKoade
4tH4YzRo1Y1svpMTTUWQ5wclRXrGT75KhJtdTBgHCi/O69xX7rkJuuAuMxZu0VldllS+2D0bvpHY
2oe891jFkUNJ5HYADWdKrF1VKmI+QQ7xxBuYRQ82AxB0nSgj1ANSmOUBv5/zqIMJNoUhDuLWoOSW
TC8/fEAfZSKg/Y0ntLvJ7SQ+q0pUzPDEGBEZRw4CTyisTfP8sEzOIV0UQP+pG7d1V/TnLHOpO4uR
8Al+fbKrFh1E5HTQvYuaRWLY4bASU68jJX0eUdkATmRu0siiqXwh/4jZeuaM57ly/NPUwuzWSrOg
6BxjH8zx8lo45g7/tPxa9a41XiwwwmuZNIIYEh8UQ2FwUw5zfoC+XZ1+Xoo4Y9hQ4UjuRsTZ4YDy
P8h+BfHLYJW3OGefdTnPc2dTNDBRKhnDccoZNFlhvgVZHT53Xhc+182HYMt27ywBVFUe8dUyFFtS
6BwEsWgZ5wDscmYnd3Tz9IZNIx+6PWHtMABt64G5mHGxzHE7DJYNli22Wem3rwtb7l0a8JmToAOt
Ww5MnZqqPAdmuU+R96zmpXwmG7kiXmHp1nExIEJ0nPo+zgd17xJEc59Y5V50zymZQacuj9F2m8nb
2LvzHTfpg8YM8h3QiDZdsq4qgqH14rrk9PxPnVOP7oEt+s+ZEAZKfJrDcKxYqa+9uHTXHgXWUQUJ
4ndz2PHd3Kj1DLq4NlAv/oinfzHCYT3ZJaQRUZDMkaH3c0xlXjmHep5v1fQcThQprZ+prWd4JCkw
beS+ytd900wA8od4Vxb+vIFy0m35C8lJpmCIIcWS96JjXHmk+cTcGa/JsjW9zjvatfe3CAmlmtL6
0UrBZtHJqfWIdY8ehVi1YiD7rvW9kiVboS8QfT0dPIUsG6vac58IhWcVkcivIi2YAiZVe25iRC+D
ee8oK9nPrQkjzEvOIwXSqn1vfelulT9Yz3FFTCItBTPYRYYkHLerHtdEJLXP5A4kJia+ONwkCaMj
VBXtmeQiZnVxlq2I78VE57F6Ki0UcWGTsRcJ4sZfFQsIhnBKq2gBOLN3ykTvYzU1UaON/IrsjV1/
29/9fCXiBoh9aAa7rqqyIxTFL8fVA/IzzNFivAWupktN3ltvr5ivqkeirNWjo/+gDQW5Rd1wKVLa
m25xz4lQvLBmWi2WSlCUJPoqEBpdgzzoT3j0r4kzPJp+a92FcTE+j9nzD8Pv54vKfiJAXtwXiXh2
qY8vivCLlciW8GP21YEmRjOyI+anc5v4oXPn8r9w4tjx/MM54ru27wibGUHgCqxaN936/7YV5Knu
dIyASCJ8QT3TmQ/Qm6Di23ICBaJ6MmJQykurIvd3SMp1NU/cROl88MIyWNuxOWw5UuoobyqXqeoy
MkZDs5LarwSfFAwlLH81t3AxOwD1N4Z0zHixteGXjjfBxhZPiB/gBPHz/kJ/Ul/VhKm+bPTl58WY
WIZVE3Kany/N7BeEKedEAJc+xUmw7nTX7WsdeCdEOemhlak8hb5jH0DON8ey+3Q1x9XQeEgNzYHk
Wyfr30u8XDhEy+sPgzTtuLbBRUzYcgPqYC4ywE02k01bFOiVveql0D0+xdRFLVODj5Kx9zoNLWhy
4jEYXwMxp+TAMIt0laZZo0Sknuf7OB+2H+4NX91WcOYJCZ8V1UGGS1bX/Vs1aaLW8qK6UySwMpSr
QVnkt1wmJsRrsmT87c+VZ8tr4PfGpUmmdxFP2SsrGcT9U5Ece/ttQljz+PMSOBRj2C7EltDstCju
6riH05+m69436ifVN/+NS/JvomFoT7j+fN8TgXA94d1M/v/78qmkX5v6Nh+ZfLaJLVlvjQTF+0vn
i/FBzr270shwCM3kz2RZPx7LkIebIKJio/Bg8IGRRJtPpHawB7ykgWojHiryCiq0WtmpvkU6t1B2
bedXPRQTrQnCiZQUgkhZ7yGWwjV2/wX5Yveoi1xtY6tmNN2wIbcs+5riGzj8Z9Gw8/9zC1w+7yAI
A8tCq2GFrvPPf7LZBGOvmr6Fvl1rpqhefXNqY0itxSYG7LKtJkSOnaC9tmIBD6hy12YXy/ues/le
mgjfarPt/w9757FkqbJl2y/iGlp0t9YidEQHy4zMBBwtHPX1NSDynDx1rd59Vv3qYBvYIbbAcV9r
zjEPEXq4wrPr1z7KlUNeYmoNmF+8y2BqebSXVMYI4oeMsmLOzwWhfQmrb63qf4wk9l00vaIPWdbI
SPP+ajBxfA1hxB78Mn0lJf6gpbQy8Ef5R6BviBkVRRypCbyyIkof//Nb8u/eFsdVdd1xPUz5Gm7G
yU76zy9BUOh6KFq+y4rRxgsKST/tVPkVaczzS0JJ+CRQB7RWQD3eIFH8P//x2SD5T2PU9NcNlw8C
ebcBLvXfvoJm5tUdEVaTHdn8RoD2R28T/pQKb1WO5JzHmnLQaakmoBMJ+CK+u/9mJi4JFY2sd//5
f/mf3ggKFLo62fy5KvT//kYwDJLcGkzOaD370dcVM/toH7ehRaNNwpRQ0Xqbo4Q0o/+fd/mf3uVv
P1IathEorOiz+acRGWXQlG7w/3Yv46D+/hMrxNdvm+zOv3/kt3vZcv6FBcBFj0FOgkphms/st3vZ
8f7loMzCwKxCV8fCzDfrt33Z1v8FrmoaBlTNVW17GiR+25dN81+ehw1zIhW6jqGazv/GvmxY/51s
yx/1HGxA+IFMF4Sj8e/m1yJHTVeERbBjyaNC/6zMO7BO496YyhnVEJLB8tTGIOh7Jhn21BH7ro1t
vZ8JDy3iIYyKcYzSeAIchfVWDT37oe2amtEkg0FRmA9aNkKqS1WFfkLqb/NafBvjVP/W28HXg+lI
PtVBnRT2JVbKFZT77BvrK5y0AWLdeDT0x1Lkz+TkXMlMdp7ikMaNIfzhwZd+ttUauzhgFE5OVhll
G31QD3FtFGchbPOouvlJDml4882QGvPNoTlLRYu6+LG3ik2pDWm08U29QwEJFQ/vRUBHtQXCAPNk
rTpEQaNky97yEeGYUWYfHfKzTZOmpG7Aufog0FCt2/G9y0+4NIuro+XetSwGBAmhEl3yIGMZXfRo
W/DpRDumXj7RgC0WU6/4LuwUDQW+2avXhou20+RNagVtHVGPOxuW1p2Bbry3OXE/fuM0hz/H1Di+
haEqTyN910XOwntf6czhfG+8i6L1gJCzB+KWLMi6/JkmUXkopkPz8dQEyknDw97Nu6rBlKjKg12L
jXDVsfxZ1YU3XCdKyDUTOZuqoJkVMF2cd+cT81Oklj1bmh8fukE09mI+qydUpPwG8vF8LNGZfkWB
s5x/IEnIk8UYrq7+eKoSq4LIr03Oqvlgzmx0a3cZEra/DhnEPFPxQWGGh0EP17N1D5Sse6IHg5Ov
Ifgy4I600VI7oJc0HVQsnTff91t1bdKjX+iFYL+pbYWQbXys8/diHGH3xal4LgZRIuHvZLUk9all
7diHN24MpGQLWFtOXsCwLicBRooXd/FnP8+G32fmYw0yewQDwC5HjW5L8Q1tySDWhUga6o4qK9qu
Ga/IN4HfxaMF7nx0qGxNB2G0j1ckte6qFJaxUiC9ak7nPc2b3v9V4RR6nHf0UL9bShpc5z2SREe6
SFF2NFvPe8p68keaUgl2+rRLMavfEB8v11h4w6VbwPqWVlJdTfrIRxz/xzFyaPb3bYWS1TeikwGY
9mt3PuPYOVChoNgNXXSmavFX+g7I4etIu3slYdPT4f/rhKEwZ/ea6TrRg8sc9TFvNNd6pnsrz1Uf
p5cibp7qpocR2jTiKFU9esPMtfTi0HgewHtdsNzwGU3HzYJCRWKjYpl3Kz/9bAxC8rD1VfvQcx4z
s0nfLQfUAjoC1NHTLmFeK4oexlIKZGG2nsQnPUHDnWEsPrVYJ87UlKPz/Kinv7jFbPxjPlTn/SkI
IvWisnC6wni/0jP3n7SgcB6V6BbUdnIhJeg5c6HRFdL9GVRG8xgDaDICACW66LCK5OWyx+98SuHc
IXMZURZOHGsnl8Yj2Qd0gCQtDhTKfGi2GuITIRE9oHs5mb3BvGc3QqCu855l2e92pOt7lhsl9gb1
k/w8qW27oiTEKykp4bkgi1ZFpJYXCOIgjZEcUK1z1lzn7olYq76Fv8nFok3XxXxQUwNijmL1uz49
ZT5EX4Pr4+vs388jBIR5TbFB2ZIeg4kSM2/6qvQ3joYJJNHq7EaKa3qRChxp3v92UZsBXdUqcJdN
blqnTgnt0/xI/v3I9OkOukTBB12aHNOgp4Xbt8RzxLGIlyIVRKGHo5GSC+uWy3/cpv8HMAaYDmZL
/5jYGUyjwHvCBvE8HqgTIuSf08rUNzQrYPWxNWn2LFhhEUXgmCo2iSL3TnAEBAxa8csW+WsrLeOM
Aef3Ru+Fie+5fFIb71bRpjpOvaqj1EpzkWepg1z4Mjpp8+yVUX92FP1nS+sVI0l3rWKjIyGt5pGH
9sM1G7H52p1OOIbcdioEQXJtVWDZgeqtLG01mLJ6VHHB6VOrIrLS6hlpmCU8/2k+YiIihhBNoPx0
yrNYVCtZd5vPDZl8NcjDWCBasNdqoHJrTyxBjBU2haSj6Q2dgBWslQP2Ff4OeSF5hzkaVEbJ2Fpp
TC+5EabxUfc9cTSmRyyy3ZWU5CQQNaZNqQ0WKjtDfIbGsOVCaN9gF4abKq0+itam6iSEdq+VpIQj
6iLe6kgqKgZM275dbE2o/nBJjHrXp2G0ax0fCogZJ595VD/lxHE/kltAsrYgapK4XRCHjXupJhtr
TBn5nlUeDuwxOv05VCAlWCDVvEd9qt2ETuiQqib0p4HlQewNr7Emf28Mj7JXOMhr1QFSSlzfeLBJ
hF15o+ffkSpPfd2xYKEeNhtWJrzroD/6zf/nq6i7sz//H19G07WxYmOSMJkQ2pqu/xtGxkz9pg2R
Le4DGWNN0XsSLaeN7kXF16N5VyFV6OBNm3k38GIamH+e/W+nueGHewcVqmF17mGuhvG9GCaxMvt1
ln8Pre+oeFcarIBlEgCOy0miPYxmaFE5IHUqCZ/jpkAv0RQfoEi5NYwEQeHhKg/e0HsjTjce6rH+
bOthsUFSR9VUwIZ3BrNbmdNaPCv3aMkIkwpbfal01S4SqbKNLIF83HP5DXlVLIWQl8qrrjrYOyo5
QlkOjposPWJxlhSXx7igfWSIeB326d3u0K5BnlR1qshVZWfaEv3pC7I7infTf+B6azKNCnCZz2WR
9Qcv6PqDMm082pxl6O7dHNa0P208Lf39CFloCPS7UF0+ZPqCsx1eFZ08hJNHfn7UWu1nUeWUcit7
wZKadwDqWnkwkEtsB1kxb1TBiqKn3IxRfCHFRjlUGLy+Nj4UXu7oJrJvpArHetiTS/z7o8T182Lp
sJsbioDMpMbs4NRbSePuUOskixEDvshA4ONUcGgktYbM0CwhFNCobh1yL/0wcpjamSqGapflTbRh
KvMS0BcBLNBc8umNNXvlaItoJ+WwjR3P2c4vLLQNbZkVRPhqkT5ic2/Gg9WUlyFRSL+03OIAA7s8
RFrtbh0RbRs1Y3btD90iRQL09Tb9/kW8TfOjJCvbr0exm1T7Bt+ej5gTcW8FYTLIsfCnKsDC2rbu
Rp621HeRHY1KWB/mjUvh4SDjUNsOFaNhB34Nq+2kJmzqQxr5H4xA96rU1EURlA1prxpxs+XRrSTj
EF0pqz8EUfogymngkDXADmIwygyXKwSgd6rj/pl2wjilj99zpA7HxtS+o+EiqLzujmlvDguYPBGq
QejKKbTwlS1PdOObhzKmSA/rAfxokdQbaBDVMogdbWOj/V+KaGNGffgy6D5lbcLbViy/KqS7pQ5S
vAtW/I1VoBRccGayyXz3W6y47sqym8chL/pVX1By1DzPXyJhhzg0Ka5CzOJEfdHEd5Rw3Q/tuzVm
wVpPycSKLTvZVA6qX29QcXA4zQb5n7MYpJ1voChSL4aNV8dFTLuyNFEhqmh3XCzQTtsAwfSaYGUx
gVqHXnhM3PSe4rhAuNlR0AkwRNmWoB69UiYVjK9PvXI/67cZWVb8aTDz3FfM6RatLaoeuUJuGBgL
dF6lhK5RyV3q35IY37JIcOezcrj1ZNDtXBtMqq/YR9gre0Kl00PkR1uZChZMMekhtu8lTPUQBCA0
Q2M/5gRS6grhtgowjyjFElNV6roISAAiO7dfBU7ygthaXduiCDdCKaPl0Af2nYbquvN0RAVJGqxj
N3hJTVlvOjJsA6chObq2r1xDZKxhZZNOS/J4xvRFeu8qE/9VhOd1MnKKZRUP1cpVnRyuhfbRuins
0qYKD66PLJf0opUZ1xh72yheO7KRKy8ouUVFexyrLqMgUvyavovIcePqYUKLvK7fPZkghtK8cinr
/K7nxZOuV/WaD4t1n5ta28QmOaXTa/BQJm7i3uNLndpH2A98rooQDyPKcbra+7Hqo01QGxeDPt2p
jkZEngMuFM1oT34IJip1/ZQ1NM5lIXsaVkW07NCgbq0eeESiRr/EINNV0PqwEFvzADGCDAsVV5Kv
2unBzWNivOJoMXjdNSBrjiwQhB0FgJ9TIm81AYYrteD1o/H6YYG8WWuuYhBmgZO0SqNf6F/cU59U
z0UwEcJ0/EcW4VqdC49VRESxeiMORu9sJiGqQa2h9a/F9LhR31xiBLsxgoZL453pnFLmQ240xRj4
W5N4152rkNdHLANhOVVzE4gTV3Y6Lim3gFWLwJaigFgyT/LPiT2p5FDzXUrM4NfRwtkqPGZU5XBQ
EjluoQ595Dnh2Sjsq1vXPedJgo+1S4qtRmbMuuwzEE2VdYI4b+0sBxyNolWf/dBgT1Jq/8jd6CKQ
0++G/orVgllTAyGsshxxtBPVQvB7drwWVYZPuFNbuNewVxmeqkZgEtBR/QaoMtFdO2d0/oz6IwHw
6B2BiefAjLuWdkjgTbQGaYCixW+0wXtNw7d0HiKF1EgtzadYBme6cVtkkDoIYtA+LwgupUqepYTW
ympFlrOCjR6Qk52IS9hmN1bLmGioCq81vTZ4u/mepBSzEI1Sc1BKx17LkYboRKjK6UOV6P9Zl2CD
BjW5oNIO3N1swVd7L0Osc4smZWEbjMWms7UPPRqNlT9qLvcPPd+DSktwSVa02gwblUbf8PewfBqZ
RfJLGJKUgOqGHGXUn0Pn9IeOGZweyGqTcnu+UtwnnZM4dXSMfngLgvw5iO1TC2pXonK4kFYx7JTx
4mkFfA+39e403jD+c/8p09JY26rq4KyO0uugDMbCIziH10N6cwYEblOp+SOC+XrtGqVc5Yr8Fmdp
g42yoAWaetrSCOCJx2EVLA2z1xdpZ3d8EE68hsRNrHuUx8uqiLBWEw1Ux+7zmJvKkyeUW1y0R53Q
hnNCX32DcNlaCbvuLvRFNy6g6yPy9O4im6i72IAwL6oSWAe7GA9Ik3lGxBQcM2uxTLq3cUyVVcao
donCUb+kCkqLWlW95bzLoH3oB4ICLSy+VFPG8i0wWd3QUahJGemIYTMkpsGa/xJySfuWB2YLsJnO
T8A9e9GoyfhGTUASSCcB9kNsWViArN883Ba0nVrjrabrspi+0G9mmja4PyvnTYvdemE5qvvG9AO7
Q+GjMWi0fu+YoK8Lxc3fMh8vuFI12iuFLYucdDN8baNUwZiWtpDNwmTpxJ37XEVKtIzVXVfJ8pnk
SHAwamM9hTIzllCqiqcoZVQebEKHHc/PdkitM6RrtvUQTJk3g2kG90A764JAGa1qnZulgaMfK4f2
Lc7xTaB7Izawhsi7qBrOQBvNLWWZAX4rdkQz78ZjqynlvnFq7SDDNj0gNCaBpw1AnwWuv1OGJCS4
TySUQkrj0GjcolLiWijXOHtkoQhzEBqtEpVhscvqZN1EKqF9kSSoR93mQZ3eatiku6bD5hiPpnVR
muypoo2GZ7F4xR9QrexhUMlAihcJvUg7Mk/QSDE7pdpnWxsvbVP9wp9F65bJv6qX+5j5Q6/bSGZK
8DB9m5DyxgUOou33po2VA8oCxGnCcTbuENUXk8kW9BvSufxp1zIk82xofcqyMltu4S5OwsDTJbxr
s7roTCiWVB+jJZzAm3G1RGtcvjaPbq+MB+zll6hGcVKOBXfJzBq2DIWfuoQ/EFVOf3fstr/XWXhr
tUSe5r35uD5QInKMCh/nsAF8+C5YgN3q1n5olFR9jNJMO8ZRlq1SdCQfXWrdmSRbj8y8u2NM5XzZ
9K8m0+U3yCv6wvAGvnlOeST+kExmboinIdc+UpnnO63VAO2a+LAOoSqqQyBtBHwCt7Tm12j2ps2Q
xb8fwVG2dhJLGKjX8Rj65gZZJVr2wWdRJhveebhP0SpBEyuIBjvAJW0OLZ7Pr0d/js0nwgL6C1cd
RojUZjKLTq8+QMzs1qAuvluJax2whv/epGbaoKIbz4kKJSqDhGWuuWzfvRHbtT+UKwu21BE1ypvU
4Y43aE16J4wxg/V4ZiPRrDCkR4tUxJjfIvuuDVgdEcA8m31V7yH122esCltlonLoQBY3Zt8d7BSu
fm7Jh5ha5om1OqrNCHFZ0iodwUNNtiJPjFp5Wa1LhvtNM9RLIoxXbtPuXTt+L6gbLBvTpAv+c5QO
ag43+hEL891Vi2Pm+a9E892SSkU9A1nEIyt26Qn3KkP6+1aFcVy+m9LbFwPLVdEKnC3emyndT77S
AW5kTORx7O27ArLJqNxSrdhDPc53hPU92FKVB2BbHSV5aocjuhQVjTcSKX0jNet7bMUK3ph+X5TM
6aMeimBnWQOdX2MbFzWyw44GM3l8i1GlOFivy8KoL11EXo44+f2kF4kCDWMrvOiue2UJmhCt7q1d
RXmpJeq5WpCNaGQF0LgqenV1eECZNRJaab9CNrDWgKs1/HrepuA7vBCYvLs00wEFAAAgD4Z4+AGN
SlnXW6UhCCXlPlSkvUt+RXGZwpJbF2OY2m35qAqSFqiMYb8zmuDTzYZ3UTfrhoGzAQsikhDBatwt
fA/n9qBp7QqwSbjE+wyyHsIoRXH1Ao2zOuiFuSOnHKNs1BIJQWqVW/NKgQPVmxjwBGXr6hRVGRph
SzvUReBsuQAOXSe9I/UVj9xkPpgUT/gi7qDdCA2rxyEy4HVgxaS4cAxy6GlRpoYHpvjlwhlutRob
F6Yv/AIFOo+Cw0DwfzxMRrEo97N1mMXGdnQ89cVj7Sl9Jp6sor7bThgtuae8dgGB073RUqGSVCgs
DbSLq5H8qj82QC6u0lnIzvkwIxvGiq+Q60kn6E5l7Sytet8zh+bOkSoH1XZ8yFCm8+pQqfQB9P6w
0eQsXOkesqq9tl6RbUur6O5lGjuEdxcFPfNA4sj/e+P7VX9I4BUAN1EPeWye9CAcUY4Mx0HnncSN
Zhw1vw1eGTzPg62QP98H7yjHV0nm1L8UMd66OhWP3OzxGJjaNdCj4JVmnDw2LmgR6V0k/J5lZYGN
05AFPQ9Gnawi08W8I4x2NcAsePfE2h2N4L2x42bPrDZHk5xp71UQPKV8JIsy4orlBSL1d5uEXBml
REeEos4AbxF9tBUfasLS8jZvgsojcZVFA7V/plq1ilBXjk5wqw1NMN72t3lPdeKfsDTdLfo1cSFA
ZTMXsVWsGkfYI9lhBBU17XwdLmnMGKifWfbqjxELjhD7XwhO2JDFUZjKxqZ9bqzCKNKRC56Lfloj
RJG8UoKhRWGg7qGlPXzM2e5EYcLUGdp9lqYY02ythMCrxfYmKa3w7shg3CKxmCZhXvpkpPatNGyu
Vdk+Ig/Hh+EGubkNkuTpK5gtKKBMYAOnhjQHQqb5Z1C3/QlBr/U4MOvbkKtrrbxQBdQTJKcicXW8
CMjuED1hVold6plucM41854YQb8bMtyXX8R1KcJkM6hliWXF51LnbdtXg1Lc5o0g3mDvlBGlhL+P
UWuTW9GwGvASXOIqYpQiiF3CGE0lW0nyCDejErQb3yqsDZXt9jVrqYRNRrQzvl1/0VSWPBm0HPJc
eWlz1zqzcGYK5lfBWx870QYRntyqdFZZ55i4YOOxvtV1wifZiRqdtvWAosKy8/g5QdcB/MYw8AkV
9YqIvnLp1M5d8ZPmzS5fAKE5NH11kqrJhw9xK0zqi77769H496P5rCXfSrdF4G0gebUFUsXecaOP
bnwrhmhAMzWW2xwDGUnz447/3mdSjOXPopXh0OV4b/hQaDQZj61SaGdPxTGTt0b5XuRANRK9TzaK
LaN9lOfZVpkwMFbRJrgqaqpE5WAlZE+3Cfx75XE+8XVoeko5SZnoYf/IlO5dY315oAARP1QmAe5e
b5rfZRg/Dk7QPKcNWQ6p0cO+6Bu4Z4bisUZ2kvo0eMXP0o0MJglxu0lM1tWl1Q8nfj8s7ZF8OTt0
0FSBwPypkG0j9fKnLdZaX3MDz0MEcLmT4+fjtt2WRLXMu1zeV7rY7W1k/vLiO+XKaxICkwrdf2ap
OD+nqoXzkIfogHUnZn003ucYNZMxZWeVOMTnfDU03NlXyFrutDerIBdnPjSf/PPc+Udzr7RY2ZqT
pifDnFG0TDim/lCg0Tyqyqbf+apxm/uu8/HQnlusU2vp66HVAPJhEnaYTytlEi9dEeUru8xFRgK8
ZVKHJbVxMUctjSHkE9gjLNbp0yTQr0aBZM+kcecbMFFy1ly0gEGVN0l+jFuJ72h69GdT2Xi5wa1p
7ULtJsh5rTcXZniSWW0gL05PBpevURwmN6UDxGzblAH1esoMqJFQNjWFqBfmRsqxAE90/rMRZZqt
qadpC7NjUj1v/KTS8699Nc61DYkezy75EvIkpibWP55j+DAyGjhamHtT9Zwzo1LUOLrn0zg1Ai64
p0j+Hff256h0qf0EUX3GNxp+PbFsuh9aUsg9A8UgV9iS3bXlN+IG2UvcSIg4o07Sj/OheROwNtyp
Xc3S3AMzQ0GU56VZiu7XH4AYTT/79USCsI9qb1y/njcfSwKmUGPJ4PLneb2S5pcAQktsO28GTZQz
kXbuU9si/a219lKD+rqHlQ/VU1d3RdV8hl2JBjHwq2+jOqIvGC0DpbNhEqTZS4CSJvkn4JWaoiqv
oHsmFu5fu/PJzKq/njEqVrTycBWtZNo4lxaX6aWZNomf/0R53++0zvoZIufYzz9I6mC3id2M+ZKT
gteNsT5KXx3vaVPLdR5qtOYmCep8TLPUgEodiVhtG6h3L0vy1ah5kD1GOzxaUIkaeAmNcChG9l75
VMlUPyhypJ4menp/UeXeh4CouOlkmHYXhRH0lACDXsjC9t5zf2epUeEvPbW5x4pEro6DYq+PWLh1
fbAfxgmIhnw238+y/nlTqs6t9Wp9ygx+HKkLXcxKV55w1TJxhKfGGlQEz2hJxGrMcWnPZxUWK5tk
KF24aDquDcTr69ytqpsTIrUFxFNv513F16tb26ti28YID5g206Pzk0Oe1cMNGTXzpS6MH/AYvdam
hVkuj5R1Rgf1Pm/ICLEXQSqw5jW9gJHffFATj++2ReJKOvK1k0C8AhKdspbsIsffzKcNFNJ3RP3q
ypHcyUXTikUX5MNHFfS3Hn7okyYpgpe1XzsVqSpibYR49PsqQx1D3axtjPqNBDlzo2uOwppMa57I
l32RAOW+U0psFlY15HfAhMhS20gw3kpz3feQJHLjV9oVyXsipU79GXTo6AXBhzLuZeYBJXVjqsG2
r+0Mak8UY/1kHVrKc2M4zc8yaTeTpO4bwnmdEbsObiZtln0A0WHXETN5b4gcx2jp5Z/axIWYfohC
RLjIPALWwiLnZpv46lHlijtb2VwZC2iQGC7KkW6kTsgkdzVEvsXgkxDJOZRol53OesFkfeT2T7x0
Uh7F6/u0WMqGivJnZgwbkyrgLwXPYoUx4AchpVdumVChxHPjtodsmihJ3t8VU+/h2NFyfBxpvyZe
fA/rNv2e+RpmjoB2LIthFrvDKsxDyKylXr3nYTTs5peV13Xxn19WY48TPIpMMtzDFwk74IhFbpXQ
L6S5ywsAKn2IJwJMCGfpm+M9Dv2j7mn+KyFQ/Udbjs6x9BV14YWI1xtF0Sh77UM5oi4oBTQdP+Qi
0JZtK5Krb5vxlVvGS5ElHu+A6u4HN3I3o4zi58zMvzsyzX9Y/A9Jn1DzakiqtK30uaNusu24f540
ZYA8WjnZiwLPcP6wTJUL3gmC7yxq62Uea+atwgmyG/yo34VcyFfEwEvLc6HIjaPzrgxwd/vKBMvj
1keBMfSShYQtxFYTIToxWZ50VMqJY91JquNvLuLa0tWVD92Ec2EELMR0vGKL1gv7K8BoHKyxOVKm
sVCQDiegcMl1vp5H3Mvh1MAWRqE8ycb50VJ5KcuxAzruifu8ESW+yMpOqz23cy6w6UTeimw5hHa1
Vdu034atW0Lqp12MzilMcSioxE6C2LzpEet/1BGvo7IRU6KRm/2QfiWvpdrgRFRLAWGCyfuOyAB3
Iy0zWUOMd9d6Z5aE1AbuHWXHhH6Lje9+NDw0pZEe7FKtECuJDwFA8VsZooYoSjNd5an96CStf5DC
9A9lnvqHeXfepHTmKi/wN0rikr+QKe5Vd4dg3edK8UjJvVvq3YBHiu7LORFgf/SiOMWWl8F7p+lw
T22sJYDo6UYWrrttJkXirE3Ey9RfKRrOO/NhxmJmHq7/6ofpRBHM1UMgrKm2KIjocpWIBFsSNozc
fy0da4MQxfhJ6/iht6PoLRYlXeeiyC61ylUsq0xs4WAsAlF2pzw0ij1GFHOX5pG4jp2tMtsBhGur
uEqaJFukQTTcCL2PH6I+c4/4Gl/nPbfrffirAIOkYxtwzvLsOYqrZmXYvnGbUJqLvqAi7g7q5CaU
8olB65WgEm9fFpHJh431cd5UqkHKgc4UXGNcoVVkfRLmER+o5IePmbMLfM96BB8CNMOM+IV5KM65
YgL0aWKoRYs4gfBKEy1fzyKYqPenED82oY3coFPNTxw/31PTHN5K3SvAAdvJssUMGNqiP+k6y7I4
sML1iHffgKUXgsb6dKwc403Q6g9o6qJtWiLMHDVDP7NaDdZZHVkvfRh900xF+WnAj05rz/psfYrr
EmUBuMjO2vgq6cUCjd45GqgRZDXXsK40P+hSBr/y8qURbfNDyZG4OImpPUqdYDw6Y9UxnsDDUZKg
r0xj5agmaD2GsR1erUG5drXT/aB2jJcx815kQ0op0111MYxwbI3co1kQYu4CmJbdcBRlN5foYlrB
Mcp3Dtmlt9V6f1g6XQPFUVUvofOAr7h8dqonLVYFUjHVeOgbZWUj3NGcRj41o5JPV/Oidkz5YpU0
z5Af3VoavAEf16uCAAFHBlFp9aBU67gXyq6siItHavSiVkI74QWOyd8ZrTcKWM6y9+v4qDVD92Z8
YkWgmtKp+mnMMeKxUvgVJMUxL/KUsZYbiAmz+aYJJduJrKv2NXKKa5YxmQkBMtRdYTwnYaHuC4O+
OOIj/R+7k89JDLr8yKMRZskQkzWpH5AOZ+CVO3rRSEZG+SjzZjyTCx0/lVpOH9tgJAlc5Xko5JUJ
v/xQY5sKU9TLR1rZ6hqFU2OyguriGPVHJ+Wlds3fj9pSudU2XuUwGiHrWMGjI5L6FQCVt1fgg6/m
3cKSTDtpeO7mXbDEvywD1+govJovIahV0xkvQy7tS94l4okqVg1FjfkQ8GbxZCkZFjAnv/tZ9qgh
rP+sk2Jf0Th8s7ww3Xj1G4o3pdkbIYUlfKuBQ/byKH0HroPTPrO0RzEQKc6pJRTjebQoOwglsVaW
QWGWAgg2stz6ZXnaJalK+522NSYgCWJx0JGDlnlL13BCQlWx+Yu1YQVYzPSPzhjvFZ3uvZlQr9Ai
Yd4y5AVXHVrANHems1DfQWIjpmVcztrGWjt6TsyQlnx6EhazqIpy6cIdZkhmMz8aMZ4fsmnsJeNm
m3tDexwVil+WJYienUaReQNq+CNN4ofUH1HHQiYWcOvZpC6zjwGSbbwbhLzKIdIgEDIHRqbhOjfh
Su0U+oDDqtbYGVVon42ULqRRsR4jAys4Uz0mDl5yL8UaTt22gt0t8sZc+L3lV2vR5A/EEqQEk7vp
su+haABfrJUNmHfoXgOdhQy8iokt6lFpourRKc3JKGkQchr4xgl/i3FSAurOkjbxCr5OiK4L9l5m
qPlLQSgDOc76Lhs9Bn3agAfHGFrkA3/vK4H4FdZcQwaiiKUoguAzAvaBuAgEk+l88yKzfkFEU64j
y/ZPzMZQlfbUDLOkNy4tovRlKMb0M/S+l04XrcI6cvYB+MMzCo94wRg6PtvkfXZKepo3NIjCkxMt
1CDUHpyiaVHygAlvrKw/uU3EjSvyIBI2GnUcmzsx4o7vXgLD0Km06q4DMF9rXZJQrKbq32d2hcAZ
jF2uueF34hdeTIAMT0lnRGvGScy2rn8PO64IxjB7yVwjutJ0H5ZGN6gnrtAPszTAoTo7lgW4n1hH
HHLMrk8JTmteI/nilFKBBrjGVXHTFy/tgycvspZYCscj8XzgCxxFfembmOJ4lXsrUblvumtgHO3U
4jZvko7pbOIkpz+HgjhTN3ptVcsyKCFTzWesAEXY/r8IO7MlOZms2T4RZswQtwk5Z82zbrBSlcQ8
BhDA059FfupWn7Y2+y+EQVaqhgSCiL3dl1ejXeKCcjtxynkUH0QP8A/JKjFQrKwBfjz5TBGLZVYE
tON+8y0xthtBlPlZA5FwIp0evDm1y0FP4tvUBB+4Hjkgic9JX8zh0NBU0x3GpB592uJ19W1fj9tY
W4xzdc0oNjPrW48zBGhaX9+MPjSkXDVUGCbw8+m6OvMZXJgA0oQTRuE+e3IcwpYJOnnRdb9mvLmH
bFHzDyXs6cnulhemhIOqvmUHAAoCUNZjQ+/jBMab4aePDIvZI5KDKSRVwoMVu94byh0/4wq6sSgj
HVTA6kTtpmd7LrwLTa03Ybr1G+mzl1rvm4883WnKRrDjmh8Dtb/fada8ZI3D0WLQ17WnF2J3Bavc
vsMRmf3ZeB2CiLEllYoiCUtCRX1tbbWGdkLROXPN4XzdUOL5s1fPExrSXjPc0F/o3GttWV9az68u
RRJ7NCNiiAJ2Sj2lbollIKkRrOVEiA7s7+sXrnuiVoQ2eIu0LzzqIpWyVup7E2BWfJeao3Vmsgzk
kx6Ydb4eD7p+L7XaOjiriTOv4j+bHroZ3ckYFXqp/+cXrm+5vkYQZxRGrpSBOdg+a1blVuu8XxLM
YFXn6war8J+9/3it5wdygexzcAInxIAV42Fcn6OMNZSv08WzyjqqcVPwlcbC1n7d++fFcSSJABJA
CSmnOKgVVDCV+J9dMjIunNb3sh6dy+jk3WkBOYBEh4y4ZN3k6axt2xE7xvU1f3S+YKnFBw8DzOW6
IQfubMxacdSl/+elv1/EvPA2F5aHOiOuH0timebEcW6vR0KxUGAyJkKijiIDD2D1FPeztSMmKjmP
fY5XJ8klTRtS/aSD8q9LhxNZBmqH5542j454g3dGC5vrnmZ2OYZDVQy7Mil95EHGaTI6/TVCrEBK
QzoE2SibU7SyWyhRPcODLC69k0yPrcM0Xukpc4cK2rIQtLwikOujx+RJWOYOsSdYbaqOG82gXaET
nRpmbZpu03Qh3aO2hnNnm/8cjY1IbxHGpLe6UTwsKXqcaxCuRpaFr3Tj+FfbXjV4OgYo0bfYNLJN
76uWimEBBTkeoa72st1bhfVzlhG4+3WR2lgw+GdY+dw8sXFLm9A7ZHpf7sFM2hcn7tACogJ69kgK
0AO9MM/1Ol0GV/pN07G85wrdjDIegzkmDqg3ZgabTgdRCgW6OXPVfk6Nloa9HAGBtLX8cMoFU6NJ
i1qLjA8GZm9r0Sx/aVX+rXuT2tYwvsNx/d/XbwEtgV7hdbfuTeUHGqXNrsCiub4upqgKKt01Q1ef
tUMVpy9+n3hG6BQ2dBPy2vpIildEUD7PXnAYCFw3fU7wVbLmUTWtNSIec5LopKdwr//ZvR73SNFw
PvDkvh5e3657IwIIizwflnMI5oi4Z2uVzZ3RSYMIgza5zYeRSSs9XyC+ZE6DaW04+euGHkx0mtp3
d853Q3PSvIXZt4hYqXRT+5S5nCVU5Ekwzj0fn9STW5dsDaSD7bKd9aI8Xzc1hFM8CKDf9CjKD9ak
t4hiZpNcqzprwXy1QDgjiGUdbSQEhTJ+QC9GdpF+X0iDNrMZxw/TMN2grZVgbjiqzRHqu60TZsGY
5xTG8lBranpyu0UEDSlD1LsXLhJ4LmrdZEzwUNisu/A7UwI1JuMuSu35kMyMeROiuk1UlOU2S3tR
k2xEZBykJlpn3tSHEmTwRqWQEmYUPK+V6H7liXQfRa5p6A40fd8lDK4ANfPLDAEM2Yl8rpnHPGqm
GT8104n7vnq0iXZkptfFeyNHpMHTnYyvGsnvPqqsi7mWIM0kehinUh1Kz6YGThkSUnB68X3cHtzC
e8syPfjlkrasplvH2h3KhyzV7ikbxa8dzfJQ1ydnE1uF8bPD+ibWmex1Omv58nczzu0x7XGR+eRc
XEe3SBigFMeFmQ2dpAODQxfkEhODbRDIVyMKM0AQSz/WDsKixRR1NnId8OV/Nh6GFCXUSmngNd1t
Wqbp8yUem/bsQak8Tz0lx4QAnCCzrcbc1JNsd7pIWFpVmrOXXixQrgO5rFI/fzALZJNz5Ws3GAn+
bOjs7EFjU0NHWM+KvC7vNewDTOWxIYBbfuo8o3kcht+OIr9s5Q96gqemp+U7j0fw7XVjCu8NmY+k
TZj9zmdatbjawLtPWnQwGqS7WjMZt/WYb6GtVy+YhryQe38MqNOJTTPGxkcyokE15wXopmo+0waD
4cZpXQMPow/aaoqefULiwyVtFI9GyyEVxVDbwdB/mRTcnoU//WqFF12mNNH2ZeIvW0fk+x4s97vW
5kk4ALiddH1EUqaNt9c9NWv73qZBkKFDNofZur/GReWd95q1pBEYibFsF9ExjNjudm7F8I3l62dK
6eq9A/j6zwLBABZOdMSgWGWN6bs5IGGE+na2oyoKR4tyHUBN41yWzh0GJxEI5Z2u9q7MQr+aoqsA
U6Bd8sjXdjbu6puB5t+ZkzGhr7shpLW/iTJcR3NjH4lwBJGpXCJiWoQdFSP2rcezfQ+k0NkURMaD
6FE33Anxs45A5lkV9c2sttp3kymipqxMHmsbwpUxWMXe6SsjxAzUPaMLS4LZQAaw2HPQ4KHH0WOh
Hqlj/fSejFH62nqV/8SSIaiycccJCKvRF9nO0BYwIIu8M8tR7TOjmC6y/G1HiM7HujUely+/KLNL
aqOVnyJSW1LjY8pbjf6j45y92pfbDkQwa2jkD2R0pTuXIIdbgjozGLDFiJijpTMDpTSN11tfoMot
rX9lwVwDYbDs7UUlcQ00a+kYss2X4SVdGYIkbLeJ7+voRbz6tgPW5RQ/i+rLnRIhd6LiN2iFOlAq
eTCBcAcDGrIzFY/oxYO/jPaj+2iRDTP3HU/F2OUglxCtol6lMalP6SYHoXrAvjfddIDLCH2Lakrn
XO2QzhD0uCbJm2r+KQeMRg1dCOpPIII7oDmX6ybpYU2P5JhNppwwS2VDUOV8BMt6ODApvHNHa7rL
mkFuxoHcszgaHUwa8ZsVN4LiRRjhpHkddCt/ZPV4MNoq2lV1C+rfyFu0EXiG0ZddD1IJvaasqLr7
XpTvl9lhWTewhJBGtJymwg+WHDWfTJ/jVPnkxOg2WOnW+OWOOcnHXTvf25QBzphCbjDFzfdDqaGU
WDcswO8wzehnWM7zPbXYctsUCBK1er4MsyLfveOmb/35S+/9hba2W77AGEFQP4zkVWJZxyYQ67vZ
1N/JXR6oEKDHapcVXdz02g5QE3+e5XSbhMnoXgzi9VpW+Oc1hwYEbi3vrpDEDF6Vm8rgb80LYnxQ
6q2F4aXlYanmLzMn9IPBpGAsjWDFzk0WVg5pcoaGprGbh3h3HZ4Tl86QZuVmeC0RUoq/X4xkOthJ
j3NwMdqHeMoyOvjo0BSJh6+qbO/nFHp21Xbf9IsQyyvtR68g1g7yO+p9/wZ99buV0kAqHEDQSZEM
e5dgkE18q/f2TyUErYoFPJbKzG0BIq8Am9kATY7zz6tsj1DnP7I9d937e3jd+/uabNTFUW2yl4MN
nHmeLAqCxQ+k/PPpupEZcvC/h3NS6EGSA6IuGnM8+4j4oUPxJKtJQCq6ipUokOhpcfY8Qm4jsKsH
zXGXgw7DZpZ9fcqcnA0zZaLC1t3Uc/61+8+XYvPPm1pCZ3nTegwZndLRdRfzWhr4FIkDFtzl6bqZ
HefPXq2M8vT38PrVyE893B7ru6O8ccGOpYj/r8fxUPpb1sev1//nr8an614zW8VWTBN5MBNFA7S5
Vg5fmB86rTYkMmKq07C6kv5u4PXCMUTv1TRgSRZOJMYdNi1lXhBUTPO1CehVtP6MJFt/gdVr5XiG
vmyT5qlaXHWc0wGJgKk/mHGHu67QG2xUbMypa05dJ/G0X3fVIv61ez2+btzVl3TdM/I0OdVFYGAt
2jM5fJ6uv4i+2or/+cW8YSLy0LD+/I7XF+u2RID579emLofol49OaHojv8fI5QFHnx/x78PrnrQy
fhemtsBzr7v/9fW8piQMzhTIX7MwxwdXPJz+brTZQD7pyl/Xkw8mpDplbjcUd6I1sq2oCKm+flDX
z+3vJvUtPGrrZ3nd/K+3eI4toDD8/+8hXe3Pf/nny12OHhhi/b4fCV0wYgLkNtfdfP0BIF7q0/Xw
7+b6WkTJBNPf/3jP9cttEjM0jsva+u9BQ1pvHtwt8t5rnHCd1v7H5u9rPOBficuFcY9n5WTKITtK
ngTpekaum6WNYdj8+/C/XkPLeItM0N059lgDNG4R9dJL7E5Oh4NOLxKgi9x+fzdF2iG0+nvPXb9S
JEmHM8Kvg+uVfb3Q/VLxQf491i1hHomXgoVHGU+ut8EoUbhd3+HFGi9ej/95sXPNTZZ3T3OncOy7
e39BLvx3Y6yX1N/D6577f7/lf/2362uAvf6vb4+/hJaBjZzneq9fb0aqExM4ybrgl9cHl2aWU+2n
9XxJQ3Wn697fzX+9NkhWLOThkqeBHt3msUlX8Dp+pmeYQiWdSwa667Xdkv1LMA289XxQZNVV8rZb
r7zrdfl3c728r5fX9bXr4XXvv17rMsp0bkfXC3N2RNSYe3VPQsZjVYua/Tom/B1Crnsk5n6INpm2
ZH7gK8l/id5lldoYTM3K7tMq5XtSQcav/ASlD50fKx1D25tV2M9NdMg683uaTdDaun7Mh0YD7a7y
ECVGqNymu6HA9hNRIxN2HU+V0uzd3POzYuHeD4KQQ7nEgBKnbOdm5a3q6vkgu42aEuhUKHG3BYMX
Ne2u3OdWeVym+jLPMQEpU/qjlSjgYpGAcs7RFTv0XBDJjDtyIyjt2ahfkQN9Zgvm13EAhrE4NpM0
ayIEJWZ6geVyK4T+c7RJzyU5jaBme7mgGv2Jud3alJENxj1OH0jcGZ9n6T8sIr1BGk6bBejKoCnC
L3uMHlNZ3ZJ5+O21HSLUSruojN/bbEizNki46C39MWaoD1qxUl794abxWOUT2UrSHIQz0dXNqckQ
wg4IWGYp6S4CTa68Oj5ZuHL0wpUXZRdvWcNMAwxTEbQ0jGkaVlV+VyO1CE1SCi1ipRVF6D1y1Qja
s9WSCPwT0KR1Lt3kIvSFNfTNooYqSHBabzSabG0KwqS2uDhcZwSOzNlg/UFs0/CBYNZ/lhr5BJE5
cTE3gLpjvcjpx3vDVjecdGuDw9mk5HKHMiNFZWofFxNS3DRTEmEJmESuAHUYo4H3Ia2qY4tdos/c
kWSS9EfUznMoqqOt6RPvLijSEV3VwRWBhrHyUzTQDP1C9mRHVMS5qslxk7IDcGVa/aHKqxfUkFQT
TNw3FJB2lkcWKi3mLSjw6M3owj5BQjQKSCcDq85RDHvpg0IDZGXQAEAhpudtETqjNpN33Nz71I5b
R8sJ1GsYHl07fcrLgijbqTjUc5B6XbpJ3VG/DFX+6pL+i4I02RT+2EOsmVFqZxDioPV26UitK4rf
abTBZK+XG18jhcS1avNCGIpxsdvyzqH7sZ9WKy+nxQyUROibVSPGA6c7GthqCK+jtdVhGsGcJ29q
09p33SldqZXzeDCXGZDlSrNsyplufApFPh28i89VtiGqD8mqrz5jYgi3MQFGVyf7MOUPxhB3COSp
sjqafDJBS6bkB8WtRvHeyY8FuliKExAsrawGTLwwVR3QboysQkInU2u21i/PdvPzkHbduWuMTxID
iCJttGzP3ZIFmUNm7xBFULfxPAQ2tqVAs+6ESepZ4uCo0B2utBlZdVtRv5qtgwGkT1cokLF0l8B+
c0FGGZ9khosuKT6nuSCqmcBr5hxpexi6ZWO7Pt9ZkAaWW14aaJWwQ+mwZs+si/LiPc1pQMKx2CZF
1O/tX4OQL1K60W6Ky9tKgtEFQ72EtjHRk3aihAGmWZNnXYzApf6gSQhDjWOHduN9dRRiGZagBZfW
gnNQ1T+jgrYlFwrG4jmX20lk1gZMpwPmGB4HsEkmLy3ANwNEuzmWv6zK37VlChhHAA5U08FdlR7u
k6QOfsB3FTody4k5efGGyqPoggGpmQt4qKoHQEoIQpDI7GdskhFdD2TCLFb73mIN2tsK0eTgfSdZ
c1+MyryLFu8znZ0Prsl2I8s+22Z0q3Liug5D/ZBWY3yT4pJZRbmD3hA5aWVksqyvZCP8PBryYe+w
NB/okZBuLMloBYgh7nEDfERxZO58j+yZyfs0tPhZLmO0obK9EyLd8fyMCRNf5mBK39Ck39iSCpaU
Cfo3TMiGnd8uXT2GlQdi0XeNW02muIT8kjbQKu1m3LYWuzyk0vggEmHPyqs8O5p3algsZLMGkaek
zSVzxr+kmV/caEK6bAnOGHXyDLdtn+PjgTxcbWr038TL3bf+cClM+7vjiRh4rBbCrD5ZUU93qiUD
Pkre2m6NttKcl3ap3DcPynagpvxbU05xYjZnb9IiX0ihG8btaM/Z3lxqpD7lrlmM6Tw4IObacaB5
qhXLjZVxnTnyXGbd4xA1N1Hr1sdyanEGiurbbvvkzm38Y1c+lT40ykbo8cHiiYs9LNQc5IVpW5Bt
lvk4E61tKrWjwv5+osNxiKbfMdUGfcyeU2VDyawNLLfF7O57E51lTXSlSNMbmmnzTIkq8pmHwcZW
NYF70+pKwJHFY/bLpwF18XD81bV112t02eMkngPWht/1XK3hMkkbFmDa9rHPIVe3ESR8x6Gf5EmT
LTMkgNhHVTzP2s8Kz3a3IIZ3POvN9Xt1jw+JG0vqYa2jiDeHEgjs75ZralFNxQMiS0K5Q7yoAtrz
5E0Yo7Mfq3BkHUvEmQcXoPoiXfvLNvTXoW13eZtNR6YtFENJMmEFVW9OmbeQDdCVXHUzOYgBEygC
mJVYQodGAnSvUiMIk8oNJG0afL71grlqq3BK8NDEHg4OIq3SfT2hgobtDYh0VNk29h0kyrFHO5bk
7MNEsw5zLRy3ScdFAnwfeVVM7qIusxtNH9+LzPUCC5xiYzlEeYEAkI337lCRoG1pknYw1g9lKsOW
jMZ9XA5PKVRV1FiBrkiZx/MLu2MIoQKM/OEfRBJTobDFC/zGYpPYyTuhyrj60zEKmoBxVoRFZsjj
Aq7iYCFi3STKn0JRrpzJIosCKBJRy0KPFtq2Utui0R86l3F26P0oKDTFTCivtlhm9s7onJvM7MM6
c8azTjkmxPKxBE1j8olqjb8z5/4drRYpEybECI1xpNXmh7X7R/8Ad6MzoiR1DfulqxlHqQkPgcTV
W3uA4+R4iEHSnTBoYvZ2gEIUU/NCaZK5c6sdvUmgJyuxr6fSxGuy4OvOSu+l1O3fJFPbvhHMfK9A
Tup76sfhotGS3jSm6+3sxiEqdHVSaROLfKMdtnRQaQlMZGHnltirWQkkcCfTLLCxGny7SX1WYzqH
Y1pJohmdW9BFmAmS1ZLi30UWQU/86fFRW/zXBG3gudYz6uCZDLGKmffksPqN1x86M6pwg3fY+Rf8
V65r4Z93iLTnL+KJF4sdphwb/PtOxARJyVG9aBBD4WG2uzk62dpX5TnfCr0vzVgL6kKFd4PatVpF
ftZE0ylNp71jZIQG9fkb+r3xpAQVFOSfkPbK/otSd7lxWYRsk8cqisBczEZ7SPULAd1giZr62Zfm
V51Uv/xc/MKLHcEPSfezIlpAB+Xs+gc1wrS1Pb9HtkFSjhCexxpG2+pNn2yEUQe1TL5LPcIyzQrk
7KyWyEpVzL5mQcmXOWHpdZ9xDph59ol0aQRmmdJvBB81vHwiWS7kWEJs76NNV/DBZEl546cRSd/T
RJZrOT33AItwvz0u7XDvi+V7otZ/aH33KDyZ76qxg9vSkAS6OPrTMPmfWq/sbZ4s7xOf1G4g4hJx
J2KpgrZgsXdT2DdEM+vhUL51g/hdD1zhoyYwgi63RhEn+96lxKWR85Ql9sVAvxriByQ6DlWxa5qh
sRQ3bVQgaPVtnqIZCGSDKTEPEaJDizM98Bfyv0HYxdPHiIU47E0Ar0zxiAWpWakZPdHVhsA/6jTR
3syMcdeqDEJAbxT7npElkBpNMuWmH7Ek0pH12LYikTWcS3IiKoffLX+O7NoKPY2Lq7HTM9zYs2K2
vO3L6BtTMeByuNABShf/4hfxsi1kSvBRLXfJYgeVbNNTZNUWbkj7uW/Lm25ePFK6zdcOmcBmKCBs
wWMEL9Jpr6BiyAQn7nJb2DPz86INHKVPYd6zalOxfmAWMG0FcO5wyoEBQ6rQTmXOqgKpFE2xohMg
0HhS0+zY+mIuL2t7ELEr/sw6rS5uDfw2uWXFLB98H6ke37PYdu3wpptaRZkWy60JeO6gN5rDOjIi
GswfMbNFVRY4pqvCUUNOrBxx6EYtVENq78Z1CSZRZB2tYSWxyy8p+/ZGFenH1Mofokm3CRUts0rd
TTKgMehXlQl0/l9y8Mj/0I2vtCpOQ5jqPHOQz93aiYH80SAznLLTk6GjGmnH5GuqJ6SnnultG3lf
rFN4z1M7M3JeLEKxyK0mDHSac3ScSpTbqbHJFJrSPZLrfUechrkw0iWF6s5eJu6Rse7ABN8Nky3C
cVY1anRCnQCv1cHkvChdof5V9q0nE7mzB9eBNRB91P1w8svaCSsLq28CwJjGo//eKvm4JD1jNniI
EqHglET8Bj6UvqnHeiENlHlMGukQuyfY30gLOniRjUMlyqmdO1SgdHbbRfIoNt8tbmsxvM+9Tyyp
nng7fTaaQO9h9XSFZgaoSpHI0dYmoq8+CmKpKeAC4iMZ8A6F9q0slIYnV7hENbGOjY3hKZbdjRxM
ksisXxr8USz800tkueMNCsPz+s+dnebJm/jRtGWKsOwayBE6D3B/UmXoI551fs82M11uuc+U4Id9
Wk5iA6ioPNZd6+/VQHFZinNiMOiYGZgaz4uPNpAC8g5mVhj2o82SeFtrzsUs69MwdRfu6TcUzx1g
kuqjrt8b36VgpuRbUw9fuep17MOs7Bc3f33yymbi0ZEioFBlfGnmz5FqO0Vd6vue7pXb9JkJOre8
ax4N5O1IQprISoi6QCzAePzhFRQqRsc+xI4wQ1YDJ7fXH8Y+Qylg03JYDW+1Yw9nb2CJgTNlO2IB
ONCIy4M2qR/A9+jhWsfezSp7bExxRIdLTp5Yefu1/HKV/K4U9QaP1ndoduZzPNCJQmk37epecdMU
JFEvYFX91QQOTQjpXR7ocQOcdKEDTqfhs7M0g4zs+pO56mvUm83WTMRxaunhFCnBYJ2HWpSKFy4e
buXYYr1f1u2+6LuXrCqeYCqGgJ+MsO+T5TDP6d1CMr0Pq8nEtYp/Jt1NtXh32ikL3G7l1rjolP3a
+yWc+0xfoj3dl1PJKafvyPNslNp88An2q82s39FtpuHEQmye7J4bNKrQ+1kmf2uhEUEjXjXbRwdm
0zkRJsCdzKy9QHTtPcaplKV8RNe5PcPRvEuwL64j77sjrR/t7A6UfWRG9qtCnqe7RFxQACZPAR26
qWWs/eX7tOqJoyn6zPrqfnbKuwwB1t6rD522KnjxP71hjbvogC5GV8ivaJBfI9oVsjwYnSONLGu3
mM9I/kCHObm7H3yFvYDYq1DacGmSznwqTfNZ5PU7iU70kmRyWlE4gE5Vf2MiuQg6b/idAsDHZFan
W7dKXsCItfeSVjoWiRspcEtVFo/fOGPW7qFzbCuyuuJJPUTw/Taz1XP76plxoGuWBVxQ+JsMGTHN
UGInzCXBMrPEm7aiDqGX5U41AjoLPLDaMeiSAgNCtHMjncQ/0KfZ0BejNUOAaEj7DCWK/2Jqxsza
R1K68fVb7FjEbSetdVje9GYgMrya3vV6Lu64Se/cSX7hmZdHySyvRQjCcFztpGm/YW9MvSGnQc3y
uq5x7EqJt1Myjh9Z8jEERrhJKB1WaswCeBYD0EvnPHPvMxPjaTQWTuCXRRXCOdMOq67VaMrbuHJ1
Th9CciIP6rq406ClBaY92sFInDGDSfKqIiatFrwLrMI8gFkjPBnLz2wRT2WvzwfXqSSWKI/ErZSc
mbTFXDw1VnOmelVQMcmfsm5+pmEdE4mrqP+lKDIIlTKM8Up010OjTvPQRx7JM2t4qhFDh73I8f0X
NQWYblOoZg5pRv6ghkL2Z0zcKs0j2uexcXLbrDqorL4fKtaU9FUeE2eHxJ4Y8oF4KZan297Uo0Nr
iYopDPIYVbiXtDEYNQGSNJy/EbE/egpk/JYJDUz3aenPJqN4Y9x2K/4GHBQd+nG5k7Mdh4rZflAC
dd/y8H1L2gShpx1ngeem31BxqI1OZG/U+FLmpdcIoEkuDiUc05/6J83Tb6VdvY5xDGvCnb7h59e3
aSdflkz7oZnKeuD5MS7F8Jhx9jWEC2fFuR5l6R8a6e+IH3UeHKumKewR9Uk5EYiKex/nTFvN9lt3
mKki754CVFT3ac74rFdNcQJkA3KJ+U9lSv2AhLzaublPKTInNacw17Ry0w8GhNSkGu0QvTPdW7Kb
yDtQ8Xjqaw+0VdS/d5PjbzwHm6hsxjEQWvQeLeLWEUT8OsNalw0sLDtbOMr3OoWnLcS2PWNJeS4j
N7+hT800OMa21prWe9Xrb3GSnRAlm+ipSffqXWgSiYJWXQ47pCdnr+nkyfabbocMFmU7MsGCbJ7b
bFhz0x1gaDV5nq2L0kCSwpV2XIStRe6ZlRWMoaUTBXoLlxAXK5VBZ48wO0YLn1P0wuc3TsiTRkqj
vszfp7KB7IWusKuwxFDLYVngb6jrxIc+phRkNdRY8I6hZ2aiq1LU6kgXjJXk+OQt4Bh6kgWCChwW
ZgrrNrW8c2OAVsiKGzHX+WahLrWj5MKDaZI/RVvMN9b4XZaiRD1E5FGunrO6UYGVU8roUgMHU/7i
j4y0aZVh+1bbJoc5UphyTZ6W4OQi99kt7XGbFqRUaqb+ESUG74NzsKjVuCNcuHJR7wZioJhq1JW9
c2ySoYnU1LYeNDzWL+OHhpY6FFGab4wsf1ks0G3ZgNdWLGRHUwVUYdtBHIIDuC9H8iy7hTKv4Q42
vJzyG/A4gsW4bSgq1tg6hsHeMN8hlnfZt7iJdjlLX9b6hf3oi3EnmvYBnsmwKexKBrqV7nbJWPy0
zIq4vNraZCraE2DRB2XPHNm2xltV5m9JZ7dbkfZvFRQ/zlBujt6DprlvfunvAM73b0tCfJ7hdhu3
L8oLZsOj7D3SETvyhehUHOEIZzxhwDMy7YfEm7IsG2wkguivdKrkSam8x8h86av6s56QPnhcnMSr
T7/M3CZRskqis+1QlM0i/eCvpKgsXkgIt9uNXVpW4DsoBa/UGjAOv3XBw4TM1Hu3kS62Nu25yeGp
VP5IAHjZ0XUWzDYaX4b6QvxoUkXmPvdxSBbYgqfM9I5Cj8gZKY1T4WXbsuXG0odC36eAAONF+8X0
X35URbLlQf5AVsanS0DNbq6TW1XsPUFi+wLY42QIYjcmMDpQD37U+END1F3PWPiboKUUkaDBCfM8
+pmV9g/fJGCWE3IxncI9ZpCh/NYCv+cz54KZUkFfS7J9pqmfWDx/SJi6d+W8XEizJwdqyvxQ2dqx
omBz6yOpgirHx8S8oVoOdqURPG3jvjCxDquCtkMnVMAEHL9HYhMq7QgtYMKVDqwJo/yhiZcnaVni
QHrl94wLKUrEtEcLaxxyKcx9ASQuxNMPYCWYRszCifNY1PzYxSwoh9m+RVE2fUCLD+KQDCnLHvsA
p1p/SLmJsFVsZJG6e0vSYTQ953fadIgY+hcaT0bo9z5tJigic8HODLIGANZtylNxw8OtDPSyV9uI
7szeLO0HOfWfXNvTE3r8rTTHS99k1a1G2MEiEIGnEf2Jyi2zk+PoRHImyYH0831CPQm1nStCqXjO
K3cBw85VaLhQ6xekTYDOuEAnJJQDkXsbRzLt0/r+pbcLtVF9JDh3fRtgz8YO1N/GpZbd69K9VQ7B
wip2xiBegKEozSIkehLAaBdyDmSX7zo1d9RH5I/USlpqftVwLG16Q9S06ZlVm8alhboW6/vIO85Z
ROWdzCMjjZ/UVOFYjDBqmemMYJwpwg7kvL5RDZdB4tVHFGM8CRMNqH3022Nij5mJsiYADwBmWb3G
F2b2J0TeDxZx4O/QRzhWDgIY2Wpg5qyP4toJykL/0PCXh1UB58umH7J2nWzK8ePqR0G/kBn6EXhn
EUiwUWDhwNOGPpfHpsBuEtbIkY/MUuFVdx4EEGondPq+xor+jzMCYF9QPY8NV8Ja7unJ0/Yiavdd
RHfQtTGtr9E8vVGlN90xh/bwwvrjZ20jo9THWqNanH2gA1Hgg+33nPnvRrasCAy3Je1W+5K6m56T
MMnb8tKa3slsnSqEwQsBz2MKKvqvuMNCkz5R0r0M00hcqEGUEwGDZPC6W9fFr5PDdr/AogylOfNx
UKJDnXhI05YZA7jijY9Qycnm+I6ixA4IJom9HoIlKerf2DyAkmmEMzeaGR+XEpJi30acZMLG3JLT
QVOAakoDop942jNRq7SDFpySzbJbSu8LB2PzGiPQg2KVbx0YunxEdICTdNguXl38P5LOq7dtZY2i
v4jAsAzLqyRS3XJ3nBcidmL2Ts6Q/PV36dyXIEBwchyJnPnK3mtf+ECnDepPfxMwBd9hqf+wZ/oZ
1rD93kzsQ1G1/VaalTrjDNj32Gayjs4z477Z4z/XO3ealq3G10xMHB+o9ggyDMipZ2dkP6xF/pOs
jDPt0m/Oo3XJjIRhsFM+l7vVLHMQjl3HxMCMI50s4MTQqzdDEGWoTnA9WgwrjJ/CahI49U3xlklL
HUtgsrXCC8iK4xNfGiURa/KsSYMtjrwXLQYOIu/XHPjlo2h43Ge3evUzC0djPMwfvuNv/4mU+hi9
nwjJ+zh4q64v9chnWM5MgywPW0NduYduoKLUFW16ec9rlD0Ov0J8BCbUGbMcz5Ut1pshud4WQGu5
pFBOBnVuLbvYpzPnZRdDCE5yvqLBJHU3LgZvky/EN2Q2vzNc2hhDe0+NLOJDhdH0hmwdyLXIoyAj
3Z5dKvFFldaHwZUV8OH4IZ2qKF2gB/g02K7T3WPCA28rJZNtxRoQQKqGvg4Fm/1ntlPUMCSludd4
pUXOXdZ8CdRZ4McKmJ8zYU8PRgz9c55hxvcJTi7ye0R0gligO/q5EfD9QujHdnryKGdCCpSGIXDB
+6K9aO19ucnZePEVVCwZi2V4uFOhKcvjWHAl+RizEpm/lGqQpxFP22buLF6JdWVZMNUbr3JW2l1E
qV2mboYA6uy2xbun0/o9VvGOtGCA2VP701bI4+d+ODiIAbd6vClz0a+wVSIj+O9wOFg9D0BFTgcn
rQehr9q3YAAGLsfZz8MsaMbH6qMbGfdZFgDnRazXfvSPJdasTTJJP8yddb/IBnZLWtW7JM7yzQy6
ZT9XlFb+NBSXOUrs5NipMWD28VaOE+Pi5geEonya22yf9pIoTSpeYOPpP4pIMI5jqXeUreVmmbvi
QH++TQZODi0m532o25/YmK7jbM8vulMPSG5/7ErND0FrwX1YsYMKFnFeUfW3FvuB4F0LzdrTW79k
j3dHBJMIlD/2XvLD4TNtA3U/xc2sOwor3+FWAbts+Nwo/UCub7a+OIIUbhobUB0lJnMva/zDwjl5
SihosPeNgFoFjKym5yJAX8ByhMj7jJS4RA7L07IyHjH8XWywKmeDwro9L6ut35e/zXicKPM8IkzY
FyixBcnnMpGAl4oceQM/ZHnoC5oMncdgPtl/mIETNURGUh6jQx47O72sI8taw6DNc4mWXyfropE5
buZsVhGxjERQ++YZK8IdhTE/8RoMF6hqP6q1CGoZrQk0bYDpe32zgvG3O/YnzBIfzdjfmGw4OxEP
y0FZ7mdVG/OGPExj32lWJ7Qg3XYd1otatX00OFr7Ye2vYpneG3J7BRfhA+6YDRfftId9i9OaHD5E
1ekL+7ohV9ZlaIZ5t+h3JevslbEOspIBq6+fEAiS9C+gQb67hbpCmeRsDuOZgj4cCqQ9pcUPBvXT
3eZeSmqnAWuwNNYnIoCtDcLEF0YLywaf09MU5MgtVH2hAN3kPakdclVRyhBup+iJcGLW1q4SRAXO
gjTz+qGSFRMYyLJVQJYyNguEmneKnk+gDxAudpKO8g4rZraWVOId9tsiSu+soIC+Z8YwYDCBWjV5
vKvxNyBBdVnaD5gFvL4tJTUTcgei2DxcY9p1NtlYitrEfk4tZDRdwx5Pt88I08cNwSogGpQXwoPI
myLZ0ZlwbjVMcgH5oSGeVwLAJ4bGssfSU08MgpcSpzhS+fMULCMnZVJElrfGSClAx5AcwOqJnVkM
V+fqKuMUOwrircH0HkoJjWXcwxUrjKNNzNA5y6oJgM7YH0TsvUgrU+ekXU65zmeIn4n7VLX3Ay+B
F9tgGU4kkztd28TZJKwRhsy99D7Qs1LTYVTZV0JM6h8xDO+rzV4oKxs+gZTw7NjYCMmMUYxI2scs
u0C0ObvUeEc69Ud3KF/pLR9ao685mXLKUwxsmhK1NDy984i82Iu+Cl54hdHKljWb7Mnai2l4SBpk
8OZolHvfo2CqWLefk47ExQrdxLaruNngzvb0QSTe4K5Jw3YpvkTJAygzdOttDVgNh3R1KM3skf8b
XLAe+oGgR987z01O4I7B6/UrG9SDXdk9/gQXtOSzqJf6NlRcQh6xH3nsyyNK1ZbMpHHvdu4vz7ey
Xet7f4DqE6m69t+jsfhbC2NHZCjwmOz/1j2O9h1dCFuqNnlcs/eyMuRzvY4ePzU/U3+ftRi1+FmH
rITyXJ9Nj6T7I/FO1NoGKr24mE9KUiX5snXP2Wj/zWP0UI52mz3+myCcygRwQDa/ZQ7t98TyiWly
lr/9H+p3gdSJU7X265uNjZesa9ryTC6SarJ+7sfQsF7SWaHNXso/zNETak7rx9cVshS7fioadU07
BciWbdk2kCi0/NX1I48+kbPYC/120pdMF6S0E76Dr7K/6ZXIIF1bZ9Z6t85cSta2/R+JfZ9/7vxh
3g9nO47PwXCf7QHAZzr27hDLGS3JtC9N/WzSAxwpZziG/bU/dxqYgCbXaysMD/xhkQfboTnqybRu
pjbUVdzPn54yjuDkOSRtFvxq3CRP0MZ2vT5Kvv5v2XpMQlYUBAQI/XErnhYRE2GbgPabnPE5uI/n
ly5h0OGAcaqy5qDKrkVqE98mkwbOXQVQXyWHU2nPRSQc1m3I3LdVqp4Nrf0vHIkfCzRRNdfV16rs
Qw2e/D4hap5IqLzV/0Qyk/22NIdFxCFbk++4BY8vQVy22gUsErxiVp+OaxLzci8ERJmqPYi7sheg
FDpH9FphQOjRWIzL0xhPV2y174RCiRcOK6CPhJWFHlXEtl2q7qat5t3hPWY+UIZTqGIaTd91ko3W
499ytE/TssTHhl7PZJ3KTGrISXDQ9qYjp3EqfR2VJoOpEgS3a624odCf5wyVNsa9j09q8TfAJkHl
hl28s2qG9+Vv3SCwY4i264Ps3K7it7LOljL0gQVW/KQBN2xY6dG7IKJifnp37NfON48PdHg/ZDt/
EwPerwYE4Au23UNLNhxlUsLvah5pMCVbI9VPKQCUg9uVZRR0foYaSNS7hj70hK6PGLS0dHZj4Xi4
bWQTdcP0ubKiRkD/iSZmjuwl/gCIyrGDOjZcU67Wym0/ZGZV4P29X64zQnF15dFsRMRqSF5gDkUZ
LHZmpyQeZF6CDijgPyM5Vx6aGXUrg/ZDFSxhKzvzxBPBu5KzSCGU49e40mmwg00N6Bt+wqKuraOq
UuRRlqg9PXzAdSy/MuyBtBrMX4uBtIvO8I8xjPu7SB3+Z0ZqvZjFHztH12ZP2Yi8lbkIQyLT6eew
w3SPpdhlB5LuUcyXZ3Je3sfaHlGgbqWTyfNqBwyyrXHvrdaeUdtBwDMah+qbqNckEuL3agm22BOn
etoAH6ufRea4NxIomCiJpiUCJS1CBqXfICPor8ld3pEiuoGMAqkukZD23QMrLMX75aroXXRqPsbt
uCEipwOZu3A3pP2vvE/f3YRpsAJzHy5pHUHxEyHQKaxBFGWBO/5GwDkg7gDsF1SIpVwyaQ3jKy7Y
SfuEemh7elVsjaMxqN4dqV4SYVTbxjBe09SudlMGjelu1t5YIAe3Vf0ax9B2RlhK5pPrT+k+nXDB
Wvahp6Tc2G7qEw7lZ2cBVCrvAWN6BjM2lK5ZwXYn5tTcBoHiPM/lMYWHuJvv1USFPXWTmr4bmbH5
irFDvkvFRNhOi+RSS48EYRj8p4bOp5HWjf6SnPek+ap5hPajZGvLZvGB1LFLnjR/KncdUN8gXc71
a2H9YTjeoh57He4akyrtrGikakiTdd1rQdXmCIZupfwwdEHPhi5wmybjg2TqTabci51UCe+HPELt
GXf0/evOaxGJKD18oVN4d9I+bBmqscskXqPrdb3rihMxx19O5l0rJJlI0NfzYGcEOWj5jW+clauZ
UtHazbn10xPQc/Sr+wBs+OLybHYGq4Ru5jpBFPrAsJSfuizH0EFpw1g6ec+oxMOkuo98ctVunKFZ
D2qyf2rgqXzayw8ew0fhUHEmtvo3kdzKCntWhL2oR5AI6QWx7j7zRB32Jo1jlqqf3FEfYimLyLYM
TKfTXfFKECbOvhs6UhNwCdFNhj2FbJNYjSVkCFVDhdHVeWPqzwwJ08TmHlewcVr06CDJxAaCEnWx
gFbEXuaYOQTOUaQ7oRhYKGfQou42XzBSC8Yc8I2o+6lm63IrV5PcK4XhupLipAjWKXS+I0bCZuLp
Y8Vq5p3ZWRjEwQclahrpVSVKt7z9zqvkxy1lwjjLf2pE95yn2Vcd4wVQOn7DGNi9T6P4gu24PtDW
K/qLRNJnwFyitHIJAO2eGd34CIvTaStWNe7zwdGMgZGrkR43oI7o073IyMEYiDNE0aVeDMPeiC4m
G3tsi30bMIxf4CxFyu3+doM77VtVDVfGzdvJQagB45je7U7/Apx/4rv/GoO5DOf4RMtohMmc5lHf
BWT75t5bFsQPUzu+eU3KVdfprXLTl8BJ44uU6DDGCv34fQm4UD8Q1NLQ/jB0cjBxUV6wZGHigGDk
4nkpUoNlOidYTHaTV+9LGAs7GLPoSBbvX+RVy5M9W/bZY5IYuardTl5a/TV44+y0/GfnmX2BYNH4
XX9mwHefUsbAedOARpZvPu7S9hxk5svMwP409/p8nRGDM/XM5h0DTNTDWGAQpTMxHP90fU9zJ8a/
I9LBuHXMqzJn/wSV+EvX/9LlLonCyLd1XUNF9fIO8oDeaqXEczmZdvk88meoGve2ZEaBMXIMZZrY
kVV+lHmOFSuQxF5J88LCn8wprJwbKLTJsU7rN38xyQmNb0PvvySyRwyKpyQZxV/Dz/L97JivFCrT
YfICMlstEU6GGWzdSn3VyNnPMBYlL8YyAMZl617083F12E7a2MoIH8SYOg7knpP7EwsQPh2VtsOQ
jRxFHrUuta9tkV8dKQ6ZH0w3KHJwYyE6R66mupkXUhcL66FhAjnBmhjsTdK3dph2MyNsFH+bJGUW
P87LzNsLz4EpjT/bny47XEGdcwX7JTdOSa1WujtZj5hrLQTMU7kcCo5HNxijBp81+44qokHNwiAB
38vS/t/sHxrfQpdYw8a1FkRUsOH9hac/SD4bHyjr3JtscGm40wYYl5Pb14TQpLwV7+DPA+RvywMK
mKHv8MYsbLnuIuQWKYKRAH8leVKo4AadZt+sHTv8BTUrwX1phQErNfdzDXGGebK7zYr4QuVvnHRv
tRdF8IuYEGg6U/Pm9MkHhzbfpdukURsUlD78Y7j0UeQW5gFpx7Ct9ZCEKD6lVNPjEi8dw82lOAGc
No6L5f1Ky4TzEu1RyVgpTJzWPVGL5+W0nLVRw/g91vNKUC4FIeGo9p4vzg3nyt3GmfHi6EAwV51v
GTAjBLnItEAg1mimCANnjH8/4TxbXESwvDAlLaKqGx4LfsPgo9rqrt81ZW6csxzkhxzLZIs5u8fw
TMrFMoMBV2n+utL5btoU+0RHdWx7CNRhfTzfDcibrrVwiwSVCjVqClMuN+wTwdYcjO9FITxr5o63
oxBcQ8u6ooVt3qVTN/tFCGBt0ysM0fQk7DHqa0LaskD8pg1yL+YK1b4TwBmyqWwOTFuohLBBPHqD
QFE3OhdcPjry4s4KG+0+K4/Lir131Y0flTRC1H7AlZqRT5+NaVCUe2HOL07s6XPas5VvMLZKe8F5
0OHL8Yecs95vfibj34LiCvs/0b8z0o0gDUqaMiSWxX3kaalxiehe32QnanbuxNl5MWVLpdyN7/nz
hYjdgkl6nhBxUCZ0NPnkbJnedoBWnOA0HlAEBzcJv6CcjuXau8/GMAcAntFesi8i7s7p2Z8j/ior
jcayGTdL2z51Hjq6OOPjnrEe1B0fZ7GybKpgkR8AgxPHJRue+jHdVdMcv1COMYEiLDdwnPRxSaud
deesFgaiXOShzrboxKPvui0mZj2RovFkJA4iOZaI6GxZRPqpeLFwPIAIe8lyiSkdrd1xDpK3vEJE
t5oErPUNYhsHLnhIUt+NO/O+mLK3hoOkUBaK6sNgdQm1KkqAH19K4Xx6bEp+obBrz+1/2lgV8vGj
mqgTglkN621a/fqpDyqGPujMRm2e4fMifpjz58LD0RP05jZHi8oqLT6qrgEB4fSPEu8tJ3rMBqap
POTgSJWkE3+vsTXtakQ2adM9oqDujma5vPQ0J4js8oIID6RrFK9xhzDBsGkv5Egd7xCy7CHDB+tZ
+XjJxiJPtq1R/e7XSqAgYpdXGsvbCjmjRXp/pDMNiflaR/dD1NOfZBneTORYqO9rZMkVeLy6TDrq
qOIjqZwvK+NV8/M8P8rJ/r3Cbr42s82oNgF5tCbBdcoPHnMKJNrosGs2M4X/WkLZIe4hvzHjhZmp
7XOL3D3Ns6OoJFqfe8Z2MpsxTnrHBHkD9rNUk6ZrRlXn3mmj//1ijW/CnY2LEggJpOvSGIx9uy/1
CmnJqq8+G/gd87L+pJf8w1E5IV2r/JIjLhGeZFx2eUOD2QPDa8pgOhFMW+Ftn/cxypBDP4pflSXF
VRjzL/KqRrorjajXG26MrseThwXU6Fn1BGuehJ6pr0vFbBNXer6j5xGXfBbfRda85SwJT6k5Olf3
LwpO94pF4g8hIZgO58rZpR0vNeKUiEnQT9yN8dYghrmdL6T6pZs0nVJKtda/kVvINq4gwa++O3vd
JDTAnGybDOPF4GfvNpPSvfGnZvKA3qw/TNqIGRd2Ao958rSC2CoC5KblUgEhw+M4u9isCC8ktabx
TyaOcN7m8rlbl47Omvli1/J5xXl6dDoPexg6IWf12NOMHVRasOFY0UfvHqVXYvZZQc+bECRrNbM0
6jrNkLIhjihGo0Ao2gNDNotki7kOGzM/uX1UB8nyQcXx5LAMvLQjEwMP4cKI6mRw4UIFC9ND2/WC
iyhokQbPLrAmzngrEajAtEO0ELtwbOfytNL75O+6zvvjsqaQDYjxPtuKOOOAOCCV+Td2W1gFsziJ
zCztrkHz8d/5xk9mh9asQBdREW+qZTKxtcdDtFI8Ukta3yzfinBYhwPyyzTsJRqSlPMpB0fSlE19
rVNuXKEE7e3G2tqdeeXVulcia0IUYjGe5xaYrW34ALbaUxrE+kDbAJC50N6uMZHcBVOMJaTJ4qN3
95tWs/p0vXzZNgEhCSpd7oTlvZnPr3GRRPkwHXj9k2PBdOLQdCPNSyAfqqBNzp1Ay7kW2cWEVRDZ
0/IP8QXzbZSug4xEKf6mDFnYEmdsGAsY3wy6PHuztk86Bvllo88Pm7o1ot4w+WbFOtDuEyOayLdk
db7EAo0KMVJCjiOEG8f9ZbtMHQZwYo8ogHgaXUGyZpIzH87Bl7ZYM6hpT3l3z38x6z0BKcWmUl6z
qXqHKgAROWH2j/lq2R/9eCdAZB7GHXMKY8NM3kamtaAcpL+jkvtHhJ23o5onaqany0Uot2c/8tvw
56tV1wcnoyaxsMp4MTb/GL3NhsfDDouVOeXi4rJoJo3tgPX7hlcSxolrVlfq7nBAo8ER7u5qB5qJ
j1Zc4Vm7zr6vQm7pRRK6lcRzf1h966BTRJt5ChQxjfHmlGgNPPtJSp+TYMbvn+YG5j62zMyj0FvI
sdtNPlrc1qtDdItU8fZqh1oHvzJyWfz4hsf8hqKGNLMa6xM7Rqw4orTR+W562K08jMtuAJd0/e+X
1VO7se2yI1g9Kp0UT5RTPhjJwjwdC8RlLNwnhHOC7ZCJkKWzDmNlOKFZUTRU03JKxsY/O+oCA+lo
xOty9jr7t+V55Mwaka4p2+OCkbExQH0z1N6KSTXI0/SnxUUUDTAkQ6zYjBc6w9uh/XEPlZUaGLaC
niCUvdma36vIyhNs5JsUUj8NHoIb0zJZK2UMtKvSOd2/vO6BNyNFjz8R5mQ9EyBOgyXry1i3CJj7
YsYl2xMn7MaPtlN+OqadX21d/audinWVGJPncQ4ezGAmZcoe0C9QecbAiPdxWf8dZ/XxPBp1+fDq
Y4WJCE+hWGLZzXbyAkTa37WVpzEg9k+y7tOrzaoUDhKqtATtlGs4b7p1RfjfXzyCxURF1eLybpm6
mTMPsTaHB6TlxaFNZkX/bMCKnKEZI97YpL1dnpyZeYTOyte0Ja24SRxU7K6nQiuocJym/YwUxo4C
v/vGr1SxWmnGcGks52KYbRciyhu2hd25LG0l0DKUlq5ZXpOS/ZCaea+FxyymQU6kGE6mHvRGnx1M
Swisth2LjgXRRdC5qOhc8hZHpsxLhyp2oBA/5W1xBOUvjl4y46O2/QPPcw0cTl4GNNARMb51GFAa
X1ApRAiavQ3zajzI9xDJPClZwfhBc3Q5VJhyA7ByYxJ/BxDI7QjPqJXFS18V7hmXUXcIXIlLuTGw
yqhP4dreycsC7jMrI7/A4OHAwcXBUNibsdXyWJsELM5BMUc+ucpnH6k0zE024vTfx8EHWlKX5kFP
nXW02vizHYG3aLtwsIv1bVQGPkO+WCGVvPud0ESqOwuLy7CF88ede0fu9QiWzxN3/M7Uut/mQfBX
Ih45kmaN0sL+WbBkRBlZIvt4DiYGUUBwA4ePbMAwLwa0ynaM1izJGc/G7lEqUe9XOeUfs/Vp4Kio
SxvtQk5ohLeGYNT5QIv4d04Bz5nBnoxBxWZe1z8wohDS5dT6EO7PZtKpiE+YkXcbjT3aEkOJYWPU
k3kuedr2TpOTYJa89Iq1QecNh3jK+GIK26DS6pN7Y7Mi6vU+krttr7k7pfthZxQHH+TzpqMBxdkz
SXTJXbPDfUV8N/8yzWuP6NPc5/NkYPmTeODN7OpZVrGV5Cf/4kz8GVbIN/l9ljcP666TOn7umMuM
SCMfUAv4bIl2A3z2RyycJM0lGSrd1j3PVonfwcD4IfEoI163zdOqfxVMvgF+23SUhrQO+JNe2fYg
pibiFkcxGuGUingTeOBSKq+KH4jQI/QlFqR+oJ0sPfdACPTAUIvvOW5osmJ5spt5OsCdtZC2sfK1
BoalPeTzswFwb2BTfexb6y4UmZsdDBHOVT19pmiJo6rN+0M7GceVF/IgcoVUSNXYwmGDO3vHcEhy
pgg5EZ97iTNb3zOvkcHPTB3c+2LVcatwHYLl2sS4Y3Uy7Mu4bc45SQhm4vkHjCPLg26R3QyDf2pl
DyO1q9yNtAxnn9F9R7yYD/4AoZOspflqkLRxxQJjYVd3Q8bXdqjw1d1fQXG0LHgQvN7eaF6T+n6m
1AQn/4cjvbOlN05RSJRYkFLs9IGIXbVru3uT3hd+5EqCUTvbBNaccl5M2FzyxfmxAfpXTVm98GOc
ZisTB5I0WM9mjKnw9CJ273feK/yEiYlnd/UoOa+dpVjEpBYwNRSbNKVtVsER6Igzk8tI77B8+pR1
iRb9NeeNhpu/qIgFKJY73V79tjrh6guoBXyogyQyg+YHzNH2hF4giTyQpXc08TfDVrm71Xlpd62o
A9TUvoAlmVg7ryhQ3QTedHVHMpidysPFijnfmo297nJMOWKI3Jk9GUOgHwvjBxoRp3tFlPeH/Nfs
Mw8INcsxLrIw9ZhdKCvkcuEo19Hip1fHzvq/Xjmf7cL7ThkOvUx3bASffYFq7ffAfQcYfMdtgt53
RJYvSf2rSpf5jZidS8uHjr2JwXpVNaG9eI81CyHc6hWpduJ94bB+t3kE90PsI1snye3sYey/j2FN
OSMoMke3iqxJ/UqX7Mk18n7vmeN4pnX+begcPVrKpeF3CKMMFAYHkAVk/c5EL5W+4+5lPD/Q408G
XLmtMfagZxf/6KQSK7FtqeeGevUq3fmlaNer4fHKmRDWT+ia71k1zrE1i8/B1sMvbH6kQV3rWeZP
eflfw0Ez4jGpPnsaT87ElHy/pC0BxhW5lcjh+OuIC0/m7Cw7mySzEn78gLdql8c1/h+upXImss5Q
iljCAqH6YL63TtKGXcmJ0LsDPhQkkmG2oHR2CPSIsjEjblbk7n4W16nOl1M3p2HndMVexNWbWfpA
3yrCIWw9kZQpMZYTngnASbIQqryWhGubK3e1CIy5Y6OwHsGmCIaflfopqmziiiSug72+YzCcYGX5
910T0haWHrS60hxOcFXiU96sX+PC/QJ4ukWBb4QE0pGHINwXyzOnZ1FAjq6SSbzFbnIzx2naAPG3
t23N5uC/aKOqviH4T1+W7LtXICm8MikuBo4ry6qu3rIy/K+nJmqFDXhDKJvLsL5HSfNqCfZYO8a6
HiBPETZl8SSZRfnCDW4au9O2A/Sz42JlcNp5HwTHLddSntBhlId1tB8WJtxXkRZnUpvYxaQeQTSB
d1SqYZaL1nFjU98x7gWQ03by202tKarLGHu8wTfzX47VVKfdma3Jtb9LPBjlYYO294FiJGC2e27z
5iKpjy5Wjr4MYxkbLZ0fZxQhqntH3vTIuKrZ2wFiGTsGVwuw/rnxJxtTwLinKm33Wb7kG1vM6SF2
2jR0g5lN5MW0h+RW++uLtLR5tF39y3Dd8uZbUJiU2co9uJQ6ajQKmO7eg9jTeFpNycXTUm8ucjtI
hgWiKqjBdHEZpr8rvIazZ/ekgNs19NGhOygk5k+eqYK9hcSWwga/iGZL4XXGdxbjplYJBR4Si4z9
WP81q86/Tcr/HEiXynMieODxzTx7SX9zdHJylb+ca9vsbv/9Yo+sJR1jIjw9+Mez2RKprg7ZzHZQ
ivhoIhZuvTgOM50xsiSOyZIwH4wA4i8xHjvy0dXTAOjl0Ry31P7tCVVN8/9fUKtOzHPVhQjXhW1h
+q0rwzw7ZAPUhcLIJajKOmCZG1vOZkhMkbgNWoYmTdslcDsDw2r5V7tDfbXLZ92X4jwmHimkyfTq
s1c/1OW92La4WoxeYaxodRM53gSRaoq3g410IPOeLHQjsyXKZ6enOtJBAwqU4WLPunnn5m5w9CRS
i3ltP82ebVtXPQPOF0TKdlEzjslpdmhXXY4GPLPyJZfX+7ahcGL/yJ02A35DxWM8zNWkLhU/UGgI
7zkXnK55M0zXXs7gCHGP6n1C7PS+ZfKQGeMee1K/t6aEhWewtnsXFe4miyk0i9Un6mEMqI6MuN0O
GMr3Algw529A4GAu0wjuW9QMfGyUD3IrE7S0XToeSu39cXzEs/Bv4m3TMnm4p2filMIh5sXvZo54
jEyEN+deg8bsvnKPjTsH4XSazBmJC4JVbJUnzxH+ZdaiREyK9H4QCLDs7GaySZyEKM+xxQxsQSws
7/8jm64agzGjDj/dNVYPes6SLn9IBJWtrROywr/0Lm7kYGvfDG4K56Rf0IHerUKjFX+WZYWpGddS
ZrBis5KfyvMeBbypc7fU/9YJ160ACAhmQhZPpU7+oJccOV1JtE2NCvo26uhMn+YsqXZDbbIF0fAi
J/aLZwO5ZVrnL6Naq6MIXJuRp9EBNIkxZxh1D6LAYXBlkdFTqIMWQbApFVNywsKGo9OjcRzGHhey
/Q+VInUVWAdmHiQ8J7ixgdwizDJixyaRYkP8ify0bayZ9RRnj6My1XVZngqVKOo/BMsZmxtif/SD
A8rzAg3s/pWaW4eFPZO9uTg7fNrbIlEzq3v9aZSMkM3eqFE+ze4OODNSOp8UxGUenkvMK92dINkK
ppzaf6nJUqL7RSKb0xFfOcS+89HD8w68SA4O483bwJnr90v24WpGVWWcv5Y5plT4B+VbYkl9zZNe
7+9/tozOelOdVPhSv9nFYgBe2DJTrDURZdrCrL78kwrmeg6cHZpGKBT+gjLddpsujFlacarJ89yj
bAJhdG4GB62wUbuvvML7edUAbE0Ef6nowjKV7+CYosYJeCQW0soH9667mrwrU/jILIP26JNpSadd
bMvyeeD0jKT8PU1F8dSzfMYDTIBR35OANU+kWDsNSH0pcxlOOkHfJ1sYOL795BOOgaKBasQljn4x
6uaQmPJcCObbCM1pVjNr2lSkSuyLDmKZSv9Z1fIXx/Rz32X5gSHuHglqep7ZDG646QGCpHxYcuXb
8dy73zLHyjTFmousdyORke7k2YNxycpWI/qd3mKp1W5VKS0SkWP4wKxjvQQFGsaxCZW74gqcnPVh
NeCqC6IVKcoey7o/EE4FzrF3nkC1X6tM/Ol4hPaxUxz0mtqX2FDFoRyQK/kGq3Dw3m6Epct7qFR7
9fSgLotU1zUvi0NmYpta4oDZWMBKDt/1eAbGMuySpTBwF883p10+Yukz0SGsjrVIfcsKPAD1nSU5
uXO/1ZUQHJ7nLIH8N8aLH86l/rICpB7W0ry7LbnJUplUWAESHx3/SroeJ45pZXvchqRmppwr1TC/
AZZmElAZgIXNJooteE8kD63bsRrIyB4S1mXkxLj3v8qA2obUfDgtev74H1vnsSS3ki3bL4IZREBN
K7XOLEnWBMY6JKF1BNTX3wXwdPNZ25uEJUSpLCQQsbf7csCrEwpeOzoqcU2Qp32ieaoaN7kxoaBw
MoHHRDMHdiGarmXXlNA8bPyI4Xpqsl9ukmjw6guJ7EvjIZ1wkdGdie9FYrOe8ubeFrfdcEYIWphz
0ri989Dx7hDnSyxcOFYLP31BMAE825/wecwcA9PKkpuWlUBwuzhHwU7Dop45ey6Esksf5fkdcUtC
JYxpi6rHYOUVWb3Gy0LXM+h5/9lPUfySlMWZqmS84b/7GcYVSvqUT3gjrbs1mTcWP+kD9aKAG7Ct
cHVRhsc2mHglqpuO+4GM7Rcn0ujj9upk0LY5iQxzTIPODswZCBFtWEkdP0Zbyx8O+YnBoCOcGGki
WXOCg1fnA7xsf2JZoJdnhUpnK+dcL54+4igaHGoFmRWbto+ynerqD8p0m3qwX5uu4L0Io5dsopDb
FHudyPanIqYugk4FaSiGytDrvwY0spZJv67DMnUNxXivKzKkuMkTxZjvYmNEKMKs7ywms9g4WL7W
jemf2xrTgkf3GK1Kpl8Gm+yesf3uui+YobnWlPjICFrImW+oKbirjHYl+UHvxN9ARBTNsRod9xi1
DTQjK/FWllV9tLN0kBs5tKveqnaeX/gvXkJDPwy0Z9PQmPrO4KsBKecam9BOVMknxI1VuPH7FGMP
WZPHJhTZpUsQnGVuYF2NdphRT9a3VGIoDApLe2kyPjQI8v/pp+KmFVX0s55m/Epc3tqCZl0f+M0D
ZxkpbdhqD7AY5UvmfowsXq+6MRLVzmx43E5G15FZNvxAzZbFdEHloD25PesOGKoOSptGX4sRzElp
DfYBCHK3zyjKsLrJwiPVl1eDVdWpiYtxh0OBH5anwQq5QbA2S7ItjCDsXrGI3FNKabFj4OejrLOu
RsC1Cbe57dC6iseJGW+wynRrUuXyU6T0bG35RCtaKR21oMwuxL5LNPpx/2BVzxpYNt0et3JwFon/
dm3i3MQUZaDMK6j+E5G0bgD1nZoeFwSG0hdVx/Lq1dpt2YpS+wgiljoU0jHsC2V/FFJh4hxzzFxY
i1AD2eLTSrqLSCPnVZBCfdTAFa0t8FSf2WTtKyHC95QyI35o7Mwhi9JPICwkzBXlx9CG4cHrcm2T
oD+wym9U1r+m6gxtWRoJuVNFetGDAVlGlx8GcgJPg3Ip3ZQdbCJf8/CX2cXeoPu6zal37Vjr1Ksh
yjdWgUVFG4+xTuM2cjVxtWyAYax+/SP5zx9Uo2FJmVS8udKfDUo5z8D5fuV2HyKf+Scpy+7JKQcW
I5pAW4e8z6igzhsfdJmmQ0+zeo39SR3GLP9FTkZ812GR5ugYf1S5jgwhMyjL6Yl3swEprMwKg4jM
Kir26aBdNRsFaRHSjNSozUBey6RLoDKwGIMPXFJah9itn5kPFeveUec0bb5aD1yYV1H6tadAHtsg
c7dtRg82blP3mL5gMGa+12BDrqNJp3HTfyFxKJFC+N7O6NxDEwE3U14U7qGGC0nji64NrxQYDVCj
EyT1h29ZAIhjL8eVQYczdMMNSSnmkyj69JJgsAA3Fm+lHWfbqFAWCe9M50xkm6xmOx4iGvRRXa93
ovPUg24Y5Y3Ed9BI+M+IGuSLUSbOqoi87C3t+7VQRnocdPq9cIVZcsedIAQPqLbKzqpP8weU1fzR
y7HdtIK+X276O1n0Mcm6kX6G9tE+dxg66ZN0xtoK7p6ViN2UDWukM9hypuJrRElc6y78n4HLoqK7
eymqAZtvnSJ8bOyeGrFZvoh8LqHg+dIJTj1K6TfXaJoNUMh6s+Bu6M54TJnnfPcET5ZcTi2JBBWQ
R4K3H55V6jefmaTX4WJy2hrnnJ//cOwhf7aalDKc1HdRSpfRtIi1tc2WiVTI479UDlx3zyhPDZ0S
uIfpFuBiQ1QBUowlkbqy6Lyq2g5etNn76bOE8fXygsI8jKgJ4Y8lyOCiLZuVbV6KJh755JAdyIQb
QFw8PA2IN7exl/DYiW0fhCJrYUOvutWyWaCldZ/cqv1ptUi04a7/7DvLZ16LUy3M+nebvuw6JgYB
YWsOl7UQKRDMIUKWZTvqGY2sS4zyc6AhpxYGnXca+G4We28OPos9+tqKR8coySwQ8ujod2Umzi8k
oD955zJmwUQgxUUT3FIiPvZ9aVxcrBk3XfHvqa2Y04jFU2aMjFL8ElKnUptS2PYikbwGplOh9qrl
yQCO+GrS0t/mpA5vlqOaTDJMWKwJBBJCKTZRqCsmBGY43TPd+uAxZgLB6byrnn+amUnj2gZrSNbu
Z+Y45js99Y0Hu2ytTRYhGGV7yEozP0TYxZ8zquGIQ4cyoOJnpdazFU/diTSLeUnnN/VK1jSTCsm3
FjcFGOOM0oq/aHlZGXl1XgatniDb1JYfHUJzoqT2nwPLecr0r65d6ZulaNKjzIPYqLDnDtWfOgr5
tNVZObV+yGM+TIPONJyq9iUxVUa5pTE3aWVGq6IbvU8mGLtqMp+i0INKNpUHlsDmHncRH4qoLbdO
5Gnv9KkR7gSGIueITaFFaPUy9x2otbsL8jLA2VWNnzLFQ94b31usB6wA3R9BY7TU/jqgGik+Bjhz
uWU6TMCbl8CX9mMZjFzJvUhwpIGf/HdfMzgI2aJMo7/7n/PM2M1XYA/tnT+ft5zcGtn3eFLytJy2
7Bdo+JENiNuyq4+t4BrIbBPTjPj356Er3fS0jUh3HdyTYMJxqqQD8GEe4iV6BOkNGq6M2xvYJhiu
8mc4ZtMRdiWIirGEWJhG40m2mnqk/qQeXmNfSfQbz6UqbLSDNGXKMo0OTk5msx463XOejjevcPY9
nW/CPod3Sf8QnRekGclMgAQhvNkIffiUkjHXEj5y63pSpkTUuWtvoDmnB4WkiWmy8As9uqm6iaZp
8gd5Gf470Dr5p6O3wgwq/1B9TQe58TDoOvGrL/WcSOi2fTRJ926EJopzsFZvXS1RwZfucDE6crM6
0G4rDAVck5VBvi800IdT38fa1B7LwE2KQkcRl9fK8fgAKWJ/0F9SyZvkKk3Dz7ROtxXcgnf8SYD9
EdOtDb0sPwsUgPJHNLFyLP0zlVzvz9DPm0Xq6t1c3kUvlst3nr7+7v85bzm6bPf4OAxzrF6NDNud
akbtSjE9ZFGBJAIXiIWFiwL3ExxPblp++kxXXKyY/DEzTXH9du3Zc7P2bBDlsLN079ufLR/1EPOC
l2IUwaUVGbHHFaXmtkesD12UndKL/emJf+xz7kbjbxVrr0FnececX3qtj36x02s+Rw3e6dufQacB
ST4kvYSoYYFtknyAV2Wj58AXO3TisHOz+tjPNhNlxCyEs2BiLJbxf48BEsoNLltOXg79HZZ9hJwl
ayfvzXXlO+ING6N0nTdNG54xPupHFGhgEBQZcrBKcNG2rb2f54fXDL2gjpKJlxJYyiVrvkDkZdfR
KKj+e3iJYHTONgSDEyxdg7WmwTKd0uDVLCgMdYYwj5FFmXTojbm0ylPZ43ccDGUioMhCqFKh3Dsd
ahSiGX9aORrwoCR+kBhsJgmttW78wKasoFgntrpmHg1FiB5L8P5QRoBJpj54hOGP0u3HX0k/kSWl
/+P3cXce+AGa23rPpR96z7EgOiWfcq5qWzJPh9CyTpVrXIKWFIGg3hY6STFPYzxkaKQJBxlxU//Z
JP3Fy5BK4lcWT40lMdYbKdXwBulX1+lixYcwf3FcIjeREN3Q/dmEkJURF5qoPsfSPmlNlN7r+bNV
Mp3bRx3YPsLf24fTkMWpTYO7V/MTB0gWFv4Kw8Vg7FIKtNtJvBRWG3x5RFKtcho6NzfGNRyRdnlb
hj5s6ptT5viZ5Cz4Q2R0SzNKdTQWZo9rM51RIPVPGIhKNEWivddt4u17QJDmUH1I4lc/RnSdWydz
gATU2qMs+e30HiRda6bVt6LwFaA0eO+prV4L3aguRUw8Dv6UpzHduazvqJ10+btpq2ZrdVj00Ll+
nyYbW7l2T1OPAi5X+TPlXQ3smgIzpe+rLvVh3LbqvSng1Fth8w15GGs9ky6sYcjXoavmuzCCeomK
mUXUryBIFPXhRNL3p7UHJzN896r6XlAYWA1OBYpC2ofAq+QGbkh3nhpcMZh8dzg3AKf7KNACO/wl
nOCDXB7yrQpwP+nQdy89QWEwCzdj39KPzFgzTKInbbZ1CWGaQYnU8W95kf8262Z4JdbPrKZ2N9Ii
eUplT0BHmR9NjUwTFpzVExFS/sYR3x3P0k6W6//uBpwadub+JESvOCSZw0TQcWCWetQj1dgIEALi
t0ZF5mddv1tOmx7roCCJXi9f6Eeo3ai1tPX1JD/CazGZtGKrtnuanUEYUXEOqx9A2aLWS78IB2TS
1VPgSfDrPbQCJbuGSfarTs3vhdDFS97KeI7pYa0KgguJBeWsnGzxienpOCL2wGdHuQOp/d3D5rkt
EOZsRicsvxEOf3WsIuAj7rbQJEOy5dQ0Hlo1ZQ9Vas7OzdM3YgLSy9+BYkR6IbPwwAOeknsinO5I
QW5Dj8p9ELYnb2mYUul35Pvo6jnkrpEM7XlTM1FlWLajrYxIynfylsMd4qWrjrLXBL52rizxxpvX
PS+DkdkYSkLqQWklggy4A2ovq2lvy1H71lYD+poINeBqQJvxlNG2PmCrtqjG9uXGN9rxgLPKOfPF
cl+TeQ6KwbsEzfDvsGzWANbkNPIAFAjB2jzjX56T9iq0bV1bEhhGb24a7Pg75ajhUid6tKcD97k0
3v0pAOfpCjOkfoTvzAxz+oHzUEeor5+sxc4+bzsGoSYOvoLlqELH9eTYXXxu+l9OcY2LMLuxWIbG
JYl27NB1H0K0bvTVu55awEwTd0zzuAzZf1+NxCLAUJtvobQS/z081oiKpr5NN/r8g72e7Nqh2iVd
qrYsSFiAkbSMerfSjsk8UD7V9pXjUkK3xQkEGzVUXBTlxpP4sjR/ymHlFeIM4TYXF9pcTJ/q7745
bArU1XsSvIhwC8dwk0q6ahlJ1Hvujc9tZumntulfxqQ1MB20Psa3gJyiEXu9ecLt5762ib/Gt6OA
hFB0IL98DeXqwurxNmAbPesh4YlpFzVraj/uxcHOaJPV+D3chhWSugkN63eqKA3fV0Nu7YegdxDB
qEiigSCtOQrCF69Mzo0E+xuSRI9OzB03ZN16a815xpU64Ea96Lo7rOnKt7fWMv9JsZcf/VbjdpiF
BBfngE5sM2Q6GSI/cxWLlBTXFjIi+3c3QRyXiEvCibXJKLwvFdfGphuVs9F1K9hqlkMMUSydXd9V
ggem1qzaxqGarBBCjWNq75cQvbiZnJUhqVmLHHpxWSJw43H/FkAZVGbFGkf5F6wOq6RN0gvJQAAP
AlH/GbSk21kxcY9oZJub9EfapbNrgF/1FxP1byGt9Dnt0lgFFR2ZcA42wtDPJMWgHejE7nBCtj+c
jGRcN0Bq6aB407sZYwy2mQDsEP25u94KcbqNK8Q9KDJaEBiYG7FQASQl8AXoyRkgGVkGNBEpHB/I
YSZOjYb0U+d3uF5NDU8tPUa6zu7DmSuCYh66mqcX2YhVVgb3ZZAiCO6offBFQKuK2nGlAXZGhYRK
dEah09lGr9rAGRhdBE5kYQV27L+FwKJM/sPHAYg7PRv7DkQiP5u+rx1SqjhPZm/2n6K14M3m+iXp
Te/ex9icXS14ocxWHzWN7m+RaQKxWwS5K3TOqmuQRprm9GrJfiU1M3jN0wp3FlTz0WnUPR/BqEcj
q0AEluTpRT/CSguuLvjCax4hj/VKa+ayjs0DkOuEYS42gV8l+LS8eVtLyIGJhfbgSv4VuIJSUma4
t3pg4lGrKTnCBDo2+FhTUSc/wkYrV1EUDjtJpuo2nHR5LTOnZgo+yTNZkBhU7F6/SLStb7nZbIQz
mt8GCn37ISoK4kQz81tS0TabK89XxyHsLorNI2Gx1jeFxG8nRPPs8qy+wajGdxwM+97zLdpwOekC
ie1sQGdoTybiw+swiB2/vfpF+swLV2a3nfBSpNQrQmMHJda4O5pBZmp1sD0kq8sG3AciWZr43ulf
KeEYn5qgsQIODVOVMfwTWbSMTYGKdWC99U8cu3swbs43U5XNZkI5dZqKIjjIGhh061WEQ6DIOmJ5
JDTU6xvOHqort572T1tIM/qtjOjnIk6rdgKQ8yMh6fQx1bjxNNjTh2VzOaDM8MuvAtI/59OWXa1q
zhYkncty1rIfR8QqGk15W3ahx88fbrUylE+FXrOwgETpTrUEzxKVZ/c7r/SI5yj8YwUB31gvR3Ic
K8wT5/SymrKoZyvSG21d20orMC5Z3U47J3Vsbn1Y6OeL6VTEIthPXzCWguPS7lKxGZ26+Ybpq5rK
DNkjvQPJk73tPPiYqjZGCTBm3vp79t8vFvIydYNYtcE4IeoyikNUTag0ejgFAwWnbyIrr0Pa5L+S
VLug1ZLPtZNgDwFFdYy9eAlGEwQSmIa5U16g4P7zdIjhnRNdKXmWVtprOOo2DSMkU1ZHkQ6Tgdnw
ZAaveI5965HPXdERfPZWx1IAr7ZE+xUHDyb17aHpVq6FPsYWYX1CiNxdeqLALq3lG4TOExnKU8B7
ogVdrjFSmZvBZiHBLJU+ONwx3WFZ2JFBMrQ4ZKd5KNGvHglNvg1mhESo1Xbx7L5FATNfehS9YrpS
uI1QJvSDdelndXg0e3B1Lxbfe7IfoG+5XONR8jaZIyuWKkRJQDOdjCXy9DAqy2koKMaRINrhvD2P
/g1M4PBqG49+Yv0eZBAXmFDwQBmhLUbD5zSRseu5LYk0Rf6oABs8csc72EgVDimfxpOGiu5E07za
Ni0m7d4YwodfZFuz9GCTw1Nda1X3mDrqTm2NRJp3Iw1ze1VN5XhJPOMncP9DKTLzkdWD+SBWzjji
WfzlqZnw1JX0vNysO+YBYOwsmdTBo0iLG695ZGHh7dtayQsTz3LndmW+Ctzil5tHZyHEQLAa1K3J
GwhXA20SlNPJLYwXS9AFyHpQK/Xgn6fYgjuFx+RgFgEVw44uGalsK+QuBGvNvS3iUi9hUw37moAD
qDe9u8HGjtqLy/rsBeLoELKyDToJRds2svMyQGeN0XPX5rnOpw9tKJo1vwNTQFvYexp5byzgjV3b
xOkqT73mzenbnjJ2uEcq6F5RYzD47euUpgYkIHb93U9RodlKMNJPwXLaPPw9pbFuXA3ahbtDuSnb
Kl2pNkCuYUyBfbK0nl4jkyoMZCBEV03yWmOXfCnnwbPpUWg9lA+36LWXaYLAX2kAOUXZh3vEBMSX
kd90snyYOMlY5dzmMaHJtg12Jc3eb8wXYnf8HvnMwuaLoqsdgMCsEKYKgyYp8NUpQJgb03Ssom48
YWX/6ueSLD9FPWPgqFZjvDcQFJ0snbpS6jrupm+s/EWK6gpCLLlWqClfSlIrUAPSe4xRw6Cnm9wt
Ivb0LAxd24gOTEKc99lNZ5UguOfRbMlMAiUdpPk3K00B9pR1Ep6bsdnJIctuy4FlcCnSPYWuqd1F
kaxH8peGmI9OkvX6nvkzK8CiDI5xU2uIfdu9G/KoIH7kJwWXrz5q5M6qwq9c1vQawKCtO4rkq1yv
kHvUSfzU1VZ97+143NnN2J+4R2tQrf3flHFABHlqh/MERedo/ayB7kIWIDbVHSlc12HnPptEI/lm
8jIBVX3JNC5PpTD9DPNmV81yKsT5y0FWEpvCrqaHMxQrIt6HZ1JbUVGk8jtWOfsyzd7givy7aWb0
c2vEtl6j0okK9zdO3Zb4Evt3MWnPRgiSeFI2chO7rPGVE1XtFlz1Vg7/5+mXlZj2Rc/bsxVXxhF5
qU1xs/2q0ptB7uh+uZcvA8v4DK39rIPwQj7fqVfv0hgAnB4PYp/HWLbgwuM0sW35xj9fbRprlp0G
sbOpU3wyiUNkVaEhIVP05rYpXKEx3miuNhLcVgwfFB8AslNds3Gf2Kl9J/7avttJ/psKn39w5q1l
vzSguRB5VMEH5bTlQJcAlVGpW4PebTOmDhoejFQS3JOL/s5bNHVEizWF9stmff7C1bzIVzfDYIb/
IBF6TbxQvlEVtXbTRFqNPukKH6D/HUAuJ8Ta14gj/8Wf5LgfC13tiHcGWIFgSEBLbAFnjvEZVg1l
SKKAExxiCXe++UhR87CF4N9SGnLf09SJqGswdAgZ96ZPI3rZRKtWgNeKgV35OdJb1h0n3c4HHJKQ
BDDhztNXhskdP5oq649NIEafqg8pywrY1KpKlbMuobdi14SmllSwmZwOP8Q4FM5ZRuqWmNJ/WNL0
Hjb3TmpmQ7jRpY4htvb9I7+MwAy97FiGssyJWrECcy74/eesv4eXL/r/HsYnC4Ay0qk0hyzDyfg4
2FUkL13cRfhFzeKZOLIJn06tDlIBB0zpqB5UNBIOLNHFNnldXNwhPruTOzwn9czVBhaRT+Mvom5P
hh+WjyGz7IsRsJLGPNN/kPBcwMBN4+2yCV9Se4poxJ+XTdKpsCXa3au0bWb/WkJHkC8yVd4dzD6g
boMo52ykw++6tMyzMUqTp4IlthUJ5U+0hshvW3b+Hf6eyKSfsLFJ1Kv/PTGruPTR2IAprXTUahrV
clRg2ocWpg2FW5HuaGVrH/B+fncZ0MJxGrzXlDUi8zgNcjEtu8rXol1TeD1sMj0Zn7ABD5fIionf
GOVpOYBBEWvYcsp/X+UTcOj/nuGrecmkg+jqzUa/llNogKBMXnobtaMrB8dBmBg7BxVYD5f58p8z
lnOXzcaoiGfwwJAklvpndCfjhgj03yEHGsJE09H3fw/o8ynzkgWZYULC8n++gP57dLEJ3fm7a/lG
IwuLvTvf4Pu8tlG+6GCUvbI+G2Fg04Cl6LNsdr7LPp/HF2V/QofGyWs2ATpxNElpvLZz2X9XPTLo
xPMHSH1Z9ihb72vZn1S5Q4GKCLAURcspsfrq33/qFD36qm32y3/XkhIfTGHl/M/NOtyBg/GP8G+1
yzK0qF4u5EkePFP2f/Yvu0C9a5fKl9ORgtix8JPqjvequjtkW15hKa7EICduWI4EeJr71lY6eHqf
EJhH5yCPzwUtvvvfLxO2AbS0G4v98l3+DDXlRC9rDq1urHN5zFnrvuEIGZCutKvJrDTyDYb4WVVA
6udjtOiNOwT+y3JsgqdwG5R8W47pAb9vYahfy7FRRzSjT239tGz2NH9GZkRHDLfTKZ+H5RXlP2uD
djJDjPqfA3GPTn1W41F48rLDVFveBuiH+JzTaSI5Fd8KQQ9OQZLfLvuT6RYwzfxuReNbERjmgSiW
6qL5qFhibgH7odadVX7Ix7B/H8xx19EbocJaoehKzK8M7p1eI/7hpzlHo0PN7k6F9wLwAxr1SAjn
GNsQOijufsD5InRhftXP+2KByTaNR9jazfdKr55t3/deRR14N49EdL1puAU6erkz6M7cE3S1m6Eg
364spvrONAzr+9Tot2Y4LHtkZjZ4QEKFPyYgKlUCLWPuGTzbHbVqSojNXZ9QEqswCa9hNrJE60Pn
BE7KOBSx4RwAnFA+s1vyLytnOsp+mKBZ/edVPOTWroU4MFtp+htMCvOYNmhCK39U74jfXn3oGchr
0TiYb8mEqydxaWnOs7ZlaPgYjGQEH+ygSU7QAZKTnHjGJBg7N8ihvLU7ZgF29chhGRmWK1Tre011
4rnqJjjuI6TcsHTHFeqcud+cT2c9I1XDgox1rolvDOnD1kZNdJBSj2WAyEbdn5Cf1tR3YsTtEyJL
DYq4Y7JCriEwd8gfNFlrH1YeCIr6PRdX+inhYST7TyRpfc7cEfAC+MzDpGWfXWxne7Q0/RmqK0p0
Q//o9Np/1AELoYiJAjLg/mbjqrx1wRie2ii/5uRNgPcCQ1PMc61BRdW6kKyDQesiIihzlkrHEtUs
mkK3ObUDdMmnAkzntiBFnovUuzueW++UAOYegITceTGdJYDln7E3/ZwC46HLoaGuhDHEjFMdB7k0
tgNoV2tesqCHbDY+rlg+Kjz44zw/04Eyt4DUUtAjIHYmWVMeKeR56jqyIOxf6dTdvKCdW1NYnrFw
6Qevp3Yo6OZuAkQxayr1wL9Izj0QkoK8ULAQrXITzGxaFPewiU2yBOwIz4uyVhSq6zdKSuKY4yh9
MlOnesP5csXB87Oo1U0J4J0lpuyNMDAX+iJeYYLokaYZzar2IA2xti0vwdgZJz0Qyd0GvHsOfZt8
Mkc3PgOsaBYm3m+z0gJ8Qj1t4cw4HwS1HOSY27f5Qnvv6cqrKJfPagyL9xGyaa4Xb002la8Z32nZ
qzmyx/vfHpevqHuqRTqe2uVYW+Q6+lVUZX++Xa96uilRTdtj/n5NP6GvySQ19fmHaeqemj2Ts8g7
dORxUniWenCrcy50L7YJCRkC/4YuFtXHPFDDO/cgg0/L/uXcMXKgTVXNy3LW3/28Ctci5Q36nwO5
022g2maXZf+fg5kB7rysfzdTscc7tsWrU16icmZ9BPOafdnGexPukDajE8HIQkhesTYNae7yCutc
4dQFacDhvwPTsPqoO/1j2T91Rv7nYMGTiTZTvCpz2xVPyxcsp1g+0LlYGZdll91SXWKlua66mBhn
t3ulSACMNQ2HjYMlF1B1WN70QYFJpLHX7uw4PVmEr0bCeDfaVj8E4wCTVa/bo2mLh4lS9pAHc4Bm
iTDYUUy8IvpeT4IVwFZoMHzNcjZopA14c0N9OZ5kVpnjI5nrwZABmCuBl6ebpIXh8U8/oravwWh0
5zao+9mz7nKpE+fSJGhdfd8wnh46jaK9FOFc7m7EN+6cTnGfmrw4tYo0z3VBJxaxrCq2Llo0NBlK
pxURhyOSuCKDC0wKowUw/dXkT9pVaPsoiSXBa2z6rHp6CjDLJhak6lp5/XzJvKkxiJ+HsidYQsiH
arGZab5V/Sq7u9CLaC/7qgKORZsU5F36qvJviJKsV+W/lpRRyCDU15klf3hjN7znTb75o42eVc1K
a0hjiCv/KR5/QgbMSVUs+vXEWuNckIm6aSPQZAHRCChyUSu4Xs6ShResErS91Qz30GvOUWcYe9GQ
ahnVFjpC/RBmrfGMVq7Cm0iwqxmGORG3+neg6PaLWxqbCqItBCjnFqTFp+MSI9j7qE6Moc8ewnez
BwSTJ2YR3aGdk/6sHEJrPnwjcS094MqpQPb58cYrhhNu3FVSGt6xlmG77QcTVC5iZwx0gEBETN9b
DlCkCwTbHSKkBm/LW8nkaj3R8PBLHFRRB5FO8O6t0c90D+IvaUS6IbT3fr5RqyHDh0TKZODbX6EC
ayxhrB2Ubsbf2qza0U0OX60eeGir2f/kY2Ttuj6NqYF2wamZB8fL/h3yiOwf3Tl7iQrO05Ca+0Ij
qZp+NwUQu6rPtaeFJGN2zY6yLrES+DsRN2SKSAVbbY02Mk9uTDpdX+Pl84TbH5He/U6M+DikDstu
i2RqFKfddzW471HRViTBdo/SZlIHnPUdvmP34edhdoglKt6hkOS5EXeGclLz4TpCVqWd1VzGpIGV
0CFFb40ROBA5rZfEaghyKdq9nuKLkfP6G1US7b0yCXaWwLHL6lnu2lDVJ22MTtg8rT2lPRSCY7Rp
q8IAWMwP1Y38mQZGjlYGvzjMGu0lHLjTW0EUUWzxEuZuSQdkhsIuaqBNUZCA2iWYFX1SdzdeVifb
ohgcCHIDtLkoR+3lvyGqK4gMGcrtRy+oUjhQJNpGC25JRywY796BSCSCPIT5ak0514Gmh9DQMF0E
eDf3TRb2q0THGT3ZTFeqKj7r85B0aCb0GHlZ56PVZPC7BkZDOhLaMbWs5FtcZPxxm8Jiuk2S1Mzu
jPqdViS8NW4K0MBxuifbxVK9y7SgvWqDmF5Z9az8ealepemPLg61Q2JabzEU7+eSbj9kI1PZyWme
R6Ze9EZ/rMStFDjf21LtaAvuKmi5wgyy6zJMkqlFXNFpVOMGipe6a2VJ3y+hsE7NFvANqnn8Jto6
H5h84gTWtyBk3HM+0t5UVh985C94AJ2rATL/KREGVgwjXZvxd2f8SDxJaqHelNsJzHBPJ+lQTg0h
AJ1xS53wIno/3HWx0FdtZqZXMDkguDv9UA9xvgXVdGb6h0rfqXYjQSY75Yf/uEz0oYShQW5pZW64
6ZdbFY8mPhgbxwwpik3UI82mD76jjLJncipEnR66EMupb6Eg8dHlhoTKWaXlA2LFBl9YB6F1B7ss
cC11CVKAzPumiVg/6abDbQsVFTReue6Rqazijo+chldhGwVUypymzWEt1bpx1OP+mgZ1eit9500n
O3ZrFfl+QnKx76hXwNND+T/ZEbJ8z93O2LOSGJRzZ5TXqFHeHJxY71z67ojhpUY8ig7AOAFZ3oSs
W5lFaKr5XRMCj8FCbJsSpVnd6PhIpkAHcRls0rkc2Vcw7xCpfptUaq3GIIOHwvu8MlzS70RN8jJR
ohCQgwM9E3cv5nqk8NNx79K3fCqKsLo5yjpR80DHPbxb4aAdkXK6a4ew37PWizdDJ2bYna00tDGu
czBPikJDa3W1NmqPYrck/TdHCbUheHbUaFIOifE5Rr69VUb/f4ydV5LryJZlp5J2vwtV0KKs8n1Q
azK0+IHFDQENOIRDzajGURPrBUa+vPmyzbrrh0YQCJIBQrifs/fa1W7gwmVz9SWywZGLAQvJvORM
MhpVoI7VCVcgm2LtlMnSYCR6SMzwq6d8v3IS4e5pKHJBNgdryu8SsuJs1U3d2UThS48jAc+FPRdt
GCxamVnbzAX1Wduxvs4F0+uhMt4CHEf7K8BgMPQt900HNEFGvqc/MANigJtWOV12uy2ZNyXx3ptM
MWoA29x+syP3tWmH99IC6wvaOUxdaushoAl6TOSvNlPyhIicRWQH5E3we5F1Er/0Y3LKVTOcp9QT
D7rEC9nYCQ3ApkMkWtLFlpW9wTOMoqZ1b0qy+nZh5ler0s3iTZ8SGA83hlgJLlKNEmAG1PdSF+Gt
Yvrw0yVsc10ziEXT3buqiMqnEtPUvJMBmh/NUA5FlL500qFFoTpnN0IxXJNGfypljWRUUYgO48ya
l42bn5yoATclHGocOMrCiPoPukw6t2GGLTHTl7rC7MwjSJarMb7ANiUKJUMZQ59zdOQjVXHa0Hkb
QhZqtq1lhE9pZIgDDkCCMxTu9G5rW+T4kN5TBeqknBgLzkmag4Vsuw2CQmwwsdOeHOgtdCqsty4S
474E0Q7B82IGw05mFWo+U3dBYN/5GlQlIqpI1wxABmmdf+gLl2vMKNonI5ssL0ra7f0hAeijte62
Dl8SYE46VFvknHYFcly97ZBpxSm7VRUpmjuL6hauXNQSte4fupHbN6HnWzThOmYEorpRsiQSXD3c
6poUbh8hvoZjQExEYKI9QwPQZ5wdY4cYDinTCnpXNbfRXNFCA/eAWi7fGVE/T2s4Z1qAgqQcaZ0P
EVWDZjw4Q3LrF8QHWVDo5pUZP3nGHbK7dNkaXQ5qLrL28NC9XR2pR3D7yTqnRX3unJi9bFQU19rA
gIzcpjkVaWIMrTLxl6YeXhq9VN7o1x71KG+ewLskQBQtDBgU0OlsAZqvDK4eIIVsFbwIyRWwapeN
m6y9gB+PW9IjplYf2BIN+Cav1ordnvVmVHaKcNeqJ7xFXqR0lxgDzMIOkEOhhHTEBULRJvKVh0QV
/rwHGX7b6JpGjBK+XldY1romWnkkhGHmC1jDic1YH3YxOiOr+TJNBfdrFbYEH2nLTHHxPgUoZssQ
gbU67igwQLErKsmgz4XeqWFoUSC4v8Sptueybt4lOCjwD/uLQdWPkWKBWvBG+vY1DQitzgDs+F+l
CZhWxua9UtrkBHZ9+ViqPq7I1r0jJI8Lf7+08BjcEbvbXjx6H2WSNneqXksGRGC/jWn6n3lWtoYD
CslgG1sJaaOZQuunTOeKE6srN23HGzGSApmUIZMvYHI3gHzycwjVrqowio621WyM1upvR6XQCPI8
Qlujq+gkIP4npdn8upJRr7MMdL+f+1pQHYTSw5EEj0fDS6OUjkyrVF9kVHQH3hilwBfMkJB25WdM
LcOgnbmiMWDMCQpHLNqbn4I0zFkrY3fGPqluMicPV2oLfd21vYvD9eexq0JEAx66H8WIHps2GQ/c
hJrZdbFQYhwUgYt8nUAeIyfKwq668uyGrbenCr4P66zfgCHNEM7Y40NQG/5GYvSej1UwPtQWDVhL
JcW9eQmnQXlEenTUNFA1cqrvI7V6SrdT452Amyjzh/sROROoqxx4/VF0AaohZOO6GXwxbaIoxHxw
4+T4bHtPz+cAf8hwwHBFikIe3KpAf5su1k5ZTODPAFUGYlN9o2WJg4SiYngfxc5Z85GgjKheNsTx
tudoVKh0tFr1PNDAJXas/MKGPa97p3mHeaDhxBu7uyRy61Vku6TaNYG/po4vZpxb7U3uEqxJs+NN
xO6FFrbNMLa/DY3SuVNkku7Ft3E1dF5lgJjNC/sH3ddAjxMkvyyNbHjBkTRTo/vQCIsTEmW4+QiD
9GUKo7YPdaK3cWKv3Zh7ENV5bTZOghWJ2tgPSL7EpwmuSJy0pPqK3MJep70GYHiwCTCtnDsvLZ+B
R6THBKv3nWum8arMsThfV3aZQpSRYp6v24cU3VeZSjgUFXvv4FayR9En5cKMc5Tr02sNGhZYn9My
/UPv4MUSf3Bpv1/X/nr9+oxqLxsPY6kdNNjbf77J9ZmiW+kKdANqSyPIgUv888H789n1NdfPEetc
nyrkPdUmGNy/baLqRkZytfjjXXTNImeZ5iKpdNCMCl/cxbh+F2RNGCYN0Mhd6eRifKu0EQ3YqxE4
1aK3huqgl0xeKa7RX/H9j8xjYDgD6exuc5Hf1UKjwCpS52hCQlhyQ5P3ukRoAfSy+WkAnNEQKgQz
cG7U10T8Ho4agHBqq5S4umTZtGhz4jDNtqVPQbfqvZGgFFCTBuLYBxJLiHOx6/691rXF9zvVobpJ
xKDAvCRnMrWa6N4RBoUDZnzHkhv8NkutaqNkUUOGs0J3xu+qxxou4ozTVv9I5VTdNPlODgnujA+8
VzxrOOSh0RxdB7rYkMN4hZ966nXf3Siqbe+dSnwyX7RRTY3dTLaO92SM8U+mSFRZbWOfKRhBfIyH
s6Kz1MN1kbbI5I0pxuN10QqzVwrX0MvNssJFDw9n4FRegIzTfurmByHpRApUbw02qYVQmp8M+yFq
wqvCCxBss9L05nGGTr2t08ean+OmzbPtdSkQdXOm2vNwXQr1JkecE9AHTHymZY4arZmZcISJhxxz
/s4kJQz3ETpnrSrvYFnAiK73UgTJK+ZMDr4WzimjwYWmAZoAPC5uZe3We6Mwf9ajTwZ8shWV3cxU
y3Jv+2CcusiAPVNq/zeyzaI5PojnLC4khHTMO3D9YOxj1Fn22Ck4y9x+3XcuB64sjBuus5+ebeg7
Q5AKOvdNuQ6prJyuKwO/TG9Gf3lduD4I7SWmozIfG0d9CNpKziIc4o7dbtzcYkLg29FKgkq5h91B
HcxvxBaQYX5fVBSSdF0FWTmt7X2rPIUtmIJp6fpSTs1PZxofd0EHbSClslQ6WFv+fACQSlHDjzYl
6XezDv/uMQ0hSvtUKqjTXlqvxthEc3JOLoU8G38+2CZpzojV46Xd6ZJaJt3d61oiFBgWmYmz/PXa
9dlISCf5LJTortuZVb9KJ1qrfxW0BoYCR8yWSz31zW9vzBjnyYpIP6I/e4ULWItFbm+DD746Zb5f
g35+dFtEvdfX6Er7TIVlXOHEpkUVBwRJaAKpXUxxVlKmfUBPnN6ourcZURE/1ENj3UI4gJHHOjet
u/sI6d20CsutfKCS2xvxeH99xeEnMuLp8JhWFdSXMqcvbq7r7MY7J3CazlSiFdSZTr/0c089kEkJ
A81rGBVNi1S0Hj0vnnpL2gJgjXEg7Sc7X80ljV1mZ8PrX0rpl9vrS/YgTRiFNQG+dYvE77rx94sj
3dKFr+KKuG5pafl4jEYqvHGinw2FcClI/SRMCEs72+000dVpJFB0UTGYWQXL11WF1Nd6XNdgzp0X
zdMJvXHKGzsmKHQEjJB1yDmvL7l2255g1SyvSzHeRdSiwjwVKPCrvhPnKEqb5/KQE0i0QC0CrTgL
K0xHHPvu2DzT0F5iRHT3VaW3N+ZZ6xKx6bsc14GrJk+pyeST/4asYIpDswLSQZbie2rCVKW354Sr
tlJ9REREM9kBmYOequHrSPTgEilc9PXcRLWKNtDr/WprMHAGvEYV2hPtbiwsDm2jjrfmMOVOetGb
JC9o08NZQ4klULtSyCexECvUGDCUbvOdw2AsyWxljagVVhNO5Lq6NFhp3YYd7Ta1O6/rtAU8Rfqr
TgwYZXRtYclcrAMSxOBKcguiAXeMRaTs0iQHf2nXm1xLUOyMd2QVvCAyKde55M6YF2Z/KrGbLIoB
U9VgGiDjFUI+yWkK4qS6qQ30G4XGWLhqzGPW5c90wvGlIDEiQDaFea1+ZrkJ+9Qk4aHPVaINrIwg
3aK1DoqbveSZCVzer7oF7N56gfZ1JnrKE7XWo6XpGR87vck1p0mMbSlS9Sx8cspDsoMGN5oL1WiZ
qg/tLW34zYBUTrHUC1KQilBuH+S3QF1EVBBqnp5PRdbrwMRQSjJzOBg6tLtPQdV+VPgwNjndkdVg
9EtPdsOpzm/6BsF/mKO6VevoGNko6U116tkVDtp51wRab5Gq6bXSXhMPSFbjpDuiB3SB71cRaWHd
TgWaXDfoZwb6rCTrCm+QL05WIeOFR0BG03G3VDrKCRJX/0xqVncaW0K3qyq9MQrr3i1q/cZLgnHp
Nzl+Eb2GEI1+fF7l+CPJc6No69xz4KzjpjvpFRIh5ltIZFwC6Trta0INbkI1QNUqVNrvXbK2C+cV
70G6aJ1xmxSfqOXgPyWacZf7+S4qadNfH5jo+9ANm+mXFnJPOxqysHE7bJQ4sBaGEsHoMIKHjgH8
1pLlvcNmSy9pnY1Saw9lTDBzL3L3MNrDp5YqTNcGH+9VfG9qDJuZHLxlXoUagaxw9BdCTopuKItA
0FxqmKL04jkRZuoSCg19RQYCve0hdO3qcTNE47HuCNRGLfBFC9dCEjTQJqfghr+em6hB2aIz4qXn
U8WwxizcB47yJoNy2KP7Nk4u8DjKXFFGUEycbvwIYBb1WPXcQ56Zex1ZtyPJQS536bOl5OW6yLWf
pt4OuN5jQPgddOksdRbkoD2MXSi2lR7JG46G/jAK++RDibuIYniXY/lT5g86N4n99aH13ZdgdH6q
prhDfQC6LSqTeWN06ips6wJbQPiYhfHRsXuY+sQgLCJQSzM6MVPeZre3AzeDfIC1KmTuZ9TYWQiM
/ONhzNVxltShtugUqrU0+jiZ4jFEkaA7M1VvjnKckjGIciNEriebHbeXNzoE1rZLZiRzzMlArd2O
PHm7nllEkwHUrLEQEJuzi8dgZFqA2jSmmsZwiTsg9oIQHSv1EzCVmM0fMtOAOO1nT05EabUwaf9k
2C22mK3jDdIclwkbVzOqlMkljYhAkBrOIA/aD51mZ04QCmQWIN19bK/6QHLNUtRiFeBRPXQV8QB5
pe+KkvZXYBrHsKmjjc+dBagxnrkmIvsaoCfw2VPxHOBTODgugD7hJved4ahzmPe34SDDZctPgMdq
QTTlCPaa5gCFRVKtrZYm9FCN+Bn7aEdxWcxF3DFzqK1HD5TiayiGh4Ey3ULXg3t/EmKDeCMUxBtV
MDA4LxdqCfZXqWL6yHoHOrFKHlUCf0PJ3h2wFEXOhSiklakSUmNYYkvBpbnPDGRCVZwTqzhGiKU9
LPMqNO9Qw/knDdHAUqn3qq0w8/evyarggmVjctvOgUgy2r6VY/hpSC3cxsJ5KmV+pmA4z0H/XJDL
EhsmDY1ciCCE9pxhCYWhqup5si1Swjps0rq2GlHTjEEJkop98exwy8dI8qzj4DPJf3BbALVl4rQk
gnbqSZ0e6vHIfTmbWDwxODMdUaZGZXcwVAr5oT0b4cztQVXsbchfSyZuZGADKN6NUxif7zhzWgHc
B7mOQAw2gCrJN+4tu2uPoydfad71XQUn19GwXeFOySVOMjVDeRFhRunVmkaY30ArngBDvaDtmRlk
toY05C+woxZ5rFiHEFnOyleST8UkWUMdMti6hCNBUQ4XQCXuR5F98r9ZO9vz7oOG0kBQ4Mynxeme
khKadGFJxnqJbT/bZg/hTPsoDA3HkwwWStykK7vkmksiyjonyhlQ5khF1aSr2laIdjqjd/fXhyzy
Dp3t1AdOerhRGIF2caY9iFQvTl7GXayriSzoBmXTVuWzE/u3IlKXCALpVzPOQ+NQYMnCQuH0JCNq
QKonN2g7i70x2nHrFMtJFr1C9V4/IBTMVlrcwjuFFX+X1mE8pyzj4A2DPdpiyOY4KzBCVZK0H6sB
f0crp3Z2QF8IpHENFf1789URDsu+LhRGIAbHG8zkXVpRp8SfKdclkrTz1JdiWLbo/B1RwrTFsfel
Yppz1hGYNAPl/aBRJh+KbENjcClde1zqVbzRsANT/oKVZtvEnpgeA2PdoerYQO2NfB8kvPZihoDV
3VgwnsiYLea3HGT2B5mrpBdHuFEbSxBFXgLNM2x2vSqYhTU2Q1ITccabcMW9nQB1x0k6CzEnvGth
jB2rK95wq6n0brrkZoCoMeMk7WDA8XB9lhIfjJa3vUN2MM7tMu7YXb268xx4u9ZPp8qtfWup5p6q
zJtp4dRkNv7VWLShhGZsYGR4M7gbLR6z8EvVR5NoFjkA3LasPXIafwbOhYlpBWAnv+KpJfwnn+w5
iuzekoNb3Gg2lKAyQxxpcLFJRv0ohavh4UCI0JJjts6xDKgqUMO2ZxZsDk+FGd+VSTLtSjRCaasn
uyaWMI5AhFC40waOzxKvYAmVi2SqeRIa5qHp0nafleioZJoXr0ZaXEza7FtqAMHSB1iyvz5QXY32
sVfHG3J8LyGltTvshsVdHjbzCrv1zXUJcjQWWkhEy+uixVFIoUq3Vlls9PvUa/p9Mj3DUAmlrYvO
dhj/JH8+WOkMqxDajNuwn0KNY0uf2SXlSs4Cerc2M4JeBjBWaL+Cu4EIOotQSzA/H6rH7iA5uB6J
P3NuEzER7ZXqsQVEf8an8nDdBCRktqupzs3K1LlzRmvXwTe8mJTTD5asT35dHrPB1W5qtd8Bu8R3
ngfyJfV8Ltn0UaIiq/ZZKGg/Tq9bQqHxDqHoTBn/Lu3pkDe6Uy4jKdG6qpp1CZrSuiiEjmhV/mIM
a+BIwxOlePNIRAhePFG560KivSlS4rNjnfZh1OgKxtgqOdsONW38ZcScdtk5193xlEVtcG96tA/s
pHNXKmdaCpzOqVXohM0gTxhOiK6puvYnBEmAxXVHxc3pCfYjacYfHG0Dq+zDK+Lx2Lvja65a5n08
jU8rytNR7QUtUjcCUZ1EuYiK7M/MAF/pKpwlWTuEK6+x0Ivl8X0vPBzSadls9d6J7ulPRRuhld78
utb0fPssUaddV1ZZG90PjNg9pnYn2D2Crqnpcn50F4kI69MmXSJWqbqpCtALKtV3sP/NeRDS2qud
6M5QjWqhDCFJJMVwl3HJBpSSqtvWk+S6kOEFQ/IBFFh9NFwCKanrJ7Be6PQI6DOzxvXo0EL/a+mY
gXQ3l0P8Pg4B9yXP1j/Ia8wZeH84AyqhMEoOOrX8bVqSsjHawDKdvKWpC7z+gHntZmwsUFeS2G7P
YEhmVkfh91wDe3HxNdNdYXXWZ14MxoSYdOK1lA6LruiPnUW0zHVRejkRDA4GIUe63gwelHeT2BhP
0L8m+LeJLi49atRBamhvCEIJq0ZN46m0VCwjeGR2QLNVx6qMV8M6SMzIS8pSwVOSx49Cy8Vn6pDr
Z5w1QBVIOZzobEzwveszijc4qqBNrn+9VhoMH/Oquu0ImyQ2XAsAbbTGU11A5mqjZ/pZ3QFpjwI6
mcV2dKMl3QMDFQqLRt6dRNwUt2Nmqjd9pN2kufbqBF6HIRVkDWJdAuT63L0RHRaVaak2fbG3+gJn
UCV2WoHHeyZo2eygGOpUp/72qtfo5PhcN6hNV+yu6/+vTSlnYF/4y1Yh3wdpPZ9wfVHT6rbY/Fr+
y7vo6pSZLPPNr7e//sn3312/3nXr6+pcU9Wp9PvPL4KJTf7x7arpf0Bayef+/e+/v911g6CX2ji/
Ph1/vfdf9sL30+snfr/59cO+34GQCv74+u5/efrr2/zl07//QW5Ocv/r23+vvy7/5b/7fu9f7/KX
nXvd6vtrXL/ydfkvn3J98fvvv793HE2jTTpo8xY3DYHsVCJ37WAgvwjHvtlVTW/i32emBilVORVe
0QCuY0WATArl2MDT6/J1DSROhSuWOVfSnoxuMNkruq1kdLhKt+bki8hxrgknDujMJa5zwSz4aZA8
sMajCikYU92rzbE8m1D6ke5vUR6YSyhdeKqNMLtFHXOIXXw5xkhWeWyGG7tJSIfXbYZYVvih2xrQ
ai2NVvpIow2d9lJC49jRmzOB81j2Lg9DQv2oh84NB3jbqKNayG2rXGb1U1q69J+ZqOym5G1EVQeR
p+hZqgwVjAXYw7YwlQ3BQ2rmDq4Y7HsMEJdOFDHWVRgUd3OrzgCw50G0mjQKqGZwgKpbXKCP1uiq
zGWENasQdJSZlV+0OO8XpA6d+9rrj0EprXOQ3+CY0JekQkNJkEa1tjIvBDcNniepGJhpkW7R5gbY
6lr0MytbN9Za2eG4M9t0E9c5pjOXOjbXFdr/Ub3sNH9E9AQJv6tyYKhP3MPVnWERAaSK4UywwpOl
lCrDajXfEF8WECpyH1httdBV52ik1rjsmWk/+5F2IvIj6ItwO+JJp5ik4GPUyk+rkUwPzKq8D11Q
tgjHrSAyNuhTsrmLAg+wAEkWhvgq0nAZmkG41VLEFO7ojpvGCy4k3DHOzFCwyA9dK0GBdsZaoT60
SKK239QJpVQ3BQbh6GGxDTqSdjAfxcuiNV+KIMXYibrxATHzkxoO80DNincThOncxbdHtASX27Kv
rLug+8DAFywayxlWZo2ErSNPtfSgSUL+pXUHNjOOQ7GpjDhfdgxYmGR6M1nCLqu0/BHFD5RIXf8I
tAhEcN1CfTPjtyys2W+EbM+KNn9Fn7cVASpYzzHjeZm79hyWKGjEUftgm2Kf1e5d04Qtx5Iazzs1
KJZqmiA5BF5d5MB8pUFhaqQZOsfJWS2B7aL5PpJIdJZBTlKXyLp5HseABAKw7mNabGvi4TYa+ON9
zpjA9ghewwjMbTRS1qKo4snozkTN8wFalsD7DIksqjO3Mfs1mmgEfeYQPqEB+i7JT5Kkys2iKRZP
RziOJxvtnk5M2eCOHaqwNpjHkH13tY6u3/IkczJ8DkkT57dj1LuklhKA1PXKMxROZGjCpHoyBBvZ
F1g4W9rHZBYBRAoOIEcY1eFiq1Br0FAolXXJT3ZhN2qHpDK3nZOLDcJooqXritS2pH2StgN4zN+o
YeGc8pD5ITVImlulUe1jK9/Wtby3wOss9ZzcmaBIT/QlCZxWnnK9l4tUWWdKiNYWuztGT3W8C2Dj
8IZfZqS9MVxJ7oh+MJeS2tvURbP3Aw2hskP+oqqeXEkZTqzxfcA1L5JuSvs2dB4SV1vjR3ZvOks6
D3lWL42MHdFWMKvACd9JpK8ni8QfTFLFWUMpPad8CQS5o6AvqrBcSq3eZo5i3bhBJHGVozhBhLHA
T0jZxpbdhlw/IsWrBqFMRzhiUb4NXDmpgpImDk8xnJFIU6wN5s9zYSoqhD3eFMFAlEvxNODLx0cP
z6Bo9VdqEs7FaWmYZMpe0NW/wdHsSzhCgwrkUButkyxtUEF9dWrllIDKAUwcmfmhcPHOyurA8egQ
wTJRDKNHO5PxrdphKbbtzl0rJRZmn/rtWk/aMxd29afaQbosKC4ZRA0ujcbWUeoxlWKq+OmqLm6B
wYHZx3iMYMn0gjsejLgms4VR6J8K08cZInGnbmkDJPoz4m+LSs2DVkz0QoVu9wBjRjgPgUobAege
TN6So80WC6cNOAUpLyljmpx73JMVFZhzoXGkeWatzuEJRkTUP1SWvlLhtK5jeouO0hso7AwI8yEM
IzfQT8SHGBu/3mQtoYBaZn8GNncXy6GLUIpYLiAcMn3QAIj2J6OuzaUdRpKyuXjmPmOSmdyYK1yl
ZAyjezYgGvq6lnKDmQc2xf8GqQDKGBdgpw8Iym5eIpcITujQK7SM7jzUk5XfjOXcaeoXH9Eq/Qt6
rP04x6ev3KqC621I0pKLmMEKOcvCALQ/GrFmZjH63gVWXe6SnqtZrWMggRbqikrsDfgcQR33iEcK
Er3walGNrE9Cs1CcGhT6AOzDJAoAEMeRx53AtGh1GN2emy1+trzttqQfaWj2cK1SEwrnZuQ6O6WI
ik1V1Y/0ipFFgmvlbCvSrSq/BLzkyc4auOF9aDJGIF6TXFO30Mg58CE49GJZ10I/2NQmjIDsFKZJ
zCCaMj80gfnq4IxSXUlGcFzDbIvzR9iS1owBzBZdc8f/GB49QLZ7BuIErhHMsIDp7KK0NvgbQHXJ
kEHlreo7lTyGjQvHgkODK4vNRHXmWViOkGUQyQVEYdKYOG1ezDsFj2DPFBKxVm3s05GcI089p+gT
n6f8GBTp9IihaT3C/0NDTbYdlv5sZ2XFXtNjedtL74Cmydh7JiF+AA4H4hlI8oxRx7oJ/YywI/mx
tWWwH+sEQ2aKxxEX89nIQtDLTZ7N/Kwn6g3ZB5gggE305Bc9nfjl89A78RyfBBi0xDhGkNE3mVRe
TQS3nF6TwbRKKK35S01UOMEm3eQQY7BzccBrVbDOFYBVbTQlLY3hKUniA4Th8EJXeoraHrBH2Y2+
YQhQYcUu+guynXEvc+Og+w7zYEe7bXpQeCYn0bLFkDFKTm7RGK/ghaHmMUIXCeDuxoypdj7qJFFt
KKX4CIJzciBSYGZd7R07KldxgPiXW+5eSTpz7SecH6HMglMS6mCA1WLjeGQoY/bZi5CAwRiFLodI
gp812kSBW+84DiDjnXWu7KvGzDH6UYbf2y2cNCDFtOySGpUVQdSN0N/gVrVrBMs1nc1t8Tb0nvdc
JdEXieHlXEWYOUs6wIXM8ep9rZKL61Cz6aqO7kphbsCqyYOTVd2qGrSPwMvdHaxhpJqpXGZwuQ5K
jEGPgyBZ0ljhbG9K4lkmgTtHEANSF9ppB5WEYOaKmO7mS4+QR/aqChAZbblbXXzsqE2OObxrLp4V
qLcaRIytCpKBgEjuQAEJSL4UJXpFe6NJ2DpM38iP7j3IXWxei6eodevTYJT+wdPKWZDDXB9tdNWp
NoaQQxX7ptYRHpoVXUYsR/bN9QEOpbIyLcSyXUribJJaN5HRWTcldVoUjSJZxaVr3XyvsIP3lHG8
MLOcdgEuNoVmndo7W19lmpyrrnKgf7fAgrUo2yB5i/oPXJT3A96ax85AGevqeUs6nlYuak0hjLGO
m7kbuN0O5mq+Sj9tn3GLaVjqMq9sBMXq8IqitHxglwQXxlbHRCPLQnL5JnmA2mHT+OmiEuJTkaVc
GG63jIxmOSpqum1rDwq6DUDXsGLvRIqGvUWurcEc0lGxY2G1CHrDJlq2J49ocibu8qTGlYTgSMvC
HewlgkiaVRoZuX5b7ivCJ7a59FJ6pQaDsTY8DGFC29po681VXoIDRyIJp/s8ZEg4EV7Lg04ng0PO
/5RQY7jBOCXzTx4wDqYLNJ6zAXoYTULR7Eq08eBpvA0HbbKxFLTdJqyIpZ2UEi2z/aKygaPnKETC
ux+//cc//us/3vv/DD6LS5EOQZHX//gvlt8LMVRRQLvlXxf/cY9fsMiuf/PnNn/b5EhuUlEXX83/
c6v1Z3F6yz7rv280fZs/35lP/+PbLd6at39ZmPySzXAjP6vh9pMA8+b6Lfg/pi3/tyt/+7y+y/0g
Pn//kRbvbynv+eOPV7cfv//g4m4ZumvrjMtty7aIx7zus+9dNn3UHxtP/8vvP27k//z3z8/3/+87
fL7Vze8/FEf7d83ULdUzbdU0PV3zfvzWff5zlWV6iF1cjwIjX4LPZWzahL//MO1/91xUR6y1PN1x
DPPHb/gx/ljlcNzrDv0K3UDKrv/45275l5/318/9Wy6zS4F8t+aNDZsvIL6Pgz//e5PwcMcyDdWB
qTetf3+7xabG9tq/RbUDYK5BwUJtcZETfFTR4FTidKeV0dpyaea5yWriQZb+Xat+IS4MC+DDIW3m
4C12Nnr3qkVrXh7NJ0rZc0nJNgHKazEecYyIDllBbY0iX/2THiQ9ABTQ6g4J2KyPuId2wywYGObT
iujhf7x7opvpxnMTbAoa8xnpgASbLbhywGphGOdCuBTlIm7vyWDDuXvaZ+a2sXmT0ZtPWzbkqdd8
Bb/NZpFBTl1DumSZ3qvw9+mUoBMGCFxo6A/kxvOODLX0zKKjgIqrzNe+GOcBxi9leBKZsnWwAtqW
taoFlX1N0zdm8wWmnH4FH0g6Ij869+/bYXhwaSoMlB32fbOV3m1bMcBgnBr33sxfc8+Z9clDjFiE
dJg4b2dG+D6gvJio+M4t6tYkf4/8w6DcCfPLYWSYmv3C08eVQObfii007RWXjfcMqdv0Eh9ohdqR
7bPi47lTb0MRzFPeVx/HGVPdeVOB+BMbXcQHlBhLyMvLIae9S4cJOeio/CxrGgy5t9Tsd12/ci1n
nvEpqD+M3cX94qqB1offsJonTPEzBYF1miN7itc2P2LqlBvXgu+PJW8IbxGCVkT/dmIetuh/hnOA
CK/SuECPJHu+2h6JGwf8kW64a5lSMg5eWOUrraugDZm1Lv0JOVmjDM9WtIg+SRfaZFSn/ftOnY46
xqxk3NxpviTfR19AGNglWO+Cd095pvU3yHWTrxMGzrKGezXQ0QKcnBB6vyr7B2X0Vo5j72KTOrB7
b6gPuk55Zh3EF9NaxN5HnLBxNs/kTxdCryoVQni2GHMiY53jZ1MMlAt1zAzLJVCnQ/SZLEo93Xtp
i9D6oULv3GXT+1Tgx13VIIXJeB2ISW24Ymuk2zqG+2lpyGcbNKEayj+zJF0kkM5MJ9NsSBFZD4+Y
YphFgRYuXthnvf3uG09TrE4SbAV5TEjeRQe3Q3D87oDTzCINRene/er38RRhu4GSc5QtAoBZeu+u
9bmz0hbJfjh2n0Q1EG7FHHJKKe7mSXEwprSKhWaeu27GWIqQXGdTXQhf4MZJ7QbTFOGVxarFJYjl
ZlQu7LCWe9m0dzsT/v2m2VN33qFI4jlIDOvknOoVYIlT2MycZT+r9v6HE8yUW/Lmj97JvERHyofr
fpMsS545t+49TYpGpWs0GzljCPObO8UieyDQiMn+jH0y7nHCi0XG4YbljYNp3voLD9fNJyLV8K7d
6C/GbfiTiIt99/B/qDuvJUexLm3fylxA0wEIe4pHXkqlPSEys7KwEkaAgKv/H5RV3f19MfNHzMHE
xFQpJbzdbPZe6zXjZnxPUZ5xzefqYjW1Kxge4HVplTwY3E7wX7UVhUNQPIwbPdCR9JvPOtnx3wkF
d/qYPubmvH0z3F4NxRzWO2qRodT5PPbcdxX3VjRugMJTcMj2mMZbohVWjELRJegupPH9a/VEfYAv
T7VYUSmQlW/01r1VK0141jHDvAYoUNywTIfhsILqcxGPxrVBNqwJcdren2+v2e4mktITX/gkNBZx
JCaJQJwIjw7uO04HwHdWKT7CmXicst2kvUkkAbBzsjJ9SZbfKkt7wjSWCTUc+KlazhoRk0B4ZAfO
KVs8ovRlnNqzSfd5iy/ZqpevD6kEirzv4uDM48t1SmMkyADPTb3H9mKMm99Q0KMWjpw4WfJdfvGF
iHfGTfo9QMe8zN3yq64fJ7jCXzGcXNxWtT0rHiUglBp62hM0VNXHg0LHtvCBX1T5zMilaJvbYbpY
gK20nRFTV/z6nOsDEh77OjkyNW3BGJzaKWiqp/m0WOHcOPS14fhMIcd7RqPafU5UTz/7Xfxuqi/Y
gqNE259dKuLbC78KQquEaLlQyKnYwtszzTeemMIabLyNyM9ZMqpDN+fmibfVM+lx0rQGPTvMLuGP
jbu0cSrcDbltCISMVk4wke1PYTO6fKSIBj4OJHbB3p6rcm88YITAcjGYvCT2eIQuT11yrGuIBS7J
8nREkl1x6WIilP6Id+3Cz6MNeS/OBZjneeRUgAElx2kKmdQtbKWwJ7vPl3O4yOUTGyHz+ObUowdJ
OuT14QLAiS6UfFpjsGKX9hqlKJAW9nmtHvDxO8oNJozLm4etXDqvGulh8s5KZp1bJZJxD9JlhZmH
q1Mq64MCjEPHus3jmj8XTyhvwb5NWyrGcXJwYbSKeBM9xKh7O3lIBc3Wb14mbrhpBPs1wTPVlXq4
edxZPaQF75yvg6+qQwj5xU69WProinLJxkVK4ehOS8C+TxQINlGSayLqW2pIFNuTZFMd8GGAUSbG
sT18lP4kAmAIhm47lzmmVh4xq1/Db2b+gPOHZRWInfX5CemMufzKELZ0dAQ3ZbOpQ6Pw+sJyFZAl
F7cyHCSjh+cEMufrXPiRZZIsywvD0LP4753C0zySOcfYCmPL4nP0j/7X1xcPixW7J3TZHOv0eznK
P6ewu1rhh7fjx/M2G93avIw2Oi78na1Nab1sTOvtzfPYMKt74c7bMeJtPMdzNps35+WFZVYb58VZ
na2Vs+IfTR/rYNhPP1TnsDqsVk7gBKtDEGPPaCe5TZ3F5eHz10Ak/PuUX3NR0iZEZ4Wkp2ehX3sI
sLZNHph6r5mpnMF8x28h9SmLUSV8b/LfdsLovL1dnDtD750R4p7GnaEcuVvfH47rr+F/m5JVTj36
1Gi3MfbbbNyXA3TvKMe9aJmiSruK4KPVxuO1A/sCFTtEUs+Z64bidra6AZFSqfiBRIpkodGGfANC
UI4qv6J43KNQCdx8whuVZ0l9Kag5XrQdJT9PHBnXQXRZUh6NFCOCnyWmBeY2eXfzPntL6HmiG0cZ
FxRH2A8lmp4EBF2wdefrC4+DefYp4vHiq0Su8r25fnBcWR7I0RIkrT1DDnu4IVQfOAyOn1kW0vVE
/YYD5HSv3Q7B701tIPC9phL9/pQ+BMD52hiHFJDkcErVLRK2eITW8mpe8AOqyKX8GUPllrQHWcGc
ikZB3q3kZnmuSNF/CtHPATpso21NiLTj12XCKhAa1pNoPrKQNMHvlGlZpbnbF3ttTHA6+RCvgPpT
RMri1DYJlcYLkX7osdMOxfnYg75Bu15SADRtxpN+/QQ9iWkVfnsIpC5oNQ9nwNA/QKWCxWulk4o7
1YdqIl2BLtQ0jDBKfogKgOx37OmsG9Hn7oynRwHebprcZECLvm4xQwQpOoILMjDsuhHvvsI682/y
YY4CFc0NwNIFuRuG1S8Nn8f7oPKRvinKQ6c+sIOk+pTEQ9E8T7c1cnZW07xvh9sxHrfdgsjyEx8R
IFi6NEwMHUD2pOUHageWMb6O2Y+p2OX504QjofIwTNBgeAuK5J0URbX04TO9vNO/nKXTOlA0Cz9J
H2ld0gyI6kd2HxEvH59oTpL0q+t9wQVtGuXkXRrB47FIYxj+JBN4Ks5RSwzsqTZcKhPqkXD++q5Z
5uplHvzn332UZTzAltb8e1/h9/fvhe9bYLXfGwvvG/mewOBfY/P+5qn3f/OM75Hvn9/j99nzlzWv
yNd98D7G4Dz+a/J9MAwRS7hP9UPre8q/ff9a6XsrLPm9+n30+1Dum2P8/m8euV+X7+/74d7HOdT5
96+zuY9/n/LfV0ygaRNPy/uFuk/9e9Z87b6v5u9tfI+zyTZ9na/ofP3/+n8f4FixC71ALtV3IDgp
KjbMWz791cVASvBA9QrKcfDKr1LyPYfqeq6x+Zvrbarvew3uMcqHJGFshsOk2LS64PDE8itW7hpA
1niDpOdaNSQaenNtJMeAWKr6MVFrBKGcS4eaiI3GG0rc1EeptqmIsVXdrjLWosBz1m1/JhTXJMF+
V92SkLEw1vJHJWRpsaxtkK4sTW3GAMrIDF/mjJLPukn8wEKj6mNWiz9jjhICk3IjdTC2raInAY3Q
13MFk71a19dk7iLW0X7RbbC0kPXTONJuXpVI0rFT1VjH/c/ION0y76yu6Tfk/anM94v64YaZEq2w
aTtm6z7eXEh4XHj+wuoWcljnRHEZyRKo12U4T+521Lrzuaq7XJ2HKx6d76kclyKZdoX72dcF3XCq
uWdOJxls5mOWgIw0vdmS3ML3IFO5hpxqhVyV6lTUpIC+Hrh2AhBYm5GSbYnZjv1CZWGTSRLMF25y
GE7nyzP/znv5Sh84bK4HkPqoa5HaVvLnCQBa02OxyruoATrcvBmvdDhiGYmVVdTjSETmDJCRXZVB
iSh4dUYbYiMtr5L4GtGhMHZVfa18dw4WXvvXqcMypZLpUJfvWMqGC3gjaY5WiGmE9MawkyPzhDds
5FAXYnVkYrvX4TU70a2e0sxrjUawuK5wnOpDCbldBE0hjUgOpjd1K4y4Gi8q42AIsCawshAdBLgI
P55pz12AL4LO+IpuP1r8oAFm2ein2t3HQshl4FcEGGr4bLmHbjBBnUDGn23+w62n6h7JZy6AQwLh
JkYPHRe16GJdj5+j0Vd+4UeLI7hx7EYRIQwA9rrZYweZNuod+aBynq2E7KHY0UddC6g2kIn7oQoQ
QaCtCv3zOEKah8aD3AxJaWElUOlExQvUY9g7lZsvxB8QBi35QmZuPWUE7q0IafBNT9O+gDVLhBfp
zQFBjvppEmudnOlbYQwfpPEeL/Qursfu/BPhdHLcljnmaP1/XoxH4ibicuYtnF2NdniMMFc5UWTE
zY0GAxpHACsnKxBrZX1Bgl1CEiMp7QCZZkClfBiQteX3AN8ivsK3H9EstUZ/Fp0tbJLnSJhx2VTy
prweSD3bGXCK6yp/lwTM49ktAH+TMMTPxdUdyAOWpM0ttdCCzGhekaMZulf93NEH2F3FfXmGkoGS
N3rjFsJOGMjRYlpjTER3IGvXff1pjljz4v6be3rvgP+9Jg7sPfNGqxoyYUFeBnbb/K3qdhXB4YC0
aEfprpYwh7QHMDMZDoguw9gnKQhhlw5ETKj2TIH5rGU2FwByFKMsJuNy1btlhDE5BcVvBHQE8RhB
imueIi5Q2PVYxtwvMFvVlnybkqdxc7JVQsip/zkrplAKWIyCp6hvZgjUgjGWmTfsRAj54bgreX/o
ogou8KqbQZntsbKYGZkPKly2bh/Bp7ocBfS3NvQ4lN5tkdGGUEX8ARj72WJK/KhSiEiuIuYDJc/w
EHDSuIUV4EPMTEJRCDRCj1d7Q7xCwZUN5/phOrKmmCHROi+ICwsrsTYLptSuVEAQ7XAffGUOTz9L
0axhAJdFds18JGTAneN8IQTRnrXYP8cnxoiPrFiRbc77nOt7u5+OREdYJ3+c1A27ZSNsjUMYpxe2
1suPHC71DZvDCXo+7nLNsXD5qsnhmElJE9zhZPluxI8zBelJKJBksWGBaH5yMnfqJ5kSp37qnSJM
TiSr1+WTN8/YlE/ykgtOlwWt+9OGxun2pX7S/M5NTsSwlsnpJd0mJ4neHl6KJtszdymlySKLJPPV
oAa5TbfsCcQ9qVUI1POMDt/az+QE2UVeMnmDyFF0kJcsjfog4yzSO/m7ucNkYV6VjW+YyTFvWJUK
bXqZYeLvyWk+Ac2XXnpn8Slix8jCrLFhN5rvzLsuwvqpY1HdIixqHM7vpG6Ms6sTFyoD3Kh56DoZ
3Se/qE8yaHKkeCxOp3d+b4vNIdDFoefvmo+/1vZ+TMlp8sydceCc57kvHJO8RLqebeDV23MYqmlt
WJcZwEs/X8onfAZ/ar6MiAUYLmvxyaF7MQzve2EE7LIz9tzv/Cu2jty2nIJE/lKfP7iPM6HmVzgm
863kJUPR1KDwXWRvoamYmOWmeHY6IfUC50C3cO4Qru4Dfw8z+j3l/svg90LBKmCZ36P34V+T5p/7
MvPPP/7mZe9/96m/h34tcOAAGDw481dwX+I+5z7q2Pfp84y/B34P36cGwblA+qZCKjU+4dryOpVr
6vbCTzSbkGVmxc6VbqmXfRV+93GfnH1d8aJeRUe0x46ou2xx791GW3PfrYpHk1W7ZzjpH4fuA+LA
cR7RX3lz3DrqIVtHyC6x+5/1B9U0GyAn/cU6m+7ZdO5b8Jlkht2KXaNIs8oeY4fBA+WGj8PfIfuK
nW4VOz+poWInOt4PMjryIqJO/+p/GoRUyZciBZ7Z02csu+CzpNh2E8vevj/brVs7ioNmpW26mOdg
wuIj7fjMXyXs2RYnPmFxvujdIB/XvCFE+vNt/wqOyxV4nbC8sTPLfVKuIODfyVI/WyBDpmpYTR4w
myh2Y6Kpa8M5QKTKeMSQjc4ZrQjls1z3bkfTRlM/E8H9A+iRIOddj/UJAZ3QqV7w13GGsCee7Ug3
3yh8s3akciNjSdNAbe2t7fKV8JX1/c8jXmKlqVXZjm1b88eaP8ixP2tInP2BHgcqZD1a4SZSbfAF
sKmxF/A8t6XgDR9jvp9+OMMuxaghd6Vd89l6zedQh60nyPZ4kB665dBZT92yKmzwKDTPRQ1szi45
SGHjpfUz4guxYXFlrpYRcTTu93FxDByH8MYrCkjc8Xvi/ZuuC4d8/6NLYXloj0uP151CdpgevIXA
SWn5lfvHQLJO1kyO3EutxarexG4f5H4TpMAJQmLs7UcYnTKaIT/7p73vW75lYWroWFZq7z/9T8tl
2t63yAYRNfr68vf7yHv2nzlTZllr/8jkeT1rbbHQ0e8t0479UAnD1vryP/e95X9ZRJ5Yrud4z3Zv
CbYV4k47R6FYhT6Ybj+HbHueZIRf1omgr3U87o/mlpeOe4RRpus+oaSV8zLHkpzVZv769e2smHOf
+tfsfy70a859hX8dnsecVQz9wRe3+CE1mIjXVv1yQwYFUuLCRzRBWBN148m7eKBTbKJ7V3eOS6Na
RpKRfPyjeGjWOpViWVgbGs2gLGuHwICasvX7v6dfv87vgXmcmb9HX37N/x7/PbZavfxa4teU7x9i
afO/+8i/fD1xDR6Eci2U3vhBSdKJfh+4hVdv8ZbaLkzSXfky+eXL4k11F2/lS+0kP6NAf6w/r575
6CMU9pLa9SeSZOLTZ74G2CcdFoc/wBfXaqtSfPy//3G7//oHBLnykREDVEDUyO4AW23UVefLX3Cy
8Qe32gcol9DwNoIdegTrvfiNaDHFnU6CVT4SCy1tMKQE8sDdlTZXd7ryenPTm1vPE22II2TyICy4
RPkmVnkmMcU6zLTsYQov3K01yGUnfiv97CE+TKvpOUwcBoKwtMvHzCkf5xFi/Oi6WSeW4ykgFxDy
xyq7+HCKXQ7tPjoF/BzZFceyY0WL2BC7OpSPJAlApzJwP5J5eXYZL8MZEMtRP7MhFMjuAcdyMz0v
lJBcA6pXtLlDYmGEIiclJEw2h3wxTdh1Nxj+8RgQIpvDlI+bEhnZY3dAI4Rus2TVQEW5Ol9wcEHS
XKwrJxNTqdqI1YxvynsSgREh/k1a15k6CzNli/sgXbxk3MZvafJ1uvlInlqYK8qEbelXnBD3OyxW
6hZ9WD4Ij250wvA5WQ4BKjfNmMZBLD8cXlGcaL2E5hV+xWG0lKzUjZwO8QrEtrtdSVHv8IGvbPHn
9Sh83BAI/7DO74uXvF2d6fQXSMfl9DmbW4goneUEgWPPX/df+9cIde19wvdE5z75Pm3+4n8QBP82
FPyaNk+/z5qX+h7+65tl+D9/7svMAwyh88TW5mW/t/F75HuKc5/1PWcevm/1+zcIhFf66HPc9nIL
tUpYV6RxBtF4SB8UXzFvhyrCQG8cN5ebAWhJX9Fll2uEBITjuCoMm/wEHfpsdBEgQdThrSQQsyBj
EyoHtouiG27GdP5ZMqkQ7IKQTKZ4X5gPDbGba0TkhAg/Qde563/5mowta2HU15IRg3SNQer+8jiu
xg/iHhf/r4ESZYjCuz2PH+MKFTLmPF8243O6uy8GbIHgSWKRT31JlreX6ifhmtuydnMjsnlSw4D4
BNWJd3nk0EZUG/dCSEwBhC4mZtZBILbABNlbW76/pi7459/zT14i/nquJObJ31//8v1r5D7rV11y
X3Jeev73e+Sf9QyT/8DR+GoA6Y+CWeGOJFMbPRNmwfn5CXQ+fNJDLytbcoOttrkSUn7pZJIzw4oI
Son0+CUBCWDl6WuLbkhOxLSVEVLhGbUBjic1+Jn/NVjSfwle+t/DJb3/wE3mLgqQfrbyP7FFUJQW
miEDyuF6/ZeQpK+vy/U/X+s3DGnxpy4CGpI0USNmvZDYyW8YkvKnqEDogB8jGgvsncEa/YYhiX8a
wKEWuiYuACLpmvY3DEn8E+ySJusyeuuSsVDN/w4MSZbZyT9RSIqhA7wixrkQZUlWsBT6VxQS7Fyl
uyFFRBaD9LCOddQOLHQLVVqcLU87B+aWpBSai6Gq14/1CjWJi2+C25WH+kddAVAxRyH1azR9ugrb
0SLaokGx1AYkXckESd26RbwSVXy1c654IqlnXYPFIXvpdPMLE/sRFHZvk9g7mtg/DHG/xTzY7S9Y
1F7lz+q8QM8YoEKORnR3gcGwlTX5OUGvIyaWktfy+3Q+mAAkpQSodaKibqhPup3jooiVSrJuCrSp
lNTcY4dqKcNnE98CNDtarXfG7rEeWw/fv23UvVcVosSysdGR5FZH5yYS8EnEozblh1smHyUVF0oc
6hMBWkuW/ujFGuBh7rQCSQcjwyiq6XrB0eIc5JIBux8z0/cCigZ6+EINLWXQ/cVVjGgm1K5ZR8lT
NhbjvtGvhTPd6qVeN+kszkRk+txddyroJjkfTiVo3qVU6G+mWhXOQtTCvBbNUMpzFEDhdrkQ110o
NDYeGfCuam/EWq5SBfgOSD3AxsChdE7Yi/VWqIcdypreFS9b/bzvURHi6Kau/OwWmTcrlaPOvrvq
zbG5pm5zBkA8a7qeZU5Kt9MG98xzi/iY7MF3ICRIE1gHCglhPZkRNKlYQhXWik9BqZZ1kYa5NGwQ
X8PLhWDP5XXKngZe4miH+EqOEVCnVHvZJHQ7XjS30uX1RKxbHq6whTPCcm0nO9fyCsZ+MSuq4BpR
LTWdIO6F0CQ01I9ORsZbEgMDaQIJ5RO7MVRM51TypMK+U35eRNzToz1K4yoJ1POugrkWa6pX0iCu
Srpecv8I8o9OjF4+EcV0kvb23CLbA60XPmnUOcJQrqL2kVEduZMMMgGdYzwNAvNcwtICsqwYNcJh
CWY815nBM9yu6VEphtsyU0c/nZCag5/aOouOJAY6ci95oQ3vuEgQDVEmgsZpS3TvkimFr17UaB0j
6uzgxYhDYDqgMnPLKC4LrUZYyCRNjLodYKBqcdNhxQLsarVucVAgZJyt/5Fa3/8/ATPVZVkUdUQE
JV1EtsHUjP8vzPT4FSPS8B8/0v+w34v3jyZ9/2f9/p9u7Luql9Q/DbRuZVOGkEbcUzR+1/TM0VDx
oI/KbAWxHPWvin5h/Ek1L+qAQFWJp0T6u6Jf6H/iR7DQDR3/7fmwjf9ORa+IkvgvNf39yDXeMiZ7
UQC4yhzfP/GmlalRKidoh+Srhsuuc4tw5OmzkfgaG4+WNa0x2Ud3CvTKBT8P3b6NNuZ+4NQB+oFF
bxziajRPkJeFozYHHAkVjMveUw7Y4Sq+sZmb8VhLA/hDjt2O3sYIKSobBRW9C6YeZlYQnUmnhIUZ
tnAvoo2oeAiaFNHGjB2JLD+IFyAG2VLGVQltkt41xKUm+nGxbHB5RF6ChUM4EhwpWoHiRoA4lgf1
zwz8zCx3sjRlezF4sBwTdMvPTjF6aMJM3kVYXollC4vtXB3kPeGKn+XZGTFdxM+LKI0R6jiCXgjg
wrpeqcLyXIKY8q4TrKsAY8nmehiLAOcA7APhdcx6fY0N4AB3mrJYIjhlRqgcOJqE35y9gLt22dey
r7Zujlz+YAN/uZgAem0jC86qJ+dBiVCMM00cqm0SCaMx3QQGh/WeIh6J0oUrg9+RCIeH2NS2ZwRy
Q7kPo+ZNRqQeeW15E1F797QbMXYUQXK6XeEiLVfXngKQpifjgwOxm0PEXVdg/FuvBv1/XXfoRsx6
Uih1bBcmOLsATC46J5kAVXEbSf7oypgWQER2iInn9F8PzU6zs0+q3Rb62xYzmhZ3BYHoRrkBrYLx
YwGboLFn8wiEtWcM322rBslLan1ge1AuL+yeyLfhIOimuqNmpxaaxEVrm9UyductSTZAtvMS379J
dcvtqK0S2YFLlKgulzbXyAHA63DP29hw0IPhTAZCGIVH+SVDjEYZQjObDL6AYHOY1OGE2gzyLzNv
0lNQ2b6FCCefJSSgApX7CV1gAv6HZYSbIc2Ova6TEh/sIpuWjBnMMFmn1g565PFO7nOvHgNj4ePP
WKQY2LrmepTnwny5rA3YBcQlFihJe+mH0qwS/yJ5kbasFZ4SB/ivhEgIwZ+HS7yEfZr0B8Iw6dmH
zcbe0YkaPRpFlxdcB4Srn5BDy05T5mbILdVgc4iDJrmL3lF2QPkq9UbTq/y+JF3kGaCxwM2qPq7C
tJ5Ii2eqS0srGl3SySTQm8kb2qDUPKkneQaZyq63A4Db+0M+h6NShzPOzVOWr/BvnXpyVIhxeTW5
F1IqTgkeUA8WC9AsW2qIFh5atiQZhxcHil83H/bRufOi97NqVSDWwdOiSCOsLw0KOAEqfUTar7oj
xxvp83ZzFORe0dhoHSyZUUtKoxVmdwPyXuFF+dJfyjxkZ+yV6kEQnZpeOTmzyqrRQaoSEokOJRxX
gI5sCGWifE9TGz0hnWoG4vjSBBdH1RLjl2jHXrFJFCuPVlnrNDCyYLRQuM4gkY6iDioT0CDgc1+/
Lrt8yUMP5SWWfWn00OlVDb9Cw7hc5aWvEPlMfJ4xE0bdtElAD7frBfHbxIkUryX+sbAHAsgq+g/I
HAY5HGYeLFCoCch1d2GwX1de1mSfREQNXZO4uuhJNCQxthJtQKsULw3r78Vy0VAqXaobKXHF0RpK
a/okFqWhEgUpFawB6B032sz6hll4VT3Kr3rxuvrBaPdUKPqnjCq8TXg2VrzIRhptQqAL+L4YlIaL
NYFAPLq3xSIgKywsglTBJsmjWjUGu2l85epReTXmfA1yFNUhKROgyQ4ZUSfoBp2Dzlnmo5AIq29E
ZkcOWlpHXqcjQ+UqcnCbkEykhx+aYLuyMCElpdsIeuO0lorB+YJCmEt1V3HluY8RGVhwu65meCaN
8Vsgoq5n+CwPg/oieNx7XkE4AycoMdaI3a9u5xXJduPiIIuGFdQ1X8LQK6nuiNa7E15BhU+lOd+3
MVAWfjWigUItc+udjyxZn8jKqwhwEQRt/bFwrqhHg3qNIVM6SABRN1OhgTlcADmYSClDqKI1u9Ry
wneB2IWXDNL1/rwm4jFCPZbXwhhcK2yG0TVamRfI1G5enYoK2ZHAncHKAFXT7LKvxA0Y1ettVWVL
5bwuFmFB5v6BqOQZPKyCiEGopmF/9hle0GWhMGUBcARRmSGo2q7lNGevrF2XrRNxMxDUm3Z4kcby
OjKXXQWMMlD6Z5n3XRPk9encBAMm8JLTtPuWXRK07xB1gc4FmG6VV5uLgo69n5cerWX8hpT9kG+K
3uviH1d7/LraJ5mKRd2kxN8LgLB2nXFxqJqtoUU7ElW2h7GENGfdbpsoRp5Nx8fBuZ1w2I1gxVvy
TnKbwZZGHx/MYrGETTAgX7aLVnm7FL50HNuKrYwztGCjSSUdO6R6bPFpEOzrwYwcCaG70bkSvIZR
DaMZ3zxCR0wjvwbSjQg3JYBUjIN4KdQtA1FLf8bQoxs9ObyuMrIqL5jPdTeXFx76BgrIwCLQkJLM
vELdzug3XlG9O7QkUTwCQnA20MkYEcpbUNvQ77IbOlIqbhsg8G3knaA0W8YCIPzZUtkZ5C9kEXi/
E0YDX/cy8W4H2a8DDnQlnK0bqwdggt52heGShxJYPPoKD41uge74QRgUljxv80KyMMXqW3oObh4f
ohuWLk4zrq5Xj8cDuQCcQvLYu8UkXB0a/wuHRfC2xzVajFytcGaJNx4uSo3iXqAtz70i981M3DdF
8z6UeouWa8/z3CFDFLaJi3VJB09gsRR1p5o8erYKOW0UEmp3Cm7dTl2dNDjT5w9pcqrrSiK8ii23
nSxIRNFycGRpdbbBSAqIlc/KSc7s3vupn+0xd06x5pwUQnGtp0Hrpb47Y5HlkLZGOy2BYOi2Maro
VBSh2flRuUUCr7nCd7Jug/Omcdzd4CAtTp0+jdshdrImEJogIRHXeHxXc2PBX2QIVyFBcRCkJx2c
S+NJKU/GtpfBWYTpiJ2fz+vUfKBZGINs0efalNYkViLnp6ne4Di9wLjgrXqheosl/2xutTSkept4
m2sukpg3GTMsd6gOsGxrCnaB/+HckiUT/ongzps8uZxOrjtUUAQtAMXUoj8Ou4i+PQXJe+ta72NI
cEEIteWA6hu3DOsiZNfWF5lHZ9nR9bSkJgSxxisHTSMmlatbtTfbZam/9AK0zF3drmm0GeX+fPWK
a1hePZpiV1DdrIwUX7mH91W2eP64NJjlg9As5RG1VOrXoMN1KdrUE53cVZwH8ZmGiINrHD5BKjla
cVuRiG1WA17rrcOrPyk9h0wP72SuAfVfs6LJLkALoq414KQ7KdeocPB76ApwYPisokXLXATpgLg4
EW/CuaYBzeYQrRc0WAAbXhwyUQrsjEMh8ozL0lzAg95Qdnl7tbqPwE2J5mcdyO26XayrK7FY99Ye
dXMj+5BzkBfjRZ6sZ7a76qUDpDLC+YIewlsTfU45vXojXkO0ayEy44y4Q+ScN18jg5QHWI5WsXN1
4RZcVgJaaIKLluaiADgFE9yd70hCIaOcvtLqimHQgkc2kYH1Mh67KajjDXf+BosAHvni6ewlFtFw
6mvrcfi6HB7x2UL8jleSjY3NcPElwcWVAnl2JGUq6Fe9Hwn2g5qvKhS1I+s9i713nAfey8TfCsWy
IhiAOcc2wYZy8tQpuAhuzSNauo/Q57YST2i8QioQ2ls8wUBwcpBZSoCGoeEOEGSm5ayR89jWntx7
vOG1LMBcOJZhWD1pSZBQXGBWQy7Il9yxmnSS4tFPyeF26wi9Wh+863nRU3ng83x9WojkBL0TbWSk
OfEk9BXDpY1EEIUi/ZbTnhecU0TAw0JTRqEdwTtxrlsvmZfeNnrqKRpkB8QDl7ceixXkHcKWWZYa
r09y7uxa2Yad5n7EukU8JdcxeKcDQdcTeVPJpwVWwF1wIZ2rO0yDJfxDBlc2QfKSebTR8ptAXuYH
WQ71nnAfshlujiwaiLtAJYhIuWp2bR0m2ro0tuiLF3V4lZYRgvb5w4RSuiItM2GZihCGfToLPPPj
GSa2Q4eyTENaDo0eYpSC3i+qRqgoDtXpBgOhTb2IxL89lMvbgE6xl0G4gZun+ScoytEZKyK/Mn1q
VGgTZ6/A+TalMWjtBg3BTx9xxhOMvHb/cdt+5KV7qy2d7gGwO49+D5euy5E18i/68sp1b9uZrSNi
o1Vbi9ZKD2bmfSTl5gKUXoQBDzGPumAlF8vayuUNUSbUjIGPtfRp5gabRiAWvvMntSiCvFfrQxq8
R4y30ot9wcvYNjbQtN+GyDprHk9GjFmUypJ16e4E1f2gAo8RMa3d4soLP8A2tWmXZhNQ06CH/8bf
ZGDNuCogL3qjyzsmVk75sUDVDHuK3r1ENoFS3vK0JbBQiHUauMTEqrcpspVX3ATAy8st+rK4gbED
D9/aFmycHk6ir+n0gDy8eiTUYS/rQgAKRyInDoyOV0qx0jIus6fle0EJzd6ThUCNVrUO0nWzuAT6
sNYWzwRETZ0mAgIM1GaQ48xLIJmgxHCgcbDqdMo+kPINICzeu5nqSzwJVIbKaqE5zUdreLXiFAbO
ESvip5FsN7wsMszkfJxN5p4rwbaYlOIp5b0vByZpp95bqBvg9VFrZ2BOgQMqvtYDtwdBm7n4z5kl
L2TPWDioBYxRkPPuFL0rycyS1rUzYhiGC+LXYMCMtPKvMV+l+lqdGw9uC2yiQQjWyQw7HWfyFKQp
mTDMzLZKbo4Qo+Fql5LTxaBn/JbGLFXq6OYNKMSgyZcSHRroSzAkNIesGVcGrCgHGtMROMmnCYF2
UGI2zAH5szb9plyBpusM/2r4GXXfZXeDWtqedO0kxa+N7i0ST79aHQyQPqhpxyW7a3RcVH6jYrhl
0+jkRgppMCpOpLtjz8PkYcLe4I3ZeVdIkPQEVLgpsDlgZXD77bPkcKn00o3RLpKcWgiT5+HYAVms
5vsC9tkU3bhF2sVltYsErxUSsaODCpJ4uezPGZJotlC6qFxD4NLdWUXITnXCEWDtXCX6WaLiAaVl
WUU08EMGbtzO27Ka6cN2TBx59MoMdMoeVXwUnwX0zrI1vgj9BcFKp2pQjHG4WZm6knQbFVhh4Y2I
zpzdbYbHZ7SEhnZu/QW3obDZENbhs/ZtPJe4obFN05Z1n/MT3kVUuqCvmA66ma/8cOjiq3psR4q+
qyu0ojz9skzKpTmAQyd8jYS5bY6O6VIJZ0AOR287EfXgTVB43EZTP8HAumC/cwnaalleAFYvZwxl
hivTKi0ocVuopcJ13fAC5Dl+GsGqEb3jygg+qZQo/X/Enddy5Eiypt9l7zEGLW6RWpJJTd7AKKqg
tcbT74eesR42DjPTTu3Fmo3ZVLNYEIEIDw/3X6wkccFH48ig5xvElbA3xcCKudz6x07dlOk+BMJL
R7y1V5U4Y1IyEpkDcGpeBgtZR2hk6ai31PItkoOZ+VojsxUeDfMEXJLiNLA4uIw+hRYkr1HdBFbw
K3e3tbQbB0O+H6fTAmYzNj8R5uXwRJ6RY0CWIwL8iUgN4QA1L3TnZiTbUgABcgOnCW6YfsB+IM2W
bg9bhaMC1RAk/bMl/8vUTREdAnXDs8hk9MZCQJwb/W50VXapu4Y+ahhLdQM7loeAmkn0KGrswQ6Z
sq7/mtbMEB4n8W8yNBDVjYCpVbDil9HRQklb1mYm1FBjgTGFQlMKeCgCYmg4y3Mx5iVuOfEHaCvF
c2CNpNX5+1At3gwcbN3ZB5vQAyaM+MUU2bwmj7/XA2TONySHcNQ52q8UGeWTPeI9eHuzB471t9G5
damG21LHzm1W4/AO1LfblQIOwLAOF0O69sMVtC287Zt+byXMGcvDgIPjbkg89OZvEkXFaItqM+cs
CNw3VH+I+QyFsNMsBCeBCC89f/5WPCQwoIa5m1GwXN8kKCKNSWkSzLPa/tBJ9515k+L5TWeEq8vm
LIlmPTmANR+XDCUIunvANJaIbLjV8k3W7RuOB6PS8EOIqQoybvMAAKu5lEwbThXxtB8PXPNOnufJ
gnpgby7o1/A7CJ/oxQ08poFSRrjucXEBxkYDT8SrbaGhn0MKTftf5fg0T9sdC5lDN5pSmJBV+apU
52VzKIPdoO6G9Biw1VExype06NpqPjq3ugtBtfEsRvrdXW7px3FEZxdiB+HEZ3bLsNzGxto31k52
arst+34INCDcOj4NxDkToK/mHP9EflNdsKcRnWhSlu3aC5Z6u/gwXZjfH/LiA2mXD5QYYfPaH8Er
2/a6thY+OuT2B/z1cVQRZihXH2o3+yDroT4BuI/NVh1QHgH7bb8ND29cpP9FHeDxw1hXNx8ShT+b
mfRgPD8Y4QymNVG5f+3uhCfUX4Qn613+5PgqyxAZIJrYNaczGOxMMpTREHQeA5FBK4rtmiM48oQR
MgUjN1VByhTosLok5SXyjaXar9wmVaxgyyXMCjvs4BrPQDRB0xYPOHg++gjl2fGJSbJTv9IRxah+
okkJVsT9whsNnerwIcaQ8Hfig+ieYUCZP4gI99tltXAa+728Pfqvx/CLSlc8T+482rpH/6ElzL1L
v6vfQz++B38fuPYjZDQMOWcqRwI7O/H56LwiabHUtrgZt+Ee6atkZaKyyH7L8dFZEHqSo+AAiLAO
HOLNBiODtUiZT1971LU7Cnx7CIQOY4DE1nthzINkNWyp27j65zDDPJ4TsK8RQlGdmRkfoN63OJl8
fEj2jXjQ9h/AOgXqCbax7DaQQkINIsgqQJcex/PRqnNBusj+R0hhn8J8eSwGceRBoxJkGezo7ejz
uIyaR71fCkT3ci5bq7gk++/m77K632JyfJTAmduvljmjucgO7/pH2pUa/ZVN8REeBmVjOLsUW2Vp
R1806+e5e0cdxVhFZDEUaoolSQC7UgcXRN9JnKMqDm9rlLd02EfzcI/6QYFJwr6hhjkuPUE7KRTN
XAw1gIzn856ueTN3GCHyYWmTcwJMDq65bVoY5PPijg+E0rd00tbDiXI2x1/IqRBKQA49ca5aGAek
fz0KaHcJ2W44R2GruOtlgHzBCwxw9DI90rab4atpl8ZD+YEzKGWjx3SvviinZqesanonJAqz4jED
M/amPWFHpjHoqs3NIrCOqk0xXDMXPWhTujoMcTPzjsKpO9FM3/Ij5xjex7BlTuUNNRpEeumF59QL
wQg3MBjMhyxYOd4yjA4qK+gh1rcwLDi2SY9/4b7rfRy/tCcis3GrwAYI5m37pKVLB0260d3Ctp46
bd5jkION1wyImPA7e8oA1kurhoVc4tw5yzOeeVY7Nh5irI9XBzkDgG9k8Kf4VQe6pqNsSVltpgBZ
fDBfrGGTb4we5bEZ+mN5uxKASnVMq0W6TNEoaxclGqUHME4qkGxU0tbAbYtfIUpuud1/RCd5CRAW
dfGFEyykGWIJ6BOwcMFdY5sl2MGKP0IP7ZYdsAk7f0w+ahADdncr3YIYlYGHPTk3EqhprqcSt9E3
vQN/LR+qefMsHJ1V/NEs/Wfp1jwis+88mztjBpXCu5G27bMI9Ds5JCv3xmrH0aansu4+yGb38lG6
BXt6238Mj8AlQEJTqrmBkW/NqyUM5GfxwzsFHehDyMF2dzBW3Vbfxxw3l/Kb84iKwltlLtJF/cwj
Agsd++B2fNPvEnLYmfrcr9GNXOQb5Vk7xMviMW9u5YP0XC2HG+lVeDVGuD5iXKC/WtIAoIg3KInu
hxkSFTfJr6rdAJ6CvzoX1tYDLRDkqfWcsd8KJOuIxgo7k/SJgp+5wKGuQqYLj8l65OUmb1QGmKC0
3RbF0zjbHguXdNtGCP2N/wOapi/jpVwSYYEGrAGhxff+IfmQA1taeL+gPUmb8j6/T+AWtMwHSm12
zett/Xn16J3iz+aEIUj70Bybdw2pnvdu8UnRClDjU7zPPzu+MjKotDug/HPuvnN3zb7YNBtlGa7c
L1Zp85StulU1qzfc1h5m5nMHA85cMgmhkS2bIxZjm/CWb/4U3vYv1W/LGwO4/lLviDareke2f2A1
+RKI8FmyZeXSu7nVHkeQNtnqyrpTZuGyuhMbu3oXX0TaD4T+yBZfeCD1xeZZ0fURev6W63bv6r75
VSDRNm85X82zX3xwAIEFBVvVbnGLD+beoScg7Zy38nfN3NJnqjPz2nWTP4bFynsLsmVD8Zn8HiL1
L6HdYHlAHCAsZGjsIVtnaxhiuZQMKXTamJNT361s7wNs/j7f5cvuqdlaHM/zuUlemO3CWbd1Z1Rc
H/NnY8v0e3e+HFt7DW/NZXCM98ETXKUUXZXojrXLgMvz4NjN8sd4Q7553y36fXNCvmxVvCOUJN4a
R1of0XIQKJ/PKfSwngfazOFe+a2/FE+kig9dueSPi3yZfulL7jVXl3R4HsoHUr83CaGIBbnRBsex
wRb38rzecIsjXs63hXybSjdquqgySFXKnf9SRHfDW5OTyD+UEbq8nLPvUPhjc0RboSay+eGjA5SL
mrr8NFAQ3lGi7jEwpXBrq+8xTZSl8ZStKfRSk26Iue1yzGMXfbyOxZlp7IwUIkVFE2FWHmh0rCNv
RTUohTGPgJJdH8VXPn2Z0FzCgIa6jbmRH0byPeVieuO79LbYVqfgKBX0YtCTYimesrvsBPfIFuc4
bLz6K/6tHT67M2cv3Zlr6ZeIJ/MKZ5mYrexX+Kx8gXGsP1QWrkdVHZ1nO39gMnkcF77auX/Ql96h
vM2BUmao8ZHQ2uYaJtkBG5JfVTYuvw6gELx+ZJrVtfnMZLZ+lbdw3stmVVor31yH5abgum366g0z
9TMQgFYtRND97GvH6B2SyFIhoxFW2V1HVZvqcL9UthzaVi2LwBzJoFBHVuzAK+vEf5Dp3MerfknG
Sv+Uxi5tH3o2tV1tuzvOqAdKkgAf5uqq3XqLsl9Slpz5/ANGfqms2AYLCC4zha6kPdyRi/HnLSZa
NyYG4WN6Jxya32PGh7b+zNg247qFAXdD7yhjZI5jHvYUUmnw5827Yc6K9wyR1GUt26TGOJXQX/Lu
QvOxwV+FCXGDGguPiPpY0yOIYkeMIjZznl0dWFjqOnyJP8PX5kjCqNpmibS6Xd6zl7mjC+q8HFM1
RPjjGRbLMWcPb25qnMbRR7DlfMGXDDmcfFZvlk95BZEDG52c9sswd9A2ZnS25Y/oDbUxdV8cORkR
YvjUc+r66H6fCKPeCWckWhCz/J7fWwWn6lfW8YzscOwMnII4+8UYUNuksVRrbJVdkZplSi5EmoJM
pE0HWbWpRcz5gwEF7AQ+4JHyyGB7O46Cq+pUopMcIdESPjiIPd2ATis37i1hhletb+INgX54bKgj
Ma+KU57NCzYrpIDn2Vu6yZmXM2Ytb6px40WyRnP0Ri5W8gcp1E7f0WLk2MoGh/sKuz9pg7hr4WG/
sM9Xd1hzQPHllhmsnF/lDXMcmm712JPm8wmgD0JUhMjYLKUbw7/F6aLm5AHFE/Azm39hPVn7rgFV
sqK75ZO14mrfIjR08qwnlz0U6nLDr4B6i6UZ8UZazhFQ5HiwplXOhsdfJMlda5ywa3TTNQhFv+SI
uGnSZbFsJQqQsG/nGJ4r6VKUFgZZEEX/W9q8Ndc7anwcijH34kcVLkg6noITUso7OLo33S//xfhV
bPvlcMjvKVvPcey6VXfpTXPQZsmd+2ICd1t2R84F4WuALOqRk0R11H4jl0m2SqrIvrIgm9oOq/i2
3HRP43EhhPAzI7COSuMLCaJEtYiX+W2zJTaXqJra0ZsX2tkj6cib8wxQVBHu23j213XJhJCcIVtM
8fN5p6ojhlhErL1k4ftz9IthcpMwhBycDyQXJpJPzE8MD5E4gcNBlRbvdGkmAc6AIbCEv8vX8m8g
6GOPxe6InCVGeaQC0VvizsxixW+gRpxy7KQtNXOfTfOE02Ob4gqH0vkM0loqwfaeY8Rkmkt+WMLp
RWWEimOKH/jSnYMgmtdb0qpX6NxPlB4fCWTh/ZithdT57GIF9OqDrvIcHNBcvCMxJm0+IZK1Ym1+
QPO9A2iz8bZU63Y0WdjR1efqIN6zLZ2ibTjXd91qODFHb/G0X22dpcz+C4JzWWx98oti1t0i87NC
SoNymg0XEjmzeX7rrY2FvjFJqJFLp5/3Ic3KXTLLts4LsXDmfKnL4TUiy9C2z9B+gZ1+eDsZBT/b
uBNWwSEBnoK4F7WGPRxAjj2mbHeP3aFbUfU5ySvzpG0QH/DenA91V90pT6in3Kmy7bxYW3WpnPwv
9riSI+/cf2A+UKgq3lX4Al9EF3YCWPZLWhiL4uQSvfCvXLREmOHNnNE2micL453WcvxVvHdP5idc
r4cRNoF8+SyzacnbwlFe0jplvaAJv6wPzaK4A5U59xbFDJ/q135ePifDLLLjX92i/Yg1ukt2vbde
8S5QP/sX7RT+Akdx/wjo64Fo3qDkQy4PdgcHStBKoU3Qf2vnwE5pXx6Ig4cqXMfuqs9PXvgMm6JA
Fe0FfSQXKFrwmMBGPBHbidSQ4h4wN99oW/HFOOAI9Vn9xuSsXwbv5txYfekvnOw57A3bwkaytR5Z
6LTOm210BOAt31OQZ3fRlpQHA3Y7Njr6H8OtVd4hJhUjh1WtCumB8orucnJjr7fLl2hnsgJGOYFZ
sU2O6N767D20aCG4o8E3zDBRYkUCpm2oIZ2Mdl0g8RfaGJYV2+yU3wu3EPkVSkJI9BxErC2PjTWT
fBjW44/oAX4hEi7POsoj8izYjquKtiLx6Rf/iKu4IMNQ0nOxOUDCGuohfG5al2wURUQDdxaLiGls
HGnW7owWWwo6J0yJecY5vh4PaXizywu9WJEHkIarJYZOLG34S3wjbtPSCIfujXY85XaOsSGoQuSA
FqkwJx0bVoOCdvem6bdkq5q77ctZ2yzZeLpwznuRYrBnqc/FajyZwFPx1rm88GgZz4kC3MPBNXaE
ENvJYfwZewcAJ8BeEexwW+cn+iwtZ8L+f4/iPUu5gNHwtxLs/5Pw7P8/7sZnWifVqFALXjf5DtKV
xYsI31vPj/ws85Nf/6Bu/PWv/gPllfV/6biQS6KEOZuuiqBy/03akCQEYmUL2VpLMlUNRPHfUF5Z
/Jel6KoFCFiydAPt2P/zt3Tsv3RJMyzLAoCsWzr/+H8D5R1xuv/VjRVkSTVUiCESL/kdv9tWgpPV
WjzsO0Chatt9mgbizUGNXohEDVzr6WU5g/jxjdHyH+Ha70K1xpm7jWjib+q0ZhuAk3asfu/4UAkh
hOwTwwFWKLgnrYueMxqvl28k/ZOJ8vd7iRMdXLH3Uc+X8AJ1cWYbFpViqnh7+fIhxHPo0bK85pii
2ALxJJBeUk2Rf0uS2u/rNmCpRuko6ChqlExNSRPEfyPhmf3u36rM398eZPZPYz1iub+/vZsofQvj
od+3EloERZlUwB4ipNSNoJxffu9ztxgH/tsAQ2apnLY2lU2QjlgSaB/GIaKycPnqI33nh8kyzuDv
V/d8Jw0NM2/2spYHn5GZ4jPb0DI2osw7qh5w4cv3kf+JLv/v1xtf79trGG5cmIaftXs59LqXJre0
+YD5wKxErGPhpWWz1JDrWfhmjChG3ovvQ+qOuY+uwouI+ubYRtnw4FgWZInUQ3fTrNPoSdbSCmth
w8lhVbDoQCia1sPlR54A4v/7yONE/PbIkEEUdHeY0bJcWa+OOorbZK74UPM4iJeGosZkMgXrrSoc
MqyqaNuZ2nXS78v3l6F+/fhtCBTf7+9IxeBoQtrsozAj7fM4vJafqdivqxiLFPZyNfAPaoefNTLF
BnuKYaDZHJn07Ch7Z7grSOaqRTIBYeRZVKqnwQWVg1rkoLR/OP/HR/82RJVkVX7sMkRqfUfztxeP
hbC+/Prn5v0kjMlN47QCrrB7Wdpa7h4IZWXcXr70+AF/mvSTmOVgdiC6IZM+je+96MXV4Hb8ze67
/fcVvkeDHxeTRhz/52hYSR3GoVA2+5LdPTBudDNaiBw1a4jYf3aHabzBONL0E55c8REd/SoBN3fl
pw/c7/L1fxwZ3mASbIwudkxiLEG8v0+BcuapMr985XNjMwk0ndW6eg0FaicIKhKKXrVMonDDbH3V
A9rCl2/y45zh8SdBJrbkxvXY6PaGgwJXjgkg7Am9WKhVf2XqnHuNSUzQIr/Mcmx6wIb0t/iB3js+
B+laUx8Fs2muvMaPeyqvMVn4jVIjSl87jBXZpta81FTgUMgCyvRLK+LZ5bH6MU3gJpOlOwSSKRiR
bO7ChENQztmGI3FQv6uY7gr5gHv2/eUbnZtTk4WsI62YCFpFGwADneUQ5tT9Mgj1f3b1yVqurLrU
9Yyr45jurXzPLMHqlJ+XL35mPpGP/SO8BbUiD0OBELNWU55Q8yclyxdqmFxJac5dfrKamzaSMNdw
jJ1q5DfRiNBUrZOQpbs/e/rJYi5xCVKDWtN3atoey1JYNQIF0dzKlpev/1dG+T/iqEZG+8/hEUqr
Na0MHKmIVG5NWZ1l0diZ/hJTeqXF9YQUxM3le52ZreZkZQdiLrfJkED4SXSASkb8YvrVjecg4ePJ
aFUrJjrgxZ8tcnOyyAWnrxIchSFWOVaGeXz9aTTZnZzwmlXmbi+/0ZlFbk4WeYlRX66E3CRN410i
xKgjt9JeaqXARlZ8LmUUKC7f6UzMMicrvSyDNqrb8XWUQCMTbnzbgVdKdy85DKX4+/Jdzixzc7LM
Md7DRTflLhUKtnaP8Q9t73D+ZxefrHJOTJVX5Mw0nei77TD3nWmC0F65+pl1aEyWeaVGpu8FPHpE
WQLStq1gIZGV9Z+NvzFZ5sgRFYqY+cbOrT4TtPEqqtiD91LSRbk8Oueef7LQ2UBaOemJI0kKeVlu
SorcHQyjXnT14+VbnJlDxvjzb4leEgtuG7tohadyn6wElwKsr1Ekh+UarAo4dJdvc2YSGZNlLlqt
0vDoxs5yBujx7l0kZt6Vz3BulMZ7fnuFoAhTCwdEY9eFWFkkCPG5qbyAWWutLj/8uRtMVrQcDx6m
PK6x41B1an3lMRcKz47K+ErEOBMDjck69gQ1aONB0IGhUqyvm4NHpQpR5nmjNceMFrza/7r8Juc+
w2Qtw5IOejl1QIXIsWDj+4sMsxscLl/83FSarOUmUDJJby0dnybKYFn2hGMt2n2FlKGOeS0tOPMt
/jLV+faxhSrrByEx9N0gak9Okb90tfY+lKyMyy9x7vqTNd2nCNzU7Ig7H5NEvOBztZyrzbC+fPUz
Q6RPFrRXxlD8NR1sn/GlB/5NW4uLGJ0kzrlXFtq555+sZ3w4U2Q0eH5DKt5l2VFepTT3H3QRKOHl
dzh3h/Hn377AULdKMjR8gdRzrFmpACJMGyB9HeeLK7c4s4XqkxWN/kk5DAEvEQV3OM3Tm8vtgkaW
AhdSBh77Zy8yWdZFl7m9ij3Z3hfggRc6BpqKC83X0ukHX76FNC7hHzIpfbK0XaWqhFrVor3jca43
ujZdDkkeY7oYJ95rOjgtukxlfsDZvskXlhVQx8IysEaw3fRRFrQ65cqj/Fx10Cx9svZLHOIkJwHn
WySYnAyGizVUm5YhsLdMTpCRtrK0pNTQhZSqh0JOV22SCJs8U61D1wjqbe60eCpRVFo6IZA8Y/Ag
5AhGnd+KCgTNtM3ACOpOAWzGAHEguQYyU01etldmxZkwqU/iS2I1XWGZZrGvPIW6eqZ7Od6sRS28
aLKCVFyXJNZo1loZaEIVsZ5eCf/ymemoTCaK0RuJ61pxv6vmJFeLaOkv4gX4u2NzA9xs/QneZST1
Vu9IWc2qX8mqtmn8zqC50me9PJHOLDplMo8qp26SsE/6nZb0RywwcWOsABQJ115xHMMf5imiQv9Y
1CFByMq1JNoXBYZXmkLHhGYnrsKUlOYGbTa81A4N3zv0gq2gHCoX3zyZHlkxrIr2s4LZHBItfV24
6xIwTKaGyMQfvbo2ich+YPlmU/kR1A+p2VZqjrKboqr7IBayK2FZGr/kT68/fvlvMY0zfyiGQhbh
1xlk1bF1AnxD/ciAy5doYYB2gwbaU22V6igEXg3f2QUn3zBAT2HjDgdcFeRtKzT178vvLJ373pPF
GhtBk8rC+L1t1CKQ//QXd7eIloNLgBFnR6vgyqL6ufquWcpkVfV16EShz50QALFeotdwtBoyb41F
+QlmCcoW+Eaw/B9XXuzMIh71tb6PtFQEuZe63A6hpRv32CHiClUVEcTG/gyOcIGWIKm7mbLw1t3b
5XueSXqmuid12QuGnqbo2DUZsJXmoevLx8uXPved/goZ3yaO5KdhJ5Oj71Cdu6MNuQBtZAOVs8EL
zaSFOC9m5uLyvc5EIXmysyeSjMBRSxSSO+EIBOy2D0aT4upFN9HTrfTyz9abPE7Jb68UFmmvO1bY
75TcvVHz7LFpivtGAW50+T3OTG1t8h6eQ4G2QtZqryUASHwM71aDg15WndbNlaGaiJv9p8KvWdrk
HeIqExpFsZK9V7ghUIwaxJxl1TgQGXn0xl/VkL2xjfJSYDWNU6AgYKFqZqiF8uRoFLxVZSh/6Wkk
4dwgCuBZ1aguacbXivZc1RmAXi8LtZ2LOtUpFQvnJdHxlfWyRiqBQVX9n53O/nq/b98iE9NhqAyz
28X6S5a+5VUNqQpifVBcGakzH0OebG2hJ5ZGQ5axg37eqqCTzJcOjP3lL/1zo2WU6P3nVGoTXSij
zu93dVNXr+SMGcgEX8XYWq6aIyGuWxqiEW4Kp/Rw9YFcnePN/mdjp02SSFczCzFSmGdRcaNUMWyv
3156a7XXTs5nwoo2GToshUusCOJwbxaAiXR8Yg+F0GdX6mLnrj4ZOhe/6KEO0nDfFJU6S41okSm1
fuXDjMH2p+1usrtoYdFmlZSkew46eNIDtoiIXEaxKJQbzXxxkF2xrD88sWmTDUZ1O07idP/2rq7i
opEvErRIUrCIlyfZmbCoTjYUSpVGL+gZaS2iASJag/tOXVcNCPrh6/IdzmUH6iQDSVq/qyrGCyfN
QXtvB6QgGj2TtrkzQEsV5PwlMizgqz0cndZUMTssTcggUs/vFU6Kt0kRX9nLxiD5w5dTJ4lK0nee
nmtqsherfF2r0W2cBu9aYt2arXYt4ZLHafDTTSYR2szyXPPqIt23s24eLfMVCdASuRKsLcHEAWZ0
7HbTrBqgZJSM5u788jj/lXL8dN9J1KYv6qgIAKb7ao6+2BLSTb3KURlOZ78a+3m/B1v9/ngPvWAB
exAE8f3XV30lDToTB0cpzu+bXpGnlWKlAXL3rYICA/SprA5PEkT7y+92Zjmrk2DhdJmjiF2HmkuS
Ze+yj2JCldbqlWBxblZMgoWeiQ4BlVCU6Y8OVg6VN/NykKv6Hx4/1EnAiKhzSm7NDWqhxeNDhTbi
JqOHl4wi4uUROvcOkzDhDbmRKgW3aOGUN6NzVwe/ubht69s/uoEyCRSNSd2lNKNwX6KrArPMBK/p
yNKsQp7jz+4wiROiKIRpJfMKmhhwIJRsiZRBpqaH/PiVUTozj5TJ+i80XSz1UQfVNNPTYEhrIYqv
PP2ZQKpMVn3rWU3qyXSVBBNOd9QWAVa9wbZF18kzF7XgCFc25jO7z6iG+H2tlRzhAkmHed2g35Cp
BspZ2NP0yOlhDxuIkLkwwWwVzAMvf5ZzaYgyDua3LMqNvc4LpSjYk97t1VKeD6gE1qGJmFiwCkmc
Kw/kuOquPC24Mpg/xhNVntYq4t4Ss84oxV0uvuEPE4hvXXOlzHrm0tOjum55HSKPEj69rYK3cA8y
GeEv7PIuj9aPX0dFGfifgxVIlVVWaQHIVkVgOrWUitJQO6DsZghIMqbRY6i5a1GUemqjoXWlY/rj
sZC7Tua1W3dZEpdivqtKRN6sqHpSgvTk6eK8jjyo02qLmlc5XGmg/riKuNtkqpuhblYaiqq7tszf
Wy95F4Q/gypw7cnsHqJCSMQYpRfmwLoVQJsKlXMoY//h8vf5MU5y/clkzoQhqj2hB/WOUqaMiL5p
3pRKxrngGhblx0DAHSZ7lZZQMLbkWNwFHWSN1EhXISzZ0Mh3Qxjsurq6smud+QrTPRFt4gDlaEnc
NrUDWD4rPnLLuXLtM6Okyv+cxSgrK0UbJuLO1MptFSYbww1L+BL5plW0r8tf4sxCnG6Kcl/n6ZDV
5nagTBI0rp1lv/L+2uHpzFdQJ/uhWwJilZEL3uK/tkyrrwytrQCGglkCfG6a1eV3+LnVr8rTXdGJ
+hrUKiJCXhlgtO2sBVj7unrvY1OlQsJssww6PiI1eYMF6NWC2/gW/yPV47aTKGNwIPPaRBa3VdzB
vO82cduuokArER1NjxLC/14m7TofMoYadtfG9MysmO6e3eDXgig2eItlNwkaTj2A8rwu8MN2F5fH
88ycnm6igx60vq/JyKU40t5Xom0ayVfyl59rTYzZJLL0ZqzUmqsku6pB3Db3zXCbe4DKY8uAQ2cq
0m8tKXzUCgJfRj7PFGBNt71oKfNCd4vnqnPUDQ1waacZufoiqyo0qctvfWauTs/5vmEqkTck6a4O
W+kkd+DnG01QPgnpGsRqeLNSkpd/kqojqDzJRTWnKcLWN7OdE/jdCM3FkC3GC1cKtWvo33PvM1l7
qiz1epoNEW5PiTqrRBTf3WDnyOG94HvHpGyuIQjObHvSJCf1a6n0ZTmrdp1U3leBuMzN5q50IRyo
KBVLxtbUAKBe/khnwtU0C+p7b5BKK+m2ckokcfeUyBD0SK9M/LOBZLJruGHoV6XuMgdqfCvnriBa
26pI0IwSvX6emiIKVUKi4GaK5ESGYv1NnSXJV4wtz5XE6MxgTnskYQAMsVGEZBd5MpRYx07pcRce
lOZU2qTDfoDA92dDOZmCXabFveFJ8U6W4NwOzrpwvEMm5MvLlz8XRCbTL2nL1HeFLtvVnrtWMShJ
kLG+fOkzk2Bafk/zoJYDT4l3OjKpdZUvgkZ+NI1qffnyZ558WmrvEyEqSKxqaseDea9KtYzXVI3B
9+XLn/nC02q7GntDS4U13pkCDK8U8mD8rqrCTLH2WrX1texKfvhzJYIYM24g304MOKF2YpX02W6Q
EL8NA8yRLE9RdnqCCiYdR2lfpUm7NoxewbjBUNZhq6GeRfd2I4qlucitolq1OSKF+AgJH14tyjYg
G1DdbV3Pojqu7sVErp8bIQgQFjIwazQQjqzoxSxSvafmEnQi3nhGthxcmSjX+fodbJTk9EcDKY0D
/O39ylQzAjFM8e0LI4QFXG+Zo1DiqO1rpEHlpQ2Ozip6rJfvdmZWSGOY/Xa3OmrMsoisGKGqDs26
dtEF6ZWz5Jn5PMrnf7+0lzq5ZcVuu7M6tMFkJekXsRiJyxYg+J+lktN+CMeEyDM6OdmZ8kOf7cUw
XDecF7XhGjbqr3H4IRmaVvkr0rmsCjGb8LvG2XoyUGBThlCsOK13NAwPU11LF2C6dUgmVQFEbWQ9
6zB3Yb6l/Vpw0E9Oh5H0babWPowj7IM8cCuXv944lD893SSwO65hZklQ5LuOBeCL/l62hD2O7EtB
966stzO3+Cvj+TZBigqMGy2heqcF/T3g2ZuS1rKXR78TU3i9/BbnJso4N7/dworruIkHqd0NwoOM
xujgbUKypMsX/xnmQXowGaPUq/0sEItsZ5nvtX/K/FvdhBED8BqK2VJRkcHOyAWlGtLgh6j4V+Lh
uXGT//lSUtXJddrl2a6yDgGaxXCde22fIoF2+b3OXX+yz9VZFssJFcudlIfau9AY4lrDOv23JfvB
XB5ib/Nn95lseEEhemYgxO02qrX2pjEG945lhjq8JJiPjgXX9PJ9zkyCKdNMUMpajX3CuuQOHqJG
1Eg9IbyTxd64kpyeyRynvLGh5IwRDEGyky1kfNJqQd/0VCjZgyhXd73qfF5+kZ9LWiomUv/88lEb
Kn7ilZis+vXJ8tQt5eXctipzLNxtOChsehWtMiW+g21z5SuNSekPgWBKKQt9qdO9SEQe2G/REx3M
uZPBXOsaoBmDcMobQ1iFjpcuvLC4Vos498XGn39btrIgGnUDQnXXiOpvPcdrSNWNr9ao7y4P5JkZ
Lk7CgteGLkeTmBUkt59KqD61WbE1ouZlQNfu8i3GS/00bJPYEHZRYpmJF+8CF/OJxHrVSrpTf3bt
SQAQ6ZeEZuUnu6zxNoqPqlCZPl++9Ggo9vODT1a/UJR52KQSutBBHd8Xiq6PwBhkrXKn7++GuEHS
RS4qZVXmEo6ZRdqWGGjJ1mveofdYadKQ7QO9ALNDieEmVaE2tRhfqXMp7JV3VxdTZBHVwW1szxND
BHXdqFm3eS4/plooJjPcz/JjO4yUlaTo7rNSRYTPalx4JhZnJnRIsErSZwT2eh1lue7hKq41d4oW
u6fMMvD/xSWpt0VIhyBnYksvUYiWUM3MadwuiW1sYWqC+KGvim/RoJlvvlXHT02ilc8Rb/4FSSB9
KuJaeCoGBaXAquPg18RWuRwyUcQhrO0WnivEW0UT8r3ZGRmEiUA7GkOmourYQk+V5RqRibhr0HDu
K1wHkv/L2ZXtyKlr0S+yxGQDr0ANVHV19ZSk0y+o00nAzJjRfP1d1U+5PkUhtY50hugIKA/b23uv
QRguLDAAxLH8dqQOvkYX7C+6+tB8pOBNlhKqLDqbmslzyyKDh7hbdXirML85EfzIeJ/IlxxI3gB4
EL4HLuvVtAeo1cNG7U+pJ3AF6MCXFChCPBTZ/Gzn7MdoyuFgm5EL8WUXMuqgZR612CTw5uhDzYVa
Rg8IBgTPodkXYSDwnznxGpFAgtQ1ISflQs8MAIlhWyBzyzUKGu4MWPJIHmejFBvmjk9aAtjdVGhi
a8epecJtvAx0twrtpoTIlxA6yPgOVFUH3QngXXRJcaI3hrZ5gG4ANMtyAuweFrMn26LazIl+kc2p
McCz+QOA3wpCCB2A0TO5I4OTBx0uyLPlyF2Zcgg5FLBsiU1IGkw5bABaIWA/YVeDp8UjfLx0+G30
TVNsBHF+I62HoUFPP38g+TN35UVc0YZpjcsPfLLsVzElFNJVKKhWdoJL8kBhqithigbNQcrvjcSG
3Qt3oJoGDf+oIhEQ7cTZJFz/HRG7eEvtJD64Oc93NXB1o9+IyTlzos/PRoupmSoGyQws0/u5tKp9
ya1hp2nxn7Sw4HTUQV8qss5FjYp35ZLHpAMek1tx5mvSKndGDCeUjsZQ+GogOwJHNHvXthBhckqs
G8egsFjXQd9BRZKy4VD3UHOy3AKVoKx4Mlt2wnS08OKRMHcVNQNkz4p/VDp5Zpk57WUBcVw7g5Kp
m8TWgVR9Df0PLfrImiKG9wz87zKHyPdBm15bktQhOOfGNz5D10daCbw7i8kF8r6BEBE2nwVyul7j
5tSIR0IhPKyJroeE2uBCrjOHRHnvwqfJIsTLXQvNXh05q7Q6WGZME5QqEvajzHJwhfkA+ath/m5W
sKKQpoyfZGETmEA18wHQvQIGTgXMoN1LaauB70lD8x/tMJKdgdTdS3iVP6cIQX4xwJqlcKBm6iJ0
wA2V/6ma6Im4Vbs3aof7PSqQ0LGAxJFbwkhCp/V3GTU/WdawfST0HlRkUvjCAB6S0to+SRmVoZlB
AV6TzQRvE4sfGLMbbdfNReO7GbV9iqLm3dTo1nfciSHzWkGbvZxI8VjFphVQkc7Q0bbdg13AYqfU
oeZHZfwAOFfaAESPEJJVFqzsY2JWByCn+MmpRLphIMn/GhNofMpmgCKgDv9B/B8CdkmyPPUmH9/R
aIbvVZ7lh8QeTMh/WsZ80mWRPrbW1Bt+wVBdBrxPh/3FbJi7EpXgoDchzk/s8W8CLg58XvCbcakt
fIRx2zesUYemZgMdykGQD+m4+TmvofEoRYRGoUhxN7EmKiB1JDl9tkaRl5DtdoZ7nssOUjdzXZ9H
eCI+T7oBZaXChccO7xxIZtZz8r2bILmXVPCFkgNCHqJRt+sszKfJJvKnHQg0nfp5TFrYVhvaSzEb
kOaEisN+oDZ5b1kyQelOGiZ8UGjNPPBNLAjLtA6sLZkORU5QCIHb0itS3lUtA+QLpQpoL1mgrbpW
PDyYHQP0CZ6cNvSbjLROPeROEDYZUTUTcEuPzXOSFO6bZk/6r9uH7FL6oSS+PS/crkl4f5SiRx90
JOMLei/1Rs/6ZM+r/msVJV0lMLemsGbJMxjpNPdzB2VZc+3qcz270V2lkkC4gK1kFOXHUQNgvGil
PyC6fymb1lXWciq6Sp/bDL5TcQdUKBT1EuGV+ltkSJgGryQ611NMSHf8f4rJ24lg00zFMRPpc6fZ
d0M6PguarpRark+xrlKX41nDWqIwAXKhAARFZks+NGPiV8xYGaSlGVBSWB3eklKiEQDDPMibXqSW
zG+3V+f1BFBX6cqxa0XdPMLmqIBGK/9r9OaLgJnqlMuzqAc4KcAXHY5Vt1+2NE5KKos1W3Z0cLvj
UIpHY+iCUoMq/xiXT7kbr9yXl4ZKyWjbSTfHoWXDkcb3F/319Pftb19aQso2TkpAZLN5RoELapdG
PQbS/JPHa6X163dKAP/+f4Fmdl6YNin6Y2l/tCn0pwyciTSF4SEiFElWltHCb4Db5P/dtABrT90W
netjb0sooemHMoOsMZMrVbTrpVvdUS6sTlnGgzXExbGmv9sSQlYgumT9L+YgndP3mRFvb0/FwhSr
1GWXRlkq9Us8kt1dEnUvTjWszPLSoy8j989dtDZsmXAz6o6tNCHsBu8zPn27/dXXAcsWpIX+/9kZ
GVkG0k17rHEinGhD5Em3hlzzB6T/P9AHhex6/zhpHBrFcmAlNCFdR5zjpgOLR8Nt5yIbF0PKL8vy
Dv5CBLk4rulGUA9j9s5xBz0PWofC0KCxKvFTc0bWxRrGYUzWFjauR1A3vv1bFoZJZei5PIqinnfD
sdfPtf4tAkLlaw9WVqgrxERMhgdbDQL0wDeaIVZW58IW+w8vLy2YTZMiPRr93WRiD5eTHxdknxrZ
LpXFysgsbLGLqfe/CyjhdQOYuRhgIelG39wMtHpZQ9l/4AZdecVn5/C/1QadKYuUA/TOBjhRH/Wi
t/eDU/Q7OC5nMMnTL7fIeAKf3ixGuM3DecfKwfap5cADahV1qOszLkVGXQYz2k/wbNagQRnVBfGT
iThQGGfWfdtJGX5hPoEOV6KxlJnZphOw543dV89tA4cwYcPR82tPV2Jy5hRAHfT2dMwciEgav0xo
ZX3pyWrTNrr0a2aHTcfOAaWfvxXW++0HX10fFAJj/78+LNMuLQzTdIybP1FT4vr3QYzn28++usLx
bCX+Ah6Qk7LL3WMN6w1p1mguHGXW+rD0Bvt0/7WXKAscWBsxpZGcjqwzNxJ3BzHcU7fYSktAG3CN
orv0U5QlXs2diQIOCCoOeBmu+1E49aUIFAiNboyxWkGkLb1FichDq1GZzlg/ek3CaaZwQ6xhr5LV
KCCITd7Abun2oF0G5z87FjNj/v+sD21b2vEwTEdLFhBQqQ9o/26tiPvZGvL1akTGG5TUqm+ydKIt
bI1byNaiEhlEYmVVfX7ktY9X9vCQDGUd1xY+fhf9dQdvPFWnNoCNy9/2xTlWz2uSJ9fjGn6Dup37
NHFQAZyOSdgZ3riZ7+wtDLWCMpg8fWefojM9FL9hQQTR5WKlLXW9rUNdtV+ATd4bPccaqC+etXG0
78i8j2QR1ugKF/kuZu3WANhHFhRurOmzGX2/vSaWxlXtI+QJKzQS4+ei2DlvzQAuI6EWxiFWoAci
m7/We1wIOWofQTfGPs0kloYbUygSAVUEhyVrpTl7PavB+CnxYJCV6UztOB17U5CLjJ5h+1E7cFih
plE4Q8ImA8zb4j8EhZvsMPQ2vAzbfotKF6yTaDNueRPB8ItbdWhXUYZ/g7s2aobjrgA0585ITMgb
FUUNryMjxwYyC1RFBwI/CVrzNQLLZ6f3yiLXlIBjgW1czjMGiXpl6DxOr9Fjcc8OMI+D4XXjJzhS
z/Y99M19Lch+di1k/2E3/oKotBIiPiGF175ACUazlkCprsEXQEI6GIIEBjOveQinI+/8snkKL0bb
2/I8ebu7n+8y0H2sEs17f7hQES9sjRSUCb4lAbylvnYGXmQw/01lMruCtFELpyktglfIB8rxKw9e
Ip9oSrAqsp44LcNPJft2A09Vj+4r0EOJ/wcHFWJLt0FV3YNGsHfZBdrKUl0cYSWQaWUvIWCGDTf6
87bfwNHjDqLuWxN/SRhKjr7EX2nYBZXnerbXbihcmYGO9VpP93LQcyu/3neH/sN9S+/ZB0rtcGyg
frKJ1gbmEumurQElAiZWLCajwhcKrAD9Lj6W2wpK/mIzYkxghrqDoTJoMXBe2cRBkm5uR6Lrp5Oj
Vo6a2k4dovWYaFgkkiNvoT6Iy1W1Bs6/fjY5av2oI8ySOLinYyp+QlfcGB9uf/cnVOe/w+X8p3YU
9QaZMzx4+Ii/g/3pXdaSGfT3fB/t3hqYUcWbwRt8uHn8NQ+XyTqMd6lXn9qVZOgT9HTtC5To5wi7
zCIHX4B2QxDtjE22T8AQjjfdPrqL7my/CcTGPWnbdA8XsQ0Joo2zMcNuC3/oH2sb1bws4GtfoQSv
Ef0Xe4iRrY6PsHDc1efoMNzNcJ5K/BwLCJeRDX0yQiOs96X3Xvulnxy6U3WuD9DB35c+faDBypRc
gsO1T1GiWNMMU9oSDIjdBBPiV/wEl8HgwvDq9vUetWz3jbzBJSG5133poUlwJC/Nfu31nzjAa69X
YpYYStwzysuKCCz/tfegnx/A3niX/E4f4BUH66x78zgd+Tc4157bu+Hd2sLucwtpMswOzN82EEYP
1uZlgXfvqDJ9UzpfxKkuCQ2q2OfuBa5e8w/2YH9DP3S8a2FNA/H2lc2wkE5Au/j/wzVxZxfnLl42
n+3n8oH8Kk62X8Nsgh6MO8zySn1tIUtzXCVGGYM15gzNyyNMF+/KB7Rvd9XOfsKAPsPvE5x+6kNS
f5PvaCh3t1fVQgBRq2NTylqdCcxqxmEXzjWgPaeVkLsQ+9SSmGx0jj7vZYpMaNOzjUlfpxoF6GSt
orGQWThqVUyzRakxcTFs3ELaVcKaE6r3zT6+L/bmsfnWBMZHTrfWud3CtOZXdoLpEA7z8pT8MX/e
Hr5PjPaVXaEWzFiZ0aG9HHzDVvplWIfOLt73uzzIDpA52WV+G4wBrIY2feggTtW7cS27Xpo5JTJp
szsbtWsgx8098lo/jKfsmxHKcxbC3/FnfuDPw5qc7dIGUOtrfTREaOKauJnu+H540U7pM0M67bw6
e/hBQbP+i6tRiTGGobm6G+E3RbCzGmArMcarEWNpOSqZ0ShTIp0Ez07upi3b0ddsb+7jg3PHQwDH
wz6kF9OvlWB9mYRry0KJGLQvkzpOMGAxPxH9HfY+Ivl9e8l9gjOvPVuJEpPTOnUyzcgpHounGUH4
b/7T+mb8hGkBnDP5xb+Jjx6gACQkX6o1OaoSYJuwPrI4Xlma6baDaztYNLd/zcIq/o8IoDnzyqCo
eQDd4E3WI81/fe3Bl8LEP+Xm0dSSFHgVfDIdNiT5xYv8S3pzjqr510zjGF+Y1scYjjugRUUNHIMG
fzDeJ4AnHLG2wS8NiivzrIr+yVYmdWJol5zaOhgb9L23aUCe6iP8XGFgke75Nj3ZYYO052s6x459
maV/Bs0cus4qBaJZYf9oIDkxrqXf18tBzkXc/98HJ8ncEjPGbORu65kw/G1bF63xh1Q43jSvEU8+
S33XhkzZ4xoDyoVd4ocI5lf+Ht8bB74vt/qR3NsbcqrgSpQ8ifvyEK1cfJaObFvZ6FDmGx1bYKNH
b1C6d4GFeaE/gE74Fv2MAX33J5hfSbaLjrCa/+j3q3JkC9HMVoKAbRXDwIBtx5UWIsjRedp2wbgR
oRlcUuTMh7tOkNzXf7MQ5ZZ391A+wb/Mv+QOX4zVaqOimNGUYhWmFIpOr0UR30dZsnJr+iTVXJlH
ppRyzSSe7azGr2s2zYZ6Gi7s7W48wWLVE8HbS4LMO9/SX6BWnpygPLa4s+OSDjvHfAN22gZ/37gP
+WmtS78QzdX+BnJNVkiQRY8DgrrHXKilGSBkjRFbOfeWXqDcdWIyF1XWIb428h3+uZrzkaQrYeRT
i+baWF7e+c+ezivKSjvFCu39dkPOekCPNexX3W16nvYsqHGH0g8Si6M8yX1xZnuBoHI7Bi/9LCWc
ACrsiGbCNI4Mxq/at4K8V3KlwLz0bCWimHPX9Wy8ZJe6GcTw2IjqwS/Qzrv96UsXDFV6EM2/OK1m
fDs0XV7Fi/VdO+XP4hhtu+/8tw2DcE9fySEXYqOqLGhERc7mFG8SEYcrUI2+EuTD4jcbkL4icVdO
rU/m67V1oEaMwohGQ8M6eDX8N91Lg5e3U+bhbn/6xQ/bX5W35d5TEqBOBKtJ390xFIM172+CUljq
/T1+f8z977fHduHMVyn4YAc5jtvjYOMVXMsoazajRd5vP3uhAOaoBHxOaD5ziYfDz+uvmeM+czGT
lt/qZ/vJfYNxfQiFPiiL0cfpMGxQDj2mX9vEKgkfMNmkBPwWBYsalc1OeJP5KA1rJVFaOmlU1n0E
zw9gghFvo2/S1zb9iR/ScxRGdwSYEh85zu7id1nibphDAObp9nAu7DKqBA8qpcPMCulZYQA7+YLm
tDfoK5HpOiOXOv/h4nMykFxiwIYtOQ939Mgfi2/O3XRoHjBHB36GoNVKNWlpySnRYorrfE7pZfDc
2h/hzZhnv2+P0EKWRpWUoyF9P2X55Ufwp7J6t8gDB8CkG+kmswr40f5hazW5hX6KQ5VcI0/rQTQ2
XjWdzbM81KHrAZeIIpx2hmrox+3fc50bgVlR4oQL66C2lZjyuh6gMXJvNLCe12F7b5qw90bbiCf7
tCz2bl4Ht1+5sMhUDSoKGwS3yvDGFjRQ853qp3l8uf3o67xa6qjiU7MzFsOsX24u2Jc5bNRhZRt9
1Aa82SPLb2CemYC5536088qOWRo/VWPKHNH6HKJpOhod7mYl8QZ4tV2AR1SvvJSQvQXbSTd572x9
5axaGj8leyBFYuRVgZCnW7EXmT8Kcq7WQGwLG8dSAgAYZLrh2pgbXiWAp2bdc0vyh9uTs5DDqqpR
YDbr4PtEZlhM9FG4bJcacgv1211TrkkZLs6/svGbjqROQ4gZjsKw4A+bgv3nU9Y159gcp9LT+zI+
uyDaezaqzalH7ApWnYyWzwaPis3XfqgSIyxCG4vgthU6AyipcGcAbUFCl66wzTlI2nYlJVr8sUqA
SDmTXKM6C43JzgzkqAn7MAfNBCsgBo+iIgwFxBooZDH3sI8yefMMWJYJMWIjideqckurUYkf42CW
EEUnVliBBPwM9DPIll1aBgMKOysybku1aFV2o6QGl4ne2eE8QO4m+jWmMKif4zBhzIvHTUSRtUDP
oYahYUJ8w33Xob2j0UCzy90sqC/RihEnx302ml2R1lCx+B5ZYLSFEkeDRc+pDqXF8qXOf9gRkPUg
GOfz6+21sHBeqNIdhtNWEHWeWDhR5uzJCAEnN2IWuDWJ7ue6BXtWc2xeo1xYYcfrfiWsL8yKqt0B
kgzk4dzSDR3G3deJVe0Tcyx4hBusqP/c/mlL71DikCwG2nSDY4dDpx3dHAaWaQwAeGvFf2+/YCEY
/UfCw5R5PVWYdreGlKdeOu091c1iJRwtff7lrf9clKqWszbXExqCCPMYTRWIU9BE8Eg6ffEFSiya
mElAZ2JOCNLceIA3GhAfFCUXz4obXJBuj9HCbUKVcUhlCzs/J3Hgi+eEGn+WoOZA9d8r4u90WDNJ
WnqJEmg6LhwU9bkdCmHUrzPoCWFUV32QuyL+qGa92xWQJ1rJE6/Puq163ExtUs5T4WrHSMBILYvs
InQr7Uv8bGqrpe0JIFeau71+dMv6eahbkFEYf9SK5Nmla74RCwedKhKtO1k+FT21w9rR7zIo8fcg
01VZcmSJsxL7F17xH2UKnNKiBN0zRM/2KZHdq+7wbdKVGchB9crSWnqHUpXROgs8lqZwwsxO4WJ+
cnsCfVVoW4L2c3vxXp9qR1WoiG29KeHk5oRj6j6UvThDN+n77UcvHY6qKEXisIpY9Yg1K+2dDqB/
ZpobI+t2af0g8o8ufqygcJL21UfTZCuX7qURu4Saf0JKD0i+1cXSDsekewSGB3CdN+nqd3m7ct1d
GjAlZsWgA42RSeyw6OR56CD2abgr227p25VoBUEiGsV97oRzNj9SBlyMzc486rfRNK55zyy9Q0mM
QETJRs3BirI7x4/1FDRMUKLueZ+t3MmXOlefZYJ/ZiCbYQ0xk8IOk0qHHfQoHAb+3zCdscujkCEr
PNY94MoREoqzPUwwlm+bsYTAdetE37mYLcsbHCdb2aaL36NkR6zXNG6IGOEZTDPLz51O+Dl6U/s+
hlS8ZCy7swEcBuUTygd6z9lWSzoTwDLIiZCozQILF/Lft7eEc3nplZLQZ6nhn8GJHOAy4Wpqh50J
TRZJYABu6ynxZ+hieEnjJH96IrWtY03OLusi7UcBL4Ntn9fkTCY9fonLFORXe2qs0EjaeNNaUXue
iQlVUGIl+E8922qQEt/GUs+Q7WbmU1tO/BUKnNFTF+n2sQGXL7SSpL7PbC42mtvqQQ65rdBpQREG
Jh/o1xbu8zwtQXLto+xH1znaIQPfZd82jfYQw/7qZcqGftPlHIht0+WzN88NyKdafGinWju03GFh
wTPtB62bGZlhPzZvNC0SOFkPsfuUt6a8x9Gf7gZgyk9ybtIHW2jGC8kJrLk1lLbTrJizQEcM8WZQ
By1YYKdQFClHEoBh3ewxfoB+QFpr2HLQQlG3K3r+IG1oJHimA1A2tDpB6qdQbXuDOWiEon1hWdtq
AtrU1/N8vpN21T3CqWG6H8WQbZNJEysJ50KIUGHRGCAofRmlE1JoaIBh+krMdCX6LGRMKiqaZRFo
KYV7ITSOKJOyXDyYUL3wnLRyVwo3C5mGqlAz1a1BsL6Q8sGZrUhzv+h/MjQ5U/oyZ1ZweyMsDZES
ppH0pRVI+PpxTG3T66no72qI1qz0iJZG6fLWf3ZZKuJW2rPojpnGgoJ24OZ2ydlsy19f+3olUGvx
xJu6b7qjlREklEaNFMZZU3hY+nglQg8yEbVjGM0xtl/bEgSY+ijHlSN5CTzxeVT/MzIcxPcubkr9
OIxtEcZCDpMvoYHhg/lbbmhktVtQw+XftpDkPp372S9hsAIS6tglDyYbrAdpAFvqZ2lSH7rRHaFI
QAx4ABfDuWKu7P3YnbTU68C8dX3ROpnlIRQZ8ZfSFcj0/f/MusC4D31a9kfIJ0SH1sraDTfjtZ7p
wk1RxWwTPXW72akh/+/kDOZNw3bWUR8py71O9Rq+jtrvKI5+ysFe2WtLKZIK2NaIW+YYdMxH1dsw
jInKFzg9167nSK15AisCpsmyhzsEDKhBgAJAEJs9cnOQ93tmrxzZn63/K6eSCt7uchFbjlXOx8ge
Je71LbcZ+A8tl0HUxtTyUkP8lY6Z/WIxJGm80dbrbemK6I6Octgbs5g8Y9SGzZTb/cGppz+OK+zT
aIsJflvE8iqWWD4v9O40Toy/g1aavfcwtL4nNp3eYlZaHp/tUkKxs//UpHAhQtDqleHpF1llDUvq
wKKoAaha7zelFrHHse+K7xCBKO4aw9XgUtllPyytuGhdgSqf9c0YWHnKN0NKAOLmbl7sCr340Rkl
rANxw9kadW3swOahB9Hn2sbQrNqHiIG7G/HDt5A5jHw5pyIo2w6gbwgh+Bc+WmBVXfnUzGZqegaE
q7YFrMVOZe+62xHc7pBmXbET0AuBBUIFimvVVo+gfjgbUc0jaNpJigZMndBc+hD0KOuwaSRB9bXl
j/CT4KXHSoOCUz8N4uMrwcpWTTc7Yk6MTX1/rGY3jKG35VKyuf3o60eFrTptpmZX5rpoxLHPY+yO
bJdXSdC0dOeiGM/mlWj72fT9z/K0bPVEIhqPG0NY4mAws9yXzejsm9mA/IE5iT4DWWc0zM0kuePX
czR86AN3NjEc4+862Cy8aQ1xDxnEe4lXpqnxGw0s7bFxzNKHRtq4HyfLfLTQTT86Gak+aC1hb9fa
tca9pjMjw5vbqde2Vcx134J0hgebNzgcirwWJ9O2pG/OernPdAMngdDTdo9qNP8DLeocBVwrfa0S
no7oSuRQFmymQg9sOrt7qbF2xyOw3D2WSvdFz0b5YcM8Tfe1ns3HxEFNkUFWZgflbJJ7NW/Hb0WM
E7lknb0ZnLp6Hmt9eog1WWzcEQGCwdjez+wRi7Vu50NJACeJk3QMqB4B8gEigvRS0dbfWG0kAWJO
66Mgrh0tnVkrF5ir6wETpZzqcXcpRbYsP6SDUyEFTbMPWVKQQl1IeG5YCl8YVCrGlbB19aDE25RT
HrIaUcIbXMAvOqTdrG8p8NgF+RKYEo9XjhqZd63oqNUc+gEiM2Cd5bnlm/F5dlcO46XvVw56LTN1
mesx5JtM9zsdjTCPYthKUfaVHAs/QCkZgR9NwAJxG8S35KedAqU4xmvN+qvXSDxbuVTxNmW4PYzV
gTc65J1hYu/HJBuCYXINL9HXYJBX00TLVo9HSWskoUlUHGrhAAKJWL6nsbtGFbhUUa7EFfXYM0RU
pKPdloc8g6oKFPcinBY4i7N+Ijtp53PnNWRywxmU7JX8fWHcVPoSNUGbHkgVH/IIRja4lSTaFFYE
vppr9jJLQ3Z58z8ZnujsDHoQZXyYsjcKKvOA+/XtaL/07cruJnU59rmIcMcjzUVXR87iBy4GdIdY
Ut7pQ5mMm9tvut7Rw7wrW5ukRtwaWlYeeJn+IqZ2P9b0DGUqr6NNEQjT+Vm5UWAA5gWv9ZVcbGng
lP0eN/HUF6CqhzjLz7Xkx6ppVsrQSyOn7HQcIxg3UccHDQ5c4g6+yL6UkJdZS+uvQ2cwXspW7/Um
HoljlPA86FjjOSyzH+epgmHEqPcBCiCNB/LytHGrftrFGXLZtskrCFyxJkA9PHmQE539wU37FWD9
9a3F1JZ2By536yIuH6xRbms4ioxwgR7158Zim0x7RgfySyuFqZ3swbEy0aYGPVRVBvmbuH3ToDl+
B0UgSEVJATUOpDttMOepoBsw2JOnkRVrJ9DSvCpRMNYKw5msvDnmVfkwNPqhL6aNpaE+P+mPt3/g
9UOCqXQmqMLyzoL87aGEv6UlHa+EdjrN1+Qfr/8CprKZGmh5g4no6Ic4rrpQ0FHzAPAHd4RP0cGR
yES/9jMuGcM/UcmepiSGvpd7cAf+I6LlhLIp/YnuUrMSMpZ+yOXP/3kBpQWVYwZZqrQxIcfEg7hu
AtPWAtt4vv0Tlt6ghD+UXVjXxZk4ul15nGgPKAOsb4sMLc412uT1/Im5Stiz9IKTyiqaoxh8eRIG
inDBPO3ttd780mJSQ5zFCwM94fpIWAu9uOcC/yj579vjcz1+MpUfZI5uUonerY9lop2hCbwrjGwl
r1z6biW8ZXbcEpamzZHET0MLaTiKPGn6SsfAYioFqG+SbupjfPcE2z16hrSFR3BvFcXXNC+ZSvjJ
cHEnsBlojlTPdQ/uqzBineVKoF1YMirlp9bRV4kJNw61C+VyFGYh3ETM2UuhHpEY0coYLUyASvsp
ncxmyYgxEmO6HQWYX4nhsflrO0tl9ECjC3rbAwZINCUNIGgaUqeSkI1pYJ3GzbVYt/QjLn/+T4gY
egkpNbg/H9nYQQa2kX0Aj6Xas4p8DaG9NBvKBu7naU5mzayPNviIkGUh8dbGrfXdmtcS74VdphbA
nHKGMIaY6yNq4l568eUW9eb2Bl4aHyVLgccG+mUufCr0IvXh5Lizc0gKkj+3n34dTWkxtViAog0k
KJwmCnEJFWnQZ3q8n0yrEl7vTpiGAYZqD1RzOgc9I56dAAUewgwlRsgQM2cOOjgYYN0V5GglZN5A
6qD8bekA0QhYgHtlxzQvacdo5cD6LC7893LAPjs4/6wWcEEk587shNzMytwH0IduSQ6scGEPIJlm
3WWcyum1n6Q2e3oR9b8hkQlqpBTSr+KkOpU2c4I601OvF9DWaim6kbfHcmGmVHLQLGe37mU+w7Ql
95wImdXwLEYR3H76ddwy5IkvSd0/P701y34QVovmOckmz7YG85DE0XSnt27+kJWF8QjlIejytG4L
rkdV5AEDOuhuQBtP3w5ytM6aDbWRKSH6XhfwssiK0j2ilAkxD1FN8NFl0zMaTeN9B2vlP2OdOxm0
Y8bivow1dOeimtUnszbGreGQFIpQQGHCp9KtZm+qMwcKjWm/iUGcQZgzaLqbSvh/Dn0dQ7OXm6Eo
jWTY6vmQhW5uQTywdUn0entsFpIAW8ljss5mrUDnP9TmWdtZrOIvkyGwuwcLMsBSmt3KixYiiUp5
gkrkJBwjNQ6pPe/YbG5n6e7asgsrQColM1eOj6WVdPnzf6a6MQvRNumoHeZ4fsshu+I5EAMl0bzm
YLT0AiUiGnqqAazbmwe4avhwUfISMQPJ8CWeCJaqktFYTE4XZQfjUJgMuLLUozPb9WJe2woYhitB
wFZCojPHMZ8xtcfZjL25ioLESVYevTQwSk6TCNOkbTI0R5SvwSBM2mMxyjsNgrG3V+rS89W7SVbO
ndNVeP7EtzziISfsaI/VysVrYSOoXCQ018yscmKBRhI4o/KxSiefRy3YkF9SOGMqIanoOy1FJxjf
Hz13cRpY0Z8qfbIID0rydHuILmvwyuyqJKPBzSfXbuLmmI3pM2fkRI01zOFCBYOp0mm2GdvuEOEw
tQv3Pkrmg2bfkwwGpMC2lePv2JV/Y2f4Xqbfb/+WpflQNvKQSQY58giHEre3ZewGAG0FmZVBbvfH
7TcsLCim7OSWo0vSXnKbmT/hpB7jAn39lQLJ0rOVbZy1YkjmWa+PVX1P0My3mOFZw5+vfbiyieOy
ytlg8OY4kh+AFwYWOjBcftx++HVKhcVULpFL+74wWB6FUtetvV0mLIP3emE+aXqS388NMQ5mNBC/
acr5f5xdx27kuBb9IgKkIrlVqYKrnNrudtoQHZUTSUmUvv6d6lU/jeUCvJnBGBiVxHB5ee8JV6Tp
0M9zgmHXlJ19UopSQDB4PzxntJ+/ydk6nwsvS9Cr4H2vYTI2HBvRT5vAG6BNUZgiDlinLmQhK0dU
sIgwOU0YnAGYuII7d/2sOkHiiWb8UaM7QaJqoljutQkvaTWsrJElh2nWQ1LLIMU1yoVgjdD7Qudf
A/4pqKgXLOG6kzN3ZQAcwhHa1ttOJt1WQqm8m8tLR9VKtHHPO/efo5YntfHIIJyjcHHtDpV/x2or
LszFyuAscbrhLIKxB7r/WEFgE5WJ0N24lfkiG+8CjGolvizN2BLjhEOo8AM+L385piijIK1+TSQ8
5Bfr8WsfsYwCWLRjBnTUsS4H5NFZVAU/3P5S+Xrt6Ysw4LOpaQBQcI7m7E81BhHFv8lFSsjKbvgr
Z/PP9LoiCYtJ9t5RMB9347J7g+HE18YGJ3hQgA5H60uKU2tTsdh3XsUAeGpc56j1T+XcOuF+Kugm
SV4/jmgr47TEtY6lJADFY52W2bTV2SMiWgRa6YW0ZGWYloZrBi4vXpXA85txs529Ek65b4NtY9X/
nOCW8blPOP/4P3PRF9mQIUt3jmfBxax0NqCuAtXwyQlY4lpp75aJR60HCfw3QO03mv2eQLIfvUs3
MMb+NoTeyU2WpEoF/ELSd5O8KghxXoio2NYhglzldkj2CQAE8Qix8W0ONPiOGnSOIy583A7gDbOj
o55OionplggPThuZwZWtANYnGgc7nwZf5PeVZnRHWGFiLWagJIIkfPWLsL/1e1ttcMumN2nD8wfr
FGhRD26z6QpnPDp+5u2UcXRE6vKucA2LPWeAFlU7zRCeRTNGTzB0yIEf2+JiCXpPMcL7I+oGj/2G
fP70s5/DbKdwc4zMDNv3KQMxCK4BbVxDbcbdlMXcQ5SunoevA07te8JU8VVS3jFcRJvpzZM2uDMV
hFLjJCvrKzmGIUwwwOI2lVds4PxNf9RORmFk0gw76drwN3XmYi+mAH1ox9btQYQmOYhAsZ1TOtUV
RWt+Y6a02njomztRXzTzLczFa1CXRvXIjUAHZfK6zazDBie40vs+IPY2gNjmD+9sA97Npt91iOpb
PpMeHXoCLdR5cOlXBLHsF2zH8m0RjIBv5+386oUlwJakVoAZ1Bm9RmSVDG9qECVS5TT7plfdfdqF
MlZO3fdxCMzRbTplAgPM8oepdOEjqGF2HWUmzO/Cpg3fdFcFN6FfqrfOhQMGE8V4EAJpB27d+sfM
U0jenSEwTqGA0Jht+XUSAgDjGZmimYPuBiQP/76AasQG41/thRjdbykKTVtFzaBjv8KLwVU7wWqi
2mUxtAJ65H+h3FoCM+Qq5/NGcwskIhPtriN4iY5n9Js7uUE0QqXxFsjFZKMYCbZ+CGwYpVX9kgci
2ziKhE8pFlVspz67tdxVTQwYzbAfPaOOvfL6Wz64dj+0rhfZMaR7mDM4J1OzKfZl00N5xVEHbQXk
ot3AIzKuOi/9DuCv2NRFz1+AD02jTGu+9wWQrlB9rbddlj/VgjpPtsb/xuseF/msuvckrKMnE5qI
+xPcOGFjcYOSx7zFvrgbVD7FPDMwX4d8Os4oP+muW6aSL0JVNp6NeBs9fi+gE45RMMexUsl57bgH
aPuS3dhV5Ml3oObSwLMDTjWw/Ayxl79hBabXNZkG6KMXpMJFORtpHTuVLjaZRnvBCyr/sbWjuIW1
iHfSSZGcvGBItwb+uZF0PBFpwEJj7ignbmgPrzAHkh85fuIJLW6ohAGb10WJQ8a3mvfVdSpg5ni2
IryaErQJod6a77gc3WfTanE7uK7c5FWW3Omx7rZILfooSHp0b/oAdC7RpNc0cLxYzBbVl2IC4RtO
dbhq1OFdWbgwrYAZaPXE4DX0GBIPuAkq5Az9CJcHd+MQehFQZIDFnos9IbQ8bq1iw3EyDSxWsLxO
8K9oIlszyMr2sMToG9iqczC4NsQCqTvkmd6WQ5+0EZNztcHtLds3o2/2U8enbT+Nzl2SVtUftwaw
0RXSPwLRliNsoR43Wl7vnMJCIo2PgE6nYO15XQogOKnbPWTkpy33CwU/FTbuIaRZbivRZTvqI6CB
rki3IekAPAav72oKfbObLeVxYhOydzs9x+E4kr2du/QwG6p+oIBTxLNTTa8aHvWvI8/7B5p4RRzq
vL4WdLD3bCwgXDUCH5OW7BlFUHMfCm33kniSQtJ6orFxk+zUZlBc8NggN9IBdH9WjEey5H+ANePf
WQb/kbBl6S71UJ0P3VLsHZsfRuGdPOqbk3LVfGfPRZLQZwTgQbg1lV4DLblOqz2xoYo4JjLKg/o5
hestJI2GOq4ICmu8kjUyMWJ/AX4EoSOIj4Cf54TXPbB4LHJbPn2bvan8TmD8CCMBCpnLrvNi0oaw
1wra7ErNqrvCUaQPnuySOrKd7DqIqwb8AcBs/rtxgXLkU+p8p01B9nU5zrEP2OAucWcYodfuEGXw
Y9oXXTmDNsDp10IBPQxIuM4PHmmbOBX5Oax4IFv2vjyMFXEQUUvvxZgh3/Wt8V/70fG27WCGbwXo
oE/1wJormWIYclW4O79nREdtD0sQD4na4OsgnochP7DMhXPgiLO0c2DnMqOzu7cjg7NHCaZP7ugk
HqHThONwGqFlX19Lir/DDeoOQL/6kAy6weGXuvtGQ16a5xNg/nXy03ElBHm9EZJ2WjkIsiI7MUrw
f/b9GDEkCvfYN1PU+H65ccu2ekz6KcA+rZ5BBHtxCJy0gIiv9rVJ1YlhKiMFRgEMCOfyl5rQ4TY0
QY+vDH/BvCOJeAmRuZYBGSmHoLtOFV4yzUG9xC3Nj2RWIIQ3todUXMYeINr5E222e7RQD/DZ6lFU
a/OYQvw2SgcLmBufnCuOstWegHgdqwYF8aAtku3UOPXWUWBd81GRPVye0ITqUbadABx5yNUc7LyE
8vMNeIyTws44D4TGRoJwT1sHQGM69CZQiAqZq/fB1LowdygeBSnmW4Uq7hay97ALKWDF4OOU2DTE
vIwwytwYa+5TeQalNCGsoFz+NZHojQjufhdD9ZQ3au913o/aJlAM6gOcvG4yIkWYf6NIj7464c85
jEojVCHaCIr9QQT5JLOt0FDeWRzV8EyCmp1Jf4HHAiyDxkZj8MHeJtL9U7jjl1CEj04uwgOERK6S
0bnhzMEpVMB7QVV4I+QzT42i/CDLjh0agRESwqnh31SCeOLAup4X8M1GUzX7VjrkuSPlmUHc1Rsl
p2ZTBHrepDNcleYOxcJh1m+jmV4AKXE3BofkNjAi3ORBdpeQ4MXJglc78GcLoiALWHWQ/jBts2pC
CJwg/hWxjv7uAp3GgRt8lQ2imEDovYUqtvheBA7Zok/W7sIhuM9GoERSr3sIAvlSpG4bw9cLxxHp
8XOIUjvpeXqjRv+H8GGnU4T819T3GUqlbRVB1OBOOGAO1Dl08XQofk2QGQLLRVeRROxHQgcz+Km2
I7DGbIqsBfdTFh3MHXTmR37t32dV9vuMZsI9rdAH21kG9+r2tnUgZ+2SfNj4iqP3MzmQR4Vt1hV2
RHGXkpbtWZH1G8HSP+Uk//A8CaJaQFIBbzKgHQNkF3XDb+lYH3gLEwpvls9wr3gEnIlGljod1LGx
2x1WdFssue9tX8o4CIcZ1mTsIWW6jEcmw43QvYlG0f+Ge7S7AaMbmS4435usDaDdagXc99rRi60q
YOvVDE+tR8ct6zX6a+AkHUhadAfEC+TCufPHz8R8lJg8eLDRXWFhzeJx26CmJJ8qcLaicFR2S0jy
baL47R4V0iggJtvANAHoREpBeglkHjNn6EFxUW8QAweco5NzFObhTVLaHnwbPmzxwiFep0PZOXO/
W1feNxXE69RsHyHp/4Mo7kde6DfbniJJ5hMq96PCsWJLds8Spwcaj2oQx4SJgiwPNqNwUGdsLPDp
Yv4BZSUwhUdmohbsH6TX2Z/SVWi4Bsn3xiE+ft6RkTPMOUy6OHyRJm23oayaeA5EHuUSuBAfdntk
wtEHfgJQ5Ro3iIyiASdZ1/xOM5FsiePTa8Tg8eDg4Ni1LA9jkTuP2h+6OOsh0tc7ZvzdQFSojYBF
GmLZ4AFJVeqvY6aum7aF2n+laNz4AL4z1T/zbL7Ny8REWYf2YwdX+McqTIGzJQV51BwLPSs9GZUM
2qCeA6Pj0lQxCAJgfWpyNSe+cy1d90teNDBrHHkS9WUNQWYZlLtRGHx7Tw7ZDCMrnesfHcAScdmZ
xzYPgq3HchgTOvxctLlJKqQ76JU6V0kIpJgchqeuZCyy+fCWDVMfkf7M2eqkOAF6Am2FSb1xr70d
G3NfNMXdnM8url0G4d9PvtS17mN0WCv0UuUPnoYBzoFAxV2S4zzETWlTaPIN2LFHp4BOaNNj//Vo
021tX/tRAJUs/EP/QJpTXrHQgpc/lj/aVt/aiiCjlDTdUgJKamakd3CJSWLCYY7RFCcLMGgMACcE
ekETQP9WI0VUcBJMudySnL65mSS7Vtm7SRf9hkhWYtNrfRAdS3YaqR6Ub0aE29rmGwVY1cY31Y0a
BrjEzQwS7W4KuH2N0oef9FtPV7/E3Kbw3oT1QVPkDqIiq3dDIoMY15kaXeVGRm1bwCBxhAffUM8e
QhCOfeLQ6xbelVvLgd8S7gzxdimLPc7oLE5tgEACogGcM9wXMmMlJ4OPD3BEEoV1beFKg/Sl4l0O
lkyB+7Anv1tZ388wiN7K5JxuutNdDpD6hsCMZOOB5BYFI8nuHbD3gedy+QEmijiYRv9NV/BWg0Ls
tDE9G/btgBeqhjQ8wsx93vkaJn1l1XOgU3MTMQ8mn4SEgHkD9AR+3YsBvy3qG2itlLir9qnn763f
qbhC2zViLS5g8KrkG4a++T6smdnYjt/0WQOSXQAIvyiA3g1SBM2idnewiC43PR9hUsdLCKoIT33x
Gv0aDgpqv02fvZZZle99CVYljP2qe9Qsho104V7YDB7ExpHnRUNDVOx01t221TTHJQuy/dRCmGPI
i3EPYfx+q3Nptz2fxDaY1NFQ4JIK2GEKv36V83RfGj5Hph+QRSDnuArp8DLOzSO3rtiOg6L3VQvl
J+22WCSKqCgtS7utwRaEd20Ld1VY4EWtJjgkOVinpUTKh76IiT09A+XbtF0UtHp8lc4MlP+Y4dxC
No/NBotICgf7swmg2bvMt9Ekp52ZxukEn+xfdT+OW3Oe3lqa4iYHqv8JFBpz1eL+FbE8a7fQyFCx
KCH5UEzmJLwAtjWleRobD7yWJum+kLHNH+kYgrjQ08dpHuGT1SL5dgvSIuXlJMrIZA9Acit0LEJ4
ZrY4GGvYV6KOX/zIbf4auG4facPCb4Ma75XqzaYFi2CL3fZUwaASSQ6KERJ+lVGZN3ig8eTVOPnP
4DnN8ZyCWEzDrNrBaNS5ZiMNQXvq0hh9+TrZjJlMmkPJfVB4aF6ild5mErYBYOommwTUetw1PfaY
WePew7J1voZYhHOX09HcBClsT8CQ0eBjSifEoqOm8dKjdS0dYgCs7bdsCLMXGHZVEDcaahBpWHZL
lUqjut2afJ8R+hzSFvurqGFyxEt3U9ug3HMX15YJBlSb0hroxyYOlJutljviz82JOabcg4Hc7HJb
QDuX+81epGOzd6njb6mGE+uQh+pWiNzg3lZ6dVRO8OycgTHZMZJAcD0YEemQROy4Oh9sAB7waMjS
cN92jfNlNNSNg1zXqAG0kL4uZyc/kap277SReqdoyI8SAeKqpJJC2cA5n8UEJgiVKQ4hSXC1DGZc
Y/QEg+WpLZ5JWUjs/azeBSnIxzL01MnDmo9bv0kPVeW2e3/q590wlwPYICkKa3lS6ohzb9g4SenG
OKAgfJnR9oGnCkdoY3j9ZMM6Qx0mm685K/ntjNRom7Sw3uwgyHNEM0o8cDO5R1I2UJ3zk+YZ58+4
AQ/BIhqoNP1uHRjbNx6H5pnoxr2dnOw41Gf8aTtq8MN05Rw6NzNXgd9BnK+Aqe/NXJf1F68WTVw7
PHhgSOyuM98WUP0JfEjkar+4dYjj4r9zcxx6XI8nP2G/c1hvfMmhTrYJ+LnYYrm387EttxkVIQJT
RrJdYHL+KjM57RHIq5gUKFZ5LU+Rhc31cYLVRrkZcq/14ZtqJIhaIv8c/M1f1JObAXdccP5b8D3n
fAs+MotaRxV3KkD14OOS9UpRf6k1Z0HTCsGTRFGf1VGbv+rsloe/evf7x49faT4tVeXCvqx8lBac
I2gicU8wpODl/fr42SsNg6WonE0R3ttcO0c/hNR3/aWHl2B2Sa9g7cUXPaFcSzO24zQfUad4DDrE
qPaTeMCljlzfT4NAJuQcUxgfQ3ch5uTO6YoLAIm1UVngOyBD5pS4IrHjiEL0lujgu48rdUjCS6zN
v623d1oES6E12uCkyZHdH9VcQ/a2mEIkYZ2LOkgo5zhPCRBxjuntwwSs4xn73seiH8jXmehqx+ZA
Ihzhpjx7OY3T2UunTWgaVMG9WcGQTwZPIW8YzLlTCEspP4CbfV0cslSzG1Il002lSApbxIqYO5OX
wY9A0vAby/T0Hb7ZrgVFmItvkOod9o2TiZ/J7DqfBBX9Ba79099BoZB1ocgH1IZ5H0kt35K0eGkT
fmG/r7AXlmJXY90yThAsj4HTQKqrDE91Pt+WPXm2xP2Ww9oZ2qc9ubD1xbswFByY/9+tGho982Sy
+pSMqA7hvnaaC5BEaPsIPvIRblUoFgRylySXjCXejzX0P8OnrTS2ruUxVXbPmvltqlBbRaX8J3gq
/YWO9PuNProcwzPdpAkaqU4lgCgCt/IC6UZXoln2w0Nr4+PQ8/5E0SXKIeu6MKutx49Dmn0bk+nK
Ns697voy6rlzaDzvyqv4BVGB9yMRygP/P00TCrgjcvvupNWTn30d7Z+Pv+H9QEGXuAAfxuJDWQvg
M+buNHUPCYDQpruAnP8rePTfIEGXwIA0oK5KVA12KxTUU1Rr2+k3r4L0qzQubSKgN7MT9PCAl8xl
ekuoBoTVAOuz9StNjlCcDlF2pZAcSbrqJ7USPVoNlsr3MKCoTIALDe0Pn09HH7Lyzwa+st9RrGxf
S5i7J2DPVdmN76KB1pCGbEo3HL7p3ITZ7eijJOwpll2AS65Mzl+9g38iQoh6dDbxEgkKt/NjP2uU
l1CWpReC+cpiXmragDdTQPwYUBcJ9u2uC1J9oF2O3gdv+o2LLuMurbCXPl4Q72uqe9RZNPgzF77f
PpQTrgKn7SA7oMqG7HjOc/im99aZtmVQg9ZVpaa88lHSvG94ythOJH0By0xnLuGDLmSLkirBTUQX
ORT6UDJN0LKNiVb+rp908vTxy66t3vOE/DPwLuoRLcot+lSUCiBYNA7Ymxkv+WmvhEZ3cfqPuTv4
Dcodp9b7nWgQ63M/ruQU9WjY1OCcBi4KT+zb5z5lARCBKIwbzIZ0EPWEMs9DRW/5+OvjR68szyU4
pPbSJndmxI40vWfByycRjHQpc9Y0DiTCBoG44ZMjKBo3HpqvH7/yysQuYSDcQ0qelmguWJWgTv3U
Sr0JL1pirgzIEgYyz9oTlhTyKHV+PUvzzCm5EArW9uoiTqcW3KxRBN2pZrHB7T4L7kn2TKuvvneJ
zbb29ueD9Z9FX+YhT/oMABBDLWTQu+KQm+n143Ffe/Z5Pv559mhaT5MeIChV0P1I058ZvAcvZBrn
93vnMPhre/jPs6tqKoULRf2j3111WIzqOYdCl/TfPvfqy90qh6oLwyk7UvvdqOeRXnIcXRmT/6pm
6V6imOVeoSj+lFIOBLx/SW5nZbksxZosWmppwh33yjMOKunui2cQQOvcvyc1kj8FpaILo7/2S4uF
CdVPp65LH5rOjbOjNtsI+Rrwft+hlOG3F4LYyhQvtTKQC2uClpN7lXd+G41M/zTNxKJ0RGFw9vMv
H8/0+7o1Hv2P0oN2rPImk0Kyuj9UuROVGpNSQekNtSc3D2/zSuzL6apM/iSOOXzyV8/r45/1Oxn0
UZSd0hM4qpEzw2GUwN1vlhF6bEeIG2/guLrn6Rjr8I57/gVw8l9xrXe2zVIJgsKPVjUFxCNRUxFk
w6qUSThtTwzNg5R0z1nvd/FYVTRDFWZWOYTRAu81EQw4b9T6YcYovGw4ZJSMx8YwAt5rMphtNwTj
Lc+s/fnx8LwbsSFislhfphWk6+1gwLQZnDhoWhklLSrM8Ka9pJjw7urCTywCn2cKX7RqUCdFpzfD
uyNU4Woga6Y/aH7GH3/G2m8sAqAYHN6Ciq9OHXtV4xhhijn7k0Ai6OPnv3tnwDcsFhHsW/XcBufz
oeQEGsnjLrAm3NAsPOJ+a2rciLvm+ePfenfL47cWEbHok5QkvR6u22n8IUv7UKKeF0Gf8nWkEu0U
JGQf/9Da3C9ylwI9czgmC/cq4WhgVsMWUosJ5xeevvYZixsq5ByFKQD3OBnoqG08lCrlNOyrFBzf
pkdcCfIfn/uMReYrYFncWQ69fVWrb0FRHOox2/nlp0Dxfrgk00Nqcswh+GdP0LLK47DK56uJNt6u
79px8/EXnFfRf2IFfuK86v4JUaahWT2H1pwI4Iy/8qZOH8qyuyRmufb0xRaHs30Al2Vz1obnr1YF
MZOfqnHixRdbW6DVRiFPyU5+kt8Dp/qgBTwXVXAhdr+/QEOx2NUGSC00MBSwKtl3XBk2bLh2cXf8
eNDfDxnhkjfPkabOTq1cqMJ9SYfHtjw3NX5Ct+fC899f/6FYbOOhCmddAxCCkNSZWHqw3IX1EvQ7
nEObsXuinM8kf5iExTZ2PHBLFYUsIthhcRBkx6C/VL5Y+4bFHnaDIm2g6mxO1YAmx4hiHNodQF+2
Nm23XZq/8bKedh/Px/shNlxS6jGx3dAwwU657b7YxIioYezcKoGHJwmq2HWCn0qwp49/beXLlvx6
BZQGRNw9dqJNRr8IcPnjkqdvnhjZAVaVcPRUml6IhCsbcEm3N202OF5q2IlT50bSEhYt+vnjz1jZ
IUuOfeN2nKgQGzB3++Ywpny+AtaQ3Ag5XmKJrI3UYo83qpAJmyd2sqO9QQcqixxWXhWB3asxfYAd
enhhw6wsgCV5OjeQKB1UqU7u5P1pzNRsQ2iVCWGvTAPTQW2dyGToRn5q5JZ0aMD9ZQ3rYgb2WPDG
0uLGLVp4sQF6dCGor4zbkhBNwxZYF8mhVjrLuDHAuAL0gBME0ogbQYsLBca1Xzn//Z+jYy4sx8C5
FGvrLpQqThlMz9Lb2X/VUF74eKhWJmZJKz5j5PAwn576AlAsPycAyxj/5Hfsu4uWddSlBL7gpXfh
nrCyXZaGirkh4N6NQp0all83PT+kqr9Qklt79Pnv/4xWouu2T8sRal3NvB1TuOXAd+rjQVo5Tpak
YidjHSA02Il1c0O8DKAFUB2r31P/5+Pnr+z0Jau45qN1s9pngOZOp4T3j1Xl/BLpdKF7sfb4RaQf
pqnqge/G43Gjdabu0RTpvgeY++O3Xxv4RY7WpC54uU1vTkZ2r0XoPJQdKN0fP3tleS5ZxW7dSvAI
OZRAZoC952RT8BegZKNaV1tALZW+UKlYGaIluTjwQF4bOxzoILB9rYuARTK3z0iYL/lirgzSklrs
e5r2RQcaTtZXd66o9m3rf/94jNYevQjiQ6/0bBPFTlI736zMr0XvX4gOa8Ny/vs/ewqEa5coH+dD
3kFCFeUyNv6oh0vUr5VttSQQt0MqAQkHEibLmhFCOFXeA6kdDKeyaughBQrlQmhYW0WLdA02tLkG
GY+essI7qACobatxS62zAbI4+Cq/s7CKyy650K1NyCJp0ySkKR3Pxd0MkHnIdE3zpcLX2pcstnI7
qRpbGXLNAOQe4W7VRj0xT9xCId4Nus3YEBqZsL2wK/4WNN65vCwZvRrOTSDJEAq6CK51udMDVs4G
6NcEZ/cX7dthP0ioxJfdNP1Cj59ChUOaLa0Asp8BVd+iNTQ/fWqZL+m+g2F8aj1oeI+TvAXS/2vo
ifhzjz6P9j/LfHBb2nOkjTDJBLVAcjvdW6enF47xleWwBIuAGlgBo9ia09Dd+cPTmXb38Wuv7M4l
RMQIN+tphwdTmp2Cge7adrztFN9+/PiVtfYfiEiYQMhmdtlJ51eTxK0eFT1aQBgfzCbwyTZ1eWGA
VuLAEi+iBuYNgbL0VAGeSicHHJLQJmdc7U9wGC+EsrUfWcQAVoDulgJNe/LbgG/CCh1OkoGN5Zdj
v6m0Sj75O4vN745T5ikLKfjRkrc5eZ1yHmXAj3Pnx8fTsvYhixAAu2Ocs8B6n7T06MZLPQHJob5A
07YttyB0fNKVZ6nY2ASlLwQsE04QiwRicaDBsEklqnrQAJJHEzjjhXLqSpq7VGyEdiFuhQzLGITc
qOL+VSueuxRSPsFPHPO7j0dtZRMusTHFELgeaXDAD7UDULNgr5BOvyTotrIRl36DqQckvbH6TE6h
L6Bbfi/s9FLR5vHjd197/Hkl/BueKGwWMPLOCcWwP8wpuohN/R0IRpc0xN6XCz3Tov7/F6rSt3bW
pXvynLK6Jl3mbhXYxkBz1vCrdgZ7UDkzB1gvQ5xW0/E+FVUYq6yt3vyedC9csekohHA/OVvnWfzn
i0vd4N5DJvfEw+SrqRuAkP1Ldoor+8dbBAI1J8rPoUt9mmz+G92RrSy8l24Yf4bGu5Bwr/3EIgYI
EJVNkY3uyc3NH5ajXYq7qPboa5pfArqsrYlFFFBe3WH+NUivxL0zQbgF5UNsVQlw6OcW3SKrF2Xd
uMpt/NMM/lk3UtAyKlB1PqVs6UPQ+v9nGKrK4GtQ2M/Y0J/iOvOO8E28bxy0T0lj603RkAtCFd7K
bCwxQVM+gx6UZt6pEEDuOzBPvUoHz7nxOzIfsKLlxs1ZDZl6UA0bjf4n5MSeZMFUbOAD80X6eKd8
8MBBC9DbwN8wHjkQ8nAump6GvKuvEl/RKwXiMfB0ldlyN2y2EyC7u9YfvcgPKkiwh0Bd1BMQqWlA
nmbV0ivN69tRG/cKmuWvVUjf8hZOP6EnrwF8dmNVFPRQdfb3nID4A9Lp01hJbH23TSLAjupd7qCo
YQco43xqxv+DZ1IhkDqG1qhU5xH3CGgcMmqs3X78+JUIvIQ1oVo6BOhteadwclEw6a/HobkwxSub
YYlpUnroJMox3gmWR1Gf/E7Kt+SiYNna8lnEojqUoDyQFNbIfbUFSB9s1X7nz+AQXKxXrWRaS1QL
DX2rq0B6p7PuHchgkQdMq5e/MXaaihJ6suWFKV77lkVg4tw6CZ9xkoADCppcmvw2efrSav8XHeYL
CdDaZCwiU1U6jpmbQJ2qjP5uS5NveDXdUkN/fryO1r5hEZi0yLsk40CKMAYyd9HFGg4lcoRLSfH1
419Y+YIl0oWUUPZt0Bs/9fIZ4g6zfmDphZvoSq6zhLmUcECrIXTITp1JnoE3ZldQBBCbsgnbOENn
8EuBIseFyV77jEX5UNOuQTu88k7oOw/Pc80hKuFpCci+nzx/PFLvt/39cKl84jvg2pQTGoGQfmz3
Fa3nWAWKPjvAesIVtqwjapVzleNcisezTYahE98om7oPF95g7SvPf/8nVUioSJpOdB5yL9h6gida
vTBkLXccyOOjD4u3bzBefZ2Eyk5APQ8VmDgQYKvTVN2UhQi/5KAxHCYLOpSSrnMhpV1Zo0tcTUgy
bxItRX/UlAMCHlxJ4oLjPsyaGolSo9GQ+vj71z5/kc10fgaocN7KY0lV1HrwXHPBqA0u+S2sfcgi
YIjU6s5VXol6Q+XvSs3mbanL8gsxVbETZdJduAKufcYiaBicapTbdDiJ/MGf5k0gIHKtNx+P0V/v
ynfKGEv85Ki7eZ5caBMG2ozbpgffagsnOdCy8hCSyE1o1VMIdu6fspFQlMFi2MLHK3xILYAsKtX9
LodxxrbrRAr091jA1JgAavyns/V0RyEX8BuKG2jjj11jNmIszF0lM49GGhkybHgr5kOuRcCtwAUn
ZoAOCoomF+b/f5ydyXKkvBKFn4gIIQkBW6jJlO0qT213bwj3JAYxiBme/p7qlX+uKSK87Y4ojIaU
yDz5nYVTda6EmsrBhDOQ2x/jAaHQcoV6CQ3ICFZ+fmH+52Iokwm3tEsdBiW0vy0oDPEzg6uHgbvm
9blZCIj/JDYfti+6+ZsQ7QfjkRfS3gk0le7CWCZPhcqmAO5L6cGJ5Xi4/rBP34a79uzoyInlork8
MwNSwIveSGUPZ81WHApL1OfIMKKV7f/paubuPGuNLz9oU93SDOB7HpRqeHMSe4dTceU1FlDE7jxb
HdJe5a02x6MRozfYs9Ft9hpTZ3rPmAXrqzp39M+id4fRg/6HK5+zxDC9yZ5KdEMyyz4VSNP/SanJ
t1Y6mq8OFCkJkC3ka3hwd57tVhA5mehZZIGp++oFbgVQIAO4hAZUi60MwtIYX+b4w8IxEfWFbU4s
6CfX+B41pDumFnLHNErXOJGfrk1M4+XRHx4BM8tqSARngdU9GeKPsNCWOf5IJ9Mr4rUAu/Qas9tl
3MIUs8kICXpl/ojt+j7q+qNZtNZK7FtY8mJ+PjRm21op/Byy1ALWFLr9+ozO9Z1hJCtPWHqD2REB
iGRhwcXchLNH+NuG8Qua/A2vbMju+qZd+v3Z0ZCnHEHUdOE4GqKXdYygwcxob3sTNde8tD8Nopjo
WVyw0inLlMYkhGXzCybtp7KzVw62hfGfZ60TbjnULNkQJGZX7yISNwdtCraVSdmimIUG2OujtPAK
czycMEynQCwDNAaIeYB+jxU1VqLZwjaY56/NlBtVwcYhiKM7NoWn3EQDV+VlEcAZ0xoof2GW57ls
QowCcGJzCKomfymrHq3b7O6Cy70+PEvvcHnsh61sSgaVhtsLvMNbeszqH3khYVJ5rJuVQVqa5/k+
JkVYVA4jgUIvt1Pd0177A38wxreVF/i8FsNda7aT0VAPryPY+wbCRJfwVpDKOHe1Gx4akefnvk4L
UKntKN2h2U7/Vb3RIsVguMPvqSw7IKCgr8e3K23LP8hRD28RbAxBUJlgSee1YxO/jfjM/YFWdBR7
YO8AzlgiHA/fWmisLdvOk5ZVdB7a6/mZJIa9A9qHHmyty61gFb2VUwOOMdIi5wY376MyIvpSsnTY
1SmTZ5s7ctePUPpoDl2/DTbMewo9CNA6BEyUyx3unIdlsu26ofkWqawpgfvi4IbVcVrfu6kVb/ho
Z/vYrNC5GEXGjltwE4nNOPmuLCoAp8jCXVh2qPkrA0yymE7omh7T8eSodNi7xqj+9CEaOnVnjmdS
N0mgWtgdM61Q2TBC45iPnD+YRstMr0i6LCgSWWMn6f4+IQqdimjomXZmH2Y7MaLN3Mhauu1R27kV
4KF8R79uuSdZFv2lY01vYcnwLWmsbl9H4w1N67tuTAHCAFh9kxhTualJEu20A/4CVFGAhhTOvbTr
W4Fufy8k0xsd4Pp2oYEUJbRxnS7iQ48vKfhgW12AFHCxAxxT+UoQQCBkcasyZOcqmR3MCBJGSx/g
m3mTWSiltNP0Gyy0u2jQL3Wl4h0D1NYDsytD4wzcAnATMgCfpU8ZAxMTTtHEq5BuhpjTPWcuYB/c
dt8ER6+XaQFtUJccRHga+WSMHwwFr14zz0Y/kfm3KgEPAGygI7mY06Pne9yg3hp7lj3iMdXAkHZP
XVhqjr/MrNxPtPrTSOu7kPoM6B2sPrPmBoEebisyvqGUQ7LsEiTsOuO9cbFd015PgLb0PVwdBfMn
U4GyxdNhE0corGUT30ijJCixAVDFRzhAFrG1w5fdaezz6hY3y18Q6T3qNj/nugw3rRrw3wl9RwPE
rVGwZ17z4jEh1jtIocizaaWB/coJdhrOsjFn9l9SqRMTQEYx2gPAQCoTropAG4Mu4wYSOErwogw/
HOFdLkDV2hRt+wQWJISBY37DyGQcetXZHsRQf4fRtT0ui0c7N34UggLGVTa3wpLvrqUeB1b6NW9e
Ikd+S1vrd+PWMK8i9a2Z278HIoG1J5XrR+A94osanuFjS/aQBk5e7oQAwHB1GxaR3JgcZpBVbHUw
XDV/gcvnX5DDMMGGI2/Y6vsoH28snj4afXIAlf+1ywDNMNtqJ7V7l6npTMbyO2CHdzU3Bq+QXZAz
TDI8tm5ZhISmkxK6dXlbbTobIkKVW9WGRfxey+gnPncfB0GfS8lvass+ywnYoJywO9GFoPqkJrhV
8NJrR9sDuPREc/2IK/KdUElQhshAWu0IOo5zh1rgs9YMdEd3GzbVHZBpLzQBZZWUoI5mXAZc5A+y
HkBPmnZ2yHdqSn+DGkJ8qy7g6qrR5ViTZ6Q2/9aJ+VYh14bhSAFEdios3y69q+yiOhAb1xbQMSGS
x23A0xVoUi2lJ4L8DGiI020Vuu0O2MR6Q1q24bZ4yhx7k2d55fVYT4hp5lY1ctomJPudRdktDck9
lmrujX1m+7Cxf5VZuAlDd+emyCMWZrkPAf0E5+fsjNUbrNj0xnFisalLtrG5jBCuHSSSi9+FTt+r
aNinlUX9OpYbFGx26PQmh6kCjLcRR0HGrZW4rtc0kMgTlW3RDsHP3CIXcGP5kMtIbPKBWL6djAeQ
JH5ppn4Cg9v5PXRTfsqr95CZLwkDSQKsXMMfzeE9MZFxVpkEBCTpYF1jT7nnEPiLEDmeANO6KREp
eJSAMK0n86BCtOKFRXgXl+6BddN0g6+t8Q5QHOUp2pzDcjwZzB29nohv8BJJPPiA9Gc9Wt5Ix7NB
3Dviuhj1cQuGylPD6I9UG+ypVvHwDqIG5ieW+KymgOPwHk4AXfRrSIfHUNB9IgA6MVp501bhW4sF
AkAKKKYIkDhJhr8GUXdC0pfeNCvfouF+vDDXetvYVsI6lqF45KCj78xOQuQiipd4zEwv1RPkFFpl
O6c3v5uVATQOpBfp0PmxZe5EUbm3FAiIrRkjbjfS3pYT4/u+rU7anCpAUuWNrN1NLAu4OWgsxLTU
CL4tTr/JDQCH/d5W5m3Hnd+TKc/DxIEZIz9TXWKNafXTaatvQHN9J9zSWx62+4gnL24KHnY+0T1Y
YJkHWdHJSgdAmxLrhpVmureq8QCBJUXjeNXBsgdgPzbCsVuN7J7W0RGfS2CP6ekdsuUnTdxko0d4
pFT12S00BfqvfsPlBYwf8IyAnxJvaTbd4EqBzEdHbomLoCcIkLxWlfY7NPr/YXXiAPcHLFCU4e3a
1v1jVgyMOxgowBR0nzpAjhjh7wQ8U5SR63zTJs5TZ0UP6RQ9VBb+NhmOQVWC8loywE4TdLgd4afr
QqfTNLDqC08Sq8VLpGS+PUY/LThwQI6AE3500CuFwYejdDY99KjjeF2bg3jHE7B2ObhPUQ+aMH8D
sXBnwD+owLoC1zVFlNbCq80Yq7p0zU1H0sSPae54GdBvTYXDtXJQIO5J9kLd6l72xZ0C7DWuisfo
Umjv3IPqAMsp4wk8Hss+pFkjAYAV73ZsPdswtc2yxPBqjiZdYFWoX8UyBK/H3MIa6DFzRdBjA/uc
xKYnm+K+ASF8U1eXukJFep+ZdbEl4E+iFgCwbhIC2wyh5rTD4hm8bpQgDwDl2dRAWLrED+3iYcTl
otT8t+jQVhLBhL3rjcZPSwDTI109T0l0BMAGfLWoYJ7q+G0hcZBEEyAdjZPttWUKsI3YtzIyfxZc
HMu6eAKHJ0WdgG3A4jvQVBwAftoPA4v8yq3QSjlYzJfgh/bZBYEgJ0hRoIOHg/mfCPUeT7bsThZQ
DwigcXwzRQWlK4vhbjSEuo81+tDisHEgJLLYlgL1m4f6Fx3dGKA5W3u2m5V/uGX21gbw6yrBGi/j
pzCpdjBz3Ju4v3poB7kH3gKalPaVReJNKzvdxNN01zX9a9nSJw1XKA+FrEcTjf9+x/sXx3G/Jyzu
fai1N4Xow03v1JioJAOhj1aAGGv3HQKxuxxluzhkt+CxBbRqcNmAMtYPoRXcAaKYQyhUwrgI959c
P+ShmR7BJcLicLJ6L8GEPVHbRB42qhEum1RijjQo2AD7CeNXzpwo2yQ6q8B0zjHu0Zg6oU8MXpzI
1DUX7lmVvLrmgJQ5tHHTMSkJ1B51GxMkR3ELyPwKV3xkbmwYWAgrxf0g7KNij2pn9qCsLrtDRjJ+
TJtc3qWaFU+R5tk+Naz4kZux6XpxL8rQzwy7gkdLStyzmhz92oGOdwslM5QYDBcWuCez9pxAOf9b
pLDEAwaKttqPcBODkZNZ3SiNooVH0HIHLxlzKHuvBIrwxCYEGqlKpW7Aw+utJ1bDLdYHbr/+FoeR
C0I2iCDQ/xudeamoXoitDYTam5yLBPDl8OLaXU/tfQg0Nc7PTPTnCX/pq6Ub99fKFxU+/f4vKcxd
Pvtig1JuAEUDX5xhTo/I/TPAwImFy5lTAHDH4h3a6d2VNOqC+4s7Fx0gMwV0KKh3gRxYdTlM927O
/k52lkNxn983BKFGli6BFNHZGZGx8tm79Nw50gY0AiaVtNtjiSbIOMkabPoRGvXU3dm1eTM16l7E
7d/EjDS872K6vT62S1/zs5wN9mlGSzlFxySPuneNq+ZTXFK1BRE5+lpaaC5PgqrOBkV4iI494e+9
Deoubvgeaeq1yspCymAuS2pdBYcWGLAEpvEuuOVFwK/wt0vmA9Th/fVxWnqG89+0RK5UG2HXxEdC
HxzryUB3eoKv4hy3Q9msmXwuPeTy7x9yHwRyHmQI8CJp9prp26r9Y08GCFq/XWdtrBbm+5/04sMj
4rYVFFg9WCQXfwGI3MGazAC+7/ogXQbjs416eeiHH69csG+LphRByEufAzg/FvU2h8fAFKMAHMM6
RXxx3fJZLjPXyKoUnYAEwoTPnR2U+T1MBFaCwNIgzTYF1aMxdQyGIHnzxkS+g0EhmKRrrTwLCag5
wyfru3gqMm0i7L7S9sdgR3srxx2gYitrdWEa5oodKKQm3sepFYB28FCGObpVjcEPDXlknP/KeXw7
ULLSUrDwMnPJTmw2QKnW4cUkzgkIrCEccUMnDpT0WtZ6YVPMxS4JJG5gb9bkaOXdtBlb4EDBdCFI
heH8KbhKt1Vmr4mdFmZ+Ln1J4fdUCbdyA+a6z4KELzwBcE3yfiUWLk3NbIdE7ZRIOuXFMSZ0UzWZ
X0vQPbvSU7rfFQm+mNSaZn/pVWanZjpkfQ/YIDlWVu2h3T+xQJ1PV6Z96cdnKU4hQ9vicUGOpXx3
wJ51q9RT8VrT5tKimm3uKaHUjADCCagRah8ETHk7SQfW1l017mFfob64UWb7fBrCDJW0oTr2Zax2
lVLRxhkFKLsuXJzR6mAAAtlJfPoa8fZ6hFxazLP6hc66PBNpnx8n9SOU7CZP70adbIzxYajUinJl
ocAwF8VEcWVbUy5ZAPJ15Ul8aIYiebz+9y/MzFwVI0NpRejCN4MB/Y4oWgpBvwk7dfwsQ7MJlgVf
s7RdGKl/CoEPZ4mVKwMeBakbEFNuBrQ3Im0OSeDfuHfhpdCu7Mel97n8+4en9EBlg3I9APUXD1sL
2SgAyE5Idp2Aqkg218dsYa/Qy79/eEabyypKiTIDgFpDb4SfhZfAvcTLrShaqV0tPWK218PSzIlq
jAxcmCIYBQDWYw0kc2s1Kw9Ymo3Zfs9THcajtNwgsrKNJX82aNC082YzAE7FjWxldyxERzrb97lO
3XSoYbtXdceh5OM7h53YW9hPw1EXyEaYKoKHwajSbOXWvfRaswBACzHAzcSajkjKwzLA8Bt38rJK
BboArNf84lNmm97NOaxrEpofzTS/JMENkGxbUk7bCFjjs9kjAU5TB3nqL623udBEJQ0zYDtbHlE5
OEgnfM7hRYvOmbfrP7+wZeZCkzTh4MfBeeqo28p3YkC1y5qeQA86KFiy+NcfshDD5mITTeBPSks0
AeRV/kJseURyfk0pcxEuf3JLnXN2KIH1ckknJ7BcACQQ+vsgnuoW1nsR8XFbPaHGsYttjjT6kK8F
5SUliDmLAtAnxMhqDSSAuWh+sBSAOwwdZzsJv+atGHhyX1iQgUTGIG6imqsbGmZqX8BbHcI8A+4N
ykAhDMfH3SWx/61WlfP8tbGeBY9etKYlSEdRrbLSk5CAc9dREq/YFC+N9ixyOFRNCVDUEFcVDnmC
ij8HhqdE7+AlMdvfwFljfModNEb6eujhxlyX0ZrL5UJUNGfhBH4bUSdhuxHQgcHxyHTqm6yJYAje
w+/r+tgtPWIWQEpAhaBUIk7QhN2pc+o3dNgihzaJh+u/v7TZZqFDpqKLNRZBQClslcxfMAYNCjSX
T+MXTydymbcPp5MGvTlVKI8EY2vnu9SCL48p8uQFUrvia5dFcgn3Hx5hSiwwMjYkoLKDzQ0O2i7e
JYVemYOFID6HJ1lVFDYt6C0B3L1eYwW0rCOObu/Ah0DejN308qWpmAOUHC1csFehNZ7yBDbYEYwy
wg3CrJetqZj+xYJPIhO5rLIPA5WYSOJpiLGP1Rt70/fTcxr08J8rvPZteK9Pgfudo519pWV0YenO
YUptb1jJEA/Q8ylLbSmNH+CyQT0LeKDrA7b0gNnOV7osDaeNyJGWiedaBxohvytW1tS/TfzZWM02
d+6Qqqm7FnXdrHtsivyZNsN2FKZxaAc7eWTxJQ1flM1OdV27c2MohtlkO5sC/pIrzQxLOTsy3/2i
vRgrMx4wLX3VIkljO2kLNxwbMHmow8OOBSW+7jYaGPzOtlYu+EsDOwsKMLcCDWSqeKBRm9rUGUf1
JrWbHXIv8eb63H2+p5w5bikEi8zoe3XBpv/V0Vsvzk7znF9cMlYuKZ9f9cDh/+9ShysXQn7GwMuN
BlTBK4BRlV+g9JCg6p1Hw4YOfOUu8flwOe7lHT/sKpxvI0yZLBGwQW1RmPqlHPXDMpI1TdrSq8y+
ITrwhHTaoiWts2n35IDbe4dW9fGEpiy+0RAzQ8qZkxi2ReL9+uwsvdHl3z+8EUdhpB1bswFtuht8
YcT5TQFE0wbdptbK/lp6xOxSwPoJ/jQDbnmD9djrd1X8GdJfX/vrZ3EhiaAVphl4+SqCS20/nkwX
JhlwSvnifM8iA0EHgR6JhW9U0HjBQgi/NTYPpIXyxPUXWIjTjjvb97jCtBARZWEAN44/ujR2iXHC
/XqiBB4IzEe74k2lna0Eu8gc+YGk+V2T8n2ZNnuYY65s0aVlN4sCXa6hJqCdHbj4quwjWHn/CMkB
32gesiYX0+Ld9be9zPj/B1osrf8uNjhSTNM4lCQYOeK47pJHxdcSxp9fb5w5k0leisiN7KEYxUe+
VUc3bhIf4ho+JRY7X//zFyLZnM2UVUIwnHQE54T1kqjiNPX8Np3KH1DM303l9Of6Y/51KHw2TLMo
MA6i6xwzhYOIKJ+7mIUe/FqtO1NL9sc1SPo6oSB/MqEpgQTI1ds2MSBYcrXr94oOAYHp5E7zoj0T
O7VNTwzRdDAUEQ+A+uOjtzHyV4Oh6nX9z12YVHu2vd0EPUbOVCJmcfFUMJT+ebqib12IHHMEz0g1
63U7oRKbj8/ZlP+hHS6sUocrkWnpT59tbxZGtOuiegqsLOwC2hXgTLr0a/7TbK7CtuDtAlYHilVh
xzcwbEXxGpaxrdxcH/fPFzwTsz++hekk2o2GIdCDfKnt6IhL0tOgi/uB52ufDJ+veCZm0Wksic3H
eiSBloAAbsOinLwuBAaiDKf+VIej+mtFdQ4XKWvYJy3pDsAOWbegKwzPo5Ghx83NJ/gnQKJkw5Ro
kxuddYCSRr73BIjYKTfMm4SgDlZD1LnTTWlAazCgDl3naQWxWscepG3BzQtJjX06KXNnasPdoBpv
bMGYFRuqTPvcVyHdFrDeOpR2vG2s/NcYuQOIkY48j3AGQCUBRs8hZORusu+HIXuTqPruEwodlG4U
JEGTHsIj73r5SpwaGg8NcQguZFCWwXx7Y9vkYpJciL0bavGYN8x+pUTE8KeEHEL3PfPjJtF7kzjJ
1o5N56ZUTrcZKeAZaIGAUoI1MEMySAl1Mwn59voCWJqcWdSOYS/KNLS9x7DnP7OR7TOIPEBJLWJo
a3PLH/Nw5ZZ4ic//H5DQTvLfuD2RxonjsI6P6WTYe9yUq0cGd+uHspXg9pSYOoMWsBwGBv6mGtx0
ZYX/A4R99tzZzS6GtQi8MFFwqAapnmI4eWVQstFoT6BuOGQQF+5gwql3UxJbfxz4EuzKwZZ7N00h
JTct47nmXXWQWWkeSFVr+Lro7gUf7845AboBPnuh057dLmpNzw0lpO064vieNIuLAm9MbU84VuKN
AsZKYNAnm16m6Vm2dNraFecHi8COzTNYRwE5dtLbOIYvMQpKdsCHnnkokGY7LqbySNHodpeJCh6l
rk77rSPQg9TyjWMbm1rS7B6dOvI4WXZ8cKYh3bQxbKWVmfSHkcphh/ZyABkGibpIWg8B7GqKc9JF
fMcHpXc07r4naoITLAuLtxDn0r5nEQRVOeOYjQo0oj7PNpKzAs7NsN0iaBvwmESSvRlaeYqkqrZc
OzXmD22ExhCWu9aNh5XjYSFM/V8jQW1NBE0iQ1BXTgBXsYeKWpD3FoFVTCsfT5+HcTZvI6DwqyDI
fUVHokS9q6sSGRpDi5V89dKvXw6nDzfkmgkjCqmKoTt3T5VNzrBC/9oOnjNwGujlRW643bEI5cPQ
6dsiGeE/rLKXPIuLvRjJuDILn5+kbN5HQIks+xxCqCCcJhI4wFbvoYLptkq3yUpqeukRs/MINW4e
17pAM4eyvsUpFA1jHn+HV1u5Eg6WVtLsMBI5kXZaWNGRQnqctT9Ufg/3QEioh5Xb/lKYmwdUkK4y
g+gIHfmRr5owcFh67pthDyXuA0wOtyi/7HX4tU8vNtea0KhySttGyrjnz5BO+TY54c668i4LszFH
3+Rx1iZjwofAZuamTHvYNbfbFiqg62fP0s/PPoQbElFYTlKUgoV+SOP4kDbsFJbhyk378w8SNpeW
qKGPzTwtesjLOLgdaMgtqHwEtfI2J+lLDkmqqoxx5V0W1tWcg6M7I3b6HPOg0WXmWi8shEtir3zK
v0Qm5lBG/DeExNMoktA0cMXMetsH0AdExqwLOnd4ceSwFmkXAtVcbkbKCnaSIfQ4bROd+yjLUYGA
Yv76hC8N0mx3S3xEOOgoidBqZsAsEd1BW3hBwvYHvROBaET/8/pzlhbWbJMjs1Xh1tlCGSyMXR+p
o8vyTSmK3fWfX1pYsy1esnaiok3KY96OsHH/w51bjVYcFT7BKtcfwmhluD7vPudsLpwpJxeWaGj1
OJKH8uZUlP6Jkc0NKIQn84B+cnXMbkTn1a0XwDTRN/88iden9Okp2Yfb62+6MJBzNU0JdaY9tEN+
ZFgWv91URa8MzSSxN0a9s3IvXFhxcz2NREBWRlaMgY18rx/CFKks2i+RaTCCl5X44dwdk6rOpigf
ApgdPdasBW8qBCRS/L0+PgvBfo6PCZtacCJxORvgnK5DC97r7L7vs51roRGhax4gDwLTfuWKsrDu
/rn3fXgZAkdmC17PqLiU3TF36TtsylIvQ7MgNPSbOnXSDW3MNT7AgncUm7Nl3MG1FWtzvFzPNmZS
nYshxuk1+IPNIW+e7jVwfgat/FG0QV9H2odTqzc4lo/+bS8FvMpmODKgmCf2Gt5rIYKwWQRxIihx
VKEKdBp+71zjnkHJ3aY/+lG/Xp/RpQfMQkcrXIVOPrsE//1ZJd+z5D5CcxYadFb29NIczmIH/HZN
gBfG9ujm6FQMa2h6ZRv9yuAqnoMI7oWc36V5/Hz9bRb21lx6M6gGNq0d3maEf/I0uj6gj/vrP70Q
GubKm9Cq1WRFUw7gMzkY3EZjQ1XZXgczU+9rT5hdD/pclG6WlvlRNuyCJzzYl1J0zL52JZ8DaHhv
CBpyA2NTjDt0XXqw1FmZ5KWxufz7h41qhK1KajiuHyfxG6vJCyO1scJoc31clib18u8ffl0YPQxb
IKe5uPyxQwXana9jdGZ+7dfZf3+9TJqeN2DFHnkyfG+Nag+rxN31n15Y+3M5jUNpX0SRWR7NEFR6
QTxXnnuTncOx3KpJebBSX1mcS0M028V0cMpmYji3iNInSMefJHD7KwO0ECHmSJioGBlKBiUO5VQX
fx34Ud83Mm5OvEDbStYaawDrhUU0l83IXoGjGEI2Q6byEZr/UzMlAVBlj9cnY2GI5rIZp2UodyVO
fkSio0VnYKc2I9yqrv/40t8+27qSy57X7dQe8wbFadtkL2M2FWiEXmtPWFhKc82MtLWZGkhzBPyS
jBhz4PVge422R9P8gX6XYNTjW2F1K1eUpdeZ7ecUV3u3zLGcyjT+O6ANvRzyJyqqzfXRuozKJxmq
f2zNDxtaxhbqc61VHrX7JCFajdFPVKEtJya3nbK31x+ysGz/wQE+PCRMgJWkI0HTSlxtRhvddoX0
3ULhelKv7Lql96D/DR25M0WRa9b5UTXWhpTlb/Qtp16kut8UURBdceL5+rv8ixifjdhsf6MJzMg6
9EYe6Y/mbdiJYDfctHtwzHuv+Sme+ZM4yTO5DY/08KTuopf45/UHLy2E2eltgfvVselyIVfNhiWP
mk87cBav//jCZXKufKlcltDKJPVxCNGGhfIstxqPILF9iHM72Y1llO6Z4aLxR7H+X0vM0D5cf/TC
e80VMXy63PPa2AkGi98qCrCCOw7fpsH6e/33F1bGXBJTxN1EioFWx1ClG2mDAQWI/VNeuU+AaGLX
5skXc1RzVQzYH9ZQom0zkJWIPNNUrxYt0Hc4rmyjhbA5l8Q4RTzEPdF2kLH2JhbsEFL6fn2QFmLa
XACDptk2M9FZFijKdzWqHSF9Tfkj0zFabtB4a659hi/NxuyIh9AGtHcp7cBsTD+vngXa15kLARwa
VpKuXvlaWVpTs2gwToQK7JX+mNpt/6wijYuQsGJw9PJYrVl3LD1kFgig4qJ1nXD46XX5qwYmoTDo
QUf08LUpme131laiRPUmx7rVj32XnnhqfENWaZtVaTDp/KCJ/tJ5jGLWf4OnGMsp4xxNhb1JHrqG
77OErLH/P4/9dC5uiQfRoFMBgRl00L95FFMPwJ8zCI+tp8Psz/Wx+nxV0bmsJep0VsZSAVJYlRCU
B7bSXllK8FV+xVW4MiGfzzd1L2/44RTjo0OIShGAK3Lm6hw3oF1Ma5zZpWG6PPTDj0vN0GMRpfro
qiS/R7KqOVIY1t3W4fBAlatW3mFpoC6h5cNjcov0ZhpnGk428TGh/Ga0+0dQaE6uijdGBRLj9Qn5
x4z8/1OSzr3GcPC6VtNisMRDdRsfak/4u9q7STYwC4U/z4Y9TIEdGPt8+xQFBxSp0tfhS0Vx6s42
v2GWLm0LtMM1VV9vRqCzN4biX/uQoHO9Cy9sOjZWVh4T0/TRjQ+r+zz2Wrf3CZt2E3OO6Pq9Poif
x3s69x8D8qCqKwBdjjofHiamwewZVw7dz897OheywD+3h3MS7Y7oLUKDRDfuudkrj7L4VHGNJA8s
kmtXDF6pq7WL+ednDJ0LXEYD/XF5X+qjMQAWHIX4bX9S3TaLUg9leZn0X7oy07nMZexts66J0xyZ
Vei7fhjT57BOw2NXinRlHy1sV2cWC5DbQCODgAA278XkwaKv9Bqqn520GD17WFsA9uUo+WQXObOo
QCqCBns3toK0c9rDYKH9vusg1C9g9/vU9Sy+q8EB2ru9UocUvb++qoUZyJ7pHwTZikda2Q2aHSE3
FkMI0gmsOk8WNKGHIRuSUzOQzGMgCt2jEx/t/u04+EYSTqfCEOVNlQrgX+yoPIDYIR/drCKH0B6L
Uw+J9C1H0xMiOfrojFqEd6CF8q2rh/S2A9hzN5Vtv3Nix30RYsj8tnZRqSvzfh8DY+8BvQSPlThv
/LpXAoiJgua+7GLuO9SOtrbj1GhvN/mTdibkFuOxPRgC0BquibWxGLw0edO3x8TIoO0C6hOG7YAw
uRJEITe6QDJ6nb+gHlK9hr1pH4qcRDBIFeXOMieIKV1e7fIhdTZTK1uUoJu1+9nSopgFVzAuOD7X
4jBoI0QDICjQqwmwqsKX+UpEWHrC7PYEpkLGwwGESgB64TTRgLnzMII6lOu1EuLCAeHMguckx465
F1eTNMO32mB2m46a5yaxX3BJ+CudZiUA/ev4+mxpz25P2dRkDZR0zZHvw318GJ6KoDn1d+YBHYC+
7Xf+5NPdeCt26lAF+kQO+b49iK3Yfim2zq398hwcE7QCjkfGbHaXocrrF5WVfy0Cza38mqkqLBDl
cFUoi6Bt2y3MFe6Mvl6JPguTNDfyK+pCqtRGH0kPqYwpfzid3kfOU6QupKy1StPSQy7//uGqEEok
+zJisQDykqLxBmhSNkD0po8A4hV+pzqwy2nb/Y+z82iSVMei8C8iQiBAYotJX766TG8U7QpJeBD2
18/JWfUwnZURtZmJqPdeAvK699zvfOnE7qwd/TyVA4hCgGEL5I+B/jC4eHD1tQPBf9U5f32JGZ1y
7GBufURYLvT1dxFcGcQXNui1ctA4PnGLoUI3g6AD5Nzw3vVf8sh1nbV0cOrKmfouQMzSWczJBErf
UMB+48+H/4WzLFtNc5bqTuUdg6SZ80QbLMI63xX0a+FzIGP+d+ywdmGl7NGbcjZPTKSnppYbiI+u
1FFdevvV1Ujmi28vJcq57fy7vTyW3a/u2gp7oUvXEGTi9TYdMtTvu8acQJ9NusK5MsQvLN5r/rFG
+Uc2OR5ERLm1m6CgcvtSRhYrAH7yrhX0XajDcNYQY/hQ5aS0B3K0pPo20Vyduib/AwhnMqTDrm6K
xKrzfYA9VSln+6XR5K9OQ57kjBPeBwdBqxCOdWFWkJCi4Przn7/UcKtTEAJErWLaajEVmvcClrJb
8JxuIEAYUBnR1Fe650IVjbM29lv8THlzA06ZMPMdhLv2NzH4KNJyiI7yWfnPKSDUodN59c9UyQl8
PkQyz+ethtjXAA+XPnW1watSkNGCshS4Cv+9JV66U1weaU67DQig13xtLyzta+XtMOWl6YC3QSK3
uVeVArdLV3AeFY/NACE2A+Tx855zzhP+H7v8Wn8LQnkP6NTZpd7JwbgZZDH/ZL5Xvuh88I7VxPwA
iuXZXaKF/04NaX7JpYCxTt2dXFqDYK85qeN64E81d5rvnqpRMY59CcQ+rxd+3E/aigGwLY51Xneb
z9/6wvKyxg9lsPNJm6GEu2zaOCffFe12ZPkcB6ljf20F81YLJBwRu4L3Fjv0sMYVfLzjs0ymKb0y
IS8MozVmKDA5UjhNQY4zbA5HsLICUEEG8aTU/LUNZK39YqXuUQVvLUe/BYlNFu4LWHXP0pPNlaFz
oRPW+i9q3D4ASBRr/JQt32cyggaMyFcZzby5ZgRy6RmrI87icaEWhtBzrvvhzLz46S+i27Ru6l75
igszba0DQyzCGUrfIYcJK7KugzDQhwqP6FNQhPMrx5ALvb3Wf/mQsXhBR5cDqQ3wbO6msP5wu9hl
Wiafz4hLn3HeLf86QQUe72o+5LAidUgM5oUMPcfg6ueRfYV4AdxJhi/1uwfY3P8+ytOsorzuBciK
9A2omwflnwvurPRKj/yzz/H757///SnBmTyrfOtgd+2utCFeQ9roV+1Nz5831T87A7+/aqpishwL
AGdYm7BdTU6FlUW2fecY/8r7n3/n/1ZU/P5qh/DPdTHBoqxDqez3GuYvZ/trHn3+8peccdZl4p1P
gbHuPHX0GBdbDpJsDA90ElocvNgWNQ7wU81H9S1YWnmaaDdsoS0O4qFtx8fPX+GfUSJ832pldNIc
xqNTjkJ1AaRd0ZdTPHTkxzzWsVnSra+9bwU2ryuteam3VidJu+547YjFHH2QUps7EEvjsntZxmsm
Lhd+f51X6zlFuAapSNQ03XXkzW2a7aD/eNrbfN5a/5yYHlsnzzqhMofpDh5iGAjE/M6Gm7L/UQIX
79MrTXRhwK3zZ+gApnA94QeIQItIVJ7zQIyjrlxlL/36ueH+mo5m8ezA8tuzCRr4l9Jvi5NKU/7j
8+a51PyryQ6509y5RPBDUZj72i5upJ6+U9M/OqV95REX1pN15gxEdMaNQfNU83czv9ACgCn36fPX
vzAXyGquQ+Y0OcadlyMKXIEnNgE/pYY3b2pKcV5DlK9IfDnIMhJTh2qezx966YOc/+2RIRC6seD9
dCzEaMZQCEjUu94SN4tbzFc+7NKwXU3yWZOWKreej5ltQLkH+rwoUyvUhfjp8wXlP8K6diG6NARW
MzyzVJYZjfWYkZd6/ggyPzKA9YtrouV/f4r/f7kzgQbrKSLpwFAkjSWTEiOgkj8ze8bq9ecrfeKv
k2gS6QWrmWb4sCOTGXs9B5i3Ff477E2BNvr8Gf/dQf5/Z/HXSbQzccTmE7cOxdwdrQ43DsB3kdVw
IoUSCK2aw6RpiLruLQ3S0Jb+vpX3IKT+/Pz5/+4of51eqy1KizFVKSTzf6j/mzUs0s5dOTx//vMX
3GL9YLUWdMKv5h61MAc6IIdaZzHcWnEXhieDOhDL+8bEa6qmw1AfFQNQvAlbrWLufaUS1POD8/r3
1zrHc9EgHM6y4wTLxDiYqhSuAaiKKpGduFK/8u+l1F+n3PxK2QPrWxiFYDXKpX1bgCNwZXD8e1Hw
/y+nlo31zB0NUVVWRxQc/rTo46G40vWX3ny1HPSKjYPrM9iBpf0fpayj7oT50nIG74X/bfiMQyUM
nIuFnNZvy4Gohe+Jcy3OdeHF12m0lPK+Ah1JH/10Ss42InSQD5+P1wstvs6W+Swta1iE4hzs85MY
1J8hK7Z0gsr589+/MN3WSTJkETijGSz40hz0gcyOGp3Henho7MfPH0D/O/D+saCsk2S19ktRdUIf
7d6393UJD4KKCxrhBIlqMe098hmxIjmV34TbVFFFZJ10uVNuHacW2wAGkCfStWWFe0atd+XSvcoZ
LHVJrZcJnugAxzMfFYXk5JZgcoO4BbB8C2i/oLMXA7/3AXR1HwKo8VCltNprP0cps5x5PDadA7q4
hwh2R39IncNgqhx+usB1R7Aj8N6oQdQhQ2ltNGoKqzLtgVKmy6oJS9Piv3cIkWHjwsEF/xKLauOW
UK/wPwtkw3AiUQArVRyJKVS4lhAJtE0MPjjE6zKYUanogwA+zzrMq1YdclWh8thqPwrSg1I3cLlp
u1JsPNoVUcogsndI4KMSxh+KCDFVAerNMI1gsXdwqrAsC2eywfUiH0zwm6mHcYJymq4JhcFl0DeZ
AaX7jAldrDqaBXuYckTAl5HI+yVoxu2w8OyYNx3MSHFViVu7A+uzV859Nnfd8wgBEzwlFguHGkCz
mxi1Rt5dKyxqwt5uGCKXQXfI+lreMMmWkFrTfKBMBLA1DYqIWsVHSSuVCDq40aic9iAzuFc0TfWg
Mk7jgLq3gaMP9bJsSq/50KJ/Hs7yQ83z1wkmd+GY91DZe4q9VQyKIV+VqMQGpyyyuZ1ujOeKvZ1l
T2bJA5Qk1agh5uaXBzj3ph3KF2IqHdrKefLAo4pp58PEoldjPIBIjmcM53IB4FMDN8VAmsAvrhwK
Pz8OWD0ADx8dNXc8LVTksaYO+VTWkd+oP4EPRodozF1T9L/HoNj1I1gwDV36MMvrN88aP6QUJGrS
Kku4XaNcZikWrVHxLdp7whVlcd+l43vWdzY8UWCsBeJ5f5c7nnkQlpp3XSPLBJk4ljia9UmNKnxA
+OsiEcHwPs5tm0x5miVpeYbo53o5jFmWbWw1w425HY9wS3E3k2kRSYNzZ8hh6XGAwCuPR5opnBvh
xazhi7T1alQx5NBi2osew8LCHW8awB0Dm7+LgXaCnYlLMXa0rtAysCuAQDsNuwYGPGIebnKrfMkD
8TT4U4PMq0gjadVeiLv0jx6+J1FHJ534FZtfkdlRMPrp+xtCWisBFKT6UcL050Dg0wNTkjqLnM72
YH1iQ7HBSbPJoLJ4AqzvFIypiTBfH4yB+rAQpIZziPnt6NJ5sBtjxUU6O2EgYZpiLPZum8BDjJa+
cm6+U5IF+CxOQ78uH+cGSH9SyDqElwTMDUeEq9SrT3QTMXwifrb8CceIPelFewJotYnhQedE1lR0
sN9UQ590NrXIFjqy1kdc1h/hJ1C48xwPFfIpSWDbkEqWtQ7QFQ7EklFfCljazHTZLwOBs85sV/4r
G0uJbF1RPUJQzY/E9GdFIo6lUsuxj3II+352Pit3gUSEyFuqCv8cbK19IUcHFd4Yv2DSdTAAmMr0
AF8B+uT3k3noh4nf9ktRwwMjhzZ/QMY+LBF+ssIcqAH6Ys+F+xBQ4+QxwiLALWAB3DCtI2FjDHso
bw5x8gwePcHqX3bT90Pszwy0feP98stFn5hB5gArR+/+N/N3J0TbbkXH80QyJ0gAspFJnavsxWZD
tiADLvSBDVRvRtxcnqc6s19aeIu+s2FeXDBMBz+R8Gs3CSpR6j2qFulWgpI1hY7IlxdelNWN22DZ
KgCjdWN4oVQRHJKyyJtEBVlH/8AX2z20Ni02jgebwxHYhjTsHWWnsHYo6EtrlfluWaQ6SNvH8idH
7NJZ9j3l3c6r+e00wn52BDsmsZRVH+AebrbKjDpsHQcOBpPs9o7FMCwbxiMUrXuxAdEEjYpIZ8YU
esBioZ6zGwAMxLatfXgLifIb4pb0IIUHy4GqeGzG3oCsYPkxGxQOTSp/RaOM3zKr8g42ltJ4YvOb
TGFvUfRjBXcK/poH8H+Yek1+9lVDXgLHucHxdUCyqFIx0uZTSDRcGiZsjJuxzIqDB0NhaLcbGxIK
5Ufwd28exmVoP3g245+yLD2xRfvY7/rs7fP9/dIBYnU5lS08QFDpgOtCcDsHpyGD5456KPOvnQnX
QoQaMpIURnAwzMaR83bpxiWxiGHbr7386sQpG79ypeL8YMtax10OeU3oAw4BE3OWy6iXOBB9/qRL
57jVtcPYwoUxnTFHGbgvKYdjKQwazv03X0klXDqDnv/+183CL7FWBByiR4uB+dHlez6pK0e4f8cf
/LVIAqieRaQEfeD2P9tWxvg/9+yPgmxU772Mw8vnTXRhJK3VEkB/aikqhPxSbR5ny7lxrfkkWPkK
g4ev3Y3WiokCtivCHxx+YI5pQ6u33wZq/nz++hd6mJ0jA391QA0DM137sCgPeuukZlSCpDLtwlxe
Y9hfCDGstREu3DjnOkiDw0JhTT5O+naBXY2hOnYalciifv78Qy6MpLVOgoNRUnQNrhyVP2+pPaE4
qrjy05faaDVITW1TwF7Q/krvdfVW5n8W61rF26Xhs1qIdLfYNSFsOvYO/MZ8aPJMN4asqZKSlleG
6KWmcf63j3FLH+rSwvs3RX4D24ifOrsmV73UNKuliC0E9nrzCMVBU4Ree7LyWzL++lqPri6/s2g8
UddVAGG3E6UZx13gWonuPxWknr8WSsAD0dcBWCsHmC6piFSsi2CK190RrwvamOlqurGCEqeHrulM
7J5LsD7/pguzYS2jSDVRiEvW7lGQIczs/KHj800VBHDqHPcoI9t8/pgL3bLWUQTtWPZ8WoJDwQsY
KMMfb3JxcXn9/NcvrKxrxYQPQ0NpF+Auc8ByoxxYuX3Wo5Igg3CTjs/ATN07XXvtYZe+5fz3v1ao
lNqlY2HtOAZsoreqG+tvZvDaxFSVMXDPGvODCOZmJ1wnfVY2cLG5OBdNwR8eKM+K4t0cGFz605iU
8GyCdZuV36R20LI4HZ06RqEQI6i+Hsd33A2dTYZKTmvbAaaShsxM9q3FZ+vZle1ygmtZe8sl7sYA
HaZHMrNl0xlfRtBhThu3abNbZxHzUzFWWRcFC8u2khGSuP34aubMeRr6UcF6i/THdBybN9g/WUEI
IgBUkBMQxDi24Wx7ctJmuhPemCW9aQgy61Zw6JZg+jn5M3DtAfXsU73AIzGjMJpILfedu52/CwrZ
vno98Q/BAhAd61ECV4FAHfbIRCdFR2YoZ0a1H2lV42paiQjj3sSSzOkOXnjltrHHeq86FINYtNIA
MrC+Tjgt/ZPrU7ObhcsS2dntyc3TqgiV3aEmhbYo8Qvhgr5s3ZyLTepmzg2fPdbFn4+2C6vXWtmi
F1NnKFN0j45TwtUBj/RSkJK+9uOr5Tc1PQyodIsciwgS3x0eAj1dkVFeWmNWq24bgMomuqk4inmW
qGIW8il3HPnL5zbdkpxMj4H2wQZYan6zVGN5rXrh0nxZLclNL0t3aazsyAewnuays0Bs8z6yRVhf
Cwf7q4VZT4UGyZ+Kg2MoBqu9ox2PPW/52plwzTvLYOHaelKIgwr6t7mZjvXkXCldv9A2a8vuIevg
76awXQnxSrwh0vAFToHn+dJgWsO2HD5ZwmaOe4RJFo1GU1SvQtv89+e/fundzyeIv9bBHoYNXgAn
sSMi2T9IAVz/Yrx7OLv1Vw77Fyaat1pop2GgKtDYNLwFIFJdJ1bJvmQD4Plr1hYCCp4cgQY72j7M
Yqdiay/XCGGX2mU9hedlmHoHfZoi40Lz4I4KtQd7M/las6+mcdaobsaC0x+RoZhiRBdgI+Pkv0tr
/vO1B6zma9W43VD5IM9DzwMP58E+wisVtKj+2vH136pKNP5qvgoBV+9yHPjBr/Jd3RWAeBtLhWY4
Z8uaLQ5DERZBuFjBAwQw2ivT+MJRZy2ywqG/yYw0/ODU1S+EV0IF914iI98ugNdj12qnLyyza6lV
OWL5TjMKLZdpCWRiKMwGKOxUeDBhtMk7MPhVGBD90FdXJ8qFEeeev/ivmchdv8evwvfL9oza9/0I
h4kFaac3cHL0t89Hxb8hMp6/ts1BmDhbIOyawFvr1Ba7brCffXd+zkHXTWRq2qjoZbfJGl6eeA5r
3Dp3rY3NehY2gSy2QbHALtfjFCQZ4AV3SFAWgNA4A0JbJWCGn7/mpU5eLUoZy2D/yQv7OMNeNSSB
/A1vwCpStrfT1sThhyquNMiF1WmtE1OLbiHbW/Akh8dp2b/B2P0aB/rSV5yf+VeHUjRLaZFhOTre
Mh4RIOeHbs6mcNa+EwLLPod+X5ErUt1z0/wjsbQGhU2wOJTMH2ZY1bQqRPgyDWtDkFcQ+q0b2JXT
x79rGD1/7avnE5rWOSrwjnQchqTNmX2v2n65d6QtX/zadb9nGXeTEWPlPp8tFiGBNdyCoVruWhca
LWROmIddAO7qFrMceBj7LjwFJnLb2nUb+wgN7VCr5N0iKgT3Dzn3McAnyFEqUVpf267pauFqm3Lh
GPn9kfYo9nI5OrzxCtj1an7/+fi9MJXXnB+Jki1UemKRSh2zXQL9VFX1rpvHK2vghb5es36A40II
jWFvOh9bubpRvNtyBkCFvMZ//ufQRb5htftNsyOrkabOgaD8MZTueAPjkgf4T27aBuZ03H3/vKH+
+SV4zmobJMafVT4CNtYW1aYtkc0bXsbO2bvFw9cesNoGTZqO0JvCtNsVcAjXlXqbwJYPx8VJbGlt
P3/IP7sbX7EaUAtuZHAoTu2DyooqDlRhEq9us4RZ/Bp3+kJDrctqfKRzZ0FFf5x6hOeRa3PVL/g8
R/40xJ9/xL/3c5etq2s6ZwqIN7eoPmscgfza8t73BlOw3kib7e1+SSB7iq3CPiAr9qUyJLauubGb
dqyHLjXHGtURZsqgmv195XP+ubLjc1Y935Ki0abycCcWYKQVVj/uuArMqaRdty8lDIZYAyYazLw5
chusviO0p4DkEuSkepTgEl55z00A5/HPX+if4Q28z2qQdIaoqbTNAOFa2iOHrt24C9TW89x7hat3
5Prjj5pZH58/7cLXr0NRFhxV85Irc4Ts9sdiK8g4lytx4wujfR1sKvMZiYjegveWrqPKtZLUghFi
fiWFcunFzyvSX5tm3jplxbUwRzOqlwJm23xIrwy2Sy9+nlt//TSrQZuXS2WOun1Q6ikHgsqqHr/W
3udn/vXbhmsEdiykNBC+uFVts5fkmgnCpRY5//2vnx5rz6DyAl5nS9+Es/VQTJvP3/nCmrJm2Q8O
WCk2UNzHdBiAvM6rZ1ukz3WXbUaQRq8c5S48ZH3thhi3QbkvVUez+E95Rz/ciu9kWx+7zH76/Dsu
9Ov/Xb8FqmYrH23vtBtTImMLm5ir9YyX3n81HkvhU93M1Dk04pWPjxAWhx15UtmV/Sn4ryjy/w5u
LhyO/7d7dUOYjSRnCgu7KZegJkCesK3hSuFFqA6U/b4aiuG1wMUtQByvNQgfZqJ8o/No7iGvGm5S
rCpHqwH+qJKOt60KM+9x4iQvS++RD9Uhz1wHdf5SpQ0IBv5EnDL0bBm8WF42863pSfZQ8qCLAOvK
biuGwvEQqdf3yWGmT0Rdudu8g0VJL54t9wfUL6caasGhCmI1fS8KN0rr5eAuem9DE0ABUBSQYpb5
N8OQZferuBz+QEayrdJDG9gRxW2wnaGYaOkNr/E4qAkw2EqMbdi8hWnwK6A0zvo31oJmOakty91k
4XZcOealbvS8TTP3KT1f/koYZRY/B+3iRH0n9F4M7w70JjUceZnOjh7/yLxiR3Iv9qkfdY2dSEg1
POcXcarEX/pkhnA4VJptZ97ugynFgdxRQBf4dKMNv3PGd0KtI4q9zzX/+zYNEibbbx2dtwx6f9+h
+6K1DkyDR2NBKyLmZxT5PXH2WkJAw0gspzed1zcWkxtV8I2RKT50rJ9cYN6zbA4zWhWbIXtnWkBj
9c6D/ODNOMfBpODXUtEHtoyRmcZdXnsHpvL7oHEeUQOkN2oxCXzAN/3wEthVbPU8zNQEP3O40UK8
sXXLHyR3wrxEGYrIImbdVs5D0+Gci7+aGlxUvSTIRmTuj3SCeArXaFrvJufoZE6YyQPMVZOF3rZz
GZHpvsfVvvXfSdCgkNEPFd58mDbVeAufTRQeTk0Q8obtlxxFjj2i4+cmyjZskfGYPaGeLUY0CQvX
cmpYAw2Gk+gijV17iCofcH+SRsg0R3JUWwVuxNRCQdKXW2gJrKTFwZB+KAplmXhp6h+1PtVTGhkZ
19mxrO6c7Jbl9s38EzIx+3WC9SshoQKFNHQPDurma/oy4/aFVw4Xh1vR4MrI/m2P+uN8/BfLc0W2
RliRwjD1AEnND4E6EYTXVWI1CaGv5RIi2ileWnXr6aQWu+ZOllu7Pk3BYbCi+tkvd8Wj0ihqjyFw
w8/j82wnZHu3uZ10zGRUW09GHvxmq4ewNdHyBD30VD7MrokhqBAsqprb0oma8aFqYZUZS5ckfaND
QfL9Ao5e98JeWWDtMFFUmcWa8Y271en0gvK11JW3DNw7+63H/0rvTqJ0cceDF2fazQfPjXXvha0X
5e7r/GGl0xvppu/Gw8jItQqLZtpTlQ4hKnY2EEyUFhRowMdOJhQlDUE7K/mGQQZmQzU2PsnlRtzZ
fhMupZ2YTCfQLG7BWyjfOz+yyRzZv1Dplmf1Dty5DQUWuakg1hrf4cUCIUTB9tD3MMCz6hAmEDFc
5bGcuD2aCQLU25Lc99O+SZ9IeVrcTcDqKHeeBb112js1PjEoyqo7WFZAphxZEDXmt6aJqy7yyTYv
3qYcmH3Ik9XDsiTFBCUjinKsO4wn2IcB3ZWn8ay2xNosOzfAJSNsnC0FYGdOzGNfQXUITVWcH0p7
o8kGCsmtNf0chq2Nj/yt65g+eW7UZTvyA647rZ2UP6YqTnXUosL9R/shsCS2MWJfDPOF3wbsN94t
mzazgdLq3vQH4r+l1m1PYBLxMEHYb6LhRXIQiU9tfzJTJNON5hH8Jy3/1ZcQrWnwOx59CNncm+Vs
nLzctP2uWvajbBE0uE+XZKgPBFa7koGtgr95IYqoceRNkMkZWVg+0zq0zVmBKbAWbyvIe5m6nfJI
I8nBzYnTKYLWCBlnzIw4sxJWjOirhPYRZD/Iib7W+nvjP4ixPUcnD+ys+uqq0POzu5o4e07oTiLi
RuouKqFtnAvEav5Y7XNV/+iYGxrxmE8Uv/2HoMKk/00mO5ykihqbRkGhwm6QdxaFYyl7rcd8m+EA
MkEUK/+MFQlH3gKx8T7RHTyQERd9pcIkY0ZDAlKKTmdIzEzMx3sPFtNcfjOVA7Xee66amNc3pdtF
uf2N8RfjuiFssE69+4ioeSzcl7Z8Uc3ekP8GJzUAIV5121ZZhAT/ERlzvFkB0t6dC46Ldj3IZ1NI
INH84JbkQOIF1s883Vv5bxjz2AEyvJ2JaraDGCesjIzSlsSeej4HFYzFd5UHoDBe3LVOwsPYI2CT
wxVZjknbQobaP7LhVJAsgeIxrkYVQx2Z+SZC5CCqpjsYNoOjSfHMH7C52WdCbkS5hedMnBebxq4i
P4UUEWZbM1T7+U4FPIYeIoE9auhBKFmqZACHqR+60J3IjW2qEKKwRwppGzf3kxzjUbkE+jrIN+cc
1j/bMmUb5aUH8CfhnTO3IcgT2y54csWM4BhkZgzsGS9qG3LMO2dr0uHBwAu9mRCDGLMTG8abCtue
U5A48LrIeMHWLRqKkgFnR9GNwzw8+bIbYfaSPuZijq3uA+icpC+AWnbfFKinPhYRumjIOAi0j3zr
9+45YI0mkWFL3hbS7GcM4RyhwIp859aEQf+h+JvM0y3xRmx/j3R48IKfurZCZN6j3huT3vpmRmT5
hzQxqEmvSIZFlyUdeyDYmlJQKUlxohWY6oUHBIHTIcdLP4hdJClqcPruJS/3HiA7LR9AYLQehCvy
aKrv8vIUtBrJ3vcOcuy2uNc4J+H0gKtkNJWnyhawq4kFfzmXjrsDXBoyO3E5qFIABJmAknCZEOjQ
OFxxeKe8p9oFv6ZtH7WZn4iuAe5xU0hakPmJMJxOORMJbIi3InPipncfmINebt2booRALivqB89+
tTAFoCkJ+/ajz/h97+jIhkAXkIlufHDsLGkRPWBLgwnUfx/hqWYGeQhkey+m6j6r3beSI7TQGnWv
WHEyjklS1AHOA4rouvqtNwjQcaSqRQ7e25QsufM7I9kOclYeehDjRa2031I13Ogy3TJ2rhsUHz1U
a5HiLTh0woKEONh5cv7V5z1aq7ynjX1rg9A/aGQpIA09MhfFCIWhsc65QU7WrcNM1OkGeoD3wHVl
LEr/I/UY1pZ+cDZIm7PQzpdyU/vsF/5DuQUQ1tvoukRMbJn721zoJRQBpnDdLE1oOHBUmqDmsKAF
GFKp2WVKqnD8oH3iVcSK5tQmu4Hj0JPZKImy7eE+p+y3H6Bm3MWrxKpUcYnYOA6+cGvLdfu7dZAG
YVZhQfuObSFrK3iytv64sSbzAbegm8wDy7Hsqp1y4eKTFd0NpTUKhYn1ZxpTJyLZnIcAz4qIpBmc
uXH8jEnlucivdxQoeeuF2CWAcT1/cARe1PUDDOOcbEwbPARu/S0blxOr/DeJ09vSMtgaleOuz/Qv
IpdtUXhPEHA/c0QfvBmQsQJq5dnos2qfZ6GrsSGWeQmBPh0eg9pmCQ8ESpp8YIAw/l4qt0oTYDLO
3sL0j0zHOmyl7L61kC/HWZX3sXXOxKR+Lt6KAVWXA5MkFCCdh/AF+0Xt9HaaOjDVMjgoeZAjhd5E
uqiGTVsc5PhKrgucsXWfYUUDb7WAgZiLI8PMQJRoZu/UFOmdlytkGwARLYDqkzPU3DPaOua9rXCm
r34LDj0KlrSmWWIT5MfUo3pHCzcPGxsVB33TbdTYREU5oOzBLh5mrBa4AkO1l59GPe2mHggSFNiz
Y90R1oTaYX20VFgwM8eDrB60Z8qAZXNcAqzXeD43iHqPRB58ZJe6jlWL25sIfJzeMid7GGvg74bG
a+8zUj7SFhIGy4O3NOBlu6YDaiSwBnnyoIRHfHX2QHTygN/ql7Tbu0vBXj2DavXW6vipndp62zgp
30O9nh71VOOeZPxCpphNrH0IOO2Q2EPE52jl3D3UPJDb3Kvku0RR2nMGV7ZvDQegN6zGLLVD3U/+
xuQu6jOQ4srhrirtDbVK/waFFAaFek2BdauU1s9pCupfljVXN6nvmlvPEEjLR91j48uHWIJb+mM2
XZkITzmgSmvvZ910CEc3Dtk1eTe9y9bL77C3Lfc8KOZtWzndrQMC4m0TcPaUI/L3OGWTKH4MVVfD
4dyZgLyuat95/TwycCHm5p0v9X+FToYG8vrOpO1BWX0dV0VWhlXp3jdldaCu+hn4KouBEL6SHPln
ztBl60y33agB2A1lIGBa/sPZlfVGyivRX4SEAdvw2lu66eyTzHJfUDILu8Hs9q+/p7+njCeA1NJE
I/WDjbdyuerUOeM9mLaTx67ScPC1o24ThScAKPSbP6BxaF4i7gXH5UFeIhGfBBDMJHhb14GliSND
3FlhRfNHyMW8ekNzyqFyBGr3YCWSM9ePkRPgHBx600iaMIMi+DuiFB3EgUaUXloZ4D6BZF8RMc2S
ld5mol4m4UgJwSnWWr4M3dhqILiH0wRVtZX8zFzjRmyY2DJFaRH2BVOJuHdrljwzwBOelxdkZteZ
BC/ILYxDB+zW2YXszS5Dzm+fUOeXThz3Nh5i+sutcGh4U7oryJmZlTGRM27bparQOQJ51tgc/C7o
dz1YX8OqiAXSZ312zBDX3y2Pbi7aZsSxp64NnBKsNBe+vXjHRzxcGheuPk2ClfTWTA/e5Xx9OLVN
yzNeVm4TFs1J6leNwJcLA7v8+TOH1Ezs+/kQAbPgSlDSg25EX3jqu7D12l85sn806A7ZOPyRsfd1
ubu5sVyW7MNYaBz00EXBTiPTiJeDdbDkH9taI16da92wb7bTdj2phibsguZrzN23uMyeSpSnr+Qs
5tq//P7h6+sCUtgij5qwJU+SfQvIj7J4WZ6YmUNiymf1sY/KjJxjG6ksFQhfVdajUrX1J3VcRI4o
ye3HqbKq6CCkaP4sdzq3+IYJ0wxuZlrwPExsm95GzYRKQQScpm+23eud0/vtn3wkBfQ7NAKJTa/8
lTDv54XkHjfz5nBrCGrranqaAnmfZWKXNc4+T7utW+LVqqpT7IutVUEDr3If48b1N05OdqpcI2qe
MRGeYfFQCJkTy22b0AON06bqra8Dh5ClRqwAQeTN1PorSZa5dTXMw9jLHNAmuw+70j81GaI1Vdp0
mzoqniNqv080eNZ+f53hMwW5ykYVQR5FMkxYndxI7TpfSD5kR3Db661ykE8s3Wn4sbx5Zg6DKb7l
1kPj2VLXoR7pzTT2+bbvdQ0SSLhj1/VgGIsUOFoBPeoiVMJpQMM/OsnJqzL/3rdkt5K9m7n6TAWu
Tg+ijDxE+xjc+F0S9dOtQ/PxGmiFx00BrgFY3gTpiSJMRso2foXXBfwkZMPXOLYulu0TZ8fU3Joq
AFF7N+MnZDcR2HqIIHlt+TUs+crlPXNQTJWtoXN82NS4DGMtyRfI5kZ7yupp36AW/I41LhA1/Ti8
Li/4XGfO3/aVcQ95nqkD/5UTQ3PHKYoXR7gT5OMwns7m4ikZpuba7WXYgDyBPJRdOUUYK4a8SudY
58SL+hsWO3zlwpgbkHH6pYNokRJeDW1p2zsqt0lvRKSq97pQ3XdouXeHIajtFVNDZnozYTaDym0t
6g6B5WICaB/UhOm7DCoHYkYNewICo33qeVGGGa2np7Lk4GjwJ2Q5YmCvTlNFhb3tIp7jym+KmyFv
2O1/+jilR9fOw9wXXqzkhwt0UBkut9qtw0BpsneiwX8sSYI0HDQrapRhd6V9LD28DK7aTya6zx7q
AirYeKn6gFBDRfl/CWqvNkObPE+pRvow9q/T9eCO4Xm4XptTFzrcoY8IZpvGJ+1mp5asqUTPWKn/
GJI/zFsDZfUIIZYq9Iva3UdeSrdeBtXx5Wmag7r8h2770LyHQAiPB1gRt5l+NdNEN/Z4SWelSCQh
dTZppOeGl0EHvzLLuwrH7XHHcD48SFsXqGrKwj5y9AYMdfaxrhP/uDKmGctoqnkNdt8Rz5J1iNfF
9KBbf0AINwO/+4YOznRTuKBHBwNKfw90Hd2U6VDdpVES/7KS3ufb1qa2RlopLZ46qxrf0hFMDrux
h5bxdabhv0P8Yc4z5cZZlsAD6Xg1bmzhP1oBeSSE3XbDCH6HZq34Ys7X+o9480NPJGVtWvtdFU6V
M3wHLzS5BYUe8h5xCsYHkNIjL8LsgYVe2473lg01bdvr/ANegOLJt4j6wms9ruy1GZfTlCcjtk7b
KKcipFkU7wdVkn1DGwuVMrS8o3Yn7wcgUPdxf4HYjl0WrEz3zAky5coQG2U0CBAVaHv5UKX5S8PW
sC4zjpApVYaS+XIgGd5nUFx7mxLrrgI5QdX4a0//z9tnJhA6IIj9yzweQ5DeH0vm7Vjn3YFEZL98
Uj63yczkn2zLukBE2bPDUXc3ziXZ2YBUDzF80Ftsh/ptuZeZXYhamL9NfxwDwQyqABVOKruP04f2
cupbne9FRA9e4+09PG+Jo++cBvH/C6oveLNB+rDc/dwcXrbFhzMQD3Xtu1Vlh5nvnt0I2dsgDj1n
Dfz/ubFhJtp4bAFP9y+eiuu/gx0DmWxk2BuAx6tgxU+dWyXTNUJaQ+AYTqElktsh8duNpumztl1k
+if7d1t3K9GGGT5eZj6NctlHVo7kxKnjSL0zJumzO9UOknd4Q6hU7tMGSRBvskAsL2jxJ0JSoKHs
2Cv96A3PEsU/R0YYe3XdyH7hnqtxuO3ytVNBc5+WdbQH/8VVVUweMy/GTLciyzXToWTlQ8e7Z99a
K0n53GIw81KM/TpSnk90KKK3cmTb3reuetcAF/P3ZkxHKsrakU44wkvD09OLkT9fo+Ga+2xjowQT
dzQRIGxSY7mRlwKU5MtVZ8i8R0TH8iABHCMEer3fV70CqUdghazIVvb4zCE17wbVZ4PIqaVDNxnA
IRv7MAxx1R6zoK1WPML/5vjfBxMz7wEyBEnl4p4/RxEd1BavGhR6oLpF/fGlLsdtxDrxp1N+zKE2
Q/IfjRb8cYyr+qVHzeWRJQQQMcpthBTBMiw3rvCa32mX9kffd4unMQ3GO8fL2h+OKtu970vvZ8+4
/llJ1lsrvs3MPJn8tJM9lBBDYE0ouqy/UY0L8IVnpbueV3ylixmXkJkctVILz+/7egi7HDRUfUT5
tounX15bnUGWc3CGFtlhMHu41P/ZrdbQf04u67H/bo8Pdhrkng2qewIZeoX3M6mj7SjtA3idD27v
/NRR3W8gNzpt8q5EJqxEQjaDrs5ueX9fHiGfbQ3j5KAqpKZxBnJDxI/H/134FG4o88d38OH0T/1E
smeaWEGNO7FLvi93OXNvmEy2rUWFslvahzlowF6gslzvdO1Y90p28ZFBEXPF4swN7fL7h2mVEaqW
9VS14UBg02t//B716rkLwKUxWkdqSajraQAtlkf1eVUVVvFyiX3oLrcgNmSBPSr04za/K1SJ4k+m
BnZQoC/6M7iy2nWO6J6BFHG/R5qpbygvY/vJG/KwL7l/7AkdDoAMe3vQMAOwl+ChFnNU28qpdH8t
f+XcnBhPNtr4Oi/GcQinKAdZ0feUWFv818U/OJKWUxCsbKsZg/zfCfswGZPLSpv1sg8hSM0OjYC+
EiHlVawlHjPZg90kZr22wZoWQ17+AcWGxdbXRf1zeY5m9qfJHZxmNUkG3g8hY5m3zxXIdSShgISC
DGybgAHgdbmfGe/GJBCmtQOLHzdDOGTuk2L8tZ5QIdQ3xXSBV/7PG6bksNzTjO00BTirSaXE65su
1E72yJPurlXBoSbtyqaaG8il2w+LHfllETnUbkM8GNsNeL4fihJsaRaRtyWn92ldrkQW51bmsts+
dDSwxAmUhbgyb4EB0wAlpg/ZxMDO16/s27mZMryUusau9WrkNwvdkiNoCQvwMcTtjjdpul9ejLlB
GBa3nDg4xBDjDe2mf5DcG06kigFkJQAcJ/F1wRNmG3E+ENJlflQja9Pb6bEK9KMuqt/LA5hbbiO+
NyR1CjkYC5yFUDhQ4JVMAZNzgQAbNIoHsqumCc/Uv9c6mZqiCfqmDB1aPqDes70F4SdgeGP5FneT
9bg8ls/Xm5oEwt0oXQ7d3i60MhUAfdOKcR/EFtmoqnFW7rsZARVqEgjDL/X8vEW4PZM47YCu6xuA
3rptqYfoAWUu6QO0kmgImTT/iIrK6Qx+r+ZGESc5SB/4tOuGetmPHw6PrZy6nDrOT6lEWSiYPKo/
Yi0t8jmJsEf/IREeB8dTEMY7VcC4T6m1GYg8jwWIGbU8KsCRkumxSf0trFyb5s9jpA9p/6WHHOny
4C4W4F83hgaGZUjTKXHAWAZcQtKkjzkQTftetM5K/ObzI0v/qYTMGw3K1pGfcqWOrKtv7cR9onjU
sVEclgcwtxENqzCyKS86rvkJYRQ5vKcaEpPxVW8Y+o80Z8HyiLuKn5reeatV8Qp+QuBe4pXH89zc
G/bAoi1HIKCiJwHmZgAm2XjTjm123dybVMKDppAshaxKaPv0wVVJAVhxAGRdVfPN5E565XTMDMKk
FQYdPrdQOl2GfhWJ/ch4s8/4KhXX5yaTmqTCdgJsW1vyKmwnfq/d+A8B3nEH/Ly1Sdqcb5UNTOjy
RpobiHHMx8gnZZt19MSlk4Lz1hL7enSqlbWe2aam8KZiSVdCST4DuaFiDxPqg/8MlLRnbnN/pYh9
bgCX3z/YKTyIM78sYxFOBBjAIZINhME8sVuenrkBGBe8pAT1Eqh+wnunSx5V39uo3YHer2y1Oi13
MTcA4yhPMtLwh6wqHFWu7ycfiq6Vm9Svy63P2CLfuNhBmkvjpgYaX1pZuQFbDsg3VTRdEpRvkX8d
qISaDIcSfTio7q/CNI1ABt/sByoApHRWVmFmECazYY+00QA4RBz2Fkq+BMgkEPr0blu2YjRmVtmk
NaxZA+xuj2ozgoh/nvAt6JBTgL6vWgKT2NCzbZGmomWnfFTH1O3fJ9l9Ddzyi9cM++Uu5gZgnGLi
DJOdOTk/sfprYj0F/bTDvjpc1/il0w8nLAuGgrTEBvINVDMBApVeugPpT7xzczdfSzTPmDxuHONy
8uJR+jVSPXWyz1qK0idxE6TevlDPpCnWcpCfP2gB+f57LKpIuEsK5CFk65/9tL2PQDy9rYbgkNrJ
SebTlw5K9MvzNrdrjYPtCu0No+owb6ygDxO31PeaWCXCXHl3TEebXGfCuXHEyThJ8G1ToOV1f8x6
yAx14DRa2bxzO8u8rdXAvSYAXIwP4snhoHgfM/FMU/ZneZJmrJ9ZdC5TVdltCbKACmWGUfOQJd+W
G57ZUGbJubLJ6JUONhRTtrjxRl3tbTDvvabANt7GTeRBrUKN1x0RdvmID0ck0KBt4QCawOvwnINd
a3qDmhywcWcJeVoez0xyCFSRf/cBihQhGiS5QglMmLtxUCtEty0f4xufyUYeHM5RNVEMZV0DQAPG
vE3VxBAljEeW/84TcPhZo8xRrtLX3nb5m2Y2BzMsA49TIP/1WCI9HQ0b1PllN1WP4kCfl9mK6Z/r
wrALfRn1WedhGRVSOzdZqQCkH1KAz9MiXvEg5rowbELajZBS1HYRloij7arGxrORiASwE5TlLE/U
jCkwC7YZpLdAOoYXAXWfJXlIfQkVxCcNFvnl9mfMmgkfBiW5tCpUIISV2+bbMiXIVoN2Srfqa6H5
Dz3o2zJrVjA0c4MxTAKU/ixwLFEH4PGoO+Qg4AThozM8kGGk+zKNUAWzPKqZjkzcLWG6reqp8E9x
AcXhyaPnXDRPA8qcxjq57uo3uQa4Y0HkXiodFhBpohE4DUa9SVEqdNUQTJ4Bh4/UjnkRndoqA0Ep
NNQ3TRR/F2N6lCjAWln+GSNq0v0hX91wqwiCE2rSHsuY3jhRc2XThtUJAtTRdHkA2EvXfU+HbtdB
1mhlcmYOnln8ALoCIFjxljmVGUrM+W8WgwgUdf7LUz/XumE5ErsSQHdSfpJKxagRLHwoOKAw1qkA
D1juYmaDUvdvk9xVsS164I1PvQjSJ8A7q69Fz9hd49T2MxiJ+UrYaeZ4m4UN0GmOpcz94OS3Iyrn
BRBGtyRDDV8ZVNbOa1on2rgyH0KQdyYrz5K56TO8iiIoMlTSNjh8NjsVKEushulOuuSwPHVzW9Yw
Ii0URfqg4KCSG/K9000nMMheN1tmLYDwE1cIWvknh7dPzAGBhBWxYyW7b1rqOxCjp9tm0ivRuk+X
BuRmxjRNVZSgmLKBTqU9/UaRCMrn00Nc0xsh+xevSbcWWOqvmDJ0ZUyZxUoXUhfxdNY+HW6yhooT
9BiaX8utf+ovUWbioqGBAp/BhcCTcKovsZX8ssTwHPGvKdK2wHT1++VuPt1W6OYyjx88pZwhj6ZS
8F0DTrMth3FfVF+YrG+WW58bhOGHOShRh7W1rXDygNssmg2xIHtEBGRGQi3ta2wixmDYRAvgH+kQ
yO6xnnaPiazZTcK64s/yGD41Kmj9MnMfZqhJNACnGffOU2T/mLryEeDYMB4pCunXYeMz29bERFOo
Jwm7Z9BR0w6UgCDwgZrv4JY3MbDR7vSeNlG08bz2GmOCMRmGcnItVCx7IOBIHNQKg2IkaH6WxVXM
c2jd+XvGOllS4JQdK5T9e8e6TUws+CEoLsVdQuprd65x0gs7r7tuHLtzCZ7tQ97T4MW22g7EGFbz
86qlNxGy1gjeJo/QKOwLcoh4i/p9uz2wtv0WAA943Qk04UAFZK+8Jrb8cIjeFUFZLjBmRX5Nyg1c
ocalC87zCqKaoJB1evhSbYpgVhGUdEPi4XeU0pV7d8aImOCgKhF9NLmQ55OWDVYCCmJVK4ihSpQQ
eeUsGXtqmGLiM5d4Zz8Zjw5L9l4y3HRQWVpe6bkRGJspqMcurwhk4/riWwliVC7vHRDxLDc+YwVN
jFAdeZBjiSVYduvh5Dnid/GtotZWTPImRd5jpZeZIZgoIQevo7ZBUTnodpqN0xW7WH/VYOhZHsNc
68Y9kYEBYMh9Ct0ASQ5wE+8B5gTvVLFikGamyERfMC/pNVgmglC4Fujxz5nXb/34rdK/QWKwPILP
cToUcL6/zVLBqNS5CiCOQ8eXoSVvSAMd+8n/CfhwtXFSoJHqoT75gvy5sHPuUp4el7uem7zL7x+u
EMuaQN4BtagwF/obE4g06uqBBP2X5eY/T99hZMYp50FRQuGOBGHk1MkZqq35tyoQyUuVgAdikySg
RemL2tmWvgVZrBT+dhVlxakhDtBkHac/BLyAfeWm0Uqo7dLxP/k8fJBxvwAXMfhyvOhAUAkuCJQw
fEmoteYKz7Vu2AKaZ6nduri9kCiZTsKq4+Nkue5KjmTmvjfxTa5r+/E4QFgBNPBgJSi2bvHbxhWZ
k9eV5boYlc9mx3Aclba6Mck9aCv75UMKXDFp8mojUvWjQ/54Qzy5A3PlXnbVvvOyky/XKghnhmYC
byqQxJcxGYOQ+e0WZKo3miR3kG/dCL5yyGZ2ugm+Ac8dd/wedlQHDzbYCQo7uBFgpl+eubnWDXfS
poUe3ZIHIGl1EN4qNxX093LOVyxo8Pm6mDgb4IWSPMLTMRyzsdvb1jTtR4Tat7Zq+BZ2zwNDjRrD
1mpYiOppqFFeNyzDPHS0nxrd5kFYVG38GvUdvaOuyH/FdZlcZ4FMOW85uIQS/8Ivlbfgivs+OCD3
WIXqza2LcdxVVmqWE8cP3bwHU1yxJU19aKY1tfmZ824b573OZBJMeLqEQsjDyKB26lu/lqd+7kQY
977jcdsfWwimMeelYiB8gEIm+nHGlaWd+3TjqDtJnGYyhnJCUnegFkRY6GjXKHZd/vrPW/8HZAMS
vJhHPXPOCjnEzXDhAKyS+Mdy458v6j/YmmRyFJIlOgW/N1hQJmfatlX8rCPhHJY7+Py4/YOrAcGM
Lgc9pOesprfAOOU7K9rpbty66ZMD/gvoMGFQEVvjcp8b0GUPfLiFmdd7bVbE7lkPA2Q7LchkR2Cm
KkGkubLaMy7GPzgajUGSEbVAZ68co/fKscsfjDjxa8HKvDrUlY+ShKan1RcbOKjE9/19l+gLattm
r8uTOjNIM3XqFT2q0+324uQk0AJucPt/B0PZ2gAv+/bfq4uauVMU1lYCZULqXFDrqenTM9gyo+/Q
yvK2QohxEzDQkDHpNOAEA8kVOA7pigX7PN9C/0kVej3XJFPKD7MCMjm4o7sTSq3sG6uAgGpAhH/X
FW27s9XoHpoA+pN22pSHKRrGrU5xrmMXoqIr8/C52fgHr5Qgl9W7BGIAXe5tyupt9N9ieutn5Mr2
DYMqnT7VYwWLFw1vtBw3mSx3bSe2KagBl/fJ5w43NVnbc5WOuYAIROjzQOypHoojyyD7IXJCdqg0
rU+FDyN+XWeGla3Bkeo0FxUFRopn8MU57WYqPEiFsp/MgWz0ci//RS8+2ZwmhztPLmkjQP/PrKjs
Zx8P0rt4vLBIkgI0Tb3FTwlqCDeW8rFRkxr04YUtQZTrRXqfDITuQPrv3VDLso8ZSF9PfcJLaIC2
kO0BgcW2c/hFzaJ/9Ruqdpnj1rvBkmKTpDEAcwJqRxQFmNsi8PMd7T22U7rL76VXRccqjYL/5X2M
saZtaacrI57ZhqaCYu+TC8OOz0PQ9oJN/otbN9vBvRvX3Pi59i9G5oPFLHBnOY6Pbc7dZFMPzia+
A18UgNRXfv/lXvvQfgM4mAN+EMQC/cKDUOmEd4k8EOZMKHi2d8vbYsYimgg0y6prbldEnynpH7VG
GW1kdxvlsKfl9mcuYRN65nJB2oSi/fiiiEtrSx1k46UrD+O5rzdcXhqT3h8LvKQSqK37sr4lrvvV
mqphZQnmvv6y9B+WwAviepI+AkR1jUyuSn/xVlxpxUy0WToIIjEVUMd0ISKCGLOq1VucKLhZKExe
nv0ZO+ZfxvXh+2XAWsILbNExholPv5cc6tAJ/uKHCxPocidzi2CY41G2Y9KmmT6PyQBB3WF67/z4
e5bx/XL7lyDKJ4bLFAVOy6LNWt5l50AeK/dMa7CR5tFNDMrOaArOTTatWP0Zl8tEn1lWnKNqR+iz
lb/WQmyb/EfsfHFsENzdk/5BpWtCxHPbyvB7FfT+OrCFYsbcFqSBLnkPCF/xemeW3ESfDU0wVVMe
6zM4wBG8vnN7cWjSOzkmm8D/vbwiMytuilpwIiK/5YyHBePQ1R6/Vil/0BH8xuX258Zg3IhQeM+i
SuTiLCDb3b5akQPoCKjT7Wnn29V1q82NRUggaEwGwLZDP9EvcsxBnzfW932ChFg83MdDOkIEUH0B
1eHP5VHNzJoJHop1U9tWhllzuP8oE3fvSn9HPLLiAs5MmgkhSrteFLqiHMjMctMjtJkmX1tcqUAW
p7G7YlDmxnDp/INBEU1biApO+xnxQrWTgLpB9aeMt3afrIGVZ467iRxKW1YKC4GxkAvEmDPWh96Q
Qow0/dHYBdTb62+tXV4VMoHE29/DqQbu+yk+/VyRfpPwdKsDUNSWa5W7Mx6CKcEpxkSDRtRC6s2u
uxMbrXLXW0CO2agxDXufXQULocgp/T0MxymaDIz0uGQdiqMS6FPtpOfeG9+Wd+7cy81EBA0I+9kB
gx5T0rF9X7EbBRr8qRP7FksEOft8m/lpuUuLjB0Qr0mghg3e7+XOZ4yliRYKmIUt1+IOLh16Lknw
Auzat+Wm59bHMAGR9CJv7OAhtkJv8/pGQWaP+N/jdmV7zWxlE64TKYiXjh3WfwoefDAIZtNX1w42
QzaGQ/seizUuhJmjb+J2WOq7uqph87MMmhrF2S2+aPagh2qrk9/LUzVz8E3QDlRw8cCsXR4OEtXD
UJYpdnZX4ijWV+XisIn/3sOlwstC1IIh0VdGkOdQfzwyvmQF/Gpk4Vds5NwojPNO+7xXxIeGXOeA
vAuMyXyKdxPY3ZcnaWarmkSlqhF14LBUnatEfbV58qrpGqfHXNPGEU9tq0TgYFRnmzwIfVfqlUtp
bos6f0878uqaSK+rzkA1VYdYkfZQ9RMI/VGh+WvqESiQiqenoi34r+smybjcg77PmhHvy7DJ+GNF
8hcXqd3lpmfOsynYCc+niNy6YOEFUqjib7pJd0Q9pd3jcvsz28fE6kS8jNM6L+SZR1DhCeqIA9Pk
pvvMTVbQijPLYYIIo6ollNJEnQcmDyKts10m2Ns0pu3WDfKnDkoH0La8zrKaNDSuP6T4h87ipL7P
PfpKMuvlupkyTrNdOiyoW6bOY/TYF/cB6O/F9+WmZ7x0k3am8OyoAZwFwrKevRstFL+XxY66RzcX
h8wN9gqhPUWelzub2VEmiefAbbDODoE689hR4NmuJZQUpy915iH7JOmaLzq3sYzTTQsqco9TeRaC
x5uBonC/s8bbCnCz3XUDMc45QHlV5yqEJp2+QJKz3xZdtR0vakcrd+ncEIxjDZ7FAWWEDQ85qhL4
3RB9i60fy98+17RxTdesEKnVujTEJQcNp9cApbIxW4v1zbRuQslGEJlJcKeTs1/1b7lIboTvOCj9
dW6Wv35mC5kYsqYmINyoO3luITW5k3XCtpxG8a4gQux4nR+Wu5m5INyLb/DBM69KAtbIoFfQrkzu
RxvKO0UOvMxy43NzZBznVPZBrD0izn5wH9DXKH5r6YpvOdf05fcP3836RlnSTVhYd9B4EUkdHIrM
7aCjgtr35a+fm5rL7x+6yDNB3IDr+tx47jmprZCw+jqH4r9g64emSedavZ4CL0RU5SmZ3FeUju/d
0l3ZO5fF+yT0YWLFfIsrW1VBfQ66ItpYnmp+QVKR72ripl8hGDvcMZquUZfMTZNxgjswdDY6pl6Y
afWIwqZkpzMQSi6vwdwyG2dY17IYUbgchR5v2WOaXsipIZIUbUHfQ/9c1YfJlhnb2nMvagshIl1N
+wecA1W8dgJmLmZTkdYf6VRVQEGdoVwVAe2gm21d0TQF+l62R6iddNs+s9ynMojKFajF54w9lJpk
l70/9e2Q19W5caDAVBwTVGdJiMmklQsBCuTK0ku8jXdbQb9dN4PGOaegpEydiU/ngsdHSPa9qIog
KM/tFSd/Zj+baL64Q1knzBQYhxzne8RIdYA2SLrx+9Q/CAgsVWsRtssHf3JwTGTfqIbKAz5AnX0O
fYyxTd2NaKCD1SX2lmWgDL1uvox7GxlSux3joDwjjb3NC76F/uaGlGtks+RzcitsAePaFtpmrZ0l
HILzMJEZJFJ2LGjVzoWAzP1kKw8CSH28B5MvVOUsFlVnXwXuTdb39Igog4bKXOJ+z2xL7OhQ9mAL
AjakZGW6l7ZItrQfyNEqe6iuNdLbWNBn2YOAArqhLU81ZMn8YeONItoN7sTOXlOn20l5zUlM4HJE
vESgqpXBNW2C6EVH/vBQKimPYGntXvqeR8/KaUHBnPl03wUQGCzrKrgBRWWyR/VPumWDA86Z1mp3
jZW+R9zpdoEU2UlD1najmsAHZw8Z9x0eyucCqjsH1bT9K4oI9D53WgGCHFDbJvkEebtpUF9bIZJ9
UUgo99UE8jxlH51IBto7BgrckxWXF4kowfP7LAmcb30RxO+d9rNggwK44HeXk/zkBShQQ01a99K5
HHSPZVRB2bDyBtSrldMW8Zziq53p4QC1ShtSukzc9g1J9m6T2y9pk0EuICnpU9I67XOMyv59PkAO
qEDS+1vPgj8WId3WsSTdWk0B1z5mwSaBZusR2E2wcQWjfYZoibtFFU55Un7NvqWKN28yspOv3B/o
bsigiRUo+yEpQC+XTUV+KGjvHPs2+y195NiKZCyPwgsA/Cqh3eW7vgBhRIpKXtGpXdO6ZG8DuvCl
Ux3Wm6iCgI4na/deqZuVAPTMNWKSyg25klEJovez5xZDhvxhqm5lUuZflo/cnAkxLpKuaSs/in1y
7uP6NHSQpNFuCS2m+H9tl0ECyRIrtmrGhJiIUUv4A+TRWh4iiAc00DsCxrsAznNP093yUGbuxH9o
RovSyeIeb/q4VsDUQmYHMj7SeV9ufe77LxP4wTXpWcZJ3FsQ1pQXqaJ4Z+e3CfvWWmvsanOfb1wW
hNcNKD8ZDaVmUJi2vDshynKf1dka5Gyuh8vvH4YgkXBGtLnDBInf1fC/vICKU/pneXrm2jacQukF
Lcsh3XVOoQJ1SvKxegwoVUhQc3mda2viPKE3Dv+t9svz2Lr7QAQ7383TTR+rtRqbuTEYtwPEcouh
oOigISge4f/rEPaQ9kpk6HNmH0pNqCfiV8R2AZHHw6i4K3P7hNrWMBvlCRGcs2aB2qgeGCSl7APY
iI+tDJqdb7mH5fWZ277mOY+8LIMPysN6cNO7qRLjNrN1dSNKCCxEVFTXHUIT9YmC+qbXGk4j02Bs
UPaRDRRaet51HoIJ+Uxt4sspJdVZermzj0rPO3SATm89x13Tq5mxiCbVmvIjyWmgvVC6T0XDtgii
7qPqf416q+yr6HAB1DDO+oCQyxi4DTnD4B69vHoiA+RaWe9CWNGqVpZ8biDGcceDz0HwjtRnOdpv
beG+K0fVGxkPwLy1ELkUa/nFmb1l4j0jGU12ZSP1TvW3BOqYUGzbSIi2sXTVd5+5BW3DM9RcjU0n
2gmmKyMhZKu7+8IVw7vobOiM+VV86/d5sPPijN4GObaeSNpg6yA+fRv3kQ/tVZnsWVx7Kw/Vue8x
TEVdkhHkKnI8x1kPtuzhztf86aqTarKxtZ2ijhcX1XlovrvFbaOCbdZlmyn6vdz+jJWzDUsgyiZx
FJfVmQLHI1AxVbti56drL7vPm/dMLjY85Rhk4Sp5jmJ+60HETVZ1t5n+z9l1NEfKa9FfRBVIIm2B
jjjb45nxRjWRDAIJEPz6d3pW/nimqfLKVV6gVr669wRb/77+8z8eebZUYSvoxBGwcBHz0n/u4ZpM
J/mpBC5baq+J1svaqsLhMoi0usfrGk7DklvzRgSx9ssXm77ScHRL5jGP00K4vxRPZpjHInKMrg/M
2sBf/v/udi8zpZXtMQZzqk6H3ZRb4eTJKhC+2rog13pw+f+7JtqxTqDRRnRsNO2Jm8axoHC8vf7z
17692OGWzTLL73z/zNhcPMGSUsBamXcbg/PxEcWWCEQ9jn5upLiW0jqN2ERuYOM22iO0K7ZoN2st
LNI9eAo0CNBLkBGkaoNRqxe3sCEz0uIxC8WO64O0EkSwJeqwgnhdXpvIYGVzazzY5VRWAYNSwsFJ
++SAAlO9V0NXwspbNQezqvsITk183wye8avxZb+RS1lZa0uYW+r1Pt53SD9NyB1PwN7r8acJ99vr
vVz7+iVp9G6ZidTKSeY7qOk3Yi8dnIGOf3Smfn/98x/nnthSYK12Jzuvx8SOByQZ694OW+ocoKl8
Z2bWfVpN98bkvFxvaq0niy1vFDVvjEpZMYePxNRjrMYRlNGtQvXKnlli3tK8ScZ6MBFGAPPUzV6L
SGsL+LSynpdYt2lsp0JhTceOfMrI0Wm9YG6fdP3lcyOz2O46s1vQFH2GW6gIreoEGm+Q2Z9cnuS/
C6i2atThwPuPeVY+VEjgA/nfBjxtN3CSa2Oz2Otg4g9VUgE2o9nvhj3T3gcy4O9sbKlRry2bxRVd
5jOFtITrxKkH893hNwciVtVPnxr5JaKtq4Dwg7kLi7OhDI2cRr33ozA+JX9psyUlQCYjyzKQUOFl
eQY0p7Tu2uJnN/68/ttXFvySEWBwvIYlzYGXSofpmM7K3Qtt2huR18qwLxHOGYOndEocJ84g3ZnW
k7tXhnt2CliyXv/5KyePe2n43cEGy+S06qAPGjujKw9j3nxVyr/1/QGyeSk84Sf5xxnFxlh9HP7D
QvC/jZnd6Bgd6ezYtzR08wwEAshzkyrs3Sxo2Y/rXVpJqcLC7b/NVEA39KMQOu46ozsNctD7NrfB
Kiy8NDnkvp9+ERCnmp5mQuanAslC+LY7WrOowBNIBjlCvAiClwC91aUI7bGWU9iNzGtQzbP6k6NS
/+BJ2r1Vngms9gR87Pfc9eC3OBeMN7vr/VjZ0ksRr3p28ZO6xgY/aHq2AACDDmN2tFVmhZnf/7re
yD+G8f/n0WHW9t/BKmtdEA4hvRh2u5GZo6Oqei3mAS7zze9WFXuY/8QwfTo1tfylvXmMAIl/ge/1
qXGhtiSLQzHTV8/oNxbkCs+FLRF7k+FJ6ZdpDapBMYS+lepbg/lN1MyIIeG5ibe7LhTy1QaMoI1c
wNrc8eybRHj5vaNkvuussti691d29xKtYTQKcFSb0zhxIPM0D8I9c6Mfnq8P/sdAB7aEZ9iWiYym
BQxF4407Of0QMsFQO2FBX/sMHRmzsCw+pyDAlp5Bl3JJ3tGcxkbNY5/w+zpvfsEefatSsjJUS8hw
qnPUGuCWHfvJj9k9F7A5vz5Kax9eXG3KboljUs1is5x3U6lPeeNv3Jprn17casi9O241JCyuqH9K
GvVmDP7GnbZy1i2xwIXkM1c2kuRpYrmPhh67B03r7AQqPFfwLst4ZDfM2DgrViqJbIkNvtjoqtmA
SguykYEqUQcxDwJIk34QIWvMoMxfHZdAluJTXmg2CG7/PTeg1GG6ZoJb1Uu6oM8eBejIl6PcQ9Qk
wRq/Pvdro0j/20rWyUT6/WzFRLzWI+zbCbJFT5n5FZdTdL2JlSt2iXyF/SKZeF+IuLBgKyvgQR+V
udfvhblF217rxGIBM3XR5GIt8Cdphysm/ZbZ2Smp6wMh2QGov41cwdp9sVjMXcKh/GQXJoTLSxeh
vTs/2mmRR7PX5XuvqLYglv+Ufz64MpagV5VVVNhNW8W+TZt7l7H00OREnYrccSKbGH5oyzw7cYO2
L36DqtQkS/hFQq6GH6rCc6PM7svIG0zUpkp4ix+pSjyoQ3b09ziVMppdP9uV0Dl+rj3LfJ3TSv10
LEPQcCRm92Wo/eSJla71LcsLHpd+zr5KWHIevJJb98boT/tikkYS+mlpvvDcQTZe1567ddCtLJgl
jrUn1DOzoiSxVWcVUtbK3s+lhEmwqj5HGGRLJTrfENrxOtR6AWXdgd/zqp3KDgmsoUKi+cktIBJ7
ffWvLJolsJgNHKgi17PjxpBhaUFu2GoDZRqBtQVdXzlj/w9XbA98BnNExUVSvTl++tN1tx6EKxtr
icZVtvSdDhlkzIQB2l8/GFPQVV75bU4y+lCyrtxV4C1sxcprPVkcRlWd9FXW2SK2zfqlo85x6j8n
L8OWinoERZiKwRMmhnIrNIZR0NuBvlU8jLTuDtdneiXYsBen0FROrY3MRR9bzPNC10EZ3iIW3bm5
IFEm2IGrxNpRf7Ii1enX643Sy+Hz0VmxPJQIhHP8aiYxBKG7IkDilX0FGdH6o6k3H9t+Bshhqod7
u7aTkLftr5lQF9ZY0nw0splFslbkj9SiDQ3Z2M9dmucBpe7wAqaNE7Ex07edOYLNUxfmH58AtOC4
EjlSM0c1qxtpaEzuHDbctikIrHNTBXKCT9GcJMXX611cWYRLyDCpSZLMahpjy1Y53Dem8d5uswYH
j/4FcA1gesJA+Hy9sZVJXEJjU1GatUoEjUlS89CC1p8daDgW7oQPKAieQsAODWka+qBQB1w5k9oI
wlbOiSVMtoJmtLQrAKPn+Q4MkY7NL40gR4tv8Y5WNtfSjpGlk4Z3dE0AQBynL6CnZscS0mqf0xhh
S/P6idkoABQdiVMIUwJbNQCtKUe6q7M024BFrA3RYoMN/TA3ZZOyOG1fUvMmH6uDCWgStduNSGWt
gcVearq05i38V+JeZrCpw4Ugatiq+Xs1mxvTvDILS6hsazDoTfDUBvurd0LqlFng8HYDb7H2tFsC
ZcfGHNNRIM1plkW3Z7WnpqDBey+kMP296VNThrnb+k+pYyYPyhDGPlGZEZmOUF88PRihLKxmIz5f
GcwllNCrTNfCOMLmxczCNq+joXpoeBOY8D27vldXUitLQOFkQiiiYQ2JlS0O/mB/hT0T5OegKKKK
/hedxRv0nX9eb2utN5fD6V0ap5cVbfkICHI3PLcwkYRRTijtBMWcjbW3sjCWUoCwuavGxEkmuLn1
JEwn/pukiBKu//oVAS+2hDZnmVIDTQca+6K5ET1qwlbWQEOWt8UJ4Kw/RlvecVb/QYi4Hzz7p9Ao
FCZEzQEtc+Dx/Pb5+i9ZOcyXUpptmXlT3ac0NivrTdjtjXKriChYibZN+7O1nS0lkZUJW6pq+tSB
YlmnOjgz2jrAbXyGeOeLMREbiTD1eL03K5O2VNXM/bqHL57fxoMPnY6c2D+sMXn43LcXwVCi8wIy
2IUVO7iQwHBmtwoeQBsL4t8v/CBsWMKifeGYQGO1Zgz5z6AE4/EWsMtyXz3aX9s3hwHttPMlnhmh
9VPFzolF1U17Inu6847gfM3NE8pMRRpkz/UX/Om+ZOPeDLY29soDgC4O+ilpZ88tcFXR3rqzW37O
Ev/Wy+rX6yO7tgYXxzxUooVZlPYIP4iZJDt3VOpFyrx7BTVS3middgdf1dXhemsrC3EJ2OVd7jSz
zYFLnMo2TJ3x6JmDCgCZetGy26BJrozYEqzLoe9V2AXAJbn3BcYBgVu/JnyrNLESE/1LA787+0zL
HQFzrKxYlkerr1HdJyGrSTD0d8bwpar65+JzZAC2BOsm9pxZSsAbjPTOX9EVv6xUnWE3u+V4vjZO
i5UFc6skdSEJE2d2VUOjnZb7jo4Q+yyrdHd9vldW1/+JcSaau21i0HgwwelNmpNM3NgwIPkJaWJo
vXwuGFpiKyeYSeuEjSxujbYKOmaZQd+2jzSb7j1H/73el5XhWsIrq4LzBHV0Fpf5jQtxXXOkR4hZ
bpTsVtbVv4z5u3XlDKoWSVqxuM4hzgJhQm30AQw0AqFhSfhQXJTP8Z74XFcu2/NdY4QiF5RmaCzN
v7TiJ9K3wCp9v/7tlUBk6T08+qqoobjIwAIcIhfWlpadYaq/jhCnAsvH4p+cjss19K4PwCkOXdfL
NvZsgNFZF2YmOUzVlmzA2mwvbhzVgICW9w6LXTGESZpF0+Vv9sno+h++4d2vdy2nyV1hIM08ZzT0
Jgr+B/eeiTdiD6qX61Ox1oflBscbAQaa2o057jPZOEfuw5Fd2uHnPr+4OpqGWzYAK0jKaonI3USp
0HB/55V+uv79lctiCaX07CofqTU6MYyLDj29Laa73H1ulfe537/EUhoyr1ku3CbWdLDCDtUR6LOW
QJv10xZAYa0Ll3Px3TT70FEbkZTs45YYU1Sw0gfrQaknCZfLGwV/pJ/Xh2plppd4Sqgpq8FEHjl2
59E84vzzEDoXZD81rbsRgv17SXwQJZmXtt/1RbdwI0kZXmsios/k7ITVWX5xf/qxOMmd/TCF8P/d
lc/Zo/fdfPZvrXN/kx/Lx/KtfnPIzoiu99RaKz4s0ZaEQdzGNfCua5WVRMlkOA9cmQlkVl3vlHls
+j1W2vyOjAgixMZH7iIYQUR5qC2jDvCuo3cknSE5MYBuq8mM67uDhVGo2KQPAmYxEYO7RI7UHpmP
eZYA4GOOrN5naepB6X5k58nw01s3h8tPSaG62s9V8qNU2bSz/FoesmL24BPVeM4ThODq/eDXToDX
ZfusB23vO2br/Twx95ANM49GYJB3yqvVnveiPw06m04SwJOgS7s+6jyu40aP7h3C9/pEsLfCKvfm
c9fq8uzgojt2E0IbVog+Kis13Ztdbvwpc/UKc+3xuxYqORiC03CyG7Lno1Od2eQUUGlr8QY2pk5H
qT0Me4AuEc0m1gAmje7vXNXD8FvkhXunLCHh1UZxjvcMP7+q6h0qTUBP1MiDmW/+bJ4SA/Ulc7Tt
g/SrIprbchbIRDj8xrOSvz3ITHdsHsFz6P1RRhppuJ1yWhkig8SjNO3Zc130zSNA86g2D0L1RUjJ
6PyQiZfsDBi4v7RFCdVo2kEMIeB2p8GJTIUZDaawwsphOhqVY4SDYmbA/KJ68FJIh0QcyLAkMly/
mDYuzn+2Yv+/CejSu7Xu/cGozFnGhm7vQLAqoXcoG2hais6jp0oR41HBcPsvPGmKKsCTRd5anW++
dVy4NyU1QC0p6nwHsC7EoMHkPViouX9HLi+9FUhZ70WX0nPtT3xvCaSQQpmPQDcRVn1Xc15FCUgA
oEe1+t6EDHzY9gqK/FY2HuZkEpHR9Lhvi5EweFl66H9TiZ2jhvoEZWgWqKbUMWuLHBDDVDx4cNp8
LYqOxvU4JfdZqujJyxwrsmidnpU3zF8o6/Jw4MSMFLfbwFN+d/Smrjg5aVLfFnBNPoIf2YemWRSn
hkLCmfiZ/Vq0mURmdEx2ZV61cLLrpLEbzUmPQSP7qQwdSHd+ZT3MpsKiqfr8pKGaohAl9EBZqbTx
8SI3Xy2NVXf91Pj4fKRLy1uYxbae5RhjzET/ZEgdSYz1WGWfevrSpedtJsq6stJexoB//BqIvLW5
d7z+y1de1Uvgtwt3+KyfmIibJoXQv2NG3uhthFAr0flS6pcrb+wq3x3jqv7rdt8HaHplmRlMWY/j
Z8txYa0DiyDEmebGMWYqQLACzcNKTl66ZXu99ulFAIKDIxVUOgD491MKtIZA4RHVhusD//HVTZc4
bpniGuBmid9dDM9OznXQk3oIYGl/ZsmmjsLHXaBLNHc2WsqidiZimVZk52Wq27u9JBs50LU+LMIP
zzH8qcjAgJjz7iFX1W/Zg4EJ7vEhr9stTO5aI5f/v4sLDOg2QVEPJe0JKjWGBgJXG87feUjzkAKO
sLGDP16rdAlg9jscSsNYjrFBLRhaEfu1M8S+qRG5NRP5lrdbTidrM7JYr4pz1s38wmxIcgG1s976
MrhT9fX6qlo7iBZLVlSDMcypN8bCkOUrtCazfd/1ugpMAA82SvMfv8DoEpycWxmZSJdZCAY7Z6+g
y7JH8i+N4Mdp7RSp+hcvGczdTM15Q2ZmZXKWqpyFUlXXWoMVl/SvAXDWgGuIAAXeOz+gA7y7PnRr
jVz+/36dzbMqDMpVnCmU5XpUoDRcVhC2JwF1m8c5aTZ2zcoceYsFnVPLg+AxGeKeP9cgm/L7Md8Y
qJW9sgQsd9Ky/NFvoaoBR48UKISs3LlsQvAKFvkBQIZyf32w1vpwWd3vBqvMRj7miPzOTMyo3LWR
ZZFQiR/Xv742FYvHcW8Vjql0W8ZzC0hE31vQ9u2PLkn2tuP1ATx/P/fGpEuxTj+RkDks4YSSVl86
97kzd9n4+3on/mECPojllvqcmgJHUnWZjq1xplkwOHoK29Jyo7LU9JtdWl6k5gwStllHdrAxmcsQ
NSQkfWae7Fo6mk3AX+2As4Aw3JgDZWH5N58YCS1eTDsxtXUd2F6W7gi8S8MBdg37Min1gfiO+QTy
tMKd2PU7zXcD18PdmMz1IVWl+gljhDmspqGOzM6AdUihZtiQGX0f1q0Q35KMWd97EK0fAVC0b5zC
YKcuH4uvOufJTWrPMCYu6845EK+B+DNkH7Id1MnNG0dq+E/M0ukfK3D4TwOciZoQ6W/+DTURlPZy
z7ifGy62ZMbWluHiuKNDYskiwVa62OR05MtQnD5rhECXQO4K0WlXO6QH6A2sgtxXdznP8rBAme36
CllZ5kssN3yiOsGyNIknxEdeslesCri0g7J8NaT8VIBHl5BuLnwOQ57OPyO8YGGTeDtiiGrjzFwZ
/yWiu85UnZhN5Z0lhBkKQqwAUmN+VE1qq4a7ctksId2TBlO08/uLB8kPXz0T6T0SPPd9SBFYZfJY
yy3m68rRuYRzO1hJw3zxpfCmHpKXxLhrZljt0LQdomoct+wv1kZscbQhZzAneI+bcaJSAFSS0b+F
yD9Y+462ouvLaiXCWGJXDWNKSoZEQ+zMMBbVQcO38rprY7SIXfyKGT6Z1BynZQ+8u2kXYQabcgDF
c+S2nOzpegf+jfkHJ+dS61YlhZhs5Yyxz7Ppt6Wk34VkvgDXEyXJDkhy7/vMpA8qrHC0CnrAi1gI
VmcaS6r7IqB9B46/rVJ7z7k7nycnH3etP/LbpPFMM3AJouHadVvYU1GYU0C7poKUuPLumDXIKDET
E4/fejpazuDt8pywW1x53g/OOP/O2o4/eamWuxrS16ehRE0gAVLvSAddh8KkfaRc6SdBp2arDHVl
u2E7NBzHu6XGV2ABjWPfpc2jUcjuKPKBRwbezsj7NOLJHxRuCSVeROUnOyHd6azchr8OdOhOTetn
0EsdjUjkfnrTCtOMoFxnHCEyXfx2c9Lvnar0z8rxESF7Iuehbzby4DVCHAGNmm4d4eb3fG6aWBSa
/tBuyWRAKw6L3jJtp4BVrhTBOGT18/W5XFmMS+RwN1mdBS9tHZsUmjNOJ3VQVsPb9Y+vrMclTtgy
rRaYKd7GZVcWu0JC1UG250G0dswMshUYrmzZJXVh4ihoO2grLga3xOU69FCjYeOhI4PaCKdWboIl
bwH0QQvpVYiq2/MD5s8F/HisvzD/rWRbPo5rY3Xp3buIDSIrQ1NWZRHTVIdO/SSgyASfGT2Wh+uT
sTZMlxXwroGSZIOnC9Tne+jxtG4bkFqGdbKxjta+vjg3Td1bI4wL+LlwB0iolEEKgorwtqRQ1z5P
/vvjeWEycP30xQPkS2alx1l7QeFvQUI+Lr7RpSZwn0mW6gp6xABUtaELgb2TSng2BHhwGMfRbIsD
4jaII/nO7w6meRtv2n81sQ/OUWcRHnkE8pxlBi1i5AiN0DUMcmcnBY0o2ChQS3N/tD3rbuzOVlGd
OByIJBiTVi0jETd4dmg44ceCtU00O3rLwWHlQl/irQ1ipqke0yrO2naMgCb0HqFVJn7J3r4gHUlz
T4eKJJFfNVtovJXJXcKCzdkw9YxkcJxWbnIoOMyJuqGc9gN4gOH1xb+yu5a4YDDLNDP0gJE2u6/w
WjklaRqTNv9SsXEjWlzrxaXpd/trguP2ZNQpfDmRB1VWGtUSqMJ0ix9O/sEuP1gtS5w2ZJAm2Ip1
Q0x8QPttmuEFPJv1FHGujT+ddIxnE5lXJ6oIih4hLNXaiMxWdyqh+vbmsxluhdlphuntobLLt7ny
ya10DXqAnT14QNDg75HVlwgSjRJlAJjB25m1y6hAjAJAJmwSkpY2d05j6JuGm8lhJML77ps9iWyQ
oV8KJ0v2kBNL9llLwF4fi2Tn+YN37zitxYE0ygCGhGg9fovNq7ApE/3C4Rjy06Lk+1wq9QreDYVP
gscRaA/DOP9tYS1+o7vMvOOFP4TMS1Q49WYJ9Q4GajSMXEH/0MURzkfNoaCJ9b1rqEAp2Esj3hv5
0VE5btap+2VV0ttjZ5MDJbM8apP8LmbWgKApmwBYygI25sZb7zL9ODSu3lNIlDzDVvcrH1q2S8Bk
/tvUPAnbzmigz+XrewqfmQSvtLmK+QT8mNNjEGWS6BCJMOMHLUtkKVw8BLOu6aLK9+tgdri5I246
RZWJGL9XSICXczo+9yV5AwgShuCw7b5l6UiOQBxXkVH39Qm2YH5YTioL3cycwml2ptAS1e/ULqE2
bfXw/B3cHC6zc7HDoxLhnjlDVHtsWLWrbVKfy9Zt4LlZS2iS+AMgyWE1T/59OjVgqNqyN0Mhc39f
5ZQGMFuqYXM/spDp8gcrHBVRWzIkPscSL1vYQUrIdbPumDbt9DWHZtqODtQ+ORQRJxOk3cNvESdk
A6rnfjYhrsNYZViBlzJ5XxhwyGQdMipDqa392PX9bhZlddcn/TfljtNJZ6J+NXhj7ZuxkE8tPIcP
onVHASPrUv8sRqZlYAuPBlB66HeE0GLHdTm/5cb4l5ZO82B3yRhhahDIICKkO8e1hx2Adl7Iwenb
DROf94yZVdB6tkzDydDuQ9L2+Z0JP9LntraZRBZD4PkypsD+Makh11XwChk7e/gOZ2XIQObuGKTQ
Vj42efet1PBIVKLhD2y0SH2YaTreT4aYokRcBlwrrJKhlDcjMnN7I1FO6JlchqgBeV+GDFmFgUPv
MbBzVFbuRqjVPaReVX4f4YRxKuwRmO6uJzJ0W10dRZN5O5rLH/BX/S7Gvg7zquFhjbr1GRmfbpcV
zDqU8O31YPwu2a4hMm0D0TO/ivzct14U1g9slLR2n5Dsb8yQjKhiRdY8PEGoods7SdVFPTZoJNxn
0VsGyjccHsNTU5WPXtK4e7NsxCue2i+VMNUYqDwRxa72IW2GJZuHzElKICY696Foxq8zcWYn8lKZ
3M+VgORcaqA4aMxIIGEvcWrfML9NIylZBWGKAqSHjRN/JbBdkhx4OnmWVcomdqYkCzgdv6LAtrt+
m6x9e/HOcpN6HitE/HDDxm6r/rZbHJO1Dy8CgjntzFnUBGk70tdBVg13MHLNo+u/euWCWnIHurLp
hjYzYDuWTH0A+VGI3fmQgnhyWeps0VZWLtolhzWBTgL0GgmC8XwMk+JX1ltBgwdpuqX8uhKKL2ms
xEUxkVJqxTZ9cpJvSZGFZo7dhOK+qDcy6GsjtbjKM+2BPSYv8lRY3yjbB1OJ+nr++/o8rA3RpdV3
gQJ8R0EnG0Bm1Bm77yYPqJbiT2UBSlBPzgYKa4VpTZcUilQlA05CUDQto2cnq2uzfep1yVudNenP
euD9o9FZznnqRhXqovN2kBsFjBF0dfOMlCXqjSAiB8yU8xfeKujAOUV1MketN/BuK9O4ZFMNBqt4
C/rxuRD8reoSQDVMSIMg4gjUmP0pMmN/fbTX4tnFw8SbZclnUvMzNxuNWwN3Is+fx0od+infd4R+
yWn1OckxuuSVEGVwkEmADi3EgzmZQZEfLN8MsuHPFmN95YRYUktSasP0cgYKRxWo4ZQItEJhoKR/
fbDWFv7iYEsJR2iZYOEPcx1aEMUz2esArtTnvr443WCXXdu+4bYwh0jzWNUFf0TpUIYIzLeMK1f2
1pJSImdp29kM+nat2a7N5jAxrShvWWhlWwfQyhgteSUGTRAaoqwN7Trzfqqg5YqoupjoRnJt7fOX
DfPudLAm5XNPmDDcgmNUjzhWkDeyWfPARz54QiwZB7IXDRsdpB5BpR2bH1A98ceX65O7duIsSQaW
MwLL4uFSHL6hetF997/aKjCqwLmhAO0E4s580W/PAjFEMD9fb3NlMywpB/2cVIaElPmZgfn2gGtn
jrQP9P31r6/NxOLkcIeqlqOGgffgHgV/LPTzbH+9/um1H75IZ7TwO9LwVIUJtcZTwxU7xrbmYe1X
L7awZQ/mNFNUmFFbHHZO3ySRbGAi6aT6k6O+2MaQT2lhTeMCB2EP5NbyscsaGJ1vraPLZz5Yo0uu
lEw6JdmloqCJsR+QeqG8vkGG4NxM87eEpDBlLF/9Jtt1mPnPnUxL9lSXUcWzZuxjmEFFhTTDXPyh
kP/91GwvhdcT1wQdlfMJwg/5GXWEc6LlxmitnHdLppSfibSQjZxjl/2a5BdhVyCenjL7c/fBkq+R
aoO5iYReS+bf8fKUsKe5fLg+KCvrdMnSGE1I0lUKZuBa6/PkprjQxB93SH9f//zawCw2rzTgP4T6
rnfuzDbMp1df/hVyAiFuS+dxZQsv2Rmpzfs8SXv4bSbTve/Ko9er3fXfvqIpRJea1xdvLFK1yHaa
4OZHQ691mOWTDlM+VnvoOqQHZjrlISdG8jjUUK9xZpbdJO0FeArU+pHgsfxNJxDGmOQIOIY599Ay
YX5gOpAYh9KLvysBRDkMsIGCAjsAWZAF7DfOtrWJXRwPBEWdnsMcJtburwxEBm8CMmhr1FeiuSXT
Q8nRqF2AqmNIIszfnaHJHnFjmpEB49xvsyHrH6Q2BhjMzyiWXJ+NFc1BoD/+eyP3xG4tOcPZUVOL
7zMfcu0lkq+J/a24ZEMcf3iRZX+be+Bij8i2Ffoh5XyLnfbhcDIoiv239cEldiYt7Z04shIHnQgS
aMehmDtvy2D7w0FFE5c99C7k8Iqs82rCsjNBgi6BUl/ZQfWJPTTzQ2MikZaJjYX94Z5BQ5c+vmto
UB3HvkdD0sliibWcmFt86LVhujT57tOGRyWeUXN2FuQh6/PQRlegyrsRCnx4muCHL06TpBus0aaU
n6buZ+f84cBcE+uhAWDy+hpbG5hFPICUDNKsRPKTMOu7qUpjL69P1z+99tMX8QAcGkCe9Jvk7HnP
afNNq35fO8+Ulxtzujbwi+3OzNk1fQtDA90FSJjNwYwF5Mmttbny+WVAn3PqCWw/fuKZDgo89kvX
A0p12rj4V0ZnGcyrErSuGRZgp8RDJqz74UPsqyB3JH+5PvprP3+xe82xaw1T1PxksCfLuTXFi7I/
A1Nj9jKW74XFq2x2jJM/+EgTGSXku6pYGnDuuP7b18bm0qd3W6rPmWmiVGucarP6SVTtHXWjuvuM
O8UbStRudL2ZtSFa7FxPTJ6ZUwxR1dzZ5UtpPbrjVhZkZV8t/ZSc2jbMqZ/5CUq6bWyMlN6A+ZaE
xIWOInSxJjOCYGP+q6/GeV9feI+QDC5ObWq0j/Mw2rssmwHZN5jYSHv8Cw/+L7rFrC12euOxfIAv
Oj2P5WSWocmZF9RWj4RcbyftEaj7CQIiWX4Dt8/6VPlddZu5iX20qlR+KUCygC1L354bs+wf9FDr
iNT55UaAqrl0kKcxSPZTKF7sEWum8TSqYnd9mi4r9qMfvjhHxJTYdBxbAx4ofh4ZRS+Aj5iKs4er
F3ReEF+TyTGP1xtbW3qLQ2VsOxuED5ufdHecYYvYizdafXWG8XNLe/nGcGZIr06yMU4NvvnksJae
rRw6+oFfpSSC7Mm40ZF/QcIHw7Z8WYARl1pUFPTsFbS+n0AtO5HGZvvW9e3/cXYlS47iWvSLiACE
kNgCnnOeMzdEZVU1EiAQkxB8/TvuVT13Oh1Ri95UZ9gGSVd3OMMt4IXOrs/yLjF2VukCXVKkYzN7
d1sPBl3e4JjYc0qyhcfKcMgb391NIeOH0sI2Eog3EV7Ylmfe9ylPt1ReDWmZwtkpI5MJbB4xfEJW
BoqHP/9qQU/ztqNgOXQs/Ww30RZWr4u5WWpMhSovunfEeKk1c+YxTjM1C0dCkVM8RgaIA+YVyIYf
df9cd3+lxhXQf3sff4RENuTwMapyZ0cw6IDIUFw0EjgEdiEN+FqzBJ9/fLA/Ph8z6kX0EKPYqbIi
CAxD5NyDooHJu524vuuh7LYTQchem5pPkN0DEBe5v5tilBS9KuaHjwGmz5vv1+zrE/8fnejOY247
dFO+H7oSLpIVsdicwJc60zVp4bJE4Lt64TyeidOnFXLQTqxoZZXvUf37axdXz/XiVpcshM7cMKdF
smW6Cefay3Dy5urJUgd+CKRTrwAaOBeyrHNfcfz3PxaOlTZsoMCCgJKHHy0d54TNbZF0jb60t899
w8k1iUrZhTRlgCM6do+4qV5oa2jczfbCCT23BOT/n2DuBog6lcgTGx+STmBXFz/zcApfvt9LZ07m
abVsAgFhwGDOdo3ByGyALHi8QNwpm8TnsogLj3DuS06uKDkhnmYQjN1xZvykQBJXoOOZomOLZbmk
fX1mHU757ZmxrTFhg3oMrA2xoLGJITpYtxdCwJln+Fe05o+NlDdR6RfHjCUMlpuqIrd95b7AO2rT
iO7CnRR9fZP/G3z++Ar0uYJQ1trZcdW9CZ99YvTagomqlpjWQ+pkELabJqvTSANI/v36n3trJ2lP
pephWYCT3BWTc+8K81F1FExJ/0Kid+7jT1aeRUKFPK9QP2HKmdTWuknZFTJ2xvzt+wc4ty4nGUnE
Fw/UBjxA5/9m7MGnc1zkt/4l7+SvWc0BPSW7t7AUzPxxRAAxBRSVwFOE+kMPbex6J6awj3seXM+2
hrZqlOsY7Y3gQug98+pOWfCy9Bsyw6l5N1avC8Db2XVrf3//zr6+QOipk5AuwrzuoxbsluZXuPDU
iaqtyzekkDd1efd333Fcrz82s+5HEyw8k3ugXZKI/UT7J+ZTC1s89MLYJWXmM0fmlPsOaEZWh0sr
9tSVr5nSxarnU4kCwjnkhD/kuk5FAMAmD7zV9891bllOwj3kS6Gy3xG5r42z9ZplrVyaivmvBJWw
3U6iPVMOg+gzOjFlHtxgAyQiMBfq0n8Nvb5IeU9ppaHKMpcwKveR/yvyyiSYzbapdSrzcmXbJmYM
gqtGpoHjfpLlrwRU8EQnIaBiTTEPBE80L7dcbfLw1VNvfQsXyprFk3PFgUn9fmnObYbTUCA90tPR
EXtAEaDl7i7hlQPe/n7uPTWjL8TkO81N+NzB5BHU/1Jml4ymvt4U//EWQr5IXR8O8XthgzUgNviP
JiPAyN8/2LmP5/9/liYmOgADZrn3ACdDqrGt2rva1xeuna8j6H/chdyR8ALwQjT/guEXWT4FPCTi
Cl+Guf/3v//4O/+78YLoJBbkrm/gBuvjI6cxi8eguSIhhI3U/OnA8euYvK6diF1Si/46YQpOpQBc
6oS6QNa6L1UWNwUEgyngERei8tehMzglrE9ygFRzq3H8OUy+mbmC3u8S63LaNLD6TNzRu3Cvfb2Z
g+gkEDhQ/22E16H3C5nfR69kBU1qH1P5VRbO8m4RjvVhc1q1rxFh6jepXPVX4ijBfzyJdEVAhZ3w
1RpGjEW5Djo3cWQI2VbnL9/iSUwQdVdGNaxh92X0KOmjapodGX9I/xMo0Qu7+tyZOQ0GkUP0PLli
r9pfy+Al3vjJvOLvfv8pkxdqDE5FfTS1/Y49QTfitsqQkY1LcK0peYRiw1+V/1Dk/f+Dr3o2Gn+2
x758B22H37YO1+DpxGS4xOM8c/hPObWyc/XchaguImZXkHM1Vmy8+Tn3Pr8/+uc+/7g8f6QBvHGL
HIE+38+Zg9if4/iP9tN17c3Y9Zc0oc4cylNLIL8lcLIKnGIP86SjcHXb610gxhZI09ZV29KEZOW1
mrx+/0xnAgw/OZq2KpwWhtDw8jPNVRRmn9Azu6Swe2bbnvJqPduZBuZMck/1O6FVAqQkwMp/l7z8
xwQHw5JqgtAyVtv7XWX3UfPiXZJ6O/NSTumSZJKqAF8+35cuOAjweAsvOved2UOnZEkLbcIK8vnV
vnbzGng0MZh1Hoa/Zm69q4L6l0BW5x7hZK+6UdlyU5Nq7+UM9+vywwhzYV7/b6PoiyvwlCUJ70F0
2nKR7zXJw99QN3avYHzthzDkNihTs47vQjrLtA2yOY5cFiWSwsTZkTX63yqgEoRBCeA6WebxIRK9
2RkMpi6EmTOb7tQqZ4km1Vb+8crv3f1op3tXwvDHLBdC8bn36v9/DNDj4BftcdJV8klumQgcSHsP
lwxyPPL1IDgITgnjDPimsqcLesUOjd6j3s4PQDHIhwpiRUsCtqX6CWE3OFT4bVDALbvC2/ajxnQJ
Ril6XDu168ktBMDa52aouyWB0duSEiuW+yondIkFgX1nn/vlLodHxBW33MOUIoCDQaxy1j/CoSJ0
YsWY+qn8cljZilVhvOShj9GMyTai8JdPNWh1q2qOrmrvyXodRFr0yRAtTQrZXjGl4CfCsc745GUg
qGQUNMWfJ5IblDCmXfu0cNdtH/oJ/M+HTT80JmHcdzdhRRjQ7EW3Xjqf/2KITSv489bpTJ3JQIMh
k1d9Xy2HCGal66Ga8h4ujB0sXcfJ34HmYp4WrdSmrPMiXsa6S3jG6V5yUv/shFZXebe4H9QtwysJ
5OrDmPWYtAJNDnkXU/yjjDZbxkf/B7w6vdUCYknSFcW4qrWaPKDjm3YF/lm4QKC3z259RDcIkGRh
TuIK9ILrjrf6LgxZKUDfnKLfgfH8Gy6cfxqIRmJgaQGzD7iT+kWIpsscdsmigV6Y26WZYh6y8DXj
Bfk5cs+aJPMre8cX3/xuEP32MH+fdx1pyXoUNgL7B7n5BlxHsQsCKm5KDUoCFJrNmJSU6jyZ5lnd
Z4yXKFP78EFirnaP8YD+CGhTrzPEhTc7jUOVMrcoU9bWaltkffkZcQGZJJAuMF6VUG4iqVfCo7kc
qLuCbjUUHgiOGIg7WoGFXUPCa4A4YjiVYPpBWarHP85abjzXACkCIsT47HTT+AyuxpR2ZK522KX9
GMNfmLQxbPuWVd+18/1QF+oOmlHil4Tww85tEFYSP2umxBlE76XBIIVJFuzpNzkfYd9zOZWJU3vh
LcYYdgcbvR5zorK6oVMzhLEYa2wYBgXKq1xJDoLrgPowVkijMN8dmvFH35tmI8BXaGMv7D2wT+a+
uAUDUD5BELeEXeuE+T4XeKdxM8IaN+ET65PIrwJYunbTNXCsVMTzUAdiBVdpRcASEdO8sp6C3KLH
A5CS+5Jt0Roen5YS1BJtl2VF86H73QGjACx2h9cWRw3NwcxtSDxQAnuuGYoJ+H+uARAkY9kqH5vp
IBZaPKmIs6scOmV3Bdi9fdKrupNrzPL1j0EzkseqHMZ/aDe6MvY4c9e0hMMjaLB0FXk6e/TdJd+V
WV5/yHwy26L23ou+rm8Ho8y2RB54PzdOcAfjFQHQuONuSWfJyg492em+atYCxyqth8KCRUHo1jR+
swl0799KJdxd6UiT+GoQm8ozc2rAmL0B6nZjJnC91pmq6Y10TfeLl/UEThHNHnXgzsBo+NnK58uy
we8EpxsguTXtlbxWPvA1S82bJBhFGg0GZuTdPkLNtfea49gqGKNhkxFTH7KQ1SIRvTVRSgz49JC6
0Su4Nj62GrDvKkPqzyWb1lypKc3mIWDQwvRncMUG7azcYhohjNTfWCnH343H6Tb39T9thGQrn3s1
bbNWtiuH+2TX2mDaTqymUKszNb8HPMu/UZ4T/AOL5nKD4YrdtZ3fjsBFseFqgmTU74jR6QUCnOMh
EAVYj0wvG0bbYjVEU5tGFUacVQOxvNqdvOtaE3Bb5gqMKQ/KgujThf5tnZV67SB72NIw5A8kmN0n
TH6hw1go2MMOelBvoDShEQ1K2lpD9Gfl5mgXgfoe0TR0uYRtJYyUOMHdVRAf2noKgmmjpjmk/Tqm
irWdOgwSZkT/d09W7nNkbXktpC82lpvs1cNWvYaQno/MtGlv9Dzz/dK6SOmy1kn5iMJ3yF29UkqU
N9qp26TtWbDCCss3OJm54N+TcZ1hsHy1UFA4gFu3YTLwDrKnI5KHRevqCtR+eT0SF7HHzTxyb/xo
3oalaDdOKBg829mycwZYAI0eZutzTpof+E7wjDWEAKCoXdGPSDjlPQ1yhm0z2xnmaW3xFFQ9hM5D
8KkSSAU6e16342NTeO1OsC5fq8wtQcjKWdJAUeAlN4F6aBE27iHjFkHcsI/WLLTO9eyr/CCBD4st
yCZ1XDE2vBqxQPnAHgFBXsD6nzPznb1HC/56NLBcB4DwvU4T8h1L3WBloTN+3YdTdkAd3ID3awoQ
BRfzHFWTuoEgRLiv4fz7OyNa3vhBI98D3ZR7x0w+btHc28wl9XbVJAjIjsMA6/ca1DZRzD9q2tp1
F5ZtKqZCbbjj0g/SFsOwBk/MtmC0udn1wMfxQ7SO3nBo94DUm2fsN6bS3VaSJUpU5RU3tqw7iA3q
EJbpdohuuiO0F1KB+Qsoj56z7aqBP1gLO8JqYfRjDMzyMqkSYVTaNlEijF58GdAlla6YplS2rNgD
J1i8MWghrDIqJsDZLfxgatWvSiP9les4dDc6RGwy4eQidmzgriOYQqYT939BnLFNOoWJaMejFqb3
vfMzOzLwJjYv4M70ErrP4ajWLJc6hXo73oDT8KQXGmFfQ9EYsjr+4+I0ZF3ndthjAqXX6KeK1wAT
0D1MRocdjEcK2DoF7Zoyv9sEYP8kHADJddEUy0ojm7ldLN4ln8YuqbumuYZAgh3XoqflnaS+Tjni
9H4eILU/iq5d4QJcoPRODFKE1gAgEhtpdByJzLuacVmtJtnPB6ywhsTP6PWHRh7vWWQT863XO4iQ
JJwSy2z+YHM+gGoagTRruwjFufHmrR5L93oeyuln42TLQXuig4cKwfvoQn09yNx78EGNfKe+n91B
2DGCNmc49f5PJftlwwttN2GvYfkj2vAWHJwRL433Wyj4s10+BxXCS46eaujxKu2Y8X6NednfKrfC
2fSnIFo5/VzjMpfjW0uHY1SgZbXqjc7cxHMrzHDdkK2RcBQPQNyqCoodXQNMQsn6dPZls/LdGWzV
DDePsoQ2cUOFPehZQqHGcD1M6UAn/WaCEgOJDMFLxCVtyF0Psb+U0g4BdpkGXJqybZZf2QgBUIWx
MZj1uuIxADe4WXte2FVVSXkTSRiCr3jmqQ1SrE5hqB62Mh6ceYK4bCASZ4RpRpX56SBamoCJzLeV
rvMm8T3hqxTOjcSuMznRfK01sipI8o8iByle+UlWMiDIrZE3eRtG6P242S81VzDXLB0HTGky3gP/
5ULW0lvWzeLCq12T2b9tqCevSYCW9cIK8+oPg4fl85a5gghj6d5IbJgAzLOweauLiT+CVx7t0Tjr
nvJiaGa8hUJsypnJdIBJ+x1+NDuM7hTVKfJk9gL9Ggi/avj0vh1nlm4aUketolIPu5l16GADqPw7
GN1awSNLe7+H0YQ3c2aa4/OPDjDwBTL0rgjQhwj6nuIehbFoXLCl2dAZ7agWQrcryNO6GwiN1QcW
zSIVCIfg9pZij1x4gPk6FEhjv5QNGNrWNkkB8u8Q98GEyWYlFvJbg994VcnyKSJ5kALkD8cz0kNQ
F6A8ipx5DJ5zcJXLg+sZgwywGoPUJb66tZw46FSikoCMot/FemYFeNA8eB46L2nrcQ96prttByd6
cxT4o7Fui+U+t5q9VW1oE+jskw1EAKDX0tTygbVDc3AjYd8pSiaMEJRyUcNK+x7yBcQ5aeflFzIj
a2IX1cBHUE71u3WKIowJbuFbpwLyyx28+UH1E0S2qOc/AIfqQlaMFrBqDbMZv0ggdw5kCBY3Lx1o
eLbFDTEcy9TZLaFiw0jf3Diew2+iqOw3INZl6GD3HXkoBpanIvSHh7Z3mmtWmeUVmwHEcZyTNXHk
sF3Gdt6jygpT5NR1wnXXw7t3sqseBdvVaPssDezMXiYzzncVL907GQRmV0VTnnajpOCCl02CUtPf
O0zmN42vKtDIoxxmsfOcRM2RCVZCNUEtLtExg3/4NkeQf+6mKr8p1aIeMOuJUt8G8yGLcjCvK1+s
23rGKB4gyBepFRzBWJEdSjDR3zqAPvYRDaMU2UW7j4Kiu4fBOxrQJsz2RdQEqePYManadtmJfsnf
mXB6EKiBI4ojQtR2WFAV99qzEBjovE8Gv2s3cSN/YAnvm+4JIjbTAVL05hbZEPSiiAhBFg3mfkhg
stWu4cjUJmbuQPJ3HYbs1ooyLBNoHZuNkJ2Cp2jlXTkawIikWJR3y6djvojz80KtCNZOO/U/h5rk
n+NQoxoYx7l50VzmgNUXdML3WTausCnElXW75vZoLb8l8M1G5gmZPrXKjOQT6vpjeeuZVmxUj10A
ALidU9dCiqBuZY2/JeMnONDNSzj6QGcHfEQyV3sSHrojlNcdEFXI9EtVrn0IVF0Vm56ppUVi05AX
7L/lxTLaoOUSdTZLGAIxJEj4mCWtA3Xfzjgi5rXodjaigPLjGTeOxR/64wCVagPpgj1Eg+ZdW+cT
AoCKnKt+Bvl85nCmiNANelVgFMc+azsCrTq32891C6UCmDU2P0zlgZqPkJ7IMNMHn4V0VeCa6eMh
HCF1EyzeXeVGJBlVwdZQKINKySzNrS0k/HGhydmscJ8uP7JmLK7ZUARbFwrct67n8R89oid6Z+N4
U01m0MmYTc0a9EIRArWyILPgCkTeVHnEFLGfFx6SPggGJeXIHLQ6S9usJ0eKHZoWuJF9uQD4y2qs
UTJGdvkIK27n2HidWdOoX8rEoN3iguFgOkjbhM2NRVGRTAuvdiZvKbQodbmfiHA3pilApC+D+Qda
fDxGuaZ8eMqAiB9Ag2nNTaW2I8SsfhJLYGoK8RN2ACeyWlFbQnABNvPrbvSiDUEQWAvWz2+ZRQKE
OIkmag4ztKtqwMaSXo8hvr+M4dbNFxjUgizQ3yJpbWB84vkpQzshgV9geVeH4PmhJBGOn5A+Iz8E
dilM8xCShykAZiJg7a5yWr7EhVuKqyqrzNZDn25buf74QObW7slUZk/tUpXoLgRhvXKb8I1b0WyY
6os1mZiXssgnkEcCiQHaIKrfCYz7cD2VZfCIxpmH3WzkGhoX3Z1fN3Ljykq+FBQuERCvKrZNno8v
ELSHmAFDlG4gUr4azMBWZprmvXZtZWMg52WK8hBcFO3zNUruNlUFhggTGfQ/EfMlcGQik+tyzIgX
ez2qDJtnJToEJrdIa2dyHfTSvbfakBuJFn6fCFgJviN9Nve+XUiMBFeopIN3+7WuRki/ST9ajSjb
AYNu0E2C4N2uk32ZSm4gp4dqaj1GUfM5jkfAnJIFe2ozSu6OKJhnVrAaLQEQXLu+yROhCprWwbj8
DjKM3RNodHRXijv5FumVv45Gp9zidNsUjlDmAGW18VWUMnysBRjEGAHCS7BlQONxKIJBpdSKm6Jn
YUJzzh5pOzc7dKf4azjT9iYs83zvjZ28Dz3WfDj55L0ulIVbqwy+3rQ81V3g0Bitt2U91sfcV7hi
RUZqWtTMc/7COjXutVOoZ1H66qmbAv25MN/umIEiCpxl5aotAnoYF+Y90GqhaTXxbgeVGrV1C00T
MzbeFaE0uIGMokjJMIpbD3ZDB19ZBK0INlgcbXyRQqml+sCRzm5m34OUSejWDQjhHcrxiJVgtS1w
gCVVv85yoVdlNFo06pZxbTSyxoo2v0MNNKuDtiGcEy3ZBCULUuhRte8wMKzWTtf0/5QU9y7EVdp1
OQEfojw+7otirm5J0c1pO8rxE7L7433VAf/qhhwG9W6GZAxS+uid0MgdYpwX9wEuVPyWVI7cd97M
oDgWdQKqmw57kUuktjObwwcox0ECZVKBjoU7wBtD2QVCGKKA4GuDsuofKWr14KBZfYeSWyRTGegX
Zl25RYfSTyYFnfwS/bc1jEb7jWqLzIN+b0D3gexKD/Wnzg5B1ZjdjDoVEnxmaa+hX1hsWAujQZ+W
eHGWR4+1VTpVOc66bhWqvqrOajR64XgYFtR9XkzQeYiMaHIlTBF+R7yyvnUb7R2U65G96xKozzMA
9AWWZU08HW217QBSqSjKVW/GGi8hfANCac31USYNOY/NIdJeO27aNS7uIN3ylSeQ7XQtVzszAdI6
hcR9b2adJVRCAaqqcvWrbZir4wGG88+8DfmqRiMnHfqhvqvnJb9DE8otN5Wr873fDw4AnGEWHxuu
XowxIpQsCn9aUpcWXjqJgr1mY6OvPVs4G2D2Biep4N5z1K8RqQ9to/kK4oChD/mLvgIen7sbyBqZ
jYY++Ua2Dp8TDZmYFU7iEvuG9x8kLGr4yyAttq2ff2RKjE9yinJ04hx9DXnaY3jPobLKQ+8aen7j
I243gUqfVbsJrZgrhuK4i8umrQc0FW2NxKz2t7A50LtpylG5++h6RyTK1pR7qP4gmPDpmgrJzzgU
cVYrCW5BGT1kTItHWPnAYJj75Qj14M66N6TT7WaIMD8as9C0EEjxmncbsPoJ9Mp23QytglECpmU1
uhB3dLTiycEo4xb2MNGOMkeuLSVmpSRF27suayxJXd8vpZ42bc8FUILa2+ho8h7gWDe/wEvBhTG2
P74qyKw8TA4Jlo1ipvztO0ilUfPyLXo1/VVfI79i8J97Lugy36NLPca1f/Rwht7NNWo5CQFZs6yr
Lhg3XZn5nyXPls04dmi6zlzvYNmVpai4iofCtPkVbCDyGyCDoxSXt/NSTL69k/KoB471FhvCVVit
o4AhQIKHjpRVo9C7pi52bNF5MlwhwWWfHM47VUKHMXyHayJz7yAUUStgEursxZvq9sCaoHxDBwYW
TGhAarqpcAFiXo175o3OJNQ4yCYC47/k5g1KvOGTJBTQggED1U90HOkPLF/+zN0a2lwwimC3fjSO
R53H4LnwggDDAC3IixtYc9AtMM5xTdyXbDEoxTSMkkJkesRo3mz7wohDCQuPa1HWzhowf38HOw71
z1i54aGG3YtMfSgR7foFptMxzjHZwosifGo4tY+N7XKQX0vn1Yyueu77lpVxAGrfPQ/LaQsj6fJX
7sIJETbhsPxwnd5HddNEY7XKdSfvIsj/vMPxsdyWkJH/h+bRlFDIQ6y/nz5/bZOIadcJsgEq5VCa
Q8cXwrT9qqEaF1L4C+bN2W3Zhodxah+kDwdcVMxXyg/fwKDGpia/Api8xW20XBiCn4HEB6cqv9og
5Hodl/usg7By9VFU/hUvR+geHVV9yg81PPnOENdWJ8M8rpxgPITVJYjKGVhm8K8PyB+4Ao0BF+Rs
8BLAs4720DTEdhiZ0akhUX6duS5daTEXyGUcWpg4BHOli9lShLvvV+HcyPRkEYLCKT3RAwOgfP2D
oxaOsyl77yb/kq7+EeLxxcD4P/qfyoOktQ0B/SC+vmow0ImJEwTxgvovHVzuxK44Kri6QB391SOd
ioJCx5nlsGkD1h8379TXcdC8i/rvcCDhEbrxx3qFjqeslx/FWtG7zqI3F3c+OrCpMpeomuc25KkW
KNqB7mBrBx3PiYx7i/pnb4Rf3XZNbTE49YZ1BVdwwKcgT+nBRjctChCNSCv0dkbiFodURRcm3mfA
W+EJkoDrzGawoUML2u9eszzYFdq95u38hn7fC8BDO0ctP3nrXqJpnEFIhMfJ+x9vVy+VMzdzUe2h
xnmDvP0aTjWvaEJtWN2vvt8d/wI5vtqQJ6gXAqBzPiih9h1HNyyB5i8Ge0bX9Fco2zCRquPr1s3y
TY1QDpR/ZMufqGlmpO+e5NfQt3I2UHCAzlxDmu1xL287TbpX2hXojuq6qw7cwcWfV7NZMd5WH2UV
VldD72W4SnnpvQbwDY7LyskwWK35OrIe2bWkmFNCHG/N8HcrWTf9u8aU8hFyxWIBVmTGyLAJO7pb
MkftC9mT2yAcevjPlxoJe+d2OzYXxx4GQf+qmTqV0s6xaWU790MbRXC7oIK5Y+MYrYH3acrO8/cd
blx4BM20StGosUlx9LMcYF69gdgiGgMMmoSxbGj1MoAQmMAOA/IrBMRw/HV2GGtV32qQojdjn9XI
7KLCQTd+Ch4gN8o2ha+cJxz+OVkwcN+RfBnTIA9nRAFVYLQF2zK37vyf3y/sl4EGmJKTk6kgX1kB
Foy2OjQwhp9D3687YeN+eOqQIDrywtd8HbHxPce9+8ce7UVRjVSix1V3bEg1es1rCvVPnEykFRKt
5riyOJ7o7wAW2Hti7aFevQC/+TJa47tPzmNpDA1qBaEPVEjxkY1pZBfzS3D6L087Pv3k9A0U8yJV
YZSQ9VCwmhkLV5FT0nVDozhfCrsORTvsbWHZptHau6CF9iWqBt96ch4x+vJcB1AWdOro++jOH2oM
L+B1vwwn+OgTwA5nnZdlEHQ4sOmRw1m5RMOmmFlsCz/5ftOd+/EnANBcjjTsTMD22azUNVZ62ZXo
8F1Ikc4t98nlPOdBEQgTzQcd/hxng+7aL55dohyc28injJAwDGTJaQfpeRP3UeLOGwBRQDecFSjA
CSQ2AZz4/i0dj+B/Qi4G08cj+8eRKcAbHx3fQJ/GPhc+dBPMLww8gc1+dLlOv/+O8LioX33JyflH
L4whFqr5gAqdvqNxhY5n74T3pZrQ69Jo7xYAJdzSoOjTrtBZmi/sdjFunjC7WAh8QMYzCqW3KUZL
k3B0nNhYv11RQ8vUG2V+S4AX+GFUhv9BavwPCexRxn350YQ82C0hCvaCHkXrm6ZOev84/ul8wGkM
embZ4qLLjK7kPqwrcKybJgT0p+SrvO/6e9SS44pJrfehI1hMgNVBHxT5aD8uYoO/iJ6JIzBzdodw
20mByEzpUK8CiJ7GQrkjhuDdKGLIldoljnhzF5DuvlLzzyz0po86c+0vzTxMmOagIKuxajAk8TS6
5UD62AurfGa3nnpEhgEZ0V8N6b5FDZ7IKYfuoASswa8vHLZz2+gk+uUhbkGGQuFgQx+t6YBXBRz6
/AmNsyDfMT7PN56rUTx+v6POPc9JOMwrKH1ZEKoPzfAwQ3EVrXj6V9oKOBEnQU/B3d7tMfI9VAFq
vbtmfiy657/72cfz8cdhM07ZlR0j9SEgTzx7yPStZRdC9bk3chLtnAUGk24f1IcejASn1HC/tOlY
v33/w8/EUvck2i0zEXB5wqeXE4ltLWO3f/2bT/ZPrdbmyIdjd8T1ITdtFtd1s8BrbbhAR/r6pfin
DmtTxI2AvgSFaL/Y1T7b9dS8wK1z8/1v/3rT+9Hx3/9YzmgIgwgst+bgefUVsfxBLfzD6ZxVH/EP
5WFM+v33nHuMk7RmBnB2DKRDMUJs5rimU3Tr+4O5LahnL2QvX+NbqX/KaGms1xXGlzU6uvY2L8WN
zAFa/R9nZ7Ycqc5s4SciAgFC4haokaryPN4QdrebWUiI+enPqn1u9ubvckX41hGGAjSkMnN9S8ob
pDfWtWU8Jh1quSMShTH6g4POUG9N116xxvp7fGgtFS8z/Cx7kTdz1BjwoMxH/pobk4eESAZpCoss
nWwLs7syKP4+llHz+O9Xw1I4UgZd5Z4UyUl45Usq9M9ob9bSqQ7dZswteoRpbTJ9NY7644niRwGH
5S0meAp1cCPPSx70o34GWxPpcT8tsysL+KUxtpjhNo8HUbWVu7cytu1s8Unm8lTU092PhvBSzaIB
9zeZ7rsob2FjWZln10MKv+Upzq2fzcalkIU00oqbzHD2aZs1+xRp25DXFIYtBnyuBOudlZXr/OFn
z7OY+ugtxcFMNXWkMvfGcu0Pr1YH7dBf31/+7+E+/Fr/O0ZravOyMxK0D3lwoSGwbi2MTSXMg+js
E04z4TA1KyBYtt/f7sJCtrSmGzQbtFuifbtCiaOussAe43PzE1oFYeYL5Pz3t7kwxpYaGrTadNwY
Tcw8xVExLgESN+DFXFxZw84v53+jTGupmXEL7B7oGiVRCj/gGQXWFiEdd22f5Z/fP8ClOyz2b4kT
sssHPkVl/Ubg8tDQcVdOxyxXP1vplyoDhV6MskATadTm7wy0+xy+OWef4+9//qX3v5jjcG6yM0fn
czQwZBKKx7qDOTR5+v7iF5bVZa62EiOxzEa6+7bWj0Dg7amX3n5/6Qu/e+nFRih6aJwWvGgcEhDX
/DG9XylgYz+7+GIm5+jXgQObidDGujPFZylP1vT8s0svZnGDrpo2g0faPiZOaPW1n4se/lX331/9
wmBcuq91ShmpEinby5rkrQ9zQHFE27Lni0TKl2KCbcD3N7r0+hfBtkdrPpYVdfali27l+C1L4e7j
vHx/8UtPYf93pZunovCwbNeRENkzelu2cNkO6zi/N9Du9v0tLo3MxawtCmtuXbuI94OaT8qVq7ZT
m59derEpg69Xohszdvcsgw2hRHuzPzrJDz/wYrrqyTQm7jVTNFD33kvaO5ST7l0oQjv0an//+/8B
NP9lzVyWAOYOO2SM3vuIxikaLk0MJNS44i0XAxrzGMIjXylCgFY25GlOnaH1zW5kD2wi5otn8hap
COGeK42Os0YnITp0J9KRVQ1r43bD8lF8pNmEbDQba8PPkIk8xpwlqwqudKsRvhFvXtN2ByRgy83A
mfdHOlbz1bYIotHtwKBdsPtfbZJXMN20vUMalyCqa5M9fP/8F4b2sh4xxM4ksri1IvtsLZdPRD15
eOO7XlHryiu+MMCXVQmP07QX8HOLLNNCf8xzl/4mPA/iuAl/9gyLVUb0MBJOMkGgYUhjf+D9bQNx
WgJ30Svz5x8s798Gyfnt/euckwD1BoFQ1UQCjnlrtL/vnUAHQHkZvhE46OgKdGgc+xXEJP7+IQnj
E3htq2u3v/SNFssPOpGcouStjfM4Kx9I5uXHGlr2CMWXWV55xAsBkGv/9wldVBq01IWCYwLUPq8m
eLL2zRiX4c/g63DB/O8NlJNWc252NEIDEsoIn0Y6BPBRvPLzL72ixTI0m2nTlXbuIL/WB4VjBwQ4
xeaaVdmF9XPpVJZYjV2PXW5F2mkeYFV+r8xriLwL731pOCYVXK0kevkinaBIjr4x70WZmfE+2AJI
BXgf/YG71LWPfOEtLa3Gckc6Hod1S5SjElfAZ6KjKNr++X4WXpjmS5MxKLVSK4Olb2QZsMGZpJ/n
cFN0X6rqJ9VgatHFNJcuNAZznDqRNtHmLcU+RgeH2Xfr73//P/jDv0xyupjk0mqIiNEvEpmBE/Dn
4Uhbv3pq/dt536yKoNlab2gbdx7MNaypdsZb91K/VJ/m/Zj7LGQ7EEivDOYLw23pDjL1khizgcHM
8bl2TDj9o0umqxyVS5dfTPVzzma2TNeOVOLVJ96h4XxAkvLKSerSGFvMcw5l/ZygpTmquhbawfa8
c/ZHmIkaq++/06UbLKa6VxCt5qq3IibO584Aag8EY1dSI5em4yLi6DJjHpGmpfCQfa8rFnR9sknF
L+Kl69r+/NEDLJ2IKiOXiUU0jUQOvSaBUBkZ8hQamp9d/pxi+tdexSnyFnkOP0EIs7ZKSTT4nVv5
p/zt++tfGD5LJLcSpDKs2LajKae/G9PdwUDySjB54dMuUdxwb6BWR6kdVUMOVgb/4lT9hkz/ikfh
hY+7BHDnroN2NxexTmnGdwBn3ZXC+BSeu5uUDDQENFe+wIWVcOk+lHis8Ug90Aie5vx5wvEBiNo+
DflUQrFkd+LKTLiQNFxyuduxGZQL9/UIncg7q7V3thwiN3VerVHdqyF+gfnslSXp0qtbzOq5RMHH
gxQoQnNjmLLUz6dhwxkK6vwPu4ZJ/XtzCbWcxdQum8qM09RlEUWwsCtUOyNMrlDoFXa+hY2Eu0N7
aLct8so61uj7CxnM4LYWlz3siTsbQJXYvfLAl0b5ciGAjVuObBqsegu7ChxojgN0+f3sOL/EenO0
uEF2j7dZN4VvoKOp+tOm11p0Loy+JdRbQITaxm6GVgj0yjX1sQfmuWl+e9fALBeGgn3++7/WlwJ1
wjnrscBLSIDz+tXQn/BfCBoQcybT23y/yFy6yWKvd8diBsQBMW5PJwaZQV+vYRpebNREqvdpRL+t
xbNr+MEL33rp3dNXrpFJaGaijMhDOiAOA3LhyppzaUwvXXogAmBT0mKSmnbRBgOd27saDT73RQv7
GKgvgJsEYC85cgAmNlXF+Dpzs2LPlFZHZZRQamZVIa6s3ZfGxmLrt/i5das0EFmwbtcxtIO4c/cw
o1vMou21gvqF1K29WCuk69AOlr5OVKK/wS8qtmJxv6OGHRR1eZC9oX20IVDfqpz196Pl0mMt1g1g
yEiJTc+KoKF5gGYNOgtQg/yc5nCvVOAhfn+bS4NysSbUiA11KycrgkD5ZM8cqqYzztUj3hrhVB4g
aX2FFXNhRC4J3RSq9JmNRR+NOcTE0AmnXhJ+/xCXLr0IDywt+wwOmX3U8PFUxXYIpsKV/ejSpRcr
g1XJeOg1Li1i6vr5PIiAeuLuZ797sSJo3pjdMFAnciB+Gcf5ETKgX99f+kLYsfT54R4wVg4ylJGX
AIHSFJV36Mo4WSHrOl5ZBi4MnaXfj2dzNARkVRXNHN5+SSL7lQMx05FBAbAFAyde14zjdPH9A136
EItpTsqM2RSPFXEEaq9cjuoNOlv7ymy7dPXF/C6HzHQh2xQRcvMvJBH3yvkZAJhaS+8fVpzFLBXc
IUWhg5qdmGxC04Pd7pVc1KXleMl6b8Hm6ijSlNHUqht4jn+ocngdgefxqw6LcBdzv3DJKyPerjUg
TAcW0BuzsIM/wZWPc2G0LWHwAjo0DwJhJ2rj1k+F8uui9xt6rVR+YS1cUuDjoszrNnGdqE76L3Ty
QKvp7mEvvbWn6Wer07KZUaBDp7bPLoweJwen1Qe0HF6JjP7ed0+tZQNjbrtO7KQtNIdoIJwhiCAf
EuyuKX6Y25Otf5n8VmQvproZIS+0jRfwKn74Xc7f619xDfyyYFJmQu3I0vKmmu0YOut8zxP7Wk/b
hXmz7GDszRFYhkJQ6I+zSCRix4nz+P2EvzSmFhMelBgy6Lg2I2nniQ8J01dSJ7/tjFwLKsl5K/1L
cmTZrZjmMBLNElZFxGM2KBkJObaaefcgCFGcxLO0WgH9URYInSDAyU2tLZS2aRskY9f8dOos9vnY
8zRFyxj0FwA0jJg6pp36qn34/iVe+j6L7b1zW0C7gDHEsP6s2NNAr/R2XPg4y1ZG5jQwCVS4rtEN
/v8LdoMkv/LlLzRKWsv2RfCCAK3qKomKrOp/A//hrMHcmUHhGL5mQ5mdbxgWmDeo8Jk3A7y0oOae
O0VX37+0Sw+33PMbZ2C04TTSoAFX+PSe7fimevn+6hc+ybJrD07s0PmO+OAFnDlKCvT39Pv7K1/Y
kM3z8/xrtmuPdHoUuLILvAYhcPieex/QA4gWHuBXeOXtXPr957//6y7tALAoreBeYkjxXvfpoXD1
NRDzpSdYzHmIYiEQs70WuvVerkHM3QmblOhLiqMYEszSuBZ5XbrRYr+vod1gzRS3ADOhtT6DNLG2
H8BS21XDYYx/xMinlrmY2yCXqCTLAKKyvNbczXXjAaiS2quG8GtqqktfYzHBlY1sycAdGQ2SvOsq
+U0yJ/x+OP19GpBlE99csNkpmTlEtemehZEZlERpMUCiy5KrO9TfPwRZNvMlRNlJNZMmGgnJQtf1
Cj/VA4HPi4aSon4hXnXlnHjpTue//2vcCoK7mLCQj5ht7nXh3rsk/WVr9xWC0Bv8/cpuf+mtLWJ6
1417F/wbpHLz8QiAyA2V9nFox/effZTFHJftCAjHgHwfSUFlyKe1W6ZIHpErueJ/XIz+d08ky6a9
DssdkE54S23S1OHEZhG2TZ/ed6WeA8eqXSdoWq7CzFD1bZ521QF4rezEvXI80sKZ4SNVyJBYHZq1
0gT1woxX7/iPYWdkOdyx5AyaodI1jOo5J4HtdO174dTD2phzsaLeBFkXis1nCDq0wmarhis74YVN
hSw7BBPYMA+ellYU08ID+0tDlD2i8YrAj+MMlDBGtK9TBYNswAdZ3YNkYNI+vSY8vDD8lqWkGT3y
bAbZKooHe9OBxtCOKrTa+kOD7QCLn2sSjEvjb7Gy6Voin9iaVqSUdzOb3oMxxCFSW1cWhb+vN2TZ
sFjTuo6h+rYiD9SGtctmtclr07tyDPt7oA8j9f/O0WE0YcUSxySCVMuzVpOjQGZ4AwQo+H72XPj1
y4bFucHsmSC/jBgtRICakYfRYKW7n119kYaQw1xxPjpW1Mz5rYzlp3ChY/3+2peGL18sX23f6VJq
iQq52/NogrLmABTR9FrlOAWHBiquA0R7pXMHe0IYcgspPIifQehYff8D/p6Yh2r6v59mcinIA6Xb
RaVOgBOEINofJLo/GJP7rBTat2xkxkD1uDLQLozjZbPkwD10fqqORIAI1Sst+S2CWcOPx7K70ll4
aTAsltLYNYeqLHqY13c6gp7vJcmmP9+/rAuTfdkTKRoZqwTd15Ft3k4j91FADNA145f8pdDXOiNt
5x8I9F9W62VzpJh7astZovePuOmqBMv0WcE5eCeoVWz6Pp9WRV6UEdTnyVub4RgFbFf11huNt4oB
h2l8aKmw9DqSPgokwGGCNsPfnc7d+O4lOt8VEC3eQHEFTiroR+QGY2A8zENXBAlMhSLGqulYooqy
ZSOt1r0JYo2d9t3GGptsA0cSFfbJmQKJifHoAuS8znkjDzE1AYUkQ7pyLAgzGSk57GNA8pyYWadA
RXXymYxVTIIch5cjshtNCLJGCQrBNN3KqdVNIF2vVfA4ccg+dZph37dTugU6Iq5QGrTmkzPx/hTb
ogcyOyHPU8frXV9m5L4jg+KBGpIzZ7mCT8EEw9CtKgm7rdIW1AAkG1aABZNX+LXIjVUx9CY5SFnO
tfbu6QjJWRDDdHkMMM+MZJVpWa+ghMn83IaRghOn51ZVgEaJRu6r9lK5g+CVh4NnTU8xOpaf0OWY
bYq4ze6zpqohznJyC7JGGwBIB0qlamBhKeoHRbKv0nIgizWbZ5Jb2amkZWQ1DXZRV0OwMUH0WBpa
noBEqsNYiyCLU/hipbsuRats2fc70WXyCbv2tEoliJm2Y9tB6QJMVpbFvGbK+DQAzVuBJK3QmVU/
gmuW+B7wZ7PH4DQPZAfMJNo1or4vqps/sGKaH0yYSG1xy3mfmKYJHTkvADi0jkCHfdC45EEn+wdr
5lE9Ok9Ao8+bcXIPjaUHdE6Audjn8ghvpHVulxvG9d2YTTihoJ4AIySeI7devoN54gRxI+IgMQEk
m23JNoWnTz1D5xpUVHrLSJaGZCz4oe113QWQclkvE3Ab+35Ct4wugdKbzB7RERWACo6Zz7KCPZJ6
AsWu9IC7OvM6mZRrMZfAPRZeGalz730em8b5PXXYHUpAKnrP3ZRlMwQps1sRDjIF2wpYy06HowGe
2TkQQpxCRb/mU53uhzEmG8FdYGkBY1o5pdmvGoARz8QoK4zTBiy6WIHLDATbFnS8ag/0TrOzEZSu
RidmdzlO1c8E+KQJsmDL2Gjd4IQN7NE2jjMwWJozMqCtlb7no8XDqqq8iIqSr+zGKo8Fz/pbLrzX
XtVtAMVQg4NgE06Z/UTywg7B3XwkqlgZpNjDJeRpHOGuNRTFH3grmo+2ItwHvhYBg+3+mWqxN3T8
zoFc9gH5Yj52nvKYZOO+sBM41SRfNSvNG2sWj9houoDnJSKbSWwdG2rZFjDlXIFMJMWb04ij7u1w
SuNNmaqTmKYIBl97Fy3jTp7cp7b3AWTBQ2t6t0U6oaI8TFuZOtUaMNV51dsT4Mg6PRnAfk9xvZam
/DCrcTUK/UAYO8xW8joAIgekWAg1KM4pQoBgBU3FpM1DG5MtaIgHJysjqatdZ9NdIwG6BAwM3d7F
S5KMnk8sN4gTxKhGatyDL3QcJ2sHPMo9eh5vWOs+2wBgdeBJlRWB4dm0Fiz/M/TGXWaPWyODOpwZ
D7XtjAByxsdes1tjjs/o79uOZAXwqWkOslx6rLi9L0oB/FYNnlayrat408wT4KlYb9CJG6PFxIXk
Tsa/c1G8J6R4ylp+KubyFuN7NQ/4l9razX32iAoffFawWAFBgAoUWks3uNq66tWpK63flGmcbxnM
ZId0PQHDDv9seAkzpmNYkbkg47RTEraFF5rT8CnN8WA447EWzR7mOiU62c72kNajxZOjnkkWTILd
jgYNQR58MdBj6YuiAfzKeKqo8UqkPI4cq2Jho7ZJ32MpTpAygb/Y8q/Kgt5uJI/SKm3fcTBuWctX
sm5u0VjwktAJNj70UNPBXOmEvBk89wJ7ggGyMug65eDPgEzMDY0UI7SkvbjnFdTuqGUgEQQYmwEq
vzBOrZndWrN8od5cgug9/EIlUgS9q05oNY9Sc3qpK6CZpRxvy0Hfwvb2rhg/Uo49Qyl+OwiyTmGO
1OflYQY+u6iSg+uNQZLiKabKBJ48cZ8qRx1pyZ/SxD4CptUCWRMHWgCNOxXOi2eBmgl16m+GZpKB
WSeBc1oIOsyDqbo/4+hCcaXDrAL1sObxm+fIA1zmY3gzDTe1w2E8cO4BEg+D6EY/13STDwol3O4G
Ffun1CC3nuJrYK92HY9ftWgPc1XcuAaykakpXqF5/fLc+dYdxNGexU5hB/ZBP1opR65N/DIgmQUY
6s1NbPXbMTGj1M6OHp1eEqsFWzDjoA7BCb1S2a+uVzdECJTT+vJgpQLLRN3Fewhk2InarN27NFVr
J7X7SNuAH8KhxQy6pnzQvYIarwBbdZxPwLmiEFADRJjhZk750sMrAwkXrw2tQt9RTJ9JF2IlPmV/
5uRkBKO/yK3tkHBrrQX1tiNjp+qcYgJqKQmnMn8mc98d2qKdtsDSV5v8H+CXO+XYBZgMepuB/uu4
SBLG01HO2QOdnMm3hfkFfCwPTcDs/a7KSp8y68a02wcJJRoxFBwPlHiEGdPk66HZgzJ8HGGMDJU+
AGEgT7tyHzsFQCqSmj6KOBDUMLoBW1EEpMGLNgCCTME8NfpxDjKzfZ5NsfcGcESq5BFgxJdpyh+7
aYgm1q6cqli3IsPeVr1RAVikHqrXqVK3MzMO1Mb5EDjaYz0zGdYt0Le5lwHhSPIjPKVXeQdjY9vt
NqOT7QrA7v3CnLYgr2w9yr+YogBaldYaqLzCz2WBhgMzjTLcmch5p1h2Avx4VbTusLFyE+nNYrxJ
BVYgCCt3AOUhFzPjZVL73hFs1RjGF4K9Kogn9SSL7NVL5sfEtoybzqQMwwsWNkZFbx1WbRNbHTyF
FVc1CP14nh9Q859XAsJeWHgpbOz5EzJIt83M9lVZ7YYxe9IZF4GZkJOLwZCMZJ2B9YxJqt7ruXli
U7+ZSbntlfEmBxkiZkEcaItkBZhIB18ztbWV3qToEhoT4BMT92gnLPep1+wHa4gs4j0WXX/XmxVC
DjMtV3VnZefcKzyoU3sd6xH5rfKpydU+F+0EhqKM38vBGH43XIs3CWA5MKMVtOPISFmecSpybyOo
C8R+EqEQ/zLWwIvCvCAGuQ2TsxHeHBQu27Kkyx5TbVY70Kfgs+EN8ZpIYa8myrFieDk9jWZbw6ET
GEOQ1qwwtzTzDe6BBeDwM8riwRiBH1fCdXwXoPPbBNr1WyLzGXYVDnRdOcY88hR9mGlzDMoUNNYY
ht4gcFu/iMm77QiqMqjYylzRTqcBYEfPsakYeFj6zYL2IzuDMjuc68IcJdBwzIw2sGrM9TKPRUia
FhEMXB58J5+xhcryZDrx1jxL3tMafFdw3mffzhoJjpa3S+r6bbaHZsXT5iNO+JfZWyNe2VStuDBm
v20tUNTiAYu/iU4bppJAsfGuSbHUoVr9Qu3iGW5vB9ZjMnkJzD47O71FKmNYVxWgfb3ds4M0Z4ws
6b4ZXvUopr4McDrwIJl0AdPL7ChOiP2K4w4qaUQCtNLDSw/6ShD0xFMKuLhfOhaeTCVvnQQPXfa7
vNSBUvWKsHk/d+lKEr4Fg/jgVd7KLPCt8zj1EeutZlmGrtY+ihNr0Ii3nkszHwx3hJCwTk7soDfO
XhXVn4HMYgXTiz3t5cadpmc6zBvPGl4AvYevhTE95b178DqYi9TuyfDIsStmgICtjZeSI+PZE6ti
GiLei+DB0KKQiqcB4XqDmkccDh0WOV7BrlRBKOo3rvnSxqn26TmAKdpyS1xUkABMNH3d0FWazjfD
DC1sge8TqKRMfDL0L/C6+PTs8sMaFFZW+Gh0SCC/1bMLlI3K8nAYcnc9zg0Lidu7u7jona9Rp4YP
uUiykyDZbqeYAEaqx3Y3GQkLG811hEIw9l6qCnELmGP7NZpOWgYTvhHMIEx3DShZ8pS5mo7hYHQ4
Gcqu2Rq8VYeYQYrQF0YVwjqkxQnMA5jOzFiIEN7aVxMeWmINDJDsRpphmPIN4mb6kLO6PqH63G00
tcotq4xpa5gJFtk+r0MFXuN2Vu20IYPnqqDLajf0IL95nLsy2VWU84cCRu0PSVuMQLPGoCMaHQwW
4L8BnallPtHZSR9iZ9ArNxb1a6xmFrlDSWH1Uw7WOyNDHKStNa1n2rK1aZAezj59a+3QsNY8Mmhp
DjAwNI+METMEq0hifrV1IGnXHzNrbMMeKc6j3YEmi0jPflQI70+IdORaTc0MPAt3b7DrQAPSq948
kj6b98AkKuAuOsByNaSdOE7rbWsDloh4VgBCNHQ+SNA8cAlkN3DM9eiqRRy46wvmPXR4X2BGjvtO
4LsmgBc8TE4Hrjr60Qq4bOi2PSgvLm4yMCu2ucjrQ8tbuAjHvCVrkLjqW4QVsA3oCLiNBNbSO+qo
9haZNXsHYNMAHTNIoI9GinkPF5k8wtkMBzyp2REYc90HCaqpeiVgS7Ep+9heoTcMfKWexuHoFMWm
khYWUEsO+3JwyzAZaRw0sYcMhGblxjUsd82lwbfw5uvXzjDpZ9hxopndU/2j54gPCvsYnw+Z8aCr
SgRniP9tz9h0QEQ9h6p2XV/3uR1SpOrugXNPn2gCJ1GDFS0YTCz27anuVwmXyYlZ7rBSTM0+A1EZ
BMiK3/eN1T0kdQuDpiQ18cphiAKiZPZZdrYRTKWUG1KBexjC2CTFxpzU7q0HhDpIv8mAoIQlEpdL
gXIGFjILOmG5vsPwGkbax+d1FcJ12MQPBuwhqH1GWpOHoQQJEaFb5WAOdAgLUlm/UltXxxTrhJ4n
C9M3vvFA8htZ8qkc4zlLALr3rOI9rcSwdmtAB81BnkrAZYEO3lg9ASNqDPBVtoMAeB62M6gVesBL
GRrNZc5IzhkMZwhpjsEGCOFW0PGDYFj5RsuOzGjVxhUd2dWyOZqlvTIUoygVNDxKYG2DUMUePtwm
w2uaeBNUNfjNwmBWYCXzHFo6x474D5ofgiaASx/rzPuYq6YJ0GmXrDq3aJEXAXmvGAALQ05lxD6Z
v3pAQsOIZNh3fPpoCszMyVtNeqjRv4uUC7QUt54Yhy0A+r86naV+3Yzuugf4EjtEeUrN8T2zcJrD
0TCIdYV50rVZkPcJFlORzcHEjbeqnwYgZIBozVh/ssykDbO4ueNJsjUriOYyAqAOEJY3iZOGbcZ3
LVZZXbJHhHcAOdlhgughQMz2JFAZBcbQnn2dxe/aBou5rta0BAO1H16azng0u+Jt0jNOShJuAShC
6n6rhfnqJnWowWRUYA/D4ob5womB9J9bn9kIbuZ2PnSu/WqX00fBpq2as2hUxZ3LhrtywmldGudg
XMUvTgMjAXfktzRuZp+bXf/YgYVy0+BckgSlaNooQU/byubw1fVwSjcSfvRqzcFqz8WJMBiCaGp8
trEeQtDZYR7QODMK4pNYD95k3mH/U3uDDj1srl12I8u622Z1iqmNZ4VTr+UBOhv3d26ZgZNPx189
GTedMexSB+FJP23nMQ10ba5zo/oahHnnmu6GmvCPEd2MWNvNj42BqozMvEep0xdAWk/IRcATuNmO
Nowap76rVjAP/hrMcuOMMGiSsAiRHJY8uTUFJQimBDqtEOHbUTgYij18aMyWVaHtVEg29jkcuJvW
83lBz/L42MFRoSYbkmh8ENLCvS3PVhD7zVCf4+BMgFpfq6Ywg0zxIUQ+yIJjIUIYazZgOOHBAuUJ
4kvnyOqErdAL9awZqBcjZ8eG8fckw3y3YxDNe0PUd+j+Y4FTZNQnHaE+5GpmSL3hHb50Gehz8Rq5
p1Vl5jvwnR+1Kz9knHxUrvdpjsgc1g2UFtAFP4Ns/MsBh/vYDhaceKizpX2lYUnA12ieuDOE8eAR
p/MHp7qxAUeaPYEB5gIJNVCFz9BtrQYrRFrqbCVVtjMn57Ur2RaWbwM47/1k/875NOws0EyRF8yY
60vlcL+CURK8bpQNQ+YRXVOg18Oj18BRbg9yTYsGalc8U5CUoyap4igzJyQqy7F9EZndh2hFl8i/
tMax7qrihO1PbFlMYELXZeCBwtPF6LBq8RxGFK6hURTuTIfCAASBTM5TxFigSt2A0d+vwX1yngkq
ueiuxxEcqSqe1qhRzfQRkBU0wM3aik8U6Dwn8BJn+pVXZfdWQQ7zpwPn8wMOVrCvY16RRqrU8hG8
XLF1wQkNYevo3mhVqo0X984jzdr6iGxXeezt3AiBbIu3dq8wXvumNRP/fGRlfqvM+XGeZIcSH/gr
K5IZGRy5U1cl69EsjBBBu/M0WhRJzIxOfxpYFoWOzcbXolPlA0y2qjhAKGndzIlOiZ9kRgGIX6ee
EG8g54DSCMZHalYfpl0TkJatqvg1Zx3szJB539ljo5ANsdWNy/Jma8JD6UvguB80IFVaPtDPyc4a
jGYDDOv4nqLxDTwCOKoJh9kPMCnVO6OxOdTnFnRaYQ8OJbLqlDJzW7Cyy8OMGnQ6aSPOV7HZngky
Zd48GK7adgjCnpF2UVlYaFVtJprlj8Li2vRrjvOdpXlfhXA8dkPshs4azwinFNIYByfVFuznMq9o
AhPxF35SW8bPwJ83ayIa95QaUrUgVqcWkNrSGe/Gppg2PXQ7X7pg6qNqJChYNuKgkJIUs6q0pg0i
U6Cb3SY2ghHmOFFVN0hbaXCU4TAC7KKP2CVL1nYJXYHVeHD7rkx73sOdQ0VFTeh2ANAuYFoR9FE2
xQH8+OazBr4sstLaAfsfljeKCgFvoHTeGobu8WlbvgHUvguFRPmqLUA7L7DVrdQI8NQkJjdwsppE
JoPRUpG6fGNp7R2dwZg+BtLgeFPk4E/7fDKatVFl9Z3iqIWiJ6l3YbnAi7vBa7DDTgXQyUoL61ap
Kg6BRLL8Ugmr9t3YbXcwXWh+owAid1PXGA8I9GaovhBwDpWYnxDj89fezoz7SZ0tBbw8AViqrXio
4Am1gcmFuW9h6bhRJR0fMXi9V63N9H7OpSygK/Ka/+PsTJojVbYg/YcaMwgggC2Qs+apVNpgVVKJ
eQzmX99f9up22lPJrHb1rtlLZUIM57j7cd/mYo4dP9ZdBDoGsY0n8GQNn9LOeR1Xcw5Tq5kgnJQg
8SYVE0a+nZ1Ai2bzh2inlAeYNA+Ta+IIxA1HnFxKdUda0oHE6vmmMLoqDgbMnl4JJzC3a7osxKu2
7Y9UVd170+DdXq8jyW5ROe30RpNhBaKwnWq5Etyg9b91ZyHcqOhq9xAZXbK3p3i8ShLD2qcVF4Oe
6hSNNM67xJznq9lhTNJ33VQ8G4iyf/UkDf6KKGD4V0ecQCaxBh34Y7uRDKBt1XfAuUVhuz8sAjB2
ilzPUOgVst4Gp+QCV8qj1jbrUw6lbfhEFvc4K+eOMUcHRUn2UJvwW0yOE6DOzdEYwDyZkT0XS9OM
4WRi8zApYRbUNeboT4nXlPtCNHrtW54mXhHrT+4W5bh26jpr3uQ2zuphNKn4Y9Ky9Kcezd1ta+T9
00LOTuEzAPKbNLV269ZM6NsqL7aqF62vy8wN+9E4V4ie81YsExyh0siF2qjKMO1bl6Gb/lEAWCY/
k47wjk3SV+C4hBo8ei2e7Tnty4+5yMHnZq9YYbM6LZBgm5ssS9zN3GikCdZeZRwiYfSsUH43oBRW
IhjqnytBiCgfDkp79sjhDAZ9dI6qbbsyMLEGZ+UVHm1TZt5GZJ6KQIuwa9no07xyPxTOYPoxwWC/
OfWWa5c2cjt6A/paSaZBZ3YbHtjkY6ihEd9EFJYb1LGZwpYnwKKam98NoypfM3OybvSi105ughEa
+0rcalgSbLNezXcJPgqksqx2KalYMzhHTYsfVB6Pgd53YsN2epq5e/d2JD7meEENX762iC/CdATf
85q2DrrC2OV9fTcrKCAsw23i32NzBbhOU2rD6ec4Y3FbUlJF5JiUpgpX13xaSYAFT8hvNLcZrvMm
WXc5qAkqnOpea70yzEfnFV5to1LthCHa5K/WkJJHN1SBV9Rv1qz+WBYF8xidPVJzbw2XIfocPFkA
ADlbt2qcjYgrenoL0/tS6tTWxTlSIZI2Ryy+9JVexUAJxZ5Ph+EXyZXetSdRiJiWYO02WM/ekQni
cgyMc5gYwthYqTfjYru+j435OkIyB/kyPS4Np1OsafeZbEnuK8Sbq5yTAX5LW6cBxc36RyFHegG8
t4Ny9d5iej5ajYjDM9XigO6OK4PwtWCJjR9NWSx+PVp5YCYJZXD7MrrWkWh7MyAzh+hKQ/2GfysI
b4HcKN39KAgQbF3uApLoUn9dB+WnCdaepY7/t1537zNXqN+OkeZ3HCvAXknp990gfDuPxj2jeM+e
g+e9ToAYYJx1KOP8wa36aysW12Yb/+56ItAMg+KQLh+ZMOmT1qgnDCOpjrgK3djzguO7lb18Z8aZ
fTDUsOxlRy6atlAqtWZ1r+KEMQ2qnI0gV3HnJGCylmHdkXESKoOMyribu1CU4soqwbUiK0bokfIJ
lvTe9dlwgpmeMsRfnYiUtfOtlTysM+/LfbpRCzk1ENAStlKpsNTgYu2y+qAzp5nHlB3SbFogOgDC
F0AwhoDGUOm2S/Ci/KgTcYufAlbsc+Y9xRjWbly9JanW6l+cFu1XgZogK9L3xdPkNjOgvWuVGsTb
DCUkek3czcIMfaPBp1Zl7d72azEcpDce19YhYLeO2z/8X3Pfw+DXx8w49/lBw0bNPMOWWMetkTPS
pbERsTE1nK0ybC3Aqd0OTGKTyNzSjsWsSNhb9cfBzZ0Nk1LetXJNkFg7v40H+VwtWb/X69k8VNX8
I8JC7MznDiHkhx2mwm648kFgU2GQrIodQkhaZR+knL0bY26eyFXTwQUIPnEx5tgQ1qnCKqmrjRIt
EQ5m4dIjd9eOGL1tThfrz5Gy7rmyQistPQbFMEypRTJuYC5hOXBI8OGNr0g/g6LWWZViEFFAWoI6
lJ1WnHqzHvzEQImQWauzl0n21iSEPcFt7Bqzrp7bxkn2sowFBGls4+Y/4Z6tEw3Ve7MXTEmzi6yI
VMO6+tnGmBeMePz5q9fAUC7ElA3dADDU2DQMafGupy15yYa6d5PU3LCTqkdvhQqUqvvNK9J85bgG
WI1OJoA6w1aOSRhP/S7PNkhthnqOqOgHMjKel762GPAj9GpJnDqUDfbFOVGmQRENoOezBRJi5wQl
JWyzcw7GeS5sM1ONPNMJ5SeLaNV3WtMre61e18k695wMLNiV5941GXx0n28a09X2kW31m8xrgHsU
DD9s+hqOJWyAyGdvM7vrT7fRy6sVh4VDLOL+t+YM3D3ENAWchtlRjyyafJ3oLBY1BrLu/IPquyZI
m3HJ2rEn7mR1a9RRyW1Y35JnR3DXxL6K1gS2HivInbB6MgNQrpp6bbCdKHHLxnDYuvov6p/6etHy
4S6lnQhwpp58oKaXUmODW1L1p8idPgju6G7qKltIWwH4qgfvauwwILdj53MkReV2jCmMTJGZ1Akp
ffkCP9V2pg7Hw6tGEkZ7wLB0aPd1FxBpg1MtnSXnzvmEkGi17Fofd+RTn4MPq99llBLL0zhvOF/2
V71XjsSNxIeUoeQw04ZPRzSsFMnCqgak0UIdMHglinaxuT3aflNwoEBWieqlqqGVSwvHtLWPn5PR
uh7EUgerigGjLevPJKvTavH1prl6Mvth6xYlhlDeEOgRlz7wyTPptVWwrLlG2qT9zqP4LQt2tOvS
badp+d5U6y6K88Cw8j9ZJQECW+2lWUkzm8oRFm8WH56xbNK+mTbmOJPPaDU3Nhlo/qRjdDnY93qM
bHwqy4BMlXQr51mEmGprp7ouoVkMNjmef5+L2X8m83rVrpRRVuX2aAMaM58ZxEiNP1DuPb257uFo
LepOPLkxqc6EchPfwiecoyWV3C7oZn3MimngV4pwzVvjnU5IUL01koyr1VRonDg/8PHxsW3PUgIr
V+OKmpJoqWGIt0zs9k9JXa5XaVw7e9VZBBTqeozxqJUdjDxRvxwhxit9ndxjahf945ITGNXWFGKU
UBGJ1Hk7OccuHYh/U61bvM3mYP3Rhq7vQ1mjENDIW4mhslQW2BLkSzWsdy5C5pL0qf+oPLybg9Gx
4jf2RrddpqKMHjMwfJCtjHSyfrbXt76KIBhGWw0HzxAtmYVZN+yQ6y1keWX9Ft3Me5bYzmkSdhk2
gy6ITyz1K1kq8eFmbXUPzqU2rsSWip1d/obTnfZE+c0b3PHbjewXY2+A6xzE//N0oTAMQce8bW/V
EW9YmRjze5HzSujEvIeVzIN1rOOdVZMY6yz9upuyxvyYu3E9EtmX3K6aGnYAE9ER0ZX5c+UueE/d
JfkcOhN2pZ+azTxpYj/MRMAQb2M9zglnu06oH/08ihafCDgi4uUwU+EZisA0RfZh6MpVg46L2j3R
4sRIL6gAyL0s0xYFhMM/IztNt8UZWuM3aVvHS8vrwY27xc/mOs38unHjm44UrDByUrU1GDD62VZN
hJ+cIqLP69ppR8e1PsASE2l8PizB1HCx2pla1w04260gUvNoEU+s6pLxywVpXNkN5uLrWPCwCNKK
kqdYiKEm7PeNdIE2RdasLdeoWYyg7L3k0Uvh23JlfXpJ2X+yShcf9JggAwxjYTgt3fdSAY5bTDhu
JhFkXSbPpciob0kAGl5lGSVBYapp2wOyPXl5XG2dzESzl6TZtUcy/eNMoX3tern1Stdt7bNOpUFp
O9WOADPtainHbIcAAUv0pA5NLkyzsVQSNvZC6iEqr1uwJw2y25bWfpxq8SJbCQepOuilawQF3hkx
n0uOHaCM8gzjkGXODmO+plLRYfRIKJJqJe8vm8ddTJRBYABShJPIz7G0eUIIbzR5B6tUzbvWWWqz
ZAMHRaG3L+dJlPteJOKAP9XwYs3TfJc7QOjOaKjtEHVAmTlQWrAMjbXD5KGm1B+TjWzaFsCtRjA0
DXI86FzsQUTqxMew5IpMB924yg1DPZXulJBBqKlNttRiX89VFypCh31v7fdqJGV8klkZ2DnSSK2o
5g3SouWRKhEhIkMs/b7LUpDkhTxtCRxw0+RcMH7rmMknHnDJfkXcNPuxg0wRX2x+VVqKO9mROIED
b7z1jEy7chlrA0nU+uxJ2nIg/iTtdi41/2Ee+ylIYyRGqdlON3Kt5c4kEmmXDr39KEpGiscl7zby
7I7exU33lnWxwbXglTf2kogNDUqxHQCCSUMfCWduBlR1iIT81tCikKmTFUqvLfbMk+GHgI7iV8pJ
eS0Wumy2enyqADK2Fn/zDmGX4hh2Mc2fuOaGWnSMGvSeDF0nHQNy9hgVIoLirRdxG3jzZPsNKG6Y
MB8TmJ0G3BTbYxeSmjqSw+dMlM9EBXOs0Wf8ctusvEo8YJxmSco46GkeUfJhkmHEGmerK7oBc7vE
3TYF0URVmdEg5F56WNl1V1UbZw9mb1kUMvV6SrORwPahL5g0SZeQnFvrlvZGwft3pJSnbv7TQ1Nx
Ig1EBmOzAqlPfQqxbVs0ITBE6zAmv0GIOGmTpUvuaZ7zm7ksMy+UTlwS9tnPm6ywp8OckZHNg+ex
TlO1A0tDyZPnw87hvDp5Vm0dh2RudjZBpG9lCdtodMt0RXp6ihdgn6S3qUOnrns2hiu5Nz8vKjab
UJ7zFSSisD+SYFQf7pCZMme6NQg1QQ4IMoxolcz6Rbe2CBEptwmcn2l8fVEYQT6jQVnM0LWIy2ki
716jEJnSKsgi5rosA3D7XObOXbP19PxGuXG/q3pt10bZfeaNO5ZJyKlNJ9COqEShAQVZL0SrbIZ5
PjpI/dY4D818PMbEm8GPbbrBPZoT2NoioIJX8iHyqzbR252eaWdldEm12hziEQcygvHCOTNvvJ6T
2tG1ISxSSjunzO/zPqEaTOUdb+i2LYdbEQm2HlEweUygC0ZyN3lT3CUTsdva+JgnzX20QnE0/V1r
0qnYXXPjaecBkjS1DnYZFyEjNfhfZN5NuYju5HCIbSbcEYn/pM2ItOQFnHOXp+l13tpTEKGDM83k
Wlil4dd69GOc+q1OAEw4T4BYEIcYHtvX6HfjQ2QV42mFCvQQvcHbmntJ3YvOM2is+tm1EeJMBNwc
u1jFWz0fDY4TL6d/zN3nZq6dB9kbzqEmcP5+nkvzubcj3QvdcWk/GqCqU4tsKN2aRM2QeVA18wxo
gviX55O7d07FvCVCRcOnZMMls4+HoEezDFvQuO9eTcxDZK5NODteiaS8ZyoIWZ6zMx2nYJozto6l
hb2PEI4TlEQ87DLlTWFsw0XqRc6NWKJfSQxoyAKDFMhX6c57TDnnAIDD2mbt3Fx1GdpWkxbmamnL
iZs2NwFis/xJ9MtbYyegVWfNHCp1+RyZQ/Po2mK+aVfUBx3DeIeUov04jnI5KtLMdzVw98YwKLdH
jFF/wksPhxhXkZ0gXug3XPp5buSMpais74KuS8yDga4N1NBatgrQ7NZyFT+GTtCPOXSeraxxNy1d
tQEfugy7NS0kVZG1wrcytxUsqRh3oHoUmnIW695oxxoxJZ2RD6fQjfdF1Bkf3tIa91lqdPDIsrxK
B4HkRI75ryKdnYeyFsPJ88riFBdOX4eijkti2s/51T50ZuH4ZaesUHYxO9CpVo0xLdNB5RLPpwXf
K/gYPALgF/x0WNejh8XZveM0Vthoqt9Ea/lCJnvBBMN457n5Q+MoWA7XG9drM7M5GCrZdNsOdTMn
/bCiYx/ro0YWBfq/dZkfgLjy3ZKuxXPULhXypBrIDJV/OEWcrEUF+6a82SXPuyLUCuen+rpKaQGU
yPOT23qAGOMyBCnmSTmYFCm7Sd1rN5Wpuj8uFzSCnyHaWU3RHHAyyaQ/oKcJ2DjpTVe41RZlce1P
bh+99Yz95Gskd4D2XupPhLw/I8rMPoRY87BOe+YBVsheQmDjY1I5n12iHvhu2T61qrfUq0sA3sK7
Wlggty2DgzwGE01LqPHY39PBWV5Amcj4dqZj6WF/Nqqh3q+d1h7dNS8PRJzSHCVuTJ1nDZs4n4rN
nE/zdomSeJ+t48K0edWDNHvFYXWH2EcKbKLlIkSTE4lcdxEnT5wmLSKApT0YdWwcvZ4vS6/cbtKp
al4IOdY3k7HMx4jwjoO2zC/O6NlbPFHiXW2JIkBW+QQyj7LepY5lfrq8wbUVjcdqR/covsfbNp+r
z0Ug3cJ0SQbY605h59juDiNuToeEyZKKGjTALwNdThLbKPmZPTLTxQpWHQtzCHr5qOGghqDfRg1r
w+wrmo1hyOit60b4Cu/Rmzo3MPNWqg3scbBBNS0ScNTaQq7PqXU7x51DE16lm4nBkXMn6723aeuA
dZN76UIW+p2wCdGWy3hlqQYFAqDLI+wf2tCmq0KESOWe8EDpa+MUEXxeJndOsboM4nROMIKWvXSJ
Ozw4naXvddxbr5t3QGG5FQ2bwe2APGQizKsOOvHBHkgz7pvmZHfQtERJFxwCEPmamcBf6GoOe8fm
q7ak5041Uq3cIJ3IWvrHPptQATRkecbnstzOEFfpJTvcxqQbJSAxDO2DtioMmJd7WTn3TSl3Kxlo
oGnFMUcmbazNc6sh3AYkuiF+WD85K0Fos9T1TWVYMEVn5pVew9hI5R1NZRA5yghtKqJPnKO3JY/J
H2IWlKOf8cze3LH4HgotebKLDI4Idm/M05rTlgp/UKZ9HXvluulxaPVlmY7X5kxdQ+jovnI1NI2N
vafuK0Mo3mRvyv4xHnGWx4BO20Vl5ga5Mz85jfknLqtH0lFORAIzsgJBQiSPOp90sPZrfy8NW4ZD
MSd7A018CO9YnceFYDfTmcFRNjsaK3EfI8s2MEyzC+IRRCNIM5XFT70Hrk01IA+S6pD4pXAFcQZJ
JQT7ZnjUICf9KOuT7WCKYtMuBAfgvoWppWuYvmHGv9qhHwAy8BKcsiraIMaF9mbbtoNX+ZPpzhvT
JOoUqc3ENDKzz9IeQUaRi70OVd9v5lQkPvj0T72qlhNS4DIYuzO/1iXVjsjWJsiVHW1H24vBFR1k
URWzLIaMmfgXMVp8Lq/rKdGmvUN8fNgydLWnH6j3TmXecTGjPEZQwMN0ryN06whLY+1qOGdtEzCM
Yh0+0k/T/Ifo+xYYwnzRVLq3QJWPRCT9yFIkLq2xfCjR/7L1NiO1CFzGRM2zoVqRB6epuLVFOd5n
TvkUES4eq9Ty63pEMUqoiiXim1VbuAIqkdzgy1dt8rm14fB5DSRXn6MxPWuznOuvGNsBX2boIztK
HpI1e81HgPAZFRYrD3FiiKRzpVDIIr9XiGmxQLiJmB72yx6xlj5iegpDTmAzqjBEEKnrG3N3X1nx
YzpFN5pmvyVDSkCudR4fiq5Eg89ywdnNL0T3eR4bshlvuHJ727mlmL9pLC2oZf665rgE6eiZXLez
tnU0q6tUugXF+8REM2JPkUfzXpgUKzTc8y0r8mc2ZJuESFeVrAhG5JPZ2TfeyrnBBkX8mS+nbqkO
2NEcEGk8isohvNTm6ygw1yGHuBWzysJ8zn6iRNsjZjRDMdlVWCcj6eEtZACVwtbzdBDTdDqs5irQ
Dswo2/KO7gYgVWjkPPe8RcgUUqyBjDadOb+3cwR1os/JG/tU7TI5fCL73k4TfowJCiZPT241y562
qFsyX9DD+aVpPbMQnl3JMiv0+dGAoIqcBLpYSczY1ycExtEG/iKUA4YRBSHdIe86nDz7pdOr66hH
9dzUfMXIKJItQ2Cseaf6cybzgjaPV35ozL0Y3VpDTh7h1GeBJ5LHKdaPsSF3iTGEUmjPokenL+ut
RHlggYAFzlr+arRkM63WhiaZgy1nIKevnedkIUW0cLmwI1Q56PT5X617WzKWhopmpq4omjsy1u8i
hhCWXt/qg/7CY5mCzLBfvRlzU0/tGcMK+8Q6IHfkHNCX19qIkJaOBFCOa+xSsUfX3eDRvqz1robJ
O8IjU3YoVL8O4o8TuthnGEnA2PledekbaWNLMDKRw8YvPvUBmcGomwCRbfFS1/ktbHMU6CbQY9wq
Rm6K5Mg2/+iMcTcb8/lCR5HMJce8j4zDykbVWKA83WRCwni3dNBNE3OpCiNw0TXjQkhtWyxmF6Ag
cNHIzUDcQ6ldZ1nD3Znzsiz3FgV+T8yk/NGNqNkcCshrXavn22iyIWCSQW0cSxEn7hIvi6BZRxoy
9NtzJkzYlq73G0GMsccrHYFViyTfWcrjOPGMlec0m9UTP7B0BAEm7vnoLZCVOTjuoWwAX4zFXLcq
1eHumvaPNMrJ8kuviG61NWW/xwAYyiyQQVO29Wz5wdZuVQeWZmRzf80wxcNUZpCzHqQfKq8X/C/r
tw5G6wDtXR27yHgj7o0KYY1ESCQn+6ps5w1qE+NjqDXERw2EAx0noefA5z8yM98qCr6+Wa/Xhmaj
RWsknOXenJs/pmeFlsYC09euJc5dPC0Ef7qomXYL/jFHEBZSWNbFPq4GFWk1ghoJCT0CVGgGVUQM
sYG8VzRqh+bqsXXqQ1sueK1CEqqIuo7MTcYStOGmJMZdoyvaoCD806HjvfHi+GnorN9CA/fLe8aI
BmdetiLnNNG1/mdiZFEoIMQDvM8FQpw0C6TLRGdiq18L9A6u1oCsKvLMnaFXUOrzE/h7HizO2bKg
RiZBkUpRiMxtC8YQDsk6BWVe5GEn4ZeYoojR6cbNEcvRA8TSwjBFPAfuKuSuh4HaakwzpJFxq+yU
gCAXftNZKdd0vMYdB0Wd1yTGZ9JMZ4ybOVdiqeOgyeJuE88Mx7azC4Y2ACHHkJKBpRuIPKtCu59S
/jGoXV4Nd0sxy7uJMR6/TCw9wMQwDkfU9zuPqYKn2hrM49kLdVMLs/NtoRE97h4WKhpNTiJcZubU
ZIvk3WmjHTX3TT2m1iaX63Vtzvc6IO9R5urVLcaD5iSHZPHOaqmDhw4Zv/eNjLNTU1txqMNYcYhp
SBJc+cRZ+VB41kOi14SJzQy0Nab5ZxD269K0WQiWfktS7EsJMrKFe/ms4pUitmRfo7RP6/qRxuou
xy/M9cD3a45Ev16GbdyR7yJBxn2R9SMvp/vJIBzvoEEpRRxtoBv0kKu+3mV5DUzSpFe0FNc97iSh
ssQBfc6nM02AL/UfKFQU+CPXWZti0+71jV/W1MnGlO5R9/W+Ku2TPowf4OjnKaDYAmWJHxwNmt5p
5ucYi946q3eLtK6lzYrNJWiCdr1K96ej4J8NF9PKQml+PCBAjTX9KtPn+6qk3NVFfbUM81HLxwr6
GdTdcLxjmlAeVRrsyxRlQNi9HuS6g+3M8LM6v0ERQUUxhywW6z4tUJZNot8bbJKgW7VHUeu3vWM8
oT55mr0F6t1YkJr2x7MaEp+i9rSu4mohi6yL0yP561fVXBnMOhFfBeDDRPu1Ic+S/uJoJOaRELWX
LnYQBQzTSW9HcLOqRIgGcGQ1eeyLNn3M+vWDacgnZdWMbVXzzRDJdyW953nEqdbFLjyWeh04kX6d
FTHwiXMelrnpHJGHy/neKh0nDnITulxUME/uYB/zVUM72U8VUnsjS+2HFl3Edpytaa9ljkG+vFQv
MneaW2IwmelCRIXKLUbZtjgJHZFdbuYCdbOlkKT3iP9eIDXUlZSZcSsjvfrUunp4xGqjzJhNPv/p
uTGKq2J18jvB7f9ODHT7YEwUW/Zcah9kcI3buJkg9EoWmFVXcqONEexoXwELK1wZB5MhZl3D1SyU
jK+fwzCGg0K0vXVS0y5h2x1tu45ZepRmV1YbAOkqYcjXVzdzfZ4rpl4Bck4fVvi1sxg73o5tYwZM
AM43SncgaDOLAa1V73pm4fPF5k8sn8aSUstYRomPaWMc/09TuaMrE3s4xRBXf7oK1ZOP2oDjNvvD
9M9NFnm/euk43/hmfOEo4l7YoURpnQ4SSdbJYsrRmJx7t4LtGHLtDg3eN6Y5XxlJXNg8mWalCXOa
21NxFsZojrpvW+ff7ITcC0cUZrw1eocJTwF3DdHJHUZEwa3h7P9uVPGFy8ZlvpMLjKhlq9uebMQQ
HVMRLutTm57+/ulfeIZcRjxVblNkdjdYJ00ud1bfcyt2Y5gz6+5HqfMOWoh+0/7GMOR/W/QazoVB
Sq1zdVTmYsCqpyfFLW5nLRVZm2xgThqGo3WsjBbk3ZlnfvMnv3jxznnR/cdSaiAYgOnfoT1lpfoh
CucHGqvvfAG/WLiXQVA9ukwMHjBwdRx32C3e8GRmQBulg7BUeLP8xsT1iwVw6bc+VhqIUuK1pyR+
kBECEuJ6dHqn57+vgK9+xfnJ/ecJEe8zODDNzCqmyVu9jDduQpKprGBa4Cv//je++AnOhWmcA68I
+4WzEgJfkL+YEZPfpEN9Yxn01adfHCAGgJKn1Yl+Mrt7gebTYDyXg/zvX/2rBXRxcrgSJZyFQ99J
5OJICiDpO+ucfbM6v3r2F0fHUulDZvbMXffyl2vdEZm+05eK++T171/+i8+/TJmi5pzHCvbm1E4G
4KLampnzaq4jdpriO9/tLx7QZZQTku9aOsyXn4wJWffoBMV3IVlfHBeXCU4woz3+6Np6aihKJ6aB
0UIjvdyay9OMIJHBoRAzlr8/qS/WkDw/wf/sgriqYqlqLiGxDjDtb2Pfc5d+8xq++vDzf//Ph8vK
amzHXNYTRlbBxEzpkgf59M3184W3sCEvNnCc95bmrmtzGsbUDpEElwdvtSFGRRLDv+BXn6je/Mw7
Nd0gIdN3MiN3LC6R6rtoVxCOlss3d9UXt8llnBPQlpjAOVaE5iieSWdMZ5AclEKJy4mlCEeev1t2
Xz3Ti03fCktz3DTXT9NATPhoBbXGdLSTbP5tPVxse6kLzqsM+wVK8icmNDZLpZ4UOrR/+/iLja83
uo0gW64nhmivwCbuaqM/6lP9+PeP/2JPXsY7lSLOZY/p/ykn+DCCRO6Ynv77R3+xKS/DnNbJqGXD
ANwpq9NjrNpjnWeAlh7TG7Zp+JpQe7fV3rRh/sbH1jg/k//hoGVfbE30Sno+mNF8cr30EbkBdKOT
7hvENULYO/I8NmVXnJv+j0Ro4hujuC9OzstUJukB1KSQ/id9jJnZxnEw0OHkmWZsPAZjda35t+r3
MnUJtQbGgoM9n9YK3+/l6azewAcimOb3v7+wr36J+f8fPiKTcToKxmEyTFuzZOei2wolSqzAqv4t
YNawLzajWmLKdZsSeLUfShsNZfuyMqn89x/wxU63L7ZiiQpFc2P7XF8DkaNvlFAUHrjTv338xVZM
nUECzevtqSkWEnMcV99x1/xoy0J942L3xal4mbwkl2mhTXawyaa50Vtvb9HCVVH3MDl4TBbu56Iv
3yzbL56Vdf4K/7lpVhcQAOxsPLUYZSkwY1uepPVdVtlXn35Rv2Ohg51p0UZHC3/nyXIDpLOYS3wX
hf3Vc7rY6MY4IssYqvW0Ksk0ryfnXadmA7M01+nfAFbWu4b5DMNvwFX+/P3tG1/9pvN//88TM801
hZJollOjtQuz3t1hRRtQYNjYCBsbjOqF5KTTOkT3ZLA/mibkqdnaeArF5pMcnAJr7frH37+LOG+X
/3HSWRfbCI9GVL1Rmp1YjtG1m/UDngJNyWDeymQJDgRLqGVl9Lz2aihCc4A/Qh6Y3jJ+Ox66ipmI
nmm9V5I1y2NdyzbMXBPNhF1S0wx6Ux7M0cseZgxIdxnUSoAuS7z+/bt/8Rgvs4UyZg9roDnj1DXe
DajwWSNlv2C/8V2z9cW9c5kvlOFkoRsmRwwD1wCoQzxuVsQZ27j15CnGvSw007x7chfUEX6KcfTH
v/2wizXfgk+XXkrPmjOqLUHDeZap9fxvH36x4svUdGNLEwaxEAg3a6bJZY+Jj/Nvp8FlwlDTVxj/
e7qBn7Ldo5+w/+hMeG6XrPC+OZu/Kj4vc4ZQHCJLbVVHc5rKZ2cFM0O3kcYJVnMeiSmlgpbG8WNT
0Fru8HPwwjxnSF4hqdgAAYyhsNQ3a/CLtADDvLjqOBoyuEOjPWHy4bytCKg8v49z5walHP4RGMxV
z2uCWwGGXucxJBvzPy8HS5y1b3CmLy5b6+KuImsJJyl+5FFqnQprfWmCOSvWjV2a8c08NXir/X3l
fPWHLm4tE1I6Xc/7rS3bX3I2jGucZputPc/uezyjBvr7n/lqW1+cSDVirqKTRn6SBjqfbmXSL8Pq
CLvEf9wBFw8MN+narSKKu3VJQgY9Dh0p79robP/+/b8ohM2Lx3SWi5W2zmNy0b+gz32MbOcbm+8v
3sBlWJLSLfF/OTuP5Uh5BQo/EVWgAGhLZ9o5jMOGGk8ARBA5Pf09zMpXv2mqvPVMQSsL6ZzvwA3A
5sMs2L5IWUD2VNjHoQr4jjbD3eUCLL1FW9Ct0oYhYN69/buMhq7Wrd8gGfPMbO2EbKGJiTbBRVUP
ynoJEG6Dy/4hLsAbANuLhivbq4UWIHPBPq2vqqqspMcFlC+LASHyrO+RrAOtw/eqZy7Up6fjS2Rw
4XjAvShu5mEu8xoXyAMLhPrVGe5fTuMXq7IeogQjjClTAmvCVEBTZWW0ve27cS/g3wMIMOsgPhbk
pufVAKbPOL0kXdcgdCMN9hU2fs9qYtlhok35IXoGbdSM38pwdbFtYcwD8NIODrLrqqsgnHWLeTja
94KqwIOzv/aVS6Gas8GR650h22IPxE6dM0viZRWLo0r67qnABx7uxw3zHmJbgltQ0/7DyBTcmIXM
9lY3mwEnK9gIxOccysRS22kakZZFQBapZhovbXBfFJpRsWEutEFwJstrB3e6UFw0QwrMJYgyDmmN
2QoQHODlg006rKUf4KkHyEwGALrsp0ZaQAbnjtiGSYGvQULElmEu/AnvNo5cE8mKw2DHwSvB9RfS
bkz+jPDx9HZIXZgt+mK8sahZHS1wlq4m3IqmsBiW9KAgw3zsJ6u6gWUE3R/EHiiDreEF93Ds1UhE
dWOHUVp6cJ7mRzfC0UoEMf9tmQvc7o0lB72rVQ9O2pi4xUC245PLGJD5QWXiFmYi+QGK/+mBjXHl
k9IiuB4OiO+M6QfM4QFcSrZVgF5lZEcJ78kP0ljq2s6LNIPOBJamFsljG6e1AL3NStjaCRTzdWDI
rUFEC8CIISDMNXuxr6H9nNWwGYTXFegS4MZBKgWVJWdxsoPvqmeeMYCFRaVVgNcowXAYcYoZEKRh
Gxzdh1opjqbgHgNeY0ROVAsF/NiK4tw0EBeKTFkb3sYgaeaBeRUqF9AlA7dGlsuiK/iw69m6UXqw
T7r+iI8e6DoK3AqnNY76Lw/Gr2cS052ngE+DsYmHARyswvEBv6l8MD2sLW4B1RaFZt/KgLKItsLb
FLBmUFmFnw/TNrSBQgMcfo3///Xvt/5tyz/9/lqBKw0eXODH2UuN48Yq+xGxlb390jSorXNgO8Sx
XYEZKCY4zEh1b1fi7XK1Ly0R2hoXGqrp2jydzlWHzxHcyMNvmw7IY8KVQRln95ff8i9y6YtpUA8Q
S0Zrovk4OL49Jc+KGU/uLOSD1+qYsglZAIENsAKsyGPZ+iPwgtQynpq6XNnbLRRSzxdLw7LDTWgz
ntsCAsu7vJ6l0++R++Ny6Ra+LixtEaxUzvumloFfyA6SO7o13W3dvRUO1BIOgJNQUscro2SpJPPf
P/Uy1nYDWJu4ph/xbaQMOAFU+1ZGs4AbLrTLxVnoyf8+dj+9A5pAu4NmJTuDbxwJeJLAPaPGZMKE
BZDFSo9YKog23HtgAIC+qcdzXMDpD1CnK98p3Nizn+pyMeba/6rLaaM94eA3qRRyvjjlZxL0D+Uk
f9ojAI1V8Fgq9/nya5YKQv6/RZD0geBkZxKAQb6MBVCa4Ot2xQdZu4VZKoY29t0wCZRyS8j6OlPe
x1MDLkqVxA+sq+FL6eG9drDP/vG9wmizARfDyEeYRHzWPcuk91polVKocXCUcPkFC6XRc8UaUaYF
rmtdHPz2BxVBUZ41u4IPQLrc2/HT5ZcsNIkeLwZuZd4CcDedbbEDZNyjBELxrHjrpVw7Vpx30F90
LlMb8hOrO5JMo+vbsIb0zpUjGcwNSJ25ThHiSqKV4+uFiV/PEoPZf7KUwGuGMDioybrJFPvexK+H
iUV5VJeiswTMC7kn0tyLTTijzJtQrvz2hVnR1EZ4gtOCCt4Y4UeFfIh4Dpu2exUU0ytIfkDIxbhA
6iApbVSzMqUszFumNuBlBtcCoVHgqzkRB7KTKJkg4F/7FlnqVdpAH0kG3dpkO35QIBkNE2/Z3U8y
Kn8WEJ3BdAtZ+MpXz9dvMvXUD+yH85COES5gzHiLvAeEvTyCprmxxPcuqExdNaMmFaalqVzfaAME
rjY/O5K9Qvy7stH6uiVAiPr/OVFOKe2Q54ABOIhjB4AsDSBqsOhKz1qqH22WSixAxApcivotLMHN
LNoOYaybrmxnZQL5tyP87/A2ddmMKjns1xw7RQa9+zE3xgymfwds9QoyI0CTTPsqaYf8IUgjeweQ
Ac5OjLK5LmCfhxkJLBjXgY8uxM32IcJnz6+WAQ+XWwUYKkmmhgMUivIK9grzCMe2ZWwqYwQYF4dZ
lbUy0X7dBJapNYHb1n0FKq8LB0+TbBynfBATfQP3e1x5wdJMrjUCTung/AXh4BwgPuwOX6PFCSgw
vm84rLuwgAiALnGkenlG/3q6NfWouho+2Mqt4vHswKl3h0Q8UO6Ac6RQmkzNVsJQ+KMKcv4SpzB2
rBTw6/nL1JPrejgaLByQy7OKeyq9OW79NQaaArkJBmSaALU5SIGANcTgeflB+Nh86xjQdLSmo3FU
J4TJ/AweHdK6ITx9KVzLY+Xj5cpcGD6O1nKANLpOSnGoEjcOzBip13AodvmTFD8uv2Dh0tXUlSO1
MSD+vbPGc50m98YIxHl777gI3EHSgAxheNgDquGuniMvtJQuIlEZgmymWNo+giFu6SBvzCF7ykrs
X/CZuYNt37O6MoLNd1y5k/t6cJm6tkSUQmadAJ4vAmw4hPR3TlqGSGml53296pu6nKRp7KpwOHpW
Tat9GdCfQxr/vtw0X49aU2j7lhHkPHgOOPZfUJIQEI88UKhBYy43WDSfhxJa/MsvWiiDmDvfp4+I
CXnBUQWS/Rn4LwXSbv1X9fzle8+em+XTs1MgWStIFOS5Q5z6GIhNLKH6v/zshaYVc3k+PTuhAAf1
ae36COc5piM80cDqHaZ0TXCzNJNpmxTO0wGcMMv1iaU+kK9+XYus3GcQRQC1hbQh1x43Mu9WppKl
0pD/L02cg5sIuAyFEGW6Gav0bAbph0XJSjL5wkwitJlqMqIETqwQjzcmugOVs7tywZP2ujAqIeMH
Q+x7jaLNWGxM3IgCcHnu4YfqxmEPGh58g0/feroeGljBlx9Rhu0W6PRvPOo+xqh/ycb4e23gzj3h
U49iQRUZjTHgx8/4M3cYhl2mCmdrFBFfmdEXJkBXG9UxxRQsJzFbv9qXdkZ9yNmPl/fZVSi4L3ug
DYg73DEbjpLLlbYwvl1tfNeKgU7VgcnQd91jORN1UwQBXH72QrdytfGtessVuAQB76FErsdvZFrB
1xjCffT2refrsmUbglJaASHt40TZCwyB/so9OHy2ufH38huWVkBHaxGgSKMGKnjHdxkw3BFHnl69
q0zikeAHHcudk6b3IeIG1FoU8UKd6VJliY0KjnRz13dg8qzox8gF9pMfrMy2l4u0MHHpemVelg1h
UAqeM/GSTMOtDezthDAsByf9s90oq62VNy0VZe5ynwbMyMAUbDsTHyfynePax2KvQXGbhGsfcguT
oq4n7uMYG6ChQ0lwdwu/Et93sQUAd77mSZgb+auvB23WtYIYrR4DdBr1rN4w5JtUtYXDeADiJcCH
YIAEw/5yqyyUxdaGStlXlWP3sjr3ME1GSXAXdtWPBCDYy49faHRdHYrLhIqlOMc8Axhpw9FuHGkY
vYyJ9C2hdiKyTbiEh93lly2VRVsai1rELcJzx3PDIy8GPKW2/7a4m7n89IUJy9YaBeDyTjHklMFN
1RxxNQ1STbUyw5OlX66tg0i67Cyu7PGMvDC5ZzIB0tJJk01VtskPuODCv3DJ/BG4C/dxvU59oNuA
M0AS7lbBSw+MO5hZY2ELP0BA4w0PC/eE9K14G8PC9zsLC3DXAcPFmXU23vERzrjMDZINcWGyq7tU
PF2uoYVS6KrFqoKnE2R2LFSIzoRcy4uiBnEN2UoDLD1eG9blOIT4phptfxoMpC8axnBw68K+QWhz
vL1cgoU25loPmkgaxMJG4msPM+++gOV8ZwbNmlNgYVjrOsWumoC64+A+ga6wUd27ncDnKx67EviH
Nj1cLsLC5KfrFVWe4ZNWSkx+EX2Vblni1AesJKt0jkjg+3v5JQvDmmv7qSyiPJrGEhgr1fumGtWx
aRJAFBCJQmwKGj8oMqbhsJUyLTSLLmGMOfxf0DE6vpFz5Y0AeCNT8/5yUZZWWl20GEdF2wQTZg0R
pu22jEfzANM4eB0G7l5a4Dw2gsXDoYvC4Bg0pLjP4IlZGfgLPUI/Bba6vlelbdnwF4tTAfgRUGVw
bu4cmp4i+3i5hAubO/0MmBusYdKFhSuC0w5E6EB+9IgVYy2ufEm1l701H3Z+bwTpp8JmmFYIPYS0
vJTVQVrdKSHhSjm+binG9Bk4A6vWzZEhCiNMnEQbq7LSg5U5wV2eTRJIZ2CVNiSRoz9RJ/6wR7O9
rczY/Xm5Gr+cfvB2bY6ucUkeBnyQPmtId193zps5GRQJyJStLJZf9ga8QRtVzAAKxKmt4NQI68YZ
fzPDhiID+Ns+9mx7Zeh+OT8wpovznSjOa5FWoS/gzawnxFUiopABDTAEK7vvL/sb3jBPGp+2X8Ry
6iJsO+kniHoFFaWyzHPd185jGtLguWjj8So1rexHA4rCfVS72cqp7kL18fnvn94LBHEaI9ojxBKJ
wIGuA/PkZ1NPcLrnO9F031mFULq5Xj+9xbGamOe1K/2ewoneIPwFWgzbhQAUupjXy11tqY3mLvj5
HYhYdAdTJr6U1NqbE3auwnSa21TR5tQkcNxffs9Cl9bV//2kXIBzzMh3szo+tLYDf/QAu/meWYO9
ZjFYeom2pgYubzuWuaGfGYR7YV/fI3n7R4n9zkqLLM0L+rpKwrYmXdpHfsjEqTWC36blwoudOVeW
C5AaU8orubzJ4gHkBoSKfq/ytPkAu9qeU1DTfABoMvWQmTdC3l1+9GKJtJmg4qx2BLdjPwIQl5hb
oE2AjQMKH90hCrNrwdqnKGuRVrDyRbvQSPoKixQmCPcjghfWwPvDPDHjuC1rTZuzMDT1NXaw4hEM
4TL2e94BRp0BdzVzpkIA6DlE5WJlhZhnmP98NzHGtBnABU89RnJE5DNiX+WxmSFbuHxHJN2vNAjv
oOW/aQHluNxGSzWmzQPgnHe8STF2BDjmaP+p+p06fKVLL0wA/8SAnyaA+SOmVNDE+XB7bkRMNwaY
r0j7M8K1I5Klnz9vtT69IS56GbvZBCyGHNC9WgRhPsiqWDnXW3q6NubjHhht0EwinwgTgkj7xm1e
sc94uFz1X24H0czk/3+7KiWGBvSKvsrYR5g2mB1FvjL0ln65NqqRzwH1ihShH/TgVnW4gvYHeBcO
jsXoyuH/0s/XBnfOE7tTACqeWmChTnFAkeTkpHLl6f/k9V8MAt0LMSiaFu1AQ19V4O8JN/5LDI4Y
+6AoEHjrIqeROQcuTUQlEyxbXUt/jsoodxUyD5CmV9waJujHVDzgArnfVG0IbP1oP8R1dVXESMcl
1K+r4hQNFfOYgzUQGueHxJWvfOp8N8LnaBmzq1LGfzJ7AJ05P4wd5TsBngnyxAFB+1Yn0B0ZnGRI
VCK9cWJR8gesylfIt/OV4bewg6HaPDI1Lc0mQH1PIBCerNA0IKJsPtAFfCboGzbPR5jxDiQqdt8r
izaXUOUyUE3s4AQOBWKvYciws5WxstCfdRNGHQ021L4sOOUMwfSgOjGwtbD1O1z+5UuP16aRPszk
xK0xODnDo8D9lSh/x9bH956tTSJI1IwnoRDNYI2PZQASM76JjJVqWVgpKPn/KcQxhVUMPaolAdsS
maa47ku662GSZ6uLHoDALxo1rrTuUh1pUwoEtvAfcwd1ROW7tINfuA2+GUS/UpSlx2vTyVAaHPt3
IzgFzUcqWk+Vt+b061tN8B+XAc5CAsvmwSlN3JMlM4D0o9zH98PPy89f2BeQuXk+rUIJxMi0HQDy
saFkPjCA+p5rJKbBDGnRJwDLhx4X9PnaurFQU7rXQCLCPO7jyjilgY+QvpBZiBDtVuajhSVbdxqE
aZwW0ilivw2KqyjNT6Ivf9IIe4MBgfaXq2upAPPfP1VXP6e0pohT8osMOZH5sUzZ3jBXQB8Ly5Ju
NMD9DxJyJ8s4IdTFBDO06eQtaClr3xpLTa2NZpLLqJcWtgS1PJIJUDhQY7n1HLQ4/RfRynS09BJt
WAPPIKUVYCKNkvYxCkNwP3MCPj4SwMwYBLGg7PaXm2LpTdqgjt0pRN4h3pSxAbqBnqp7UGTLYwiK
2LEHUQhMwo6eLr9sYbYi2hAPqAUpTo+ZkIiOI/nceTYp/9n20cekyJ3loCMnoljZAS30A11pLaDr
ArczQT8AxN+UfB9aa/dmS4/WhrtMZFu2E8Vi1JITPgt3sWQr256FoaFLqGkmKDJnXcxSzonCRlJn
ysOJ/crgXmhtS1+gCTBUyPcVJ+CMm2Pmyq0t7Rtbpo/A9bdAXFvPl1t6YRbRpdM8hO94xJHKCXYl
nxjjAQSvB0i273ltrvTcpVdoS3YxBDgMafLQrwMc1DZHt65uAPYDpZGtdNel2tKGetgWcWI02D5V
5G+IuHOWflQcoW0wozgO2V2uqaW+pA31GMF1ZmST4NRT8pABz8kR73v50Uu/Xx/bfV5xVWNspzTa
tEiWGvpfPP8TJvieJCsNvdRftSGt0tYFhtNE9giE8Rv4ZXAJLhEYarZDsNLQ/zrNf78EqNDeAXJW
zqwUZyJF5wTHxM0tZP+lwPSpQvDbQLUIHXScrUsRdScGsLVLZP2C0QcmoQGoFPDJOMwFaT6zhut8
GtbOoxc6oC7hJhYiZjpcQJ0cREmHebtnyZTsDCUejQwA5cttuFC/uoQ7cSbZ0B6zGEoCeDvi5rbN
VJugksbOSg9cesXcfT6txo1pqjnXCU2IOBIXRPuNa5H7LmVrGvGlipr//ukFU84bhHxhuuzTfpMz
4Bs3ozULrfqVaW1hXdEP66GDneKEOcg/ra5wZotc6xLc3wqg4GHDMmNbFd+6u2NM13LnLFcO4kWQ
MlS/pgiuyJL6Kh2cx8uNvVQObcJBjg/neYHdfFPJm4hWv5K0uYVV8hp87gOcGy+Qa6xU2VKbaNPO
pEZu1nQ+o1fNyYXBKCJIjM5jwEFY0JGV3rswA+ni21RZHadJgH2M2WwM2eLYdA69RLJSobxcriEv
lgqjTRBWm9ES6XLBCd8PB6i3vZbdqRS2QtNaWQq+HiNU193asEAPdTniOrqLj6J+cQVsDkhsvdzu
S0/X9hMp66aMmQUm6oxUzxGSEF5CnhoN1EuxWPlEWXqHNsqLloGuKrFvZRggEmBot35qQXq+XIKv
G5rqKsfcGJoSCGfjZPXnJPkTV4hNoLFnwddgNt1KNVnzwvXVQjCX7dNEAjgqaxXiM3wzR9Rp1NT0
ph0H4wzBT7E1uQUktwAmixrOuAX7u3hJlRhAVAJX/HIxlypR23PIosxEaOLIq4r5KZmQVROKexGL
lV4mFsqnjf8ZeFvBBx/6lFQPcQZ+e0fovTlWdyaRP5Nsugtp/xOXGt/7EKNCmwVE2DbQf2Hzkafx
CSEjSFOMwjenFN+sL20HkiJGugZLwjk5wt1VVgBkfHu0hrXF8etxT3XBItrf6DInM04lYN+bAMby
BwbRnJ+HZfvqIGLj8K1m15WLvJBKiQbTWONEyF6zJFz+DkK02RoFYaFf6bpFhwWRws1CcFKjfTJt
hDOEHf1TuHylAEsVNf/908CxQQPnajSckxWwTSCxMlqdZybMK4wf36uiuWSf3qBwL49jUpb6rGd3
4DVf9WF1go/6+fLjF+YX3RTdqiKrc4GRQRiSa0Kzf2mHFiLe6qjcCDll7dot39fbcapbjiJnjJNO
ktTnPFb7SU7B+6TKbGUSXmoHbbzFbp9kDu1xph0AWY0kwJsK0ZYe6EkFAt3yNfHCUm1pww4Uxizp
4YXFFX9bbJ3SLQ85G8V2KIc5gRGZEhV8VSt96+tNC9XBvWUcVFOWhdRHLoxEjlKBHLQp+Qu685NR
d77RFVgDetAJLveEhSrUHUnSzWN4V8sakp2anPGFgxzbMpeg5ti5+guMe7JSroVK1N0hDTEit+nB
Qx1ahsTCFzt+HDJIcdnTuntyoTC6P4SD2W44ZW36MYPNv0yR3V3xoNlPHPNZBDPTypnY17ZzRnWl
byli28mKUZ0tfEU4GTF2XY/8+lGw/DiYxE29fIjYbZ3JYIesQ9sjZp3tqomxQ9qA1LXSeAujS1cD
I+gC3Pg2x81LYkTeiFA/pB6snJwstddcx59moCGqaYDIR8tvkMnhZcYAQFHCH5H0fJVlSbFDtsDH
5S64MFvrCuCE1oWZwZdyHgZjm1Gkwjf58KycYMU1uDCiHG2XYZGpB/gRLL3Yde/ytn/DJS1HVKl8
HQ0MYo4vqF59S5WPnqHtOcgIjgYb2HR2DVzOI9Ii3Gc5BGSBifzGy/W11OrarGclMc4GgtJEOtD0
Qrn6MSLY7XuP1mY6kVR91yOB9Dx1JdmZRYg8aceyVrrU0vDU9uWO6wAQX2NDwSvEvU7DziAjcpKc
q4ZYKyNioS/pDqq6dmpSmvjFCHt2toiGkA+YdYJtWbrFip6IzPX8xbZZt1EhBlKVYcSrM6KxEJNQ
AvK5y6yGNh6yNmPkO4Oe81fZg/unjkrlgRac+YjYjB44rlIxMyR9vw9qaMSQC4sIEcXMp6yfeuSL
TEn+7iBr/DYUQSo3o22wQ4W4izMZOufv5SZeGNe6shviKzMkExTDw2gPHqfiLRJqM3bBoSvOUYpA
rsvvWeilusS76MFgC8o8PqsgPhu9A8JNsbKv//LR3NQFcTiCqhLoLsnZcMtmXyNJDPkISFH8xg/n
pq6Eo8gZATm/cnzq/BrMe7m2pfvyawTP1Xp/DcChgzPc8lzbr7GB9EcVXXN6GyEVwZrgEUHObpV8
XC7Dl8MA75ob/9Pk7SAIXbSRkyPlEPFz6j2KcGUfr/SgpYfPw/vTwy1HhX1mpoj2LpoPo7ACvybc
APmRl7tv/XxdsDNUE8elUKXObvLSM6Txuq/1uEbnWug9TPv5QNxUE/LyuI+NT+IZYV/MCWsryt2F
utEVOi1SLand4+Et7rJKB3S67sM2iu3leln66fPfP9V80dYItuN4OkjayMBEQOv3+C+mjvPHkR9v
oUJnfmw9zQIpBGYh/uMJwUgr08FSxcyT6aefPiEjTmXFbG11UpichXvKxHCT0Pw70iJu6ozDKQGm
lSKlEzkzsr0JU6T4DTTLYI6p1gSFS0XQjsXyDKF3ecy6c+f8rtynOn+Pvhd4YeriHNpDwJ5EPDnT
pL2hMvvt4K7NaxDm4k12iwicoXkxFcRxl/vRQkl0kYzdV8qilejPZYRgPQAxcfgvlLHy9IVeqstk
mIWzUJfmwGFNxpbV/hwKdfl3f7mTAyFRG7qhIkpVcyhnRBqcQ4VeyG9Iu8NJi9c1v+L68fJr5sf9
Z4HHa+Zq+9RXobd2Heiw2RlpVCdpt89xyvweB99mM71dfsWXqzBeoY1kW3IVuhB/+IyTwieqeAzU
YG1abB12+Bx/Uu7anLFUGH1DWpg9q9wmOc9EO5yLeibi2DKZ4vOoXWnwf7yrrypMG9w4RJgaSYBw
m24RaBXd9T/Gn4ixKq/j5+HeeCev7mv/1Nw318ENe7hcgV9rYVGD2la152UPN2QPCrKTsm0cx8i+
Umezcn6FKnxFKvBjGObnMBzfEGHar5R0qTK1KYCY8WAlEVw0JjODB9sNJ790AnoFpJh5dCU2mpdL
tzBAdYFNFE+5Im4PlIIDQGBsY5spEJudy2R/+QULBdEVNiXu3FNiAsjEge3EsaKnxAMFvir6HsDc
1EU1tFahmDogVENGywPPpIXQ4nI6wtC9Ns8sVdJctk/D1K3q0AByAAz5miDfb9pFE0Ec6pq7aKmK
tFkAsvcyGEghkXZdnNKGPcXcQNCibd8pE1Hf32sHbR7IkR5bUShGIE1GGKvxpkxElAdXbbLy7btU
CG30W21SBNLskRhQ3ExQH03IMSLR2ens7214/n0kfWqEpiUVU7R0MQ6QEazC+ial5Bm4v7UzjqVW
1sZ5MyVWOwEsdJ5YXm+jiLsbnLcMXuBIY2W0LVWSNqqT0HXBb3SYbyZjtRmHZC9MueuMKPR4X6y9
ZWHK/4+AxpJtkVaxOpcVKCUkQZ4uQKQbpRC4XsegXmZ2erzcqxY+NXQuISQpBJT2oQCobIyOZRzd
2DX1Gye7Ba79mE3mUwABc9wgH/vyC+fu+sUCoF+rjyPg94Gw1Zn19Ik52f2UkpUe7PyjPnzx8P9o
eCqGDPcmA/ArjS3XG8xGPKqk7Dt82ZDyrm1wdASZrDpQJHJb3jSMhjc2BGw5kFNDJEg15M01S9pe
M9kBzomrwaQ+ZmJmY4Rhl4/eSLDlMrldDjBU4cotiwm/URbiUDzkXI4+8nbjzutwpHxMlGzONY+c
jZOAxunkSbnNpoY+WkasBq/vx8m33d44FAJNOkPuT27Zmjc0YOzUI/4atOG83o+wuSN3lh7SsuL3
WRLEm6wlwwvF9+h+7Gl+UwnZPCVh7L4GZQh9f8ELkR6dDEiqxOZqW2GL/uIApretTav08oje2ix6
gB95AIB1fKin+b4rpsaudqJoh2Ia+6EQCMVVveuVgYLN3qqCI2qhQwJOlm9ElNX7Mgwmb+zS0cNa
MB3chCAo13DZfpqxrQZH9G6WZ2LLcUVxNBwIyMfUj9o0fYjd9g+nqtjwcLxpDApKzlh3mwGRu5sp
z/EhJ38Y/VBvq7gqNzgurQ8kjd5B+w+8XrSvsRW4pyQLhg18zxnYZHbq0arFh05pPyLv6ioaGPKa
IzVcVcS55mVSbdzEhUWtdcM9qLinbgRGuEMK4S5qkF2cm++GxM/IxxZCfSc59IRFG1OhgLHpOrsM
2AovQrj0ntTlkxzC322R/BWVuiLcfjIlJOpuZF61Xfic9eMhY7HhST4WHmUDhUu6uZIBt72grExk
HwdkA1TnfmqK3EcCO8KhYDqfnnC7iV7Bg6uc5nQDpvVWiWwnuho5mchmQxDKDscZWxFBkhKL35zE
91nOujmjqPbCODS2be0W3oRpT5gcIcQc980lElv7oDhmc4RlhPPfZkQkbiD6uwZe7kOf5o9YB9sb
gDQQlW3g0rYy2zchlQRATB04nXzDlO4+TxD/nDjpuG8b+5iG4r13kmuaKMR01OmraPIzE/Y75CBv
IfiK+3ICDFpRnCk4TZ1v2wIU4ICkN9lgvSRu8MPMpN/wfgdAdL2TIjjYrEYmcIs7JZ7muEnOWjjL
ZWVvHdiwNk1c7mMLbGLE3SL5lFgFXP+SIK+L/kwG8TfN+BsklBSdO/xIJ/u2EABrdLK6bhp1FZTx
dRVHt2Oc216WDqciH85dRx/qWJxBivszVOkHwVx4okUJ3aXdPLileZUyeUtY+hsI+TcuzCvUoa8E
KzZOBCl8Iel0apEDL5IOsdEhTghIHlzxQv20lXNDJ2Qwq1j9kr1rHRGRjNZzRX7MKCJBuzR4UTY6
JGKvK6SgNg5C2JFOWgj2FufEl8nUeTQFSAwRo0C4Fs6RxOYuaHmzM0LyYWb2Y5UMiKGOruvWvoH5
6iqQQf4r63pzZxcZcmhp/6sCfWcvQdj3pIno0RCANwFxC+6CKd5lmQBbTO5TlhvVNo/lW5GiIyFl
gXhTUAEEhK2ql8bOVnT0PbL6J9EWh6Ae9oF0kdHupIg852JHW6M/pUzFO4F8bvTsRuGApxi2YcZ3
uHfbgEsL+pIL4LWhXjIjp57AVQvucMUzn8SEkRvIn22sok06EfPQdRJzq0LvRgJ1srOE6YK9YomN
ScIdE9ZZ8T71EJVA0CPq5CCC8EfLWqj7c/tPV5E7aJ2iLQuycFenyAkFtvB2dAa2NZLsBZeZ1+2Q
Rd6EcLEN8myeecR+ZVabb7NAkA0NHWdvAdKA6GMEOvdd+jug/YlHFeI6gtbcMJsfral4agxVIW42
EHeWUYw7XHzcyrH/acIqCjNURb0mKZBjDhv71gocv2HZLabARwfq4h3ltcJ2AVgDTPdYmsJ0l2RJ
6xk9QdIt8meRv1x4eT2H08C/4KVd82oY1Q9Tlg+J3d4VZDK8XBTVRmZSbpBREXqOLJ9we80PpkN/
FcP4I3QanGsA2u2R2J0B3O8yS7eKFWzL4Yb3qsp9bAD3quq2OoP3dkVZe40Q5IckV0gbxhdz0COv
xQbtk7XDSz5SVEcBcAR3241oLITek9STJf4jgLlPYGC952X/jsT0EwO+1WsMgpOCmLyB4g1w+ti/
T6FV7IJe1ruhqbsTBbtgrG0fYr5NOHU7atd+ZSJvOxhxqgSpHR7M7VuQLW9DW5UbO0KWr1GK2ybD
402enHBwD9q7m2TbEXxzLM3wFnUOYvbCvN+BcvTHFUWxI52qEYUM3jaHhXQsmncHH4ReO8R/seDk
3ohc306A0CZFZ24GUSIO25UFvx6LFiz0BpnOlUumA5QOZ1CgNjyuzwYW2w1OZW8NA2nHjssTLyTt
fgqSvzySu6oFrTEHLwFcuHiDTr4J8vrMqflkjw5+zEBwmTlc5RUMUBlVr+M0IVcb8fabLnDynQ3J
wNEcjXSDcDADmThJeYiyXG4MgyHAfsAarqq82UyG8QEDYber6zaDSwDHn6yEbryYhnATIHxwT7l5
D5Cnuc1U5Xgit++DXBKvMqstNkThASHtFP26brZYqON3husvgPn7YUsb/givD0Lm7QyaF5XMHSOd
EmSANO0dLUwErjaofYVb31tpw1/a1fVRyvpmqoYI3SIenoZuvDYK3DZm3K62U0v+NnXwwML2zKK4
uEZa3G05QWTdQgfHXSR8R3YD2XVgfyDbeDgRbhXX+HcLfYE6MKo6c/zCWO8M5AVsK8vC2kzqdo9U
AnJfwE99i/TfZEd6M/gfZ9exHDfPLZ+IVSCYtwwTFS1Zsr1hOQlgAkkkhqe/Pb4bf/NrNFVeSgty
CBLAQXef7mwI+/7VyO7PBsby0YI7Qay138JfqUIwKCLhEdTKKebD51G/dV1bwBcEhItG+zJ2SxvW
j6YPUoJm+pTJ0jlMDduOCqkr1Ou/Neg1yRIw4YGm+Yp+4NYrn1XQZg2bM1Ctv0zspVUz34lhLEYy
bxFVAMWiGftsirwMdhF3VVNBTsoLKFyembyZUKK2ZNoiPTnMcPI6DrG3FS4I9sH9gePMrl3drdL1
g6eaQyNoMcCbauFA7aVTuHS6aTXMEnydEvQCrmP8BWaYN9MivzXeeJpMC0JXlwxhQEjUIlhzsV3x
TIbONolWWJ5bdkudYcNiOEU58hV2Vxu/ZzsUKPlYlzjFwny0mgtkMn2tpvCxi3+Co0gjt3poFyeL
5oGkbG1uLTM3KwD+tIc3TGDCx76G8eeCbRk9OhDTh5+NoUkBngbq99Xu27bKBzbcNkOSL473zYVK
LnMq5aHK/M1ZLbJAoESl5Fgh18PxgBO6Kkfia58iVO+bRK3bYWvCmR5SKp0bZ3yiVbhhVbfzx3LM
/QgVUDDaI9IZkDHecri8r89czfmk4IpkxFGjuAo877GGaW8axD12JF/BkKuDS6qP7ddW/c63r4F8
pZbc+Keoc+4lhW6BI3Z0QZ57W7bIEAzcfkvGYDPWY7sZxgSa6JHuZzME23Ak8dYo5W4T5dwY0fC3
ksF1rwu99tBbdErDyvHW1BHbBDi/bmxpdyFFvCmI1Z1sS5xkV+sDwLQTfJtcxy1KPasCEQ6fZWQ3
kMxgXvTie5NM0BHDgr2q41vYpheTzwmyMTBy2roHg/V+YATaqbn9OnnIfC87+t2DhgOCZgl9M0bk
BMBgucGAUX90N4tX9InNZOLJfRCx6hHed3CWRwx8xpE5hk0di/Do+bKgqu9zwjVkTbAi/qQGn32N
+0k9j96CcHA0JaSdHPR34YjmnkD18APfZb8foMrB1+qwPTcdfDMbUd/UjkduqprXW5bECkvqOnpp
w7VXZWoe2GPCUdHOXag2Qc3xemU4MG/nguooOGskzmlTgl3fEwFUnWZWw/dmmIGQUyXqO+UuYmNG
2qIHRrvVTdOSVT80OuptMRHEA105VV9AIs7FyjQucaRgAxJ9QeIhXuWQdGZDeL35+Ax96fJnUA1p
Z1i+z5IcWdvtSYw6U5ND4pLs48tfgB/IGUYr0fqLVF/AACaCsF/j4GDruhBN+0Y6unXa+Jpj3J/2
o3fO6+cqZRC/rtOeiE5z8LfDTVNlI1R+N9Guy1ghdvS+2Zf3fpXKu34z33b35ooq59ITnsE4CVFB
XCYL9IozAr3CDrY2LcXOCc8W1BDG1HdjuPybFDM5VzA3Ej58XTsirGaetz3c/0vy2kT/potPzj2C
147pBJgKTJC1h+SHu6FF5h78jz/+FP4gJ//zhvzk3K0VDtN+y6nCCgzwlxetKcxnVqC+zjv4MPzC
rj3c9Q/zXVuw+/Xh45u++3ZwzxP49hdQaEyEljs662MVDRBNS4AJELklXdKlMF7FmYSQ7cd3enci
4U6n//91J1RbpRvECT1AOdDsl2EQtyUiHLNE9OqKRuDdWwTkvPErOi2SpIfJ/bR0hXKQYCF/d8MV
mcyli5/9fubaREcVwr1nejM5L0NZDObbx0PzvnANP/wMbzZO2DjSmvGoy7Qrpq1EMFHefQ6/4jSe
ekEeLv/Gx/6J5vvrJSy97RfFaXJgomxThr0tmr3b1rvWgnyBCvzzgH9dfwqrirE+SA4eCtZu9CGW
8dHIPqeUvlnX3XWT+rd1+Y96/q87lWtCcSQFcw3JX1aVCPd1cGKM5RXw+dLbPlu1BJI6FXSB44GD
pssd+JJKz/WyBTZ/H7/zC2DweV+V1u3YIKsUIsFgRrp9IoJ4NxEu8gbI/RYoqFdU6E46SH06ZHaO
/cdpePZgsZyBaE7+ePI5fwsRfgXnZlTKV2DhdzF7PznXqpupSfxo9OtjHDWbmiJMmsNzE+ftgT19
PG7vvhjc4fTl/fXegVrUDke+0KHW1VYypG8YN40d58pruXT50zr51+UV3NcWlajoMESq3jtJwzd0
hIGhF0/DlYLl/3ej9xb6s+ku/JMPZNCRowHhX9TVqNH+4CXl/Wp59LWP4hkHSE936wYhAvOGI7ah
BRAWzqi1oEsDAKsjktZCUGwJAjM5C/vBZNUodrXfNAg9lk/rCC/ViTbOUdS9OQQtuOaQh8BJolin
kydpXiWrLEwDYjgpgyyKe5JWUfPbIMWxGJKkuwFINQAOFzWQW/XsVesnPTpfDbIvNuU4PACd+AV4
CeyekWuqa7JmZgLiOccRZL4k+ELLqEoJ8Pp8FGUu6HIIVWLTYAY6ok/BanrubvnIn2vuvoDlAe7r
ezblyt03vCGZF4S/mIQPFGmqW5/67n41yAPteHxKQ0rm1Jj+OFXLY5i0VVE5qKVFE+MQATQV1cWn
2qcqs3rdl4PS2Vjan0KsgAHs8skd5xVBRNjhpmW2G+5N8d5vxuU2xnkzdaelzMN19nLMFLYnE5wB
IBPerlI+9CYCIt3CAd5nP02dvE0rADHPdN+QXii3FcIX0tZdkU7X9WEqp95u2la3qfKbLqODWRDw
uXaZs7YH19dHE9sQABbzd6PwjmJgD6iTAW8sKygRdYpLX5oAALcD4L7pf/Jh+mIaiaMvzBwLtHzO
mZhigMOhl0di+d25iX/bIRaYhPa2DJwlbVc+b1DkO3lvuwqFOwGwv+Cs3ZvWyUftJ+gZjRCUrkqe
JXP/1JT1BoE6YZGIyE1HBy8C3s+IbYpmgBXNEABJjSHn98HIuZYuaWjaLyoYfrnr9Np5GoO5HvRQ
3wHke3UtIAodjHvAFJ/mhYLoIPaNyS5MEZyBz7cOn4jVPxK73JgWtRS8D78tvn6E9OaezpU41mXL
st6cTlOqjlL4Um2M42z9wavyppo+eSx4A/ZzWDqyDxv+abK1zSZ/vRVL/5RM9os1qs9Yx5Yimesw
G6ruJZwwMAu6BhBGvndp+ENW9aNvyS6AZDsNA+oW4wDseG2cL2ELjVtiGdlDNQysR8B90RsWuola
vidr8rllCkxBhZB07ql7gyeHd7UHie7q6pQH7J46yQ1RUebXQ1QQgAtDGyJrT8shdbn72VTyODoO
gAKL8Y5i56lTCzmQiqIZW3gufB9XQL/aDhnRlGGiORvYAtb7pq3stvWG/jkalAMMG0etjpIBtgYz
0tag9cnCoe8LMQZNjm25zGIx4IhblxEQMFYXfwzCEfX+A1TeT0RuVCntW1H0Ojj6VfJ16fWOxEiN
KBe+5LEfAJ0P+sIPLNIPm1d0kTwKxKAxuB2nVdfdU/yUIogQVIVoxT1Ql13dr5+gBrjx4+mr+weX
icsbpUKZUfhV9FTdlp4BQRTT3G+M2SxLTDZ6lnFq9BiljjXzBuN5FM384E2qRQxHSBAkpV7KakIP
3mzg2m+mnUMw1J1CvgGHiheicpL6PbkHY7FfXRMBpQP+77QAJWIIVNMY1BvCAGuERLTocIrkfC9n
JlP4/69pOC9bS1WVgRK4jV1XZaF1vdQdid3BrvUFn6LarkguJL1IcoWj4KYsoVZUFRuzpXYYImF8
ephj/4byts3kuPZ3zhrUX0Bj74ZmLp+Fj1dLGIyifRc9Cq0OCgQvbpsejn6t9I82jiG5D9T0HDbu
PonIgw7VU+wMUNRWZh/5Ok6hcn6FEALJRGv8eXHjTwldwSiwfsosW+9b6jYAA4Lbzgu/uR0FVSd+
zQ6/EVGzd5iCjE1j9UEK1I+hgxks1jp8clNs9kFdfiERGTNTAhSh6EbHmuHRTA883iUhdls1VuvG
n2BuoaS6g7GSyH3e/4DuQ6aObp6aFV9p5EFqqUz9hkQLWE+x+gkx4v0GEmEGsz/64nXyMyRCJWyO
o68AXb4YWOcDEJX3kZpIauT81gGpz+qk+o2U+mjTLTicwnXZ3tcWXGE98bgYXH9MB5nc05gfK+2I
QkGtXYiqgsQtFkG+Oh265k29KUOg7nKBskYF/s6U8ZQP0bwvK35Tu/0LoP97wggyM8Pld6Pm345v
f6yzegqIlrmrQaDF9Y+5Arzu8lJlUxkXdGVLxrj34Eztd9t034aQfR+R5ZxqoItCjTDMoL/squ9K
wl51Z55dDsxkMDMy2w1gdQS9Zm7vOvgewa4hfi81UDjk1kYvcx1UGcTTh6By3JQ78ymyHInK6Mz+
wmOsFYHCMgM6/S7B9lVIJapty7GtgtA5eC5yLBbED6HTGbaxrR+eemHD55D5j31P1k0PkyOo8P0w
XdZyuW0W7GbBWn9ynOHzSMMa4CUzqBHQQodZf+ii6siX9aUaB2yXIf3czP4hsevj5EZPMwtxSOm7
IBsbweGHRQDXajYBCIPE045On3N3RqMsZFPD7LhZyBCnxctTdMv4CUyb3eB7SbYO3K9RZbW/EPzQ
ZnOMv0YGj/aoDd39HDF7S+B6mBGD/QrGoXU6YlEowKw4R7QS9ylofhySgx6VRyweQCCIDIDHicMW
R7dGi7zu+L7CZeTUPUYl+Hw1clrwRCNG1S42nUX4E5vyq+d2D1HlxPk0Y/flVQKqEQmy5fqZm8bL
Laj4PLL0cXVwWKZr8+BOw8+FTGLbu70AvqqXzEQmOiJmAjX8wEUaVVP80LVS7ywqiEzGHnloZF1m
XdxDZjiVSSq1vMX6RdJJVXeUTZ+qZvzsD7w5OAEIqtIT/gFhG2XOQKTnAZ39wuUdoOYhfCnjeJrS
toVzK+GSPcho6PezXy4PFXjbNBokvOJaszy2SalgfVkFaYOTBqyDfPOzEc5OqFnd8LqnqFQGu1F6
bX+LyE8Q1+bU/kbSCuaVq+5/0lOHO+zP5a2DMMdXLnBkFaxx74fJiWBGz5LX0HVerDOtD2FpA6BZ
IR23xPTL3uMLds9weDERGJfILBsxN8mmRvjvXd/006aaMXKgFNabJKGyKB1BNr2CsyWfg+nJuJ1F
GQn6Y4XDM5DV+bFb4FMCXuJl7kFtoMxZ9rTuT/B25aJvGkSRiGJT1DUcd/wRoW096uIZ7uu3rgjc
3WTj37DcDkAhrd9lNQWpTmCFjq47lnnaNZuo1p9DBCPjQxrKTYi+q8IHwHz6UWFWOlO452u8pqUh
IhOonjdlrIONGN0YwLrUh56PycZZpc4dwYK87FmD/Oe1zJcoCLb1tGDXsyFm7wD+XDlOlSvuyp1w
evfbME7JTQggHNbpPc0ij7U3Ipzcz4Ga2c7nS5y1gRvcIem5SllE0PCC/rbvHTLq9baRZnh1xyBJ
4boJwftgkzeBbp5C+uGCee2+wVcEQtCmHI5JafDMHVOZbocqQ29ZncOjqNzEtFuzanLnrIza33wa
acaED0+IOPzhN9OK2qUbizBY3F+eIN69HzU/IWur0rlH5BCEYIPsN4uUCsugDYsRal2IHkBLVi0c
f4lbN7u6Kps86edvteMLaE+Wea/aCFuNZ2k+L62T+W3gIROvHm+TOmyymPrdbl6wqMEAa0obyqPU
lgtEFj48EW0n3YyOC1ZlEgAo78N6syr1JUiqx6ED5z3h68pEa3G6QiG+6TW+Ce5P3yOwGTlb5weJ
s07aaf3gj5gBWKD28DxzU5B2T9owjg2164q27U1e1eNTQ3CYQZS0KoC/VzdeAEAVDkOfwiqCXxmy
NXMQND+Rx5MUjo7mXMSMg85AKTINMIn2S+cL6eTPJcEvDq3/7NYW4dl1hxPfOoJsMw1JWxbPJxoJ
pzVb/kaUJkLQDOilsHWXjVpQbRtX9fC9x715o74CYOszpdhbZ02wwaMgyixo97JXIDc1q9NmdHjO
W+U+1g3yrxeF4rWjUQPxYaxJpkkl8qWeEZZMKIrUGqehmM71Y1JO8NlrlhCfa6WPywpfixWdPvcy
nKo8xjJ6CzYPyWIJAseRHq4LvY7Bzo+9JnWpLx+wXJdpq6ZbabBQJUjSxKY0vijIcywY4ropxp6Q
TQNifgOPgBvCTFMEveNtKju/CQ+MKwHtUcgwxMQ28hUVi9yGCes2/TIkd5HAShsHMMeudPdrEH27
A0fspQwds2lp9dM8TpDs+ESHGU/8bzC8n+8t2twhUMVJIMADvhrbPo1oH0wRQI+WYlfgTh3clsKk
g0SpnfbOUnaZCOanGl14ORyHVEqQf4gX6k+5P2kLJkXAskcwgRQyRR84w7ak4ughoFiTIxxT6Qyb
beM1KPUr/TIm5SO8wp68epmzSdTPURR8Dzuc9iLrTqj/Sf9JrBQ3nRboK0ZQWNVgfyRt32egAhOs
VH2XIlwtyvARh3ubePyh9hxyGJpwzGCYiC3bOG+jGb+dUgC2OsLhHA2/t0qj9VEK+TYTcws7TjDB
pYE2r2d5DX3AryiJbB5jxFNpmu4OIPGa9V2N9yo1OtNQ/WcOIXpDA5ieo/XDzxw40BTWh8BOSNQP
UcndjTWDuhfQ7KZsod+MHOBZM4seuhkPRiyEnT6i+oWoGFqgaho9nhIOszQY9O0qCg2YkgjYhcyw
KhwESWxV6E23HmQwYOtgsDI07gsiDOJX2Uz1k7+GZBeC2C4AG0FHh1p06zCUoS0keLfdPI8o7LGB
udixNoNH1GcRMsjgEonudOFKyCGGDgIwgh7XHmDKNw/KKbiG2yTOKtmXN/PA5x/+ZOznoE2mDAot
bOYB4306zf38RUqHbiiG8QnAJIC82aoNfDyqL0zV4L+IDD+NThUflZTLlpRr8AmhJMhbD0izW/tm
eJOwyl8zPSNGBkKG7hChsSWDl5mfu0rjtQjSwgAsGbYjNXEB9aWEVgHohWVAuU1TWYSu8jBrlz7y
dtzMSeaqAAonrgRSj1SD8s3qmA0pConVRV/05D9+jMpdohHOaKyFjKGIY48eHFfE2y7hQZ547nj0
dTDvw5BXz04ZJlc4i/epLFAJZ+JjQ8yQOAIdqx5oisV5TXAAHQKwy/AOP4WEjk1YdFO1IaoB395A
vgbjvwSn8ns69IfYkCMfkmyAQ+n8qe30Ff7m0hh4/4UO0bwWJk0Q0cNi6+FTO1bQdlFfZ1AqTrcj
oMocdnTmCgx64WbngVxNPXSjNyDVaK1BftvFEXvSs/I1VDB0UJFYC+IM9B9vdkZ9LG07OuHc0oMt
75NpzStxH0E4ZrsmBfTz8Rf0LnMAXPcMEzUMR585lvQwktuxe+Co+puo0LhNCxmVHeYrAO8lhPrs
LbmlFj7OFOsxoNjdR2AeXuM/zZCIOEv8T+p4PMzZdAhWlABM1ujclWI7rdxmoaA/R62uEEaXUOqz
CSB9wqO4C91DOyF8SPrdfhiaOz47V/qgToP+DkAdn5MEtXanZK6G44ydcl/FfEShiTzyj1/1BYej
5NzdopdliQIhSg5SkN2Msn0l0aegw8rFZJEkKlt6Py0luXWDGWovz1x59xcmzbk/BNZYW5Yz8rUT
+9R3rx0L8wBM9NJArzRfs+648G7O3R8al1BVVrWBawcAdX9hXzQPjioBGfLx8F34gs+z35baAwtJ
wHEjU6lAnPBN45snAMTfqDN+//gWl57hbMJzv5U1a5FQ5ccOBP7S1J+iAfbjDnwarizil25xNt+V
21AocFyC42+UxRYwBTzOjXctvenCF3xu+DAssertUpNT8unLKKEE5BSOih8Pz6U3cDa9K9RnekEM
0ZH4ckOgj45iBdHXWwn178d3uDQ6ZxNcVC38CEb0OEAZ9Uo1Tguoy2+9yH35+PrvD497bgC0Vjg/
eNFij02Nak2/hcjO+vjK7/9yRHb8dxecVjuUXb3oYxg+leyzKjfVeu3Lv/Srz0alcnrYx6PD5Ihg
64J487Fn4ZXP8V061nfPVzwg5jC6w0s96sZCUAuUhpAB5zBvA1niXnZ2K0vkr+kA1fbHA/X+R+Se
L4JoAUGcH6vtkUNqlTrGe6A+2XUqtLnLgn97G+crXjOAqwPYa7HbSWT7xFsK9mf24ysL6qVnOC20
f7OlSwgDXAQkHL1KyBQ3+rJO5XdrIRz9R18V93y5i4HIDhJS4qOlD2M7FgrxFx+/gQuf6rnDDS11
PCxjYI+jvgnAyKAtMvSurKAXPtVzd5sYCYFsdDHBpvH3TL+CUP74N1+67ln5YkgUeFU8JIdOPkCt
kzMcBD6+8qV3eT5xS3RpBX2rj7PcxSDiJBqLxvm1JcuVG1wa7rPZa5CKy0O1sqPH5deeLbtmFvDo
Tcbnjx/g0tCcFS2osIFbeMYeB+e27qGg4f2/febnpileGzABQsAiov0b7V4q4JRVtLXXUh8ujHx4
9k6p6OGFSR2MvIgJBPHtDA5uCMyB1ZI/dRC2Pv7TCJ1HsoHBcSID8BzHxDFHWwEpf/zbhc9erYvo
4cGHddMRJPK6QzsMPQAH1/nHV/+jTvrfctQ9d5bpa1+AUFWn8S+XNBqB/msvefVI+xQO+D5tH311
K++FJdGOrfS26nibVhxsAbDFj3/D+8cT99x+JiirxYQL2E6E1yFdEMQCkeow2/EGTXTIXp5nHyBA
c6X+vrAbnZvSyMYD8KkmyBhZX8PSHeChdq33lXlVf6d1Uh1GBtc2NMx1+skJy2tBGxem6LlBTYi2
hrDrVotzOysW1W1YRNMBaO7Hg3hhhp6nsQleScSuMX2Q3aizto8JmNu133989QvTKDg91F+b0eKE
EEWveEWiEltJwCW45J7X0a5JrhU37x8g3PMINuFzZ0pa1x7hjn5QWF+s24Jy/q7aILdlfGWYLr2F
s/UAEDiSHBbRHiHQYTsONiMHaEt+TAadWP94D/rfwRoUcWHNAmuGCfNGrs73uEKvZ6eLj9/FpUc4
WxCETThLlJqOProSLb9xhyYNml//dvGzhX6ZpC1ZA+W80mjJr1G/6nTEbPj46pdWm/N0NbuES1gB
2TwOE4H0xndUjJ4zMRySdYoQYYkWH2ksRweHEXeRa+sHaqMVvXG98yjrIL4NQRC8fPxjLozjeRQb
8dZhSnqsfAiTb3YGXRgpDWazR3fr74/vcOGTPjd1apdk7lYfH0LdfkMrVda0cJ3gJKsHB3vzNdTl
wsw/d3eCkKgCniymIxnvOvbmxdec5S5M+nNnJ3epqw4aQ3sk6D1LJzHfgLF94RPmTKmQKvnxIF36
+af//7W09IlZCSlxl4ROz1Wy3MDy+/njS196gLPJ3npgABRaAI5+Q19KtIokM9m7PtnSJrmiwPdO
k/qd/dM/m+yxp6ehXqyGNVhZ+9AOqA6tQshyUXQKMh5B4WqFjvIJVAl0baJSW8ZHViBZvM45Hdxd
wnp1pEmwQgqblMUidXAArVA+jyaY0sWDPq4hFNg+7dg+5m10avM9tfQMHaQXXgKHiyC6xRgOW9V6
1b0Bcp9yUAKg3UeW8SC58jlfmDD09P+/3hSlFDIRr9NHGj+Fzt0U/EiuZQi+r9L2QVr999oRWmuE
XyZoRTOdSHm0ItKu2qHxqQdpXP+aq2TTJ0nmdN2Gt/7WRmj+iiFDv1KFXni0cy8t6XhxxTxXH4G1
n9RY6NQxwGDpP17+bFXF64IxQFzi6dAKVCJfK6qGF4faK8rzC+vMuZcW90Zh21Xo45RMOavftH2b
hkePOqgv2JVHuDBNzw204NmCJabFyu3pYYfYwS9B2a1XtoULJZl3eq6/PiyINyBvVA1KssYgAVzb
T0kNN/GQ7jz0HGSBVhG6F8eHVvTXWnYuDdlpyfjrlqYNIDt0sTTE0IXJ/lE4BgnyaMVsn+NOXxmz
P8XXO4vDua0WLK1BnofYTZ15giOB3/jFWqG/CR3+6AdtuAfDedu4yFYBdL7Rax9tKupVPyrqsn3H
J74V82CQEBW0Twx2I7kDmGrXiRLc2GTZ4wzXwM9uvepiCq2+7U0Hkr5mc27D0YPXuHJ2w+INd5wY
eU8BS72UjPMZNKEr3gKly3sFSdJO95O97dakwQ4YO1VmoHLJS5DBG7evPBhQ6Jx2rzVJpiRn2vb7
qKHjxls9dQP3V7TrlT2v0hbtrjIVZO1ekNbL78GXiW2jAV7EwH+K7mTp4dpePbCKmPu4rMZrUMn7
3yY570yKWbws0DHApi6A9lCc2M4rS96lK5+OLH99Jr02C3p4LBrfhq9z/aSD1493pkvXPfvigQ42
0P3x02yiu07KWxLM13wHL82m0z3/+s1TSZeGOgAbovqG1r9JT3NneELbJXw7ROaSL4u55qF4Ydn0
vP/eauYtUDwKEz9jONgE6WMPQspxdzsp/xofc2ET/7Px/vU4xmGwS4HW+KhWVCE1tfvFjke6zt+Z
sVeON+6fhf69mXpWVHdQ5bmNXxls45IfnYGVNx4I5Cc9swDAG1uP2J66PWJogFEg1eUFTe/qR9yi
aylHx/pg0wm+BDqF4YCB8Ba9jBMLy5tx1FMxcoi7/W5sthF2gaNJGoLGXc7gcbDCRR/ZR/GN1XJB
vBJTw0NYgWWv9Tj+REochMkOsdN+LuOqIKgm0ok4802tF+dGLNLbsKZnD+4s9SM8X6KH1QTkm4BQ
E4IuyOWbdHYhtwvgmv2V94l80EMVFGrspxeOeHK4Bsk+fu1rEkPrOpPtuk5yTB3F5Y5NrGboN4B3
i6/ofDfyYdhxcPHfeUnMk6p5chRk5A8LkJR86iAZwBEXMEXJxH25QEYrAlgIOWoB409lmbHRwlGb
CEhABtNEqYC327YbIcbki/wu2KAeKxDPRQQnwO++HceirD2zUatbFS3V5Vb0TfIQD9o5znDB3SFy
yN8b6w1wvARHgCT1ZjPr1X9F1wP7jiDceC8ZLJEhP4YFYA+ZmbJVDaudUkI7RU499bzP3Tic0GmN
hTjEme25ggg/69FBi3XUx/ucaFIXE10XOD6gvZhGQ1DU5dA+IQq3y2D7yDOINDvc2Kn3poa6oOwB
cKN0qD7z0u0LiEboQ1JF0LSXc5wLBuvk1oGfg0fsF1g1wMMJ1hA5vDxgLAQM74HMsJSpZ17fT26X
FDF6Y/OyhOdSXJtvUzzpezjvoI1i7L1fsezbL0iPH3/B83AshnYxHqh482/ZyK53VrfAGqOyJjq1
fKI/5pHBleIIDIgeTTXEu49Xwgsb8bnvX8gTxQnDKayvYATijM73gAskbpc3Lg/zub/GylxYqs7t
/5rW7YSwEvyGjB7IAqphDMeDDSDi+vhBLt3gbEnHnhazmTEsu/IZElzos5dM9iL/+Op/+izfWaDo
WcHSrAOUjKLXxwRSogyTFyFYTsJ3aPney4lsI6d/mRb9KzKmENKB7C/JsQzdIxcAajQIeJLlSfbD
pys/5/3XRs57W+uGqYVqiNVwAvFzuJKYOwRCDYWljTjAfh4xWolU2y5COw5ZQiwQ0BJtagIfBEwI
k3rwDIaB0opwBBRDWw0HivuZdcuVr+pCv69Lz3YmGg6LolCoHj3foBUBXWF5HSm+98YRMqjADhtX
zaTQkFM/68iU29X4AtrkmcLWxo92pYuCrZ0gDltdfy2s4RDROkz8+Hj8Ln0s9L8bJ0Pz2DKi0DxC
Iw1oOjqsOvhS1v+WEuLSs93MjYiMBYg2lAAwWoVlG+zq0qocfLgqRPCq6YZebv7tSc6WCFo1rI5i
bM8Dk4/AdreD4M9jGxYfX/79Qsk9txDE4r82kHtgkBj8GTTpugfhjd6/HZzOXQMnGig3gP7rqHiY
ts6PLkb0iMKqX/0I9LWMoT+dxu9M3T/f6F8VTN3KJGqDCHfxDHwpQJB+mZnp7hbhh7njBHUBMzMP
fiBBVLR8XPK+LJ1cmBXtX/O0fp7dutpCidpcMbB8f+665OyV1dZKXcIj8CiluHM7dHDBmi5OVwkx
Z+iyw/9xdl69kSNbtv4rg37nmWAETXAwZx6YTEsp5V29EKqSit4EGTTBX39X6px7R8UWkxcCGmiU
VEUXfu+1v5Vb5cKs9fXeDRitP7s5ibQM+jlZ+xKic+g8/UC/EwXIXqj1ON8/vs4d8Km0SYRZFrYn
/5OqdV5kQbdl2RbuKCCvyAHJzwyct6Vaioh9/eUguvvzfcIOtWCQkJPDAJAJMnorPXlukmoVtT84
jb/50SZzA1DwXYZyF36I0vphMPItKhL2PG5Q1rlwh69nH84n04PoeEiBjCKHbkT9HyqzUP/YsWcy
jt8atXya8aeQg+ZWT6Gh0rVy3/KkuAwTFIOcb/Ov5wQ+ze47bWgNlTL0Q2LiINCG96g0W4pQz3ya
aVI/kBnAvTK1D1b3o2tluEUtqLWD1nwJ2TF3g1PX+jQZgAUHFbOT6Ic6kZvCtKF9lvyhabS38x9n
potOU/p1QeHdNPSNn1bXKSBNOchbRL8IseMMTP177TvN7jsOssu00UY/jwbxQ/KOHkG/wnz1vXeY
9s8yQb1KgtURKJufMH67b3GMWhl6/Nqp+gb8xNfz95mZnqYGTdqgYh5Q7AlThzyXQ3Urx1y5deHk
XtW3z+dvMtMgU4cmWbfESDIsurYB0g3RVOulQURfNBQj7JK6HfY2kiELDTN3s9M0+al3hQoksghj
+VAhYSLq9EAJXeVp8joU6pHAs/H8O82Ea7k16cUUFe+ZoU6a5LFAlWqnR7uOtdmNsplxxZOuvmOD
MC8rm8Yoi7Aj+34oKXkEFiy7hjFRsYBEmJkJpr40fVdxOepD4YMQ6dtQnmtVtzDJzIzTqWlMRYnO
6gx+IrKEYjx7DmxtJaGpOP8BZ3reVPWA0jq7IQkwptbIcgDjGrhkxVy4XDg/lNMtERdOzf73nQef
qh+4mRl6ICzgPhPzNSHtEYz1m7yqEk+y/ILa8mdeWQuZkK/x9AafKiAC6HwVGSQKX/v2CZQ7bKXs
5lWVMSBZ9kqA7aunxZWOOTVCfeTCDu7rYBe3JlNFK/RWx3bGOYB7hNIY6Xaq3znsR2k/DCiWSUfU
gyA1dr7V5vrEZONkh33GnciGm5NloRxJH3AY4zdBj+Dn+RvM9OepEgIo22YcsqD2c9EhhhajvGDJ
A3umx01lD4jamzml5uiLelx1xegJE2hh8WqlS9amcw8/mRMMPQc9FYXIvoHjZ6zTX9LkC/ChD7b6
Fx15qm6QthlEZtug9LsDaTu2k+ccpLl1HKXFStPzCoEZoVASq1fxzk5qdSg6lW3aBO+IuvMYZzo1
bKVAmTXKgzLmG2MGmiYLoWRAPZhEKZrDfXBJS5THaCguh8JsoUln+sxUOZGi4sQQJnzzlFHdtlb/
AjnPTov6m/M9Zq5ZT43xacJXZqqFCKFRkALyeDP23X3UNahgt+vf5aj9On+TmbQ9Nyf73hre9XZG
KT8YJtuXubUtWm2VW9YLjLkvCOL4VuKskwjeQkXy2vcj3A/kph/ezt9+7h3pn+9YguIL22xMLH38
lIPGSrnpQVIB/s2S+HWukSaziMNEYpociXrUBh5OBBCboNwL3er8C8ysyuZk3gD9gTepUTe+Qdgx
SFFqVVqPQrY7aEhXMiyXIv8z95mqK+A2Scoa2TJ/MOpdL/sbo6SXFDaqYR+9tDkK5M+/z0yDTJUT
SEwVrcFadojigBzH0BGeXqL03+i0YdMZdbA9f5+59zn9/FPnxnyC+dVoSj9L6tLL4iG858HIjij2
iPdFpTfrKjWHhZvN9IGpjIIRqYxcVcQ3cjtBblmsFQtfertd2FDMTI9TNcWpTq9mlAkfcEvwvlEO
+M010JjMASYHCEx0OAPTgKI4OMyPsXM6cIF0Y0ionrETbECGMOn31KbcmEwHeRzxoEwZTEez8ZKU
nQdF2FWg2Qtfaq7ZJ+Nd5RmMoWQNkFofFD5AzdvWyD2rRvFnNZArpmpjfb6DzbX5ZNwPmh1qdhxV
fjGYqCzVtbtYY4cS7NPvXX8y8Lk1YDECzsm3wtyTtN8ZSng0HBYuP9Olpnn/pjOJIqju9O04uwAU
9Wk41Vydf/SZMT7N90tbWCeKS3CQGXIoHMRdtxTOsOa10NYxs/OFYTfT2NPcP4k5dfQiDA4gjRQV
d41EbgeAzVTXeKRZEhnNNPTURmtIkA0iYwxhjYzuZdzdkjh6M7ol58e5y59+/mmiqrQSpNSalT5i
dsHJXGjPJYPfIQpYF5pjbnfNJoMczlkNz5UFWrKEbsS0Es2teTSsU7OgXiTa+FSiy13eaRoyaFKt
gdARCwNy9uaTAd/Y9Vgop6KHUQT30jFq1+jjddE2SHsG6ggzj0etZPvWCfK1JprH811w7qtO5oGm
VjFsZTFjSrMBP2inAEdHXe7CF527+mTs8y4SQZOCCMpQlJKq/dAwN7G/FWIFc+TPDsFUa6YDehwC
8A+6DZvU4Rcbf4xIqNbRUsJp7hA+TZ3VOI3oYyaCg0N/jTp460zeByrdRflzHtggETlbJwtAKYrB
XJBrI1kSbM/MDdNcmoY6JMPWYMc7lAQUlp+kuxtV7sJLd3W+5WdOdVMrLRV1UQJIW+kjlmEe80gK
XxPqGbwX6AtgtgdgjwM+dZOH224oo4VGm6md5NMcWxV08ZBEyjogfulJcNDs0m3satXVzSa2AcZo
cNCI7OsMuBTZLIXj577mZPJANixuhD3UfhAXmyBuwdux2+vOGX6Z0l44uc7Msn+T19kVpb002YFH
xjWyt0fIrTK3ta3WqwiYt+DbLAyrubeZTBUxb/IMvo047xCFDXuwbxR/g672Vc/N2/O9Y2bkfhwS
P822NK6Mpq5M9A64G+1BPeYXOoNLBYq+nIUOOHeLyeRQQXveahTo6IpHj2HYmqu4LR5ZH7be+XeY
a5DJBBFBmWKZCQJorISbUg7ADWuDe0AD9jIob6wo6xfm7pk3mSbQYB2TAuyDpcki9qqHpw5FyLkD
iOL8e8w09zSDBu0ajXGK1g9WCLg+hmb3qy0IP2DD3mwsFJcsbBNmtjrTHFrDJTb9HY4CSUvvrHK4
TIf4+nuvcHq1T90J4DJHU8TRYSmv2hUfRbcyE+e60cs7sOq+ecTUJ6Mc6oBcq3jHD7Y2XhnWmLhj
Ja8rq1oooplr58n+oI/TjKF0XfiqdJQP9HR+2YlovFNC6gtdaa6tJ0Mbp6MUwE8YeFfA9BPWda7N
u0MVkbfSogsT1Vw7T9b8oHPyvkHtoO+EcXeEd9y4BZIu/96wnoKNO12DKRrSXL4DUrrMSk/JcDUk
SzJfjh7zRZTqY/v0qSdpAmJLXrLRj4NjZTibDnBm2753HOVJcEiKdiHsPdPWU75xoY1tP8BJ4yAC
0ADhT3A76skecchi4TvNtMLU3C4Zq0AKAy7sUWJeGsCjqWApPzX37KcJ8fM3yplmR6WN4nHa3AwB
LA66LNyQNn/51mgmk9EMHX0lunRo/C52jiMEj52NMpYQdMKRlpvz95iZvMlkLFc1teCSyYYDMASb
3sSGe8TpUd4A4QM0+vP5m8y1wWRAD4BwCxnhkN2L6DhKdYuqtIXmnemnZDKQi9oANSm2Yr+gAlUj
aoODMEqXu+qyGGGzogy4JKAocH3+Rb72yjX41IdhhDFjgP2Hfuj7ZN/39gmaujXNV52l4OnAJi6/
yjgYIR3cw0YwVG17PdDHaNgbdXeb9ICpsR8aoQsZg7nGmyztAmQuHlliOAQ9M3ySZ/nRNrtmpzUB
THCGZFybhqoXRurczabLvENDoGPGxg9sWDPoT7rWuahGdYPo58iXRuvXQ8qeyp9BgGzqHn6KflrL
i6ZgTzHs8FZOmHUL/X3uBqd+9GnMmjEbSR9gTKG/XzicHDlE44NZL+y7v/5IqFX68/JdDkPIqiPk
IBvjNuHdm4rtn0lPAJhzbmgsF9riY8vz9+nZnmrWcFII0qG3h4PWFrUXwpp01/OCXtfQ4u6wlLUe
KYL20YGneuIaMgZ5MKfDRreDbB9kiXOTA+u6ZlkVeL2NZHetkXxj28hw9pLSfREYzcLYn/vgp59/
+uAo4G5YHZnDIategrFacSCVU/DYzw/IDxnYVx9iMrUEIXBVfHSED0y02BqkTA5lkw3JmhZ5ctmG
Q5LBN9tJQHRreFYDmAXKgeASlj0ILeTQxyZa6o1Jaj9WBuyzALWzxtqtuzTr3VHS5EbKugLhzCGI
e1XtmK4KmalvbRHsKQefNtyCUq4eDxS7DwOoQ3Po1+e/zNc7HHsKwDcI3CLMtLcOFdXBR3xrUI1O
tKtGvZ2//tfnWptPejovEw37V5b5MDu56k35krHwdx01YBEaBjDS6b4R2mWZBTfn7zfTj6YkKwbz
8wx1Yq0P0i/xRBkCEZ6xIwlia2Ep+XqVgkPcnz2Vpug3MLvscRaD22Er3IYsnPJmgk72VNolq5AG
nGpYyYNW7AuwQ7eKW+MqSbpmq4+tttHVCCouCvqOYNeDFx23zPveh5uskCVP+7RsJQp30vZQW2JT
Bvl10gz7711+ssvto1GDYBwFWwUtPaFuqsFeaclCJ5trkskCxyLKa/imdr6Svwb9hg+P5x967rqT
tSzoopEgol36EtscsD12uencfevSU0VXLYkSViNRwhrdWeTdiZZ25DPP/Hc5Vw32jI4L5+LWaO8d
lFOcf+KZmWJKohJ9VsOSlqd+no1QkeejL8XQ/DZ51l6a0PJ7528zM4Cnai4dU0KRaYDADAJ+rloC
4HC5Mga6sBLMfZ7J6IXymtWickBSiUh8EQyWhmW9bxau/hEP/Ps6o089g+CuIBqUxkL4uh439b7b
x355YL7VX2aFmz9wT3iWC9vHfXdUd8ND92D8JNKt3sMrbR+sH7/Vb/XpyVsgO2bCFgnCfJU1qG2r
831I42ih69KPLO5Xb3n6uJ8WazBoBTBqwBuJ3NjB6NRzsouW5htsIwHShst1AZz0RSFeWLwOsl8V
jv4xTAi5gK3AKHZlsDNgq13k90Dfwsxry/h9mmTbfHhK43I98MrrxFPSRQcnanbM2Da1edF3dwHI
y1bqAY/l1tlrJA6VBUuMYFsRAFdBl43kxujC60DAxSIHQl8KNzjZhDJ/1I+dsYuF23aQ4rIQJHHY
BA4w6a2fgIldoU7FDR6hcAEcsxS/E3KsCIxWgxtJ3AYFuCOssYsDnHV2fbq2zV2AkCjv7vvwt1mO
N7Y+rkyYOaThbgwtd4QzYepcBHDx7PrfFd/oQ79JYDhIjLfSAEoXDiI9iFNZ5jkKlUooXRYPed4/
FnDE7m1vGF4cAjOKy1goFM1DmIdKomoNEmafHQYFG3DjkYy7NL5PYa7ahy/iEXYc+MZh5cEysGSN
q9W1Z1na6uQvDZtBiKrbnRaATQd3U6vb5nA1wcI1GijMH9ctuctotlKBdOGQLphXKQLv8I2e34Xw
XVLmBckvC3pH9XsTG/mTJ4GtbeO+3khxGZSVX9twEhheaaJvUOPtatUNRGq1i4N6nthotU0E32mY
ZvQuo0BpDECx+7G1L+MC5xwPm9C49GK79zK5thB/hnmo3bsUmEPUeakO9psgF9eGWNdIMLVZvhLG
Oop6NxndVv/ZmJensk0tTF04yHt9bHqop15hh7GBBgDI4Yequq/qbpWbgPRHmaePxUrEMULBqFp/
MXK4X2io94JbIjlk4kLUtZv3mBl+IL/jRsWtoPBStF1j3AyI+PfZQx/5tnlHE9NF8Zabk6MAgrnA
AWdT23j74Qfvr01iYoOjr3gPF1/Wu1YCi+yTR8x4KWE9kl1Wb0a2zVI3emYtHIF/V9q7Hr+TBAFL
PxCdl0RsfX5C/XreJlPKCNWsUc9RPeZXamNjUlLg9a7zbxkaGmSqk0kweuRQZsD6cfuNaPXJ9+RB
OebP8w//9XRNzMm2oeoHK+oblvh9xtQaPrZsbcTdEs/s66vrH+Kfz/OYHTo108B4SofXqntr1NI6
MHfhyWMn6ZBV8GHs/ALD1QmepLYws3/dmPo0nKfXUR3h9NL7BXReKare+vgYDpHH0wXd2dfLrz4N
6FW6IxKqYytF2irY2ngTuKBkwjTd0WmBMz/frDN3mYbzgsrJCiviQHaehJlcQ04Vkgo4xJ6//MxX
mgbz8jiVLbxnpI/yyVVTPyKytB30KzNaqhKcu8HkVFM4SCzxBFU0JocpeuY0dzC3v4cwd90N1cKO
eaYPTcN6ZZ23OpUn9oTx0mKR0MfgWzs5fRrMK1QLDLYAlwlI8TtKUAuB0rnLKGqO8M55Pd8EX5/7
9KmP6mgnTpONpPSByH6E8a4vguAImil2AgKmI2P6wIzkjXbZUnJ77nOxP/ckFtGceARnFrLYa24/
Bk670Ffn2noyls0ICpMSGg2/aVGQbOQyuAOkW9/0SnvRSbPEOJpRHOpTR1U7ZZozIjN/6Gs3ektD
FwYX6XvzAvBzdkxfWLkKcjf+eb55vh6AZGqfScMgtE0NNUPWCOcXo2zWMJH7OTbW7vz1vw5wEefU
Sp9mVotFSQ0DJyijq9pDHfWmg92SPmATYMD8YSG89XVQF4Ytf95EFVYOeBMgCFBX+7Bh28ax2OXw
k96qzja9hFgH0Q/fCqLCIuHPmxk2T4JAAbDJc3grnQrHAbfREAmztPuRPp3/bHNvNDnIaqIWNriG
nW/hpOC2/Rr1SeM6vkrFwmbg61FCnMmJtqw7LW4tlOzCaFzBVUALfp9/8pkONQ1RxZYFiD08Xn1g
I0S/L2Enwb+V5yPTEJWlTBM20HbrDy18hrRh11Stlzsv33vwyVSuuApLWQzOgdMbyR6k/ayxhYPS
zMeexqIaQwhedUBeCBgZ7iJB4AKYVd/TDJJpHCpPCqlEADwNxkHgihGmBE5Ta1fCLPIN1HdwSY1y
yzv/lWbG8zQyVUa1YvBWB72jTIdLW4dxqTPGsEGyoYBJUda5TsYmW1g7ZvrSlBsYkjEkNtYNXzog
Jzhtq8H/xew8eEEs3GHmdabi+lCvx0Bq2BPDqfyqCrN9modeN+RXYuius8Ze6AAzw3laPMlAqJGE
oNrKjm4FnAEyPfVaIHdYeMXhLVvES0Gfr9coMsUki7YTZeNgcso6s70oaLTW4P68rijMCwGtWZjU
5/rzZHZqKCFjPWiAi2WHuvfgoHO+c82097R2UhWOUyUianFMh2dbpXtpZsJ2bknXOXP5aaitBE04
6JuaHQwHFMQEdnnSbcZEwarPYEuiTv1DMvX3oAiZBt5SBGox/0WIdGOks9UA76IOhRbUTdKu7Vym
6/w+suAmRgfI8GCg4cBHC05n2jGxevEMBzTTWo1poq50YKkv8jK22bq0NBTko6Sij7yg0tShw58P
fVbBp4n3TgdKkRa8mXrfu20tKfwSEfjoYotvUkua2+Gk24pZW3i57VSrPBFkPaLkHAwo3hwK4ZBj
rgcctkVacT3Yjf2bFZHy665iz4rD9d5gmXEdGnbkmwwOg0nYYburnOiGUBzIm7A2cAKGEnRXG4P2
UFSy3QtLjzZwbzM9jWfZFapuo9/j0MnQjTWVb5FfB51dIXrRsLI13JHIFL6vMHvLcbrZ82SAmWfd
mP11ajLtNdBq+4IKRAFCE2MURDb5ODYFbK2RkXuLC0ODyrvoHtrB7I5giMCbrjHgRMcgjIIPaXqH
OoQIEDrg6vQMrNC0U6cEjVUnnt1n5U7nhgO7lEpeaMYYVGsALYIt3Da6W1FqwZqK0rpq8dkuCTZK
K2JF9NbozdpH+IsI7Gji7FkFmeMi7JfC2kzXtkmTwUQuJyEsPSX1yUAJPMc0Zx9r8KsTuQlheiFb
cLG0EgLMMa+Dp6gNgTUXcAzbwR0TDm1g2kBIW3E1rIO87C81ytL7CkY0ycmYM/NZI56CBHiaqpLO
T+KEKvdBiWMuTB87mE/1Wr85Pzg/BHNf9evJAknTLAQHOYBBwK7bqFWwJetola/ZDp5G/eXoW964
uugvqqM8Zrvihj6lV+Fm6aA1UwZFpuFgA5XsTiIx57Qr1D7s09vQ7+51r/CyTbTpXMvrN+XeOTT3
xgX36y0MLBdWvLlZ4/TzTztYMxzg79aX7CASdMhsTH82MQgkcWMvnO9m5uwp09tWiuo55CBA28PY
oQtWes08WtgbQdqFtpuZsKe2BXYPEUjU4BankCltnoVcWNg+oCJfdYrJbjindRYMA0ge0QW74lu5
NzfVBkFuSBKP8WXlNxuEnK/7C5itrqkfHYK1c18uZEPnWmayDMFYxTKREMUy5CD05lnhulja5sxk
4Mi0ProLI1nCOhudvXVLWNqnbtqvYYxRbqA0N8EVeTs/qmZ2BtMS6ZrLnGotunXnpcU6gzvYJTLQ
svDKZGlRPX2OL5rIOt36UwcGnHuI4Y2CGjLUDt3D7yu+gJeCvq+wjuy4I0bYTOvIs7RcpwdoPSkk
VY0DuIM+eMqokeI3RbJK0kBedXVSw9EZ5nlhGORbeAHlu3Qk2koBe7LRhTauqlyV91FsaHC17uO9
jEJ7U0Eau+1qR8LuEVzPzMIxs3VivoErOizt2kK6RZ/SPe2CZJt2WXEZG7G8aXCo86sggr+jMOA3
DIvCI7OFeUj0jntY0XrIVxpto6iA7bODSvJelPCWJZwAp8WGNZA7qac7CP+fb6y5XjGt/UZ+H3aT
WIkPSTrGoTdanQMrt0AG7hjHZDcW5fhqMJY+Ry3VPNi41Yj6inyp9nymw08LKqngY1RxEGEca/Qa
pEtqYDiyx/MvNzNHTAvKEdOD0+6AUNZQX+bRI1W/zl935qGn1eQZ3BQhaU8T3wZCkYdy2zO4cIpo
Yface+zTzz/17j4XKo2sAQMoDlZA76Evf/PK7M8rJyrKK3BRseKE+l6X4z3v4qWalpk535pMm5XO
M8S4dWTBxQ0HlMv6KYJ9yhaefO7qk4nRSAzYZIb4Jo46GkhFwAfAq1JY+S3xo2d0bWSKzscePTRr
J098prMGpF5wAFMPG01sS2IrLO4acKZGaIMiZq47MpqvOXMOskaybZSoZG2THbSQ4c+YpHrjOoW6
h419v2sz2qx0Duno+a438x2mNeWDDvt0rS7EIXaMcJ03Ul85XU3vDceiD6OtiwX3jJkuPi0wT7Rm
cJTW4lDc8FWh3cvSwQ5xIRA/N+mYk9bECUUTeFbwxpC3ajzoLSVk4JvmQjabMroI9YWFYmYkTUt1
WZrkZcdHnIVRJBFp2gFmYwsxs5kPNK3ONcIs7GMcfP0+UUgGojuOovGt6JuXn6xwZdbBKR2YfrAw
ql3cwCw367djsZQdcr5eQKcscwr/v6bC0nIY8io8ZKFW7WVskq1TNDps71tjZYQFW5GuLA8Wgy37
+d47szWYVuUGxViEehBAO+q0+5hZR9Tn37NUXmQkWFW9dRkpTVsYKTNtb5wa7tMsGg05JqSSA51j
IgFqtdboRnq6O/8iH5UKX+xAplW6QQ4L5hL2eH4eZsYutTP2syg7wx2oDSMk6BIfdAoAmB2Kka1Q
/WiD3Zs1DnYKOPTdZ6RyXsO4pMLNugLKPIWaRrYC6rWHxFlxspQ5mOulkwk/dHJCkkQFh6TpRk8f
UgCirPDdzun36FNkSkzvEDpTpg01aWS+C1m6KsKIuP/4yv/5a/iv8L28/tf3bP7nv/HnX2Wl6hhb
0ckf/+e+hGQi/+/Tv/l/f+fPf/E/2/fy+Jq/N9O/9Me/wXX/fV/vVb7+8Yd1AcShumnfa3X73rSZ
/Lg+nvD0N/9/f/kf7x9XuVfV+z//en3LYQIcwyA2/iX/+vev9m///IuZ1mnS+8/Pd/j3r0+v8M+/
nl6z9+aLf/H+2sh//qXRf4CXTU2H6zZoiIbOcLH+/eNX5j8MbiDOAf9inRJmnZIwIGnL6J9/mewf
BnUsRqjtmAbSMFhVGgjfTr/S/8Gg9zMIYQ6xAIP/v0/2R+v8b2v9R9Hm11AxyOaff/25NoGniACR
CdNzndrUwt1Ok86nkWfweCC1KB3XsqFNGInz0DjRe9jGT0zKm09f5d/3/nwv9qGH/t8R+HE3Bypl
Si1CTc4/rE8/3Y2MQZnrJxRIMo77XuOgjAuX1dYmbeDcDZjGsIqjJnY1A2HWZkRIN9BvoQf02rHb
J6e/w8MkWtedsckHy1jTqtrEVQkBhtPcZKh529b9eNUO1VMobBj7xd1GN0ecmdpoDajQLemJ1zWD
dUKTVF5hITPL5UtKkgutLbmLQFC3qSxIZHgdQPli9W713AYZUBGsQYFB3AE8G5XGapAHk4+Wp8Dj
z/PgrdDUDT3BC4Qj6bZlDWq3bQEflX4/KtwuyxDvUgMQ2aYPazGghMvsCbGXS8JAus/b9lekRRCU
5LBmzgS5lbQBcDmWv2OjhMglfCcBuY4QURHc9ooTpSjThpdEtJGr2mKfkNJeVbpuQ97UPMo8UmtG
EaMTYeP1XeusEoqCiQ6EAhXjqEJD5Zb8KkgbT40Z5LZmBuOfMPWNJO/cAOwyD8Ejt+7bVyNLyAoM
Euoi9uGKOnmptOI5isarFOkh1J0iOqRofbTiykvzchuZDxRUGFdn0VORFQgOOtoDXLB3XWncw/mc
h+XWiPUbMKkuTL36SYjzIwUGb9UDMLkaRf8aGdJFmcAvXV/Zg2aBB2Lu4mq4hmP5JSuMHyTs7qo+
R/waOVxAQ65tEPVWpLce49q40Wx9PXJQgZRBX8UwbB2jh3F6cdFq5NZxyF0ogoeyx7EpgsTq9IcQ
Mjm8AnRbEOKhaIgS5Y6sfYmq/J7ydCXaAlo5ZteuAi6ygyqrNIOHnvUvnGs/kfZbl/Dtc8WAMn1D
g10vHKIe//VF9WxT6P1RmUy5LIcVBozK45zdcdYd05a/Va18CPFZ86aDyJwNbhjSo52PL6evgtKC
NUTRNwMRzyNFvD5K30UyuBBo7UMTNs0DQM4aejpJuCur/FnEga/roCOSTOawF4XVn/ODRrx2Qe27
B+/Et3PnBrjXK5yH/cqSW8t2bb2904cDD7KnpohguxvvglDdnP6Pg/kjXD8vwtL2qwb+3GWFPSye
VEQIEURt6iYtTNlZ+Av998YYutuPu3MdGski43jS8VceGGLVNNk7KG8B0eC+zd70DgYMBWKrpQbl
Um8eZWe1K8RxmxWWXjcyStw2uwFYwzsNDIMD4z2076VV/U5ROJP0/AF79AtU/q/LoFjnir4j3gvk
dfqUBcaTOfyCFTtg1/nawVslHbnESf1Gq8ufTeY8KDpei4R4Y99j/av6a7B6gGfXikMA/LZQoDJm
KSYlGY4wSAfPhxn5M/SxryyFxwO6xzisjD6UWP+7+9rOLsY6EgjgF4HbFPENIGtDtBq6FhNF1f0y
hnEb6MM6Tu17sL9qdHP+pMX1gyn2Ccs94MvR216SJoWfkBZBI97vctC6N0aR/0xI9hslkcbJd/2q
yev7Jrkilrgt4JELU2hoHGFmytck7t0wv6sN86U0COR2HexHQN+GpG68qvTokRgYzOhKDxzOlUxT
oDtgFxPa9o7gFOUFXbCuHYR9g+AhMK+csvuhQDyAgQWyIEP9I1OgeVkOeSGlukZUBjPKKd7A7/Om
crVMXYWgtw7DDnSuW2OotwrYcmrJdAXGN1C/zhtIAtfKGo95edRTR2HuDd+zuPgZmuPayeyXENWG
sMtFuqAPYVNg3Zs1Jv0aZtMBJJdylO5pxoA1fODmgitXh0lIht1bofu1zu6g+npigkKdoBEDwF0k
ApUylUs7YyW7gbgSuROvZsU7z/hDmzv9ekigkhtfQhUg9hSNp9QIjqlWuQR/myCjT+sdJxYgnAxL
q0WxvP65usIeAdRJ+N+5QcvMFZTtr0rYbhNml22eRBikh7IYblQcXIlxfK4x4j4moSFukpUh1BGl
G+2qssrX8wvxV8+lm8yyUfplM8ec+sk4LWcVyIt4FKb5jQa6fwGqE5aRTZ/yAx+bNXb/vlmnF6Uk
W0Lay95EtqqKwwfLSZBkwdgLrV/nn+rPg8bHx3J0G3bq4EpajjNNtyp4P5NEYlLqEgvpE5tjZbBX
GGO/RB5sk5Mk82OWOH/XyakAt9UJo9wymAUtMnemgScbhgkxYuC2KxHByRrN45F5UzG6CygcAgaY
3lSrovW581Ykq8bSLmAnc9fA/asWb3VqYUJeqiabYCX+/UgOY0im4z+scJNug0YwwxTLeQ0taNWz
K0Grw2CmFww69IZqm8x4rpiN4J607khxb5lLIs2/tcXpo3x6gtO28dNGjUrQc2z4V7umnt71J5kt
T5/BTgSbwdy0qVplS0GSP089/3pnbGkttD01uD4tEUtaqZAhhkwV6qldRmrYOGX1Tc/ypRTOV69m
oqbFQSTURoeZvlpnwfKI4NVih2/txjkaWCJpF73S6FWSbEu1eLPQxb66JQY/YcwxDNOexiAjRwHP
DTs1dwiifVBKIC7UuON2+dRzCtBFTym0x9u4tnPsw4bX1IQumA3WRazZt31kta4zKOzTVESRoamv
sA9bKo7/+5SAFrctYNAshxoUe8U/W9xBJk9y4Hddmfwf5s5jR3IkW9Ovcl+ADRqNckvh7qG1yg0R
EZlpFEat+fTzed7GRVXNAI0BZjGbKqC6I8KdNHHOf35h4I29EFoipkYTNpnfKXchLccU78Vq/kR3
JuMql8e2fG/3k1XkzQE3JGrTzbFjW0yP/+HpnQ/JvzUN508WCMdiq9o0PLRPf12L+1zuylCZF05V
7BXGFBEVfiQIAl+X8uAv4npMTefYlSLsKuEe/8Nf/zvq8mdd+jYNGMlY1C+cEn//6yNdTBcgbQgD
1zvCW68it4o7i0LdPbfQHeJSY+6i85MJNIVDENmzng6Ns0whdqyMgN360PKqXdHH3sZ9P1jWf/Ky
sP6bPv33p2RJ0z6fZMKyQBDP0MpfdiwGLTLIBIX6vqr9tGq7CBtr905Z32Oh0cxf++6qE4b7Q4Q2
pD3aG21D9RAYgRmKRqRRTsuQZI63xal1Kuo+O5TeYiWQ0RsNa5+EoUSqPaQGOwuju2sr2D6qmS2z
zNEyQWDoNu9ZVW+CcB1KpEZfeennblQDjdTbkhlj7E5zE/urNB/aPL9EEpcd5WRt4dZM6cGezDKU
RQARQGe3RM1fYww2MN5BbLGgqI31/tbVV+Ti+SxM/9A5r+Nu4aTSe1YERHnAsbiOiQrxaRrb/Lha
6dNS6JugX4tjQ8w7LuvUxca8l5hKb0UcNMKO0vS6nnKuubU/uONShXUbwBX1RRs6prFcdtXv2vLN
KB/85cD6mMK0CpqjFlN3Keru6DOhin3AoqNcdcKp1h/tJQhi4b3UQ8uW1t6SbO1E7WnIZIXo2FYw
DGQwRIFbognpnZOTApF7xn1jTs9TUz8ZeC4Zgjcy9PqhUeujy9YLays9QMS9p/p6maX3neUWQZ1q
7BMcud9nb7lcst/r1owHbmhs7gx1nds22LgugWnnPhT9ebzbZEg55Jc9ei2JPis6gWlazhXmhVHN
L6VFIIqLsRRdsnkFl4EUG3M9WGPmHSZrvjUr95wjw5B1yN6yfXiStv2c57m4KMaT8PLb3QDk7isr
Q2mQPeSZC8WlysJxWoY479LPHMOPMN3J01o0xPHZuimM2jyurrmE9ebc5RkNaj9lY8jquLUD5zrf
YDav0O/DTSyPtS5UDAeS/geJSHFPzlZ52VvoHxbXevPQspur9i4Wd6MjcF8yVzxZC9k3osouuA/8
i7Ucfq9VGeXHoHXtcGgMI8o7WoBlFR8OhtGR3ZJL39MRYkDEMZz71c+NxRnZlnPojOY+b8VDUOy0
QMKtI117G7VKY1Fhl6fUwdGqalNyM32er6G7C6WcV7hEp0pb5W1aNPWBnBuIZOfrYFeUnEuKVGgw
SZkxXKYXLjF7Ewxb2b4FGS2JbZYMG2G/O1upr8fcXy6DIosHfY5rrjH7AaO98mZ7D0f7jpBV7hgq
uTXrfsCjCaKy3Z/GXlGpV/lrs0r6kiK/5XEruEfpGLH1w4puZXRlfsjXHOnSGiRNLbqIYluFOl1+
TsNaJU0fWSnbcDzsUufIQ8x7KetkJhvnsCvraNjtazWjJOml29xIXWUR6TzlAUuDqKnLT7JFwWsK
O/LGhRKCHGDes6Dv1eKq8jQgjV0PoSnhrdvT9N6ac2yMxjmDSEeTtPubmU6PA+LDbNUPOZV2lAXq
iXQN2C+dr9EGYdLf72/m+gCxbcyfs7J44EO0pZ9fz22WtIa4hRkFirG5z6NfX/hqwV4agtR+6q1t
ujJEFnYmtG3zcZuGHTlP4Yace/diJPUNfOJB7um9U5jHMjd/e1l79NrqrEESW9xW5UepfSfsXaRO
JXKtvlp++cv+dv43Rc/VLh2gLq+6ai/Mcjvn656NIc3y59pXt1UN9FDfE/UT76UJ2LFamLzVhX8w
bf9tryGYuAgUOvvVgOREmOZmh65Ek9hvy1VpsAcdNz3VqZGF8Lf2ePOrU2+4VqQ1cqA8s71DrUqb
rj29I3mXiByxFtGGeD4ZXPzpi02/uqN8qh39luvNufDtroycfo2FHpbYb4brlhFZbOeFfU9CoD6W
mxoTL9+i1VuOk1UMocb2MhwyLcNF1mG9+2W4N7hcGas+34mZiBzRJ9o0ikiKaU1mh1TQARyKIljd
VP5453A6JT0Wk2Y+wkJqm+bgk48XBgUnMNFPZrQZxSs0Mp58wE2C1C8sXE3qOu1ebayfYCSXXmC0
IZ4MBH3EuF+nR8aoAxyC9aHQ0iCZj3xpzxbXC1FHbmcOaLHKa8uvjdDayx9kxtqRia7LLNTrrjm+
5mC4hyCRHwL08Pdr+73RKvutXg7BQB8uy1PTca+ktbbv3GUHeXGG32XDzWTn68vUFTXoALAQQVf0
CnuzxJnclqjBLjbex3E9+PcYIyD62h9U5T+TyTRfVJUGGczmu8opPgz0ebUg+d1q9p/OrupzEnnN
xvYnXh6YwdTQSmKb1YQyX08m1mzE7ExjUi2cBkC/ZtS7wUvQCz82bfFj6MLNq7Ow9Tp1Y5juk+2X
W6hHVIda8KF/T4PxrPw2ah2a9Y6Y8gOmCEO0B4IGPA8e3EBFO8+K3GuEAJN8hAXxvFTid7qOH3bR
h956PdbtEgWp0YR6Xa+Fe/YvUPibpEGETOhurn2iT+xbzi3+Yy0km3lYDwEEydNa1g/mmF8DCxtR
LfWL6IgwceEUg4gy2MzSX32X8uR98nX6Dtyiz5hJBsXt6Jzrr7eSJImEXHOwpH27yhe2kuosMAu/
+6HLd01/dyPt8le6NyKxqvFtAZ3KCUsLnaq7r532PpjlDbabKmpK+w0sBJ1nNZVXbd0T9NVP0VKi
v976r2wN2hhP3gdcKLH4cs3i0rGnAPgFmEyqOLNPeETHvQcgOVX711C/Ih2bj8uWPgZkT6plAwpm
HtN2mQzNJlgO6dRk8S5i25q2y2zY/QjQs43wsGJHFNurcrz64Ps63uZKYv+YHTPFKdfH1QaTshwI
hTujlgDCj7bg+pjpbhIz+zD99sKDs3lPch0LxfCNo2wDi7i0pTpq6V4OeWEdu2D/9qkYjovnsfRL
5R69aZXAudwXq5ijoRP9yR2El+Cc/1Uu++tsZ89WJh8x/dE3Hotwzdtob7vqXdb5S1dp5yhMdw4b
tbQhElIrIqnACUenqyLbi900jTBCx9YyyI2kH4cqHHuzBppdOM3d9totIKE6fn7Qnp0EI3zCtZMv
goDOiclUhEGBExXDbdYS6zN4WSKb7HJezC8iPAEsnPG3yio74lDIiJfgPJuXJyLOu9CqqDIhHoVb
t75S9lShBVDeTpiYW10yLbUbtZl9NxoBSHy3UcxXX7hUdGAQ80MGyzxUY2GGasJCwugoRnrSL6tu
XWIL0mO0ANf2jfdzTavbcRz4wpCY+kD96hj6RLYdPKpJfBWD+NHL7KbY0xW3DvZTnaZfxVaWsdUH
A7pckQSNfOm1zo5bMYaj6zIhGCyCBmFguv5+cjz5bCDPWDv7g6d+4wTqszHMDM3r2eEp0E/llD6u
PmCcr7f6XnCjRbk13Jbm+OLoirNZGOrEGOiIWgZXnjqei3y7cIpUn1SSpvUD3Z1/Ww8+lNvFV1fL
oi8W3EiOa04/mlq3QyOt6z//kOanmXpfrj/f93a2R/sGRXsSL/IPoudG8+LriJpt53SvRTgvkhB4
mT1t1bgcN9sNIkmpAls8v1Zz8duo9oM35kbsuOTxObO74aFXzIfGnG+bHwyqTrNEPuZPIJWthSNU
sVtrPHoPqHRNmMdwb+0hfUHyZcR53zKHUTYQjmKikBaJWKCelV0zh5MpjGggMS3q1g9HmDd5u34D
PKQy345tkd3ntW9cqm2MgmZf44J5BYtqYJozOhfVLq6ddCzuB2s4SNVkN47O3rfR9I9WdSfS+QcT
ojZZbPmjhmIee6u8Qb/cRXZTwwIvgpPrTtdgFcA5Rf9CFndNfEPX3C19dl12I52S51aRIeG+5es7
IYV4mqXNGjNIjIdm6y+kv0Yz41K+eSpCszVzqmFvPPi5DisGAMzLSJ4dKnkE/A0dWX6bM9eh0eeR
1akiavllum28xO1KhjD2GUAV8UQRv4g8ZWVxB0/j2EQb7OAY2IgMzfR2BAXqTHDbvOowrWFMUVIm
KDdwImfFlNrGNacu6uvBRfx4ptys7dJEBsnYobXwa9QH6YmIv5ugi3Dqz8Lma6sm1kxbnvS+JFPl
3tf7euc29SODeB5Vu9H/9+/Ccx663XnpJho4RBpVOAwOR1OGW8/Qe8k4Q2Ps1ymSdt7Fk9jvCm/O
42Af52gLztOcfPbDIVVXijlK7lUy8nGFPOxdd5qzXEXdxnUPHvFsncehU3dIUz5X43T33iyHQ+EF
n4UzRN55Ytp0pMsHeZ2Yxfo4NQA4vj+XkZFWT7ntvS8sPcZabh55boxbO6ffedRUeyuiukJCMdgp
vv8Mj3RKrbRdDCp/+e/fPJt1BBp0Jc4zQqE7m0aZNYwjQMGxvpu0HcD49Bg43fFJSLY72o76kB1h
jvBiwz2ti8Rr9+++sTX9WP/grgFiLuBoG2JB6K/ZK2KBRzI2G5jukz6ouf6tP6lnD6XDYvdaqtIt
V2vorD3yW9iMfcWhUi3ie3YZhCzeUkblvN42dvDR6YDUyBrHwGau3oZUPho5fCzbzV+qYotVDoA8
LovFFud3aK989WlGPOcZQ5YuTrPxfRlRglXgvlUpH4hbf/J99TGQP4qJ3M5o7rLYIHzag0sz69hv
xFo9Ahtax1rAhcSvYKZJZLjwYq3p1T5LlcxL811y3HVL/zr35lO5jXMoTCJjgTnesAZYHcs6OZbC
Rt3+IhY5D83NTiaHMajXl0W8nwcJf55P6VnfjhX04dzqx9lUD7Lv53DunSenrV+R1z+ZNrYJNaWv
x7Qis9uUUBRQiX18aueAMEj1NDhQzs7jRl/POp7FETx9OnQp27Q171aAm2hl9lxLqUOvWX9D43dZ
p8zTAtOKNyqgaJv8E7GtpvC+//yv5502TMWhGrort9gv/vzHbefxbU/0MyX1n2iwYijBr92cQXj+
ii7rogn2A8YBzDyES3QgI3USFnVk5MFTg9nPNIq3svlw16GOFjNVkZV3Hu5wU1KN66UcvrzVxLSg
lbGseiOBHnbM06ANfSnut6o9TExbTt3YR2rEakNvIAB4thjJqrH6bGKn3d/LErzOXvSV3vctMvfg
a2zqYzAzwpnm+b13AloIziZ76C67jbzWujoVZFtuK4Gzk8hlJMZZHXCpXw2mj9t4zE0cTHh+L2Wu
rlgWc7zAoYg35ZCDaa3bRYnWY1cOcXvrSanilnjpLO5siRrOqJJhAgyxBGWpcB83Y3RiNxi5AlrG
abklSiwUnO+BnLto2f1LFsdEuhLuz+c5op8bOpzr7alsp58QK1lGhr2dLDHfNMpDo0BCwOwRAuEU
hhVaZVMdikncCArLQOaMftGLGt7mhOvkiTDY6/ogwK0SrjTaQrUerUW8uKMdlqaJeqZWIfKTMXKD
zY6k731rK1Akmi3QLNcOOwlrAxvwJgNHcE7HFhgo7jEKC31Pz5c7s6UGuw2SBO7b3bQPqzXRC55X
35LbH4a3bPHaDybl+0l0qYybtzSnINnN4mEttu4onZF62yg/Db+ZojTrv+28qrghMgyiHELLvSF/
dJkwhUWWH1pfKTKU6clyatxWTX7U7ydjd7woH4OXfBBk9q65wW9sw1TfWNYsj5j1GZiFuF3cjs5G
2EF/8roO75HAq55XT372y0mVpf0+yvQlGxrCfm11tIr0zd/8l2Uwxou9tWMQuC5e4QPEZVks2HKL
hwWTgjpY3Yfep1h3JCYbXvWrr8r1TjulZISfbWHrCmQ52fazCQz7IIr7HPulRNdNEfZERt9u+/d4
bqCtaqhuaJOw/Mirez0WftJWw9HPaF9XbBeOjLpuUnMGODbUcffTDZ5J9gnp3kmabT/OdT0lzbJP
B8+Y4iZvsiPzxCSF+JGZpcYqBIdIV9IpWI7qknL8qNdZR1oBegRa0sYDBCTTGcXxNtgbtR8FxbJw
ijDeKNaU+yR7n7I+uN4z+zh3tr6rTID0xWOqJ0ZGz9pkwu226+Ut1Jed5MtghQE7bxHzMnEY1946
VCVj4eLkZ14P5otrq2vDaNmD2kHYWQ8cSXV6qHFTMU3QH8cejyKV3WHYAC3Vmr8FbfMx4xAxlSuZ
eGIxDjMQCfsa/61i4YScQpfS2Suz7ICBLpdNFjXjIC553H6E1V0bp1tDC0xqS9Faj1tp71dK1W9Z
Vd6V5EyHrF0ncsfgVTeLSqaOOp6KjqXpmue18GB23gxVpPlGLj8maWCvCT/x7tEou5rXbXaddbFw
CZHdvXHP24DNNH/W6h1IvTNoHIXACYjKpPhprMH30krcM7uA4j9VSS/YBco7yf5rB9OIhKiWSM/t
pcW3ptrD3xNb3TAzijVqUc/PU3ohzyP5WbUXU769LyXdEcls5GhzglGGWYoQcyApgG4bOBerbQgo
EyXLtt+NQXabD1ka9ZSlvp39XnTqRanyvxYg1GbgSYI+EdkiZUo5ZLwZerncjPqi9cWrtdg7wZz2
GdVcmUlnBm8F6XgH/BjWfv9e2q6KazOrD7QfB52ZFwvT/dIvj1vV3+slexeBNBhN215o+oKzPS2i
jCGoHvQ9qRV4mm9Y/4w2wPEo6lio/asjQ/WQDY9D2quTz3nTZAIz/nJ/m5jDnVC5bCy5cwWS4tAU
3HmsR2IueLqGM8aVok/QVyiI2oiJw69qqL8N+xPHqxKUoz6SxKGgJb/mDvZCbQUAxniE9mL1r5kI
DWE90woBTvTRSpYnFCqgl7VilbBXLHocrrYKvJAAZQrj/LNc3RfArPslN5ggBE+y9p/lwA+RGh/3
wfRl+NbvKuXTQVc99gR7JZkI3jJVHP5M7tsRlnRar4cV7/oqP1XjLKLWPx8zlviFOWhS2HO0tmMG
fuFA54IPVvcvi1jexoZoSjIFypBYouuRioL4gBtVrjMELeNdONk7PtP35w9ASm2SOz0mkX5zN4wn
fE0TvxQKLTQ1bunP1H31JdaeQAwZGKtW/RCOuvgmAvOnKfANquhfmeJP3BBXkyzoaSZrxUfo3Oe9
jJzA22gwiC95jywcnFMBOlQN+7srvtZJ04fZYOPtlN3qTgV04SB0gWmA0ESzAWLbY3x+aiS1jl3T
JY9Fwb2Fkcucej7dDYVJYXDPtNulLYanTVIJ42NiR9NQFYw6AB9b49EssDZY5mCJXJX9KqbuRANO
CDHftvLArTc3bufRvjZdstsbf4+8BTiMpu2n7akmIpoFny8gxZkDJx5bwrJeiz2QCNV7FgiqH72J
V6MlZbAY+EHZmSKh44l3Qxwc7odE96WTWIOfeNbAGGeGjDdNQxZ1hhWAZjJW2KlTDKZrcen9VI1T
0jJKCoz9LBoS2MqYzFtSw4U6TOAxseEVn3qg+6kZnPkOzr+1OtjKpDegnAlL2Ft/popmMHOUChgP
Psqys3sVdDAsr8ztZI/Br37PZSwEgMp5ZBuPTfejJz8BsfXoRa6VR0B1r1YDkw32PgeZmq5Ju6RP
ElZ6khm+YzYS2HDiNBDpVEdN7gNwW9RebIZvXVskVjC/MKbhLVfL+3neKhvzKr2ZgxRy1w7Gy7fJ
Vwbn9SaehQNS6d+uC1hX6/Rd1A3Drb9aXYR0RUHQLI/gQHBugvVj0Z0bWdq+SHPzy7j3FhzPHE1j
KPflvkeaGhpW9iVHf3twG4/D5ULxZ+7t2rvxi3NJsaUmflzlsbUrFFrtzG4rX5oxD0LKOY7pIrEX
zmy7nO+HDdfNauAkWblWAnv7ajyaCbEFF4bvk2gyVEHoBOIxWKjW7awugTtO+1IGaJpZEO6+7WGe
jfzKc1ovWdJrshj5Q1A5n0yWHuRQmcxp+KsbylhIgMWwHwacltEg/7J951qv3qke+jJ2KF6gt/Z3
e1GIyNVY9TfQtoTZPGzrQadG4rp3vgYq7DPKxcKYEzfxzJFrCYNPv/RNWmnM2Aw5Ia0/T35276bc
u6/9PDOk2htnmIT+kLjbdq+bTUZBp46LVeuLYWUyyHEZBVAYvWFrQO3ZF0ba4ftMUSGkni+YTf3Q
BU1/V8x+5HtQI/dhjLtevmWt9yWa+nZxywFLOdZuoNfL3iAuYdvv/XJ83urHqgIIwvxeu4sRY5bl
R5Wcb4LGp5ofSgAY4A4nWz5Fl91lkhH04HBSWIo6KZ+W63EeP4Xf6cjup88ckDcw8CljIHzW/X0V
vv/u1jzATBfPXWsBahrWqc0bqInNiipieuic6V3NFA6Tpp6e+qE7YChzRTcmuM/ls0JkbxTWtdGd
+a9EtCRc+SvNnmUDkbGmd9irSsQkac2ndjoydYlJQOKorMP8JrVkH3UzffDiz/tV71+URXBE9rFe
r9y3fVpO165obqmO5bG0OC0r074wOeOts2Y6MDtsp41AxM5qBxczATXXZdbETTv5F815mgFL7Rml
tU3UCliJpvmOu3GRV0MjTgoO1KyJGwr2LTgOiprICkgqUVJVR7+J90E+CS3LS1kajwS35EnuiWdD
mufmDPx/lV++MflPheLzN8zewOb9/U/Ls6N0uIeXcp0XFXKbND9gFKBuOtc9jd3kXRe4BEQuTOhi
Shtw7nRNEBOyFNvUPHTrT+UXe+QOTnZp70OaDPadDNTNCmvkUni7PJTM6ye8UoIgzU8WQtNPqA/Q
ncWWbEEH+cx5M/qWe7xy6vj8CvNmzAiYeZP5TEibv2vylNTbzFURU+e964x22ZhadEhYr61tq6Jc
VREpaS7dIG84BagqZwdSwIbBQOcAysP0+c6r0Y/zOgeoqf1DMKaoPDT5SYX04DMNXoyhzk9V0YSl
NXybzUrjBj5cLMcquKlI6bRa0LbAxSx9PiHgCoDHrSKW7oSFntXiMwl0G+vNvPuz47ytJOEA+rds
5jsE8XTtxu8MimfEfBTERw34fDC8DI092y4d44Lk+fRiSvc3vx52zm4oGHDkfzHNgVmxF+QloM2P
vLQeDkEsFViXHLf3JpeAXsPImCtwNZ5/3nvpTD+gBRwaeumbbgbtCSp5Obo5I3fj0sRE9mSd/Thc
UqXuIT8yvf6wdHphOa51QHv1e/Z0hRs8I6J6oR3rRH7HIu0Y1oPdKsVubmlIRdNEbtZLUC4aZOVY
UeOmv2Yv+AXZXNPJqgwDCA7QFjT7UgZtmVSy1lHDOoym7jwPmu+r3bejgtv/MLU7oH6wG7EwNAGW
4mztjV8jYoor7K+PrhNEmczzxMF9zMo2/zgPhXd2nfvF8PmjJE0oXDuTqLQz3eb85OzGwMJw+aEr
3NibrXIAxCDgE3+c6Fz90CxAUlmx2CwYemVFI7H87H6lC74INP7MJydMEZ22gmfKChgrqoB0Ecxl
liWZ0ZMeqUU+KO80MFajj5ClsktVMIm1izTkReCa2ajfDGfGY7nvaegL241LZ0nMlfmFY6EwrLb6
kOXFeiEZ0jh6Wq9muUTjDpLe5f/Ohf1/rcm5yYECh+b3+E9Rzt90PP//KXe+GyTaZx0QKqz6rzoc
VDd/YXudlUF/0+08k02d//z8+V+f9c//em6+PlXzv/30vzU8rvkvNDKepPlwYM1CFf0fDY8r/hVI
U0Dv41bwoQYhpv23hkcg1HFQ78CwtRDDgNL9j4ZHmP9Cf4Xwx4PlKeFrif8bFc8/SGqQByEVEj8g
Axd1DXqlv5O/MCu2HTM3gsj1UwwMqXR9p4chkL/qqvpBHh0D4sE+WUxq/4Ni75/02T9/2oUparm+
cH3vnwKi3s2H1bBlEI3Dqc+IcfS8FT8S52Sv3RPBEs/1zgrX5fZKRvEcqoWmbHY1RKo+8g6qPU+7
+zMH5f4vr/L/IDaCG8iX/gsjjg5DQie2Xd8mBQ7dxj8eSt8Vnu6IYYuGqbfjAomOwof9EDibPqG1
S0Tec3I58LJJtSJSwHt3JutzV+0TwCm31tmfhyrDj+wSZY8mO9SV82+qQ8UYDjSt8Ki7OpWGpw5T
mjiwmumysIdDZlV93Lc3xPIVlXrskVmPNjYhKxl0XJ1U56OG6IRDrzNdDA1hzWSe6d2993yFAz1O
hAWxZAzzb6dA0dQ6cNibDmRDGzsgZp84Y3DjBf2tbJyTtNLLlKZMBM3TCsLYdP5tmQ3v62q+eoH1
kJZtG+aUK1MSCL0D0pRfswftaLftF0t7RkK44HW3b3d+12FQ46k9Kieb+qD+JrbFjpd6vOla9wEc
/2dZQaPrlxHiibrcpQ+Lxej8WJrpa8rE26799YLRwwk/metlNXSElhqPlqU+SSe9nJy8AXDWP+Qg
vluxx9Xs8zCkxTjVfpid/VSl6pgrLB+8FDVUIKY+bK5o5Ya4ah0DGyPvOCofuFgzzYWCfRuM8mos
qOnsgig1t6OTo2ZUMi8igi1hfYFIVO2I54j63awBAcZfne5+VlV3h9xDQGOQULGYvof4eDDH7SHE
ZCowAF0ni+bdR3Yj4PJAgC8DfrzscmyXITIUFQSP1g2evRTEnjfPBQy6VbjcfHAbx4mllZVemYwr
NHo5HO22j9y5JTpSGbSUfXmrXteFZVYpE29QQm1C3+zKREm65MlkYGSaxkuBtodOREUGR2BYNjsG
q3BJnIWLtzPsBybLUV2On9BufiM2f6qYZsYT+U1ROrDD5uYsd3MJjp6GSyIj+5MxqxsLu81rfyGe
sFz8IxwZSX8O/4wTJo+dEftlA4cNBuAwpZzxyRmbSzpQKypFonCeGdyr1rZOUOxeh37A6cfPfju8
/anXd5IQvzAl/hIkN++S1tifNUO6DvQ/Lu3NwfF59I6LO89hXRqx17QKOoltJ22m+Nstiv4tH24L
iKug20PMG6XC8IAJ+gqy5EqAutJPDpMuSA+UL/kyQCLQP3T6S4zr97o619uyPbaK76xdTQi9xzxF
by1Ny/QUwKgKHb8NDun20br1nvTQy0LTVcMtA7HhdrT8W1da1UnGhgs4r+xgDf2tAO3J5U2/G3e1
4x48S3+P+20RsC6dttzYl0bU7oBaGW5WZ7e7H+cFrbr2MiUAqUkLFp3zMDQcvlrJXxCByLt0mmjd
7QuV7vVR5zscrJEgXHEGwmfnBbnP+5h7Q1ho/EskZkMB4124o2dmKLX40NZh5nrvajL4pV3VhaqY
GQtaGwDn1N4DrzkhvC2cTZsQj5eHhvEpj5StCz3mWmQflYuyT5ZwOlLBkdwYzZOyR77kOMR1ur6e
iQDOYrynPduhlXx2H5Bmxn903+ebqsGb28z5xF7TPC1meaStu3C4JBjEZ0OkfSJd5tQITfNezcZD
GVT3Tk21ZTLuVKI8+kxda2N87h15KzzxgDTUh/33u5P182jnMPFmNnq3GEnh1ucpJ/jMGYsrjRUo
F9l2L+EQuM+G4xyshf+Lf16bWb3cdntxsAb5kM7Fj2Hh7Fzy+d6t06sFTSVUvmTO5zEZ0Ye5NSdH
pdW9E9D61P2AZQpiD1HArrKa99ZeX7fWvUVk4YA7cDBwV+gcty+zlf+LvfNKbhwLs/RWegOogDev
sPQSRYop6QUhC0sAhAfWNTuYjc0HZXV0ZU5NVXTEPMzDJFMiRQMQFxf3d+ec37a0zZCWrbcQqu3R
eC7Eals2HETZRm+pKm/ASlxatSZoj81HcC0GtfiOsLLTHuYq2orCp5lhEHVSHU4ivkuKsSmk+inM
OMmm/qClcwI2kSWtbJW7azLtsC1e0k3OoNw2Pdk3MbwrpeRHcWWSJgMmPoKkP131wygfVZPTHZpq
QFhJMbGtn0xz3jRKcZdkheqi8XZvyINPRyDBbkTjLJB4YbllP6JImqo8VVn8QpDzNpGUYLnyDIFz
YrGs3szHrH0MDfKUWRd/mCGWEEjXWzVR9jLMHdwxqiRzX2HrpJc8LnZFhqE0zFCz1Vv6Qr9hTSpe
vvdMab/zG2pMrKeukMYxAAelWaWAUgw6UNlDnb5I8IiBuDV3VqSD+ZMvWkThYQSvJxnjw5QToII4
EAvW47lTDrDmfa3UNpgriJVcrSLtQ0ZNHzzq+VgV0H+0H6JZb/IIPvbm9m0Z3G6S4PW3yXLqMH9L
GpAynT65SYh5oivXy7e1rwg+rKlzCyH+6pGnsPsxPMvy1Z6h50/004Jx8kgno/085mtcHRiXXFuz
RslfnTnPbUbRZipMN6ucrE4/UgYvpJQIbU2A7kd+NJWTN9imL7dEOw4pVaYUFwEYYE2Ui3Zn1q76
235qcVUWre30Tm8FryjL+2uMusgwjF/hFTZu11mmjTriuTdQ77XK+76E9W7dXtO8krxaZgWY+y6F
IEuEotHqOU4PUD9kd1g+OMSgnaTyvulZJftO2uBin8D8FSqSR3KFQnZlUjqqptmRZ6ThS9OiucJY
AnjvXNpe7WZ6IIRVt8dTTojaKKM0Zr1rOtlPlfKe1PAumWMdml56ggouQ/eGWmLU8ob2q9uKFdpD
V8Fynsu8xE8sGaxbs9h3rIguib0jCdcdOTEPsW7qx1H80bTxV6V3kDxrTw1R/leEd9lcLuwI+PNY
m28luSTy9JkOOnBxjYY2xJa2i0ZYMp3HSN8XUb8no0bVC70+vts1EArU+oaaETGa/IUc6b2iSZdv
H+BWHNVqZRQStJjmVQU12IdNUJfVQRaKh0rH4syAg71oSgKQJsEIdoyuC4Se6Cb6E92HWqXdyMBp
nS7doSF4KlGuWkFcpwg7jG6csQalkBfNGERL2pdXJ602IN8+UgAYRjfLHjtMKfCi7S/Rd94prOw+
bRXgDvlDlBePpqwyFMNevhUv1/khDQeujRnMcZEOTpPtYtgajlmWqk/lFNx53JzNal7f6sRcDxN8
YRPYEyvDJklD1SkUPx4EWrMPlwy0RHITZaebI3oSaIhK1tclYyYm70o673PL6jwQT4cIzO0WX3EE
WGtXS/K/G3XCAsF67SLrAJKBU9Mkp00z5W/aBLtTJh3X44zlWvhxXTd53rlmoxeoeCl+lEM8k6oG
S8faB3QQX7C7gtEY7i1wSQ66fABiyjUBOf5O2OLRx4NrDUvxolffGrpAOkg0Nc61Nl505fZT8YKg
9+8lFH4PgXRRNaBQAtCSFROa1+/qJXLYGJLV1QJggTR1ZlZg0j8N4RfXWq3dgSuGzmBni8so3fJ7
Y4FA0UY3yLR2czSMOLUJPc8x7Rb+JTj7rf0LfMbvb0bsYyq6CIXpN0kRyI51q5WdwDT6UZfDDxim
H7oxWWDL0ZUDK5XhssPiP3dx+pVmZODCMHIHPXqdqHnJZWn56kB5L2MZrwywdWbXrOYFKpzgRXRd
+qKpN8VuFsekKa+Vg/iDIw+I6UvS6PxzQPe3B6OKkiZZMhwnKKK/BrlCB1cSlLNAyS7yUZYcQc2Y
a4k13a27BdVFVTrUTnqi3Unq9b6grneryU1K6ra+6VuROmM1XYHUYSqzESulNTsd7Dm0MZkDMsun
MTx0KpjlyuruO1FZR3OxA0f0b52LfpNS+nlaVIX0o0lSQCc/8OuRDP2UiD26SpD4FYpjlniZJQx9
r2+EXD8aQiXSHYSva4G9p976/M8D+b/FxUwKAnIFMp1B5uH3xsEmEig3a6n9IqG7VwnMKkH5F82g
38ic3/POQHvLkI0ltfF7X8Gpq6Z2UCMBJKAW5LV66EVh0/Ssqf98KLLyq3Ly91CyC1WUDXjDJhor
vw7ldJWuLIbUcWOS/kQI00XSHstpfM76fj/nwqagyqYuTAFDXpZ0GShcfmtM10wGiHAWUhU58yFv
TVKaV+rJRoTmxE266HF4osgfcAXhztbxh5CrxwoeEbAubRvLLcC3fq/j/ZKRbOhTc90YeuwgR0Zz
GCP7ypu7TtTu404/gLYoYaaldwhkb0t2YKOQluC46D7ov8LGID0lBhWsBCaoM7N0FAbsibG+rSkE
OrGgrfTsSmqT6MoFs/wlnGA8gg7R/SX0B3Z+kYp91ZYnHVq7U4wCgupRWS1APNBhJsFDsVPE22nq
s68oir/Aoa7VHOqb2j5lIeWMTwobdCAlUaNo86XFMcJghGdDqZiVSo5TNz1mxNNJh7Qg2qYW4e04
Gb6JkUAOYksXn1MUEhZkwkZXSKcqKSDzKvrSc82PQqoILYXQOiKh3d2unjjcXhqzutcGc321rjth
0Onay9C2cXlqOoLKJUjRcpQTszi7pytkYFKxdFoJ7gWZk0M5305AcUVUPAAmdmbvKR2auuPm1ubu
AFZdyEpvQLqBcoB5zq74wBiMmLRFfdeMT1anhw7ayKZxGdLsvFwDLRwdSDbTAaLz1tJwdsMrB1kk
xSmkAG9Qf74VOwRKZNofLABbWIkZpcvUsjyhVI8TaXWEgb8QuPHiDlyrFd6eolu3j+moU4y3FEWJ
6XGBXphSt5fVdEvLRkdT9XWbzpdqTj5iAdhfa7h5Yh5UJXoD93dEQXmttNgFywThqZRfBPKviL+q
ISJ2TLSb0u3DRsDhqwQQF8Bvq+Ie3RpKUeku0ohGshn+R7zU4VuyEHFnnLO+fJpTqpd9+kaVI8Um
4RqA7lHspJy8mX5Wyg2LXUT5PX3PvrImPBcmnZNaEl9RhAHRAlmUoG/pxjlFLJa6HFcWWKgURAYR
JKErvaV62qCSMalvyQcqNZFZvHRi+wJ981KLuEikvQPtVq6znuilvBmHKUrf5HEIzBEalllmH7VI
hj6LD0KmPOYqysZyNf9cPv5/XvxvFK3kv6a2JVGUQXBhd/7PqlYP8f/8H8Xn33/qZ1Zc+0PCq7BE
OreoiikrMpbmp7CV+oe88NwtyzA0AN/m0kTkz5y4qv+hiDpZWbSt9IWyzIre/NS1UpHD0lScKNNa
NkzR6b+TE9e/s97/lQA2cHjIy5vsSsLSYh4Ygr9SohUJCFWtmFBQLe0T3nHlxtV0EKy0Rv7Hyhuk
IeHQprOQBDNI/pF6FzC2GVaW23Zz+qFdVaODLTZ3H+NIP+uw15LNKIMeyq79ndHVu84cmL05y4hc
wcZqukvPAgDeltxnVyeq2wKFLnSAUqE0mVDDSADixoAtNGrQ+kBsRrKJPjXEp3nEcU+o7poqfbGk
se53Pd7mM6RuHfKCkTtSJ753bZqtUTG8b+XW642q3jYj9XIIQecRIV8S0+phujWy3Yf5RdXzQyVZ
NCSmYcyUSPfdtX3X5b7yG+RzSUcOiMRAW3GEOLlt48raQxs7yYn6o701wnYu0flTzIuSYZGkxXu1
0pADNGYA/DO9xOjK5Mx57Ufl4NdWspGmwVMyuq0Xw1HMzY3U0FItva7rtguSjLx21+JBVg05ozC0
iWiuCw7lpBhS6lElOaSq4SUqIOxGiOHy6M8AwCaPfh5kPCOCt36myAjZMrlZ0LSkIBQ7aoqSM5hT
gAL8RqGRtBMWqEwRuOqlXjvF3JLpRjkmyLJQ2FW58tqm8VfSET+1YSKtQJsmOLX5PrEw/iBqWq+y
klUDQtQzJYR0VSm+Uw3yS9T+yJ3dSmD3likD1dEMyH8pz8nmLqmGN2mp9FWZ8Eb9WNnr4kwRQKjo
AFffWrcfS1BMnIxNhq69QK4I6eGt3FwJ0Or1XGZb8CQpvgnpJJwL7UckiZ+IIm5UddqXvdaCR5fW
g4QRnJOhhdqAz3G9IkXGNfYMdPgedttDG+Ww31MAX1L4pqNXvO7GFOj0/CaHnW6XVR1u1OmGcNBN
E72pzkgqo/11ioWJOU0fDbDrHYzWIclsZM9SoMriV0IeciOWykk1mq9aAFYPBa57aCqoH8pwexwy
Ufroe1wqZdJ7r1JAj8BZq70WNQxH6/QRizxeyIZMQRmSF2rHGUJ9CelPNDp4+HUmBxoMcMgZ6StE
oK/IsGZSGKm8xz8jSUlD5hfdEkRXjK3Cp6UTTJRrUwZNctO9es6Pktw/mWK37UTrolfNqhya16tl
vHd5+DLC6PRa7WtMupaujfmRzGigZ5hHs9iVQ3svJfHjWKNyU1eoWZXvQjuverRIYayph+YKrqAY
4k+ycuSslfYrXFKbjNAX+ngHedSDNAcjbSSmhMOmVxtlUg7GbdymvdH4uQzH+BapQxBCSIqjGlpV
4yNltiorMgdWWO+IEDaWVNxRaV6g38kjDQ1PmgkMRC8WjohI64HuzkQLapBMGsAucL552N0Q33Tm
UXiq6RdvR+GwExphA3aBPG0Bb5sOLEdqdhdLGu5vkhxI6fXqhAkKS1cRIewbiRBbvZLavcnlXVwl
EB6MicYCAyndQUTnIB1IWo0TPHorL0ndkd+05XA8AKcfjmWnr+KFpZZTNnPFxFp1pey0yQCVJ+ru
xoJuDzjApnK9p7LxkhZkFRWERKxF+yRR6zMrEUhZRX3tOdpaYZlVY3wu4Ad+pcaNrxoTrQ7l2zEz
rItZmg+wkU6dNS8JsaL3wEKRWUZWrbZw47Tq9jEhz+GZTSUi5ysFeQcrvx+GHVIZLxTqT1kICKKN
wUZXQ8Pkxk3q9YQSKUKHkggKUU+fiqKmy8u1AeqOrhcdWNa41JHzzZWxBtMHE5KtVAXVsqtl3t+s
6ihdpxViGregv1ZHo2ggP4SirSmCvtVm4zmWx94fpXyj1foqrWviUxO/Pb91T61MO2WlM4y1OUSl
O7Tt7HSCtenl26s11/4wAqRJk4eEAiJMcXMNaQDxYh3AmWjBeWi7DkGANkeX50oAdxtg8IMMB3QH
yQaOQFQlP8REjDySc1kwCz38d9h9pQAcUDFqEhFqJgKascBcVSPrSZ6fkYnkGoSCRjxMxcmS6JHc
fyZdXCD6m1Wooal7sLkCsOfitmKh2ncVqKzCElZN2qF6e8sexI4kLnouV1eGLIaQ/HBfRNGXVQ3H
fJJ/XDVIDIlYr6BhPegGGozhFd0rrVy1Eqta3KU3G8T/giU5NRN6S12UAZMrpV0vXGvWWxUjjSiO
Y5I6dSWqSuotPKpyurdya21wnJ5EGjsYiukIxe99kuTKUQvAlMA9PyMEdJ25ge2sGKjvSaTF2jE5
Ug8mZ9yQ9beSsNgQIA1IlhA+Sf2w02LSYHGPg0xuSchYkK0eltGkfRrRotjXwF4B3P9p0vyZhCG8
e73XrgRGEfxZ03pQFVULugERMzBDg6uKdQZ0DTzxfP0aROvmWhFWuKOjqpkP1DAhL171MFCuyrmj
YUk+tPTpzc3B7RChsBVRexgKBiEGJUP6Y6BkNaRuIqZe0vcXU6j2kqKvMzk5lDmgwgQtCC2SPpVo
Whk4M3tyaqndzSNtRLDHatl+EYEGOpBAyGXCrui1jaimOyXpRvSw5E2VpV+VBUxvYtnA/oNDIuOI
DtCiZdfnvZOX3cBsC+k4aISM5wS311CFx7ET3RSsBLIj8qOaFXQOqS2aGAxAEyXxS4osQO9qTwY5
Fva3Lt8Y+Ugmpoy2oTke6rCP0JNpNqTcELxM5s2ENjSFXaZ3h+QB8g3IPlD3dyJZBnepzESXCYmq
SuwfuO69QbfybZXUJPhHJPmlG0NWjsf6ZvwQsvCRqu4B3KMKSUJ/lifrGXA4iN12OlmR5on6gPpC
R7eaaCbLW6dbE8wOieievnEpoqCQl5FwSqxHLWsloqYeW1SgwFHeqG7pAyW3mwCwu4RIZ7Rq7Fg1
TPPs2tDb9Up6ybpG998Uk3zCVpOXgzhjhr4uls7thvyvwsQcWOdsE90UXxBvM9jRjuqUXkX2PA0P
YJxq5PpMmH8TlA49u6AGgyLhdSdaaAsp1gBtcQHc5rTfRovV7cpxxad9er74zIlipVezG1/nCYq8
qnulJj5ok34IF3SvImxUmd60unkVYHnPr1WoPRh6mcDcl0AI9o9tlBlOJmoUfjR508/65dYuTeCB
+cGCAk4d6fO5aKLRi7RiRSrvMVbUPcUuT0rpNh01CFjleymv611f1j5UEFRXQmL0QR4DKStEd0AF
Y623UGKrrsjd7zDm/3bU9/8ezikv319zVI//GpPpGgRvQilQSSRFLU1fstP/ENQl5X98fP7H5rX4
TOpf0E5/u6E/0U+q8ocIeglH3EAhYonM/jPQA9nzh0EKk3SiqKMepi+Iqz8jPUGW/zDUJUJUdAVh
MYX4689IjzZBf4gGHzCRRKaCJ4vKfyfUk3+VCPv+6iLhJCsHCVvc7yVL+BfxK6nr8iZOIQpc6zcT
339B0aIiHG6gLsTPNYnf0On8Ef7WPEVuLgU6kN8gAeZouLSTapPgL4P6N+Cj3/rR/PmFOGYV6edF
ze437FEBvU1BUXhwAIMH2c2hAuzjXNzRy8V6SmzJDt12oz+Rc7SzBNENWmvGF/AV/6I8991w7b9C
4D+/hwG+UP4pdvfb97hWM1SwTh+c2c/X4X50jZPkJ6+NBxEZaS++kj15b5+RjRiqU/tvsW8clKDx
k/W8Qb/YpqGKA3/ckxwMhBvarLBb6SHi67+PTsYbl5fwAG36T9qWe2hclh8n9bC6gXlsfTU4v7Qu
YaEN5ts2bOT3RR/6rlMFVzf2IEPaq38eem3J+P7TIf8m2FZeFbNDLwqej9d4s4868rqxz62NiLNf
2oL9yUJmv71dbnbq97bg6HZr34f248fXjsya8/xuB4DZHcHdGU7LAKT2K0gVd7IRD/u5Ev0fK0fy
dyL8ty9riRr6J6JmgAQEBfjLxO2GRMqou/TOZXKu7OFy+TguJ8WwL5r9kdkfwODt1WBfthqvZT9/
4LFcLtute3laPvIEsID3P3EPKctZfkRn/0LCjIMV2BbKNs7yGHrr9/0b2Wqbgge3N6yXfUfAvTxG
/pZ3L7eb/ZZQsQLX8H1L/e/3Lq/e3ezz8sf6zvdtLwge7oMfP+6D+/v7z/sHfj4fPu1+9ckMWfPv
Ybe7Z3CDH8/PP553u+Bh7dv8e7DP9u51c9gV9v3D5yfbCA6Pp2dcSW7PP4Ldj/vlFtzvXl9fefo5
iOzz+XA4sL+HB++RTXnOYB8L52uyT7H9+Pr8yh2PN6vHzWNsx8uzq8n+4jePNqf/fG55Kba/YDUv
Izt8/7V5RIFu+fO4PDPZj5vN6790iJK+C23/dJ5/S0WN13KuZCg+zvblbh87DOPb3RsjfsfPm8+v
F0b8DNvEnhn45X55xFCfIzvg8sTT5Jnllc8gt73efvgMRn595vYPKqw2sBv7tbZfX7+P9Gs5kq+v
EwfK3NlCkOMYGYjvcfE2Xx9H1x0YrdPptHJOq+3T0/bj6/jxzxei+puk5E+DooHe4j/VLoqQv07u
sR9SIU9D9HI8ySez7Ddex41siD/79JT1W+e4PPBH/813CbgdukszF79ShzUSOJU7Q8yo15Iv8QGD
aRk7y4aWjURskk24EhttPMhZXu0iletWrsY9WHAndFCHcTS35j0d61/nwSbl3SOLErvm+YqfG5+D
MMvzrTuzn+VdfNzt3fj73ZZruSGPZpfKNvtGTctJfckFTu7qTsfWchdxBwdRLg/eCveCF7o5rwP+
4BnTDV2YzryyPIYp52Y8ixieJ3jPCBCQJbetB+EwbufVLSCHtkJJ2b8GVBU44f1J31t+ts1W8qU/
u67ru1x3y0VEdmUVzC5rNBvuaH3Xc6u9hB1Q22Kngpexi9Bt3MFFbIuvA9zRGz24Bfb3nebMzgOE
Jrf3Olbt5R3Le3nE1+3clhXw6tbOz5/WyT3FMQIApDwr25pjOofW23TOpXU0h1SOu/ye2fxyIyfn
th7iGxxx7ANL5muMbH658WUwJpbjaQ7PwHF1XkcPaTJ/GZ7eI0Hh5t7wvYdV4ouYnYFtL4tDbS8v
Sg78dG93qpwf1PNY60r7Y7IvGdYpcpyYj6J/wdl6RaTFM5gMcDztx+dXUI7u1d6gec8pTR0StE7i
5rwWe51TOKBs/NDZNt4RPqyHYhiGkanm5MFpYiMN5yP0dpRnOPJ97cZB6KRBHny07gVAD1uGicZL
/9Yb/bt5z+8rx18vot9qxWELhh01hM5BmyqdgBMKaCNXm/hd+xH68wFFineJmD8G3GHXIF3P09OU
2OklowAHOOkgfN188x2tuQppso/xQu474bgBCuECfQrPzZvwoaEqDJmRQAo58E12mL5IjeSpiwZs
yOL4CpQH1St1fpP2/YPyDPTPQJnPOv/zgqEti+Dvh0rpGAQ7KHsRzPav60USTfEtunKoNy7omAtr
uaQFZsYFriJngAw715vs0P2AiU+LGCfzEqb4S8y86ZhaBBjf1wFZSHt5jMfCWR7cU+hMLJGZKzCt
I+fr3xqiIU79d19dNhGUkKg2mL+3WIZgGCsVwEJnv/f37na1ct3Ldo9x3u/vhPfSfintPSYc5Npx
jDiMHCcpsW/Nw7IOYdq3l+1HjlVKHZJTeAKA62zDxSJ9dPbHx5YF/dtm5Vj+5Q3LD1MfUPeTxsQb
/SubZm9PuAXLR5c9adz3buuqQclLk8Nejp19yZ2Pj8sFT5mnyuX74UbgL9zdNfbbYvtxC51v55BX
RedFdEZXZAHvePpq81WpjfB7Yskk0Od+2UrvTh7H+NPl+GnL8CwoGrCENUHCVvEcRvvz7K/f3u7O
65GlHetFORGD9sY4OIu1k+y7xrm7u3t5ebnzz2esIRG1w/uCwOY/PsDb/gWZYeyAgPnEMpbOZ2sH
D58PfPTOWgZ5MaUcyGI97PXn+sG2zy9PfDV/jcHcDayTz7uffgY8QGzm4fFxFdui/cjctx8fHzeo
AdiPNU4fxlRmocNNOTyb9s5k/em9593ysdEp8HaBU/35G0w0k6/2Ol8KovUP/vTxoHeqS67TIUXl
yutiZe6E18xBY8kFPObVK3VdbS0PpSDcaNhp+3aVBaAQV8uaLXjX4LoP76+f18frflxMgrt+wfV6
s9elE67P6/W4sj/vRztcR5tok97NK0Rp4b6vFguCbo29Pvv7pyeLjzBOEcNz9yI7e3+9DuznnR2s
z8v5XjxFA9cfn8Q/47EF972DO2F73ubgbDw8tnuGN7If2MbDwxlv7z63d++79+AheCA7vJzC5ZdH
Fc1N/dJ5e7lbdr22PcdbP7wH95/B4im67ha7tXc7e+/7d3dn23nGCVzbtuM5jrPDI+SxzYju3t9/
MH47iGZEFu+k0JzBX4aZJJiHjfMWXwc9hTXtaHlU2N7O22wcLKLHllYOvt7hgH0LPI6GLR4cfvFt
7A372ayOruPxR2A7q+PyyLfXTvBtTx1v5azcleMdgh+758fDYWfvgu9/DBgb95zdM7GAaR+eD694
UMPilB8V+wlrweOvw+NyKBcm4P7oMKPcj4/V6mO7dzlmd/u0XCTAF/x4TSCEx9Fz8Vw6p8O5X1x4
RFNd/rza47efszyx/fj4ilzEGFi5FkfWI4Hr1EEdqFuICT4/2GbZvrqln9MVlNaWbr66+RJWVXNU
f7lVNpfNzjvgW+Mj5168dX4szvWzczgxz8mY2ZvFc8TDPmxS+3BY3spAuc7K5srxPEaSiw8v3jvg
Ti4epfO1XWKT3NlsOEiAIM7iglcOzuPxi22ePohWVscVjvfpNNkJXiYf2yKVg4FmRbpcjqnzsVhJ
2AmsYh+KXfuUPB3ecnS/jqvVarPZMJjLRo6EONvLhQE8Oc6Js8tZU87/EoItNe//3ej8ZeX+zejM
SO1XtczKffuCfNr3DgUQ6+alAnpSJAb8yPQy6I54FdvOBUm2QWHr0h/0H+Jb9GbshHOxR3plC75s
J13UXX0sT6AhtGfhnjT09vZvkYT1N+HtX9M9svqrkZTEpMzCK5nXy52/vlsH67W/3z8xUqstY7bd
bp9emHXMOZfb0x63+snds8xjHfy9Ye9fnu643LkgXX+/xSrd7c9357PP5Hf3a397x2Jx9ll//acX
319/PrD9tc8jVmGPPwjsPrkudswOApHlclwW1R/eDy5RQCbcSBGwli5h1+b1a/VFTLZckURxnn3P
urAh7OA6jVznuFxwXC1fx3/2I5Rf5fZ/xh1/yYjJvyU9EsRXb/nScn4JDMzNgLXr/fC4cLxdVipf
2k571UPcpbbR4UbZZ0f7Iy4lfVue8o2Ig1iuJY/UNBcXsKigCDon/pcMkfY3KatfzuNvaYp4bOiv
VGVI0jlPH9jMxbxCR+MiKbGaS+AdYc2ItH8Gf1hD073nSuXpu/MPGljickfYqUNt77xXEGwOOGpW
m3/zbRbUxd9cIeTxyOGhfWj8PpzCUEhWdCN21cWgaJ+v7BuSVTMQZkmK233rAh6v0NTjUgsgoINT
I+kgHrSihBEDW+trQDnMuusn1Z/SzM2odId0/t2i31ihjNlEcJagvIMcCCtULleCjETUpuQ0EKxU
zzFgJII2UONyFkEt3Aj9StYqT5uIVOZVhr29elmyzqM1aOYmOxojWgHJvVqf6O7Q0TDGeFT3pXg2
oWoVA8m425sCeHx8G4zKFcG0d7Qvf2wV8gHRVxKeCSUQWtVXoPT5f6PPlJC/m93WkDfX3J/T9Sw+
y8aGeqYhJXYZ3+npsR43IgKfEdSvuzhtKW3Dhog3+nUVgiOk6CIADda09159R79RjVeqdRiQDBhO
fn67Q35CrALAB6GwigE2lxABo/2k3yOMMZn0lfbq/AxpZCqCkcLIvB7R6bp047uKau1mmpfORf7Q
BCkSAozcFbN5RUfAFpuTqlJ6igYbTJ1LwYpgqOB4rdP4IawAIUYPKMTYUmx5HcLMcP271rdyv7sS
ztByZGPd7mpq4XTyyoR6LWhvbbdFiBS6D1wyd0pUOxfXfXHQu6PWvEXnlLxfqLmwY8ZiHRGd3HLf
YE5Tg9yG0cmihIVkzArmHzqpnqo72bhKaCfyXszbsQl0B5GZEjXlT6Rc0/KOk8PXWgAMz8aPLr+U
/QpBFDaQF+eOxjmnuV1F9IQ6iPXhCi0PqNgk+KEKN89TctTD170Csw4Wl05/Cq86R7fPFLRCcCu/
XNjoTGCheE7kQEaNrzhDyAJ3P3sa/KJjozyL9JEu1vTUdJdidzSCfLl+KTALbwpOtXkya1/T12jA
VLu0OSfwBSPrJIWPGiccOsm1c8dVV20FSiVS6nfKNldWrbamGjMbwEWDQjq0i0aieqqoKib9fjDw
8yW3WSb5ezqvWkLVGqDDTlIAxW+zfiUSL+Su2q9Bpjj17Ws2dhZbaNYpNTTpuZxOqHUh2OhWydcg
r0QkwXCdVD9TP0H82aawug4rw/IRAqH/nlr4GUocS1vLxPCNao02xSjeo6i44BTdWBoptfq5uB+r
IJeDWQxC8NdxAMGzuPAFmnotT9vU8lTJo0Ws1e1y5teiG9m0GyCZ5l1TPPfisSHDMm5KyBVITg37
VH8Ni12dn/T6iNCkCvpWng8RSIRXNXEN0WvKh5KgY6JpL+VFFcfG0LxZIex4pEMP1bcF0tDt6NUg
3B7K9NWiMyCC5fn71dxQyctrp5I3sCzoWVEeivwUH2q6mFkucDUH3EeDwne+vw4eCuuofMNKQ97v
TCnVUbv9WG60penUR98+Kh1l1gYoQr1qv8rmqS0CUYwdQ16LiAqgeUTLC2GVX/f58FlNu7Dy0Rac
YBqApIBdF7sVFdjm+pYTgJuoHuk17Netkmj0Dy8cFWIKRKbaOMqIDdHQTKazWsMTwi65vtJTxZeQ
yld207wLr0eJLINv6KdGeEyigwBH5dKxvGo3wx7J7BQzMqrHkTXO7FZhjcRZ5sbiM8JBKM0+6+p7
4qCTb+vRuzGREqZj7NATVhpPdJe15yyEbUN/gse4/JzFx1tPtrjb3+gzQzlWaN6G6aNTPoTyY+T8
FindtszMr6otmmgItl3Sg0aCrwzK7ulmBaHxQEtiGzGQ4jUPD4ObxAdDOMnKpcoGYHSbDgStEX32
FZ1t+pVu2CCwhPRdQcoEjGj7A0iBiBCw2karlPW9lbY5szTt96aXIB/RPQ/y63XaaeJTRtZCBpyA
Dl4zBGIIDTew8ntejJWH2/QgI8tDUffU3h6vZgfF5KQu0mXg4XKUXD/lW5BG/1KB0P/WpdSoeQF8
lzWQh7+6aENTTBEyG4tMBxpjEN3t6WJuhLv8qbxkq/QU310/qzflAXGa5EUnBTifRqTVX0ei4K38
nMN3e2jvKFnPq+iIjAb8OOlBP+s7fafto/ueNgZYJLfgZO4Ij1JHP8ODq2pOPEQn+3oezsbFhCBI
HSNzehrWCdsRvRJSfGNwU4OKVpYrWquYXOPeCOcm/RenWvpbl+EvI/Ab7wQCn2goMHQgKXvD4X9R
d2bNbWrvmv9EnGIG3TIKzZMl2TcqT0KAxAwCPn3/yO4+/5zsVFJd1Te9nZ3Yli0JWKy13ud9hsRX
36G/Ee8gHdNjuZPn6LP/vOf76yv+si3OLtD0tSxtbRbQhTl7u++lt/EEWfeZsn7+5Qqrv928oQSW
lIk8+i38cnxa2yIghJJg1xMLwbzUAERK+wcg02BxleE1jkJBuyWMMnNgeRK9oMxHzhJr10iqnJaw
GL+k5WX++MS5SbZpXRqBEbQvmCLerOJDBf0ezVutak3k15/PFTSv3+3odNqv+E+o4kT55WSpqEPl
x/3WsuUcW0fEMFofY+9pxJDGb2DrD2Iz9pPGr44KD40Ps50DqIms3T+PTdipdtZmhGE+T7lFK2KH
EBX45R/gBx4hH6RbsWMd4Z3QOpnAKe8bIJrN2IJCY8AD0fiLKT0cHk+txeb0GlOaXl/4gibQ52Zz
qq3v783YGkqtH52Q/9MlKXhylNn0tD4+8cn98VXx46UOGU+9+6aZdOdlPz95XpySf7wHAIzTBjiD
753eX2lY8Q1KejbW76+vvBNsGa3NN/vH8U1wQo5f13feyormCo1A/vvRYKEo/YLmy+l5uY4l/Mf4
1z+Hy8QGHjYiY+cvID3wtvGpXlZA1OPJHTtMY+39+p5aYB2vr6nFi6e81vGLXvDYzRvPLtXy+Ml4
iGPbbSwLRlRg/J/GzQgKvFNfv3+eXqm4eWKeffyp2rlRfeX2y3X8+a/x9JNHw1ON+ODXihPCYb/q
1islGw0j8MU/Dy0Yen8ZWr/UXvenPpA0y9Aazx1VP9vOHy/+D0A5nqLxmD7Gqz9e+/GE0N08jgDJ
+D0wro7zwlX/Bxwch874MX6FQNDafN4txsLm+58R9cmXp9M3F+jK2Xt5p2XWcQnH9qFu+WN1ylUc
Tztvhj/HcQzx7Jx3Vl6+3r+eTnQRaCSCtIKM0hQAbuW/nOd4uX7x3T+fIPW358cQkaqZOmmn4i8z
R4qgHLoEPTFzq9u6CzWg9p72nEocRQ1dBGg59rryQ3ew3hr/YfvM3tYrdnCgT9wZ17HCZlArNjDD
3Sr21aLysiDz/gbGyyPu8S8w/qc3+sscIaem9khxB6SNnjokaTpLdjsL3WdNWnyHLvFKVu12dM/D
gFxYp+Q6j9faWPR/mWzl3yIeP72TX4aU2OZQS9TxnVgws5dPO1rfF5UPp3yB3HN6iuyaUl2c2onH
pv8vI/qfK/LvE0H/EimBZOjGLydCyFKl1BHy/pgsx7E0n3PDASr/8zHeXefjERx+vOXOfH8JDs0/
483Hj26PfA4oD5p1BtDanj3vTN/+PJ2DZ4HQvIHr8jsjPvPjWd+WP26GFpAdMH8OqP52Xo63MbGl
ECnGz0B1aOCez44DbO8z6TItgqrzyW68UzJaIwDiQHg+GCY47YZNwHjvuLP9iG8GP35lF5x2Pr9E
7/7krhavYLUtUyV/xm+MqOp05boAPQCb4J/AqSf39dWlLX9qbf/ThwoHMOq7tj82m2a9HZj7PRDG
tLxWzsL/9i3a+z/gxdcT/frxKfhZnu7FBhuyZ8A/+5f9/rrd7+nx8UGzerzhMEizL+6d/lzobO/j
jQmC+PWX21Ayfj+8/3NVfxlUpNJkWj1e1fl4Sce5nMsIZvvjam2ZGLdbJtCtNl7JsecCXAYIBnwN
bOYtORvAwoEFqL10aMf6YGQjDkfpyrVar3nEWlvA9ADbwWbsRASAZt+7HUwG4G5+GNDGdSE+BLsD
V8/aAMtuNv6CtWj1botgZ6w2XAJw0Pl1tr/u91/T+dZezdx3vvm3s/Fjv/KnMf4LGPWUQ9zrYhAz
hVbJGz0G8mSs45kVfwkHYReM7asC8H4cXN58+VG4h4P1sA8fEhgVA3IcxuuPEXocbwps4vn//AF1
YT1nY2PFjrz26jPthwPA/I+7Yw0MD37pfTNqD+uPtQcL5ZtgAiY3wcYo2XphHeMDTRmL7wv8BZgd
qwtINavY54p/LizH++k7pJ0Xl+WvcPcv4wI32+437vvrw3t5GWGxyLv+eQb/sXv/07n6BTDW2g6N
+niunPEOXzM+xgZK4DMWQElPp8Xedd9XL6vtbPY38Pe3205kVcSXSqP09ZdBq6W5WBnkrtspiWDt
JBDvc7zDKc0BpKoeMy12Wxj1/vmAf7/Z/elVfx0cyMsrMuh51bvXmr54n1UYMtAMoVdmE1U0uoly
ow9TLPhEGoLczL1VpG4KG0MNysKF7ozNH+E7GPxi5ZgL7lhvV24ozisNqM9COLo2pzD0MQFSri3N
9/Xwt4lcGufpf1+3/5y8X65bPnl2nTRw8hR9qrHZFrFhccgnQ2uCFsIg2cF02sSSTaw6LMIJ/nwW
5b+9/Aha/0RRzIS2M5KSlw/ftfN9zcm7vfR30redBhKH7NzSJeYXmNWi/rpoNtkuFHTaVj49P5oT
Gjbtmr/9+S1Jv19Y/3NGfqEWYM8TD0+JC/tQvXvpyLHdIUltbJ3+bra6E4D+zAiI67//8rrjHucP
V+IHNP7TqXjq+tBeHsy9leo9IMzI7rP4vpsfw4PcQBckM3mVC94VhPCq/luh+PtWPZHcE0j+MJPE
X4YzJqFa+SBsBdXb+xMD0Na/d/P8AZRlc1c1vXsZvfEdLbW3KW6tppcQeQhB8+YWSYBYK1E97bPH
yLu1iiuejY/KuyAlnzffanpKpoZkV8R3KasxQPM2xVfMeggOPm7Dze7XpQg9boT2a6hLEZIJzHCc
+2u7EL+zrXyAxiFKd1+izaefcAEAddXAXh3ZtCMCGQ0iLewkPWk47R4QhxhONpm3kFFm0mZ0r7Pl
lZ5MJ/RjKbqSAE1Gh9uI1a2jbH5XbQ5BLezLlhiBVyR55jVGwDxx6nn6pZs8ZDXHicc7BEHNQn+0
4f8EcAT4TEjiab1SdpvQNr+fCfR6e3J3HmyiJyCnzk336KKY0abPFlppZ0H4Mry03zr2vXd/mBDO
MAMbwgsFE/3bTrkijBSGdbOQpJkxIQnIgT0eG04rrptJUBBUhiUSWQlmmjk6rtf3Y9hYAmwrOPJo
CKrg0Z8SYa1jz3Mr3/d39+HxkIRPSWndnos89EqymYCh5MVFn05UfjkkVHOhTFZ3kFaaOkSDpcD9
JLQ1TpGjw5rGkYM07fEIUmREBobCsz8Peu23g/6nYffL9FN3sWCow7jx940p840zWfCmAuZTtjvR
tF3Iy+f05muWEBA1QYEHNDYCQC6g2i0AwfRuHqiyAZEHjKjbpVfoBjSkacLuWl/41rybYyyJawiu
x2JeJ9jI/2UhkET5dzeuCdMc9rIhSb+uP1F4q9UYmSk1QTSNdi197AIWsTlTHPwN2R0QVGGP1agv
eW+htx+JKlSzXrj4jJ215OGaNRV9Bo6d2So9HdmvKBrioPZgCm8vvuYpU57IebjqZiRaPGb303Oh
z42A0+ZeVgRtSCtpNnl7NXw8nzz+mRk+rvQzSGLBy4vs1fC79MbqaYjPIprpgtdPLzC8vlir3RBq
Mv1KL13++drqv53bfzovv0wpnW7ItXTjvBzDFY5lZZBDMINtvCKzZnELdJreiFccYzHu3gGHfTOI
PXiAkEEkWH+7yjF8ultWBj2phEwSO6HbsRca+dZI5IP+NbIBSTx1PfHT2QxRjT2ZAQLMe1rs0AKW
WHP95WJP/nZMv4zXuCAAS+s5pjigOKf2kHfN6rKZrCDb3B2swPmIXNM5BEBe9IpEmFbbiyt4oNEL
dn9s/M6l80Y9PqFSOIguq4rqd5AmDzcIMWieIHYAoPGwCjeQPEdYgk0Akruu3edGXMjs/YA2oeCl
DHMSZz0Y5hx77o9kqGvCBSUKj/NF8bcHJFOnpvf8W+352x3XT1f2l1W7Fbr8AkTPQN6VGy24LUhV
W94DpbEnlj6DlDptfGOVBA/8NDwtmSHZ/PPY+s3uSxVVEbssUVZlKtBfFun4RgzKsyWozIS1mh1F
X11WR88D4t5CjlpkdnpchC/RNp8u73Ntqa7j1eMQ79JdtJdXZLs5Ts8l3E9xTH/581vDm/vfSDdv
jkANmsaSrhvmL4Mki40CYbf6tIsmwlKPPiFhRMSpMg4QYIb9IZP3dWxL4SIx2dfNMfu/JK4y7DG/
cCqReIM2dM+d+dLr87JPba2iYRgfZbBPlcyClnZuh+h1giUl6SnyfXCJdSnD0dwpc6rnYOktbEF8
ZkzCAttrN59kgdqgRA7xDETpUUblTNE+zM5FXLUKBXUe3idrQRK8QvTrBAepqrYU3F3HHMbnOe+v
oXlCMIXQm3DlK9LVoXxaRrfJWTHUkkbXh6BcEwJeiuIbW0Gl7ZZoL+H0DBhypnNTQLLbd3akoiyo
ZT+REk9Zq81LpKH9G98QWHveYOCI2ikSawfDmee3Wh9CUgBJitXNaad4tLijYfFUXEkIUpbafDKT
lGN8gx/Ubpofzn9HOJ9S9DrmnVyi2YeYSF5Kh7FckMDk98R+0GdfI1jF7P7bzI51yTaiiz1sRFdN
kbw0OHgbdf0mlRMnN+sl+Xb0eUa/WmFNHNkqVB82voarVsCOqJNW6aNZDbd8P7DsVlI7xSYOTX7p
xs2dEi0vPASeZA6i+Fsj9fGhVUMUnMxE85Qru6ptaKyru1u0oEt/I87PHOD7Xqb4awtNuxDm7dN/
TIhJZXPyjvmRHZ7Gz28QxSXJql+TahWOnfpV3Z3v0SrHlHXdaYJDb6pgPqjWFzzxWsNDvnxb96xC
fhfNMS9osNSh5dlevvoSX9ED3T14Uznm2x/msw1KGsZcu2JatvRp1+VIGJkdo0Jhw0ZG64zAduFh
2r0vE8Gs+KnmxLGjCfRW/SbZ6lJkCySMoyyvOXbp0FxOYTIVGw/gzGq6tSSHdKWChszYfotkHf/A
+OH1DVL+mx8Xbie59VxmLisI31zqKPs7Y1beXF67YM0Pl2gUl2FxfE72YfZlhqn3zObELpOBuFCj
QHv6+N+T5T2J3/CVw989rWdD41fq7Hbx8T41pduyoYwoqgUpSe5QaFNhcgmGlq61wVFVs6GTvtLE
a7Ntd3kT8pcxhUUuINvVAKYDawxGLBGr57BR9dRh1/4+mXB+l5nmaWycour4QMDaS3SQooudPnHr
JcOhKDI7eS46yQlZAPs1fj864S/sfcupfnf4k5ReVHpibje0pRHjdp6yn3Sr1HgR5rKxMlKr6IPL
d2XsJ9NcRzkl4O2HdYctvg2kvEDxF9hkulFMY+9YzfInNd3h0g4ImHTFv59vvhIUEnzvB0oB8pyl
4TzcV21ySga2VfFUvDuSztoheob61gzoepgBanLDOGnZUQr9XmPH/9LmBxUqVxgHUbiU+rmU+2W9
et653TGFHvRtlDhcx5xUUN5SYqvfBR5AU7F6WYvSWgxZ8+j919jfUh7XVAtkzebfOlt5ZRYVm3px
PzwgVMsYaTj83dEx7aopHqBYqDp0CzVXxVO5e1i3g+73+nmAyk63tatJxlo30Zhcm9nirLnqY5CV
PwZAdyJ2JCUM7/cHplbwJwgKmjAORWgpdpWRVK/iUgcv+PGKnDynTkk/n51s/fA5kd5z5VOIKjur
np7RXRvarPqGVn60VS4WHPC+PCpaMCG1RnKKgZiqb6lwsVGBBNMTTlmtk5DMSL8cb91NLC5x9Jfb
oOA2+yCMwL4ZUzwb74sbBE5lNAB+w1BXTacXzW9rR7rUTnz7zASXLJqKF4NIIWAx+q7hVGfMR19n
pTvHJtYtwjpM3KbbVm9cFUgyGq6LUEbsmIR2mRxZKONAE/oJyw+XXLZSwYcVwfVUqQLilJvDTdax
yYyc+Czmiybk/veS9+Gspn5ILaFusueezl0obgrcnNGC000C1jA6B2V0nl5p+zW0WRIu2luoHJPY
FQndslV4PaRQYWTgVBArFN2Od1E/b6PZAz+uxz4e3tTshWwZFV0Kh1EXNLqARup2kQ34QkJYv2kY
LM1TSV6nSeaEL5lhDzBgZMz6yoejKYHEthJNxH1DDJiNP5L9wLEOt9+b2+OM7SAnQ2HHjOwTfXK6
KZBqEhtXs1U3FJ4K+W3AV0OUrCzFofZdTwZrMsHWgBoja7zJjVCPQXGT9oN0TU/sX9sO7f1zpQ/B
nTDQ1lHvXJbeV4uXMg0MjbTdGU4D+lp4unrrP/p9GS6ftd9Ua31yxB01UTwdxFq0PYhG6sTObmfz
siJGilAerKfewsgr5o8T40/jHsJXAJ9zjTyGjQb/V3KFel1N6G4cqsGJUeBQgvakHkft98V8TePN
Q5tjwywSzRFthGpWZsNWMLBdvL/rtzel/JBjv1TEJd7sU1HfhPcPMW5WN1Y6vE+Ken1J8DzVnBRN
RRRezXgjRO0u6vZlaokkLWaNjdurHM8m7ZyodvlxrmDAoYMU6ciXJsVWg6Za/Uw6DLen7eP73k0f
PUrT27m8kwyMEWyN/nkzIKKU92Yn+Oakcj0iG+kUhDCZ71ivWMOVN/EFvDPpp0+mMggDG4JClHxf
KZ/fE1dbDeytdTTZYn/WbvUsJ2lWchIbjzRtZ7LMkeF1UWl6m/FeazzxGW/jIzmIOX4qaRN5wuMO
N4siTO8/8weZPQ7BcK5I6q2TVss+Y7lsC0xgQ0y/JAMbaxbUcob8GvISTm+XSeM/saePnkSKMdmj
GzHJWCmnDZaz8slgCnzcoK648WBdqqCG/4JLZ7xscUZWUHnS+I528U3B/5NYqGiyqktLFj/D1teH
zdCsin4W3sgWnFWAcAUC9DsuH3iOrtikFAOk6Wj2bDGpeeqoebfJlhT2Og3K5lgJu6x4mbDEmu4B
zTtuJm4BmWJJ6se4Lzk9b8FTPuuTRamvm9u+A8JhSggUGVPQ9VM4mqarJ27lVwQ73axDhaETjrc4
K/dHoTs+hpkGx4e6nFIu9rr6JF2C/qb7ItCEIn6Yj92lYU0ilceqoQc1Szh/xJUqgDB4Zfh1cSpK
x6hD64ELcDcnR8hQiTmdNYlfir2FJtcr9WKn3Jg6wgfGLRd6NIW+KG7Q//GnFdLc7fAHxVIpy8Qg
vhwISA+S+rK6CZhm4JMtQ7+s/Ht+FiQ306f5I8INby+osf0QXu63bR2e7+KUPxj8heJKERbCt/Bd
3h3toXjaMjdXxt0VLov4ikHtsG28C8SDahYBgg1Pw3ouFCz0pH0+Vc3vLIaaqsROX7wI+sMqyRy+
AS2ZrYOoP8frFo+R2gokq5lAAAO8HDcQO/k1Fq0O/XOoWgeZyGfuhYgEm+RQ4c2Z+PqmngcWtsZT
stgGdZTRlcTxiq7cuOohjBb3eA9p6b7Tby9aPMsfvhq9wTUcolNcfmCv98SoW/8gQaZAYGEgsEut
GMsAgZgBTLkHOejl1SKRj89zxrdAu/IUv4X7t2o9m0A96NlSNPCyg7FMLJ+X9jYVhytnS52tYF1n
bm48PJF7d5NkB+PFAFIxgsuUSsAaPoaPi0PhEy1FJsneKcG6PlB0QMOZP4kFevrc460lvpqHkECe
FtmPRdw4z0smpO7U8CLB4+xS9QrnU3nTltKbfhh2BURN9jafYugQJcnfrph4MgmZjXW/IzzBBy9i
yRFmTbZe3N/ddhafQp9XK4QgSRfxCS+ili4yyo6v6jWdYvSybc7CaDntLORh0/auue5m0IbCQNpa
vstQq/tpj1InXxIXWDji/Ye6JTq8msVSmb3eUlfBcqjyBqiGDsB9vFJmmMufGC78qT5R+Xk1tlTb
aIGX/DQKKqdgJ4JYMLq5/ApMmMKeaKy4/Gq1eE788r0IoGve5knjKsfo6/I52I9gxACwQ3kJU5Qz
fROY6YvhajS+axc8R5m5JG1o9PQh9exrFspA8pU3YpPZ0mUWmViwuvyTsaSuWtwx/9Es39zzyGQr
0Y2AlhJZxLB6LGEZXKvWv2CjxGFZRWvlRywA3MEPyfFU3ZDJ7WyOQ3nNcdRALAs5KOftPOfOXO2Y
coDhdMEKIMuCjvr1qXraPUq5AwdPQqrFgrh8Vq4peA8YM1dtOZTWc9h0+J8harmdVN47bo1sK0pp
5hKaLQG/Z9RXNi92asppVDqT5dPDpsBPJ/sLsy4SzotrYQ7HuSh7Nz4a2vxkhu4rDMMSu6NkKj3c
yQus6suMYzX31EXwpSGDcemF0oOjz1i7MkU8e8+Oi7G9cJcPCx4tryfO/JoM6zXWjEe2HmCOxk59
pYohaUDsfBGDmRdtFy0jf2JLq8uCMF53HOoWHWY2PtLOALDB7MoiuNd/LLRtf65ATBbC8nasvE+T
UQI7/ZgENSq9BQ57toRzwIZ44d0FOS1yWI97Cyf4UR1K8w/SqJME6trYQiYnXlm6Xs44nSWb8JWw
reowmV3O9VG5piAd4QZAmfGZujVUivdsc5sXXruD7D1taezMh/fbtDh0/H2bPg4SIlieQuK5RIZU
Fkx8bZauwq/Hpkc9eFk/nffuSNgdCtNow1DNj6LHymUAbNIh7q36aJ4pjzf4nkxmmbGTWyuuPZHo
aCpj8AR2gjkzARawRAl/6bkFkVbdqGvhTaPB5GeLCdujLZ2uYqE+cjy8dxKzz7uwFd6w4Irfn+cw
wIE5noeSA3Txmq0nK7h9lz3qzT4IF9k6XEx2N1h1ja1sHvBauTCLeoa1+k4GCgGsEF11T4qXeb6V
VoT/wfNdvCT7WKlmN03k3Z2K+1AsmrNSPZzqki6RmD1x9QnyUl0IMvynrpjJ2SJ6UiEMseEbMOtI
oFuW+P4JKD/lD2g7CZHLonYPikaZXWR2nV34gav9Eu8uW+uZt3CqA77oCSyoyEdpiNLYFaRwdrfm
1MT4BU7KloQU0jnBe0TgF0fL7naiCh6WjnC1qsvdJR09cQu2XGRI6phQhSkZZLSGnOclyEy3e9LE
q6/cikF1figPwkQxNDJtfU+Eot4oDgkKtnD3G1PFn4b9GlxabHoUW40q4nyK/U0kAs5EA9JeWITK
CORj3qDxHkKiW8ExVQK6HwGGPvBw+2jFtHAzSaKQz7isvWvFsOwjnK+GTUJULiBdUKVeR7pjG4Eu
DaKbXtyL4jafk8e8GfnGZE0OCsrqUrNDP1YCnQ35BTWC0X3gsmjFF8x3BSrZ4aPU2JGHFbsn5NZD
6fZDeshLVM1V7d8fid3hjSPrbhd2eIx3Y0NEUZZCsqy6lUHwuqnuslKkp0jlSIqA8CaGlQvbOKVM
TBOwmx1OQSQFKRjgD9uhX+rkoqX19R6xsTQ0PFdlL0zBoLVPBVFHYZeapxbbhlQp8ba7dY6GVxk6
qSeh8U5mrAtNDZTi/fnARZycQ9uA7I76vHbvmANBR+6A/LnhnedZ7+Bol56A1F0bvEIjEGmCzRie
+O0sMV4m6TELXWWyuT/0nZ4vRdF7NIgLgOcY2DWkWTGgjdNXW1JJidEcdQ/3x8UdUCBwPw6BkG4E
7TxRSa3r112yEeSZdFlh6gdWIdilMbGkoXGe3Sfmdlb+pPDDXEBhoapjn8x0r0jrl16TGUe1EcST
dPkslN2d3YWYfZbM33X2UbF7xg5yWYfZhn+3uGs2hrhQselSL4L1JFTockMRG3+n5kKmXNEfHIFX
UEbemY+nRoyciN231eWYFtyoFwxwjWeLt6HmtHp3aoaLq3MLPhJpb4aGM9xlp6Nm0Ftll2ilz7HB
EFehPI813WSdJ2RGmVYr7Kr2yiCBb62Gc0FxClW1CmpMeZjiqWSFE9qYnxc2QFhRLPEMLPvQp+Im
jhdWqt2zrSy7h13Sk24mW+K6YH9Zkydmo7mFgfyl3bS3uy2Y5DHtm3ivEKyu2AWUVzGZZsksyzfk
WJAZXuQzgcKrfLslvffA0TLOdkUGrdUwaKwfG3mWtzNJ3yXxUku3VG8klxfJBazjTR2mqHWymvKp
8AaCCYQn+8Ucvc4RLUkXebF0VanfMtH09AojaG8wuynOfPf29VnhdFWijpkSY7Ch6TkhKnVow80T
A3Ig1PvFe7BXR3C1NNOtzm60p/Brqk2SrKVnIKhQJ4R1XOwmzaFWiOaqJGv4jAaw3JBlKIiuUmNa
QvUaGx/5jYhklwoVe0e7Q2mTZEGeAEw362j4NNW5pLpZvVNEgCvQ6piMma2QbVtPZ79RF6Kda7KL
77yYCl7SdMyT2/mjmuvyxJZhZIvhzYVFuRbRA1Wt16jFKVYBFozywQQj4DdLYIgwz1+KmsX3AfYU
7jP5sm5xFu1Q3ITdl6lTlly+0ptCpUGDcZJaFyjmRXtUxZcwCi7Ga8KMoAxkPJanVjrLGKFX/XXo
tr0WpDIQAkooLRhG++5m9UxySkaNnfW1v8yTU8tOR58VBpLVLJCra59Nc+aeLrfuXQvwCHpveJEC
0pZ8ZuJZ7lmLEKGkNa1VVyPFqhNwEb1vTWVfPUM/R1UlkD4qKZIbG9tJvI3Ula4CYAyuLkDWwBpt
bpDIePfvoq890E9s70pQS4BAvlSwTAkd2gbulXTwk4hBThB1JcFmYP2dGFZUQs+t4VSooLlgKblK
4+BS2z3onVZtZFr0dy60LGBDqF9WYhuiCEoV68aOu9LxuLQSc50iKuImmZrIc4A9N/dOcwvmhCdz
Wp7gN6XhH45VH+QV9gFCi8lTcu0wDlR7lD/6btAotVVqEhOj4SZNofelzDlz4ircYkwD1dJ4eYnp
RsthC9uzbOYPI3zBZD7In+K0TgGoSN2Kcp/gvGiSuIS/b59CvCjSxh8zxCSB2bjoSK/eFZpfw795
OO3VlI9ZuVXeu9Spqb5z7EGF+UOHlRx/J5dtVL1KxapE4bEYI5bueQ1GuUU+9XyJqHwUAoux/pOA
BMEFbtDRU1LR5nkXxPli8liX+UvWDMz1tCErw9EvynSQvxVm1xs6lWJa2zpD789tJ8n4XdeJDBMN
wySyNCejg/TPVBpiaQTRvLME6cRtpnkLHZZmeU44aNMEnYhz+qGEN3FRr/Jwirp50S5vxG3phMyo
Z/bqSu8IEFsUZTVUb3kT1PK11T9kApk1+aswZOdBlPpFJXgYasCIeEQrPaepjJgCBFSfd01kDzSf
EvmURPOoX9UF/Bw6OnL5ZnDh69p0+z63xCdNriEec+adIqHRTfer5Ry2vSOPjrKrizRYav49FMsK
rFj2qesVxdWzr/KpTS8q8+LNGqJP/T7B4AN3VHwCJIfLCelLyldCSSGjDDbgPGGB8x7mB8v60Jxl
bS6Fbl+sRJw6mNyxhmQ2eDUU2E2YcRH3HL7F/XdRnmPRn7THUDjKRHqnpIhdaGBWDMbwBuMl2bIC
x+3iqa175F3qouaEtPG2r7RpJONthm3yAysXwzOZ5NIuwpjepcglbNlAmMXie9vGBQWZPpuUgbGJ
WYDHUPI0+UKlWPFmBSnoUVOD+UuE8NBuKOn/Nas73o3tIoH8UwgHfLOlDkrJ4I15TGAIbkq/35w9
9JcEISGavGpYcMFClGJa8VaIO0HZd9gVFoiMkmEndLjtsEgOO5WpQuDgJCRkEV0Gtd8RB5THx4YG
b1+gkrNkncLlAqWPc/rnYfsboTltXEI3SOKUcYw2f2nk4tV7UzsuhR3pLFWHyxWDxqazSdgTe5/W
T2SQJO2AKulf0t25DS6gs+FSR5gYo/bupHcfrxVagsweF3dsP9gOo2v8kD8MBi48yVO3lE/93Piq
pn3396SNf3E//sfbn4yd8p9IW0r1zKom5+3DaHitA6bWmnrc465La8ASG5wYd56MM+7pspPu6IAW
X7QixCm7h1hzjM2fz6c+kh3/J4uMNwQjW5Mnqk72xy+zgFynLTcXs0BxZbBm7pTQGhgGFPWlI0z7
2fhBas2in7F3X3wIi+UcZafnU2ouNnAOrXoW2REowhMqRnhz4hk7sWEOf2SqruW1tKVkoBiFjABW
MpIP8tFdyeMeRknbGm77rVmma7p/OayRUfDvw9IwkUFaJEnaeNg/nWfRlPsiuYM1l141G92pdP/p
5kG3YCuFIpJvjN3U6QVmBDUEpKspWzl6/FW4zI3dhVRhiBiKo35lzlyz44zYTbsNksdug9DMVz3T
E4NDgcCAKctFLrWM34U3cJJyJk8Vlyo17E/4PEGqQFCReKGnOV3kV/1f+CU/UmZ+PU7kcYqEmY7M
PD5yjX46zrzqc0F6kugl+48d3fMYMsCVdqjylh2enrjW8Jp6Qgjpp5X7N8KOJP2bjQVtgQQEgqRl
qBXaSI386dWrXldMgfgzOzoOnzBc/HiheYL1NpyRIO6Vz+S95BtQdWb9spila6893L3Uaz/01/Ik
A+rlH5eDeeg35uH+kZ/Gzygq+02/eW76tbjOzupeeJE4BnnRBGBQW/GVuLhXML6VCpbYr9FM8lEs
IAx40Tp+6+cAfY7swHJ6nbzSkGw+ig+IeO7wahyMw7ARd8ah3z1O8q6YM1kvALygVpv2lH1c0Lix
33wIh24j7cVdxw9rh279Y2j+v/ZN/f81Rfp37qrQ3BQdtpumyApUUUOVuR3/5K7av3/dfrZn/e0T
/OOqShAG2ba4305EfXza/52cof+XauoUnQq5GopOcNh/+6nK6n/hL6Wh2RuTpBUiN/7bT5WH8D3V
cffF0BxHVXHyf2OnyuH9j0lofNOGorBIjdMqm6xfJyG9HrKwTgkTaFNzlxnFFWIItnLqPm1uEBns
Xn4EE/VTmdw/ulj5SLQC1nR5mYcV+XXqKdIuTqdhoccaFaoDu/GbuY3jflHjhGzJd7mwsg6x6qDm
rnCnOIyk+05oc7enU3rr4McOkSeTKFifBzD2LJoEwYTmqFw/HZEVUjCuchx5xM0RhIkvXC4dyaHe
FpWmWGRprAjcWGlKtw/1xp1VUl+slboBThdzmozvPfp5Y5BNp9CpSbuBxqZ0D8JIOAy1gjEclGy6
acLCNJCO/y/mzmtJciNL069C23vQoIXZTF9ABEJnROrMm7CU0CKgA++0T7Evtp9nkd1V1Wz20Ppm
jGQVqzIE4HA/fvycX2gInBpWqDjFhPy4fOwuEbC9i+lfwBI4o7O9GFfxuaJtQibRZPJCH8a3vKXT
jmHTJek2Wd4ds8Ze1KeYygr7YNPeZenEWSLGmCS9TjOdmgxqASkVWst4ujjGobbsVdKbVxjX7eVq
jZ7pZ15tT5bfnNXsoUq0lUo34Nw3u7Q0j+dEpdqTUsnvjTj1Zf2ykAcck5xqkZQ1Vcp+0/bUw6du
XjhycV8Z6DpHMWfIi6dTgh5T0wx1LDOmyjly9izlYludwcZieaJziO9sfJs1kjRTSadAbtFhqta4
ogU1HoN6tolO15eCQOZ0WJT62EKF6sQlSIBq5HKF2efnlOPnmxmW5LfCuDpbdEVyp0ooobf0avpx
wAp8viwsq6SaMlEomeiGR0r1kFNJ1Pv6MxunJqBkeIU4MYAtfDDnqbiXNVJOg6M8lt1OJ691hvec
OeuLCuExHzYaFguW8h5fJjduYl/8tUHLIW4kX5aUNe8qSmr6KvKuUb6qW2J7b68wI0aKfi6yMDVP
oF6mhYLjwwi6QmlgL5oOGg8xPsm08VENd0LJhoBRRdYyqmavAwKRxQ9RMSkcpLQwhS1xVvuTl2Df
qV+6sOJYlZj5Tp6cq0SzaJCsMgSXV8UJmPcFggQd3NyVU+s6LcFyTOCnB8ZCUp6GGgU7I0LEpggv
/eCX8/QiJbkTTtSGO6XuQmdSFVeu1LV4SWQcpWKRjQhOopcyoIwvxxgn5BTWWx41s35gLQ4Je2yK
VrIzISE/lqXfjN18130dqplQ0dG+ZMF0Gd+KZLoCVaxTPrLetaaFw30q/RHQWtRJ0dOIhnKsZ6dH
eSgWqTUu4jL2bQ1mHg3Nkeq744TMo21cSDu7JlXHON2Lox0lDC27eM7ppLia6et2U3pWbq6VcaA8
tpx0BkIfUUTJDNNt0u5JThKQ6HS6lUwKe324L8bkVY2Sz6lUWZ0s8OGU3HdxOgd22vLhiHNMPaUj
bWVr7eJMnlRNlGPbBSZTsm9WGsXIEjTRENOKLdqjpDig8h37tinQFpDn7MpJl85U5hv7wonCnvJi
PVsg0jkCykGTrRXF0y4TSJFoM3eoUMiyCeykDFntrITdZVpWU+9nfbozL7nChMUMxdEB482ID1R5
6cdTCUGmR3dyUpONpNCwhFbTtPdm2lLDQ0VEk0EtWGe30PEowe9wVpqFqp23xsnZWSM4MIdRmXRX
1oa70WRMjHiVtDlk0Qj1jlTiu6wgj0aanaj3lJ8NtcGSSppG11ZpzecZDH50zldJ062SCxh7bG5k
TEywHVkWWr2wc+k9Gy9hls/LS/eZKmBKoac0yp1h3RlVQfOVA2BdeyMSKKWqgPVpgmnQrvqC6heV
R6Y7eIeh9jpchtqLgpzWUEM44Fiu9E5w1pYDpSYJOEregSRupYV56WBNtOh3cNhs4ThQZqOaKacZ
7HqOkw1FndkB5VRwrd1kPM6lsY5TnIBih6fq0IDuFv0o0bXvl5ZtgHUYNkaLmbuojafjERF/Vxiy
y/QB0pPjlpyU9Q5JhlPlaZHiNXa9baXL4ayZGMqGp5ii4jRna+k0f5wyMDFlsjmbTZinjneeY3Tu
wfidxlBHOsMQ0iDN7GUOnR6cJHpwrReNkxu1pKkB/K6/znRNzu3lIIZAQOe6+GOgbjLb/TMZq1ck
5VaOitCic2EK42cbRAZPX+Fq6yHHzs/0CmNhT6w/qg82/IXKoMkqP3annU2lX7wwGrSH1gQmrCDj
iJO1uPV2alH19zv70PFsZOUuVXlhDHJUBsvPRQ2T/TBG/OUwVYEmActqEhBq3VnfFzbi6fJph8yr
ifNz55tNu41j7jmp0RVyFklEIWCQQAfQaqRXggb7pfLGFKM+fkeCpcIXSAZv0kNymsAe4WdiQsLJ
03yZxYJN1izqQl/qhrlugP7YBQg7e4ENtmvGNcALqCLiJTN9Q1blrFRBDErMstDfscfDyR6uFeqc
zfRa2vCqzflqbCHAy+0iozxlYLBgXDAcQB2lkZNNqj4Nw+tlBgmim2sbn09tTtdz3fn1fAueImin
mRI3U+IiH9IK7Qy+VzzGdKSWPmTLuHf8OeHm2F2o29OItoOc0g1WMP65i3hoCAaNdJdQnqmB2uat
4ycaGiXTFFYTqQbw0JiTZLWXdZxaELCNVrGzcCSGGSiXkmMhPE9c1tkCBWKva+NQEM9GQK0nDVoI
8IskX0pMejFNLnHB0sFfKDXa28JylV67qlDnkS7ZThF4zdN0rZunxUjhYVAPQ2a+nyHnqBaPuuIC
53ahNq+FwSK1L88T4k7me3nKcaxKlzkUp+HULK02W5rzTWpFtP6QiBo7tLLQqDrT7J60mj74bPg1
rCKccsb0FqrOlK0Mitu5Yb5kZbU6m9HNTFmg71kujnYa3OLUvOAkS+KEnlA3yTbATLayYQPQ+ayJ
UaBfTCI3I8xX6c6t0lrYO94kunPfqM8t1CGFgWhRStJoFM4Xvy7Mx9bqNnmP+nEmBWqCH22EvXQq
ydTThmKF5xHPwryAKSIRyxHePH2CF826KSjbAsUt4zCBa3dnisWdXe4TMERO+zQP7bV+QS865llL
WXEfDZ8JlpyUU0Ot0a9GheNXWZBVUMaqu+kV60RyHCu5s1XnvW4RqMnPautmTv55aQbfVPTDOD8l
vR4mpBq/Z8wTUDspsyc6NAUaWOA4aZBFTfJyMdvSm8lisGk5ypI6+FRnHRpRRmFfmVTdpsQ3bRAe
1nFy+mdHMyh7ARz868fA/9kZ77Yq+Pe/xAHzraovjeAH/e2/fvjTv/ygH97U/u3rQ7Bj9l+6lx/+
QGMSR4xj/9Fcrj8wNfn2Bb+98n/6w18+vj7lm2viH54DES+n4GyY+BKKmrMsLHv/5ByI0cvHZ9V0
Uv7RSgdy/x/OhH/0Yd/OhNavMkdNZFk0wzFxTbRgEn07F/ITFW9EIShEMOI3yl2/Oypqv/JaHZdF
07Y5tBm86TefDdw5kENEpcZRNRnasPyXbDYoVv54Lvx24bqDXCZeI5qm/FRzs3M4E/KoY0QU+UO/
HmLgk3vptGoujycLJqSrLdCuyDcasGiNBt3Z1T9MbaNQOJfpYkLxZZWRzSXl65jvRxy/AIKp3baV
l+TDtM3OGC3EXuHaz48sAlfZgDDuofpMq7x3jW351L8g1iZdkboC1bbD2LvNQvkphn82hlqJiJlb
30TP9uHy1JXrvKNpQRKLcw0cJCNytfhBeUZ759At0/ND3H9aEHdWZns1YjXa+3SnrGlLhVij219u
tB3wmlxZx0WI75Gh0NL3egAer7J9GMNY9RT1xUk9h5ADLmJTP1iec7cFNKTfnrb5jbWZty19lKVK
3i3TenaT3Rhi5VRvTYSs9OwRL+2no3pstoiHXWUf5ug5lZ8+YFMCbuzA4XR4uJauBa0Opx94cs6S
01/w+Kx7zSF+HG4KYD+I9q3mTTWk4AezofVmjrQ2dumFW9oLS3vu+1u+ebp4EsnEMT8DURS4LTQ7
mmWYvsgLmk3qYr0EuL8sH8Ell49osS5v7MW41R/nz95/CPGfvcYnqfTkg3XXb9N9SDr1jqSZ8OBW
jng6nZ8a0Mqof4zL7O1MYZ8tZlfEQLDsbYdV0Tsgobv8M7rNDkEF+BO5uoBEf2XGCxzaqrgOndog
zG9HdOBPdFJ9aOGKDXiZoxXtGnkFXovGObZC7rTXHxDt4lAFPlmDjDG8j9rVpCJBvONvLtU6M8JW
heI5rU1jXPQ0dlJ1k7PfqJsseu5C8xE7OdB1QGTP3riya4COd7W6SPEadtTglHqXZfwcI3TbQiTF
OmSj02vEw7lY0UqnwwZvyOvGgEyuN0IJIFl3fpabzWxu/3qs/U+i6A+x9n+fodFb1ZedCNxRUpXf
h0g8c/4svt50v9wn5RtR+5eX8v0XUuNfwuajfHlPyo8fQu3X5/xmYmQqv1JOl+F8K0Jdnqrb77FV
4kdC39TAMhC/HqpnxL3fgqui/Yq1LfuzaYqqHGT5vwdXRf3VsHU+ibCrKLz9L9nVEj9/CK6G4ai6
prDD4FSoUbH+Ypl+V5NOnPEsZUqfgakttgkUdLU2w8xASvBihgZg9OICH905Abzm8M7vtLRtSfUd
SQ9F4aIeoDuM0SKTCq+I+T3mCMFbrcYItVY7iqKQOpbuBXBLU9krBPLE20SdLUlKIIHGUbxlnlUC
XUuZLnvNTOMIWRqNa5Uw1hyMEWAYBzM5s8jsjGNpGPuiN46FCl9srrYCnHG6LMVVpCCyhi4sLACB
mMCnuEir5GniIkeHyglnxq7anttiK67PntNX2bH2Za/fG+d1LdsrR24gu9hI2Lf566k2V+MMzKVt
lheEMysbmb86gTzE51qE3FnXjs7FAdunaEfxhZKsHiW93KpV9hq36lF3jDAbr4AyXKckXPFYbicn
DiM+Q3ygQJPFVgdku9qWlKE6+tYi45zA+4irEQM6JM6teC/mpo+Tpe/FxV/OlA9xxDYRzqwNLax5
djk45CkvPeLwbUqHXimiZdX5l5N2PEfGKrEMtpzeNyMNU0T30lhX4FG2ZioeEV0EqR33dg7XId9K
vbZnUq5qYe1W5VuFZ3Vqx1WJWEFvg38ztX2pM8KKCUYp35a5Hkb2stLOmwQz+tqWQnXQjoVt0AvW
jk3dPDaNcoQ16esESaMIcLBaVS0XRCBTUK072Xo4cm/idzKAfZLeKSYYOMCwPDk7RXr39IH/wX6+
8KKeR6TEjwrQ7Ko2mIE8zcFcnc8FeIwpjJSFkZwCipVbQBFXk74fzVOQXsjLjQ/xhlLSQtREY4SZ
NZ7PRdH3CjNUbr7dSqkUGD/KR93Ovm5dvFsHtng+d9wbVK9KD8WQKDEM8Tp/5Rj+SeXcn1slKACy
RJoeWlxrMiWfuRiaAaEsZvPXzWXVdmAILzx4MSbiM8RsSwCsS7O5F5cH5cTHKp7KGQw/fTeq1kpj
6MTaE+tz6EdfzPyeP5e6FIgn0sjOrcZaFWNZX6SgGzW8iXHT4wnrOY1bAD4QD7cS42vNUGW5fLOy
9pf+FFzA5IvF2UXFthiMlbg1cQmVxAmVRTIxgSg9r7rEXkks+vlp0C83kXydyNfi+8RnitgQM8FG
bitypJeLwqIXQyQZ/owGoxrK1bQRA4PXJcu6+zd9PVVw3f/R1/uKYrqOF52GVjStA+envl7f4H2t
RAVeG1a5xa12OVNCF4OcSMmruHL8rKFrNvYKL8qVWJnnqtv2gEc0okSjhy2Y8UHqg7ptHg1mp34B
GMHdojCTbZ1J29sUxMRT+m4HOXy7wl/KvjhUSdm1//1/RF/1z65bROfvom9Na1udM64b8fBHsTxx
OfWSSXr586/5akv/0/fo5M46SbyKhuSP3zOmUTycpzLzaQ4dp/QlsWjyEo2zcwTKFFATqmrU28VU
F89fjFjBCldTgh5RwDxJt3Vn7LsSaetOP2aptr8618W2aSWIpiOQTtKkOaKW5md2vBi1fKtn0d1Q
4ZUpDzdt0TyOJvGyz7dz3j+Cn7wVLxcBdi5JyJinnXF6sdHyFstrMM+PVOq3qhm9nkdjnzmrpIOE
kzaPKpWOCGVhZ7Bu05aY9/syEtdtj+mrmVt7MSc7oJlpBXxDD0/ZFt2Xy6jeiFiUqdWjiBe52KnG
6ENuDN/kKYtwp5ytlQg5aktIlKfstbHi1ynWj7UiHRAxlWt9L3PBiVBRVf6dPPuPXfjfZvF3T+mn
2VBp1m+zWAytGJ+JzpSIsvguB5Vq7GPdWP35zPijhYOSqGEhs86h7We3LDQ5Z7OsLAyxmexiu4li
HjVR7oxg0p9/lf6H3yXcEtG0szjY/jQJG4q3WmuSMVdEWLGR/54jRBmbDdudmGpiaxPbtwg1oo8Q
IbeiXYurE5uk2DBVzdqnBEJItkexDU3noGKCiPERF96mEmo+cMNYrLHMTbENnZmmYhy/9gSaH6jn
Hp16b8k4QBfaUWxoI3/9FU4r5xbfcn9gCidspyd28z8fh59gAN8e85e5kmWT9gEE+HExKrIUlaWt
pH4LBcGyXuSMW4Y1KnbyZKCaFn2YMlV8NjApMlcQjraiRfnnV/FHD8PWRYvZURTFtMWh+7vIo2j9
Wet6MGId4yXmmtj5xXaES9K/CXLKj5JP327YJmFlninIWsg/fVemybRiZRgdQDL2Ius7NeeQzhRa
3xVA1q/dn4xHrOALlJM/v1HrRzWNb9/uGDbSMbJuMeQ/QaAyZUjNuGLazRcWdVESpYgJOJ+vxO8N
lFm0k29yG+7giIUX22ClNI9itom0MT1j2M68FBuL2CbF/iFS4l7XllNnUoQcCNrm3iJ0GTAYYpQo
MEs+ig1Emyyq38pxJqrM8ikQ01EEefEdM+hrnRAXm7Rg6oHcLqZxV1bhtPsKWQYJQSrdiqxI7PSO
Yt3WKsuSJCc6kc7Z1WMDtyCiXMlVotMjnW9bWKTiu0S6qFWnYJKZw2xuUnq49HsJQaScaSbm1MTD
/vNh/qlK8zXMJkgzDhMWVlSaLYLbdxMqk0qpcwoiiThIqEoazikY4DkLMkDTzC9xmSLONxG7bUfq
QrQlfRB1yD+/EvUPjjRciXDEAkdhKALm8P2VYM6dyJZiAn8sARijsZ93V41TrR0AbWm7PKnmXmQA
YsmJCxIXh7nJ1iIZFYGjIcE2Un0vEiaRFGlcpUhm0uq8bcro34ybKF79tDMLB1mAHiwNBFp/CooS
ycbZmbjYC1GA7g2HpVuRfFtSGeTlv8kDfoJYiIfEGjQBAzqaiPiioPj90GRxrsfWidBTkQPztI5R
bazbuN471VUXse9x+CstKWgN/SieTMsY5DWbNWerHhhogTYWcbTLnP1c2PtWza8kFCt6JX4V8bbO
jWMOrX6ewTlSkEnBJ1i5ENuiP11uldTei+QqlyEbQ2AVW71IvsT55KS0j2K+npRym7MPGaSnmAPv
Rdge8fh2WhP7B21hl9CkOwVTCLiHmujNRfb+L08gsSPaKtHRRKr6Sxv2u6lcjWapGh2j9HWOvMD3
SNFABnE8WnuRvTsJ0Vlk7uwZCYtRNIPFEpY0quSZtLWIEWcOud8OSlIg7qfF1/rruXb1459f7j9n
DZgQ4+SKRzJ1YmyRf3ymQ0PktqMLxnkSB5KoeUwaB9ri6facGquvkwBCZF9fKcrfFLF/y1upf39f
yfnpj3/7l0X079/0t/+kjvS/qxovijg2c8F2DKrawnSPgf7X1fiHOOk+vq8u/eH7f6sSOeavPEME
DhQLI0Kd0s7fq0TiR4ZD7V9F+kwVGpx/rxLp+q/YnLJnajKvII8gEP5egudHKh9jEf54gawpfwWa
9TNy8bdL5zAMgFjEKeOnOdYnw3nurVMNr/1ORzYRXomtr4rI9NTicmsE2ZQtWhU7hmEtXSK6ctJB
bdZWAfs0n27hn+376yhy1Ze58Cw4sWCd4d4/pU8OyCzOq4UXv0tvuEK8VC9w5nt8nz+T68tnk7go
B1Zu+l5knx0E6TR6K5OQHlMwoPkBkQRw8mA6OKfIYRvfSuMJAxNslHT8c7CVL8cHbfTVy8LGyBG9
ipi6Dv4sMPt88MK2EVglJj5B3XgNThfJckQ2sLyPuWzZ7yxPnQ7x6XHMvPw5XZu9i7xI+3h+k9HD
m0JWVQafJrGw04NtGmnPnbpKIXzA1Y1pmFYDMhiAXJQ8oLWy708GJ4qAqGmcgZilx3FjA6786wvz
P1lyP6zd/32l23/RJbMIfA54Qp2VQwBkhfzrdXndv/6///v9uiQf/ef3f1uX6q8yXvGGw2apkrxa
7N3f+mL8QFZtKrc05xzRA/tuUSq/siXRrLO4mi+Y5T8WpSj4KmRHCEPrX2DKv7IowV6K3fofuYO4
cJyx+C4k0hRabaJv9/1u3pWWXBYWayQGhnVagLixquPlqF3FW1SU8IfoHqliPON4tEYRxx1WauBs
TGgXrnys/XglA61xq0+hFUj9FEdPXw0U/jvvTU8C+W3T4odZiffkux0q/s5YZEvpQQ9YdwJ14VoU
3NBQzOFlLRAELeBC64lrKk+QNmcN8dE3cs9NHPLZoXE3v9ASyWjRIDL4AIIFLah+fXpGmimSd6fq
vYW1t8g+jGlrH9CYoaD7Ko3rHh8L4J4ozMCu96T3/KO8cw70+NKd9pSH1F6nnXU7QEZYAVaxxrVd
h0a5iCCRy16jLHROgEClhiXqcO/46qCsBvCpBoHNCbIO4616lLGdjYO2DIyrChHI5zik1ejW2zG/
4RcAlzf5qvOlmxH+BKgaYlMJZhSmsGvvIgYQKthV9+iAkL9VtnoAYPvK/CBlUeBWP4331Yv+eb43
NE97G7Y9VIFuefI5/eDB1q+bhYUxsIUrdLfIV+mBUa8h3G1LHJvHHTAvWnA9qo7dArTBS3bdrLSF
7oGXcdvT8rQY3Ftt80zXPsV9OBVWkMqieZ8XyDOF+toOmy2qM24HvPC8A3FhLam9+q2n3pGgwbSs
JQxD/GwO9ZqTxBJ8VpV8YnKAyJmOdsdb9eDc5p55jbxHtcEvayW9mZ68M9FJr3fdB/yX8SaBIzh7
MR6F6lJGZgzgP0/rGnKUvavugTukT/ZHqXojwjWYuqrH3FoqmDZHIbsAsJlsIwfWVb1Fdsp6w/6a
xh10SuPy0u+dq/ntedpqb6ANxg3wVRS9bgA92WpgjcGYLkw8iO2gu1PGpb13ttnD6ZnNghlVKMdI
XXMUk+dnVT2eCnq2NkqlUNqD7gG+WbaGRbJlOsBiwAzyTr9GEA5LcNnL9qe19FYgzSSvqdBD2V1d
aVuNn+VblguKocdua3EPaBeXofl5udcwzMFwFpstt7vNQcVLLjCpY3OlB7Ce3s17/cVYVncdiLHO
7YegtYJkjRdWIC0tzYd4LgkzrQLYp+W2/R7yuKvwXF6d4XEMNHc+lPE9Lk1e65neCthXmKJWmoT6
bSatnHINBCPxCgP5MxfSsEDNHpHDwF2wdsMHz7mH73xC7ChH2j1z19X7FuctN/hYGa8UhtfIwh6l
Gp5wcI48yVrP+ByjpQJO5OxGQfEh7VFTtDXX7FeSBWclBa9YghoJLrSHPywPSuF8XSOxAMXMRWbK
w4fmhDjrcyXvzsajyAvsGyP3YKixwMvbCkLJ6Cs2Ry0KtEh3Q6aGnu1LjZ++65/CmdimFX7oIzdf
ZQhwvqAql13bPC9tWe2ynQox25v9YcS+EDkyie9sXPNzVsExkVjwvE4hjlOcOvmfcd8fu5vxDo3M
RbsblpwCZd2Hml2EfAgmoHi0v/GM4yiEvNa9GVfaDe0iNGXsFQ+LyZjabnzVbWycZlEKz8kW1oju
OLKbS978MD9I6FCcttpOzT1Z8y6VC8Jgm1+jfYEx+rDGx+zMvEPYJzxdOZ/D83jjVQTmXXwEhyAd
sE7Ffhcj3edoPW20a4OVpwUgebCrigL5Ld3jrv0UpftsWCHsUITIjK3KN/tO3UUPFAgDHflROPfn
DUKn64nRkzbv6YoAjPDtAiSEpz2W2+g6Xw0L3/bKR0B/8/mIjPOyXoBqboZDSy8/eTkj2zi/OyuA
RFegfyrUoxfIe22hwXow8UP8jAAj4Dhk7yCxWXBcmbKso85dagfjdlw7V9X+vI821mJ+bETAAT1x
Ex2BPwagGdp6Z4XYg4XIeixBC+1QLPGiZbKMbxFuu7KCbo0qDQpq6g36MRe3FnCEHHAHuhJlsxiA
Q/gIlVwW7UpZ2+WVirKD5rVvke4bAZI/C2ObENpUL9+aR7m9rrknJVSdPWG569Ziyr2Vt2JBGkRe
TqhuLISur1C/fKuXyr59ykIwHMdVfJOFleQOcggwuKbVdzROAcIsiImwtLq1eejPAt8Rw+h9ilAF
crVttkmvGkRZ5leJp4XGHxqymntGcFd57s3l+VFZo7izqNFaRlsHJZ93nWi5Up9K31oc5JtTS7km
wIQNj97PTl+YvgRyZLzuF1tkXcJKZrdDF8WrEcExQsAg0e4cTjc9jvUYz+BfeHanm3N4Yo72ocz3
V8faCuvaNaEuskEim8BeRQkUu5vCL6hVCYd1BahLiuvz6iStmmnbb+3zVUS4qRgjFY7lHWZBuLt5
mKu+D/zXSy4CQqilUBy9VlHvQu4HJtD6ZRi2rIgVNpoAS9qlszqWHmjM3kEU/OyOSYA6lzHBiEZ/
hlNVkDfvHUTDHnvB9YSSByK8wM1cJiYu0m4edLvmTnbvhDYKdGnMFOCkQrOFnUiPzq/vqZHcWjue
3BUYvbWGaQV9Dd/wqyW/pCG1A69doQf4lnkzxpBudqDIqC4Qen1aWk8QPtvXE0wzKRwFS2pNfJQX
RggP5KrcSIgRzWv9EcEHpFCmj3LdXqm+uUA288Vayyg8k+DfpOggS6vIXzp4vWe4LqFBezAWj5ul
7MegYL0tftKUP1zckmFYiTdRzfHGpYyLMgZ568uyBubjXh7GzQ01MBSM5n0SyqueZx8vCvzkL/4d
y1Dm1vC0NV18qGePXwIoMDv7CpbDevBwkSJn+gRY80D7Eg0D7+4h91XdvcZUBb0iRIrQxxGm4dv9
/oI9NIYw7+/HcXmBvvV54708PfWLad1hxYUejuRBR/STgFEmtFO04x845d4Xkn6G7Dfixv6oo0FM
VjctmgXoJPyD7FA4mZATCMsoTj0u+abvuERLjj6INc9b4eSOKLb7vHvs18hy4NO6FEbwQHoXpJye
s5gxY4d9ioUM1l65G+8FFR1hnzp4o9yJ58fgfpz8Kmw/5lXlXTveG5LbTwOy286OKX6AHLO17iJA
P0zXhYyDbr+BVr+Qwx2AXC9ekQcbh2TRQTH0jDWaGFiH51iHs48KiecrIW8LGcel3XmvopfUPiIU
y2ui9bAR9mJQGz3kJ93JByB2VSy1TRZaXoIGzrhwhUk4oiFb9IZHIE5QCLBwj9egdaSDBOSIdeiq
t6pJ1+iuRVIEj60ZRVA3Cud2nz+Qxa2ll/xBPUQB8twO0tYOSkflBkUTr4sWeO7ycGsXz5E6MHnU
+roA9buyl9FbPC1NxIcHYku8Tq6SRbuUtrFwD2atqk/gsTKhCyQjsXqAdojY1WBtVPdogIW/AGnP
dhcxP+71LqQXou2Scd28jpCfxNM0AipgyMZMGNXQd/Zm3IkJZN648tCL8A3WpnbIHuAdPEwHM1BW
1fK4L5elfIevgVvPG0pSS21fA2pDJg1lMpBx+kp+isiPfJ65zmGDjRZabBa8YvcUcOe3b0hQkSGz
467MlX1A6wq1s3Kp36LQvU5fp6XNhqUG6WJY6k+Yc23sJ+taPsCVQah8WjcBMLDQWkMGuJZ9NAbU
xR1emGszkN2Xdtti3gSxGVF2dfcOAh8R/9JDC5WNReg/kbD7xQ5JxR3sAFShEJBHZi+kT4hyPJOZ
aUobYYkhze6DQroHdQRVxHSBS0Iw4kifhUaQhG4SYm7rs/16Dar59XIgTHXMCxU/X9c4OjvnOcFW
HkGoBZJJi3VN7It39nUcmncnz2HFi0u7bJyV8aRfW+/Fw/xkkhdWrzq6ANdR6RI7oBOh+UQYRCeh
woxpnQQx+8YD3XvvIQtqvp2UBcWv3Wmh42r5nj8guEZI3PDSO4j0TYdBLoSslbwi5nlKGUCDPyCA
HpKDcM9qOB6P1fK9J9tH6QDf59EXgmXsl4gg+No+ChPcuDER7rzPKsDU9oyo7RZjM8YanvBIQWbx
Tsy05N1lwWAhAOuvj5H3ovEC5Fj5OwqVDCPyrSKUbZIhEDZSUHh881b3rbsYbx2oRuFlY+7FQbBG
/OSmABPBSWCOV3e6Xz+cdb/ZRLtkNTIjm7UTJquvFejbG71zoWWcibjv52WF5hbMYnbXDnu8FJi1
/6lfVygXBXHI1tEGcHbQCgnN5wLTVrhJe/jugg392Yj1xwELKpxv38XJppMWYBbrxzwK6sc26BaX
tWBDQ+fwNfKbHZQItPcxD+Cfd8Nv10SNBU2cA8qlNz2pWrraFPdqmIbG6D6NfnNvu+lamGkDtEz2
u3qlIjg89zsgHICN2HVhdfhxaPnLhp2hcQvbHZfnTcvF9y7HBQ4dEJtcqNeo1L9LeBwMzL/WHXyR
+KXhMvHxl3az2xRfWpTanOd4LwYXBwN2oY0ZkL8tx3SJbHIVVEuyupibwHcNcW/YMK7wGUMGinQZ
ZYWNup9vStUdmqPxOBAmD3bYBu95SPmZeQIU3xfWVhjusR8ykQHDIpmPiCFboIGxMthPbHlq/r1m
720P6IauWwSmMOYWe+NJeZ1H+OXxVt9PB23FTaNsdjBeMh/aZXZVLKqF9PSpSpvy7L7HH0Brqgc5
5Oy2rk+7MwjPIQBjpCIYGr7XPsPuI7Sw1kMufoMnwh6P52ewqJ656UL8aBfmzSiy1GGpbDieczgX
AUc52jdCq00KhTtCdzQfLihte/KDzrsyf1yO7nkxLqZrdBdPSShd209TxJHDM2+1Z2UvouVoXTee
XC37pb53Dqdrc68cQBq7MvDeJV62XvZ6nzwMfLefh7iJrNoVK2R8NIRaABpiIGil4ITuOZTK0N5K
94iVnRa2D2qX+Fd5H3GMiwFcpqXYPUXA6VQf1Y1LkG+HBcPHzqyuL/ROXDZrJpXuXUU7/dBsKLcS
P8EdC3GBWzl5y+7iRbPUOcQhfmcFH7PL1o+s5EYn7oMHCU7LJlAXyEw9JjlfWl98lHxQk9TCu8in
JZOgG/3WyDugvpw0q1uCiZffmdfObfTKzMQI3ZVf46AJ02B6VqhXkNqR8HnbIgo+it28gcuyUzbS
db2hO4kfxzkkddgrFAVmYHB+S2ZNGjORt8nLcnf5gseyT6RXnJ1E8mI8GoAWT1EwUoF6zG65pBBr
6MDaGahy4cECMJAgzBm3/myw7fTzrxUa4yJoeKqPD/pd4Uvr5qVS3eZ+RIbhOK3zzaUPmAvelHLq
eegHFxsekkttDRN2WDeNyCRiku6ogMHmUQme3jNCISoUorytoXTAX6EsHuKMEl5zT0Tp2yRQl8tW
C/QTEp1rBYM9zbfu5+LQAf2L0OFzucD0/7P3XsmNY1m47lR6AuiAN68ESdCKRhRlXhCSUoL3hB39
+UCpVCl1dVV0xH25J05UViLhiQ1gY+21ftNPGNPHZAQEJ8D4ASkvFEUuC8XuNKIWst3epKA7eYnJ
xXw6av5P9Z3/i9PIr/8NASxplFD+e+54+9xnl+9VneseH9liVfu3QkbYwGUYpAGFGUq5n/R67d+i
ZCpQ7C3lD67EJ9IXXuW/dUkWLUtXDdweLePPIo4ADFgEHSxblkFdHWq88b8kjJWxSPNnutiUqWYa
QOQAYliihsrHj3SxZAhZkfm6ObEyea4V91qK6HMHXgBO6uLSICCVW/2xaeNzqKIt6WoQiwuUTRKY
yfJjmwTJZCLLk1bQV3VRzZUQQkbv9MplLje9AyyAQbpH5AMgckKSVuLzq0fJu9+HB4r0G7UK14GZ
HzLjEOj162834rMg+TuQbpQh+HFxCBjQhhZ/IVYwQrm/5cLdWDJDt8XFGvRfI+5FFaVcMdn4QXhw
U2XuDTJZoxA1yBTF5LZ86r3hdgRNJFG+UsvwTmiNRQd5K/Fjh2L9BunWi7uXOspEJlZyEfJy2i1Y
fkMgKo/ngZ/OFV+GJBvvlLzaV3W26qGDFQY2S9l7kOn231/h92T/ePe4QIPKPYwaidr9D6BAUQqe
N1igkSVY6aEc7P0e4JxRb3sFW55gLL5n+66Dm/r3573Ckb4/NqauYVwmyYZljuit7y2LeJSUVx0R
kaSglFg60iVdl5W7brt2qjTnAZBUoKLfnxFDDxUOJuJaTLwtLiGObzJCbMl1xJhGoeimNtOouP37
36d/x/d8NAx+5xRnEeeyTPUHuqizDN8bogtDT6NGWa17KNLeScRVeyGG6ftNZyjrTu/QbE8SG/k+
Kj5bGIWOWP6SG8npMYPJsDcIgSUi2h705F8zMAdK/RBdigfNCw5c1eAKxOiiu8hR10ZHUwxVkmDK
qeitG8C41kC1BTb8o1wDsuzrblX4wj3Io3UVovKI9JOf4BqETUYjG+tObmfGZjAIWUD8KkdFImGZ
IY6gi/qzHCT3QE92oUbNxTVQLSDpLLQ3lh7vxODx7xtPNcbW+Xl3TUmV6LXoFOgWvt9d0UzAbkYt
8e5Q3GgX42D4vPe+sRKieitLGVYSL7WoHtCWu5Ot9DX03Sfk5JHBRhfBs5UsPyUiStmkULQBlBN6
eL60uUTyy8XzF/IlsEtXm4oK9mi6+hRVkhNAgo/VhZsPaFGPNVWUvE0NNWes0fR+jVwVA0VSP7p/
QnQ+UQSIzMiLl940t4aTrzfPYeTfNVKyVgmtOwObg7ZayEBPvRDF5zYeTjrCqOmotCwKj2ZtUg16
sVrsgiVjC38VgU10ZAWUdsL8pktGZ8ngNuJRdS+Co0GANhY6Hg2WilJk7FPlfhRAIWrUtyM337uc
4yhl+i+tJDNqISuY63YVanNJha/sSjciMt8FSTSrHv3q7FrUdqaYOWYUrZD4XuoXcxXq0suljZnP
7BiqvpFSGBEFJ6+2bYueY6Uv/BKfggejbNaVj5R36G8bhNfbS7WtBtFWQp26HIRqjYDWzTYZng+p
YDkXpKTVIZvPQyuYepQW9LhY+RL0JZHxrJHB8LYWRZaszaDfhTJKXvGw8moiKCA1b0Obb5WwvAnU
0Gl9DDouGKVcinorBOazXLjP1kRJUSE1goPgyxvoFPe1YsJonooVI1s/y1adROmwlZDyMNdxB+TF
jZwmbWeJV67ctkV/kQyFm+0AFN0VJXm7eNPB6Ut8JP3DYtF63sxTlflbUmeYeeCIAuROa4dzqHvv
aW0s3Pio5tp8IrXmSW6yvauVtyPyyB3yWwNpfX8E3zcD0ZkmHlwCsqjKJoIQ/hoRvz79j4GIoS5Z
p4tOEVK683L1kGii4w2mE3X+r5GR0PfkzhWS5cBQhwKIsaEap6LQbsKymxhNt8kHtOSM4mEArIik
y6kfe12jQk7EWDbVfa3qNzhHbxEhearkfD/CB63Ou5EpLmXeMnzIZ5LEMyIQnisUMDQcnlpSxhcV
jUbeeJglQBABohXZrd7C8x6cPtFvRq0VdQA1J9zlpm9LF/OklqDb3fS2GGDdgdWP0v4cVzK5O/Ba
aq0sXAqagtAhCIgs7yCeL726yIrkRaAYCPuIF7G4jbC/9Gr/RUZuN0FrUo7cU2cFL6ErTlIFhe8L
LJlQvylkxluR++y5CFHp9VZB0UXrpUNZ5GOyCLskn0GMXi4ak344cpESjn3gt9ltaYKv9dzVoEd3
zXNb8zymbQ4Nzph1VjSt0YAURuFAVA8H613H5SqRs9sibc+pMKCX7Ak8uHxXTeRCRODJQnRs13ok
vIyYdaFUDyOcsY7bbeUbN1pZgDdXz+Ub3mHCJC9lqhZrQGKqdbk3A1Rmw8s08NF7FZNJM8gkHtLi
IQv8X4BEgYy40V2olfXcSKgZG/m61RDTV1D6KBRIUgAKPddYiGq2jyu4eIGE10oMl5C6QwYtiSpX
pC3LNLtV6hBQiCyeo949JRYUiBjFFiNfCqNXmKH2DEHHUEIlzgoHmVyrLL6bETo1fpW+uKUWTQlb
gqFIp67eI1sdo4JrWs3EKEjlFymaicjuo2OJoZ0BMj2kLiEOAyNoknNmfFtCWgotknyVrB6AElDH
C981UccCST91lTy55NqLUDXLNpKXwgh2GVAfDVH5F2NhhYiwbqMWl9nBVKrC84gKrs12kaXoNmQA
/pXjMNZ2jWHuixHq9mhIl/ltrN5XOEV1Q7ntcmHdZvEU2AIKmKB0gstZlZIFNiRLWQruM8w4mxra
qyr7k0hlvIQERJ+672oAPsYoDqUlbSsGdPArpeyYe5gkiCWjomcd+YFLI+ykHoMExZoJeon08Fh1
lrRpi25mqUSzAZGBpJHnohbCDKMGXvRO4AcHESZAFz/mFTIvF94xWVxZ7eiugW+ORiUOiWFdiw9y
YyGoS9Ni/VZU0kZL/G0eIO/uRssAUAUKOLoVwv8ZoPF3JznW926drC58B/7+C31lN//HBxqIKBxB
E+24n7jaJA+Ru4kbi6oSeNrqbLYm/r27VOnJkQ9TucO8kBRvrVPGaBQbGHN7OajiSyuc1Ao2lgdK
jSHP/xsbfhDxn38hcoIy96UMXi+/44QEwwK1g9CZwdDiv48RF9m/bD/41zZI/X/ZiAT810N8DBoB
8DA2JLJmwHjFCxF/fQwaibT/DVYXFr0GNJDo/0+MkQSpVBdHVYAPVr7OSO4T+CeJ/1YMsKAA3kEl
AV/V/pch4/cRI0gllOJUA0k4uKgSY9MfwaHqm0qQlgIl0/i28TB4BWtguPLstwb6q7Gb9WPwxlMN
yX8koTK8GYepP0amaiqkPuLv+iIKkGhPmguw4HAfJuVWHEJ17SJZN+1kE77ZZVtkqCJNmig9NEXy
qy2zZ8lFmKJGLmvgEqZqJiD4ImHdOzyq8eU5jWOc+Iz6V4aWdIg0pVm5W9Glrt+VgAwaeOREbtgN
FxK6HmE5D2MR6IMaUIM3w2OTlFgYRbiDJRGqzBaQBNVNXhMw9YHRUHDq29sSX51Ush4DP59bhklh
pEh1DPeM1I5j8RQVdJw6AwKYLH02NcOOwNHtLeqi9bMskL9MCpyOvIx8DnwROAXpRdxeCKfudHFo
CGFG6RJR2mAW+DbI3Z3rQQ93Q4Y7g8+AMBNBVWYtn/iiu+STrA2zG82sMPr1lORZ6a1RCwoBX/IM
EsaLKEMHF5csmV+hn5dW/lOWhzofLkUSGShhkzAYKaOl4Swj/Y4k+uVkmtGib3rvRqVFJ8aoM91D
Gl2pio9cu4mEbynl3sJok3udMcxiGIpl11OliirGjFGtTYyYD0cfWflzJXnSruITXpu9MZMGBQ2S
pGzonNELpWKUVTdFF1OhT8wTEtuPdUQRuVbCB4+Rud2K2bG1+FBFsXnwahRn0264vxio0QZ5QEEv
RIdKlMINrMvcxiGQQUDnvnkdPnGVcpSHdqk1AYW8jOqCWx+7rGommkdLSuZTnaCKnZj4JKiPCfrv
bZMsmjo5+m31zO9/KYv2PGg6pNlhcHKSHrZR9avIytZDTfIXEdWc4YxqTtSmfWt70AOumGw1zz9E
sY7UtzfkG0Wvntoq8Gal350sPa82ch7GdmYh3WAFRPSy262qDovvPHCbWZDVwaL3kNJPqxrNVRCp
KCg1dtbXqu03sr+ojSpHDQJAVyzih+UXEEzSEjyP5ncabpRSBLYevBwdzNb04tuCV8fWW+mxj+IH
aQBAp+dhNu0zjiDkzXOXI6lUtUkyCptbsyEvjQ3yS7ItZCjV6IN0HoQWre7QrB2GH1QJrOgQFRSj
ArclsKsA2jXYc7l+rC8V30dHo0Q+uW8y3osSq0DFLSkltYEEwMNEP4pSlGEGt+TO9maqnSxj+BUO
8VQt82dFVxKUnhH1UwZpJ6UIO+T8TNdDSifVgbKISpkejSZNMQR3gU7EyyRUj5ZbrVzff67VFsSh
jl1AjRJRXXiwLEzRh0qXhnZkkmXPPIAKiRziUoeBwpxBQn5sc/RADL/wf6lpCSrGDy25QBki6htH
8jsMnwryQloP8A3Adl3MjfrSxRg81DEmVrRKqbvN3Oi1xZCERHBRbcwlf7jNfA8YQkFZGOnE/KQ2
XgW7rdlFfnSZZqH0mOo+nCj0SNRe8ifKJT8Ykfxo6eG29sOXtEChvgXJ1fvlVkcIsUJaLPOSXV/H
20SEgXtx400fKxtNC9e6CyoK6oVAPiZ0j2nXuwS72Ske0nUH9KWQjbcoRHKiUEVGFRSfSsQyYoWQ
FRYPLHFkVYLQhBeOKXtYDzsEXx4vgmYrVkbPGQIGid3kvk+Uwu5j7SUQRYbt6QVfMMQVczXddgYl
ubZ+Jaeo2Al+o+BYgRDWaGRnpvXYWZedmXl4rEr7brA6DCzArfbZHGYGYNL42AUo4Tee/mAI7o3e
YRTfKuKdx5gI7bDbyi2O40sSmcm7KIyoL009Rkb0UmQVoyjBnBel++AXgPHqlmpvjUmFooRj2S/Y
Spcw2Xqe3y7lDO/gKve7uZkXGaiHaNS2R+4K+asMfWKvp/CURAcpiTA16wubFFS0MKsKYTmkyxAH
lMPB0QQKMdr4rZDV89BlJuR7rO4El7RBXFPrVBmAWI/JGO3GmbBU9cJpxdrx49IRJIoIsaQsLLHY
5Urj4L1rkWalfo2i9kXsP9J5/1+Hb///wH6TsCLLgTLRiP0eJbmRoP2b2Oz2Of3XvHxOX4PqNfs9
MPvL43wEaCTo5TEOswxQ4CTNr9q4HxEaq5R/80FGWV0jNtIJEL+4GYrxbxDjRDXoNkHC4Ad+hWis
oi8TP4DjIoSO/0nB48f44PrLR6WlsXLAGAGSyvcEXotYSFkmmrwzkl1w2ahgUc5pvcYeSGU4R44p
ZZy5cO+pi1Hds3ayP83Vf8gRf4/f/uM3WD8YrXyBsDfQZHmnU9PT+PQfSZ7i3qo/kW/97Y79RbD4
k0w63vHfr9f6EZMOYUOXlXCuqiTomgfvvIUauQbxrsRu+twKgAb/IfX+T5f3I/Ue5IoZNaEi72QX
Ru4MjYkwXfTlggwjhLh/uL7v6eyPJ1EhdicYg69vqjw4vxcyrNaHwW4FXB9yl3vKDyQJSjBlycwj
pbezPmt936hc3yon3zPAn48+zECZLL80isF8P6HahHlFLoDv62tV3qg4ZqLym9+7Oh8JIrxVjGIi
qnfuOtYRHLHx8/S6Q9bf1N5KPkUJ4JIdWXaFHFA6EzLS6/OkOsY5ttcbshouv/xlYMgv/sNN4TX5
PXP9n797ZFb+xtIb3KSOpFyRdhqiE2QLoQ2ls1a3/fe+eGjEbUdh9TIaFvz9DfpB2PzocX5rrvFh
+e20biX7clHSXKK4zHm32mkADWleif/7OwVR88/b8uO97gUEXGKf8ySwkc7mM/Bs6sAp0Bj3H67o
r16p30/1k5CeezUuOQGnUvob5IRTqlr4FIt4vQ7wE7AXJ6fwT4O+65juz7zG5+37s+e+3t7f2pFy
kd72PrevDbdJcmvy8cXYAJYK0WnhjEajoFRRKe3eTJwP/GkrzhKGRtivL9W35iXI5l5/ynHrK7Zp
vwA3PTTzwlughQ0a5g4VWNm6K/O1BiQURN+Wd7UHA35BymXatGN1rzKONOil/lW5DgMsoXUg2YsE
IeUikWaB/GICnH9Kh7VxcXykM4PHUpxlxSqW1mo9r0pyhcY/jIT/4lU0JAOauoJolK6aP979AtKh
3pJT2rUdEtGYYFa5+g/95/jY/Gh2PmHGKNsu6ooq/3hrcsFUErQ4hx2a7njMkAzvRYchR42r0KWu
Z5c4mpdg+P/+pSFZ8BfnleEikutghE9V+/trU8q5kkey2O8woMNRxRVQmnPGykRarphP60Vz0qDg
k270NzgsR9atqD9c8PYQ+tfsTjBsL8absCL7B0VvDaVvNGATt6W+dvt9KCG7t89HORDzILVvA4gK
bwMAtQfqAZ4bHEhc7YYS2dIJvJ1ERAr7zhR3Oj2GssJTxBQXekRecqmXKVoYyja2DhkFTrVbSjs1
nxZnBTlBcBhItKApDDgLhdfkkLwbSG7jnhgbqBVN2u49q2bwA4YbU0BBfoKqlbuod9FrylgwWFVN
O3VT/RRk3i9Pf9eoQOYNdcN1MmD14HnYbLgnwV823q6tq6kBhaWc13wCzJlQPgXuycMDF1cct0xX
2UvD0mAaY2kszBlwkAxO72pgIVW2kLJ5/k8d3191E5DatFFjR5Y1S/nxoRgso/SCoBp21m02M6Bg
QCPxTRvB/olYOAik/sMz8xcd/Lfz/XhUPRGZCDQbhp16TgCk4uqiTuL35Fdf2bya0hae2frvTzle
wc+X4/cr/NG3a4rvyqlbDjsc4bx2Ntc9Rx7+4bL+Ipj4dlU/+nUzS3vZ8riq+hytEYMnERNM0q18
/PtL+YfTqD9CMjeKzCYIOY1u2Moi6iYSCNzJffORDf6v0YOpWn/1ZquWotI3ka5EWeD7m62WZAVr
SQI9383ptjN1DiMOecUYFlkF8Urdh5dwniY7V8GSfSEMa5I4jOpxbpVt735A7hcZ5p1czKURUnKq
bV+axg8eng9CCVWjHo3p5zrpfN+OpakLOvXCqNxRpHuvn1TahOXJeCyEH2fVAikBR5oTqUkYIC7A
/d4Mv4T1KODQSBNFQHsimQTSKsN71u4dq3JYjImZkh2GZo3ma3jLGZTTOOrm13Ut2NB8imOU41o2
Em0VyaNsMR6kRJsxsPY17KUZFw1W1Lyv5F3un0uIwafylV/HH2GBfZuFX6MtbxnWJiGO6mtR2ZYC
glSg6INhq0i3wuIsOpf5FOh1uKjxTcuNWUGP/IqCR2Sc6JSHW/HGYGw6iSETuAvjYisTK3rSoie5
nTbxXKb4GjqU7fBSAAhcT9p8luWrwVtocMOGafkKuQ0RPbt6zpfx8qmeJTeRTiIMtzFbPwRwB19O
UFuADQLMfw3OIFtXvgM58RHGgNTasjHx38x+GomTX7wVyq9BmcAKPHT7AWKSAU9NPlob6TaD8Vmv
63sDwGoOHQk20ro9FCDZkkl7GPbSPrvHBnwJ6vZlU9vycQQ+i0/6VqAMuO4ejY265ea3oq2Nzwfa
6i8FPG3GLlP5iWqXyqcAQ+1Xf9O81u8jgYCN33APg2sEaHyPGv/lRaO2txheEjg48p7/lt2heNAn
N9G0QEUZ+9XVBmklO30GWLu5vAdL/dY/B0sUhmwSnIC4m/Wxw2RqAiB5XTjJylgni8oubOCK/nTk
2hCjLOq7t/0RWz/gl8HKWwFXX5NEaNaXBQeArdZNXtPJnnrNMoP3me9yzH2a/XAiT6bNy6Xp8L2d
AhaeXTblsp8pc4l7JDwIr/0ZFiwXOYI5hQfrAXm1k7GD69bOcGFyTMer5qQGNLwi7XxjvJoOBMWp
9dCfXSe4kbC3ABK6fOG3Qcp6Dk/Nxt8Lu8um23gLdXYK+UUuCNs5AHAYQBSizb0IPh84OwXnvlmO
riio1h3ZCCLcYhjRoNA8QCvMw3nidIsOzpoxKxcdRAhw4AA4i611oxylI07Om+4QvriPxVt9B6Pn
dlhDuCvvMSaI7qwbdS/482ClbYSZBF0DUudcnlU35koHMQ2KFw8Rh4CMcQNoy5kKk4DOY+etsJTY
IgkyAxK7vKyTrQs/AFUse7zF7iNSLo9QVcKZu8fIBVR5eX+5jxwTbPgFZlbiJNxXLuUeYVtvgmgq
KHPvDt1dQDfk8cgLTZLZEwb0qwdrMkDFJZO1kLem7cIVwHwVglHsAEJftOtDBAVvxHeHjglKmxzU
5B2W0lRcC9PzL2hiU4TUoTenDs4j6xRUdLFGfO7wfgHkexvODtrk1+qAOiwkokACwh9v67UJSlkA
G0y0uq0g9pEsn/wy7fN4MCAedrWGajHJgZJnYOHddGFpNup1M33mL2UnXsan5Bl+ZTVjyLbiyQJb
syeQgbya8rL3MK0RQJi1sEgRmd+n+/zUImRsHvB3PKgHOmycRvgT2h1x56TblXNwIrNwOZCPu3/k
22HnzkiyrV7qF+9WvI8hnh2abb6KF/2ygFjT3lIrLlfNjbC6QZF9gsrS1I9n1KMhG22NPfgFu1r4
d+Ed2cgtGWuYUwYcQ3+GaN/e2vcLyBDzcJ3NoRGvoc1sIXTP6Ft22m1EBze9MkNpb+88sqaVpbAo
59rU35RznVvU3oODh49UAOYHvLK2IDtmoNqrVbLOaDukFvbeTlxkt4B61u29ewzh/Oo38g0yNDZ9
69g988WwNspjmy6z8lbOZ+Gb9djfi/dZtrAes5fBA+NPptDBZHoqzVOQ9dgRAmwvXlY+Yr8dlgoH
iBTwcG1R4rpCcpYzbJvbqYWA85QsONDzAnpVrz1JNss+t8vANp9cXhF1ijUM2MKCr/XAfrMcxgze
OiyLONaUZR2WGSwzQ7hCMFQRt4Da76A+Oa0bY3JeQ7EDxukgQvBAN0DN8aHAZgNboNrvHrzjZaMP
NbRicabbASjyDqEKmQhrhRMt74A1OY90NklYaUWwcfnEtHwzuhA3bRgwyAbZb7EGAk6mFiH18sbq
57WnbyJpW3vC2nDpICMaZ6B5IKA7CHJPCVKFX4ElOd7R7TbJe0+SKhamVGHWsUeGVfS3FyoJ1cmz
HsTk3j9XT5WHJyKAPvlWukl5VUdicfJsHvqVbLQzshIXF5cneMbRHMPdGUbTwOI3mMPfnFCQtbmY
s7u1gk1TdnOXvv4IhM5Qlo15qh6L15yH/X2kNqJNaONqOr7aZ2TznXLtbtLFZdUdEH7eBCrK9pMc
nEyz4B+XEjDVo/dGSn7SXnZgeSlk2N7JA1sws27cHopN56Qag9QJPlAwWGFbol26V+b+vsjeLzK0
aH/XPkjvlnwYAWvtxKVXMopTnzrag7cO7oyDOHdfS+MBBX2cAtf4ifMCV8bDy0iMex3zxFv8GsLZ
6L3s766LeDcV+IGNvbEO1aacMTKde46+jOikkSnhEdFuTPjJIw+QRNIkmcsTyJfQHvLZ+J2LHB0O
nHCkF+z4wA3LFJs+rIuheurEclzrFKbzBV1GVFAim0OGL6R94Oj05HnwBZ3W5VRrkSSd8A/wdcAw
BNSaJmmB5C61lUnzggVUVztytjYa26MW+FLj5rSHCSKhKsnvywHOtRhA2zrkBnMh9XOQRDFDG4Qa
LtClp7I0h+RYPYpjeMQPwHeCAKc6u9mskeaAdiUJrcSR0WY1S0GCF6Me1eMYL8UPDOoRw9g9VfQG
wTQloBkJKqNGRrWyNjs0Vm3Z6VfAs1b1uYPmn0MXCelKjAn1zoNxe3ktpx0M6OK9eaVvlG7rq/Wh
NTF22o7ecztaIXIWsHKFD9dQXJWbkT+ZwaJrJke9WOS9HVG65AGCrIz3zQ1MxVXKvQC6n0zCszcz
7oS3ftQ2t3TUdNSTfhIf85fgDrzUixdNgqfoYNxr9xU0rwgjMRQo12vXM+f1oSVNZ9oUqOdhCcsX
cOJbuYDMsqrhtCbmcmQOtlDZiin6x1AK6CKrudrZPRUXqCWE1xrQxklKrwvJUZyLBbYbM4tfWsx1
/HokghPXvojDDUkB4axi0GUXc/FWGADnRQ+p+Yh7UA39n/omPtN8ZhNbghLSzMoQ7Vj6Ay5eSTA4
W2B3xJfxoZzKK6wy7XKD/zgWiETw/mZkYxhQhhChGAmm/N/Q2aIJAPns/IDZCrcJqXfTLmb6ARbP
KJKQsJSsI38388sU1VB8C9MV6vDh5NL1GnQxO8n7RdjH66Sb4eZC5D5xt5TJJ7xQ5hSWJbwmd2M2
NgIHl2YO/wyxfWg3MEkinD3IEXn2CQ4doGGijVGdHy7dLbkIclAdPQ2f9cscqGm/F+M3et4poHo+
yi0WoOZW3VazDpUHbU5GdFY50RshlLAAHk4vOSBPTiF9WvCQCDwmFWoghH6ToXK0yYu4fGlu06X/
oMI8zfflqT8T+hETRgt8S/BuQdlk4r2rM7fKp1kRrnjWXiE6W+2iOV4gnPR0JPSJ3VacpVMEVlb0
Feqk9AskGPuppiFJtDHuYZZVp3iNYofdUjWuvGl3SLtdkNd2u4cHZFdbhI3qpWE3IlCB+WWbPkh3
SbCRcIPuDhcMftinxMuqeRqcYUua2poX2OPpk6q1EYBB5RkKJJS8u2RWIneyxaRehiuGSe9D9Lwt
+OJA+B0pvsEibCYv3sRBgOXwEk0Kj/7uFdQBFq8SCMxZcQR5EaPmva2eIbk/E+MQCdG2eHnCYG3s
5hadFvIglSOik2FJE3x3DNI8nPHuAlk8JpTBN+0CPvRJmBRHEt1NeKTt4fDscciUbvRpGDxQD461
yWxzVF7UZ3zViHrh4BXcy/G3QhCd7yFFT+RlsD6/OC8R8ekrwh/uvDr0d8b9XuInZxNtjQIISjDh
xpjsAkirRU3owgD1crnpKQonnnpUENz2cTOyiSCN+2Z6OvI5jKhpwuCXnsxzOk3H+BzCF9krSFhg
b4Np45ADYeTi2xV83SBxXAjti2TVRveSwndZfwiFbYSQKP6lt6epfrfSfWuMhIhEEtuMFVt/e4Gf
Nz0rdHPxjAlfeGetzmo7m5/R9oE8fc7pBK+TzznSpM4DFnUfC8ct4Q7/2OPn/unsj6N9btkyGszm
n2dKCPs/Z6/n+NwG1uqME4cPrxm6Gfl8D/XNZlJ8TFL4aswBFhknKe9B69x/bjLOXRde12Xz3+ca
yNr53ElpRyafBxvPwO4fx2TddQcwAONRxt1rh4VfZ1em+2xKKmXKaQ37lPP5IaS7NuBXI302YAPv
7uuav5qlcc7W/DqXz9F5cM4f7UFbX+c+16kzLI/+3N/6o5GuO37f/2uumDXO+mv/8Wjj+Rmcz69n
VBfcunH/79vQyNdLubYLAjIz5nAu+WjWr4b8o10+W+Ljrny2y/1X05G/HVv3866MN+46d23BsVn/
XPfVyJzv88aNk+vZP+/Rde4/b2oyczLIiON+3Ae0WPiS0SddH7Prgzm21bUh+EQszgZZm2JsgHGO
xAMPH22eLGp7nP1YfN3oel8wPL5uRDwx3pjPO3LdZTzQdeFl/nnY69yPw35ucz31eJJ/2sZ845lG
GWZx3zjjZN/xiLYOz+Z1Tl+gS+D8ucm47j82uS5sEEm4HuU6py8Mm7mCx5dj6jA62W88Q/LHGVh4
3fLjRM7303a8WJ87XI/y+fR/vhLA1sdWB1P90Q+Mz90fzzQ1wo+ncGzJ39s1XX01/mdLfrV9basL
GvujJcfnl8N9tfZnS/7eruM6dUEe5rrw6zCfm1xP/Llu3PLbXb9uo49t/tlo46tPw3w1mrb4o1f5
XDi2z9cmPOnXuc+eY5xoi+u9+tqEQ6uT61Hoq8dDf93APzcZb8R1v/G03Pi/+C3fTztuUthYnGMY
6Fzb9TLPV+eCATBzyQLWM2R9A6WLfEXASoT1x/x1dXZ99A0Gytd9/9j6Y3HC4o+tPw89bkVIxUHA
YV4Pet1rnB2P/Tdbc9c+j/FxaDma7MuVirrUHmb3/Dr5PjcufIV3xyav8PQ/tsxRp0Pj4tuO5iKf
sb/Jk2ys95+bfi7kmq/r2J91+epzS5ps3OFz7vP0X1t+/qZ4mhn202+/+s9rEBbfrnu8JFZe3/7k
2jh/tP+4MF2xbgw7H8b2/Gzm3yfjOh7Zz87jawc2GZbfd7j2PV8367rD2JDjlVjjpV8v4esqx4Xw
5lGwXDtjWzP5apbr3G834HMdO5gMDa4tQKfx2w6frfN9HT3Jb4f+bMdqfj3t9Y6N5zvlyozc0u5M
JW7ebf+YWGsC3R397Bqi8sdKc83KHnnr87hyIAz/mJ41UjisHCfXleMeD9F1G0o+W57p8bC9wzZo
xbHya8+PpeNGX7t+HWEN2nc/bEmTbl/HSbPDWQ8pDHG7r3fj5Lr0smObwWGu+lhY79Tp58LrpJpf
J7/t98cO40E/t2x29y4P4e87DM7nXHW4H7aM+sYTuQuhnbuNN10/1YeqXxxI606pOReL5vZohghW
T4UQmTn1IInDfJ2hFzppdke11WfyskSDrFyIaK/Nt5fRMqsm89ctQ2Xmv5bK9EnbkUGXcETks2h6
uDpO3sQinqG8omK08CSOY3RW6dp0+Va4A4mHVVuT72XY9WSpi27ypjbKVLlXZTIDTQyJcfrWviWT
+g2lNuTtCGW1Xf/uheKSbICb35FuvAjrvp8Ni26ebSmMenb9PkxakqH+oogp0E6MktRldFMOWKEh
gkEmoZ172hS/H8b9TjE6NgAr2UrYDa0A0Lr3ojHVELwZFunm6YmK/puGQShGteWk3Wf2ZRmTvcDV
DOTnMtuaKyVs5juJzTy5nAlbtIxWUftIBP4Gk/6A6/K0nj0h1mosyDplM+FWmmrk1VG/BGXgIHp4
KNf9PEAa433IyNnM9B1OKWU0OTod4kBQC7X7oZrlS8UxJQSIvNUmikhP4zDtDs62aBdOopYLJdzF
TJANs2rbyfEPQ3SB50pCXOVdlHpnh83IW9AiDgnwMJNm2x3MaX1FVr1S5jR2wdA0x/Nn9BSq987I
ovLLe+iC03GM5Dfz430mpjMzfbZ6YbrjikhazfePQUCiRN0ZhTo/HbtJVSwZ6fjVVE2OwS/BNleM
vx1kjSbI+klOdhtxfLSUlMFGlZox06QM7A36OTN0JxuwuxPEtZ14ar4fIUbb+entcxIfscw8viWM
feL9W34zzu3/D3tnuqO68q73Wzk3wJEnDEhRpHgEm3ns5guiadoDkydszNXnV4Zee//3OVFypHyJ
FK3VLlyTy+VyueodnuefwfwxnCdjTNHHx3p4TMecgNt37HnH23iaD45db87vx9DldzY4aqBXkpwP
esCNW+z9btDBKZZfDr7j/rocrOP+dznwm9/EEL+uBq/4WZPKb5HzxCLiP4kX+WNesb+O7/x/jzn1
X9d6HbkWVxTXDQDREzX/I54aZr/tWctDQI18N+4fo/6x6xzKgauzNxlMu86x48ybeI4ipol/53zl
j/vu3+NP/T+pr3hxjPvz33reNbzq/w/xU9UWV/nbFd8tIYb43/aQx5VodNdahpgoAGU5CkwAed73
iiuu6OTXja+7zruT6YSu8+58uvr/ON5/5WyO/KYG/9w8rK7z/VuPiD+x2OD5/T3qtxH/THg/EHl4
MkuGkzM99bl1lyO3+NthIp7fuvOO5+E0HfaOp6v+1tl08H8S/9th1EBH/r0eUfb1EJp4HtrrEf25
oniMry5vrvuqQXS8QaV/Lhz6dwNHaa+rgKVTGwByiV6g+yPRwXTJu8sZiYq9ffXeP59LxxFZf7vq
r+dCfDNEKSX6mSqaoxi6XUd08yvmVbaJeQ/y//hk/5SlWX9eh98HJWKuiXEM/ak8nIY+dizDaTWY
5uND6Lv38VQakvBKfmcitcn6ii+NwP8rOfLdanDIx9R0/FumY5OH+ENTmPF7bC4w5QLNlY/S0CW/
NJxzNCj8j+QmU0mCyxWaXKJ5uL/Cm86fUHkVY9E5uvN69/3AX4f++jn0OfK7GnzLw+/mKOID3/J1
ZyVSOPtN+Xv6K9daGiLGGc4omI9fyRwpRrUnLvzOVQ14/8Q4f12Ei6O4HxCwqhmum5JNhpZHhnfS
3Wh5VIRY0vcByQVc/agMDxyLMd3yOk4L5uiE6bocn8xkekz5+ScQseKUTCLxnfcdHJRhCablNOaJ
0smvepqAM4VXL5k2Wf61XJP2LnBsno0YDzxS3gYeMoA4LEhEdwvw4sD/kC1sDXS7HPvJ9G4ow3WC
erMcfyPm+w2sPZ3ji4h8uk7nd+KbICXnn9PYTKfrG3lSqhF5/wq/i+Xv6busyPwq+1e41tZI0OfH
+5I2voJseszmTDHLaTrFgHR5SKcHTpL56yjyEcW385WPUiI7ATnyOYVeR2P6KtpEifTfvkyngQtO
LhBxd6C53cvk4z4CD35dLqFVFbfA31/huliu+3SFT1dwi9ymyJdOv5X19+tmVeO+BG507tNP4p5/
y7677VVEdMFvkXLZnKVzNBd/rufHn3JxBOhvn/3slj1z2YVdPXGD4ifFJIWNYQ/Sb6zLuuzYAUmz
HiEKtN7Z2vFMcYO776d4knxcsM8cySv/sVC+IIMNQZJLQ+OjPqJFZDFZ8wesJdI/Umb8QlmJRcfs
LNSWlG0b/Pog8TpU22PVpYINuR4oOIwNSaBqEtP8EDEk6aLYv/z4k0cTSZ/kQY1Bqcs/Mw93oL0Y
6qZjKF8dQlQxW8S9/IlQ3eCt0pzjNticoyn+27nI9yr3z3y1qWzW6heQk7UHfcxmo2ywddpsztsm
KFYbdQM+owjOhrJ5mPfVBpfAjys7m3gGZCMWAsCcGdcJo0IENGrCRSZtI2PbJM7P24/LlgtUA/Xm
zhUWpnaI7MNPkZTv0YyKcHVW7I30RFgWuOjyNklW2L1TjLC9DSrHQDpELYxsZ7ikINRG8/Iw264E
mKBxdTPAAYzp9IYgERyb2qlFdN3fd0FIBTgoRm8wOC3RJADKV+8Ou4f7yFjZF1/44eRgYSLE3n5/
AnQ3635qCDQBA6SCWWljFb68XyWrW3TdENOLg6R78bgbU6bcBGC1tu4OOlatz97iYbZWMsrIwgb6
BjTVinUuTuKxqZXHKxYrMD/gvNY1V9IEgNB8GhtYiuUL5ON2pn2EB9iCMbiR3CX6ScB0OwDZYtDr
CMw05YgG3ZqcDMV+DM9BYjzslsYStezgB4RZ0D2cnvsAVjxXO6ZZDbb6sY/A/vi4HRLnOSvcwsNF
yWjj6XdE8REahWoE/S6A8sYZPRuYetgXF0brK3cEt9+iI3DJLD1sg52LcxbpmYmvIb7tFtqlz8Db
XEebAMc2M3JO6Mp6DjuPnjOuuwOUqtAFQ7P4HJxBLEGNILR5z1ku9LcrejM2zl/wMD/pw5axw6QE
hRJwKQZW/HhTWpEzvLofgfXRVAqCQ2FzSTZQAZu6nMmWdw1BF2gII+ys9WNiRH75rcCAK6FzYluA
GluF9zpD7pfb8sdtjf1scjPKg75NPgALtL+BqDBWGfiIWMqAEFiZ6EocYS8gs3cRqJQD9NzKdDd8
zl1l0VthaIUJLiZ8+3gPDMMnCJFuigoM5Upu1MOW2/pJv4u5CuShPFqVCI/js9uelf1I+kABe7HR
4OfmA1HAIgGIsVrHRnq9s8lLjMIso4GG8octWBfmyZ5b6X0A9viJru/pXqN+dMZFdtDeAohS+hep
NNAoDzFOARgG7SsOuy447eZnbH9DCmJ88opCRh0ZroJqRG6Z7v1hDAusXwygrqDvYrpDJ2xHw+t+
Jn/oowVIeWuw/3jSnXiBVbB1QocDPnXfD431Vzw8WX6IYjMz15itcYsANNBpr1Ccv6N/M+lN4gdk
3CDqkdaULBbTC/LJRhYuAiwDEL6f7OkZLcbVeQcbIO+IRGwOTvcrrSnBvGhPLxY4qu7FOlytIVIC
E1N7Jl/bRwRgvLVDTVCZF0QKQkkV2yi1RIDOCM+i3+AD5F9A9P6KhAiiKYHy1vallQuyPJosWiGC
oZDh/2nhb0NF66/ORrT+3cJ3lou9Ea1v0ggsms30bqF6mSxla436BeBV1Fi/LURpJi5L7N1s2pSh
omHKfMW+Am4RBb/92+6rhZ2TuO/UPtvQm//Vps5vj+Yurecj4jSNoStfZwRYXAktUdPCP90scjZZ
uJcz2w37vg3NNcDb4k2jsbgp0R4RnhhTtPZkNz34avSJp/NKFblEV4oWcjOMe6G3u4jMf8VKq2Yo
XJ3D2RYXRnFW0Cj6snnorya+7+nd7uYukB68B8vrwYghBEIwReX+BBs/E+DCWQ6aEk1ARyWuSTv5
8ojOXdNhQm9VoKwWD+A3zFyy0vMYw4pohWXDq7lEF8B2Ik3aovZJLbWP9JyH7aG9S61GXi7E5sjZ
wRHpN1maSJHzr7PCUPu/BV45m1rIKfR15BRSd7U/vNITXOEVNGlviXxzhb+lUfxdpyjeFCBn4U51
3sOL44snQXDl0V2cDxHwhrxu/M+dvfK871vEim75TWVYiRqaDvwrtnmGUAmgbfsrc+ZSc2I1QYEp
3PtBNz331xkO71OtHwxuHvqDxL54UxDKmVy49cQmeJ9piGabNGyARU4mCQ8FQnOm9cUZtbwLoJPw
N+/Iq9dBs4GOKLWaciDHi6qbgInUvInrbYCeH7204Ve+ryhx2mi8CqE4EyohodpNbXTKr4BEOGIY
CRh5YSdIbBNUnIm8d7fVvzlkEhV9vBKbs0aDhk206+OYA4HM37LePXHa8ZO8Y37dFSwhv7fM4w/r
sZvvv4vBfF+VSw20Uf8Z9cxkxjoAc2A8jDH6wKrLE5+g0tth6nXrDPJ6qnZAIjODoTwDTwi7HL0w
WYYM8SkSa4iHOd1c+1+4q9w8psoEaOWD6LxmpIgzRpgrJjjnIHSUTo6OpxmlzVT2nqXFpMc7yTQn
9MhN8Ge2E5Mec3ViQ5OX2phB/s4LV4YH08MrYBtE9zanIhCZSoaJmB4wf+FFxAwDYFEWrn/CElvK
9R27GBEtul9kv3iyNUc+i5HeUcZcTLKnkBP8nrUd0lgM2Efd2bQdjrLbdqbADDhNkuw+h3Nc7kf5
2L1ND+n4CBCS0ZwAiOeDtbTCDqqCjAZriRRMX+OLj7F1ZIY0usZ4gTrQCu1paMye9hA6S6u9HSbO
A2w3dGpAxhqhyRzPR4kZlz6zmKTEh605a6bTFJj4KZ95kSaC3JxmTeAWpsvJ67uG1ZmpYYmNeSnv
LNjOvM8iCO2PM2/kK7b4EwLLT+9m1qvvc2Bq6V5PsV3ZzjBBPirW3ZGt5kw3m0C2pn8imz78c5Yq
UASZ3tNdfoV4IAWDHKOf5dOd/B4nJLX6f45fxEt0mz5i3eF5IUuKaGhqo1VzwiglBfLwvqex0FjR
cxeQmINhhj4jneROPZrq/gFNDaa4Bq/nA7VENSIQWvhDwav7nheZ+8Qs2e4PL9aQ4Xpm1UCPFjwD
9PRnmzi+JHxdnXcc730zNV8wCXAY+FNyy0fmRD5l4hvAlyBxxPGKxMkW8c3v5hPxGmyMPTHrN7Nf
E4jZjkgWWw6TxZqTmydUYqgb0eyUo3U9krgRcBn4a6YDhrfHJsRbN9OBOKPIuplyQJ7oc8ISVlRz
Emc1cP+6j36uUZNWvBRan+lDFO74Iu6E0ulmJ02VcNr8Kd9mAIgLtfvUTQnWE8S8zl4lhRZbXOpP
4s2rzOVVc67gtfVr/7RzwBXHztwWsvhpJQwufcwnRygmMVMRTwkV8mh49abNJNo8LAyohR5O72/Q
1l+bB8jJFN371TsIBb5/ILPuv4qIeFJvHl30W0lTrvFZ8CnDDCVKNhfQ2faiFm2uR+SrwOZ97aYY
+V4JogzjKJ+I42O0aY7QXIkT7mSaTjRxksyEVmtTcmv1aKOjq21yMPjI9z6+i1Kz1tcMcouy6Wz4
oFA6owoRScD+bsIF38E0E3GH5jhNZxQqTcrmC1RsCzR+73QqTynCmx/bn/Nmcth4adzHmu0yOTu8
VLmDrwjH3CycSWp9aduJup1o26/8wG+OkXH6AaD76uDkMwl/QG7++VK3Ee4kk/QABtnwS5rwUZt9
1ZOLffohy1f0Qx05b+REHVWuLozb4YNZSDj8MFHUXrxi84zObQSDE/aF2MsC6WJjdqZZgMOo/S2Q
hNEal1E2x13nFBnH3Dr7ag/qhd62js3JZdYddXO2bD28Q5wnLg3Cdk1xf391FmdXL15Ck3v/Mlnn
bjyqExO4DEPG9nTS3u4w9Y9+xDyCSwTzzWQq0SHXrtsJQFQvMmNROruL8bGLjfYEH0LxA4kCP7Au
Zd3PD0B8KvNeGCN+ZFbvc3RbIVjCAcbAPaQyAziBjN1nOAgmH7fROkAIEU4I4PDy173pzbig2CXY
TSPz44HJqTxT+8UB+Q5MIFVoxsxruYPhJ8uVVeWtmt+rp4vn0+vIjLmIamOy608qb1J6uHN7nDA9
clw2v9kyDpfBkEt3FqnNbI4TAHtvD++GUMyQd4/p8vek118U3uLura79lbzYacYXaCdYMwJkT+En
CxS+9WCmp4uPfMaC5blijbBQFwvd/ygWj8T0gsFSdZ5OLry7zray8FqfF+O5CYc1co54EQ5bnx8Q
QPVrpEfBLIJEjg95Em3BtTtgWzfQ3SqY9eYJhoapmWOf3Z3cwJtP4Z3eBAM4urRDrR6ku53jJ/+c
V3yEZ9Vjk3Ws25BUIFm3+jLb3FDYANIzBHHZbW1lN4H3bZf27y0nkb2g7APeU7E3BtumcO0cm9N5
yWad5UynRmgiW1pggVQUqGaZYPG46D6cIPeK6zhuDXV5+OxZPQnGPOui2frdVpNNvTvhfOUjTcCT
FLfSQfyE09kOv7pLIGJ6VgRe+wW2pC72pEYR0Qqz3eHxn44Yy+MpcO59hbchC5l5aso7tNag92Bk
2bVYqNW4okE5boSbi+y0JBsSOy0cR7EdVWZ0rBE9GJjiJgz2UXECDMtCPFFXdjxpjTMmVhBeLW1R
ejJfphxXlhqXeGBq4GowowhSmn666Doh3sULrJSfmLXDIzN6QPqiQOYT+klm3r67fXUvOFmUfo27
yeWzvQI1qdQd2IU0TPuXvRNsSNCRGW15VC3vy0tiqOtye0qMaw/xbLZHZCBwDT6u4ztsItF3d9Ke
tUDCtXuu4AzqeeFYm2CKLzgqIJuprRDQ9sDseHSNIPY4Ys5zMTaZMZSGu8/DyUKcCXeFHQ26RvQZ
w3d0QYZczns4ZrXsx9MGdwuooAqjaN257dx7PC9OEL+5FRraMXCGatdEDQy9dn125KcZQ6zE1OKO
8Yke5wP9AwuBcbbXDkJrjik7E+g4UixMas3LMEcmhk1/d1gf4nkPYDyou/DmW92vGO6e/eAbV80a
yyy7OxkHy13P0A/Ci6B7Nq9rGZFfe6bDKbJbPNi4SQ6W+pi0I5PNLXVWsapEQoU4s4v8AEkdoPuC
gQZGszOOqAh1P1E6E6EZU9bY6rZnHjtiD0v5aTQ7O/MIGpyzMT8qNloHum6cYIQLs5gp2aEguMnM
57qNjOdsHEtz/3R1Y4iVc+48TBiYNCG3+czsTxX2kcKYtknGvtHI8P3AfGskVqRAwrLiwcgCTTgo
0NCRILSzISNgMXoQ2UG2ZJOKUytmWLje4XqWQ/hycwsbAdHTRnPtgrbl7wYwksGuCbKaK5ubHkbX
TwtGGwvHJXsTOsXgZOMJyKQoSLro+pJLRZB43fkDgw75HuQKNAS8StyReph93YYAjVir49cNCq6G
Gck8M47wkZiMj6U9bpmHu/MZ0MbhdH5yAeQyNwUkDRATJP3PkvZi408XRKa7kbHuQMo88A5fAXQG
e5kFs86doDqycgdhnGCxOS/mG967QWZDr4S4nKqMNv0tjiHuaNOCoaK6cFCARz3YOQ+W9QhV9WVr
HI0gTxoEkN9gDu3sCvgFi7Fqt9yQOipr+Pm0257s7Q7BkE+fVU2BJINLzQi+L9PTMh32RvJP9K30
Wy7ekiuo5X7SQeXo1vEEqcvubLJbGbZGZ/95wQ0evdjdKX+KdfBdDU9LOmffW51cdXb2z5kB8cOB
nZ5KS9NpvlCW16/nTKG2J8wRlS+vEKYiHtVLuzfS+tcxJLw4pi7jsxEtr3NlGLK41XwpMmJfdbMv
UHU8yALZKHCtAbDFi/Mc0S5UHYzfNSwU+uRS8JRlrJbrT2lwWba9E/fftrq4LS0ydskP47lFyhlf
7QTVjsONYzkUWciCa5C3ZLOF34ruXqBuS/pxYsI9DF1ahSOPbucZLl6rp+qqhfMIB4lkt1fRwylT
p0bYHkLcBouKDfBWrQOCuonwPpWshwYa/CKSvtugAtbq160zQlwJzTGfgcgDpuUKCLsV+wqrvrh/
sp4jCWGk8INifvIKk39uySo0tldwlnk4HguOKCjDJOMzXeAy23DMFOQ/e+lEtdMB9D8VZjM3Z2ew
eGRf1+U1g+8DrhrMdqzr9t4ys20LgrbPdk8I6xzYX826f8cKZ8aVr2bonWfFqAuHaOgX89OHekRE
3v2KZzdG0g2QL3Bp0XmUx3QBsxZCmMLswqBSn+b1oOs/RsmsRNjglNvd151lBux82FEmIBpayRwr
NbjjsO1hWgnHvP+orfaQzrXNHXLeqwkvVM1qzgLxxFsU8JoKrp/FIjTw0DT2EX3zI2IUrAI1X+jq
WWsIiXdi7pMZs3hE3QDhGj/whpg/wr0KzzDuCscxY8+3w+QLZknsh/c1BslAIjqS9bnH0Z2e5uOJ
ix3eMjBBQRVHnTXaF4BXTLALzX7Khp2PhQWv0RGlhrG/WHuP6ddcZVyQGZqbau+zOWBk9SDzziB5
M8L4JCa4MiAywTHA0dkQJTN5VYxo/4b+VI/Zlh425RHVmuPpGJRnm1q/QeH9vNqCoW4VGouru7PL
EVR85s7fca1Y+E7vCwhReZcvtDvDvpxNPiJkhZ09ryVQP3A00ru1dR4j3FgJh06JxTmV+rGdzSK4
tsoR0nyERKKXLpZkhDD+MR7Mahgw5QEU51AfX9Hb5EFOgM8dXIdN8RG/IAqJjW/GBEqecvUYRR/J
LPFi/gGlZIRq9An2k44UdysDG4PD6KycI+BgFlAf8A+ixTChzUpwD0IDhhBQNy/wWiCWAEsTBSZ6
owdAe8YDzTs0yIjD71Z2+kbp8zCSQLhbPHHLxIWKIc8jTeyTCvMslT6AfDMVYKeoTbJqtuazEiEu
0zlw2Qe5MFNZ9iXMg/GszCJff0TfQTQA6/OGBFDa4jMGQKGifkAabWfVbpHe1QGdzOMwBH5BVqEn
x9VFzQYghfrRRppf2y8EoP/boHCj6JDdcnwVG7Tgwy2hvUFY/Pf/9v8gbXhb6qhQZoPpBtZWu6ep
OrgW/2tYX6Djiv2//Y/r/l9h4/6TOn5h42QQ4FRJAbxXAuRXU0A3+YWNI4kL9towhHc6HaDr/oKN
U/+9A2Cb3AN1V5G1hszijeyrqsDGyboKtwlAXUDoqP8VZF+Z6v4BdtK0HdwncOugffgPuF91Xae7
AJaF8VUBHSQKJxmkoA9LBtvVLqG30DXWbvevcIoLVQBRAtvXYQAdmWq2eitpN45TPrTueYeLavXc
tk7w/NULzBKZIoYs+C2CwAKohQMc1sqqMs6jTjl4Pj9upQPpShGve/Bzw/5gwQ51AokHdWQBN99p
kMgnuIj7eBcX98q45fhan1GXdviwKFYw1+Ds/unBvZhMFTiwRufzNis+tgm+2hoqlptfMRExt9zH
deBhAlotpdg/x5OHssLLOjfBM+cIpFTgaTB1xD6IBEpshCxoW+xTut8wTEJSOZHMoPMh64fOIW2B
ZtL56ADCVRWQThcfeOclnzlgBNLoLonWlShtQlvXxcWJaasIkaXBFbSJaK79bAGlYJ7BJ7r0jXmw
iuAKC8a1zqa6GKTGz73/ow75XLH4sdQhlFeS+RiU8rgaX2o0kGh5v9qsUnW7BywQTjSfyjKHFQJm
EDby8OqWMLXW2NH2wSOH9q3G0njymCP2zkufY9brY5yqWqG+quZpxykHGBCri/DknHBmfJhVNCtw
Ub9hhKZG7p2PEnQbDxgPEYavYJjaRTnb8XKqXKYXRKP+yYdwHV3WSOvM7v7ZnD06wI0WmASMaj6/
jwE49RKQb72+1rO7ewgzcwO/yugxx1a74yyvsF+isO6MH9lEGYENU83woTtKW2XU8rmCtsL/sh4X
0+7xKW9QwAvS4cRiCuUBk2dnZLdtRYVpNZqA8VTJk0fgh2gqQrtn3G8w9vbVJ96aXNQ9uIfHPARF
Ae/uDJT0gT6spjhy2txyiTP+tw5Dl9PrmR2zt0cTyhIfdzn3wukGy2h2uZG+UbAWA6XiYWSfNajA
3xWoZQg3QKwBPKaC0eji9J4+1rnszovdIdWXV2DEFid/J2+gt88tvEwlecP1HvNagjcOw2wUDGo0
44e0oJ29m2Y8l9TWeUwzAUVzPYR6/3rgjmtojgEkpoEP4OrNO96X3wWqHsTnFZYCHwU2DYXK1mGf
rKdltrOq7OMW2KXkPnGjXbRX2rCa3Ky2gkcsPrgtNpxTd6Xx/NlDW2cF0/hizC5QNXKsMYy2OlDw
3+w6MEB0wLk30giD40XntMjkmQCtNRBOSPhKwz9WuIBupXRD/skC3D8rSFHCZVzyuVSt+mns1ufI
3a15Yjx8jqc+/DL4n4KNaxS6pSxlVjmw6bLCneOBXCPQwq5myXjROxM8vi/DBLfrtQp829dNWzxw
Uf/SPrMOG9nTsoOSAN61eHK5W/ReWQ8hrgFnG8iw09R+2PYOH6MPG+OCofLBThaP6NKAvuG6z1vw
qYwq1NH57Wbsr9CoSqzor/Od8VxXw9YFk/D9LW6bqY7u/jS43jGawD21+z3W7iN9oLD66mvTC1SD
46Kvqca06IeANSTGRh+U3AGrT8Z4ZWIYk/I25TkbKUYBUOeWd+l5Mr7ft8Di5h9ztXUe0FlaByEB
G8Pcknk3kOHAZwqcprdLrR2MCp9dCVdf5pieeTmkLL12fmx0fS9hKeZVE5Z83M/kDun4TB7pEmeZ
d8E713uf1QuWMBquwQuEFUG5COBkn8GeUM4guBvVIIZU4VZZ8gwOMXYYUzWtMYGRR6poKYuRy0S9
deGQGe8KGxqU6HzMWOI+vBZbjgmvpl0ABe6c/ByWEwwFYvTru/U1cuOPmJX0YyyOgvl2xjGHmbaf
fz7mvf0pHdTfvJWlQigmtNDn2DpyTiyvRaZMOKZ8JDr7qM1AZ7zBegiOG8geMQP53GNHeccfUxn3
Hrio3yEe/Yx6bFu7ygHBFqUZShf2hNXiAujC09dYAZ7hfAicq8/YQ2azr/XBjj6TkYfEZnihLU3D
evusHvT2jWs8rKw8JCghNF8V/IzfdB7PJJACg+4WezHdIq1eZLpVo0jMErNAfsc6j5eDrRlWKs5d
5lDOeErVwqVLmXm0HN5nRsZO1Hq1O/QtRkpAIFI3r0ZxHeSf9Xfd4hsqs/M5X3z+n/C4oEdKv1ro
ED2e7V6GH/wN2tfuRj67POH04t+9Hs3Tdqa0TXoeTz/2qV2znqlz/rjEXhvqIKOca8P6Yd+LC6gv
Ecawtxlw5HedLbH5mN6Rqw2uh9TeHfGow0fjB5D+64EvAthM4H11zZbz+Oya+gjejHCY9rWRTE8e
gV2pzRz0FZa/udfdV8gk7XKqrYB0YBJQIWIzH72dHcWL4nOnusXnc1Lr1nOSB4Ul41IkgyZhP9WP
jGmCLfETdq3J6bPzhHc4NuyuqQ4CGcGYgQ1arQ3Vc//ynY3V7seuzVAqgXA6IbY0zry1imJAbasp
9JZbPvbsv6PgC3maAmxpty8lk3Y46qTfz+BDTk2kaZ0faGPMaHrXFHRK523Ndq5lF1XUv0ZmoDNG
W9P7sP3Ttj8fa/m63CFbOX92L6yHBnRzLA+BIuOJlAADFiuAu8JhAHBSTwVaAXK8s1svFL5L5Odr
e734gG2vwhYw9o7cHUWheT1cpOX5MeYDDIQaj5FvcO5lPS/TNUhvt/r18JzwlTj53T3+JMwDR2V0
zkLruQDigmXFB4+G71RH+1IZNDXTXikdJeh7BGQZDK+GNqJiZUTDEfDjLXfGHoYva2b5KmMAGySj
hzU6Jz5oW7WGwuy56N43DM9qUXdHTySi+mWq8sp27dvzbAB21o36OuYqqmGdalAvWjN6ItTZ2Kvz
VjjUyy37G/ky7J6Obd7vi78GeU2yiquj74b8KIEpsEMYWaEWXp3YFrLVOs8W2Sr0JD9xpX6NQeRP
s37//3ueF4/J+XbYn//BPwJStmDxUzRNldpd/unsCf53e57RPov+Zdfzn9by3vW02aTo7KnY1ahy
W1MEIvZ710MSfEFdTWe/BUOJgL3+t18STKX377qi9CCh6yq6JusSae9tT4u0jkbJHmC4Xehv9P8S
CWbDp/k3jMem8WzL2PTAp6NCuvIPVEmtJT/pIEx/FeniJdcvHS/MZNzKl70YaUoPurdZ2rIhptsB
TgX8Vs8q01ErcHXN6+q+fJ10ET603Dg8XMuBepl09KFW928n73J1cb/TO07cGlyvkzZ04IrXzr1z
5YV4ZKqsCf3OnenPicFng89Vd/KfMh52NaeF8UE5kHr+AwQoEMRQAYCiz+tBha3d4IS+A4UCfOy4
oqWjSvbCh397Gh0nZ1kE6kjtZre+jh5B18HrsuMIrCk+LE4Nx3bgBhgKA5cBPA0SlWxcIuSKHfXu
K0dplUv2KAoceIQgSwzcGr6/0zACkilb3lTvfnbL1K7ZI8SKGbM6jFieQNJihskkutrtFJT/QaD7
j3hYye79CimGda2MDG82eE6wEUdYDAZQbu5SN9YsFSvgxKpTt2ybEWtOIMdy0GtYgrkVOy52kprZ
QW0JIwdrqUfnLNud3fkrRFDaax3DSvMrwGJVKIZ3CXxr6/ZjJHem9zpiuXUyw9P4elt1CjSSvbWM
HLxgoZqxEVWvLUNWKiN4HB5XqMlgvMIMNjpApt7L26a0Yw5MnzBggJl0azsJNqYQrMxhwWqlM3bJ
/UtQQF2BmgkOk1IbMoatJ2LFfNAGLGrXcp71GSQWiJihlWjDtpZWX9RdpLh2Ai0b8OUP78siAuX1
SzoBTJKiMUHA2dZBvKtBVesIGgy2X2XbUqrTPtQwHpatSk+MXi/tmBAyjK9gcwPjFSHA6gJ8xaO+
B2BdoQzbfQ469BNyrtbPDlJQ2IOfc63s32O/aG+frJYwcjW7cMmwr+oGEPiUV4ddtRxm8ITREhnr
qjDaqu3L4FEg24zGz7A7ThNEvRdlK0Xj8jpg2yOx/cAbEJG8zqKrDVgNEsupHrNZ6t8LS2o5kG4n
a+X7IYGMi2wWAkTzOpHR9tynPdwcbvOHbPfYj2Czi1gXgCnEX5WFt2JvfGNdNmRbUl5dqD9QZ7JQ
kwHNOehwTe/MJx0+Bx3pyt5dnYGnouWDeK/Okz74NLt+AIcH/x9WCCyWYjOu7ti2IABgIMmgsLlR
4lwz57LC5TGYBW5LGVwjgDonj45ZJ9sEX+qbpQ2i20po1NmztE2gpqVjAGQSKJX1IN9eWCG7Ok7N
RwAe75/lz7NlQxIBm+yErcglM9uSoYZ0AYzU8TdEIPkMWrBdZYZMNOj0UOLe7dPdwqN2tIsNGQtt
MJM0I0bAF1ktlFFYs+OEIM21KX10BWooxpwLG0rwzY7a+StAz3SxJVar2HojXV7klalVnzuI3bH9
P3nJbawrZtazAlfKvbo3wTSF5XBGI9Hk5mDToV+UrUwQerI+TlhYg7ukOZC5yqGJuT+INF2gfp6W
XohHqnXWEXq/3KxuqFPsO3sG/ySjjzWvNRMbiyLZzlMEqc6NWDgxnpDqGfnO6HAndWbBg3IqgS+e
op18KoMbeHno2i52DMQbBrygoSUjSK1pB+rFc/+BvJUpQJ3ht4sbEehnF14QIBJlV84xaEUpdvIe
J09tfxTwDuUSC8Koa4ZBcme4XlbxHScFR2ZrcTU7OqhYUxXzA7YtLePetYswtuVWMTqxJ7vVcr/X
umMldVH22R0Kmk4beLHe6eNUTjT0Sw8w/S/0tZKph8vD0PObj5fu/HLpWlfcd+s4QoGPLhb7nt1X
sdLLaR7R7Y81jJ6DIuyXMJycO7GVhIjHA1x1sWroJn0Z2tPOILp+hg8kKNnypMisoKFFYW3Tifud
E2vYz0J1cvS8bSe9e7VqlbqZnIQWWE2HGBi10Uszu7T7ae7CpKQn3l2ycg2NrRel4rf+lbCziUx5
z8bicgi6xhMTpNvgpru7lhnXZutpIp4JWmYvSH/aZwFN1hfBI9G+n+dgrWWAqHfb1g5xSVRtLsq6
A3J1/Lx4XZTPHc3ZycdOByHCljdFQyLR6+V+q8f0X7VHUa+a6wM5xm3gdHJSHMl3OxRrWoE+tAPL
kzZLSks+AWBoF49ZB5VlNWpd5lLIlwCiIjvAMkE2ZRUim0lS2OEx60C5Oa0w8ztqmw4XhkXXi05D
vbClwuyABAe6JDQToXUq+hfwTLegwmUPQ5LQAbkdJEo6G0Uz6lhnaAGwF2ORe4O2V8jzn7JzCR1Z
XodlXwLd7jy99wY3eKM3Z8C0ZKMN5EfPgMsruHtyNKtRICSMnhR3sWIgV/uqN2h1rDhIgct3K8Vq
9/R+Vq564DApIwVFPB9JUGehW6yww8HB29Jb5n6nmVqCqeodm5Tsf7J3Jkty49qW/ZcaP14DAZIA
BzXx3iPco49QM6FJoRD7vufXv+XKrFtq8kpWNX5maUpLKRVOJwngnH12cxNEKAq2pF7aAulCAOF0
y7SL1McFpkN+H9vILjZ2Hq7SiAZtm6uN1x5hCjlYT0ZvFv+3uhLNUaCl6Xg4gKwrGd4NsIXilRru
XVzo3C1lu9euM1i5EDLFnZ73OSZQ16QdZdPWqTbarAtrW7i7+VLjnILquBiSE3lPtnyHGk6CcyTC
092N/UUqMUZE8q6s8Sl8zyiVv4wTKPVP7e9s9g0GMMUKAoZQazCE3qzI5TLsv/U+YoQbfA3HXQxq
YKPhWSX+Fp4C+qXoE7FyKfyU+xQsge3X2vlfmY/q+2w5GLnSH+biwGGqnQ1zG0lAK9acCTGv5xix
kVgRiGBbq/RTcurTtaeJZNs7jKwglFubElPYfjcC6OWczeXT6OwzZ1vinIfDAQaEHLGwIpMbkK4h
2XhYqzsAWkdBIBayoDpY85VCeF32usJ5Xe8QSOkvqH1MtKt5ELgzJpRY7JO4zR2rERY989qL4WBr
MPq6n41cS+c6EYRH65Prj6Qa3FIqBeWN8mdQlGdFkIECCMz8h1LsfZ/I6pvSc9flp5SA5N66I+o1
vBxnelilaUMw3jHPGuyksc5VeOztlvYcXvvyjS8UgLo58TG+tP+lIubKrFraf+Nc5+WdT2hk499G
XbDXyO82U7gnyclP9uFtWr6v1RZ0kDOXCd9z4Hybh2n3ncS/s1vN81s+v+RYSZMegAvk/sBTsiNI
S9S1xQ6M3ymP1fAwCuqXy/D12pW7CNt7+ZCKx5qiZB8MN0HwZCbe9WZaJ124qS3q61Id67o5kIK4
ri74Hc/Igw38JVf2HVHv4O/1QamNbM11jmOhkyQ3GSolanJq6Aru2sgD9rqX/2kNCfDo5v/cGjqG
6CDX9oh7tMlTIgMdG/f/3Bo+MKN8+xq/ZV++n4f94w/5P/MwYpQ81yYq6ZKhxM//d2No8yea+DBD
eLshhU7yR383ho77bYZGSNIlhlILRb/6d1/IHxH9RCyTMvqSIkI7+W0OGUI4/8vSv/3pv78PwXFd
PuS7tvCvK5cu3aVhJkh7/JMtv2OHU5f0fXovPja7cdpm78FQrr38Avk72b4SkmZhvyg6kl3FS6r1
rXk2mh0xXfR2cMtD2KyKeeNmGFE50BVm469BLfvxQ33GA/tzHB6B2z2MrO9is3XKHSMoXHyzeBef
yQXry1N6rugOhnqftetGfpJfZf1iYYYCAFRzbqsnl8iwYOUzoav1o49AcMSQbnXfXgHhXCLMKJb7
/sD54qWH0GxC/AL5H5dSnkiZR1m76yp9AWv1pwxH/k689OKK4sRdwWXF9Z0ZT37xFf/I1289rFnO
7i3hQ/O8Jlg7XK5EunM1FDpO0fDEr1joX7CpFRiUYLrBEeeGy1HVw7OsqgdbI5F7F6378Ng8ZjRP
TA0eehxGLr7/ZFZi2PhR7YpXRt2P1QeA4uYDk4JoraNTDmcOO2Zuvozvg5188nexPJhPWXI1UEVf
A/nL/ACqpLyjR4zHhjMuDT4CbobewZvuFCXFCJDYJBahiNxbeayyT2Hnbq1DZd74LJ4hp0lzsZGh
wc+cZGtebAkpCImzvobH0zPB+ngZrslr+AUQFx9AIfUnx+ytAcoM0KV8zU9XsDo+qfUHNr0GJD2+
KkBi6eWbE0OuMt67QLHxbeze9PJaOcd25J9DEB3Laq+CHd9qvOoIPX5UOECHPE4mi5xawWuM0DVZ
X2YgkImWJ/HojgCZ3jF0o03XnEL/AUB5UmcA7t7+4n8qtrPatnoPl1Ihlcz2/FUZ3ej8xkP0sf2M
Fv8ayeVh8Y4Ya/ITnAtCQJdhup3JeJmZAtXyBhoYZKse/kW11tV7L4ZQvdq18pgWVzNoPHYPwPMd
6Qtiajexd7BevKJYcSFV+Q0ehMNDG7RwBqOxPYojDvGQ90eamx3+yGIH/YusFLy8KqxsGC7fd8O0
Hvh5XE/gvVgv3DYZiRX/4qf7OQSXeRMTdtBbqyhAjgwPBRy8Bw4Qm6JCeKbKa84R0mL3MZwpn3Dy
A7+gtuVI5V/c4BLYVDtX8pgjcXS2NJUX97/9crBuuERr5cvjcuPHB8r4VSj21gtLuhmGc9PPjL7W
bu7t/flsvbRn0W8mf8eK0If0+qKQ/ey1ICfFEwRAprKEvvA5qJq5RLd7qSCO2TYtIqPaeA0FK1V3
EUbN9Pw8ijuX2w/RB9ZMemOhNxnPTRkgfCHb1rhcaPBUi4Dj+zjn52qkQT0VH5t+k6QvWfQV/imF
yAJGfYiXUzIzobojYrsc38wUrGp331EqdRtqptgln/qrWfx1ML1KBn3+UoFu9CvP8G03XoXzMt0F
zcLA7MW/nxaq3cPlLaTYxGe03CfVXudbDVHGF+d8uCrqr3FKrbKzsy29SiTWJkT3c2e8L6597Oxj
7RMhT/TqWkIjI5ZJ0ZCfyxpH4QrpLREyID9UHP7sXTdJxSBLpAjECHv8L5NZbTGJMb1nhk3JVrrN
q8caNOP7xCGANH3L30dqIdb8Szqe+HEbpsTMa6qPcMLuuzdKNOtoHcfr4KaGWPelfmd/ANba+E/L
nfskHsC+L+A1VzTPZ7b7Q4Th0DlMqG4pkkWRY6+frODAXdk1w7Wo/RpPN9V8pOqloXyNeYGY7VyL
BKf4V1aZB9F2ODASshjdeY/WX9kq/4NQ/yFpW11iFn9XfTy+ll3G+vq+9vj7L/1dbYh/aekZMvR8
KbwLDn1h9/wNRJt/eY6WhDUqX/1Vcvy73vDEvyiCXEg5LqAbAVn/F4d2nX8BntsKeo72hVDkDv5U
X/yu3rh8n+/KDddxncvna6oaIXztOj/H89SW02ROB644zZjYy8fC6W7KpkLN3/m7TCUPwaivE4jI
o7h1Mc82HLGsWI8oCcA7t8HRTVnvF910q+9u5d+l0felkPqxEvp2aUaSPkY6mGcgKf10abboat1X
NoIUR2/9jCA1OzsmRX3sPQsKmnWSqbzNr0RQ7qJGvAvT8hxqDBTi5rEW5amygAR9GApJuRaQKlID
V9adx5uly85hLw4t1UrRtB8WCEHedL2EzteWfqhX8aMzeaflzvOzc5o3t7lmWf3+y11qyR/vuys9
xgw+1C9P2uQs8uevnx7iImz/9/+y/8syxm3zCrVBvnRf6nyvXBCTtKTp65yrvrKQPbx0MjwNy4MM
x/um9e6TKv0wlt1XMfSnoX22+W2Lga8f21AX0ZDU3YuKpoHxq/ncqh6O8ozNwu+v2/kpZMlxuW5+
cQVUMqYn9k/ZW6ZKm7mpL9edJ295pM+BY2eHJIR4kZsF/ZxtkDMu3l2feDtXYcdacGD3PnidHfbv
k4Jjy8/fghCcGX+7z1HfgLnUw14EM+wRq1D7SYm13TC4pnI9pcKsxtlB/c0Wzm8w7Stf68T56Dfu
xzACgVzsS+RE+ZlEaIIsCsX57kWSWeirHRLdZ8fYv5fei22XwF1LOqxGvYrziUbd5YzLByIMKhWe
Z9vPt7+/Wb/eK5a8ID7Ts5VLMc8i/v4ZB5OwplpHmKR79mObu/eFsxw9WzBr7/y3PllIs2ibT+3U
/DVS/I9hWD9T6nhAngvhj+kSabBKOT/lh1WLTtOFJHrAgulgW7TtZ9MzEHUT1ezcQm4rHHVsFZ+1
8N6ipGG8OnkftNedlN3dx0OGi8WAx04loX968/LQKvGORUG4iPo7CPg/Xqz9E//vcrF8jNEkSvsE
C+qfBmFWO5sgaiumQXP8XIeSfAhbJtuC+A87y9dNrUls8QFCS0FmQQXBwRmH4+8f1U8pZd+ugSBc
ppFaeYYI3x8flVpyPnd0u7W/kIOTtU+iHW5MuHEU7NvSk1e1TdrI7z/Tvqzx71Levn0o3SS5vZ4i
N1deUhi/2wNqK4rnLne6te244SaEKRznz27vw+X2gLS5It4cQDrzYWQw8v/x6YbvK0lh9BSZaZfH
8t2nO/aSeLnfU9eXwTtSGhEdbvxs72fdq9H5XVVhcRnlqH/66Q/rwvmHJ24gojqccT6hxd7Pr2eo
k9kqFWG51kxwQt5hAlY5tKF28DBciFR219q7rHAfAsmyh8xW7kZvQBeQwDwSeaapq72ITqQ+xDdS
MLCZAuhAqdzl56WPkD8tD6FDOLs/4U7vVqdZJIcwGcvDkE/x1nHgTM96omf2sfRJMom75azeGWc5
hKl1W0GY3S4kt6+GqVYrqQMgtibfzJ7Z/b+/AwbWK4CEa8i0Uz+F1pmsCWQQWiR6dSpfj8W1EwE3
VZe3zYoQUWWzASLDQyevxEPbBPUfnoX8h5fQsA8rAUlYALj89Br0yeSZqtCMRlmkq6zBknOMGAWr
4kNntwVInHyN6pJOd1y7NrS4vuVVyQvQ/MwBekxbTVZK02zqLsMdqOujwzLNJGwgSjPZ8ofL/Xa+
/LRmDANzD560FJfq5ce3NnbdQPc9Oculkz10yAPTIXu/jOHrCDesikK4nNPTHNEwZXOOZIjYnjbr
1lkzT5sy6s5BOpNm11Ab/OFBXh7Uzxemicm1KdY82NY/7SCypxRygq4lmD6DUdKXjwYbhTHBjHaM
2DnHnIxMVX5JGAaPpl+ZtIhug9FBRa+iwx8uxv2Hi4GjIKkr4BD4F/bD92u7rcs0yu3L06kBy/tW
HNVS9VsxfEBjlndml8i+2HVud+vEhb9N/STcev710GIJmwWYN9X28x8u6Z/W/GW9Uwzzyy9rPgBm
HcuRS9IWkxxT3LToJYEC91VXdTt/LlF+GjXyW0BbkHinjiPq99cgL8XJD8/I4zQknNxA7YCI7lxu
23dbni7GdImdkLAjh1iW5jVLna+Vy9eNkvyt77p9a0vImbP1qWQ+RgJdUzUHHUwoanQF4j2uvcZ+
SYsh3+fv/aWBJOnYE8g0sIDd97c6w+/YQuZTzsxvS4Di33+BXwqKy/W74M0uxb/wvJ+KRuWPC6Wo
B2WNAOGxWJuWiKPAPk+zL1bGWxYMrMY4W/7wsaTE/3LjfM5clhvHNOXqty7iuxvnTDovo9pK107H
cVXm29mS4P+D+1qHJcV5WaRU6eVCxLEW+zDNu91SwLqWqbULMp+Zm9Qf7YqpnxXLT71PcZpmLn7N
m0a/jhMT7gIaXVUWyd0wg6Q30fga8X+XAfd4bmD+zmndrOwWwdoUlfZZqubeNwTnRU67sTzDpHNi
27dE7T9OY2s2nV1ch03RUFh7TK9GEg9TOb4bpekZLLbQuOfq6M/Tq+7UgepjuYqSTWJaANckPPep
cjaDGxIO2XVE7Nn++yWYo101WHjPqOK+qjqUXIONNZNFXPW4uJA9mv4mwY254/5uTER3wXF1ytN4
uArb/DZ3ExjNoxbrqmWu4nnD/eJLSANBY60ldbuXtwSbBTipB+5LpEMsunrwlSwOroDK2WjjbKsc
nJl9qZ6VxZTGOExYdDp8dn3QQ+0ncmcZWp6hjdalTIP1zGZTBd10sMqFO0dFN06jOjSVs09M3R7Z
GZj9nly3t7fDWDwmoiXcsM6+BktPzPWS209h/Rw0kQucKQ+ZtqtT6x3KqIF4qhMs8GLXu5nSAAKF
L9epz3SyhfKySRr4xpkN+dINEBOqOMyOKhhv5zFH8TSqlWjxtxl7CDuZah6DCel1UN83YUC23Uwq
5ZSSlFQEzxBlxoOwmZ3Vi00wdNptQ0vlm3iC2TiXtHyYf0vMa6WkLR3nzTLm4i7jpF6VKiGp0yOn
rK/qnexhoqTNNs5IA9PS7HRTONd+iXzUtj+mI+FMXc0wp20lrUGgkci1zA2Xkt63HAoIFmH1nBqg
QNXa9tESKMUmASwfRYdxSBtuxQCdvsk/+lUy3M62Bc7sVOnR7fWHHqbPuWNcFsR2exfGDD478irn
y8ws8V+ieBxv3Li8GQa/Wws3RLmhcQMNu+VUs1Offr+NuL+c+RcBjzECAQ8FN2OWH/dB3y3EbFeA
YxPfe2uigSSTMjV7m9exmhXUB+Xu+2zcoVtyN6krkQyUC+r/eBJrEcFhbcT8ljn+WwdZ7sqS9meT
zNyHJQbV6kM4QhlGSgloZKMt+OYD9zXzBWo2OLVjXzx9e0CF9MqjF8/veoC/bqyRldopqzyJva2S
xBLKKWUckDDi7yoE/X5lll2aNMFVHyTjuigne59Hn0IwOcjwd6kjkrs2cNWh0hDsl87dqYqg9d/f
vF97K6ASI4XxXEER4jHv+eEQsZJFh0taEzAW55+XRKYnjqAPdQpHnnlMAFppkIlaDv4Oc2S2hdWH
26qDUsUa8NBNOOhazMgJMk1XUS6aLc3PtCnaYT43BiXIXL8TQyTOv7/sX44+19jaUcy3+MeldPrx
qoFN+mmZJjLT3PxxsujCo6Jm2O95Z56C/tOJcbkJP5y0NBYemBetFLIyrX+6STO7buaOHTJiFulq
8DO8CW3iM4OpjiG1RCcIKWC2kw0igLXTBJDszQEwOGlhv//ivxxdzNIAkQiYF/Qbrvip1xikAPOh
xFhbKh7/rqmt6DVL0j8CVr8cz3wUhzJ4FZxTCp1LifjdKTmIfKgRnLGCC/92Cepx3eQjwXaG2MYU
5lBOpb8Jy/izbS/byu8PkUhfR9dsma4A+U5Ovx3QSlUaUbDH7akX78GkObbE2sKvxS8gSLCvFSl8
KsUXWM8jPOuh4SjqWDKNMdVOZyBDE9T2EKpDN38qdVPuwsB7Vjyl67pDi6SgjPTk3E/sbavf32zG
nr88eGakPF1QInDPX5r5IY+yoahSyryK+X7QM0gPactKx72ldMEduA9OVS3SQzGZh9zIcx+j/Gs4
KGeIKrX73EzRcGyhjmmLnaOM05rXpLg2dvbA4bQqekhgaZIitZL8UcExP44QPfy4m7Z2gCJF5TAv
Lg3A5IinRGRfJltuUTmOh9wfHluZQL1aOJYajDTduN/giUr0Xtzv3d5BX6CyeKWtFnu2sP3Ctu/b
WJfMfT7tMsgV4AckEisMz+oZsk6UHuMQVuq38lUnkLbqePlk1Yxdvx3JomhJGSQQcTPLgOgn3zkB
tkBslf5j16T5wVhjtJ0cCyJHnw+nZYB/Wk4T5tQxTLTKcm4KiIRxKLND6KQf+2oZ1kuWWSu4Fe+1
0yJWrF4Cr191bfDsjCreuZ1nb3xlQUv66IUfhOXKQ9TPH5ORoyvrvC9xsHirb79UpRvuZDa/kyEh
mSGtSNo+9pVW50Uhg4ztGqZbiNLYjjPoP+MAjd6DzmpnPTfDf2EAh/GAX93STvnrthIGDmGIu2aU
IZ/OiAS2JigeFMP7btGfRJuwC6iSqdtMgrTM2gp1iED0h6oimBmipD3s3hZlcQzZNdPhrTSaKWYF
cGsEZgmNgGqlM8QeMlkoEvm6oamYoSYlzq0ly2Ixt3ZEDmef3VsFenaZYjqXDXhqgBVuYr1UaztC
YlIAFpLU2e9ko7P9mLn3uc1fH4vulCoGkSaNI4iCWzuPvvih1lfjPDdnT9Yo4p1QoM/Qy6kNwSDq
1l+ron3wBOX+4CD0SIaWgib9FI/DdVTBFs1iWg6bmaFRl24wr57NvMrfQnxibADCky7Jisz69rFT
Jjs4T2YI2A4/BonlnxlbLkZuLRtC1qKH29LSOIE4zXvKl4nh1kzBJSNUcILDljb9c5B1kDkByyuP
ud8AP6lSzBxtG5YtP2nlq3LZOjrGr2JIEfvNlO5NapqtLcS+DMn06/0u3QaVCdaucwN28NwEEb/r
zmqnBvXRUmhz9eDsG3+49YJ+Oc4xF7uYiLEvobM1Lr3gntGhEYu74ZWkzRMVZhf0LcKq062cklcp
kNRWHAhd6KAi7cJqC49Udh3Husre95bBKq/yd7PfWfs+zq50gYWy4VNDzVKF7lV1jr21h5jirJ82
bWXWzjLcXw6B67l84klnV0unD2rMyuuleWyjMqLNo1nyy/F6uWwSfk4aveXXr7NzEfv0C+JCrZ77
jORQs/BaWJdgyZmYU1l4GTS+7HMwICoCVGY3f6ciFG91oakRZ4aMHOfroTBvk2LP89MAe2dvoLg3
nwdrHLYTEOOqHkNsdDsN81q2m8E37XUWV4cGcuEQ5x3ktXo/JgPRNTHSvb4tnxqajVVjqvhqpeeZ
N0ijwrSswAJCZvKaA4VtaF6/FFnvQhTFzaEz8Bb7qdkoHQJ0h5rWdIK6aGEjF8Ed1hQfdBDPadml
RNw08ba2OEXMNG6DJsTHoLBO8Zil5zlXX7pRQpkUL7KwwcLC2Np4i4/Ljx9i3BJoLHtgTa3r8V0U
8WDTofhqp5iHBQ3KHEpBVKkdhk8lriNV/9SL4IPomc3mHUx3Sy3o3Hy2lzAKXkLTBGzY5rEfGqbI
fqq34IZ3DIjBUloaJzaLgpU14W80wTwUZRzc2BK+SjTT1aia0WiIbqHIGIa0blFcjXaGWZxCrBxl
3rxaFnGMSj0ehYv0MlXdsIc8jI1Q3DnrwRbHJXfn/ZBy1W3sIjwbRbednddItldeFi371NhQewtt
wUdJ12ZU0bYK2WYrPLmk2x+TYOrXPpyIACnDOFgQRyBYDH0Z7qaEsGTZTm/cPKxlpLlL3AgJlo7O
STwyp3GWU+9h9umWgyZ+uNbbqEb44aj4nWP0XqhXygHcrToGx7FCNNhlltpYLkZQMFtxWrKsed01
SKlSJA+Ov4RrZ/Lrq6HjAoMuxrraw6Rp4JDc5n3yNWuET3NScsK0uO60Fong8XzJaqrh5+EY4/VV
cbYyV27ac3/shNp6ZSgPbZkHq6iEiiiTjvSHmksOQCobt7ERJ8DWyzoOb8N9jZSGjRS9Lf1tJM20
LaMy51j3H1MZPXttjlEKTKahVc7WqbmGTkIAuTc8/o3Veu+rsLmlKJr3rbAOsVEYcwQTJkYxh5Tv
eW+NFxL33sCHarIbS7dY3NUztkjvc4jJaq5QdFzgP4ZYxUYUEKczxfVqyyDwCFdzDE0F2wOeisUG
qlwSyqFueFeBCxRdJlATctW5B9WYD2lpoZVBz7/z8gXRSHKRJtjFczAn/l6pGfF+80VFA4RSSdUA
yBXuuwapZgK/wU6gq9YJJusOXWXIMZCYgKze7DEZDDFa0kWG2AewdqP52mqBuf123BaLEPRSKJUL
VnQc9NPOqqpT5FZqk+UPY++qc233D8CeqMx75y3u/OuI6mOb5/Vr5BacwyMUjSpIgfxWwvcQqGs0
9jp7FEl52zTmwmdFNxF7y30TNfDr0x7n7/xBjzDe2RXWU44mgR4dSuXgylMFU2MeYf04mfdUUqUf
BgW7NrCgjlQdm2Oqbxo9xJu4jHaLSatzEdHBf4OTI+1uVJA0aJkw1Rp6SB5qJJLZYfCG4t4bQc8K
IW+8ZTyXaXaXhGye1qg2KZzzNLc+g6GSaQ6lX0Q2Tnm5j5+bV+y1C1U+gWshfZQyPjt6DvfTugif
nCo4ThWNYDqo42SZm6z1yViXnHVe1n/I6/i9AD6lZnE3Ttm51/1hGCHmcu7Mm6qtX5wqK696PGwR
Q+PKQjNnRSHsGebE5dKPRxktuLxAe6656IHRxNaO8L8LlT4EbQMOwJpfK8sdTn7LavwGlzsL8ERL
xSlkCdv68n7WZX8lKgeTCYm0OvaoVdi+IyFIa3YX/GEr70bqylyXtv9oj+psB3K8nnV/1Q1QV5eu
zHeWD+3YBD7QGgdEAlkbpAoFBhD0qhSXLQ5gTLqs1bbDTypu9K1YcnESXnpdobexbARBkyl3cgof
uwItSExHuJX+VbXgtRFLRCFTPwK0A1l8m0nk0Qh/yn5Z3ASDGqvNt3boceigf8rliL1SaX2el9TZ
pvDpE2e+6QdBHIfd2hvTmGbd2oxtPTcJgfYyvU/y4aBLKR8RZInM3oTprJ9K9vh0Sm9Bfd5iMV45
sT/c/75Z+YfRx4XPCflCKHo2/+dZQiS8vkx6epUmJMHZjnczBn1OhB22b8t9RpG5BQQgAK3kTSnp
KLRGdBYKVNEkiwOdlKsoYhkXLahxaiD2TxkE+ip4WyZmV3+42l8BdHimvgdog2JQwgr5sbvsRWZN
QcHSVLqAgSbi17n1Pi5RDOHLDqp9bNE79L3OV+Hzt1GX20bLsVEjbGocaFD599vOj52VpVISzfPS
uYqhu5WhQaIejckWAgtMl39zce/+6vd/oHD8AjShr/RhCRi4JQqu7U9ziKHWsSr6qMFsER71cNFq
BKW7Csq53Re+eqvc+ZhreWpCGyEZVbBnm89WVte7tA4gjdfvAdw4jC8DlCK7uBwtBJTXMy1xfOGG
y8bZL/70OUUE2Bt/3+ZM6lzt1SstQsz5TmGc48Ig8uj699/sH4bWmmGdcbXD0EzzVH58Goq9Tmep
rlnk0VUqimBrT0yWTITMeVmqL9NMJLbn3ZuQBD2D6ZqrrPwP0Iatf0F1LvWsB1FISG6u+nl4Zy1h
lSyxyC7SPIxdcnnq4vY+jVAWdObZyebbeCRJPo1wsPRC7CHd+a6fApBpuUoEKodgdJNNn7/lpvG2
Ycj8rE4Bj/N+vvdcWMNp0H2eWzI9dAaebisoeAglOSQdPyFyscdKpmbXqdr2YApIhl6I380SYXfR
+mIncuexEunFtNV57Rx1Jx0BcTQNbGgQW5WTM15MWCc6C9YFboGmIvIPi93hizwzBeVkxCa2EReV
I/S+KLMeZWzqa9Wyj4n0a60zWLiefRVrF1uXeO+FOc5ldfead1UJownh91/fqZ39LfT92VYf3A4T
hwZDPDdAspEm5bugcEo6qSzaI3FhSfsjn9pFV1Utd/WM1UmVk3rhy9cJcWu0JPnWZNJhGa6hR8Sb
rIASu6A0zLP8C6NcBx6iu1dDjsYsgkeVXFxgLn8hn/AJnafuo84vjJ0WfU8uoV8O4XkAot4gCHsy
ffV+8ez7eYLSSG2KNE5F9AsJ7lzWYJAO+RjACC871eCmg9QdXTFlnI83qksZtpXBnZi6w0B11CXj
pg5SpnrITKt3vYtOKHVeisj9Ui0jOHbigcXNXYx6A+M3DpS1nP2nxm7EVnsgErENQSU8gqvmFKvl
lynGqmOAW574Gl+41Dwu03lsPAxpBHxHGqL1t2+Vujjcx4H3WmootWBltw1CF28gkFO0UIecUQCN
FdEC/zKnSNDlS5Q9WmXzvg3bh8WyPcSl9lXR96+xk57cpf/kR/Fu8lAtAyt8yDnQMjewd96ItDOP
/d2iNKZ6oiv+hGPav2B6Wri2o5QUthIK9PTHdV7TbmeVg8+EHHCn8heysmKHCs42xVqa8nqG9Lf+
Nu+bVIkqlTIzCn0L5i7qTz8JnuOKh638AFdE59aKvRkBWBsAYeFCMIyXYgfrlTGdOL6jO7tbsqOT
zqd2jkIodxVaaWs/9IjE6jbcNR1CvLqZnyTd1SkAZMJ5IhjkU288uvjFxUfQYilk/Xwd9CiNpcra
rSPtdW/yj0IHL50/fGLFEENdBbg7Vx9NUU047ASfRfA2+p8kk+0LtYumLud4vvCtIu/ifdsX9mpM
NlGG0aO6vAsOWihPNiyw/jSrY9ZDw50HB//lSlGNTewDFu0GQPldZiE4CBpQ5pKuezUERbPpF7AH
xve99OaTdKqboGEfsWrnyoZawBXVTLwCNNk9WEjvABoJCzVr6uB7OwM7BXV/7vHNyISHWaiFN5Kf
Rh8n18dtFOm8WFb9BGuvy9ajQc0DxQGDU3gWq0CgzkNAX3XTnv5t2I8WOsmwHfS+9UZGz318VBaG
HCZhUuW3XyqF9syZwEpaBUTQT1Xxh5HCN77LD2j5ZRuH5ukahrqOkhcM+zvgOOqFbwW1k0EESpBk
LC5STCfE6ClErJG2Q866WtUAe7tk+Nq60mH3oL4sfPdQObK46pX1zMb/1MuYKKf20GR+ebA9/6kc
52ehs3odcvys46rHRvekvKXgLS63Dazh1bdlWfCWroCY9gA7X0wlrPWcQNALy+kTHgoLJuUGIr8P
FQeorlAotorgXcmId+XKxTCX3c2qPpehs0M6029N2cVrR4Rf4oKQwQzCXR6Dg02WZPB1Ad4zJ7pX
qTwkOB1ZLntp9xyMWbi1x5ARsU+dPDrunVwsfxvGDEurEdutQpj7ULPAQvyhfn+cO5d5xE9PgNuG
vMtXTLnRSP74BPAYijXqekyDXXHuNFCUg+pyLhBoulP4IYr7eTt2rbdqUAsy3ob8/9+UnVdv3Eq6
RX8RAbLIIlmvnVs5W9YLYUsyM1nM4dffxZ6XY8mQcAcYYMYnqNXNrrC/vdeeySz2hAgRZ6rNaQWI
jYtcOL/qYP6Zy/nF8hhrhS3xunmqbVA21a1mxg6JNcLlI8i7uOEt/zjvtjuzLEqzw8GdQpjyUb6a
kFh6MVAd3AJ4TXxz11Yje2unbidhA3U08h/CRZbJe+V8t+x9ssNhS5Mm5uRl1eOS/MEUNFW4gDMc
7wDD4Z6oPnz0EV16dBjT64Nj2SId2BV7nmGaV6nsAUFEweWgpvmCdwNktScoFQoMpqxNSyInr0Ng
Ru58/Ppj++xexjTFR8bQhdwWI80PX5ykLXgomwEAQEesp695U/kxwIZHjmEel+BVr8VLnxm75Y75
VIRFsmdKdN9KsEvMgUkAFwn4tCgnvPP1a0OI+fhMSc6+oELwuzgMoD56Cpt88PzZgPVthqEAu0al
Wo2tAImVPrAwvhjEZTRk97Hr3AM1AN3nEgMK8bsKRiHL31BZWK2LaX7w64kqiaEhf64KTIEmKyye
D39XxUBqPJvyhsbHIlbXsG4Tcu+cbxAOGANujBj1LZIxtSyoZduIUdtisfmZmKW70xP8tNNV1ShZ
pvGDMnZ/iNwE4F6Y/hiQklPduWeoD3LbFtawa4YZ4czY5qljkXelyUdI+nNEaq1tYplzbHfbmksc
33CGIR27WSTa23wEGdjlLjIAQB27Gf299ogyJ6CzNZDzBl2rT4IfeZhuYqTC82QgPc0ng3jhxRxs
zfqx70u67pp9MiPIDuOI4lraD3ZJukt11cA1IFgFqn09ibHe1MNtmMf7AJmo1/Mf8I0/zbGMNnVr
VNsx2Bi2+EPy4kxxiIenNVIkFujXeNaa2CjoVavsf4exc8d443//J3cbjZ4R+ztRoOLGttxlUXA/
iF3THxrDA6jvVsuVJIUINnEBmFlFojB7G5T1kDt8HjPY4HoBvPOHGLfAFowFpKXF9ynAlyjGH2CQ
EmDEJT16zoQvXZeYhxO4CHV0oWqu1ioYdniwqWscknnrm1W89sKBtna1KgKToDmB5zrH4Fv6DNIr
n/hwM8QbXF47D4FwXdd1czAiFpqG4WLnoehw3QK9NJ3xlilk1jLeimy494xRb2O3/6Xwoq6rTtgb
nnSQnNbcElVO0O5m41WVXnCIKh8gpH3nGy7cxVvTs9DPZc2GESA8ZEBEOACw+xJ+3jL6RZCNInmh
Usq+G4wgyqC9LoZCYUQU8HXmD8hNCW595FZphwApOr7Qi4uBcJa1j3vijKeH2veT93KGPjP0Q3xZ
NEO4GTT38rlDXUbUuqnGWoE68c+9PkX8cbIGMw2/TNrTV78QM+kXGP3R2dVpgGFIwaFiGWA2pPzx
6LH66vIV9w58kJC7v245b9LLx7wpRTNC/m0L95VpXW7pbZAbzyVXzo2M6SK0qbYIi9ugo+SysgmY
BZQMpIF4tP3hRzU74LPmGua6BQqmzuZzUfhEGwHekphSzZbZBUZBmDCV2zxW4LsSMdHGgT/F27YJ
/7TieH0aLyoYwG47wn6Zr7rYprVysYyitZ2ZDsOsRdFKKnaH0FEvMdZEy62RmmR1P7odfzqkPwO9
uP7EXdjDN+MJutFDAIEmRUXoZuPm5KEdNZKpbCSr7DJak9yIbJOxdpPezXbWbmaLO0/aqvtJci8U
M8jwCG23SLwXjnETYxTvKezc+yxobgYsCkBo/Gsz4uvhDww6hbPzqoliDvi10Ov4ujnN8KNLu3pn
DmAbTq8h7AaODoZmxMvjPvOEtbxqR/hA2IvhoZkseIk1A2OnI39mVskAKJDwvFOXF1AMr7mQIjrf
hMVzz26hkgHOImAPx9b3y39ZALZdUFynS4w7cmosmrXt7UeuJsA/rGurmCAbBa9dMFlQKx+Ej4gd
ChbQAk5SOuH70U9G3sJu7jwBDLXI1xXov9ZWSL4h2ZggmgFMMKqAerNOnRzmtaCtIuuKJzMkipcZ
lyhQjKZj0GhMV+wAJmvowTdJchiPhdVB3Ac0Wgprn3XkTE3CcF0oe5ZkIg+x5gPPJcPpMaLkhH1t
GK36ovCLjk+zPnD2vKzRI8+Msdtor5kY2szXUQj0Riapvw4kjBBlnU8VsDnbmoMN7+EVCI1bo+Fa
P2nUVwzj+yC3wZPY5jYW27wZWCLGdlswOoFmOcUbX9FDQkvqOvMJF2aj+OklysfwgVt4iCB+MMA5
io7MYkvS7aRaVh1hngLkeHpTKT8/sO6xk3eBccy89E6OhPrrWchNZNfw4aR3S6TB2oVR/SOdL8xq
uld9gm9Tq21ixdZOOSlkh/wqyKpjEQEaZ3tbxV1LlwybCiimFA7NjH7pDMV7HaavvoAtE9ZQehjV
AGTZ23NgUMOGQiK53uP75hSB+W1Vg5UpFsaNrD2GnGSjjQXQwcA0XT4UYZxbXeDu8XKZa2/mHuOZ
hzCbwYZ7znOdcf5mqn4p3R9sf1gSm9XsNQ+l2Qw8pDhic1l1WPEZV6jpGs2JfpSGjg2aMggXB80v
W4PFanXh7/q0fMrCa8Njr+o85jrT4D8LUCCVkVMoDkTGkeV1sUzNqjy6YDD1+vXR5pPqJDlymQ75
dAdEtPx0OqztsAhQu9alOdwK9kQyGqRoUs+6cnNO/l//NMv+dAfn5+Hb9fHtesKy5IfDeTo6YSIs
fp5RI3MkWm1KIrlbbTO78dz5MLcFqOF+KLexYtfwzbDYI8DyRTbmwzTMZ0bisE/aDoM5GTVbs0at
w1Exl7W1KpyQthWS3jYCKsgHl+O1gzCULpquENWZYcjDvFxA85EWYJFPHb2v0TavWUjCuQQen4KS
8fRDLpKL0cUxrGoWRH6Vy0nFr+OUMjLssWG7KZRYJ53Xpk/C01mqYmXBczvj/ghz9+gt7gYrOLbL
TnU6lWEU/bmsELGXOLBDLg2c5xtzRMPNBfbSnLg1zSX5JZcJrMmxxhRjkyQJ+hoAqsnEo40EnUpo
OVzHgYzmA/0UjbOgjhJjbwXrMvZoucmL86zx/XVZRUA6RA8mpLgpjYbZEibG0yxTFgYlKLwcxynf
GsSw/2012psh1sXbog1/BBXILfZUynpyH0jb/N71vkcuGDtoKN3z3ss2CJagewprhLul0AVzJ0D4
CJrr5VBu9dYCT+UC/DtPMIxVtn1NeOXIozhtlr8hWU71yyN9stuEVJ24xEfkmAQHu2ePUpX5p2rI
0pLk3pq5x9Ib18u02qGcp2QS7Hkahw4LOheUgikdeK3lMy1H02NQJg4nxyjkssfECR4n39DfPMqf
bwR8cbinEPsj1ilOcu5/7vmM/43J83HGji7EmRhlbKX61l2pyxhYc208fP3NOQWI/rrVLl9U37QF
tEL46vaHL45vpFHpz/y8mDXMeTGHrruYsdqdDg8uCWh46uEhjFyi6Hl2P7N4bnlP1yQKzUMwOi+O
zKng6hWSI2/PnMlfTeBvO1OWF2NT/u509+R7xKvrUO6+ee2fRwd86fnWm6wwPgr3cmP/z3tlOz0e
rqph3EFWbvKdWyNs1sehM3fpArYqc9xfnKKjjZvGe9FE4tyvsq0xs9cmg0NYks10sce1mbYJ1zDw
1sVj2djJ/usXevJ7fnyTfcvkrucvg6TTlOk/LzQz5rkcCmwQs3wbM8vZmprjNa5mBjGJvq7swNlw
22KWGBeYX4PzLOO2YTCg/fqFOPan+6ZCvwCZ4uA/tOGofHjHmOH0/tAj3QXqzavceyy33KJU9Xto
DImvPaP2G/1jHVnbpB+6w+Q0cALSC8cFlpDY704e/tGGfJ29cuEijk9VGG+ayTlUEV/40/pyOmAK
TbKlA13Glefwv2WnriU+jrtOQF10i+C+0AhKc1RB70/Te8eDPdUyFR28szjJfpYTfva5COdtNGNV
LEEOR/M3JmdrmcB8+Fx8Ms0EIaF9qk+1ArndCdMdF0hj4/a7Xo4S6mDHnWy2jlEOfGluR47dDSyA
JGvfBpuwkhi6nd3CAmwX5X2ao28+o3+MjRS262XXhE4qPgVz/Jl5o1MxNnIF49nOQgP3fht+DNNi
SP9YmqRD39awL8x3ZDC5VS09f18/J/9YhKDLKDKXRM9phPiwKCRFYRvC4NtToVavRDGduSmE99n/
4zXyjSOq84249o/tm2+GSWjL5RcX/vJB/ecLMlbEHMwkoeUr5iw4hjiRTu5fjlfbYRqNnZnOzcoG
olTboI2//m1PKfG/HgOXFUQRLVXCl7zjH35duxrzKg8woMVuENPctEy4tLqW45UgobixDOBxWdb+
csKlny5mU9JgAVZZyUFZ9ngkiFFh7ve9bO32CeUPJXejrO4hgNtYuW3yDE7rHLDb8UgPKXrK4mzu
UXM2rIq3Y9pwo0wrA2cEm3KfY7yxyOMikb4wFPpV5zlXaaLRoEPRf4ReEkelzchMaKx7vLiv34/P
oVPeD5ROx2NwSBLq46eB/ccNrJozfWPViif/su2rd2n659h/5grPYIotJp+C34WVv339s71PTwJX
OJuUrVoeA4vH7+8noSkT04zICKzNVjRbj/dhw82ZDqUmPi/akteU5/1ejchb1RA86yqgTNDncmAR
yl+5/nSLfde7FrP9O+Z8y87FTa032J2cud3EmQJzlE3k6FuKenRzPbupOmJIzndNMB5D79xwuLSa
hvdkkOfdq76H4m47+jIcmken6dx1w0aK0AxmzUzFXoQmxZmESwWqtwmWrKiJZfQSVCJBRIjXy20V
fd7cxTXoHa82/TUWxtvTnyd+VK/qCUKqInSzqlVRrDPcXlZq2+xjx1jmIBVd+S5broVI+GgyiRdD
HNjFjKLAKA7nNWG8RQpPN3ZVRJssMMC8lO1PzUxNdk3BYjV526T1foWFDdZUMIuqNV6wBesrKdf7
+gP8R4COlUvy8bls6zb7wt8foJHmXA0dfI+lVYoz5aXBVWPZO5V58i56czJKaZM6nFZNN9POUmDt
LyUMOsc0uNilaQT+D5ioV0WUhcF8DxWFn35Ad5EKnwOP2KgKag6I3dXCwlWi6l7Vd0HNT8ufawpT
YBy2Oe/b1keqhB/ljhH49Jo6WflmGHBbZxIdqBr+g6yJ4Bo10uLXb5v1KYOw/EwXuganGRajj/Md
DFyJUdnk72dBT+U04HDEMshltLqZujmFMyt+BIp4UDGmeHbxS5hucuVKAfkpiw85f6qWv/z1y/p8
PORlAXJYLnLLwUV9OGLlCcn6SIVMbVXr7EKUamtZflDX0H25F627lGvdECe/W8UtuqLiBiWYUWhV
wRieXBNeQ5ScjSFSZBf0G8dNcGsmXbXu5uQQ2D69gzFAXDMuw2OPr2UtNCrU17/FKVXxYYG3WdCo
TyJHj2lvWXT+s71oNbutRh1eC1KdyN8XwHwYQk4w+VLEMosqrVJgIFtgG/BNzRgzZ5FVckMo5zus
x2kF+/BiXCwhBKscC2/RJ1uIMSXzbGB78kJCrSQUz3KI3CgwjNNDSncJ++2ieDEHBzdNJySFNy1V
pC2wrtFeZDThdtxUM/yIiW5XdjRcR42jNk6jmZEH5QaBd3HZd/6lahmc5rW1bjn9P6p6w7/ptoja
7LrpEOfxyQNjA1RMXgXxckDAKDQfj4UcPJXN+L/vXW24+GUBK9C0hO+4ixz4aHq+cBvxy7Hf0CpN
DKH3sfQveMT71RzP5t7pnUsGpuiEHXZYTPt736uu5oZvTx6xiNr49qp+wIlj9HKFF+re6QBs87Ie
C6ZN5xGKGfi15Kosnt1JeOBksPlGIdhRTLu8G0zCk5m3zBupM6oa5BZxQQFYzKUbsWaUQbq3ar43
UzcdmNViFaBhWBSAzQKHytk4VfQbjXEfrLp8EOuRFidM+zQ2BMV2tqhCcqP4B+6SdKdH3K5CAwHw
6u749ZP5r9USuYWzuDLRLziD/v1kNqbbC1sbBSuZax0LwbR2PDc6sl+WDwiYyfm1kWd6X5YTWhlz
Qnwwm7iZzuzYuiK5QPGdjS9kQO54nEau66NVXlYFQcu+r3ed9Cl9USaWxoRBymLszHOuOV//Ep9P
rC68w+WgIKD/eLb74fQmgtQpahWCg8VZO2IW3IS1wk2DlXccNeDkKT40Eqf/CF7XSHrKhr4LVv1j
+fQgqLBacXRAN/kw5atzd/BjAr1rsycuN+Jwp2+pB4bqkVH4+tf9x+4ADsldfs8lyf9xSRwSa0Sg
dQosZ86raZgvtgjO6ypw2eutEMSufv76B36mHPH+OkoosoQLAOLjmQgHceGO6Mjr1ix8MCw62Oqs
tw5u+1vJRh+k2ezzjiHKpO183yOopNVdGCGAuykE28QzdxOmcsu8SCysflpohZuBzKrC/y4dbcBs
5JJcxE8wgq9LU/+0tboc7OA+zAeW/pHJY2NDwcXr2cYOHtYqv6uimmOQjw/669/201yZX1ZanP4W
J43rfxQklD2gykh+WSxi4ZquN77txnyXVS3Ec0FY+MFNsqevf+a/Tp2Y43hzOTU5jvXxHRYwvPKh
hGU3Sg3mmjhXWVYQKuBAbe1SvHmzSeuqgVvGQtJzQ3XT8riBvDc4pgxuuI6XU2aX5BDHJaW7lEl1
g8Pt2veoyGle0ol5virnsxmUY970qHOuoJWyYlSKmLuLhX82OzEm8DDWxyKdD1VCBEt77nvQsEPZ
dkPNVTVelFJsK7NVDH6hTgPzXllm6y2JLty2fnls612DeHVjqewF/gnzVd8zDs7IrmDEzRnxbhrU
S3mmBud3FtJpFxndOxAg9VZVGvt7ouS26DhgF+WvVo8QDafE26nSec/CGgid2IU5lZIdHuVVVCBS
EJdyt6kZbN2JRJtKoKlDEN51PRQlEgnNxswkfgZfZ9QQVfdff26cjVgfP26mHNU4Z7KDYdD9sH4i
lbnCSzmf2Ki5+G25KVl4xCxv3sGhJErZtdf84/VR+9GTNTjj1pNcKfzQfTG17/xEhznv5V3BuWBX
V5PY4ZdjYvEeYPha7DQBLg/l0ZzHydyXMDq7aZx57MfzVFQXkzTpDjNQKtyocNa6r5jCcU9rgsFa
mfn0O86nH0m8G3Tg4PnC0zUa0S0Srb8NCCntLDr//Bao1eQy2LWTmR/nli9d0TxU4fTs1o6zG5sb
35YzlH+BDhtNT7nbRoTEi5vTqTg6BB6Jiy5F4go7AYazjF4DyzZIhMYtg8yHCCcDKnJE03QJ3t8J
Nbl3LxsBYlNptbh2uppjWOkYu17bzD96LFBG/epZwXOf8L/9tLk+bb+tYQe0nxFAFuUBjzvR7RS5
vIhXRlDGO2Whlq7xSpAJMrCI10C3K6t/5iQl6FAgiOAkxqsXuX8SRRKqivFMh46cvlmfxb9WEKwp
rmN5nPbkxy8zE6IRsyTnz9YmAkBw7HVo8JY21WMTORgJwrs8G3B59Rw43BjCv5m07JecMYx83Jix
KddNxreYv+JcRcbUY1pzV0J0P12fhFaa4DayFGNHv80fWr6MG0sXf0oTC6WbGt/qQfLT7+M5QAE5
yrMoEsY3Pzht2gkj3thTbRZ75TuGNkodKqpO6BHZJuaPqaJ/IivNCRMqXQT58CBywqtk3/ZJgqaL
slFRmdQygYanGk7hY8KZdopxsCL7n7dR+BOPwdF+zgsGtuEkLzuBf6hx9xMqNU147WNKboGkcfZg
My2eg/bcqZ1zjjT3hTVdIfSSatO4E3uCgsAjigMwCFilQ3WlMmWdMW0Qs/cYyHoVMHEEksDGMVB2
oFXNITcUL+zsuJYWTKtBraeW9sNAcYAlAcomU2ZsFu6gnbasl64zrGN/k+TD3VyjoRgx65koqbwF
vhLFSJC2zfB09IcbU7yHXbevYvsajjTlgKo+T0ZVb/3WQjKQ5nRwHIcQmjAWBxKWRgcQTpMAjkh8
Gayb0Lv1MkqIXavdaAlLglsvg2cfdHut5T4mY1gK0kIpuZ11xoAxVJzKcnJKtfqdj6XeCS3phqqT
d90xRG2dFjKyYhwxCowhoQsUKScdWjJFnMFTVQtlxsC8s3LrfC1jBL+sjMXRVeF5WWBb6sDuxilT
D3OIrlp3goWsZwpMyohQq3fEGx+tgX9Ah0e0czr/cWDFodrSuKtL89ZXRIJbnR+L5aQWlz6TJFvM
/Gr2QxuR9dQeo5OO2yQmxvBiMbnBoqt2RkOo5WSRZnyAoYdyha2L3y3s431RRYTLzQMmd+J99NfZ
XVZv3SwAbMBj6uSKdcxkG6uK/7f2D6mAOIYAsoCUzfHo74OzIYPKg9SHG29yLhsOR1vJNRTbbWkx
LekKJsG9qp9Ab8iDY01/usp/h7RUrsyG3XqBXmeU3Zy1xR9R14fJf2nHoy2m6JvTzGctDakdVLng
gM9pEcrA36+TLE6TDCkDJ5SDaFN4eFE8k/I2YtlmhgnKb807Kxous3lirwR48s0O+elgDDvO4tDo
o8bAHfhIzpNjMzIQwcZigLEXijq+lCBk0clx53YPDsU968LDfydDBZY4+FnS84FtKll1rZ+jKzHg
IsL+3XH9k8q3EO2WhApzCIZcH4/rcVYXiT1Q6xiLaRMIrpQ4BuR6DCSpppyWkJb5aj/FDEJj5pZf
vyf/0ns9DpaL1sKw+JPGyJ/qhiJLvgVq8f16w7AjK7OrMqgKdTqlOMDSYB9Miz+hYYQUuGyCCWak
tMPWOpEO0H0X7Ys6v84yu6ENjq7tJHU3rj3ftUb7nqf+s0Kh21hZeB4PJM+HuH4biWJtOC/dATtH
0MyKP8wT7sE1nVcDtxQ94t2s2iI55iYRbxT4fdPTgNFhjDdQWhl2Dvuv34lPHwNjRkct40YghQD+
Pmh1LRAgrnVQomJavWvkGaOL7o2x19uyrOmMxcKV9O6VIZzrr3/w568FP9mDe7kQIOwFBvH312Ks
oyCqm6VhcanaSWAq1aIaCePCywqxHLfTUNJt5J4xA7f5vtrmNwvIP16B5AIKyh/+iCnNj9e4UhZz
6HLopbWm4BmP60vs1Pcn9baW9HKlds7ecGja9owqnu9UIJR0fsMPJ1dsqScaHEsYs9e/3wH000rX
HamKkYwokvfenn5UWTLs0ih2VjXHoiK3cQOkfrWx3cNcxThUlUx27twL1FPzuXC6iwSUzrFM7ovO
50ypuJUuBy2s7yWlu/NRS4G/rNKEU2YaeHG/7k//+k7nw150f6Kcq0gWeURdfXpmhuy1qzrSmam4
H4kXXA8ZxLLWIkCeOh6EM6xvDi2KRg3MeklwZHm+tA6lgHeC8JA1ZsSRxAFG4ROURFW6kibwJGn9
7sVcXcy1s9VFpDZdgg2sBFo+8PFvZENe1tB0NFs55td5ojtrZkHsNRt+QyPJ0JFPM2pBiESMm6Sn
lddLKDaDQIHfB1b60hmHeHgOsKM6DqC98M5NN/gId4mvh6s4ZWbWqQQ0/oI+6MRgPk3Fu8lEdlW3
83wxSIjiy+QBp3S9Cfzsz1iWw7aeaRNTKKtFNtEOp+tbWAbjXs8ExvhJlI4Rn/eN7K6ghDIwkkNR
FttCSyxYKO5RKzZBB8M7bgsmSoa6qifWMkyL/kbY6XNfW++0r/L1XOckxbaZFV9VM++n2SUlFwVI
JkMctzvwnxdw07K1PdXwsLKSvpLUuDTMFppDnQB2GdX56S7ALs3u26frMI3O+wB+LfgOiJHJqzQk
2QzLJaELXQ3gbtWfLXXMsBPIm4oepL9Ek/cQbyAgcMEjAGas8X/WHBLgVSDQ7SZ/gpaRDz81belm
Qb9tPEfAcxl8ozHoTeTOZ73ayRIof6az6365GHjLw5rIfV1xFNU61fQDMZMgw5KsjejngPtiNYWL
q6UwXqdyMunCwa4koul5KPH2dlHAB5YvaWNt/4odc96kNX0yuWfexdL44XAS3lkYE+eU1GzEE7hh
M4YJkVFbEXAdz/FtGtl7rCL/KN32zu1A9E07Ao4ZliREG1301YZrP+3hE3kyhyMEdXN03MbkGILR
d6giBItCqpJS4OVH6zhGly2hfdEk6k/9hdWwa83O9Cq7cl97PgaUOYQDYU0URED+CHmQfTHCc6NL
yeydxzrj0bDy6pdt5XTZwco0zIgGHx/cFhl+Bt7DKhJYybCmbDoLJ//UBkdA8UreZJ3P0XtRG0hf
bJjUym3l4Ws+PQB+MG77GTtlM+VA9U0KjfzMXo8FER2DuSnr/Su8625v5OWxyRXknZhKpzSD8ITe
cZZV9nmcE3OpemrDnNGDE+dVmxkr6/kwceUvDOjEpSM28cDpO6pAzA+dGoAZeC/pPLR46f9ERrUi
SLqpO6n34ODOQkWTlR8NEMv6h0GK1yEvfjc5Z8sChlVPlo+gAOR9RRIuhwNGUbcmjURdlUywAPp+
deMExI19JmtMh9onEbfPpwst9zKXV99harbWAi8axJgCePSYXeAk/dEod2OE51hz57WyufGyNF4m
fWnQsUW8LAfzQV20e5ul7PIQJw4lYzYu3D0RC85oagC5RNp0R0oIK+NsLt1u8TPBmWw95yWdfY5Z
r/0ii7cDod61nRX72K6Z1UgNMyjBUOrHdDui+0KKG+itCGULcNzP2FYsPsKE+cjeNl4QZxns2Rzf
T5+JQ85yCGi0G+w8OCozoV47ip/alP2BxTMuKjoOXBaM3uSWpNVvWTD6NHDFbXVs0zZpkpyE+7zp
Iv79KRVps1fE2y6ZJJl5yrOZSjw2KqDbuJ8MvDvDY5tRJciwkPbiEM7DopwGasUrgvQaCKLEUXdJ
5HuV5+F8YOWD8mz0Fd2O7ZJqTwF2NgAvDG3TsMfuPRXdvo7cCxEZ9cEU2IUxrrub2IouCahQdjfP
myopwgtvyurz3I/fXJ+KUWSVt9KqwLJTPYOz51mCREtdxgncuTmtaZgh8ah+tvVMc5OW9L/M9otZ
+vTFhRarLdjNdcLAdsLNvC476tdKj8SBbrJtq2Am51N9SCOKCcdF6u+T6IbH3lzXBuuObPp7NYUR
jZjmNWRsgmRtTWuGf1Cjf98azaUNiAaD7ZlR+c569HbhCCKiXYbT7hD+LP3htzVDxbGYowy25x9A
Vp+PkemsTZLuW2mjINa9ga2T3EmkssMQpjdjBXmxidOrDE10a/ohPW1ube8nCUNznseVNPRd0TkL
T9/Hd9C5YC6AChzQVszR8NYU2OJ7LdOH1C8gLYlXQrVURne4tJNn0wW6m/j5b2vKo81aG+PbwEoy
1zH2AyXh2HjHciwDQggMlmqR37pJhdAV8Q3/+sB3km3/Pu5wkqREgPojLBafcOOxJG7LFQfPc2rd
9glZzk4xFI5NXMoz8Tw0jm2bQc9USA2RFHu7PMv5QlOVwu83+NslshpnEqt9y9aThsmvwB2uU6Ti
DbQXvSb1ROtZRJtnFN1XefPDMYz4zMSEnIJToaiktzej2vbOuKGBgTFzqu+5TD+2AZYwG03r61/4
89F6cc+4litxlThYD/8+3sEVCrPAJ5bn1gx1Pc3Oz297F6M6rSq2G2pp/Vd/sp9CMCZf/2j3053P
BeouPAZLGDn4z4ef7UgQKBmRZFJFSANWUutDQNVOVR3b0iTSaKW3Y2Dm2yGi03TOiDC3JFKAttxX
ob3tOBhvtKI5t4c2sh4yth7fe2SuguxlY52H7v8WWigj8/Qe9PpqWP7KVEH1Qium9tGhpzKcKG1q
snAfaADRs2of4i6ydxgrt6LPg+2SOvSWgGDfHU/xQn0AZAFpQ3Ahzar0LDEw0ZYILvMYDBuUsQMO
NfT5pHPpzcSo6VvFczrPT24IiR5dSW1OsXRTB7cDlFkrjX8rJaM9XhtudcsHXFaFu3eMktqj7Ciz
SH/zjFv/mOa5Hrdanm7wwaywH8wrceKMnb0A6U1j5hSm01+nxDvBiXXjUA9UF5zN/YERtE7pYbYl
li54S1YBeEubjG5Mtc9bKNphY3vbrt23aRxs1PSnHCugNxEeKPhcCefrJUL4UxOlDVmd1hVfW/xE
43Nc40mzp9eJGQpTWupegKCSPQ/b61N4WznxwZCdXg9jcIYnhMkP/s815HiXODmMB0nuJcXzOnQM
dgnHpuEMZn84PwlAQhBqVJ6HApWM78JM965twxGyrMt5Dm9z372hCxpYEGOGvS2nt1NSsQM5i4Z5
f3oBec4rhP0ECpUoUWt0qDbYpanPwS48bUsxv8g2a7dj5l8pLwqv9DABCTDjFzFjjsoeLeBZ51QX
3EwjRN80pj4SpVGvCRyMBKLygxgZLpYC2GFXgmXy9CbvrBGUOzY6ER+11T3PYXYRL7bm0C9v8xg8
DML0i1iUw7hdxDS2HR8Wdly3MO9K3G8dgBOsRsY69eRtk4l+0xThgPQ/7nIKRt3BMWlWnt7KtGRr
7Ow3B1hZSr2aGAk4KWpZU3aFJqO1wgjVujBbGHBhk62mvvC+WXmszzdLnkIS6SY0Dh/J+MNMZDAC
y9JGkK2nfBr205D84m/C6NwUw16a6ZuS2SNHd+ozm80c6Atdx+m6qB0DyhFVLRWC8Gmu0ej+G+VF
fAKUsDJhIqHLYBmzsSP8vSpWvTfZo4pB3dkR2jLApq3jeo+ZWYCeiYId5ron/KHHAMICT3VNI1gH
L6vgPNDN3omWIRdHnTUk68BUDHIeLS4ta7dFSp69p68X0n++XJtrKkBrG6ngY4qhxh9l1l5IwURU
PpRVKbd14TP1IJxBq4YJoJNVMqhyYtiaCqs6J4q2hOtl1Vz2JV6HhgsRR3tvb4c2oCwVc1zOg0vb
ZDsmR0Ds5DtY/wki/9dGi5jtLvZeR6CKfJLWBm/sSwWej8BwGp4HpTFRWAVKti/xrxJvgULrXPeU
gS/Daj3iM/VrMHku0MkLS8dU5Fl5v0N4BSsQ9se4yuWZRe2u3fdw2LLU3pcmJjg3oppYbQfXLs4h
8R2gB9GcPJg/usgrHzLlnTdNi0M4ol8utL5DqyyP8MdfkoHtkj3Gpup/pBPX4Zhkhc44eOJop6e0
j66Sgku9a7a/Sss578zmImugxcayGI/aHbMV6HMWDkMwDBmF2n79pKDXfH5FVDhZYqG6Imz5/0fY
eS1niqRb9ImIABJIuP29k5dK5oaoUpXwPhP39GehczOt6mhdTEXHTPX8DpLP7L32l1HaNA5Vbwch
XD/b8J4QZVDNTWThimyO931DynEtt201F2wqU3VtJnSCwjo7xUTsrQiwb8XDq4oqYi4AQ64zEv42
0o4H+FO491yQQwzoQaVHAkPkFIOrpDqKrti/n4vYq88AOKqtqJ87vv6bBXMJVaa+nlpcK65dXWjI
ajqHs2U4JMoN+EoyWRGFa+F9RO7zAp3mTQ1xtZX41/b9mJgHzMQ/A4DAjwTN752Ely1yYu+hHzzQ
Uwr2SufYx0VjzEBjomwrOWB2eYYpqhewO6VL0xT32lrZUhPVh9FgE1vaPZhRQ3HOzU+7h388hxvH
gtIUSJ96zMlG2ZKXbUCoF9KQHKY2mX85Yb92MV4VeCLHBFNk1/X+Qfd1u6laMaEo9DhImn5dEPCW
xm5+ttiQWUMDjaZKMD7a8dmrq/s+FZKdcFvu88HYz2nEvjYlNJJNHvhHljRVWsOhLtpp33TNh3az
D1aFztmNxEuUlTOGzM5fKAMfQCfJkzQxx6aG9nipvrg0yKNaNV71TT6fogotUW1i4Wb9Thx04sBw
V7HJ8zK87p3UWacUq2AnlRpHZrvM8cTsV6y06uhs5mLYRo2/j0rDAWeG+jCyh4m5uGucVVbffN7c
NmTpTawphlTP/jrsG/+F2q+ikO6YK9j1gZ6znHae4TPlH6uBZc50mbwEit3Apjf04BF6i1uX+bLH
8q/aopQizcfDdthSye8LVHFqdn73eWifk3wXqbK5T002LNLzyHaU6Z4EQGM7ERp0GnGvI5Kth+bc
loPBBEVNp6SO94M0Jur5sr+aYpntY3OZKAky7eBx3PbgJKK5DpAHGOklZX8Ew2oLOT5+phAa2IwT
BI8nX0MBZkdmoHCqf+WOBa9Q//aLOqJ08q8K8Hsrvchj0CkDgNTzxgRuszfBZKiGaRh59mnEPGBS
jFxDJyq3n5ZexuNA76UhTmPfb0jI03iEe0Onl2T2b7taEvZoxnQevubsDgjs4z8sjn5Grnk75Wl6
jMsWmjN74bFO9T7q82DTBtN0DDPxIozmpksMdx+4PY9+LZ+IApCkV7twzLe12fa3sFUJCZzCdwCq
wakrnIGnsDvspszGvJ1Yj8BEFj2x0e+m2HhOMaztAkUG9SysB+lPCL9+2b5I11M/N2eQHMcx5Tj3
2VJsA6t5bAMz2Ajqm7VHNXCJRAz7JcIl6kUAsRgLhhs8DvdJV5F72kljuDWqD/zK3qbs498m87cj
9LYfAJqj22Sqhstouft5sKxrDdWRITo7tKFlSRJ3+jBqOJLRLupUdBNxEO7bdOHg0nnNRDywBhbM
J1MmSqldRLuqpkVp4x9uggOXzhbMm+9GF7rIadekaIIxk1sn/s233tfG1nd6hVWdAcjYDPgiWv8s
chwBYnQJ/mbTcur9zHo46yLiNJx3hQgYdIXiMZtM4jyMYdjOC7HWUulv0YIGckp9Gr24OvtwMuil
GNwQVDONESFjtYEeI5vtIxFAe2jaKT5Z/yTRsSAXKdrd/9+lmXM318WHPZfZlnGDOlupd9sjFRKF
2ZMJC1lynJMer23pbOmQ0BS4GS4f23SecJuROROTLzR28gQ1dmfYgzxoGf1M+avrSTbU4u0EuTMm
uTxAEx3KTdfa0TUiWgLpKwhCQgdg0omfTKrGOvhRMu9qKzxlLVCl2in005h25q1JhvBpbNszXRnk
Q49OjeJz2PZc2WC390USM5hM5R8OsfQGQzJh8MF4ylkrngqsAOuU7v3kDLx1DW3S8UR64w8hq9+p
Qfrmj7uy84IDpGxETB1RskQ2CDSw66GLDkUo7Z3nivoQmYK0rKzGyNH58oKlZDOLrj0FyfgWlazd
RnOEx9rA1QLwC1iPwn49kBfDfLyNdrXb21voNUS/j+XPLuvhSZsE2kO58fJhpP5ee8g7rSxkn8+c
NlAJ3LLS+BmSdLPriHHeOj0grgl3FCPY4Fi4TPuSId5JxussYsvkSszTezZNH32L3C1pBvcYquZH
b7dnGJrEdmTx3RwX7b5xGOKwznjGzczyn0SkPTCEe0KSrsl/yDZQRMcrCcuO5yHKg15csR7YWxVw
igChKzNNWj7dN/ahaX2y6xPmqCH2gCou8xsMS/uS1cKJn23Vxd9MB/4aTGCYw/RG9U2bSpH6ZSGd
5E2dyo6OqRutj0DrS4Rq/NOQAnhhg7QAzM6liP2n/66Q/haxUJE6BN1B/XfQCHyZSSQNQ2iGprxs
k+zkEIZrx8PyMATipTGFsTWiclwlqW9+0w39pdbk4+LvQjxpw3/BV/XPjiPG8dGFE3aE2fOvuMmD
jUIu1fd4z1ShOMaxCv/3J/3b7SfBM9F6MQiwLf+vlb/fpvmgJB8V/GaaSlTXkDWx2I/eerAMDMj1
S1hbz74o7lhPXAy7+qFygl6/eRv/8smRCy1sHrxNJrl1//zkA9tm4VZ42ZvwmUBi0BRtu5Ys/onA
KR/rMQkZMANnXfgJM3E0RWwu8g4P9u20s6qx3NQTmzVFnjc40/67/etfrSDfDs2g4Hdh4R58NW96
nQFelnHBWoPFWRfW4B8MxUSY2xrcQr4aNIYYl3RsjxZjX/rDfdCazje/lf1vXxLzcOCI6Pi4UL70
ynMw2cGM2wtVulttOk+TuuD1eETDuxgxCMnhAmXFxq7D956Hxwo56ov2UxYdLsHi2cQgccqna9Hi
umkVk6aK3z005E1j+judhtCdmpi6aVTsOqO3IpCHXspnUYKD/eb3/ksKyRcqPRhHy92N3GS58f/H
5FCmtrNw7aEuOUjl69Kg9GBlE5ndr6YkHa5qJFQSq3nKu/IwZOn1N6+/XE//7MnAA9lwlhyIl5JH
2JfXTxatDVr1tZ2LeiMiSClEdDkyvlGhievfk6tOkXzFemvcZKkZr1UAg60uCE4CZ7Nqu4qHtiG/
e19//8Scdaz4UWvzZEJU/M/31btuDEeMyTPxK2qfpBayXjxWeL4uiYnIFuQbwqjJxvtpAwy1ZbBr
WQ9uIDNdBUE/0S/G6ITGFCQ+TTwBHs/ffXP2X18db87iXLexPyIV+PLThaM7tloGrJUQ2A6RjWos
Y02pMNRnXtnTNxJaa7fDgQgsfWxs72A7kbWm8Bk41/L0ABbkNo4I7pRJ+cco2dbqYrqqcvXaGGW6
rTXSxBIgY5U2D7EMOYga4JHMHZlML4yC2pRrruhj0IKuxBL9AHHqR0EEgQyhYMVjAR/IN64+ZUOG
URyT1AbRkx+7uAYiQ9bsIv1LUbCxPZn2FfqwkxncFqF1H81Ygj7/Zzu27sTC5aPwJJGb+Wjg3+Re
Px4HAoXWMc5llmmUFyTKF3IKt45d19si+WGgbGdwCRRwdDaezqBfLeFpwQzCNAFxrbNTE48//Nt6
muQGfWm1ia8j2pGSUB1frj/lhbiYmB4XSHBxJh2dGhiipYEguZ1Q98wGTV+Low1cpGUjevIoYqr2
CV0PgOSgvC1YW63ynHdnzKxZ0kUQ6f2eMNJE6VRthzn/3RCAMKQwSJn3w44qmFpruyFAhOmm26TN
QfX3BEj0WwQ3cuX6AEyz5OiOzaEbENlLkolWs4Wt1LbSh6xM2bU36XPEAop5Nzo9Mo3WSuOhy3uE
kIOTcp/7+SYojcfInRu0Sbc2a68LIIwdAqc74IsLham+jtg1HorE+p3CvtrAn9JUyFdGbdAakSJS
AnuvgBIvNiOSxVvSOEQl1r1vEXXfDYfJrn8lPQkx/33R/wvQkAEVSn9JIo60yIz7521paY91UIqs
YTKrO1anPUIYmJ5EgrT1o+qJv8nVJ0TGvhQIM4O8RjaherV1lGKlCkdHRuEPUF+LXtKNtp+d+SDQ
SGET3Y+6eAMAhmC9PJA2IdbYb8AJF+VGaoAY2CDBXLvOFWHCr12NDq8375K4aw+wv4njch96N8m4
DMGACUo8wkDsNytTd5kfInmQSbZ3LPgw9h0eJyAg5vgnEdVLuRBBwhxJdeV4v41kSepiQPOJmSS2
jDr4yu/TU1mBsCbnAvPWBKcZGSJCWRyRciRVMRuv2Xg/FosoLzN47Kj82c7dbyaxf3t2EBUzqlpm
VUyIrU/j3/88LYgrw35MfA7cXS6Cz5OPND2iCWf/xyzrY1/TnmR5Rij2ZKMVb8i270P13dtYfuV/
PjTY6DAPBoxALWp+HQirlMdvlHDyhXk/b9XM7EfO962uTAhIrQe5w3xy/PCHOeuH/z+zXDbt5SCR
SVTNdmplupEuVUyMcuW/r1DnXx4cNg8OVIJEdaLR+vpAw2TZjuQLrzWCaDYddI32HeMxFmNqfloe
D59S2rBMr2Jhv5LSSnU7oYUqp/SlhQI1NqgMtKS4t6bbyn8oFuVtZbdvkW7eln8/TrnlZlcRuaL8
Vx331kakzkM7MBvBdcKQOIxGsWyEra3rP3RLU/z5kQl3OKvhEEQpVLxIEvFjRDNXXs7EL4L+ZXvv
bhC+etOyB/tj9FF9+O8v51+vH3Zd1LngCyFyfSmcimYO56mwUSV1JbEh2LHtmvEXtehr3NU/56Ai
g0mHZ/TITCq5lr95/b+rHYcnMR5xAifZcX8NxdVBPTLPQf/rGtpC+FXQ3GG2KRXwHHjgWFKyY1YU
xakluAVfyHeGXSH+7mhgh9ErBuhXpcf58c8DLOpbA1MsWhDX/GMPPo9jUJu7QUfPbWbuQfpvSiO0
d64uwFwUITk3NoJyTcSM0bgrHkAkqsAqmkcE8uaE5TKIsh3jGhai9IqRaCKEkRJTF2cnQHa9gwmd
7fn5h4PQ67Ieqh2yD4cJ4FypNerNmEy+9jUT7YEUA5ReSbNMHaua/fhDJMfsJGTzwhHKRRZWA1Bq
B9ktajBH9d5aYf3agBEDTxgdSueV6vwpHOEDwXl7HhL5O28LwBgy5oL2kO1b0OFm0m8gamqKpuFO
2E8QHwkEYqm3aoAJbxjSwc6MwT5PxCxDWf/NrC2s0bZZ1gOt+JKxwakXtG+eNtuN52vrsOw5yWpW
+yY3PqKWZXALn42KOnswa6iOfjn5a5cYFlYDzJDj8nYMIw8nvtRb9zqz1bTLPRq8mco3HRXBUVFI
beFBz2I3x7C2ApfQkCzJ7m4JP0icD6i6z9yt0cp2559Ja3EzegiBk6cKEeEuLdNxgVTe+MsRTfYB
KZiaTUipJB9zyskkKqz1IognP7jA5lIwGu6ZOfXRnqfR2sy7eNs5NpsAxEKzmLKjXw7PhFMhuAmY
ZpVEvVsK7LbtFUwG/ZUWHibZpTSuLOouGOFzZyEb8cPrlifDXkHtxoqKeR5Gyoax6EW7n14xecmA
Rk1odI5w1g+TjtV+dG79Eak/cTrUHJm1Eso8JYQpbmRXv3Fb7HwZ3c9j6gE4697LwvtdiB54tUeI
qODv111xP00i5BUHgHTKIJ8waSiIjJMZa2ZIXnEu8uouTwZjLbx6RzsEXsriB81BNhhzwLSjXFJR
kv56Krtf6YKHZnv+jJtrX/bcwfaiQiqc/AHzjLtm0kzkkrjKtSM2RcqEMy26HRe70ePIVxqsYGnU
Nih0E5lUbyeoxkd+PM3fzsPmaNrtfbJ4pTiO7S3xmSxiwF3i3mOg2OAL/fwXrWG+uP0NhpN3uEJA
J0fzXkbNqcr7apez3WJIB0sVxBZfpkqPxMMiniqI5PmkSbukVfptIcAHLcYXOba7vPbI9cjerYTZ
yufFMi9oYEDYjPiy7GasndugasnUQlLftmBOdLhzbTmvx3wG1GyG17NKfluSOEoT9JOdq7dWzjbk
T6COZKZds3Qq2a3IcVXn3iEaZ46Svn6JoIhy0TNERmLSPadhchXEHhD7DuRwZt/VjiZXRbbPPIke
4hEFpg4kNVMCu28ykQm2xhJwh2lawxQJEkpBIzA2QzPvkw6nGnCzeN+K9rqtJbPt9L3N9TU2lvfc
nm5FPzQ70mmQqDWcRp+niF212SEpwmDTb8jdu1fVCHrbYUyI4BJsdIFpBOFwDODmTs4N15DSzX62
mZvVqYnAOaWZDhKj2zlkAEdJe6iII+C/pDrCjL5SAymrFQKtPIqDra6z9aCRNMwWzKcgHrG/kpnI
E4+o0R4+CwsdCdRrk4QM85PKOjZsgrbtQOx77wQfkhgiblBiSyiIqQ2tvRDxTZsvBaJ28mOfQGIy
QxiS5neTuK/PMLTv7C/JvmBSxD99nYlhwQ19UWnofGyDGJAHt3Vf3iICXwKm0HOoKydBZqO64VdE
qf//bkNC7jfWnLPIpSoTuPKFjbGnapE/WNP80dTZLrSqbmeh5ibVLL/o7pdFzJQzCL0PCnh4RG6J
be//QvRouq1xaxo1DCYXCxK9yistoLfm5EdjxQ4nJVSRsSp8OrsInsaCR3xlc9+4MWq2uNiNeblL
F+EOo/I8L1IeYjP67pbpsegiMLHjIa6Ip29D+Ro7lnOwHPXHweSP7oc5gglwDmge8NrC/jFX3lNh
6oOVeQz10WOE3Pepn+28Ph3Xc9vhnPLIcJXMGEwV7tVYIzQO3ouE6qN1a+INnOGjiwSGKieC+pZ2
F9Wi6ivdE/KQdek27O6Xv9eVXXFQbXodjxN6yQhwPbEh6pvh0tdJK6EfzN6AT5PwzS/81fpDY8Xa
oq6Ttb/0drR0gHqBObNE0Gu3aU5gkbepIE0sNfX8zdjzL9Mg1xYjBXzUXFg2//SlOunyzu21x48n
TS1/AGHFw8xozyutLdHprIeX9+QiDkWI9lpyg3YOd7d+sjUE80pwbagJjjrA39fWQi2wRN8p2aDS
ccarLHPw9GbIj1h8ERfLSi0JsbF6qEq8OGBN2R7JbHlKUi0Xai2Ll/xnb5bu3iO/eojhx7Wp++hW
jxHPQguhdTfYzTaoO0Do4NdUbwIKtcZ7S8pb1zfMTdI2G9+AHVJ4rBvVh8P0JjPKx8/BdWUQ7GlK
xOUgnFzyXqL6mxHNX8qu5VZd3OEmDSuzZOtLuTvFSUVnSLuUx6Ij1JMlVB1ueMYHY0GtPqT7LMDL
LYL4w2o05tLGnAhoLh+aNmOvSJ0kzP7ASBFBa5i/UoXBdr/z+9HejSKTiHDluqm6G1QZ2TnJepTz
y1X5TdH8SbL633aLj8HSwEZTEzD+58z9Z80qWIMO3gDDPlAIbEaPnLg6bh6cBt6hciq1bYoGFnFD
i11Y8hphAf25yvBz0w2LZKlbxXT0lvajvsUdwI6bES5UYEoWKVNzG8gfIi1/DWmLmMu07n9VfVKt
XYuLIxcfjah/iQqh608yoi23Ro8xO6tfjscSBAY1dO4eP2fPkXnlaNRR80TtZIOJrvSYXMWBD9M2
7V7y3Ea/6WQ9cYS2van5nvdtPcx7f/LeDLPBuYC7oelerMhF0t+Mv96Ubdi70Iuj24ldeNeZ48Z1
jeG67zl6Rdi8Di42z7yiT5BZdclrV7MBJ/0Y+9p51tfoz5nuWC9VIq5tNG9al7+7cXqKTHWRYebe
tsmNTOK32gw1S/ToOhF2ugsmtbcixKnLmams6jeRChfLq56YM3MeGUEPL0ATCcUZL4hB9LxTE8AT
A5mMl95GkTcZ5o+2SOMjgSCAyEhIl9pcd2nlIBE/GW4W3A++vpM8NiT+/qHElCkMtWMtiSs4CVhL
V/NvHZU/fQiWuxz0oaK0vzB+uceiaW+o9SKpWqRVUFmn4BhF3uvAkt4YoIeGID2ZEFISd5Z3snm8
GOb0S8Q5vn/lE6XhPmcpm71hvHcLQIouXwtIP2Y5rvXbdfNT31WEEFodeNyJOHi8q3kfl4hY6Nhb
XDT+chRxusstZvVNhfGCLNNwWle+ukqzGf6vF5oQgvSpYphCaGmMXKQwaFCyO+x3cm13nnsyPOOJ
etOYOhKDlCbA0kEz7yFVHWkpsqhrd0EPUX+2F5odJeSqLCEgy97+sKLkBcMD0lXd/gzNDstMhshr
CK9mkM3pSOwP5w/6F4M1Y2x5r7BKqQ0NxkyfKmqDgE5u3rWfElDYtO435474NHd/vWNZkjBSd6Fh
OF8XFCI344yM3Bx9EJMv0ECJzllUBMMt2XACkjDLmwm3tWeTvV6TZB+b10lgEhmU2zOD18csO7Wd
TI9mY/4eOo0cbSYxoKQqbfu+2RdyA84Vcb/It2zGn9IKGJLXEAeTAi4zjgQlMiklxAfrdbj+5Nx1
E640SGOkTNIQACrq2xTKDMy+bOpIXTWgr9fVTUa+N5u+8Tl3CIpUr2NLt0PP/sfIRrWyeh9xd/07
ywmnLGtm05EN8ieWAXD78TnU+CPMeXlkqnixuHjkExUUY90lnDQdHD5as/4ztLikMkzQphKYyttZ
bHoPeR0gR5MI1E3YlvY6QDJcpXhHiiJ7jOLyXSGrXSfmBEJ3jnfgxPDjSjLECB9ZI44u1lUfZBs+
w8HzbL2rS6U3Rfc20pcg7F3SgVEkR9O704tfGljJakADQ9qC+0ytDC1b5j/wJ31Q1u5V5BmbsTXe
i8Yhvmwky5L7D+SCF9xkDWl4BKpq7GA5AKNpeiokqRmc20hyS+Otk5x3Lc87hiAYRCoid4IQX0du
ya1T+H+sXpCqEmO1a7OR5p3svIkcWUwz5OBO8xXwWHg0qwAJyrYaMmvT9TzoWbsuuAzcnhYTyAaS
J2q/iMN2eSxnsf/hpJFYT0jaV1H/ZvclNX/5uNQo28JWD7E9DysmWeO2qIEd1CRQwf4gki90oDyI
8VjNJON50UhPl78pPOAbd8ZsFY67tFHjDkdSCHjdP3Qk+x2N4uynk79t1KEOxC8vTu9EqP+glpWU
G3y1zF6uXUz1qFGI10wylhWdQ86IdhHKDN5jp8ZN6BJUFBAIvc+D+1yhQPPhNXERDnvR1EfXbPpj
OltvCjEST7EpXHVGdIPZqdnFI+jbglk3Oih8bL0kv2BUySaeGos/0MyJwFggfkS4VsXZm/JTVaVq
mSMAU3BvYpOuAQr3nx6A/wa1xWNf4JTM3IyQBUEgc94t0L7G5ioYG3SvgX0LEVBeTe5LX/Xj2ULb
BnUgzIliKM2HLHyYgE+JtqQEsHawk8tq9h9NclZMkZBKLJ9azRqk07CuWxdcglahTZyc9SgSoB+e
RFCXs81lPVlsgx6xhWrbK7ciH1NF8PiA0OYduCxCzMd15YwPLWOLTSlMArEXqKJr9VRjBQytuohv
zfrK7/x7o0Ms7auQjOzce1e9eP/8gCNuPIw54KdMG5ELpXytEhK/whjkQk8cX1XbV/PwqgODa5hF
JC66nLi+cW+pJMTN4R/s1kt22okHHnfdnRBFtSHPPVoZ7IVw0UwomRBKRcwPFalXqkJRPQCTBty/
JBqWjPqMl7lBZMgyiTAeH9qLxTTAJ6Riy4xlU2Y4bkacQ9/U9p/n7pdzmXJwmX5SDDJP/bKyS5Oe
tASLmF/cQBCYyuhKExGxV556SCzvyl2WU3BxScHFd2S0DiObJByw8zTs0wTy3Ew4ZB775ccCjMn7
Wq6tqD12deotQ98tYcQ/yLPc9bl1nRl/tLMYQxd7UKuJOUOap8l9XumqvQXJ+iYAFHEHdN0utDFu
XUtGRlvMYsOuH4tV7VJc2FqSPbhU/Vw6P4fGulhpQmqVwU9bRP41IjhqI6JZxyRe85L05x2MEGvu
7r+pQr8uij/DKU34dx5RRuxkv/BMDDJuHbtl8AO/DavynIuDV5cIjFFh+RU+DgEqpmVF0iXt0a7w
xzqBvtjkUHZNiFJK3Bayab9bn3/dwfKuQGuBnbJgBMq/1ucCntWcZmO6LpZzwQfcM/h0QR75Esz7
a4gW1UYSVL2boBNHEv/qwNhVtMO3k+W/xgKoY2zXZh6A6FX8tRkbcDu4DrvfNdvKlzj1vUOVHutU
eKhJGPsn5ZWakwpNAaGHnUGkmkAEVtsvmTmorWFG5zr3L7VHj88iHgw8znAZXbmFeDUjjZuDfN5d
6MrfBdATz1FrZE4a7zigLatxznOFplCqu29+9GVZ8o/7hQ9FAosDVtPiV/+6hbfRIuDBCRO6xeIB
oABiYM/m6Tf/In2yXWXG9CdyHjBN+Y+MddYo4brumY7vJi1Iuv3mzfzLFYhNRSIJwCBBTbVcC/+z
/EKczYrAaoHZtItCTRCsi5O8wBq/iof2I7I7LvwoP4RanLpk/Fn62IMj/TLSdLPsa8rDd1/P3w0m
wwKsQ3xJpCWY8qvVIOubxLKo4SHJUPHH+bybByIsVaw3lsSf/Wn9h6PSHzyxb6yRKmDyFHSttlun
0laHpuQgNU0O797lJo6itVeTAK6qDoe/SaXX3eeR2ay6zH1IJJoW06PCN12EdkYTLkniYjgM02Om
y/cmxrlvAPacebyeBt/GgSNPUQIgzWPnhXga7SfCFrWzBuslLics/4Z3MMnH2TRRfUbXK49+Ec7E
P2jCTbVx0YlpHaogrtdWX2zG0Eue0SwfnUY+27IEXFOU/UlqGEpRVDWrNDH1elr6Ae6/ZvFbRxu/
8kNk0L5FYhAtBsHwmH4rCIekbh9D138MHNBW7VzfwRyzt2PJsGpyoxtyKF7cwcCH0xpqA5TBgiGL
YT1KF8R4dKccn585RDtsZN0xk90q1k2zFz5nqmPjLc/KIdoVoPHBbLndOUGRSFYLSRCWuedyHvYe
sRBzZBm7NJjWoMOyHT/CvE4S55yRybtBVEyaivHKktJgfwLP0Z7pd5TDLUBu0kClZM7Hyg7OaevQ
1NjjdtRRfqzb6DYbJvzfOclYBqCzHUIXe2tUIzdpVnD2I2gjGPnZzMObptBib/eD/GZVj2vw78MR
+KCJZJx212dd/GWaNPXawZANOScozLMxoMtHWyaZAFpnqxb93gtRzkzQsC2GMApL9N7gqZYqdvmN
txo6AmbRZObbMQiv4KHQ5XVhssvd5jmsdbieqhohkHshokacys7I1mLB0Cj4oQhLqARLxMlBWLIl
EeT05lNwnnl6ooGRFwIAn62QkWAWFPYtKo5dnY/nAMr9urPC7lDPt8ZkiLuIBK0l9Sc9krGyD2kR
L4PD5tX3J3Nru9Ufp0YF24bxLx2JGQUnLDVrzO5Za/4myqRiiwXO2QlqeISC9NzZPM+5tK/6gHBO
ZORbps6bBGMKQR1+e2xnMp+iqHG3dqH8VeiYixljeAhz1P6OaTWHTLi3fAtbFAXlHmAdVZxi0zeE
NER1BvIihm61b8Y/fpZ1B4tBZTCj1RPY083SJJ4xja5C2Y3orcwEE8XG4eucI+LYSYpElx85j20y
F5eu17vBnvqzZ+S3uUNXzPAJbmjEmDVLwP5kSUyiOTb+lRzFmfQofrnZCk4Zg3t8Geh3Utcu0U1W
2GjF3TyH50hbt0WcrOc+IWmt74n3mJJ9oydr33jU11kd31kO+TexMdSbDh0wMCio22GfpTC1s3RL
NsS9lSsSyLKe1I1h3MQ143o7jWMKN8ulqWSeaCb9/ZS0DPSs/dAEALode4lEwQoym8YtOcRMBC3J
tEq43VZl7DC7nqmNOyj3SuG4yR3GEtNsOtdOB9aCdzKuTa4CzlMDr7iPNL8sshOdDFxF5YSEFrHi
FFpveqfo6ezz4kYGfwa76C8oxED3RafMyd/iynrvjanZUVBnFWJ6AYl7yW/T1k2YdSiE6AKCiRFV
pewnJ7fEwTeHfhWyor31mOVH6lUFUhzN7FTJpL/kHpNDRHU7R6aYGJhxiG54Dww+DGBKtCfhWdUm
YWVZ+aDs9hJCCcFvaxQ3StY8DMrSPFp++7OU9kuAH/Go8vIXnDtrZXQBndzsPLMKxlkCiZDXQ3Iy
FXchgJ6j0vl7ljAZWUKztxYW0AA56C6NE9i3pns9y+mt6fz+IOqIn8UYTqUb1quw7uWWR0OFZARR
l1Mv5AHY6LvQtG6bkYO0iA6fT61qkhhevXlBYMFScbLiYLZnJvvdicbKWpcpwzBwu91lIvRFJsN4
N6Kd5PSwkyrdKpVeMalo7nRQnfOe70xktEOebzD647YhqovNrN9W+1RF5SVe/ggDu7ikyvT3sSHv
SNBpGenxR+TM7QUjCs4Ku74BE5c+gHsQ27homi1aoJl3hOQUBOpzP1GcJvExiMgEKsomXKGHv1eE
xZCoiw4M3uzRHTxn08ZcoxkPzyUvtY6I0hawINuGk1m3uYldx5/PU5/jMyj2nhdFt66pHhp3l1Dw
v4zNS2DG/o42X7OCJRiwiMdtWJJTxRjx3SXwTHvjMSa9LVMk5ETwSCwspG54M4ft/aTqn5GPebUh
ms7N/SvUNmqNsTfaEnq5yNVMOvI+BkyiGEQbmbyr4KJcRxmcY6T9AqEmvQlxSCSJ+tO0RyG9WOwj
vc68AsN2bgxEHjANHQP2+oYzzCy7h4vy4JC0ZkbWm20+oeTnqKjbbK/yn65kX9swF41C2R5QfpGH
1xsI3ZHem83Wa3zYj/FVKSFf6B9+4Pz0/IXJSBy3r+P6pg5txkNuc00L2DJNStkCJcURH8xzKcGA
MOUjnjA+SCZjp2wI6l0Qu09kL2D4f9RJPe46xyoPZZY8jQamjsBMCtKVerQHHYJKPE/8H8Kaqpld
kb3av7Q+p3VMXhmBLAw6m/ZeV8bbrA1e5pVmn+PQYPSSZFWzq2KX46EbD40LSahOVYldZ7oLRASw
yHsFod7t4ZA/KFSMD3NaxXtik6Y1i842K04iz2OctgR6l5pudRqJvmZTs8XHNWw4eBZyRZLuYmz4
jAAmFH7QkZxkM0exv41GhPrEaREssMDKm7tOx8kR9xtJnOGPop9o6ifxM4sZCMXZwKPTM0984/UW
IygT2dK5AVJ0K0fOwbpfyCv2k92aH12a+yc1Nfc4IEh9Nxe7a139H0nntRypkkXRLyICEv9ahvIl
0y37QqjVfYHEJyTu62eheZiIcbdbqoLMY/ZeOxKD9dnkhCYbIpTnQfS7wFF3a1qwpnjTdxKwRzOG
El5jOn9UbXPLOmAmFt48xnDX0mKcntWQoOP+jf4iPZRZcwjaPtgjBkWyZ99czqxzqwccTGrcuYbx
lAhOSPwRhwzdjt3jo00YScGiuYd2+9Hib9t4fUM1xHW8dZf6Peh9ZKSB9eBX7mu2OFhw0/EythlR
soV7KBR3NKMNgIjCiqw0vgxh8UU6B9CvQV9z9B6YarbKTx6yyQij2PZfdX4y0VVsSk24L7CMhIKZ
wBo7EVtN5tHGmYvHqVFPxrimPav5WUr1VRfpk1N7z23gf1iC/YM9wy9SY7tpa/Q5/nQlb4h1Uens
U1vy0lLmlzYuUKdjB2R1uzyxiMB1soemqM/cRXBG0DDsTetS152xHWDnhOvoUeMhI45WvLuh+8cO
nmYrM2jRQfvM66bYVM77/zdi+dxucf25e4lMxRyVsRe8EIhj7X6zNOmLBA8Zrv+BaHALw368ZcgJ
dUfU/3meN2x8yt6yXImRGhocnt52Y/jRNJbpsbHbLws/6t6a8AouvaM2zOYwdlXuB8dNHvmheKZB
xVenCu5jPlh4eOauWgLCgL3qe5m9Yt/i4F4sqoe6yZdDSHwKCu2xDzDGxcxjYzAy265xp9Mwqweh
d0mNW7oCFr9bd4koTi5Y2RGMAsDe21Q29LkRxnIqx84uTx26EHjMGIQn0bym2CkZdLJXyEC8+WOz
fiTs8NoufzCUh+Sm65ipa4eAupQXvahoY5oBRFmIHS/0A8YRM+hcHWAJyHNM1QH7xgTLhoXXbkfn
DCIofJwBSzMytVaWCyPwiZq2A+r4Q93FjEShJFdJhqW3gyXlzvxrsxnfQ68xQXgVR45PdBzEjJHZ
/fmzgDeQZWzMfD4H6y6wAB1IZWI91L4ONmBb8EeMGVV/2e9A6Zk8jacS3iQnx/CVltQbs7eH0+xF
uTfzDInmuaXf3gwuqJyG7vLEZDAitQH5XhMw5fUvE5wzXjo8YDXPo/R6tFID2i3GpSamyYE/257t
CPLDtVR+v20Kce7h83BGOI+ItSyoR6TAmiZ7xX6dS3boaigmSXCrGz3tfHhWmZs4B1Z5OEOn5oR6
8GGSKUfDkpI+HoDpKBi5bFQg4wj+EfgSsYTovCeKIvshT8pfidnoiKgMqrxkfqaWvC4DEjBQqEwx
GKfid0HMpbi6afJ3lfpTiSHcz5PaV21GCkWIOblyGXjHNlDWhRNsmMGNT2McCWDbG98AuGiH8R1R
Pk9mC5XbFL/SGVqxTijoMFhfYGDTvpRBs1H7xfUhROAAmzJYPmk/K5o+/o6haVmLsE/bYEFi/Juj
rYsHE0VgTaRylpPSnHb92RNVdWsuM6a5u0sljxYXsRgL2RctrIXgI+cyNmG3m3qxkq10lFfZtV54
PeqUbnp2VP8UmM0xR3A5Bv58YfMcbMDWB9GoBdY462iLrkYJHZ6NEKX7yNo2Apa1CSa8TyWExo1p
5dE4Y/nT2kcq7o/nGcpfZmTy0qVLZAt4cqVtv8LBa0++Gg6j0M+xR/pQCDxxY0CKPFYL5kmLGnE/
wzuFCE35PCqgmK5JtZhRBSP8+rdYbsct8UuskfHLfK8cZO3KJe9rffqxMWz1yE8OcIYZRvFpJTlv
Cx1pBGF8wjx7dSfvPHhIN4Td0PmHHsdIBnYQ2Su1E6b3c91HhLL/YZA6sYL2PitPlpyyY4nTyXyR
GYLxtuPy7lL50DTpv24NB/SCGkhbLD6cFZQN1YSzlH20rtzscQliGrgAXXgQsLXFcs+Yvf8zD6bz
Kr3gc5Y0tX2Z3vMB1E+fKEbbsv72/OyvO84S/giLsEbmGfsfDiJJ+xEN0APBR30NEtoF10rdHx0v
hibGFzBOq55mZTQ5MH0B1tZ4htg6OpX/qpJqHbwkuEKFvw0DfUalnv0ug63fty1qg4Zze1UimNBj
oEX6t2w5ZTUdiYtt/GA4hMto3EA7VEN/w67hna/mKzMMllO6qo5M7JsHPeYvfum9ufOyRH2C1N4c
AS8Ha9aRbUvKIpv6xLJhvMmHam6qpz7rC/aJ7TnlFDjhHuRd77sadY88tq1P1t2Dq3jsMpdtYmhk
AE0J/sHNskt6m1xpsTyldSaPeUkbLODDoPYL/nNV91koS8Jqyj7ziUc+9Bvn6ib3oRysa0ujWq0j
4bYdb35n6UueepH+QZnRBvN2eXLX8KDHA2ndHg9aBYZzm4s3hBHW5dt32UINaj6W3dKduUz8Bpvx
4jLr0zySW4H9tGlh5M9Ei7DV+e35pIXDzaIS4iiEwo5JzqAJaAlTHup3UNrhdjTH8kiGE7pYVzMz
qG8M8x6FV6DK64wz1IMWSW0rAF/7BX0SZlDL6s5plzVR7/hOJAgJwQgJ2xMPcgdGLTeuIWiJfYGG
OIIUjSDMy63HiQAHHqXy3R+miNmiFblxzdummF3aLP3RB/R/F4XqpCS1J1lLJhPKFo0aCZ/9pJ5N
s6PLXV+lCUZBgSHkDOvyWhH+xhgKImvBV79tOq/hcY6viT/Yl9i/J7LNDn7b/a01dxW+GFK5GzZb
sS4o/eJqYRmVhLeEBxiYrhqjvvV/4YvBJ76OjBjSAMBqQA+WQWVu2fmmx6nbQ0Jwuvn3AgYI92S8
N+ECayvz70PETF7eap8/jrTRxRP3xQpAD+Q4kjv91o5etoNpiBTTkd5xSonnJUgu36QdH8sSvv4g
RpFcXTuNErgW7bRmZPkUJ22UDH8N4xyYPuPegBipHKwvjS+4rGx6yhqbqCdyb4j7lfchoMnUfPWx
9ep7DZuuwtsVa5iKjklDY0P27tSaYDh03oaR37SE4qqHkF0UriF0vwy4EoXLynJehF2qk2+l7VYg
fWq89kwxNY9fcoGmlyAB/oE5eiuacYCNuSNszL6ySP504vY/K5uqp6FGBbjC0kkdVr9Jo6MCQM+I
bUpxbccfgfouZ39LXvh0bnP92xu48+0ZzmuSJG88mlxKlABH3O2nxE7iG3rHv3NrR3K0L9zj9qkI
OLkskH8pXD2rxPhQIaTE+kjBbcKJAGv9UJry0Mb8niJEUkAsx9E07XkPiXq3yJGXPMnKTRe2w0Z0
tr3HDXlKWsrUIMtY8lfmwDyGKPDZW8MVmkLRlrEP0mQWm1aQH5VOzCPmjm2NW5hI1AEYFF4D8Ind
bsz5U2NnzI6EMhiRIM6naRy2cUXV4sGU7SaNkbtN66wVAohDUwZAcv1XmPiRya96Hlj0J31s7Kq1
BeuyGXd+jByCuKuXtsOtiF17Pye5/UosmbcTyvO3FTu8C8Nv/bqQmELgQUoc9OgclMlOfXST4Clh
+39gY+jRwEzxNV/2hAmJ44wmM1pEqyIzU3TZc/WczvFHCO7/il/CPIuanMcxbR6lO6LpKSDWlhY5
5t4CuFumnM+qnm/5VB5sQ6Y70frDqffZTedJ8WoZ6VcOhvcoTIP6ziHexV+J6LEms7jOL148fqYi
u9cMJNBpffTrsEZmPwTI8c+MEjIi6gJRj9te4KnwvxkOnDaORLShV9cs/40gDJEK16w/FjJG/DRG
gCTZUEJYnDj1ap2Q8310Ri/YuTZTz7wMv/wek2deU1LKyQXzPb/mzD+2yBe4LFT4yTMLtK3ds5z+
rTFaXJi7n11GGjcU4yhebPOvJ4w6aniUrMQ5sw74sgHrgRuxWkRcVaQC+qUZFmM28SZ5TGiI/2CF
T8jpfinL+NgyBq4FnLqsnI4qtWmKIXTNYfiULway05UAO2DL59VX1TaZ4zfdZu5h9Gm8FXdIC68Y
QuGA+s2u/7FyvfapCjY/xWZQghxImJfJ0KAgXuaaMST/7zK0CEIhcAGVxEfIOL8Pk/1PW5YUIcFn
QL8FjrYy8SlLnFsJNrQLi1UTCqmmzP61i3m0Y36Cn85B5H/MPniYs4zEQ3Ds+NE6Ro3Bi85CShOc
YTB8CAv33TdGfmbkSvWOMZCZzvfkQM0sQVpvWxEUvBE41SrYspgLjH0yMmaRwZJHFfdus3AESu/L
KgKWHo3MwKdgJbZiyJg/H5K2p2Nlg4qsHX5UQtZuIkVcZUwhCymHzMuyhFVusGOuQ5yDqN5WTwlE
kobLzehuyuST9tOOmEIQatWwNtbrb/PzuSC7wPwFnZhTg/TqkXtCiNzZ9m3yn0ziv1PXf//8FP7I
UooGJXJmxmuGybJ8DvTBz2ZqvTRtN6HGdQo3JlF0nGzZnozaeE9nnRPiCCcQNrsrnWtNGxnL3t07
XHj2SiPl+RJILtUD7oD/lnTEcRMOkB1QYYD6mO4gLzgJS/OIeuVAeBs5IQBzt8uqUes6gGbgqEb4
MRXmywKfinb6C1+Od+NOoMSY745ADCIrRSRVgmVj9l9R6MEnVUuwr3JsCQzt3csisL/EBgVO0aZ3
ZIrpvXXAKGVzdbPapeLUTAdePFZiAuMp6gBfwFH2nlzff0rgXFEM83gGYXk3dEl8NCLEcTxnmF7M
WsKRWgmvRtyfs97Ge8vP2cMGo/8xjrU3P/VIR+mYBtoGHaLGFPiXzM4sqExq2ACQGM9Y3zbW2Ec5
QgKzCdnnBgPZ4bqGKGoBlHLRtAScBEr2GU2NF/3/nwLIvCkr5v6Cw+FcpelyWipyZekiYa17igXH
wNGBEeUPO5Enzdx95yz8gk3jn2dZv9kd91mGtnO3BP7XoPBRmT0xSDgVVDd46P5MG+R4CxWKrmke
HSa+4QLUHyb6xq3LeJsYZGgotjxED2biJsruYawpFCqv/1t3aQsryPwoDas+wDKnvs7jJxonrs+r
qVR7XJqFVI0uuI50CDfT8r4bBdsPp8cLvCAm7IaBfNYDV5rHboeWkwswDVprw/YqH+/diIGyS4b4
CC/IXmc2y0F1V2MgYmmc3hc+Vhl3HGTrV8ZYnDwQjzDCsruY0NZPP4N0z6WRtsKcuXybP8LQeHIM
b701ntPSTI7IFZAoFMXNIafvYJT+79xBc2OPRneEnvreWdhgwtxEPbWW4XabtUx/k5GAH169RGO2
SnH1MQ1xCR3X6aPhAZnnRqEHzQ+Db6CJK4zPHzB2Owoy66YWwnoDJlJqNEv9qM+F1T3h0C5PmD6/
R9+Lj1AGUSqtyESMXL/zCuRWZ/1yB347N8X7IHq/u9hiemYkp3aLwcxGKNakVT+Mpzo5jv1Vkv5c
WDLiYjHOc9k+mBjjjkiNCPGg5t7HxGcbPoOOocUcw5StRTCYkdwSL2bUo9A7lR7uuJZl1IlF9j5H
BgcnX5aX1PAeR+rQqJ4tPMYGMOA8CI+o1g6gOl+DHKt7jLVvvW8M15wv5qp59+cUyROrFVxEDfeE
U4FaGgTj/px/M/eXmqTOA86z9phIju1YwjZxCM52UqCHKQjfPvWmXR8Mr4oxEyHAlbpWdMQ7DuhC
exezBOzVgj4/2jL7b9HBP4YJdP0+Csm+WdpNJfQnrNGtsSBZmNDwdrF8jGs5gHbX7+baayoD8NO6
qc2D9OQbgHPNFHUzRgV/kzb9fGpnhruaNRvxXnABU98crouHl+jnKDdFMwHhLj8x4ihcYGvdX19i
a3AjhQRg0w2leXc7/sGBxKcTdssHx1H6joqQSsWqnhm8QbBzsdrgkDgTx2F9mj13jxn8S8LZf/Do
fzatP4eHoV54n9SzS0V4rpfmWGCvbhePCLtGby2lXocxb+C5X13/Oy6QfxZGIHegHsj3QmOHudFq
NoDC2n0qR2pTx/8iWii/AcE85ibKemTAf9Ac0ZoMPZXtyETYiPUBoN+5Ga0/CwG022BsWdv3w67P
7Pg+dSjWE/rnnS/agCosZ75WAvPOBUt222ZUmDTSgBbg2Re1JphKj7ChOq1flhJRLrJBtWGOiO2I
dIWzbY0P1sJ1Rxvh0i/NOPLW5zLLFnjOiM33WlM6SGITzDK/jItVsAEbhshj1TDVjIo6HbL4LADZ
AFDSO90ul3AplhMRBpY5sFGZ7f5hBPRxBlRE3C5KE6jh0jrkU6IjZjuIZnXuHatAPOrUXR5kP32J
tlCHwgsKlnUAvDPaqEOCbX3jzyCpww5g+AJlu5TSfRr10G/HoD50QYOkNgR5Tz7LJgYwmEPmgoP2
aNNHX2anpKH86kL6pSSlKAstfVzzgiGKL0dtb5NCNJE0IFMb3vz2c941fH6YZ+corVhb+Ix0g35U
e1w82SHFreoR1TkoMrXZee8HvmlEFLZ1EJ15hvQ13Vl40uK2cjwG4bCbhqRiI2B8DnPRXfwkJRVq
COZjU3WfLfh5PxDxzskS/GWk0oZZIy+Wqp4L221vaZAcU6Xjozt0z7UMmX8sLYOb4MkIYhrNghai
XoxzAwR+UzdZuW8Z+G/TcvxoO3FuOfmV6b+jbKA9RVGz9TN2tUvAvIUj0l8CvtLWcXapi9PdsJnh
kh5Z3NPTsPB6pZiWw2kOTl6AsY2SdY9pC/AZd+0QsAbNS7Yf+eDh69RUHyOyF4yt1LYErrJxWWn+
3Gcr56W0zJMB6X7vdxgcICc/KWf4cHKZX+yHn5TYvhJfwiqgR5L/4hsaRH5v4veUL57BprstguBg
deZHFlAwUde00WCzDyAWPGHD48qzQ6jYlujtD4Y6/Pfh3Ozpa71zrbCTDUZePHb7AskEkgQ+PcaT
v6oug+hHmAPnCf/Oiln+eLj9Lip8QSKb7+Efs1Ev6m6D4frDTeKAIJppPPSKfFuZc4fHePPAoKWV
jHfKwhGGAh4Ob0+Nm2uOD5+PNFKo5zZjkwO5T6eHkfQoZiOcSwA52ztWYtzSVO0+Wz1oiwxa4rE5
ky3pXVowQ5HjDbz1uvzHLUzkiihBncTgFRNR/+nYYO06OI/4FchoHdz+MvX08W0yWQd2tGwFg0vT
YYpqWuuWGL+sySgPc0cwWZPFv0ljMi9dUjF+df817Nu3A3DYbTonXx0VyN7JKdh9v593ZcBTRZQQ
MbTyb1xUv5bctribiKolqmhbForyDD7rxnxIMmcCt0Z3EsYhc1D9kVvVvLcE8KGgWaFT5Jr4/Wjc
inn41lrYx9ioH52GVOHCwWxqj2LvW1iZs8XNDkKnzzFu6kx37CUcEPR5YdvooL0DpO1vJNjV0eQ6
AZDS9FhfObYCb7x2pRZYx2dzaxtYAgg0iqZlNZdM5YMsyBmWjbrjSlmPUSPehKTr6NgnH7i6VsL/
DaFno32TzhjthGw+fn6XelIfc48YE7DjNs/F14iqNIoLuQKXw6hymz8eQi2Iyq+23S6QhTKiHcr2
HxB7RncSX1Um1dnE+bLrBw5vS/mvxrokqohbR7lbbBrddluD5LRd1fcHSQOO3kBAbe9l9NMUNabG
ZM1uCl8bMMJy2Y2zuE8ERoJWyH0k6cvdrCmwRuPjp5cxc+OJEzVhtRAesVgse/xLccgWknF9uRMV
KP+ZaWklVqJGklOhDEhcp4bVV4iabUfIKCIiEv9cUg3YbzZ5UZySgTBgwZnjN0mxaxQ5J6mdvAaC
gmfGYe/RrGT2fDcy//bTKVUgt7EvD7uy1idfqP80HvVd2KIsSx1IpetWh6xALeS4Q3+RwJ9b3XWF
H9BY09gwbk8gSThFfk9D8yuu1GXqGMVaACUOxKsx4JzUQZf5zabY3vqhc1bmchdmm56CBr86zzvG
N76bnSrxkoNfLCI0l/hy4mck2kcnATU/FN+1XnTUyezU2ynTc4l623Idkkzjx8WyqTvwz1flMl4M
u0xg7nlLxDSPfSa5b0JmL3oiSm2GGrgt7eIXHCWgwPy6dei+1uX85c6kkHTSJ6iSb5LJaIHKPFUk
vuAvQzU77FI4ExvkvBkZoNw1kooOTsL6ZyymXezyGnO9tJPIWXx67aJ8/LmyoGIUe/D0IzujKzSE
g4MyIIpJtc4tZNyameDMAlA4XdTERAl5xsVhsoVUjGQV0RO0NjvLNsZBN6btbfYRfJbTvDVb/hua
6ifQM/9IY4UHq+XFCK2nKecusjPs92tTUTE3imtX4poh6qZq//DsrwSdoT7oZvw2U1ako3ksygW4
K/aSTVDWE0M2NptFpzYZQPgh6SE+ZClFYBjvrXD5Z8zprTT9z2JkRhuiNGUEmKT2oSf25f9/QFyr
v5B5VaD3rXJuP29W6Ja/s1wQPYkcjfsntvr02DfqjcooGGhJs3XSAor37NX9SWj5ThGEaSNjYqOT
1qAkzL9SSS7Cs/QBL6ReEEGrBuhbWa/cNHjVafm2x0mwA1Tp2QGTExFFTuBl5Xy3QW1wEVaIi3R2
yZx/OfP4qKa4MUw0KZk9vECeNQ4mcjUydyjd+PJDCtR9HNTfSlqgsoYAZjFiVWzkD1PpvngT+7Rm
YHRklfTyhIIWs9Db3skZL3m46+r45gQjZuIekr0pcfYQ0sLKM9AdtiS9EcPTDKN/8/PriyH4a4/L
2cuDf2n823LZ4+FY/lMEst6kEmQnIUh7eiVIAGVXHhr9z2McwclpfITViujPEEymY9nu3RY30rrn
DHLnXGrjozNJxmBL/Fu46RfyBdQuVlNu8JqnG1c/16XPdny0OCOq+Re3AsOIYgngR/vEDSXJE3vV
L/wlfP1rNGzBRR4FJuqmVsQfI+OjleWm1xDOW8crj6tvNYcM7E/todzbCYcgLjMyJsl4T93/WDFd
tFafhdGpR6RCb+n8Fpg0C1nhWQ/eQSSQBQl3wZRYJiWlRPrxc4eN8s8wramECUrJsGVPOsZ/BUX2
FqkgwoMcQSgLO0e7GR5hvigHxIIlMIXX2rgsnv3MV0CW0UwNE7Jh+/ks49J4V5mB4KhDWIZ88jbi
ihtbk0XJ+lRCaAw3aZjeUt3PB0u+KbvGEB2iR1ssYMFj+Q6ZqmfS7O51nsZIP7sdWvR0K+Z4N/GG
LAb178/f1VXD3Swctrq3n/cMlVYSVbP9IqXXHlRVPTAVvkko2TzsIPD8MHmTLVgOyEKEuLYH3U9l
ZK2Vdx3oRxjO/L4UjdMSI6H0iGcuZgA3CUmccIJkwPJ61hAE59QiwNsfbhq9IFjx746h9s5evNfW
Xj5MUb3DOA13Xsdss8c8QwoF9/lSZ99x774GxpfLQQ3eAt2DWkOMg5KT8BUNG7a7ml0RHkJIJ6pj
mIStyFKs9jrSpLNuG+RsBf0yERB5rXRvNUxf1AC/JXdauk7v4tjuhzNr+1g0w7R3B8HMw8Ml7KWI
48r0I2CfzmjCPqTj+FR5CJpU69osBDo2niEah5kaqiQw1cAuFphMWuMhuNq6f3HXVVBTDze7Cjny
huRcNNxfgU3QawEtyYj531kWLmxO6SvYsz0uY/5WF2w/ipaPuLDRAzgqeNaevuuCQ9whLRiugThz
zWIwHdrndkIp7rfjJu/KlXpbnN1puemGnYIFeEY604ckcGbrMX4k+AhWFpKOQ+XHL2kJJydUhEr0
ghpu4edoJkSKyJN3DZDhLRjmW+IyDbV8wliUpwndWdh7+2W/p7VrqVI+Y2YEJCV84uPBoZ0/9Zy2
Gw4OJvMzWH0z7sC/NQSSeR2oLofh5LIat0W/rxG8o5plUOnh4dLVg20t1tafRol9pn8fkG0SAcA/
Gih+/CTzjqW3kGs3F4dvBs9MhFb9DJU5feV6JpCVvm0Zq5ERUjjHpg92SF9B1ugJSgCAmd48jk5w
DWl9d8QH4Oqw2zNYhD9rqgTA9/GXhWT6aDu3uGZ0aqn5KSEKLQVyVxhVsDMbJ9uao8d55BAgywha
1tTfI3tuy7HRmlbyG7F2vpUtxCDRcFzaIzB8GecXnpfc6oNzNwfrKakZeni/smJ4Mb1miNS8AMGq
iBMrDYwUZnyugIlsF9N0aZnpsbGIAaOJucXDren7z0WV/RJiTxnyZkz1y+CjosagtU1qM77MBn+a
Ozh80J6J0G6Rke2H+8BwTlroq+NyUDFbfOm43LiwHFJsBhfgT2GcJ8kP6irvNwUSc7bEerN1PB6K
rOmYyk7jvhpOKpkvfCv/uhoeUILIebtWfG2SvcZtTk+nfOIOZ6CAsoWbQn7qvlN8V33YH4MmvqCb
v7f0zznwZ3Si1qkvAaO1L6CjyyORrts6ERD+zPSbE3xklokMTnCBSXjOeG3EkS3OLU7taocPgNiG
pjlOmURKP56Yg6mDRWwJ28TmI6Mu/tndN16VUHB3p8EG1RDbxHPl8pEsp4NpBOBRWT+ebQ/FnRTN
oRHoP2dtIbEexGYmn+LAQaRJeZm2nkst6S/1M2FKH8GENGZlk8bs/DZOzaB/EuzzSnluutTDCV64
O98sUP03WLnrOkJyh7Wdf8qIE2MdnoQciIW9t0OajyHzQBeUm5rsuh1vRgRwimWkCaNNu5rJ0yi+
Czi5jPYDgCpBRz9qvgkWzyiyCGZoCNjymhaFkMMN3c4fBbcXlzcjWpAFOWsg1lSgUJhOok0QmsFe
mOBbxk9iW9I8ksREihetxYTAO6cgSCWJW5RcMKYSDH+QLw6tDY3HZ8q+NTxrOlrwxnZuyp4u1yTN
j4GdnpasgIC5GDlOHXqWavZI9/OBhVUcthV/K7KGdr9k6auTmRwuLeb2VBoszRN1U6H81Y0h+SoE
uy1hvXeN8rNTdXgqHTtfiT3p1bS4EEdHRInvIneYifUbWK4fFKK0bk2fRawxJla5Nzpw6X2QRWVF
FHy/sJw1UJFBX9LeIbAYG7N5Zera7WdDV2COWKENlv52sQlv5WR3zJL5UWIuwlgT5J0LogmnvtwT
sPJqcAZ5FbLPui1vhNPbqOHGVy/T88XNJxggNrK6acrHLevk5ykmIgF0zJuRzwvSyjo/mhAIXOqV
agQcmlg9uzUG25PDDe5koqMz5azvx+5q5fPfQiZ43ezqHurXpoZJZdXBHnPRunPXrEHj4xiG3aNA
dwJwCq8d687KwQcos5AqpY4nFo/FA6K8DH3ewGsnTdI5O7L5SiMCijZv7EIE+9R86ljuHsbpAvhk
Yu+mVgMPiQT+1U7RyeQTmKoY912TntLBxGjLFkrr98IJKIC8TtAPiItX++Sb8kYwcvGqfTeyDu2D
l7JF1ZnpdU+flgAja8rQujD/qgo7PrvLN9URrgFsF4Nz3f6amuR4yL3FO+Gyvc92kBxE602Mgdvd
NAKd6Es5k51Ijdimh9YYgebAXso4cjeqKcnAiD9c7D3HPvnVWwsPPaNVyj/SG3uoGN3kBOzIQ2uX
UcRXyPd2/gw9SvjLC3GyGMcUDuwZjuJ28nv3/8s/TlYdWR7xmOtcrmxsRpKgAfg8FkBzbUb5gHgW
+ZMqnMPM9x/FnHRNrL8ZPs2HH/t+5fpkfdo5g7w82VrO9Dnn5T7pxLWS6KPhRNnb9dDzyxYmPGoF
l8ps42K03DjFmu0UT0+BkTSnBnl1Nf/Rzn4yGfUsGINAnBT3YnKRWZc9mgqpThgHEAVOQ7x3R8YK
OHb4yVBFbdyJ05NJ3j4IFCNNQie3IvFIPwnnm4j7u547AqF54c2sLvcdseUbN+YY5gO1bivl99wJ
RLlVY6L37b/EQlqECP0umnJ1WyoiXgz1MLRcIznSwXHqlxsUVQapQl+mR9xHtEDkBCuV+izJK+Y+
GAYnY7pUc5Xt3NH+KjssC4SCoUMPxO/Y8558m244UWXEcPIf7+KzYW5leBo8Bn0aJ1ecG/+RqonX
71nGs3GWM9x+wyafWM+oHIX5KB5q8CHs2Uu2c5By2Nu+LgHjJUOFpPN4lJN+7fA++V8tleweu5fY
FnpO9qlrnEKvQMrAZkAb75Y3uoeeV2Or4FzcgkbzK9j6nXAcVMoNMv6YFdbCtnC0R1SQdArVGr5q
U7GbVrF3JRgITl0aP2VzyHfKPIoErL1HhZa3TPvzCShVT9aNLeFlpNdhZBWp5IJYpTI4SEl5nVhG
k27/sdRc5ehnf+lVEcC2DYRCf7SM94KByOSgedIsVbc1GTbcMAGzODs4lYs0t7y59gZZbFy6n7l2
zonkqnc6ci1Mkn6MUOHeE0VGxWxfq+Yvy3fKwoaawR5AQqx/VerDx8rH76k2XiQ6PZjo8k4uWYGo
AIqiZuulZEbI7ajCPV//rtZ1ZLsZkFuveaiETA6+md97q/sG4Un1Q5lsZDPtzJwearbLJydUPlpb
FLYdY1KkQx4QnUUeFts2dk7s3qeme5VrvluSQwEijmT4vy6JfhZsDGbWHegFux4+dMxnle9FrvEI
2C/OulcUKdWsDLNzaQXkdVUGJGk/X0WIHZcYlVq5ggG1YpSdMrU+zjkPSdoJzopMP5iGOWzjZWBP
ANqQ2Z09PjhY3pgLrcQMy8Y051wykRFA1WLlWLvJrAGylNECn8joSnfFQOincpgmGVPJoIHhaggL
JqjrU6Ws17kpmMUMKBOBvbCaDhGMzvYv9UIrwi7XH0zOhNqNGotN8SpFyGratZ+bH6b+etmeMoFA
omMisoMw2ljBR5WJV3aghB513z8zuGwdXc1rwAZxKWih9JG+e8J3yj6if+RZ+0tbFESWrl/DVmPE
ttTvRbKqFt4If7xRv2xLNDyiHn9/L1mk5aty23robBT/PwMUHpj5aVRHLvb+ulpzWeohmNFkGoki
fDe0g1bKqfEIq/wMHIKxcG1HvaTRbmYf/HcRkoE7NPnZSbzP0OTvbZny1SGR3HxEY+QRVrK2D1uk
fNXB+x9jZ7IkOZIm51dpqTtmAMNOmZ6DuwPwNdxjzcy4QGKFYd/Xp+eH6B6SPQeSIl0lnZURHosD
BjP9VT/V8TtmolnXYYQlLi0kQ8slqQkai0p3PO4WG2ZdgtUjwaQ3ND3VebaTaverrcLHsnksyFEe
Gj3EW0WgM0hsssdmliE+FVdHLidlsj+6PAqRJ9kpzEX7SYduFriWbLcFuwNMnLqzY46z66wOt1uE
CzSRrEQzXbTLumAMOLiYmqtXiqUUTx/8Hh/rtmpgexucBJpsmNAB3L1qAbzsOPXbLbkzMVlUEynL
JbZt02NbDk2MXWOzjIqvV2vdR4jjc0SE2M4AFP2uxesCCqm7o2ItgKwy3qnmo15jb5hiIs6tSwqF
HVbll0MCyKnMXmsjLw6S4wBlwyb9NNGDmctvc4WS61KRPlYHkyHBnGJH6vL5JGvl3NkArTHnTP08
esIwIRaRGrIzTns/k/fGQsc0a5pPolbhaQYDBCdFtxOhA0U+U4GXkKXC/SowlCGQFi0p3tTEwzVB
9zRA6PLSyWl0Mx5mM5WKhckzPEOZ3dV1743pwNgtZ/OUuMhVGq1W9JzRJVGX9qY3PvI+woA92BoC
VvE2hsufWVWulpO8crpZG0TbPU7IYttChYWDhzFo/Nkg2UFPCs4TZnom1kfIAo7Qjut32+RhGpid
eqOBDhJkcWIzD1kJY1aTwTninaz8SIa3AYTrVIvoCWTIpcDZt8F1nLBVcjYyR8aM69NgIF9a1RxQ
Wg55w818hzHylHDT4zOtDnS48LhNiGsQOzKHiuh66bHFQj9LwrcVIygU38Igi1zF4y6p3kRev+Dy
O+t0ZHouvfQor2vFVUW6iZiycMmgTyp+Eck8eoGFVWJMVqlQykC2KBbDHTh6QGw7VHY7x5Rt2fVn
XvUVAUSI10uHn1GpcaOSgpUkeLtf5JWZVuXWfOmF7WPhBYpzDCNIlzYNGj5hRW4BOyf0UHc+Jzpt
YzsdWUddY15WMP5TDELwOC+3GTkapSa13rTxLVk6moojYxdOPDVJd4I5l/l3wlrpVXNvbQxLiz1u
7YKIsIIZC11FxGzMqQXk/qUWPGKzGEoNihb82GjdBfU83qy2u/10NUuLmcYc219ulrNVGj8bpgB+
Y2fAhuLQj8sq6GG/bWMjdgJTYEozdecDfqAXYzOlP+tz3a4lYbizwSsSGiS2qmG35sp30ZXwMCwU
9+4QrjlM8qCtyR1M+Nsy8KsYlbhikn7wUk7sFGPH9i6Jv2Cu0W0ACGD7I2zMcfIQVtonRyPIAP3X
iCHWX2LtscPcvxFWjz2xMLdmb3PN0OKEXQ1e/ghSqkn2jIewvlrjXWqyi6Da6keVhYKEcUd4vY4R
Wy2us3ZngIzdZ3b5pklEeAIiG61bSly+QC06nGcb06g3TeR+mmUN2iQhRUKN64DqC12m3hvL+Aye
zDdnZJuFqpGCNriaSWHJVmwTqgQTrN48q3F2aOLo/ofXrrWYB/DxFDR+onC2HDtp2QWco9VfnWQp
wnqXKiPREpvjR+tiEREjvwtyRF4eIr62LTyvQS8u2cjNrdF7VOYVxOJ+OU8GBAk6PHuvWmtjND07
zHr9VNR1jVzG6Wpx0S/gkEKOjLhSSU9gnmyPi6ZcmjmZ4DjOnGB6bFUW4RQK8pwdCjFd2y4Z8kyb
i72bJwxL6VQxxtmnObUjMqffpgKvlP27102uyEzlSF/Mr4s2fmcmnYWrR9bJE0SgnL3+mjsW0WFK
03FPw8whzqjfU2mQwlQGkLda3tzOuJmmwwVtMJCM84Xi0TDGwtV5Xf2lDer9p5FzboC7FVKz3rAI
5Y+YsL+ICd5XIQsSODr4Vom89bXytdg2ZdX8oZPtn0pa32j/a8Fi9ad2UQ85MwLOnwdJMxrLMrY6
xg2GonqRHjMzlS09X4gJo7L8IQSxhS6db42SKslCWxqmZ9Yzp8B3mYPDZC31asUWGMc/4hWo4IR8
33LMcl8dGX5CXsa7hIBk8P/r8t1phnELWqTcuVXuZ2G6n9j7Mf5mteMxeMWXEaRpM53YUBSBntxs
Cpl8J06ZXmmmHjRx8qTozKYMVkS1YKpg1wNh5QXulnIhzR/wu99g1DZvqFcca9Li1ujUA7Z4nXau
ksye3YQle/Ou2/ZGlNENX7ttoJIOVFz14k4RbqQaX6AWsQZJxGSEHAgHVUyCubHreDdXumchZJxa
ZhZGT0S9LAFssIDd2D5+4qRFLBTDfmzN56EcON2lpUdsh3yTqd7pIfwnwRajT3JnkxSDujOK/DDO
LFjuZBanaXIuGf99g6/omCSywzbBCK5ynQeO1VvyDC7Sp7XQdcmcKdExuhiFwRuao3prDrhx+Z3K
bj3m3Fo14Zsxx33c9Pe1ncuD6v5KFwMw+YzFfR4XvF6rH7rNOIRNqMFeBP2DIJbubisjpxM4j00Q
J6Da0m40fT1czrERah4zb8JxxAvJmW9bXawxEWN10I4899oGskv45iBSY4Rp91zToPjyHMe/ZUBm
nQovb9gz9eVaTBGOuse8Eg5kUUx+ysDW617D/ISVhRnY6FEcg7/ArsvrT51laMSXkmNqhX/8GuGH
tOCKo64RuVp6YgRQYuwTKd1Cjx7ZxDDrmVnZH8duYQgYozOLDKRnzbyOk7ZZH3VbHlrSMJuOEdZC
NzQzUN5hqdFpT1pM9XRTO1Ootg1NeqiZSQ9synh81xjPn38AWDYHVs9FWtk0OrnWRoq3GbOHp0Gq
3wJZRxTiAaUkgGFaTVvTTDuGZ9291MXeNYYX2anVPeWnv1HPxEZODN9ShblW3SNkZaPTeGSWIpiR
Jv1N5NdLbAucFUZSKDKCYVG7jjyS3zpOgk2AmqDXdgljtrh6amVLh00tGi+eBxIePQ2cFGv78DZw
OGTFWY8zMvSFc8fBeqBWq3A5GSM99vnwblpF6UXVWHFAha5s6+OGjuvu0KRYFFQdTvbctu9Ci3vC
NcgCOiOjQa8+hqElPJ7xkCvCCOoqGiBZLigxsYMF1W5aCh+5bncWSsrWLhbVC8mnbhJFpoFrKy9O
48w8dWsydPkvlg9mCaWAD+I0FUFs6sIIdWD77TFEiLl6DLXkxJWj+wgNtm8TyCbkPMEYahhMFKbV
btuspFdHpq3vjsXBnh1zDRD9rrV0PFYmcE9Vq+7CASalmAQhyFy9ySnrzlo070WcLOjorD8/Ozdn
LHEQz4XvtBE2HyYzGwtkEfSDFjD5nMZnalzt1E0fAAmbnpxG9L7OUrDuGVehj1GgSvTpAWO3Hneh
T+a/O7ow67Zy5JRKqHcNyJE+BkKlHcPCPHRi3Z20MTMMFtZpUg/qXCRbNk1syGZTbIylOzhucRhI
xY8J7P9h0Zisl7w95O5wsM9/JLfWVn9tnWid/wyv1CJg0qhvhstAfdquH2KMhb/kxlc1cWTqiPrX
VX4Rrcl9QfaWQiZ+kI53WV/YKKQOTxMdKRVAKdI6voqpSx7YUN1NVqudDfJdk0qy15mROmbL2tsO
8hmTFWrKF04bZli/Q4UF0JLrT7MiLq4Yol08YNeeYM9yvNBZkc33bCJ52lkmwja2IovRMhW1r2zE
oj3CHfMNQc2pMtT7zIz1bS3M97gxzE1fMaWsJBX0YUQbYq0xDeZIOiCFWpMdkvvRahRGQjzwWsR2
KO50xvL4vJrHpCXxaZvZEBTJoTQa6ngZn3frakEA/NtBm9w1DEytvOI53aYT9zxKtULr+4Cf3hqQ
YsMaST7MXrK68uMGKc3Nw08ThVjtmMqWKnmCUMd8WDJ+sNjcL8ZcYh6t1hB4R2bUbX6LiALVXCCD
OEp9V7fm3Q8gqqQgaien5R8h6BgoF2Fw1UdPyLc/I4/SSbdMWsCvh7MJOkE9g7Wnniq01R1erUPW
sQ8p+uEwh4k8MSW3j0vzHhY4P4pCcDyosjXkeemYjjrFFNTFOHuNNspdr+NS+tlUKhMcdat9Sq3q
MTOHV2IfQLLzeGB6unDqdfdtNRgAKVXHy6LBBQiaHih45XDhWGzIoDpT3EyhDIUjJ9kiUWkyqjYi
qW5REVDUkPpkDbDOkgmpkyI6D9Ks933RfZRMHT03jx5EegGbKvczbustSHPhF/30jnGbffLQ1Eej
+ujnqva5BRf6KgjBFkQrPXcdCHa+0sfXeHSMneia88jFy7ZG9Vi1Kvg7kIojx8EDE8sLBIN6Mw7F
s1yYItAooE7E1s3W2tXUO0tgWzrRwGtbsmiAt7DhhzFqcYpH0pwgyZ5M3KwPK46Yo35+debqw1bB
NitN5azJlGdzGUtWdihPfeQ8Z+gjl8TKP82coWwGNnuzFNpzWQ12oNOcolZ5eezp2tuEJSZdg/Ko
jdppPQm6/gwIILnLZ+UTHDBbcHpQdjrWVIBAvN+muOEcLu5TTbtWLkckhTvcs1X9NY3q/hQZWX5R
bcwXBsiezFQepIAI0gg8jA22lp1qkjLQE/tDT4AwrvfAXi9k71lQEnF3QuGcOpZs1GAWWLPzzaol
NDxUI/0fLRNrG2stz6j3sZqf3JFntwseYQlt6wxd9tgooJ2EQWBSpNWtTiZalBCi9/zIgPd/CQSC
S1veOGjPd7QK/C4ir01TsCJIETWqlB6xkyAsvpnCC1BC4S2O2e2Io70yPPpo0vSrVlafOb1Ve2J2
zxVf2Cf5MW9zvFm7sZ2/oeg6W5pTR5DnZNmyhT+GsgGvNObjMVGyoEDIjnoeLckScftl4R9AeNAW
wfrQJ+xgFOpmSuzZOBijQYN9ZKSeUx+LfrxXGeceZJ3dEdrrd1Pv7ArGj4E94UdRlJI5BomXCWT4
LgeOQviLHIuU7mUcIv5ktO9sy9gMIBCxHwq3YYWnRatIjg6N5asduEU3iU+tk981lqbth4Gx9Mh0
b1zQ+hog4zCcrA6KeTvVl7RgT8IkqvHKwr0rUnBGAIRsKp9uQ8ZoPyQ56Z9teyyOnYvTaC2hTPSJ
xCcyZoK5vuBoteGkvC808MshIaFgmWgKX38QJyuuyciSrRhhj5In+9NCFHQTc9JA9pqzfWQCvEtL
tu1NjRugHhf6qtmoe7M9kEgooPzI2Q73thTzobJASIuJSwFVi8qdJb2HjbHsJpduIlwBf8ZB+2Ut
5nSmvsxYCxfebEgh86yKc1eHRPpI4O7USHuiR/5hZGrXjdEfWcPN1BX0D4HTYyvF6Ph9Pd7pogic
FRLSxu6Ot1WeCuofiojmeiB5geky2TaGHtIeVPkSbZYFXzasddEnCdgxmKzuHZweQH5ad1pQ9BuS
6+5WQBUHh8PcqmFiPps8lm3RegWu5R9/oHTp0/tnvJbFaiH4Leu2CkIYLzJzHmNIg1szG++UstI2
DVU3HCzsa27C/h3De6xb2Accf57KF9VIEPnXmH7aWCdUu70j5CFVRL3jDKgyqem+nThSgyqqn9r0
rGimVxhqEIbJVUhGCz/Go5/vug1pU1nf4JhgxJLaz1YsGPpTeJ5wGJ4Hi5bKtRMgN8Z92ip9YD0Z
K/2WkS8Ffhqbgo6I7sYendOQpwlnxrzDNHPDFm14tUE9g1FHHyNQFaoIgBORdd4Uk0KcY6QrQ2jP
GpM7GDc2uUNeZxJ0gdiWAS9FXZPUocR30PHJkVUc8w56Tc7pYz/jp5pmVd85LfKIWU9QuNwcWdC5
19PzkKxZ1cygb8ZOX4QxM5dT+eXa/FXO3sop9RBaKVpsmf8yGttmC6E9F/kbhLFl13fOqR2SAApD
5ZMMZ8PGYy+cS5BPNszvbMD22Gi/AT48GL37bYw+y8veZVNySJ35HstFe+DU8bsO+VnhyLAtXfIH
3H2v8LiYGCgo4MDvsAoSdBtdfFALZD+rFO9x4rKDGnKLTyuorWIRyQRLLboQLp7lQ9AlsmGg21oS
aU4jjJwypxwk3MUk4VDmLMN4pKNpumJ4YjUzB7A9pXVo6/RFd3tOuaoxBj+mfjGsv9BkfInJnXl6
Wb1HKTdTh+0pFFs1MlO4Wrq9j1qeMrbCujQa3O1kaiB6XGls0QIXCcFJR6D1VJFxjboI2al7bF38
3DzU1F2WEiMK4/DYYCTZtg1cOkrqEDoJX1F4AN4LruErGqh2382x1zJKIfnLhZKKKRBhFegqIYek
XrykX/HZNAzQX39vYMzh6iyObd3QSsSwiAvJQjJN82BJjXY/qljpWgplwlC/FuzmgQcYq8sA20g2
3XrQCBtTcT67wQnalRVjUX+OYDo9clRv9uRqsHMkBEgwv4ZcXVXH4Wx+VZi6YP8fq5NEXIgawmCl
Ox/HboaS68wnvRXfNC3zPFZD3yrydlcBY1iSKP3DDCChVdQe/lCyZ/qAtxn4NSobDTd/nhghwqCm
cMvq3DtJy9PWMPHxtxFwuxyXL+o1V3q3ukoWyJcgKOHAIjhnS3RyY8yyY7xWq8hdpOh7RICdIaps
1wD2GOwOAmOIeSdMGnW71uZYilR3s5EoWwpklOPQd48no8LcewYg3xIGN/Eo4Lq3jewhEo086DqZ
s6ogRzCbqfD1NLyM4ZweQWK2AP6o3dFbT0q+UFVX8PltQT1K+kcChWfhxOsrseup2QMzKiYZuXzC
xMGZjeEGyRL3PFrJqQLzshvBnsEWMh76vL/UzeotziBtpsolLa9hU4vDMLOUVqW8LdJ4tChf3Y7N
cNUKoK0GjWRbV9o2novcT+2YKTZaLHN4JiE9FX3oXIxYJ881OftbKH48oJg44ASUWii8rgQuVDRK
gw4bvZQupGs8VNEZ+hTf1B87zP2fYQFljWqQSMG0n5YVUFTcDyhLVliZW2EkVEjG41FfUxlKHUh4
Fp7KWDU2D2PeE0ToJY6Agj1w0lb3CdhyBGH9UEXK81QSxOLA+qAn7m+1FWrQo01tVaridn28XKAx
uKeU/XgxJupVq6cj9SEP9OliyRPtrbfD5YjWCnZgrA5uArCEFKZJOx0ssTImojkgHnhNj+F2mX1F
MdjHZtGjKkfyY4TvN4XSUU7rxoTr++7sGPM+GYYnYo1fuqHGe8fuH0uHZ3I+OpssDKU/sEzD1OjP
dcbqIA5ONliHBsCK1ayB/WoFYoXEs+m+Il5GH0Bgf1ACQoROHz+FMnR7yiFuMYDOnVob72FHAizU
3GtvAbViZ74xtBSzpBz3oJzafSwRj+P2BQUdLSrCT9tk367dMxC2rwKDjjdArt8UfX9xLHPaDxom
w8SQH+piwabOJ0Lx0fwumP37Y1tyypcGv/52AcsSlqlXQYjk4zWMc0O+5yCCsxrzcNCl5hpmdEXA
GRnCD6O1yrJMb+GkfrAG6zWN48yXI8C3qPwSDaKg1Arp53nrHmfitx2nxICZEXFYg3cLyeTdScuP
rFYOgy0LvrWYK8kSZ7PG5RqR3COgZyEJdKqfT1m+D3WH1J1qHxsIubeqU5H5hUlLyGKd0hIHE8U0
f7o5XHwurdfKyrWDIE4Df8ky/LmenlfiyTilT/nY3tg3faauMPaqxpZrZkMXm/HV4UROSjkBO5Q5
d2WSupQpdRc1YoKeGyvCx0XTclKe6aka0jrRQr8oEFABA7dwb/prpe+wZFGDYMTfwNvgGPIjOkOM
79eXtHHiziSMJ+oXi/w5hpX2VDlMurNVfEt58K/S63FxyIITDWCXxAOcnBszVnSf4mxH4O7ToeSQ
G9dssDLXa00ssJwM3SWk4WFdqLhX7lt3egTyQ5yUaxW5gxfLSYRGLTmZOUcTNPsyR8DiFO9MiCu4
9fugYP0lLBteiP/fZTruERePEgMVeuQMQXCWjN+TZTvPisY2M7NVppRTFBTx9BCCosFTjTVOiUex
Ndvyz5Apd4MNT0VC8aJ2EfQVbNoFQXnDjCP3aB/GVR0Nq8sINEISMumi+Yotn5E88wCP2El2tLow
P8XWPPojGotVgrMwuJq8tnBe8qT+Vtpp2q1FwWSJH8PC7Q+uUA5LTRgiJZhBdnRmCBtPX7VBTjNm
5AGzpGv2Il/Baw3oVjnsQbN23gRSFQsRBX+T0rxHpfJQV45XORO+RXlOI70gdogHfEEuLsG/b9JE
xoFB9w+rk2lgJ6FrMsxoxzNUDhxx7+dG2G4MaqKtxlK3GuUPO02HVhD3DrMIvBI4QmsmytTl+Uwj
iMZXar21dc6DneBOL5h3tRQNeONMBrsffWJgDLxJxLUVfIWa7uyZ+tdClh45HTbdS5dsHZXDW/fF
NwNkK4GLmii7EN3DZzvFCBkXmtpM5yxq32bLEBiL0/tRdfhYsIgYHvQBlVu/tbXz7uJvPQjRdx4W
2nJjJMTwyulSVaOzzadeeJXW+3o+c46sofzB5qRHu0YH0YYYogX07UHaaO456pHbmF8/lRY/kSay
2Qn+Of2zan4lOuINTDRKhxI4MWCQLJBYMgmfMuMcVX44oErQ9CFYgomfV2CssZSnVYq8k1/NmsqR
2RxvC2OLxgJrWY08fdww/2YFvDeGuDhoc4IXYarvmdLOvHXVJZzr3McvjOvKKYjOhwnpUOnSSseN
EjBMZrflF2qN6m/hbbFjzIWREn4LgTcRSYg7k1MO9o3M9A0dgLTFhGCj1uFDE6rjgZy91me+on8J
yuWO5mi+YJCkFxTMMNkhKC/k+49Zn44QGCK6u9SZAx273cYsy2CJUdzyTgvieo5xMWqT1wqSsJVz
whtiHxX9IXayfMs1u1HKGnlXC++HPv8Vu8W4q615ZmA7H4yFqA0QnddyqmPAJnkW2EYEm0G8qwpK
ruw4dut9ToSyRdiPGfXDd921ks16olBTDgGFA9jWYqRr0mixt8CgQmzF5DRlTnGAzeTndvaaLYCu
CMW+2kn+3qfEilhqxaEEi4g4dt901XZCZAtid+3JFb49EvPC8ZGGIXv4AqxkQ7if1vHtz9S6rpc/
nRsHjJTNTYb9i5zR+0/DFQ+aT4nYdNdHI7JRSCcq9DgpKJaprOmio0QPplgvUQsKySTJXtaZ2x8d
K5vwxGEGNZOqO0n+zS96jR5PiXGRYfM7d2KS5iF2xLDjBSKKtoNZw3a1RGUTiFQBCkvAEB9huzWZ
UO66rGE6zATUdRV/WXTWGtLYK/vODngRpKInpX1YmxdFiaQx8TDb0dGyhACTyulXYuYIFZqGqbUm
XYZTnkYw+0+dqDZiRw8OaZtQouyNZQU0RMeXGfdjtlVbW6EqEMtnvLD80Ag9bpO4DGStGbuhsr6H
ocdhmNXMtDS8p7TxaAz2NV6PufegUwFpoZRYVfxsipZklYb80bWcBpJeIZIwMntN2aUR9k63y1QH
05y/NfC9g7z/Fg3wj7xhgcmm1VzK4QiYg+07BjlIzA072af7ueEpMOWo5xC9f1EkATIpxwmYabXl
1yHB7Zz4bykkxR5sJCNRHzBc3twKEZIHK9vrNjPuQZlNPkMt2ptj9EVZddY1Z3nBr8wkdVJUUmxK
7pWPljZ8Ojig4c5Pb6uzZrFKdrbYP/rU3Bcl9jZDf3UL9OB0xXBPhXQ3TrsOPKy4ZU3CSwC5ZYdz
ik4RmiZ2Wo5OjnOPAGM/sUMr2Eg36HqklPpDZKPOoLnMnt7XaKgrLioFmb7J15Owppy5IPcuZadb
1Hxq69zuF8lEwvMdxwGSnMw3V0pYQi+MBjKz71UGiTLEyME0Wq3Rv3uDobVs7Ra6jzxqGXRMw0F+
APMaJLj3t5JL3xMqj8UBHLsFI9GNkw8ihh9YZx857vfegr1wN3TuNTbSqzlaWNmqpb/qTf5YRGG8
nyeTkMKEppiH7LJtCGsMXMBnsymIgHkTAQuvKs9sTFxCOeEnYkXOt2nHjkJ0vKN1YjagJhPiFc1H
67TNNdLrA6IHgwv3LhnN7AXoNxzxB5S/KSBwyuGltz/NBf3BVaxDXhCDTSzXwdGpxTuABpgKFMuz
uIXmbsrwz8a57yYJNluG5GGVVwH2Sml0z2ql47ocNQxgjUJceWJKNw52HjCIorG5SLt97sYXNecZ
gNVJBRo0/DIZIfRo83eDjD+rXGl2PVHNIAJ3sKWA+9Yzht+qndLiYkhZEymKKGQLLE/gOzEseu4H
pNsNjHTbd3PoI5Qg6kyiCrJ/uUFqKCx4cNGMS46ThrByPye6G/zke6fQpVdvjo7zWAJuZD6jr7MK
9oFIHwYrSLpkFo1f82Ox5OWhkphwF+t37KA/cjbTGnMdNVN/0U8YvQ1cQahRmKEUm8lL5rx2sI1k
mLUHqSg3vctxfC+lstZ0ol/0hopC5lwwpJPVS7CbgUHbWQo6T587d6qj3iVpVVxUFa5FphbPfWXq
7KXYvrkseZnjxaauH2goxujm5h9W4sg1pnHNOutbuvZIm8d8yYzcOWA/+8VzQ9Fo/+AOiGiQ6h8V
uhbIvufCWoUJ9nKuS7dUX8S3TFAIbqIta7SNBD2pMVriWJiIrk8xEtYi+mOOIfqom8ZtsTgY8b5j
bCH7EyX9vDHoUGtZ3DfoovaVkPgLdGPJ+rqgYlsz5+zVH0PvR3XlTICFhfrAn/6af/+Y/kf0Vd7K
bI7Kov3P/+DPH0ibOHdk99/++J/BV3n3ln+1/7F+1v/6qH/9nP98KnP+93/9kEv80YAB/O7++0f9
y+vy1f/53e3eurd/+YNXdHE33/dfsK6/2j7rfr4Hfo71I/9///JvXz+v8jRXX3//Kys/3jJe869/
/tfD59//MjjSW3TjQBXVLQyexlqW/O//55f65wevv5S///X49dZ12df/8xW+3tru738pmhD/xnFD
GIYg6mLxz19/I2v1X39l6JZrOnhtXYfD3V9/K8qmk3xP9r/ZuqHRGqWjOGj866+/tSXErJ+/MlzT
NF04uzqfo4m//ut7/Ze393+/3X8r+vxWxhhY//6XJrR/7RL+x0/PNwZgFh+cI9z/3j8LorLsh7y9
7/L6wrrVpfkGSZW19H1uv7LQOHCS2kG82rY5RKt98loDSsMUbx4Ehrd0NyOiQRTvLQp+oFeU4mzV
J+xdOrkWNALzbIYH0M1G+VqM54E+PIb1KVW3jKDNc/NnOfD3Nl2J3/PdNd/rzVF7HHhe4EjCbIB9
9Y6FdWMPAfMOCax6aagV2dr11bTeRoGHPHpiiHjUTobXWIHF4hO+hW8pbtL2TsQHOqe6+4ZoJqkJ
cm0JgFrl3FKTEWiH7yJ8tfK7th94DNEtGbMHyXiWFAjV72ka+iW5/ol80RztdWInq59ijUymFwXb
rfvZKoFOxx/jOdU+QRypj/kAzwCoA1lOWQTguniSEooomL+JhyiU+5ghcwPZe+zc7YoTbIwtUmAq
+WSWfKiX1VMzbMa3oSW98DCKgJAaLvKZhoPKZ2xO1B6mnINhEPN6zk6VKLiGxUiqp/UFWuV1FMPJ
SG+K1MptVfyOY4Iq9p2YsT5Jpk4LzKyMTVR3NJkK6mA9N12GjYylZI4piGMXr1I1ZMkvZ+i3JZPm
EVI0e+z4gk0PFjq+Z3bgeKHw+u6olORXpCzXjiGrejfKfXtZXJ9ukcC0jxyydqqQwD1DenPKdKvG
005ji0bhwKYAGWb1H0niV4/a3raPq1UpMw8lSeaoIIQ9b7pGZUI4HGBzw7HfSD4DzDpmWp+MBKPz
7qbhaC37B3e8S37zI2AppHBzrz01dcOcCHRs/BGzyVDf2hedD03x1iyDslPJR8zb6tDexfAXteXb
Yrv6ZnKuNt7ysOLB+MCpbOm2ckhJmVEktrWAwiBKbMGYUImL948sbvRqvGQ3/ddU7kS/T8Rex/B1
VL5IPgpUfzag8QHnTZY91f3vebw0bG5iTibgSDawxywYJZVx0sFrt46503Vx6aGQ2oy2ohOgpfAI
GO7UOzfL+j0zMGh760HwAMh03rfD1By0K4oYz3+y9wlS/Yb3kvpinnocXbAsMCu1md7tzGce58yX
uq+82s17+wUT3D571N+TR+W5e2lvySmB8cZ+gJ6ezG+G/TLslfBg5aeV1vDExcneri73TnlcPldO
SeyHNfWJq6FzCWYGrQaOCuvolB4m/Y3dD/5KZtN+9fleVKTVcg6Di7l3rzOnFWFcik93+aW1ZlAZ
/V1anARBAybQU/qaDdoG7/WReW/4pvAzqT2NBhVZnsyPGD9i/tSejCOVoVvkNrBUtGlFw3U226BO
CaOSHS9rrAQWG3MSTrl9Gzv6M44JAgnJ3ZwOe8ypV9SyxX1aiXIumVoqtvMVnkMBaE4HSh2EtzT1
JNa7BYC2yXgYjAlpZu4wxgKeazz38r4eUClMYCvjqVPPYglGBlQxnb10P6vpl1b9Js68q+I/enXU
33+iV4/OWXkxvTF7QJsJUClsHIAJA2p2kpgtXVa89Z8IK1fV3vAjWrgaPuwRxDREF0xT/CzrXxL6
4CCI3oec9yae+JdNrLA/rB8VUo+tFiMMCrlBuSQpSG0r/g5gKYDXG3G1du5bRfAcVgA7Swo5gumh
NOkJ5yuvL2BwLODl3I5Sa+A31De/ZMnvMg7M7uUf/2WRv0jd9WMwyKcqND0r6Wnjmg8OX9IynP0U
sYNZmPy5h2yYP0RfM/cMxjLZJ4QTppIbYMXZ55qflhV2OokIYrNY6q+O+47ocrB0VCWs8Iq24XxG
DpS+UYEzEij9KFk1cOIpSkOtxdLvqRYJhuVJTsNdJvn6bXluJJQv3JiNhwYawXgaH5T6m1vQ0Vap
jPF2fYCNGNundXyQMG1qf1viU8xnSGUKXhnOKfYGowgZQPJZKoI731EzXDL7hqS7DwVsL+CSpUlx
JA+AZPmtKB/9CqslXtgJ93HNwpr3y/QeUURbMmKoPuVwzKHixdxdfX/QVS/FN3fmp1NzfYtLXxr7
nrNgjbupYRKDZMcumT6SnlVkvnaRDKgSOCSD8s0iwDbW5ghCzTh1Zu7FTO8i4kgi/hPHZHnU5pix
wqEdDtci/nLSJ6JJ3Yxj7X+ydx7LkSNZl36VeYBBGRwa29BaMUgGuYGRQRJaazz9fMists7Mqq6c
ttn8izErYzHIZCCgHO73nvMdFmXhU6PQS7eutiT2lbtKIq5qIvTuTUKVP3sG9TGRZAAki756zCJv
YbEKMB6F8ZghJCknymvl71J6ry6IMHgF+MPxi9FJ1d7dqGf80R+E9+o0zsP4smG6WleXuniUOgK9
qSzXznMbrGTM9gCxrWRVdEurmTk4aMAQWcA/McBSfFp/o3fS063pvtQnhcHVuWiCdQthO/17rnNl
SIhaYJRi72Qk15e5Br/rbFVPXQd96lnpoKIx/GMfou7BEQvAqNYdkakotdIcKC5wsmTnG5gUNkVw
jxGAWOk1I2oJjlVfAmPGJ24tcn9Ba5UmAipuTJctAtMQJ8jZnBKfY3dYJo6c9YQb81VgTZm1z1kh
Jp77hbXWpP7QGacUpXBnzZ0Uj3+7H19JwazU36GUYoFqpDOLskeXCNx63fUbLbnzj2WUUnTprK3e
7Oy4wlOztV/CbJ/aYJqXZa7BCVuJAG6rvwKaM+vRnZIPR5B28hL0xYJUHfhzJ+z2Urmw9DXkQMPZ
gPXri3XA0rUM7kp1U5h8oGyboiTFahLFJNSg2Vdn6E3Q3b6aDPFy4L+ZhbmSagBL9fwU1PeC3l4n
v4YSnH1YGPbGKOYdpsgg+aSv48ntUm2cNdNJr/sy3JVMa0G9GsWNuj5nF0k8xzNPUFpTB+zhSBk3
rd4r/pmvjrvggRfWe1+KXzJp6x3BBzT2wXf6E+L/CUDvA7imzVD5/rRlfjQK3RFYM6EZ68EnWvyw
qYpFUprIGcUmM42V9UBmH93GWe8477nc7mXaD22PugwFjGs8RntWZ4sQaa0vdl1Zz8kRYp5EcVZ4
3FZFOMOQjONfrA3tzeuveTUssKxNPOtZSo1djtcdwndmBp+BUizyAE04cw0qI/OWBV2CFaPq9K2B
1tXACFYCSbW7LXkps8x114YeL1NHfRThIbfrqVNGi8agEN3WC8UUSymhwJLWJ6GSTj4ZnU4b/o+Y
Ex8leGYgtNMg3sUXam2JAUaCJalKqN4HS28iegiaKT7SZGPigKQ3QnF151MbO/XeeiG709YGv3cO
bhbW7iyHsAJCkRkuHz86EioT4yzmgUhB3yNje6VGx66VEbw8MKfGRjhJ7gaiwRjWGBXyYlc0W1+m
r7+I+FGAgzGC1oYUrzWnJZO6FK+eelHTV89YuWMExxt8Y+vZxNUR2R90D5g0e/JXV+3bbo6OQtmX
CiHYX+o1kYlfgGVJx5xGFcEB7oxgYcHwlpBF/8GMfjgKa4+tGjzGxmmP0Z2F9byFaofy1djHRztl
5KEI2R5tJd8ED0KewMIkWpRJ0t4eJ3r6sxIu02iON8XksS1t2XHY7vhBJf4WC+7URXqBNHKo9h0y
1rRHgsaE+0zpjd1K7gD+JyRQw0My8AGQG7AV1/oStJPmRMIhSAktfbALeaJeJW+nHPplqKwsf2Ve
5YtmEm9pHmkgV7jfEFduEVYrzVFGwML0pLefzH7ndrhlJ+GjM8v6C1NL8yBhTaFuXyOHb1aAleEd
NB/ViTPo9ieckYm98aCQljml6J6nSr3FnsaRT7iwW3XA4zaJ+O8T4Tk4KJY+UvrYqjzFIWuGsA0R
t/ifTcsK7IE2Ul/MxBQOMhitwvr0kTaUExRM5zytn8qNzsRMkCMEusVmL0pYTs49BR5DMMimwUJX
Ud30dkLlKYbGgMnBPp3Btn3KsdbU1V5o9LvbtRpTOwHelj1Izj0Ez5XMtHhFj3ALatlGC0CYxw5C
EwuPbfg8vNgf6Tt8WEIZMT/NqmoGnNzQySrn7U7OOG/S/HnL0XS2HhpGthXYOLbnRnWN7xuYJFVJ
JF+79JllxWttjet5NUYeT7th6S27k3pU17iq5h7zBvwG41/Hd3glJEYT0cQVbennoKOkSJGxR+rl
r5qX/74g8/9Sa/mphPOfKjv/swoypqIoqkKCsm2aGtIXOiL/VJA5vVXFW/ljPeZv3+B7PUYRf1jU
BmVbRxQrFN74ezGGn9PWpaAyVmgsTSeF9s9SjGr9MZZn+A0gWYugaX71ZymGXwlb0XXKR7YwbcOy
/ptSDOnuPwVZf//UhmoLS4OFYilUdv7Xj9nRUDtdiaI82QGLQo1nJgL2atbN3pm9g29OwmKDTzZd
SWvWM/T0p1qHnX2HqaUhSESictodFThJdoeFoE1J8GZNiUNMZ9TSgYvVrb2UG+LDyC1AM11iUbG1
dwuubJzdffGCQnWSFoBm6At3JGkkC69MlrJhryR7SXWjymiGHDRcbw4Jop9WXOKBWyXb6rl9ZZ6H
GRPp6S7amTsHFCIy4YmfG7P4WTkwNGDba5EgxHyqeQXNdHiVod59oTpCozs+dRgLc8oaPmXa/NPQ
KNq3LYle5oLBVLFujn0zxE3GJRCzLiJPlSFs73ZXiqLWmxwb616/0SKejLQd3z93jVhnSjplaud6
KzlelS8895kqkKRLVJ6MvC985h2s/E6UK5Mu/iMcR2inMlql/ip9GyN3tVOovig2jXJ0ifWsNK7o
cvgt75oz8lIqSdMr/7BWT8xbfLHJkbHFOguUdfvYa891f2KWFxc35m38pcFCoHum9VI2+9a785Nx
PvftHXrp1GpX1vnasFfEhtRL99W1lrxBbs4xnGlIQN80acm/zkFTIR6U5kybaiIkeAEYlKfGGOiG
J5vBeABWu/SeNXtdxpdc2YQNwllEYZOW0ZxRvNjF/aFCDWJ2H+xvmfK8PNX9TUt21FZIBLSUvUWd
jIiJuaFzgPlTx5zzsUHT8Osed88cgwM2WR7MVIR0c+I9pJ/f/9gcIHeXRHNPC2OlX/UEscZeHea0
xjjK9IQoN/V46OZMgiV3xVfm4HxlgcW54O15Qw5qb83ZNVoD6RuTZua8/IYPwzbkV17xM44VhyEM
2RSVHnehircLPhWmtjNmkjEakmbPG/F3HEFW7Kl6JdhCCu5tv5dov9unJr1E0goGF+10CVyjg3N5
weY5x5wOHBfjtJ2fFgE0/hlCVr7h5ivaK3uimyem/4Zy4vFtexvVv3OWsg5QfTFZYAv0jvpdVOP1
hy9w3L7jnLhK+cgcRSQnzCrmhnlCIY9g4qpz/jLzKXFWTBfyTRGvx/LFCpM4s3ok9Kyj9lxwXDT8
xzfW2/ej49h4vFTqv6tY23AT8ZFK3OxSe/WrW8FSR2NdIId3Nu6GMz6hop36ftPnN/A+pFdP2uHa
Ckj8dTzh+uNItahWuFkM98zx0yxvVeuAcZqYRQJ3nokumzoCqrEH1nGu2IcHeTjCQx2vUQ7PuOrr
1Q1XHQ9hrnIVZcmAgOLqohUbjemONh6C3rmF0pJbOvCXNK4JXafb3D+ynrOLZbaodqQUn7w9S6Vi
waFnnTvJAJyIpp9nCLk1vNjC+lQdNN2cyVGPORnI6EB5hwPWg/UDvyVYjVcSetq4eSWzCXI02BcJ
QSqOa7udkeVNN7dFCo08ivD293h4IwzJ2SXO2Wl2yKvLp+zOqKDWe05rTvQcb8letv2b01xyWq1S
4R01e2ona6JWZo5eP3C2y5ATWjNTH7AHMux6TypQlmJtD0cFTlG04frAXa6SsDpO0raK+pxFN+Ef
NWll+Dg96NlTZ9pr+ZUFTYpqdicvSpqXFZ025nHT2AZJd/KlDyXdZf1OwZQcHDJlFYazKJ+b6sqX
Vom2loE3Wju5OhJ1gOCVZau+C6jLemv/RLNX1qaipjMN6W/LZjkgvunS892Y+cGLN0Rte/IaCwDW
aoAsjrXM5VOYXwMJqt3GpTY97tGqSZaSDAp/kWRbw17ikRoIwMKjANWqRk634ufwF+ITPrcFBbNZ
baG4mMujdnXbl2dRv7vmZZRIjdmsU6KmU+rU7WxyyCTGZbQoE3LGi1kWrWieSskysyjGbVKarNUy
bJb4iHJ1TtSSRcFcLDPgq8Eug1HISbasdW5cenUXqNdav6TKU20fn9G2dFMSHsPxk9Z3uoYRsoUQ
Uxll08W4w9nBc/e5ueaalDdO8J5ZL5V5bpur2Tx1OsG3C69a0JezOtqSx9C4QFGG4tuX1y7fEqFh
khct85RbhSSge2RC0Pvchv2Wg8OHqYleiDfVm6EBGFjyleMa1xunvo3mLOJuij1fGSZZ37fOUrt5
hPHwMDLmuj3nnh1e+yUjEf8gLfcMm9rNqDfyK9+Nssxho920G9/BxW4/qCyJPbxPNKQU0xEKrHoD
FJk4+AxqOS51N9452SgfxMyrXRRnWSOQjEIWPpiva2CWvGwgNFINYL3ecwnjLqgrmSg1wf83PqlW
BaX4lBvfdYHPzMp+QTERkUnpz3HmFM0sCDaBfDXfMmUtFSdbO2vKSRdHt9rXIYW5g2VDArzKzU3w
K/Qa4mCqG/Zc0QGOVVeLyQdhs/LVLa8GlZbQfg99srpcxqxiz/EbXutmI5ec4jlHkIPCoSyddw4u
JT+Oph5/VV/jUeGQDa8oc3J8pfJDbn4YKYQWhWCIA7cqMkOpP2rDoQ0eK+egto9D9Y4SmmSfi9E9
W7e2JPbznMVo+s56d03CZTf3VsrWxYBeMTdRHwkG8RBhpDvfSjBP042Y5Sgj3S96x1P0BUQ9Ljy3
mDLznVoFMTMuC871/18w/NDBveOMxLR6+XTx7P046ReCifl/btuuy+LtM/rLH3xfFaj6H4Zh24qt
yyw3NF1lZv59XaBqfyiGbli2pRGYhkGc9u2/FgbqHwpLE1JNUCSxkPhzUaDYf2j82CLfnon8uMz4
bxYF7EP2vUk/tqZNhS1jD7Tp2vJ+pq7/siTQmtSKuizBXzAzJ/ke5uOsn/xwHP5sCf/YAtZ+s4nx
9/e3i5+4Y7/4fzeksudhzCZC+aglb9TVfrMBZewg/9NOcAx/3ELqaB5uSYi71ayfa1Ns3/N+38/r
V4K8/OkLqp8HdB3xNVp5e3po1+jROpizf97LX9rc346kpnCqFMXmXKs2HfUfPwTyuNhEsw5hnMlE
s0DFf8zWYuUt3KW71+fFXJ3KC5woc8KHfrPtvznCP2167MD/cIR9P+k7JwduTqdsqqYfZXz9zc5x
uf16hDVFE8KGNAY/Z7x+f9yC3sHjJDaLLWyCtZiNDSxtLZb9grGGEkw9wSo9/c02/+as/rTNca9/
2CsVylBhlGwTgNcE9NhcmlaTuzZ5yWg5Or/ZmjpeI79cQ5piCEvIpm4aqjp+mh+21gQWWnmJudEs
n/TTVyaikz3/RWuAJfNg9t5MjQmkixXqwgWJUpNuSp1q8rahnDn9qrfMtOf15OmfD8HfHnWDfqVB
JIxmyuPN+8Nn0iQIYwHhnWS1AQDxzFlKjTmIL/+8lb/f839v5ZcLVwuJxWg9EsYj/J3IJnJ5KzLO
tPb9wUEB6O+lIMo4lvz1EFuwME2kIJRIft6dwvZk39LYEO2R+ZO1vDFBBI5BN3jCYnPaTE4gSNbV
NNo8nH93Nf39ofzXtoUs/7xtNwrIpkTeO1WMgyZvDYxP8ds/H8dv5ZP/vH9C/uUmsdw6wSvC/rVT
eTkOQurKnTuzZp5f3Wm/+s3Wxk/8T1sbj/YPF0dZZYmZY0WbWkt/8okTBQUtCSWr7DeDy9+eNiw6
lgoEV7coQ/28oaAsagw6HLp6fmvW3mydLvMlSXNzVqsTCh4TeDjcjzB/psWknfzmxvy7sU1F3ETg
IbMWWKo/b10u9boFnttPPfVJlG+D9Jurf3yK/3wcbXRZpq0T5kT1zf71JnP6oEWf12Pv48EBzfND
Rk9OrfomPUmYzXfS0prQnJ0my/Q3p1D5y77ZQh9rforFDWGykz/vG9B4E1+RwTJggrNt9krBxEVe
e48PwwI/4QTU7GRyakDoLGpMhrd2Nsynv3s8//ZT/Dry4T7JI5VPgSVqbk+0L+mOIEgsyqebPLUn
YnK50Fi6ZW/O3bipG3sJAn3+zxez8peL+Zcj8ctY75tSbiWorLnGsrWF2QDuzwH/84SV6GTtTu41
nUoamfN6pyyUycdvNv+XkWncPIVRTYMQiE7tl80PiVXKIsXtChhuWayrnbO0lpU3f7UnR1auU7HR
N8HFuwQX8SUt/UX0m4v8r/fYLx/gl6tcKcIABrjG/k+pra6dpXcCOL+on7yrsaGHNLWn5azccRXg
moGDBuf8t4/Av85gfvkQv9zoXda5uR5wFIqZtczW5k0QyTd/7efG9OpO0CfNm3JRslTijv/d8/cv
4zN1bg1xJNNagu+F8cujTjHptVE+R7vWSe3c8MoPu42hd+YAm//5ZAPK+OWON2Ue9CY7y6iiWvav
24IanvZSB4BToiqPAwBv8FUSOZpwXB20WeT0QWDbfg1yFTt7Ce2HnGch+/grhUpjMfQQtxE95yEM
yBsC8HTLiF+CIByMpWmX3MJFOSBcMIcXTChPRDQF1D0G0o7RiCekRru1Qr4LcScF4Ultm5p8Bkta
pIppvAR+l4/eCNFldDGHMF8Hco5+N2RQ22rIPeZk5OEtVAc6ifDFnce2D21auSWgbXKAeJa2A8Z+
lfL2q1N7XLQtpuo4c4IHbUhM6I5dQbdZ9iwyfjRP0LSNrQgHm6IMCEJK3R25+kCEL5XfGO9YZlmC
x/gXlb1Sl+qXCSfPmNPji8S7zIpHIumkhO4MrCm9WFgpGlaxgTusZDPDP1EXtoWPF8MvXBykehL5
foQR4rwdk2PdXJbR5tVlHEDjM0eXhYx4P8UUsctAUD9kvkhfC1XKTmWVsI5H3rnyLKDddTKGNaRp
c+FvE8qWmVglUgDWJQFDOwE799aZyAMrvB0osFKgezA47BIIkV11vJtATlOViUnGpVWGH4SzYDM1
2jx8JsHC+TRruUvRtMOFLjE8jdxNndPYhYHGNoY4Id4xNaOHJq1Dcmq0x1D14X15sb3WKuFQImpb
vHVS/Nw4tY6FkUA4lpwx6ktLVUbH0ldsNhTEUrLSUVBG+Sz0O/ro6HWDRV0pm2LEEgVK+mr3hGr5
GW3UisQNV5jgw0xPw7CDEjzSk6MBp4QaJWJQNW3x/LYu3e1hqBYaOBksGHByo7p9KQdS5PGo7CMv
fjE0nSq7oIqTuK2KRqMC/l/H89iCQOn6VMS0hv5P2eNiiahcB3jag4F3KkLSidYtLg2sPIpUg0uM
IeggbfOSLcY58ihjVrggypu+veRYxk62axtPUunES18tiscoKKkHEn+rzIChkGppW0hThFU8NmP8
LA4IekGFQEKC+n/itLq+wF5IewRo1kLqdEp4CRomX0tgweNknclDFm/iFtKC0av0a6KWTrWTcsP6
IDOGqoGql7YR4EdIZI6FtLAYgPCmFfI6VcvTtaqNdZ9a6c9mZ+G7iiVpWZedus+dopzjJcfrEcPL
SlnLQisJBnCVwl2FiYLGQq5A/5RQVRswCfSxaNM4tQW02azGcifxMITtgKwBhkTckCS8xzGiBPKH
lDQPXdQn50F2sm1lZJx3IaAbVnRPUtyASzsryzNWfmwNVu5FR6wJbkMaghyDeYko+sMUieiFZLi9
Kx0RcJck+qL0hbx15LB4hBCMhTt2q0/4HmmGYhQmDP263Ng1pV8tXbfQlg7QhVWXO806CzrrGRuN
dCvDTLkQ2Tte2pJ3SHMwjSNYdJgVlVECt5XSGWorLl8tqyCdtHkADg5a+2EAlLgkQy48sJ5KvGlv
+toHGhPKeVbGNK6Ry/DOgKaNUjWggtDz4AmnhBQqBpLYzCk8wClEsTz6AxpL1aiihQks8OSTurYx
JONANPkYOlI5z3JhHZJ0xDfLVvvZyRsXOamO4HZkv8QWCZb6p2yTEgV1WNtGLayRsdoO/lWglMuS
S95QIk4XJl2uzrOeWEZ3u6pfxQ1CL/SlzqFu172LwNuBb0iHgbslQjkW3AUhq5NES6G9aGIld0Tn
HAxrLTtffvbSpMdefavL4Ky6ynEwfEF7lHhU3cBO9zUYMCl8dBtC8ReZtWtVWgyklYJPX8lGv6O8
3AC6GBrSyxkP+3zPRZZIQECMr6gmDRIprsieGr/4kpXu5BEoYj8UzjogVgt9grwgBTqE6uwgDFuS
eilXM03eD/WMTCpCZQWPFUREQ97OKj04t/qYkIL2vcPAFYIdBkhUd/OQNLQ5bZ7qjExTgUTggqiS
4i3Dn+ASb7GY5cHaZRCYtUk5d7CF+nXyCMd6EaO0hW2lnb22ThlJvK3V5S/ABq5UKHxg0v7KbboD
fqJzl2CDr+m2gCxoqrcB3FdkbCNtnSTyFN79GuT5tjZXRbssorMJIdVxP1uiyDSUu5TpeSRZWM78
XKy07DPvsLTUJfuJWAt6/oRAA8brdpFbFHoVmcu2kiP44F8MqFPCXxGWoWpWL02qICPaa3hn+i8q
YidAIceoO7pSttIR66bqPakx8NkwfmnTAtQCShrCW8jcbU0MTBO+sRib5ChcfOzTsvYArmQ5UDiG
F1ldtHLZDkcEzrqyxKBeM7Cxth6VqFjgQvMcy89V9BqqK/w/YxQG4KS3rroH6Eh76+C19iX0jDkg
7qUZ9CPInaJ4hcK6iLe6VRE5bVnAk8BbibeC9rClHiTzHiKYkb2bTHPHdN+r5ik3PmJDWkXRRVeZ
oeDAVjMEmbYKGqyGcn8ZLNzGQ4UIHuFTdsXcg5WqmSvaHaCTUjbLPgtQGNKoOwj3xZAvEnMJi3jn
8QmKSq8PSFUpi4eW+0ieR8hN83rfqXPhtwdsPGSVpS9M/BCgvnqIibRIOURZ/mzXtk5yGNIXl8SM
9mQCpWkr9xAb1dpptqlxJt+kjDLNIuQ1zjahhx+gFsHeCEuSOM4Kmt3EMmZGdrGKq9XerPJB9h8R
U6nwHirYGpoNexvqQkQr2Wnrgx/sovTmDk+A/vzgM4vvMflwiudPlP5k56cE4rSfjLQPPJQpGr3y
2PTHKDAWADqORdQ+DNguKzfdl13xiCxrUeTe3q6KFPm+sYnaYh+VWH4rXXsQdrwwu2Lf9dElG8rH
MLPh84lHrRs6Lhjr0TPkU5K1N12jIVjphxZZ3pBZGBVkTaCTZroMpzQQE6jlGSR98ybDxDqRZwR7
NQvOZuvMTbppnWE9V7k+bQXus0FZBCKYBV6yiLCwaSripiGvBACGcEV4G60R6dkv9JmoBTPJaviM
VPHk1la6k2wD5kCZdMTeWtVyKAKdWBS5stwnExVuS+9X0GsecgwLeU8f2HZk6RwDIYqmBA6qDOu1
R9dD6oW74KU/9SOyVjMkOTwKsmhi9EoxxUvqYGw20lUg1FH97Jv+Y1pnukL+h/PsCDBbUwyHpJHp
ehVsTV3uQHK37jvU5YHwNWdgAi38qLNOkDH4d7WRQejBa1uvJbjvb4HIyX+DNQFbdKA2Sx9aS1Vs
CyK3Aw8rRQ6KgtJaPRyLolefMYnGVwzIKbEgrhNfsaq4OKulCk2vrA4Empoily6DytN4FUZV4T8Z
jVPIDkwGo7WJqzVz5PytweJjNgBmAP2maNXVV2pMCKIisKtIdOxK3xYzfxrWTt/rPb/45355+X/j
lPufp8t6+wArP/NLDtS9+rFrolLpZHH4nxst18/uZzXWn3/xpx/OVv/Q8ZpZsiH0sRw/dk7+5YeT
jT8M6vMIsagl/eSHUw2aKgYtGMq/NpU7nTXjv/ot+h+WiiwLqpVsEd3EcvK/8MPpmj6WAf9duNMF
qjBNsWyTerpsqKjQfq76YJiVmjxN5bUWoNVnffmQNwhPKxdtYspEnuaCA4czu5AkQSN/6HdJbc8I
OJ43EEiAEme78frHbGotdKu4qProNncTVPXmKqPF7MnN1QZ+g5PaO2e69dBWYlek+qzwBrjEDWCq
ZGDBIsGSDYH/7HS1eEuYYEsa1v+eOCUfF4cwJypTWRGkUPwyBw04E7G6fB6ScIxnT3ZhRqyIk+vn
nKhbvYCPlCZw4Hie+xMpV09RbUCvw7/TWuFC76otRAxS7wc6JNI9sG13YYQKapDCJP9AmSBGVmZt
6pP8QFrXYEKFh5xi+iJj2BroG9dPxEdPBlC87BiqAMm/lkRrIP9Fd1Rj8mBOgyjD75SljBU5q+OF
5ZSYCamjFNquhnQOHs5bGybHY6q2ZoNQAuaRSQxClMfbtGVBguEPPg/O8j0wUHlrBtb3V1qXK/tv
PxeFoa7hpe4tSpaHoec4JyDVlymkE/ZCK3eyLrptKalA/LpBzBTDlo6JnronRx3cE26NJauRYTf0
KkjFiCQaW6dF7w76KGEC1/TtZZ06+QlZVCj79kJVetIFyNZEIUBUe2pSENDjBvlK6jy7TiIdZRvk
R42BaWqS9n789gU4snREpPbQqO+x3ZkrZzArKkiRMRxiN623SaxgkIr5mYzrSHI4y4EvEbqOTNaY
DGE5wmZTlAeBIrwt9WaVUVAo04pnw67F44+9RJ94UpdhIujMnd2mxSzifWYkGXqnrjD9gw+AAUUd
EDgwmCi2mLMCPE1OtiFLPMP7+qHs4RP3LDlntalXD0mha2chHxpQmJooHmUp5Yv86qqD8/DthaIX
C+jhzclkkiPawHhs4hGQLvk3OTKjrSo3NBtpHd1gSmJIk4GVB6V669KyZ4yvnlgbNu9BCw6lGzTt
3Bjo+AGC0G2HQkLOhVxve65pU3Klz9xAGGZ12aGBFkGqKBY0WXaTjZ3U+lUx1INtBNXBkAFNJoXy
0MER+7DyGIxthrMmTZyJkAzvJQVThQx9WYQaUdBWZ1w8sgJfhYMyqiW+7aEPdILfZNNblK0BbSFp
hnUU4J/JOc/nwUHA5IeW/moN7jprQue9UQijk7qj3VXtY2mmw8rzOjJwS7W8heQ0RI6hHFnCjaxg
yFidpDszu2/dpzC0tAWEWJ5/ne0+xaFqzRvdlRfffmtjeRD1GFqpmdYqzOr+2SzFcx+Su15qKhWQ
omRi7ujuVC/L5iN+w7zuXMKhVMd4520E1OFQdjFFBCp9y6jzrZ3HUgcKbZldPaNe6gGbjkoxMnuH
5mqxxN4YjfKIA2uvAWx+I/MSK62rDadUyP3eg1E/VWIkKRY32zbPVKycFhrAKAKtAAWwe0gUBRGZ
TVWJONtFMP689Ygvr/xezL/9C7MsbCLNS9pNHq0mgDbnsDC7s65V7T7x/c2/f8S5DJeuTBwZrmY4
Qkn2jNofNKCVSvNvL5GYd5MMAoUSx+4WzkX0rIvwCAVsXK3X4WOPJM4I21cjt4Z9m3vJtUyiA1wi
F0MhrzqXFZTiAacOuSc6WOlXRiAfnnjv7no/lJ/jMRa20PVr37X1qdDtJzoJM2qd0SUVSnSu0mSZ
tCUIZoOwRzmAy6sVXbRn8jNNVYDnlquAUM461d86ypX2cYuw1CKHxXT0h0xD9ddHTv7pIX6haLMD
EjQiDsCQDlGY7JMcPAXnT5q4TeMtTfKOVrKdPrmaVD5IiYi3QBLkWexgcDCzzF9lhnp05cb/sCxx
tMjuuXcUM4x1ZLr9M9h4fVPbeMa+vSSGB89yUUPkK0rNvEVcVZEnQvSktr2FMNvAPorRw5CWNqVg
kqGNx25hGi7AizmP/AKdbutsIz/PpyKrvhoyDi/UfI/wEpsnQ4L0JPsiXhfUkxbU/PAcQiE6J0KH
QVGS9+lUxGpYTa6dir5MqElwC+eJhY/YjrF81IWzMjQvezJTTkpsVv628xOCPTP7CGUQm7hrEt1L
EOwjAHAgJ1F/g/RTLITm+g+xnNZni+whX5O9h7zVGKsdg6VkmkY7Jah2YW41Jy3MJG7zoH4udIkY
bUw0Brjpx65kNquZSbnOct9/hAcXzn2ZPfr224RKRigxI4iHtevKNcZ4sxhOYH/Pwh0ANH/72fgy
aYJ0nsXyk5PhKKHWW+2/fddC7gD9oQMd6cJmS4202X77LgRJNg2HTIDydbq56vL07ZJRuFmAsbZ8
qqO+omRk81Akj+04P4F9XYFv+6LbCsyTMjquOABFDWQmWtrRxgfqvxAWeqaBg8D1Y62opwK69Qi6
tvMX1RDtOvTdFcjKeh2nPmW+gAd7qzPLKUxqqJB5BRnPB2WThQWe6Co+S4yyZK+HYiEZn2JgQqTx
UFjGxCxPQqUkOmmMfDN8+aF10LcThyRWA2Qe+keFvUjDDB5l/uLa8VK4jTLvGpJW9LZ4ZxBmDYtJ
/+j26NSNtH7OzTDYUwR90zBBaXWG1Vnn+VCH0FSz/sFvIlxwDek+alWx2QKIgKahoTTvZh+QhpYz
ooKYxCg/KYvuLHRcNWWRfzm+mNZ1IcOcknE4V+IkVcCiVKX5ULt+HRVdSaad8BeVBFcx1YJ8ZQWm
NtW18jbYrNcDgrwKOVKIMOjyRetnSCm9gOCP7O6WIeUFJ3mSKn2YcNfYOr653sXg6ttPaq7cRSzt
K1M+SLLTTWvtxcq8JavGc51iNwqilso3K/o8j+up7xuPbl0+haYOMtYx0LuFFGb6zzArqe9G0hSf
7TP4tzuZ93BWwIky1TDVVszkXp5VHf1gzzu7Q0pO2kJuZVqZjfOa2lI5ST5qhLFmCM+RxOly6dak
6MmFWFYkhPSweLD0UgxufPeuhORYybF+zuxJlUd3PyhuJJPMhpG9DzqJOR8qQxFt8hbf8aCL57SS
H8jsu6S4rxcxOFRT/moN1On9k9Or8wxaaObq+GwlYrOrozNIG5aOM66m+cD8b2hOXQnmu4DRpnjS
pVGlt7Atz7Irr8uQgHXJWGGHXIWMxBNL6a50rsgYltC6hnWKRq/G9WMMJBezBG0gl5rtVfEBmQ2W
AGsU5MikMxpAlnEHvYpLFe9xWwTrXMFepwbAXFpaGIaK9S9UZ66WP6bmWLvkWU/xJ8uPuYuOERfy
jvkTkWOIDNFvTDrRHZSktWeRRj4yPWzP0bFgyA71O9s8loiXVdJJEjNxtkrOd+O0+/8Qdl7LjStL
Fv0iRMAU3CsN6CTKSy29IGThbRXs188C+87pGx1nYl4UIkXRgqiszL33WmKSCbb8ZXdhec79/pWU
uFM1l5+l0uud1KZHQg1r+vEMFgTS38Kcr4a6WWJt+SJiaVmzEXPXpb/YJwfsZ7C71soLB0BI/a6N
uwcShk6FnhLbjHEYNDitMjiIAYc6vQLPIX4mIm+nss6Zjn9s9C1mA3b6OjN9gzbD68YouSauaTv7
5kgh1z/LwnqVy/0Yhv3KSOy8QKnXk5fRXoy/GzJxCftrPvsaT5WkD7t2ntzCf3M94yP1vlgBbsOW
/qBVJ8j9h1UpvR+vmD6WDE1TLYzyEq9JnHS3mcT4NeUObojpvbe858kQ370zfE9JA7viW0oiC4uq
uBJlfLAlH7mdx59QIe/UAPq6Imec+OTqyo2BCTkTfVHWoj6p35yUY5l1YOeRNFrFZFvkyFOH/iVC
Rywd50yv/C6nH1VVNOimYnzVve66whciGo0YfnogVRt/xYZF54EDsBDIqfNKBn2XtsRBOzcAaU7d
TMwwbpGF1+Ri8fHkbYjLh2Ot5CCZ7W5lkYs4aMOtZqS3aS3ewMoCAEDrpNESr8a5CnrZXUWSZh45
aFuJJ1ansdQWtz049l03u2S9MeVbqAWRQ+itiungIGTXOoK3gTlvau9NZH5Os2v+7ryB2WjWnKRz
1op0S1hhuKZoYEYzO9neGpIbmZsK1X5/62G5rXJw8gSIVZoLTbs3IMFJGRCwf02O2LhVykD0kmBS
FI2OW9LeSq16r0oH/ij9bOIBNfvMfj8QUQ2MqqPNKxz2x4bHe+DPY3wNGgr3o4xvIT09JlX7k02S
kMEe86KVB6EQ3md0nz54nfXg+GXymFXWS4hTAZlGrW20cDjCeCgCqix5sBfzJTma4342yxvRqBcj
FvnV0NISDpMpCwjfHNtNw1Zu72vDtSS27l7LHxPLm1emXRMcZTHU63qItI3Y4EmUFF8QnBtQpGKK
/QBjGbbmPrV3oALR/QvnOVa4yaEa37jZlAa9T/tbD91Txqd20nilUsXMVftoW+v5jaYN5qaxvZth
8OQ+0slyhoxI0dICgdMVqS+c+tcE3r85LX009okHO47J+/Ugsbd29pqkFWPJgl18KfUvQ7WI33IN
BIaPDaS2GB6YBVQpQzW/JDGhqvW2Exv/h2xBfsyh8064JqEmEKtXb7ZmirUXi3mvlnmow4e/aiyd
PMvEvYunMGBb662b1rt3Cv4UtdYzY32WyzYn7JXxYqS8G2mXd1PICd7N9WtJGN+2TEPv5BO/xvLq
QeE8eq1gg15P2pNEmaX1EGiJxfkFtpMgEnu4Hkr9J57w3XcqKfd1VkS0CAUb68jHZSrqI6qU+piC
NWIe+c/ly5WW77zAlsW3tFw/FGV9dORC5/rrdpeLqU6gZUg44OVf25yjO6EZ8ddNL38kIFcLBGl8
l7u8XDWQmzc2hMzNHgttaEUlSJYJa0UBxZdIdmmREN1W53QZEpfDd1xQzKpJ/0XD4zo5SAIXIEKq
QyXVDSmuB4+2D472Je7Y+YV/74MssG/GC9+NhXUfVQFwPetgDcP3nMGvrqr4kUXsBNOjYXrOMJRa
AUWhDqPF/J6mNXtKUhLxAoCrr9b91zxXbpDnrAI99sGmxrKclOW66iw0HYoRsfSIyCwqkEYkEKtj
P2X/+W3OiXjrh8Zdm53b7btB31z+ePkRKyKJ5sF+IopF2/Zm8l7EuXMEbbHvB9GwXYULPHbYa00F
JqryB6Yxkb4xCFPHMdSRCoT7WB4vl2v2+Me622cqv6tsAzdOWjQ0rKoBKjazFz+Oj5mTl1vLpjqb
zeIlF3MczK5VHpvZgGcSp2+zF6MoYM530nvL+P3D/Oc34sAEpRQTxGbED+71ZnYA+EWmS/qQF021
ksuwxv4yHXpw+gPIned8iE4yKzYqMa59u/2MZfjkJqSZgCkwR8YimyErGBrqW1Mrj8LodpAXry2D
STmxtFfEhm8FBmWzAzpf9TvUJOxnNnnMpodjg00K0cHmKayIb5W1uS0EW303uetrqz9ifFQOxjtf
e8N+yMrgludk9L/qyTskDBSXEsG2KWfbhW2Z33WGjeW7ParmbozwMJXNWUuiAErmytC1NxUOhBRm
lPjN1sZ103TxmzHr11aj+I7MTLJrXCK6TsJdKvRbr/RJw7wvMxP7Zzec/RHMkCYopGBCSnHqA88B
HZJp9ZUgx6oYmaF3DahOz7wxAVNk0disxxRDH1zkHaxAgE8JSHXpcgSXTf5YdTQuq/xos4vy8seJ
EHu4UOGLofW7UEvZX4xH37wRbksiVa4+Qg+WRJuGF07mrZkeLJ2oAmHVP1lNWHyuHb3JkydTdUfb
oSPglWx+Rr8615z4MfbRIfGqg1niMsrrfokQKbbIC7aa6q6aIoTX40B4Im0ybYglrOqbCbzarhWv
xEg8aHmMUFzGxyq97WxCaZSsXcL/Ypu60QA/p3Zo6qkvZRoMYCiQHGxHw7LXeRLTYY2Tx1rsusIt
CE9gF0DBwaGPbb5uH2bKfXAXysQ/GVkrKaan2ObkLfo22mjNa0zbwZvJXffaVdHKT1G5RyUgR6dk
ZqZV4W1o3NKZnGC3YZLM8rcx7MgclBycZdRuxVDvlYMzraihh1Vh/DVNFnM3QfVIvueYsYzlnv+S
ZnZLNmn3mCY9WxkSl0Q5/GqAi6cE5A2OfDHEtENW9al8Uug7LasC7BKcGcIBWPkDMGcT1nynYVSe
1rauPXnw1AjVr47xhFSu7eyTnmCIS+4LFyqYNpKVMd31EWlPhvolID1o6qVzk6MV19uhaw56Lu5T
sNdr3TXOg7EkQ+HCIzTU/mk161ozYLY26U3VTCsq9Os8lBiPrcmih3KWef/dzMlrlN5aRvOSE2ED
vqcoqCYdKxgQN6yZZQVA26/8Poxeu7r6NJzsYEkNNml3E0bPHl9Eq6cK8SAA1F54Z/ijvyEUJnAM
+dBI/UXY6ckey4fIhNKcD6zR2Wlu8rVs3YcibZEeVe9ZQ5ibnhCsXFk+UsGse42FH+/qWXyQ1ctA
2JtwQ9jVYxxnD8Vc/8ScKMy5+ak1YnNDdZfrnHPcJaqE+M6q/JiT8QN+z5thFD8I+K5VVx8n132b
0vqtm332mO1GipI4uIref2+QkD4YnFayJbObseprS2QwQevzo/SMByCeIhTocLSnSh/ucs97q0MS
92RCmsjQ+QZPcL72xnHvT09dobwgmqpjuZSqYV3+KE3tdLMzGAJaTy1LQBcZeCQR3OnoDcCwBhV5
o1PCVhAC0zVLX0C37S43kFnYn9B61jXIIY7gV8s4d1RvMPrO1YzwfIzuUoLZHEFRNtMp7mh72M2S
RHIrKtRcUANvRlUcpU3uhC+ukdmMq8RyH5rUAbM3HWxrQKKPB0sMxuug+/cxMGUi8M2tS22oR+a8
GiAskn7Cy63ymXc7QzdjTlTQ+daJKHiYa94tb3FX1I9+7tdrhzMCkJbAVPGnxr6MRLeKMoeXEL+m
M5EYviRlYjImXMn+kzka14PDBUBliJxazp7FbMM9L2695LOX9nQtEhJFbFv7lSf5q5UwVocas/Hm
7LmNAOMOT0NZMW4usIsuXySVc+jXPxQfT0XiQnmE+pcqxJCNd9s4eMUHTHsMSpnvurrB/qNl2q7j
Qnd4USb4vLU2s1l0OpbJbPGesy9ysivGY9wXuYIWRwwrekNIdNju4k7/IIVrY2QxZAfjI3c9TvIM
5QFR8b2X4J+qmm+lyRvYpnSwl+12NSG6qCLjylli4IE+nPn0D30JaB55CMn6ox7DlaVtlC3kX5iO
SCCLteM6LZbaJ7tx3kabvCbXeApjGhz98EON+9zlD3bXV0EyeZtwcKoNx1aOJ3+YUBdCk5OJp5H3
BBq3tadj2CIXYNP3Yw8AlBpQUdk43Uc1jw+RvAvqTrCgmuZH4RHBImGFTXZ4bXfd04CEpJB6c54b
P98rSSa/1AnGm2fUMGy0fdTYRTfZtFypSyXNJ50MpN5g6DaDUWqqIM5NRodlhDjENF5n470Y0ueJ
EQwhNBiY/eUM2chXbezfHYvIO2+It07RG1deTh2ae+ATOFSwb1Y2QTUIhsaQtbUfS/rupoAUNdtk
JUp33ZDpy9grcDqDZElAcQxEOpL7YqoJAwfNplYxCYRxdOuSDw1JFA+/iDLvqGIvGHLXILAwfmo7
dL6yJYRC+S9AInfWoD67JZxhFPPEdy66AZV9J026pMp6UM34Ulv+uY+YZUC9+EXH1tbRroxxVe6h
D5FNECessyxoSTJ9JPG0T2aS9dnmobaaS3RU7FmZ8yEthASuXBaCwSfHjLb6IUw+aNu7fIVmmulg
QC3zlXBpluw8+Ro9fSsKlw8uJq9vJrcR9eX9ypGqD2Kzeo4FSF/FE+hjnTgoSFCb2e+2RlFF0HCA
zSFVg/29TDdBtG1gWBIi1tuBMvxPypunaGaXK2eAxx38TS+ffsZYIUcRgUpcateFkBQaDhvIMNBL
qzobqns2fPZPnbyBd87He3Ij+klTNdzAVbM2Xc8gWHZLHGn2RCwzzagNxVInzi6J/KdeN+nSRpVx
FcMXQXMTxs96jUSxGSJ/y4StoEH+LmYHPWffHV0gAuVIDJnwkG6peKS9JgNOz9PGxh7N1IYNlvRX
iTYSU1FfuxHnPB8mjkY088H163dhMk6Ko4MqRppY/beHVJG5yktmpOZqMIAXDdkUJI1OFz5OA5uk
tTLTZ+Sg03mq5DdJ73agSQspq/pB9mYo5tLIRWjmJclHfRolhnJAIDut3iHzuHGKzKQy8b476dH/
Z65X0q7WgM1jRRaMoIctT41c06YgRGIhZWUlZuM6SijK/ReQP9QNUf9edgS6h2rroxRcK6vT10zs
t1K6OHPVYxwO72bmuSuQZCQ6IZRRuvXaFu60C1UXEbbevsmc/hY0ixQMJ4g/o5MsTgbJ4kTNh3q9
jhehraUR9VpDsRhjQVM9RXgHRMHEzLemZK/3cgGT161DCZp7exRE1OhgbYuezDXH+RqEzg7G1cmy
RTUdEj1DPjj5+L1MvxpGZrBh00c3Z9ts0glYtyWBhw5NQB6ZcHO1AQqUbEZNvtlhnKCXozDWgRn5
rpesjXZ+jjQNgUtHhtwAkBdcijcBkhk/O5er7MK89TriJb3xGDF52dAY49rxXtlLTG+MzCCuTr2P
Jan151XoeIro/HYzFSA3agA+CKjn+0n6IQm/c7Spm1JtUT8XxH/qi6iAYtJ+CV3rTgACIGmVLqFH
4KLvlq9VlBBD+tylXbmJgWjtc7LYThZaRkxRgTDBX7ePbm2irOcEcyzm/MzpIUgY6zvnMOebzOTJ
2qeuBrkxEnoQWr0VdCOLTO20E+uP8Z2w+VvHIwutbwdtVXHKRltf5Idsmq7iQQ77Ip8hlQnnMABi
42zYHqil7yq0SPt0iK81i2kDGqVDkvnM6HIdOI8x74FOfpqOEGvXnNejL8OdBlzShnhBqBwlgmjH
gGjcigUGj0LqsCGfpfarat1j0oQZOXpE61QnPapJX49oqFitR27hlJrHPu/VKsyAfPWVLwlYhFeE
eOI6B3fH9Czf6MV9Ei1UWM3FxQ6TNjL4YkRgCmH2kEuRPMAKoPBAvkR7lq6dsL0Vo1roSVmQMp3E
5d+h8jeDTtcx76dMavvSzY99uQA4jtIsb+2SwUK9pHxpXn4Pm9IHzXykh1PVtvZFd247K5SpaACN
iWVG+PImNIlo1NIeLIztvcd9zVmTuDPlkoE7wowLrL78gKiG+R4U2Ry7nGM1i8wwOiIiSs8k1R9Z
Qu8J44OJVBYbW3VIegVCtNSh3gwdgW3e7Wi2uZ/of8q93YEsH+LU2xqsUU4lzS3kaIYOSyeHeWTk
Gh+lFslTV2s3TdaeQIM9eRMEgTDMsxsNNW+bBzUvaR9VUXxgW3LSUJEzP6AdgjTikDVEjTjgclO9
uEVndmW5RN4x3EGRK2+LNmPUgfTXMN2e1QHUiNsrcmXBR/NJz9s5ix8sr4RVHJXdLk9q/c4Lieqz
Neup8av7HmAa2w6yj/serXTYBLMAnCsYOh56A5ZC6w/bmZ5/oEt0wcDgb+EKCY00U447qB/aGVEB
yo+xPZtzT1+CPRzinaQh3kd7b+L0ySNSWD/l2vMgpoNVsd0bItshXIClR/+2BjicSubPWYmknF4Q
E4fuXadmdGoUQsgb7voezbm/BNfNFhHfk1c45GuCxGEa/dKbHuO30gqmuW4Qt8z7dKrv+imCqBb5
BNwVasTPQCp2DlIq9gWZvzrVnlnG10WbE0+Xka+KPBG4TUZrrXtNUA+hUkUsrxchjYprXYtf6Q6y
E1EQqB1znZmdt2JHAVSyjUnAzMQ5J9x46NYsF5ATAc+vC4bLkKCdXm6USSeb5fbUM6Rb17L/cCqh
rWzRlBur/8W5nTS50vgypIdTw00hWligjAufcKCdBy54aAlz1SB3jYSUMhtC0Z9XDdXhduoStlQ0
5RsLygIzSwKZTGajPsDtrZFxxrY72up4j1gTfdbnMJzOVpkTGxshw66NPsi6RgexW+yFK38iI6XN
lf2IqvWA7VHj9Y61dZrk2CGJYR0IcIx8IKG8wbFzNA2kvJPLrZL+CZ7NQypoW8ZDegxngqV4NTBw
36bkXQEbIF46VdsYXWPsuCVxWWW+rSadQ70flo8pvVdW4ewK9D+G0d2Gvr8p+dTY7hcPmRjVqp7j
fNfjIF+rKvsyYRutsOs/hkQ+Ipt47Ri/r2TGichvMHiizqSS1t3Z3cOEZt5d4ZSJzee5B7DN7k7Q
tUVw3D27xngtJy8MsHCSnNNjFyurYt0l+Ts2EJMzp3nyTf0LPhYVLbU/9a332Du7uLecoEoHYoqa
M7BWB3lwvEdY021DmrjroTLlzsvkV2YMGZtPKuBcd5u7rhGnxCUkpVBZ0LgaaaeG+aBImmGqwqBQ
h/EShy8MptqAZgWfjYppOJGGm8maVB0WT0FHY52MxZvjuQosFsuSF5PyAuotZR1fdzkB7UUvtxor
pj2yn6wdhwTyQn4zisMMYyG8iggU7unTlZOfHyPDOjojk+2BYRcdTUCgPQccd82ZIZVi154ct6HT
IfwHLc4JNuzlF9IuNlE5lh/TmdRusiwAPUBB+R4TAUbakW4Yz7OufbXRKI6yrg6t7mf33pX3aIzY
fGTkrYhbduh3Rg+O9e1g6bmtsMVEXaPWkHHDMR7P4wyxa9lxyaxFb0eo5eTM5BE31+Fc9NcVavGd
Z9VgJb1IXzWOAgUiqxfb0/VfjrTvW8v+qOzsV1QYxNSA0wg4q/XuvU2DFbpblp6QRpHJNFNwVqWy
r52CE2SGUpw2U7vR3b5aR7Z3GOuXTM7jIayd6qjbzUcle5L0ASN3YXeraktxYqDErDoaPjUMR4Ck
NXEz9o6E7moNYjraNg0RvFp+DictOxASNd2QDA8NTLXHMGn1gzPrNzQO6Gan866FhNxwMtbjrtkr
YUj2JQSbKjr0a4DUYJUHSYE9yKsqScOvGAYivct6C9tlpzlhvguZLxFsj921GQmOyZIdkLUlj5M1
y+Iw8Pr0PE3Og0Gw673Iq4M/YOQZI+MhYRa1H/UyojQNj5XtGDty8Mm+zIej4fnXmmuGG30Em0uH
ENH5HGQIuNckABhH0gvf05q249SKPJgKooLsjHg07CGNIKTSEB1I5qIu1+i7SAvWk2djhtMTeuod
/pC/iznTlI5GfltLhyyMCVCyoNcauUCzliHFt0tfHtCB6JxK3nIkFUswkEZGL26bOllscZNLzlei
w1ErMnbdxnomfLy3G+PG6Hqy2z5C3c6e8zC/S3Lrw86drcJJQjO2r+hKb6FVEvs83EPeWRS1qt1o
l90vBnXX+VKtetGazt8mThmEyOYZmZrkOrMu63X75WD2W9U+FCGh6ptBmayU/XGo6nnbA0fnPMVu
qoTBlGqcfS2kfYUfAntix/mVEBN+FknyWlesywXt6kRbgmdldiw4qPcYTY86yqSDRSoSZxjgeO3W
tSifpmh+s9gML94/LGAZgWJMMchWg0mI9zhTr9Js4WfTwiPTWH0PLVCwTGKt8pWSZDDTtGtKCuQO
IygU1wBsXATNqJOIbiVnrpYna5b+OkoIVY3LlDGEe6o52bgVbtG+0V90qvuN2/ePetSqVbO0iUVF
0nRHOlKR4ABS0gHaHi6UmxiMjMvJqU+z8Ag0AIiVjJ9KExupWQm0syYkvHYm7E6POfOhJWm2kTW9
t4qUpGysEUq5t8DZxc7xZzvImTusEa48Zwkl4DCXz93A+yYsrGa5W517vaHHa87j2quHR73v5/1C
ZNxMMAo8ZAh4M0nHCA+xH428UBGT6zAWfMvt4nj5jX4KYs3//zqT3XsGjvR//3la7uHP3dSUQjge
YlWeyMRu1pcbXm5TNw5Cu8tl+vjehAnmfx8xzGr+dLmcTDF/uvzDf/365/5//wU8kzS9w//5LH4/
yd+PyHon5+1/XxOJEBJhIzpgyq3F8bG8mMuj/34il0czY5Jy9n8euNYySojLTZvMmdvf79/vO79c
++deLr/p2Fn4PnCQHvz+LXJwTRHUWR3KAngdptqK00xSHy+/hWgffv/25zoPBBuqrn9ukyKyoqv2
zy0vv0XLmfrPdZLorDFMxf5y/e97uPz19z//eaw///fX3djaIusxImNtOPTRtwlGS+qG6ObPE2lM
jQnE5b7+61f4QzBC/txb2ZYEOI72U1YMbM37TJ8Cr9Nv+BaWx8uPdJpL5g/8+Ou6Pxcvv5XKvXKz
0g/+uv7y/5frLnfy5+JMFcrep1S0W3iwP3/482B/rrvcJKeRRQd+ufVf93W57q+7uVwkq4ngQ2lD
+OqYvfzzMn6/3Mvly12VXU0yz1938/tG/3a3l//JZv/oyw4oGZDWoywpywxBgP3lohsmjNGWH39d
1Edl5au//jzoQTp7QeovHRe9/c8/Xf7z8uOv6/SqD1fWKOz1n0f462H+/O9fD/VvtzP8kOf0577Q
F5KoeZwvV1/+QdQDM8C/7vS//v7Xg1wu/v1nzS9qmGjd9l/fgn97Xv96N5cb/nmul9tcrosXjsXg
Wt9d0ok1Ol9khAYjtFU5KEYfRmG1pH0rYCy/TxeD9QziOw/n69isny5ng4oW3jFOwT8IK3NjVnC6
D8CyM4JiUb72gWNpyyKWbfnCvStcBzumv+1pQoZ0spff6Na1gi22U297I7N3vOazmdE6073iUcdh
tfdj8CljD+IGx7Kj0dIk0p0xIpZE1AsRluEed2V1bc8sHMAIh40sptup7r9EGJIfi57ASknQq5jD
0gNsFrnuBKCiQZFm6uGuMPQvPx8fjdrPgrhBFFGMFeKihY5hwCg1C6qkKLsuqiZetQlZ4+Vcx1cO
KqjraJnDVJZkClKcCwMtAENsG3R4iSCAUpgpOii8TIXAGWEv6MTSusOs30HNMvfzwDNz2K6O7gul
CVsblRlI2Cl0TE+S96uWSowZeF+w1ec9xbGO7sVIb4RpOGtmPiS9aopZLv0YTC0I/ecnrOyHsq6v
UeniF5TitRmaY1VNeUABlWxt1nYqlCtSAml7xrTd2LFXG1kepri7oivBHiOlDYjHX24ifIe6xRQg
VCIJhob3zlbWHvJL/BgxQ5xrc8BTDJKmZmMuvekm68cf6fLGeL3/ykyd8WjvX0UTJPIk537KVD8a
dT3umJ1dmT0Zl7mFFXpq45em/0lDCkhdpyIYZ9vbhfPK1Wq1Vybjb60l50g4vNOCdnotB3Itx+GZ
WnIMZKMDA1Dyy01ui4ihPbpA/tehlbyztGm6NzVs8t2gUZmTkuaG2Zskp2DL+L7Y1xoNgrqLiYGd
jWEn8Jt7aDS2puCFR+ga95l3NyZ+u/ckT3qc0XxGWAGOeskHXQdWDGSHGSSJuZEHkDrnu6RMdvax
9qNCYEbteL0cQWbqAAqK529G2JTJkvFAI96U5oaAPbvPpjBHGEqeu0YGSLzYhFQujl3cm3oq2E+5
V4wpBkikJPRIOWL0LgJLEHE7g+tbO2piKFIwW0T58hImGWJ+B7RSifBqwtAbeTyWg5JsAy2ClJmx
n45tZ6Oj04IikuHdZKjVDLu4zktYgXr0PvVaoDxNw1FKXWZY1/QT4lNMSKftx19g6XL0gTF97XH+
5TcTjGuxN7Rv1y8RnyRkz1qGTmxNqt/NKiRXbMo3Ydw/TgYJlbp/1XlU35VG5zXr21WjZZ9ZAxV5
biiMaTzWgeY9x0sFTawe8cg5qZqiL+mFaNXVzFd6PaiBprhBzOdId6Jg+trp73YjKHsmt9927YPM
mifE9Pnap1Pp+PWrofozMzQoLJYKcjzRlU4ghpCE5oEfLmjS9Ow3jBFCTATfXU2MO1I33ttC06mT
jXsnFc8AjBqBbS3P2SPJotE3ZQp/yTNgtAEoNywEl3k+vUQ+pLaoWcLCqy8APrOZkUeAOlRPYmb3
5hOBDk897oNTmSgjGE6+EehO77+rsYOWGtF/RYyXgvMDq2L+lDl6ap14GAjj6DJf+ty/EiY3Kwyy
q3X0d2oW6bZH0qJqeRWiD6E1BQQijh341nDOpw+n3/Vh/piV3ZtBsPdGV9OtgHI9dHgGHTqJmCQ4
dwsGYU1fIpLqaLC2A4nLpVi3VYc6Ln3veZMgRSGEwWZxqEcsWNi0mrVijxjr1Owufh9Znaw6aAs7
vEONorZDCEJ+GSE7Y7GxiE7BskbHIc9/DRFUCsPPF2U87Qgpi5calOLaVhP5yaTRRtkwb5xWpyEz
MhFDZb+VWv7spOZdPy7N6ZfeYerbJBlWSgQRiflVaRnuU/NTNhZdjhaVu04AQAfttBw6yrUiJDPA
QEjjLYEE8RSRjcz0o0DXSYbIg54250aSUldOV3VHo1PSsDIHnjAUZl9ivdOV2W5HzaGvqdc3zK1W
SeWIjeVG7Fuj8QDHN+YTKTOnDtCL0B5VDhwo4wDU98aVLuahvDoXGY0tOGtN47zLpN5Wo7iNAVRv
hE5QpeGCjgkhTnQD8V+ONxwVk/XIKYl8ZdXddlaKrn3os42jMbtB3EeQrF2Om9DSPr2GAV/Yj8Br
LCYDAxol1wEt2z4KY965qhC7Spg7m4zzLC6fylEPhLGgmGLkIWBHXhObw0yrfvl6lR5Bk8QQGevm
Hg3wIy7v52lW+Ua08jFu50+40S9mha6G1jAIs8CJxuvZ27gZDVcDjtDGcJzrqkZGU0kmqaQcbRwh
D3CsDWBZuyEhW5nonOSVqf2bH+WPTt1djSSxp/qAwJX4eJG/ZiPHRKpkYHbUBlZ/Fc+IiCZ8bnpL
U4u4EvKq243V8v3MkNPmZOgj5OtzZn3J4CCxr8j/iey3SY1vkWQm6OZIQj38/Sph4ltknwMedKsZ
X/tm/k4Z0vaRtZv75NAJ7ODEx2DJr+5rXKUd6CAqf3zwvB+EKiFIIWKk32aG1W0KDK/Cj94B/B4I
6b4z6G6SllQg/VDutxRyJk2EwXmnkDCUgvGTjtxCg0fQlDoR34tHSJV3WaSzS0IYscUUtRsd//Ba
yHRpkHmHamRMj0ktWmsTVN04YW3WTPCMHfvlEEG7cKHBo6Nu6rAkhio7KftTLzAe6cOvjid10OuX
pM6alT7lz36rEevRPyRtWBOS7fLWR2cDRk9FXoVKh/1YhYHcS1rIkreFkwRSiQTL1WpgTPgWTwwG
O7c+J96iXlByq0sINaN/lVXVQ97BLmIohEmFb+/ghd95DuEgG+x1ObYvqEKuTF/ddlDM3W64q1X0
ZheICTqfNlQ65K8uBFP0IRWpNyDfSeuhNzxzbGSCmD5OYi9NawxUNCMEKP2Kr+ROdNN8INgjrIoz
3gDUNpiB8MzwdeleHEVbbs69cSWjikwHGiS4fHg3BXpOq4geKyf/rhfjSqFyoPB+95TQiN+3RJX3
CHpcXAt4DNCdl1F/QrpFjEwXvmGD2XDKNQOnaEir6a+t1r9WFaEcTYiWPk/wfDFatzR0BVioC6DQ
VAsAja3Zpslv8Sa7vI2ui4MA9l6x6UzXX0k87PRZmKwWD+ipa445xExoqFe2bInn6rcqdNQjCxyV
5J3/pY9dd2VMai1VZe+9UD1qYmI353dvaH5XpDUk2GW7t1b6QdR7TDVgBhs+krmcJk3LVCSvqmaD
bJ4vD0VYgyawiRifMetDkFpk+2LuvYM35y8uRX3NCt71NTpwauNp4OtZAfdOkyuBH6uPhpvRTzlc
muTe4PSzkR3ftTAkGAXvBElYP65MaI8bjMsz6ymU3hnByQfE7iu8ndBPDUxCYeIRF1Zed1ED3ire
RDTZej86U4Ks0tYG6ZU9U2s/e44Fsyci1mw2x0+6UgxbPEJmvAV45UybzOveI9JWUte506KU9rjT
IN1u+HYMa6eld2v3BdMmJ89WBAS6MKJFkEbJTx/4Qp3syoCBYI/ayhiHJ7satoZpA2IqNNZWl30w
ADlsqAx7tezWojfOzPWDlli5Y8x20zQzU8w57nfoci3JfNvwyicURB/slCEXZg2yV4OJv8tBo/2Y
ofmeVNkhdJgOJrE61eJc1LpY+zFi4rygEJ3JaNvIzFv/D3PnseO6tmXZf6k+E/QGqBatvEJSGEV0
iLD03vPrc+jWK4uqRgHZSFzgvHeMIkIUuffaa805poUpJ121YztYz4Uw/DLaAT99SObQQ/LuLjil
SU2ovX6MnlKYS4hImve5TXdDuV5XhebMWH80qoBa1UI0RpTBS60iGZ3r8MWcENA2YkTdiSkfrSwG
cBMthwhCAHEK4xXg/PpiJ6X2mQ4kWYzT4qiRLhOutzzLIuallCcw5gpnakKwlib8aghKwFtBNyq8
WNJRgswf67xj7vOSGzylRTE1XiFxndRJJXKwOC5YmR+HJPDyS3eEsvUmwBhQsZEhVx3vcrcXJF8X
Z8YAmnBTK9UfVY5jLFIVxkATH+jyaj68u3BS6ixjYROUvRJ372OsfMm6sPihPN7EJfSWXiKmDsST
Q14dg2CLu78SFkI+WgwPeZxRUClsFkj6qkz5A0wFrG4efhlq/7NuEkajwTiRxUuCut6OG4OMLmb3
AtHttqHJnxqwnIT5ElZBiGPytBkX2WLyIF0bzUI69YCcWgrWuYxAMF5AWpzWE42gbmYzYzAuL46E
KNKQRpM6gBh54DL0d/X+Duxk24b9XkCg2FSI/uDlvKR5eYxFfTcSSrxW1M8kAjODl2QCwPKH5S91
7apbT7QC7rX6syBJqosV3H+FmEzphotRTu9GN31DG9qsDLV1WfpA36m5tTJlTrk2dji32PpW2P7Q
sMRavY2ZcRkYhgIDKo4jjiWBGaVdpdZ7qqE/Qf/0HPbXQRUZhHJ0t8v2EQVihC5DpWOuqQdVYvKZ
Rb2nrzNGDdE415w6RsASbsxUwFKnF3kUXgheL/0oXq443EjWmIEohYBbxpRQwHG9m9bVpNeOyKQg
fp45stMDkbEkCkzdwJcEVM9dJo3AMNSq7RD0Rox+CNdz/tLgAN2JabjhnnTAKSnenEqcxOAO2vgN
Sk+Qieo0d12E6VLq8PlFCWGdA97TkmyZRrwLBHCY7SDDVVuCaibjecwxvTQk5UZj/x03nbtoypb6
Ak84BcZkkDnX4Y9ppjOkJSppbSs8lCdjAni0GnW+Dfin3BLwfVj3slHQ4Jnpz2LE9xhG6QK5Bl/L
QCqfJSO6Wt4qNcm9UA5yMCR2OT4wcbhaYLZR9A33rGTCHjLtdMOUT+3B+2FDmHA7Slg4jQ3/LH2I
r/TsZZ7ZvbUKQWs9UXKMOlH0Zke0RTwQrWZYO7X6qUMgcFlcn0gQ9ZVMI8xymfd1Jn8BgtiEcQqy
jCY4zZDvZFpeMlRsvvBInWt44j1LAOsKRazEm9mdysW3ctyqD1qT3PUNk6+IUWgVRk4TempOcCzo
QAYDIb2QJPmpwvwgGmiaOIIB6Ak1CHdJt4lnQGImdbbdVvLPpGDqyMkXNcoA4duHgZrFWGf6J1ax
zZT6p2IGRKRG/pPmWH2nEWCYHMOxQ6ja8IvTPeb3RNAAptsYTzO7KY/iCafyZ0IWoayNfyBZTqGF
zythjZKM1itG49WS5v3SCig5Gk7xxLiex1ZFV8b0z2B6lVlyIDxa4XG9HHJN7L08KQc/QcCoM2y2
63p65RlFDQKM+7Ec6l4bERebWaBEhwj6XryVcvEFD6rgJkz/XlUZ7cjUhJc+/rHmt8ZU3tDPPBvF
QLUJdUVDZ+F0ITGjiDpQJKGlhKOuUPDybKLZrZqgaSHuvYu6jP9DeZ2LgZDppL1WXDyagspFyDNg
eKpyH+F+SNE0uitaLT4ZKzpgIXiOVn0jPXRvahR3lMI2FYDOncXHIaM5awYFkCLRKjSsnqw4utS/
LLxhhJivUQ5zPF5ylZOa3srodqYGCYF4j9tOthe5Omk5oUjoFPwlTp5SYzwoFjoyk5msyhjW5RBI
ljGF56LcpE+k1J8GzuVO5MbMtFcj1m/yI+wvSo6xtQZZjwUlX3Zdy9MSYZ02502niPeh174EA0kI
72uLqcrHjUszJmX/N9aE5HJ53DYkSjf6sWMBsFQiZdpeeg8fh1dTiA4rSZeNVB0yWYfEOnbfdTM/
tAKv+dCgZYiRa00AdUSR+Jgi5G6hihmgTm1WETeVxgS5CvuvUh0vdUwaupkSsdYONyMnxrvQO4ch
BTUVUnuTiSU/mCC4apH+UgBIDGXk3lbT6jsuIFxp2a7FWyxmZHWaLX2qtq1dMIxkmxMxvtSnTCfP
um3ybT3O+EnEmgRu7TOTCKuVmcRaGvkqkK7stFe+4rC8tAn5SjqKKCJToSF063QoBeg3mY50IwF/
MSnXsBdwZ4R/ayk8yw/PGo6dZyH7GNE4aCtZupFYU3MRT1kRFa700rcx9FvZSm4QcaJtVWY/ffi4
2HH+sUjjW1ZiVSkVnMZdxXsGJbdkBNymyQ0LxSclxKf4kDkb1ehr9fIx1BFYNJGNXCjIj4/XSoUS
aCBvHv7pVM7BzJLpKgutWTGRd6jW6SbEHxaWoMdM9VDk0R4V9BV4pGobovC+RtNBbB5Bl+VRZgkH
ihL0VYXEYJJR1fReMiX3JG9V56/R6m9NyUGU1SEFfHUphMZGwsbiouOOCTF/6M1+fURnY3vV6ejl
mVTvlby4IYa0SwMNSYn6ZZmwMMVS+JamqGK1AfLLOhn7ZFUVxtSI6YUqCvSmhDLv9CtoWMNIiLqN
jH1elZ+62nwgHT+PBcBZQJ9HnpA33A6GJ5AiVlYwg80okGH8GtMQeYZQOkq6noSw3JX5uAZAyT1t
gPTDlkfuWu6YMk8XKspxo40ozB966tnEYvd4U7ViXWeD5g2YJk7lVHTcxeVRyV8hyLhxXj21cX+P
R7Svj1twXRrZLimP/EjnRqGXf8LuF9ARv4dGf6Jzew67UOSUIE+sThAT0xocZHHrY/kdUDpBtX1M
WTvVgWkRmqn2bIxlcnvkF9C0pClD87jecBq79Utxr/v0m9Pv82QCmTXwgyjlGroQBO5afWjr8J3y
YNjGMSVKSKP+IJiq16KjchDbZ6CY5E0rqLT10kWhZGgiQu2EQ2XUwomz5ttc0NtdB8Nva0hnKC0I
S+8R4mCooTOu5tmmbI/QSRkQ8AVgWAnfnHvtZRif1SQkxHwVTjWn8m1UZDQxzWg3JhOHRqH1laUT
nDpFdF8vWrB0hbQTyK3HdUg4XZQZHNTMGC5vSALHQpy5JpjI8RfLdHCAFVdh6dDUQOYI/vntf/sz
ArBTnkvGN66RJxla4Fpmr+ofubVFFeQxSeblfDfV5MjgZ/B1A09VYy3byigyHAfGh04fmXAQYAPK
IGx4P/4qUagOakinTyocjjava952wUiF3k7sYWNLAzLpb/VcfQ49CKhEZ/dZhWmrSqMVGOGfYSzA
XnJGQw1947VrRuSSqAg6vCnCsPRYmCjt9Un6xQ3MQ0OFXZCxrKQq2BydFjpUJfXBsIxFJFitzrJk
NjucI4/mOeHOIIyM0PiOLRnzi2qnC4twOIRbZU0OokrHqrfkNys7DUgR8Agfm8e3Sx4TGEUHiDrF
H5NlvpoqRAyixFX8N864pIdV1K9Ffa5TMAwoa25lhMMdI9O2rVVamnBIZdJBDPOnnTWyFSNIXlp+
SR+jA0uA3bvO7V4VowkXhMITYZWLN5C+NozoHpuome1qQbKG0I3HWtmWo/pLIhCnN/gp6MQJiqMT
qoeDLRl1x52lEKm9YLwDIXVu0/E+Fx3l0Jxia1SKvylZu2OfQfulvU0wR00fzGKDXYCw4KryiOW4
J4txtKI/VFDpXmwfXgQOnDUpUyyP6a2YXkMFW8pockaLI+SxFdbvua9QCVcoM6yUs7OBLA+GTJAm
ovSWWazWWQ+kLqPFAg1KC6Rkrw50X/RRPXHGftbF4q2DPO4JLQaDUQJBET0gkqYcJA8pXIoikw+R
dHpD3Kh0DmlSodOk7Ynxd82ZlWBproVmt8IEJjE5C1AG8Sp5rzAL80VT/1wxJBYTrcpwZLgyRryq
ezDe+pkznKBAWCpz08l0XfLCdXyWclKkRaXBWQzpx1ZoWGn1T5Y2T61VTpt8ebiLcjwjsrrti35A
usNgqltpPhlG9jnQ5GO3qQTMpnTM8ireRun4KKDld03H/0q3Mgr41+2TWKBZmmTkbY/RU/jR0GHB
uCRQu/YHjAOYBjFURjk0PYqRSwjmBcgczc5BJCp1PI3CA0FTDLVnlVpLzc/YQx8nczs0dPySdZiY
l3HDWEqUweBoXcRzwO/abLg0BUOgTuv4aKZqT1/+GGlwFQb6NnOOHHmirUktVW/TEQsNp6kgblSw
A0MiHnvG7jhKWcQM2cBjkxxLVTxbtaoEqjg0/rhU27VJMWhkpRfLsEChQaOljlTC7um3ZyaWhjSb
X/USH6hIJL2k8PmXK7A5OrJh0qW7vKKtzrm1wPiq71tl9EtRaQFMl8mhN5ifNi1N+1qZhX3LXQwD
DFhgj9yTA8Tdskqv1B71Z9Vr+3XcahkraZ5Ur6W+Khs8Z7CTyavcqd1jJtSKgj1IgIAnI2upa8kN
rQbaamrMbSFMqrxn3lj0PGgcs3TttcixjRlSGTqm6pQylAhtItxO5RHtavPxSIIN5ltkC4+wkrea
o6qqgoquOeCvfet1rm0o9TqUvQwNDY+9W8yvrc47bjS+pZxhMJsjnWWNkYxujm+apUlIwYuDSVNy
H1UXkRYKdxSDbj4VL846KI8gEbyQ7y3Vi680LKHSo8oymPV4uokSPI3GjcrBHfh4IXjyoJYBw2Il
1krfQoYZx4TqDc2nqKv9tZBDUMPLGziGQz0aI9SEtEJPibWiXBgRrQAE5mTlHwl/aiFwBbToq1b0
Rz7HsIuYodI4tGSrBWBB21yvf+Q+5xIt6dP4cOqaofmax6O5wac0elFT13aPBtWVm2YzlPu25E7W
QlxTPEiQWaAyL1DUq7mUt4aMs5OyQuOeU2vpZ460T1H+G+f1ZyibiwWeWNOap7XTxV2XYCzvwk+0
e7xalXUM3c8hZCl3rlkyIbifdGEaTxMzZh3/VBqPXheTR9uq5LFKreiw3iEpUAXDy1fzO85UZjqM
vRyUsdQaK7XIQsXKuTaQK9bKYl5IlO2EbaqEy07HimMnHH3UcqCYjarZF2ohyOvk1gsgulvzSVYF
CkNxeR1nAFWdSFcYmnA/MhHRJ3x3UQneeLLA68z5yk8fHeOuf891RmTKnzwmTyanfQ7B7IrjOL+p
MseBAb+aHVsCNfumrbT4HFW4EiqFsQG1ytSh563Gd+ARaLrDYzYQyaAOP5NJQ79OacGPkfDc0xSo
5NwiMpaYhzlVgPJzPEyB0ntoQT4Fju5tbCyQwxJ1W6TpRVBrIDQadBtjrcmPtuhfSyNnPqhxNP/r
8ldUpq9+FKlY9GkjsfYEWVnB+sy/cJSHvBZziWByMpaN9so7Srmr8BW1tZYHsQLGcyUcQUg3hQhb
qA2Vp6az0l2FLtlRCJ/nIttLTc4pTl5HavDaxP00nWqsWWqLkGUGnRUPn8tSndlhU6pgYMB1lcBE
JdrYrP0lrboDzjK6/lZaPxEn8JN2aEH6OL3JohU6cUPrNa40CH0NjRMMdMO5JFuuEL7ptU8fpAwz
fUXGLqinESr08zqX34YBH9QgcTpru1PzcOakkrgGEVS7c/L4RaP7RrCGsfvnj/CpfI8anYc603m3
nfkMuGDeFAjE7QwJBA2izDcFC7JgOy5u3bAOh7X0nA4JAceJ+NbV8eRKsmw4kbIxdTxj6mq9AWAH
KtPS0666YvLakINMMa3UQnY7V822mbvn0ajXQMaA5I3AlOZMBXpdMp2DBdIEPDy4iE0sSr2J91di
EkcJxxqro7Ln5JVVntJ2w2mszWteckHLFb9qLbWn3iKfgsgGk03fRAAv9Iw3mgmGdrjQ5KfNiKPw
axokmKQGY/l0kF4VvTFQd3zUTUkIzozBugJd1hrngomYi4UdOTHK+bAW/JERq5QLpIUALUsxbYU6
OeVitcvaYfaLogEeFp6Akh0jnbMKxzJ0sISfT0JGP0ZCD23VNUXO/MuSC4zNMJ8kpb00Q0YbRofE
sTD/VNmXorznJIA3Mxyf0hDXeKKRQ9qXReQLOfi3RjL/DG3Ee9i/zj1KM7Wl3DAWFLZEVtiKsv6o
s7lpFeis6Z+hc4OuRU48NyQN0eip/QRU/+US7SelfmkzxBSgpBOZuNes21stCh98mh468xeJkArk
t+q3Orb45BUJtJwlk+ohG8T0kgbC/MUbI31rIfnZkefwQs4qqVK1wLS94gIYKoHcUzDEgoNTJPfn
0EzdKc2fIUQwNzVw8iMjR4O3nEeF6YGmhu/xEwoUVhXo6as3yL0rjO0R8FgeIMvYLmN4rjsGxAa9
iEyakeoYfE1sUG9Fqf2263xUwRtQpbpxGO8xJJc2d6eAIKjzMxWfVvaozpijnPU0xtKddRg2R2XT
aP1Wgpg0FPNNWFbpOKAFkmsY4Y8s6pYSlzSHXzlTwBnDihCqfqXPlbEZcN3kxikaRE+tGe97Zmn0
3D5lte8P6D9Z7c3FF/recsnpcSw15m5JLnkFly9ira/aoFOlrT7mbOUAkr1cqj9yPcFaN2NXkoXf
SBs+MzX76iEqc/fLwdTwuajJ5OCDynx97cDV0oRM08ITBGJcBgU/n1yBBFFxsdFhYGKrcZlHNMsI
n1hhd2mfvvD5X42vFr+kG9EvoE1L07+zRHyHHKu06Hfu5msnG7913r+ZS3djCgGFNBXIGDF65s64
y5qQ44AqPdQ7zFEFPNe6Ct5IjC3THoqV/GZBZOpshMq+bqQvKZzALJXoxB7TrLIno4STGrCwst6O
s74f292iLIHBE1Si3iPahedMuCtD8tfKOLFhWc9BBah5CnHPt7+l0b1ZdUQ3uqzOjepLITsna3oO
v25TqONxBiiBd3ZieOINZoKkTlRrP6JQbWoj97SHzYXF58eQfxloml68WscZSZpbSup3XkQXzMLx
DobQbtbWfwzlxxpAGIV7cdABBWZlUwT9ookesjmN6gJiY6kH0jRHh66vGz/qmis+ME/UIOrXmbpr
OZRGfQPLfgA9UFgNMRrRI+7gN4a4hmmh3yolgSchOEVVp4tDecshTCeRcpmwQMTWns6GM3flYx9M
JG82yue4bp+UQXFnoA78GIk74aN1TbrlTkvPTweYazeMy51kgaFnKNkh1ZtLBOuWpJiaidXMEGMu
UppVedD0AoCS+tyvogS1mXRRvIkutsSgrLtNVYL6GOgJJyXknX4uPTMmuR5+NUEqTemJNSHxZroN
IxGhOoojCQCjB7/mLeGwmM/4XcaOEqCP4MBR9AOA+IkY6DUpYAUrEsj3W+RPvW/OqthvCitfvF6i
3s173CHU1YJT5hWs7empj5SvWt1HCqvmnEwG47A/C41DpWoQK0fr11j6T5pfamO+MkEJ5jJiVpLt
FQ6lcUQZMROYYqTzOZ6QVBOFIA/SloibwpdoD+iF/jTLmOFoT7VB3Yg7uDKgzVr5rZvh3TQ0TLUC
zEo/EtZR6qdyVW6hkl5V1hTfNIYga9fAqsnnYSdXSWQZKgZkOsikNKUbiQUuxSIhN7PiIqPkd2ZE
sVOji+ngGYt9sU0Ie19GyTf6nqqEZqNVzkgAhPygzu1PmI4/pFI0YbraUnPNm2HgoVmwwlR3dPc/
yaz9DoQRhZDOFTGvA1GYmZctgAwbTu16/EVLloE9BjKaZ8KZvILnWDNeU2PeiLKyxZTZuEIvH5JJ
eOBl0egMbIhah9f28IeW2mvEmg2jI1PbUn2tYYcVpy8k60959qUqD8BBtqWpe8ESJvP5VW9raLkt
6AOsTtKLRYh801jv8YC0nUnnQQCTYCO0GxDOzgetMG94rWhwF+aL2I6HIazO/6D8/6PzDI7Jd4vy
/q//r4+v/E0WSZtEcf8Pl/9//u4/X+pBXn1/5km//K+BBxrwUV3UyZzVdGaHxEwTjvj/jj+4xb9/
f8lvTsTh7z+x1Y8c5//r1/hXIIL0b4qMa9oi545TOb0M8gj+eyACqdToAfgrtgCRX/irf4VPa8q/
kVRtEKQgkX5g0b35H4EI/JUiqppoUvrKsqlJ/1+BCCr1zX/53wIRVENSNFOWJHrDBkMb5f/ITZ0F
orWYnctoV+1w56db7Wl+V7bi6TV//hBcVBT2ekYm2Oz3d+tG/pJbfbluGFgbpvaX1R0CynRv9Zeg
2ctB6igeSTQu25dLCAwxmky97SVQTyLyX1tyBwxMT9ZPfBB3uGlv1S9LvL3s0IU7xNF6iR+dtYA+
wVP40h6yK5Mn29pIZ3mHRxtdeND72h0xXe10u4XIUMUNfdv/WH3FXZ6YtzgoevzyMJPgiSH1XXKF
F4h9W1t3CnuPbtWrAp7ba+cz3tzVB/WCdXZzbq7AdN3qoLqVsyUD4Xl+IgqSoOX43NmdzYzYloOG
Nwkg1hc9FBR+fRg3WxzfQR5Y21eOQA44cXvPt3cZLdq+Pe6RX9+k++o2Xse3jvbm61l1BSeyn8+N
zYZwtGx4nRvZoxG6wUhlf8ES8u+kQNjPkYd8z533yv0oBwyJO+8+u2yUdujKT7+C7fbu+euu2ZiH
bJqV/uP7qLv0oLnDtt1d/no33nbeWfNLYkT7+0VwtTMcOHtySmdyFecFSJHzA7yX68KA4U402N4X
7vMh9KYNnVFeeiDr0iEKON/8GS7iDIdZoiP4eHLdG9+Y/z5E3kwRwK1zTSc/lp7sipvsvHzBJfKm
fRlo7iuOU5qH/ug+XqKgDsQObf+BfyVD03Qu5Nf5jFIMe3DEjzv7IhfxOHkmvmjOHnb1W57nLbIy
j19XhACO/NfgE0pslUQqF2UjB/zqGRHazMRJ6N8F+1wnXt9sohP7fur8GK7xjtHucWWKN4Ay6bbY
L+7k2w4goa1OcDRzyr3A9mwP++QLQ8un4I40d2vKYGe6LBf50qvesJv9mmu4upHJ1ZHOK0dCvz+0
PxQSTnjxP+RXcWd+iGw3F2A+ODARl2p9MN9XxUEsFBMlOryS6/qXDw4TLOiD7J2uccbYn5yQvdeH
8IjM9D61dnnIDyOsN2pBR5zParLlQWOGd6cPW6KEJMvci17lIN4+cLI2jxt/wazIk/zjsNszWNXs
2h1pKdSXpiQKxOmKYPyuOLyKcFq4+X571BHwg7KAvfMyD2SMOMvFXLb1t5y70d+wi41tumU/JoGQ
JAU0OPzNx2I8vvlanEXDab8FhSGQp50f2cR46r36afEeuanlljfGT5DayrO1EUS32rd+5RGDeGDy
44IYS7fqERTZfaTPexvvGh+8fkwP3Q49s8xVmHb5QfqOp5t8VC/Iazhotd9AFrBT2c8aLhdbvlSv
RHfY5eN6fZr3zBevylk6Q2S5L8F0IYKQf51dBo8Ws518wUnhf2G7HytPusfH+MDwxIZbwV3Jn/Nf
5Btb5azdklfzpdivT0gov8rv+V16kq/z03IlK8XDhQjw9fGyHf7i9+nVYDVINoxFbGEPPORxjVD1
CftuZx2kH+1J8MH43PRj6ewFv3mbdqAZtmmQotHZ7TlmOPrLa3giRMrFI76XXWm73moiq9+EzfBm
TLuicvMjjXcWmYP1NOzh59CT8uLtwkKMUXPvTBvxOu34AL/Ua4GG64sfYyEN4C0P5rOAY5jGFCeS
1W6ZzfIZH+Ud/8I4TF657X7BCvmy56Ol9Y+LRxfW13eKy4dqK2fUklys2iVLdcvPFR4ppZbFyz5D
liTp3PvzE4vYh3pREP80l87LXqtN88qC+mrc+DN4jDAZLH0Tkd/FOxeCVz63HEVX0MDJEnyK6Gl5
qHfYGNgWxJ0PU5VGtmDa/nKxAJ+iGRfoYTlrs9lvfY7KtS+RBy87Ue7RCKTwlp8j9HGzrV3XNxgW
vvTFmS58AmWyVU7mj/wuKCz1KhmJn+PN+MrPKFwADfXHqDzUxkVSthzlUNI3QZHukwtxc87Mqhz+
GFdQy2CYm5fluBxdnVMNuA6KahOvRhK/LxPrI6IxG1KJZbprC7vvt32b+D+lXjI5cBrxmccENS7m
i8eDnLv0uscHnN0BS7ZGnsVDRSYLY5WJo4lXvKKyZv14YEGg6X9CuCRtRup397V6V5BttIDL2Hhd
MgdJdcgpJ6+C5PbN8fFVsgMt6nXxHy9dYDt74SUG6AdHqf1tf61nBibktJUqQ9pA4rUBOF7JXd9T
54/HiSVcedzassPChTNeuQMwIEBCva7xRyReFpDN93p7CZ1uf8s9vtgeuuv6lNkwtwTa4XswyjjF
8qO07aodLaz1fWFneW+xXTypJ4qDN3RYsNkg3bt789p5j1qhsu8smh4L1qb192AI5AvMT9qNve3K
DCPsahO5NMqZPZ7cpqWZY4efaFacyYm35slilWkgOrwtz21wQ5FzHvbC8WWXUhzAyDkYT5w+nXh3
Izf13rCjTpsNxK9d7cj+Gsy72x8Hzn21L/zx/VX5aQ/DPn6p/vQX7lOHiuS3Ohw8VFdpgCcLi8NQ
/qoob76l+wBRHOUvn+q6jWVXgJaDA7656BeRFhf4MpgIGPGrX0Iqeuu1k9/r9IUsSUY8eHUwseyG
F4VIIHEDyj+p9+YW5Q1zp90ivQP3ZcaiFo9tQT4pyK6myKY5Ik8/6vg7EBdIj7jbatQSxGmmHpvf
smFcRk6BEwFsV04a2E1AshoONKf4MuCtO8OOaAm6z+KeOI2CCxiTD3fSfqT39EVSXfPK1TzkCB4R
HW/wZVVvOmz1N+0ZIU2lMj4EdEuqLYcPfjJ7fm/t/UAmaeis537ikO7MZ4VnzS2/oxsvuqYw347q
NXqrJzsNIndwhA0Dr9P8zrLFnYGNRf1AAPhYsY1zC4TH0YPodXRFdBXkW79DO7dL+49qxfQV4xDr
DrpURYIm/u4wRETlq33nOBznYGWGyQTHK1cvARVJM+GfS+In1ksSTVBAD+Uuc2FgOEwKd4ibdxIS
MTu7GX9Fz0CbUmQOZD/2aG1xPOOnc/Q7qrPFb7bvmd8ee29w/+oj3zP9zXHyND7VMgKayke7jiFl
2tYf5hV9fLXlZJvupN2EaX4nW0HH3LFdbWt2iQMpTzpbTH9lY423wh+D4G1+h976LmG68kkVcdBl
pl59SilHyOkNwO12b9OZDciNtgfeoEOo3ybjluWzaE/DprxCqLwmt+le+K2TpDYPy1N2hrG7RVHu
UhYmn7M7HqimJpb88sib2Ksn+VrthYOyfRStj1J2CeJgPkGYOoon45kpqNdtUwoyLoVTPuGb53Hj
2MzFm73cE9/kTbMhqtrT2T1poHmkhEZw+jF7OtFf9mY8py/xsaZj4O3zbfSZ8CDsij0NPPFqXouO
Z1ktd8Vb9qVt2c3Uq36CkalQ8nOvFX9q7VAhVH/my3zeF3s2AHDcX9KZfTWJ+Zn6iQJHPWrn6MQb
HNjXI5+5ozMyVmBTDsoDQiIqj7X09TrYx4dScgGqHkBNn6PE16/xi4liYQ6KN8vNuP1fH1scVCTI
NF4Z4Mbcd4/7/oUNiMU7d5Qn8GcKgle/Am9beaZ2qao3eq8UOCmi9CdCfnRgXK7wVB7VL4HKOzqB
b9joJ+OH54X4ON7EK0GqzymPog0k3xZh1Ezb5mVbn2P8g+ORtYGd58e6NwDYpGB0s3xn3ajZ/Pol
N89xR+gSn7yKVexB8EQPD93CY66QKg42CKCi7Tdl3CzZywiBiN73e9XM3iJvteoD4bQFRhcED8NH
FOHq+LriQ9QM6oWO92d6VCvvlnK64PVl/V9wvpEw4VrjfsFC5osXOVh25aF6Hf6SU054DYecHYAr
N9o0V5IgSK8bz3iOSxdFcXFNn6bXZP4kjYb+V5kh7Qk0y17+mk/twHnKyd11o/6yMZ8mj3m/caYM
QIs5f2dcFgr6W/RpnWGmtbYZLN58kFydwyEc6k3llJIjnISr9FZdhW9kLHVylXWS4g50dY34+tAC
Gy4FRfO69F/zvE+JvZHt5qR6yU7aQ0ffyOS+7Wc72lG4t88Ek1gsPspBpKYDF7bVL8r5UVq31Puv
bETNV3xUtgLVzvDA7zlF6rjilau8EoNO1I1Dc9UqL8jekVj/GWcNj0wh7nq4QPZyKYwTo6Blfs+h
t/En9RMBrfEB/SunMjnZReq+jQ+RSDt1A5ccaflt0m6VhZQRuQM3qoF3BPIgbqSDzvTVuDHNJOuV
EkNnj9+SX3Gsb4jyrtPsyp/kfHBGGvGfcujaKrx7urmugtzMBLDjkrvcRI75tBhBybgNaLmxjZBd
gQcWdzg+xPeoQcMI3d6y696OKse4FkHsb6tA2jSB9RXlrgLt6Yg40Z/389eKHBjOKa3u+jCxfl6s
4ggKqwKRiVwMHj2vIZR4M3325+64YhxCkR95C/fZr54GOnCm3+S3xrgrOU0aPHws/VNCd5ganmUJ
KNVDhuYk1SfWQifNL1P8g74CIeABGg9tZCV010vVB8qR7jXGAauG9ukZ44cM4hjZkEEmofm3bDQo
5cWX2X0UtU9yjlbvhvlZGZ8GZHmpQyPO1YkuvaTdrYocfnzLev934s5rt5ltu9KvYvi6a6NyuLCB
rsBizhIl3RQUK2dWfHp/1D7Jbrdhoy8aZ0NHlPRTFMlaa645x/gGet9+Plfyk6a9ocPAeaAKNMXX
M44OlJ7OhJKGC3vod3C3rGJlvsZPbb/sSPJG0lY4kboaijN365GIor/CtUYA3L92wnejHkJsi/rd
zeNPS32b60tFLrHY7XTirPjH1VvLkYQVi4NPJ13095iZ0BvBPtFNpnUP/jcmBcAhp1y94qTu3htz
OYd+80pCCE3ved93vmEsjfZxpc5U5jJi8aNBMEb0OAGVe8zCCzbVYBe+y7Bjhukww5MpCQ2EG2qH
Z2tjHbVjfmsA9Tiqk54HPyEdxAZoRNGTP1PYxzmjLreOHNYhoJckWsPNN0/UrUySC797ZxRHGjrP
kTs9kYxcyxvCe/qPXn4qhfMju/bxOnIe6ulqTBGnw5Di+3duaKcbliaawu0OBxX1N1qO1owWY/i6
4JipPo3od2qw7sue3sp4ah/tcmro6gxH6r7JJE+qvPyJ/DJ0SUXjW82tfYouQPg1J9/VvjgsSXtn
/PaBGBg/Ue5DHWIKNsoesvPmUO/Gjwk2GL/B5VHAN+NKUF/HBEC0mxA6/4GfUvoIyWdHdb9HLaa+
8rqkOphSJ10nF5zT1iY6oOyRHW3Zj99gA+EwPhvTYqYPPryDVW1C/+FYn8ad8JHQHJuWDL25vgEf
6I0XLaJFNW9ziudw1dz9ph5QmaHVpdjLvzoKPloc3YI9KhIeqz+7bf/Gp6A7k6V01RqPV0YxD5Lu
VcYT6jwAMWQXHGuk+8QUcfDy06f+SOtZmlgzKGR31SJ2/HIxXNKMkZRjPifJUrlT5FEBt+9tf5mn
VfsZkcMINQjj5LUv9qPudrUr7UaRt7uPFX/6UmnpsGRx7AzdFnYb/4vezQtvefRCd+etOhjkSjio
8tP0GKrc4Sk5WfFNlX5k+Aeh9W5y2pgfqvXi0FfP0XtVlwz7UVBRiV5iyhx0VHuwzPNCpVO0rm45
9NbTvDK31oNuiHrQWiTGOjWOZEuobFHNW3/LlCd+jOWtgNaZ2PmwZAjWEhKW7iYy0h7QhMIOcSY+
50veJvF6eopPLFdz7bfFmYjA3iRp2pcCp4gXjYxnmPYBNELJA4OC0O70mA/YDzJxuewVQukJF3I0
81VE+MgdBBHlCTla5YLqMnFFhol2sY/OSABW4RWcgkq3zzmmzhGcltMsxaMGbOFYFs6td1AxOHS3
PJbkx8FW25tbaa+71UZeffJqeLjYN6EPp9jF1END9ro6+xgIXfmQbjMgrDjsPQIsnU/1Wi19f2ud
TPvGruV86yvw8Lf+Y1zWjrHUnY/kOLNFr67CPt1ZnuVxidnfkZs6CLZ4dODSj0z0nyyPQdVRd79z
p/TLXb4TvJxfEDs34xRet46zRLaxxm3ucICyKTU8w6s2n77feNqOM4qtu0fCci52vAqWW9jMrria
IdzxkFLfPK7SNReAa52Lj+LG03FLfYwb9rflcFRy8UWIRNrTNP32PaK2fgg94HcUy/v60V9VV7rL
04I20DV2kh8sH3966vT27wJsc55xkIouH/cV+xZ7aOQ+HjmMBfv7G3HAWbVvndvyRcM7croQF6Yt
+NFy9h53+anyZNw3vIru45fOFMIuRkZ7nSxHb3AxktjHT2MfuOfAhSXl3TcgGOnuVsvM3nJsen9F
bud47+/vRJjYR17ca+xsb2wuC4Xe+d67HY88mf5o9/ZWfAkOvp/y6G8Wj8S095fQtdy1o9s8+do+
3D1+LHbs4IB7wn33Pv3CXmfO13qmyzu5gr/dHj8rzi+v+9hdUl44gk80j+29riP7tH6/ccXdqN+Q
2DnelrGc/Xji9jwSR3SHreKsvXr76iyL3fJp/3rjHerv398z52fJj/P3rw0e29H2toFNqJsTeadN
taUfSFW+JL4WpcVKHsi3J7fIFt5Hsse38lXwIvdsf390rzzdlgP/zk930LFvLKimtLl/5DtibFi/
16CpoFPbwSp9Yj1AvwfPRduje5OPYwe9zBuoaX/yhYP2Zz25+O+TM8z/Iy8Cr2hv8+QvxVcR25BL
4JUk4vAjr82ruNmthO8R2iQ1M6SWX3wdoel2RXfB8FVcI3ffR3/N/031CjyJKtnVTTXIfbHzp5VM
XhZNK2LPDhWxJlf+MvgFya19jT7ISntQEGwWv+hjUJiqAhxw9Q+OTna3CuxtsZTOg3DCL6u9xds4
tjsY8nb5QlAKHi+18ZTRa05zvsHCn/zcKyfEabPVYxfJY+3274Dn8aVlJoxCBpW2kl5DzqrNkkSa
Eq/ro5FQx+sUWSJJYMz0ezf62SYb9I4gIsVN+VKCMX6aJOwnWGHoDbrJmzd9oBc+xcNi09O1r/xm
baV+B0LSNltfrpcKaR3EIW8W/KnV0lDX0+FIVvXk/KSw+98gfyIKJrfa7vFRjh7/8VQKTxUivYAO
B+fVu7KO70vkronFZNwlKtX6sdYqZk2cQTQACPb8iECEEeCQuAHQXFxxd6T/TyyaxS24ZhvGx288
XblCCqI90ompHCQedei1n1Rmoavs5JX6KqqQctcRauR1iMHFle1uC/844hojiofsG3dvcRH0zjE7
JAdrwbQ4tDGaLrKN5Jcv2q766RbmoVtIfvsZb4MFNZaDPsplP3gbl3cQeGSduX3OqpNteJV7NkEA
gMwozuG2GV0TLD1VmtsdNeCmW0JIavZLGpoOzsrOZpidrsRPedGuxmceHHu0A3fFUIn+9AZIQYar
0EMwnu7mRclc4y1VHJ5XwDqt3/rNJd7pr+nuvox9eoyfmJ587W3gwfJGufMXEvL3ES66j+EWRjYK
PvtJcmjorYeFfIhX1abJXHZ0MVto9zNKYzsbnsTWKb7x0VaJT+IChRbnZLAGKerf4crHsnWEnRaQ
NAIZ0Q7g3nYLGD3kcNR3Gz2E1nuIuDHUdzdoEiHuWw4WnFxIy4Ch6T98tPGB96JLdw875A3pN7hN
0zMpmlvOKPR6YEx7Bh2mmnm4k4bnSl2UoRdvef8+sOpYwaZD9B5HrsQWMquLXPUmOqiG0xMKM1Au
+kG81cpnLoNAQrXhGfK13gJWLqAtma7fbu3AXnIQXGk5YlmHxkM/OzSOSC06ltfHhiQfox6dglcx
0+T4O686l8igCLoJNFO3OfcsPF7+OoNuRbhps3LGjuar8bZboHtRcI7acbAOGfBRnXIuQrMuL7jK
phnjELMpLOR2iQoIyUKZnx7qSUi+F+KhxPtmwmj+BBypu3vtvEj0hYRjkFnIW4cNhJNaQytVuSLO
u/Ocb9pl5vO0y2TEo6dMPCANXGs8/a0Tpk6J/wkz4U05EjSREo2OEXSRE3gYLE3gQ694z8/SnotI
4p1wqIlITxcyzsGKOUlxIJ+LK5hGtRN2xK4yV7s0zz1jvWthswFpfroCe/kmPAlc5NOKyzFcSSfh
DYtBzn6znqChLDjM1MfhULrqEtg/smz2lwCm4H7YVD5GvhqgtZMi7LbJb6MZXbr6/UhTkjZKsQUT
yCQLFve2ZVXBy8d+NUjPVQgPaqexD/sZtTRREsZu6cjUioHxhBpT6pnyLfrg1SfLMvJmxzzw8t29
Wt6CF7Crci9k9NmoO0OSM901TTpIX5/AJhC6HIJxoZ2WQv6dJkhIHO3DA9cKeFZlIGFLN8rmG2UU
Sx19453wqhXHawqAeH1LLgFuKVtI1vB21wkbxZ2f4XRdk/OisyTBMh3ZVxvxej1Qb9n6EVOFS1ZF
mDvqZ/GsHngpCtazjH6Ly5uIo3jQrKVmawonAzkP+AqOZM2SWD+CJX7oB+iX5kfLff0gVrtoxgy0
4E8KTZ9Ya35xSavl0OKzjpzohyURkeIL6xNXDI+H9+l04IgR8QrDjbWYz4D0d8S7H9RuVxyQ5xDG
wNpaqxjSPU30Qa/wlfwlXanWbtCX8XBrJOyFbs8/W4Wr6WAyYLkkSHdejN693IaF4Yxn4Q0RphOw
mjxWLn75sWGPWzhHjhZ3f1jwlnwRnvOt4g+v7FC5U9zabSS+k3oObpIBPXsV+H6Mgm60mVrQ7XSw
eI+t22vZbPBBTbg3ao2p3E0656qb0FfHrxfajbbhz5qYKjW28EaU9ONk7wRH+gX5zshtIgwcHjo8
5A48OuZe1/IE1neorct5Q467w1W0pgr3NC9Y9Gtrl0eudmIl5m678lolSzTx4vGhvt/raA6yRbcz
n1MPGoCbLBjcH6EnyVdb3xY/jIu2suZUHxoypmJRqX5xE7xHfcevK5ecLMcPE7VD6cYUqtJpXkf7
wRUXA794PMtfzTLfRQsOm9T1zSo5tvYH8Ncb4LaPlP3Crx8qhXN1jb44Hm0VSvfOnzfolklz+YhP
80bbKEsaEtfyPd5X29mNnIV1vuNytMmi48wK23ZGyIvBeDN9TQf8K/xXbfSrcbb2GhQljhw79Wh4
jLHIha7s6RUl1feKmpYjNgRlWzupQJgc5Y3sJkTooqNWzKl4wwQUOlW+SW7Nstqo7qfiU80ZnnbG
sk5np/09jZmr4laQTgN+i7KpPw08sNkOfcr4o7C/39JdumuWHDl8+Vje3WaZ3Wgd6K8Y3qgGl4YH
7+on+ZFOj6o6eecg5xGK6utX3AFHqsPsRvS317CTdC/1yycBmyShuVRlyU0sFijWH/soseuIRTY9
dUy86te1i17tUQxDPKP5j8rOtqW1uOiBTlJf019zpH3lxau713vVc8mmtC7ojvce3wu2lLr1J3Ub
jpSl4nNuVfhHAYrvzOux6Nqciw4gQb1uabzSYt4yQ0yvwiloGV/c9/d9sgy/gkP6lZzlBcjgR3Gu
uWtMOLfAwdZpV9wZOlF5EfCteFH5yen+pHisuVDxiPATTtHZS87FOzJ1e/8k2qTpsv5i6seY8FT4
qUuHySMhmM9aDianaaU5TzLvOd0G3eYW74/zoTCxgFJUeKz425uwS/bVPjwyeiL9zuFSnl7wLwgn
+GRHcI4ugenv5QreneHrn+FRfEmW5gs1oH13ui9zMXuT+y7sqGp85TSu63zBoEZhyUC9Mj0q1Ie7
ikMgtW+90OKTrNDZ2/bGhZbCKHqyuFCGbVmRkOsR+kOIhaZfhfdwm0knTdgGcroaeDiPhSyk70hL
HKEC7AkagOiNDWlTc9LPIpVEF/o7vUWT3uqXPcVM+DjJE2AIaM8zXqXpJUhfsuAnuZsYtlTcis8l
BsyYZsoD3UHsAxZCXwPC0B6wC3haG9L1MJdtT1aBGl9rRqvE8ZDp6D+8YL2Ki4ZWZgtNaSU3F1Fk
WyrXxmuyo3jSz8qK0V4fQH2wE+tbHs9BGJyM7MxGHyhvDeuK+ARShHngHtSvk1DQy9Gh16VdVD4p
yQeQHODmpXtP2udYui+7hAGyS4efWs0FTOCuhVN6nX9MOz1iQUMlHR8JJ98VuTfEb/OpyX1RgjTg
D9UutA4BInPtQ5qW7O0xAig2JZIULmF9klHtLGjkMxhVzjM6V+WNDk9eYIOzWe2xILfHON5o8qpn
Lq7YnwrPKGhCBFKd1xm+NlC95od+LX7W6MMf8zs8ipK6lsrvhHHgkNLdftIKv408gpJUeUuiZrKX
fqp3QqclFnOoTCiTTa7xe7qGA10/CsBzhaRh0RnLrDpi3ppp6m7M8L3YT6vpej+B7scx4fL7xFu6
KNbZsluBYui2gJ089VNGNo92Wr+vBplXLzrD/Ugjt2s9MnCRPDEDdDLrJX3Vs+1Y/yj9tUl8+MWb
UW3xZl/01msBCQQPEv2K9xpxfaO5VZAtAU21zYhzMKsn9SDWcupk3kaHe20v40t7YxgwV3Zuwu14
KDSgoxkyo1RjXDz01sCILnMDfGEVmU8lQW6arR2QIX2i5GE4g4KEmcMMilLLnZlPH5GOWvMiT5jt
7PRZP03Fd9S+yCxLTERoHjarPsFdz4SFQXb50z8xr36tb8hQDLwCCO7v9kSHS3WbZJMkRwh6Xb+Y
PioGhgIjVbeXNqZOX8F6LbkA3KxfiYz+BPz1Dz1KC7vg4/F+09WVDJKABS7ftvWyJJx4JqEEnwWN
/G91KyLf6l/wmhRoVE73xfAsHMKlAAIXoxpRx0ZjOoHFxaJszf59ymDQ88hMoBWH3HDHmGvhS9Re
aBonva28lGdchhsZ3pfIUIl+JXHSBoMzO36eqHC2RA/HyUUAGe5jJGunLShXp0aowCM9I+bqd0WN
Aq7Fgg83aklrlb+H40tg7qziGQsemEDzEg05bTvUVB+kmvSY/hC2OLXgzLrzcCyy3mE2dlpinRej
5jK33SW7xDcp+kKdUVegwqr1C8rjD0RaIqdC50WflibOzBFtm3UoR8Gf5KcAF6y2GzheUQzR82AC
pzaLPNrVOqErnhztko4RjRddR8se1rRv8SV8pcLmhGWfoNO0Y2ixBS6hXCsEceqtct0Jxbna0eS9
CfA5bfXA0XGr09sg+ipyDLx+DElQg1x07Wy9QxNKpSOQF4QMm4ENNlnJL/P0RlrkXV53jZsfi9F2
tGsRGrY5nmOarQyST1qyIgOo3yAvi+KtZe2U4SJiapw8nKlYOK2vaclzyJRyprkw+OkPg8r5kP5I
nI+XbJbS2kK6wIxqZV1kDsmUMh08MxSirfeg51DYPRQhyXf9cUIv0qEWwXZxGrwdQ1eOSKhE7v58
rJzl5LtQYmipBmd3OlUu48Q1U1+UV+JedLm+XstlurgvGt/50p+4CNNFcH7umFQ3LgLK2X3mn2C1
chyEdmicsh0vF8lTa3dC5YhQ3UefeuTfGdcCBRWC1zN9zl2y9J6Fhdu4pJfbqBs5c/c7RC+bS7TF
gcQmjXHO5xDHRbiPz/2C8QnoAy/aLIvP0mPK7n4grdwyeuV/5L3t50vK0IpF10m21qK2F+WSXtVy
uOner3z5IcwOv8tjyVixLNp/L83+Dzf/9b+n576WOf/9l5Lv/+sdPR7O35Th/Pq/PDz3/f7+7254
v5rqU/fdTOfvtsv+1JTzhzx+8r/7zb8os69T9f0v//yfab4NXKKaooqgR0zdElVTUX6ftD+fs8ev
+std7N9z7uISf4ffxT8Kvv/TO/hT8G3+QWSUpqHplkx4CIqq/lXvbfxhyZImWyiwTctQdREh9l/l
3uIfOIkVIpcMQzMN00KD3eJ1jtCWi3+YkqTKogpS0VBM2fzn3xfzP764f7/9T0CMjmVc3Nt/+WdF
5S+r/nwTPJTqvw8ceKEEIU9RDe3/UHtLiRXFQ2vSroXfZurq8R5z4dGvnai6hZzomcyR0OA1Y1r5
Cg1CQhew+FX5tpIvUVHvAHd/mKF+Fmlnks2cjLBoMwJ8Y8Z0MZnMioali+yZWu9fCjZUFQ1ihnaW
M2LLRCOR8a6hv27mjxSmJaGebI+c3iT5cu/Ld3wcbhGXDOMjh5xDgFTmUhCidVXoy3poJCJHpXOU
nqfyK02XsTKtYdv0+DOEKyYgjsvfAu77CFZGkzcgzBr9CkDTFyech3kLRwLk4+uImimcBXHdlwyB
2OhicxMAwROna2RIi5IEXTsz7kuyFJ+70nifUm2h5UcBQnswaEy3QrjtbIRNpFOJcEIKsnOPF5ex
/0sbNQNhew0HGUcK8k1nJKdHRiOVmwkYh76sCr+bu49dorkOMdSvBwFO/mmal8G61eSMGXt1/OhH
JgOUfDCxW/q2d2MRNbIH1oixR6JQt0Q5/bdqWVZHowJuZeWbtp+p7zRgj3QCrSLfRg3zxRnuUE7R
YPT0eiImEQw58W9e7iPz/JmWel5LV7WJNgM5tIIs+K0Ae4LWozQ9RxOzfX0PH0zSVuZA7eQ+Dk94
c+nXkiGlUatb7iQ99uBe2NxRsII7y4eTRUZHl7DwjafsIFTrvpW53Z5EoXoR0IOrkLMlgNOliVrH
oGkdGYKfJqMzpLz8qNk1A0VrlL+L2nfUpDhe6XORVBj1xjWHvqiZ8BzYKNPH8VUPnPGxm+JODipa
IaXsMNM1mZQF68bAGyfuCiSf+WEGiRWq54a+WcVwutQ4IiCRmJ4A/7gyf5wWWLsCylxevGZC7d8N
HApWejQ6GKCT7ljCV9QARzRDL5O/5ApoOsVCBR0wrZn8Co5SIX/RaX0GobxU63TTluJnSwkTtNJ3
jlBZ62MUgQmx0IK864PK03XdzrN4FVrSKQwCeC6921TtpieEqjCUVdjXz1ZgeSOVXk2HJ6oZ0PfL
Jl022cVE2KIy7mxLmmHjSJ2XsiPk6pk+TqAD+CPx5amP5zWof2o2SkGK7UduIH7bKCC+DYWvYLL/
TBtldqI6sgvtVn0LnGXrPX5c5WLeKXiTZiuJnW9W+loSODqZ6Y9AvqSjlQYvAkXTdNPnw8BVkYdU
9jm8i5lTHwWg2mYMRYbxWvbIlcN3Td7Wo7mpGG1CpltN9U1OrqIp+SH5ILpEICsn8WRaFvVWuVOi
IlcZe8NO5+dxfNWJKrqLjOUq9Him5fXTCJoWIwFJQFIWeGayHc1+qd2ldc7BEOFV8yQ1n21zKqqP
WO3dELagRjneTMmqQTTZhS1Lh3HsNDClaf/xP99Y/1+2zH/cMf/V/y4fe1H7H3ff/3/76mfZFffH
Lg0r9t/tjdiS/svN9LGt/dP//mniz/d/3FJ//9mfW6hi/iGKiqIYpi5KoqHK8l+3UEn/A6uiJpmG
/Ni/JPNvOyioMDZenU0Vuqf82FzZd/+yhQqq/odlGhZyNlE0sGNxh/+DPZRNF/fVP2yipmTIqqKp
kqgYElu6oj++//l+jouQPVf6X2rcaqbWIwKNpbFbB8ngF1kQXO55HC4mq0FClN4PZXjXtsjeBgEH
hxlhiyaAbDMnGUajWoaWxtf1oR6XUiBDSBY66TgTB7kOU/3t9xb5mMES7OLdiYsMKHCVfneRHtBN
yOU1TEkgvf1AkNlMGnamDvdV0eTi5W7q4ZqjExac32/XId0AFf1MKBmvfSnETp4H834MgE6qBT8m
NoXyJDCqEITO3JAIdwX8F12yVsEq3Zcov8D2XQpRgm5KqGXYBC93Ycj6fVrSew+tKFiZgLyvcEMx
fwxY26vJFC6dTOyurA7itmwzETFTWr+bI33XBp4VF6c+RxQRJEgeOlh3LBkP2W02FUdSk4ujmeWc
qjOoWcVMVkJ/y5V0JFcJmDqX7EC8l1yvAxmFeael2zKkfwB5BjXH8MDeCArsZ3nKyg0wE5AdgnaF
hHbDxwtZUpu0K0bTB29DNlbkzelX8z7+9EGf7yxRz5+KGbWMIAZnsymKp0GYt0ENkJ0Nuq2b9qBE
cnsQiQ/HnYPcqLceCP1O0xdxOwxng5GXxsroN0VGxmzcc7R5bDQZyZjoiaS2OOaz/qLXSbHuIP7R
hJLfrXGqNxC/OHbpYVWBfzLqTRSFGmO1/hKJ6i7vxuDy+8GUMcOR4bFvjFBZq2qLuqHPjsLQqOeg
u8eHgfThav6KNODbvOUQssw1qdP8ySAs1XgZ3PvIJ23GfCViPbcYY2YGEbR9mGqzi/SG+Q0loq8I
irHrSouw1SgFOYhdn7IBr8tYjM9VKT6ZI2Uc/cJh6s+NqkeXtJOAXkS7Umz7/Vzl0Cf0NnlpxZhJ
fU33PZRrulSTtTBG8ivTx81c4ffrko6argF91hTUGjJP31p9fGiN3GCqTUrCspKG+FQ0c8uzQHyt
EU431u98I4fkB8pK9z5kMarNsi42vx+maqajnZOWKDZk7oWz3AFskFVmmISuA9frI88Y6FJ1Q//I
vvnb7fZxG8Rus9aG7vLLi/r9MNaIgowh3ZtkVx8z6Dltpu8aQTeXd2k4T0DzNqQ3/+VDpCFTrtJw
3Px+9vuNv3+N9CbO8iZu5DxeZUO0jIM5gM3AB8gbKN7I+F5oQavIbqa3fgYaFUM/cFc1ytVjI7B5
DQHZ1dD33jtFCnZJRiPVVMtTGdfCkfaBcNSyMT82hBA+bvRk8RyTVhKOkzKu2rx4tFStR7xHWm9B
2pBHqI5+PevV9vdLvx9q8Q456fETvAsz35ib19lMsOiYkxUtjJRapwvHkWLmcQ1qlVLiPgHnGE9h
yro1UFMNcu8arZrvAxjVezJa//KZloWRN44IMuq20GhHP75tPj50OvddVMywfr+W3QMFeSrosERV
kHYmhHcjL0gKD/Zmxnit75WdWiOKTWxNLYaTpnQRr9pMu7erVFecSIN37iGYxr99d/zbdyc6VOsy
L7/0apr2aSFYMM1XQ2ydMsF8sTQdjhbYJQDgQYj8I4ODmhu4AjtBxNdvNNwc5+scm8bmnpRbmr/R
vsbcTQJTwbpuIJrUIvNDDadNP0fSK1yz2lamIbzybEmLhGPkuhMnrIpxwSxfehtgbUOymkGDRBJQ
MiGjSgde1i7vd1w9RAAmrgRjhylyYubHGtpVVCf6HpADwcwGAXRRQBoWMF4aeURF0Uoxh1nyq1Dw
LQbFo9H217jR+qtmyatQqNLj75cqGSFrqKjROjTSmDw6nv95tuJd1xXJDuAIggGrld3fm3//hklq
zLIM+n2Ae36TjEm8kXISY+1/+DQvZ4mxHHkKala1hyQq5VVnGjeYFBax6pKyl7o7GOx7cUzFHFcM
GLlmSi1oqZNkwJ0fmVNHmifMZfta9BYF5hx8iMC0HElp74ferONtrTLavLfV/d0ELjN5j1w5VMOS
RFS4MR3zROcmkZLSsuGkzZlWnN1JUB+k+T5Y3/u7Qa8+4byg1pmkOb+fSoJyNga9XVZhIe841NN0
H8N4DcN7HZX3fHJ/v6bHo7wrA5XOIDBS58+vPX44LeA3GBabUjII4O2rCAK8ICENjQSZhCgtKrct
7ViVbfugJAgDCUA/92J2P8eKKC7ueoMdOMo4kPdC9DMMRbb5/S5EEqiNkEOI9GneDCnTr2KCUnkk
5on9VLv+fklKRd6iMQbPmjr9d+fSHjuXWpMirCiIfX6/ZnZIDsIGkKZmtMDrulm8DJY2+bqV5iug
OflJFdCVBu28S9NBBFpZI6rMq0eQ171c/d78/ZCPSep0cj35vzfjmWiyey5u+7x5rsZMe8mlol/E
VdX5vzdnpvn5JKUX8D+0HsJsn6vqFxlM2UuoskmQMiYthKjPXpKU5norR/dD3LXDVezjP78u5XW4
rou0cn//ldVjNoOlcmfaM+P9LGJh33J4HJMKMwAkCt5laNxDo49B1YnRYsi60bfgsr/cpf4VUm13
JON5vIACXIpaM63DKjdd3YRyBSpUBmUsZfAqIhSP5h3H1CBItqwb/Vcnry1ZB8BmziNej9bad7K4
SqeKtUcaCN0tQw7Wv2XVdI+t/cB3R6WMLlqtS4+oW7KUNLC1mVoqG1La8qNotgwTFFjzZqZnm5C0
1wUPmTNTOAZXYDjHAOLVuy6iLDHKqdw3o2ruY5LbgOPxjbTqrlbI6SgqxHmvUAZ5bR9HfqO31rUp
56MhK2/EhypPGU+KJ5FVupB6XX7K017whqJpF7914d9vyo8y8feHf79bz3d6xjnKrFogpFeXtSNI
j2BZG1ayDIImPIsif0LWtQTB8U4lMxzivmT6sqGS7qsNwQaycXiGSU03NZYq2v2Mp9K7Nh+EoFFW
nMm3aY/fIDZn7UUI9GNH1MXPqKCN1uPso1UmZl9mmJ6baKj9rIScXGAjzPVgPejAi/RAGdZAudu1
0knjKpzz+0a/l+JybKAKywOzeL22ZsJyimCRVpm2lxUjW5T5fAsM4VEAIVoKAg66cTFr79WQnOcx
ZKBUJ+aqFabcTbqhPT0CShajSF9rHEJxOaVTt45DbdxobSFDoMehIzLyg/fXb/pKmxaamceA/tbp
JCtuWLftGpql8izKJIh3df6SqTowV0VBM6FOLyJECVfMRnGlhM30ks/wxTRTfSpRdBANUHksRdqr
WT1rSUC75B4U3r1dNXDqT3cRP5XUTMqnTOAD4MjwrS5DwZ1A3W2NPEn38SSBrRli5pxyiblGn4dN
FxA3NY41Dlk1RtOpILKs0/BGwmi7yrv5o6oi3ppBVz5VE2p5QwgF5O0OGKn6rR/KN0n5msF2X7ij
/lKZIbonsMHL35uT1MibKEcINT5+JM4sWLoyjieiVxYRdvyOX0BMPNwdLTN2qdloWzPLflLgokDR
2v7EO4KoH6UE8qryJgWiUe0JLWz9zshwuBFzvCyGvN8UcqAt4mAsnQp8mZQ03f73w/z4TEy5nHgj
ImDVpzdF7KvvHrrooEj0QMIh9oBrNl8sg9+TkAi38I4iiizt9gyWI/A4SU07o2/Tldmz9hQJgBbz
HgorLn9jo3XRTNBXZ+zlKZm9sZzzc1kBrRRjxXqySNO2DaMP32SFFZEkhS/lN16if7iY3VFLsD12
yrR4MAy/YkG5ZXpXrVqF1YHdGtWkNYn7VAuTjUIE+CLIkurZksTnNtXHrzaIdn0Sly9pM+RebiT9
tjeldBf1dGpN1rDXYhhWjVqPX7WcfGhj1z71ItKnaG7/javzaG5c57boL2IVmImpcnCSsz1h2e1u
EswkwPjrvyXfwat6d6C6krttt0QCOOfsvfZwcgo0eHqAG14sXb+CrovlZGRFySpXAloYxotW/g+5
c/WnU/Q+RWdd38RDMD7ZnXvJLVl/Dg69JdH5wL3TQbzoZDz8vt7mEcRoOf6MKYtdZuL4BfAxkFE3
//IBwW2A20qWviu3x05+/ntdg/EldNC/8zIvxULu0Y6bC0hiwvo7j5i9xrA6pBp4UxVnn15XOa+m
LtV5bpjzVWVgv3aLEQDDu3b7+9UqporxLJai36+S6sOpOSC86fdpKvzn2NbW/e+zwGA1FGF6KVBi
DTRDDhys3HPXwCEK+jI8FT67Txr41nGBaEYkhV0cW9/xzmHq6YMQ6M76WNn71vHt29rv0RJJNhFo
E8vQEwxdqfPYTxyWhharl1/gS+iGrH6kkSGOaQuEs9WxuelTzNQzaEbiWXuxm2a7eunm5M+ow/HH
jfOj70ztRy1d2CVVVd7GkzQ3cxyW25zE7HfLzm5naRhMhhFTbInxNUk0NUJinHOSGG8TulnBTX0/
So2ZP2/ht8wJSuKlhC7euH9/v+5JRI99MKvHAOz7qZ+dtScVQu5M4JmuMuds1TYwhHCwL+3gIeEM
/Pjdp5qOyR1DlHVTpjUrPfRYcOjL8p66wgFy7neX1IHqpOMW+gZt4nPNB7p2muSts/zubhojXGJJ
Md6WuXb3RhibgKNEH8KhDc91JtKjNeG/hLrkHuPQgz5dswCnnrscLa+qzlGdgxQZmuTGm8v6oDsm
x6WLM6jOTfHkdrhWJoIQ/3v6+5qeUVVDOnzIyFp7isJ03HHiYpv+qnwZP6mwWu56OT50rqmeXSnK
Zxw0O/jx0UPf0uZxF2kxTV87gR3fV13cIssL7PNkDc7JjIDJrWXw73pgaNtOOPMTTR8coE2Sf9j+
8JHzTvwtx54skBq0fjPgruni4Kcqy++kau13pSVHXF2WTx6ZF9t2YWXMvRFDXz2g7Z+oif2m9k8q
mtuDmAd1txDMspW6DC4xTdqN38g71dpUgGHaaCDMHhGgJKIX21AydQnzkuC1hjWtMpFk2U+/i8m1
7rMlHZ9taZjS8XKfJ/7pyuNLJnbtwBTDZyPFh6+97tFiPnEzjxzcjZeS9fnYqLo8eVrubSfW2T5V
Di65QF7kFCEQmYP+ObA9EJjLkiKy4229+X1IvOJhDLr8xIebHuwO7YQYmJkY1+/vnev/BU6c7gPX
hTN3fe3/vuD5wzVHNOnW/+8LbSfbbWtClmPXWnFsR9I0ivKxmjtCafjF0Bnx9Pdhbub7oGBJreuk
enQkXbOUUDbt16zo15dymxPVSIbAQnaQ0u0EgRMNT0YJC1U8tk6/r1WW6QGNusffZ71S86PrsIkN
FkbC37/w+1Bn5RnocX73+8xykLXa0seJGcWo+lyrwxIK+fe/hwo4XLdpCtfamrFj9KN9ZJMFNqlF
hBufLBQZuOYIj/Kv3SPNlnkcnayRKJPJeEzYnMmc/ElAYCS+ZmXncjrlKQJi1lLQylKYnWdZ3Mjx
cy5kueMG9zZDcqVGA9A//T44dBCxLF6fO8ZEG1PT6x+uidUEmxFfCXZ6vfDOQBkN29NQlgxvnOgg
4WUe4ZxCBmSc5tc5OvQFnR5Uv3LfAX48SYDei5O8pkLi1+W3vEDUxt0eF5RTI1M2HfzE9VgdRp2s
0zgIyfut0dF5OYcJQS9/9pl2KfXM7qR3fdacggQhcDBrArvI2rLE+O4IBEgu6YUuUcZ+G7MIk+WI
nlcr3NT1poV4TO0Vw8RAV+rntNsEwpB6iV87Oh63OBxTHPHMBiOuSmN5Dox+JCAo8iRjQFfPOy8I
b72hvxhTQRXo0IhMM6qlWtMr8C8wpP1Dm4OIl2DL4yYGwRBFLornAaehuJscmsA2tvquZSMHI3n0
Mjo3JbKcuqyC80IJvVE0KVfTrbss7rkKHes0IS1qW2CWxPc5FBTnQjffMjHZLgTUyq0aHiY9pXu3
CO7bSWZnLxs4fLmht/JDH015S/ZgTlNvCRCIxlN/8afm8nu1cC85BY687K3OKjSvC1mZq0h5lB8D
87shSv1TqPlngiLmPkUfbbW6O/33ICT4yuE6R55JPCaxcuW2iJHcOT9ORPwYx0NGmlz7JrrpiBYP
kD7B0saKropAAhhBlD61CjoAUWObnOyqXSvdd1/0kACi8Js+vYYTEe+jorkvsGFSDXxpx8VLMakE
m94/ESfJmYBVxPBDcQwieoDzMg4Xt6kPruqdm7m/tWmOb2dvfBkzuj1pFx4tB111S2QvGTvRhTZk
ckivJL4J9ozbkGFja8gVQb1AJOp2FpdxNNOD+n1QNqEGfin/0NrZWrjZfISOAMlbqE/ZQgs8DWDo
bkBJkj4zMKgNENEoR66ryeKuDhmOdua+jZACFkPmPkFcRRNZXX3cJRInig0yNCNxMKLXQLnVe+fT
/7Ov+rU4xJeWeTl4CvgTkxzLs0SAFmZzCoI2ay7kWnUbFc/DfdNjdPds5uz0lGSjUJ/PM8IWAho8
AIbr2mNcXAfsoRZKmgV3bkjFGoAPp/qQwzqP1bcIcvtQ7bjKBJzAg2NPRDeRaEt3hy77Apnbb50a
7SDAGDtpiXybzb2YrvIq/U/6+inPgUVHrfMBKVJtYjvLuVbDeiOuWSE5/IGQ9KyDhQIMyPN2IW0A
CRbBPnUNq7phU1ubAKURreDVaADsODK6Da3ldozGnF5T/+SWfXYKK00iCB9s5oYrO+rkZkD01ZoU
fnw9y3PlPlS6jU+Reo8jt+Ck52/YjIcDK2zDzs1DSTc/z3KzM8BgKlaMM+I7PnGCD4fZ2o1eVG6n
Ad8SIZo3jRgB4EXpeJNodAuqfUaAYBg4sFnM3hLsusaiI09UVMo/eKLG3GjNO6fpPvhBUWx8SWy1
Nzr3tm3+VXhl7KYYNj1K04ObVXywPYfbION4WJURI1Dhv4Vow/qoebRHHxscAWLnxko+XEP3vfci
56mMgCPU4bxf6jJ6S/F4IEhLMygJesofIgZcqzKDesmBB5vrl8zxy8Z9S3KwjnZG+/ijAuKBd22R
RK+Kc9TKCdt/MnTrfVWSkexnWJdd03HRu6+Ra4Gs02paxwg4M1u5p7nELuWTxDe6qjsM3aBWA1IP
olteqrZub4vssU3RAXtBAmEvt5JtJPBjTDF4HFHSx2tulz58sFtnV4YF/NWrR15wcRSF++4NIjzU
bnDsRkN8kI7VT2fjjxwq7yvrqhzPRYJF0yChkF5MCWdR6dRgBcaG49LUhkfqre6+W4ptUyHb7l3O
UpkTIDsQPuGX+twHMHVqAXjbSlyIxT4pyaUTbVQbvY3tjHmSHvS6F9nJp5MgrSnYhq65beTy0nXj
T+cHAPi85Ulq95QPZiF6vNs75TR8ZDl71ZA95GkW7ftKc5Mkw3PrjXsrkQf2xXjt1hRCLgT+mfQe
9n6ajYVdP0K8BkNV7SVV/bbJnJ6AWoTLkKkyhnxBdCMoCnrf/6Pp90eUyqTNl49+hEO+BVm5I5MG
kDZJlqYbgw8vVlsvn1ATyzI4qQbS6ICSPpEd7hNV/A0c2jhc7LdzRdyZUcS/hwsIhRKYXJid/aDp
n9jRVun1u9bLvKJ/DK5M1VvZkCfLHr2iTGs2k0bvWNHdGaanVjOQYuL5PZJQQSBbZl8aNgRRhNWm
cJJl72a6OCqyD1Z9jyMyDPJdmDHskXH7FETma2kStJA93nwDaaFSefVAB2drG4ZftWC8YPlhcwxV
z7LpwfuYxjrc1Y1wqKsxV9mL194XkVmPYf5qyeyz57+djYObij3eJfQVYm4TjuMYOe22P41JtA1k
nW2BzU+7icZ8Thz5xU78W+HitxYIlTa1XT05ZBnsR+GfRB8BZ1TTbeR1/YG+l3NW6dvo9rSAHXrP
uY8OpHEhIY8JNK4kHW1UqA1MjBa1LCGMQDCKCRHkSMuiLT5cWp37RuKclfjuk2pl2o9cSlzZhB+v
IL1PK0t1H4GU9yH01k3bJi9DWy2n2licLeJ/wVVmWxfi3c3TGxXw6eGRStb2klM98OawPBwcmEv0
k9UpJUCYlKija5FHJOYTuNBNWsvXiP7Tuu7B+HuVRtuUonr3xubVKWIyN6ey34x3QJ27Y1BNW6/O
nWPXNQfU3MwaSNleExV60zThO2WrPviHCaI0O6pvb2YCrpKhW3YyiQ4M6f6WVPCqxO5KmsU2Kxdc
roNEZ9KJve7DaH9FSc+63HRGIwwmnCpUY8KnRsx60iTLOi8he0/hvF1i+xhz0mnFiNUfXvk6szzu
wcB9UsP8TaND78LY3vm5FRznGuGwozhLFS1Jr3kRn+MUfEg+lIcJxkE5D87WzdChVL539DiSrBfN
LB+BHfCtBKCgFveJQ3RCLbKblhS0c0gwqug6cxRVDXZQA9tgXvIsWubUNGGy7Th+567D2MZNMIO5
cuMmIR6LqA84VBV3dshAKMOxMiT+0Rvvs0j6R5s7NKZtvM91/dIy+74juRfnqehgi4fd2SqHfB2k
uEiaEDlyI8N2VxrvoXbxtND0Wvf2jGUhD06xaf7FY95clC1vTFO+VYpU66JD956l3u3ioKTXQ8d3
rcV7cw3iDlE7DUEY3yuXy6e30xvD+3ubT8lz3/P2FLW3hW6TDXPFLNGW20p4rEPaic61ZtLh6XiX
Ji+hLyzwYj7h5HzEezWj0l6CJN5OeDvWwxA/xBAraVzLYyu5ZWNWp+jDKmvv3Atsglz1dmRXHxNC
kSNP6B6SuVn7EeS2peHytT/GeuYoda1+CRjlGBAwTXB7lFd++VSUeXUGBZ2jpA7C+yyDU+74waOh
aQAdGnh+E00TaQqR3EykkhE3TSMbqopCZ3T+fdDVn54Is5ODp4sJG44LpcrbUQUvbQZrSVASk0lM
ZBlIJCtz3o2ZGrTq0uwUorjajpYTeHJ9GHNL3TEzD7eqS96djlU9NTZ+nFKn66VHTx2MmXOyPWTO
fT2fi6rYItMiuGLob1qBezpkbMkF35wtMIv2UGNPzRgq9zUzKs/UoP5idjen5/Dc3g1+s21anE06
DODD3nQLfamS5j580pk9v1PiELD0WFYgzmp+dhhqWUVfHsqMCIDhCe2qgNc+gpkh4fGBC6SZXZQs
bRVsFl4CRBWcrbgnyDPMwYRWLilJgA+jzAPfEUR/JusbqElPYvLwqFQS3RofpOVS/SifJASPGNvL
NEc997n4XEobd5VQ50Ei+5ZDy+lXU8YPoGHNnGF4SbnP+8K9jFNm38UeNmB3kufY7W7dtoSoUkWo
IdX8p5kCyvOp9U5jNv/hEDhdOglJRjEsOtYxavPZeNOlLsttI3WyE3mKzJVKAJNHhZr1vgMHxpgp
utD4jcAGoe3v01zBLyiZPOudpxogfE3XrcurcJGwtJ5E4bo9u+7yan1z5Mi4BxlTaXKkISXwoW7Y
j3kfMmwPUqthYyEhDfMmPMgJ86HPAUFBD0Ob8/s7gU8X9IxVI80tnKjdUuGbY2QIaYD4XNpWxGCX
cPxahTJlfC6NtI4BgOpViNHKx0U8IFh0rOVR0Sh9+H2oW+bkJU0Fvg8GSzpsnz0F2cYktlmRDPWF
4CI62kHPDLu+9lWXfeib+2QM1nEJJ3pWcpWaPodOqG+IuJ7trH8kJm+dTnQeCjSvp0AnD04yXqbF
MHAy8ars568+y7H6l9ljEC3eNh6tBIKVb63DtjpNIyumrxbYP+qzHd1ql6ZUdShfwwA8SpLL4zKz
jdEk8Si9OXbgrnbVRTj9peK8fcPI5Rtw+3BUQbEr8/om7EO+c5pvBgd3sqiszYQsmxi8akOTbV51
Hh+1E2P+aWjE9i3o/gDe48hYugjvEp+DXZHIo8UGlkQINnxzkT5eU6Fqd8P0EhFRPW7GEfJBOWR4
xptgvYQjuU7Wz2SBLarjR5VhsTFFd2/KtmMvc0k0iIna1k2xF0nqrwOncldRA0q+jwoYU87watrs
KIpObbsu7rdcHDdjEY1nZhMHnVnjKbfTkpMypzE9tuF27I7uRLPNiTl/xnLN0YEuswiKbV6hX/J7
nEKZyxWeo9XuLcykks3S0Vyqg+aOvQIVY8wPNvj/ssRalBgBP3sQEIAL3OwLR356mGuhP8IZoEDU
chYJOoezMYOWTRfNr8Fc20euUZsJ3BIfugDFXIhJ27WRb5CpsHZjrvpmQM6CEBDahiZNesDGujSU
5wD2ZkY0O8fKHXo1Ft9H7QzGvqqoQHHn+kk6y50QHaN12uNs5AwbIjvZx7oiqka/03GMT6E8932t
zlVAmp9wkn1DRG8IVn3VWzWrqBJ39dwgTI/VPh8+6nw2GyUKKGjR+OWSibN1+uEmIYUgi5o7S7bg
pQqWAgH2I4+zahP7I84XKBZhnD472UzjFfNXKS0y5LtpwUJv1Temhmzm9RHwoS5d19deCNOZntQM
CXWrydeTJD9LNBT7/gSAGX0CbnCZvSYh/mmUUtegw+VFhAXhk2TqrROPN/r3IUKjt60VYyXHK6/d
3YfKpv9OYUnphuceURoaRDIhrTH/EYOBsNZik5zMuR5QYcVzcGKIvM/t17pHGhEFDQ21XGBDiffK
D0giZXjoLQ1WSYTaGNyggKHvw0fjTz9VrA75wi81p9m8dkOM+HFQruOB4XIbb1j+ptsqPzH9VaRq
I5lLSHJdVzghEMkR+sNwMSIxre+apziCQIVKEIsU4J8g/OgsAFlkYMCFm71N8UYMVULIr8EI/xJp
8S+2vL2jnJnwOpcLo1N3tYEB2cX1g4sbse6TfUUn3uui/ZCgVGxH8UpMC2gb5raIwkMYhI6/7ynZ
aFo1mPVwr1pLnwIHrcF6iVuVJfWbGeR9gah1TePko8lAkCjzOtqcUI0fEz+cRLv5iTmHamtcRLP/
Xk+sogr57GGZmYRb1ENVSNtgO9Mj2KCP4f315aHIY27SIv9Ma3h0lbRhmfp/C4TtaQwqjl9b7Ccq
ZurAXeIPoHFLQBiFNTzR/OU0GnVAN0R8DnI88CjNjtHkQyJiDHzTpPZhDOOLQNq0HlKW5nF+SzQB
U7ElzUoLcF9cb8nDVTvYqpfJj9i4fNGeAyhzXcPViHWO8qtdE+Jar3t3QsJeJd2Os9Q+o3Mw1G54
8nPn0bHK26J3xQHZ1Wee7sv+XMqx3czeyxj55IoHJTsXbexGoHRx02Q3tkv90IcY9HwW8Ki1adii
/D+mFoFG7UxbZOj05iaSnEvJP6ZwEOXfIay/R+GO+0nQPXbRfU6NZ+2abvxMEwKEl4psDIgaVSSJ
AYm8TYvoiGHlDB0jY6WlyUgL29mEI82i3omJsymbo9/SROrs8j4LC/wNpCqTcGezHWPpIB8FDEDI
obYhcuUwiqDCM6dhDCYfToLRXBA2y3Q/APkASWEUJ9eZJaD3BCuAKySHuWFjF81f3fTJmpYIBEZG
gHRYWerTDbak/lGwDYe+PeOwvNdojtaoPDjjBda4KX0rW6emezJjPu8m8pa2+VJBEdFOdSgiEB/L
AOsP+QhOyQXnXxkQfKlpiTjxqDfavKfKwiXdzS9Db53Luh1uUJxIuhcNC38Ci63LAU1TITYbQ6fq
ERnNUUYkc2YFmEE3y8lYoDPDEBuzDpEssYnqnUjRfQqb4GDTbJb85PXOV+QhiiC9iO5s0b/3pNRm
1XwQTfmnHO+M7X4bS6f7QvRvJnHKY6v6bkuEMSmfFOs+vfVTuszPhIWGx7nrFSRr/zQkg7xUMx7e
Qp9L277hUOCsp65/RQF9IMd46yr3WZXOd4Xb6eQqG4e91e2nMjmGpBA12fCVsTPibKI8EWALfDLt
dknoHYeesccYmvfKDlgH2de38RDDoQ+xUdol1Kgm1vtW9smucxA+BUH7h7feI7iI7Goddc9JFuDt
6y+e5GjtCP/gK6Ca/mnhoSq7rRWJ97q7DfnMPT1am1C00Rb14Z84mQ50uQkimMWB1CS1KpY/2TTc
qrz/ZBIjVpVXP3b1jBLEqBuH9srGdwnKE7QZWd1fojrMdxNB6bZy6ttEV/vYgYOGDIjTNxt/NJ8R
67Il97dCo61oCTvbqNy8i6ta2eEQNs69A3K1wUxIuh1S3oZAgZxWjIhbkDfzW9ZFT+MkPqbFDlYZ
vPNNkChwV5954oV0zyf2Hjdh0tNBhnJ7AVktpwnfAD3t1PQ++/0FeT61C8EIk3rVLcyr+j2wmggp
iXsoWrYPkgNP3pLdEuAbo9vAqOJ68ohgVa0dod/qxGb2nTWfowZx2vuMR/NQfHCQPHod9C4kChdj
H5llLreVG71NI6tzawjYDEbaURrpQ+OjMMcCdTT9goGYJjrRs+ItdVGNz6pvT3lcrzuPBO4e4RU/
HkFl08pt5z+7E7F8PiN9Ur/UIVqGj8QnHMtTX1HArGeK4H7IFHLIYL2lRvqH2qv/+Nb9gslNdwDj
Z8v6E2VAHex4QjtR8p1i/myFQGA3RRxNshYdSf6VQOex6iHcq0zeFrZzPwj91HbJZehPdlNC7s/M
Tz8sFPJzC/ur3QkPhV4XynTP5OkhrWmSXafxsF6XT+lwN48OQ5X6Z9BgSO1lgGdoEfl3zNB5wc12
/46sZVTrtjoVXvQkcR0TNvjHHa7Eed88aSRYXJJMTBrsQRtbJ19eZogtkumXSIGI25H3JzbbPAWq
nAyfY9A+M5sZeO+GH2nKpz5EXlBZ/VfFv5aoWPGKtwaPkQ+FtQz6d9sr96pwnlFufy3dsqZlA5Du
mtoh/T/5kD+gSgeatogfU/vvVdJ/h2Z+VA7V+Oj1m3YIqd7iFGA+oWbJct9pTGe4w760zxro4OJf
p7N/7xmb0tpslpGcX+3nWABGYJ51sWN2+94MAuF1BmcIhlzwWbrOO9ICYlU7zulFw7i8RbAaEjHZ
widPw+QhKp19mPrXvVQMW7EQeRdoBKSB/VWkhJFlg4NyMkXwLurqwW2gT8W+HvaN1UyHQXDOwyYa
bucWr79qnm0N8EEN9Wokz1llqTq6GdEkbFo5XCCpOP9qoB304SOiJM0yg7Bf0ueSUFikBIxh5uAp
awvy1rIXNSMRbK2SVlEVX1irbjPcJMwn3FtfTaCA0uJEsfHZlf4P2WgPsg/g0xt1cuf5gxIGlYiC
Ih4Gr15LP8Lu9SWzuGXm7lg5XniHz+IwkK4xB+dZkTAcPBMjy3hG6U1D/bnLGhr63QwcL19SlODS
xZwn0k9LDex8dB6jSJwYJH2PhVGMwwDt2VFFC6JK3nyH+WrnZ99WMN6oFjya5auPjMZBb0vWFZO/
1w0nLAmHkKj4NS0xtR2dTqNbYTe+NtCcIiWRoNFEgrjgkut/SDoRX6Rl8ZC4FQfwcFdZXrufRvGU
RigVkFbHtOCbuzyiXb/UdCNqAMZMLmkg2eSnZklnr7OUYKJREIOLkJiSltHvEjIpJlgSg5qt7BU9
pxjCk/uZ+UDHSx0/43fgoCHzW5GHX3rGOYvWmn9KIfaC7uix69270gke2nKyt8J2z9e1tfJsGBW+
BiVW4QtChB+vhpzXrEY6W2SOEz+TX2MIWT6DaFrTdFo1EkRNhncl94aL03yGScDimxNhEUTzPzRR
VysfwRtp6DLkfMoHBjOxnJ6IPLuvBpoLviWgq6RkEWRcW1bJIHzqMa4PCKkcZovSVOCcaGR7zQd+
ngOFVUuW3HSeE8PkwzsEXk3aTFmurZ57RWgExnReiFAqhnmVdaxtHj4ObauXHsEEM9h0x+DhpdAe
0Dt90Uky7MMQ9Obc/W07iwY9LMTKzV+WAM0L193e0ay1TLl2U6pYInSALm+R7iFpn0MfdZI1jJ+z
cLMDl8wZVRdpTmQrxFFY7UXud49iNs2hLKFUdL0+G2df+o74w3mRxgzcMR9pMldDMxkeTL0twKTl
S9YDkWN9hFbh5N1LGLkfkyLcp9OYUTsATXFLMtLcN2d0WxuduelNW7YIb64aoiU4hcanp8jNpdoQ
K267lCiiyNdr7PmNid8+MilHj+vPj0u3DWlEGfeAmuRfM6Fuqw6hmioyMakGr7rFKSjIOtWhuPP0
dIulgTM4e+TaMxxCm2Dcmiy8wzz7Nxf5DQW2vR/T3D11EgZ8qtAN0WlacaCmjG9doiLsf1U17p1B
F5cmZ4rjlEy+bH9k2AZPPMkgw9slQ9FJ7XpBonQlATIGgJtFE1G33YRI8TYRqJoiOzEJ4GNPIDs3
JKKXDQ7seWImXumb1hi6QL0DK6Umz8C79uC6AsNnW0/nvGjWMa7TlIqKq5rBnWLfWLVh88Th9bJo
5LJmRs9DTnr3lMa1fHAyf20L5LoE7c0vVsX0uvDsQ4E7jz3NVJulycRlHPY+YSt0sBaSkqKIUF9w
FMjF/44maxlvIs6ZmiK7KzjXufAv+rQtXrrovfHDbOc6zVttIzfPl8G+NRB887z6m5RBdftfEPU1
jRrPEt2/5jrFXKaT5QhSdbqe2CoDISnI9L2hPk1GF21dPTz4Q5wdRBFxFk+b9zTJK+DmbbALhhAe
clJignInEH9dv7EQ57zEjuPsp3nBg319iohBoTSyr3IrRgfoPfceNUo/95Dg0cGuU3o+Z0P+6GvD
od1KcUFN/XiDsrXYc+MZtAQYyRRajXczf5qeszBTFrm3lpj4UdEHmzCszxUi68zlyewGW2NdKddd
tazLUN87hTXe5Y0G6dWWwe3SBZD7UvDHZcsQm9sSfQgKh5lyGCBiYLbzSHo0wvG97qLqHNddsPJG
kPVL8Jx1E2YA/xxEMRbBXD0WA84i2TxQziUHZYBHB+lAbPh8Mw6OBlkPIjltw78mQLDjaiFuwql/
xUF9Ncg9LG7ibYKZ+hg9gkIkD7pFofOvX/2Cu6TsAYpaHA47O0QNIZ2HAjvgPDF3r1H3p/EE/oSV
d7VUVyB6fJoK8ZX0s1kHS/vRJISCVEX5XiKZ2xJbz6XAUFHISzAkxGElEa3Hq/5zCmW1qTv4qhww
Ui2+4ip86PQErLn0A9CSVzuGccMdM7lPVnFyjhdoUDmmgbzswLuRMR0A4yydwazq5BHNNn9rkt89
OwpyHOKNlgEWpFUFu8nBMh3W6s6d4AEg/8RC2hP/lNXxSo4OtOBxZtaak+Tdq/Tg8K7JEIX62Jgn
CA388Z4PLuogsS3fpV9drJQd3YbPxlT+UiiiocZBEnFRxvuOwfohlcbd0GJql8jGuZ1uXA/NwLBc
HFHWj5528hOoi3oV//hyMiAz+SMGcM+Q/4wOjic+Z7pKYGJs+h80DDeTTSGdyrVe4BemChs9mo3X
mrGXa5vHMbpidOZrBcJv3pqbQbePQZDimCyPJf1xL6Nn0UwU/sLKmIgyy9lkMXNwGdsPlmcFnwt8
HaO+0+q9Esgd2lh+R4Mc6Bhhu/fFjYvoadXZPrqk+H0gAjRucUQCPbhDKAnPL5z/zv4D3rV9LtPb
ZIoINkBwzEnxx7FLOmz5Gz/+0Zr6x4JVqh2BqPuLgKG/AKtxS9r4Kbx0XxBkpfPDmKpHdJvJtk6w
+/dxdIw9kOW16UlUBeNTZRmugdSjcueoYLfkS4j5mJuYI9OsEYpxQTs5wewkNDtE+fZFetMZ+Qbk
IaJ93d/4oxWtmja5ZXe6aa3xJR7TEDqU+wkVimqY9gQ6XCjd5dVEUl7rcoCnbYx5VucoBUOdwEEk
wK5o7zlTI0R6tJJqO2NLWTctLdmlbP5EA0NVQB6Zj3EN8MJd0re3s0/HhlCGIIkMsqzr2xu8WwV+
Vg6LnRoptuuSMQEk0NJhMjnNn53nPySJ/a8ALFml0U9SEVnl2/ZT5BT3RgbVzmGIELkke+kufMNj
aq8mGEu1TM5TIL9rBkkTfnGcsSP5bfRGMur/TEusnJV19UuU/d3oin+8XWs6Y1gyYaJmLrNDOUvy
QKg8QQAbNRCekv2MqqgOpR0+cRgA01GdQiKbspQhrl34SDSSGeC/vbM9+A4BBbh2CxAF/xD5czxz
HJRHk7WtWCeyxQNwkOPMVN1D1roPiCIBO74jgfzX9PZTDkVN2/W0rtDTZkjQ4Jh2aPlXqWBoXhty
y3zn/D+2zmu3cSVbwy90CDAU062Voy3Loe0bwpGxmEORT38+as/MHmwM0BAsW24rkMVaf6xwLDDx
s+7Z6M2sRPsMoa4gTKiQNguCPB3tc6xrUtTB/ISXX1Ioku3oKLUcs6BZVo19nnKV7wMKtxscAGR6
NmP0lehVficj1GABl9taygevG78r0ltWkGuPJuKP2rzkFsAFnur1EMAJ2Eb2oEI6TcKrS7ZI5lXN
CtHuouynfVs738W8QQygRJe5zrvL5voD5ShbTgc/Y34yG3Tieel+5uX9iHmqUcZhbMlQ6wwqc0vy
H7T+MSp0f+FLY4P2ft1N9jNeXQCwuahEw6sY51Rqhb/ke5KcjgJghWABTQ+JpUbjbsr6mtrE6hVE
j2HPwuaDEKbF4eW5CLgi7ceK4pwYXwRvdgChq5p037fdQ4GlZtmXJSOXIkkuFSWBW8NT5s5Xsjyb
2FqyLQAo/kFadmo7dZxc852kgWXCL7Lfx2/YN8hxTDygwd6PjCMqIQKVycSqwSfo6MVDH5ZGv0Xp
DtjJDiwUoEUtW0FkaVS0zQ0g6P426P9fRg/R/0x2CIODytLmbjbvakfKPnU+himFJ/quMGiXmtw3
RfN7HSMuYz54q/3oSRswDpLuA9gQOBt/vhcBvrdm9yGF/1KpoF9lWnEwm4rFcj5NKm+OTDGUTqJG
iG+k9I5Fn8n9AN6NQ4YYdQ25jV3BT7me+A5K/a1BLLBgz0LRBHSbpllHJj6GI9tql3mFwkThly2L
iQFsqu4mcQkFzwicKl50klIJ15iuhNag0U1/0p43YMzIYHVIlYUo3QUOWePlDBuGXfBj1s+4iK9S
6U9yiF9jcASHJVOP8he8y/D54j1Jx+Z+1FKuDZLE3SL4IpjgsUAvQIplbfJ0eBXtC/8/vS1WeEGQ
14wottnNl+h6N1pC8kjaYkeaKkSUMTytVo2rBK0LKuFYonAw954gMHIe/bYVxnK0Y/rVCTtjP3pf
Tam9Wo5wUUWRzRNbNvh+AvDkz+P5xOkd9dewHB4FhgmgWLrwKpncS441ENKGKkR9WGoSKNIryfzR
KawynRdrWJR6PVAHjhHEj4NPLl4+9t2REhrh/cAIb0pvqjcp1dLLsqw3fYSc2OmxtTtMXXnVvilG
e9MOkd64Klg7Fi1WWdlj9aLKLC60V3EvnfqH0RV1eG1u9KB7iJzwUkbUh8Qj6FcXJYSngiMNidUs
oLspP+1dMjQz+kjqZ78M361hxeUpXrlR9oxW8mwSBUC8HYNaRLTMZOPEagdoykJtoin57gwwPXQv
ZOLSwV5h2pU9m6gwVaRkY3xZmmYndyK3nzvGmkVSIw1mxextH1t11DxVmNET3N56gJJN9Gg9RhWk
i5AjEumI/HWjbS5YYMSzoSO6buJdWg1fomratY8i2REoPMesJXeoVY9RqzOLMUovA8Ew2oqrRneW
C1hvVuF37maPbLAME4GN6BzoiRosZzLW0qD9feByeWciJZIzKpY64ikTyZsSaIMURLOZx+PBwZiM
5ohCuW5I93nbwZaJjWUaSGwjZObQ6wRco7jQbdNdV5bcOhw4zEOUI6PTPEQo8Acr89apSv94HuFL
5PHk9NsT5K3dlzpCI/a5f3SSQNhHSErwBMFZ4MJEwLpfKsgZTt0s4CCH80C8SPJ80PdLT+fiVejh
wazSP3pjPCUjUXKIAcrU6daODtJOnAebQTZLY8O51rfXbuoEL9f/4y1FzflhUTSWBnPeej3BKj2N
SU5ip/SeyoE9krCNhYXdsMRFZVbdcBp7fYNel7NV9a9NTnyutAgSkQgX+vTR1MNHIxFsxBAi5qMI
TrZmLrHW04hEBHHffg0F+2aJ2xDckl1KGUmS54Gq65o1utO1ExmHzYr5/M6w5V5mg7kPQhLVQzZN
QUqAq0jyGJE/RWcW3r0uyZG3yG6lYvsCSERke5ntCvC2aQpfRyXPyD1RWybolRM+w8LEAlIIRuBC
msgUydwS5YDX0e3ydW9GahHVzMaoaFCJIABIcJHF9hKKy1noOX2q2bySFD3y87naSmMAHRHnehNr
HI/p9lYbb0Eql440TshIGkRkRrD0O3elYCKp5IldtH7jJmmNrRK1tXS7lPxyK9pHDedgosp1V0YV
TROztCz9SEPtGgn/gq+jXSHBlSUvH0l+dkwwM7LjyxwbToIdwIFpGNrHtJ9I11pGJsdMETfkkxQz
Om0dfaFNSxPQmeByChI9Mzw5Dow1OatjBogSNQFJ4/ypbPKW0mHjbOst4jLZcBnwmKdUTa5qGFQ0
c4/kaGL8IIS+1sjuNqB5s+FrAug7ukFB6KkimK3pbWZY+ZPPHovRVeES3qqnbIkn3BsWeZ0y3bkV
ZQpklghoKtoRzAqhV2YwdWi5n6ztPPwYpSAeIEeU0LEVCP244agk7hWp5jEpriOi0zvTIoi3Tjhl
u+FQ+aCGjVZeWFnQuIak/Te6d2fGqMsbp6bXIWeNioASGOuPqUwogtRtfCLGsdUBA+wPt9LpN+tD
zmn7iVKwF85vZquaC62EYEzQU9XxqK7KKQX1gA89tAZ9qXa11N7zlNyBwBgvmTundxKVaRQZKtTA
WjI1vZNDAFuSKmqa7ck7hMD+dwhu74kbyxrQwYIcWBmZ7V6fwNo0kS09+9HBTQovK3+MWP+0RhS9
xqiRXSGvbkDBTdd8TpP3G0zUlRYcyISaW15u7LGBpAtP0VGJLAH/VE9Thk7JtT29+q2v7qRN8JZN
2TRHtrWchJqb6Fh94xd4/IeoMn6jqMZ1XSC+BwTpYD7+jHG5Dcj9ukuRB3SKlM9oik/e+MfNNPeh
MX5jv6vOnoNBQwQenXuDRjdSTfNfmxOurIn4qgVhfh85qHctYwLrmhXUWX3lk+mWLaYgTzzYnMqX
IfDrS52k3V4k6WNjD+h7E1onOpc3vv8o7exAYQRw0CYfuy9lImy38NIdKpgdwO3kA985whtPo6Ov
1/SFaQJUpkbwokvwKAu6ahXl7ruKzC3OpPeEjddaJjhgjKDSt4Y9vlZyYPOKsp0Dof3t/asKtXRj
eOF7U2vBvQ9MqqOjw07E5q3ne8SZHQsHfWpgUvxmesa3X37HcqL1dUA63RRcUHJ9zlCQEu1i7b9k
OXLzWKu+tBqDhWMvhrDgmDTVg8V4GhH/BJct6NMMUf1FiJKW/UCqehcFW+VqZPG67r606s2jFiew
s2Z+s/Js8zFkEjbLLyNF5xL5247UJmrdgmGV6S3C6zjxljhWHJvqg5HxAB9stMRIuazigcpLOWVr
3fwjTCoPRx3uaAzDD1cZJzOR+5ZEuFNiEdccVrgY29Z4wnLn3A02n3At4S8nw1+XzFAGHJbrMjpZ
OZ610QH1A9lF4et8VVX32LalTvT3NxdNgtHZ1aB368VCm3xgRMcApG5XunDxR5vGRu/SAs+I597h
7Fo3WO/gX4ByY/s3EtPvIExnr3Jy/gNnOkgzgQXLIo9kcDZmueWAU7rpUcCJ4YytzRgRQ9Z9elkD
poJtcwFxBQPX+9UFuhzthDYEXOSnE3/ImEnQx0DHfquVbbvOmGsWZU27fTpMIL/mJkxBKg1ya8ga
lzDSmkQQj1CfHrf2GNvxPTEazlJV3kmv9J8AAqp22BGEwl7U4GmwmkRX++VVlXZ9SMTLiENMy/v+
3h0ofmAWJgRw2qMj+Bh98hHS+qkLJmcR5Vz/RxS0bXXKE5+jscDvgMasK6ZoOflyWXjZuIYkIBgJ
11Ayyl9DL/AMGJxHfcUiTqgQoiUGt8Zon7TePweRJCfRfYHQnzaFBigPvboeJQW/icp2OrsHPY2/
LVrQlMx2UAKvrekBPjsOAcbOqUtAM1oX/RJearob05jSviY6mSjyN1kwvoekSS1KksYynUtGRXzo
FJFUXAzzhCkpMIYf4Ym0O9PjfEVXs3AkDRDEJe10VfyoVl50W493tjattTm/LEY7VvVgabIcXwsP
p2sYl/S/5Bg2+/JXdlWzHIq5dmMYTlkfnsh6cMkPjZ8cWhly8znDSfoY1xcREFLPRYYYgt7+Qq6F
eMs+J8PGptAoJFIayf62KuHcNLs7o/3Fjp1SZ4W1bcHKUC7GggorciQnNGEGSzsX4J6NsNQtGMXY
RirQPMgIn2w/RM+5nW19rYIbasizx1uMZSWcppXFoTai1SYGDziP5i+kwVQW5t5hwhUQpKuinyOB
huCStypnf9kdi8l88DOJfHxQ36Ol/dpaxGky9TOwIrZjRzeTZ3lXSJp+3VEWxwVuMdX+e1G5b52Z
kj5tWOa1xswcM90uMNfHR6i4et12kVqWcERG/Na6+iuG8IMHWYd3a+HmlBCLPFl4gGXLVBY0WrXx
jKCQ45zOLAFL/FDRzpaOj+zbt14Sn+KmOFvwCVOaUmRiV0+9PoJIkejGlTDA5MWnn3nBT0/Of2f3
GjNniE2RuW4iY2WyKUQOI7XKm+ZVdNVIkURGMD8FO5iDv7VzXeHYG3nnitHYlyjBdoM6BWl0DsbE
2MIgw1/KqV6NOavK4NGAOlY4yYNtN2Fh0JCsyBq5tijpfh3tgWBrncx5fyT9v7Afsjp6c6z+PHgv
gRHDd7D6kimPz9F3zHenUI9p/MNuB3mqSYVW5xG4UeX2Ja4FUKZl/4RGaJHSt/cwsiF/isERqckM
JmvZ1upPHDBhGEeTcERM7OqlsRiSvXAZNpQYW9N93sYnNk7PupRw7Agfw6k/50l1Tk0TLxdvSdIB
BNLdazkRG2gXtqPuKBAPkY5PuvXbzMG1E9h8RFRTZgALjMr8GQZ6FhIAfpmth77RFtmAVpzk3q+M
xnnUrljcQURGwjaMxuNYtJcoZ6kmrPOj2ZN/3rC6L02HCQ3JHG9KjoFKiGxt+RaZPKz7SfOcIKBf
RvlET8VcmgDE72xUyxxmygobpKaThs5RsPeKcdmq8CMzrW6JeGMgpIgCBK5Th6zvx80Anc1qTFMh
Oja6F8b7rkJAKtNgHYhiPzNobvE1/7MUa6Pnv2cumFOFON1Qaha8yw4pnf6aie4T5SF9J05L1AU7
+jEgUMbF2JUb0yrrKXm3U1z/yRzXRZXrYrBrgdiEFp4htkF4R4pvYj6xZtARLxj2YzY01U4xIKpy
HyOkfRhr3VhBtKGZoyiqx6TgEEB253IUenbyO3UcWx1v3Eo2xqMp4af1GO1OhDt+Ki2C2+sihpDh
LEg1dNL5bLoebOYi1VRHITPCUkVa7KUKXiIJiHb7WUS0JraT+WG3G/8n9rpoj6OMhS0z0cN4I41O
AN7z/xhmFKS412g2dbMNyffJ/NXfd92qejSt6RGNMGXh/3kWt4dW/SEjDGIXFE6xnxL/vkkoqavn
pyTqtqCdzqMUcL7bBNkA8y15XsUpa0CL7m7/Q0Gqwd2IUGcJAoODvMn+dROSAWEZs9C3HGYjuebw
A93EVGyy8tx+9/Zu3G7+flr/+N5fr/l/Peb2Kv9+9P96yO17Ncp/nKjzG/+Px9yewz/+8n89+q8/
/Y+f3/6Lv//0fz38f/2F//U9eAWej2O0zqbSxPqfD8FjLLe3b6KoQFb398/NxMMjdbt/e1ICFpGy
y/+8sNtXUg7+v14t3tmkIYLz34fdf/3+X7/6j5d2u6vf/shf//+gJrm9/f5fL3O0ViSN3GWhQ5BG
P2zB1e71wSCDv2V8l0n8HJJ9tZEmgnS7Rf1uximlhsGDp43dBtcCbeMYHyrCwrvS0whheu8wUS1q
FENQ1KgojN8UBJQBHtXRVAfZPmG2moTXLCIAzMiIsZVPMJkonG2rn829Hp5xTLYwLAdXt22CCl3k
ijrSGGbFraUX7FqKpd923iYVrdgWOdQDUmVkAkohoeN/amZ/VJV+DCr+tciCAdp3f6JWpWc4hFc2
1GejjtliDRH1bnR31UP6mjbsGmQ7fKemZhzdwdkV4dSiWk+MdfjdjK21Bq1pllbWeCsTX/NG+N7K
zy33leQpxn+93nOVsU6jG/yqZmj3H+EcNZP5BVkDxhdjatcPn6j/AObG4r72RbOL+jzZ+BgOsTgU
Xz18sNWN0ZZASSiYvq/OtkGpV17aq5ATlqSxBxzVJXmgcFGpN4RrnFvsVdrm06k5aVtMuwvLouA+
cNtTXRI459W7zkEL2eez7KIPO/Tv9tZoZlVENOAJtl1aJlwcjIaNM4y/flc7TrmuEvS0feOo2biP
j9Fl35XW6LeHyX8FVRsJ2jApYs6INCW1nYme/igT+N1RybAIs3e/hKDqTJgNaBqQUfbVCwNv4rJP
yOklBK0mjnXtZdaPmsQybt3iOnUZHffDL3xA/JwhT1mOxKax+TO+AgtVfzv0uB30l3q8D30KO6MI
K2hgDJSLlg+VijDkpcCx0KPJIogfOlLFFknh9seYlmT2ORESGajj2IVN7jB/9gaTak5XIZ5hXfff
8TB+V0L7lU5J9d2gHSoXRajt0rWcW4O9tAJjI3Bo8Ub0GjJ8c10hD9e7ENKtYjvckj+07BxakAD3
8cqZOgIXFX/pcI77MiH8Nk2Xmova0rYB5IcUJhlBu4EMQ93FISAex9VZaSVFyon4JDZuN+nBJ4m3
tF0JFNxR/GkUtrmtE81fGHHJr5cdcz2o69QB4freVYs8bzmgsFwFoJK2yygYZwTiVhPRnfhXqO2p
0ln/WpnLqmXkLpJa25Kly3yZ+eZBS/lf26RuFvY0My8dY6KWbvVBvjAAv7ZEYe3c4BU6k7gilBkE
84fnpnSzZR4QcKJr1iWO2LiIKcd7pzTcyTjJDrbcyAiiv1DkXpRt4h+1Uj76QxtRP2bi3iFjIqzf
8YwpTGPdpug649524m/R2BSFIXxdZQ6ZJm4QYCcZIXQi3lzSgr5Ch7XXHdyn0KDZSlUTiaA0xAqZ
U2BlZxj8jpPD9FOBMq1kUb+4CqhL6eYLniDe+foLFyxRHDE6EW1LbAAawsCTC5de8DKKtH3vi/3E
XmWRjTRelujqNXLIXs1dKiEfRhKKVzE6sLZDCACv1G1hDO7ilFNWheLX8NotqoSOLj4zP/Bx8n5o
7jpo0AVkLTAKfEXiGn86MdGazNS+ZN44jWE3IbjE2pHhRUsmJG+mGHaND4ii1fIJHvqVy3d5ZyhW
N4Sw/G4M8xt/+4BzMq2w11rTsW50mtswRi5GsB479WLskCHtLJysfSuKnUTKRFsCB7GuDmHxZhb6
c4corq1muyzCZjNgC57GtDBH4X3aRd89Ibik19IXlnbjcewp/KsA1XXHfkZJvgKerhB10dZVe919
ZdavTeNDuo8EEegw3xsyw4tFgkhJmvrGUv2OAVCdbDWymK9YI2h1yYgb9gmuGdYEzdqbqZMfWpsV
RwbSZ8exH7uhZEQAhL6jhzRmtAgVJ7wdInHympRLTmpfeqdEUaO2VpRCr+j4P2CHfCodm1UNbryx
bUFV+oceBnu7BJ6fA0utYiKDVouf6pJGIU2zV6UqQoRDIEMZFaFA99fez17MoKUvmIi7TZUiXZEt
6lDdfe6BOJB0oYYbuv4jrsxwq4z6Oc+yoyNQvtpwopMaPoT7kDgmNdEtfMxEHKMjZUanE4VWRgd2
lM34WEbjhtFZ2V1SJv4q0qn+rYZtrUHjNzqId45mwZYUCtVS7SsENhzqqLRtjVooge8mH35cw7lH
IR6OPvr0GBKbD+KlNIhbEomXLDjMHeTbMLrNDhsjNUGkxB6YPy6BLx44HkhGE9q11rutLddj2Khz
7NAHTxpATD2wwmSor1NNzppgRuXKwyvfVCmXTUHPoubRT52/aGH8SljDsIncliJFdxQvuTlQy1gz
GhB4Au6vJRfl2PY2oAUpj8RITBxOMICsZWUwaD/Wpp4ftJDi71z7hcOiXyrkaRSu9f4WdXh6HNnB
73klBW+9mFYhFiLTSHfos6szhO4DZOOdXZdvXZ15e7ebc6zZsbQ0NziRevZdLmBY2sn6yP+AVXzz
tbv0FBdSiTiEmTEApMcnAnnr7soxvM+BtqvChPTISDjIcg0BDmyE6XSkILbLECoV+tJfeJiM+3AX
kFJ/F1QIQoj6Qk0+RM4FgsyyrefB9KELksnexW3lbbwSpMMJYXFLTClgf+Cwme7a93mGcFXXtki0
RsBgSspM29mV8QBRpUyeQvZIRuKXY7HOO9G3gtDfikE+I41Ud8lU6aifm6fRMKNVu61Hzzu4/UCw
rkYchAgQyQj540bVsR6dR6yJxjoax5r94LHG5HoSI0ZjvYkp+LDQHZCbdNdMZQlRclcpGxXcZK/m
Zg07RM9SEits9Q1FLB1bK8vc2zkOiEEHvviSsNphPl5hWyAWYudzioGE6gkUWFhGtKz08ZLG2TET
T5GDdMbT1ppj6YsByryOA5gKElYxjngfWtHdc0BeyUaYLzJM+XR0l73VbmKFZVxT7VG5Wbbr7IJO
ssJ4xbxo1zH8kGgMLD5QrJqW7jt7uEeqYN35ASSwqknLtxyiU8BTch4VsLqn/i+pQZTpGQEJpYYV
cqRx+ewzsLqyZ/4kzsODWUCUyXYk1UmU6sNVYufVeuT6ywENvdSU8bZwBPoQ+NbQ7sytb0Z/TPHS
O8mL2V6RYQOlDcVDJFIC/GxI/cKw34I6OpohuvZwBAGyFVv1qVuF/ifphPVd5sfDIfHZSIdofeKx
eov86ah1FnnZ40SZF4uHJQuqVRAnVTGAo8ppCBjoTxvc99Y036qif9MnbEiOnaGDjrUt7Dfqq4od
Jgf4Oq0ApkSJDVefY7LMpWmN7CFthCbEdttoW/Bj5trrbJZ1FFdhPRuJxvazNQGC7cY11QWwyWaq
zggxz9KXbMImyXoIbArxbXUJeS+pRZVBmZ+cDE2x2diYpQixj+Mpv/MvPV0/XeZRtWcGND3gtuo/
qYJIMP85O5mNYu84PbCV8qr7lCwjeN9OPE0EfmK6aex9F/nRCj3IT2Q0DvIFr171foxQXqj8YAYS
u2AIUTywxVtz4O/TCrx3QdXQfOy29r42wnKddwj0kA1R5RlSEtnVvnfoCx25mJ82H5nWbHwvolDX
HjZla8/VO0N/baBJ7tmD7ErT668YV+MHz4qpTUMqG8Rssoue7p1Ab35KMhlhZ6u3cM5Ak6TObBoz
E0vDAl673QCB6FvCSva6I8DAE5TPFFGYzyLGE+SKVmMpSKznoiz+dbeLjP5AdB9gO/ZXTGeJftIc
0b9WHgeK472WSoWn3FFMfikcfUg75g4ZcHnxIh9KuacT6HYXsK28EJBUYkCJCf2ZH1LON0gVzAVH
hsWwy93bTYv6b4lqCdD8P98jypIOpdQYYfv+/bhaVg0GAP3B4IRb9+TzXps00dG49J8GiAbmLXvc
qboa76mwsq+WE7tLM44+aqOnXSqrBmRz+nB/+8pX+Rsflb77x/c7OnNoWEAwa7vriRi9F1IXKK6E
91gHxBi/1J0hljnqya0x/7SJB29R2jp4Y+hW1Nh3TMauFZ0LRDCHbna4zfdUQeemF2jPJhggV3Mm
Sbzu7qXMqvdSxMHbgAydMFnL27OzDF/yocU/rwXEYxjNOqTba3t7mEqpAa2rtwmKeOuHlYNhMPbX
/C36JAmNOgalIJiJbdyIh2PnG5V7CoEvVxqxHtdO6Gy76CV4n2sRalCCF8Kgn2wXs7g2fyjUKdFD
MN/ELQXQ1sQGvsPZ0Q9uc7XzKLwGzV93HD1vryViL/wvKc2DRAssmoLy6yEIssMQInzp0lJ/sLQo
WeZRc7GNWGwr16iew0q8NATLnZv5XpziTasCzzjefkgQMYEHNeAZ1yCxbWUYkwOkINSV7h2yWvWb
XPfS+6rXqpXbC+exzlAjxw1MIHFBTI4xbGIamw+u76jHHPsa063r4OEvHUZ+D1VKNX3XOG0qNf0q
xz2ULU4/i8mT9N3qHaSfwszKqvD34KQdCZ3jCsiGY6pK/9ImgMoYGHuAytRFPJYXJ9ty2i0roTxY
ToXKwXBpM9RUepxSZkWtYnwMhsG9YDVxL4QjLIXNVbDPOeWr2u1fipjMmLhz34hDd9euZ46b293c
QMnNWrmXGHjQQJnNY5dCQ9BqkOxvd9G9+ptu7L+LqH4Ns5TwacuCGik0ZodMGU9ZlJVMHQg8mwB2
IeV4MXKdFUTem+D2TzpSU55w84tvNjhMoRg3o2s9EpsbHOK665Zhi82a5ao+u/ONdKL6PHkDWe8u
LpfbD5yBayOaGX5CEsVBRHC1Q682vV2Oy5SYjVUQWurY9xb9MGrVEqNylMbEtqXPL2bmYcMsZSWI
7OHLeIju6xJXLjUK56SoyksU9T+FTSopMeUeW0tLOxAhOQ9gXkGYr/ncWTM5XFVowNl9ncC47F1R
Jw8ZqXorZvvyUBTlePYp3Vn6+DLZ0/o5dFQcrKpC5KuwizEucJ1EbEcSyl0Wc/2Whh49FpIW+mDw
y08m5Q+Tut4H0/JZCbORq2JFgoQnU+vB8y+yLtLH242yEnsXeJCyTYL804/L/e0GBqHcUxZU7j3I
AGCPNYO3M3cPRedmtHKA4bg/BZrFcAM7dqQn+OqmYbAbiQw8NrwggnE9ejV9/WR6ZYCYRq5j8rpG
XHI5wx3wwFLDYPlMKSuBpM/ME9Gqx3J8rzIKKioLptJpvxxEvi9GRqkQuyloB7Y1OuHOG8MPrWe7
zw2OTttA+SoYD1Q7bbSChtohUeZRqPJPeuv08BvvxVPI6gsciQ+SYztzCJkjGQSJQDyyvSdU6TRp
frQFmjIPg9B1IJY62DnkyR0CYc08C66krpk2Rsg6mLvIk/kgi0+DbkF6IYIfXvw1j4nHrmHHrWCK
7m83pNK9ccYzZXaOdkHOQr1fIJ3v4bUclcJJiTizIjDmMha4EdjoL0Ca3Z3w7faEp4/pqFbOVSdt
8M5SqUEgXVsdyvmGXz+0ynz1qjJ8LqmEXNvaiCAuGrQnbJ9nl73pXT8vyjQyrktLz15qvxT7qDYO
9Zh/Nb2WnHFSx+YSi7his8C2JZzUWdPL4cICaW7TqrWwuobDm8yqiyK9fAnBRihYrDUHD0B0wmJ/
woiur8lYHvZTb4bn1k+uem6ET02TbWDdu3tSh/I7dgv2yxgXO0bM4GBGZFKYEyYu+GWGeMdFOyAh
acmm1vaycOoja0GxJvxEe2QXhEs+Rn5BC/ZbMpbdVcawN1mSZAeRxwM1NA45sFqtPeWaYW/x55Es
pgvtqUShkjXh1VC8z+GAzdjlSNVkOKNfJPPbzb72HTJ0Jt0+kGHKCC85qVqUt2ciEgX9BsawbK51
IdQ5Slr0nvONPljjGYv9NTdztfPLd8n4LdFsZbIkNpTU320zOD6ZZJxeaFnQqHLoPvJ+Ahj0HV4i
qpUsLCF3KA69cy10eUHT9j0U1Mfh2AzxBUtGsNDdp3mKxW6+KRANebqeXMZBEoUAiNpoBofZGMb3
4OnFobCwuMzfut1gsCZnX6YGUu3BOd5usom1LzacaXW7G4W1v5boxVFOpvo+DMrnW4EUYHj+cLux
IiQaQ+GrbU3S9MHW7Wl1DTjJ76cafA8EINkU6M43Dk6pxZhku7CO2JBjqaHaxWlPFvEy5J0kCi8J
BiRBS87Ko8wJpQhNArevQHXY8YZ4oQcvPKmKE9jxLX9NrDEjpYOzaGVlqbcyLGd6dKEjR41h0Zyk
/iirstt1ijC72w/HFJWEo3pMuTA6B9OcgORvX07zalR0SUtKvSBqW+jOeXBFumtUZW2d2sH0hciv
If7UJ3M4ovnRS8qVQU7AQzZlKBhDQsZsqxyAsSkJx9bE7pFTNw2MAyH7wavRI7wh+eHZ7dMAyJ3C
7yms62tCCsAd8RLDLg7K9DCiqr/LKlfSuAVNzsVD/VGtXc7l4wQhWn9YyMmG7F5VYmqk8GbtIhXV
ORzzbTIE1qnoU9zqFZ0qxEGIUzMV/7pJG53O+8AcGQ6m/KS1kjABrEu7PGAc0BgkYhQy2xrp0XLE
o3VgM8Rc3LHBn/rm2fe95EebxlUH+I9MHSZXMACimi2OKo3dixJVso6tGNt479yTxlESq0pAskWw
+MNQkf9ilkIQhzIOxsbtMev1M2jBnhVIsi7WXI7Id2M9GpGikV6gjwzlloAfz9OdwFLJ21X6e2Sy
2mZAUXYOU3PLNulzCGVFFmkFivl/cd2OoU0PEVmG4OxDxOYWxYzNBBgeOI6/pWWgL5qSLezxB2dV
fUe2u7ms2wDsBOMmV9ONOzr1Lhkxyg8NfWLE/zHoYyvrrO406c3O8mS9HvzRuct79KnsJQ0Uk2fg
XRiN3IHMoKvS4MwspuZYK6ZTC3k85NiyqVlyRWhTO+cnS+wDRHtaSoJwcYRazvjcmFNyZH79yiHh
1yITezUWxc7TR/c4mnhEctKfN3POb+NQYMU29aoMjdZSLJaLtmBX1xR8AZlkhbmzN+zyiwPzXRbj
a6pNxMrLJjkW3dJJP9OyDq7CE/6hAIRl7K3X3jBjxZap7xXgZJeUTwnexyz2Qd0FqrWJ/pvY3+V2
691FkXcMpUxW8DeomXP/K+rY4GWj/dXlHaEO1Af0SSUOhdmfI8t7buKSJezQDKfJcv+fuDNbTh5N
s/WtZOTxplrz0NHVB58khBAzGAMnhG2wJCQhNCABV78fubK7MqsqqrpjH+x/8m+j8RvfYb1rDUIm
bOa1EHqqFBQ2R5TTW6lB9i4u14M0HmcSkBYok8iAo8F0T9tRakLGD+ZzKJdH1Ufb5ZR2o/iprsos
BkkMCNhpIgP6kJqI1uuVDryLacbTxlSs4eMBHuoiq+8vMweAeG+gLjYg+ogVrN/KWipXzW8iGIaa
3CIL0VxO16b7SOwJdaIQI6fktq5l5ZW64VcKmFLKYBeUbJmxuasM2QTZZrPCaIDCCGVPLD0iYGXi
ABUaDn8awSCUy6mj3W4zDdy3TwXriezQKjWA+gygsisqOzAbeg7KoU+IZ0Zdd9sYUR1gDkECkRJ3
j8KBcX+zdIuYKILk97z5SHTLo70NmOUSKhooqyRMBbboJWlBieIXpYvzbppG8MABKascQpjtonRq
eGnnVlkUHk5foz4pYTYIGT8Mi+Gjxc/gcn08givPP+mK16SsJTZhjNZ4QNik0ChzAS/yUIE7mCQZ
hX25hxBmD7G9rwurwDC6gANsTMiib4RndDl/bjQzu00V7foZD8pJ03X3EAAEYbZBukm6rHOuBriu
OjELUUYQqXT2a+Cr98HEvki3of3IOy9Js9f0ogHtJsx18y7QZWiFMh3YyhhKiQI2nWiuZnBzRBIM
MObVK2JonfKBfS6R5UQON6JI5qKjjaTIaG5Bqmqi+grITFs84uyzBbT+ag0Yd8H/gbIYXp9FFCht
tLOlFVXpXY5xETXVmlVmZl7BAjYKUYN0nsiII+vKYF8UzRd1k6CtEw1RNnj8S7U/B+IiozbfQGcU
jnKXptrjYsAocB8jXU/VgveSUr99PL/bx2XaVfnBAvwaWFWzBz8Uk6VIvh47PG6SH0r78iOVrNTR
oI1SMHZEskmzyeSdcunTTGBMLPWUgvNq8P4AOyOiGorBPD4o2nND8QShXRkeaPjhLtbnbaBBIaIR
sioawrvmQ1nfB+vnMTWFbVfs1zeQ95cYtPAL1ezs9vDBLF1lZdRhMnWoaXl681xoiZIM0cCgCvYS
vcl5ZZJtoJW6Ft3ukvSTLL0WpgS1udb0pDtXdjSYnWKpbJBw1veYbxFznrW9T8yYDWUDNsn8IWp6
F8pTKJVpW3iUagrc22MKjIsq4oG0aI/yLNfjw6Xnna4RAnDJdbnkPDFFnqdbjZQ4pKvLK6pt15Zt
e3DUEu9hrzKziLz8WICnvkkQnkvZTEmonDKwyn7cYEIf5keOSpudTbS03r8AB6Oe9jhgZIzvVMeg
u+EpsEImt/P1XqdUs0Nqx4Yetj3pWx51h6OcyyOjhUAjAV1moJ82A1ejOHnxKbXPE/Dkr8tTZp21
so94+LzcICyxmEfF0wofVWuFXXw/XRLK9QhbJ67e6AhoJJqIteu3LaExxarxBeBu2yiZTKE01jFZ
TxNWTvmaCrY0cDTpvXaaqvKyihKckpySZMMZnkt4sOXgHWnJb0WiIqtoFpcOv7HpFTfk6+0QFcUS
I/5d6agIVi9QRNTHSSTdJkoffZSp/S9L9LCpXYY5/j49HmcP7QIG+TZCB3kK6zmZ6liqPTJhgO9J
6Ool6fdn+tXl+odiEYkY1JKDeBgVfBfQ6eWg3DXJYEHYaGpaFX6aNY7NC+oIy8vdBuxdKSvsEX1U
PcohXG5jgHMxpmCzqe3LxCLIgx0vx9E0LvXN8xiNmxgG34tN6QhqCOO8yoGENhAbw8PO+5BvqZNl
YlqME+iqzWHOTsb4v1Dr9axRbX/mQMHaGT4RLBsZ0pnm9yBm+Sjtq+1aPitUkJgglhMqYIHv6wZF
wGDJrj1fwhRVgZUM1vFuAZU3dbai+DF4eokSfURV145u3SaFGwWGfg3eo5bKRWIlV1ULL2jflBco
rFJAyaA437SWZG1hFj34mZJViClHZCtnFtOMFCg1idLKBqGLxEw3NnP7AH6pdIwjlMUW6WsydtRP
dcVEhegMimDYxpXilDVKigrwcXLVIsLqjzszMVazkXYpl1pt77N7uS4vVFDnDTmXK0WS7RW8LUTR
4iXdRvUr+7gnKutekoOpi4x5VDn1sd9qq4R0nwn3mWnfgRMjnBdZJP/wOHU8OF+vZIYzFBsS9GfV
XfumbFv2BmxKSNh6rZx5kUVZvdpAmY6koHMF5RMAw75FRgveXMbSQg+sesUARMzshIQxWu0I0R/h
oquaQFeBtJLj9as431O1C4ijKoMsOdxvx4/s1qneM2o/isHz4lyVARC7TL8iGoBwx70MqOKA8qq0
T3XRnXtb8t48N08jO9z09O5WN3CKl8sxlOXtIAW3olvYfJIEZVPDLH1CVs0eoz1S5Aw7kAsvqTpr
T+no1gqSiQh+U4N9mRAECKUI1twBWd8cPUQW00FBKRhiRIWaB4oKWSV4PomtK4he6CF3xELYViXo
fisyfIjuFN5Nts4AKW8QMCiQUBeYKY2CJoylbBF4hJIyeulgKlvPvObqBJRfaiBWZMaVp5QkntLP
VtW6YUq2mbI4MBePmxQM1Mt7DVb8CHvWAOxAj9euB5R41INi8bqpGpoBm6KjXkyRuzVFFnB1QzEY
JxQMJOVgrTwVUgjPYifZa7sY3AABWY76uFOHA3flUOe+ufFaJ68SIsjGgsozyjyoK+7wjOjkAh+E
PGUZT1HSUNghaB5nX+0NfusYaWaB5kM0O5YlhHJ1Su3Cm5UPpjejlknIwXPKcIii7Cf4WPXGFsz+
8W2WMXwHu1IxRVFcbZi+w9dVhg7S1mHXqe2PqmR5jA3qae2bsq+oF3GLGEG/weUrAUAzHliDiBDZ
k+x7df18YiJ0cArQpp92jDutp59YCO0cRC/bc+dBFgDImvj1oCE2WASAinNEbJu73z7TaV4bxRAI
RS0URV1Jg7hGNAS+0VennrKpUaKyoSPj41w1YKpdnczYLISR0skNRiOEPK1nxVkyUonsOtCs5bsC
CaXy1s7lu7U02/YssZ6R0+ztu4biZ+BKWnPfGg9QSceL6Us63tgNypvEgvg0j8nINTX15rAsLMzb
pcJKtAZkc56jivCVq1KB4Ub31q0R817Uqr0gYwVvN7FFtg3pBBxkiImNvkDzcpuj9XCjOKaEOyHy
a13uS6WQHxNLg/rBjKxP6i161G8aFJT7UeeVj9RXUrhVKr931mNJyRFAngfBpVcGO4RpTh694d7c
tManOg7YlJI79QXdA3RZIARIH5IPyym19RoEWegVu7plnw18Npa4cvx6aaHeFiFmy6SOBl/HSxNS
FunpaIIdi/YEpuEWaEZyAMAjjRG8YJCksUMBbxygnktYuy1HL4nycKvLfJ0MGVBhDE3AZVOEn94B
8AApRsPr9rqJC74MIgVEoRu4oio7Ysq+6GWkgkFAwJpx1YcPfR2l+dag9iGT1jcAD355yfeDBG+p
1KwRxP7jBpLw0QMVm/r6HuUAx+VjhbCCCv3iPVapMK+glNOeNx825ho5DEqWK/QJ8ubrip4YjgCA
IrNV3oimVQ5amyhpQF96v1IIkMI+m1VPZAp0+Ohrc9bJJQIjzw0VXmtZ7UBoYrERIs4itAa31Aaa
cTM2MyUeDwbyIUvNIKt7TkPFBNJjtWhQkhFwkua1fRLuzLvXqlSIHKYv4Mc6JFnXnrGza3oVU+sq
7sYLpLvSIxwy+eKhY/4ml6SGZak5vaCLJbEfSEkzf1Yvw5XMaARt5TOkEn3Pcjisoa5NB88X6xUp
A+tiTW3tTonYk9rpIi2Ghv0kEVFDVakU7VB9qZsi1fdGw0Bqkwd+59G23dKyx5EM2v1xhFz0QaDB
UZ+SAwOo7CtPMisxmj5XGAkyREUQuxvAolYxcQf17BrB0GiY0PG9XjV+mxx92SXxgPh4pF/h4jIU
LJgKAoDLrcNRrkjCQMaC8y19m2hQAyA7BrfW+FbTARhjAAJWRsVAQXQPzZUZPIjv3bFCugTRLCnR
Upr1SRWIQRK0a0FudMz+tNdzSZTGA8ofXlH/cQzVImOc1JSFQFzwOqqLErk+rhrjJL6kBqr3O4+A
PlWTU6QuQVoZI1QAo4g16Y5N2LOV18dCgn/QPkJiJRNz/jLlIp4CYWaibx+oRaJn+tncbBvOKcCS
j6P2od3Y8IlIA57pS57oZPkyyyv9OL6DY2jTexUqT4hRlYbysQTSbKrr7i4EZoar17qX2hkweuki
kUEnqk9Z26NgPegkstzm/QjoFYbIZ7fGtFRgzSHBcPQU41NHg3aIJGrkVA+0tcCtFCNAloJ6uM69
lBYADL14M0htBrXU0/IyrwMIMbysEXEa3/wK55RyL3w6mx73IsVNiut7LDf3UWXBbxPHGSTSGinC
5/tRH8BlCVyFtKirwjna5vbSPqb5JIVuNJeNxaMiNFTj5undPV2mFNeS5gvI7K9apHNuNTp46nHx
HBQ9+VD1GUevaGyg+KzczPukbjO0fyiZbpHpGqq8IqpShSpkHc3aq3QgTwNNm4KY5r0FSCjfehtB
UWs3vt3wzMyEtPMreN6OpBnaapWjNpHBM0m4BUSuHAPpxLYtUdhTGPtSDGfH3Uahl+QFJVjGsL4e
sxEVl+tYtVGMy1RHGnB35WqPB0mCtgHsoI65J4+AcMcVfKLSBJFF6InhTGSpflGh2EA8BN6gZkcY
wKKQdEIbmCpzRLoOb1fTxAd4lk6pa9NbBNM4ZZ0WlV73d9mG6a1Kg/bygB761gchCtJEd+MyrwYt
0vOqMvm5cZdj0FaGhn8KAIREzy3Ab2EmUoVrAXq4QSYHSQKLL1ziq+ftMhheJYwWVdU+lBJZyjtW
EQvCEWnDINYve8LCC6gwoGFUGiTgpaQSianAEPCC9RSIF4dfCKP9+su//ed/fD3+PToXi14crLj+
cr3niyK5NvWff1X0X3+5/eXHwenPv1qypUqSpeBGSxq1S4pp8PnXB6xTEUfL/wfERJea4CmcNC7L
0IaQY3aBkNTWCf2T4n1MYwgVj5BxeXGrT44DAm/KSyaoqyKrplYEM20If5MODGRXwR0NdFcNUMNb
mc/R436p5m1qmYvG0HjJ6kqNvdrDJNrj/F+8h/nH99B4fFk1ZU1XZUmHk9/6m/ewnt3lll+heoe8
ZSjd2npEWXcrlDhvF3DXXiCj1QpXIQu/LC/pOwwSwIzzemor5mBWWkd79FBvn2X6GMxia6hXRTTJ
jGR9saznGDmDKzQRUulR+EbpCQWgltwN1qZxPc7k5xUOxLgx3X/+Srr996+k2LaqqAq+l6ka2h9f
qWM/oBTETjyIzS40LJn2HA+DHE4SRsdMepcize8wX5EDilUX7s8XHle9hEMyOydd6cutydKQpzO8
AvUha/O//oPqL2GB5PJWmtnayBp78vPPCxqKCeH6miq97KG1cygPCQKDtN/0rpNTFjcdZn7ImtoW
BaIup8bsUT/qUXGrnarOm0UlPSOhYcH3syl7A6aKm2WarzGpvGx7Mxk/BCDIRiePoFHuN0LNl2R2
l7GdshitqZ9vzSuL/kvPAIJk+VzPVSvII23z812m36Pgp6X/7Q+zoP6ZFV8Fb59EcfM33/7npsj5
8x/9Of99zB/P+M9p8lUVdfHd/NOj/HMx+8jP9d8e9Icrc/ffns79aD7+8A3sdGyey/u5eq7ONdmQ
/5rN/ZH/0w9/Of9cZfO8nf/8K/UHHxnX/PW3n/YTX5dsWZc0gCWKjfMgKwYT/78Xjv5Wvx3cv8uf
f103vyw+7tm/vML5o27+/OvAVv8kSZqq6JZhQIetyAxt3NHfPlIkE94p3ZAk3dJtRvUVWb74z79q
2p84VpJtAxoeBX4A5ddfamji//KRRZRW4lKSIkFLaP36X83y2yL3l/78x4ueKUt/mFr9y2u2rbH4
qVRJGJLRrya/W/VKnqLXRjJCiBel66mUx2F+XFyfM0vfNdVgPjBBzgHENkj8Nf6uq0QXO+gIOU9o
VYhDXaHGmRTosBJKVSli2N5h/LdBtJy0cdZ4OagddKNWoHyh9r97ZYfFnSbHaRdNW/cxtOfEQnJP
t8WFAuPjXT6Uz2aSoqYhXdgD5HeYx6F97Zb2/Z0CIrAxb5FVj7bbraSF6NyOHvOwqq5UULSiGj59
chVje1RXk6fvViUQwKPbAfamqPD6fLnVUFF3dzaaD7wewi2qMAguQYoafZXtV2WdSevenaJ4H4Rb
8DKFN+9Wj3UaQi5B9F2ZS9Nq//kyglcgb2L8dpeIfe0/sj1iCnA+JOK5dsphUgbWCLp1kO8XcQzH
5fCClzZunKqaOH1SJiU75LtQpAkDw8oow8cc+w7SdlGPk6QULjA0cZfGqa4OUfChpI0NMA/4yWNu
wWxTj7u6p531wTjKiRPm6XeMefCEkkFgK9wi9wdqcCYuEGFkHqGSyEhSi0HIOZQzD47s1+4utF40
QBlSZMgPeQJYcnN0SZKgLD145TDEMgWHMUR9uRHpF+nlqvxwpBZkvF2AQeuOI3MwCOATLsJ4kI+e
KA+RqsHU1c05ypdAhhWWvBQcKn0uey4hrBZLknVckK3VkFBdEa2jpXtifQcu4GE97t8hn6Me2Zj+
ICTK/f2SyTKVoycPkemESW1PyfyrTD3yTnstOy1UHwuiT6N23tMvPICWhVLm3anlLZY3/gyWVNsq
qzxzaY22VMe1sUkQ5uo7dED4UIYZJd5I6i7KT1o+uzxmLLVyPHuav/3fJOV/TfyUJM1jhS4BaAid
uIiGfFo3zp/Bc5aG8kbzzCP5xZWRnvOnCw6mARNih9kXBxX1QtKXxmupJERHl9FlDPU+hf0UG6ye
5ZDiIz5Tebz+L8QIkB9y/OBShd2qOX5d40V/aOE16kJrtsRh1Z93aZIgpnYC4LXgqlpHTWtNLB0h
rMGWUu6umeqtFFwAe0iR4EtpnSPr+378ysjD6832SWY20VA+osrcFscXtBdQ8x7ZjubHglFDSoSD
KbquqQZj/+TCiBtkHyryNgwhmCtzzM2fC4ZGt+t/VoMzjkMpeEieyVAt1HLRPaFAV4Wkulk3yUL7
I79Su+K1zdtC7iQABN+kW0S9h4vr1ksVNeKzQ0ekwWFyZXNGSm9Y72twouj0PCsvKnePVZNCLcvT
5/dAL8PBB/es2q/rqDPgrOeN1Pr8c/5DnWruM/nUPSjjdShnkQ7gTer9dZTaJ97grsx4AKv2eW3+
o6qoUASJMeohUyj03uVTG28QH6UJaD3Uy/g2l9fUml2SoG5DQ5/YZZh3Y2Kz3h3+nw5s16MxJwbh
YuBHSENTxhdeQSc+q/kRQZbkUkMSBBn1orqrgQbD2KBb5fEiui+T+7Lixf7rr52e+/9m0oYGj3Es
uZmaef5rVdF8z2l9C3A4nBeD+N5FTjfPRvob2IR2dbT4517NIRVslyq3H/EoxTF2tOgthUUkAtmI
NQ0NAJlQbVwPjSs6JjzcawYZct13lCagP9HJxu5xS93jg6SpW6kLeWM4IDeS8CENXwZZ4E/j9RHD
EGJEc6owI0RZze+e1HqhJksztsO+6J2VjWFiHIcNa+RVGRVE61iwLQl+yG73Ykp9weFMuTJ7NElC
3UeXIyiVmUJas1XJrXnjsnSz/mlgAMJ7gjEhqMaVsYHkEjUvIzS39fHrwTINthliUXAYtyv7lI6u
xc2P7lfHPleC2HhGjRGUJSzU3bx57R9MsohV+mkE7fIC7G59HIDh39LNyweK1sm8i29w3kzy5OKZ
uMUxmK1iVulYiUC0uvmjqfzm0DiJfgwyD8FQcKhBF5SnJ+LktyvpC+Zxm/kXXle9Wq6cCht3ufLk
t9fUJNXMaKeCpTsO749FhbxtN7SiyeOBc+5dpr3KQcgfA4KS/q96/JZuUDfPCn1qrUr49AqLksbj
UGreq+i98WegrqlBIyPQiNcFWkpNde6f9j5/ktkey/v8Pbf2qbV/gmUgoBepQVnPtGQw1DeGZzmw
RUP+1CDiIkmk05wiJgarUAQ4zfIFJSgK06SGcolydcxDL1ZX/3vz839mW/6/GKn//+zPL4R7mt6a
jQhY/MGElLHL/onR+YHP+ov4wDg8Z+wef3fqb9amofwJDJNkSrICiKr3AP/b2uQjW6EGiTofS9EU
2cIt/M3alM0/wYAlWZioloWPpf3V2uQjy5RMlD4kyew/Uf431qas9Y7aX31sHSuYyK7cP5kkGQpk
bX+0NjsVLaxrc1TcXSHm08Nhs1mJxcSfB6uNKUxBstqtnZcIIjEvxOcqOMxfYvUS00QE3t7fbOaw
wvr+ZLFaUMQlNquHWC38MV/IZfHtmc/256MLMdeoGXdDRGw9yNh86geGN38QZH4yh7HSkcQocSnW
dk/r8XY5eZ+M19vtaL3ORS6Wo+3FWa7vwt1B9S4O/c9Oudg+3EJ8T0+j9XI0Wm/D5eh3HfoPwg+y
3b/7P2kbrbfUf2eJq3lzfV5b3NcQLIAId/CEOOQA+a3TNNJ4twtP093J3U0P8/AA160IFqvDbj6M
xOdwlYnJzBnP9qRpnYTjv85B405Xi1WQiPluuly6u8B/iPlqc15cxX52Fe+mswo2pdgI/6sUh12Y
i0+xkpzdVhUhlazeeWEIQzReK/zFwmI/XiwW51XwOV/5BPMcf/ImiTG/1sv+EcOlZ4j30v2KnO/v
MNx938Rsb4kP2QGc6byNw1is16dUhFuadnmazahFEZ1YWh4QZ7GNhmK0rOiUU7gM/0XTmgzgv29a
RbEsizQ20+NvQjvaiyJemVpvdwrmRRwOh5PLUyzXzvcpvDjbXEz5G9KtyCZBYOHvDluo2Z3p4eUC
lxOrnbvbEZwXt6DzdPHdj4/Rd84ISQXvzug4TG36TBcj1xYM2b4DUnF0tsvvzAmnc+q1xSYSAs4d
wSAeiM05Hg6chVgEm9Vq5Z8ZwbbjE6MXq1XizMaGWH09xMJw4QMPNBcKYFE4jcBOc2o32rTew4EP
wyNF7marhwdkTlTi7W28XH5H7uhEZ4adoI8nE358FB//arAicPQPm9TGZSQsZGo/M/13oxXMsgLc
hyaFFJTHjoa54FX7kVoIdUi0ycEJFDtzUgqYuFxTbOdBgM3MkH65rXv43PiL+bAKbCY9bRaGh1Ts
AJ6IlIk91xw/4v/0VSmC1Fl9zuebfMxasIpENaIpD7pgCZmySizfOrFeLucMZK6TiE/gGctIMLDp
vW04e3Oe4lTQ6TBxhe7hwMKzgsbBmQRc67xifm9DptBUFbsDOdThF6W9LglhfpfOHFvc+5wbTtm/
DIgOBgF5HUfyPiPhAX1xFihNEsSdTVim4BX7ednVmY7iO3xC58o0bDhPd07U6Al4oYc2Xx8MlNew
80jY4QzpHLpKxp+QrIpdztABByueAhdS0JkkvrnYpuSaP0/8cLc357Q8sD7utjsqboe7vgsOnWf4
zC8X7monc2rvG4YtGnHe8Rht/wjixPTaV2L9vdzCjsLsA7oiQssjaof3xY3Cp1jeBU2ViBOegLMF
iMF527cTKqbOabtTnPnhtBxXYqf4jQu1jktOlPmbuM8RnBVcqXFt9w01B1F6zVAaH2goMuIMe8wp
B9+fjp2rDBOdl7S8/r7U74shmoYMDqjexeIMwc8oHc8lB6lnsa95/ZdLnAD7w1GHr0k7ebmSl8zM
+WOYf8QLKIdum2LG3NnoXIrQuXNGk9E3HCj26czIb0dW8HRIjnM9Kh0nUoBz45IXY4D2L8yC6wSf
fU9I/mn54I3OwScMUSyCD4El5cjOh7/5LPvDUc/k3M3As9z3anpz3i/DTeZufEh1F93iJvaGazuT
RnwljhcPyaQNKRBz3o15I95ZSuiPs3/kNd9X/UxgaeBB3NS/ebBzi/PA2fQN+s6DtqMv2ymc4edq
4gPWdY7u4pw7VBNrYpI7Qb8z+hCKuOMZqn/MuL4vGefD1WTC4jxwPirxMf7KnQ+PfPQyc8+1Q/za
bcPU/0qdM5TsHD7vx9Tu6By973DJWIrnA6cdxe7iOjoG/eO/XZ3T0bmPjs6YnYVTv+5D5Ht4LZOe
fD9THMUVVqiG+Et4xpguL14Oo3bof3bO9mQyDQXcTWwfJafRsouW1ezO/0fLtYcMgVg0AoIQHy5h
14/dFXXRjPRgskchhksXzmrRrwvzjSH283nJKrlY1U7GGw+c4ZxVtQpBZ7twNK5il73K5n03AE2G
lgtLKD9JOSX3C5rkHY1TXttytBkakswOuJdYtqrhgOWL4b+b+6vF4usw3VBQ5BnupBXvxDoc3lJ3
7w6ELAzvjlAFCx2bxmpVD8+sTg8Wdr90N6xLNMXK9xez8Ww8mXn7BxXU9AeMz5PncDDtV4p4htrF
cHycdeLDELX7VQ/ziTnNvq254ZKL5IVZ3qYsSf6GQd+4nwuqUDww22L29hwac0p5aDYPygDRv868
5dV5K0YG1Fv8vor5YfWamVM8geAD99Hpnzlc3hznHYoFx29/zlt9HiymxnF08/YcdWQb9tBPERFj
F1bRIQXytJ3l+gtLsITGbJdr2OSdlG18vPffX/67Ib4msPGKPWwbonUm36k4rb9PUArz+4RCq9e5
tq9iiB3F+8uZvY9hHRZvNxFQqPCzZc1uYtJvXmcLGyFyFrE7yYOKvWzNVS4O6xWSkeMP20eVz1nP
uGMcfmQeXJfOXWxPa9b+5UX0Zsa3881c7VuiFed3f933K3ugG/NgVMe6pm8JZOwcqOedqN/9WbE4
BB0dseXPU4RsF0+HMgEGBiXRTm+cmG7inp7OdMOC6jMDUrrjcHN3tcfq2A+BzumjZkSzgn5k3IJ0
1gTNhK0MrQ7eZ0IkjHH98qDVw73qV/ZduGXtVVlGYBOkOft9pu9z9ppT5DIT+/V2N80cZg4bBgbR
VmHPlIfzcEs8zz0hIsSuge4qsyMdsVQ/vR1BjSHRVPcaZMFtArBsTchpVLCymy6Rn3q0jMXIFDs6
ESsvc3afKyyh7XbJFfn95AbhGrMGw+8u1opI3fV344YWjTzdRUP6nXbumwpREve09bzZmInTiZD3
GQzD264ZXp1J4oAe8SazceSywy/X729jooluyMBZ8gCxT6qSNusthJ/ttG/fvp1YYRhgzhtL8d6b
jE9h5tBJV3/sv8ciPCVuPtdCI3Tui3sw8JPF05WGjDoADkJmZcbGP7JEMzY8VqTFzGI8ffT2EPbd
eL+fsBpgLjET+fm+9faq883bLLEaxoRnWHh6+/QZQLLIIEc6zeHk8foiPnJ3HYvZ+vvqg3bhkzeP
fZ1Z+HERYbgdMerY576RFnK48OQrw5Nh4C657ewovJRDv/rljafhMpOFP5uRQXaUIbh47nh3eZKj
mHUTZgZILlEHXJiR7WFWZ9767W1mcVsGMC4HbQjEUfRP/jO3lg4ipGzydrAMd+H47fTNJu3M1gyb
5dXZf9DqDGomocWsebs53yTmp/aagYvplfmj0cXBOvjAWLw7v/7VMf1HfgwJiH9gbJNIsamRgm9J
xgf9vR9zLSAmf6kGPl64m+6w0g7Ban7gvyGm/XJ5CkenLaNvx48Oppiy7GLm/VhyfOxusfg+WdWD
82oVsO6uNgEu3uRdfPQLq786r5jkC+FPWF4nqx/ruf85jl/vNAa4lMPNuV+C32eTycp/n/ReI5fh
BIfuZCiu19+gBRgdo/U3S1m/sPHPaPzRu3bf2Ebfy+XRWY6wpZf/vG203sn+e0fkd23TOyq/s5oR
u8jUmvIQd7s7TJe0zWbKcyy34e6QiOFuvTzxfEu8p93uMOcfNmisXDy/fgiEbNbB56Zvqmnfkstw
HXJouFuOZ284L1zysKEVggPnHxgA05zlJmTrnH8vwykN2zfXisY44PjNNwdusOt7YnrY0QsHTu/N
Y6Yh1ji28Ga1YHsJ6bGQi+H+4rHzxP0t6Bt/tdvNN5sNOyY9Q0/8xZUJ+ls8hP9jXfsTf+Vv+jsu
VpvPgG5hM1zwd3LmvvyZB/7kzBX4YDabee+b+WEz/zxMw9Ph0F+8v9dmhfs5P++5Fu//8/zcj3Pw
/CcTBgGXnXj7mffhzWbjN67jvPXTm7myXuLg8ZLL9dvYm33MnNl+NuZ/b2OGwpIuZglbhttwz2ia
rZdvhBNWk372r/kxbTziHIbSgmE04Zg9Z6/Xu/B7+cFtLuKbRXO9Xo8ugpuO377pu+8tuwmrAw3W
++6sj9t9/1gcMJv4/t7zGKqMZxaM2X7icfL2sByvQ4znfz7WZN3+h16vhmgQER+1Txj+cbAVHcWP
5QPIadj7gziqBzqS4MJ0Tlczunj/fqAwZk6YYsvlth8Pf+mWKWOBVwjp735g9EOIDuHL4ZOv4Q7v
YzNneIXrNe3GNXdLBg9Db8Ol+1H3s6tyuf4j3CWnH1i9Q8iHBzwcngffmYcKl9vlifHPYOVIvvTn
cN2+4Ygp0Jj8CJhg/2XLiN9yYt+wBw4/HJg6h/ly7BCCCA82SwqWG+27Wh0OdN6yv9acJy/EafSx
podHTLR5f+qcozmWQcyvgPG27ZekA8vH7ptW4V04NdwesDfF54bJ0j8dw4iP+jnJXOUj5iHztp/I
odsfyDH9zD3QSPP+viscWd54xyylkef4kocpR005aMp+iIn45tDsXJlTeFxG/JD78rjDQrAQMqE3
B/zYvhF5C67Ik9BQXH+6YfYup8xh3NzNnON/VlpenvuUPN3mk+nD+9PzfRcumb0HJlb/APN538n4
ylydy/IwnPA5/cSDnH9yGy7J+38e5lOutPp5Mc7jlH6UEO0Zj/h3vGZYe33k52dI9JOVa3E7rs1V
g09iVf0T8wHT/f8Sdl5LjvPItn4iRcibW4CgNyIpf6OQVPIS5e3Tny/1T8Q5M2fHnu6u6m6VRBJA
YuXKRJrehKuzaR1ux5TwWOLJ6yWBlcq8e/wn+X2JiDDMf/4gTiw56CSSBxbwJjwIicDJMnTGKnSG
7KUEQ2iOhwuhYXVRM2sF7oMIYmiOGIwHagjAIBiLzJNnAvuSaJn1s/ij3NAHlLog4w+yeNuQfR4a
AzMNuYvhLobvYTZcDMO2Mqh9oMAMx7MQx2E4jrlN1pNVA56XbO0xbIBP83wCKqEznws2sjmSOV8M
nwEDM1wRip+hm978ZkyipQA8mbCx3+eJ497vsbNu7CTA3RAE5JJc1DdDMDGM9wp+M+6GoRryzrGI
dxyyI9GL8sZxPDNAViiiJt8g6n6O1hwKhjJ3B/x6YBKj7MrkDB1UaqGciecwQIAOIPTFNQowcwHf
l6EiYXzjSTOGumQMGUMEzvkwVoCgnOAczyjvYz8mGZM35H7/crwxFXyYu6Gj5Zl8MxtnHjLDc8So
gm44NukfatifwY1i7AMeG4slC3k0lsVnWWJ5iTkaO4D+WSGFq7hreGCuJ/rd9+VBuQ3eEpWB2aIN
0pUbj4c8lIPnM5SPhUsUHM8NFo/H3HjIUjNnzAb3wHspUzOO+yiYN1YV+B/nPq7nkHUwMxaBrcGW
ZtVkRnjnKueBWA6kRxYJzM9T2bw5ns6ZP57xcp8t7/uzWd9fofYRoHg881MXdwrO59Rl2odhnwXk
5v0V6IAFPxNVhcHDlltBU+LZFb6JO5WLosVAxD5+1jBmCvjVN1nY85ZMJRMB81u5KJ7QQa4S5BvA
8cM+LzFj3C8fMO1cyBVWxPvRRdAE2ds+a4b4uTAkuYP8WqGqwE8ZFGuTcylAN0+tYOSOoC3seluw
jg3HgFfWaBBMct8ApGke+6CkKNs8HnM5eCA4yYddUUg+GiQArAFxAdeB/49GRv0I2vI48mTpKElz
7gT4imrlRTy3vNiLuN0ArQbnjmN5/3/TofV/D6b714FFu8JxRaNGckvzPw4sOqVj50VKCDoU5yQ0
CsUgZEi0O7P3w9ERTiHBmaT68xL+OBS6CM2Ghv0hN/P3I1qiBWSHi8oFCxkN8Mceka9JT8iVPQkm
SWhEi/7z+j/ETAAb2BQQlnv+7jyR2/L1L9AF68taXkG7/vNWYXLAIRRb/G+jj578VIGo54j/WaKG
0XIjdLC7YqVZskkQpS4Pywyz7P5H5S7cRNaHd/EyfEEedZSuZLngmCud+3w2EF0KQgPvE9aTB0RV
jVi+FLSFlPZYv5z1+6mRC88Hv5BvrNyKD9voU5kUeS+ah32VoIV/kyV4yePKcw6wJFHJ/BuqIrTB
XSFZMlquhSDwN9IBWUXU2C9oKXeFcpZZY5BMNoc2P9UL3/oTZsE1AxEkpoVLC1/ggX8qDub/2w4o
qkkigMUxy487o5lErXmRhVgK9xOF2EcU0cCsCuIvhBjOy8McmT1wxxVK8GMj/IyLyJ9okLooffkv
4/sJ+093MfBelsz5kSevJ5zd9DjXwhcETXEWmLJoaKYJ+ob1JBYA1I4pY+zc8DexPWcsBAhN0uuB
TqwZhzE8MxjVG8jlBXzDpXBxSLOQZ4DcAWG7jjc0ECqZA9OVS6AfZCxhDEGHwxqssH+xd7w+KLrY
GQ8BUlQmXlom2wXAgD3fADeirKE/8hTy8IgD+h2tx7TlckzXDf0Ys1AWZxINIDJZV94p+wNcld3k
eUO/98/QfR9zg5uI3vqpSlyfY9AYIcnlbyAN/TDWoZGnRVvlIs+rvK95dD6DDQmR8jw+JIowd8eO
l+CjcxlqikbBeGDCEu7vgI0IDuAqHILniUZMN+CJKmZFoDCQid9qLEXn/9gVP+cVdI2DcozHfhqj
U4B2HiOOxw5Q/BNWJB0tOhZus0RPiApxnaEP3OdoOmAO94LXg2z8RtBHB8ACxEgQPeR83SXKDwtn
vIQMYYUJgRijEFb9mNWCR/CKMFz0HOs3RIcZDB0+LodAAL4QM/mDuwwLR5SF/NR4Pa+LYgmX2XAo
tBkLiMEM+RBURxZ8Ffzh1w1SVBePxMeEHckVPipGHIywHRZdZs3HWkInzXwOnsZd3HCerOh8/mNG
srZwVTHuN1omDG6JIY+rEp4rnF5eYxjzk2aCZbFJwP79Rp9h9aPrfdZIiASjYBWENcGKZobF4XwY
LtIdci7cdQxhYoyZ6TGr/C/FUTpE3tTP/cN8IKumj/whuXkf5YQqBlB8/Eiof1ZB/jAIZgOmwDUM
Tp7xWPZTJg4kRAPSyJDH7BDGh0GesEdFKOA/4xzQRPwQslk8893+mKmaQQ1mcZ4LR1thGP25XPLH
qGaod67EQzvQBi7K+uHURCpzXGE5B1dpQPIlnp8cQYE89MUE7bOaYA83kQUd1bDXx9CTsZ75O/HX
r1Z5gTPrD+EQhFrhz/hjM6zwu4z+i4asNf8jfvSfE/02hWebEkuKjvx3I5MT11f5XC6jIMGkaDL3
4JGx+NzYxahKfATgnOAAqyQqBPASu4BdwKsChkII0R1Q5B4QDBajA0An7Btxb8gAgUOmmgviQEKP
EguAoMAgZV+ASg6OB9SnoLnYk2AirIL/jEb27w4YdeAfelewLBRqSLgBzB7nvlyDjQStk6fG/4Nq
SGNwhrdmjhG6gl4AVXiBn/wNoLUOSCe3R3q9EIYFX8SvwIKyN/FeyqaKwRShUdxkZtifEHJHABJ2
xrYRFJBLi0WO8YU2hRQiiqmIIsRM7ondkzJauI4otAG6ZAKT0vKJICAGwffTwB24/2U1m43/me78
39Ws/ftqbqh59rjdWM0RNg0zxZTmA9HVnOdjiqHB2JvMBmRFzChhBbjJoAcQPllstrGocNZ8jqJO
kiVkRz6DaAi84tFjqmVv/uwTfKLZz6ckCpzPWgyVS44COAsagDmYANz/Ul58uvdTKYgPsoBALPER
ipvpqLMlcNDjWUbQp56HypyMcECzbWD+foybewJlgdTga/j9ikZzDxXV8yZz+yKH8p4gPWPDJP7x
jx8ayQkOTimHn2KAMux/yABDEBVmZNFhEiwZvJzlF+Am3sLpItE9LzT8hXsK80ak/CdRIuk/OMey
ADq5EBAL2QZR+acIKE5idJaoHvkDnHXxl/3E9edFApLRcLCOMAeX8QoLbcEv7HMQEuC7RBHyaCgp
E+vVmM0PY8KP9QeTE/bPGnLmJsiFYctOYPL++S0+Otx4GLCAKhSGt3Il9glkAqVEaEmcOzGkSqfB
ikcW/ZGvgH1LCzOPBhD6FeA1GvV9ngTLQmSGIxqoG84VoT8QKzwG2EQuvnAFc4seYiCiEaCBfwg1
88jWiDmI5Jc8OSIwsUerOO8Qn4Ep8/uFYSg7gy8YINE6eCdlDni7WARJYgkp4El+pst/CXsgJB75
//cYnSa5dySeVjplopskvur/9d9+qGLyoHUZaCdcfSSbNWCvIN1eD26MqKJDsx5sFuiZMINsmhFu
JkShqiM46AivDK+zIxBsfoK84oSCY2TYm3HmsIFgFeKh4xJJJj5uEDIM5b/4dmQTOLyeZUPiF5Zd
cY5zAxEu1J/DMwAobE9cjEgKnlPxE4QpIMWuY+pXPgIZw91QOFjBmHlIXhfvBrLLvUQKxehF6sdG
qAl4CCPCMGSkSBukWvxV/+z7wJebQAsAI9Q/VFcWDl0qBmUYBzk4GKT678eqgxXzJHsc1jpKY+yM
3P+tV8o0CG4HgRusiCwI2aKMYoSNicITCV7970Zdq/b/gxyL2Oi0aeNJphTnFP++iI3n9dyePl6A
HJCDSsGKZM8LjeZbCdqNnwy74p/f8HKcgwJzQJP4k2ULiWEkVg5//jEjBgKEciKG5bD6mdE/DAeQ
xKXGv/9yEU6uwvD5HF8j+GSUcMI7GGE8YKqBerzHEguP8QueijIMBLd89+cfFSdq9CGgSN4hcBvg
+Yd2xW7AFvkp1h7XGkVQcc5DGcNoJI6/aMIzCUgzAvFY4mn4Z9FWg5TQJn6OO/Fncs4FWkUziwSL
7BjER3iQCNDPYpW1YcVQRBFnkp6z7EW9uXxIlCRqHCzl48C2bMsf+2BD/jES1Lao/WTOXMs7gDcD
QYdrxXyOmyJ6OKEE30CxOdIvthdmBHaDXF8sZnHl/mMiYjL+2CXEgmvi6WSYeD74NNsFTpvhAZVH
khd+uhp18QNzEXKwDyH//eL6YmhxdZw2oquYCLH4BOHh6TA25jc0kCdGAyXI8J501yyWMAp5G8Th
h9+i/R0C7Pgsu5N7Qrrlo3KzsfA7qMHPL4T7CCeSHILApXk+th2uPCM+H945+/nzFgovE15x8X+A
1/AKYYegLkMYYreILw5V9XNMjll/g4sLUYBr8CZ2jhnisWMH//EEQlV3KEFmGmcP33mHK3wU0iHu
KJ6SwyO2LBDvo8v/991Wb/3PmEkTONghdZlarf/ATJLXNvuCTgcWgVMO7e447eYwWaVVHXS8hirl
pVF2TVruxt5ZZF9wkl7p0Vl7/BzuY4pQRw9zS+n9cVBlcyGUYc0pPap74xSjr1VRb9QEQT3q6JcI
PirHJfy/O6tCKtBOuxPb3kaTRjftjB/u2yYxhRV89Kk7Q/jVXpUIG+lwyl7h6Pzm7N2avSW452iW
lHsylM7jiXd+gFsnanLNr33ukdVKZQOiqYhoG9KzPqz0btHJp1IMcRf6YJqmHBz6O575YJUkmJUT
86tHXLshOcChxl5AJWerMqXMuJoeKarkVBvq+hoeyJRYVZLLRn/HH5pcWEX/SSQwgQW60o2p3GJI
ccoowz48BW/r5Uj4wrjK+fnFLat6VPXJZyIcjXZlhDl8zT4piHLdOFgOfDU5Js8vAQ1jONF3CSTJ
3pMjkRD5yT6kxEQ4ZcJZaLdKMNZmeXJp9UATQ//sN+cHTf2Cccs5WkRjGFIRuGjMk1Dosl8qcct1
Rkt4bkwMDa3fPSLa8EEVRFFMWSkao5p38N2qLQFIPn8fXSLs3RaLfvcKu6SCQk/WboN8D3LF9Cnp
AFbURCzr9OBvbU7P3Nvk7tJAiFmrWUd/rxNClF4DUgUGn+gd7s3a/cRv78zVTltCKfamlZw+5rp4
kZpSV4f04VJOnF6V6miV1dnK1x7BAy45A15br+rpbVgm6mxycl8kje38XUTgRnSkFCkXP7p0YGtt
VXtA6D7de126w9tfQz5Z9hkQXhZN31Z5sDmT1m7qetel4S+RGtWZfTRHCGjNyWpWLaxU1ZOIY4KR
6cVJRTVKyh/0u27oaXa9esU5QnBo9fwgQYrZZkLtS3CYvAg0s99WJaHaKw0WmdKUFm/fJaH3AWWL
na3NLLGNNsuj9Xbq7lofZkQwpFXahCZPm3gt4g2pL6bL2TqAdF6+xDgRicjMb5xa0s5YjMuKJgF+
jQwSVforSLoy9eDiUUbNopYwASvb8bm/5Qzg1K2P3nHTJvvikhTOKS9Zd+eY01/Umcb1CSJiHfrP
/tqmbtUuvT+sklcO1nmVZhxeqfdEZHemPiyH5bDQtA3dqKitD35B+MyrZKp+k/XpuGfZZuewruv+
dVSx20gQGwWQv9qvA9FLVdPkVIrq1a+0lnwIv2x11N0usScfZLI94qk1ocYVWeTqFDytGhs32ZvR
2iKQ8RcoxZYlkLkWiNx9iVVpWMklunH1ydbU/WOQNL29T84dsTfk2pPxYD9Wl0HTv2nq10LF/WdA
xiP33VjsdTJjXsSWTdniJcKNSqZJZuOzRy97Dw5XWJUeGY0u8ViEer69o66z9xdkw6XuAVh5Eb12
dMjuI9WQODPCNhvEss1rQc1uM/8dx2HbEJPDjfTNOemv3dSM1QPuem+dUD/FK6yd9zHB30Xvw7W5
5hRxBAMSgg3BL/wQW508uCellHuXCX2w4t14bXjpQ+jbNaQx+pC4w2N/TmwTyY8w9pZ1IIyXjJWQ
dBKQlht/ASp60+ipL2GAT/9gt3eERm8n5CgSb5iQoMXw9jzqzTqam8LGqIwfGVWOeHJKj+vz8NiP
bkFwSK4BLcMbR/0ZVBaEvw5rNGSnxW/Vr9IKJKFH16a3o0dw+r5RVLe7+djTFLj/kolJZCeRrF+P
lkJPsjmPpknFBXJ9dY0fVv3P0UyJ7DM1CYp5Oi4S44JULN/W3FwibAk0ol6SBCQ+VYNCJdYGFK9a
JaK3rHfyXVxm5ehtISr7QaN3o16H6ny7lZLd+qV2Fmo39WuI1d2hzlCr16C2NQX361RqU52XRhwp
wUAVuzVpQcXeoVZIY/BCF1XtMsWnANZpDuqonC63ivpZg51kERCXXTHin9mY/cBvq/xpDQqPPk18
AmHGKoJv5S999oD2F5u8Yo0g19P5irjh4UD0Ck3pu/TlMFNNQVj7Y7jY1aNsWjCSSFnApU/ZFtxG
XK5fdehpQ7mQp/o6zVEtio5ABlHSB5W9zIugvzo9hGykIBRtCAf9qhI1fYhBfNu9NRugCD/xKb7o
h1MbNtwjgWpv0TpEVtYteRhwsoSMJi2d0E5975NxRREi8/bYse1luX/vft2vtbM7e/0Oq6SMV9Sy
bGclRva3627dcvTCvz0qvK1bcdtWdLeqs3J/QT1NgnzvyUk3CZYqdE0XScu+EfB4cUrqnBwJ7B1N
dnZ5cHjqZkr8Xs0+6GZUQVWVdbJ1HnbNmaYU1tzprf1wUZBOVjfIVUWlo6YvLGGqR72G7e7VPJgc
rP2gBNLsiEkv+/dwGp3s6jD4cOvgRdNSU7FexAcjh1b21nbRoyuRu8++hKW/DQpJH+Mb+4vcM//b
o798QHKonjqUtFclQrUunl8xZycoA0dtnwrzDqGyUVX/rQLWiwBhagAqYsOJ6TNr62ghR8DX1BnM
QUJFsSOWiMNx/u6diCvY9UiB06d4AAchMPtgTX3C4sg6Vr37385uGXYvYfhHfXJobyJBuWqxjl54
sCfbeOqc/BYxs3fiE60qwbVrt7dnv9/01wM8skP36F+csm1vuiWyUKrknnB6Xdjdr6ZWkAXihxv9
donxne0Z8IEw0Qp/d8LRSc9Bs/CFQryoFQuItBCQbV7u2wmOWL13b0S1UmvSSrzl2b2G2V5Paurl
z3FDOJRuRulvk7NHsaFR8g23puZ7VeLoEiS2Y2ftxcY6xXfr0PUIqX1ZHzuptnV1ULOqnoRDfu2T
f1e9fbyzL3CylEqSdjeGBLlLmn9ZLafoPgZlk0EHdMX9DFjIkyaM0KbaMMX3KU7ITPWcC2GbLVAs
6m77h6Si916VYG/i79fh+BWeymq27ZK1nHa+ett1KqYafAkwpNaQmt2dHZmaIPTLKpznoHO1n7NN
vO/dPErbIMhH3abE0IwiOjR1PtLCbvVYFLMaMbLnwZGtHhMGPryjTxYlgpbpVHOihUx3Z+6zg/Ip
Xwl3sLfWI2+SRqm+s8K8Ar/aUQ2aQZFIMSbJs6A+9bgGY9jat/3iWhAa3yGgM5sOdt1phCCFU4cC
MnDakiJedH9jdesEtrZXlKbJju5mfB03B9UB2Qv9LZ0haN6l6A6ZFlaJ/kcQWWm9bZ3Srd+5q+AG
rlACl2yMklruEqBpOR0Xgx175ab2UfVvbdZLOk4nlPdcV1X1QYciopK3VSJy7/4uridFVm46NUIZ
AdOk6n6jZrBN6tkOYTkApIV5hHXqn/XKLm+a7Qb7buHQ2WYAJ9bPQQUYLZxjz9xXNOmheJ05Tnjk
ycuqVyhz4zzefq3pv0vBFvokrdUdStPvEuTfbdEUx6df2fRDuwdFC3B66F5UuebA3upUiLI6Qo1e
7mxq3slpMJ2chlfrHlbAyb3/iRrz20UVU2vaK+l1TZ/CFjt7atWT2TTej6bzIqYVSeNqTztRY1KL
38Gnrp5BwxzDx+J50XqXVen9WbWmi6d+B9mUZX4PGoNbj6oAyFDdjvdOx3m5rx6aLetgXphL72jd
Z+0HXchVaXAdPoMXkd1juh6MLjvV2mlaFl4+zmGjThHNBVvz5vJDuqr1remadzGluqktiBwm66HF
Nn6DZNXl1Ec3rGkjSiJ4w77z5rDtSKdXa5t1UFzXkyotjjFlWNWIjobO3pypoIL/d6+SUkxxaZcY
+5yEfmdjk1dGin2wNZ14QxIBUdAlczf9EIJfjm5Zo62u3cmUcvxKjKBmXTGDj4gaQ2HV7EStuQF9
Fa1yiizBrkBRUo3zareUfn0KH7l1+07IL1P1UIcwn5UhHhubYFqX8j95q7te1GYd5CGuQvHJiXgG
5XHNoc6XTV7zemeRfIsu2Vi0KzAt9OPJ/r6sLYVK7cOshFT+7eioqkp9yr7IjVEh4UUnJVjY1jTD
XTzNTyHqXj8wM7stADGn4vuASTQ05yTrgZ1gLkvSgNXJIc7eWbOJ42Jepfw1MAkFyY/ZM38MNvoV
NdDahbWPj2bHcdjT+tLI06tw24+uo0wvbCuoD4eUX93yh3Rnq0Enm6Mbhu3B3nXZjKiLc3ZWjZBM
GIVmH5PpMm7Zc4pSSspe0Nu6717FvuglFaY0+dpPQpHb5JPt4kPVeZrrrLgp50tyQ1wNSfZIqpgE
3o5dR1LDxlrQZcWRpIXP4jyoetQj9Mp2Y0V3XWtJmUVCmKhQG5+sbnYJG02bEr0f9Dtsi46aL/tF
MnnZag0e3jO663v2mtLf1ZSwbsm8WZT619k1ln6jmh7wh7bV8jdx/aGLWnpklN/4PSitDlnr6LMb
mubz8NuL2s4rpfWE8gTPK6U1afjt7DdWg4T2q9sgEn9Umq2dcvexM8+HTUHd+y4/A4JzGhxen/bt
5Z308+xSX61mVx1649GcwRy8a3gxt6aiGon/QEHQTUEdko7u7VNknV5oEOkmkxais6DsFyd7hDUy
db7q7j4Hb1Vdm6yJ/dMhKTU7oQHuH7WEmVwPqpS2K2ompw9DupwCuwfF2NbOw7p1KZu4ohMjYvux
63+nqOKSFhVSkR76syfRIZ5CXcp22WoT68YpXtl9NQy6oBmU0vOKKqA1mAVERB1RM1unGHSIjbrr
MXOH7mmrBnptg8I/N9U1a13ojEwrA8qT0N3O7/x1xnWSNaJr1iQv6kLXOrLk1evqfSpWreKXF4+1
VaYoSfdFsHuhjtHe7F16GdL8Rd0THrXf0cqTnKzFzL9Z3+xlb1xqGGDkqgOVbFFp9G0tAiqKwvTO
Z3OELr8d6p+Vd04bzfN2GoWr1qQfoXsL1aB8JuJe0EBNd2768VZt+pxM1ld1+SqBZ4wjq0Jew6E7
ooKKVRpdwS840VlTqwwq+LSCDykbj6j4e4Y3cybR6+FkHXbP3mTnfJNfdHeEvZKRXZSQpYmargyp
indQF58KoGCS7KaLLtHk17rFWN2KH0sSLZudpb7xUygrJhCZJMDKwbozx9RoIkNmk99Ng8SzB8vw
IMPJn8KKkHW7TvYXxcxtan3rda/90N+4WL3THWlKL3c7acHsSb2Ytyj2TmrCsFH3EHb8Dnvr02+U
VZXiK/Zuar+iM+073K/X/MKjoKHbGXt33PHWNkhlY8nrNDpYIxwVgOIX2+IY1zHpoIWUhszo2KfX
Xsu+9vYRaUySiUUGYtCIcMPhZWMXP3jhIFhE9BasELAzJx/VoU6TN7GWwi1FtWdUwF20bBKUOhG5
Vsws+UG4tW4ObpGAA3f5SFL9ozuXbBimitgTckDtvbWawkLXdCbk/189PqjZCdJlfGTn4XX0iVln
a9A4EZsjpEyEN032DJUWdMsmiWj0vNXPwEbpeBW1YOmwS+atjk0H8FTMFtihLZmBG7jyi3QB2CRK
ZdIIjgBmFbYEHbOy3gciuu+fNFbr3ng1AK5C1p2Q+aZe+5i+CfTQvkHK9zBIPjev65X+mw/oZuDc
GF6NnHJ2Kb8fmcxKxYVYU4SVXCzSfCDvVm/t4s+iMgtLx0TdnJL56HT0JoFsTbLOzqEbsYL3saVE
qNre2kzdHeNLadysMcEVlcvhmiRlma1vTg6DgpJv8Ffc3E36cUZbs3Vo7zOvxT6E2pTMRk82CR1t
GpjpV6ftUleER10co7WD+bu5qBxOSRdyPHJtwfq197Bm23Dd3bIEN+SY0+gC2Gk4WAaNlFfDL3rH
3zqYZ+Qt1ZyD9jticnFuuwMIz3r5YqU2km4uVvU6/FiLiqaBk2TjRWv99u/B2/9qp0aQRD3adDQl
xwNyR0n3q7p0K7AoKDeorG52xzl637TCLe+ATl210leX5LjB4aOA+eQgdPiDIbqYlq3Hg+5W4aY+
qZA9lJElzdQUTNwJX0vTR6tYe86oXcQ7QQyzlrtO1x/WZ5NUyOAMIT0sIYWDTGUIRaoNA3GQeZ8d
VKXJdn+Dm0fd6X8sekAu/GWFySziu/4OGno9flE/gAIaeMU2xGk2VcmnQjdeIEnSPfuoroxibpDT
o7d1FrTFwNCigriiQ+QDYi7TxtiYM4iJLMUUdtHRneyGFIzsCYlzAjbifIJXTsQuEUMPh6nKOF9e
nJYkzcKlD6r39DbJiBjjKGERKAmKqma9d23SZlumhJVEkqKLNgna3sVnH6eP+CFRNRitCksK11bv
GEX18Yg9oHrNLv6OeZcT9b0pSxYaXsPJ1/2YQ/LQd0prgbDzAgvOa+LoYpLsJ6ncBEG+FcSO4Ts4
rr7WhcnHj2aO6QvXFHdCySHKaAd/+PXJSMOp/7AT4WlOwy6BGOHGKpMsfNbjkpnsLD60Axh2dgSj
EoxgKZrh2aa5ylHV0j4cbPHkepnOw8XaPDV9OkiNrQIHG/ggP9ias73oVZnFJmIOpOBnOs0OYZnP
qwRDmpbFLocNJTvByAdOqU/GjhMIrNnsA6Z7Y7BkSNvns2/8BxisHDGYoJp9JY/q5rB3Rm3Szzuq
J5nhb7JDuRLePzM5YaxdHDKXVY283ZOzdeqA6F4XwdYvOKogg5hJwC2gI/SMTnC5EGzHKuLSQzir
OCaTqRXu0rjOlTviveudvafbigpND2JW5w4tLPWTegp2q7KHwcGD4g5houHt+oxLGssyaJKNvSET
PMZ5p7fBDT2XETX2YEvv8e8/gesR4I0KTNoWFX6wJa/EO0x7LKBTi2GsnDPQmkPFV2f4hIp8fVok
9CrOg0CZp5GE3ae+4BCu9t5AYBt3bli3CMWm/5y1ALW82/iBS6VQq48a1yZvn6ocjK7OqCEiTFCO
hXTHe23d9VlfekgKKaYnr09rP8pLUGs1zL/+uosXB4cj8gI95B9kgxrqWzu3qlpV1SPkh3qTshtT
KFpYOJtlEe7ZNAxvigPmxYESAsl+CzBsKb+AiaRmLTzBVeLlqTrs0H/36pS6uN7SC5XqKkknLHDI
RS3cL+7VimnNgw5PcSF/XdzbG3/nUCYWWfIptgDbq/sP/zjkDGNcRDKLJJZbL1QgBvmSri+w7RLV
C5gJ/NimRlp3DKPCpU41fFOl3HSwt3HQ+Wt9zN/L73I//oR0AXp0XLr+7nCvUEIN9c7NmqMjiY04
OEirZ63uqhWdgy8BfQ+ud3Zhfui2NadKFFQ2NyubXEUtO1g712G8BmcqkP6PEFfd0UPKCXBCwwof
9dIPwXSmKHy7N2RxXLBOHwvDRS/ysI2FtLbQNfxGwX3IVSbBMm2aKjGBnCbZsB3d+qAWtl4jo6q3
RRtsa3aITGXysbynKDbvhq7YIcIZKt15a8oRs4g3FgldQZY4ng+Enx5jwJLTH3fYJh8E/UT2a4sf
TG0yIUl6xolM7NsRZj2lygZzC34q92Te9tkL8jLdoPB/dnrUdVL+nfouZGSyS9KOe8BBf9ARxZUB
m6231nVvCmvkvKlNTjJPY3H2WM9oGfzkyADP3UPu6y/Keu3mB480V72a5Rye2TX2A6cyZadie7Rc
W1CcmrTiuz7A1tAEODLsIt7gPdt4+TnGzVgjNROTndReEvXcij3ANblnI1PWPe0ApjTdxG4q+ljQ
OFEdmd+1fQ47FicDd3Wsuye7SJ8cXpm3ec/YKC6SuqiQpcqpDy7Ehg7KOoD+WR+H6suIxR0KcvJ2
6sYuqIvkDQt1jTd+2z1weEEpKXPXJQ+Tj6zmqmKbtTk12VpMsU/qKlP7jEsOfEGFB90XHyg1HRF4
HCWriuash7OkfV5JDjpuOK3uaJbTzcHbRVUHatiVcyb/aFHhC4AaYwF28ord8o5DOvG5N/dpt533
uHA+mkpSusl2gVesOCXsrSg9VkCLNhSS3NpNvIne8g6vgKZXcAbFb1QI9GSCj4GRd9jAn4BCWURy
0fg92toYLWo6EUuAVdBTrIGgQxMSkPlhHdxnREXrvxLHfZTBcy/GP+ac7em9fcDy3+oLWx5/kuHE
McCbrPvXaNNnlzsPd2M+pHRDJDgscTYp2dsX1pTYDpMWrFnqXqF4pE/dVFo4u4h2o32wnCAldCU6
I3mwDn9YmFR+fJpZG/xoxoUHM3Rr5sPWjDhGfbhbcBMX4YitqZrxE0y7RoAQh6bAp07fdtn9K1No
gHpFcI6bVx9+nCvlN2GQd4fmAdaJh8Upoi7k/FI+JDp5HFn0GaE1+Lgjzhd08AkueA+JCS3rnL6L
KO1X+rXTVkghN8UZHQ+8dqfdSkBlyDzZ0KhNPYZl4s6q+hW8/Da52w3qAkBO4Ztt0FP8hpC5qMRh
XYuiKAeqtwQ7ug+SMF7WrhxzvG0e8cNR/ZHFvVsVuFL3pgaXYEc9EKmcIFWXGuMjJZMZdB0pXrPH
EZsPZ2O3J640zixeebVMYA2NHDjXOkEtH9apR0ArbsqtFeCy8nZuNy4cTvCCvdWMP6AxpYVi2t2r
1llFUJSTW+WoE6k8sulJM3ffOpfqQjsp8k/DLrXNL2Yaf1um3lL7tiqiPh1u3hQjatDy0T5QhpKy
dfp1N9UEJy0lWoKL9aSAhphHdTU2lU7IYaslg9qZE0Xg2PbXCZvUerJQtIighp1mZ/Odbc0Jr3vo
f2h40K7CUPAULDHJi0EvrL1TkBIQer30lZOKz0mdMbwug51dvUQVWgpjhZ0GuJBaSb0ahPdmtJ89
TrgWVePEMcxgy3konR7a3APivbOobr82TcxnCsg1sya80uwxtirgdF0XZKVbeKQ4Fy0yXMWkybNY
Jfs12mT4TTji9crUfyj5HC/xMLhS42tcWT5yktA+7n1vHahU8jMptsnOr99006kPr/AQ/zE8GFpn
//Dkmt7TY/LHEZ/Ncmz8wif+p8Vx/B6QQzD6d4cosjJW+xQJLrO5yeEn9ICTI8o4q6M9fLkNPJb+
qXfXFIUi3GpLzZhpRA0CuDuFaDaGYl4usBD6t+HGd0trf5scnHqwtde6PI9hK9Fg8LV3LA64hgvn
4L+gcjQgCTnr9FqcUh48anrM3wRKXCicQ6UnU3gUiNUtlwlXzXQ9oKZtmdIoZ3MJbhU6b6h29jp5
GxC6NpvWsBXeptOl7j6nO5w2GeILyijV9ehFRjCHg7dkXajbvGT1K9T8eHEsfqVTIiEVAFm/Yh7J
MWm9FKeGj+BmdieK+OGq0d/lkYI0nHRbO4eYi4QWhGaft7MjyPIF9Xb9e1+IDAqIhJ9wbYNp/XpU
dqdUN1QHf0O1gibn9y+3v6eFhOrgKjRnDqJfFGkqhYf+g7Y5/savB4e0kuJWAt3pe9EtOJffhGx3
VVl9r/hIHxx+3bE9d/ChQySnYyiP6+AKvuFkdtrD7V89pFKrlP74GnVwBXRqtiCzFKrYs+m2XXrc
EpraSNr+I+tIJAPeO6jz2/BqGVhpOo3xdblhvZbX9MXxI5Rs/Am+kycnub0vPjbrEn4HJ3T2Ne10
MZetG4UmROWVuqAE55dOH/AM06P1R3QDTLUIaDJpURIST9AHGSj6EoPzRSmVeb835bTw4bIy6L6M
Y9SqVcSUyyj9lVxaUCzgAyUYj1ghyj9bt2Aj2p/Ygiak4I9jXf9u5VNd+j/MncmSpEqWpp+IKyig
KGzNMGz0efYNEh7hwTyDMjx9fXavpGRWVnZ25ap7ESIR7m4eZoCqnvOffzh4D9HOCBjKj9/n8fzC
hk6Bz4G7Y6g+0mwYd2QHMdeg4wg7PCX/L/pu73+qu2ExepjyKUj3kFGvVNV/sBKIRd8tTjpgJSCQ
Rr/rEMiL06OipiAY5zBxM2gc9/a5ApEszhRV9Cctu4DPMQXB5eDfOti8EHfFisZmbCsfAfCvdUQZ
0jSlIaNpgkT2FMJMV1lubKNXzqLPc1ls34oNnhJ+QP+Im9qvAzQ5au1/zx0T7v8UF/z3z/hPTM3F
9XIiuviMUCvoUsqY/Q1XoFvxFd13HkfwlWRk7hhcvo04SoMFAerQl7WPzstVH7IeUtotgcUS2zfQ
PSM8vpozwLpOQYDc9tcidg9bFobeHh4uDHdcjwZQPMU1+wYyQdLrbe4XjJwvY7hujb1xAmr37gkO
Zgca9v1TGVDOc5uvG2YJE4DlGlY30yG6jTjRL2+QvShVJogJmKCxYf9OdiOVkfWY3GApY3A5fUht
L/jF8GJWz7GkIHFCK3RCc8OcE8AZs9ZgAbphf73ytMpAbl84nAMgHtLg64EmpvzyHv+8/Ff3y7+b
g/+T+fs//fN/afT+r804/9/ZbP4rm3c8MYnkwOj8miMgHcc04SH+G8fNYRyGGMPNf7Ta/Je/4y/r
Tf8PW0g4jlcHeeVhs45Q9C+fd/8Pk6/7SGBMcln8Pz05/2bz7v3hucpyPLSlQroWS/hvLu/eHy4v
ck1H+UhrbOs/cnlHlMNm8Hfe+l/v28Mx3sSA3rZN+U8yVrfLdWLWBkWp31+qOrsh4RmPNkUOnmc9
6GU0g9i1GZFUxyxfb9KuA4QmYLeD3VIzXEzthymviWM7dGRsRWHOiafPdXvU5dnOCLI728bFMB8i
6jQBdPdsNSVmvT/bl1beTuNdm98S9Fh4xN9saxl0TbA6h0bf+uWNWwAXzQ+lvI2nm9a9L+eHyHh0
7SfLecszllV254FvoWFtdlaGWfO7yJ8nRtUw8OJTVx+a5mTFpzr7ucrP3nlLjcfSVtvJw6Y9ckNj
YezfgTlpd6PqbBelOKkpd9/0gKLFt8rWY1BNSbgME0mFHvH2gL1ieBfqu7LYQzwQloVGwORkbtv9
RLsR53s3zQPNtLDwCtIwmkumYLIR2CWmjFRQ5hQtLQOGSXUVWtZH6ZiBLJmb9tbRMzmvbUZCXIuZ
OjAlqCcjj4hCYDS2SUcIvZuFQ/SQdB+GP+yi9QEL/52s7CevSQPTc6nwMoyyrR2G80E3VI/d/OYk
0U1agS07+t3mbGunV22D1VkYaNkci6CRlhcBU89UflSPXv9L2l+dZE4eizerfUxqeKj2AjNqIJhp
PMWyDLzxDtTUXfaNcY68V888z9Wh9Nmo8nNhQlOV+Bips5cydqoBQGOCtTOJg9EIX0Zjhmgueyu3
955FcT+1gdssQTv4YUfKzeqArXb65WrGLa00iIc2tBW5QlVBePU5J29+vBRVeRxW4i3bhABp61Bi
4G3N0+4aNbpEddCPkjecXQh/erKzadOW+lCPI8bj2S5rKUdg8mlO4oXQcWyx5KZylnshMny0A1Gk
x7mj6W+y/WKXYbTQMjoL00tcmWNCpqv1aFV0Ojbsw/h7igAt8izo8LWspg0ZhV3NAEBT5cxqN8gv
f+zIJV4Dv63DdnhxnYdlYNbNn5zoTdI9PMq6Nh7DyUh2c3LJzDwwLItkGGpZ/d1O5Csy9bkYDpRT
snvUTKIoDuJ5emrm4TTHRIlnCfwlfcz85r7JYZiwhF3okUVkvg42WJuMbtb+wRrotXL7KWEJh7MC
dF7opcbkMKsuzCvq7/pNRlBsSvW6rjfFcpdBqBteCObDtimYMzgDzibqabvteHONeol7TVoWmIH1
e3TgIAzRY7rKvYddtDfvJ9GwJ7jEOor0VDb+rtZQrlgc6ziGLqZ3PRVI/phA2Wtsscs7b+9wWQzZ
nIc3m2YrqWAJtZRcgll21+6zrNhZ3EZLVJhD1v3FKqhhk70TMwCb9gN5CRO+3Bd/azcRwx8Py8ky
3RHwcY18I/J1CcYiO2hgMqc8w5dwr/WlBpv1xhsyeZJqZwJGKNGFduZezEhtY92ekjgNelZcTjB2
FekwtkBAevAtq99Euvhw1Z587XZbqfXiEFtAOPN2JeNSusAtK8DeTdcT2Tg6oS0VMcA/Kq/4jDQo
ucM9YgRmNvog55mQ50vRHAkQesxYBUsMaUKlD6WLL6B0N2uzYs1O9maTnaqq2/apxpue6/DpdGMg
2+++Y3IXExc2yq1pz5ssfcpMfRP1b2vv7UeeeQLrdrUNqt+4R1Pmu8qrDh3O91MLVVXvRwHBI+Lp
6Ig9i/VxaeXWG2eyjdQ9Rrlh09okC0/LcWrXex9SH4fqsZuLox1TXS/GaameLRgiddJsew0hRg/c
jk/Dhyab4v3Kn6XF7y59SSoWrsG5wQ1UvbXJ5KfrUYBFYtvGlDkLuX0u5aQL/WOJnvwcqLgZnoRw
D3bFJG6uQjP62cQiEH68J40xmNhXpNfT8SZ7X5hB2TEgbXnehokMdbmtLAKrEn0whmbXm9Ss+uAW
71UuybFrNq2sQjlDaZlhkM4iyJ33vv1S9s8pfzKzJ7e8j2GF2veV5dKX6W2zfvC5wQi7jVgY1EJh
Eh6kMVqLn/id0pUYRz892zSVMVQBDa9PPVvpc2PWYa5/1eP3OH4T8VOmd/KeQMstuWe5hnKlGLzy
dtK7dcl/0LHTpy0J7RbBYbpFPJC3u7GjfzbsnZL4zBcgtGZyqBzjkNXQtTrYAnxKv15uVgkkOYxh
rH/lnh43EeRgFe1VZ5+EkxzzbtyyqRISQP8z4FjIw2j2eAL65G5Tkk7JYYpIlhXRs679y+pUe1u2
AalhG513pBYiXGiqU8/KnQ3o3snKLQVXsgwf+JmaICYcZVrLvXvrKS8g2e1SQ8aiaSaZbdM66q+m
4D+qSv91vUld+/e8ov+di/z/fwlF/0eHeMtCi/tv6tWJ+MbvrvhR/frHivXPV/1VoQrzD4dKwfVt
jyAtXznUiH9VqPIPYtQdSeKQ65rSsq7f+VuFqv7wcD6xfSxQ/nSGpwv9W4kq//As6fqeR11t+9i5
/yfW8JYj/nuzR43qoi6nNOWtsaGYfzaD/9DQ2mkfk2ZjsX3pfCvjFKLsUMPxWflbMY63q/E1DByJ
gxeJU+FpzgYncbdrZC0bbd6mznMc1+RXRJRtadVhDTlToPjudKOsx2wgl1dWjHERd+5aJ8k2uen9
8rL5dVUgsk76tGg3Osz1z2RtTaLH7ZHAI+u912t97JpxP2UkqhjzAv7RqHpfmGsWmMXENMaLQaA7
199fC/2NKMeDdMb1ZozXEH/EPJCFo/aiA1XvStD4epHbsjLkLp2tObQMjhTtwveuyNJOI3lYxYig
qV0OLRXluW/L/VikN20sckIIc4PU3gjyezu0JBuBE5EX9lLpXp/anllwtRTrtlHwNVo9B0kSd5uz
ZeWgkxl7xBqXX5br300xvKjYnWEBrs7jHFnfTRthqzqOEI2c59EtcVrO4ROh7KfiApx3i+xbO/pn
mU/DKXU+CKkU7iAAueCyWIN30i4RcZPwjF2jJ4eyEubawHgnscr4RETx19g28Lv19D67BslC0XL0
4trY+H13N5QZ760AGZVdEbZjT5xl+5HEkAhcLnrfLvFpygeiJt1kOzTpicRlEdQWEeZ51u1MZ2J7
HNbjLHO4awRtxKO6EAafWto+L2v6FJN3Gsy5f0PIwRB4aUqQeQ9JVRSE2RnzsEu6xt353vQydl66
dZoIcG0ymAlzvhIR1T+ysLaWxEi2lutdDoI6uvU5Lktsun0YsUvy5XQlU3HhPLbymrWeROcys0K/
tHfpJEJqm4QioIJ60thEgdrJSyTa9FCUEzc8BSAchueuTy0gA4It43jZxe8ttuyb0e6POi290Os6
Td5W/eT18ydnIbVmosGvLTj3RQ2Lc6FHiUqzvzc0NtyFOJts0lujTuVez3CwWsX51RNJ1MwVVOJo
ubU5U1onSjfNZCdhPlsZubUeEqGpcnZ6emtGJTZmJJPdIDJ1zdBuSQC0CKFtqtu2MW/7xA0FVcyu
dhveweQw780BwYu83Jj5lAaU0FFI1ulbutjkatPtIsyKb3v5rpz5aSUo4jzU/kteFvMDYcE/y5W4
6DEZ94uDj7ddCs42JHKWTSUUr1Ue2qOznmdlP5hG8tkaD9YqmRz25quly+iSmtOTsUD4a6rpnKwU
BUXn3k7VMiAz0zg/95z87rtZVCiCJiQJlfKQ+Y0G2Vl68A7TcV4neF2lOJOVjv5Gz8BBY13dWMo5
iBJEVV2ztZWsd0RB7qOqWR7KqodC4Ai4atYaJN2jwZMjCA7clLMP51SCFZstJ7bhufs6XT8i0872
RtN+6NU9O+TxHJyheVBZ/z0TAkHA0WxfGoniSwx5HAxOgrbP4FZ2y0UYTnXPk8YcvY/Pa1/VN3TV
dr7IDTnFJJG6iCWkHUTuaO0jsbdtD/iRgN9A2L+axmLoGCX1ue/dicqMzq0t2EOGmEZxNhH45HEn
t+1k5DuvH4+zir5stwh87QxH33NfMqe+LckvPAxivZVRBv9yqI+9mZRcs52Eg50irGlNBpcj6i6v
jbfKmqKdZMuK1yE9EJa76Zxq13UD8pBmQG+S2kRfi/GtzJqvhJcQaQVdJ75LDIryKfe9vStLgsZT
PyAC9rOOXcJwBoEWrr+mmtGCSS8Cyue2Ld2jhEaXVrm9bdOZubjODuZovbb5qZwLUF4vcoMs9oAu
l5nUo3mB8QCMPLuZ3IlyYcx/3RsmbpsYrOygRvuXEikdY9EGpbcS8TWRsrxoJlPVzqrBMhangOo6
12/OGD3EuaJdVP2NaOdTWgLOKz5M5/sdzYe4T9OyCpN6mQjR0jDMV3hCs7rvOpHsE/+7yfi5WUiM
7tX6g5wXvSv87uSR/r0zYsZznZ7fquiQLEMZtE2EYXXqnYhwTe+0a9yrrobX2NDrr8N4cqeUMb2V
pqEq8mjnoG1KjEHvJcdjVDRneRU78TDslt5BDNMh6qR/3dl8uZaEltcGiUt2itBhQAVVGOehMvP9
UjFHoOdGvmNq2OvK6XZEK/NwpwVCQkUr5hZbW3bdThax2hqkDe/NfsE8XY27JG7STa5mHPRb1/9w
25+Lwfg31jfACsZjVE2fnaEA5u0R1WhnD095Ta1a+d5Frsif+F7gZf3JWaNqH5H2ZylBdlI8BHND
jHbWD++enI9siz2TG87fvjAetZh+Xde7xeFy0APMcjtK9nmeBkaKOTZpoM+l18OCjNMbZdBXO4vv
hNkVmYiN+pg6KeSIXqhNVNuvdVSxhJa+CeMr1uOuJEr1hHJmdTAs9o0ue3q9duCpKh1m8/UiNr1g
NdfEV1voz6ysgZnjpsA0QD2q2465erO6lYyMbOAGN9227WzvdoHoKOfrB+tNWD7LWB2NVZItXMkf
awfnwKnWfTKZ33lRblUOKBR5E3n2Ba0rsgVJ0M/eTOECrILQEWt6TWoPvZw1XyeQ3bdsFdKCElQ7
lb+zbniQhNRq/u03VRVcv1FLguKFo9btMNvQ0iTzDyKkh20Sj03Aj35lmXPo6tU4WJ0d3dZeTOqe
TT1iExQWz9XDLLIusBXRjgIBXWNU4/PiDOvGXI02VDC5HcXzikJjaMroxqIi84RT7vIpdvejXx4s
Y9Ihew2olQAUrw29n9L1aYnnD83lantw/AXdAifxhf8Zi/bJ4uZFdLPzZBIUnlAT5QMTM/VjYu8J
bKqDiUa0YBjukSm2euZLr1H6DFN6SnqLZIeshsE3gYS62ZTsy0Lcr/LGNID0hdNeWimgSDXWjVd6
9/6SIBb1z/g5e/upR3mQKdImE+HA+VnUYVyB+NzrAVkOPrjGo8zK6dz66Q9hrAjMEySPyjqAC34V
XjRvu5VzuOhqKgT1Q1ZXQKHJy+v5f5vO5nyyvOXiWvN88JYGwvXSHu2pZDWD+yhI7VbTn8WUMF+N
Z7FdS2ObVfN84xr1pTUOq3bNTdQwFp7Xmd+s2e+Vw0nvlQNkNnOCphM38NIu/M/3rEW22EbDHHAm
524d5n1fDkGe9g2aJB+Od1ljI2+po6uGlBG1+ay18UWm+AReZ6zbpSyirawYUTq6v29WG7pE4XLx
29/ZqLxH1RheuADpkcrp8zNJ8UCNh9rXXvoQsHZYkvzGzy+J8JJjWteU4vb0K0nX+0KJX4ta++0y
e29jVFR7sxrDvJme+rTpj1YdbaK4eHOatQIJ1k/XdjbZi+sqLRLjZOpl70YuI3Ex/BSy37SoDBpf
frQe5gA6Q2VuE/ucSm/bewYHuGvrXQ4MFfurQBff7hZWA1GKVRe4Ud3slXuq62lH+N+LnKqaIHhe
ZbsaclNlH5oiBSTkqHSiT5fg5kBY/RzQ+uwWc2U0OLeILhIL9GMYAYwdvqZXCNzukp89p4QpOMuj
GcckdzTc0SXbNdKRe4pRVK9VDYMu8n70VxxGCLOC/1JZuxrfmrCRPjwC0n8vTlojiyon9+CuzGlV
twRYoyS7lZ31sW3kY98U47kcuUKu9szd3Mn4xp7W82AW3oNxO8jy2LQyPzuLoGSqx/0sp4dELEFc
KHWeG9gCujR3kb0uhzyzf5oUilpV755rfPuq2EsgGrai+ofQbXvqAAPBZZazEy2XNqm+VOtijGD6
913cl4d1bhE4uTpk3jns53F5HqSRB/VI0uaKHHQc11ObGoeqhI5ZxvF927aIh5z6AcOezzXX84bY
Y86lqeUkzG6bQjzpog4clchtFAs6r0kup5US3MtEf/Rnd940YxwfONFS5fy6toskCJ5bB41INT04
qjRpkkY6GhEZB1MsN0Yz9KxK+1dbGcWti7jDiax7MazqnBUpXJN0GIJ0miiJLBL3eMw3KqnNnacN
hVrY2rTCZxce+bDFITEaZvgm7MvYxtli4r1PaY5TBQPjccrvu9o81H4Hi73uKlQf8wr0v750PEax
Nl0aXzwIRIEAtIIzPHE4jTTNG9sr/d2qtpav9EnH0IKWtj20RfTZyc6CaDNsKqm/CIhmQtJAa54q
TfuXwKS2LSqCgt+jIx57Mk7TcQKC1ytcQ7mTPSSdscp+kwFre9nZ1vlFqxYV6OzBRNMVrHtPwjyx
cSeIaetSBdFwWfp91yGyoZI7Le9xRhj3nM7QmtX8NpoEVpCMWrDtdU5gzj5RpPSI9M1BKmJYurWI
w76s70pXlcfIHs5SmbwLrrocR5ITrRTiXOV2l2RRrzVPcjr1EyvJaLfg5LBpJM+FtUYfrRO3l2F0
AQzYKMYWbGyN2MWHhkBwMznOqE1sy330zOQtLaH50bmHTTdCUwWDN72K8vApLhKxl94M5brITq7H
SEgb3s/ZMA1OkgIqdcWT0BS/jFgToCJBJ4duOC4dD3pXeAfPEWdO7pdYUSFoTlTdgbXPvR1tpmlJ
tjkXp/FSgOcBIC5jye7qmm2yNWIOz44c3i6BoYIiR34L+OyZNdxV8TY3ULJaC/IaOaEXMwwCyGII
FKrIzmPn3NWtRADG+Kwrx+cu7XNmUIqaanR/Gx5biV+47a5wk3cjwtuB2PHQlfNpKuL7hbCV2XRv
3MpPghHBiqMF0yJ0T8WSHZrJRHMhzoVd9Ge/Vp95+dj730RfJh26K7cf2fFSOo1mWAHW6/VX1hf1
sfBsJ5AEHm5GR3o0/Zp84xdf2796z/5dsrFbawddzsx/O/li7zOb4zkZcV+hNGI3mBFzThevQfE6
6TX0QURNY2aM4/oQrvxnLjeqbFcg3vFaUFVV3DhWOu/qKEOQMdsqEOt1sjgT2B4/TvM+8+VwY7XO
qdLGr8URH7bhPY9yXTaiEzT+4D2bfolOXQpdsxx+Lmb5w7eabcdSygbBym4+C+nc1yKDgwszTFr3
dQORMjFCq+/Oy+jxhgwTcMr/TSedbhhAE1EVpfgUYGTgjM0T6/L30LtIvlJGXIZHrEpZQ0JQbrmN
UqLWTffnlFYZPK63ouMO68W+VbQZVWy1odFda1MOa1uuQzit0W8RLT/7MvtspzHwave5kj3i79Q6
5m5ypE5sQj1BAOsyqiXDRqoUR2K33vYNnzV3OQ3GsbhLluJQpGzBqdtTCRtJcbCYvuTOVhczTW+V
vvge9BeVGvPGLotXnfiMuCb9y43XgkFvxASm/7R7G06u1V7mckTmFMuw6+HVgRMau8y4tKPrXsDD
aiBHvitetNF+do53Hw/VjW9kkOSYD26tQVlBxvSqr1g0BTP1MHd+FpXXhKWNVNh073Vton+t2BNi
3+pCh1lk4dy11q9iaZ5nw8rDPIG1PyzOZWEiudY9QEtM3BNbQlUKaBzJiDbCLNdTV9AV2bGxm2Jn
vyzgLw4AOIPL7DhNTBcsjymX1z6vRYncOddVWDbFfeGqT47d76KbY3AmWHKTJBx3sNAHJEJt3W6M
NhIngvKI4SKVbE7LbRgXyi7IygwxxtguQqX74xzXwYyy3WVgkpnF6+gwxDDG9YeMpo0ubXEBj9ob
PdTMRvn7WmrrVPj6tJhRQ3q4UeyaODsr2Q6nYXJwZiCbvVbDZ+J0y16lq72pbO6/smGAzVb0tSbR
/bjsnbUZn7pS08jNDpJ/eVWv5oV7yFMbkgCCLR2JabumamNYDkLJOP49c/ynZXFSefqY9COsXwcO
s0d74HTrMeHMD5I8ZQfSQEqW2T22c3QfiTHaKQ3s1Mr6t81pvc++2sJaGeejGLUDMx+jIBcL84aW
6UTMNlUZZMav+uIX44danDxMDcWeq8TerZ4zUsdPPpu9qiDrEpw7VPkuyaNpK037fZ0r4uvnAq+h
rlLbZZp+D4b6XCv3MWGwvrXGpwq8FU59JNL1rYySTd7k6cZpMddQDfz4wXv0I+Qetj/dX7GhTTfb
MrCYgoqSGVxecfhMZk/+NrOgZE466uWVRcNya4jK2c7FwtxlhuSmbXw3fKMI7CJ+LoweZwBhx6dq
Mp8SzwO1pEKPvBSBeVpnNJsdZOvMEofBcB7S6S2xIXkNTRECgevtB10/Q30Fi+D6XIk+b4Mh76+Z
2+jbivLK109uBXO2S9UqUOJs4nSBB1DbGQ+lV59HP5nv4pxm2xkcqNVJg/ZzNeudyKqGnk4RIBg1
8NkUTIzVGqvDYDJv1VeA0HKmXTfFsJ9yRlkjg7cmKkKCj9EFzAbKCAW5LOof1yZ5FozLrHbAoqYy
nK2Ia9hT0BrivLoXtiZeOJ7oM7Nu3085pU7cvHpR+7NM3LdVTOG8MMTvE3r0pcZMyvdvVAt4b6UO
i107N3UZpp3HuI/6rmgfx6jaiEr527ZtYHP3yYcLoLax9PrIfJrO8VrsELtmo0IcbSdMJvHpCqAq
Qo/hv0NZUOsKG6DUOF8k9nuOVs9ObqrVzp+V1IDBlDuTtjku1e959huYAt77KKKnpVd2UBjYVqzI
kOrIC7uOUNpmNgNjxIl4JDzb70+VuIl717pb5/IS1yl3T5fxuezlbQQo2gyiPgyZ+p2jzTVbNjTX
G2CTOcbbGvdhJPERo01ND2X3Xq7ep9NXP5oFsY5usd4w9Ec7+qHll1k4w4bZJKIlZDFWp7lyv+tB
EmfaaYRBZjKFafqimpX6bLylbUetVCcnEE/0FxLVqbEO2J+t/WkVbc84O0ejJ5MytE2Q7Wlqim1R
TyC27Dz6Oh+lTmoKB55I4iPLKlCUz4U+x9p7zGsFC3ukVJmciL1m5r2RzsrtbJ4EhkCiSd7FoC52
65CIWp/s6tzWmgd28s7GYi/vJlNyXWS/2s5TT6Yyxs1YTUj0QI/y2HfhNq/AX5m1lUyEvwDQRqfY
Kc6MqMjai3YSqApGBxZQZfleTeo11ehFq5izz2NLq9bPbO5SsKUJX6LG2uZifHVNz+SknVMOjitr
KnYZj2cgSqYB04Vmcb3TzWtbNNN+spLXPit5vFWfP8o8fumr7mv+bSYq7JoiPpjpS+Pb5aVSyJhX
mBP0yl4dLmyIEFP6h853k1Camqm2j8ZvHN86qB0ng2ZwZ61ZWLqT8bak8zmeB7lz4toJKyNJtnbv
IBbu2NlsqYNITuVBzavc5doCfzGA0J14nN9LCAZOmv6oK+PAJPh77VEk8XT0d5rg8zVtP8saVWyf
lJemx0UJzXxjlnLfimi4KW4F3WeQt71+iMqp3hVxZNwU8bC1ay5JlkfeNrcnxF7AWJuGOdpBF/Zr
p6dwkdhtrSRKlvV37s8RjRnP1eRHHhN8YdK59PZu8HV6VBgtKIbPRju5p6obQHrSfFckbQRMX8BY
rcp1W/1Q5uzcNRO6xuXHXGM54HriS2ZwnSZtBCLzke21ME7yNkfO2c0mLUl/cKc+xHNjckBrGnGd
IYnlN9iNsZlkfYpoxbdWBi5smu2yVQUYcypGN3Qt4wB40t6MengqEmA+ReFgLwmuL3H36tTdz7yp
nGCsa/RMGQBL66WQbXPqlHxubpuIPXd289eoWJ5sXcmjzIAY3Yk9KI0axdTmoXH0nWqq547luPGj
mhazrpqTfV9jh2JWC7ZVghJssF7y4tBpHQVLuYqtbBS3izO4Suwk8JvoQxsg8YaOqm2tyxbi2Nap
WEwzVVoq0O2bzq/0uoLtzEaqYVeB72WQmMtWsLkfkxFDrTazn61ywdNoXt9s1bTb9nduN4+JbPE/
RJibU9BsRa6+puZXdgX+DCSaCZw4ZVaPSrvg/dWtmVHaWBerLh6bufzWbh9WQ838Z4w+RO0gG1aM
Pu0UUZk7ic1iN8+jX8A8XsdhyxT74g2gJ36sX3tX7lpV3bgfNCCWeegi73sUoAo0ykv1qFv5s3Vr
ivUoNP356LvLUbm4FiTRvKk656dd7lLbRbG3s1eKg94pf2Dj+84jvSw1F7YDXpK3gynGXarrH5Hn
D0FXe7ei2Tk+ChW3ux2H9UssSdCY2W1dIWspy+l3sc4YGrr381rd9+7Khuqz/cJcOXpGLG4nRbvM
dKaHfBkWukkPueyM++j6IQcPPy1DcnR4vmQ3atZXFZ1mDZVKlFoCYTP1nhsTl6l8+NBNG6yZhnse
Aa4BVd6MvNG9WWZHBojHpVTJjeP1H6bfIQCgxeinxQ8NN/GDgdkQnX1ah1NCUqgz4RJZxwiz/Igy
vpdAI1wlE7zs3HVede7zGD3xENVbw27ck63rJlB9L2hdVH9yMxf5i3S6oG9bA/TrKYnrH57w8Cyx
2+dMJTvTXZ1buZh96Dgp7Sew3Ca38n5vOi4PfjSe69y5oVzFUzOzjf2681MKokSaGNt4+albZmw+
7AfHpDY2qcWPrT/eT67+WBEoDG62kUnvAvPMVEA2C6PHam9lpFJIQUuFD2Q9KTwYPCcPLDkxqI9v
nXnd/Rd7Z7LcOJKl61dp63UjDXA4Bje7fRecRFIiNVHjBhYKRWCeAcfw9PeDsroqMqs7y+6+N8pU
BEMiAbj7Of90ptKYt5FtwfQ5tt41Jq1nk5fnwpTWTZnUIQio1x8noyW8pKXaAj/YV6Xprs2IY751
H0qrSDed1VnbMIT0VgkJRnb3ZEbBkWKKwA4De007+sYmaMZ9rj0DGQPJnkht0zUa22uEDxObEetp
4mi4phgkF6EvxCYz7XUy8ISnFfxnEAUeiiDx1I8lzEGKZSIYwo0SNJA1+rHYF8T+CQ2/kJKfYkK6
1kMHY0NyRk5fTRdDSJU5zMlah2V4Vj27/iiMXennj7GZIet16fGrxgq3lusHm9gxP0anIEevgCOF
tvf2PBR7OzM48ozgFBgIbA02EqrsvZxyYmUQF3hzVJEsh3Cv7Wt8+95jFHcXdEao1JzoI36p8w6W
1fY1YO3YbkKTnjtLP6SAHPKqGEVvJN6cFm8G+1RAhgiUb1sdkUW4n5bxMy1NJtA28cQi/xSOeoEv
wBtvzO9964dbZNP9aqquoj6E0iHXL7LKjZNq516O5PX1Y7NBCUlI2jBu4zis392EcrDPyPNTevic
8p9lnf5ws/HJ4lCfpWa4a/Ctor6YU6hGt3ZpcPtkR7mJn0u3D2bAhW6tJDnAAT3nbvXNmfP8aLf5
D9fVx7J3SPnrxbSJDJucUJNPY9rlUyA08HUCChvXL8AydLl2+NyYxXPqeBcjxXQ1pRYhNON4QLSF
QzkkFSIBeVohVQkPZmJwoDc+st8wvy1Exz3j+Aos+6P3vWOauj+UnOU27XBaR62/FwqmENbR76Wx
kQvcP3HdijHbmk5FCNXIOZESZTiM0tzPjgnZOmNJLg1aS8DOzk+BKLXgEZzdi5MSzGPPHqJQAlKm
MCSwr0m3MhrhRWqyaAqjpWlLrsoJurx2vJUsUPaZdZeCWgUHymZ/z0V/1zZL1Egs2FkFLSoh4YeW
vKocrYItPlHR2seE7KtunH4aqv4oQWxXTU/lq0PTOg2Dg/iz/5GX4r0OqC2LBXNVkvgKkDE7iRf8
5aMvgnuAopMRpPnVVLVgdRD/VQCohqB0SZRM0P3uPTOEoFPBLqRJQhXOiwM3+RzyatzkXvw99DIT
HrYIQZZxyZpFdvP1hboru2l1Q9IRQxeBknKg3b5pr5Mu+iEi+Ju5qfCaBHLcdnH/LpzwYInEvomV
2IjY+qGERdhHUDCLveeFUkP5GYOV3qQdrKw5gKPDk+EVm6Fr5lQcgveYYvmmzgso8+Ab1cxq8nVw
HZbON7NnjHodPEalxDnXjFQm4bmyWa8xKZNO+px0gv1j6t9ql8AtDb6kp+fey7G++cNjIWRy33LD
6X7uusQiyacqz0EeFzuZ1QYidf9B6pIzR9RilU3sxrYXfviuQzTe0DDAlnppM9dDuqmHmUTkHhKz
L7yzo3V4rQb+EeYdcjfc+E6EoNPaiZFjyRLDnI/koanTa2GkL6iKkuNYt/22cmfIeY9mTM34HRPp
gRM1imHvjR1v6Lv32snuu3kG7HTtz6F3QUxzJNXdkJCWcwRgH0/lhLRyGtnoamxhsafZ5Llquqcd
cqcXi6NoFcxpuHfJfYvtcVdbPZuycl5SL+cwkeZjhuYZQZfWh7oF+HD0LnEK7PHwSetcuAQ6Wg0h
UnG4/5YVSXLb5C/GeF+CF+vAJHkgnz4DExwpa6HSLWqXvs6/J5Nxro36ZDYRWbFWlG0hZu50EWMs
9BBlz3Cu/QS8YyHrjaL4lkWevTepvWr9MthVmXlf20WHnB9vbWPoQ6nBYnhGWdHmIPdBH35L4sZY
S/FQ57a7cmRMBo+hi+1cSVyMWbN3zVq/OAuVn+LLVGZIQBMmhOuprrbhVN/Rnv6syyi+UrFkKHIW
AVHlBiGEc/Tit50g12u+zsfeR00W4IxFrOUlV13Bnsb9e9b1RFYLIrt11I8fuU3TOHjZOxo45s7P
5VM3nnNrau7TuicuSZomVVDxre8mk8Zy+jb7XXaTBJO9rky059Wmqo3+GIukhQQHMF4bS1tvoRn2
9PAOpZLu+q4As1PzSXCmmmIkWa6CMo1Qu6+CLt8nlRS7uDOf+8n/MTadPFq2It1j4yWKz2agycqt
HiY6lwenSaJTW85vMid2qg+84agHo9qXRWxstL7IBUGOixsD4cg6aCboqY4dJK3JoOG3h23JRtfA
lgXADB74dKauSyuK32nSAHid9yQkbG7u3B5Dwqo2M/Q8UXLbKnrPTjs/HWGdcF+gMmqym9kr6NEc
81rHZ5lkFTWI7+MtIOfR6u5bpbm/GT71gMRj1Ijt+j9KJ6/nTkEvdTWyHEOqzwKy0+6HR+hddE7u
S5T6V1mpQe8GA5OLuas9+5Ko4mYOZ9BzzcM+LgRqivOkRm7xHz3umGR2wYNCFxXHmNEG08/ymMfr
nvIvGcDSDTN864FwnAFSyTXijxYlde5nd8L3ppXyuZd2nB+9LESoQ4fYw6qTWuPR9UQhgPBIanXW
HdPizUzHv1kI/1ctTMbxj//89/9RLeyh0/2fxcLb7N8ev2X622fZ/CoWXv7R71phw/d+Y3q3x2wM
U0pOpWWQ9e9iYUOZv1kIfm1weL4oBBx/Vwtb8jcpHZO/YGCi5CtC4r+phS37N/x3DNtQJioOgT3u
//6f/8aI+A9j4r8VfU5vW3Ttf/67hSb5D4Y2dI9SKOawSH6oiZjFX/7+F7GwR10z2bProNMJLp3M
PspIRKv2xTfcc5mj4ZychshfT5y7MTjoQJ5zHSaQKAiGzBlwL0E3U+QkQNQE1JmjvVVppkAd8X1C
zq16o2b3TGC3OVV3hesWiHUi0iWHlOOzIZilmZN+reL+OLgeDEYsjG1APoEF++omeBwy55P6Da2/
8s6jwYqpbHVBf/ZWuJ+zbCGTGgDaQHuX5SPAcX4vqALjmJR0vAS6TI++VfMC3BgrWu1DGNnoUQv7
Z9WfiTTsrejj6+9EHT6Ng3cASLBBGkmsT1N2RmdQ6w6bgdcPySZL3C2CUfJ7spGslYKflFRUVmW5
0Zm6+CNSj8TOZwJAeY9DfxRu+m15W2NXwQQhv5ln/5LpWq1devYxmg524V9EmX5QOLDrmhV27rD6
RPTybgazWs/U6BuLSrBOiYeww2GbRA7MYZx+RD3I4JxzsCnwCKOZQqrAd9dtsMF50UdedXxqO7kV
tb7kXPzGbPEHOfP3oBhvqhHiV218velkc6mr8MUdyNFtMnzbBUyXEcufX3+C0Oa7Ub7VGiUqXpjX
mmcFh9pDOCODqoPyCoHWoTHgies+O0+aAqWLzk6PlsZIGrnukvogm67b+hZ08RCkOzcyX3OVZ3up
HkqnOFOxasAMDEAN7WCbIitXgAxVE3xOgXETtlAPphnceeV3HuCZOkRe/Ll/tfL6ILK8o/0dnpp0
IJI9QX/SEDHZWjDMCtySAn/oIxJL/KjBiBlA+i+lnxofwmww17tOZM3Z59pRPnaHeNpbtW9cWfZw
sA0xHtIgOxQ6na8DrwzBiGITFyeQ9pQ2+XnKuWCBIe+a+VrEDbk41DPr2IAFXZB/ZxbAv+1RTSZz
D9rqI1ue+9R1yWmOpb9DjYOTMn1wk4QQ6WTa5IpiYXbA7OpeZKuoXVShIQUGgOzBcsJdnFQ/zaXy
z8oQWaAn37TToh9R1ltmWcU2L0o4vazB/qY1BGprP5oTWQwVEWcVJ9A2m607xxzvkAWRYWO51rpv
1A1whbuO2hDfHzI+RC33aD8J2GWJouB8wav7MnZxBoGW3ifgVEY8oindqmIvzOhTWLLYlJJo+TZ5
GyMcVnYfHKA4uRwp2aQyeBgn9T33sp2uFrgMJWThBdzxHO8WC0jMzbaOMsJms6Q8VN06tCKsBsGb
iWzEE3706FrDdGorCQk4hNUN971Zq9EhayekamtBouJAxUc91/k1foNDHGPtCYI4OjUOyuk8kODa
RHvkerwU7ETAQa/WnJV730/Rguj8c4iRyBlUHtf9QBhuqMKnoVvapkhucumFFMxksiHLQpGJXtDr
dLsvaSZWtsMMjGEmRyIp3zo9MeAjbC+ji0QWILChvibElBtCye49FmbVrwrPua7CpV7Wj+4CCpl6
eGnT4N2zr6qetFx4rLUy2HS7smAyyVy+FWi4kvF9crI3Ree4QRdoxmO36eZpNxj5gHUSwVOEfc4f
gosYyx1I7kap3RzNDCt5smtgmEzqjzgsoZ8MNjE/wXCn+mgNQn6QyDTgyEZ/Vdcjczxi3HSqArfw
mwfpI1q0AbVXRmRj/krUvkfZsRmM2d/6gQkePtb3hac9EB2aVpF/mhp7VGHVl87HKyIj9LKtto8y
IEBCV8Pa8rt7P74LTadDTqA80Kcc0UIIsgn7DeMlJ8SDDlFq6FFoFORPo50RgufGTg49SEo2H6oW
XYxFiSphjkM0QyvpFc9uJIIbNw5asPX4rS3wMXdYXStnZOBN1ZM4Ck6NQCO+r6BdNm5UqHWldI++
zCzX/ZRHd/FkwAxN6HYmJvjRveTBzvhR5uOV+S3l7UB7G0BWxIBUPth3pKDkKlWuaymQTmc8o8iH
8vHZMyVeiym7ssrldaIn88a17iLolE2LtxHNdnjXAJgDHx+HmpST2fV/wlV3G5n5xdHJXRIofE1O
FU+Rad5Ocnqs6+K7i95UCNJoumpv+IV79KMi2KYQnBnY1VnO6O8aVbbn2Sf/E4XUrdMoJm5I2aP9
GW7CirDtpAqvo2rCtEFYTpp7fKLymA2flXjoBoPxJlFq3vhRcgiHdHosW/WajIa/8XIdXfX9uEv7
WDyAFQbrRNdMFpjcEtoI5K6K/A3IN6dhd57M4cm1wAOjzNiNFV1WHCaE0nVQmZmDGcNB4wCHsfWd
tceBtvKb+hG+H52tSSy07YkWsUf6rhRBt43Z/GzCqjy4HOpOPgLNzpjl+l5thVa4L/yReDl/q0es
KIFfvzUJKppmTSf56FR4lzurOA6SnDbq7FUPr65pVBC2xDeXxo3PbZneTXlyQuuL2jSP3jrPr7ez
KK+cwbKOfRQf2gqXRNxeTYb7WZlduv4qElrQInRt63EhUcrAAlmbEWTFF72VCbJ2WfvhuSB9qAOW
WMVoTYZxWrdY0eH+j5ZV35ptuZlAmCIEQv5tajVnJ+8WF3Kst8FoP2Zy8Uop56ZjIQMPhAiW+hsn
sFDjNNF7iqJvreudTmK1V1Wzm4UCpI3IoCHcORPMg6F5B4wu5fexHawrqDazOuu8ehBuTVh75FpX
uJoOpWDMARKxTbPr89aAy8zxO2OPGcAhQpcxUhJdW2Op17nBzlM9NG3NITzGNB/TqQiY5xEO7YCC
TqknJ6WI0xzFPoilN4TbTjP6RUzG2jr6ZsPkBY/Q6cguu0MVDM3aCKNo5+Hh2mhREmvWgrmVEMYE
lr6JDmAx6wxCgSqTAOYmKPZTXzMoxGm3I6FnGXTIz8LcoxKG8RjaGpgbX25A2biJUyLLG436OTdc
88ZJUBQHT2hSx+vcZH/tytOQRMPB8mpwYATAvf+ZJNymEKpi5ZzHarqEBfI9y3GuY23+NGOar0Up
5xRgJUERObf5aJ17AhBYaA99FfxMSv1i5OXbjEq8TYiRHmALEo1UIs7E5+xYe7SPeEtQs8VO8wN1
wvUI/LXrsxGhgJSgTkgNQspY3RMr36UwyUpOD0LjGjeQYsUcTkOcfygf4hlzwXBVS/S1OLrRCLyg
NcN21So29cp/aEqGHTR8fig7KYfFC/sus+x7Y14apfeBGD4ttHdrP0D1YOAMW5nWozc5d1GUX5Jc
XmmBW8yPuQdRhq4hxPU8yKewGOEr8xwkIW8Qz2HoH5KFRo5hhbOGjDatdkjVTmkofqj0WZfX5eht
KlcQ/Wrw5KfS3yrJDwQhWCdRhSwyL8NtIRIicNvsnLv1M/I13DXGwl6hUr6t+vjNMwqAzsx/nMfk
Q/rpzRB4e5Wdq3C69ZQVH6J3x23Ohq9v+5wozqrEVOCnT41P9PWMvtJAct2GvcS6zZsPg59e0D3A
YqBfo7QqWwIK2jpi8E5mnjwktBD5S+QTR/XR6mpnk1j6xor04sOpcdT36TGt3W9WFuUnbuamd7N7
nQ/NJcCSf2U6bK6OW72qO5jq4Bj63vLgjBiQIuMKweJzhbL9NNoSlYpbmoSxv7VhS2ir1Ab7uMCT
pptrN+rvtSd2hoWEcuQer+OWCquKCRZK/Usg6QKiZFLrlr5DtVRVrDFclvo0QOnqBeFQ+XU+0c+x
0JK1HOyXMod24kViiJO1b0/fZUg8TsAW44DArn2I8a0fmh9WGHHbchYDokZKjYFwdQ8ZhGiIQgoc
AGNvwfMM+1IHhn/lE6wRhIit8g7pLIvmqbRFcSXLDvF2uezx5SpPbI3Yl7fJA99uZOdxDg4w+wOR
C7qSxGe7RzOLICn79KMMIBYtV98ih0KCspBhho72UjYgP1mvuEzsrnzwBFU49Qalk9n5l1SRt2LV
jsYzpq6pUn/455ZyCAPQxpzqb2P0/PXafFyGPixXQtfdiM4FIVT8MQfN21AO11UUf4QhbZ1bcYR7
wUPW0h5+/RsNrUO5H3/kLgL4EK3+GrJjVYXpeDaNcR3jqz/Wg/O9Kh4ywg7uGys4OqltH8EqO1+T
t2wg4LY6YCzpCXPrWumHEy8B/pPG46MRDqA2m6577HfR0hIEddg99Px4bU7MBzBh5jLfuMsQl22z
KiKNtT81eQr702Jg8cP5SRa+fz/k5IspboIpGm6L8U0aub6dDQRXTmc/VZokvw5oLM2mUw9qXmty
+IyuYAQQla0ZGt/pF+pVN2UfX/0mdMlhXpoqJX7+/bq7k//M0GMwOCvaT51pHrzFpKL7pts2FvkF
nooeK1TzVT0Nx3aqb3DIpPShJC3043lyjrEZzYekLx/GYj1MfkMQFfHUnbpxsgYlPa17UuS0O7ik
MPKI8th44tD0rJPJCrxdVjfuxtExh+lgM2ppSOkxlMtAHhdZehhsPGtkeEwSvrrI+o6eixUqMBYb
MVnrCRnLMxtmZfoEEXBxwomRR3TIRE/RfdnSPWRN0q8aQcBelnzE7cjqJbIayKJUanFMn0rRfg7J
p9UN5MQt0IkW4tYZvPcy55GheWs3k3cD8wqPROvOuU0wgsmj07q8hWAwydVyjU08h7vEQPlexmql
udR5yFJfrrNv9gyGqDVZFtyLDaw89GUqeaW3Lf3olhLtYgesijAyLtni46q681yAPGDsJQ8y5D1Z
vsuXxD+LpA/X3XPRfwss9MEq6u8cTK8r2gObsyq4OP1yci/rIiHTALu7Wpm+s+OaQcMBWiSxe4bK
aoLx9LUcTME+0rfZh9e6B1FzgsZ1cogLtqZ+rHhTEx+DEsjOTWe9fK7lWvu8FlHad2R+q6Gp1VU6
gp74xO/ArUTfo7E8gCCjrLTEi5n05FZIeZ7wYq0jDy9TcUA5/ZJRuCwP5/JcmoJP2oXdXZLui7DY
LRuikcznMGWWEZ7RXRjQZAi6QCcEO3JwuK2WH4X37WTkrDHTTD9MCpzf304wu7Qhy64EvFNpY5sv
RRI7LIAFudKTD2/cIVHsHXs1enRhiQQdqpYNoSHkjNEgeYPMWPds2QC2H5NncOa0896v6bmLkgMn
8mdiF9kLq+k1t0pMH3wMw2arE5J5NLm3xh3vI9rhdsjlPRfxRfb2N+JamMLBjahb92INJH6k4bYu
LWIxrcxeaQ8e1vNevyCzJOfHfV3faUHM5kECXCH5zDt0ag4x1Iy2yOBgZSq3RfKi6vSbPTf3GTzd
Rrhi3mf+SIa8IubTGUZi2CST3zqfasVMgdBNg2Cb2ZhuvJGH2B0bDIPKuKB8+X2D/Nq4xxArRqC/
Y3ViRxgJHSbTltv/dQRgjSfxFi3z10ttj7vi++0d5eheipaYEDskUykY0qNsaYxKM0GZIFFnptCk
e7bzlnMZXHJZJmMU7JwS+62MgMykt3FtBjdy3XFqtJtmVBcz0N+qqn1KK86hXwDgu9+jwH6FVG2w
3l8SwhZA1baw83mWa5oLhLv8/S+Aqtt4bRUGkox2KE+Nrn/o82svndEebBFart2i+x7zwMnRO0cJ
q+sLNMyq4LK8M6NYjJ3h67IJLPdWquzT747lhNiwvqsT0jx5COOep7IytgucqSosHAMr3wnlObHF
gwhWf/2Rlkyzf2Se/e0TOb4poHSYdK+AsH/9RNJwleoc09ktmHA+5NTvIGNO/NGhFS7H/tVNARMH
XGx//XvFf/eLhWN6is3FtDyb4I5ff7EoiniiCeJSNvWuDIgl9J3zAgMjR9ganXuWbMvLLlLNzEhZ
jvy+J3Vxjj8c36PhV2825cNkXrtx+xz1JCOL/AcJXyxFVjMxRXu/KbF6e4eiiz+WmmGqOWRK9/zX
H8T+Y2rc71fQw0zmoAIBtbf+9EHsBI4umpgLNQgW3vLOlzU+pON9S5CQn3xUurnlmT/UMcvXW3xy
NXWHO8UAe5Qekt0h5m21wLre2KAxOC9bfMoO3Ntgv8smN1nktnFmLtI5b+If2P9VCEm5JPDw8/DX
Pk4FRlQu33IvI2qXr0/6vzTRv6CJhPjrEMThx+eP4leK6Osf/M4RCfkbewW5hpblKNcF8Povisiy
fjOJQOTh8G3bEiTE/J0hcklD/DXn0HF+g0Qi78Xjx3j8x/n/4YXkHzcxzzRZ6EvIigslZLO8lwf6
l03MGutSur4griI0i5s+N8Y7NWY9onf/VJh3fRQV3/PKYb6LsDuUXyhIkPr0tR2hFAkLoKFr4pTw
MPuluJozHzAJYzx1GkWvDDJUsjiADgaKxiKYw1PUOhzM2og3bmgwGqlTch+T4ULmRkE8m7g2hsE+
CA80TLopAx+JhEiSDtAs9Lwre0Kg1fKXz0BHEcl5KF1yh5E3IKx/vZDdPy5krovj+WzqpsXMe26Y
+6esWLcQahy7minXhcVvL9H67GsFxDWE/XQmX8J4nqeJ9iCD+JBU3JZNOlnltZiKqFzzhsTHpHXv
pyZv1iN6y6twlBFUgE9fTe7Ee5IyFGxsTbHFsivWfp0TbjpgGZdePmIjpzBP5qC7+irVuqmYbiQI
xqpo8cbbSzE/UzL9/m3igMIG3ovZk43RCe8kli+pRQ4dZfridDUgU4AWHkpV1xc2eHFNa1lD+Iv5
0tRBcx95ghnVfBdobV6M3NuKNKvvVRBjVG7LZpV3jXXtLd9GU2AzFBZKX40U++ks7JcB7ccqmm0w
gOXb9iWTdbf/61si//mWcEcYiL6oHqkLvs7jXx7VaIQCLzOn37hkTlfzpxZW8DJqt7nKbXSteZkY
L07XMeRLKQbpNG7y0jMDTdSMyImeDGvCQmuHRIWDhE+oNjWS945wm+BmVKY4930tzl//p5dvwasM
8Hdw4zo0fCCDxTyF74OhjAFTIauuewnns2V41XPKAr4NbPvdnIT7HEabSIX2yZyZu2yX0SP93Fs0
th9zzvNduR4y/bAjkdrDNtzXV399lb6Oyn+c4Ty4riMkWVFi2SRMJf90hhO4lnipsptN42N2sLQr
njox6UMHZA6gVthProIQqe2QEVIRKFPvgZa7UdyS9xaAm0PMDZX91CviZhDl46F1EiztKTGtV0NO
cpTQPTYmzw+Y34WMdem9FkecRwzlOOtnNOdk5GODv0I3PWB8PJktAU/zhBR9zrvxBMBkbP7Fp/6n
bQxfouvZHgcvZQGZXH/cxuiCRy0tgwyLhvTNITYJMbeK5mZuW/tEqVhvGlUwEj3Cpt8lEQPVAZPW
WeI7z/BuNUDAOO1i18/vZj8IDmWU9YxC1YiekIufSb44YhAUT+gwMxJLjEMwtSDO5FWeHYEddnSL
9nGQZJdagBHU7WI8yqRg8FEDqqoJtfkXxaf4p8VACi6xZK6i5iD5y12iwX5ZDEllepVdwCE4I3Ky
xMnsG8/O+t3kJ6R2JUF9gEB7iqPJf289ijjt+081GoS9wm2WDSlj1mbR3RRR16HPS7qbJm4Evszl
+68vsenG+6Fw/ZdaWT+KaLIe4rgV+CqQPpFVm/6LT/T1jv/44CLmxQ4hXPB+nFt/Kp2Kxh/HL520
GWd72+vUeerwXSZl5RE3KgBRe/CsvCAnQcp8InfMu9WaQEHsktf/+FJp/z2pDOO69kt5VcmaOdq0
MH4bL2rpyLm2kik6sR71g1/DGQ5Y4psZg6ylNEnRrZxOZRfPJ6eJz403N/ts7h9kNM1XWTDzi4Ki
uHJ19ZpyLJwKT4YnVRx/XwdlN9jnCt9U7Sb+u/KMgOCsziH1EFvOFAanHLHtRk0Wwy2MpnxuM7Uq
ukLjgqitE1VjfOMPfbsl5MB4qWJxmg27/bTV+GKhLf7rFUNGGU/IH6+370lKfdtDYkIh8aeNwqjG
zCsii1gcAzlfmXn51hwH0KFZA1e0sT8czKIcH+LRv649bb+QmGUcELCmm75HmNFLK9t2ZcaEU4EM
rQwazCMjuRuHMO9fplmbN5YM48dKtZKMCyRMsTSjR98QF+kMT5WfepTrAlyBAIXHAae8BGdMtLLv
AJAGunIIMAtQ30C+Hh9Tq+1WsqkmwlPYxFQqCkgCoI/c95mGSHLdoxUlA8lKWEgL5twUQrhXiATw
VKQRE1bZyu7LbNwiyFeA8Tg3TNXiBJt8SASEKS6aqmvseM5jMbTjti0/k7lND6GS4ugDlZCVln3X
hMUdMqnCE/EuGBBtBkPYSKZdq1S3X1/0PKtbzGRNtZtk0b+XVsDMxJ54JD2EH4aTq8d6UAwHN5nV
5qNeRzLgIRAzDZ9BQ5l8RR19quPEfhoCSH43qdSVYZJw2cYuapNZ11fQr+gklqtA9EZ9hSqAkVed
xWwKJbGHVGMDj9o+RvmAHmEM6uotdsjvSRrnqU+87jCoUZ7Z+z7bLjIOkoy9s6r1LsfJHlRtQGY0
8QdGVExHu8OjuaqKTJ/iXDc3VdAC2Ty2fVW9CKnKswhB1vteT7fmlMNFzI77hqmpXFcjJwWsWMWk
woFMfck4+LCr3DsKDTLqWXh9hiSoV3j6snS+z3rQeHxrS0CTah4IR3stRz9/T+aq2JCz0l6HqSsv
TUUgzPLnhesx+NmdcDiGXsAo0iZN1zG95ZoDgPGn9lA9SzQVnPZOw5AObNpIQ8bp1XVeRhduGnSh
3xvwbA9pJDb2MK3iKSKqi5QlgM3lWCstArIcQmKCOiApI/bKdWzbITTLtdnNRHLren5xougeiT76
icrNArhipgQVsP7YDG1xpOaSzQ588g5pjnyadYSoJciTSxy15NApplPgEjrECuawVqQ3CGzK36iB
kJomDHNK+pjcxkxfzalk8tlymH99K+a7APB5Q0Si/URo7t9e0Bd2f+uY02X2QCvDNiNEaFm5GCYO
TTZv/Wkq3qXDKOx0hnYifZUli1glvU6LKDt2if+YNASVu8LWFLTmre+kw3mgIkXyEsbZayZJBqli
pEadNK7KlJyyMg7YtsyWuRcUFBMK5OvKmzycnjYA1pDKq7rwh5NlT49NX82MTC2KRSoj8rvYEOam
1RJscTST76XbhSdjtsMTA8u8Qxd53v5rqY0qZAqDWSNMXXaQkfCWUk7jnR+hY5DKv+2XNYfbtVk3
7Ji7Mkf7//WKiNBvzJVp3/wwpj5g2M4SNsXHOVOIBOev/+tjn+ieZSyEaKx/AWyQSf/PGZ2+7YCn
OK4lLM+Rfzqo0Zv2nkGsydr7utoROuwbMTTqyiQ/clMns75kM0Y5jOGTfpqberrzTRORbsgmFoxO
0LC2X02YCzqP9CdOyE051TgbtT7NuKfvqqx6DOMRba85QDWmyyk1otcijkbZ1/CJc+xI8NtUYkYM
NGuYtilQzb0FDn2yK3mcqO32pVz8d52BZkUWT03XdgyGEWB/TtPdzsPL728lrZdcEWLX5xE3aVZX
DPzRmPHhiusdPN1wCJys24lCu6/zkCHLF/ojivVdrbrPIugIEHBS6OjOePcr1q6XpGcrGYqLDJg0
HKY92SiO3GGfDTeCKvpJ2IRs15Y4ty4pgmEzTK8tYkS4O/dKq5zrFHQZcfS83rX76DFP5psRAHKX
AGUdSowI/4+q81pyG4m27BchAt680nsWybJ6QZSkErxNmAS+/i6APXdmXhhkdbdaRQCZJ8/Ze+3d
cx1sYtXltgNP1kQmGoxhrNj5PLKyqqK5Z1Vmb+q4wmGQIpSIsuieuIO+j1xcpGraXuGPkQs4fd++
6hCTPCJL6EQKWckLz89l0oH6UWZRBncgGX/hS4YNVpdwg0ospyrTsHXRduEt6BA1Z1ppL0UxwXes
oLkyFHIORhy/64HMrq7i/8E4UH4wPFB2Mndv5VC65t51i1slKrmbt2M8sx8Jpu5VX3INYxbuVdfo
+qVmhLED7VKDmhqWsadGuwrjwoMO9p+Qk9Xku/trVJq7z1pBn57VA5WG4hmr512kBcbn/Jx1DMCA
jVqXjsP+4Ev4MNNt08wvOuyV56+dIxFBSd7DUySt6SPUm2qXTXVRIGhxwQfDNDraSXd8Pss9Dd8q
cBkYohNoFnU9/GLeYu7znsFoFRQDzfLYu5aR5V1ju+yOuaZd8ryjn2CnKNuSBPIznvLvAmgoqqCY
VBOcFjgFgzPzW+sBWJwQk5pmtVOV+Oqml7rCmCjndWwoK2QEOgXF9KDMLzaHZ0zV0ypXMBHb57Gt
cw/o0SYehFj7eqxR0oODD1Sm/TE47rxo8k/Ek4gJO9VFGlODChpZsSkzKQizRgXjP1y1wTXWgd4g
bzfqTRiPGTTYblX37qmj2rg/X/RhSkgvN23UTuuSQUBoKclk102SWkpir83C/BegkmpiNjVQuwhm
EEECet06TntxbJze800sKXlPzR6gdFQsipa4FEt33pLQ0tZ0nVZhEzZ7VTjNi2hkvbTMH1Vr8u+q
+itGxz6XmgPBvfmdAgv/FYRRuPGzBie4rHKms309yfxAp8V2J34bIZGAvRntIqSRa4iNxgWwNpUD
dAJseQFwz0TXNnQJFoY/4F3kul5cPyU8rhHcKDIylr6dVV+uV0+r//zd9wE0MovnDVin3CViJFMW
FRf2Y/K6477bWdBI0tzoz5ljF2sGJ3uQBgltcfwrWk1WIbaJlZJFBERUjbOrpmNsPURv8VD/7bKI
47CJ0BZhaEw+nGzFNQsbNFZRThqwNFaOIo07ZZmE5oQHOHe9YmdViJQT4OJfaefc8BjcWxITQqcg
xj7xDih3ot+K0v5hO6Ox00LOgG70W+lAVRaO+F2rrDJl/ktm5FgklYfNK4zqa25Zyj5rmmkADP8X
XIZQdN735XArtLpbD2Vz01yz/Ho+YlYsBmZ2VDl5Cs8a+skiBsEy7R2jcLxdLUDOP7eSnq89doKA
7rgbuMtebR/zOpolnDMyB2YtwtzlvFRq3fuoYqGTse/eRMS5sehD41K13IEyEfahb3RjPYbr5wLa
ItU6KYVORpwdcJGAUagyqr4GKwTwpaiP0TOiyT+COrvT1qxo5nuAEtBLnG1asoITCFHf2u61GIpv
1IPO34H5kqmZxFEP3ngUAToieFryKoyqvxuu9eKYhffpAV7YhBwKt5Vvu59DoJ9tiBd1hq0IyUe0
N2TlbDTLqa5dYfC3YNfwA4wgQ+jQBvJGcY2KPKP8NeNX6agjz3KqnyoQtu+Kqu7yjnE6unisvjXh
36Ndf3le0W8Sb7A3iW+sa4T124hh0HOInlWdtwWRrK/q2rrztbanRv9pUai+DKYBK0/+SRrU20pj
Ir0I6eilLBfLsFTg2LQTOGWuy3uwL5uGuJF7BktLM8dXiq6HkHn5oSQkrSQexxEnHJVzq7VUVk2m
VFt3pAgtMgP1rLD8NboO2jB/3FQ0MLB0gxs6HXe5Eq0DWFH8xTvll1qcbDfQb9TsFF9ObL/7Y5jD
YqytQxVEaEhcTEUmAqRgKI1lUkcl8za6e5GhxCtpREDyajt7NwDckp+gfsmx0Bn4gv4+ZlrwMh9V
jIBeV9F+TkC/cBUh4lx7YeNC/evF1fR8bxfEzQ9Aj18ChPMSBR+q0JHn7v++63MLnrTt/FD6y7NO
yMqm1mBgYOz614O9e1VsHs/A0qB5xMqr3hjtGWUNq/x0k+g43wGxdfaBSA3tM3lzAmEhZ0xeRrpZ
6wCK0yFPI9o1+NcXThdWR6ttOPvObTAlxnqnKbZ5RaY2lcmCVD4FARlnggw3WJD9Yed3j6jzcfir
HG/ytp0EFtSQxf8WkloWV0sBEm7z3A2D9wKdnKQWZmSffMzvxrHdyLqwwHqjzsS4jx7AwNjMMDxf
P3e0adGsSlJMbmWqGPu+0sAnETLgbYYYarJMXUS9SVi/uVb4VxZA1+eVAmLCrWlixFXM6f112Sv2
yrTEWvGsDlE40FkB/3NJ4AHDw5GHN86qamn7PVCy6N2InOZVLcZiGzaet0M2b15UX/lxTYVoL8U9
oQ4ePk27W1iV/VHoqLH90E4PaoRoZbSUZRtpqwwJyhEn2UEN0Kc2oSUeEA1qZaxXpWqd8BETsNPH
rnacX4roVluddUyCUIM9Hhrr52oncljbYQXM0nZGjJ5DqS8MKe9ukm1sh18GGRIs7VYtLrS37UNG
+BE+BeWcGHQzotJrv4tgypBM/Hs2aKBOYEssOj1S3t04j6FQIpm3Yy3Z1gnFXmbEiMcqCDkIAOuD
WdWARWz/xSMLblDTtwK62MWnnW0mWUM57Ab7sDKyV8Stwa7sst++6iaIleLw0I+VA/KG+OFYOw3I
cplSm2i61Cl+g9ATJGDX+TSUAM09Tv4KiQntNqakWc5FY6erwLRUmhyN2X25xOecG5p5kDgdjnIp
BxV2CmdXWnU2mSOUQ9IlV0Fpea7Qou67fkBeiEBlfindiwGqpWz6BvJhZvPwVONS44BUW1a1m2s8
x9ebi20qR77ljNWvzbgS8NMYx5SIHOFToHlggxqsgEy1chgusWX/rmXP39Bw0d6MXnYZsZtsAxpm
56LIR8J1JPPwtnM36jD8QYFAG7aOYZ/EHIufVV/mJJy5+oqc3b6fXizyxaezLIjmU631Z4reN9un
DqzKwnqviGnlNn5z8zK9t561b8NhU9dJcAnsQNz83lyYYwC1la2mmrpJHLSDI3ohMn8LxXyYelid
n496CZ7m7qeAryAZlk6rvZrC0V77qHxRG+XgFuAmoqQsNhQq+tFESApYO6Q2dmsSXVU1OhWaQmh3
bTnXSIV6QWXF6SoloAktIR0n17FtOuKNeR5qlC7TnocB+K1Jxu44fzKlJ09JUByismRSnbuDuq1r
8ppi/vRzaWufc0MsKPmLW9NvVcjwGkSOjXBOBdI0N58Kb0If8Yc8G1Je9Y7ZMn4kYjpbeLa4i0ne
2YCQXdoh1uT57grFrnXL06AL/6Ia4fgoA0reHH77ntys8dE3KWXxiEU99PmYFuAs27EhFZteALH0
abYLlJNtfwUlouE+VEKgjQEc/fltOr+VNraiHmjNrrXlXqk84yMK03wPSHshJYyY+TKb1FZbL62B
Iej21MHBL1NCm5389Lm9ZXKKYtiKqfkx+k85Zs43CpfJKJrte8iO5CUnLoDRuWyqMdCuOT4GeLAC
i4JTcBKYul6dMN9tqyFbyWisj16TKibrFBeHgWIJITFyQU4oSTFKIPGV2IlYdotEcg1D37u7sB8w
/SQ4vMEMMeljLBfW6XAPRwaTgNHcndmhqFEdGdwSRO2S0wvB2yVucTNstkkVVpdCxNF68PL2rXEM
INO9Ef1tseTkoo8nzVt7qiozg8na/XKx0x1x37BEGqH1oEBair4g4XD+HqCVkUnZaPs8pxwiTM38
KKT/poo+3Ze991BhjxAT2qyqSFjnlIVzKx04GKDhiktjJT94xoeXZxFgVKZ8STLv7An7G6z68Ass
OyuDoEuBJjlZGWXr4oEtz+BRta/GR97ZJrrcsUXC084y4+wGCeYDixu2SCrOV6HyO/DCqwiUEn1C
nh0Rhl7xCtC9SLOWBDhUnSHeP453tKMfFJolem0ne7U72ueVh7sk7utgg08nXtMJi+9mgUSrdgHg
zh8r3COaPdZLxOHUAFYEyCFDkr3sU1oCjmRprEejOABkypdC9xMUVJ2+tnCwbBpKGsfozX+QSu78
ieoV6q6DEjmjtvJpxwTmuC6lP6zc0e8vBu0VpzKxzPjsNqt2kCZHtgLT1XQInf+V6WOC83ih5xFR
79MEwnZT/2hQoe7DIMcipXT7yPGDTV8r4F5YEN1m/FaG7JXh4ndAh88tU2h50zuK9PwdLUiyzwZ+
/RF4zFKiMzvrMjZh63YGSXUocLS8/K603jpaPgr1+V07eOk6GFWwrf1Q3+YvuEkJkIjJZkDBpWG8
zj31NL8UjrvzowrcXxUetD4FgGf3heQkuM1xyND/YgWuXSXbDWaJfShXGRbqWvHfgQImEsMzZyHr
ZDgbro3mU5vkvIYRrTuh06sZuMnw8BMAoTUvKuOpF+kLudSlR5s5ZgZd+ghAvWgki1CIN+lU8ddc
vAyjIz8rEcFVMcL3hC7vKRNDsRSeqnxyBlvbNkxcHUhNkrv1DmYgZTUYzdOoV9lZKoWzcYksPDtN
+N8LDsyjj3vuGiXdLyW2/B+23IUQ/vjynAz4EntJ3/drPA/qHwiH4Dhdo35nMMTs1JoeMm8AkhuM
xZEOF7fQ/Fbvm7vcxQaUeiP049+O0+xaik1m+RKHpZckq1H106MUkHzzkRSNcoSb8OwoBwFBiAHg
A4DkdLvkLdZpOVHS3eIefJyKd3jJtfHcpUMH7+hNL8OzDEymhAOYtcoY4BPX4/QorJpcv7gF68yF
g3WbxAdfoE6clw8LAguuVgLMLCaZhmI45+A9//BHS760I5EzrhjPoZUML2of/n0eSQLNePfmu8XN
qMhwMi3IdRCHZqAF1/WcUHQ2iELT3p28n5ICWDkc/dsrAgVl2Jjv5h8nfo3ulRQ3f2MMFrR3uq2R
jNsfU8uOwDz7r7S3SRWyC7k3yXJYVgqpbOx0F8NszaMYOOm7NCNRw2ralkSU6p7W7H6WWgV/NeUe
ue5Ga8Pq/2ngyBDwKi68BMqt45zBYXG3YKpfzR+1oTjFqJ0XnqVQc3fwSFc2kPyVThgPXe362Fvc
WNO+WpT249lV7Ee60ws1TnH/QZeYzjHg1pdo4vtzrk8Qts6tN8C7/DPhcs5UqDIjjVdJVndgayhe
3cBBa6SNKyVW1MXcoGHkk57jtnkwfW6XGkAGBjq0rufBUdbFk9FomqIZYWhM+RnKOUtAEM/9B+HS
Dqo57PbiFtQdYXFW0D3fNQm+KoPR3SlLdtT95luWZsbdjcKtLnP53tS5eml8wrd9msD0ALXdPLic
X+zRsxhfEV6pRJ6xzXEoL+b2gFHlHUoT7dPDy3MP1qlaZ+dO53BJlkf5UWbVWzxd1pjrEfV2s5v3
XAiMKEmmXXPSfTd1gvXR/aKCokSVdXsPgaYFpa69gmD5/95J6S4EoJyVL1TjDJsddHOSGcGx41ua
f6Z4gI6mQ2Xe9i+GjGlw1vW1EEV61buLUrvtrTWUdv9sY1qDc2RkX1wiHZP3EFc5OQ+5WENdgrBr
+OXOQeKOApPDB9R37QRK9o/jkVpOhzF7rfIWQ0rd68cQPPvGdAhnQV7X7OuAmVadm/UtUyF7PcdY
bq9srCEzwfrJcF8FpqB4zpUbENwBjbZdbo2x928M1uPzsztT6skpmg59GqX1SlS1uM4vqjP4u3Qg
dkCpp96eB+VzGvuYWX+xQ82/Zv0o3vDO3xI8mde5tzN9wj43np63rms+bLs9JnFIryEsdz1t8vW8
mKNoIgjZjm7zjxzYA7gUEig/U1/bS827P0BDc5pznMGgZ0Wzc1Z2JFhy8KM9KTZH1TK2eLTCl7nV
mngEqpCy4qG19qyHNzCcgE99hIVSXKqaxMfnujfXHkNN1II0au2kCyifRtuomwA/OAlUBype+8dM
XqXAnbzgSlzdFA9qN5LyMk8uBM6kTSyhhWVtDMM76C623Sv7XAbuquwC7asoi6/SzY0jHZdPEeQE
9Hmtvew1r/5u4JV1SS7fgtSo9inj5A3Es2VIJsAY1eW+Sr3kg6JvpesJ0vwsVncOWGJ163tyU+v1
bm7UqkCQz6PfYbN32fH6Jt+7NsBInPfiZGXC3jy//0jgfRhdescLd/TS/3bP54qYe8qwHVI/OdVo
lk4ByuolZ09aK9MlcEJyfgA4iVU1qq67MJXTc7OKFZMbt+RHY+0CdVfEw+3pj/LMZ7vOp6kwuEjj
4sQKT0WkWJPTynq3bDvcWWAP1npmJA9tJBZnFXmXdOrwu5FChoFs7qTSUE43sqvXRmEJaqPCv5XT
fM2WwXfUSHdrTZMV2tThlYYOxBK5NAawvQE9l87CJODFdC8H3ZRXXxlM2tPMLgR8aR0U92MMLEaL
8ynyeesTy4GhfGrTUbmDSiUeLTezeKlONM8MkN3GCgO5iUIVj0gEwDQQAgN3DpRPsrOiuIKv14po
T+8NRZ3nyRciYAF/F2165rynbvE9W6cxaxeJVUFOmZQamCi7vRMNI9LixOZ3aCixAdNsdfzyC21o
fhQLzIQivXVqylcR0n2zmen3YWIyD4V6R3QeS3FSVNtZJVn18Q/8BgdfSm1vAK97+x7BDkEOxXDC
eg+MB7v4hiXniymqgz+80Yll4Y+cFQIZ4t68dL1TXOrffq+zhuXckrVW9ccE5sUNSd3GHLOTQlDG
z/RGikb7wH3y8IHBk13Ki1N2/72TX1p1iOI4It5ZiNvgJvfQBqewYTLLfYGxam/Di89qgIKZBkpq
uvuyKv7pHST88yevJBVzbocx/p9S9gyN4v4w3/rh5Bj04W7t6aZZG0u0OVbP2j/6XfkH2dOnNQQI
VZr+AXbPYnhdMPXL8VAE1el50Ycw1J/CCcxggIkCu9ygyAFCrEhnk1V+tZ6vU9tFhJMMJQxrAjbP
2Fkw+/7vOzMWtCghph6q8n0+vc8vUYZoiYH7NUOaTaItlD2YCvrCIonrYfQ8mY3fvVnFaK/xDpn3
eGz+5ZSCr5nV4ex3qJQbYAnzmuY128HzABy1kXKopnYsQcxnmknaVVHMc9CEeJKkNmZLU3E/rJKR
i+2qwV7p+dFz5KC6+tuUhUZeIB5bq1ZJWAgdWsgMr4dUj69QIQhLxhSyzGOCSmaRxdihWEezuQE7
MfxiMXNqO/wKdPhzMPL/xbrbsullzJEzt360cYBOHkFtx+x5qWvQD+xCOfR6UUNYzCpjpQ1dtg2Q
i9DYlcWlHi0D4levrFpNIE+pmESWQM03UdqIswN9mcqhzQ6hadjHNiIstyYOba5O5vs1TAYA2RXC
Ew8V6EpDCXouvZtNXNO9Unt7WQiwB67S7tzppsTWWZzddDS3pgbxWEJxO9hJZawF2VOPsqverOkJ
pL9dXQupHXoVmjw287M/CQMyTeQvOoTuRezr/g4wTbGVLHiQ8jJ5LoFvrKsJOMmPtKMlE9qKlSd+
PHAwDFW9CWDWyXsuQn2DM3o4RjEkpWezoOibH3D+KTTgqNzP70atmt4RtSYhVpsZfjelg0a8xIwd
FqlgbOtr+OMBlcWerh4aUhSCDF1IU3RgzqHkBcjMvorB/GmIX2Kr+muTKJYqChmPusEWP086n20x
0dPy8TN5GitSRQhtNG4pPlnLq8qrvkWjyEyzK4fw6GegwRI1wMQ8yJwmuksis1vFW09ids9Iijpn
Rt1s+9b6KcemPouqAEdVjSEHxWl0lPpA7mYFFqj/aulgDNvOA1z6THi6pwW+DydZ0jSJhF+Pc77H
tJ201ufc8iQQWpxMG4f7VDHMvWg1wf6txCpD1t672BY0/KfsZe4oNHZWryoO/eQYCWPj+sy0vZh0
ukGT6UVxwI6EaTJ8dnIgQo0RGcZr91irZnQxE5qF0/KvhRbWWYaoi3mOU/R/e7fNXskyNt744BHr
+KpP6mc+mAznd33DIW3uAkqWiU0xog3hFoAKz5Ri3mR6Y5TH+WOZ0wxuu7HH0cpJN+HXVuNtkPcW
zhufeAZZnCw3I8omyNZj34xv44jaOpqYGym+pC/yXhEOGSO53i6RzXUo9aMjFHykI9Uo0Sf5qg67
AMwjjcjnY111wj0AZi39JcP5HgZdQc7RJBBitCIOT1HIXB+l9fgZ+/+IVorv9pgm93o05b4htJgo
8hKgGCE5RBGWyrnJOo8EgWxjBl7yZvXcUo5pOvCCgMmrXWCRNchkX+KzeTGj2Hwx6z6/BsQfnvRS
TzklixT+G+/U6eX5zqsx3adht0kEwelTIIprxup326ojmXUktgvIrFszqbtVTDN52dEZyhwtOPjT
YTGzo3XuTFmX8/lxGNWTg1KJqyjLr96e7JS+acDwiOED1HS1ZulN0ZXnviryRawE/8KEQ3ohbxk4
W6R3Fd7fcdAeyDigUEhUKsawet4jiD3QywOTCQcnvs7dUt0alloxtd8qRx5w4ODjNo3hVy4I6cZT
/ZHC2F3CgN7BXB4OWgUow+s1FCdwKjid6I+ivQaDFZ/mW8NS83//1emdG95ohv/m4Ezku8Z4kID3
+lZ6mbHlvyP7fMxuIh/NB8qMxXyjdjF1QJExUk6M94HErc/WIF3NL6VNIlgFKHxADTmYSnyXLbWf
hrKHEFk+lq6dLrCQ1GdO5u1qyP12b5pSbhOtbJkPORgtsJ3R8YDJMj/l3nE+bGKqo6RM8/xulTAI
QwIaDhQi8pwrHNjaZKDjqdglKH3vXllxfIwSpXmJmK0ifs3FBob3gI15+kjXGnFx/NZi+NZFU7+l
ugINbyqzJMyUrTbdUf10b4URrFG/JIllaOg2OdigV4ZlWCi05L7UMf8qWXJuSDCZhuvEDhbcNr3j
fiKsptTBG0+8Y4vKHsjS1k6H/CWPRLBVCLX4P21urvS8w1EdZ0u1TflfMcdZJIMarRsfHBPAMGcd
8JUtMgU+lxOG8GOgRLDosJy4IZm/hVu5+AgJDgvCrvoV9D2QyWEon+/mnz3/aU+dWZQmBsNW929t
w/ggSDRtT/qtchNW5d8wfa0kkTzgXmXRfvRWy5y3wKSVtwOtvrHSrgzpoJ+1mnZFnY0j0VHKr+cE
Vy/xaU57cVbmNYdRR66UoFVuUoeXIoLuNWIc9qqM6Wnw/ysKYEi0lkfixbyD9HFcE0Rh2xfLah4h
XshXFu8Wt/5AITU6RL8WtuntEvNtVr89u7116fPMFaDLuZjpziZc7ajZ8b9ERi+RbL0r4gTSyjvO
ZEHmhWCrI7c8B8ljrhtsoQ9rYAqutKJtajGOzk10igrRJpGWQhZC/bMuUOG8EvpobAMl9tY5Qq97
2aIcHRRoQX5LE6Tqf2uGDYkZYPlCLYx9yS+6qPSu2Wi299EQ47UUtg3yV+eCmqhKVW4cFuoOJYiv
PXk+sS6Zr6BtUctymdrlrWR0tcJlhzi72A1xhgLFN5lnZ8XDHD364VFe0VOuHmTRgWvxBGCpHG6Z
oYUrkG7jws80EqLs6HeYGKumx7I3kfQFkt6zxRSLlr6/VqJ4B2KDtkal3RXhkblAZm1eEQNSc5Rg
8w83Qc211gJBVqIRwjP2MncpI/A6ZZUzDi5p8Uh75xpVRyTkohQeA35RkLSkWX/0lKjiLrRWJTnd
S72s45UHNwXR1Eh7XQGRjjA9CDxjU9RVx/d/NmLygBLR/tNSK4DrzYjMJeMa+c2wCUGcQeXgTpID
jVhIG5eGODMU9bjBbUdb+210shRTHDVEWhtG9TSBx+5qQ9xgz1zVUw6wEVYN3/0QrfvI+nbH8tsM
aUQFjrINk/Sv3424zSOi7xBNsnAdsbsRDh4HW9PiG6lVBxuv4hMg0LRnNfgRVkHItOSUir0LmN4H
Z9xs42TEALZwscmz6iYhNn2QCM08CnM8KLqxNb1SbjITtaFpqD/YlN87woXSwbUP0tJ/mDJlL3T/
LXhIvCgN4yNDKmQtjd5+lEZ4gmM2pZSBlg7G38wLo4s7WNcaZm3HwW0kpGTl6JBn8rY70ZQmbc0E
y1/DttmYRghRtf7WGnmpCmoMaxA/nU/vB8vQvz538PkTzb2UZDVxcvXkukv6u5yo0gP5u1avY1Em
nHY5WqwHWFt/SSzgDuzptRozTlLEhySymvmk/m3UbCqB6u0QNRIJLIpqJZSPVmq7LhfROjRB/eD1
eQkbddgByMbfEYvXwUZ2qRaI4MlKsRqpHWWiLocighBBD/VShl99jjhN+lp6L7B344rAbl6RUZSq
7ntdYSSvGigjXjaaHIjdv0E2Al7U1uhJxLYXgXncJKXyGkouaRp4K03t/ng9gWEZ8nMn33oO3TIf
IN166JNXD0XDdu/QUt/XjXggYHBuwF7WwBTbMtc30kKjyXpFIGbJ5K8lBWRZNM2G/1bd0CiDjksa
VlUnL00zgp/Vhl2EuGmpG4i4cwKIr62n8G+25G/g3Bu3Sac1e79QjDU7WruuVOcRcPDnjBwZu0Yq
3z59VBbqWK7VfMQPnoEuRAQBH6FxrW3phGgiYlLFoGwV+95m3SH0ixixknvR6bc5GK+90GGrtcD2
EqeA40Scb6Z+0wj805sAo+gl0jesXwOVIa6scIBpya2XU/aLHxJrXKl46UdgByIP70NONDxsemNV
Kt4ysiqxLwL5S3dKd1PV6b+sV6A/9PLQZUWy7IkLYa9xJi5a8k+LAjY8hyhJD2gnPAC51krqDQYR
2TovE0aLg6GuHLrPPPLRX7flXkgtR1ulGlrYwIUwPGoOYS8AToyQ0k2RhBoGFaZBQjaLsFoboFaA
+Ib6LgrS5OCFzjn12el6k6mixdOzAitJBEVmlGen+4OdUT8yGudXtTRtieBY3+twt9Gi0v3wLzos
h8atk0tQ+duU6AVIMiQvZ/mBMBmgUClnNaPWFxnQgUsRMstovbZddgh7ZmHsOuzLszAF8jOP4Qf8
fSIVUQ1oyAZ3oiBIfay1ZWjyiNmGTv/bhn6EvkNfKDA0GVceFcOwX5yFm062SB0PNTg03FTdWvMJ
u4bwuByZVbF77rSOUFJsfb+0ptV2lKr6hoQtf9Wb7c+gRDy3WMhXrs4yEA8fadySKhqRw1O3MV6z
HLs8c0ityo9+/wVWiBY7YZNtqFUXMCDAm1RfKHujFdDSbEH81qCry2oMXpgUmUCtOwIPCv0k+Zvy
Pyn+JIX24goEGE2Fe8ltvWhXQnyiwqnkpvVlefCDXRv791bv3BVe4xCTxWfR1vIizHhL5EDxkpb5
h5ISe2eW4VsTGz+kDvwNOM6spOte3MrzDjxJq6Kss2sRqs6iGrxm5yryS7VSd2VTDxANcfCKENpk
Uzb7rE82qYlnVZSDtVNFuzD1sd3qVplgEEwRTImBkJYpEXp6AaX9NqrRr8Yauq+UVmirBtvaEuo9
UdMTOrFs36YT77lmhmuJmCwulMgLXRj2fdLTGNPJxBIJB/9I/wyd4NsNo+zM5mQtk7z5SEk5P0cU
0mSzvjp+ubdLBJi5pva36g0YVb+2Ku9rKMSfvPaBuXGYxoq1ZMnAwpuhKQhGQjclXZ+4rxDJiFpb
N7nTnxrbO6daWx8LrefLEllONk4Iw7Dyd9oIEwQn3KODfvki9KbYkmXHVl7nyktNy2ltUBMDWAz2
bp/6u8QZlU2DVS4QzXBxGr4lGoXlNkhwgpo+W3cbWKTCev02qKzxNMIqWzQoGQ9uAo1qsqEmCSAq
x7ZJxzU8RltM4TEJZcdUpuFaMbeFKdRlJyjyRdoXy2ZIfuc2Nm0nd85j84JfyNhKnbOPyoq6aurq
rbAS9K4hxSzYhXMkIkSpTugi6/eLs7pP25TM2QbXSqcqG8+fWN99erINF5i802FcajmJUOEtEyfi
tjEdliJGP9OOcFH6/EDtjBUhQsxpB+7eGFr0Zik53Bp9h01d6mxWBjICFQ3ySzdhSDB64MS1C+vi
xlTqmkbWLpF38ZqpDYnjqnCuNu1D8GARpmoCMjDiaZyp9Rec9BRDLof4Zu2viCw211o1FKuMzQs1
Z1/SB0+GHZPytxpEPeh1L57CLz/bNq3BR47drjX840hMxCEB0gWNENYR6rPAksM2742zIctxEUoH
DKbjbTRj6lfHWKQaqB0jfz0UnapC2oPe0h51SXoKWlw/xt3pG0AW9PkXrUFRa+nJH88k5lkZEnPB
aMFbYbcvaM1Vvzlw7AO9td7IG3eISbCqbZ/di7pARN2jIxlx76Art8gHlNwYmrvk1J8wuNHVS2ep
7sKqNZiCfZce84AULMY63TqzG/dI2bJMjJx8Tnxby5YCbNXSvFnGrscXRYWJqu3DYMYy5a4JDGb1
P4ejng83xgYh22vWe4a9I0f41MGd0uMMdW2sHsrSjVYclujgCnfrqeCwulhsZDuRVzGn7R2dqahh
FJAnHwqnWfhN8b4ckI27w64gn9biJjzSdNdPqc6EhGzNeuERI8jZqXtlHvK3D8ncMAxfu7uTOhtN
0mokBISuJtnAHEm+nc5LdxFNs7C31V3ffbiVKE9qkluryMkjQoIcnEq0FNZp0hGbGl3ZwJNdUDU/
/f+wd2a7kTPZdn6Vg75nOziThtsXOc+SUqnxhpBUKs7zGHx6f6T6uH73gdHwvVEAkcnMVOVAMiL2
XutbXnKH9ghMos6ENRjzNeFfb41mhQfXQzJDbxsCcKNV25qC14Llq39UDMKJNTKfsUuxUi4skGmt
osLV0oDnwAo4VJHCbElNdqXIHli9Y0P3E4eQdH9nEQ58dgeuPF3JkmmojS15KA6/ZUBSuCw2thlx
qFoIXzILDpkGQEAo0J5VN93Q2n4Phuaznca3zC4EVMrvPrqvw9I+60mER7uPm5PvQVd1EDdwzegz
+VyQs7BEz5htkcFwho8tE7eCGI0OOdayqi3I9SJlcYz5Zl1VAQwvZVyEnZbsfH7ydRFDd6PFLVd2
gidP1RrWdg0WUeiUpJGGhEEDxkOHpKFYyKOzAf6tydPmjmp+m5tLv7TFvg6GYVkz8CEBqYrDvFH1
ZjOORbmPk5TmYYNqyWtZqtnEFKwNhdxzFNT5Ju3aRxJ/OKvT7oVmT7L0NMZPx3SIu1HIvSCTiJt6
IopDNF2y/tydb6Uo7Eisnp7zl/v5vJeVdwHRtv/+uUt5Iz40oSNuFNlhrSD8LGMGjWC6l5bZK+di
dJkfixKWN4oAOuwA0n6KW4oFVu272/nRgkONNnA3rBNddtfEK5FTae3GqmmtFWW94KjxOAVJSh/9
nCiGTq4ih5RJpC7nRi23uR6PeyePm8OIXZFI9Uum3zAIiJchAHCU5rnx3AJy1fz6ZuGHvOQqwuUu
SMsltNkHAxPvuYtslN84HIIwTO70lIaJ6EICkZ3cPKQpi+OiWfVOFe4dKuxrLx2jFVoYvFEUV18r
64hanZzCbOhJbG4szlI1YfDI7wjqUu8jsqF2ahC8F23zVSX12bQjBBFh0U4ijWeiMJgCQi+7Kqzm
TJQTddmWJ93JLqPiBQ/zppVCu0u8byQ6ck2jksodEMxtJ7II3YjKJ9fVITxQhriUbddd+iLyaFOY
HevE0CUCw1VeNMX6dL173/C1J/pm6o2yimLlz60vWXFGonvMRpICrdZdUBDLtyyBxYMXSMKysLku
MjEkC8JMmz3QNIS/PW0jY0ijXaZRvh5RKHNappeXptD6Aznyl4Aay7YvfONM+IW7qQ2XpR9AZhxL
mYbsVZ4lVYi9qo9EGgFWUs/zA7XXiqMOV36+92djk9h0np9G4CXpFnTOiP1i35+nzLfmfV6H1yqR
rbr+8+j8gJAKedgaoo+GOufhX/7AfFclKvBQGOr2589Nb+wvL21SQ18PCaryP6/98+bnfZkCAFZX
x2oz/wWmTsNOk+VD6wvyTivHtw5BEXLTN8g+m+/DBmgMLsA85OnsNIKWYgb5kD9Pn584PwAZLFgX
jRst6V3ngUH5lq4AtRybzDZfYNqgOeH8VuM+Pc5SSzwQAaW28ZgN+BRdN31spF/x/qwVlxvnJLSp
BluYHaEx883UMDSkmoDmLbcpk22kSHjT/bvHtI4W6n9uuqLPzinZijvTqM9OO8Jlde2MuO9CIgoo
YbCTHWmgB8xHgJ2m6exzD3tB1aoXrTkUGcJ6FGTlJwFKCKaRMDB8gBwx2+/CUZNLHlVfsFvNOZn2
oZIEqqiyLu96zdI3YujUcxxkzrZqs+hkdnG8L3NbHEggRUqvtcU+bkL36CNw2xnYWM+Rqjubto+M
JVnE1r6ZKpNFwyVwQPrpTsVKK1N13HPtUqOicJCV8rtJwaRW02bsOlxdOcvyeZ9F5/8u5FC+o8EN
PzDOX7iyk8mDJIBTio3HavMy3w0G5Wo5g7qKKMEvNBQOl8HIavJW/vNWH3z1TZ/tDQq/XVIGlzCp
yUCpaxFcrKp9TRJmAIGOTR1tHJFPfb7F7+3dphJYpFHPGTBRK4Vvb2AdYw/pW/ue0/aSjAXCnkLF
2jVgQ6od7zGM8wNrApciLxvTZdEtNRJv/+yra+N3HxDwTN67i0ImeneMlHhU904xY/cam717VYJi
DwvIg0NKu6wsQonknM0Uysaik2aalVfM/FIoH8B/87t5AwmouDNbg/Ju80iMRP1maEgfTR99l9KU
6Y3572Hej7Z53FD7k1sCXpo3Y0zWloi9pyTsrCNmQ4IbYKD3Mne/FBtchEmZvItSwuqbTSvD9Ikz
eOvbSOdKkCPbFGdK4KDYC90pdE+63lOsQdTHMjfFIJZY4jw73ZDmRSu1uBWEGZx62yiWJjU8knyi
Rwcd/RiIYqeDaF8kfeeuCc8rFpkho2xDPHiDZ1gxigXMsLcE08qGaIbmOG+UjAYuK+MntyARmqib
/IG0smZn9a2+y9zGuhfhWC5hL5rxxFiWmf/V6AHQwzx/bSso5CCN/UPrJc5DWE2QyEHzv2yUyANN
3Wc0P/52sJRgH4DMeERcF/z8DScdn0QUJk8D1X56IX28K4Hk3hq7eJ3/E911fgn428coIKAo7O3x
WNSOwgR1uhnrWrAhh2KfFEO7rO2UFKgwVAnt6jK4bEn+ENaA7EHE3RlGMm6gzNTXEij8VfUgneOF
vJt3USosjqLtf833lLYe6Zt0gkU9JChyMbyDRU3xRl6WJASaGIRqcuip/O5MRGD9M5rlLH5s873Q
3sAphCiXMvPOycWVYB/10auGj1GhY5/FvnlvubpyIo2QpVto5B9p2178gcV8JVprhXUYxamWCaqD
avzhQtu0yiR9K3D0T13/cauArn8N1WExktZAJ6+DHDCxLjU3vGq1Ve5iFsm7UGnyXaXazBVhWSwm
yu9XXotjKO1frYyVE41ReBMAuZNANXeh2Rxb024fWdZjpmfJR7iBc6UkUz6GIm8PuTMQXT/dLUqt
fPSsZAOuiPl+ol/SOPEeyTC2Vq6OyIfavfvoeYKV8MBUzVLVT2M0y2WFFGoXOfKD1ql+IfDzV4Pv
ZKUUAgQMX+2lKkbaaw0GD911n6ZfWW8N0Nl2+doO3a8k9KlK+t0TlhjayKnZ7wmghZNOUpiCiPEe
Jsgyoai+4td57Msxvy+n9ckQAeBrp7vzPjvP8/vAyp8Id1APqEXy+3mXlRISwc/OMD89488LBiA6
1pB6x/nl8360+BzQPqNb29AdW8yP+AX484oWy/x6mqQWE7suXndNLw7zhvhgcZDT5s/d+VaBKJK5
/P/tYbJsMRdqw2Z+cjU/ef4z8yvmnfPGSO2PsWuyY4rCVCRhQNpeDEySHkW06iLPXCtVrd7PGyLV
6n3NLB2AfqzUa6tcK12T3I8qbVvqU8bBF4M8GDYDb4ZM7cHmFOu1Qb8Da0anJvbUt6qy7KUpFI3T
0ycTM46cjdQBrfuK1T7pbskkbWiSZWmWNovcFI2ZrwkAoKEzNZyT87wZfPWft+a7aj10R7g5FMPr
8Ihu/p+bioienNgW7g9grI82rO89eIT3hgBqYovS/Jbq2MRpGM93bE+yx8CN0YbA9vvXchiH3Vjn
+hUfln7n2RViBUe7zhunrfgCmB2vR8vFc2sbcqNHXHsbr0ct7dTVva3L5Ez4n04tvmg+xiLBmOa3
T8R/lfuhsbEHTvtViFKkj8cj0KgKqfY+7lvjyc5NEHij+xwZ2c5yU5ozVSzuPD+HY4zjas1iX3vx
a0n+YW19uTH/tZPqClgd3d4K0Fo7jBru1TUQrM9Pmf5QG/bua+XQMa+4SNP8pBIs4646K0B4Jt9E
/SqT7MJsxP+2fXmnVH346tuIhQJTj86hBU7JFoa67nQAX5Wjv8xPrfjTTe/67y6N5xW6oOHS2gy3
DB9yQ1ybxlqncVifMg/IGg/JAifrOnUw90ShHePutst7AlTK+wECISG3+lW6lO2w9fJAqlGOaJBA
zM+Yn+u3/Q78lH3wjXdS7PUT7nvrjCCXlIH5JnibYi0HWkDUDqC0uOAuMl0QR4E0O4d921J3YmeQ
W122mm/y/TenbjvfNvFKrTInVpYUQlcW66NVJLvqUsNmrVhkfga0UljMa79MIm0caCh4eHDog9w0
cPBl67gU1Nez/qMN6jFYdB3u4c5KnrsmPVJrVE65nf1zM053530s27a9SknHjyKX/IbW/uvzfl6m
mU8+TqxdL9OOdb5DGS7ufKQ5DaLceeNboX/i8u2fRqmbO0LN6S7Q6svj8dUfw2g7kIp+Ir8PbeH8
QN876spIgWrPdzOzeMq40m/x61DMqiyIekNly0uG6176Ts7F3yuCbbHOtU6/s+ynOY8+rlXlvghL
5T4th21kkif5Z3+aTwwMviQhx2ZbyeiAG6MmvS5IH5xHNCrjxjCJBY21Sj+PJfpH3c7VT3Q1LEiq
5t02LfrrTm8eEF6VD04P3G9+hp0UnGeh85TK3thGwXCfSXLWe5y1T52lIpKum8+oI05Agna/94Nc
P1J0tKfKYPMJ6Q3S7YuW5IhMc+znnepshQ44OSvDaqc6aO56pJrPjFB0jFJ1MkOV7QpqsXgwKmyz
pWJt3CJUb6hd0g2pnmKdT17CwSjA+PPLYlnjUT3ENarV76ztH7OmyF+zTprbPkFwiF4ne8X0j9sr
cNtLY1XanVq0JEeWQ/gQsI7ZUNKje1CIHjYGhxvLb+bUdVxtGlqDW5YmAR1GtV0NaE8fWzQ+yyAa
qufUQlyEAdFk0dnIUyrNC1h+5bfTkNBsR+UvnzymKW62PsWVg4g+Jy0+bKP+3maSsmGNg0JYIYKn
TtOGYFSD4U6hYUWHmng4MmqocviH2MGmUfO7XcYwjylvOM1NGWB7p4CJPoJRnsNAd/0F2nDkPiGJ
ukgE+iIc0aXVKc5LSiWBqIhg6kH3REV6U8I8OXpe20/SRfGuxeq5rjsV4DURAYqgbTbvb6PhiPEx
Wzae6MEFJVvQ0vo9RIzmhjzQAZ2fZAdh9c3NHptig7ejWRusHCgSEsHMQOWuFSbK27YzxheHit0C
AGk3cfwSoGtLxU3Ei1YX5jn3uxoFgzduMZW028w1t57m2+9YjUeqqaK+d4lD3SUlEAFVj5VznVJP
QdGzzESUfwqlOKa9Nz7HXWNsx6Zh5mqk7TPzh9P8hCFCYdMibL4zyT0909gKeHsi+4xpbKGRS08U
OnsGTrvaEGLV7JMwynfoDpj9aO2bl1OsVv04P9p8BN0fH5pUlQ9xZFuXUrirP7tw/3AcWPnd/IR5
f+Sb/QERDetCXjNv7HpQQXEHeJwH+jUBPysyKyWOT0j67nqZBA/ttIG9Yd5l6vufPVFu+Q+ZgLuP
1OYy77fsMDjWWkqQXqi3G38suhcVRetC2lZ3QoDevVT1VB1qjBuNaPs+qTlFpt0NLuy97lTFan5R
5JJ6VVNg2M8vomn6nLZjfd9XVvGk18YitHJnhQZH4jzIsVgO02oFUEy7rHTPWPpRgRViWtUgV/w2
bSajFUbWDcMqOVvtfTlY5geyew7hmHItxhl5TU3/97y/D8wKDb8IHsI4DU8lMqdVPb2gJDUWNbT+
ivUr3HqRWu0UtyufOYgOplOZH4pt4aurSYCIAyY1LAXNJxBJMPGV0D83gWs8dS7EI63Ly7MJ//eJ
ysJvtUrVnwcL0P+dzNeVxBhnt2Sy0nQPt810Fx3XzVLD+sy0LtzAEgGQ5gbD2q2bnZ9DP7FEi39c
7hRFkivQVu+9De2rUKfo5Dxg4a4mXwmMj8l/bkfpeoCyE6TRZ9rr70He0uJqKBlrWEiny+6qUeWn
4TVw7vVRwGKL1pEpdHTA9XlMg+xIxddncXZsfRb+2Emo6VWIteLAXrZGc5Z1o+00+mHwgA2SiXER
exyju9E2u33XUd03ShcTlXIczDE4zPc6fUo+0yMihtCvX3yVjWAgWOqujIh1TiMy4DLnOmF4tJg5
hRa2q8RQCXkoVPAyafbGSMt6Gk35xYPnnwUup2aUn5x0eE0lyMUChX7jGXSU4uERHuvabuUnU2FT
k3SYNO+C7bNYlF5E1rzer11Th4yjpPDmy3eHFIlNR7GHUBD7VHGJfFFj/8EPlGgTSKrkE9vi3bQ6
zCOYxlTHyw5ZnB46y7dWthYpT5ArjmGfaB9aiyXW6g19b3r+2Wz9hGZQerVDdIm1EWz1JCTaqdZu
djZcITYujSZ4sqLhbCjpEdnBKZT1TQmUZZJ4n6MlfuPqxMcvCDIcxSfGjLNdx8XZRf6VWHz1jhrX
u6mbTfBXcqw0AZslzPeKgEUjPQOGfYE0r0OgkQp+8iZHruVEEe3snsoEHxf8RrojX4G4xYjWkoCP
uqgdPV+iw1xJxKfYSb1kmSsoKHPlAkSEjCrcHTT+MsgNqb9qWCFUbYwspMb2rbkSagY22mUaBUeH
vNuFUKZ4bvB/K0dxg6U+xNS+mQnCHtK3osJrgiRkZLD2GwIeRXXILXOFJdCi/VpUizY1VyTbh8u6
bci7ATOwimX/Xbm9PLNY/ko9OEON2W17ODoFw98yDAyxDs3+FkEbfIrH6JZdPfoAB09hyLAF8IWB
jD70KE63pbz3QhdPO/s2RYOIDwOLMNmieRi3lUa1M1lJH+ONHekg0WL9lqN5XESckMT3juZCcwRt
Pn2M9kQ+lIvgo80t76BKJj2a8NS1WX71WassfMKelrnMULekT41HcmNicVaAdl5XBvY6KyvQUGoO
mX39iUWTsxR5IPnLw95NgFFQPwXKcA0yEghT34xo0LI2V/sxP2h9dNVdnAfCk/sh85tV4dNHAsu1
Yqxpu4B+ghAnEfQEII00HLjQbFHDHAa3uTlaEkDk1MYtBfDHGFjX1tdbRqwJqGy71m8mW2TMW913
On1klOorPYirFTOHYJiScwL3tS6j34ap7EQQPeM6JV+8otNWhMqGbqeF7K501knyaKukR6YiIw+l
DHZBie1MM5J1YRfoLYp045TRi17Gn9R1kBp3EeUx8vEIYaMva8VfsJ6PNTKwjAjztSEGosXG/tT1
q0QCG9XB3eKOyTBagiwI3fSZsa5Z1DapE4rS70Xh7aEJL4JA2TZN+C1GYkTHrn8S/agsqDLKNWhW
sXFtrTp03nBMWf0vx9gG609SmVPU3jKLmwudm9WgBI+u6mM+LfWzq/h0mRvxxsDOFUy7l5JEU8tA
jlFYKAXTglYjmS0L+N8Xg7I5UH/yPg/oF/A5eAJnn1g1ofHZsFRZEov6FJLH4g/xgPIgCZY1RTYu
9MexLYqF5qvaUpP+lxIXD9OHlEn4YRF4LwNWQXKhjn3FZFvLdnkr31XNkFt8iKeijQou2lGMcTDD
IKgBTjWItoQBdorqFLVbRbaIRZk/RPlXk8ZOX6RZegpxrihnPEJTuFodhNO/VP34y2tH5rQFsGks
eVbv/nZUAWxNhZoBTrtd1AYnqc3RHY/qBxdWlICaEewVf8i2XaketSSpiF+BORBi8D/bxqU3U7nY
6TnvQwburcn7k4UhHO1h9thcEgOQYE6XXXOSaqpcfJU6xaDYggrXcQ1m0TdNF/aAoHY6alsMUsQq
NQ9+nX44NmLioTHgTRElSlhf+lEgoLqFenMxHe3Fy+VDbRfnMWnpAZVKsBiIe2PU8Jco+jmpjHhX
qDnt/y54NnquLNT2SegK7aslyl+D4p76QCCASl7IFNl1TS0WWYmjAy114OFNKLIY4IviYQb2FoX+
pgMVBDgIPCyVNTIIA6GLbnXLsbS+lbEkuTykfYRTeBn33rFskmGF4exNQSShNfE+iCXIrfZkYYMe
Ov5UQcYMxpU9RcNTMqZ3I+3ihv6u0bT3kqrgEpTLkurKKrRicpJ8BRMbTNAA43binwY7PwfkWVhG
01055zr6cQJgdvoL0mW05QDyUZcs01A+Rgg1ENeS/6J0FruCzF8Zln6wyT+mcu3iWfeGzZjBeSvC
ZFOXQFhVoAS162FZrAUKtuoXKgzqoS66S1kX27BvL31qPtst62xVLjhJCQjQJ9lD430w3T461hYx
JD/MFYLWMqjkwdNGFVYFrt+hg7KM3rMl7YaSnFxqWXRrWwO5Uc5axVDKz16r8Z1awS2ouqMXQX9x
4/0gWG4B2/Hj+3JqCxX9t50q50opP9Tx6pfGnYkRwgz7XRpqW8X0UdF/jFp9Bjn2bRbpnegC0sVR
ahNgualjoMf+NyJ4cpa6kvPb8J4VSmSImfe8tR5pbwVZNz9WKtde4BD+Fmk+cVdkgYGp0pEj15K1
Nr8DGpEOo4tUSG4bSpQcro/QWfeIYx119OtJX4WbMfX4+giToPyDBMkcMoziVDpCMYy4Zdr1WMWM
Ny0hiTWjIHlGxlYQQo+n/xtsBWgWS8hF4kYGqAKAukr11sVM7V2l+F0YycruxmEpyKFbumKblyXC
C+pK6yKlAkJNbQ+edVUwJ9vVNt2khKu84Sif9dihZnOzU5z6aKUp+yRRt8qoBR8hvjGR71K5NCAt
3Vkiq1Zu1rovnpE+B3VV/457knbbvH3/MZa2trynVUPyi0iWcqi8JT/hju9C2fDe0v3oILZRUqhm
+uQgM9K0WFlYfHG8sszsoBn5jkP/aHKrZD2L8pBEz6ViOPaTP93KNEUcZi8L6XfvoaptLcvQf49Z
s9MQQH0wx1oEdU6zkcAh3oFyVKLBeus19EJUYCW/ZvKtTb4lvcTKmaUce0rvfGahXsHzo2Tu0I4w
lf4sC03s6xpuhRZn9/Om97ulpl5/rNR+YbZ3jeXJQyFHZVUNdr1TUaw8+w7AJvjJH3nXQaR8cmuf
4DBp2p/D78iP0i9PcWkjg+V7LwzvVaqOvop0CyvZRNPq/PT6Y/7UQhISSJYrt3Ha5XwqeGmzm+DH
Pgy7ITu5SvYcjb18j0zz/APwrTpZnUw167bGQLHYsMbhDF4y39RV7nDYKOm9Air4TIKksU/FsEbh
Il8drtGLBEcCGNI+clcZiL+tVZFiOtRUj1W1JYDVYJHnds9OaTOZAQn1Z1N1D6MOOsZK7PyYWXDj
OvkW0G2aevsY6YpB8FPKuKevJbFIOEg5FSU7topG73CmQRQNWB9JybrxzE3Y1vItY/LpJOr44TfA
Wzs6k6uiHf2HhjY2JppWOQN6+3CnxewQFfoLticGDwBl2ELDu7SoMNbCft7Uhfs1G2uN9NeAd1Gp
We8BHpUnWsLWbWhHi0s4RP68r80bgqR6Y2eEfOYqwvrIDgkOnpDlpobyyhTpSjpZCBWJae69boKk
AS5eb5jXwaSpc/tcNcON1JL0qTLH197P5P1QjrhE6nYf6rJ+xgkBJdOhMNuH40F4VXHUzV5ZJHhW
Gt8CajlBEBLhns2M2kDjgF9tEjofqNL2bZRdYz7MaX5ShZ50gS9qlU/MGSN1tEMhuo2wiwup8jBB
QvStg2HVWykjJKgcp6Vp2/d1EImH1gBSvex0ZIdzVshQoiPqDJduBKCBEWXMZoD+sBNVLHGL4BnU
84qhWyDYA2T/XmcYe39sc6CHFoQr4uaZ3kcXDuaWsgNUvb7qz2CLn2uRi0Nm1uSbOBivZ86s12vv
WGzbe5UEXeiwYCesMyhOcQK/SfcpavlvTVaZoTSucJpNDAyVWPZeE3yOtbq1aWya3nXmitVBqD9i
7GMyz4lPYYlOAPU4XatXftSFOH55hyxmMi4qwXTo/c5H6jsVb9nIlfGXL64yMkjma/pP2vnPZOO9
4s2rruAWrCXUgoR2qwF+LYuLAdKRI3ZNWfQPGuWrqCY5Ms5TpFbzMRD7BvJKBclNlgzNnUfzfzaj
ud53phfJ7cdP2X1Tv0AHwNq9nEBpbcnVzc+CfdJYytm3JnVi2jqQW4mNEU50nTe0gYN9q9rfCUx4
0Sv9o6wtDbBy0VAWC3MiGJldpbI5dNIu3kbCGNFaJiVGVAXo6kzpSmNXORu++YFYzlsADVFXVvNb
y6WDhMIsEFGIeN32yskubfPU2l6GOyot+VV2PTEBt58vwifhEqdTZj4SGAvyuUzCrZKOS9ngG535
6Cjx3+ykGe4NAjjWP/CsCnk1vMKU5oi0AS5GPd8pNlT/UMAzorEhH0eV5qjO6vgYOfA97E5/Ibcg
3TWjuxb9IB/NCvKFV9L60KyPtDDow02JP2VFbmCZjxBEO1hqXlQ8yKYP+NXb18yyhityiGDB1EU+
6wSwkOUGnNPK5AZDQXoDEqQfsO5doE85t6EIewi8Try3UEGtvdB3KawKeEcTFWMm35JNy6DZwnJt
Qkw9hNYqu0Dm6ulndCAnY+3lxDPXsU66ZzPA266pbi5sLTNOYr45WHZPFb0kEmU6WSFYUuV6V0ul
22quvcz8wSdPsY2OirID8OLeF8RgLPHapJss+Rrj0mGRGVnD1m85BkYgmXCirY+ibr2la1bapXbQ
6/QQN9dl31vPSmteO5J4i4AjrG3C5upw2cQte3E7dzLXoQOYv0rIeS3ee4ZgoYYJTeK8euwnaZuD
zlwJDOfQ5rW6k8xKly0m80tZkv9jTNhmP03jKx7bCEUqDEtC3Y0VH1ws7SlWqRlDa6epGaStfiyA
qPaQkkTebFJ9J3Ai5cvOkfE6h6n7Y9p14IHpQxk8KLW0wEQ4lNxbG4NpCjlCQHSkHEYvDa6ZJgz7
dVRR7tXBZ089cuk4ZHm3idzTVPefOzEg+U6WBWGaLyDXDNyomKypKkGNhcJyK1Qmg0HaobAOYgZ9
hhefwgssYIP6+nzyW/S+tpN//4K6Aon/K06Kp8hRtw58zIM5WMOmoK+xA2RIB1+27Q3uorpWoqjY
+HQ+Y3z/4KX9EAFSpeYcF0lYk6Gi5+vWH/B3OzVpoIpnPncagwn0B+wA8yDr+MZN3zscR7uZ6P1n
A87G3IrI+ggilO2ZrgdLli3hBnwAtE6ChNJ/E02oqf+aeEMsoMFaWjec6Z/6r/kwLkdeLDVbWZqe
WxykQslF4rWY7esC2+eRhvcvhgg0+YNU8GSUI1YElUJdQFgwNKhq5woqMalLcAwCFhVqPPoaWDtw
BXqv+nDiaiuMWztlm80b3aQ+VWmWsie9MXyUcHlPtZRvf54hcm9YdGrlH3piOhh+u1PcudrJtjlJ
as8o3gePEHpLK64SfcHFNbz1mMbiomQETDTJCG3f/J75Tl6sGbvKK8Y1oL7yTbXT50qV2FB1PbvT
alKFhmm/49nZagRXfCiV+qBHkwT5moZJQtFDlBcuFxunU7uNJQaNNg7WLduj+lRo8NenTWwMCl7A
dhPGTTf1xFa+GR6LvAPBz6m9QZFTHPp4ko7S/VqWdep/uEq3ztEK/HKG8ReE3+rJdAvoLmYbHq1I
ZFMiI0gJSClvsebvQe55v9K+fTGHoH/2Q6gP8Wj3WLKSjZeY2n1B66vFjnDAvBNefOFj8RnKS+uE
YN/lOjX8/Bvz+nsLlLAxLHcHnBat88QwCwhraX0mYl2dMbWWVvqN/8M0zBxLihh3to0GXZ/wMR2R
c/U0rOeG3R/F8ILeqhFd+uFxoV47PrBx14ICAMuKD+GlH61DXKTRPmZhmgCdEvHRwHn0s5n3WW6A
0R5T5oWe8vVHqq5XESoklf+ZeA3NSsLntEds6xtWeO5cjzxQivCceqRfdEHCzKH1m1+DfmtMKpxo
ZH/1A6sH13Se20FYq6LWEurVdcBiMlK3BBK0DyNMjyWrf+r2GSbUFvB010nW090ABsUdzZfBTlFZ
e/IzdiMiCJI2fVDIj905o2PtCErPj2E+HONWUegWJOZuMER3GzX7OYqt9nOwWT2XSmo9yLAUh6FV
0OUR/zdNYKsVxn4O59gEkuVRQx6D5hKPkI+GXFd35tCFWJwYqyBGmFc915ulNeYGHOdSocLhE+XQ
2tTP6qQFwkolCmTFiuV5d4dvSNsV9XcPN/eIFTc4FtNGgZzBNzPdFIbOzflxWPLBUXf733MG0v/P
sLzJ4vsff/siHqKp5PXbh2/+10hK1SLr6b/9z//xNfx3/ztffTQf//FN7ikX6o+U153z8SP9DMv2
+7+86CfH0hB/d1CpOYTE6i6JltOluv+um3/8TRd/17hOq8TOOaZm8uj/zrFUVPF3upeu6mLGF5br
aMbf/qPO2yb4x98Uzfo77j/Ldsn2s3TCpd3/l1BLlRzNv0RbOaqm27ZqG5bpapBkDXt6/C/haL4R
goxC2E1ePAGrSledtDwa74yo+E7TPtiqgZzEGYF2Ie6OEwnPHrVBQL11RvugLYuNSwAvrelq1Ys+
PPRK9G+CYqfU0H99iw7DmckXYiNtM6fR7i9vsdTcFsIpKJJpYXqgF+puNOCjNL3g8kaQZpoXgyb5
UhGJThYTLXA7yb/yoa5PQ2yNj66HYS1Jplz4Ro2OvsUsqoRvhS5JkgfXWeNh7Mf3vxwH9z/hYH+N
PP6XnN75i+VXtwUkSkSx/+VdB14Q+/j0EKsP9Aj0hCVPiMzrvRZglKSRf6aWXq6G5lAj69hSw7Wn
GoP5INR0WPpcKB/KtHY3Tl9uSnSrCw8ikkIr+qICnsNqABFo4nvj2hFMgFast8yNreW/NavIECAE
xs7QcUtasqr+zfzi/0xDYzpB6VZVXRVBuOCD/evvwXoYz0GBIVtandgLGn3yfxF2ZsttK1kW/aKM
wDy8cp5EUaQGSy8I+9rGPCaABPD1vQBX1K2q7uh6YQggZVMkkMM5e689WjohyJTHUrdhQEZwfQxb
Wv+a/V8yG/U52u7vKLblP4cRZfP52oZmc038+8XAJgQCONFmK1eaZ+Ja01VoG2+WI6xT5HXmTsQ6
1BhpzEzMrelqW7oA4p7Ai9RqjPr/5Uv+9yzF5d24Jqgyz+MOMmzrP99N6Bqj3eNjkCGbDamm7yqy
kifGAXMHLArEgd23lxyb4soP42ijUS/Aty2dSxZbr4kzgsVy/B+xQnpvmD9jAkBeYnLYdwQcJRt3
1Obo+ZhFv0zj/xIiqP8f7517HsaI6VuW43r/8d4NmprkG83VljgiHYEEJYd5tEQPv8LVjxgKpsRo
dJCcjRlzPRQFpsaQfDpKDv/lc7T/13vxHVL3EPJ4pu65LF3//VudujRIZea6q36CFKxiy7qo1M83
prA2nValfB5WeoHPX65azGrETHC3aClVENTj9J0wmRG13sIcnB+4sQ7KzMRhYefH+Cx7Ff8B6bdN
BofIiSFNxWnn0YXBMKJVb0MijW/SA+osaoWNwWsuua+og5ExchJZNj1Pkv1VCA7rFOoB+DCCQ6mC
t/bDq9NHSREN0WEfXLsmsS8tcFrgRuhw7JLMABGpN8L1+mPtYxH2LaJiRg9t6yomU2frIG44///X
JcvLOZLwX+8Tz/B1zXY0zdJMz7EdZpB/HTRJiGjxR9ohDmDq6lHY4ZBWqzhzXMjXVblObefQ4Hhk
hsvJeop+9MbQnk1Z6NS/5x9D3eZHLKLt2XCcFk09P/3nM+GIC9ennw6YhqelBSdJuMOBgVZdIFz/
46HWu4TO1XycB2AD+aTkankNwXE80/3zlctrlmfsqRwu0GDWQSnN09//4HL+P162HCozpuWLDHLd
OS6gfbKEnVwi5pnLmbIO96mTT6ccHIxNqs1T6XWfKDyrM9y48aVK/QfuJJ0lubCNi8iJeMFWTeJt
Yr6C8B9BhEt3DyyTpTAs6lEJA4A2LI+x1cV7xY4OQ9a0d0fDfCHT1D6IGANw1Lf6I5kfasRZ4bTL
xFg4a+j3ch9GiKXjhEx2VROaEdISgD4TlKF+CaLhXY6A+/EwuG9AMz9wTKU/k2i8xW0Kz3oIP70+
9M86bf4VbjXvaErXQAULTQmZeLzS7a7bx6OiFYxceJXjmjiGodXusetlr2lEK66nHfJz7PEHZMUh
qvLsPdySMkdPyY3kY5rRwX5inkK41UC/mwu9XJzOIAm3XVbsArvP34wIE8dcFNYGC1QFS+Wc9fba
zDv5Vqc1/1TtGzdoWFsg0OGll061VjYVnanNOkJCXTiH7l8+5da8AsKgJYLIFfQSOyQWzS4kESMT
MyiBINWjpVBIACd58lzu0BZbOQwuExK3xDVSok3baCkECkt58u7J8I1otmGvZ8PcELbEV2667/HY
lw9qf/Lc97S2Kzahe8pUxFbRwkHibMlr6+m46Dp42nEx2d8TR7/SO+ze7AAguF/k005Q+foE9rRa
XmCp1qY4Z7VnyymBePT0yf0fReLNfbfZQkenaD16nf1ezIDUXCTNbjmkNUOoLmz243JoDBrJ2Z6q
rsth0MZ05+PpISMTJ35oIFeymPUrf7wubEQmeYbjEuTFHzhizLOhR+bE388y53Xr5XB5gCd31pB0
oSZ2L74Rivs4ZebB7EWyprQe3G2zDO6xmB4uOKun5VTg194xQYm5Wg6X34pzItEk8NjllFAyPfv5
mPx5BV8IzclOtBtgyuxzS9QEiUT2ms0PakDiqBvc0+WsgmUDHL44tpeduij4ubxiOR/T/b6OWFyX
o+X88m84lB2bNgTCMP/2cr6Pig9lEmaIRxknA6s6OOF58pKZvbbyDcRddTQmf86VyGow1xowPuaX
MKslLzQG1HbCk7WB69CEayOY0Dc3aAX+HONido6p9En1qMnNpkdfkNsIfUx4uQtFlSDRrG/S+3Ku
7GjMOTpqsuVweSJuvY0qjObZoJwEHZHPQ46GfiDArF37aWk+Ghynj4kGL7PiYzlTBNiXIRjgbZvP
pZb0j/hpYIXOr1/OjfnvMteL+3KAy+uXY5rHgH4KFfg+uQ0NhRp/bsxYdYmIJ3PuUWL4JyFp06CN
d84OaJ51Oiaf7B89OqoxIdCyaZ88Y0zOnWynnebn9kMQ2MUWU0t/sRn1qOD9wg9FnkrQ2q9Orce7
WnTffew824qa90vrxcCo4t79HhkqZfLo/ZfGjmsmE1pDUxu6340yXAWIx79En8mdObX5sSmk/1oW
w8uf34TBtSYdKnkuqiJ+Uth9tpYX5DRVQmMTRhOrghiexkHmo4FjPUsvWe+Rhtb4z41p+M/V/AAt
Jt92VVZtLMiTmFsTgWDRBlZSe+LgNwBNjXzjoPRCr7Iys8q9RZWpQWAJrZXfTfGDAffoVLXTrOKE
6yhMAwVwiwtqRpY6+Ti8tHX7L0d2pA69rGefdsAkYU3GMXBaf5PNiWjNqP1qqcXc9HyiolVqs8et
GEHx55N5YYhlyjFC4+BJ7eqqyrz480PsWfqhxarUzP9nCGvARK356ERHPDmK2SGXL6QhyZd6Ksxn
15Mrf26D+dNHquz8VtCJyJqCAII8IZBL6+Bn5BU2zMEEbdqlHq2lADDC/DDMDyPz0r7Uo271FWCc
e1ke0A5GL20rDlmiV3PYzD/Ot2bwO9bGT10NM3eH4XdBxJi9DShGejYLG3T9mLa9/K3oi1uUpup5
OUJqTB+KyJnLctjBfkJnaRunjsDLO4r8reY4PqRkr35Smea8VmG/p1sUfcpAUj+pLaCiSjNZ0sUP
3RSETc0P5j9/cmyr2k9m9LacByjJRPnPJ5F/wkYf0TiPNYTkIULalxZg24yGiHCWoRJ1nX5ErRqc
NK3tr2yl+uvyU4Cg82I4Bt0WTv19fnkSThrAUbui29Lu2aKWpKA/FBGOj5olzxqZyWYsw/c69n7/
ySQMNeJbk4KSYpRlSNn86FGgMd1MIGL2OASorEKApIpXfRd9l1abyImx0QQIJNbFIOGLE5zU6vDG
fEFV2/s00lKy5SHBu7EcRFQesBZ/dj7UhILi6fCG+JL0JUkQlRtfUjVdfQetELaNFEmIEsAuecDN
A4gqzNM3+Nv1LaUnzzYgcvGZxXQfEaRsm2nyLjUspsvyE2D/6YSwB9/ZwWjbjovXQ58JPVKtlh/d
PJ1YfsMlqMgfTNyiPC1/n44pXGojFno7DXZu3ZufKcSUwNSyd5Y36TkAJYHWifM6S5mVIcvplkJC
euYlFWwaOZ0nSJQrCqTxza+id4kf9+RnFUGXjuNkdMr0iz4iNcgNCqGAaKmNogp8CoVPU8KYJfBV
zYoerV2AOvgsG0A3caF/UHskQ8Z3q1sJfcMY0zczVzW9W2MfBpX67dX6vvBYGORu+94U9EUSXVSn
5Uate1Y+OjeWP20jMyz4hM3mwrbnmzfJ9oWaOrGpWA+eVF9blHJ1jAy6hWzGo+g3f+82+T4PD+y+
M/r583JlwFT+Kbq62OQ4qldpI5Br1mWTAX6pTfiYIXjMLLgtD0X+ik/4HSHQ9Fqn/I9c7tvlSLTG
9Ao8cqe1GF/LaDrDinJvzjC5t9Ivf1egriA/BqwaM+CICCjGczL/NMTEZSWtSfDfvD4CWn4v/Ryg
d6ah+58PC6fsro4iNIBKPHD/XqEQZ+w4yQjDJToRglOSJrgtDz6l561jZdwSBl1vxxjcfW7W7kuX
muAt7KLbWX1b3xr/6+/QgSV5ANcG6SKjFmzHYBzWrsGm2pmaWYTvWlBAya9E0cuNFTtGso9K+7du
p/lGNyPgPG7tUPIPyvosovKZZJF+H1p1f0hGa6fTOV3VuUCRkJTdU+Ypf9O5zA0q6nKW5j4GmMF5
EURQrWYI1B5CZ73xK655l3U5uljRX7t49HcV+QRFSefdKNICmWD+7ou2+RVBrAod4pjSCr+R4UcE
NjWJh/WYog8ltO+J7qVfRS3iTTvlOHEdCCSyh989auril1351Y01fV9fBMdiKqz3QOXb5byJHWRX
CbJcsQxFn5F2I3klnJT4VcrslgAI+oqTzkEQWLWvhQKP5hGIdh11JzsMkdudosnLLrjQnF1kGN/7
WnosN6dmb5EdfMZwl50mNpkHx1MwFdHhA6hr6hfTTsDQGJHxprUXVVtYIgDovw46m9yY5shVdgpK
6DAUp0rk3WVMS21HBIV8YW/kr3PsIx+ZRfxmFtL7MIbgFWvYOZUdoj1Whr0WN/M8EW+KMXF+KWnc
iWbPv+MGxszVR8F7ac22fcy1tem8pxPgJOjG1l+thBmgCfhbE2Qc9C7jT1e3fscZnY248eFe86k9
JXR9tcLIXhoNdesoRnHQ3Tp7WR7axmCL3KLs6Sgohesu6wDCjqYL1w7Fnmyo9vgEW1yDMZZXqgvq
OPnT3ZuPllN/P+ReSVNHGZu05kYYimhgEuWhQf10RndynBp6BHHTdrtmTrIDxsjCsI5/NMKrud0M
ealUXd00W+ms6bQV0n90Ym2srss0lDhSXdnSvxuwt1a+U8n9MgrFtPHwn8VyD4feZPXAYT0fohSw
2PyFwzWmcxENDQXeof1mNKX72xmiu9Mp7QtCGD3+mHFFBD1v3yKupRiHh6W6f/y0nLNcWz2Wn4ZY
4NAhbeHgmP2Ep1vPr15ZTYdcr1PSM4fmYgnT3lVD7978TtKZ00X8jiqjxRDKn2uD/4gV3YxV1a8M
mvXz19ddRQ6W3gzbjzrJYCsZTQR/8Va1OrerRxmwbktWlKNxake6/Xme/GIKeSVxIPsY6q7ZwtIY
LraFmNnxGon7YYo/LNN9pQ5Vgicfhl3SaPfM1s23mhbvnmWsOgRM5q+dbv1AdBD9Vbn2p2W06lWb
zOIAFsHes16o3iwjfVteYFXUcmxjqh59JcOj7YzxXnfalNhCSLHC6wJKu2bLpOfIN3r4p4VbHw7Y
gEoqBH/OZw2W8BqefVpB9P/79f88j/ftX8/P/07IeLVv+5wYALJ+oWAUBSXXPnhDoaAdI6qya7ar
wRv9IvtAB5hF2vyszA0S6VvD3FC8DN4mGgD7NjHgks2HQDDVDigrheX5sMWFviXfFVWFY2CKzwg3
YiXrHyaWycjik4lyAnoVaRrvf45Gv35FXrwcLC/HBfkoC6O7dvMvy4GIxxRb4nF5RRN3gLSTkPxr
UEN9E9l3PL/2He9PxvbzhRWSfR8EhP65V73++wV56V5D/kSSiHh5G9vFaYwZGpZD5Db2vTIsTKz1
5JM/QCBF3Jjtwy3N6eQg9/pzuJwzS+0sKKVc9T6hqVkS7txT190sT8o0iva5L7x1B1W7ZzdxjSno
3tD3u7emFOUKN0d61FlP/znnO6wQba5wnILebE5Iu/awvFAV1wVGvzDoR6bwfmN1pMQwyn5fnlge
YkvdeuHFF4k7EThgciHgtbiDpy/vNnqxlQaDZ0vYfXJ254cU6O6ZHDl1MGyGQEvpB5Ss4deEKGbX
hpF2CPC3fFI6FbkmPtkpEiliYrjQ4lx8hlC2RB8EbyETZECq8ma5CPHhMEZo6TfQ+8Zh0ABlLOdL
FCR/nwdomv/JS/z317ea/Yl7nLJ4O7Vvnh9au6FH7NFqKPC9Krf3NvkNmyHH6z0iljyQ9UoAzvxs
wp9zqi0qlMvvGugstiLyvum80Q3wq/oH8n6Guvo72dvdlsEMkbQagheTDI/V8oKuE18EjRoPO5r6
o23WzU4QsLOaMAhc8ghIL0rYayZN+d4q+2DjG0KYTKyIFchTEFlozUXFL2vRORoDe2N2glZ4zmIu
QP7cVr570EGBvRIjeYf5/zQa0iNgJZ0ehFZWQGrSCAaOmmiPlw0jONeaycw/t3KMS5wiEG+j0AFc
4yQXqSfVukJbSh+5/L1s35RtPVCHVqwmshcPgu9fUR5/HwXzY/fuaHnxEuGB8Mwkeh5g0b0UY95c
fcDn6h1xTPrZoAE8GWmob6hlZ5962uLlV0n/jF6axBZ6/CvKCv62D2IW8GIAoupLbe/puXEDR0xN
HKvrtzFIP0yLkipl0NVgWNpvJ4TmivqMUBj52jcdSeckvJx8sw2/MQzunNQrXrOuDW+2zH8sp7Ug
7/dI3wBRDSbZKl2N9FuPuI5NUawGv7N/RJXx4AOr38hXCNf6OHynKJY9PLJmIOvFxV/IP16Y7dt1
YrUhCNGheWCaoF7SVRIjWNo8Kj85TAULtHDA4gsly34fRTJtS5qf2zwNtpLt0FdCAaUPyh5/3hzt
mphUV8uQ/QhOTbFnbMXdouL23KObBa+AlayvaBliw6kYPsAf2qgLz35rXlCCfKBgND+SuYZfBsq+
EXWSb9nukimje+95JPxNcFq+TdMcSE8rEiCLcxF1bnSsO1KMzoZP+w/skXrKSJQW6TRdogS/NEsF
ecmE2xAfXFlXyEFqR/oZVcZ+jA4sgC6EX4Iep7yRIUmd8+SJrSd7Sxf5tiEtOeq0Jz2x7K2MB2wu
Frl1JtCxQzCoJ60Jj06NPQBrx2Zw/O40yeyYeunWAHUHU3PHR9t9RdLMNiXuiKvmNNdOAa9kG2pd
Wx2ylk8sGCzz5NDTPvjkfgE7q2LCrUEEO0ivVoVXsJvCMTkFIUHpsYv9QJfWQXMz+1mZQC7jnn4I
wLQirx56PBmXvskZHTohATE6wb4REQtKQ57Zw5nH0EUvHNtlusmjOLuo1nxXceeTuNImr8YIW9k1
X+IwOQ/YsfTVNMUjjoUuAwMKi7IoaFnNXZ8GQvCRERI8S1U+LQ+BLS8NHgkgTVV1t/0Cq/rAXmaW
wSIS1sBqMGyaTODHPHa6TZs46s3uqre8Rj6W1/ZT6iTy2e4NPjy0/tAZOZyfrFXZP+FbawJqf3Fq
yudO98cVS9sfLP4YpasCrTS5CdhuepZa+BvRnrlzGH02GwM15ZunqVPP4B/5XaldpFt05yqvZ5eD
THZyTOzniaLOWrgiPKCN2TZLtmITJixa7ZuWje+jO8lzHim5h3fYrkQxwpT0YigCQefuJDMQXTTm
PVO2RxfsjW2mxRkNKm8/mraFVoJvSzUHojeU6b4LzlnTi43jseVMO9AhrVehZw4VJTitfo2SvL4S
Dv1sN+gYMQ3rWOiCSylc81UgBf4j0RskssbxF+E18h7qSXDRAs0+lwo//ERi2I/EazeWKtyjNsLN
jxo4mbS3lxK2rVXt2sWMxD4n3yqsexc1RU/hOLBnsls+bdwwGwuOAmCkO0Ore6ur7tUNS/vUam23
zRFjrS2vL3ZFUZ+9WfBo+Ea/qsZ73jXBSdIvagpPPQ2jv3dhub7/8UyIxg8Penj1oMZfvR5yTFmv
ebewWcOoGo44td/t2ZKwBLKLFhNNzqhMUhllaKF54ZYubnwOsJxbNpdoP0syq655nUp44iUiwkto
1x6GkKTcgPX+tYQxznU+WOcG/fWq2PWmHb9WU+NSU/jtwAPc28Kv92ReOXNH2djD/kdL65Ewwu4B
cPmkcDtJHYIo/vBobuu107AXNJ6vfqn/zK1BOw62GOec93XWhdYt1t31qAfGuSak+SyxGsihk8++
ylDzK77OdtI+5MTKZJZjhvRFDgZB4qiXbOfSuPr3Kirkvs9McUyF4fI5DdReYpDb6zDV2BmbjXsm
7+YbtfbxrIW2jTLfAiOCyGAbNzmk1KJ7J/wXTJ3L3c8ejgHBLW4VVaiTnhLAkCc2DNAy8PZCh0zs
zoBe9J5cQHk2bgwQlLeouVk6y7IyluojTBFB8yE8k0hqbnWQIgficIenaUIS5LCws8P0mIgKmLur
fqV2Q+2rt+kXiso4hxMm4nFs32DCRCh+q+YUZcF4DSdioXyT2zbw9GZvV35wHnSTGQAg0Krqsuns
5tZXUJMDEKcae/Ex/EBpVOFtARnQVeaNq4wOpNCx7cruLWvdcJfl1VpmgfGY+KQn1cf0F6d8G+UE
TFjxxtTqYg+SBH54huZ2ykp3S9pGuHMVrSPKyAp3hF5vWFAG20bHp5lIMpP7Jjv1CuVDoHXVvsIW
6REPtTLzpmaTQfaQSnTMxnGRkmc1U+eDGv14BkvUdA+kyhBeD4b55FC/b8tIHd0mvvVkwwyj2W2s
xrZ3ZhNeY9LhVz75JuscpTRuBfOetcUvITTooTm+O093X62MgkU8Fp8sK/TVoKgrNlgQyjIttoL8
6DJKES36EFVqmKUQ9setsCKBP8DVV5ZNQSmMfHThGZ9GNP8RmBXDC87NV+GV9YGUm69lyoWhlGxD
Mzkxe5THwseCZNWRZPYY213vZvWTFENBne/L+RGg03wpaAtnAJiDrtBWgXTr+wQa9qXPVfPaIxRa
qbk07ONO2FumH31pgxRbZ+D6U7nQmNOtnOy5ZOMResDnLJN7nRfB1g+dv+Rk1Mg2rdNAKLFGp2ZT
dhV7j7S1YK3F7YoKmnYeG+297hCgpi7TcdVV1h53nLGfEp8AaIT5yHumFtMyEloJt3tjsqne5yyZ
9kbE1yf1gTV0IL9yAQdO901KNy6J11YYHvXA/e6Jurun0vsUcwfDlllENYJS1GhrfPXxrqVJvAfq
0V6MySQURiO8gk0RGIOG1V/QZFA1IExWyrXRqfTeG3QrJBST6Gk1j0EAvmH8Bp7zmcIyFzHrkYOu
F+Ka4OFeKux9Qo+3VWly670f1UhjEvVuuden6K80078jUvvNhGi+alIgUkDjg54gJB5Zd66xz1ug
bQLeKqOuCGxyJercIsEJxgER6NwEWXOLRxI1PGtEae6zvp7MdG0Qibor8R2ttdZE2suCr+O3t7U7
AcNPQ3KALQsNRmNXL44DU3pCBeOnh4BVBlKe8zA70lijV9/CqIMN5xrP0RCFMFtJGygNOWffnIdG
NsDmh+hUd90M/3LesFBvKiNEtkUk0cZhPitRwmsElxF8uTVoi1/jRrXbHJr9xptZLJPIENpVeMHC
onqry2A1NF1/X661Tij06PlImI5uiK0+47UiIzXuLXk/1uTHW6eUbwGkmBt4u630aoo06Q92KfI4
cmtdozRWm7GJ48+ZT+K16Q0LEOao2gqOQdomuJ38/UCQCsTD6MZcGd8HtDE7ujJbDE2Mjkzpm3AA
kZdPUq3aDnPvGCfpnuZ+v5pCTd/VuWLYZciJUnlfJN+B3NWDG11HWWD6EU9D3IC4bg3xqNtYbI0e
X7QdYZwJ0OawvOC6cr059bw+c0F426hK40NoO+m1BTt70DJqALi+EPWM984KhxephXfHFcAEzWpO
zTDKbZgUwXdqEnkd2l+qvLJCwSzn2vItAiD/VDdsKeyha57cwPjRDnunT/RdVMCEJwHgjEr/NUA9
eJC299EpskdazYeXTMxIKi3kDWB8uCqz7hjkjffhZgSOArahLalFd6M/BrZPay2iMG1NRBymqf7S
K8RMvaWXPxVBOklspgyUabkKGQif2UHoZ8gfxwAfJqii1RJ77Aq5a+ETbWzlUKYzB/8DDcJ3YluN
p9Gz0F6aaXCQFqoALxvInaUAkKUD/3AtL4YVANGK5lAdARPerXwHlIAVMsF62euI/VwDFEp47TQn
RoJWjoO7zpbrSBW94gvvyh+moRPSmNmoOrXhwuDy5uFRX1Ph+eoGrKVDeVYdlbNhmBxgTjq8wmgd
ly3oaGGQv5JG+4IkCDrGmA+81N9OTP+7yM/OaOD8FSn05Lmw7Nv7JhkJaf1M0CpkFSC2sBfuzK7J
tvcy5q42oSzSDFty1uQmzZJgq5z+vVD08Iuefradq/0kOqqFnSu/1476yP26/suibCP7emdE8lVp
za+MvNodcdXQxfMxADxfogsI0bm1oB5B6huUtkoYfrr5gtoPLKnFciEMh1OH4mNdx/1L0hjpeWK4
2og5prbsV4ndF5+Es8Qrh/HDJ6LwkSXsBHu/FWtYjoI1/a+iGDayTZKbycKe9NBmrTmFtxZ8Yqxu
136BaKEZ4C6H0b3WvfiuSathXStgWPK+1kOR3Volx5PU4PBTeSQVCLepGLWj0MdXKjbpE2mIMYrc
9N0hPHxn6qmL+xMV7zBEwJkK9l2oMPRjA29n3eEhfqvacNvUpXgKwnskqo7QNUEhlsTHsk8mXErG
vnWHezEZ1l4vIsE8RaGgnVinSLMUhMhxKjO/ocAUG20oeox2vnkIbBsKWZ5FV83+yyx+aQa8Db9p
p5sfZ79Bk78lVaUuukI93w1xufM8KnnIkgFT+w9MiznbbPiYDYvjLcDyPUbkbk1aVrlLLb4w11Sw
3oQjNwqqHBEt6pvvm3tmTvdgFvBZHZG/JHDCvzLUAoj964hdDPsAvSeYuJs3z0XtXmVE+g8mOjJc
5LjGEh3QhA/2SdVAziAtY+bBbsh/go1i69+sbkvhql8Ju+3OWvwuSWV8Hg0ItUR3PnmKuOVuIH0N
7euTwJF4iTA+sY8r4wMsngj++FELCu5JKzrABbmWyHnZYNQ4r2d/AnlOLXSVdTLQsRqnXNs0JaUB
5VvUrOuqfSIWKSfrskhOZqUI/XFxmWUFbyq+62BVpK5/lD5Eaa/EUKFaDJE0h9JW/+i1vtwwa4yP
SmJYTCGYSRqUDJSWenINqr7szWHrON1PVLblJsZriuIx2zudEx9l7JVnUROY0vreTiTtoWKZ+G1K
rTXYkVgRdMxsBriWET1GkfJRcJXu6WE168QMv9psozwQNsr3Q8AIMOEMPmtcjkDREtqifV/7VHLg
isdANBOd/AjC2TejKlBlijezYJ3lNuow4mBadU5RkEQf/LAav9ySyL7Vi+kdQUe39iZswagnd04m
wXu1BsXW6ktvSGpI2QgMfY0nfwyTNSStjSnD+Jph9ufSZznpsIEHcIQqQbGJy1jUaTiS8/irHJzs
UoE7XLstelu6zWxcrEzbjkLCjtfET72WLL5g3q46gxZ3j4WHIJQJAk8Hg1PAy8LFynRS73ypUzGb
BhRztKN6iuWrHivm6IgDxpDhpDtuAGmhOrOlbNf1YEFDcqs7Puq759fvytTcTRf8Ruz8ikPzYqI0
JjSPrv6kGwcCI0m15L285kwnhGs9wygxTix8gbia+WU0Q+YXSnllx4I/bcUz+cbnpiv7h6pxwBSQ
vsh0RCXrY9uCOgj4eMAqrNnPtufBd4qjV1erD60DlYmMLAUjzRmNl775XgfWZ69rxkaq7sQOFsN9
S9rFCp8Pfuwe9SVD03iutOCnF+Z/Qej7Hfo/AvLejlngPYy4jJ8Kzbg3LkQ3P6vNdSOQvku6ksTt
hN8iusIrn7tnPVNCvFqr4FoZuBgjBwotBqgjPN913LfNSuGfO6YBhQ8d7oqmwaQHmCAfFdvei0kI
JviKCcPC0es1vmm3/FFbNJVIZ1xlkZXelQNo2IeVP7RVsLc7GztV80pZ8c3pGjT0frzrTJnu+w6u
wxR+so2qYXRAjAlZE62AHq1yB+QpiZH9xjf8/mOESS5b9T4EZrYqEG1vCKT8zjpiApTvBOsOwjx4
PoMeMDNm/5vQhmhtheYLkHCNqCqKBY645tlknCQjyfMUmsaKwsRwCY7swqhr9N25prW9hf1grFLS
u/n+rdIdMP9sVSlePGarK1RK9zRVqNY6jX4Z6GZ/F0Et2xRNIjdeV6IQa0nOaKRnzXjBemM7A4Ib
IuJGAqftgswS89q0RGlBq9fxlFIm2gfdp5QCQFTqRxeuwnSNn/6DravGgDdsZm3DWkwT5CfiG1Jf
vZVlM526eiLEvmATQQWoDIV98u0mPOts/4B41CvdldrGKFlgsS0hXQ49q06tYJ3LalU2ak4bBudK
lITraA/KmN9Gi03UULmvQAxw6Y8BbenuxHBP+4rbn7XkQK3Dr8Njj6cP6p+FabwzN/i9qSh3kriF
+GrOu09bBSg1+2dpt6BiwjBfO0F50kk2mMyPbGUVVNIolnZbiIhcqyj7kdKlqwzx2wY0BQ2FHjKX
HIuPoHkKAtrqhutH5Hbl8Zb0gOIoEycnmVUQp1hOT42dVJeIpUuv9Odeh+Dp2OwN4z7cYeIIJKHR
IwHc23Y8UnphIvRY31HZyS4oA1j5dg48/3jnFe4LsUbquUTgPhBVsR7KdjpowJQiW3zv8dcX3JsH
XCJs8igI2LDHN+4U3/TJMtlKOBdvig4ITgKVPYedKtnLHzHAdmc2bsCHDUZ4hoNrgjh1bZQm1UCf
Eq/1PE29f8YR+Krp9rEqU/42XWr0+dCzK5vvyzBWpu2OJ8qDGaiPc543uAMpQXbGCAAEFFRc9Hy/
zQ/d67aRiz4+8NtiwzRphtFbXUclCfQZuY9x/VtTI6N7TDptXa60wvI3EqjeOm6f6xRMKkL8feTo
Rxul9t6RFCO9gYbiUD4zuiK8zigBBHH1XBYPd1CsITRdO7r+0avcYC25VaDDtN+CeDqPHiIjr1Az
x5FrwNeSc1v7DB+evbJqp1wFhNRRMNG9/yHqvJrj1MIs+ouoIofXBjqqg7qV7BfqSrIIh5wO8Otn
oZmqebhdln0tS2rgfGHvtbkVWysoKrrBdL7hgql8gGUrQMsLwMJsTSKuo5TA8ngwsFfGtKuQ8d5V
q1Ro/mDrZxDCIeWuoSmiZP4uwgmjJKwXZE0JlE9oUVNg8rodi450xdGGvaOuXYoHYHJcMBogVwau
z6wQqB+wA3eA28M/m4IF7FXSBqIO4jb5xlF37pvUOhIDH/yS6m2aB830bgoDqeOiqHRdVXTgjKx9
N3U/yoblEDc0+x63uNLGV29xnuwLpCBJREExJe4InQZivK59puW1sJv0QOTAycvOyKdK30o6m55W
2WPQBlUqmDou+fyqNE86x8nTtMMo/5rMOWbfGKmAidUlYN5yjWNJuQAYOwS5dWYIkWxkR0ybuYKa
YuunldazVyL9HMR/pjlzfyzTIe40PFXdQ1XHe2sh6e0TWr/anEKFEnGzEPeZ6M9kDiOYq9WfNoML
NDbWcf2WWKSFMWArjofvKs6fGHGei8Z7gjEEsMFD9rUULxCVP8GtJlRU7hPlXbPJC0Lu7IFDuC0C
Ka0fAnK5SEj/akRM+FuLIHYRkChxl0nNgWdKRhtG5iLoovQFJfWxacNMpLCA6uETa8kP7+5uGvqe
1QEPY8lTthFmREmdqht9vfoADpMyoT1ZUZoQKGplG3S9f2qrzXaKm192VSHBEkfOpzk0TRhFRyo9
N9t7+F82Q/bGPf8h8grBRCSvZf/PyiPYFR456HhcNtmQ/mW5yPZR93aehy8J7Yx1TI0xxPc8U7NG
VF+/v/f7MgAIwqYBuNBN/hjNGEScZMfaRYS1PGeIrw41XumNMnREezWFdSQ/2TwqAmaaiNohdLyU
lZ9M0GB4m3YYMHe4E+YXwpuAbDJMSQzM/vk8QgwGbWAOuPjG6EhlHR3bJHM3aVzjMfT0DKgDBwrz
63UftCZotjZcTuufNhWM5BKWEpy2c8agcPRb79T3vWBmOnDCGEy0mZT3BZ/O8UpOh6Eyjmk9GcfM
1Fu2cCNVUtaEMOdXhFiNmN2S8jw4RrafDfx2hqLFwaLi5DAxKzzDp7SfkT+S0UZMHz6aCo7aQCUx
pUV/Y1nuI/r5hPjZXeKK+YhOUgTuIHrQTO2fR7gyHOl3FelgOFmzE+pG1zy8mL9Lrfe7ENuZBU4H
ZVCZGWfme9KqDyhBBu1E5p0FjY6dMyYgAfvx+xI3SBHV2P7TdiyAl6EZHy66TXR+GFS0GXJWjhpj
6w6pci2c5EmXQ84WACDRLKAD9fBeIT9E74ub1kd2Fh4CTTfBsKi/VCzqeS/NT4CzMYmEtD16q15/
X1xzPcotbwiY97x7EP+ewV6Mx9I1P9QpK/BGyRsWOhEokZltZ9INnMEpTuN5shv30hoJbKPJw/hB
aNJ1LuKHQK19RPZd39wqQggo7so4s0M0WehInSTs+jkCqhgWWLKYGDIpEJ5NILPJ7NesmEguc7sH
If1fqaGNHp0LDl3uH3WB6uNVVweRG02neG/1BaS0lavbASnwRnXbnSb15WFnfeoLYvm2g9l9OIvb
7fr8O2F/uC/M6jGnaXoRhPueCSqFq0Ainj5cpceUls+K9nmM0ZaqcBab8cgPx+f7Wg4eA6sT8Hci
bCHP+G0kLlFrtos/ijg+wvvXIrMjBbN8mxQQB4tGLRy7TrwzGZpd4y9MdPJEqC8cOUEVPyjcMWT6
bUw3f02nn3qSjNPrnsBhpb0QYadU02GUZf1Siuq1RiV3jnWCcC37XuXaUyZEBvYy3eujiXTVyEiS
zjvlj7Dnd2RatR+ZLYF4UWpCE8mKQzSD6+oK7ShY60AxnHhwWzUQ6vh98Wq0akKBlpfWP7OK48pE
GHiZi5kEB7tcbsqfXMvcIMr15U4OZhp0CqDLNCrW+prJGvAE95YrbHfYu6LpWVVdAgmjb6BdOsrW
Uo6qwn5iruDRpI6cj3p5AMSes6e7ELFjXiBm+m7vdvCKuTyqFCqkgXruea6Y6kN8774iWEDR5Fgf
lkEJLWMIxFJwsNJHaiTIDCSdkq75X7ZuClP7puE2Co28qLaouG2/1NRhZ+VcqZoT2zvRzyZVuqOc
4Pc5TDu9/Hkcu684U76W3EU4GtfiUFTLHVH3u4on6tu1nI38jJkN/3Xq6VUiXWSjAYA11f92Xudt
XKAdDxfIWch4Mb0wOUkOmaMjglPirdGbyzlqLSP0shofU0QYFI9LbsyheTX7ibTFiJlkGv/Dplnf
h5kflFEYh8wFuu3YJn7drnWejNr4YnMA0HcWd6+qaxaH+YAkHlUpAvcjB0bCELGSb51Uv2SvFT/m
cDEG4X3XTt1tOM0RskqN8VtlKeFEhOaTljb2SapEV/OUc1np82idhrT4NpFXDowaBNqW3vvI2YG9
lzCw/Yn8JErDC9USU6iJRIwl99q9xVqZf4E8PdlBVLcZPoZZMZpvpMr+VcrO+se76S9GBNOj04FB
Ks2jF2O+aymWT1aq+ZlCMZ9gpw5UjQBd1THK4wSy439f/v9DeqIytMYFWVeqfuLzgaUFnDqwmKds
inzSXuK83MBsVO4aVsuXaCg+qwFHwu9HYM0MX8qJZXgWvVRIo16Yt5FxY0hcPuuH0YDPgJqeCIn1
wzKXvsDJc07a6IyGOkZxr8BvQ2Gicq5d//+Faxb4oEaBqrB5+v19CLj/939UcQ/8Q3lxU2/bkL6x
VepPr16P3STjdyQXc2nN5YEtzh/FhLQ3L54R5gASn/TCKJ/K9Vd1i4XWyC0QdwR5B9rIAAP8m8HD
PTO8E1kB7ma2yCv//bAf4ghzW8IfsyD0TsilOHemcv/7p+36p+lqPYEYX4SmlZE5XxJY7WcABTYz
c9XFWbe18fA19YN3JIfpLyVkcsIH6KPUQMw+WeZeORAeSiO7Nbz2YaJggb5J6xmpP5Fdnjx1+cq5
vwHS9OHYSPhmG7F2iGz2YVUWybIRFn6zapL07xCCaY61DhkGIpJ6O04ZiXzyoRCdfp7ItF7E/Oa6
LSLnuEKK6FZPSjKMvqNk6AsN8WkoysUs4aEhQ8ep6qPKiMLJnI883yVBAk4SqusAIoJNGufroCtP
Xwn+WRsXntpAIHzkNKfVL6GpzYerM2NjlFmVzwgQRCCFsfE8BVfm5GBAiV9lnLCMShQiaM9dxifO
DPJ1iBpvNks/k32JdHxKmP5GpfdkeSe2prhujealhU93cAuWcHnZfFf6b3yE2+6znlpnjbsXyt2Y
9EPPEWqx5fZr1njYEdJva9GmsB61qxr17M1tOMtNRVda90+ao/qZGLkFoX+qnhkwfaX/abuzlEYR
qDxWWgwtrd2Mf8hBDAfJOg/H8xx2QuHCMqszg20BR067Is3YuoTKzJN1GJ3qjx7jxzQaEF0sqADy
mrhvSUtn1VbBFSVSQNf1aYdscyXBGsxAsQbVmoYGqG7vBd4AOdSo7/j2kQob5BrAgiIKgGv+zZI9
0rXavK/P8UVQWkbKOc3TeV9rMdMulgBIMbyr3qj3duKsVUkA2UQIyg4okEL05DaL5ykOMUJwHreI
Rqe+XPNsztBfx53Lgd5rhhaarW1t2NkI3NWBrKNTJlMRDAtNPLfzsuF7T9jIWq+yNRecZ3ketOTu
stJCC9ybX4s+b5GbzQFzZ3iMINWgz3EzqFG2cQZXPMmh3RNPSQZmET0m1oqRRqunmOj4xJwfiZ+J
NkWprQhIhhFDsge7xMUk8jc9olSwab6IcOaLn7aKOtwydt3GqB7JobqUVXWh69ctQScNdCZcqM1S
ccVU/d9Mv5pq6beZRldDqZg9ZAMjm3b1x63QYtX8mOon5ttO2LempOSOkNrznrTcemGb+g6L242o
WYSnULgSbSw2VN00/YkuIbQZvrOWLniR2DANOBDZL6sVcFNATwO5ICSf6AfULHTIrE6UMoeJlsjN
0Ow1o8f834LInjSmPObTiKg3SJEhFgvhrPNCCST1ZMcE/jBq5OtMXdyF2npUAGHA4zB1J8s2wKbb
TYGMV/u9/MJ8ZJTnrrUKQowdxryA9FHStVoRgnBmUUfMkjDsLb3eotAolrX2karGs4xxsNY4SjaT
gF1WI3kjzlcPGH/o0nkWbbWKiyFYdnnzUzorIbkjQXl+GCajINIvXjOZ/2XnlB4GZNW/tbMp4iKc
05LpWvKvqplcTtn4LsaU+o0cRSYQ18mo5HEcE1wuGCkISE2fC+zBW9HZSMjXlw75SGDAqN94E3FO
buy9drJkHZW2dBykq7Zltu0tvtcsI446Ec+lo2DQdL51DIlTycYEutWyo2pgf7MQeyjZiBSqjiHd
QB8C1MufmwZFVkEzoWnt1vawpLlxQq+qxzI07XHXzvrH7CIHMVUGrVSnfWgvNQMQIb8GLR2PGGl/
KjbjZt4Mpzld3puIyF5pBy6M8B3KtCzgNs9zxh8oc/RPRWm29phz8wmxASPLUx92NzPs/LvUre7k
9suTpsFA5NRhz9XeFCiwm9KBOE/i6l4Wie2br3QiJMary+gXhHhg2FErxj5MDHtyokhgAMaH1W4f
8xPHitiFsZL/U8e532UVSoQx/mDG/NJ64Gb4UWT0SBMt9Oh6G7Gu8fHCJayp6oPDlxSqhqcDyEV0
Q4PEEo64zk3caOreBT91kuQDFWr7XqhW5lNLUSwydaszQmZrJCK5Fmat84IyPxhxmJFAzVZv0nii
T+QwO1F6ViZUf1U6WgEE3A3XEagol+IkRuyiojWe8j5MuPrBjC2sM3CckUCJN7jepIraHIhFl4Xe
ICNkS8iUpppzdW8VoM9sffRjRQ8Xj9jLstff8FuyfbC+6hRtkrqwXR7nu4lAFHhCS7p5VAGtZ+5X
TXe0P6chR4jXOdF26p0v7jJOR5Wwu7pDGC8f+UQ1v3AL8HTmGaHpwEURBbBzrzC08cW3PUveCBle
4XXcjryXRj36rP6t0E75EesZGDjq+2Lol1Auqt9mOnk1aUtlO8QMpjj2qAObje4q71EvkXOQIKUK
Wd4XlNIEtvRyp3WVTe8OJ0FP6p+UL3nN52EEUTxIY/fNwtnHLIm3lTYfVW+ArQwSceMKmR6chLDO
kWILRQU5WWmzT3PEohEnKe7SIG4W65CRVLZrlPLZccnB8SCDV7zDpfavHRBQ6WVgRSx+u6RTjinx
0Dih0ddMVnFagD+wmyAqK2nxGNqA/tWDZlPCcVwuYC15W5agSZKzPfF9pnU2czs3W8XR/0r0fNhG
c/CEarzTgPcrdnEvKXb3IBECHpa8r3bUB2j9UHtsBqk+gUEkq1y6C6I+2W3zL07xexwL+i90L0Hp
0EfF3sNQu/zS5fIjdbv86LT1WiE99a48GjbzdN0qX1sx3sU8w5t3utdBbHDPWuy3G4vDBfAcmdbV
kfM0LCb9SV3Te7rR8mXTPSdFSYE7lO52sXCSKGsTYCcyGCUI32JZ/pb8SKnFediMGvpyN0eVAv69
scp0R4gRYRRO986ss6MHj8g+oBxEzOnOVAQVcrEN6TeMDelqO/MxO9xClaX9jaJ+q9tmzflxmZB3
BjlaTryA5Ix36S6/alpTohinv9bc8TsmvptrNvJVd4Yp3q6CvVtRZ3LnwsMIabtuaoQaMDaOVWw0
O1Iw9nKZoiPDSMZ/Ohau3MDqUDIGfxjObpZUiSb6qrBPQkI/DqVNWAd7J5cNwGQyQm+3LYjC/aCV
jzo1/jN6i3LG1DNCKFkrgAlBNbfVW3fcm3jd0FWHSx9Vm26tpB2A7l1EfryMuV3lT6NiqzFkTa9W
4zY1iMrDX4UBZMuOWB5E73h+B9eX7T5JD7bXbdHGfkmmIdRDDvPZWdzQmxnc1My8Y34022jEsJVZ
zSEzE3+pu/9KI3+oNsnMfLOELU3PFODf+qg0ew5roOWOt6M3Y16T/ldU3TnD77gxHXDZTWlhYy+K
++waINiXiglCPTPZX2NzpPvBwvFP1f03DY0bYPB8qWvn1Fc1a2aOyWEheKyN7WYTt/3NkfYS5OKT
7fZW0V209on5x+mwUrYLbuxYjOXGjPN7KfC6FSU4PtdG6TeP3HaWglmfrg3l3SMlNeqALiBswKFs
sjUWfbWErkp7pGGl3LXN8lZM2Y86HSjlP2ixUQEMalB3YmEyzFteLx3fyygCYRObacEobfU1VQXO
GsIEjjGLQo2U3WyLG+lgLOQW5DZ3Taa/sp83N4kV/2dMKMCTqWOj01EO43M+6N3Wog08aunaJcSI
aLy/hVYjnPC8F8dm/Kt5LMyz5q6N+gcJ0iOUZZD8Nt8+CR1be07qBz671teZo21tbKvqbDKlyxd3
p2NvIPQ8rKV6NsfsLckVGKV9uLgRsyVzdfxpNFN9Sn50rJIn2j/nbQFF1aK6YyKKgGFcDARMCELF
+ywx5oKv4GTJVIX4BIcLQKV0N9X9MEf2rUiEyogeaoDBF6Lcysa2j10VEYQEb4L3f7bR71NVlSkn
XrYQPWP/Jn+2uyQvNMaiI46xWruNKv+0tmp9sfYdcxPQMCOezajemcPVJ6s2PG5iXFsz16xhsun1
Uk5BZu4VjwDyZORNn1iLzI5LAYt3MDAX9Wop2j9dIhQgF3DN4yH5KVNQ3sTiuni2oJIkeVXpwORo
0U4Rw+RXteUErM0MXyw8L0h+PGaL8p0a3ipfE4hXGUz7Fk/gnZNkaPQ646kUzxpexH2lGLc5VU5l
nm8dw/qmoKUsZvwcqsl06hXBUtVQWX96MT6QRftRZq3aAi4WgW1oAdhgLiJlCdxVIpVq5t9cid/b
qUJLLWomYIa97+lMt5r0vnSop0uvIN4YmmzN26lYi8X51p2XK1ot8BPKUJwtb0JMlOvNxtBR38tR
LAEYBl9tlx/hxk7okcDk2B91B/tWei5TDKfwfJ6poy8wcrv64O6tBXVlveCAVBxS3ZnAe5Gdhzd+
k71djPMRQisuXei6PKXbjbFQMUaG8dfypHn1IA25jOzZn1FUa2r2MG2CpRgu3Fm5njj/612pNiw/
UCgDC2nFS95150rRqag8YMyqxbOiycrLUrcbwBtPGRLLz7hG17ZADB7kEB8nOCOuQ4a2NpCWYavL
YRQQIQgm0ACbxHjhA8VOmiCyPd+h0vf1KUelYdkvKHgKn/TtUCnrU2S0yt4smZHkuLiskrQFr+zQ
SjDnReFCWLfM+Sx1an+yQry6o6Sxy0wHpZhLEZa4oexqk6QXzidP6CUqn1VUxMZb5RnkCNd6jZQ7
X0AbLFCzWPkQxtX/izVgD0rjRbuxbJ7HeXxPRvXsxdG8N/qThhFiW5gjx4DNrkcDPM642ObxUpd/
ifXoz7IYwOR6qecDd6A8LSc406u7rUcOp3gLAOsmDZ11xORg+y+TnoYYKR+x3fNDKN69U7KfBVn8
qNBGm7j7/Hogk8j1ZoSVthtoLu4jUTHmLArjaIL52TSGY/s1W+GNCQOsanCeLns0xCzec0qjllCk
NqHd6t4ti0WF5zyBfjtLi6yyWqHAn+RWY9apGzDzS4JUt0m6KDQdGMSG9DyTDRSsU4GsAI7g1Pln
1zfFLtXE29y0BdB+B5OB04d5mT90+n4Wy/XZdSfGqLAKQ4b4LfI3ETPCGF8EZm/fRIXkZyrb9Erx
zI2AFVAwcwHeN99MtVzxaJQZtjJkvqF3R7cgTUMb6CfaVkc5CDRd6/OUGTIi5MSg0uXnK2aGdhyV
aNxZOOnCPGSMpKzV4tmayqlfTZ+/Hy0eAaFFaj0h467uzly2YQ1LOsjQKDdMxre5dUJT+ZW5j54q
8DZ4fXJnE5IdOM5oiOeZTknE/QEmXvKs1yqSArN6a3N29qo2GXfZKYEgLv1qdkiQSGSadrR40TPR
xv8Ewb0hUpZPrdboc7vB3Jb2cjGaXj57loWrJyEEN+rp4FPvucVQ+OgLFC6qHZm7OSGsK5tIWion
njaul7Li6b1rpKv9S6r1wwsTb1z7UI60RT1RgI0X10gRTWWLimKjdQGbYMofZ8fE7IGsTnROYLNY
I1Jwu5CSB46JoqaNu/7y+6JCb9iyghvZ+5xLZ3RvhYRcJBt6LVSFIAJikR+SIuhj40VYyzPuT7J6
hkLjLVHsV/mVx0VBrurY8QW2QJbhaTFwRxeXoUjETN2A67kkGeimNlH/eVKbb+Vy0MroyTEFMqm0
4d2cvPhtMelHWpA7T78fEj7OpLtAekd7WsAhJx+OeymF447wucFxxFVm2hfVK8uL6b0OlbIvwXZD
JhydDZtO76JKk9wVd8bnOiCHm9WH1S/JAckzdS6dGsmr8ZtCuU9DyvPUEqjrhk65ggdW3qQdfzIF
La7l0DCPSXPzUKmQ4hJmvJmOJzUFq4CvCQECnah+j7yoOSTGiEAPmOpoJRed3TwBJ5A27Ww0LpN7
carUPf9+0KvCgMqWAeaK1XSbuWZxHlqUa+XkHnl/zZmt2OyV7nXIZucKp/FO7Sf8OiP3TtHGYzxR
DjJcIX9NjN2zMxBhI2eGkFrWPUN4RgJCyc++q99mtucFC+/XBIQrbc4uViDmnrYZOrjF3DVH0ZqW
s02dey1yksfJde5pH/gVsj98L1YO7b/K8+LoGtArMKrsUPKuF1ebXNP1pZ6ZeSJfAIpjoW4cHZE9
fl9IjWEe2/yRuLGOgHXi+++LZCWvRN65lfzISwAu27lt5hvm3W1dDdkeTT+HP0Znso63UwuOnEWQ
vdyN9QJIFgAfTs+TjkO+u+Vagm3TjbZDTo3vwdDvjL588SZzvBeZ6hsTI1qM+rIjOFszC/Nl0cq9
WjnKHoM587nOKx79SF/Dwc8+pD1ophFGdvdPrwpoqM6euDcAhQWj5bg2/Bgz7NloNOJOW/zK9YiK
U7ZMpkl7Ow5ROgYTN2NRTsM28zBSDgAOWC7EzJojWEaZ9lekE5v2yTrFeAm4PcMaF+C+NPt3hXob
YaZx7QVIPZAzjTLDxqkOPf9laPGjdmQlMo+YylNuhSb/LCNjPIxzHmAyCeHOkOxkofhLAGFX3+zg
0NtZ18Ye5V5tCducRu11Eju9AyNYeOmfMnU0fxnYy7VFDMeN53Y8dICSis8+ItSxqJc3ZwJtKjCc
MZjzMEW10WHtEvVVSJMX5s1IEK4NI/rjYmTyOacu2O74gOkhPanjUXKo7vOyQvtrj0c7Uqkn0NI6
Tv1sFNUrijBtg3eIJM3EYyhOGuIIPZfPUGfHOdVbv497cMOEUq8n/wZHqp5Z7yae2g9HPhuesscL
dItojW5Rqv+zuE3ZgDbHFK3q1qztb6JI/Homxa0veoo2T+uPkTXDimKg6lAYH3WHETO2+C4sxT+l
rrFRVIx+hjSBXDSw41U6+Hwo5vnl7wsVbgtnvnxzStVl3jYVAZ6ejTmjg/t9yda/37KGYeQ7n0ZR
V1jPQCD0p6QzvjvN7AJiVTCyuh66WrqedbPokOKX2KshOk7bJxaJutr2u6Ttqk1tu7Nf2V0c5rH+
JSNyLmMVN0oT8TyAkHtkKAZ6Tkc+qUeUA3JkugUmovdHhKyjgRO4dTrzNCzzS5MP0darCtRwJ+BD
EurvPD+XdfHPzeSyFZP2kcFmxnA+BCnhSJUx/W1JeMCY9unKiJAY/YpMkUIYtyWWeJWhUq/7taDp
iaKTA37TieRPaSXMqFpr28yHRSNw1y2KCyryn0ky1GiLZMTlqtO2KgvjuZWNW6FW2Y0sONPZsLmT
7Yy6GHMPKcHTbloaFf/nAPTEmdB7GPqByeQbBvgMpwsiE6fYUSsGVT9+u7AxfMV22edp26VjJG9W
ncJiedVsxZ90tFzKA6ovmvJjJGlvE2azfV0GfbFsIs92tn0XYzhwjOqornS7ihapX+VqnZWzJ5Ci
2WWaRq9YqOO5aq051GSnbajIzUDUzowIEvhDQvpwYYzkJ04vLY4KjmD9S0WB8uQ5dLSJ0nkh8bJ/
4wZIwtRbUBTSrqDZKlF9k0/i45dF8dVkMMzWJb1Z+fkUZw/N1r+g5B7BIO210gyI/xXIE7ynyot4
+uJcClTvGZncnV6hNWhB0UWyOU25RF3uDsYxBt/OeGHNcIv1WSNjJH8pGMEMnZsypZ5V346LH66U
W11XN33h+FAHZLEmU9rJe8tbuY4aSEQoiPEpsrDoWEp4sj2BhPpnYb9bNRxfOBMfdpwkm8ydzUOS
t7Q/hAeltZNcI8tJCJTUcBZ2QkLSnBYIiwj+kO14zOHknQaZNyVCoMVd5jdE3/RL+y8bvDzMVp3U
70skpenDMCHzs/EQH+7cItePSt6riEOrByYn+2hi/AgjvbsR3c2PCQCtTee6m4hmcRtGCGhgL8XY
cbUzdN9ksu32yx9n8sqd0CQeNDbTWv1VW9l0xGzCEoDcUpo2hEAWWTruFF3w1U2EB5ICPWfOFk8o
Wr3BQUf3WEONw2ayvjLH+nFiOkmyRcSJuW52bW1V3xb6lLAs63hTp/dSy5/IZiIFJzaGM8OGtwoJ
1A5kdxIubby8CtO08KQz8qTmJdyz0fZJxsqax+5oYaWJRjbEef86usgd09gZKHSG86ibqMdi090g
s22SYU8CFjnHdss8lMgwxmh8Ho+LSrdL82SYrAqYxKPBWBdKcRWgyTUPVkaJlOsPm433ZjZaNJyV
uUeO7/qoiLioOiym1T5LiJXOK3ZYAvh3uMLfhGKPT4mlIeNqfTPRQO1GoGwmFLxI7OLnxWP7h6v5
6FTdlwHSa0Me6Lj24ZzzRrkbVkeXUpIt39adGw46UnhdY89OWGhMaB+tbp+M8wF50743zEcaMehS
XbI4bOfN01HV6xFUzaxBKJ16dxUgpfAoQvNBG1+giE5b0K57Wemfla19OiDFZA2hC1NDMLR0BGbD
YLfNoo+swHc0q1il8qEKk0m7EjopN7UTP8Mj/s+YF0ykVoMV2qZZVqc3Ak1gVRXjkaE62jo2CLk7
fMQjWQBSs/sPy6n3nnC7vZCOu80rA2cmtQEL8GKviCbsXYSMI4X8sW7IYx37d4RM/Qs53uMzMScB
Q2bloCANY/zFOW5XRbrn/CMEUnVwiarasSoTa+vihwb37qgn15LzjqLskbKfRxiMXF86OUFvVUIZ
njp3b6gJngdSjIIarYD2Ogzxfxni/OfJmqKgFsrOTrFIRtPsHKrlHdElOc8luxY10lOcWfnF0VX1
gbQ1GOKZ/L+0PzpWo7BaQz/nVPoPtgfSC+diA8ViDHKW1JOZfUphy4Bu/Y2RoDj0bF38UcnveDAo
ohN3LztoBiaOKVpBxQiKkuSlOC/+SzDwQSFDcqJVMfYhGh6tSb6jOh0gD6AGGaeU5W6LNmi281dA
h+xe5IDILB4ujINiFMhQWz0b2vdY3xjuGPs4m76LIqFladV+q3ZgCYhdvTiOWANToXS0yBFhpimP
NsWDsngXb7H/2Yv3d27Iy0PFvKkMXbKeX/SNxGqVvS1ofPpZ3iRNUlFbgOpr3Hqupb7rUE925Gji
Bx8PzGAxD3eaoG7oWIJX3bdeZH9xEOpPFp+xz+ivTNe4N2pPUG9JI1l11i6qGBbiwUS/XxTovFGA
W5RIWnTlJDx0nfgzKcBkkIijkbDcP0k7v+VpfbYq7VbrebQvKp6w9WKHdOlnFev3JtH7LxM1dLg0
N2OqhtAwCxrDzIr25TSzvCBWu17M0IVow9o/fegqy6lcuPoGE5tBOIzP9qvY6iufsyvto4v1l0cS
CYxac7ETzQsVx8HcSx07T1wN8M223Zii+U/RKEOSXc1KOhNl7Y/AMQdNtvs0S9zy+Ko2ahKlO5C9
OGHIVbRdO8RJJXkGMiQzmmhnujqFrxEshpvQ30aZb3KpqzOfxx1di5VnjLmKPnq1WtixGW8zZYBn
4T7ldtpv8wjLFRfbGsfOmsD9ioDoBOSNXxeyWv0FtSeWqpAgWqaidkT0U2kAbOaZyCLObK5JYl91
bG0hHuwXm7hsRrptGZC1x7uJ16ix6nAwHBE6DOycke12NmTiVDBYqBftBhZm2Ds1Zzo6tgabrv6B
v1w/96gcfK/+8jzwXtlKosL12ETaQ0f7On6PS/1tQUsehYntr3b+q5i0RI3abojqQPVgPdLYMJ6U
arnM5shXw2IM4DZQzcvgfBtNUe6i1v62UvM5mZ5Hax3JihpoBanRWtPc7ZSEWWE3yN0falriQynH
L3AZK3qNzWqB9rNMnxRb2Adr4SGEzsDqFe/QjDrwqxppAUEEhJiKxcPvlzPhzuGhWNIIk1Tx05hM
lAQulS+aqPUd0gR0Q3lq0ellOj1SluhMezYSn2SSsnStEpNukzGD16w7SkGVp8Ea3UT4x81522WT
IIMZME/bw5wRSx6OPIUxLDJXKEt7omT0eq7V7oQXhnUjeFRkV0FeV98u7JibTjpmB1RwRczgeV6D
maY+OWNCFfcYii0bw8JZ+v3SO3/M2MsvBsJ2fMXzNRKjEZb68l/mxYsP4/DP9J/bgYhVV/pPAvzH
hUiJ9w0LcN7nH1DTG7SJ31ov9m600rRnzSbQqd558qjR02yTfLjoHYkI1GEe2jvMPezvScw4Wq44
dhFdxGLx5Kj+h73z6I1cSbPoHxo2GAySQW7T+5R3G0JSSfQ+aH/9nHw9g+6eRQ9mP3hAocxTVSqT
DH7m3nOTnes2b4LYbLyd1bnSKU5+6BOtKh8p62DeQEF11U3eP6qffgJQNAVE3Ldf9YgsoS2tuz7v
6/XUDFdJRibyUkyc5szoW83GkpQ2vbIGL12JlI1+IRIgPf2U77qQjp5EOAbngYf7sjJ4WoX8Sncc
cqBvVQ6xwnRSuR7DmoLtNvSJ5BuU3X3jZkeIMKeuRT/qThnCyjpcAv2/I02ufPegnpFj+EzMzy9Q
Eo+jNRFIsCjPuwjRcPlDAjLUEvFI5iKnDONqA8d2Zs75JvNLHgyuDZLfVpcEhyXMFaNci5mTUkAp
6wEX5aNYOiz+orwXhyhgvWKiBJkTaSzgAVG0dPmfqrNuR5Xds3vEJKAj8iUjYk1QGWNcHFt9ZQTh
L7O43PVWW58SXV3Ybvx2QCfRHqCEgNH9wmo7BUDWbVTHBopDG6j47WdYfqst8+lHMx+7xUT08wg1
auUNOHGNmoe45cH6HF9a27B4X71btDJernqQqzSHDxRw/YahijZleVeHuOcg6Z27LmPlkBSfyTC8
1w23TmUhc/YDqgUc8NWaknuTEUCo5959brj57NHaVvC/Qh1/avSyrIWBXjHu48xa18wUt22ftrvJ
C1gsVmyBK/uIsaHinhlQQANY3VdG4a3D+D02RYIjSGDIof4thmnVAp+/gyODJD8tV4VB0qDrP5sn
Pwty8uGgohlxV147y78VCe4BMdCwI3LvUVZ5iiQHoVaeFGQ3MxxzHMbCtetfMPuUu06TqOThAsO7
hMk8z/c9y66sHfhmnHsUyNk2YMIQQO5yVPBQYYfiTi635mztoNPbi4qPk+UcUr4A4yD7F8dd0MDf
xzFL+rzYqBwxCjY4c5FaIqauo9rOiSCDalDQnpnFL2Zu3oDJxClb0LsNjskle2fE6eOcND94CDZx
b33LcDjcoBJti2E+HZLzqMcWkOyY3KVNQM9YpVfCQ/NtockGQvj+FE7+ATIA8uhjP+9HOaRbrqNp
Idt4U7n9vIh8DJ8gWJ7ctHmYmWGz/lmRXlluS5pF37ZeFZlJjOJHNJ3aoHiT5HTPEy4NN4zrrXRx
wmvfPU3QkCSH/MlWNWCHdP4e4ujquTArIk89GUaFfsUUN4fOF4+XL+LQL1MzrZMKZ2nvsZcCGn9w
5+TilkrCUa62SUbqnS/ke2v/MsJHOVS5cukYTAkpRiRTZBtDUJBeVWXGr35j5MeU/VCPM3Whwqk4
NA701LprDgR+haC1YPMjZ+42tR2/THxQXq4/tSzrzZQYim2Xf4dPuWNu6BJBiB8B90+/7U1yEXO+
NEH2TSKDw67Hn09I4wmUXGD+/tUFy/4wnLxl5HrgLORpKIkV7wJAIQ4LqmWgqkd4y84pSuuDZUGC
jdlGOhEy/LgymZwwfsh0vfPDgr6QR1MWcPNwBaEsy+yE0sROF1UAnSPvg9c640MegbzG5iGeZ7y3
Kn0aJ0GbiMF62U68KbPNw6XAPUemdbnyA/GRl819zN365AaQ5crcuOui5lINhroWM4E/fcVhPZsE
WqNUUAtm8+ouEJQqRE5ncx0sSOAmHL2w/sAJ4PJ1VPGSkcKzNHP5o9PSYQ6TYqu7zZeDjtKK80DW
9F1dnwOOdsryVEwmeiHsBYSDcLFm07itxmzveezrOoZOOEhZOGGK/5gm7Ln1CKs2a6qLhkO0AvV9
KBrT3sbYp7Ih1GvIAusOzehK3JzihmyOXnZvoZtfip4KorVngixC3HxjGOdsDA3x6MZAGsEPiox6
zsSnMBjta+ajootbn0DrtngbWGmmDQLqmkbA8Bx/YUKzSofgvS7pAbscrR7anrVXSEI8C3II3Zkb
yvVE9YoE+6tP0AwMnosxQJMCUsbyycxdZBaBcXRb1350GLquZIjTJrg5qzuJlrnpzGTf99g5y7Y0
98hwfmQLLI3MHO4ztGVb1xvsrdfGzw7VLQAiu90FnZedxBjcEkq8Ev128pNFajzU1viTJlyNgcrj
sxtpEwPNTN4riBdhBc0mb0p744BnZgECDty3q+QBLCN3lSB5QoADtc0lqpBubzJggHXT0+zkAkNX
17TUFmhS7XkqPmpp/w6BK4+564xgstJnNh3dbjCqZmfTgLJK6A+E81L86EPhm2wgnSFewAdw0uTD
m9VnKn+K4RMPznMRJ+M7oxWmdnzcsL+JlylMmPEExCM2PgIz5jSCb0zkhLgQ9b2AaMtNlrMwzcn5
2GrDqvZWZz7rvvxOaOMe46Z4zTvDZbLG2dc0AVAhjhhqqJOVyfIaKsq3ce6Mk2aDxjOYes11vfg5
qf+g7OmZL5TmOh5zd21lQNv5nRI8NfqMNNmbNsGjTiHuzbrKzm2MH7BppvjBQ8tdtyjownjv+5xU
CkYeMTfwaIBvvRr6Jtt0OBjQOD2GqWAI+pvWDGhHN6l3s129BrBMF7prc6ZDcDhMP6qvQQl9w6Oj
uQbQQ9Y3/TS7Ybagukh2rYXcIHMQ0MKCHVc1koej523TkQurEG50gS3d7YeqCNFHgiPhKu6ZRW2C
L0vOL1EMld1xsAVnvh8we2yapYyreJuS3K6gzGqmgUx4oS1ZYTwDvw8pE66+QuRM34vRP8X3yTQk
xFyWMYS0R3x5qV7wVKrIUWnH+9vj8b5Ppu9orO0DrAfjwB73uyy8ijVfHm182ZxdiDtHH44UpgFx
Qbwt76OoeoC2aKyKngwBBoQG66i+3nW+9VFTYx0nkHvcOh8D0T1b2XvdPSIecZjn4g/uwR2uYo/9
Q/8g/KHjKviSrvetEnveYDMOEXnKfaNSYg+CW1XVukejYU0unYgh8CTFHTipiYHWXRpivjSFba46
eDOtg1nydnWj9Immp6ZIxdHJxtU4upjBG7XBXIDstDADxtdH/kamMNDgmbex3z+IrpsOcMVY/Pdx
t7bKqV/Di6EE9KJuM6vp3QNuejScfF2ZuM+Zvp2UTqJLiiy76srpSJgz25PEOkwdhtcAJfJSDwTE
2zQg66gJ3xoToXgPzfdCqm67gzc0oyCu3pKMXV6rR7gOCUphMg3wEFnOavZOFG39so9JbI7jHKcM
Nf6Naa4Nzz40xXeU1TlZGfwgVGod/BkjK3CjJKZtINxiZI9Eq9zaNOGGwOMWlahIml5ddTvRReew
LTlJ88eok90+dK9zQj2VOpV/6cuJ6Dkl3nMQ+RuQm94WDEW49m5Hs2XtTSaH7/xCm22O4rW0j+od
tq17IPYVFcHs7309bbs+uBsCuAjAspGQZehfCfoGBT4jD3IdTpUwfEaCHGwG3Ayqtbxjbtoo0xKG
CJRDxcmYDymRsAic6MLH8KkNHALVgOqfyJFYdiBDrq5LyxiDy6tUab7NLVPKyUpXcWSf0wZjcE71
eWmr/JXJBEEcaYX6t/qllz1oSE8oX6QAtWSyBbGJfFD1plSBfXKiyEFCedvMquY4mo2HlcVzF5Wk
Pk7a8tnPw1ulyZrD8529HK5OYtuwT0ixruutSeinHTFoU5YAXSU9GEzMbNORWBWbRmZuk7VHogrj
p/zJ7iSu0iLjI8kSvTd4B+obnzW8QV9TOyGSarqSGRZuAJeuGceCGIC2u8wdew8NF3jHxNvDZmiR
pn2+80FXgR8MjiKrkyXDuwIgQgItznD3biA2uUTWyFj1S7jyMTbsZtt0+LTxd+KhYc4yBWLvjooS
MK8ejJJO1zcLQiXiITxZJHjUmmd3ie9xxTyo6Ri4G9G81ZVN2ZRjB2ohDURo5KkR6nUvgx+MIjuj
a+bNiDSs4iWsBrqnRU8lhGaurNQblsYToq6b/IGBYhGWuzBQvIpsuPmYiTo7GRUyfzCILsKc4iWO
zXg7pOVt+kPv4OHaW4al/2LWgI3Mmy5g3I9gaPYi3EBXjg8icpdlHagdQXcbBzIuOEgaQ5cu0kqj
U5GZb9PktEuU57/D6F8SwjQObhw8wfvh2wq9a2KW74lv3ZJ8sCikKNrXo/eWEQqFmHYpIvBNZTps
OwDTiUa2KKCfonQN14Rcw1DwKsjzmATBDEPMKCXrnMThu2ksRSOLIvgURa+tDC26/7TbOe50njvu
cpIfIYZ0zTYcs8c2yQWNYahWI16gFD7IPc+t2yJo3ExYGHDquGukit3BNoNfi3jvsHNOWNiCTZjw
dgPM3SgdfYRT/FKxQox8XV/Tji6rDBprL0SkNoM9kFOPDJxQKlWhn4eIaOomZtnCLC0iRYm1+iLo
QGhMFTe04+nPEIkEMyKy4wjIOzfQ4hVoKh/v7v1NKbhSxn5KvXjrGqZJLEmJy599yaJUTynikEXR
6J+xQASFYHhlzRScw5A+5jcocXr7oa3hQsCMoPqtRL29QSiBrdT71okOjBTFCX0/GNyKmhBpxKkJ
lboYtG1cRijcowMuOsgu4ipCK92zZKjw3bgUDww+r1AFiBrKMmNp9SweNO58Bm+tOpiirnZWHLAq
4rRJvyuTI5MGY53mfJ7dyLoCU9p9Kh5iFidM7nn2j+7Un7RBsVzkmhOeNwjrEVpFGHKo16Kh35s5
TNq0iDH+pjF+jCDuDlljdofGTdSWWmDP/xWQ0DcOpC7Nwdb0kyM8lmk1U/mystK42fseBTRD40hW
P0YJ2A469XQAkQ+5/PYD8/l0jXydzfZof4aGeQjM4c0beFOciWVPyFNMJ9VBliWi9jh+Gp2JoW5A
XQwkByfPjZEzhB7DTThDHnh8r/qxOmiBdBE8XWe8DoUzmvehybBlssIXT4/rurXFwXHTfGvjlOG5
l2ab0UROqFC6kQws92FveTukgis6mRsqgnGhGWKy6tpbJOk0F4hesdsLTUacHAMfvfjU9Ye//7QL
JfKtImE4yE23qcCuYEu8z30m+Y2ExpVEaGXN1B8PzdRRCo8wmljC6QPQwWYFyX9mmBh4B6c2xfo/
wgm/PQZtWKFtevG62UD/PqT73sjHN0SpzLdb96lE53th2aMXHQL6N10HzIcJk9r99cu+nmmoyosh
Ne4Fo5A7o7AuTT/Nu9DLXBAKsQHM/L9/SByjAUnjFms4Z//8B3/9LxYTxtWEWWMewMazoT66ouuv
0w2sD2ePTxxr2+6vP/Rp4f8efvv/ceZP/z7O3LL+bZz502cSp3GrP/8lA/2vL/r5vIWWK+dvgrxg
VwhPuLbpWs5/x5m76m/Sxv7oMs0WbG/lP+LMbfE307YsWyn09yxSfTLG/yvNXLp/Y0orHGV5yvEV
3Ln/S5j5v2aZGxbDT9sDPsSL+uesW4M5Bvzeyd3KQn5qZMFo+UjpHQ90S99pY7//+3Rd6xY4/o9s
3X/8O/8jUzepI5mAOvS3jinKu9A2jaPS3vQMjbsPCfCz3TeOZkQ0VT9H6ak3ZvE8RNm7b93WqGVn
bv7CXtXhQO4OmaP9kngJ8RzBIdsKaY9PGO9q9K/N+JlUdXepGrs7RwlUxjqNpyufC36vIBv8/y0K
Wtr/GsD8j2/pFrf9T9nqTZR7tcfHvRUi/LErz2yPoW4NyeQcvkKdDdSFApvWtOE2lwfgcdVr22IO
diE93bG9g/DPPKd7bQg6s2ni4yT5ZsJpwJr2kpQ1RtTojKk7q6+LKoB3seScQ4w/jFl7NoOJZ5FG
akaXuY/8amEYymeWWCISXZOgw+wBSgkGTeyW16HsoTHhdjbvMH6h5Kiz7KcyGyxprPrhecUun4XO
FWdz41qb1nMYs8Mqz66Gg59u7yjQQ4sp96aPLkerAunzVvgR42uwz3Db+myVRQujOpr9uwZU53H0
go4QlWoeHzUrxZebPAePmcASZkbCecm9HqGLpb0ErZbKupdJ28Njgmd+XOLIZzUaGIC4WHZk6iNi
TXlvu63/XghbN4vWatWTgOpy9rM+P80j4cxb0m3t7ZzDNlzQDRkrP2ItsG69AvcbjLIRFArbqYXs
mwB3a1DbMOOaMTkHrmMAX5mJq7Ss8FJStpxny0A3x86Iqy8frKNTNvGnKFLsXrHjX6dsqE/8/Yba
kgwSfkltFvj4TcTQVzTUU8ITUzrvWY6QRMs+oNSoylVqMikFHJkdi8ooz3jjwxdtw/l0Q43OHQeW
s5SkGmIj4ltfhNM83ZVVaUEmSMO2XRT1gF+SjuGDdCTvy+AKvPeU6W5cwy2vMFIheMF5speBeyvG
UCINxzYRzbkqa/KeEkcCGTdD+5QM/IwpoD7TadkfTLlRNmoyNL6tKh7vXd7YCWoo9BC39Fl4xbl8
77VOn2TbIKcK8EuQcOFcS4cHJiuSol/dJNdvwpnjYz4Z7slxG/ntUAXS4PZ1uCmJpDxIQgaWGjnr
F/AkOEQRV/l+rCZ8+o0DUK20/LcySBh+NMhiTK+NNrjymk3puvqksRWcoFu5Z9w5PPCtuMMvRKin
x+iLea+qIyY40FVOBB45LKwdLEUmQWB3lTGI7yacqoc8jEqQG20yVasBRtu4JKRqEqcu8ux7MRMJ
WVJihN5j098Qp34bMItERWt8lyLU9PTVX5Jya+kN9GhDNgYnvtz9QnZqADdIWO625rD2+E3s0ZYT
wfIQSfUhc8GWLGryd5MFdLQKorr6buJRVaDrs+axh664t0Ra7wyyKkhrZCN37Wy4Sz291IbVPj2B
EUHzz8ngZM4tXcZPKbtMM0xMJNqJAn5meMUfn+nEHVt1f6fsCTYtZNfnkqSnnVV4zZtm1b7ORZBu
OeKJRySGajs1dAgK1/NagLQdOXV6wQ3EQoetVF3VRzeY6ZUMndAPIturk1RuR79MzpVl1B9W3rj3
tDHIS6a5jyHVUoI3KO7+TGY9XqZu7F4wxvZ/WDqxiU1E9zJ66fgRijj56Keqgk9QGlw+ENVMZrCP
JF6izTPqnpQyQPGQvWoThoOHImKV6DpaOVUTk3hZ9OMag2L9VsZabiM+vDWB9s1bUlYssXXvv/VS
QvaDnUZY1FiGpK5UEC+FANiL1KDjKJgtl32rmtoXX0YlbpggqJZF5TMUa5gG7MjDQQSvuNpmBRIb
V5UPyTfSGcEFOn5GZaSrJWVq/FTadYH4thQyWwpVzYDPQpq2wZngPcjJFQzcfSImEaDWydm47fxY
NWXunxH9yLbLSSNZ5MqhtRnzmUylgNSggZS8nTFINh+Zy/p1souTiV0WeUWe56ekVpStAVnYpJiW
2VrqdnjyZ7qsqMvltTI8/5Z1xzCQNJIn7OgMLCDtPFUc2biXUBiuoPp+k/dj/2QFlEpknM66aEb7
gFLW2xY5fFj4ACmYoK7cTnUxfpdIIR9Is+M6maFPkEVllW/MVeK7kMHTIQjb+Og3kgO38SKE485Y
i2NuC3bkBSh+Ipgkd5URvsDdlFvqXxMkeNKgh0bvtAB3Vewkth0+irrQ5q7oG1CJ3LrmcmgJB49H
V36Co28eW3to3/pikLt8qifwnK0fDBvqL/sUxYX6ZbxRH2XmOnsUJtU+KKp4M3HAzIvZSEJgGkO3
xHXkPPltzZOy55iFmZt5+0FjUlgGCfocT9nqiNEFfaDRjsReK9Vuo8r0ruYcYUY3lT6QLMhAvLHt
4KFtGEYhWCmmtcb888tjw8KSNxvRlflYySO0T8qtFTvFNssw8wuoW2habMVKNjANSWbtXGIVIU+9
I0v7AscJBRV7KER1BoGZkWXPPxSR1T5zudZY0rGTrGxHvOYaclmaMLkamj5/s8ChcTAYrI+LbOYV
2dpalAXj+aThvMNBFBnZthwU6mEhIzJqYpkNL5klx2NjZSjTEHONcMARZUZTGR3CUpHK4riwdJO6
PpT+nO4KgBlfY+v2L8RaF7cmbNoHdhgsIUZWqAsL78eqhuDMWGrYuoPDHG522s88adHl+mH7lbSz
sSM7aMRgZoAGF8w2HuomTh4yuHUrhTh6GZt9CvSkjZ2zmosUjqqJZhay6jeWbSyaodHrY9GDW5dS
xWx/HI9/0ESYBDcy22IA9lexWbGUGfGeV7ZVf+skmN6kE9hfk4zTdaL7+NI2YK6qwW0f3BAP+Spj
w7f2yNpdG20FWYy35KQBwiDCLu14E+OW2pEwox5kCVOnA/zSQAJaU5r529Afxc4duuKS2F135xgs
aYK2q/cus84H203Tc1z2zVvRCxQqqukPsaXMPV4FdYgzt7zTaeW+uI43BygLiJMlQ6QY6cQJc5Od
nWnk1kJ8p+yFP5AxzdsiQKBKBGh3wvMtd/iXhbXIgTOcjCyNt1XGKm1h0aiTlCQy/+LqoPvo7JYV
b4c4zyDWc1y6VT2eI2JhNwIY/yYVvoWvrpuRFjSENjDNdN3gYhV2QLQHMjKClhBtkRHe76xyVkcb
Hki2GKra3jEwLhVzDDt4sz1uRwMtzufEiAX9Tia3YD7cPUEG88GygXn7URGjiLxNLIzG0q/CafHP
hH6evthKNO83NPlD4+YtEx1KvCkifi5opvngdYPiOepa7i1s1D+hXMh5RWkbfXpFnqab3vHCg3ad
wj/jH7uhJeC1WavcEfbV1vlY/ZJF4H7Zlte+zpxe65HyLl+WWLTeQwihnxAC0TQi8S+3oTbaT+Zg
0ZuSnSIigKmJ9okAqzF3n8CY2BuymGWxbMd+WjnuQJSr3SFwSdsEo1OoNyjF23eeQSkCKBAbE4L2
JVmXDad2iHW8YPfPKM1d5h4x1s5UqnuhpcnNa/qKaYRV9acUPBAWVQRRCVE+QG2AZCQV8IAakNaV
pN1Gcbil1QUuoP3WJ1rs6r4ng55ANxRoWQBtsik3oJrkOsHLuavqElyWxfqLoQtRe+cEVelnHkoY
+rNlx9+E1FkXnpnt0oMp8GBw4ymc2C4yXNvAP6bggBQLI2+SS2sK/CmZ50lr05Tz+OxiG0FyYUFd
2QTSHJ5HJweWn7h1RnxTjZhjAOXFgiOrvjPdICx0iCx66G2TEMtAyIkBuuW+ExKTPpszjMKaJfMn
4hKeKrBmiJ0JlPdmxlEBJzLEkq7wtrNn70NYQ5EHzsZyBpx3zsCWi1DCYpm4JnSP0SYHVzUsslYo
Ddt0Y6QZC5oAoYsWSYlIH1la0megoiC29+jNjOHQ1gyDx9GvH5UxQDQAaRHulOF8eenU39MUWZA5
CYXppeAixJAbxTh6OuvNFHMeIrkaA3AFaRueGKjiFa7BLA+sSvb93GGZEARAZQSxeo5YkieNAwiW
vewXcoQvrfuBx2kpyuoa9D4ankB7lHygbSBficzwnrQr85REwWmACK4KH6dWNXoTSDLSIYiZKmEs
QQ82nSXYJN0vDSBSMWsfrPaLTmM6BIahx00d+vFDXncma99WPltxpp+mJE0ObIqsJ0a81WHOUhJZ
rL4uwBW7GdpCWAI1poCCCuwmOzRFthxShS6ykdmxsgtInMymjgGkuU+F+uoUG2W5RRXqXlInqo+U
h1hoI3Rf59mR6mCD5No6cpzeIlPau94Ny2XsRDn8Zk+f4sqWrwPpj/fKyBltan8iK1APsIdN2q6V
BBezc3OWx8vOsfUGV7M8FiySxEbORPAi+lMbx2BcEHpFdEIX153smbVqLpV6V6Zd7+suAVluqMS6
nwlBOg59NCwTx5afQBdIQ5i1GM5FZgXnunLalUshzdYEKMljYJUMrREDWLx3ujQI+guKDy2dKb+k
SZBk54YmFNVZoRpcHl2yVWMIYT+22F2bfu+wcY2RG9oLE+rWvabJqc8FZB34QlSBzNrNBD8n3Yv/
FbZRZazpScOnLkyQbpBfl1zhtVC7IYu41oyMULdS9C1qw65+uyjNngGaI5KJxZiiheu6556I451R
3TjoXhrr+yhjwj3HkTj3LBARX9eR9RZUXzS1pAv4+U/T9CZAabwsLFJCdZMYCADstbZ/25BZFbIA
KwdE6inqmhaFpGzENffQfjhOI/9wTXRimcZy2itRle8csMbdbXeBIHQOSlLo5/6+QxoPSqZXeICI
m/+VMz641pUY2g2T+OiaKAngsO1KkHV5ocZ2P+uySc7d1BCycGuTn+toBDxABl7OBiCTr3noIgIF
h0+LTlua2os8DsOHJDPFvUjS+H6Yw5FTN2sprZM2EEgJTI1cRDYgPyJvAqwehvByF+FsgxxJqLdR
mjpT+9HkJNoveQqkI18ZhgQBNNp7a+iC7gQ6w2hd265zk56NjKxS3tt3boV2oiy8ebpqI7Eq+ias
sjuLwcLatef0mtvhsWTmv4m7Fs7RRPYHhQl8SRlIb8PDj0LbmUmTrXALfKQGjq08SyL0YZo1S8iO
uYDq4FrvjKPjZ/Z3MWEGvcDQWbH6YelqAyhVqDmfObTkIxOj9miEfnecayNYF/6YpNxzytmILDWu
OLPFLjNm75nKarhXOe3/orRDs12yEk4ektZgUdHMnryxLEpoFaVtIFOwIpW/Q+FpdvmY5ec0M+yN
JzPnlcYjY7iRx0Bw8lK2r8BGeMVzqIjjEk0YPzlZ6POECZqUynpMLgZKY0SfcxQ8lEnCY2UcKiJ3
06zKhm3ikVQ2mpazk1Fm75Iq7DiVxgKAHhhcmuLw23Q8+8oTcBJr3sJxU3KwZntCWf2tWdXRlwBo
yaXBILZdV7SYrO7S2gUbpafpLi2G9Bxmql93tmXuxjDvHlxLMTEqJ3ZzvjfiU+Da48V2mUO+U25j
RkGuCneOe21Po1M+IEqZV5QTXG85RzgbUu/EoTHvo54lpdNHoBhnlv4zeKNz3hStWPXV0MHJRx18
npga0sdCOQc0zPwsrAJ9RfgVPsxJ3+5T21cHtL/UUNGssCG1WZheqjKOd10V+j+D1B1J4QXwizyw
OIE4Ns0PzfhiPYMO4m/WBJRhVYbQYMiT2/b6j2fSpfOsD5IeMqDyPzLhTjsFuIPnKBHYBk/MJ2W4
sv8QFv+xbyKix3Is/zNL0gCoa4d78/YswFIX1KrPCTgoq2STTRlbQd+avZpkyi4Wh6bOIbnQC48H
LzRT3BaGmtVC2VbWUWXVqDSgQPEdJA1UryW1OvjNZlRqTWvmbwfTjIGielleLMO4c16EX8vPtEyx
1ff6Ni3F4YEQEi7fGd4JgHfdNtGrjephnXlJ5aEzD8Jz4rcQ74eQGIQRTSlrdm72bpmZFit3T7FG
XnI7oUiPp/5pjoOSA6W1LvM42queHmpXewEGaENp7hPb2UyAh/Kl4p++NrWj4YXn+ppE44TtLvbj
Ny07Z2Ojo/vk2T9t656ZAUyGdFeCTX9zpS+ebbtQrADVu1HpEk5GR6y2axFgP8XZ2qAgOHQO7pIS
XBGYlEyfVanwPGA4ihDkYvz9nQbGEFvuGUAWuDBw1+MWkiTS5oDfTLe9nZOei4stH4IDxjL/MuJI
Z6XXDuI8m4iK8NSN46sbw2/d0ffMWEeBbVRelz+3xG4CZDcA2QLPexjYFe6IjMpWYawBHzpk896Y
FgkCqC5+QvzrYOHvhzsH9uembIzugMylJ58WfgaTcBOPwIKOxNgiQ0cKBWitWREkgTOiMiBT92MB
SAkcEbmYXhTC0xm5NG4PUWxzKy9QvN2FSzAB6pIc+DhiKIIrohH3eTPcGHgzeb4U3tilbDkFe5+Z
6WGaermdm4b8CTJPf8HD4b1i+40SsJvNXWxqLJ1jEdf7oHEoKWtUOzppqt1EIXtsZ1OA29EwQTGd
Mcy36m3pm+MfWxF7Sw2W/dH1DbAilHxEGZQ8OpGVP0dZmB2tfpoekMXbG0GZdmhVJf+ETSjewCxg
lwzMEPueCjuM9kZv4EtwkumUAbNaQkt3qBah2AFSQaOE0DFznrxMqRU9P1ofsl5XfVgYD3yf8kj4
hvvsDowzWztqd93sMRftJ8s+t8oEcDsOIQt2qyaL1ANmsMCX03zHHLYsRosaJWp0sxTjCOTgmaiO
gFUNBEMTop7d8/L8HyOmEUKLWCJM7QkB8uvyDPAJc2Mdgyy1Q2quLLCNrZUCyUMliPcuLOZnfGzq
qRzskTkfi/QST2pLfdMo3V4wCamvUvnVmRV9xYOGx3pkMhS2AGcc7XBAMEcCY7jKx8anpImKY244
7WWIa3FXaEkyl5ysA1kM3reIQ+iHfhxad+6ooTjh7EM9wDgWJ1dgrVth5N+oo6tt2RYtGbj1eE8B
SkBXmmXLPGpIrqEtRd3sy21czCZKH91LhFhzwAw7Db0jXDl3PSuVwh+KFQE30S0YTMS1XNd+le+7
GBy/4Fp4yaZB/WnBBIHoF8OF/ay7dcLAfDJ9K73iExQbp8PftKAwbt6cue7ePO3U8Ghtle8NB5ZO
LzlYlRQjdh4iUYKEHXyXFuNJNxBQ4zZxHlofKNms0gIRA0LZQEfzS66tcqdHhG2e0OZDUMYj1Yr2
NECYeRxAIzqs/3qBtH+Z4fF+9cyiiPF1NxbnXe0+m4UxfNOkY7uYjBB5kieRWPPEzgFOlo3yLtov
JZRSpjAFYvn/ZO1MexvHki79Vxr9Xe9wX4DpAUa7ZVkpy3Y601+IXEmR4iIuoqhfP89hds9UZhWy
ZoABKlG2JVHkvXFjORFx4tK8XbsYb57Gp+P8djUMpIaUFm0T8dHB7bnkwQIXtGfMLSOss2sbfcKj
BYiL1dhvk0wjb3WGZq4oovNHKheaza0+n1aY6JJ30sfUFIn/fA7C6qVyg+T+Brf7Pu0NyGUBNPND
dcxKZlZUBuwdF899pZ/REZfAkLj3Fn2KQCAVOZwl4KtxoK1goHzUCmiRHpOe/78z5qtv5e5T/q35
77rwl7JisGSctP/j51+bH7/H38r5p/bTT79AK3lsh8fuG1m7b0134qNc6N/v/L998R/fxqv8yIWf
yi+fTlzzn//+693Xf/2T8ovQhZAqwB0KrMALfVLJ/+2PX/XvN+tZ/vXP/9kxhfRT8fVvL/EjSW6S
JXdd5vmarhm4ruOF/0mSm75D/jw0/pDu/kcBg27yr39ObPe/QsMwzdAPTCd0TIcE+r+z5Fiz/2Ic
vOlzNeQx9Izw/yVNbitP/X/y1zy8b3Ed27R92hYC1/slj017GcN7zIzS6f60g9tnE0WTRYZkTpjp
dWPOX3ahpg9j5U5P8MOfzWxb0AhRgYLSLQRbb1vuh6rZMHlH6VKCklVzZjby2ZvHRf/KFPHd+PMl
39vM4TAgDon52WI8YnKFtvOW7dyC9/K3P2zL/scj/KPo8n15LNrmX/80//Rkge+BKgSQpAcW/aPK
3P8hnR1iGK8uPvfbLUWdZzwJgzLDG241QPLNfC0ij1QMUykNZw4jNJ4E1AZVCIKQ7v7mVjz26+dV
1r3QGx4CEFq2Zxk/3wuj4Igjr3XzZjFtj3T+hpLIQ0zdrqdsWArXVD4hUKlWJl1Tg5ntjhQvJ0cY
QwJ3fcphZmgnC4Z90WoCIJl69BGGU12LyGNhuXtrcLHbKWNOz6tb6KwzP6T+0lkPVC/ntNt4YEPV
yqYiSNvceXR703o8ARnXJwf6HvGMp00Y0rc6WcRXex26/ANhoXR+ZVGymZ5IJzDrajhtXfqwmW6y
SmNvZjT1RkOjy9qbMZCF4ewkq+da5USTsXymX5wXfVHsozLd9QnlRtAZXoZmkyFMTLghL+auI9+b
+8dmo11gzN/23DAEioKh21NHb7RJUWkWnvZJ+UMgGRE/o/V4NQmzN12NFrb1taMKAf4vi3hPS3O+
sN3J5K6+vukBM+/VIeen59TinRAEfVK/SxgKeBjiPoSrXlfmYdiIeuBKdNXaqXd3c3fj7XLLDKNZ
n73zigqpuZ4QlHjLbJu558bLLLDXZl9MXUoirkplXt11FbPsp8vGtbJ9wFyBmq+nWC/rIgjlvFl7
cdcFI6+686tLM2GcV3s9XgWfb3vO4ICCXIa6v4iNaliKr00dvUtTHshqNwbgTWWAFrOKKYcUSBC4
NGROAQAWVLyrvxHin8tC0BSBz2As5Bf43gtCW6//4TyljCi/lW1Yv0FUC2cU00WI2C81SUQs3K3M
t70BvXVnzVLmKAQ08bKCv78F6y+OtG9QguQGXgBjrfHLMZoUt+Q4nLLmrfGbjbYgvaW0jcxikuQG
bTMcch0SLbRdumsqv+fUq+ypuZ1XEcNLWcKifL1SkZ0whQ/mG7gwKByvVlfk6ZTEy7+5X1XM/KRc
WTLbsw3YATgr/q9LFjZp4Z69qHpznWp1ZLQBiSqI13b5NV7Srr2smH8TtuGuIuEkbRDCMkY7Bax0
0QJJhRCHP0o/VWlNKXT2iUrEh55OTu3139wrxV9/vle0JESWNv+cX9YW4r/hmNa385vho0sgebq2
HvPEWrrD0Im9S8snpxVB1JbrX8axD072OjXLFf3fsJ9eeNetPe1xrnCPAHoG8tLcbeFMFrqqhCYZ
GIjAIQlp5/2bJ/i5FGsU0MCgEAQB9UPH+VXhg8cTSeRl+wZvKUR6d9KpXZbvLHhPOZsMcWQgM6ZK
ak66zDbreT75YqByu6gezxPSoeW9+fRCrzIOWhnydwLCyQYWxvEBfn/Tf2WlAtO0KJ+z8T1Cit5+
OlVeULaneqjbNwmrrEEQ0crP7cRM+JaS0p1q9inx/EG6QYtbDCV8dn9nMb2/EFf8DcFCpuUiCb/c
i9NZTd1FXvvWVs3KRmEeKUEtb/ZaK0cl/L6+vToNFhlkOnSJy2AZxQb0p3rlB/ECpsSU0lSw5bW0
rW4+Yyg3RNbjTUtfHU/JF2CQrTtJt21zf4tn7Sm+u8bOWloceHATD68N7VA6rloJeSJSw/pZpolU
HdOWZsHwVE8Y6Bo3G484R1r1eC62Mlj6GVeMccbHnf6fhgmZE3qE0Q1opLPvrHOUspYy5KL6/fdb
6v6FouTcu5bhkqTF5P9ykqhUukEQYXZvxilenst5HtgLbMLMw25KYesIHKEQkf60O3utHXVZVnwV
2io2/uTb5QRDEDco86D9bx6rnPQOh67DKtSouLRHljFfelXKVq9V2GATXLHHv7AJK74ma2YGr2XR
ZM2QbS2CDiE456zM6LU4FXsdWlkt5sQua05G0L3Kig5O/P336xL+hRMUUhVNSWhoG392yDzGFRRk
qJo3X+iN8eilFao5p5mo3Jp2t7k2/SHv4d/h5wYFeT6tXejM5P6QhtpLs1eZu9b/GYh2rcwHWry+
0AzdTE1ki6L7qZZE75dFN8MG7rpuU5rLIbouJZZVLLQfZ4POg5YuJYdAT2crpp8t7e6PHPgWyyLf
SMcvhgZXIuWH8o+gG/vfS67rRycYfa/+s/wuubwyK9B9Qx/3Hddkf5y0G8aXwBAkBZkOp70UjVZb
uwChB8lUTtW13JP8WzZeTXNksZUh8icNU+66jck26OQBxu9OGHmonsnPOutTme3OZb5nuMMe9O86
gRHN7MFe4mpaZ+nfbJtJhPKrYcDYE2mYxDAoqV/EeSgsEDN6Hd7c6+Ug+aWN4200AOpKw2WSnrSL
4Dl2d6UxLAhuF1KiVwe+XOud7twwcEkzejLo7fq9UFl/obOwVzA320bIXoS/6KzzLUgB/KL2jXuc
h91rcTSW6ceQ/qo+WjP3bnrZDzoArJvcYAmJzkuMby1h0R54Xc+oQprkm7uip+uuhdrInf3+PgnN
/rSMlCN7tm0TCvguiaOfFf2tgtogZ1LEW3bFsSsur7KI8pZruJvs8LNchEl6Xo3rxUuk9fFrcGnx
8keT3B93DJUOzHlrLiC8mrV1tbp57pqulfnx8rkx6Jut3slyxy7WGWf0Qi0BRIYr2+4PEYLGTMpd
OMB6PcE7tLJgYR9J/bvr3ptAktMdrgAacLrtB+Zgy08O4Xakwm7n9rSjeae9DZmk7UKNPJkHRx/W
BxvqXW82SQgn8I11OAu3O6BB5OvwP61weXFhMXBGPZacL68Med1c826lL1Oo4qO/s/SDvHzayRgq
Z69LyA1Pw3s5GwpZtHfnotkUOL1weY/fI6+e6a2Ljv6g4tYfpFuZHjrGeTV2PyntNZQbsGT/W2HI
ehNnnqkoqQkvsodJfVlQVzl6svCQ7CUZUi2lybQjwgmte+JXq9wpVv/5+YoFMmC/EvcLa5v77au+
bPSUMIYVUQcMs2sdEjngOZfSR10N5mZFLqyztlgxR4+IKVqTWrLq8i6fWREkIkz8oG9X1q/CvZXr
JVUzqvAr3SIPJdWY8Y0QhlOlWFCvKCZXhOBBfJ7hAktlyXnU6jsVLi97o7U0a1acdXAtcCs+K6Og
eE7bWjefE9dd0vC90bKOd8WX6+NaNj2FLifl6cDGhkbTN+tPevi86e7sz7F72pIWPxRl8t2HDaAC
xk9MEVhDoMU+FDcQcpQy4RdklpB+SwiRKOK2FodHkuugFu2wOyh+VUQqZ1iDqWMG0jIFe0dNwJy4
lUOrGK04opBY846BalTu4GfiJFCjfTExJrhHWmO5VMf+tJUYSq837Je8fnl1RYHPQRCXQdGXupB3
HUN0Pt1y0xgeJUnjKHoIRdhSm8MSMuePrIGzseljJmzL/RMQNpEQyXFNQNSG60TUQAkGoRiJQwRi
xbii1dm53mXvEYxrHywa44UGnOVo0AvKRzBLVFuudXXIT5ZtuCT7M02zD1GDQkBxjgaLmkUdMwEz
MvuKcSufmRVwLMrEULDG2NwH7YlOjRdj2yvyh8EPT2q0NkiGHUD/REghF00LomAYLr7pmQKAxCOA
5SARC18xzHK4bCZkCynRWsJLv4uy01auCa1eCwdBSvDZTC4Z2/FTfVtTvrNV49HxWlNWFz4L+4HG
aEOR+8qaZKvjAOEWnVPyQsK6OyjkTsxmdq7PM5gkpg1KTY5i1hYrkU1EE5KTzILJCc4URlxtY1H2
JBLs17YOn/Un3YV2VWvS58OO0js3edcm1cr5ekWeJahZE943TLDPT+ZTkd+Xww+IQN6UBEDmW+uh
+AteYogZfyy5IgWr8xjjxsw3dIKbMBaLxnufTjIeQB+RSdPHBHzJh9VdaFcsgAF9VIcCq4pb9RA3
cNqh8HWqpdmr4nrQOlQU/OtsXpGYvru8tmy0lrS2qZvBqsleoUx1XrRc+jcwHihnefSNHs5MTArE
p6ze5SylRTrTrJi6oEECms3I3QtNqs8PLYWg+kLA/dGl95GuK/pW+Is2LE3nVwgqO7CpPCcpNvki
zWUZgIGFt1bUprWWKytHUSfQsevNhE/L95HkeDlnBfbzBQWlVAyjyss12RaSDvGSjA3u66sER48g
R0sOudG0i/RR0ZWgIPpGNPWZHvNXuYadGX8x84YO32/6aiYNIVWEa9pqxxotuOwIrq0Jx12WFm92
cl+zFVIsE9r4iuh9gwVzUHc0w2/tYV1iLS4wzOicSBOekmIbneqNPiHpO0OgFSWLAHNgpYgFTysn
nUacUVjljKUEJdGt3cgmKji5QSYhI8hIRBpG0WhcSidVMoJj/wyxaNA8ZQwSPwWW0jUvLaipbdNl
aX2KkbeS8SBtTr8sJQgPekBhWTRTTCO/nwYgY8KK+IY1kcVqYhx3o9pHL8k9BMpURCGVLVUx4cZi
DLjlvUrnVWTnqlF3S93rjqT5Oj6noxkZ9y6dp1Lx8gnqdDKVmpOVgJJqHsDUqKDDag6UIK1Kxg4S
slW4EVqWtuIiXrZjGtxaIYMOo4Q0M1Kqm3DE0YyyoB5AZM5yHOEar6Eo0Ynzwtu0H75qE7UB5bAx
aSumdhkikRi+gnxfB69ad9LozJ78gR0QbE0bUqtZ9sFwWEAMhR9wwOtyC/PAiMdRErNhhsha4JCM
inxtRYFjuNdBRr1O42yhvR6C88qnaTpgvWBo35FzpAe6P4T9Owqqp3K09WGt0pGHoryeZO7U8I9P
OX5Iyct6Jl1FYaQ0bej2B2GBiuskcEP/geHmZv/qPPZZcz+GgJxXaYSMZ3ZwYQb2UwvO1OBthdji
wMpP1upCw/lMUdNG90df/kK+xyWYO1lP7T9Pgg3UUdJ5FgJo17hSTDo9o0yEjkkkbuG77lyL526l
q+oKglmlMIL6tJPHKTcvw086oaP1LFSkpNF5GeOwKQTRERa2KH++CtqDIiRtsX43mIkqG6RzLxWl
wzNwGNOyXBxLc2pWp50siHSzTIKcaoOTIrWm92pnUWuyQfJ3SrzHFA+9cCDoMe2N7jbiUHlB/VoM
3rOEQLsoyVL0rIN4AbozYn+tLIMeWpG0fGWpKkmfUFvpDSHVcnCJkOYGPPK6Rl2V22MfLegV3smF
phVmVFOKQC9MKtZ3yJGTIDTM+ujLuTaXEUMbG2FXcDbejqKd0Flri7QHo5aWoUKZ18LaOWn43ZDa
QawQTQWKhJy0CJmJDZ/RNR1lYagQjJSZ5FhsA9t3WsqPk5YTmiGw15Ibn51GKDN0a7qxXMQTO8kT
WvxclgzHlmsvfyjHI4ClGgcZLU3LPPnMnRBDKVkZVC2TIGYFkj1dBpOUwSEQRftnWq2vxt8gi+r2
/DmAJL9mhoELDuoyPNT/JfKhuo5xySenfZOr3w2P5DxnLUzhEnypSrkX0sTKfUgeJQ1Sn7KTgf0q
xSbzKJnTEsqLvmBLJJeSK8molsiFXg70uTuix67nFYzYOyUTfh/HmYp2f4J0eRg6kB1oPgTsmopH
/4CCn0q8ETrWujeBzQI3hX71IFLBhyQidh+GZVHuJee//+IRfPvzF3uBQ2etBwL+yxdfKkZq0PRx
oUGp32iXdWwFZyphl8KswLBN6pXw1dErskoXAkYFD0eIU+3zQufHiBwm19AWzn1f837ZfNDhrdBX
EluJDNx4C8lcZ9Oaw7vlLVLUtDidn3UY5F3rUCbd9fD75zM9Req/PqDnmCQZgsA0LEcB9B9WloFY
UHckrKzydRLPEelsfwS4yi+V4emtNeHSgIHvmtBBdZ2Ta1tPgsshSYu9zMA5azc6vIpqR78PhaI4
WWuSMpchY7CUjoo2TgshNY2uSKt6eYMC0T3dCRg4msGzdKtsPMnZmTIueVOvrkTbLWpD5z5vypUO
IaXDUGZg6wOT8i2GwJ6rvUBR3YF2Q9+ukFJKWEZKHlpzfpUB0E1RqzEeWZPuCAVA2jCdezwapQMV
mes5xuPA1aSoZAXbvthT2ED1EAU6cTQvzy8KmQoIgeLqo05LTXslLbeT7Nk73Xa6DrUgG5K9O0FO
UicVDcTpydnpTMWYaYWNiiUoQtzLBWXcH/1POLZ0DLp0MGPh9DZhhbjQ0msyU/nEWrukqJTI1cHl
xoXZKpJWOBOXHqSk2VYO4iSeJgw1VFB0FnQFYCsYU+6D7jiS+xc+QVxzJ/wbyvSFYhMV48vNVRzj
dPEX3aY6GM6XpbzgMsq2stG3K80C0B2GUb6VEHd4/lL9ZnzZwHs5vdxOd8Yl312ibKf9Axo4Mpwy
o3cbjT4C3KjVCfNwWqP/Gw34ZwgNpQFFtB8Glk/GnZT9T6Lt5x0jm4z28tZiJyXWMlzO+V44g0RR
kKV2XVGBQj1ZBBZSLmpEWkDmSk6N1pyExO8Pnv0nfE83F3p2wFgDNIvxS8c8ZeY+pCPUPd5Yzsv5
gS6Dxc1JdykVqMpXOUW9ylHRo9VAJsNr/N3JyarJI0pwG+BaDasnCsjWXodYnUKCabwfVFPHpFz8
uMo/T2vm50UhRTzL28czHPOTePI8euW4qpIjeYIXDoCHiy/Nrkji9w86quZfFAyFHjAT0PwRuMZo
p/6gYEKvCYI+vFzfVNagiN5ocCGO1YqGzb0gKilAuQRj8IUSlBtREpv//j7+nMWk4wYhsEIj8DwT
ooOfpaEZOvoSb9b1TXJoO7h6RPT0r2wEZtHKsJTeEJivQyT4CS9Jp04+gURCtzzWTAA5KUssaze6
gqM3666lv39/y675FzYc+x1wx64f2LR0/3zPwQTNfcpYO0r7S1o7K9dbCMupQggfKWHA3ZZ3JBC2
BBRRakj+n+KVFsGWO+7LTUaCldRQ6lzypM/qNWKYUoPP6C9UDCIIasA9lG83ph4RBnkLSkHCdULZ
uge33YPhUqPIFfLjvm2/3/xHozuNsYyy7pI/AZj6nNSm1CVfIzUpfENRlSynTqIKMGRwRme+ey3t
1ZDl87qEqTMbUUQQh42SylLiimjkOascQRCEYdN3K1dMaQxJlhwCoYJxEb8wP5uyDuwm24ZTu77g
jY2RYolzKZOGLuy8YqXgQ+9RuD/0j4PNnDZUohBruc8CsCqQVfPoj6GcKkOU8hDqqWeTqy7hUYKb
4S+o9Z4cZs5UCjjUiHXliAYTvjq150pmSLcqDJQulWYecSIEXwr82P5w6SVhSUvzOYZQHqayEjIL
8socAjM7fU2a4y5mp3XnCueFQiki0BOOIAZGTY5eSBdw6z1ruZUv6NEKsg1CUyiZoZAX08gldEdy
LhSNKz8i3Ef+B9pkrh3QsZTsK/RRSAaTIFNJl+kxHB/86LX3PWNVFQDrckJnFJaOkCf7cJwwESfn
+yjOexX06nN9j2SkjGj4mlyuY0WNZCvUKxg1yVtApQvzBHa6c1/wBmsmgyezrJ/1BG6TbCIiC9QF
kmufHeaNcCZ5FoMaEN2MjKxqZmRghblKMgWz67UT1YQZCNzotOHYehVrgS8stCMgIpa42kewocbD
0cWtCKnKbNf/AbEk7Kcj47+odGLAIJZea96gR1y4183jiyREqkQnRw5S7UE1UX6hHW+qhxIYqFMh
bJcDIsiVVueFoE/tUh3ZoDLsDFGLgko9s9xv2Sjp+ZSaUcmEa70UpFyEXkgmBKlJbHTadVyuX+Ly
qzSTguqi/mJbkJpTBay1wboLicsKfy4UQN8mwww73nQSNStm5uhLz7dlFUxG/0NR1Ai0GNfDwErV
Nxg805nK12IAtjGw5flH7Pe0gZlkJStbgf0rBNJaSMXKLQuB4/V/HVzd6vn0Pc6/CR/QJyC0Wwmj
Am2UWCgUVLSh0FT4kKJh7YKkTH6jNlkPJPda0qcl0sclEBIX5QBKMGdZVsXtdGIyAYEkRoonD1mu
/ySvUVZBoq+Fyp18O94qe2ziLmodmJ+6yP1DeWLO5mCNLqEuapFsVoWbDJj+6TJaSRlSSoNXAv1M
XDroUxiMnizNzruLggctvgRSTpqEdcI0XiF4Amv0DEo2uxOPfX05+Uz6ozPrlFGN2s4vbTA92cHo
z4z3nOZj5Yd0uzxjgSup6RKvMfeJLD5ryoCwtUq6tLZyrtuQkzDxl8G6Y+21RBIbnW/BzvL+tGQT
hxwFF9TTCBISUKLtkNunq1pwHCQX6054sV3h6J+A6mDj0H7KdVKoPiILGCYpY+U+GLYEWqZYB+if
7VB+gjGv6eUJCAayGCq6P8gBJ8+1jm/F9kYTexktqZbc61JnsjwpZV2jZ8biS0nqdsIBSjsOh1Sc
Doxe121oh/U5rVNfjui3itwkoBGFMAFYhuyVggeFdbobPaH0jgTlxqQ1Lz4tPM9epUcHroN1QiOs
5EyqWwDyYNabBhIFLYgkpyNCUJWccLsr8xkFgiWhC2Pq2+99AwpEsP2/+lV2QMRmGRZJkV8rh/Ii
PkFmVw5vOkzKmqhUTVus8zLmF1FccnF18PS6Hm88kCwwc4WnboBmFlipvEXiYBXQepNDYCVrFJLK
y35kHokXUGGy2IqHxnQfVxXgI/trFNfFQNUkR6joir109xH7paz5BdLnU/eg4j19byPgHfM2LrFc
cP5+bBA2+HhTnyQ6Z1bBvJwuy7scdI51ruXiXniW3AF4oVlVdyUzredqbqSTunlG6KdfbzW0TgEs
ICBxXElYl8xa4xZjFlVZlPHU882ymvqGPm1e/bCAeIKxxedkKl9JvpGV/qjElHEXniZDrAMuLaRc
uzIPsgG6hsyjDFc99cMUeUAq+fbBTL7LO5MqGPUO0NgY+bIW+nbJxsm3luH+QoMfDHDTsbaQ/iir
+2DGC0ZZ3OkJ5MHpFcmX4DqBuYqehmuxuljpnIaY9jR5nhBIybmTGEjgBfbVZjz3rk/X9l1ftVgi
LDdHQo/xe2m0BYP8Ioz0HzomeH/oGmHwC4pwYzoKtfjpD2HsW+bJk17ggOsZW49kC8UxkwgOjsu9
EhsKz0OXwlJ0Tw/UTc+VQnGtipKcOss600L2VSgy7hOrJskIEDD5axDWzGjR7n+k1qSgfv9IfyrM
oyjsj0/0S7hQwrJud+1peJMHynnQ/Sk3agHPCJ3Qzvz+G13T+pk+bayJB7Dzob9nCcM/VS4Gue12
MKVc32KGllAWOvMnS9/7FLaMCSVbGt2hhSanD7fibXImar67+cdZcmunp8nLKdm1CVNXjhCefp7U
5yWsrfO8uh8YlRPOWGPck2c/uSxrpnU2TPlgGDKUqTe7XZwLxkpuzXCa5NYyZqx1ddfj49cTb8lE
lqNj3NXOt2P51Q8flj5DXqKebr8e9hvfo2s+fbpcd81pbsad5I7SK+twOz96xiJgasnU8WBASe1N
T8uvaX/wzu/K+hAvr3k9O8IV06xgjVJ9+paRJ45BSe7HqlxcQ+jvX8KTT7L+jiMSV1+663nRufDK
A7aSGyncx7gyFx1eOnGwy6zJCiUUfGam1rq6FTP7fLubBMQYLWk4KnTLah1tOk4Gw6TOEwad9OSv
3fu6t9/Ba+EF1SwqVrZ/YxwUE/Pgzp5bp00FveMq3jUx+TLbXzCn1x26t+Z4V5hXptnXlBQsExiP
+vSpcr6XmAyHhqLz8dHpvnQBJmdv2oyIuX6o6Cy3PCpA6n46tLQA3mZ2v5s0a8PEswfNhMDcKujO
GRbsFGMz7+N3Jk96Gj6EZ4aBULsciHkEZ1ToW7yJ43fgbXjo8DvA87AvL98b//GS3jsk1CFxoz3n
Evmod8cnR7w+u6tL+4EhTheinrR+PxH16vTK0bwQgkMLEq29yXAkwjhYHk4RXPM72508eXn03oqM
J2MXWLT3sRS9tbjQu+webRAFWF/wqrypee7ga0/L+yOYcJZuLzlln012mEAhcqxhn0hTbh1ugtJ9
iPMPKV1Cx3RKK9/USIOPEzgGwncXZjcesjhe3Lx+1noZRUF3yOlL8Jgl+SPNQB/exzd3WaTpIawh
9DOWuKPTyAtWzCOflUyBI9wJTE3kWkXeeXvt5gOd8MP1IbceixCXH0jve8rUIGg0Jh/Onzyio9My
p+cJS//AzTFR4qV9yxjlQEK2nFnb7i5pGJDxruveB+9b0IAOVGZ6Sh/6ZGu+Px8nS7d4zGqVGcbQ
ldXz+D6NZk2QLW+exWC4YU3r1iqcnB/pDoe3h1LB2+GWQxKTu7SIw4VLFbW1en+xupVzBdaxjL3X
nxfwdhPazvPhY1aT+gJChaPtvj3e0zE3h5hudgNBMa6LAGckibxH80zdLbUlS57nWN4X3pfsPDsv
rmUwy4zLh6SxPh5DOmE75zj3zMfSfo7MzbC+RgUst7BdFLPyxqhhK75yJifv7WLYmh0Pvk6Nb7fo
s+fglw3QXSeguPQE6qAkC4Z0EV1+g/9g2tBnFp67dZttzZeGoTTHhmTPHRTsUA1m90f6O52LMafE
61D24foYbxmIxqAAOnKpD4ZDFXauMP1cGiv+86/71HOZjPwBWqHrcO9nn0KGDYQGRDFnSKje9cHl
Pvh4e01PH52HcyeyFrJik71RMRGo8d9pDku/gU2ImQ9kVuitTqzX4OJvq77+2B3bl4whPJeni7tz
hjf3/nzAGt81BtHmLHborlgYGJaHyb1xSF5cgR5z+r6YnVHDJMD0ALQevMK8hnSRXZyn3czYuB9a
YqDjzHq8MsRv3qBbpoykhoa2P5wPA+hEPweCfHShzgJ6nJ7ugJ62DIMIv1ZfLkwHYhQG5IIwza4Y
21O++tvuMxldiGCe8qd+WpK6n4Vr5xDt8NawmNNomHqrGHITDCd96l86kwbmOwYmt8/Dhu7L8ycY
GxbxvHgDWjUOIp2Fp8tszvd11j/fmviDdbEPcVAyU+Orme0bihiz5OM1p4MWNrmo50jmy3DCagu6
D2dHb9lGXxgkAocgHhw1Qu0yLLY+/thQrPMb2WKo6y/UFkNwAeLcUBBx3qGCQugCTg8Bm5IvQuvd
2V7G2fvL9btVLoN+kd0WAUhcyeCLFXc/obs9e27DpxySr5iY7EPDtNFgkqAo3t+CjyEE54BlmvW+
p88PpCjJqISIkNbjsKu7uyx4iqGmcu0DOaiUsmXmznGDT/mbUywcb8+UxH7wZ2Z4d20AReHcjmDA
dGjcmJfxpuiXSXvnQlC3jCNufh5eVtZ3e6Dzfx7Fa7O7j+tDWfFF90O6KovPFePMbsvjmUbTD5CS
1gEBJhAN/HTM34P8DZ4KTPq0SfeJ8cKESSM61M39R0jeS/+J2VdV+wTLRhR9LyhVSe5gcQrYaZvn
yaOt981m9jYxxfF7anxqsoZ6LUpAHuOU2mwG5DJdEck0h/dUnVTPjvkwgZsjT3CCn9KSzOvlmxe9
nyRLBrYFb8dhGrwxaCt66y2cfZg7ac+ZUrHof+kOlEKWjzaAlb1AYzeHwiICnE7gyJNrNodomrZ1
C5GmCBq5c5+ix2FT3dX74dsk3jJQnmET3pKBGMy9nxuL1gLCWtxQRgZzv/cdE022mC1SZ0s33ooP
E/qgaJaU67BaMAXdhKX/YfiW4kzAcPQcU+k3OzJigJrq4WNbMHhuyhb1q/7KpMS5C6GNS/P9vLCn
b9ZLPszhimyX3GR1nHdHiE5p6JnWzw4G+BMpiGhT5KBSC5jyuuPD9S49jifwa8TAJdgXB1jIpslr
3c+L01MIEGe+vxYLguic4rLivorvm/ghuK2zF9dY2N4m4axa0f7UzhgyPC0BUyo4RobvZ+aTV7e5
V74wke9yfd+XX5P+PVO2wtMqGKBoh0BtQS85JCJoUqbAzJL4rZrMeBbmIJGKrtcMvqUOLodPgLkn
kG0znz1ZdvamFF0EY6GpqcbYzZwOIvi1aDKgEzOmBK68+ZTO40c7AnwiBlx07HAVLoeCtAHN7vbS
QU+QbwrmFBp58dIw727HLUPHT1jAHKUH09qD/SFT5z2Y+NIMXlLvW11RbbS9hsvwRtrvcVKtDYqa
cjggqPqDVmbmOM89tXvZgpEAEGxy2FZeFs+vd4710fa/NRVWahZmL1n3ua+oHuv2BEzF8Eo6KnY2
4XlTX47TAh7ZpHvNrfsu/TLUDIqbPN3mzEOp4huDpA5mvfYuJJj9pUcTYzVr03kdrkpG/p7WLVMj
e5p/H87F6ljSjH2XF+v2/JDlTOn9WA17xoOH1XN8unPrRcZo5eMelUcusWYmLsX+2UMRPzEmznHv
YES3L1sKNqZMurlm7xPqSh8hcbsM98eKY3F/y4J51ifTcJ/aT5APLLt+SV9w3iCV6TrKs1lUb+vJ
urSn+bC9Zfe9eaD2zWDMtQmbgrWNWobh0pfZf0xOXy/xHY1QzCbxyxc819JdNZTpFAewQ1JszAIl
cJwMoB8QbVabU/TNCpZGvI12E2hBPLx7ppsAD11evMfwOLfor4/2NHVzWpuBEek5dWn39tfgMveT
+5BKayYreem67F/KfFGad1lGPejs7FEptAjyxe2ygSR90j2EH6/m1K1eckLy8p37tbbuo3B5BafU
thNgpwtrgIJvT70Wqx7u2sknPskoUsPSGpekyohcmoX1qQrNx8FNq9k1bRifYsX30a2kTKwuEwad
MI4hJtm/vL1zqTtb4BFa/oNgISUOTPL4yuaqslQwqp+F8LaAQwXl5yiltB88QoCNmmUELYVUV4RU
OYxgsfUD1nSSfdWZS7W9CFgQQKtuFpiLyiJbBsfrWO2qghDBHm6R3LWwLYMhGCAXuqiqulSGJTQo
YCIoBJbCAYRICJ2rcv85JWMNN++iKzj7IPCCkAVv61aVX1XN0YkaiQiwWgVwfdLNbjSqj7iKQBcQ
2/G9lAOMBXXg+66xVU0Ys6m3DdXEConrEObe7kWYU2NcCX/g3wBjEPyrTjEVN/qkJATP2kflKkko
8l79XXdKcK3A1SahqKyE/jwmgIFQlPdWXbbKzQUVKcuih1RcLuxbr5cWMdCVobi7JvxQf+1ssmTU
PTJibknmd66K39ynSFDoEoGS8suC7lT4MOBwHxlPCASTU1GgXLIQ+lIz2FpGabL4YzU0sB58B8CW
PASXUU5WRX7KFuhnzUYVLeoAsKbl1+dUfCWYQKil7lb9UsooaN0cFyf1vfZOFaTax5SuEFWaK7Pz
nyyO9rpnmZzgR/uiCiUlVCorkGCpnF/4tMCgEUjkgZSUvVq8fr6yAqATWkjlXpRg0PoX1CcoF6+6
Lu5UL6u4W8kRwV3KHikfo1ZfKDBpQvAh66LXuKpWrdNuznjCx7H1r0lJ0wmeonn3Qjedcj9KFVDY
uFfnr+P9qMP0Tt1GYNiPHNIPLE83wiQTxI0u79im2uGDat+VVlDhiTZY2UKlpCRHqiLTzqniWz/r
Y5IbJYC0k8IyYZcey7a0GJVH9Rz5cSVK1FgjoFgobGfQA5XcKWXekAoRSKOnEBSm7IbWQwWWeipd
XmugnVPKSnXH2nm9x6EqUJD++ZiOOVZh0W5NjT3rf+motRqrMqjzHXLKrUGHvLug95f/qTdRxch/
6ja03Tpf2mr9U9pJ4h9hNt3dBRXr00AMXSLMKMRA1M1y71oqO893yo0Is1a2JWMJVMuv5VHdVFa0
r0pfpwO8vtfy6ThYxtjCoGaAEeROjGeTdGB/ZuAP6E12fmdR/KF6GiUTVFIwGVSIxxJenWRWJRt/
sNd1di+EUJn5MYHIPfclXm82hTlnoz3Wp1PHf1aSQCunjRM0qdXWo0kWpAZzmJtBMyncgcOUxgXK
/YSfKkekhJiQUNVxjIVI4Ng6htocbcC4OcDgQtAFKGbItorEpI0Du9r7OJKJtVBxrDqAhee73LBP
+cfYnApeprOkQkstuooZQmZCZlE0i2GMItlwo9yjhIr6urX6Vwicty6NOZND2trWeByEHAqU15I3
klq+Xak7PtB0sBdws9aRzqHTZxXz6JFTynmF8gYEpwFUX0qnGh8CL5/Tlj2/NIexdBvdI42g5Ise
VA3xQXJ7urzSIbqxiNxYYL3gk1NRenRUF1QoSExHTctqJNf1JT3NxkJ93qqTPSpaQFlBwvq4VL/0
liRpVP9wj3+rP+uKuj8p45hKriuocZRTTV++jnV4HE1+VL+FSVM15UBjVRLqVquqwyul3ic+zCPW
WodXBkCrfjm/jjWQWKM4u9edKTvYMwagooxifPKz+5yospIS+XqSrXkHmkkQPrVfuHLQPpKZ49tl
xfifkre6ulJsWhRVckp8pHl1lnmLlIySBzoSKlCSjSN7nJjHpSBzFQM1n5klwqQf5AHpVBY3vdAz
STLevSFyyIaqbiZHQCe+3YSDd+jfde63k3umPpyCDE6M7qIyQSfpXbJw7bWxKrjV8wsIn7SU4nOK
8oJmEwyflwNcJtmMsS0Nkn95lXSYk3ZrQNqqDIhwetnfi0kBgRwO438xdx7LcWRJl36X2cdvocWY
zQYpoBKCIEiwsAkjWWTIDJkhn36+E2za31U91m1jNotZVAEEEiHu9evy+HGSKdJJ2jkJHDPeR9in
9K0AEVLX8kmk+SYvoMXpjwsuccc4FcRJPQaMZkAxLJgz53bIrS+CBKjFSd0z+Gx0PoMUUb16Io6e
gnBrmJGSEHRBb65WRoGLtXNMAT6p4u66HE4bzFeD1kmpmnEIx3T8Y6iY025+gQJ3nzKAcm5gxlzf
lKOWLRMYT/ZEts9HKzSsiI6xSrNKwQ+Inoqc7TDuvdy5ZmbqozDJzOm2mLDrNNRJ+upRTXAWqC0B
HWxeQAWijNauhGXqRuNutK61m5JJSdcm82V1Us1a/dSylno30zg1eOjQIB/H/sk8H9weRJg7vtjN
ow8Hmux5O49YvltJk4A2XHKvo6NNCWKyhqrOV0QN9rCDs2er4lhV9S6IhH6lpdNu+lQCrfbNgpTR
OdYoNCkuVUHEmhAk1bOskpouuoWo3imuy/z0G4ouNKN0nI3DI1CPanlqnYRHGCX9HFrBq1mp02Me
Hou0fBN02QZzrMYqATaFrN4AwRwWFfllCzdBYrVE1CH1LFGVutZB2jDK3EdAeX1ekGlVnTrCGuez
ijQZ2kwPv1WxG76ysHI9kuTBq7NrVjIqGEhJ4ARLLXF5xEhyAXDltniA1+WigF5SrdcnklW7iHTe
TNFNDyL9pDOqn6VfLT/5oMYSFU5RsjvmPenQ6UcSRNzpCLZ/YXAEWRBSZNAJxkKrICU4p34uyVKR
SoU+6RV91R7IXun0CwCoV9MCCHavyjJYnqtgGvaCvYfcXUUtdZEwBGDr7/JbNpn6OpWoPU3KIYKr
S6i6qxpnObGVKCMTxJOMsgRcOITNJ/kHpkz4AOEhaJOKV9KidwHDAcN23alhUCAm1YK1mQIF6HvV
9C3q5cK1x4Tq1vrW2VBHYux0fShvNryB8I95C7Bjpmza3E3j8zCOByFNBbZQ5VeoOklFTbM3I3fv
pO4Y5T2VDO5j7aSrVHXXGuolJEy2NZ3QxVcSTAFdmWZyJ8sqgZRLUOFDW0X9LpSOXjK+pOgJImi8
dB0GuT0CEQhUFxIR63zKwVus58X/U8drxoOUvVYtXyVh9f4IUqEav0Eory4QCZ52OLC/Fwz+U65Z
SDm9uXSg4jEtloySfifcgcx9y4D4Fd2miCHDyqvSW+BOC26jCAsmcDj5AXHh3yjAUVesyYSslIEm
wsgym9HObViP+Yy8Uzm9W9eslJH0meqaisvyPxgscS0YpHBZAt1snn7EHvL++WzduvVRkZdsmcyj
zRDbbu9h1J7aOmKgVfWuqr90vzoGDYJHPYw8AzmLtIrul4xJxugplLOwdTqhjF950830/MLXqSVW
oYNwdhKc3xVe4ctkM2QdJDXSLHpAHQotr27rc/Balrtc2EjeU+6lILvMUXjNpsubbJRcJ7N58Uin
h+tXz1o28L7+WvXzHHrOIv1gkmsg7SyHT4+uQ63AQNrHWoNX/bu75CdpVAVTvko97sPFZ6ZytisI
t/RUor8R7EhXUVup7+XfvexodJcN/aeA71cTKEbTBxxzIaBlA/UyOp0C28nGbHvUWNALUfVHQDJ8
EJWuJb1quN4+j+RK7gTWk5yp97CcN8y1kFNd/K2GEtrnE3KSOjIa3YYRgtl6vwFbiPCEKBSgd5qD
rayu7iVpD2kNQTO0EXX5wY6mY0Mx53x+EnOQWRSCFcoQbv4sR3zrsEWryi/T9zr6Wl8HDap0wabG
0KRSY9I5Fi6naX+VRlP0KTSays6yeFINgoEI5zTQx5fja2lthIFZDYajLKQvUGb/MPqDR8bD/aA0
hjAT8AXCxVo/6+YbjiKpGGl+hZMlv0ThpYBics83b4hD2Nr2jbSqLK8gAdLAPq92nUUhGdXokDbt
1q0q7IQ+1OKp6edy3uALKkTgkxLuIRjyTGR2Ff75C4Ykggs3YmQBCn5dd/E+vPKYHL8hDAm2oV5j
zCxbJ92GeyllVgawIvyohy/9OSTmVjvUr/hPuiUg3JBGki+p0FMOmRDXiq9aFIWxfk8h56zckyQo
gNWeaTK6O27tlkSof4F8zn3xPizp95FezXwMPzXgPZ3wVWF97P0Kt3VZRvg+enVwHQXljUcHvXy3
X8rRv7pszD5SUYrTfvfmz5n7yYwWhg1w3GOLbeIrRHAc0RLK6OIIwfrsMWyMQY1EHk270ExI0bmo
T6+wZXJ1NoY/EUxPeFY1xsvlU/ArodTvJOhStr/UOY0dtKvjXOq4KSulN495IQU+MRpcHpQUiy6h
33k8jSyjuCAuJ2a43UrBSb/r68wg5olgWEKrFdaJlfBKFck9Vz+trrTZmQvjnacdLvSmjZWx0lrL
7RyJh0PMMaEm46JpT6SOrGQII+i3ngoJiqRAGydtoxBCYYqCBYVkuqbgudKYMq1b7IgFiGbGQ9TJ
TnA0E4qIqnrxaM3EOZFq0JFVBkGZBlGcydGQmh8RU6HFtzvR2nguiOxYqk0vAlAeM2dvcTWlFxT9
NdhZLZuO/yWmJVCLID1tvQnntbWp6CRFnyX0EkoJ4kpwUw1YbYg9ljB4hWDzGFcAQ/HxdIW6taCu
vGyJI1kwadQyhGzMJSnAZ7ziCN3M5ulIqQtFlbm4kBx0bbvyCItXvKN9jg7jKLVZnf86hukeKA2Y
l+B+64GA02TD7vGgAqjJyVKD6si89S4Pth2yx/zxUgwUIYEKsG6/u2RGmICn4qtQueoMlT+hvjyl
EeSICqqkF/bD8+fylwtFWkfnURFayhRLRVQKHyuMLmT9lBTA5+E+CQBWh7RtGP4E6xQNSyg5vZTc
69JkGkOzQblkD7RpQhWZNCD699upDfN35SiUcJjZBvklioclQNJcejZ5I4KQSYUwvf5lvI6ydgPY
bs4TeTs5suqblDTr1hIrRq/vGL6CcvqFTRReUJuuRZEXJcMrTbq56AhS7ZWPAnTKeame+3TcMheS
h4H1kiUazwDhJCuLAQkstzjb7wGlSEHehLZf+uKnfEJZNRsL9jtuU6JBAqGOLQUwysVorZU2kASI
6MC/QL7NAdG7K1cgsZbvqbeR/ydNqTBaf6tkjNxEJ96FRfQgabHL+uDXL1tya6yf5clLhSv6UvJY
fA+/ZU1PK0ek4MhpvfTkctb0VYwfymMpNlQKYkt7Id7SN7KrynOqa68m0tqUO2so2yNpkq23jS7F
c8B2cnGH9rXqXlseE3YOJFF0JuW7RMyHWh+UJ9pMGn6KjLxLylJ4QylP4XaHnvHXv6C8cudTt7kp
Cbn5JYK1eRG4ArqkftaAEOgc5qr7zBmJtkTTJv1cV45hDtdsFp1SZFhuEdCGyWUMOHpApjjgVeV2
TMRGWgov/9U1licwtGJF8QsG9m9zafGtFZBpFfQzSZ7+VA8tRabYhNmyp2qi8DOjKPiZVly3crrb
Ia2o1CHSaDMZ/fRcPcryeJMNOAvkDokXeY4yjhKZuAyZy3efsRxq5FfOU+pI2ltnU+pJ6ayxvjOT
YCeBMgOIwHgYZ2KMlzUQYP9iSqxNAsDGC2nHQE3hH/X4sso6SeJkhpR9F6ZX3WRyxOUOOPXz4EP3
z3UTM//pXy5vFAazmmaCeHzbaJ9ArIscQ56HXDPB3xhWSB3L3jjzhqakfDE22G06v9bqWodAbk8I
C6JVHpSPiZhZd6VMiDZTh0Y1Hfm2Mn0Vbos1u9eU+fVa6zLsppN62OWXWGZ44513zDj7rptrM7Tg
2oB85vVQVeoOlNNkZfUp6b618OTr6CoEliqdAaVLNBWcq64gwggRkEl4RNcos6NYWGJCiX7HJMFb
D7pkJMV8hN3+gyR3thi2WP9UdURboA1ULkoaRnJqk4RWSkmaRfpBGx8B9LLhM8dyqYVBTqBP39wW
GXZr+au01ROBEOP9jrrt9qOVnD8q6pHSlRKTJyNbKhMumZKI6rBKlaT9RxGliGQj7ce9ZX6V9+rR
26ICgRSQ+vzMDiw0qmJjyYDWZHLpz8RWWlP4KpKbxQ3Bs1NkQkTUMrGhcZMfMGpv7QlmqAT/m65i
kdpRa2Axb/6o9AijE5lU40JfktkUqeH0svqCKikUIe1K1bJr7H53uYwQ1a3OYRrNXTa0wQP82rdz
yae77m1iZPSxjpcEC/+RiUoVhcOHpekYUFaxtpDUa4l1phSbqC1J+dLFqpm95HoPUXL+unbTDw5U
eNPUPQBlhzJn+TR2dHIsyaE2XWIiuOpIyJXLrgD/WkAxExRMkrbeo7uxummm+iHO1I4xnMI1PIXm
yWGsO2MXGKQ1PK3n9DkMvzK/tnHBFjiUgr9HxQ8vgAkbk/5lsj97/r1LwB6szIMDIVVTObfeGwYi
FN8TAD0TM2mWOLo+m/uy/RkC8b+dog9Gf0zH/QX0QNamkMbAPrefi6uZ0Du6HorT+tM9H1swGfFT
Nt9fmue8/xbC5eLcZcPN5HLKwT6sh5jkTm8fJkZjDnvrpYDDCQGeOmLw+qMxJ5+6c/AQp5/MU5RY
B2etd53VvSttsu7s+GcSW7smf13Gh2Z9AbJ2Hl7j6siU8rp9r6ePUbUnHX/lXXslD8fgroXAs3nK
4j/Jgtk/quUmBnY3+vdD+Cl0fqQM0O4o9hvu3bzctvbnZXg1s5NpHgceqvb8q7D64+K+GsuBCTQD
Ew7WHR7rYgAF/hxHN+l5X6z3iXdqL3eeeeNAacPShtfTBKz+OZ7vi2G3FJ+q9QNDFI1yH9L1mMU7
5uE6C5QW3ksWfcuXfV5cX9Lbc/nqM9Pz3H8YhQN8OA8gDEbnKnUYRvjRoi/Mda5shMGtvmTNXUXI
f2vFb4N9YpIHgxxi97MZPRTWPk0+FMvRSZjGsqOOdoE53WRo046GH4bduiWj/W6N9/40t7vIPyb9
oZqoN4DIItKjvwitD3aJ+T23pv2z7antXjHw0E9fQvclsOZd290W0bfVch7X+h6UQHcczvCLkb+8
MswPgH3wFXzwa3iLgfeldz4XFOeN6mefgxZyftTno/HBIiX+nmbMjHAxrpD7PY4BxS0nul2bYl9A
kt9GUIe9ce/cgETkqUreR/OjEX64pP4V0RjwKocAjsb0Q2x9viyHBd6X5Vj0N216iJfjFF27/U2T
XJge+LWPgClcNV/9YIJR6VPffeisB5hkKp/ccc9Ioo8hDwWuNIDIBLwVlABgRli1HvqSO0jyC/8W
kG9hP1pgLS5MTQTpmDKF6THrHzLLPaTjBTKeL83IbJQrIAS7AUAdkRxqNM8eLuYTrTfFeux6ICoA
cEhYHYLizmTMnnGcups6vGbkSWrd+R2dOPs4OwCWqfOD/7oOHKmXyTpO401v3Izlw2h+cw3a2I/t
dENeh1Fs8AvNzd4yaNbHX9uXA6O8rs7tcXkAeeQ2R48CBbiA8ArvqzO1blMFYBI4DKnwnbHcUDYY
J9qJ98zfGPqbc3jD6oUprgoQj2iChKbwPsvLY9jfkVWdSTD6hMxK/MtMyzmWp6DqqoyTTPZQJ0Bm
9hopN9O8hvHeihVuQlDIYBByyz6bLhMnd1vJCdX29HPVojeSaPVqO3+43rr9ecGSd8ZdR7pCnSr6
pFwOBZPKhMgNkYMuL2UDH/AcJZXEavwmcytPVFUlRhX8jHPCKy6hsE2VTV1CQaEyCcXi0Xh1Un+i
nJoFTjK4Sld7PfDZk2U7QFDIteERq4KjFxYrpkzcFjpOuL4kocsqezZ2FuBcw4YTQIQb1r2MOQUS
kcekj8MS3sqP1mNvcQ6mUPYatLiPqWjnjctOdV35vQom1Sc/0U4izjy9ME9NrpNMaX7fAQXSCrsU
DG062JW0VuufLGAzGD8UKvU0n9Y4ASrh/g6u4Gl8FfGYlU8vl4aevhBUY7/fUpwYLrWHaG0GMhdl
4L8uDPE8L9eqDUxZ2QDmGNPd2b8dRyZq4VOIKqAiWE5myxU9CX28VFAo72ivVC7rcM7UiBcu45t8
Isfr31KAcOdLz0wWqBoY3MJ8tOdujl/l3st32hLefPWcx6LjuOIjqXNLSQn5ImHIFi0JHTnbZ6D3
A50q9jGl65QeVhl+SZtnsZcoTAgCG0DGe9J9tCL0E2EcZvtZr6jcvBJjIuxRhtih6r4lxHC9wDfE
uUuu+coY3TuFbSOOmjL7WwsZh76nzXlpyp/yGUUlrOfR/ZcVXH7qHdSlbkLZIq9IPIzK8iqYUghj
Rul3ZTMkhIHNacFv1H429PYMs0OfACCvOH5Vlkbh6gALnHrs1bY2MFSKAiaFlnejrO6VrJADZozT
mxKDoq+Q7EtilaLWliviEB+OusFFRjM29f3Z63bKzQNJ+LD8quzll3bvtMFr31f35ecpHuHn9LeC
jE6qW1UsfHyvVVJa3oZeSV0zom9y8gLuPaIuN3+Xny2Z0+8VNik0C4nKyjwAsPUrt6zNVD+TmLKU
ANDPtV4qgGnDReRAAfmDOxdb6s/uJ5MESvFcARTs4pP655iZ86x7KXhl0sppcKKj9h6H/6T2X6FB
4vPa7hiiCs6Roa9ga9Rr5Afjm89Nkyj5qapQopQXD6B+Urm/ygTgh9pue9RxFxO1WHEK2ASVJtRe
6cz5PKOEn/nNdFOdJFDiGlYdQzVfqzJeN/ILiMEkaIoRVdEUKEVb6pLyE/pk6yEFQaIn0UGTbsiS
+nkFILQj6/Ot+2qimKP1SZkIvRhj8a6GrrhV/laiq+hP6a/oDBKJv9YJbo0BliJkB4lmTaSf7SJ6
VYncmv7IGmtvJO1hWTrYUigBxM6eRErv5ieLNxNJX9P4r3rEGDaxPF3e1ppUAV4inmp8qbf5DU14
eZFBkDFQ0JcSeTIj8a3Numcd9tV/dsEcbm26IKHx9O6EztHHFQM0TgN5ldo6w1dlJuW569EnWnul
tFXLFW5N9Y0c1D/Yur3wFaJG+VXRZKvQr1KoOks9n1uYJCDZqQ10LrEFc4Pv6+p9KIurs5nvvGF6
UZZFKkbx0FYyR4cpg6mkkZNkP5U7ceFbj2sglUaEWvp1bFX6UVy1JM5tfOuuX/SsYiNlhvYrI2Cf
lZnTejN181HnXIiPsI9OUe/eKjpROjga25c1oAWF4N1i2nlIrUPL1jeXNy2h+FdUiJ8uBG7+nRBv
mVW8C9mnoEtLMtSM5rU2FmMZoHQhViP0vqlQ9c18fhY6y4p3A648baoiIRYWQsAQKSAt4GUpvkce
oAKoHF7TMjq2FNBJM4t4VvZH/MqMJQOy335TkUcPdXGeztUAxgDxor6kAlYz+z3tokySml2GEeU/
a6A8SjMrg6u/0T2VWtBCNWjwNk0ekmRD8ojLRX6EzJyMDqNOvjHNDu7M6pBb7WE+5+thSCfl89IF
onjAv9Q+OKQSurMoX8hXB9ZDt64PjVk+Z1H+qE2fmAJ3BY+PHfwYiOfxrunNGFKie4izErOvj5lz
oZlxZfLmua1vYV2hgmAWL0ltzSdiFu/Yd7N9D0PCc1jmJU37S/sUzJcfcwsiPaMe0haFfxq6dd8z
PX5neBjvtPcD2pji7Nib03DVWyXn2sfZo5MUuPOZkmERDzsqZ92749EMRGpkMlP72PdTS9slM519
c8BbmG7M+jwdjHNm0ObVTXdhSLNOhmWI2iy8H6uG4dF5CMY/2Z1rr6BncqYjhRib4qWUolpYN+gU
Stfs32QvVJBVX7I4JGymXlFnknkWEX8Yoj0wkb9zsSoJy1zLXTCuu3i5V9ZPOke1G6UcZEWY1nfH
ZHkgtMVJF5XClgIPV5K43wzoBKU4zPP4Ih9BDICq8aoSJd0YrdGhACKl3MYF8S+RnImKpjCSwj7I
xROKTqpc+BnpziC5W6JmG7LRJGV21QfTna7tcMSQrr0yf8rNrkg8IU7QMw9sfpJjqLWQ0vZM0vr2
p5lyqh5EryHMgPwk/WdcAAJPz3KXeru9k+6eLQiLfGaSmRSymzx8Hctf/4mG+2ymt7GP9z0MZ3yy
9LsF+Lhc7Mc8wgEanga4tRo/fk0gNFZ+RixQQ0WbxLMKhKP/KwloQ2xa5GQG4DVQRgaNJOut6odK
ncraqUThxxhGmmKxuTIgauLXR/u4+KlrKymkr9uYGGgiAvpLMJsOtZGIv2BZlPKRC6DDKLCbEq36
nbTobzCpSAnF3iWNyqS6uos2PJx2oYJAKqNchgMtRIgoLPzqtjASZrdQNMrYR6qqKVlY8YzIDdDX
pQlu6JWXsEi8JBLCOAh6IYO1AS8pB8ksbkxV5GslRK5NJoKlV0VMZMwicJwitCf4lSFrd37BmEqK
THofKTN5jQIVaQWUy1LuV98LFiHPTCk7qXmROBjnGn0CQo7nKLif1kWflZclafhdlFW3vuqoWrvB
B4JG+VPIAhX2xX5kJg+lf35WsX1rpp7djTMAwibtuXT/77q4VzMmT5cSLdivHDaPQstqtbRbPbrr
OlxRgz5Cj1YkpBdnUZl+pZOEidIt1amubZFepUik1UupgumJlDxs0wtIRyaLmfHRir52sD1LYuwE
4mAS0dqLbUG4krUY+wxMPe+eky6Vx6qjI3kU1YJNIlZXz9b8ytiL9VVuhZG+DEwIXdxbI8HLfFBP
sUrmSigr2+fTPzSMLyV5aS2Y7Kjcwt+V8I4jZJEE4ZG0NyqI63EWoD0WmVi9lORSzyTSzk0Gyh++
RyBuAiwgCahH1JZIY0gzleSYtkvFWGx0jygthzH7HmUUEwBkX9wnLZuJNEsoxf2nM6KfSerkzyWU
v0gylHWMZSR8BZcnnIsiOdVHVIYVdkURsEyUyi0jbaz6apvdzUWUI9SJBFbVZ+QSyvPaYJgIl1KV
ckuU5S5+JFNJ/yqB+3Ln06h7GRIajASm1MsIB78RzTRsDw6oIhmhFFWxFueGKokieOlHUlHkzFk+
YRNVVxE81mU89RY46PhiJlQfU2jNPMFHA1JeIcnE7CFaEml36fCKfIvLUFZlgz9XkwOh4h1pEpU6
VM8TLkNOqmsPD0brXqsarycU17QWSP6JFkgiqQUYo+LQp84GOZ7t8v13+V/mX1g8Te+Y03Gff/X+
iBt5lDwekqdHUtwqiduqEVz3d2xxsU/JQu8U9kKFaAmFpEEulWJACY5O30ZaEBR0/2CKlAuQgVFM
pef8XaJQbkBLpgyDNjd4H2huFpDb5PzLqRZzivbCQ5olIUoRiC9YlSPNmaLTU2pKIy+Yv3l2yL3h
W+pg6T0YCS3yCB0iRRcCMetR6P48pIO/0eQp4eGWsNxxugsiNwrzUw/7+QYwthwAvWdazc/1RkWi
9dFJVNFRytSomNekQFZVIP1SgMeRpJ85/KEtl4sn4RNEVWZDh1AOrrRc69S3E1TPKMENRIJq0oFT
Cl0eXxdo3Aq2HnfMA8Olq4tdUZCckISbTdpIYdZGCcyk1X49KXwk3Z7UySFvbwt6nAJgffxddDsM
/haHyCpI1uxpfNPho/VxG9mVx/PNSm3F8Z+KOHrL8vY5Yayb4j4P+ieJq1a/x4HdwH8crA7Xpgic
jQ9WN2ms+M6+TDvBQZ2EggeGRwpn9v+0SfzJw1Vspd3SuygFoCErUuyjSWrBuVPxCUZEOs6wmPTP
ReeEhDZ1MNyOzWEl0hWAOCUEk/bbdH4N+anxQzGNHpJV2RZYRSIpQOlrmRCpOFV1Bgxzb5wSCO1o
CPTc6FWPPqWoA/NebyYCmqAJ+ishJbRSer4tMQGyH9YJgTl1seT8JrOkBTHKN6WB1EWgWEf7DbKK
VnDUh/4BKeGbDI98bRVPTBI80mwqaZZo9dI4aiNFcqvzW9vLS8raJxkFZUFT+yZ65ESM9KOcvUMW
djfz9FWaADWlU0dDth1ReGNFJJdb3A3qhwBEUYMWTvA5I7qp6TbWHxS848BDKaqT5pAt/ge4YEuY
8JxC4QotPOdUF1INQMHODiUT9xgWdnY/A+u4Vn+KNG13FuE3FfjsF6xRK6b3lpZdUe7JuboWoZx0
oirTOuhngBhkRQ7Vw4blpG6vjS5RA3JKFGvL15WqUAXTWIbHEkcR30ILqWqg8+gzgTVpmqd5/FMr
q7hcwUdu3ubN5bRm3VVvGFCDnreshzIaRpV/r9P+zZuH3dB47CGZi6h4M3owGFb6mC31+2Vt3sps
ebGG4YdTQrNLm0G7bgllMkqk3q0vDA8HtJgdqrN1EFM/47bfRBYj7SKJkdzJfdFhV9JJmQdBd2yt
Af5j/4sGW4hS1TxnShjSszLMIjCWS6GQQf+WpcFRk/sohJzkUBY3Y+qmW1k3X6Zbe5jvB/MbfupR
HQRlc+jXBpYrQn8yBZIr5RjIV0CKTHdJCIPeTHVqP1vxMT/70Gvse1p081uH1nXh5es4QM98ln7V
UZUvIkUhjlC9iIINvejGKQNKw0Hw5vVFnqaSYDpN8qlUlZyoPDiEgtrZrT+HJKh+L58fhpFkTo9y
F8T2qc3eoB/+RXmGvRqPfqtUu38bwK7r4CsGYQRbZR+N+rQp9AaVS+12o+5BBevWspOKI5QDVwn8
TIpYnC8SLCGzhbYWekuJOPWDSLvoNNVF+V34gw7Yh/ZBUCqVvE+xsdLR+iua0cJKSyvbIGCmcLAB
yxLwb4dJJGq40aiFeU0fhdLQRTYlyPlQJkAcbqqpu8awt+nSl1s/4U9qzo0SFcoKbgh4QHIqsM4d
FD7rTQZ148UljYYWwYwKoSElSdWw7IpDZXYn2w+3m8nNSVCRw7zvuz+Zvrl54mJCUjOcvHkpPaOr
nuWDqS9GDpFQm8pDKYJffOopZv9n4P8Uj7ZcWS2JzmIqE8aS4+k6KTE/j6EMiaroYb28qMIu39+L
54+d8/O3oZNcygmQNyb8nsuNZlglUjqSw/J+9I7lfHnRYy1BdON9OW9IGwmf7l3O1SOKTlkJLZw9
3vbueFJiQisg4U4BfQnxqJz8E+Tue5cM1uhV79tjE4pqTTaPJ6Yr/Lxl0VV9KI3xRfGdB7ommz/F
aIzNb59/tetJFQpjLMD7al1e2uR2rItb2esqqt+FjtAdFegoM5MxKNuwim3+m2AJY1Jv+HRpg4bJ
P0uMIhWOCbSetGNHZLKV3HG8FSrIXbnwklm28dW5Xn9YzefENG5NZ6OmWu6CeD5orKSy6dqaTcXz
CCunxvLGt8lzdjkTLKwf5jn/qWfecltaqjLZ982yFRGEchcKT3CehLBGlaDEgGsiL0v4Xwx4B947
CrVWukH41WEmV1KpQUEBpNWF/FFg0AeHrhm3zFNNMtcjM4ocR4bipVNY0amVHmuq+FuIJNHWlrV0
n7bLUe9vMv6A06euHz3VBkyCERrNABqcs/EaZgmAw3qPB7JEN8Zyq3K+tPwCqMR0aEwgZEO0Itor
lO/Vv+Ooeo8bn+Yug7/FWpF4I7psrjwAKllqnep82SVW9e5Hxp9O7DEXFLoa95sdL8utFUTMx1vK
/W4Zi/guzbLvwdrvkqR4GqvJP/p28d0pHehC8uuMafIkUuQCWJiInT4s9TiXFBhK9g5lYpejsy+X
1/kM/USfR/vRG+rXxM8eh9RHTQJdHYviQ94brw0t2pTTdTkF5dtQVb4KqmKB2pL6movgj5o6NAMN
/thoo/5fj4V+yL53dY/v9tdB0NvE5f+eEv3/3/Do7zUtTRpFnWR19c/jn5k3+U/8WnvGWP9lYvRr
+jX7+8To7U/+MSHa9P7LdyIncJhaaUd+CP/X9KO//K//EQX/5biej9Z1LKhst9/8Y0K0bf6X6ztW
ZJpBGDieo2lifT1oeDRXs0zTjHwYhr3AgzD+/2Y+tPtXPrWAmZRQJjP0NbRMphnaf+dTM5uhiVZG
zEHkB+FklaGu13ExmSNQ1I+JOzIjvX2ZrSp/8i5EGAHRDkgryGmKNfY/r4XxkBTNXV005vt8CVFH
tqo4Y3o7GQaNOl6f3ZjD+OmSZdZpuFCSD5duvurWfLc2AQmpcZiuWyNq34uPUxGMr/blbMLW07nm
3WrDPtExl2Gu0vkht5uaFHd+56R2/7SWy8mdu/xj0ZHyzQo3ucms6T9QZ9t/pc7W4jgOc2gZmmmR
qvQ1OfyfKeu9oknHqkwv0BnkGc0Nw/xQNVczwFVmKcGJlKzWyASZfGEaIF0w9sqkjMTqX4pLIhs6
Dceou5yvu5ZuMTePlo8prWZHT7R1v94zByAIFDpMHrq+K6/70TXospma3ZKQeJ5iY/pYJTDvLdt3
PSnWf5LU51+8eX8Zov1XHjiEyzNtM3A9wPS26YR/J+UP6nEIxqGer72V/wV4bycnT2+aJjbowsqI
X9zmjxX+stqIa8z/Ot54edocurhdgZk69ImF5w43HfQkus++zyjK/Ydn/CtBHs/o25yf0DY1Tt2C
jO6vu5BAxmmDDx6vQ6O5a+DqGFon/Zh3efZxqK11nyzTdJxigoh5uInb5UvYx9mfwxo8DXZ7fltN
ct1d2CSKzh2Is+grTLMm/w/04/8iLIHnOdDhhI7HAbUtV6/xT/TjRRQtdtWmwbUVAf2Cnrm96ueh
f6qTcjw1peHctpfLkz9m54eWNd/FtpW+0Fr+FeQgbZ6ePVwZzIWn2ZiPRguQML+NPo2ggPouHHHD
yvKQF2Tao3KM6faplufLbLa3jOGan/3cupqNFTjAEg3H3C/dD/9+F5y/DsaQpHhu4LlMZmZGJEyg
fxsT2RTEGjSfewwxrE2SF3nvMNUc3GLXZeXHfvAvcGsmSQ4qtYMTaXYezWr1HrwzLFeVRT096PP1
1jYnqKMIx5bcOt93S0QxwD43j/aFgxVcIqjcyv44135xb3lgN4LRIuXiRsnDMub+vZHOdXGcL3V0
n9lFRfxLJunfv6j9V7rTTdw82+PEw8sY+f7fj4QVVQ4dLu1w7STWdGiUXOqSeTyUBrRCmw7wUzu/
uuCVsIlGfqFHNLmZOo58bozzczKH3xLsPIkOqbJqgROubQ6BFcxXKQHXo+El/YfBu1y152n9aNnR
vLOzJIOlCj3Qz5b9Hzgz/zZDU2/kWAxmsSPPipzIDPTG/ySZdhtl8WWuxuuhv9D7kJkL3bDpuBtW
//x9vZ+XHYxL8Kg+mU1WXq3teLl2q/MMGVH6sRuOy/0lggTI783zB8b5QtoaJT4AyRXQaNgd2rnz
PgZN1t7++43Y+Pr/m+rz12MzlZTh2i6jP6Pwb+d+8tLOHlLqalVSV4+G01tXiTGeYi+I9ueW3ikj
HLpPqT/d2Qz9+VDb/udurjI+UH2LDavd55ERn9JhJf22LM07vPZ704dOwzOmh9qd0vu2YvCPz26k
gQ/q6kxqgezyZ3vpzt/LEbd3govLGKxP+G41Ayys/yBr1r/KGgbcR6dBrOsyOfRvBmbJzmsDIBl+
x01WINPLcudTdH6wp8V64a/6w1JQE2+Xvrod+zO9eVuvTBJ+wEqTlanC6aEqrU9gTv796luiHf3r
6iP+tuN5pmvjpvx9FntVB6s7OSazIbrcvZ3OZXGbTBewKvYAQLEqHGqezS3hVn2TLDDj+k7zZe4C
Bs/MZQx2LWsP5tUSzc0vL/T7/D+TH/X/wWT9jQFWYuHhSfkaV8/X6O/jhhI/sixSXnB+TzaJMivv
P/RzBeLxyvCK+WGNKdUs60RCvbYt5sHV3eUKKnS7DoIPtTGZ92WRAVBzo/VrQCw2lnYEXC2udrO3
dCezDbtTY8MlmZ7r6jCMZ//eBEa4pA58gZFd3fb5ZYDnhQiFRpbgT9d90hz02F7nh9SnXeXf7wNN
3v+ieaMgCjxmEkHAHPj/4oWkUxtjuuvxursY+2HaL8FCk3wHT6KZR3cVpMajN39Mm6HeTQOF7DhY
Pp8L6OyK9nzrpwV8/udnP+rGG9ecrCs3tcZdA8n84WKChWbi6JXd5ucrc1w+25b/JXUvKPEEjT21
IdV0eFiLs0m2vR83GPYI3TgogXOdfTxPAJi7JvnhlqEPh1oYAJ8jn1zYzXnvEHAdwYiSsgaz6xp2
/lAP55eisJhjZAKh9qIaEkCa79LseWGgNd3MxlPCaQFmlB+cEiD15FZ/enXzngfDTW1HT8NI1n1u
U6ADYDLjzvQOcUN3dBVa3imYPRjN7CWFtBDS0RxQ/9G4pB2NTFm5t6FgC8rSO0ZZ8pyO3No7939G
F+MprlYQcIAmS/dP36nTfTS/GcuSnMazcZMFk/vkUfetR4jNChDVPfRe1cUQIz103WFqPTM9Pnlx
KjgM6WS1277eDUsGha7NGJ0Lt/bmeOeMEY30FKkOPtNly7sgqVeoccd6d44bCVt23XVAUNMAQ+h0
9n1Fu1Vf+zgRCSydOeS7tO60wJnpW81G8nQjvlpl5J+yfvw2rT555Oh8NYagIVMYdnMnG6+rfKp3
afc17mheyUoQ/+JcdCp2LzcfcOaOS218Mr3o2wUatKH+0cbJQGHIgmFxafe2xVRKn6GS9eiuV24T
fS/n7sriwFx1mC0wGYhc0dc3eVB9CgN4AuN6SPZ2Z9hXlWf+nJ3+s9l0tAknHaO9e59TMrW7xKdb
NvRIwtYcnHSpPucw+pSNez+a06uZBioJPPthAIh+cAFP58PXdIru/MKBgelUlbu+F3QVTJGV1M3B
ThDhMIsfgirc0ZFnH91FQl+21AiHd1tAP98Z7yG2X4lIjqU/0AyT+hSS/bIHrA7Rf14d+wgCS8t4
7d1hYrhJdr6KDeeP2F3JXkInYaXtZZekHxbScDuPAehXjlu/L7B21iOEtmmfzKQHR5vkR5HCStI9
2O78xkhQd+6/uy4co47XvbUoo3jo4Dq+nLrWO+8vWfWptZL3+n+zdR7NbSthFv1FqGo08pY5KSdL
G5Rk2YiN1I346+dQflUzi9moRPk9myJB9BfuPXcIXrt5OdKKbSPbU7AIqmHVmGNbN19JwexNTaxt
SjFsOgP9cfYzRp29u/IYuLcRvtZ2hHQhCsteFcqAJAy41J1uIZWn31aaktRU01llebrq4/g25Rlg
oDzb2eKtIl88l0mfAk9gC2P1LllLNpBbMCIqNMNhNjz9KE0gz/GxPEwGmmtzm9dBtdeS+wMWn19h
iczaV6+55+OXjDvePPIysuhXZWVvHvO8dUgHh2WCzkj7vyn1pt3SJzdRXd0bK27Z+0UzavXy0Da1
9+pm03GyF6jNdWLACdjBp7oRmUi/elXV216jAMqoQS+glE/55Fuk7CTyzhg3O9qd0IcqtsQ9etZ5
rSvhPWujdpSQAuKA6UApUbOgTn22rzci7hvWkwsemvxTFXwLPC+ln2dfLeacLgMQOk7pqXAa/5cn
HitXzm91Ju1z6NbLOmIy+2vIUK2kOT7d2B7c195DaMkRtrMNc7Uk8ftDU2KqZltjvy80wlafp8/t
nAYXBwkNdr5AvAvUEuzJZHubL1Z51nGIF8V27sKgW41x1D3MzZVHa+k3XZnyIrrlV9MW9mPSu+Ix
SFvQWqMmdjs+B1kib1M56jvLE/NuKdMX6m8Av9dXb7bnz6gM8zuXxOL7qJo8mvfsdbke1GXCrp9D
fnwPrJzFbVD+HgPUbo3OLsVcCG4IcwFKsOjQmybyQYfltuW9W6U1cn5/6qxjEdtfjadOVZZ6z6On
bn5qd7/3nN2QwL/UwcCerWtOg9V3l3l0u4tVbp18pO+V7uPM7fdJ68HZKry88HY3yLMKgC2Bem4d
nT90RbftorbY9YsNDhsuwrPlQgkW8qUOw2Pv19NxtjoMsVpEb2bMHjnnzR/LDg6AIeNz5gKsDqRi
tkFniybGd24Whyzh0J6Isu3RtMmYS38syZzu3di/X6a2BsSkEyIAAg65tFDPRWi/ho2dfnmZDe50
ZsEcukFxSeqo31TWzNZVBfVNFEssndwZVmJUIOCmgBH1cikD7qaZCpoHU1X1KZrdYhdVrtgbTrdd
H83rXqrqc9ayRPuEmCei3HmuLOvx5+ehZo6Yqx7NeZoQEiFifeeWjb5D4g0rNktJIY4W3vwCW2dg
4fRJHXMvZYtbKmz8XRp35n68/qylHjiJzHkLF+easF3DX2qT8La8fvn5rtlFheP+nx90i6W23B/I
HFnQFNVpI3emjnNgyMt/X5YIBRwfEhvAC39gywJDT41VqQ2XGe1jO1+k27XQh4mrsDOTnH9+Zvj4
//vT/33oqRaq6djcWBGmF23fByXHbTc79n1jAJ5TOptjXrgCdffYUQv00IGhZ/5U0Sq3aR2aKt3W
VAe3hdc+BW1lbrTU5JxkmKtUmTWMdsZk3SZJDRx4qu/GFGB4OMnsIaphcLZKpSwxMRvjaXpoLM6k
n5p2ikjPvfZrQatSjCnWzRS3zbtViJtiqVw8wlyIAufSdgxiseeFd5BBlPambfvtUATLR9B3aHAW
4I7SJQ1qmPuDNTVyrURYvbjXEmIgA9B9YdaqH1zPW5Dx5hsqxHym09/Uochv/j3KxxAwMpWAUT03
C8t3uM5D6R8tw7E/BPDHkdkkp/QqJEznFruTBY41CElyy5qu24Rx3Z5/vvz8MYpNHnYtvoCGPWDK
4TYoO1stvB5JWjDAjjunX9Ok3+e99zaOVnWGARZQ03R/VDqG0E8q6m4ffC/kbeXNJbP6hpdORonz
IsNuVSRz8lTMrkYz8+9OVLvzdI+uknjNwE1uqJKrLQ2ZYZnjyxdBQkDFCnbrRyC3Asdhy5q0zu9l
GjYNHdJjlYdgaitK3KjdGGjmqSy4zgr92Hsyf5QBHUA9GXqYqJN0cpPclBO+LXsKXkYWtKug6rtz
WTnjTde/LD/tg7ZKul6nT5+cGvJ3gHZgpawm2f7cbuI6+0P9y6yst33w/+1T3UQd9j5vX5fXlrKV
8Sn2OCJAaOXblD3ysCpmy2zmhW5lrNvhSDb2i9uZ5b424o9rt3+H3inu5iGDIjO78W04RlBNdZTe
9YWntkPjCHROdflku/IjyfMaWJPJoNY6T2ZM019W44D/7uxHVuqsb5uhvvUU28uff7u1HWwgdV2v
E+ED1J7G/q0q7uppSE5O6Q4U5WH+OMa5WDUlncPPwyFRL//+d6eq7G1xfc10sAAGTiI0573PSqPL
ZyhqTX2T6eybMdKw/3mEsXPZZlPlHmtLAD1mKQmCt4xOTjhBkO8KhwiE3jzmsXoUpBVdTGvO2g6X
YZWFtjqWV0rIlP2q/G9PxMu+rrFmUzZm92k44JsyW2316f3gOfjes+ymcwd7K+t+eLZ5DujdoKgk
TRzeMrz5bzTVquizqR3/241JUEHrvtN9s9joSrS4fZgyf3rUJjn61/Mhd/ziv1dOqDG7jL4TEK1g
/Dt7FrCva8DekXwDwD+tBy9XaGAq99agj7tNK8Yq1wN1iFSF9q91nocpJMzBS3I2vWPz6pbTvVYC
XPJQ5ZekOHJTB7LGN6zs8TEW4lBk0yp2g/FlsHJ90/GhXNkBHxhUwvEhK4R51FW1C4c0uoxU+YFJ
05ufL56b3/8bJwT2gLxDXwt1PnxeKu6yTiV7ty/VcW69zzzy+J/9sNgPTEtxE9rdORXM3m7wSohT
zzgPy1P0bZnulPa/iLDI3nXsgztJc8gebfddtrN3t0w52qskTI5VPD9R05c3JWopQkfF5ef9h+70
V443TWDkaxd5860jDOIaNmg/42WqOHg3PXbTsmjfAzsjziBt3G1uYIzrrhpRC07eTk6pA7yaXLGE
m/wGtWD3QN2BJ12P3vHn4c/l+fMze7HcowNIY92W8XSMnSvwfSkQPlsTS1BstEMzRb8atZvGCnso
GsQ1b4wDtXj872FXm/JBJ+XDOCJ7IMejfP7/vmOm8uIpfAo/Z7DThzapmq0+T7zsMksfEru+8ZJG
rJNiwkrXRulTc0di2HRfjF5ydjsskTPV6XlRNHsJgpEb1c4vuWM591OEiogpBix6Cd+4tgL3ZbKq
Bvru4L6MtW5QRGb/fffzpzf/7s1lW0QgAwf0ibmjTv8Gs0VTTFtZLfUuhUyMsiWHrNu4HiXI9SSb
hzZctX0BM2aMCXMplBLbcZ8pioyyc3gvExajlVBvYz50B8fAUVaNDm4GUyzH2ilvgtRBBCPmnMCj
qv/tclYwsqMVvpGExfSivrVb9kvSxcooixY+9vVnsu/CUwGBUM8tWse5fVcsn/g4mYTNEN5TtikC
tznLl8WmBakcwMxFBtHLVm1174UFLcNAF9LQNrMadWw09vjqvLD+oCUeT2Wn2WGQS2EKL0EjtJtC
f76N+/G/L1kM9u1nAE094ZI6Of/5GUBXS0dKgl+uIyrup4l71QY0UL4XWX4qFgJrqgafyb8rnJ7x
oTKj2TCpQd7fNuGJTjxXfv1Wl5l1W7QWC/dOgxEOxc3sZd1hqL1qO6dsTyYRqF2SuzaU97Tk4oAs
a01ej9QHS/AY5M3BYsV1G0gNu6D2zVZ2aSDZmLd6l4s025QmWp6j0nloi4dI6+9Czf7Zux5dxeAO
p7qau1XSia9xoj1EFidObRCmN5Uf2wxQlEPmGs5pDPMUJ2NQA8VLr2bl66C/qMmeMQtZ8yX0o/2c
Dt6qZeB6u7CFCF1/wtZK5k3eW8Evd/gzqCp7rsL0brFbia6mK3YF5PtdaTTHpM1RuPs3tLSIFDA/
+64xzFHaWAYtgEh5QzFubT372ssnU307lOJMvk91V9qmQgSUEu5yrRWSoA6QxeT3nVeGnINjgpR3
GHdVK+ePkmQIrcpTYWrvJe8A1S9OhTXCNpcyHfRN80cACvpifLAe1WAuoxswL/TiIb/vwYSPsUm/
OAQXkN0RnhqiSwiK6x4sgyOcqPNp03A9GtBzA6VbzQdyuD7VYhqe/q3wZIqVwk/WcVjk92SnAXS6
bnWUrOWeFnXejox2V7rBPeMO8oW3k3wDz3uqxnJPGWqf3E7Q1jtZvy76PD6mRJps//3VYlzGC2jz
VeHJ+emn6hRLqNLNkucrVdQ+DlUqWhMU+SM75GHdyXLZ5YOd48jkgoiBWv68gONSu5fKRDaBOXl1
YtyJ3+Xn+F2yUsMvmh6bgGwsnDsDIZvXKbTMy2PWDn58BiQHLTaoC65/fcylD0VmCl+r2mCMl9OX
cCz9aJczeiQLqWKYDEibBxJMr52sZ1v1SS3h3+H6aGEMCfZIE2DACAJdA+88qkNkHNq6RbP5DSnL
OiypPZ2mn7fpZ5f279KJkYByyHcu7h3+qk46NKN9GCMQd+aPBdUOWlk4k66cxLvxrd2cJOJUDml/
50XZyfaD4g3rx0blRfUU187jMKbdXvRA94tFOm+zyc/pTLpTjZNMxctJjiU5lP04nl1ntF5jt7oj
uqh8GHwxb6Og82GY1MXZrZqReUfevRV/i7lKORBZYdVF/tWmcX5KE+1uk1qFuF2YvP70FoygZtzi
/XYMS+6ilaWcfSPfap9mcbT99jHSXU7MXoLyvASax8LzNAdsnJOOX0tX/mmcl+X4810VBstxvP7s
5zsL2doq0AviSXHNzQJ294hDq1zHvLX7QfTtddqqufFw/tCyKZYk45yVL5lz/cfZr27npmH9qzNG
acly9bf58wXaf8JnthLjawTk4Wj8oWe6+ZnFYnn0kEody8nNiHEZXFD4pTj+/J6+IpbKgZW+T9vp
5Wd56XjZ/c8R9PMF/+DaN6q5WXRHtFDhQOzyp31GItR6BKEFhCFwbltjWzB0LNi9194/8O6jOi/p
YmhXQpQEuy4IwkumQ+dYLs0qrrR3R4pYx0Sn+uBVdO6sAdrELL2Spib33y2XEB0rj9LLkltQ82Bq
59ebvMMVsQs8xlnIEP71fP2A1a2fyj9hJplblCeLoUGOvz+KqnWVIIBKaCReQW1U2N8eK0U4hFUH
+X/fJTby2oZcsCaQ00nlFpEhHEYfEZ1nzV7uKy/ku5dl4SELnb9Wv4hdkyOWEg1tFLOoW1Xm5oEh
vLXOEWq6c007MXqnLItJacldyqpZvTVuimU2DId12F+n+wHm6cy1T3XZ+duim4gE2oGf7jbMO4lV
92ju3E7mF3d8TsbuvDj9Kze5zyC3ijXHEKMbkR68NnsMY67ymKw0t0KVz7weQw88MhzCzlXNWS4z
Ld9EmrmfJYeII5rQVxrRNEne2ebOKxMhTlLOp1V10zad42NxHWg4I9NCJyl/L251st1iE8oyJyC5
X1ZlBjraItRElmG7aqx0IFvIuqnTg6gGexVpn8aKjfXKDQZG1ek+iLRCVRtcwf/l3WTNEr8FOwhF
NYcn5OoKbJIUYm+X7+zUZuCWzdu2if80PFvyFkc8h3h0Las8FHYXrrsyzc6VgAQWpSlbgelpdJq7
DufbyVZrKx5ieq1QIhLEaSLYgYwNlAF2U2HYU9RG/J1ZwnaKMUXaFwlNJMPbOZo3vtHlgcv2E3tb
gWkgsTfm2xZaHnu4mEbr4FzasPvZKFAEkpkVtls77vd9bDOTKoJiN4t93jZq6wuiDmpXj4z4mazk
pN6opAPvUZDcxQz/OH2Xs7B3A9uR6crACbq3WUKGibniCeBDwp8fmLC8ZkzWFzJ7vL5njFssjxBa
qblk+EKfAOB80WoTlv5+qhUgqkHUq3DQLwHyAxFN1u14JWejkF27pXJgzbanDNLv7LYs4LIvmt6P
WGeA0JxPZXEiidy/uCF5x4jSDZuQcE3bhVjwelqxVXsbMsnLqScWOdWxi1T52rJYWImOgAiGNMg0
4y/PECfnZQy5qwVAXmfjUnCTS+N5v6dZs+nLDBpehNIc/PahlCjmFaP+Ku1unYbo4GaWOymlzS9i
nxof7VMaBZiZkuZV62aXJOZWu9I9LkdRhq8q88gtUWVPUJRr4Wuibkqo4SKvPNB1f89pdZinWsPw
aS9eo94cfznPcn5nEFfb6X0VpdPGxke9B0v0Gqv+y84weluB/szd9MW5Ds7xQcW70JLbWvXTKlDq
GnBkk9mQvedTPO8h0bCp46VXmvhkhadryNMvdlpPc/rn+lnpORDD2MK16hS/uGXi/6tBuVhDtm8Y
16L6/JuUAash3R7TYf4EW/bHJGOxtiLDXi5sJkwFE36dhMzcuIpu6nAkhi/M2OBNBLME3NB8wBL5
OG1wbrnPA1qn1ST7rdc178IPj2bxS+5v7VveEe5jF92jq6JjOCT501w1UGai9zY2xaoW4kG5dYYp
5q9PWFMTJMw82e1PHhGMVKA5vIXyXcyURIQ77uJi2+TEGqPNfPLJiKIYStZZWS2bmMbFruMnz+pZ
UyRXuMNYgIP6We+n6qXtIGuHtf2B/5bI7Wpa6TI7+3kaHxy5HCO3+gwT7LWOw6avTlzcKA5eTwT6
JGw1WKdK9Uj/Xm1NGVN8zbTnE5McII6AggrUrlvXdTccUGZvG/Wbjzf4tIJIysH0KwbJ6MADpu7B
VB5tz30/Gpl8TkhK6IORuFktaS21OCr2Q+Fiia3dXkcrLKiwD37mGbwfSzdMOjz1e5A62GjY7Gb0
M7xBzbYuLc4uFmmpVSXrtCoO7hSA9CNcUmf5uyz84pRW1acWx9QBzdvnhWZa9t3LrmBt0MxULQGL
MglfhpDcbWSmUycldZMe9GEQzMN7BzwRGzCmRS4NagbTo3gRp6F0bKyK6thXRQuPpUYz3FkR4NYu
YZEEccJY+V2K1LZKcLTWWTHsENKwnWMuiQp4fIpZK21K5DbLpDaL0o+TxynauHJfiAKPD2cyQUe5
dBnczs9z68+r5Ro4OPwesjzm6gS/r9r2LukyvdbMkTaNKKDmkEQ3qrFDiT+RCJd62X5ApLl1HFTM
4Tj7d3l0Z3fuX+Ey7+p7j1eGiD+rt2pemfZZaedY65Lbe8hvTbtJMOUDWz8NqK7+9oBOViQavk/4
jK5NMwGaxXyqknnG5jlY2EzpN/LUe0Hr0zP3rDaKt2Mb4YgfJLPjNgq2sW+9cJDMm86GGWUZOpgO
AFLdWA9jxwImLIRg0ZZNmHHC92ySJDYl07a22AwHbQunOP8YU5gfbpExABcgkU3qfmCQWROlScnD
p2LyfU47BrE+up16QbLtkae6TyJ2kqwux67bp5IQp3jgeVDZ3TZWq9bLSEUhCRCIgINSUqjfeHnW
Giv3ul3ceR0wrJ767LVT5TYNJWlZOnjvckTcnRPvI7rIhZE4K2yb1AP8a3ng/PEI6g2nJAFLAOnW
WSBDWyGj2L65T1B7rt3oNitHcUlLfImMARA0RN6+DWJz4II5LoNFmAuZdsJrw60xwMxMe2hmEZ1L
S934TenczZPZLxyBjI31PXO2I8++J7Y2xqg/1NvcSuvd0kx/erLYIZ5enGKsjjSN6aawUFXH4DOQ
IT7kfbSh1LX3QwI8jN/cOen5I09YIS9JeBPx1MVQQBMsh7XljMTKTYzs1IwTbfSaizHQ2VJvOgQV
xIsyJcCuNR+KG2Ts0W86QclmJJqYpStJ+BR2+7AdJsrsBzckTqwL/DOcuHRnmu4yslTEDQD4ldcd
vxusiAUA/sYqxu9cktljMdHBk5BXfn8ZvRwCr/hgI2r2XecTatZHO5037cqJyvmoBHsmKIz4nfL7
SUbzSlyTwfIOPy35g6wHv+rSGRjVM51b4Ghs5YCi0lHQF3T0imfIOWVd/lVp5hM2yr3Cqja+Vcvd
3OqSfhteWdQ+qKtQZpmTcxT/ZLLkIKUSgvGiYN72o/09SpnuogFaXA4KoNTZHxHb94UlrL1Ts69O
cwo/18S0ODZqlVa8TfAdN+7MpWq5WJeEiyyQkq9jdRtOCC2WFg1OZiEM5QLWaYHvue+46TYzByyB
gla72IeRE3CvFKdK59vvLjFcnOoxxMhl5xWU/g2tMFjM5hm19KVeMMuFVIMrkVDa9NCO4hqwlDOv
BoPxuGBTt7Hkd9IUn6GE52NQsK3CnAnRTKM05DVJj0sR74JB7TRdP7YY8dqMAoxXlF2SXjjraAi6
zTRAeJgFTje/wXEWRS9LYxNv/8yE7nWeiIvdmcRQ98ceHDVn7/t00y5sssBzByhCyWcYcn8QhT4T
EbRLg17sw46pv5ouyibXuQjlSxcRFizdnBITiAzCZH7dEiiAVaNP9k5Wr35JSz0nGfRCU1hHL/2N
fuiNmh7B1LapvIt71b65mVs+2BWE+XUVxG9yAGnelPOGITVoKddcuXXZ++wPxD36fnSqrekhISVY
+ANHSoyFjClUHXLkiMgWW0PbtYm7oYb1UG+qYvqcbXuXRU6JHHLRq9xt2SP2PKziYm1Q3a5N2leb
nk4jH7FUc0QeKEopX4V+LMv4bCXqvWzuhDHvFnO4TT+TWB1pfESlJxmw0Iw617Km5n6713ZtdmWQ
nRITDeukg4inAkOBceUamokB86iRLQFOSwqugzzBzcc+rz1IIImLHLZ4IMrzTVuD1s9t0lFUgHyQ
pe11SeacpLusvTZPoBVhIm2alPtngIPO0c8MVDA45jo8Wr73LtnYXoGRA3Y70g0j8Us4ymwNAIxm
Bk00qcnj1StpL3yXC2SAu55xjGROsumb9FlyyF6PGyam3mPFpQRNnAuSsegvvy7cnRPjl8+9+rFL
3ZEZkj+v/ZpkFQ8rljeslz5VB85QwBHVphbzXU5oneWN9c3kE6Zpx+LOq6nraE7Wsy2Z4CyyAskU
pNfBFxvgJhiwKl+xdLaR6wp8DU3HcOMo5vRD92bPMRcaKqaGeEAEyth6RoeVuYUomOzKKuBAYGO0
GLwvTppsO23ejIs/TIdfmYzeVYKcJMijIwhguYZ2Q/RfOB68LmvWUSax9lUlyDjnq1+ic7GYmMnp
TLdplScCoJmuOTeOHrgGE1ZQbkSMQWrvHe6mNx7xjV50Z3VxczLS/eu1zwVV66GzXeIHRx99X3wN
X/TnXSs9fRzbJVu36pSFYhMkITomKS3m9+POyqdg5VRaAFVLLn3Vf7sDgpzss6ixuXILGjdeY7/K
MNu5k5q5vBQJlgQbIrNQqNLJw1kqzYkb4siPSrOpjt5cjADM2GO1fPSoMBa4o5m6pqUsqLzSTwyT
qJElCb1t039Zkq3mgrgva+EvZm64rI3w/lo2ulBvmIgNmioiLPgRUmYMln8aZxmOCZ7rje1PPg1j
eeB8my6ek3yxT4EGWctL6v7Wfs0H4Pr3yTnpec8wy7uxA1pjWS9pla+FJjtQROqqJHLuVdijSEBQ
wu5leI+TLj2PhphSM6VsiASXAAIOpnsAPXXrv08l/6EmSClt32cQxVvv0plSQvx25Lr1QL7E1t+B
DQr4HIhtqci70zAWv8TEPquj7FwvZrkrCvc7ayZ7J3qGzW2aHgqDfbaM1J8JYPsqbED+RmBOzaxe
0DPAkdL+l+UFH9lov3oxEZSRALPJ5xybZG7BI5kYSI97OxUY/fn3OYoSACmMnlPJfd6dIoV7n6I3
K6lGJXmtQZKpvTPi/l1Gyce1epzzudtGlbWhQ+Su3+qLNi3/dTb9tj0qzTFJ8a2hbqbue0dI2q5z
phlrw4svcB2u04n1PHfAmnK9Gc1OOMLaZdJhENPUxwzY7ACBVi6Z3rdOVWCK4EBerI9aDy0h2fDS
fr50MTRGDn2zRT/GW1ZOKy/D6eOPFpde0xyGkSjmsbTx4wXsEBrG2p4//EEwTrSKvTi0NET1iABN
S9MdPDOOmFhTfa2oVknmX6jJuFkx2gj6ymH9AVCENWEbzQyelumNaTxzHUnuNYc5sG5qzmreSe2P
O4Z6xUhydmCrbleNOWMh26xcm6BeZCXsHxiwS+epnxu2cgeVha8oCK3AF8yUb811o6+QTVLgQP+L
Ov6K3O0gvt10jrPB6BduqtxBRxH7go+FmDdpRNCExpDtlcps9FUu2Vkcv7Xj2YioP+qeSHS36wAF
58tOB3zuxjQGhNQAva/JT2Tfs7IJUowdBF7CYhx7HFP7rg7daN/mmL1pMdcNnzYxir3wYHNaZfAo
ZLOgOV72TmNfSzYOUFfAt+7Tb8duu61J25e+elyYE++YwmWrGZNf7pWvWV/fOnGRbtBavngkQw9q
jh7RNdDwjPlxdtFyFjUIlDkjTLmrhaG0oaYIcXs9+M68H7dd6dAVO+mwq1T9N28nh8EMdM9EfjTg
8eDG1eu2sxyuT4fySVGDYdLC5I3IG80pnqbqOTdwp03yuJTxayTYqMYpasAeT2wRM83zhxzYRl9v
syqAHUYHuHHt8sZexAu70GEvO4NqK3HhDgxykxsWzUQLZ+wRKQAnxXc1RYWPtMtfthMrrrXqk/1Y
T/OmteBv+FH4yUK6mOUBAghaFCu6j8B1Eucx5zgzigv6TnY7ebPxl57KGPRBRRUrhx7HtPXUNbrZ
KlfeW13z1iU+99FJFpu6zj8U0GJUd+ExX8pDE8e/NVBbtOWrKSVljR4DWIO7zwYuu7Lsz6VUJCKE
9ksVhX+jEcDSFIJoLQcWWbW9qTg7XEeSFqnMZeCMChM8z4xWyJWLgg/LGBJRkycrHc1Fkver+0w+
JAPDYNeeb6xwdknCQToVD/2RK1Rv4wQeLa1qsB2rbZm0wb7hvrj1UvnlhOK9HzVKaQiV66KaLqko
epCO7cdA2HIe9PABPA6Ypn3o9PK4SDLkW60P0vHpSWbDeiz1HuFS4y6CFrAaHRjbUz2wkaidgapx
crZeWHJ2Mi2O2vjQ4Cs9Q5V7XkCX1l3/a2Zi1idjvm39i249+NCdgTLEaXqY8Y0UZWDvU9HWUOq0
fvoTLKJ7YrHyEjXwHxMFbCyw7IOETLMOcboi7Dq3tgfpF92kpvzeqBD0HjHwBdaSk6Zx9BQBxMhw
z3nnQU9kb3Q15jTb2JU+7v0+Jrev2yBWAJg+BkydhF3Cf+GGmbAsrpc8YLkZbouMmLi6YHLuaOfv
0nshtAkEMQ2Ffl7AcS2a5H7OqmlnuTzC7BvS6chd6fp6K7yg2E/Bw5iQpckEuDhlHLjcHaxdgSeF
rJv3Ap25BaBYRmh/4sQpD7oPH+pKAu2hkWuivt2ZfHwTZUNDZKpvG+Di2o8XiSg6PVAd0ndhLeoD
61DxXPbpaFGzIvI5uiH7i6F4jDON6dd0nPfG+JexARQUcsDnJsC6bmykSEV3XIASrFNGdUuAFKlB
xFaXDOnnMrxlG7ETM597J0TsGkjYNqVSu7yIHNRpelzXGucHrf2nTijuEUeYaqiPVdgf3BZynJgr
3Ndev0aSwrwyb+Z9GzEL762kYSZNpPjYR/d1YxROg45buXcAXAZwjEgTxgyzc0Yf+mQJuc3jwnmg
bDizQO53Q+e91SpYkIWFL6VEVWv5C50EI96p74dT0tu/BqVeSp/DEbriuvPDZJ3XUwItj6cD/3te
udnwJ237ZL2o8Q5Th3cuMRVs2qadN6GHGjNkf7cTHdbBJc37Y8MlT8au97nksT57nIltYIFUbex7
ZFSMS4t5Oaje/yMc+RhFvEPFyEYIw0hm6TNY3Ygi+q4Mxt8+MnyknA7YvR4tLG9NF2TOfsEptjKl
NW59J9zPS3Efu96jCappXYqp3vJbIUBrU/KaK5pkXVnoJxq2sWlHy8pWKE6yla/T5aXsWpQrScS8
OF02nVAGI6qk//evWqfIR0o53/eNic/TEt8VwOzsQBNYGlXynNb+w9KD6W7CcU+fkO2iOVq3sqww
J8xq66BzRbvxRgU13EcBsoGGm2thI4TPomZ5NrFS1zvL6zhAUHI1UoHeEeBHRm/bxPbhfyg6j+VK
cSgMPxFVRAHbm6Ovsz29oWy3myCCRBDh6ee7i1nMjLudQDrnj/aIlj62+se0+JElK5kwh0Jlx0ya
4g0R+lUF4Pi6aLZ4Dd390JJO3A0LOjXBsdO0PKgaO/TLQpe5LBpWLlOfgKrdR6aTCIbSPPuAufgm
l/EjF+5liSOm2zpRZ1Ndm8lLL4Vf7ZWdhMc8yZDw298S6damYHznZvTeeZQyfM7p+1jAbefetKkz
JY9ja5ttwd8x/qYlHF8qMzptFUOqjMcM2mEg3uVJqoVI0ta+6YiXMzBLfi7jp87WLxih2ZZazhEy
iCNYXXAgKjdqK36Z2859QBpzDEFN897+xwhB9wCUWUQI+cZlsyXRL3VwepCRYWjiQWwXHWMXDi0O
nfUQSYfwLTrMPScTr1GUvKU1xuylnz4lCPOOhx6Gvrc3lt0c5mZ8SnpHrxU38dBa1nrAStykRzsf
uzNuwycyiEg5l/ZyrDOEsV1BVgAjpmesp2nOTj4Dwa5qaL1LC95tv1sQnmS8OcQ8I9nUZFbW/xgL
4k0XxK8tinnWo/g9cuuUv2vYeJb+TNwaULD3dtJDFzEv+jh0odxMSGBBfqe1mKgqJxNrHdSM2r0k
T91CEt+m2LD85nlW9yCOQoUMbtaGJT0/Y/NZE/cyFBEgNlPiXAWMaC7OTxEvQMVDOAH7IRJGKLfO
GvMdCXPvNwMO9ZT+4HH+05n/YAT8r2V4JGGtQjkTuGflfoXSIXi+t+GewuACmNhuGBV+QuHpFWzN
X4POAS0KC0Kd2i+Row4IYVigQiFXNjekoaA1HoJPx/XJiqn0cZLNXyX9lxoE72xRltKH5ZPfNd1j
N1x95FwbOOunqgUw/Bnndr6UE0kbK1VNLcU2XbnOvRLzTZ4RqS3omiYh5BT61D4SnZOjWhNkfjx2
+fMEcQqPA0k9Faa/T0bwCKSuiKn7El3jPVoje9kiXf5oyc4U7IawYsJXxBFl5fes5Z7CdH54JMSR
4p2vq5aNvks8uUtbc8NjyWPH8LzAb6dz94GY4FFUXbYKAmQmmvXx5KfIreolQgpuMAPmIykkKv9o
5odBNclj5TvDWqjwK3FLBNb5nyYRT5h2OIAmvENs3PPaU0WxDuvlFSo1PeVxRTFSvhlRtqAZ/c5J
m9mX9cBjDMuwiwMbc0JUvmpKqO4QONoEj1wUWKe0L39wuh/L/j4RVQM1U5iDRN4FrAg8cqPyLqUO
L53pvSNhDMTaGgX00VFnNiN1Fw2Ot6h21/4crXmYg33Z93QCxptINTu+SmfnRWN+YGbfzc70myL3
2HhZbp9X/IDAiwpBs2wnD0XSDwjSY/x5+JwxZZ9D3/O2QilwFf8/JXoKHFQjQWarPaNBuvZ8i9wX
N9wPuWl2vtJoMWRjXiYtVxbRZ2UHNoze8rvJoUXiXs0HXGQdFE327HvVcnRynNd5yl04c8GtjZff
iJXY+Dn0t7FebGkXrxQqWEiPV7LGbzOG2S6aQm/jLiW7UDNS/zBQTT42fIJqtrkfS/pnlxliAzp3
XduEpQbuwDU06ROnIk6ETV6YiViI6qXNX5YIwsWtoC+WHpYxjs91WllrNYbu2rGtZ6CsbOfZw5sn
me5xS139rrRu4i+gabarDZe7HA8QJnA99dHyoe8yuAndxbwJXtx8WsWzt7g8RA9tdC3yAajs6EXq
JQakIOaQpxBBYeBNGOdypCsMB7+kGlBPgIwirFjcypzLtHJosRGfi/FhmSuzDWffsKkzJWMHS2V0
DSyYOruI0k1Q3D3R9QgiFn5Z9tyc0sQ+D234Esu52fiq/0pK54TybKEPou23pnh1oyJAK+TxTcQU
KTEmvbZzfl2K6qFd8LB0Y8WvF5lM3dfWqRpQwfOA/2u8oaPiqnyroizYk4nxx0WgsbGchbwCEvYT
Q/xYrL9CF3KuKXxktXZkgHLgurOx/mS2k+zxptsWyrrciW+XHEh4SnlTIQRFKJZTQI8HpDGknl+8
Q4yxAi1mvICxPwyWeAehKXcQ6Mztzls4/ioUpaKsaCxv09XAVr8f7PQhTQ/BTJ196dAxA72zwhmG
uKEkCKvy51UmqSHJEYot7EQsGHwLHuHWboSWJxuOmHbZSOKl3QZh/w6tmO+kYtendlOk2PrLDgyo
7wn4sl68dBeJ9ND70xs71WYukxHjoM+JFTj/ehleYNEevHZ+C9zS3jsNpAkWQZ74EvONn9xTrnsA
H3TZPqYLP1soYOrZ/wPfsw8dwLHRKWiHrxxWQfuF1IovYeaHsgmJX3a9lYCwUxGnTh68ekVwCof0
izRU/A0lp6Gl+u24lLeYqKK+YHKxDRgxAqFXUZTIODW4id2Q9DhyJ1iiUNt46zvnwW9IgHSHi+d7
H3npXGPJ0TxflFaPy2DmY0vyp78U22TJyCyei0dVEjRauuVDNgzltvQZiMrwEkgMVBPg5ECdLD9o
RKOOm/3p0DdrolWQ1LPjwwRd88U8DpNPBVtj0Om2Ltyxx5k0Td2WCZDvfUHYm0/gxXHzTGIE5Gn9
hFL/qS+cP8V7YfPRdro8hXn4JsU07ydFZx4U1cleiHCJ0VVvQrs4KdfaGxXvJb4uLLK4cd00+lp6
V61Y6iRgnsuXGL244fI0x8U/Q8bHtgMizjObzORmKxC0Zlb06Bbhsiki6NpEZJirJXC5ZZfUPbzf
fcuaKBwKQpmYSAR5lT4JS3lHO20m54/BmS49vp7BIxc1DV2kFlzgJgdva4h4ihZ5JCxgwxnI6zkV
R6K3B5iYfhtaLJZ+1R26rPiHQIQms2whzrfDI63td40jOfPas1Vj8UQMx/BUpO9CpyDK3YAo0fx0
85MXof6Hzh7ggaUtgE9qQYG0BLghlETWOC6bLNyJanMfW/HAvmWuWVbtu+dOt9h1bnXv0kfhpPNK
aayy8V3MY1A1ATu9/YiJb8NeNN/Y3OJI0hQC3ZtBs795hHMowxoMPsezoNhE7S7+L/OjlDZKFHBN
x+M/PI1+giZlIMpnPrmgjj2CryRa9p3qP4sSeDYf5GdQtf/s9DGMyAz1eplSPbpzaEYsfbRLsRRP
XWfe6AX6CHLEtWNbsr7lZ41YwsqTzyhMf+tABztePVJyk/MQIkhs47cmyctDBuri2cGdqE8IoPZQ
zbo32x1/6hzvMDBmpa2PZuI6tBPgb4SO+PNzVO8OKUDpgouWH40XFdlWUyma55RZcimj16XlI7Rk
iM6l/Zipd80jYjXvA0OkephSFB9cw5ENoB/2hId+LWyxbGLJRbfh35asgY1vT+cxEPmuzYqfOrJ/
Aa7+FHF5hC3OqFlC3aCma7LLG/9fk6I8h36HTk2euXsVql6lgRmRALX13m+Ca4XftA/cEwfySgpx
7yYjdM/B+GWlUCSxy54cbou52Nawbf59eV4kLtseaN9v0303/ifzGo3mku4JNqN3fe53Lfzw5v4r
8LT7lrrmbSi6L79Kf9Ah7UzR3tImo8AJ9xNxZYdaef+SPgUHpOkgmpKX+1NaaPFo5n8ENCAT6+Pr
wiw8G3elJ/ZAbfqPiTIi3TJzAC9x63FIlhPvSiAB5jVdvWJ5Eik4G6FAciVi/R4W2SPeAWQ02I5r
pD5vfju4qxD0ORTFBCyL671mxEImM69jXCuQSPmrjhBXwlYMHCDRqnNJr20E6MFSutvaEPAtwIbp
GTX1xkJBAwiOGM/J3nKH8gpG92eTj4J+gXw+utkvYMr7IsTfruZjXeA0TLrrBHkmPApxCfNlCItf
hLV/ahcoZ5pwkQ3y78LNtraz+NbkYbYVtOdwcxEth/YmNVl24y+/RaO4BxGWNEizjpFgGadpvslL
moQwcBpAE13Pq8DvfnWRnZYhrxFnPOUhO8AYp3+SRLz5T35sJ892+01XhdgvOUk4vh8fi3LqNiKn
FqnKMPNrk2GuF9QdsuKsmP2AQZzk3wKJvFOW6DfjvVOUIUV9GASbBAAjTUjIFIDDRUzY+eLYzZyV
xrq2swxWy+JAZrv0u0LdLHnwMfQQ6rF1vxLRbQzYr3jomrOEhTiUjyLAeJ6oEZKr/g9qbTUqJ4As
YPjyJkB04n7pthag4knDNDuYPYGZh9KbaSKgrS6TR0Nib61Svqd6IigkHlYVCTGbEX30ZMu/WrMQ
u7qxOH6DXeg+IyQIzk42PISjfeV/aPi7rkWCklrQwPYtodpQFdXMIG1KGq6yc09TRY3QznWrTxJ0
gMa6bydq6dZkEt8RKLHRw3BuAtarkddnP0XIdWAHD7ld0FXE/VzNZbBi8PY3ZSx+VWK/0D/w1XBY
w485LyM2qZUnmooEg+ZLK/8zrg+qJeYsH8ZqUwTTH5JOCP3p0YbMCZobkpeuM7HkaNsSxtylas/B
EpInAY+U259hOB66eN6VKaIYNs+Dk6riyS/MV1FjL/aS7DdZipem8HxYV+/YVnYPHm6QcSHFXtnV
3h2T5tEKfkKn/Il672ooCrMr5iRHIvx13IUM0C48jc/s29dRScKi6znbVFYi90la7ZuELcAJuSn0
BNyl4ORCM5wq11YHvGL5Fu37mzOS7tB54uiZ4Y5Fn2ZAmdrTtOFo/yFG3ytxe1Nx5OwUnNmSUseK
g4pjOjnp+AKmGTcqP0i3urUeX3zVdRGLcPfFA4ifotwR1vYTBO0MVsby2rvy2Ciwdq0OowSGjYX5
qxtuI8kCBkOH8c+cwtm5Ao7Dv845JGjbYB+KF7JNcQOnS/lausUOedFbZdg7pDH4pS2uhqqP1xmm
Z0idMD16bv4x28f8zq63mR2s7p4byhVT6BurtFeFZnuNOhStFvJIwuXSleNMV5/jHzXa9JVn6cUB
IZFeRCsyIh/NSkixH12Awi3DjTs1Z52dKn9M94o2n91876WDibA3whbnuRtqfklzCKuHqTcYKDb0
JnuNN+ohiBDmghqokxyv1dx82MKyT0hsyTANiX8L1IvoiuY42qhUwaIwG83vWQhxigB13A6531J3
m1SIFlIiwSaJbgxdNRrVc5wG8YGSk2PW5ETjQ19tmiH/L7dRMXupRVrnHDzNPbRM0qhTqfXjou6g
On/vqg+IdI4Y+UOFgC+X1jmQJUor/T5oij+D24Czbzd0ivqAiNonYhrQh+UXf+mJkvJcbzuH1Q2E
yWJGsdGqAXdsFLpwGp1Ii81K6IGl22ajP60Xkk3gTH9QCFAIRsguizFqwwonUy3Mzu9aXmQ8mvgv
slXsLgUnr/WGJY4TLc3GtYM7chvG32VPigQiyrOn8WQGCb0Isnb2VVquqyp5YHssdklYTRyyZLm6
d4NKk+zJjzvDTfcrJ57+c4sGV9Yp6we9mXkuMd7RUuGRbErU+FfpmF+7rrMdhx7r5Ty/FoTpotD4
igC1+A1xzfv6iUD709La17Zn/owbSdrr3DOne3xRWHPs5Z64y9o8KQgNI0iacHAae3gnOIq7+5wh
CGVNFa5V6a5mS/wnARAApQgcl8XZxx6DwC++KUKMUFDoJyuYsr0nX8LJsP0ApW7RRzy6ypAoIvSf
dumfR8IL4e8mlIfLvDWzzffrXUXEgu8N9OVijzVoNq7eRF+oasgLau2DqfLmjXKccpsbqnm4ST/G
aDA7I8YcK015DkbMGjMv9pJlBD1HpLO4TClcL0icfH+/jM2wjiz+8kzKW9kgsEtKjh9EgpPCrRIF
/nyaHS9dp+pttiqJ1Cu+5CEqySnatVbtXOYo+89qUbT6Nt8OljiajiOmbl6tqKreOVZfwq71VjO/
yilYyWJR+4yVBPaNcZE/JonLW+ICYDPfTgmK0HDyHrwu3fZhjmwhpEGoWCp0gwxASRWhw094RABZ
Wx2m5yL+j1wz9te495hd+AzlPLzbEbwaKZdUL6RwPd0jfcXTOszgNAHvdl2b3J0YvD2E+Z2mPE3W
QUbOzjLr8ESYeYbw6TLdwzEJHYb8z8RzVBO+P5aaqThpXoNxUAjPSXpumeWn2ItWxhmPsfjBX4Sd
nXSmTZjH74Did78o/bdRi3tE+9lhMhGAQ9k9uTlGjyhevp27RFnrlhIFv5PrJSfODNafRBY/o3rb
edTvHOUlU1fucLo9gfY2tyl0mO7AkRwuqARsgRNZ2Pt85sUr8jeHYCg9nqMZ1bZLM7qXM0rWvjgl
w3dnxeNldiIFHfyP0Qfi3qvJjlLiGCl+MLPCKDS48r3N3EsZEblu3R1ydnuas1dC69IH9NO8N/h4
pwxTAuJ2NE+6piZL8a99t+DyMrygqTbu1TRUWls5piKcL2yOxcpupXskwmmX1nhJiXV44IiNjyoK
c5CUEp8MM9NKSIBckzcD+hnJ2hKFr12Vhas2qmEm5dUVCzwAtTh17BYkGlAo2XGEdcnwr1PRtE0K
8RZZCCtKZLN8coonZUAaDmFK1l50ywvtWuvYd5gky4ccwduGKaBCyMECHDT2T4TEqZ+sL2OjqoxG
CoixOjLcOl9kR+mVaNyrqDFFq/pupoAfz0qLCThRR3iFTgbM5MWdQyrfRblU7NW8GGoGB5qAMxDC
cR8tl1TTbaKChk5CYrNr6rN0s6CkT/W3VZGSE43TD3mkf8GkEUV5VJj1ib1eSJ48zeR/xORJK2zw
ud18OhR54TDbaT/8Ky0Eq0i3GlIKR9BwFABuU3UMV6fh3npbJdpdoYpZTP63nBKHkS75jryY/4Br
2x96OmbC6srZVN0ggDe98glukvUDugb2CejIlLou+vI6tj/mGwsx8S6hc0stLrHmpk7W40QOlu2k
L2LO3IN39+O0UWdhJwXSScIEqQ75mytN5JIjqYvCvg/xSzONTY5bh30WbHXZLhoBfb71RiEOYddf
k0TSl2AzE0vdPwtLM1LMnMGj/0jwELXv2W8UFR8q3gUTrSPcjiExUPJvazcvRdaXQAXlbzHSk2cl
9oMICvz6wYnHcx837uPQdF89EMdc/5EwUdMkt33TPxhjXqfZ3+MnoImMVsR0/JRoQ4fBBgsUt8i4
x9m9T6w6vKYGJbvOX+5mnKZkWbZKHHKNEQg81Tqqh0/hYdiprOq/aaL0ww+jH9fSG5R02zlPTynq
G0uXRP/rTWUv6FlwzTmtdcncflqPkfPimG898orl2R429lN21pNEIeiCQvvNm8mqI6JI5sjwWM+N
d4KKpvEibTZ5G4SrsqpPvYMIiEXaqhY2LFL5MpeYzrKSmxQgluV4IoyksjAFxjc/sk+BHf91Jrp6
u+XDulMfc+svx6APH4DD98kASOBoZoCwBIxA8rTvrYFPF5OIZeuqPGDdYywYKn0w3vLr6N00wEpA
ybG7QX+5U32swpQG+lSVbNCYFJ2CuS1wKFVmWaC7hWJrp2wPUbgNvbi+A1XOZpL+d+x1T+FMtS9U
Bqd/qtVzSv6VT94JVVAUe1ZMSl6DvhBRF4iWv+Gx2S1TNlBVTjFq362jdririI6hbMojDSIpfoXO
bGyfruJqwY+zuKcojLbiHrgc+WS5FOZiJcHVG9yJ/NoXTw7xpfHjFz0wb8WRfHEqcXEN4690+NUb
pyactHX/mxqEx2nS79IppQ8dLRVyE6rDUjU/lTaoVRiTbxiRkeJXcl/FTryJ/WAVFCidVbM8hKU6
hbX1lvj62tMCNWFNon2T4rGhsfZcHZznGoilFfyqPDd+kplkXRLp1kmt+977O6TmktrtSL3ERAJU
DKr2EwNVbQgiTbem3QW+uIiUSFelENjaE5yQM2efdeDiMFhcfE0Uaalk+R2IHob86usN/yDs6MrX
Ciadq64adm6QMxtkzi70cs0T586bRIGLxNgV73D2FI9YPP0Jqscc+kD/Ail8tcD51zDMtxCHP0iJ
/klNmmbVxPug+62b4b0TVDHPXftMVg/GYEXxGElFtb6SNvXI2cSqE7CLD+Nh0O057xmaVWrWmMNe
6w6Fz/zNdDqey4VonRmWBncDPAgsKQmWCYJ955IZPAFlEPx2i0BlUlEcHtsCWg2xjSB2ivnWfs2m
MCMGLqVs2gUfiizU5pClALTdD+OkvRnvBHTYEighy/8ANglL5D9kYwYiywSTBvfovqG7JAkVP+ZP
knFO4tJW16icilUZ4iq0GzvbVWTtuIIvr3c+h4whFUvwKo5iw018cg3WR0L10fy16OtdhmeMJHs7
LY+9ZhaIxzp7sHJ9sRZt7SKFcCwqxo2L+AAfTLRWyv8QCVFDfHLPfsP9Z/ai3gHUwPCRCwB1/p0b
3Ix+lOcrJ0BATXx/UMvuUg5usxtL/9TT7o0ceUuCkQ2XtPKs1t6lFZxHSaVD5XDOU3lHhxENONQj
oApTULlMpms7J7/V7glbCWa8wThgmia9DswH7DYf3URZtuwKgsKxiRMBmEM/LsVRzy4ts+DU9BMP
69Ty50238QxVTYgE/gSIckZaOD0sHJSQNTvTIRTHLgJNuJTl3lc8IXXyiT0JDJCXZT/27r5sMxxY
lZwBK7j0copaMuMcKkDuHeliWAlRxFvkOOixe1btfIyERRqL7PbZTBYO/p7YGZG0TeJqZfFHzL5G
mnWN+JtS+wZWfpFIMYWFZytvR/wLaHPuMsewI/2mWIB8sll9sGDvRJ+/GSpnCI+r9hLDTDJo9+jC
3eJ/4o8XOcccJZsZXDoiMtQBQ9xiECupeLd5C8wyYWwLQrPP3ZdsqtXBL5y3MnJBggRxUFMtrrml
GrLghLeL43IjBWrK3ni81rwA+UC8odOhgG6LY+cAcBob2hysEuEoPyFkWfjoJAKIxbRrXxb31Czz
lQTzIer7j0JjXwccZlpLkkszxHjPfKxzhbtP2opJIwStiSWqgYn4HzRM1WtRe6BRTs+g7B7iruz2
BtM7qcyfXjmaaxf8VCPjMr7sAgFuWLpPE5QmqtnwpdaePvDD2Ja5vysb3gXEmtOudVJywPj9s4k9
2w6aooo2njmZvopyDtk+/nNSHtpgGf8gvLhSW0206tI9hr775qewBFiD/g5uAl6AKaxpQQz6mNCx
OiI5yCjY0KLc1nO0iRBT7OAr3jp//hOmABvK7Z+70oEhdrOA4jMbkV5VUiCWzevMgGrUI9XsSV58
FHw9q8EnwIL4iGcDkolAlR9CFj4kQpN3C8N6Xvrwot1LjeqCspjRhxu7E7r1gsCZUa/LHoexuVWx
dQ1cfZf6gyI2qBXKNNzyrd6jPZ2LmNp2qzz/t2c7RzNKmH0WRpw25JJv4gzIJtHjTSRDTMlwBV1O
ISaMEOHyTrGanCJiE0CZqETATobCslPLQeZfzdQlnIkcYxEfbKOqQJaUvpCiBYnrQ4DaYfhbyDQ8
MKytyoIzR0QxQrc4OrE2rZxUH0YUR3t+vaSQ01WTIG+6C4XKlVssxQFDbAgg3T4XE3xARpPSKpeI
U8Io2Pv+9CCwzqNhwsRUJdNOp+UL5+WyL7oJZ8UAzGFn7l2AdBIjIt22YitIZF1sModgb20bpgDE
SDA4Hp+eXECYCciDbBluuk4pFcHFvrXdQt7d1sTY96jeMHVUbeyvYjIWUGWWDT5Ml+822hJQ9Kll
8jYVUYheOUM65tWH0ZmRz7VetTEOHaiNdRsmwc5UlfpAVvfKATbaUPyMkemQ30NvXYHozHHIe1HA
NnXI2tObDJq/xvjWCiJF6E2xSeJUgjq9PlQnWJo9JUlij8gX7i6Ir13qHXJLvPSxdoHjuXsDg5o2
8WB9o0w+x8J9BvLG0FMQH+DlDQcPukjEpk2RPGYMgHjSdfeUKI5c1bhmlaWlpthnfrHu5q9hMi5z
9QBobdn7eSA31kI5gyHraAmkam3l7Oi3TzZOykez/Kl7Mgg1Teze16WKNp297CkRhAXy4idVWCTI
1BicvALSXwPJJbfZzptXFumoYiXXciJPDU2QPyfNCVQQxI4M9o2Yq81g0fZij5TOCSrQWE0DLxYs
D6rc6YniUr0MD7YJ/oPUesbgXaybWGd4u/iZUJpYRE1/bDHA5DL9a2bMz1yYu9Lh6Kqy6GhmWa6L
Dpl2Q8TeOikuXbr8kzXobADyv9LWEQ4fLrNOvm1NWBTlnJB64tmjQmCtjLlmCTrijOzGXc51HqJx
bTqXfa0SaFUkoiz9mrSsZqHKuAdsKA0RkApQvCZuf4RxvTkENiMspV5ZYPaCCylu9UhtpMxmki7m
hLUM6qYPHOr3MPmhEE0vaJMyTTB9ScvU7GPXJ3FpPxQ5RnHxx8HQu1V+sdwh6wOjJj1soq1J57Le
03S2VxOs7REMdKPurnIbmcFqDImEtsdfQkOzbYTWZcy9h0nkV6/AAUng6MpnNWEsLSIsDW6MTtTb
qjRg652KeN0G87XqiBjmpPxLnvq7L5aI/F08fk67XGpFSHIW0Os1hf6nhWRkG2byXxQiESLcTW+1
PoEOdKSSOmRCeOkxFXRv+Q0PkAdMmQqAVV+BmtnzdcyTR4/kuFbi74bwp+4iqC5NEBD8HHmnWBIy
aN95C0MVAsdvWICFc1Z0pVFfPZ19NvYmHOJbJauX1MVfUo7If8P81+273UwoPaj2qasLlBstxR6y
lv9VPgRE7z1wSo5b5MSvSz/+uLmzExEyZt8jrGAJkgfVGI+qRZ6bLOo/W5v4NEXfxD2RQHJYI5TR
JIFEGJQhFvEeqsAikwzFhjUn61nguZ5GYn4dcIao7Qi+HG6OAQ5taxL7Atl/e5oMJF+99Pg/Vkvl
IC9mjSOUAdGU9RijwF23LZnIRVmffEIqKk50RvYGmTL3rZfSK1Wgdm+H+pHA083gVa+YZ9aVa02n
0DRk72X3+CrprIjBxjTHl2Q0EaQm6oFIMuIU44AEX7yadYqCXBXhs4qwPtTDkz8CacQSKMUZSxeH
vWTZLuCAHNL5DCRsax2qyPlQSMEHqUkxxIdHHFWc8XJUbQXnh5MznsVDWaEb0IL429sgMKrHZZF8
AFIRq0p830xKRYmYSxpsKSjYVkULIgFs8ObTsuGlhhjeAROqRZkVejeg5JZ8EP6QIGtyqy3rBz3u
Q5AtP6NmCUWz6m4kquBVibgB4du5jsN/aLO4jnyK2SP/vcP4ssnq4LuRCdLpwN4lLWaTjoPMNfa1
ksmLnPR3ECqsat0KAvGtDR6ISEY3rnh9ME/fjCR7tHfyeDeok9/gR4WQWmczeRJ5pR/CGfWEbRJ6
qiw0NWVxdgri/croMV8Uqpcoeyr4ZsFB5319F0OxZ5JK6eVcQp64CzoOOqMN0DTpazo3MxLRDyD0
JhmptV9ADyKux8Zb1rnCrEeSwFs1j/1+jGkKaA3omA9qTPWb/DPhC1r7BbiVwexI9SnDX5bjdSYi
Yu2jmXjwe8w+g70O4KlveJQkQBrDAe7RodZ/p151DORQG+I6NdzHY5L/6aceetMcLVbNofP/i8y/
HtQQ8i+uthzWYT6rtX+3emUe2T9GOTfpWN/kcq+yGJsf8e5/RpyTyz30ol9I3A4oqh7GMxeab2h6
79yZ3MNM4bycURH2DS0yLH1IKvPlvLBe9ku3DkGPJsucXK/9xVfwGqBdGGb5o0L3/oc5nbIokURd
xFc5uDOAsLc2lNN3HgZdFpF/Q0pdkBV5jzrAp9E4iI7C7p6RoklVVcRCLNVLWIn+GJAxtko/k4CP
iOIadXbUvCY5FryqLXeQm7cAVsEjNkMoEnFCt3gnPoJd8NYR47bxE3+TodMAByTrxWtIBEoPIf9n
hVEuQAAAujD4v0CDBtYFw8bfWerHgcEaqsK5VVJh5BrlqSR5svKq82jjqO1ajZhIP9QVgx4xSDtl
ekL90d3oPLYBR+ZL12TfFthahUUWJfBZuq/KrwioQ2hkFMYHmMlVmib/VXPirpBzX1KV3aizZsWH
H20nxN60whTc/xm20g06yjU9GGZT0UuCkrp4EvcEiABxrCTkpfQ5VIZSckhPzo28hg+iziGa0v67
5hboF8rmM/vaje3vwgJfiBH3rKNjfiniN56Lv3GBIwq7PPlJMTBykHw3Xvcwx/YO6eXJEOsaV+Zz
KaacFGLuOWfniqjCUYBRuZ9Db+V1MwrHuiUhZXpsbXVtVM2Pvm3Be6tntAGEw2hG1SzZS57D7VSM
j9h5HineJf2ndSwKGAIc9PQmYCENbcTM4FmwOTyXAN7BPkh6js2eWvIRClDsLf9uQjP5J9PQrS5B
LbnWXpMheivUZG+VTT8hfgrKmqKTye2jv7w783As4yhjUWEmsV0Q2IUid3CVrCRDSKBQJGL/kRHm
KcgnEN2QpWQejx0Be5NuCdUPz67j3nIMAPl8j9732tdq7q/Kqr9Bj5/c/lzF5Vui6ZMtY3h4oB6S
3NASf4wDFgPLO/R62vUa6qJ3d0tL8wNfBgLNa1uJfyJkrIaD3+b5+LUoc40H5C7/M3Ymy5EjaZJ+
lZQ8D6oBmBmWlq46+L7SSefOC4Qr9n3H088HZk2XVB9mRqSrJSOCQXq4AwazX1U/beQ6EdNDBv9C
jpjHdAPCg1LrzIyZAwWfrjY8e0DmdUPjhykOani+zew6sLaN8R3Bjz3Tyz7NV0U+azSd81AH4Vlr
G44YHq4YVC1t3ET1dGgT9cg7/hgx8x20YsaOZvCU0+jJwtQBpYX1wy5eB00SNfFSaFWThJfbDM8N
Uw8IoZxfowlTJXnI0qmHlUZksXf3Vl2vcO6uUh/8W8Ztqg+4tydiKgroKhL7/OL0itBq655Lilf9
iZG/9BlxOmTeIsd5sQb7zXN9dq1h/50l2YfROsMq8sOLXr4OsA8oD1mmtbOL61QslYklulMvdmcR
MIUiJ2nJMTJ5BP2yQm14drtqVZkhwseut6bN6PWPXprfhtGw6wjaWI2i474qXkg54n4VL+Clzrnu
f5LgnNddtUWGZEeLOoAtqVohhIp8eCsm7ke9PusoP1xnfEUfoKnY/vt8nEKyo/yciRAWyAX4soVt
aG9uCQS2p13bafOcvFxZ8Wyz1mFSrXXcVKyJ+9oBc4EBKAi0axrBdsdXfojSiQ1KbDxrWv/6+4Z3
CNX4sbC4xtA3ZIROYM7LRYWDx2QMRVYQUf+xoqEqIxBn67uw/ZmgsfhRfi/LBObeIupJbQ4BrF1p
M3brWQJaMtSsxFShT6cqaJjNkCUWQbSPOlS/+ZPu0/AtHoLHjgPWomgIILU3QfNpQk0iftOvmih/
MmS30x0yCBKLiI5Iump7E4BZWRzMNLu2ebQGg7Xzu34pBsGzu7yXHOM5kTvmJtX1Dw9TFS5cYW2q
odkoVMxzKYYTjiU8wqXqGUCnd3kOi5s0KSYG+oaBkCClk+EpcGmV5XjrtSlx18Q/B02/GV0gMIWr
PWoRgqktJVIVPtfoLu7ov5yq4iIBT7KLazeWxDnxO+Hom/RVlzRxB+JGeVjJmOud0Xo+KBbmW+cv
NWpT2rY2FCA3gltvADeg9hJJK3LqJ191oPRt/8mZhaBKwMGkeA/D4K0dWlsCicOiE+M68FqyBr90
OYkldNiXvnUXBWNMCeBSKPfbr7lh8pLyYMeRn1oF44AZwWPM0WVZo7XGwBpFew5Mh0qNCve3ENGN
VW+qiqzMYHv3BTgZZsgcoALvi84yTOBHTsX0rJjLqhx2yE/nMoVyFwZ3VIcnKy0bnrOH2rL2Mwqq
biFaFLV+ZMmGqZynsP8ok0CWid+1JLvLLKvc2dHVzrO7XqdYYdqqSJ7l4HxQOW8sBknAX77ptLqt
qQbg4hT4BblgsyF7SIyhXRkVsBaa26lKKVdFYzyWKkWGLSBP0JVzUBrKZ5CB8cU3jH/HeChKoz9a
FqI+JMVxJVI2bdzeGBPyUBxEKlqmrN1r1xZ7B6cvRFjqZVB63L0Jn2AyJ9AmYJEXRsfGKtXlj9nw
9kDsNE4YQheZOx6rEXcMlCRrESmxg1d0MkX/jv2K/WZQfRfjgztETPMZZmGuaH6s2AeTnXdI0PcN
U51loAf1cS4VLs0vpQ17PNpogkNdYmErvksMkrMb9qYnKIXTFXo9rwODPE2tMp2L85jJO7+j5uCM
Pb/chZPxYNaDv+lIZZrVhWUZZ33AbrH6CFDTVzWPs3XD9HtJMu+tnohckeZ0pe/uOofNKRlWrxu6
ZdJ6J0vASGgdlgvO5dAjgm2SwF6m6CpiOcSXlXg/geSSwHK4GAdmmn6PPubFjKit6hBXFc3OCnjM
aGr3Y1PddKrUtjzM76IxXAe2umhl1a0NTXubuuQIzfdFsdEmXVnaHNftMxzZuXQLil6xlU5/7oUi
jZTWR69vT66DY7KuajIQREkXCXL61OsbugrYUyTmxxj4PDgwPmHdSBYhO4tllrXD3s7EOS/p+0FZ
3fEJxDpHRWlEhwZZHdcMnjsD/KLThOZqCne21W1ZMZNFaVcEGYEzhbr3YxcphfGIaVtD4+xUjcZO
6TbgllojsC0ZYcnStm706ei2WN6DMVwJATGCq4qfgaeJHZJOlBPfGPvf1ywyvgthJsdU9PTMBNFS
MM1f5BbRa7Syw6hr05ZdH+UrekHkGluPtCvMz5Fk+gcSCVs2goMxnQaeGRQutSRul5UWpmdskBiK
ULyAITDS4DlDYcuydhrrzDb9UDq0KLhWwxWu+vdANx+ahlyUqJLZFD+zKS+CLPrBNtnw64pWeKzS
E5m95lbvh4GxjF2vIOD/1OOwyX3OhiKXe4SuS2eb91z4BjBhg4R0mt7DBfnIDX0LGYLBUmoP65YH
Kd2/TkjRMVVmdXMDjYfNqA7jjhTXxdEuuu7BBx2NUzv5H4I6+rroI2xjFHUibC/HGGkDdOmnxDEh
tV1bU3BExoXRcnTbtFxeUxXUy1C5x1Dn0F/0c52XJX+EPjxaIfo8xxMs09VeI6C7sJJc3xZOcOzG
ZE8sYlmbWn0zeN2mYgrMRjStGVLhQUsw62TsTvO6ZFqbeZKpAMFkOeTPUEa7bU3lFHoW0qKvYTCo
CmclsupCWuChdjT2JD1yaiSDep0Ht8Qp0QZ0fP6a6PjUC6C9XNL4wRZ0eOFAkuql1dWNPV06Enb0
eJTRqg2upj2Do5h+s3fp1hKBkE4aA24BfGvVlhcvSSceaMOesEiOU1DTltMx1hgVeHG/jBrgB02i
RjRe7RNTOcV11lsAwmYtZ4ugJXGop8gGoWqSvQP1j/YJJNERFuRSS4prC9kLDghNbFGd8fU8w4mY
sdHpLPs5EmA/sqGWm84LLsxO7lVpi+W41UvnMcQkt+zAVNLqWWJrJrbA3gCHT1/aK91N4N8AvPdK
gcUBD0Tl1uDLCSQUQ0+cy0qCDRBAWjRmSKumsTQCK3ZTI1rrBhngJL9J6h73rW2/MVE3yYLG7Htk
kzF8RiJSuQOWCKJOr06iboNdhG9tEWCjDUYicXRgxUTVy6tlAqij39KICFoVmX0qCoP0jsvMwEXJ
6OP0znRIteWqe89xzc5ZpOPYT49OY961Uwkjw9s0tVNv6Qz8GTv/0o8dC3b7gox+Z/QN6DbVLL1R
ZFvHpNAXujEEfO5d148OHf6nnjCtF1TXvHefcdLCZOwCuSyWaHY2g2GoNLArMOXk3RdZAgZjqPeW
S0ceJinJdaAt2dTFfDvX3aDT0gVG3Hi04HaSWZAOXE8bUd+9yhJLfsBKi1FcIbJO2o/plO/CZkMd
ehXmS7EzzPqx4xm16mRz6QKPIRrD/76mAN2sDJJp/jeJcZxG4Xsj4LXwbIT34zcPbPO/ULS2qowO
Q93flrR1QSmLP1HoeDfkt52kl7SxS5Sg6R1vob/ROKUDNovCcOVCFL1THspd5e8SZ/hSht9vpR48
GyHvbqA96UUJn1u5y6mDP1ZBPFuIUus2lptxUCTxu5gdnKUKP2u9ucs0QRkz0ffGYtSD48rGK2oT
LMld4vCW+dZp3rGqubp8NE8seOKlJarnJ/A1RYxrpkQ3XISMi3DWDvf4giDqbl1O2sh/9cRHwwOv
RmYvRpenDsZ89JbDD2e+J22OUJfa6xQPV5YcKtE8pJpRkNccmOGY/PAEW4zle+xMnPLbsrR3Hp2Q
Tc3PalL9pjEkd4UZbLGbvmQMEFIDS1amtbAyWONKBZ9UtY+ymeCHIHN6/qvh1Q+d5MhmszIQjMba
HSbfdZmArOeNqmLAYJz4HytIMJ4TvsGU5op2bZx2WBNeq9Bq4TOE6yadhz4DECjfSveFvC0Lbq5q
cLYZoFQGRA2z0YjlgEwgcsyDHpZH5Tb2qnXZNpSpv7FE6i9tx3uXBZcMnVE/NMYv+FjSA/ti4cJt
NXtOdAReOM7wbOeSuIWcUDGrl/hnwUy1GScJLR6WqZj2voODtUt7d5OA+hrnU1DJHM5WxZtl91Te
2R4rhOdtu4nYMYZH9rw8XKA/M9eYJiz2QXCTRXa6YsYCW9GgxXCQ8QuFTHwyI3Jw0Q6XRkeHVw7P
RyqzHw0PuWnkObIg//pjSKpdVEhInHzAMthW9nhv+cM2aDEXjJODMnUXcAjd0POGgUJG76aOYDQV
4es0M/WY/HGRwiBIw/ik7JbJOrdKhpMxdbo9QtV91VOkJ6m4j+wS92d+4wpMtIhfJKb1L481rDdA
3UxWjHnXoayLRulTXBdct+GuBdpzSD+JkLyKlhhsZM8SAZogCMbJ27AEWuEN5SD7ymSIyzCeYWre
vcxcd4T+BUvCgw2Oms0DAzqfLUTsIXN0hTW7JtwNvroLB79tmVq3SQLQwOMq6ycPVLokrNfh7fs9
8DrUmCP2MnLSmBKa7Uc6BPuyaKB0Fu6usvphDT9xBikyyEFB4aPusiVVWZ9tYkLNYkIAOsx8jTsh
cXy8hbExbZyaFFXZvOZh9enOT6BATAJw7HQsk7cEjYqOLp6NNpPhNU6oC0HbQbQrnLtAPkraZUz5
5QsDb4aT3Hj+kcoZSqqmCUXerLcR7HyD74IsovYGU84NQPVvEe6rBH+GGTMK100Fl6TpD0ZzHbk4
mbnxYqOFzT3Ncd1OmTRNnEyC+ha7+tGaYHC3pkHigb1lSISCCbf5kXPw4qZpG+Y3qX+qM8qSk1qR
8EhTYHka9mE7He4KAVskkRKAS8N2yyf5W7Ipgv0LtHUWZLFPBqwlS4AtESExPjT8tyLis9PsHptX
eBrcwNr0w6cuCLxr0Tz+FGwMXUtDV1esRaNMHgvRv1bTgEPaGZdO0GOjGqhhT/Ca4AFk60gwEPZd
SEvGoLAs1c0pi0N/PZrZM5HxlYW1Ztk+43l/ziCAwP8bglXrV8fRQqyB/AX+sGzBcSM6c62jtZc2
WQE3wCMeJ5gXQHtsJxuuTTefnDgW6h4kbMdl5t5G0H9jW+7yalzjX02W42CmK1YrfnSFMTcnRtTI
YlcxtGFrykUFs6yvwnXaF1cFBceI/dsgyN+jMmbfVhWfELIm6aq10qMnItTTibDZKjE5gVChDEeF
uoYxwtLSqkYsdY1pu8yp+Cz8l4q+zcuAv9y0tGtddV/kxKcNWl+zauQNpevpqh/9d2YiT8r9mjpY
q72HOc7XZUflCdmDwdNubR1xzmAjJUTzqOvVtVcB5705S2Z63eu8aMgUSuAY2PdJFF0sP/3UAv1r
Ary4EDGCFnJSY6Ope63ZMot7NjoGZQmYYC/sH02C+KuhHHdlUn4loMzWmcivdpW8tU6oGJrGMAvp
2lrFKnupB2EBLKs/FENdHHQ+z0d2WorpgZM9G3ZQrxyLDFOH1XscHykQG9hCxftgeDdYh8OsuyP3
94I18ODNM/nKzN+9lFuiktZTpwYeT5pDQSYnkkjZB79+NmdH+JgPNjhK5kyzzIb02SyBk0SnGEu3
PmXPmQu9kS3JR2qWhyhD1DU9RCuHz0jXHXPJrUj3LJcpTb2pHt3EtLYw+WTY0pFbUjkoe07Z/RRm
WMVBukgRXoXLGK42kvchGG+GOo0WdM5xdp3sObgVr72GlKqIsTGVFmti7tcbGVlfFBVl24BIHOX1
u9GB8jrWJEWY85P9eAgF9MUu/5QpXLDcIJFR4gOzW31FBQSki6y7V7BG0CGdq9c3LzWTezA4NsbA
pSpCm0MHVyKG/3BZNnq6xqbuDY27YGT6U1DiGWddQR0JdzYb62bRoWjDKRe8W+Fnxq4Qq3zOd6+q
XW0DT0VM1KPs3ayrO6uj3yPUvuoEqg4TkrVhIcXlRUeEMIciZBO3rPv+U0HR+/1FHyh8ohVQuCFT
zE3pBfBlcStxrwBjxgcaFqdccOSPR55m3tQ9U8a4tjqDjGtZ4vLlpcWA1rfsxxHrk22R4e3XhPOB
pWsV1YyYhM1xhIHTAC+AiBJKIccONCgxfdBZucSnBZXDrZ4qMMlmXX9PDer+/EJlQRLNj4s3xRZh
NUnWWS3z1m4uzlWNeo9LX3N0RtqkmA0bzmPMbC/Btw8hDnf6/IJ16exycPzEHwz+dlzcxkj0iXkI
vOZpnH+yb5Tp2lSavbK7FRSCRWdO9zmRHuh16KJcFIcUtNZIRHxdhsY14AxBIHmvBHwzErMu+R+x
FYoWH7/4tjg5Lqye1xDZJLBUcUxGsoV2vzIGnsrswnGVuMlSL+RTjz2eEWF/cSp0k+qmGfw3Mp4Q
4qT47OhHmTLwTV6qcLUM7TMgmDVMMR64DPE0rxZbk5pJr5qpikjTus+5UisLvKOS+KpnekcmWyRT
ezCRmeYjZyAe8+zqGelid62X+hxx8JzsQgENs176HJKYdsluLt4JSYJusPYv7ImjLfsijYePOpVi
aeqyQMDHye35OUJlxJQWIVFsNN/8ccW4Y94EQaAN5AbNklw2/BwXIVEBvWWcYEDyJY9Qy/CJuVB4
KrttnxkPk+jwNzXDvcqtVeslYutWbsrTF27bAFjPz0iKWgXkFBUf9GxIlooNrWRFX4UMM7fudLE0
RW84R3aQ5IBGiQ8sBhp9QKTwKbshm2Eps2emEeMNqKBhUU1vVd4XG6KTFTPbeYI8f1Jp8uz2mPu9
ZlYoyeqQtRvkkpDUD+xdTsaRWFcD2k6evwon33s6JcI8T1Z+w6vzKZxgZoZvwIesAneVcTxoI5yQ
nD6xcm5d40DDHTwOCohgw0diOenVSodot2hCEq4mywBUmlchvW7ZMXdWLe+9YTfPuZPoQLzZulQm
gwBz+qCE9jJGU7nSWwEhGrlTK0cW6eEHr9JHkJWMvYeAOggGVE3JK3UpH6PoiCqkpSQoNwz+vizl
NY7op2WWSRkXSS5cGorUd0B3VZVN7+Bo1MboKUeR/Xeh98XOx0WU6xPcGVnuGTJlXOuERDNMRXiK
qo8aHWthTG62YU3vNHx1wm/OeIYgEqG0oTmHI/2jSd8c+Y8zUypcaJCvefbcFMW6ikn/B7KVwCx4
aAMixeaT+mzYjqXDQEzmJAy8MtWQ12azUWLwaTO9DzHsLtxZkKCe6EFkP02bKdRq2okCqvzwAkIG
H9bELKeNXbmoruCpoCRZy3aYyFRwJy2puerXoeCo4vIU4wllb0vvsWcyKloQIeGjaJ0aIVbem5i9
RBes2wxDD1PZ56TM7jmX4IblXaBbahjtmXWx+c2tRVSdjAWMA2IN+GRb4xQG+KPVwFpeKPbDFlN3
9lqbYfK5Ml37NjWMNa28jNuI3S81kxGubjxOqb6JrLTYpUJAs+rUoinoXEenHRd+c6RqF69f+NyG
nCwm7zsza/YPzVKQ9zsxfHm2ZpS/QS5nMTX5JxPSj7ybHaQmuGsqAlOyABsM3G2CBzyc827dgGDP
cZyEU70YExQu9Amn5/70OQ5gtaeFG0wBuR/0QWOOWk2xxqgqCi9JBFPZJKG8tDk9cFzrMxjstXEt
e/MrldyBTjrSgTOF5a2wEnunTwTCrIIEuVGr5ui4orwlInfVIpKzVo5elUUeCi0FDm0J8TwdWXRG
VhxrRFQm2v3IKL1fdXHnbFvfBUznhe/UXz1VndM++BNyReOYF9PLu4emjWNuLxy8OBj3nAS7Z5S9
Y9toDZMuK7yPsOiaydjxXvZw3yYHJaECGFma5pZ08vBGhW2xTmpGJJTwvnpzdVpvt3KvgAZw0UKD
JeZ4jK2ovqixZtjYzQGLCZDCQbeiN2Nqo68q0m9cuqOes3H6cgcUpbVSnMZs/A2PvtXNQ6/m6joD
uMQkhIladEW1FlqjVpkHyJXaLnEgllBcJ+QE20bpNZzgw4s7NltgG678w97nDlvX1L09uhSSVESJ
LdJpdMpx/56CcXzNu4nmg7Jx9mMWudZBE0dnLkv8/X+G9F/q3wo74rhYXa3GP4cmtLJ+ZEMeTD6a
iSsVkDpbY5KptxMy24vROzVJGKAHXspYB0c6AxuDXk6vQNuMwnwdqDTdOl3/3TFN2GmT8M+GBlak
ksSIkxIc8fxbsalpWxCX9yVlxMdqSONjphhQYxFNuBPvPKfaecZEjqOVW2lQG6Xy/OCVVFSNFtwt
TcJqNHUqDO1Sk3csgOrOtE136YehuaGGNQYQn1ZraY3dTZK53U0EfBOQm8fevp+LBAMx7zh+Pxp2
GMWWS8netLj399Kg8rasLV8we4QN7CW5dyzgthDC46z/W6Gc+RDwMv7ehrbG4sYbQTlP5E2Wsd3M
X5LgzLbQ0YmGhiv6kcKPzEIql3BS/3rTJ1OOx1+PjLDt+MalCESNwbgrGm332wRaZbRux2ZHztqO
OGa6wblXFuj3+b+knICnxU1Gqm4EP21ARaJH4ykOgmZVCt0/Gr01P5ASwLu2SR2AHZKrphl1ZyQz
YmEuIRRzjycfjTgFfABbBZOHmb2yeULHLzyYov1gadOdDhdyF0oNpxDDTd9wOKBWGHJHaIjoO1H2
MCrXf0iv5fxAq03qsohKtc+TIrRmU0tvtc+GP5SCM+TGoLgcAwhr4W9dmm8G8bGuMUfOZZo+PLNV
WkVyrwNShaOBUbxh43UQTYpRRav98lbG41MjM+/Q/HXtpnM2Zb6oYxJ9u8KV974VD2cZ0kBnzVcu
tpXoNKpIu0mG6glr9HgbpXV4tp0YdUKM4UePwrIIC3w7mADzXRfW1TGDYkfSgO87diBjU2IlPdtU
QNECrAajPzYeUbD5696HjgLS3sCHxGQ4YlnTkU397vzXS4Tq5K1/ayMN0y8WEWaBjZ9jBALp/5Um
5vg8wo7Qi4H8rYsfpiYvcv69ECtVYQ6SRrrjbu5weQ7RHh2KYZI1gXWRLdHIPPvSooZVXg/kw7/+
K/NjTCvzu8YNQVOZP4NPzLzZ9XX5ZQfCWqfUMy0N/pUuEYITz9qMNtKqXE4EIHdB5TsHZXwiYgzn
URTpMQWPJXJVXwLTvP/9jIDczKlrJg+0VuSnSdfVQ2xhYAsK47Wz82aV6BwjQyyAsjlyReSEM21v
Hz1GXSXXNEjwecmIwnNMhAtTz9TD0FDzJyHNYlr3GEU14KaC1FxapKIvlC0wFIG86ojyUEE7vaQt
uw/HLe8IqVzZqFu3uWU3jyVH0CAtVpNRoTcrFDo4qtVJOXpyohwKfNG4wZoM+HMYy3uLNtNSKz5C
1x1fSt3SkVp62i7sdh3WPoP+ZIiPSpQMYGQd3dlueWN2rrs2dC+/Y/5JNoBa2pVfz++GO5GL1H1w
3px2l5ij+jM5Uo3MAz3FZJSDa9U7d1VHV1dR91fIgNaeIzvmrLgvntPhxwumtYRVMpC9uPc9V91b
0uHAoqI34Ff6MtI4AvtNeeMYxO+lhPkkmxOkV+2SsWbOpVNo+pEJ9EYa2ckrPAy1EDVuYIXqtz7B
aTb+k1iAzeq8DdVDN4w7OJEYpV0AaP/sMxHsh4qwUmGRVex8upss8tycR+Hg6bY/vpEoYWsbVNvc
gQXXVfbaHKv0s0+g2oK8Ms7CyGiUGcpnon4AICMYg77Cnh8xkr0H8UEFgJZGX2gH23EIDlVTWI8l
7tplA23rto/bu9mduo67voDyRFzfznMaNVP4Nb+3RW/G4ckbJ/3Ua/qAXENNILB+LppOutdwpZE9
AsnuxDfMqqiXrFR4UkFCb6MDcbAaaSRMhOT00dvHXLKHJn+fHhqGLQcxYqYJHnTGZCCRrWo5lX25
t5VdbbMC4q3KZM5CibsMpPQWrVDtpthx1sqnmIkA2bk1ONxEgcEyT3gwciJI0R1ExdQcKIJlINAD
+guy7jLgbAShilUmjDKG89Kll5VFHfOidiMI9igRL+Fmn2MKuXcJNSAYi3IgGvqpY73YNk2vw/Oc
LkLPe25DfJshYukaDzM3Uw8JoB8mECquvSwrinhrGonXg0l+yyJtFmnVrR2DlHew4IIghtTQtLsA
XztYxWsFXgLeSr/qgWic8HC5u5jnKB1zlJbgVaf9MiTvwRM1hCbanxwopQDDk3iVImHJpKIMx0yZ
iUBcZYQT0GRb2DuTBtJ8qNjUpg5Hoc57bJ107Xje/HTyPrQqnWaUFsOytl5PpbpWwvW3puWqhVuY
Wzur7V2T6K+ZKZ/YR6RsXQtnOTkYBF0TUq/g1iCZAkC2i3cpF2MW+cY5HGh0GXHrI6Y5GDr1I2tb
zrkMe1Gmhe8pTyhV44tyDLb1XZ1uLS7KddQ2xjZPcvwx4Ss6WLhgUSejROAS8vR9m2pv4bz+jbW4
7VjEGayWlzG2zsGIoK8H+rQSnf4kmFYtcafP3i87hrR4wnk8PPFyUAVx6+Q0X4ywO2lXkrd2NkJb
sA6calBgJN90gPgxh2OYFGEYJNUjN2QOVn4g433CkpuRvLFT7SfX4BYaqgQC0ifNOgcDMDQ4QUWY
0FvS+YehC18LNuqYoyEaEGZ4HIoc7vxEYWA8/QxGalNXyY/l6bSBZ+GtMO2edZMo2Yz4oD4s2Id6
T6Zw2uR2z7Ed2WmpywEJr7TnicxSelF1dOl9HkyCjY5eXkshzmx4c+6a6qtiXG8niqkaTqTC0ohS
82VKBQ7N1qm9nwwHe2v5InPv0hj9l9cTIq1r683l4BY76sgn2mw9Ge+MQWD/tscnQFhUhsb9Rcu6
ch82lFd2s1rZpAbzWhzBFYPgRtG2EXWkD8CWB5z260ejyZ013Oac+le2XZZRnBzHCbad0qlTRR6B
G4MXViBQ1CJmylmkKw70VEvM37Qph6dBaBySE0PyFlQ5tXOUkNO5WUmxm7KCxEwebUXSfDUgspa+
f02toTkNoSxWyDgnmWc0QPQIRpp17GJo3d10SVMs/pUxHgpk160b10+jaR5+X0g8wZmhnmFxx8ZF
P3uZka6kouSRNlCWiUWYEO5nJEsPeN3d2THvsuZUkCjxBKRld0cYP1kRzz5QU/RkAINYiA7cOSlS
ShRH/T4S42vNRbxq5tyKHWFkdBiIYTGMX8uWvdFco6Jiids/uBtzvX+1Igwv2WekmAJ2McQteyKo
bOn7WOueaBB7skael+HZAYANCLyAyzXS08ZKPD99X1ACmAvPnu0pBPStZ8emjD5rG8rYaGxkT1xD
au5TS0fZrmBRwzyPFFJi2Aja4C6a2g9ZMdSizS9ZkRJ+zZRNSCw1bq1Rf7Q0bKgcpJj45MkbZkdr
TT2gqtp9xu5gUeYMhHKT2ZUHws1RCgO0w1AdniPQtojhbTSrwzvNqz5rkiT+qN5pnIeYUv++f44y
cGaH5cYVJM9q/q1xUTKQssF/obv83mR5Vd6hocDxmFKaJXg9bqDvswxfs0rHA7NY7+ozO2qs8LuQ
nCHczn8oYOVQXc4ZROY6Zj+KXv/84z/+8V//8Tn8p/+d3+ZkY/Ks/sd/8evPvBgrAHvN//jlPx7y
lP/7/Tv//TX//jf+cQ4/K9qffpr/61dtv/Ob9/S7/p9fNL+a//7O/PR/vrrVe/P+b79YZw21Snft
dzVev+s2aX5fBf+O+Sv/f//wj+/f74L14Pvvfyb553vC9/zzn7+7//r7n7YphUn5uyttHGoW6Enj
9z376y2bf9Q/v3j+t/z9z/t3kD7h5/v/81t8v9fN3/80xd9mdUKAk7d06hfVn3/0379/YP7Ncfhx
4FJsw5Cmcv78I4OBHvz9T6n/jVdjOLZhAfSxLMkLqvP2n3+k+E0XNDpMPocujj//z5vybx/uvz7s
P7I2vc3DrKn5pwrzzz+Kvy6Cf/3T3fn7GRYXJdNb/vzz/Qrgki83/ldrSJ5UnFCXrX6IlcdkuWG5
YlPipXeDDjdTo/Xi00x2Y7jTgq0aoDokt3n0hXNgnAhOcx9kclrHrdrU2bNW75MvoT1IgCzdyR0G
CIMdHmuLx3+1anK6e9EA0kMurYeQ/AnpMwTsxrQW0wu4YB2XyfSQH+K7Vj3z2N9SFsBmZ1tmR2S2
JL+0zhJ4o1V8ld697Ff5j/8Ro6s0uDYn7Uve1AfmqhUD4Nx8lVt+WJh/1Wu1andDvzOs2/Be7d0d
ZkTUkKDd4mVW9+O1Y8CkDrj87tpnxFT/Uh91vGfLmUNKmnD+H2EnrV6Xjzh0NmjAO7dr74PYJmr5
po2osvj5Zeocw5Q8lTiJoYAfXz6Nob3pZXXImI/OjieIUVQcLnqA4pzPSOW/AKVN0bRoK95ON71x
P407NWcFpvbeBM7kv9X4VTBQNTup4eiMPkN5S+3YW0r6exfVD3w4VgC90KV5cpWe2fA0R/RiiPbL
7FYQFsKMUTwS5cJGmDJlzu+GZ6XeOsJG/lb/EjfWrX+oz8XGI2qykXvkFpPWIskBYnxM861WPdRL
aIpLr0Q8ZKJaONspK4+xfm6YhIMPN06p9+0bHrCJh9DB7jSxYAtearLCyh2NwzYjAzEGryNlBTme
YuMN4n85aQfPdHeUYC2Y5xLx5/cOxuLDnxaZoJdXsn4idvYcsPq73jP3dv7clf2yhQMSIJ0iUy5k
C6hAvcjRusbskevmM64/qUd/9bq71gN3R+EPlwDOqeHWIkInQ2YXtGHop9n2NVuTdGQCkGp9+GVk
e747OxfXmB50at4d3laA52u/+MyT/uirYmOTGRloXko2MUq6vOmBT0BPB+BJ/AnXzcrETRmVlBEA
UYUtW2LNuerJu6LBo2q/oCfD88XiZuFcHqal7LfaNV7H/qagjmXpR7vz2zUydzUH25sMK+oiXeT2
Qi3Ey8js+GRu+6rfxV5yS4oHAZd2GkKw2SPUOY2Ay6JxLq3g36OvySWDFnsgqGwlNDnke4wFlW3z
0/HTEOzw7/yDw24u6TY22E6iRO3tZGD92tq4MBCSSF3gySqmp6i/qZfuIuBMvElOzjbxb50f3b3B
ROd+yH6ZiZ3dbjSxBzM6sRtgdx6vBbt9+6Ln516uIWbl/uJiGdv/zd6ZbTeLZNv6Vc4LUIO+uQXU
95YlW77RsK3ftAKE6J9+fyFlVmVl7p371N25OJaNIUAQRB+x5pozbhcwh0AgfI8oQutOPgX2YVAm
xdHGByWld/QGgHxYfElVYwJdXPpmrdLjuZq3fpnOi85XYInoJ+REitqN5sHCArOExWgCW1HtwSYk
3+Zw4xbSSL7N+hrCs1kLLU6kA2sfk0w1jFNXWCs3VTTD7XKMFEn5kyIcRFuHC8KHdHetDJmCm/yO
78YVR4doqiQXFWfnM4zxQwdspYD2p2PVzWa0wazk2uggL4Dipfj33Q1w+XCm2ffZoH8kKNyy8uUj
EoU2KBK7sAqZAsIHBrC/sqAN3PDIwNPESwzFr1kPlgGD3RkRRvhK0nGVagig+H29usXUE/I0idYO
LprOssovKnOxBDyW0ktzBYKQLmpXV5xg6jkQRq8JAQk48agp0EAytqoyZ6UT9wyaHWhVk3Ql3yaJ
MZEQgFg7O7Ew9pKeWQ2dK913Vv2kzpsFncW1Pqlj00DtAh6VK8ahlLctm9WtfofQywXI6DXDa6Gm
vi236GAtIIQqYPRKkGXu0pOSeuh/It+hmpPYGpvKOvetco28hOLAiUJCKu9QJGZA2iDPVuathqwO
5FYSPo8YwP17zzQZRwZad2YFgKnnyXe1Tl7vr+oSKZ8JLtasiTPgg8GSpSmgAV7BQhB8cF20YJbm
nXdRpSzCVz2/+sxvvQC2PXlhSMUI7PECJkq1aL0CCskKmpypHd9gtbfGCmggiAdMAFMASdb+cEPN
N8KSBk4YRUh8n0AegpBOV+hPwt6KRdEAhAskJVDhlqj3Wo106ixLRmDtPYQ4JWqaw7QrAGnTXdLo
R49PStEygGveeijdtBFPHXBrNXxVkxdOtDpSwFF/+MpgmW9huhAI4wbXzjt6QS1KONc9TcyVRyor
s2YVYeXYqJhOjIkN0PDTZC23vr/LNnaR1/OAdTlYNXi23VYmk/wbAYTLY7puddjqp8jZ2MMWTQko
LddBv4+qdzwb790i+2A6qvO4s7GxoPWHCTmbWS22RtZjNkGyyoJpDr9jM64Bst7CE3MNrMzbe7XV
rbmMl4S0VWmiWhB+3NvugPnOhuwH9QlTfbUc1E+kZQ+363U2WLDfjNT2mMXrc3hqkoVqbIrsRbXH
fBPFaqnf5uDxBd/OqAznXbGEszEBEv8JFWpvzgfIXZqxcX4hGjjABNZO6liEmVEHrj0qWn68+s9H
yv93w+D/8ar/t8bBhm45gF5hbGcYqOgYMOS/Gwe/5mWeVfkfh8H/7R2ew2BgRP9glGtrlqmzGKn/
YSAsTuFMgTVVtw3NQCySQervI2HtH8yudAOpQ8NhGC1r/xoJa/8wbF1VLNlSDI0RvPafjIQZcP/b
SPgZdQUEggkjsinrBmPuP46Epb7t0ZEWciMlRn8fkJefWZ+BbO/z4pic3/rztr1OImcLL56vKjvB
eXgGnBkzcmDay1rdjx7JywToK1P0boUR3huYPVYa/l5vGTetlAsOk6myr8zN0DVvubJo6Tlq7RfW
VM/clOUSOYxA+YlSRonfao3H0y4/z+/YlWtYeVMBNcN3NT6vlX4K/61rMqB8a7Q5K4A2baEBOA0m
arwYQgihUYsrkemLX9PkVFx3mrNI058o/rh1oMOiVXKedcU+GuawLdbOUasusbHSb4s6/4zuG+6o
55sEsc3EmUXDu6O9lticy63CRPXWLIzw56q89Aq2YdQFNXiEHGCpZw3/rTtmDc/Gx4kuubOCUasN
20yTl/LJGugk4GyptXkmA3h5Q4FUZQrgpMss/qzO3yZNXH3/YgmcQdKm0T+beN+ojKew1tHOSyFO
RvU0RW7JRf54XYeTMOzdHCtGUUOreA6Oaihh7Fv24HfgkhOchc1JYoxrf5QIHv2hvP82m/rj7Ak7
JjXiD9MnUWhMqovjmLJiGpRtiucfCw30nLVe5DD79dATJLC1wM91TxI/hnQ67dftcNLr413Qu71n
9md3e7fRAsznejqJtR9HvwzZySl2tumMqgTfRR1pSCQZ790HnnmuhQ5IN0mHz6Rc3RyBR2OZD61U
UGwlCGcnuvtnY2xbSzlfnnFAKi96vuWpVjBh+OCeWQwK0wxkxtiOpzr91vWlRSTtOv4QD0nxNjYL
Gme40ACYNuPr/cXedRDvMrKpQ9UVDkmCnLUGMJrt76yBKLfZNVop4ZpjXIO8+gjvOiQYoR/HH/i4
ub1sL/LbEc8xdDV2Fus6wkGP7D2HYJ3qLxA0yfVNtd6M+OXqgMPXPTXC8UX9paKA0mvYI5bndJlk
K7xh7XgJ2Ft+zI6utw1FVre/KNTNGVLDeT5MZUpbv1aROnDG0fkUdzvSlZujkAzAyc2zxTXZUeMq
Z9xKLwriNMYY3tMxSrFciHeo8+2whl4x/akWdbMsjRB5995tbu8DOtXc2MpAA7MqtiCRqUVEH/Nw
YG+IF2U8M/YZTqBt9NJW4iIYmK7RIW0R15k2NVbMnWMem4glrSTElN+7PkghBJ1QPl8o4D+ELGf8
wTVK48DWjcI4pUdDkySCjAPkCnR6jG/szYDIuRA2ccgYO6fFAWlzrhBabS90vXddEPHi83rfmNa+
Z6XawT9MY/pDG6IFhxzPkYSFwK6MltAQzgx8K4F+8LAMAxkStvInpDIejRMQeAZqzf1LAwsD8Vql
4jA911CYDL6VZsecHjHGH4UZjGjJslOvjst6QjLl+Tdb4YxBnaZ9s7pFel45jOmv2ShZ5xjXKDSS
8ksUXRrDa/EO69y5ADolf3IchdU2c+qlAsCsqzokXy+BjNgZSEO+oF+ludSt9QwhVwDVyVC7JBuG
IRbwLN9hubCAhesGzF3wT9pQVeWKMx2sZtTcjXWPc1DhLG0JqVBkTBsznEaOupAYCUe4a5ftCXc3
9EnPIJunIXoSeCimNpTEAlh4vNa36buBT9swpqidodQQz+tTWHSwe7XrBLx7X7T4FjA8rMKxUrwa
gFEzWCQj5myRlLlmt027T5iA/V7HPR3Q97Abgh2tOy39+Ta/Kds6eKHsD8lckmFb+4VNXCw75zNa
DZwRgrSBvZ312G7MmJqyg/iEsISCsltxczX5fLycuqNZpp5ArIiQ2qEAHqkV3ykYKm4foJPZGSz/
a7BnQOfCA7NTiXnGoUqYaz39sbiTQ7K88563OoJmCtaRg3p76+2VU/zKYD4Lob+P7ivqpQmNRbyn
d1CyqWjD5ekZw+B9Q1sNq58hQZQxMvv39n7KskmDiK2MO2qExbUacIn7Nsrvofqk92niDZpBXXEZ
ojdH3XTmQv82Tnd9ozeXW6W6cfYVCnTl1eubPVh0V1FeaMj0mWbMCeEc+qTwOFxuzBkjahDNg2Nu
+zsUkAYWkGVtX67nGfnfROuKZlPZyn3ETPCtKzbm7WL0t5Vo2GineW2p3Gl3xR1wVlS10hcO9Vm8
LSBiJXEciP3O9zV9DfnA26bZu6MfKtxwaNFow2k9e4QWqTXx5lx+DtYLHT8PclB/LPaONR8MSpH1
Qro6FvABV986jk/vHCuCZIYKf4d/DWvYGJZDmbkV/fnzVkUo4VvOoEKs54TGMh72Q1W4q/iOdX93
c5bXYJMjdX0jx2mYqX88/8rEZjB/BDetGbVT5FxcfHR9THvgE/EUolJcX5Lmh9KnRYukfzkbH6o2
zfQRYK0zPCEqrgrKDsuzRc3JsncN/CZPVJRtf0zQQwim2VS527MqlCdWyBJXOW1YDyizQyFbk9LB
9jQoONaT0zRuWHdFBye6lZvJVMZoPSkQakX9uJ+bpXaSq0bGgo9t00rqFSufb9bA+AMmSlz0AOTj
xYcUzNzU74z+rbEOLtpCDPCcbZRsFDIJ6LaDdINXB1v/Fuc2zHWzXv4Qkb8qr1qN8fPoIK9t4DpL
ZkYTLfsIy1fHWZ1Joiq4dDpYJKZdjBpYSgLiRn2D/VrR93dcH2o1nqNbhHdzddDnd2h/xdFQa3Ru
9CMbtY5GSYwn0Ll5V27trA8g7xNSTOcGkUJFy2ZlF69hBsrMzu+bEJTfA92ZNkjtbDr1LJQXX/Pa
xK8dS74y0sM3FaMR8hCe3A4rzbgJbSMUEPrXANxuflV2N1u/dEP366yZtdfA3RN3Bu7NzoGB7Jem
j4J1dvZZilEmyLjcFD+wvgw0msfRocMR0JfCMe5ypuYXRzENxS2f9Y43HcuM21QTqV/rx/C9FNxh
kOm94UcsnGeh9rdcZCKhtlnCfSsrKLd5ul9aYt0G9Ej3at/H6SnChxvK6HGuju/tSMIvW4IBEO8i
LEQ/ALOuECyhxQyEkyp+884XzFuRsb12k7oGoTW70ntkW+W8dVJA3LN6BVPKdwUAQp2X5otiz2pr
Ua/PudfK7xosVvW0Pl7BPTDjx1nA8Uj46zT/hVMI7vZgmt+yr1v+mdXrOBpHut9fsh+HhacfA58A
L3szVvIYLcAKxvlNu8Wh5dRRXt/iNzpbLYKbatq99N/lsZsXdOuL/MVYoLqC3fc803xYAAdfvrlF
OZE3UDbdtPX10Gz1eYb+1lQIyJzdHLc3L/+wXliusfxwATWQPeZZJMkWysVyBFRksMa4tGWb8KTD
o7oKwinZhyOApn6CVMD1EOK+3GDQgRivW3YXlSW8bY/PM54txiRZIWGPhjTra35uy6O2C96182ta
1ktWsmCbiOFt8ZQ4HkGAsMA7i18gCaWq4OR062Z9O7LyWWkwFmTBjq7VamYU6f4VXW8Ws8Ew0qHt
SjChVnzzWaLDZcKE3IyVpxH4V5ZXGOIA4EwFZbkmQxEFDx4X5LQJ4RFBi28Qg+cZpxM12jX5seyg
6czQqdIiFIZvDP3qu7Mu4MoFy2oEzuqaDjNuoCRZuog67YPwMwbzq2mgF21AlngLCsbYkMEaw9gs
a1McWAHKrUUfgQdeBh061Qb6fHTdePIOL02fTU0NnBrH6DK8KXqkL3hEWWhIb97tdcUqFKBXLYpX
JaBLLgtK6BkgrriPmvOdPgIknQ5YGuO9et3FLZ0rYTUkTmO5Ci2Pmw3OcPYdo59f7U3+boFGQYIO
3w7g3MAbhZ6Wp5n+/duAOQM66NJnvAiUoczX0mrAVwPm4HzNi8C1RxGDugCis+QVGdPOg5+KIYRq
YCsP9jY8oXpuTazkmHZvJkwjqg3QGxzDtbs0xrZGFgQZWlSs1IUM6fFUfUtxX0ZibxfvrnvuBQ+8
8DqfRhCO5Wr0EqWg6PELwJHQaVfSDZUYSsXtupPkZtKkmABI1hTn8vo2QmKSdSRrRcM8xitTrhZy
IdxuDDwteN+wG5v3fX1H96WZiWeWhzvOlPr0CrZaEZQuUBMQnRCa0u7O6lj1gVsav7im4iUBtKtA
rY4hULC5tc1IPDRv1gUr8mH6bSTHqGth73Az+OKwp7rJK3SrKDowAMixljslclMJnbm0zRTVj9fB
Jv2lbbFfbMJRecB5F4fIeB6PykkyzjfVIR3pU3kRbZxtusKbZ3WfmutwknxdFxfjVYIKYlW+S1N5
Ik/e213sYSueIjHvpZN9tMkmjm/MrgvUOqTQPVbfuHXDB/xu7sxVO3emjEE8a6mu1bV2srbYETbO
7L5wZsY2XClbrMOMTzH43CC7GXCRY9neGwrQ3LicuMbpvG6/+oVz0bbXt+gLHjoS5Y2ubhu9Ga/D
RtmHM2mBJaRwgJW5wSeAg95t53BnAjXSvrXv/Nj+BChBu8N3jzgQvMQ3D5cF9vEJGb7thEGGy61O
4cGaOTNrm05s71iO7dFwgtEWNsUrSkKUuNat8eKQXOvE2OG+kGblJBoj3jphoJC/xZN04myjzXUP
yRIr2tNwofqoIM0pr1P5DRGV4sCY+LqB8/ZXtNG/1Df1rZ/24uLbPtt1E3N83aQf5SHcSaeUIloc
WFzPDv2bc5JO8EmIBVUPRgLfCz8kOL8Tdzgkp3w7fEYXaZIBT/cReXHmUEaC179ujV/Dqtypb/Gu
PKQHaZvu7AXghOKTs83LbYOOzyrcFavqoE4Z65tv3a8OcT6XVxrZYyizdvkJ0DvUv91nOIUxmQZw
OzCK/qzhRLxcX62J4u3DEUQKJEU2KVbylHfcYWGMXenioJl+SWDQIGm10/ULh0pUabAXXb+sy/2r
XuBW+nE0R/lUKdxhi9GsgNzktfC7rbzOv6Iv6cL6KbhB3hUf5fhw/2okl1kb8JUThKPSJUITlxJR
IBykjFpIVF5YS5IKV3qlRrB8DQKBIsQKunGpTt223aXv1t4Zv/uLlb9691er95WPmK4PqZzb+PUI
OjyfjpoQSCKwPB2Bc3AoPotV6x19/7jyj/7FZ+d4TNwFIf7CXywWK/7efZ9//vviyAM4wQN8AnnW
Y5fDq8szj6tV4q4Wq5X/zp8IYv9xzD5XL6xHkM+F0+dZEcoV4q4LYsxtf/8T9xbvIu52dbnj87Hi
GQQTWf4Z3M7gHN/nDo9Irvzx6n3MPUUUuYrHiCeJP7HzW5R5U9+fshEvs/Cn/uIYe0yrXbF9fqBk
8c4es4LH8dk7Xmr3AsvzI2DnXxa0UaRmRXrC8Ujqflguj1mN/Y1Ie99b+OMpcRFREVlCnMaL8SN6
XDPml6OP9/EHER5zdvzB8eMjDjj9LjYixHLHq5y/jQhfbVZjfh9H4uRm87iW3c3jjpwjwZ5pJZLA
f5/64sUfuUtmigwbP99bhL4f/Z1/3C0WJCXJcVyQ+5fHni/KwuK4WMQeZYEd7kJJ4HoKAgHs7p5B
/oJHkPiEP05whbh+elzsFom7e3zjn2m9mCbu9DhdLC6L6WJKc7ubsnec7i/T6eOX4+nUm3o/nn+Y
T+eeN52PPNcbjTxv7u09sRWf0WHqeblfTqAQvKuj/f6H70y9/Vz8eOulu57P16N54c2X88Cbj+an
w3q+XnvuYX0YfXoj1RXBhxP3El/Yzw/c+jD/LFwRwlM5nn8e5of5vpp4RICNiIY3Oq1Hp9HIdtej
0Wk5XxKx9XLOFmFM13XHk9nYdb0lu7Ot605e3JfZbMbGnb1MZr9mk1/foAHdyt26k8nL6O175Lpc
/DYauZPRaDQZ8Yyle5rwwqOTeJ635Jl8ljxfvDwhxGPpsnnESYSKAyLgPS7kG2LHc2GtcUk7vvPC
m/LP+5yTaGLnwN/zZy0unXMvfkQar5/Bjzt4J3FrccHz5/EAovc4enxF3M4Xh2KzEzvPk+Ihe3E4
9RbPC8Que+LzzxAqCWVg6vk7cfL5+/vduBm5yZEImO74N5qMXZJWPECcnD6ufMbu+VXxPCIrckQk
l+uK1MzICJGyroejsTvhYMm+SHKxGblv7ohfLhR/7nIyehvxCHfEXUYT7jJ6I1n4JzKY25Ly4hmk
0pL3IIoiFiQF/35LJlFOHj9T0oCIEVleROxNF8T68YXfov7bheIf+fFbIBe6ogCKH1H8nz9zUR6f
P+I5j9R55P/jCpHLvz+f3Z2IJN9mV5zgZzT6553Eo0TEiDR7PJQHsn28jLhURFl8bcQzCH9eIMqN
yDbxET/u4//jDXej3777+KI4KS7554EIEBWTkhXZX8+yLjLBnbmTRxZ5M572qF6ut87cNX9ncmA9
KtwTmVe4tnsaPNv9PMTuAY/XAwsClPa594kwgns4iNrLD3XeK1zvcz33TjEn5h7jIVcZnd3P+eFz
fnbXpevx7zN2P7GYuofA806lS31ng8VXbNZY7D1CuEB2vWnr7sFleK0b+IEPc4UX+YznCNmdX6a7
x1v+7HZ4Z3gISngs3PL37B6e3UTripDYo+OIfzsRczfRoYhgTEMuyxCu4cd0M2LvEUb47x/oEumk
GfS5LEP/M/zZPZ29i9h59k7PPXHr55M5KSLCnJ0YFx5uwY/tgSZQvLNIuM+A5CKJ37YpdQQkvIfm
mcsAyDPZFyEQxvkmWzBbXvo4g+HA77ztbDJ+VBPxRa6dLMW3xXfwdHRH4isiv/Cm5TykVY8jOMdJ
2+xxMyCXhKEnyVacF4+wxY2ofs9oAGN4nKM4zOcUhPWafCTitjsaJT4ZTjWaLvYhFSV2R+SqKvIV
vxpRIhjQ4vPv7xFlclle4CO2zAn5H87DucjJwvsRmYpgFZmLyi8ZIlKvXogtQ38P13RfZBs9nBg7
MPShz7VcAddp/BUQUjd3j7VL//YYnSTue+Ied7vLLvB/xN1Emah50O/PEGGBfxEPZVpLjoj4lO7P
fH/6pC8pHkkFtpyyLxKPV7Y5PT9Q4vcFd3tmpcM9RdyesbTobnc1qDb3h+E7J0SERZEQ+2LvWY6u
7vvlnQ2/z0IEKQanngXw7NEfX8QR2KlHIRXF5me6F5VWpNT08rNLfxGLjOQUbxP4UA+zddgXKSW2
Il7POIny6PiMk54fluN84pe4P6lHuvwcdxcGW+LrvfsTjB3ucn5mBQ/d7Vt3+sPLGSI164UG0c2v
3RSYwQIzIo9jJcGzZme+ffbuU3GXZ9aJdwb3z0cM2UREnhXymeg/Iql/9qIgMMVg//n4zNuTuKJR
WbJyTAGkfBEwnxOoQf/CGZmjaezuOZjPP/fefjrfeZOdR2pQ9kQ5wxv4WeBYux5R8sSxCEWag5yk
maIrcrmZCKVJ8cR9RUQYMYmLKJAciKJLOu8uJA/NSevuds83EYkpGhHRXoi3eybxs/X4vU0R4c/8
FtcgWszrPYuf2A/8/WW/a92LCPSndD87+v71z2G/fzTTIgI/rB6InuDIax0YP9Hucd38cz4/MBha
r08MEaiI/NJqPptUwkXV/NQ8Uomu4vBsVz2Rbp/URZJSVMW1qJMH1T08vng4cPaRmqSwqJTP98eM
4pNFZIfIfYpJOqFAi/I0/SFRKN+pd7kwjox/K98EiRL1TACMX+4lH4nCjK/yo1BTmsVO4vriIr5Z
u8ffW1TxH7q832oGVZY1YD7i+scEQJwRg2BRmS8X8SAOqOQI7niPa9kXd8A4+ts9nncW3xP5JOL4
/Dy+vGMIvGOikdLgJFT8ULymSPM9iUG3NxdFsOBkSMI8eiVS8yzSi86Kn9MnLcJo/caVlEzPo7Uj
Bx4JS/asfx5DWHoyWvSR90YHtvz8PDGUEc1I5n62vmhJPsUAUrS4or11JploXE5k64hxrLcWQ78J
7eceAgnoiFBOGsNmybPJesZ/jJkZ7K7FMJkC8zOd0t0yiqYjUd31gXeJ3R9GN2LwzdtQevZk8v5A
RaEF2V8eg6H53PcI6d094/n9fM+lUP6+xKvbAiJZHwqL6E3MIQKf9nO624mOd78XJVYUbFEhxB4z
iGleufaLqL7Phls0RpAHPZqllqQVrStNrETdorR77GS0C/+6irDpFO83bkj/krvJOJ63M5S1tmh+
2e8DXqTvtzFkr78C0BbYMgMWBEH/o7ECt6db/WI1/quGP+P7/KV/YTjCZMVl4S8s7PEvrngc6Ey4
aQNg1yngH0+9Byrh/yP4nwj+77zOKuEPEER59kfwkSoQPbg6/A+w/UMWVb8u/2cBsv2SX//yxSdK
SfkHECgDNLwKQgnWWQc8xxOtL9lglGTNAedhqZqpCeD97yAlU/6HDc2rJSs66KEnfun+G1zf+Yej
qBbOj4plCi+0/wykZP0JbmIYqqlbBiAl1QL7ZAo4yh/Q+jJL0zjmhS2UvfmPEWr4ZHbVTteSEWDg
M+qSS3WPjT9YPTZgWotpURrXNWRKLe6lYYtHaW4c4bz+0s5DPflDgv43eBjVMP8SPxOfBpLNshRV
A5T17/FLEtNOs3N+91AJq2ZmA7nbVZPXraVp274wdfes3c+Tx+Fjk6sa3v6ZBNpWYdk4KqVtqdiS
dysiwy9ueAOpZaYdVMEE4lQFq2MqWgaxnAwf+B3t4LufXKWmXJJv19eyz2gnUyebVY21CYzuO2jv
8iw378YctyN032DcRXvxKje4oCbRGN7wSW1EEVxFMe6F2T0f66n+lRtBtbEtVMNUaa0GDcNrtYPH
XM/CWaBL8eQ+VNej6khbs7yrblrdFXNi9SBGutpkybAskn5WwFWQD62EtaWuwGeEyeYWwcEK//VH
EpvRFw6psA/fLG1htcTbCYwjVuBof7VxzVX0ZhGZmDJSlG2PV7iskU5oLb+ABWSs3VhGxL8uWt5b
WDVbOFo9o9Zk5bd3K1n8s4wWV4o4rT8e/vum+Q7bTjDX67JHy910djgTMVVqnLFzi6QvSUe/91bW
v3RT+UHGsz5gjjyPhraahQhSjgtb2QYWNBFBcssgXEft5gpfwWuPgza+w3CTw2erSaHfmHk0G8zy
OoYe+iVHuJZMCF5Cp+qnSqiG6BmYr6ndDLubnoGgQfVqqaIVMc4R7ZrcnWrUOEE4qUO521ZXqdt2
0KdiXUO3TTMwthYRxlwJMHiqsl76OEygStsABcEI25jqwYxv541ZSs+jGs/zJVw2c6sP5nFf4Bzb
507rBV0tTdA0BFpIzkZFiERHNhtAbpn2MBxQQ8DwqWc3P0duIrGHdTIE981jkw2w1LdStOruAb6C
BS0J7ng5pCy11YHGxd2gT9v+HfpA1ZcKePuepB6K9ap37X2XC1YFOHdw84qZJAydvdLP6X2D4jUr
6ZFkwE5c/KoU6Clg7M0QVEmudD7waV2U4jqDe8l+j6sEFOw5BSHtWHtF1fdoCyabYh71Wrns5dt9
SfYMc6nVphLEldebQMsAI8gsdoS4VSMLGrYaWpMG9qsFTtWvNX7IUyy5mTpub+Yu0+P+u2dHioFH
SH3t6w2+rNd7Jb+UOk1JpBvNCNdrBCqjDjHc2JLv4y6JrF3RjExoKncRgJwdEJ50VRjZKrhJ1Rb/
3mSl93mI+KeZonqmvhjdcF888i4N4osZHQb5el7KIjMzAmInyWZOfYdqr7AWWmau7pUOXF5snKxj
UdxC5UVTrtLiHPYDEOF77yMiX4wqfAM/46agJpfgnbt4EdsBxL+SLB+AGfWuLcXxZ57ftkF6Db/+
vjE0hOfUvzyrBGYVr3DVUUAFKraj63/yrEJhW8pMRWYwAtrBRXsNbprBjJZ5WzF6iEBOJ4a6fOzB
tlX45Q0IY2tKui9Vg3Oq0LexugihDMQgsLUNsCWey9532ix7rY1wX+eygkWjnhmKpeMx3IDxhoCt
Drp8DZtLtlZv9s1XVBQ0dKUHMN9iVzKkHm0ps4ByWCuhCoVhSB1KlDQqUEADYiZ+aEvBzNHrfRNU
xjtCghjUwVJYjp0fdWDl0Bh96KWSTAxze9MCClAhp934WqX5Im7qHJYd9lKxJ4XB0zvx2WX/dz2M
AOH+OVEdw3AUkhTo7587GBmRlmspY5ZXHpQ8iiAKkc+ysThboNNqU/+6WbKzfLRQWSm9aQY8THfp
jLHQhr9njitD2sg0zTKMIAUhK73GKQjiDJCTimPtMtRGofkI1M3fFwf1z0hRw7IcBw9hekcZgLUm
us4/dN2FRFutwVPgJZlag1iDyaQ5Q7Sf6etatLA1qoMFrH5qbK1USbNWYQSpcGnzvjiUVw1eK5gD
rbs2O2ehUNm9o48ip9I4kMNs212v/wu4FfWwv6S1LQt8NdSUsm3q8p8KcFnB0xDfr2CRG0s/OCoW
Vl29qrvHnhpUNTCzYV3dSvktOgP4GjhcwLF3X98twEtlnESLe4GO0E1seq3CMlfhQvUCfUxzhDfx
+kKvPO3LZB3DEO8ptu3AaohSx01OT1KhFvNATk38r7H0KqUBPZPMnA7Z4q3RXYFKiDDYAlGs1Wzb
1/vGZrxdIZJe4SJincslrrkAGkNVwjQXjm641vyqEG4Ki8Le2WjC20E3vETnYi7pYfXWO2Xg546d
gfJoGtjp02YNDmxnGVdt9jh6hDeWhrXTKmn6U0C/aHzYOHZTKa0GnJV8gx87aozeL/Po9tbAVtrG
zn1UF0gqoHepLApDv42fDBwBpnxqi7M9q5jx4rhiuhAFL1rVwshiID2Kc6btI4CJXG5nbjpoK+eO
lIHaEZw1qNgi6XaNt42gAYGu0/KrLosmD+ohdf0gk0kk/K6bQHWAOD3aBRK7ncNxApnHowZBFnT3
TNgb1sHVoVFGkxIHR/UuTxFDMb14aBFrzVIo6WWbV4qhXLvesDFHAfQUhglaqpbCFxQow5c07uf/
S6X563gSgDXDbk0g/C31Uan+UGlgsurN3mqRUFDOzbLH6ZwGU2X0Rv3Qu01iRYDtVNU4BM2LVGrS
8WajDBzlt4kCKfvgbG66Y28C3WlBkWZIIccFitTSkH73VrBPUIE42CmCrCiXzM6dTRnJ225l4Wn1
9y+iOH+pS6SPJqPDCExcpgH499ofdSHE1mZxBcR2tkf2YOuHBHHGrm+/mxKhRKYd5cEOtW+r7T5a
OYzGaaSwEmg12ts5a3DLRcmkgIIfb9cGormbNjUs8z5Ro2rx91E1/trEwoppKkxWSHoDF+R/jyp6
ukORJUxLlRC0fwt5xGMMHgxKgZ8Zhzqe+ZOWcuLdo0hZ6pZzMe5gluSm6BePTRVqLFtl1gG1Gmle
FfCDD8lNmZjG/b5BOx00p4FLT35Ht6FtwAZ2oB4yK5NWsR7gCAtp3+PIlhQHudS+Guuhet+oLQgh
S0uVXRsos3bIoczBl1EOW1TgWn0DA0E9j0ITTecW5bGy6yEnRc3aK0UyIs4KZ2CaKYxxOGxN/RAZ
pryS7aoC9KuO/j4d1b+UXbzJFdy3FcdW+Dh/yvIMcZ9re6P5fPaSbSUtQLeMYIqm+2EUR0eQNix/
5iAlk0EaJaKqkTBeet0JJYhRqeEDUBY4ymqdbJygNlsgoVT5hlWHyJwyPAqNcY2Sr5E2dBIoJZb6
eXi7D/rpP38VqEkNjc5AdAl/fhX13iBYIumspKQ6DUA66IF/z3FxHoxwVefqFTQ8on1NCYi/g7vm
JbbOMDzLhTWRsjuwxrMEMNRuV/AiTeH+lnCYcYJVbCz0R9QHG/ER1dJf4vZsgYkX7aAUWPo2ywEp
ZXmvTf/+jTR86/99HME8HZd8mgbLhi5L/tNEumMgAX0OALJrWk1z9R6eshY1XXzylsNw1iZRBSci
XRTyNUoCRCvVFnJvs4p9G8xxD3XRUq5vt7EmG1OUuG28TGnZEyPVZjKLATupTaDQMdrsmwH85Bbm
rNBDo7RMU7n341yfdp1RrqKka3B9vptQ0dmGn5Q4yagZswmjOi8C+BdnVoA4Sq6gkZcUkjb/L8LO
azluJNuiX4SIhEsAr+UtPSlRLwg5wpsEkHBffxeKHXdm1PdOvyCqRHWHWAVknjxn77VB/fqX//5J
8Fj//aOwTdDXYBAcSan6x0fR94E7yBRxPXW8YS/u8bl/UUVcbzmd9ruBMvVON9W7nwF77Io2v2el
0yh8pwcspxGBEJzQy94LDre3PlhaIm0BIwaRSfoqh9tjraruCXLZ1YoWb2ZnGm8yZAtqKqO63t6G
db2DeQ4SxHUwEiTVupxrWv9kY+NsWDSJY1L460o28U7RLP3fHgdP//eiE2TWeOHOU47G8lw4TyT0
Onc2LO9XhwNr0XQ7Oj71e2hOv7UpAfs63qT2je3hcZbTetRoxacpgwrahc6db+xvR7KuMX7ZOpwO
XmM2j2oi2WAcgoqU0/C3qhXKMFPWCUHOdni+XUpjnHc9Z1bgvXrc+eUgd1lckRPjb60wfi6KaEmj
QactW/NXXcvHioAyGLr5++hgRakI3bzM8VitRigrR90rf933CUYWQcBYaQfFU4GISflD8DSbp4T0
qafa960tFYNHdIyRPqWpzncA+VEyQV4690QTrTkFx5tPouAU6egSWB4S5yEGkTRRwOfemD8Webwg
DDxGX3OWg/exH9IWstnktf0Lezzyz6K9xxh/iLD2H3Jp2luvQxnYhA4kZNCR91aCFjwQqQkinLfm
CBaiFiZG8AkUVSN3pj0AIpUTrEojehw7kESp2LrWDESxiGEXfP4bPbI9OVf39UPlA6+ZoKS9T3j+
iXECeS8Kk9lhNfy6rSHs5ThPbtA9yXEe/fftktY1IABKVMMOuqM/Fv2dSSVBJ8HvTmYZetsgLoOH
XodfbViBwk2bNxHF9yRfRO9uZhBf1V+Mrr5vVFe9JC5fwZChwa/b9qfhusPXJFKPIsrlsy7bb2YM
GwaeOz7i2811e9+3/r0vBfLa2+/nu6MB85ub0Kydp2KxZ8im8h69qd1k4Ryek+Vye+X7GT7uGcdg
Gxjezvc9dQxgTRBgiZhattUXd8zald1E09XtKxRrYH05zSTWNup8cTDyoKZ+BgURhS0+uKz54kaU
pkb0O6WCtFT4GEy1uDcML7tvKlqHGk/4ePsQb+y0KWOV7yPDwYbY5lsjyTikxAkR1fly3p7cktup
ggkmoha9Ztdlh4S89r2o6qMiDqrIHISVQSUePr8ZSDjNCqRxdk4jxyPcrDFOfheh0zYHG7qtqh9u
RfqcJG+Tp56MauGQYyl/K0kv4VlauKQm7bRzE5beY5LxOJVTSI29vJXKl499pgnkTIhttkiT3ZhV
SuGRZealTe1gK0sz3YkEtXTown00O7Tu0ngF3NrPHlPokgSm9LMP//+eVZ2/FVI4SekGc/qm8+uK
P3fNKIrBh8UxgdIU6E8Gq6djaP9uDoSHYD7/kVIponCugnsCbeuNRSNua0JRBAfaiW3WhvRZlFM9
OYQDcfDyfrlDl6/MprirxgLfCv9nj4rqKbQx+xFWWL+7Qh6TVujHbHAPtwohUSEOHaNT6zyR33I3
iY9tJhx75eXDrp/xZeOpWBY3ol2RhKZmvnVRFV/bYPKuU2hm//Sh/K0q4kNZfMBUEtLzMAP/Z3XZ
ZqoLrUaSSlbP49rsvJYjHJdkDpwTFttpWcPGMO6PZlCB17LKbN0GsXXEfxk/5u14UmnnPDcCmEOe
J4+O7E9uKezX28/5DA9D0Z2Mzvb3Muuzy8Ru7LktwEAFuXbJ2DP3mUHOG6HezHharzHu8KF0LfTU
0I4x94rwSrjVVi0BgGmUEqoSygc3FcWbDV13k9r2XVdAdpfw0M5WHc/7VvjZ8b9vy/b/sSsDDPTd
pYdElfJno8MEDsfZk88p9ixBvp3FqGihfdBjTJ5yARtYRvptCEbnrpjMmr1X03cc8vGhTuoth0Sc
apD1zjb/n9dENoBSXfyGyuJgrhqcWr35MfqpPBAbRrJM2gY7NuJo55R1es4NjSdMkS2hCRs/RfgQ
l8naYBft6xxE9isyU58SAWF2jWE55kiSZ1gmoGaNR1E3/3B6spi6/FmteT4jF+Fw1zBI+eOm6Us3
zYhZQYXcS5tclBG/a8fQXuYmXzAX23E3s1bGl96vfwk/pKFp+9P51tH5bKH4AdHdzN9A520DTexJ
E4T2YiborpGdXOOhDo+DLNpLb4zdP3StTCGhPP3HbyB9XO8cAkQAQNQJ/vw6hTnK1tDwWKh7vyWe
hVsrntLHdrlAdZyOgxjxV1lFigUtQLM8ERNE/XR/+xu3P6r7ke+DlXCVS4A6oCGZXI6phvpmlg+w
pOxjMHg/b+8mM7zAUoM3r8Oa81Rj3ynnWROk1E32g918HSo/fGyC0nicggqI673b3Ndzec2MJD3T
OknP0Kj/enV7y0k0WTfCcXaO8JuXJHI3kFKOEdl8iaH7s0f+95uRxQVNIToyaTbOB3vMEGV3hvdG
wfErHbzmg0xnMniJiE8DZPGjBzQqz+Rb6iQAb7SPjrlpCccq7T3BbQS0aBTyPPy1PX/nHGg/JH2A
FL5V1raAHH4s1dzRKe5ga8wsoUmf+o9RWd85FsDhwIRiQVchABs4o69m+LGhg6LoqPb+YwqjKMk8
Usl6aZz5IUVZCPecbyk8NnlyZOhjf8kAZZRW+pHo5CHilvlZttlDqbNDdjukRBMUjjYLn+BrwuNz
xdbI23h324ABfYIEKvU5NpvokxI8z3G3NQIZ7B0XX0lK3tmPOtW4L6T7lRMEXG9ccDproherAaPi
0G3dFpnrHDmhABypnWxjY+lj3Q/eXT8bHoapuzcGEL/QIy+GyYyCMUrBrXjOMyHP8zRjERDeb9E7
j4wI1kzXkqdMyhyQgWOtx1mD8Z28+tjVbnZUhstwToW7QCfQNeUcfBk8g+DpHnN/37uUTl1a3Kdx
iE5mXPp3i58uqsb61Oeyuhpp68LL9PSrVbekHuV+uu4kKvuJdWFogX0OjsheZZBGAEPhfenlrU9X
zjIJX7LMlG15DIdTJ82/LrbQ4ljjLBaEOTy0WS84vlfYy5e303IJrbSi92jZG2Vk8BGa5p5zjLn3
+nzchAbniZ4QsgtHOZGwgAal09xFAQml/pS0n69KETS0O7J+e/upt/yVRpblrtM9PhkhgSU4zte0
6sdNL2yQsZNtHoxgor7u3GrXisJ5TAwp1wS2ZV+agrYEfXf3bTaDB9/ANktIptg7WofXEF9VBbjR
S4k1tXX9Q3o99N0k0OQ9pvJCo6jYdMVY/WDMsTI9DsRR3lVYigi8spIF6USL/q2sQ/bs5ldIfowm
avYlMuLsqXX8szUMzbmIJHmZdUDoF9Z3mo972eT+LgztAH8RIEaq2UvXN95Lo8L0RRKD+WRmbvOU
81kfRnKV1re3IYzJJzMNUEP0njqQDLCpo/lJ+5n5fLukTf7GBKy+3t4FTPZ2gNzdTaLUsyam6iSi
YiTAzCRipsMoncYGlPXlMin6WnNt6VNQO94hTtp5T761eulHdSJjfV3WRVRuBrsmIvz2UlsMFTxi
wz06uMdKGcfU9s8T682raFxxVD2g1KYbPlxRjWRlgHF1qIfPXQH8vx7LSTHxwfK7CtOA4/bskQiL
a7yqW+Mupmu3qxT5IUyw/OvtEo53Y6ryAzvI96AgM0yn6sNO9YMoVfQeFkRsLme5MBkPBqfrDZ5b
825mP7rT8zjf4UKB97mDbokTXcXli6NkdWks9CFhDz4Vu9Su7+rp2Vmm13Kgv15DkzhXeZBcgpig
syanZdU4stszkZhe7bJpWWA0+ZhpN73Oena3qSP6nV17H7ixvjuq5UbR5CWU3YA9dYwkFi+X2TFP
aGbErxO9dds0HszZoP8bHalx0nfiPoKUWSJBofcaovVpzKC3izwAETtvdBLQm1sCkh3CIjZWDXjI
rABhRSqsVri+GvIKarDjKU1hvrnAD5/IivKj9o3tjBwvYB9pJIdtOWJ5qyxswrl4rhP9UwTpIe18
vFS2xAVb1cmOqFpQexVxx639HcjZVjUelj9HriyzGrbBfCym8rs9JwMddFLWPNvhXLumP3Atc3ve
M/T/7k54vuD2S0ziNqqIOQQE6Db2OrFmnC3Nxs8167Sqmdf31e88BbEETAAFpa++BDcodhvfEzPy
XeTABI0sOvdIUlb5YH7k6BJ4YdDMyF/tyCO46TYzqkeyTIwHjurc/qr61UHhPgnXQeCZ2e120l60
64h7DRwVMAcNGF3bKtkHV3sWsLMycv0YCGPPM7S5qc1wXttPDPjZItsQ+/CUx9vQGMx1Xdn1Xc4a
v+oDIVZgbF5hTgJoE3ggByrvjdVuM5PmW1QpmhBd3jHqPo9O/71QLvQxz/0CdRWMnekQKd795hn8
4fYH7eBF5RBlTzvaEAsThNpYGJxAIe+t2S5olAkCXJ0yh2LlZNsxSycwa2W3sf3wFHfzRUcqvVYl
8RXT5L0lBoIAGMwrEjwAs7iw6gvs9HKS/YU5YS5cuFhw3Lqy3Zpxfq4bZu1tbXCaHFxjbYyuu50g
vsrw2UtmWLkz++P0WwKlypp+F7p+su/i5oN80HA9qeYSZmlIuKPBBuKAwgo5TcwBMo7YJuEOJ/7Q
kSEjHP3IB8/WZnak+CHGEuFwRpewChRhR6Y16nVg0knxuDs2qm73ydjptUN47sYemGZmPZyTNtqq
oJq3ZhCSxBRzegvT81S+DlY8nXJpwRJxLey+zszvJq31YJI2qRn/rUG1fwu6D9+ThNLl4qn002Sd
p/J7p321EnZskeF6JFDl1CcHKQmxbJitE5Lld2PyaFe/E3rzW2M23ZUilwSstcvy45vJumw6Tj0t
fJxSGL/HFC95VH4vR7GpdfbRBPZ8mMMHH04GT1h5yCOrOkEtPkpRfbWj3oEpYu1cCgPWC0QQRH4d
OrkAdp4IGApAVWr+eoejrO9/GMvoDJvrUbt62s+uu08V52dCv6MlMtKGW8cMVVd0sRrPqC7EIS0m
0K8+UaybbMmoLd1peM5G/J+FNg4REH++UrkJ5xIJb810qfB3aJvu+zD7GIJ6WPUNZA9zTI5yQk/R
UjqsPU2La2J2XxEmSAXEXaaxq1pWyT9OceSf7KvvxfnGEfNpaECBVq0HnwAlks+ILgfQw367lWNJ
UKHnf41JgFinlnciv/TeisApNkPd78Z+2BdTNe0KCYVzbkO1njJ1HF3Mu0MoTo6qv5FgVBbS2pqW
Yrm3nrPA+nC1A6horr/WYqn0zBKhUyrOES0SFs2GdB8MupkMxi15x69WMW8CtqpNYrd4qIeTmnJF
8HYPlq4Do8wEVIfFLkZrYXke7AJoDplHba2Z23FIREIETiai3vXER2rAknOwwvJpVrMjD7YGxTmS
JJJX0xc/BRmvgmHnVHV0sJTVgBv82jo0crKZ9Tpsz05pDvsKvMI2G+YlZ7SVB4ImAWM1UFFbuTbs
cFpjF27OmLpPsTCe88br1nMT0kZK4S5WGQHaKlL9xollsGpr9RF6IIw0RySyWfxfI7beq6nkUZGP
MaUmKQYFwllim7IovZRVuE8k1JCyGY+aOG0NVyNy/LehBTfnxAh4slgZ23DuANcwAfHCWW5Msh22
haW+V67NmD0ZwEHAOap8QkWKls5QnTsha5EAQhlQtFntG6Bt+cXtjc0IMwEdZxbtcyLvYfNXj1oN
i6caiLlU1GHJ73msy9XYmHKVFiRFl8ZwH8T1R1el92nbwnbVTAZSoIaB9VZqHx5nWMKLJHGEVcLa
ZUPImlLYajcamtYVGcPBEJyo3cZ9WkU/EkB4RZk/xuH0kPnOAzXEi9fBBjQG99VlDdSdDSWsjU5D
SetEDxGTweC7OefFOrC/mlG6NY3o0Pvhl7rldxwS7xXM7c/KZuNhGBLwSBJ2aLryp1v68pB68a9E
dVtXZfpo0VnqVEv0dxCeSuk+kwWCPmYkelMT7GZGLIOE9/KVPsnKfqbHJi5xmF4StEvZWQNy2jCO
d8gXIqa07R6118H7/GiTGmSHnq6s9+6T7ECEF4BrBguakVSuPla2CyMs+SJstZ+iFKFPvS96uBRe
iwc/Cc8D/CWz21OqEXG5TJ2KAQs9/ngzJsa+ML/FCPFWIcFeIGbWXR81/K7kMhZDi6FcqYCoZFqW
IvlNfekSnlTdWxTCRIhk58758DyqU61bBUkhsjYTU5ymaLjZ3OmHRXdMZ3o8SAeY5mQok/W4t3cx
R0F+PKl8N5MRdWDB2qs5/qKY6oJV8AImPO6OxFbC6quYMG2HJ6AsvD3bNRUXO4+FrmdTb5S03po2
f/fGgAyzsTTWKdmvdtq+Fz4Fh6u7eoOvn2/LXkfks5HWoFkuZiTtJazesWg2dmgf6jEYgceSukvB
/+45Pc1VTaiQP9EbKMzvRm6GGz9ielLDhyDdij2B3HdranvwyAAHqir66LvsSaTrabbmda9IXmGN
tpmAhRmVYDlBHpJ3VKP2JXKiC0fPjSoRrCTwrBiLocAeOHhIljRC15CZhWxfxI0clKkUkxuLA1Ax
fH4usWadtce+PZuu+JgrUMaWiret27irpME9gBJy5aSE6CCl2TMA8XbOIUykWjcWK35WThPQ2bOZ
/Lbdc5sQfyj95hRoStYonO19KCViC3CUEToZiKLqiyvJtU4l/zFY+ZIBbMD8aKKNQq7nRlQ/CfYY
Vx7HsJXXPydoXlaO654t0f9uyPnwrcjfotUmCSXdRko6a0e5X4OZssYT45c5XFzXlpcc6wzfRVOI
Z3c2N71vVnD6fJh1cN8Tu6w3MfH0VM49oKeoXTsZZ/RoqAnd8wxz46Xfbv8JmESYaVuQL1ByIZQ5
GsrKXMAGSWmORn0FbsFrW1pf9RFkPGHiRvWTTOt11HKPmvkyd09njFqFeZhbV3Kqpe6Js+5DGya6
kdnYI6s1YSy8dHUZ3bME4xyX3xbtoe133nYSA72pLO+eO9EIJicAJW5vq+XPQsUSVh6rRMSPhQvD
c5QdrcBB/oNayvuzdy4DT1iWZ7ugIk0a4n+IEIwGKVsYeQlPtEO2QF/768y2qCq6oTzdesR532RP
utgiJIi3ddstObIlDFefcYZjgjJJZHK6DZ0NT26MwLyzaNLtWAOr57ztmHkYKFzDMbB3fuy2p8bm
F7eW5ubtLQkYK1JIIyLTApB0mXlOjPGlrozgLiaTd1UFZrL6nFxpCb+hHDyTZwPss5pRIgM/sP3o
2R2JFu9EnZ1iUuyfJ18/VjNwNSMX6dGoO/mQsfn4uqj3Mb3+FWDh9vEOOa3YjouGdGqcd3JRuaEY
aNX7hljN49il7t7JGutQu8a7MvV4p3X9HiuXgE5n+OrVfXUN2/yvC3kh16Sz5T9M0GnZ/9HSdF1S
aj0HTTzNfHRif+gb5kRmehAT6TdEde4LnZ5G25gOdmJyJAyFvVduNcPUSyFMpS6B1J5q16oX0ZUs
2oDUHY0kXfbpa1QDWXCy1IIyHD5k9hRdm4JDTdiRBGsSpb5i7pEekSj6B+KdfPi+pt4MSWk/3V6Z
4DGZEG06bQBdKix0EaYDijqLTALgJ2IuwukbwTwsICJ5bm8fZ+N/y9Fl3+a6t4swZHC2VQjquoVx
6PQ6eByM6Sc7svW1QWEtBBEScWIyvmNLsuvaOFJvpF/H5HujE+A7Kh3uibkgYIjJ4puu4FDbJi0c
EIwCQo9q1iQ90LKvqd6LpFAXwQyIhmVBpIsoyAtkJXbMtwZei6Yf+CUfWrhCPvg1zoGSsh75HPLq
tVVwkEstehdDV1Gqh/Ep8UOQYtG4iM95iFd2GA/b3Bm6mUgYA0xYtpvTNDxwHoSurdFLM2LcN7Xl
HI0ktC5dkU+7YNLF42wPhOXSZV33HqnkjtAkUfi+uSJS2tuWRj4RztFvDfOsSm39mJIGV6CHZrWs
NCE1JuVKmSTFw7C8MpB+4wSI8qty6KNFvo/oNSURUQ00MmNzRJUljewBvrN38kpWesIu6zvRmryi
5LVVcOiLwF73ghwvO69RYKM+MLLmrfMCoL+J8WR7MKk+p4xJ4ewY/JgvqY1o1Q8jguB9Zb7UeRjs
LMM1aI0gSg3RlTB3qQ9DqbvNTLTYfx/d/H3uR5YtK5cQEHRtBhZ/CCq0kgaCRwrgjgNkHBKm1CLj
u8xN3xx1AuFsJhLg4tT5Iqjzj0LQ5HH8tj9w2I/Xacl5D3l29jW23XfUZIjDwuZdMoP9ktJ9SBH4
vjrhNMLqcVZ8aSsTKpZnueM3q+wAVwdtue0L59nts2Y/1FLujJa9KJP6hzZ5enzSb44YEh4tK5ov
ERO2TdDLd6IZ793ehzpVR8k/6PhM929aUimImFg+E5wwHFH+WCzM3HIYQi3PYEMfIR3T5Hy7qKH9
69W//sztm3LNOdJ1DnHA/da56JO1Rt5EX/axNSNn1/QT1V9qgP4m0Wd70y9ajLVO0NYexkUOadu/
pFTN0+0NqY3Q9sOwPdze0oVoTnYTixW2k+r4qc9CgHiOkmY8sHSa98TTgo6wFvgmmplLHY93QN2j
S9ElSz88JD7X9d97ZhCHm0qijIGOGnOS03lCDzlmzKRPWToYq9rTb7kxEOWLVrSN6V4WuXxdIoO+
ao8mrW0lE6SiCsRXR5Zr3ahkV9QBNwg4miGy7FM/mV/neVgqotE69IZuLt14r3Q0ncmW9PdG4Hy/
ST+oeIzH5HhThdjKI5zcNvTWXMI4naGgYE2nsxwYnTSQ2siam863S4T4hp6oNT6qUQh04oHeVQyo
t62tixfiCMk5QMhF7zk46AwEGSmk0PgExTyDDjIyaUbepYaRk6OEJNGgdftpCPBjh7QOGjtiFpnY
FzGah5KjKVj+znothgYIv9DB+ib170fmOY1bQ4W92ThE1e4lxDurNdqd4QjjseJuWBhU7Vclp282
DpiDpXM+lhSp9Kkw0+Z6uwxDR4eUILhVqyp4m1MsYXmGTJNNjTZpzp2fdjXMJIak4E9JZNU7TGNr
b84be9P3seQuKo5UnuOxcGm9bRyvHi+FqzY8VmSgLaPxxFbxLpohczYp06Ag59heeTbBlEuImLCN
9skqOuIrRn1fVJH8h4mo/ec8kZp18ZS5EIg9LAZ/TkRn7krtCc60HGrcc12jtnO0sXFVED8Tsc4l
eGzIanEM9IXbHofN2coUxgCjyU7ziAzzNtoGF2ajrRyWLjNhCr2qxebmHUDWcGY29OqPs//UK/mW
9cH0ra4E+StjS09HiH1dp/lTJcKd1SXbT2Wg6eCcNAF8JdWcnE1k0P+gTrWWheI/DABSMsl0liXE
dt2/FYahUWZZO5B6+jmAa8slnPJzxBv9vsmwA6ZN99WszwwBRtphIY9AiDivkNWXKS1Jkpkriu10
fFClsJ40k0yzgJREVHG9v4kf4iTwrlpaH/99YzD//NI8hA8ofNgapG9hCPxjEZyiruEhEhABGTrX
oY2UIfAoDxcAaef6e0wyxqG1mzvDMvLNELntlaYU39esXEQkRk7XCrJWGfyDBtD8c76OKhklLkcc
GOyuK/9UJ2f4QYKc5iDd6gSUIkLTkuHiF9drmlUvpuoUjSEyGUm2hIPA/FNvmrZwh3tB2z9D2fwP
m+itevz375l/EuFGgsY1dzlewj8OAKGypRcjY2EmDmDTmbRz1+ML3ZZkY+RwxF/E0P4UJokQefMw
+qZ9tUVCmno+/ON+bok/S13PYUdzAuSRjimpdZef/5sMvQ/DOJpGxbmbHScTzXjX8z0Mutp13WJF
aub+1ETRXdSL9oyfwTlHZi53QR47j36Oy0tw/svRpm+KRITbRAftVZUYU0bd3luFbI+WY35zCePb
WBNBKu4SoXr7oe0gf0Gil5WRwBzGHtWGvf3qzbSXbm9zw3zziYlbFrhox/OC3G5edBxh7e96W375
67HH9uNKAi8IpqX+6hVrd1llhzYpqQiziBm0j5ZP5DG3ptkbpKEhyV3+Lq1XWK1x6W/bARplY1Be
OLC7I+3FPwLd40FDF7Kf86DYVa5RblNXo05oi2lbKyfeqIkJ4qfpks3Xv06ZDu7Fcil0ZiN2Rs3m
qke3MB6ttED31YV8rp/mhMjynyWdikVhig4vZVS8rZp6Qum4pOwmVkZQE1qj8+Tn8UEseb3DzOgb
yZ47290FPZP54kv95OBYupumynyhW4QieyrOHArAtQd1uImFLwiOcLJ9EQbJKhzcaWsIMKgh3VPa
+Nj1ZhOirBob9zmhKunyxrkHi1fqqHk1K3SL9J+DS5ql5qEWDQE/docdxDWufhvH9w2D793nOXb2
7Xg35Ib3EAP/9WVin5vYsfc9jZ3S637nS6xxaJn+A/bk5ESwO/cc/Yl1FhC2tWo75naOPbTXOcLd
2UXlpfXrEj7r/Ner+NIZ8WW28VSu5hCuXSCiCDh8PUNzbhFx2glSD+0eeXxQlkVm+bS7XZF0V09B
hvtwSEnB6cp0OHgxgc910H0ju74GyTwZGx27zgmjhHtSZayQEhKEHXFnkTTc2pN76GO3ZEWDKm1a
ibW6KQcNQN87PyiJCZh8dH0t8HXSFnDqJ260TS0fDSnRD69NN0doHFRBbME2yzP1PqT6iePD/CQV
2a4lCVQ6wXHw+dAtrwxnepyUqA63PyItHe+cN7yRFv51Bsu/q4Mei2JFElHXqOoadKjJnBZJY54g
IXGVgFlSEEO1Mqge1oTBoy6a3O5BLZeh8E+f5t4wTJA5DNlwHf2ie8xz9y1Rz242RXTrFKPkIKkt
1Ff2dDdP3riRYC7XWR2c0V6auGC5TIZjbypJkgzkcYEakIt2SO0phunh9k64NMzCxVsTYx7l/r5D
ORPe3V6xc8hjFQLebSU2hzB4ydI62Yyujg+zK9+tm8qreZ5aWqac3LytEIVxEZmyz0Mp8zNizvBq
2C28fa8yf1A/TdmG7PV1VdnZQ8FJ6Km1S4OmojPf+y3M0j6nPAuvCDTaMyJTeIZd1+MWLfKSj7BI
jigd9mqphSxfctAsJqaWFSOCDWxmaLFpGvW72bQIs5rd8cG1eoFxmv2OSja6D/tvXjRPp8T14D+P
JU2y23t264oYSP3rJusqghrHl52516ayFyZD796xvyKszmmaS6+BxOkQWJw00+nm2u6N3ef53lWh
x7Ex754ml9Z4kz+WtvP6+TNy1r9FeEnuy4LwW9lAU8wpehn/JS5pbcxWl/+uGR0S8KaHfHEqeLQB
dgliMf4NvM2mMr7igcw3TTaZ26wQ3TVnYIym0HzpGzd/VuVvYu5YmBZlSDf+asJkimkHtzvdtsbP
sGRuMPXBfY0B4o6DidqFI47VdBEkNck4Xeza+W0SNt+Sa7cyQlDbHqOuYWoeKy+v7w2fO3d6+tef
GoSvXmuWYvWDiQtsphK5ddoS2nM7S2RtvgmduN7XVI0HuxoJUw+H94BvnmgPF8C5cL/p5jmmqfOc
uQVx9Gk9PolpTLaJ2eldKCZ4qdnMSeFm8Wm7amuVBeRNZ1iH+Rzb0LBHHwlnP4Q7SZD353MXEjsA
52JkXLs8gVWPWJ3ZNKzSm92so5F6Qs9yKZRHdap8Ek7CJWJpcYs4A/hR1yeMzOarutIbGKu96fJB
jpP+VlKvr4MyWFzAXLz/fRU4tsMq02PvjkrrmuYEBKNOI8GXUQiqwa5xJprSmXWZ6ucwtKLDaKQP
Bc/3pVoumUVpaPnkHzdAjgN28pc6MDCV9z4TtBnVCk4EmSLFQlLxwdmIFEMfFLMhP4IOm1oYVcMF
0Zze5qTWEC/H29sP2rADj21ah9xjxL/qYzO7+Bgvmngyrnh+CR4rKHHcmzuajnq8N/wld4BUkLmO
9Wsb+u26Nu32/nP/K51JHP79l1IZWaR9CdhB0rS7jiw60+r20tJv9KC3+ZzaF5G70VtSBb/8nriD
zyZnN9Wsx0iiI12bP5YXIrPz+zB0q03pY0OKpH7tGj3fd26918bEJAUP3sAMZ17ZDI7XxiCpzMpo
pgdVROhH6uoHhwB8t0IwrkzTpr6vPhrnVzwM6r1LevOQNjw8/RwwwqApukVBfe3LYH7xnHjJDk5J
WnNUDsZVVtZWdFa0bbVCJSwaJj1L4RXrdNyMacus0UOCTljrFytEUJFNrn8uHO0/OdX0Glpqow1V
niRPOQraf72cAoaISnhfjdqz1CoKNIk8heOeojAsWanbVh/c22rWioBskNYPtpHhNvtJWj6RPGPx
cGvgtYY93Tv1d8Jn/4er81puG1nX9hWhCjmcMmeJyvYJyrY8jdCIjXz1+wE4/56/9sFikZSXRqKA
7v7eaHwgcaEOpmFHH86K0shnx8CCABiTbKVjA+UahdmzdOs2BUONWCV6h9RP3mZu1o2o80DNYMzn
o8VEkWZTtevSmMZAd6SJRXcGwoIjSnu1so5eUUuTZRbRCOcuR3EO8sY5A51wyyA8Y+Nc+aXoT3L2
FkT9YLImVpwmGZoePon/HBMNwb7+59il/tkWPhSxzlK+vJRuA7mT2oif6f3WqLlRcu+GKE5ySZp5
Ip2cKov07wImYEj/F1YoTGpA9FgyOprGxfCA6ynB2y2HOTVa6YvLKxUMT+MIJuy5HfiDailrUEzu
y8u49oY7dYz0++IRNKTMvipD/yceYnf3uDyg+iA0HElSfy3RlBn+DanzK8oSLzxXKVWbEwd1I66d
U13CIXa+dg1javk6UYw/G6mx4QYGx9ve3y2C+0IqsgSyKH287O2+PsSmDdczifJ1LLrfwVD7nwZA
XcY57rQ8pPOzMe4+2zqyrgBtyXMQir9VZI1fgg2Uq7g1905Zjl9eDFRCnREaTP4VRojfhXmNkiK+
Vka6fcANXZ4mP5kaYKhCNi6YBvsYeL2z03FIv4uxeY8m2HbcgcguXVE9JRQOFBhLEelk6YfysrVt
Al83aLcPk9lN+7KI4rcQXI/FwL3UTWbfhBFEV5FG90rK8liP9TazE+Nauo1xlaajX5eXSc7fopfV
L9Oycxp42pwUk5LTsgXTv7xcvqCp+8MONfrdYezdcG2JMfsztWtlZObvaRj+1oAGC3yOLfrDZ3R6
SbKhunFAs1ZoyijlWcgW4NtqWynXAncr6gORMcTyj66Oh05Z/OTjtK3S3kIrCgqq3YrczXec4pBy
1QRf5CRhq6kwT9yoj/mJU4Ha6vZorEMtLW4FvWf70DM55auiO4q+wGgtRH8t2rLZF0Lvr5yrmn2k
Dd4upQpx4i67ciye1mlj1r+KIHoyuKPeu1gaiEBMGGXJZEBWxltUatkmI5rm8PCdZW62aXOdl/Ph
bPmq06jpQDiKtmsxWm6dTnbzyZ4oDSc0PrTY/c7RId6MsDY/UBdt7KweXutiaA91Cg832yrO/jzh
9Mg4NU2lp+XV8r43pFaFyYZ/4vz31EfyKjbLv2r0X4Ly45M7Nv6GcAcKPKUnzsuDNz8rkix3KVrk
aaw7//f7L9+jCtRfre+xNM4BE0vURJlq4WYo7JxdENisSoHt8FSfw8kOzyOMsHJ99ynzUv/ZwD+3
aB2bCSGF1giaA7z6Hs4PDpVUa0avVZYV1UsSJegWVPQ7LJxyJVtrOwLP7fTZKSKy8t+H5SVHx37d
FOYALBBat9qU9ybT6UOlaXOdNKV2JtZBbB2j6vbsztZ7WrCR2CTKe1qQXTmWFbfEdsl8w123zaeK
uK6kdbaQhWIrbGv8mXq0ciCHeHey8oCFt8WJbVgoJLKS+rXQ/fYbtM5e03w6OHhENlaHwfb19YI1
O3r2nupVcEYOcEeLFV0WFJu7YI+wiWvfMMZbnYjpRiMenRtZg9CjCp7n/+XSfXZTazgVItQ+WkN9
2HGgPfmAs9daZL9C9OYoAt1v207+qdM0ek8RWu6ayjVOVrcLPG9492iisOPyM8dKeou6+I2PdquH
lfe3VIwLMx49+eaT66Q6rTZEf3hO1a6BaxVO1j54c1rZbzOZIjLN0+DNMgKqoI2BiEJvQHnARBxV
JQOTgKZOywySa9aC9Wb5ZRNTtG9mCFkqhVcwjfztAtBNIJrnsUcHgoYpe7OyYViJfMRbmcF0xYOT
/Wl6BgjcNu+N5vwpo/ozkilDUTDaDJK9AIHKqlcBc/LChpDuURPpe9/3459QjAtSubztTxYoZYCv
KXS6dysVX/3Qa0+w8fb7A6E2wJmOKILso1/ELzmup6dA2y+JGkQdbAwZqmd4MPsETQupKTC6QCuH
L24UFB9DH1O4pNlzh1ke/eC2CFfa5BWs502wcguEIHU/pGClJaXxCKl/RWN/8PtK/9AboAKT48da
lCV1mJr+hPUT+dz8DO+q2E2hrj8xbPNeqTOFp3A42LFYWSuR/lJaQMSN9L7RsmATCCoTWj9tDkmh
XQ2riJ6sZEBS7NHS4I5q3QUtB0wl21Pa8s38TGhI8ypxcByNFa/BylizIkthRXug1/7QOkayT2vE
nM5svG+MTdvZyaWRUtIHU/7iWiWOwYg6oAa5S4bmNAccfKQZBVnNMHVnlufow/QQB8QWnuXlq2Wj
/+4LJ78IJDD+fFxHv6RT02GUSCmQQ6UB81EQDc0+5VuDKhBsv1g0tPEFVVT8OpJQs0ncIjtmezkD
0jnhHfTild3e71M+5LwJt2M5JvvRd9pDDhL9PoDWGYx8v+HUiOzIx+xJ18frgINlhz1iOhZF755E
yaGt8M1dPnpUmk12eS29wd4ObIWvYUAnD2T7V5JG5c2frwc5Xw80GHWv0ex+wvlMfU6zDXybSXBO
PTJTT3tuhks+xk3CDKcGkrb4/7hBdvjvdLcc8XKzPHdLFJNK8URUCU4qjNVxvjbbNMbEaSbnuOvs
FzPU3EtVpG+0WMJoxEG9J7iLWVvmhQmz5hSHamh+1SqoKTZq5cFmTaN+qz9ECIqe2iDjPGTk5d+I
P1nS/q01KpnMLBR7u1QUqxa0yFGTLb8zZ+NTjZ7EdvZLIVXfBEGQXSZoqVuKL3ftBHRe/bth69SD
tbH25I45w31VMe/HqfuaT1b4KgLjLWO7vrZC66j0s6m18i9NFA2fWl5nF9fFw1iFVDMZ0tg0Rvux
JGepMOs3bo4cy8qM1zFqXlrl+G9e0tHb7VEIrQxWAGW8RFV7d2bKQ2ZDsw6tcVs1cfPW0QjvB11x
7phvMRzVGIuKRsNim5vyLOww32sOZZeGGzXrONWbl3I2qOtacCjqft8jg6mAisC5YI8bJx63eZKX
u+WltfDIXW9vfhduOVwDMxWk8VkuBpOigOIvfK7VKaC2x6yuQ9UQkeykEG2yo7GRxZRG9RYKOAcJ
c8idoyUQS3CXpn88GF8nwZqejBZ3JsTsiniflT8hn1vc6Jm0vjO/6wDPJv1SGk13nOL6baDVqMSa
QGLMDRBXHcWgVydeRMu7U3sTaem+AwgkpAh4dIsEdnQlEav8mFh+Ncm64ZZzf1UpULiNyvk0Ams+
tPodnP2wx+89XaqOxr7WTI2NtNNglyMUdRBcdUTUTab1aWXNsO5yT9slbo2asOO3NXocRokZf6MY
xw+SXgV2n5flgbtA37ByFruwHbuX4IbkP3w2Ene7bAmdW+Z3VdOa0NraJrbZyccBvhIyle/eV+pP
TYrbTtVuczANb/gYjO6oYGN/6bQ7aZ2lu3tOhgiTOCstD8iuaDoZW3e7vAyN+DQoGNLW6sftyAj2
OgymeM6kuWvJ13g16Elz5pAdpSNEDGcDdKEn9Q2KQdI4c51qWM6xikhazqPhGruZc2qWyDan79Ir
LBsl6pzQj1VA1aXoc3l6/FhIfmnOSQqYRr+OKZGf6kvJZbnx65IEjUXDwcSWAm3Od3Y2ZulFodzQ
ewTtE5kpHE1J/PXa9Pp4amtpepVG2u/CnuW2ilEcijgzT9NsjmKpbelDKn37eDfA9aK1NdXgKWat
bZswqO9ke9GuZZE1MKftLQ9BYmhbhx9+/d97DVTsVZbRrtaBUAHXIQE6vPIbJx7sjZmN9c5hX92w
oDccbJLqnA1mvQEp/102VnRZog07W5UnWAeSHmc1VG5Qkx0NUbUvqCxEKTl+WYmFyDSmYcqyovxS
BxSgLJP+YNWw8Hb0DzxIyKkiRA0zGeGbrTSzXacjGZDL7zuZVDWROzbXcvPrN8aUHgj5C1f0qdY7
q6VMqPRa4y2ty/qEuJZ1fezye0lL/KlIzBFFkOh+M1XTxmi6XyWBW7tmpsFyKqdWzjzc9jNx/t+D
MrvnzEAYOSn9j2zs8K+e/Onj4UWxQ53amlRfFuVzbHCCwflOBaBNbZ0xZMFuGkb256GID7qOuVnF
LYVo0pmrnezXRhGKIvH4HDEdcCDTdPSwLpJnwNTlgSiJu65MBM5yfE8VP/ID3nRTO35eDpmt8+VI
Tz43Tt089ajn2P3E2Z8P+J7b01K0vP73aUn4RUr8xlX4xVVNo35rC4MY5VEFp7jVoQ6I35LrQeCu
bxnJsHnNbsNK7Y2idk9KMfUtI2416kjjey29QHa9RvUYcGNfSJpTTwTikL05dfY/0A+YCfI2ugxt
FV/SOvzt5zUTaavGbe0Z9io9kHZo/q0C/9XT9Om9sct9obd/lz+f4nj04mMvcWfEdb6u70HJKhtt
rCFBCl/SAuUFqvltoIZZKZHIT8ziJheKl556UiA3CcGbC+uQEmP4TKzZuVMmwwHWgTW2TOqP/KbD
huGTupcxVymfULsZ+yV5ESJG47eVWBUvKkek6KQi+jEFWAqyyrLPIeEQr03AfOkKddfLMLpknfg0
+D0+OK5D6tryvrzSidMfiuxDhnqL+gSDuy//RH6QfIeSLJgx1T5jK5m2NjpLzEGUAKK3cl0Vvy0p
LX1l/469YUQ3hTQ8JSDqPFUY0n2jCSn/87utPTrdSy5LBz3U1H0kOohmk+ewGdKSW4wN1dnziBSa
z4HLflY771Vj9O+Grv/RsmA+NcTWu91diUwjmXP8Rn44sLRX5ismOJD4qs/3ys73dZMEF1s28GBe
MEdXopZfd1OPuWp+c/myMBz/UgB9rOypIfPuf1NclmcFombPbxHpVI4mv3HBZFqpnXqTDZuJYn7M
gxHMZX7X7SN/N6n2IzXD6prbenUdBzYVt1bog+eXyxdGnXK7lXKr6qoqJzgVvtwuX/3vn6Q9ZG49
aO89CqHnkWSBo5bjq8kRjpNfwXu+NbRX/ox7gqwIfdVbwiJ0Ue69cmov/exPXJ5lzQ/Yn4aQyQCi
oPD99qKkbu60sUTRjK4WtTs2FgEZ/y6JEDqqCBi+HLRv+BUMD3HpEeqRCuwxbnTWAjO7/PdgJai5
+BffC+AoMn1OAiGaqOrPY2GZ555u6rUzum36aUZW+9RzbNg0PqE4y2riFCq9EDfyT6UP7bFTsaJN
nIskipJvKQv8pCqxjnFKng9SG7IGnLbeL/sQwqv00ksTa1J7xU0ut67VRq9gZMeclKPLkiYQjc2w
1y2TKrY5JzVAV60+m2jwD515auzMXDss6jQQ2s/FkE/8Ep+sKSfhYZgcmVde44CFuh/B1ge9/SUK
pzmkRWgevbY79o5Jcx6Tw0ml6JmiAIpCHxt69FRT//CF/ORo724mt0z3iTaVd791N/1suJQD4V9J
T1yNNyTX3gjqX8iFuRcqQ1wT9t5nR+Mzl71FkSPxv9tFLzwx/awsFwbjX+yXGX7bWvB8yN09kKOB
pPSwUuckQHvWhj1hTYqsiNLqn4wRt2HgoVpb9s4FADd7H4OyVfzROi04l65/bpGzrUBQnTPs8m+p
qhHGZNbxEACMv9aunoz4V4gYDYcz/ZpKT076zIHXY1hu8cVDG7aQAgZqld9awa9Y9cVf0O1/2qit
3lkbk13lRP0Z+L+9ava2ItI8NhHePTShkwvIixqA08+8j45NBB8c/SnHpyGoj48QJaUXOuxnDL7V
3/pZUbdsTT0a9tZS3g/h5PRqYpi91BrDhzHaw9op4vdh6Nv9g+xuZRefC+vUZrX70YwklaJ9Dkh0
poOc6euICQcOHHTszMoGup6R6qJMAqHm/1pYsEGPGQB2Om+Jy3uJ84d9cljrThbdFLqUdT92aOmK
aJViL9rWfNudSBznbUabj6ilR3wRvIzHML06CWc+S+3GBtHDuof5Z2TD6gHiab/0ZtQ9zV/1PSnO
luKMAvduvBZedwiaIP4KyBw4JgOGACgI8xSHmHkcw/mRul76HvR9trerrDxCTrp3knsnuglF+OEK
+0BumrGWXe9v49rX0q3ld099pznbvrU+tRklC+aH5VnnkxEvibi8QOJ9IN2Y7spz0+fKsQRN9qH4
oeVRTm2mcwkBjq65EZJbQjbGjyC0g3WPSPjcdEH8rqPxNMLQOC0yBwshIjJSzxwPbGsWR7dkfO4i
7Rm2R/sw6/HHkKXhex0m0BGiXZkuwQSBy80jy/zfQS8OCID470C9YI4ardB7LMTvyh/nQF+l9UcK
bu9jfPNrEvOhe/sd2VocKGbyb3nWudXP1oe4WuC6yTPEzdXPg6vdlggbmJVVMtHfyLHAuZTpcMQO
W2+WmO6IgM/IM/J7Y+jGkTpc7wo+TE7NlL+3LkZhZAI/+4r46zo0pv0SpZp4DWo9Y6K/I8/Vzhx0
wiLsZDDWRKsVs0j8uTXqiZuA9VJoVYHKUkzVJc71s1+FqEwc1H+HOglYl8s6veQNF3XZmAe3y8KT
YhCvMIHjUOdrGZKlS1mpWxnWVss8FFLROOoopBC1nHxFmlfjt9Feapg/2DjffCMky2oRGca+Na29
B1fmEZVaeJnYan73lUQGK6L/WxvlC/ZsIoMs50gkNOEbigyzzBR/LaJid8gjhpVTjuNNrxrkCEla
JhijhH1cIsBHfBGdlkWnIE9PBqlutMtohnlM9ejf6dTzp37/uFQeOVxEmMVgC4w7oxzUzpossWmS
0kMWXtfQpCZ3aAtxjsV3tzgnBIkfL/Mri2Cy58fv1YJf3F2h39VAFJgToedd5iRA+GG/zLW9Kwiz
NvVoE82svAWudwmt2tvYA3G5Ycj5BEI+vkRBSzjizJuE5ZtWjPlnGiiFyIGCaLya1jaahHYM2+RN
9lzWjup3ojGs80Kq+wIYRpBQeyxL6lRl/XMUvv1kyAQIpNSLZw26kNFRqQNezuzsli4+wNq6a7kZ
fSlXY7RnWpgkpOJsvVxkWGEdxOuyafAJR9Xv0gQ+tZkE3+CPXqURFceAM9XeykJUUYCj+0X3qkvi
55cbsjmUM6FfTpP+xM+xIayg/erj/uXx5Sl0uVJ8nPOlp62syVNHLZke0f6Np9HC3Yf7CI+YTRKw
q0z3G086Sp2jCEK5rwxy7cScrEBkUIUBQU1bzWuCj34g3o8Qbb8x8Rga6rnQL/Ys4LGKZSElivKh
NkaWEDzmcbd3on3FJ7GZCCfZJKkuDkZO8WwUazfgHofC5SncajYWrr6DZuqTmT/A/diZyLB8xE43
cIwPXarsufS1Zz/vxxOgDmKRvqx+mGQNrZaHqGi9bbOEqJFdMQKLPUQPaLIQu3P2WUWzpWasHOO4
hF/1AQxRCDeJbj0Ev6j9wrja2p4doLgp1zw6AIDHR1h4SkamKPZa2NqY8/XTwj44elffoVdTEXAr
z7RGl3UDaTH+uE8RZmzjpqo29TCQfFOgCLLiaNuLkMxGCPUHFFMhITpGtXdrEP98hd4ot2XUbR43
UScOSWJHRDaU1mdUgMiWmu/uyP4eXwl52tv1RLCjxHS9UBE6Hsy4EIR094CXWuZ89lqWfEcSJUpH
/LtXwhMuYVYhctNdwzWPUa5RZ4Ju1Fk5pbMRFacIR7nNZXmIdP2nCSXCkdxlxkumtDnGFtK7OMT9
VvTE3XaQ+GNG+P4in9QTd8RwVLP0GQwoVUtUtTOWO9g3yd2W2U9BoJM4Xbv35dYKlc3OmPdPKtx4
jh69eG04T2bzBfnXb5P+W+Rq/mZafyd5Z8J5imHkcY0JnX7TzMJVye5prdsZkhBmJg9KYpKrWK5X
Dd6t82SV1iGuCVLuhwkjFDPZEXWwumu4JFjueWmUZA4sGZqRiIxL3GT3kPTslap79wNtwBEwHhS4
GjdLQLJiDtlq0IN38CuTmBo+m7Lmd0qzds9Ho+rgyTMySPRFlSjd7qWtguD/e8kfQHuELfdZIQGJ
OOv2ErtS0bnJeaqrf5YrtEB6BavRA43lCWFwteiJ9POtq1bcq9qH0++tJjwmo76Vs1YH63l9AfNq
D1n8wgZAHj7rMIy1BdDnE9rhm4TmBUMUPGul+gMos+8FuhYviLxzUra/TTekg30+NfWC/UtKL0fh
jBE/6aR4gVzdaZX13TjYfhPb+n/CtTS1L20MoZnXJlSzHEaXnxqfRlxZeHGSGOuQnWV0CtRGsuo6
+VbmALKYXZzj4ObdLguN9rMbsi2UY/oWqVy+kkVFyi3qhwiY7yGdStJWnB93RjZb5dqeqCrLJ18y
mnfqfw+oBXhDJTXraPV0Zhizcr026IoW5ZCA1cvXPmyi35qYLXOdNfu8/e4UWw5ZMpP54dUczvIg
oD3CswbChjnu/vewyBmWl3lvv2uzec0QFVExMS3JGGTEW6vGeB9XHTu+3bq7yGSb9RJSm5YIqsks
VkrhocIlRal0gyak9lkxyDzFOiVz8zbW5ND0aBAbEIZD0hbxrjMJlp2XpCDK6HCPk2gbYbTBOlqX
WA9IwkL3WVaz9WpiNJhJZdaKc5mGxV6VMvuRVm91WBS7ohgkZEv8aniF9tciFUoxaa+M3EZYgdAK
LH8GqbTQSjQYyAQRgY05VeuET3KHxV0zyxAivAJ+abBtlEQaCXKVD3He5HtT2tp71wX3pLGpMnfz
ggE/CrAOK0GGs5fbe8aIJ3JJkX13NvnEZFJORF92xT5wI/utCn+UqtP/Clf7Hvij3zSkw5xcVbXO
CXt/X55RP1ODZiC4PjpmRQfZTKG0VCBjdxzvMnO7V69hiXBk+sylqiGIhKQVg/tVl4F5WJLMI/rX
ETmMx4eOrEJlwR0vzmSdOauiMsefU4rEVB80gkir1ru1bu6AAq5N5XvsB5F+JJRM26RF8iPC7Feu
Q7/68r3av3j4wmt3JNLELSkO4zyyW0An25u8Q69XBtF73JC2A/CCgL18JoQPvTVzg9fVJoY3Q5JN
j0qL+vKV6JJmu2i2tIL3l2fC8uSuhzxdi2r62bntcK18Ge/DKCWGKomgRLv6NSzRm43KYC3XpHci
ZtXcj9JyV1EOUaGFhXEvssS4p+aHlrLYWWFj7hW5IGvFbnGMAwpplgUoHrxfbe3WW9gQ9yUL7Ks3
FX907HJPCdmbCH5Tbpcc0Xdqe+Ghae3XZkq0s4y6jFAcvqEug+ILy+mfwobuxnO0jlIveolxlu8h
6ElB9PQDMZUVE178bEqno/5FfteTY9061/5FjYBzGBhjEQHiNNQ4FxMDl2Z/0s4/YFVOv8KwRXIz
1MWppOZnpRyHAsAZGGic6VerhzGaO0oP0mEggLyK7JWZ4mteFvLRJxkzT+pnbDLXzu7Md6mlyUZZ
mneEPM8w/GT2eiCbC+doW0KFIwDZTFbgHNy2Hl9BoHdpiqrKLAqiZB3ZPMclXnwda98WZYr1rsV0
BWXRF9ZK2mP68rbM9izwDFH9q5b/7Wc1UWbMP5qXgdO2HpCype2p0ngVUqVvUurcmLPr+LH0ua35
vkDilUyIBQ1RVCyQOA05a4KO9oZetXgFG//DTcctCvHxpyuQWCJu045aa5FBm/swwLr97Aq/3pg4
Cs8coqI3mw8CS+ezLsz0M5PxR5klw4+pqROCrZLp1fal2nZjvAu79uR1jr1GhP7TQZkCCN1EN1bM
6NaGRsMA6xb7XC/iNTL+9qaFWfcWpQgcSAL8GlpEXzqb3UYPphv7xEs1VEAJ2PbumfBRB3tet28t
J36VhC0xOVxNjG7rMcAyJXLtxyKrf+AEY1nqpDR0SIPbLNv543ADUMx2KMDpqml97ASJwv43DdV6
CBrv2bWHaC1HAv+qjFyKDPX/lVIg+y7r6Xv5WxT/+34PVUeKQAwDIChcWlxP6BHPcdJXn53RXyw3
/GU3tHDI0LduuokVWzdUxVSGiDF3OxA+ro4Np050rTi5OuBd9CoErVtwhTEa3a+EaqV1kmEst10c
CkMcsDpE5qcWGVA4ce1GF0LI/GH8csjM7bqiP3RNk+xL0wxvGbqzWwsSlJTZrRriZtvbik1r3iys
DKgUXTbewNg0j0Nn/ookwflmxe2JMjD/CozN1Cvj03Aa++IhDCfms8k/RDCReQJ8hXMnL14M5Mur
VJrDqStylGNlri5JmN2TUNXPo6qqi9dmaqMhxN1olfS3aTA4J4vBez3EofNBqlO8rz3b25aBQt/g
up9G5dcXwBJ1GcxS7mDn6SkK/i7OFWu2r2SDildcPuEZB2tILsKeqGy5LRxrfK4S6wMNbHnXJcHA
phn8cahNOYQC3eGCg/wHi3Smtit17TI5JfjkYO2lURngkQBGWkcFBQkvM48hUap7ovwMCH5IALqI
ZLXemVq9A1EqTGtEHK6zIpsOCyQvEkS3CR0kgnEgnk+Lsqjt4xgO/dov3GFXTB3LKIbSJzNy6T30
C1w7sXzWIi/6QYaj3adYKDX175M03+pGKj4SrWmfokaviVFomf4QvVGctDIAkO7J2PwI/BneCpBs
ijDxL49TOWrX8J7nXrGKK9ta17rT71xojN0QFfJVcUoNLHEr59420uzLSz1NnFTnlwZBqIcJdnvj
HTFUVzkNPbNJeghNBJEUXrT7iTX1DR4f8jOzi7+W9jKy2a8ffpzHWmTHrHOJFeqXTmbZppwS/c0K
izcvhWpAWvLT8yMOdSkoTVUhmujS8nX5aJDAbRHkHVk71b0DkyOGVX7A3lnvkzWn23QtF5wWzzqa
pt2zWKF5HuLoTfHX2Xqa6+/iIScShSKHS0zhmh1E+fNimWAkCQ/pRIJKasVoi5Oc2kkvd161xjlK
1Q1PBIc7r3gFPfhnHZG0InSgwbzwXOQ2GhvQYR0+/zhm8fjMsd7bNJ0TYFVqiOljv9t7ng/T7xKB
VPfteH9QZyFRJhtR1MMVo3y3RvVQ7zl7uDvO3eN2MVmQsPfvy7aZ2vfpeUlKNiTKuWSCf1i8g4nI
0zmMB69Qhg4CDxu4Bv1yF9+1s/MCeohSMEfyhXW26HqRNlVrP445jM5IL2IraxVjtDsnFukGNJ8Q
FoVzXgEH3vrF/aSbPb93SCB+aHqocSQEmBIevRJ28tPyo6vTjdY3m+7VxpZse4V1WeIlwopQ/3ry
b1aN5zDPR3KmjOwwksm+wyDvv2g641vpsDq24pg9pmqB8si3XIf/YHGy+yi56/hvENjr3TbPbIRP
kE8fj2cJ8qVleTfMOl2VokA8KWv3JeXAv1nG7eXnkJR4bMC4JvLtUb0YvXOGW6uPjajeikLf9mhV
MUu704bVLv4uJzoz7arrTx41MICeAQtGV3yZNPZsswZid0GpOUFuHp9P69uYkeedx0gEsiF2k9Ng
hLvaqNTHhBD06NeD4hjumOu4J0c2Maut64jwb12ZL6XuvYlyrN7sQH5jV05/YYn67oeKHCej/6G5
2YndDUv+SA0EVCOc/BAl68hLNoRVyXtnRYDYY4BJpxn0fV64DoGZJDkHAzUE6SCfOtSABJQQ6WWw
Z+00P/unn3MOgqi2D4EKiDtMsmdzmBDyM2E/UDNd5C0Xe2wT9BV2n4JpHHnkyyMjxG+fS8uXq8id
5AfjNJ9cntdPbWXUBzOZY+lIwNU4eL9WQVifBEU4q2qW8C3vie6vV+CVVY73oVfS3sH0fQgsZzjy
KuszMGmM000tuRiL6bpKM2SgMXFvMbK9jTOTQvRIjYfH2kJgRXLtUOO8+MzfewKPzqLwh9W8Wf/p
+x9hKzjYjZO5IZqckzVpUSXal8zsQGqN1HwdPND7VFJ6mDaA8DGZqjsnwGOgY2u5M9kgXJw/S9JZ
n3y0KueuVNFWL3rzZ5d4q7aVxZ5pGKX9LNDwXCL3htDqDtayTWAnswphvYxZoa+tsEuPon4lesh6
D0VM5S8c9QYLkrevRcJUH4/pxfb5XY3ca+923cMh2eV1krm2Ccse95Lhy/H0eBpCFm+B65o1Gh+7
jutv1GgkPlb5vomkTUwPXO28Zurm2GIbuXltqd8qqPx9Tz3N5fEB9h6ifi9BeFmgE344gxx6/WrX
srfl/FDLbvzZE/mnW4cAJOb4fwT4qann24fOcYrGW6alyOYDc9z+xyU1MB6YzGFyZstT1g7UdHBI
RewPcdeql8xKmJxKn5rdwAdjWmCkAPFxOEuQFt+NiqaclDe92/gLeC11wg7JgTj0kfRWoh6si21L
cUjhMh/PlkEIt4viRFyqe+RHxtnkcEmFTrt6OFuCHIlWFI0zbFme2JG611An0VMIgkcTI0NtUXVA
uS4Bp1MUCgrIpmzFxOT8DhHyBeym713Zf5FATKdeLrztf+tOF5pqUw3e78nBKtI5rfPyP+yd15Lk
2JVlf4VW76iGFmNNmrVrHR5avMAiMyKhcYELja+fBUR2syo5Vpx5HxoNdLg7I13Arzhn77UNkaZL
NxHMdaZxiWJVXao2HSRhYFrQkAlVuDDqpTcWd0ZmwBLWJpqXPygkWHrGB8mC9SELknoVZ1W0TQ1Z
UT9MqlNK2gb7bAAGka75S/64cqmwBrO2ZpdPceGoCDv7nG7klYVlLKmPzEn5fM+fH1KA+s7PmZ9M
vYu2L0QToRGqGo+5fQ3ClIomXfE1Ms6K4QFKkCGU/oS3BWkWRahXLilsv3Brbzw3dm6oiZEqT235
FcoCi7F/MoPmW87EEYqdtStuXAVCQEyZ8caaNFEo9auTobn5I2rAEA5/G57xSvnHOhdvPvvl43yI
I92nvVBvyREw921YYN4qfXOPE4ZaZM3KXSJZeEwcqJu1zVivhF56nk+hRL74PQjytbRZvpFWkb+a
sY8+C/nkoCr+Pp1kIzg0m8UAfuLR7DrjVOiIPWJpdtu0gR7oTYr/Kmuf0ibz7mQXyVWmVu7OaZvn
eCz6Q6K5MeUSVb0Dbgy3gKK53q/tKQ6BCmx64IJMwNzK8F6x0F9QqF03dWwf52qy4wAsavCMcz3C
kSYJzciczOACLpYETdCM11uCnqXrvw1GC4kBzbKxLClubFtZ/PBwyL0NSodlm4iPL5tpY2sBzV4K
aqjVnBW8y/IV3dUPP+W1dGl3p8oiBfuDyQMbJrl82MfKKHvspxOl5e75CUFnxV+3/vlUtWj6G6PK
+xV2q/IZM/EqnvKmvFq316nsUzCLqaR8160CjTouToEOaB28FfItqYHboNKyHDgGTJFfzhuzWN9X
GdilJrlRGq9ZOUZtXKUzwCwIx+9iUBkvCkW9OomoDgoQyw08TCDINIZ3vdqli6aaUCCy0ZYYNSK/
Kc6pGo5TMEWwFg2LXPjt8bNaOiU4kHY4R2UWP4cRISQGrSBXr0u0seJQekHyXABBgRELc29+ll/m
3xrfzbdFB9zS9EDLaNMEMh9qP3gouHKOQdL+vKsw6rs6pKWfeiO7zNAMbnFiJKf5+YlDe+DLG1aH
XI5wJZp7QjWW6GpWuq+Du8qT7mLbVotQhwzBzKUrybonWZnTfSwI3zqZQn+TRPjmWHvpj1O2Syj6
0OJEd9iVslu2Nq4j4JHtvajQ8OhWxU+ll5tZ+jEf6gkb5Ro4BuMsGTZ58/7VcezIeF4MRe1+AO80
qSR/ljE6Lz6q7qFEg7voVD3aKT36Em86kA9LcIIVUI7BOZXkLBmKQbuJMsPZ69QkD2mAlqNrWuct
GaudAU3uSep9T0G31dYZbuyDWpL1iHRt0sg5sYPuz7aPJLRQNao7bzmfYt2rJFO/DnnSkxsRp+Ox
TykKoj4WNDHs6lUpmpGvIV6xBr4VbtxdvTinyx1RiYHaSSQPI5HUc0yZ5MfNy8vK1MN1HAb9yaz1
7jTfCudTm6lBb7NbqufWnWYrb2aQbmvvripVg00Mh9YoxqNdHlyaPcvSEOxt5ixTHNO3CX7XrQyD
DumX0F6H9qqPtvsWWyOdF/u2hgF5dujuY6DB+LPoZBJu5juVUIbbQUHUmxQlcUKIzksZjwvVS/ON
bqQ9mI9KHDJzwJKceuz2zXNUtNoK/T5dHdOYWIyTU6zraRVVCx0R2GuiuM5OEB61jAo72fppY47r
Fit/aTJk1llm3wlSeTahLI1D5fvD2dYlbsHYGJ8Asr7rpqJ8VibfkUPh16ri7zpV0EHkWItx3D97
AuBEl3k3fWNP/LCpmR14sD96Z19j111oE46ndzQyrScUQlxbdFvppAyyYLdMm/+iGDbzShv5F92B
32N0cXUYHLjklIqGpd3W6SGqHHWhdOk6oVBxb5hVvg0Kz16yW/umRQl+hIYCW50NxmEszOr6VRkq
dHvRTjGOGfBB7G9EDtbTqdIhvHVSYWzrgJgjXW/LI+5mPj1o/DsspOR9Voq6qYRGulVErdq3zfwK
vT4CFQgA00xa+R7l1t7q8Ps1dLC2AkLcduiCfo82y76qQxUtW80uP6DLWTJHWeal3glcJijoPhJ7
vHvuVs0H66jVd5NB/l0Oqr8a0QwcCV439oM+7isHaZaa0J6T8TVqCswWTl/f60FwY+RG/8osNUgX
XfO0aUZYKA94CfHSuwHRlYbOG59u1Y75PWu3eTrap8kI+KSL8Bg2oQuuTbceKVEFAscSTjJJTc7X
l2mXUVJo2nwTaHZ0TjR92OtwOUC4D8NWa1rxhWBCH2WcYPjRfJ2+5IC9ZNcH4qZfpiKCYoUO9o4+
Gatvv10pVlRiOmiDh/mgIpjFeXk/nzg44fDwaOYmKKfuYgZy1xGttgkSfVh8xT1T+qalgIp0/Ue3
rc5+rWFTTVys8WrLyHiWhSZ2Cn1tZmJODYrwy8Ty1CPB3ifi3x2UtUhnmRvBKZb7QBkoy5jf5kl5
ToYu1SEn5HNovgSGTTtZCrErL+zJEztbYYeh9I85Q4A6xb1Cwn9KSs+86dux3LVOTeRV4PjLuXuv
JI51dGIUKXP3XrdJtTWrcOWZ/d0sW8SlXp7kcDNjt/DvGGfRl8f5jI0RTPuZYPm1rnUMaRL+OAbn
gdAeDH2J2MzGdbtFlEsk5Wum6G9zVzKctKOpgvkC0D1GycIwt03eUI2dZuUUW6GdZvcS2Gs1qsVr
RHLFxs+8SzOY3mlo43g3uG61zzWlXJV6S6uaKlJZFsFzaxMcHZmQnUncdO9AOa1nx1NkBJumrYtz
lUZXZeydXayo0D39ql6Zc4ZZqNlMArb48XUK42VquHc+wGbvAhsbeWtjIMsMG2v7taQRWns/F7pB
S7tLgnDbr0I3ACveyBhRZaeq0xmEWtEJ2pIDc1vgk2FfzJukTCivyMBjFF4nBZAq9dvppkv99+RP
Bzrr7tZIq6fW8+lcODHOYc8MANOShlVpHfvOPLmp9Yq9RiqDI2U2/FjGqKygMyxTlyTKftpmZKmp
Q/7IDKpJ1LRdAipuIFeWu6FWmm3lCMIDkvwa1Wa+KJzB3GEcerTdqTGt1OGDT+RLrCFElpjR8oj2
7NCkhbkwaogSqAOmDnUz+itIRoWk65VV7vOXGGyIwnQdlr29gJW4n3sAWo2qEOcWAiJtFNr6C7rY
medpC6AItfgeucpdYNf+u+Y/sZE5I+uJPyy9fscfHD+mThRsaSxFq68pzRvJXWkrllkVG9Xv/Kiu
IS7NJ/7uoR47sWxLRz6mQwenQZX2p4lj0sFPN9LfXOXMhXi46kEe50NLQM/XLRI+7ykxjlvBPsE6
u2FUnTxhUTj3Im+NOQUHSNG1Tw0XyG7e7lpJYZKGCBGfj+UHngPtaoomxvvlOsfBNp5jPbBOpg5y
wBx1wjXH7mdGUQxnIXdYgn59LKgcKOdrBKfNB4Q+/hazYLfIev/nffMDg5NimkWYsWzC7o2RB/26
U+bHJO+Dy7zZFQ4KVs3CZAv2cu4d9Xpi3UYphuMJSVOm3VMFTRQdtUdZ0bON43xLbayHAQ6LXIcC
1EAiAIDiq9We9TT8rKFuf7J7XeIoWeXW2ONexJoUWygaUe53MPAnrqwfWcly/jeNBsp2lYIB4l9f
Ny3tkzyPHLQFBD18lXaaAVphmGZvYnLFshfAXpNX+rHMetgWYQZoZMyO+IsssZhvMpLR+VIPRAAY
5xZWDLWY6jTLw0o3H9gXmf2aLGLY4U5iQ50OhylmwMHcVfXrnq2MCY20IwhjOlR6eKzw8h9pMIa6
va3rfIMNiPpgYyh8U2mdoAOzh8zZdHC4L07Y1AeiO6irl+1lmO4Kp8yXgFFzVY8GHD8JSESRpzJq
h1M1HdomnQ4WiYWks697a5DMdjQYctN6NzVFLITKbBtEIK/VMKBjUo1MOgo/qpntFqkIftnWXfXM
bI+04Oj1TgWdKGn8pSrRZiWUM+5h5iyiaRTBEBackEm8ByF6nPnsn/crWk9MlOYskOjghivcabs1
GGQPFImL3pemg0Ld/HsPRi4ppPO95UYYcw+OcoupLHPU/lrrWXanOMHtLAySflttSdirN2gTsnsw
uS8q0iPKxt97QCVLlyr5Rc1HoDb82o3WFPoCiV+x7r0AGc70rdXx4C1iIklAuGTWDcEcNE2nlqiO
SnJZtTATZ9CwEhPaCuyHRAR10eUdO8rSCO9DxxhQbGjPAo3QorALTL74v4hmKV2a1MgLgoYNhz1S
jSnp1x07j22gp+WrPjPEeSZJxhqNTa7/PWXbKaNDo/0/4RyFx1jnRwUqs4YBD+KLcsmd9kwbwX/q
2ftu1MzvkexHm1kj7g7yLkgpsswCQ7vL9zlJO4XXv4Ct9lfA/D8CVykPyWy6KBNKekMOvMp1ibjR
lOxsK8qpoEFxXzrhe6lp7teZpiLIcLGmUyTjwSSM+jPSrqf5bD60SOQsGKw385mTaWQs5FNcbwRX
K03726Ivf2iUruOYTDDKICTDU2hUSQDKW8c7hwqCsJIV/xvr4WUxJWplSschjkPkCIq2KH206Msu
VJqVnlO3NBOfxi+ZYqY2klDtWM1Gh3amj1tWZSnXtWUeS+e1MzDDrOIpaqi2Opu65MRfi+k/MGDR
2ctyFF2qdTuOrro3Te8Za2mKPY7gJJae3bl2sxd06+4B/1W2mcCii75vg61dQXEnr09ex7qX16ZV
9X/H6/4XtKHp6gBeTcc0Vd1jnvkzIS/qNZ1CBheLXg75VYQFPGN0oxLd5jV1HqOpp0KsrDzqbQri
NnmJiGo5Aje2z3nmk/6qebtuyqSbB/2ChJQdZj1jMd/XKCnJPvIi/LbGIk3FdL4lzJ7+CjrYLzNW
b4jyy6GFiGgE1Ye8t+mdDBOVbjybnRJvdaXFEoY8G7JGtypM8h9LvfjWiozO9NDT7wVjTA0fIVI8
HQY9ds6OmzgHAFl/0BP7NlUcKybLGEsOrSw3jpm7kT81MB8o1xasECdfWh3QxqLqZlyzGnBV5aDr
j80rMSfJmo2E+YUvSnrfXhCxk68LNGAV9IhX3S4L4hr84QF1xKruMmNdhYW6rSHF/DWU0vxXMq+n
AdSEJGq6Fv/5BbTYsZdCRsYFgrDufTBr4G9JV65bdVOrin0IB9Va0bRzV0niT31KqpfUR/IdTaVy
S+XLR5TgRDuC2eqNg7X3TD/5gZHZOoK/tyCrdvgIAtSW8y0dZtGWMl9PZTA2k5t+aLHc2+mdiebq
lnLrk9IhV5MVuRxukGFYZQUIpe9pADjyMxicy1ody8RatB3EucjLfujVmN3k/ctg28Van4SQlKBA
A063dKamzV9/ZjN88o9wSsuGuarh4IVMCczz12TX1uwie9ATrpcMNz6R8/54MEz1GeM+Mgo7tldC
sgObbwXgtTZxpvsbLR3W/rR9M4jHvTjQ7Rdu2/1waSfldY8SYGK+UbzR116BtmFW8KXsYgHW2Q+2
IWMUovwAlAxRgWZIGIlN/FFWzPiFEZobOtWEfHoNQhg7k+dC5JuOsDJvMfhG8m+Iof+HRE5+5J6K
nsHRPdvSfr1qgsIJrLZNloJoXeJeMPq2xA8tQtRRscBvPbK+Q/pvGbjdYvOseV66pYUAHb3HJzZE
8Ysxtarb0DHPtSCeNOySZmtFyeWX4El+x/FRGfynv/4O7V+ZnhZaenbHjstA6Xrer9d97JotLfEu
XdJkzeRCRu5LH5Ky1GPqcDXtzejUbteRSHNX5S20mkJdFKKvr7KNxZ0wJ99lFrEbMvO1zfRxcitM
xxaqlyncLbkrIs1e2UNrrn1PVXZDyCQ9b1G7ZLIpaf43Gn7aqXFqcUjN4RhbHmuT0n+n2bPoiQu6
C7GjQDULt5VrQEVD5XFg6VXdAYV8qNCm2OQ46V7lvNquiqOUGupN1tb5vjaLu16HzxvRtFh+oXEr
IoeDhI55TXQQyMOyWH3xc+vR/j6XfOaDk5Kl0lfgF6GUgaKdfsXz3Eef/kWJm25Lpih2ARj/yyF1
kTQm/b/7cf0r4dfRVJtpRDM8A/ncr/j0UI6eH+mMrXodv7LJg1rWooQLbOL4VCtzll4SkGqTb9u2
o3uYEJs3g7u+qgoYgfZdf9SbiHZ0YMiVMwjnBrg5U7FC5Bs1qJMRePnRpY/47+DE5oR2/9PAgOYa
zLmhs0tRLV3/Bf1O4EEXOFKZnAZus6Gnn5zsKYXYfoK2lz63RJo1fblT6izcZr1HNEtkEnyaU2PF
VrZsJ/lz58T3hLQvIiq9FADS9FpU1Ec8GkRHlEX2Zu6qFrkZUAyEA+ZP8a9+qvUrLTTt5dweHZzh
UCRGfrbjnVFmORhuzAT88kgmqdtoz2uqlpXRQF9p6u7as/ud8o2HKju1pKltexwJusQlwCLFOvc6
InYvq32AqmN1phRI8BbEZASQ9hErffZAsXuFPuyCWBLkBawiiAnjuJy98QB6Tl2kGRfUh8ltE/ib
tlKsh3o6eNjkEYw8KbH8RnZSdVvZKa4FGYqtK+CNkQepb4apDGWFGN56F6N8irvILJGZs1RItxk6
elahx7lH2E+NQmuK9sqoUizHzhl3s6dkFmDkuu+uQmqu7rQjnyUs7PiVTY6WctkZGMCYkbbyo0W8
ipYqp9TiGA6S9XLnCyU5M0nq66LLxUPWiZG4p0j55pIUHXcERY11eVLAIRz8MP95QLar7JQhOxm5
LVZ1acprUXTV1jEjIvDguxBaOxQ342CA/fULbx+2484szfQmioOn2sup6+0Mi1iSCiLYywC4aBVZ
mJ7DJGVVL+JVGYT5q4pLBpYMCYOW1+SvpTTvIne8IZ4rArEAYiaR7ufcNRADOGfZFhtTk+UOgyhe
p/FLV2KJ2Luf++mur9tPDboSCH6DuHSbegID1PmAGcXt+MdJAtnNVq2wNImTM+PbNGnCYzeKVd+W
Cf562vWanVrYMusn1cYt29O5oXUGsc+1qPe5fgK021OCdC0niWhg0lSLZLsIPUPstWhSFjK4eLq7
ykv7ok409fmAhb2Lcc8FrnmHFqC91JSkF1HUv5DimJ5qCDfH2NYeRMomQYldJK8YInd5b1Prnrrl
YpxMMXCB9hTncVHKoN6bVv2N9o+4ERkKc4FkgrCkCjTyJP9qcvIF2WESs5Jv5vKMEkTdrUF0YOd1
t7lgP7iusWH2OXmdlTHED0oDU6ml6TBvuRpWpXDWqjuLT2NdIT421pEb5V9CGOC85aEQxMWpuFBc
R8MArPbWEqkwGK8pu3T06Jy4YWAeWCeQsxai1Pa84UVQxf7rGdH4l8wdpjUkPJrKjAiEwPtlTocP
kkOj7REnpM2N0kJpDIDbLODy+xdHfyq0oD9IiKO7JLE1IIHWVS9aio62jQ7J0J1HB8fjEFfu3tYJ
rpuhGarUbQRPBzSNm7nGHKZBcjedpRZenjYvXsdSbszJf54kCkoCNCprw06mEhLO+r9+i/DWfxmg
bZdl24SPN3XbtJ1f9ylErgw+JjA4BqLAmW4g2Aosvi+rznhbbfYNCQvAgDkjRmnydTdkXyANMaru
FHAeBkuph+CHLEKjvhA4ateGhImQG9VMQhkAWOOmVSkOO80211wHCKWCdSDeWBOqJit76PwVbS20
IHI7tZitxlC1VZiSCCqJmfpCp42m1e1MSkp+TNO30aiySq1QH1Bf7Fp8veuyJyrKLLuOhbB1tJ2A
RUZX7+f9MnQJ/J6mVu9mSKUWN+HGmD1nBe59fRybc9borKgnyrJlkoTjFqKihyPeo1DNcQTwtBLP
+cWunW+0CaJLZNvyQvvoo66am0Fk3V1CMX7N2t864Lscb+qGQQmwgauM98ADEzgtWLAFHxudC1Ts
I4MrmtDo3ppClWFW1jskBA9OE5U3IewE5JQ2lh3TA3tBg8NYGBHoy2ByZYArQ94PHeelwP8SC+m+
pxrO+qBCzeqtek34n61QKOPK/M0dykfffJyXlwyIC60JectTfyMCWb4nRBujLKWqL75L1pR35KCv
O3cC9AyIwdd/fc2508/mj2uC6ZKzDc9hYeBw2c2k+z/A45GGu41wSjLSvPShscRriXd4X/Wg3w0S
O5Yuyyk+wWDj6ab5I+/7gwpN5+iVmljpI946wmerG9EG+aENenfjVEn1YGXBGQjgftS04llIOmm1
TLRbpUJrklLPIgmKXUjrOO92n0HvjNV8q5lReJXI11YhGi+K1gKRqCypUBPgsAONmO1KTR6xjA7H
+SpSCkKEJcyFA8CPZZJp2QMeTHRSOfGVbmOB3WFWkDq5uCXRHjNHYMQytB9RHq+6WlOezJ59v451
yBvxoxdUSO46idHOTbXxPVMbrrkueZRWREQSAn82Ns0gAXGV2KOAFe01cjYXZD4Rdq0k/m0jqY2r
mnaRVYRhLlPbR3TT0cKTPfyHqUrDoTp080ETNv3Rtn1IqR9f+6s6+tZRMmEt07CAbTqdxr457P/6
C/+XBSxfONMYBFgYu7bh/Lo38mQX0OhXk2WsyPpc6lEFQkmN10lfm7dNU33UNoKuGac3rX/gdSp7
wxy5VEccCFuVnQepTk22DwxeIb60t2xMk+3sCxuV/B0ZpXNll5sscXjn2/nV/8f3/n8Fn+L6dWFW
//hPzr+LYpCom+tfTv/xIDL++5/T/+d/nvPn/8c/ztF3KSrxo/7LZ20/xeU9+6x+fdKf/jL/+s9X
t3qv3/90ssZMXQ+3kMiGu8+qSev5VfA+pmf+3z74t8/5rzwMxefff/su+LVMfw0aV/7bz4f2H3//
je3hf/zxr/98aHr5f//tv/IPIeX7L8//fK/qv/+m/Q6q02AHSbSRQySaxrTafX49YrIDQCRsOp7u
GUR+/PY3wHh1+PffTP1322I6V3nIYXSYEiUqgetofmhKCJn+EFOVS4Hht/9+XX/69v75bf4tb7Kr
wJ9V8Wp+2ZI4umrrjqabhoNcljHRnGbEPww/upcrgGCJBC+VE9Gm4oz2jEhnGNlbERLqoSGoYfcL
hnpUm8ktmYo9cXgO/XxMDsq2dVK4gpWOV9I+mJYrLn5ZnGJJJpgs7BKIqLIeqKSBUT1Sry2OasfO
h/6GY3Z42wvMgkbWEZRs6dG6l2a7DKzxHMVI7fHZuxuPAX8JWOF7pso3o5Xf8JPEpfXUKsMttJF2
6xgZvH6vs8kL2PHbolxqJuhZL9BC+SnnCY0Bq1dv6VV+SC16A5wF/MvcDPjhl538XoLf7uKt6qBZ
tkMA/6F52+JKX/mlPGpupuBvEYcOe3hha81l7OJP30tpQqAoFJDLMB6IRZsq9jkpTfJlHWUplU5d
enpdLHVd1Fs+dnh1NQsnBfeyDzJtiPJvCDeUrYksa9e7w12af6iijU8GPYROdKxMO9QWaFOwePVs
5B7TQlUvweiS/qSRResD1l6qeOiCfEk2w0r2ZHSEMYXKsPFXWNuOUjOPGtJPIMnuAqFhvk7NEqhX
deAzSZZ1J4N15BhPkfsgK8tfFXxcC9DuW2eIl2WkEvcwiqv2qEXyhw9oKO8aSCFxE/MEFHkVPbrG
ZysYD4QpegqAVGyoy1K3kMeCiPSEnu5iMoIWjka5PyvGw9i6+deW+v8PR/9mOOJX+hfDURp8yuhP
wxHP/zkcab97jmfhnVT5H6YgHvkajhT3d9sxXMperk14lKdr3v+MR4bzu+paDBaMFnyBrsVDP8cj
zf3dw5lJlU/VMcWDlvx/GY9siiB/Wg85+vSyLJd/yqRfYLn2tA35w4AEKBrfbxEejCD4MKxxlzf5
Xeaws1QylgN9WqaX2qsXpd70J43FB9Gast74sSY2DaHeC89Fyj0OuAFH1IKsOP1TkNzPEXCzMzRA
pk1MSXqsHFruapOqcG7ERWPw27PEyC+KU5Jz2tCgBcgPqaSCC+b4DSllkITNvlzHrhUf+fw+wqG0
t4jLvbPqB3IXSvEWA4pG7ApXG5dR1lEDBmSUXjS0WuigYBE4pmSplYTJZczQAlvpN79Ws02rFd0x
IyMnVdPiEgzGHmmddghiuIiN95zG8kCIdXWIrYEteQWdY8jBfYUyUjZaq9eUG7LgonagiPNuT64A
uoe66C5hZmpL9jLOau6xlM1j0Mfpvu3JO8Xr0oxtuZAZYScwVfrLfHAbr0ejiOjPNlwN94h+ztwW
YnIpGn3VCEsuu1Gv1khVf4QB+wqWneIyBzTMtwK9rDaoA4wFdiZKviMfUlzrmopZj48izKXNw4DG
aAn4C2S/GEvR4l6kg7i+jc5GakaX+aOnaFmsNXQdyzSpprgE1JlW3VJ2KtKfh/m0gKfb47g6qVni
nIzwMUO5wsrKJAUJj128QohUEaTLncl0wFCJVWRKimEQv/TDUGwRVzFPVJV5aLVkH03dnTnBYL6l
TVkGBVptYGzj2lPZ8M+ZDEMOL36+NR9UPx8XLg18cKnBuobyhKGpKHwAqOlHrNhUa9RG7st1ogW3
8xt0Ej55LrpomaIiPcfTYb7Vc20gtwyO8+sdpwtnLA3kffCr2QnhbF8SxVGtv84D3t9OKhbIqzTH
y+ulLwouoWUb9cB2lMbceBb1ZQr95aqGfXOom8jfknZR34CCwyCQhtre7YUkFiDSFoVSR+8x1Y02
c+EK9XLlGRnF+zxBVhY0rLBjLTyoNv23tqu9+6aOIOECMDvbEbuQyAWFRrmsOxTss0p/AHuem9lz
nRifYFPaT8X8iOddteEgh4nZgtHT+Rb2lMlKP8LXInt/a4tpeu6t9k4lXGxt56V5hh1ks4nzUywh
cbfXnKw9E7LnrE3bC+57PwaJSxn4NQeM0DYXhBm0sUfgBOn0PkLFv8aZl7xhd4yXEeExGypNFL4j
qglpoyXnAYDvYRyaFp0TDPC2QbXVl82qKoKStFf9HNhZsCgBU333oPx5/T02V4wmjV/fIUSNH0qn
Opgm2qWEfBn01Iq5NRLKAtijdjBN7bPsMnviiUb7ysPzwQYvWEI+E9/wiaOXrfIftcjBnwTPIdnA
t7pNlbR31OJ28EW5rcwJnTjd52qVe1JLugyJkvxgBZIuyMx2Tv4IkxGvobMbskJs9CIHsmt59+1k
n0/GNxdfMIzM4R4lif/g4UZAz9cukSEqVxUmeUV5a10Ok2fXpMdkVN13VPrDfsDYeCkYxNaJEPmj
odAScevBv6+mANLQhEcCevUH8paHthzLl4C2GzEb8beUssKebJ2eXFFiFq2X3NaQpIBDTSM7WBWZ
N6y1NPoRxnh8id9buE79PcpQ35OqdpUeO/Ic2ewOT/iRWJHxpW7yYD01gE/5ntAWqh70q1fNgKN/
6AviFuv0qY2nHfA4DWDgtojXEPugDq/xCPcTGWf/SMjNUx77AdKqoD4NAAUM1F1Xo3duBgr3uxRJ
9TrVJPXgLmz2SvFAIPyrl2dsf8P62jZxeOta7RkV6xJHd0eR6hbaHfuyMEn2RZ9aL3H8ODrfIkW1
yGUpLfIhN2qj2YuZY6rGar/yxmsOmHTv0uhBDs6AuOrGwHgRkUZzdRBvote40vnR1FlxP44m4gji
1IqgiBGqtcMTuuFV0fKdkDeLPr5HXqCOkCNkGsAJihkovL6zz1QT5SP2Ob5N4DElGKKVGolqn7Jm
5QWDVfXMJl0EANeHwXDPpAgHWzfK3FWtxzt6PtW6SE3Cm/QI8B9B01P8+rCMgkBbh4SjvWip/Mi6
kvUouABIT+zGsyy/n98MBY2Qzzy+5onvbuia94AChiej88QtQRskNk/7i0ERj0lfaC+qU5CxVLbh
ti0M7aVN1DvE0dfOIiBXZBKMdFBAc9P5GUbCwOwaBWdmP/pfYBKWbA/wS1a+8myzJi8ipBtmmzLd
DlV7oqNXLBvdDR7pc2+0BH8JH4x3HG1neFZBDLtAKsrW0zY0Sf09uZ/qqqtkhUo56raBpKTvUBKh
XGHrN3oV4rZgvLTV7uImuJTBW/d7+N/hQundT6uYxNQB6buCwsTWzLH8hLYiHmpl3LWI3F4wfix0
i/ZCLZHIpFZSv5gek7FPhNAlV3HHd27RriJ92JZ0CF+8bPS2I/61td0+ztEhnui+u6VWXMF5AQ6I
3Q6PxHgWUdDeQmt8sCVa8ZZba736ZmJAeyma7JNc2+bYDv3ZDXQ6Aap1EzN0vWAR1ZcGEqke5t/G
mF5+b2SP+SDbW34xu7CRqNrz6HFw6ubF6BBoF5YAKqyS1dSl8BLpqL371dhd87or7jQfG7eX/BgA
tO+SOHzzZPChRsAuwiJNV6refA5Z092a406vlDdS2bIdsZYAZVOgdknbHlO6k/Or9vuqxmfnbDwX
u14QTYHbfvgu7dzABNBuEjfyoEzJq10F8mVUJrVfRiwEvcuIKrzuPLvpaCyKUgbnMs1eRO9aN774
UFE3XlnmvYUkRS80aq7rwCNW3EOrbMSueAEjF66FkhobvzI2dNnSfehl5qoQ7jnJVMRfOW/OGQhh
Kbv6SdjE2XjlM/k+cvrcy00TZWLnWEED3nEo2ARJVoI98ymOj3Tv+YeBf+Fl1NGwIqlisyqi6KVU
SmXVD9lTnyWEUGREMg8u10lceY846+jaCTa/vr22qbLC5Zhklp2zzJvEPADK8fnlEJs0/+Ww9dWF
DsIz1DR9KzDZPOpctGD86Iioibfvi3FvI6gnZ7s0n7OONZAR9ce6t6xDrujtNIrlaps+R+iIRxs5
tUCvyQwYpi8+6bjgXbInlc72LhJmdhIhbVlncE89JrU7yaIZszGrj94ffoyd1Zz8avqVunBVjBHZ
eEmhPPLS+AHQxr0bGO2t97+ZOo/lxpUo234RIhIemIKgt/JSTRBVunXhvcvE1/eC7nvRPUGQKiOJ
BDPznLP32lpp7JG2yU1ZDZcBi/EHgkFY4Oy8EPrEHM51P230GKVf1HPbg0L1z2UPT3VASGl6+8FK
bEQi52oZsmtvzjp+/xbGm47s3qJkF51HCq9IofUm5a5VQ/tmYmuJXXPvclJ90Zy0f8wo9DBIeEeb
tJFQOCwAOVy8nU764CeBcBwVE/ZINkX/7EqOAtZEKHcy8ao443Ky/DLayAFhKaZT/WQj2A4jrWxP
IsocNF0cl9gb9zaKmRep6eOmml3C8MTwKxNW9jmlZr/3irrcYYHeIfROX4XWoBvs+QwmpjN8uHSL
c8M6+4pj3VISSO8rYEEjS89Hyy4GndoV6EPXaAL1nrA+WzJb7hl07jcfiOpk+++oSczHzKHxbNqe
2pjru6WnOCDyxYDgWzZZqKPUPxlT7waWlyK+LOtTVijzmX2adXkC0Jqy6LQ6x0rbqujzj2wCjuFP
H3zieTkpPfyR6eN/741m/LVwTd7lrsyN9r03Xmlmiw9Wya2RDv7Rxx/63xbir5prVXC6AU7S7QTZ
KDtDqNeqUf4DK0EbTFae3rAlaB5mNbVFljhf+hYa6MCmeSsSF9XcpBc3v2AhWGqQYKJvom2OOiPw
q9YNUXRnjI99J9D0bptO2Dx8m0ONn2aAcF3DRHBih9HsfeRmY11VJf5qeEk2hnxqE8w1iyNvjKi/
+6TO73bb/tHHiMXeyserGkeXU0GTB7qwCVeOnH6rL3jZRsVMK0OjEZTx6G+VMRlH1TOXiAmZj1lY
0FTmb0mmXzJ7YmJqEfFHB/lga2YUpgvyCmVaGXnM6JT7Aj8ltcAYlL/kaGKEbFbWoFGB5BP8zf7K
cLp5ThSaQNGi/ZtIG2rNb68fqg9kSU+xDaDfxG+xacv4V9IPq66Lm7IBIBfUsiRXkS77QSzOe42k
/Sh9vQz7nDd6HgOXgnjr11hLFYZ2KftfuIcRzJNGg21CfqZLtpn/xl2pvfxcElf+cqpIu5QILzeZ
6QmU85W5FaaFWVlX2ouIau+iL/pvQ4s0sKoD8mYr/kM3Ld0nfZds6lgn/zAlsgvp59nX0mUriPDD
x9SFJu8XLp0uOWWNexOj9W+mSbml8ohObc9f6pFSVtR5QTKwE2IANWuUX0kDMt4sNg1Knd9sX78y
OnXPqaqMM4E298VZPWt9k/yu9JmZgbDehNkU+3zVzpjmvJ2bsf1lNwuHU9Hdci//ZVSaoERPjXDI
B32DyOwT4dtywI+vbGxc+YvMJYFcFqywpgdsPxXW3hkB35l5+1Zi78wkJiDbIj2WhqNmxd25rVus
B/hIk6ouaemTU0gLFZEdDDu/RmA6gCPOkuYMafyQ5VcHDNc2mcG9xGI5rqT5IdH6jU1ICiKiR6UR
gtUg4DUoRR4/l4lsw8CG2LpJO3yXP6Ejs/T83RQBnQBRTaBOpTn4m4v8WbQwPMmpi4I8q2beRsyL
CwqkndYRS9vxWc/e+HWjTFkXr7Pdp0bTD5VNqxIF007jEMPck7XcIf61HxcWnjaXT5bHdG1gpHUE
Dz9s4XEkHiycHu8lA1HjqZtwkZLQrW2d/3w20Ie8YJjB39uj9zGXQ3OpUh2X5eJOqOt6VDxjHnot
/NQe2vmGhti2i6vk2OBjkJp2IxGjfgDsfh+cyj/Q9OIDub6fzOK2Ak7ju1cDJWu6mo5qO9PTVcXw
ooHTFmWrAqZpEUP/AmxJNcmHPzVfu2GupicjbQnC1uL4qKRWbye08FbmE0tvik2SlF04qFY7/++l
sYiIj3CiCKdcAnRsd34Lf0tfXB0McDIIncsgXqZub7mzejUn6DOdvcfN5u+YBAX5pLIrE6F/IGgQ
HDFtx0o0Z4C0ejw8+wKy5yRQn9QpHW5PENoygSI9tZhy/7v066M87uKNUfaotup+PA7NoXGvUZW+
TI1dYpBbcy247YZXlzL0ZGByLgJ0zPVJlVVzEphEiVj6kaUHBCKEMprHUCMHLHAWPJRDuhaYBTx9
W27nNF49KYzvU3ny+uwSddWIOJACqEeQX7feF+ScjBhxioLm0wQSFyxlNG8ztwEjORG+JhdCfYTP
mqmy9MUTw183Ir2TXhVIfNfCnRqv3TNoUJCZumOaajkZDes4LG1AAy1wp1DIAO0AeoTxQieMVdl7
YXiKXlePA8QMl0k3XzkWMLmIxXfZ2+RZ9c38RJD4X0fmmDli+WZOKbUrAOVnuxifRmSnUUtYX6XA
h2T43mOQKq+a6sTO1Gb0Vh5rU8HnBnME2dCu8asqYLlBhjmPkPs+fZN9YgQjeOY0nRLAN5choLGJ
+lf4W7eDyxQNJkETCWAguz1bXvbhoTHGmy+6axHpRFy4UUnAmNF9FkV+MQSN/yFNhyfcnF8l3dY3
bZy60PPsvWWRuYBQAaS5RcI3I5d8y5tgafZbrnvaXSV/p3a4RmM3flMf/fb9Xr46k/B264Rlzuv5
mFdtF+ZodTEv5UmgEzERLHFV3NSw3MDg+YE1Lnh8igWBEk3JzaSgsNOAaGmx6O7OHCw3IKOIUQFI
ZkpSA+Rxpu/I0HueORaPmfA3sk1PKzdizwrvYcHX9G0WzR9NM/kb9JuXAl8cIUdY9O22O5UiPmJk
53M/JPFpwm0xWP6yJ3T63SNR5yWbTRc7GGIDt/d3sspCa23oIJWKDvAjDskymbc677vQJi0JuITz
rfrCeNQ2sEQf8SeffVyf5IJwOvD+aibwtZhGw1ueH2RRnQm4AwlXoUQDsVk/D1Bg/XVUneEfnhXZ
tR4mx22BZ+PaK3s7dNT8ekUz0naeQbxClXHMs9uXfyY0HTuFGAjUhjLPSVJcEDP+Eyfu9Iz06T1O
DZdMaxd5SuLHG5TDGQfM8QV9zodLRGbkyh3F+7B6p+jFxvbB6mwVeCV5q4UPwQP6JGW0XdOU9fPM
RfVgP1ShlY88yt/iusjCKSJgyEZ9IinKbEjj99lmt9HnKTRkuVPGHN05tv7lGAqKyoY1UbXDWSLi
C8uo9vd56uYbijH7kpiufINmuTVt95Bqqrr7w4I9d5FHq3DQiBvlrTLsV1S+BXtq9VVIoJqM4EmN
0+xNZkuYOR7o5KEvbwNk0QDrub5rSKfWcFhvZ4SIWxQgz1ZnFmc8L8elcUl0IuwsIBflnc3UvaXd
/GLk9RW3WbMdFXqFrKf/qw9Xoy8+mK4v3IvJc4THDDer9cnqTRbHInZVVzehPuiMI+PxnT04IlXJ
PWV9Yz6abA450SDapFNOT076AWjnjdXLjmwm/4U2LfYAbgd27G9XTmDbENBvqmgqr1HzT+Uyx+hq
oq3aJB+2omSWV7XxtBfDN66fZEOfGK6GQVtHywG02eaDr9BpFyU21Ufa1jDZUlIlxxX91yAwEoPE
u2DVYfwbyw5tfvpSpVXgaTfalzRzBvIj2FX1VAOEyoHErLKDbV40TveHHvnQhlAbOoLWL3THuM0Y
No6YIOlQS+hb4JAOmJb/OhwzEADdrClG1+X+TXPEKWWKoBVoMUE9cRZvJfqdwLRY490xbiDaSGsv
/UjdtB5ZkTN5J6s3pp0bJR++U794nlKXY6bbnD9ZSMhzHg2A4Ecf2eWBr3DAsSv1SIq7PXsKkIdH
/rCutmg9Kd0K3OmN+Wdwo+HeN8sYdqNJbli73OymSF5awzQJRay3plyq3ZgP7QYW63wnVGUm7I9H
VtMYITlJd7+zmiCD0HzlPYR11mcjB0/fPy1+EZ1kXOhB6XhkjN6MuHWJQ9BwqMv+MHllHegSIivG
jvG/CyyvAlZ8zuYXYdaPyqze22P7yK3oM/XCojO+ceYOu1bgqDT6Lr4A7KrZfto0NHghzx36mylq
l21szP+KPPbuRtaVYCvmYkefJT37tv0OcNDb52NtHFT8yj89l9xuum/HR5stkW1xtt13XlJ76y3g
yTtGEk5VAESfKqjW5Gd3LmnVPr2YU1SkLyVe0MqsjWPZxavvuT4UjNNAmDj5VnMneRoxRxLI/f8f
0UlQ+1Kzr5GveTc5tT45lRVJC7K9/HypqFfUckP+et+NO3ptT1MBi3miAHca82gwt7s1w8g0qvVT
FlEQB9X61Es4MC1L0WCJsHi6Xn7+IMkIzzALT+4YtHv52NyaNibtuORUhIxBcP4lvhV+a/Yezal3
ztQ7fQJkxEmSv1saYFlMs2GHlBSbn84ft6eZd7mhAn9d+tzYL65IcT6mJT6J6t5Zy3CgL4Brbb0L
szh9j2nCHSytHsJkfWpA49gPMyzXZTKIHtcy4zVCdXQs07+LxrEDHLzxDohE7NeEHkj2pvcYGudU
NBKQqu1touRvX0TP42j+6aUVf5hG9VkVWHlcSGlDkchd0YLZGF1rPOfS32aaTs/fjoGOcDpt24qK
Yjj3vfZu52tqkl69Lqt0cZbk0xP3jUbXTttrFzXWIRWcLglgPWZ2XJ5NfQr1yXIuM1Yp12rcYHYG
gs3VvzMnn00v1RvlGAibTP+DRSs9Dg4JlVAhQ45uXzGJZ5TPiQsFVg2B0dh/Z9f20RBX/2IW5JCz
DBrpSiSJSHxvoHKs8gCGaIuLM2Q+FO3heZOEkYxh5LlfaZvekoHuY2JVFKNu/ad/N1azNobV4kj6
Dz1uIuj2bSOcwKyBkfalA1jMxgKDiC5wl4UTbzacRCbj47zyoK13g1/4Lt38G8Pd6AJb5GTNPAum
4N3Johp2gke0dvwRV9keeXh5EqPzNsK9vv9cdDelIKwfbMPHclEK6I5p3EkqXHaE86lg3nd2Kx4p
OVeBhOGG46Isb762ooTEdC8QLCO1m/Z9hoqj801wnbGab3XdMHnR8LoVXgn0cBqPsdu+mG5i3OmD
6f9dEnrjO6MzOg5RbdhoNkWgvv6VqWznjU+0sZMZX9lQD4E9L/mdqQaenohozElzxJm8xWeENy6t
85QP1zlqWSdJu2dG4hkHNzFPVmTcBg4+Yd910FVpTvSudydepHr8XNokinijLIESVvfOFD0X0Qw4
ThxybjBPkEpa5B9xO2po0Xj2c2mkIe4LcXoTbWsCGfFIkgd7jhP/znKOI0j00O77hYYk33HIgTG0
jS7vAFfl3Zsy5wp7JKD8I203pzqKRtE9vPWCgke7zUjDNatuSZOxzF2SMuzHvm9vXCmu9lz2+8aq
HoWUtzRu1J6+kh2omU4FGEybykkZ51Srd0JT9sNsOYdgGG22JHHYj0bmWBKka2wrJ+luUPdEoBvb
WuVq00zup6oNVDX58H8vP1/LiYIK4lQ3TlhSODWo4ikngfO5yKNHJDiNj7P3xJRXhkzQCayLASgx
CfEoSJ3qc+zAFim3GmDrlvOb6xkbS1T1Z7WEpVnkJ9yDJDS7Ou17L7ZgXerRSeek+en1qKrGTHtL
BSL2TGv+xL7BbejI7DM2LTL6/Jr8gEHjqSs/LCezHpxrsxc6P+v07exi5392VNoeM9eEMoP89VPz
qnYzshxgFufpYv9C+k8XZfDLTTvqyc3z+B6jqWIib7oSks3S7unox5+ASb/LxLSR31MutWBhTtwZ
27RPoo9RFuZp0iZ7szBb+Wh9MgbrvnCPtm/ND3zTF/KCSKsep5M7rcCTCsXJ1QOZdBX0ocO4K4yN
8B3mcQq9u0mHoyal55Qz/2EwtT4stLY6ReUCZDtPXrpJ1/cKhuYh6Wf3TTOqe1NqxU5H9n0029lA
P2JND8z3Bkz8yA0bmUx/uvXS0jMAS1QSEaqZZ+7P9tGAh2F7d+SfMkuumh9P72lTqz0S1pIkzqLA
jc7pS8/m8RQ71ngqobhskpp0XlLrjJsnjQ/pleKNadlwXgbriGPybSqH5S2iwXCfMyRn6zPRTwnY
STKnfLIETk2lkqNuFRyWp4hpuo1sYQYQuBAevO0GX+Ms2Cd7Qzn51Z2gOGLnG84DlJ1QWMrYxg30
ZYaZlnUi9s46RavOryTT4egV8v5TBffu+Ol2NT9aGrHK1Q5hwH12mpRdPczerTZEw29d4qzeuzqq
A68R8s6RoX0y0/J3QgT7RDjRK6NPcjgnHVNRPG06u8A9i7eWVdrFzW6wLZpMDOEjvBZeIi+ZZb80
HQjJoe7/hd+SBGwg5DZZYD1Lx7kiJaTzMr3nal9pXQY+hFJ9Us13jaPpwqBdA/vTv3TdiVZiw+ZR
vDKWJHVtAfkFNoKqVMNAC/BHypKguGXmDWJp7LN4r5TIQ9PIsqcqxpHBf7+hLT4fKBK8IMo7PYyE
89ZNPklUsLi2Kh/+8WmE09yuvHNimE9FY9xITc8vLrpq0ls9JlOddnRWEYXjgCgupbkcIk/sFKMb
8querGRAO653LwSvGKFkoL6dpq4AjTz3mzS12l1VzDoT8jJAfOUdKIMb4JDM+REwxFfE3/FV4c8+
irFEEtSM57Gu/yzDBG3UYVGSlvXOoB3EKRNPTeh/8CQvGwPKQmAUw0nPij9tbeinztDMRzVXH5hO
j4szWZfBW/jAomvKXQsokhZ/r8Hnrd+S9lcCnK20PNT9fKHmQZ1RWsttsDREnU5jMMhLqSdWsc7Y
EDlWFrO8AMPZ2BGdg06uI/9i/jVBMcO4ViJukWPg1ba7IbsL2rq/hUaR/Y7WVNCsMV8QIn+BLFxO
RuO+xx8uGe0em19Y+5YdDppLVzpjuqCq5uAM8QmdFQs7KSoOu4gp5M6aeP1jY/inMuLlMX26MTJI
beafTt+WmuddzedzWwIrAMA6BWVfndyOhlxpJj2aUwACopxfkIA+C5+YapsKP0iYZc2J+UrioMSC
R32HfrIMYzG7IfMJNmZEu6FrqfxEvbD1U9Y724Tq13LO1/MKs69NihHl5TYp88+hs9JDqy32togU
6ssCiC8AOrH1c9y7o5+tMaeTwY3n3NyMpm0+9umz4Yot7UvWqNiLd7kqyJ0YSiD0yt9M42wGwnFv
rkjMbdsW/+ZbF295IGJ+K9rrtIeKNCwtILvIwQhq0JnV8cFMoB5UHrzVgvzvFNs/bVL1lREggDeR
+ULL8a+YaFTZCWIRWX9ybvPIsS43jv6Uom96rmOj2Ax6wlio+x6ItDyiG2KElEE5XqyE3qsTn1Ne
tlEH6TA9t+U47hgG0fhnCwI4eXUqQaMIxizQkI2g90wSkP7UY0YNvNkZj30zPGygpdssU+RUyH6t
F1zA09UbWiHAWZFDd6+KnhzzVbnMLrvKYxzctvW2NRnoMLfTbhGWQI2AcriWrGMNEo3BuwxYT3Yy
juigK7HJWJ83LfNXX7gRvbBOHJE1XbS8Gu6O2RwKtkSjNY0nnXDcm22Xz0zHtsAxRRM/2qQFX0aV
RaIszWbIH+bJrNqvgrH+zms6+9xCSddsHREAWSWk5mCji99y1c8HPY3+xTAojnSTfbpbXnl0kgLu
ylQFY0XOTNshOAGgYjF13egdvIlpisgeQUOz05P+T6Opz6IelwMY2tBI85gJ9EhyhW+e88aM6EVR
fINSrUMgmsR48q7TNy22Y/zizCbxZjqAaQu7atD0tXqfJ9zJRGDymVlhmm0Bv6aNS8YCFFIlKQdK
omtGULdD0VwFXc9NW02IbiDGjWSW7FyTUBQHG9Kh6DXMRxUH4jK9mWwSJ2NJv7rRF7sCj6Oa1Vda
D+W9sPWwzxBUCPpcTfZbt6zkwvi/2yQ9asPIiadQpX130p2/qbJhqxJsYKAL2rc9APkhQ9OE8xWA
i4C+y7IX2prj77zUMDdR6b7FS99Di8Lsi+cEwQXwtGzYA15mfEW3waQdM7Xal+dhWZ6n6rvkMxSA
pXy2B/sl4Td2yuaV5f1aSkBkpXEfkrR+7lgJVPOI48rdlNwFO2maSWDJHEm44Patx/nWdqS0pXmi
76opfxlh0DaGznAQPoJu/du0hn8qRxc5IWpCvYgJbCdoY4MDkZD1vtyjaoFIJkQXFnhwSXtBEYgi
ta3k2VvQ7A311fHWnBQ9rY/4od/7XLAytm62SyB4Y/zaU4vgXKvGcbUy6bspJsGpR5UeaPbvNT52
jTpSqEWl6ImgZ3c3yLM7T/F8s70m3XTshWTu3kZWfJp72KiNtQHo2v90QlwSGFWFIj+0TAmhj+ZT
6vj02clfCEQ2K3CLHj//CMcWbC4YslAjViBcoWVDqspt6Vn01JXFsV83gy6H2xpJyqaK4K5syPgf
i6XbTgZS92ohFYdkau6rbB8ZtGx4YUWet9tmTMKsAnVgGms6XwHo1cEu583yUJuA+tgGImS1ji/v
7ZCaG6D/5T6TdjD3w8HX4SPSYbR+1YxAak2QiGiRq2OaOfo9g/3AZIflZ3TfcRoGiiTfTetplBsJ
U26OrDqZR4AkqluHQxAdQ7bBTeudyHo6RBV4man8J/NdePzVyVfjoUErGa75EmHZP2vLRGaIk32p
tHzu8/bkzJbGNIJzTrw6BUvum6vti29i2cPc8++m016SuGAKU+yrdr6gpGWWWxekWxQX5b2b8WRu
HDv7u+zWazyNE/0hnRSEGG9cQe5PZmiC1EDiyUz/NI6l3Fol5guntoHlIx0Ql7gtb0k0H2eXF9jD
DcY3y345kbF21LrnZTFRx5AAZet6daEhOdfQhixN5FshGCEv9DdjmSInrRnuC6I2dcLFgR2Rch4h
soY6E4i2I/bRyBuOWnMUID84Nkwt2MD78SorbvbenIJ8RA1MJYiAGOkw7ZCdXVgeh8RCO7tlwek1
uhrgxfXUXkMZV2oECchhqRK6d2XyLsB2MqL3drrJzFeu9jBl1A7NUkvfjjhenvr1IsemQn9cpCc/
1X+VCL4QZhMVh3633WEMi+6+noyHRScMrSJUoDpG1CEXre60/dxr0z6ms0O6mrQhXzdLyI+Fe8Lu
mtfO9+QR3D89h8pqXvWmXx46Iy2zM4N4aCk9hW4Tvs4jy3d2ZOSo68+zuVLuPbNZxj3rUBnLDcGs
c0kyyZ2Yrcg4R9r6Lpur9GHNLq8w+xS0lfRRpu+k4ySn2ZPZHhBmuktE8rcwE6LuEhEHPVm4F2Os
v3LDVodCIQfFK2wFSzbaB9MlYAZmhfUUm3Q0l0nseykhxSoanl4WNYwEwcKuIzX48qR7oUB4bTzj
NC2l4hXXm5MRdc7Bhg+AsXsXa9AZfNhaYpbDC/O3DR6/TenSrZhckiiw7mdhLYnFSIg43w2JYdxx
6Emyc3P4zWXJqS1jME/+jLeNZsqhrpFaEHlWt0UCCyJ1bpEXevcmL+0HozFrM4OZ3VsjVqCOkhtF
bu5ze9CGd+azpMg5o10LrUmKsEMUuxlkUdzVoL9jeiGk2uuePa3CYOc+lV7l7ynTGftyOr+rtqGv
PbQAgKJkflrgjO1yI/b3dreoL5mdU6cL60xln3Okfw6te8mcbr50tPHmdIs8uH6t9LYIsyzlCMT6
EdaEaoeMMAkaxxI/eSlqGaPsLqOE5laUYaLL6urOFyvKqXUGvOIjCrSZlmnQdlp079fL3Cu4tyn6
tBZYxE7rWa5cYLm3n4RCoHx/hRfFAMod7a4ZCcS6ZdqCd+gP6Sw4KE75/A4jnhTrhNER2qBq3stm
9PdAvPszeooeyB8XZfYf85jnO7gMDAW0+sXJ1Ckz3OxKomm8oxWJvd/xLynTv47he4ikYTmMTWRC
V63fFFL4TdFy42RKbw9mRle/8i42kjdm4j1eZl4674RM1dzbvRXz7k3LOUvR/8Yety245F+tyYKi
9RHRtT0zuXbcR/70FQ3Oh1P2/qs2WZ+zEenXVKXPHbG6gTnGDMb0egyiKPpAkxLf82QcX43S2BVO
Z26SxUvwVBnx3VsvlGGEJZllHmYN0qd4Zg8ylDW/xtFycLh5Hj/P+ChnQWM77C1JvSNxd7yZ6+Xn
0c9lbrJb7qTFqenQnQ2E22xzt0SpzOwXjZgxXjAuQP/Q82W35CPJYz35KCa+r8DyRfk6mPgGIvTe
+COoAnw9+qhh4ho225KEkM202dSvpjr4ABa+dBUfTZlYb+6qA9ar1cU8sFAt9j7Lh6cJmYKpWd0H
gQ4U7r0WusogV56WNIAKpFaJUzRHc33aARFBB1Az5qhBObjzMaqn5JYAgoaJ1X8WtqtOCd2yk6JH
dupywyN0KsJC3sy8CH4x3hq/UhsDhRhSR4JIY8/77c9V9co3KkK/cK19RN1zK4f2pSmqEnc6B4/e
6QSRXEN0F0OFjninyCxiohrDnV+JR7OXDZekWMKpS52tuwgz4BNErFM8pFeiNGCECgs0m8pAy/vO
Cx3up+NgGPPvBorfEI/tuRp9TiCDt+9XsYZjLeLhxMMdRTBO2hbJs7XyC33iuw52x2KWUHG/CHQV
NZRCNV/ishPnzkGLoqnco/OlNBjnkcjOXtRlZwCs/++Ri8LgKAGo93kszz8X9FSSKOu+CGF+BtpC
DjaD++hJLzmQzL61WVakSWX33VM+Zr8ykkcOlWvFV7DY9CXObdphjWF6SkE4zIwGWVGSFg72lBAP
Tfy54IA1Dg+AFXv6pdqxJX+RhgRoOK01ilUAdOlE3191TX0N9NDO3Xr5efRzof6c1vnTSrdT1Rsb
aX2tfZYdv95W8YyEgK5lz7m2Ic0v2I4lgl/Hy8jRbEQ8nz0SmOdi/uYA3BKMlssXYFosM+kUOpRU
O1xKw/sQD0+xD49IovY5/iDjywxsNLCZ7PAfMv7nOaDGNsh7Qj2afCjwa3XjbbBRaK3PRi95L1oF
6bf4qPp+wR6ULDdroI0oBnaLYv3azx9MPlkuQAe90JcQprSRbJtetsvZyLWnacDrKfXp5qwMfwuL
a9Xq9h5ehf9UtWTeiWJ8CH18kCNpnliEzJNdA+MbjSULNKMzgYW70b6N6cHxVquNbenUihMSQKYM
diWumU8PQWPJAe5JdkY8V8XVBp9/1dg99iuYiGZAfk2ojOAZoGHz3H2a2vHdF+RFTvLsWKiJUckC
eUL3jA/e9C6Nio09NAg2qrTVjzrizsCdpTjZY8GI0XVhLXDPzQWCTlfdf7YUhOjmNSrlwdDNu5kv
/vtEuX3goAMvLkFIjxj21rhtfS9brLKl55z+e0b80418iGmAy+amPrl3fW/CUED79V/8qsjckoPR
BrISTgffemZGY27yiZeoT6YYmnSaXMks7nacidizwGvdfy464avhz2Wk+72x0dFuORj6Vwjpzd6Z
8fZUw3r6Am9wkD1nS1uobq9R/t1I2u3JQWESqeiFdU4vUbwPP02G9Pjzs4pyTez19HRrq0wP6Ist
dOksJIHJfBt/Ail/cENqjXsZjARfavbi4/kPDTqLBHJUjCAbdrwhrxXFtbdzZFce6ZXb53LUemIp
sL9io2B3HO6Um4xdvYbccBiYAHgaFDt1C2Fcji++nMBZxKt6nz2NViWo1baVtOY8+n1L1zT/2HPH
cKIuTsUwIyed5rcYFDqjMnEVmmNhHWoBGzW1j6nZnhg8euSpWESTEx/RfNpNkh7cAauPOdbXpiyM
U7Vefh416oDNWD75RiWfW6gzgs7tI1rvksliUGEqzd9lVL87tJ3ftTbqYQ5tlfTHWQaLwP2mF+4c
pIUfH3rTrU+a/Qm8on39CZ5aoo+535Jqn5xKrUEUXnUk1rn5Gy3yjpCoZmAUi8FywJ1BroC3bDJK
1/CHlMi77l4Nw6HA1tS320PRVVqW/SrQ2dX2/OKh2P7hYju4qFTbAnh2m0PUwGtKSFMBDKubh2lo
8S9USL8dN6vpMZDsVJb5/MynCAaT2cY3T+VMFZnVHrV4np8F3u0tDYcbEiHtGnnZzSsYyOOQq95w
kTLhWlO4Xdn8XkOdEWOJ5SmhcgbBZF7FKPd5h7/LJiSBD/XT5Drqy3WTa5G2Mg5EBEGDBBTejQ+o
uCIAErcmHdAVGdr5JV3Ie8UC3++n3Et2cdW5H5F6sUhh/AkibGi2beYx2QIeMm5GOqcPOWo3Oz9o
Wjl/CVejQomr+Wsy4M5IVNOZasiFxviWMQLKJKiGn6ODS32kN42HB5aOoORkdFkHVwcQqlffGe80
EnEeAjS6qUiLb0s0zGS7dMu+VRQUU2801G4TSQKTJjaom4fDoBlZINEwHdAuOnt3lPO2mP9pkXXv
a06COxDs8R5J1m+dZSIg45ERIyE5m84H1rFiuykVLk0J6CeBKyJ9H52o1UHlmIu7F3EWM0qkWj3v
boZubhZpT0ygd8uW/+HqvHrjVtYs+osKYA6vnZNaWa3WC2HLNos5FYvh18+izgADzIsh6foeS61m
hf3tvXbAJGhoT1jKsUVpE3YzTmZOjrwWM+0bhi5+YZMJCSQpus+jkY6umP+kIaO1sofy3H4AOjNv
c1C9q546gs6VEYOEYXxtUpBw0eiFG8+pfDR1Dz+UH6YnO4/8ZU6I5JzOFyq2zCuCuMmFL8EjHO7b
0XN/2S1XFA/74zlhtrO17ATb9dCqTcxk7sRt2EKe64I1Huf/PYjjdiECYA0vRQtTnHmvc+AywAEj
s59DNRn3tkLuoUbAWPmJMW+YZqZkitrqoef7w+eUB09yDB8x+lZ7GrFcSsPJZhb+jNu0Eh8Bba0H
LMOb2EJPbmZbXfO2/9svKC0KSFZsYP/9JmzDP5Oq+juECE29siiMWVoqf7BS/+9rPK7Dg6PFc+Fu
KRwLEPSM5oGMnn6ZiD6uWid7NmxQBUnm5pshVfKUocYw9Ufl7lJXHmJehAfhfJpU451QF48I6g3H
Do5jPWSFnevADzAzq9qZ0UwCTLKIpnl5G5GPAcQPjzJ1KC5J6MKcaqoLqTo5RFHtgR6UgEBr/zbb
hPQCl2cXR26CC7EuTxZp0FUNLuIqxmH8lZXltRuy9Kmy+F3N0tQnyuvgkFecx13lrVo/qHeJXdnr
n0Oc0483DEr+2Q0cLshxJtihmG+ohBOjOxbLNnfPVOeceSsXL5GwPtU0yv0yEWOP1E56oMBwz9Rr
ODfFEubOSRX52Rjsf25haZPCLaNq1xys8pAHM9d44P0MS2r+Fj/OzCAcQFFMD4SZHpxhtJj6prui
ZxpOO9+0DhVNjqqw99LEfB6b5ngZ6I/rMDWxZQ0YeA1/m9PFOIbeSDWpcahEicbr8By3OLzYyEF0
9HBlV/GuHv352XFczRwfjwr35d9BG4dHDtnpqVhqhFX8R9SluWH0GDF2Ia4HIZ2dSqEpJV9pSUIS
4rph0ZLrH9jPzlFelKe2TtCQUfE2/O2trV2qIfO23brplK0739yLcEqe0nbwXmHafaQGJTPIaLhj
HsKmKh5xG2AYgL9rmtsFbEkjmcGaxoUgTI0tKbQHWqD0ykZLxTrJjNlRS8bWh9mEj66Mxj+jjMFQ
NJn5Uvmz5FxXck1h1h5OtPp2/jYJeAQITAfI4fXR0DbaZx7An/PrdMewveEn9/5m0gLTEbjtM65h
koKFp77CrD6DPdP/rNTfWVG/N0T5aLUvrJ42t7UaW22yS2AWb22m9J+mbezBD9TfLQhGLhQpNMrZ
ol09TghbIhdK8Y9IuzoYox1vsDNgIG79BwMH8aUJZHTOcobE6RMnyZ2P1cS+BHHoxPB0m4ek65Nf
npF4q0kVDbeSsMPKxE9hoG5w7snEgZv8mh2BpgnmbhMjgLLEtlrM8gtTR8T9h0C0+CfBj26jBnpK
w9XjmLOmESDLy409WDOlapyaGywqvGnnV5ha/snLYjprVSBWTKi7Y8P4YgXFnQlz7o17g7fmpl8s
UJj5qc+xcTFJd5Un9c5cZjGtf0brxgRt2TMChniPaWbk+U2gvFq05BKqTXaWDX5mpb3oj65c4yBq
L7xyoa7XHjYoGDHKuLhpwmW9VpuqGAGgGw2VMHManyG9/GXM9xlkkotkJ4t3T+RgVKZNMhrZoe9s
Nke3UKsshqjQdz0EVZscMVWLYtKXcdkbSbpkJyfzntO5emk4LJ+5CaScPLHOiHL+WxSwUTKU3TrS
i2ev2SI8/2LaChKRiQn4lPc2j3ZdEVNCk0GCiXMRgoM3q2UBo2dZVmtDg02LPW/TFPklyPE0zM2U
7eq6DXnW2Jpl2x9zjz0fyXINrm0/aAPP99y+R030Kq12QDy1ojUvApbn4SrqVuzciIh1Cw+8qasU
rcr76mei7m1cWado8rydJ0SPkXkTxeGlT+J+P0QJ42VN5TO/ahq19aZo/Sdsgk+lZqDSTpXelXZR
bRKT+XrXcHaD/kxHlp4/04wZD8rVm4jt8WC23bC1wuHV1xjmZPC7zgjx4eBYAbi/NiauFcI+jwRs
k40ae/1huzH18HoYzpq/RRXlAIWB39vKMFLvK1P6T+s0vLc8lCs83b9LyW8NRyMVMktDLSfpkMN1
IUS0I4dXHzgYkWzs0i0KI+JdNlxMiW21bqRi5x12tGIGB62xRGtOHBWuzaHPaUTCTmj0PMXT8kf7
r/SS17SjsdSCP3xRw4NdC6JmE01BFSLwF4S5/Wx8tk1e3Ye+F5smSNRJZ7p+136EP9LZ4cgaPnDN
PFkWDW8dSJWrNCLzSM9ctM+TPn2OObquremltxrr5Fk/AjgmbczazDrm5JhQg86Q0ahXtueZOzQr
6K0UmwVzRuDfjl5NkCe4DIynibi77cj4jBJHoVoinBuXV7RwkmBQP0fn1vryVWvQqrVoFbELunWV
6+5F4rk3OkkHVvvAR/QtvRvDbEWtZU2VNgQij2Kyx56bnk14Yzdp7mfJSDkn6tULhaqKVAmv7GSb
L4YWS7B+zh9mh/l7W/2ZYEA8AgJgYEu4dZhlsonCB3wKCb1OiylwCJnEKNgBParj2gsQ3zgfbAZS
0Tqhic+Je+eI9fBVJzGhT9m/xmgklMHSuUJlOm6MAFqEPz+K0UEVpJ3kQB/pax4EDCvmYJFBrIW1
hG1AGRQ5jVWVYthg+cQWyCmr3ZYan6gxhfd5Gt86tper7oR9Sfxhn2QsWyTLjg1WuFMorY+k96mx
wGy9YBbCU2zsAkyYsNsbUkwY3fC2kG5Ni/E2Tl+uWf2G4USAJw5WFGf7fDM+NV9M/9flXP9xfEwy
gZObWMXBozLBcS8GdERdDDiNeVEu3uK5tPPqXKs0vODzZ0XQctiZU9Zcx3nmLtQm1DU5xmPZzjkr
86/UZ5+TiuefpoVVgWFiYVbXD3J+iBNnpI9RTvQL9/Z2wEmygvuhznJOwEPMFgL3ZJ0Isgb4F8G0
plncrMxCbzn8lCfHar3LKKR3Yfcy8cpRC0sJz4F5zrRXLjda7jbnnz/YJfmoQZ7Ae3Wm9cPZ4k5k
DviHBuTwmhEe3Zo9ab7CaOyLmXNH7K0i2NrKFZhRC3E2+ufUMChBALRKZ1cTnXJoya7cjvmkTq5p
p3t+Vd9sxcF50lNwxlPUWt5wFPbOix33pHLtnqwihDvflwjty/dmx7hyvGK56qGMg6h3aSiBguOZ
+qPg+Plc+OHwxEoE96F9tpxSHLtA/kvhlD76M+t21ow7XZHLhrbvDXl7SabO+e+PkrsGkmVbr9qh
S87g5b4kXrydtNMUscz/luDI6tXQ+/a6aOsGaY9rczJM+B7qrENBp6EVCyAGdDRwpoCYPuzyj/J9
Xqkp/jM2xTHHNoz6mN58Bo8yCCl6yjMc/zn8IgHmZSm0JfKyZgJkMb+Nl0GKS4HHiNhaRd7ToP0j
MJp4FVMohQGazjmBb2lfG+Y7/gk6sj3VnxrO4CvrJmsT73kvzjor50ts09MouD1T3/6X/AhZhWk6
OkUXrzmbD+vGdY4hZugtR4ICrDIGOFnjVQDOu9YBPIOueTa1xtiScaGZewypGSs/AxD7Lc3mYQXb
MVg3gqoyiWhGpWhIZBelrLdOYZEW22lqIZfknoUhMz35ZS2hmqEIpcF6dFzSVC6BrqRMrAe/SFez
bB4ZCuxgA3CRclwUjeWR6Zw0uTbflP62ly4Krkml+/00Vua+qlOYQDPJxELPmB/eRoE73jB9uvxg
j4QVFmceFWfrp5iGuFZKROQRpy5ZDc/Rw0p5drRHju/ollDTIxlFuY0lLcuMq/dMJKMr94XpqMzu
2atZtWUHisZzO5d8dP9rMkE36az+Vl6Xr60FC2V2bXb9+cho0q+pmfUhaQ9eHtEMZlorAlf0aQWT
TU0K4e/UIHWVs6b5vKx4+8xk5fpdt8k4RDjoRCdlkU2C/3/xsAY7zWM2CzgcaXDj59zWceqfeNN8
DEaM12PELEuHlXHSlgFRa5eP1U+YQZ2hFx+zrsMsElK6u3Bn2jJOoMdOlwy4FIYKZPHEw71fdNOn
lYibm2fpMe5NYpIags6kEBMGq9irvKHctEXfnNS3l7XWuuYSorkprHB8YBB1g8cy1q+xCPr1gGdz
H5jlnoT1S+YyYF6scGnQHwGPuNsR56ALH5xDcL6E2lGCK347K3b3Z/C1JSjCjePQIBk00wXkWbTC
ruznHPEXdWjbB38EfZPbSYp0l+ZiX1bEkRPRGQeKI4f2CBhq4r1AtYSbtatriL3yqBIGCo31DaIr
WzOAwxLuYHmnPgQrlzseogyHuiu7vV0vWja0yZUDBHIjRutJTTFXm84WxNRhtyfOBiwEVneDXtgy
D/GBJPObW5rJ0a67u+zjF9uVf/q0o12Qyhhyw1pu4sgjULvuZPyosacjO3OX9upnDBOcEfpNxWRR
lI343ZLlL7r5YNat+RxzXIutIwCOnalyF9BTRRWGmU2nyOgocUteKNf0fpkCSRaOVMZ8YLVctZnV
tk/VYID7HZdaNOzlq/bc96N+nAwu7kK4FPYxs59Fbz1mqOtLCWPJ7Sq1tM2uYOEb1hYmGEzB0+T2
PEh9/Bj5KYh12u1gR91aK3J2pX9XnPZmdbKoj7+UqNVPhm/k5ywJnqfSUUBcwSjOorvA1mBCS1ga
px/zWoSBKOnnV2u4mblUj4OttgPv3FOQF3+l69mnql0OIg61ngZPmWYMu40Y4lGN43HmnqZdnhTp
K116B2Wk90SV0ZE1VVNCNRMRbKrpC9F21/gT1mgmS5cyskk9OgzNvagiNXjQUZa+4jBhKuqLN+IK
sHBmc9g1TvPdhc2wyxjisBNybeyHPxn96/veop3Vpz2FFnL5ZIruaWqxCqqkQ5rR2GawJcebUJCO
tUwfnepHRi7TxbA0Sdw5yz43Ky9z2BL4Yj0G2C/KR7JATGO9PN6YNDYxjVvMnQ6Keu+ordN27dqJ
G9TeDAxlBY94Vcd2eI2WVVaXcQWVQP6O9Eg8ocIcMnGMwEwvsBmpeA0jIqUN2NdHP4yfI4E1K7Vh
xWJUIMWv7k1fmIw5FTHo5Y8AwuUmhTSERdNdlwHmGNcDozPGLb6QiuNeUJbPsZVZL11hoPoYn4z3
8q0K46NZ5OalCqN6U1oNhwaG/DRseoy9wOI9lzkJxSGvoPR24lg5sn4jT7bjVxxceO3W7cAzPiyX
nSm4kWakQjgPzSfLp6otawuEgAlv7GRG+mQ6XXi2a5qgho6xlW6OiWDviOiHPKYusBNEkqsirbxm
psGM3apPfu60b0Ohn5MsJ8g/BJo7avEFq7UnSUgA2sUih0WXsRohx3Xn9MxTTIPjJADFLYLFv77K
vDPJ7u6Vb5JCBOYkVOU4G48CDtpgcsBvUKzHhwg1XUXhyRDUXnnzHjYZgXeQHm4HZCw1O1CqEc9d
lGbWI6msfzZKCXNwIpIR2URL8TMRwaRiM7GfR8eDRRqY2SYq4zWwi+xRhC281XopCFBAsvqRtwc2
y1VnKOPJRZvfMOrkBhjoE5Zm2vi8taN1tbVmirk6NPo1dlmVU28EU+Z7rAGBYGkj0aLZ52VCv1Uf
wEHsqqUzjv10HXssK7V5K6ObHXn+fw2cnUeTD7xEZ5sb+qCcuNpXRAuqmt6Sdqppnxd9e5EC2EWT
d+HGIWB+yrzqMNZMzodiBMzXDg+qLLujZRhvM/f1zWwMeoX9oFlPg3L3FslxVmn+fpbj+EgDtOKo
N4GD0TrKJmCdo6HcKg1EddLJuxTJ62iDfeEIEoHRwopd1G104Myj6F+2rd3gcIIzl304cdd6SSAY
OENPjlle0UtzIlfjU6Tz4nFxLe34uZGwOiZ6DGyDzdgV5qmaQyZWhVS7WsrPUdvsSHNG+pt1cAwC
Vi3D2eGTW1Ct5rbKCVQVoWKi7Fhv5K3WLRPIXYQJ88FwY3yZHi4G7vQrO0ydcz+dIz1NB17kh3mQ
bxzWXxgevjk5x/p+DFjgQmfn0pq59kMpuXk3lNoLd95ANAx413qYHcqsi65OR7zBx1Vaub9drmGT
0R9nqH9mDAN+SLEzRK4o2M57b+vaA7fxwnr/OQvnBd93MKpqQXRyOtURekHzU44GxWpRxHHfZR/w
xGmkReD0qJYjEnkwKi6+TYTJ20XH7is7x1hq377xJdfXvJAVrVPdqR/oSu0H71TxJt6HJByX7wOa
2l+/mUB5autSDhUst6JGfwoke/GxiwOQUAwUuSAtRdrBsIlmqjp1hvUE9x5RV6/3dkkREL004/kU
OwEjBnJP0Io3XJ7kUzCoV1myv08NdaZFuByBM+9a22/zxHHWaWA8xYmf81jEt4kdZIkEO6fWGY+E
19wDMSQup0SgqIOfX0XG0S3WuLEGyaQIvcReObzsb/bgcjIag5N0WGahVCmAQhBscpbLLdaW6Qh0
8Oz7nvnYpnRy+Ul+4DF9gFDQfDWeRW1nvzB1gukbtib9hdjtCMqo18Ds5VGFk/9ApGfblX17zB1B
3UY7Wnuov6DbaegAbww7pecFUXEenGXh60MfN6jmAZwj4ZwGyEZ7s+nxDor4d1/fW9H/rWH4vzmV
u3e1RR9uWJ253MlDB/lgBf9oPjd5Qo4HWf7JQGGeUArOyklCan/nraQD8MtvkRWnVdVKic0Vj1NR
B4c8byD8VSzNCnoVh0vvzSAjxPg/+MBlGmK1JVfo1qcWQsFXSVwtqZJTYw3V30TqCxjjPaAm/aSI
cD6y2P52Z/uaFq57FT1sqS6zxMojJ2/2rMOia/7Nwumu1FK/QQh0Jtd96RG1u9EjKAs7cvNzSxww
XYg5CR7c4q87VP67Ejk5vHKE0uOw1rR0vT1kNWcw5ID+1kJGRHOSJy+HZjgYT9Xom0RGo/oSW0G1
A3hRcQepwAf5+J7kQhXoyhYnEQAkSAUNZBO81QRI3Z0IxvzNrWgEmK33YBKcACwqH4FTiUeGXrQR
p99oivpZBfylPuaUwnYzhIxXA0n/aK8+fIwR7wwWzYObMr8uZ3rtIFl2h7of1UuOVE4FkPWIbtu/
5Ji1dgNzSpP9o6wag8sIcoF2BrWNDJqIFiHgNBcZVdtSTYg0ZUAUvSy6088fceeiuP18SEUmx5vW
qXeFRsRSJajxmCAFbucCGRMfrugWD2zj6fr083nF2PRAHGZn13OEt9aIt7riRv7zb3b+BFdj+dcn
+nMPXQUejkwqpg0M4z8fkSvCHfrz+eCqzCA1yP/031fbesB3FWPlT61YYGrjDzeS0WEkVD5SEHKS
HdISe+/RCZR3aqUmZhiPNHxgtT5ZsY/7ohta3nfL5z8f1a3l7DuXmXEzDifkrvH089HPH0A702LV
O0vzl+8AeYNEhwJ6bFoj+giFKq8JFgTqsDv35pDE3yUxVgQ7kwHpSWz4UJM7mpUwvzpFVNzQRV2C
2TdZDvGD8Otl2078m6UdMswq2bR4tfZ+0QY3rwJiQvfIYzeo+NKMUGFSHSG2N3TSBYwXmtb7Vco6
XatiNm+GazFqcRJUkuXTxgn++Sh/j02iizffwspU/hqJ7NxchMkLAXgWy+XTAnlt10qg4AnVejc0
nXSFdfXYjUNxtmXUfaTpx48mmWvHAt5MzOZHsWznOCROFJurqh7n/16AKLX/BT0KJGBfsOg+B+hO
/51iN7mxn5nXuSQHk5MbantbPzmpw4FEIV/KpkhvLvibbZNQ9s5xzCNvNhpE8SXidWir5cIGpIas
3Uc6vP282klGTH32Ccb8fGoTUNriK6LlV60So9Y3JOk/Vl6Njzo3qvd6oWYtgqkY4SUBJAu34M8o
SfG4oWRM2MiP2P1mKgvrSMIg/XTaGNgdDrWhqZInjo6/w15HD53gLtlOUHB1gM3UXUKeDh13K98r
kseqaYM3P8S3t3zdQgQY3JGhFErBxrGj4nO2R0JzsujOP58mSJnGbH/ITjXbkoQNfVj8RLoW/ieB
HAghKnVPzCedz5wZD19NOguTDw2gnU+6Ymgr9ughPyJCySuhQrLDWLPu3P1Pc5NAUJTJXQUmkA5j
qUlSoCRGEue0J6szWS7jtbfT6do30Km8VAWf2czF1RR2AJDECz7J/pedY9w8WQznZPCXloEq/BT4
FNZNmdgXF7ThGhuBxdGnOmRJjcctD6gG6a2j9Af3MGax2iJxhGvu46w7fT3vwIkfmxk2U+x79ZPl
5L+sJRw7BD43nTb5CrQHODcs46+E5hhU4eSzSKwDIcknTk3TFt8Mv3Wpk3uCJL7uC8RwZ0TijNUZ
GFy+DojJQofxHnGcAlBoyVeEU3lAaEBcUfASKv23E2m3qaoZxj18G8xTkXdFvCbUNjSnSJf2Z1ME
yEQpE5PUdq1Pswm+FX1bTxg0k5fU617ifhDvULE2fZ5y2jORRi0rx0xgZyHwgsTgQo0pmTH1lnfM
a8dA9Qp2n4FtZIBEwmOVTbCe6ddaXut4drrNTPqH1CifFtGmVXX+0g3lI2fp9hIoI0TEdZ23yFCb
lmkiZKbQOzYeD66P1dgXWXgnJtGtp2RcsK8hEmwTvwTlyMCTPoVVQPn1lchK+UJk6J0ownSXM49D
g0MQe5rGnCqU+GQ3W3cz4aI8ATnESsDof/l60wi4INbYXYwqLj6i0fnv69KSxr6dwXfaLApZ1jWf
M1Vcy6zHh/nxgYWpuLii6tY/P5nZcmRPnVpeTMf2P5C1MRdh5y5GeavFS2J00VawjlOI3Kr7gMfQ
axv/FIQFcpsTvio/IyE70U499JF3t4wOlPjEs5kYTf0SGcHHz9eVJRxOFWZ5knZb3goSYTFewLth
zGstGdHETt1v43nSoMGKlnvONOx00R8Tt47fe3Trs5uP4ZrWR//OMIBxYld7Z91lD6mtyxcrih58
+PrruHGNs6W5/gxBrCmWq8d7RRJc2Fsi89F7V7jOQSCHkj+T892uMrr9ghKjkQu0pLZf6AD9M3Pb
tjh2T07FVENG2SoIuLD388vUAWdiLhCvgmmoPzEs9wAmcaCx/thr0TeoEV773t1aiP+fOQ4PvPYI
xw01xQjO884ldwG12ej3rd2/VjljZB9pntHVVL2UMEaNq0znV9PDoe9BxNyURqNOgcdyZabXRsRg
3mgdfc4UC30greesZdHWY/cH4rB7z9DM7I7fnehQpMeyNNiJ+4kYNfeDhJQkK/jOaHAQdDp6QWhR
wPJA7vTLL08vY+OeRrSrl8TeMymxO518cm8se6ld8x63ncWdA4mDXS+4p+JfrKr8s2DDP/aGWW5/
vmzI/qnMm/4V1EkAG6eE51/9QmRN7tGU12t7ZLYYp9p/z/n2rHqW91C6W2gs4TYORhJROkQxig9O
3ouHiYEOy4Y/H9N+MjcmVK5PHN8kOZbX3rIwZ5hLDKpZujQcLuZ0igCpicXniLp3iNQktvBTIvL1
/adMEfrm3qNL3JZ/5kLR+8To2sHUAmsNSAQxP9gtdUaJCB/tQgNaFxSBNeEfiqViIuJzxgCwcMbq
LsT0Wphu86KGQZ4iD7YMN5kDTmMOJxbvOgk6yg7agyHM8j64RG7EBb4NcnzTOASPqtemgxM3Vd5B
mpK4eRfO96mPHiM7a15V3+qHhhn8Omz0fEe+gG6oS8yXxFdebSirP3+/GtRVJIPcsJhtcokA25CT
Zv37pBQKGwgcBPJl+ZQZ29Eq0R8Cw/gkBt6sI4ZaOjHPlm8Hh6rk/RuGwdEdT4WNBJTYPMl901El
Rj0ZIrP9qyQyBgR4GWPy5AhJZLivPprhQ/vgDCrmoyeMcyPPORXLYY+bkyMWSJpfdexiGzByCtNL
563TBfej1Ju2LXwDJELrLsqEUzbkj5+/OWn3Nc4bKNTBW6GN32kJuGXCm14lrd6NIjtzG8AMkEx/
plRuZt/LLloz6xaKQ7bMz5UVYfgfqpvtFuNOpp3aJlRGrDzkMI5rECu13dyDaUZOSB3/ACLhO0lw
K8S5+cocnSe5U+m5ddkaqLPqGdlvRmiXjHW9wzgJvY3Zy9zZ5CdPiWYkPM5UdLUH7GT2toZyhqLE
MdzPGZHKkOty2FXEsjD/rBO4qGuOUuWqbgleiCAgKsY2rkgT9poXN6jC4AyK1X7z7Pn080T5GXms
IIh+1zrEQ1tk+yIq06PonBkNemvinSb5cJ3dkaDjTC1j7kZvbgJ3i2LpNdtIgupt++cka97rslMv
Qb6Ma01u6cZomvcorJ/TuOQ9Fvqr0MU1uyCyBi7HB7PzPrweLyJDeE4sOcGDtj06nG7xNcTeIec7
GpbpgWNJvU0m/2WanHXZDvgYURq49SXddmjHceVG2Tl2fCbAcCBGRQAarTpQY3aB+fvBs77H13Yj
1nkDWTHjv8KEFZZzd43ArKxUz8mnoBMQRTUCb2G366TOkOAnlmimPe9UiNL9If5xxINMFDRskwGq
++ACEyX9Brqi6d5tWW+6IDZelVPxbBoMEPqMAkrCqYBl7HY/GQbtwY3RbTHmsAOrZs8NemA6aBjH
YgLa2nEy5qpNFN8ZUkA4WfTFRe5KlI5+Dm+cCGXUV4ceoGNmYt5dXuOgS/J7mye/JXEBsu/5CdPP
g6MIdfBUn+h8/V37Gc4IN9ggQJLvAlgNC9DDg7/8351LW5APjfSi3zEzTKx3UwmO3sI9xRG+8izo
nYehhkZIAjsD1ctl1u7dd5/febRIGWE33uohqraRnfJzgC6/SR8WNr+qjLPvQTpttkoGfQMjjq+5
hAAXk1fkgV2GLJSzanybgCQ6ViN3SSiMj3LmMXCoqUB0K+lhJd6+tZjjfjmuSQZnCW1PLJ6zJ1Km
V1AQOvOdAb1NqSA0UNQj7x4IcBqB/5xqkT5hJisfpMeJPDXK8EuZ5kecZSWtFNxcDJZx6peSYlmM
D8puNEtAMG5Kr/5sTYP60tnOHyx+PyLFdChntDG356hEAJhuEOHIVRdWZBpYjIKu+OcqwcXEyttD
nuqWvLBBwMHJsk3ZVwAKDc6FqMBXftcXBkfwRt2ZMNQ15H6I+SGgPUeqYDeLkkQxcN0rhTz/CmDK
J6G8t5i88nPNi7zyo/KhMVmL/KGzz0FTOWeY73SQpvrUgDn+Cosg3bbGlJzMJOuObFHlRpW872vZ
rJJibJ4K7QXbyX1AhNEH0FTt65LzZ+n2BllfLS14IgBQHVqnaDjLW94GBvuZAES3M9K3osTo6slz
HfrwmtwvNJAJBgf/StxfowgwbYRWvo/mhE6gD5UPmrdmS0i2qqyHagmZ+fw/HsyBHWCIxXcYyU1e
WtOe9x/FsPhu17VMk63BfwBv/iusvUMki+Qy2QTvqEehr43Ns5PgOKK63HIKbFd90Otj6vT/GLkO
cD58D0BBx9S3OoSc4tcDmIeV7Kn9aCKTNcv4ZotYC5cxWt7hJO7lYTY424aMD1a1LiSaef6LxKh6
xG8Ix1gbb4shLVnOEj1mPTXnBMe4X86RU37NvbEufeb/hceWMGmgXqPsTrURsjhbqE+wkUSFzum0
XMR6zQIFWtSjN+SEOMXrEIo/KVf1HVN7cBY9ZsqxDNdtUwLTEEH2C0DVgdE2ZGwgwKDfyozzQp8f
2EVOJo1IYM8iiP3iBcy2vrZB168EtwOwmrgQpvnFazrzodGxhbOMjwYnAp210cSSSVRDu5kFKUy7
TFym62zzjM2ZxHjlQZtjtDGxLKH8CdL40ivugcQJQ6S0OohE3brcCne+xTeUMEmunO7oCLN7o9dG
bRKhnjn0dzsK1EljJzBie1y4XTL8suZhsUWcRBbbsMCmv1W0mZgq380IwC5ijWTKQMUJ/x5vW2IQ
3IxJerCCpdQE02q8MZmZPjTkFQkTY9OsgV09lHIo97aryy0IWuxrHNQFA5c9+UYsxUP28vPThXgF
lwXSLvVwFtkI/NJjRmP7hoJu3OBfyc2XOsxgbdYxyeZlqUW+Awbcrumg0udAl7ypA4SFn3+CJNSz
su11IIR6yubJe5pq47v10upuU7yBsLQKQjs9jvlAAQXH0or8NZc8waFyuZhbgLNXP/fu/7siZrjD
zkY6R2uOKXS/H+GmJNsw5fDfV92w8WHQ3ccmY8kJavfatgsZOMaptrytDBOD5FBwwjZM+rZHq47v
bizOML/m14HhKckaWijLhKj0z8EK4vmhEFjMe9fF/WFCh5FA4+LgxHMdPbj501SSZR/HyNykemOI
4oxS529D7V045eOuVhSfDso8OKqs9nXrXxTL53kM+IRv66j776RkysGq2a9i6fAetQVpJIyTsN97
DCKV/5MsxdOSG/xQqqcRCsxI1fN14RcJQcq2Z1RxisuJN4SJ3FNJbK+RbK7KT/9B6WMeXqNDiNh8
mfXgkLP4GyE+HOgl2k2TUmtlwbbu6cRwM4ZacdgC2dIIxOxLSRutid4n677FCRtG1b+s5+KISEHB
rOr3Uopyz1CNFHM8rFsohcFiyyqRBLTipdJhgE/T5lMkLn7jmIOhbRdbZ8xnOIXbObCdXVZmdy9L
CB0xllspusc4tXnPzeDHa+BYdxLl4hRh4mmL15n+xhWt9bv/Ye9MdiPX0mv9KoUamwk2e3OTgOsO
yGgVEeqllDQh1CX7vufT+2OeY8NVwLVvDQzcgQcncbJTKiLIzb9Z61tMsnjLtAp9kLQ587qJL5RQ
1KlItYdGyxqUW4xDChujZ6oZ3S7mTT4AUkiMmZsAlxswkAbpvK5sVl08bm28URtAuXwPGQofnlIW
MujFOTeAWViGlAT9qII2aymPRTfvyy7mFEgcSGvB/VSJzdSDvumz0T3xNHiCd429xpgpZguSYmRM
SwpqaRsypXq1wJAVNYe1mc0oOMBM+6B8No68IUV22iZ1WO0qbcKmYr8g47ifymKjp1A3pDmmm+gY
pjZCEBbgSxqxUjL7y7JugvS8ge/mVBWC4c5P3pwuAIdSiGJtZZHGmqiiknVjhiQvos7wM2J8vLcB
fSMOQJN9a1Q94W4ZrYHRuXM1uvJ9ADlH8aoOLP2XUT2IcEFhsG7BSqtcDabSc6v2MOXJ7ZAud7jx
nim8NzrYYNmVb0JgYy7D4DLM6bHpL0yWtjXBKI4Bh1Jk9DZT+okVEsJHHELMyPdO32kk+SYGgzv8
8Tl3rg4e1EWO6ZlZhke0vg2aD9IKin2vT4wkpXXllN0B7Vy+tSY579qI5YRLPz0GCDVJxnF12MSS
fO4xwy43dJ9OgfawmKx3tOBfE0/fykrQKWGHZItyWyQnsPzlMUq6nxZS/D0fITxMntfomUnryuuT
liwDui4XUUzHIK61u+mqps3mxoACbOTzfC6K6RgbvFsyGK1jNDG1TrDLQfDUrQ0CNXLOTMp1XsPk
VZ3aSqc/lXBuF8toLkkRo+XXMCUYWbYT2XBPmibkFUBnVRwDeWaM6VWjux2saP229G1WD0gJF4hV
cFpI6F7nF+plEtmHWOwzxmZGctoLFWQ/lCYci/mdg7L1OjROG4gKk8fu9EUgbUQ6FW4Bzi1czGXM
49Ly1ciwUMeOw76nJDxr2Zut2JtqLBFBczHB2qPAbCfytmdm43ZgsDzDJY26lryvpQp2jZlfBrKM
rix4nhyXiJk5X9Gg893bVYVEdP2QQ3TiDc1Eb9uowe3lOJEHSFDaXcg5r03Jr1wCy0cJeYXw+NmK
jYChHKuYkKd6/4pvoPHr+WOMNYDcacslSqZAKs1t24W/urhg0h3NygeeRInnRI95ECLuRA2zs8ui
81CGz4izlrsqTh/HsdgNoKH3omV8PFjIwhgMar7eaTXF7x5w7EPlTvFOMGDdlB1WsIUyLrmEg8GA
Dc/mZGdXQ0Zc2Oh0Z3oxMKOOzlgP4dkm7qA8BbXiDDWRwQe4Ft3Z0VkGS1jvJc8tybjY0IZbxYxg
39b1d6O0xk9DkDTEKXWVjmS0YW9B1r2/2C6i3e4CQGRDUBcLBbvwClt8EtDVeEnzzU4TnJMBCsmZ
6mc3kHuyfH0q0EdHL95bRbiJsD5AmvX62aYgqC30kGKSO6nrVK1wCzd6S3ZZFx3NBn18XH0qtCeI
S3GlBjMWh0A7urV+V7rAQ0IW7IKKU+XWUwNGhiX4qXLmxxSHgOQq4grmmTLkQISTNndZHOkEuYoc
dKGYnwG5OVnyUkkqQ2M0wLTFCPGd7j0f25JutaiQOYhvqUWQTwlsNXRtZzJF8MHwn2prOYZLtI35
4gxQUXHxYK98SIzO8pWF8iGb5i/ck42XFWys0FpjM4Vfz2j/0yJfyjtUyqE0hUDArtK+7gFvOkUW
8SZiLqmhDXko7ueEuSiTL4oBEvM4PCKM7wt7weVjtuRr5vbvKcg7EYTf2pDzlQz0x7HFSxme5IRX
Ah2HtQFvjMV5ebNsjn2xLjfhT7DzKfeCZfvZtRUhQIhlO62tAOyX4VYPP1CL1AAGcNTC3RKe7KM3
oG48zBKDq5ttbW/2GFuXfMM0pN1ZowNf4Jnxkx8Lt0ITjOPUiFwuw7rd6yYhuYudX1WmDUVNufck
Rfg5UYF+D31JGo1c08VvQrnOXB33Xs8ZPzts3nlKjlbtd0ho8lszxbo+2CuZaUd24VU0OJ9smG4q
p2gvjOzmY5YbJ246JPMM4WX1xZ+AOweDPjJ3S4sNqnISCOZUmJx0H1NpTocWfN1g2r0Xc1fS2GrB
OUq3TojgfXbCfCNScEyOw8igHLVzkmF4yhERs20pyG3d8A7hQdNIkMNIk2vOfLBskgkSKMZdWHym
qZVt7iKH2MXfAbb/m/P73+T8rhm8//egX8AV7fhe/F3S7/o3/oj6Nd0flm0IgytaKUtYSv571K/h
/nBdBS7VZoKi2wiT/iPpVzPUDwVj1nQgNStb2uSL/+XPqF/NtH8wgNEt1xamZdFPiH8m69dav7Xq
j4T535HqhpRKuY5lmUJZumHLf4j6bTU19gk7XrgPKzdf68elh+KpquZVtwZrRDuDRddmBWg4yrkd
ugGuIFmekbFZHVDUj12vp1BYnMkgB8aIAlA8AaRiYUejfRJjMIZQa0sjfSI7TIhTpQXUYKpO0HuR
Zpr/mrOhiX4akwl6J1LdI/pQ2tHEwpxK8V6SiEJOz/DoVr1Ul7x10J84hoVinQjIJT7Q2UDJHB3G
tCDcC/YuZqZUsxPOwIBuHNjheMmYhxRzHRW0H8m4vJt5z/Gk9SUUW6K7l4mOLQCb1sfukG5tM2Xm
q5dpT1ZwWA9fg9nnnz3CyBf0YBRGRjrSj8SlHiUvljP3JVl2Kzh1aToB8U+K2UAP36Rfq/DPvhAk
wIQtsrIGeTH2KonbDpS2B0DepVuop4yUMjDuCBMSRKxmLElcEqyi1J64djA0RbtS53mnWYVlrPJ/
lrrbQvBJsdasvAaX8ZPLYDCt4FR4uNiKV3eIScEBFJIsm7HibTwliK6qN2dBM/EedznxPCML6up9
dFrMPGTEOsW3rCsgEMTD9TXOGL5+PT+n7jiDB3AX3HePhSPS4ThFGAg9hGZwxfLCFRUPnL4mB1DX
QlPcVoYYjddcRMp8HUlkkOyuwjraFaM0ogN8mZoUgzEp1E2gWQ1NVroUXfcMlBD+hxPEfFS9bSIt
KLjmfCXr6Dk2og46HcZtb4FDhUIjjUoAFooBy8bNl5FPE+yfcUm7Ig33bPvqnRzs8AHGS09tECn4
4q2wvzS0kd9LWOPv5YOI0d/bY5ndBAPsds/WTFRGJbala5qkBKh6PpZQKlAGQVJl94tXgogzRkZC
IXcF395e7MkweYGqCylfjLpzrvXMEP1G2YL5njML91EHLOG+TLUxiAezcOGOuC4r95+5QFiW+pNm
Q+atKWKEj2nCYe6STHPDlAU56T7AUJhf9TxKnWd2F8Hg6zXpAacUR85LoXex+rTaQUZXrHCL5AmY
4zIRHVD3BUkg4fzdj7ZhBV5rTgWd7gwXLDgUOZKZX0lItYIvwyrlxnS1rD1a6IdocuUsnxZobQUo
DVG/ayQSvRo43drt0s9WnRAA3XX6F9QCorjmeSJCSGuHpqFs5hg7zBki1hM1DQjFJFvDvaumL53a
ryvSokjxMwILCcUgWNiBERpuih4E4oMNBy071Iuw41M7tFV5wHutGu62llEgdVhQWSBcpcOikCHi
8CYyDq4jeWDazP2f4czPUDp/uUMVZZ+57HL9VpHBXoGlb4o8uRu6sMYiPaMrvyr4asur1uQaCCWJ
YTjbwHFNEE4FIh2PJloI51UH9gekBJxdWAXIlLQcR76RR8nVTOV2R0dRgKbL7eqtGuGeX7H/0COv
qysIB7U+tBi/M2BqwZzGuI/njv418jBggP7PzBmR8lyCst+ti3po+klCkIrrFGNwpbcxIsQ+0BjN
JuNYVds0iHR2fTqABY/19/DgFk6p0ZeWKL5UB+0EKX+ctzsblry7jW1H/LRbG4TKHLHK2o+tWWrk
9EbC5b3iht1OMlADuFVCd5HxzcCXMmeGESyUA3IZUpKNV9eOS9A7bu8s7203V2h+pUIEGHyqjPtW
bRrAgCwzD9NSUYg8yHGYwfsZLhtXvMUM61a1stvPzb2RlqJ/KuJMa85NN46MLZgX8AqMpnkJmIjR
34ymlW+NtkR9s2gpd4PEj85KpAqBeuJD6GGTkXFHgIDpMPoc1fTAXJ61AwQ16MchQaeRj7/NDP3R
sKv8ErXNjL93UdPrkNcATWNNj7tzUDbyJ12ceNTJNrjTmkBVPhSy2r0yDAcMMPazDMFFrA2s/fFF
lvhKUmandPX4feuUo/XA5yjUTukyFqsrl9N9zzJrUdueAAa1x9TKbHJEQBxdRlxCZIXW9Zj6/yM1
2f67vH7Pv9t/XYu9z7KaYbJH3f/5+5+2f/w8/C4379373/1kW3QYp+7672a+/277jL/KF/rzT/6/
/uZfvn9/lf+22rIN578quK4RiUR/ubx/fn/RLP5D3fX77/5Zelk/dM5Ky6XsMm0DPM6/l16m/kPY
wlauYn0HK1Xx77FE6KK//VWYPyz8A65rsGW1pGvxW39WXkL/4di64TquErZOnLP8Zwovw3T4Uv+p
8lKm4bjIDCn9LIHAXRk2v//5Tkh52P7tr8a/9AaqE1MQpN64EyF12JLCkZWwgpvrAVnKmts+gNs2
Jre6cE6yap5mzdmnZU+DlJAxoLsrGatgYw0W3Cnhy2jRmzSvtSF5kt3yAhGIXC1Nu1JhcN1NXKsw
KOaJ3XojwHwZ9ouz1OfMnzt99kzQ4R6o+5Nc/dF50O7SKOPCdQ/uiGerTBPmMekO1dkCpYGkj8yd
rgO97I6DRg5w3D6OxFVssViTeC5TXotZjRttyZ+7idGkZLbgaYlu+nnaPQW2+24RHLexkWVThVmH
ypLK05CHeMvkPqrZwAJgfCL/QVdv/mL1dMeOCFXBdCZyGsh0cM8uuvPEQhyji/3ME0BCQIXPfJWe
GgEktfJy8I2+eh0rTgwkKfjl2Mx58qGf8ACA73uNRweBTjnWXhUvaFW8sRpzVOAuRcZniLwEEeAE
Dom9Dec6ZVoH41iDY10fxs58tjKMCExWblItQ9sFzZ74IS9snFuLRQIeT+ekQPyk3XIp4uE20cpl
G9PtwiHQti2eOCYcq73c6t9sNbzrIwmAAT5tnzN3TJ1yY0zZGb/gYwK1pRvSm0x7M9ixySz0I+Ie
wNb/bKrmo47Ds46JnPb7PtfI+nYQd0hzg930YiQomacGnxqcBY0wEDPC+Ztkv0QlTyQ7scFX4cFx
Up25mfso2Z2zb/2UAfEKKsVQKXB0Mq7VibvwiN+EJ4DQdf00ddHeYhBi7yue4XbescFnRErMgJyx
Lejju7Jrdh2tvTFoatG2Y8XpmrKlqsufKnDMtsqOLHoXr2v3+TTexhEfERASuLpY7CuopZUJ5yQF
RIwwijDOaJtHOUaz0XnQi/jAEjvtTQIHUhJdOrr7EYY2m6PklOv4O019eCjKeM848q1YecJVi82y
JHA1wQlPLq+x0GAUwQw3KR8qL6yaDYyCn9aI3NYUG1X1l9Gy98Dm92neP/bM8am8gO42BzW8suqn
brXDdy2C41+aCdpA56MojKdchUzRcOrr8fAoQyYvs85zcxj26F7InMIfTloSKOfV1VwUN+0fMwvx
qU0db9EAgTeiEBwZqsRtdVu60s/C8en377J0rhhfsRhp3QwAA3OPwLIg3uRX2phBAC/0r35OiW4J
oB6yJhPtyFrS8Ssz+xhV+wqW9xdwnQ/2ri8WsobURdo4jqo5muUVE6jIF2l+G1INM4uYbiRhkrBG
kUswlEJC1e2UNGGH2bwI0ddkSqTcbfoAVV5mP2cXLecQnMcETYkc74RqL9KKdiRsnyJYdpXI34GL
tN5zubACiUy8irO4LPhJh8ghia7G+cSmLzCeZ9GPLEUrPxfo/DDeM4dCFYKCOAbfGgoWc1CkRusn
xt3W0/nHHWHy8gPai/XurjqQKqQkZCKnaFiBn1PY3jCU9jPXdT0xkeeS5EdknHs3EKAAEgRF+Bu2
tSsRnMvxqZKrtXIpePZr0+0yNPeJijBf6CRPE+hQZhFuvV5/JhQM7xmvDk6XtieRGmY6nj8KX+za
6iqcqycH0EwQZ7/MCcjUNI0IRTBj5bbppyW7giitEfYWxUGBaE/s5JeoqftSoz73q26EOjbzF+aI
ZLCRgbq6GFv2pyxU0bE29zMKzvqaHX9EVhcbAgZ/NygPMWkMYNpnKNisfwrExijultTxbSv8WVTV
2yKY+JkuPuVlhL9IDDFvUYCJ8bVnvwTnDNGx+p4KA9zUg0a0It/08B5CKeOishqslDfAlq4LQG4e
hxXLXWl6wZR8dzJAK1phguMZ4GkWNxjEC3TnxmlZTBYSbFbocNy7uSagcmpMczvZhwXvC75cB8NY
qX/M4g03G3wVfUYQryUn0Q9kUVQr6QFrlsa7S5yJ3/UtBkkksl6hTdd6xW0fkxJNCf9UDNkDwgMo
GDEgWXZr+BF5TC516Xe8FoPmio6ufc4XlKOyE+e0nZ4yfkBuNJfglfQV5XHPAmj0K32CeNDwH34C
O8Iq7XK9I4WhXga91+dU0LX26EjWpRwLr0Z9p/ME8ImDHgEuvSQ5DVgJ8aYOQuGZSYBXyKoeKMNB
ARr6VSuNGx5+hEMyDvJdIsh66D/2xNKttYOnrE410s2D66JOzxZ+Eq/FhElQ57kJnFVG/E7I4Wcf
XQk9/lb1DbvpF/iUtzjZtqOTm9gn6zdDdnwqMv+p+vGRycGptV+RpDw3Vf5quHnhDVlMYDrotBoO
SKpVj1WQfZkM1OHetxGuS9I4UWnuFrM5J4RuoiE7a82oI9LmAToOMHCq4kmFeBPchnckbqfnhMUk
+lqeaKr9sqcafFCpb6SloydaUazcAbJhthTqFjtzu7ge7JGscHZMngIv4WUafrbKeY/a5SkRqxy7
7B7RRexAU2F3EwKxX5vuHMvBUpyJSz8TdVUja9mg1/PH2jiRfIpWJu/sYxg4XyYjVgcjLbQrWRp+
zs7Rr1vLBB1Cs0uDAU4UgAf8DgYr8F22nHY3qk0mb1B8z66c3jpSvQgvtaPlsTCh37padA466zJo
N+Hi3gGg5OKSXGGoPp7d3PwumoBUCye/D6PhwnFHtuPzhL09aeWzVRqPto2Tq6dWCiEpSb9SLG8E
sPsmMvau1t4FQjwlP+Gnk+NaIfwc7QYwWMb2BhIUiNfQ6xyE5Oi3WKQm3Y0FCAvA82pHo7acJXAD
oAIEMTSXsC0xtdTmnvgOuEB67gNbOo1tD4JHQK5tjq6x4PUvj6H58rsoW43jyGoSEzVnUOj4QfNd
lqhzSZx9bg33k15JpAzRDtr+Z+tkdKgVg44UJfGzjEcv75NfXYtQdIDJuMEFf9Ot+mwrZsbTyIsF
J4I1NytQO/uVJHziocPOO0ciPNWJtQnWwXqPZc/DgXxWZn1f9yk1JNsjIlwHTlmUElR5Lw2i+rLX
AqKXoTJpTYwBnrgCET7EfXg76vKSVRnJMUWPQRsvn2TFyCjrVRPJDa5qiEMFe5AUDJlZfQSu8TjO
uF54kOSxfRyl/TiVnD0Tdjq/q8uNvc7WOKQ/EvwDHr2CR1eKf7gCZJBNT3oUhh5LLQzqK+mtoyVe
Ivuri/Ofg1hWXBr7zmj5dhpA7jYUhCJy3rAAod0IpvJeayhxq3XhzVaeTIpeom8QR61iCefgfaFI
AkPCgx0pfNIN2d50+wOgXw0zXP2NthREsT32qLYC3M8iPJejxSG2FKwuqX03dWPGvonqb+tYwasG
5W+LHIKDLNLVQbTljWl9GQqGAFYJd5sRF64gwcESOMAX6wguoRlnE4VSyVIMO/HhDwVbm7Ctxa46
jMVCamQnQafhRK8FuCq9I6ojCcxjQw6RalPo0SNZ7Fo2Eaw5po/hhMjJAkCFaWPxMcNT1E/V/Wzi
3Jx6TCStMX9pUwoQJ5uu7UXfF4mzHMrAubiU3JuCKeAmDvKDTSWytbvkKYyCb+VMvgkC1ocCwb3L
QBJjyIrO2hRTz4OUCsVP3QQHMxzLJRcPdoVpm34S8WQXapj/D405TCS5UASeVaqZW/Jn9Kgc2Mct
NyhO8oPTryhxgzIk5CxvSIJmR84/gg6TEzuP/WUuv2yFpbsnxRu5/lrGiHm3QGrakES1b3TVH2Cd
4ahkWmRxDstZuwKIVxPhQGLfWp72DU5ja7lMwVoA5ZMvlqrytcmJtnsdCNdOmGxLKbye2gQBWSlv
EzgqpcJo0Xf7qXHM/bgYX20PfG5ZepT6c3ks8/k825gAuLFnWAnKWfSNInFp37fyVVoLJ1LDPdtF
5aYStcHqM9K3CW5HEzQZXRbQqhwaJSyZDp0JaBlut168LGVwhzTuLo7QX8SNiXkTzHnWvHWYRjZc
VhQd7UM5lg/4Bb1FoJUUNZ+LCVhXI/8B6CQaWl5W6LklslStR0zTZODvdHRCoc3360gqfsfA9tun
lfSZXGtw/OZpG1vgHpskJFik44HgDozCY0WHapNEr4ibzw2/jJECOZyaqYHeNSuegz7boQ84yUJD
OQJzC4GbDjCxRoLFyQ1Wi9bB0p6seGJJ/Rve4NkkbutRZm91K30BkmKjjNJX/qC9Jt61W7GI76Ue
CFpCHONHHWDTfhjj48rozEfUroG6RGNC4LucqmOA/tmNJbZbHYuCjnRxRyjoyqR3bzJHnoouAa4e
uXuRlxFgLAMpOsCjmAutcHty1RYYXmXXIC8t4qfCfqnmAtDrDMmxWD3VMfD9hqap0Kr5VDt7gck7
ooTf5wVdStXBuEjzwdhUjn4HEpzyImNsV8+3iTKGMza9Jn0ymGQlfttw7UZsVh3Sr7wQLyUZ6fyA
uBKBqpGg3OxMZpUoNGQ3RzyTyZti2Pxi4eTG46xn56r4WYcJcduJQR+kjT5aTR5tuZsAIjEwpGS5
eRHkGbzl5WUwuaMqRUAmOcozXXYxnE0L3FprjR98tA0jt6nagZ7V/HauL05Xqw0CUMKRyP0OB3kA
yJ3QaZFAnrTzfBf2IdZU+nGrXbFHSf0V1Hcmi/cnc6yvk3h2z6qT31FPJurvXYD2BKXwEXH+yN0b
wHmqDBhk2nddt48QNCl80pohALq+DZ5DFrYW7ZSu11uR+hkLGy/rKel6E/lMFf6EskCaF9Q/pJ5I
n1AXxIN8SjLjxbLJKteRhLtEvgx1eNfW+RcCzS8xqnv8cGegFKvC6I641oE8aWwr1tQTPlI+yNB8
Av5I0Ip7SHV6Wquk76vjvaxMbR862q5AqrwzC9whznzXAInCzghZljtq01ouRSK0ST8aCFOKUFRX
c7tl0j1tZ6HuCwD4XCJIPZLMxt1OmdT0jWQOku3IbmV3zmM8HiZyVRJUDfpkvkwR53doQSiER/7u
pKN1VdxhOSXNUbd+abh/gcMzTG2FIrJebXNJe1mvCY5RSRxJxx5rUM01Mh7sWPImphGsTYJS510Y
xhyEsnxl+8JTPmNHwnbvI+2OWd2A5TLdzy7N30wFtn4Wn7NGQMOgpbj5+1+hduyC6gm5MP2M9R6N
oIbMfdouPGtS+CyozyqvWk9DQl2P7Tx+j0bWHmhO0Cth8eHkd1bhtkZcXFI+unV1tpaCzSCaDXcC
hNiwvpv0+DXEsGJgbh0SVgdOWCzbgsEA1QBjawg6xVCW6D5KKn8LUaBBVIkHPlHrgQgNb7SDFKNj
qnZM0HQNp2IKIjVSB4BUft4FCUMeHBGa3qy5Mw9Tpj8kggShuh+ZIzrq1CYYp1W98M72NJ2dW2wG
/LTsZPMagK96ki1yBJN0lMVBq7AV15lmbeCNLfRdCaEHLWWSwovp43c0d3lrc2IymrTh1BwDab8H
SSavcl2czTIXW5v336+6+WtIteVE9u0WYXZzlYbuY7zoPyck0m1howlLMuL+7Po9tJtfi6luhUNU
WLCIDeJAxucirvyoDxh5BUlP1Rj0m26VVEo6qTm/opfOHOKlVtARv8Qe97MsOcro92A92TicGTnF
Y3XfUP2xZLzr89baBsXwCBj3zWhR3pdlQHKS1VP+6QKQ/AOuxuoe4eGxgLWxwSGGTdzl/JllAxcM
/CErty+1uNW2CJpntt7bxlqyXerYezGWgd+ypfWAEt+xNpE7NZifwVy3PlESj3E0vQ0shMA8kcHb
TkEDvWN6ycKk3/6PzP8v8SeTtfJX9/cT//8vFwDmfzn9976LuEBd8XuVsCoY1j/+x8Df+uFIA4IY
QlyD6Kbfqonxu+3+9lcdOYWQ6285ptQVWgfzPyb+hvlDGIhxsTUgwjBNwRj+z4m//QOFheHqukQP
bjj4kv+Zib9pSfEPE382BxLNhqGzemDrYK5ajP808QdjEzUlpRrwvfkksf9vp5jnRE5wyLUI2teE
qKBDC5j8msPWvF4H2Qk8yEEk7lEo87FOQQ8VRqnIm2wYlpUF0Hc5iaff6aSyCPtTU0tPaX1+wVsv
8HhsF3z9l98/4JlZUaYZ6CzdvUygjDT+54rhZHidB8t3mrrlflk6xY5PYPZdJFiMSp6dcXgJJ7rR
3z/7/etpQWpXR3zcVvYNVrpcvrqmYewyx1glH+jceA/wf2NOXlbvxpJcucVqYhmC1tyyMW2BJE9P
0YK8ykmAh0algbfVndTqKr9QCzGeGxocC1mnTglosW2JrmqlaZYnPc2q0wpWaSMMntTb8UkN4WvQ
uO0epH1yidZ4qshI98w+kssYMBOYdDuBTwPeCFsKO4DKzoluilaYZGz4zbTcLQodocMGeosLlfTF
9H2uZHwFIeaqIgLvajiWrCxzN9roMSGrCa59bRb3XQG4pAMQvo3kubGqbieG9FauT7uuiqBGuern
SlI5hjHPB6UFwWPdgv5m2c18Hv1u5mA/pIL1nGZnsHjBz5t8y6CrrxBGx/Tae8hun7KItq0TCPYc
6P1lS3MmK/ejc4lYJKEew7VFZVgnv9B/HEpHwCy3I5sp95l5aQr4jiyeamhvBmmMwFaTrWaEX2lt
/yKI+G5m4e+lxSf2swSB9iqeLhpEJ0FcwOejXXZovXwDH6mn8/x30AYfyRgEKYYrFK4YtXSX7w2W
tyeEPuPVsJ7o9DJeRNw5i5yqv9Ki6FU358cm78ELEDt9pBs4ghb9gqB5y0i93eBXYjcgmwOhZBei
U6hfnLvYKtawcG0zhMYDDtF618T2FRlzCAiy6NLaDJhteJ4mfU4djAiIHHEz8PjsIaQsobGVY9ft
SEA2kRRkp1pO2sEcsKeNg7z8/kFz3VeKExtCc6czLqW97k5C4ejLw/ymDwtctqYz0wV+Ipc1dqYK
X0xq9xMbl+RULtM9tky4EU1X4vNHTTrJVnpyKDMYjcUzgvRgR/Tfl2xYpHR5/kETZrQjKecpH6Je
zzb7OV35sHaj7QoEXGH+Q2r9MnVk6rGyQn+xDhZrEFLbM0ZwCb28KuA1gUfz9XEm5aTfWrV8WnmK
5ElQCBb1U1wW46at9fpo8aqSUD9JHbF8IkfS1yYgYJqMCPtDuIKm4Kpg2XU29bWZs6qVA+0AC+l4
Yylx2k1EmtpeSvsLUo7a6rIGuhiO7Fr2wAa4mcwI2lslntMJRIaeQaoPR35lEo8sonUS5BnfxGrZ
D0BfyQoygzMk6m0Vt0SGDm6+gXwjN32a3S1TYW9bF25RRIcH8G2mTg7A/w0sd8YBtmmeZziHMTEm
ZMicl8eejMxRT8JLTZ94I3riMhU+A1rEditVu+tkwZgOynhtmrtaD2i4XnU4YeQ47I1eJ/LGxTff
NjHK6VBy5pS0k23lD4RrbBZGJlhv+SR18GzIEKZbLWYgZQQFgxoTP7Yw7i3JH5pU+dYlmCwAMBK9
SXi5mdO5NFpXw/nMyX/NOAoqqqq2yxnisEIok8TdORODy9ZQ5R7De7kRueKf14vD0sbHsq0gwBQs
PrIuJJ+gQv1az4wqCjPb6lkWHKh8fk2iWYM0+BeHUr3UVSH3zoomzM3By0JehCU69onMOzRbk8zv
VgokXWjacn8mvU2nix5YRLXYZKl55iMCVWrURyWCO8xVF3w3hmc61UvuMHPTWRzno3E7lPYI6H+P
sx/MDusLn5It3WR5+GHDvYKvA7lnV8xI5Ml9GgnQyh8GgCJef7GiSvnQFR8Ww13xctdZ2AY4SG16
YPCG+qqfLu2VETe43CQR2XsYb2i8NQwTBsrdPn0hjyveZGVY+xJTOB7HmyYlyTyIp2ijGH95EyId
rx6cgrqMni1N38IGFH+0GP5QMEyJDNZoS5d/pIxo+oB5cVk4WFYajKGJmI82p2IMkHP41WcLzsd8
TUwJ2DcSpYyLl8tTLgT7WQ8oZhj5dMqf2M/zQXXQi6ZzVATPogHQ6tjLQ8kgqbwK8mKXlJHx0Brk
uDgC8MLUYUxYR1K819rO6Ql/QMWuyfieMNTWs+3wfk75IrYr/ZkVt65XN2PE9s0w4nu2mtkmZWyR
KqivjYJ1G2F4LpwAZ3F4nejlIbRskjEZ9cTxONKiRjzZqierNgiUX6lrsz2imeOhmgR4mHOmylYP
MImYBY5waKwjNqGd3RIkZjFjS+cYtMF8WwHb97lCTv1kFEecXfcWysVtBG/A7wUie1FHGvq4dj+O
ZXhsc203j3WzzVO8IGVa3ySq/ipRR2yssdp24jPoGrZfqh3wp8kzkDuumUXyqc3TRcJDG80MBaWV
nmtGgmkEVDLJpuJQDHWyGdZetbOxMTsGEEVTdVs7SbOfMhz2GcnIWpR/6d3Ub+ehQDaehC4L7YFA
p5VnaePWsOqYq5GWap+YNiniLnNZMr7mNR6hrqxjh34EoyoTzwRAyqBoiZL8hoTC8BT2+nWocdUv
LpE0cJTTmyQTW1JmnLuICPfu39g7r9zIlS2LTqUnwAcGPX/Te6VSSrkfouRog55BM/perPfaoIEG
egD9I9yCbqlSySTjmL3XzjcgOtBzgAbBXiQnbL7Jia4t3U1VYHDNvqDylivYHgskVeNR+kyNpUcD
6sVres8lPsPxJvu5GPuSA4lOsY7vISxJ3A7KZ3bZJ1dz/7hGBp2RAfYR03gZeX/YPJ2T0ujXgTuN
G9tRaHeHDqeTFWVrv7c2xA/zoWtiiyyl5FFLYHu0bnXv0vYaQZvaGInnbpgk3EtIW6g+BrRSHA3G
ZELM8EH844up1mnyYxrxtZaWuRQ2wQGSs25Vp/WPD3FtIzBa677yLvQlSxVP2PKCKVnzrNMXhigG
wBLhVwmwcDlZWbbNZjakR6YprTeUn8o+WbZ+NRufDIVEB207OWozeh5sFLjO0RxyiOmcqUMc2TxO
5Js7Ya/t4CQmbDo4k/LnNu24W5N+63n5KtXHoyUIg3ViHuWQVj99chwGCRuZm/k9yuJ0Y7EwWuHI
fbQC08OmpLmIhWfAYP8kA8wiMrA+CynCrd0PSOaifo0NhNCd0V4kRmHsJzc91IMXbq2Ori8r081A
57GOQ3nkE73TauBxtUekViQe6ypmFZOxygw+yobzv8BKsnBtVGKWALJUfqRDverHXltTYXvMlOyl
LMxLDSSU3EqdJQJ0zI7NilNgYwk6f6UqTPE9apXcMBW9gYqecZhfKm8WrukOAbBlMuH3ZRQV19PJ
MPKBOhSmmVZNxpZ5zb6pu08x1dTGjBhd6OUBw9RHXJL8DUIGz67pLAUYcpxxJaLiEMne1G/43U4F
ovFdmlE0ELiX8KKLKXPXs8G2MNUZDsq0R+AE6Hxs6c3ja6CVV549UFO79lKEBGyWAbAcs7J+otH2
96UJ00pLrMegnhHUMGXwpRN5mLTPlc+92fEBWFFFOY8mY9aF5nGGtF1IIGW6ij2HWOoYBGzq3Zou
OkusEFMROXt70wjNeOzD6jB0zQj5NOBZUL/kZiYedblqsVY/el3wnRguuyfmvePYQVwAeWNE+yYh
Vt7vyuIow4hwn6q6Z3FOqCF7UNqmtVm7eM6hOAMB6NaegqGRunG8ttiIRhDKd3U0rx8V34xIut0k
Q+ytmRpd8nHaEihDTZHnX1PXe3szsEkRBclF5iVh7Ao/n92suNF/mt669mUNlJCDza9L4id5MVto
uJ9Sa7MDoZQNTlYCE7JFQWu0NDp/XFkt+yo9nqBeoiMfIjleDFb1uG3cPcRwRmdluu9a6R+H4YtF
IipVyBh4/WCSpMYrEXJnzRAuwz6ag1xr3xo3RtDOTIjSCAvnnNbtOi6RJI27DLDBoNTZK7ePFlBW
Cf9Ca47flKAMaNNBfosbXaDNxEspeRp2qqyRs053YHXjd+hcO45aeJDJV+JD7QAXqp4a1sa+noa4
/6t+0Y1IkfNEa9hagOfyvBnzYZTnJOzIZolQxI5G3nxUMx+e+KRzDGxjoXRt2jL8tC6s7lvyxYit
HrLfspFgNYPeuUTKdS7J3y8tFqsswEcmzfG988zs8vfLSC7w0tCQd9DsjpcIdOIGfQkLdvQZmoE5
F9WulpXJYyqzHfTTGxc6JhfWFTQwxE90Mu8PY1KB1u5fQxltyxKYWsNORLUzZs/+ICeQ4XVKfq/U
8Kizw72y/aE3TtLfQUNhwd/87Ari7kNzq2rxnMTeKSPay+pgixb4w0XEXKqu2kuYkBwV2Ya/JOmk
p4B03xx9KHeQapcGRoysnBwSVDEGchNuImqEKsP+2Cii5vkYJCp+o8A4d8RZbZw+eI5TpWEGC1IG
w8B8yUZoS/sxNihjaoxfvp0ae35/pv8pqwEQRiXhs8t6JCmjh7K4NIaNk4pkVRfuXjCiFi5xYPnI
TpzAeMfQ9k6tLILikmKHGRYPKypEdNJL3SsVzRgFLbaqE+KlAefWtkzrfJkKYa0qScpKgZvOl1Wx
a9hBVdn44DrJrrT0fm8b9b0nbY0ZQLsCwv/CxMe46XmHmgDfg8fI16hwvnUjcKqyHUY2vODUeVbn
PL9eNZ3THbtn1RFRDaLAb9Xaa5uvkuP62E4B/g3Wv3b47uXcPjph05RwzZsZPDrE+jT49vIOgjB6
GUiAeMmA2ki4ZGVkS37XwFy3CTHFfcNHPEF104bkV9hYTNhQfECHJkNg1XWy2sYhpUajWTlqhwTf
oT8cRZqsPT9LN5GAG1CN3jb0C5++xla8uWR8Dzn2sZR6mDjIcDWQAMsSgiMD2ZC21R2nWSqhf+ZI
IU4VSR0rkZUGqom+JvsBJr+DIH6vHIT++Sg3Awa04zhzykruxAUxhI2w3Uc/8Faa1c9LpRJXj7Vn
I3NROvoxR8PgPDb6MWUC4VfpnTo+4s5RbB3Cwdm3yr10SE/2AHqzdZOJfm0xivLS3GdrUm5qF5T1
pG4q6/vHwc17ul16LQj/GCRGhDrS4ofDOiwOHmWoLJhKRNEJHMqdwDF90YcpAoRpXDPQVWxC0weU
Re9ZiWbVp/BY6w2tTZTDnAXWshB+SCXvw49tJvfoNu4H/JRxFxeUu6RF+mZz6P0/dsz/WpU8cLH/
YkhtWFwmaBMzQ8gVCrSNhvdZ2ulHIvqJSLjh4EUh51pt/LLv+pg8zuzis4nn0kKwtE4+y0TxfYNV
CKuquwicU8p6IRPju40FuPPrmyGHQ6ThR/bLNFgkhNJP45fXdscMJ06Y8uOBaSJi7EAGTnYcrc0g
0ZZ56JdLcjZOfVAdU2lVu6LlyoeRgHNF/FTakavg2ukZt4az13w0Fp6ugVLnnT1Ja3oHMojAVg9p
GqcpXsS2ch/TKb6C1IUxOW2amsJuChgBxSOlggMBejE19mZ00Kx1eHFLE18S5qaOrTHzuypE2mV2
B5DR7gJ/eHKbgTYUphjBgwG2ecmiTvX7KtXvfEI0408xghF2zfae17paovG+qHQHTAiE6ITYFlMx
rTirfVvPWSaz5yPngXL0ybdY2MslZhD0nYkOwwGnyEKYYATApxSTderq5HEoqtP86QwK+cLd9GMP
GHcjlMLUYc7sCtU77hwwO8f5JSic9bPfofTKRWCJgUzuvl0FrLx4d35di2CI0LvG3nhDubjJVPha
2Yxjqs6+KPKHw7T4RXY6vwP1Z42/OkuLdTeMV19DX8Um6FhAIg5du1uh42wW/TAcY/q4yhMXyg8o
/cz5DCXJnv5hbWSuzACbrd2ideshnXSExRZk6rA5nFLix/Md8mpzQ9MgFrbenNuqOTiRu9VVv0vy
r7G2XzgS8H+7wa5HQ9gPzpMcBh3AU0Rpi6Q5tJoadxZcgYIYNjT5jwwV+12LJtIWIUsZEsqa+CyY
YSLX0aq9NeBnqWNxDYsi28iQq13kllzReL8FkdWS5C0lqAth3h1bNcs5EF1Jv7jgsni19IBCRu/0
jQO0ZlOQcEGPysVMsteJH0pAosLrGuXqHKTdWfUGGvI6YsCooed1xhLvSn/RW8JWM04VP3zvjIZx
RFUeR/83RdElksI6jfFXpoPgtTW1ZR77Z8p1MnwRk0+ULp0RH+oouzR+N2vquSfFsU4oavza6ZZ4
IfGOB6vKrIttbKB8Ypyrpfh5hnk25PfOHMFDinv/mwbdTp/RwqX4MMqZk+THz1rBdDlvXpXZ7XFH
0sJ4DCOCUBxtytmgFTfRGh9oWKDwj+kZoiot5HAwdDiK3bErSHcwc5+kCNN76iZK5ZrhGHmFMOoi
BLeu5+z8un2X3r6yyA7Jp/YmE7KuUvST6cwQYre15uOwY8UwL1Lz82hGC38MH1GAxssmQ/1Q1+U5
MyZtMRImCD1pJxSD9yZrb24RMMxABg66Biz5bGYCb7xOPPupGwFj9dr0MQ1XrKTAlC1OHnWUA9zW
/idMFeIyeRHWe9elGOYFf68tjFtBUugsWC6hxjKvEh2UgqQWeLVktrHZzS3GIc639Offun0rq8qg
ySBqrE4Fkxv4ShaKY7Sk2LVHPwfkltzT1vxyPH03DfFl6sWvqTWQM40nBrLrkAuSGEJfcYh/5JVx
l/pMLbBZO44sJxrLJgfGADVonGna650a+k2LCpC9cPXtiTt9MaWu8yepx22jz49Dh2RGjUcha1a3
K2wy4dgVm/XG8Gmr5rBCO+y2bhW+ar71lgO983rscK75ZE39pyfg+GSfsUU6jiP1o2MPZ/eQeG9m
+mJVHgpEQh2mORfSJg8eIRTFD09Itp0SmUw8fpIRvSih6nb2d8gGRoQ0K4mFRIPLcWqQ3TTlrIvO
1MWt4KS2JHrWyOcaPbhOJRJFnvWrMBX3Xg2ffX3vwHOBeWPqXRDo3FurwEUK3Fo+Qj7vbfSSXZz0
xB7qyF7SnZqZaxUnXRuoY5fUx7DNOXFgKPAs057qYPzQZN3xqcKw17FXnbpbMgIfggYWLQVjWJPZ
tcg8qnInu+WYN2WY+ltfR0Q1aiN1b3uaELg1JVARQOcOcX/yCGDpVUwRxUQdPNRVuGsYVxDPzqMB
59dFGZKDofmudf8KfngvBhOEaXhKNKTGnTegbgLl0VrGc5aQj8tYJNagvvsD6m5prVLbJeJ26mCf
EA4KTxFPbkQSgGl8dN34pLI0Wiuv4Fmp8SFKH0ADzH2Z7iwHJ//0PIULYHaGTnj+GQfMaur2sbeJ
iunwGgRsiRLnOFlMWye6LnSF8UazhztZT2u9QpgUtxgdjLQVh6rv96rRDib83r52QKJC699Ikg8W
hH7RdhGJwfAotQzUJzz0NbQjSWaQklOTo9G6mOLmmGbHfqqtYpXUMVbC2R7TdeGxHlCesvGHvE9A
iYtG0g8gPvd19sRA6zZFYt1FOdaC+fQnBXCllP5UeeF3lcybfngFuKLfcgslA28Y5HjQ4GT01Dur
A/lgs0zdD5IAzpwYSxF1OsSUZpsk+YfjUeMlBR7bYXqQKTdEGUYfIkS2nkUDUkc/I0WCDEvjTytQ
gBVaK9dwjL+MiY9VrNFbRNZqsgZ4IGOq1qp5hQpMV0EmnhTdtm16untCixkOwtYxllmLpmAqWRjY
w/Q9ATfzYRiV2qqT4LzTTDwoZdyZQ7Y94sVEd9rr5LO7aEagMSjsN34fh5whSItiLP5rIk60hZ/A
tIwHxCeh2Pu4bx91wjYs86vNZUuWHf4friD9T8tcBgWRyplKu8HR6LjjUyP+NfpYRxYwLb16EOdO
5H+mNjPWikYTzkuyt0ZOQiOy6lskgrc8D6rXPgLJiGayT3gBdSgIYFLyo85Ma5flKPv7DIuPT/4P
92gGoQNrpV3i56lYPxwx3ZSqHg7NVfhgGNUILNnCIrnKoDYj1uBHGgCMly3gdk5g5sidyf6kR4KL
BBU4PyHUPcwaBEX5nVS55NQRArmNO5ta1WpOwzSD4Sm0ykn2OCXYwelxQFM7Qg1P6Cv5cQcut45F
El5oUEr0MFTfDNzNbqFYMdywIUvMR3T5YSt/Saa6AW7elVjDriCzALH7OHO6gG2OmxcNjarZbqcg
2nQw/j8hlDIoTWtW5jZ46FSbX3LrbQ1aFoYY4QO7c16IxYxTSijjiQ9OMUp27CnLNQZxApH98sgx
fxRqwiRQVMzXZ756qWCx6jC9YL8CcG+87rX3kKIgrWa7GUX3WmfCKcn/O1MbhEiRexe/7JC8TQCl
dY/w0HHqykeh8UBsLGvJtrg6ipnAl3Usxc0s8VZW/y3IJ7kYMjIW0EK5R41qODZtsM+wD5/anEmw
bVAdehBgEpG9NYZMNo3vjmuWbN+R4Z9Va7dbfZrzuIzqOmKQZj/Kl0LqtNdgZIwwsxZg7EIKEWb/
BpJC4pOibGv57rmxvPIQeYWCyYirz3Cm4dy4NmVtrOAZeAXtbaYOHllGQLbw9DbarB6LaADNRGwK
NsaqVBqXrMw3kJm6VQQ7ZsxT86ksBQJUfyJSXt5zOJcI+9H9MeiPPPwDcoyPVU9GUT7b+TnxP7xS
2itXFCDdAraTuJ+nNWEeVMNAc2lfUEOFf5HhMROA4epYNZplY5zAnmRkBkagyof2bPn5A5dlvJh5
WK/oKKAtaKCV0AfK06R7n/2cwujLABGuTWZWH3sLi3QyXFpk2qqheO3K6nPM+HgOKgwQa7SkwOCS
3tR2bbHNTDm6EFTvbNR0G5AMPPIhqJe1xbPUGJkJ692ir6vyJRyIjE3L/o8kZLTOInhyPHnd0iZz
yUE15zyw3e6e+2x4GnG3kKf+CCyhph1iHmq7YwP6lV1TZgANa53PqmIw2/dmtS7i4mZh0Ic9VxG2
A67DAvvg1Sm76tpt1hJpAc/nGiZVKVA/5K5LiY3/wyjGdtsmJkmkoj9A6mEq4hT22tDTo0WIOe1S
SYYgUottUVgP2Rgnx8pxHytH7zfTFJUbx8ie8Pd0hzIdq7Vh0bXg9mx2FfYiQB7FMoobeyXuZBEm
B+K3/H2WrcIW4zhRlsOBDe1rQL4Ho+Hxs56aGifBc9OFGruNYd1pRM+yYj1iCX1XWUbpVMqtPVXa
pjRCyKrZsNZleIl6aB6TZoRrl8ZOK2L2L77JetL9JU5hbq3jiN/V2tS+g3stdxCypOA/crTvcZSs
e0ZA4B9LGrjCwfY22GpaBkQLL4IMXIaW6uZO8dx3HJmtejEJtrUVNwGjhRVUZ1BhhV0faAn7NZ3T
Z4in8/D3Sx1nxk4IHSleMUe1saOLDRHBQiAFnh3GgvcXFIMjoyXTiUsbNd7h7xejVSzOMogAonkr
c6adrc22JczlRg069qehTo5uXDIr+Ptn2e0qCEeHFkcOjjJhbcmYzBZJbNlHpLos+kv2z707mMsU
ryQtLMdGze1G/OhA7Yx/YTUYyM+Dwd6ZHTJcj5WWQ9lfGWvZEqmMFgT3Zz6Q6Y0vasZplKQtx8HZ
0M4ghoh3H41sM4p0Nl8VusftM7QrqSr7UOnDDiGjtRVNRGjZ/KUwrO6fXxxyFIdp3+iKYCxTTGQf
noZC5QcdmsIhsy2mh/rokHY51NBPYtpbh2HAgVweNKB8YqC2eR19YuDv0Jdsc5vpkhU7L1otnrKR
gNx+/veITaudFpEPQcxICuqVbTIbLQeCn6tSnJyOFHNfwMiqQR0OkCLKeqQEpAlB0CJPEdsovR6v
NYzqyeMZ1aI5mELNYj9YP5YMixZxhufZQrMyec6L60DaElHMm08KKYNxlvljcTAIjsHLjQaHlQr0
sbCmGNdLl9544Jz3q6u068+pDQewEMONbcxOQIQXJqeQFozHyWTqlQwqp9uJb2XtbaeB7K5mdP4g
hmdsDFjaRCRlvgAYuFfQBXmY/jBSAUyI0pkJ2Q/+pAF3nIsdD9FiIIxvr2CN02fTVS+SK3wgsgtN
xkdsHEZZPHTsdngoID+V2lcTR3tMztWiMPz3gH0Cu+q43YSjfnY989sDLrO39fQ+dN6rz97f0z57
xOPcjfa2IrWS8pCVh3YQWvonM4t9OvB+unHya1L1ytR/pGq86wOOtiQM2lUGi5IRTbAv3PIliEmc
atlPLaSM0dhOV02UoEKo7tyou0Hm2CYee0SbzQkjqGEdGmviYYjIMtkJp1S+WRDs4l48DP70RrWr
N+7XgP53WbPMn4UGhJOYlITjdDVNDINJdpflLpLpo0mVtDChluvaACgcpBHpT1xoYo28PiEdXaoj
uQg7rHRvrXBeel9/AgjC5svHL/Fb5DhHuHMYwe3zDk2N7xOM5/8JiX9e2Rpk9hNKnpfGqwhTwltG
KgVYY5/uJXLfZIURIDbh+Vta+nnB6XFMU7RahGOtjIJDaSweTJ+WPJkxlCFs9pTfWVtmCilJIWO1
q+I10cQkx9mQdUZTrsoB8ObozSVxhkxryIhBMF/cONqyxzYXFdLydT/TT6Nz7IGXD550Zf0mQ7iH
+OHvPHQb6Hgmqh42EpXFzJMR0EcAA31haIFF8OzVUcEMSw+fE4UusS6iG2gde02ewNG1zL3J5oe3
3U02LRdHOCa/S8IthsZ7lVUMXiBaryoQvP+PLPs/QTQsKF7/O7JsGf35/u8S2vn//hczw/qHrhuQ
hDzL9KFTzN/5p4RWmP+wXNNiy+rCvrCRxP6ngtbgW7ZuOp7nCcOwbe+/FLTuPyyW6mSCklTiOKbO
t/6DHHL9J4QM6Mg/SSL/+vO/5Z28FnHewsBwdOt/MDNM3XEtV7cdfqqHlNbj9f13BW0xOR1eJAdM
C8lAQ0hJmXQHaWjPfe+9IHS/Fp79o1tz8GKxBtV0DnTXgy29MtquvjCE2/pzTCfOgEUQ1OnqLQ3Q
FESyYIRFpnNVvDqd3h2S/tDNgoIBNduiTvOzC8mCeSZYZgJdd2adqRUdpQREcXYL5FTQvKplDJqc
H6veSDRel47LnHV8YINsrzgiuGeyZmPUEoBf4+FJmL3kaXGKm9YhTjK4Wq2KmW7TgMneOlhlj6UP
cmIvYeOWwc6NGrlGo9itGW+zo5hTmKcN59g8egclEeKkcOIJ236Mw8vJ3RtR0d2O5uqgS7Ftlelu
efGIKKLpIKrk4of4uWoSqGQ0F48SMnMyz7Q7GA9TOnYYpGpOxon/mBJnq6PN28da9pvve5BjZJvk
u5ZkZBdBMxTIcovR49iX0/fgQPFIqxJl56eyMpaDMu2JmrVf5Dh9kvKgy+wRDOYX3bpaMtVCAaKZ
D0YxzFPF9JYF43oSrHoHvFGLbq7JApQIstx7dvZhVPoTNhGTJ7JxzSe8ZVb8Exnu3vNjtFDeMa7R
QXW2i+zCTp8ToB4R05rFwLMbXDODr/k9chPKYKjEJbG5sJa1P3liraRrHDu/rI4kQAEEqCP21Nlv
OKidP2o4suJfO8DZ7gw41ZoKCcc4cTB6CrDKwHiPGOPQhVZvkcaXa9kn/UqytgzKxpzY7RbcI9Iz
TmFcUuwY5qJ9HiRBqKQKOsLYa3AwjZiWOmRZs2IFAunbIIaXth9fpj5Eg1Pa1ALdq9kzem5k/kNN
cMdJ4jDe64/RkG64rYA96yAU+sQmQAJ3Dk0lhojUwS5r7tE/sfTktrsgfGeWmN5jJ1Arm60bUwhI
F4COVDYg/iPBgfSuFvIH2TOOUg9oY148DgDMdP5+9KNqUyXFXqCOa9ECYurkjS5i8MScXlh4X1qW
WymUOgJpoETUPoboov8o/L8VJkOEKMR5BurEMZ17bUK/zSgUhllerOLqg8vwmVkz8yFx38Yh3HXp
8FYp3M9ZrL00dkGYZgLmook0LmTT+ytrcL6HcrqUlcNCb7JvAHkevIzdbWkQQtp82N2EcKlzfyLI
2qXyEQFisaXC1YkrAOYe0aRGDvpFwPhKT0gtLi5u7d87Sz6EIYGDJIiQPex8ZpE456X7BMim4I6r
Hyxqq6SRP2GGoTQKj0aUPCRjd6XwIntMY+6PZATrEkGf8SU2DZa3xzbs1BZ5xUdpWfAcWnlF0P4n
9cikmIoHhELIpurqYLo5KJ/0YRh91B/cjy2UYD44EeRujF522jyA3dv7g1GgoHLee3dTDT0KTil3
hBLR+7NnTSJtjas1oLxAgOVzVfuwqA8OD2jszsnNLQUSTyM7//1D7p1NPEixiLHe80+36FBhkGH5
pLj+IkKeEarP8pX2wixkhG6xetNIhuD6hz6BD0jdR/gJAwO7hjgAxw0E67Tys6XrZU9pnGe9gEx1
QkASlvJpcWCWc3cQUu4yuSEieNbQQnw2fjydDz2BbqDiop1rJM5axXKnw0lbRL2qtlEz/8P6ocCw
1wv9mpgU6sDdnqRePbBWvbMDcsgn4X4zI55nDIEuOtKfEUxHajDzy3ymODXJd1lQPI947IoJzrOo
Gjo6/UREsbnEOLhqVfRDA/csDSYMtsW4gfZbmYgfAwy6n5NJcmwaYTMzQ+4jZkSLWnyRsnnSgo75
ceOhwkyz3wYaL51SDs6BuinDN5Za7ns8LiLBcKoqoj2yt1uhm5eOcSCDSCYf296tZx25O67c2Tof
fvkC2FPhTacqN2ZmunN1Sz1DAQCIIlYXVt1nxz9Wg7uYyEIhveojKbqPKse3gHCvi72N6PddihS8
8y2i1CN5q/TprYrLQ2KjXG3jX4aNe2DbAc1Ff1Q5yEzq8q1ItnWTPvDaAn6sdvYc8zSQVsrByeKW
1CBaqTS+9yOoNgDiCYkpG2k0jwhc7wnKV9AS5lPvMp5Dhz6e7IhCvISyoIflntxVg71beFBhccAQ
/eLPka2Jt5tMgksYpFqqPeVJna+GyqkWHuBD5WP/DQzjZRrN69T390KnQQrISsLlcUqCEfJBzwLU
eMmVtmqM+BgHTwlHwtYqSgveEGYMy9vV3o+IKJUdZofUwXDbNUByRXZwXayx0mfb61KqhwNzfPjE
Cwbx96YnBz0LEcbnEdIuvSvvbJpPTZe8k/i3AWy/q3v3we7h2VfKvA82kQYsFdn7xphpGK4bhXMm
BPE1isIL6rlVqQteso8WxPvJiTJnZEeuQThMrMnLaq9NmBbwBlGWLGPXDxQcOgN7rKNtXFbkPHC7
tuEzo+HB7+7g54KN6nFeiL70iQadvAWJFtWbWiUhFxMfv3gwQ30XxTfdgg4i4S0xJ2PONrH4W3Ri
RPqhReIwSRuqTZgYm66n4fjr9NGzT3S4HKo+XUFg+dZhggDBzUOzCqWeXi2ykJVhsfAm61VoveAR
73+Z+UB0Vj3OSya5LOp594krYhmwjbE1YeCrbZ9kniuiXVpfLeHPkhJHtIMxLkaMzCWcSOTFo44w
lsTpUD/Rj/OLUsoU1Sauup/QsOFUaB8SB+Pa1pgLEQulwKblzzyIYybGwdoZpb6jR6pWShuvfS3n
Lp6MQN/5YuaHMaJgEnc3bBdqcxhCBTObasGI6wAJfmcgyXDQNu9a0jBoySY8riYYDRPGjSwgbUz9
r1k0P42P9MCYfSz1hA4hC+9Zq9+8mZuTVZg/GsaDQRE3s3W5AdWVHCwZ3RxoK4sAR9NiUgAmSoLu
NxEQeGZZvr2pyxEcerRifLwSZvYU9LeIseRO7+6qBLdQeEW5cBj54LV6s5OhmSvFesGCEoIRf1Xv
TXBD0t6KlPOjyGecIqZbvOlVHzdLo3VQ13fRDT0p6i5ngZv9Vqd8bBPLRx4Wo3D0WG1MTNGyOga0
xpHcOvLmTvXa8p6ssr0AT882YVF+lR6tnkxPBcoMYQf7+coVA5RZ77XmXeciw/MyKgxADDgzv96F
bk9+Uf5ojdNzwKEXV+3OkualYkxiBAK1NfNrA+HK7Dx6anp8YFn8ASXiB8PKSgxXy+zXUNIRJslx
mXTQ7OIsQM07W7JRkZL7aKAjUEQch37+OU6AzyJxJdbxSydbofDDa1xljw5Z8nBAoXIr58Yo5QNq
pX1qYzAU7bcv8enVUX+vi4zRFzrZSS361n0O0mQuAtGE+vpjmyFzJsv8HeYLh2bgnhARYpgpD2Rv
CPh2HqgHLkDLJqAtRxxmmLaY3qd6+qP5MNVkxbPI5zbKNDbThGcvo9ryVwideFDSyizqaW5VbD1Y
e7l2twn+mdlKS34vfDZ1cZJN/6s1kdiFpULwNf5qPZJdV776gXBXmqtYp4j8JsSVrILvwUfelf/i
f8g34JHO0Fi/VYTcoBseRMZBFqlNSUkZlBaKTFLu4O0mV+atb9jHTjrxM1TT+S4KWQRayadphcW6
wEMHftTeksCItHgY2YC1Y0CADQvDyD2VJhEN6GWfsaJdRwM9SWmrg+XWPaqZHzWRSWe2RDB5xEB5
qckak8+Lb/sTcI/sIW7Ts13HJPk5m7RN1hWRw87QiAMSrtd8SFctw0FqueYJ8MhFc8DRkQ8wLqO+
Q53kK1zJnL6gFx+n3EOea79WEy0X9zYADcJk01rfABG4zDtNNsopo9+QkYqKZtxCsTWzeI+WKyQh
UL1MRvNs+v13HxqEa1rXIceEzKnDi5rvtLkH7JC5p9N9CMVJBONCG9t93Yc/wntxFHQYHxytweOe
yrLacX2nVR2kxPesgiT5DkU459+5EiFwdmhL/6Zq87tq5PMQZoeoQqI6bMIyfQkUbP54aqE/sGHX
rE8VIwvuAkD5XpgcMSUsNMVeLm8pVPzE+KMRAM+H7M1Az2KlHut5TnDZoKuq1PieR3xCQ138Vmy8
t+TfEYdJlpHLDlAraWFFrR/G0mH0S0adnJ7LNP8xWRTthE8sKL7BeuhBdrj2flDPhiziFbzUm++r
a0EUl6nIRLZVfRo7yeKQjUbbHDpHw1OizEPIfGE5A6NWhtc+JyRaGZbPkeRT2YSztaWFAmA18RqR
L0Q65z3ViDAceFTkrIIqYIpu1v0y8L6Mw0i8Rl8/OK1AFNEQQqW/9kVSrokY3vAgpuQlKth1op9U
L86hhT0d2/0iqpzuwM5m0xHyium2f/puI2b3qVuXWz+7pQwmyOjjBAzKniGv8aBq8ip8DvrFFI2H
2B9vZquTg26TN+bd9e4yWfrO9a2PLI9/ksFGnNw4JA2BT8Kh1b6BHKMh6QinHV0MTcTGJITcW824
q33/BSQNU1RgV+w/D01rvqKyRc/JHC541BOymSY9vZmd+acIPWIsKas9rLpL9kjNOp0TEmJk80Pq
4fXD4EMS+Xfb5M+PvRCg3TAEwzSwk744UsEcm8kM13/RhLSFgB4FjwWEzBcHjAiW0MFcREgJagK7
FZXWLk/iU2HU5ppzJ0X2rN96fEjbqkye/p2n81pqnem26BOpSlmtWyxnHABjwo1qJ5RjK7T09GfI
31/nhsIbNmBb6u611pxjxoohYBHPFCFTw0zDQV+ZO1/13Jyz2bsZlbasbM2mdLM3UaUGlB8uC+G+
2AIFPMEZmCryalWF6lLGRbGJhXMq8k6iWNCBjjVfqEGor9U6Q1aFIaQLTJs2SYxWsxyo6gBVAo2w
1Ksy+6NyDNz/o8HWZdabAeCyAAN1ngfrc5rCZ0l8Mv1tiJlg33HKjL9zy4Tu2xM6FIbfXZMmW45M
HEJnRczxsGIYMh1C0YCkMUYC3UZ1qK1x8VJNwDHCjW+WV3umksPiAUR7GfcK7jf/hz7LXy03Urbz
mzbnf0FA3ccwWlc+sUP9bOBKxYQm0XYjKzGeoGeAMCDSE69jvqyr+2gzGs0/E10yvVaqYw6GKSqg
+erOYMp8i4aqF3P6QEeC9BAOGBj0qxpnjHqWaaI/QLNKDB/TxOeC8/IzBCye+tD91aGdBz1jB4K+
mRiBbX5yMMsFttcMG/KK3uCsqqD33B/L3Ud4Fg4xdgbOGRtncJY4ZwbnJR2UIr+Bb0abz5Nyqn+t
afiHRoEZSSp254btpO0p2KJ2G+UzuUstfr1Oow3uYI4bs3XqDl+2KT5yj5YRwIa1Xjo6PAwae0Ck
w62blpSmLTq4VoupXqS0WF0W2AQbfxJ+mbWldkPZBJh3gnw0qkAv0UzCJCumFKKTZS1HjvjXHOHw
NgHmcNjcahi+kL3NvMSME0xHflWxTvXj6Ru4r+iRsp/Ji4ad3uifdnmn5qGgjDxQtSn1Xtsf8qJj
NczfY9VhTwbuZ9AQiZrpKTfMGpyQzjhu9j6H1A4PxHC/+0W3tDlMVGHyO9P8MwK2d8Ctr2MzYxa/
l1n5kbB8IDByKcxHliZL++f0Nl6SDAmTzhQRXRJN/0Ea+ZbB9k/aMujnZBauScManpQdH7FFPhsl
l9esxK8E1ZwdoclBM/Gaxj7xhW2BF4rJcmm8paj7fa1kg7Kqb3mva5RIWafaJ+KUUHAuxo9oom2R
joElO/bXGQ23Xdq/s6j8nDryvnEHg+dntrHqPGaDbLBoJrC8+GZhcskhqErz8VUMM2bscYCNlfQf
owz3JLm9QF8gGnRufmwIjDqC3mWgWQUR2dp4HlFXFM8mxyllZ399/dWjX1KjTQtH/9LARt+CAySd
cDyDvEwwWLszPJfyPA0iGH2ao5y1DigJv8ZJO1MxzUFjzs+55Xz4NoZ/08U7avn/6E99MZPhMAK0
jK4IVBgUsCct4y5Lda3etj2iuCasDxbHp6lO/4n000vILxorNk+rGSljskul1YeiQw0D6mGfFW0d
xLH5aUY1ah7/XfYApLhFikncm8Y7xQTWOEkD5lagDN9Nk/FNAfHjW228ahJ/VxJ4D7Ed+Exz0X9Q
2+SHhHhUBu5iom7+8WMoeqUrl75nAf0mW3gA3xKbcsa1647Ez7tuzmRYm7YECnzarNYILaaXqeX8
3jg028LkpzLEvMZkaDF1QyAI3db3ExEkKvxj1mqtEYXJ0LhaM/B6Iepin/R+/KyRxRXHxrnwZhSw
Qr/jvDtjb73iG0BA5xeYzudXmGYk1cj+k1JnmQa3B9WSnzcV6IeHPZED5wQa3BOBV3g3vyY8Lnui
z/xAwwjcp6xGC++nnTt3JQmLf7JdceyAaoMPapud05h/jaGasBjJEuslT9xOgzlreH8We58m6HoZ
ZxmidkTvzbNjh6BPSVh6InfaOCMK/EZQAlpnaDf0yb8LJCrN9N1rjAd7O/wlZxeqjO3di3ZQT7k7
vNYOxYynkg+mV9DC5PDs2T6OgdHdpjgWlUoCEnJ/c/lCSELl+sS+MGxN2DIwa5urb4P0xj02vOPu
+K2s5KWj35IMxnrMQgVfI/qVEG4NGIwj/awC6RnruqkvXhT9sT1iz1tKJnfI3+FiDlCt2OgtmlO6
WzxjjcRTblV/S4aDq7EuLwZ/b9e0B5YHhB9DC/1G1v/mQZiB0dbkfXLdUuMddcEya3EUILn1apGg
QgcZ6vbSKsTVYtfhHp4CG0PP2bUSv4YU3YnVxUcc7a5XkzySFsRoYu4LGTxjqikSEJcDOx4Sy3WH
f5q78+zmyZHAaHypcqD76v3Raw0up40IvEPRNxSS1m4v6LSHRCP2w6skpMVsek4bRvksog5JXRMC
cRyug0g3uWr99UQpuSLXk4bQ2F8G91+vf3NB6G+VBSYJFeN6aozvSHjMpQf1DW6FY9UozrlLehoq
HaYNhokQ1A7i0LkPJu9+SDZr15jsoyjXfZeGUww5zHKsAk2VWotK3CcNawtk8ROYzHPm6nsQQVwu
vkuXxKcVy2tmRcVfH82+W0myt0kQ7u3oVCH9yef4Y/liD980rn28Nt78y00/rMS6ak1HgqE3H9ty
euPo/WvpojsRogXSPRnnkzfSuJ96FP6xMmPYmbPxY07Y5IssoRdXPOuUjlZh/p3GjC6AjZQp8QQK
3AknLvbOqLTOrqT716hhNcpxl8+URSov2sBIHRyaHsmjo4v/XSMEoZ6tg0nM6goB0F6G3gaOVYYM
FUk3fvMpCOcwiBznZeBssYryCQIluC3e5sb7ajCNBl7RFTtyvS4IyWzdfyPJIzDN9FddjeauSJNz
1dEcsVL1GzE8fAdtcQsscb9kldAuJswOAeOgXNyzVfe3mfGbaoLjWW3/rmchNqETfdCb0NB6p+fG
CE+zLcZt7ou/4evyLjmYuTg+ws/PdP+P7qBDBbvC4D78U7vQGB2L4FO7+XGQPKysZvqxe1JbwzQ+
zWm3wXf4llsu8qM85entdbckpbPI2Y2r6j0dQWRlriXw2znXZHk92rjvA9381l3rq8bwEOeUglkJ
xtxMZj9otfmVHUXPlYF9HDUJO/ua5vRCrkwpq7x7L9jNe5vypMvhhGhkjft94geY3TmM7ExA7bg6
jyG5gmQuESky1jel8yYBAptcbM1WRVvdEijmu6KByjNKjmRRMJBpqBGMlMyk1vu4tnOM+bQaGfPp
wBEia2+a1DK1A906LlHThpIQzc7dFCngUrORZ8p+tUGd+kq0KrspaTMOro2dXNtl/KpZWIPnNF0a
2uOGunJveg2MxSwiv705wRBN9mRL0iGh1R/VEADaEPzsvDwcKzw/1U+vQOuXU0UugvYLs4i76wz5
KoVApwtRwP0cSRrB4R1ZgTTElfyn7FDYJoGijVi7tf+iAwykN+vHtJNpyrhepm9n+unRx8DGQAxz
/iemVIfVTU3QG5m9N2pzrbWUCaCH0sCa9S9ToyGpkvbadiHwW/1UzdGBtBrONCFLnCEdpCgchTLJ
0VPga6Thr0erWGZXW+O4nU3fgoPf1nNNiJG8Jr3GubW3HAosuVTlMIf0CqlzVedXQJJ6EAHwK4gC
cOoYOkEEw6z2f8ZBhluAnsC/Z/xxFrbwfrn5bYwcU1v4b2qMUWC2hRuAjCBu28chDnRHA+2b6s8w
UTdAp8AJKGJbdTc6RFTRMUjEXm/iM6rlzJQ5ggvlILXX1uiA432yQLNHSdY35uu1ZWwkIiVOFYh+
UjJWlz87JeaT6p8FeM9FK9fp4LxaoS6woJJtPtX0Mzlq03jngqOz9yTtEiRk3oCSziD5AqHLt17u
fwI2CMyCgaMFlwZGaksRndTJRtnRn7hFNuRiYQoszisYYopyr5spR1mywTeenp4Z9YC9rIzzLF/M
fvRfGqKAXuJZFVsrxDfa4h0oi+qnlf6MvbNMDuMoj2OlXvza2Q64TE+4baNTV0WnstI+6FF+pvGI
YSXzfrWxsg718gGipr2deort3PnXG3OxmbI2mFqD9TMX1yxu1kC8CUmQ2klvKso7COnrsTK7Y6Wq
nl/IZ2PuiUBm3S8OD1HRm4eqVQAQ4p66aaLb5Swx33QL0j6JgRbZZQS9cbxq9b4NpXcYYnYekauL
npGEMeNAmMCr4ovuEdRmi86nIqldp8WdVtk7fKsrdNrnzA7vbkgkaObXtNdMywiYf3y0XTtsBLED
B4IinzgpsrCGTFL7Yk5PWu5auG3Hcl2OxhuRHGvfpOsCz/GciPSjiLSWWfdUfA7Zl5qKYIxsRhdZ
4p2op9pjHOlB3WlXzWt3AkMjXN6h3GN1fhvdke2Ngmvt4YS82CErKNnrSPr9wjmj4jLWYTF0q8dD
kbr1WhD+jc036y4Ok8Z9rCMYWB55Vt9dHp+hdp/2RlN80bQnQssZBspPSqmKYwH3vXz1U3lEypuS
nomjxDXn85AgRtZ6eqFWjcRT+KuM9GlGHmgURITLrBGU97Hd9xT7/gHpGBHa0RvzbY2bJe93bkZT
sWDTC0wLRpH607jmQFKB520sEk7AF3u8nmMh10lZn7p8gRjojlrnkXitJeMxK6TJOxNFKmbQG2US
JnvDDdc+CQ2nbLLB9JtJGvTmdEo1ZuIWUsU2pBjtIHoymbG3FT1pujIotLu8Z+Wvc552L9AF2uQS
5mlxUAJzRzvGq1T3tO0o57MFsnGlOsAUzgCGRwFczvCNYZ4h8IEpASktNOcl9gyxXE6mKf8O9dgc
65a0aI60b1Act3BjcWvwsrbU9Cu3R29nWS96W3uX0rGqLfFUUBo5uixpYnv8pFyPhF3kA61rzV3I
CnE37jkFey+SDUXN0Rlh0QEZYvJS83dfXJT52B0Q5c/DxREWo2GP3bBvmy1IJ45e3bDvB/PDggzP
H7EGQW+ckfs9hy4FIBVjt0uSPr5h98uGWb43Tl8x1laXRiChy/xPKacTcXLFDQbJL8LWUJ/HOJ8L
5WUfyCPRgxo+63CdfeMe7Y9FTEad7MoPLUZ6vFB/WAvQGYlaY1TCHlu43r5t5mgb6ZXGlLCN0E/2
e02m9UJEj65aakbXxsSPkZDlvOljxz48PuRC4iUZiEKLR9gRBBoT6SCQ0ueznW0Y9abr3s709dRD
NsgLxNR26flkiHLAY95tCYgetIytZ1bCo6zmc0diTcBzwIILkWeFQ9xYDwNTL0FD5tkfc7ru/q+6
kz8k3clVx6kjbMctY7XhFFXWXRrZvNYbGOIAcmEWNzcwXT9jAhfHdKu/wyhOLb2Me1P1vxlWa4e0
YmI4tD5OcbkmiF0eMYT+DmtcUf5s2mAR4nGDePKYVBVSl8x5p8k/rjaZQRKEblTtkz1aRKE538ni
h8XB2Uqx82zoWgToUlbK4jnTKVdzLE5q6qBaxbGEKbLAwDVqUDxoiFBYDh2YTQPOzKc50SMAqTS7
8z5+Nu3uVSSJufUTb+nu2O+lcH/bof6Sp7T4w3xCEAC6wYraP81dq/WvqPO+TSmQeTnNlReP9oJr
csqwnwaTCrSaCEwq0IluShRH6HEcUmqZ0pm4HHYaiYpYP8tzHjZnMyutjRk24zMNbbkiWHjxDaFW
jttPHzYzRoEDsiYkFGAzLtm5wRq/Gis2cDSoOQYvHa/RrqfCwIuJJ7JD8AqHVW2l79J0zRaA2qRo
2HaoUWstOqaKs1v4MZVmUGfiGTtKcxbjbXTpB/a4LmSu1Eqy3G64x7ktG1rDWjavAD5f7Lh7jVIF
bKJ0n4wj6zSuky5haG0TkK6zxAt1mNr8qC1ufpuJMuar8BTNpKX4UImcZsgC9qP32Kx2AF1QzJbp
hV7121xYr6rEmWPO1luHUwCC2lrG6r1CaQcDYxW5g7mPnexFOvIjic2vKDNP9OLB4DEpcYuk2CNh
g96W9+2GvLUPOFUvimffScvY2616MTp5m0OhrVSqfRUtfrt2FJ+qM36VffU2duMnQ9/3KNrTS9C2
oqteLSX8pxAK2lNqNAdGZ5gyUQejv//UAb+9EoT50ROXxhLA3MqyPhiDjAkEm9GqwyBmkH6QgEZ0
21Ibu3W8Z0YNTKZUOjz3s2p3Zlel60kRy4gGRQVoZ9S11/3fWcimpOlO+xwtCGJVo/opZIPnyjlO
RePtfQvXdFLRxC4IJHyqeYOxMHkH18h+0Gv8qTwOhuBOVoPdriFFNLdhqlCeqfiVX1SiDsycoJTV
5zLLLvtBHQeTm8nVKppLRvyptdOnZ6JJefL+9NX8ux3y9lghit/qEw1ngyRkUGDiU+pWs00rU2w1
z/lqUPCvFsToDp7Fmz61/XPrciCtmcIC1Db9rat1ybonV2etldlfZ87aJ2noFAtGR2o8gPvKpCVc
hrXB+JWD6pgR2WQr+9PIWZ6mUHav/H7O43HM2NfemgSqrCxOvVDicTURePJkcWBznarZ4icugpAE
vb4huXqQx3lU03Kmi576ZtoOMUNpVRF83LvZtae0ruh8t2/4LhS2kBaTzPyhIkeehpTlGFcUuiVT
39ilZh1JSASj6tEobrAdKqO/M5Ygd6uEsDdzSBUeCJuwf7W0uT2MRfM8t0RXx02KL9JZLmy93+fs
Q2maS7iAaJcH+89g41yA0w8Pj/u+d6oTCzyHK1E+c2QriSLEgowHwJAoZOjHorv3BvJnEuc+Ipei
j5I5Kzecn925ZexoYHdjhNlmrsMekNJ0jZVzenzQOEedOHNx+Gbh2U3hNc7G5KXQxuQ1RmdwxKDz
mTmWPGNB/zCp/7w2vvuWz+BkLM9Zk9q7Mie7x/bz+tR0EZBz5FIG7PEdaBXtirbjn4dz71jp9Ph0
2yk30tO+HY7YEsG44NI4ClqoI5jBPaLhESO+tPfVyCzG+5qjWWxSvX2aRvfkFV9aid+7pbZASg7O
Sq+xHnVRvBncSB5KbCD54odxxn3syk80TuFa45XogXvArHBK/EIk/egZraeyZg5bLNwcesv4Ijjb
9FbzkvpMmnALk9k7n0eoUTSvy2NRiGbdtbAhRH0XyvtZpEbk+LgH3LiYEwf3BMGPrABVyW2sAVQv
kt3UzdQ+4AVaAcRCd1D3cYoUFVYH6ziCr7nI7EOriDknJIHgyy8RsuAM02WE3Q6eqtrIvOIy1eXR
0NJXWJNIBgrxVdpDHxS9d8+cod44df3m59qFIHBSVhzqJs93kTfQvkkmmG9GUSAIYKyoCUpVMoEl
szzyzEYMLszh9b9dYx36IaTsN9psayHFX8m+vxWKgl2kVPWoV9hyfOEG7JsYguP0lKFDAe7CPA/o
FK8XJoiAiCtQBtL5yGHpU36WWN4wbw628ycdqUv1cAe/XjxnobM3LT3cphsmAdwcbtcFeqz2uNiu
IpIOJjeBTpEMT+JA4gs3CMjyMkQpTU79KIxv3wH0Mnu0ZshacZ7CGAuCAh4foHeuDN5baFSsfHnt
Ld5NAgmFV34xWeCYXtK59yENoAy3d6oDq1a6y6FjOoKsCGSOkUD3SHHLXSI0GPrYe3ih+ykizGMw
vb/ULu2TspZjxAK/K0ukuy3rZtwZzFvrAeyhjX64GIcjmWyh56wqh76hV/fI75SNLNecb4w4g74u
G+BWSGsnaZGDoOWfiYTLoTznncQuRHhKUSBbJQblEexYQh4THqZ3u4ng/qFbfE6LXyO2kn2Gggls
PfA2LcMGhOQ41jxc9MQi2JltHLPKbzdtbCx2IlVcNU4ePkKLPVdDFMB7CO9AFJ8tCHfrfEQDFOkk
PKSlcwgr4qSmOTUunkIiOOAq09FRPlmDQbDuKJNjyBFpV07DRkLS3OW+RWyR7E+JOV26XKs2KnVv
sjIgFnq4K0fTEQePrScO7XrTdcMd+TjvXuV3azALxpmtpF/TLWSlgLPVGQo+CIEyzwNDs5xGwcnQ
yw7YVrHVDRJMGix0QePV576gAzDpmgGIrXl/NKKSrLgZqmNx4NzeH3xfNduB65yz5KKMx18NC95N
922CDGYmmg7i1Xx4fOa02f8+i/kPYnREXqLGcWjXOjqJImNqX3NIQLc2JKpDr1uQqCXm9bTT+nvW
0OJmrpqcaBoMdzIxqDu96eppKr1TN8zMuMJIG29eKIYLCpsD3fJApgyVZLIsj9JwT/T//5TYoN/9
sXjNZG5v/XE+2n77RVhcdScCfd5hEeoCmpvkjoAt23gaMlu8i9HOLwH1yk4RfpBPHM0t2HmdWpKf
e5TdvW3OG8ubxzt6+RQP/qhvlWKRWP5J4ienDb/uC8XxewrBsvj+h0fqkB5bv1tpT+dsGJp7lqNP
aJLnGh/jSbZGfffPCn6AYsNZJSX+5crDnmyGTG9wdrUrpgRdBPcyKUgNKWn8r4yWm1Wb8ju6WfeK
AffUanmO9w5sVmSKXyIha7BKj2QH/pUzagHmt+N27snyIJC65mG3E50Wv/QkWe90np7VfkwGJoME
lsPdt22o0GqKAhPD51OeV+IEaxYoGXHh68cvBhlO47Km7/n4zbnVaQHTzaPvNozLSX67u54FYIKY
iL2DiOee+A6rPuBhl8EIPcgpMP0pufrjuCtcYHJF0ianaHKHt6b0sGElW0/m4sWmL/gOaIDMC2vY
Vj0O7iyjgaLzh7KtIPlN2G3EFBV7R0vLV4crpMMB2XETNei1z/gl6vcmOsyVjecQOcysz7fO4r7w
WwTtlTN+zq6gOjcPzLr6DZIJmhAD88twID4iGdIf3PSCugbXFSENyb3U4Nmg02Qz6nJQhGVv4cJM
fyq3RvvgtGFQGTT5iHp19gYt/giYDEkFqPItj+GFVYz3JmoiOAOEwc528QT3kXF6BdUsp2oLcFAy
FPHondALXgMJAGrWTycXTfEMGC4lu23bN3X4HnIfrebS7/Z9bQOzM5HcpRwCOSVw8U1cZjOK2Sef
dDKA8s4fLijnzBtq34eGFU70/sVi/C9AJex9iSXEIEBrbEsUYDYZYzhf134tbkORYVcgWXM4psMU
noewRJEIa+apEbbat535xC7tvHuhXW1SbLeAnrhVNZAPtm37R+HNZJYyhT2OzbdqJoN1P63oJUsg
FR5RK34mkQRChyTD6ldYeuquL9K83Etj6nS+v6pLsCNGsZx/sY1UOkqgIRv/GcztgKuM+bmYcsKb
bB1Udqyb78bAJZ3qZo0CB1W0N/yr8RgenVYR1uuRZBkhJ34yh+lfaygbw7NRryHe4h5P6CAtTQyz
W3K8xhj7xPIwnMdiPwpk4hmgNxDK0yVjZt6RsL2PY5+c0OVujCPaGi6Ep+Dx0AA9+NTNMHQgH3Lf
iLm/tab/oUexj/Yy5vzU02ZoXON9calsfTHUa4VQ4WC0wICSQlZb1Xn5mmKsAx/sxoGqrBATFfHp
GGMIOXN3Dmq/l7Kyo41ude1G73OwbqX2Ws2Ozw9L+w0xRPa7Rhd7TYca5F1d5Je2Hm4VgQDrIb31
PRq8aSIOFn42NBeDy74hL54yNMU87in2dg0+BpIq7ihACGl5sGkYrgzS5t+HJsyPpsPL+XjYywiV
Ki/ZE05y8FJMoQ5d24jjVEbGU59YEY5HFF8SIiU6eB7GJEFD5hN7f9BoK8i5f9eyxXThAxnoYq09
pEyj0dZOzp7jAxDmZWtwGEtsRVwba3e5oYjpwR26LOAYSLqLXsu7w5x9ZXV1tWdu2b0bddIvLb1k
p5VR9671yyw99bSNvzz0qrbY6GUebR5vd2m5xZajD8PX5atVrtU7zSjq/y4G8N4jkBFol4+fbBWp
c3DA3Tw9fnI0dPkz4yMJOpsrRyOv62Q31t/HI0d5+aUM07fHoyQu3WsSVof//iQdWEUPMOvxyC5q
eVuCnYpUV9i8DrofjrfHl/D9BG0BPfHxqCDQLaz78Pr4kZ7RvOaGV18ejwji+NO2rnV6PIo8ZJ6+
YVTPj//YqYUNYnTiv19P1PoIE7GZORLxd88c0IIM2wFbIi/B0BTxekRlsX18FeqTv5YEmDGS5MWF
5ufj8g8bitHlxRWOto0VN8/jq21e5fvcYRj1+L/4LbqDZwhyMJdvHhtlH4dCMBZZfm/i68UpQe5K
Y5ifXGR0/IkffH/8YFtT7bWL++fHtxJNkbymsBsxYvRIQww/CBP4JYDZyHGN1Dsha9PNUotL56IN
lntBQWuSX0g7L0PWMCaV/9Jjy2UaCCE+jqeXWa9PNbU3sQIRaT+TMlawo2hYeqz5VSz0G+89XASB
gJyD5Q6bov2ulmeKWKOAORCFgUGhwaoU2ai4lKKpNxlBiFL3PScLDPEgw23ZGwnmF1LydDw4COfB
9xUlai83f8lMod1yHPKvXgkEoamjd3/54IgvS0b6W5KofdpU+hXKOJzUPtk2wstXGPF8Op3xgCwy
fpuq5F/OLn/Sl/uaxiZpB2Nn8QviIXj8m4OHaRkF7Dt3sRiZyxZHWrmnYP/pltRXQ9HN77D3t6Fb
dVuLYJT//oljMIOxTo1QY2sBWZC/LU04IQhb+8oMUvpiR/YBGnTjxcctBKBZuz0+JPY5ijPt7fEM
RQS1I0Iur6R7cWWq3bxlpaw5wwTFWP7WIsZHzuTcfBuzSsLA/Lkhvnvr6bEezLHwaJCLaecXhXOz
0I1u8NJ162n5Hx0upj08FtSdknPuspTRnrOfQQ/inPfc/N1zVI9Wpbg+vmh5sthxiyNjmMh56uP8
HbX/oSOJ82K7TG3Jr2Z/rn/MkJZC5FnqNifGWzlW8qyVKKLDaLi6UwWMuLK0XcUt7KXGTMsC2pkJ
pLWXvhG4OSM7GQ03HfsVU+DhBasl4/hlVxCVRi5bs0CvyMa8QWqLLk1rc7FcvHGe3m3L8q9c2gf6
+cBinPFLJ1nybOYzzDmsEPlQ3KhvzzBMUNsbDABBy+1YGdEk6gnFfJO8zPnwt/dL86R6x9rR/nZX
pT6TwhrGFJQ9raA0ciMgvQujkZyyZtE8ZAtNBSIVA2MjvxHF7m9SOgKB3dDOT9T0S6XcOYwssc/H
F1DAp04AywPDL19E020oYyespgl4edW9kctF0ExZ51tVolWXaqvr9iE2I4Cdw93ykAjNXuXs4BMH
k4DfkRJIsEuWOZqDl2pj+W607qQ/3czyV1EJqr+5/9EsWpyhqvMbqAj/HPl3vBs4h6x0b1aUF3FT
ydde+4s0x3trexeZoRNPyCgyzlNU7OVoHit/Gk+W47/llZwDptPZPl9ytY3lb7IgydIdpOR2axEF
y7v5huDCCzNgh03zhh1Vvz0+aOsJwhdUyCTdPcZ/Ojy8uU9p9CxPInJ4McTyIpItuvGb1A30+sZk
4mbVfbfye+vZZV6fe7OFL4PlpC/MZat9p+PsYt/wdtYCp4+iqNtjddsLfSC0d5Qc1rUBKVHpV7S9
/OYWYiJndxt9tvy6vZVREVEA4ZIC6fRB1E51Eo3n7/IMubpFe8ax3xsxWOe4Fwx+DYm7hUF/JD+H
WiMoWGBliqfcOxQ97SOvKuqjHRfEgCaN9tbppb7LMJquIAYmNQokeu3QWTG7BGIaCLLDAlNYSXF8
fLtTLiIiXb+TZzv3LbQ5uONvSis2JDzW20jrOXlPaEM0Q00bAgfYoGv/YjganuLZvs2+Zt+WYxNa
2Bu3sX5hMHzQp/SzN9y1AiyB2Cd0b6ZuiiAWY7ZFV+bduCnLtR85L0aeflVO9izdubpS1p9p2yBE
d9JnldMSRvb7xAjj2weTtXOF17/1EA8dT9445mevJYme7iIjADKLHgEDD7GeZ193ht3s6fzqRrtK
/aNioIX2tKPv6k7Deeir4fz4rCzR0Iuq/ahNGq00blBOs2r0TKHgGU14oiDi1DI5Pz6k3EZkJvTX
om4/Us8rztkEqDz+/88qal5YyUDRVXGySajV0UDwHcXyoR+wV2d+8pqN3brlCP3fP5cEZjErBWLz
lJoLftBGH+o09qHs8+OEoWwFRsQPFB3Bc5PHNJEq/5ihu4I8E3FaJ/uUtLkTOaKY2GYsJV1osXBa
AMiSg0AndqJNxVCVVss2TpKGYBCyUXsb9tjjCz560P++ZVy+T6PtF6o5Y1i28Dk6du2yR7/aDp+5
llGUEWZ1YM3532ePf0NqXGzNKTrFczUeHh8KTBEbNqnv2Ik+YwtOjvCNDkNLRhPDfHz05rA7PP7V
hzGWPz0eD0jB3OwX571oo3WcWtwp33th+9L1xrvb9MX3UFddwIgroa9SVu9DrMPjGKCTVFgnh2La
aOCmtr6D8KmjeRKoSRLO243kFLf+wpGdw7WjyBBzseT8hvD3r5fdvCMqoGILC409rJ5yY6dz9cWb
FYiq6H5zMHRQ5mPTrTifQcAEoVxZnM9MCiMsD618iUW9c6MO0V4ijqWbtvtpRi2aQ+0ccXNNtPMa
dzLeatIIaZRgc20N/0Uq4GvuOMfMSHOYjF1t0bAT4+/somlD8t3Q7StzF4FIqhlHRgzDVc36zzSX
awZVOyPvrjqBJncjZj5DYJB69Wmu914kAjT21IuKfBcu+XnVnrGjWft6RLxJQYIOSsbZHiDtbxOq
YCeY2zCmvTUDY6xOtOkODrTa+Mxhd3PtbEy2y19N8ZkUoE4j4cELb126Lp9z1/R/2pxc8Zy4+0uB
5HrtpTaWgbbOdtlU24SC0eJgBAgKRQ+BrI3RK1h1tsGGZAy7GMzfVni3JkbaIvGCpjWZOBF/g5nH
rTeQkr/0enn3pvbICu3ekEf9MmjdUQMr7Sosy312OwYOA6h3R2vMi6Wi7URw5saKAcZHvCoXE/uT
ZNCCmcLov5iOf9B9Df+RLo81aWANZ3K9Hk17+OTy1Ai4pefjT2tfa4bP/v8oO4/l2JVky/5KWc2j
OiADGFQPUksyk5qcwJgU0Frj69/CudWvrN6grfsOaOQ9lEggwsN977W5FdCGdPZdjE3qyYKzN86f
mdg9QqQineEF6MnLbLKOhsA3aETEgggnzM9DqZsvtvgcE6t4q+IuPFbM7JZOADUpwy/ZZrSAk7gi
W3JqBoQzpnhUrOaIKfN334lIZqDjvgULkBwDXaOMQMXlgCPtHV5LM7OQP+tsciBzkI2/Bm7WbaNy
bE+TFyFzAg2XFEFytuMqof8w3EiqQpljpNCWUjQ5/eigakPeTTTaQ135FKtxZUBTysZw4TGjC5OZ
kA/EkRklkv02j8hIn+7IFLuxuif4MXUfgR+pIIkadzXCsoZ2Mq3yiTMiPd/qavhutJk08oqqBvUM
RXHAAoXgwjYzCJeFfrAIZWmYHjOAsAcHNRQTuEon8i4EWxYb1okzkH36894Q+L991fpbzPfI+QN4
YZ1lzRItUPm96rGqahZwa6bOZjCd4pZkZmI+zm6qGZtao6eHrig6038DqJLBQAay6aviGHRDtvTK
OaShp15UY3T688bmfLKuyAklFD2Ei9hDpXb6EtqQ78hnyygRrEjtqGn2s5OP7ZbwcPuUIVE4tTSr
0J2gdqtLWLa9dxsbB9NchS6QC30S/pODXg1OH2bT3oyCI9Ln4PjnPVkkUMUc7xsFqbm1Vfs+ZqB6
mQ3hI56pZX/YaXAwgyOxZbOwDhe2znzhKOc3jOzS46il7kFwojP87K//8+9/K8PxUw7Ix0aDTzKQ
mxwm2f3rPSt/tPFsHvJB9PjleQN6bQtVqd5hvIatKUPqwC7RiHadvzfqN7VTkbNW80eea+0IPW5X
Zqt/kYiVHgp6PqUy3L2q+3wR6OgxVHiuQrrbWcZBgoMca6Fw4/zoiIbw0gZ/ah0xOE0KBjT2UO0V
wPojGPr+KJXdHSWw31VUJ+mSEKgin7xD4RqtWurEcllFyfloCBKaXOw/Y2Z8/vmoG8vk+Oe9f7/5
8/8SO7kDUxVsJfmyqpHHMu/E0bJYTcccDVpQQYwaG4Pk+WDEK2Rb6RMm8GYZtnBTGbP8eaMhfV0X
JlQUM58OkxB0+ij2MWwAgatqnZxXncSFvl7XWFkBthgrd2qqVWrVmElJsf5z8f68QlHoN4eYRoBZ
iP7SicBf+/RXH0RUIFLqB2re3EO0amFkT8a8eDW1hgliK9V7p9wvJxHjjZftnvaadkFzi1HAgNkK
jAQoUPmSuXBlnFF/bOvcOI5Ne1D6ZP1kmbkjH6b+NSSqF6wlhzAzLoy6aYAjsqUVrom3qZ0M0uzz
aFNiWd+0YU4armizp6iIToGatWJGXj70Rhit6ey1FxD+4aar8CzbuFS2htGH58IAE8Nt/qFnVX9M
6bXtS0v5eFGa+Mh8SNuBx9RPk4FsVDLoPcgiP+mYc6FkTNmFKWay1jwPPMOkZ6siQZ0YwWuhTmQo
mDRfSW+snQRZz0Dk4XOxcPKY8TqtuKUfmazzQTgdOgPHWVldBbtnj23uOmFO0M0QGBHnrz6Cq5FM
cbTKaPDDZ6jEo19A8cWjxDWRuBHBfXB2yK1zJNN8ByojZgkphoMOa3WZaBTx7SwVLxsd0XjnNbtK
Gs4GvxbWgopwI5DhFFkaI8rCINWOax42dPWqqtt3prfJEwbEKk/MfQbkDkAdAoBO56+nv2itMxM7
1igJpNOUe/MmcEuB7XpXDaAdqy6sy1Q7w1Me97lt3MeFQ14SmLQHeB31X+/VUzcu6sI7Fg1gwAT3
OObAZqXJUd7l+nC2FA4KIIKwPbx7zr41QzQmyIHjvs7NEgh+EWU7Aj/D6kkyYWxz0Qv8ewP0n9Aa
zrptkphc3Ls45zZ5jZQ8ya0jAYdLexcpHGM2EQAFlcWTZTLfhYD3nejRNs6dPU9/wdEmdpE7g7ck
LsK86ybvrfOTa5h+NEZpbYLWbLc1pSzLg74gGC+Yy+HyEpOTBUYATG9J+/XeMtXT0OTyIXHkQs2g
JDcPk42K7ejTHRdZ23/Yjn3kvCwWg+ZqS30oHotRIHFgi7b8koZUiuGqbt78CPPWKJpu2zBw4G5y
1SfVBmuEjHqaJcN26gER18WOcaaxNo30h+SLj0rbR5mUa0/v1KGg7Bt9nTxPxey+rLaJQv/ieu2A
CclknQ8m+UqzdgP4EvmO7mhPmvHUp8ExpZ2wY3Jdb0NuY/I1n9HYpoRRX4YST2QUiTUVf2zA4yps
d9gXcSx2cWeqdVfB6S908cHuhKziQRAt/oC+Y1UD5mI747hEePtekj2UhvoXLnL9qPuahs8DKUww
Ne9erXE7hMm9gmv+FOCHYnatvorI+ur7eqvNFy/vwSN7MmXN0sDyo7XylSw2sCCWRsZg009LfRnp
OJosErGRKomlOTvX0O0s4igkr2dIpnPBMtmpstnWef5LWqNorO3oArSGdzrZHHTKEgBWR1Ouyrxv
gjQ9YoOXml8+TOhct0x3dnQv8cQPumDOpopdlurFwR457Y4kLi4rMVvQR0QmAF4Be2mkQnnjRk3h
KpilHKHbjDu6XD+1821H7oPTG+amqYFsFZVHfq1j+TuSewzwKqduytszAC5SnzCiz1/I4wnghadZ
EjbDJpneUoJS4Eka4CnMqr0neAoqOQLMENcyXPpsEdZcKq9GgjIiNlyUY+WCBA7C1UiO3T4mlWUR
lhzjMZGjHrLxq5vNeBqnBk6nHDZtRpYE/IUZ8o+yEm+RjjYtvKEf5sHJqXF8nAt1l77mBaHDnQSQ
W1eE5mXNll0ihDkIbYuK9jkv0hZx9T4xIQMLh6K8UKXD2bZ0zi1tpdJ37lRy56LbucMkpki//B3D
Md45IXph2dDUM6lA7Jqbt2nJOhrbzKZLYRGy3kEkeCxVbEJzsqNl0GlMLCrnktk2kkTD2EVYAO/+
vJGLpjO2wTiZx4oc1aXvhd0aLgw2iSJOtlIkCONVrG87W7nL2oyO6Zx1GViauvvzJqYU0Ya6Odjp
1S0552CYZNm9tc5Hwq3Hnh2DdC+x2TWddfTreI+PziUldJlWD4XvZGu6PTedyv+l8JnFl6tcMgnn
fhpSi5egd6o9vsJbhN1w3VcxyuJwfJWtZay1kLoTENfFIjgxKMZXfm/WZskvAqYJSFWlTmDZmH3Y
Ld1rgicKOJqEDdL9dt+KXKjzxCPZu8Xd4DFsrmNsFfRfI/S80MdcObjAFXAN9RkpRyFSdyWHT4Hm
lkTw4hXJ5rDRAbgQEEW2oQM2ByazVxObmGn66xiMtPoBtguOrE4Whmfbje75o70IasnsJWPXy1Hw
40969Ab5ZYVac8sFP3D0nA0OMYI5yhAFlHR6aES1uS6UeU/6bkbIEXwDkiYsMrqjA/PvfsEwubrv
NVrCCZQJgniRc0NjmtjpzB8ReDDGSJYklZTckJjXszeLdztJKg7I8jaDwYGzfssmMFjwRvQ6YfxK
lMReT9MzPlZxakmsUmiZ9SQ6Wo4rN7Gvo3DOHLgTyPF01CWbKbTvprT9pbVQ4W+KfvzCcrcsThxu
gm/+NG2dNMyYUxqfh8nVvwvECEvLkg95QnRTwMtLLCf1QoH5oZHQTaRdvw9gKriRV7ILxT6UOQ/1
mLbPveO5EGn8+yxGj8ynSDlFLyZdhdEBHCrHetpOfnNDMb6r3ZLt2RXVgnYAWZh2goQzDF4GTfrH
gCCERVeHt1HKm6CzAe+GSsEAWOOS78BoZtUUabRu0oYJbox3qtGWDMgxahrhiajbpW9518jnuWG5
qEyMNiSnoe4TqNRzxC5BVDqLQJFN7YxiHhhiJw/GLSyFpV0ZFzgCKM70I0vISviQaUn/ISZZazfK
6zT0imyOObExekizpGjM5174F5UYN8OMxoVedIr2pYjRWeWPrfCf46lkKp9ODOAskEXlJBg0ziE1
5WswkuYx6r9BwXENk/4ymdxPg8kLquX4wwRJEGtx9dTC6Atk/gCB5wkgm7boNfMTb6a11B1aU4Vg
D6ElbpTfgWC2FvSQsjuA1hwSrkT8UbynG09VJ+QM+h5/LL/2eJY1HcM+JGfQi3J70QgT3TBorp4j
h5/AF3MAWBpeoC/tlLp+2jOeJoCmhstl2M2n0NkuwAZNbEXWfeLbVBUuI3CZ7TWnxNDHcxOjQd94
ZXFmihLsYy99VIgq5u9FoGSrR2rzGIOnokzVqSfdD7/F8JdUMlm6yn5S9kj7y+EFpnv/heYHx0Iz
0oaqjqaFEM4uSBgPOF2I2COHNj4EfkiPLlXtMnP7U219xnpwsFsrQvHgvyZ59UawPX50t0Jl39cX
Hp01giSiI6vwVhM8yi0iu5Vrfdc+Lvp6dEkayOnD8qpX57yNaOV42f0UGHKZ0M7d+sTxkYm5xPwD
5LHGeR33/tEZWhhgitIwib1dhGpjl4ZhyqZXssvqPbbj4ZM1x9yYnYMBvNnU9UTBmXQe6Wv4oHIa
RbGlnXRIDMbAeojGNsseEV2Bq87cFyaA+SKkDNyVdv6haTifZ7uYHbTnaETnVkc2axmnLNYSig6n
uowaN3dtN+8xFTFxsPU9Hb0nN/buaoP5FhqClR7WPq40SL9D1pnwyLUXIBqztbu/NxOELIW4d4Lq
l7qQPBvjwGcai6gE+MvIceX6DSx251uzGn55s/io2vqUjZpGrz+7b1VBB0XQY0d8imCvSctdpvJN
ca5z8SVClZ0C/ZzN6Vq1xfkAb9llkITWBIzLaGQeRV5DjCl+/RIGWBdj/q6n5957bxBYI0hhX7Ic
aTEbIKpgEpfRCnGO2xVlVPpa0wkqTNFymyv6hsg3eUHBouWr0J2WOFAQ15EEupDCe3SS/ll20CZx
QdbLqQK4rw2qJjLcXNteuW+lPSCD1RBCEZu76Ht9i8mYEiVcB/b0jdLwOZ6ffy9JrwXQ8qUK7LOo
ebCbrl6LVj/ziiiWHZIuKnRC5Bd/ghp4MxzSklkxGenUteRM4ZCy4Ptsl5EX0HpEYFDT+DDJEJbh
HPpeYxKm8VPnydpEDEryDry0KTCXoSRbToqgQh9rb0rfWIJAubd88TYQFW260QdnlgATwENYTHvO
Db88PVzkEidyxkrh2GyTbWZ++DbMvNGBN1kdCSeVcGZ/bbt8kJKlEmdclLmXNHDeerffTy2a0aQ1
VghRn/ys+R2ybeuShFThD4MzUHMOOUx6eBuoD2sPAyDeYRrgzcVv7to5bYYSmSaq9mG0yUcPbGkx
VXJeqchqxeFE09nclJwUpJFhCckra1XVSDADqYEFGmivCwRN0wtX+m2M+bn6SFKBnV4AZyMXA3CC
yMN6nRMgS2RVtcXErkxEuSae9wFB55f7Y4mMRT5AJB/hee9rC0NDvEFZqu8LVx0AV5x8x/jA+upu
IWWVazdVMA71dqEqIsCG0kVXYD70bnsVgCuWQwwOyuS44g2Pni1B0RIHvIw9/xbhC3dQDASsvH0F
27/165sbAIMvCuqG0O/qVZt4j2ifQMDhEMY8RUoqUZStB6YwY/Vm8hOTLLThTlE4GBpm2DHnvwxQ
IjYnbNio8cTw5MsfMOPLVHwGON8ZLUHGKJrfWGUPftDW8CaydZHSrGiIBOJ6kwnzEOrWyfLzZ4Jl
H1iU9CDYGPhsqNRiYD1PFMYYdh6Kdnhxo/GgEwdAiQjju7VOpAthWWUB7SO51AN1MdLxEKRsE3pV
ogureeaN/VRZV7/KACgEK19ljFKurRSYfxPYyPVm8jlryHGip8Qc33Oiu8DU+Vc8TsVARpyevTou
C0CttQcWE6pF+wsRzh0hJ/fEN5165n26n/42qGfX8I2eTBfhP0KOm9lWX3ZvXBufRzIqVr4NJl+b
uO/sBsYoDEK8qQ8Z+z3Oh5tlT2/S44HwDYEVtFrl/UDRqReLZpxO9CnZyOHLeLCFNwai23EwP2gU
AJBmjWvwx2asTDFaZc85FOSjQNY9WEGJiKpBVB1uMo2ok+7esMI9QJada6rH5KMIaI16Vq+ts6C/
NJHASOaCgym0dDdp2Xure+DWdSIyJoNvb+i2A7eZ6lVPk3ZjCcrvqsWZz7k7oQC/JCrfImLGXONk
e1pNJRAXWBkuiKgEKdYubB9DL3uLqo7TWJkfO9lIPGNcG14YaRYw3dJMbFrGQ2XgvvhtZW0pXXiY
oAzVhZ3vW3czuO1bWQ9k9VpRgt7+2CK8WlQKjIilvXVtt1M9pNQCw/OayPqDjfZzleUNJ77GnFas
cMNSr/qXMRTlX/2AMJY7kP8MEGNk+PXUr10jvsyEYbAaOENISsF0FzdHFVjkndg4Q3oUJ166T3Sv
O4P131jNu6q6bYpHZBf3aQNyeyKnSOnlbsx8xIhKfqmqIfY+MzdJDIMKwmjOdrofBweoHZChhe8V
x8yBFDoNGVFnc6GBHnDZsMAvxzh96XU0J4E0qqXq9sXsUqo9mBy1C0qEmVw6BDHTAE7KPbLKChQg
vWCaTPZTP5ABnsU95nHIHcgFpvUgOM6MFO1rEUYpWkXzrvTEm+fEAwUqeifBbIo6BAFA4O+0WnII
C3a2DR7EYqa0xUd0ihUCNwQmV1KM4fqclMgPvZuw6hgeIv7GxSLSV6geRaNtiA6TK6Tkm2Yst2Vt
ojo1EmM5pKxjhYUcJmpRGrbBDsH70SsM2FMN+0wg44uBfrfKAR0h5GbSP2NbA7QSdklkc6mFZ9kr
7iA8VgukMR/6UAERpCBCzbQOXeExkPIFsxGG/Hn+5tFIhsLtUqKbV9kDfUob1LlKH14NE3YjShEB
KIe8L6VcJjZhdG5zLN0zpduaXDr9omlopTRrTVCn+rW7UgmUz8oRLwZ19CC79hEtemEWK5PdBaKF
dwKmNsftmvhjZKItowxiDXAbELKWzohTl+kmMWCeev54F/rgTGJgIOl4iYBQ7330kNweQIji/DVF
WY4UmYzTvKhswITocTVaVdeSOVwlOmsF9CDZmAPxyLYVvE8WpZYLzKLNaCLi7eIpwHbPXvWOdmLr
TsVZs0LSO5m1rHKdCAr4Fz21CQ+aE8WbztLsDUJPDQ90RvgbifI7nHPUTeKr9+x6Z8oG0aO2rpgl
j7kpX13XWxU1+EIHvRvjvHdnKiHezcZLCXJcDJAHQnit0QjCNkwRUNB7+KiZ/86jG7pUFUCxybyk
k0YMYqw+eJ7dOGJXwd9k9FJfc4zSjYQgN7rrijIdZoX5Knv8VKnOq+xwz4NdL0m45HFANJ3EtQIA
R/vVackN9KlNgUfFjuYv/THzNky9M0aBHJrsRsltx3aKo6tbtkNCNFhX7seAIZbEJ8e1WwtnHEHk
pRjiwurcmP64tvwJXCEpM0grMcEqUBuoL4627v5k5hhssyL+niJxUiE5hMUgnUVP8wxcVrmZcvnd
l/zFOanVEnYrvSlkcFYLkRFiSLc3EswtmTOw9gARhNIEnq2/kvWur4uoMhc2V9EskWZBL4UHb3kv
Fu6RUztWdzqZBHeasI4cIFYV/aiTCrKeM61ubMJYUR4a/ka34sew99Wih+S4BGH09IcKMDbF2ifb
cWsTK24NoNobhkFrwsChzOZBtoq4jsT50C6L7fZqcwWt9hn6zF01NAaIJA0kGQltSA3ig1VuXJNz
Y+MMc+n7o/lYTo1SiyH9drhCKjyqTJDauWjBT2vSvlqnQpRsRKlBIwRf2ZgzyKvc4hXf8pz7Va2j
AnOgQwNpIYfp6jGd2MMVuFYueQD0GGqEsNSdKuph0HqwBsJIHlMtusMSUr14g2i3cU+udsvweJWO
2bEQFJ65fxOh9wXT7GjU+fASj68+6hmMjMwp3JE6PEkBnPjxhNSLgGdo3XbOPMaJ974encc0ujIs
th6blhGCMblqY3pbaTXdIRynTdiTl2b7yXcDDauu8vZJudCLbYLf7Lme7ggqC3WJDry7mBNKRpRN
nGMmkAkF7qnSEt8UBcfJxSyYUf3AfI78bSvKB4dI1lwX1VeD5LuLFKkJmecdHNKNi0AflwbJ0+Rz
kXxszfkFeI1TI4IrCtq+GefMMb98Z585G0BjV3Xf3Ik23ThBKoB+slfngMbWdqMPWBIGubQCZjqc
Er1VK9SHadjmyneHZp3NyeaTgnBaEklGtffhui1sKMyy8Iese+RfzSrPXeIoCYFeVqZC8oyGzKqy
b/M40c4jhdzstohwCaUBURSh5kgTOR1DFwwZ5ck+pMG9klNp7hBQgAWkQQRWEwflpHfpcvCChyRJ
V10blNe2XkGs4MGsrQrmxFOSu1CnPVnvSzIG07anxZNX27DM7W3MM93aFrqGfpeF/h4Fgr2lxeot
HY76WvYW+ie9bOq92aa/qAluTGsebb7I1SCCA3VkOjvaLx3z0lljMC6LsnmKyJpYBH5571my26Xz
nKTHrmG45VVlvlhXMnrueNp5GdPHfjhNzlDMB7hdNszyuQphemj051DQ1BiRpTimbTJTYY+kw1du
VGu+sR0QcON5730ePMP2NTZWDG1HH6HrTWF6UAFyiELIrc8FgdiJ7w5MtAPyPBHbuhcBsFDkk/iD
MecJnC9QpNv7isSBGteFjVP2Oky1TmOh5hGDVYU3nERHL4ek3aYr6ZbhQeMJ2Zo4DCDYPHahh5K3
wcglLcX5MV4K6SMa6QJEDije2yD/LmS1LjXjVbkk+sLGpx9OnZ532FNisZ4qxDdzq3PtllCwTHrm
oVFgl+jZCrPhLSF9UlDwEzOw6kS+M43iO2XPATbDKj6zgwtClqJynyfJnryzteUl93Uf3nl0qhdR
SvtdSPbCPNHO/WQ/RggTF8ME+SHNYdn4Nc3PomXGZbMJc9SRa8zBc1dAcfoAWdw1aPazyXVoAdb3
oS7UJi5q6KFzlu2HbtY0tjGhL7LyaERxvw5ZXBYiQiqRaeigjF2OXG92SkCrp/ul1dllcPQbAaS0
BjVmdBPMD+VlyKeMYh+lPFLAeTK4lpAfOnDoQqf1r1oADTJDAigt/pYOHb/r/aR03JFU2DgZXDoS
ianUVku9O1cg3XfSKV3HZfhGb4xGHqnpqkJrFvq/eQv6VhAu3isr3VjW9Jb04S3OShDvJQEvMpJM
fEf2zJRVqPSzlaTiLhDbsAg68RY2e343pFRDvZlccOcwNJYLU4eZFBT0Pz2NKU4xswD6uvos9RSn
TdfuEe0Gm1jR2C2neysuvTtbl7wJDOsQFu1V61jHSL7axXkY73RN2wPUBXMraWHnaU55LPPPPtKY
EvYV3xuyFX+3QWMzTVDthxFqgSrsnsfJPY6CDZV4m2VZKp2TQ5Mcp9FW9CFMsOSAqQ8eW/HVKhCG
+z4KeuBn+cQAkiEJZjZxq+vKWgegsJd5qV8Skf0kcEfu6qpaE+9FOzMsP6Sek1uG7n00n9vM0K6R
FerXNmzSM4TlE0KKbB9Pwl5kfqye/dHfeRqtw8Igj41GfekMw17rIXo4CF7ttiGWWQxsZgPz52jA
UECT28HjohdGC0Qmt9cxiq57mSt1aJvm4BqruA2YmfPYr6deXoqs+6SNuYxdtlUOwc9AdchVnKUy
YfHWxHEDq4u93XQ/7AHFCX/wj3Q3gRzjbSehflqxp230GE++PirMXN2usuLLYFfBEWe8Hn+aQ4Z+
uShoYzTEAgfygJkcPqHLyHPyv+u23FRmfUDcfLO6EIFA1x0R3jABwq2x7TOY3oHFHIPE+VXmJR+i
ZdiZ+eXnGBpvjo7jFQIU2eAq6B41S11aB3sgnCVyMoz8ENaAOGZxwDGoGpom0zWq8Ct0SKE4U/Nd
hyetZApcpuYqCfRPJkqSuQIxK2SLRltOJ/cVfugu0AYEPQqMM421KZFwtazK2ifB9Oi2mHo8+cmK
8hF+uWT1Yvtl+/bMZmPPKSyB1DeojcyF1qpwV7PVWTO5z3YBqvx9Dsb6X/+ROfVXBtVXXoxwHoLm
f3z4v59ok+bpn6/578/5k1r174/O4Renofy3+b9+1vYnv/tMf+r/+Unzb/Pf34uf/q/fbvXZfP7H
B2zmYTNe259qfPip26T5P9lZ82f+v/7j337+fJensfj559+/8jZr5u/mh3n2H5Fgxp/r9Ndlmr/9
v75s/v3/+feHn6K9JeHX3/LfvzXBz9+Weebn//PL/0oU05x/IIJwDNeUmm5amqb+O1FM+weeDAPd
mKW5SlnGvxPFjH8o/K3KdQ2H/4h8JAasztsm+OffhfUPZHaGdB1dl47Ol1r/P5FiJnhQIsP+yh7b
f//z7450pKtQPZiojw1bGrr1n5FiGjcEygr0lzphAb4mxRUFJMf2vra/hug5M5vqxzbYDfLCYEwz
wQEJx5apQE9PF8zbPSiDfOlCi9l7xPSuy87YZPEpKhlxAgmOuTh3QEnEXR8Bn5TreIzFHYhVHRxV
auxcf1u3F7bkw+gYxcIPxhJO6GTtnYAGjJTDLweQbjmF5q/HOe4ISQjashnjZ0ianSvZkfXA5jcx
n+s23EWZyTAvFLO2LNsgPK02bizh18YuuGDfno4128dzafj7tBqcdyaR/UoZ+rYAaI03f1qZBcuA
IgQaPcNMEqiQcXCoNg88iPt+oJYY/Hbfiuy97rpwlzpgkjkhnxylzbT1mK71YExLjaaonl2gCCf7
WkGXwOZIcKt5jmFfoI8lWsYtdQ6i6EZa1FrLUs8nQHmlt60KN9/QlOIgn9evEARwaLXg1yediAYS
I+GG1HJrDNFwCEL4qppN5FapEx2EcfA2dPLVEA29u9Yh22pAZI4qlTmZvbJDU3+cnI9gbOO1NWfR
5yQW6iLfp1bG3j2Qb+ypUNtoRDBodUCwhuGia9Y4QaT10eWcMO9HL00QNb+6+ySG8lEQTbJnDjFt
8jC6cfQkoaO0UGH0pQBs765zrb+WNtosNLjZ0Z3fKJNpRoiT5i5ss5NIlHEjnDrAUQEK3owUCSeo
DiNprLwRTq3wZ2sPQXRZPT2pTsYrrwJQbWVejM9t0UrHOY+xDWcnpN9q7tssCFaezbHEz6TaNvk0
bUXqv9V2uXU5ClUQRkV2LRuDVIO8Ih3I/xiaaeOz/82KVGq6yqJt0BTESKR7p+Mw6MbtASMwyQcR
yHVlJCcRtCScdxInVS7ri9aiNJcD5YngugYa+z5KX6KcCa/16bQxJGYZJ6wCLRvEBhoTyEQYRxnh
t27wI70uo8czs/CNKXjM+6/SF19Nv6PJWF49HSmq7O5cOxuPRCvZwGrz1zFxV4iif/CFXzDTvPmp
dkKdly00kiJUCRyA/mJp9Y9uOc6A+vjq18wW+gKLZJ9ka5HW13js3sYu/RXdO3Kkez8xXzwrfMiq
6Lm3ppOFeCG0oIg2n1JGt9EYLlrnTKtEMkUI8J7F4H5G26PRiNgqqK8uGpNFdJgS+4Vzn7ZAspmT
38GP1Sf7yrJBxwDAwXuXyhPul23Ojt8Lc7GzW5vMBtokESNXBfVp4q5U1XZK6KI6dnyvOgti2rnv
whfCk57BRn2XjX21S+DCMnx36vqR/LcWSJt+ApiGI5cB9kNiQaiqMfj51aHlZ0aS3KK+yX+KAbZH
ghv2UNO0hdLyYiYzqZKdV1kjwHzEep4Pk6MFRVlyHolVSNkxyUs1yZdkgIYUcK4tXfvOJuceqX0/
LToNvSSPjLbQdAICiFpb2zHKzoKFBw6fhcdc9HDRgYZMflSDAUc1iyTvOYzIDEtJzVlK2DLwtpJ1
0G17f8KR77nDHEGT7cM6r/a9SYJilNWv6DMZCYJ1ALw0XHDYsAiL4fVP7eIEbrTIFcZbw3CoV4lF
QD4JO1EDmzQ35tbYF38LORVwjTmZZma/18bpOjQd4VFFvK9bio5EAy7oa80XfqC2t4xzi2ff9ujK
+2GJJKvgnyv1i4fnN08ifV1pODcbQgdtxGBuV0Bn0SB808RZ9qhlQewLo7ul5XCxIy7W2DLphEX6
TRuDRSwPbtWpd+zhkCWI5YekfjXrr6ENx2ccv+cGaC9wG+qkKUvoHebGstPLW2yhDyn8dqfIKl/j
EOrWplk+8hhYG5BNj9OEXJtD7sWrOTEiBXTy5tKZ6bPyhbcN/Jg0Gr/e9TKmvyj3kdXlm9YpkPUr
PdxlNvHmPnAo3O3mKsT7D5w5LI61ACtfWcM2p5sHiRGzG/a9OZisfCC4vEP0Hn4kuYmcIi/oCbga
qTEYRZiiLF28rXPENrayVhvWZGej+589qP3U/daeJJ4AWSPU0BNEOu03sfK3zGQkNQyJu50Kr31E
LvHuIIxrckCLZjBHZWnFJw4iRkZ6/GykdHpsa9oAsuDEHbJ6dUQ0VDjocI/8NAaONWWmn1M0DAdG
JMFD5x0CwrSSMn3uumLpRX25oii+go74yGoNw4TVfBN6SRcMktgJMIuxwDh2VQqIflybj1MrCPAc
K9D/HTnXiiZJlAlcSR2meZPOm8NMWjjNo9VTXtsNLabKtkE+hJdeUTqrll1UaO11qDTwMj4jcWus
SrolwP+GQex4WcwVLnmwlriSUC/1Z+5AHyUswYID/LSKbxuWE3g4CysgR+aiOIxhvwZJ7q+FMG9R
ivFYTvYE9Kf1lymzOzu1XzW6S2BTgzthddhWOBDq9ZjfQE2oxX+xdB67kSNbEP0iAkxm0m3Le/mS
WhtCUqtJJr03X/8OB28xwqhn0DLFyrwm4oTIa0oJ25jXTujDVU3HW9qEH6PHtHoM2vTafWeGGJ4J
CiEDWG3Htl5n7iDXA5Dvwfvtqg8zw4ZHSBFs/ZlxTXO2I578xqyObmdPSC/Kx6kl/sNFjTqTYDqk
3qG0qnRF6fjZjFWD65vPcjJBeZrOZmhu3d4hxxrNLWdqQ1tCx+Z9hQivN9PUmltQiXt0C9EeFR4G
1Sk7ziiNGcCLTTEz0GQYla1IUbr7bZGS3wKjZi7xLEMyROXW+0flE4TWJ9bBjyYUI/kuBEkU+7l3
qjf91H1YwWIvR+O9gUywN3KBY8Fh6Nfwij6qwn3UCHywgatmO+7/MzvMsqyPYSM2GGCZKnXk8Lnz
yYrzZ631C/UhcjdBtxiZPS+Y63/ICj6PO1gnx2udk9NzV/f0gRk2shFD8h6UxRGX29k0XHYpXVBd
woNXkw1vicTfOWPw4XYZnao7e6s2VZ9yUuXa9vuHKsYHS9LtAnomE3ZETtrN5blymY+HceptSgGy
NOLVIMjROaEqJC9h8LNDlRUv/MzXoSR1MFIzWQjAJvIethvij+Q8DiujXrgPU3rhfsBzNqKhIZfF
IWF+o70s3VKQsCmfohDGw8mba+MxMk6ussTOMGHos4ytyWpCSto00PHQbbyk+lPTGK6TagYwHbJd
w+WNX2eqcRbh31lVuDs5vkS7ZSkj+a9I8wVKupM1da869r5YKrELC5CbGGbEpe/JI0FTfAeRLLbL
FrWfzPOI7+8Q5cY2QrxZJkR4TVoGzHYr48q7mVQB8HGOS7WXbnXW1dtwMj5r28FIa4QPnlG1C4Zv
WsmBYMkyt8F1kDQwkNXRRn9ybPBkLgC7mKd6Vwm1QeRBlalN/2DX8bDqxkYg/OLezNGgUxLwhBLF
G/oTPzN+E7YNMEgxIsgN+TOHtsvi53TR+gytk55lgiy2FPaBpRjy0UYD9ctQOfi5jUlEc0Gl2n4z
I13AEWpXODUtxMve+4xGfjWQlsHWBJV9lTGL429dVWGNiClgFtGwCyWtfSCcqmFAa3d6WVv2R9C7
r7O80GUw/+s9QhLr8rm2EEVmjvpSfv/BnVKt55Bbr5iM3zjmACJCaT6TI742On3DlVBy/HWgJlnM
uTw3V6Nk2+tFLFhG8pPBFrEjJMMNW2iqv/3ETbYdpxs7QvmE3tHZWyWCnBy6TC+r9jrgK12Xxylx
6RGagui3BstZKrA0La86Qck5qymXXELX4NwgNoIzYAO3+cKyI9rXE8+87Yuj11nm2erCt1q0EeOw
eUvCDYuB1HopRT4f+TorD2oYa45kT1z0hIlgXqwzEQr9XHus4GdEGkJeQ2x/z10tyWMzcZXb/XNi
EHAKmeKr94MD0hWEC9BR1qluwcHDACRiCDlbM4VH3Yb5xa1I/TORh66Erjv6yMWoDkdaOdiBJo+u
o62hT3QDi0IrpjsMfyZERcgyAN9Fqkax5+b/TAbtvNNLrHw200wXq8e4BPGOAalIuD3GeRQPs/YZ
VPIdWujLcOuOLzyXdwZG+uwAz04RwND6gtNmqlwfC4Ss8Mgn/A2zfrWMBElyLa7zjDUgS10YoHzQ
3o+0q6NNYMezURtkbkmzWVf9/I5bMTqO/uIez6AcTjliCx0EhFZXLIYiLmQGAi8lNe8Dh1JzDmJR
rlu26G5u7Uz+iIARXkgPL/dmyWQDjn+MfJBvTCCKW2AzPq7IV8zInXobdPeMRA+wAk6iU9/TCvcO
yV4pwag9jg5wKO3L5FnhdQbAJ9rp1AfuQx/aMc5uNBUAnXTpvTH3GZ4wHt/sLDmqAqczKdfykCwk
oXJsT8GIjjDqETZEbT6uVWtYm9Tm10wmXLsHRjE+TLXxCkYGNcg8cmUE1bVMSSW2NekyUduFB3BF
6QMR4sY64TRdZQZ7DSkKQkD8q6TG4ilQKcdoDD1AcG1JNTkMtlE/NJN+qfhpT/99kAhwAibTpyaO
bwOOSIg4XMqD0EfQzBCCWWtgVXAIbiYyscDyFWEloN215vPYronss89wfLetG5bXXLb/5sZonxyn
3hWdF6EjwNoiMUjGXVEeQ6D8m1aBhE0144geSANhL6p7/O8DIdUvqem9DUXxm4KGX890uJsSWS5A
Cme+/fdhAKS1R9ULnC7nhwlFp1ElDsPFmFsyw8mrXqWe0Z/08oEEerEipNbaTIroMdx/3absCBoj
h9c7dfGMnT4BXmVTb7Cy6Zkz7oiY1u+dA5o6l15580ozfl9qMaU1QlwiDl+sU8g8pp665tlURrup
YZyuzI4ao2XPfY8L+2Ta/kGYZfuFAgV5tGtU5Pug01asOTa1pesXA179xkR0S+tizmCs4GJGMLA/
c9vZipy9ZBIk/8rC3iP4yb78OqnXUTx2WMW49wsOB2IFJ4soBys5MxfA6tCnt8po1FNrc4HkmBHW
VlpUp45FaurCrm0Y8sbOR2o28XGq7zGIHGwlAbyatnH2nkuX9N+nylYE8ZrzuP3v0xq6zg5+xLrH
rwVO1GverKyJ9/zYBGWVffPWTDbRHfVUb/77FL11dxznxSAHULGywVwKEJyXKpHXUqkd5LzwQwVU
vHR7mM+CDJ9IXPuL9tk9zjj51iW6lE3aQbd3qUQp271+FxkNwD1GC9eAsnWTM90/dPweGAyQhZBK
0b56EOGRVpgo8v3uZfSOHvfhmr5lekJYBk5J/mZNme0Lw2m3bmOme5bYjxnhxpeE9LhNGTE4Mkm1
imwmV12kBVHrI/3/gCgfW8dbgzGHkFymULIreOhzwKzBaDMIKghbszpycyCfG0c2U/cxstE9G3lz
LGzigYx07kgUVl+jmh+wgoUnhIZ5B2kslZe8Rofk1URKuDYylgbr5zZXLs3BVIfEqcQvBeHcn7I1
HtBCQEmeEVP7yriKKVL7pGE+NoXsqqpa7LVp9vCw8NK1Mnc/22x+Kkk18lrCIqeMl9YMwIdOKvUI
ekCBC1vriF+HQ8EvB/rk7LuqKTUU7lsxst1n1eDZ9HoRADaUafWzIt62nd0njJ8MFZNfVT4OQ9X/
w6f94YA4mcTNHMnnrer4kkBuXPV+RwCOdsTVkCEbyDzC3ebl/0LiWhlZoSl3quTUusNf4djlK27s
x9iYiG1EP8kGsCEspjPNfRrpJzijxiYPPf8AKnLPy8hkEz3RrZuSe6ANi6g/lCnMxFlJGjmNLadk
YOJ7DKOAfBqjvCbO3J1ACh8A15DbHhnougIfGH0QXVP+pEgHtW28IMEPmetzYHfufvL8S1SE3Nl+
PiGDW3vCtRjU2CkJ3HApRktzsCRhc63UQO57JuEsq+LQwpI9WAvlSkSXBUt0HO1x1wu0y2lgnjIC
jS9qyItDUpXd2i7JSapdtJ9ckg4zysAG2wjALuGxvDiUja9hqr0X2zYemJNhT/So8BDxrAZcKDvs
DdY2CvNgYSdDIAq9bf4X6Ufx1CMi34YgE7ddN0eHqWBOWtR/cUP3z2yaCT3K7IPbTDfTJPEmYwj3
U9rRWrGJdDJ5B78bnYSPLsowoi+TOu07hWjOAdx8gTsermgCp42fkvQJJYjfy4zj1G5xvofwdB2F
sy/JbXvjCfXjm0ShMhAx9r1R/8UKfkbQyhRvZvClNKDRgbiD88JmhuLDGzbBZMm4gvHDv9F0mSqR
biFaRGSYTxhyxej+RKMu+HuM70irezlfYheCVAQQ+ol96wJ4wAdpofEmvzNA4XlElrJjKGWeVMTG
FPE8MsMZdWdNmogLsC69lXVGXp+L01R2JRP1yjlSJBYnehLc/lmPFbI+FU7x4+UifwwiHPa5YAQ0
u7W5BU/irXAgHcaRkWxgBmuA8ow9k+ocLGFcTOGiAwt8JAjVYK2C2X2XNdtRg5Tup7axuovVNcc6
cYfNJLEQRq4V7BAcFithwCQoBMZ53TISy6LS2xbtiKRbIe2YCabps3CfJQ46OwEUvnKI8TRxA5TB
H3wvTHVNKnXcoq3mGRN1BCRTZ/HWDSO5GnqcKG7ewx4vEDNG57L35Cu/TS/6iPN52DNgGEvc/1ws
BxlShkjRGSu34aqyaJlat64PsL6wYSliDKaJcM6J4su0+pSxkguNunkVbcD3bcEL8Gd/F7o1kqAW
jp1ISO2M+71sW7Vmq/LOXi/fDmxFCcDwq0HSsfPzL55He3SfkMFKQLjhle+xpl+MEPDMBAbmyD1j
r40eVYKbtQuth3gpYAPsI7GIPhNP53t/jNbSTbKzr6dNZhA3UWIA7WdygDqWoxsXL3HaWNHORVm6
FjmVFAFTzMlC828wc87KDjEc2exPUUZE0BxhSxUuWVVpSosSxljTctu8SYmNtjEBQMZBfYhs86dt
RLFnsXs2E0Hd3+Td2qqqrapbtQvGcBcVBI8mIjtqYe0xMHabOcWoBJ8s3Tg90VFkHmbIrIjKMOOW
GejUsN9sxV5I+zYa1Ktjn1/dqPs3js0/3P7AeqyAUVvk9Ls4Cla6Nq4B3GZeTPPVAE47swlg2p/v
pRE8sFCpyS+pMLr04V/LKFlH44HFzwPEhRZmIzJ3V5rYneaoufSMtaHJRueiifPTfx+qJZRV+cTx
eH36ZHKLo8Q08qPPcTtlZFkQVtCQmwJMenRRi4vioC2dg45Z9F3xyLYeaVvLnmzPN4+bqCTiJ++u
GOWrvQVPaR2hVVxdx7qMDyKmVxQVw1gL+A8xZFaPLbmm60kv1mmc6Y3dlD53snGXNFn6zkSpOtB6
xrF+iKJkePLY/RQmoIFG1GBmCCyrTVQk2GPEKh6ksWlzBFfZyJlPLWu1pfGZpO+mp5A7dvFbllC5
VX71QSRitvJ8BKLaSWJeuHzc5sn8aPZ1sw07yN05Q2fB4gBxVeoSwRegzvYckjPHLsCnB/RDRxmq
s6AGeVU562KgJR8nAB2Zmh1A7/hxlL1MMWaHANek/gE9S5KUkkBFt5MgNacrA+C2hHmDKcdeIWmW
3OUeaUi0NKnyutTFa5aGd5ZvjvK2leeTDBjlKEpdDxS+gVYkycqrbT3XRl7yzpy/K8JpPC8f1iOX
HVAV99/EdXtEbflZ5Ej1Ki5vQlXEiiiqR6SzWy+zjd04QmDosvaJREpU7pM2HwfL4jKUi6TqZ9bZ
d5SI6Tyn0Z+emm8LVwmfrHVt+sba4aEmc9eRyOkSCCCVT34QgOgY3xuTHDur32JUDxv2xliVg69A
ll8N7oy1bybFVk0a4JfZyp0hSfFqEvVec9dfDZeI8nKsTn1e/Fv+gfRi4Eb7wSwS8gtw8/UcPHlW
YF0Nj3wZZFvE0dZevc+zEAu+4Wu0GkRJZfNb5mp745NMRYZAhf/IEqhoetSK5vDathSl7QsUbTJ/
IaXHOEWXWevNmzmMrYiSiGqXrl8dHUYmQdMTopfCFiYpdgXgUM+Si7IMIpYdDgkkGCjNQUVbQGak
2NUF51i8VAvd2WtUfyxQSq2j0b36DGiiIQQn4PrmFlPn23/fl5FWR730gBG20KCRLI9rwvhib6Fm
jgEWrrgk0RF1lK6S9SxwNgl+jSvKiFfKt8d2rl8qUHcpDlgAsObJC3sHqyzo9ARYsN1t+UHn3bAo
w2yNv7pl8NwAZiJU1joAKrpLyyNEb4oQnUoG2iVBdIi1V9NySXQkF9oa5SbMrbh4daL0IRuNq93j
+ei88T2yfb2OrypnZoyg9NFGz88IjNyH3AKkM+PmSxsm2LpmVu/uE5PM+9wCX+H4+9GP/xbp/GHA
d8RQ0AH08j+7FJkaSn3q2Cr7TDV6KkWxDOrhNQk8m8sSsTf5JyQ3OdFjpqBbODzco2H/WmH3MoAd
W4naejYL++4Yip+ppVoO3GObxgIkTvWYZjARGac1CIu48M2uxZNS3wLDdndj0z93oI5XfjuluwGl
9pqYzE9pENcrBdhcy6pvRgNyyZ+812bomjMveCm8cq9aitp2tra0dlAfdXZ0e2ZBit0FirJu4w3u
tBsB0+Gc56aRxt0222V9FDgHcivvZh2/WY/FhODSrBYueFPtBfIkV6G5KaaBhShdb6TTLTdATnSM
Z29cw/o35ewfDC4FAiFAKGQ72GMQw1D342I0QAlPyP2k2Hf97HCCMWp1eyTVcejk59by8PvFww6p
222I4UQJPHOmwWwYIc42ffDq+E8hSUqbi/Ys+AcI5SW0w3wH6ovALQfLTpU8oobejljXCPvGtScS
yiXyI0lyEXD30EFmdHltPOcb/M/pQTbuZ2iVPSv44jgOaq88729kDx9xJ/AmGi6DZ+ebGjffmxKz
i2cCZ1W6Qs2JGKpizsoM5qzAP27GPlqklrE+pz3rfFXh8vbnaB9Wzls1kdPcDSitJu3pbbwvIg10
grKfJrHx63RX4dta04QbHJt3TyTdmT4YcdRrJURwYTBKwT6NuzZBqdwMPFjYgKId0dwnq4n/KfQT
gK/M6FTPiXv5E/rzw2Lp2CjFKTcI9uyJVVBOu8BYehCVZ36IT5bhr9kkH1oDDFwG4lalNdvjniqS
Lm+NTDVmBx/8zMWi0x7hS0yJboDOaWsngUojnmbGqmBoesw5bK3+xmlOHHgtH5nZYz8yX2GvR+AQ
SYxuIu84+eZ0dHr/btQ5Cd8VjR2AlhukeGeLY+0EheWxjrsHhOashPDSEvzF8DgI3eDQKzYu9Xfs
YsPpmwJ3pn9My7tsB4PJBLazqG9SNiEknziKjkIndE5kWF8M453u5SnxeROmKb7abKfHMH62SwSQ
+NtAvI4fft986Cn4wUwbEMFu3rXTYTMOsSD5v5Ph8VatxhtSwTO1ZAi1YiZXk9QDhOiRSVyUy73C
ZpYVuwOuZOtB0PQXam6oWUitoGu6D6TpcGvichVTcLXqSG7DkajPUJItj+T1WMFSwk1JynnMJiHF
ibiZJ/4OEJdbZXX4C4pguOaL7TZHf1lJBBC9gXEv9Zx0G8a4cNh9b7yMp1MXaCgGidI0Y4LgdfWz
Uch+VZVkqas6EfSwaUXOb/ySz1a9sX445djv4dxmSe1Ut1Ch059n+S2Izp3S+MsMqj8DIh7MIhPs
MSk+s4pc1I5VmOo8ebateNk56AHdvLSRFYRoSk1UwAna21WKB/go9XQcPYrFFG/MEt7pEQsnIG20
y0ypsqe1DpZcMKWdtQTPivlQEjqxiGdD5AxVvOTg9fMRGQCLFlIG0AqQmTMRHMlj1Z0MELWEc9ru
JdO0OoAanpnG8BqQR7dyxYLFosDaoS7XxAk98w7cZu4p1eN8V072LIQlVn6aPejlxXACBkdlmvho
lRkjdOzBTqLpHvyl9jLzTAAUahmOzQMMuuVD2o7zyQx2DhNelA8IYtgirYOCWeWomXtly5AJvaMB
czxzi43IWYbZY6m3/GX21s5igSI9Cd6auI/XJcF3zUB3CeZvWnvKf0P5lT52mEkttofsTsK/dC8c
ayy+sJXGDyI1+tWtyDz93oZkH1oBTOvybeqc6SFq7Sc8BMXGnvGrN1lJLW15+b3tKM5Clfrr/z61
Omvct+aQbf/71BMz4bXh+DdPW7HtXIc2LRxvjjd8L0sArv9EHieljLfRIjvVgYkF23/4UBRx0nLd
YwRAazS7d8xo/EWExB8NfBUebFSTsMZ9IPj5DI8KIBgc92oZeX/vuuTMO3h6yrXo7828I7mTkkaI
AYPS0NLBJ/FjPmHhatFY8ObrXSichEYzA6tjtPD1fWANUpXDK06lnzKOXiPQ1Du4sN+tzE4zM56q
eG3e2AvsRsCrLOHmXyHEo4cBrXFgZhWad06yjA199LBMXYM+3Y5ySaXM2S5XNu5QMgTGSKmjYSKn
r3GMBRm7kKTB8hKGaKvzNVbzr6A6ySp11/ko2Gby+s70PUZIRHnOzecwsw3H0dqRr4yKrP0gnuhS
Fy3XuS2mdUUK5LpTxyRj1cp6lqptBUkDH2DNYU5vlB8swpACiL27gWuK3TVliiYXqZo5IUkdnXV8
gLNN0DZ5ErJr2m1bmhu6+2xv9DgDi6T6w3zy00iyk4+lejWbLOKHwqUZg0/QGsWrNrA5EUvAthgo
xFQ/h6U6olU+APS5YNzJ1kUb/olh2ApCf7FuQSzOVHlL5OIcJfKxDl9GB5Q+qhQXMW71AaY83nOM
bskdJI2p1i+NFvSAzbKdCbmemZ+S6RvBtyliA9BV+FpK9ZvME8HsQZpsnZjsF0sfKZLBAYVOtqHQ
AVZstRsL36kVet9WK75NizifMcW9VkpE3iQuefUrp023bTEgVT4QKaSHDS72DZGRbFzTcqdz56rH
oVp3ZE41XvNbThgPxsr9DclOWXdLgqbl8Wv2O+TIZVltwMkhBCQEO8zvFewKxuzwHCTmMrNG7Qwm
hBrBo5fzjeYIBe8Pvxj6lKaGqwQjAk3GfKVx84dAnoo4W1IDWdvPuUyvjRgehtmQrNG6DwZyXxQL
aBPwBOJWjRe2Dqprrvxu4l2FpX8FyvkQonurezoGe/Ig/4eVOjNgjTGi1xvq6Zu0RwISMko2b3GJ
xM6wM5UFbkjIdZ7gbVdZLMlYKAGiNzgRXSgB/OpRCVoJq4aa7HArxFneM0vHq42K00bAMXvxvAJo
+TmX+edoLUTphMxOgNmWk9/akcyPyJDAjOwqeHKyfDPgzjmQTvU4De6y743ew7F4LWQ4nKw8wcZf
N3vLyklMNDhDLelLhIHmb92SxGUW3YeL1xWPW3A0e+dm9XwLZKElrHRIlKTS0JjPqSbA3hDYbaRs
/gN/eoWbBz9+PubEUW/YKOcbNCTVqSbEmPDrYh8x5isHBSa8kbuitPob44ZoNUke/TbgyY2pFNDg
ryfqjDuecob+hrOJZbZBD8Gi9mnCQIautf+saQdXpdl8QfhRDEzQaDowi9aWmZL3qiHpqHA7aPkd
oWhCKhzy6MtmgwXh1fb+EmBjbDqI2PvAdl/sVl1St9L7FJXX2llM7PLNkvbzYPpboCjBim0bzI0U
jgr9DpvX4TmFnhEQhWKGlzrOJBFUOcDz0j1FE+ow+lu12s91GXJb5uYWJwJ+ZhCJ7MpSCC3hszHw
LaUAjljFOrdhiYpqIEh6sn0R/jIwZqyr2eeutOHRAVJ6DqZzHgSvWOSkH5zJ/trvh08a0XoUKFiG
AYOj6acbvzA/MD92K6uzESwk4TddGW9UOz/lKr5mw4EYEKij8t4Xw77HIvMWJnSiJe45gaIjfCZR
Vg+DvQEToHClHKq0yPH+MLQKk4gw5p5CyrORmEC9v/gtMWsJdAutu59+QmeM5oVZdy7ek9QcOL1I
rSrzu838IkvYkZfmgNDUnR/d6Rnq7qvbDckV2DSCj7I8jEx3sY+Ee7RsHPJqGAhxqFA5FP/4Kaj2
dVGeMJ3dZmlehoDUG94M3Put+Ogmc4Tej4yVNMd93ozbcbAdNrjJW9qGFYh7PCE5XZudPfS1QfjE
GB8LaDbrIaCCx5fJpAd4DDmIH0wuIKz3+kFqODaeDHHSYQXRhBoJ4jzXdsMQvEKUEzbdCzIshIRo
h61q77aj2vfe9OE4KELyGEmsuDOT+eH4B689xXtdTvARgzc4EbHq167fHKOweA7+1SE/DZCEf6bX
nWee3U0LzcDI/IwsEPeVGPvr7BOgo5ijo7DbLD+LsFD1Ui7JEGEkzTarPsHsDQUlRdcOniQhPIiq
LI6UVV054QXHM2OSP54bM20gfq4fO3a5DVpZSGAJJk4mZbgx2I8wTiuefPmWoZ9f+QRzMQS58Ayn
ZIEzNXSGZwK7lsFsdGp7JubemD6YVrMr4WxteXO/S3fXFGa3H4eYxbyxvVgl24k0BGvYkk3DykY+
BrCZ2P2Hi8ENpXYoQ+O5DFwodknzoo3qQ+YkiUJm9cJ0YJ6EMrLiijMZBfVC2US1RK9dD5SuMZ5A
FCU7UUjukwlPbNO7Z1nbatOZNc6lebQOUUS9MmYnZYDwExGgMaRHtp99oM7S22LyV13r3wDAYLbk
pRGL8a5WJSfY8gEtYLhmK0wCns20ZfKCE9yc7ujBQnZCZUPPCHBcWgESqF6Vp/8+8AsYEbxBfUBw
SOmi7XAjB/i9Uj8MEp9vZSx0algGpwBEw8kRSzyaKkr2jtFIId/lu5YHa+dYAWj5tjiZkKtnMuv4
V20nqIGIYFg5KHE2jWlYJ3xJlJ6YRYByozSkkn9hk/M8xF1F4Fr6/w/T8mk2822VnkfVoo1x74bp
LUFYA2VnSNdyqpiGoUvLj4gbNgylt7aJbkIYUpx8MTKw9ujHtDf9Hf3J2gbRssjO6c+HbrrETDNb
MAR13u10WZyd+TmcfhEbkOEYDy+hH50kUWdlxsR0jJvH2TEfNGOWWRXH2ABOFVtnG9VIndjdmnld
Jn6M3L56UXVFl30j4ufSOsxeXfh0ZWDdccliCMSsxN2HfZRAvj53Lu7wB3/wNRxJsG7r7y6An+Ow
+i64MAxY0G5cHABjFVvjj1LtB7IlnmfJQUqUNp1muItTVmYWFot1OvpPvVVwptP2FsEx89N2n9HR
wtv+cKT84JFGc8N37CSHHLrsyDaVB08xdYrfqiqZ0W+Fd+RZe7UY3fAj8mVDmyNJF0fKkWo3tBhK
JVqxwKFjm6/S7Clh6ZOB0LI1Ukv0cfUHqcjOZzgsgIlq5OAjLzwDv2tOpvpWD/aPRyMNnXKtzJuL
WYivZD42VXtuSScBD6pwpnjqIHsfTRUHjgQwiHCTvf3wkqbmo2xT6FMF7IqAOgo3xacshoMsWW1Q
dR3RstDOIFob5Ws+opDvKFcZpb0r7ky8MMc2B430hZ7pDgyRQSDuxbWlvB+zN/e12jORPo8Owziz
jB6MiAsuq3kDCAsCdwQ3RM+vbTY+NiW/eKbmyFOh8m9E7ewdn5bdZSUMjxt1e0QeUMriEo7O8j7m
L4yN5X7Nb+hCPxKNYUczELHomhTZ0ymvnHux7H20cBHrzD1UE+oS4Nl88YhZtxrSX98LsXUnNfDc
8JtH82EM8kNQB08I2NhfShpShl4MzV7b0vmtfXE3Q/eUx2CiB/Yms19+YJJZ1nBvRUYhS6qEksHr
wKBy+Z8ze3rIJLbJODxlJYk50TIpbWCnwpCQFpnTdsNFTpQ6h7Ms3tK8f7E699e0x/uceBviaJGZ
1xSoWPuwPTbJ4zz5F20XbEqyHH2jvwEP9UKSwyktl7S18jL1YA44rC2O/UcDQsvceT9zyg3nMhKI
evYSTVOinMuODZLuskDGlZBhBwn0xW+QY2nYzguz0lTqS9beD05iDIIEVyEU4fZjJ5BZ48U1g1f6
oE03xmQmLlaWvFmrZjwwzL1k+czbAKaXFu2x1mG0dkrGDhVhXIvwvkO+V7bq1y/ST8vznnL+LIvT
745ZjfTrZp2Bbh+nxw7JLGBnrqJLPNV/Y8NwWP/FJhb5/ER2L1r2cwmJYxXSXxnOAK6wQTRoNTPh
oMbdee/T/O+IeaBK/afJKC8OQ4GiHi40z2hE1xyEt6YgGbg05S7JOQu8RszbIRCc704Lbqy+NEH/
7VrwzDlOKitFsIAxxgQxhUpgrWLe7p3sXnyewCwrXyrtsbWy4jdmfXuYQ3dmR+SabyNK3DpDMT8i
2p/q6SXsIM+6E1HiwnjSvT6lksOw5XWEgefT4rG2BcL1nDXyrartb5Li2NBZIwsINO2BWbMEjhc3
kWeKDc7cYNeYAbHqwSdMccXYTvBupBTyC6ghEpm6zZ5Ft+kRV/yAXDSh3t/EVIIliqEoppR2HZ+h
sbeW7CsAyJOQgAfhhC4T9eFUvomGXjlJP5LI5VrmjnB7fooItYA9LiRcLDBVOU8ItdubIF0uhexT
Vc51UBYxrhUYllAxvgpT81KJ+twGLkWRJqylyY84HbHvecSkmFAi6cXei2y82Sl5V3VWnGyPF7UU
v00t/kHK7HjnIps05BNT9RdmGUcLb1YDutEd+nucJg/5OF/Avt2Nqb+w5F11HIv7jqJthUg3JouF
/OI5eNXkUa4sc828F1FCGGAaIVQO0jzL389p+nKs9rEi5tTOld5BNznwyDFazDYuY+Yx0QfLzQ/Z
v4QXrVEDQ0rHsLfKHnouNQ4jNGWI1VTz2FeISvv6xtaf5pyyFlFKC4zWc5twy8HNF+EStSvvN6jL
d7eXJ2/krRqbAkRm1X0FSf6h/CrZdNVzErE+q92vyeHLGJM8sYLj0p0Eu2taBotE6I21fGHQ4k9G
3XPPVseh4w8QcmHyCOZfIg4QmolV6wztUahL3aBGkEP74kPFzZG5kmQek389b3NeslW9D7sZr1rD
g1QGT335Feqc9WmAzGoxBBgyeQjdgg1NBDo3DgC4eqhOK44Vbgh+A1n4mQsscIzA0a96CZvwWV1N
TiTYwkt021ENX3FXYxvhv3lgDpiJLUeOG/9zE86cUfOIFHick5HlN/vmWA1oxdxr7vC/tcSOhfi+
mcHw2NvEqdXPDkE86zkdEVSLQyXsXUASUJUjNQa3edcp+mxV+CddpPsKCa7VIVK3HefchWjPOtf6
M4TBEyRhi2I9uBvJ2N2MTF8rH8ljXnS3JJuc3TwEbO/ra0PQuDL4TRl2FW/b6ikJzUsoGQpiN3pp
PecnIRFGTDaYOO9Pm9GuYPz/E5jfhcPQQHnM1Us/RczLJanDCR0q+n18SBxnZo9qG0Ze2OUn2E8f
7CvBRJhAbJrpOwhN42hDkGcV8WARoLQygsT8H3vn0Rw3sGbZv9LRq54FXiCRsIvelDcsFr3bICiK
grcJJMyv7wNqZt68xcTE7HvDkEhRLFYVkJ+591xqnPF7iI3bxE9p7DVE5cH/400wNwpBEsOQEx4e
FveTwLhPWf0G7pJdoBm8T33OeCNCXWpBJwn6iw8Ri2ZMveXdQk/5TuuP3KLPhebwiR17YEKXIS6x
CXQmQWqdWVgFM/ycnTYM9t21hculm/eeT9dgI3pld4PynaIW/bMAzJ8xCQ5j75qM071nFo+g9CHL
QlD2w5wSQNV3FYiQdW4zv8sS663OQDBF4uwJ8Z4HnCqp1OkResreoXLBQvAuuoD8ntTeMfqGGFKG
hHaPpGDJDm3BYBKFkZaHQUoiOoityLNN41rqY4LPwS3tGc70tzmoN78rn/G6matCmq8ub9nN1JMn
3IrzOLnmg62JJnIq0BPjvQtylmI6+wM1i5CM0Q4O7QgPJcfKU6FNt4XzWK6HoMFeQ8LXaojBpI4u
vnkH8CNcC4O5vEGhPwLbNXsPNUjqEH0V57/J86Upbq1Ni7ePLKNrXAFOg+6NyWgglQMEwNCoq9uj
ToQEGsJiBBZQGByfNkIosJ08a+kuHwmJ6mFQbeMAXBe/89Bxhveao97ODMS9EzGmjXGPcGoTjC14
I4le3AlvZuADI6Z/9N4oOGY7ae9YpT0zG7oPkD4OTmAQxY561EVW7OfPynlInf4TEYW4prpzYDV0
u1AQzg0sAopn4EG0NB/cytuT6yleu+xUpYYJqkJ+9FiXD1lSEi8DMZ3eA2Ufm6SpHN1L3oW/4xmu
+lBu2gblDxN2c1vX413vzs8e/CcPb9bNAOFyNZQIkg3caG32J0wq46b15Fap3rkPXP8um1x/nbad
j8v6O3SykjcuLkFYWrVf3Zpw1zv6vp2r7Eu+GA859C8Jip8hmZJTC/c2XnwOCv0ti8N8JiK8co+A
gWD9cy5lf5qx+0Mk0kn2fXCC3pbuVIwvrRXNphwUIaL6tuJW37j43lQ3Pi4oBjLQZ+5VmH1ek9ns
z5w2XPiLwblVld7NbvbacDvOnL0BU2xvWm62KU3iJ+OOuXXgOtzZnes8OuHimvSP4+LEbDJ9oxOh
N1YJagrRJso9C+VWaTxKaeDMogCA4t4wRt+0TvdLeslXFRMkszyqJqPcjlnbx6FirRLP8JdR0LVh
QbO6HmNxhTR8JYiLq1f40JIKd2/axa0wrzy/Bii5hGB2FDeyxWwT1CCrhXuJSV9eKQu9vsjPXNdX
O+EG4fR2cbCqlHOioWZkT1acJfcKy6QmVDp4R1n2FeLhQeUPtknkj0N0E+ABQhEmxo0C2cHQP2Q+
lcW7WLnHIDbK/RQO3ySenwsjU5uyBfTqzCniLus5QEW+4hCh3vFHConwQAP6EOUlTKkm15tM3QN0
u5mE1qgVQvPQk5oyT0l+bCz6pnTKa7LUq/ocMkQzd37Y0DeV8gXlonvvBBLpFvJeLtPnwB/QI5k1
IJOyqbG3J59FPn07GS8vBcSpMutpSa6leJ2rTTa6Fa41o92YNdc/zNE/hdsGD6DiF4Xwp4aSuskV
e0wEJnTHmvpBI+FyocpwD43ctcnAAlMQpw4M1K2NE/BB3qU9UdzAjOYVlgiwTslM0j39gdDK2xMn
RUhN7HaHIo3HGxIeCG9cSJ4tNgQq/lIjdfCTq4/4gxHBIrKOaYl3vuaxjgHzO1unYtNV99UAr16H
dz9BaT8f5tR7clphHsR34nBXU8gAkOrE6JKKFo24tvcSPdI280dw2Y3KtpL1EChE/0/O+nt2oKC4
c4G1xSc50vda3sq3PhvMU9XXT4UTFvBPgKxm/n2asf3LRhxQOvcRBcNcoDoM2w2zg9sGnf8hZQlz
NJbCHTTzB3Cu6ZnG9zgP2N4ZsBHi1wT3gF8i8vi41lh2PclmeiWDyrrJ40fhjJIbV4c0SpYMQ1G4
9ewlkX0wExD3ARlJOwiNCZHLTGTZtJ2jhUw6mb3e11qOZE8LGNs9elGRjBttIyl0U9NC+kaWhXbT
X0PDytakHcKYTSaTg1Rkn4fxMh7jyq2txFgA5eEOheMcqMu08NrLrCUfmQ9unUPgydC3Dkr4t4Nu
Am5lMRBb1Z1/PgXjbZYMFhI0TtgENrojBm/GBMMwcbxtJZFISF7tsH7vMhKX0qjfc2CBTc47b5st
u/RJ4CbTwUxF4SDpqgPut3VR9T8jjk55wJH6G6DgDeIkbzsZTO0meAKRlbHAn6ZLAsfgGLqjutgp
0QJ2V7HqAJuFI+sc5PrTQwxFexMoMIjqqgRjQ9+F6dEKWHwyT3ZtJl9JrwPC0SHtNaLqReuuYDKe
PaFL0xvVl5+4JJ1VcucykNgMzHsPzjww5vb8tder8Yg5dr6Fd/Q6TrDVVDDd2gVjjZrAbdZQTLEN
VDNDWNYbWSH0ior4xQncjPHTDjnK++ArkwUzOZx6gC6FoqoRSb73S/M1LE0GVW26tyrXWdNn1hBR
IGaiQJw1ngreY6cwZKdhDh3h7BLQ69hY7qHR8bUeuubcNszZRjvbliZ0PdmzVKrrl06EFr5vhIjI
TjcNgiWgRMZdsOT61hrbXMWcLCvt5fhISeXuvewde/F77Rr1fewxtxlb8gF9jgg/2rv1xNqI+nZI
Sn+fEL+Evld+ubJ8aJmnBXVZH2MyI6qQtm92wYg1qbeeUzkhlWvzERMDn5qJHyEsglElmuNijDBT
V7iegrpK8f/Vr247FHQUKbO54t1uvV9JBFyln6DOW/N0kcm8tass4w0lsVaFzU6XLAcqN7mNlFnt
A3IhdxnDbJP7whsnxsTBCiHLVMa0xAyDVV8r0clt2/BtbWM+Wo24uDVpL43RvZQNIgb0D1dUNjTb
9ropXYBTcdUd6ry1Lzinaf+MpnlB10ta3YgRO3NmUtOIdkfC00Dzo7enCudql11PToJvHqVfehvp
cL2YhbWpGjpFnoJnWiaWnbG5n6JQHvKuuNrzzFT8TuG8B23p+FcDIhYnxJLSZNs42ZOz3w6/Anvo
7+KRHb3pHaBwzSzNki9F+cFRjq0+jT1mX0N29palYgrwW4S0wbUxPGYCCQftCy6pYLwMYffMCYch
KLXsXTLCsc3ibw49QnrCR9FzzZYYt3fg9lmQWhURcSOeiaCAoG4h2Q1a8wspU3tPI4QVawrOam0h
PT7Z7DcJ5S13zVw1YCr7l6AIm8eFYIxtNZk3lnUWNKrPRMNxZvrQuNBim7po7gzo9lu3H9CGEnge
GQZZBwkqKODYB5WC8Je2Wld1NoJTQ3aQJcNzAiLBdyVaW6GTW2V/txFj+8q3Dkq6a8OvAHExYW5y
VPcDe0J8pHG4GzaLBnQ3te2pmaHvwU2nJu1+dOiOfi9abAJzSDqkwToOHv2ChBvxKeGwMhAf71gG
RrDqeuvSa98/iEwjtMgt2Aiq+3ASBmKBk+xFzwhDpfEGEApSmo6bIqCuc9Y6a20uidX5QLuKnWl2
xH0d64r2S3wof59bXXCfkcXea2t5GRg+wFW5VclIrMrMrAcqNuhid36qwhSqBIce1pOjUVrYNmOs
ifmDmDpCxpYPqkM451u63Hvpk7CqNZRBc2N45M9ztntsC/elHRe4viJkwgM6L91DD+tdRgJ2u0mL
UYApYl4tUhzSetxbs0fD3jMxykiZHxyPmK+CHT2Jxqe28V1CFqx2myvvwRqZbqFzPicT6IAyJBoH
vt7Kb8bqGJrDi+d2NyqlXjC8eilFW7GqrOxiVF1A9iWSDMAdYl10GHrKXlnHqKtPVg6iGS6xgRBy
Je2Gt/w0hTvThFIwBzN4fq+GC+HQDDQkT6FvvArfvB0Mzo7KJbUejkV2kH4H42Zo98DBESQZ0B45
tYcte2Jn7RtgBxNAr/tuIudnHhafoomRBZ4GYvr0PRhwjZfoAFZWQfAr0A1y41gD75eE6NGzq1NB
Ts0q0eLcgPi7GfDuG3pOae/QkOiabChn7t8HnYtHAAT3/NThMcTLvkG9wVCMM3uz2BZlyJwMy/ZC
FcBSjLuMQHD2nBSQmd4KmbKs1gPqZbs547V8T4ZYYSbL/pQtWAsbqhOBD53esuzfuRIKvGGS/1Yg
O+6a/kYZ9lEN0x+8O8HangBpesI9dTZ36KRx9rbBtFekitERcyBUzy7M7snGXuKWh6Cbz3bG+nNA
T7T34DFsQis+DniJSRo3X+y2lYcpGvv7XtWw/YENHr2BCpWkbeZ8lUGZGxu/3agF0521I6Ye7Z+M
ajEDLgj0KPtDA8PZ4LjOzaBAUXRR8jiFhfO+JPg4hBkHMmPQENbf8FzJqHNLec2H+cvDzYPUELnu
PMAi6n3jt8duaQNSE4dWWLB77ZJT0yPbtylqzsz/9WnunM9YwiIee3TqxkhaR0LgwGpiFQU3XBal
s+vG0NqoLnliXsB9yY9OVHJASweevcDiSesTmEBOUP3us/kjmuKdjgJoRshezKmGLNx091yhCPDh
iDXvynDFfkKfvUl7scARVXsylg92NDPj//l7SyR6joepfFSz728XoKDpOAXGVD5EXscO1DFRF1tT
c8sQKb4OZnsQetYnn/Li1HXFDbUAN7uQ/8XIj+N0M1fcdKsSiCcJk8wmOnjdhlW7uwABNOPaTDKt
QT5hbidCiTcFWQ6ChNEPZAsI8fHpZKg42ffD5ay3PYom0MtLCJh9LwkUYa+RHNyC/bg5ZvaJOvDc
llRG1pz/nn3sI/PYvOoWxR8jk4hX16Bb9b8r1Oy6FIhjZ1Sy0h4JNCecIDJOIyr6dWo47WWIFjNO
MJbQR5EH+WX5WRlhem+bzYVZ8A3mjuWdSgavBJF5jknImLWaQD6YFBSJUIw4AvslM6xdDgFJpAjW
HbFmc8ScoW55ADp/qYPY3MyAgSy/KM5NDMHLggHLzGDYo+PdMIBkNzH53yCJThnLCiKI5TnyGeD7
SbZVPaNKCPf2em5TFsi5R2Zlj7nMhGRbh9+YX2GGluzhqOWeu7L1uBJrkz3UhJ3DCve22UWX1gH7
oYBGVCkLuyzSpxalyYpalHV5DJycpj+4aBihLOsMbhndxVsyn4fMnE+dBRE3I6hhhhiwm8yOFbhF
eoYh4HKNKBLhMyLS0zDXoB7D8qf8wD7QI4a67ySSzwkfICqvnnWbRDPDiamn2DyagkN0HlCstDWJ
Cso4EVFEE9efElQo7DCT39P0OycVaKMCsFMlrN02L5wdGhpSHokJLYdyXy4lsGEjK+hUT46XG6Fy
eO2HHmroA4YU8y5shX/XpOZXXrQxxl57K4GRnMFvn1CaJ0+g3FwcmTBrhsqNn8aYPkBN6hYXmrUy
x5tMl8EhaqPqKfPgGCtHIzePHVb63NceG5nEj4mN2HqysIKkkbuKai++upXeJmr09/AHE+z9W24g
H41Z3BGPca1QpxIIi8Iwt87mIKfHkeItxtP5SGaDfkICuXEHks4aq9wGdtUiKxGbek6xCZJkdhNI
iHw292BUt5zcdnJgPcrZFcA0nv0+3rOrPZmovquhFSdltd8Rt0oA/qA7R4Se8wh5ijm72EmfQWyH
gAOTWLIf/dHE1V8FWL+i+tChVFvpIim2gVMXz51OX6woBi5mev5uapT3AnBu3WX2J7OBFssr2ght
bukvPSgZTAS6un51/pB4l7FQoiTvmhbDadwApAUA2ATzL5tIqq+QcBvWefgSfeaFOyGxhMA3oFwO
eBMzJd6BhZp2okDa2XPebUz/kMVTiGLAXXekrtxUafqKEo6NOopT2guKEFkDo80c85xO8Zc9RZ9N
n+YXn4EdmbA1vmuG7C33A0WyURzZD9hsjHPsIr0fzSh7msjeRbaJaynj5FK59J4tf8D5TD6r1U9v
yo248Oq63cz2sPM6a3hwO3koTZeYQSHpm9pSPoV1xM7MBrqyKP/JgYdgWzG1QEUJCSbbc8NNb1tG
HmwpSH2LHW44Lge+BtadRjxJtvMqI/Kwxegcxim5I/n3ye2D7DWyiukwLuU3UWc41rLywI2WJb+t
HmOneBjhkoBsxp5uu8Fayp7aLQCyTopIMaTuMXcJ/ZlN37gFDgkfAGSDXf2RdAf0MbRQtg19KRkH
tjk5Ta/9Y9mVHqaIbHq2y368hgmYgdgqriTVE32mWJQAuPE2RTDuUiStqPeGS20YJ+6+RJ7OMIFQ
v48EN/kbOWFjcOhAoO/3v4d6nA/pGHuYgj1rg+x2RLhLbCl0ETIEMy3fYFWeUh3cgyj2LtpkQVek
2ZsZ/ArbzjiMkvVO0Nd6W0t65dZ2IEzUUpzF9I5K3mJmtYSGkySCKf8YEtz3mBW8C2ErCBcpu22j
qvNqxnhZRWEipoT+Mk+vONJ6UHr07YgpEO5k5/wAL0XfavD5NCScLmZ9MTX2KM+DcmPVg/glU/Oe
Yn5+VmO4IDrirdVAek6CYHqLXfVQ9Sz0RU/wQlcB4DAGQuzYBFe71jOHZz90QD8SNtRb5bz1WWWz
59G/JYcoyq3xqiKJ0znI24d02gPXwJjN4vBhkpKXC+baKRTa3YZta3HJdfKuCG2mEH43X6IU0JRR
P5MfOnz7DfI/WeTiZWgVWCVrrK/Y7qYDpADG0crB0Axo/ppGGMQYA1SfKUSpAp3ndziMHxWD0Ze8
MiHHMzsexVheq87W+0lH7tmuZjD2VuQd+qrSN9K/ySmOTkNhBZt0HqYPnCsnkSXtc4ekeOXXg3NW
0nP3jldhn+iHZuc0rtz3sWXTD6vxCa0A1HlW62e4+DFlP8WEYaMzMVKPXfJgucfafRxcMsyQvSX7
uu2otI0e4NPgXVQGHA3ZHjEKea+fSHgEO8l59O5l6r2Z8xfPlNFzY9fvimr7ccmMzJfrzZqxrFht
1H+StsRla3+2Y8V2glPjRGgwSU2B8YbFIX76IeD+Nyn4/0UKhqcLUfn/Qgr+IQP/239sHtb/41/4
wHzTXz6wFP+Q8FMETgHT9iSap//NB7b+YZkugR2eI7F4kIz47/9WVuT1/Oe/O/+QvmsGgS8coC+u
Y/ElpmE/fGAh/2E7jusFfiDtQPLF/x8+MI/Cs/4VEMyPtmxhW8TCWJYDKMD8V0BwPKRjF1t+vCq6
FjhgjRJ59ELKmmKRFLTgQ6xxTo6o3QGYNRK9CdEgKq8mamlSwxgqb2Lf+goMxgfCbc1T6lEANPZE
oofRlCeBCQoriYJ5GFYjINAIuUI3OSxaALUHgXHNVb+HH0YtbntQ4M2sZcUZAPJkt47wngAkJAgD
dVQSPju570D6bOcNuSGECQP/Pf18AIHXnIIpYlrYa1ahoDwkfo4sleYO/e5nVLQugpb525og3nOH
b07D8i0ui7FV0zM8n2BeHSr2EHghasiOzp8eYm+DdyJ2uE870UnWBgJBDL1/PyRlu5Z96B10mRPT
M8HdVN289ZJkYK7KBrfPuEgFpjKCbIYZ7zleAhVr4jTScYO0Ft48zTlA8oJ1LI3orb08OQFdcY1p
7ecvKQDJ08+fiLC/qjkTu8oQ1QnNXLzpPKQ0OFL00cBbiNfnMCNmQls9nryxeDcLNp5ZN9hrm/Nb
Zu6dFbkvolpG1NEnexqWnggh1oIj2gvICIxTJiIyq+uVdIwQSkb0OqhwRroLEyhuHyaLTeFciC1p
r8eEI/bO7PbNWBrHcOzOup6iveH0V78jQVFImCLMlLwb6Y13JQmuYlFw4NbcMLmz7poMHQS/Como
pitXXRvkp6TLtzNB2KvKAQaGmvNtKrz7OfIWCRzxbt5tUOzNMKZTZdzfckjtEX4G+zTHUs/zs0HL
8O6hidwHItsWQ0NWgbbvkt76Dpn/riOCuzbZ46H1tP1SuwPEjR4yh0dwEmjGeotL7bfM8CXM1eCg
Ao/eyNm5o2JE0UfMLd07I42wQctqkxuxnjbatad1jmDxTFLVrVzwfVrEMNcIZVobTYR7KXt04xqb
bdBZ254OA9Vhs21sirEM5mjHjP0pwyuyLqLpdx1kDFaHmdEjYeSvuXfvTwunLhaftVMveYiHqC8Q
5JZYBXI4IEghjkFUb02zfmu184Wly1+RtPzuKOAVeOGO2HcPmlsA1Iie9X5aEPyBr6KQVPNO84pE
F2OWC2Z7Ugg4jPbYuohLMw0uErQNoS8h7azTFjk74XOCVwcUGhktzQtXAfSqzGXCgc+sGRwietDb
bkkXmIFkDzMpmTjqNrGHTQXGW7o8iKi1brqlIfBawomi2HkZXCUPbNsRjZFwMWV4vVHXYpXm2HcV
bbmSfrsqGzZKpes8kkZxO/Fy+FVkHExdNruMIFE7dz4wbRKY+wwbGdFWj4yJGKJD6c+KWD5UwrVj
/opD43cH2O3NZj6+jrV9E9ZEhHhLiG9AQcn8P/yowequCmQUl2hBZYIZnzfJ0NoYVmLC4qYw20bp
S5DEz1hTynM59QBBXfvq9yRgJMRtKzFdSr2I+2xe98AfM8ayItxnLujZ2A7uYsw9Yh4OQqJ4KIWc
NnndvpoTuxpl+t4ePO62Jh6e2FNupO3sr+2qx/DmPeJU7ne4fLjvOV8eKeCbJFaIgipS51LAMoP2
Dz0iDX9KU0oN/GNTiKVDxkBXiZ3bwg2+KB9XPPvNI2kC6QadLaPkZqdmqLZjTXHPDZl2uXMeGfFs
eWZQCeclsWhgmFu/HleT9vedFjgQXHPkaCBnuBEHrC83qfAIVGPDdZ6Y1DrViUjm/Ea2tbWVpvpj
jg5qEW3BpBD22hxreLUChHGr5LPK+61GCH9ARH6UDGe3oTOeswU+AuPMrMnlxvOlyGU458q8BnOk
V2aaujtEHgII2SFYMqURcfq4bDd4HyrEGxEgRwdsAE5fUM+sA2PcnEyzP7JOfkXzHgW5i97HerUr
2vlJlo+BXOBoJVIFw2NLZXH4VGRkM1XuLuBB1zkvb1Xr+E24ySUw7f2cFd4ePvOLayqsx0l3HEKT
6y4DGmGgTIyKpzKfxZZGZQdBB5JRpBw6xU4dEroCcFb2K2dKc0CtuEuDkkxP+NCGzAk+Fnpa44iq
ma8SBWElPBd4x3Pkh54IyRmr5l+5+O6rr1n7HzJqzLWvEaDNXXfskS0zgwczUT+YKcE/i4gI/yHk
svCxTTAJmbX88sYeqqdlTmvXtJNTXqoHgykCccLrqcqc9dgjabF98RHmDck6AzcL/R2GGOsHbHfo
5AKNYoLU5tAm9gQXh71bTsBCGvsM8yriF4vkk04fUx/b6VygBe0Y5NTulZ/sb+209HepEe0af8Dk
N4Bxy4EADSQHCGR4cZVMB2fwvkapv1CAvliZkDvVt5vloQxj9uKXdnMU6uIScL2NixrwjpceddA6
rACmDYNHXFs5dJQR4dns63dPe781e6tDrYjUydo7+ADuunfomdwaxiDt8tRYqNVxH+AlKOkNOUCt
PPcv8LgkdtzUFl9FI6ctdRSDb7dAMx5DkUhrzIhS4b1hwVIF5qpmLrCuJ5ViTsQhVo4sluBufeHz
/ZV2rM+aOem2Zx0hNqdCaWizm62I0IYDi8UzzeYpBQKxhgbwpunoKYVMPjMf01G2u3rEot0Uv7TB
foZxyloUDJD6/kb3kHRAQDRb5ZI+D+RkWAUENQjA0mtfLjMoBX8xbg4QZ5ZY6Pgq9djdRaG/ghrV
rTIiHXeWwezMtI10E7Qz3oSUaz+txK1VM3OOy/Jp6jKoQBKOFzPibl0aTylzrFURVuZOuLWD+gj7
kYQDi7YDL6rg5fTp6Hq0BWxK9Z80w6FFaMRuspz7SRF4FxqIlnwWAfit7b2JHoj3uo9nZnmXLfd4
wdOxDXHfW/YVggwakAochxk9UGlWRwieXxrREuy/+TGcyPqtRngeFcdwAnGULHbmjwouTIFBaOUq
JsV1AZFGEI/XIOw/VCZSQC42n5sKxIglKB0od+XIp2yicmusa1NYw9mh26JrRheT1IbaJJEVbVxN
TlibBN+5xxi7S/oDlLRLapRPvN8xfefW3grnNwIEhl2Kq7pDCCrZNrpYVKaOLfhswghT2EBWeiJK
YPaQahequ3MTPGxYJ9ngpbK6ELXxmgGTwgET7eoGqoGCHlrnD4EVYXfQ4KhM1vxDU4lzWtkfwnEO
3IqKQxGcQ+g4TEI3acpWAKBOijlHb6X0juTQHVUMIBzSF2x9qKj5rwWtwbpk1YR0q+EQvDEW4/2V
z1vMmfhEsWFv8hYBmu1i8wXd/obGrSBbAr0dM1xA+amC7kL0o0cvc85wvLYDSM922T0xTOgPYuQi
MQZAIYPHNruCVRZ/ARYIuVFoeyOauDhZKT6cJyMn7akMLFKsSbwUKMEd+BP2gPi77cq19PqdchO1
6g1SORrqqHJ6G4uBYApj+G6no2aJBjUEtnliNXBcWACF7MdOrmtmW48VwyokUqGANrmp0eDMjOpK
27D2RYrLsT3LQf+ax3kHxBB0HWXn2geFC0oAGT6aWxuZ+IrQsxTPGEbZEir3NtftF+/kkUdPvmOc
9Wj8xztTz1Dv4aztBAycUbufcPC2kYy7XQfYZWNOu2kZv/S6f3NN9uqZY0PoK/qbqVb72IWnYjYl
sC5RP8XoCxnAM6RvI6SgXjamO78Lk53nfLhDj6vlPmuegS0BawdrtU6tfmcN/r2G4rEaIOztADiR
gZaZ5yQdbwirdA5tgx0abjUyz0w9qLkAmNSNF4gmX7Mvi2tV9b/6jpGWCkzxHJoXjVGbCW3m3gai
I1Z1tgiZCbJsG3qt3NdhiKwYc/zaw8pyUlkN3zJlrwvD85KDYNy5AHN5U0FpcqOKqyO9iTFVk8wK
HbuL39CIi6t2yVqIu8HayFkVR2RSBkU0tMimgJ9ka1nsp7ZnB+YqHPtl9qVZboVp/WyIdPzVBelb
zIu40wGRX1UdYM9KjddYaOc+6opj65OWJcWhKwM6BpL+1mMdJg9R0XV7rnE6MH8N1dGEaOWVG3oM
9RBk8XuRYfXtW6oabW8bFiheCSkDzzUxrFlSXMkgi8/aCJ7U4oEp2p4EhKS99jpHje1/G8HQ3Mpg
DyFrvrKmYl0icOy0wU3QeovwFUmU14huz1+pS1kGs8fgrlOa37ZdWxuGZAbunJbUzLY82DaFGzCf
6X7Kb4fCSR+H8lc/a16iasYSVumTDY0XI2LKRiUoslORfDcee5GwCzwUtq6LX9IlEQDVWUbjWTm4
Nvjkzwe5/GkaAt2gYEjsGxPc2f/62t/vUkRr3FQx7Bc9N8w0BwSogdTE0/988ufL//yeTkTB2TWf
rCLFnfHzL2rfacgHY9K1tvPG+j+/+e8PbklVOcOMQ4W0/Muf/2wUFt+feE6wauC2/v01/vmIf/70
91Ewqa9PoRf8/Sfmz8/9+fL/fPg+5KDA6xHALr/Iz1f++cD/PkxrQq48pvPx7+P5+fLf73ZTDdxj
EPXfR/XP5+Ln/3EZBG4a5SwmciRynQHYkKUvxMlX2XhvwCiRV/H1dd1xfAvLT9h4TpdYDIcRYcjK
MkL/NsgwBaGzhdyTtmugFOYTWXQkqdp6Ik/eTQ9JBJ2vCOLrWMLQIej6E8oHCZfPMxPoaxxg/uro
giqV1/dFb36ouGugRTBXHkw0fT8fQjtapzgCr15lBfdSh/5F2OL48zWjRwpDIUH44ODT+gc2OFq3
Kx5Td0gfhvrBQV0lh/YzCCxx1E4VPKJT+tBZ/mvw4xpTHYj2sIypcXx80z9/ncrykGpOvdY0un0d
Ge2TJq75EE6ngs5xjVqieIlw8++Vy6LWCEWx6UOaqMhIxblsiYacGzk/DPAvuTvd92CY10EzW5A4
RnnPNv+oJGPRBmvfOkvop4OgulJGnO1O+XcyYcWrbYToSYYHBlvJxNybeGrZlSAYXTLH7cr+JL61
WTZ4BnjoQrzgIZ3X2eyzmEZKytD31TWXZFH3hMU9gJRPfBJDvRQjs8TYRKqVtHlGvCklOtoa2CL6
bnU34qS4EMvbM20J75paJS99lqx7M57/DKV5r8qQhs8Gl+th7QcLYf3Bdw27kQhuLYVxnF33jcYK
JEklPpNRLP6YkiymdEBq7vl/TPDLbFHH5qtr22tQE6Ua6HFBBhoBoS6TtRQg8cYBefKFVmcJT30v
KrUdAEetcSJaV3NK22MBoXYPQF3cuxHHm1uTIVN6HmHdoXmrk1R/s2zaS9P68OnsDrUQTJVqaFM2
frwCH+F9qWzWdQgAVp0N4gHtsn7lWcGKZVgfokGjWCHzOuZJrF9YGu0x6hOFFCVf9RzAxoyZt6Ql
vomxvMmqqroWRlwcrY50RVFb1aPM8pApHc4FnMS/hsJ4qjtCHeM0pVvsqVbLNr6HcX2s2N8QOV+y
y/KkPNc+U8eiZ6s7NqMF9Nd+y/y235WQhE7EeP7OkJhvCxVD1c0pJEheXipAtorwdUzcOl7fuJva
sPolScW/9ZcP5PK2NwmvRdvl8wbNB88yxrIbodxxq8RIUeHU5ZnYYFhtCvXINOVvKZfdHmDVfLYq
bzr//ClIPUYJ7Iv6hnt9ZvN7o6f/LhymGaYnSV82u/gW2exJUC8Kct1vTOexsc30Ioy1O8cB+KuY
7jhcXFuahk51pto43DeaLh7vu4C8rhGE1yKufxln3lWxAcdu6qnUCaZsbzoZAymYbTwoukVaJ247
oKUc96wWZ7yJCLLVTuG8TIqpugy1Ez0KV7VHVoKkJSTTF5bzGjtrEz/I1pbrBqzpPquK4aYdmrt2
xKCZktGMA0G9ZcyrtnCKmEzZaXWYZv1fRJ3HcuPKtkS/CBFwBTMlCXqKlChRZoLoltSwBVfwX38X
zhu8iaLvuR1qiSTK5M5cad1I6RDKmzjtp7af0DnbewGfees22K5PHhEYilXGiLRD8TSLifs2g73i
qZ+9AEtERPR76SoivL4SbUg4vy61rWaKd3O2R1oP8OWvZGTsyklWx1EzeoAzxnuvkQHQJnoRaODx
7/nidslmyL84McI7V9EFiSaCTCdroo3c7bA4+NsGvyxNIu/dwgHWYgjMTT06MGq5HOZR+tVFdbLV
YLDB/9HuQ5pFu560RpA1oOkzC5+86Zc0QyDAngrXk7vRnF8oUNeO2vLlvz/FA1lDo7YAyFSudiz0
n95eaIu5V+5qBLZLJ2HvsDlU6172eO8As++IBq+heQs+fxnXUMu4Ed9aOxZCvD/5QEfDT3cY8sCg
SOoSZta3sEeETC8nwoMrIESGLNqUKN1SqmzoDukZ2BzMqO2VznKwV63JR6MYR1zUWb22UvkG+fqf
V/7F0GNccjBpYpzjAGPPD7e74WkIRbEJuz7dpKPmnzvb4Euex3vgQ89x5czHdPkiLcdBdArBs6Hk
mo3jbi1Q8acONuRp8ofoyPsHRHs2T5gzk10R42J0Kua3/EFvDHs5KO8AcKqzZf3FnzBc+DQyMnbl
k8vBKjC02F5XsxCX9KNTwjtiCum3plF8dgq7V+18e2110KIUyjuUoyTBmu5Cc8LbQo9Ib3Z4QMma
D2lybSxequzNEIAAXMnDHFPhoIUsyepSuj38gLp/o5WNe4qQrzqsF7jDCDe6qL9mYM4595vJNb9p
aBLB0NN8VaE8ok+JfTrVeL97BtX9IQbV2wn/OVnyeFDME4mrN4w6hhZp8iO97E1iNFiFfnequIL1
xlceIgKR4JyqdSnaKxwCela7eAtlmu4WoKUm4JCVx4BEEXDGQLufu/JOaKfw7X+CpJSTPjzCmKjA
gG7Bw47oyLO+sTBo7imcJyleef4q9cn6ELSBtv+x/OtUAECNJR+UMuXXckASWcMNOXlqJ/8Gk9Ta
aBmyDx5/FpKJG4HNh8TGVmW43pE+4Bv9wkBwS7ZnJxyCBkb02ldQuRJQAor9o9flumNn0lsHa20f
HkzB3NXAro3bl1EKoYXAqKJDO49X0au7Q78q14R7hD9x7roR+d8nJcaw3TTBGVhpfYCq1G56zLYC
WgZ+rX65kIeMctD5c3qJqNcNdJTlp9DtTuWy60aQKJEF7AfaIkiAGuODcUYN7s70uK1UYtkcS+3f
oXDhWuQ4BaDPEMZmYLGqR4C5hvBfEd9UUMq7DOEKZYb5L1HDcWw0FufiQBM56c0xfQg7kutXx3D8
a4/pJMBcSTpgeplEcbHShnt0J1cTaGCyUt6ZMAmuc+uS58++ZgVjNtB8bmLGcSUxd3ot3309cQI7
nGG7RfIZw/ewp8kHwa6i846CI6LrJ47VBAomWLs8b1pkjee+rKdzV3smJ6cvR0Lc6YDG+8PYvORZ
s2fQzMAhEyl4++LaivYw860a2oxWBtZCom1hFyQezm6AN7CGsrVaXOmWxQkuG5Ey9O+aLdpk+TmX
lNPx0666DsqUGjiYd/DOGEiiMJVigTJBO2JTFtY8vhb9ruPHOdbRSIZRPNIZIHMfozTkPqkRMrfj
+G6nMt4bqOsINfbfurXvExc5LQ4i6TiHgevZRhi9sc6qgditi6jJc0Vd2cJJUB38SWZRgXyprEHu
QvaSyiGajpJIkJKh74o7+lxUZ6N0CRS3SxFUr3+CWLrr2J0Ctxq4p7p5cQj5fuuMKrkNeUPO3tax
ST3/PcU+pcblrqkldjDjvoQkK421aRj9UXpQSVML7+pcxfuRv0f+SVLaN0p4RJggya2O0cHI6m8t
S7obHx2T7gX7l7Gev/JpF92bSFovs2790xJ2qURHuNL6bdhX5qkyffq4mgTZgTPlqbWaFJ+In+2d
ujqRYwFZmpnRtnf74RLVXPoJT7TgPprhiXV3vriO7axppwm3FEolOzFgk8K8SCaVz5Fh5LzLHnt6
JUErKAWLLIGOyZbhDeBkMl+5K3bLk5LGC3RBTKS8kJ95OPzYiY1pPHGPTdR8OgOKatOZWHntpt20
c3zGxkmUXXRgm3lP6FbG1BXRNcP0qiYnAe7OdQhJdsBd3vueQFd9oL6XnLK0HjY+uGOxRL1ljD/F
nwnyzgCSQ5/n2GKWrCaGpx5Wmg1GU7QQN++xCZsN0ysc84nlG+sub5NrRPB/bQk5kk6np6NaJE5W
bUaRq5wU1gZujIX5+waApF9VhM933mx1O+gb6VZq5N85voRM0AnJKZNIHQ9Vyia2alDeN+Gc/rRx
+ZKTEL9m9bR4LMU/3Un/tA6FPaUy9k7PK1lX1avtTRcjln+U8D9MTZ4hKyABliBRZZhBnOoukdNT
yZkXLy5GszXBY4JWSXLnQ8HQTGTVxUyXUKOJZ+46NzXtThxMGFZ5gec51MfS5wMagQhYkQjIA6N/
CY0CtLz16SNCxLr1gaBt0m3OaLeBnbFt65bvzGTq2HIqoc3GO5hyyM/QZ/11rffVhlM8Rq5OA6La
0d2T0PrCj9rWR12LqKAS3S4vqnvZty8p2uI8esVRtvkf2ZAbxDEX6CaJW727DYPXbDu/RenVuSXQ
6BDkwozXUhnOPp5nKDF97K/zSpEOSzhog8V8LjOrWPeU3rUhVArTLn5m4MvsyxTjwJPZOF4lN6PS
brWeLaBJjeQagIq2/ju4MZULBqNJQ2mHGBMOYyco/gPvmdfa37GYViJWJDzK7JhqPT8MB2t4LYoo
D0f+wwjSMaAUL9l0qU/2RXZ3q6ADySsS7Mtzom29fFNN7BrSLAMJznDvUn+26iYB2gbulecnf8i6
7SDv7SxM6BAbNFaciNfbKz+NeGg2GS6KlT6FlNpNOakjSY0zuXAYoAR9ZbOmV81BQmUolniQplaa
3byhLo4kU0i9+6WcAoa32dPQwHvDCJw9sappG1sRy4vwMpg8hPzHhSC/03PqUf/7i/99+e//MHOl
1m47AHzK5/A0gIVdwXQkypX6nBxT/44VptsXRbFUJjKzYfiu+9MfkaVZYKINt7HKMNjRZwyX4q+l
4X/XFEliCQxpBiqoEc/1RxhgDYovTQfv/nTqF0R/7g97B2PtRiQYGuTw14Qrsx6lLlZ+iZDf2ZSz
6jlsGw26txN3tOmMBdfaGNZSAfqsDsPALvDMWVHEPzrU39xAiITS+7kK6aFgz6ehvtDFI0m78poW
EcXWcQgVol/rStIyr7C0gWDBeipJas5OT/ismZ6QK3uKkq1zVun6k1cTQzGStxSf7D5vuD5ok3a1
EvhoadLZ+w5E5Utl6D0HOrbJihORsq34miJLS4kje2jkhyRJ+9J69qWaE3+jKwsWAyf2oUrWGC6M
ox1ad1vy6PqpKWFyvRZlRC9OxxGaLG3dER9caOgMwQnVh/4ZqObfojTT7VDZLHFNeTOcnwyM9Nau
mFUzsz6JUJQBbiYOdNbE0a6LT2klvyWjMK6nN2UqPHsesfOQzpkJlzQTlk2fFG+qrT9GnUM7FZ4w
0YAaMtE/ZjU3uXT0btEov2yFad0xtsCs0caxUoAtS42lYggsafkRM6SKq3EXVvQA1Jr3aaYfUI+v
Zmr+kxYKayjnADIFGaPMvmv3RFFulcbk66ye0ouhVHd88dWaKqJt61lfWUrckO2S4xac4rmevhhB
oMiIX3IZL8pwz1Vl/UgmLkwGRmdTw08Y7PhJOka29UaS7Ph1V32dvMUlThCnp9HVL5+dYXqAedgn
w/yL6Rt2kruwp35iuEF2qp/dsCb7Q2jVtYFlUVLOPsixAP2kNfSH42IvrjCKk5Yb9pkWvuS59Zvy
zG3gDX47RiQ2jb1miBIuxWvUazXmTSoHzhEX14pkeZb6f8gV/FUti2xNz92KKfC2xDaPAWLMAoxh
5baAKtE6JHV2IznrxjOZfI5GGPAArqMJSLUlfrgpjpsIatchn4eDOUR0IkKLrZZvydt3Rej5SPAC
r0yTOZFw7HyXc79aG1a9ab1/NbcFJizoAQ6/zVR0OTJJNG8ck+OV3lk8fSrz99nko8pJ+0zliHyZ
OMVWIgeXLIdupyQxG9sg+xI679WERSiqEAw1gjuMmY1rLpHqAZu94a30tpLlyjwm+uCuZVdpj2RK
P0t/cn8nWtnIubBPyWy6Ei4HNI2cfzUG3TskVoEq0ekJJhqprXDAaSsRxeaZjHa/RpOh0becf6rW
fQ77uXj3NHcOTDbFIG5KqjnzTJ19IwUvPrndq+3imgNA1w5G+zrZEY2sluMegOV3NyMmz49rofrp
N+5kyx/axSERSswQEStMYaRWoOWtduptWjzMRPyRlQcBCVDUhVnqSdCy9aOATmCrKt9TI1cBT297
bulix3QPA2GwcdiM/XhyQg6hERNeJ56sH3fgtKqLPL1HORVz2aK0YMFpbe/ZcxlRD8Ohxwv3o/rw
x54d8RorDamkiZyDZXvdjSobiWPdqH64ddr6+M5A4ll5HPHKTBmPKZyRQ3XJPcYAK2oJFUHuj+2t
sLtkLUpSJ2qEzhB7VrzJyh1dNH9x5zJXYgV9Glsa0WhhMwPRSzgKBnf+Lu66K9MXJxg9CuEAnw9H
yDWS+1utNdXTAP9p38+x2mqMD768pby5y9IPoMTuvrCQN2mAOXVNWsN2xQuXRnIfucz6mhHOzQJO
JiLOz5ZU3TGqU0WML9kbevastdM+DCGdj7X2Z1bpIZmfONGdWl+kR7PtNqVNMgZPkBbYfXMpSAxs
kYNA7DZqPzbyqcEXOYSJt9wuiXR33PWLiD1MRFsSyquWPrS1m9c3E73tYruzPEcUtQZmlvB5TcxX
ak4/p9ZNTkblnfxI2Uctwy/Z28bOk+q1NdJdKm11BhsBkXGwcCSWu5GwJvm9aq9b1jF3Isxi8MYm
oZHN6/2LpwAo6775XRoGVUqF+drNHWbzeWAeCVLyPKZqOZ8CMUYPlmd/JoWiaJ8oqUJenFG7Aivc
tVYgJ5R76HVx6x2Y1ZF5nMfqD2H13qi/OtoY5YidoMM0kysaVpCbVnJC6fH7eCuMmN/at++9hQOC
otg+UIuW06GkUhHaAErjfAlDWA1ra7Q+EFF9fGXt4KYnnKgVsJLIWBq5FgSV+xxTdAO3jC8eHIet
qpmed5Am7Maun2cQIrNNZirpBzylzNJm6A/YDKdjCISJ+mt00MgP8mSsnxzrFcqPvm9E+lT2DJO1
DnwmAW808PlPbhrxqZnGMHClQz/zKN5VRM+Db+Pj8RNK/RJsgymcgMhsjGcDLAB1Hw+YdpwyMhwL
g7Kp/+w2YeNUhGLwF9kVRc+yjX+m9tMP6yYwGE+uX5wWtznE6UcH7uVS5jdrzLUDGRGCyP0qNoV2
6Mn/6jN1PJQEGTwViQiaxIWuDoHsUkKzYNrunvAdbgyunBsIw2OQFdRA+WZDMH3Aq1EKz93iHWg2
1LYkJaaFuPCJkTnob9g1ikhp+2Xs0gEjzzmQ7uLRUEdvV+kyJxwElIf/jd2cTKpdGfNm0J5cy/2Z
wnq6Tw5DMJ0p76YnbJPU5MXxEfqv/tSdOU8zkjfEjLBjqQE7WnKoYtodMNYIVssxEMNwl2VfBh67
fqZ108YIrQZkk7P3DPmGBeydlH4SxGmDWY4hWveIBgI+kUMrUe8SqW6pP+nsetqnplFSaKWxtOFR
KbkGdBPDb8oddWAeE1vAWKgt2tI1zu3XjjqGXmHeayKd0R6UP9vqjpajrvBg2qOsdnW7uEf8c+1R
JP3aYwohgyV4BbB8ZOo1LKyPtPLCc9co6plmaPaiB688wLVYZgWl5IqB+M49A7cc0+N2Z3Yc48IW
prwx0pzuWDN/2vhx+aORhQe3rJ3k1PFCZ704yGLcJw7sGMcCXCkp4eDCVVlH28SgYcJHM0BPksvc
RSwqlA7phFic25BBm25Icc8xDlC0U4Lxg3lUbfYbk90BZkObwcBhrpBuh30QHLVguHf5/y/mqKBo
2Ego5O5DEMnhvI3IjlwduoIqWTgEQ2Y4eVqNN3GgIiKzVv083FsZF+tsrNwNw6RRuv/KxQaYF1gx
6oqOrEYvly4dnVoh5R6ncAHFVQQFoTXB8x4+QzQhKFAc2dzMYdWX4QnPYhWYkThEzLq4vvLapwz6
LBJAAZ3U3h7cwQY/M8P5MnlJk+xH84wm6Hs54V5In3X4zLtIJ7lNk8PVFUSMw5SPWJc4ezP96xj5
oVJF9lIkMVApL940QEipBbtINnRm7DwHIWbVpqZvHbS/Ro60NgMnadJ9XyssCiirTXsKJ2gMI0GX
lSp82oE5EUp/Uism99JBctfL1jrp4QNQAiCG2eQtJRQk6pdFDFAI99OsCwAaZb4WcflRc9pZjzp+
kxknb+x0n3YIjMev5cab+gLUDh+zuYB0oRcdUtJHOs/iKJmzgbanF4Ah/2UcwkOCnkGKk2lK105I
VhgBgVxne2FjsCKrTb1XvXiusFWRSd8msF4OduJ6Z83N/uIa+9Hj2F9FiKEY85sbx5g6EJ2rrTrv
YSo8BRLXexLjntOK4sLJnf6pDlCjd4l9yaEwCx+kHoB8TPXD1YvimsS/GaPOWJecqpXrX9DT/lYi
se5UtJ7tKmVEYURA1YHD+fBUV1asVdu4/a0lgIceyCue5Jy0nVXiTMM325TyHb6MgA33KWYzxxRW
lCwy2YuooDFxb1XYZMCIo8aY2tgEs8lBUxRccyUX0ihOfK4vcm0DiCeOkCw6FCTc1Hpz4uEDUHy6
rbHnkMtdNaPQjlWCSgM+LxR36bZvjJJ+8pig40KgwTRSBcjvCJ+qZLKinqseYEkD/i33jFsetac4
hmE1AFFmqOUdI2L60MwjAHrYV1BDayy3Go0JUD2SrK+ZQnDRGpYEm1m91U2I28c1qZu1fJunY7yO
DpT8Gk7eavQ92DUx2bueG65BkyS7CpiPFIpXhDV8zEnt2tUIZMD39jSBbN20EQc/s5lp8IrYNaWI
PWFkMlcEMBq72YkU4zqF2M0Yv7ArWJsqN7583IBu7YEth/cPUON58GPI5DSwcB5+yeqxAa0Mzd4C
pvRdTdUJ4GaxH7m4Ym8n5UrgOxLOk2jYDzB6MvSiAUtUSUvdY/iHnQono1P/G00CZM1IG24m+dBS
mcNxboex68419+EmVpB7NRlAyKtru7iMESWSupWCKYi9dU+keacM0P1vNhZJHBK/HISDWdCqy/1h
QOlfM2hxuIZyjMrnY6KB1Yik2ssE05PN1BinZhVuTQ9TFcPsR9iIB1mv/sUijtstGtT4j8+pvk1N
ZqIYcWwm0IKbVamveqd9eLMYqbxfFoCoxv8zqKfIkH+NEQ10HFktpVWfygJ7qzT5iUwrea4b+5/B
AB42AYiGImdTME2CspynkrjGVF+Dtxw8Vg0ygyuHBAcmNWpjxITzNu8FuFHYK6vG2cqq5xYHb65p
qd1LKm8709qJcmbdNBtJoahtzvn9T8+SsiJm1G6mmfTBoBVPkZO4rILuXRSKmsJIs5hrzdsmGdnf
vRLIZ41jwy2sDrnV2nvVcNOciq0tKR4ptFnMK1mQVvDAYdUfEoOshkr9CwcXLNwFjpXohSLpBosv
GNyJ8T1xRkkrpfLelW3eytws1oYGKo42sd4LGdWU8oZ2lQbhMpQx06AxKemocbsBcsfQ6sJCXsUT
Nni2ADKgEPYxZlMagJ86W6S3hO8Yxc5jqps2iGuCuWEBgDEROKAnC4OB2zpXkGdPeorB0XP6EPA5
KV3YFjsz2qcgLjde1VwciOIygraGcZgtFN14ZXnRF5AKPNkNJPTQCpzeN1ZG5/nwO6t8l+VPqmaN
LUzu59wID0LTP8vM/yYaO4IlMbaNavb98mCGvo7UX8t3aDHTJhF6UHS0ELb9Rw1AZjumw757pR0T
8qWZHutp+vjvt0sENPY6yXDQu/lHVajLzD4LWw2JCnS1h6ZZzPyOlt5uyZQ4Ww31L+hLa0s363fh
kMfXaYZFezr7w8H2dwv4rqEs0VKshn7SHl3RkRDw/HLvMSFcN2lyqTmrXdqhJ385X5pBw6Rk0ada
QEBMbUyJKE4vUZO9sFryRrcNUnQr9kvuQKvxnJn09RJykOW6zqF2aHL+Dm3yuwyGv7hgAMJ3x+dK
Wdm2XgDDt8jI0am04tzO5WO0ukPS88RglN9zG4J6rMPRzhvzBQPAHx332cyUT032ZWjxJFWiB5x1
K0x/ofORY0udhAuPqYHWoxAUQWClk9i42suZ36RYxL8yS6eQAWnHzFN6q/uP0fflaeSfapRJNzNP
Sq6BsfAGcz9q9sk3UBNre75NjNICGwp+URWB5R0pJvFtkryzaX3wnyXul9DZJjDWuGJ+x5sCZX8L
ts0OfMmghzSovbacBAVYcoZ2cIJpyaO3UopnwW6vTGJCq8p4hgwiV4P1nRAgwKBrr5jin+mgPAx9
Nm2onMMAcdfcMlznSUhVm8bEYdaNgOqV+6QdrKkDfh+Nd9tUwzYaWY05K9jpfFclzB2cOPjQLW0f
SevHtmF2dIz9V0V8Tkv0UJM+Gcoq7Q2NAVfptw+yf7e2wR1mlB3ENK1m0h6Pp+X99yBzrkfsYnZR
XeHjPMG//6iL6SmtVbcFBkOhfZKvdWohyRRS42BusJ+9eln4K6oKjJ5vbpu+2s1WDYKwxfhBU53t
uxeDvjAkTOMkJHLRyGCSAoQGA3tWnhou1fsm16/DZOwRDAhZ+N43V1EKBs2nkQZizmiPOZ0evcEy
OvnY3DXSdU58sis6RMLStGgkSE+kv4xth04KFrlAc2SVJ1sLUcU2z6neH8At0Eqjw8fUQCW1DlDZ
9juOva0aMc9TrGC0+oINxJ1IPulpuDEWafd4wDAZgde2mRQbtO2FuJq7Hs7bxAN1sOX8lJXZi+5n
+NXpgMHfGerbau/48U+0AOOphSEaod8tG7SuUyMlRmrY2EX4G5rsNoYOJ99x/AN1RlxDJ9ipbctY
pHLxnnl29JE4/S4RVs09BVMh/Jq9QmRjBq64nmCyG7FJFaCvp7i69In55OfatPd+8850/+8FENK6
xqG7AqeT7gDTkELpx4Mb8fzEqbU3CkqEWLtoRfUYpaQ3DPyY9/0Y/iwtkHXJ34eqGQjDlkvx5m3o
Cep4XcjQUpEWpRPW/ZBR/6HXQwmspuKlrSGSR/ETTYUwkXvSbWyDO8uu7H0PKWiHyV/FvCyzTwZk
muntMmC+g8qrdlUlz5Mcj0bBkYSpc8K/5ONyc1gZhoJLPVAjXsWWEX1mP6sqHQMjz+4yBaRCyGBX
LM4IVxD+7ocBYwGG9aktvrOwg7PAupq1JIcGN6fQFwO51con3A+K3Hn22WfDnwF68qFCW9Vz/0+Z
D89stnApFtnI4BOCmvCeUTiyThzrU7fse2pD7U5Q7kPjY2hd1oRmvPo6SKAZsM9KSP9ok9UgfMaN
wmxx7U8pr1460WTcG024ymb1glgTbrNq/pDg5GDFsm167LNMPsHftPq3RlINtH33jwPJN5c6dLAR
xPMgr9G4Q7UOMjdlSyXAG7S5lu07ovaAgad2Pw8Go4ZqtFhUPMCkOI3qFCNlzZ2PG+M50v4VWufj
5cRtqbnSPqUmR7fKtQ6zLNJgrryM/M/IvIMil6Ezd3R6GOe49o42jwl6xbpsS3FxGv1txjFCYkOD
UTP7+zod91MhcMG6/rfwK/porOnflLrfftF85clAVNnsL6WessKjvK21BE4FB2rTJ/yCeLuqlwq4
fvzTUpawUYlWrUZBUkooHNPWCCgl4W93fIbDkyzZ5dsZqcZNh/s4E5XFNMqICVdMlb64C1dwqo5T
xEE7qj9Lg/VR1CQrvbE40MN0Aw0E89/eRZxyGDB29w4KoZkD1VFG98HOy+XbWee+vIa+90Lf/F+l
Cm2TYEqwtT24xDMm0T8um7+S/BKalr+l7vTR1plap+M3VbLmNFOhy6NO1udXciZEIbx63MvXxGJ2
VdydRlEfGRs+40zc95Rg2SGvBBybi4Nsa9s9w9uLOe0imJ08UwVHp10moRe6XfpZNfo7Yc6Xlis0
t+Kt7Uc/HR/CKFl2Z8SZpdmM35dG2FdXsHnGodgCEJxmGN5u95HV4UUzy73DM7pCIDspQV9pomvP
8eh/ezj8MTNjlHEigplz8pOm022mbw0G4krXx7thWrC/Y0Z6bbZUn4DULR92l//Orh7QbwX0oKEl
KWVQ5ebbcAE3iWI8TzpdAlb8Aq0Cdi4xWaSSVdQ45SalrcBqSTNPlN2suFDWRJg2UUmmiyKwlPua
HaYLFr3ZhvhcPQsmv9QDUwNfhBnkMLswr1rfOXQ9leSufsZIsfdcyVuGwrgswl72V1UTNhj3yqxx
g2rKuJE4fczHijx7vnJ8njoK837dsHqB1IadupjXHsaaUiA++O0XU5qz3eZrxmD3jitsZqIyUyQK
BKT9aMJhgfG7T1osomDSvT9eBuXZYFVnkBlvQkF+2/HVd7VVKnqZ5clx9QsOl7XIqbWqPrqwBfM7
MzbgaW05E5MuBnlbqaPV8nggSG1KS9PA2XYMDCI9AJjO6JPCjlFymmkwa4aiOtpfk6d/DY+QDB6L
g73hs3YUIvqJhvKQMWl0Iu8iOh+EbElwxlZf2GUIt3DkM6jC4OYM5nhuMBJVFb2l+hk2zi1ltFRH
4oED9w4pYJ+4OuB8OqOwPG0Ly3mbbXnNa5drBhESYfN9rCm9ujNuI5OGpLk1P6aWQ3+sz4FsvuTE
49Gjta/dvv1px2sVub89OICtHnKI55IMO2Z+n1ii18sBrzGzt9GxT5lWfMBPQqvNgop6QAodFCd9
Nruho9wlKY95Hn67Daqo1p408QGM/NAKCkIIiYTF2ktwkORyccpo37pkQqh0Rpl5lMNPr65tzKY+
FexaQJHNzL/MvQYWTfePfLqMuD1RWH1ieEtoOyRMM5oburcfhi5fSc+sl23BpXdrzuVXK0MHSVBs
wtz7Zj+sk4jHhH2GReu3yL2PkoQggoe1G+lrblFWB9SyuB/ORqr9MX1RBGGd/PUFyownes7+sCxR
s0FWvss5bZZuQrlmSd+Pmf+w5mJXm1ZQdSFJh9B/lm3yFpnFe504FNSXMepY8S8W6sS0DLcps3ni
2jhlWJD2qlKfQkK9szkN1RV1aGOFVdEfFBdlRranWp9uS5UGOYtHbbLoDsumD1HpEbMsQLxB9QrP
Qwf12O66O8aFY5yNCBR6fmnVY0zo+VqKL+rRvXIzvlhNVKxLHwhKZzwwCIe0AxSPutwSrse3PAEe
UhVJJ/8S9eE+Kz3w+ElN87RGpxQiIHvoezslAfH3j7rS6IcOYVPpw01l5XVoCWXlT4UlOHZH4bdu
9Le6CL+aDLKAwzuk1f7DE+Xe7toPM47vlk9P6LJbNOnrMOG8sCf5VpjObzr8eGb0NHpcNUX2Y+eh
v5Y5HxlfI1wOzZp7wYObN/sJ+Gs3R0bJ1jqnwMzX/3W2nsGOAJ7gx+QOPevRDYRjRsMhLtuGFwra
qTcnUUslw20K3edqKC0MK9v5Px7vKN88ZxBM5fR1UwuDpAALnUNRpWb5z9jrXoRClI3a4YS5AGtM
aT1mUmYklzOovsC/eJsoTeI+rvOnkjbhgmVtlYzOg9D0r9DZHDTO0Z3fPxdluR3a/MlM839xg4r2
qrz5X0bD36oexnv7DxedcYzj4W6ptyKbXg1oyisPiH7o/3EmNnRdJojdHqn1au/qDEy6Xgp8uNjV
EJDXy6rmrPoEHWB5iOwifppGlw6qmf5e1mFznWSM4iEiHBhcsqjv2kUNaWWWH0pEFt2+VToBQgq5
mqZC7be8d9MCPA6D2jN48+m0pI3IYqkFCnJPzcgg8le8Z7HaKaJ8+PnXIqz4OZXLPao+tD5jbV7z
pUeDUePOSLsfm9gPnlrVBXwKIO4yOUeoBqC2TbfM4SR6tXbR7JHSV6xRZsL7n48oOFb2ouLimNeE
NAYavJXE3+JTPqe1+daiQyKrM6wdXDilxlbDpzCew7/SGLHmmby6PvPO2b3z8aJyfmREkdpPcPzu
ecRTN1doYlP+6rQxtg+rxSF8nhK1izzA2UYvvyoJc9sJwRx5jxoAwtp+UzGPSJmPx7lowy1eRuZu
5LxlzFEH6PYC19deI+xH8QiwvuPx62q55WFdo3kAVZjpX5xcVk9Gd7n+BiB83jVu8tJwDR6w9yy2
RWboeAHNSt+6Jj9imiZfkvKnIaXpLjfcF2HO91y6b4n/VpT4IW1lfnQQNnZpbxyTTt5Mt/xqPb3c
Gsl8CU2HsYizjKMV2yD0QEy8Twj7z3WS/G2pANf42SHts8VzACo4ta1jid8RyuLb2BQJf/CCcGpP
Zh8tJ1XaVcJ7wQj9kgreaa2X1wktIET7bUfxXek0/4wpXlfUWjoropVnkQPEtWR2qyrz72A2eQ0c
7LFOW17J3TG/aPFNaxjvTeugWMiiiAsGsQNad6dzrMZfoWnnrtDANwP/UtavIvbu1NkJM3CKS5ED
bE2KXMPWQd/hJoZhu7NN/42ZTLn5H0lnthwpkgXRL8Is2OE1N3JRpnaVSi+YVJKAYAvWAL5+Dj0P
U2bVY91VkpLghl/34xWtBbw+uv7KF3mVgwgx1CZXerr7R1tzGAs5Ykpueb/C0sfUNT/YPdtrSQ4e
fZMfYSn6mxMYTyHTki39GhPBcBCCKLQFa7rtFsRmBoEdd8PXejGdTa5N/1A5GHhKWqMdv252BZxs
5iF8HOFcXqSPNQqRHaVmyA7CTD87r6tPlpc/x5XzO1vaOowi5UWfcWvkX8HDkxt3WhXfXvqB0rKK
ItMPvoasn98TcyLoIaj7bZ81HupZDcWma9qrNb6w+2DvHuQ5eF9RwGXABydxv8QFuvF0FXZF+JQf
4+IIvAONGeEnFVxM4vexKPTZXVFsC8Hpsj/5cAN2w8A1JZjtH29BEva8nq4uuV34uRaZgCkGZwB1
NN9NbKuEzm8AvWIybZ0fEbg80jUscAK2v04GOt2nKMZIftEK12WmRvVUVKT39L8Upve+uPWEW+fg
5M5ahPqL16NCt8RRk+cUUzvC1rh+FFe/wN02PYGOEPdpkb/6Hh4PoU2Id322NUn1UIxj3pmZ/aZ8
X2Eh77eMKnSRtvXH8lThdcbcxbM3F1AIaEh9t2uDry+nh0ozmAP69Pij0f1y3lGoal2BdSnT68r9
h5zF2W5hFZAmvHMy3ExpdSRZ+0q+l45WOzh4QKMmX700OT901Ht7k5N23AA/wwG46p4TttNN3yHU
OS+0EaO/e2yoJ3gEUarC+8wLh8hcDw+WbNjYrX9mX3141Axac38g0P/m9oUCuFlTEFf0egMSR20N
Nm9Jvb6HgptVMPlA90MGqvZsA0wY1+5WNEhFcmge5kY/DKhEZWqGt8Kxn5zGQi8bM9wDcXmy88fE
/RIBpGZjhiPqIOlKHJ7OJJ1rfOcDIH7UdvZDkeu+CbhlZ2uyJ1fGDqolbEeL6I7P7Fla1kPed19Z
TiyLEqGIeBC+VD9g0WKzt6pAoqDDb/iqbHRnRL4OmGiJwegCzISQAGEIz6LorWCfs528D9Qm9M+0
qaKMnOQrNbCvyhfBzvXznwB2MLZJD6Vwi9efSyH3j1RxpoarYSJZJOYm+RUkLkCLJOFID97dwnuv
Ey5hVRd+imWFy40jFfb2A+Tu/qLmQy9clDdpcVQORM1y2fBSbNm2qjICzQMVAe8bEXrLpK6s4jJD
DSl9NQ7cXte49ibbXyLHb47JOhbhOC/KN3YyaAm95VfsrAfkc7jojeFTlIdn81j59QUANomwMY7s
OnwEpok0swhqHOl92VJc/WikYFQdH3tqMLIEt2NMF1S8Dv6bLtzm2E9Pql9YePDNglB0h5uTewgB
xK2ZBjHfUdowB/NvR4AxQ+1/HSu+7phTyc86416hKSVgHHoFwUWkbGekwc6lbZ50Po/rzOfvli7l
5zzDB8jsu5JBZ8Pfg5SBZiHgAEV0c3b0FqK144ZvyNU8AKafnGWStbsE0TdTL0scUNHON2o/5+Gr
1TjBTfokSHlHb+w4HunL0M81Mg4J3pwtE9pQLvgm+S4GLLH21JujfIby/FkM6gLP4ToMTBVx3K80
S7TmCQtNzwtIjBL861Fpyb3tSaMdera9XqKn4mT4+CoRjwJ7lRcK4ihxDwwNCdQKMMhruisMx7io
haEynLd8uiRqhXWXucPz6IE3QCq+2IV7zg06hkuGAX/Oc8KdIjkRZwQOT3aQN4J80iOhoWLWXASo
y8Hl6etI4nPVzfDcuin9TeNrQ8bjITf1nwqhMWOrubUqfG8LamuytuHmfo4iXHd95HdPZhxWVGkQ
iF+4V2/gPWCiJhFP+aWz0R7vD1DeZFmTzt7lbfY7pOkx9eZpbzcxwIWpIwjVQr/yiCZ40FXMtrzv
oLNRRJXbZ3chABCOmkO6d/fjzD5W5gS445lMONZuQje8gJrmjrKc4AgWDya8wZYoJ0OzjH9NKpVF
Svgp70WCDrK+gQZvm7j+wwTCtGOHQzqmBzRUgXShRMEN5ElO+Ig7FTYHYshPS+KUyMqpwdaXDbyu
BXq2R+tqr64lU20Nz2UrFUxmJ85+Mq9zDmac/83L8Yq8qytkaD9H8LQwUAJaNrc2cTocjG5zIVJy
sGO2wtO3mSjqHYbpvTJwvvLU7HB/BBfposdk0gv3KlCHtunz/aQ8PB7p3qAXd8f4SXFZ8ziM9JG0
VWkd/UXNGEFtnFeMOSkGqX37ZwmUG+mS6kLKKdkYf4/GqE/uAKgTxgoOOYv4cOPLP2OV/OJKeXGp
+uBOyo6ir6eGZA8JUexUQx1u4xLK9cAW0mnd8KkXVF1Qwjz7WX2s6lO5ip51nnx3YbTmEFyzplcM
cgZ12vSIWcut7viqDU88D739OVf9e7VMztbtE5cUbPT/Cd6rBSUcNXcVGpEH4YJ7tj+7Fr9HPiMO
9NT1mhj6Gb9igtyfJMP1CUffQrXr/N33BNuRPuJuBShxtG+gO8hdw5KSrP47GPx3XCOzFZunTnOU
jmuSzIUGo51dkK3mV+4AJXzapc1fR3YVx0kLc1vPzpO0mK4dSqv8mquuaLLzovrxaHvM4RVZQKO0
r4NfF/w1q/7ocUQeCJvd3C4tdnKGhQQrjHE8jjyfcsuZSB/nkcGU5dCGjuxyyEjsU0eCXIkaj/LM
xcgYr61DdG0aqG8rE3fYaZMHemIFt4dsuUuLZGDkWGfogeImsmG/7VC8zathuC1jf6cUuFfcXH/9
5VEpLA5awvgfVQepp78Ms/8JGfw94N2yMX/DhKkUPMHXPPPdA20eeRbUhCbhaKYD2N9lcfCTTPIl
xYm4C3t9CFLU+FSjBJL5rYX/k7QghmvuEryNebJMjLlY/cBoUBcypya5gy7Y1Gh/ABAdIhvGOOqD
GWDGCYLhzgo6JGDCqfxl6omJhwZr8BFpc57SR+EzE6oSj9sy+v2+xea+HX3/t3GTf57fvnkl/qVs
XU0Z+tEgTbb1guLY6pbN5VidhtxGARIxjbQTakOlQPsvPDGP1IJWe6Wpqx5gCTOyHmQzv8qFTKpB
QllD267mlu/3ORiROHPSAYQnA9TGBe58OH4GzD5KJQfLtUBko8EB9J2pZpzfplEXh2JY9s3CajlE
WWbBCaHQvKQZYmfu4QLtWpg6rFCoRFD8a8SKb1bXkm1qgkuhh+Ui1EceGEC7GpunqQyMuyIP2aNq
giBj9+XGdsOMSP59dGlf9NuJzq65gedm4HgK278+DlIjxJCOg33ZZgmxJ9XtHK8uX+kghFi/9lPy
oZ3UWRBPBTHPY2BJov5tbwOihI0dBn8nDcfGo13RZj8GyZv71ZyNIOo5F0cMYVtTdu+VbXFQIDHR
D5fsZWvzt9YuMhxnwqrZ5J5+BULTnmkr+lFBFh9s7b2ruDOuKexizCG0crTvKcWjuQ0hzRqto2LN
qLCnMFUv9m5EqIt4L8ygIgxseFSTDV0dpS75kmQtROmq5TiLIbIEaEShmg9MTrfYdiAG9Gz4e4dz
U6yBWC3YnuF31YMoDp4ZfLCitneSmt0NbI5XWl/ebUwckTNbdzo5wvH+ok+UYuOq+iO1/GpxpAgB
CrqH0Qb461N6NCsOdETJnv9srJ1Doi15XGL3J+bqTcHubkgNJwodwdaSGLzpkrgj+ghmx++nGxHj
/DibAuNCYvYb375nlKdDhNB80YOh6ApaJ/OcZ1250z1ql8ZgVHxRS0JE5TXsbmYsPg0e3ztSftEo
g5JDJFhtL+JMC+kXTExWETIHrc3RY1JKA32Sb1LlIJNTpMt9/kN4BtWGxHPZ54PQhNXwIFvzGZjZ
um+sTmMHOJPbHCXdoJtLa5PQMzcC8oLFah6WOf0QHRimIaFnzwp4vNadEfeidrPkJBYoOHzDKnxm
5RRSKUIUz+aGUBnfRPH/dc6fQXZkt/PlSdUdWRan7vlZL9vKbAAlOcMlE/TFBQXYHHg0gFRGXCt1
MESu8O7JKK9AmBrIV0kJQ8uWfdXC24uxNE8227lIuI+Q2B88PibCQzgiCKK2QVGfUrrRz3Wc0Ppa
c/Uu+Ul19PfOY/pNgXy6a4Z1S5VV5ibEBMjZwU1RWfEXEDwqvcOBSxV+PVbjfPAH642NN+pf9oAF
ncw/rWk9RKJtkPAOpAUIq5Q913BpnOPsM5eMBGnw7yRfts/30zEKc69xGvpugDkZpy/XL/6ujVBR
x3wBiCL9AS2R7KimuBSNgRTZcz8J2GxM2bpwGxf3DmmYip6Bcg6d9e+QBGB5Wukvgsg5hBK5HwVD
lcedqnQIi7eDgBVOSYWfx6R/svpOJtxHSVewTJnxthNoOk6++LRk89xk8jVNMJlNHmoV7z1nx/W6
Fo+TH1T3IqPFrro4mcBYEui3mdJ27s4PwjYlqQmOJsSf3RjipYMle6ytetipBNdw6DsndyTUzCcQ
I/NUMum1NzMkpFD5fDnWhDuGIYYOlIYckIdwaosAOR+yV59LQP98BCbtG4cwRKFsQz0edUE1V4DP
bT94w29aE6EveO1uHT8YMY8PfPrwCO/ylWa32NWHnxQJDvZMRJklIsJFXLIlgfncGY9Zk9CVZR7M
sWFHI7OnsVHTpeQiVLMv4BZ3jlEn7a9AN86tU+3JSULvgHiXkF3AmR/kcp+aPHJKjv8cY/piOjc/
jJriyMk8e3J2edPMUOzN+okXWbaxPbKGUlXN3p6N90I29w0X+l0xZk+ZhNmL3XJnrj8vgTkrZgsy
UEVwHLvxZbQ7aKc2XRhJY14SLJdnehEIDlTpCX3a5zbSDth8AB872xZNYbOQNuGezJ2ySr4zbSxH
t253zcx6IFl4J9Gkt0/jMIw8I6Us3L3vJXXvle3IqBwT7Big6VgMUKbnx3wosBBOvCblr612fTV3
ZzedFTbjajokMQtlvidV2r5MTpk/jQuCDOZF2pMwz1VmgVQfFM9DaE+RC+9mzI8+yxNcznkaTdqk
F6JyuOjSUDGadnB0wC4e2zZbNm6evSP0phEhiwHSLaQ/a6DnRfHgbeol9XeF5udHyw2BDCIllPxx
JwIr0HgTqZ1qBpeS3VaSwWZmTGVHonfdis/DNu3uC00DYJgvX00C6NKMuG1ne5syFZa76XdtkXYQ
xWfhmI+dFPA7RbsWeX9nA5ZFZQfedo2lm/3Tgo57KNusujNcrEM1oL9hKq8xefC16u8ZV/YGY0fz
wkm2F7VPiCWzzi3kx12bKrxQouKzFTDliubKPOzjnPHTk3PvtalYrXlEeXCSbUOSYBnv5rX6TrAR
JkVNsVJi3gq5HoHSutmwK6LcpVds7O98oz+MmF+iLpGvFWmnjaX5Avmn5Ih9ME6gbrtc7oqekrAB
l9dc0LNY1Ibcg+rES/yarkXZVsW3QTHOmv2EiTs3C8RYzPnjJ8a9/ki0O8NIKyFM+FN7EPn8PGDM
Zv3RB9u0d829cNxxO/XIWY5V4xfQb+FYOBccdJZf9lG1rO7Usn3H6ELSssVLKzS+qdWbk3F7BQB5
o+YPtilb461v5OZZDTktIvjxbajvq4zNufAuB/XJDdreSLfwqeREYJP1siVH+lYhiMWVlqS6aFtT
tx4B44Rdra3a/GoGyeM6d/JjEMG9ZVxltzRHG0dB0fI9EwQAz7Da331CRWiJ2C8TLLaEhBmnq9wp
t2OSHFOnhhxDBH6JvzE62XfS/BgCOZ5GD4kjVT96xrLfia66d3Lre1pQk+jBNWc2/kOWgNls8InY
88uo9E2NforMn+mIMM+jQ4IsGlKMDJ2YwHmdnR7aeTs433HXnNRA5+VC9RiBQIIYC+bsWLAPqhkg
fYlZOp0Xxlb1ACGLrR/OqG0bDCcxzt6eMivnJMKK1gwKbTo+v3UGFthGKi7m7tGi7gKFK/zsV/wd
uw2zH+rN0lLHla68LbSvu0rXFh99yY5aL5E1+E20ZmO4JTcdgfP+XoFd3U3G4ziQlW9AKLKOmgqQ
OElP8uonIc0l24BdzWtgOfAE9PRmuJbcDTUNyagCvEsX+t8C9zXNe046cvxY7A32d9kcnJb0vWuq
4WjWeYDGPj1Cfw+jLGj+iqZ9y9K1dbLoSeVoiiSlOJYmKbmFSY89orzrgKdvGpufY2FNzb4YfODM
Q3rfxkZzTDLl8X8uwFd9iBYtruO6tGbaRtRhyttff+RVq1ofdjR0IjY7e6cFswBtAxq+6IAUsFUj
f7ESOpdv1Ir41A4ZZfNzU+3QHwkWZSWl4ZxFBVq67y3jnVsu+WE2Q6QcNfDGHS3WaTLf9WH+Qu/q
ve2L5gRMaPXh8KYtVS+OA6ilTWlx5S8usHfcK3DxzVhJ58SKNu4gIhBjS7Z1mdzm3AASaqodHicQ
d/0zdH1sNEK/2Mt4w63HEVg3l8CHeIFXztkN5SskY3qvDYw+qBdq45f0/kHo6fZxEAYb34qt6xw/
Oj6+Pqo4kt3U/xvH1DjJofj9739gtc4+q36szcM1d4gfaQpAqqC0D7ya8Y96MUyYJqy2cVF9phpV
AOaNZxIrCRKveXVXea6WUFn8Hg5Ol3JxbgSZyZIZu7MLIEHdtYQyjn4Hlpmc1jsTBvQvxnm6N//5
0ro4Nvo9FtYHXM7oNkX7GHYud0NFqRpuAhqNlodGwf6nf5j528NsKtoPWPT9qc7cX543fyt6qbfN
WF0h1X81RkUMzXpa8hLmQ8ZbO8W2QJLb3nmzS+vDRDMXo0KA/shYTOgDD3aACVlRkm14pMJIXDMP
mOWdZXPk4d6hl7ra94b4qScrwWxR/4tXfbr2vQwJwA1vFtBNRhWElBq32tbzCvaSJUhLm9vtQBcj
7i6MxpQrzijQdhCxisQqDkQBlY4LBn1UbzlH/F4W04NVphNDWJgSDp7dbVjkRBo12FBFCRth/Ne8
g+WxLsMTP/4g3HJIalJZEz6ixgdhIKaSOMkUkBSPQeGx8Fp9HfQfL7QoTM74mJXpfc5Iw6r4mPvZ
nwyzO4YH7L1hmM+H8jT2DI+lulkp0m+s+ZoxZoM5j4kphB5K97730AwsDRxMUs4YmUN3lWb41aOQ
8fgSN1YeHrhBjg/hyCukGvmPi3Soj53P+nowIyuA9IpsAnAf93VIk/IpD+uJG7Z81AH0cG/hgdCu
W57/+6V0kovPIj2y24bAzDgc0sQ7DHUJHZrCmg02RYoLOC5dN/zX9VR346tt0QHjeznTkx4CZEST
ZzGrxQv0h03WcgfmNA1SbzzwjFbYvABK66n7pbrk17SLK0at+KwC+2blIiIA3u2ES42RNEnYA7Yr
ucVSQeogY+zI6pB9M7x+Z7dm1FXFqZf9cCkHA09Rj0jZkNNtgVdSahGA2qouXWfW2NLEv4pU+LHk
9bPeU/DNuLRBJVlJ58caNfTlbk6T8kDKjq6SoXj0SxgTQ1Gjyavpu6HjaC8qdhkec9HWTTQdhWbx
ULK4IfMIlKXmglbaBQIkoHXfw2ERTFhBoCFx/Bp/8bvuPN+gLkuK+9r280MG4enBL9NIM/StXgcW
2Io0Jfi5OxzNVJ5p99FlrufaUFN6yT+xUL0Oyd9+WrhHtcmf1q5Z8bh9lAeuvi8bY09LLuyzlVnt
BfV+8j28NMmLGdiIZbUqDkGnKYpDddvWxtSwUgXFUMJcigO6G2P4t63VkMfIeef4VnMM/ZpPKOoT
puCoGY0/xrngM/TiWsYZvs3Wnvo7as6Ku6oBgxV0lHEr6c3Ae+R4x9bgMYUtRAqIRg/LD//2znyc
uVsLDmPLEGrXGvGBimq5s+LZIZ4wUfvGcnz0u3mTZDS2ucUQbKVl1Wyuxxi7Nrn60QNhPZAj4mBf
EVl0aBOYzbbh4v9h9YZDw4Z0mq/waQ7BjnsOmFFYaxxo6+eOEJcBp4pwI+s9H2JkaVJRELPx2uCx
qsiMlP96lDmjGJ/BopZQ22ucw413sgYlqKLn0l+M+NatRd4aa+d6uLRQiMkuU3irIM4JrxXnzmvo
wJXqpLlep9LyH9x55N5ZAwZSLj3RGCWxNyXSeTOzxvgSnXPnA6jkP7ESTHpiMaqbTYCq/mlwKEGM
A3Ke+T0hhuzYe1SIrIBAm838xV5iE7Z6ww2lGS5+rb7B1BgEbUmg5on1D/XL3WWtb9INGZeXXng4
nRRFYsY6lwmwzfxxJN+grl0XU326ymN9EU7GZzsYH0oDWZh9FkxNIN4SCiSxxm3Zn+l/wiVHYEz6
ljFF4UUv94WfjU9J8C+rvILuzDY9JlZPNhwzELSIun5cPjHW7HmuSIisizMtHAs3mYX7hLQx92W0
X4pDKTUP741cBs/esDQvQS80y3r8bmnjujxwocv2jveIuTAxiwCnbRIy1lDXUN9NHeS/safhfNEH
y4m7U26a6Z3ZPKlJNKQ86qNdYnZTDtQxVP3uipw1IPsKGiFDtzj5pk9QyNvSF0SvfZ1w5geQlN3B
j5JsBTIGEMMcQzkouAvHvUiv5cggZoA3sjxvQQ7rjoFsh3MpTHUV0gnP5Wztk3wo7ol1VfuMtad0
y9XPw74rrrO3yreHGxWfqEo8Ldx5QlIHwHjQoR8HZLKo5pUR1TaXDlROuN7lSGi9Vy9TPnx3iuLB
atRdBAifuairfqEAsPlisRQn2rz66LywJNiktiFTdEe1Wqug77Mz4dKBbjf8OvF9Ikz5Q5wQOvyj
Q2Jc2uqp8Gr/XowY4hZOFYXPOVE0XXZdeLQX4q7rUt/KZ3gQcLFCD5BDVrj+C34SeoDpFEBJHxfM
GuKmCmI4ret9zE66htqq8XWVJJhy1rV9xfWoogtNGSGZY7AfWYm+yoB5r1WSf+DtfcaakpxkDxUj
CMwVx+A5SHoDS4wW6d/BkSCLQl3AHCJag62d7pvW+mxTngmYmXor3NVeSfJ7E4/ibQIJeRq6MiN/
LCRdeYS4phDFE6CB5pKMZpVXJJQIOLzWg1dFsYkJpKw9cTatJYepxxoJrYhpOal3sQ2Nx4+dB5Ia
ReSgc66OyDJq658g80BS6oXeqIVUYCFORTENz2UlNkHcpztVq/4l9yZvEzvuTM2rzefYzpedBFR+
DS3MxQqN+WDUPphJZasTKMxwV4l2wrOf+dAc4+A1cTKIIMGw2uzYpQZ2n7xDNTo0rXlNHdJOngGw
pEmLE7VvKI8ao0mvs+61L3oWUfBH0Wn4rW3qcs9iNIsSNXavVEgQKickO4JCP0iA5q/EraZ9HfCj
/e+3glopbqqFF/33W5JzZE/i13TJsxOnrguP9WAt/G2GGHeWgXNRVf52shi2PETXx8yUt27h0t14
fX5ZltY6JL41nxaTy3IRqAH7eQKbRujykxh/tLRD/ovBjuCauw/JlX+kEyE9v+mXQ6DXyY2pg95F
u3nmUaN2MC1xEk8Ewqidwi0q/e5TdMExs+yzC3rnLZhNBLOJeEDAN2Vn4Nx/AmB8K08pVJ9nPcSY
Xww2v0mV/ZH9rG4DswG3E5H9sbvDWOYjRGRAFCvRKdZde1iv1udec5NyS1xM2DTTO/qJLWr5MEdW
hT2e1foLMa1gEy9YpeeFzJUhBiyIVTtGwUBt9liWbAQKb7n990stGwwnpQX3JGQrgQf/J0copCLg
ueuc4eG/X4ZE0vop84IlcAGC0giN7awSdcL7s8dcFW+dzEqZp+CjhUv/uITNr4otmiVobrAK4V6Q
uQQtwZeEqucDP1tuifA1IOB5J7+sDin6Ps0z2UlCQETjt/M7USe3ciidc+s1x8Yu5vN/v6BYPcea
L8YiWYRjngbILMjmPachZMOaSQrzy3WwySQVhvfGkcrOqSgMHD2ckn1YJsewYgwxx84C4aiuCeC4
qCKtHoG1fKmUOd0TbGX2cYnx4MZncce1muie00RDm6yGhro/S8n3Si320a5daKdlfhqD5MZeRz8S
ZH3tTDYSE/2k3ZDdoybeNxyz55GrRUad8OK2zwtM9Xs1FVdZSvpPQ/SdPjTC8+RZLKmT7skS6fwK
rJMwKbMNuLT6RiYEe1PsLKdwYWpkRKzpJ9qLnOHLxo3A0L6xXE1I3267C9Knuu9s79k0xrNHkwWF
lXhhmeRAlUxiuSv4PDGChcmJ3MqfjGv4VmpXUVY7BE9LC1u2+0eA28MdvP7S6KiY8SkOnndjQShf
nG46cvfN2S9i83OcOD1PPq9+jmDodU526bPkDR+efuYhq7EaPRmDqY6EDc37sAifiQwPvExXMigD
LOzXijmmehEezCEjLX77ghhmQjBlw2te7Iw+/OJjgNRV1bST9ACiGv3sCNo8pFVYZxtlzLWT4dYl
DL62ttyDEVrlXd41+Drcge3OMkaUJTuEiTNnS92hAUovPJK4+KA1Lj5OVv80jJ17tIR5V5e5fsrj
xr4m6XxL6M7bmnhzdk6pNbHzZaZLQqL/0XzKF4tBxJhPTuWaz3bdRh54ugpm8Lms4hdR9eICquHU
zCRJBszlEXSUOwGLbQex4tsIw/vZ4gc5u7CpqibGbTXbe1BR5cUYAVdSmK0iLAKlAPTnJP3Vr0ze
G2S4DXOGoGyIR8tkyzp1VMnxh3zJIi4uZtqmHJnxuA/hnu2TxgbfbLTudSrwVfRK8MWDQ5FmegtY
97u4Ty5ZzyIKlenHDrgrElZvtrXu34fK+hyt2ThaYMcQWCBo5uSNKdJKlf2ygCs++aladfVcH01Q
wJsuJoUE3T1CfSAjQCDNa7SPgwbrql4yVuoFX2atvD/OTNx1AOXb8TY8K8967fFsI/+gB3gV249a
cSWvpQdaugY0SBcYd7apuKTV1G4nEpFPIKmOc1vaazgR+6thoCPKSUD9YgMe9Jga2uW+j7kbE1gw
9yGNJwAhGDVQqeJtY9m7OOV8Dcv0hQBJyShiJH/1TlMrRKe9fWoJmka+l3NYO0VPTYpBga2wDzoJ
PyrIefsWaJkkCfdCLdLVL861Toxr5mm4NlNbHMOB2zr8Lfb2/ZFd9yXuEc8pg93bnCi7urdO/n8/
dapAVqMcifkRtFbXvbhZ057zmrhdtxrV0wxWc1YjigV9tfrWSxsqGypGzNhIioykW7UGnlPzL97t
59xI/VMbBoiQk2alWDN/VymqPk9L3iTGgxecSoui6cHCUMvdo9hnqTtRFYjmmVX3hj2xtZ6LuwRs
5x4uR2tUOZv03NuAWd9lzuJQxGbl6zfp2pb1M09TyUo2WMjbeOfMx45R0Gy9cUbDJ/rNzWgYFnUZ
gNTYsRlNBoXOLeHaXZgM963CLshI8iHikYRSnXh7UJzvlhsGh7zEmExnVyiauy4F0uU2CdAj8zRn
sIYr7GPtOI3HRqvH2bG8sw0f32kyn5Vh+N4LE46M3TCSrYpPVRXPdlY9jf5yXkZioPNAxqAzd+Aa
2xNknvRSHknQdHsbkCqG3vBhRRo9dFbgswnygaLaMZFSm8KjOOVjMg/v0D4Swyeh6P0jtEQ6a/4S
Y24dHd1vRm2HVBQAtBEK96WVjHiweW0RLX+jhwGOQ53Q8+Q23KOAmqmEBavXGsd2smhnLN1oNhcc
PsomzRwEn/kMzy4wMUnFjzYXXdyN5p4euMtCGkqOBB3WkGOUjuHH/3Mqc3ik63dPsYfeNRlrXKN5
qOp0OYqsO5mCCiRZgsR2QhBppsHQLP6WzvsY/LAcY/AwyZGX3HYJA1dmSvLe1E/j1xz3xZVzGy92
l7x3XTHd/CT8lS6ueGYNjJoG8Gm7m+svq4nhNbD9x/x1cyuWk80S/ImT8IH3Nttzw1h29sDj3Qr/
i5IrcmP5tNdKnVmbc0S4tJSyPw0oe94kGtI5aZkNjgGbF+d1oIWauxWhM268uz6Pj8TK10QUaM0q
cUeu1GOzlyBObNsUh4RQOAC99AHx+eD3AWrvQKkpFJHndRaLJw7gXDMFW1Z21oqJd4q7M40OxBtz
ET8EpfUMN5eR2Mgf6xK6XlANzh0LQYMRqP2W2Wjsvdb+iF3r0ZBU1XDEYtPIX8M5PizmWYc951Vb
T2ejzD+nlvWVlTo/DQ1VOz2d89U/bNGVFgWQcg4tOGgxZK8e1BeOtOrTBQOzVZjA9kziW/xif+18
Jo0m4yBaDEIUaVe+M9WYv0N+lzET/d+47rjdr+VCHZGcVpFi9blPCuhGgJrM3UIUaZuwgi1C8wE1
p9uVtUOpmJN9eD6NPSponmQq12Ad1VQKNvRGtO4U9Xix9JCpi2wAXDgYHVJZQ4gJG/YF7QjaGCI/
1ilVH/LuVDfc9VKzOfYLITBj4hFadP6aN2sgvv9g2o26pcLR30LV5d5Hvs892E7z7Fr1iEE1IQ+R
DEfpIlcMVvPVz7jy2THt5CDISoIIByGir4Uwp1cnJDOm/rSBpKgHo87ZPkOO/OR0Zcibl++mqEDB
cJ9Hih8fYpuPMw6+ceGTFMhtTy0YfMX2nHkzb44+f2lMmH0FVQ0pDSdj+6uKBrkxISTmGQU0Gle/
4y6yryEmeKP5B2K64qDABZuhAGlyi3eUaT0uajyh1MLY6RFjW9P4sdJ9J35LZzk2DMQTadOtYwef
a60npC1WFWnbsHMyJp6WFdtkTg+eYNVGdDIlOKj+8EStwzuaFZDi8hT3LuR4t/P3YRUtdVZQtupw
YTRbJO2+3sZUhruZpajUJa+LTH0inID06NOpWvQWycyRkUga2bJXa1Gmyqjs5X6HjsP3yjUsVgqh
d0tKHL1Tq7k6zm8duTjUmSmCOsFlefFOJSQYXfcSCqrFI2Xy0EpaxLT31rrGPu8mHih+t4Em8GP3
GfmTcb4Lx/9xdWa9jTLR1v5FSEBRQN16wDZ2EifujDeok3SY55lffx7y6jtH+m4sJ0q7Exuqdu29
1rMq0uRRKeTyHnZA96RsLAWpAGJQdP1Bte3NiN+dGiBJ09mPuV18G7V8DmX6Epf3A0nrKcFfetZV
u8JpDvFSnhwHATP9tCEg2AuIzmnSLHr24EAkBFtlXOi2vmNLg5wEAveRniWzbYRlOytBA61n9kvq
ByU8DIqDR7dJ/i528MU062r09t1Ex5gblZ1uEdO1jaJPPcBzij2mtV/CBLtskzxrMn6C3/YStxkk
7vdlyH/0tHsLi/aRHBzEqSBlIprNhCqnj/DpAI/J8VZ10QnDrW8iVHKxcdBJNS6NgX1E06+msGml
qF0+luBGBYd7JvEkDNxTHlAkEKVDwNCxCbHgjF/WEt1ki4hEG4puKwRGHSv+nlKQOYbOMpyNxEEY
8JFw5dKeIbt4E6ZnvUOTEhs462yNWEeDIahJIODGKfX2Go6ohsKYYaUrsouZIGCNGyPc0kf2GRsi
iXDS0ypvZferNrXJf1l2dBBHjtFMCz5mUX5UnbD3QfEILPDmhtm3BnI3cZc3lCcMVsuDNhMHmuGr
3gHTE11QHoxRbfmrzzh5LXolxHgvxaJITskeI9F9GmiA7BBY4EgMQmx/lEaOwSxcQVlh/KGzGAJU
RLQt79UYouSbNy3eCAW/3mp0BCVsFfmuIinUI6OCzYD5uNvWd/YqSYPtRjErij116rYxcvq3iXZe
suAiA/Jo61ntl9JveqTHWKXQPhV89pza3FU12Wb6S+vMl2Gy7wqN9V4E3yOyH9K8HyaBJQwJNqZm
hx2LucaVLNyrPS4nCmjwijlaZ1SQ0JHeBLaJutZuEBT/anP6QvwlgN2IRWNx8SCPGBXwAMY/w6x7
+moiTGEhBHbtZzJ9doVxT6Zdt5+jGbAFPX/ENadccdNz4z8WuZvvCjv1AsWBgsMSn3tDyYzCkp0c
903WBn+7Aglv0AiwgvZC/yQNgXmwjjc6woqc8AChU5YTSzUwgxKfcUFmbTrQ2NIqIF209O+lRFiA
fN8FdRQ+5b36w15rbp6jiNG/I9D4hxfNaXfmwFS3SfQ3rlmmbhUSGPjeg+2AZI8xRFOs+BWUC09q
GbGRmOAG4vhkjYiyjFmX2JpIS8J8HNZIzBKB7VbQSxxGtF5jrL+kPSwgW+7KmYhyQAt0e6+FiOVO
ZgxLcxm9jJPx2acLw+emzbdYTa+2sb7TSO0dxBjMEmeKHkC5a3DwBAs6LHmlBAHxncKKsY32chFw
CN2m4beh16KTyU7hTr1OpgrbOFI8Jms7G1kCpPuBNFVLw0sKqOwago2ZU8iFgLwzaKituSfVmjVo
CkgZRXRLFe/GxMgjOUdWuD79fWjHBkzN+vB/3/vvWSDFpujDiLHimu1ucwbw7e6PJhBYaxGQOImL
27cr8Hzu+jCO2rjPy+IfKUfR2Q2SdC3DcCQvkKRIk2IwYSRx4k2TxRHT1DmvZODZalQam85FEGHn
7bwtKzGfS2axcpzlHmTbR92SmitSvKZxTw5GNK4tXZvDP2ETrZcL3dxn1Pzb2XLEHcs37X5NPA+o
et9hTdm7wYqLQ9EP94ULl3Z0Hagn6zN0qdZhDpN9iW/gvksB2xKCl39NFeN+O3t2ScZ+Fx2VER7x
B5xjYKSL9BSJUn0wh5XnBuNBlSx/jWbi3BDlsRcIl7c9LYorVigi5+1O936/TF3rbzeXDew6GGJo
Lf7UbXCpl3B6Q2jT4OqyDHPDoE4jrM31uYJp79BZ4PxT6EcwKjTBBGYOioS3wTSC12WIXwOR0ejM
mXg4/GMRuVyx5kJf1Wl9zSErpgj7cwbb4m5CvgmkwdgHTWut+V6obHLZ3K80sk2mJWByQ94a0bVX
gzQdLxLIr4t4Og8yRWPOVliEiXlXagS7icU3EZ/tcPJBMp97nsUQJWZTPyaOy9y9Lo6zGx+JFfmx
VlwxfjYMBRFJqwh6txKvMmkWaj4gL9yT7vMkik4etG7yAqtlLJEsxLnIJPhDUF8Kx5dgrjnbr7V2
vLg2UlLqyXBuhh2zoi0xhV8I08ajMF9p7S2PNXbKW92k/sjmAl6ldjy7a0IvBPEHN96z3dTZ6BTp
u9xwGjSaV4cymNYY71CPmWcT07b12YbDk53YeBNCspBKiiZiqnDurxlpYd9gB2/RxlXQW+6kMR21
xjV24wIIrAj/VouNlmwxvwbIl7sioiSQ0q0AjfFAS5OHAm7AWDOcSkOOJr/fczITFT7JaXQ/0t7y
6rJ2921m0VdV93U+JJu6WEjNNuk/qRDY/wRDbQeC9mWMzPBQ9pFBXAjCF/rdu7qtvJmgIZQ3AWQN
3B2cWL7cqDIxorjOB5L4w9yYxfvAcmMKS97HJelrQX4PSmAjnWi1HQe+Wyvll4qOKfIX2jkBsIiv
lBHSDhXeS+5032LmWJxwVvMqEy9RyEBXp365GW5f+hPhJFk0fmrzfDXD7tINYbGPYA1fiskCzdSM
IBhCl5mlFlKbjRpsiMw8Qfq4EIYB6apxCZMb+vL8+2XXnzC1UeyX9tMs5Koz44o3VizgPL70HHQO
ZTcF9xnuhf8e7C78iwZG22ML3MSzUz3ZkCxhB5vWTtISAdgGx8Rr8im/hnSQKaGXfSmqwWvz7KlI
SK7YcH5hUKureR923O86SSAbpjkzfNg6P/ekmriioNobCt9oWy2lHuHr34ds0vN9unL0De6QWNKN
FwluOrxYpT+sD7/P/u/h93tgBTEzDwHCTr0kA20aE6hRGsqOGg6iD63O9fGSg8hOyLDPRQRvso2c
2o/MBK2Ts+pJLXSrGirnU0Lgw6wE3tZq/UB/H+xsCHx47afZtrRDgiXq1HOphy0tvo1iaHBJzVpH
/syUgvKH3nNfM5hIfdClEpcYto9kmlg2EFvgQZaN3xkjRoOwbHwchZhuUBcrAurOCzxjMq0HWSDe
MO+heMNRms1hm+N83EaYAlAUM2dru0KHk6yhTqhRqs+MlM7QGev/HmBTm6jXOQ0PkfWDPb/bp9JZ
pbYLjfEpXXwDns+BKPCLtKYUOaH2Pk/4/haJPGfUtjXppNjOPkY2AZqkqE4ZkzFPQKRv6x3faorz
vBg/mSKeFWVaBuadLMqEykasQOJs5jdBxwvPmYYJsrq7OYqANtuPeq2NXt39VEDEHlppvA3od7Wk
BwgUeYv5aiQOiKuF97VBKLQVbn2LlxxlDTmKqehOWWp4AgUTrYJtV5p+0iOcFxQIUvhtjQCtmDAz
NB7BkfT41b95pORZwvJ5FJArGvqgDCXBzgaw24tzXfPR5KWiBXAchx7RVBMw96S6VyQLpQyE4wT8
NzX4baqsK8KZw4zqy5kK2ucmOeDWdNJH+aDC/NMMog/RkrgzB6gjyqOT8L51iiw2zRaAUKeDKegt
UgE/g9BBP0dDJGNqEeBbCeeIVvA5VxBLqzD4R8TWxXU7P8Xc3Ds9dLwVvbiEz0zhMBuPy97SdYSm
gy/FfJ1+YRjVQ0qc7Cbqk+c4mX6MEvxag+/UrqSGxyw4Nrr7pacScWrwVRjYbfR2hE0TqmM4IE+1
rqigDyGyIMfGTmhVD2QULk3mTWb14ziNB4c4OEYdb2FS3QsEDtFAIdhXDoMLIjimWX+sA2+0o+EI
L+Bj1CEmmfEz1wkh9GSQpI78A2eFXak2r4VDKir72EEFxSeOVuYLMNSlMJ4rFKagAypEaVRwMBXC
jYVSK3ISP6uiJzdvWOGmwNO/LZ23Tq5v8/pexUlHwDXzFpvfOXTq13G815R8UpxJN2z+xyaPM9gF
B5KFuKANPgbAhhwbzI8W2Ftsd4mnOepfNaVPcRM8hsI5shiwj9VckuPIqTw0yw+QBG/1LD7M9IM6
94zSh9a6xBaeYBLbjVGFtBj4qswETZJMv2JAwX1BLlCUD3+NmIujHgQuieSH+cWLzTF1HrnawY7/
ka0WYlXkLCBi9M2AK+reZpAbciTvHqlr7tH++3Wm3RLNCD070eiYVvUZncRBFAZXm+RT5QPCJQkv
j/sIf0jVPSQoh8ZMu0gu/Y1hyLu0Sgzm8hSZs2EtHEvxXdN54gRB3h5nhrIjKCV/sMvgpimdLUzv
aVwG+iEQFYLnnBA6ahcnpKcRRzoAId6gnPTgvuMClAJgQYClk34mnwZG4LX7FNyPOmhLZeDcMei3
ighpck18NJY5gGbBRuv5/5ldrLRaLLc6IK/b/Cct4m77jM4BJqu6DBq0vgngDQv8hzD7N62tD+Rz
07zp1MYAdzPM7hOqgV1pSwzdWvTpVNqh1chZNA0P1MVxbrHF1GZpYl7llyVw1DObai9MTIk5+QCO
FV1VWh9dDAH4R2ACu2Qs4ismA915UtcamOSWjB2aNcujnS8/Ya2dIMuhOkReJ00XXBpo/HR46mwr
IgFGv+hwqURrEtwcXJrF/RuDd5jNLy3He6XXn6xqPWL+4LVO0DZNI078aj3po9PwZckAOmBwR+jg
RpNIj8ncZQEYGEEny5dTAmISJxf96yYMjHdSsFzzUoAdZwsDIbqS9lLG8rnj/rPz6m0I3uaQn2Vc
Hu2IOF0zN0iVbA3+VvMZSB5QQQ39ZcIGrAQKcb0xSb+Zj8uAayJq6MBoyc7tsT6Hw7WlMKeG5ibV
LFrEdrWqCqdoL1AzDyb/enJoHAXODYwsx6EHUoy/zBDx4CTq5JinNn/EZJ1LaGRi1Ec/sKYPt+Rq
maj2CbRzPXvuwQBZyKa74SFfgTwsWKg9fxb65ygoItIg2QEtVmL6jZ0n8+oylfZPjkGPN0TbzJL2
tVUUHy5eo0PJ4qdm9yttDAVGhrFj9+QSkoe5DKRcijWOjiX+ZCfiPyWhZGRcguM5yLdL3BI2W0f2
vk3tr/XKI9LhENFrAzU0fPTYmNF1GWw9LNh2alzHtH6IXSamBYJqc8aUzDyjs9boSizUm+JA8+NT
68Nrka0yCHdG+8yH1JYaokjSFIB0fto5b6iFdnaWUIibZfgY5A3g5ZsmKDkTFr4tDD0q7vUVhTVc
0V7TjW/Co9vj1kk6o9u6hs0RK+CUM3nJUWguTLBVXsyR4CED3qDqceWf2LtAI35TTICye1cdur7r
KLVZHiMp/uaQXdigdTdLV799zTRguWnYWgF6Fqwy8MQEzJfESgE+2CiWs4fiTk6KGYtJU6xWl5jD
YUIA/Syo6Myl9kVfH9qgJODG8hmO7foOB56dS7yfgJv3rXGtGNdsm8XEBm2UZzoaK9ppbHf0Wqrh
sXY/NC71ukOL7/6Z8RppEmYskYsrVK70A+bBm2HGG2EPuMHSJ6cOnwSmiTjpoXfT283Ui7PU6Lxc
lDSyezBVxx4PGJBK6XEAIlKoAdKK/RIrckyD8dbY+r4L51cE/WIfRHhfkOdWPQF9NRQ5+qqkiZW0
/oqcSNRQfCZu9C0Ni74YyfcJiG1t1dxRQV4Uqah42RkiaYcwtW5AdO2AFU454FcSB8Lfcutp0WqY
LLLos0rABoiUyZ40DzWTq9wucaSUp0KzLk2RA5ECXLzp8+nS2PlRhVxRM5mvKwtihj1y6PX732Vl
gawrheMn8T/l0rApRuOliQZyI82/btZ6WQ3XJw3Vy7Toj1CxkvQDeTs9N00dkyn5TtADZBNSIzlq
JAMG/zLCdcfvKqDQq227paOD/X0x/4Uz9KcCO3xDKIOTnSDGFBDGOZQBJtNGH4FBwyBvMjGNztw6
ygASkJaFX6fmtb3NyKVGyaG/nr4B91Pe1sXz0iqQNRKAl6mgc5zWergKmeF2ozi2qnqOR/lpanV9
qkWIDWSBtTnm7mNh0waT8LLNxHgvGnACozXgjBpWGL+0T1Vo/4uibMZ8jtLZsaROo02fmInXh1HH
0+UabM+QwBKYKfR3EFzu7MSFvU7Qqj8bxr/FMtRBGcOjPU22V1kRUzMzIOtu5nOyBWiwqvOXHvoJ
SoFPLU3PxG84fh67RDACHyEfGrG5gD1utcgalGvcDUI7hVaincg+u8YBpyhbD6s9/35jrgZe9ZBJ
KCJt1LY0QSkFlAG3uLeHk8OJNB2SQ1dM8aFyl8SjwF+RnQ8IE5Q/RkHhDcP0iekXSrisQdcp+dw7
TbTtZGRC4xx3BoVwp9F/TByG8qBfo33FiQQqeo6kbIoqfCQg6DwznPJ9GAU7hhTD8xLo7w30q13f
4KXPE20bz4yj0UTiV+Jcg2AUjKSMR+fSZQU9AqnTbkhj84zwudhRzMfbtskvhO3FBJtyXq/B82gV
9pXBHsotBePOldZrrQcVPT0NgSzblZveCAhNQQ+E1IlRdudUABOmkDqmBAAUFsP3OKCKMGwwvQmo
K0oypjYD8OiJ25SNLHIRm2QRQli4msbSbXOUyiDan6whveU6OtR2cb24Anxa592LqH6d/slf3nyk
rxUigSJvrpkiInyBKkXy67aYSyJYj7FrpPHFdmk6TMWhy+QliRrnUC2IFtZzs1sPP/hyUw5n5N6J
9gb1drUPqH+0+aKdWRQ0Pgar8g2Hic3vw/K/z36//P9+pM5CGKEN23Jcuvgz+IvLU8/cP2nZ0fuK
gXRqLgAc0dB12VOjAQl3KBiQ5YPatfZDxJsoTeYPvT5Npwg9VeJy2GwgfqWHuGgoTOm+dKlpHLBM
a1dg2slpxUDNzjujM0ULqzvL1PLaiKZ4XJXXQNP3EcNGopxYqExl37nZVDDM74bd1JMM4vSHUUTE
X8cFosN+fCxdYWKDtYAgkijosK9zqWBlITcEjFMf486qsNGXlB2xfMEs8RxO5l1SW3eWOdyo62GQ
G2QXobIrCoOaIYSY0QGg0BCe76RePvRafWu5ohro5FajOFHjCrTb4M6kNboNNJTDmPv1bVQwPsId
VQtx1PEh4y5Nv2Pn2rO1emXnAHUW8gai9wuj7Z+sAgawmOO/Sh9CkGvqKyhBx3QnMzYhj09P4ZAY
JxW2DNHXh6YP6AGVwfsyedj/OJgC49oibX9wzfCEtdCHlHyvxYBBqo6YBIQgdckiPGBUwL6XwDuJ
7gyjANGpEh9N9f0QdT/ZOFoHbR1hq4dwRn45sZDtywWhitLGc+jOfg+rB4HSEwIqRotux0IPrBq/
D/ZIE9gQY8m4I6UxjP/ovXyizkCMMiVvGeGfMH+u84rAbZkpEYyRkmzfX1BFPIx621+DBUNzUE7v
KmUyoJbpgEb9HKQ6s6cScIOoj6ZrnsoWZtpCU72R9clYQ0NW7K+lF999Y1+meGaS1j6kXfIy9cvR
rOW1DO5dnHvACMoboIMXOzQG7p+ftE8YkQkE5G2uM75umHF8QNNAE7EM1S5MKGGGdWYHD9egmA2S
6hM4tYelgbZHDq3ZlA00qbLeRCreuYqJWzGZN+b3ONFCGnRE8BZ3pnRQuuHWkut+OrL4bvQg0Xya
3+WuUp9uhM2lUD0QmmDgOx0YtqDEatPE+lOQWH+rOSgIeJ3ECdgFiMwYW1uQHOxUrchkFEqBrhpf
kwZtnd+nMs6AxzY9VLBAOYfMkKd+baV2Wl34v03V32e/31PHMXQVrBZ8GqXpTGdZyTvTreKDDT6W
+3VtNkXWdC81+3tkUEoMMz2o/n8bUZNWg7acGxrM/+/7IWklh2AcD6QSZuNZtnPtG4nl901aHBwD
bhG037a233BzwZsxd6ZrPFNYI91F1IRUG4RgI4HbgG3ZJUnxJKv5TWTGH5PgCNZbRnLErKaYIDa/
r22mGue/gvgWiHbsmHHU7CcJdLssc0l6cVy9u4Stk4hQST6hjnC60EUFXoMe5VAJdHu0yaJRTFbW
fGZq0MkrowkDPm6mNcO8hfbRT3sE9uyhFimsS0OHuOD1tgaLY4ucfi61ExHP0XGKUnvHTOlCDtKo
J8tVqO7ZaOz2tGbRb+wxIVNJq4HVc4cdJ1B7U2qtsGrcm3hDOX2F5Maj+lslbRjzOZo4gXaIYofJ
08BBPUG9QF8EEFsUXhakdbHmwsUFAVpPovJkPbE6TeV0pG9yFwShy5CfVPAVh46ExdgT0135Rdd1
ZIKoOD50LvNailf/94EXrP57Zq0/pzC6baHdA9Fbv/x9+L+f+/1SbyebD788VCijfCr7cFNrAQbe
hSCT2rlFuYXb+n/btDXpwn67Pvx+7/fL32eoP0GFztPp9yvBBvDfj4nfPm8PVivOTSRSyerNWR9q
jGR+uT78fllg2ibaD5hRaY8OPLcJ2FiHt6lsI/xgDXSvYaFhMRvjfy9irdujWl9Jd0Xphb26jWHF
pGtsc8Nnbq3/9+CExnMMD3ptU6x1wsYobMgUxJfDL8Fnj/lIh940v2pj+5UtWukFLofbZY69eeKM
b5Kx1cAsXEKCp8blthjwmRi80OPB7m4DNregzhCYCMSQxuefaBIHYoHQHO5i2+z9mprJYNElfmx5
rZLyEf+yLmovmlxnHy05o6cfYNZ8M3LfFEF9oe3c1W185b150UOOys20j7P6bkmJH9Jm/oEj80uc
6otnW/+sGa+dHJavtDTcnbGE14weqNWr+NBPZEy6lXnoxmxF0/m/f4fTVaeh7I7Mrb+6arqKAEqf
ZUo/CWZP0zBXhvI7EVziQiykheG83gnc9PQfZzZvY9h20dvUEeNAl+Mvgke6eg5lVo1niDKJcW+G
KMyRXNpkf3oVgSiPgcv9Vt+rWVPgDshe6MWjAAXH7iC6DsxB6v5t8pa9CPDGWDaPs0mfFOPCwtXb
EERR/y2a9pFGfrtL+DA30TIcoAr4QYOs3nCjN/GC2/FE82BMwSTrsdPsQ+enBwV0D1zY3WuLaW6W
SN4mOK4es+UX8lNSX2tw1sQq+2L3Rvf9CCryrzvpr3UPgrE3p48yyl3sYf19M1Utdm8zeozy5IB/
5wu2PgDXpsa23hCD54rvyIaQQURRf6jdR215M50GGtmyDFtRZudG3ijpgExLDryWnjsHy3Vo+qbi
VOicxQmWjo5I0bwcntgBuEy2J/FmyzyCVJPU4gC5xM2lCn8wEO0M2+TCEONHscYx5s1zqXA1YL4l
FDMRx9xd3pNGO3chvviipNAcW4ROsd1jFKBA/B1khwHkxoixJtrJNZslJS0zXvH2FsoyU63j8+6M
2IS47yU6qXm5MJ3uGVEC5VSJiT2KRGWFjLbFNQXjhjLJigfOShXxVw41aIZwf1DEQDDJJvrHeusi
+k2diT6pcfDKGVogvO6u6lxchhOEibl9rTWNQ1uO36GitTiTWYkqaq224QqNWBE3sAZo9BrI79PS
ynfKKg9F23+LuplPbM5MHKCZKcmMV0Bjm4YEldWoCi+FH1yNHr44xk4qe7IcRZ2imZ8dzXGjiu5t
eVzWMPYyzN+jQdcPyp7/TLWWESpHiHmWHwfirg/A1MWmAo9CTTbPe0XDLtRrj5k9NxnEvF3uFMBV
y4BcbFjxGDlxN0VVvR9D4Hqdc2Q9phUTJ/FRDNzMGHirY524zP4LwrYslzaxm3JCkY+axQ1oGvVd
MSRyN0T4DlwOZxsUpTHgEjIgrNgzJ4nVJeSF7PZZ0M9g8kCv1KCM9ToRe1lih+clIa61L9kEgSjh
hckwj2b9v1ods3Sd4PH3YoDQfb1cwgeRpxCcnWtVc2qbYkTZYWd+xaL5GsjgAxLAFClOPd0kJBK6
dIeNE+rTo26NXLEQkrdIl08uCRNQuKK9Xp1sc6GRSKAcEbV1pjj1dPQcIi0iu3QM+mMQl4ItOD6V
KyiYaBET7w6zQiIVGBHlwkA1JddF2TbpsT3Ad8cPK39GjgP+EoI0gaT2EFlEOM3udGe5eKkmd1L7
4Z6MPLowst07bf+auMaHWbVcFDPNiIaubzHKHxclTqzU68BAeDum9KFGJZ6c7NudCKXiRDRwkMVl
NzWPMlYIk2gOCQe8Tl+sXNGR80a0hI9BdocGo9nQsiKjL8B3FZ27FpDz1KPuZhUmhKzVYUTrAizf
6MDLfG3Rf5D4Y3vUzo+0bb3RMG+FKvBpi/ClNEIG2sacMpPbRpaBcZJUrY0hKlYkU877CVmtbF8T
mwgPR3uLlZbttXH+lhnR3/OynroPdjwnnrmWFwWABAMurTaqEBfI9G6giUbRAOBMbDXHuQZV9lck
YFtJgL7BHT30Rvk5COe1bmxig0q6XTqmyf6PZTlIqlrrReXVzyjgCE2q3U1WC1SOLu+GOFE4N5mP
DJ9ay2yeBj19APb3JNE9IK9UOoPe3GFeVf4tiDaxJkl3FpwNEwqNXJtxK3MSbQCfIZpsncRLhnqX
y/QnmuWzMRR4XAb0JVq1kIFhSNAE46FBUYvKwiWMqb8I3bkB4szOVmI+Dl31YLeWfRyNrtw7Znkt
6uENmQs5RExQ8IMzGK6MHQNSNnDwOwcq+gdVGJpXuLjzmxFmaE6KtouIQZqM6THNpB617sFh4ugK
8Sx74k253WYtYoYSOb7ew71qk46zzwcJDT7t82AvDYZDaCVQn0piDauFRavquO+mafW+wZAcDBL7
pGZ0u+xjjGcdPSWUy2Qcq02/chkXE0CnVozXaF4xwv3gA+YkxkcymSknh4vE54KrIg6urRJ3c8iS
v9gGs82wZoSfoy9K/Ink4YCmMN5ZZ7hk2fBRCC/38qro9pXk+GxDSWytpT/lnUHTudiZQHLW1yFv
vuoAXMGQ3CK0Td2xOoDHjbfLCPsqZ6x5iEv6K5xudXpHoBdDS/viLteOqXHfl8GLqRvxTuDP4KZG
F6mTAJVNA4q5vdWRIpZnqtzXqIAArh1SG7TvnH8UM7u65sa3UZjHhrRXtgnnOOYTzNMJe1joAHO0
HLTWhD3B2q30qxYHR7fFVNCl2bQ3+37m9MgkjAHBWxJBnrTSBGEdIvBzSZwF0ja6lVX7PVDKnxsS
vfSY46qbgYcKCv1PaI2cp5hxMG8ou90yZOfOXHERTnI/xW24yyumXVIrnxUJnqdibCG4lvJlYWuk
r64RegN/EO72Q9BCwaWvj7JkKXEiWzlOZbPYWan+BCx2ulkpRKRo6V4K1ECeZJjd8YqBRhmcVPVO
oHuHNEUoJ1a7Q5DU343oPFca88Zw4dnAuWUKOD3WJcb4lnRrejXKFy1zDJGmCWNfqmJnNgWTAwAL
WAbIqwDm0gf1v2Ys3gOZfs3pENLWK/8MgQovY/auu2A/SpRXNMxUtOVMMRz6YFUGQmXsy/SgM+zz
aCji/57cbNfpxNlqNLQ21uySjSTdU2Xk215jsIctJsIi0ZRXGdFvqtX3pJoFAQCbJLE+O1K2qcrh
Pi8MJwFjObu5jP4seqzOadtdRnh+HphT85ijs15GixsqRDoXZM7FoeuZj/LNRpTlIUHfcnodTgDG
cxRy8Luw0TCkqSe/d6LmgcTykRqhnidxgZFEU9AxmWG5cGwdN+RAhu8Is8A35tVl36zZ3EVAx9ig
wdYZEqG4TjhegizcLX+otR+ysHh0Rza0Ah0BZlje3YX7Zt8IExRDzw5smhyNnE+nLauD0zcYedrg
FvC46V+znM0crXBIio4x+RDuQgJnLpPK32FphIe5nS50EG6uNT90OTHx4Gcnbhf3ftYrSXNZf+o6
S3ktdZFP14d1LAOY0ADad0u69olZnEfLfgqsUBJCQG52OQveaSc8zy2/tKokDkJgGUDqIBFBpl1I
0sKLobHkWTa4+3UBzZm3jDrIS2UifE9nzq9hSS79H7gZ4VGQZM6cq0AmkVUsnWCB6qnAphyHvKXs
2KCw5mNmu9/wIZKzJuhz2iZajQz1CSMjuTWRDSK50tcSkuq7tWHTDwtUNtkKr3Ks54rWl6hmbWs6
zETMXn4qwg/Jwm5OWqtviylj4kbjbzNuuS+gzCjzLkPD4FEANGWf3FVNFePHgZFhMbz1bDkx/cab
nhAZ/IdQs21hfZtK5G9WSWCNnfJrVKl70vBlDvm7rVnAIVCD9XoDwF27trn7nuSdupmGiZ08aa6D
0wx+7jblw+gy1qFhTgRX9ukQ3blZ1hionPkALS/IpppK80M8s0aUSV4fewSIRGNr2c3Wpu04g9cE
ksOzAuyjk8Xv4xz2V3DaZAQcEYpAvIkwh0WYZPLBdPxuWhsEnQ5IQ4OerM8tbJd4hY0+uRiuVvRg
xjucvmYau4IiC/tgyrODsBkGnNCP1WVMFbaGdmQCgDh1E1skQxL5WnjzYFtIu8ZHGJo68QgRdlbH
nY8lHMM6M6EcTXjfQrlOaSAE7Fa7kl2lGNGtMoc01ZMPjYaQDGuqfQ1quEoYT1kYSx17nDmPUKJL
V6HJIl3F0oZL23PK1Ft46KRUp5scEzeS0yd+hqrAsl/J2yGaEadf2UyMggK2zvWAHYCh2lTZyiKw
4DTDpdyWGFl3bfePY3wFyjrZ5ksrybXOMVYDjZdcJocsx8jogLruIqWBV0ea0I2dVwYtaQllv1W8
sRCNiKUMorvKTnziczE7xxbZECOeyiH1m1oB9IRxyq+H0KLNSBywh0GxqmTDkRkzWog0O04No0zJ
GbiYST0zcABsolTTjg6oTOXm9+FgHCm49IOWgxqq9dwfcIG5Czn1Vrzl9LGcpIjOmgZFjTMAHOYg
OIIgvJCK/Qj3+LOy64R8JGh3XV2dmSTNpi1PLaPJvAoeUanHnqGjNOkVn1rQIoyesuZY0Br2glhj
OVTZc9vq/daIbRqP6ciWWa7kHIHDCTsgTs+jPrh0CyX8OCMkEwAUIfVfgwpYPU4YaXZxP3waqoCO
a1sCg066pAfVVC9l3SmvcQa5MRlMKZSUjvmQWzHt0rhR8OHDL9WMby1j3AHuLNXL/zB3ZsuNG1u6
fhVHXR+4MSWGjrYvOFOUSEklqSTdIEQNmOcZT3++hHx2V5Xddnf0zYnY21FVEkkQyFy5hn/wHtoR
8oBvqXedirRDOwxSCHMYtxqaHUpEE0+XoRtvzocxusUcikEqzQcaAmDv3OZETx+eQaOBUZuym4Em
yqHV7vwpyHEc6WnIa/dIp1SrUKp5K5pGCxMjdXTgnAffhE/aTMOJxD1eFh36dT1qxJk67mvF3IVF
+RB4w5sFQSEJFAS/IbePJu3NfkC4KI5ful7DU07Fu9hQS1zZPNSWE2gVITgGDMkgs0elvbdrATQ3
YbiigP3zzZspZZadM5dy0R5hoEMYQKjjeTDePQfpjNC/i8Li0W24E1msnvRJenfyFMlhiq/CSZls
guRfDIr/jtHXqV9roz7uMQByN2CV76tMi3e0hwNUN5xNDvBhjfLH2ktBxamI/G5yNPshE+zRdJg2
UGOfSy2+YYS8skNbLJ2BHaalAjJF7lxXHfZXWGxcFiMz0cEe0cgkEPDjYVWECjxB0FprnF5ArlIP
oRhISLClJA+YIt1gnp58jBUOjoYt6/YOQGPnb/IUsH/vYoJWZmTefAmOi2xND8NYYjn2oPT08JQo
RRKLAdLQWe2FyWgL3ylUwoU8mcI0hKkWXUNaxXVw8G7TMtoPZUreC4y4Yr/ETY+Ev5a6UirZA5Bq
bsl1i4Cx7uSvUBastsB5zxnyh+tcubRzEzqZP2oYegCoTN2jEeGlbY4iXFWMO4gIBhapQlkEeuqv
Qflj6uQTJMa434w0yHqhRjDFmHmnVdXvpoCcj/pjatmoFgrlwIsPoPeuWhHEKzdjBm0AlK50HDsx
V70a8qsyVNqVn3FuWBZSAHUth/3jsVWSNzTqEAoArm4qN4XePeOErmw6zlPsksoZiVOHeAJ0WKfV
flquguJSggx9YmjvoMBmxda32PLPbgNwyivtF3CJ6ISbjODiQHMXNfUrVTvTPeqxMJ4wVSY4TOTT
St9cglWTaGuo5pFcrDb1U+FicKAxP+4QRMnlXHUUtb/JOvcKN9tmpwwxjN3pCewd6j9I+tEX8CFA
tv6m9ob04AfxFbBITM6Msl13hftIomLtBi/Ew1J/9Jg4R6SEm9LEjGkYODsxeBpBLg8qKtCtYAWO
GTZuCq25kFxnyDhyTSog2N+v0LihtSoAxlwCELWqBzqc888cXqcs8TeQy5A+8NAPpCJBeTBFW0h2
8+NMvzbdCqwL7fQtEjIr6C0Mohi9LOq+8RdV4t+KdIhOEVVhIEZ0+IfpMZX9MbPDPyEDoy7VXdjn
OMHvmsI6lmN/hc6AtlQAMoSOzezckPIFHjhzdMyYfytrSK2UgIIhkwHPEpsj9L0SlA1UbNMr2O5w
rGJojum4DSCrjul6ajGNqaWRU66PAWblBWYxtDYRPXJQarsaQNwv0rZFpQqB81WNymxhSQ2V8i6d
EFvRm+SjEtU3mO37yKJbUkWBskRbep0MgwoQcvzWG8QvxzT2KAedA0Q73RDwG/TWRPSofWLIGNGW
O7Lq7tvWequhRq1oRK57gUB6oqW0dRxdWxY9Jx+Fvq+CzY4E+oGGP1BRJ04ItAGdJ+rde/B/6FcK
OeKx3ZWppMk+NZ4RH77OSXY2fuG9PLqWQEwmC8rLAUZaLgXAiyi8SIAggaC40UvnPoyHx6AD7Ajr
TiyqogfDIOgrRkLcakZP60mRo3N6AWVOWRvTEFkqqQ3gqRf+thdAHPWoFFs8Yu7YeKS2GC0UHgCT
KExPhnGwpF2CUFp9O/gTITReGQm2wQNjOLRwHZAObb3Np+SGpin0H6ANM0IdPB/Jh0CiItEUsnFd
9w/DOIil32NFoNf9pZqKdk9HyhvKbjMGJJq2vuxQuF7TWrwKYsqNnoGhHdIoqmjk7oK0ASqqGE9k
vtMhKZ7rRKabU9atzfjGz+lERcMNDm0Oy02A1VBfICK/QUL+loZ0W6jXQSyN4bcWccGdb3c77Bb8
pedM1gUNx0VjVDt10JIjvm4bzRkov8zi2vcpw3vIsCvUYK11qqfFKuxGe6UJ+8D/652nt8NuKmFa
ugEeWV12O0rBfDNQFKQ4wZgAONr6EF0WgUGIr/3unGTkhw0WXqkPzdEwLSFRAxeOCXIP/VYGyOoq
rJRi04nhTUd9qwxoweGKNyLmQW4/1aBpsZCL9h22QDAuVpUJAzxxepf9ShfQBTFtQF/umBkt+49U
oepukRc22B9UXO6q7lOWpcLorL6oURFhHWMI4KjFQ8LUkgOps9ZSA4OQI4GNSYhG4VkAvr5zYiQs
hHlfZ3W6M1TxEauw4wUc/0GDiIgP3h47csP3afkE3gOuo8yQYJyDMdtHbaUvIwV5Kc3Rxj39R7yU
hr1lUud6KJes7RGF9xrhZcVxrV2iugyraVRGKngiqwb7piRg9HLmRJCWvA2kgPvAVp/c1H4dVOeq
Ko1rbepfrCRGUh9aHEWh9q7pJHVoGDDhNaH8lMfBRrS0aFBQUwoYHwU7tIuQKSzhBSKCfFFzVG0s
ZCYWKidBFif01+LQ2yJS9Bio5q1fowmnDv6mYzQkWuQ5NA/xIxrGzlqroVh6J+xkGYGYAOJrtbry
Q/vZQKIbDRZxwgPqDV7bJabWNyqz4E0xMt1zev3QskoYp0z5YkzokY7UpmYJxd+smFpBtcZReI8y
XLjIXbIcwFa2yRA418ngsrqnf0Qy6SqVt8N3CTFj76VycCKyx+EdGFG5BrO2VLt6r+txjhtZWyyC
QXCBkHW3rV9EJz/QzmPKJhX59BJoTCu9pNlrI+NdjVY6/Paxg+DCn+b/pOQ1F0CBQNFnRDEw6moy
oAgDENIetoqaQJxmGLXqbHcz0qu5SsMTPQVn6xS0ybSC6Ti2YeMyKcth6ynjqSuImjiU2LuwUs8a
x9JWzVGEqOvqBMg7wlVbNzZ2XzEq9GkGWm3qSMMwc+cXFoDfjggS5OjtcxbAyxqDE9joa4GdMtgH
tPFKx9lkE/wuMQz5FlTqS2ypxjYH4arDmQxa7urY2FsG3i+aC0wocnqcCCzEmEQ5vmltimhNZrxF
Q3KiBD0o4EMXdhUNB2wsyn1vpN+UatIuVJPjBfTRPeBJd0lPGO3OoAqPMdSXskEyRAzjeKs85abh
rxR11HdDyN07mOg+rpoU2+KwKa5CntemLKd0XbopijmQrYI0O0bJNjAQuXQLSkNNN5W1cMVebcJb
V2mx3ZCkKCQgqDam/COIuNosH5aZ1cXrKjvBJb8dIsdbFfo3kY8oBPrF0XeBWQgDDdMu19/SpNKW
gYNjucGuU1pXrMqG2FHpibaItXGLuaFjQE5F4AZeCx3bsvSfddt8Y4KItk5KKl0o0bYMuG+uVAjQ
DJB3uq5d6wIPzlS3cNloXlHrndYj/Km+B0Sgq+UtHiMDJTyQzXFQzkh4hAx3IrRCSz26LARwIfRs
1gw6MUFLVGXJ/Sb5wESP8ZXGCNsKg0vk2oB1I/Q+RZCxuxbBj86iDw1PEskC1d/FTXisWvtrXXhS
dghZEofZT1jlm6zRnpyhRD0XQStIK86CIVu6dfMAwwKfRdeOJS3CNNrVZaCfYACHnbBO0ugAZTpr
ZxhkQnG6Hx3vUs0ywapj+6lqhPyJY54EcGbyPOAUe/pPSF/aEzr1AEyXYOlu65b5nXxkaPFPOG5T
KgEVQP4xGo6QKaec5jRJZE0LzHSxhmOs2EQrqBiMqWevVu9bWmm7eCwfI4YeE6AZUK7JWlTogvQm
833gDws6+zSVFaqNIXP2NtrRVg4wSvT9umvU6US7XvIr2uIeYPJzFRr7EHn8W9M0rsoqewQrFSw9
msGAZzHiLKmJ1wKgmz48tlPj7OC6IToYAVDOB9JNH7NnXbnFykq9HklWXCGKDQS6s6HHKAciuHGB
wqK5BFsEzyHQTminfHRH1ajDNZNLtg70BWQoVRBvCLwgdoSOGjcNqgZgfjZaKTCgrqytSHWgbEzm
ObK+OoYJ611bWS6UU09LAGxOcbQVVWVvEAgEwZTljO370r7SJe7f6ExU3zovYw2F7z1SBBQAJmZx
WThi/YQ7KEx08OuGQt+OgXFTubscYwYqN2XfWAEenSdLotC5LXozzHBpZHJcpD1EllzUvskBlg6H
Ktckai9eagGaD2rd7NDbHVbo0OGyESGxqxvIoDqlddshoFYDT95h9Aa2CAsUSPRUZDgr4O9GhM3D
ioBgtJvBMgIKPmMJNurNsKAyMEaptpaBeVlvPethnW4mxEhWeqkd6Vi563DTNxCdMDBHzssqEFEG
QYxyzWXbMEr1sfRbQWZ4ApjOh40tVrpSO5N47ZQp9i3DYNA82iKLh1wW59tOyTwS4mbc+TzdbcWI
KR+mbRNk3hbD2l3QeiCRrKlcAX3YQeP4Sj91pABDohwGAkyAnuqB4caibxjPsmdvcN1MMRigYdFb
0alyYn1ZY4VM04F+GD6oYuObBoyBknPQpDkPU+kZGiqa9Gn+HADQJHPa9EzX6Ud8WFaIkl9vfVXV
9n0QlMj5ANpKuaXXibZbETygw0LOmtmPI3qFq0mOOe24JFUmF9kYBYz8ibHoVsWJAqPpA9VXtnd7
61JaEJDZWOijOWt1dPULD7L2wijyIzkQhiowwJZqm77oJdz2ysaKs9f7Cy3rv+lXyGN0W+SjGfLF
QLdNG/F4d7hKYKetEZlQYDPgaVokGNoBxjGQAl5OoDNJ/9FbmqbsVhWmtx2XamqFq3YgeUbmxL7o
J9hqOEtvIvE2IL+BuAb8GNUD4MKceZnW/YVd0/YWwrLpT6pAi2FbwEpQDD+6yxL9boQOj318vFdi
jy2kq6/xaAB03g3NeBVhlbDMIgkvdGlUpQiUGRY9kgKaRFugg5aowztuLbibMDrwSV1oN0w9WhBq
v05atqWv6YuEilXJqNInLVFWttIDJiCYaDEcVGPTmdHVlLDbgZ9z0BTTg4ZPaNbHiHcb/UUVEyps
3XwgvvnLoFbXduYhlpl9LZmtomVdAYquTMQwieOjmzz26F+uYv/K1axXV0Ue0MzHlRDdiYK/xBWH
5Tl19ip18wdd4J/nKCoTAZ1me9CgoVdhK2jq9cp3QdQR+G6rygUsjy5cTqMgDrGUgm5BceaIU9vx
7YqGplXZVExgs2Pvwb+hpEGcB8GoNsJl2crXKo0dEHwqhhVr5D2wokWFpgG1UfkRgGEHAGUVcrh3
EmtrkekbypsolRCJ9PaNhHE1NnDDR5r1K/T+d/qF/J5JoqOEkzwYaIYuXCn/ngbglePqG0hKaus8
fNVBLGl1/gqvYYO2gI+bS3DZ1p5YTUizVNp0WXeV2DNwnnr8zDAU1keM32Eo7HPIswZokU1Qckdo
eX5FvFJbhz36I45fnwbFeDWQJEbbJXnVEgQXQit7lFBV1zTZjbWg7Q+sUjd78AJVi9GZB5vCRW5y
4wsaBCFex+idE3SCWLVWTQfqR9GScxYxfek9WyGgMpbrXSok9KeotWwXnn4O/u3LL//2+3/82+vw
7/57jkz26OdZ/ft/8PfXvBir0A+an/76+1X4CvQl/2jml/3r13580e93ecr//vZX/ss3kpfzr/fl
4/+4vNVL8/LDX9ZZQ0S7ad+r8fYdJflmvga+iPzN/+4Pf3mf3+VuLN5/+/Kat1kj380P8+zLHz/a
v/32Rajzjfq8T/Lt//jZ8SXlZUvUyLgnP7/g/aVufvtimr8KUxW6bZiGLb780r/P/2r8quOYarnC
NvCTslT3yy9o5zfBb1/oOf9qWELTXRPVPl1oLq+q8/bzZ/qvpq5alqpqjqurmFV8+X/f+ofH95+P
85cMt/McG6H6ty+6aX/5pfh8zPJrOZqB3Y4wYbk4wjFcwzL5+evLLSIy/Lr2fzoID7kFYVmWo0wb
KuQg0+hbk1QXNbjWYnKPGk4QKG6BoI1phiwgPRw01Xtyg+567OlOD41DlLDiM9ttgyUIiIbEvZsc
WmAcrvRqED3TxteWyRWKNW6IOz0HZhLHaFfHu2DqD50NMN+rDWJIwH+S8SGkF4BdORg65Lxvysk8
mKpzBnqIOWgrSPNoUHAQyeFXHp9jlQkLk17sxEHxIQVyGcR8jtJyJObN9BVg2BWpxSoYLbIX+a/o
bezlK7twE7tkKwwtUIuSP26UQ+4iUpghrp+nvOWg1zAGcAoDjjdAKgLoDMqNcw+CH8DztV6kAFI5
fZgGypooPSOeeqzt8gRlncsqs80wjEedQbKV2Ef5C1MCjy3gHx0N2t38XQardgDcxVf1wNR8/kKI
TjCVGJ8mh/cFc9yhj4BdBADSN/km87unSfeuU7ZnDMQBe2rlUukAbMYjFx6ZxVWe1teDD7UQcS+w
mBTkMbhXL1Xu0JhYNmGrcredcEkH4Yx8x5trRV/LIDzXFuYWdd04q0G0zbrVgnPUKeNGi+197fQn
gZy0Ofhny+JmgoR0VlWJVlIU4nGpE3kzpbhFMnZcobiMx1mqcnEYYffyW7bCXUatWS2FvKi8Hx6L
Hu/2unLvUO7plkFhI3rb5sBOeSgKIscDXD/ompM4QP4bmQHxOpwgQa7gKmQjZ7IkUSNN3pg1zBsD
QKJcy+gmnuePKHv/1FfqHSAhurJNe+moAVkFPip8pILJs65Z604OWlAn4jnG1junzDa1KE+DJDrT
ijiXQFDxt85d4yJFeIWp37SxMZ9YaORYmVwnNUaOcmUcy0J8S2nk4k8q8THiGCjh2ZOrTv4UQPkC
pQ/0hnxe9PlKcmofEYaxLpgwyhvWukgn+zwtNhnWnhWaYV0d33UmRTJ6AA3z0rXSol+Nst/ZajwF
rUCayo5zYQYVW5lZ+2JGFUUNLI6JNeaWq2IY4SyoaOe2zWZ+4/l2m5UBieQqKKfLuWiOU3bBfF3w
b0B5jhjpmaf5apWcrTxZKWWotpl/xYM5blZhvW489FQlmvO7MPpHvPo+Pll/ik7CFNB5Vd2GNmXb
+o/RyUYj15skjKkTBBkvtfY6HkXYhjt38+f//acRcn+KhXyaZRBZLU1TXeenWIjgEjFIS0Ckjezc
nn3jH5JYh/8NhFTNnSulQyWfRfP3H0s0/9uPlT//LgRD16truJd8ScdG0z46h/L0b9jt/3A3NeOv
Psk2DOa//F/9+Qv2KY2YsMlo6BhEos67i0XIxvbuxtwGwBmgY5ZM7H6XbdCb5pHu4tIw47vMd/d/
/5015y8uxdJMEJw6txv8449fui/qytdMuB2h52I21uyZjGJ1Q9iW14Mre71A6OFS0/yPBP1vRC4j
3/wmry71kHagNC9Y5G49PKQq0Jd/uDpO9z89ku+v7qeVMMSR4uM7IdhgpUlBdIrxhSXfZv2XkYBi
5zJQ5hSLinFr6kP+T59v/NUFgLgWLETX0R3x0+3BFqUw0CgH8Vpb+7qqyXehRy2GeuSklL0tRElD
WgzNWyhF7jr3snadtxqY5xJFGSB0Dp3vKTM+APHfSWOzpnCfIooFzNW+Cku/0xrnLvQYGikjAqNy
Yp3Q2OF44CBBHaaewnKNUNulWpsHXDvOmTwm5CkPQHPZt8WpD6Yj3Xhj4WeEaYZh0SIt6fVY+SEO
rWNmJwaAER3JW/BigcaD9vvr+UjR3Nxh7swWk0eNBm+alz/lBb87ggnmsjEOrH3gUK15MrMaOrXr
LWUUpc5B+oE/tPFLY1bPofyqgF5JE4R11IJx4yTaS2Ee56OjKt4TzbpNAcR2zMCwKuO346G7m0Ry
SkzrrhzedRQuFvBUac273npMkVPtm71q0t9PlWPE9gA2jbCC9gDMl5slj57JjifYPPw1nm+ZOLiq
9QqY7eiZrIn5Y+QinjMqBQGHpZ+X4Gg9Hw39+GzLhRvIW98L544RfWtyDGOBtqN3cveZ3oiOM1RH
rwvvgZDvO58lc2wP5Wgxq+WrIUSSOi4/X8UZYiGdI1fF3+8FXZNB9scUUW5SQqNju66lWT/FJ8cr
aagJyO9zJth2KShXw7+ZHNIvfMHYscARMCzgb6qzt5zobPf2TeChmyJPLnkrwml6Z+64tUcWjLwJ
gPevzSz8OhrWtGNIjbufxaOf9/7Jr9VHxi54udCn8SAnewiTry1bAaQcnhtFxoaGO92o6VEyuyB6
fr5UJp59Oh5UpdjlYbgRoXb0Yw5UupDcNXNnpRFCazzVLk3OzYQDnZ6GB6/jqTYI6VH6D8+uCqi0
9OkeJudE3m15Ua3NVB1Iz7VKBjRw/MwZY1VyVoaeXPo1i9DvnJs0Sx6BZtWLqicPyhP1FhvfAyEw
XM6LexysdREEj/2wMQIAT3I1OzLsKX75rABirCB/l1V1N691gQGjCc1CYDjaq87tnJMMLgZlNMIS
nX0yhmRquevSmxB3qnwkMsuoDFZnggJ+tcl1RF/lx7scXraI+KYQJUu7vcQIgVPOaLPtvBl1A9tf
okVPC8C1mpueK0H5gZwDtSmafq+FIaU/5JYHbMiG6Z3nuhyX81+KiNCSdsNdVsGLlj92RhZ+IyEV
2oHRRbWIbf0so44Wk2nJjDJ2/bchQ5hFVV6M6ZFe3tcsY8PxO8qINJGgTW+N9R6yCwMqhncg+0iZ
LLnwScbAb/OZFdqFy8kNTmizLzDAmT5b/0AabQYJj40gIs7bNNcZ4NpkX4WmXPsNEySvjM4YdzLD
kLEthkEAPzEAeFahxiI30hB2Jo2OU1PRlFNafAjmGkWWCYiE4qJcdWtf1d4tQ+HJcFwXtXU37+zQ
QJshn96boL9McUejAcXCbXlUND4fqsr4ChXmnIBOpOVx4ZQ5KGMZhNL+wS7zlx5/HeykuA+4f2Rj
fDUntB1GtwukKpeKFeHgDWkC5G4AkYm7Pe/5/1GZ/78p4L+v33/fvueySq5/7gX8/1jlUx3TDvmv
qvyX4v2Xh/fq7f2HQp/XfBb6iq7/almWLVzTVV3+4PKjz2pf0cWvBlr6/MgCliB7Af8q9zX7Vwp6
+A+knDpQJY76P4p9zfzVUV2TOh9pBOASqvgf1fraj0mFsFUiuIEqtama2EiAh/sx58oY+SIERQ0J
NlRBvH1RKMm06dvaWdbrICh2rQUcOtHbR0dAOEtiqFJtuc+GHHqMNhIElBvdg0Dv4NnNRmQLjMDZ
mmZAmDOol51jPDO1Jr1EZBDJg2bbx8VNO8QPpgtsr5EV0nxqOIQokJ7LEUq9Zmd7B1PnhUHHe4U0
FjgWqczQYOqqvpQN2sZEA+qrLHrr80OvVxvcmZBwKKmIPQsBA8vWDvIQFJ7ZLfUp25kFbVWpIbVx
6Hcr9lPo5QfXUMluS1QKqUt3c4ZPW4bhT9ZBNSEFLr03RdTm0kJpQHcw70BSpNpXQm/WuGrSSZBn
SJzC+ZZR0kC3f0EnvqQ7kBO18r6+z50JQ71RRpS1AfxiN/caCivD5EIF9WjdyQNSnh5zq2FgjEmL
COwb8XUOsgUFV6S9qEWyzWRwk+EyIjp2I7/pdteR3Oq1znnjjioTgEnFaRvNK27nfJgMOqH1s0Kq
JETUphtO+W6K7j5pjXUj+9o1QX8O0KHn4/RooyJucntbao854msUhIuUrr3R4KHUNs9z8S8/WP4K
10wG1t27KKVmg7wabvz8sbI1kBX2w1D563pM5qqZIoSyAmDh/KmtPGHnqysRL5g/9Zi/lb6x0+Tv
DWSUm7DhWvyRm9zCq9cZCUpQM2U7zQaa83t5MfLdNcAkzO651Z3gT17pXGVCubc1G1uP+EyifqiQ
j3VtRAda9bIEjSiTOVnUmIgmZeAlF9NAk4nFiQcezX/iPRaH90GNFyvBGtiTu5xywLBO4K4C2TpA
YaDGQZhAnnAO0UhlnEmJEBfmQ4ofubwThuPu3YbinwN402cgK9j4jPpMjoxK09Gbc3ajMSFMmD2N
E2etDPTfxaTrz7zs+5JZE3/a5g6JmuloQtMAx4AV+XGbI5Hrd21ofPjFq1UCT5w7RaqOwKYsMMWr
S8u9liKvpkxA9DY+Dyldf6PD3oM+x7wFM8gipP+fzT0j5QlYYCRBju4a7r5DI8saKii3De8wF49y
C6URGUeRPsUmC3r+B3nAobXyxPB9Kzf9Z0tM5r5yD2mhe5NY/c28HBPZd3Aj5z5vINU7LJW5GZhj
Bgk4FDQ+OZ7M3OYoApWHmXiMjQerT7bZVNc+BgW71B/sbzkc3c+tIjtY83NJSJl6mn747F0n/bRQ
UZuay48Jj1BZ1sRe8dydU1ArQuycSdvJCwRjfHRUCL+VOIwmH6NYdJ3kOpyXsXznQl5p5FtLLK93
quuf53+QO3J+wVzLzDnavFvm79V55tEPlDvzRJX2uTVkxWTAY8hkFiH3WYz+QzmKywYThkZhhcst
Iy9pXu4lRhjyI6Rs72Qbe49ZPDzYnl0k30VWyfJNlLx86UgV+km8K/FGPgAqDVWn5MlkMOvh2dpa
yXaXO9npta+h8E5K9GyWTF0j+RTlIpUFyPz7ccAzkO/yia7Iy60ZmpeB7ZFLhNe2kq1lGTZ3if5+
TYsf+0CcXA5r2qH6gJBjWob505IG50+ePhYfWFFVe9+Jd75ERVSy6JRXN71aQ+HjVBVt1Ey8WAan
jQy1k7x6EkPC9LCyWlTU5hxcKew7i/wrI7xOHGBzyJYrqNNHemXyZuASo7zILrEf+1CeQYLK9Gxe
o3OdbFbmoR7zW7+1jqFsWpeGe5d2Ym+WdGstwz6xP5iS9d6lkpIIzwVpkd6OoXNMI4NebukebNfS
eRJ4tVfIrs4p53yf52ahXFx/fxe1HxtN8110NRuKs0F8MISQs4DvGk1NjkxpYfofc70TBXiWpUOy
dWT1M1fqTTTBqtVzUPr+eS515/+YVXqtSD46BAkKDjjl/1BiavKD/7PClBfGgFGnv2ZrFozCn9t8
uJb0tdba71XjHjPqlUnutUQKXHfOvOrnHsMU0qQaMxL6uU87X5tc5k3MLvXjNzszdgUdhX+4a3La
8vPVkXsxaTEcMOlc6Y+3TfGF0adFAWk3OPpRf6FGMjsvOWplrTuXo7o2XaHwtkksKQQD03sOmeVA
30YFIYn8LKuTCDmvTFl36PKob2WLDyjHzi6rGyICHU7gtZlgRST0jduEl4ssRsYPk3DZvGhCB8AZ
9yYr0zMbl3nNyIwSBcuiF4e5HlKTHm2EVvnQ0DODyv1ShskxCXVohehM2iO7Rvb2QXUwQPFu55rE
NMnpvCTaRRX1JzBG+kHO0VMUpCvpBhbhsxHYy7lvYZrWHj0Bno6SXwBF2X9mgYya6eGEB7npKpW3
tkZrP6+UVLmskhCG5iSfm8zuHD06x8Eopb44GgMXFHXZJRByZFnFrpRNIdFTM/FcFw5xe77DfUSd
N3e+cHsOVxDorZVMBnKPEC8DoxiHZm0M6PZY9TeJmmZIxDtiUpAwuBILbK/5Ob+oWO1b4yRXc0dr
TrsCRbymXvt1fq9aidZ6nL2Vo7rTKux/5WsKpraLrPgG1fIulHFRfrTfe8RQcohawf56DhtJ/5qU
1GRz4uPKVi7BEYfPpdfEx3mqI7+djPZz/w4s8y12C0s9VR7m7zbndnMDT37AnAPKuFQog7LuanQM
/PYWosaF4xHUuqrAr2iC+1mgISij1lxaNw06OTGueEWEyticXHpKdpHkxUvhZHDHNLSeEAPlU42D
CydA6CDODchP4HHDRafE7mrMhuPc8q/RiVqWCojOuNP2ioZCm1wTXZR/MyaUVTzwO8tYjhjwW2nW
SlOvXbLSOesZtbPfId8UGrDLA/16LnfnfodMpwVA3DLm1fPE4x/2rJye/rhnXVW4NrfZhafKGFX+
/LtQhwrpGART/Qo15Y6e5ipIsqPCiAjUP+ulz80718+YSXrJEgAyOPIogZemP/eFkR8cU7lPZYmE
QoC+zkJoRebU74Rtb5Fb2syFQCVTC7vOFEiV7ppIDqEghjEcY4fWuEB3I6LGgrHwpTeiKZnVF6mJ
IRcuGqs27mA+ieRDqOFHY9MMzdUGMwyQDaCFlaVStGSdKTgf+EFkp+JpJCxAkbS2hppjOWrco095
cj0oRI4W4Kgouk1AfMb1btemJjKaecWVBNZqCkESgYoHu12EH2OF8CYjo1VktOt8kEJ7cb/0/bg5
jghlDInFTXBGIClFW+20BE2NTI8+7CBG07K+N2wUpow8f02TjKwkiD96pAzpUx4UTLH1XOzcInqd
EA1czO8y1vGHFaMBFPVfexs5J2NY4Ouy6jKsrmyjcdeG1NFAbO5h4FfR3wzW0gjTHLrbVPPhD8XF
tqlLeD3Qu70eCLsmEnUntXGzsemurLbe/MPCkXX4TwtH013VVhlJwKBmVPLjwnHwMs87tT1jn4G1
dwadWX7rCnYNXaaheBIx8qbAvq8Q8wNhVAa3sJ8hTflXYe5oHFad7EmpT0qof/WTwSYkZft8HBjj
ccDsTW2bVq+eTZCuM8QqiLbAZ7E7ERTbvoknZ4Usz7qE6cnE3VlBjQaDDJK4zPJ3O9WvU1PrVmN3
OdGixgUPi48W3NrQu4ehDO5rS//mCzYpT9lBlSt7mupDEZfZsojNfpHHToJGeHTTYWizwheDrYBf
8iFRFJqIqn8selYjCqeoQEurD+8iAIWE7ORkLG3OJ6kWrO2ndZ+BDB0+3LQMt2QGfBctrtft+Nnf
nyIQKKHhXwkMWrd1jHiCPVCtdXZCh53l5SPeSJGX3isKpNGMSmReL/O6QI/SXYuxPQWS6Z98Ddrk
Q66OpjbOqnpb4+ON2A67hJoFPXVQjb6Se5t5ASW7MbKGlRjVdyRNPnBvg9qUVw+Fizil6yMO4+Jh
oXqo69ajc8WpLM2hgw+QfqjO5ggUknMwxcgXFsFtCdpTetHpMHaQ+gEeBTjHda9HeduCOHyCy8xC
rCgYTXW41UJuO+QIC3CBfzW8exKkmsjHgD51/9mg+2w8Xf9VkffnZerYQsiOkRCGZcnx2nfxDU3/
pPTS6TWQpXLmnAujo/8ih6Qy550Pg7lU17XOXVKlXZUFeP1pUxNVemTV8BK8/qet81eXRGDHL081
VHpMP16SlU2Z2UfDqyY7DGAWOI54/KMx7jpf34ZV8SFTWkHKpEtEiUzCZT0qu79/fyXmX+xhFB9V
XXehBNN1+yn4c7tdZCGb1zkXogafLPXOg3GyKBzkAsq2eWqs/DFV86ccnNgaGbgEVLQGLdBnppbC
VSSSPtT28Bon4xboC6hON0WMJPlQ3HZph+mN6je3Q5hi3Kln36TgzjzZmoAXoicZfiTManaTTMUo
rSDb6LS2JvnuANGWlsMCMlgymVZZID85gmS0i+RaERWChH4y3df/kMY6f8piGVLZRDWVCbdlqsZP
WWxlWUMEA/fs4Y7SASDbJUFHWVMF/rrLxnCrwQehJaC1dM0S9mDgogBK0xsQHm5s0A2MvVF0l4aS
IN0h71gFmOMwYumjGJyCtqlPVDnAR8UUtVuI6ZTNsMSgmWGajsbTtY/O69ZowJNCM31yuu7oTSZU
0syGA9NYH/K+jT6cAXgox951y12mo+KpOhozMF+2ZcKUeKXGvEugX/iNB+01P84BzC7RuA6L4mv1
f9k7r+W4sS3b/sr9AVTAm9eES8ekJ0W9IChKhPceX98DUN0uiapTiroR/dAR9xgGRYkkEglgr73W
nGMKTWr3FYKUhcYLasqnYIaoLQp8F3kxFnQAzHORgwWGjMoEClIC/EyvyU4XAOtRypFhUbXPwYQb
cGd24tWUCg2sjxmNRY1bh84oxAk9F1wZoYCaDA8jdOntFs/7IYbgxXuKIouhFM+Daao1xHy4dfNQ
PUzrA2Vcr5p/vuAl49dyR2FIrCuyRbuHJvOHzm6saSxTs/maL3Q+zXUJbxZy40QlsLdqA7IliRmU
Gz2lpr0dR51AMB06r6tFTg0pQtC2AF6mLah7E3q1XEq3eAnvcmxTLkYDYCKMcWxp/bD9AB6YdHMJ
lyYagvdlLZxEIXlGNUysvAOehxmcat2lyzQ4Ugg0dOD9N5f6nkAcGHhWz8LXs6bXaUj+W5QeAlF5
67rVZtwZmS1JyTWaTDb4ldrvZ5A5a14fqt9RO1vYxfpQNQ8RGRJN1Nfo5jHY4j7zQD/VpGFzK01Z
RtgQRrVIUuBT6Cx9+FQYG8mwhIr4wSSNyBFkkXu4jUE7ZgawYJa/2Dp3Ofw3KDIsMFXe7OnxvkJ5
I9pmmmXXMHR7Ox+4kL8uOVyFao5vtn9oJQjJq3R8lcHsMvAFU9fO4IMJ1O0Z1qMthhTw/TqOVppl
OZ5G5TU2zdJJIii4NY4qDAhcvTXZLjbbD38eS4v9CMbOalCuBRV7ayhjLN3+1bDWr1Ja3DfzvE8U
HCqAAU9dT71HupBJIXKuRLxPwfoqtzW2F9bXE07PkobIFkopHnK1nbnn4LduCx7R8k9hcyV2/XH7
jmk9cZlQYR0OXqYs5hJQnxW9mMlEHc56wplKeiH04HwQrJS+EzqKLyYWb4Vk/jpmcOS2p9v2s9bF
nMiNjGJiVSKzRwtrnnyWDB0F4OMNxr/eKVI4lGv1kpQlqadvWo84PCFZBCww10VRNVf043G7JNxu
6xhtVFRqRTCBZN9G72tnnOqjvd1uA6xn6GomCYwHFzfB8phaR95XM1NLN5G76jcL89Zc/amVQVSQ
iGRT0ulTKeI6zflxYQacaQ26JL5On3LmrLvFgsGcqTHR4yjzICxZCxpe1XBzIb6XA/EmWrkrLZJk
hyvoi5wurDNiDLZw6lFSxvRs7G2rwVW5EAFwgEyJvydXn7dbus5YrKpk4DGL1WNfykgfl/5lNOuX
UMXco2FywRiDl61NwbtlE2bd4G2pi2ZfqdZ1IaDp3p67QaQeGI5A5IsIciCSEdwKBf22xG1v3baE
AWI6lv34tiwpf9+MQM14yq8XUbydWcti9KGxiUwXLv3tpwyuEC0zyF7prdv2PRH7pmxuydYW2KlI
FDKn6GhEypsWEg27XYJqqH/p67hhDs7TqqAoLkjicbb9hAjBvNcrT4jVTzyir9KQf7I9Tv//9PM3
GmdJo4r8z+PPq7J4fSt/HH1u3/B99mn8oSJjtixjlSypoqT89+iTvxEZh6JzNk2NKkBi7fpT6Kwq
fxgaMmbLkCyZ3L/1Zvpz9Ln+Fft2ha0Yu3dDVKR/M/qkwflTcWoglJY1RWW8yhIpqrL8YYE0IpHg
noFuTi3ftrXNJvx0qzmzvXjQW5xhf4Vnee0Ph/emLR5Ht3DA9PjG9TJ7Cw61cd6dnkKY2sABfcXv
3IFAwk8Ado69F2E89cZP8147Dm53BIqk6bDgHFzi7eWpdRkT7vO94Zoe5GunUtwcJ1T+xBCSJbXq
duiMgUDu8qtBu6NYZXdnz/bkDY4puST+sV36DATQvu05hFs6SS40VT86EDDkxw4Z3qfolughnUYg
IRO7fvdE2/ksXuTb7CDyWnj8efKxOuu+7FeO9nISHB4JruCIz+q+ORL78IVURjwsT1jt7hnM7Nbf
ALCM1F9Cxs+Bp8RuTDTM3fAiX3Hz7W4DxsXS9Upy3j0db5+erN3Vaf0DCaLn7NC6nyGBUks25+aM
Wfe4juB2Jxbe3Sfv4SHcfcE+eO4cGI93JV9Mn+p1llfYrbE7iT5wXt6LGB2HteufIo9zRroSP+5z
vHvgXO2SQ+d0fG1yjDdrB4zXNszdl+YFA/Nd57C0n7EDX2aLPLlHFEt3AIFiP+kwKJKrarCJU27r
t8UXD9W+gxWI7XlXKp7EL+H7ztptfBPaLEf7fiddL5xRgnTpdLlayStr7XAXOYGTnvFYHBoQmYDX
IDQ/hnArIEgf5ft6J/mx5T7rsivdDsKJ6vJl2j88CHtpcVqfABO7c+JjciBYx1Gc6BAdJl89ybL7
pFae+k16zjycisfKmzz9Cv4HYYsj06Wjp0KNMQA+EAibOk+m7ELXWj9MJVAv2AR7MjXgGe2a6fD8
yBionQ58G0pnomqjg3o/PjZUW5+JZDYxrTLbA6IOkh1kWL2PVGT7odOFjjT6tegYZ8xDw/C8VpHZ
xbpl9OVUvvlcXUVn+Qr5ynn0+0fduBG+WF/KRXRE5qegj0RbWQepx/RCEXBNKiCG9iv8k6LdpOcy
pSHm5Xw04RDuGsBYkE0qfzwzOp6cRcP856pr99GVpSuayz2rPLiid1YUudlBJRk1r3roXyPah+fu
uuVnlIcRwj1OPPKlHPoVN5zYM7VM/x7c8iOdL8tu2N3cnI8cP46m+9oRuOHLaYfSJ/oEf6d6gMmi
YAaq7fZd/6xf5afItw6BSTyKTV/0mHoCV9TKG8VM/Nby3TTYfSdyDZKsoDx44S0rFEQifcQPvJs+
cZkxFo6fpZu0tbUXR2DEfi++Jd6u2xU7PLJ7lcAPm5Ba09beeGHWrvAir/du5r1s7ew1Jpr3hcRv
wKJOeFGug0fBS531lqX3Nz+Di1n77V84rsDGNV190nhQGPbwKbhNbkBJfNVNt/4mIJOk/wGGB72e
x/Wh+UX4XIcYlx6wo0n7+arwVNub3RlODMEFi3MNNe30BePyFfdJfEq+phf9yPRBfy0c7M3fgoJT
QvCp+ZJ9yYVds5dfbnCPvSqx3ZBQdSPfKTex9aiAXpBflvlAOM+tciW/mOcKhzDQg7HfvYkHpiXm
tctcxDc/0c65ys+YBHbVF/nmoNz5aDsu0btyMW9QH7vzvXK81IdkX3pg38XwjgxswpfUJ7XhBTWX
CjHlntrGSdzX14gRhm0dxN19tC9vjomr2M8u1c/uMjuudksm/BvkegdfxVf5zGc70VE/Fa8vCo9u
IsKYD3q4HZzRi14pRHcmX5HsyYVntNds+l7ni+xJ9gXA1RObSPV6OfISANHa+aE8c6u65nV5EPkn
Fd9b7ZiDOEa4s/g3lg+TObtox9HhgPjf8xkO7i4r9zFuPhqDqAmu9JeUBJhj965pOz7N3l8MfzuK
S/c0E/9yynzUqk+G2/MgHNDb7dpzfR494hCGHRST4R1AM6MI9uugy+3Zw7vJDpvXlB/49Gz5AwGb
GgtTR/bALrhGIrjGBfj97PXkJez0neZnmgf9GBA8TCtNvFLfsJbuKs1T3PBG81+EK4nXYKkO7lQe
hj5XpWP4kospS3l9ZBZ+vLf378Kh6B35pJ9M7/FSIGBkeAPh+VWz0wMm9aNxJV3oPc83Maeo92oH
zKW//p8Zwq1R2cJnVlQOHxuGvAsfilf6Vi0aizMHZX4ikfcynkX8vkR776Irq/48Q2r7OqiO0eHe
3cXqdeDeWli3Wa8yf46viYJTKxY27SXjkGGdKGhXTK8S4DHvLUfqRFstjzosuP+RYvJ/kUhOp4D7
z1WiW/evHeOF1+z/+H1cfKN3991gt9rN1m/9Xi+uFjeFQa8o4l7FBKDxN9+lctofSFaoEk1NBilM
h5Oi9M96kZqQr2rIAKjnEMxZ8n/Xi4L0B3WiohOATldjlbrp/6ZgRAD7c8Go8ENES0NyR2MF+bbM
8f24j6uNsLeMkgJRNc857W2P0hemglLctYOmngdSf9RjYJao6YZBcJL0TEgM44FuOg5id9/nokHf
M0r8wKqORgmuf4gAmjU3bZlTmInsRufJsA7Y4liD1uZ8zZbHhx2d01UBZKIn50Ciq4Xny+4btTzU
RfYeDeSnpcqAZZrAYRfKNBgYM/ckM9HuZNm3FMu8EVhS6DMa4IVHyTOwsvk0BJ2E7IyTWkm+Fjep
nwUT7BHduDaRJtxNOXVmLCuTR6wkAa65ACmtXBgeMbEvD5FQEAc6RbuSTLRIgggjVPRU4mWN/I3o
aBBL486SVftyC+A9K7UTz3uSe3LrEWSYLeCXOoZazt6XMUoZ0F1S6vgQIPzPctjUBcCO3rgbJv26
qDGtwlwBOhP1z4LYizaHxegiV8oDORXjrk9lCfznKr8DKQewsLxdFuOpwq/rV5VYHuYsZoQlUUUI
bU75o0vFeVK7R2Psn2V9TF2D7znJCZ4CM4n2WrWafQ3KlFr1uqEPTpmo411cHrafVpFp3tMGDrQl
J9eKUPMuBuzLGQt3SVqnRGJMoFrC8AkwRPU8JTCxuORPSd4SyHXH+9heI/3i0knfh1G5qFbdPeoj
oVWJLhKQvZ4nQQ++sB0ecaIhZ8zDZR9JFBy5etekUHXU5nYB5uVZvdC7anbOAlO5VLV1g+pFOQ0y
m+kgpUEHw/eqypcH0KkEx8IpH6L7HIf1LaTFxorMfdNrn1PTUu2xzlpA/2nogMhU91urpNBUUM6A
AzHtoSYoCD51+kw9m4kkAlVIRTYuw+Ilq57GNOrPiUJWdR6N37rcWm6wkewrwIhQX7XWjqWAIWCV
e1YwlQfLfJKbRv7dwGEV/fzVakHJyju3qljotEgK4pEPAwfY1BLRGyyt6+GS/RD5nWg+xUNi3rYt
v1YgJn6oK9Ep6ql7VOpatsO1Z/TD4+1vRjGasbZ0fj4OZIWqTAiOtrbY14fcj48Kk05NKdHEDqru
nGrlF6R1kF6m7g59wFMU0riiI8eSXDMQpiXuol5ZIwqsgnxnAcvq9GlI4TYJmfhG2MOXRCv3BI3X
qyKdUa4R30VJwPg+sVvyj/UsvsZq7uoEkWM8+h77Yq1RMJ2InnOc8ms1N8kVjdRvod5XHggOJv1q
4Kal8WTiMKxkJTv2aHbtTCU1cAulbtbEIHqo7Ae3zOog/UYqpsIIDC18ZuqUDaFk8bfQpY/bZ22a
jb7Z5qepnF9FabiPDI2EbC0tj0pmkuW3fvbXH8eFON/pevtq0a2pkNun2z8l4ErkVq0+I3nlL7av
0Qw1g3mxE3I8bSPr2VEbMUpZk1DLhvSiPiRKe/vsrz/KULExflJt2dYCXknUbkUz5Q8M62iATW9T
LeOKkDrBn7PiaIGD5MZtCTPMAlVz4dX7pdg/KV0HMDXtCfSLUipNExgZA287H82HtJ54N8Om2qdw
7LYcGnVNpJEMAtv++mM2XYB7q3tjZcXjuquO8/ph+8zSCnQwU3TIQk08ok7jQ6lzFSOBQ+uvtEe1
CLvj9tlfH1J1cxqL+zFNvhVDPbqm2bfH7QPuj9sklakNG+MkjwTb6v0406rQPwUa8xmrKvpjb+QW
jcPIMtxxGF4LYW5d0FSEeOsdelAcw8VxrmuK2jZScRnAjyExR3LoKMsM8D+hHVMPsOSXY1cFgR0g
bNnNBfEyMqje9csazNdjY8WFzaP3rKKkI68NE1e0GKJjlel8CgUU53I0HuqgWiencqweNav9FOPo
2+lJ+t40GSnYvKxqPQ3aCi9mmMGfPRiYiL1jKQXNzhO4zZg8GRktDfqKfiDlvJtrvLy5FHAPduPQ
v2e6Vh0MkJ6TBlOrbXouLJAZiqZHl05+gaV87tfrHe43F/f26bReU1aD9UeeBZJ71gisLjLq4/aZ
ROwdV5Qahf1h6HjXZmYHB0H+nGwZ9Ml6vW8fxjW2fvss0yR43Sq4DnW9Jf76CwBPE81/oXDGzAjc
UFCfAtb9aFm0oyqNgZNANEJ/3pMiNPYg5lSoMaTYFcdhfZ+sUOAt2/6sEkhg9aNBwgnrVKjSg9KA
2AZ64AO6bE8GIg/4fDQDgvhx+w6hjVbaV5Tme6Kw3UTiFzFneZqVb1YRqK5ksYJZVnWZFhJ4DGKQ
gWRYZCjNg2dGT/l4r2fWo1xglM+6u7SXX5c0/owbPgQcoD+QyLALNFopRDZHnsS97Yiw8OxhzvZ9
LcLFIe+kiNjghlNFR35+1UI5dNRYBwrTfYnUoGbcQcuIXj6iI8qBfT7hK24RGGhDVRDMTTUgxXFP
GG4u+UxOQcd0fC2ELOWorHZm55C2y7bBnC5hLNwH4FlJfzcPoQiJICfaOVfZn2mknst1gsepWB6D
3vQtY3kjXcuGIZ2yCR9voD3LjkGnfheZsm30xTUK5wB00HIYBwE6wj0SLACbetbfzXjyd2R/8hxX
JBXDlvDSY9TyKaEWhfmYNqFamcOJykjv3XhaoAzRWNwqnUyyjFu2SgxhEEgoGhOrdL9IrXoxOtEJ
jbk9whkDyrdWNy0JeL4QwokUhx4+l54TXQvcykklctcD0HVofwQEyXJNoBlCOJ9pmnaKRGx0Waxe
ROKEqPzmSLqSl1kl+EmQHYW5xU3zGdQBhY8hz/umEdkLGkL1MjZ0I1fqcq7Wt5JKUcM68zbKdQ2a
TianfVank7WgiGaGOi3Co9DiqFia8ut2uLw06dTWhpcW0YsZJxZHopNYJZeHLAofCwoEIhx6BLSQ
HnaDZQB6qQmVNMMuOYTdHo+w6dUFYJ+uFxbHWLEwUCfo1DJLcXIYogMc+5NADSbEDX1WK3kJ8sK4
CvP0M1Av+HBRvDhDqRFCmQ/6pwL2IQTGuIguLekMRMWZup+qKXlUMMGdqCRQpgW1jQ6ALl8O5j1m
QiNNIe2lMM+Q7SjWkZsFEYrkdmWbOnIHjsWUhPhZ/1RByc3JNDiphJS6XdQsIC8Lw9Z1tGG1hDol
gfq7navtS2KmTW47dO+kajHe5ToKCQuKk3PWgtADp94BfGDeUyqnJIzoTAh1f2yy6FaLxn1mjaWv
EZ9G2I1k7K1JKt2BtV/i+mxyZnw0cSblWTO0bh/2z8hRjWNLlQHxKEnNwRGg9JzGlDKuPYVWrNwG
IPKUgmTTaf2iSVDFseojN1iq0SHAiuvObB62ui+GMAWrXJYPtcBbpjfms8nhXEXNZ4lMe9CJe8jw
yz4N6zdNvefIopsuIoqykzjtzY2YJ/W1GdaPlSZjoUx0+ASIBQjUvZcqtEnN9GxEIyzNEGlC2z9G
WjJQphKFq5bKC3a4ZD/PbAHaQb8SYdZOi0oCdVXvZ/aPWCAJksjLsluz9tDrN/TBQhiho2AIHuPP
fEUsiMqDkZzKLtFdMLUpeVGFYzYaUR+k9AGTj770iRh6AIyKA7hzJ0u64iYWcz+qp8QXpMKys0p/
LzVYwNDavEir6cuttBDoR/pO+GrxWAaUPl5w8qHV6pujnhrfsrY9t3V3rMPmNzIA+edCFD6CDLNA
EkVGHYZs/kJLSJVJXar6a6sJ7ZUmvWuTMHlqfIU4VzsNw01cmb3LLPKC71t3S6N8Rw6O3SB6Hc3J
GWsG1R0oW1uLReBEiuakSrmvib3Z1Q0QVaEsaHCy/fgfaZD8R1jQ/1avocF25h/aKE3cNT83T9Zv
+JMopPyxOntITrVIPzBVhRbJ9+aJojOH450XYQcxWFM1LpE/myeS+YeIj0o3dbyJzKdXD8X/9RnK
qzlRW5lCzOAMZO7/pnci/6w0QnSLBIxUI1lSFYyOv8ivMBYoohCB/N86HkMayudZEwnjoT9QG4px
yzqXo/FLHYm0ZqKhI3cmsg7AOEGt4/pcmkYmGqaFtShu4iPMQVtdLL/niWnrlYXofG4fs3X7KefQ
+iDb3WhF++/upu1lsK/EsLmO8Y1fRoYNy9xYwwBEs5qSxZBOu1r35HXhUsG1umwsaYy0xcjTXPTT
tpQuCWC8JiOMh62S4pTxKqmwHlVtJJS5BpiZzQYOpPrr9shVdWPYWWWC0UpGGPPDxfI3m1Lp50fB
94PnVCqybLBhZe75857U6khCQ9bNcGgWpYtRyaqXWMnnrdxQ0xNoVvTxCo6Dmb2tp47t67YcDcwm
E9EqTv98OJtq9sctMpcEjydRNUWd//4iPosUQaecY2Ox7cKnotqPQzAfC0F6M5LuYOLPOSgTCYrt
AsbAMG6zRNtLeKr3Ut2C7xaox4z2fp6B5FOVXEZtyPFF8bCCHWpRWIYyM1p4m0NM56ia4hDa5vq4
CnPRpXZeesDkcy4eQ7k4D5pgnToiz/75RW4+kI8vkjuPHqRhUdaoH/oAHUitREkTFab1Up/GYPgM
pbNH8i28L+LIDDdjO95YC2PaEp6H0d1pE+3rahrkOxFoe7M1LcaQcXNaf/nNwa0D7o8HZwEUY7HX
TUmUPwhGjaYpYJUyl1LJ03FEQbO3U7VdEGmsMDo0K19v8aNZCay+uPvdFblecR8OgMk7mnzKXwzS
mwfoB8VqXYpRAOBOYxOlnyPCfB3KYrsyo8LVK5oRJVx8duNsg5AGkie1vrlDniOg7jP7NyfjZ4Ho
dnfQ2+W90jQLufdH6BmeiKobQcyTR6NrJzlPC7eoV92gXhBquNfNrjwk+WzYtZWhxa6g5iMd8rZb
fqJh6o1z9Lvz8+sdSwMJzPZqctPxG324eqqGF0xTVCWab8n8wTDdImIOhg0tF1s2MxW1mhkHpz5l
VDsKXedM3cKQbgkBoUra74TwHxwU6zkyJBO3OiIPDCDqR4Ux+7hQLkdybUKjG10D83Sj1sxV1Wm8
NNfIXb0S/+gFw1VjdwHwWX5idcpq4oy5ndmHrCVko+SxP5hrw3gY6etmJNGL8ujHQWB4M9EoHvjs
zzVS8Wnu7CglkFmBojkqNfy5pU3tNF3KQ17wBJUZYyJvBckzHdmOmLfTzPDXIF/DTuAFC0GSkrEw
a6cJUkmtjmR+qAFRbkoq+N3M5BTxh8HQjCRP9SS11a5cu4LbpVcvicRmOEUSLxe8LFM/BVJ7R5oW
g83J7cZ4X+QJhpr1kY8AFTMRwZCMfkcD0iLwZ7lGBmmleMfXMn+Omgvk96Ws2ezFuuVr5sVQ5jek
odqpL2o3bSvSwMpEcGjzH7osC10plUAjg99XVrsBSW5ujGXlrplyKkmtR7Ey0TJJE/NNDzil222r
qAtBQKat09p1tJSQuBmRjd10FKxRVZnIQgLZG1VPHwzWq65mGWopspNCPWHlrPeWXH02QJp5ZICQ
Zl0QT5LrT7+51/7uukalDg+FddC0Phoq4oWuZY4r8/tKNDbtWQjkAaynXvo43BgnmLkbjcYR2b4f
BjkTkpS2JJyU20Gprn9zNB/HOutVbZk8m4GJoUn6aIE0apNN8xASKDqNpF+M5h1vwXuSszmYFsDv
jJeg1HC/lS2neY4Qb7cFItqHfqeqZXGo+g6RGnlmv73ffnk8MgzT1ntfVkQNMe+HBTsoFVokAJ/a
1DAPSYBzSxkx4K+DIj2wPkvBfFdYeu6KceeRdFIe/vnMrI+Xnx/P7B5YoNFp4Q01t4Lih8czGcLD
94Jh294FoXzSlGXx0jBhQ5anviYlEtwHEgq2K/Sff/nflCusC6xMsArX/cvHaVuUh/HcyjxsJgn1
5tLo8U7Tg3d1tohhKrDACGSY9KpZO6mRG15VG086ibjJ8KXE9PubaoXm/a8nQ0FJzfUqYvpiM/Xh
zSjbSZhr4c9yJVb02AfdiaWqCb50EUnzcmSxm1QGiS5WQUMepiP9q+2uHNSugktBEPq6nItZeiHc
T3BrjUVmK4jxup5L2crtsrS6SxtqhzQVlv02CFImEZ96sGZNrSOwfiiCEyalmMduZUFnDrQTDcMA
cTaLYixEllsJyuzQ9syx30QE+MwrAXzt25h0vX1jTJ9iHnpFEuQ3FrykY59bsxNhCGooe11z1eEO
UWTiH1PgrUvG6M5UU+dYI+DSnB9yq5FfhiL1DTKToGLyIMb9+b55z8qE3EdVRzutt2YIratEiQNf
aCiV8Jgamt8NYXzVhtZVQwvS7QyUWIlwMvMqut2OOG0hntNv3ZOxxlsf1NVLGMGEL8RnmVLqNhjQ
drB8eziUfWadZPKUSuRt5fNCkjmYAISyYrjgH7NYPsK9IrNcbMLthuvsHGNe3BZzQaY1ndT7kMjT
ZpAusbhakmZb0WtsM9IDtSdtDhXRQ6jFx3nIR0c3itRdwfjfh4qklYmXKVOBGKtR1D1OkLM1CS6Q
ggl/t/3QbYpmrsMoiIz3kliUGD+YMJRd91jya0p6h8wyI28NCBzrRvGTg3wXJoBQCBU9l30rXYIu
eyrjFUE+qZdF4WlNsvlVqeqRJxSIE0IWHUey+snWATPbaIR7D1p97yQ1doNKTj7TkTzJYtgfNZZv
nHMWgHAo5qTA1DhFg7B2m6R9XIqkvypHArSZipW6rIHD/1bJqLrHICvcbAjQcJnkCsSSRQ+IrDyF
nr0rd/2TaDRAvAvKjlqWLr95EPxaJRqoR1VDQq2JrclYn98/PIayKaDD1cpgl1JspFqfV3THuY80
cKWDRGjWaq9I9LUTxuT5e7+C0Sfm3ECTfvdM/jhgZLHAJg94RzZWYo9h/HwwVi/3QbRgWCloJ+lF
VFz3Jq7gkAGRI5VExHy/79Y1tazIEJWxW2+z3/+HkwJx1GDvxL7il82cCGmLUHY21Nu71cgd67tF
aoOUOAmd9iqfcHpW4eyzfbvdCuelxGaE3/Xfb3HWpZP6lAV93dp/2EXUSzc19bRoDB8ozyurXHPR
FlTl62acpsBBWc1fwbQALCWNfk9i5WEUovm4MGoLOq25mAa7vAJMPRHD//o00f0y0d4bFi4n+hk/
v11kMIZjvxD0u5WeBRQMf3uDCCxMGPVjyx6Fikqq4Q6Uq+NWC4n4TuaSk/nPx7JeGT+vpnRloMxr
+I/Brm5y5B8uYyVKumAuOJTN+TlZDCVDjBx+M+Aj70tW0e1t+udfKv26bNENMmjw6Izq6eOspdgP
v9XolE6xom5l2c3pXrC07IoSv3rBdKKgHjXvRA128KpL0C3xjaAb9Ps6lB+lDghOIQe9HNXfDenX
k/7zmQCshOtMEtnZaIr14U2ptSmpJsxjO3kkzzDXjiSMunPGKpUmg9PESN/KWI79MNHXKJvQr8av
JNGVnkrX2QnrsWOd7eztsfrPp+tvmhLg1U1qDjhPCp2SD5rwqRaJnsxVJM8TPVlMq3ct0kRJymkO
GJozGnXmxnMvu+JkXdGECu1hvdVV+u2kgSBWi/Fchjm4Q4RQbhngXZEm9QwDImS9FhFAENq0W+Kx
8rCvCH6R3ZudFX8ySKpISDAAsVIQPp5m+X5mUEHCm1bSOy5+t9v9tQLndVr8B4GCiTzhw2URcamx
XTRhLaNPYX7y1ciRI9Ck0E5ixbS4ClDVtD1ZWK02Knaeak9NjZiGWD4RjYDxm3vjb887VRWdyLVN
SKPy58s07YeebLyR8z6Y54FUc2JweZqUA0OmJQ4Ev8mlp4VN2BJiM16q5YBSq4fhyNorRSQRZlEX
0K/Al7TWUuEE8quRACQuJSELjH3LwBRPqdyd5sa4VgI6c0ZtT4Yo7MswJQug/9IJI+PG9U7oA402
nFaUv3lU/lpP0znU6XNszRYUaT+/SF3q2twSDGBmq2RIN4wHtWh8Iy7J9+yIRVz3gvmSDIeV2/jP
F/b6EP5wy+GqYPeu0++lE/zh/S4towmSGFm7se5GrfXi3LYR2+8kqkt1RB1ZNRbN37YdP/5qhYYp
Fxj+C8MUFVphP7/qoC/YdUWwEEq5o3MAvXAkZdQx8/hbsCqBtu22mLKxMdatRJJnjAFr6bZKNHXH
SJGUyYgI6dBYsGiL9SuhVQG+xMX4TbdF/lhn0ISC6g0Jb+1MWpypnw9UQhLRBopKt2W1P8aK0WIl
m6npx0nzl3lqr7pWQmA6U7JthzWPaxZYFp2C9rqSa78dDewO2XQd0H24brT0vjLmzq9NMXYHKfRJ
AlSk35VHaIo+9vEU7J3s4kWd5zxL3cc2UTsLhWk2UFEiWUZ4116lAmKIJiiAdquD4Cm47zBaEWn5
RARzcVYSzYesFntMXeuGpVpeTOTJapF4kjgLNusDOT5i8lDKNZphqxF5ymn3qtSc1F4HcQH3Grg7
yVDpDDYsV9wmYIwYLP6gIoisguVaM0l+sbSvwcT73UXRt7phLbGUysmT+bEfVkOpZjwARigyauLZ
nODhsT1op+lREuj1RU30Ho4klsztnSZXfpSMLzR3rmYSS22j0MjKy5L2Kg9bbNbDoR1q7dAoJSl3
7fPcKep56g39rJvzzCCSHsqCMICfNcBQGLuXkCeGKh0bKkoHHabpDVo63c9j9SoC5jrrizreDwO6
SCJ0BVSP6l1Lj3SvdQrB1t21mYTVeV6zZsyGyrjUW38mDcAFyOASyhJeJ2o0vZFy7TTcW7asG+oN
RtU1jMm4Cw10SFt/McWFsijlBby4E44h2yzwHO2aIJ2kwhtG28ouQwaIxtqrqdKisQulRsmeYulP
O8DcQtIrN0X9uI27t7qm1Ep+jBHef+8GpZF56wsl1mOp678Jxvy03fVyUiCEpLNrR/F0tX0jnQDk
J7X4iMcXxx+8KL8suU4WWb+ODPFrWSvmmmeeku6av3fJ8Bjr9bwbVwEr/YN039XBGagg81oRzWoW
xYPTYhIHmXwWZoFQh3XzmqfjsVCK3lsC5o96r8YOPS1xL5tnzYhKV1Oq7NN6mKNRIiRc81FEvadI
W/9I5BibxRQj1lrGtW3Q2UuuDX4XUtkC1tGOIbxXvVbuNz0lw13VLdsFab/GSDOcQq65eOiP3dhd
cR+3mTo8ZxVijLJKvaFZgksIt/s4LG9VEDVE48IQDyXAF0Ek3ltl2xwGK/S2neSUVcxELXmvtFNx
uz3BthOOSDnDLx/o7pwMviUU02lrjaBiuxAFiF89Yc1Np4Yc7nXfnKKDcfWCXWdlmO1hDqaTjDJe
iLpzYyKTwab8uBi3PKXF/UQ/FkMCF9EIpSuY89xjs7Xs1ECaTtJE8l0S0UVYP9QSNCYzFQXSeSlR
mrYn4hmtIdtU4uQIeJHOc4ymiVhBknZHIcV6Kl8SHtOoF8ToPIX0DBW63xRqhptaS+DWEm6ctpCo
UDBq9odJ/iJaYFgEqAtPIZO6sJrsZezjb9FgncJwBs+4Gm4x6J/BH72peXet0ru55GAOdSOFgzEH
/8XemSw3zmzb+V08xw30zcATEuxFiuqlmiCkkgo9Ej0S+fT+wPrte33ihB2ee6IQKYqi0GTuvfZq
HoIABCXVr9KCSiHdk5FaBkwHCJlVO7sbQ1n3t2o0nZt2XYCQrYa+gpW8vCKz/I+0sGzWrIU4rXMV
4Vz0YuqgcUx8CvYbdz7EzuhuY/T6F9FwfQPidyYGxYNTfBO2QK0WU3kJV4CfmdVJBeXOIYZyabux
banR/nf2pg7yZpUSSBfkpIMVpMzfoW3dIFTCVA11EjZWW9TP75Vgb+1V81lEFcxbW6LpA+FR3ox3
H0eat/nt+HoP5QF5keYhBLERwetF9btqo35DqBCClhu6R0jpKQmAp1WPsFvvc8RpQMG721UzoPto
q8nYmRUMFkPLO1S+zpno5GTfyW5dIKDcsf18lBF+q7OPhjEninkLZ3kX2e41wmIwTfXscbTFK2lr
LC6i+WMm8F1ua4G0i7VyiIU0zOZOy2B1+xSltx8FEBR3WaAn64mbIczH7NWL2uZgtSmSD21qwIs0
ZHsaoWBlqfKt8AqxBUUxqTyOU0+moz/voHlV5zhJzhNe/hszMtujzefODBUdZNpDdb4nl8q+F1pK
IrpQ6PkTiE9FtmVDLU+uPNAsaJCyEu/OnxHKBel41ciTIgntTugk9gks1jZiLkrsJSkjl0dZpXfX
xE7haVtiPSFJfsrqvZ7PkpCVYdpJE4Fj5EKMr1uuJ+a8jASeJhOHDnssB5qQguglF4VKhYQam5lZ
bYwYA5xYErjm/uDel9+1cAVX4EXi4CPP71un3Jppo5BstgofQLvYtYI8ynQQap0OdAdNnourzbxV
wx1nNwonAotB/17qsruz/eEXuA1msnWKZxYBnnZW2uvWjDCsbRiFO724sxY9dzkXwSn1XxWimjxz
imOSU3GpDLVZncHWT+NjP8iNKW0o44sjgWqSYzYb/rUuSuGskxL3ijjRcVWNpvlsVe/jjTM2s7TG
E2Ma1RAo1EXV6bbOLZOHg4hpFEQyHObMcAh1n4dN12thao35esZRe2VY/jarxX5skI3fmlsy5PEM
yKZw1pTPJGjCE2Ou1Z2F6t0wuKmRohOuXSB5Lbp6uc9HzPAg00BLNte3YrVJxVkf0+nol5wmTfbn
tl2c8eGtcorVg67SPLTh/b7IPn+Ko8E4xGTzrSburdlOuidLw2YvpcuAH/ClrJeRqF0rq4dnFRDz
PcRBdcDZvV7HFtHeaVzboduyf2oz/ZED7Cz72tjSQJnbwXN+bmt/3MIONODHPsW+AbCKs8AnmZD2
US37hEgbgiqN/M/tDuoixKIzKBlngU+VnW7vYLMNwf//KhysVBz8655o5k9Bp//G/at+1sgavyMw
obwO0/ZWDrSNYXDD6ckRnya2P805OVHGZ/WTTbuMdVIq11zF3b3BBiy1cnNDQG6j/9vnmDyaKcIa
j218RrIiYDJ0+UHoxlvU9f9oNcbRPzqFjRFSITTu2tLfLqtl7WzoFhzAammgELVY6ztSoIAUnW2i
8xFYZY1R4yw3CAJrd94CYwX7tNZwDFyMSArhJsRgTug+vt1W9x7gtNSED7ZfyjDzTRIFA1nKwOml
21XbSKV3jBTz/S0W4nYRxDRnjD8N569WIucYodnoo12bDVeodz2cThssWM7axbTai6Me24X3dzvW
GCKzvxR4UwwQ6jaNNwZhP037GxJ/KybmXELk6rDkXGoR9goGe7463F6gMvPgRtRieQattZGO+vuu
xAG/ysH2/p7PZBiTE2XopU1Gubdo/5cSdQfEL7E9hPB2q8OAZBgf2WprFRAda+Sobh9CtndI02JP
u0mA+lEdlBi3JYTfLaenOvQKpq9rz6fWs7K9DxpyO7Vd1h0QqbihzYWPVq/Xjk4nw8Y3ik3n9tMu
oOeBv25/StIvcmfuLjkBQkHVNTuSO+OdJZG80gCUx0zTLmSPbYWYxYG9XJFfPRsrZf+Doy+HMspJ
hbcZtARMVDvoRWs78bVXr0WDLZrvwrGNsJcSDp1lFJAt1OtMLOwpntmN4bYkKf/gDbUfKf7RDjnv
tiExch2R3jYBXd+wCJxy3/6Vdd5jp0Z9m7ry8/Yruens51z16/Q2jA4WEyUrhVyE4/je0sbyeKu6
6BihiNYe9nxD+eVjU44tYowUGy/H65grWkkazts7Gn5fniovRk7EihLNubbSE5HvTDenM0pgBJel
1e4gCSDgWZRZfqYXh+ygJsoevZrlwSA5GDJvVz30WRRK7TUw0+RiJ9ZpSsbhTLj4VQYA+K1xT+OS
nwnRppEZozt/AV1uY2RJiCoxSoUX6lNSrG+XYqMKxLmapMjOsI/2tWTtV/m5m/I9VOLqklgeOY9t
sxvhSmJDKpaKIQqxq/6Fs1N59DJCykcGY5ns55XXmNNGSTFSZgbDanZwg/Tn+G1qsifgF6xqU+n9
U+ZpaOP3eRJxKXl3NwJOMhBzHKjuXn+JaOAiQSKcckj4pboZVthqUypm5r6JIpuCo132uqY4VN34
ONajuGAq8+42kb60SI9lI5MnjMPrSxk4uwhvhIot4XJrvVUkJxy1GGO3huYSJwlXvBrx3fXldHSi
6O62B9FUIOMpyt3UNIRXG4xIoVw64W1KWxuqPWkYbs3V+F73xFhHDRI4L9K7XTrljICgOf69ccce
AzA76hsKUGQNImq2BFwx9x5dJPFyTJjik+WcwW4ozWchQYlE1hTo7jvyiXuKXUf+5iYZ/9omaZOD
EUNDEgWXSi7tIz00ki5mivvb6sMIFWRzJhSSUde0TubqVI+GWGedeR2JYr7VnjWOKisrssVWuqAd
0B6+pOOMz3EdnGMsAokgq64qcXI8lYKNJBjn3DQ5+7uGw4BvuttbnWj4Vr2WMnVPjpsfG5RKpzHF
Wx4bU4gihg+NeJ7W2DwNm9tx95NBOyRTz8XeV1HYZ9oScj1pEPz5F8ysDclpzbf5oF8pz4vj5GnO
cZ6Dc6Tl4kLA7QWudn2kBhiNpj62TnsviobXpfFhKMfx2UTtsh6RNOm/SGlq0KLRPd629pqadN0r
kgMXbpqPLU6qAqC97uE2ZB3F8FBzfcHn93a3hSF2hLZyTC0n045euwMrPqdFcLg15JnbvU8wtEVu
EDS0rCO3PSluqb/KqWg3VoTBFJqhkTZSPt5gT5CVfxakTpX3kzaT/qkqikF4SD7dFLfOrqZjdjtw
Sa0Y8nVjFne340bZuhsHjbzS5U9xd3W07F2O0iHTtsJPazx+sqNZuHd65ganSUTJvvQTgmIXjm2X
+MyG626LZs/d3DpdMfJBE2v4gKX7CDhnXG5HwUrNn0GnoPEZkuELGsHzKGkudO4Expjmh+ibd6DF
9KB58q6sO++cKqNZLU7LsGKqOgxKF2URIq5hjnHHTxg6V/FjTNuK4RLR8DF1pnJd69rmLNVOWh7A
w/BBsGkRl/Xw3DUFVYMi0qlzID6gmbgdgXmhK6Ym4GH+Yrfdy+zBTHJEAhUfocUvxxfBPqIgbs2q
WNNsxDtadFBPYWhbyKAjo89FmJKPRIAbGpGm2UywQY1jghzSfZ2jbTfsaT6lPXwAfcyYjE4O9sRu
9pzN7b2yk/RUjcanaskYL3o9wk5i/rTG3qCLikmeanHYyLARKzXWpmlMs7Bs2u45qj+heZODAwf2
DloKQwWjtI4KWauN/fXJoJTaFk7zKLyh2ft1MW6bqZs2dqXt3IimgnbC+8hnfdW2+Lu6EmJRY5Ka
UeKl67t6duwjOBK5o97NlK7Z12J/r+mcCd2itDUX62j6t4+m9oaHGONt2zHfbmpFJFIpi2u77mg3
92kpU0J1aJYpJfvS3tK6Nn9rCKFZ011GAOOqMyiK/pZ6iEBXemN/UoChffUsdRym4aLJslwDInbP
lGR60Jdh3PXxQxp4ZF5XHqx5vav3gV3GJw+c4qgH4PCtdazLwQn72dg1iEm5xvMLVEvj7HpQk+Av
Ppd2Uj9ni36+aIg+JxroqhtNKOI4w1Ah0quT8EYdBCydX3KoGm1LQn2XJ49d532NHgORpE5B75vn
JO/6C36jBLzL4q7jLq4za0Olb5JFEqFg8NNzkRS0Ydmzqwtu/iQ11jEqZ+KlGMD6KYZsxvwnM9J7
rSmmlTKhQA3mW+7dYcvWnoVlHUu3hTEWV9HB6Wc3rKsY1NbuQ8sY510QI63Wyt/cV/jVQOxi+r+Z
Ai3hvkmBPtPAZXae+xu7zehSFOX4bKZ3xvTlWnxKrZeC3m0udsM8/Tj8l5yW4KKr8reZVoghbUuu
hSTfmgOOt3clklNVa/EpazpnV+vqVaXkXU5N9ILJATFBaAIL76WmiSRsZKTvDwiYLLjtV0XLQmoT
0OLH+yXkunMM+6rc1qccsPTnvkoeXKPDFO+QUPuzUrMxrTK93Ng2AEhRJzY2RdGwMc3omrVMkh16
nV1NpO46cQO5ydKD2Y7WJstaul3hVnDqLGaGCaIl1wb7BAjBAnV0FppHe2g6KznpB79b0E2CP5mp
luIOZtK74IwtCeE+aQN0mZlo3skP04Ei0ucgI8vFRPjKmSrOk71u7Lg9eEmFnNgyGd9ET63W5TjA
kP7mWxtZ29+knzzPseYds6Dyj8ny5fZwMv1pLTT0s6RaPmcKUY2lSv0RXsxG93HKuz3KBsDKvN+n
aRedW2s84frq+BxUvR0RPdGA0tKM71My0Nl7lQjdsnPXLeL29UD2FCKmldO7/QqGeRkygkcYaZkz
Mafsd1OEEr0j8wI1ZFGffGvK15Vky+0bft3Jv8z4w2q7h5ZdMl5axaQX+GIWDIFtd1hPU5CsCssa
NzlWe0Cd6lg2XRmiKDvglf9Kbfat6b9kWbRbuwczcPDMHpZ43qCnmEzdiRxxlW3tDgGmF+UvU4p4
xy8KfxP18uQ7Kt5UgEzYA4KYO9mjN7U2BErGnUhflm7wccSQdFd7thZWdn0prBIbwKrK7/F30Ymg
3NnDEiqLVkZGvfloGKlYdcQB7jMx0y5Mtk4qlyQjm6swd8Y+1GPrGnR9vSlzuCVz3xwKlyHcIC9W
nmonva2eUw8pX+YWxXYxBxyzdGNBPW7yKN32rf49ZvFbbVtvFgtNXiiNDTMjXU4JNKUey/QgcSyd
DpU1Y+NrZ/A8XVzE81E/FqYZkmmWb2ERtwe7zMkIk7p/Un72EuhlfU6p+2RghV7DkIL6DnWlTuQ6
gmOwmfKryGA+KYK30GjnNjRp7DThCOl4pfhRIu9sdDToxCZ9clcBnC80yQ2Fr3qSUXxVUZdswQJ3
JcLkyJ3P8L9fSdaO4Pf7XuiwBDYxtgqdzchG899xtLTWvfApPWqPwVgerGQ6P/f4rEP3MZ+mwPgd
IG/dTqR5IAwWP6bWiBBS/zadffOAY/mJiLXXrCOPsujEq2nH31GG3CA2GHLAM5zvof9ru6TSLmji
/V2ruJGNBtifT3SSsu8ppQQvdaz7yfUZm0ZkplTJPmZWfBaJ8dtPvqCU5nezOrlJnlwZp3r72kiG
VRSAEcT6cDy6c9aeXAKclaXaRc31QZQhCTPC5kqS0aqe/HtbLLbRTj3uHVVgaYZFCyzfryAaonPT
jm/as936RBnhm754QACY+7LDqZBTxfhO3Ad6d45Vp+/8udmaXsUYKfiUM7RwIX4cZ9L2A8bLWx0g
bDW2lxaQNpyGHnslkC7CtZhvNPjUoBVbawprCKf/pUdwDNukeS5KWsgmw94GX3Vwupproa4Qz1WQ
vUtJ5luKosBNtMMcOBdRR96J+r55cG0J5pqQmamCatiMgYagrjKsK4EO7knvp/tkeZQSW3K1qVBO
vUNJSK87tR+Tia8mde/ariL8xFy2d9PxQvapAXqvF4V62RhbP9glgVG/jLoWh1OfM9fLxn6NItnY
RkMzsecSXa030Z9OY4Nb3DCDZHgBoj70Gkzi3CE1sxhN+7XV8RCJXKlt56LRHuqm3XFbW0c22wdv
6or9VCbEfxRN8jx2XRfCQzoP7k9t0/RhLOleDVV4V9+c2vMU+7vbU7kOydsz3XZtB3gjS9b80Nfa
jTk76clWJ/j7V62UxlVyIHGirTFNKtNQS+x+jVMBJfnAGmxBpiNyOHaf6hjHoULbZ52NzhiW4krE
BT4DcTk8IdksCI/2g30+tSLUIBhtEFLgg8e3Oy8mJtwMNTrGsy0SfUGBfmVzke/q6K0jD3vjDtGS
IDFzseqvrjI/LYhi56zlqFRtiqNSOVUrKCICd+MuJR+n1/eitl/Yp8ejZ0xh0eMEj0B1QpiqOF1g
n19x42bs1VFYlp25l8J6y31TnZqtb/fm8faF+K/kAOcwhN7Xbp0OkaSRNt3Z8yZ3h1j9XXcnJlV5
Sa48c6/l+wz676acW/yqoHbeBUPTrWxFtIJLmXxyG5GuujnQwh7ValCY8jRB3ozxaqZuxMmjb7iO
8snlMnEPQTuw/ruZh+d73J2t5U+PYxWmHeBTHPUuqG1zMDHPPNh39gjNmQzamjFX4R5GMLhg9P2n
8j5VgImppdskIOR4wopmY8nU3KfFY6XpYa7cHcKsUcPKHV1LlaUPVjmYxEc2B9wVHo37xHRPSVqB
FjAZp4erHmakomOL+UwUJ+/NgOiyyUgMKHK3CIl9swdA7YA6U4w4pCT5M9Gf2mqMfs0Z+amJ46/N
ycw2w4n0SJ1YB0HG2ZDf+7kDdyAG+Tf7ZI0DxrQdAZRDXVmXBm/bte2WtHwqn059WWn4ZLAazWWS
LGPFdFNTQ1fuUqWX5qNb1h8BcDsYFKOboMs20rTu3QwdeGQ1d36QebsZa7oKz4VNSqokkymcvhIb
XWphbHuUwbi9+tBKej6dE/kU4miiVsEk4eBI7ZtA1Y8A8p4Lg2hJ4154qPO66sivDfwlXGRMUiK4
Qf5G2/o1WEl8ZOrxFOjjNbOsYR8N1p1XItdEvxbtUJZ+ZjKZMd5mH0NUfk//usGp2NvELhzJxvG/
ANpebL0GOcoFBRKkK4aTZqgzXH/SZXFNPFuum247OZn3ihOeE4yPgJER1IHoeZI4340CwXdv9788
6cqVbvXfdt5j/7u4rLv6amBs6BF3t2by+yb94JfeR4/IyshJ0/Rt22cbSPmhNzhLJilSj2xx186n
ai2KGlarkTMnbNc1IbiOViHO1wGw3D7Ptk42rGXVoxfkGwT5jOF1Cl0q+iv2Rv1aM9ODQkVhI/kl
Ys1vNwNdMXFM46F3x3AC9Ou6N7udPjuAFJJS50eRtfR4prEtSM/N8CXpE7E34/ijRyEW4hjyQnbs
MxS+x0IkD6LK38saWTBt7k9uFd8edbHrPlgaId2WCrQX4dUnpRLGa54LnKKHA86KaY6TQKpXAHa+
n+G1c7T4OEkMAqGCd7sqPjo3B2Ox8/sUzrMiWulkBHXORSnCvk/IYyi1L93IzJC0w7tsyn/NsLEg
rTCG4bgFVfqhlflb4hSPAUUcRI4ZHXYaEKiADGvXVaIHDCCdXjO9oxaBCnaM3Vctttcgo/O3P2Oy
meMal19FFDyV3vjdZO43svdmbfes43EJTzKLkAhCcqSkWSzF1UNjztMj9GB7rzuLykehJFlXmPWs
xmnuDxAZpkf6HuNKZgfW3T4/jW093smeskF65fR4e0mSmb/hco6odXgqEkN+aYL0dHv321OQ5seN
IX2xwWyYN0n16K60NPt8+2kgSjZaw/j19y841VSEYsAi6e/jIcE0piSt9++7k5d7aAow6P98+0ou
lbSWT/vbcwad1iMe/VmauAc5SyhIFjd2YQAeDMPVBEaSsvturCkBJZN7n6gFEihYoIPi98B9V0bt
Tvj1dxwGVQu24uc/gapXRowIkHyQvW4EJ7uqDjPMlX56Nz39CxLkrskg3eAz/qHS+IFkKxXm5AwL
l7MeRWBrLYbqTa/dkS6Gj52BVD5JAbNybGkZChNAK/7kWvNWJg6edliHrUdV3HuENU347e4Jmk5W
zLx/4XWBdyWkqynArsBz85N/8cEhZ1+lF2JMr550JMlb2Dc3VK0G7puG7JMw7h+jzJSreZy3aPEU
x+K1uzQ6u7dU3rddXl1NBLROkVyPVvSaRQKuox2d4NUYLlhF5OVUYiPcAcKwkZq3NrNhi1HiYIC6
26MAi4r3riZ/qawddumTNcNI0RAG9oWAcdKi14eB3eAhzjC5OzU+nrtDfUzV+NZ4uYnu1r06DHKJ
REEnWunYI2J8lghYm27issZkBeaFSscPJl5HWQvzcqV1sCOSBG+TQFjYH+rqrkh7L+yLL5EUwSrO
6ZT6JGAgH9lYHmTcOv54YORR7ganilfOQkTUYV5bFIkrszJ/9BI2QAv9bd0O5VOTFwnzWHwIFfIq
6BuxvnJ1TFes9EyNv5/s4DqlotyLVuxyTgQDh/4j6bhHMQc5KxFfO3uyV20J68Y3zGNllmFV+WsV
1WzHXc1aa/VAouXsgFIUR2In5wfHyg9Owyg2pqzJ++EzoiGoO5xRwAWZMBjD1VEpO20mqOonc5Pb
KRowXaEa0dBY4Eu3bGu0WaP4ggyX4VniZZvag2g1+9qubnDzUVbPcYy1X+MYf2Vao22SPls0QbTj
uqxWtehbUlLoeDDmflzs8jVt8OERkWnWWk50jHPAnyx40BFKs4hxtmGcH2MiHjdT2+SboLpnY/ef
ip7YhtGj+EMdQ6oh1fPM3qyNeDlxTdYryWDPGfRdpSu4jIV8dl2isJrIGqn4k5xBTdbQP7Zr3IbN
0XmQmniPanQW/R1lr74SBSGyud+/4F2th0B4Y1P+1rVRbeLU2LUVNL8eB3WiccKudURYL/mZEYAD
MkhCkyL/gTCwZAvAGiJaga2ononGYAbuUqYMAe5HFYVlCaKfDHONRV6CR35qwuEpIAg65gYr/V1Q
zUdLVzrGF/0HYQpAfuwq+ZAwdJJcuewZ6LYRPWbS1ClagLwKaW/MRHpQLgruqCy+V5NsHsZEfkQj
qWlD05+noDS2zAHhrUzKo0pXmzLtfYAnxndqYW8kHiibNdsHpDmnWtdYOercWVeN13/VA0FU7yoi
HRITxD9BcNc1c4NfEy+3NX7YanjnqgBgT8bfthe2tXMApYb853gk48FPIGg7etWQ9nMutEOQ4Mpp
ttMl07BhMhp83/UCTkQB4Ve3HLZIHSc8eOuMT/CezWGWZFl+Tefi08cfZo26yMS8BqaBp9GOYwFt
E5cdWXvbssjm0DFJEWnx3jTMiBEPQiOoHuB70zrjWEePK1/GdiAQXv4xLQXkU9I1tBPoBLQKg4iW
lsjSJn01LO0HpZbpxISA681PD4kgf7DjLHrUS7BBUeoP2BN8GpkH78NrpzDyiKUYpiWq3sRRHz0+
vae39jVSXogbLu8qQgmMPOlWWus5K6NUwN2x9iW70+wwqnXKfvpwiQkrsCqmCvU17cicdzPlKvvl
Fd0P0jTk0Bk213XRnoiRNS5OHFykblfH26ORv3lAoEsdS80Y4dK/HpRJQKDcscRC6AQz2aRa/pMN
48Uf+v4wDRB6IuXOm9Iun4UQ7opYyGo3USrOTnkwxRQczMLHg2XQKdkKsfFaJjGgnfF+WNZH0gRP
WZo+YYp06Qv9IJRjrBrcIxluOY9EHH6iSLXZbOVDr4aw68gGXbz9zaAKtm3+WkK9pSUj1kVGwFEd
eloaLXYjIyr2GY3jijsMFClNgJXL6VTETEBaAaFYmt1jVSD1ytgG5qJ/SS249nhXXtGLqU0b76qS
1hBAA9PdnPd16PVXZaI+Ih+mbFN/ThQqlawZ0hkG97QWfWjQfoxl+KzN21L8yZgcTqxya92N36xE
A8ZrwA+np5YRgswCAAHEb9vcmp8pkjdDSoCQXbdd6I6msdcMdhg47PVG9KTXpyQunGz03CtrCH2M
t5782I2eemvZNpSc0Wj10VM8e2q3CJlDb3kI7S6/Zrq/00EvV13DYEoul1ClF+PJGnwyq2rTvcNu
882w4u7p9gVTj+8m0uI7U+ntUzZIa5+kHNPbD02v657aIg4ZAbvX2yuSThvxpKkYIS7vEWvteLXx
z7o9UstTLpGFTF0qfMuXh0XaYTVZmWRjL+92e653JrqKMT///S0ZuDvXgXV7e3j7Yhovsa4Xj/+8
AO1WMvjLgNUtw86uxCnW3c8eoOQ5gB4BK6P1d3jPec9a3Lybc1tiPux+kq3dPBudUe5jCAT/9xcY
dvlf3iEog89x+ROm5pf/9k/A4LF1Vf+7F/TK/fsZbh/y37zD//6C//yQQzUTBCizZs3yUt8nrnwT
0m9orpLhroCXBHXUbF/9biSmFn46gwJ+yrmBsuDa+WZUdfs61gut1c+i7e2nfhBjc013eKgmh2LV
nwpGfQUpOC1OT8Nwscd0xkpvyZt05+6PMKqtSfeseb35IxLeSsEEX0FYc1uXCR1Q0ypTOaALoOie
QLbh25iyFwc3ps/ccpjnCbd/dwmuI5ouMV4Gx3GYj/rJUw09B2c7Tb82dpQR0C76i3S4NN0R0Zml
4+A8FOP40idGfCIshwmG5o0vBqzTuwph2ur20wDG9JktEXnr8mJQ2frSWPZH0KbjSxup8d5p9Yfb
I93LrKtM05Moe+YHrd4fCmHj7+b18pJ7DH7gTqAMtN0Cr4TlyduXGtVsWQ4fBs3BK0sqKYkfjlcH
h9KFh93kbfPhymWoMYn2CsZsX5ntf9+e55/VQnR3Ci9eXma+kXKRfOjUhYe+aTEcKIL67y8bs2qv
UlCEDqWXhTIJoVAGj/zX02bQjelS97Lc+1EEvBAsxLnKfMnHGQda/KtqGWqKGJrFNY0/l76XhSqe
VBO1YebB1lrakMiksorTYlOMLI6zM5Wn7Kcz9XTty2R8rkS+NR0MIWoMHTEHRIBQ8tYxnN6AjOxK
zPOj9GDKZk5ouk3NkYPyBAOOMNBBvMWmRdUQTcXGRStqeEyuIj+2dnFbf6g4+qvw/P/hKs9z/fPf
/9tvMVR9Oz/+xKmo/qv19eIa+3+we+oTlD/p57/+xj9+T95/LBIVePiOgYMOsqn/5fdk/ge6Lt/E
WycwoUQbyOv+p9+T/R/M+nU3YB0xkbvYOAr84/dkEcli2vgg6A7WHugE7f8XvycH8cm/KI6IlCZa
zkb7g/YQIOdflXQtWgAbniilLlmYlv9CBtTVSUGMWlwMVnNap9sihhI3Nv3BcbOL7bfy2oztez40
IwOhCcqtZHooHO8CAYXojip+cZxvS5r5b6P3924itD8NLta5kdCiJPYf4jGpc+wjlDQoGzJ4ITsL
HNFlHKflefIQF8SNggYy9DQWi8RCGs9qDPKDUbvM61VuPKey0c64lrzdHvW1NV4CJqExNj3BUAVf
g5+1K8wEmZ1Cl/KiF5Qjw7ocichT/awudM0fqCP8l0IxOmwd41RN/g8Ovf7LOInirJmUu/by0Go7
ovMKo0N27nzcfjkYciAM0el/X9ESiYzFhBeRclCdGvQwDTQpJOOHkjCxozTp91i8KbSmKriiuHjQ
C3ycKelw2S7DydLkWS+MTWSY/b0YB+/sBCUsGdN4lKIxHskyfRvT6E9FstjOF/H0pNu13GodYGXf
FiEMLNwvhrI8jqL/Y/K+m8lp5Lrs2qei6t163cfpH7wwNaYZ3vDkEqPIKLoCp9IseS/Sft8uz5fV
D8lN8ePfFwW6EcIUwYUcd1QvqqdLkBNFDf0M2DK4j1o3WNGdWYvu4MdSBmVsHNiQ+/nztUNSR6Gs
XTFl/iXFiXpso18BfDoiWWR6X5CAkvcGVZubIh9YouIA8/SN5QMgWtMe/2J5LGtmnKO17FjOeRoR
R3Ue+w0OHzSWBEKbGiE0fpHuGZrBZ6+134ipk+Okz4ds2ldKMD9KL2Uxp6fcmd5bpTqG5JUeapnE
aAESboWuYY0frMUIaESVov/2CNQFI0ieogYzwBFcT6r0GCj/ni65gNnGGJZpQmnHvwbhnYscolT1
48cefhPZq+11xakNFnqHiRWUNIM7E7Biq5R9X0aNtmO/PFe9xIJ4NB9kOtCMuumjg/AL9xJMwwvt
M8spt2uj+o7nhIEQ1hSVpJeZr7YGKDFWG25KmZf5OU+wFY36a572co3JH7OVoDFgnidvpT2+c6cb
DGvmjQWAm2qQtNykH7ad02JWC1Ed61MgxMkVq8hjwGgWYLC2S3SsAYuvngl68KARqiljGjtpf0zG
MY2frCJl3mduda1UoB8FqSswa1gE/gdh57HbuhJt2y8iwBy6yskKznanYHtvM5PFHL7+jtIG7sHD
a9yOYNmyLEtksdZaY87ZPJdu9gIo94QT74EETeavVbXOc31exexNEPKBBXtXs++fKnLSAh8XXWBl
ptL32vAJRuCENuOXUghLfLc+JMm0tXJNo95pD2HOp+9Z2lPdXGjSHUZfbcJkdUhJClxUlUQJa/l7
J06fS5+itA5giGxhbTCmYFrSfKZ5+QEFAf1MlNWz+k0G7Ee3wG7XKHYJM3+Xeoq0RMc0/4YMbNOO
qzU+iq3mvaaSScCP5/g7w/mRrUfMlMCdn4KXgwBUhzRXHDf74CkAbXERv2DXsGo0i7mEnxHxgj8V
/R79BVXke0s1SMuDeVYINl0l/jKjz7WYc+JnOpPNWmN8hj1ofFljWVs7LUQlgIsh9QvYwhUP6D1Y
QbwpnNzA7gPLIK9fm5Z+og1KUA95NTKBa/Vi1MCcpsEaY2H8khJEaHr4wDy1W7Qx2ISHBb4xp5e6
Dx+7AV+cYLhOxCiy7f0DywMCgilb3zOhZR5X+3+r2X4yYSWmtD0aRcVIN/gO9Qe37bYhBkphRu8D
zADSZ/B/yBZ+rIv4pfWmJ1MD3RjFT59j94rZUY7kVx17iIP5yy3uxLEzXoeo3mbhdzPO324YXHs4
VuYEwTdepf2iFYz0xlUps18zR3PW9M1WWIQYMt3eoGXZFG54hD55kF6EO5Lc6z7iOrs/1KXnkptj
z6A+7mfk/MrZeU5sv3uaxgFDvX2ZQwLgfUfx2RSMniIKUDyYNk0Viosp1cOeONTWYN40dBAIQBlh
z635Zg2vMbfMfKZP2fWcI6Yc//rDyzho1N2cf8GYrVEUfRZNh4qlJJme2Hh71TvtOspLiBIaVMID
F8uwn78bqieYpu/sfkbh2dLbHBgY4ycjSMxyreKY2bU8SLhBGKVjh8wDMxY011FX7AoZ8eQYTNDs
RQeXZBYjdjcdT97IqixMj8xja+lWurN1E/EuZ4ycyqFas+/kpc3kJidusmbmNu/QkTCSLnJ0xol/
aIymWgnG4AscW94TP2BiyzUKxKSjvuYd69v4LZREgFlRbD62Q4Up9djQtah+0Mj7jzJ6pGOLCl+g
YmPjv4Qm5lqIwTpYZPzEOOrclT+VX4IXjmfmooTJIMVFwOFLQExdHrTcTtZtWpm8FWshiJQgxKDZ
09DZw0FhH+3C3iGSwm2fadS6a4F/kmZg8m6wPRdZWVActXBNMhHnoizOUtTx2kzyivB6P103Q1zz
yojTNbo5Wwc1m47QISnbZidBWvCfIB/aoxT5SvrxtKviMV+0ZvCCNyye/uQtWhrp3+gf5LJ6dBtt
PhedWx+jNNumomCdq9fObL2nfoQ7onq8wLIcL4KZP5WYC1RFHWtvvQVN6gTB1zF+30k+WwdfkH6A
+q8E6ARB0Frf3TnCq0m0wDHM9vT30W7yPWHO+7SpEK/ST3uTyn+XjoO3r8mTPhazppIH5j++yKJz
Rr//RRTdm8mM+iyZxp9QVzQLs/eeLd92zzYWtC9lxWXBx8ILboa7vhhuufTOgUv7enDjH8Op/Js7
pR6qjFnubLPEpxhoCyZO3ubOz2kZsrRNU6W63fmZk0a7Zo2hXSMn/OtSaB5YU9Irfx0Nj3fJtSnc
tkOmLXAzw5Tt/k0XEd1idHp7O4KNXaS9tmxTnMkU7i4oHE7YRXJGxCWNOQ8q4zKYzsYh/uB0v2eX
rANjOp2CsTpLWbrrqmVimOSUR37mhUdX3dy/ut/IYiJ4i43nkUthAnyr0eOKzejYRRo3SYtERN11
Gp8zd7KNW53P2ubfQ9RP74/77y4G/b3L2PD//b37z2v1PP898t8z/nf//pXRehZjPKyo/nuK+1f/
Xk6WcjCw4Qw73b9AWmFy54vkBvUVrOawaB9bQlpWjWFYT21t2kuZm8kL+9ByWffe8Jr5o8uk3g3f
e2Ud6UbJ+NEHOF4USZ18lWX0KVPT/C567ZZnYfsHgOxYDvhGjeO4yWJBJpbbEOXK7gBX8/TUe5AS
CwrnwXJKvmCM2tk2WmBdL9cDBg6/oWvtMeQQf+LAuMSmVvzQ634L+1T/is3qNxYBm6mUS3NM6vb7
oAFU6iY0mTpMlhH/6gu72Xmpa0P2TOIGl8Yhdx/l5Jmr3MnGm9/7FRYeWnkdJeL5PImTS4FtyMb1
cR4jT32AYs68U4Uv2M6l4X3sZZvvoRacg91zbjEjcPfZZDHDTFOxs2GITo2Hc2BazBkSDlFu8zgo
zxwdwwZktbv4TeiCyrn6VcDwKRFxcBMOC45uivxp6Bh7RMjZnzsLXJDdqfYyhK6a7sjubcjIVI1b
EbzHicXADHnrZ5jOPzFpB99csZ+zYLTYbdgPHof7X90pdoG0MwZSdD1dKFgC9dpv7EcIuqFHf3/7
Xe2twikb0BW5ZYbddwis4G79xp7+ZmnxQKXp/5Rz9uwHTfHdCuO7MIT+yaaP/AStjD9QuYyLpuyn
N7OcoCPHJnmFLYf5KWPrOfUxBQp1q3qKCKCAFE6ixxTX8XXbwbIWDcBnmDrjZdLZYU5V2pwJxEHw
kZgYAThE9PRtj7zYbLydN43Z0XNbe4+HTH4IksE8zL3AszMwzONIhb5LYs86cWGdtk7PjgSTDGfj
Da12NtwOq+7Zz67zGOA+OBTtTSsnGxdhz3wsXZGtHAStz5z+xpLxefeCTWRGgtHovUasUQsDyuHd
takMrSH26QCRAOUROP3lDxEXbFa3pKhhc0MHI+78YCRu/9tUBhI4MNxFN834vEQ03zISR+7ve5zu
e2b09OU8ouTMgdgDT2QbvWvK30ALDkxIxj9dJNnrS5+ZW/aBBr/4cgwGZMp37IOzCOwAc4p3Pywd
YGPHeI16rqwaYU4vVlewEsjBe3IURGjHcnysYnRHRleUTDcgUBsnCq+GNLJNVfUs4V0WbBw7MR84
YsythQ/gKW+9AarfGY9zHrV7OJfpYBRDdfDqUt+zx5RHJ2Yio2PyfBoG0hQYX7UPydgl21lo1H1h
XW+s1jMvQxMaLOsiuEI5ET6fz/ljbIftKgzY+msW5hHA2f4zRmaEUIVV9ar3ZFW30rHf9NDuGbgU
8iMa2RDPgNWfbd0gwCz77zrPnkTWJX/yuj2xs3L/Jg29c8eF/+t7ABs/JVuqjR9TPEGSBeaeszMl
DJ0AayONJPKZIi6KbfGrOg7eOOV/zUhn4CKGn9TTXkJmO1+jgYXSUBNWU8a4CedsnZ8ix924w5hv
EM8mj7Bo5mbWiFLpyj7YDQM9u6wP4mtpr+KOHnlXMbFk+2vh5HEz58G/cZFjs0SzZn2/2+sVFFnd
fDfwPwCReJOYApg61emMCLMBBUhwEGAm6N5Af9sHhMgHL7U/8PH8GVua+vk0ITZIMEyTmXYSuTWf
fG3v9Lp5QZ2FxrvHiKMF4LiVXrE1BFGWWTq+OzY9fwbXDDIqKlQnfYCfccjZ/NYxRri1jHL3iWfg
u1ZV8S2a6CJOeLMg8m3YWtkVGeMYEZow1ddU/KUapautV2egI+cW4W2GGWnP/I1Ki0WyPWGBegyZ
GG+HSPwVjsYQRi9uzPYZnOTxRSvD8jZFwKQBrZNNw+bL1TG056X7ARdkbWRaOBQ5zsl2+tchxXSM
a2Jdxvos3Kw4kaWmXe83Xg1OFA/msGv9bgJoTV4rA2sXxHztKqM+ZcdgrzQjjXdx0bIHMwz5CMmE
EKX6it252cM2oQOHWzuNRGXy120U2KVxC9WNXw8M03TrPKG/3qei/tHykoSgPHhI5oHFxx0fCIu/
eES8nRzI3ptDtBFWJOIcDaZ+1huxDPt62MgWDbdPsb2IDexeJZ0PLKVmCJrAPVf5UN1SDxdEED0+
hXXMWUciR1rdHDHg7uLwAdzvoluTl4rtqDf32XpIAKnvj41KcNhi6oYd+6wdU/pm63cDy7ynN7fK
R/024kOyGXuJB2IJtOEBGN+0UMM1pkJU6lmGu2SvfOv8wYWeUW9JzV70oNvjn8nEVsL2qlU9pDXC
VnUStDphstJNl40l0+WQVOMWdDO96VZcY1GL24GRZdlNo9DGfs9/MMwQXn+i+u13Y6ZHtwLytXaF
XM52xUdvPoFZQdi3sw1t4Nu3+43b8CkmLcaKtVwbfWRdSV4vboaFzeyg0cG434W1R3U0Wi9ekMj1
rN4xp3MvI0L4k89uY6OLlE3DkJ0KrH0W7uCSUkeCxpJHJLfIspJbUY8V69D4CXaerp3/PX1Nl9Qh
zUUqZqbeFmOR/ooVt3gY/GCFE8m0KdRqgPbHv02e8Sw0woDqHaew2JbW+IYf3EODSpq5ho89nF+U
cpuHdLPSrL9RBPQ3MCJ/b3qwUxl5MB0lKmrJfjqMgk21/VCD8rTYDFwTApzg/aR7Lot+l/XuF+4E
9XuEKq0cFb9YpucyckPwphtqPbJrMKKJ8zgBd2rdU8bKtPDc4cFxsmLjcsXaNyO9rJ5tzXtDB43o
KzG/RpKwZlqFNDOtOTppvkaS6eBFz13K8Bsqto3Gdy2P5bntoD2aIgaNY4SHFCGIXqw8OAy2h1tq
5flPvDH5SjjFfB2nhlU6PDpJs2G/Qrskrb8GM8bzBX0Ob7vVH9qwFquqJzewo8HkXv2ys55EisFp
hMX9LupZjCazPwlfe+KSiofO1A/70THDQ9TZHx6AVlLL+YLmgeDTYBObtvZm5ObVtADuRvRbB62/
Vt2YPiFDMjAtQNhMhcBe0kwOc1pxMWinVZXhjxJ1Yt8EOn70tM3OkcBUgvdYHR4UM0YUrTCUwxIy
NUxMGJitxMlXMaCRmzrtN8XBcGtBP8jMoNeNpmwdzXp7nhpprtoAcd6UsT/G96pBdVbYD666uX9V
6DHVXEqF3YVxsJj8oF6XjsHQtYi+ZI7YSLJePURGvsX+PNnlXWq8th4Yip/l0zEZywQtRKViYHsT
5wsb3FYGBK1UtEUDAw1m7v9pKtujd2Cj3jVeYJx3tgpYYk/7Nx3ZILpWSzkejf3WHIbVnKVPlo5g
wUC/KKTzGIfp75gZypmmWugjr+3+7Wiak502IwfoQ2E/aurx0oremCzm2yDnvSPOBrfryCtYpm/4
orZE0Jo08eb8MLLh9O1TnmDe4RZteA5JNBtTlL5N/BjGpLdmdqW9xaNFsRHjnz4W1a4ei890tv6k
hlfj0d1JvMOL6ti1aILn3pJnFimA8zgQ+3SwYPngZR/vNy1uMnVpJigAEiBiJW/QaG5iOmp3m1yU
qF4Je9xpsWliGlhtpUQmU9vxZ4TV+FKrZXtxM0nLSHGx04yfQy8uYVXvJ+KDtn0D82bjLFuirF1N
7tkUDev3hN4RnOhscSDeOqUbnIlm4rJaA/HBU7nTDqeb2M30bR2MK5/DcF/HmbGaUKgsZlIHrwkd
vAXWEfmHpsfBKhSZs8u8n7xOw+dBZ6c61IKgja6iL0PRYnkYLU+k3GzrYUZNLXtidRowYdJBGdTU
9JGwBQhhbrRq6Y7WdDLpNbYAwB3VTl8JTIpYLxZD7LRH1ihtbbR2d+mz6LvLzCPHavGRJkJZDBa/
ViK0A0qZ9oHSs12GscNQgmYhtQVvv7AeOjGTY6k5u3tOGYFBOrqgJaDmn0g4X+1kvSZqG9SAR/Sd
Yz3IitPJoU7VHNLK8gZ5EzlR9FgQNU98tOswl9R5PQHbei4ecCZC1Zs3gCYwXTQ3kxU8WLzx0SXO
/kwqNp7HiWnvHJ/0ziYJ9yIJr3H+TTpRtDX8ZsAHjZFTN9Fr7dvi0+qz13ZWW6gKA1gToBuiTl/o
AWQg0O+amTJBcCZ7fUbrkOQIxFnh6JnmTgkLix77OtJ8tZpTMBvZpbID/xJp/Sd6blBIEd/4rFZ+
mIsfvHcximotn5IhGpdp5pCvLX32iHsEP9aikmyGR5yydtVcbpKa+CG7Lt9SoWt0paNmQzGp0R8W
hCvIkjF4Soh5qfORMTFi1fspEGMuY9VlM8Joa5eg50PlxkywejxAWkZ30dSSWaTmCza+X3kyt9t6
nDYW+B87xo9eK0s0IIRUurGym5bBMhauT0Os3c49CkaXdvoSZTfBrYR5a0gcZb3pWmQ5oytPeAc0
a7Aa3K6I8DKY8I12fqlaJ132ntZsEeIwNghIiJ8BSQ8h9pxRlPzBcjNZ5pbcSpaIoax0IHpPrrvy
hEZgVYQDy6KmzDVoAS9zI3gh5trwAV9yKMYhKF66PlcmvnhWI4hbUnliLpCND2ZaiU1I6FXb/FJe
+Ie6+c1xcT3r3mxcqqDE5CkMH4Mh93dxBJ1h9ydJ1p+eVtibed3KVsP3engdB3JW6y5CY+6jliO5
gb7ZQ53574ET47aD1CUil/HgeZNxxDICNSgitaU7TOWxHBkn9UQwOSOrFmi3Nx7jJI+46puLpu+m
Q2AIstBRp0/4S+GKplMvmXaHcGboDg6L+qzL/qDNjXciDHKFv4N79KvGhCeaCiaR45lPmqsxWN5l
Ujd5O+4dOSBPb6dL6sZyzW4XwWwoC2zq8g+PDigHTsxwSfgnW5P4UxjFlcwyH1FaiPK2QBoZt8oj
nAt8mOEF0KEntkq0Tq7e1zfcwgnGsbUtmpFXs9GYGnKFTwspVhNGnJwx4cYJpLyi9tlkEw5rHa3j
JVGOrR08SFe7aRbelYXzY+nJ/OyJ/AHkxCE7aHI3pduPpzrSdxys8GcQyFs5zRwPhj7CZZfimJtb
llxzU0zSXeGTcga531ozIJva7NgdQujUDIJlUgt6e3HwZM4J0+asYnYnPwbPrg7k8nm73PKyDeoa
lFMjCq0I8eUxCE2NTqK/G/PpibzL7ppm7l93pnuTYPE6p8mjXQy/jpnzsMj0lgW9jDVxZuPCZHq3
cANcfkqBYG/2Lsg0fmXvvrEfTT7oHn84eGgyBcJ4IKnted82/cj+Nado7dziICOOpNnDGJpSh3Tk
uki5VjXBNvH94VGroN7colKZgAq5NAqKchYrLiw4bBR70riHfZWEX0VNaDQ1Lb0eMLmeTQCHkvfQ
e1l8znRlqsisb8XghaR0U648nM/0ZtimWknETmtEmwp3wiWne7KaFA9jKjKGiTeATQ4t0yluxlAE
DcaW0Yf1RoVffQSKsekVbVOruxEAjq1InEgxOfdfvn+/UMSOq9gdImOij/QTD/zgFd4PQX1wgjAd
z/ebvAQLEm0ynnVFBGWKDfrvB7oih6RiiCZgIkNRRfTy+xeciW6NIo7u99j3faBOl+f+ziUpQkko
Vul+t1T8EgdJdMoV00Rbk4bznXNSD7YV++QpCmpSPFQ4Q0bVipEq7rSU4qYCRVDxD+PEpagqT/FV
liKtMsVc4epTfZlgWJHisWrArPSOaBnAWt4d20rKvbyDXMi616EP22WxujPu3WiK+vLAv5w7CNZ3
5/iOhvlAYqmaPeOk4DOWhCALFEsmFXMGPkGgjYQ0GxRzlij6zFIc2v2numLTAkWpOYpXQ4JBgIhi
2O4/jcHaCsW3ocytSDqEeYvo3WxNBet1CrqL4Pe6O0QXVe+aQvsY0/lbS7F4/+cDHEXlqQgc644C
/v/PgNtI9SwA/P73AaYN+/ffa2Ax+/ca/vcB99fwfz7g/iKxBir+e5Gt4hUbRS7GimHUR2hGU6GR
kQ7haBkv9zv3G8+BgtQVD3m/6yhGsgOWvN/DaxarOUVS5oqpvH8PVFrbeYq41NUz/vstcMxIcZn3
e4ZiNWNFbfLZ1OAXkJwNSOf92e6PAFItl4ycrd39EbWiQX2w0PsP7zczyGih2FEWumxR9353bF2c
t2BAaAIp2jQFO8XKKEXwCYnqKyY1UnQqOm7xZClitVPsKntk8RQontXuVo7iW6vQH3CC9NqlRbjq
egYxo4fRGbsSl2WVfFWvifZkUjY8e5qlbYyEvqOWVs9V0D4ZILZmhNqpF69DjtVTT3e1s/+muTNt
EJIT83Nre//DGIeScgPcO0wY/tn5lwbWW4D3tqFHwFwTIvziTIR6lt2yd9jzB2DOWnedPCS/OE29
9AJ5jSKIJ1DiRjHFeQhdLBVnXAAcO4o8ThWDPCsa2VdccgtIPClSuVPMsjIOhll+tRTN7IeAFi2A
cwfoXAM8k2VsURb3XxUoNIMamGhFR3dg0jFXmRRseuSb/V1n0kFU+4qt9oGsmw7a2lLctaUI7BkU
GwnOIlJstlSUdgGurc1w22MHwQ0h0+45k2Hq07+6orxxnasp87e94r+pTIDsgT19xYZ79YzNuhyM
c0vD+4DLBGpm7nm5Xx39ib2Jx8DEauXfUEuTz96K15kwtYPmr1SKmkPtp0j1UTHrQ8PnrH1HamdY
QzcwreEQmgu6RZAsp6aOsNnC3j0rTZCYmk9W10GyFCkfKWbeVPT8CEYfKZ7eAKx3FGE/p7eu3BRg
92ykIVmyjTPEv/qcvgqn/JDxOle0fjPsB0Xv05NGXg7Qz+aQfOD+xUEcCf3J2IEOYq00AFKpAQqa
4ibgAgalU70qJtPaUdMESAhmpAQa2EirtAWBUhkgG/5KkR20Sn9AAJW26HAsVsqEhsgF0mFJNvBV
GK4gj7AIVKABPisSp+/V7AZ7mplg+pb3qqdMZ1G+NBgKmvznDm+9ucIY+4fTZlo0iCccpaJAB2eD
kqKsEFy/EFqwQcEQ8iNL/QVjk+57VrPpzEuw2ESkESu1hq90G61ScACzrwql6XAQdxRK5dEqvQc2
YMYGyu5BU1qQAVGIfleHIBOhycuctmw8bKeYtaBYW0aWznmk9CU2QhNoA8RoHdoTZGkcQnm0M8Lh
wyvZPQiEKjmClUEpV8JwHRNEvfAqT1u3FIxrhidiEZZ4DETKLqM2QsaI3YatzHOEOEYikhnvahnf
ZdqS4/gVWQyZ6hiZjl4S44uqObAH3vYK59h52wQSuMNIfmQNqIo+hxTqF7AWnEYcVN4O7sQjSp4p
f2+T1LlhC6NDb8Hdrwal/XF7HbkQCmIo5PG5VAohF6lQlkVb058kXS+6GAj/HxFb9Au9FEvPAAiT
g64Ccwv/SQZntMLpuixCTqzcPwilVDKUZgkf0pvN/sECpTlYGqo2pGv+IuiNNcrgR9wVWR+FrBcY
oHDB5p+KWxRSyPS0de0HX13vfxaWDJesaGRLxgaiHyRWrtJa4e+GkZWffU8jwx2v0NItceeoMJle
NIknd1VPiTYiLGlNDiPkEBgBoO2qlMqLmDCYGHpmXXXM6hEflyrZJ8003foJjavZOKveRmxLJ0pg
q5zma8z2qKeyFVOzQ6O0ZmnIvllHflYhQ4uVHi23qo/UxB6nTDAE6anORsRrNSI2BzGbh6iN0Ts1
r9K5aQWyi1pp3xpEcI1SwxlKF2chkLOVUi4azZxrh7nAjhMVndLTtQjr6iHsFppubTuluYtS1HdS
rY9d9o1qyVt1CPSIx6L1oTR7YYt6D0GN0vLliPoqxH002IDFlN4vVsq/HAlgiRQQ4yT+XcpQTDLc
Kxs4c5sgHOyxK1M6wgC4AVlhrPSF411piEHswqOHaSsVIi55cuq2HuJEEe4cpVVkiUWApPSLvVIy
ukrTOCh1o6Z0jqZSPCbTKUUAqbWx3AxIIiOljayylDyv6Jr59h/XEb/6qe+40iGodGEw83lS3qqP
zlxGK9M0Hmo0mCRENWjAkGXiyHClPxGfA9q8wZmeDfJNJeS8R4DrKPBQeFZK6smVxd+xRLD+Zpew
Qw5aKGFohkK0yepfKxyXhcslNUZDmhuISWsrwNUAfWmDzlRTglPpIj3NlAZ1QIyqo0rNx+EjdnOW
ePSqFrpVNpkYj+0d1KwGqtZKyVtNdK7kdZCTnv7FL9NfRrRh5J8CVazI5bfIfqa7WLZHNuuin8UN
FrURilorq9d9d0XemcAXwbpPSnzbG7azR58+lqZGyxyFMG3/fld3XrzENgPLXNfAj99UZihB6PWP
GsTWlbVtOd3Fwgp/xnICrPXffT2dP6VGW+f+YHM26Kj6/unfU42mWa5rs+7X95/e/9xUwXGEacrY
kmcfraE/MnT4GdRLuX8rGHBKpV0Ybv/9BUMHfxtz43p/iCfhnKFEdXyT1KttPMT6mE7bu/uzW7Ex
3UzkpUpYja9BQw8ZsXUIUDLhorKs0WEX6LGlCJ5i9NloNBakdnVy+oP3F/JtJeQONU7P0PIOAVPq
Ravk3qUSfntKAo6LDOO7MHSWrVc8hkX6huvnR+jWxXLUXYtJJz466WeCstxQEnOJ1rxTovMZ9TlE
dIorJYL0BGW6oJ16adGqO2jWmeG/x0rD7ncr4e6ZgODPo0TuiZK79+jeQWNbJYPXlSBeehI/ECTy
thLLO6jmfWuDi8QfC066kIjqSz1/lyXkSdI+SlT3Aer7bkJDb6HHH3Eo62v8jW3MtObA2EiU+xIF
Pxls4JZo+tsGVY1BL43dF4r/Xkn/G2UC4Cg7AB1fgNCK94EyCohwDGiyYUQkZwdUWd1yUrYC6gtP
GQ0EurIcUOYDFS4EHsODCFcCEt9xBw1436wG1w2BcY6vTAwCj3lhE4N5zZsyLgHKpf9IM/7TxP/A
BxFAiS3WzYhqk27rj93VJz+s/xBowMCgqD9noWT2hU93GIeFTlktBDSfkbsOk+m+upkymET5OCfX
ZvbsJ7JMzVXTmdT36EDKMa62HZ4OEm8HzWGbyG95GPXKdZTgxNiG6bem4fbTBPVXXAxiC3coaN0Z
p/RuIIGThOmET6Jg6Ep66GeSOZx1ynZC+BhQlMqKwsaTAmNY1MHKpkLQ3tTwrZDKv0IZWRAIZ7G4
+vnSUSBXqQwvwECapRMxrPVww4Ah7Dk6JqZOGGXQp2CflSAkxEPDU8OozDEudV4ka9UdjUJISA/n
DULXwTCw4qhGfO2UOQd219hiD12GvgbrDiwHhqOj7DwqJgzLBsfE2ZX9KpyMYWPpMoKlHUFpdfJj
p/jCwYz6CE3xCvWcsg6JWYNisqJWyfDpK3ORFJeRDkdnsN7i2Sb7HRKe63K2crOE9nhNUlWui7ek
bvCI1pw3FxcTOkI6s54oW7eRc3QenFY+Oo3cm8r+BHroRrMSW6T0pTC3jYSZJNIyvZvjjtmD3gTZ
qTObL+QJ1VUbhk1nOcWDCPEs9NLmKvpJPrKDSRw3vvp8V3OT+oqGTRmAk7xQl5seS/mL5xT5E5BH
xsHfbrMpGJedbWOIF1Y3j4aQnmYXDL04F/krkdfttKH867vY303DbKurdPrss8rjeabXZCIsqiez
SOZjOCNpoNAI3FhbeiF0oZVw+BlkjPQh+QmFjzYhmPynnlAJHfQ5TCVz+bxZZ5Qme7u+pS2GQ+NU
ODQ+g1dcrn4SmfwkpVkeHR/pRzMYGa43qDFCdCNX2+iDZeDifNwnUbBMGeviv+pXD1xR92WTvpdz
gSAg1Da5QysynvobpoHwyk72zNgDj0JfQ0KodVxESBza4qZlo+eubPwBHow0e0nqqd7FZDblzYOI
/eDWWoW4Jf5YHGtLfGmUcNtQesZKMxlisBIyDIJyXDQJSFPmGtauFONTV/j4lAlnyRpkqZ71tEpT
A1fBXufynlVQuWHFICb0LyWCgG0J/ERJIMpznn7VHV5I1YCLs3SEeTUm58tps5jRR9Ht5JB/Egu0
bHAE3rRZMtKMT+KNVxOLI4a8PqcsEGXPOlPbxBgNRdY8x1nBWsZ1x50w2hRsPJdAZzMfhHSx0cRA
s8G3R9PI+xmcV+anNAaS9EMZeR7+3aA12hhdc/NoGy3JsilXTl3rq3zEA52/hQDNrvdDoAyUKiPc
5VMfL92ASjSxmLe5E1WoU0zLlM40PPIUL6vQXjg1NvLjiFlrGaeUYU7Fha18DGIGWgDaI03Lsx5n
mBJD11M5xj1DA3/k0mG55cusNOE914yF6XWUs67P4ZToWMCkGROadN+2RrquAlIxvIiHwjr9sg2m
AnHg6Iae3m8U3GYn9pdkXmaKBGZfmqTYJ40PWCzmSB/LC7hx8VgZIM5mSHEzmMGhq6vyYZh9iq2e
bJzJ7UNmR4S9dBXRLHpt15CzwcMcJ5jBkoy3tPr5aI6WuySTgzXESbedmc6IKRJMhL0IG8i/Vu4O
2OPVb3HuOWs0H29tbD3M4XDIAoMRojLOwaUEeygxXoLGe6lYgcjg1YL3EbkSuuwQCKTpCdLpQYOq
KHjTR/04VLq+7ITAeYok88OYs52jYOO4jUscMfBBQA5FJzvU30Lay4tK2Ji/BuWnGlzcRjYt2KYi
uzJSefYF9JXrjP66Lyzop2y6NH3QPFeudRTyo4ddeSszZgDMkWsGmwMWUxiZgm76bDBqrV5F5Oes
JwJjl0kQ9Fz8yz+iV3Jl27mkc4B55rOl1TgR2Dnj1Dpc26R8bNKpH9/FgHVyXM+vFLPuacYLkFlW
3ljeS5MW+KMGuH/EQ3yNrUJbYqnK2l9SjlMLNqSiUpMQ46ONHfveVFv76fQgMpYVzObiTV2HbK7T
UFtCO1KJZ+6wYpz0SkiOeSmSjCGokb8aQwtT5Lnf4dhiWJVQMUs6DljGovGYy3fCL2n5jdXDGHHy
jr6ug5iTupn0gD+whbbGmC9Iw40R9Pk6rDyd+tLDxALFznZohh9aFFeRGiPuiYEBdS6SXdU2f3NU
5kunqsQ2chhzmY6rVg1xGMKXpM/GdWMJ/qtQHcSFMVGsedE2t8Slt/TfZkgRm1tzs3X99A9JmOMy
ktNbE3IGHXxEPVSZFcJvr3vz0snaNDlhHOaIPwcX+nGVFngMlHPyTMZLzL7MOOl5QhPIFls/7rSD
ldYRtabdbFsjY8I9sPALQJ8lCfXVySZ0IceB+LXAYW7TNUQzNTkVTNv+Dma0shzHWBcj2hysMbFW
t4MXe2PTcnyb2Vjum85Dt5InF7OSu1obGFDjITda9MQ1OUWvYIi0IIXzzQPZ94Nr5aOuLSJh/w97
Z7LcOJNm2XfJdSMN87CoDQnOpChRszYwhQaHY54c09PXQWRZpdWm2nrfG1n8fygiRBJwuN/v3nNt
YKvONvWYPLf47poBnKdE5vItrd5pCuAEzXXRlXUsugbs/44evdmdl191tJC1MfLQIjdGMCCKyMAO
en7TGTvF46wfhyw7sMt4jvtGR8aK+5UsjHUUNH/ccX4IOuQi524q6oc5phbAT3XC1U1zq/0l3ahp
p1ybq0vnMKTyQN46CriqGZcRe1Vuyzi3Pazy2j0f6E9n8hGXtEmLGPGmVlAsSI1YK2qcdvOs9SG0
Xp+NZHmea8+j8OE11hzxEIFbLjmFpGzJHIsLPe8IEvMPhdDvq+1kYS6bDZCjXqPdG4rbOZsxCGbL
C+lrcloc8EVQnpPooRtVvjfyaA4LUKM8Qn/zvPhSjdc8N/b4Ow2me7F0kPIyPVk0TLwFJbMbLYNI
1fT2fRLXz9NU3ubR99YNG7tgrOx9asfmxp+TDpJt91SbgbHyOsd96gvj0c/Hf51Wcmdpc0yndutm
InmNm+zOp5MKO+u9xqewascpvqSjwcsjxMxFK49WXb5jPnfuMyO+ayirBHA2d+9sYtdp3j+0ypnv
Mwu5iRmRuxGGVgLrjc1zxCZ+lQzDnV/JFxsf9NVq7fnFzP1Vq8dQztPAfNQr+Zsp3/ko/eIX94Y8
5hBatogFp0bod0IP3Le1O01UCHdwxoN+Z8GAPHGuCwkM5Q+6ybiKlq8V9eVMwZd9qbK6e0tUv7Zb
XZp8Ynta+fWhZ8wU2BhhqFxjQxoPb61RX8oZC3QHqPUABIvWkJZawKRkgAMkH5MVuQefiuaMqDof
6+TsChd0d0YfIiY6IbeEha4jtgQMg+NNtzMGSH97DrpORwPqmnKvlx3WCdeP2SmOONsHI1g5lTha
UuvXaaPtrabWEMuDZIc9lmOimXzLmZqxRPPvg+Vw0uv0dqTpCNIkyfuTBDMX9joJTDHqx8CMbkbf
TKdO73gUGpdeIVebjnfM/Cyhh8dTW73GkZE3swHDYmJs0WrqlED+FjSX7st3xdu346Pl3Nz28tgO
xavtDfiuLT/sZ1WHVjBtcZ/1dzIftJ1RG9RqLxvj2c/FDmKMDu8PSy01tXLD8gGvueZfzUVzZwuj
O4uIJ3vaxVBQ8+Fxdqz+7HCB3/IKD63jghQq8wsKUbuR8TCHNqkXIAU0fXe31sqzs91F1ZlQQ3X2
ghm6osYeCQYTzRF/vwjQZOzLW69cdLZ6U9cZsY4yK/71+1gw2+08Za9RhVVyYAC4NhdEpGd088lK
iCCNkv7mmM0A/jrPPnHe9XYuZodjX6ML2ljNQ92HjGoWth+WhHj4W9wm7M1cnPt2Tte5sFhKxr6h
tIKTFkTPKAB4VXOAQQNlF42x+mRrWbWB5QQvqS/VpmmQ0bgJnOOUuGYIwwcBS6n+iMO2P/79a6y0
a8OpGb0VtJqa2a63myfig4J7ZGx6F9oRR4vcsQPu7KS9UfO0x5//Dq9Jgzg84fFtV6WqL87YF+/T
TKKtvrChzk91HL8nhfXEgxbgbWAs6GuH2i2eaOsqzQ+t/eVLc9pNVfGU5MYHmctdK8EMGVL/sqLa
XpcJH0Rzon29PBml/Bgj7a6A0ZP3Tra2rTpHUuYT1kd3MwL+E8reKGv65Wrt2HU7xZp+DDd/4fiy
VzU/oVd+CZcXYnQB+HT1kPL5k9gc4PVqxTEqA3Q44i62jLD9ROl5sOzfqdSitYyXCjWr2JcEI1LZ
PBSOOmgGQUR25GuVZ1/AH5jDx9EGX1KLKBcTtiHj0pWgmLAx8nHEN3QCGL9BiXyVP5j80E5zwxjw
VFlPlfRJ14KMXgXSgTTl/yFQ/FCUJvpFjv4YFB3pvrrmmYHtfOp37Hq+AjvA/gcZEGUpA4y0pES9
GYG6Nh4jNcARjYzVpOlXeyr+VI4kK50jG9FpK0DAo2yL+7Jp7kZLdrukobLd0ztAOta1LXHu9tjt
aJJZyYYwoqsvdMrENqhcbx+yXhyJzHqcf/y7xH1QGXTstEWzshxmKHXCTe4bpGC6D7IWrERm+dNI
XEpL557L57tMj8zF/6GS7SDGfUWMcqNhXIJCWK1QT8rQal5MSmB7L90O+LZXSeveFmfRGsd/usNq
e/KjAgWBZodOp06ktocXDKc7IzBfJjZ7Gzu40gNT71MlnwvmCrjTrnEqn9pa0UyYpJdmqh50xUCv
tDAxWvxghZdxqZvqUdDzt6rtuVz1uU2JG29FkcXWBkP0m8be2MdQkdjYUGzIybO5q4X2QG5663nt
AULKs+8FzgaIHHzTyL3HtiSPcQ0gSBNpmBcI81X5nNrTuU207oIubuxG4xPQ+5Om9/uy9L6EzVYr
VenOcWqKn3Lvq9STYWGzH6zIrENQLoxNLX2fZsNnlrDRYx1mA+bfiTTD96JW7B3ws3ONQs/CJGzb
LM6afKRz+Dz3alObwL2ERJ/nw2BTPzPxYlpVFsNBtnwUrEZlAIYRtniKMk2gpH+c2AKxw2AhjApq
1qAyv0Sk5VLNstcTTrhGoffPzniTXvfoEoT2zey50YpLNjg3COXu8pQDdwbk28pijqAOu6+RLris
4sYwbdzqql8coSYsseAgdazfLBvbsvXfBodGGDjfam2ZFMpg9nnEon30Dfe1Hmxc9jH5A3VSOs/B
oI22cae9aBNCjZsRpK71gzuhIDf5feIC0rR12su89pmh5Rqf/UtG2TsIfCrDpyA1mA44Exma5o+B
nqeNGNgDDqdMU/BHWl80c0JMrfsKVXGgPwXTWsBod9XGTXrqI/euytptRGBYU3cqpVSLczdYZM3L
GRnPjwndo2S5qo0cmAdRkbbWDPycSg2YdjpiKc3CcjZoqSEEz3aq0gk2tcz8tB8TG387RnRHjAAX
MGLqBYa6QYs2pKg5gHvJXU8fbRQQ4YtGQBZtso1H8TzPSp6wbK9Tl7OrN3JQRiwv15XxnickkRwc
3qSLuyfHPytrODW6S2xDu+t7dtcSTFyaMOTW3LuGLqGWtijleyxpwrine8XAYMTOvoR4v4xs43r6
gwYyXNO8trZMBYyNaWd7OWn5hdqtXWB6rzzvDwPSbMCUeaXXfMLGM6HWd+qaDxZ4m3VEsxwN5SyJ
UbunTs/q8bna8AtXmuZ9dbDB1874AAQuZpRf7P2k/g2i+NvUi50TAbcLBDMgEYXVHDzVunENGgcO
SPtEz879oGkvqsGxjkMjpBdofpsaHUmNfT23SvbNEx6HPEKWeYY/vreK7gDHwdnrjUbeDt+l518E
xjAu0QupZ8YwEwmdyLcuUVAdlNQuWZk8izj7E9ntCQfxiwr8I/0qXDIuPTiE9gMmAWsmzlswMTWj
2YS4WKaOhhwPqjNXpk1cyTXI8QtSe7IkLuGPS4cYWf6BDOtC8TK51iXEwdhNb1YKBJd3GVOZ1NiX
NS0JI5omsOI+dDWShowuHJU+gorjOA1lV32SNzlh2YD6fJnNaR2b6QewjD+51rx1EBsq13oDR0Gy
yjo3fXMhv4hGqrKrrmF/cyoTWKWPYolFiE5YC1S9/tzjYSroMCK6dtcWUEWX4tAk2UdNf27ograX
oUrc7wtL29O8dR+Y7UfefZBy23dx8+zU4iZN94ey35cpiBdsPEszi/3N8zDgDhaafuRPrw6TLixq
ox1RHMjPMRriW5uK39TQXpyaei1oS8akJbs+opch2gwFwe/ysXY4a/v2Be/7h591pzRjmuJQGAtR
AMX+aiiYcfRhxXygItYQfoqjaUsmSqbN8QJerTVB3lpoSXrBNN8t62vtjvf5/FWKBOxHbbyAlqXb
gmZBuufPXcG3Lgpa38gnkO73KYyY0LL5oabUzAG8E6wPynVv588CAX49NVEAZQqD7LDYILlCpyFm
IBWFWRdclttYJMbZi4YT4PAtHHC2aMk3WPzDpBbXbs3NIBInROIOHXbpemy/Clz2kGK2XYtIxHPl
YsUGoodJlkOP5tcOJAh5NbDknLBWlf6e9O0pMf7WEV6K0ilWUpc3V/fCGRtIVHKdzom4eSKk84rB
YPwHXTzZEHH67eUl1xgPNyl9QyrX3vXGhBxJzAnyHTDVwNgrnsCQU8giVEFbhkN5H08WI7ruNs3O
Cybg7z5WR2hovIna+DByyY0tYHETkJAobqxnQ+g5MUEZ4b0Lb9iRyLHWiJZFOBnagxuPUETtHyNQ
H8VQ4CEBKEqqAKkgVXQPWKGtUxXIwLvlto5jUjCww++Uyn8D2mDrBhAgW7Y1tswzNT5rOUobJ7f5
kXnWZ8tLQ7CtdhgkV+1EkyWPE5rtejhfajdjFmes0K/IMjEN76FQjil7rxSEAg85AgkznSc13Sol
Gf+lG7enRZH+2FBo+GRmWDY7mNM0qBv2GqMNeg85lkxxeWdL8ifYe0OHh2rCwSgMqK1z2Pdttg3m
Aq8/hlfvx+cpRL+ie6xKFmtOz/b2mUR1cdGW7WiQfpdpxRAwc+B53E9IsImTr4lC3JU5eA8sh3KL
ZBhqAqsgy4WJTavhkbt1Kd4i2o8FasATiOB2nrv+wwJksOyVjBYQ8GTgDGoULGHuB+X4v5RrgsHM
Gd4HNWP5pMQogr9o41jReO7TVF9Xrti5NJhiEQjeoLl7mb8invrdadVHiZmYi3ZPywAAB1t7m2aM
Lu7I/e8Yr6NM7/BufAuA6hvTJEVacKNMBD0h0lfoshOKpfWZRx64ZNqn5wbYgG3WOMWYT63zSt/4
ow/D9XvobARKhyKAMeMxcO+n7e9MLwE2F8FsJwgHsh9DZyBxW4TmQfLUiYQbkRN30wl/5ROwlo7k
czhq5dPYM203fXYQA/1W0cR1Bkzu1Jv+R5dVwDCCMIop/4iNRzMQv6iJTEqLqwzy37KJod+JO0J2
RAsR0mtMabvJnsVaVPTlcsUPue4cdZLfeivmY8lyslYtAThnKoYH2zTn0LNLg0bsNA1p5J42VZQx
CsNhYg/6ppJV6PeBeyhrqG92vxTn1vLkZCWp7bq59nSyj4qrD10EsipptLa/ajC7Vn0wv3VYRzkN
ZYiHPjOh6S0qB9oykmuiB29AR48zLFyM+BSKW9VvEjlXZL3mEHEIQRjbDrH+nCmG2OmLb3q3GBWU
J9l8r8bpNEh70xXBpw0tSonxJCQ7bno2r05NGMiUeJ9K8Tw15jIiO+fxeaIPOUQ7Ok8sDFk73sdz
Bbd3CAnKvSrRh1WJt3igMkr+NkbyosAabrIU7ZQiudUc/PKY3lqSlaG2KgB5iaFBD0s+man/ATrC
hanpp5xBe9VPHtPU6sDU+qICjfEFNsO0i/YRg/zG9jd61xinDErwKqpQb3HWIflrbrMtI+L7hQ/G
bwRr4NlaOHqkIUszDzYNWa3QoaDeTCOEbTn6B8j2JLVRlyyZnJXr/sQ2qqFvQOC/odzVv6VD5nme
Lv1AoZrv6bx2ugX93LuwVcWB5QWrzoZpkRffhm7CziA/guw19TpPqRi9RZhPWiLbI1zqbFOZBbwd
n7mHoAUp7GOAOnn7OPQDUz8HUIOtjEcjKELPOMwunQzMEd8oeoCcPwCXmGVMZrk+4qR8yepzb+Tb
tEthSdEQsMPbmYa9ZH2HGrIq7eXY6EabOCDi3iT9o6P0D4sB4BoNJKhOgAoLKiXYfnbT0e8+3YzT
XRmM97gXq12GAIiAmG0H/jmOhR3naDhGPsYzjtD0ZxXxi07uGRDkiGfLpCTRebYaVmWfE9I6MelZ
Tss34TKbGFDSmI46585wD5xkKo7S9m0Y2pl/m10m1R5fgQlSJEi9h2rNG+MfykWSls15mOedYaPW
EsD5tJT55KbWlS5zCi0q78EbUXZd0DciL1E1I7U1q3pb9oBHsZ0cqAztdo5d/LEk6fXK/zLw81kB
wS+6/kC4T3gWW4L9+6KQENc0CzhsoK8XpokuKPoA0qSTsHGH3eBZUJiY7VKvAoyZBnoBjdpIbIgH
TUCpMzMW2XxYRErcej51FBIanrMs82yeRr37GbEoz17x3XTVwTXisMvL+K6vnHtOVxct6LeV6oKN
EjXlmPNZNEZoDKxhDN4PJq07WuR7EDs8rKFvkZNeY5vto/VSSPdtlsa864Vod7XPEc7+M7uLeW7p
TFUVJ+3uceluL9B311E+f3hmdjB1w2cHItv31GGbawVZh0XKlRu/LdIdbyg2LL15Fxr95LmbRoR1
+V5PiMM0JuaT36buGVvxMryz3Lca8H6h8fzWmXlHs+aEuajfM3mUgyc2vIy3rK/tuyou79pJUbs9
2gztB2UdXYs/C+gwPjlC/0iwxoO8orF8GOmk10s7OPs4Qw5cpLeYjtC44YV1ypQPful+Bz6spcLe
1vlzUWi3WCxczQYKcBZ5y7h8BYLkOFrd6+xXoE5qfW8LG5peWpENDuIdzADWzdFk7ls1zqn2JEws
ezFK9PljZ1ItFreVFTpNum+S+8I3oelqWEYjqn7Bqa8oZrxzZUOlgSRxx4ZhcMZhp02RsclyQf0R
vjQBq9ooRBnS6mu2zQRMl+NwVVqPs+7i5S28el13vrdVuntzg+zWJPFpyLo9vopiayf2H+xPbRgn
GlLIwDKOzQwdVPMerBax3F4uofLqV1FL9J98kEZjl50bxYbk0K13TWbEuAggQdH+acqWnV/6QZA0
53koeSbZT2bLwmMKuvj8rn9L51sRNxjWHOpfnUdAKQ+65BuYWkY0AAUbdsoXWenufgBQ5UZwUt3x
D2J5HsajfnXFJW+RJ3q2BhmbdI8q662F3Gi0SbkJVM8Z1ertddcAeY8EM/D5sXFLYCIJG0MWv9zg
mU4b7dwV2POS584ovpzaPQTU18MID4YNfVtBxtE8La51Ht88dnKnOLpFvZfvzUrszby5Wpn7MvY4
LeRoeCTwWJLacq91/B0MqvuwFkiLOnW3PXdxM9jh2Gos4HM7Lbk0pvpQ2Tq/aUMSlM9SGObasbA6
uAaIc/EejVW0bYrsI8gGGspisfYqjmC6Xh+lDtkQNUat97ng2EqpTkhMM1+P2GvbDs1mppGsK1Lr
0KYK+wFTmk1jWwca51kuc+shISxLIB5EcFwPXB+p9dyBYFylBoXJdpLc4Wozj0auv2FBdzeSiem0
Vh0JyEbmZIjc/C13wMBjT0M5LuqQegbojFYEOoKV8dhrbk3xHd4hvAtDyBJlHadOK9gcVYw3ksAE
/jLNG10l1uMQtOR2MLdq5gcE8AtonVngTXhWgxX/up745FSUvjHAtsHkP5CpP0VJ/DVV1Qc4kwJD
CilCvcuyvWugQNBrSu8aDo0ef7YLXYiorPZDrXRGK2R9w4qfsVyCbR8Gbi68K29JXIp1DCfiWYfm
SgTxR2cf8IBkDl1CQhvIpvsmD97mRv0iuBJI1Tx6rErFAY5J1UT1OERQ6nHWWWx2x79fXI5xQXbK
xjdoY/WpZP2wc9yPi7mCYWBabYgaURAGfCBsuXFBfrEHNKz2OGmKL7Xojn//899fAMZ+N0Q2Nv/+
X/rybX+/lyHwvm1NneRB4WCAHZzT31/hiE33scmhJS9ScCCDiDfMD7+Qfakm1Ls2ZzPtTUdRd/MR
gtJ8LIbmlc8m2f79LzkDsgGawlZzBFKQmA/BRELGYsa09SEq05/oRBfVTwct6aM9UixKibTvZZQx
CJA0p0ay/47N09CN3OtucLQyQBCeesic9jZ2vSAYSgU9Q+19b6s3fLmQYH7YIUb7zozSrbRd3nAw
eqDyOeKU7qdWPpM2tTjIsrElfxe9MobB8FaX1KuhHYdNgjGOE4njOcFhZF/EAtJThRpzXpNNshUW
jdqNsGzs3Rc9771nYKebBO/Dh9RsfkXC/FAoX73qZEd41mA4wDSQNfvCNtxNm8MUbfoCEc2r7rQk
0B5bBJvztLiFozyNPxIeyajMw3TvFzQ5Twk5D80hYhU0U/xBA0O69rDhuS4EA6Ldm4q/7GAjyiKa
eofAGymYxSJci+wHph/0x7R+MT0N0FKLul7bxLvSCIWvNKw3u46ng1n036VDDrgRDBOzusk2yhw3
ntJL+qwAyUZCd+8GG9lVycH8iDJceCIR6t7hLrhLhxbLvgbWAz5GvRuXQ3Pq+hndNVp/ySeekn//
mGbF315hYbGaKn/luFO5wXtm/Os3O7d66+OSfEzgwv6S8DndyqSBclZwAz7RjzBiZqBTgULtvJis
QzvH7JDxfPZppm9j6mcCC4IEy0O3tWNFMaAJob46pwFjAxLxNrjY/pqYY/zqDjZb0jS1VwXFyzR4
0K5QetHVyX1BlmeAog5eUzaw4jrgHLRQoLcJHjHjKAdEAOfHa62r4pbAboL24p17nCYnV8KRsQfO
nDpNKzESedyWMbBEfZOxa8A6tciohAsjpp5eUvWnv7/69xezVM/kPaqtUzkeFPb+rDvOMaZNIBms
Ez03XMe8p2er0a5NktGuiR+DwCAVE54VN5tiwnpo+z95JJoQCD3rC2OZ2V6GOWYkcU6ySkgP1CuH
jZBzLIHgQbLttkhskLtoqGbfynEM0cx2cBqr65CUj1Pcf6cmC72hkIPnGOFhpFqq9KkjYiYhOMGw
OLO17nCsDMbZnfP+yBwfeFXRYyrXjT3LKwvVgiqse/XEgxMmKtgUKUSEnbU++mY/8am6+quj7cW2
jrGx+Rg5j2zFmjDz24BBSTUcrUDAa4CpUKxzP7qUOYMslcsbGHbwOPTiyPKbp1SYylHtrTowHoeW
BvbJ8bpVIZqtjvvtoKusPgjtlcHGzgnM+zh1G7augPsEB3LM1iDVGX7YKviqc5SdmdEIFxS4TB3c
y7xEOciuUUfYh07yoVvBt1bN/lYVR1/FF18zvaMxEXjSJ+eniZprK9XOFeThenbIvjJosNPoWx6l
c4DMjzus6CkYjp+Swhsv7jBPz3O59D5aoekOj0LSCt0oBOEMOa3IpmKP+0vf5XL8kNEcnZBbaOxJ
sWRNg3PMY6HCbrF49BMrecvs0nSrkyHlenBgXOeK1r1p00TeVsbOO/WI70OGcS7B41e2UbSNikQn
2cIXiDc2lA7lr1uDh87crKcoOSBkitBmzHG0YB2sdG1Ot71X3881C7OmyHHhuinWgKz7VTGnDENz
YluWnLaxU/JDzNWXV3HRIc0Bj7j8BaT/f5D8/wUk73v/G0h+9/mn/B/c+eXb/0WRN+x/OrppQZFw
4Mg7rgkQfvhpu//4h/9PXJsBI0jT9HRH93z48v9FkTf/SVGOu1QgGTYGBb7hvynymgV73jbAyPum
41uu4Zv/Lxh5y3YWTHyZ4dIoDt/8FLpnu65Ho4FvwLNyPJcfsPr6vMF6b//jH8b/YSuRIAfnG2Ny
i1NF5xIHR4gGVn83HrqxT09z92SOwXBuJfGGMc6ujlzgaqW7oLvRVum6hP+he6Q6wdpok35Eay4f
FSzTCijnFMPDrBysiub0rirLOLW2Q2jdytNVpCoCIPAXV2ZjaHu9/cqH/M1LWvDaQe9dtIHy1E4d
S5yVb5k3ErmIR2eLtWDc1gXjUU5O3qmkd35vWMM3zfISUHgQH70uCBV+igtRFxLxNt3BJRY8tocX
mSIBQWrcBlWFpN7AfGpq2L/dVF5zzza3InbGa88spZaiwU+LXVmbcwuFQa/Wg8L0RWAOjb0GLJHZ
5W/FSJkk7N2k+9pd6sYN27iFSBb31yng3I5ccR7tZdY0z+VuwAMmnPyW2u1jYtEPUejknVN8MxxO
U6aQ+bR3VJC+VnH1NEzy3jFGh6iP/WI5rxIj+GHo2Tt0VMBOsZNyGGVgUrvd3u385G6ZyisrWzAt
ZfwAU9BH5SWbl7X2idbXW9YsVhDDkpjr3XHrdBZ/zhxukz0s70cT+jmeOuXDqA1ANubmSMCPdIhP
56iy6PbCLFtuO9GlTwa7+1WhCXGutMa+dflTKzTsr8RvBg5bQd32mLWS7OJM4jOd4i8vdfSTXUVM
UwhO+pHRcLyxM8qbstcYMMqZkNXa7x3KNdMDB5YxRCHgWRDnM2dRL9m6dDJtjJYwKNYY+IlZt819
nolRwBF+cJvpq8xb/U8HZJjeWWb9lBmOShF10OqUud6KT7d6lfZS7ksNWZ0a+iaaN/Agm4NK7U+B
8jXXrfeCaOdvLRGzHesTorBV/jzkMkeXUfgiNAHGrWA3O/mjvp36Qu4U/ce2b3Bg1EmC6uCeeBOg
NaV5t7Z7XGu6Uj92pRvHdHCuJdyUAqAfjBZeX2e0TPMTkewdlHaHcYeT1xybyOCcscO3eCrM0DHI
ctdWuZGRIc887cNcGf1Tls7iER4JIYpkfgwci7KxcksJxbzOMuva6Pk9hUyMHDcsKBK88sjeruw3
wMRiDLnCXWWTqW8Su8KRL+PHxnbjRy1GDOocQFWZhy01bkT5lPVFsDfGs9/MYFDaqb2bIG6P8NOe
VN4T5uEcsLfnXD6ljX20DX8+gSbc5NDfdzjJvzRKQu+rItLv5xsKRnByylcXoUC1+DWE44JKK/pg
yx672C3J4VxzDm2WO1u3SGXYEZijXLwJ5+mbI+C3O4EwGaxjS+kOhglDO2YkVaceJ1za6ufGr/SD
0RYPcwaEP86GqyRgAw5v8RM4D2XQYhuqnX1BAIxaefTHOiHbxZiKbRzDXla/+QUyGKhC1NBtRshZ
mRqXXarPR6Jg0abquktb6VSlT0M40sp2wfyFXxMv6bbtURimlCLjpkz48cTcbLX0NihLXCYh9lKh
W9NTTqAW5siB8+dzhM2PoTFqOy2DP5qe/w6eKu7hhTLAS8w9DErkkiUCTxYi3cR++2aVtsWZnM2g
Xx2nRvvx0gL6CmNPEsnDrjJVvK/i4cHw8/w0McwvocyHqs9emD/TrtNWbOKNtZ7I8inFApFoJpGq
wH7ppdESHWa7R7njBPcOTwjopFM35wrL1tKV6qBMdu3FZhV88J3qk3s22yQIb7wduFd6pIpLF2TE
x8qTV5XxdpLRGIrRuCaGC23F0Q+1G/0UmWAeh6KvyAHuprF+nfxWhHldfmO5SvFM8ahoO3aXMSxt
8ssSBi0dXzberMnjadLKU74YOAbSUGmK5wenXi3zV91n25hxSBo9Cn0MI+UKB4IaMgDzpXGOTESO
sRPaSrZZSsVjAAanXISEibEaYBaEsWbmkIL9/OwXROHG3IcKJADcErSH19PeYV2pdhpLLoKyA3D2
7xeI7rwgGWxwLDzy5mAWA/zTHC0xE2MDmtYc//63VAhSYzeDL9dcmqfi7n3Kd6j7v00DdnCq4kMj
KFRmEPolECaVYXx0evOtini6jzkooz+Tfelqgu5JJ4+ujfGr6+STAlKEPaeAuju75WE+JRraDeVK
EQ+ASq54bpLzEP4nT1teECvmCYwjdrsgOVL/TPo8csu931lV2Pvatz5wRbJ+gKcBOLRyMvPLMibr
OhlFuY+t9icGULnRHKAHRfc4R7nzDh7vER0NpJjjIvSXPVo5YLoeCtIGntFe03r/2KekiF1ziDed
E/9UpTaDyiqn0B9INmD2iQ59CyVxFqN6cDBP7tvSehGctDC4JwcOPgxeR13trBQp0cfa6eLU3Tfp
ZJ8LWhaigOqIGGYeXJ9ArlweXSPH+FVmRe6RacM6xWi8hg786yvSlF2tzll/iOC+cXZsdE4u1hZA
8cL88NAbG5c21Lb45aDUXjgZvJdte8LZauyIDmtk3et+k5+MKKK2suVIWBb2eZG8TKZlj6Zf3dmm
1ELoecYKiQgglIYzFjbfAwM/49GeFZuiiPzjyAAn6qH19QZoO4ebLO6ZbWWZXIFAKo/LmF0TtrVz
FYgEIzdqmvPIYfhDoW2i5J0hSL5C0scYSmc74/ECpZr6ckR8sI38qw4gIlAxvoZi4/jjEGrlAL7e
7/bEpmmsorT9vtdYA3Vfv5NTZVznuh53aB2XABfQegpmIqzZyO9NEUaxetzMELIAWYVGhq1Wa4l4
J6l5iIRHae0wIC4xyVhFZYcUaaaXiGEdnSUVPQVJj2rkdudAH168Gl9KRNdFQrxjE08IMb6YXApc
1COCC541k2cf/lyeAwB2TQoAWOmpGaqt70FF7iqvNByWzGAWo30W98C0W9+4F2OoZuxWTZ4zwW/p
YBGVGNa5DfxSb3aiZhcClh8nJ7PTUDcZlCVPntkXu6bjEMk42zzryxcE+XSMOw5t5kNVqYMDzIBQ
yXg/ucCwaAbblnNFpJtBIqPh7i7vJc8rzVkSwdndWDvBg79AGK2PIIW7QAnlQ6FZP/Qg08Gmtwpg
B1QifxYnGfFYsAQDOLZvYVwCZ/VFssvI6AEh6T6SoYFEIOnA7NKAx4JtXnIID5uGONc2AgCyc60J
DLrJ3SqVvmkrTCq840cyyMO7Pcftf7J33sq1K113fRfl+AoNj0DJ9t7QkwmK5OGB964bT/8P8Kp0
pUQq5UpYJI/h5gbQvXqtOcdcSQ/2QI0uZs1qewj02t6M60IroBG5Znav8eIxO9FPCcCq55Z11iqt
nZmN1ncKGduzwbEFLsA5NZ31Wj0XzRATZV3LjZ74LQfZklIeiF8MMVYLwPFPAKv3NqtpAMVnTf+v
vmUE4M3+dUY4w0p3B/MZgLiRxujBUQKQjhHUj8rvX6qprJ9br9iYUxfjKDTqQ7NkNHeMgclA9isb
JvX6t2AW5+UacwPJO4ciA0Rqh6QtAbW7sTUC4FIexNGcXmULyl5qq6QerM38wpgHN89FNp6BgbaL
RFCAlxohTUFeHuKIFmAOz4MWTnqMI3cbdAKLqyfqhZll30Nj4+JM9piQcFnDn7sRZvnVpOnRdVx6
lzXe3QAYcx3Y3rWZsx/cG1BvYyGZ1SgvI8u7JvJWjumijrGsElyymHJjBT+0RMMAxtQePZ3xwbAs
NL87p4mGed1HJdBZnb0jZqyiqdQTE1JU2dGJLJqQGuudKIV11s2h21GEAIDzlqDaeFTNgf3XRQzd
tf2Lo/nfRmKeh8F4HCRvYCeAZ+Em8SR6slZTb8y2GLnyJmyFJ8UbitVl0JHLE7V6ua2c+DL1/DPc
UAyKJuRgFZbXJNPXNg6Ccx9We0WNTTMj+CpV+V74aOkcG5R83XKyoSb3S85QAUMQFJtKwzrCCk0Z
pnY92T9sunKhJyZXIC7dJa4YKN900zIjoqIfqr1W2i+1Uz1gJjW/4yG60Tz0trYOa91J9YsHbFsE
kHOd+r3T/HLvF01918Tw3jRV9m4WTGJ0G/yk72Xzsowzn87jc9hEd0fNTBIHI4DdO8sozE1sQqig
K1u7NNArM2qdoe3TfTYZ9bFuEmKNAmcnNdZCj9jQdR75uHx6eTAF45wCs8g6sxt0bvUJ3pi99CMa
4Fqhn/1Cf20E2FQXFd9ihKwwl8DSYzECpP0elBsaCOkZLdyLVXJYllxoAC9misxBbTKJ1TpUZKh4
gHwv6EqvFT0qw/GmC5Jkuc+LkIlHrU4QWbRd7beA0B8yc2LWHdafbd8MZNynT+PQERYPNkB0dCcR
wHuXNjVfCVDbaPgGQN7MkedR1JOX219Fk3cHDec8UTfycyCJqanx8uNuxsbK1qFB5j8n5TTtQaCc
ETRCpZIo47UwwNbireWYNIfBOkVJrG8Ik36hcO8XYnB6nPoc0pMIOZBKsZl7AepXhQ1/HdSzR4xu
+LZHHwV69F3zg+E+U7yMHOAcj8vYqfBsVkO7ImdMsTp6k4lsTXgXX7bEHhHIJYeaCN/5WzjpQM9U
YLymIm2OYv4woWsyJr89F5spn4JNJ3KS0kOLGPMghQMxqRi1O1kKbTNkm5AUMdaY/AtquHHk/GHc
mzAHyhUq8ECBvrSYwp5J0AXH5YphOyKTWnRBoB8VjhmPhuoaGh6FdS/FvRqWXeFMB6scodOYxSHR
u7NhS3OfR4+5mRsnq1avRKo86e4MPYntcKey2kcOTft6JF4ih3NloQl67pT8CDtiJtNJb/aNDUvL
j+qLrlEGR1HKITnz1CqTaIfTNEkOCjZ2ybSjYDaBdrh4ahFVH8yL73JzZF5Kzjmt5gfdttpDzqaX
md5fi8yapazbdE0eiUAmzTkX97G17cqkwd0aYlfAgpTMHWHjx2mEvtMT98n3RQc0gw9iCG7VmN/N
+G4PCRxdH528P1B4jgY93jq6V8aamEyaKp0XX3WH7m1bUi+IBrIBOFc6zUkkTynQo50oYUobQ+ti
aqK37MfTs8GNzLSinlDuz6Dhm93intOSCV1F7sgl8z5mn669dMq5WzQIEnxwWlpNLoBbod4djcBc
TVb2aUgKW6fxH4aw/Ssqm1hC0HC8f7zWqCR9UOfoWOmVIp5VO4geNbbh6z8Y7D+9Bv8w6cjZqQox
7gBB5U2YNqLg75iJ5txtab+0FeIUi9uAKxcqpDg4NBGnpyWd7TjbByUqA5WLnaqMYeMKddLNu5rq
AcMw8iHdKh+gIe08D5RlDnTRbnjSkNY9iwEZISIJ9g2EWnFgHQGvI3rTii14oT2hhxuCz6p9a+JH
rpRD2lJNH0+GJ98Q2WMjHrQhcZb14H13g/+e2yPaWxLHS8vJjzZ5YoATMZeQFlTs7LgyloS3XI3s
6HkmXgWGcmgnvLMZcIRp/OhTs/wX+NwcA4EprKV29VR5oTDbGkDkltIofOyH+VVF4uqKpdaXB5KM
eOdd6vzJZL2Jpzdes8HOJR+tfLDW05h9F934NeGSrSkHE5W+YckBets8uR4iiX5WYRsN1uKpQQaq
nPHkR6C3QgLRUKbhMJoacJ8mWwT9ynTH1d605EGtEmCq27x3tuhjwQO+FuEwcHylDSIkl84B3XO0
1Ss26CzOOUmg1J1fVePE/rKKEO+Vw6Uc293YiHrVRfmzl3oJRAHTPzRSHtCJ/DXTIP1LwgcYz2EY
AToHOEebQQwontGU13q2nDmSh8gE6NMxb08Az8W5c64qAtPSpkFhWl80CrdlXix8Oy3WkfYTNx1O
y1bzlrYDckWz7Xvtmms/LrVTof91O/WXXRUtbzbz1dp5vf0NnZmeMUfden/S1yS/DLOOFN8DIro0
4uF1nbM+YowbGAXqLSOO1CnPeSXjXZA7H5bPzUldXIZCvLqluwUiEvvuhPy+G5Y92qPjFEOXyJW9
NHFmXYdGfrbZo66eY4J/iD6Z8I/lJDhhyjCH+l7m2nPhds0t7EqMmDHRbUMij0mfaCfUKAfyOB+j
HCJJBaHIBJ3ZJRXLdlVwgsWH4ZJIuOL4jfK3XefgdpcZ0+TE7bHFO3OQHxT0Oh6OjdsH69iBAFQW
/bUhAam3dFC+VMWwNIxNE1tXhD5zX2JFK4GIuSj7o4F4YUDHqjZJraELGBxdTSOZofKwtTtxvGYu
C/vOZAwofUayJUJZ+3EqQ0KBG97RVu4lGK+dBXQFM3v61w2gl+nyPtglXK6h3Sjl6A8egsapVze6
ANmqMKEJSKUvPLpEYmzfkqn+CdyCARY9emfW7qcrqQjbIpL9b5AUO6kHa6trXLInHdpJRdDTVra1
tZ1Y8IV95A9o7GkYLOLa3KbQ8Pe5z0zaE+I9CAUxStqWpPm33OoYwAFjW1ZNQ2FbZ3D+mkVS4NLz
9PwxkeoO3OSqF/y4hKs9tQ2INOc4IYkqxcqbBfhR1E1bqbNA9MMsh0fsssho7JQFW5SvGOVrgAjb
mDgE3fc+sXxZixTp8Q/OdrRbYfvmsWEzJDh3huzWAapvgDbZZtL99w7PE4fg9s2xXHApfnoPbWNX
CB2shaIRW43e3xao+tpJ0UJl/mWo+59JaRxMgbSTrG1e/cl41kJd23fqy9YBVnMWdBcKJQmNnEOe
z7l3w7BnSAexN3IOaagkDTN0OLWfXUdVGIuKcxUQta9otN77HE1D571DNOc1+MmHzK3vII1Ysgr+
XaVOONIZKsczJgkBTdA/hH3D8xU86U3jkNvRkrSiqW0zROcwkz0MsuCFmwOwRxjcg0Z/z300OnRF
j4YzYPRC1wWxeGuX/iGF2kzjTb2AJtHhuQdHp7c2hKjsOLAv3RpFfTRVD11s7TIyIyPCRfpWX5YO
PTGMFOfYRmsQw5VSOTJeo/gEy7AvTNAarNl/i5G/1gKmWWhdWiyUqBmLfMb9tG+05Lm1yjcGX+fK
488CHiIEXLQqebA/rAxSSphwUFAl3W2Rz10r8mlyqm5m9degZweNGHpGzGYXY/WZVAHxIuVIpjFB
nFvXnZNT7WmNpGeuIoMPG1ASXbhHrZS0dnEXg/ql0qGZWoXPViZ/QmYnCzlnatBE2iddd1ORd8d4
TSvHZNpABMlSs3hzhDAq6k3jgMqZg5VlfQJ8PHT1g+nX6LfT4q20ms+aWwBKKFZIzRfIo4tXX9o/
SvnWosvlTafKXttesDQta2XL7K+VZAeal81lCs+hU9/E/IN1i1c/NvyYGr0B+Q4z8C8kTu/bGPPd
mCY7J9HOeZqtUnSig0QqVVgJOA34ekZ3i6kn0vQDYvEBgNxGFZwUuW9v8GCwDOBSmQL6FjPkgVzZ
gWk4eh0CeEUKzASJQxGrl1JOpyRLr2ynwPGQXRgBZ/9inzvqUdfMu2UTApwzFUfW/VdkP+T0UKiI
/OBkIt5WlNlG2r3qs6q24pIRHAphsS24bmrTBuBeKtEcx5573ApHVhz0jaFFBy6W1jn3EOWF5b2a
ugsNDrXSs4ahjWdtORWIBaFHjxFG9gxZK1OLt0p2SKbr4tkz2N9qg3D1sUnW8LBq9OJYibm+6Kfm
6J18l+BtJJszpwBIK5OGS5ehq/W+FZEPcy42N1LgELMsXjQZoUYZaaTSMULeG+DnH6g+Y52LrTdc
GjAIsYG1DCVBsWwa+6to6Uwk6YMWGoAjGZ8uyRM/pCa9nkFLD8jfHjyVI1ROQxjd+qPjAy8aSrXO
qGMSdPMUZZO0Xpyq2fKqnx3AHwujbh49vX3rTAyuLmq1rJ8bkrgXW1bFil/XCfsvknuOXTB8+VmD
3H54JBvXx9LiIiAsAGIJh+Qc1GV4ErsL6+tEKmUo+pNDeogDykIl7l3NjoWs+OO+xrgwg0bclJFi
S07ZVaPSXdXMEtCVHLnljpFVHCg89EWd5+7aKXtoY9NJZJA5EY1Jdcu776kaCRFhBAve9avkKXdc
F0xG9lFj9wE7cYqJCFtg8XMrM1mT5AAwNm/3jt+ti4Ka0WZYYVlq1kQugxEdUG6nz6ovVp4ePBWG
PFkue3huzBNRGGjzkmM13reXGZ9ZCZ9vSA/EFHJHRPVjZvYbMTA2TuNoibAWMnu1FSNBCVIja09T
3Zvee98hE0Ivuw3OaCymgfPBWJ3yipACj4evtbvHvvRXSPYPGpLzha78k9GmN7PHomI0jPqaGd6q
p94KH9+Lib8nL4bHdMiflbOjLkKXjTq0wwcBSqVDq8HsN1sUlbMO4vBQmGzCNmQfX7yU2YhRNngy
RHsYiQg2wui5M/Kd7ldvUuCy5DSBv4d8EP5yFfs/ZOk8me6EOQLafR5kJ60J7oLwk9zAP12FX3RY
HgMvjJf2mP1UhCXNWc/Y6H0NCNBEQEJuR1gJtmaMerpFyW3h7yNaJV3rERWKxh3IMJmjIXE2xGyh
ybTx7keu890P+d70KbdB/+yVT8cI/eyWMCRKgC7AdzWi3Cf24pZOTwjwb5VLLHDR8MPJBSZ6Jkuu
ymGTjKmNYYFNSGmE5X3PPn1Msjh7cAe9IJ9JUPrSn98j/H4OHeyolbUv5x52lj6XCYgaS5T73MzY
gCVRVLpkXld85AG1S1RybuqyZsnJl/gl9Th1YoV9ZdkC7GPg6jMis0gEoKdsJ9ypXd0dGdfdzDIv
afBdOgYUutve4tH+brS2WMtCnMVQo3lDBo0APPA8IA/jJrDeHXs2I8l8BtwZL4kPOVhgr3Sw48zF
yYgiFfVHjaqr2qMcgFuM72KN1x7aNWfLucfheFC3UAs+e4lk2+iSpwmsQUE8geZ1x2ieUWTOGzPF
t2Jo3yieu21cBnvVcNcGFaJJ7S5qM2TB5Z2HCbahe7o2KwOPVcxiwGTsLfwgFAq5X1ftODJhwOH5
CmbTgJn91aP+CwDOopu8sze+j4Vz6kzsZgj8SU4W3sFCF+7TUONcto/gQtPEnk5QHy80D85haZ8L
8Z0AFEntftmV/RFm1VGh7OUEuk9ZDHVHv6q4vWUFam4aO4uySw5Esz4mfVnT0P9xp4e0Ko9mO2zs
gVhvFwk5LeYizOYU2OFe5CAXXBOrlSGiPyTMHZJauwLa55U0H7TXWCyi8LmlaVkN1bavhLWagh7+
Ir1eOiPGInwO8vHmMY5dFBmFb9/1jwAkQWYFCooixXNY4Jt7HxP9xRrjL1fEfyfVPuIvGSEhcLFa
xqNuRTgTcp4lpkvMchleQWJjrVZ8+yPTQp70MEgPTUsd3o84O4qdsuob+YOnQv4M5Bn19k0mFCd5
+JxWNVHX4QMq3I7GJp35IaC3RGrWBBWKScilb+OvJLe/VYixPurPVVEMJ4lRLi2t9mbRaMVGjYHG
m6yzcLofIzZnT/h5cPE/KJZndzEw1lkxZzpxGR6zHM9hko0fRlaemNphp+P/ks4rs7inMDvKSfuk
tTsrw4BXR92tp8tdDhXGIhYZ04EBAp20zvSHJqLvFULvIWacMc6Lzno3zaZKB2svSowPZTLR6UYk
+0SNlWXw7voGp+NgN6LKgZrqnKW0v7vRz5bxeIzj1NzWTe2yvbxTJZaIKUP8SRXliuahmxUFzmm7
2bQ0aMkOXykV018D7h6ip4Wy8kapXu89fqWBTCKrJjXKGne94n+cTNbDODxp29hp/lRK3Ht8MQQB
fYos+PSmiPYsYsaSZTGpRjyY2B+CkCKXhvMW+OjKsVmzagijSABBzhntxuf5rmLnpw+Dvxn+TM2m
XK8zjHieip+hDp7hyk5NcoJwTYxfKzhZDcQ7Z2Yld45lv4b2F62xF4ZqyPemEWF1/wcy16bgHiY3
/Jol1rB1FVPBOIjg1TSchoYM4ai8Wb1aDnk10GtBZezQT8QvYS9jdz4axT5Zji6lDAGWTbYXA5uW
Aja8tKtHsiJw3pjjBfHDOur7FMoXnE5NMv6wcQAegCxt8lzGW1r/F3IwzDP5NdTmkFYLs4hZ6oD1
ZwQFLlRGdV41nBbgkG1d5OiM7Ok2uGZVX3By8sTFq8KCyk30OnKxqRy2ZRB9jamSV+OPNFqIwE5j
oWQF4Y2LfJkJmqBVuaWH9jlbyGhKk3npL3GWQJ0eSWTT8wN9+u8K1ij6bvfcjLa5U0PyLCu0K7X/
l84Z6Ug5whqhjSBKdWduzf7KJnBWiBkzkIuTn/rXukerRSegB+WdYCPUaP9gi4MO/mUHNHIAADyN
Tn/LkQosSzVvaxU4K9oA0CRVyCAQZTSUDFslV+pClPkMFllFwJK8OcLegmXtnAJDGCqlpoO81nS3
yHR+SviRrdnBStMR7kAJQ6ZEFHYy3+QZW+7JgBoAN6dYGFimsnpahXFyq2NjU4t0G3YBNY++1TQG
1HZZks04ltuholA0YLe8i4cmpMeEQSefTlZrnUd7fM1iivQg5myG7oRAsQ0PeoDeZyroKDCmu+tO
8uAz3Lfyrlm8+hNdEEdULVv7TXrJPuMMNYSUUEJn7oS2d5W0Pmd5PTiFTsxWn6Ap+S1qgrp6wy/y
UKTd+1RSzcmehX9s1boFXNC8mNI8FWJ6hE4rpccYlKbWiigCL6KMoy7ck2vzrREbDM4xhBdePzru
cNM1OJ5Gr78bo/ooOuKRJNAOO5uusdn9EKD64pcoXPhtDR+JdWu8injaZAZUukGiW1bcOf1FpuA6
jDK3MDNHV90FCZWIrdu51sZX2lNBVraX2x+xp8wtsdPIUjhoJGT2JdqrNhgvIP4b1tz0gc4xHiVz
g47E3/yufxr6vMwrFkPQ3bowd1YUKMS9TyZYqDFdNQGpARL1vSVJb6z/WpShlMftkWYRF2DqHtGz
uNNwULQ3QjJ3URNgUAxnok7sksEdfFbafGaw2zvUwA9cm2LfAsVBecIjRvt2kcz1jkklNHmInevg
ISVhmvIIMxPIt8wnKiVQKC+Nv6YyAJUC310xW2RznlG8JqIDmlcvNVG4y9ooXcyL1UE3xm1cTe+Z
37PBZQhZUBzoDfFwmtY/ehHqOwx2JrBjvMmbuOYYNoYeJ3a0crijooG+vwk4g+zWeovri5ppRrpi
8xjDVIIjjyk2ON6MVLa0E9el0VE4VMF31NQfcDQIiuPQVToTEnKM9ERL2tsm844+2P2jHwvWLpIR
lvh38/YAxAojkO/huvn9WhPJyaZ7pgrO1JbfvlERWwcUFES3lkaE/46znB278pjlhr6iEncXpqG6
BejDUw1nh04/NposxVAjUjZ1YR5yOsHUbQEymfnbRYiIfYjfmpjKgrBugf1nEgezpSBh04+QcNSc
GXSgk4vYwj8/RV27Rlb2qYW+u4aAiHvUq4r+QCgdIkowHgpryVKMMKSEgWoc3iReUp7P+Tf8/ZAM
6bge0uRHVLm+a4VBqi+/8r8fSoX56PdLJIJ0hoG0LqJi1GlL2TqOLhnto/mXUwFr/fzh9zOzYVUa
y9baac3FnkXleLPqg+GC4//3y4ydMWqTakf9S5z86D1VEcRVw5HUCSlFtFXibY/YJSq9f3HbZGub
ij5Gyywy6EYOPRyZD1Ge0zycFPFcrfwOoDwtBO1v8nDvwUSxzjQSv+C2B0doNFp9SEwG+r8f/v3S
0vVkJ+Z8wKyn4zbGHX3n2bfOTI0H8VB3c+UQdtXHyMFi/fu9xMa4Xv7+we+n00VOLmve/PdRyJIG
OH/498vYBUTnjd2jKtWnDyKtA9+0jYTfMBfievzzmefMgSJNM0d4+nQwxR+OQci4ZFgywZw/WPMv
EamMPn4nIRhRax88NLEtKjozt4CM597SqkpokZH1g/WFFV6kV1sCjKsMWR6a+YMTV+XBiC4FTDwb
XIBuoFyVMTeLd8CMSj/YamESImmK7XInpxiuv/49OQw4SinfOrhoPDcFJ3P0tCVQyMidOCF1rB0k
odDpFNEL/I8HKBjJUs/yr2BqTk3YrDkUHfK2Pbmp+yOGvjmQv73OxnS8BKO7CX/8kuKLAAsyBW0a
YmHM1bct4h8qh/FFwbdrmdDyz7c5Z6ybhNhkkHu1N6wu3Cgr+tJpkCxh/nSreiyYWTkpukk0IB5A
Bl83nxiZDsu91ODNaiHNda+la0S6Od6ooIW5TaqkY0HO8r2o3nU0GDGo7MnQZijQ9u2VweWCSEKA
34zJOqFdDc+q3kuf7GLOeSuJZmVRemO9pW2b3oyxP0hSGLQGV7nHUI7UJRQPcxZ6gNUPaS+onl5z
zL3Q2EnyqtJ2zcQUvoVKqBICOG0Egw4Z1Khx1GtvNqTu2NRa+IUHphhg8iJLp1H9BvPBurC19wiM
+36du1pxIbqHQM5EbkZOk2ujM9xzXenAOn0qV/M+NhGJiKUGh17L1N775rlQZnMaLEA0udKKdcNS
zWG8+KI5yGhsYoIblU11jNH61Zlm7tMiFCcNnJgrJdEHekeudeqdwtRFpjTp7Z/cpGLCLpVvRAA5
MWz198ZUzAOq/l3omcG5UV7dsqOdSXnBHuLeWy+1LmYy9xVmSKSjUScB5TpUldBpicwmaa21/wyN
pIFcMf+uQ+QiblJ/8EBsa9m9mCRaMYbNrH1dTDvb7KNHhJj92rSXOFeNIwKhiSDdvWYk3qMpOQQG
0lkiQ6127tTUK8XYcF9m/Mqaw8AlhTEa5m18N03anbRGEVM1SXhppnAb+pQ/gw6ErAdrhQbyhmCV
UKRB6/duiuxOOluvUw7dkBDLzpT5JFHA4cOkpnZgb8AtacZ31uouKYi0JictOZYTc5wQJRUN89C4
99W00iw33TahCjcN8R1Hh8ErqR2quQOr3rcwba7S0AFkMY3j3J0eekZxT4Wfl+vBhIEmNFaVSOGB
j+O+w56vR5tABPHRgRukxbzfRZLc+jR6+70nSPKD9sFhdpdH073IkDsnssyfoNa8hEFnI3TP2hV9
oWJhavG3IKHgnaT2Qw3260qKgnlwKieDCpjCA0oMq12FCBs2Tj44G23suJJG/KGN1hcDu2RZWHio
2l5mXI9sx8KBWHk0y9XvDTaU/rGaf9EIdwAD1gYFNMJNNgTzyAHMOWiAgDAihOLaaxo9H4CXq4ph
PXBDe9W7ZXG2e6QaGupKOzKQLyTli9b1mza0cpgpeUwGGiIp+ANcGdJ+UTCGD2kG0MVnI94ZdkBA
M3DIDZFQ+bbQBguxb4IzusXL5spe7fDMiKffFxvM+oygX48EEqx+38nAYDupOaqVZejtOyQ/e7/0
2j8e+Kdl6nrleShtiwaKDg6ugFuYleMRJbV2Bi7w7OWOg1GCr5I8tfdm3F7KFsZdNyXu2o5pxIMB
9U5uCwbEMbL01MrhVvvmkaxdBLjCmpaR3zar3x85mj16oRooKwu33Lgxx/Y2ao01Sd50ByBDCGAS
16aT4KBBXcLUScvj7weBdOqf/2SiH7/OMuxplZ2QSwtySuQNaJpA1CdBdnszeP0TJhNgDUG39qFk
L0JG3C9jmZQbTzsPkxUeVU5igAOMmU7SiA5RiQi/cpbCDYcHUfjVgzHEn7jUSoltnZi78pL07jLp
geCwQbUPVfQmSRA5IWdvlynYJMs392FQIxuUZDtUnnkC7KmfcOBsyIOE329TGStY7ucpoGOCyZ1a
cn4Y24n+IFvKQUZgV4o2yzaYup2VKvRbiTHD6OAacZhch6lmXey0WTdt563i1t/gaWofGNK/tHVA
7NoIQtcbwm/GjdOJKzQsKeNBRdIF3uPLjLeYjLvVKMAW/LOI+aF1jpAMvKZ31zBI6mkLwhy1BBh6
gQIvbuhDSvUTlZ1aO7nixBvvCI6L6BKY34kx+hwRO4b7WQNTAhvI0epEtcqahBVBSMkbDHIuBBT0
+y1Cf/2bNxUv8GGIRfCjHYmMAulxae7t0Y+3bZslKyOty0vPZtBDt9nyi/0Ag77midneCZihmp1/
+cIe9sJgSx2q6QHxXXwx9W6VlQhNEn026Fd/e3T9RgNFN5ChBdYvxD4gBM91SsKV7xqLYejI5yo4
DlkqJ0TTtbx9CkzqpMoiWfk48YfMtt512wRKE7QXgcBsMZYSrudofvvCGvZ+nftXYxjo8dpoPWcZ
FT4v8O/XsPS6b4ik5IKZWf0YtXm+lar7ATMQI8DDfF3Vdb81qp46JKINCcnHfO4xHzgdI0RIrNGN
kGK0TEHobK1BtWepzEfYCz9hlqo3s1WgJTQdM22L8d61whctwg4VpuMtm5wnNy6JnYWkcYLO7u9+
339HkjxsW5xuZOwcfcUD/7v1egk+ysGS7s4CtrDofftR7+rpWojSOxkh/8jv+GkqtZ1dbM6FEOLl
u0mKzSEwW1w35kQODPsYos+Ll6Xud+tqf0hJ1t30LRxAC1QdKZlDk5QrOXnpdUDOJAJD7kZwDJtk
ms/AaIY1wRxICOHsuW/ow0rE/aPNkVUnjmvP8jgcFRrORW+rveOM6R0FDUKZbPRWHQJqWr7RwZp4
cjoA9is384cLvAT/xAKeHuLa+/z9ihABDKpeWJxHtzv0Jll/tZjcFbYl95a0estORxzN6JBPa+nG
p+KTkYCj309CLXcXVqbpVC7TBlF790bjoNuMLUJ2dshiXdQBJ6ShzA7/fqZZ2YnbetjWdTjuNLc0
zoGuig3kVXMdjIagn0R0VZZolGouVt04yRhh1eCYSzfud45pxZsU2d1OyicDBcIhqBnAxGZkbsO8
eS2c8tPlmNp0tnhyhhoP2nygHFudXKAWF8OkjJz7BzzWWq+z4KGBp0wD3B4ORFzCknDzF9tjAjAx
6Op1I36bZITenFmehjCzKYkCDAriUOB7IQ+vddIhiBG5TAHPsOgwJBS6jMgeTEa5RqL8M6ZMw+CU
6gjt+CzUh9fSpncxyQoeEQvaSQu7bVGD5C8MCKS/ewihQMymmSotkTbRGve6dNvO6WMuQY2oii6B
h9+lGWX8pUXVaVJF8SKs3l3XjHhiXbqbJhvUh+medJBc75GfBdu2UuNyAvriccB/YTbxoI3S+XA4
1xC89tqQvfhCT4vUCK3+dFM8TzGZYVeZQe3Gb5l/a7DLQLNQaifac5PR8kH1PFwM/BGOk/YHkAv6
GiGU8zGO9NfD/KXMu3OpYwG0kqo6eYYX3lIso8yyPPEQKvA15qTWfd+Jb6XNDDtJCYeq8a2f6zhE
DHemAx84ZaJV2CjxiGQpWmkh2mtF0XwM5z+IyXrdNzrBwG6QDpvJBr5ioP4AqEk+Di/wMSK1GD29
sDCHBVerpRUWaEhJVFy5HGsEcRs+lC26+MlWleLTAdqjG+JpQG7r93a2+X1WaLHCK+H842C/XpDT
KXG+UWEMmvcap7K92635jsAw+iiWhLEPb12M+ShU/YYg4uytkZaLj81yd6VFaG9gxGdExh9Oazh/
bKhTBBz671Eo3yej/Zqacrwyn9J3xQTmAvKUtrF7pgZ0M6q1rY/F4wDSDKtCDvgbfM5WG9k9tKTG
pFBrp6kAyTmlxfjkMq+iJw26Isv0D4+jxLY2kNfLEvJyGxA/5ARY4EsnrDcEHkeEwTav6JLMlZYH
6PDYw5ZkXYLDtdvH0IvPsdVO23+2MHaPo2Ofe53k46ovP2kJEpRldmrX22BoDa9xzg6Nni00/gu3
WLEWsnXfGSHcU3eUXLQxXk5h6uzFyJWzs1E7/H+jetExYvq/GdX9/6NRPfosPrGm//5Pv/Zv/vr/
MKr/x9A9y/Z91zRNdl4HO/o/RnUs54Ztc9LGrm5jZBC29z+d6kL8R7imwb/yfIuUFcG/askni/77
f7P+41rAkHzf8x2DLcK0/l+M6obnOP+bUR1nuqkbtsdLQZljma43G9n/F6N6C5rKGrTP4r+IOrPe
OIE0iv4iJPaC195Xu707fkFeEpZih6KAXz8Hz0jzYiVRlNjdTdW33Hvu2LTPphWfmqXkHrjC9klj
MVQrpmumgpSeSI375FalxgRehrrVsqdo32Bqy2Eo4CErXKombsR88fC1BcG4Hq05NyV53o4pLxQt
9xqC1V3YkdFabLUdT7fUqhY2fNpdhsTeidC09yoIr349TXeZXeVrmLD1xtCgq35rsyEykSRI9h7K
2/BAljfB3KeQQXNR2WGRwdELBmsrMYpt7qILsIkCTbvv3+8Mu3f8oN0Rg6QN04OgtfScFihd6+Ag
qrHD916WJ5h8NrGzwKeLdrDX4YjUpcVMcUU9fHWmWJ6asuyOIKO/wHmSc7EokKKl66GcH3eZ1XPu
Nml+qMI53dFRwPZpSrkTy48ziXo4ara/kE3YesglyVQptEwpfyP1uz8dDz2UGuFTrHWZcWY2afDX
pn1Heb3F4QVBHzhOY5FPOmfm8NRXTg9gZKB4ZR4HGKi4S9pNvSxMIcWRnOoZGr6vI8ddCrbvFOuC
peUQynPW49nw0flpj+SgiEs9zpJHGU4zObKT329nXqpL25cZwsr6TqHrf0e5++CAXR6qpLg3Iite
F7hziUTu4r3KtLuLq62w4JJA233AmoShCKHyzrHN8OjRSxg1tp6xKSPmfKG45xX7k6TtXS9JyNSD
A+eFO8wunfDOJ5eMvLBFQVKzPuOFT+87aOL3uVM4a1cuCQi2OW90ahN2ZQfnZQmxcyx7//tBqUGR
v7YdeygicULerxCRNBZ5oHcKH+PkIXrv9fxssa7y2XpvrQp2/VgmI4pgLLRTZw47X6TWyRiLF8PJ
wr0R/hoAtX/pJr7kibltmPueorTdS+ZTgEQRssC2qU9Gx0wlqYx705qNE8sT757//MwABYSLTpht
q/KZ7wFLmtc0lx4TxSwHvJqVgkFJRttGtYpKMkUvJq3gzVzqUO0a3U/G5NSGUZzM9oM3Q7gjt+cq
TfkC3g3ZJobCGGYwwh91LXReH0eJ2EbGerg6ktTqaWTRW6urT2jxustN9xDeF2P1Y5Rg/38f/dIm
9KsnA4URGmPrEDCAsBrvxqp1OlJPgiry0/IKtIHxfwZGDz7z7+vh1L5/Uag0xeA6an02Bb24cPru
DG0Y6X+KSeuXNxTVBVP1YNz9/k5LA1Gh4zKR8YsDgO36mNdhe4ldJqqVAdmG55iFAZrndRGPKHoc
cI87/FIvLhE1zcplTu+UJEJATlxVuCHPNXl9yxuZGwDBal5Rl631g1e0r0FeQ6tPp+a5NRvQh3Wx
B/4YHMbKIk0Upec6RXWysojU28TzkELtmVo4vO1o3yN7ew9Imt10AjeaY8/0cZPKrkbRfgu2tHsD
Gt9WBlH8GhH9xwqotdg6G/JcjAwpvMkbN4i7ACS5sf1yjmnyvabKr6ErL0Hgzqh+U4+QNzPblxFC
NXfy66eipPGfmodIDBMjvfBvW5FVIUk9gjTyk3XTURi4u6jUrqERUPGGmHyozRvCPsCJYDVOkE21
JER3qDuaBsQNy8Zm30E+4DXsAJ2mYAjkd+g7khUd7/bkboZ+eKaQPAqnKVFYu7yCJUU9WssZwh5Q
Bqrsh6bzp7NRBSRXdSZ9uudjSm2KGKACyTF5DZYt7/TfkDHmlBXl1wp4N4KdHgu+msQpKhbvv+9U
p9xblo4zJpKJsD5kAQQ+pC6jTtn/NdmQM5ct8HktLGhFEwejPgLjxLY3HORXnSITHIz8MzGIjs2Q
PILO9k8ddfutGNWxmRny5PLIeLwxETqamjgA3BmMBiR5w14ToskYiz1BSCz+WrRhXYFFip6M8aSJ
HhWkkueC+9b+0jLUsDoKTr1J62DbMDYCP8p6U1D9ImIgop6hPr5PtozJP+HmHvA4nqvZ99d2RCY8
H8/VqBmRNFX8kGE3RNXHeptetMr4EmAuZk0G1Sh6SkqCWhOBgY2P/toIIJNEY/Vip+FbnhfTkvY3
rR3ywWHNg91Vctu13Qnfl3fonPhGqI4lGIF5glzYPmB5V8Bhhy91btvp2agdNvBFRShJKx+thH34
MOsN0gr42qGxzaNib1XvZWhtGJM+YoDkQJzRwsyPru0/huO4N6ucxV5UvDTA03Qj1J5Nx9Wr86+A
ruBQcKmC803L8DwxhcNLU5JYxoVv1h+GXYOW0O9uHuPobWKcOYlDq980C6Vj7ln6oFcUmfuhcv+v
ARKZR844ZMScFVpUm4pJF3L4bu3g2dwIaHol0s1VjyhyryJyLliqIWHJIJDmoblvkYJhkEM2zaIp
j8tPx2ET7SUGxbJ0CIRMFk+vL1PECF22TdyR5LIi2M15cs8b8JUx6NnYenzsehldoCw+jRUfDMuz
k31qE3iRA2DG58GnVIQ7tzLGS0soFrk7EUlcI+9tX2OnQm+xJmVmRtzFUBoH3ZY3Ndyplnxli53U
qvWC4SpDKMsy8U6tUXunwc22ypq4WoLROwX4DjeZj4nTFRjURtnZB0L+PgkhrHYq0v+CEaG+2cLG
BnDPK2jivwOQcGHO1m+Cto639VlguANdmH87eYaQNm0dvqu1A6EfaybWiY5sLObKl66mHxUIovm+
oOgTIf+InYkgtrT+hIj4yimCuamlaUyqB0Pk/UoHe/uvaaLwBF3krNNIfgjt8TvgBKmLZ6Dn5oUS
TbWDeZrpQxNA+5vXvhF8j7V+cRSKft7JgAhUgnRMlZwGPSUrZSJLjrq5RWcAMAHv2HbMWYQ1LOKn
GDlwGG6grrFWm+ZbU097Aupg3itkPjE7z6lgSA27D7uHKL19IAvQHmgmclZHQMYWzYkBzgxgzyrq
oqsrwPqb5fw5Wf0zEMMXgVKMawC9qmAHuXCQt1QxXEPEK2fCKNChsBVPB7kNHEZ3eBOYtw3PMfjj
uEJo5jnNl29XLHbJFnCR3IYNfIFS+6ivsR4clKHecx76wI5sQNiI41kploa2tjpiwmguXW/iSAIj
F5slY87wOrW3PojyKycDW8BOrOyJRl+ipBgBPVy8KjqJqnv0wgbxZ0sSqT/8NFbnrVs3BoTgW2zi
hODdRXbBbbzHvPDPK4nn8Uz4pkbr3JTPsDbsiYeQsFHHxH4wPdTaxvA2Amw0fP2sq/xNW4yQdU3e
oswoNUjO4SXMUH4THcKh/GA68ZHdF/8SQnjDCTysQ+OZiS/VMBumlUGUIvEfpMrxym4IHOGpynx2
Cz0kuAHvSNSWzdpvcXckPNLiCW1WCxjSKxClpOs0hYg3ue4DsBzes95bD0vggzm7wwoG1A140amW
43tgJA3nNxrAtuZRbhr457OXPjtWcmQB8rr4NkawhiR8upfOqd8n14jXlseh3rgTS7lVEaMnaUIm
Q6obrsAZqHanjEVLS8pxDK2DJQnbLJ6h2YqOcW3AvSk7vRkmtqmhUPdpnH1OHE0eRHZyIvCBui7u
w6RrTl0Oulk2+TZ8dMDg4Febn5DQpmvVjJRJ9R8RhQ/RPbZGCA+aWX+MvsSXr6xcACFr/x5aA2oA
+RNWfbgWefLJIAzbQo9OSihSacuRMafVph/os0reLqTg/Wy9Bq7Byhry1VSJP3NRfPZcIkB6vGgr
AAGRbNDT/LT2AbTX1ilL+yjzcAZVxfq9VXrtNqG58QI0hazF3hOuC/wwX0NPNMrGSRWRGoAQsg1/
696OlgtQaHTyLW9gWjnPcUacGHTWFZkrWQLGa6qo5RotLjntlDmPaDqAvTC8tL4MkxpWYQBuSWak
UhjO/hTcQuOBQpAPKFFNjSPfUj75ExcqJy3IS2Mp9XVRM6hEYJM5wcUJ5RF3GgGUw/Qo3MbHFVU+
idHd0hhb+znBBjUl26xskefPxYfV2k+WLZ/UybMwsdOBzmH+SikLzQoHnDSZ2KPWCq122LvefLUK
ohC7i/SZmevJ+cl1cqp9QsDDKb4ZZfuZRIQMtAgnoVhxb5ErB5hsSsdLBilotoyEzUOImgFBlVMN
466d08+hSWfQOteIXcQ+46JIuR5za971zivRcBClyfvTNmWdsSzIKSGRg3ivZi+brYb042Prc9On
zO+Ko3JOQ1kLijTjTjHc3KcxsmFGbe3FI3+0c01wvbE4gIPkYiAPcOvHuPzQvuNRHk7oEpAXNXdE
2TmLI+RWJko/qdz89Fqk64mvN6E15Ydx4nCMhMkbVf+rHJu2Hi8f0uAXRRHDSBI0Q5ty1MPv25hm
yzZp0Pe18Kg/ZbYHluzsqdyA8DTWcom812xfZJOYex8sagiWd90XeALpOQ/2iNByqsWPDIrFdoH+
2vbli+m77wOs/6qV1xIZDNQRFDItiid+/LDIzrFjaPSA9kg0wX0lu3rjH9ml0u6AvlgVmjCbLLr4
mLiVV1Hx+96bC1I5bYmEJ0DRNjntAcRwb6JWNknOWememjsaTOoeg2d3gReYtQXQxehPQ2qiOc9h
G0MgQwyD2aPK2x3G95fU0s+2YtVFG83ClA1JHC23A5Crl5IaRPjU7lOrf4aeTPMiDK5lrm6qcr4y
C5W2B3u76Uwmst4TrytqT5LupGribdfMS8BJjJ9NfIeF8+6Z/tdkG7QkfXwb+6ha5zP6rKLcDy7W
vaoNoCdpH+4ZQm8wTzfH5UEcvGXI+5IN5smxad07q/hgKvzB4upWxw6mJEN94N/ZjLZ1M6PWO2S8
KIpSoAAmkETRF1g9D0UdSHS34fYG/XKL2/iNHuxgmjHC32haeUH/McnkZCskZEFk7nvtvrTlAGS1
S244uHYwRGKy0jTdZ4RqZozarS5MjDyhuLoGggzS68EdjBvLa84Gn8cU3Ws6jDcr5Q5LbO+pTJvv
uCiop+zoBaPNH69w7mf5R8zBe2xN8LLi4W/WWzFylPUctKg2uILh6mN2L8wPN/2p4XRUwYStyiDA
vU9erQSZANWWtY2n59hIglVTOgcAFTjEhvk9s5O3FJ4Ivof45HcVqR5GflB6+iEo8Jb19pPrxs+G
iX4Fc8jEVsrEqtMCr1hbATUZtLCtY0U8MuELprGO/4VAdwFljiB2nraWMF+rfCAH4MYOFWw8yfJH
Vcc4AGJk1PprRO2DU2tlSKIpp2z+atqlVAImE2HbXgXEMmZ+tkOQfyUXG6d0xFiuTpoNDLn6VLtL
NkGDfsqj+PAtK9rgfs03blQZBDd6W+vgW0R3IXA9SF++Kd98skYSlAeWz3SDNguHIF81E5/ppPmy
Dfc8yekxn7yNW7W4f8tHTdu/sxuVA1tXpMtwX7uIaoyOxR80w53J9nbjjynjxSkGFFglw4qx6L3k
Qi1QfMywhtgwD9vyxqaHDBhDvRG5i8klD8Q2NtOLscxhLCQwQQYIQvkK2TJ9CzMF8jUHvRrsTSOx
shOwzstUklU2cIVO9ikGo8z6r3yomXImzohvOUy/Y1ARkWjUZhb1Szl1hB5pRmCd/cisfTOGxN5C
KQKtZQw79lfb1KUJp8a+dzQVjek4rMBkRfDdaLNhy7yV81C+wdW9YMJFKMXLBbtinaEjY/rxYBZg
Fng0oF3X24jTwDD6dyrIQyiNjQy8PeEVPZp9wInW9GESoNci70FySUeVhMkbCq+ODcd87/IhAyRM
0jGfgosQyVvvDAVCKDxvLc71DHZIiXQefRLaHs3+elKbkh0yHVZz4N9WS9CAZHumS/OFjOUlYNP5
MQrj0+iJN9JFwrNq/IuiZNsZ3T4HilOTn+Bl7b5KZmY0FtE/U5bfl1Hwp0BpbljB05w1X5UZs6qx
eh4yeKbx+FwvK6hAp8a6LovvtjYPle2+m5VmRFuUR7P0tpVzxaDIo56Erxhc32fNOh1dxLhvJU9m
pOS49YnlWcmri9DiiKPty6063PERdJTxogLMqt3MeT1bDJfzCVWRP9T32LqXiidrHjOKJTcaYfWN
zOTmzNsmtkMRDjRHL6dyCc7ZCMOFr5oZ+yIZj40XPachRq24oJKr+BeHzFEb2xi/ALygOs7sv8bE
WTIb5buVGWJDPny2qnJQaVK4x3ps4QB6wIqbvnqBnwNScQfx82kgTg4bXLgJy/HJVB4NSJV0FNSY
71zNziyNEG2RSbjmY34qYAp1of0ymTSbruO9Mzl+Y3/6txJ8mstAblyiL4yZz2k2Ep8tX+aOQJkg
jzGmYV+g0K0fK5RvO+k39wn3fBQODOWaRwHM6q4OvkWKcX+IzjnYHPbR2BAk/sSJcR6uCEvTS0Fy
AfWPZkYiluwJzVgFxJYSJYYpQ0RPMS5Zv7qRvPTqmARQVaUAR6QvQzlMpH0QJqZhXUbLl5a8VJTB
GRCVZsku4yS3oEZW5pQD2cESY0YB3J0gPfXURYwqAbgqVJbeYGAEAX2nxyJjvJK8tizyTznSojjl
YHUFW+yAEI9Uc/PZbMDZlWFVISSrNC0ySLIHUShnbY31eYqZS4WG/546EEEct/1J63LXZ9AJrbZ7
ChzfBrPSVCuc4QqCvcWwe8rwQ6TPIHCSvUP7h6ybsL3Z4NyVAOIQdtC/TY/M8DFHeBaHKw6RlYbo
u8KdtZf1eJ7ATDvVxUM9XlXBJ7PyJ7KxV7VH+9R2P17fM0OI+RE9iwY+Ttpb6Q8nJYiia6W1bZ35
DlI7RqXJ8fHzERsiNMa+1nl3gvZJu+tYkqkwaQ7nUZg7N9fHsqhfkNlsEB/eQuFfTMgfeVx8dtVs
7ONlbUmfjA7BpXjUFCU6o9uj/KTLtV6TVv3BFVOsmtbeAwW5JE1+Z3W5uDRdIq99xDxV1UjNGNVt
LWU9SF6oIe+CLUbDHY2u3toVRpDAAOtwguq3c7nXdklW+Fgek2/RtDMRRr8J1fSs+KmRdaO6zBnT
zRAzNp6gl7BIr94kfDCYlvxRDSY04AE44jct+W9rp7Y+rITDw/WYmMrx1udoVQsb4xjAgT1WKkZl
qvKY0lYfSTVZexR4r4345+Z5smGDAnsiZiTs9Yk+GwpJytx8O2oqzjYN40rUUOHh0+3jaLpTRnBw
c7tcm8G2yjEHjGy2c3c+uwFHcdBB87AYb2c4TMeuElu07scUmyx6V2ZoWK41o1t6uK2t2g+ZB8+N
BGKST5w73fhhA38DrQCAOCcYTZ9V4Nxmx+NGtIf7oOEort98aLWiz2JEar1DFE+ydAZxvEqSnOol
7naYTYnrnngBrbq9HyAkWe0IC+wALo6Ybw/HlWaMU5FraiW+uy9x1iFWsvJVO8py76iadLTsZEv9
SGFmn0w4OsS9/aXQwhvKSRcQjFIQjriaZwu0nZPfj61vHjRsMYRUMf6BfhNJVB34+Ky1p4rgUML3
GSpGObCemy04E29FNxejJP3jhJ7aj8N8ggNXn1VX/sUAo7cTzQNXcgXFttPTESCZxSSg+seu7xT4
pjjWdCC4m70U//jz5MTeUQGnMNz+YnvFsE0FtVJRRi9k2vc7hFLqhApzYWNz+Og6+xfyPSNLaS8m
aYJ7D0xFn2PtCeCI+PNDCiTDx+E+xH9tU7ebUsLdGeqhuRi+h6VJlR8duPH9JJWLCsyHYWGBSSFw
6rvTg7cNYw9QnfDeLD50xIJ619aFpMQcnhwy0d2X0/Q6xdOnNa4RoYE7c3BxJ5n66ioS0xs09Jti
KJ+7vvuZbNS2SKbMPX8HyDMypcFDIt5OXn/LXPfmWpg21JDIXZ4le8Gzf0zy+q3gU7JqPI+/XmLH
jev+1ErGLknECKieaItVy7/sGcV73pXYZGFzngJE2qc0ZtVpehY+bcQuODlWKVusM+ZQGD4JJx3L
C7efu1MWlsHJ9tDeO42+9H78oJKM/yH34fBgeOzITSHIEK0zguDqFF9+/3SsHZhrU3cY+iYjc/Tm
ZRlGtZykIjYOe1sm1Hj4njIVvg1RpdjGtZ+Evu1S9rYbR+bPaYIMDPX+uq0xYA09vg6grjcw0/PO
GbA8cGASeLgoaX3wWIHJtBH+OKtUtrAE+EB9IRbsVdXNHzmwLWB9bZ1+v3j5voM0s83b4rlKq3MT
GW89S/YdMMy9B3MEmFa/T6KaMYZvjlvAXWvijNpdndsvWdQtSs84SPaNB5YHS9ae/um+CkucwPmO
MXS8wdyfYkWR7QFz5Y4tL3vygDGhNniXZrd5Swkh29dlmkAHP0+z4vgneTVpPgsksvQKCdJK89JF
5ltP7gqqv+xJeR1Q3hEHArUYzVyZvAwFiU9u1vxB5voHkADxgMinT/Zgb1MWv2HF+suxZLu3rHZD
E/DM+pBRr4UDjnEmjlKMbUTLgKbBA66WpIaK+7HCpFbpmeTWMUt3mX7MFcLaqmV2pFjN7FWFccfJ
7H9Wpna43Op70QJeNIv8lPmyOIaW/HQdxLKKPqW2FJeAaVxoQd76jGZ7jMeXYAk5LJPguyoiPEpF
/ifTE4uZuH5HYI++ZnDp9QHkahPNm8iSh2r0AezneHbyAxi2V0i4yN1bxqIetbmr5HvrSvr3Jd20
SbpkQ0UN0timQYujZ9YnJBS1/rZu7T+FavHTljAiRh//2cTSlxVN3W1ycLJhTXGvw38lJe0uiWCs
wbvM10aXu2je4BPXxoChucKoOhS8MdoELurUX/1k4iMVzjNNdr0J7eLit/ZPVITegbCylaeYwBLJ
6azyvkcqbhwj37pGvv1lgw0ls1hvEzzJfPAP2hkg8iQZVPYpudNE6q2KQU6nvHyKlPFUQrH0gsnc
DTF3W40LOcIprgMnOOQFmda8xABfUsoPpQc8bd0OXJzYENnLuQz/KQngeM3jtTMBcY4B+FNbBCSi
YZ82vJ8G1/+Eu9VH+rafCddaSZCVMdrWfVZjFQlIfm+xuBWd/pMKkt515V87hgS9HjXhfs5dpxlj
4SolSTGDHjbWxrliuYnAIVpMqdSCKkmJhQGq/QKWE0z1K7kdJBhXzF313Hp3aQDJoowe/dmsr/EQ
Deyb5mtPTeumvBiWP9wlvvNFXhPaxOrTGYguRHr8RiZUPesQvA+o+oTCb/TGfbEIV/NlRNCqL4mP
Yz2zzAecVxeHdGAErB1rPXqEcOaPuWlOxMadU1EtxgrMIT0iEJggCyNLMaTOE6jgDmSdwiI6uaEi
jwRaGV/wCars+awYVbRxiai2Gc7odQ5jZi0m4fKnMd0YSTHUXz0kL4JB860YqBSqXya421Ap9t0b
wGRrU3eswq2wEMe+ZVKkLEi1XPrhKM/BgDyG1JiQuo/yJA1oc6GFwceV6Zfldj9tqsbVYNFUAFk5
B34akRg3XGvTPwjVgyjSJXJ6zGNjglrIUfKvIRr6ZuMV4SeYIc5J3H1AsjUKg6zp96KRPMNDvuaj
6rLfqfghAtYeAPD20XchWeaOLePFngvX5ZHDYNxwIaUNx7awXiziGwmfMDfBgP26Zg+1UR1WPZbw
AIINCHUTo+UOqw4BthDB3HVqNYxm6h32QtgV7L2Xsog357UxQnYXmak3YKrH/UCAtTtjZcAqQcpn
yB7FRzlOpafuMJoNJ7ehz2lth+UDE8EJHzoHaHYNmk3BZs9m219YFmCXxr4tU3NrajE00TAxVeHf
0x0TEGzNvGO8v2Y+QI00flo72Lti4d+WmcMCgElrhB2Yoe2j2wm6796gwIIWDPw5OeVDTVfLcSHC
Boy1+WMSSr8NA4EIgX7ZaGgDaNNxphnocqwdgtGPMUlOlKF/Btv9zpYxSZMRQ1G5MtiZFoyFLEZp
btTQrsSHGPrsbKboi0PFaMMxM3ImnCWc2s+gwUbOacwEQ8JRcaklBNbZ0cGb5S0tBEnY8fAYaJ7L
Mh9fCL1MIOfpgAYWNGNlXCOhC+6n+q/REsETw6UNAslUGOPAZD5phyfeZ4K88svqO43zdp8l8fdg
JvfEo6zzhiGTi6NzY0y4l5g7ljX4cB6eMocaDAHZiQsoM4G5rzov4XstFvlpu4O7yGpuQD7VuyTC
l8swSKYMCZcvZd2JK3nkryUNbUxlQ/zeOUtL0tOcIdj4TXYwG9FfW0ysNKhXskcmBGXltGnVeJwp
2CAwzPGuJ/9rpdgfG6YzrnphyK3RNFuodMOlyw21U3G2cfz6X9JE8ymO4DUQKHzi/hY4IFjbyFk9
4HQnKikLHvMeon86q5sR2sOq77pz5DFN4ppa4/N9bAX0Ajope9N6ZfUqq/vqgmMOnC4/E5z4/t6t
e5JXO+vo8+JaUKBM0hZmlHvrWvX5Ka71N6lYBE0Ff31XAxBVk7/Jsh+G8IDrfdYTJTiXnDPrJi13
bxfo80YuuODXwNvcR0WSbnvps06qGczJj9EYX+weBxS3ugRoS9Jg1Ge3LKc6nKFZIU4yNvO/CfeN
Kzt9F+PRzxSEHrXsg1MzwbXmNop8FEbMHWZGNoFRc4atrQ+tGrZTbvtbu0Vfi2JqLRKbfsRCnud3
zU6nsUljhmesM3FLBp7FixNWl6obK6S7lP8h7lLbCUAsoUuBAl7/9dLkGV4XUWtEhF5FOp9oy8mN
RgC/KtwLzwa5COSGB+QD3Lds0eZ6ETGSr0CDpN5CGC0PDV5Ofn4C2Gbo0EY9PkwR6aE2wkdmcQIJ
oE4deoeZLDOZMlEIB+eZpPQl0Ks/CNf7HILcOHfVYJx/f+VB1OFCcOHdCjc6IuWqFXWaPT1JyHp7
0f4b0FqcbIN9wSh6lrOK9T/KZayO0JOOQVq/ex1IfFINUqT6WXOZLY/guDGsD5me70wlWN329CkS
YIxOeEvYFN1VvhYrIYUiwZdNDUCxvwQcSBIGud5Dx3pkMgCaT8ce5bzvPoH+vnHEpKdZjv2JWm+b
zbxoiVzslBTkI8wJFN3deI87ggnluM97wT6hx/TUo6hyolq94SFst0ZlxQgtZXIgQxpAvGRUU/2L
TPE9Y586u5lzQ7CRnCcDJp6HDeidonPacj2pQwyY+T0R0z4Yq+HZk52HQkx85wnL17qQRxqf+hhN
rEMaH+lU9VQoz3ySy3aMgKaNQcIDgSrkcrwaI5LQxsX1SyaNqGIuwdm62A4jKmMX+j4ARwWe1Cbp
9hw8jS6DWwGacxQkOYi+MXauOdkccIBKI3RqjUy+DLu6abO4dpX/ELI12sYBseU6C+5ppeOzEmN8
zorBXkkEuFtrLpp90CrwbmlULGnDxX1KEAhWW0ZZiJ2esMv/74+suYyQ4BDBUY7uyhh8Zv+e2667
2gGFRQodJMPtNMgf1tFM2+CWbFxTUaE0k08CH/WQE5g4ulu3XNPUndAToRCxiZTXoGlon1A2OaXN
bNd+0JOlXrKeNm7QBPRGKeZJCnEfc1t8j1+qPtEeYMdIkJ5qZgNXnzXyKhxVsfUEXA4EvTRmSJII
TLOuMH36Q9MDkPc7MBrodm6RyXVoubjOSTTZdZ6aINeLauHx3AlOy8klMw6JZHbNiMwu5VA9kxzx
kfa12P3CAZLuX9HCB0+yqyZ5ZY3uGvuCXY1w7jtEQDA3Omwg69iEh1145qNh8+1UgfPqNIdIcY42
rt2QwpPu24BhbWVPZBSyQwcUasVHV7b5dYyt/NqF/qpD0r1ijbYZDYfpjtAD4VjyqZdnr2eii8+s
XDsVS4ysc9aCo24IswEwpvMHU/PBsJMjmuqV1MgfiK2Bf1Bfuzp4s8L0LctoYSs+T2NZAd3JXIgK
61lsRynHk8CQQ8RD7ezqAXyJNtnGjX+YBa/rxuUHnHhOE64CZjEB2fB035aEOePr5lSGDbIj7NNx
bnxK+Owj7YjRtNW2NcfuMIXjZ6nVF4rHmvYgubR2/G6GTQnnOtQnI196c09dYzGoqzEG7Y7CMF9z
I2FsRjQYJyPaLEHudBq73pbBZlza76OTyL0zQYhlw/CvReAyoYNdmUGGIkc7d0SCopxBwhsN8moz
tKHXNRGJfhi4JbZNgxBX1PycOf1aEs1y6xOHaSUk3ljxfBxR5iD2GWdCkrGlveAOI1Ckq84RQAtz
JOI0V7xfqqEQ9lyJmafbpn2BbFlsYENpAGbO2Y8Y/+nRvkVw3nmvXMzuqX4iJf7AkN5fSESQtvZZ
HF2NtALcPNm3ypD3cRySGknnLT24WPDhN2oQr73Kj+3QG1vckksyuJ9fyVl8CGv5FqDX3LR8uMJH
gOJLzCCJ8Ylqz3E7nGvXvvz2lSjnnsaFB2cmj5l2rm6p8OO4jM8cBCuErgQTuZSdjy2b8ByRQDIK
ipa1Jjw2oh03VgW91GqSx6ZisWyi82XouUnJtajs4BMeoV4bA41zqV7HOHsnd60TL2EB/C1GzX3q
/PxLDOmW0p5EDIo1lffgijImVwYhEl7Js2SyteDxYABd/+3DiGEVkwHfG+XayfNXlhLxvkE5kanB
YMg1X8IQfGBGr6ei/oxHptkGIO44ao3dYKPU9ZbFePVWxWzTs95DrtaSPgtsPNyy2sfZzbyfAsWH
YGnUUBvJ7Zpj/T40g9pVHtOh0iOGJXPVGWZYRzmIYHru97gcMc2E9yhVOZQaizs8S2amX16AiFZf
snLkwi7G/u73i/AijO+O8+pxof73jwooyLiD5wCVZyWukOjGcxgTDbb8Do+luP7+KknD//3KDdHY
IUZmpjMxsPfqCtdZhj1vU0jyI+1AXKSInLvcjVGSD3w+fXu+KxJy4SYnYRW+/Pb/X9Kmv3NTInFD
2cDjjxWBk4uR3Q3gPSks6FutoEr9fhlQv4t84eH6jL681oMUac3ZzeNM99MZ+1kVPnC7QR2wIwO2
5i7h6llYvQ6SXgZuRQY2gr7QvQIX/g9757HkupJ213fRHK2ESwAKSQOCniwWy7DcBFEW3rsEnl4L
91eopZk016BPdPS9fc4pEsj8zN5rMwFMXv8x2bdTSKsf5QccXvXRi76DOSquyIY3MSkodhy6d7On
qnec98/1PMHG/McjooF1GJziEhtjey8Na///vUb/N14jXWDB+c///b9+q/8S/pbrz+7zfzqLLp/5
73/7T7s+Ln7/D7fRP/+H/7Abac6/pKULidzMoxWUwvxfwZi4hP8lHME/sBzDkzq147/9Rsa/pCMN
vEiW0F1cSf9OxnT+pXumTYlk4hPCeGT+v9iNLOlZ2In+nYtJ+DRqTMu2MTzji2LBZ/LP/ze7Uc/I
A9eG3CTCxGpoeN+pNUK+J5nKB5VqsiyfWcA0BN2n2rWc0mo/FBw9OOvoTAfzQatCv+iS9MxkiclL
YDyGIGC2EEk+yeEE4kFLzAGJgjf7Y77Hykwh44rKN1RfATad/NEBWLxygRjWJsGMKr3h67hh4Xwu
h0+c9QSW1e1BFbgV9MZiq0nhCuTjSM5ghFFjFffl32CEjyHyZj2zSMHoBfmAaL6B+y47/FQghoIG
YCCUYA2pTsUAId2IA66V6pZPAlyU3d5XI2nUumx2rUQP7OYo6mx01StWNk/Sre+xvWuH0e5esqR5
MFnJXqcuxoRJ+PAONBVYx6d48u7nJp3WGiJGo8iuUf1M1M8fWrVjHevhDgITI8k54g4yjSe28nTN
MSTZ8Us6Nbo7SGV3kQQJTYqZCyXzw2r0D7s7WiE/9BxG7hprOz+yCdpgjA6hjoSyJ2yXbfWyAIe/
mSXdKcyNl6lOEJMkQXbVwT2HlpfuAyHXFhaPo6GsTwuQArBKsqSbW94GILXsHwjxlmfJQ6MHM/I7
7Vq4+9DMm7vGVHemk95D6kOTVIOB7hP3SNU1IJyfpHME2gQmdkCeGWY/LMUYQeCxWOVRMuxzzbpT
Dg1bZAsGNxjsi8qeTlUaPutG9MOsh68roHfSh4NVu1SSosbaQLAjOuieCHB6Tm6aPKTTyPS71Il0
dK/ux4yo7FLR3yEOYirR4ZLJFGzppNsF2hKynpUvw2h/wNtFZDwxqBBQeEvh0PE4hCPZOgoToZ/H
uD3URJY9afFSX2b0S5VId2hUhpVW6G8e5BuIQ1x5LQpPqIpMXVUoumvZZzcuTIKgJ2SHyur/TA+u
ddCS3syo0uEHbEyGZjAKfEwh6SZuXdj+lIWVCqp1UTIrgTTrE7cIO2MSB1qTcNemFD9uZETPXUp2
RjJv0AFcxKgPDHKYMwUe3D13gRm4enFg55Gt9cojLCRSGShCytCqQlXTOjqmZFVDLksVo8qON/wa
llW4laqa90adUNNmV4+MgVWZVt4xj8drPO0CXRrfNYhw1CHf8Zjn/PtMt7Xe3mltgLcK1WffBT8W
2ULLKJRQCQi8ngh59xthHAwQZquU7/E4ivI90h1IwTYC8RFpx1UX3rrTSc1Rkr+i3qcnwZZ0a1fY
BAkxxD8H758RxLolSHTlDOEFElPlZ71WshLJDzo0hzSlNvUMKAu5V2+Ih1zbvBaxpl6iuYGM7QQ4
cSSjr9R8TsJq3lot4vNRI0XHeDY8NK0sek9Yju4cDzUHAdt8dKHmJxROjA/KGVhr7ybUcyR7HPQI
/6Mguj60RigDbs1iImNYbKgWWmX+XQHswUXORLiMMHfkpUA3nvD36EcwiiUpU3zp753RoylA/IOS
SLw7LVstrF7xIY5IwJlOMWv3ldthr2ME+DRW+snpL1Vl3nKRPDbZMSBG089zmw/W8dZl5Z0d9D/r
zjM5wsR4czTjTgzaOppzJvQiUAdm7jx3KpQbp/luu5BBQp2FR1agR1wSrKkLciBYwfhDODcrUu9+
ZDhe88rTDiHrbV3tq2XrmYYAfeSAZCqM8DdoOTKwHvn92myBRLOyARGk4dkJsWmlxmfsEiYAE7/1
OaevRpuNyDHTY9rHkEoKBnP4Vzfk3NIvNHz/pAGRBe+wVx0VMVDkg8fFQP6gAv+cswlKT5E96RdV
6c/d0P6CQXrhwAnW/C3DBwZpvjbTDni1+pncmj2SM2y+jAITRGryl02r5KyjPpot7V6NRDJQ6R6Q
rjHHbX3V87xOJu4naT17Xb7tdXRbMci+FokoOFc9twYWvMmdJedL4kWHGaZOYcQIAAG2WOj5xWTx
0A7eOme1Xvd8loxkLrUdfjSSK4bGedRNDHYLfQD+w72G6MAzzXM+11dGQzchnEvfEfcu4vsEBt4q
Nbxr1hNFOY7GvUYOc5xzxjEnMcFfiuChXiwaCOB26cSygz4A2359nab8HmnsR8dkhsid4AN49TsY
nNx3jJeWwJxVK7FQhfWN3fDa6dubNkJRCIzq0BjJQ0U+JZQQTbD9zE4auZ9b6EULm3y+VuvKVMrn
lx+j0n5VhfyIg28fU9CzQkr3cCCDFbbpX9IwDmNXwRCCq9VD9e0Rwvl94L2mZWjuWhE/YjDZwcld
pVAVoPqn9QrsTrdzU8w7vOtdDNm9EIdSLz/VUO7MgW8vobCnnn6pWjbG1ZT48XDVowLHXFZiyLCS
PY3rs2XKc963W2dwos04GQ+4ShiJsUYlYWuON87ofKL3vbHRm/Yyta9idlcEMHUXrddLDjOOkbq+
JgJZHDnXaLcsTG1esO9MgAOAAXJrutfnHoaox2KewQaxKKXcaAGvcRkH0GXj4aWMphbQYv2WuCAa
6sq4lWbxMZZGfzZcYjebvNi2BkEqTAI6mAw90KNAPFZLklQOEpyDnHlQcE68T222/1COEpW7OAZK
mb2JjP6ycjL2QfI7m1BCMdH7hYb6jR5oD0CT5Vc/jPvB08GH7gILHAwj23AzWuAtJp0hJiFZpKvo
iHMAK6l0g6ajW4EkeYmb7lzX/FMmGK8Jxei6WWwWQlFwOMY9seACJUf5FGiTuXdM9yWF6uulGV4t
vbe3etrr67FqDqVyON66+qGT2U2CV957wr2BO/pcQhoGz3b92R6rB/iDOwsRGjx7R9u5/T1SybsW
gxK2CPbqs54GR+Xhlwj7dItyGg4pSyPVuLsqOtvF8NIVP64LNwuh+59I4VukiiMVu3XYh4/tCNxf
IoxTwTptMWbFrvyugw/0XNqGgDvKKuaHW2fsOS4b69x91RrzJ6M+A/kIdtCDdlbi+Los3gK7wGql
uQU1Uk5hQ8yDO+fZrpx1RIcxQBOH2Z/lXS3EdQTizoTItZhT0tk6AnrO8Wl28d5xjwm4Ux/rRM0y
OuzJYLTqbVcwMycEpovc5FoQ+j13ScxXNfESxv2Hpd95ZWW9uKGFZsEoTuEMHVnKeEcYD8YX/iA8
XYqjexj0ve7GxkqiUq9NETz2/6xp9WGfZGyD8TOWu6kt381adus2NNI1bh3EXyXKcyPW7maD5YLV
/FXS+/WmnL9/d3Vtc9iqhiFWo3R2c84y25QoQq39CKYPiY078XUkm84IIa7YhL257a9mLHHFw8PQ
pM2660PvaHlA62Jn7VoxD7IjEArofHOIIh/C35Srd8MMBFbv7NkUI9VR1iEQUllOK88cf3umfz6m
mHNj4QEQ8B4PqAY/IlYofleRwaVZKWkRsPj6znLugwKDCVG8bOLTR9E3BytOjsxi6N9J+mDbzoDO
zph+tXLbOEzvCsNpdvgZtpbFKBfkmulLu0MQodV/5Mb9GLnT+5BFNkVi39kE7vlRA6dR2uCeuwIN
QGExigzP0zJ/QfUSubs2CZA91l3j66hfB9ZPK2KNuApY8ki7+k2bJfm5RTjoJWW+Ir2Yb6O7QRw5
zx76cF0+OK32FObIzb5hJN/31nul5kMhctZFMx2au2SOiOA3tyF8Fw0qGk9YT1z3fw6Dxyawt2YA
GLMH8J15HR+NAoeT2orUeU3gQozebFQfq7bpyn2otdQnNn8aA4OfNGdmDA1rxfpb0GwY3NdIOZBy
jg+T1vMxIErOlHdCtmsfUXZTpDvaBuHRfZL3V3PQ0DWDFSI/B9y9hYGlD7WbDYClrVPOWvlTs/WY
l6tYHxhZ0hJ/Wixc4rb9bjzIpDVER0IBGOxjj+KlHon4WAVIq9IBchKOshStXHLp431FmjHWJExf
svSVBTt19msNGZUnvvvIOc8ZYRV28FYuuoi28fZGy6NUDfy2zXQ/ds3M1cA0EL88xBnujqrTYEXa
FzUQ8UNoUcurrj23Lp9UUrGQzkbTWwX2O1oFSql8fGz04tI51TtZsKFFVo8WjbSbl9IYGWkilbb/
jBrtJcs3YKThJx3eZxI8szpnV0nI2EgxHBTGicfzqNfyaIMzP4SG/OhIKFQzwfS1o5tILorn0Upe
e7N87FLn6lWjufYwypdew+fUpL4FwcjPA6PdKLB+oyPgMqL/npzsEOesonJ0SFQNHXz1+U8vWbeL
eE/Bg8peBeQzgPtv5IsqupOKwhLV2bRIT0kPGX6V/TKVXwrG7kLXvxBeiUV3vk1EC4wW6muT0Rm3
htRoAdM3lffQDAjIgyxdIwKs9+wyBWoeilVKzDltGZlWX7S8BvLX+VQG8LkDKi+Htetq2qja/O1S
eN+poyMeYsUmcabycOxD+e2E+aFcTvYIUcMAS2hcolv0Z2XTj4ZJdTMwg3qRNzFjzPaVTTstOpMG
o2c1EMVbz8wsChVkB3DLhVYewNfzRcPudrSaVXv6HBfGq1bMPnPrdSQWy/gQflousoEoeGj08okY
gHuoATej7GEsWPlbjzTCd6zhRQwGuIvwMHjDOzDI7JtS57NeSCOc++uSR3yLdIx2xiSoDqTZCxRQ
eVFO+ARVKz5FSKKxeg3zKlDOnzFinjDSQzATwy5Zn/n8B6GinXmHKQq+iTKM/cTk5CEdD3m+sfY8
7R7kBuFyjnFJMygcAYJzdF4Zf4bEp6+AgJQld0XskXgP6gCf15IHXznWCuQUV1RSbxlwVD69abiZ
QiwHC+2VUEYmm/WQ7dyqUWc3aI5xMJJslRliY7rhfCI6d21nUYFal3ujR1S4i5yA7tVmDltUg3nU
HAzMZIOuWjOWCICQ/6IDsVNua1bWH7FT7SW6x5Xw1MZwSrSmFNGkHzA2iruHEO3OSUdaTcLOXs8q
e2NUI8Bxbf4b4a0dCgvvpokJmMAFY93bAx1szIMj6p1FpX8g3HXtUYWVzN+4bQse0Ih3u39wi+6x
RmXIrRsdcBHdhKdjfcM878NFuRvq+lt6+Psko+mNZYdqJSeuIFb7RJ4kwys57CvgrXfNUJwHZxE6
IW+qSbHFVUfegt7q6CUAJRBErzG0t4q9jJ1HyDYZM66BV0xU9CDVwUy5tAPp3YcagHM9Lx6IjKqX
sMOftMm53Ucam3TEJt4P7kOI3LVt9fvGIOuwnJ64D7Yymtj16DU+biMgpsSM96ZhA0GvKZLyeF02
9bSR4h0XxWPjApXveY1YDk5kU0ycZH1w1m0pjwKdfx62bLItNlYD0kNc0PqhKB6E0J1Lk9gMwsY0
oN1K7wm+QHFUNvZOAVOb3l3sAPfoEy3JDU/K+4djUaIKFnoYKCMCc6DjqkLv3/AwIKkNo4sbfRv9
IXPYpeGMOOTcwCTViGfVz4saoqdWdYJ8G/ZcluiLrERlCGiRts+xcnA5aBhAWNKxVU1XTgRHEqvg
59jE5ZtCPi3WFSu2K5IYuv+OJAf4EYzCeprl+tDnEUF6mUz4XYFGlkGsbesaC2Rcj1/sqNeWNrKH
bWfkCMFfny8xsLzvfiO0x7oY9qpnA1YtFGgN4pzFStbKfE5XElkWj2AwFc8xzw15jSW5da34wJKx
T0D4olQHvmR8zyTF5D16lTLbQA8v95pZvOrNXdtW18mfYfEyF2M8mk63uQ7+cHlam25AIrM2wzHA
pwy2F7fTLov0ZOvw8/r0Dme4CaDUtARdkfXgDOYbVvSNNg0u/jznjcQXNrtskCwXmIfe8PHX3W2Q
mLEQrgDOQDFsaPewN1nYUUis8sTNmVgMT03KnBR/gC8Ze65tJU6iGdlJ1cUucyFJIWDIVnpXPk9t
7+2s3MtXnmMP687Rn1CMUWVNxW9gdF9tQ65mU0XvdDy+JLqwndpoUyxc2g49rsGc0W9CWjWFmxUf
CipDE6ruGFlbKx8vVh3vXXsIlgyH0Xcm3lfHTcQ2SQMAR516xu/8lw9wN1MsFEGR/BomfQGy3a5n
IqRTzUitwg5eME9KLBg7nkkuHyTuwroLzQJDmr5kzITeScgZ8QgCiZ2Zz3taiy9cj9ckzbdlsVaI
D/eR9eJgHvcjpI5OA8tR9keZWpieAF/7cI77tVODKOwte1cNuEJn68pAGjmdUTzaoj+kObltiRkQ
MsLMsbewLzVcOekSpDFelL047Y0ngBh7axoEmrf0XTNwDdgtnmCrCAmye/JYXu+he9cbjYhAnQca
DLU/99jrs54luAUbV3A2R/H3bM3jdoArpZUkF1FgwElsg/x9mHBsEPZFYdydaq/jRUdmh1JJvzbQ
zcn3+zEK73GwO9qNJAP6kyXQu6j1mwb9kp1WpxylTsM7tPZIhIO11QLCSa+h6I3NArL0h5aBVsCO
EYfjujEGeDrY1c3UXsLDsg0h8eNpRmqZAe9naIxRfMqoG9BTKyap7dGDdLgaop71ZixqfI3JT9r9
mDE0DUSIgEragRQG9ZgQw3smE+oAWoFxqyReJxqdvyxs6+voarztC84xYnxOxePUq9xOTyGg26wn
s5oM9TccJ8DG9bH2dXBFPawAqQZO7zQhnT0KnaOZpwNI9dJz17Q+BYV7S/BHMroXDqaFpoutoU9b
i2aWX0zbwUxhq8A36lROa64TY9uRnL6MSa9d7p0osD3IQVmzDkODzFENnWEamCgOqe1COeYbpj8Y
/gbtYLA859Pm1jbJNx2yDMFtHwfnOmFEMXdXVcttHVd0S3l6F6TIBbPhak/e1ZPP9gjTykL3mpB1
smvm7pYN8V3Y69A6pbsOFO7e2TB3EPZ1cq2BAW8iD86jq80Yl3Eeupl5Z7vuoxFp7k7hZPUH2T73
+nQi4BT7p0Wt1sPahemu7cB1gteGH+Uw4RaG+6DNP9yJR0J4Ml/ZxbHpDY2PmaJBi+9B7sK19UKE
MkWCYLp+RB6y18PqI+dlYRZ2P9YI0khNZfjeFmyrb9ZIu9JYE2wIdhaFiRK6qvyBN9sr569cV91q
YbsUmlyHlEUb27Ch1RmHUFV/rYbwr3dMnM+cRaWH5pZCFuwwAoc13QHFHkq8c5JvVYVEZyTyZMAm
ch676T0InmwjAHJdDska9MFf6pWfXsGsujYXbpLOHZDAGKVKJtnstQ7BaKoR60GM0pzhYs1gEh+M
d+cFXCSqrIheTsnkQjWwSsGhbdMJxYTUa+veBVRC3AZbFgA761EWd3CdQ79GobCiQyaqJnu0RPMg
l1j5hdXVdxrWRK6lsAs5I+qZfZRiolcFZEZpZ89+GDqjQmIPsIHxuDlUd56IJXooSLJm/Rz0RnN0
8YnJhFS0yhIRRlvCZhSV2aDI6emw9pya1J3P9UCKXOaBbnXT18CYLroO/4rxfCpi55b1S000HCKF
UK9sW6zvaXFnZh3+tYlT1HnFb9uJR0wp4VoaBbwIohfLEHBmjxIT9RK3JdKLACO10tLXvE5IuecW
N1McZUZNuG4+Q2WX+mXWd71jL7yBJ89k4gF1BBhUdzHjGNqaCq4R2O60QYM1kCmWOxWrs2rsN20+
bzFnM/dznpl4kZ/T3etuuTHTjq0Sk8FQwAQv4X1QdHefVSf32SbqFFaznlQmHNyIQFvn0IcMyoae
/V9FnWc1+y7G9tv13pthI26dkkvNVk+fTFAOwHYEGwcuL6g6x4kwqlVWdg9aQamVNPMLqbUcu/eu
JZ9Alv1lQftd9mZ81+n2R1nT9pHosLcCYMilNu5ZvG60wVhCFIiAYe1w6djIQoqIX6T+UnTdd5zU
88EV8l05nCktzceGPIV9wCHQ0hFvwtkBwWVqvmkTDeXKkGQY91e0sI0myEWY6vp78LOPXpa4PmrQ
R2G9FHPCMQQsiWBJpiIVoD9SDfMTIzF0oFP23DjlnfLmVzak7DpU9BTKhEXNCDNCAX6ysSAGWHl4
snNay+zD0NhPFd5FENlthcz4PNU9uhG0OtP+VVhCp5rXlBHrEtrtGwUrkMrt8yPquQFSZMpTYgj2
p7DUfCwD2DHiJRfT4XtByX00TWI/tdYgwCCIgX6vrHr8mZ1x4+F7JTiJj94oO8bXbBVMXvv1UBPy
RWpDxxScBN80uCNYBfhaA3yTvFRyhSUks+g9qNDJuEEkdomV/trmkmvkxk+k3U2HoSmAy4GsIpiX
TG1NeyortQXHj0EHS04NPajQcirVYrgrnDujmr6IV6/8haXP+2LwvijzI0dmp6WQoM38RKnyVFRR
vOdSkqs+8n5KOzjqsSSnlNEbawyE6YG5UYPxAf4CEm0UXnVGyRFxRRgvIZeweNTr+YTJiGHGgCY/
KfJL3IhT1MV4MC8F8WFDBQ5CZ++Ab+2aCTZozFWFiI8uMxmsrbeBI6wj+5FuO+aELSROtE1nq5fG
YchENM56zIltl+l4GCuod8EajtleEjl4aTLxVY04ta04fO40mB58/S9B2L0az5qpi02wZM9r09m2
0cbLAhXRwKM+p+h7ZP3YVuVtzNm72cZ4dBLnkRm45as6xexqjZCnApOoGL8e1S+pbl9wjbnrT0M9
fzkwaRI9TmGjiLWGWYOwxjdUkDF4RPSeASYols9YzjDrDJFv5HYNsm3Yqab/mcvyLgFy0zrEbAwJ
0T9QkGrggcDJBprJyNk5oaT2D+S1aKcEJoN9z8aeoo6RlAM1PboqTRps2jBaVOnwhfsGbivzLozi
alV5l1DY+CDhh24xVH7MsnlapvDdOFaXekguhXJPGlFNpQO0laK+YhQabZOSmlFmXA5dwP3fEBvX
GwaN7V88GvzBOl+MrZgvSu9AvKGzol/Cty5ZiAFiXGVa9Zi04Ehpgp4aSRLu5LDO7iO2QFLCw8in
kytKTGM8vn3A7YWUchjrPRE7atviXFzHCS4VzwupNsuIRW2xcwd+r9ztQS161zSxQDuRiNXVPz1S
QpTaz12cXSl2hK9S+aFL0tjcpjkGlkt2kM1TPYTvVq4fRVm+AlTNaLFSmxGajpI9SG/m3C/6faZT
Dbtu6Q4vs+HROjd/AjSfX7jVow6UPdNtiFy990VDsEdJ9U6qAtggQY/hFN/GYkuywMQBB9MQ3w/1
vqlJ7kCY8uJ5LAJnQ/xgxwdxMepHVm6XuaBgFb0GU63APFC5MY005RuOM+MM5/Zd1uWp6wHktyT7
7pKlfUhcTa0U+QSVtL+aDGmj6URnRlKC74T3VKPDUeamplrC/08MgCxsX5R1dpzNYku7Ew76sZao
W/NqEcBxc09Tme45Um7DGNG5delPNZMkFGRNcwLj88kgHAEA404L+hGmokdCSb6DBEJklfJcxBFi
nqHqkUQUKWlav/gin1Qmy+3Ye2dV0QBlxnCY2MfYfGhrR48eeMURL+Ja6hJeQwkLslAmjTpw0Z7V
0sqASQlhiOEJOh9FfRFpv4mRL/7E9xLCO40W1QcosWMwlDH1RLd1Qq/3CbvG0UHtnXqKKarwo5Sx
ySD6VyvOzvaY3bFA/kolVvIQzuFAtCrTt65eC8e+tEM872dkHa1BZ45FnRAgUomsmSTI8sTRxW9r
NF+MroldS/KbFM1PYA03rIcj9h8jRt48/VU2xnsc550iSXWa/0Rrdtu5xDlbE0yu5GstBlbHpXsY
s3ER6d65s91sDBR1HONhvEFreBzJHQVGn+Q50g6TC8Yg9tAeCkHu6UJxIY1k7ynHb43S9lWrb40l
IywwvHatShocR47tS9y17Npl+qEl6i20tPnbBoo3Cu/B6RPC5ZrowBJ9lztK3zoOT9moKwIPyDtG
Zsx9AjNpbJtTZ5vpekpwHXn/EBfSdt7nLBZ3ASh+vwsZxYeVHhKVSVNv18wjY+yVJOnsZtvgRw+7
9pCEauuF2ZeXNCz6acgRBLBgbuoOTHAP1W3gzkA5LXqrOhPoYkHBBJib578gzfg8zVz32ePApijQ
8ZJJ9sz4GOgj/sfJLF9AcZFC5ZU/RTre3JqRTyPpP7nrHOfSGhmtZUl5NXX0H0DY3H0DryvOQd14
3S0tlk1HvWo8uvq6dMC4Xb2RXWwV2zc9VZ9lvCjT5KoiDYAt1PCk29GGJfMuRIQ0WgGhElX9o0R4
p5edjiDfXkedd8ZaufxAcqQiVjwfruaDdjyFROK4sVmQKRaT1jPF+8IOYa3GmZ+5GgNvxz5yCb91
gedcSPUZqFm9aldAZlOaxzgmmjVgAkId/wPBSpTEjknC/VyB9UE9IVgoYtkjClAihGCwxYDwlAYf
dvoHvEaeUtNomC5TIBKAsRvEFO4Ct3+YxvJjJAhkHUQyhAppbgD85ncTZmk/IZZ66osW3AHjuwpI
3LkZux9Go8Wen+Qhd+eHSBJ8iTiDHU7TNCt96gwkJNVPzzQQzW+PgDW04oMYGVmNJviAO1vYrDMn
yMVpm7whnDrgwUdZNl9DWz45XYuuq0dwJHN04fB5yAEPuO8DG/caNBS7QYZtMAGpONhWFbLdnWM0
9wE+hlV507Jk3qo+Qq4cIeaaA/2UWA6nd8gskweblPCRkyvXNwSI7y2jfreF2TwXYJb1Nnorkz6A
y4HEyOlMezmXrmaN0H2mWmXnnRNhsGIRjZNqTG+TO98q4AZb3Yh/lErkHhvCc4T4axNoOQ7nBdld
TVbFaee4KwKwwc+yd8rN8Asrh3YnnPBdVS7vv1lfO9O7yxA2+RORGLsoTC4tfRR5YLz1oBlYWZwV
c7a9w1AaDUl9JYUJJ1EmHxoUvLBucRI29v0UtDu9b5qDE3RnewBQGYLH2o+h+TNn2HaDCeC11Xov
GjwHh0uZFiwL9+nctTeO1D3xfL07+0nKv6vJ+diGIXwkbLwGqW7bULTnZtAFvRv5prjQjKHLNwWC
+aoqw8OMGXvLcLqp4E50cYEMgG9raxvhs4WL4KjrotwQ1vBs8K2P3hxt29ZrV11OxCXNs2/YUQ1n
pwU+X1P2MBpqy+InYMyER+tGZ0eqrpa8jGjSUGjFCHBq7tl+mwD2WkOXEFvBNIc6bOCNGN6KhDMk
HwmgLQpiyLLcrPb4FXZiDm6C3HPlmGRkOQ1BL3X1WebWm8wYAavyIdOFvZsie4ckpNjQQyNW7aeX
WCq0BzgNtlXbnS2D9YrmirfS7Of7YJZP81Ru6mHZI1jcsbEeiKOLrSOQ00XpZNPBr+e6B1USJxGT
AmFKP8neFI4Mnz37czUm0NqpDWh/KOkbX8w60ccxodt2+iwc9zsSzU0TJf9b32wyI75NaPF2Wd5Q
rBgMaVotPIL3QtqOzXOqHwNwTPPonMYa9lEF7NCsEXZ5DVk19kx11i47hOjeNWecfSz+ZcUr7/Ht
YfWGYhPnrESLvenELIPgaDK5Q8/KNSOs4VhN1XNv/4CuHcEt4DQmCsvAAAEGtdUsKIcJeEEMmKt2
jNA9mVttYkYfBu3jhADNz6L6WkB0ChN1j3+A3zQEJ9d1FN+RF5zBTwICFdGuqh1j21ecQlPR723g
JsiI1L4O7VtfE/4IpdkaBnalcY44LCAftNfZHzejCNlGBRumqGs51RdjuaAZQjGFiOKdufAVSZte
WVXVnFzUTf7MbY+OvutPsTT6E1Xzm9UKDMUULqzFwUWhaDv980vRWi3Q0iEr8VjjqyDyUjmcWat/
/us/v2ADkvvaGqI7Ie/NNE+OwH9etFk1OxGyWnRSnWK2VYBtzeZu1IafxoR2B6eFld4CWLVwlHbh
uDXC8J3bHghPvCAIrOjb8xprE7T115jr2iNAKtlJa5+XnGwEFTiMOsN0k1jN1h6pU3NiT+5HLtJN
3hpE6hnUz1HDvF1XtBb6WywxcUdzFMCTUGsDReImStPXCIGLSDzErCJ4m92nBHvscQjChzmdF08i
MS1ER0Ob+wn6+r2fyKcVbgvBBY0S4q1XZfekpkO0VrlEutFk340wASMgzI7cKdkDhHxSHN77EElY
HySMsRpUUgVaoDXx2b1v5fGNVdsaqp6+DojeQWltvYet+BuWnZRmuBw1iI6IzqzQxz2iX3yDOrwJ
re4zGM0TTrKMQZyLFbkXM2GY7ONHNBOQMleQWBrUtq+svei1R/E1JEgtjf4ucQwLTXj0w2c5hRq5
DNZ0QBFWWQSl223D49+ol0Gp+ypB5brsaFiRhL8jGWrDrA8o1Cbkt2wWVtz5zjoKdTLhSudMdi80
RqQaxUwotU4WITOg8tT3KJ9RrPugEd969txrpcK3fma+sNBzTY/lAV+ES/6Ln7gRR61mM0/0uEn4
g/DGpReYDpJReIWsIZSrkeAvUUFH5TcWI+9bUmpM/gezO88dDm+wtEXFNDqPAMRB4v4jud435vYp
Jx/Tlz0CRqfE9RxZI0LwzFy3pY60T9dgAw3uobU/Bs0eLuXwE9d9fpkdLzjFpnPWyx7ZhAc0qt6a
bm5fsFPvXVkCmU15rbIpJulxYF8m6Ac3bIPnzRwgaAnm9pUg0CUVpynutLDaZrM3H0LH7VZBH5Nz
CTgK9DLccxdEvtlRkyoTD3YGcBu81f9g70yS5FbS9bqVZzVHmQOOdvAm0bcZkX0yJzAmkwTg6Ptm
9LahfWgH2olWouO0Z1ZPE5k016DSiryXvGwiAu7//33n4LQaPOPkk+CvFcVc1SpzPXORayo7eMjY
DCLf8D/LhqdeBtGPdFv5lVv2SSPObUI7BG9chl+zgbAvOSXKvVBlf5cjlldHvYMJvIaa9pCM/bEf
owcWYz7tR2YGDTnIpnBOU+b/ALW5c0LvAv432Bhef+MT+RA34UuTl5JfGAHmcvmF0XZbEjuDzx9+
ztnwSVHu1E7udmEW0cgYoEkcOMRz+hMknWLVmLxZmFncWGN/F9J7jurvmo+0TWjuachXi3q1lvw9
njTN06me8qZ5NMGcrWMjv1H1DlnQ938A1RBN7JtbVpp/TK5nUBT5fJwc69Z4VXkMrYV0LOE+9ivf
5OHTg5yL56Ix+s3Y21u2Lc3TggwqzpZmiw9v28wCOk9ymNmqOIYI4bd5u9YdYKgkJZ8+aXueFnO+
19PZDpLHrJfg1V2GVmkY/W7i6bN0gewJVpzOlJt7Cf4aiMlS760Y+x/rzpNo/PjE8eBpaYr50tub
bvQ4RTQez3BqBQGsIjONURdA2VmzcQIWxiIx5ZY8Nu4B+eFvasJPhPfyPc2uaF+NwcR8zc92dkSq
PKaDkYW1CQImvpp5/+LZcfVWCHBcS+uTS5CCOPDiipNZMc3lfaqe8rg6iGgZD6xBYOfHIrxnrntF
pbGrlwertpK16JyDwIC2a5d+PMEyLlfdANjK4CMEpCdN8KU7BHPyYJGF24ued47VXVnVeKec/dFi
A+xKXHTuzeLjTufuEXYRrgU9npxoCW5TZHO7OaK+T4rh5DDo//IJ5KRD7/xAk6V2vLOdYz575XPX
eK+VgVclHl9YQFqPedlv8Eal60ixZARDJp8sVTYb01Tm7u83k2QDa8+4TORMaMJ72VtiQXaOR15d
qoyck223IIt4BR0SMfBnUJHucaal3yLjnfZjEjpvTLFikDh1uI1z70JrdiMdZrFLyF9bXeQmCSEi
m5H/JimaXYMM93sy8HAI5q2xEOvJVLUbLN5uXVHdLdKbR1HN6YmAOLPm2CP/lvQ3LvyovWuWWPDD
Qcg5RffIAjjb5r5RPM/o3hiB1RHPJMW8dZY/4bquyUH+KWC03LsluqO2JfLIBfNpXI9LFl76vqJg
3OGTSWRFJCuznp2kgkWoHOclCinhCjt9bWQWvkxMWtqQ9U3EGW23TIHawx6NCfONzuPod+SOgw4G
ob0Hxn6WmH3P3gAnqskAxRq9+F1Hc/lMAoJnOU5viH9OuvHK9p6Sc3yooZMPcRm/jGbIAL5BUZ15
JSlLAPk7AEm5ruN0T44PwEs6+yJPhteBs3kjApqM4TV3s+EaFV1JqYk6gpiGuygAEQuS7GZaNGt+
cfztDpYLEKB+DPpxJkUJzz8ZDbR3Q0slpIIorNrxO2bfe47APFTWdVky716NGVthZcNAKIoHj/fA
oZ/6fINdnHNdIqdtUCXuweDHsM1Qwln3AZ0FYr720dRWU9G1HHycZWdyId/mS+BtEqqeyZy9BmVS
wcB3WeTOTnTubesb4lJEV8D+TR003FsL86+aZA8eB6t9bDpwl8I9DW5xhDqmjrxExKawYUCyWCSh
LoHORTVpN6/nt2B2FCWbEJFpDJD9XFJsIi7edTtKJAGahbi56jZk2JTPTDk91Ck30SHC6iU7wryM
0MRoV2sag7q2C0GOKMPnQwXfP6rkWzXFi0e4PmVPrOLqOdF7MuHSvFCDBpQIBifkkz+iHipATJsq
Ap7KMQ3PHFub8opmDq9jwhkPMA+3fa94rUoaEJlRb9jrNgCXW+bnNYCrkCbsegom+2FsIw84Ms+X
aGp/8pATu6gemAMRetsk0vj2+YmIp0k9lR+w5xJqdT3cjlVgHRyT4FzRO+axm+QGRE/xDJkJOWPA
rr9ofANksSDDlLQuyADqKSIe52cL+VxHceOzLkZHr913leirnaUPHuQIcrCk6cKMr6CYU7dvsNKm
W85x4oYH92NmblNW7vQumto7MTTlZWRZtKpHaTAZXQh+pQwreWyTMLL6B+WZL2mJbxm9RcAys7Uf
zGSatkafXvsyCmE45S8zq6t9FPHo5b9fbGde63jmc+MUNVKiheiZj44JEwE7Dnam6Wer0VXpM2Oj
5ZAwM1mr0P92LK97yZXxi6Wl/WvkwUhCLHjrc6ZzLJmID4/he66sOzSS4FucyendFR6XJ6CcLF2p
UwuJ0ZeWzWPkxHtulWDmM9/c20n9FnsWx8vReEyiFs+0vjL6kUxOnZ8OPIk48pIwfYorli1cR9Kj
QrUG0Bfsgx17MIGmGtIXJ+g8Nper4dQ3uFZ93bn7KOF6OrX1CwQ4Ih2TTG6p5X3X/VAfPX+iYa2y
9t625ISlgd4T/spp8SZQ5AyXSLvxxizCMx11/+BWcJV4RTNvHj24sG6FiKbmLKcWnc0SFRTiISJV
UrT4PJCTchYrlwOXPK5fZACaxISKO/twL3hgNYsmerRMtBwx3Tu4ZR3OVGCx4Prj2c72ncV1s/On
+QPN9cfssgHjRqrueQLNL43f4jh+qH3UE39VtulIF5MpbbE4wVaxLtmNEIFfxuAOL9w68xFDLjgA
IV+PHTYDekq7qh+9qzeOj1NUEDilYridl4jfcOa4lzStf0jSWps2wQAhJyZAfd/doxGyST/HEcuy
SJ6tHEYR91aTLPLFgyh8dellLCbT0MnAatnbMgTBkFqQUqhkRi2f/Y3aDwa8aKtCEm0Ue6MQF5mX
r1E1sJLoAWsnk5NsOqGSMx5aGWbtrXUY8LLfWtal20VX1fyRE7wG0Ai/GfVdnYhjitWYzPMrdEEQ
nkjFEGETZQQGkUeKlW8NiYWhGXm2M4KBgB0lGHyb8tqbPxTNQieYZxAB1oPRes80L+2NEJmLedNe
txSSqDI6rxgrfpUmy8vAJl4Go2ftjrw1BVUL7LOv4VJChi9S4qyG/WmXEy8KWOkbv4uoNs2kUJfI
e7SjaRUsg9zSoDOPuTTBKpOSr0rCV8sgOMni+AHHuhYN2Wfc619+t6QrK3HJR9n+Vc0wBBlws05K
bXtTho1iD82n9bL4R4zAUDQcezWCE1x3dtZt8mnc9U7408D3uedakeNOoC/Y2K1x4AMEyI8oHy17
OLPLu8SIoLnXLj0JUvDBw9w8eH4Ynhe7OhToyZrQeyzcCPNw6m0qMwCXOQOJzPdUUq52wMSPu+W8
LlN4hj2nhnkJOPd4T9GIWCcrf4DD//SokyIAb1g1y6s5s5AOp+BoQzLfOKFg/xZbFyQoPviO7FqA
R2PZUTE4HhwOVjYwsTXF1se6gu+xUObq7HotgsIiNC8/sjH5Y4j6Synze8jLbuXodFsRqJegb34Y
CYj4WJekIeMSARMmJ26WE20gnqOlSzcW9QoZUkxj0uLjXaEmWfOWr/yJd4x233GeTGtgOPJtGuYP
2w4+VD099y7/9lTVx4UgIYUkToaITw5FGEZ0A0BQ0GjQsUofkVtofYCaep2NpLvFLYcEFTt4TFP3
A/UapqTeAa0DQIxT8INfC82yJltdX1yCKMTxHIar81dXAdavKB507Uvp+rdCsp+rqkvh+NckjK+B
5D4vLa6VRIK9nTQgPMOKQ9QQUo5EPE22yCIW7z+UOfGVsMMm0XfwavxfQTLLTZfgKZL1F0Nkah++
f5un/DmrrXszycehx3Qdy3uCDgJsHYPgsr3JljBrz89jS1LzfmW/R1BPYiiHXU7ZRwzbsc458/Fo
n1KukyHoZvLGDu534xA4zbzr5mFXVh6v+zE6t1P7iYeIQzt8O356wywvNOQHiylWxGxIzYiRbVMe
TJa7q55qgRVkG8dRAQm38tYqPhopa28NBQl6PgaR4NMCXPFmMNWDZxu0nGbojVZOsDmjMbEAFZOW
+U2KoVu77nIFQHOvq/SJ7eN9HBt+BuNHhs4kJga1NNFTAIPUSCaqGSYvlu676MNpl/bkajJr13Ro
aQiTrsgdU/Q1BnmGuxayM5lZllzZibU2bA5FwHgjXfg55ZI//P2ymGKilUb7xiw3o2O8VI30H/5+
aWMCdYpCLvcuSkU9aMuRoS8f7qvEzF/sIl42jdmPZ+A75LMCkz/foixxgUHjLBSgltAYwbtxhSfQ
R7q5XQByEYukNr0fAvc+AkDZsI76k5Tc5vp4PsD+IpTrxg7+GDbWZOHMe+tON8hUDkQqvsWjazqE
HGWQlFk/G/YbPAyr7eQl9jpMzX0wh/W+NNhyh0a9XCO2NryFiwQ/y3CGD6eOC5kDHo+sjMyGwevf
bxJbKk41HQyYN4oxAjt4Xq/1aSKW5adQUaAiBRs5hSPXO74EjeSPRsNhKsuUJ3sG3W6YPY8YtzR2
+Rg9+m734pWg4PJWvrcaetvrL/GYRZiZph3v4F/LDC8WiBSQw/a3w0H0WNs0cGXFmJ5diEsv0QuA
yFU1MMyynk8yCaiM6A2tAQfVFTUw1H1UmM+EGZNtErY2I3T+uKEtWgZ/E45jgGOzEgR17uxuPHKh
R1fB8WIvtpZWynC6hL3X1QAwW9M4pq32qqa/2GjVV3fx7KfZzw7P89g9UJeuXhAtaAZxlbKM9RL9
27aZ8FAKCBKC7V4eb/grHbhEVd9F3VOpZtFAtLd66hsBwNBYXooZN7tqoUaKrCW2Po+cuvp6P9mU
uCLSCpNIrykNvE1N13itKmeFE4t5hrBYR3h6mjS5Z6rCV3v5FYdAAMY6CHg91uZluuK0jLed0bwV
OOBqkDhXEaXL2iJPXNiW9fxXAPfGgSA+9gX8MPzSe8mj/MEoidjGNfAw1kxOZ3/wS7/RlWudijFi
tsuJEuzQCvKZn0SHJKRe6I8na56fSz7bY1v68CDVdxvQ/rVNwJI0pDj4iOUUN+qPz1LpIKPfzsgS
14/Gn3XFh5hNs53+Y/nteunR0xydhoeFEaV/BIb5VdcTDtPnB++OtnyTV0Qcp4x0KuCkdS5I3yZd
9GfskyvdctIm5c41YpNHmMg3xjJfuzg6cVHH1AUwrhkZjuDe4TMhBxY1eeZaP0L2vsyrNVuTcPIB
s7o8hEtnoH1g41EjDo+MdJP5CyxBBZkxboc/+EMfMae1PNJJfFZmUR4AhecTLH9HRP7BKlyuC+G8
c6v2hZTxo1nY5pZiZO8Rlyaww7pU/QgXsieVcGgwdOIDR2ewHTD0+iycDQXGsZzGh6K9e0XucpLu
fjQY3tZxBTvQt2laTcz2yfRl57FJP2pu4GsjoFkENpfY9axAhNVc0mvXt6/g4M/IV6stTepHqw44
384hZkjFblR4HnXyYJOANFiz33Lc0XySwKworkLJBTg5JcAupBX+NKOb14t+G7rqiaLtc4azravO
S8T8w3NDaw+MstjaRIZXggeYivInP4GsUOGRKEqvWpUdTw0zn1/aIeKkGcIjYwtXQCwIqm3eEWmK
FcHVGVVZXo3J3izND7OJNgzEu22GXMhJCDUNJvR3jmMfrl8eDYNmCze1ZcWclr3gxCPOWNb4Grhq
FzKC+WpNB3cmwCWmetqmFdyhhRlxyKvLxtXc4B9iG+1dxy4jTzIABIvad6OzwzX/mMdmFRAVJLy2
AQe3kubI2Svyq/VC2NrHktxUkBkE1wGRy/SCeumwjCyiF8hkjVZt1sTx8y+H2I1KSD+FMFlk3VBm
m2dQDd5XMzfBvsopltNLevVGlE7a5udyorF6FKZNMrFLZavlJBT/54bEqZH725hMCREVAtWm8bvY
ugxjdomtnnjsEFxmrfLJvbtagYAdT01UvXZxBnTN+kiS5stpuzf0j2AENJpgAqa8Z/flrkrnpx0t
tNSa5Q5s5ZW13E3Q8y+78dUa+0tgdnurBZpWqK/Kq05D7ppbKW3uW+pBAXtDtLfQlCfUQueChF38
x4aEh4Di5EjN06idP+EQw98E2RsMH5TokkGbq2qyVk1FLZsW+qo2hpsDEnlvgFZcjUnHJr4xtpI8
dTPX9mrSUH/GPBePVt/d41FpZJZ3Ueh4w5K342jrlUSZP/EK0tD0h5Gz2Eq4TbCywgIvQm8/j338
5IZUSYaey2TIxRkXbVkB7S1Z1S3zO6C8mnV1apJ5BQ90Espg9p84Pn1Hm2Buck0jB/B7OX0kXjqs
fTCGYk6/HEpmM3XwntLEKkkLgoqhmXwOOU2DNP7EgctceCm8XaTzal40UwmIi2HvOsMzY95zo0xv
7Yf5QNCuJUmcAY8hEhebNNhElYv9ZIzvXL8CpvIjWpAsPBcuJaOg9a9jYorNMLnDZjCYCxHpImrd
Y+CInGuaowsYBYQSO/DC/ZBHa8ui6GJMqKZlOP+pCM5mAX9gTj7T5A/fSENQ+c9itrXGeMs81+OA
1LzPPYM7uGHeak755BIksw1ikhs5ur/Ggeld2eL47gB2FWZ1kLF7hRbhrIRT3HgZXa2W3JXV3ml1
31mNrLyxwepjdmc3J5c6AWeNe5yTEX7WI3G7Y9vzcvZyFm5BNx4nhp5qnrd1MecIGflYz/zse66T
B5mxY3Ws5QYXOtbTME7WBht4t4PEUfranTt9l7A/Mo65TBglZwMHJks9eseQGqYw5wVvanYLveli
L4wZKL8xwewZL0Ps+ywb9aik7TPW4Z/BZ/mM/OzRAWrJME2tljFfjpZXvpVTFa7YQ7N5t6bflftk
uuO3R5yA/R9HAVcBNweiwjLgNA5ptSmJQJwQOLx7prrGLLqJWBN59jiwIcdrryG9XMviXzTd4DTw
rthNXM/WKQqLLfR8CUftAw3r1i0UITdJ2XLGSRBxCWVS9ceWRn7tAe2X/JyuDNjCke6FIP2JtxkE
6cyZg/LZui2tpyGCvITv487M5D7S5wJVa/5SQ3tcCLbRzDczZvC6rlGUp2VZPnzSbbKNIBnM4bef
P+c0gmmgaIafIKbQwqn5LRgz1Zy3zr6tSFdXZs4euzqVqVWwkUrOdhc5a3t2odwLLl+5ZQoKk2we
O995MtDsbIBAvEZ2f1NzsFpq7yt2tR7bti2SxpxdfAwrZi+XY9sSO0st5+h4PdQmmhGesKpN24qr
wRBzHbQKUgMgJHYz5D64aWGMzf1Njkt+Fc3qOlsTGka/fgg9bqNZnv4uVPS2eKSJo7q5xWPLcDLd
hYvPnMer8nUKK3qYWz46yzcS8O9hJmFhyfKDUXlBIE7H6bpLN09fXZ6yRy/wIBuU4F3GjLsmMO5W
MFR7ciXVIWmam72U8qBikZ1l3T+TduPxUoG3sIOD4dE2ESZztKHUszYXJe1IHZv63yUcDOAVItp4
RvlIXJehO0WaKUKGkhrHpinfKIxCD8B5MIbJp1yGfbQEP0yDD7q8Y9Ciq5/dxL0iHh5DitSOMH+Z
ibg0ROkaVvpt+Vjl01FN+L0Mz4RB6oDekq7wVtsqSil+lsy1IqYWZW0BdKW6ROXxNlSEFUnvndES
ltCkBDuekqv5tMtTxuwc2sHg2HeGzxZ7b1duHWwtVBvwBzwNC2RXkye67Hg0euVWsdHYWirU4P8d
EdmDEw4w8dUr3MgfqJCp1FDHN3jXhYmo9l7MgWSqzl3svThB/G3yVx/qyYJhCupfk7vpadtuLaKN
nlzeEyfkRWqQubKXt7b0H4butrCiYfLf3+eCzaFTS84R5XgQBpvIQVVX/b92oI8ISA2MTD3ytFZQ
YoYs5cPcjtHZtCQozLb9UXjNswvQJh5B8hj6WBExbSl59AIpN7+4cZ6B/BSMBctlzZ/rfgENuu5c
6yFIacwGFvgvszdYd/Osscx771yXVL3BO/YJr1XaWovF2+bvMsqr8OCH6d7Y2zbndtek+bFcTFK8
BF/GeyVg1DKcRbzsHppx5q+BQw9amutcZTVhbJySYyF/T3H2yA0Vvi5g5SIZ+BtClbyNZHmA4xGe
muZu5vhjUshZm74Mzm6S3wFYXNqceI6HK5ChNg9yk4ZcKevgNU5wUgD82kFJhQ9Z0jjtzfeu48Xs
VB1vizR7h/P2NZXxXnGVxANbj/eMJKkwG2+dBuZX7YI7C/BrbMkKcEjR1Zv5zWJgsel5WEBT6pd7
mcwKt1YFLqu7D3H2pwBq3LReshXlxDFCzIfZrvGQWjZvZo9H7ejzQogazv5+GOHFMtWhDPpix1aL
DwhGI66dvQKlv7Ydgr866E5QafMDJdt9GnIs1hQ/CUgZB8Kmz2BKG/O729FejGPMYap/Uw6TrEm1
LxRi7otv/WrluI9QGuQjb5Ss8X83ilxoP38UtXOdF8I8Xe88OQx1120bPhHtg4e06KkEMTZu7ru/
JzeF9ppnBHYPgyGnp9SGnfe7CVmQDdZI5odIeO4VxjUB/uGg3Tmw9n3zgQ8BAwhS9dMioXQsEfqC
zTbC4UzgAGzo3O4AfLRsrPsP5jP9qTQTjgwW5HjuB6vesRh8LeCxfBSgnDKoCqbdrzRzbUDp1d7x
p3Pl38dlnPeTHkbD5LvVU7GbQ87fDKbZNBGOYQF4z53mAgf/uVvWwq7Hvd0dhGl9S0g5q/8P7/y/
gneawf8J3rn+H/+9+/1v3//zP/7bkeBk8/sf/4n2PH7/+z9M/UP/E+Np/RPyoR8EcDxNz+YO/y+M
p/9PqNYWEE0pfJuChf8viqf4pyddThTY2Xhg2C4/qC37Lv73f9j/pAAqPH4+xowwOH37/wnj6Tjm
P/7tf8N48qQJXE9C3vEC6fKhxj//LxhPD19Fx51yrRqH3TjMvgv5jJnjlb2BkKMeqR9/9oL0m1SI
ETzwuZzkuD6zhz4sWtnBKxVXRlm/uRISoQf7h98bLtq2O5L0pZo1z7vBZbJL3oscvKdKIGLF9BTB
Hgn7br5hylsleZJcgny4Fy7L48Ae+o2IoBuh+Hh37RoMSSvmM23GK7fX8TiHIzlyh+F9PrASRxO/
SU1cmQpJ0TmJvJAfyOAroLJyigy4S5Txa2blP0IZ4AnsHfXTTd8tzHaIdduvomYHA2PuNpArI/Oj
mrdaXHuBz24aY5A2hBOoRwG2do8d9QEC4or7Rziz8BkiQhpVk14yL/7PL2Vnq8vf74MeQy8wSWlR
4Ffv62hnp4O949iPdLU0p+sEffHq5fnBcKt9wLn8WSwtf/L+cE2kXZ8yLxcXqzMP4WICr6b1crUF
M0kcg7l57my0xzGyKIwFCheMIL2eNAASjRibeu1vXRw9bED4sChGsBC2WLLjFCWvcdDXD90Y+5eM
tUwbJQnE0UE+2NR9/n5LGm1yTxPSe3Zod0fldOdOBclFef1+TlLx7nPDLHmZngu//kUPqSZAwWcv
n5UELGIBdyISzEqImUl0fnbTWBfEsAY78CG/dtGTIee7mlzjADSfk06u5HbRP8vCeYF/BfZZ6l16
8OPPhRot9FT5h0XSYl1lZXj/+yV2Mnf7MRJNWCdlPTygRhgeMEbYnLtA8RhNPhB7uvE0MS616V5Y
VgzH2gnykbQKp1yUth/+aL15/cC6iUPOtekFRYYh97k6RjEdcAm+wOgbABh4TDd1iS3T8bkzzrMk
Yujby8WIl+EQGirH+5qyo8rILFUUeHia8ZDdWHI+AUXlxqhsRDNxbJwS4THx/S/fLjhTGrl6sKSA
Nam/OIpwf5nLS2hGzeHvd/Vkzo4i9netYdIjbn0DhC1hmgt1hGCXd+p3v4SktiL7l2dI6hoRzP8H
rxziB30Kd4e9My6fGUGJU7I0euBZGauUfDZJyKAaaCx03AbciqCJJhn860tf5QYsqOT2r++KMumf
m0J9EmARezGRcP37xRji9mqloJ3CdKFF7M/dvg0KuMBSj3Abo7pYGY7LVivc/g6yixn0ojNTj+mq
HwFXuKW3WS7GLb2TmhSxdMbXbmThLksAIYPhsRPwjMa5Zqrd+mbK/a0ee4h1HTu+GpoYZ8rgGub2
hbyCZATIGjOpJNMt/kPBFaASo8glZDdmj08DI0aem45xNsgrXf7+P791YRaXDVrkeRGXoAjEpcs5
SwgQJ0wxHVZTNb8Z6lfPLMihU+kvMF6zB8slCx9VAmReZWVXrIckImSl6C9UYbK3FGVdQCmQfHoo
NUKk9pbcuiUx8Th3p4mdowQ3c5UGutCqfsgJG7JGTc4zAPQUcCJ7S5jow8JL+zBoUvpMTtDv9+lk
YHOlW2kquz/nJG4qTVnvNW+94FzkA2APNIk9nrn4aBvril9aDXUMYnvX0ElNNMW9iOC506NDaMUl
M+TtPEwcmrFPuZoBn8/DOddU+BA8PFvBCxNZA9ifs23sBpkVKHnHgSkPDwfEM5h5lmO/o+i6aPq8
rTn0IUD6XJPpMaciBOrw5tVsSIpRbYGvfSFAKgidhwgxyjfTv43g7nPOfy5dyklz8AsNxI8p15IV
LcyM/ZqwCCKoJ9p/MA7pHYaaqu/lDVKWIViPfHBWernigeDvsupAweWEC/PRBqNMS01ePUs9dUFx
rID4N9oSV4P1L2WHvaZh3ss6VGnyf4sCoN0jXJKbEDGAE/ePXnaN6alkzbbV9gCCKEcL5m4YTJtM
nzNh2Fc8MAI2Gfmtn+17pHARkJa7krnZew6gXrvfxHF/IAL57DKMJzVE6S+a7LunDQeOVh1kDpP8
zsVilV5KZAiVtiI0fY0jKi+u5sSQ2UCdgI/8DMyVt7ObvrIvDteJo74AcHvM846Wrtl4DNO0j6Ek
F6yhrWizFSyUjN1kEX6ao7lmA1fsgyElhAJZqHGmDVD6h0WbHybtgOBZtF7c8I+t7RDQ71O6E9YH
jU1F82PbaJNErJ0SsbZL9GgmbO2bYD7X7GJv6K895/5rlI8XR/spTG2qoGL9MaCuMLTDgsnzF+HW
n0PttAcvQwDENoEaQYnY0vg5Q9psmn5g3lWfnNLzVpW2ZZSDtyH/zr6VQRuHe5waOXi+HMnGJOhK
Uc4weuwbvuaJzClGDiYrxtoBALTJAqajfkVgp4iH7TRH777vvDfGRRT5cvITn2wZLYulio6Gig61
KX6oMOhBCOGIZzLOiByYgjaHEB1INhCJqXA/+9otMhv0MDt0I/7MbSFl1kffkU8ErSPJxiCigspt
syRwvm21u6RHYpL0c80yuOIcpg6VL9+amXlH71tsCtrmxCCI6apF/jIfURBxZT1n7AaoBeJOCdpr
DnrwHHh/0nkpTklJZBfy4WepvSupFrBoE8tig5blI/4Pq4YHoW0tlD3gpyFwsWxMLoZ2uqTa7uKh
eWm07yXW5hdXO2ACbYOZoZVtXWB/IcFA2DmLSfMKe0wZsxZ2ZowyuXbLTEhmcHq4bygzsPhpA03a
4aKBJ9q/Zp31aKOpiQOLXLM215jaYeOPmA8ytDYly4C1Z7himwjGg0LbbxzRMxLWRpxBu3GWIf3u
2IZttTiVGuspctlmRSPliJJk1NDh2LG0bUd1yHcy/UVwsJLayfP3uxLt6am1sSfg5rgiZl3vM30N
LXxmYiEgP5IjKj6XMRwM7f8huZhuu9J9nFADcY+/z1J9hUt3gY62rKMGgEvR8HFpui3lMZ8P3Ijo
V/qWj4V/ThOLaUueoIPOY+qV724lL3Jg6kIp7K1BXxTNwEo5bL0Rve3X0eOkPUcZwiMyfCxtSJQ2
qJAMlEjNxH5XMQQ+ss7gdRj+Mj3TubSxObxkqdjbWrVk931/AL7LHy0fcx8JfSNGbzmxJOXch1p/
XNT8QPsPPEfQsgkacbuJEVv50SFoQW4vjezfa442cBrN+BQzKYHsM8Fw2fqDnG5m1QQ7Y+S9E4jm
NFQjpBOZbgcX4DyB6OTk1cW99nLn2az08BolyIqQg/XUkODp2BP9HEfxG2p+uSpaBbzdZBomRoxW
E2orTzuuHG27Mntvj/fpwc+y+kBlor6MVltf2JIk+w6fLTvG5gNoCgatLsu3gUOTM1sAmLKaICok
DPckeU8AXtpDYemwOa8Kdg3AAFlSV18mC45m1ZRovGgCGee//082OLqt/hB4WvM3+PJlCkp714Me
2BLBlyefBcuqH1mkziirNmA4HgW2WdI6Q76rDaI2xuA8NuHIWJHPXop49V6WgBXYg9xc1jUjj0N0
21ck9ViYHexlgxCnyjVT3BzkWnnMvxSq/a0kn8IsxYxDlRg8rkGGMPUqty1O0Us90jjxCoBtXSQI
xkOFzV2caiz3Nq62rNFzKDDIIRHUBjZyg9s698cDBMDmLKwBY1/OVDSYrf5p7iCyh9IHvdcX6aZU
1XmkwwFMQG6HZBUQIN0YCkgDXrGdGdrqDtf6jzUtjHMb5vVZKV7L+RM3Z7mLOWP0QU5H17wJLRx0
JvRzMicviI8u12K6koj7qFV1KF2A9KtvxNsugxBBTrkxfguWRFjEf3VMeU48dkjW8KYQuPAcghAW
rURZdUTE8WNziSGwoKC6Rg/+fGP4V775SyQ3sl0Ai9sV4x/AfL0Fsjfqz1GIlE8t/R3wNuFtfH2e
FvdlS//oapVf4EcEPZUITrH2/Gnhn83H5UCJv9MqQGJ5wyVqatbQVFS8jP7vgDmwH0GyzVomKLRW
sMUvaGnR4EKnamVp+WCLhFDLCL1aHVrJEjzVosIcY6Gv1YVl/QSo+q2sWsAVWm7490uJ77DnbLW1
tQJx0TLEJUGLGFX5ttKiRB8LgK3VieT7KPplZ+6SeJq0XhFOCxwdaCbDJtf6xR4PI0HL29AGX4kf
1IyJs18eM00+gZE3Ktt6TlhjVDUAj5iNoIZukoD43Qcy34OVYFeW07JECUnKFtM9lshA6yKHaHhS
0PLWLiZJTDUHt4sxOEz9vksQOy6qsE9ZmREXhCxl05il9YOc0tSaSqQP6iwxV04YLFOtsvxfHJ3X
cuQ4FkS/iBEEQfta3qmklimZF4Ys6D0Jkl8/h/OwGxuz093qMgRu3syTQrRvNjk9FrFonTLBv4L4
+B32/rsYYxb/5octdrEx/GtqfnTVoJCBXcF7QLsB8gr9cfRq8tcjoTg85EM1ci+lepNg3Hpcyjid
llrOnH5Ocynq9GnsZO8jd85S4sm/tKf59bduOwDIliLsnOrtUALfknyYcjbBK2upBZX0g7IUfygE
haF9b1EdWpwXYwT8kDuI2QeiKuWmooN3axvGmU5vfaonfeUN5Itgaw6pshnX3AbAY2NoTyd/BCbE
Xa8eItbJbyJnJIe8a2NukCW+kwo6Wn1rl0JUPEgNaIiWNx+7xmxQkJzuhpYS1XqpUw2WYtV0qVhl
ObJrPfHSLOWrBvPhiiK7aoW8zyK/NIcTEMK19Wd1ihepSNWxCaold20jEmMln4tmldYdT1+qX8Ht
n8VAjrBdamFd46Z8LkFzXvx2Y6BOA0brMmT96LM8XHuJWOpI2OXwfKNVoYYkak4lPwn9R+N0yaZ6
wPQEO60SAn04B3Rp0l2/60wUFUhY30FXvwpW9O4UfTsegCLh1q+TAT8qY1W1SXIaDNjWjbNdEnFI
BLPjbBMUwTtsjDyucrglQRhm5xbzytjpag/8wjyCrSOSiocvC5FxdV/A0h4FuXFIrujbDl6StLIW
Wbt+sfyQV795jOOYeps52gPKvQZhzoUVvPe0j6dWP3Z6fqnzyjoPvfOq55gmh7I11hn5eNAcWmNo
8p/rrv2eZv++k0xpUT8dbXcAPxD4e2n45Gnz9F1q8WZXbBPysnCwvPBVGRU/SduTaueCiiEi/fEA
/TCfyG+gO3ozBMQlSphgI3CSgk/eNjIcZ+8V7AARdQ4dDSUjoFzCA1TYwBrb+u782IvgVMZOsLPC
+TGDScXXklKeiE7S8rPAQdG60DMw3z4WA87w0kOHIh3HCilYW9w5V22a11trql6aJuVlH8rbHCVP
tFCep4bhruFL4/pERqbmHTjcsK9n87k0o8+oEB+5ZxDKSXH3Og5RCRIag8I+NhoEllvZUd9b3tuY
LsmEszpQQ3csMhGRYBrVOnwiU2ZttfxV+BqT1Hk1hj+nJq1vtAc7YxUeeN3eiwFjG+o85Am9CjXs
CSn1rq3zHQHa5MTRhi3GDR+AM39j7oi2XBDYc7ls1GNq2w5xOVxzHjh7fmMIz2m5ijj0D2lWwqbw
3V/A/97REU24cZZGr4GNaYHLDtuYPW0Kpp2BsC38JEeuS6EgrskcXaV2lltrm60TjcKCPw9gZhxA
93DKDQvrb1ROnoUilmD67NvQTuNesHkgIEtE22/1Fl/kElLIfydcir2h7u3Ju7fx1vOiq585r6A4
uNJeswbUzj4V7lMF39Qssemnioct/dewNNGSj1ujoqjQ5JQ7htXsrAZCVuNiaM2N9CLdOjpHxsAr
Jvp/juCxmo5NtA0zqD3VOEIXBOYP43T+CzGzrStAWrhCSFYXDtbZNCAj1xhoJDaTapJ4AD6Rj4ln
sjwb0NzIDivGNlttVeftRj7SYZlsLYekdTy4J6oFL3P/0c7zoVUOr66jjgmRPXI72D/JiOot0AK6
AvyDwTN2giK3Kuw4YCIsb9PsJOC22a3jntiYNh+sSYnTYAM/JI9GC2Zl9Eyt3IqoFuWYC3ZBfcGT
mzAsj0n0QLPCs89+uJGfvLAbZ3CmbVrTX2B7Oa51CQWLrVw/LOR4FZ8N/PuC+Khhf0plugBoY2Cy
YtqoCtZ/kPfezqnKd6xE+bHC9CO78p1H8EPM2XFGjiYk4cwB9j6SoxyPeD46gpzdk6+pnsri1yDr
OF+rL52ZIEo6uH63PFRn0/52FHW0zvzcJN1BwEIWTUfPuTXsMWzBEge+Xyu1gUxNSJEz0U4+KYD7
neEwUXz9VtfkgqxRv0J8QAJhlUTAyF7Vmm5Xh+e78mwqP312e9SplCaA0Xlq36OAJCSJNpLHNGn7
U7BrbcjmASrvqRlCiiaNR6qBo02E2f/dVL/FkuMpIRJALQ4Thw26dYTC+lfbzRcY3o1lp6d+ZrxM
84804x0w3Y+kiNIl3kwgKXUUBs5VEROpKBXeTpAY86F3wJMF2roEFNnxLBHLIxBuFtZEab3yJkNT
6+pLHnwGAnRaZrb+GpssW/6awlSCFl/R0EGCWz4zla0f5qgl3Y9BK+GbWxbg3uHjg8NiHS0i8dPn
HrA3C7v2wISdpDolFDIn6KQOTxF42m4FgGwmlWnLv3mMH2MjHzZTXvwZTapPOoLbxym5HsqKDmjn
KcY7tRki3s9KkutohnvQoNUK2tjal5ciy9VhiuN6r/k4iawDHHJTve3TCJw+tcZv3JPz9gIDiwXx
K+AfBzdZWACqPodG+ezl9a/McPC2+Z0xMe15MWVr4R3GTqx+I7X1s38WM53EhoygjkaHYRyh1wDF
hY60sqPhb0AcR1K4mGb3lAuXaqx2m6fq2tGfthgPNekmKl16zDVS3cBPQ61/SSImX37bM4Hyi7DE
Pax1xRkAHXH5WZvB/8On7zfFzfD1PrCRRAt8hhfO6WcIYcwfyKXSgkoaFgTMzICMTBp94njB5RQN
H/ksP5UYQPJzUIW5POSZeA+GQG/y0nk3BuPTmWbgpwXqmsOdXI5QDjeEuCu+WP1JV4+0vnL7BfDB
Yuu1KtOThl/nJOLQRMu51EDvrW3aOgQIs6J+SmBmuW0zHxovITUJCFn4W6NotnkyvltOSU+2+1rA
j90kMadMR3lljZvSm/ig2ZDj/ET9K+nFIKff4TFZBVXYbVv8R2FgH+2BrDarszzO6TChimcBWGSp
JC5dssUvan0WBXbZMr16c4EcRKJ6AjSUdvZdbsX80T4GdxzZZNAW+xLpOs7nRal+67jn4ehSGIIz
ioDs7KseSa2VVaUwVmYnz+k/R7s6JVn1Mrcsyeepe5lKjZqjrnau/oEAPDYGTqjImnjeB9WPp4oj
Wrt1KEVKVuja6xayCVUKTedg/JVMjzE0iKLJAkARM8OjMTxm1HTAmhyqBdUH5XhGOLZcooD4jMwF
syjV+OTqfO3k8802wDDXnKgrsKGqQstLK1wYk/OvRO0ADsH8jHUu5KWprGubtQT4xxfYQk8ZFXNl
V+1SwhlZQGEECtS3VPW763XvvI9QFeA9GcAZswZ8lVGZd1MNeS5eAFgQWHhVeSBn32VzUBQjeHfN
ORjTL4YbJqIwP8dp+MVygzJzpz4GpO82OTC+UqbJBqw1K7LiYpbEerAafXpB/eYYFuc9w4HpqPve
irh0zfNdV5mfCZu1IQgeGrAwKWMDJmPjs6WXNrNfESgpSc6g9IeCUaNz75net/aU/Qgl6WjtCMuM
EJW87M2Sjx33NGMibO5niBa1xi02xldReFt4gEBeLeskm5h7vnLPpTLpe6WhvL9N3IRWOSQMJt/l
+lL9i0FusTAskMjT4idqqNVokbJa19rk3nRHfV6JOxeafNJTfSgTmlLgr/n1Wygo9ZjncGfVnBPD
ELxKq39xi+IwNfMX+ri3TaB5+AaVBKwRKMGzfTomMpJnNabEnklokzsAyjOmZqqH1pXhTydXFWqb
tgGunCJm2gnddeh54aGll8xKSWmlmbGaRHaJLG4chmn1KI+ItmxOGnN+lMuoEkdv1CS1gD3Lb5EH
9j0purXCG0ZNPBO+ykCDJJhbdm2WfMJbvs4IzD65TcLBpjyynd8XGMWiyUhXaFEfdfytfc0LNKSH
UXxJbL5uD6U2X6h0yQkU/zbALXxX2oZGZClYVCbpIavSFe1R+JnsCHCIjxOe69WhiobnKqM1q6uf
A2skAmZgUlqRML/RTAZXMrh5pRIrJtlLqdpHmZ1Y2EPoJCyMKYio9TWo/XdTNwf+atAjs2nnuzmL
AnrjOi9LsWyPzOzOvGXa3eklMYncrDLn4oW0Uy/nTDOIcIPE+lh28hNkf4mDfXHfcGnLw66Els6a
puZWGwYdayWPfxzwy0pDGcAUeN2JRsDGLh8GFhGrxYjiCYB0RHnXcx8+UU6nmDyCCzyLU9Ry7ufw
fogaiif2kGvbjQ5l3m3ozflcPuqRXTzW7TRvSs08QDVcGM/XWtMjnzvvQZJAHcol3UJsVcz5B1Gl
2HhKPYFlbvZoraC9Oz79abhTk6lXdaV+CrpGKoBrYDp+bBYc3Ezr2+gMnEHzZvJC1B7ntdJNBMYu
y3eTgFcm8zcCsJQmUGDGKrSGPQEfDbLg3kwXZqz3vyQxfApLI5FUpti4nP1yyqPDWOcI3imP8C5e
KJ1DTuGRb1xRkc60tD9UY4DjkotwLYpwZ0MSWsdN8Ri2M+8Jy1fvKzNdQk0tW5Uxeja1DTMOyZPN
WfIwKXrC08XNXeMV7rQBsjCRz3672NDs8BqDPGMvET339FIYbs5X0rIWG8JrZ/vpGu+ps1Nu/V7U
KGGGnj+hWfN8FU8QAuhLsxzOhaY8Bb7xYiOUiwh+Rfuez08x/XjrDMr2nLXGpvFYKY3+g1uk1o6R
AkNcNv261oPpdsc+VuTNZ4sGKQqYjODZ69V2Au1fJILGZUzIDF9Rw8UKmwevEiGOXe3PB12baJ4T
K6zWdb/Lmt1R6RRbE7TiarD2ftl5SxQkDhzu66b0VzYPjJXZTDw0EutMfztOLXs8NpYNdaBagqgA
cDODblCzdq5WmvUHyy8+lc0XfCzYdcLUKndBR9K85VpSzXlKB4K9aF6EGg3B93kq5ValS68NC2R2
s8XJF8cMTWFDFwuZeYyk9XiL+2HfiwwaGeYzKls/58nfpqG/rrRXsNFxcMXhO6yMUW+7npJCUCv1
TEUY+ittifppVs0tjV2UCjNvid0PdxrBzKFgPieLpRhg46wWWGhLBmgB/IWtKI1Q7U5q/6WZw8Pk
T3f86z9qau8wgv7vX90wPx3jymzP6KSpz7VDMW+EFvtLyTfadVjlVpznmOb6YVasHKNbNcQP1nIq
NFxx02lsD30YAV5o3duUzY8dbnLDLf5iBTJBGvcAF7iPJ3zWLMWaolB5t7UWiYybVeJ4l4Faom0x
s9ByucJ7Na7AOhNi03Qpm+DuMYqWqGNU4tyeiy9IMI8hpQtpEcQ7YOMb3FF7z/ffR5GMKw9/tMzQ
/ebIhSjFk8MWGKJT91B5xluUdWcnyD7MFLOp4xfvNjajug14FmPWES2diVNEAU7H80SwttP91ceR
37jyPuZTNJtespeB0+1UyRp0SFiSuSqmmR20f9l6n72YX7NK34MWn1ZJ1lwyN972Dr6ZEalrHo4J
FYkbHwtOIRBRuHisdLPz+uZizbQvZX350cMKBr5KJLVzbgvRdPbzcxCJSzTF91ibrjQ3MIJDxVqb
KY0zdZ+dK0fvYYJtfTo0I4SGlSRvBCdE3LRrUtaZEBnGR5Ke/Wk5CAO8KTkCO7aZs6w4q+V460rn
NR6OsVVM9xO7slCXz13ZXyiZ7VdZSpZC64L42mSgOXafs+O91zTgGEu8SyTduxN7HReQ4Duqooc2
MeJNRXx2b9CgMRAmMkP7V6Adr4STOes6Gq62HZFGHpDhmrY7ZalBxBpmf9rvR+ilvHw1INl9zuKp
K7v5/17gkwv2A7NJdgX9x3JMwqLoZ5aAvX/XVvmLIBENtmzmGA5CVDRCOFgxnwn2hSvr2/BQy1ga
ABFQNOAYDg60KtM7ln7ZRsYVuRZpbiLCmibSmirzdY4rbxc4cULSjm+SQ36AdcidBqUdDkA0uPgs
OWuyv8uwMSR/eJmfubIVJ2rk7kKzTC9D6POpj+t2Mwyc7WYRHOdFbDP6odqSYiRfNy3FqTN+mwkj
wYw0g6SR7CIF+jZFXkaxhCgwfjVafASo866x0Ciri8m1c1GiC3qjk3cd9ZjSAn7SgUba3NXHPKyO
MDq/U6v9iGvYBjGhXWhTp6lM6Ffq29dE4LqpsmxbxPpER0G3ZoZhc+WtswF7Aba4f27B9EdyhdtY
Un2V9AiV8GwW1EVo2Ycma45UxqB+A9dtSWU0Mwu6AgQB3S7TPDzBsFRs+fx9pjy+3Xz4ykx89Pw+
RWP+zUV+AtCz9J7WJ3ZwDEFBdCxBLjq5fQpifWlZoTcm7ZSyYN87TuElUKTFixFdcEKhoRUNGvsx
dR9rz/tkpVJvA2wJtKlhxqNWK2JYB3I80MISMn9y9vm71GUmprQ1PzEsf5D8XYnZbJ56Ujl3kcG5
Sa9DFrp/gVeNCCQYTYjUZTuUuOEO1N43bb/kYajN2IfubSg8DlIyddvYH5OrrHcwxARGk45GFD4d
W3MuFLsEe9tH4hG/AzE+IempZOFUYrWoh/koO5hAcKXemSlT4tbpF+HpLfBkqIYLn4GE47auOkJc
0zPOLXc/1OPaF+Cip8I1NlxWj3D0Q1DT8D+M8FNKkHKVjW1QWMZpSUa50tuDdAje+WdNTgZlYurE
swJIgc5ssCI+F+EwN8hQjXzvYgVm0JjwDHvyJ4pwyQOPwt8ekqv1zEelGoqKWlStZvabO4Z+t2yB
fAGlUW5+rcKw2+iRVaMHmWlAW91AuiJZX4s/TF3Zfpr1O3Mc72zUIhLk4ICDd+pUuDfrKN1i4Pny
pKaBJcKVaAiK5qQw3oJCyrNZlP9YCa48lvUePrlTatkvnNMcsy1AmMj9LGqTNFJu7GrTOBZ1/TpA
XIL4AzFuIEMd8COZ6l8+xgcX9OSTSYqzTOf6jkVit+kcSmzsqfc2qP3x1qrxhbOlCTAX4rbkmtlE
vBToR3McnjGnLN56b5dmADCXKjdnyBcao/Obdb6+/v9fENy50EK4bMpXyLc+TB8T1S5On12b1CVU
A/gblvNDNEbvxqntVkkA/sgdWK20s/rxM+PVnZPuOqMUrtodpYdfdSgXWmH2IozpnaFXQhNonke/
5DmtkZwBgH3nQULPbtW96ql+sgkpDU30SuTG2OTx9DZt+o6lug6wRA2A9hTYJLanqHYGDC82Csa4
bUq+1DVS0tR49xgz7GukWY1I6m83eHbPdqnuAG5dc66a4ExO7Ty2Rxo+LpG0Lqacf01inLlNTUn4
S3X7G66SV9vmnm/Pn1Ru3rGM2JP0BJfcbJ0mvcY1ByPtHk8F+irLw+McdQcnKM/0mIUbF5giCst+
4CHolLAQGD1wxLwFgDDdiVdy1PYT+6u/vBvf2jTEPzjiuAn1PsNnB1MQ4w8eHKbxiJI6zE1YNOt7
gxFrIsdQZMavkFw4ZjAuKnnp6g5HvxLBxUdzdCmhGEu/wA7qPVcFW1Ik9pAh71iyrmuRYg5mE1kY
roYGAfoTaB3XCMfYRwg89ws4OB9tvU/n8g1iFoRV3/40I5PP/4DFa0pQXJqJpjLefY6pMkIgFJsq
rHjoxfamKemY4D34luyCjpaf2PB/aaywArvlnnoI9Uhpn7T/yLHPq2wiTFACeD0LSXIhd5zrhBNZ
TkKybeYk0bls2PBziLMq3HGx+2wjmX7zqHovK+MwD9gH++6WL8AZWhTecr9Idl3Kvkb39zVdhCr8
J5dqQsJVn1mr0XVAhYL6WvNwe/X5XC/fhAwQKrh1+UbahCtFh8wKtFXF9iqLvWhn0Y3omZQkdln/
lYOo9yMgzYIeReVxiodcYPrq2R6bH/wDEdOvcSs0oV1CfGX140JmMgLsyzEODYXXm6WSfReM5u+0
cZdCx6VTuwjJYOd4nCpANXyV8i+jadYFVw6fVsiSiZjnXHWoNPgkRXOkznuTezwxbohxmEpmnJPa
laTurJtN86RJtw5e46teKinH8qtrb6FuUUz1BSrNriNwttI0WQKLvBHsRnUJnyMVMTXFIBOwyNLu
9FfRhVkspZgTy/rVSE+mtuDzDZ55LyxJDc3YbjUmVFqYEKyChi9AXh0jr6ZnPnUAQJePQENfhZ09
T9koWaeAL3OA6Nmp/WEvNZ4mfZ4sX07WbJ611T+MvqI8pFK7OHx26QFNzeCjWopBBSnBrvrr0c5L
2T/E5pXdyMbgNghCHNRARWgqu1ZJ/xhLhMmQdRxEG4xJ0O9SLr8rfL98GTaCkFYQvRn2tVxqTFP6
TN3/W4KTADEes+067fV9SfupWGpQmybAS/6/Uu6/8ey59LVzSWlOjTHq4/JfB7S1QFNd6lXpi2B2
jQ+K3tVsKWBN/q9i1c2XEnmJJv2uPcpap6g98ADLiQbR49q235KeC59+V/xpDJQabarCDRTSAdvQ
BWtz5nTKeHGXkljfhVEv0f0tDEH3MU2yHo2y8ELBqPag5pey2ZTW2Zz22XGpoR2t6Z+bDeFpGFlv
kpg1tyNHIwaGYS3osXW9JEfqRitqoTAfsmwA8SYIiBqZ2JpUylw6OnHTgN4Sy+twYrIxMjjJB8Fi
P3P+QLU+NW6k15RTQdcIfz1WCqAmwPnlJmCgLp6O0HSV6uiV/2aaL4rgSQv3n6z6LywrF183L0Bh
mdIy8rmVQJboCxKPUfGrAWkLPFF7jw3rEpiDIV4165RkGZK6u294K8fspmkVXjo++9GwD1PhQUqj
eJhc8rhOanlXAZSybGp4YDv9gG1kyKt8hnSXjyPrBubFpRjQJAU5gZylPNXdIdJe+6UCGffi75xT
iizj5DTTktzZ6aPXlYj49Cd3S5FyQ6NyuFQrR3x4ANyDeR+s6cNPfH0sWiBRbInu2AFTN0ZLM/d3
kNQB9SgBDc4sxJx15i6flIl6Z+MnHOZ/cBKxiC31zx4vP196b0Pp15XNeHDqG8qiBaFLi/Joj2Y5
jNIbPKWkt+iXdpei6WGpnEYapv4BCtUwyZOcTH4N177AYVdGvVQ45TxNabB2aLI2Ue4lzdZRScW1
aUWonoZON1CZuo0bZO84YMo9C5N4DSB8OPQcty7WrscpRFUuIA+PZiEOpgWBxJ3ooi4m3iuwPPHe
mJw19qPi3EqLbhT8nTZxg6n5CHgViKDb0X0i490YjcmDmPOPCpNBGk0wM9C67gB3VhuW0nQp+idK
1mMQ+tAwEvrCwXqbG8+jQlwuZeIhreJJTgRHDcmehTM+cz4zriKKEC9d5EspeeBQT266xZsEDhzQ
Wy6WAvPWqi8VckX7pWg3dzU1535lYSgbmU0q3B9bt/2Mp+C79csRfd3Y0EFybXiyG6Q5XHzQq4jq
Zcp31h396m0Sc6eyfmx618vo0iw17BREJT0SgtGlOyDv7NiXynauc7hNlxp3KaY7r7/PlWfgjqBY
xKTxfXJ09a8PKIFnVqeFLvj0aYd3lpr4lmxz3NX/itFjYVyRj1gq5TGZOjtEY9pubbKk9M4HSwE9
TeZP0VJJP3nWfWWyPKlpq4/Rr/BYZ68uT0w2+Q2B4/TGtYzRkOf4ljLScoJCLfl/NeYeuM/+PYoO
JdR2CTFp3wckWs1+0IccRZuNe35o/PY77TxqylHBnNj+DuA9iAyTetklb7WH4xQOL7Fo0/kb+k9/
8C++AUChso9EPhVVKeZjbZIitKVLtZhluGuyLLS8+MNxLK3+UtFMa9aV9ZKyf7HS+q2KpvYUxcOt
ikPeegNnpAPPTqYtC+YA74819/i37OlecVD2LCDD8GADI6K4F4iEbDTUYuMervbyqBVw0vE6XAGz
repMPtghTKW6MV+MwP6ED463L8+oJEhj6qom61+RR/G24OywlXMRw/RcGjYxUDRPvkGArYeHekIL
lj5ZGjHfqsJO4OJnFyHpvxDlp5ETG0tNchEI12n3VAZVt49MTDqsxnAQgEjI02bfmTGmFSX3Qxi8
DpY26BOoH8qJ7cHYVXdmkx0LY/51ujZctUNyqAfCnB2R1QBuBz3l/m8txx/+M64RQM35IdQpKnzX
cKVR2dm1DSIr9YwyaSX/DAtE0th7W79vX6Iu33Sqful41qIhKQSaW5VSI18E3rudhB+9YIe1/I/a
gstt3GdmnGGsJamh2Sbt44QjO/zH2NSsTNN4YBHxoagp1dZ93rOty6zgYRjR1VGP7q2coYSbX5HU
L8VcPzi9cyGYfDLM6b7JHAZpAR6IkmbKB8dzXYXvg46vTZ/gQIXfj2N1M4OMQBg2ghPcj8TweXcG
uZODOtrGeMW7eWfm9sDdY932wQ5gHgYJWrpCbl6Naz/PEiteFtSk/Ju160ZrmyUY2Gr+3m5wH4Uk
b2ZIqJIJVBS1XL+kGSme0ecXmJRrz8QeiDICZzfUPwrm2MfSlFbJ6peemeeuLsW1OWU5gcKxH6sD
9A7aVzmFCj2+m1598hRye5cwBkOrWSrC7W0qccQlfRwxLKUn0WZ6Xdvjg9kSpIkdADeuZX/aaiLi
R5A9y4CrWq3323k+1m3KU3YLtHaZ8PhdVI5vfAFkJWI8GPVHhuh9dJR+APfx0ysMEkD0onUK64Ka
LXYrLreIOlMgtkAGGO63lLm7hcbPzBDk01EwqGFgU9AvuMea+gV8EyMPd4NNUQXk5aDkzRwDfUft
gtGdeit7LCv54vbXoRJn4XqUokzsp0vuZVbGWyqBWLbxsdAgVWGSvjtR3cKmqHktfOednr2BpUD2
5jF1rnKTB7COIzYDTMjrknedvEX+LcZ2PUPoZBdfg0OSuDM6M8/ZqFp7U4bdsfMTa13wrzAUboYG
lTRDqYGQuUw/xZOsNCWCzdkSOLKsgX5lUmktxrZUVfMuD8znepG1+TUb4mRUgJnDzUW7wk6yEXHS
kPCsn1jn4jFM2UbQS17Vbrlx7ZE2MmBw7bKKcOjANJOSCtcspE0YWqTpaAdBKj5nPMVRHub5GJHz
UANx9sQ3my3cxYwVd84nJfJPCGgMRaq1jlHL55W6u+WOlB7KPsLQLLwfaEEYGbCwN5m9j/OaM0oD
0hmT76pdoBbCtb65s2SxfoB/GZz8Ht9dkD1YJdMlcRIWFkGsdsWVKdXdNl3/Q4l7vW8nPQBV4kfk
ocbdxMPeVSEs4+hxsg15yeJo5grFvcku9Ft4Gz/CgEtDwpUzfes41g0vZvTsYxNbZYFj7FRTm0cf
i0fER9sLTZMmcIdOD3KNBObhIBfYTKXHVBnn1tpP1XM8ro22j4BXUvkz2f2fmCokhMi1j1WfvbBD
6h4MpTHIkoGjE2ORoqhmX3lCvlkjlzbRJnANs3E/NzCHXKGtp5KS6yacL4M7hrRwCY540zuUdPhA
W8J+TVZ5r7UD3L68wY1i4sj2lTbSTaMJ/y8Z3MCbYTCkGr2hdz/QS03ebc+8CzODLBn2PpyN3XC3
MLy7mlfE699YuSfEbsuHjotdH/rGW61dHp7fhh1sBf9y3+ZsDOvhU4JEmrhGEiYhSiZTdw/BaMnS
49Hzi+K+qMcXTKERPkH6RqhQ3QV27+Aki+qNNdo3kwNtT7OHXoNBxnyXz1e3ysO7iXrGuOKiOcgm
PLL+xpgRsrNwuSCSfYTRMq+svP8w+4WO1D3TDbVPGJgxGITc6gL2Kzh8HmLxNdhxeSidHrhPT/Kl
jSg7d/onX1kPPi5JRDHx1FlzuwlG+kZcez0Dj2ITRUNdnNq7xBmflydTGxCH+8aHJrv20TrTGPWB
dJJtMAC2KwaMaoXy/mNEFKpUPU8/FnXUwhQvblc3+7IS+Jas8A49MmX7oz9mlDmiO+adxTOaLkVe
AJXwUhhdCVSAxrpVm4xPnpIcs8H7LLP70YweA6t/0yO6L41YdJXxt9GNhj4TYZjBpaXsP4S6Le9i
BXZGmYc5mQ+06t2x/fjlMkWVjx98d8XX5Pb46mbzyc1iPGd4/rRYAKeUe23j8Y+3cAJ/0jzBTnxR
sfdt5A/CRhYgjnCqQz7Trs+faYzqyEPvj7XEBqvr3k95i5O+d+4S5Nh6j+S3DizOZyuYLwryDIPZ
Utgy+XKjC1rpLNc6WAGJlbaqIAaBqC7MbR7KN7IHeuNbxLWh4EjEH9p135wsf8zLudsGddiuTGt6
y/PgjmH4wYRpQcvAvfnuTR7p3/GBxestqPiMdCzeDQf4rSdHcCYmcrBkz5SbCVKN+dI4+kEtbsg2
TL+UU73YzXMwYsniXX1p7f6tcFOYlMVLSi8Cf/0R0qY06RsYnRvu8BV8G+ZwL/kqIISSeG4eSqiq
fflWMVtuvOmAm3cvNH/0LPJ7r6nyXUwboudUpw70qKWbu2z+Dtz2uPxBRiDxDM6vAkScRzkmA4tz
E4DWc/WK64pe5QT8StgxkgTY1AoLLUC0Oxq8ET4d96WOXmiVeWwZfYeee020mMtxT9GT4G3MvjyC
CPsXU6xG104Uzr/NTNl6Kw4TGMERxiFdjixw2kXS5uZKxN2I7h0gkOWyNGvSJ5oZTOnhJVDL1RRH
zzgE75aFMVfK+uAWXYD0sQqzwaE8MF8EF84mq3ROhCWPpGpZ5ncPkUeLS8qZ7bk4jBFwdrR9ICMi
s4FaZVMTOruycZNtNHNFpG8rW5weg5j41ZxGilCcC5uAquRLZhLsSII72wD8Xat8bRNXAZvP4Rr6
d9w1vU1OjWbUeK8ePmjkQ0rCWfbqgTrWemo/4H59WYODxYsjMG0teWnZSPlei1e/B7tXhvxkXRad
B3nhBkx1kcmPGWXUh2t0biONnuQcJJSxoSFy6Iw9rdNAwJdoAmn6FLGM1tWcnpVD20Dtn4DGNgkI
rjjrjgNrc5+SWks1Lw5AKhmuQlHsCTC9O4bcq7S9B8ugdnVovrtm9OItX2BvIrXT21TVk5FoChe9
yDonlNmeJZ97ksTWrw5ZmspzOTHh2bzJScxBLkzn6g2U6No8GdMg2Iuk/dFZ9kq0xIOBxKN1oaWv
ugY38XQa/AIEdYptzAdlJvkOd1V+IId4iHFEhbas131TPKHdrrQtV0lnT6tKs9dE137jrsic2uSP
PW8o96P/eDuT5caxNEu/SlnukY2LGW2VtRBnUhRJUZNrA5PkEmZczNPT9wfPbCsPlktqy0VvIszD
QyIBXNzh/8/5Dj1kjPwUzOmEB7m7nxho2aA/eUZvz5VGXecs4letlRzqUH0YEKM1lBlFUQHVcx6J
s+KIXGXopZS3XuUvAA/PHDwVnkUaJphrUK2J+uDRaVCCzrgt3AFiO8dhVT+aRfYYZvodm72dz3pK
BzldC8qok4e61+hGuBY9GCINYurmBf7l11xUFprl+La2QPp1KeYcDq/4dsIOyrG705kvWNyLJyvg
bbRbiircHna1vJHYjdOajArXAsxG/2/CZ5JHL5CxtBp6aYlAoKpZy5wMc12dSvSZ1qJVdWK0fOjg
SZXHqy7AI1B05SFrnRNLlMCFV+Gg5JGotMvhCWb3Y4P0MIW7nNlIlU1qwhxSOclLa0P7D3u0oT00
drWwyFLU+oIAKMt/ZeuONokNECRGKgJ8Ka9Rf9Z2rszUfnjA2/tQRhF+b5WTKi0CnQhsOq9ZRdSZ
XdTn6QkNSAzX2vBgwxEC6jgCJFUU+rjcRMRztVT5zHC8ZXZQZ3FoKOvS/8jRMyB594crx6nXjhyO
0BQPhZnOW+h/FLLL7a85GAJex+EVkZFEJjEgh57ULefMgvsTTsbGEWIIAzUYx/dKDu/hqBW7Is6q
BfqHQ6tw0FXMeWa1s4wMDENypPVn7aqU+V2PEGsuTBUsbu7fkGd+1qAnCOyMXWmeXXa/s8Ga8re1
ZN9X3UPbGnunHFe6NryELS5xAwIqU8xNUCS0J333rHQcRm2kieTOCqQC82GaKFtoZC2ssrCHwAbJ
Vc6KMLuJ06WuVfQGVQo4ulfEC3bFz4oURyIWObHqI3b8zrnDV0topsjePTV7tjRTm0d99jMCfGBm
zcbR7eCs2u1LafrtDCT2fMh5Q7ugxQNvN0Q9+i7ZlVIDEGdvAgWQKdQSGpi8TyYzm5QntGUaG//u
uazZ6ieBfmSvHC0VDq8RKVeIcsuVr0yiaEwterotUqvHSWXsR6EfVYMyMFE3a+KSKU+C/cUXcR0a
/nMHBgYU5KRcTwx2+5IaBkvyNOYov9oc8g4eOtoiORnanSjQ3BMRPiuoH9CFZrLO2htf0qyue1kt
m0qH+ulRP2xcCShEfVHzkturMNBBHS97017KBhNjQSnZ9MhXp2yEeokQujiaMitTzET6Uyn1I5vx
Z6+jwIIOtzLHtyoR5jrvhxfPY/IUzIaxqp1r7NQ6DgeQ8L8aDn7ncphgJSm94QwBoN/SEF7L1rhj
W437PZ1QxYoFcO2GMHbEQWly0k33h5PUTOzdAjP4dWKY66jW3oWH95hEi6O0RmziLKN9qV2nFU29
ODkXCiUmncPbTGurcwHwM26GZaljSpTWU0OX4ap261vZ9ChjgvhHqaXpNR3tiW3FBDFNiaa6HFra
mwBrhoJlOc8NY6WMFiU6++APjDfLc2jtdu0zfBRgtJHziExVXZiJsqvjB6AI2LUNFD9YJWE2N2id
xgWH9HaWczZYVJRNXTaajsGJffDyH53aIz4ISuq0xQpXNcGIY2SC8ypWDJK3JkvlitkT+Yd9jXOJ
PYvQqXIZLM5WfMhqtlhVSxhy2p61il2eFQKsBm6/yCKUqH7oH3wch0PiPeCR39HHxLKScpgownsx
+ret5bIgIyqwhfOGqe/YWul5+ktTZ7fgKvH9tG40S61yjDkVUpuyE11YUgSpETVIpTVaDkl7NsKI
EZh70Vxm+dqp5NZRyntC4jb50FHANc9JrauL3NYekL0hT0iOhSDI0ME1t02V5qH0C1BnVR/ORg09
Zk2dntLHvCANACFcBakhQRtjJ2uGOf2PGhZhSnoDxZMmqnqcRNFP1ce+2oHxoKZJ8kFuWHdB2SKA
0oN7hIeLEfkwVQWaeCHCw1ZBrUyhnWcMf6fJKTOmbr0o4XXjook3CGa6woFhMUbPlG7cWYh3gZMJ
svvQaEClN8ojNtP7rpLXeah9JOjIEWnFP90s27ioRziAkPLFQfVdlOaD7MKDl3ov1O5Vumdihzh6
HirOvrGRfdBgbu7ylhaT7vbuFZSX5769H8N2yhuJNlmeEibjJUtzjBCig7RlYThML4sDoY/aGqdm
6I0omiFSwthYKGRAIH3bFfzupqDtKkfOEtQrpq2Df2pH6PwBjQB3gkRMnUENaL4hjA1BC2Ym3xPy
Upe0GkTow6bvO4jRIaYmfU60grIZ4EejBD+5NlksMnafVeTN82knaBDpdxXTIWCf7M3zeASRHcqZ
sNTrrmbBD/SEQLlulepuR9ZHyMYyTmjxS2zcbPtnpr1zqnCbZeIJpdYLGMhgNq03GN9KgeK0VzmN
6ZD5Y22Xu+yakH6iM0K6XZS486K+mbDIGNVtpT1XkuAqn4in6VcpXQ8aHKSoKBuNDDviGxEQ5oJ7
OIm4VUIinhUUjUXqYVcl12sG9P8MpBa+7zEbCsrphGcYEzmSSMuZTzaq2jwrabrBk7GmsLJTe7qs
OoZXPOpYQOTQgd9OVpElyS5NLCJmiAEUTfSzHsZryhDmAmU4XIXuQUqV68OCMgGY+wS3UsXggudL
WUqwX1EqycKqeQttbOdTHUYP1ZdamUrcjnyOFepZGabptlPPxpibyJZNCiGyXIlM3Hd6ct95NGBJ
p7OBXKUDHSTx5sq822hWgKsoSua2VtCa5qtk6UAhSQk3ZmADCx+s68xrb1q4lVf1iEwksG5wrNF6
ngjknEAOmekRlyZfpXDeWcxO7D3XWh1QR4a5PQrjefDpHbQ2UJjBRQ+1FG0+haEahAPWhFEOcQ/H
3wFvGOU7hBQLoBGPQzlwwPUekKUhr9QRvdG+RYX87IzYyVQ8tzNHDY+lT7GH9TWctQQF9+XzoLFH
nNtHJSoWMrJXXl6ohJh1lBfbZOV6Iz31od9GtnHGJoPR3hUvuM/fE5lfKxG6TC0q22VNd5AzTQkp
FIh5SBGNYGhrWGU6A6sOUUa2zw296hmaHgqommgWgGUw5ZqWO2tV540wLW/2/xdQ+L/e+v/9JvOh
DP2grv7rP6c/++9y/lK//OUPi1/UwFPzXg6371WT1P/1n//9f/6//uW/KIF3Q/7+j7+9ySarp9/m
hzL7HSBof4keXL4kcfKS/fyPTTX9q7r8yX+RB0377zbvqK6izbYEXQH4gt17Vf/jb4ol/m6Ylu3Y
QnV1G7hgJssJLqiY6t9dCk+WbbqqrmuqDg0Ql8g//077O8RgTbeBEqq2oQE5/L934CgJ6pYZN++f
d+Rff/6PrEmBhmZ19Y+/adpfuIOKJgwbrqHj8q1+5w1apnSarqZPNkTJXRyAggWIrRNDR7FaXxIF
g/IcYwNQy3mQvBFDI8LqVFgnW1/abcbWM5qHbrjw6p2T3pg6ZJXb3ziOf/hmuvXJN7P/+s0kThhI
gnXCvu3G7HiHaRqE/dLxOfLTwZq+KH8cEB3TmPUEJvJimVIKAPW6tBCQyyRAZrK0wHpUkyWWiCDe
0ay/0foHnf+Y096soxlRUJxi3inQQEMgHORnT6iqaq7GmPrvdxdjfHabp4v8DetYj43ZK2GcrAF2
3JtCWzrasNMDcaME6rLRqlvIghSF8nVPnh37X2NBltgsMBsUvSAexm54I+jg6BlYPVRjlefh0iDI
jm48D8cHNreQGh0z/Ks3SOlNqF4NZ8r41UihArEwX+cD/UVRZ3C5ciZqLxgJPSu7/bTXnDU9IbhB
2rzog/KjrMJX2GKEePTxVmGgbb5+oLw8+T8H5ATj/O+Rxjj//RZ4iYWtGv/JOoqzY224yyHWzypO
JDhrcJmabg8yee5S1fn68z4bP8bF5zlml7gDEaRh1K1Mi602t9ccEW8Z2vLrj7Cn3/Wna9L/+hll
VoSt3Wrx2neMVyKfEvCvJQ1DBFNEDyOo0ZUfIgSv3ZkhyRKkfEn/2SwgAOS9sW/RL6Za8urk4Wud
ogMu0sM0cl2MB1CAV2zanhUVaZeGlRa3zkFp0J2a/j3nk5Wo/ZepTD39Vo3EC/ofOCjaly6Ljona
LkWXnn2iGQ5q84hVkuCztlwT0byG3A1bIKebZKElGIZwiyro3qly2uRUBBN773LMB6iGo6PfYKFc
hiRVYtFaEqzND9p3BmwLZBHOoqisQ+DiB+f2crQzjUXaBo+mlt20KNO1AnM9sB6BRFwJ5Y2S1c+i
IBGpz39+c/8/uf3T2/bbW1VWJtWBrIjXTixWpqHtkOIfsjGbY5E7JXV0//XHTCP0T0/5gskKB1pW
lZHHuJ6BB2EycKYWtpN+82Lon70Z6l8vI3CUBuozljXFdxclFhLaOK8NgkfTxjulZ8MJjmZK8J5D
RbnuZ7gMd8HY7YshXUej/0BNZ7rDFI+Gxt+MY/xDITmJYxHqIRARyHhu2ETsKdUt4mmrPHTJphqU
VVmT0ZgI3OjO8EIXZtu4/SwenYW0OchqzkHBldAI/0GJ87vCxNz19f385Hqd6b//9thaaXh46k2u
19NvmaLhkLMhXhKsNksl8RDVLRP71x8lPpkFnIv1Db1uNAo6x2vXsKwn07DJ1BlRX/QTbJXqQjFQ
lIkimu6Bi+GczTD4n44CRc+2cFa7cDliYXL0UrUKX5Jv/HO79OnCq3+yIjgXyxsbr8YyfMYurdgZ
BBaaCLG5tZXmuq/GOfjfedCj0+rCggapfsJvuq+tCgiav5FKjrfQwmpiXzN1z6usIi2wch8DlS5g
0O3G3uFIX+zqdLwbS7SHPeFrtrWVpo8yELZGD4+pDbyZ2Vnav/lQpwfw20N1KHPnqj/SNAEK79N/
YJhFuBCqs1YUZyVJD+QIgfXto8PXj/azJ3uxniRx1Nk9UOI1ShVn3gvAIUlTvSVmdpPmIvrmOYnp
efzh5XculhEnTCTaZy1aJ3GGd7nJVmmR3OKg5YgBEzbDsRIl4fP0LlpYjsI6vc9a5YllnIW56+fD
AK+KKncZm7dfX/g0dP/0jS4WHaLrYq/kC6ybyYXTtXITBqASaP5PiIeSF5v6yjeX/9nVT6P3t6cq
TLriJKbwVIkDCRtx79oFaBZ/VZSkHfnFN6/pZ8/yYoYVaLm8tuSSpqnALMpjn4Ix8oDjmANNna/v
mzndoD/duIt5Vsk09H1WF60Nv9rZRXymRPAYDmqARBq7uZ+kj1WgJGda+9kcnpA/K0qnWVgtRWKh
EamCFgKbfSnqjeN26yzsNzplidpTqH8Db3EIIO6NHvKZvTV7c9Gh6yS97573c1318c8UeKKONzVE
s92h0V9VuVttIks7DVlxonWw8if/MMAqWosk2LQE+kVu+mh5RG3rPfavns1hXlHKIHvQaCabcfIT
bQsetqBaOV3yYkXtii7rN49F++TxTweh3x9/EpnI7ABIrFUqkh2WFybmsphzMjDdW9N7sMMpYJPM
5NLa+WCm8+DRTm8Kqknkby3aYsl2u5B7/skPdna5HS112XrmqgVAKdO7bnDuvn6405HoTw/Xvpjo
7Q72v5BWth7raGFaBMdl4FsMsolcejhd8IiFGm/Y1Mu1WOSOQ3tXJmf4hVVuzvIBt31onROFovdL
HJfrXHs3NTEbqMvD0dka+cmEdWnT6gtVIreoQ4LpYha2v7nVn+wx7IvlwDP7QAeNKdeRmWFqDU4e
arHRDH58fXs++/XTi/fbewz1T9atR2aJlfuLsrFPXhE9V0Sufv3rhfHZB1zOxnYfWZbSynWo0yj1
E+1ZU7sS0cUjClkkL6V2bOCI19IhV5M+FcnSszhCGpvVuProlWCKbGkjhnrJ9qd98MuBimap3aWV
s82EQgdWESb6OVQAyfhkqz0whNibBZHRg7HoXlsleUc+uS/KaIpesrZQiNa5Z+8zC7F2xX40sJN0
DkENQh27avyMOiAAD499uaVRT4vd35WJdSy99sWiHoa2eTh1GbYA+oHRbCz4doqrnYe8vUMf2AOv
VB6LfNgaIn/EivlgDOzGgWsjhhEfQYkByS+xOvSO+WJjX3ZclUTNCFmTHUORACDEPnxQvI1dGMsU
fxSl5o5DaDegwGoW8YjQtCbXJQvuM9NcRoigE+pLsZp+EB64pB9P06re2C3Mx3CqHQ4usBL6HSGI
DwxGE0R9GQAgQTyEobj0OUNjp38OvWhVRNoPNZEHYDRoE9tmEboKIM/qEMfJ0eNICoV845IYFPnu
ZkBF7VZkyJeQyEsuRKfxOE5FMw4zpILd5IpyVi33nmbgOsbrGVXRYrBrBDVxf4u99Lq1k2vAE4va
8fdNpqAIGI6hGTwaVBDyOD52Wffe8KlGgCuus2npo1vCSVwwUC2uFQfBrqjlQg/anc+78fWg/WQb
al28ExO8VZj6KNeNRGkdac06idB6Jz36Tfk6GvEc1fN1zaz19ed9ts+3Lt6RptQlxQkIswH7LzgJ
61zaq7wSDxxj5opWjsgG5SRwiT8ymrM3vQy3bRds2yNF8mNjy/egU2913OfEfbXXlW7Rlst1f2aX
bss8bK+iDEhmEK17jYUql8q7ZQ7XeSDnrqd8OLH60A6kQfN4PDFscmTSKleZo+4lJS88uRpyN9h8
X1/uZ2vHxcZp6LE8ujFTjhc4EQMfUlJfNXcTNCOn6Z43pGN//Umf7dHsix0RvA0qCyga13RkfiR5
sCPwZq1ZcqGl4XuA1KPJxd5IjV3A+Hec/sbHGs0+amXC2gYufWXVxl2Nr/3r7zMNoD/sM+yLTZNv
2D1l9pwrF+hW0obQgYLtAhNZnqPO/PpDPru9F1smDguERoIfWhe1s8JJ8h6A+HEFCpSuEdgAjO+G
7Wcz+8WuSTMSjWW6kGtFGzkJAh6xDaIulH9vmFjT2/nbyhRENd2qhoVDcxQaxQFiCjzsTqPudKM5
e95w//X9Er/e6z88ling5fdPIsgtMJSY108zJOAASznqg3OtG/2i1VqA0lp/7XnqSe9IRi5yi2pa
lh6TBh0xh8irXpCv6KtLTZtoMw38DOdnMJrGPE342yozoWbV0d6FHZIr6cQ2FFjKf2G9InwJzj7F
Zsypq2dAKveuHu4ALxBX61pvjdddYxdGTGW1i4iZu8od5A3DMtaH9XQHfKHtY2WyXFa0RRWjxdxH
BX/wlRO15oNfClRIvf0xsgpBiybpwIc6G9IxLTr1mhTmtdPgGsxLdZv62FCt7EdtgPE1DaRlTHJP
sknRaXj4crJCOykDnrk6Hh+yybIeasHOQeClx/KsAz017Xof9Lh3dRs5i1rtwfVte9XbG8gkqKqy
OmAR3Qeh/oNa9tENxa7rUdrEGbIFfdso3CAjhnkL2UOaJZSR8CBtfhSuHApInCsG2acspncknz0l
Yb+QPqLZuFL2XuOTPOnEaN5LtdqgMNgKaWwalpfcaQ5ZkN4XyVTnZDlXiQtm6b2h1bB1DXM3NsuA
7CyMfqF5j9byFpoQrUhaKgN5IxpuHcdKXqGdAllmt9HUzbZQ8nUkwxuvdtZIyTZFks/8Qt/ZobWB
2Yc9v5y7mVjmjUvcJTqYKL0LOvuGHtqRHNaYMm21kFPpxogQa7tI3iiiOyfFH38t8b76FuXO3BGY
mcEwgqNUi5mblFtN1XaqF2dXQUWmbe0tPJLHa8U6UYUimzzOmm/O0J+82/rFigRdqICoUklco/jU
pXJmkwMSp/5mIhTTHPGHV06/WAM8zkqU8DUmZspIs3RIN22Fq7QgouEKzAC6CILS22grdXdlONbi
61f904X2YjMdDXYf1KQWrI0oh2TrTkz/M2qRj5jk+m6EYaoXsMxDNKFx/ZQ75XtUjMuAHmirlcQy
0PvDSk+r8WlsHusyBQbCi4AYbIV5+qcu0tuhlM9JLO91djdO5j7UAjfyUJnXCFmup0VVYzNYOMpa
D51twqfKQduV3Svx2q+Vqj98faHadB//cH+ti/vbFXiSBhV3ZKihG/SCG0Ut17iFkG40JIMqbXvP
FWkzXUIrNTx1TZsaU1mWXCd9TkQFm7Vpd1AHCDcR8YFBaf1+kUe9uBpT+yYxnUdCFaiNJRQXrOr9
66/9WTfEuliv9QF4f50qydrvSbPHjW/YhAtQO95jml6p1YPpD4sxEFgRESJixsf7TKvpBjkMLV/n
w+VJWeDjTfdIiWuJgcdsYNv18S0QPfDmHJIl3e970ClrFzLTAELuGKjaTACymrJCBeGLeeISbdFs
fMU9WV2474snXMPIY915AAvi37zUi71A4kVa7gtE8VmJIRFmH+acTpt8l9VKc+96aKdtcyPjBDAg
Cdh2siC3dlGRm6F4K5sUinhY972Btu5jQL8vUUvHsM0qcnV1aEe2vEqpIY7mBFfvtrxLzCTMXg5r
wKT0dgA/D49ZdhuZP2NxO1THSK4UKh4ceN1g9/VF/lqr/zQML/YiZkm4itJQJco6/dCkqHtNR38n
hMybjyqs89HD1o56rifGXCRLSisbuH3LSpKxTib8LAjhUgoiCQVnRmK7WVCRDu77PFs1kYlouARf
LgIiLzB0W5F+PU6VFVnB6+ZYuy69Yt1XuG5lS53FO5KOM3Nyb+FG5V2EnEtOSlVIMbwP2TwUDyCf
gHrAwvMNYr3KdR8Xz8LqKLeTDBqqWHBF+8oeblFlOXvVau2kzT7N7CezpLaJ72JJZsttC4QTsvmu
DdszJAAwr3DNsmBZgp/49UNuMkM3sJhKWhV466/vtZgGzh/u9a8577f9UoSjIEUqma1No7kJ2vQh
0MsHE+AClgYo+S0+e45kU8vPYaEO8QyItPn4+sM/Wy4udlBuwYazVNKMEBLrtlDlRhuNva11370s
n1zaxbTtI0VSpD5kNEkDjszOUXTDN7/6ky35rybzb3ctiToMzHbJRIkKKQjrCnpIf61H5bwk2/qb
Yuln5TLrYqsMpRb0RePG68JsNkVvL8wwx8FIsubQDJMnh/S6IdPucvwGyNLvNOo7saOtygEvXKzb
T4SGnKBlISIRGMbkTOaEmJFZXtOhm5DdsjfPeeQgRmuWrUtQJ92obxbNT56tebEPbxFksGbx3c3g
vlAPVJg3hfvtCe2T+29ejJzMqJ2qIB4KwOezXkll0VUWWEAXFpbEkwdvY5MEyUMIeyeG8S9qyEjI
1eKs/elKwXlOkBmSfnN0+uxSL8aZ7PWQ2mkZr0Ho7IXd3EaGOCQ5SvavXxPxSS3SnO7Cb6NNs7Cg
RykNw8jR5MqrBQDqBmmpXFmj8hHRqbFrG0V27B1Qcjy3/vDzm082PnmFLpYbg9qMPcITXOt9yi5X
ca70YVwlJG/NIhHg1WoeSQFfCADuM/DS91bX3llRuBF9cKYGmX9zBz553L+KtL/dgEZNS1UaKnVj
qpozacpNqTdQkuAmZsk3e1fx52u11YsRWwwdRmqdlFoTJAYutAkwfeXnr3bwIwgOkCAcTdukQFL9
4FCpyxhXHNb95Td3+s/NBFu9GNFxiXkzSkHThEm4UNHpou3BDYxoJDhAQiGx8BDRpgffNnepPPMF
5HeTmZg+43+uAbZ6MYDzgQwAVILKarQIkgsOdgrGgJsQVDcGKkU5qAs+rwOsynKgWQ8VcSqZVxBP
PKycPlljahb5t9/msztxMdoR1tC+HBLgMuIxrT7Q5sMcCLdKcopSEo0o6w2wqbhDfNNCPNbO+9eP
QPvsg6f3+7dR5hhBNQSGDpzIfwoVbjmUOgcNnD+MV6b+yhMIOiKNPoKQbEwSRJwUOf081/dl6O7M
djNCQYoNA3gW9amcBsahi78rz/ya2f70jKZR+9uXCxBm+lYtqM8Me50DLSeJsD/wTxl/VOVDVicb
PyPSuiRs2FtaUC8F/4rOvkmIDkILr/PuCrHkB0CzHjLlzk9J7zKreensx55OObYtOjHxNqN/XJoh
+4FhXjYGIHD8mjeFs+/osbTpDe73q7a/T1rMk9q+MV+1ksZW0a+EcXKVjyGH7JZu+xDSjYH/Awl+
f4irR92dWvNGfyspVH79wD45Dtrq9CB/uydjbZhq5NJOatzw3AigJVDckTaLTWymHLPhGKtjeBfo
8o5bMM7+zY+9mBTD3PHImMMMmqfujWMjYQ1GAqUBCfbQGnOVnWDHbpHYYBTB9vM3n/rnRcBWLzbF
cL5HzLYBU3FaPxVQ6HVskmQuWjfoELHADoiR2q2O6S10aIx3anf+5pOn6/rT0LvYhuSeU5ShbWTr
OjDvhEE1rc9OTqSsTFaGmQ4UOOrkvsvDEwdAOseMNqe0y29u9zQJ/c9Pt9yLaRncUDnUrZOuHRXC
XFiAvrffc8vdt061NWy6ql9f5mefczEB+2nfCSMQE+66gPFAEIhPHqheE9aZqjOhGN88SMPR/lzG
sNyL+TbodZL3Bm6oplcnqCWr2k9o9Y72WmUdQME8xScPB5sdPxvuY2Rh4VbViXNLcOW4oMp2BKrw
wxKo6moyvcKKBYIkQt7XfA8mHq6jsbY980Et0v2k7qntAgpY4K0cbNbICEziRY1HXZg/wLyMvK/K
CjLXq1CQaTaqxauMaw9PRUFvWFFK49eRK9IRukSZfYTK+aNObGI+yncgXCQx9NZ1T9DfVZcrL54K
icaXC8BpryVlvEEQ7hVJR+JA0Gdj0EVzSo9bowc+S/cg4EI7mdx0gMZzyKZXgwfuNZyE7CSteBWw
fJQqIS41rXI3WVQvyZQjYS0NJ55IdGegNm8jdW71U98q61YUyc+eQHJaxivppD8x6p2azmqvXSMA
4ajvyJp+CHJ11Vn5E03cU0/yHk5X0q9G55w4w7KitKjY6DsRKdylTku9wtMfUgXUZiC867y2yFMa
3lQveneH0rgy8w7edO4WhH4Z24FqOWb6D5l2T0YGlUHKYt/H3X1rRocQGX2Ya0i6C3PJnnGGm3hC
6htsrtKFxzeUkxJHAESdhemkhMvId6S1gSKdjmBkWosEZAh1ZwI77PJoDdxtX8NDnbhiUbnGT7xV
OzuPcb12trokLoBQV0+y2xfP3RDubNs5IOqHzh5wjFBc+N0NqS1JZtPx0dF9NKRDtvb0nwFodZWO
ocyy0aZgeA4jfZsa5OOS4hwRAKI9DqNxZ7Kw1LXmUaFOaRJCir3SNEBlSqYf3ULFpgwbPPexSZZk
sVBQ+WFoyXudxLeqhUyK7uAjw+Vn0AIEkB2BZJl5FAk8lqBZWU76ojrjh1qhTQWbcWhIyzAmMC3t
ivcI8s99WXdvEC2vc9lsVNWemyge0Q+q/iYp3BcoaZvcd8HZ4MsqiKUyXP0tsclXTfxHXSOZOKCF
2CgvBFoso+lRo5yeZz4f12jPndktXNPzZ+PQsdshhmMYjKdOIdoiqrJjPhibSjTv5AxCaSvkrHNs
rAwS1S1vV6kUJQ0U8RR40bMgD3SR8oWUSnzYafxm0p1Qu3ZhJD31mGBuBNYG082wHAd1ExKZHED6
v+qlfyvLZBuo4dlywLbhOlJXReItnY6UnsGc0q+UWw0j0GZ6mXQlYilghZ2pFp51Z3Qe7VEtloUd
IeYbiUL9dRO8Mh2IjO1JOLVmIThRaJBilyTlsaj6nWtOBICxOPYehlwZRnPBfqOmWO2h4+tsmDGl
i+GIPI85EKJ5RaqQYxpYL6NTBQ1uFuS8FFnqn40iLWcJBcEyJLvJJvLOAtWwHVDGnVIyC2MlPlWa
c2zc5jbQ2Gf0GPvyfhbExg6RENkeFbtuo7mOItI7C6pdqU9sTUiLM8Bja7jqbrrqSEBOnkjbrION
EZ1UzTrm1Cy7EkVL1GqULLLwWq9IiHKAJTSB/ep2jOmcprwbjBDCnKkz7+OyrU0ff5R/KIvqGNPX
NFndTVoiDXJN6FDaG4Xn6yZ14awlp6QFGWGS6APX6zw62YM3Ao5XgIFEmIeGgRIu2HaNtBaDWlNk
Mkra+GG6ZfCd7gTpB5pFPix7LJLWl7mSnyUi9JGK5BVTw1Zk0SLTPBAEMmUG0jZRZz4kuXllkM8j
Ajh7dT7JaODJIeklPARBfaT1az3HpNQ4uNk8b29i2uaoJss5gu30Koma5OQ4nrNKS+3XphGPJcCq
aNOYqT0z3HxdBc6rF+gnMcEOkmQE+XerNu1tzRlhScZLAtXGb+a97J6jmglFxv1VSDO+zfhfyWek
VRJ6b11Ce4V8+H6szKs4T4jiTo6D6frXUWOT1ksYBHYrWLkQwwYSx6/MltsCe2Qe4bdE30B9Lrop
U+8Ofhf1DoxgqGWCE/LSByfBB1XIa6vGDePJn0VtbDIfiJCmix86SZ7mQMeFkEZiLEQ6w09jXhWk
oNdB+VaPydJJ2oNTWXOjH/qFP6KSJBnRat0Vz5Lc4nxWBb22iMIPZ1qC9Kfa7g6hG7+kdL6WCYPM
di36DdhVHdKDAsJ3DKL+rjL1gzQ/+OUuLj4x7NIesr6uNJijO3J8gkmUWi66jvNFMW6lFaH9QHTR
Gy0dIL1EyqjlSzbYEfkuIVrNuBxhD/U1+7kRymK9HAmGY71Ud5lvv/VBfjJiuAQm/FC06QZ2AyBT
mVOvumJ4illoDMVfeLTtCACpmPm4MTQybvJRvmV+IPf4R4bNtOQoVpThvAtvizjv56U2RTUBY05s
OEngAqbBXNKG0BjEsam+wPKDM+lgCVNAF/s7SGu3k9I4JvUe8H9+5/ntoZKgQ/Cb3CSVHJde68F0
cZGYslpjToFsBRq6LZdq9TPEy70A+TCnz7CUhQthz16IinXeSQ/AyX4kKSm3Vv3YGOVN7XUjdJmJ
O9atS1FJunzWPWi61cBUqeesX8Ca7Kx5apAv+61C9JUQi1CDrNWopEFk7k1nY8k3nWWXJRS6iUYx
oKS1DeMidU9sQVjsvPEjypRXp01J/ua0hLkXkeKuLIMTlh9SZMKQnZcLqlxXP9zRO/eMnDblLmND
Lq9aEGfuCC+3VraFCwfa6O8dxVoEnKXyKH4N/fIArym88hhgBq0cgPKYkjt+SZwXKN+7DeERbCNC
7UVkycadfnPlskFqSJFwJMQx7D8TYH+vG/ma3LHhSh2cKYB+qWPb0FocjthdWNqtdNbUQJgKMfRX
ne4tRooY0xgOc3q7XnKtTF+BFEcXqPxAXGlDop+WsIjbTEMBnMgycfbEoTwqglDTfuqO2unSsEEp
mU5PwSfe/R+izms5ch3Zol/ECBL0r2VVvlQyJemFIUvvCbqvn4U+N+I+zOlpqVUiQRBIZO5c28e9
LPDsgwT/oqfOCT3xTzpb1iI28CLKx7aC0g/7lvVQx3Xugyr2ZCE5QbXFT1Yea0EMoXdh6vWWNrzX
mN4VR0N6yphYg7nzrRHtpnWVZU9/Os1BtIVjcvnAODyS0WNng3sIKPvXEN6t8RKMk6Kbm4NIwOAI
GkO+d1t/U5Q6sFNcKJNJa2m+ZjdKwwbq/TQeMIS8Rl5xkeibLmYUO2+myDNKRv5xiAHyVr5canXe
ruZCpw3P1X7Jii0j7EN/EC1dWqw8tuyagJDZurONU//YvV+SF6n6VSmnW2tgDaZHw5fGqraJ4+Yn
LGDDiBMt4LjUzPMVPvW6tbqHchA72YS7tnIOZj05YCDdwwjvEUAD6HBTp2WxCmB7aBsYTdu+sR8I
mIyTWfjAZ9A7gCBhYKvRPGB+Cq+l2bCjWrTZD1u44+sg+tP7bpuR/BQcA6K0f4isPr22VnRD0dAu
YfahavPqF80RF2FZj52OD1c/faclDVFhTY9HOfvfJWuVSGEtD3J6Jvl6oVgvVg6g+mhyMbulZ14M
F7cbyfp621B6wcbPeY6tzS+35KmophcyN6D9ERbltYPeWFyaoQC0lH6aDGfu2NhnAKuvyp6ctXwA
9PXQ2dExdvs3M3OOdM5vDKpermDByusbheFnbbS2RQiuAYoR1NexvPky+ghR5wWRVhzDtkXSlm0R
Oh2BY3/ObkR8h4d9llzRiN1l1BBPprRYUvdq8SliTZa0wZJ4xz0SjVQOhATfF3j6Jz0fvoKcdhRf
1NNhcK2SXROma5FXfGlezFa9L2b91c69t7jHtDplkWW9XwoPQHLjfNpa8BtU5muZs8/2TXGFywHY
gvXe0tpTkmRP0Zzg2dhuIAb8DNgjZjkWzFYuDtJv36Vn/MV1vpaFuNG7iZTWmvdO2r2nrvVom9ZJ
FNWzoxvrQCtwBvaA0NNtV3Wmvph9be9lJIyxFrklcXRNKw5zybyjbIk5B9/FZRgKlgEmsaorxfs2
lmpy4qDUf6dmr1r6YA3gcXecvAjcKLgZVIrutzGPT3xH2Se4+sJvtPQAVvHWD+5PzU1kHsSSaMoA
TXEuaJ17FId78Po8BV/+lhO28NT0T24TPTttqF3HjFxSYF4bqyv3Tuy4q9gzLVRpHY2nwtQ2Ret0
UFyD37SSd1lXd7fR1+B11gLGlEoc9lZDn++0SYoSm810wh7G6qKVxvo2N+MKyAEvb9eehCWjo1kH
2hZDOrhAWHS6Rrudw3QLSPKW5vReiWrbeRZ+3nPnLGq1ByX6sen7dRzO4TrJMVsojJ0ehidriNzd
FIysNTkAXBxOcN3pcB2Pgle9jDdqcw59GvUzPCftgLWjAnVnaHieDBJB879lMxgOnYT5gGv1RNrV
wd9Fw6wH05igWYI2x+0yhIzFmd6uvmaal0XBk0J8Ms76fuLvuigvalLopXwOovgEjmVNreBqi/rR
mcDCRdSM6GavDlUY7+Z+vpYV/L3UodtMd8cfzA0W+jz9DuFwjGqWe9Ku2JUAeupRvE4veu3t0jHY
xVP5AiCUIKT6Ei1IrLHfp6RPXQovTKj3kRIcilz/Wmvh3bXAWw0GDP3CC3iKKW5eWn2rk+ieABrN
CzvGNA384ujDbYeIzybGza4ax/3pHQf8Yfg0oINaTB0/XoBUnrPg0HcD/BWOdxMPrAerIfRp48/O
VdGDG44D0QCXwXxxO5+dktRxNtlbPFpfRxrw94Q/ywYfk3C0G/Kg1Wvu87zZc/cz+Sb8V7HNdKtn
C5rWLhN4GnXojD1GIS7lerAa4JAMRdZQfBJ9B2MFH1iCzbMp07vTtg9WjEFWUe2Dyj2bJT4Uvgsc
RQPOGGkXkcBd+7+rLsHzAQ8h/LHoLWK49QSoWtx+6C6SYAvwa+ao1DdrME5GyJ80ctE6x1M63kun
/rI961TpbGXBd0vbChCkbVPL6wC20B5u0CrY6eX3IJiB3Bfm0M8zPYxNUV4bDHK8qfprqvJNS4Jm
JVto4k6Yr9S/qIPyVWb9wUPj0UME5DR09WEOcYoCEQh0qoJHklMNXziRrkhdBk+g9X7oGyTw1cjc
mdeyKe5tACQF1yI310ifs01B08Phj6jVdX77FncRQzZgFHL3Yo5/UjQPQeHf4rpCUTmmFwhvBH85
w6ympJRgVqLC37dY0HuzgxaFsnwOXdFrrD9RyjekvkuGc2OW+clpklcLvHvUpi+TdJ/M0r/USjZK
X0WJgG9phJjL1OlVn8Fbmt6nnoiTLqZzNOJi1LkP3kA2ZgZEqEEQ71DniY58NzMnhWSIX9ODrWsr
KxSbMbdRAegPoYn6LTNvRm48YQS07h0PKIO9V9/r22/pBIcGH6PCEH9DbNIQWazCBKvZQs07zViB
YriGfXAZY2cjc/bj8gu081syVBstn05uZO5yKCcLs/Z3kS3WahisPINir31hcoH1QzVtRBm8gNcd
Nmq0u1l5jbjwW/DJUI9AfRbOJkupcVC22rGHuYHIQHS3jJuqAgjGlQsk1XY/iiIiNVe3pPqFoPpT
JO+tw1zpFUOxkxsoatmqzou7b8UMwbQvx/8wCv127gnu7cp0btaHqDn3heKZmYUrlgcDdfbRlBC0
H9Vihz3C0qDdWPVaWi4xtiWpZOdld6F2vDVme+32qncUoF0d3zmAQGZ3luiu28VUrlXhgRsyGdRy
8pGT18kaX7WTS9Xbw+kGf8kDaDlmTZJ+pmXzqlXdtzN3T7iM4r4dvMrB2E5RdZyG4jnxO6h8IW1Z
dmyy6mJ5oRUDZD1K/DjNLUUJUClvLmNRFYvCpq9Dq2GjJ0P+pxsh5xCLlLV02g8H2u2aKP5D/cS/
z4I0czCbjleHNIyNxVpBWE0Fl+AvXbAqKQTNfawHunZj8H6yviO3RKhokQqOKNikwTFox4vdweXI
uyHA9LlFAF4Mb5rTxAsV4cA7RLOFuqUokGTBgy6CjDRrmFymcahAuwzDVszVuWBoY3M6hHb5PbXR
mYi93Ay1Tvqi9sBqNe5jA8ZtW0q2MHobv4sxPxa6ieZTLHhNdlFsn3PMD+YxeRylQ/tTdnV9C5F2
0G9w3+1x+sVvIjROeZihy2uuSVc9Y+wLaysydrA89KVGDLJp2lyuc9+ft4am5ZeYhibQq3q0KmRH
chD7S0+8krR8impvr3P6oebC6guPdzH22Z89t0fpjYdgbGPF1sHOHsv5rfCIWbNuH8/BXabaPlEb
OdGDRZms871rxVZ7qadgPXVcgiZ/JvAycdvFK9OzY7xrWHOrDmugbAS92IcE7W4uf6OpkAsciUDG
BLt2LI46tcoiVclS3aqWUPWvNkp52fikRT3lOQJKQb2gncaZPsrlMxTQB0qZUUDfdBofO1RJnlle
fROkafeRRJdCmu95nCxVvVOS8wtqovLf2vnUuldJ56Cry52VzeyDH5WlvbrjN4tKbd6xLGDLSJbN
8EZa56/tNFo4t/xoTEVDhQ2dxhEcuVPSraMkOGAKt1XrOr2O4EK3jXnnExkqWHFQaYZ0qSYlU23T
80ut6Oy6pD1+w2prBlG4yMm6TC6L2dG1/3A3hkEzq4+xbVoxBE6xS+l0BV48ZAgncJAqy1pKKCrJ
fLK5LUqpnISQMXQ3NsyJcmnv/fJF8tKLsP7m5iUm8IH5ogIKdaKthY0J9hv/it+CgpBweMVoOYhu
IJYvqdKra2bHd1nX8IDDex2+3QxCEmly5CRH6hbYG65MWzuXdEgUxNzqmonWbm2RH2OPqkdEgV3H
Fz5pXnKn4iTwjKPQgk/LdPdKGCHU9zoafm26h7hSLsWCcsR1Gex8fsGkF1a14D4YTjWoVC/4Zkb6
R51pe3rf82DaWXF/5Ylxk8ZsImC+u+1vgTrbuvCTNtAozadjLCVvRFMo1fdoyvFCVdnDfU8JwSs3
/OGV9bMSK3CiUI+wge5gpED+xLlUB8ZYfPEd/laz70Yu1UNSg+26l+E5H5JdW1JGifP4EsNSJ2oa
d26RYJ3FicSMX9XRV1j2Jpr8vV/TyDz92i7LU17so0Ejm0gVC9Rk9wH4eK+V7qPP6oy99Iq64C4V
/ZM6mOOkQ9YKeJrn0kQu2zNlcrCFpxA6os5DKf2fgilmWfOuNO4aQ1+3z1hULjUOLzwtxL3QnNw9
46gHoGkYLqhAW/63GMfmITOoXRf70jAWZf2ZtBAwtmoixjCy0/BGdT7wb+pF6Zk9Zga3Mv7GJDDh
TDjBvWHIS/OUph45e3HInFvr07XkbujjOXfDWzPcPcd7UL8sIQTm1Qg1Fr5UW7klecDSX4Fj9gTA
bB6x+s0Mu43s1UQfU99GfT6L8sDvsOM3OT6GKYlbbVrZ7HsGMR+hE54joGU3Jg5fgdatpLOWIAfM
E3ZLC0klSX1u2rx4HEhYnt05eeLFFglKf7ULGm61GnoKhA6SrjNvJ/WWEmebAkO0gZ/ujT+9AWJ0
5o6CgnXfPVQlRrq5QrHMq44XQR/yvRW/9SU4iGjbR+3rgBOP798Y597IvibkY0oIAaXoqR0hn+F1
tEZJeWOOetVdvVbq4vgFamT+PXBx5gPVm4B3nHo9qh5em+sRFY27BKcV9QjVfcFHXnB5mpHeec5a
+tYOb4yVbigRSvrKvwq8Yl0HPdu9wUtlGzw+tWLyndSE75Y/YuT2y/pTt+aeTX1lOlf1KC0j8lek
07WkWaS+tVTrJU/G0chsiHMljbVnzA+W0nz+N+PSplxZ2KlGaloBT2LCIn1xD1ban1SsNzNTGEVX
2jv+YF7wX89wTrDuQH7CkWnPvN8dfnJ99kKX0p7hiAvyMQhJmurN5iHz2RrDLv0vZCvcQFdRorQE
P3BnPeUeuLIamm9JCPP/P80KN6gcJpfKeKs1je+p6Z1T3lHrWI9fJ1/67xGr51lOOOv0cEQLQH5c
dkibx9xCKGAhYzWqnb8geca37CllWCFosxUOS47jGauncN88NiC1rNriRJnw28FS0ftVD5nmygfe
JLf+kX41Lef5z6W4G0QVJekYo2XsEOsfNfcCFLnqeM9sEGKbhPD30V2C24EhN7wFfnDk7ht3Yh3S
BW3soAP+U1elb+50V6ceUjVqCCqb6gifJAJ/QzFbjWAQfuvQwuwAbKVfrJPs2POe2Lw8kR2+zvAM
1Ci1v2pDYzynGMwfT0d/y7j7oXmsULAGBoAzkq3izHWojY6JklIsaTGV/DeQrAcsI3yQ2oy79luN
ehOdvQgQb7RVgx7i8FsqPTA5AHPixHzrtHd+bT0ONCueeVHVm6F2Dnb46GKAArZp1nS7YsOvUD/G
tOffh+Lc0IbIw09ZrYbgUa1+ZvxPfKSenZoLOrQXphef5PKaqYnIb6jZxyXqNK4nZlkSMx3b5H9N
N9jyyWgvwB3TdCRveDkvKkIH5geDMYI0VNs1v5r7Uu/rkL1QPV6zowCqXDfae4WqjfUm8QA/gleZ
wXjGW8GxhmYfmJD2k5p/UalkWGT9/s2qiJiKdZJPZFfu2ZXmFlq/efK9dKUWwqB7Nd2DjWrRZ/l2
568RE0P+8DgSm6a9byOSLRzThnJcc5E2ET1Vpgs+1pykOQIw9xvaebow3bXFB7jFlToqePiJqosg
XKjcAwtdSOXxv4eagOtzYeqpdbXx1Hapdk6+55LrY7LpZOLyGW2fhy+zBla3bBZcPf+Am5u4OS5+
8OKHRt4a0pwpPOWwsrdZ/10hAWhCKphVg+kULRCIv2MaP/6FaQH3+98V1YwjjTgq7OALagViSvDx
zApGYs7++CpPhC+qyCDOT0LjdONc2+FuY0Qcgb8Dy7uUwXNcjpizKftDpOnCoyg1HNXlRmJ+UR+f
iO7qlPZNRYOGe43GUF1CUUOrtIYbZu41zU05itjaAVMckOn8RehlkYQwm7cm1FaR9ztTkUqQuniF
92W55wHlVJBevXgPgWucflLoIHWomri2vtutYPHS4GptLXPT690hC7B9TZzfNv0zEu51dJfcmVpB
U1I3A6drJmQ0YkfMvlqRkOjxgvEm/YpH9zbmkUU8BCacuik1eOIsONXNBCK2ydvCLapXNK/OaiNR
23AQWEcGTs0S1lo3+HCcaWVGE+1SEaJ/xPGht7I5bw/ZttRvFWZFEU7DLqzejaEwXUn8in0d2YL2
wU8sIibrXUt/bcALIzaJ/JRbd99A87IC47+0jo7U8A+NmT7aUB4oz3lEtlnCQYEIxZJLvoInbLwM
RwUnAO689BH0dxMIrjLnkPJJoRXbMV7buToaRrsGSqvrv/x3NJ2HwgJE1qFh4u//+GcUiDgO6AEJ
ZOR2fJUrl/kHVyjx70zufKBMsRLhTpDb8jhp+rL77GI0hBWdeR8wTy6N7IH6xEbBkmtnxE7mbE2H
scKXwWMvCzZjZVLzPY8OZhkBBnmob/Kzw0uuR8VXbgcLHi694ie+6cLn4G8px6Qp26of5G8Z0BX+
QEz0yD+pY+ZQUfwM3d8s042H1TJo9/KvF+62javtaHP0+mNEDf3X9aInNALbMfUfaZB8jMineiON
9db7BL8hUqTmNFq7yYgtjHayx/ipokDPTaJnu04iWqOX4djBNTouLl6B4HzGPxgLd1kV3qXzwfyb
G+5YhvUBfMzTaJVbo8YJJ+Nn+NYMqpkUy7ojJ8XFt7PYcyLClpntOLP2Az14I7i2IM1JbkanesAA
lgjw35PoLkOwET3G6ZjzJLwX3FqjO9dR065JFmxxenmYAkHUHV8cf8ejo+A3KcwFa4XfU6hqaQBh
LbNwx1PTPVcZf2JmOk5WyEU5AlSgaT2o9J4PO+SsdsJpOrZpsgoidB/j0uZFZ8kxeV0Sov4gaY+1
nqot1UKN1cAdGT26PA3b9hdM81tZQkLIphNRpapANsIAPPmZ0cOlxo9xCkt/PU8XZoX04s8WWtRQ
tHuP6eNXPe0w1a4JsbC7j9VbAkyEIeOHOny7Hc05YBLxGNmYNqCzBxq9b9K/iaeeRfd6PPNmDOzw
znB2lWq0eKwYyzrw/n0AJtr6cJ8xhqQF0xA5vo/n1qTrZDwz1MIen0KtuaQNTZfBRl1uw0+oV4+/
KvMC/lGM5gFtVxM6a7sr9l0rSVaa+2KwFy4FTY7ap0geEoRi3AoJkqjzrplmUelhz8dcWkTWY0C+
szLkTYsx8alLvdth6PA3eF5IiYNiBbIoUH9UKWy9Bh9tXeKIjnoSOBs7ID8TVdIlsUHvrFpnG2oC
hq9zLEtxTYS4v3JwfCEEtYR4tMuG4k/XFHuqBBCyJKerPLz0xvjXm+UDiqM9BrSIjDpEXxartVfN
Z6QPHzaS+ibVcR/SDlYI2nj2a4u4yFgMXoFMgtcmQ4KvTxAUjLH/9Fvy9ia4F93BLJOsMYUQDaVP
NmEK1rwLnKy91txJUMpLrAuOTYLQqNQmsFU6ZhA5zYWWN9Nc6cGZ7x1W7gQS9oQ3bYt+T12FX2IT
gcFisLH1qkEQjrefkiL5rBVuBvOa+vbCaRs6mLNx5bI/nV2czVeB0PNTjvxujx/LDiL5pRXGj7A7
DHVFfZ5z4zdQDmdyZIgLSaHXoQcpNHti+9B9CPr0OzME7tFhdrG6/oVCaLvsBvJvWtd/kZUjqcwR
vnL1n3BGyVjME9nGutoXk9hmyBmU4sTthIWXnb2vWHqlzD5ra9p1GLy7g7FkgC4DDzfTojfBsWRq
U/jM5efk9M/kZDk7yo8iFie1cpYAFXExXtExgKWjvpY0Ni+GhKxJ7NFVZ+TvhM2POdYRMZWmHqtm
zcJIiMWqwhpqkTfJB1WIfBWOEyuNWGeifHa6gFAyv4l5FGjHCElLEZ0T2sDILhISQb3XcCYLepxT
rIrXcWobUuXwGbseHQAbVEcvsIi1C+X8uzV4f5gAYRtYPdLltaBX7kARDbPe4kVShOD8PH0gQkPt
5YzvY5PcpXSo6qbvws3uSsZbV7qxykmNtTSe+YWNrtygNM+CjQ6qWGWDdCjU4IwnHHHyEw8QZBFM
q8g2zrGZC9ZH/NeMkLI9rj9xDx04msxrp9snqWhe2BghLnOGWzM5f1NSF0sv7F99M8Fje8y/vKhd
u268c43GPAyp+aCWk8oKXgZpnw0OB7yCTA+s5NTCkMhphcxto4t6H0O9I6VT7geL8KRBv3bDZ/ph
tijSNSob7lrNIqvJfWgD6hZGsN7E4EgUBwk7252cvVunJ+ZCC/FV1KaSyMKrn0CqLoNc/66jBhsV
B1uS4rGd2I6YBqHftvRccfCUkzIDDIGl27NcJ11C+yJc7cU4ke4FjfqOK/JDafm/HvDIukExDaMF
K16Bx7KzqhMy4zgOhOQ2OaG7QbgjllxOfpMvwhL+mgmMeJYOMl52fswrxpgCtjM/Dg7O14HvHWwc
5htOqrYW7R18hlpd5AsjNrCH0uadCPp306ofDf0j6FSpt3Ee7NE9e56nypXN3pPzKsSq25WkSXn9
7XqkVKiF/VNVyx6/HRKhUhmPo8+h0X04BpTQ5t7b+nn32ZnjszYZHwntlrLRnhwsrAdPO6XdcHM5
uZlWYaruxa/BhRtsKK4SDZnxq2FrDxopd4zSCNUzBH1eJsalNOsUiwzTWhZut/UsaKqNedN0iN9a
490dV5LMU8385jyT9MgOrbCveeMYuLL3z6LL75nfAxcL889CMx/LFBvb3LVZAYlmsRvEiBenV4hq
BeeBleNrr+kcpEvDLHcqt+P2/USOxTlnuX+0NRdb2SZeY/WDBG/Yyy7/0zBmQBGJ/ILcG+DoQ+Mz
AaK3bi73lSvf4rpeZiFo53rT5uBRCufkhcmpzp/Z91DFvmdNtU7c4eQauDpo0YMr8VbSHCYvOudu
7Q6kIc7EWqSVyZAMj65fgyNAN/ovUM8rcjH2nQbOBbstX8sYg4wXT1Cb4hNHOmSJzAvAhKHb74ny
mvwyxdQRQahkdor6wdmpLRfREEQwSrfnoXpDobhQe3HBGSbheIq1YzM76EP5/wkiqsGdfcqj+XV0
vbUpm0cTHVHYeLsgmbdaGMA0S4ttCZzHsMfjILtd4Mz/9KmgxH5VcJSG6Qkbie/Glh9tFr2ZBa+H
z6HElF8cou+Amqjty/ehgek/KofRXLxbaUEKqcfVlIgVLruxU7evRFNaO8sFJMMnv6GhmwhDG/R9
N4T+2gqHc07w3ZNddFP7KGK0sVmRfLaBBW+Bbjqw9tpWpp2+as2uWtKz9qzlnr/Qs/gp1pN7nc3p
KbHKR9/sSQfMUbDoggn8aWjuJhqK4wq/36T86dL+GZeZNUa3I64T7t73s0+vRSFq+ENH3lZHp83g
uQa2eQHCoENKcVv1Lx9iznsDpvCQmw+TbOOHDIlkrNz74MXRqI4v+ymzEQEtxoLWN88APqOsuuYU
uXje29vEo5oE/v6UOZBCDB8lvKy9I+dIDD0wndp6mfngkg9sEmOLiRuF3JCVZjbq9xo0nboGP6J1
3gcuMI/jhxml5qKBBKkWtoBdK8UTq4uczUR79MKO8lVUECLQRUpRIm3ileY62xjiCAW45HdGbXKb
Jz5F4uLFVemtccBDgF0O6UUy1EcjmRP8od7CNnvvp/xvsPqLmcrnxE7+cvbqpgkvcPS2JXlvp6Xa
7crwr4QgD4O4wGhtpDYU+sGepXXtaDEbGSU228PYmBnbxZThQbsvXPYc2jcwVE3bpbTbu4uttO05
v3Vs4f8ng/08iBWevseYlyci0+SEwbsyjLT0+hSWAEFYA8Bs0RefRy/NwHKLPBLVXzqMz2Zf7fFC
PHVV+6bRWzyw8jWcUYTSB/X5S4pfk4Z3N3KZW9rHryOnn1GWmA6g8Y71D7W+WLZ/EBnyIsOdTyq+
aHFfyYAR6HUM2a/ZuXq47plkrjC0pQo0RJtQs8jQbbKAqVBNYK+rdmoRVrtpqo/qJ+YCiSIb0Dmq
Cvh6VP98kicACiZKU55Dclc/RGw30wSvmjSyhLJCDt/Vnzr84h5wMCM/wrokMNFjqwxZZ+2vAlub
JWUNXQn6ED42w47qQC1oq3ICJTyZL5Od3pPSPjnt9E6LBztwTNQxM0hV7j6bEt9SHRM4ajjDSx4Y
T0URFIugtmi80CVeBd5OjMEttof3YNCuVFtX6VzelK1UO3wVeLpafHuOVSEy3w/z8JH240eTezhm
gOtWGnOEsUuU2mzK/pZ2uZv6e9+2+0Htnvh3cPGG9ix8yABVUS0HktobPW4uzWjf/Lyig7gIMSOT
DrU+ssSkMg9KZDy29nMOzHi2KCb5sX5Vo5xVnvXQl5nPE7ODVQmSKc+Hs2BPTWrvN0lY+lUHD3Kd
V90fXgJpnkz7L/CGt7Bz8LuQDE5PhwVXH9krkXvUFu0w5XgzPyaTPHJkehhYt7x8PLRB+ZT5sCzq
elsXkHULY9+mFrWUEh5CLf/oOnvKdOurYwqqNI2oyvfcR5bFoz/V8N7KIsYFrHmqOVoLX79GecFZ
26AKHTdfhqGvzabaGdFE2jXNt3XqbLJ5PPSF+eh0KNUxNmrXsnN2VSEuQ8q5VdpAUYmIxkUozH1v
khoLcQFhpYu5Ao9RA2C5FqYw1xpawl1uI8TPxxIThqbVwD6StCQXNRhIUSLLHHa0co3kg7tjg/4P
tOI0rVLDeijp4+labMo4BAbZtGatJ7RH8oZ6q4pWulb/dG0LwNpRLh1ssHbob4CzUO3DvrYugRw3
87Rr4vrLd6oXF9TBjOy6qJMj9g2noeiewsRkVbVewr79rLT4qPSxOkbGCzFR84uHW9z7n80g72pv
8VP5ThcyWsyM8NS3NsHcPrahdcZkEyukIt8Wo/3blzGvsxmevMp9Iex4ttG3q2iMVvHTFJnH0Gn/
SpwDsWThldQwo68gEf37jUjD5zcUR4Ti1l8gEXDLlM4Q8EFPieHSvzQ9h56nARiy3ougvbNyrGU4
XYwK85SUtk437B+GnuNISohjTBG4UaJlasyPUsITHCaH224uLWgE1oFl6Rc0Dgjg2gLxfhlBTLKp
d/4TtSsRO7sZzRT5DNJIWfTp5BtoUiKnneqsZ4zV2HPKVScc2+DNyeTMQazNt8HYvynz2XlCTtlb
6GJ159MkqOeOD0SLtyhwd8JK3rQBcViF3VbuNx+O6o8Q4U79GRrzUU39XtqP6vRkus7Rg32oGgow
Jj9VsQ1nKrNtmlump3QOv0dKhNglQk4cq18dIW0Bj7oq/Udft4tlpPuXzm4fPQG9KSfJFmI61SFG
s2wSaj1uQ1VoIxYld7lSyvuk5jjJ6yZG5XLhZjtNo3THPr32zPkg6D4kmM0fsrDeW3NWcfox9/Tg
zIhx2E6pqX15xGs9/SKyxhfAy/x7NRZ4ysr8UcT5k6YJmkaag4PQ3Gj6H0HgtFQrogXlSrXLYd+8
LJOcWQOhRkWkAPkg1RyV0r0ZMR+BYGhzt2XbfxYt72lEbWSBPSRnpGxTN8NzDW+QTD/AqepeiuHZ
HvO9yMO7BW7Uzft1qNMzRhuQ2THVp468Dp2GIbu1xxpnuPnVlB2uAQRQC1ty7NVDDTVhTunA7t6d
uDuOs/2MLHiNeHyrZpPHCxaa6DPICdXe8DrxLHvyhpXTvAbOiIrLwPsBmWcOaC7R0rOQ5W8f59ec
J5XHBKdWEATLyg4fa5E/44J30GMLK+ikpSeRjEc1Tw+OkPQ5c1yin3DLMMsWLchAv21jdOuSsLDu
wx/XCaiLB9rBo78japNniu4PqT9i1zw0O4M+Mgy+xD5JsQkae/GqN6SDJ5h3SyTEFa5+3QZhzXuo
+59pl5+svl4PYnhQcXnhWHi29Li4M3RdjkLe4KSi3u+8sqm+t1BE/8240EfSFM3ZawmAdFl1vOJs
pG+uPr/IgYPH7IR7Fe6pOIw+5a1busjOwt3EspYpfr5bHYZ48BbFJD+dfFoZpXvVlEuzjqeLhoPm
v+sE9bnJqYNYcKQK29+VE2TaqBtPeVWsc9XKYrVbvzU+29klQ14lL0y/GovoaBdiCcnJMHRpd2Tw
I71gz3M3+lxvhtx1nwDiU2knUrIcs30gNAQpNtPiFMz3EbFE1WQnB3pxyDYdO+SV7XKVAhxdhTJa
zRnq10lcdD8+zbV2tiqN1vMZVxD70ShLalLpWx6Lazb0L0niULPNn9yi22QY/a16hiAJ099Y6Gfd
I9HA32kv3KvzjeN0f2oxmMh/mkDeMdpo92zVYqXY1WNtn4pCUnsXL6pvzUtzXALiUunxntRoIyDe
eWiKY7sv17phHZM46bl08dBzmkblfLGnjuZ24lJVGekS6ykYmn0wx496gZ7FrsbfSae5ofLKA9qG
mwFdVNakfjL3Ma9kuHQsyamCihWZJXsOHyncPOmUXaQW7HFBoV0soamLLCk+30eQVa9uKL8s3vBi
NJ5MWFk4adKzQ7MG/SZLvS+vQcBxhgdTWBkS55J5xJnbqqnzMUD1wirGdy1DeDXQIkLGD1OHWa4K
NgCHLERDd8Ni0I0b/YMzogL7RqfNmgrrC5XHZyOmEcrL5nfElWxh+fjcoU5u+GxyyKx8zmxv9LSK
Fg1iZQLsgFSaZpAqMLqvbsAJQE4ftqFdyUe+pp39ZXHiyg2ktsmYoVtQKd8ZbVxLE+hDkHTXKZCX
emw3rHQ7R/oZIw5LIR/HR3WT6rWWdDepXQzrrG8hbpZuIzRJ2k/TMlXiBgWLm2XaKi1TKtwzGrLA
Ks92gDOwa1ms0DRz0dx1ksH0XtDW6GQzfSYDkoL+wfDmzf84O4/dSJIli/7QBBBabFNnkinIpN4E
SFbRPbSWXz/HezVDNKuAXjw8oLtBMiM93N3M7j0XsaJcmWLYC5sk56ANX9oy5krT5Iyd+0FVBvMv
9c5XlfMox/pBpMYh7+W8HHW4GMRDnOxe4M5msYVxvpUsErfnq/An5T1AWpF0OvBCYIMdM8Kha2oC
FewnVTzACN7QMn2ibbaeivHdmkY8h2Ox7aQG0yV2mC6UF7WhxYFxKMf20PJX03SD9zDBWmuvUaw/
hIXFNxyd22RQLPgZ2TuayXpuGAWKtTOPIOIClH5iCj+pYBZGS5YZk+eNX9G/CXE6LCPcewl3yp5l
iq/6CY33gxYX7UrzzeeEl05WJG0QiX4fKXufaL5aYd5n1GTElK/1UPVV5SGcMBAmrYiWaMYlst+k
WCRgHc2S7bhgZ+wJnpjL6XkIMoSSSf9pdD2vw7wLJnYJm/YwHV+vXcRWFy2V1V15shTFqzIlunFE
CL4W3+Vcr/tWXR/mpzCZufhGhDfSaxnmpwmfamC1rzVm3zh2rsgOGfdOxU65XwJ1ZGhAbBeZxDfY
1NYdHyFiit5fB+owqMtbZwpvsJIwURPrJrWWTRJsUadvyrK6kIz5S5/j27rlucFCO1oyU7Go05fN
3U9ZZK2h/NJz6zphSSwEI45Spz3OmTJrMdSmGqGLHWJh7h5ILLid8aGYxfyRe860HJn5D4n+bNtd
uekDtP9dlDyXfNY4zS0c4MV7XGCWZigVzd1BNDms8Tw4KjwB0uXxUZkpDRqeNX5D6dCBJEBsmTqS
9vBg32ZhQSxiz13f3kuPcoPWD25P8Gl5Mv42PSZtwSB+I/R/IZ9TrOqMjGkerNDKrVmFp6xrbmxU
8gRc/rM6TY3hR9eAAG7wxtTDsEx1Nr2cK6AsHK50Ebqxxrnva4IIuS9/sZ/fqtpWL4EuDw7bUI6Y
Id2MlU02WoWuVquLreIszHmD0GPUllSX26jJ6Udl9LelINeuk6OLpdt7Skr8RTlOgiZh/B27H4Ro
eHvDQhRhAiERDc6FKrS0fT5k5ADb5jpi0me5SbluwvSId1as1NNqRvM0BN7V1YK9ZSavUS2Pidvd
4UID4Ykdb1BA1zF9MIt4C0f/2cHil3qEWE7agzsZr9xJT7E+7BQvzXYI6mZC1EENYMGglDEd6vJJ
/82WTMYkV58idI62G02olgna9iz8BJZ9zS0UWZnehYs+QCRS4Ak1h6ObaefQpFPelNVvfe5eXeAH
NIJYAmHW2gv1a2kY3sUKjM1FjG5YfKH45G3U5+CGvNhslcTuURuil6oD0xjFxt707B5/8HDWUmSy
glR5egYb9Qm51Lx4uIwXhnrcGsWpOpBKNnDf63xqZuQlWgVLlseyNZz4NZ5KxCaifx9NAR6HH1Fr
0BRDSbnElapEUdlAhGD7qhzge5lIiAzUUPsiWCfDluauZd5EtnWW1HMBHRlR6+OhdPXr6OPLENVX
AodhqQ6uIpv4puMLDrCdMdHEtszynubBkYMMGo24HSAXqKSCUWdIgKWU+sN6n0VD8jpYsDB8SCo0
7XqU3Ask9quOS6beTpeQexCsp3M71lgvhlPh1ttkjE5InH41It1N9KhxKqmfcG1c82FAZLpk5FlR
/2goj6ASLEzPPBiE7EFi6zRMWMZ67HXci+MTk7bD6MYfCZ9zdhFvSYNGSTjmd+oD1jNGR1jsN8iD
HjIupfi2nN0cNcR/oopoJF8xuUm3KLQ2hGUw/xjP0vK39NsWAZ4FrWwgT0UPmUk3rGcmOtZVsZDQ
EObCTw91Xx3MYDo0jn3OdIR8dPXXqdERb0jCb1PBPaS9QO1Qlo8ZzQnqV/qIUXfoLHFop/I859pB
IUV0babBIHZDB4kDUwUyz+qxzBiQJ3IXw2qgjqGTn0ZPQ2l9pQpKa+AH9pMAO8VwJBjhOPocOeFA
bonmBjXHIkI8hwzHYUiXWTY/Wnldn00DQ+80o1SYOxaPKPOHkX/fcmcw2nI1R4xeKiZtZdtqS9eq
USVhvjGBMxAMsK771kQmqSHu8p2nPqoQg0ta4pxoKShYnexgCpcbmevM6UmM0riQSbpgCuGRtPDN
2T7NWHBm2/FlYGcGE7l2BXJU3o9FxNPZtj2RjJWQ28QbdwV3+7hz9a0Ve+MmnsCVGHr5EM81HYfg
MHAauE6J0pWYbb+PgoVZsA1MFPg+HOdm9G+M3jhnDQsPtzBN5ppLKRPfO/Zk1NGx9ukU8Q33w2e3
Svdt1KmA7/C1b+19GraICOdkE9H4nNRNssanz92DAHO1xB7MTlIyegehWkjS3kfp9Jnn8w4t/J09
ZExmq5cid3DThjuHfllSZVfdnu+Eka4iepwVDNv1OGTYxRHMTAyPsBYouS2CwMzdNZn4zGvvPvDm
Uz5oEGupgDxxcZr8Sk8OUTbGTncYFhoCnPMQ0GotDb4x+OEFrJKu3ToEVzpu+Oq68Z4ABuYcI7rE
UoDHhl531CF7iopLlaXRv8b9xWy3xI9ekPkJPMLZjVazz1yX7kBvfjCTPo1KEmA3F5YivTzAzYVD
I0168Z1Rmume/HdseY02rqXsnlyIWCUAtVZtyH2i3XuMbiQAnrUcocJGkU5YdnknW0yeCrIAjfrS
JZBDGKBrIr+McYNnLXCIWbWCV/bQQ6qPb+qLiCE/M8XkikCnylV5LD1K3VA7NtzcUyyFNuuQmXq9
ta3+fXKwYfW2e6BU2Fs+jqbZBJ6nA6pa1Mwd155Og2AY35s4O4pMRx6Jz88TokeCR8MmCatyUXZg
fMzBCIgzd842Ai7bHC4gvte4KCDVatB1oWlnw3xOJ+/SjPgSc1B9kHhXOhidyaCBJX2Hdo9CQ0sM
0W4mdmlQPOszoRFVbnwV1GVWg1RuNA1C3twS1AUSbELJVRLzcy+Ga+QRKNh1iiBQY5NATe3LDzWx
1SoaCSVAWL/N1nqO9wi/L0SY4LYd2nJTaumNHH2+YHEO+rfGsr9wLX3Jyn7JBH9UkXFPIJyYWcOg
n2GLyV2X+q+liYpRT/2V5zt7gg7pUlYXty7v27aFX+tnm7hn0CWsz16b6V0gwNU660rANYffSODp
1D/pqXtKcKX0cAz5jnU8+DF6zCLRrgo45NjRUVThLQYVRpBd8pSRxW02jgVJIrhGXXtWaDTLomdZ
eMGbDEs2lfpjGOZmVRI0D/knHhc+XaKlz3NIcRgBHbZ3AXNtKsjnxsdj1SJEoiAuHOcxYmuPs0TS
OTH8RRjA2kXH+JZk/leiCArl4H9YsX0/sNRTz7lxI5gyORGVjnljecM+xPOZhAnNqZEbVeEHvxhw
fPD1LTXDipCBQAApBrY066yZ7msCW8gLnFs3DqKFyHKdQaFET9kanzRAgIax26dNzRern/pxfHJC
46Hyqy2ogwoPdIZHX7ivirAEk4Rr0pwSpWnfFsDnAjLsRh3kMw29Z8vM79SCN424ppliPxs6UxyI
nZj7LOBkzWRFkBW0905nOTkzqr+ZnaKe0L9OgUOtNt2h/2PTcVYThuJFWxd3cvIfJw2LEfYGTffu
J/UX1ymlRtQcdNQjK8TDe0No9FyDeyXPMIF3JXTMeq5zFvu0kuFZRfLRds6LyJ0lrFQso3a2V3Vc
ogjQ8MovmhXdEJ+NawVETe2quPnuqPgbsvffknq65I3xYdXm8zhwrem8B1ma6LHNrZzcV/VlNWwz
fs8caGb8apTeOTWNq5ZMp6o1HgrPWk/uuJKsJWvUbjDBvVIqcy5nziGX04OnFkFkd6QMQT8yfCPe
BZyqzPgKgFfyTLxKBHDacVcprOKpzz4rl+zpklYGZOJEjQjkbh7J+C47DJ2EJ63MFLeNlRwT6TN7
io91AZNigpNCv8pt7F9Y6Xf+lN60wXisEvpfk+Gc9cbGSzE7C2PAKl4yPpgNCw25Ud7OsPhHSzz0
MLvUw8loKOKBnG7hgW7IScUOX38NYDxKeq4CA0El2/1Md3LK5KqWJAU0HQeFPZw7ikenN39rJke8
pTG7xoai5kl2C3FpglehD6GEaxAuE4oZxQUr2ul36yFWiAr31E7uux9Q3DVucLLG4E7Qqk587WCC
LFLtKD/NflNxHwtFhx8YlZphiagGtlAeyl9GSP77XO4MN9oQzIaAGXVzBK/CNtCGyMrFhDHgtYgC
60brxX3EwYfBAJnC4D9YiCN0v3yi5DzbBtecSJ/30q5dNcDfaQ1snHk6QkqJQDLZn57hbgYOFJc1
Vze4zQs0fMB+2r8wUv+dQusG37CZDmZcM0XavGu16CGY/L3snN9Z293+GY/373RUJF3/n7UoApnA
30jzXZgCHw+QbXv26c8/2viJh/eNbRm2uZ2TZp2xmFZMuwXx2cNRmvTnapp3bv6cgLJwE4yqdNL/
/DvNf8cpuoH1/z+PTmu7igc+TxDFF+ZQQD8eWuZ88OtRImcEbtur0SM5bsofKEDuuK/4DUrkVDvX
qUUuQ3zTOfE6yVGYKwZeowiYFvksf/77rJ+eyTfIZIuUW29mEpDUELwdq1e3FhsngYSCaKHn5cD6
TAaN95VQpIdWu1G8tXDG8Uwzg1kqqkMtXKnXoIxtegLYaJYyGJ/qsWTZpr8iO7nOwqTxz420h7k2
VNWjGAEJgiH7MIrE/csn+Xe4rBt841a6sk2SkUJvFxj1xQ8tBipNjRiqUZFUpLoDH7FTpgt/fm4/
rqVvsEp0ET6dtSzZEX35ZPXtlRCslVbLexQWyEY7dl/IHE3uP2Z98Pzffun3BNIyrSBWTYD0NUt8
lGZ0sB2q5CGQn3qLXFg4kr7JYCOOKY9NnPzllfzhjf+eRdq4mu5mGR/VQkDfVJ5PliBurxlE8p8/
10+/4DunsnC8KZ+JxDR6C6LriF2z/N0xkfjzj1cEz38he/rfdiwSzXANOzw13U/v9arbKHezukl1
Lf+LEsJvWO7D+Bfw5k+fRv3zz/f7KBcEmBv/02Jb0ekpwgyf8UHlZFMFNNCcfPXnT/NDAqvrf9vF
6hnqopX1hE4O8UF6GI/MielQU7hvsU5PgqAad3Q4zBxSt6dADQaj8aMUTKDq6Rx7+gX40ZkFjIBa
RDc61gMjsE5kUd1rQBT0QX9S7s+2MvCYQs4LhvqYd7g5dP0TvStam7LbeEl3mLz6L5/pp0f2bZMs
u6RDwjmxAHLxmQCIxgy51kbnLwvA+GET9r9tcozTRzdkzLCzkAq4EcEtuDAXadT8bjNl4FHdfVd/
mkrYRnSl14HdPPz521Jr7N/W3rddiXEXBW1IQqibDls9DldSlJceDgM9tv/49nzbiWoBRaSx9BjA
hnb2gv5d9+ZVnSebP3+Cnx7e9zBNC/NDgUgu3iVu8SSYvJautVbUcDUlQsjyqWxSQzMcEjrgZh3+
hbr8Ayf3ezBmFmezXswhObmT9la2co9VgomCUd+lvoo4Hmvjb5/Q+2F9fE+xtGneZ1JA1md3BRub
Ic4hlg0EinCfldO5EPZvhfqBQgQS1mLGZfWipHytPjrdPKRjRj3SVDj+LKWXTykvFDXL7YujDHB/
exUG4opGTN9Ot2LCsGxiOi3olAt6dm6svXV1xiQ850qipgxmMiFG0qcj0rt7Kcuj3XWrHhWE1uLx
G8jdoge9hF+QE78y48zwkbBQ62oJ8lFEGrn3aGvd1Yz9V9cy8Q/kCfoMf9mHNgTL5jEv+ucq9vbB
nL6PAXbgwFsFFtwjf0a1PjCSh+mZ7Acv2ioESuOY+0IzXxhikbiEAjVNvJu4zA+1aa80wE6Tm3/x
hn0KGy6TgwaqCryvwcl/k7tGVrvV3XQZxGB6EpDZYlgFNSO3Wo582gYK4Fw/pq6DbsExPltz/oBk
uyUP+h9RuZXEt0kirp3WPXje9CUL790Do0ZZT0WXZVvPGW+yoT1aGJoAfHAzons/wregudX7qmKi
4q0b77Hu9DdHqQ9658QU4lYY9Xmm4bFAK3SxddIF7OFVceaiZtplPYNh1ztMTnslDurcj8PKoaUO
LpJo7cnJ154yOFU206sE69H4uwig18tx30feuXahKGYu2CQfkB+CWAkdk4w46pvBfbSc4mD4xYMD
e67rIAejaQvGdG/G1bEIxRWbF0j+nvIUy4lr1y2/z6WbHHyNchoWZmb9HkfEpHn5ggdsAUfnsY/y
s1SJsQg7jn6f3MYF2QVCFJj77L9ceX7YpL1vx6jrpzjv8FjvPEu+K5QMbnyW2/SX9938Yav0vp2b
JkemFXSca5WNLNQNR3wIyHL8Kl+QjEUKCcSNwcheLLYYunYXlQ4gcipqqcst7tIT08gdCiG4PMaO
JEPQQXBZ7LZCIMPEajY6XjeiahlYxiUJcEwk0/K/XZG8b2fyGMUymWXNme+IB7tsL2KW70Ut/3KA
/fTov52PzBGBbbUFRz7Vc85eaGQeg93iP/71345HS5RzbPe62GkAV8MG0SMsRuFFf6u7ftpevx2C
epCHI90Zfn6c4BKH8BPp+dGO0/taWg9aZz4JbXoLgMJCYH8Os+T1z0fXT4/t28lYiIkdOkbobKOv
cvChuUZ4HcriL7eWH06of2Kl/s9FbzJbvakkP36sMqJNm/40Ix8J+mpczgZvbWG3l//0Qb5HQFpT
0/aOX0W0J+VFBtr9oAcPiaju/vzjfyid3G/3b9Srs9Zgr8eBGZcry/IfUdcPKxfIndpHKqvbGeXf
cjd++mXftpGmwTDAdYLgB/SSnA2RxfHovOShtzHNeYV5b6NN5V82lR9WwPfoWj2s5prMnJgQUPeq
3kmbVYBR5S/RuD9sWe63176Fg9jNbRzvmiG99z0i6HCv5yGUek2u//zdeOY/3/K/3CG/x86lZSdT
MVJQ6I1mAMmmu5gY5YeD1bGhHW+n4dqx5JcjKsAFgOkD+sMmABVmOvPWlQhOFGgFFf3D4Dn3lZzO
Zdpu3IzpfcDfbAUSXWNl31lYCeA5BK9WMt3UMJyqCKpgUEafPWPMhQqibXwGn669T7TxNRLtoRso
BOv03rJmkqa7jajGnckZaxl5uxSphxoabfiiUMOlQBsxpTKxqkHRIgLzgJEG0W3Qjbs0NO6gXVRe
2Chj4C0eT/7oJrpN+unGTT1vNcYxuDmB9dAvHgWttHYIDm4Xvvt2MS+nbnz2ODDmDv3OKOgGagX/
Tdcbz4Rtv4Q6oOJAHGe7J2Z4oDyHjupWMQhASafPauBNYFSJ21xxRkvyq/gKcWoeg6o+DS7+TGXV
dVPFsULD4uEh1PO7VIMsHs1PbcM1rM1JrcFOuaEvz3A/qvBRZg9ZYK+DsdQWheszKHO3hYOdjbYs
toeoZa5Z13st015qzz0P7rg3+XsWesE9YSrVyJqqcZl1yQepcO+unIoDeSBPJCffOh3T2MQzTj51
WKQ5XwJHmSFAazeZvFFcwEqvOSnsZQhMLPTELlNTUkCMa7cB5j2NEKYL4yAjb9doMIQGJz6KMf0V
hLBpEgcbRlR/Tfr8jHKn2WaFs1b3x8SJblThAi9rjQ73zCVTQUCSRW4PjwoHVInxLLQZFSWXQGuG
QEoa7scYpwdrECcTQiw3+OJkRvBxix4Drqevbb+/kPm2HbWQGRmhpu18S8hEBteJgVlnehdFowjL
9DM3tQPpsL+0af41qwfk6v6bCCGTtMGDTncPUzs6+dZwb0KGz8gBLkiiJ6T02atjMINRomDhIIkI
GA0CvHBd46H3kzPZ6Qnz5AbpT480BJKYenSaL7AsdAmE0ULjWulUr/rcHGYOkKaJJW1j/2qOFh7L
2LtNHP3O9KBaTd19FSBqsjai9INFZYPbQUB+rmTRwfGqG2I0qq1tZNdGryuFQn+ZGoRmRpp8KhCS
NusnRRSsXKSgNORnPzwalAFdlqdrIbGWdiama31InhASALFyTuRxZ0uLHyR0x161jfdL9/mDNb52
uyKP22zw2er4PrpJnqNKu/OHEvRKDouhYFQWiRPKKKTqcbnLTGwutc/03C1u07I9mmV864TQfX28
i9zB8HSZ4Ym0AkmQiDms0bGeEOBvAi8PeeugbjoYFt30Wov8Lp/sR/WUbIYhjRTnihNR4xKP8wFd
oUjfgsx8RApw1CcI6DI+5GYVr9QigH3J6I7KJJt/B1CVkwaR2ejF17ifN3WvabhzxLmzUhRYPkZM
KyS5l6mcrsH96REaeDnPxatu3SKCrywPBsdzjVUHnwTWVJjcL4EMHhENraKgu+GyjmUKGdY0Bbsq
EMbCDUx0KunorcJWfCW6fR3HftNADs6S9KMbq1PIxkXSJRnkfn2rmd5NZeLFzCaU1IiUXN3WsbOF
Vz3Xj/NE1AEWy+5GkYU7Wk+xZ2wQIrw2qNVWsaltitbGX8yIZcvgdQsvbxU5HVJBdu4afUTLCkHv
fyk5bXBkEps9Ij2y5XyXMct1sE0s66r5yKOipGSQtJVJZwlSpAL2He36F6lsEPooqk2QOg+mOSCl
0RrSJxyEZE6AHjguWOHuEwPqozljHGazjNhL9f1gFLembahx5oeN6ppXWqxG5uEqnSEtOrKPkmDl
Wv26c9xfMwOSUscZ4ZC90nRM8rzyTdMRAts66a3OXT/DGCzBoXgNKccOYm2jPgU28cuTjO8paopF
L9noZ+9Twblnv9nYVGvB1D07EpFb2+NSdosQhzd9B+zxz6VjodKi5vawMEE6+coy+xIEGbHDBHhO
9sEiSVptCF0Wf+hcLmD2zzSExdrHGZ/4nlyJ0rsPsbNUKbZQMcBzCgZzVzXpsYVW4GjRnSCsGhVZ
t9bK/KspJREdPa648BA0CdBRiK5titrVM5+MqXxp+vFm1s0T7I1ibTTNOo3TJy301hZ7GmoTzLhF
I25dA4F75pNj3/TkgXmNdY4bKppuDLbz6G97MkEab9towy/D7fY50YqaI9eRZaFoHzBZl5s6Rv5e
E1IveqtfmBpW38B6tafgFcQ7YT8Tquo26nddbe6ZNh8nK94qOHjVtrdGI7EkmPbZLC0I/fab5kan
qgm3jsgyUl8V6M6gqVPAq6n6AjTMjNBZoi2Phm6jGc6KH1/QgzRQug4Xa3DvQ14qy415KUiIUKJ1
j7NoIMNp1uClSF7eNotvSlbcEPjQr+S0QE+GhyFBSzkCcsUT4kK4y9/ILL1q+oiEkLeynXCji3hb
utVNFEcb0oMBO0TOXlblJQfvjkIamWzN9Df1iwuYCtT/AMAh4iQOPGwHgdrk+yczY243DRiAHcDq
hIgcCKM5Z4SxLXiwqyIMFrOfEZeNuGlhk7QFHvFRoIntB/92DPlRrd/ehHb/NnhduzQt7Ym4D7oD
JTNddLTL0ZtujRK2v2VYj6QDv0HiPDsVnjJ1qtdJwoB0wjADdwCqQ67RYc1WYe499/X40jfmFdk1
hSnCsyYZ9gF7bq6lnyHsws6Y1nPb/tIGiKoSg0OTus0ySNxDbDLB18t2RknU41gc7LuBHbAYNMR6
9OpgZS7VqzTNZbpUx4vCTGdRcjNoqVBdPAAMebC1hvA+4QnsE077wCjeimbcqx9UGt6byufzO8jH
eHDfQY4isRV9vgmb9GpExa8Ed6zangyBxzQz85PbeZex6O97VA/QcgSvPZ763sg3vaUj6BlB7loo
YPhPW805GPQz1JUBhvJjb9WQX6KrB3CnxlZAXoy19HC7c4W1FYCzJg853aIwX/ZVW0BSHrFStvG1
K20D1C9/KYNRSDWkBOjWHREXuyoRH8wTgEo6z1qjPzqSN8l1Ey6L4F+QBmIj0fMDLuvtbMp9hzOt
69CnoIHdtimazFj3EEXpp9A3X7zZPINOeR9E/Fi4tMoCPVwl0vtos+o2G7WjMXq3emoTEV6XZwR2
F7yXz1rVvLiD/PQ6b4v4ZD9mNJMcIwTcz9ultwHDj2KlvipJI96rmi+NidbC1vx9RR9fuCAQ1HpV
N3yCf1ejwZA5dfbMtu6isizWuYnzfnKsbYOWEVUY0KdafmYge5e1iD5KWnS9pio7ifuFhKoxunWo
txpNW0+gQcFikafFu++XgHJju7qPM/djYv/PbSAyQ6udotH/cGfjZPr4Kf/5DHzB5DfuXGHnCiC5
S8Z0I2uJOgiAac4KYx9JFw7nqpeObxkUPF8br8OQcKOWAI0a59V3CddARPchZu+IiA5fsegPNLs2
vlavRRFsIDqztTNp1N2IXQp5QxCRZuEUC0qZF0+aN+hPuV5gaYqHHPmSbK1NlkagexDDqQUchrxy
AScIGj59V7XQUmdg232B65UhzcbiC3Nb/4pEI18Z/nSr/m2OwrmMVEvbsgHNh+m9E7QkOKOMJv5C
3e4JJkcuh3s5gfLhM5q1iShILd59kGI+L1xlHV3fQbE4wDiy8xvPSzfqeTuVHJdlVz2WPo+3xMo/
A6D1GNzg1NhNqJvLeVxDgHhSH9l0+qfBqS8mWhqbb2x2jX2hD48RVCtHmrsWsUbHPhoa0V3ffBbN
15CZe/U3zM70bKQNhv706MzTST2LwKG5Nojo4KZExrfyQ4b6ZoZ/YozTXctNo0jttdnHRyebD5XB
dutVG53GbQ00UJsxrYXT2yz0VZzMG3X/D/lnXJvB30VmQsxN8oJXANw40VZ9OPcr+CG/rADdRSU5
Vqc0f4H1vNeoW7LKf8pmg/wWncZrnXi7XA/pK9ubHBZb1afvToLQz0/HL6vTr7OZ3REWsu6xQi/m
QUk1UIAms0J4OTtH42OZ7arnSfVJtQ7T7IHjc0cj41SV0SXnxaSnfG6zoMVRTphheB+42LcFaWCr
VKFmDDM4JTZhFaxg6cOS5ohQGxA7/BEi9aPq8NBAho2kESLjP6k9MdLEjVo+6iLpusVG84IDWV87
m4O4oNazA+8R0wIlEDl//ClRNELZ7o5x2TzJwX8DXNHCJZJ7PFA6egDIgi5+JoVRm12ITmZmXoJk
OuDbWndB/9vtpdyMCh1oyyOb7FaChzK7adcL/EK+gz4m52REhULHoGHltbsRk07fgc/uURwQgHPj
G4SGmvozqsBdmmZXd4y4ruLCo8fTcadSV2bIJpuomCh4xg/Jmxnq1YtT0cXOaVZnWjQuWg0husci
Ub+wweU+4kKXvtjNAS64fJtGZIvT3vP88Kl2rYuVguPGHIfiZZlApnc8BC+aSTwKAWpvhq0dy6q6
8VlRmtPeBFa+nQH/Eo9y37Ri3UbBClTudui4MeGo2WW2MpSyi1v2Uf0VHVL72bzL7dBZGjpKIsNO
b73QWlnlWK94mV8Qqh2SWHLTRibZJN6T7omWTYB8ewArK2OoU6Bg9a1Zdlel2pID9KU0OIXVyL0w
hpFh7W0zuFEXP8XH7zMkzyP3f8vmjPOljimgqM+Oh98zo/LQMvkwm0DbhbHy6+SpqghPGpgMOMb0
2xzJcQvL9mDp9ZFA+H7hJ8M1jJ03GOy3ETMWbc4P9mT/qovoPfA9NH7Fofd6AIfesvO9o8tRoa5g
ulne1a0JBpi/d7L9xdyTdRIyF0LGpXf0U9z1hHeEi3P8SHofmnJHvOdBsSX2ZJUb5Tkf9bu4t06W
w9EwqyKz/2yFs8moYUfNvORlTdhXUS4rqCR2Pm2yWLSrtHZV+4PHJe8DowQoX8ZrAzE8IVFAhsZ3
TyYbW2intABFlAbh2p77QxRhhOIe8Iob8PfsxBN38IQgDNhyZEqZbwE9R5k5D44PT6ygDYmEfH6t
i+QsoJJEDcaQARdameMCHg1IFGO0tjL3MIwF5KToOA/Fe+VRxJtuSLpa/mSqtaA54RYjWnWYwh6g
dP+kxYazgAifLUKRItYjhhEnT3UvU3/hWsY2y5N/Fs8c2hujsSmJWX9qkTe9efRib1uw52uhdVSH
dj0UG+Iz0jXX57vIJQGD30sXY6erjaE2X8UY3eduf0/5dawEdXiYw+uYeyokkphRcJYHM3bfUmVW
GfWl0DuuMFM3bdJSAMDp44unROtMPC8RL5iW6FdLFL+9GtSgZW5S8PomEONCXbv9FPBCE5zG3t7X
5rjxAfKgrE9X6SSfkOl8zUW/zdro4pF8svJbGwtdnSEJ4Pbllvk56bpnw68/Z9w2JN4NaxBGB4Sw
Sy8qKFDFuBqi4sYoRcpUUT4UxCBlAOIcdT7zt0fZ/FK25W1q+nv1/4zUfxXjjDR43DSWuTZYPrWb
nZuSgEqgl6Plv0WTc5iyaBf5KbQWlIV99W6YyYNbm7/y1L/0MeSsrPsaA7kpW/Mm53fGRvvi2z4E
aIVu5GgSFiYJ3VF2ugp8dTGTERnPvycfsXmLlBnN1LIe/GtNuGRKvZ2yf1jZfPYQtKmV8ImrCWN1
332R8/MgEvIcp+BRZP2VsGbKQaOiiu+RN6sLTd9fuwa7IBBZN8jgp1jtZ+pjSoyqxyRz4E/gqEQf
6O+N1v1MO47PwEF4DU7/k0sghDeiMEJsyBQ+WbWLlKkXFy3G0Uthr3sgBvZ0dGT+ZukQELLqvaR1
LVAp2OSjM7rSf1mqRO66nIWvHSxzOGdpp+yvmwYcEifNfCSGB/mTsK71iMi7Mb5GopE1i/sqyBCi
HfwzLvuzOSv6h/9k5KQbkbyGIlE+lQNCM1yIu6ymJTb2Dwkq6oVZ+hcpitVQUwZJD/GiGT/jsjkz
99/plngi+erRjlXiU9YiXOWBe04dAILst07h7kh+we7gP/8vS+e13DjSLOEnQgS8uaUnRVIUZWdu
EJJWA+9dA09/vtJ/Lja0I0OCQHd1VVZWpkPiYbazTHqCJWjennFOOifghc5wRhfjRh9tZ7QKdcpm
WyAXawUo1HnDg473Ylkbe7POX+NYHOS6k8Qok8SA0pZ1GH+UlNGLNr/lWvc35Rxf+jff80/GgGyZ
Yq9lZfeSaNZPmnsByi3pqa+UmFbHN7ksjwgViDc1CyQLjFXSOxh7CYeLk6aJkqPu+R8dlnhQ3DCy
nN03coUr0zrpCm/JXd5UBDng46ryWRiou5LO2cz8rjAWL9bT4L5pXvLOfhDhJZjOMVzazjO/woqB
pR4jbEgHV+b/N6bCgjFHgq6bUGeH4MzInuYxrc7YhMFTLrDz7IP0jLL+aqj9Q9v+M6fwkcPwMEcR
plbB37kYd2Wa/MXb5tqQwZRF98SILhO16cugtZvYdfacyUzl5Be5+w4G6/J9JN42eVHS1PpnZuWZ
+dPnGA7+ZF5Tz9kO/s/ior+duJuAXGxIkVuWPEmOUfkalu803V9QQ/g0SKKj+HHuyi8S4aIT9zl0
XgiYJYdM13/KrQpqRn6Z2JoRUjNZMROpckwoyiyiX2tCgRdmU4ebg/UuHxytXVWj/pGamEYyj4OM
xDagtJo4r+pmuqZ0G5gyQdGzvupp/2XGzq4dghZpTPENSfCjRRahXoaV648/tokaV+JvGiKK7gyb
RqGY75WvkufGpAB+yC4WxfF6q/tqk7vBJQEBdRJ37ef6DVeSvVygiUawfFpdNPPKd6NLLlxnzEhX
kvt4T+KBgXtVpcIXBQjAj0KyG56ozfz4nOlvk0+DSuWbZUwfI0tn96McySUAvzpz9ohOHSLWP779
MpAfNnP7r+kvmoVsCJ4+DlsVfQ90nKrjUKDNTOIpryuzX+jPy5nFJ4D48QBIjkocExVOvF8MjfBh
1wctrv8EyJTEHjDE4p9is92AvHkMNs9avUu8txphUylmpni8ME6wMsZ4E+fLXf5/QfsrAv2Rv9Zz
7YyqxdExPrJKbWRJSY7W01fwg62Ln54PeM6Vh4y9rjywEjQLVxkypoyoHdy53HC5pYuzYJ18gCbv
fBdzDbZ4bFtruYCBJdbXSl/1mM4hQHZucYmpELBrGR9mpnOdGOAuqLjfE60+yy2WS2QFKjBUSUam
NjyyqjvH28hrpYF2i8B6fC4lbe61GfyUWPgGvFVmNJs61A5GGPyNmJ3zyYjlT0ihkaKzXwx3BHsO
qfz6N8fOj9lCx8mcT1ZDCml95aaOPpcVrNw+Xkcy58iktpt9+GCQ6HLxXEY8uXBdHfq/wTgA8w07
kZ7Rav+R1cFviqClPbrHsHcMLJe172H67DiQkV6yt+7CrCrS9kMAgEjvBpgNgFbb6bruUAXmj5HN
IAGdKliVG1nOjpOeJVBihCcwWZNhHEqw0V3nzNtltvkh29cN7KPqizubNZvcPwG6SL15LUhKrDI8
6N43s/3P/L4sKco2aom+05kWac5ErJ25BHcE056zJn9ryDvgo1OfWwwU2oeFV13c5Vs6V3I7hxIf
ImRMFhuJxLmhqZcmd8leLKd/Etcqg13dGX8d60vgBWUmd1shwk98kEvhGn4/Edr3ofalsCjMlmZv
pM4HlisUBqgqeH/HDF0qlqbhq7cijq8KI0aeH6YETLvLxknMYsMrJXKvCCRNiJwavn15lF+SBGyd
icyzPtP4QEWRlt9Za6ItT8Yak4PezECgLtkxKyto5RMhtutr87MFKIXh3s0DJtFBWkU8Xa4i60cA
zy/Z1CUNbsvzb0uTbDkfHvS5QHQYiSPUjs8+T4xHC5tlE0BH51rirtj17j+5VQgxIRfkf/HPYQo/
Jdq4s7OGhwgQ9hjY5b7B6gaDi2saFzhHtNxQNOUBQ5cyPinaVh4xPsBQjE0haBvrgTuwOKRVEQpU
6bCScY96Xo49QFCd2Q/iCFdz9iVzeGot9yRRrgV+MX3rxmVg/3OmpHqvGG4ftRiC+rXxIEzxKtP8
MEdAHwiue+X8iCfCVrJIZNCO7PO5b8+S7qYaglrGu3w6nDIIl+VxYYh+JXvfHqja0Z5KebgRg696
0WACQxJRdEwSateMI0DLnZ0gHSXnoQPBJLGDQxolHbB/f6CiQsfbF1ur6NnOm3XnNj/lZO2lhFK2
duBaUcUGwLNfJO55CBLXS3mwra+QBgM57a5orCv3r2ZxjGQgbUsP6DeUpMZD3fRbeRSortpICVR9
+NgYgC2kyKNR3fUg/Zbd0hYvvBAiOrsgyD5Kv7yVA6JGc4wSS813M8s7RxWj9S4XNNxnbkXtzT9x
rr7lhPV1u93oLcBR97KE/sFU/2R1SKy07DdYzCvllJciHW62xbxLAkhM5IXGhqJCucri4AMrAKvN
vkaqaNv7G44MH7PbA5JnLk9WtT7giEYvL8VRG9RmVtYF2tTJIVlAK2szxwUsRutJSqD511ws3dMD
PbYhDQFuzMz7od0I240KV0ZmscDFjT6G+Nxn4J/D2necu8lqrX3zwCzr21D11zky8P1gCEeAdsP8
ZraLxuZVoo4sDlnYTSsKKpzXxdBvo5zSjNNjzp2rvKNcOEM4FBTJcmFM1kDjjCRqqFCAI+xbdvig
D0G1UR20wFEDBmcefl8bw6lVHiaVtX5HCAEFGAvb2/7QGuPZdX9SwDCQ+I2G95gOisbI5rXznP8a
Bnk7fDdhHDqGZK6nKs+AMtx41WPhwifsrvnS/mARDSlS7QxmKVsN4eKkSpgk4kSpbId5w3aPgAGi
EvnOpoHW1RlDf+KNpJ0XsO08Gg5pEDBQlFyCTH1npfGks4OdAFnX0gUbHefwjeTugv47KmJoM1p0
S4puXlUJpNQgW+72yDg4CdVoFxpAb9Gcqoi5v5nB65WpgCdCp1vLL8XcPA1coSDTKuhoiBD81iZA
tA4yIMAuUvZIZhPEHmTGaH4IUOZKSWpmz3iyCtTv+Qh10j9kU3sOmK6tkLd8Hiz0tjrOHmeC2ONy
PNXc2mjUTgwkZH+QtKVmn9LdoLvmph8xBDHyr1QnfmKNLPIA5jGj49PM5n+DBcU3i+iHzTJVZXqb
DiQ8pEyLYueBcKpzGMA4+ayT8SVAiIKWsvU89m1LIIwo6EXJJmPqN2g/KqQPtAGRnCFPu6MpgKYV
N3zAkDg4+O5nPCP3FYA0Vxal25Si3Sqjb3V5N/plXpddMW4KPXXWMJzhumALwTwgI6akskGCWBFj
jLvcRUNjcdoDsRBsLGrzx3Zh5MvvEEEuQFiGzt31VLia31wd6HsxcxWoMoQ3TB3vztBvQm357szx
lCM0l4yQWUj6v8yQwS+311dGrh7ABTh5k/rFC5ObBsFCcyYspcFnNvPkH0ZaIivVTCc3ys+DnoP/
RAEMU5hcii7CEh1pgp+WeTigBvhnSJNtCYJpdPSSWROGCyWXiC0rtlu0u4vGOWznLSNZ83OJWCAu
4tOukgFNL4DLjpBZJV4wunNPUh/CEbfMG7IDLqgX1X0XboWWTxrsXKmQ8t4k1wgNLESSvxmnr80B
pTOmOAKMrlrX2CyGJ3N+GIa51ltemu8RkNZE3EoUkxoMHL3rdrzpWZ+RHiG/xLaJCmkNg9414z+6
oDS0AetV7Z2KIWeSSg+YjV8KeJPWX91atlGtvXZ0Zsw0eOhb5mMFNindU15k7DCHscQ6vy+4wbcO
Mqitph0x/WMUvkbzkZ/GafXJSM/X4I9Xv8Br2rPoXsyQJiDszJ9Ziv0BTPz1Mtgu3GbrLwa3Le4+
lB1WV2xcTAb9qoW+xUGNwnOxpeFxcOPhK+qRETB8cnJHY9jfN9V7lwT7eKAp4eIAgZj5R5GPG00F
77gI7OWu10WwsSjeAnDUAY7+pkqxA12Mt04vnlSHZjmWjfGuN6cz7j28dNC8OoP9TDf9B8GRD7mP
SebQD7GvZWm+2hWzyItlrn+NHPsw/+s3w5PSOoqQGl7oiKgBa8Ijv8isCVky+CBNjPvDvJEw4VBn
+n2LZwzyiyQEK8WM11gqxQpSm0HrhxWSxM1aUxZRZPn00vHAkbIfHOu/ITXeaxxPR/aHrL2mQNJY
V3S5yBwTy0TCSkODO1ZSIluvDo1fvajJrREfr2We3KBTJjvd/8nQ3GlyOgSmEhdoJImaEoE6o6LZ
BtbcA19bKSAgKbgpHasufwjb5nHBe0H+wrI/UVxdaYWBRU2HcyYHeoM8geW+Tbg4pwCCEFXs18Ys
UdyI9L3yzD2s/PfQ7vfIb64ENltsFndY4schID1j2KaVbtylODeOdoXxvUGQdAOyfyxGVMx9tHYR
1Xgry/Gxjep2M/sNeFlynUiRZcFOg7bWVYamx3wbEDnFPgJLYGyGk+gYo8up0UCKZPyTrk3d1M06
9fW7y/50GdzARHU49iX68Yp5Qw8Vkh4FfX8c93S+rqNWH/3IPYwlKj7miBJBs5WqwbQ/qe12hhpp
vw4nO+s4yoZ2bWv2UxK6B+CZS+YzzxjdcmN5iebpT1hhGmwnomeB/arRt/DDzU1OBYlJMPIwGlKC
HqpTZa+w5GRj5z7t5UpsDHlyCRLPEtkZbAPTJ+ygEflsG1RCmltumd5eh4xxocYKBp/ieh85jFXT
t8cAqITFj4kG8k8DKahrYAboh9631TITvIw7OC117Lz0k2ICvnu0jO90tmioYcWByo8TIAZqMk2x
GgFM7aln8UAYYXUkWIZ4VMaGNv4FtNeTe1wn91ZmAwjWkmQlGK/IcmvZQA1FlAbwKD8PJms34UBo
Y6RkJc6b00D+G3xQE0RNVr5xzwGmWJWIHTw0pElDFJ5nqAy6ce0xZZFPDzjzCnOyQ/6C4F5hYMg3
ZB04XmOyPZyPRtmIbNdIqCOxgbUSCq4H2giPDpBOCALP5xSoQ3NxhE0vSxRz2nvuahQnt5xuL2WM
QztYgkc5RvQ1gdvZgRM/d+xPj1JtnSICYE/lv8g/4RAZbbhkvWifq1xtc84Uj+SqdTdOIJxNXK8n
FOo12+aEzP0nvcvPCUdqj3F23nyCgXxUug2QYAv+IWoaCXAEGOiTzti9Jd4k/QV5XebOQMo6z5Z3
m+1hKymCLN3IZh9JjDD67NJxWGih81fr+z+8eh0U/ymM5y3muSqF3QombolTHWw/uCAJtrFnJYLI
0yOHos+xHX64IT6rHk+Vybd1k3fNTt5OYhSKl28ZTCQyyM//7YzqX5ShwKvsu4Xt3Lpwva0pTzb1
975RHhIdiMLqNkH739xML2X7YznqPzMIg9+A7tnJHpGVdUdoc+fxp8Z61wYWaBkGW2uziU4cvWkr
ZLx7whlIXzNGED0N5Zc7QEnVtPqJI+G5mJONw4jSTvfc19gEjmKb92F2jrmLhOh1XeNSzPq/htH8
tBBALLQSQrhGSJ1z8yZjW2QjOjxRMW2Q5UOnqmZGxtXxwSU2zA50GtDsDz50YLqiwlS/e/2EA7Fh
4u6oIEKiAHKZIzN+ANDDI2YOsp2VApv5xbwFnV22cQjVyehP/gQNVne0nrYTulSgK4iK31oDUokq
D16DMeYvfwkjKd8+TsrrPtLBeUt9l6IUTTnOPpC+cDPZdfPVIP3Qs30n5AVaVkWYujc/ssNL6puf
BdQpYDV0Z9MFVQr0iBr6+76Tngj40woFGyQCrPJJa5E0p47aMi6L0L4Z75axB2NMBsxYyK+rNn0d
uZl1MfkAMxPmaLp/TtzlJy+TF3KfUJIXn8O5Oxo4eRGt+htjiv16cfLdYEdIMBZHRfbiJww1+UjN
+R6+24FpXdpSfzP7tyWrthnTSpMbjX+cHDYhMcu0w5vfTczqL/r+awymetOqjiGv6ZIElK1deckN
42bY6TFpmPO09GKvinU0U9T/afGmHXzr2PVICZE6YtjwA5IKPBYtB3AzdCW6YT/bGOEVEdxxs0GT
YUTtwcUkrVwUgwrj/G0Zklr7MA2DKUcJtemGtd3qzW/1qDH//dEP01daGPO+cJLos0hZyr7ubuFI
4vs4Jk90yO+jjXVkZjzZmMRU9DrXTI/ROTL77VTgpdyaz+iGQMhlh61cY7kRa89eU97MicSiohVk
dt7O6BEvZxqA6dZxQ9n7riHP3BnjZWkB6PDdzNoSjxPq9EV/HOmghDMsBPRxS336b0j6H79XT3Pj
4iszJhvfN+8M5TwOA2wYG5XBYVFnP2Xs0xjxT4y68eiMy4ateKUEoM/fgU2gqYAYy6HstGU1YepS
TdXFCNmHMIseEFNAXinZBxbkI9tHFGqi/RCdQ5yeaq/6aSj6xyjIVg1pY9dX98nozzi5nMpEgzSS
5QzyR8DlYwpiiwzG2qsYR/dL9d13wbfmYPY8NvW3ZXlb16CUjWhZbfsGBc406Q91B1hh6CPDb9gl
Od7NZAGuALHARIKR0TNlnIwUhVHE4tdaZD6F+nBuccb0EYjh4cLpMepjbI3AIqivONAyNkmJTg+d
H0A3N0F1EEdgzaxxD54RwOo6+2bOxd8pYoFwysnepC+Aj3scUECYHBXx1ud1XdRKu6Dc20n2UkY1
SqPRtkG2rF3qB1Oz13GMxSlb1xi+tDl/VFTdghW1uv8ZiOQWrFSYvTGy/cHNQoIHeegNj719HLGS
LVHBUz4Oh2lyZnIEaMHds1BmAiVnkMTODl6c23FOw7C0w/gm3zPhc2xqq9lKxu0SCd2YPJqxnJoO
5Wxe5awZ4DNmY4HtxEzH1EH1pMFv4YBlwY6W877DsEvTxO6hP+tpxcEbvY6x9mXW9oNRDW/dbAHS
D8YHsjsL1CQHYBi+0hKue3ncZljivh42KyRxYPKUOzCRn9xorV2LIDoOczDhh8lQ0JGxgan6C+q3
/w18YPlk2FYcQW0abXwgIKsYQRLTe5sqZioUICIyMCKOB7H6M3B7Ohrdo7QIYxQng//kIEdodDWi
3etyT0DL4lvha++Dy1x4aO4xrD07SBG1dEgdM30qjAUnUvdiki914HgZriZ+Vv8ha8j5s3hCcbO0
Djw90FWe3LiKOvAizSwvJKVY01enmqcfduabItaWDB77BHq4U1q1swzA8TCt9pPz1HrRtrK6dyk6
hwXOdaOBad8H3flXo1ngeN691dXFnrU/VmF+OBz6svYM4rZf9d/IGT+0TfNDPhd1BUU9tmx+dZI0
LwdFlPsW44PbWuHx95FAzX6Rv23gC61J3+EynSp88YZponPS4N4da5cBbYYh17/nDsqSX79KSVoZ
+qn1LWSSwaL/U/Bt9Ck6TWb2FcTQPgxlXHMUsdqa1iBEQc3TvuqypY3fO/DTsvrgmKG2zu3hA6uo
ag8b6EVWrqM00qayRdQQYgyPNufAR4wYc0Xi+cJ0QqAYHTFStGv82G/fza7+U7rNLdPxSfD1FJgG
hB+/XY9hBpk3818al0gH7cvmszomtm0NLZWwRW4r6w90Fv5mJCcNcasz8HBn8u2ms3+iQX+qWwgX
QBUVDRqaV1OavSxp/DrDkgri6NUce6C8znporPzbjLQny+i8pzTmJkfuEu+aFPmywkIskHkh/FxI
T8Z5+MYBHkVwJzrR4P4vN6rnKkWkvJqnp5LNgczCs1dlVyhE1npJ1Q12fbPtI/wmlNk+6BHpKJPJ
yLTm9c6KMrZ93i7bEQwWrVNEESu6pb12rhYs0+u6QOlpxqoeGLnQx49u0OcNnNFib1BthSS52HVZ
B98f/6nZ/GvkMm/jMHMiYd/Pshuo59atoEdDBz6Os/Y5BSNCT4t9DNsSzy5+HC+1jaDgcEWdFXqy
D89Y84fXYqk3svbKOL+ZFqeJjUQfc43FIQ7VlZb1jz6BvlTeGhvutVL+tsKqnfeJXnIVPhZ1/8eP
UVwe4FGOZvWjNP2GXM/TRClN+Xx1y/HQjBY9pbS6p0TlVneBnYGhWguZZN+Y1w3Fk+0gxWx1j2kf
TFuE7AhDBKp8ac4otF1KE1p77tOnqraWqW6MeNI5WlDPGttDmnY76KE7SKNby0GhyQqfqRgSc9r1
yVcz2BfI6uchwLyDjA9C730qOirg6k8wafE9K+HAc9z1uY9qsLrkffAw6Jz2ZGldY55ZKOtunneh
O+4WPX+PtOEqO6Prp41uOZvFnO+9rb3Ki8uGHSj2tLY81eP4sUTw2C1tbGkNmUxUGy3OrvHBqbur
V/o7JtB4i/6zgffhs6Uk/Ldh/p/bGN8Vc/qwLphbsHv9Lc1YFCAzTpa8ZJAiFBGR+nUtZR+a93Sg
p40EwaaiTZrVlynAW4pyqDPDflWUyELgSqvjLUz6+6TlT0tpr/MhOkqEbRfnpx3yq0lkZJJvo42o
f6WXPnU2w/SewEcsSFhwAlmnNUSlOfuRd5IXNJL7tHj7mReTNy6S6swk2G/Yl/8XNIWlD8vJyc7S
e+txXQsgGkUARHEGS9hCG4tVZVE0Z1WFTJdQw5rVAtpC/NhY7Jqmsx/nwSYB5t982gYdMDRQNh2P
iAOkdukZ2p866lyAUUecagz4JfjO1/COhxgwX8b2Ug5hmgloQgdedHJFh7KDhR6qr9lnVIUjVD48
H7r0DXr3gGxz5v038PS7kiEl5eHWPKNWBUaTWOVFcNA4dy8UXHu5WxSZVH1rXiZxMIaqdSa9zacE
0oUbwn8OBzARuva1cw6S4M//X7XckBBFIfiGGuy/7vJbGmMC75bOyu5SGyKZfu8RkQt5hkEOxTmv
v6ZW7RWyt+0g2svum9L8zypYwMvqbYhDgtUNn6Y7/y1MZnNKwap86vd40wkE4TRbuCSg4HW2ybT2
Z/IomfT0RBqNPnth7cde+69CPK01EXUO4TDHOHAvxQfsmI+cuCiHuQ+Xz0rUsdVQW9UzorD6GgEq
TYIISt8Cv+wqJhMqLHwT6uqkc/6EBaioH6sfpwnydU4GBhthP+ET6bsLp8jQfI8L5/Ao/iZg4wgx
vkIZX+cgqxOhB7r6I20z+NjhGm8FRlwydBnGfmPbkMG4kSrsdk21PKiq2Hf4ZCu3/dD05l9BAOlJ
FpKCrYccxbfS85e+L5EWysBwtLz809f068rxfXRDBn0C/A2aaG8HTOegBPoRlwrFS+Pyu26QxmYI
F+gn9++Dq51KI7hV4hhrRwPaXuZJVg6zDZS63FjiVwj8lPTLxYv8SzsFm7pTMaCM2uqe8xolPWp6
6o+wuaLuagfaduIalJNvOOLdqj0rY+DhQQpqejpICE2s7KY4orlxyqYQxZ952xhAztLj4Q098leb
Ju/YEZ9F0Y5jXYE2LvNn0xXfY1ecwa6RB8/jL/phjFKgeJj42zJIHiUWpINxHyf9XHrqwWQ5F3SS
bXy6/TLaIStM2Rl8Jco6YpF1JTlLCUNhksO3dgDrmo1bU7uONN6oK1a6If2cKnurFntbD942bqe/
zYBXKWMMdEllrA6hVqdoH4KwvIyR8doghMH5+SqVVieKqli2AGR0BvZbkhl2gfa7m7MGU1rJQn+/
kwJTByESG1F4TDXrIE+gMNShS4pdOHc7vS5+/LF7Zhx2uwzWkdOHEbVha5E09aazC6Ps1nJdXqT+
9b66DwDqyWh8sbXGNv03UjhFQXoLDdi1GHSEicl2K56WBnJFaL9AzzqHRLTcpUVnjS8DwiGC8jRu
hr8klCDjLimuzd7S/PSmQ4jxCcvGVIDSOoiHg8vV4WuFWcIvDhSH3FPzE7hgG5qjh5wi0Qln6mJp
mbqh9zWwJPQpqITEieeMSZPHMYgheb3PTMvZk9pOxgDFm4U2VLSlLK3/z1Rzu6b1TUnn3Icl31WN
p62c1HgcqAzSIDmlVfefs7R/GvLaghFzFiolbtJ9BCn0APkIrTXR1s2QySeGx+klHaaLn6hDzLYs
ANdYwdDRt6iundo6fcAs71j41UfoNPoxITucyvCYyMnV2sfRQVCg8HeFlcwryT+XQfssB9a3U+Km
NnegX+pfSH2KvvBTZmo0lljkimITVLyems2Q1IypoC6TQFVNivHUpO2x7KtD3sYvdo1GMoiWTlLO
XN0jcR3KUZW4b3r0ZqF3HJghRNX5LzJxa1MbHnFKBZxL0Zka6HVVJkAABCFDn0+ZE9w8PmU2aI9S
tg9jeIwpukpNfbAhIfVkmL/TwE5lVU64eXMWSGHdah2UK+NOK+VoTT46PBlyM/DCB+OPbCyGjNdG
l8NTXGDwROZzFjCGR69Tt8uj51sfYx1e02h5aPANZywSmw9RLGXJWbWzr/LwUSGWmWJukqUtQIpP
pwN5oQp2KJtmorcQxlDvPEaK2M4z/8ZD7658U+xR8ZnWd9CnoL3SsMc0aA+OGY3qPaqrq+fn/2T8
mFT9WHf9BgAe127W8pSTcwCQIhQB01O9tIXHTUu2Uiu6RXf3oEKxCnL6Ke2C2GtWQ2+Jxy0Uwb1U
cXaN6jjwXtMYm1qs4jnFddBo6tnAzn4qokQgEyfUf4VTXgW+z8zoSZoQZeKs5flhckVOGL1hULKX
Jz6WzHNYKdeNawChkFbljUkFxjCzDzl+41R7EkaYoMUZu57tSARc08nZFGN7RPduJ4sqaygO5uKt
U9nJ9fsLn6ISDCXNd9K3UBBfZNeOOo1MmOJxvYjDuiishuiSI57UEq8gzq+lNoL7AVK+vDtjeDKK
75bUMcDDwC/Nz0RpB7tmtjSBLZpY+Tt4r8pQ7wRpR8+AsRkmlxPOOL4f+9Wb5UqFKtYJbnUITXfr
qG/fhhwIqoa+4bKTAl5v/WeGKM+CB9SWvevC9oS4KBju9C0Fu4lLsTLh22qL8RUSbAUNkHy+hH4t
Fae8MNS1Z8PLvxjs3kufiIljpIeqAyFfXlePpkuZUxwJM5w0pw/mr9oI9qXB0GVIu9wHyGk765OB
3J2caz2vIQ/HWKBBFswoSTvfdxMUQcutD0+yNswH6Zt23EJhqzIIe9Ds9FnoBNYM4ZJ7j/L23qck
b9t6J/16SZFhR+CLhRwrt5Up862kpkar/zCvuEK9+xCV+MTC+hLmWxcN9z6ar64FdF5gYd/9cO3y
nEavPVDiMvHLNLZY0vFOgKLbYVb/YGz8A0xeu7W6C9ySWjbwKrQ/iQVtod1qlQyQooFmpnGhHYmI
PzMMELLK/JSTIOVsnIHpnf8tOCHDclDLTRHoXS++HYUdaRX9USAwiqjYhdo5BDs0aTP44n6r2DeR
OtQOzWOlHrSkuCYlRFqJlIp0IIjzY2xXX/4Sv7XktXNR7XJEkV21IAoVM4phYtVBIsO9MYvv0kvP
XRLubDPZ6thg12kMZSQ8oBsOZjCd5LA1Kv/VqrAsCHv7J4+cg4R6o8eXmhnelcESqPLmPytjVmUa
39yMyVzT/c6qARMn9RrojwI29EaMOivtLYkM8sCMJUK/l14iGY5kKB0HRJuaK5djv0rVQ7nYn9pQ
XGAhnF0FYaIcN6WO8jNNpzKHm5a5j4xS/aItLQBwISr9PXcC/+Q3h30RVGzAwn32G6AEsfD5QyCr
a+s15nbPEROxKBCT6S+gPUtc07v0tgRruTHQ6n6/yAYYhnWMtZwIm09NBpAxIn1grxQvCUkaHJXo
JY1Wx6yee83emBIVwl7tJUf123wrHgHN6GyCrL86enGXVU3bHEnhhpxGHViQxBTlBetWW/aLN8JL
nd7NefoXu8sV+toXEzvPPRwh2/KPHCHNiNIhQTjkTkiNNtoAtw77gmPhPHNAmhDKpD1m4T3Q2T8N
Q0rgjlt97B/idLqyQ1zWuVQ/JUszI6d25uXTsoWrhwE6iJ5vxyf5GTwk+ZLAsWzH8UFuVQRgL03F
ykhOzHivFy9DS7ZxTuHU/aaFUk15TX7nGJmQGFY9ICGjUL8IQcaAJdFFznquwgTPg1BrIh7iBS6C
zQQWkjdYZeVR71h4mYgB4Pw1M8BIO1yQWQD0GMNye2/RmmLHSgT65fVWqMCTaY4AsFbFIeI2T9mM
aAL1jYFOedc2z3JCaJ2okOBPQZJsBv9SA7Ac5pYNsBqBqikoEbKSUFk9/S6BmME8ToYQ75PUxzCG
mWI0muEh19a7vMbU0ALnPseTd5Twq4/WQZ4w2pWHKPLOUz5+Ti2gF8en3LunCOFbc5zWjBs8696E
fQn9k0BdJVJCQ5UvvEtSsnMIbyE7Zcmzk+Q0E1WQXJvvdxsJbaxfP9IOUhxBQOY/58zog/y1LFS+
yCLhi06F7OT9byw24LRnhn60QgwF5PqB0hmBMKiMqJnjYJ5XTBKYBFhIYpbXPdl+tqd7+TfUvceY
lyS5Qzgj4xyia4NDTfxXjn2n+5E10ebVQSf28Yta+e7oDaHbRimGgS4IqMx6janxEi/F3TXqT0nc
R8s8uXi+NGm2c1SK1wuPTAo7eZQm+XMe9O8gxL14XQc9dmpSAdG7wX7uitL3kS8G2XrOrlRmdUG2
Yi/RpgvaF7lF9qTRkQbsykr6+tpnWwdMZkZ47tgwcvQtLlUPEXWopClCFtRQH3frd9PqcTvw1tXI
gCMtW2guq4CCgU9Bffim9fZNayYY08j0g6yBA7fniTZnQNtfMiA2LX5d4CIwBwMCiDxFnq3wm1Sg
tqPUFIzUyB3oanTrXAMRlalYSyPdq+qdXcGq4amT7QTki9J779x844TeV0mBUUW/T7mlk4cfBLXi
8N4G3j21rIu2QHTjnWPaR6jxw2NktypKA9rTvmXBwBvZfSH/AX0gElKPautJl9aWOWTnQLJ7lrS5
MY92NF7zKebxEb1JCfGm80s+HMsO0e8bYasBnvktNgGULJobNT28WYwUZPnQc57QKeRHWZrupEaS
6+CFynY4tMDj1DBoXz+ZRvnS+mqvs8eZKSgB+VsmOirm9Swoq9AkHtOF0UeJbzRPvAS1EZs6sWxD
yLHazulffVsdpDPS59gzT/GFptVNInk4nBCkhxYvb1qD/aFdy7SnEx5g0d8WWGSxBKK22jXWu9Uj
GUISwWqTi5aevirjjRp02t3/pKAVnk9ZxreSfotR5juDjLyuhqt8HwDds14L8ESLusElmdH1+iTV
CMK0B9W1VA/VaaAG0L3+Ya7Si7BVKaTB2xCfOuHSwMgt8wVAcywY2neXjpsi4R3JMgQmsq0wKEoV
3vQgezfhrPDrKmzeRvZdRwdKFhNX4SqMsIHJCsKUvPXcG6f/4+w8lhtZsjP8KhOzVoXKG4WkBQEQ
IAB6z00FySbLuyxfT6/vcLS4Ylx2R2gx0XF7miwgM+vkMb+RBhivM0yu7KTiIynHvqq5SiFQ/ooN
40wDrGCO9JHSFORoEl+52QNFfF+NqEDWZziWyesW6h28zOlCmG1dCzm/UbfywgNrVmjYt2wpSlav
KSDkE0gB25mnLuDs+NGeqNrT55MLqYC4xOcsm9cUP4km1ncjV9/IN5GLyC/1tSAMGw2TpSHdAFE2
iXmk2Y+lyf3UPaRJc2mSTclPB9a96xh3hZ9dmfS9gQAineha9ZHUNHOap6rx96Z0+rRBk6/gW90l
CMJjRpElV6/TqV96oQGfQdyfe26kAdQusZBaaPbgMo8PQkgPoDuXJRXYiHy+1iTNlONSMcjjSXZi
3sgrmtLW1Ek3GyqHliuG1uJByjlCsHCs5PRK3CHRv5FTWs7lRU1nrmef5e4VZGkNC86NqtdyDC7z
cLhIMdNYu8wKwUkmq5IuiDnSPAHisZa3l8PDKcD9+5cWWO/SNlMFWG2btlmPcS9xEuWz+TEtiVMG
k/4crgIhGNTzcju279qEsHE7FYBySJs4xe3Yv+qxCFsklHLMyiecT0CBHVs2WF5dRkVyg5h+ea/Q
BtGlhuGJM+z9IinfKhyWlQ3RjRtV1eRBKZSWckH2EDa4XKcRt6SNi0tiMgAAGOTQjOFXE0vw6mGO
2L20mJkaRBmmQ3gnhducyNwR1VnE2RkmNFTBIRLBVTnTnPrVL+5WwtD//pOgY0BHVS/PYGVakibP
qz5HA/wmp7jTwyeEb4VYkSCN37d3sL2kLcjZKLH4GSN1Jfkl1xm9EkoCKdJT/A10lIr8dG+5yWWs
zV/g3tIa74G07yaSwWXq3t1xutBjZF8ov3JqRjkBA/kPY9e7BoJoFmPMpFF351jQSNzR00gKNfXo
9vkrHfMLJw5+fR2CeKCPp4HQjbtlVSvMotKx2ZmRe5uYtLYsJKnQZEdTkJGdEXzKG7UoyHdy0Izg
IM1XLy1fZxfPDUWnljMaIje0MTsERuTcp9wALL/0LuWAytorU12DE/Ks5doldYRNfCpHPPaRsGgQ
IJUbUjJGKebC2L+QH6f3lS3FpUvrE2mke3KoU5uufUkXXvozErxKiii5sqTfhYvTtic9k3a0dFmk
ZJZmstCxgZOsAhLIXAPnKTcmdxXjQqiz+LootPuYZ3iA3RJR7O29K/w6AVDQTYhy/bzW8Kyd6sdB
y2+bTCEBmBhvzuy+ZR7qYJ2r/5I1l2BZOumhHWo0pLpiTZl4cIrkigIW29vl1KfOSmLjHCrtO2qX
9L7Mm8Lt7st62Y12ujds7xY58IsgD4vTqEMPbUD3az2UNZ5RzCIrk/avNsb7rik/lgHwAQywTqBi
x6nRzY2WJIkQ5ulQqYDWN6wCFaCmQe/XZAnAuHDy7XdkhTcN/Q62cEX+PaHRJYBByZ85lJL/zEKw
cbivLyoIRtK5T9QcUPAYB/rFaGycoluDuGR7OjaYnta6/170IQohPkWeypE6y7dLulwnYzavotA4
t0EPaLw2coeoHOZ/ViF/BJ5Lmzem4a/rYbyPDLDBpBybqXQO0seW5B5I9gV0vys98aEOu/VaKPQ1
+yVfoFkKJCKSrWREvHGom+z8sTsPhhlUno+4AmNPgnjlmKeIvKzIGORb1YtNp1Hqg2aNux7/C1cy
sZJCjBGLnHESUOlnu8ZDWJh7H+ezjtaPzGDMxjz16kdBFsrwiTpOJg1oMq+N3P3iuQS/ajd/8F9h
wH02vnklv0yQvHbb7qQukK8Lbvvsi/WfzoCVucKQVbmUw+9YbHrCZTGRymTNAIc0WA/L+HXUZQhV
o2nEfUMGTH4lj275JnI3yO6FQbzSx2FVer/mKtxCjT+VzeV20Sf3Cia+DyO++5AdpooBoIc3I6w/
18W+GhbCwFCt8vKdjIKamfdAolre2WT6yT4a7ITOBSrV2nhdM9iQ9IjbMkgYXDJ1JaIlfN4EHbUI
4IsdT5cp7OO8nhmgCAGOzRncBWI3mnEZI/G4Oi0xGNZVf5hat/taTn5fT2yR72O33a18x652PkKr
wt4Uk62oSY4R6mkn/ljeo019Vcfhx+SzXpjEgAFXQ7ujYxVDMsga3HisQ+zX71FuUvmkxX7yNR0v
2gqIj30jFarXRMc6MfFpTOZ1VEJm7udDTSvPtYfXIqTRXaEWki2IhKj0BmXzjzzWMPUZUE5qA2xP
2kIfT5wqO8wA5PCpPk8Wep0eUBnUCQM/3kA0vx7d5dZKfiURCo3DwXQfHO5bIUGicwpWC2QhFB3C
rA211Q+XnWq6a1l6TW/XQB5wUGbR+xd/LA4OIg0y5pKeBldKFJYIPI1fM7rCGe4cdFP8xqEbq93J
UZdzRypUqwGRUvJnNflXHSVD4eOEI0zstI7uZUHksSFtyoA7ht9rj3DknJpxMVOkxUYnng3Mu2vN
mW6mZjmXK+xr9um9kMYRQ4qgPMr93tHBl12T+MMA4GzAimowkRakX8jkgxqJMydnki6DAjLJvSxR
aDKTGxTLzugtAbMMhNtq4O2noOnNY3RmUc0ahtonoFXCBtVwGWiW83S0rAm3M34dAee2yTUs52Hj
8tMmTY6K7JwkkIPZGUi8I246OKm8omkSopUKJQvwkaIAq+LlDMOlEz4M2GQ5vZHpo7QDFaHAB3I4
DlEEKAFpK2aGlxbIcyN5tbz8XFXua6fbV9h+k3h5z1nKbrESXL6nrU6dT0ZgdO1FOjOOKIe9wR0g
04hqUoCi6XNlMhvv5kOfaukaF+Ni008dXIgBNgoqlNcwGLbV2L/Mfn45OhRh5NRx0v9qSGuCMLXW
LuNPkZta+pgif8zvJR+WHQpDDwRk9ihMT+agNO8RP22Qr8LweERgIh+vaZNfIlZJ/pTZ93FDY0xL
nzGf+rQHafbPyxZztssJH2MqfrwvkiJ/6euS8nq5S4Avc3ic22HwL9wxfHQB1UwMy+xwuh4UUZ+d
IYBEgMtbZgZ0BOeEXTJaWtbjg9EnT4AxuiVqWBzr1enbZ0+SUCL2UpN8zXSJ4wlVNi+C5OlHxrhq
UkQ2ZuveUvFL0XsAST1YvXZ93+ccTl+gTvWVq0VXvsVB1IV+xUmfuEMiT/ulAQoJEgMen5ZfoK92
QF6JeBAFJ6kirGZadGpBqtjJOgQZ8OoqNTE1G7nVEYIKUT1tueiQOz+NMxpziJ4EAMMSuFZ0QgLp
okNpekqz+o2Ei15MWO9AiOxnxIoshjBeMK+wHMW7igBJiy9MN/VSv5ZGChXarbZTWRxbykS71RJQ
nsltFQ43TMvJ2ZsdklWfovmdFuayFb4V0MjpRHRndL26Vw4nZiGVLvLwWpX4Ruq+gctAXGRkwfHj
VCL7HhciOTKU79Fgvicpr5CTKYvXtbty6xnQLZSjIaUDgIwcbzYUcHQlf7mAexFoRfqHyVy5UT5F
LQiK6QT7nG3GtS7ypmWaPnuzD+DwUx+YqAUK+SRXLxN2rFjLy4lH7T4Z0UdOtOIRICic1XmTo03L
91gvrFBLtBAC7zypXcsL2UbZE5rmp+2iLg3PvtLpLUaWf3S4QiENcbj87q2Yna1cJIHlfNR9gTSZ
6rkgUEKCNlql7mZs833CLjNpXM2Aw2oGrI1Lc08zem78pLvvBdtFk70PDKApxREL8MdpgXATKujp
ljRJ9BToGLo/YQgK2Z2Dg7n4gA6Sm74dbosMf++lbFj7Qn8cu+VuyHpKeCLy2CI0yFQnXymXUscn
xwBgekfjQuE0PYdo5JLQ2SJLSZ86kpbUkYnCPkgB32cW/Khi7+RZso6q8UbWyY+ag9UOz0C9bzPV
XOt1hqgR3bAe4EmbI1+FpsSwzB9h7j0xNDxDU+bKAWpnq+qp7/FQZL2Cur1C4vJxGrF2tqp4a+mw
czF+X6uOkGrUzG0BE+5mnffLI3FD4QRP4QAhey2ZL+2hpF8GCLaly+V6za4xHu0SHBW7exY2wbPP
RR8OUbzJacGhf3PIRzqBiHt1gKEBL5zN7KTIIEROcjqZ+rnSnSsfzakcunLvZwcfAmnc4JXlYDCG
FXp/0YbMczLUzP0WWWg4/A490Klp7jzIoiIBaCB9SbUyr7qyA6ev3agSJtnUjRriTjPXQ1tcoMoP
WK08Ul7uCrBjehfsFiiAWHw/uQ716By1tMq1TzupLurSp42nIL7F1bUNZQDcV3Y06+Y5c3yoQDyz
is3riqzazbFyDZHWrFP9pVFMimUfudor6B7FR9SXzlr+7wqFw5OwSbJ/nVLlIEEq6nBJkMZATMjR
M95QZuLDq5Nkj4FnI56ESHHudOCvvQIYafccZaQWyrodQQ1n1MYqGAMWtd7Scr9DW/pNs0G7GbWB
kGqx7yFExP580KJ5P/XtFhb0a40PSk0XdjAnjammh1AQaowBY0MfsajJgnagN/6Z39uXqjRXzmAk
NFkgOxsdskzlixGEt1MI18hyUMsB2Jf1ZMDaUcL2zCwpW7hYC/+q7XFLr/KtT0aB+feTCnQYIN4h
rsEKDk1wM/XRh0spgJgoWAwQAHHFVAtKHcI7hceEJuLNy9CiKWVoG4Pjnz8chaRHDpleZVCMuIRR
eqH2Ksb+RMMJ8gYzPS4XI+OFr6pX24+O6Oy9pJSHHFkYGsxQyTzmxwp9nSFIztKWfijV7F4XvRGn
BtINFb2kF9kzQFKzWhvVdG8SPCRVq2ANyaWZwIOSO5WRvjY6tylJaaFuuiF+LwfgYQtiDmHaPc3w
aKIm39d2t0us+WzSysMUqH2cJ5uBESlaHj43FFaejLQaeEQDUOX+bKQ9AZFdtDScHJQ7o/7mNUQ6
JTadg6dZj8OUXuL9vZnz8OujxhoABFoforJWKBD11Zu8+3ocvQnxn4wm4KdFh8DPo50WAjTEgkBU
BRykL7pZW6s+PU1mXEKgNQ2ZyyIgebYUG9HwVc14Z+jVlZ/7W3Nedj0EUocUwuiwCaEvDgWkgg+b
2TCjcuNS4r2vbrKgPlv4F9MIlLNFIiSBAeWQ4krzueE6V9V4pFkdGAY5Fz8j01KY11du0MEobI+F
zJGFz2/boq/g0OuJ40ur6lGvzQ5lkjz5XY83yY1h5JuiUSsWaXDjvUweo3F456OJ5QZ/WKLGy9+S
EcbMRWdGKbAxRbhiJcfKp2nnLcsFUoO3mk+XrmupQvUvAJlJ+lco+hNIPHWDcxqgfhDbOiBkiSsf
lYMWXJd+GIEDd+QjH/t1735Kg8ElLn3J/qOLVo/6ZzVSAOXNLRJqYJnhg8yFdyPHjPkOuWnNAvDH
jJWHbxeHFHmLmPUSqQjbO4j8oCiKIHX2hPiMSyiA9v9rLIHQ81TdubNtpGuZ6Zx4CTKRU41Ihbsp
GR+BHXwZoX01VHgJTCtQczvuypUbidhJ9CEaGIy6zkwAPHLEFni7XYdmDRcBnYzNQHv5a+lBLlCz
xMg0AVO81qgzZy3EWR5APJoImq6fiuQQSyy/RQ7j5GERyvQB5TBgXgvXysw4iYLAvDBoAi9Ld59S
JrFsVsuwkGoU2OmaTdRc/6oa1X3gMTTNlk2AjEQ1jHeLYRw8NNYRdRgC9wMi/5HtOZWhScSna1NA
LI01nojHMzoSeqevpsL4cNzmXPT2RWZJXgMR602IB5MzH7h93+T3FEQYgzmNfFOkfA4LidQyOZ9t
ABc3TM9sJp0SeNMkvvNUT9PiAtYLqWyP+ECln09A1LJ6uhO1PaOYr03oyPIsi5G4DD4vvOC5pF1L
ewJWEJg4/0nvh7PKGHeifhHlN2VZruVd7YxpLypAKXqRLnqSbLcov9TAikJbXbdxt2EB6WC2pH7B
VYrCSoMCh5fNt20LiVnexmxKrh3MUEs7PRV9j6+XlW+HDvs13eBrHNS2iTef8WrMMZnQGLfgIEZM
sZL3lCmWXMNNRbhC2AgAI8C7coeAwdoEYy3MCru+buLskS7m19EY4e74pnkmtlQ0ENGzMTYj9wXK
GhqiSmk+X4haR22dO1DfoU7zAPwBKQx60ht6QlcNPWaUgDeyRDYXgqisSHhtJuONXIr+EFboHXgt
6BTyMzrUKaA87jkcxpcECTWRcjPqZuuO4wHstHTUaVnElFvIMBOynCh+gEW0aSFTeH20ktOdcl0J
RlSkKEVZRZa5LN3N196hroTYIDbW8flCuJBlz2Dri3ysvOTa1F80NH1FqyTr8G109Vcze7Fhv8dl
cSHa6JKYiD6RaALrqFY2HKXezC4KXm009U8JZCeeT7w2ovOk8ejaCBZeozptb+kWp9q0dsPwwmTf
5CaSTyvrT+Eqq6WY9CRoUC5Vu2n0h1zs/QaYbAG0iaxnbASIx9XNx5r2vAUzTqRVbSjZORbH5ewh
m+ZuGagUtFBL26XEC6H8hUcNg2WXTZK4ZuD0aQfQrxIab3WRPyyRfS4HHH7WWcLHy0d1WkXtTseB
VfPZlSg69zL3PHLaNQZ3j6OP08AALc7E/vrJbce7NtNOerN9pcdABL2ICyUTsYSLwwcRLx0DOX5j
kd16rr9VuMtTm6CMFnIIHRs7xiS952Mdg9D7zLP4VLYToeozkR7yzP4+HgsatKMYj52G5ILyxqQ2
PsY28i1NBkdadK8QbcGk9ZqmG309MK3W49RrrIaDgaF5GTB5MbNaUFcDwzSONtde7BVHYPT3dfsJ
KvFVhWa6K9p0L0vSGRwiR/kPPSgCNQJ7DgdwM7RlYyrOMVbMaruRPlCCQmkfRGiDGfVpNnR82zbf
zdAOAxNzIK0kWvfDpWm0X8lykjYhvb3puhzrsyGgNO6SS8nQ0gHT4wT/8dDO8ViJ97gfb3oGsEzl
Qa6h02zTVZ+QUsK0Cyid+BuAd6VISzmbi5V9dFjwMdtCcsHaum507aN5ZnnBr3HSd1rnXbM3Uwog
2Mo2VmieWyOo2o4BDPd0djRM7WWsMGK2DXTm8VkDs46fjHJ21mDfoC132fcRCkpl8maWWIRNgX3U
Waex1q6cwSwJmlD+rfPBzM4mf34pM2OP4fapi8hminiU/FvL7/eNUNOlN4l7iDlVl1VlxkzB07Nx
Rp2/T3iFOwqQpmx3ljfsHKSu5LLqbbyj7NSMuYI1YPYQp7oSEMHYilX2CgMBIpF3ZCIM2ArNtKlP
N1UStydENgLu1VIlKAH5yKy0n3K7WVorGv9nFZTsNOJmbTR9ozIUDogPKs2vtBRYGxKnThmfLcZY
bZa+h5XZAOTnUqe7ei+69+7Q3BeqezIRV5qBVYNouCNWv+GotXcVLKYkAkth4z2QZOgZkE9VaDd7
LRYssF9Fm1Z+UoaHCqFM9MGZ1uN6Ey7urlls2FAteBbsF05CQkGdRUczbq5LsnwdPb2p89A58eEc
6xjNlEN+jJv4ZRqznWShEdLMHWJLlsY4Oh13OVFYZxUYwZwnkXSSFHaM2gRkIu26hzgKnhdVXixD
fHTccTda2al4OS4+TNHC4pFCgY08/ySKrDW8VRr2UmfgibHAv8xsZAWme2z/oO9r8J15UotcYOk6
u6SgqEMKu41AePMuMzU5F2G1lKjVYfK5Ei36BpKvOYYXYDo29O6ukhZjizijvLJUdF45S4vleLS2
dbJay2zogs5AA0FPUdOv9YW5aQ2Rhtyvr42Nw+UeQvRpcHONrSncdrVRXyVelKyR/oWEnxinPrK+
FEI3fjLeNf4Iv81a44AH6Blt5TyvHmN2ZyY54bZBKgUDjxTJDWuJzkPkhKHzIqqEQPOdn6c7Bz8U
mi7A0MCBl0jIF6j9M3onk8LbYdZzPmtQbcQBlK7UtfxJ7RL8a/P17npBn6rm0GVmiCZPEp0CZDmv
MniRhcoh7OXQ2qG27bTGP83d6GA3w5soWkfkCajccwGGW2AHSEvG1y4u8B4PKTHpxkQIuagw0DFU
ydcx5kctAUWMe5zaZ/SDs5g2Tp9MCp9ap9s6RnStKGqWSPSDczDQEzrulZV+mIH/li3YILAlUIX8
BQsZGMwnerIQX/v53nA8SjU+nm6PT7QSSvgHw8PsxvDGDCQnaprzmZu+uHZ1pcf1CZTWTQ2OYUYq
Jcisd7fNb5HL5n1I9ZjWCVmYAYIQz4F6q6Mns9Jb6TxpTXZqNB8TkPrAFKwTV4R4lQUFrRmXKBo5
ag9N+9wJemRUh+XZDIxb3UhRxNUOVb08mFwwWICcB2WA8RM44RAZhhoLQtMdri0PpfSMM8xAPKay
Sj98JBCYqzjeSV06O0kaDN/RV6Zu7JHWegUpzYjA6mm9DTsaanukXnaumo4OtimK8z+12nWac7OG
8fOIRyhvJQ0J+i1MGdHWybS9x92lVW9I4NHcHl0iK+P1KDA30QiPRQHNCpIJK4vZuXH19nVGICxg
nZnOHusacyO7aIgX8+WUYeOU8XGGetixNmgKANpME/M8n7vj2FBKQ+t7SWplonZYXcGTPdqthYDj
cJW71XQS1BYkl3HVFUZPG2uC/R1be8NjhNtjN3pi+Mx/fbeDHR1RbLNAYgYdx9GhpCicRWGUxGim
9AInszV0DzKWCElFZ1prQEwwVLTWouhgRd1ZiYeSB09oY1k2GEKn7Zl8mJ82GuvbQi/PqzZFu8wj
mbSD7KwTnIOoVGke0IgSiJCFlNEyPI3j/KGZPXJYpN8FB34MGX1pXnML5BmH2QI6YrdAbnPnGANZ
tzxS/X6oekZcq/zM5/5pYhCeERmHEMMpU+9OPNKriHNjib8Bd4GLnLkEW9MAhS89Qr03nqboUda+
9PUXTQHmwwCnrZCEG8nh5L0zasRxxMa4scLDgua9hb1AjRZ+GaP+IcbAbhO8+vBQVv4YXclBQ/Nk
JhCDk1Uzb0DpN5QC/KoWjH2DeQ3n9sbU0W9U8d6Hy6oDrbcC/clW+kNlMxDLDdQEo7w8yd1mG9g0
mfhOn/4YhqB6PyVvBcR4pXJwqiqwaY1b401o2isH4P4JkpjbJkv3reGvRLdwbujAoLbP6pRwRAxX
PcHHxRSpX3v0EtA2PimYyiRFvMdKaYd06a2csgGdJVu8B7LsOlN6tFZa8GbMxM/AP6/I3OX0iiva
aAa3Tmw9qRQj3ao378VOetC7rcuFx3u0bQfshO3uK1T2k3WB+ea+n7RrrotNq0WX8ieSGNCSQvPO
qNBDyE37MUz8cwQTMmT70ChhJHCae91l4Wu3g6dtW1tbp6Vx6fowatx+q6nskFv9aTXQKKPV9Fmh
mOoN1HOa+exO+n00eVdT4y+085nw0c+lylSn3kgWkjfDTTJE78ByKOBxGW45nyY6Uh6uslWbb/V5
rFdKlO/qLvlIUUp2+Aqoi4E9GxrQv1N/ajrtK8p6I4W0r50opc+0WhixYP0jhlaBF2wKOM7kBtEx
B79lGg0BG/4eWUz4it0vc7X2DqkshjFx/SCfqR4SXrA5P/GVS4+1olta1LhqubzcZRdehy6agwP9
GUxf4Rr+AkHP6GyZ5l2kD0ekhqOVWaHBYk0+gJ7SvFuc8daJOGPAbO3kqW30+xA3tH6qLxvGZGdF
FEEmpeWlI8UEyQ43NOBgBSoaVkH7CqETKwd5MgLUpWSa+dW8q+84iONeRDne06hwFbOTwXAf2g4q
0mBEwPGhr8zibNVgVILb1KHPhi0YOCQQLIoqEXSbrerQOIhrsaxzFAM6SYbHOOr28+Deym9KxYwY
Rd+7hPsNrlq9A/VxFQUMLKHc7eDdP+CpE50Ys/sMdb2HrRpcGjWl4VC8Z3i80FcI9ZUFya7JpIAx
0puqtD+GbEQkHGjQENBjnOpfKmbyFdQTciMBMXhk43VT3YFYiE6CKAKNhryfxcEmZO0Dz7uN5/kT
daT3fEKtxMvVWU3uMg71M85bh0QhWlAlC0Spfj/jWkw/NCJta2yUHOdxH0XFS7KUh45nWZ2/ijVY
rXYIvIMr/Ezewpo8Cyc1QNYOSrcWthWp5b7Yjv8Seta+DbMWRGZToIX8tS7k7jMD6TCzoX36IFUW
PboJE+rzND4GtnoOa6jGwMQgJDM58ZS2AcIfUAbTiBonyI+idG7YFrYlQX8zdSYTcjLI1AUNYFf9
/VyBPnMK63n2adzhhy0JVKfBTJZTXqtO4ODlMajat3DofukDXWLYq/qJGrzbIWNyHI1bZRGHLDN+
CqfyTAXuSInQ73vH81cJ1JETJzDfTY1OvOnG7WYp/DPArE/iw44N3F4l2R0ukXdNaB7yCcSqtK+s
zjuNmeUwjY0p1OrtgGJq7KbmaYFBT0oFgZBhAp0MM7dQEHnwYiNyqGWMnhFx5DXH9GlQ5+bg3GVm
fWYMFjC/sHkD3Z+JhzJ4HkQQI0WniWWosuI1KZIbu67CTeBgJwXO/QwrH/AL2AZZiqgh3VSvieG7
sZgj/IDIbJ8qAt+JNsUPVTTc68VyrXRtYxbh1b9let2peXTDrT3AZXJierImot3IKmGxtDwlS3uT
YN05FyWiDuPOggA5UA1GlkvRV29kXtBY85HYh5rMn3yM9eCf/0BFd46q8uzXf/1TM4E02a7jut+M
ks2ew2I4drbTvOK8sGZ3a9oWZEb/IqzBxZIhePW0L8k+cxNvCc0aYbUgy0tLAoXzei3BiWruWUuM
dKV6EGeYOp4kgMYQ+cvWA0zMk9EbECnxoxcK0JzTN+2DsrQYyL06ufMkbuPQnDgWzUisShLsonCG
MiY43X7lAoZ0hmClOUCqlonARjsmxfUAPlnKeHF5Kg2Y+Fa4XxrsxdMUEfXYf0Y6OT80pYmoRZmx
AelNjFCc5WOjmSa7sRqYpBY7N6wf9dn5zGupNkGfEc3KM4MWU5kFNIe66Cno6semLK+HoaXdvnOd
5VVVUFDFLt0yURMma+Y/fAYT1Rr70vNkwLle+e92zF/KSxNGyYWt2mNe0YR0553f0Hlf9H49OM6T
NSLia5vdi+doLxTP6BvPzCPLJL1VznhJ9cQJyaN7cRItcgbMjurvAh05X6c+gMcCVpIEv7Jq2DCr
OI3I/2bjVdPKP1j1/mA2bH87HVntTTZDNG3r0H6FsTyvY3SQkLm07v/5j3//7/98n/4j+qiu/nXQ
/kGv4QpgaNf+1z9/esA3H+3IZAbu1zzArQYK2FCDQLYkb5Wbu3+ytBbn4r874d8eQc2QLLo2ZTsj
6aSv1j17uHQsyl3ZQnm28jddAWDwsnrV28ktoLVj5/jVGQf6Tc+opbTyPB70DBEs7dOxFzANiYaP
Aa9/4JTvC7gqREjf+iqgYgoUYis+yVW7Lx31GBvVZezkdOWN5kHvuUKyvLssdTqNlFn1SdE590kx
Y668cFsWK62njdJ5/jrNm3U3DvdL1D5GTnxlFYw/SicAHehU115rQcpEAt728RLG5MFDRaGjfQzJ
aR6dF3vyX/2cqZeqH2I6tl427gczuqsqLH6923BJLxVuGyvfte7iwj2rc7AdGmRNOXNUEUyq4hn2
OD6fv99m+ydb6W++5SPEJQcP02TH5ETfFKH1GFrjy2J35ylvgp7Tbs6LCosyD7ZKyoz0JG0qh7vP
B71AS6bDALqxJlrvTXKhVRZkTSRl/e6o8vHD6l14sDDHGm9kc9H1i9o+AjNfoXcCPvXE87oHWwX3
XuLc9l5xrfX9u4mvz4J+nDHCwnTd4BOezINZWB2JY3vMaCig0vnBQAd3nfamNPxfitoSDxHe/t8v
yg+24fa3NaEqxH1hLDRGeOlJqRcp2IuGMhpxdTSWL0pMdVf+EGx//7QfdsCSC+D9FR5ExOto/Jsq
HKUqkPpb18tx0FDr0aGVFc/9IeiaP4SLn54h3/Qvz7AmtwyUxzcSV4cB5KhMedALhmoQ/eF1Nn6I
GM6372G7cC5TWla7zhjuE9e/bRFa9oJHaQLO8xNICFNdYhqXlTGtGXSmmI8b6hLJ89+voynb8zfx
xPn2JUsr1EdH17NdWLfnjNVWvjX/mgKgXXpoosPMm191q9Tq0emtcsTmQ0kYeLlcauhqoHQccYW1
p+Iuyxdg7iFAakDd68n3/uDhbvxwshzv/+6Dw8C2mAE3b2smuMJdyJ16mybwtYQxxAisQqgACg4I
w7Dr90tW7z2FCjIw1o7+qmD20U85EYH53y+aYf2waHJi/nIysiKcbAP9i+0cjRe2uHIBCpTUZjb6
c99izgOyARIQMHxmYvyHEIV+/2zzpxMjf/+XZy/D1I+ZNnrbBNG5ANEObM2Y9IJC9iL7TgC+WDHR
TQDcLswwFgW/AlkasNgVnAehM8hCKqjmfDIvuGkd+r5QaYQBh/fn7z/nj7smF9hfPie29oiXB523
DdWNCfXGHp5NOI/TfDDAXfKJSapoXH/BkiuLrIROSCXkihCKskVwy/8QmH7cLdnFv3ySpu0ibFCx
uLXQhT+RAVhSZnDWc1o8aPbQwJFpc11GVwMDisKuz5JgX2nd8fcr8UNO6nzLOiqjGSvLSLQtYLv1
GGgIEDFgxjmb3eH6TFA8pSz+/bN+/K7f0oO0DvCXAU281YFK8F97ZyAfbS9a9zMtwlM1uEdOJFUj
I8HcOxWS7O+f/EOwdL6F/zoD5uMmGT7CmAMIdjSGpKnjRKaw6fj9I+R9/5tQZX+LlRqGtG2REI+V
jqcnBrF60V0OqI+Igx4v5B9u9x9eMPtbRDQwZzFUU2t4EbSnUM3H1rkZM/sPv/2nL/EtmNXToo9u
07FOeB4w0aBurBdqUZ2miZrdC98J/3C3/HDuvpKXvxz7pKwdBV5cYz6bnnt4x4xdto/M4bOI553d
hoAA3WA/MpP//fb89LxvgQn0a4nWkVzJQIUSfz7NkAZN6fzMJqNJcZCZx/ixZ/jz/zty9rcIE+PS
E0c+D2w4Yn2EQpbMdibqnQyKzh8e8tNp+BY8LFPDwmvhNDCIoTyc0tMCtYxCJHp/v2w/vDjWtwNR
uqFyIwkPqLYCdWu2Pap+tTNvKyN//f0jZEH+5sWxvl1XnoZxw+ISFDp6Ccw1hTQYOH+4DH/65d+2
PcvHFOmAMNyK6YbLbLsriKj/vw/+bYf7eDGatvHgnCj94Cu8dPvC0f5wXn/YWevbzjJk00wXj8Wt
H4Hfwo0IaZ2diVHM7z/7T/tq/t9bR6utPlMz61IiQYHviytDt/nCWRgtGBq88d8/Ro7J3+3tt4Dv
taPP7bKE21mh29G5T2E1ntFZP5+Yt0Fu+VPOY/6QhVnfAnxYzjiHJIwJx2LcGyN4bmww7MhrAL0M
T2aUP+hGvvVS46VK9GvxVhO0yuSG/hetPBGbkGVB69dAzsvAazafotMyqdBDhubEDHFcjU4H8Rpp
0ipo7lAeea+74Di0wx9O0w8bbn67P4CJx2aUGuG2deECZjpyNfF87Tr95e+3wpQ1/5u9+Fq6v0Rc
SM651tsze6GBUi2Me6HNjmMTr/PFCrFIsD7EPMHHWGSMAa5XFTQ7IKGfCHutptrb6yhUp4YCaxF4
J+kCH0v8BK2JosqiOfL7j/nDiTG/BZy8zrW50RhNOwWkI5A6dHjG+n84O48lOZUtin4REZCYhGlZ
qr03mhBSXzXee77+LXok8bqqIjRt3VtUQXIy8+Tea++arPzd2/ADUkduTl/pSGkQi7pTqrptBEnn
7UONQ0E9iH51ofFvb+/X8viPe42Cp5p0AJ0YWaKrrrAeRKAgbo7OLF+PjHaxqDw2AmDs24RsQS6D
9KCyWiuSrUc0BhPOc8wUMKr6y+nbdGxcLgqRZyWmWrc8kDKHPlzV67oP71OzP7Pi+Brf3w3LRSUK
tYBDjd5y9uChsGkLHKjtKLErT/16TplqcSzKMKXFTPwC+/gXOxkeqhk5UAjlugH2nc4ewbpKYZkl
Tb3OUvNttkrncN9tIa91xUl3Jrr/YdbB9bEOX2B2u80pXn13o9j1mTfs2IBaFLtAVbscpJmznxx/
5xHhlhMs9G8PYVHespbgVXNUnL0FtNzP24Ocm68xEU5n5skjr522qD5Wa1Ucr/nUTw5OUdWMCEI4
tCWUI1wn9PLhiH6e/inHtl5ff//j3RijMQyKgQdu2Nm7EY+3WVzjNguuQE72a6klr2FY6zv5lYGL
cQFSeMjJfH03J2lFyHLSSAK/C4KtSVJA0+iPp7/YsVuwqDyNDz4oKLnH48DRMGrxmeZqkV86+w7n
kNnTlzkySrRF2fFlY5pJKp09JeGHpmt3DoE8pz96/ohvXqWvNs4fd3YoDSUnuIvFzlTfyzC6KVX5
FnXBfxhszzy9I9VAW1SeWFHTHrIE2UJ2+tLHGsezgInqAdnd6d/wtV/67kcs6o0WankRDrxFIgD4
qMtDT+afoc38LVisM0SNM2MbQdM02Nuowoxvl+rrpJS3UuU8fGxctVI+M8gkURHnZMaM1UrSj1Uq
677w21uA05iIWbFBp2J3g7WYdhKpdzhFceKGPbaAJMP+MYlLs+ZEzIpT0lvinzkm9zQmFpgguTgU
26n2910ShRQoc/a3KqwWyAMoWDVwvk826kwDnNOvTt+XI/sXbVEm+9GovDbUqQDULb0cHjPM8yCP
iluRyvuRqVnpNLTu3o/T1zv2oBfFzBsiv2XN7+znQBVVGLdI1l8bqfhnCs6xsbqoaDjxCg0OJzh+
dNUFntHSdH4XWvPsl82ZN+1Yu+HrHO6P90ECeRC+CCQpu82hyOTtbO0V+OlyYkFmW/fsPucMgp5P
8jQv70a8qopRn1ljH7mF6mKrrvr1gCVEkzgNccnASIxy/TAl2pnO47GPX9SrdvArslJGuY/s5KOB
MTJz4GbI/ukBcPTuzU/uj7vXOA7Y2ULg9w/EDcw4h3BY3pjZ0DKHcA0oSPCVzvAeXrlIAw1XJJdO
QEIEx96nv8P3JZmcx7+/QtyFg12bcey2Pr4pK+CIprMInMT5UarKT/i1Z1ffc3n5/7Jjm4vCNppN
W7c98t4CUZxtjA+pN9vmEb4oUBPmeKkeKW09oLhVSCuzW7yYNm0SH8ecfwA7ZqL86+CyxZ8N6r9V
2iGHjcpmWGdqpOPdb4BBVAg0lQ4FkypA6flmTqxvetDI/yv94aYMCYUqvQ2Zlah5SeHkTQhxL6yg
khyGYuYI99mFnfTwQ15t/gMnRHTI3gYkY3ERd9a6NOc8U8kavnll1b5K6giDhnE/XwU14ub0U/nq
vn93rxYluplUMw1SNXERSe6SlvogOU1mVkeWoyabWm9+kRhwRxTQrFF+sb3W3tglYA9T3utgDwep
kEEx9CChM8In6TCwjTAgTg4cZ49zFLcBSnk+GsomFZiLeeEHE3DovtkbMAFliaU4KB5IlaWJbMP0
qp8ZHHdFDhULBQvhnS8iCX/6qXBJ63yZ//vR8D5jO3rszB6JtDO4bTSgIgTfR7CeE2W7JsovJ1bT
pcnzJ53mIcClMCoYedWETPX+MkTwfPr+iWNjbVHLDa+r+5x+F3itCl2uA59PiV8TDOJgFeonJD87
jw1Y7NQb3KCXrTPRi9WS/gsqGNrdbZX7T5HT3Smjf0im8S5SY7Jkq3t7cC47TEje2G1Pf9fvi4y9
3FerVdlmmYIjBkmNa0URuu8cYpJ5ZvX//WLINhezzBi0DYWRO9EUb4V5XYzpmenlWOVYTC/jZAwK
mV+xW5cv0gZcEUzgI6/90nXE6+lbc+QSy4YvbgsH3Rl5P0P0gL6+C36wusjT2x5N1+krHLk7y15v
DCcVJ+J8BZO0Npsja1GdmRu/n35tY/5RfxR3MQmpA7nnoIH2j47L33YOxfAGcedM6f7aOXxTJJYN
XrPVLPxDfu7mrQWBh7Jtz0qluPks0fmYeuKiBNmYUXgN6/qHVJw7gKvQEeB+gM2MJV4VezCh/pH4
tMds5Xp+NJz7cvMw+O7LLSaWgpQJUtv0zPUACq301ngYibjHIY5xAP9OQjxJq5TPdoK4Ou21/tx1
j42Z+Un/cdthu0uz0ZXMLTzm1Tr5L8uj+0xPn9UwucMKue0cVKd6CE17GG9DX7lE8g0KWv0RKvEj
XJkdmkSD0/lzJ9XasTuxqOUeicnVUFgZQBDnTpPlHdlJl1nnNXvRIjacYqdaiay6neya1XdwZu1y
7D4sKmDSFinNuTB3ke3u6ohQGR91B0o+qwPPF6JcP/0GHWl68b78fcNRYYlowobjltx4/Boj+VDZ
5VQE72pW9yslU7ZGn4KpxtOeQsczGRNJqR26qK423pDeG2l8F2rlZSCCe6e2ric7IoolH5+GOi/O
DIvv1/b2UpzgK7mUmmpmLN/bvaMOu9Y27ialujJH4OFxEl5Yo7LDiPF5+q6gUvx+/C+7ywRUNrmW
Zrmbhd5lXTcElyubEpRnpCGALLXh1iZnOA5Q6NcFpRNvOokQyb3HOWXkYKFTEl91czOzkHJh46uy
6dEy5Nwq8O/mtUusAttR4uAzqHKQiFb47KTddihz+qk0VQMIOvkcWtt63Wc8w2cTkyPVWOsDwAc+
VoAaiQGcdSIEx+HajhSxbbzG2uTlMG4LVKCDbbyLCmVg071TJ55EhfAeCh8zJWw4RK/ac2giNFXi
atd4EqEZqQhlgaEpwWjW5MFH4znM8H11CDuAA2NVgLARyJI481ILuSFrGPYOTp0WU5zZcSKrHipN
eyesMSMQabgdzApsFa+oJatrJcI66/NqEhUbuLXSwDHI2wsNf+tc5mLZGesOPPJKMcv/+jC9U2Kc
jkGmE3IDA9NKH0wdtVOfxC+omq91C3G1nWzi0nyYovLa18NDVQKcHjtiFAP5keXWPctMFUl9Ye6R
6+6VPM42QeofPDROhmNf2R6LxRr/B1F0SKhagdnXbLM1BOcH2wruSanAhW7il0OtHluJ2wcm/pfx
VsJJ3ES9+mDY3Zs5ISjXOcSv0AmpY32Yivq9aIoXR+ivBYaWbREgI/SN6Mbwqts2qF/NSiGCp0yc
9ZDXOAucHxhHd8QLv6C43nd+vFPq/KUq8fM5Y/VUznkHum98qCbRrloKg8vsgruxFjexZRBanqV3
cSoA2qH/t5KmwjPOEbFtpshRMsLj+wlc/YCgwcrRCdS2fz0N3gNmHGen1c627hJ9jp3aQ0tF0a8E
mHAdjG/GYdQIXUYkWqJZXCdDiYgf3sIYcmqQyRTbSY2GzVOfhlT/yPwp3OoxYW2TJkFvxns7aW+0
3ADfFnvbIObUd46j04furdOdD4nQhw7WwY8nvAKszRvZcXpmlrSE0VipHX65wlwDDXcLvPHjhKeG
1kOh52JFP5So4AaAACHw66Cd+1DsxEXl05Cj/NR+4hLReI2xnAy/cfplKwCN8u7Owbu8Aim3mXBk
blLTB2Llk6OOdxXuFkFZkvd+ZbTKFQZ52hsjpP2phsZAciuH4vPazi79Td0ZbmaSMFVXu7brYPC1
LX7t0b7E2fE6hhkYNR8eGd83Hrt1i6INRhcskhgTr0+0nuH/jIR2N7WveiWfdKdRYDOKde4nn16t
rKIBTqDROz97k1xiOw0fJ73tN7KZ9uEcn9k2/ewS5WFOgHgzTwe4o8a/CgNev1mTZUDE8Ws8ikPB
dpPZKYVwaBPHhz05ACPTzdQvDY7P1snl9Vy09bStN2w4dEwW0UtT0GKGzKuxSyKjylXzBHNlViBW
bn+i0P0P1fh7ojYP5LNe5Yahb238uYGWbGSUfrLp+pln1b4i/5PUAdrQ2nhpWRg1sTLpprFvfHyU
3aj8sLNml4vssS+Ccism706WWEFLzNFaKbaix74aDHB8uhHyfC73jsZyxzE8t5MpRMnC+VTH4Slz
IjKjMAopqbWXafI6T1PstS6USF4rRIF0lO2STx3qehe0yIhCJeT3qJw4a3lPPjB1Yb6yP5X3AWne
YYljugq3Zq/edfjylC68GxCZmqb5hIeXDJs4iAgpwvInzPK3GMx3dLY39ejs9QRuA0naNMYenaS6
L+L4ep4aEG3z+psTQeLxrYaQZlNzf/PCD93Uhgwl5gwiUYRvQ5Ru/cE/YKC/MJT0d6xR9WUnKZaU
eqtR75kHfyEEBKigpwSgRXPGhxpfgaZaa+kQoKwYbooca1eCLF9PcoagkT60be1herN/1KFmrCKr
ZPLxYrJvw0c9ja+FZ8OnYEZq+b1FEFwXfYFXIxp2ejCQsYTOBDI6YcHpVh/SFqSJ/bs0utuM52wZ
4TUJp7eNCnELZymQWfQDyb4ApdPEOlYNPhP6LI0Bi/Ty6HJMp+38H/gKeW8qKmidJATQhWINTfC9
nUdHEZL+BGmHrK5uVbaTv7foL7caFTmyX0ss7pxQRJuww2oo6s7bYqd45MDqxfFHQp7nOg+Xq9UB
RQw/vF48KnF0Uzg1RMPppYLZrtX64/yR/Wi6xYgfg48z10qMKdZH0O/4nY4vlwrYvhqeScimMZJM
n2CRaPZZoj8WQKua2nmQpvUkNf2n1yuktNXizILnyO5jedbZ+7Q5SjAyrtkBYmFai83+fQzQqift
mU32sUssmm/KFBjcvi5z2aYVM5njMJkwu0rSzLE7nV5HafMq8pttxPKwMvRYHUd4s92pyW+Lsfov
88dbfD33qVqS5ejtux5ApSDhmUA/x1d2p697ZPW2PLnEWQtE2iErpE90mjxR+sOKz/6mYzdusTWK
grTIcj/PscbPAfIlsV/VBN5CM15bCbV3XhMZOFFKVoxmy5QcAjaL04I8zQ6HiDlna1fiIsdIe/rX
2keWx8vTznk24GCDhXmbEnvp9RiXILeJ0rvp6+it6eLntLTWHZxaxr9zrwf9y7zQZBZ4l4l4Vifj
o0yNi0kiebSTG3WyHx3L+KEX/ZMKRwwt39OgE8Rba1ul7v8bE3KWO5vjgGxyiAlgdaEzY4YG9hnR
304iQ4GXD4AVAJfgOHY7c/TWml8c1K5I113Ljgmh0ZNTNDvgVHcplBgnsy8jz7zJ4iBcDWZ875vg
9Cv9w8885vOZqaAZZEDPq17NIKGJgmPl6WVu4Sgk8wMmWZAOaznRDaxQRsfw8eFFE7hgNHf4a4CB
MRmj3vJX9AYH6WDVUa5iKd59ywcQ7jNLBBeOhuHKLrRHiQiPRztxxAUfpS1+a6IDTcS/xqx2S0X2
WDmax5747BVOxDNHCkc6yvZXP+yP3W/ZhImlNCJxQ4ohPFt37BTwEMG2cW7nfuYMGU7b1u2qZJX4
jyadztFpzmw5j+10xWLPybRT13bO1dFQrus5q531lG17BIDMZrmDIl/T4WZu+50et0f2uF9b0j9+
LSdLSRgkdEkH9beY48utOU1PsATxMRHU52rQsfd10ekaujRxYmmA1ugJnAlI7+M8EWE+yW3UnwTQ
z03p99tWFauvBeRwQ9GXoC0j/bKl8XP6xx4rhcsDZC9XS62wuLvYMi4D9cMzQ7T2ForoG0o9eXrm
SlbPUvm0QuvMDdaPNCeXJ8mN7RGXUk2JawKhLpzwNZ3wY8eZKNawNJGxDoaLN5y8XcM1pUq0fE+4
E95FE4KZKfp9q3Afir59ztBMs8UBl91PuEbroSno1kdPAA+v9bklUw+kHQaTsqb7fx3MKWJVX7Aq
aZ/9AN5ekYA1spwd7au3fMofIQufqX5fJ6vfzDHaolPHuqRrfNGmbqZ+RuVTYWnrmAFMfksEV5Al
jDP2eyLidozfkY1ajZNa2E9nHuuRqWZ5Wp3qjkwxGaVu4SeA3FRG7kOqfpb+fel5bjDsTFZ9iEUx
++8UuLHsP8I6OTPPHWuULw+0IyMeatssQzfH45Cb3swGH/SNEuIWGutfTelkyERxHTr6G662C9jm
JI5oAB11Lf4lVOjjdfVCNvZDN2H8JslKW0Uc28CELzm7Kfd93f6eFC088xYc8SvYy+Nxj7DyDgKT
74qy2UitQ/xbXHCkvakIZowNzZ3SUVvlfbyy2JqvZhZH09rYz5p9njcGPOiarbqEwgo/KS6TZsv9
vwFbf64te+x5Ltp9ac3MHg8x/N/UuVZT21UIGzg9Vo7Uu/87oTZJmEjpubikcQHutYp1JKJ1P8fO
2fFOHdL96et8tcW+eyMWPT0/6IJCsCYhhaO9pQUBZbJDQ04OmKBZ0fbaxnGIvR+JEhjtbEP8eLRT
QuOFoMJd7NHr8QvW4pnzK08CvOh5/ZhIcxdPBHMwFp7oV+OybKZVHw6crdbY5ZKrNAifLFienZne
yNzaJnoFrEPR77BNv0Ugmg0JOY4Um87LnhMHWr2QMxF6OFMG9GMPblHmpWcEOYoFHtxXsFWXPBti
3NuieIJmyg5mh2S+tfOd4wFgsodND4MssR74q6Lol9W4qYIba8L8S8QzmDD0n7TE7vjnsrO3Cdk0
9uxfrvStyhqGP+PhMUGky/hFlcXm9JP7XraGeODvZqxqOVjkdQYfXxdTwSQ/2O3epBhzEPtbgTxz
qHRsLloevBtTpmm9Q1RUDUe9jOSBc9Fr3+rHVRbkwIqUcbg0pxEShE7BH7LuKjB05czVhX1kWlIX
FRsdiKE6pRG6YxAXm64MxToq02dR4mTEY/bhE+gzcfTos9RI8+4S2LVcTRFNWB08BN3WUgzPsU+Q
ZKfTfOeIOdKi+zENoHuLN7WDfDPZjdtXQPuRrYYs2VrSd1dZk3CSKEjKAb1a7KfEZlMKlCVtatzW
Tf1SDPZn5cpunxgTMazFhX9VT9ZMolFhasTX1cSjIDYQzH9v4rjUk0f+14002EFBONrn+lvTJM9J
p5L5HufwYrQ7JR1oo4e0Ecj7xdYOF9hoanJiml8EJbMKaSwDRKP3NMLJo8+5w6DsYn+8ya3hP11t
L+Aw0agIBXahzrnk+PUiiaHtFiL6EYc+fikwa7rxwjxzq6nTQwRDYWunALn6ieYRh1jYcGVHj9cj
8M5+T2vEAfqkENHVvExEs1ulnq8yMX7qHANs9KF6kJii01GB1ORFJldVhpVmBuGmbqp45WUDxodx
bPbUx2hqLzvGUKEEOPULm7gm56eVaf7jpNFsKgr1OhoQDZfjfHRv1GIbJrV6E4U+S/jWI925b4g0
d9KL0bEPGkF0uWZl8Pqam8QRe5HWHz3rsjhMDnGj/VJA1TU6MfWQcUrCDIOPPm53OMQyci+N39j+
c07Fp52pda5GZQti/4mg+kNh9BjD7eGpHKLs0dA4PPcAvaxbSYuyg9290UvnkInhY/KHdKO0eQgk
q32rdW3TNumTM9QvlixdLwd73lv+z9oolX1ihT9HI1JWxhA+zrwcPag/gvhnkwlO85mnNJ9JVGi/
bFo8u9BS1viLocV06WZy1Ll7UTxopXKoYv+j4ekDOY/vaak+RR4MjUFG7bq2GbZJFtJoYSPptOT6
wRbZV3Z5ZdOjWBd+8GqDt9hyBuj2Kvu5jDV7wAquwbzWF2/GqJOVW1fXQ8arErLdWiUKmN1Sbtkx
kp88TZe0j/YJxJi08Q9t0DxrGEFXsqYROndBurT7xdlDsU5pcXZVeV32zgOD6k72EC3FUN95mH2h
Df80BdCLIjsAB9ylXtBfBHWqILsgj4sZ5irVys2c3hc46rYuHQSpHShqde31YcfBRLqVhAiuekWS
q0o6fSTrbSCTEpYMDNYo4Mhj5FWMDFq1UxqQjhFrN/YkduHQhGsVIUJMKkPNqa1bBhhnA8O5TrLy
2XTGB08bi00o5Z1uaAdn1DA981ZkuUmgQaX9bnmH6yG5tG0LAowdv/ll/3t0WClxtupygr2qlXI/
Onjawez4HfNhohzMLrlle7i1Jv6v0GkPvejd0/PAkQ29Om9l/tgZ2RPfrO8mFgapcs9ZycPYaVdY
fi7wkW5bnoEOFYu0rzOXOzJ1qnOd/uNyXlrLyCkyUASU+7A037Uxuj/9S4599Pz3Pz9aGtMwgP10
41S7V0lTY/jpZz77yMZOXSzVdMvrfTGf/qfoomXm3YcAsbxyk1XNufX1sUsstsQGrznt/Sp2J1Qw
9NE3seWvQ01c9ZbssKeyiwwbuVIa/UHNgfm0mfpjisI7z2rvFN265pUEvRxNK1XL0eX63oUXw6KJ
hNioWhntYw29ZgXx2KFJxszyAabPO3N7jg2ixSpQgwI9NjSg3awpCJrRp1/qPPl0KlyeDipebcCD
KPOBiIjEaM4s8I/dsMUqzC+DAE2hAnFO7V5K4T+AK7pkuUUXTGtf/mVMoaX9e0ypqtEyR8rIHbL6
1s+jm1Q1zuyYv1+ZSGfRFPUsPyVVIgiJB5sw/UPXQ3zz5GXxmR7L97dHOouVj2PUo4FUN3SD0oZo
oz2bSefOE0KkBWdE9sd+wnzpP984GmjGiGrEtbriwgBpxZnfU5XL7embb3+/RsVo9vfn60HJVNtU
AW1zBL/MzLTVarGvATPFOV17EToCSBX8wDDwYaoF4T2qyEsDQD/nXJzPDdD6x4A9iaU3W93H3xpq
92Pk30VFdq13zsvY/CDqxGD1ECH7gFlSk+A01BDoBzckKLJrK1aNdR7sinkq4VACtOp0a+TNwZwZ
n4LTkMl77Ft2WGBCHjSpvRrC5jx6ODCX3nmm+Woljlu04zwb5uRw2+3BzOVTR1jGaFgv87ey44S1
pgUuOat++AnBKZUWrdLReSFBDQ97+INYkYJTUec6E1rBuay4VNNyYxn6tZkWHH1MYqt5PYAmC+5V
EZg/CpvD5tqGI6UAdVSHOrmcAy2yWnCyX0ckHmmXziTzW6Vx3mSKhtlxvBfOeh8Vke+0vj04vdyd
fo7HhsmiMCsWjUwb7S/wweCK3O8DeLw1u8bDv338ojZzZNnoZaUGbmkWF80Exz9MlNe6BLlz+gLH
3qRFZQ5NNeocPFauo7b3o61uCNJ7qhuFVPvmzD76yDZJOosKOiqGL5q45x4Z4mdCPI8HPzHNiLOM
tek6mvRnVW3Zueelq9UoxZzgTCP42MNZVFFPZOTaFLR1NFvcC97hrLLegBmeqUJHpGfy6yDhjxoB
2zdRUrsAWzHQEB8kcR9zuKsmx0/ZMj14Q74BCftbJ7KX5Q9AEEQFSuhdZ2QVV4UJ1SuLu5UjqMAr
326fk4Y8SKU/M3jmavj//Qv5VXr++HqKU3hjVFJiZGy+AGODKxpv2hQ/S1du80b7x8ssinGL0EVr
K9QoY+8cDOCtMS3ZjNbTSNunJ3Lu9Eidp6Xvfs2iIDuBDm04J0u+iYPfsUHAI5eSo4bgHg+NopNA
FjR7307PXO9IHx9o+N8VeqwMK+sKh2Q1TegcwBDDHHPsQuZC5JCMoitPdtRd4HAlw03n4Z7+md+v
9OSXkuqPh9YONQ1POD6uqKC2BXXxYCr23b999qKatLni9bEZUU3moELiplZI4s7drvlDvns+i0ri
d40Mpp7nUzux2yv1TT/HhRmT+TaowaaN8xvF8j76PoNY1F3Vef5Af43tRx+eO1I8MqXaizrjTIlj
WRYDkd3nZRwXt14uAEWW9BrqbDeFJGaohEideVDH3q5FcWk7L4CLkwSu55FunXfpD1QUFug32gy5
EtFBrv9pXwH36e+BGGmMOWIvAzdoTEILkTRuWmStp8fEkVaylPPd/GPAZX1rKyNzGIdknr6esA/E
nrz3kShQ3tZFZ386UVrM63MLJKJ4kANBiH6MbGkAe5Na/U61p98BLYWxmCA4y9uY/qeOXf30Fzzy
QshFedHlWDvEnPtuqqh7FkS3aE/OVK6vlvH/j1lruWMLK1sWRCfzNkfMRhnwJo5r1PfShyc7EFjZ
I1Oug4IU0E7bdpV9Kzp+d2aLM1/g+xEL5ejve58AAx6UEj6fNnTb2iI7ThiOm4GAtoTJg8BkR5d+
OOdE/r6EWsudHpjaqmqiwdrXeM1RQ8/UoAZ7kpwOAdE61cOgFW//8tTIRPj7l8WtCIzWVi1owm+4
W3gtjM3pTz4yYC118ZqLAg2eLDh8DCL0/OTA+UV+Y5VJhjAMrruGlSxOstuB8pkA+gvHUhBnLF/z
ol6n3NpkKjZC1vIAV0FbZW3LQ88td4Sj+E+LQktdlgYZCKM2QnMf+DTSfM7T4uTSd6Yznd/v3whz
uXFLkrpmua2Z+9ThsZWD96g4sjtze48cnpvLvRvKGFycJArtq8nYjoF2Mf8IkN4uEGJ0aAqsIJDc
0aAfHJD6HAYjTqj0jUFa5z9VVnO5u5sCkaskBpt7i0YdURXzFqZeo2V6mcgNjPThjLt9nsj//+03
ncWKIotNFrmFMPdhl22KPGsZDGQY1vLcLv7Yg1qsIAT43AhcD7IjR2OV5z95yvRx+i049t3nS/5Z
tSthNBqh4HtCuK/jQGz0yCg2UZwOZ8bB99Ob6SzWCmEeAUmvFbmfWv8XaUfVLEmlDUUsKhEcg3Jm
SfJ1wPvdQ1gUCvTgUxQTkbg3NCt2zQpaJuiwGyNNxw2sccBqcK912yEAabRWgUnaJzu+H53PAjMG
rjRHT2vleO1MfbQ+fW+PPbZFgbH7IrJ9s+ErqfGrU9C3TLvpzJg79tmL0lBoWudNKLX3aui9Rbb6
s6iDM6/N91s5c7kbcRrg7WGO32OMzEu6CyheRf7U6c5D4CSPp2/NkWG33FKw3fFbNEaS9X0JSLoM
CRsqN3punbELHbk99mKyT2UsR9XCymqDyRB2N6duqWce65cA55uhZi/e9yKsa9+pYMYFMHxBSu8D
yyQ3dyS/jtDt2LJ+DWBpGVXjpxchvGo4xYYePj2NOMAT23yNJW30hBgsqV4Gg3ODX+6hs6wLm64M
MWTIuU/f5WN3YVE3TBLO+ibh5W7w1Xedd1Cd6vX0Rx8bJPMl/6gbVSYRQEV8NBiG5znifZzvAfFj
BpLN05f4Uk18d58XpSPw48zIY64x4T1IzNxNwRdtgyj8nKqSg5+seR+0qluTeoYwP8PYru50yNai
ytaEtnYIErpyc/rLHBuwi/LidYRvAMXiXYaCQK3YJIG8MYfuzOt8ZJNoLvccg100I14RPj8DiT3b
8kfyoDTiXdBew9o31btJmpBAuxg5zXjG8X3sKS6qSAl9v5+62t77pb71bZ0IPzjJvYGmNvvv9I37
4od98xSXu45QpVlWCsTYJqmVANv2pDNCl40aKG2Yis0qXufJAJMee1OBgSGbKs5YCS5pIwwMTnLn
OeY+b6s3bDo/qxoggqo8c0j4UWqqaysEbRDlDu52tAX23OAiajM3jMu7VBefQa09MC9wfNbb70NS
FigvfAizw0604i2IupusI4gE6IHdtL9loZbI+0r4/MV9H5U7uzunAfl+gQ7M/O/XRSZ6MZBQRTzw
gF2H3EsypLIrG2tNWsarocvedYjVp+/4salwudOx2tausA/5LjcYYb1Z3SE3vxGE3rVTvQGKduuo
ZBNPQw2/EcwYCajduleyV6gQ2Zxsl2WJa4UoD05/oSOjTC7qpR5ZQapJGiCYOHZWH75r3GwnGTbk
Tf/8t0ssKl2OMK71tYDMFsdJUMWE1zHUDT+fA8ej7elrzKXtu4E8//2PkjemqYnXHhlP5tFms7zy
riga9/RnHxsfi1JXDiJnwkItM3A4vBJgozUIGVqEFCDOza2ldwSniPjMDHbsgSyK2YCWhNiCyHe9
StuWnsKDMcI1dO7LUFfPrX6OXWSx+nEcmw+TnBXkmrqJ0u4lceaYVNK749w4M7KOLC7lon5lIKkb
LGjcNuQNhEzrG82T/hqwASILj/QektNOP6AjPVrTWjRPMrUfiDyAHSak/1R0wc4nShlfQETyknA9
HXamaDbgwB6I/rgBjYZ2FuuTo2jjpgsLwoNGNyWeI8iRnbApscmSNM9s/zVrvqnfjE1rUV/qMeny
Mo3nJtKAsL9/UQsKbk6mX6pvRxm9tHy5iexA4sR4QaCk3c95w1Fe7ovS/xCyXZu6fxjFeIFjyxXA
+7Ef3SQkDykpoceGAoSmnMSzV3iHQco3Fb9WXmbktsz/IlhNi8HnGJa/hNJ+rSg6qKOfyShF+dj+
1pLWjQfzrlDjGR6Qvg1GE0JNZavclf61P3DkUs5OE4/MASp/3m7KwK5ouA2c+PThE3qUV00n6Wj0
mezJLYxG5a4G7rgSavcYCOezVnKSzEdxTyipAUE9fqkx2+AtesFK+xvxGbRzbzfY2qcWmB/KoN3a
or1pQ/PKj5JbXy+u81G/6LHLrMKCKYNQzHIFE+23KYwLpYv+w23m6gTOBok85NJ4RyX4pgGTbhXz
PYkw12a+djeqnBIV5s7upws7916Zn9yCQrs2EU5ZprLF2IIfGtaGNHtmImtrJMGHMxbuXLD0JN7i
Km9WnZZfZgQV1iP2sqkcSGMr091AgE4UTi/dSGA9j6ydYWIkE7FQ1wnt6g4qVr0EJl7lje+RSpLX
HBNDgMSPTnTcx8APVx0+2civd7J1LnyAubg2UQqx9k4I16uSh9b2ro3Q23OWY2xNs0RwCUw+Y2NV
W/Xe87prctWalU06kCUF3IxxC3RTI4iAiBotQ8nXKMplmMcHh4gcvAVbXxj5SpVqgpcUGJ9nXhlk
vp5+LYUxV8jvRv6iBERhp+KWIjeNmKJb4df3gUlcxDyA8yjYTn3wIcJiVwTaM5tPxyxf004AiC0x
w6WSiD5fIei2M65tiWpaGxuO/oLpVbQ6nN/xkOYKeA7zMvWNn9owXuXzkkVnfakT5GpEqGCrLGDt
kb0NpJjktUcAJkuXJJzQdZesQEkKbAjhHBhmbeldY5lLviBRU6fdToakz2m/kkC70QD854l/66P/
DUKBJawl7TcNXS/+H3fn0Rw3lq7pv3Kj9qgLf4CJ271IpKf3IjcIUqLgPXBgfv08UNV0Sykmc6aX
E1EbFimYg2M+8xoHfJgzncdcrqko1ASiW5X8qUE81WggwwsTPzcJImdKu2Iv1ERfZESqLVlHIbFp
naUIZ1wDjnxBgbZ+d1FA42Tm1FTuOgwOEZ+b9cLsXrO9xm7fcS+7EAUgP0khbKisyzCazoEzN4ss
SwZPqRVrYyYliXPr3HaBuhN6yyiAP3KmHrhqWxCwAaxmw5/8YFuXkL6ibm1P5Xkd5hsD1Zo81c8L
LD5jkSET0hiAzTCxyJuVnvtXSR+8dqLexhjR5mEEWaXWvFYxXxOj2He6eqVqUJQn+6waR32J9Ojj
/G3aWebRiuzvTT3e9Yyrxkes6+QSbtrKmt2kRxPZcmfT1fWDo3WbuIbDJ7T20s8EQR/YpQLbW+yf
R29+6XkOZFHzNU7deG1gMwf2cAPxMFvrJBn85TZtk1WQjjcA5vAYnez7YpxX/12kUG9NBYZmHVqN
S4xS79q6e5/Vm3THuZwC6zria3YZBgZ4ZNq5ctNhax42sHqVclHRGupHuYtDY60K7ZuBmJiN6VLS
5ecY8WGjxuEiXBhDXUCBQ721NGON5ZOH4wlmlGH5LEZwi35yqc82vlbfPHRStxZgujFdDcU+1JRx
UdnWvVGHX/QOJovpC/CJ+FhgbrOrpfPW1jlE7MQEQFC1D3bmr3p3eNQrEzJBJQBglRmIrwYtcv+K
1u+mVvDCYh3cdXl0m5vOe2YVZ33bvsEk27izUpCqQImsK+es7LT3rAdJDo//GduGYmFl41POyZkS
mNsuqhlNHl8WaGwlHY35GjI7TNMrKzb9hSaVZ7NXkEgb9GsKmBvRDF+lP6wUaNSf7ylHYjH7sHZg
9C3mUgibjjFstdIJNzAKd0lIU6Z3p6fKt7ZBZp44uo/d7CA2rlILNrtPWGEE1mYYBKWD9kIZ7HER
nuH67J+IXY8EY/ZBfNyOmeyscESzOIoeAyH2EoX7NOi++tMpweofWgwf7cQH8XHQoi+TBykKwOVM
6i3Dyyi2b30sVDm8qot+zO7sJHDhv9vdoo1rSmI1BjaDWAxpdqHHBqBI9a2rzBuBjCZap/vctbeG
zViYMfVDy9goYbAVLiJSqOFfTmoDMct6t632ssGyEXOTXayqXxKjvGvEyUbqPEQfvdZBaA5WSmqa
hhR7kMR3ndk/a5pzFgzKiczl2OUPYvE2d3IEBHuEjTvlSTe1t1rrlybT/vPJfCRp+REw/pS0OF3T
IIYXIrFYiG3kgjfNC7M7FRQfefhDv42C5lI74rq1RbjrctLhAiIEQ54Z9uVFA6ZI6dtlH/pn5Ja+
cVV3YjWJaG8Yt1glfP5+H7eirEPDjW4YtcLKRLhF/2MxqcVyQHzTiIbvAwGPQ5wYSejQ1ilo5hH1
V+vQPQN9HcPOTDAooSKXBlZLwZXSN5tWvzQFOjyogIk1P6RKAkHmeh6L2ePODwDARpuYGAh/kkVH
yNvb4WucGuehj9Tj7LdaY1NGuacwlSWGDW5EgN309ebzYTrCQRGHOTjWXFrc5kqwjRp2UTdxeaBc
bLKw3kjZfa9Abrm++ZTY2n3iR9EGn9ernHPbdtK3CNJ4YDo7vN2/5OCXATScKyaNvhJB5lwWZ9jl
rKbU31pd+2qN0a5rKTdM2sPszhPWo1gIpXl1REpzZLptcnHptq6X18UOD9y9O9p7l9OgVu1VxU5w
IjX8eGoKMf//nyZ+QSbQGQ74hyIti1VlFY8aPtF7Wy1PHBMf555CHGx3Y4MVmOPS79bta7UOv9WG
vQ16JBmj67QUd59/tyNdNCEOdp8M1p8DBT/gyLEvfL1qPB9PeSPIL35A9CRjO+sbglpJWv1pqqVO
eIYfPaiFz5/g2Dge7E9+HQsz1G1U6txkjzg9hvFADNPRPqWZeOwGB3WCFpeQcHStZKvmsDsbkd4V
4HIHVZ7YpD4++sRhjaD3Xb9x7Q6+6dDsh3Z6wN/ozUI1BLWTEwCuI7c4rA3g09lMxoQLiuzKVRP3
51kF7LmQZH7R6vPPcIRWKQ4zfGE5kWvO0pKSrDXNzWnpo96/GCPjrdfDlUjsF7+a9RkbAnt3g970
be5037sKZvkwxOmJ0Twy6w+Do4T83OrMOkaIDB7BgAwVvHVlHaJMYxS3LWo/J97344qGsOex/mn9
yknUZo3cBvaTzboNjc3gKEQKNXJKYeLCT2zPfYhio63e2+QkAoecE0fKxyGZOIyV9Gxw4y4rEfEc
u0VpmivaiDPgLvY5xHaY3G5PvOK8hH6PLIR9sIP0cnRB4A8x8q7AT6ECYmOj1pdKs2RLwT2abTLb
BeGVYzzMFtSf3/XY2x1sKI2hm9LS+YDuUK7a8DIYGi+sMDGq1wXKuW02nmhpHLvRwcZhdMGYg0ek
Cl2GV0Wab/P+ssTTkkLwfiZZohB+4pU+jnHEYYzTC02bmk4Ptp3RvdL8uVfGfvn5aB0BiQj7oLyA
fU0Yx5oWbKekDV7KmgaUk9d3o13q+zIK13B88ZAP3xFQSUjuzIvSTCNATlO9HEL13QqzbG75hRhk
W++1GDEM1mh4aNiBQ4c+sUcf2xwO47CytV270nnKmByS09ah6CC/qhl+DyoKDJXE2RIjsd55h35O
3ttt0zBa4TPyPJ+8nw+VdgyKfhiLhb5tFaVLgTxN1NtikrhhUVsaitLzK22bd/a69llHjtakKNsl
S0HfRcOSW02Shz6IKTcIxaC81j6ZGOMupzGli0M1qwUnZToRqSg0LW8U5jWvuSyjcljlOQJVioIn
hOtAGowde2NTLFlqSNR5mWN0ngIDAu9w5d0WiPT7jhGRd9q7ampHr3D0C+QdzrWouA/a6sxCTA7Z
ImNtqc6qSeIlR7yJk3hxL3obJLl57xNKrhSJ6WkM5Md9VZCFr5x+V435g2Jg1Eimc5bX7hbcwfcI
h9E+DB+caPxSTsVTAIMB7jlgOD4Ikwf1ikHCpiu7tdOKbVg6N045XuPDF3tIMK171b/PxmFdlSP6
usFm0E0gz8qytHLqNVQPcQqPfMgkEbzltORLpt305lbT1reLrRlkawnmHuCDuux1BcYjYh1CpQiR
VjN9CxkUGY+3fUdyPpb57RSUj1HQnmFPsFH5LJxBW3THFwZd6sAWq6jQlhxsHCcZIaQlTVxcw5UW
CE/R7POmC5/oyl7MSH414Qp1doa6lJcryqXvWFdlmH0P7PBRbbtVLwGlTbYOkRPNrBmH5yfBynAq
XObG5YzsRl5tHcX9WddnV6XufJunqZv7z6A8SB3zLwWojclJzmSs/0BpIlDvybjf1b71vYrUjSOn
lZK0+DFhOd0p32J0ejrh9+vKaHZqhf1e0othEcJcxxh7iVLXKswfOpQW1NvGH/bz+/ulgmpTj1ay
4AhQz+ZRNmXybIuzIkG7uI5unMTaYdLpROvERagpjaJVTgIQx82zXZkvSmm/YJ95IlP8ONWBxPrr
iejXlMXCMYB8gXiCG+PKmUuGmJq5alw3uXrZ+ONNrUancCA/PJM+OJ8O5VyjrqBNmFdEuHnvLPEW
9Uxz2sWy3uuq0m0tQ10Vff09dHsPhi0QWYmTrXCCdKGmCgkSMnlZUCsIWVlYBtLEdoo9azlayiDw
asEu4Jft1/kHP6Oik6Tm2gDmhMBUZX2xEJAhH3ZomICL71C+15MvbpaXW721vwlfnnUDimdDdwIx
coxdcJjZ+WMbOaqka+pE/SU6XljGoNVIxNE9NlWzmoHoVsYKknFxXSI36ito+X2+dR45wKzDWKc0
6YxadIcjllkOUrbvT5UXjl16jrp/CqP4fv1QxR0Udsu87hEDKMPiRCh47NLz///p0n6nqHFJFrIV
TkyleeZhIBB54kyfn++DuWcdhCkTqXyNAx5fww82czadGdXX//zyB8FJZdtVlPgpwQnydaZiAqMC
e237J6LXI7GPdZDTxAij2SnGXdsRrtoiKIPrwpq83ohu5FhfFJaNWVFz9/nk+RHmfDRUByGK0faD
6vY0QUVRP0C7+aLaxYrz/b7Jg4epE3cFyX2WOnsNCFKClkLc0Sc1uudQyDulLjY03t6tPrw200JZ
CVWu8PG6dQ3dXwK5eBj5J7R7rDeU8c5RkEiWZZuu8Q58bi1O4xgxksrsXpLOf0/H+DY2m/vJ7b9C
h6VM51r7uSzUyvJi1JEc84sH1OKKjdQo4k0GSWSnmsOTwb7Sumj1NU7koe92NVM/2jbxeh/QcpS6
T4HRXqscUCP9gIXsp0twGhCobRgb0l/Girj+fDSPTOpD/fDeKHLBiRBt8xE6ZlwhKqtl0YkVcyya
PFSxVvHlcKm6Eql2qljUqP5Frbk0VbEftelrNSBioMpQQb+VngrlmFgzmnU3VmuDQ3lBv6Dy5kEP
E3+Nyey+ifOlryGCmssTmeyR1z8Uwc4aWdeRZOIOVf3odP23YsxPpFVHVrR5sBOppgqOVSB3D0iT
Jw73tZ8ucz98+/zD/bDG/GAZHPoXxhEdYTmQBST0TTmBv+W9aL2o18+kjozO6KdfcCXaJWMCRHt8
KKh8tZlO86nCXTMGdDVL2BQ1XttOdB5Z5rc5LJ2XSxl3z7mTvXIIeojr6gs0SWcKGBGJ65/bfLzC
BPkvjHsTVBqiIQJ/AfVhPvhtmZzPZKmyFhdmnW1yF7fAwoXHmqbdtwZDhYVG7zRU8k3iW/wKVTqI
YHDhu+4MgsSr4vr3n4/PkcT9R//0p926GZS8lSp1HMQeoB7kHMeD9qUI/X3mWo+9hRP25zc6AmXD
9ujXc8ERY2ImhUEaUFdrZK2e5zc3w+HaGREywCi7QzgtXJvE2OpJqZYjYEFxKJw9GE4Gh24AnVNq
gYcowI3RoL43Fnei6zy1xGInQmBV1bdmR48PdajIbJchzulWOn2zovZELnZsmh/sxqE65Q72C8FW
zaIVTmqb1qFeR/h4YnSPfMdDq26pFErRo7C1rXrkbqQMzvEBuaJz/xAYtFVy+04jzatL5aFJ1Z4s
ZoQ8VYmYPdg8G8idRuJdqsGrvjllHvdDx/GDpWfMx+BPc4usKaTRSEPUycpX2jJXcPTj1VQUe2p7
62jy7109fezG/hlvzou+LfYu8bkPGqCM4ueKw0H0BdXx2t2NUi6nJkYBpam2jUoao4wUzN2WZiCo
8UVQ4yJnacPXz4dTP7ZtHBqGYrVdDOpYKxsRyeuxaXbGGHw3XPWb31TDeaIE+yQ0nhujWjrQaoqK
+SIcuXJIWKLQ3qYCMATLe6+MeQSrH6nYPFimWbVt3falm6rzIJOwJXWOrRzTpkXvVK+ha91q7nfc
CwHVZNlNWxWvMq53GiPW4r7dhgHa1Tm8uqjDRjz23zsrv+z9Zpk2s0Z2s53HziSsFhodMzNSF5Vb
vIrGvbTQK3CD4luMqQPYgKuoVK81uC1ma98nhh7jJE7pJWh3AUChGWeG+if2K851UWTryTQvsbPF
Dopkrkgc6N2UbgQntd2c5XFcLZTRrNEiboHT29ZzrheXqdpMD03rPlYtR8VEX3HBAbebaOvlQ3Y+
x/1BG79YwZgtHBQ6EZ7qLzvbufTRyvZcS6/WeRo155PSVwtT90c2wPx9nkRqJ0cPxstzYg1XIfk5
SpP6XeFrF0CP30TtonInh6fCiXZVXn9P52g9aMV5buIB5xOpT1PwmqUpqz3S3+ddQPI54BCv9TnY
433hzb8llQDMy2jVXX9RtNGTwSZeKwxGZKO3phVfaoTRPcM0EZEmgJK6giRl85DSeF8PpKNdlm/s
Ob3sv1RBeFHl4TksOxL44bIxOmw2kCSp+t2cls8lLz8qnpoUO1/VvJNR/EIV4x34kk1XBW8VUW6k
mJ5yP7qs6ooDqrvoyTeA6xH1IEbk+Pq6VRJEctAxd6oXc5np3vSSlOF5GpcP5jA5K6Hwxw2FEezH
g1UC+mBVzQ2XIDKu8gL14Fa9Ss3oawj3nkbd2qZj41bOm62ge2Dpq8LtL2aVtXmDLpWggq0BCCm2
9eq11sWaKOQpDlvGHShtixAc9WDAbG7/3EbSWPmlFS3axNzZMQqrevnUonMWhum0MArtSnf6Ozkm
K1/VVjFnaxTHyJb3+g5dS+y8e6KcCu1n3jVPvIGEPsAN0VMNqmh1aqMUhvYwwFXeMogUfzkAw9lF
TJFc786bvF7NWqPZ7FSfY+3EHpPq4sl2wJD5II8XZZk/Z0Z/58BfDRfKkJxrHZL0epbv8QC6UR31
UiPI9KLJ3YlQXSOP2uxnpYTI0oMdpYPpRCB4JMz6IRD504YZuzB/AW75GziTCaL2zko2ib76fE87
Vg38Icn209XDpnMVN2WfzOtM81KqfZZEQjx0/LNaSq+A+GQ5tEmryv8ureLBZEr6cf40gXbCzeAU
we7YSxq/ngq1C6qtLhH1zOLy0WI2iDA/EaYeIVwK4yDGqGMlJ6rDvFyC/BoDexcrA32P4YnltSEK
vNJG/8aq2y3+Tg+JNhB5BSehoMde7CC7a6qiAwfFkREk6HDX5q7VzAuMGHdW1gsEr+q1PgFHjVLz
S1yKB7VBTlQIrwQ+lKnyBHDkWL3i0IY6N/tIRzsKyGei387bbNKmxTK1kOB2FLNbhLpznaQGP+XF
lZDOuk6UUyHekSDkUA/bB94W5K0yqz209YqpFnquHtJ6bMN6P5ZB7Y1FB9zVVHdNjLua6GPHi+qw
2mRVvYdzdZ6GvTcYNVKnFFbZDD6f+taRT3PoGdzCEFFrFTjAIPAJAjZSrZRy2LppcpsqKvgswACz
3nEWx2soyRdAnV57Pbv3VewYHG28R41x03e8AHvyc5DSJqw6C0NlZQAlWO+Vody7RbnS3OESUdZt
m4VnvSUEzmXWuREr2kZmmrVNNKSoMyGfEWJ4VEL/KyHGWdwmlz0C9HONM+iwuPCj+IzG5EAuUaVL
3UVDH8f1tv8yJM1LZsqN6/CoVSmLlVTdm8zOqW2GjxW9MU+mIIg/H7RjPebfVMEbRWZ44IVbqfSe
PVjC02UEm8difNr+W+lbb2mlfCml8kJ2+szKg1Jcdz5Sf9nT589wJGr+EVn+tGVxEFpFhHIazivi
StfyiyBJN7rWnFgsx6bFfNufLo+DiDY0A8x3WefXiNPcDaA1Pn/yuUb3Qex7KPadZ1nUASQEZ6Cg
39aY5lVXKtd96lyIaDjx+Md29EMhagegsz6pHe4EMe4FfRfe1rpyI4D8dfW4CbF/sJz2SSOY8hI8
JBaKGJ9sgpAsbZCPnIbtf/auB7vuGCo1BpHUY+vYvNXVYlcmwPKwdKCrcuJkPJY9HqpQk8Rg3tDP
4mc6SDKigLKBKu+M1h4CLE5Gs6tYBVBATjoA8sk6wYT68b0++o4HeVtUpAWQnijaKr7WwS1T6B20
X0czaxdWqxDgBEa1bnCBj7Me95ichJ8208iadbXrFEi4NbjrSBtfxoAduFOnjdWm904Wr4KxTpZ6
VO1sH/2+ujjFeTmyZg4VrPFXdDI/lxHWgC22Hz3y0ag8pQ2aEf/R5z6Uqx58IMdSa1EzjtwBabL2
PACCSmjpb+xBffj8JsdqYtp8xvy0NhO77NEl5i5ZFlNuz/pV2/oJThrdtijQpG0I6aq4XQZxMZsn
PcyQdiN33uYhtmtx1df5JeqK99bYnDeqfG0oG8Z9cfv54x07UX6QrH56PLrVMIhSN8LAKThTVSgd
+kALLXI1ZQl6KvJI0dCPsi4VQztTGvd7kOjAEPs7gT6t7EEEVd3wJhLlZcztcydoruxOORsL4z6w
y+wS3oa+sBRtlbvOJurN1zAwlomSXWNiinUHH5RiVYk2MNr9RfO9rLKXPi+/OM74ADp8VUR1DBUp
1XAyqa/mFo1bKvuUs2Mo0NUOK1ssAlQoQpm9N4F5B+X+eZbGBHF4FfXNXVvKnaNFN2lfnNjJj4Vm
Pwo0Pw1YpDdaiWFltKUfpy+JL3kdmIt4lbqeHWFtGU/JYxyaBRBRUqSgXmV9eBaoxolZe+w4+7GJ
/vQA6WhSNYuB/E2hVGGdNODUffXMNtR7N0dq1HbstdJa1L26rwHIhygUbz2J3LyYP580Rx/hIPQF
sJ0mE8R3rJL4NHUIpRxrgvOiUx+lEjwppHcObhs+klnLEoZKpEb7Umm+9+Mp/eVjm8PBVm1JQx2L
mGlrVdb9HB2m6tRzFJxq/hy7/kEMPHQK6jsum0+TJI8zfiSA45LX4+OJEZyf84Pt+Mfx8NNHFAVF
Q6ekmqu0XyIUs+FNkNwvObaplq+LFhj6ZWN/n2vIoZ3+lVb899fhfwXvxfVf12/++T/8/LXA5oSK
Z3vw4z/vi4z//mf+N//6m1//xT8378XlK+vm8I9++Tdc9+/7Ll/b119+WOUtXiM33Xs93r43uE79
uD5POP/l/+0v/+v9x1Xux/L9H398hVbRzlcLoiL/4+9f7b794w9tDtH/++fr//3L+QX+8cfZez6f
On9d6l9//85e+Y8/TO1PxwUc4WiqbTtgzJjM/fv8G8P400UbwlVpR+C0qs6s1ryo2/Aff1h/qoZh
6iq/cql4O/Mx2xTd/CvF/FPoJjg8/r+m64ZGJ+D/PNgvn+bfn+q/8i67hn7YNjzOLxPEsm0aUdRe
HB7AMSnfzhP0p4mioo/eqH4K1riyDa9o89s6Sd5+Goy/7/nzPfQfecO/pyF6zRYCJrZwdcDdhmUc
qligQjzo2QSiWbN1KVetEyfjcpJx8kW0PgLuoRHL9VTk5qtS+sifZl3VRcvBUrPuMXRNt0GyTUwP
tWkO5aKJutKvoKgFTkIXiLtXxkJNqgB4sEyzEN5IkI+jxNJBy5JobQoUJFEqLGlWegNK3S4MODUQ
y3Iw0vFK9pU77jouZgeLhGUvv49W3hg067A/lBi8NAROjjAGRIPRewm8cSxs+4uejaN2wdCOBnA6
3ChGx2DHHpvAzvZFP706hbLuMXsMvcoswIuJKxPj8U2kxbG7lJISxpbabdtAV68CFOWzyY+lB0zD
fx/9ZsLdw5DU4H0ktCqvT0QbcIg5dq8H/TLsZa1cS5AkE7FcHIz2iwVcGy86U4m76lWNlLxxvzbI
IlSc581MIfEiEu1U9/An6Ls31TLw7UEBNi5N4C9xG4t1WsajuO45WYcl0JEOvzrXBCkTlFSkPQy6
pHUGxR3zscgPsnhbp8IMvSEr2+paK/Opb5aUxV1IsVIYwb4qjMZ6ysoiMs2N4WZNve/wg67AhmBG
02peUVg1kK5aq0W7U6PRKBfSLcxwWQ2Mzn50OoqUxA9BgIPjpOoLP9ZtATIcEuk3ehPRTYWlYnlF
sbsAWD3kulGsuszMsXRLuErv06/oOJxzDMpU5Upzx/DOSOwhX9Vwd4GxaJYUsPoGGN75ZSfdvOjW
WRuGGLZJux5sJIpcKrpIVAR2fDNo0FH987wGF/OFXgE0WT2U44vrQurDKd2Y+htZpaFB6kya50mU
mjG/bAcnh4zlzDod9mha6U3kw7K7szjY253MfJ+KnZgabOwMX+R4hlfYx/lwWuxU67fIkMrYPVMV
pUmuLMp01EZ61w/XfVI3BpbRfdbvTXsyxwvkKQ1xobeOioQD891d2xacksUwxl26iORITTJuOqKX
WhpV67UqZUYK0oNqXxW66ugQ4cpCrlVpSHWV1Hmvr9qhqrDldapOy6D72Wm+Ucymyb3UNaW4MQ1L
KAhVW0aztc28k2tH9enZ1KPhp2Q6Mgmuu9SSyHG2gmWo62NXo/KRJSN/wxLbqlZjR98M222tR6gH
erIcdc2iN9CNXKdwNQfCs61MfnXrDoaJnoVhhQCOktoqv9rBvKGwX5bThfSLxD+P9CghKrFGqaIz
XxTRhV5rbX8/GmPv7OxBAopNtLhzPG1q4YoGkTt+t6umqC51XWV/QTFXH3dmZ6fKAoZtN3pRZEtn
0QVKiAtE0lmdfmOkEiBT4qCk/FW2LU80a68awWvgjqNpeKPv6M+zJCskgdyqY8/S0njmkAHZih6R
NNRjrQMik01d8zXJgsgsIdOliElcoimgomzcuEGEo5QWB9NVBJS3Xk5DmquL2o0MUF+JVHPU8ul3
3ErXEZUOuExFMPY9znUra1eTz+7w/PlG/muS7sCZR3xL6JrjAk7StMPDImgSVKABvy6cyskB9I6t
16vj+4jaDaTxXJwKQX89nP66n6FxEGo6XG3rsCkZqEDNenphRL/xW9H0lz2K3n7qLIPU9+oQj0Of
/aFtPEibFHrUR9vtzll5exX4xuev/mup7u9HMUyVViNcx9/QY6OF2gXwqXgRuqIJlqrSv+jNAFhs
HCfjUkBW/IqKVXAqPjxI6/6+r0UvCnCmrrmHsCordpW2xG5xNiy8wM1yDUfBpeuUP0SBs2CBemPT
AwTMkQKjjXldOd/zDGyoj2OaMSNHSLhosSzGPF4ZPa1LJ775fGR++0iOxomuO0KzVE3l2Pg1gqhV
rWk75uqircp+7Yf6N1HF7omp8NFNTNsxbd3VmQeH4L0g1l1pOTQB3R41NHhvuVFsPn+PX0NxRpr3
sExUjdC1Ilo5lP3QUtpr0+iHi6kxxMaPMVjrEdmnkGIZq89v9cHb8BqaKVhErjB+y9n9JEuNHoBP
h0Dn1okHz7b9U1opH7wPN3HmMNIW5m/fxU3rrAdeBooIr9yNNZTavWJH6j5oMEj4/H0+vBVyUMJR
TU1nuf46BQxpNF2FLfCituAwty+ZeEvU5sQU+OgmhgpKGOsu9p5DkchA9FFRpbOWqRV2j9kUs536
hmKvXDmCFP78jX7/QrpmGIYtQNWYjnG401VOp9pwO6OFE4XGY2n06gWA1+xEgvvbpoInnmHOCwdt
jXkm/DpuuZmIIiqZcn49XGVlX4B8cfGUHsrbJJA4XSBBe6IG+tEtYeYAK+Fctskhfr2ljx9fgFsZ
t+wwPxXarss1r9GjczWBrpGHyv3nA/n7V9MN02AMUcrUXTayX+9ntEqL+7oLZKbsny1Qc7pVP+ZN
fuJk+ug2lm0wByEJuJp9MJINqs6tbTHZE+KseJ8WmiMX4wAuGwdZgvYTo/jbQcgtTAtMkuE6ZHeH
o+iq+aDmM0fWqgSS052ZE9rhnxN7AM3kBSAB5+7zcTyohczbk27YRGC8nmkyC+YR+ClRa0vCIDVk
+kMiV9YyBAfnFaYVUwEBfIjckz/5QNn8Kpj1AfvuRan7tNgmKYol9241EOSHlYlzJXGcPIHT/Gj0
bcdwBF/A1Tkjf322QqsqqYdMKmOsDWzsY2Icz6g5u1Zt2iBp8PlY/AoLZSiQeYAzLNhsXN3+7TAY
2JG1yp6HQutzTMeRvM+n4MkapjM7kTdapz1Wo3misv3bjjB/csFkdh2W6m/HgywkNs4WAUA1mcFK
G21x2yuqfvvj1f4uYfySn/+rLPL/eelkBrAdL52cR2/vdfRr8WT+F38VTxTxJ+h2aiTMKqILobJd
/VU8UTTtT9O1LP6vxcLHwPXf1RPnT4u1SbxksM3Z4odc2N/VE/NPAxszk+KJ0CmfcM7/vxRPONrm
/fLflY15C8UzQnVcqjtzaHjIdkvzTNMjVEK6WZO5EbBsgj5Lz+SAu1xcGGLJluXiOoRfda862GTa
rifpzywIebtVPTU42VLCxyPopYuI8Ew99KYpROYNdNAqc9PbQc4BsBhgksS1XFMfp/9alOdWHbwb
rvaq6RhAy0Dc2fG0Dydjznr0dNPb4zOi+yr4S0GnHd7V9WLSSW/aqHuJjfMA7IjXBJgVuWp0rZJ4
ee5kgU6K5EtgXbaGoUIEr6iljMFTFKnnSI08dVGwNvTqjBzBi1C32eOhFSxkOetcyFJfU7QgjUd6
X4qLidq9qpkvnR2yMbThg6t3W39yb4pOeacM8yZUxcM4+Sp0hgqZrtAFj3zZ8fIL9LXCRWwNl3Hl
nGuxEnqNEu2KbAz3uGPREe7HZejE6dKwwyefYjwQgq8cQw45kNyhpLAZZnBL+qDn2oMSFfWG2A+F
kdLaThoYKMh6BBLo3bX1i6WCbq01/VWiKm9McjmgGoEECxcnJwGjGkCtEOGXMSXropm2dWp0xvtB
w9trfCTb88jWrFU3Tudhmn0zGvRr+ogah4QRhXf3JivG3ktt9EXLROCUbozryajOQP1thZrvQpWt
WqzsNqAvhk2lRhDqia65aoIb2jpXXTHdpTTgvTrzYw/xmuX4EmjOAkc0rXI0xEXrs3LWnKo7fZXr
OaZOQ7rsW/c1Dxx/2zjjGTqWd4ZgYiVDVy7qugYKFlRYaQ7TOZJDWMNaxtnQOzV1l0Fd5bVx3W2a
orzPkyb05ksBpP6SuJyr6flgQa+qdfJ/SNKI8QB8zXImTy6HTerm96ZDg0+1mS8RiirJJBdhDMKc
85JOio41twSG5NbwhzXlZWjNGk4RNmEl9oq+rexgypQix3+avv7QpvTzoxXkL9Rv8uK9S5ZE1Tvq
TdtylkMeMDQDN4F/3WRs9Ti4UXRU5ssp7hYZ8KVFhBaKkZwj64LhnukkK5nn7yG2LZkuSs/twe9x
xvxv6s6jN3Jl29L/pee8oDdTkukzpZRSrjQhpFIVvQ0GyeCvf1+e+3rwLtCDBnrSwHGlUyVDE7Fj
77W+xeBPPnqtdg1mpPq5l5D3xWjJ0EpC7vQuHv1Xt9c+B88ICGrOyu2o5pdL0jMQyDT/QtwQQWLG
yRwH0r9W76uFpJRRNbay+qPljYwyo9ZxnDUHPy9/FrsSNEDtv23en/sqfZt5uFxF9DR0jp64Usro
ufPRm5X159STS51xtq3qg8bQfZMkcmMGOUasZrrZDNdC8sRYaZANyhlhuJZiC+ucZeNY2WvFj7nt
bfeF6BazLzbA62nUiO08pz/12iyRL5MEnU0Ve404DeXw6HmQC4fKDIUp4sFryoOniySWdqibqRbW
nHhZM3rasZp8C1RrHAfaGqFfoYRTJslLzls54mvKhXPjsT/qdXZAT/eqB91xVv2+7wpuYU4UHMS1
WzGYkCOLVIatf0IRyifobQ8baObE5g6T0AmNyOsoM0Q4S/nKmfaWldbVN/zfEjkK0XVBaK4pLqby
dRJ1tSfsjMTF6QT16z0zxEeWp49t0cyxlpDBDJExMk1tjt16ujmCHEwaj8h+68fatutIGBajQLsM
Pcc/T2UVT03d7nTD+q36YTcUnRPPftHG9YgMJ4PEpYMbXZPuFzFILfGKWTiOyE18e9xIJK5R5a8b
Wk5AxOw13Uo79i0riWT5Rl/pNMxC36jCf1+VNWz8efr0Eh/VjJJa3FvBI1lLu0DHWNMTHRJ62XJZ
p3Xb1I6+HZjYggpChCYODcrLM1rVX3ZneGGXzs80MtNQM/0PLRkuol22aA7P9JFvdtqtCDORAwZa
fkt0/6wG80xQIvzPNYvMRF4XrbsHgJl/lsHe1+5wHtJpA05txz76ixT6J+aAkMrOuUR1VBO+HC5a
aZFNYL+YdbBPM2s5YqK7jUoHjzEHO2A8Jz+YmnDFnjnLvXDsmzD8nIONte0X9aW3o7MfnfV3lvdh
stKW9IdPyvVrnVgfXuKQ88HS5uDyDqGODhs3YWTlHDu8iKFyvK2nXGKaccKt3VDEQtO/EkhHNKZQ
+AjL2sqlFVsyQPMwbacHuwHKlPvdzu39MVpEdm37l6F60vr55E6PuJq8MKiTL2YHW3Np2cbm7J42
0vN7dRUCdf41quXcEbd3n3pGjfL2uiTSkIfk2jT2RTUpTc3pONvW70xLCBhc4IN4kNGKAsPyPBVb
JzOuU9ryyFfyM2hNczu07ZOZm+yv0w1VxiXXYKONAkgefW52sTTYacDq4OhYMZGKScgyEQuHuETD
m74Cy8tubiMPCOrwwzY/HuewWNObz9po/kDkJp5q9l9a624dv1/QobWug1N8euZcbjSd581b6GPr
Yqv89kHwnEeuYTahPVmEtk/550qmIvGOAxDSXeb5LDZaf2hqjdTADupVmT/Ydurvi2kBCaG+AhzS
g4kxOJdvc1JcVhdKWILYNVoG52aOKLWM9JG++22dkgt6BcIdyeGJ7/vNvLOjmWlL1Oo6drIpMjVe
Os05t2n96DKE3OSm1p/81PiDhO6PgNsYTvfgyYIVMKBb2+s3An7YswyusNFwlG7UvLHvsgPPYvrQ
AcfPiQU1iCwOWnUNyFWtCe/sS7Ug+k1RQdvaftAaPfLy9RkHp9jU9rsbEMaa0oAPrWaN/UXBrlFv
q7VM+9mtHpt6INKZNd5ojvbc7d02SeKezr8oCiRv/pto5rdOK7VIk/rPwETfLb1IymkIcXkBueSZ
gyKWhD17I9J0aLr6G8wXWHqtezBLuopkfxxWp6pYeM1Il2h3mHK8ljaCydlvXg3GLmHQUq+0k//E
CvG4ZEkXZiIvd5gobO46EXnL6mwcFgwh+GP+PStpQqlOFK0IO4X4scHqyCJCjZgQ1pqk+HI9x3zz
/bULvZUTPJA9cj8hrA3tB0LwNDSq4MT5bIqIE3WoFN3vru3XqGzL594QLqKX73u0KVxLNMsuF1GZ
BVshdgrH1z8aSPOZa1Am+vKUp8YL0uz3Gjeux/s+BOoxRdHxrDGVCNzlTafhTRzbyA9KHcCARI+g
RZ54En+7xdyEs4B37Cbv931DVuuJ9JlbZi9v9zvUDyOFLHIGzcYQRzP9o2nrQ94Fl3nQ6ZAWQwQi
YmEPZRkPhvo5mx04Qkp+YBPBb4OwMFxsC+ZoQ7VT3YC+UTWN7mM1e/slKfdLaaGP9sE9rryh91vS
yuXYEcxgUA+md4K6e39d8GS+m5irqgC+aIcPfWI1TAzdQZLOA6DN5p+5Kc6owE/t+G2SRevBQ6XY
c+uTaZ5E4zZxaW0nm+a3rwCYTEhbcKVnr+5o/ZqkTLd2Kh/HjjQFvfiVBOxgppWE7sE20+E1aOPZ
KuI2r8bDjEl3N6oyHoeakMmh2ffIKAqY3FWSPmcAV6OKvlTkFmiWhBV5q13ERaY9e7qXRAGKMp4A
npegW0JvPDtKO9LKckJLwhOhSa7HYyARdprWmWNHZE3OTLhu/z0o8blMuSRGx7Up0U7+kA67fPDe
OfFExJJ6cUpZpd857g4bCayZOkLis9PXMbh0pHaZBhFvZPEJHak5rlmYkVwUi8tUHI2OaiEtUp63
tXK3IxBLwGOgM/nOmDluUX2NUWmQyuwViI/Ga8fMML7XV2JZcFuCry5ooEe1MJxNCh6oQfqPHW5f
27x98xT8QjjWo9APAEJY3nEhtXm+tY4DZY2F0tCyR8M2zpo8jgM3nTAAThVN/dObx8Yx95OO+NXE
TmHKk8u0VGrXVbakAftx34gyyqmQZ5lz5DCSuDKK51y+enkACmpp7mzJrWzMFVgBhR8ToK2gOKhW
Rp+Qct6d4QAR5Y23C9CLaX1MynhfG2dXVBxaXHEo19/GTFHAnkSY3dFNnIgRZr3VCPMBz9sAlp12
lrs3auHH0us/Zm3j1uO1XVOiJqb6W2+tOZIOnj/fe7Mqr94WNotItVKQcAp7vX+hwZYfWi1e8Vgq
YFwvmdO9okf7/mcNnmx1NZX5Ku1y66zML2AnHFyLLz2YDNjwYWI0oH81DAkSp/XqKu+8/mqX+nFl
Sy7kfK2IsRe8vkkPTbNp13FTkWDVq/pj9Wg9K2096OkFW8AcV5QQdW9sAu84wlA5mj7bRN3Ye44+
DVi1nLywigDcrMF+XTeKthXv8MLyJanwSOaW0rmQKk7WH7zOYA1ip2v/DlpGvDir5pB0MlzHgWIk
Z29X19Rm3t53r3463HyjVZti+UsTcd0sBijwoi0opfIsnjDhrK6cga1/jyr96QMcjIYJ8THVgVKt
+3pu9f1C6zLM+xQGNzP/snHRpCLj1CbOViuej64ywR26xH/LD8MsnnWLbaikSktZpIrlhlmFmkdC
1c2K1d85eT9jDEKXvdLJ1qlrsL6tn43TlpHmpdql61hFRurcduxepyI7jcOcxkXVFBES3R8BFTNE
sy7gRrpVTM7Np3WyR/FcgRL68rv62+n6I0ajl6K0t6XN2UxfyPnqUjvKHBFJE3K6lhm3EiBXGKTm
FQDybcymcJVA3zpHso/ho9gXpGI7zjUjvxekOk8oJzoztDGyp+6LnnGDpDV/2oKHpMa+QBC4n/Ca
MU5Jw9kakkOBRzpktdx5XZ1cGK9ilKJodwQXwFi5FNZiY9fM+rhD/coAPNsuFvdYrXa2IUHgteKg
9sisft/0S3+0S3cHERg2bCMAsjQdNJXli8PGvDHH6ZI6wWY0fw+zu50SX/tgDvbAmOKKT6d4FB7b
x9gj6RhDlfK75wIOw1JVVrTovR05vV9czOkAMK77yPBDscJnPz0h320HdyPPoBITDLkZ5ew8Sdu9
NMwg9229wJFVcE+HtPoJJia9FoThgYbk0R0lxbYtC/+o+iQqUnxRwNwfreT+rfr9ZdD3VhZcqY3X
nT3P7sHwI637wcI6RZrqXvWya2ML3MRif6XJWh4ZxMdpbbJPp81xytfqmpcpwprKfKPjflpnbLzt
wlRcWsE2neCnetqcHSCv8sVRc0jPi+1CYnKokCioT19LxSdsypBwxlhrm/qC+jKNNWP8Htb0sLh6
GCz6rVyzCtfiImLyQdJdW7fH1G3/GsFNdsU1dZM3K8Wx0use1ozkmbqHbEUNn1Gih2uyWtcl756Q
yLxlfqod+rR7FEXKeXlhq6rlHJUJDSbd5XGfqXa4Mo+mSU2U9JRSeRLXkybIXkZ7YzBmrJTfbJM2
o3ScIf2XfaPFiBi4XZV9ynz9jCLnWWGhk2xYnZ7BZx6O60rUhrcukWo4JyF6ObQ+uGn7HrYevHhG
91r2+Svd8pgolMiv7/tZWz/TuE9CPWs/yJW/zVNOCchxbIQ+TEBsDCFI0Lbov9LOgMWdmM86uoAQ
nnBxHlYNpTWp1MzBw8GV1DuJ3wI7uSqyP8JGjU486LDnbHHP9tEoGPPU+42gJYtJB5yhPTo/s7HX
tWXeUV3oTXCrJ5TRY3tt+j5Ci7Lu14TLNSzNti7GR2VALV7WWYHwueISOxGosxPaPa5q6n97Rssa
THIt/Zj+CDNLvGT5QuFnrsfOyOnQCCmPMmC7GBuxa5TYrmL14vvJFq0QKQ9fidk6oG2KL98Cucim
u8o3Vznjvk8pw4wgucy9oYX4YaLMQjVm2Nqb1eTgDFLaIUmAuqkw38A2jYBzi+3iJDIc8rWN9cKP
9dZ/Zm6KBUA6z+tqkBbYOxcrnT8mDsqkAf9pZiHCDLL6aM07JjO/TWVdq6B7gVwCCJg5VjWZR+Yi
SGWrd9PAVNzA6h9o09xvJbKWBlJ5s/Mcyb4YjMdxxHlSJNh17er1fsi0yhKYlWybLYb1Yi81BxNf
NW1bv503NNVgMGUG3nuLFk3ZLnsf/2os6DJvVhdTEoaWpZiu3T0OZ3WLY0e+L0tPxiK53vs3q/6W
6g7ASeu8kBoAlyJYI7HY3zqJ0xgD8BSNxny1MrhsaFHJTpHfw9y8V3IpI6fWPHq8nvGO1cYHr8mJ
qFq2lY9sy7CCV0Vmaji3Jl04vvbmjjoeUuPs5fV1aoNTVedzbNZuEU3mdXG65JhZ7X5x13Uz2LSK
CmM4Zq4md0HWPLWp+2fxJxH1Lp53qGpihdks6M+F/uzuh9E9GfTF4pwKIOsCjMLdepacc9OVTLmD
XtdkCXUANEeX5YNyQqbwlVUD8U4vizeoeoVpXINq+QgMqW0TM90l5aS20jUf9CRFruXqu55OayQn
IiqTOz2+Mb67BrmJc5cV0olJIo1VapMbn5423kwhfs3CoDVjZ2NIhsK0k27J3jutPJo5mALftezd
6vWX+9/oxvhI3857t7d2qiKJs1Dyqgc929b4OLb+AwyPtz6pzA0sm71WmO+WOW/riQehVLy59TxH
icYPxFnl4AbZj8y8F0PdbcVsfzXGVz3hlDvUW1zfDfcq+cXb9opnYjuVtL3nrVUkXlzeuyij31GL
ENDXZuSCz+vOU+tzIVxjx22YXGsz6/c1y74avZBxgo0gbEFLN227T1v9ySZbOfTt5VRUsgMc9mAk
vChdD9+pWTGqToKxH0fA6EI6mhcaGstP0WL3KBdtxLC9HAr5JDozEgnTCcc4t8j6ftfaRuXLU1Z7
J8BqddRwL01ybKJsDX7ZK4r8JP+0in7cwFQ6iKF94+3RDio9tkTVRN4gdlM6PGnTfZkU7fvolmfn
7n1JJqr4jIdZVB78hN6YoJgf0Pljyq2dPrJ7eSszvTo5a2vt8SI9Il7s4HVOrGaBdvXazt2mIw3r
Zi0jWdMOkmr51ovzNNBr8wU997WvP6RY4UmWzbs712/FpMSudL41varBt5nBRgs2ldcCq+iHR51N
CJlJ/pYl9Z8aucteN8VDvhgE23fVJVH0X4Jg8ON8zMvILLHIN7qMEsG9T3tkAqPQLz7uYKYJHf0a
T158a3Q4wrhRVk3UwJRDow0CHxg7sd2Kw0Nj2t+a54fkQT6S+POaJgb5pb7zjHaNx9002DWYc4WO
Yje1y8qJjKU8zSt7nz50R7czapr9RRsNbpafENPs8j+t6G9TpTO9EMCcZCki32UI5v0wvwaZvIqt
vq4fk1kfZcuPEGRxJj8JyUCJKA52bvz+mdri1enm69gbV5YO5veV/qxnOqrbpqeP5MjI0KpPvfcv
dyMhAuWFdA1KcUurL0Hg/p2nHqTdtDE65HRuwWyidKtNU3ysi2VFoFGrTQUwL1rb1dp2rX80ldYS
gzt+mKq/aBMt5H4lV8To1jUCp3LRzfy9pSY+zgO/US8rYh70cKKIDCuPA62W1genkD+jfF4T+ceS
LEcp9N4wWeq3pknUwe3R5N7H05lfPdH4+qxZ2MNJS/zNTLdRyuGz6Dn8MJ53dvPI/9O85Ux6x6Nh
KLhraNmG2TtYqEbieaIwqHUM5F1zd64tkAlw0uvuyExJyzcmm1vMpImCCpc/+koRrX3+4FTFj0ZK
yb3/VYelUpiC8rjT5GFy0A3oNkeWeweEJo46jHy/0RhUJ9eumdbk4qR5RQ9Mi5y/1blagr/glHbj
fDGc5lEtLbElmXtpjY48Jr/fzFDElonoB/QBv/EOZSwztGRLXq7e4+0j+ofKSHXvtGwPaIGR0+bp
35K9hw6zNp/HEZxKnshpU4x42Stj/AXmuYhXFF8nt54fx4bC32luid9hb8IWv6xDqIbBODCxobaH
gocHKtgr9dMb+WfmVM0m67y967bmzhjPHKTRbrP+0/Zvf8mOfANabICbpnZLpm9kBPIrIJ5oExQ0
O6RZvDcTW/JcEIvMJt7OMD+kO73VkJpxqJr1Lk8ALKR7W090ehHt32y96G3mn/Xa13jEOqCVi9oS
X0etnvBQAkWLhZf1ZzgV7ps/9yFqV/ujdku1MweLnrw5bXqhPeodOSBLtv40S4J41yp3gWzqOLMb
74CWO+qqGj1vySnlmDVrXz0qjXyZzlZ+iIp32dkdPZlxoPwjxGSNlBw/YFHTQNNj4vaOTMxt5l2N
frD1kXZmqxLqbJ2RU1GBRtB7yrXxu0Y1fPQXegOi1UOHMY6RbVwMlAiDzSRknvZrEs6xQqb/qvo0
mppuywOwy2ZteTBsztnjqN70waf40dQOVmQopLopB4CmGNLd3O9Tm0KXOUUDdJGN3aCvnNdTvi3u
r/zQRYz93yYkUHODLMnVfBuhpUHOR+e34MC/1DiAqkw99PatUzFeRDXc+7QmOzzTUyNfFtTvBG0U
m07lt9kIXShrm0G2e+AoRwjkbGlmkkd1anF2yqu/CM9AQnjTx1Awu+366rNospfa5uTS0YQFPU4r
woud6b4Pp+qBNaOO9ZFlyeJd4uX+mFzAJdR/iNe+K6ye2xTx0MbqjF1la8yRPCsOKkugXjw0pZw3
mjI+iGnOIydjJeuOak31faKl+payUfgHlvcq6rWZbuCg7bVKPlt1UW1QFmxad2A+HjDC9IJsl0Oh
IOJjfK2t8YPO936Y+aQ1pWXACYtOEgkgiXuxfMD1etft01Td+mT+KmueO9FJkk5qOo48N0XpnAIH
AyAIEEJgCu9nyIOoJo6CN4RElppYlro2Ls1k3xbikkJXdIJk3fwV6QbNy9QJs+em7SUnAkQJqW/u
/jE6F6wpKeKsaZn3q1c+jjMFvLJeZN5/TtZn4+o3uDy/LUlZTB1EQh9LGPhIv1mNsDZ5UpZA/BYl
r/mCj4F7TNCKlYUTnYbNJqvcP1bDtjzcO31GKk69xxHHEmG+ZI9wxSm9xPJQNwGRP534MLSmihNH
nSm8N6oaxAPPmfLGj9Irk40lfZ9nsqcdiqB41RuCcHgENeBV0/x3bacb/Kl5uzowa8pT6wHzNoy9
nJzxaC0xUfUJRxMCgGTLysFxz+79yK+Sk06k0S5f0h+X9MVoSUHyZeqiWaxqXW1TpfjtNh+mZ56a
U+Moa59kfDgVTHez5idjPsc3cg+FseedrIfrREZUZCX1GLlzKU+p1pyC3KS32fTbyprOYFzliw0K
686mb5S/HofUPdeTR721CnY93uTXABXA6tHhBhEy/GEsGGjEDJWTPGrmoD+WuvtkG7N3Jlypw4hr
6wQNu+1WlrC8eoKBdpA4LnqnLxwwJioAEvNexbow/3az25DCBEXSThdW54pnbLWGM5cvHDbLF5VM
Xytv7Nkcy/KlaBMg84HWbc0qKF9Ax3ypwKCjUE4/3tQOt3/+0XbrL+GP6/mfX41EvUEJYg4GsWY7
IE19ZYGdIruay4thDe6TUXLhJF+/ax257/uBNoFjTdfZIkalqlYzJvrIPLYmAg0xknqF6bChIdxn
5yRA/hI0nCJGR4PxhUXvLJvpXKugOhdq/DUTn3m0E+Q7BePqvVmxz7bm6B24GITtqLm/pQJFh541
V+ZJGyJR5t1AgNKmQLwWpwGGvCZr1E4C575K5nmXfEj2gy741f1D4/2/DNc5tKnpniVSxH9/nNC8
bX/HLaxehrxPatmznrfZs5X4+3Uo64d/fkXNozD6MNnBICS3tqP/MKAyLvrs3HJ05sw22P7JfQp2
KSSV2HVn8cYCRMDqmrlb0Rwoo4z3op8ZTzjB8iiN9AsBjRVbvS7fJpf4IZ7n+1tuGv1JH7PjZHr1
S+XpTNzd9dNIO0HnqBYnc7WgQNiptbP87BaMZfLpZBOMGZnkW2s0VYQbl1E50/att/YJ88GHSnFN
p6F0DxKL7qnKODlVtP8ZX+kYwEApovhJq4OVAqsF2fFVk0O1M5Xf8SC25tawiTJ09fU0MkzfJbY+
bMU4gp0CidD2TFQnyEm7aTaNsOgm89Dl87jFCLQheM75q2r3JASqwnuD6pFayguzLplpsHZnCHZL
rNnEOyi3O9QF0LC0s/S3fuV6mpVBMJm7lLxPjn7zq4u5OMOnqLVzkCw/gNFtGFnBcPV80MS+DJei
s94zf35VMLSYlVT5ttPdfiMep0EltKzXHCXHe2H62kuVTE9SA+g7Vx8JUiYmgMFwaZhtHlFVRSi5
PA4AWIiG+7E0URp3ZfptLHLkj538KjgiZaVQJCNtDHL69uPqP9Ip8Xamu1RbYTGxSTtPnd07ChrB
Mt0HQi/2ntNy5JcAu8xVM6JkIr3VAUW457pX27Ziwuhr7VYJZUZ0yjnreeW8qxIRbNySmVp/n/uy
vNs3hvt8Y2v2nGrIIQo/N/cGhA4q6uKHo9mIEIwaO+1uKct3ZcM3ojkcTy4zfNXrjMfSO4Uo1ZHf
zM4QG252Qk1gnJuxdOleA2VG1bVdTM0kHXsIruLOPSoR/ceBngZXLe+Tw2pmCJGWsoSH5sC/8cT0
MnEWhDh9H0K4O8cE8bPk484g3Y+IvVGLcYuutzpHy2d9LbIQf2WOpbzR8BQ2KSsEC90D8fV+VAxJ
vQVxiGIGICpWueBgW1+Nmbqc1tbsCes6LizHRgmUpK+LGpIjmrvl6khDHurBJr7EnW/cpOBKS4Rc
v26tAE0/YDg0XgKt0G6kHKMBZkHzUqzuuQOJjwytLjUfSdU0eDD9iizfEezmSM8U0uIQWmxTU8a7
AwPcigX950fZlhm8OI1Dizs++dCszlO/fiBbcB8TqQdkpIH5ss2BfQk/+NFIiGFWRv/+72/EprOW
TW23Y3QelSrVzzRfUrRybgAfzWq2Mss/Ac1hVFtcQGZVUZZbSfvkYZQ9HRf1zRxDO/GqoY0pmcLf
rwFGvnmDoSF0Z8a7KBrIfKSJlSPzfFw8/5AiDwsT4Q2HyWxZWoCj722Dk7EDfH9qtOfObjkYS7Yo
r1y3yaZMJRN4yj58hL8a7OQvbhLVDmoEfLANzVuTRko9fXeKGsZa7zO38ldZcE4vkVKf/LV/oaxe
rqUoRPzPtzga43+zIf5f630v+e+hFe3f8T+90v/DXv3/k6HaQV/9f1YFX9qGcNn/kAXf/8i/ZcEo
wP+FIhjjhGWZuoWO93/9tyzY9/7lufQqPB8XAP8O+DP/21Nt/suwfUrDu50aD9s90kb821NtG/9y
XA6nvhV4OM0QV/3fqIKxT/8PUbBmGliKfZxw/6GDH2D0B0Ge1BdlOeWC5xdtoGGTB5zLaWEKo3I/
fR5aB0ZF2juVRsi5Gq06nrQ811QkMLZ0emSjGDbXXePPiwqLsU2nP+COFAL+oHaVCzu+1dy7S3Rt
6SjFOhuD9FCX2ZRCqPQcmrcTc2wTZUzv97zDBV1448sCO1Vpsc1C2n+V5aD3z2h2QBVRZs+Oe0js
AJlO1OBfHH7GqZaowuhNzRyuR2n0KAUxkim6FSqTQUehqQry+kjXHEs17eYqQ8eXr4u+VlFae35J
qeAOsnMj7FpWcwDhlFSP9VA0ttxbeTDoFnzkBDlzNDrY3Jtw1NxkRK5E/Ky1XdPKYeqQF+jGpmhp
lGa7YWep+9FZ6LreX3zadOlrSRe8/1w1s+vKODFJAH2zU1vZnymDIeOaYopoHn3gyUEV9ybNHWL2
EuTjT0bXLilEi6DKrrlifv9QMATuG97+DL917YtM+11CRf3Rk1llh6Upxgm+nearJ+mVi9oBtfLa
s22Z7Nq92RolQtvZzzhrgs83n9fOZ8n35TokBQqQ2UYLtcBTG7F4t819yBRkKHF1H1oiM3aVkxSV
pyLZdIQu5ria6gCzYyqYpQ6CdvTLujr2WEcmwgjjiTthpZuhy8nFxbcspytbeUFDppy64YwNnlQv
lAyowvRtZzX45yIhnbUs2MAb2Y/E32StMSOsQJ2YxasOglTFUmoqW2i5Be0k6ABX5fJtq2yt7NAQ
JRPBUAx5qdGkNjqHfpq+OManTpcj27qd4meIutni7OK4q2gv+L6T9YFPEqx9rOPCzi+2ayOUf1AG
jJUyEh7W5SpqZ94bpAb97N0K7c4ujwzdrvSzzEdd+408VyR9rHp6fvM+M4u+z+OA2fnsn1pOq+57
J7AnQ1Nrpyl/QUcn55tBcBnT9lFM2tTE3KRO9giPlNUuZIi1ZaBHKWG29+ZFNQ7MjJeh0ozvmhZc
8yZoEdnO3nLSxvubLZU3kr/YBIlzom2uyoOoXUO7DarQCJj2M+AGIHby4ZPSDUMwjkwc1VooDMqx
t4KQg/EMq1trEULpichfGPUq8WC0djcjeXWCDgnhyLm+O/C5cmO7dkVmPNucK5KDz7kxOZTUfZl9
CPxKDidBKzP/CtACDm+Mhjve027hrTVDbRAlWt1Rsud/owd2tRgOTuFhWu6KtubYoQqigGpkUs2M
lMwtvFvFze63pUWE1APWwLQ757Yum1+ZKa3iBZeYWf6pmAv7v6TudF0LPXtS6rMZ7Jz04AFggn7C
dTSL7QAlYH7gd4F54sDOkidRp2Nxw56ayyXUNFYYDllllXtRa9ps1S3pIsOLR3/P3BR903lPms4g
/puJjuefiCqxgsviOcxSC3uo7VNb+GOLbXoIVpRBmkaz+9JKatgTzapM+17E1IqvKXEKRROgJtA8
652UjlXi5PVOIxCcMVcxl/08H5CwL8jcPWG6r6bdO8NPAR09fWjaLps/LYav9DsxNOkuebRisE5C
G7Eau7b0vRhApjuQ64qknUd2lggR26JWPg5vJYaMxmupafIhncsM2mjtSPXgI/+fIZabUgw6LS0D
8ZoyDLv5Upk1D+c+o2SrooIcL5kjrncz58KKVSBaGx2SaUMIu/AhEvyr9HuC3qVqI6ZmdqJlMXP3
ZtczKsa7iEfJ7YI2xsWawIwKPbml05x8yLxlZWJgdwttfkLER3W15yHrHpKJo9LTLLRg7sLUmd35
zeRtDGL0kiXRxv/F3ZntNq5s2faLuMG+eZVE9ZLlJt3kC2FnOtkEewab4NffQe2DOnUObhVQQL3c
+0KI2rJ3WqIYsdYac85S0Rtz/DYYtzkQjn+WuBUE63wOIvRQdhdZE53TNhkeG6vpcSD2bRGP2xFv
twKNdtKK4I9ucZM6p2WR9xBDwpt8MMJF/9gThjpIKqZoVvq1YQNrvZq+8v1vS0OigrtfNhk/u2Tu
xG5uPT19aRPHjW9NgKz1aiRqNI5E58zZGfGoyE5Wlw3+MdD7ST92Qq+bN26L0Fn4So5NmGpVjIFE
XRr2n3iMCfZkhVXORAZtv/gn4IT1J25LEf0hp5Qo0dodVXcipDjTn1Xc9iNgc62SYo0MnCk25Upf
GbsyN3o9JJomjW/uzOL4o+sCO3nP3AkMcu3VVRVtZgwB0kL/Ay+Xf+W2K+w61EbDKG+ZNM0Gzwxb
aWusAGI92tSNk7ZrodVedkwqTw5bAmPSYFNb2GAI3nM8Or5I1y27hyiXA/XPrI1tekoi6c4vcxow
o+ly4pNuQV9YyRn1OM4mq9buMu+NoG6Vn0YtoysiowU5d81ssE59ZArtPcvsHiHjWFOGvEejyIiW
YwOQhYiApCU3AgBBvg1Z7nWh3Q6lYkwQF7FXg/IbpUfZbuKEW4IrV08Wl1d11BVzkQcW7c578oOA
IPhN5iaF/uy5Myxf3AdjtmP6BsHVlLqlLtHcNbgRs/NDxGGBFYwa9lKJABLPfcqVfAPiCr/k1Yi9
PrrCl87PfExn40TCykwJKGKPWVLZV5EAponkeArKzNdfElOYzUFkRQ0Hzz0hzz+ymL72YcLCgFm+
UZjDLwfMB9CQbjyfbDGMOfNQfhWEdWqUD9jwLtgj0gvX+OgioKOPfMCzTjE64V8KpD+5scOcVsmk
7LYYyWo1wSzZ1M+3rqqA1TdZpxs5hsOd7joU2rirpKHwlDmTkeNYzWsp7Ug+krWX9WEg+oGGf2A3
BdghC0Pk4ng7tTpQkZX5TBHWDhGlcC98q4vyax6w5oi2VQNLZKxGvZry/ovNWGLltDlx7CjCPhL4
Pu1m7iCkxVRGriHbxyRKiW3RiSA2QmW4ZTkcOrNIfSMsZqEFclNJzy4SRo+phaUchjGow9By8L5z
h+qxLjBOi+e28ydjC1FJ6J5sNv72GvjfLpf+XyqEFkX0f10Inb+7CkvIf/GWWn7i7zrIDP6yXQe3
AvxvkbctFc3f6kjT+0vHo93Syf8ydMqaf4ojmaksxY7nB7rnIWXhwX/UQZql/7WYVDm+i6TS1kk5
+B9YSy2K3H8phBDi2Iaro41EpmkHtIwQdv5n0XLasktzZsQaTspMNC5qBA0AaSvXdenu69TcjayG
TRHhEevK6RY72Ucm8SOunWQNrsA1rDNc9z5ng4EEa5K2zZPkGSawXuV25W0FicZt2osDxrXXOWgO
volsEgslA5gvKFYTZrQrTdpnFpn0wBT3oasCd2vV3F1nGzULg+gEZQMOseObLnx/E8TJFCrlXszK
amihpj5teQ9Z3ZDYG6Xni6gx3sS4Qt2A2dtVFWDnGkn26ox77aMphoM3lAz1aMX5HyOT63WcMcW3
yuDIlH8ZFwAAplbwFJTGsywxyUlLetRpL03Ysh8GyBpTPigFhqFRSDlYoiyIutHYjq45bc1sPyr5
hN0CJjD+wRILk1gxyxOm1W30OhWrqGTIF7Fb2JJbjVJH/6mIuLulfrts2Apgfkszt5oJuOBrxbHw
xXBOE8ZFeCEdhSa/ZriLnTIe8w6r/h7JFmDREwK84pBlcIO9eOQe/zG2wtkgJLr5tfnDkX1xbivt
0QS5SH1yZVoUq+acXIPGePP43ArGWUPpk93RGf1ezfXbiAVXznvf8K9cNd44rWKR1LSuVhUGNo4+
kqWuQ8g41EIH9tc/tD7O17jzIOiCerHbutpbklEYVDAu9UNPtHz9q+6GKGSUXW7kxvWf/SxzN+bA
mlppYj9Wbr/uRnMZzK0MNlfbLiEnIBjcEAza3TRS6zFUjjcmt1o639G480qrPRWOQ3JsiqvpkF8n
ttYrHVaI17LrYcMf2Z9mbGqbSTBra4bsK8j1cHKUeKWfZVTJpUbzpNnVKrVq7aWz2JvUXrvPCiAa
5ZNxMI+3OnPO1L45WAn0G1X/Jpsjie2EUCu3Z0QvvNqGjN3R6QWjs+j0waT769qUmDP2od5BQNoN
ifUGaTjYV3XfiVTdpit9sBX8lKqJ1TRJuzdrvsYBLHyQB1Axkw3uoZXHZnD/iDyg5KjUVu/0P8rD
pqzFS1QszhRseEMP+c6qNSBniAXgQvBL9JjxL9KR4cU8bMFEqQWs7f1V01W/czXFt3yITQDOGz6f
R7YdLehAbOxstahlAPMMhhRMllxmib12BNoLkHHhBOxJsNBaOB+e67yAbEJ/s/goxDt0gettrU0S
SE8hN0h6/9LBmjIxnre0PQ+RJ7aVyD66tFEnUaT7xVdmMxNRUnXDgc1zOLXjb8e0wVXm+gfGdYRt
mOyje3sE9Vpm0rY/fbT8ntXMXGcdidmHW0p+luP8NCMDyeT8muVVse79IQFR9nCs6+hgOLN/yCb7
Z2lGCYkW/dHpj038BsxGqZ6CmZvWuCQs2s+VpV6YkJwwjru6mTOsRg9ewHfei9Q29gR2raqEcCZ8
exny2fYP2eTDaR5kvJbe8MsEXIBkOkx2wd/gOTWkjLsaKCNooufTpp4nGj1FOYXs9t+MapVYBCS2
bXBsSYSb+YlVqqoP9BfMpBrz2dUviSheFfosBAMoG1eWjKzdVMx0RoE8lZ+4G0fA81IchfHE3VfG
VB9+tTFb+Zb742XZ0IekblP5+GO+03XzHLdDs898tkJ2nBxaE11Wm2TvxljoR8dNf9rVXB+0aviN
RH6rE8usQRTLWPvF9PbskotNKXiiJXP0FiSGZesbIbE+7IPWvlKfrxsx6TsjRR3uzw53otosgOPj
n31ty53C02RVe95Z5zqaptTc8BfF28mfHotufBulXW7cqthXyPDX5FSJw+SYaz/2vwKbJj27vOkc
wKnpKRR2ZJcmggXmu4OcN0kVERkd+VtlWr9ty6IZ4aDPllZwk7k93qJ23AD4RJsOw41NGqt9G/tL
6gX0FmsNwz4xrtkfx2HGakUVxLzKSdkwZd4OjxkFxtu/gvzX286UW0IR0WJPKYHI6tvs/UfVyYeo
9B+tgTxxIpMWpJMI+Rg0hr5UDNXb1wemIaupS6+V7VKyVlW89hpNCwsGgNZvCjmyObWk21qm9aT5
BVKKjrHuqMQFh+p+10qv2OXVIe4V38G2+dAVctgGKd3YbwarHB6kI74iLgrhlQVV93peeLC2/NJG
HEayJIhZrOV4jMUv9Dht2Km0Xj6gj7wOmEE0BWGv3RLP5DCgTpDIyOhUV2WwR62K1aP2Xqzngsq0
8PgOOXW7tn2t3KTZrhoqa9O4nbENCu3S/7CwJMO6EuFC7Yr4miJlRT2d1Ns0/+W0udgYhXukGfyg
TRoWCCmc8zxPWCMnRehr5Jtmc9MwsJ+eZRZRwsNczhr8r9N560RCBHXTs62qd6/oWkrnIHrmm7gm
n8kN+75/twy0P6xO+yB90WvLDv24vPk5IKDVwQaOFYJkaRyxOozt7M1w1YGbp6AzBDMyWjb19Bc+
hGyPIpz29dHcxT46b988O04fegVyQNxZmcMp/RVC8SmZUasXYjIZ4/AhS9/5rjrAXgoa7PVmFlAb
Rzloc1QgdnvwJo+5Kq4Rm7GGeLSJsq1zF52fxyYBonFnxG6HSLE60cA7w3ruaTnz10V9tAFH+IaS
mVa0k8utOTNYnxK1HlJ5MvTQ9an6EMoXuK+8MhI92bzzq8oRPakY2U/on5flqySr8Ztt2O8qyOD6
tergUMi1OfmrHr9/ZXs9xr5994kPuhX2pveZ6B91UB0C5sNop7MPb6oQKtAhp/twsCLyWj0zHGdM
XxbAbXbTXVVmaEbdedvE6EWzYO1JQxAlik6G5jtk3dieRiMPrc5C+84CiS1IWOrGH98xNtwVdd4o
47cx7+h3ozbx2My5dDq2VinP9pwjSIMY37QRdxM04n5qPzhm0vE+WMNazvmnrtd7OrHmymu9a+vL
p0hi1tZmdIqgo56dLvhwsuaxo/4CXARonkfWKsePzg753A+988vsB9hqMXKX9opzMDEWtn0sP7xo
Wmv52KzdIvgZY+p+9F0+Wx0MyCMGGe5TL8pr0mKTrKT6U82oVLBZRBs3Gj+A6ZB+I3wRdf1QRdI+
EbT02hly3RTWPs8i7jvjS9KOw94ts89scBSpeaTdDpjlb2pdv9nSfoJZuFh2XsJHK6afrf0ap/46
8RosR+lG7pqGlkRbID3P2z+oYU+InoO1SIdr3ogfKqvHxZ6gX/Va5RNSivHwFgVxuqq69BHbUQTM
NH46vXZh0MRBb9sjcwGgs8QhCbjXDjgdvtRNdI4ZfKwDGEVYqFi+1ApaX7r1cegARjRcPXTelnJw
QG/qx7xP3lMfLh/co8qby5QGNPir96jlevBSdjBVYq5tQsBQ7JmfjRK/7EZeYOYYJCoSnhJEvzgA
LayLfpFRvZeknPX6NRs7QC2SddVkfuNPsYZX8tcsBue5i86ZbZ/oW0lMiZo3raweUcv+dJzI3JGr
FoSqbm99AizQVn/c6a2NomkzBwKWo5qApDLeh7YNhei79ahz5i14vQU+CE5uARA6aUIWTem/kin7
y8dzj6Gs+DNIkHOwuWulG+mGcpBrp2l/B3Hhn8bAPZHoRmcbxGEVb0c//0RyGaxNbDPnQf3Oqy/w
DnONs4m4urG+S31oP6T1OhMF+dPzkMnNg3+yBrsBAKD/RhPiO+qOPbxtJL0vOahjOk4/6XhCcoju
Y/JPUa2T6uF8mh2SIsTNfK97LGlcN7vqxqizZU2dMCGHIVQBHICNB/sQtTSCnZA+xGPVKQDySv1e
jOu6DGddEysX2oY+H6320Wb61atvPv6Ya4qqjUgSe5f4jbEuu3bd6cjVIjPzt0tJsylxJ2BmBWoJ
FEmNZH3EesMbjsUDO1dvRZ8HqbXeX0x9vrUNrfwUoJkk1vrZkUxP2P++DA2Unc2QjLArdRum3Akr
szwBcu/d7ojhwk6bgd9z1Iob18YdMmZjTJPdWxXzM0TFc9wXGhHNVUujx0BYnbHBAAvB3irEUuMh
msaX1Iw+Ricg21eaGMD6b8pMipWFhpDPVv+K5paFLQtzHL4wLlHsThWGjsz2553F4rPOX8lM+xVV
PRshn7V6yIND5aHwByycreEPUZe7NtLa8IMm59GZMpcrV7/wda4Q9zqQ4N1KDTHLYDBg/VqaV+Z7
LBWV/BUU6c8MlGgDM2BOSxZOMmAigRFnVT/bEbxl5p18/ckY4vdCVfHBQceypXm8UZR0OO+ucCL4
QqJg3zSXLYKTR1tEMHxcxCQFcYxZC5aXYBvBd7mwW9LwytBOPgxwmrAocO8okCyj5DlKu8IawSe8
yqzDFEEg+td8vvgTSjxgYe4DvXZ2ucPvlIcApE0ZOxQ0GXFKZi1olCZeyh5yjBktrFxzLrrmS0Ve
dbGNQr1UOHcsFrahjmxt41X6YS6G8pbOsGNjd3JHvkajNaidL+lK4Lr0ilOeRtjod81FxwU7n9mq
SPrb03RQdqIOA1NENB5JDaioKNmrfYEwMISKSB/qNQzVcHPaiLwR+hK74eJo+UMdq5MG6XpwJZ21
IEhcBh1ZODHAuShuIbKQn2PeFUBs/hqR5w8cBY4z2q8jJk5KoTBrypduMvedFn9pGUAkSeqHmN1J
mXXoMGII0ir7PQaz2o1DeXUTJsWWibdEaec7wb9/4znxRBCSOOs2KoCctXJFm9NbuYn3HnybXnYr
LTflw3WWJKIws7y3OPf11SYJzuz3PlMr/p1MbFIc5pyYJdi7qHYxaTb7kEDbtd3DrVlGV4ZD4r7l
5Yh5CL2r7WDk6WWySy2M+xlXTJrbK+ahLX2QBCO53njyrT2Zdr/hk63dqEt/m3ntVYphH8UueX9A
YfCoxJSJ5JgnzXOvA7F2EVs6pi2ojPNvIfw8VJa3WK9c0Pf4yI5gf3+U5nDts8Y+FfFA/CP+SMht
fkkgZi5N7VeDER9qxyWGBLq7cCQCijQ4TLNcZN6U4ZEXDhUwW1a/QEauR3iFoweVvk7SdltGXc8X
2Q5OWd1Gz+yZyx4orsvOjDnNTV6ptymOf7LD+iX9wT1SseIfXjVrGsXYz3B5kPA+rU1ZPbdunIQR
RHrRTtNuMke18nTk0aOqqoNF46nwXXNLWf+rNZmFZGr8gcrLWM2qDFGxRJuLHnPDtGLnqUUdSH9B
26SI5cCzxhOocXcuquBIW2uH0OAwS0i/ybqCRxk7ujNsFzO+0Hkv263Su4O0eioFJDfWiLmAEaNQ
0vpqo3XAzVG9i3Q6QwM9740L8LOJo7rFN7f4rOtiPxo4RjVW/dss4pMfwLENCUoUrJPtv901/7eb
xf//sTWLFd5/01JOv/4trGB5/T8ays5fhmU4tm4G9ETwWYRs+bujHPxl+ZihAq//3U9emJd/gDWW
9ZfhBnj/Yt5vOZZj0J/+B1gDp4M5nk4vGV0BFvn6/yirwHL1fyVrsMp16DJbQUAwJ11ll9/3Lw1l
Bosig1lDJwSFjTYuJio8wfSFJlhuMtp3xbeopDxqgSGPNFkvZu0FD2N86BpnIAx9wkItcIrndDkM
/nCQE8oMY2leuOxB37IcvsU2nOs0Vc/KjadHpPPXwhqDjd5O1pbgW+foGyyF0nlQQqHZwRucvYkz
nkfH/9L5QjwHlTjb3dBugVW/TV704go4bV8Xr5MzlPvWQonxHg0CMtzMr4kuYhTAdJcnqVNJN8aL
M7TGha/pR9VG+ktmsmTjEh/vBisKKymMPZPqhto28W9aZiA4LsuzKRCxuJ5x7Doq2TpBmZnMc37q
aCgtURJHVwUKFoTZXh2Q3euMqc/mbB4emePKA3JP5kstEykT1cyWDJjhUZfN+Kg7KL8WsAdB1+Tt
ha3gDJc6XWZm9T6jkKYZCfEb2/mDV5rFNeN2vnMHo4fQFLCiMCyHvnXlQSzdaCsutnGjxa9lMKBJ
CQpjEQlxJ+3oLQjl59uhdd0bEg1z7bQ+KcgD4UD0KPDUb/UvdkShYVQ/VVY07/aQ4phLhomqvfxE
4AFdHFl+ijH6PQq9vAmTjqfszBBpXfSrmugyxq6Rry2lGUfWwoYgT7GOHbt5hIc6S3Qm29KL9qU9
OcBTAmldkGnhSBLCJrKynWqK+skMkMJLf5FC5CQxYGAwbhrDm/aGgPXM0cr7tvbtRNXwMrKN8tnc
PLF7eciqtA+1nsouGKLmcQRi3ubVpOEu0n5jA6yOSe6wzyzQH1A0aauchl5oq84GGdfcFV6nWH25
w6dLlmYV//RHZz4z1KVAkGZBo62XB5WKNz1v61BPDBVijGo9AUtl13b0ryVNG1O9+YBL5Zw8TI7z
3Bt8Cwp2FNBy8sIEnCIf6cdG2ks6RqvR6RSWcxYeygGb8L99NkQ3f2ztYzbScfYK6rR+7KCAWeZD
gp12Sd6bGwgJJtV27e87Fb9MMhkPCWXBaBVyZbiRsTfMAiYdjo5CQ5VvmumGrV94P2Nsj+tkWUrK
G2kgt8oo9W2lepdd3Nh8MI+MMaDI+xsbbOMWFfU3hVazmUuP5CuHxNExDp6r6RPRkTy4tlVdOu06
6BPbED02SekYVpbpP8nU7vaVgUQxYPZdF/pT34jkCeLr5+DjFDL2mIV5rgL3SvqMC8W49rH927W6
FKrLorvnR9518jo8VWp6nMg5G7IitV0wjJ8DoTVPpm3ot0p8MwzRTsihX2wL1xX8q7ujiPXHwWuz
Y9bFw0tJxugWJdCEZZ59MqiR974lu9P9gGcjucESK4y+mAciWyf50PuviQMzGy3MrGbzqBWg4xhY
VVt9dMN4KLPT/RD1PNKXTFKaRVg2DlF6KtyuwHTGQfGcmN2DmMnTShMcy5BH1pRpJjP2rZvL4EwH
xY62ZhXT71mQtuU5J8pvlRVMZ8YNyTPagXKlq8A53k9bR6CUKwwImMwz9pNmlzfNQSNUpbwVemK/
MJPW1zDRKaVQoe39prbJr2KrpPTyR89UAFfNimYYIkNQuq54wb2N08gerItNGdA7QcGYzP/dTxZo
9jAGydYLWmPeg+qcrNrML77s8sv9kbGc3h+B7aDRwMhgTj1utp6KsERnGy5PRDDtzSEvz4E+0AWc
RJ5ts6hIPwEkfleIbNh6utlOc63olHgcKE6f6Vt0D0YMOpcORXGmqHM3E+5Zqwnw/tzQEzoMds9M
LhqsH3GzRFdkr5UzBS8iFYjcJt396uxh21r9Dy+22n3aBOIMSxIcLK+5MpMEsZh75wnPVuqzWlpn
nXjv9WjTeHRdZ7i2IDbXOGY6Rozo6/3MhqPZ41lMVbRcHJr01d52GtpE3BM3ND2mrb/IaLDqibGa
5UeNWW+fgzGZTy0OcisfVno2+L0d1qu3fjlYKlja5Pkxn0qfTJGIbNvKeRx0MpAn16JSnHz78X4Y
B1wocjkRJkx8DVS8Tmpt4mm3oi35VPug2ffGFD/en3NSq6cjL1VoEKS9ohNRHEfdU88t7hBTMMZP
9zPdSelezWa9s4kOWrSrLFKzabLRDSyaj3xDsW98ZPjhbqeCX2miVd7KiI2/HwmCGcbUem98P+zy
sX4KuFA3TT+qcPIzd69q+49s2n98AwQg2GFMxIufe7h3TNgcbf2srNa8Ng99YLm1MnOI8sYigTDq
lXfVuiQ6qL56UkUGV3j/H9pz5azhDYkuLQfmQj5oXViBuUa2UeLYLbwbwgP6BGYrXoKUT9fOM+st
LbEMEJOtPi0sLJA1Bozsb/cDoYrRLaluOvrCh/szZn1RWAycrbj1z83Edh1vo89xciY2IWM0nDEx
TLrbOGdoXJBwXFNDmiS52b/6QnrXwLR6qvjR+LIGP9mUXJIbJQ3tNUaIGrIzH3f3U3xsvFXaBen5
fpqb6oThV0jBFJy9gpusyrCk8IsB74DlFDmCdcS0Fq1aURkEcWMS6draE93WeO3k7nSMKueFEff0
kA+aeA1M7CLx53q8n7Xo65zGLV8yoxh+ZM72/ixFl3bSUvWkj9mTjGPnKwVhpExnyNzlRXFMO9yI
HcsTADgpY2qMLewcZtiUVvxgmFhEcHvvN/cfbc66G6uvYcBpMBuC5gzHnLV1fI4zTdtKOeW3EhXF
JhHa9KIPUbCqPH38yE3nnQoq+XZR/UwNee6MV0gvxFh27w3deKC5gGdL0L1IP6Lr0oKBJc08fBrI
xvV5+FmNZGLEGFjs6d6M55SbwmpxrrHjVr0bfi0PRi7cTUvi33tncAf2/di+oDaTP2pybutZhDaN
nmPaEAZPSKWHqHF5eD8UlSjPjGPZOcQzjDSRnqFbtTgLMQoN/z4HBGeviifGDvPO8aESReaiPI+/
S7vFuKKqGkw1i/h9Hv1HCab4SHDu9DSTtegwT35raXkdioBuTTLp8XuGj9La9CbzNEMyv3rJHx9T
P03HJiHiGsQWo/LoXGiYdXVyembOnV1nJW4WHzYWMlNOjjzDvVrM6LFxyofEG7lGyfdqoqC/3Q9t
Wg+3ZsBIIsaZaX9/zioce4cP9LzWdPuXFefzA2Yu/Q++1SuzENabi5j3HPtFSho5p72Rq7C0umCX
07Z6m+v5l+4O/9cf8pwU2tJ/93CO+nAxIfRKmGO7jk5NH6ALVnYIarEMQT2SthJAuNUy3sspxRXT
kyRQGFgZJjbGZRJ9e5N1JlTa2mj54F1an9U/EvJVJsRTSg+gjPBVB2fg6WjYffElanyUMct1r4ES
48WVubu+/4dgECF3/Patji+O9Kxjohr+1DFufmSBMdBtTgl4WU4ZALVXki7f72cBPNoNO+jz/Swd
xfgkZLMpBGaf+MHITZIaMwzj/ehGCY/rvsAYPBWn3oy6syeMfxz+fs1/OjfK6ejiIHN/nZbLH5li
aqAb5Y9KqjoPgS1jVM1MMnGMch7sqHUf7o/yQvwumqw7tGniPtTLwVCOgdyS/hKfFx2KfEnRMvM9
jGb8CjsQHx1s2kLDi/GMSso96ZfaD4YuPN9FRZgPgfopOoGQgGjTpHHNveNZ6WFu83Jbe03zOe3d
vs0/8RZqt9Kxgr1veNWrENPh/p+pBLHUMefibNSG8VhmQEnt8nOtYgAbzWVy82w5X8Dabo2GG12f
qncnR+ImMTzEoWRU7+KH2abDc23FZ99C7THVeboXNdEPU81ck2wp45eBtxodxuqt05CGLTbE89jS
i19kZ6NrqJ3ClXjT9QlfQyOj94mA4Fb5TAaTMWHsuZxibplC6vJIH6qnIIp8XEY5ux/aVtcOjmCa
/h9PJXqyc9sxwZu5gfUZUNK75sLSJHSVGrSwr6lhuGE1AvPc/6vOAr1G9eodKZZvZjRUlwA9xcHJ
UaTlFoGANDE7b7OYEYXzIjZlZts9QCSivm903HFkspcly9aq13V2HtrQ0Rim6R3qjbN2WQ1gKdtj
IVMkZy0q+JU1Gsn+73PNQPabGj1jvDkXK8MqueOomirIEBeVFt0DfxCx08vBEAYCDe1OtbTRKS+j
gzb6PWZ69ZRdBuFlF1jcdbu4Wdyf+ufz90caheYYt/U1wDjR1LUa252q8bC0LayDcu2fqZ14D+5y
5cJChUXVVPj88E/a0iKbT8EQ44W7PJKBmk9Z1GBGOqGq+7f/cH/J/eAYZHvamQdSNvmAPCmRbXiX
z68t8p4LaNd0uT9yl0f30xyB4d5sjb9fcX9929DuzlMLW7/OYsyhpca+XE7NyilO1FKYn9pRgaoc
y+0CCOCh85vpGSHwLUaoAtIS1/vaq/I35mQVSo7WvTjQA28AoTjQsjXV4KgfUzu+3l/F7Do/LcbT
a98BP+v8N4B5LCCj1Hwx5+V6bT3x6KlWbNNyjKDku3QNyotpbl4moSLl+B3+n2xGjcFY6xjybUz2
qNTLd7ye3dNk4QxyP3X7qNtMaeQePFyF3ps03XKDFFjAI8CkBW+/dPInQHdBxOssnjr8++5nhkjM
B7eOX+5ng+/KS6tKcu5iPNoTKKEtZRA1Vj4Ya20ilcC91wndMIYmKpY3qbx6M6aRf8WbDpJGwDe5
bLYwCoqyh5Z7fOaU6uZQ/9zc8mnoe2tTm3b+1cJxM0P/IqsQU0Hq0UXhO12VS/R7XLK1x15ojWcD
Vs0S7syKGs8Ky4rUPXPkQl4OdpR3D5bVqb2IIMjvp0kNaVPCNoQyjgJ7j2o+OkKurGdnzm5FoTlP
iDXwwGDaRGp46z6V8ThcZ9s83s/AGUEZYyIcbU2Iy2ja4lJbwyeBjfOOb6K4/PP5BHPcsCtnUg4E
A+NUwcnEGRtVhc5MS7BG8etPaFOkAFozv+DwyUxNWWGb6N6utxSTntl8a1Wl32jgT8+Noe+L2dLe
RGl6h4ZBElRfHr93I0CjUWXRse9RECdJOm8x9fUuVdeOW1zA6daBcF74KrFSLof7o/tzqvWOI93i
o+G5300y1Uc+I+NpsNEvSai2vanwXyrc+fH+d93/QoeaYu9V3fP9r//n8/dHBd1/My6S/DzqxrSf
UpGujSAW+5L1CnsWK3k2y6g/imJaj8WknpSs02vhTid7cKan+wHRLSh41M5h3DTmzu7jYBWoGEvp
svbcsG48bdV3Olrg5YC8tFhFOKJsCy73y/2gWTjbt8nUr3GkaS95gNdJ3NgT42ZX91Zwiwr7ioeG
DJoH/PMChLq9tusA/Ffz/RVegJURI0A7tKlZLs4Fg6P6IuqA+XVV9hdEq85EViYPUdce8C+Lj/dX
1sR2IcWWu9iju+Ah5zk1aLj/PtxP9SIb8aOOys9xxr7x315yf3HXozC0R1YCZIHJQ2pP6dGkBrqf
TYWHX8X9Yb+YBM7IKe5ntBDGXWaaNe7XmruWXiKPDgq5t8StoRLM8ck0R+PJJUwA59v5LYq4i81j
4azvp2Zme5veUIQXi+CdwUPxf9g7jyXHlS3L/kvN8QzagUFNqDVDMJgROYGlBBzSoR34+lrk7Wdd
NSmznvcgwzI0gwTcj5+z99o3oWHjyMFwV893H8Hz50DGnzKDQJA93qCchSzap28IbnF2C+OKryhe
FnVg7s3Sim+GodOdjgMBgVk9Oq9YlwdqjGnRN7Qbhukn69986sZfHgaKm05aNMkoWuHkRwDlcrtG
TpdM3OBNdp8w+G/MPjPXI6O3fSkbY2OT0uJ18L762VGbhjBTaGcXpJjUiTr8FOIz0Ex5lerzdVH6
XzxfNTj7B/N7JmAl9j30BQWqvp5R9iIn7TMYOoiXTetvPElv16inYNX46aP5HFcvBeiEhaVTwtPb
h2HMxqky+2BNWRU7vIKrzkxRloWqeWVaDBMqH8dDxIM0pso/p7sua91znVIKjqa/dVL7XrgelHEB
RgmANEia0inXmCWXUhvhaZ4wrxazZy2xzXyabvTXb8xo6an8e2GuaEW3S/IJrV09kCzhJIUHbspB
o0WfgKCYfl1S1DHr7hvkvAblRe6kR51VAwoIse0iTvLwJz5kim5JcPiwmjQ6hZ3zpWyv+LS8agbz
Gc7nMfxZziRdeOpPLdviU8u2JjBXkqBCJOyyjsyWyXEwbszOtbbCYqqvCkS3BX2/NPvWOdS/CBOJ
d4iz1Qi4Ap7nJSt7pDxj/bd1Z3ahvh7WMDH0oR0dvqn/5luQRrxJ7nN6oF7fdpek+i1x/V+IFukI
HjCHDQ3U/IUXuHhBZ/WQsGctZ/sIOMS4Um1TXzHTpG+k69pL7dv3kQDqddc0K6GM4RKi7T10tCKZ
wB6acpjoyk6I6Pold1x3qUqI4GFM7YJwj+it+qQq991TeIYLyflS5iJb2x2CeRx170bb3UPPlUD/
HWMT1oLlyQUXEZHfSyc32wLkOJfZTBdW+6eZeTYzUyvYmrX+YcWp9+q5BAUJRWgttyRK6281obRs
38OpCWr3BcP8z1GO6FIqk+ZYNB2AWXPYMHVEzyD7q2qN1wW9m9mC9+5TUaMEAroUo3zFvp0SfpE9
AecvCKOY2UR/nNGWezMzV1HnIO4TBLAGMye7qmUHJW4Nlwo/OjT31uCAMTeJa3GAQ7imc6zmQS9V
jamsqr9c4f8uHKUOVZ7uIpnpLaAysGt0gooIoR8Zy4yZ61szcjlJ3ywuY+6gDsUpOJuCTOSmA3Jb
LjBH1WgaDLnyWwHXjGpjz/ZArm/oXI3qT63bYAdJ9E4XEfEhyMORjYrzeNMuSHn+KrrOJPNBeqsZ
jCKq0zq/cFZxYKKrhPGqkzJjWfbhbF1bzLLXwTxIv4ArYc3jqpnkMaX+WIDVzTcMuQjTGJyCCqYs
d36XrDlGtis796NjHACvD6ZN27IUDFkKNg0ReVAgIgqVrD5Gd/wZjcm0CNP5yJghZiIUNViszR1g
UDyqSWkzdve/4olTqZVAi7bKcWv1rbXWCTNghGfVsh2NVeOQu1YF1D00fc90X3YZyhu3REPS+zJ5
sVJr05XeET3NarRDSPtw8RYh6qSSOIA9TQVmPvG4GxKesbDOXpn1GZuSKqxGEYrkApJD4NZInAZ3
Mab1T5Kts1VTtvMN6swH3fDskmH1uhkSK2VTuivblNkus0Z9MVP7xS2I3FJ9dcr1K83TLfy6Nawe
+WrNpHHDirJ2blbuqQ4PTtRhJfdq88UrPO+qw1M1MRbzOq4sxpr0GzpjL9LqnOr2y5g9ya1QhBty
cEIZiJfCQ05pKWPbhzTMcLUcKDTfOr03Vbor+q7aNM1MNeXOG0v7f3PTHB5GOOS4rtnsA8ZwQ1MR
QOBzs0nIYlltgbHctBjE8K7EMWWTlS3n2GgPBUUxtzusZw+UIfMxB1MskjvAdG9e2rEZIkHZByQW
bas2D9CNAOlqM1JhQ3fCtRsG+yosEM+iSY16y6bxG7+64gPjvr+maXhrCC2CCxRujCqyyAKf4i/U
2EvfpidBvfgj0QZFqlNP74VdgyG2SEKqtNiCCBo8Z3h1SHJfIHw8qjT/FkpzPBo+pIN6GPe+FMM5
ZQi64UATXXtUSnIkbmeunXft3shH9w7eA57bDbH1rXLT3ZztwLfgA8gguwU5YGKnjj+IZzC29uxb
q5Fok6VfKvOQteG07oN50xsIqSiLFlFU/55SgIf+JF/tpjGOYycYnE7NzvT712ouGrgmxbw3png1
12BIvMEs9iiujjyrV9M19Tbok3CF6DjfsKVEZww+m7RsvufzY8fo2/DgKshuqgUXP2561NrXUcxX
wi2nN5VTmsqHEaSw7G1v9jO5Wrj2LM989bGZ7/vQR7N7M5FOW+y7eL9ZmVOwjUXnfc00NIoGNW0X
q2j72HPgT67z7CGdiNGSZaUlyGKAjsaVYQKez/6CwgghFRId8RA1NhgaljGZCos2ir/CCOGy7ocd
seFyL1PrZxQxTAyq8WOY3Hgpp7+D36mNE+ZiEefOzhxc/2RbwCO8uDh6Qb5PTOAxdaRc8ntkfWZ6
OG4GracXcq7NlS4tQr+YbDStcWeoEsRTfYWvMy3hXJykYWV/U83mJtz+mNWhv2rzRG98g2U8x0iC
Cemz0W78reudn00evYXJn3ZG4JQp/d4q/1DbTvBSGoCzbLSF2zQT9n0ybLCo+s+If3iPj9W+TYOd
LNoRWL7lj82WAAh5dwyOqkAyxh3WC3mPemLBp9pf12zrXAhQ3iNgxROW4vXUZphURgELiGwqiecg
aa0jBliHZMkKobDRLFSSZPdGAVeS0z1keH5sEzO9e/TOGL+l5jkqGm8LXYriI+vVxTdANQR6E9Mm
Y0TbWxeVxQ4rLC7RtUgcc/n8IBTQx20dyl31+BorSi3Yd86euBNJjkm9N1zvFXVjv0k6ZsQZAl8a
rMGFUxEqNgh20ahNXGWGd5YxVAoi5/QhDgZ9eP4vEvxPMohfa3TUi7HV5a4SyaFwKkibRb8Mc/lO
kghGFVEEy6lgzmP36WvQqQLtMwNegfnFzFqPnca7p3OxgPRsskzvcww0hMId8wpee2zvxrYKtmpw
7oze5bEOVL6x4+pBTrDEtQq6v02Qzesaeqjl2eroox5eMWmlKIhlfKqrAWJV3Hcbbc2/JnsVqODT
7esXOwMj6ZgRMUuT8WCXsjTGFfkZzzdea/TH1IHOWmnV7sLEWEap4V+nk+3Y83qMc170MI8OZRyG
h6rl5XVaXaxkJKZz0CDzirLsSpVA798xxuuzS/78X0fjlItshgetUIf4rXMFzpu8q3q+1D27d6Pm
HqhnhK/I+WlkRXjNJrTic/YYvdvBBx256RTnV/loJYAHIatvdJJdo/d22duvfAS8keWl250IpukU
+NU7HdlvrosKcwr9Q9MD50QkMdGVUS5W5AD4buKPhzBGvl01obEKNCUM5Vq/mbw0huIg/sTQl3Hf
p5daIBOb/1T0PJm14mewDctdN7ktNxFw4m7AVd9620wSzsJdpXd5f/KKmLgt013BL4uYUDes/nb3
MF7W70WeHcVUvTKTz/fjJyl9KGxrnEvKgfeZMBiT+L4TOmYrrV77JiyOqRVfyBZ8mY0M7pWd7INY
RCuD2PSlGf2ENtlvA0MUwDOidl1i81mJ3kdB7f/CxlCcgUgayyEhg6Yzul/OaLbwUOoz5u736tG3
iRSFqaXpOsYz+nL2i2OXD6sRfvLLJIn9cA30jzYpABHUzqKp1AqQrLnR2uBD0FfNPt5JYbwSjoWQ
IUm/IZA/O9I5VYmalnWAVczKqnNd9O9OYYoLRuj7JFsDz4oVrD0fAF3j5EclsrehYWWJ4CmyzZA0
oYW10QyjWVJlcSFPYCcR3q4UeB6ACGjBM01khCq/Kiyl63Rwbp7XFBcn97fAfPSeqegqMaaSHUXs
4hLTlSP0x2SMHrmKAjpaVIXbkYPjqqi74+h5nGdsN90Uo/ij7TG6WrpADzCsBg90l5vV83VEiO/C
DugjFiG3islLs+XHlJnFC4PNFzQ8/h7cq2kuxoTEToKcLMISGDMAVJoWBgmLxBO3eJLYoHDL643p
78G3fAuN/t3MEc7H2H4AW9pgPbJe7Dw93cdiGN5YRH5zgDtx/TpIaamPBW7ezeA9bJL20atc6y3s
33gAI5pLtOot7g+vr9SZo69Dnxr/hzFPx4Rq4oz+bEOQVPWWC0grIjC8dQfMwAy2FUjPj9mO9Dp3
iE2yA1IMcf8tPQbPFV3zpYTa8uKk7i8QL0RGslyvrDR3LvA3dyOdb8Co2Ke6RjK8CTYCve7KkKPg
JCTEu7Dtux44Ys2F+6uNXMwJXQtxCCEDmRmH2DPNt8eIbEtU7Mnq65A2UvstA/y+Ln1WUJwB5bbz
44NdDSGlsvGt4sKTXoADlSgJDc5wJfNs3KXToxPk9GJj5gZ9rwTNVOZTG4ZRXyyZ0OKOdahvwQNc
prjML6zNBuMzlBb4rvJFWtbNasiqcV9DjaawCTZB2OqbJ6YfYd/0v/q6O+vkDxBl4+pXwQduDRhA
GdsiTJjaTqq1g7L1JAJvi4ukWeWoBD90VeKnlB2VuiZ7NM9ORIA0n5NgGEMbszlZltmcRdpySghw
OnVefQS/crI5wy38hsTNxAxhMkMVMPD1rjIrlhc6pCFKF588TCDznxRRxwIl/a0Q9veaUDgaDCjZ
AiUuNr6yQzQ15sbwK+dGcCJKLiIj7mH9SJqbILpj1Qui6Q2p/rRGxfyBb0ksx8D6M7dqxMnsQUhw
Y/OX7czkU1jODRI/vmAiIWFgb1Q5sRQ6k/XO60THBHH57wHovCmVdWoF5UYijWwzwM3aZ7Gulwnk
4L0l3KsdWObJjxC/CLP7o1P5PofES4wkQ25hEHVbyeK9n4qI1rOOQD4a6lO6CG8TZh1VHXxhgKKp
wqkfafrSfLA6pD4oLcL1IOP7IKa17+TQZ+QADZhImnkkXaCzm35FyNaqGTkhsfSY2ehtOc9VByo/
jv7AjKpD+XjTJbc6x5taqktTmgVUU8m8/iySneOLbh9NBMBjA4+XrT+oA2qxAo9v7/77v/Q2JUUs
wZomMb21FXdvI8MeUx0V3ZqGCC97NH+nwwTeyiHbx03CTe1tQSnqjSPG6WZMQ7M1PURmRiJWubKm
XWJRUUZTdGWLJTbN6cdt5Q6rdqoNNDb/ftOJGGOILcxl62Ls6v0tC3e19ow43lugzaj3yuH10cD7
ArurX5SVw/NpyF+bi5ohHqmO9ZR37xDzjWXVVNRl+DuWMwaBe1eJtQYJ9d3yiPBpfayH5LHeVZ9W
L1iWLhWHGsCv8d7lcNRYFEVBKRnAgibkWJ+frFkMNGt8upJ0Nk8cL2hn2vM+JcZzYYFH/ZiWRTYY
hOlGao2kz36FA0WpRM1kxGt/9DG491jdMMFCJPMH/RoYzrTk3gAJJRjJwvTc4gpJNx2OzXAyd6Lx
xGuYTu4p4SXPaXrto8YKXqbAKdhrwJ8BLx93HDV5AmqdvQWM095YafxlxgRo20fYeAYoIRsSr8Jr
AtSGdq0bLPsiHlEXFv7L801VDDfEoCgdvPDFNaY3QGgPw5t+wyM077FinVqPMZzMzoWQu8Eky1gy
yA04ay7bBDWqSeipScuwBCwN7AwpSY1uPELzcGxpE7h0zCk6xnNuxYQb1B9ej/OnHPKHW6Ctt9Ll
L890fQ3q7B0hJn9uim5jR5cfmQKjBEkDdGWVhnkArvU9Ks3m4ipUYI/XM3HASKamuaXtmm+HECpw
YTEVa1Xyw0hJXGzK7ppMpX2UlmkjBfS+V9VD8uU6OT0PRVOrO8ahMSLDwbhCVkFihfMW+9aqHxnK
lDHt+qASf50svOBcSujVAIZQivTkgKNWItW8Trr6OEzgL8vYYutuG0h6okiZyqY/SwFx1TIi492c
rR9zVAWnypqM95kmwRr1qrOWTmBSjOHE8MrIOMVCfx8im3TY4U8CBqBQ+pMASeeIS7xYjrr9LpEm
rHBGoH7mmOsCaFg0tDNDYLTcvRMyMR+kUu3sSl3QGVNWRhbplG7jtiO3o4i/27Psl0SceEtI/a+i
7cpvgHN/tUOxcs16PMdTeVKEYrw15xRXwRYLFCdChZJv7HH35t+t3OR35rh4ncTMl9qhFElmvtI1
gAublu/sBtf9I70hOcapdVK2nX0YBCcbMljptjIIrAPDm8d9uJY2sgqYTJw6OKijm2F/MImxARCn
soXue4JX3aw/mz2rqVvXP5lrM/FsjV9q9vWFY9rC0q9RzPmFhj5WItXv7GI8hhjQGd4GG39WJFc5
VXMxFItK+XDwlHQ4uPFrejYskU07bI3Sv3mPQXDajGs6+gSDFfbGd1R9KaVZEw+d15vqONC6WphN
3Pl0F/3PxOkZAMyxdckc5j/CAy3OSBFEkl1OV9YCBtaetw8Ni7pEdBftF92FoVN3MQqi+TgMHmJp
YwSMoR6WVupyqoT3gWWUjdlcUpv+Dut+OotiWoU9WZrYHEmVyh+B8tr4ko4gtCdQDk5oIySfNyO+
CIydv+n7O9CgTatn+Be9FS7LcYn29qdUTM20chfN5NinnDXs4ltFs+nR9S8eEntOGpH5Q2aKl9Bu
TCRk8/eBFe6f9xrQZ2dTvdcmds7qmUjBFHi0k+OciXWGlU1OF9uf3QtkZ/ciHppP3XNEMLOEeChu
fLx4KKsLL33nOEWHe2y4R71RHYxIvIKEpJwrRoK3c0AqmU8E7NAJRKtT2JNy4gI3KLKLaDVkZhYb
O6/MrTMgOmQMuikY0qL3S4hxqPuvOGn/moUatoljA61vun6P/I51ubH6NYoccmKdPVBf/a7crFlz
BIjZttQxnVlMsvYDHmW3Q/3Z3YNYkafl1Z9ehPq1mXhk9cOrSG+sO/QKh2nf1uWrYefO4eHmcQuZ
IVkhQzSlKjn2NRQM0TBupSh128LaBnE2LxND5gQyye+ZkdXvDiuiSJptUXrDYRBCn6mtSMvuVPCh
gojUVi9Vf0emKQYGRXa9TWgzee2k/1c0NWDAziDjKgf01hGfSX57soaoHKyrwn7tTKfbUqb1jIL0
pbWMH5PXF99zy6YHjFzM7ZDEsPT9SBxKyLjMpktda7USABHOVZpunMbEdhlxAPDadL5UqAdWnW24
34xI7wDBcEgPUoZWvTjiFGd4qcwV6bd4nCUEb+UejCD5bUx0wpym2Y8YARdzM6hjwj7xEICM7ZK0
nSi9ka1QrkKXBRglMTbLoCgJJ9HpTcMk3ySBwV+lbJq9IS29GQn2qugtdcC1+pbV+cvM4uRyUroC
j4n3adQhLtYO0CrHfVWit24AP7ADj3ikPLf7DoHuKKNQX3w9wVPo3XUxpVQHvdO99+VRmZW1jzwm
Sp7z3apfzV5NOEVT6zUxyaGXub4hhJmWcUsPVWXBooz8F5vujtN06aVzpXi3qKjJ1xPplpOgPEie
C4bvPui1gnJQ83eKwoheVCnH1zhGyoSjGKm2uFQ0hlcEoW5rc3xhtXGZMpL96pULNZb48GRxNFrb
eKc44apF/rb0YjQ5MxlCBSHzW0E3d60HUnoCCvLJbCSxv3QP8zR/i6uqu6Fk8BPCDVCpZLtejd+n
EoBB7jMRc2V2En67sYb+kgVR9cLI4aTM/EtL8To+njxHuuLWBYSV9CUIJawv4hYSBHiwyUIzjfxz
strDowS/eoaJrhtt3th6tyk03JvXJyedmyGCm3wjyAbbROHYLCtNHk8DQWObZ9VGIS19d4Ip3HIP
jJFN/QaCJ+Gaeyeiozi2qKoWjP2+6tR2VonF+YgG8PSBLM8MyMykAWqSN8uX07atF+XjYisCjpo5
28kh9KSxme3MWrneJ/NBxBsm4awUqXjefecC+vtDjEdond2D4kHOmBFVBBdO6KM5sxIDFB8nKvJb
1zLGK6KENouhmpuvCnV0IWosqpn+MmsvRycm8mNRdfvGhQdTpXuB/rojJ8DgjDXYtOrKnVcEzh4U
7NnLvdMMSG5pV+KW2ZzhQBQ1k7sRaFg3hjs9iAdqvk19Wl6ghqIN5D2kkMy2Hfrf0TqMpHl7voFz
QXspGy8AOro2tBgYBgSWAEba2obHFitqZMg9gHgzc7N9VrXzyvbCd3jA49kuR/s4gXpnETpnXjKt
6576XlAIvXfGb2Tu7ZtVNQwLhJPup6HmDr/PzRReQq3yGx2HHPBX/zcnBJGh0o+Wnv3NDv14DcBE
bIj7nG8yc/0dSFbK/awC4l15O/vxmKLhTtCwvZlN99AwwysFaV8lxd1oyhwOrO7eZ/nLJihmWAr8
3aOn2tc2sM2LNNqzm1xtFBZMkbp6kxA579SyuHGWw7EoeRLryMphVTzk75mbLK0a+lQS0mxl15Ax
DHarBw9OMJS3L0wiFoeEjK2Hg2LXhaV9nvLhd+zX8tUz5d7D1/ViGMWus6p4RW7ziPh4viBuLG6D
MHZWPp9mf+wv7G9f7B3inMjh4DiAY/xxnj6a7qoa/kj0uNcRL+otg6bJoQVNgRWQ5lFqK2URxrD1
ILDLh3/Eyzk882quLJczF7kEKz+15rcScnpROcbOm2j/4MAaXqLyGS3bXiZpvWNp0DcLpcUyqdTf
pKxw2aJ1aeuiudLbPbh9wvR9wmBv4D6xRVvsVE46i8yLF5QJ/dUXjOdN9pBFlQUubhE+2RAp2Xew
jNpgisDpTN7NcpwO3Q12h6AovJvvBtNuSlBd+GR8rVjm2I2tWp8QPKbsaHxHFM9v+Vj+rOCHwYdG
wMgWY9w83frXln0XQejmGYcAR8Ug3/vSIrG5Pd8g7F8bpbJeYw+GRYqmZitcaiJZBeeoVvFHzubJ
gIqXJa40Yd9FN3/YzAVJR6ogBqmZYBU+NOPbX/qasZXVzZ+uDfC09aXPmpXvXdgGnCDL4sP1k2Fl
jqymXokd8PmxrPTorVTyzyP+pEsSmqOlzV4QCHb2oZfs5sEF4b/5kki6wG1svrvBF0aY+OP5AH3S
5TPMOm/Pv9D189e87EmMy1iti8zkDx96QowsuW06Mn6yGesEpSRRAiAxVsGMM3jOY+LBYlzUYOqi
VSAD6kdNreX1HIWadox3Zh+AfSzHY0l46c2lJqMXzxGwmUgumZNYkDE71MfJVOf4IQssuHM6pel+
yCp8TZ2aibiNi0259gk9u3+FNXm19WnqM5z0Jb2XyiGwU6KNrak0VyXXLoFZzloMjXxLh7n9aJP+
5Bi64aqMuw/8cB95ZjkXEXfdR6IQWyehWZyfX9oXREMNtXaP6Fa6Dx/h2DJ1RXd4fjbzsA3XeYVM
5PG98eMvjQLP2D5/MNnK9Zr2XEi2B5+loV5tnIkD//N7h7FS2x6u1/r5k9NStJBUVIlBgIeYT/W8
L0CPLp8/SlpdcCA8IYCux8MI8CCeDB/Q7/OLa7aJsyAi9J8HZQl19a0HX50fFKo+eskje//PQyo4
dWqS8J7v4bwcbwxojDw19bJJkXSo9vb8VMctHNFXfXu+l9DYSZLSf3n+yCJK3wmyz6/P95za+Q3N
2/zn+cIa0S6MvstPz290IYWisU69w/MpwLyLQEKV4/75rZFV0BOnz7h7PgXkzaZr6NDF9vlZtEPx
BkNBsXl+dkzh50S9W62fP7mOZrmDN9ivnj/Z7hTdDCgNSzQkd+Ql3XWEbbpr6iJasTKOuAWU9ZAr
ZFs9tsNdMy5blhDO9ug/CTdPjOaAViBnCN7UyKXm/iMYOCdBfN3T/SadDPn3vdGU+b6c58PzXc0J
e4GeBvBIhN4zMWFRRTzruD7j4mQa7fBhsYsueqI1j893HbCQS9NLy4PS03pCc/hWjcaPTuhj0pKl
8s9SZoUoF0QV7/TjXu8oazCY3OAoMMBSw61SBbwGAx1j5BB/WKHI+xhhI2/KmauriYmjwBe6mqET
borKjTcukdivOvd3YdAka6sDSlRxMk5oHqySOUNs0CEuTIq22poNatoxhyMQ0NpaQ8NKtxkUhg+E
vi2DpWQLsJ38Jjv85jx2hSThRUPyAQEvGGy6VlN+9wA2rOK4MbbPd/l6d8mW++hPpa8lrbBrmnM/
B3ROwxlp+D8Xw8jNYyEW2yaP67ZqJHuLmZ86gyZGbWl3bQ3TH8Pn6USsy7Gm0UzUXEccXTH8MTUb
JprnpTkkxcFOTPvDonmwzCkbDnM+0qju8G0THfWnNAkQrR6SV88qaJKosjjG44QhQKTJcu7cGlwv
TTpaMj+MAABkEGbtdhQ9+J7W3BclKZRjzdcP9fegaFARCuii9E/CI2l4dG9dfHY0pFEzutWG7ov3
UYNWUYGr93I0GPVwAS/kMEWX/kh6+oprUlHZBbfSg+GVDS5L7dgg+hZ0tXK24Kyz9vYsdmT2IMqs
aSeyqd3DwvQu0+z9CgJtb6dYe6R7T4fZjeRZtvz+wjanRafc+jSVYbcPc674rlbRh/Q5p045x5rG
OyNwOmeTE3/JpFxrAdmSvp5JOYtcP6kmtVezDaWHgJqsp1hScR2vxeOGonLU0CeIUYJQgb5q3LVa
oPq09AjGG7UZDLkMSmL6Nyh7Qsc7zqM9wXiLwmDNzwxH3i0X1EYUscUlQ/o3HLjs58FH02AQddml
Ts8h2j5MPs66yhs/gyZGltFEp8mcb4rfNaHVeFWUtPyqD26o8NLa07XV9EXJZnGNtHwTSGT3KSoK
xGPI9mTSHdMsmBdl77pLKl2SXeF4OAzmPnx0K69WKGFQkKGs/eE9l4085349MjsdSQua5ItR6Wk1
+yEzBSRVSej9xWmS3UETwBfDpcmgxM3ugV+n6ySzjplDgk9t5PndV8RATRkOEedxjzTTmK77yp+3
GWXpGcMobBKNIiSgQwmoryvuTKL7hd18m7miOwy0O9EZySsUkJ3qS7RjfVGdC88EojhLBwCz/o3l
VkiTUHUr+EH+DUPEx2/mlHuuSWh/ef5iQAKrIsVKkqBH3bZxXNyrDjLQjN4qQj1ZCg+QUDmK3eiD
/IFetgguTWOpe1UEKeYweUq5zNJhqO9165JFmDg/fRegUBh+S7C3nruCNoNH3iEFzMIU83gftQtz
ZzQf4pl0ZT8+1Ln2vOl69vUWoeJhdsxu2eckcTWdpl4r0XbIxwKO8M1fh0FACC6D/bshww7JUzbv
SmK57k7YfJFsd0xb2rfBWLwVczF+OFr/mlvLPwNPSzAET8YlYxgZtcnBJ2TkGhL7eZu4QpgY+Ehx
774jmJF30XV4bA0FmoxzWgMkkJ3R3yN8iuwqHC8QdDq0brzhNo9kaaGh2k4e/KUnD+P/g0Nuk/rz
n//xq+rLDh3SH3Kryv9OlraF87+BQ5Z98+PXj//Bon5+xz/oEPhN//KdENozciNibgiR+zc7xPBD
CCHQQcjjeUKq/w84xLL/5ZCjR+iO6TggKFzr/4JDrH+FMKqt0HVtQR6T/f9EorZDfreq8imuyv3v
//wPz/P9R1KQzz8ehmv6EE/+O4gaJrtOfRDvqzDpPknrXiYQjY3EQHwyrWUXE+MXvRH+zsC+FDfH
BUpV1NtsQLX2JSbqbdV9chCQy0nHnL5d+aZNrFF1ir6biGqCs05acwOPmVoBcP5BzdecfUH3NaQs
QG3Ws6/R1wYZAnge+BxH2CFYxQHmQe4OjZdwXGaB/6KD4Gam/oXGAl+js992O34ncKIdNnlv/q2a
b66n7zrFM4y5csOqQHHrZGrdfRvaI45jdyP9Vu6gQzM0CzeBprZuOF15jokJyUE2MTTz8WHYoFOh
SaRs4FRZuVr2c/Z9TtDypD3yYNLt2EN9UFU1xjUmkj2gwxSq4EWDFsEMOcRLWkTrKg0R9bWxXMqQ
ctrzD6VE34SFlhMq1LuWvivPJDkSn6o2ikVd5DSu8qDeRExpF32omEI5rY2uDXaedcQpP2xt82Fp
CtGv12P6F/QdUEw6v/ZkMOcY8cq1Qn1XRvpOVQ8JkLHzSpvoIIhKvHn2jwc7heWamHQOng+U0pTT
gW8Kt6K0p7PlUlQ2PVGhZfRrnmee5wm4Z1qly9kA2EUY+N1PndeigVcndBPgXlCwAjvaYSX7Wzpv
HDQmDEy8c9Em+UL5/dkd53trZy5mQ150nW97UjCVX+37KP1dC3eHq+ZdMUAqIgDZwdQMj8bfkoPe
gSAob8kA+jCkDKOy/PSQqw6Scgqtw3mpGsbJcahhP0KEBH9OBxQ5ABNFEAsnjEJyyTzupTGpy2Td
fnLOFGuJDADYZ/UCOTns7Fvo1fnCc7E66K63QZ5USynwLcryLyna2dJY0Vcx/ouy81iSHMmy7K+0
zHrQAgWgIIuZhXFOnHtsIMESnCk4vn4OLLoqs7K6snqkSkwcZh6e7mYA9Ol7956Lc0R7cYRBIgiZ
jVj+d7mXf2Fw7wvva88Hz34Wfom02jNDVIJ7nO+ZCBgEq4+q1qOdymXMxWDNnwknWuPYBz1qv0Fb
eGEarzHDsMizI16Eaeyt0r2XOGw/ytp+iXOGkbkhL26TfpssCJpVitW5K/HJAunl7rERkf5mVN15
rMFI5vYCys/drDVcBIn7klGtxB3p8l1t7VSf/HA0H3aqwdXlOgLGac5pNNr7QKanmJ5oPqEaAF9B
/Xki3O/uDZRMYxC9eLRM9y1N+Mg3Boz7E2Ird6/mClg2rNbshVkWB+1rEZlsQ5JmJTwuGVXXIMAC
VsHsC4Doe+SGz7jQugU2vZ5+yJKArlkcPjjUz8WXSpDNMpTG9wJNtz/nPvRMdZPu3rWSvmy8IC+D
SsX5kIRao0RdF2UCwz3XV5mEFF9xNhfVtFUhY27T7fdFa3/E2jw04PR1ouo5ajJzUVIAkFm/7N8p
wcWvNZI8ueBncft16/yPvCV5KmJM+3/+l/hHtP+vO6olJHdtbq6WFH/KOgMKafVZk8NVrswlvYbD
NLoMx+Pg5zAyO3b8l1okp7xkYO+L4fj/v0L/z7hdL0XG//8yNu9f/qC5YPhelBBeg7Cp/+/jh/Du
rL42X//hgD1Y1JD69XNeVOs2bf4WmjB/5//0xf/4+fgp/2aJZnH9qyX6/PXH1+Br/f2r+uO6/vhH
v1Zpqf+nRcTKvKCyMft7XoRl/qeBUMFzhUHvRmc9/jvdSxMsxdJzaJdJHLwO05a/r9KaIf+TM0Cf
F31dZ68ASexvf/t/nUO8bf/6nPrHVdo1TJMawDP45SS6Nteez7nvX5+iPJjPwP/dd8JTTQDnJJh6
yPQBusSTwvaYGu7PKWw8YME5a4bv/ZyF+HuN9gteAJLjaq9eDgNAqKG6cWfPKNqTb/bw7Q/v5X93
zgMy+0MVMf9+li2k7bq8Tx56tD/Rx8w5zx15Z7LsHbaGZMMwdfVqQgdQbszMGDsivJ3JyMW2jB9T
Q7s/Gt/Z3r0VQ3soALu4JY25KHb1f3M1yn9+5wgCIRiQ/1F6SZdK6o/vnMTYFjBQBmYVm9wYRo9+
NrKy0IQUOhDQ4g5EviFeRwEi6BqTcbExCO5b4eCJ2OfV4Y6EVOKMvGlVtz2IUfLOMUroL1livEUY
tju3+lnl4jWt8KKQWnUPGhagPExocpDGbcn8iDY/QI3MYIbwtu+5OGOdK1euJO0LnGC1NOfblo7R
fqhIPY/sbwIkJT42xAtmr0qWNyJEXd1YS2G++sIG+WvG3P/KgH7xgL7NY/dLAlOz0jXnFIPrWYR1
AYZEM8+knzarfpjezMi9TexBf7EE/+Wp6XEB/Omjl7oF5Y4z07Mc48/gOQ8lYOCAfViWIcF3VE9g
br1pN9Zde4r5UBsQo9exVSTkWe46Mdxvoow6vEVMUdrR3glayMdhFAjyG7EwCQxj1B34u57hioe8
tHT0ndm5/LmSiWcWGOcyvw+Kdprp2um6GjQG2zr1qjexKAmPuXzCHH/jVjScbIkIQYMrQiuUkSD9
z01rWOrSTvneKxo2vAQQEO6cHJU7nlvI8UvlY+ERkz8RAp0fk6mL1yMQlyVVRIJjcnwPLcJGaKzA
NkAoSe7jeCG58dh33UvU5dWu9wksr4rxMnZ7fFgI7w0zhzhX+JRTFCoTgUOyHvWTSjBKxDknoqGz
J1c2AhGHzPo1DHFzlU3kWrKOt0c7qE9DJp6COCzuuWHftB5gcwILBTVI+i3vaWxrgZtsg4bAOz3W
tq5lf9DDRkXtjAcTLd9KdH1wsqz8mk/pcPvrq58txz+fAo7JBoI9i22KebP0x2sspTcJT4iyJyGR
iYExVGYMjRezelFAB1ZKIxCLfmWRaWJfjOKVAcVxCirydety5SmVkA+crdGkNBjBCBvQKgJbZC+/
GI5hXUh42xO3EqxDLf83J68x725+3/3M9y1JKpwtpcGdy7Ht+e7xh/tqXjeuFpsMhelin4iss/e5
V9hbBAr5RmraQk8ncxkXmCmEblVzJVXTLfCOEwgAUjKjdZcNdNvob0bzSxFsWgzt3OZwd66qqrdW
SRGuEjm9kKVFZ80i+6ZxMPg4iXcG06uWJFoWu7/+PMR8t/3HvwrSk+PquqkbBjS3+W79h7/K0sSQ
GzFnk1XgpyN4Wk1Qn/u4QF/bMuOxuxNCnc+8YOR5sDXAR2KqsDh7zQGNPRRAw/g3C4T5j0XR/Eaz
GrKuOq7pchP+820YPBLOcHzrS3vsFW0ma0AIOuHTjRYsvtOp8+MNt8kfWqPbszIFNlaMx6+0TkOo
Abcpc7kUOiBnPe4P1ZRPC80oGiwk/nEyrH7JztNlPm4SgS7zbUyY2MKsSIQlsuXShOUL70ex6iHZ
djB1/t37/U9nEVtxQlTITcfX40n9T2eR3Q6DwnXL6iwc7MhR9cIQlfZouIuj2EO6ikzHjnELgC8P
JFw3ZE1EG6jxO1sCZ5lwM8eX9IzwwUZqo/gx5bD+63PC+6cPgPOBgSm6RX5D1sE/VRAJZkUk8PgL
gxiOg+4ar4lbs9sP8rsuJ+/UNBg/tbzvkT6OxNzo9XjQcNJswJtjydRFiDZT3tPSqs9VmQcYDaQC
9NUSBm+m4u5kX1yhGXchEzb7GoSTSEM6SkzVc6L3DgOz6mlyvRFqv2jflR3JUy1E9pYhyl3qOFYO
I06uDVz4eBM59reh9XL0nCUbnsrGO9L2GZETI29QriBIeZ+YtA55V0K/HImRC1qXddSERORjvOct
T+sNeR86fTwEBp558PXSviotPkyyCk6CEWpeYDsPTeh7hL3gzrzHdRRvErY06wydruZCTDig7g/O
NYJ07tNH5rCYckcSX7TR2mm0DlFa5ORLigCNH/qT2LZqiO7txWiMcJO6aXxxx7hf4k6Nt1Vu1VsX
qV1j2kzWkM4IqZy9PZGJpRcM15xq89cfOsp940+3AtdxJOWPy/kpTOk6f7oVBHoP4jgIqROUs9S0
JkjPhWQvheIHMJxKnIOTN84hSgzn4KblV63TtfXj+TSI6DWkU4ikhJVs0hjYMgpQz3XthMfWKRrA
qhDnEwMXobIQJxRj8zmn9CxKuhAX1HrWU11698fzfoBcGHz1sDPzoP10858N+6T3MIlZoOKeEkzU
cG7GXtsHYzas5WAI9nNB/erqNd3YCPEo7f36FemI3FqDjr+OthKkJQe4kSwwj8yv6qXeHYhfCZe1
KMo70eHzGF3e7EEjndmzn7I0tZ9A6NTrSrX9+vGcigebEK9xMaDsuT++Q00BhgYdHOTjxceDF+W3
GQR/9s2ES50e9sZyjfgCciW5IEXY9pgOUPdx9Hjq8eLjMB1aIEqBzgRQn7446YTNhN9+XTxQknIm
SFa+4Z2CokvXxLfEy7j3TfJbJ7ALjy9R3dyULyzKyTpYS7IgX0XndFvoUAHDJ1TVvx9OAyDRQsFz
q5tGrlIfhp8sS7BMXr/KQNO9EhYwHusMJ8ZIM6CeJueTAotNRTrbz2d8gOOjaOG6/UhGrPmVTjAd
Vyuxw5E4udOIZtpUI+Kd2r5NVbbTkAFughTsZB/PgaxyUPGxGbDAaYb6jh4OqcRkpzs3JDcjzRtz
E2lyulIlt+uMMR5XQx+us2m+bXcls7cuKJAU/vCDRrz5mVXdO3BfAh/UG9g17ZT59JzM+TDK8xL9
mpOs8Ec8O11UnXL0PndgKTkNIg2VFEsdqD0NL3QX6eU6ZlRyT/Hd7vVmrufbAdmPhrvYx0LyPBSG
PKWN+yEmo3seQRzQ9hMfNhBWxvgcuZHQt8Tbaktz/g49s+p1yoZtPTVrLdbl8+MhHDX89IMw949D
Egm13eBQpOpOLp+HOCme+f4hlkj/LPFE+apeBZUEDUuFdkOoV81X6LKK4v54zbHiJz+xyuvjaGjM
nxpt0vPjSAdBI5WOzcjAmO4koXZ+PAS4fs/EnGskeFDdtA3nEuaviaEhYw4qEL5ReqA2ckiN28d3
//6PvflVE/wc2R5f7dATl7rg7YkgtHeG4O0RZT1LCaaNFhnmazahPXAmdjllCLbUkSHqjya3Lr03
WJdGfw+x18Fr4xlVTF8QHmjIXRzn0qmyWjmopFfYn+dCZEwB8kbFEzxIY6MmpOToPEOkMoYNzV+7
6KGk7fP3QwiuNVM1HrTxqKALnBJ8SL8eOvzoy7Dno0JTjxRnlBi9Hi8T+G6VaNq4Odmi3DUqCDuG
MRpMTAHT4bGQOQrPU2yGoN3iCES/6o29Xpvm+dehNJBxDvX98b2BN5YXp8+39rwEOrFu3AMSA46W
h90zyzcVVsDXNnEk2dY17WjesXo+Isbk/fEaqQD247V6/s7Ha63e/nrtv/l382v+BF3fCENiVEQ5
3kNcS5gm04pKm8PHQ5XwYTQqnzYxnMFfz2EDIkUxw+Ty+3PAcwpUKwjvG6IR0TFzi0zG8OJPsEXm
o8eDAZd3ldND2FbASPdWV48LJZz+bg7eJdXDCeIiRyRV9PeqVFupdyx/FRmPywx+QsUoGMl4CVQQ
/uT81sGK6+8l2YHXig3S48jWjOCc98Up6OzhakAMbUTZAwUIzOTed9/YaDjXIYbeQ7yMt29bPT1n
QiX3iv+Ckvp0TvS23Thz9hmcqeyaxoLIRzPV8n1YWV/GqM2uFEnGqUV2m6WTfwSsrR1NEuD32Ka2
vl/omxC58rKY3OZmdkNzy+avgmNOqA5x9H97lvR6wsrg3G0e3/R4QUOTAFTDe378k9+fZ8TwCoHE
Ojyef3yrFJ2+QWPTLLEYIOxWkTq4YeU+FxGJD0XiXx5HI/TMVYWeaUMvy3lOsQqedL/6reglWtBo
Mtc2C/OtVIb7XKeEoYX48bbsDb8izHPPTP1NUoNwF0+xO74Cncqwb1TZGgj3+OpFhbHNijkibj5M
ULntqjEAQjt/syXHHc42bW9mZn7C4mYu0wg7aVASck2TxDmhqEKUxx4T+LJ7tKDWHA00w9fBKCqb
ZvhpQFlweTylu7pcm0BIVt6cRePFvSS2quheGj1vN01iVmvHC3t0x351bAfygB6vFoEr7z5hJY8X
kTB3L0ZRHmU1yevjqcdPIwvrlmXKW06qnMkvygZWC9DjNM1ftaI+cnOZzmkR7kg5mq4q89SzkRoY
QTMZrKuqrJ8bJa37iIn7cfT4DteY80XpCew6fsaznJcGoRUfj+94PDWEww8bTObp8VSAUWBnJ8DR
Hy+WTf3Tz/ht60He7XY0MaUHINNwTl6Sliie+ejxkPQo7FJFoeho6r+e0zAfLZ0w63a/P2ca+TKW
aXyripT9MiIu/Bfse+hSMQgJ8+qlted1qot/PI68dqoY+6ziiHXp8cwQIqIA1Y8S2qXX0VX80UnX
iGerLuBTJwIUxlyyl1gO9lFDFi1vmniO5wfSsHR2rqYHHykCo4htNeRzwm3Sb2TX5Iu6GaKLMary
7ASXNMujy+MZt7CZhACkkZXh3NWg5nEOi8F8JJvJuEX12+Og9bUt3Bft7Pp+eW4t7cBsJuXugdhs
Je1x2AbePIWSEstrdQBFb32mAnRgpYbDJPoIhLi/6HQpzxoR32dRmwl9n4EE0L6TZ2N+eHyluEOf
Gv6lX5gWHAOuuDoQ4DVIG0Cy+uF41c8uhj2OIjcMTsmQ1XcUO4iiYRbt7Rkhufz9WMb4yI2Aj52h
kXOIRYhcgOSCd5ICgBx4QbuJifZ+V+XQLV20sSgmqD5GgnBhOUhsgpgUDllfo8E2K38bzRWJ7Uz+
s46e+FZq9aYSqHURBTswv3siq2Zdus0i+5SSW0ZPjiPRMBP0NZfLO8bfMw1i3ZMFelZVOZ6H0Xr1
IHisEMtj/m204YkMbvqf6L8cs8ejOjpL1bqA5nPxBBpo3OeBGa/hFUGDzHoyybT6gttGrTM9Ipqx
IbJedV5xNOwKc4NQayM54ETJb2MWjTcIAeHeYv4pIEGsU359NPIUqWEvV0UVX4NIjIx8i9ZFcBYS
4eCV2KQGUkSX3khsrQ07idKl/KqMAJ0zFM99Dd9r1SbwwoJMIqIs4/hsZdOEdLkhrNL2NAgV80dW
N317KlC1LfomCq+w164+zP96QWsa/IeFwtCtyzsNC3eHu745+w/jcA4ELTC7d1tnlJr7LuDFIA03
VYiOWOtt8yr7Hw+4Kk0MZIRdEd24LfcH6GnbGN/URpcW8zC/lHeELUSe22rrGQ1vtynkgJob/BXL
vsrK8pUDO4Mu2E1ecXi8YXTEkEMT/Up5KV9SgK9PVoXgZj7qG1O8mDunH1Ygtew7xmHx4teEdUVe
Vp0is87Z5dI82+edtqQ7EV/brDvnXpm/gNUYlwqk9hbbnHXzhoTgBI34Mo+K/VxnRLBGpbbG5cn0
1/4IWif8NuXo/CPLN470DNhP52E8UitxfqGltFaTM/V7W6+oORPzEFiTOmkWwq/Mi84O+Pdr0Nv3
knyz13B8GQr6l/5IWQZINtwOKUsvzhyDAEsjJ9gRxsCx8ov4QqTjLmkQxmylj1mnAMlGcGr2EqId
WzN2bLZ61j09fiwVxErD6vpMUkDMR7wYlXvx237a2Ai3ngy9b2jERQFKgeIdfC1Byyk+qn5yYCL0
5u7xK3tFRuZU2pBc2E3RCvdydIAiYu24MwNbn/hjSr+MzmxzDJKH2k1XY1Moi01exN1e97X4Ra+D
d1mIfu2RNb/rRkGqNDi6bd2W5XtQEGhdW9V0wlIZL4eMv8+LY26qBXMFaQsLJKG5fhQ9o8YKYjfj
E2JjiqVkmvRDHg8/wELVJzj3dz0IxZPIoxwFEuiOxyG29nYT1NWwihlNjEYf3x5VWkYUxy7pbDqL
7JtygqXlK761fAvZ9l2Zhnc1pPKuOCRpkERMZx+Hjxd8VPT7wKu/l3kpmy3RhCxIWHVXIZLRbZYK
KGdaq3FmAZXvRSEIurZ3ZWFCE8vqT2IPhiNOIFTQbCtOLNHuouNHvlOpxASyTegqyNd8F3UzQaGD
9AzF/dWo5MS9ftChJAc90dDkp/gyr6+Yxi86GdTPvU7e6hRiu1ZkBmgRclPRpc6TV7/rpBC8SKvw
nqtDU3lEWCHLioMq3qPBnc8sHgorxHc6QpZqtZRCseOHWHo3pweb7cKtNOtuepW8i5KsNNJpc0Y/
PFciVUZ1q8KW2XjgY1eT4RV/UnQVhFEtJ4PF19TIVaEf+B1mn7PvjWOX48236zD4ia+86ez6ndiP
XapM/VQq9V4wKzn2jqTzg5KMLhlaPhyBBPDiPiqndKWTzrzoyUQXlatOvpPWp8dXpPnBw6RJhtKs
/iywhN8cYmAWKCb1tWfTeYYuiqvGLHZcIv0iLgZz3aDjPPUI105ckT8D7PubPk1Qw5q58NYGYv4F
Fg5mUnqq75guQpzLBZEB47SLzDHANS5alNy1t/SEINzdtKp9Gjty7SuPW9P8JjVNigGaDRp73bze
JN3kH0o8h/PWN13hSQw3TYZ+oEDMm2V99QbD4RuiIn9RWv64hv1tHjPKjQJGL2pa58tojNm+Gfvm
hP6aM3iu0xKjORMce6pLg0g/xfasp1MhtQP+U8m2kdGM7vW0VmqS89KmXsEKSRe1PsF5C8r4mmT4
xZRqbxXDnoWFapAOa1JspSn2eUwlUPde9uIqn1I8xqlBypsiqMBAoa3C5ywfh5O0nVnFz1v5+6E3
FScjjUp+VqJtp0g7F8XU/xj+9kVQer+emV8KiDHeiFREazSQw61um4mVtMtXehO8KMMyb6NOdK/s
sn7rM0lZ2ZZjL/UyZalz+AwgWBTQ2lC0KE8WL10onLUvGx3RDHHNmipwnSIa1OibzJ6d3wB2PLGT
1k9mA9WmrAy1zSsP4UwLUw2FWvpca1V4t9g15ThP6XqWNWkY2OyrrsbopHOBJ+lwcP1ubuc1wRE7
gdhHmsE1rKxNlXyvVRoh0yrGI9UN1rHYqN7sKgx3IFf68+OhsMvhrHmZu4zoJ69SLds2sscbIdHf
DGR33GApfTWN8NC7MdWiKBCRS3NaWk6FhD8HEQT1xFkZQ8BMpiCmmb1LcwxD2weB45JgoMMkD6D3
rOwot8gCHM3zpLkmkzympjQQujSCAITnWsLXQeerFwemNuciC9JDomO3GRtIc0FWtQcD5xjnrXot
RDu7B522+4lFtDwJ8Dq7mJMZN6lNYKSq3YMrYQyBL8EeK8gB9exok5seudWt9ZtScb1GMwUYosIx
2tmzQ/w3dlNIyisajFKK19hzo10YAh4b+8LhAtO1ZV6h2IdzN3GBeh9hmX5iKayOcPovXu+LU9H2
PyGX5B/M0c70lq9lZ8DG8lhoTFXo9zrxkktUDE+jozZoP9/zoekOg2VVN8YSoCIs7wkbwBoucvVp
la3Y8m/J88iEOKM9Y3YfortPK+8D0IraaBOJjUkztpeqCVfWyBZgoYoc8zDb/Sqz8N2K6Sx6t37K
fkytSp/0IbuFSFLPotFJNGFDC4/0B4r4YeuYcBawEhd7lH9Aeizk7FwgGgpnOJKENIT7UVXjzXJe
yyi7tj3kpImd1BFtUnAgKKC+PR66ujoHied88UPjg4bLN7+y1RHp/LgwkBFstR7CpUKDdmyJRj3U
do+Tbw46SEIGciMZ4nuK+X2AW2/fjzLClYMvF8nWh9aX467DHrImQARfZWdNO4d5IB9b/q5xnm4N
L8Sj5eLDtPJ5F+W75sWaO1rVpA6D/Bw9Hzk3qRWULiA8FiKrp2UiovAceC7IsCG4mYMKjkxPBjZ/
bfFi+3axyGWSvTPU54NB+Llkci2xit6NidwJupg2BB9jHzYpoAnAuarJflOAXggPVJOUR0ai0Uzg
b1xEbqHIKeqsvDuNScbeqgxWWd9RpPE7fXjt1YrgsMm0wxKsQa5aPoYbKtNYitrWg4tQuytRpHJp
krBzqcbi5BiyPRYRSCMN/IwxP9RG+I7ymeZjkAguyKRdN9gTdr1Zw6b0G8x0UUZJ2eMt1Kq2/t7H
4aojkGUZaZrYGUJy4XjBSzk/8A5/GYZOO0Vdn+9+lYeepeoNJjI2210LbhU23skvW7l1bdM+1tYb
tt3wXPWUVWx9MrJ1SbPVcu/WKw90g0H3y1B9tR+l863FJXB8PFRjZ+1wFu6QrkXXx0MFUrS2KMyI
OyrobUCvTMtqxByuenDQztUaMm9r1J7O6t/JtdNawVqffLj+thn8pKdPsy46gi7LV4YQ3lmzmif2
cqwvuvRvmWjThUGbbhX6Y3co8qo7uLrTHVJdMPJnA7nMY+HSx9bVc1yVW7pUyTKrx2LXqd5eE8Zi
Mc5vWkQg4WeChnKTqrTeWiOhBHTBcevWMtvQS2VDKKODavSrhenwULhQUtDDdJuqNjYhEMNLaJM3
ohewJyzbWRgDMby5x/gvruDD5WRUHBI736RjwsDYgfCSyNo+63WG/nFqitPEPO2DPLXCIhWDes2w
ZLQbuhiaNdzZHYbZY16q5DSa7EhFCwpBmttYOg4Cha7YlpqJkiVEGcRKlEPoj6M96TIMPYMRIrDV
4K3ykudsJCvHyjAYW5PdYQaWixSczKGdcHgUs7pk9ANzESKCX8SEH8MGqL4648JuW3JeMvaII1cR
Y9AYBYhnHVUfgETxE20RUTXYfnU2e6HtlNniW9TTYm03gXvwOwb0uvJ2krDmRSErgXMwFIdOjbtp
YAvIVtw5FBGDELcQTw6F0mFUPRzCZlja8OXPnsvFyU7n0LXTU5xHdwd+y6nrRpdsHQiHUZiePVk+
M2u1DzKsyTrJk23XSz7owV8EAjBQmhbJXkjoMWYJFdPBQOBIqq4SYkNqK4OKkb8jAGe6SOxabeJg
0J5Q5vb3zEeLHAX5Z15hTADm995PTGS6KHnCpct0PfbOVdXGV91mo0v7M6DbSrvXLwEWQqJmd+Nj
iask7Id+/tKbkbO4DXgzQMVNgaUd46bRrkOvQOEW8RZgn8VqpKwTyc0D5+8Q7LBU6jAYUNNYU10+
tbPJxYUWAkQgAvTigd5JR536dQ6riMaU9wDl8iLXp4/Rcoh/5Yu+AjBlYoFZ5gVtkSko9SfXw00U
ti+Om/T2Irf7W6azi55jQZgEbYnkaI9d2vZLg6AWrra62gyVFr0o7B9H7HfveTN8cnctECVxrlVI
vhbBHP6YPnIgZUDHZHSLj5S4WgOJ2Ive9HOqopsvCOYKL7qvc5Md64ohgQCpixphQf4dXuxumKzn
vorFLmhI/4Bgr59l4qLbcmrMaexMluODS4DYfZmZzWJAmAs3fMA0HY20fkbIqXpTqKPFHTfuwMsR
ran2ndUZr0LEcLyy1MDZWg47LSbOJ8imdtPmubXx/YlkDbhtAM6+1xa+P9qS+s2qEQIVyKrvNI0D
lOphcvUdiB6hclaDaxLTbdiXejKHle6GyVkfjv04Nm9m7H9HHsWyrNLZ306vLyXR7jBGmr4oNGcL
ZSrjE66WDqfjmUQ9sjsDmCt+ky8bBnCLDhd7O8YC03lXrkjIQ55RazYUZGAMdQdnw86QRxM3XC4m
kpU2ZROTTtg0C5n0lI7ETOyMcm8ptwTx6ofrNqmOToMGmf6cVIO4tSmLmh7lb16ihovu9t+88Iwu
p/vGefxtqArrRfH+buH3B/BqnW6f9lGwKrLse++zS0vsmEyz+aFxmP/j9jxH2SbTMuczyIlBLAjq
okApxy9TjSc2N96Upi81FuyTJZiRdYR5vciI5n9bR9QVtYe0urA2OSrQJaiEu9Fq2Vd8f6QkWHF9
zieHmUHHFZcGuv0SJDGi8LHorwGj0U2spv4aRp82oal3OFRYLpscjOdjnz8Y+YYMlBK9UzA8J763
0KGQHAtIR8s0nm7EPjpfI0WDi+2i9h7pWbZUhVIvWNJxMzt2eG91zlLdbo6PLaQCDb0cZZEgTUry
G5mYyTLvLKqAxrSSTajJ76qpnFtGPvK5BioehyKEGJ9thW+131i6cahVjPmBfILnqNSBVSbYcaVO
tNbgMaZdEpDkBHsfJ8nwPUETzovhYWRj8Bm6g1hJnUSEevKf+qnRTnrcfIZUbjTPmBOm8xTm8WDm
prEaaCMuKcTUKSXa+VRDLhP9D1MLvOcw9VoSKmBYyaF5RYqSbbu6id9a+fMRbkWEw3iyuZ9QEPvT
wgg0/9xbs6mhqrKL4UX12ZpC2KpzIpponjzbrr92PWoMFh3MIpxEELZyftePrpPZic8bJVuXIg8L
XDzwgSqh+wEOMf1xp4roe192xcVuG4A9ndnvcHEtq2FCDVITaJVROW7ySNCaULBjWny4Z/3dJWzs
XgyAbkaZqc+5jQdFuGOk3f0QkeYuHUnStgNLbMTLskJXCdkAouBp0DDNYSiwPv0UQwgiZrXx2mEE
muxA3xeraXhtRSzfKiyAhATQ1gNn1l4AJUO1mkJ2q6Mfb3W30Hee7LG2o+hED0aWuNEGd6h81RMR
Clw6NSxIY4eoaVo2djh9Rp5+BSqg7xvDt9a2Az6wk15w7N1h/NDdNX8RtmJzHOiWCVJMFJ0Fi+rV
sBN/C/RTnJI6cigG+eBqwnYWelTZn6JLGD03yvgMR/YAaY0yRUvlhxdCyZq070PMBB/fZXejSa+T
1s756Ku8eKlt5AhkPJAfacThHT/NeUql++aGXI9dbbf7Jo3rJ98eS/DD8FWaIUzXdhdSNUCLOLOt
qN4amrgDyJOPoY7sQyglqurGLMkenlUayfSt9JW5ZVoUngpUjZvE7MSLYY/FImVs/CwSjC+1f3VV
NWDTmYytV47td1ejKJwEwQNhqE9LV0W/ETDb/PSljeW1sb9lDvz7UANuE4Yu9U8T1oc4LDfEavmL
THjOnTifhrqjc9aN1RdbUveG+9Anr5UCktDG6q2y2YGk87c6CX7PYs5yD1QC9QROyAXyT73Pqwr1
sVDNr8o/jX/omkOQuySRDYxC8MNyu9cgU9kH8QYU4sZKnxTJprXIL2QH0kRqk/BtThHTYu7+xOKc
H5GSdqcz09OiM4VFfW+lfOJjLhOob0+t4U53w7B+Gl6RHtiIMDkbRjgygBLmgBIDWoA3S2mhvKFF
+mBw2zzFI7jw1IM52nXal7Yv5KubFydyvOhtV2b2wpYiPgnIMgugzu9jb1zNOQ6KNoNaVnRMdraL
iZ80CvcwzcKK2s+fIlecm0nY9CpHeAaemdIXt6aFJWPrhm31lcE1wWBGAu5o7lTEOhQccoimBAdz
NAMApZZxPT7erAxI+jVtUvlcqT37MxfoDw1vQRtuqeUmFG22z6fRMfq1Dd5qD6cU0WX4M5RZ9uTk
5ANUeQ02Ang7lNBFrA1XGaHmllSWDKSDF2k3xb0I1XuGXwzfmMtn0Yrz0FniJL0kunnhB1ecjzjA
GbdlOwDIajr/UoELwLMVu3efndxnQZUGcCQvrpjKCpKBNYbLnlfSOrf0Ewr4adXqMzM4djMUO6jU
Rss+DnZAwguRZWenoF/spiwJJXbBXV04N0Legus4QCskZlGQa/L/2DuPLbmRLNv+Sq+eWzWkARj0
xLX20GqCxWAwoDUM6uvfhiezWPUG3T/Qg8SCCzIZ4XCD3XvP2UeWm8S3slXmiPwSqnaHrgwFwDxM
GtvBuE9TSFyQV+LZhUqi9mNUNi9Rx10opSV1FgOmgLarBOlKhCXQUWM215/YPnDDYSENqcAGIl9G
mHe3HwyPU36IrZCOegEft+zc8ChTE81tmO6oAdvXTFUrBCTZLiXDZQ/l+IUtyfQ5nxSxGG8n9vyM
2SYvt5P5JdcDK+V46HLlgGbZztvwTpmJdWhlJNaMcaxXZ3Shm6X6T79JEqC848YBLb52G2042Gu6
UcMX1mD6pxBHn+i4e2tSUetFSCj5SU96kFPC+HbTYViVFFFE2aX6o8FyBGBfPZtZXjx7l7CDF6Fz
A1wWkr7KLnHN/GDP8CaDmTuep+x4OyRjQJdgdj56Va8tocdwZzSG+lhX30bGxM1HdXDoqrmnCitq
3j3y+9bXZASgBpgjdClgEiIyrZPhNOFFLwlIz5PSpFR2uqceuiU0KW/XaMEu0RDwLpKgNS+lMSy9
MIfYErxZWqu/dqkHs8tzxiWOBTfw1cVPI+sSo4ACzgZj240cUmf1Hup/J1hOE8/bTSWwjrB0nBX8
TnlPb47AXqEScw+RMaW1L66KMucdYb5c6y7ywNLO+3dhPs2KP+RtqbFWSNlOk4lnZMTm/cq+m0xo
iw0IwXzeKwiyt8Ts27uki6In3WZtTHRnB18l3YCSpkcYa/kFCqp98Bg8bHTPrJ9kqLGli9LuQzr6
EpO8RSMwHeBjzd2bdoxPceUy8tPkWTJy+1kK9SsTQflkGbmxdZ02W5jRqLhXT+27na0a3/Tf2ewn
u6ElymGiAUIkRrShVkQ5F8CwReRW7WTVBtuEofa7a5A5xSwpIEUhaT/czhEHDSIkmSrzaagSbq+D
bJd2aEcrt3eDM6qN8BzTmD/fHmqhdIguiK5jVJ37zrN+pEOwJcgLMmWMdb8aapttfHi0WufBuvV8
wqDUdy2Orl2vws+wpwxGmTzChZB4NzYTNBwMC8kdm9j2DKb09yGNE/61tycByDV2uhVOGTLRSZXN
3Lwu98LV6djo0fTu012YzDH6HMcEOUvIbQv0Tc/t6QTXDaIkztaIDcJOmq18MBm0XwmF2Gqdy82e
IAVtpVRRb3qL/RHENnVKUV3S+gX+CRLYfvGrtF6JPke+a/v31rx+3w6tgfF/YYxRuCplfSZ7dDcZ
xsOfHt08t2gdHVhqlLrlXnNC49r4zoNZZsPh9uh2cB2aWGJw6Yhh0oMW24dPjmYGT+PwnSirh8Ak
/IPOhccI3LgkYCUf68Bu2aYatK2TVrz7Q419cgySO8+ihAASGKzGGCq4EMK65Er7fQY0ZtjQmGhX
iCDQHLH3P7E/JyjBcZ9vj1LYLus0wBJUdeK+LM3payxAvpSW/G4q5hyqwTKsaXdBJXXAv+DcAsu0
D6ar7MMcVYMF9HY6P+n18hSgzN+Zc0daAROGioI07fYw7Y33Ed/Cgy71F5Ph/mueCXOlm25ykaZF
0FU5km2AozUu0oqMgNGsTxGaqcWgMkgDqgwuph1vb0uAP68DKACSVZuQLsuNdKOmDOZgU8OboAZ8
FBpyYckI8MVlPo1QMBXvvWw/PHxQmuj1p9IACGODO1mJqmleAMtom8TRw42CfvVSV5C/05EWq5G3
ZHvNVVOncvNaGmjEE117yM0gosp22i2BSibIigg1tmWAZa4aiu6QtTogsvj9/ztLpBH99RyGJ2hn
YdltcuXq19uhkp1chmyfKe55bpoDyuKBBapyPcSXo5/vlWEMLzm6wEXemUROK7d/cWudMDoqWqP8
rKX1lUs9eSThzdkPTNs3uo36trcke4M8f246H4a+oWYbeXRHerV1H+vSudhes749KhMqRseaI9BA
6U78PHuGgAdfsH+z25pkergvaG+jYVUrrpyw8Lpdboz9A+Bi974Kt7cHvZP1D7UIkIpV5KmV8xug
lsz01xwQPgPBZjNMqc+F0v0+5I4JRqiO+mKHMXo3Ya/dtM1Ubylm7Le6k2e9aMWDN4dRjc4nP0C2
qVIonEtbRybKBlpCIc2xcDjsP9YWrdblbbGzh1Ecbme3ZfB2djvMeD8n9tc1Fis49BpGefyBtyKd
RY/suH8+bzF2BTUwfvTz89isJzYnOg4xblprN9GwIhJXRKqzN2KWn7ySMX8XIIFV8SuT/2/fatpf
mvUrBmkXLKoA+RLIHxQR2nsM0GZlAwBbtPXgnLv5cDvzs/z3GX3GDZeTzew1cQ6V3ziHQeq/z/48
V5m4D0CMA/RJzia1+/l21hH+QXswshBp48P+54u35/+8LZpfCHPSzvwQ88ifFyCXx2sjpAZtm2Yg
2dunD1aO4inAU35nWDPSoA6eg84pnjJYvD4Z8Q09hE0eZj6DxdgIjiAslqWZNHvdMMatKYPska0o
hpXasr/8/hdta/9T5sm+05A+8Zl628Ycs6tXqwogCyNy2oyfzGZbYg6q+uLq+i8vB4WKHgLfThvq
n7UDmd+P0w+TcnLdgj4jhsUh/KyfmDCi6zrdDoOn/T6DePr7rOSnAxce0FRy5YVytzyYadlcI29q
rp6tgovN2JweI82doqMqLnv7OLVptcVSsgY35QTkg/orau3ww/WmA1P6vd9a5mvcZvVhZJa/DBQP
TS/vVgab8cEjI88Z1GfCL4qJCa69rAPT4oKuO8cYuAA1mNnWAWVwMfriTUOL9zT4Vf3Q+4SMe577
lPbM9P0CegTt0aNno4G7HYIYH9bMecDU0I2vQ2hkJ60X2Qksp9gK5oO3p24Hmxsf/ifeESCVX5e6
yWRd6bCK/nnw4gZ2RIww+eD0pWECxJxNKaO5pwntFYu+NvMj2Mu/T2Gu5RC20vx4O2N7vqxxU61G
RUv6Nl3savtDyLK5K82yeLRIVcnSAcq1BlxvhEE+T5uYqIuDb6Xuskv78W0YMC31hKkuRBF4u76i
TxQhnbiIopkXnPDvMyu9pkVHWnEefJiFn5/refReFLVHNrpN9U46+WOZ7CsbtQR0V5j3zqomAIc4
5SZcOTkObartL6AIfK+NlAE+PI27vLLQ/Yks/pqqZ0dk06fQgFHmNGePtmcu7blL/+cwFONPiQl5
e3sqQvqdo615JtMVKEJDazHAr8SX2v7mCl3gA0aqVWtvds2Fa1Y2juB6VGvwZkTfepU4BKb7jdwH
y2ogxXLyAvNZsGzuUs8XfPyeuUU0ZNNmNo6BXqe/8kI/CgDtf05EMR7kMbZsZqxq7il5gklMyPw4
jwmNdDv3RMnuUltkv89o0runhI7H3hQK9QZSrIqgaC/3tBOoLuhMt9PbwZmfvJ1pWC8ODe+7PeXc
3sfYFJ/qVF+y3q0eHf9hcJru6XaY7PBRZV5zYW7YPbFa6Muhn0NBeyAKVtQlh2jMg7u2wYUVOZ32
syVcLbesn8rc+U71I5KJ+9ILuzyUYu6Yh6P70oRGu0lDBs/D/DCbYmi2jJsOeelbFFT8oryeq4be
Ll1bdA7nmyfq/xBG/xsfwcb69V9/Mwdm/sJvrsLlRwb66Pwj/dFH/8ZGmP/AX2wE0/4H5CLAsLYh
MStrFkiL/lfT/vd/msY/pGMicSLu3dQNjKi/CUbC+4eJApUgQC5Ew5jP/sARdOcf83v//sfc/eVd
/Z+ACPOf/leLqw7YRDcl9xHcoTqt7NmS+S8W12B0lINoEu3AmBFc6BXFk3BTaGkgR5dj7+ZPlbK7
KzJ51Bm8GKHpoZk/rjILOc6fQ+434hzZkvB0W9TLPy8k8/tCN5UHU6+QAjTaZYwDEyFIIhiKFRcF
Z+SGftNq8LxE4WXr28O0Esy1Eh0QftVISs14w2hgeAuTPtk7WLqA6CeXf/msfv96/uNfmCOGO384
//4LQUAvNWgj6LB0Cx7Fv/9CCmFUpolmY5FU4jkkbYVwzBTnb5P6q7SRUEHnQ9qQYByNyODAXy5U
F6LzMYv+0LfxdUpsn5ZStO/j7rUw6d25TvyrEvkqIBNwDZAKLTAU5Lr1on3Spx9WIp5jSaSKzDXS
YZpTwT3erfNvVC5AzpnHLNTo3eMQ7dLEWBklYqZ2IigDj9hiCHS1HHUbbKr5JtqK/OkSF2UC0Aau
dYpFdl3VMfp2+sUGXjZorltPU4zROrx8qpxjUqyAgKuO4ZIEbpem6jiIKUV/REinh0p3HVtNvopa
tR9mNuTE5jFL2JuPlXqqA/gDTXT2iBSYPHdc2qmZnAhEqNn4LRKrTde+O6Kcd7duaO07nx+8tXyq
UPHptFqzcNSx1o3i5KajiyiRiy50+3WGah06VMctuXC2aZnPWuKe2KJs2WCKW4coqle6CL6YnvJu
BqyQoE6GZr0Rcb8oawaEdaxI7cEQtqBTeJW++BllEHWm4kecXMmgQfTKlNW0AeMP6bUouBIhEMTE
y+ZYZGOjuUPpR2WZjMRN6StFgmKeQNqTIl1kKHh3BXcVFIDwkGufVnxORBPifYG+FG6f2juZ/1jO
jKFB1SB23OSkEdVQpj5Kk5JhF4A7aI6S2UTHHsaJnZ+6HZGCJWN67FXKxeKyouv2c19Cpqiwe6Fz
tn0gwTnRGz5RdoaPfLCE5In5sGR+xp3cpe/Ydtuo9M9BM8FtF2RBlR61eDUE69pFr8B6sBY9dGDd
5/9H0AUNg9YAoijo05DvSnIWEhMfFc9oheBioZeRvKBoM+gMC5D26S9OFq4UE+64N9kocSUMihDn
3ExoUdUPhMeZe6/NiVQIcAs4mrYGqDJsraKEbmYAhgqNwGMBOZZAoJdOSgWhOlLtSRWAUOnsEzbQ
FCGb1ib91tWSe6evzk0B+KwUJHH6XqGWJWjFXFrdOx4qoFqk3I8ujdxEnWOCR4CAxvaKjS6Jn7iM
dX2Jeas9RczZJiYUaETHFa6GqzXpM98y/UrNZu73kHTQFP7dFOn7PvAeqPdhDSBnHN2a4g/VY5JX
X0425zH2EWALyAzdSPPW8uCJeie8fBWuwEqttJbLaOKLbpKZxmYIePyAfCAM7/uEICfgMs/p4Bxd
j4upS5jd2V6CarW8l325QT0URu2bQ2SKHqbHEWDEcujs3cBKvKQfwMghDJfKgOCJJHhh2/ATihbz
flpph6IsSWixYcYRIB8M2sEgbIi27Kdw6Fv7oUKsgvcJbRDZiiQv7oTSXvQQmQD/qLM79o9qwFjg
uOWGnnrHP9tY+LTSAmtkMGrQNbKSCcGOn64ShtSLcTk5NhpbX62HhG7gUBk/M1UeDV/77rOIFo7S
gDSqx75zscQtgkNKNb7TIr7u/QAkTPfDY5MEP/TK9A610f/ssBtuIZPdA+Rg4e1zgpld3SkWcWlm
6yoLsKzapX8kLN4/EvCc7/SOjODY9I4FQZXzL+TvV+U8CJ0EHtLbmz2G/nwQjIYI/ip6Uk1s5BRd
QPBEWhWnzAiKkz2fSSu21kC+mSma6ITtMd/D/EIKQAFAWKMDJ9b6ZGQ1bbzI23TiqQxa7lNBWV9H
c6qvt7MA7T1STLGwdENf3576c2B+RRUkJJmgI2STJLi4UdSeJ7xwAQAlRPEs9yqrSNqcHxqjUawn
P9Q2t4cVhWiRmijKoWguy6IynoqGeBcVlZ+3RzUk5QearAvD8PSntmtIex18tsBxGEDZ1j5lhwOt
B762HikkDrBI8sPt7M9DqAL5IWoM2BukTizYPyxNgUqwTI10WwADqxsuQc307cNE1xGlvv3LDYOP
JOusF1DV8XpoMtIOwTCtZIKbmbCQepcO1bCII4sbZki+HBD8Ii5wrki3fCUD982VSfENXd1O70cV
ZV9GBJApLDr3cdDsYmMw8jyOucxPWmEzme115Lx8U1aVA0XfUon3ZasLYXfZd9trPxvkvi9ZEQI4
I6/ngNppz4BUHSgoIXP7Y/JABbSyShOYaO2QkEmESuJqGoAac99hKMDtEpQPehT8ChJf0BoaFoRA
PWfEwT6FvheTBUp1J2obP0hrTWcKOoacjnGRSUAaJXk1Fy+v1NobDeex9UDjRnpkfIT8Xwdadm45
PLMaVh/DpwcRUjcz9UXW0mteTA9DQAWnpS5BbrH42XfNT2QR6T2iF2fT9hg+0hZ0g+Gg6ZUpjdQC
rseWegNWUsrsirvDtM4jeZe0ak16TPGjG2H0pv5EcGTCxUyQItQSUxqAcB37DY3h1iET4icfpjZf
sw3uE0VzpybK3msJZowGDFG04i+YEQu7TLdmDu65h0eMIJ/wtTZY0SwXB2iL9iGdyEQrC/Jy1aAh
jKV62bRZ4N7RLu9XsQ+kuxVJvQIgjA0lNaaHTJ8xhB8ujPq7KRvDjW2ExmWa9yp9RIZAMufNeNic
w9c0QKFhDD0R6sNoZMQIZfoB5O6SHkW6n2JpIuiOrENa1PjcVP+aNeK9MefgObMjeI5hwC5JEkJS
Uh0Jmy0fQmNZVaY8Fwkx5n1ePgXlAJVjpeWivpRle6mG3kct901e8bMgP4v+maAq9UjIyljKEGD2
x/BngCfsWpBQvjUJfCRnzbd2sitfyj5qT8wGWUSCg6iJ7Fg2fnIJ83QA0huxSWBMcxy8YtoXA35U
PlfNmOO8CHmhYU/MbGW1dBj6K2n0YkuOdQqE/IzjLgKaVDxGNlAllX65k9tsO6t5S2Xgsqloo6XR
G9Oj7tbbjvH9QtkpGU3GpC5jlry6He1vaVfXvJLEohgS14RzmfrRvNap+6NlBrBDG0MhEJAv5Mk5
fbse1jlMioUYBKvx/YBgZ6Ujg36i5UaAs5fQuvTv0PCWd2mWsjZkwSO+9OCK3pnoeJMrdZSVe+nP
rnJggaQ+wJZZWS7teUns7/SBzVnhWmSQDUAo3DC6b3P/lagQAgnnzXNAOtD1diDR7ezVZbBPrc9S
n9yabYDx1KLKWuAAQvDjRuWBD+61zIgJJiGAZOAKR4iaDKKB+viUzII8MBbdJmyYtZmyShZN2Kij
OUMJOhvqUtO75NXTx5pKXz3eDpFjLVw3OvZdi1jVzGAr9cYjjdnX2BDmXWBnZI5NWbtFIotMfMD6
7FjVYxrahNUMWMtri7YxWUD2KNr7EM541jGgD2YvW85ifZFx+WkRNOyl/Flfw/IbZgiLk7hn20o0
9SIzK+e+mA9mNdvS8TSu5MidhDIs3nFB92dfdClbCdSJjYqrdZB2RyiEl9RyCBcw2W3FUfgGsis6
2rDCl2wVgrdQJ47TwuW6v70qFGMegwk0TorhTq+Ht9u7ZJlZWyXYc4Pi0JYwcu1NN3db/LnbElWb
JMBEcHtgoWZ0ci7nDq/CmUj29CywoZ6ztSrC+GzMT9yerX0cYIvbuypLtze6i4bxz/slJCSsM/Pb
/3oPMLyF1+sG1jee++vl29/858/M+gDy9rTj7Smk5MbRpRMUxGy86lY6x3I+3B7CgSe4L8nrOWJv
gmg+v3J7Txgjyf/rz1hm7P719lrxtRVVC79z/om1eaRaB+PJS1IaT7fnMlgqFzd3/nqhfbR1P7ir
CA67Q+TlHwlrm4dU+d3tgCyebCazCPdkzGzjwG2fSeWKH6OoWN4edYlhPrnjtpKtyTg5O5sT6LfK
LtSzA8wkJCdPhwLxEEXSfQywaI22a93fHulZAUi288kon1+0WL/3MreQQc4PO9S1jzla2IjyaeB/
zE40bc98UyJSNXz30wgObjV1D86khcs43we6Vi0GlJgDV0NRCmw+Xgvo1ss+6rFYVrX5WCjrHrg5
IIsAfQQZ2fBryY8eAu2zMxjTYXXSbe3i6M2HZgdnCv4dGtK3YZKQRdrwMoPxF0i/OmbOrvw1EqFF
QkkK3qLJWXF9/9AaRMEVpEvRSmz2rk9f2tJILJNg+YHTZgcVzkoq/pUakg+y1eJ9x/xmWahULJjY
7Suh+wsloCDpLT6pwcDlpXvlMlfCIR3cwgKQX3xY6ltNC6959NQVgbnG5WovqxLVFIltb3SMv1WK
DahX/sFR1Smxu5YlF7m+0wRHEojBXvTeY+oWkGczloSg7fd+X7k71ui+xoDotK0ky0G/s6MO7U6v
Pbb5QWubB+46e2X3r06mfdGR+LSiCktMhLDF0GHoDsF+VtqUEBpGU/NPWsUsGTM0kuYJNxgj49Ak
mpGoN7rhotsgMjhWdlasasxQ/tSHKxLtfUx+WHYSFxWAFv+4bX10OpVLQ2uekzT9IBwT3C0uOKbw
8D6k6Biioj71cLDqpf06FWwiSKG6KgWQuCoxMPjJdHGGr3QQb51PvTPSIvKnDx9XIv7kdW8GKR6d
d7CPX+RPL6K7US/bReyWBy+sP3QHcESNadZIpl9wxn7hjviSZf2sNwPp3sXV1tUvg4gQGAM+c+Pi
2Y/q96AkCrAwh81oqG5hM1XtpHqwgy7deWy/F2FtXmTo5IvM5Qtrjck+mxMf/Bx5fsm8gVV13Tdc
1aYaPvwk+gqCXnDZOruYwUuidMbUfENa1HWbrq5+seNf6Jpz4r+HKaCzYtveHpDI2zQ1bzRaj1WA
BxtJz5HZrc43MYQFpEf23mZHr/WsAjkGYoETt9Oih9Sw26XmAySo2/w6AVdj3vMZtMXHJCOdZGia
BLov+/Ukg1fCt+SSBAJ+GarbEPlkUWqWonI39rTl2u2OPWXNUdFt2GSqBQ4aoW5lnGivcS59ZwIg
Mc4jnC58DUvlIqKuftHtQtAH045KFytxGTvvmozOBA8iObaQqeij5M6YKFSSD46Y8tcM3YtugizX
/S8sMW8oOO7q2UHLyr5PQaIQDfcU0rUqx57Uz6EmJlWr/I1dT+zQBBSJ0WUCnBCcpZx27WhQU1yX
b1LWaJ8GLqJNySh15qa1hbzT8FFWlsHnpJFZESbGmav0W0c9C8yuI8odRFpqZ/4iIvNnVVjZsjWN
X1q/7pUAuh3BQqiTn6WGz2OsNrKDuZHkiDzpJJBNt+om7Zomd5pGOz3M3tnnflewrFd24SF72IWu
gYeVCXUbxzg2Q7bGY83QBl/8c1hNpCs57ho3IC23ao5BD8jRECJlWKrqrRrrpzq20qMw2+uUlwYd
ACxnLSxz4RvVKxknsDziZ7PAFFEW47xzD+UFlLdO0m2fyq+Rr59kFVxWtNJW9hTuDOxtx3TqllNm
7lSWX8eG6md0yJIUhTzZhThGVUZYR93qq8gdSI1W2p3ees42H8pvFGTQ5D32W2ljsHEn/gwmzEvP
z6VbJJsjlSfru9Qt7q7elTUa6wTC8aVFKhWOMrlFg/SSFBg6e+RKhfXh2YZOOIcb3ieRdXXahqsq
cmkcGs1SI63nvs4o/SbRPCT5lLNJGaqFWFkZXlutToDZtgCk0/5QMnpfDkZ6olAzcIaRN5nHdbgZ
+vfMzrDD5MWr1zUnRRwtsnX5oiEm7Dy6jypz11C1DXQGAw7xvK+34RCSZV0Bq7VMY18EQbUxvDub
RnbnkFujmzm5blaa0Fwtv6t4onUymZtshr9gVVwauv1kl2iIGTE+oJaMyBGlkZn1+WsbY9RAZr/y
CoyQ46QOjjTKFwPFURK5uHYZbcnpTcTimGdMkF27GtbegLGiheNB6+Gj4Rk0vHhWqfijBTpTa9vW
zMF60AklIRf3IezZvuErj+x907Sds2h67pFT4u28wuRX27CMZlkSLiWC3EG8xLDyD71O7oYQ/VWz
4SaG6HKTIIEV508vffOYDPjBHcfLN8SQMIUjHkXixh8rRn+wYc6WpGYYZ31FUHTLURv1dQtRcynZ
4U/QCkQZGXuVxau4xzKnI+tGxkJri50/LWrRHPyyo7tWag+xlM8EWq4yLuXNkKd8YTR6JJYnFwYh
yutBk+fBdsKLVjZPU2S90sF1trWipqmbeN7de+GCLiF3d0X22aS3lMbVdfIIDCLfZqW78Jo0nzyT
EOhAq3bCq4ZdmOM0EY62H6sYrEZSfwjEx+aUwbEP7T1sTuSDHoZEPRpYhenZBa6L9QI81wJWY4ub
+a6R4yMCqGCNfgVSR8TFFOva0elXUjXmpopzBmtV5u2EdJ6ybMOkubtvC+M4KO1RQ1u2S0lbjONu
KUIt2RSIuULJp6QQUizmMS4xs3SDDHzBZhmuJ3coTohDX71MvLQxNqFYVstWG14dZ2b4TdVrLrwP
mmykASXR05ACqIiUtPYaQ13RWSuUOfhfLLYFifyk44pvWVRHa4be4hvAkdU/OENf7YiwWexsVdeX
dP6L6R4SjsRlMOrsakRM+0u3QxRMxGCnfGkklVBXRdpWI6yccDL3WY9hR2Wj9Q5fa7jji4fNyVvF
yid92zM2adWRW6vdk8dqku6FlWx0y09l2PQSDWr0Dpl9UvPeVL7Jyvjq/KRZBFq7R/MYbuVc5RdV
eFZ181B1GpZHfuJ+gAIQeKeQaTTyxnRd1vq9HLVnz0BZI0gCXnasyUQPKmejI3ZawMKkvw87xBvk
/eCqNXlJXDoQrlLvJQO41zis8YUa7yLvQ6Tc1HwcPH1nkZ6BhnGJ9p9b0LSpnJTuu6buuoKGg0bP
BKMdEvvcw+7JpYPmzntuQ7w5SLlsxioERH6RukWiuoc8G/L1e0Lk85l84h9Shj9NBFbEBJED9CFy
/b4ZawOwf/zqdBSV5YR9WIVXbWL3H9lc8GNTXxkvNwsVyp9UBtFSHovQitbCE+OqciVAD/OrFOBV
wqIhCps8+IKrn0WkLODaaO/48Gm16B91J4aVWcy5b4mzj2tNEbsowY/0ibXLu/hsjo62wQr4REub
PjRLfRpiTHe9n9gefnRufW8ygEKtDV8HOn2U7SyslfCy2Rqk1XM+sKsSE927mATnVTN43/SOyfLQ
DTY/v0VJeZEcrPyj9moEopUUKzIW4+sY+Nuy416hUaFiU6TwcIYQmUVr0bNMkqsrVkrY0Ndz7Tpm
NH0mfpQKAzIjRqZJYt4uA9gqpMM0ZmM0LdMGKb6nQJIOS4swoQe0mlzWaN3AEeYkpklMeked6kO8
0hVbIy/ZIPL4aGqCT0QDa4hR3tIS8VkH+4tMOtpZ7MnWueGoTVUUi+gLYtF4rrrwV+8WM02EwFZQ
3A2+GjrD8ycUES4nqhMyinBdkZK9sj4H7wWtF60j6EQsHOuhrtnkJvqwqA31GRaEgZcmrHmLUqCd
66lwHhAUuXFxyP/GEoCd0KgOuHeR1yfR2iSFbqU6QjNDeod56/2gXWEv7JQWvqVhZbS4XlNslRGd
SJxNJH1TDzA7I2ymQnw4je10xJ9Gll+Np7KaEm5cKtyQCnwqgjHHigly3RxZu1D1rSKjCDY9ELul
V2O+GOjfsINvDFzU5Ju4xFlRFZ4wxIRbNhUVzbbow9fVnmzQCC5JeMhZzYXfqgPEunBhulmGSYLF
wyknjMyKi79gclZ03Qr2R7auofp6dXpJ3e58u36xJjMxpNeLdWGki8ENptS/tfLdjeznsWAHKEY3
XwtTg81jt88tLZ+FpwV7w3M+jd4nRKxy16iFnouJ76qbZ6QeDtZDFPT6WSeNnoSUvVkE3Rq4M5EW
qZYwgtQeJju5T63J39VW0K7QqH0Go/ecxoLWtE24W7K1IkKu80Tgp2NfS5RpZCVPZGrotPYaZ+VP
8VvcM8PjdwR7yw1oQJURCTQZgOMwsn9kfv2LgDEy4tvPxi5MVOGSDLWa/I+hAF1FnPGh65RcDXLl
e9FThF55zUwZpZFEHGS/mLiJL1FPQ9Ssvr2c+05MJk7YZdtAI9wFGfjCiIJpr/fVvaPBVkunXelW
0cYmW62qWr4NSbBRcfAlbFldwr6CHW7+LGsQDVRy5V7/7OP4R4nwn8g2RDFTBTeji5G4CpCJxI2U
UkL0SWt+QSZQTpMS+JrTy5hE+0qN/WlW+prB9riSBurIEfj9ti66H4gFaGhKfLOVjC60rRe2pZl7
vN/RqrX4/HwbvjF6oXQJ3r7Ax5Se8wjrq62h3Bq0zjvcDh33MF+6wVIPxp01VQdYVKjGYyxMtkDe
TDkYZ/pjn9Oezpl4Oq5CuFdoisuU7JxQe5skEWBgereONX0qf1HJ+DwGGoKcFDW5CWSgd4GD9Fuw
E2LTlMF73CUbR5So4BJ+AMauP8EdnuNsFPt6MqgiY3MjVHMf5GO6Ce2xx7ib7VCCA+9wzGkfMb6b
LAazg78rdFBU9cjXwucSied8hNgL3sZwMLdaU4qdE+y8DHEfd+xoaygOfVc8eqazcX2dLGxX+6JN
sLNo+aB2bZ8DfeBurDEWdgZ7qbXzxzSH00lxdanuuLPTPrDBTWi6XYIxlie3qSVWrK0jdYpH1915
U7ZmJ1rtERC/JoyjPIufoc+sD1P30yX+jGfiC18s5g7bsM2svV/Ld/ib9QFw/0aaTbR2y7n1bYVv
9fAsaOtcCccJ76KQaZ6XpjtCXF0qxEwuerN/wKCDGionho7cRdk9TFP/nTN0U9Tk6z7ov2qnu0RR
nKyDcuIvoDzJC8bnCeCebVFT92VR0a8VOP8cq3DqsFL0mUyXmozHlUuF0VC/bxQxxIwjPOaNXFnQ
KY9BZ3JfsGeLbebs3f/H3pn1No6t5/qvHOSeDa61OAIn50ISNXoeym7fEC67ivOwOJO/Pg9dnfTu
fYKdHSCXaaCFsuRREslveN/nlSGzXQFRUQzHSdQfjr2Y8J9w0S0K1Hts0BnIH40PTYxFwY5mzT6C
3BFrDmKym1r91qsIWONEKrbH37yI/Fb7uRGMJKXtfJdVDEZDBotyjQo9pRNU/LEnVSjzOaVk3g3Z
oBgnJjA0jS+ulxTXvhiWDJYQM1T8oHA8COOBg1C+jyNr6dtxrJpXtepQuJhCkmBNMnpDYKJjq6s0
2qmlXJlx46NgVoohWZsd8QwGsRtCQxCAy73xh0bsQgZlOzbyTLLK1TLq3WYDdKN6q8aeqAxwhRji
1PZRRNiQ6ExP7ElnbFAMEyI2klel+DlwrQjsynnNC2c3x8NzPFDpEp/RNM70oCOuzppcddyfDIx6
rn/28oo4wNqiaE3PHcsFZ0I24dnyYor+wxntBgrv99GKxmOOUnDjJVaEbY8klgqOrm51csxbceFk
8maH9vNSQ0ZGJXIJJ1r3XDv9hvMGV7aCVp1L4rPnFfig39DIMvjEKR05Bbap2dilCBy22vayPaoU
hICRiTgi1pvCYXro06jXMcQNckG8q4LhyzQhSjKzOtxKf0BbZ+a7JBOU+UO+m4fc2dfm3G+sUIFu
8GOA2nob59WDBMFz1Vbd7/4Ug1cvfCy7GBowKjfBJGUc5AX+qKQGusJGfhBtdTGygcQnn7WFU0fx
awU1J8lQL9aIBpCFkuBYbfRQH3ltIihnTE9sQt5IMouDlnoDZWJ/prPFd4uKC5kz7nKGvHcgOQh3
pF6ntbA2iTn2RyAlBEfMyt1Ka3hqXXwWS240B0wYjCg9emoYIdeYgEcWkenj3IqOtEY7cNinHYk2
wuAIDdWp8+9J0cHCRBMyzTPb9R7sm7PcR8lKLPNJghCKdYHZazZs+8oIy91gC4SeNYnvvntFJB5+
2PZF04rUVPKVy5hGOhBf2uXoVPpZ+QE+9NVaxxgTSDsla1GoM5CuZ2BQ/PEDxd8MG5+iwtirAfcJ
NSRqHD8+QKz/mRr+g2FkM1ko0Hdi0n5CVw2415Y9PNwkCA1/4RzfVZgftkjN1Kp3oiZl4rcdilWh
XQzddVSXbwVd2Mb06Y8XR4+cP8mqM/0w3svugqVrPkaDed3Pw0tf6vsQvujBMKs2QByfj6LmnQLd
fmL56RsPSDt5/7KYnGjiiPETG0jw5cUeIVJWEkNVGxKOaeAVw3cJeQ+gBDQP77Yi3mbIsaBxifPw
KLpkNJQt7kH6RvYVEc4Az7hIHMDHxoV+hI05N3WxRaP3pADE7L0pYzHgINl2+S6jj6nEttM9dIg0
h+tAyvvJnpb6QCvAsFXEW3iQLAMWigODhU9i5PH3Nuqv5rrZtPTGNyhrLrFvGMeIDGBqVSLcMiqi
arLQiLCo38nRYemepRcrxTDkqDEwzfQxxTe7aSPdb2O7xcbhWrccaW9uUo+bUEle7qgEjrYw5YMG
s6stFs/fvJDIGjl2rGroVi/cuVzwprqy946Z6x1kzbjfduFWD77nHPxy9bJXv9eVfWqJ4Q7MXP4c
cRVVlKEEBgwZ1E5b00JYWL49q8CPlatjNorbISlzktIUg+Rep/vSSlE3sqKzi+hzWtxhv2TecTQa
7A7ksiOViF5iYb1lNBpBSrm6SwwWyVLuyN3OQIMxgjA662c5l+N+wTxKwlDNBFjMl0wORTDA79/g
KP8En7+HgXYpWSiakiDsIrtvvFZdIYQMLCfsDqoQqOEWgtditRKrFuOzV8s5XQhzFxNJO9AHKUOz
nv7PFeGBGHqLXS9lmJNdwii7HVNmolNh70tFxI8YDeZyhvihmIgyQUx3nPSagFRmfNFsZR3S5fqu
wp6Y1UxybKRBBedCcBirfsLf8s4AEWQ+IH9C9wdpxm3aM2ZTJDw1K200V3eTUw17EWOqDI0albwN
iCRawS4NVwLUXgCsmIGi1zEgZDFbKLQD6MUw7nKQNX1HNGFm4ioMnbvBMo/uZGa7XjPXTE1jR7lf
76YRIIhqspdK77Q1MD0y+dHKRkzI/KE9jm0D/XrbJg36zpLeARkDykLO4xs6PaB8SGCH9Fs1mtfk
cQtjGYIkX7wDL1Rybxv1URgDO2wMClt7juvH0ADZm3eHJWQZNUMn2piDfA2j6mFCO6SAkAW5dJ8I
viwo4d/aJSKROvGZoPTLmQlSZelTlw3TIbdKjm3HtQhOjN7TyeTcTLKIgxUA2mrIvKMloTLZ+yy0
zssA3j+zcDhpSfVv9cZ16vho+5ch25ElsKkmEn2rNlvTd82dJi6U1sh/XaZTPqU/tV6+OX45HrCL
HerCyLgu0xk5K4wrzPwgTtKKjih9BC1R4dGajFNhdOQcIHRtB3FcyoGKNcofjHQoCVkO2wMmRDyy
sfU7En6KTyn3RfZdZWLZURje4YTWm94la0mZPu0u1lWx0mAa/TT2mqzE9t2e5e9W/+pUKW/uDkGg
YmdN/64AMOEAx6NOpKRkT2Ck1I3hoK/95a2lvNoVg+kfBKo5wezrGE7uJ47b+xnGh3Bg1lUqfxxU
/V6imDN0feL0A97PFHrf4DqBu26qXTdnd33ssn1EHBG4Q8n4A6dTQ92XDbhZMaqgMRyq8SQVRj9M
m5soF9+UceXWyXhIHAYknt39FJSevpY4qCf70CAKmbuQDIeayUODBXoxB0yT+3hdQnttHPD+S48u
TdwWhPl7MeWP5ehnR0lWjDSZxRVjjpu+ZnzDupbg6d2oBTywmDdwYx5Sv2gfY22gBJmUpkHlJY9k
Rfyn2R+pAzUXwbPHHJ33x8ASBQ1Jn3gDC827Ni+QNYQMVDwn3BpMHk1v+GwspCw8MSi4b8MqTw7V
Mh2ySm9HEkZ2cQZpdql3knM0fMa3yeX61FiPHVeuHDnFrrQpM1xE5Ds46sOG5HJmQ5Zt7pwgdtsX
lCzUUmBsDi3B7ly7s33PUjin8NkUEaw+ouMgFzANmfkLdxK9KmCPZbv0pbePoEVukKrcN4O9XXLk
xvkkIc83QaN6yL8pWgGv1DZHMGzVDuu3ywpzBJqks+FB2OWzdAjSxZJydrsrNaBoSXSWnz3VvTZt
kt9o13lMZbMH2c3ob/SrvRWzsPholxGeCU38pipIB6ctvRJ5yv7v2sAGv1vYjG/TlnM7HpYjAAHQ
fTEHbERmdE64qI9umEjgN13qfVyn896ecHbVeJ/mZVcwapOa0qbm8rNpz4YNX8SNG8mcuj4BwYuI
o7OL1e3EasOH22mYxtmvBaARWGhG54McED/KfudNFDGe2x9qo7xPkH4ejHqxTxK9VBEicI3z+iFO
NN0MAy41oF504vLkZiMS9Y5kuYUUPZSy87mqklVgaB8BlGyR/z2mHjUfYoczOoqfyB9AhLaVs3eR
6RxmQCr0JGP54JTGVT8wYBee8aI9Fjwxe/7t1NODJMSbGNnYBezZtmxRloAE9nbv1JKClctla+An
RiPPAob/fcRLYROedcfFs4mqEwQxuGpNhdhZvs0ZMvDZAu6WTYjLRn98jPFXGYt+lCJigaWsj5Zd
gyzaZAdH5CKAOBZgYAoFXrT0ei4Ffv/WzzSZoQroyxGHdUB7wvYJD8+32Sc2hsVcYANItQpaLnp4
pID1bqH1pgSUeitYNRimPlUNV0GPULrK6e4XMhsiMVdI0vIuKEx8C6xRTqTAfA8ZezprlzjXpANM
jB4c4tOtiStePHEIJZ67SaMYgCZnm2H2nzLRiCAjb6VT2Qn0qLtlq0nlg9KQoYpFLp47IZsyamEe
x9iqNoLIkg1Guw7DuC+JY5JraV6fnBoVVJrg+UoIpWFcSgBtpDD4wS9t2P6OT2n/qnBlbjNhd4dI
VT8mRZ6P0SenyNPHJWvkjdWQBdB0AWtl3PnxvM1nRkm8VIWHglM9W70HzHhKjqmli02T0s/2GJnS
ZOBUQoHvdguyWru9FGn+aayANxWtvaWIM66XpHhFzR5V8fd2OEUdDoiNGXJBzkY5HYrJ3s26+T7L
8QUBJ8GAzHsxG/8MQ7s/d0P3MSOF25B20gU49TlddMkIz0a+KodAHwkEOavocZyOIYYpRLNfzzXT
11bQADvixwrUuimJTHPp2EdC6wG2b4VRLtSLrALgyh+M2P5siDdhJnqfpymbOFscdJnuPdmzSsL7
gT7Z2P2vteqfip61Mdv8A2sVmc0fH39JhxfrV/yRDm/+hh3UtHzftUBR2RLL+7+7q4zVKMVDts86
3kdctNqg/jBYrZ4sKZVF7Ke0HOLjcUC1Vd/F//ov0vzNRT6FC5vAM883Hfnfslq5f80QI9VV8juA
tDQtSUnw/1mL4KRaYysp71YFH9iwWVyKJidP0hbF3L8vlG7EjSAcLsGN8ttW2d6OseNWd1xa2sY7
ke6ZweL0woQGFflinR2rEsbaZ+vBv4PfuPAW3iSg+qpNRIZD73ARQM6EKt+cPA4vPSut0DSDXbcc
e9dQXOjxkkychUBxxOQvNtPvpiqGyDwU9UhK17ewJ+TI3wEKN0wIBaScDJQm0TA01o4YcSB20OC9
Vtwsulb+u2l27nxyuHzJM4IUozszap3a5z5S0fQtH3t3PBZz3SLaTeUg9D2E2rz6ZGbZwejzCIyE
7IgTmj6VYKaEgaHXVzeZ2Y8Z10Xi4Y9o8/O9jtpq2rdNbU2AzsZu2gMw8pIA8gFOI9NMQosBUsWV
xnDyMSOnxR7977rqgHYxGJoZnnSQ210HmcOk0ibwQbH5BZgxyaRpk9eM9m7zWbeJtVtf0ZGeN2Xb
qP1WfauRfI57D017efJ8L3sdp8h2joVRM7KcrE5Fm0kuhHa7KSZXN5LqfqwXVDsOeLSBTsMeku2o
GG0HIZSSu9QmZ2DD2qe7wuFTPkm3SN+zkYGK5pkoNnbB2esgyQnk0l+bOf1YX4dXcW1Uz57oBEL7
FZWXmFVH+PmE9PfQuzPMrU3hDnLyH7GE6PKoJlHmCLfZc7ATypPo6I2phTdCSAzlkDBVAgZZ23w9
AaTIOh5J++ngMtDHkOXnQ0me+O3tViw3JcYZ3j/LmCfAGlxL7VxGoO7ZwpxDMJ83T0NQ+X5qfHo5
irePFKWbtneJ40/Qob3I8lAsmuRBbXJAjjV1HBmJwZSkoXPj1m4oiImoXOPctb1bvQ5kOyw7pXDJ
XzHbox/ynYkK2cYDG6/5LQ1Q+pgF9zl2m5zdfhiVjfXgjuaAKw3ziXFXWSpynxqv69xAKytNrpcW
nPCmsOw1XBelShY+lOOQOi+UKwOz2QFfFXZu3zbvXE74HJCICzul07M1dDBNPC8v5dHnMj3fGV2y
yKMuGRHvlcoz64r3JGnlGFVM5A4hhmbgVqFJLSTG5cUu+nBl2JYcp/ij9Qs8YIAudpwEcwtdkPeG
/7L4iliRhMyA7lDVMkJcQwwNu5WmqRU4ZSAdG7tsTEQJaBac6UXlyEu5orZLu/NKY2AjHhnR0mxY
1hMmaMejsXxkaewQBeM4hbKfKrbc8oNtvBD3esnnC+fHsx0iw4NrBeQH4CidFShJP636vZOl/Srf
y+vsYo2DOe+G0suy41g2tFPUnoZ5WeY5SQIppjzcy1r62TZ0GuouVJnS3WF41OSsGAtSPAp22Zhs
cwgvghGSId5O5029GBNzHM4uo2Uh0SiKiJc2TAuk6z4KWXglg9mhnq8Wy8AYkJkuoPWNMnIm+ilD
wObQgTB8ZhY6vBigTGNmFfkiQsJ/fbd/b+nRPC/wzGkZb0sbVVMADjKf7yhImaZwlmHhPbEjzI5m
O+DX2oJOcx1+ntk0FTlV7pwhf5zqHm9Gls3s6gBYaYW2bYydQ2wwnTmy6cRp5maOWR3itLeWZYcW
2TM+oxJ28cH349wFnV9GA+6r2bI7/oDJsH729YhVw9cq7p6U1ZTxZlBdiVRCWZFTIl4G3HlLRLJK
mZ7VdKFAOhok+ygTgHiuPFDSt9MoWnoRSKxOlHYw2ibzOjZ1zNlfGDOZu1uo7GA1Dl6fttNTXtee
szc9x62ClA7eomhqkvkpsnDxbbCn1US2ddEIcWiTOKqD1ctejZn2Zi6bWpyytvbEwkYRLFq5I99A
DjdVTdrlsesFVLRqilV6r2dBMdp4dj/uMahY8mzBjSvnne2HPYGnVZe9N7jwv+epqZlCTbKC+FkZ
pdlcGUoYiK6YaE6oHeDxVnGJsLZB7G4SRxmdErgGMDLNyOKph6VpHfOoX5wjwDhHX1qZ1L3FoUD4
AkEIS958lwzhZu6qlhT1QL94Wf+J82ZgbuaCy47Yuqp5eHDGYf49JwuIMemY2/pHFTNVfPAK8qzv
WV1TKLPu4UkICR/s6upHFtat8VNjnUR/R/05EiSnZtI3Fn9sXlpGWjlEZQyBzy0OZDL6xh5VnQc3
dH0pwQ5vWn90JmKvGPXLR0IlM3eTx0ZWE6EduuZ1OzgmrO+6EvV7nrmsuxLTlaA5yrD2r/2xg5/b
waTMxNYsFmk+jWMPfD6t5ii+W2SvqiuAU5xhakwDxrfRncNlWUXDyWEo/R5Dq6W7vPTRDcL6j1Fj
0IR9h7fgea8+u4hPYzSs/r9I1P37lGXyUlxb8S08S1k+lRam+L+1oAvNhc1q9LuoNZtOPR3iZvnW
mVzTRxOBKbM37Hkk23jxY+vIo2do7GTmySWkjaBCEqQW/1cQ9/802+Dwo1pN/+3/Xb/xR1Wz6wD6
9f/++iFu/D9+7soK+MsHwVdRfN//aOaHH9Af+dJfcfHrZ/6zD/5BH/gvqAVSWP+otH58L//P9XuT
lH+prr++6Fd1LeRvNhYLz7eIwl55Adjmf5ELeMQymePwH0pHH4bBf5TWlqIkt3zheVJJizTLP0tr
HiJa2yRo1/alS3Nt/XdK66/03V+wg9Pnv/6Lyy/qwTVxhGPZlgvt7O/eQl1qE+c+Itv3q/JClFl8
STP7RPoxSpPz6IKPLFbTegpL1M+Gq3T+AWJ+81VgTg6myqKL9sZgHyKwgRRJOIG7eo+3XTH+JxRr
Sq+K5oerMTL79Yv2/Q/tTs0R53iF+1Qh4mCRnKY76Oe7qaw+iuh9dPRHvC6Lm4yNGYxVjJgR0/rm
qsuoX0KHQZEnduPESE/b5M2XdbUt+hzxeyED1wD5rhgNOaKmdnd/MmjcJINfHEWdXCrtYRyf95md
FED3kGg3xfCWEArgP4Ecup6i7qejGwZzrXnQfrKfW5IvyBRsHFxWCLyKdetl1/cOchE3Mf+3ff3x
T7Wv9If/qH1975ukey+T97/QQdYv+qODtX7zJDN+UnZcZWMfsP7SwJqOwyHoesp2OEty/P3RwEr3
N9gdpuNzBEo6X0v8RwMrrN9QbtqWbzkcH18P/fsp5p9ghaw//m/QGPgKBCBnQcnKAeazi/i76PPI
GpFBIZrBAghscwWoNcp6KMAqtRI9bwcLDCMh0nGL0N33WESfUSqiY/GVdKfHtL0YjE1vCj/2Md6R
XWWgIaEsfpRrpp1duzfx4mR33hwaoMPpfq3mxCoG0QHNpOczKKNuZgw0Ltepna85pbKG1nOu4kT8
Xo+oIz2wUTvl+N6ZJtY/e8n87vgFqkj7thyKctuOWfvr3f7rRPyfIEMQjP81tp7nxbGYHwmP7YWD
uHZ9Af72AlZJA4xKEd84ZX2HzPpTwi7IOFWdbKN/nthpbSfFfMrWxAgoh3l3X6cH2xtuezUmwZRy
dyjkxVYMgMFtIS6JmteoRlXkZtg7veHZ0ainhSE+KvL0QLNPWKCyreuNn5aTIGBKX7RUhN41DPWp
6vamXVY3QPw5wg3rLi54CnSWAIQmGvoaf+280RXgZaR+SK+EOaBasoGOQ9jaNBPryJK9xsY1ELGk
T26rqCCn8cKJUW8WQqi3rmOhFyyPnePp68UMqXLZGI8hLnBW5LDQBCKIyB7i/VIzb1Xui9tUOqim
5Hs4Om7ghVO6aeYtFhyQEUP2jjP126Rj1Fx3MMVRy0X19ex0zAuEFZQxizoUhmCr0oCEexQ9CCHR
i34uDuCjpH6ARHc/oOxjKdZ4wdC7tKlpzW7ey09OLHDswxjNY8bYpct3oQdfNyAyrRl7rhv+Dua4
SJD6uGImVm8cb2wMj6TXiQnmcXsY0bd3iRZ7kq/gqDoML3uMFFtZ0tSPjRuzdUtAww/yZ94ny9Gb
4zczJMIgtUmubFE4bmsvLA7Z7PtbtvwlLdHtnObTbUeizd6acSpK5ACsb67Zk74IUjWCdBiBh8sW
KVCDrtJkdVRLZ0ugIAGjaQ4yyoPdBeUaSczyPUujIwGcZ3ra9lCJBWaJOUfbgWE+LrF+RAzTLDU0
mHyv4joKOBpYiFkuy+Y6fmgZ3ke3Hlema4rlkQCFG1Sv7QGxIF3YwN+bz3V6zAFeAnXH/uQjCUuW
70C5H+gdjk7e1lvtoPWfCLlFVnRoNELgZaK+hg9HUsoczCDy7UTh4iSdYZuVShxbIZ/l0ES7xCS/
AzLSW9/N8dEgJpfuRlROdcHugSJ79bYpFkznInJgD1iE+g5Rc+RECjgg2qdCfCsMgBwmaxDwWDyd
gGaoi12/2FoTgac40qDwpei95cDgnh0sV0c1kA+KvXknlgjbm6olYhl5hRUyehbOaqifiyBOSSUb
wvjDRzijCKgfpfkKD88NerP4yZ69C9q63YPpr4++a5d4i3sXWXPy1uOA2Eex2ewLN/R2WqXkkuvu
h19HGFOL1L3lJHVwJCGABJqAo20Vruqk6C9typINXR5jy/IOEfx7o/TwnpmITnwq8Js0u3F11Z4X
P76M+dwfC6YI7G2jc8SKEGOzQL3XNee2c/aNBCKa+EeZN+be6dP80GKG2PVu70IbLObrNKsL1qoG
UxsL9NIQVhBRjIch8y69z2JtxUP4iFYv2DGepCSSKOzvotgDlFBA2JmNfgtFkO9YkxejtfttNuvz
OLPpxxBT7uqwW/NWjIFdET9HsS9IGxbvOeGdmRkDfLed+yqxX1uvtJ4EKXQVLQa8bBjnLKLXH58h
bcItuHTeiZyX8ZIX/jfdckYaSvtKx/DAoeQut7KIntF03jJmIVoqss+AW0dcf+VmZgHEvG980ISe
sP3NLoxqdmaXu0Htr/ENS7vyaFjJ1+nJUdBCTANOpTdHePZnHBMqQS80Bb3VwrEb9NtkNbAs4589
k79NDlYRaqJa9ZS3rW0eMDXeTq2jTm23pyaAGAGqGhVShDoRh4dYKhHQHHfY65rXImbxU7XG3qfZ
E+x72MSwg01iNOrW+Kbpxg+maHZhM+EgrQGhW0rAQsa7mTMt3XO6ZPOD1b35SIvxVrtzChAd4gpj
MMSrYl/jKDlE2nthCmAcucDfG+50SI3m3e1IlPC5m9XWtBBU91pbOj4vuekdtNteUNw6SPzCJujC
T2kM3ZZFHV6vRO7gQebDrM+Jeqt8tP8CowtOBAa2Objs01I7N36qxqsmGoyjGooPlHi3+G9+zlxF
0ZtY5DiswTRYF3DMMpBOskc99PMBOSjXMV8R0Oj2N7ZtSJaz3k6BuAepnzO2CPNrfLic+TSsO73A
/Qd8rlO48j2siLOcbpMYsZAFrHtbTz10JzOtgslrjAtsW/gxxCETj7hxzMwKui6dt5US3X4Kmztj
KMYTaviDmRIWM8mx2c0zS78wm+Mdu2lCkeqGbTzTj7G0Z/S79bttOSXoVtM9tlwZK85bDC7JxoGn
dpbFckiV6QT2Uj4tqB1czfDTHX/KZQbOXm/w+q4n0pz19RqVtBS2eRaoropNbubpsdfVoYVKcVLJ
28whgbm5mEBzRG/+PMWIHR3QORAa94iJn6Rhr8VOsq/w8J0jHN9EjTKKZhD5XYapoB7gJnQtcYOY
OVgMHGIAKZeABlzeVIlPmBPx8SkHH4y2xGglCY74ZRZOD9rDSGv4krBHC+9ZO8iMbqL+UajGwycy
PJek277GEaheoz+5gz3+jAZ9zBuWr7FyQRCoPjuPyviMJ7xIeNhVAhsKqyiez8gNXAZZeJsl4SJV
U95UuB23Gr/Ldpms7GIDL0Nvia0d6/yujziyvBQlAEdLeUa8mi+oZjJ0AGX/rWWzs5eGa6+0M/d3
xPu8KGDQ0RvY6CvPhOhUZ9bB1bnoshc2Efg31rsqaCinpLnMFaIRJnDXmpgsHyYKv7uclvPCioKn
fCLQnfBY/MPJ+hO/boa2q84aO47pD/1xaXLi6r4emNYHvOTY15Z1+vrAzIqn3Ip+jMpELBEKYkmi
BdV6tZwzItrXswIb5VG94DjVe7X+fV/f/etfZi9eyzaE7qQOi32Pri1Dh4nsA9H+K0OkQ9y7YZC7
KGqMDE4NXlR+w/Xm1y9SR1xVXLjKnv0CibzateZ4r9DxVcck7ZidLfY10pFsqHacdaqt1djlsS/T
kznKb1MWd/vO0Dzh681Y9HghErUq8iGJOsuVY4TTgWvAcP66aWv1HJEfCvJJLCddfltHnwBjuQkJ
kDqHykeY4GHRILjgTEg3T+EwcyAolyk4YLt2k8Dbqju20W4jNiURw+s9VWAB29kbpX399aSInlHW
dpyXkgAMXwWzdl7/fGn+fAa/7pOsNXbMcVl1EfrNz8Kpz0sUxQ76pxEJJXZHBoMECvBx1N40fd3s
NGPPTYe6IgLp6+PgPH49nV1Rq40sbGPrIGggdXd9oiVhF6jkCnf39SEWWy63qrrMXUbB8fXXJ5n9
CmDRD+Yx/uMJEVLhEW3KH3GL9hXwyo/Cmb7N0bDsDTG5Z69v0QABltu6BQqhzdcrUNQN6iryRTYj
qS4+byXVZudI+M2vG/Di7a9/Sau7okl89v3mXpqCUFx3qM9y5eBE6i3sWARC99aMQ4iej1191utN
SsbCsUqobr4+kmlzLlSM8Kz6uiV7j9+uSMisZprBu4/DCG2B27M5pL67qqsiPDcWcmuOWYOYYhIf
vm7CpvbJLicegPeweTAgKeX4Rdb8Fji5qCSJ9+zE2Jx74LXnr39N66OtMNDZhHO3kVPWXRKn/T3t
qP1wSPdnp7CtHPoTPQYDzOPX2eDrFf914HBeIH4s3FLgXtfrJUN01rOLNpcnrbp8/fDyY6gQzhr1
/CrH+dlCJn+TI609EKWFBTuK4l3LxZmYGE/dzJEHyQzVZHeDKSWJR8QCISPvYn3w60b1s4JwER60
IPooL8xDuQZTMbrdpHMlb75usnj54181i5+B0Jivu8M8GneTmpsdFzJ5E7PKCJyI5cPXh/5CaihJ
C2erUCN5hO14k+fZm2H2NptNvJRslnnAT6V1bedXf37W16eSkzHdsAISB0ly9a9P/XrA68H4NSQ2
UpS37sGwJmpXkXDG6bLP3MrqOztaqofFy++/7tYwpg52Z6EXWj/LrJ1vqGf0vRVXxX1Tmi9fdzdx
Ne+r0akOWDZyzArprt7rlcbc4Fa8GldItduF9d98+HUfTqE/HqVi+mS4qPZfX/D1uV+f8Xdf/3Wf
Ofuf7DjF3rXDU+hB6YsBpqC3Mne1351QnnhHrAX5wemsd98OrSvIB9pkRVSjTvEX4yR7EivW6GvX
y1fKOb8F1yvC5sylgLxei+1YfBs6rHhfWdSloYnvyrzbkEI47/r03LSHyYAqkDACTDrrDioZl9Ui
CQo5P8ytbeHiDAmymrD0psazYpkRsH86LVkfBjohixnCchHaQYRB9WR3fRXUrOeILYnSPaRg/A/s
KVUeIudN0wLvBa/xnzeaqT4mYvMgUrBwzF6hFk6BCIsHb4T3F5KmsClqKwIb6mGbkmpVB7FkTLpP
20GSC4/1dsiwQ9On7IviTk8lXcSq45q4ZqO5uZYmTJFxvJNwPruNxiMeuBIDu6V+dAhaWae+Ee+c
4tY9O7MXbbzBGoIhvgIHlp2pWnZSoz+bJ+qUeQVyd0TEn8IKz9FC3x+n0WOEOGpD5DmZBPVO2Gi0
kt4/hinBHPOCatI0ik1RxGMAwwgywScDB7REEeZcEKdBzVsHeK2+1Knqr5r1hqc+PrvWFLQOCe+u
3xqc/sMjlEF9Sr1FkoZVP01sugI7ox8GGVpeAS8rrtJhLiGGE7wSRvNZU13SKUBEay1/2NQIGZLK
P7FKfi2km207babHdgCAEluKpK5lQ63jQnFga0W+yH3sGtMRbTNa9jbrdlUaA3pdbzAcJFcI1L4+
UESPZ2RFQmWdHtRIMoSXQm8S4OlQb/DGWCoWVA1u2HGUT6VEnEyAfYM40NFXCxTofWihqyrIjbH8
5CK5ciAAedIL2qcUa962QiMG6so//TpkerKBzeKjFMaHSa5J0NQlSCU2TsIJwdc5pNiU/G70BGc1
pzOdADtrB4UAKQrqnKw/GutIc6XXv8TD7M3gy11pFXfgZR/X/7N2jo7uMt3gdmpxoY8gPx1wCUPt
PyFKY+XGB836vC5l84M45DkZ8N+0YUd0cuuSlIl9fHGwjzdTd+3m6lwatGnuGsbjdDq7SjlhBr++
S080gqAKdeNcMJ3JAoPsj43r8pJPpSDg238DExrtTQ70zWgD/C9rS24WyWRDrDdm2O76aqrO9npW
ylB0BHlooFJISqr3YctYCS6+WGC4RglzRVwlg8eyj6iWwMNNtSnE/GlH0aGtEtxeabRFhp5eFML1
K4Q68uykPDsJKXGMSZcSJquXMcCjlmToojIkn+2ubZQTlOvzbI7zdzaz+6WHQeWE1UvUgF0x++Hn
uljHGEL23BidtRgDOx2evaL7XN+Oflo+2ZgtwNlT3lexTv+NsjNbklPpsvQTYebMcBtBzJHzrBtM
UkrM8+T409cHebryt2NVbd26wIAI5RAJuPvea31ra6biWZkUXwZa6H42gL9gBsiqQ+wU4pbR9Lur
XDaii7ODMpLXzLEfnDzn6RF5qPsM/ZAtTx44t0j4TD/o+uTJb7jZagposam9xcuCQmuyJyNy7pjv
7PQi/uymGZGfpn6Fr0YvgrFFMSGrjClCVQeQEjI+wpqwHnnUm0keq8H70EKTNGEr3IZWXxAONr7U
snYOhTf5V9ZS/nXos/BrL/JUFGhzE27XFzCgNbTV859ePf/WlzDA7w12qwm8o/rnnFpmyqWpnb7f
QXnjYsQJPrmCyleUeG9WW/iYVuZuO/2wZN8TxthSoa3BtZk9QWOVvgRR4TJrw93YmNRBADiTMJ/g
FxisQ2Klr9i6WFqKvKQE3VKBmlMKkOavwhop/ObNLbiZd2OMm6OBXFXptHKGuoHcUYQ4lSJAygRH
7HwThUDvNefY08wFoxuMAwDddiRJtMY7f7Cd5D40MnB2kWFviQ5Hy9gPm9EZ8ks5thR5I4dccsLc
zGBePghdTdPVBWRFKjHsQRxYRIVpTw75K+QGT9fUSeXV9orhnJXFDk7FpY1DJ4h4Jk0tHnWz7lqw
wFtbaAyQbUXitPmjSwayREB3ViP62WEClpVlivpkqMDA6hhR9hjMBPIZwVfC6NEhLgLkSwqZWUdP
lrvQ82qwa8wMCq/rz8hOQEFhtnQEgrBOVJe4wqZVWuoVRMNOjqM8O8go9m1oNUiCpp6yYflXz1pz
70DpJpWppv5ni47iDhTRDtribn06008WqAySz8LKEbohvApz0V2RfWDedRbLGE92Mcg7MpW1HZEE
eiDCicL2osIHNzhxoZysokeOUuuMQP5RN1CFR8Ji2loBxW0md0dKhg1eSE+Y/1Ex6KU3AX1urxi8
ESJb7p+I4VzP+icwqvyxqMXuSHaEtxD96LG77XDOom6d8mPRi1Mcm/KKT6YgFzdidz3OCmYpus+1
YKflpfD0TZNQHvdnrG3r4KUzl0MZITbJLH6AxsSGOQHSDUMNY4ee/CwHbOwtA++kx2pnLH+Pcsif
Cp3uit9TJ7cQSQSpPu6K0Uan6Cbx1bB1/PQWXtRupC7TpCc5klrVUaNarN7AkvnQTZ+7vRzM5Ebr
gNxoKX8SikwDdAPp7ByF9bOqnFPvIQTqklTb6sukypjn8+Do9qYfuZOdcvg55qO2r8OiCVKqetsB
/cl1/f0lefAgk3Q4317yY6YNxuowvpUD85TahUxpCPnIyu1YSIafzp5u4ZP9jU1EccKpANV5ar6O
Jk+zMdfAfiAOSwSlCThZh2nC0lYOLvxkB71h4twAzhKbeuBPOWnNEyxmtZkX6VmPMYTrQcOC0IKX
y/oU23/R7jzTurA6uc/wH27FEigFBBbpEnaQvoH1wzIJYwtcSk8xeRmpnlp+9pj0Bnk72MjA2jzX
MbzxWtiBmu1rZkn/iCON4l/4iZ2lgA4TnoEX4fXsmgCPEkIl9TnErJH8RoTEnTHgDKl4j92hOJKl
/hAPiYAOkk/bFvBiruzoRB1jGxUtcEYZFYe4aGhc0zpyfhjcGVRLDJ4M/U1mNQeNS4OSNemMpyIM
X4xaQpUPxwu4EGtTT4wye6vReOT0wL/5jHzgTmbI9UAaop99uNXi5UaOBTrJxfnQRYEr7C4AqJMH
NOqCWm+cIHYnSCxJtEOz6pyrnqKCTUXqTM7YTsrpbh5Qd2kdmAwdC0BNLzVwvIuJCHDjLB9jS0Yg
BeZfyLZ++ubS9UPBhv8veRRzZhz1tE0JtGQpwdX1m0yTdxHN9q5B5YcQhvJnHJ+hg300lGa4s9XV
IF5R8TdSoUU5jA/O8HRAcDJUF+RHDHqR8Weiw7CxK49Rwa0uBrrHbUdJB/S4+m2ZXcjiZ5r3RD7+
Xa/aGUXLzh+ibiP45td+bksE83V09hVPlXiZb06hSw9h2ayHbhkRTc98htxbzo2gpA+pEb8khNyB
2cempArB38bUvMsMV/6Su6w5Xf+yPuJpnOq7uGZy8fXYXwNy1/n/Ou59LQXWl2RcHDNRT6f1/2EF
Y43wNTYuQ8XgL/0TPwfvg70El9syiMCXj4MoxWjp6pq8hCm3QTGDzcMH3ZNuIP1D6AOc+i7HfNey
/nXue62+vuX71X8VcP7X960vfC/7v7/Av859f/n1K6/v+/8/9//63b6//Pd3+5/O/d9/gvV//K8f
BEKQJRO3VPTp2gNtITKAFxSj1orXoaWmWDqy2mUFPc0svTVbrTmDVW/P7VJjKXTjA0AUM026MvP4
iVftMVX2fEM6c/mEAP1eqwkuhtVg7HpqLMdeGeELltQdtlmtquWH9CLCQsa22MeNLS5L9gl55uEN
MWXl49RlNwgEmaa6KqUr7LgfTg6vH9u3eUlt2mzUEU+xMxN12RbtNlY4KGOr5gEJFwnLp9jGy3+i
cLZNzLZ8Syu9PA+GZgVyCJ0PTXivCAbrx3keQ6LAoGuv54t58jEcZupoWv6T70PlcVvUycy4NlbV
9h9R0nXgHTvW3NpjKeO3SfPaR1+nuES38jWzasa5FuN/A17k3cF9ubWh6l09kemvYYf3O2FUz7rm
HeiDv+tUjV0zFhRVeu0dBetWr6Li1TBkx2iv1dv1/Mwvu4VDlQL9quZXj3q2tbzfm0aexY6XbhLu
KFg3+fyhVd6LTLMSN20+3U62FOQQyfZxbqJHlfrxbnb7ejNYstt6WuZ/eCNOFJAFbzLxnVPXDcCI
RB9AMrSeGYqBHoxte81Ezsxczx/LMFh/M1ECRY+V1X0dKryg5Ew+zMq781QoDp2vnXo7nW/Jj3qy
B7nLDPolbYxmiIBLf2MaRFcRp0VyPda7nb+4QIdJw7jaPS5cjMehmtt7AwF4Rkj2+0zI1q4tPOzw
Y0nNemrO9MzMp6lH9o1mAaBMpcgz09IuqMc/Q88HVjtWfE78uTyiwE3xTjs08OizFX17JOkPlE5/
sckrgQVA7zfVEgiZ8Zh8lBhvqduJGTSIe0/P6ujaRvKeQq3ofWKzfKYYB37EH9JDjIvrt3g3rfxn
7Dr1PZzK/snz7VMz1ArdM+buGn0AjB+6vYk72cdQDcaJDASPlWFNsaM6zmnC6s4sK6ImEvMa1TMC
DavyYQBBknDjYrpUnSXeXPdh/egBRXunXHUigNLtvY8Ng99Im+t2zG3xNPJbzTYhyHGPVUkKh7kP
pf4dOt4P0VB3R0t69op0/DBnusLS0uLbGcX6aRmZtr3r/KFBfsCaKM7A1Nx34HfuZL1rKOXOwqIM
t56dPeLEMXRE26Trm50QynxN/Q/bDIt3HYLgRZhSbtdD5XR5IG0pD1j6jp5LNY/wiqBuWu/Zc4rk
zraTDAUJ5yevHvZcMAvgHT9YOHBvymL8JZsquW9j33my2+jIxDp9V2VhnGRPB3zRTZx8x5gCu4SI
6lC72kGjQjSsSuetIQpjykX1YuaVvNNT5zMV9fjGimooJrEsieixUV57Ey6/UZpV+nU9zKbnGR33
q2Gxrs5ZRwV+xFDKdIrgAoTI1zaxq6PT6tGO2zt96/nHXNrKThAMx3tK/E+ipA0hphiDS2Qnb/34
x3JdzGZZkpIRWNR3Wmr+Xb9ZXUsFw4PmPj5vnyqKZr1Rg+DpPFrGlVh36y1LX6047F57SbZxkkog
v0w+U0S8b10ctgdcC9C2yLl4q0tpU2dpzeu8HEbVTw//QZuMxbNHvPNda3l/h0Lpb3DH7AN2KLSJ
yyEa5XQ7W+bPhIDePeBE8ZYhc2glrsx+6qNrGTbmnVuJ317Rem8oadRBuDBrzJEqnkjct8ijsZGQ
vXEDAsJ5E+MOuGrxBjwrvMHi1IHZjFhVZTHRzhHlXTszkBUuH35qYO3DpVjetq1gwT+e5krS53It
DRjNoDaIrxkcdO3Y+BXLu9nszi2Eqb1qjNcqlubZRCl81mCHnccYzK7mJxHAh1aAM+18Qad3SWtp
0eYvcRWFKmmGyEWf0GdVeIDBuU8RwzETzF1qYF/76+vr+9e9/+lwXr7av96CmYcv8f1fvv/f+u7/
eBkvlHVw9PIQNktDXNAoWfcI96DQu2zG/94DWRmL7XoyaiYUmlZmUxsX4722/BrhkrgBrJTvzHr1
xh9p7bLKr3A7slmDrde99ZzfeD6EEAYjZ2lnttRzzqgr3EDT6dLESyMoxLJ1bikmHAnZA7ioM4vn
Cd6e1w3Fn3/2Epm9t6Zyd8nyogMh+9wvXR9XspCHy55vp2RozoBncFUxSd3My2FOjxLQNHC670OM
acV5wk3hjHvDcx/q0jXOIsGxCvXIuvPiwt0b0DfPXoQhgR5xQmtDzWezajgn/eHgh+EVrWOx6SN8
QThOmrOlyBzIuujX+h2/v+334frjsRovaZKf1p+/tWp+Lpc8rM262zYJBdkCOjSouuaMia3+j816
rhtzue+VBNO+BEWkxckbPdJEO0k3cP1BJsPb5cj+j9+/8AAoz6uADJMBTlNt2biiLHAoDwBNolaJ
nbl0OP2RmDN4t0d8NdXZWfqd616+tA0F5SAe/tTS57URNsY3iH2RhCwah3UzFw6dxRTJEstcAfMh
AaVkNIIEKQBlBRm/lXkcOvBVhSzOs20X53Xve6MlYXFm7H0tE2BU65UWk8JxJt4kVlu9rvUgYrWP
AL+vtqLlTh07Mq3WTf/fe+SWayfYlCEjR4bJn28WDwOxX/NAkkvaqzBYv7Sz3pvf34WcTbkzo+zn
ehGvm1IRzrj5PvZwiNRkeJzgN/AJLdc03isDUukYgyIZ5D8XtTaFsBTG+xoXFZ3Dmeucmv8/G+zi
1aktUhZnS1uwBoJkq7D/2nM1iy6hE1+r2BUnjzhSEw+ZcFheJhpwxxFeFm1WpAFlgy47yIHBnjrK
vLSn+6+v4zFH/Npbz1H3RwG4nvzXe7zlW8ua2q7OcB34BAyc1w3RYP/srYdeR76UlKzEK6hMZ72j
KVwZ1vDP3nrOS0GxWmDj3Qwl+9djppPNyU//mnkOwbkrXOdM19lBPEJHB5PpUcUowOXeKioKbrCt
z3WeHNUi6sKQxcxxbt/KJASQ55OQwbzD389+cT/DQrp+b3CKw6jSFK1Af8CsGtIx8btqp9vEqkuD
wFtTdQ8VPh+Ugl19FQV4ubTS9KB4H41+vKybujbCmlZj9S6nytuTiO1cOkQyF+VIkkmXvXWDsk3s
vOWnM6uWuouWXvTlHUnuEtOwbNa99UUzyW8aLL2HTriI6fpkR6VMh38b7QrSsGROOMYfHPnNoVTC
BNKb3yd99Dn1U3Eg3iKHd5ROR42uaaCKGFA/DqSrnYiQlISOLtwIlmae/Zkf5VOOpn6ls+KdknGw
D9kYaff47j3ulK3VMYeVdartrPbBh7j5K9JJHJvmdrqwFGsflA37xNYnmpLIX49phwq3GpPsZmq8
aE90iLdv8N1NTYuvXxWBTGT7ZBXFZ0lO7JVC3IhEDXpQTynqLlncmpErvf16uG5m4o5UT5Zit1hF
Wxw7x7Acx7t1o1eaukVCioqaIVRZjDUWSCLDKQhho+65FfEM58c3qEgwuwEQqLtNgBPoZZjj6eiF
5Z1JSf/oLHAVQr9mSQlb1ru48bOrVv+fTWMV+VXXut+IsCmgLucFnr2zUcfB91spx8BJjQrS63iu
XbWl4rrudWCkDi0ldTCB3dXq5BOS5Olgs8RDdMgGjIl7MSXzGLelbjwruNZ4Yum5tsLpwDCAOIKM
kARi7orr18kQFdLFgAu01CzzpXpJzdfEqQVUBCgYjEb6nAlRtbvCvYt8PzrhlNjqbffh5yjeqLOc
jaWo4naGd7FigDw1eYS7gWxboeL2NONzg7XB43jkNgs1eB/8SPG1JWD3mvT6Z9frXoBq+JgvnYtR
UKyL9R4tgY64Ka2iH1XWfNjtYF6/NnlCk4NuB4rtEPFLoeGXnKW/6Ze6zzLqXiEkPEim5gLD4pnl
l/zaDOXe1t307AzU1kyk9xvWbtWZgC84MpRchVGZWEsG7axbk3GoHe8M23r42og+iXQIDqKkzE+O
hq31H+jo+HwpoJ/pHjNPW/bg0JJfCK15nVhYrYXUl6oUASg8ejXBQ/h7xrGem4za25Zm737NOMif
/89px3qYGtWw8zP7d7lKStYpx9eu25YtsR0ZChKGcX+wwEOuwzqdWNRE8T3Ar38G8ShjOF/H73Vv
3cSWsbWzVh0ZiVGw4qn4aG0esX7pPa9fxlqmOFLv793BlvsYaK2+W/9nYUHRtrhTKNbqBuzWZZ6w
juoAyOD0qOIE01QLKGgil6hj4CnSphWdo3nVyRnYorGkvZ21uJBaeS4c6EUbp/oB3bDfRW73Z/YT
eU6X19a9sp9o3yTqgAyaAVUsA/fXbocD4ogxLlCmxDOwDt/VpBcovJehl5QxQHP26XuI9ZcZ5Dqk
r+emcjiiFptAS6UFl/zy6jpvpDnzIwbZg9SXSSWCMxZEEDUiBHOpNDbugg8VKe5fBAQMxOu80kDk
v+2HmMKHssA6Ro2DbGrZrOOHsYzudq9+GtghUWCyIfGJCdYyuGSNkwUhoGOkFjlEITM+9Yu0Z1w2
SbnIf9ZZDzMY55Q4x3W+I5Z5EH7W7rzurefWQx0CfK3V09EInZhQxrF/7OK235dt39PkNwAMrrum
qzebURIioNOngrXDCLi8JTcZyte99VxT6MMW1FzFpcoL66brF3TislkPtdCjQD2j34KY2xDzBuMF
SZ8boEhSe0ipd/+amEMJMbIku+a68UhiNAFfQ1zf6zXBt3RTqAIY1X3F6i6K0vHWUeb75Ev9YoxQ
tifUPJ3mPQ403bfW0LmkPC6cRqd0RRAaPpBLbX6uvREynhl+6AZF45QnD6QGZiqepFUW9R5NqTi/
WTfk8lxdq2k31PPIeYka876uWwp/LDniRTRXLBrDdU/4fDtyAA36hJ11OzVot7wOHQjOmZTGw3RU
pvWOl4971kzGo9cU8Q3K6rfZd/NjN6jqmgpSdVhfvnmoNQbl76ZwuoZpU0GQbr1zhrB0Y1qjBB7d
TPTL56OGaJt5rO3eRhL6MqG3MP31qUQU+7d0puOYUH1GTx3fG3DttihX/HPGYLmZ9HAnPO29YPF+
9NIG+JCAnIf8M7kjNiF7rKyMFBsesQjCDLB685PuheGmHzKvCZCjetdWy/7ZGGbxw3KqXUTbbSMT
uMGxUNTah/khY5TpEFa/DeHAA6ykreWXxnNb2O17O9ca/B+f3Aprarei0yhfDlM4HxI5jU+y83+S
bzhc16OMmKBDX9Br87C0O5ly343OJ1lCd62z2eTu+5aLcXowsAAHQoMbliY8+mowP8Z073Uu8uB8
Jvku1F7LGnRZpIXudT3EjAAdwncfudDS57QAO25O2qvVLWm/pGrUnmUcGqMvD8kwy4fepxE09vWx
8Vzg+Dw7t/AYvBsQYvoDeQi/gN78iETRPxGFiSA4c8cX245hE0aae5MPjn+qxCPTzfruy9oF8KjY
Vk4tb/g6DwrPEUu5ZFuOyq/J1rXRKsz6Mc3D9JKTOnedy/62j5PHfJlrZzmCb9KvJVkRQt65OY3a
qU7mH6kw6K/P6jXLaGHZk2xecz+/FrFePGARa16jvsWOZAzPoE1OwMyHm7JW0b6KeVZVWm/c61Zi
3BtDn17nWdxU2nOrW1SsnTzd2brUz0mW4QypbbWb82eGRPNlRIvF7MgBVQVRcl8DU7o0xBpfwH4M
+2zA+e+Ur40E7azGwX/lZ7WNVr+fJ+9kN612s25IWGStJumbhT1ZGoUBatH2FXNkL0TIOuDO8HK0
5zyFH8cofkSFHQZKtt4Wz411a4Ho9ygenRrCuWC0+MSulS79zbrog7CGn2HDtXigmcgiyLhJ6K0V
3fiYjfDa6OuRwCbkdALxqYMajs3hiF/PvfFY0tzMz1VePUdO2zypRs/20uuKi601Bd1RFOlFXZFa
kea/fOOcpKogzrBGZg3K7babPOdKgugY9EY/EQMeP3keIjbXoijtywj0tP08+mK+XY8YQlEuWXBs
18O+KJOgG1Bvm33xRMG9RsfWh1eMvRT25wO+V+bS46wfxtHGu2LepoZRPX5dXgr3EgQ9sgxE49kX
kGU9s/uH0cnJS8GFcSPn+4xS4U1u+dHXxlfRH4dgDAi4wBQTbTOSunkKa2Jr2pyQDmA2hzJG8VjC
Jfild9Hb5JSPodmLF2t2nrwkbZ88p9MuFnWwgPYoRgyk9O08lYEphnlLpoMtN7nPiAJgYGLhMb/C
sO4fxtlDdj/JWxdmDeD7yHuf3EQPVFtq6NKZ1Tr81c0BYiUY4YPINP/JBfXWx718MQCMv9gYO5gp
v0D2kS/juPPcoXgW6V1djMaJ96fXcsK4NpRzcmc4c7ktwviQ5J72sG5SxQKHgtww2/f2rE8vcCiC
fuimR6dL5ItelvB3puFhfa3ISMUYsAZr5XwZ8zq5i+aQWCbp0BlxYf+th5Gt/nmh0GKL4oW4Wc9T
CcbvMSyJk7NZ3Kyb1o20Rci13C3tUtDWcSsxmQ9TmtZ+CSJPti/oOfona9n0ivEmdhUWq8ntnqpe
2kgbxvf1iDKesZslEs7YGpS99R2S1iDEOORuIPw6wXraDpbJuW7GdZPJG3eupiqwlua3ZU3qKh3F
39A/EnE/EcKkoOqvu1XRT5d1D1P7eNEn469ZouKJQzevqfzUiOKAQ5y6ikiU5Yg+Rn1Z92Ib7gBo
D3IP0gERxOx1882StXojW/M1T+P+yHpqvokq+dn3ZnWaUW7cO9DXg6oHwrgeqgIUczxWcDDC5G09
letOGW7wPh2dtNCulF45XP+bHAEFre8xnFEGOsi2fU7OMcsDckYjs++fDOFHt8SA34UGR+spa/FD
uoglL+s5nVvwxBUUbddX13OoRZlLheO9muP+SRnMEOKyp8KwfJGRMtY9sIrd+uKYRK9RzBQmsWI0
YizRC9u7EZbvPnXggoPO1bS9ikzr5A/p4nHpxMVsKFmtb6lagpV6OujKG6eH9VRNbhQDXlgd/bjx
nowczWoHJacMvY3npP4NnYcGjcGC/oUzCukFmrul59MJ++BIAx73xShNeKvJjKc/q/cy14p7iYNp
HyctljqJMY3sDvdEQ994ERoQVZ3sL1hODc4+x7t108m7Zc3Pkroqxp1RYDuM3PJShRC1pWvGt2Ed
xC0WJUlVdARd6NsYPPBNmKy/SolPvzbnTzesGu6djNr3Ofk7puOmMRnH3nNdp9aZkuSud+Vr6poP
tpzfe730NuWIBL7HUjPkf1Im6VtbqUefrPhA2bBdkHDD4mEuCP9owb0S9eCnVrqFp8XEp0W6OPNZ
VrF6doz8dgxRroYFWiJTQzDliha5lwXOP3osUvUbiaK9QO+NABxo5r5OTWNtc5SACtriprY+7cLY
1wXadzEMyVNG1nun8FGUXJyqdH+TOaaOrSdraDzytyUj/4gqpQvmvDp4kz3emQqr7NRjFAVH8xii
IUQqdpknfaAU6FRBX8tPEgEYqw2gQLWFJVRjbrNxp3zAhpgBFAb1oy0+PI31Ok/d4aKDd2YeXxHH
6eHGK+rbEdUgutFCHojQI7jP+9RLF2qoBbLPH9VDZuBn7sgukKYJ9tApt54Y3syS4kjRwDxuAPU6
8UnrwgS4VQpCS0039NZ+z4BGS19zjxFh3HBJn7LZJn68te/IK6GIrY5U8UJEddbLZNaoyBvykqvp
d5waT6M2GkEd5bSV/OWxXdI4nz36NhXS8sTGNtIg7A3f7NFO8e6Zl1qhd8GpY7ZCHce2/AU4qj6h
bKoCkhs3Ax82gGzCni9xROQ2K4xDYcuTBT9m75hacuxS04YbsWgusF7089+qiU5L502fiuYONdtP
6S5BNLr+W7lNcjVDZkDEJJErMZq3Vm/fVSF2ParyLes5y9u0mjsGtVHtJVDHocaXHc3d32Qkvc+M
qvgQlvYlA6ONQTDl8Ui3gZSIvePgioQ9U+8awwDV1RVbbDglXpnnJPfrA1jfnzJxKbPZzrTNEKFk
YeXeDkVxWzrErrmR9Sg9Vsoyju+Ksn+dXGDxeB6tiyQ9CttYg+R4BBFQpw8oWtBb3o38qocqJ+A8
8g6jp+MG42pYzSBj1G3n0vRZ78Pqyc1D2WU3uHKGTdulTDxq73mi1b2B6xQdB7t7qB3xnFZDsu9h
73upgwqREnYqbiczP0hiTvkrpluiZ36FDcvHVOhVkFbTYzo1N07rxBt79saztqS8jBiFAUj/tl0L
p3aDJom/vyGLzYQiNKCjeZu30XsBOuBkgv+kZ+9ftFzGlIYgdGkdnF47w4Dv7mKbePtEpdx2Jb8B
SR6xFiMg97I3XL/dHiLsZRALx41IUmFqOx8AHEb0bSjz6Ikcz5dUERTo5Ey/jTvR0asdbPBQbk8R
SKYTfqeuFAFm8wOe4uNkA5fWJWaoRkPCzAPytjb+jnVtPkSWoTZGnZMpZdMw0ftXD57cloh27uJ0
8IKBCa7bagSv1PMZIhZKg+gjKacl45SiMp5WkpuERODQewilKE9ts/gd9D2wnmcv23k2lz6TDwCr
+p86d39ElfdbQ9hG7SV9aSeshx0WDTdHj6D6v4nklseT9l4Cajm2CxlejPOlGh28zoBkJ1XbcNFA
Odtt7hN59ZibpBZLUrc69IvGLVBPnbgwA+pY3780/m1F/iCzE1ERx5v8ZJY+eorRM0wuFn8pyqgT
XcSRR5JFh4pvSAaVJlFvMoFyZbb5ZIYG6HeUM4OVpvjfRCgAYTF2eYsEDCBHYHb+YxP3HwVG9yss
gJ9VZ98ZvflXaQZACEi9tdf+BpFqToJKB4q52unlzgF1h+RfvbkOPxfLr7jQYMJoRX6bYtv2Ey05
NIPnb1QiTqky7wvd3g2Dme2MysE5RdJGkasbd8m+GQUxk0n4qXqeXwRqjVpbkFIq9+WUkv1V7aPG
OjQ2sDcENQkJnIHtZI+1dMmHphkzO6dCZ37ZdhaPJiGBBVOOTMqFL+7cGFX2M0pETP5F+suNSPKK
7TevIAjTN6wfbVs+ixCn75xbdxYRPqyCogNyC+SehvpplRbIbAe9TmTsYLK9lUyq5rG6NqG6s6lj
q6bm4unIawP6dZerfW4wttXOAIJxcKG5Ozp0tLCQgV/0+ibX3FMIdTrOucpHIbRFpraPkoK7O2pR
hKRUfY0kf2gh+QjySmpQxk5IhcLX6PmlgZ4O3PPGZUItDSWEC9ovaB3CwL1QMUe3mLqXMpvQKhlH
yhFvdiV5NM/WW2vSCkAY+NfHE4A3C6Fql1An4G8B0bjaxZHzakzXyW0Pea4zmMx01izc5Z2DPrrv
W7o/OajsyRXVMR7Cj6JK9W3UutPWjI+QOZ9N18A9g0ScQO9nX7YZ1maCF13dvTWWGER8KSEz7q1I
h0Ppu5AY42amug9UL5mVf31tdHmvkOayaKnyQBhFvVFi9vBwQybpGh7pHaLDgLJQtEFAeksdaO/P
0YXAHtY+mVdsI7/A5i6j39mIFxJZBoOY+UidbdqGU7joXOILJYcnRJdo/ghsQYytfkW+/RxFQNK6
8pRM0fgctU+J4SVbv06uWcVY5BNGxEyECLkWITTS9qGh6phNn6n9y2pGctrw/lNnsjazwsLRtYzq
qI6GybYxm5MGlPDhbDVhgURCWutN5l8ajQuazlEHadU8uav6LyXZvfKm7JRUaPvhF6joU/fnW1sZ
GHIstBQZQbHUdtt7aaJN0GzK7x3yA79lhgQOgCiR6MBkxNpTmgVFMowOHGBul6gff889kcgip2DO
gnOz8JULuMK0P7eoKo4SkHM9eBeW4GoHQ+MCIQqxC2XcuFkGpLSTh8lwPrW8OOa65ew7waNMd+Y/
faJzVYT2uHBKtsQ0/RqlpV9lQWu6rJZmqJddUvTuO83F9lJmUUuTOjkJn/i4rCBCu025DkqzfA2t
5IeIeWx5VNRCKpbbHNFriz8M7nH9e0b1hTHxTiBN23h5fG8p+VI45qtVO9u8JIeIdL2/phH/UBk/
c+R1KVZLrrw+bGB2uxMSdPJaZFi+zjYPtC4ubkp8D1ikk9tpnCyCIq1zZRt3Ue0OpxG/ElEe7ifD
/X3XhJ8JaL5tW+HvFV2vbeOKokDkLM1w1DELJpK0qPCnEbOy6/DQbDNvVLsF4ADuWt+PCrygqR80
fzYR6WUPTWaDfkW83OgEdOGbFLjPUV20mflqOumv1ule1Uz5kV5wEqEILNKkf+hbnrVytBYTBiOi
DcO7GAiVJhvMpPBL+pQYiCVVCK2RBAZT1fxpG2Ja0uk3SiadPiFxjJnf7P2EaW2lNTNDeX/wYFKj
BOqP6AtbQJbkFnraktyDVPhQFEtEuFbuiAD7mVj4PhSd04FbjMq6uol6vjVpM3cTdcGDrVdviImC
UDT7oiIavbWOWMBoWeVoDLLybmhGFzqqeW7qISICUMc+CGA8yzoEYQTrbkor/qC9sR80RMdGKq5z
ksm7xp4DOYcf07yJq452NdlBrZ7+baVD0TBFuZOOP6ruSXPGAbVkKVis6PJBe9aYbO3sccJB1DBZ
6irugzJi3Cl0/AijIy9lH+5larx4ts4vglqNlVF0abl1zgQlbyNSvQ+O5nS70CrvNCt7LAA2vf8X
dWey3LiyZdl/qTmeoXUHBjVhBzYiRfUhTWAhRQg94I4e+PpcVGbazTdMs5rURCa7NxoFCQLH99l7
bYeSGVau8M97WpaY+NelcMmtDQRia0bslQ2aM4FGrhQFQgOb1B5KvbMQz+Bs8UJlT3VM5V/dEIKQ
WY33FZQmNj3L3bCv8VcAIFKWqH52NnAv0xlfUfThP+iUWgq7r779nvqJZfwdyfG5oJ3VpDCX2cH5
Mihxg4NTLVecAyIUgOiPgcCn0+uy23JFVPyQtBz0SfWcRgdrkNj02sjbFHn8tkhxF4zmCM+h+7Bi
jngZcY0cgLjy9X0s0FWa6TxBNydE8GTerksVFNTV3iafCS6Dt5jlxfL0O+vzbF0uTbTiEDi5qXjl
FaVgp7MOcYUDbZmr8mXJElILaXTpJ/M8VO6GTFkYLd5rhv6TEApYTSy6apWyigxo2uDuaaXpfFbt
fF8F884fqYlmwNMbTLIHzdXjzGhSYrpZ06PQLEHZppF86VWWHzjVKyQaz2PhI06U/H0kWDbUTVHP
GZ8GUWentGk/hshfm/ihtOGcSGu2A+ZA03l0wDRt1JJyIy/FrjcRSb0iwzsONKfGRkH5CSW/VUo8
ntVTPxHTKiOEa3UbJMmmVYUIWTZw6/LkKs2jiKUJSQ27XrptYqp1EfPnaM9npCqO2vXrdUY13s2Z
mOZfRR9QzMeRMgySdtnCtQX47GPzp/dH76baTbZt8ZzxiMJh4FW0PSQPdpmadPvArgraR6sNePMx
PbA0k5SUZ8zkY4APYvYPTsZsxc3pYHAmL6Pp263x7zFB7eiU+DQnV+6hqGRhnd/HRl2uhWf+6UZ6
UtjCY7Nt51/WAN+4wa/w85/T6QspZEHVzQEUF+PvuK2MdebZ9PI17nwIqG2wWxqz4hmmca6OPN1H
UhbVJw4lxZExpwbRn3fVNLl7DsxffbSBTdSFud3ZmyXhfWB4pCtRzWS7fC9kHKtDk4KVzI/epZXf
CATF07iI8zzeRNXGB9/lsFVhMxWn+DYLFn372DUjPGE8Do1Cx9tgunV6GhUPqTq6LGnk7HxucAes
zUQbBmNmyOa4EHBrHcaBhJYpyb8DVz777kdiTsUmAYGUt23Akl9s3ZluR2UKrrBzD6zlOlFfg0+c
iJinMjos9ECultyv5DiBt+OTyG33OIPJUvxEQ+SqpyJIIK4aLEpaXTU7q/E/VTLNhHa5ZwWgkkca
Flvg2BtucjyuxxG8tbB2S+Mb9ypHT6TXjA7PzN7bffs0ezO1Qg4NETFe0amMr4NJjZ/pOGdZgbCb
xozPsX+OgQBj6GUApAii2trUYTBaVdV6FrrYZ3a3NQb93kt2YDG4cGazt8ESzxCwRqDUwbmtKCrL
IT3jw+tPY9YrjmQEaQP78wdM+P+af3pOv5q6rb+7fyee/iAG/8Gh/n9ESWW7+fNC/UNh/S+66g3z
+n//zyWN/zb/Bm+8/fr/AqR6sE49mp990zJtzwmAAP4nINX8lyWETYtAYAIHtD3hg2L9b3aj8y/P
BpFiWo6wTJ/f/Q+70fqXCASgRc+2CUOZ0v/fEFI9x4LD+j/ojdL2XSiF0hfAkyAgEnz4d0ohiyEr
7lW9TY0R1RfrXB3388E3ybkuCZV/TVlchf1eIc/yaZLq0lV2slZT+dcr68far7zd5NnGoYiN+3If
tMvjQnaXA33UXKhDxTxwqHKZHpNREBOv0wfuI8FIHDWlg4o+Wm6C0bK3fHs5aUcqklqlsUJHBy99
Z8NB7KlXS+mm3pCrSxsn+BKUkRD1PbYKngD12N+yVvHDKAbUkiDN91XjmZe8fYFoUpumDhOeGvSz
GM01a6le5ik3bCq3BO9Wmx5zVq22Zq2xMXl4pPJxuscn+EvLaGKdaUfnCkyJHTsvyU0D9iT/dpFi
7Sj9N4jq1jFq+JKPxUmnmbf3SsL+sWVcaHVK9joZd1YyA5s2UIm1Bd6sr1/reqK6OYdUkEqGaNs0
7U0aV3Q1s7licppWFE/5O5ZSM0bj1UTR2V+3ZwY36yK/dmVz7Uuiu9USvdcWkAT8ZMeY1uSYrOG2
l/Rz0qKyG0zxpLSfhRjrvZXb9dmmkHN/BgXJ+q9IWMrlzl/E8e3oJc19tECcwq+FGUD9ySevOxhl
1l4BMmzbJrrZg98LC3C119gubE1na46l/0sOfU5BQCrXgUf/kIfWPZEOhtJJCezACjCwRw6qFbuP
GYR5SmhZ+UG75b1yd2PcJ+9LkdwnU0l5GKVWZlexDSFYuOmr/tPlsY8QZv/xEdvWKpMuBPG/ZBHm
Lb99S9Q3CMVcN/DJaZBtspHiGbI5z8aQPbuCzk2/HJMtNtFsU1ouyHE9NZdMmys7mWWIy/ptxleD
vNBRuFjNM8lXgdZ5W4om5UvuoqjSZ2wSR4d+L2sSvkEpbjLhOZhVREUVDgmKIusde4TH0c1wrZp+
w0kavvEqt9Cn8ZMcVMAiIiWSucYiMx2RVSfa7wj4E2doYcWQeKDWJhT5sB1daz9IsBP5eLxVa1Pz
Q0lQZVB1SCJyN1cXXVCkMQ7nCqwgMCf6YWMausyk+NaD8bct8UsE0MY3PTTk+6T2CYbK9jjZLQEQ
/1NbnX3m1Y/lfOyyGsf+uNivla1udE8Emz51Px3ARZMXMW8WDgvhAKyYsoZd59WAh6OyZb1gUd69
TH9joorE0wPQVmmx8Ra27k4DUc0ciovywGdR9bWbRDxzfGvyC27zXzN5Z1ogAyjkjK9xExO+aPp9
DsSSunk2KqJJdzKho8zDsCA52OVew3kuwseXgWo5tzDed9nULCuT+ANdqd4tu1VceOzubxwLmYUA
lC+lFo9DJeyDbdavNqXXOxXwF9+CwLihkgvFVj4kUF1vmF3Clhan0Jrp/Bi4Rm3sYb4juy9ohl5m
EzshM+XghqZEUDYncPc6KN2T1fTMA1L2m4TP1EIEF48FlQpMYR54sGML4SyihOBkf9SjXCCOeObW
jcXI1ccn3Mk4JE1VBfrPQFKDNIWioMliKC8Wu3T8yhJFiCWm8yC149fC+RIFpyYOYVd588U38rZJ
mKnNnGa1L7Xznhsw5Gw5UcCFt3fLQRxFq19JldZAXjBcGIF1Caye1K1JldLI7qOUHa6f4lgmiLEo
0qzYYjUgk9g22oZTbqzJT460F6JkhUzGX63TPUwlV2qX4JJtcL3BrmLiRmzdalMl9EjigZOBqzmj
4/xqOxwqVWw+BUYUNh4RnG7S2d5gjZcVObo46MnKN7tDHKMPGonwn2aU4aeEIFut2uBaBYu8+ona
dnxUqVbMg00Aj2/RU/4YRF10bdJXjvaW4dbXMejUw4PqqvJhxITG0+4wojjopqJqpifobOobU88x
Qx8T7+I29HPdvlR+rFZUIUcEWLgGfOe+HLt4UzmDA6GBgfBWw4WJEvKg9g4jRR9EymR978fVlhIe
/VIRR5RZNN3VEt8M+5mE7RRyoRjlB+eP/ZR5zxV313FWzlEFv7l5NZfY2yWABDZytFkXugMdXHnz
BJ+NZ19aeAfDoM7d7j8UOFmPqqpNzdks48S3FxXqAB4fGs+WZ7hNTw2f/b1aJmtNyQp3YgcWYCpy
/5WCa4RzMtnnhrf62YEsiTfzPRcffasoehvJ7iZ2bnLqyExambNlh56mQ8vogzt81e1e6I5GQKdh
h5fXzmHoXf8QzQTAbDdv93TfFucO7yE4ghoFmKL1Kc9YWdUSQa6XMVUvQ/7QzhzlA220V9Q2b1vl
lyJP7Kthk+KSk/fIOtjb1LXj7BxIEYR00qdgqElUdNGHGM3mwWymX0QhBRbKQ5PB6mnz4JtwDK3n
uuCZahjgTXI7TFJ06MoKoo2PE32bq/5aZI713EGZFYZ+pPbYfUgJ/1+19djZzRmA1InS7vbZC7K3
ceSnnnU1ho29I8qfPXcQk6hHscSn3Q84TcbgmwfbEfKmeVcANqTLPDrS1DOus5wGM3Fb2nRUKINJ
LXc0t1tIrjaD/4yXEETI0bM7QUib7xYXbPE4FQLZ/OK0rnFwZ3VcBMyZEW7khlaEcJ595ng9Se4T
OGommnbz1HY2MVZmz5fFuVEoJymUpQ0MrT8iyzeuBz6NJeqvHOQMA4ldb6Mx4w7XNB0oTvOeGmhE
89sOo825N3B04r0HGu0FR1JRW4daeMzx5G3Nd5fmNk5b70APkJE88dcUXX9a+ocW88qdPQMNnOiB
QA3zNJZTuIpB2jb7wrVR3OmDETV+0RIaRl1ae3poYf7k/lV1N8Gv2msihoSPKTusnqqg+TtGFo5Q
ab/GznDmzYeLP7neRgSXNMlZXlssbxeHz8s84H2c7JfRVNOF16tBlqDkXs81dUQUsrlAH3lKPFpJ
Wm2K0jjkUk/roNlnKbNQF7Dq6RV9qct0DLA/twJ65vwd2RpmIscnBGUMkgChYx32sQorzmcbDK0f
qjPuiZoZv8YsQe9lMt7WnkkIqMB3ng3DyckNPhAJGmHDM6LIIdyO6XGKqyv1Y8+KOpM78g8gnZ21
K7lGGD0e2eO+ANfp10anz+QYYRuXZCpcWINWdec0AgKZ51yHqn2ZwJiEdlCwWErxiCaN9VmPAS+3
SUQxU++tCgtZ/unMhuNojpJQDjXN4XXbn/POEqRIcq4PFUYGiojEE7ltVLtnyr4ozV9TRSMDrvNU
GYfYHM6TV+KxxJXZ2MXRmWB/Ai6jE6sGPRKXhrurCCn7PKDvE2wi+CBr6I4kLHAGRTEuZHAKp9Fi
fcmkmoY5tfQY186T2yS7KBDZBi0qIStUIWgmoTHHYUwBcogbIVspFcz3U2b4e7h7R+7gFIKNrDMR
844tD1Cyu3gtY93olYPZBVAFIOUgvSbsW03VonAyMG0GfFjUYaIU5sEOxEX2QlArTAO1syN08FpR
HoYwja4lXtPZmFZRUwsG7M7nE/V78uHQos6eMgzGPJe78tF4N6ruo8ecdJis4bUrTeYqofGqSFtv
pD0/ZG7A8JOIB7rk4l3L5LLpceWvwIdI2PPWO02sd4Er0XRII6+KOgD25cOgY+kCjsKoQnqT57Xo
ltNi5o8dNYlhMhNtljPLq4Camm2FZw2k6e39t5oTAZXbTXe42YrlL2XF19z0041ri1/c0wA/GnR/
q8ReRwPJeXt+pFRRc4Grh8ygwcnh7YHs/gpV2EUG9XZ+Z0EVtKz+EDkR6qIbNs38W2ULvaDwAVgH
s1iZbhcUQfaESC4JhulXSb0E+aF0RxVduq6naqet25XXIET6MjNWTsoCzh1EepR9R4dmDzszHfkT
6jjZBiWUqLKZ7uSYltRz4XHpsjGh4LFLObTYr8BV8dz79X6E4rluUf7XVXqxPfXiQzjZlSNb7QSe
1QomV7dJbu+fkTfcczPKYqn8mQv52OXLr3zBApAqlzpWehxFnB88oR9ICVHOmaiwEeN9K45kvvB2
zRKM3/CSCOJW/mg5G0PW367A+4VWhZvIAxt4WzIp0riIw2mWYgntIJ7EqGBrm00JkOet0Xnk07wb
EzAjCEdk3lvHYMtXY0zoEvLz92i31xGHHDYaHCZJue64T257yINQnXn54hlDuQNEktgdVZtsBs95
6vGcUKydBvUBP0rvMCtqfFE7LJAPNe8V6yXy8g0UkYJOgW3SQwGZy5PoYhcnMq6LIdDdlmsaXl3c
69PcqDOfWTQmnkPrpfYO3TxPz2MT/bH6NLRYtW1c6ulgfVFGR8fennsZHDGrjOG4sADonRY7TkA7
kEBJ2HS+dScy0ayNmAbQ2mnPpjE90pWuE8fnGUm4Vcc4EwtZHToMi2z2jWGjCbyuSxIpu5aI8B75
7hF2OG0saf2EB/QJTtxfFbCVHmfzomtyC6q9T2JXht4ggXBn6sV01FvWeNarLrJbus5mcGoLJq3M
PhnUQiWrjWyjb/pbOdP40xrUGkNOh1e0G5nKMRxFnrkiRnyEHBOciTCyOlniQ3trOg4EFnhCqLlR
byDhW6HLxsql5JkHyXDFmTsc8Pul69Zr/XVGvx8T2nJPhuIZIm2EwQryCaawYksiESuSNDadm8on
0WOtN2dvw6OlWOsBn0E7U9hQjS6P56I+QBfgYNA4MaH3lbXoB5qmWnJSy8XVpnsQPQA7LyPLA1UL
319SnvDKNFtBtmNVzhAGZV5hYmDyXVriyNnQPnL02OhSyBsEgs1VzLGV27F5GFN1zQlE0XMg3O1g
Ft1jTH6FJlwTuxNqqG19Zj//hGykfoonFjP2stdT9OgZJhmrwTHWhrCv5kB+fLaMUxAltHrYM9RL
GuynFB1icRY6oMfc3kxaHwoRlfvEbjjqUV64eC3zlVeseyxv6zJzppNu6rDvqmXv0uuBoTXS8J4X
c9f45Ru7799NDRi3NaMzVBM/ZJkf4n4zGFZxjgUCvOAQz/scQOkppbWaq7SHIWVfTB13R0v33a41
HlxPvAymfaVSLgnNZfjORgBonmdcHbN5/jmM/3zBmY8YhVcFbpm6W1LsWp6orlXHW1WOUDowr4Wq
IJ6aWZs51d/82aVs5+3P3/bzJbl9JhxAotjGunV9+01sD8Hs0l6Bf4EdGpUKpN1nnA62JASVx0m+
pVzCWeHEVOfWpAebDjl33TjT3vRbNINS86In95NN3kKw9O4z+Bn+nwTQK/G26Bjb40PSPJqcPnaO
9u8ZEf1zQk/cKsGrdGrpm9nmhTvswAMM3K5lH73QBsJjKUdEYk2064mRAvDjHktrtMWNjB87rY11
FzkPll9dCnNewiLhRp4JP9lPThQfojF4a5VBzsH5djqX4c0yrg2f/nXZFiV6xmuS++lqsqC/kDGc
yhlj8XxLYRdUn8VVh4No7C8/XzjY+utSh8HUmuupxf5jHJYmXl40z6Hx9nSlwnXaLK488Rd8s3pV
VzahYQMh8qtJM1Q0J2cx02AL7cl3yYByuEz2387AAzTmGlwx9Rdbp8x3Zdz3Bz5OkfnExugqx6i5
o4bFaJhcrClpwtTAw4dz9HWYzX05RvYqa4IXaRtPQbr8qvrnyE8ey9Z9y+Lgo5cdKOmK67WpLB6J
lIPO25JD3a0nz531PffGn5ApP2OXeltbYKRKpvjRNk6jGf/2SZHit5oD3v552E1xv0eZOw7F8lH1
/Gtcs3hob4d3HK0uQcxC+5+u4WBFm6iHSX83fr4uBzMPo3E5Tn6fcoS+dBnkfY66WztyXukt/Bu5
9bx2RyBwC5urLP7uKdPgSGdcPWt+Qom+0Pu6beliT8Twm7Uw2J87IK0nha16VXUa6pjmPj7FqDnw
fFJLrpr+YWislzrCk6MhXbOCXYDG0frqW3tV+Z9D3HznQXpJyk+9LCdAzScTkcrxbm6qkUQrr1xS
pe955J0mi6k9QSnEa0JLVTsfzHp5GVLcqDLlT+EpCXedHjrGk0Zs4yi98+XyJsb2vhlwO6MM7qME
r5Bo3g0u2Nz0rNXssPDzLGNXCvOD5zatJzb4dm3ovSpyb+vp5EsGzdvZqVAXe1TPeIwu+dzd+5Dg
VfApcD7JlFIw6IhkIfTBd70XK6Zkx0SJKfMWnhLShDmeWp8jzIRvhe49TFxlBMv7d5xglXTSEYlO
eceB9AZorWjlQNbd9AXITGzwW2mXv2tLP8+L/qSqhT3YQ8JJqF301vGUsS6Bsi7YDv3MO+kIQnY6
SOZi7Juk9bCLeNyaiMnjVaf5TBj2To+o5AXPLZZl7pqh8tGOuPI7YAo1hLSBHnKM2siKYl0CQ57T
6s6t6m49c5a26Ac14z5Mq+R5Bkbn3UqVsj64yVe+z32JNXm6SdvlM1OgW7MhODXltOvz6ToSOkMo
O9bSR8XoZocFPUlHJxi3bUQNSGtdsSQ+z0QANMMCRcfCKfHhKcpEkETW3HHPUKVI1TjcLYAiN1uJ
VrMoNl9wzu5FD5xucA54aUkoYYtS3EBtjC/ZdO9k+dnL0TdE/oD2fd/VswlI0Hg1GI3rLDip2Tlh
T+acY3l349Se9UgYmxvmtNY06ABoeUtujk44TzX4JkzTJc/ibDnkdf9WF12Y4Hnn5vmJuEKTUspG
0exg5E1YUeuZdwco5GXw6TTISVNYrj6kc3QX27hvVa0hbmt0FwojSVQRfKx5HqvGZGpnnc/iKGQz
cq1pYVKFWyKzmqdWi1uxVrayOG1GwtzBsqJOPuMRH3NtwAHYyma810n+NibxHTSFAx6+i89TwHs1
2bFXZg5R3Lm3mHvaVr2MhmL5ATLVZg3kG8Y16VixZykJWA7O9YIuQEKbePJHxZSBpiDsU9zMeytp
960BdGi0lz+jkz8QdCWmF2RfZAGdmiY9+t5DTiCw4r2ax/odWtFukN13jmACvag7ZIqsJgGg1aw4
IiJ1gE0gErIh3YGryNwqAzV0tj5wIeP78woitdnCwJtvzbm4JL1xxlz+DVz8IW7ca5bUhy4O7pLC
YGK4SbzdeAvErIvRfte4ffks7MFisFmOIBUyzp8LGg02GQUoM4cPfB/2Y0/lNhOOvfEdCxcGUg2a
0jLRwSKxfS7Zu0WDjmQ8iIrnVM/XuKQNNoN5xap+nQq8ZaX3HtxsyHhQEm2HN3tM+xD3mBACy3mi
+fRiu0iLtQrTenjLC/WYG9FxNP2jymHtG6O79UbJibq5t53pMLNfJPpDtVKkcJE04l4ErA+wamWz
Zm/HbYQWnRzarRpgt5uFfdea3kAbk7MmcErTx1Q+Z4Fx5ySALFMdEcmvP+Qgmq1uE1wDJXd9Hp9w
qvo2j1aupXD6srlLOgKnw0GKPuRu6JKyrHFRy2tr3vyN5Ims9CsRUDxZKhLdtHczycOxI5yWBjz3
3PhX7XPS7LheVcq6UDt/Rs78PpesrkIfjFpeu1dacb9jduR8RCMrOIPZvhjmUoQkOc85d9a0vvSd
8qmhiFESKvCLwAwHg388ejMZwdstuask0wURHeSrk3bnm5j+FxvpsL89urTMMRuj9lQxjycS99ww
tXz2pECdtkJRU1+tK3l3u1fLwrjL0+BFZBETbfFNSuJbOe4LJoF4y2GMNIp5BIX+mOFexHFmr7OZ
Yb6g4yjBr78qzPLMlf+smB6Yfx+ANsF6dbep84BzAellplXNs67eWA8YWRcmOz54jh08Ww5Oqw7+
UryHYI2zHCtJcdfB4NmkasrD8s0zxbuzlDXzOoZR0lYMcLuxRBeq8GHKpB+40cdfczP8lQPVVk9E
ZQ7k6M1Nk5mPIAzweDMsQBr55JH/IosWMyBFqWPBEEKJAVJlVp9QdtHpZ/uuL/GW+wCm9fw8OY99
S+PNkicYmpngSAC/BSn+TPYpFEpzXFa33oSc0Vja+VMcF5eKerA+MkfGFHGXqfqjT3S6+6EW/rSP
GIvCLR5TgRQVwT0Gk01wJ0b7vlULiDAm0DpY3hr6iJZe2GTBmw9MNl8FlTmu8D7GYmEpRASszQ9W
B9Nh0uVD1sPmLD1klMH/CD7nyfJ3EcfjlSwfbOo5jkUk96mHRfbnS1Xjeezc7ET5XLA2JBqyZRSs
21SO3f9Wa5dE6bBtY+QKPLPuqcd/hjsLpMHl5wtp633Nlj+0G/+Kb3/e9h23bSL77up5HCKxE1ja
N0tfiU3f9ZGzckRb7hAxrA5/bcDKDcP2nO/t9Bs9Q56jnpymj6dbx/4FTxBV8/5ZS+1f4sBNwRXH
DUDSg1IgmDN2D73DFF0aM/uzqguhL7vraTD1Vin5qxvKNyuuiI/XlFuVAHNjP/2cB+zMmWI8KAHa
r0uLYNJMaaig7eiuJiBHog2DDlLdavYA1PqUhWKcZb5hKsGM3c8gYYrbW4uRdpO0cMrMeMKPzmOR
Tg+LSDkZ5dHu73GyIWTMBX1edv0JIlHtQcbjL9L0rLCwyzAn91ParuXMXtqOOU/S8oW9KN7rBsq7
qlm+YAS9bT6NR7/5GyfL3yzo5n0KaYNoJbowy4vcC4qjx+kT+pRDZVWC2O90nKb9ETOZiKiCnDK9
TyLDOJUxslI7SWQhxZMpax+jmrklRk+I4r+Dr2E04Paqqps6PlZvs4EftLG8sDjw+Pymp6kLdWvf
pHt0YnpuQgrNiPrCsbG7lsqXbv6T2zBnkxJpMIvRhDD5EWQ01U6k2Kzq+B43m8/wz0496Ti+x14X
YlD7KrPoCzu1xySfqOdu7Ip7VrBnZrX3RuXoPBR8Mlp39gk60Rdwi8es96CyMt/6tDvd0MIbqkvS
RzABAQN9QOGozA259u1IboOsNfZFVjI6czGesc5mnTK2oBt2vcjSq6kuuZ5f0rFfm/XYhnbeDfva
S08qfzEqZT8r6K0rP6928xhbb45vuMiV9hSSscZZP1NvMfP449Nsb6wcKo4rKeESQK6Cg6rcD3dQ
f9PiRklw9J5xcyOsOdRdP95nEGa5m7T+b0yCKXwTawjdQpLGkr9q7GAbkHAaqzjsTJmPm9JunvCJ
47xsefHmCdicMX9gaRgWggf0gxc7onbq4EH9Aa1gPpKEf9awXu591wTDMdBF2JqtvkKJoCSPq8an
rWZTmEYfMmB6O81pIK4eZJK8GzmWA2+eDPaubbD3Ykft8OocvCAPva750yUCeJ6RF88tahgfsWkv
9z1eO88Xp9rULFKg6u0QgmyLgkcYSmeu8Ae4k9muqgaTeYXunkRE1IJF2JWnCgMi1oK3saUIkT3C
ulRXNpPGMx9lzP/Dck5QpC+Sq2Mz2eLJyglfM0Cf8mKZV2NWBo/ocuhDt+/aIWk3mBjuYz+aD6Vh
nw2TmX+yplXQK+OBnQcH8TH+wqWaUxHTsjUkabmVTlRdZ9VQBTbdGkDNzj3EA8GdhShnMC/Dgb6Z
U+XnYRNE1Z4OzVVb4DQ0IlAe5shcWo2Rv8OQ3u9nbQRAWHz2ngm1IPaIysf0PB0Hmo8IF/f13vVn
7zwvvIaGodnHEF2pbU3/HJSdp6wlo8eGm5ScmaT7TgOFmHGFVHPzWXeOfpD5gDkJQTtJ/lgLgZms
5llm3i7jxKJVnVNVVHsvfsA9DZ7p1mbo/Eq9QdHtOeQvQXfUtmRVY+vqESWm2PJuVNdI+xXSEEUP
RcS5gM6XMNCmfQcK19qLiZIzrXI24xTYHoCwjyeWXB+dP+tNM4v0rHHOh1KMzsUQZMmswe+vbl9n
2xas0WNRU4I6RPmdbmX1DD1+wGdKMyGSHxjTwqEm08pITf2c6zyCD3PpXQkFgGnhNdeO7r7l4u2r
LhN/RURjljk5JwSvp4WcwNpxXhNLTwkeq2XXuRKZKSrtqx4QpZN++Vym+I8zpf57nDP1TAGZlTwe
yvWMHWLj0xESMkeAb45BOSxk47Zjr6drLv0VDSTgfpy4OlWeqk6BlfNNC+Ual+MGk9mmK2G+c+je
9jC3Do033W4F+JQi7PaGQ5XZOFKYRrLsW3lNgB6oltPPF2HtdVt2a+mVz13Ns14PivRMoCrONHUy
3mYTVGPT5ULPHPNk2espMJNQwR/IlqU4oer8zy///DctvN+mGovdz68AmwRQp1bnAE8Di/LCj444
qHMUqXUbIz75MXFwaArjiUAZXFaACIdSEZPPTDbgjjVu/IRiKGl09QlvOLSCW7PKiuiivUPoTrlu
t/ihKUJRcXToU65dD3APV/2X0WAVsbXc/7x4VQXFtC79vbq9lKCCwPVanrke8xiYsuF57T7Ffps6
9XSKb1/SuLQg/j0tThlwUIVg8PMdw2RwbLkf7oRp/qYvrDz9vEM/3/382Rk77Zlf9M//i25vYXYr
0etMwsOEjNJTakXJqV/G9GRytkI8HzwO2D3LX89F4k7+tqAhdoj5yAi2lZx+viMZsaz9jBhV0z1j
lIrvRnqTUp56xH6//CFjDVdFJvOYieN+mOQdbQvyzu+9PrQt8RKZFqD4id663HkxZeBAFtcZp3oH
R16VQRTVOUehWPkZ2Fy+4O4+RNkk153NfZNMB9sLE83dz+sTbIyUbObZBNa78gzpUCbJwd8cia23
zXJXOzvyZDXtAjZkXeDz5BTjjvmW8Vf49bAaWaCFlki/U0ncvMdIfPfzXUr6aRhsBOkEjGIaG7+i
Cr8Wce2bKAUJ8yjYAbExTFjkpfBSTUk3M2/kaumyfCemm8MEg1zhL1xqHVtEPvx0AedjdLZKGYPv
MQoqO+MvP18uXjdg+5Z6a+C7XGcFhHaQLHdOQaGB70aU+mDKZA1jiEfZeaS+NUuVVgynJGk0YZ+O
8d5bPufYKhA9muLsjvGu6tv4iADR33VsqsOphV3v62PJmXBLn8l3XNvOoY2hdnRW2C2CnylRBdsu
swldS3s7yXP4vRL6lFt5/DxA/yWRgGLVjy2+orqu+B/Y8VPqv53MTU+zKPWvuf8Mxsx7lV5bn6Xs
XE4JpPbFCKtD6By+2qjYb5OrWbNgHX918cD5ztDP2SDEpSd7vJpsd/hVB9myXdIy39NQQRpo/NW2
8W6BTkzmiIGN2obob9Ynb4Gw+vcOjMfa8WFsLhCB3aRY9ktcFDvUSTIl2r7PB5bCEk3pZoe9c+zJ
uOLARKBc6t9NJhCh5uaE7mzjT/sPrs5sOVId2rZfRASdQLxm3zjTTvf2C1FVtkXfg4CvPwPvE/dE
3JcMl6vKTQKS1lpzjjl+xAzHd0Dv21ODGmcLYosR/mC/ueGrwNb5N645lcdax0epaduaoThJDzp1
ahcVnpDKvSNEKgVE5CKxJ2hgm6eyvG+ztluDquj/ufO73XivkfTdV/AOpFaAm/ayllVLcHBw04PV
9vTQZEMOIw0FvJoJh7FODsgDsOuqvy3BPDQ9cF/WmkKntCznWDwAA0WIbrD8x7Jn2+tyFPkT8a/4
NR+jlOXURJT7OrJ9WpzLJ7PcTrP5gytveHASwzqXRDxtmgxZktLxZ3ZvESr+N+1IpFBpphjXztED
7iEGQY0V3BA9VSuwQefGm6ynGRqFpxfNxcg7PxNH6CUN8yWgeQofaiyrg1E17Y3BAII3p9LrvgS6
V1md3MVNYF+SqIDqAYzjbwYJSSRz+aFrUex4AvBM9EHJ6a+jBG6yb/w6/V8Po/NKjXO4nZqg3wwd
V28Co7rtbbvahELqvQpJadQ5AcClA2+CTslNR+aRLaR8SUwVn3VVdhufXM/PvrdeZNjcYtCqR9Ub
e9cj/2Juiz86IpgDHFg4wCxYRvJsiMufnV/cp/h9/f0se0VNpaveySv6DFs2oKwe9en3Ja/jS4Zz
cp8bqU0vXyIf/n8f/X6ubwCdRLMk1mR8YZISXIyRlgC38Xq0i/AyLC+/n//9aHCXdKFct7s4hitK
gLLa//5FkFjFxcV1OjkJ/hwgh/NETmpct+tAS3UJ3RU5oz33aTTC9ynp12YQ5D0SLiesxBg/QFiV
fXYORe2eIpe5rA2fhkEhoitHuCbnsDG/oiXLr5nutlysx2FIuv3vp7Pl70TZM1TtRnR43UjdSt32
+/nY9/k/y79Il4+Kqnmbh/4hFQRruVUbX39fwKGgwDJlShZvyZFuyYOp+01t8wuUzVtZBMNVeBAX
dV/+70dSgfutrKBfy+g9raOb6ZuaM5IYDq20r4PZ0sbhyLyLIh6Jzjb2aTVm7GCZ2s9xbTwVJNid
OW9v586mPfLD+ATiktU/kFMOVCW1NmUurjRDp7X2s53l2MONs1b40JnwivKQtqyjnXPsIibqBhvV
gzATXHrVsBkHzuxJmiTXfJmIhe5DR1PQHZpglwRMpO3J1c+dZTJDd8ybWQbjU2U8EGbzGTKVXuLB
j4BuMNsDdqkCubiL3K2XjQdPz+M1NEjALptPZbfFFpQoNyhkyudMNy5QHxtrbgXqJErUsYxCeV/Y
NaVt8mA03mPutdWp0AbmTzDVq7Fh4mRlXrTNUqyOjc6SZ0GEMNhV0vQiur1734B4BPgjeYaoOwzt
GsEU2ThVXp1VEv5QLjRHNfP4BNGXpyv3lOkyhpG8Niu2XwkPLQ97n2Y4s8S+x9dCBl5vA0av0Mtv
vDaZr3FoekcY3y51erKjq4zOth5pORTpdI3JN0OTPv3By2jdzKh2sBfad7Pg+SUG5g+hCFe+dn/r
TYe+SG7fOHvIbYqODF0hTXyLcdfQGXIjm7p57WMPDRiuNoFUGVsv/oVxZYqk+gHNhc6P/uNL2qbF
Vvv+eCkKMTDKYBro6ltmpPVT0sWfOPCzdaDSGdlBju+UWNFmGr6HmoZSKsb0DO59Wok8TnFBQFBi
qnsa8Bndhgr8dsm5/gSVwtm0tHzwoAfiVE6ifg9QpwJf6V5zUXcHE19DOsPEEdW5itCBIJxotthK
xyfhHMG/aQJjrX7L9Ny+ZU3XH2OHg5TFFGgfRe0PwcUfk4w4s04O8CzSj92B0ST4fHNfQuuQ7Vjd
2WWeXi2HGeYU9Lj7/fae5JZ2mzNfXOdEza56wxuJovRvrdDgHHVDCCFhdOtCJE+jdJJ93hvYf/E4
0DAq242sK5epO4E5KLXdK2Ow6Zq9mam/lURmnVE8VJkBUMGEMmNVT63up4u2G/OqrcE7hPb8+fsn
Iukd5CfmH3JH5mu//INBLInJVt4wx+NzqCfsu6WBBRK+O+gJh5sGaGIFWF3RxkwIjof+1V1E1mT/
QGPzSK9eJbKCLOb4/prjwIfICig0shk2IUlJa5lPzH74gdzY+XLgVVKQBthUSMG1EpelvB/wstjN
FiseuuOiuWT52F05A3VXMMUdDya1uyeObViFx9gupvs45JhL8ZSuMqfJCYtTFnd0r47j6L1bnEs9
ut94UypAtUh8ytisr75T1ddcAuXxouAlbfTWCxkFqNJ7btthjwgZSDDDyxKq0AMY0mI5HHl7Eyzy
1Z+rjqqJXii2k7ND5ISNGfgwBcZHPIzfcmZm3KceOBGcbcAjkJeJ5C4UcC4yjf5qpqPYl8LDNzJD
W0BuxmOD27tNEhLuMrSHI/rNlZs32VWEjHCoeqwrah6TCOgJUCNW3nmo3z4wD0fXrAd9nKgieAgh
xpkxzQJ7rBtATSy4ngE/zew1HstO0x800+BohZoDYGq+yeo5j6v6FaOH16T3SWF+a5gpb6PEJ+cY
s4Um0dhNlR7e8I5CLw9C90RxDRddzJpcDqAk0IEejSJ3HrlpsM0InKsm3oZI9/mpKhjUtjHDnqpl
9Zs7r4cUwErvErd2dozJeZh7/1VwpxvAWF6U6073ZLF+4eUaX3kG+eLm3gPZimsplW+VlMQBtzK6
0Gwq2S9a9+xE667uureAjsjFJP+CbowZPWtv3plOlO9mBD57QzXJO+Fon4lEfGONY78GeR0+EfGx
x2jrbFtANDSdaW7CA1CbRCfWyTJJ99QxUKI+zudT00fZO633tZHQ4s20K88lg4ProNHzC0tm76nG
JyRnZgVBRPXPJixRf5ofies0D2DPxJMebXT706b2VP0S1ex3fRSBXbZhiUIW4sgPJ9BR1RlaOVMA
N0lwNp6jyXRfG2v/e21yqAnBwDcHQmRx2ivFWXloktKw1xsOe4QN0wrbjDHD1HwkNdSgr89c3tq3
YzPc6rp6mkYRP5N6sm+k7A9+AQ2KuK9+HTZ5f4da4EeG2GOK5WoF0OwfHTzV+CdT0tZR3bZD6x2i
Kn3NbcBCnjen75Aq5GpYZvaTRPlcx9nbYD/PWIXeI1sLhIrDua/bkhIgcN48n62ct//IiQH5ezvp
d7BYwDpk+NICHtg7UfKF12+pfUm7Z6xibSl3wv08+87J7RriZ2LzSUwl5vRx8rYShhtlEXRd92WW
DnluXSLRKIfFNijTV0yfxma0zOh9qRjWuLTzu9+vHNknO5coFxsUd5CpYXxpOlmF73Vbu6cX5/uy
2vVF2+ylzeOmEFDlzauRq+zmtKZ3yHKUh0HvXayOp9piynG0WVDwwoH6Mvpomwx9+d6nswDDSLyM
gb7Amp2YXn/4kRIX9mCLf8oaxX3tJu8W0+ULoaPoUNrKf4ss/mFlsA4Yugr3kzPV71VaPZi1K9Ha
dhAZmGQ7rfGpK8d6r+ZKbxwhdpiTOmI1h+xdMDxt/e6MoGu6URH1q9bX+SH35adqDwWOjNts999Z
qTBZpRiZhBX8S7HBATj0DnEa/4yGfvAZNJAvtPywg/3HhV5yoS8CtSON9c7vgRcth953aqeXrOEZ
7FBj+7EabhYNwWbyx/dAcE3mPnsO8wZFVS5wLtnOfZvU7qMvhktTuN25s5Pv35+6Gf4QsIAWJeJW
aKX5rAgEvpXTeEl9Fp1pue1lWVcPhOb986pqekeNPJjwH4TbQBSLC+M97sa9O6fDZkZst89dKCTa
ArpAWHH7HlVwLYg5NegOhiu/ngVvHtP3di6fy4DCz405mlrsv4zt+PETIb5lmkckwyJRMX1WcWI5
9DXlprVr4zb4g31fhIF70W46I1ZgAdBe2u4aCuGNyxn2yC5q7VxRlnt6EnTap7dYRsGZ5hd5m7PL
KqDVizNhoo+AFd8hXMkJ6CA01mP4Q1Co8daoQq81FNb1bHLfG0ydmcpUd62fKDjY/HRYfoz7MrLl
HZO2B8yOj8lYWe8K9f6eEwp6ZNc335HHvrDYo2yhRj7MBKEvTs9XI1Hje1PCYEkaGMB+EiFSnez3
MMqewnIMb79bSB6yCYBT/IK2Ld8ZxeGLQkmFO5pRsTugZ6afzeyncLiXmvhgatT+HBTUfuo6VHJs
opRFpLEsV03MjOFBCzfHycQImdQ8PfjlN3TM6hfR5d5FUVHC8Js6IpCY0GMoYUe35/iY2W62TaNs
48fx9ApaOzkPDQDAoiOQlN7K01h8uw1liBVFn63wkXQsvwzYjHoAXSzNK9VncxQlBRIeiN8fJzVH
9uNpZxaRuCPeU7w47V9WMdoa7ntp+CQhs5RuCmSMHNk+JkgnNIAvSeqqW540DwIoyXlM5MccPMG6
7aDFURBVNC+2GGzFITHFvV8U+YNndU+da7d3c+ciO2jSVxo0+sUY6JurwbgfBTpVrqh3C+ZhXiVB
9WzAT3mlp7Cxy3L6dKJ6URMW4d20C9IJMYDAPWEX2fyezMxvxiQ6gNmKjnMoH6ZejSczb/7FvYLO
ga11bI1viCcwRVJ2uhGVQulZ4757lRzmacAC0q64pY8yVIv4Ld80Vla/h0b4RE+s+UGYyCgJRadM
8hCYJfVNOvr5SxZwTSZPR1evtadj4/BwzlW1qYmmhWoLP8eM4WR1jfFAbvkAjSnaAzMMnht/gAHr
+D8y/Wx8gGjwJIKnPsueYmLbd6nLWmTn9PgTL0NTYGXMzTLGuwyumdTFEhERALt00ASYg2TaZ31V
3ahf53WHR/ImZfAa1dlDb8r8R4CXmGq/+OsbQq3NAHxEDYLo6FQMajxGpZcyksHBp4zEluLu0272
70EqgXurm1PtT8mz7TePhNchAxHZE2dghHJ9+a/kAYIObl0ko8lbXC1sGiLc7nuEFcx/BoxgvjrR
2U8vIIoxc3aGt5ksG5xmkiQIKYb0E+fiA14L+LeMBjsyNbCRWi2H+xsrwPhhOQbCQG9UT25jeFsk
Yv2l0lwosk/RJS+BbeSmuRcJ+hE3Qjc8wnvkWgZsHnUoMRmC6wZE2RYMLRDxUUUbssRbM1dfdNqH
b9GY37as87dadvkG88LLXOf6NHVxuEdXl5868jIu+eKC9bFKPDE7cJDOtdEpC0h0mUecA53NnJv/
Pat2+T36+j4bjehPbTGTS4u0YT9yzaOZlWKjwUUgOfeDvRgt6wQfp6alxrGuzkt310zZyO4UI7lx
2MoIIf/jCIuAJHskqJdlyVxZNJW2jY2r678/F7VO98MI7jPloHoxy16d6QPvWe750+R784onNiZW
O7W3qZPE19QKHwCJwZ87AtFWBygvXzzlweX3hfsovBDooUADDxvKVcJoUUUil4om41L4BQ6cISZp
dojnrRXjlvA7uN0u4GQsn4nP0S056jFxTy2LMP+s4VwPfuTqWi4p5Q3+8DqVM2smvt3Ogo4G0Se8
/PfJxHoGArakpbsJzgPJ8DXzLlHAdrWJNCyLKmNliYyoXfdzXv33+zDlj4E/ZvFl6F8AKOAMNCJj
m9h0KgaTLpPVph4O0QghFjqC7GrlCSWNhxJ0aBrYQUCMdmgkUQipsbz+fpRp3phedT8uQ9ttjt4e
cZaRXv/78stHIXCUYxiYF1QohEmWpLmYEQ2UwSz/96WIecfzhg24M+0PpGdqO8+Yt+sqf2m5ars+
jurTjJIMVNSSrDVnjLB6D6lFC53XrQRH+CY5kR6D5KSz7svZmnfQyfJTsUQm/b7g+ZzwP5JbMsMP
KipsdlbCEYo6kDJyiTmijeUwGzQQKdOWOf2+WBr+lqyN7W+gmDtha+C+wW8rO0ygDoTzylBnOwn3
jmjCvdvLmhDuYZtkTk2KzmA8qKxkMhh5+uTBrakrPz+OV6dWmFVACqyETL7cIkrwoRx+QwBio8bn
HiIE+xXLS7kjyPA6uh0B3lYOBaX2GBnRs2NA6WSQ88r6jVHxdIL11O4Qxz63Xr0rGKgzZMb+0spO
bzg2OytPi5e8G7+EnPq1G+OSTHLKBMXF1rWx/k1vGqvqKyPBe4savcEYu0dutLUrHNZY3+xDQvOY
pQkgfqteQxUpzgM12e+16UCsIkYqiuqjVSR4tSsj3eQz4aa8U1DtuCqAjXfKIMkgosWX82aEdohb
x04HFrgc8EGLSsZcstd+Pyon3DnoHpcrz5AZmjSYaW/cGYWcd0ont98EJlliKxikvLWauAsTxTte
du/A87tikc+PKNu7Bf3gWmiuyLEjVQH6i4Hwj2CHBKPocvlbsDykVBAY3LgAjYuYjpbBcJEVfTqN
UVxhCRrTNR2HMySdZGf788vvddIw+tohJFHATx8KNwGCwFR473P4dxwyxFM7/jOWGIGH2+QbyQmy
ZOX3VNwueQYuFC44nfoE9sBAnISZOFGExLF4LEZFHw1GR0rNthNt/Dwqy1n7vm4ObceRShiWfWDa
5x5UyyrO/ZvgghbgsIbZvcBdp4mQnLTtjlsduDb0BgaaYOUmLsiEm4EHKZOPE12MbUp+XZWQ+waW
hcINLOn/l9dVGxYD3SHcJ34HY6lT33Tpi41bT9RUgLwUnCCHr4yFL4MkWKKD/P0KADrqVTjm1mb0
eDYykrRnC9jU6Fc0A0FzNf6I4KHCkYH+dlA2VnFnPhZ+/9/1HRX6NaBwL5lFuJ0txvfStbNdk3br
Kg/ybSf7Zx1WT2nK4NqttLkRqqN/nY+A9IptEXQvRg7/rDabV29sUeVrEjCaCjeYw4DdDsNozWJo
rqgbuzUoi2zfO8aN5mx516cO+nybiRnzwAZkU1PdEKed07E0cYVBr8iyeFylqqRECfJN5qGF4uHm
8ELJVweo9s0s3dhtC6Sg8AB51MazkwxPuLnNrZk690l84BCDRWfimJWx9XKfCEiDqX9Rhrq3+4mN
hZydtdMAbxC2n2+JKR3WFBHpSmsHlh0pa2uTIytLnn82zQxMS6/uRVZdCjwcJ27vbRLwsJabokGf
FWaXKqd9ZymMing5TwprEnVMS15EiSAJ/Go2tNlhUUg41KTUX6A8SzGem4bizLHWU/bpaqJHFZZt
mbuPbF7WKgJfsO4h4iJJIZlGlJiUdS5Ok2cFK226I2PpGKBwfu4Hqzt4lvuCHPjaxzrdYqXBAuP1
W1Qpwzr3M/1oRCiF5xyGLG7Bg+MH/yyoNGk61N961s9TMPQbolRSEisQTrQxoqgaXMZKNKiytIOm
KTTt7rB8C0Gdj13dU0fhwjGtE7QmXKePRv8ZURyw3aEB8FX2mCKAwsNwsSnq9q14aeZmE6bkRjj+
v0RBL/G6EkVGbyd7encNwhouYjd/JP2c7Htzpmpdcn3+72WWbFPAPploRFhjYqe4Za27N0YB+ZHZ
sus1f2yVl1tUDVi5S5gya4em5/o3DAhTHOFcpC8uu/C06/z8CXERz5e4MWSeoPqRhvSbtdRlgb/y
HVa0RISEf9CHXw9OqRHmrETnkKDG5n2AOX+qWv5ULC+1JY+Jauq9bO4Dz8dmKfnl/IRUVplUAzdS
zyG0TfZNGxzznkzFMM65eBNe9tQt0FmjR53Qy+HT9vfMshRNbfvfOGm97VQdLaJtYuYTye/V+8MZ
qbknQG5yBPeAzdpgt5avhzY44z6G5KGTxXRXwDKh9unO2QzolYU1xIjPfZMHDeqsjsU/nmIb0b37
FZQwIKPMfrGm6V/X08Cie/wxc+zdMbu89aDe9jJBp+WPLGs5brzfr2QjZkSNCAoPbfnzlEQYDKO4
vcuCHEF80BH5mtLarQPvFnrINwkEfgkS6MkFdgxKNVJASYX507b0ABLR6W1Szd6hBUfrLzkrYkB7
PE+cA1YUvOHZwySlEzvGIANJPCzpGTTTc1eglEtxfqzKIHqhzcVUZnlRhRnuyHh5Np022YZiJrXB
fJZ53J6i8h+wcL1D2IPjcnFix/Y0nX9faiYJXAwOoR2JKYkX7zBVf+o8tHdtIT7Kbnhh4FXsB5Vu
WFjNY5Hg8wNKO54tswlOGj1LLJHXIIs/+yXi7QQYgG9GqLdpIBwnA9GakwKRrEZEnVN7slusSC6c
9y2utWilHeOuJf95F/rq0CIKHTLsxJF6yNKTYYyvEiaPZ9byYJjQWTJZ2TsNdXll1xy1G8snSAQK
P1svXETukNNI3RFZeDX4zd9QJaMNYl661sjouDnNewgU9bGcYtRdEbOcQudb7lxknPDaNnlJcxvm
rcKxdG/rfOTacrSkP/aT2ynNmdZdIrgobiurlUSLj9l59qdo4wXGZZ519hzYz6mPnCtNJFHsjAvu
q2KfhOqWJLX1Pg/UQ0nlRq9SQT3MG5apwQT5H6DBwxovkHJAvYCPWtu0gO+qdrb2M3qryMv1iqQ7
orA7+en1TXq2Io93C8r9hiEvfFd8yTHEXmrDfyZv6G4axycIDXCHQnnzMv1lG2wjDeTS3I/Su6Ks
/kzaDk5qHD7+wf0gl0CRleNzyMYcUPDtCCle+cF5zoSxt/L0i9KUbdeixZkq/CWm9UBP5iO32+ag
1LesId1nRhLtmzxdE2S6dCe4DRJriDdaRnJleFB3A2skaSsSUFq9D9cDSQMBWxy0bxY7NdBozkL7
mVCi+Bh3MFO0qu/n7MeBHnJAH/o1Y1snSIqjeIVudzsFP4Y7lfthckEPGwJQbsLgUqNXC7YdJ6h1
Sf2PLpNJRZoxUEnlkohenmhmGaimafFU8YUNmH4DEpYtsSzDOa1sBDpsZ+dm+CxUxqpKJjeRliWK
f7P3EVZhps4aAIJhYOtdVT9o93VeMhrJyT0Uo+fucq68Fn6ycQdm5o1CXUwWRJ1MfxiK/XWBUq7a
MiM5PEJEmcuvsPODHe4PBDJeRqjWUGAiZXXDWYDBKMdQsFWUq3RwFnebl4pVQ0jiyqhAbjghILGx
olQb4hM55u39RGr3yhvyi8p73AqRhJM1iSfHETWlO9e2I191LZwgvCJAMVdZZj97/tA96xxtQpXS
mrKibo9oB/1F2xy7zEMA1+QP6WD+yzo4nsWybKuY1brvvskRo3cksuZAPsKCThWpH2AXy9lWQuer
iAJIwYb1SnF36cn/ulK4rE2J81wFzQsggHbx45errA3tJ1/HG6MZvI3AObKdzPEUjhwmMBWqXSua
r1oQf0m3Y2OMCWDWsXMQgZp7RT4Yp2HbWw958U/FtrnyMGGu52QQm1Sa0XouygtWgvQCxIt2DT9c
RGzNVhbIdMQcAPuIJFTaNPuO3TA7G8r5R15hAa2lvcO6Sw/GCbatMZ/7g2jdb1ryycru6cszIipn
GvSpwizexmztkrcYjBsd1TwLoB7j4jDb51FXNi02mKbDNACQRRcDoUlgCYFl4c64dmP3flDf4zhW
97y3fGucAJ2VNPsl+sHorUceJppGbr7DVNuwoXWbKbejFYQoZzNW8qZj4182lTzBCWZxF/bqOkra
q0E++rprrZepawFR07hHc0GUaMThNTLKp24YftyhPyFxWtVhRH7oAKGiVtZm4KBL1jsCjsmpb0Ye
XuwIrrNXQQWDm7GmLRfu5sz5OyWy5gDjrtLYc6ljp306xuTb1a6zmYn3ID1gSjdKUB51zMx2RLHf
HANrsFtcC7s7D0xHV4PT+1sRNLdJ5tyVCbYFqSLm4UpBZQ/Li5uQaowTkxN1SMgvcWYbLCTi1uJB
P3Se+Fkyyts8RuOoAwjwIV7J4aMqHH+DxGaPUVrue4Yu4Ic2/JyAOQrMJ5Lh2H7K9Xcgybh3AvGi
agjiqijeuzK9VlMHtMHBVjVgFky4LTe9H9LjBwzMoJxQTqtk0u/OG0pDBCxNdUR+tR4bq147ZVFi
gdXzLqZsazrvJxXuXTLEqL69nwFT4X1swdWInPTQz9VVd555kC1nxXn64FACKq+5oTfCzO0gFigM
B24ao8UN6xIxYxz7Wlej/KK2znOjYy1BYTlFLW4cRmtbWdFIHOmRrubRszbYIkq7Yo/EgpmCpOqF
kV86FW9Yg7O18keTueXc8gxjiUgxN2Mdfovj9k9VdYKbj2NTPkNFaIr8GVIHZEWFsFXrY24WM1o4
RGVRgG+/UJxRkmTD3fY+JRABg+SRMXKD9cSHeZhjORv9cQ3G21mXEiZhBatGntOmfRWNOuQ0nzbh
4r9OzabeMEO7l5QN0tfHgVYtLHEmTwPkWtrutzyQn2k0f/q2iUh0Lm2kKgmP35xwp2y0qijD3R7w
TO0BnqmfDEgMO1rEJWl2/UbX3f1cjyWeCCQBNU8vbL3BQP/KMYvcemttL4n1zOCXBUmhxcexVIrQ
O/wmTBO7wggB59Qms0tikgKR7fMuEvv/ax5h6nqPILTg+OCYHFLGYzMgK6IpxHdEBwZvPnYM1+zp
FNjzDTseCOJI3RdztcS6mHQVJZgTPwqQv87GwCmwfsqJw/DmoDp3jYS0GZpg4uye/aWPv/1eIoHD
++u69qbIRusk8+zbcqqDU2KWyXBGbXzM2+nUt1unaVF2SvmDqim8oqJgAY+H+LMil0R6hKIF82uQ
qfdeZH+8zj/qQUy3ML2xmPKg/TXH2rok7qrMK3FA9oIXblkQpigDm0R+05peE4ehgEQhtesAyukq
+AjQPL9WLDN4fruV6LX7iO/hH8VbuOLvonPVmhbdTfb/HlPSfS6zP5ZXPjttDQdnIGCTmMZoU879
zhxqbBCBYd1PpfvMyPFv1QTvQQ4DFL8iVV0YBdl57MJkn/bG46xJmJYRxfIk1HbC2bwykpHQmak6
pkuCuxEw5zVp/268RKWHBcQfOwSLh9RNOCT1vTWjyMWsffGrRu0TbBQdXuPKyj+sNHkY84IGinmk
IdBeYC0jxsqcaF/bIn+XCjErx/zUwUVDtBu+sOAhKo0fZt2HIHWDVQVgez30yUNAShq2a9cnIYB/
qCwsXbENXd+QQLpn8De4j4XmjfaxxUBjQOKDo2opggKsD01/xnHT7eE8sDE1+4k4xRUtsPtuDJBu
aeel44zQJaFeSRMIihWnb4gwxkdoiLRaNJwHFYUHcqVsdoiG/kZrABAfF84Ono/Sz2icKoHoBkD2
sQ3AXzHuyqnisnpDSbVtybfnVBpmh2LAQDJw9jYpO9aiVMe4dJpDUPW7vuf4M2OsrlMC7T3mlOF9
Z+uK6QghklVKqk6Ba/vqZOMH52R3laNFWyPYuI2K2X2UJ/s2tWA9akxKy52ctjh9SPkhtW5DRDxw
DgckCk0tfk7WzywN3C3dvsPgWEiI6pmb91wbj6T8pUdl9TfFkXzVJ/IwIQ7HGud/2uG/2qMAG3wg
XA4m/ogY5H5cFkcLc9LIfGkL8vHeSuev0azGTY1FjshRHvO8/GlhyVmEutLA2oaKpDEtYvpCjKxC
nDIF9R1EwtKZd3bkP1hNNa4AsJ8cxOHlktPgMcgVt3hyHwX9j40cwLvNxV+TCDXPv2sikiWQ/OZI
WPZNr6JjJ8vHXvn82kXroUdIi8MvVyIAbmCZCKuM6ghqYdNHw7D2Ep+8qn74qhQ2OK7lFc2dQOmn
kmeZkQBQDka0qcnAvjroq1sV2G8mWu3dFKOt7tNAPJTgO/Ek8ngbui3OYY8fYC4fnUm4f2eTXBYH
9/19Vk3pGc1aAC5EV1vbsTgkZph0Gh0ewpjD25yhBSv4loFT1PcFs0erN81DqYINwj13x1AZyo3z
aMIoKrvyCdk408gmu2H1vhvp6zlc4cHFPFQmdEwRKpdrbnMBoAwi25PAIhhyjiDa+smGar7OJ4n8
drFvLbLqpKWfgpjMc5cmsn7Bpoqe07D/mNu4s1/cYGSdHPBMDvhhGJtvVYQc3s0ed2UhqcZolSgX
vU469xyQR7zjuLZpBdevs0ecgdkKHgvsCpRt9KbDNF51yw9IoCKlVn6B0v6QiMHnl4HXLgCk7sqx
Ybzgzh9qbse7wDQCxNAWfT4SW49SpJeUoSwhQ/HEgTOy7ioCsbPcrQ8Efp1NK7zzK2oK34P4Mgwl
DOZ4hopYRdOqrEisEBPtBsiAdD5i6R4kxueVMjQyAJdWh4Lj1KkLiUsfbVVDjWL8Kf0X9LLUdhXe
yfivshp8NT4KmCxu/k7ySVv5p5+JH7qoHHPFdIotjjvExX6GFhZD196ltsV+7iyKm6XY1SHxadzv
ezc2g1XZ/o2q/pQbTzVHTDrW43TwWv8Tbf5ZBVnHlVM8cBNrHKp5dN2AXKPK7be4Xbtj7NofdpXf
uw0Oelx1hNsiTc9ryphMJi8yIjS+DIiYHB9zvzp99oZlInnVI7cuC2proWELoOsvrQSN1OLRUQFz
wrnepUjbV8oJLw2nw22YYjYL3aw4Rk1wbTtBZFWM9JeOX7QVU44hhj1D2WePm45knApktIJ4WLtH
nujqELp6L6E0YE71byTjlAGnFdR1NEDKRp3HYsp3vWd+sRsmdNeCZgsEqtmbWWWvF4DXJof7fddb
5t/Z81r6q42xp98L6wpdEcuNowhwwo+gC+PO9N10Y/a8IQxgg301yb2yqLj8AP2omSawqYLx7DsJ
3QC32P0Pe2e2HDeyZdlfKbvPjSzA4Y7BrLIfYp4YwZmUXmDiIMzzjK/vBWbeaiVTpqx+b7ObMvGK
UyAA9+Pn7L124HsxyaIQe6KxZ55+Sc36K4hJyGeUhseKx4pkoZqASCRjyAXXeaBSyqJuU3VYaWos
pRDfEK2EDVyM7Biqk/BuPFU/TyrL4emk7lH6X+iFMs2lbM5T1z/aTf3qNN0abXGxH8ay3SxJROFd
sfXmySO5o4Z6RozofPYG6GuUYB3sGFkda8eUgR3VXV3cikA+9nrDIZsmqBTVQ9LX/T7rw12Z95eq
lc9OWuY7IzfUspy8XWSQHpK5abbEWWbLcVhFsHESH+JdXKELpROYpl69RwSAtUNFc3J7J5cKXHo/
MjVrSAYMmuHABIwcM5sYV+CIlbbpyUNamq4cV41JuJGmk6gUeZiW4CrwyIo9BkX63Bwj9KZQNwbg
DKm20IEBvsUdM4/euxdYgzeR3V5Rfj33w2vVsekWSTJt/b6H8tJsdFAoSyQYFjpsAm5QGCBjLHYW
3nGLVDusyQJXfJiBEiyb8xAQy5QRz8tZAqwi5qsQMcMUT/eyI5Qj9DfI8V64v8TCjeLvJR1ZULbe
daJZ+ORwqHINvYgp6Ne2SYsLRNxwYWT1+v9HFGRN2Iz3Y0HUwGveZk013iIty7O/RA641q8iCrZt
mL1/g3xW19/av33dH1EFmmH+ZpmWMlxpCt2yHfu/swo0w/rN1jFgzyM7xzCUIODgz6wCQ/xmObqN
pEnaOPlsi1+kZsgZ/P4vQ//Nnb+ba7IKucohxuAjBMJ/J8k+Gf08qz99/B9Zm17nYdbUv/9L8jN+
SCpQhGc4AuKNrRv8jspS4q9JBayPrkej62I37qZHc0mo1nipUFZwSHvrBjB4bknqr9N+dUZx9qy4
PCXtHK0jAmwDvgw3XYmyv3XtGk+B/4UpVUlngeoGkZYFYKg7JG2LsCYGD66ShiPHUEVHCwXJpk2Z
tIddTjmIy2/HrBHAumGt8Drpe6ZiCpuZuyuYQaUQ32itXJftN69yuotNTp/ytGAJ28pfOWWW7n94
J/+8Tj9eF0UYxOfrImkACMXVkci4yZEoXr/dhpnPVTT+V1ypTHPr4FI7OIgtHeIQCnSaB1X9osEu
EOKqHPyZsZjmOycsaFIzO3II/4mEajbRLD1KQ8egArFSprOjgYlRRnsgiRsbhupJ0SctiHg6FaP3
Le8UM0gbHpbm4N90BSuh10WnUALwDCYz2KfbanQ8uCiQ/1RgJ2wYQPhs9LiViZfYc14sN4GUQ4WV
8o4vp5aVQIQTRjpRE8kjTZhzkjaoUxcXGCrjxnS7U1WjJ0PRJdh23rUBLWxUQdOiiQ+Fk7wxpzWJ
7dQWv762Uv/JtRW6QuUjlHSE+JSOIWbFS2fNeQ5+TmbAbe2gNvHJpZaNTpLWYE7rgFH8Kiwfa1IR
NJSgT5ql39uMxxJc4ncDNE/OQqRNJIEJrBEZcwZ7YeHaqYlrC4lQbmTmQoxNh/ktupIMQulMQyus
fHLlIyDOC7sKsw0JPclmRu0uR5NBY4JOWQ4DgVGTqLcuzydyerlGEIIYS9aPkodl+euLIeYb6Y/n
dP/2+78+HkApDcdGLmAKm/P+X280QgTHMZQaZq9ojSeUcHqrdFZW/F2i1afdiSQH7gL9lPHGH+VD
0TNBijguRMO4ygnwG3tkf02BT40uZhimL1pAwq0tomKDoe57GdX5anAKrosXDn9sDH9EsvzkKTF+
snpIaZu2tAR6Jdf8tHp0E5ryYHTPUVp6F6MlkW1AAjVjEdME0pdOp4b8JNrPtNLj2jrKgJOOO2d7
TXX9+usr+bFUfbqSSlBSSGmxmH1Ev/z4yFplVdXSJqi9pF501EyP6DisaxisEKl47RoBirEeSPq6
w97PkLCtmTQRnhtxxrDcPHowXOs6U/YWrkm06Sz7im4KBup66m9wi7IRaASLKe18TeDUUN6jTXkO
Hc6edkIoS0PMAwwWbziYCmoLiFiQcjqou8DbR5bLPFgzXpoh9AgNdYp9yUEROqqDlsXlUUMQ5Gx6
0FcpVjBUgZh5loZp9jtQpvaCrBf9hHhaBeExIDDj11fOZDf5fA+SUmObVD9KzdvOX+/BeMy1Tlby
XOd9sSlT4jMiuhFd5aidM8P0ehpVCjBkq7VgAuo5Lxq/ncZ4WRG8gP0Y+AK2nTiGEYEdctxOEa0m
CzNCUZ8sHsDJEvZBS+np2sj3MYPDrUBasRspbAaVczy1NWdZSr3b44jp9TuLgynTftBnLKolUe3c
079+0QYb7+cXbeu6pbOFMjs3Pmf01NnojNLQz8kwgOTtiFrRjS2DU1QBDGvXNoqgzYhRyi4P9QU7
hfUPy6AxPxyf7le2XaoDRNImYUXzw/XDFkPoMCcEzzyzsgDEbqPvZr6zNJmuGcrcZDqcoF6A6Yv0
e67cQZWsaCzc/3QdzJ8sQKw9BiZ+hbFS/7g5fvg1iL+zE7fXz0GdbU0OE+tGvnup79yEUdAw0Kiu
RF0iWS2sWz33nhm2ykNTE2cK78heehmU/rDq1K5lOngyKu4Nx4u5A56iOhUAXFGs2tWE9o9BGfFy
9KU0BkPTBKrRnRN4XBM1L/S1b6XXQGjwJcJDMmEtZTIDbwCJ/vp9t3/2eg1Bj5AEKPjWc43342UP
TE1MWgLxOIShaHRQhrI8e6BRSMAKDjqzYgTgdHMaGUGFh36CPeWkU7dSKEuJPCZRrxzOKcU5xk/e
jUJn2RsK1rfcSRGPJ2dXdHDOkre6qZ2tjifbyESEwU17jcvY3TLZGnEr+vJgFQNIQjgXapyqtZSg
8W1D7TgwfdVpKQGYHNf0nK4L5PAYnEICOluJFlspB1cqIisTXzEdEXdYt5b7qLYenSrg/Mwhm/IY
MMTaYAhqVnTeFa9ncpeiQACemSS2t36IPxt5xkq45qbzmOeE9mzfDq+c+mzfu87F8kf/UHjzSVrm
HEQgADnZFsdNsUnCFHTd0Mb/tBv+ZEOxhSvn4tfk4bPm0uGHmzFoepKPtPaMhqXe6a7XMVrLv2Z2
Vx50wapBorLapAWq6AYleTEno0TgAQjxjp0qW7VlUWxyvAxRmKR7Ou5w2LpwAyQ12wJkAAlhsow7
HTMYN7n69Y31sdl9fp7VvIDOJbVBkfbX3z3qAThlSXNWIvhG5VGdOsJCu47kbuItnRVdl3vH4KD4
kWXY9od2XGDy9ewm3gaVMXfyuDFQvz3lbQwCuky3VsVcrfCGi8Zs8eyH9MqrythFVUaAQpaSyqDB
fzaqgbTWyHZ3oscX48Z1sSL5a/7KoD/8+kX+ZKfg0CFN6hVD579PDw9ZAWKEvnAee3YCOZAyw1a5
nGqY9mV8++uf9bMHldORYRrU10zl5hL9h3uhACXTkzRDytFQbDwt/K7hGd78+mf8rWiQ8+mLB4bF
QBi6/nkRTkGX9K4QjP+x+mDWoR0c8pCiAj8IpoWQH3nr5vyekeFx3jA+iqkd4pqWvRInDZ/mRY7h
OhWNv5a4bKSmtrobFLTw9aXvQxiOzUDuSeVEke+1BIFrk0fEZCvvcIl/9TS6L8UYXo9Rm686g8i0
xs+px+f6reJGo4dyIWoBwduYU9GlfMIAXjTgeETSgKJJXrnOdmpdELWlTglppqcKiYXZqeF2DirI
rryu5lChaHD+w7WzeQN+vOG5dvA6OdJyR0jFUemvb9AE3aUq0/LsatV97Uv/iDkqWoxG1ZE3q21r
G7CBS3LrsjBDlLg2dXmWTY9mQnixlUCK92qGG6a+K3KxD2qeUeUkyYpROzDLUWPAWq3MgrPfFA1I
l0mPJLjW3dpeCEeBCAQcwPhBbc8iuhYbkqWF2iac01xUox0LEwacPvJ+NkI/qry4yWtQMkYBs6HV
Smub88xtjNjtN/WUxLtaj9jjOn1d2c0X8nVneh1wVVKY11hYNiH6oegLp2j7OAjnraN/C90DYJwl
1PHX15XN6CcXVlL5u7rhcDb5XI+h5sDmKPAYR/gVwkQYtxNhukj8d1XqGNe9BcEhyIc/9mJT1dPC
i6GIdzViKZ1mejJDc6ooASAfEQ8XKs8G3kbuCcdJv1fxorSLln6ruQ2iNrqq4OsXAeDaqRbxgqgU
AFMIXNbYBcIznW+8fiVKsCl+ql1p7JlkpadIIv0LyQwlI+RqYoC+FFNlQD23mXZz8l8VIat059Rk
SFf03gfnhVwHxPlmM656NUB9RmVGjvDgCtoHVuieyqA1NqWTf4tTgbi7sd4du9AoKdJrf8Jqb/C9
SqJLjxj9roxJc8mFqhM0aGqVOQ6l96aAP4TWYDR4nHk5PuHURTly/AjlvorbipktCaeNCstV6Wck
XjjhKYjy13E+coVQrMeOR1Hl4W0+Zi7PcnYoezKCrD4NTnljv85zvTbC2oyfTT8YhwD93KHWh2fa
NUsOFe8yItRMNXAbRrbWCgzqoQTAZ9GjrwOeYoZ29x5X+WyTdrM09RBxr672ZhZ1285kIEO4OkMH
MgM3ygwYcVvK3TNgXJl2ml5UWnwvhLYDXCaQ+TLN8NHWAWXZZv3QIo+uz1b3VpkWsVVzbeIjFf6H
sll93gHmh97F4mzqxFW6zucdeioGOTlFetbiqEcEwapJKtNASnFNVJrykqVirI6Qi/qdwC4iLE11
7+l1uO0qUA2F5bSrYeApLnxIpYV+Jj4W+0tXuqB0Oes2qaZDEYMIPhrxZgR1S3fsjVOvfegxQ2ma
8uCbY/U3cOFsbHOfVlxbx4Iy13bAw2V0SGfpghAFM3MCF1ZIS+t1P9+IY2Tfoa8kB6mdrmnED7vQ
Tb64Y5fRF8HD1snw3WoaHDa8Z2WaQSYcoqsWgBUC7shaaRqJubokjN5Ekbb9h6f+c1eEC4tIX1GI
G5AL7c/nkbDVAsXE4AqyQjtPmNNlyRh9pRDtLHU73tJKM5fTgz42UKiCfyi8jM/9rvmnI6zCASwN
k37kvBn/sNlWHeoHTTlXcEqWVQAz3EjQrCJDFQE7fRthQc7xCX3IERA17qOUt5SgA/RP4Xvv0mOa
7bzthKIQue/BwOb1D9fnJ7uNS8fThusoBbffp0OqTVRc2MLtYSRvLAfzzYmJ9HXz4Vvf8Kvkqc5w
GOMYikWy7IOVO9ItMse4Rqw+LkbfVRu/FQvv7HpW9g87IYfFvy3Zrq7rEmILtR8xsp9PURZiDTi4
QLmI/6JG9BZIRLt7pXUXXfcmbmuE0LVtxQfyO0Zc7wTu0SLB3MfeUmnVTjQQudACBCEClGqq/SsQ
8c5jPHwD7YTKJZiR2lGCvd/DiOA6p2LqQTP1Jbq2orIeW8Mdtm6vEPH10npEV06u89hYqD6HjON6
oQ5u5TtgaVEeIKBOH5OIBxBNtXYi1csodPM2aEpMIAXRnR8fSpC8O12jiPYSXNQKEyKBo/29W1wG
3X1Ijay4m4xO7XsCMnhUHPXFQYlmlGbxMiFUC5N+prOFwcYVBL/Do2yW7UcQGJRcoC2ESFl0e7MJ
22QixqVmDPbBaK4oZryj4Y7p1iFKq52aHaNJ7RggImUXw+43AjLUS5PsKo3oytqydm2DlgaVpd26
m2FyrtxS867rHje8I61+19blDjlPdBuMgo2KIdnBggj7mOlYgipE71ed1RaPhNbMQadXA+X9czNr
80YH2UcXpptExuPWz8JgO4KM33pFimrBeO8qC1EZg9OagDzDmbbIi0HT6qlcmSUZZHG+kpWN4xFM
BeTI1Vhl40n64jZ24pCmOujGoAJmjW4B4LTW7yRCBOwH3jazIrUug+GrY0TviP3FKsDAuWEMeDOS
+y796Zqt9Oi4FcEQFhHwbm9vpEYY+AAEuWmjnTmIaxggaIlUtTY12tRZWN/2AxTC2RUfmcWdHnLS
IJDzLTAQY4mJFoxd5PteQfSXrVwWrUeLMZTfLVtWFwS/O61vv0eweRcNaY2sZTrAiOaGyeItZjE6
4BPO0SmC7L0R7bbMOAhL6zU37TunH98w9V60iS/uRzp0ksMJ8y90ASbXjC34Vic2heAi4ke7r0Xt
fYUYzPqTot+Y+lerL2EGxljQIuc+TisaM+1Fc2x3JSGkg/XdkO71pVMWQarZsu8plI02d/Bz+eeg
J3+rQEoTNcmVq6Knyo1e2NSfcJGdEkr9bITaV1lMUz3a6ISA32EvPyi/ehlCJOz4ifwlU9uvgw5A
IbND72yl42PIjYS+k0OqO4mF3dnaQTpVu0shz0OYjddV68SrWqvutMCpV5FFPKxAmLsObKdBpOdO
ez+gVQrD70pWKRxNrX3SBvSerIDTOg4dgDRJRxNlHplotV8sY62OkQ56O7se1NndVC7zZJFznUDt
MFTmyYngrZ2L7q3XVHduFFeyc/ZOa8CmzEHAJuYqlD2x8BByZnRDvczguy3Nqb7LI5KTCJfJwAKw
qsAwQpWxMG3jMCLTOcW5RkYDxSfSw4tRCP2Ejp/4EJ+OHczCtLAscrvic0nu4rEkwiLXVIqsN0jX
LsL9ZTospMtxx6d3feyQUoyD/0zeJfCqMPjC4JtHs0wvhJ8chzly0DZMRMRMoFAMcY7RnBMg0xZI
QGGvohx+iOeYxaqCtbLuJ28TT9G7joZi2cAaWvbDcGmr4dGqYU2WskQGM+scxv3og4xG+tuVwZtW
OnIFTwHBMyeHXn/RklHfuv4T2YtgetIIYCGqzCCDGBB506n30HnPQ1jWMXXUzAZUFvYr230WMcAv
BllhCOQa+QLx9XOIUKV/h/XzxZ0YM+OCMjiaUP228UM4FaSKFfDZrQlyD9o3Wm3IM3uUWjt6lne+
M0Y7b2Qf0UmnF37+St4rMY0F7PcGPA8r/ZNXRD3qOm4lH7MncRtfKsd+iwT1O4lAQDYwZHvhDXav
CdXvfcdV1mXor12JHi+On8zZGWhrw8rocqYKlk5OqvEMCACjKjb/lSHyXVYLEmxt8CupP4iLUQUI
3tx6E3lJvJaaNcvfGGvbjSV34bBn+dJutbp8oaHE4EQGr1OIOgJCDSZc3/8SNn6/GWXxPadFvE8n
0qJMlA2D1r1Js7oacO4sndjg2aW0xaI7VFvibx9lnEYHw7pUsguuwjYjaKxEwj3F4gHFk4Jcaa5J
MRJWWexKz0+3cVwdc0QvRIknxIQ3/YBONSrvGIW6nH5EusrSdDZI6iU7BguyS6LmSCQRUUtRgSUL
bldj9De4/Nx5dTgC+vhCx1gucfmTzo0MEUXCn39QgJPV6JPam3LSwHUrpgOh6Q+kHo71oNPvZ+Bh
EuwJxIlAA+JXkM5+fFFdzKjvj79+fLu4GZ5oT9rraNZgf/xBTl09LSd/IhoUYXQfeiS1ffyLnMOy
64TArlSt9ap4ViN9bhrGPgXjgMO5zwLB62nXtoWR07oj+fB7Y92MrXH2jPguph6irczPn0jESMku
h15QJOuUoIJDltniABDpUY+rZjMI8aVVjc2RUHKo0wLsQMWiDo0nMRDJjiZuYaZEic9X3CXl7WAN
yGsFX1Dm6n6oOIiqaSNxui0MDaefMVMBAXgAYg50iPKsnavJCeWX0EBkmDlXPeX5oR+IegZudjsa
LgqLkaiE0MUHlmfFmpkU00o6nd0w0FuLbP2KiuApEXQ5MbxRFohhkdgemizpQEh1C1pvBWNWu+/k
eaZfmfoIxLyt9u4Wu8ej27ThmbwA3GsOanNzWCnberA4dYLrdrNTqdnP2O0JR7BB4TQENOE++65V
IKuYbU+XwTQuHZl4G/qx14UzGUvyU8liMNUz8BEqd108pghNr6P6ZMvSvaqYXHcByABOI2jXpAke
sYro8XKovaLaBWHQWvnaJXTdquuXwaXpB66ZyGzIa5VZ3GDnegxN3zvpjaPtUxs6ZtpR2eRVs3R0
f3Y9+j20InXWjLbflL65ZW7+xWoq6AvYOG/ornnHRhnXLuz/m2L0T9Vk1iu7Uy8lkjc/kie6lcnO
Yg/vyLjnnm09vOnNg44+ZytfjS6577Mm3mhNvws8u96TevikW9CanRFDeG++KcubVjg9ol2iInfX
jMzICk40AwPih47UYxhLGF+i04iNcNvFuPRtmmGmf4uJ7tzynhvQVmGs1vREuSdZ+fuzRU06RZUg
CaHylhUjNXDM8THAyXH8+JvdiHQ5SdrD3OP1NnLYqPLJeyKa5AgiTq7x6w/0MLa2rVrSHeJvoSn6
haVHCFE77KrZVD5P+GmcKMmWJsKG5ZChUTL9CeO4ru0bM91nY1tArxzu3DHbpWNeb3OO/4uJkXUe
FrjVPPM9CvTkCHfmgBc1vdilfIdkIfFBE1Qam9Z4Ivkd4A9wNKn3DwXOyYWpwvx7U8riqmzjQ00y
8k03lnd6lhUId6PuuZ/C2zAfkoOBBnWtJouSBH8LmAoE9FMcnuDleavYLonbUQmKfYcFzWmeevod
h8AE36Gn1pZQ3LJSL5X2rcVXdtaD/szH3skpUegPAMvCtr9KC5vBPG6EeApu+zJGhkoD6izp/uOm
01e9TY54n5cASBBEIqYtLiYxrpAoa/TyU2MjBdQONklMu7wVISxDofZ2xevVYOXcNnb4ykS02PS4
72gnF8nJgGqFIRgKSIkTLEmrM+8ijOI927ZEr9Xpy8mqH9tgnBZazUYX9vWOhuGwSibzIPrIPoOo
uiScD05ZJgg41CmrHapsxrGGs8BWAVyV/19BPF7nrRcuEVknS93SLlYz6IDCec4qTwd5m7YXz7Dz
NQ9avK+d/gWFz5EdrFlGRI4gNR+Rv8HyWhpOeE5SdGRj2trbQZFUErUa+JywWFl2aD10ggToCGIv
1Mr4pBX072gln2IdgoHdhHdZX7X7hOAUzCss4Dn6EL+ulxg2YMVJ+QxRsDxEevq1dJH2gqZZa7OE
26+t20Brj6HlXEeO5hHxZp8CqBDIfc34PJaUZSyTZlm4p4x1tFEWR+Y6wQaANgPj01KWZXtwFNFi
ZUUIJgY3a5N0gIcnQb8YM7SxzvGYXFvN3F1jEjtZ8DNTskkGT2uOGebCVcdwccmoFXu9SQJFkt0G
Rh4+xH2PZL6Ml5gqAaxw3yAOJNwh0sp42w6tRVhmSEBi4ARHlcBfmbeBmzz19GuX7CKBa+IbLQei
q3h7Qs9szwFZ0IhqnduCk+XOTOunysAXw2l4gOvMeq91nv8lAHGitTeQMUm50a+jPmsPiGzDhd/G
c0jWjM7z3WOmFSOBBuWbwasH6ShYsNuaM19nv4ZwwmOyyo51DO9NqfGh463k8YWZ5Ri473M95/xB
0IKRiye/uZIlsR6dzcEL2GZhZcORSmbcaAQ8idQY91PMulcF1FMhbUGWdUUmE0TDwMp2eqY3Zzr/
2zDm2JSL/Jls9+Bi53VCkGJ+Se02Wusic0/5QJQcPoOvofPVwF916nVOkYk9QDZ3D3Tp9W2iAuJl
tJzoxhr+LC5FfNEzZRciBcoL4eXHQC831tD620ZldyB3nXVBmyBP5ry/Hh53U1feTs69ktHvs2NT
K9CTQHSTuTlsDlj4S8F2HbKSLKPM5dLbxkTrwf+CZUQHARCRXpk/m3an73zLvheiLDfcpTU1J2ga
gcZlWReae6HDTYRRdq7VFD45NZQBkxcv6P1s5bwoMC4IpR7c+ZQPgcasyesG/HSArOG/+Mv6e0zp
dzdU2dGBV3ykPm44OHnRTeTG+1YW4wr4NRPU1DcP81KUNgmv3gEEGkrjGrXddCoi7Zjb0YXk4H4F
QE0e4gHXLFHPizitq0WtyJRgIaRtnpLT4uotNhpSYNa0yQQ3vs6N3fjWKk6MbG1FfYOJfdJ2tjaN
x7ilGZIlwRea0wlAzPYJngmAumJGO3RafHImoiQVUKZ4ZtaphngzEg69c0tLFyTuVg/cmx6/bsyS
NU4i2Mv+ZKgyPGNuJpop9q5qT3ePXEucqCGN0gJZvCSXAFtVSbMyek+HiNToOB5ANJbVvRizNcr2
EDaSlR3BCT9jiwZ8FWnYGUpYdWF8U6sEZlsy9puqDKKVlUZY9vL2EpetsyIELF9NlHsrKckpSDMP
f1EAQp4MbUXCRIdDD4tK2E1n3/G1tQCQv6ZhmS5pI5Gtqqo9KPUbGfb5yhlUuC1IQ5ajbWFPcm6h
Vj91kXlEujabqvinxtKSZVRZ3Ar+MaxHwhCaaD1QZGymQF0XdvGNA0O6ZpPVsZvie0mdl66gT+nv
2yIOzxVyoFr5dG0DX4HcfoH/wegUKOoygOxVkNgZFRa9j8j66nKfbdsmetLbijy/PMRk1QQnlT1G
UGpO9GjOAK2aE/Ij2FqBj/cwDiA6aASHzBc/nn1KtrbG2rO0Td28YhDLoY/+nk0LDhMIIDQLmnyI
O2MvE/PZsnr6lgou3OTipyXswHPg1ZUYsTY6RsUy8YwDQra10ab+tnVF+tXvcKPyu2tQxtIov5cx
YYQyI6PeNeyd6J6p692TjnxjATSqpoFT9Bwv4u+tJb5Xvl4sfCM+KFWJbZ8PxbIHUdxArmbe6e4x
9HkrBQeBuKKD3xbMPS33zW+pabCEuttkBphkEwZG+ureuoifB6NpN4EHRq9K/Ac7YDpKSYf7wfDf
jGR8RPK4GGSrc9uKe9lMyY5TEkxuH+t3gNMvEvbMC5/OeuG/GhkY8oSglZVP//PaQObUGoyV++JS
e0t3FOk1J4odIW8f3nNotyo/YA9MwWB5EPARYe1xUy30ftCvSGP3gd5gmIcmU5CuA96SadvJLo0W
0O+DUVDWaeURE77cYceUGzVo1TbG5nHxdQYYEyhC2jpI82s1i/QnTa4kxJNlTvl6cHtx53kG/cRa
nlxwGuzkN9Feo+uE1xOegZbNAHRsJiu6BGy0YU+sRnVH77BB0EpDujcBjBpN2a3sSq+XQiTVOWyr
Rzgp3sa3CBVi4b0Z4zC878f8RO4wKsmrkkVpNzVkO9ZZd611COkNLHwLhqdQ3ogI2lrteCLmARuO
ObxMnK5WZPRirG+gdcCKwYsRXteYUMnNmb19aVSi6e+No3losI6svKImVSvvb2G9QOprUVIGDkG1
o7zXKpyVPG3xouqGR0Fkxibu+GG6RGOasLBn5jeXCdUuc7WHXsIR1E3ogH6H1aOa4ktYsj8GlZ2i
6omDrdbIW2vgEYl6fTw4OCSTLGbIio3sQldqBusnt6Wr1XcOfEtsOY1+CcP8NWqhW+aA6Xi6UaEc
YlHpL23pYHeLWJ0lO4NjRuSVTZzcSAUJLiN7Po/PMSG2ewXYo6QrQgJmROkaduOwxkwNTbRWBS2U
/m3KTMFtmodnnfJrCT6z2aQjir6s5xDlFh98L0QJhW0eGzZaDCJ6sRtr8Gd16wNdJ9WK8SuMYr8u
Vz36bkTC4dkbggNSX2jmpvZuTqyZYxw4+7pE0qFJZyM0GmI+RtElYa+b2BszonWdcSXzGKRikyDG
VX3EoNNCVxlZR4dC/KZV5lUZ9fNVbe6nBLEMHKvNUBF7T2+Nks7RNmwP+GPbDvd6jeXEcUqk02K8
dpkObPE74mgjfS4idfeUGS4XOoX11ViUthLL0cVIu1s5us+AfFj/Ajxxg7X3fTy3H7PdSVPmIc34
OUJ1TwEu4a7Oy2Mm5LHDDbcrTD9YZjaYu6ZVzCKgpJvoHxYIAuDp1Iz+dBJjQtiTYcUwcNQn4giQ
m61blvylVaueW7Kbk5zth1iN5iER4L2IXr7RQVZsE2koqL0QlohWILcquzWalQeLH97tQ91Z6ozk
dsFcoSUkeSJEkJGh0zCnCHvaY9g4BPKFlscE4FmCH11RA/mivBHYjZZVXj0OPRNfkHSkiYWeWMPV
pvKNYR6DyQJ1kHpUQ5wnybYRt2BPwbc5jXNrDsEpLpLrHnvA2jQ03Dxxky0aTlLXaZc9oR0iu1C3
xG3eAInABU8Agh0uZlzkFpuk65Xq2MA6Qbox4U1kTKA5CoGtufEcwFWGS9w8KdoBqShoF240TjQr
c1i2Q9dtMi0d6Y81j9o8dZVN/MrOCcxHnxu8JOg5qfud2G9kw1rm7ZgiLbupf0BvFP0xFfvPv8iD
/zAbvObFWIV+0Hz68H/f5yn/+6/5a/77cz7sCf/3o6vwtcprjrS//Kzte37+lr7Xnz/pL9+Zn/7n
b7f61nz7ywfrD8PHTfs+Gz3qNmn+bZKYP/N/+o//8f4/sY0Ig9Huf/74/f/8uvkF/P6vu/fs3f+W
/GgY+fiKfxtGjN8gNDONnbWYdIdMZGT9e938/i/NsH9TJkMQJvAkN6HVRT33b8OI9ZvlGhbSOdwi
jCJN5pP/NoyI30zdFrNXxLKxjrji/8Uw8rdBsUm3R9HzxxrBmc6xPo1ha6NE9N1pN8oAJ2YY4cNQ
aum66qt80aMSXwddD3Ghl7tGFoSbGDq0CiOZFlmkjNPcS8Z+T+2yGEz8UR7IGOydtvEPsi7kFX9T
EtpcHwdJPZfDZmA7//sPA22t98q4p1EZDOQZi/q6Qf6+icvoy6RB7mzL6MVNIHK6kDkKX3P4i4ts
Lvf7u9auCzqUjkfL27w3CAfeBU3yhrXT35QAqSqZPoQNj4uAQUvSLwYF5kyidL5bVXJN+Aw5O+7o
HGRA+35Q0TOpuquETeheJs2XFCYyU2lj3YcMqNmAj70fcyIh1B0W/tHUE2PpTplcewn20+zB7XBy
ANS65IwGtvlEuBrr2QZzQL2tcRlaXhiTPZrukNH5B6jV4FEmjk6EMnY7KoK73Lv2e0aFEMD2GCT5
bSS+ApRwq+yqM3v89jl5Xzh59sCyyPBre6RUbfFG3S5OzKYq8B4wy+cQOSyE001gZje4hDLg4T0Y
yYEkrRDcRKhKUDd0LUPGjEu9tdIrY5DrFhnVqu85jIVB9ZUN9mbC1k9lH25NSUMc8yN1IPR2UFXf
5wj3KPdPBSOBkUSEdVfQAPQYoyw64cdELQyXoI/TrV3rw+HjDyuYtAU4z2iT5qg6wS1svQaXYO25
9vn/8HRey40j2xL9IkQAVQUU8ErvJFKGklovCEndgvceX38W5kbcF52ZM20kEiyTO3NlG3ofibZZ
+yEqyZwuEehNW+HwTWZdtYm49wzzRJ5wAKVGM91HpCnv5CH5qYxuaw7oVIFKdkUQITmGzKzLBn0W
X1OmDIANPALKGMgnF9XfClJHYItd3MhdTZaEmD9Z/5BJxxTNn3SBHBKyuE2/6mmpXQ1dOvHch98w
FOnvpD50M2D+GdKb5cMjjmnwrqKIaUn3a9n9v0BBMZv9D6yDi6itYcXgforb/Ho0x+bA5c7ZdvH0
HbU41nLOjmWs1i6pQEpHVhiH0bMnVy8FBRfaPLtdM3g3Mbf7DKt+K6L6VI/VHUNsXxXuwcTRyUix
cml671azLfZkb1JihXoxcgO7GRoudDMmkUdmmXvdLTXmhBrTgMOQUuqNSkQokcFrCHsF/CeTVlqg
/Hy6qyxnlDCS7g8Jc2qvfhci2NbE2M8ldmpsre8jDaN2nR9z9FOyot66dVW8tcOAUmSQ9qDgOa8A
sF9XVn2kCKjtZ4yPxNMJTntfORUpRD2HF9YDKs7jcJsnmGkYlVWYPFd5Mrt7DcoWG2u+TizKjAR5
tAmg5cyIh7nkI5YvLo3DP1Dzz2SDIyzGDZJ6+/ywPAQWJ3sqTtZNEtIePlXfeuE+TZWxYlJeUz1d
1KTnq98wHXeOm09bF5pGZGlcnERiaN3OVinNY5y6Tl4eP0wWp7LQT/9lLS65Drav1LADSIlbtLN7
5jeTGEgyE4xJgLq46VoSb8ZU0P2e9CeRfpMv3xmuoo+yQ3IN80doyM/2PZK5sVV+++twIMW58y6s
8R3h4LVN+h+bAFTHvbf1nWKtPPM5qqeTLupqa3KRye0AG6A5XoAD3jkFAlht4j9VwM2PUSLjFeC+
Jh0vec9nzB/roxPxxyQ0TrgIXivGk+6ub2NnTXE1gyTnYg+Yseps5HU4GD7LQ9/NaAvKe6kQw3s7
8ncUHHvrZunymHtxDIwQ7wzdY1OFO7AUIVBQeFB96vwN0ydv4DiMk+MtL3Wwr3ssdUmAYaWivAMw
rY8RMv+jIIkNffeLaFbui5QICrQQ4IfgA6oS9gZhxXXqUNGuYTRNMrn6TXspKu+I3kXDYL918eUd
CO2lEHCsHZWilJv7isJn6uA9Ge8Fe+0mLI5pmiyiJoaw0Kiex6HROD2AYNDYvR58n9uI0u+5Sk5d
lTx5NIyuigKj4KDsY8dOEG6iPIPiXeRXn5n4afTns88kruWB8rUGXpSZHyo4eguqqmlo/3GMT+E5
3S1AIUlLTx/xhFjY2aBYOJKaL4rP/hFOX0On3qlEOytHednO1Gh4uUmAZ7DTH2GbBFtGAPfBDQeD
YAnOv2xlx6fCDP4OhFEOeeavimi4lhlr05wcpsW5GWW0vc9Ulc/Tl6s0pBBcX2uXPxcgjKanCPjI
us6Cf1ke7/08x/4cQs4JRHoE2tbxTD/MnM4HhwsjbuttXQ3nlpgGBeoqwkJOOt4Qx6T2nhdgcJy8
pC7Fww790ysDsOs8IpDUAPN2LkbOyA08WggWEuYw3ThKXMBw9ywUfrcb+vrBD6Tc9zjeTlrcPWo4
aOcxGwbGrbXucN0Lx8v3TN9zOF0rmljwsAc1/Jkc5NQy9IFbhcp+9Egz7TqM3ny4uJtaVAxiTjI2
ip6olZ03NLUG3JlItdEyDH/hINk0Vi43Cdwwx2GUya2ktQSRzGZ4EYwvfelgQ5xicIM19+eA6JPf
NM219PqCOiD/LzY8YHDa3UKu8+8yHylQ2FiFofZV3INE15C1A9DtMyCqvT2Tkowb0h0QdMTVoZQA
l/AnebKb1uE7iCVoVHb+3g1EREroaeQgLKBuNvPTLpC7JIfg1UmAcMVsgwdVxsekC7QUQLQrvWgW
Nh8cE+844zYm+LGLyXQwecGMGJZe9ZbE6qaGSR4SMXTbphqfU3dID25hh2sxCGvjMC5Z0mvN2aE9
7ZGk8nddtYr2AMdn5hm/oZdyZUnzf8ZkzZQaiXPfzvFO+uE+MnL7kiGIDrW960xfbAqJMMsw9Xli
Z3+eqyo4xGE1MDGWR0aM6pC47qFWVoyycuMU1zz99yUubIBWICOI/Fz7YQSb2mPTDZzqr4sRp0+7
W+VebG/4bpXeA6ld5d3yDXUHOnA8yKjUwS+fyc6D8ZPVE6eRVh1novu6B/tmFHu3Hb9rHzt7bkbX
evzFPXyw9amLxwtURBCoyZuwje2UyH3hQeKsvfMUG7+eTVrQ4HprdfMrKLAvUIFXZ+z3w5K+lQZ9
F8rM1mCvPmoT4Fg4FqfMrKaDW7sjdE0+UpMrX5TYM8YEdR75L7EZJiwD+aqpEHWAqIxVt6Wat1uJ
0r51eMJvcIhgYm6xbbBft+RnR/MUyPAxYCa0qTL3FFghoEx+MwEDuHyamXU6VrvSY5hgFrgThMiu
KT1kwLJgAWfjlzFm3kp16c2u5dPoZAbC8cBYDrhc2DUfS107+CpNlfkp7v4VaKErk8nwavaw8XS0
wG6IqL86J5d+Udup3mWk39qxOeG7zo/+7PzQQXQZGWSsWonPeK6Ti2DszEyLC8fQ/NZMofr+OuT9
AdkBczCFq9syc/5KdzgBfXwoXBgLI1zj9WBy/J2y4DYEbDKjZOmxp/oJOtFLFMXi4GI4WJPTOpio
J1cXItsuG4CrW3m3IZ2kNs4goUsiuIJCPOPQm0CMut9tRTyBrFu5ybwFGOKr8qUsGQSiCQTk2Z7z
MPjGr7TUz3SXkpHpxUFIjPhj1/B6oM0kEY/hQ0XUHM+vDUw6d7Zp0xDqDbyvyMS47qnPKcX5TXhq
4EyNGbmnR3ht4zaverxZfpWyodF9cqQATO6KwqcnLXfYp3O88ug6S+MXGpzCJUhdQnEII3tZ0PJ1
1EsfIQ5tPOJdKRz1IKP4xUCtXVO19ccyvX3tz8WeJCM+ZBRiikbIiYcuLbuihWCm/XaP2U+K8qeg
wOVQRO60c3FalVDX14DYeYEaJL7yxOAWK1DjZAsZnkNYMB+lT6KU+KFBIcjw1YeJATyXAoV4/GHR
V2S+TXbiPthKv/9AgZzW//3fkBP+AkZE/wWH0rOmct/QBFbd7xgGDXmX7DX3x9+AKTGDySPsEEZQ
6akgwQuMEd77jHNr08dA0szGa6kOesZYn2y6smD5b+InqoE4Jhr0hbTpK+yykDtbXu0sN4eIho2E
Sl9YbfEQRHTzeeQao+QHW3q3IpWPSxwnSXoqK9t9J025iSj2obC73fYCuGSc+NA1qXLgY0kvw9w4
e0qokHJT0twRU05culGDBI0Q+a/2msPgchg3POg0ZPz3ven6yLAMZbmHronTpeT75DPcN37Rypnt
s+WQXfRhe9bNpyYZc3bxw6cenbQp3Hg7tj4pqDlbXBJO/VyTwMhpt4l9fbcyHEq9ryktHy9qQhqq
Oe9ZjU9VAWWO3tA16zg2d21pXse4mR4yrn1hCQYFoyiV5zmtQpqXIM8PwtdveAlZzdQGpMMDLZaP
Zhw6FHHk2T3MR+4JYWsdm8ZeTypy3rJhnc+1v+qIP/FYF3+8qsoe65E7rwiw5GMR3FkBJiIjaeOX
KfxtxofQYWrnqebKiGlVgMxfKKRsOf2nO8CpkBNW6T56Z5smkwKakRn9qQ/z13JhoI5FBeu6ytot
pvDxgQ0wOTmpjztiyudb4OPbGlr5Y+F2hPATvUNUeM2Nr6TiNJ4V1W/JJGs9hvDkbZofmRIu1k4C
NUvrcBVySMsiYDapqgmkx0WxrevWWzvVb1vS/2Dr9K7mJQLTQaEa+uShLUus2E2YbeShTHNoUBYR
KN9nTuhXNfreQonxxp4BaXCiAXv6YDDzTOoQIIbTbMNmTPc2iy0vqHuiROYc6JKALblf4ijiXrT+
zrPiCdnF36B0oBcTdMJKbcdrp+fazyI3bYM7q+r4VBvLCU733bZsXqBnfeJNomrNEfvGin8FsqFn
FNUqYNoeuX8ijTuotIcrV5aLmBJMm22+4yPzpxt5fNIEnpZDv8kaCObRwWqEbGqfMoo+Li5LfkF8
qwClzlTOPixuc9+ud0XicOQq3vEUDvuwzK+FCOSKMNP0IARVF4xsedywZwXGZ2LQBZDB0ayFO+09
A8pVT56ByxNU/AT6A7Jsv8UQsVeQuXiXDIIhk6jwp0TQMbSF7tH+5BIOYVH9M4C2yZmldZBU2TgL
q9vkr4YPBSzQhu5mWhyQpl6dOwrbkbai9ilenkv6j7jqDVuEmbeYs47R2W9JlfFCujNgLRjGq1CU
YlWTWXKYtgb+JBkTUesH6yzOBmvBVeDaKeetW2N6zfyqgErxxfmC/lI8vKshNsJtOw6Kmwb0sDyt
spXDkYcbvv6LGHKzXfVXpxr5Ppy7Y4mVO+nUaeypoeQI91gkbIRtmD3M2B44eudv6F7QUZHoO59D
BxWs3arQ0NQobA1WOks+W0h3WZ5hA+DwSuDpraj7u5sbV1Ax/LI2u854nb25/EGGtjdZ6m8MWraw
4Q2HJgKhZajos5D5Wz6BacbSg4LlAftLADfW2q24mZFvznvKDyI3ORdYm1ZpQThBZ5G4mEH37Wt8
LLnR07NssRQ407/WLMENL7T2WCeHUTh/i7ghAJGQEaI76wTjzdsk+JCbegSnGftnSt32vYoPBl2O
uUxOKqGw1WE7pJSXVko+B2Hb/7Q2l7l5mZbIHhA2F3oFGy7Ya1rRfNZhcDX+Mpy2m9UEfVawdt6a
xCBZptIrVt7xIOiZ4x5VQ3rdxuzELuRCqzJ2mDt+Mb4u6ENn3vd4m1feIH/LyscRbakz/m0SSmyy
q36wURATb9WCqZoxUK3cqFIryoWTlV314Pe+27b9q5Y2TsGJMjALaPSSVnuD1621r34ZXWLh8mmq
X9idenj0x5AacgoI3dewF9icK3sFuQbXgRxeXBWekUuTNcZBGGuu9VyQaMARw9HQ9b6LKOE58HB7
hGEAbGcKzj6NKJEhMIxhrm7JZm3Y3dmnS6gADFRd4hAlZXD4Hzemg+pWW+PtNtm4kCzbXqywPAfM
8eTGirs9nRL1bELFCPFO96P3OGjmfWGFt5PA1Ss44OqgtLjgMXhV4YFZF7tEgfOevM0f3IfFYUop
letabI8JR/11UGNcn9Ka3g+LQnNd7+VwiQLnrVRlQV2xYFBPEdfYKSByLpS0aP7Nl8qofFLvJPaM
PVjnd6u1DrPVHUFTn5XDFQAj7NnPsMu2A3iCsa+hVbviLBiqdvHGNwD7+LO3HUqEvMyZfg37THD3
CU/ZjGU1c4j2ZOEWORlnRUfXUIpy2C3JyN45hhMZn8HPcLE5VkgkBTXYE2ztJdVPm7HZTU16tRvR
7qjWCdZU068mbS30kktNZ1Rr2e+h2HoOZ2Ob1x9r6vjVMorkNigCronc34Qjr7gKuGtR8yHUp5cV
mARC+93AG+8MwXeQkCLxya4HSnEMJQ4HihRMx8D+THIvtyaeRufoSZd2L8e7Q419jl0+LsQsa9x0
vGUwpQk4zyp8wBCKBd5P4aNwumrh5vO5++vg3nPZdjr27VLSziJ4LzLBO51NapvM8kY/HAc111uN
sYr2ec9Yy8jSxygD+NSx1LpO9OXi860slB8MTDQm+/gcYqqRaKup3PpnMvIn0yBOJFv5qzoJDqb5
YiO3LtVU/VGN92x7asMtboTD3NMbgOGRpcrgTepRsLKWOvV/AoYClPHxPmcGvw7vF0ErNhgMfLJB
Cwsc28HjGJ5rPMXXsF6PnvGprbK4BVrj+mAJSOt7HXL4Z8pmrYF8AAOeEuucSW96UcUzowJvY9Ym
SPCZpawfxCImqyNH+3M+p9zjRRocIl18ODNRCmmjKiZBso0b9VUNuETN+O733CeM3P0pUv2ZTRbY
jkWPsqm2S7Zyfu0trBzzu2cMmvTKAtqdeXg6OaOWUn7BSJDYax38QRXBhVwyha+BFfQWe1iM22ea
8eQ1NvkXv67fiGYj4tJJGaQzGGnpiac2+3Vj73HSTMfFiLg52jgTgIIeZt/aUzJnbiYuFWzQpETh
n1Dj3ows0uJaOylFJcrm2+vv/mgbzwixFCdi9DSBGqsxvHaMNJDbEcVUA28zem8zz1nHZiV20kj3
fCJPkY1nmlh9aSf9KmgrgG0AaYNsDDe9gmeIXY4LueeQEQ0+fEc8jpXsNlognzCfN0Yql61IPpAn
+8kmwbWSmntUuv7kdLgXDFk85Gn33NMotCERWq4dYX6TcovXQ5wfSS3BwpgeLTGuOVvySaXIkYjV
rp2nV6EqiusS2uTMnBWydOmTjiMg2dxFCgwyQSb3nLXYCyRNgxxRRKubM8h1DMl0kbTCwQKXfXf0
/+1T2V4TvadC6Qmxe16qWSBwcjiMQPacg5Cmt8yr3qzUePQ6BJreYwF3YK30WfaY+oV+RLXdjrYz
cNEEgDl21VecMiepo9earBQXWsIOtRDX2NQlWQHALGTodl5akpS1MVy5Fd0/szzXURju475oIX02
v32JkDLNix2w2DUG9Xhdp6jiwda3LkYbuPkgcQOn8tHvgpg907z1XRhd6mD+mbSKtrlKv+jvqK6c
hBgLQn40+19WWzfDY+iWqKVOpqJD0dBj3VUD0iAdhAGGONJDifHT23OImo94Mi1R5y4qj0Odf6va
nA8LhaECYBqW8mz1fryJS/+9qy5BbMuVLvC1zy4dG5AiiTG1G8ozmg0zEIGXYH5hjP8TF9Y2GMP2
SC3VvSV2ymfgYHVOt5taeXXjyeMunL6EBhwBz9AH8ORUfzQ/4Tw8pH3MZbriNNu2sJTTfidd3rK4
bXCNNO8JsweIF+hqTM2IACIkduNTomS5Hs0lC938ZYwF3Hg2hn3dJsk6aVD2MwAAaVxvQlvgiywE
KU7pbzQldkg9+KwyGe+MIujIUXBV8ixOopNIoU+XJfTpqfvLAlHAGBmQMbj5Ydq6THn+rCxfchGm
5qpRXX8d02JfmHaDm4CPsaHHn8odGQo69kSgUP04rWGdzEFszU6u3TaKXjyy26R1rJ1X/DXBUfON
YDlF3F8njnrzD1Ge4tNHwOQZH36CG6qThT2qWHJS7G0efghOnmm5ddz4cXCG14pqqr7u4lVr9DWz
WfpBjFS+NTo54XcyTpKOjngmNRjifbaaDQr1M0BPf+1bf4sc/O1Marq0YxTyZGD8J59Ewyk3giwR
OhSD9G+VA0HwDRcHl4dZxdElqminEolZcfMcg3PGvoJNGoCHFYfy3GgpztESTKwtbEB4Wmmkpwp+
XUnhAT4PvCvVB5vey+oHqP/FoRcPToTY0Hjz+AqZ1bslprdj7Z1ePfJXN9DlOBmnVWN0A/2ahr4W
sfqMw3p+D1g1gffhkEHxoZ0oa4o/YypAstvTF94rf5NRyHPOgfc/W277Q5rM0BZzPrJnhc7NB3Kt
/c5uoxGTTITzqp/q77z79qbqGvYKf/XYTDeo3z9+6OgPmfdqaeYoDyXS99pRZkWoj16tTP+hanDa
I9KB6JNVeI91hvlmb+Ey+DZcBBld5hldHRhoGFPA4tGQEE2YJnszek5y3fxCA/gzkBN9x5Q4b4T0
1RHK7ouXmv7BqvIKP2vk4ZJk1KqwYr5WobaZVtLIoRyyKExSYiBts3hrsd7qQL0jnarrUJQmJ12d
bCrmar2G3xF3Hc0ZhcoOSV/TrkO9DuLS0GyoZszfZd0yY0g8RG6R/hWU1dyFEU8bIx1YVYu2upsj
7rg4Bv5bxgQW7cF7togEPcts3yrX46epoy2Lo7HV2Iu3hCKCnWvbxUvGxriHYAtOqU5/8iCsDyoz
rl6DVs407YJQdx1cwrbYbE/dBDmciDqkKP9Bt1QYB1bl8LRae3OW8mhRfMlBeOTe6352Cf/LxPo4
cMx/aggH4q1a5UQbD82L7f5a5CfWeQvzorfjJzqbW3xj1hepmxxJyIz2NnmgNelaBnO8qaQdGSHR
EyHpQEHSSn7R9D3I2MvglHs3tuCSDiNjDY4HB6rrvlgD9wer0sfOjLBkmUNLB6CVrHnQozBaPITu
KRMGGP2WxSdpI2drKMs9ldpdTrPdS+dxkC2teGNy7DnSVDxviYN+BQ73LnhS6XNeJqRO/lC3oV69
nNxBJwn2Blyb6L/W2HYJNsOXXttjGzx6YXHnqaU7u7fRt3nIV0HatJisW2pZOxNugRrg9IYPgpvT
hbjKtOn8+RS3snybepSQtiVqUKujKLmn4/bLb6Ns/lZNgIGa/WNIwmpXVQbSUa6PmnqzC05K1Q02
Du+h39ssqqmLAaztHhLBD4NX7167BKrjqHowVE+dPNb7uBzvAv/FTlvaYZlXH3bi7xxudDSQz3fP
lxOt4tNdc5sFCx15+zZJ861IiR3rlNsUsML4D/fsos4eGzIdP5P7qUzkJMJGMZjz6i67PDuAWAvX
vSZ41FrnYfQ77ogcCZIh916GfoeeUu8m2fjUJFMmU+vpZUbSril7gjUVDHtLOa9lPZr7WvifcqBi
mOWAsVXq5ATNveRCzwO6XrWUAgW9PDtwJHexeeLG8adZ4tQKyOI+i6ObGKpLFFnelpkHvbqgmrVO
mb6U4coLYSc1XWttGj0TJpQWr4SLy52fcTsginJFKNFRaChBLpIYCS1UsTQnvBQV4UE0WI1ln2MF
lQZzGU46XJ/ITUOlYD5PGs4xve1Mqnq7DOmtMBi2OF+zbTc2KACFz4Et3hYOrPRcYGovmf4bzXjN
LU6yTmc+x1mUHycOPhHlIIc8HhjxUWxWI+ysS05YjHif7SRDEhy7P+lYwg/LzBtLMlWbdFTJJX/Z
ITjaTeceKkBJhHw7+ZDlbP2yhI/T4/dsGkpcu+VLqFvKC6BMjytLNc/MEHkLAxassi3KTUNp1Imr
E6Bqr7lUy7/Frsz/74vF9BffrcGnzxDD3QzmB8cNlopoi67PwtcLCoxrj5dwfCf9TARI8OltK7A3
mF0C85+0sggVg9Fi4h8VFQyneaxL0nYwVwqjXo6Frn2K5tk+6RiVopU8zV1l1yeb4RED/yl8E4kT
7lKjAUJdL3/vf3/5EBT1yXR7ml9mm49Jn+0t6Z8putcn5uRfXkWqpbS/W0dy9M+Ho5q9QyPq7DBO
pHtCI+ZZMAhLR9kACH/QsKoyfc78mR+YPYY0Q1seTJMCTV2SEuv69LGyREHbcLzGpR4+JBoYV2lW
D11bdvuUfOmTkEPGM7I1UpbqZuqGbd2Zb6ZnlierLQnNkY9ouAZVyIqrALdXNvmAM/JwXWsBL4Jm
o3tmP1QcXlD3yKyHjH1Z5aZXvtWdqix1jOy4vEQGA1xvGsUOgNkvFS+KZhqpnjzPf6es4aUIauMq
ETTfPEb0fXS3LSM7NI73BciJwU4akQEr1gBAKACM5wfT7gHZDM0z9DWgIYGFVp4tx9ngPucs47l2
lioy/aZdOObGNNwjDPtregc9JJoOZwmesnqmRI2kAYCxRD2gNE97s57/ABnmYmdV1ZHxSMsMD09x
Ggv6HuzK3gpFwg4NZ1hstZ2yoc0TFzxGsfsc8ZKdUfgY4X3bBQ5fSQalJTTlu7QfOrnQbC91T9uK
+euVuAAH9yIN99B4lP5KbgF8f49TFtM3rGJO+UZLCUDunzzNLQz6NYj0anjtJKx7ak/VcQjDm6ph
ILfo6in0DLtVIBESn12XBiTKjcK9qNDIZkSdPVx/ue0Wmr5QhDN7GVwMssOZLxcLOcI6yOb63DP1
2KWFb23ayTIIcDeK5AeVaxCSDr2t56OTSVCvPoYdSxoQBdzcPeQKt7UTWf6JxgBM1By484mRr295
+wkC5E08K7/g0S/sfyUoPprNKVRiKhTeqkCBpRLQFigKQGbuCP6TO4tXVWtl9EzRSqKcM/GQf9A+
aWCuW3Y0jiA5I48no5guQZpWjz3P1op8zsELTWROJ3qChHazkgGYjYita+peqjg+TJYVnMwOwRra
b7zpYrLneMhOmJrJ20EL5EyEBkBekJ5nwzfR3VxjXfgK9anpT5Zkd0pq5zlCZ1xPWXh0ecV3guDP
w1DRI5ChS0zsqGXfyduEycmuaOSyQz3eMghdMzezo9W7eAxKGqPakYdKL+NGc6QsKLKZkSVyR08n
PcIgI8e+vPe2O1MD4R+GwPaPAPqQdlzHPxFr+0HFegQRXaDK+tziFeg34GY1MdY3AX7GTYv0oYnu
PtBtC7i25ZqP/i33l6j5oxidZuMtgpdb149TGi5WRwIsOuAQSK9WuG+zIuOIpN+atKUTZ8l3Q9W2
d23gEpNtY0B1afw5Bqy3LZ0sDG8ZVpfhtQ0D7q6WTSxooTmGxqwpHIHPaCjnqK26Zezh0sw5EvmI
JAFnzex7MT/SmOKxfBoAzMRZmU62C5tH3Ar1KQ9ngKf+TF7AVyDRn3RqfpOtbS/RGOw908VrF44m
aB1niy3Yhk47PacUIkJ/NtNdbDX5Q14CyHbS94KXfmP6f1VjjQdPIogwgS8eirZjgSvaa88tmJht
E+7tKCIUN3U7UEbisew4JDSe2OWe+E2dkoAdqa5DUrl7UcYc603zSN2eWueDnvgzS/AmSzJGAyUo
4oI5vHHww7k8yho90WSMt/Z45zkw4qNpwmjTmBb5EGqgkoJCsAa406oSQYa1s320FH8mPWspMWqt
7yjcCEA6x7nfG4eBciLu+4SwuyHdFF3QrHVsUkRq2c9FxtXQyriVSMhvhl089dWAV82JGYAzoHP9
xVfMy3CsSNUJL39IxjF8eyYimWGYsXmkCKcQ/yA5oAmKgEv7SfqGBL7f8U4j8zTYwBSttqM1Bldf
j9+9uLtEDFe2a9rs+kZDaUvJ7VOEP6Hw4u9AYStls2sudaVeB0YILBMmfath/RrVLLAu5Sj12BCg
Lyp1ZLDJaHHyN3wIyUUbobWaKXJ74NjOKGkk8GB3bzJvL3PQ7R27ZjNW8ac2SvAGRBXrAI22in5L
Cp+2HGLXhhMx2edocvLL/J55PoSNiqBywEYYMctD5eGO4Jrz0WRMvu8j9R5JZksC4CxtnAzIEvcD
0Kv1MnYInDXn1Fj0qAI+zeNTzbUu9oonr7OvBSOGPUQElwbLtmSpiD/sto13Zr1oTmz/QF4kkChi
Ynbz3KmQhVpTlBlM1jpRKbpHyBtrG8FGZNjs6E/GOd49RbKxjn1jfKm5gEHg1NE6WIi4Y9FxhuJq
F/Bpgax3qJdeIOpB36p+LinwCh/zjHEV/br22qCdeRMB0Clj9Gg2DbOhoCbq+d0zSfZm/tAaakeU
yBcIH+ZOtdiqYuupdgn0tlP0d6SZJZzHR8NhZWmXb4IleD7Tds8UxhJHnVKx/t+XGSfMePjvHx0Z
bv0KqljG9RC5MzXWHaeZw39ID2dpMs2jGs4HSztBD5Jea8v4oDBgG2FumNLgx3crf61qg4w3iyAO
S30zwrTkNvHe1zhJne9orP/4jZxOtkkH3X9fcJ309Ju3A+u9W4Me5j0gPwQ1hujJVoue+mTL42Cx
fClIjp38wUONdXyBtE3j7zavtb+jy+2Kav9KaJQStKqkaNFgBmuY9em/L//9dlSAZfQ1jMw5+A9G
1dQn9/9/yX//WhQzgi2NJXKh+keV94zrjDkWWpPhvVtgz1CGydjwU/D2jNlnB59opbEolNN8sZv+
S5PuZ1PK7l42Ed2CsqOoSGb7qxgtC44U0Y9E/0wdXECBsRZjdGoq9eZ2XCnc9izztD9leB5FmK0M
EX5MMmppS+nao9vfpKLEK00HiqmLssLeQekXhWjpRaocqqDGZyfdB9kx2AvKnG1rmr+ZnQCFcfFU
IFe0Oz2wX7pNWmx9CSUvbqpXw8sc5o2j5oOmHsF/9OcuqYad7Aro/IXGZyNHzE2s55uaCgaPMPo+
7+jZGTjxO8lGtz16j5aSzyf9NaFvPzAlvTVVv3Oy31KOzIqbgkhXH0MOhivk9jH0uK7+B+lq5RG6
mLkz7HOrfwpNmzpgzBCFGrtN4eRk3oBYWgLcrJOCAyi19UtDQnDw3fpSykZuJtszTgCme4+Lii/s
eM/qxgluZqmwhLC4GUxqx5zNWbuB/WjXXF4HDtRj523iLJg3MsYH2NDkhYpB9dJ6Wmeh+6eiJO8e
WzBDOQmBXAV5APK9uoOnxj5VJTYyw2hwdyn953bEK+DUMIXac0OVwNZIyg8qwc2VCdNyISjsp6hU
D3b5ZI9xtseoc88jxMuELEnae4TfAlOifOo7JO2Pqb/B+GBOWsbdk/Jif+dneJy4+X9ZmdVQAo/+
0ZUnQPfBvk6G51C2/tbJllMfAJDUMP6EaTytRsHiKDDnH7Ms+10EE4Z3yyZIHWXOp4EbJ0VHQZy3
m26Yb52lOXsB6Uc96Ct6mw1cEapbm4uPJtY5qV+vNbBZlbea7+exgp1hU23i2DifZ5MFjrbU1mqy
XVDjop+S4dEQ7Kc2tdyMzgjS8/nDNvxBUyavvxosRnbTW9sZ8gQUEYipSo5Tvy3zc9mifHpWdK1i
dhmtFK6XApYrAIZV28TBJnZLfoTMoOmPpGEwcrlLwomWul6Ar0J5nOgNJKDHDjsUAScWYBONv4xA
NIVgPdJ2j5kdTyLvVUmvRNEZ+3SCffc/9s5sOW4ky7a/0j+ANgcc42vMIxkMkhLJF5gkSpgHx+AY
vr4XWFZ2K7PNquy+90OFpSqTZDDkcD9+zt5r181EegHYPK7cfKvlFy5dGsKlDe7C4VFZ+dndbri9
pxo9qoAZdRuj4n1GS9Fm03e8ClXWTHQ44bTRk0KKmp60S1JgghxkZWnjSss73gdy/GSuCUwp/BSi
nTZU4mrjJ92hqq1TbkIIp5/P97Ee+2Gc8ZYGT0iJf7oKF6rMPJwEcBTK2LhZtf+OqHDGIVD8qLBw
n0iiwjrpb7KqtA6VhreIUPw7SS4Zl9ToZ957APEWMmllM2mu3exJUNGtEB2WVy+GPWQMH1rjHxI9
5x6qd9cIqm3LSRHT5digHYbLNSw3WB8JFaxmAFD2EZjtc4H8AfggOpiRwGYyLm9S0MDN8ladq8mr
VwmgNGrN95mRzKpJRkZO0IhpURdvkkjhdWA+FmOVMWRSl9jBcjEZBszJoEsxc/cXd2RhYXU8TF4I
L57pDkmlgAGssXuCxnQNaEFxv+wWfmcw0jUcNnjP8mPMdS0JUIh1iSF2paV3A5NAHfwI7ZIHokeE
kkCizJscxdiMBdjDupSF6I908NvueaK1GM8mlQu9qMF+8KnNMGvkf0bSafZMGeA1g2NeOwUXz8Sh
J1Kl/eNyFYpLGKiYVitQxrvET+WOrYxzLnRhTmRmCWh/8/VVVsxvlEN4Ic8nWecmVykv8egnsqpb
c6DiS+dHWZYfxoybqbKox6lYbCZ8NIq7vgDN4fXThq7CBul+sOs7HgDU1qT3ZCMNphAdrvuGCUqd
Mqc1156uok07xz3JnfLoKkC8uCygghfQD6MoJIGz+DDtTq8RyBhrQ5wqw7Av+xFWsEKvb5ZcY0UH
GDvjbrpqaDyBOkNpnYVjdKniu6NBESAr69ajBfK87OWzoaM7mWm/XYZlO7SLeqQFhFb00CMbgGND
U8PrmfrWFRA5C2nyCLWA2BPrGDJ5A8pNUpMHrK6q5FOF4H2TmVO49+3yjBQK33fPpWAg/c2c3mIj
w1jAlHfrVGidF9p2FvGvU6sE+QZAM21r4GLq1BiGPA4DuaXdFN3r6Bk86NqMON/Duc/v9LgA1GVn
7wLdpLnA2jk2pvVdSsLPaBpjcDZ+V7kR78YJbxU47HjVChEfc4a4eshw3neSFk2DpzMMwz0DtV9+
I3j0oOXtSNNEx2SkT3BQBbNmUmakQrzp0yuPY/mcTPIqhXXjZ0k3Gy9136A2HAhsaedyhVKtOgcE
QaNcao59ZDCk7aK7pbAj+HSJ1l6FF10tSswkisxjnExIH9P+7MykICRp+mkTxMW9NNx9dSLjuOu4
1sknUSx36pzxblib1HhJufWn8hd5g7ee/ug5INmvn0C9l73zPFgx89Km2NPMH6+t1V6BXX63EScf
KvA8Rm1N+B/Mx8Xs5brArLDLv5BP6SHCyV4jcNlczzhqiJECzLTY4gfu0WaKY6LIRL0tEqznjKaB
GmawO8BoI8HZGUGsWVdoU5XhvEjbSzZWGIBVQjolXGe+xSaYU/TfFyU543iP0UnFuc21GrALa7KT
RKhDD0jWp9ZQfI51cgibUt5sIah3rB9RjkdchmjURni9VUgarxMmO8guwYY1W9GCbh5NL3j2rQn4
hZ53PELeps1YW5MRvzZYOU40cekJFByO0RGTPaFjq6leCNJ+Is9ozqH9uGyZWUrHxuMizgJitOK5
LZcQMZnHwPb+IFCcQdyWLCeQh2MloYjrP0Dyqgu0N0zjcfKMquQ9rImcNavtpAugMb6gxed66R6J
x1rhAEDAAEE1oibLwxmLUY4FzFwOnknpBy+M2CCTmmZkmkWw2GBH91RbTL7pK9acy2ltsBdJHHnT
Yn+HRjcj/vKcmhpADAFXe5dHKEDNNde07wicRJRWKH8rWhOTRGXGPAk8WU6I6NJeOhQzB+wqFFCA
mkFfa5B+nAA7O2Hjs0ezo3pfUt+H+b0zbG8VmvnNSiHIDkllb+WD43jFJWgu3CvSY4nEqeyidl8H
4+uE3XITRDIhByz75k5MblvXk9vAb+qXTlwJQa7NuLoKpBU0t2W2w/z+oDHJ0+Gl30Z1W8HTAUg0
pzaZNlUUoiCwxifDYCQ7JqtaGT5XPyA6XTJfK/BW2EXLdAf/cW8M7ofw4ep1hXpvkKScS/wqIfo2
qoijM0AGjNQH3NNuO3vO7zzo3FVV5P0Gq6cNdAKMiyirCxojOvLYqFF7ZsVGqUpB7q9JlVvGCQha
HyvINKZvNS8AWABtM41rzlk+DqsKENw2wGMaNFl6VMJSW9M9ATCnsKq74KQn6tdMTm/Y+ponbTiP
c+aF696aFw1jeu6WagNREjO9iKeyn9GXcKqu6Z3XJxk5MA5pxzC8p6iObYDxsWz2lUT+k8ie7bfZ
k5JNQ8uBUzELfxnbk61LGgd8KKy00QzWJbR0Sz5VdUBR+lwsBLoWFF3BePooFjrdAKaOxk1ErwRy
XRmG2znq3gB5IAvvykVSwefUxSVWk7CHr7TPFhKeDcNg6wHHg9AAuQmlTjQH6CU7D2MFBQ5HPGg9
c9D5+eufJEmfPSfPWo6sK7XARgmsctn7ybynU1lDIrwiWQYePD0kThLfSf66pd1JmcmwD9sLpidO
R7c7I7dyX3FG+usYxi4A9OAwzAG0wDITZJz8znJMCfNCFAwi73v0xRgENmiLOds5Zvky/GkZXe/H
Sb9OnKGbxmK06/bBrypROZN4+Cx1cnNBGjoFrcGKwTJNkBjOkXmjax2egS3HT04HE9EFjlgDSZyV
Oezc2KOvUA9nUeaCUhlxYbzQFXMwi/PCW4y/yIsgGJWsn4YBC+MMnHGgL7JBDPezdNxdC+N+6y4k
R29hOk4oqNEb0HfC7kOzKob9yAh3U4YiuEqCY4G93HDvfqOClWge/LeEngpyQ9S9aWTc0lE2IKjk
oxuSZ40Gn0ZZGEXYvWHgcMm/x/PEVacL35pseRBaG9RZFrxmZAaKNp7XwoMIRCHwYHTNtwWKIxtS
0MWLQ+6MjFz7YRiWHihayD2R0fzCZuIiLmHPVUm1i2EEgR6Zv0M6J08+k2iksRF5EINPbdbVW83Q
dQ1TEhVrJvbWXIg7M9rzQPPk5EfhdWlBG5wK72VnehvVcLiDBgN53lnG82iRo0YLTa3Q8e/4ks2k
vReNLmprQSssF7Io/oHi1GXOA5M8ZOeQR1GhfIf5u5oxH5CpjHzA4Qvywnlv5YjX2He+Eb7NpWBB
muoFbsqVkUzfGeBpzoAucy3rVLjFs1vLh9Z9iiCkVoP/jNek46nXC0B1XlCqwQJVtaeFrzo39Zvu
W5Cr7Y+vEWCysFr1F5d1WBCt4zwz2FyorV//5usltBaoK3TXrwT7cQHGNl/s169/TBcgrL2gYa0v
Smy+AGPHlk029X44qngdkJae+pSCG+knLMrl67++09dLEtHTKuHSEpvNdD/p3psyxmNUAAO3pqeR
VhdK9pRmpgHgtp6tQ5DadzWMAT0N/g5XE20ByiTQuCmMXOmKAat92TPkXj5xGONndAXFHjHJQrr5
MUHbnWGv4fS1X0u0yORwQ1dOI+0eyqXR9PUyeD3f+usfycJmbFedC5Ykw3cdzeevFygl7MjoBKA5
0wlzm7fYRdjUgpU6Tw0OGnYi9hgUTGchaxxvaXes4mQvMnIuQ41cUCGqsr2GsoL+/yCQzplwy2VP
iJeNJpnQmZkgZq6QS7C0qr3XXk8HuxyBX876EM4wCyrlWbtIxPssmJMtOrRLneFyN9IST2dVYqjB
NcgqekMhcBu58a4JBr2HAMtJt7N3rUh2LchEagz/kHGmrsxlw3R9YdGS0/7aw1hI0+m3aXPiCFuf
kFSupgZfpI/7hxnYpkvKw5Qg1gOXPVo0TqcePvpsYgykGOXOFVMCkkm5WEubOtlaikFUVmNN0KrG
qDB4Z+J/RnVPghDZNfPuVhvHdMzzdc1TuE7MXu8h/r02ObObFP8b97nX2fPR0GUvRZK/ZzWtPTJ6
AoiMm0HH2EOG9Mx7e2HzwYGWv1UdrtYppqTMl1tjkPPfmVxmA7SuHvre2AwF4+vZ39aaG4Gc623v
AJ8YnRluonyzTZwoXaIvDkftTgkH0qYtvsWGlqs87sqtosVcx/jLmBM9ObmH2tZ+G/3mB/x8dzN4
lExzLm7zHL6OzB6zQtYHbmQNdY7G/J4i/ELq8MYIXDNti/bpwOQk8WDVCUR7tiLcfGYmYQ8k2pJ+
kOqI9pZfvwbxwqcpP22nw1nLid/gIzCdGCg3+IIWScK2aeliRGgndpZfkU9avjgDZN7Kj9wT6M+X
qInaHRN+JDJ13iFHXU/wNXdVXUXHAmmGiUcC8Qv97X5kss9QyZjbi8koGEJkn+2bKDqF7kxbWrt8
GDHnzYomNy5Pt33tAOsfDEvhrQ5wLUjjWzFzUk45/62O5KcRG8HB1hk+lbC7iL5pjmPY7pXVUJ7A
XYJevnZz96mM/PAoCnVzPTyFWO1zcrMRa6C6XtcRmnMye6IofRitgU93YCr9Bbn5PxrQy78PkbZM
yDP/hgaEfa/58V+X31X5+69IIL7sn0gg8d+Wb1uSpBsSd8xgiXD8JxJIAvexieIRgtQ8YS+pMf9E
AkEhaquvzGj3vwPLEqB/MP8EiGLk/1dmtPm/IoACfp4kL9pz0ZEG9t+C2VToEBls+keLzu+zrmjg
Sp4JN5yyhay2gWVPqEE4Sypz45j1KD26nx4mzg1BZNzVvTuY+uL0H0JMl4/1r2lkzCv5GBwPM4hr
Ekj2V+CPY9KSbYrh6I1tcZTILawkRmBrdI85IQ5rvnQg+m+k90Bg0crCU7+eIgTwsNbePIwd/1jv
gKz+X9L2vyZIW3/PF3V4K4CShAXOyeZ/y6f4LwAi04dGO8Me7OE2gLxpbpGAlxABXXXHaAcI0FjP
9PwtZEGrmZvezrAubDkB3LV0vFbavqM+I+zBgdllqhYLn13+4Yx61GDxXxN4tf+y7m7/yG37yxv+
ewCRI1xb4vEmBsgxLf52//qGmVbG0p8x0S+X/MJ1rkneq23YKe7EeXRVHgl4GMF/IAsgkaCouAJ0
I/teTyezoW2GhPkU6PmaFAFqxAVmm9TAx0r679ozbv/+3f49b2d5sxgXkVmy8E0+5b++2a4yKqZX
2LWzBRHKjTLLcODqaHWSJgLpKInCzTi+/fsfai7f9V8T775+qmuZxA+ZhCSJv60xcx54PB3z4Pce
c0XkiEqFak0ipmTauKjYVfejFnQjCRkpD+ngP1JbMKsP/kMKlyn/vtod5v2mFVgicKBroCb86+8/
T9Iymrk8qNxD0pzMw7EM6DySkHJ0jDjYW61zK0vXAILNi0aMIlrMRmVKzHUbCb1v4/qBb7xlMG7S
dyU9KBbAQLyAsJDRwGnB4NxH3eS5LpJeEy9mSwLJKkegua7sMoF54D7ASK4eikVzFJRHCA7D1iCR
nYF9Y5FiY9wz0BltO/nfAgMFt2l+qxBP7LE5zw+NcSuC3l0XBNrvgsLf+lT4Vo5BQPjxJybp5pIg
DmyXiUOhh2Dtz26254byEXJLBCcePQx2058olRYukP/hSwDyEAxpuPrdjj7MzuRnQSH+pTNdoaSP
jrkYY0RBBkY7cSbvRlzoa1b06hFdDxZ2R9pu+8lLy60jbWstUP6Q4u4gZ/Ih+PuuHhepbXwyrO4z
836RITrcXeihO9Nyb/zoP2mjHqVZ340EfDJNJX0c03WQkK4zRMMd/I2ksR4VBNfFGWRQ663DjXqQ
5hA/0tbCN4Z2iLpCiGsP9LyIsvAxD3teOpPG9WgzLq8J9gQphHJE9faNWY3cTxYiCGr/5mYuxsGw
ug/WaBM02SUbZmYhM7e43ekom5/6rNnWlMfcA7V7shqj2CD/ileFqs1LbaK6zwcYGZQSdJoCSB88
2P8hQpR+2f/aaQgG4hlasGyedAP3b4+RHbq2bXf53gS+w5WwPJOt25+tsOjWnhUsxr3upkBv7zEk
o8lKNWK0T5hXWBydmuaRA3EklsE5bfSdYFDSQWMMko1fPzMwvi48NQeRKL279LPN7XnvuwvdKVhX
+kfY4jewUkU/mUxwUnM2fZ70BBHhuPYQKeRntvVTOLckq1T6Oa3nP1684X6/eBOrJa3lW9YrvO09
nzkHTrhN6uFtAI+UN+2DrkoWv0AUUzIjqdu3siRbJ2jHh7IkfijG19T1q9qrycQUNLgMQHh2meGV
Dfzf15QU5K1fJoTsOExcZQE32eFeFLS/LAFLLihn5n41Lk/u8EzYsX/2OVNV41fhiudefnSJ+kia
l5FzGftu8tiPw8GApyRN8G/QR1dDbu9dtQwmALDv8xfeCPJTpol+mb06bc2QsaCSnIX7XBjWlccX
/OQAVLcYoZbigim84LOyCWz2nS5bSyRsVpXi1kyqizMNmDkjkgGGmRawePYFxk2fKajhXtthMWgY
OPiQyCBS5W6F4/Jg4dCIhX5Vip6742akBJoK8Bf8tHmqtw1x0VsPGm3hYKTp3PTie8gCEj84cnWy
SoEbpxIHp29OZnNtGgOr2mS+zZkgOGk+EjjRbv2MY2tM4kMKS38wUsjDc97u/Nr+6cwQcayYIXwM
ao2walTqVzlLrgre/NAZAqNpvJWNBqpvDe7RclpGoemLUvmH9ti7gmp6y8yw3Eqv/BMSHMLSBGnP
xkJkO1pT1VdgYHxEyHQmrOyZnlwGpSX6TNGxdaV1TMikoXjCzJAoxvSofklncid33+sf8cAWMGWe
t5ls5lG2YAnOERO9yP8GU7jMlv4dQfHowFA51gqTk28AviKgF+kr28MU7afJ+M18+VnGpCXAekas
U+H5Fd8c2XIdC2oCr2HLNS3adyZvdciUnhLuRNzce9uDAnEjfgDKPDznF98X/HCrYD6WkHyDGHTq
WVJeY+0sTyarpiTaiyQGg7wgjY1T+PSxpTiNDjWXQ1KWr5lUSpi6CBSYLbNuBgfOeSAY5Sc52q8c
REf+CKa2IqxO8ruqGT2ajSA/RPS+gRzPZck2dqZtfqIR4/qv4ptj4OwvCpudup32dVk6by2mKFRY
7jdEgOriR+OmgIK+7vsGVdBkT6QFKBYGUHGBjP+SB9dYVn+kCAVyK4JM2se0IuCkyAtjb2XTt8oN
UdmY7BwFdC2Oo11npd9jODYrB74Jit3xh0n+QTKY1c7OKXL7XjybnnoPk2l8hpBdr2t5wfJr7Zk6
HRJE7tvGTD7m6XOpsA9uSwUDpWVRyi08jAz7LUcj7Ed89c+jSwysm06P0s6TMxkl6abOhvesGyyQ
Hb3ejqRNkeBVjZcWZu8l95I/qW1H+9nxyIVxvX0GyVdytl5HyfvP/PBb7miePD/Ydh6pmdnALpc4
5KlgGPG0sXIChAtRSaci81BIlqW8uo0Aoy7wDY5Kr5rK1Bvb1AL/Kvj2HqerM/jIhFvidZvQ35pz
/11Exox/UQImM+MHO5VP5sAUWtgGKhi1uFL78oy8+Hnw+H+MoqM+Li2YtjaE9yxErg6q5j2dEf07
ZfLhMhBfWxHyHhfEpBtRF0/Zz6BD6gf7F6kxibgRIQgG+bBRgsmXo5txmEFuspAxyoB8nZNx8oiy
jE4cQh4Yv4jd1wSGkqiDHwhTNb/fgJQ+rKznPqX51KKhYYvGjNLJa17ygdE9uNsV3ajQY3fM6ExH
heVdgNvBh5uDm+yqS1DAQdEc0CvPsj79PtpRZTLOyJBxBG0MzAvqRa1qduagWwHWlutkTjkUeAaa
6W1Bb1hJek5y/4/LMcAU8OSUYGPs+I9kLeXjsi9akpGz8lFsifzBg7zQqMgCGdScAjcnq6Ta4wvB
+95fbHNCUxluaBc9FpF67ZV5c8h1WdfODxdUJyFuEi8laucVFS4RIZb+5prdz6lx3mq0d7pqiHu0
h1Nk6xoRwYdYy1xZcMDyO+hAubO3Y08+t2Pd0PmUq5BybtIZeTWajrTdLa5U0BRhSuRK4kJz4Rhf
yXaxWgSvuY0JnJZgsC/Ur1FY2OqdQW6CsaJPYi68y+ZQNPVPGarfZAFAK2ZPLmgkGYgWRZRfcP+D
x6udnd+o9xIbZYKUd22bA9MtEkuAvpC2VSNSItiYQLfeplvVfre0JVh/KoeG7V117VQbB+UE1Qho
Kv0AHafbmKMat96EAdJXoB2wokT7tmDUZwj84uQqINojKSTFEA0Smw5MX2LRmd+aGflpkKCHrEfr
OYwc5PYkEyMqeitroP/uNGUrhoHWtuwaGJVBvVU9MZ1Ok/frTpNpYhXTS6Xh6SMiq+lyVq8Bsl1k
m9XdjFDTxKSjQfYqt3qZNRsxssNxgqJJC6u3n4sgvxsdnsa6ecSI83NK2LqyGkcLkry9XeJwdgfz
nqDEGQEpsFNvgOiS+Zdam36CbycpLmDN1U8iL2rMYf7ZtSb7Onm4xoFC6l1RUCtE0OJXrgk9e7CL
t6z08zMTk2U5kjWYmdGqTDK8rp5+J+LE3TfyFtXj8BBlGQBLdmhmsiGMAVB71humU7W2UoZTesjf
k0iOuw5qt26J2gjNbVGNT2roCTwIp52EjOWKCH3+CPwNjXlea/JYasyzqGDbCyf9U9LqP0mKE7Tw
Z7UjDylA/blHgMKEDxwcUmFik9iorgZQd1nUa+2m/n6C9wgY3HrTzRBtjQLkiB67k2NODfOa6BSJ
6eoNaIiZHMEVp4FXzuOatX9Nu+gP8Ddj06HkojkHLa5k/Eh3ZEP45w0wDMfPo6lYXlGc/VGmMWy0
3++nujhiAP+0e2oERgJUedHwwx3sbmVHvwPtEBnTpH8wNZ/o7oRrx2Sc3QWS68VM7EPETrtowywp
ntl1h5PqPpkpHXzNUmd0b+983mQB42U98vNKMo7st45jmwZncY1qJLBOpB4i9OZWYFqEm8zxUZrq
WwkVx7IoHGyIS9m8brqega2HOMZovqkijrfTFYmfeRlJyFvBRdcbZ/5VFiO5Zu6595jsusJqV50G
iClnqvMi99d5wyAYNcI17kjItokYCqJe7dkBqGBE3h6yFn3H1Hi70oBfgP+P9ApZ33nnHY16thGj
/kRZr59tD3xmi48JRuN8dqbIPjWTl5xco0ZVWdEqTyKjfpmH7uFl9vODN3v2PZkNdW3K7FfeZiej
NelOdQq4amWcbey/NLErbiBpf6DgSY4ehRhy3SRbu45RbYlQRRJISQMrdpuGrb23QifZxqX5jGTX
iNuTVg5K26HhEi3IohhioBQqCQ4+/RCwV6TB2XUD16axa3VynaE+Ou3vrpb6JKZen1iBv3JGj1hV
SDEnFohkcV5Q3H73qwmksWheiiG89QEmMQ+vE5y4iE2YDuQpa5EfU1cFoPvN4dQsLypvg02QNdwg
TGfVNr06mcIJ16NKKC0k8hl61ifhOACxAux6YETj7dcfgQqlRzvpz1VJkHyETHRthXjO7AaFY4z/
Z295877LQ2YhY7XVCfeNXMw/QhYbLsl6PICUMjkLsDW0gcbLyZ8KSBuUuSRuthEkG8MkFCwZSh43
9cf2VbLxAvsW6G7fWZV9YxOZd8BHsK0bcGAAWVYpcQi+LlAEEznJ3z2K0zEFwdmSbnd2MFNsUrN4
MdoYUcFQcuri+kJDt8509ND2MZ+F0/oPXy/RFLzETrmpGW4aXTfuR6MqHr5eZit51nnckJQgCD5J
X93U9q7o5VbS3RSykOfCMKaDziHcGJK13YYgYpO7Z7NlZXnz2Zsm/uRkPKGWyELDeOLqTkTwNR79
dz00x86QN8iAdwk7kz39im+uWwMl/wT7wXfBGJ+ohPp+dkkgc9rd7MWkR0yEZPp9vTHGY5jSsZ+j
eNuk8QOe2keXiw6qSVyNM4FCOblR0pSHBN8typURh7JDxLDYNlF5MWlQ5Dpj2McuMrYfyHnPOEeY
z016V2f5tJvd4MCJtQ498ARBiFLNLxtrZWPScIXetoUinsQ72pQhIjC/Rwm1CzEFKPYXFMPS/yjZ
xFzKai82b5SJO0ObT5mybuNYPM++/2gTRAOvSP2sp/gjFuiQu+6XQLm/7vFs14Uxw2TyH6KAPk0w
eocO/vTKt2CH+U1Kv8gi/WeinHcsh1O0iK7AzxZ02gUHF0hI/3Es1UugkPkiryqa4Wc+lg68nR6V
W3VRpnj1lABo0T248I1Wsup5OvpqB1PsTXYz64StdYNWpn3sJvc1sN58rzz2yQAMDkqJ516bwI3W
5sz1NuLgnQwqmqFWxx5bOn9547O0gzfMr28iNb+ZPthEhVwezilsIFqDQCgdgbQZ1fnKM5ncFTQf
kOBjuQvEM31PdMjC3HElJ64lY/WkyIQ2cVS/EyjzYrtpsO4LIBxJan6GQv2MpfGbWdobqRAwrjsb
K2VAM6f2KOvaJ1vx9DYTajUTUfVCO5+XwTT06RlFsKMI5yF1CKZsGlMwY96ezRQksHnVur5jCoE+
GzYftftWGYGzkZ13HycwR7of4C7iyvWJUXMCUOh0ja++seu0ue34Hkd0lS7X6/Deht5TRUSbsOsD
6s/wPEwNj2EyE01FaW+2xri1mAyG9IDQ/FZPCahDaWe43izUxHNsFZewqYZ9X/g/LLC59Rh1Gzsl
Yr4dTBgl2C9IXjoOINch3tFaIHINoU5AQ09zNVv5Q+9fC5I2uDGhMVbNT5pA/oqm6ISC0/7QC2De
D9OGejA5FcX8MRJteow13qqoGyjr7SdYxogvyP6jDkD96UC55Cm3P+YyYx+YK/u1Uq+mysXJG6xm
GzY8QTbAZNtmTKua6FdQefZrSz65l9lrhJsuPhgyhaLOe44G66Fre5BF3Iv78j3N0ViZlvHaZWys
RkPkc7pkhaFD9erEpGxxxUbN5R3DuLMhl43Sn1N7aJYYKlLDS42BQzLqz2Ju+nAEN4TABNuisSt2
qFotLaf1skODjKDsBTbir0Qz4Zh11b3xjPRW6xTDKYtHGqwKurJb2VnDpThDmoEtkBJG7wxAqGYJ
ZSAoy/bQ9s7vRrTlsc2ccwy5jRhlRKwpNJ5D0OIKswZS22H3RQeJqTduJILAhieAIDF9qMrmqQ0h
kciuf1QJ8VBVlH22LRb418qCYKg0Uqwq3A5VP2485ZIvHqp7mNZ7fn25d/mk9nGKcDSu2NKLGNNQ
LUk3ZkTVrBhdZ0f6SeNtrpgWmJCxtzbl6VfiEZva0phzfpGWKrfasKJFj4w4lauDtIlOQqf8K8jw
MJptjhlZVxs0Yk0L95PGeSYANUiNxmvoH9MO/nE+F9g16gtyQS4DiJGsJk2uSetu+66rzv5w66lW
HwyuC+NgqEsBVbb3oMgAou4GxbrNCaf1sb+sUi6XOxWG48GcIeANrndIOyiSM3j/g276aiWzKL0G
afU7C8ytXETf1sDWgZwZf4/K7kHHXQFS7J7perUhhxNkr3waZgQ/dt9/Lz1Q2FEYcIC54SYatbNx
uhwibqhfItMnt7u13opcO6jDu2uh2l91x+8ahYsomQs5rRn66WUGMwBGDhc9VBylGh0grOHBqM37
1Ir8uQuLn5jrsu04IS+sxZSdgFs9T4Y/nhi2f491gplvkvmhAVYGn/KYjdl5splGzIVZnXvX/7Dy
5ps1YFr1S3vcZgANtomN2MFtxbTz9Pi9A1G+FX6qTxb3p1Uv/Fss8MJ2Yf4egRPYe4YCtMrhvDNa
MtlKZVdro/L3EKDkabCqp8hyQLLwYG+nnIABo89+GFISgpll3kEalj6ibIxXJt5FwhT6B8eGKgNu
/ikODbqGzcUfZufgDKcgzvUDUtsdRsEvrAHHzbTrqZ0tmQdn14m4Q/txcKUp0p6nMnhosvld18jw
0k2e1GI/gBN9hGmDYnmJ5tRyrI6WxUBNcsrjkKS4lqmM13aqTj55vodcYK9qeuubshufIikhYAyO
8DTyu5G5Gl2DP1o9jInPHz0FFiPbOv2yWgws+Hz7cqcNheraTlHSmYeittWNrrOBW2I7MkH1I7oC
rav9nRZYAWiHfDOosfcYbCg2iFk9uDYPpuoavcdIvBPRGJzqsenuStM1xBvQ7mJ3gnu5CGzzJYuB
BnsaW1ja/fl3RK7wvqwn4pMGrqApF479WHNBA9NNFoUlYIJgm+HshSYZJJA6Rt92n2KYV4wP6qcm
1c1mhq2pyvHRRFljA1LaebGvjiqVcG28+DOzrehjRhS5akeI4wJGkwgxFngtNxFghCd6ij2YlPPv
ULX+xusj95xpg2ZUD4O1KcybrRD722GwEz22H59JjWw4n0gbI5tbazqV+GH3RfY+xejiy4mtQ2qP
wxhNZ8/Jgkp9PUCa41Mb3F2MJXIceouhRKOYkldI1ktxdhokcCQsPmhgXauv4U/SPZQpIebZEM47
0+eeAjUCixJ6wOOhsPej29S7L7dAmzA3QPfDxQ5TwBLnsqsjchqd8qQHg5dEPohgLA7ekuSnxu7V
Nm5TXtlr+mfxXTRVsiOqYU2XDtaNIVviN+rmENjGFcM3960fuqzkpVf6LKd4eGzbO96Pu0rLDx9Q
/6bpqO3JnmuLGLpKjxrZ5pBvM+akvnuEQD1uLG26hzEa3v9hkYuF3ANMJbjT2GZwgg5gePE9mpqB
fWmbG/SN43NfWvO6jlGiKeHf2zr/HbE7HAVFA6Zv2e3cNhk3gRG7hz5W3SYTRMjq3sA/+Scd5u5O
OQ8Z1mjF2q0DxoCYd3t/XFLnPBhzIx6XsTrXwhsfujzI9mx2AGGgk7kaTnjsRPZL1I4b0aDmQsjJ
TrywG5Eugor6H/bOa7dubduyX8QLpjlJvq6cFZaC5RdCkm3mnPn11ehzqyAtryuhUK+Fg+ONvWWb
eYYxem89xS+njjyAuD84wh+3ljG8d3JKJ65pBMHlXgwM89te5lSa8NDsAXg40wylkGc7UFasnNfE
CNRz+8hFQ9SGtpVgoRgdS1s3NkvgpLo186B6gXmKBxVqK+FwREl2eUMJyLM2jeLU5yjx9kJx171t
VTdm1R+sHlFVKwpnKYMR6xdVKj7GRzZHAAte1YKCn2cO3UFtCyhOSNEl+JOmlb9cHYtKLsjHycgP
2GJNoK2Kmlul20EVpTYOlb5UiCpbRNKKUVMDi4mdTapgGY9bmhIpOuVT0v6u9KR69ERJMSuMD6Dr
oPgDIU0y5ZdtjsExQy2tdhGfgQRMC3OZSeigqRkmlLgs7hrH/NWXCUwurStIuIVp6PQdzIqRiaEM
1fABKAyNpHvWPcqMKLllp3sFk4FxLqFV1+SRzNsYvIlBxNymTUBAky3qT2pwkh66FAlu7xLLC8pc
WaZquqsbmzBr6OBbipUMnk1r7YpEkl3D5k9CkJ+RycwMTrAUqzSYYOEmHS2uVEfzWQ7DIk0iqhv8
rQWYezeqobPVS09Vs32YtcGKmCU3GsC9J3Z9iAYRY3i049uiBEY6hP0+jslvNFmArAcAQkEy1mvd
S58NtnezvE4jWubq0kRnypgXWXOjUH9WICAfS2qHLKOKP0GU0LS2DVAYlOHGvmbCS3O6X4S3s+Kq
CIIz21XjmqyoRmVtojve+naUrxqp6WulT+l2mJ2ysMypTqq3EqYUhcwgGJNbJOM6uMJGP0IBZ5bn
zTqIunsLoa5BcYZQGsHPqEDqg7JgFsnx3uLB2SpNfhNhpFxUmYAP79P0KQCtHTq6l2yclG0A/QLs
lrwvMvWJbKXoJnJ3TbJ1faGsgQrcx6MOW6FlATa4qJrLrrgZcKguKk0fF27sYYNVTZvozkjcZpFi
nPSqmyc55QCtKtOVjf/kvg+L7n7ApkaGQXmTlwa5GC2df+Er3q4zram4FGn3xfSLEvWoP5OAuWP6
V5pkJGuEMC+ckSwG1xvGZeUzvPqsdo7+SGxnlXTnajM2FTU4O9LO2tQLcgI4hH//W6NDORgIYcZV
aHC20ugfoihIb9VugKNU9g+ErxAfqen53FnEntE+G0K2p3aCkHpj3j5rwpHIijnrvz9NJkmNXWYs
kgKYXYRc6hvPcc6uApm7Yh9XFeqz2SWoQKbiaJEldwlS4gEqVwnSwBhi8w7tBDsHM2RkyzZGpgRn
/MyMtOq4/6uZ+f+6v+90f4j0/mfZ3+x3HIyfBX/8/v/W+9nWf5no+G2UEToCX6mjj/hvvZ/t/JdO
3pHklSbox7b4yf+W+9n8If6Yo9soo+iZohj6b/mfJv6LmYw+oq2pJAAivfi/SQCcxBkfNFCCvxz9
H4JCw56iBq0L9V+jB96kj6rWpFFtXQpzMm92XjF+E+F3IfD6z2HgYFLVNoWw/8r9PsjnhpG6sj4O
JLcqyr6hlQKmepWiESos+ITQeEZqP+b2w0O4poG7elShckRhk7DoTLKrD0eNuDQNrX5FoAoeSkie
WNibHwg4KDEPCL8pMEvWl55f7CDkermxdmxx8lr/lidAOAwyXWyCj3iVb/REfwUwstCc4GfTKDfu
oN63+bumRc/UER4yo9gqbjiHF7yrK+Xp6wuZJKH/PiXbtDVh8KQ0a/r5hwvROoOwPGI+150d/tYt
asUOF1TrtFX8dZswNRgxXG9p80vGvtBtaM5GrLZ9JwB7l87zqkZHLR88q7wvhnOhm6uc3JPQ3I9T
WQMtThvsm3xYlr2408N7I15Nt4GdMWDmMVyw4VzLSGVTS9nom4u7EL/9fTdIskSnqOIXtMWF+I2Q
gGyMZFGtwUNBVu5uiLWfwNqGDB/y2MDtHf6KbOtkcI+zOF4mYXfEy7RuJWk/Zr5NbMke2VnSu9/o
Mdgs1G28WiRpN0esJNvO3mlSnlrJdBaL4iXoTeI5egpX4hT03Y3vhC9ql56+vqxLXe1/LguVLx+x
inBUTorSD89MEZZhxchX1zqFvCF08f+DqMCkAgoNXwO13gnWhTWA8KYZSBXsosZtbbDW8E8IOzWc
mZRFO71dfn1i194lZMOwiWgBI66dPpoP56WyLpIRvb51TEUH+sHW9pWXrw8xDRofBxWBIAzlKV+d
NKRGffTiEAN0mcgIqzWG2US1981QbfT8Abv0PKYoHeHp+/qAU4zqv0c0dNNQ+dJttCifjyhrmG9h
6ldr0XFI/WEc1RdLROcyYUXps9Ea1BdPu2tAGRBVTv7V3bR5Rx20RZT0CH767JYQB3CBZl5yb7fZ
TR3Et4L0TitDQOSG904itk7GSs9ci6LZQT5cOZ6z15ThKapZ002QtVY0P9ygeP/64jT7QqKNKlbV
NEYcpgQKxvzv89UJ/CqE05Fo3tp4m4F15jM2UT8xMD4DcqdW2riHwKUnzVqUQD3S3wnustmjg2uv
y+zQJWel32eBatz65B+gonCWuotEyB+LLSnNELYj86c7BiQNxCHLpxCE4DB4LIkl3BkVaCPOUncG
V9QCHV/SqSQVSeN7TG0gaDJt7m36IRK9zyyd5CJlmZ5GSzv4ccn7THfGIfpZMzo2SL536q16n4FM
J2ozWI+a/bMd7N+wrTduT/RgKYoV0uXHnEq30wb3+EpxvaYE6yTVazgagm4xhEQUNCDP4WGptnwS
bARyDVu0TA7sxsn9/YMqsvQt+rRuGM7bRBIqgmOwTSsI9kO/HsP2NUqwxRn1fWcl1SKm7jQrjGlf
0CtilZbJT1XBmBIdU6JSoWtApmr6W7urfBDy1rugG626aAX0DC0guY3hYlxqvDnUlKidTCoCv6qg
1loBArHwR40UtsWuEuNCNx26h4X21IfKzyx0jpXE8eVQbiunMQ025SPwRF12vyhLy9w9S0QZVYxf
z4gfG9GIZWglN9Gt9DNCz3OOFFplNY9yWLpqNIkx5lUNXUVTzmYhR2Q3PS9D1B2Lns2WhiwNPUqz
TxqK6CZ2G39gHY+A486N0ydJT9fN4BnKHk1AfaN35BiY+KfmfUdcwqjW6zDM98Dc8J1Y2bbPiwKk
p6SYlD+myrMTTgoyXjBZNkdFT9N56GCIgnAwS9TojQpARdq1wos2KxqxGQaLrNfstW+d9yjBX67W
W8dtlpoerXpdu/HliHLZWhoBW6f+fsxcqovwRMHsaIehRAnR6cW9pmjHrz8650Lw//ebEyYLFuJi
NMlo/vmby5LGjtukKtcxifLLrMO82smdgf11yi6dPG7oH+7zXt2qhVBn1hDcpzH1PDoPEcsANCA+
xv9UrxYNLQJaNj+gZphELgIswIKYhukxiRng4WVRsROLxlbPY9/cuspU8DTtFygyhIY04cFjfTbL
aHFII37pw2YlEk/DUkzt2mt5LvDm9mmtP3YNlr/K9F91mJMkTDKtqC1V1R57XWdkGysIX1KF+opS
vOuKFszSrDtaXvS7IVaEsE/KIYr+ggedOIp4PGsBquQo+OOMgi1av6EzUpr3KC02Oa5ntMyg6TjX
jeI4p0i2x7JzXwRxaUhhVpC58TWW5EzmpUeQThy/j0F4HwV8eIF3TwYjGLK8eQzBhkPhNkFRowXf
jdUIQEpyO5Oyefz6gWrTMuJyUhJ4OCYzicqCepIxf5j38BPjXqvicl2Y+XPSDfcR4vLC3sPdaynO
K1Ntfdwojb2ruNe6c+yw+iZ2QHJNJ3CrBtWssMWmaOLfX5/Z3yP/c2aOcCBY8H/TuFgAdRqeTKw/
JQWi+gEKMRQJVc63xC8YtNGB5ZiVu4IQ3bX0b/tR0+eWsw1Kn1czZcwvYYYaY0gCQ3zsU4ojRnLj
RPKHa5CIndKI1FIUVIhNlbna/mhMx0WwI+lY2dEO4DyOvQrT5tfXpF2bkKVumOjFkeozJX++26qR
lVpe5yXO4ZBAy1zd0PEn86pDKlTH8VoZh1UNc8plkYQojIamzKKfivODDglYWCIPB7+9+fqkrrwB
po7XCbA4q5J/zgkZOP0Q1YWNnVq3lMQgWsfmGSPP2hzp3rv5r6+PNyXFX75yUlcNYWm6ipVk2vl9
fOXoBqOCdODZEurznpmoaivD2qkoEhtdgiKIwF5qRzMiI9xI118f/MrFcmwLkiT0g+nF+nxsJatw
9wRQCBr0DbVsHxWegYPo2kTJMtOnXtjXB7z2yKWu88QtVeA4+ruJ+fCBiU6xnSIqeORW/rvyUYZC
Ti3DjiiYWuKhaShmWycWDDFCuvE0xsAOxgUT+u9a4w8k0Tfrpqt3wMBEhy9BRz85/fzD+cjCbq3S
4RVsq52anhRiz1lIzU2ApCGJut9c/YWZaJovpG6aGIFtB3efebECdZpY1i45DOtcqC8RpO2wyw6o
J2ajrfwaRXJvafFz1yXPduK/1X2wyVF7zb8+iUsf0X9OwhKs6qWwLSkuXzjIPGMPeZC2DeHHXq8H
NMnaX5G/QeNKcI0EPBLF+raQ5jm04k1ThU8YZF7hlwPbAZgza6ErzVR8LtagbnMtd5Cxa+fIjp9N
DWGacMKd2XZzyPc0goajHMnVGjF4kBpvwX+KVzXox1kRK5BulQkmxGP/+iKvv2eOTikFLee/u3rZ
KLk90fnXXm6ekaUEaK21c4Ggp2oPXQPPNOtomUHkfjfV5pa1wQMSTeCKYAD88ZSB//vmlKa1wMUA
Ling4CISZMXZcno3PrxplmuEMD2dgt1HSImxWwunui1c9NxRRmgCbm6Q771EB/T1rbjcyk3vnGEh
XeJhTwUm4/NxB6l4ONtEQfaxswO3+kyq8DeHuLKVk6T/sP6hTIVV7mIZ5MmwAZPTFbj0lRNCEm8B
CSslktqiOyQnIQ2fM6rV7TdXdm3o/HBc62L+8BwCJZnYCmTr0atnSsw8dvZst1iZxHioWxRUFXip
WSC1GxQm76UUJ2QeAGAFSS2Gbqwk4SiAjYKb1sAinZlEeGRFTOXXjlZY/GrU/8pdSU1qFrrFokri
cM4MulUS72dlhe+QoniHzBreo3vTiORJr1n6Ic/OhrtIA1Kp9dWxSJjX3Ix4bj9++foOXJlApakZ
LD0p11OduygfDBVcMXLZ+ZRJZ7bi/khux0mE/t3Xh7n26n48zMWrGzWNj3a2LZCDyXuyvguiws/9
+AThYRn06RLVZADQVf9ugXDtvfp43ItXN4tLJ2C5yyfTtrc0i5e9u2yJ5ybicuum/cq3y29u6NVx
4+/8bwnKY5TtP38tHbZT3wTAt84y4sBEtctq/6Eb2OGiG9inXsNuN72pYJ97MvvRd8Y6inISiOlp
WcK7//q+XxqK/w7VkoUIzk8T/6G4uAFdD8QbF1exhmUBTwMNFGOUpXTI0dh4NfaAQMrdK1CWSRsq
illpYRVUbVbTg9EjVWdkqyO2v/WY/s7DchXpyX76/POqevz6VK+NMh/P9GJmA+7U62A5C9RhLWp8
bTkg0//6EPq11xA3+2TEtLHcqtPPP4ygqWx0ktOsfI2Ma5PmZDXWU1J6VJziOr2TiryvS3cDU3aP
5+i3L9jWDNBfAU2CEDsWIfnQtKMzH3qjCwfK6c2FYRZnUY7noeJDLn3zNBbmc4LZhZnqffqQCjXc
l+bt11fyT9lvGpNZAWnMBIbObuOiVhP2A1WMPuG55iT5FPGzwLGS6+nK97RDgsqwUfz3tHKXmBrn
kRh+Dk5J8Crx4LPCUg8G9FS/0r+5v/+pEF9MUdQgHdMALUedVV68/CQ4mxLPQL42wUktu0Te+B71
6r6rwPhU1k2ZDNjxMn3hOeMtKEXGgAqtncZm1LY7rLABklNs4QJ9lW5OqpGibRe+jwEMDWnUqmyB
W+Djvkk5QMuoFPdW/uRVEuxKiImkLVuQZ9lPpanO6aQ460r+KyHl20BXF+pk/+prEDkOrLM6Ml+R
xr3amvkOpnBp6JDldcoaEKdK7acQ+CzTjN+cWwkmaAao0BQTj3gZNxn2J6J3UJbPikFZZaWs5xnW
P98T5BXhEU3C/CRDSl5RuUri8Rh7g75KFHsfAr4BGh7jjCYWQbjJwtLSfRokoNZcJ1s7dbtSmuTF
bep13qQPfjiiQRQdZkDJnSzor2+SAqZJnx9VSXWujbcEtW70tjjnpsPnXbI4Mv0FOCD0XPFKEJ4Z
uBMK2V6DRSHyqcCCho94HufVH08IiI1kVZTFLyh4URqe9CY6hal8I5pwpfqkKTJkQVyEJOmzg2CQ
ngXNj2TE1aFNLe9A8tc1gxHC88UNlVvNlnFo7nVccBxS8oFx00BRdMMZCX9Y7JytDPgZUg8K6Pdd
nP0B+wAsJ8Qgob9ZE+QbRt6KeC/xiB4b1c+TNqL+gXL+4kF+m3kyeWrd6KSo1r7uKsCLgMKWXY/0
y7D2RuWZM7OwTwndBWASb14r3/ouBjBperMBVu4isxvoNdWfqExJ+vZOeiLoWoPfayO24uju9R9x
YWVUQkx1mUTtSyEwewWo4SrEXOiCNERUc9sPTxo+wtk3n/aVgRBnOJ8PXTlnYkF8HqR6xy3cqjDy
dUAyXk5uDDxQlnvJzOnHe60Kb1U4aUbzRF34bIvw9rXGMyIcPqFvTmQ60MXHbKtstDRL11SWfxcj
shsSNJioQ77OtAD1v2Xt2Qbus/IuL8mCa/yd1r5k+OFAU6LbQtH6LTphGi4uz4BCiu1I1rzTfvrz
rbBsq1dCv8jXeifufDv8CT7nlNfmg9YWmCjcVRTY90aQ/+oIjv766s0r+zpbt/HDweNwTCEvjo0E
Nx5wSBBtN5Lx10dsnykyYelp1Vu16V88I/+TwXAo9epPQOyyVjj7mJz1GawrNSKhCE/yi07w51q2
kbOMfQxErYnRIzO9+6GVf0A8oM8X5X0msBFTyli5lfYY68VBg5O8EHHzx1byszrGxt6Vxr2rtuXO
rGS5SIkl16VHaAClVU0RW16kdYDvxdXdZd3mA4B682goQ7ISIU3QqSr69d25VuayDfAwBpMoba2/
0IsPM+lgJ9HgOB4kwTw5DHn4q1QRFRig10kT+Yl2/UciirMu6AXibRs97MEeImIfeWi+R/4fwIfy
32Ju2jc7iWuPTagsZS3qA/QzLrbjZlcYIGutbJ3oCb4GdkV5cwqx9vTqTecZwzc34sr62ZbqNAE7
3A1az5/fUANZaIM9NVsrnr0dcZeUhVxZjvFdm29ap11+CUyp7P1tU5P65d6v9p2iCUuQFERQzMmt
3Gda9BiF4TmKlF1SEfUztsfGgCMZjeYxKbc4rPdm9O0Mf+2LlNP6CU+PYRv/rKAiUkCNHptoXhL5
6gb2quzL28DciSq5HfyUpJdhiZqHYTtsvymWXyt02WxUbDFtyaW0Lp5tZJckotdatg6RCM98r9/r
MjsVgmAQTbvBezEznPgP1s2z6XbfHPzK0hHmN81Uc1JY/FM9bQY6Rzg/0I4LeauERNKYEBTpSOxz
K9uDTD0bhTyHvvrzmy/t2h1HMSFtXWoWq/iLNwxqGLI/U8vXlhdOdoynIHaXEFmwLRprM8MOlxfa
UpDbiVI2ev766H9b/hfvHd1AAULK1mlTXMJrpnwTYu/8fO104okimJwF+XBD+fO2xSdFyVi8Iet4
lNXZ8X54erOBvbISI+AhQScPRGtAP+sOGb01r4GfSBUTQVzpi9aInzq3wI1VjLdgWMUclobv6KvK
cKiTa2Jb5LpOckH1YpksyEzYaiiI33wq7piqWNoIjNajhBmfa88JPlin+5WX41PvgsivSZSI2le0
XGcrEm9OVL/kKhm8tT38OeuWwuAE1B0LT9BVsCySMFvgaGAlkQ0M4DoCuLkS2bu2efQsYozURd6v
61Gy2GvJzKQ7DBln4IRSvHMGmvi2dn8J1VgGg8QxGRTnr5+CceXlm6p96GaovuiWOc3UH0ZbEZsS
1C6pmonlEYgS10+EWCjAo30St22ky3mMy4scmzFy15gJ9UUeCxjCSTvXFESgFOzwQ9jwPOoSEZiy
FTXePYx9b+CAgO7U2RGh/Iq8QzFTIR7M/M65CUS5kVZ0w37ptc+npWxOlrhNiycw37yB6GbQ8zN4
IwMkf+gcvBJabc0bq7S+GdOv7XYc6l22bVDxNND2fL5+0OqBH5V5tjYCAo4DfUcoWItD5pHOU7RA
XENKc3BSzeFnjtSZGpi8h6h08Et6u2j7SjkgL4ZB9M1j+ffTBMuICoD1iZQOu7HPpwVxU+jlKBiP
EosVb2Wcmp4X3WV5PlQUQj3NfCuwvMw1QT6BztuYdjjWbBpEhJe7f8bIOIoke2o7OtrDg89vH/vq
HAKRhwmZkF/ErVQje4068WVUzXjXtvWLJif561MBx5fYKVI1vr6qKwWMabVnGJIKrwFJ4mLAQcPj
FRb5pFR363UikEQHGfrsZLRAzwfhKurCZ0keEayC4KRho8bdyduE2OSZ4OanwExGvGbuNzf7yuCv
aSarUIe7jY7ncubJGhg0jg1nsKHOFusuJgwWFFOaQe1rvPzq1ssQCgyYlABrfnNPpg/s0zBoqPDy
LCwAVIKZfS/0a2i5fCEw0q/tXdzkNFgG4rDUXYfbU0MdPdZyWxXikAjjsZ4KA3b3TVPpn0LWxQlc
VC4Kio5+ogIPK6NmF2gK6WIoZ3sG/wTjpC+2EXTlry/6n6XN50NedjLtFguXVaDDz5z2GKJmilIm
3Kz6ZqGt/TO4TcfRTN1ilmF4kxfbDE9NZGOE3NvaLba2yZDVE76mqc1OYPJLTLmw3f7Z7sRDWA9P
SRC+1q0JJMhahMWanPrlGGePAgdSqty3ZvLy9V3Qrt553YaEaKFfZBb+/JHro42XSAOBA6FgZyvy
gCl6kqgAQ0vmsassMfAvW8e5HUsYW+GGoWBRYu4ko2nvR6BdqkMy0cqqt29O7OrzYQ2mW5bGFuWv
WOnDpJDHLUAwkjTXRa7siHu4y2tMrhA5/Z6YZCOnKb4bUjHXquChINXTqcKXrLrrZfSIrXv9zdn8
s2udnuKHs7m4TSH5ib5Pv2btBUgHHBbCsj9SQF/67i7DE29I45FKwS2yxV1OjQL606YI8nXxH+nw
/4hQvPo2AfdDEkZril7358flpVY/kgORImJ68wdwupVB3C3WwFOsYYVQ6GojePj64qdr+2d0+HBM
4/Mxay1NrK610nXhEENuQzFom0Un9Cms+//xUBcfi6u6BbUrO11j86cBxV7ArdHa3OvfNsAm7e+V
q4LYyeymmVJejHmG2eSFRASzHntmr96uF2GJ+a5G3lq8GkRMmNl4dJmDyOAJ/QOW/Hf4UfsIdhhx
K1S9khe19X71liDe64XFNZQE70Fph31VE7Hw9SPQp7X/P88ALSCFblt3LPtiLk5KFnqIDtM1QpJN
r+dI360tZKFVXqn7aRAhlBJeh7r3Ffh+1jb3XTx7bJ+xP2CU+PvZxr57G6bts9fMDb6pQaAkG/nq
444MBgErWwGNbzQU2prmm1n36ijz4fQvXluri4BvJLxChGmcJkELrKJI27dtuknVCEfxf0vs/8fv
5MoBp+YAci+KOwZoys/vrB8GalplPN22anbIuZaVvooIIw7YMQ99tQKN+s0juvplMsabE9cUbfbF
qxsONP7iEAxzNii7SQGd2+apdKtdbhgHNMmLhI5EFoXfzS/TlfzzZtCopkUJ69a+fI8r1GGoyLi1
wcAOccrom2weXnMYXXWeTXmG0wJf/KCkPg8af/v1i/nvcmraDiC3YQaZtu7WdFs+DNNmJruwtrjR
nUd8JokRrouNHB8unpi1X5HINBLIrie3to/KrO3uyTWAsNwvy/ZtNIblN6czvUgXd+Pj6VwqZrKk
dNNgIrqxat/nBbuugip8lBLOC3ZWt7SZM1UZVIu4JgzubPzyavP1OVx/9f7PHbn8VLHuKzB3fe4I
thzDvfHDF3tkb9uXq0Kn/gw85+sDXhmfuWbGBCoogCUvJRr9iB8tT5mblHRYxmS3EQ1EFns6pxD8
zTrt6qE0DUU1pTGbnfPnpw1UX5OEIjIpVxLhpqBKAHYSH3OkWN91W64sAARdPflXtKtDaP58LJOS
m1q7DHlDE8x9kyioEtAh7aIFSqytUbCiKnCRQp1KiXlXzORQ+ATNePEAQso6x235TZXquxO6+MIb
Mzc7tWfuLQJsYLFkkVat0Ajff/04/xYX/3mHBaUw+tXoEvSLHUqM2pR0RL7oNoJI6ATJTM3g2wVq
dAossaWnns1seii2nv0Yk5NepMuKVtg3Z3FlXJncNhAsbQuksHkxgqKzlIk7sCn1WvdQBojO7QE6
/EsJ26ov6l2E12BAfe+ZHUkz4XeHp/b376dML9NmC8quWKM4+Pn5Y/62CHCgKgC8mgvWkTqn2U2v
TMFUAtNkhYAKGbe2NhJzNmr80lr6pmIxlhdi45nFg2KcXWLDVt2AXywX9qKsaHPlmrHHzgJnAjrW
QtFkPNMKSBn6TV3YN/roLtTIRaUzwvAtYhrbyYBeozG2reU/KrEH/kocTZidUKHFKnOcaj4JIuvh
nGINV404XWWGvtNEeYNq7dH3e9bW9iI2QpKF9bVVm/vAcO+y5IE6OxNvrhGBlhCz0MRH243sWRoB
btKw90y28aQMHswETbKf+6fEVF8TXX/q/cxf68SWMMpiwO7Vtzzcw+kiGDIrkcc19lbNq1OG+90d
kOc3g30eEAMvczU9dBCK54QHkCLUH+MwHY5R5R+hQuV7H75k08T+jjv+q+xCxPn+OTHIT1NIDt3E
jVSPZB38lmtND38aivAJGb6LBdiRofhtydohxtsnsSoo174Sv9sCnhrBAZMEhCVzCsvGNfAKteYy
dZNXGIvLWqGQZvUZQa0lECDfJEIlLt+KnuS5wjdA1hT2TpT1lqwA5SZRsufA7fnkdQr/FUIa2cPD
zctFn7kCw+Vz0ZlvGDfOhubFm8IIX/q+myPM0uYVu2syTKs/I7t56MaKBhzJgbMXE+cLJyydI253
IJgsa5KaoPc5v+tG/Cmae0uxlw1RF7O0r4G9NUBvR8KH2gw4YJEFAqJCv2kINGxN+VZrT27BeddR
vHZ79uqN7ZwCF01IMLbDPO8KLKGIGHkH3tIO7In+x1V6ss4M9c1J5GPI/isdzB2049955J7qNnyN
3eJN2WgkeZa1AoZH/rSC4MXvHnzagTORcjgvYD6zrIF7YO0sV9s2VsS7wmHNil/CvnoIpXgIMv5F
hWerpPU5UNyTCBLiMPP2hVwum7BUwiaHBkX1EIndFDuTZMghjJz2V84zclxkj4YBoK82I7QVAy1H
yLKE6gE9QHVAraCjA+mZ/v1QmOfIPdRQ6UhK1TpIPtq279QKt3Nt7qB5+gh0ZyKrb6MyemeHTFiL
xvtSJEi/1BY4ahy8uEI7qFWASLckxDyK0V5XNMXxEDfwWzUf1TFs7Pd88hC0MWnHhXkjEzQoHhEn
Xbng342ZoOs8o6x0blwf0C7BZQ5SMsQz6I+U9FkqYTmDHvpUp83toMHMGKKHNFDl0hoJtOun+ECn
AuaZxN22CNwDwR/nzujvU0M7D6Z8cU5N2+Om54USDqGnoFtgwIqbLk/fU4sKkmK5b44KXcyO3tM0
2wGfBtNEeWUBUeYxk8a6Fu9NnCzhrTIYJfT9m+74V3louDThvZRaUFNNDo7o3S/ThioQil+t7n4g
/0UQXCTaXJK/5f3IEdnDXO83wrN31N0fg+rerCNMJBZ5UimQRS/mFeiT6Kw4LZQY1I0UXE7sadAN
xMAWy8i/yTR7Z1mQAFo1PRpButdYTyz0Qe3Jz2pum/JUysSbo8gIqYiqC0bxTZ4MvJZIyuzEsFdj
DKi/De0ZVzkcC4WinqO61LMRnKi2tao0U5l1JSlsJiz8B2MjmwLYd1PtPbtaWtGhSeJXEshARNoY
3qFfjBMjC8+GtiJh+g78b4/me0FRTSO/cjJtk/XHR6w57S3UdglNVzl1gleo+N232pGvD/oEiYkz
fJRTaDGDh+5FrxkDKA7mhTrmz/zzWWH4JCu5bFF+Gm+0CDfaRK00ypeWjFjtjd77jQTAJs3c2equ
Bni4j45k1lmF+pCRhbzKKVBYjnwvHfs+obDFbsdghBl4MPi2rACfTCQdtu/ki6EaW+iVnSxyBKEz
EsBuwRqQGzAEmz7XR1C0UA2DehqtHDBL0Utk+VTFBMinthoXeSPZyNnOoY0ChAvTKNP35hQzl/a8
9mwCwb3mxAPVlv1IbFW3sDUIhHprARgT3hQOoBShP/cyfl+RZ/uR1M9N3vWnQEvmugGD0DCid88D
qhRWJUB6r1t3EGj4y81moTT45jsjKZd6Bu6qqdgvZ7WmUZRx1J0SmN0Mq2MwY4YmyHKoo+OQRFAt
YsuZInXtm8aBQNONfOAuKomZG/n65KYrVpKGzzwOg35ZGJ1OcyU8aswqOxu+XlgMf0at7OCOohtJ
BjFubB3dRm1Yv0DWMv1YfFnU2mngtE+ha/4EcfRMbikuQQGCJOloL+vVsub187h/vpe+J17zmEt+
R8xYpCd8fEb+23IWdj9ZoNT+Juvk3HD6Y55qBIB55WPuquh70yAmeTJwVpU5fW6LppfHKKxuKw0W
ZBYe9AghsJbeOWJIlq7DcFXqFus5mJmatJdS8Zc21tKZLq2FhxcElwQ4iIb0uKYiftf0l6SfWbS+
8OCbTzmNgQ2Um2XU5r9Vhxmp1RiQNaimWgMmVde3cHAXrQvsEyLJzGOuZOkc/LEUZDa+kTPCZC4T
XUKfvo5eMef4M9pZ2kozwqMk3nXmwIAGr+nPulwJN52j/eyN3t4HdcU7/Y5K38dtBJmkmtLCGwe8
NBqat9bqWxAgZbvIR9fYdsG4x3kzHCRxs7WrUt0n25euNkrqsrwL/XpFihU5RQknY0fWoeMPsT1/
HIaail5p/yZVaWsYPsuebobrdZphl54CT0I8ZbZyK7tqbttgreqBA0e65IuiZVIa6kuSuiNeGAUm
loxuZMEn0cT5HVEP0WIwVBIlu+q5rMun2kw2Afy/1k2elIBRpMoS8vwq7P8srqK+WA6Du4g7sUmS
gK8JgC3QVHjqjhU+WE32p+NjmatiKA8tHdN1ooIqJsB3mY4MrAiZDiQbHyyREALV7LX0fzF3Hs1x
Y2kW/SsdvUcF8OAjZmaB9Jk0SSdK2iAoiYT3Hr9+DqialghmMad6NlMLRVGk+BLAw3PfveeCviwt
bZdS71zoqf1sxP7C4kFgZiJstkaYUw7tve/BKNDbDT5WJmotARwU947CUngSzWoLIIOIwlWpX5h+
9mIn/V08kqeUDEmw6JnPtTzZsvNXFz5btUXUkEYy5qRZYINdQa+9GJVpGjEGb+WO5XPCecGiU0k4
7l/MvK6vMPEhP3OjaKsFvHdmEe/xa40+z7oJiLNgEjOV0UDt1iyMMf5S5hM4VFq4ATkOQpBqDO/E
mYopJEUfNYLol4y5n0UX16wyCJoeveoAVLha2T5La18A+pSMGyNI1GU0xj/sooUE5fovOomP60Y+
1Mxty9wbjnpI+Glskr8Z4X5HegH62eibvauHL32lkScmv+i54V/FaXJZy+YCTMlCxua8GxvCgTki
dsI4V5wOCDBqPHvZhq9VT9ibZGqoHDez7GquKC42Rgx9EqmoM6axsuztB5N3DulUu8/CPr8KEhRf
Y1XSZJwfm8yttxYL3noEuIb49QD8InbsKL00IFCJynxRbfcub310wOEPuasMB+cnR5t+P6C7A+se
7bsESJcOBMfzpAfELSG2M+ScHKQ8e8Gx3Moa/LkXybxxw0MSLcdxqRMoxkAO7yY7Fvl96j4OjKnq
D5XX0gWgrWafBvsaCodnfBujyjGTwQnz76IHxSp0DJ0RVV8PkGEH0JOac/fVDQBBfoLEsUxHfOOE
88H1urTgNw9pvQtMf+eBTY/lXVhVl5hDIZeQUV9ZB2b5q77D0cdOJrPNQyXEBeSU6148RGN+HYt6
b5B65AfRhuTwHeb4a+JwtyYJYDYqlv6mjzqKs/461EKKIuJSUf1LJVa2VZhdSArIEzobYhBqhWKn
SMem9VecCWxMdl2cLLIxNvexGMhtdcZQ3ueKfaiyYZ+RPdkSUl/ZbFultVaaS4kZ1ao7VoU91Jho
TQz8UtLHVZnh73RBF6nhlgUdGibjLiBUNAZqlbDO4Uhp61o9mxdtDcKJYW8tFH0bDf6F61X3tX1n
NsUL4UYYw9RrT/fuakJ/lMxm50dYn9kerDHea4V/F5nhlQmEj23PanA7wDeoLBJgcsNwS/nhohaM
XlICqkYSD6raHppS/LDr+ktqt3csbS5xCedtdan67g7wGSK6CKxKc6sZxQEdAxmqgnBRAtm9HVl/
Kz3yblq92loqO2LDuo3U4jIU+ue0BrFs5cDL3S+A8j/HvKxK4j1IlvooY3kWD0l1GZFGGeA8Is55
7/rSNmbOdIX8CQ/WXpa7e2RIJgOPtrLDXTyaL5BRd6WubgpCVUjg2NZVw6hJvuqQMRpZi8ji4Jm6
CGyW7zl87TxUV42wrgZ7XA6Bdzk0/mEM/BvOrZnKiJkxr3u4km0Ho0qSAL31RMBBtfGhq2pkaybY
hOBbF4yFvYGoOjYPRUKxqq6JETSREqWLEoukMNuVTORsqTNmFqSMa8+62GewtRHh7JAzUPslXBX6
j1LyU6w+tVpbA/h6kJuFBv8IXwjys8lPx2BtqasOKLQrikOUM/facXoHU/rY5ubVmKwK5EmNLxEB
niNsNNewD/eAS5Zw/u41m4JVv3FBmyeNTM4hajvMplBlHcv45hXpRu77fcFHTxqxqqRo5+PhfQ3h
yDTESBgUyZ5NORiitL0kMnhtd95Caw2GURBTTBpx5u1Lwo9cq9rVTAglhQjNh7vtL+0gXSuleaUo
4R4mO2u7dBdm4lBGO0yTAPoAHkKPp+K3cc30VlXN+5GddanbO+D/W2ugRVZjtecx26G118JVh11a
TeNtGgzXRs5SkskWnYnukPbAeTtmE0YxlzmyyMlJDOqdETVbA15trqRbvVLXA7bqfODkQ5kwW/vG
3jYNFB/sXi7lX0t6ksfnhhSyhk0FtoZF2elrhMOrcIq+NRME6mKJlnTZcSRllQD3wmItkyYuX1j+
tI0F2t5pS6qImwRl0wIU2b4s2dhoOXEABsZnuE4SiL/2u8/iAFi7E5EGHQDnII5hXYMjT/IvVcdZ
seWR7umtALSuKMwd+S1roTaECQjQWeFS6pKLUPtS8bK7PPSAnEuQi1uTtESLg4rIHVcZn4ikSMm/
9GMyVJjchfdlsJRlYm7NChJ83q1zls+u6pIdLy0SkhkycRs3BMs0lbSzAnM1iOST27qbxo0XbY2a
oh32STygaal5IIwbHLFrkb4QQCEhSTpxiG+aBepYqGtSEZzQMxCKeJwVBEvoB354r2feelxA6wPU
zZmAIQPdX7l4hep0E0b2Uhm580G0THPBJrYgxQDO2ZQ/PYgnpGyr1GpW8Mi4Z+YG+d6XJCmP8jok
9c6TrxhoOPOpAQWOyIj0Fcy6Hb8YLEm0xNTJcgfiCqD2DrFF43NC7iVgr3YqGFCJ+JaU9JdKVpY4
EJeNnRKPCnyZtnImPakwKONEixJgY+1WbLmVbZBna0uK1w2dYiyWOLmckjwHDe1psmzc74NaT/2B
6Y5zPTzm7nCrpE+k34GuWYIPdDRXAupwaMmbI5h+Kb+CMG5xlMdsVdsuWEY/ksZfBwS0lykLooxT
F8BicpAQBJwvo4T4apMNKJeGttZJ/Q65u7YsgB7EUQ7Lb9zIOYBY8jBNJO2jVi+9CfkKednqtX1e
SatMbhy3L2/jisijttXwZshLPwEbgPw2KoKLyBtvgkJsBBSdRiNEPgrulWTcqkLZ1Qa7hrz/MlrG
dYdsNqgzJyfbhG5A8JWLq52lLfFXkbwpFHktyzmVbIzLhF1klD3dOtiUiul0g4UmIl0qA2skrs/I
xot4jLeGqjgFoAqzWDUj6cqI/GMtYmEFrMF2YdBJ0yrzQmklgiYYLe0I4IOLOwGxPjJyN4J3563S
YVj3pgpyZ90O3V52n3uruaV3srKw1oOrLLU+X7FUXCZkMLVNsGxNfUXC2mqVW8FKao0bXfqCGW2v
JOE2F+auKseLKgoOCUUor2G81yY+xBSvixdNCpbp2gg5ySDyQPgF4vdo35bZXdez64oiGctLvBgH
64UU63sp7EGMiQPcNRhF7BSlfqtqAYL9r4Czr6IG5jQn7Z7r7oiaJpDbWrsB+uROW8XihjhpixNo
QDwArePLQvYPBAsf2OMcw0rZWRapIfVLgvQob5NrKdJvWOjuAo6j2zZY5RFvRZNu3WpZx8R3scaI
zOIQR8MuD+Ur4zu8tiuZ2+YxF3Y5uhAKSq7pX7PJBmDJYmlY+yTaMKG0q9C75Gz/W1V092PdL2pM
fNBFN40Wr9SqWGnWuCnJvZqsTi4zlRJ6KN9upYEMInb0TUPOuUqobp2ta7i2ITZRNeuuwoF9e9g1
t1WZl+uqK/P9rz/KKd3JkqO7VsmKNabDah/YJADgziL9+F9f+n4CWvvX17Nvv35j9nevv2ZIxz9/
4SDkDj3Zv75+/favf3fm268/aAJWyLTB2HFA1h5sL+oOr//364/Z3+VugGfs9dtlzaGDEpYj4Mf/
+XcaqZW58+vrv/w9sx/RxLizMNFtZ3//W3OzX/Wzpde/fP03ZETJuwGB4q+/ev2/nz/HOXideTUS
mpjZzvAvCk3/RJJas9FjCYJgA2JaxWte5FHv5G79PEjtPXnb3pna+KnK2YTdIdkHcTf65relHE32
C+BCVGUJcdtZSrvwIqhSkn5GZXCqcmaBvpoAcWjpqJ+9bUeGmCGIG842bplAt0dELLdgq+LHUO/W
Zjp+ChpqlmOJns83MTdUFi+5YZ4z8Z+QAtA6xgpLU20+zlTZ+q0mnrIOSlN4LBtwrDYbTnZ8RWE/
kVx/ETbpXaMDCLbGzxCKszM3+r0hUpUtHAsIgwTeFtmeleOHHDplX1Ibjcmhb3RwmZI9sdmUiKxG
xWPAgLiIzUyN9W0VTQrvjtCWyKKGMu2QSTO/G0fwnhXb+UQLj02q4bJKUdEmEfnitX9GzzTVTGe1
zt8+ryLPap25lKLfAHC/MStrN0nOXUs7o906UbOeVBn0CtuGLDDvFN5oFDHcFELeBuIFDfZCV6qk
AXdVzzR0QqOD7RJboIKaWTNfxea/PfbEsEvf7ZiFrKjkHB6GVKTdZNSOiso7sMY7I7042RwwQAPt
MDSOuc5gZIVXRhqaSeBaiz6+JM9gaQ8PrKI91IwfV4NP3EObsGUBhUTTEOvPXuAyiMdB+NT9s5Gp
eyQpEkCA3jyXunbzcUsnOoQtUEuiRwThhbbk7bvTx+ko57wYm54cECPh6F/U1v3/rY1ZZdkTPUQu
G8FEiDOOEDJIwMnq4yamjznr11wGggwd5wwipNkQgOGLKbqV0g35FZ+sLPjR5trWlwf5zAt/8sFQ
Jp9cSgYgh9ntaimO9LJBO6k5fmqT8BvymquJ7wdI5N+6pF9Nze6aqXltoefIH/LYkpwxapedZd0X
QJY/vnWne8CvdqZ+/9trJHWD2psFlyRr+o1sqjdS4p+TNJ5sQ4cBp8KwsXUxu23NYJSG7U6SGdNd
NWQm4838d54Mrr4pYdxk8JnJV3JrsCjTcxlFN3KgNCzdVF8rw3dW9WcERyemG0Tb+IUAW+pc0mwM
lVs7jRkgUJ6N8Ys/tMsRA7fmH6B0knR4V1TJxWifM22c7HgmcmYVnYryTtaslG5s0B9SGET5HXD2
9TiZs9R4FbbtGW/SqaawZKnQQbifppge5m8dYogFEJ7IoOON9pUtsVv0FBSO0J3CzDij8Tkh3iIK
HuO5BdWRfLf5e9vVsW5ncrrp4k9Joxwcy7s1R+8YeWfkTacGCA2dmanpkxf2nVBNKTPD09tJLphc
pL30PWODlJjBGX/VqWZwNwG/xeXKs5r1Dc7LE8vjcH6jmtAVs35B7srCUMvFx+/sKZU7NAgsXLLO
4gtT7dtnRMgAg11KO1U1WXA4Y6Itw73L4g74dAkiLD54pEK7nKMZFbTwyHhm79Zq6kY0ydYqMKwr
5qHT2yUclDOv4qt/YT4a25qJHBRx5pSw/PbTjVU9Wm5MZ204XgRybng58TgQbUlIlDi/QT8J4lFH
Y2Jw6A1GrfoSUSiWQp0KLVKSeBHVlqMViTMKe0OM+xKh4b4JCShVvX3Khk8yo21J4Xg69rK0fH3m
9k6P6aMLmC1sK7/SrWrCW3lkKiQsbKleiY0mfhCn4BSqmGgCK02UZ6b96b68a1bH/ymreGwxJ769
b5JIGiMrePNU4nAsgokk8BoSZcc+ezFRZ398laf6Kuunf7U2m2CSAbhTHtKaRgREyGvuN6RBGXcf
t3L6mlQO+FgkY4Ce9dTUj+rK6rmVvU4yJPSoXp6w/xdwHRaZYZ7peqfGLoAc/2ptNp606ELCPKM1
XX8ZKPgRhbDRpU++OHNVp+8dDh4xWUfBzLx9Um7LyTYRJenGkoaVlN6QTACbofi3ruZXK7P3KG5H
uTINkaI9+4ID0tGGFtCmvlK0/+PlzPo7iRRBO6g01CJgtpLvsfiiF+JMfzvZEzC4qWyxZbyds70S
k7bVMsZPC5pqI3UvqgHVRqJKpPToiOwzA/7JnvCrtTmLCfNI0JDNxSusEeDp2Uh/YK9agl5unXlM
py+M9QCuHiSk885gFHKuysbAcKd+aXwYG4/+p+ldSqxz1sWT3W5aefzZ0qxDQMe05JZa32YwxTLo
9lbWLBHtnbmek7cOgCjraSZlACxvO3eVqoFLzAKL6exmml9goazU4pNP0OHHY8PphjQsFgp/vHNB
e9pgpobJ7B973TLPLI50KNERrqwlZ7Yg7x8RbGeFM4LJ9kmxejayViEbOugO6YZ8vPXE5K5gi9dY
Jd1laaZ/e4FIY9DHZIa7V0Dm2/vXitxXGsHAOjWGauJTG+cbn/hpKfI3iXohqgNpOmfu5fuuQaMc
+hiyrAtQFrMRKRrtGEMU/tuMoDDZfITWe5UQQ/HxEztx5EMzOrMT0ansgLTZ4tBW0AGaCY+M8F8y
hZMMmQ0A6uCrfEHV37V3PUuMiEqDGVdndPcnr5BjAkARskzfFG9vawFTjKBYXrNamvCgeOdx6yVd
v/r4Ek82Y9AI5kwLX8lsLCQjTvI8yvAbz0VjQ/FjpB4gQVf+uJmTd5LQDAD/HBxBUJ3dySgSru22
MZM9uZLUaB1JwuI+3mblZUoiUesvR87NzBf5MSv+/iUqeEgYqrDs4M6dNR2KLI78cEhYDIMWz6QL
njRg4/TMEPyqnH+7nkFHTnFU05mT8TtOt/q3nYQ8alIVRFayKbxERi6jLeI2p3zXZ9eSTDUa89Ol
No75FgdHC5aIEzEtqHyUDUiERShQfeIjr0m/C1Q8+pF1rdr1Y1xxXyrtnIXp/WDEh2XlaSO0hNI4
tzB5aRsHta0lmyYUt9qNRmIpR7dH4QZn9jzT3Z3fFUT2gpquNjmIZsMrNb5YjU01AUmNkNvSueBA
0s/M6O83qYquIDPANQJqgeXk21tfE0OX9/WYkKk88JY+DoVOBf9rIqNdHIqVoKCfaum3j/v09Etn
V/am0dmVcdyCsAy5BXtwgPmwD1S9QytI+Z5tCLGNyzKrvnzc5ImBHU8h7yr9GX7/nJiCuksWrdHS
ZF4uiAvZuPq48VPKbAEF2LE6N/5Ny9X5JQqNecSAz8JB0Gw5O9iV35Vykmw6wt4qxVyjNCB9ywPw
SEIUmHSTfIZh2DaDCWj63L7v1NX+3vpsCGyMPBo5d4SSrpJ9Snyp0vargOK9h7A+Soyf48TfCs7Z
PGdXT8lz9R/Tv/qeYaYNPL/+r/9489Vl8J1Hl73UH/7UPR6LLJn/yJvfW/3X67e952z5VD+9+QKN
e1APNxxyDrfPVRP//Ax//uT/9pv/eH79LeeCc6b99l8n59w1P55SonJef9Xux3/+U0w//zM5R7X+
sDSD4BY6JD6eVxvNz+AcofxBV7cYX0gx1yGTMgD9GZwjxB+MxKzpOF5jQHh9W/8MzrH+4EvV4Cwd
iyRHtMTtvN57rvv4s19yy/7Spvl26DH5Taai6pCVmT5tDbfT21FBSyQIXFJjIx1pt2Fkra3Evfnt
VvzZ5D/SJjlmQVpX//nPt8PozybI52GNymKEE5dZEzg2gcGViU2Ab9JR1c6kSnLKXBg3NeYhsei0
0D6HlH37Wry2OdnW8f3j/CdbaP5axL5dxpXFCx+06wC6vUKBRcqQhrJZSsTxb18hCyxlyh7ieINV
0Owmjnmi2YFtIYhHSIooDyV7ZSaXIZbgf6clBnCdsxQs7bN5ukDXO9gE2ztjcTnWB+ZSdHslhw/n
8MQnbqAKB2mCWWrGhJp/e0mjgSYWBITNmUt6l6rmt1gTC2FHu6iUt0ATz5wwvp0neF4sCDQ6IOsP
Fj5AgGfNlbjFGhlhdiduFK3HYOCv2tRGPiqDJERnFZw54367ppsaZMJV2HLqBPYY4K7fNjhQT6kJ
LzCchrKAaz7KxA0FZ7vh+8uaooCYinBqTvDb2V3MM9Z5Sh6biKUeGqVxjARma2CUF0TKH+P6wfae
P+4f7x6bhhGZgYNRgymJk4C3lyUzSrrYGwxHQbNjqTdl4R3CoFuYyDkUyTjTG98NHrj2uT4Zfh3L
b75421olavQNg4kRBOySFkIsRrv88QXNzjVfHxRwWZYuXA4rl3mPt3yRBRGrScfAiQLvAoksqMI2
kB7jMb9NuuaQZuiYW02Ghw/JMgTYrtz7bu+kY3Eda9kNKfJLs7ScAbtGFH/++PO9G9ymW2CxZMMu
ygA+LzliNY4r3+MWeGTcKhCfiqRZMaptOff6Off+5VB94tkaIJMY8OHAMZHMxtE6gjWcmS42AvI7
c79CV4lejjDCoMIIFEmbj6/s1MOlfq1CGOZAmT3y24er+lXL62pxZSS6VDEDtzhH5X5/83j3qP9M
y1ImtHmNLifOWEijjxxeKNeeKS7CoLlP4wGUiHzmamZ4n6kfTW3xhwaMAILD7HJAZmPErImvFRyh
riU9foaG4C+kAJBJFXXZipPChzaYXHEifTZSXV5/fD+VtwvFn5+ArQ+1rmmX/O7cMxN2EIsc8wqy
7U9jJb4jOG2xUUfKDhTssyK8/eiVd0yKX3OMnKs0zOLbjz/D+/HIZIPJZE+cBW/tvBKfacSMgxoy
naiCVGsUqE9768Gv5Ct2IL6DkWFpiObTx42+H2qp4rCnpTAhGOHnT7kMdNGlHC1ho5IfTE96USz3
qi26/MxQ8f79mPZpNpUjuCxI6GeDLYxWHW0qr6KW/RgEQXn4it3hcyKg9JIw9PFFnXqaLNsAM1Io
V22OIN6+HooPoT+XIwOLAjgNkne+jUrbIQbOINJW4XPlik0uh59bRftsp+ol8oHtxx/h1PW+5gew
zEEYMJ/CDAlvSdknZGWDuSM66psQk2i3kVGJasZjWhEY/HGLJ95XOg1nSmyHGRfmJ6imUgjJUJg0
XQVpIJXoazNXnuSm+x7mGLY/buzUHYYSxtyCEkG3WB+8vcNk4XpaXHdUIKL1oB6QzAEHLNU7Ir8W
PccBmoIaOtQIJrIeYl/cf9z8iV5rsRnXdGxgvC7zu5sWIsLFZtFr/W85WWtqeseocmYCPdmIDmEb
jjsD1Px9VD22lBHTOPtGZKrFk8cqJA3O7RFPtcJLz7Rhc0ZGNs/bGykp3Vh3sstjs4+DddCT58w9
N7hNv+PXLnga3HCYspkxuGE415XZwwqVsUxliQWcqUTI2ozOwV21aY0nSScXLHI0hSj2Ui3XNqL7
j5/U+0GNpqFmIrqiryA9e3t5Gb78pk7Z3NeD2JQSbJvxR1PbBK//yMdm0fQvH7c3nVm8u1TgdeoE
gQWLMZuHraHVyCWjUBWxsOqwxLWqu2mVbxVh5lYwrApDWRdmcftxqydeB4ZsNoKcn7GjYU6eXSYb
/MgtWtMZ5AK9aPdJDMYlgfAYVaz1ZC4q3eybSIK9O0aH0YvODHjvOxHNM64i1pjWevP3wW0gjEts
S4h4f6i1bFF53/wgPPMoT93a6ayNgxSdCXL+PhhAVHSU7qajl3uCs5fWpDMNf4g+XE7BFjFp1WI8
9xKe6D+0N212uLPIUWbPM246s+stnDR5al2qao2tbm/GSNvD7srlRGUMzhVtTixGpnrkNAFTA0WO
Kd4+yyrGm11Ni9raw/U7cdHN+qHsUJi70N9hYxK0u9BUfz+wdv24H00v4tveS4wQOSuMKhbMovmL
WuDr0aMmYyhN9COB0iqEP/PcodjJRtDgoY3D5WvNp2LDS9ymnHZXQYK9mKjuJz+qzhyavu+Q7Lan
KBdwpbz2c+Fi4tk9kzMTcKAFxr7Hy4QPt9OlFamxwd9ewkxt0UXgpb/WjN4+L04slKSYblrb5bgU
jaK6kRqzuPHqIPTOzAnvp3WuaAIVCqZ1uuTsPbdDD6qBVwJm0IMbfdRuZY+o98AeNxj/X4xm7M+8
dDMC4TR2v21xdoJZ924+wJ014JrGgIQY9yBk5Ka787ykXtRZULNeHuNV2rjjWjLM4EnKh3qrxGY3
+UfJCdR7dZcOSn05Fi6JxIGl3rcA++67olW+f9x/T707REJNsK3p1IxQmdmzwAlfWgX2EzvwfliQ
eHufWJfCt78HJCErUVRgBAEoh8Tk6Jrx48fNo4ScvUDTkRlhijygSVoIF+dt+7Ucmmo6yPdD21ZA
IV2wDpjKE9ajzS6JAsl7GTId3xg7wshtvsgst+0NTgtdOxiZlSjXiuJllrVgia5oR+bGlAnTUv3m
BZcQcuV1DFdHx3TdmJL9MChqU+ZLn3AACoSm32gkJvf8Z2GgtI0OE67u2p6I7kK9ajHoDinuzHHh
hW1q1F/rIYxBiVrpkJAkG2M/wJUdF3hTFaUkvaztEkQKuzSN9KT4LPwKL59jjv2gIWCuy7ImdkL1
PQuKWKmQD+B4eTwqRNGnGGpS0ENakqlrPJCh/lyYNepKtbeVuFiXfj6o7XKQ8kIbd60IRg/qTNaD
UFkruRfl67KtG47FYd8pAWcVicBKvUpqbKcXflB0qkJtoLFHLB3gOTABI/ppvthQAbTvddCF5g2i
9ghptR0GCvh19IPDeB2Fzah+q0UKA0hqs0zpSGSQtO6Yh0Rz2gvVTwwlJEcl0pRvbSe3nNNL0MDj
wqmLqkIlyolTf1WrjS8OQAwKvlGoYzJAqtEi1hagbwqxI+jGBkPYtqaXgUlU3b65M6s61/FlxQMm
Mj8ZU/jRvVpR65BGSauVddiaxkgqNEeTxoKsIHe4IHTVUnaqIQXQqindBJx8qYEaK05Y+BZwR4kY
Cf1RxJwk4XRviknq1zSRPV6l44im3DFzdNBfVSOyZVzJjaDA4fSKW42Bo7PhLQRQFL3uv8mJ2idr
TZBBs7RqPccelWdYA78bXeGW901b5g2+F1K/oC0mRqLHV6npG7Hm6HAikkMZmJV6yOJEzy5rK9CH
dRs1iXdlsGaoLhsYCd0u6+REKRZE4UZByp3KMvtTkZfueLTaBveg6xWSuG6VULZIrwSIs6qrsE42
kLZV2GGeGiYkQFDVPXqeWxbxLrf6rHsa+CAVEW1eC3ZL5zRoOyTAZmI4bFHhyJKb6c8q+bN4rFs4
ReNLrA95mjhEIdl40Wx16ca1nQGTMAP3cytgO3yTU2q4YL3gnhuEhsam0T+TigKEuiciBtq0rrnh
aqCH5gcTz1V9RQiFpt42GjYGNUv9g4W7n8w2qa57fAyWMmSADXxP0+FeZGWwrFWsikXBCeDClhWJ
UnjeSVARnVzWy+QLIkrdb4aVFhs2eSJpUnP24dSk+1nfpEpLC2/XpYREBxYoGk6e2rGgXmZX1XAH
p9hnt3SQK7VD9NEmuVf4mO0L3n9HqrqM4TBpkip/LIooCG4aOymtr3FblZGFK7E2zN0IM8G4cI1G
gS+uZYNyqNIowYBfhoZV7Bm1PXs7mF0TrA2/0711LrFH+5SXVn8Hk9+vdo0e1cERw54YFGpOVSfr
Cx+GNvAAE2SXzglkMky7cD9IlfGxJEvBemFti+HSKS2ct5WTG5Wi4NkWRc+YyCGevjAlZKbo2ss+
0NZplpmcbeuJKvt4Ynh7UQqK7tZvqjrGKJhTSP8hbKlpQQ0Mlt7dUK8V2SMHhVk7Lr3asLHmxVlt
ZJeZGxpT/I7ZWcmzEUa18Fda5Actseqw/G8JE9bLq7AalIAcECMd9lx2jDXS7SuluQgNWVI3vH5S
e53EZuLuq7Lo2GgjtUk57w8lAEeb15nmb5XaTtfH3hTa/qoa9/+wiDZpUv+6hrZ+KrPnf+yq+Cn9
Uf1eS5v+2c9SmmT8QRw7S2YqOqowpgrvP//xs5YmmX+g86coxmk7fh9qTSzj/yymGeIPOOMm3wTi
ghtoEl78WUwzlOlbMDvR73MsOB0yzIpnHxXTDJr/bXENK3Hat7AFZi/BShHV79u1gdFqEWeQMa7R
YoScotRONRr2IvLqRynT9YUsPCBCAeIps74RAWyOlmWTowHDynIxRfgBkiVvcok0ktcg0WA5pZhq
QdJM3iU/yY8MHzhf/f4phI9SC3S0nkZYRTGAlejzfq1pDUHhwF5Gw7tyMdQWzfOg5TdDFb34HeTP
Xg6c0k4uJZV/pprFUc3QlqoEdtWlfW+XBFIhBB2coG93hRx/7UW8T2TtsbGznRAtrCoAAxaCG1Pv
8M2HI25S/0stF1jNvfSrEmVflcGIkPPa98HwXa3KM7UiMRfKTLcZKfpERYR5yiOdzql+U5GkJVMk
4ZnqYuQDAoOIL1Sri9ZuLuOmNAhQt13s0uZALLqvGQtzVBZ1kb5oRAk7umbfT/citLm5gclNt7N0
LxfiMbW5s1IAyz9UVkpn3eOBWKmlflkP4HKop3Njcu8B0P+FP/27JhiJxLCjxZj4OQGwk5rBui4L
PKqdz+PXCU5wExfJ8vQpc2h88fhouOY9Tu+XsHXvm8B8UKzN0IGN5TxxOWb1Z1F7Dy5a7UU54lgO
pHgV6elDpB8beWgXVTjGi6LH6WjjC06HfEQgV60VHbWcMsrM3D451GobjOvUla7KvMeF68Hz0L+W
WXJMQk7pPMt6sqVk5UWYOkTNhcC4gWLSJAdbqoeNqJe6hlWmtz4RyBCT8m3dlw0PdgySxfQ/GomO
Tld0yx4Bzk7tjW4LP+uxgU+D05lrgcwdo91pNhwV+o6qxV85vaRzd+PeLbLbWuezT5EZnW59bTLv
MhPZddOlR51741fSM3Gz92kDW6XP7quO/siLVzkjDKkJQBI7XcL9scx4hdh8N/0wJy9X3uhL5MD5
47rNzHuyLJBJB8fXtwqy/dfC8jeh1H/3qvSoGOGLXLj3WW5rQNsknNI2y3WRQTQCLDpo3gvzLQQZ
g8ZSG0ASVk3QU06u0cumfp2W2VHEDSj5mhfagEsWd9/0wawcSFQWrkYFc3n2YlQqN0JmR5BmkBVU
tvhcTRMxEtjDIrDKx0o1Usf0zI2Ra8Eicm+TKvoaWIW1tEp3QZ0PpoDCdVO6/jzoyiVBAbGjecFL
wTFbo0ssi4PbVvY/S+5dZSTxIkzkl+kCpAD3txbiLaw9+aUt5anMnq9kF+shUYIvRT5Kjlo3d7En
luYQlwtqFtm6KsMDkyiZYHp/jGDa5TqfGN4PwJq2uyy87O6177eCW6MWwkOIzuFsfrB85en16no9
OuOgeHVi/DqymEZVPAMmp05oGXXWa7MdnyZJdRU0mcCLH+44qwHP6KVPtkUu3CipD30mLszAOEak
IQ+yvBUd9Iew7xonSK1jlmGmDcbwiZOtBUtvydH9mDW7i5g+AwslD9mtfot6kwVJFO2GeuTtli/A
qMjLsFVv8wDHdqRwrqk8A6xKGYit4/RTgGR2cYry3wdR1ECD1G33O8HxUDmgQHT5OCxsXOZ96aij
sWmECuKgv2CDc9HknIdIDat7wn5DS9obUfLEDqxzov4ZHsbDGIt7rPLwPqARDBiI4Ra2EvlnKaEq
7dal1zmIZD8VY+SMIzsQn+sb+VxwFMEWmcFuakZ0Ltk41Q9CXcGImMqwUIz+B9Auli3VdPVGe44e
Tzny3QxIbpNJZZ2ccBxx8yQVbhtbvcAimyQXDzbXNd2mWlIucjY+Kxh4nU9ec6Z8jbWakAkiZYpq
FGA/hks57++nn4bZyhZXjWCFxv7OnoBXpfgadCklHVM8jAUDlCI/Y/h4MkxrpUjak5dyy9sA5zzb
RLIdSnllDuZNFQGSz7QHQQwvfhdeuSL91ku16WQSY3n2pOguZEPJvwPm+GQacrZQzOSpVs2dXJpf
YoM+ZBfcvZ5h6ScNv7dXmecuK8F0Z7rcQBYa7iLUWK1zS4VLIgBHFg+VXzuZ2R45kDoKaCI/vzMG
2Y2eVsdRFRdZmPiULzyFYW5wOoMomQRkleNFQ+IkrOT/m7ozW4ocW7r0E+mY5uE2ZiCAAIIcuJFB
ZqFZW/P09P258vR/qrL/ruo265u+wcgEIkLS3r7dly9fK2IVlsq4TMS1KGCG1UE03U6hscT8Wj+6
F3Oeb9wK7b3MOy4tSBitagU325tFBGXnRm12iOvXNsoZEliSBtnRisF/FkLpYIQ4suRJqJdDjWTL
xgzC7LTEJsG/7/dZlX1v8uwfILuVTfT7TkZKmG6HuNfDS/7rwa33WhJptY6Ft8cBXaJ35fiXYvQv
jDxr6LqqD99ifetzsO0i6rOhng7rplOs6YgjtwqbjWviYkcAUJl+Xn9oJOzCDlkEVBdfO5Ri0Oo+
65l6l9/sS4NVMRfvWs5bQD6RUZ0jEiTIWff5e9XZr7hFviZjcLEa7wJ0E28QHrmkhs+9zLhZvcaz
lg9AnfQ6mJibxixQr2UDT6WnAEi0wzKiVyuyRN3wmtVULV1Rs2FL/7Ywv/B3yM4yer3LkulUMjCk
d8mNZ5a8bKCrXTynyBV5NyUNdm9kN3QGX4aQL2Xb75NGO6xBAD/T3ez2p5iw5hLwZoKf0Rmvf8q6
L7+exp/pWmv/4veHJBwDW/Jrj77UXx/SjMArV9IwAeQOPmIzaAhZxgMmFBcsKN5bT71XJuusQwuv
c4E/AUbKTYLMRptjlG4RqCorf5fILL9vLBV1rV4eCrCUI+oYPqZY/kdY6rtFI2NxIATtSv4gqpZz
lGi3evS1VcZzEPb8kG3pFoAJ6zPQwuy7qqdneVYS8KM430aT81yFziXNjLM7tCeZ8ZS7qxL+Cmn8
1yxwXnuJnh1oWxeWGAiiODwf57q7h4lzYoqfECRnSp+dtAFlSgJGPBIwEMl9TXjZsuaHY/rqE80M
h11eoolV4j/PXD4xe27HP8pWm5kKs+uNM8JXItKEGk+3TIY3zQ4MRKKH+65p4304+0p0xL+PCtkw
y7uT59eW7kUCtqcWhZ478nu+/tpw1k2KcK5y/qQzh3PuO69NNKrtUz2wAP/+qdOH/28iN9PzELFg
6Ulr4K+PnRsYITapGVvdVpelU296XbwhXXgB4rtQuLw2NNi3g6bI5opzNSDAWr06NsJFVnkO+wp3
vupihf4943yOTtYwNWjs1XX3GiY3Jr55lVlUew+1FqPvXshZim1ZRPNR6fM+im+V3r3jsHvW3PzC
OU8GFjyn+mYhl1Fu0AL3kLTUfAJfpZ9lE33aU0oWbSISi8xmZu+4KHQTjXirUjQfPLu5ZD4ePl08
BoRMLWWssVRbK8o2Qa+ucxoheeonJx3zH3StJC8zqy/ZFBzNtnrUvPypi+yMpfFodVRD9o3CAmpf
GnAK5SSxw7zY5eWYnXQUeVCmr/YYZr2Zjjongb1fM1Y74FWrscGXM8j2roPIo3Jof8YdSFVMet+R
VGz9/rokpKuT3RztDAW4LvrRa18n1znFmnOyG+Wz6zmz5l7Hssst0YygNtoVae5vzHI60xZwb2f8
83BexhMZRtJW88ozkMVr3B8bp7yQZxDq6+QaZdgLybWGA9WEVWa3dTX90JC2HPRI7WdUKxH/qfZ+
bOFK3UQokaXFVrM6hFxJmjnKKtK+mFeDgk/RqXhtJG71Jbx6Bpmp8uNPC2tihGsknyrUyRm8czbz
D5qH2Cfm6kVrMSNdkLNOzJMsG1lJtWSZk8maY+35VfnmTuTIfp8am86aTnSsPqeFIsrMkC5J2+sQ
ebcoNN4bKKRmWnUuEoqzOb1TfvYWhdmbURSf3SRVSG7cIqf81ZDPPEXtt8J1bvqUiZE5+aExQRDY
lER4uEPLm41z2KZvycAbSRmyVtpL5vPZmRCOkV6cP4NZ8wFl4XoVLrn9vE/a+Tu6UjejHT+mTfHp
Jh7SYL5xizDzM3VYzlAMpbweG/dZx0pZLBetKM31qfj4SCp2rlP74aaa2o4lurhpw5WYNqwHUnGe
NtK9o/uWF8Vb43pXW7ORR4w+EYhDRT6m2tDuy+RnTW1H75RYk5/zODrU3NK0T9U26D/rLv1Ucnt0
4xtg69c49JHl561B5A9I369685Qgy6X3i7dR8vrEo6iRR2ONxZfabCyE27KeUne86zov2+UaGzlx
7iI7eit54omiC90XzvPYp1+7hmse5WF3CKLls/FNSpp1vUnpPaXqZZqzj0Z+TWq32arhCjjbwlfn
OEveYO1eOXuvZs6dccBvy+cEzV1R8fAFm3BCHmtTYxfdobeatDr5LndzkSK6q754OrL1YxFxiLsf
Q2t8WmF7ilL+EIV/ljLRxev4fam/Y9u4lDO9EvG2TAIkyBMXe+eYQQg6Xlb2BWuBq0yFN5T8a4hY
vGw5wIV7m+QCJ1dtZs8l4Rfqr9W/JHSGIN5Hn6W07PI5OTsGRfZaTGZJ9tL1HXMq1I9Dkr/5BXcA
9+EACTbnpOYfWN5/MQZ10dC+0kbvq4rukrL9Jm+X28tl9Kz95C9MIDn+NUJqM4qwiCw0NgqeSZ8j
Lx31GDIoczH3gTedUjiQUOwa6gauz49QPJx07YISD2KB8o+O/87Zw2yMT3/Wrk1E/6xBRwnPNxQA
U58DXHsRDIhJICro+lS48+t6+QGr3IPtvEXa7S7NIAL02EQVLLOJ03hby9NtlvhTEKFMB2npk8fA
hm/nzs9MJRDODTATZOnamjhoz+VblShUzeuLM9/aWL22QbTPLWfjBeWlHYCdavi5rFhZllpTXvwk
/9QqNiPo3slDr9JrK96J12AVZ+gFGF7+KiBOZ8TJJi71r2glCAc28JCZsy6xmWM6yUhmVoLCmYP2
6bjzYy4f1bQ4/KOh/TnRE+LTtYK8oP53ilPCnerM/c/JTjgvwgY179x/cBceu9Kovi0kMnexhwcM
Gd+ic5P8Rv+hPOt+bHVzj2JroEWnIQx2gd2UmIs7W7cS1IBHGsqmlMWh3D1A332K+OMaOxIjext7
gzMDqnJA+37bJ8FV1uTMGSErpkVabOcsFVrvwDXZm/nhjFW6AhnrQzYNukKhG/0D6Wed1vo9UxQ6
yEp6h1H9G9xZWtLc0TtzOwRossV0oLJ6YGyLJjLiA1ZQHdajewYS0MfsDS0Z3GGYgnTGxd+tm7JX
3rEO+y9NhBRS4HSosMGhE7jHsZAJ0FimqPpyyNfHGaf6f7qA1dTxtysQAQ3GLBDWYTZTmvF/QhIX
WL1l0FCu6uZydlO8HNqWzqGpv9odeW5OLQbB9zBlzbWenhaDGgNzTW0TjT4C3i3S/bEADZKNKtFu
1OqdZKJhEVxC/T3t9Wmz6CynfuqyvbVMV0koczfVUebPNi3VsggOuxs23G7NGxcDbg2L9ILm9zHs
HxYdGXMkTqE2jFBCXBLCtZApyRcFn6md7smpgSWqEiFaX3EnqbkNstS1EpZ6OjG5rLDlS5rUOybD
OJNM6zXr8MnIJnxti+awVGTsCZm4k5LcYEe4U4PdgT3UL7g7vEQjuavZqhtn8t5iHJK3GQVA7T94
XXwDBAUKSI20pP3NkOufUWW8oFrVMe3EZG3/maOF1bvHxQUvnrXm2zxQMECKQb3dCxgJk48/wqTg
8naM0F5QBgNX0uxXgQfmcHjRrC+CuqyYjeHAMzf6n+xMrsrlbdeSw/cnBFC8YNNI9q06/n8SIZ6w
JcuDAep76haVFiBUxgn3aOW/ls692T3n2XQnN8nrur1TuBfYDDQRY4JA8XOtWDrnSJv3JmQSaTul
vb+3B9LSeOoSYhOIb+ScpMzswHRmozhIDSmrQZus1yQyXpP+PprL10iF37EtaMlxthUsp01pVDsz
1oCUofpuR2O8z6cJ9wKU5EdX++lmVyYk3x1TvSc4vLde+SgVgmZFN0qpTVurg/wb3tKDXwLj4mkC
ykOhKxXDkD1UzldVOF9zh7VHZqi2cOMvgdW8xLq7qwdueJvm50w1TytuoUm1AtcJ3UadZ1NX+ise
R+eMOp5sVwprKyDqUDuvpek0XIeJpsHscq/LHkVPlf8BNqpwLFYXm6JNrRWilLGJY+xhzB2nQt2N
LLvcJfgOHDrrvkht58au/2kmeTXc+n1b42Hhe2hliYzVb4FJt8YI+DzFtoB4uiaZOXOt2Kf9wo7B
g342k3djktOufZnBHu/9wX2ITP3R781fOfJIK3yHOmElc0Rmkp/XWIr9jeKsW3rvNjOdUyq5LQrA
22TKPm1+yRonY1vom0ZODQnQRTedafPbW9/qTlNgv8kB+vfF26/5mN8v2MQ9W3hDKJLpv5GGlDUU
WRS7vLOkf1n6c4i9gy3ZssNh6slxv4L/6KNdBz52O9unyirf0j75lOxajlYpqhZ8YjbBfjRfBp+k
XxL7moNZbtRshLdMC900eX2hKrjUUfQqPlzSD2H46YAvjunleCgctdTb0kGVTHRtAkmi6eydur8P
IvJNPAeuFlY4+MAorCd4G+ZnvjiV/iNy8rNUk5Yjdzz2d2lQPzPEfomdcJ9FiDgvzTFvqC9mP7zi
fGJFIz4YDkirAp43B3TbOwdzkHTcUUoFa9GoKr5JPyJbowqFqbN21XLXQTXdfFt/iI5bQfykkuNs
nfX8LHdDLotDA6pxkx+VCzRTOwNH+MShT4x5iGkyrykO7LMRewi0HqLJR7ePOOZYz5PMgxRN1e6S
jPSDBNFM0tukmI9ynK8JeSRSiG1OBPZSMGF1gzdxhnIudWwZuLsiaBD3JHEtqNq3dtzux7mEVqEl
ny1gHcwrVCw8fK1acyC7XTxUNKDDSE5NEymAtkI3TEUsAa+qXjwMjlKbtK43SNY1NIgdLb5Nuugm
mmmYua1Z4PBl3MlmkdxYyoYgPsRzdW+SYUTxcK+KDznJpf52zOlSUiZNAYnFWsgUEceKfLal4+Wk
TZTSeNggCJ89wVlzOcoRjE+a/CYgj8wlBYwy2nGGPGqFaG/iFiCgpX1XL85n6j4hhssYrbR7kHfD
Bkfbm7Rx1lYa2m5QN9Lue4HlHAgE5RqF8hykTwBPJzD6EcFleQNJ+yUH1BdUlAs8t8L4RyhNHXeI
GObXdlGsIQouxYEUoMFz5VR3YqgnC8DPtbs5Ua9hy8dUZvrJoochsJW90IbuSVZvPPA2oTm+FsPp
P6+DExrz88330PdPUSAVM88EEtFZto3nOX9EOLv0061RDVdnwprSu6Imf/1VIfOrHqUcq+QbqMci
7aS1iTXU1aWM8ou8llSnMfFG3HfL2n20rNrYwLketk1YhZsKzQx3dG4qrFXaiPgkuWIHkoOx2KMq
SxzE4jf6U5dcE5yF+ydpZ5xW2WHNRn2PZNP3GbvLcTfPc1pGujXdm6X3A6dJUbHexPFIyo8tAYSc
+qhH7MNZbvlaJWn6cFgs/6eUo/LWWsodTORW9Rki1645aXtpE+sF4Olkca4SJiVSVHCJNm08XCAI
byPZNHPTfiv1Ht1//rogQK1V01pBYE+PTrhZg0AO+Hb86gWv4didmuVAwOf2iXNhLRobgtsIuJCS
w9t1B7EX4e8+xTflIwCr96OGKcDyXPKcMUjTN09Av/xFXp6lf5dRlMo9GucRzwHzTWrwDiIX1C8e
VR0/Gkt+n1N9ICf9mRGwyrn8KKviRSGuuWn1Z4ZgEjZjmJzW3rjUVDYLgiNRuhFr4WQU5ncbe9D1
lKmM5m7J43tpNEo5pPnq3RNZbrmVfejHewfCyXq1S0MBE8k+tcYXEoE/7LARZhOg3dK+BOVzDT1v
twIqpZE/LmauDo0fYSDhUCJ41SFYd4PGtHwN6iCQxfooEWsHa0n1O4TfL1LLKVoNk+3jZpt+/v35
tULKfzm+mBpgalH6fDIh/Tvk3DfyvxbprF5Sxkvodb35uZ2Ko+ALy2gRfW3jVY9PiXsI8uYpGq2T
NffIjZPuyEdeIQMJe/KYmiJ9DKNlM3n7sm7uY5Xh05L/w6HrCMvgLx+aUW6kU310OZnqgpTy19qh
oJmhR8VsQPZjn8f4NyzE18TgChxczTZ6/cPrtW1pL9uk+XSD4jxdhcXRePbJFYDUXRHM8NpoS4QI
eLfva1TTB043zqAVo5HzdQ3m8j+Rr90k2vxQ6Vyvrfd3bt7f1KV3cuviLFFpPb+6ID3jsuHvEtNf
TnkGE62Ec8p207ICaZsaOxC6uZHvXCUErMW5J5+mqL2jVlg3a/W1brPU8qBB+U9BoP1RBLzp3z91
+68s8bWv64k4JwRudDoRk/zrDUzsfFx6OGB4TdivTrP3KqgpvaJQkZZQGObfAjw2HZeCKCUnAxB3
peOG/NVJxcNu7f0IR6OKuoMuVdZsvsyu9jJEy6vW0IwpRp2ipy+A8qkHNGmbSqfBpS+21kzSXpA+
EQnokmc/pW+Q9PRt26lVcHGGU20gyN1l5isdSBPv4MxG1nHeDtLr81uS37+/I9Zf5x+4I7itutY6
Co36kWPIkvtzOTr28Cw1nPfCcM5vLOeYLBoh1lTnXrHxaWFsOZauYTbDdhn6l8qbnn7huQKNGXN5
AiE8yxFB7dVv/RDbCdvbIyx30uUcZOx5U/kVMhhQSBCzp7n5wGG08gTGyGG01H5puuFhSbCM7CUD
jHOSFMjIoYi0S5PcnOgf0z36h8Vg/C+NYwkBXDGfJzBp9v/WdWLw0jHUHKDEP6YfhlZf6YEC7OCe
3DN/WpIUDR6tFye4tP10zIf4OYs4E2BaJ1um1Q9Rkf3D00Bs4fcdzmdi4Ia8GjkR5lJ+b4n0HJp+
n2OEiFBKwOzxmn4Iou7jJ8eU325N5ISAVHCUrmneilNPbvQYRM9D1X1T6PgwJQc2PrtXa64vSYKx
wGifBRERsHMx3UccmdFHJO+zAINqLT+aSRXuf2XLefJpIP0Tlcs2XeIbfVopL6E8cPnz2Uchw/1Y
k7A1i1mJTYNm3oLE7sJKu0ru1FFzBAI4SvCR//B7h55v2JWbtCVgrembC5cpV5zQiR1euw5g0fDb
+0DzHooRKAsT57epKM9Tf4A+Sh0rdVGeju90LoAsiNFySZJvrREqSfqbjj6hDXa5Qq5rGtOXEmqg
Re/Xt1z7KZKFteoQGXa5kxRSN+y3ZUjp5oCcD4JKa2698Xz9faUOIZx+WVTwXZoN0UK1IAlc46RP
pEiPpfSKjGD8nsJmycjA6NYZd5HGMTe6p9SMv/WNdlMN4bZEst/JWo5Xf4+82V7KMlce1ApelqSW
QmVJ5/wSx/pNVNZbV2C0eeRE7yfrzXVPtEBPBnxanCaS3YqpmlD++tAGSpaEknaiQLzeVmoYNeaf
VqQ+HQcvSGqAzloee23YdjC/1kUTS+OBMdwvc9zeCZyfZeAobXYf6cVnCfHV9O2dbGNTcFZbz49l
Xj9UYNTS7lkznNnK/rAT+xdYPebltsDxbuN2BTfK3o5x/GmP7Heklt6n0mw2wZrbynlSh+F9XOEh
VUT1oVpAt9YCtljMt14HyF+kNjKkq1PPOYTEmyH+Nw3Oox6IpWNQLx0y+u0/tKNt/a8DMWtQpBPN
gCQat5jJG79hdCCluW0Dim8lDqYp1kQc8SFvL1m6FCdSBkjvxckoakYMrOwTc6p8b13zuDzPeXaJ
WSdTWcIRKs/Syeq79zoKnjAjfJsEvZeQifdWNuXVppHGkTQtBE6WvSKNKSmSKz18xM6Hdqj0mPBi
39CDbJCvNO1dpz/FYcP4Ay/U7fO0+kNWzkifql9eBLh1rfhTGqfyCfzWvMLolHC67tuSjcrelpf7
/FV3u/FH30TpNnZNHrXwFuOU7lA4YKEnQoJtWWBhlXTvWWrT5aI9FLaoHwSTsau65cSaKB2a48JZ
hDV/Xr+J5kfNwPImad5sMIBtNQkyUDIjYp/wNZaCrDwac3u7ls5Sq4QJIuOMoawLvVprYBKSDGZD
ENbPTLTwseTJm5K1udVLQIt6U+fUpF/+AAEmfZc+gdT7ssV9q7q0xM45h2I1p5tSuIKjSt8kOEWx
OjjwLtcgJU8N3Xu1xXIHv6y67q+Gi/vxkj8N3mzupVrSWIDrikCu+MSifjEw8qRuuOpj9euurqXl
GhLnpIJnlVlbFeRvXjWSG6UvWSsRS5pwmt/fDmWWbACtMMUivY2zhyyoMDbxH1K2qiTTazAu6Gha
tnMuJIUCOaNyyW6iHFj+hXYdnRY6E1Ijm0X67jMgIrVyQFNrbSUi8o8LXJy/sPFKMsqtJ6WXXDzi
ejbU+61cSugNnNFC8nV1+9G2iGJStnt+9AbrmR/dtVr7qAWExl/N6Bp0hY1RRpBJu34r9y7VpCFB
WOM+ybGz0o6N2XhMFC3Pf3MiufC1vSCFZJpqfxiDA8TL7Hjd55xY5Zss5UEPn5vgRdJW+XBLR/us
JKjGU3oHKPwF+4Z1i1hQEt1J32HO+aMauTYhD3Q06ar53NjRy0oYztrC3DagqxssCjk65Lp0fndU
d79KXBPooI5y7Vk+9Nh5r00zAO043xk+fps5ZuENcUA6Ce02ZT8LyqAzglboP/6TBHl+v/ND7ccv
DMSJ0F65l4+fI0a3Xe+rk+8NWBaHteqCEXaeIjbA7FyhWq8062xJ7ztbO/7qGNJPkX5L5udPdjPs
kxG9cr0gaSe3YujBgd66+NpdPd2VArasK4oJr/1C5SGNWelgdXLqrZ1LJl42hp7eVDUFjLSBpUgW
dgRTiz0gFJ6XkJPXms61uifEcRvvVopoORCkTSS/r1fkBGT0C+ftmF6bME43QghNQcXMycZgU450
KXllMUt7EUW4U1mG+xVMG0G46LBWbvUmqMRas0dd+iZHbSnY/Jwcl/Qha6cdbnDVxjQoaGXntOWL
XfT387C8ki3t06J7NBpapR10YV5U6jZ54bThTTElSojVcnZJ5xpn1w5WPEaaEivkxoWyhNdKc4Ug
ehzbLZO/Wlnck1l9c+sX3/4JivReKmSOhuDup+OgqLSWLOVinQbsYU3M0TeGMOnHdPiYJl4Yx6ci
ZW/jMXCteEE1swEr+kuuC1DG2si38imZSxFnu4qJOYYcA3xQu5EQK1hE6sXsHf+pWBnh0qLFPPIn
VvFVxUvKyd6SHMm9zNh9RWZfDc0/rbXA/+vxj/8znbX/j4ZETKH3/u+nRK4qUn8eDll//dd0iPEv
dACoyMnU4Z2C/f/XbIj+L8NmzBWEgaFyqk3mPP5rOMQw/rUKdyGezhAx3ER+9D+HQ/4FCU50dT2i
kK9Tmv3fDIcYwe+joyZDxCjbBg405v+O/sgAllFZxee8dcskfh4CAuTCKTZqEuYyXGlBAtSujwaf
vlJQwoRVIGWmZ+16o26e47jBkDTOhpOnRRk4CPoDiDrZj2VHHddlA1yRwYKv5HIK+xzmLeISjxiG
fI0RaTqCUzW7tqCkiuYBRTQdvv5geEdmzuvbIm/y2xHLeduqFEqbVX0IjOXQ2BXTIk2/K2ozuU2x
PS2GvIMPG2BsZ7X7ko9zMPGV3paKnBA7zkC16ErW6bNmVzUEjfSahMlAIkp3v3CO/ZgBtObpm+vj
Bu6roIInpi9QfGFAVWFAczy+8Svvs/iS+mO3Te4n9Js2TWdhX6fwMC/r5MgR/MU0pxyac35cfJOR
iGza13q5S+0i3aRZmW4Sta+KZDgVA8MCOKLl6uRGMWO36ezsl2h8rpdHSxFzmQLrdq2b/NT8+u7N
0bKP1FIuGmdOs8lj75uF3JSbT+W+xHsWInYNKu99SR4MPbxDwnfeYVX3rqf+vaIRpqLgZigga8z1
qY8/4zTYuUlymAL9pTfcL4M/fwPEx8yxu/N1SCrWXN3OZSpEoHCXxX0IQYheiIZjRVJkT2V1Spvy
ddEKSKr6BZmdXd2VULMSDEpnrIO2ehL+CKChBMs3l/nXeMLCMbPVzkwYr4RudYrNfTpPrKIOjouv
JgY9uIHZ+IzUKM1ns3oMg+ViYpKOiDrZnonfXeVVX6Yaf9OefC6Lwm7nm3A7TbN8ZWblyautvZ+k
nzk0iAPx92aayndyugkwDrZaAz/NOSpHiRjNj7iqoG2HXw2/eA20FLst3/oZz/r9UPjtoVU6UdUM
vhdexwhuEt/EhfajQ80ixB2VE6R+TOZ+OwuXhdEw7JrxNM6MS6Asd1t0zs851bZeAWeFA2jahOWn
ssjDcFa2tk2dfDaddiiU+5qOzpfeju0dBRklWje77zpAxq5ufFyJkudsGpD0FXXkdNHvTKuGa6bN
L8GgIes5POtdxIu3/UdsXuw8wanaDmEdGn1NOyB7Vh4mzl9ND+qwM9NnbiKau2MNWBInd747FjuE
ZL7QHaR8bPprPvHko6R70hlNZloGjEmbHCrd9GA0MwABjPeFUgG/BEg11bJryvnSJiHC3iioRmbq
7ZvKONdTnz65VsblBM3OqSZ331LqEU7SXYlE321V+eewMV6sxP2Sulm+64r26NRsMrBtivgFP/mo
VNat1wIXJPLdf/6pwqmhGnDvdDWUt7N8MYzi3985Dviksdx2+jCzrYwbT9+ZU8jopg18f2vKl0pF
+NtFy4mxSec28Zkr8jJgnEVVzXn9QgVGKYnlxjasHmr1kOv19wqa0SH2l1fIDZeUJ7IpO2xEG3Pv
4UcQTBH9GW3ctuFEx8fMj07CrExsTzXJBdaSVuyNu3YZkzsFx2HL9HRGc5xuc5bYzh2Lm5RjMuxj
X0zENbNPb0Pj1ExBegfYnKGGxXf03NJ/f9eUh96x7E1dwsnCuPvbmEXtzuqGc2EVM6wFN3/QPaZv
FQJIoDcY9zH1DAYcxndp4GKf6atoSw+AHZubpzip1O36ZZrcj3Hoxn2ikDqJus7cBIWf4sjLc5uM
xdi4XpPv0jjaRQw6n7Q8XXaawvTS9JPqNvGyFGRBuerW9qpuN4FhgVt46FvaZG2xWJ6WUD0Dd75l
AOKQm0W8rXPP2+pCIPGDYV9X2JgbZsoAtRntA5U5mzZKHlhqe8Z6IPlNk3Zo8FU9emP5lQTrezV0
d4Pmh5tUR3ipj7RDlV9bFtHZ1+cPLYQI6vTN1zErp9u4C0fOlB0Dg8HNPNbpLRT7pHV2bgfHeZ6N
Y+A67Ym5QqY10H7cB3rT33Za9YJJHdoArj4eEp8CfWIgiRnpx3Tw8QZIq5iG9oJ5bolTfETFEjbQ
MAEPRsxArLOl5u7ogONuled9rQ1m2XXDo6JtgQ53ZeO1+yyp7O2wGBEkfIQAkvomqsF27ax+jrqg
3jc1e7np3A8emHbIAHtoReBvGo753pyCZt+Y3tOsRbdTPr3YpdlfU/exdp17v3K8Q0HptXMapI9K
sLRqfI8na2KmvK6++IVYi5rc3sbmYSxTe+4xHnAjfz6YyFqfgJeBnp3G3tdY0hxsB2LVPEQcCTnH
1FDVH+OkvmIAEWwd1aBLMFIH6SXu2UwZHiaHJoKu+x/dTDsg17B4HTXD2VWJV+9KmEwPDnpd+dTd
z1qMv2qUX0cUE7YQpZvtMl1w2cR3PAfmjSY0NZZpPLnlRHGsacs+0pz43jdUsA2qgofY1m8goxW0
EN2Gmx/dGW447d12OOrwB/Bcijfm8pomzE16wlJcysx6STTYOUHX7xgpLw9N5WnPtp7tp742Dgzz
sGT9cjfPtrb1TdyAlx5HYjhkeyVuxp3HDCzc2em+KGe6LL6SBgAG2ujqcpSo/IgZt0sG45bbIR6i
nUVZvhnK1IHNqN/WkNMg9RntJdHz9Dh2GPMlZnDvRePPLvBQyEi69JCr9FvlaxXm9mZ115fJHhBa
nbsuRMGCAq8ZMYW1ipgRkjlsHvr4Jygjbf6eqUxcF4nNi13fta1tb01Ne1mWvnoy/Hx+1kHxBto9
3/R09E6GNWDDWuXhfYt17aaL49du4pUnfy5ux9bvvyYpTcF0ZjJh6BhR8I183yo5kwYYNZnr3XVB
decOLmQlhXtoE0ODDsr7sjAhNNr9DJQCqDUl0SNSJQygWsHR1VjuGdgYluyN9eAmVQuC7aAMEcaH
pR67o+b07WEIvfbgB1Wz62HAIquS2RdPup599ByDI9p6MrxkUVVsRp7ic1WyNFU19zutKpZ9Vwfp
Q5mVoE7WeJv13aGaYanTN+n2iNmPnPCwfW3sBinr8zN4Y3dOLO8V1+L+GJh5drbn6lVVaJUZzpOR
QwFUKWVs6CEwWlsh8Ic9dvyzzbZtPzPLp0/D3tYti7PFWbZxp+xd+xyg4XHbgOQ1WgeSSsZZBGPH
cGDyHUiELibDBJu4QtHfigELNWYaaKOPUBJ5ydipcBcq9+nSNF+7NP4ewgt8ViWnvuNlN3Wd4qbQ
5SYWxfV71nvG/VTq276s9EM75J/wcFgefabdpYVZHhIgsm4LHxSpDmNSmx6lh5vEtn4YIbCN1j3V
mnUzJRMwhlXemSMfwNU8e18lmBg7XRntqhnuScf8ZjLc2hxqEDvw2PXqICDktbvQAEV0F7E3wx3m
pDtPNpBl5aPc48c96CQjgBTWidq69sCJKIw77oG3X2KZH8ibkokve2LnmCTMmbOLQvuK59Ah8qP6
cRjMSW6yfptOdFMVRw67P922lXmGOq0fnd75Fijbe/Cd7i512+4hnapnPzUPNPeQCLTGeyfzir1e
ZN0+8fHAqrrIPBVF9AUB+kuU9zEkh+8xk0YYE6fbPiYhLK9p5RsXGwr2kr8iQ7ol/SxvFrrtD9Ec
qwernnF1TyXudMxV0tTbls2IkyA0Sn2ABuVbJXLWVvVRqVh/WL9obnoOzKq+WQLcZbaZMaX0NiJO
pFCdg8b54elDduryOn5oTHpco1XbexOC5NTMSt9EertzaoWneFM8m3PD8J45fU+1/jFrCXd0JwmA
pftgDjxL3x6HQ5e1wcbIc22vj4bxMLt1eTcY4wEU+KNRsPN7Zi/+B3vnsRw5smXbL/JrABxyGoFA
aJJBJlVO3JIpIB1af32vqG6z7qr3rK+9+ZtwUGlkhYCLc87ea1d2wNiy7HaKTso2XwSLNK/6fQ1S
l6Y710JP95K21LRcMB9tfCQ/oYM07bTkOsrS+lciCRr3hfsxx+68NWY2Bj3IbeBnN22Yuybv/oBR
xPsp2U5AY8H+LJ6rFlblxPra1jm4ADzrJz/O32yjyRjl9EtYuPGhg4wW+d2860wwaK2fnhhwMyN0
eb+lsRShYQDuYWqD0Y3fI3o7CxvNZHFq7ZN3/wGQnpXBHdFJp0tZelsAIkR2Ld6b9vUTukJh+i/G
WiVRtxpvSczQp6NRy+Ul0Rgy6iJqWRpbtIbzNpuIg24CLgBpypbn+mfpqajof47KKCEdlM+0F8dD
v26IXnosCyGjIq6frZGxZjeBHRnhoG8T+1upi0NWpGVENzhi4p2HoMRCzxt+5830btfyI3UL0NOG
8VrO5geovVNLYnyiEA7ZsZoIaJjA6lQQeHNibDZ+Ob+0NKCoNdDPtuVLvEY+RSe9p1fDWVs0Lsxi
de7Zx7Jwj9YquXRlxBwtovxQC35VnVm/14KkbVPMX9xjhrDs6QxyGO9IyWw2taOYZMxHs83EXgXU
zDquOdy0H8Wy8rYxu4K3kpU2j/MSQiOCk5l+9+eseW5L1W+dsX7MF/7kYk512K6AS3p/crfTfEl8
ZURkwL8OTv0lrTE9ZlenGOAKDPeSOhc99oZ1BlLAx5iW3oeRBG+ijeewgvZVOjsiZliYk38oLfuj
DBZmBdlPb0rFthrMBCPDN9nXW+Ov2TsV72HJmq/VUy8FbXpUz5+u0I/IJeBH12DHiq7bF0v2MHfy
sRXdPlDJrhV/Rp1AdujZsJQWP9pE/upbj3b+ZL2iVNj+dTwkyY/MaQ+aacF2HmjteQxeC2urvSUN
05GBaztwQUcLM1d/CUyS9zlbLzomk0kKhNq5Xh+9hKotDpL3to4rLmlcs1bSSGxtfpdTfTCR62wy
3yFgVnDDaA7r0n7o2Ium0at2Rdd+X7X9JNf2lsbt7u6hVDTc7QElXpqIi373XvAxcyWZZNjfNfJ+
5nO3dLgiMZZ5TGw9g3a4v+Ux8rSWB3PgOa3JJFKV8exUUwzphiLSq18VD0w4Maa3qvhnEA/WpqgC
JoLFLZbFEoq2vk+AQRIl6G9rrl6LHsKMu6gHwkMQHw/sTWHgHFjF2bSN74cTpsWNWNOLLHxvNweE
VUxr966KxD22D5bNURuvq4feBb3N8Oi71iMiqJFqOtY7Z059IBiVDMXiRcjNq0ga3a/Rbal42OTB
QQFs8GY/0kn5PCHoT1abYdb0rFt5TpLmq2UmBGubv402PJoQ61qznqPRNV78IX33pT44Jl5p4xBo
ZycVHm5vNIv7dVKFtpMTidp0u8rOOVmBv50qHPSC+JZdWaTjhovIVZhpZDSEEt1pJ34GAVnKIFzG
iSfSqGnoEsTMqeUnX0yZ0stAh2es1vJY0i+g2xw/GeVNJPZDNphTKAEBbSgAxI4BR7dzptdMuXID
JmNXOwxzmta8KxOmzTyuFzz4R7bcKF7ViyiNF6N2n/pp+ZWLgmt23BxVJ4505WpGU8m7GNYPy0TT
x/XqQGHFXjB/42pl7oyk6Fh5yVs8sDJLf3mplIxk+ktq43uVsJe41cQX7rePPY/1vLC5VN1v2xlR
hhbux5J/2lrSMCw/AUG+ikJnOyCQP2PLeTFSdvJ0Gp/S2vvpORUX5/qcTfUcTq2X72Lrogou27M2
vuyVtMMgYeeseb6tJkc9nBdRZyTJUzmw/krrVbOz7OWwntY8Od2XBtIWIkl69c3V9QHC15u/tk8o
FynOA5T0g8VhFyv1VajxZg2Tv0dJ23mrc5gs8ylOq3AUw/cqlqg7HfkU5OP3vMi/ezIDuBwsJzd9
XdkP1qYZN0mePM0zKUpFa79MXCDoslDw63ivV6k2QY6miJD1p9XC74rP8ytxjI8xdn46KS0s2D1R
NjTxrrsnRkxTfkIt9dKUy4vdVYfUpI3TV/JLF8MTduYrKhHF8l1/SZuOatYHUZaY2WvVAvzPPfym
QxwHW5WreyX5LQ/E6+q0bTRoQovMgWViDacpNayNFP3J4GOLstY/FLRNAUgYejvC1tlASQcUwgc3
tVm+VXR2d3dVSDKM3XZaDr7233un4oqi8m3msdX0NdcE5h0uN9eNcyzzrg4b+WhX1hwKixaKr/FL
ekB/aInNi7/XFqbiss2vw2C+rK7N0ZS+AoYcNoYCW5Ym6peaahZZORw6nTob34Mu4xT1BVadgY23
DxOVf6SNucXuobZBUss9t4t95Tk5oTjDI/2F9QI6GHBNOm+xUOQblUtaukP86nJgAtOwqDzrP2D/
wqJnfTJeLyiXDOg2PI9qmX94XjKxHWRPy0JAehw/NLPKwlmf7tf2DeM+gBnC7XbekLhhbcfeobWN
yKbPka5le0m52UEymYe9HoOHtmMJ8+kLK9fHwYhf3DisWuNsQMTczYV8W0t6U0VqP4yWLLet2ZAg
MNjPdfNWjxRZGJm3Ij9SKK571V1by16AA8Q/rGqco3KRew0TZLuYjArTCfwyb/tSDk2+zSe7D5uA
bwYVMqLxsv3RB0uMh6j+zKfkNC7y1/0yvSvX7mLoa5wslN/tuKenCj1vZW5WZNGUyu0SFG/CosXK
Z6gO85K+sD5fqJ+/pyWD1nGJd1IMO6eb0eUP9G3z4kUqoOFVNz27okj32ZQdhXAvcWNS2EB5OsfJ
/Wvidrb6HoNziAdpl76jL3gDAI7TyLilq/tEQYlWO+vhbxuUI4AZMnv54vPNt+Y6zxvd07afvAuH
A4yNBAxW5vNhUudPeDnTxET0jFDG9CZUEMqFMBkYjwFRsFV3ysbuTKPQzyF2JF9BqT8y8JS2z+qU
TWCEsh1IOwKimRU8KlZZWseEBHHy2K1DCvFly4s7NBauAUAn+XbR+sdceZ9NnR89W7SsjtV8G6En
je5Q0hNLv+vZm7aCjRzLpAmPo6ZdDsH6h19hz3HX/NfII60m9xHzP9r5/A26YIndxbn4KTZFdXNV
cIv9+rNv5iPsuHQr4vXF8u/HyXObc5Nri+rBBbB5ym17jLppDG3B3XtWySaJsx/C94bHASzjcDfz
iQr1AI6LYyxaDn+yCmmix/1O3dESS/bmTFm877vxWrPMLhRHPBfUxosRGs7c72ZbxNtW1h8Lc6gL
UEcUUPMW2skbjf7j4qTf6mbxNjLtu3Di/r3x7pmyVT5/3M/rdYD9U5jjZpjov649I1U9thjU7VuS
Fs3R9RPi6QiLW10J3ebWj5rxs0h2yB+a7cRIvioQEjgM5MIRKssmIR0gzGkTrRQum3IGBRq4Oo/q
cTyT/AI5MEu2ROzdJ8TiQOXvaXKzVMfKNukcbXKzPNrupPa2n3iIONL31hi+TeW06cT4vjoxJ11i
3bJ87/ecYb1bDtu1M59MmeEBmbrxUFvTH50WWLmKhT4LFeUUSxMKZXyozQ7Xhzv+Qmv9agcNt3Td
PPeWf4KCYVwy7YbmMsf4NtgttYQQiYnlymLNuiC4Tp3pP8TyfvlIUw4iRa9QC47gWlLMTu0Pz1LW
NccK0YvhQ2hTQIYysp3fgJwglmDbCYFYP3WAWTVforTu6ixnU6XjN1/lpP1J+TNPx5whzngupU8z
x6wwVbA5Gj77g+HYGI1zP3T9lcoqq15ns/+2lusP6fGdDat/9Wgue4IKDtYUIio1sBeK/ATqoDrl
qD73oyo4J5rePXHeRQFGhtDCB4JRbdm7C6OHaXYxTtlB2LYdp6KG/aF+eHRtB4MmuFV17V5nGMu8
dUzwHWrOe9jPXjb5D6tiqy+S4dUR/s86Xrelh21wVV6NipbF4WZsyK4FcsB3T2PNTsYh8j2LV+Bu
BigM83cMlqaEuizi6ja1xNn0jQQxbL3RSP9RJ9BUxjV/bhweVTc2/kqWWra9V13acQjtYTR3VOsq
hIpX3hsgq0ULY8irn+OijWt19rjp74p56cOg6YAmMHPUFYX22gbZjgo421r58AeXXhWxYfyA220d
pMc0TNQpdbebLyH4N+c0QF1jB6QDnyfOqaptm4XeRKOzsEg7O+WoS/vjGhtB1MZdt/PpfHvOuB61
R7E5tYizi3LGvCHUqalWZrmVmC9uECmbDt4svWnXJNpEcDUm+wA+6YbmGWLdXF3MaX4eCVXmDwxf
shYPORVJoTp/62Ulj1rG0pwBrmBrXyXSLZjBGNmDqB7yH5B4C9qW1XfZYWj0TGO/yAxdk4ecumdr
6tygxz3h2nfPzMHqObdKs8Pe1VBLdRgrRzqpOPHUYfUmckzlb7mY3+mRUUE6HI+8eCpknOJRATxs
K4uYot+ZP7ySusCov6P4fWKsFEJYwr2YlgEMB+OCuXwZ1cGui6/acK9z43Fg62ZfW/nrWlG3IFXc
V6v9TM32PHfriwogwzfd86rYAauPXBGIF4hddY8crB17CkH6fMg2fy64Dker7Y6AkIxvyTycbd3R
UwCwRV+SPhWTlc0C/F3GTwBhnQOP/MnmENmlcu5Ci8MtxrHiZDEhipb7HszVa1YyatJsirRwpk1c
triZWvWiWfSk2YZlBoirlfzwvFpuU+fAaOw2TTPzIzYBrlsViksOQJFme+iRTqjL5I8WoZ+A417/
JK+Gx57eJ/AMU0H7HIHDLi3Z9QzdhqOLPxTdJNFZVJzS49O2GSgapcWzZI/rph/pXAJE1Hu7Ic4r
N/hYFhdj1sSNsjZYTF525lw+1mt15uZ2bBvPfrJL90SMoN7Da0IKLrB0pnm89cf8y6O/v534yrf9
MANlrdt6p9d7mxlxTp33v73UnnlJ9AjmljpzpS2VMxkKJ1cyHNWgcvrFO9X9gI6a6cImnDNdftHZ
uuawdOZMGQfXHsqzjtltEueu/e1o6KrK58tEdX9GJ+Te6LqFI7jfnSwde9vOdrJzobHurHU5Dv34
bbbD2u0wMzMijfIx/5kDQGmN7o17eRvRjuRxarjV1R030oCGyWbs+mRXetTgY8eVWwea4g02Sygt
faUruxygfRybIP3lTRlHm5Pf9ei/CfeA47t0N2hwR7mgg9Sqzv8zr+z/y4H+XfCiRMbzv8iBuFt3
6Y+/K4L4jf9SBJn/QmgDKNZ2LcenjY225z9xsd6/HBJLYIi6NgxRsmiR9v8XLVbyb4iQIV9xQQlI
S/pvQZA0/mXZBssL04rjcrR6/0+CoLul4b8NRJ5lSkkQw13RjG8X98M/7AUtRyKkc7zYc9aV+8n2
lzPg248kjVOYJGLelXhZszE++X77XC05TcTU8S+JsN6cNJfHrl6q8H98ev8X+Jf5d8vD/TXxhi0A
aRatlv8zUtnC/2Ukg6zpavavppDeVVhJBlFtxgXbGM3er4cZhugMDWGOrf3gCvVvfBf/yOOgZQqD
isAxws5sSbzKPz6WNckrZfRsTnGS5qFELmjQZD7nCf2tEfILGMjO23W29+vfvff7X/7bFwLCwuIx
cRyEWsQL/ENp7sJUrCsfFQxaYeigVXdUWWtFg6kk3W3mL27f/KE9oa9V78lTKQX1c2MFbBWGeerc
uHoVNPS3quIksRv3asHMYmPmFBweIVyEJRKn62x18yPpUQ8dus2oTOTTujTgQryAFnjXMItGHuV5
FkIj+1feIa4s/DmJGgEq1OZ2hBa4lgfX191jHgu0S4bxlLeZ3k3pEOzNSuDgnvrm4I5AnLK21RFt
Mudt8aWCTeatR/ONmv9+lx3qkyj5OkuPqKikNr6rMt0zgZmfloD7UtZifne9+Sm1q4M2V1q8iTio
+LuJYSoY6l+KzsDeSdBkrG72nPnSPywlOc3LW0rkxAkQ1jONbrrdlUT38zg2TLfSwVgjPA9FxPAY
ZkS3/uyAm7yUKSMqcu/C0rPjKwKS+GqBTaPcDZDPJsl9tkde8SIOzFYK6hkmRo2BAs5es+RGokFO
61KNkYEV8hvXqeEESoPbTqDjx//9OQn+blUiwAyoPYA0ec+HYgux2CD+p0ursBGrLyCR0PC4j/Vg
VA+e8OmCmFXIiGdOjPLSj+a7Kdp36avlluriZrYSImQaLw9eAlbcrBQqrlHyD6VAvqXFd2GqlD7Z
wnWY7L0zSPUa/UrShUgGGdOMiPoMEPmh6IvqcvfnhUU3RCUXKrB54DWMjNjHHFZdpRne8JD4kZ0h
AXPlbS7znwX8r71BVYH2GmqBQu2uELt40OKPBEftZSxhbAlEMmnincw+/0LV4V28cuz36BazTd+5
AoBilR5KuEz9nLAkYxhXy20C1XKolMXksudCzVjiUI7dFQHPqkTz2fIVbuelKg7CibubNKtjYWfN
FozIdDMqmH5mfUuZU+2HBo5yN1LnGRkcQM2sqpA+0DxKHib56lyXxq2kLoryspfPvUHxXti1/5nm
ww11SUqrPbBDX4oucs8EwysG/HUYWC+6tbt/s1ValvN33DcPggdq3HB8l22cWBDnH3a9yumWebDd
nyBxb+kCEnuIjTV0J599MdCKxznHlyOXZ5iYGFIX99He92pYaatPJnuZGZxqYfUbKfvvrKUIBb26
Gj1rw8dLFnZss3R8nMdslucCRdgRaAwDwSEJh3GAOebXMD296WYH3YGYDizy0hBnYGa3OevTEDPS
rxVVqJUV4nNIzSgfmF278WKcbD0Ctkxg/05jJfYtrT4jts3DWMD36gpaqOUdm1UcatXzJBuuES7r
7JyK4nWBo/PiO1QSg/2ZppZ6lFbXR25aTNdUzce11pIRCz0HcyjfZTycvdUg0KLOptu91YhUd18r
Mt0sptNtYC0v5EkgKRXm+sOdmS74DL6BWXx6cWFFrqMiMfIXm2r45pQEWtvV2yjTm5bKOi+eYBW6
ZVgsRXAsaQNvzWKcH8lafqlAxuzyxqv3Tp+Nx35dbLKH9fQs2vmsMfUihrejpJyYgpcsh9Iq+5NZ
YCJaJlo8mHqwQWheJZ2zxJ9QGxo/Jua2IOPQQ9pGi4KWEHPNEPTRmt0/bBawwdr1RzlQK5p1dhjm
I/K758zFhz9yDrT5LGiz1lyLIXiaVPrkUkSxQbMon7tPBhLX2OzFcSbnbEtd1R/rxd8twYU4Ducx
cBqDwIW+uerRPDk5LZEyNw8W01OK+i69IXLa0U3b6/k21UN1cTTj58x6KqgPH6RBbkZX2mgcWoyD
vNZv6FQBxUwr/Mlu/daPeIuYGH5ZarR5j6RATMg02oD0hwraT73E4ACb/DYlY4ONMEYTwlTWLpmo
1/Wdz5WQDuMW5XEp6AT77tmpOTqdPnmaxoxAIQUXw8kOqTWUV86DB8nYdttN8a6FKbk14VUzo1lM
MKrzHtkeY1NnKrfN4n+OkkOxQy59IZji0Ki029oWQ4XENs40dejWdetXDVTmtZtb9BZTMYZrXDz6
BhNFw4liO6OEmTNxrswWIMeQ7pxiLA8l2TvvdePAolFlEZX+nQJa5OeaMBPCgNG4tMGptYv8sQ9W
83FF8i+zW7tW5j4baHkem9koHsY1W8KVqR44M9t4anv1WSzQyyuD9iXwzntOHF2ytH1jvuPT/flt
VpX96KJZHTOISQ3tlw32sixcyqaJfODqtTm+jbaggdRTtsWlc0uRQj6ItEMWLL9pgzaJgvgYVYsK
5xkVmUhzPrUigy5bo4ny3F+V/VnQJt3YqPW2Vc2+bhLFxQuOrFH2x6S3jrBiLgFtxSiuUTFYTYru
7U6t7iXdLGTA1mSlx0T9HoO6P/mLj3sO/XBnkoxiZ+IBHSrz2F40aCmYpySwrLiIo+rpyj80lNXZ
KGBnj0m5nrrWMBieLG9yjX/KzKK+dCe8ItBSnUW8uyBJyqa8BSgIqBcH50bCzY/B9/39yAhk0w6e
i03FBF4ornEn8n01DqyvkkyQWQcPwlICAVyWPeH7eHPb9gWVOkrPIC52g7MwlEMfvcepiWF6bS4r
5qraax4mydupAjQrPvuGyUhL2rz/RJwSybdTN4U+jVY9PdwHK5Pyg11ROG/lEqDL49t5DpgmPAr7
XuaKUBiIM8EzG1GfYqybEq2f1tgbo4CsrG0zJIJUoV+9a/UPiTNSZropdnb3FY/oO0m7VJPpciqH
adz5gYsYq+7/0Cj2Hkz9WC0dXEI/p9Zv2/2ccZMY53c90LfqxvlMQBS6TinMPW6fOXLXoDsJY6i2
CofTti/M5kwrXH/0zu+1ytPXqftZxpVBV4rHiVyE8mMOnE+rzdTFh6OaZXVxJDv1lbQvPypgSy95
NeIglhl3m/ugnmy3LebbkqCBetg1rgkKrZJ7O9HOph3L7pzFAPBlPtAnMvDF4hxqDbXNicfZaG1+
DKUyEellcB/rWl0cOidtKcudlIqWuld7h9K+n+WZ9Vayk+9dQ28c5AXX8UjIG7fqGkYEEhuAXjHa
fMRqt8HIFngkQobrWmIaViw6wOGYI9Rx9lvraGWyYVAJTqOsgACtRPMxaWCo5BYrSImxn0ONEG70
OS/bxMXa2cCFzS3RnKWBI2/MRRMpy/8sEBDuDCMnZqHm+BPBxxrrKPUq80EMJ5WpOqJXCI6FF7kS
D00/tUiiVpYRKh8koWd3cQymEP6049ALsvopTfzhcZEPNlLJiNfUhiIzyrfalK8OW9IjIBYvQgtX
R0a213ZWfFdsiPvZdrnhifW7v7TNdTQ7nyWAlWFoWuNKE/dlsWrvalXGn6bMxGva2tYFR/82Tszn
XID50fcfmI5/zcCSEa47Vgj3uKYrMn4bAvG5DF5wFZTDIQrn33FvN+FYdPplMruvtZ1WBOQjVgJH
m1Gcd5hXRutY+B06+iRIj72OVDzVkdcUI8JZFfbc1vfM+95jCdlO5NWDXp3qoernrVrX4CGvbcVQ
3nS/lgk9XVer3/Hkvq3olyrAxAeGUcv5rx/L2kViGrtTnbjpyR2aK5iG9WQThrbpOv9YADvfamY1
3QhOzU3t16KZE5TFinEEHR9dJJL9c5rAOvsV4RrNUdbo3MBGdo9t03aP8I2Kq7Fa++zBafM2QkgI
3K/37/KzB5/ZdATBk0Yu95WdUQZWaFvkKdVsJxmckAsPwVfCt7MuXnxuhbo0hKDtfRppozWOUaPK
BxQe2Hgs5pJ2HZdnprOosfs8oKg30M7bQbzlSFI2rK5l/W4ujXemE2UTfGusR1Ijf00oym8aVvdJ
EvLE8VvOB7/wYCa0xVtgc+n54Tdc4iwDPu46uTjru+Ita7prri2oVh0XyFYE+mEY+yOVLLcAosFa
P6dn61Yc6OTfTgdfDve21nQlkfSuhY+ZnvDSVlsvu1I5I2+14MqfDntP1s1DSeUUDn2bRKar3VMN
bnMbZNP40SUdSXIs5rN2s2FXIKbYWS76VS8bxldLAURM5rq+eDmNTE8274DJlo8BvluUp1O8zxJ7
5H+hp70bnygH1G/hMB0pu8R8NVU979DT7ZwYT4/fOriwERb/YsMmgseYf1SlIiwlVRkrFLnqZE/q
0NTzI6mS5auduPq5xaejghyQZT5AGkOUdS2SumIUbl29RCwHy7OHSNftn3zsl7Nt1k+y6MQeVzL8
mb5HRu22P1PMk4cpIZBFJXzgY0LbuYf1Kb2h4j0OPxx0hEERi5cFtS46zTZc2tgE0dElj669nBV+
9PcsqU7oRburpXDWVH16MoC9c/22JeOt5iMonP4EK2vq6NY2wIILB3FMwqOnSvPVtlCcoBjAwzKs
54onOrTNVYedMrIbyVkhdrdLUmfZXvgxfJ+AwKscREUMoejmrteumm9iLcbDKPKOeoLkP2XYX727
wEAsEhUpLBCvpW5/Eg5Z/5qXOSq8A56K8oVFPofDWgNWYpldLKeP5sn1DySu6nNjV+f5wyU272qn
QfZi98U2t4tnR3jWUTXkLLeq806lIdiDZXpwBONziky2WSMxomoGPmQ0suViZ6O7U4P9QMEQsjg9
Lr1uF2qzAoEU+E9yLNXZb8GVFBrZs4kKA+WG1c/y4kDi3wH95lZYmM4+y1JJSwErHc4I8Koumn0U
WOYxWd9drZrz6B8Q2g0ExygLiXpssMclmjl68aWACp2MlDCAacHlqqwW5Y7LAor7cmsOFKC8lo45
QDM8J0vx0pUYbpJmQnabrxvLc+SJ8TRF8DoVTJ4CEda1Hi60CXd2MJSfGauIg4goqGzq7C0KBeux
Jntx03n6MZk4xtcuhL6ZXNXYxSEqc8Q4wxwTIhD/nIw8Oa6m3/KXk99yXNzn2vP2VccNMFtcHfl5
zuAzHeWpXrLnHHnYqemWJUpX74GxYv2NoF1hNA8EySZXXeRveqSzvs6rfakl6q5ExpEhSMUmb/XQ
TGP5kkh5Za767o9CXobeqM8QYxigEWF10IPh70YzfXAQhcb0KF7FVInzaHlZ2M9W9jQjymsr9ULO
zhtAF6Kw2WmAcuTBfg7qT9QUxr6bDAJKR6wdMJCzaEyW/MkvqBedbEIc37uMVN30qTHmbmvKDrNT
pq+5rH0UuXrYJF017f0sw0hNowkA6pYPoErmEwO6Lso18RuTOdRgsz2H3NP1RSfdKVGBfRL9csBp
ET82qxVfdLl+tAvpiJiif5pGUx4az8MVaa9t6DOle1yKMt8tyrhPNZOfFqCGLyHwHmRMmWxX28d0
zPxb3PaXyYNb0QbylVsfFo2O+wyX8XNNsUOf1sRO3Vg7oqASFMHt6a/DSScG1xOGaKe1TU4ezL2n
drSXW4UKzcndX4WXoPq9j/ZrLF2bVpAwyAiYQTdRCZK9Fc4UTdu+5783WjEVVZaDTshx9mWLbICC
9CvjtDNJNNTD+A3ZOJPnFNnK7ECDXez0VvQxgtPsN1GU3W4I7nGefZ6dg/5hDCzr6NKwvtNrmI5R
UYRml8snE9vOMfblZ4pQ9FT6mlVNBYjQyqyvQT7Uj22nlp1bcS00xMQHUyYPxpL0L5O9QrIUKchc
CYvIHpBse9WHElrdOuVEli31vrfHGLOGyVwNk/dQpXBSh0acYjl8FmU8oyzwHLoi19ppsqOqze99
PD3DGM7RY/ifJEG2l2pk2ySONAlNO+NhXQrj6nbD79We0z1qeGSrq7uVk8MVIl9WaHrleUjK+jjd
X4ru5pvZjJGIuca100DcS74aJ8Mg6SRQ3XiqUqN8n6hrkKWDDFY0R2RelefW7gN6OYbDNB0jVGcd
Tc6db7pLvX0v8nTvKbv+GIh28T44u4yflkjMraNH78EufefsOcSb+QNARdiOdwcwHtzJa8iAWcDj
4OLskC9ssmIyz3iIFmwNQkXyqU4C/2DGYv3m0oTaBoVI7mmfhMigdzW6ITsnY2fze457sfvRJazm
j1u7Bzu2koeaAQGBNy6yBYb3fzWwogm81zbl6rIzyGbcrSoQ6Fj6sMb0tzDje64La0WUs6TIzBWZ
LmWsrlU3Ljgkp0ed5+k54V1GPDeYPvUanIVbB+eGCj1KnPxqMWp9cO3eCG3ISzvUEXtqq4DBNR0f
q9fWQ1L1n8qQw+OKA2yyh/ba0ZnfyEBq5r4g3TsTSYqyZ8aQQbI+dR60RL8kJ9hyF3FtUalHY5c3
O/xE/nFFILHRjkfHzfIu7oQsOujqGMV8jLTca6rHERMQkCXN3XUQ+7F3r45fi2s2g3ZAB3VpaMFW
ibs+pcLCDdSYQJAbAtBq4km6stiJ/2DvPHYkR7Zs+y8954VRmZGDnrjTtQwPnRMiVVFrza9/i1kP
uFXZD7fQ8wcUiIgUlR7upNmxc/ZeexC+Z2jWmyN7bh7yyu7z+CWoaajGHNaxuL9OHLAvsWrVhaDb
kysqQdLPYJ3aTOExXh59R07nPneGVTYPFdiz5BYNOBxnJvzvMqetNBUTfNAwBcLi0h3C+UMGXOrs
k9KeXmp8dK67ipo0/snpErKNyG61r0tE8pbzjvqC5AefDnKEzpA2kzc69FMpu7bMpavnWhiIYB0d
140iqiVJQdZ3CzBGgY1ZpbUuzvTjnUOHd2ObLENz6eqvDYySldCT9ESCn7ZK6sTchqHLOV1vEHQb
y0vtRmNb22W2ScbsC4oZ+ShCghtM/1xq6VvmW+wNku5v4Z6DmPQJheYdQ8Z7oIpXcy5srALJhH+n
qY/DaGIbTXyoNajNDtBMYhQPuBfD6tE1NKFJjw320mg8LHrB++DWT1hByoPLw32aCHsS6HmGvIne
RDv80ZfTdQrt1FOXUjOje71cxggtienjaNS08KxnhzlL/EuE4I0KLulOox4yeecZzUZUl5VRfpgd
Xuc6tu29OrVkPV8Iw5WXcv5Z4ffFYjODMEK1TWt0gm5LFJGoXGi1SGds8zL72aYgHNDriyne1wbz
c6dxjb1KgvxWYe9QKRC/ucn0Y2Y071WPbCcZec19UhRvSmPqnUPYM2kln1jJxkdhwy6fKqyfgf6F
SRfGN6t+GKkZPBRt64KDwq1W4yuxUO3dmHHVKXr1RB8Vz/Zsf7dGFNu9jNyzmrHQDToxX2l3Zgue
jl0tHjikELNCT6Jgdx9KjTeRzPoL2rpqXVtF8vRLpaTinalZKM4SZz6FGHQMIEI6wp5bq/XjWZ+t
5prRR15HSwfccmS4jxsFhyNCPhSZVfVsGtTlpRshLU+PiRlHV623w6s13ZEhkcFchGqX2a24D1Z+
aHo50xQyNDR4w7QhZy2isCm6dbd07nJFp5uBfnFqy7Jb45mAmAfU6yLcNt64GDVOTifUU4OZi3aY
bGnemNYZhs1zkkfyVVVgCQRVqOnPIxtKhudkmtytrjDdZFPsoQrUT5xWcIHr6lTnibUVHQEHQYdA
v2utRXDpYAmypwxzwBJuIQgzaKv+EGXhW0rQDiKPUXohRzrClma8X2634+h7ye34YA2Oz9Ml6Arm
GC2ThWCuazaS/eQK46JH/oyQhWX+UmDEYBWzD26COmUykhINB0III8R0UiHrdEXnH6wGIZWoO0o+
9RqEDFj0qMZplPifAyeeDaRBl3bLCnc5QUCztQGP2KzNunwo3+g84s6/OAunc0hZkCN/OIRVdu01
cUYaXdUAKnKE/+B6xo0SxwGG8Ya2C5a9MtjNZFpuS2tEHUgb4RRF4U8IPFyNACkXCZX0/YmXadI1
/OTvczCd3WYXBODyVYIs0nFvNgIc8P/f04QEFi3DXJaYNIjswdKgWxfH3A8fpYw/cR1HWzyOZDNQ
j1MMgTJCQjrnHElcyoPsh58O1DsMusLIOcoU1xQqsB1GMxqhUXqq7ZPRpzNqXwVpZo4oTEk7cBDN
zss4JTUSBZMC2pE9cP4InCYjMq44IjizvpTSDJh2N/tFvpOoIdsxPzWgXqII9cvhFBb3oRgORK6P
exI1hyqYXue6nDzsZPUW+wWaJxTLUcgbTMK2YviwG7m91oyTOoN31y9ampt9gATe1g/uqNVelbjZ
Phqo9BiMEL/pIFYqGnwcjOhYBHKv6eEjO592NxOkGDr8uRgPWuO2CgeYC35kOKYRH3vZR9pWt/x3
rTLOLOc/NB1jS1YhVLWWOIQ0vmKFIDSG0p115JpVg3+aCDwaBEbCccqHg15NHmFudf21c7EFdYHb
YhXR9G0qef7YTnh32PL1pNtGnGO3Tt+Ue/jXb7kekUng0F9viouIC9vjrhxOeGFKLdwlLLSYFwVe
VgMPXZSm9NKXMWxDa90uXTygNNuNGt1z2rbM4pT+R8UYIiwN/dIG71mfPOMk0LdljYRymDvQq4Ix
TkPDXpeC0qGMGY7kfNaTTy40cO0wKh5hM90GAqidWruMeB1egmhrtfZzF86PtMLF2/f5d9pbYi0r
+dmWgecUdrxzJ/rLcUtDbV4VdsVU0DHeLDemmZup195ke8xy5kWMFfh/T61JEI2e8wYOoLGgtOi1
uwBcCYtSmJ3C+qds4/oYVzyCmlsYXtz39drmAHt2xRfSwc1TkonbyGSPwMbsVoXDp53XO0T4YouJ
5ROvsXX0m+BadHhkx8LfSBWKvemwe3SmE2x7RLtZzMi2EKE3G9jzHH2KtzCY1inMk7COnFNAisEa
H1uNlyL2wXY4bER9z0dQMAwwDcSrusEQgFa81wbPsRtmm7TsL3LsEBrKrPB0X5Eyo0HdGkuDHlgH
uYYb4kQou2dTluwLbfoIu6Xhpo/brveZcmORWNEVd9YuTduyrk9tnnUwQ0mdCNMRq5KgsMuky5Kl
zSBfrT9iUtz2ZpEGrz2tX3jhKx1e2i5CHB6QdGSLbqZ/W31qGZCMCa7kCo238sqwSo9zGdyx5AlC
kSw7ewjsX1e9Mo2nBDW0bZZ7n2n1rW/ds2bVAso7i27Jdh6OhrE2Ywc4RB9euirMtwNqzt7oSB71
gZQ1BqNrGBIFtb3Mmd017OFYAvR+K3UItVX9MrXKfVrKfsTJ+klzktfOtF/sFHUQ25lctaaRbERV
3wUe7YNDyiAigvmpmaHERTVQiCJAg9tMV7c0/MvUqOg58qHO0q1o4geWYwLggQY1cDf4yJEiBMLT
Rx7K0TXLQz0WaHoDiIpjypoXBI+qeoIpS4pm7jy3SfaRWe3zrGJi0KyAcacAvTWluJCz4XOKOwA7
KfVVYGkjT2x/SW2YdnLflIPDXL+YGeZGeMqsxQkbNmu5nGljEPyw5kRobhLNvtY8FzywBEZmbXaH
uUhWKjvOlhGq8vQFUtY10YN8LboCg7wWNdCbnq47clzytTLcwZuqC0ww5m1AplWLhxI1NgVL+AGA
odvM0h53sZ5wzq+q+6QziijDFkdvuoGxkhwLwiC8MQXpV0S1okTOM6jybIiuxt4/SPHiSnluIbUy
c+AcJyztCV827zJkOlG7NSF4YJnyJj8aSHuZqZPxpsPnYEEfSO9svwM7xw+g1vGbGvTpXmjVjyFl
hBBjJwPksVQHPQsc6mfXP6gJZNBQEjfp865ZzWyzuGSG5wjtEL77vvWG7n0+wmT4nJWDLkJlng9D
/SvjcDp7ci16odaIgjB/ZOmFDZy0Ob39wudOToEWtJcmsNeLL+/MmYwFHUz/VeeMi9o/NvCfOotu
crxqIeYe4gzmg8rRRQzseWutmasLs1fmkN+cYBT7ou3XZVDatzyBmG8xkVRJ+p73wrzLrtWP4AG+
mSnNzt5vV5Jlb62C+VuQiA2oom7jtsabo7ctdyZ2dV+k3wYfT0riJ8co9ZfprKGdwcBoZ4FaYl1I
BDWtYgSrMc8pOBOT2TFWW71qsGBibDijR5s2Iao2LxrLZ9BItDwyY36S5tonJhWF98z4mpidSVni
EDqQTXxd8YCQ1jAlAVjXToCF0p+qxFcnCI/GcUzaH+zR6abqOWq5Qr4a5hIXjDJwpS1rDswLhFY9
lBojjp/GiQylvsHbMdj4k+N52KQq/hGkKLEdgyZPks733Ay8vkYc4xvAtUyn9DTM8F31DIMYB5ef
2uduKr9nBXVOptXxGXJKr49vMcxKPwBUokdiA4lqZA8sUHgXDFjq1NoiUXhWhTWclStfYMyuM8PA
gKCLduuyzqy0npTxBGTW2gnMY4+QmG4vpOCgAFERZV8rlVVPqhTjrSrY3mXpV2+AcYFKEu/QTZA/
O7eJj4AL5TqI/LusC/Faq+6jDZP0h0rHW1pQ5WQtNEMXW+OxRIlw/PXVr8sQ59ZxikMGj+WQAQQC
Esgw3wXx0Ov1fgHrX9KqCXdV62rY7QvgoXQCOE+6tMRpkDCPQGRfyPBQFpl/7BfQkl/n4aHDD/TK
n+DsV0y3X98NUfg6tdYhoB16GmC3vPLPvaNaN65BYQXbrMBdGC5cZEpxCbKg0JJN3+rZnrnBhEk7
6N/SOLyIUY7fCh/9fJMAf1auhpRnzNZl5TtrplL9t2K5gHtWnjWPxqk0rP5uVDjMhSFJncw0xkBG
fguaQb2OJQ5qRBD6TvZJ+Iwh7lQ2UX4cehyaTEP4MtQdvmyrbNMrjlYzSktPq/BBz7lmeDIhHZj2
Ip4Uwy7Mi4KxoqEjOY5mdLZca7jneOIOpVsTNet2/juEYuw/eOGOYRNS4zHwRZ2AVSNgzMIczb5V
wv5epGnwEZcz8tAGvWFrTsEHywtj9k6nY9S6MMaL2D9O9henU+FHO4zWyXfYH399GylT98BwYS0S
tXwkxPBZPkewuo6fTRlbd02O72arxR+WW4gdHRVtMyw4FW35NyKNzZ/z0x7CifaqaFyJPs4+/JjA
msIJrDW2hvRDOnHgpWaaHEmdM0Ve8CvGelDZ8DqqvL22teLMg5boI1Kts2mCxvfKAq+MAp/mtQsG
Xxj1R5L499jRIZuaE+K9Nn7jqG4c45yiniDy9gSbQS8BrURoNIpefeQTVB+y38SAHSCTYX3tR2Vs
ipHljEG4fbcch7zMqp29WZvse6gV28qejFPVOTYDlAL7VOtCXQhw4yTjeHVtEGgYs3aoxS56g3kJ
GeLy/lom88KiWvfkRPgCG4jqRH13lwuIyp5ifsYLnTNf62k3REM1MlHQxxs3JmP3mfC4holnLppw
6wxmgoHNvY36KE4hGKXOFdoZvPSKBVXceqPGEsTNoIE0SN41oxa3WgLCnss23IV4p6dIo/rrLWBy
IX3myEjy+5+XRjk3CD51XYMxRgMEr8CgEWseq9jBvZeSjVdl7i1EZ38CbnAGv5W56tFpkigKHw4A
coB8aw30BkyrbknXmD8dyXCSgwW85Jz2e5HSea7Zk4O6wUiP0+v26wKhzbjBEn9GGdodxgqIDXsB
6MIy2tXBNFwrl/lgHTdoaZg3Jq5ZnFOBvsvhwKS7WXYdCvCgYQ4koFrkWP2u9hEe5AXSLzGaxi2d
Jw7jOmfcqbgjGX60sWXefl3mTr5iG8go5+NdHrzzPqRXO/aLmwMT65aWeu21Spuw4XFbJt9Zpdvb
8BIo/485ZrDjkHhzlPP8AHLlrCwEzNsab5qBG/xalgxHNMJ+djkr7uGX3vX/Ww/+0XqAsPc/WA++
YqLLf/ce8Ff+9B5Y4l+WBdbPMenVOvbiFfi/3gPD/ZdpKB1Xgu6YpuXKf3sPNPEvlyxCa5kMGGj9
DVdiGmioIcP//i8NVKnCd+Di9lwU+pyO/lf2g7+rVx1sB0pf7AemtIXUpfmbetUVoWP1w0KAW447
rqpeeziefdkXV45b4aZqWrkXEhtvm4HeJ2HLywtjnaZ+cvOnn3957/5fxoO/p6n8+WocwzEt3q8l
AeO3NJWqCDVmxOyksowCL8FwAL68tx+lFtsPyKovmhPZjMvYap1sDV6j8Jj0Zg9GgulmKqLc6war
XJlVW7OzdN3uP7++hUL7F28Ar881rCVYzVk+UJv2C7//l2gOYMmJFvch/TZ6fxuhh6Q+ThYZ4Kbx
URls+biBshhUK5oSZHEoDdGeQ1ksqPMRH5s3yf62GUO7WlPlYudOXIgDgHpizSWWzgFYLItanZnm
hvtAdrdqCp/oYwIB7P2flMqYH1DFr5oFJsJ4CZaOGRBJoLJ/+EkNbqP/+aOaru3w09IaM6zl9//y
oxKaElvQ1ABxgHx7A3N0md3Mugldg9ycTkyVKUbWqT2PZNxo/Z0Kuto7iJU3WPHepmgwbr3Uv+VG
87Wb9eH+65JNTsY0EzewCNQhAmGis0s51TWo4SkgYVGY4OxxXaK69qIgzydvbPAmjp1CItUApTab
9kLfwjbQgvv6NYhNa201L63P7uqgJXxhEnMOhqp8QjOdAo63xrvRyJ8+dsau664WaGG0f5Cam4KF
s8tMc59rg3OiN3ciXiX88xLWOJ/jUdieVSMBC0u5QV1UbMbI9XcGgWikzqHx8cPqmKt53BMvwAxK
Ftsp9IsffaZ9g5ktP/RmOMEw3as5JyjCQJcKwfoqEZHfVVpew4ZxRg4686hFP/MB+2lIltsWPNJw
hxwBEMlhaFeMNO86RFW3pkvmnZIVVpyk8CDhVkdcTYOX1uCu7Srwj2R3V8pwIDcZ805jBwH4QQ3f
IdBv/Ci8ZlTEK7vKvL5DHRRlHjPM8lAl6ms6587R76jIDVvt5Ky356Qnj6NTgrtQvtujDc6rjpmf
WHj5YdzqT5MYDi21LYM6OaH7NZeyO7euxh61sX+Jcd2tS1RyCE+s+MYqE9/KQhF6UFoRqFHrHUEd
PXfZN9fSN51jW6EMIO8jpoaJMG/y0qYpN3ag4wyPE330VEZvMog39DbbF6xb5qGQsAQ0oCXPYdZ/
jRPLPBICVAOBSDTaVOEFTPBO01JOBXIENUGOa1PN1LtpJ9dvcd+i1Ivr5tSGDBLoYgLjMXYUIfre
atqeIzkMWfrTzjVr+AutDyhKl1SAIHCuLZO6TeVW5daUfraVFi4fmfdnFZHxzVS3xVgBVEzLOOyD
gKBnXhO+BP/hsxvcFSe4aYOVyd3NtGdKxixn2HSH2KjjF87MMAb1vNqOyr6UYJ9eQnJbr1ZcA3ou
6ZS0XYs0QW+ddafnNErRR51TZnGp6F5ly4itNoJXeoCeKJ1+0zQRqMM6IjQOqGS1nFX1qZ4frXS+
cXrFaYO3SswxNomQw3kHtYOfKXdYYhXeyg5IrhRz+FRT9v3nJVX/u9HLYYdDvyWJ0HJNUrQYFf62
zlTVhFQbQ5MLynod5ul8hJzrrK01a6D+GM1hxpbCC67CUe01B5yDVc7llwj7V7ol6GA9mhYvfunQ
ybZNSF0ZTHPzD6/y943JYIGUuAQN5ZACZP9u8iglXNx0OUvzpAU3nz39iIIaOhnTpwyjQDIPE1NK
Au2h+QfVuB/jxN/jWRnWkBr1Qx8Zn8CY/fM8xv+QjaIvpcLfdiXDMHW8vdISuk1Y7u9BpzH60yyZ
SbiyID7cAIEEGKx89wO3ID0tMbVvOkpJCBd6+GKIYhNjRzl2qNbWnICBdxl+Tb/TcpKzVtd7sNOP
LLT0qxM69euU7GBDZue5Tz7G5ewdD9Z0cNSwwnaVXlA6jaeYh6KpXAnssECVPJnRq3KjDx9R0ipP
wFk6tU7oxThUtC6a+CACuHiLwjLsSxezcCT2HJ1gw7X6cB7x2K6HrKOKLR3zmVnle5da+lcxK7lC
u1bQvraAWBVz/RgMiEpxS0OwCrX6EZkw33zFCS823dOvS9cF/inwaSFHy7wjkEHzJO3nko78PecX
hGrjp4mWwDpl5X0Ll4k+aiObEQniKlsOEDu78QJPKvMMKqB+pSz5xZ51ZCapc5loaFzoN1YMrf8Y
faGI/ETDXwpkVJxG2/VUSXuDpD+6TnkE8M83nmfU8CaZf21S/XnpMpDRLf2PQ7T8UEYzzxsn1KMN
ocscTGLSm2aaW8cJMdMN5sW60rvx5s8N7DS360l4dXHlaUiNi9YRe7+d7zgJxgvqegEpPZ9OuL/l
pV/SwKFjYP1ovlaZPHVYCNAn6N9ct1I/ZT58zdIWqlGC8HlwR+uq0w+AENb3cFV4y+0xCbwJQzTp
IBxaZsd+k42+72x7erLzhiUlbT6ZRWdbHtzsiT/9IoZwVYNPZUrSpNsxDOyr1o7BygLz5KmSbkmY
5fsyMMu3WU+RoEJjcf2gujfEfc/tF9uCsDMjsNzUg5u92Cxoq5QTMjDTxj6aWd3uSe7uL//wtP9e
FOPycl0Dcy8FujBIBPj7moTLLDRMnwErwhhQULJxX9DDEeYdgqVn99jmDTASO03rHd7hAsCUXl9a
M4xfkuGuZvfjH16PsXhO/+1JZZEkG285SPB6fq1EyyL6l2IsbqvGZf8qufvUzs/GmtxDF0R2p2df
Sl33WnhFRp2XX7WIUlG0ROjZ6TZTAWi4rNZ3i6PwRZjWs6mNzsbt6f2lMC5fZjyiHrF28S3o9NWE
kPIaJPI1wDmG8TNsX8eEnnnRuXILxTE4RxOSdzdO55eJR4VPASpRX2ItmOU5q1MKU9qFr+xbX3yi
UyLlPI+NXXzC1VkRNPmIODSTAsTFhho1jwm0nOU739d0cI/Dh3KHYgNDumOolJbffBSeR6uKJvj/
2iYGW3P6dUmXrzDmL7KnPiNVmk41XTdBDLXev7g4f9pkpDxZGqyjsng6QBMA1XCHL1EbvUYhXgB6
ygAkc2iQdpsqJBvO+GSkSIFQuyG/g4dIrXCr7JZCkhKDhgcuG+1dNZWxjSl6bvkycnfQ8RPhXce3
zOofFCbhTPy3WQOV7yAQjRp3RzEN8THQGQc4EVFrM1SG45wRjhAyuAZwNCBJYtSwR8No3eqMsdSU
Q2rLOx6+2AlPIOPkdugI8dT1j7Rpx+d4uZTJXK4t3BKck8bolH0jWsi/JraJQDILHiTK8wgl/nwJ
FqFohRL/A6Bd/jzNwKYQZYvtP9ylf3fE/nmTOoxUsE5jhdR/3yO7yeoAueEaT/1VM5rxN4TikhGc
H5FbU9QrEtGfin76qmwgmzSLTpXJ4MVQ45fI9h20yuJ7nfxTouD/2BtNU7pLkqDza/P+/RhTKbzP
dgXXSEmqVsi55bbUZXmw8Sx5epXZnw2hM7dRwJLKDFPbBxFT/dHpx/91CQFGUDgmYYKWzn/Lmf6v
z7BUaBkGc+kvSk4BzXBY+HmImKfiEtXFuC3AH64JrRPXwiHXoK8j4pt6yfY0vZVTom5onvuN7N1n
P/hHx//iVv7bAmOSu+g6dBMsmkbWrxLjLwsMRbsv3NBAFx85+ZYsihfelo0zTQyE3PIbjdWdZG74
Tv82wLjJe+dAX18Z4CRlFuDHs1W5UTmN9gS2ytnhbPJqVPMutwGS/Of7zCJD5bdXa/JqlW0zGl60
jab67RiOQBHTTtGB552CQwZc6CZK9wl05Bb6mrwS7MPAt0nPPiww5ms2QbnyUMFI3mSTWXlpurUa
xoOVaK5zp6u1as2bXjgPohrLsx3qF6iNBKrlbHV24OcH5dRQwOHdHVlwIyi9F+DYABpL7HoDPJWx
Y8TWMVAqjcH63ppZtJbl3G2IWcYajwPIfi/rve0XR/yTgOXxQ9Im6G94EL4Z4wA5bEIX3TWPSqvi
FauZ6WHEfetSCv3SCjHUxDSSG0zDK7OBuGSTVcZdDG4HOaM7uGBOqHrCsvuQUjz37N+WQPpKK+SA
dARXLTgClfomTyaihQIyuVANmFqrWgn+eVi2IJVy+O6kVlQTElSwP9V8hpUxH2N3eAVIQML1PHOO
xcERDaOXMEPbR334PunQcOLEDc91g9DD7T57tQtTu/NCxpmrqv3DWFSqkUchn67D6d7yea8KlbBC
Yt8CwGhMHtaI+J7RcmVqmsVe0ucQjwZ4oXDWOPpWRNASwJxehyp8WIgRCzWu/DghnhWfa0H7JZKc
/mXfnSo2bffQcmYHOWcifh5SuqrpbBx9SS+cLNNo4FLgc6DbwOgSd7mrl8e4nYxtxsKM4xKwUB6J
dZGIr7MYExodzHeYGw9vgMrLpB7eHVn2HLFVvYnRjwwxY85G2qhdB5DRU/CJSG5i6t4kOMCjbWQQ
K9KWDe6P9sUloCN1oJiNUIIsiZw0xMz1MLtwWk0M4vK+/iawnq5NfWhw0aIaqmE7Nc15pNp5dlIs
j3mEpbMJZlgPk3GYrIGbPBzWPbDug0EvxqOcAJDR28AekWeUGt4BnGNqNTkBU5cg8hqNwTiJPyZs
TRSiTNcfDGyjix1rz0gtmkPQfIcu+Aetn+9uHf6M02ImgWGy1rwZNvkwMV1zkLvmC/8wiDRheLVv
fS6ks8nAdy5db/HylSQgBAiaiviFAUeLolrdrFE34FeFZ6vDtFs69V4NJNYVowbkchb9cyPTU1KH
pGgvY+QUauY0RzdTD/JzxTklnEJiSuzxlhkFdClreMlDf/1RIjzf93P4bATKQO42npM4oi30xwC8
woNj8kaIxEOv8upB+2VrtEzuKrs8CYkQA5X5eOTggZkUhc7sErTgE05qB/OIN9z6ozb6alvFSbXC
FJtRDxwzBbbM6o3g0BrBxSDGgi4YyL5OaD9GrUGBZaZiUxds0aCZorWOyAgJepKdu+GLKcaRHyot
dhlaQJcTIdT98rUsNM1LYMQbSwaHUMS5TKQ/Dj2w2hiar6jJckXk8sUtWl4cxTZKkXmrZvliYoUl
Nnt+G/xkY9ZuseGcjF8nh+WacneGYh72NaxgAg7fZFye0LAHqL/gifEQ5LobrmKG0+u5xjFK18Rf
dxCVmxBsG01gPAusS+sRf0Ief9FTqBUxjbhdOb2jiOcRot26nkQ1BSvI4LnG3WYn7cfcd/uuBDGm
uuBZJLgeCauI0XmlO8aIsad0yGFSdj/mGtOZljqmV1vReHGassB5id6yTcp1bOrTc2yJwmts8z0u
Bnolsn/T9WHeD71Dt8d6t80IpfJDJWg1hiAhwgX0pgu27YiyluNKObechvx6w0w6wVucIXcaJ9gb
mY8ipBhIPuHMXGfVLq+y5jjJ4cpmHe0bUZ4DfNqHXvcKsNh7anBGQ3lrnWUtL1lG+1L0DsOuLguu
k8MwBoPQbY7efGQjJ8X8l/pnY9jYXbExYpZTXlqidYvKGjWg4+9aF9BFwHuN+9L2Gnd5t1L3aowt
jgyrEbuhgZaPzzI8lX6Kesbuii9VUD7VCPv34eSo/ZjbO7OdPqBPpwQgB0imlnOqUzdigaCT886+
vlaz2pkdDDhXJ2QTekHmldVLP1fqG++rhiagLLY2SVR01qfh3DbRa+nkf4wjwb0CjjSN5p9O8cNs
+/DqV+5I8kNq7QnC6demMWjIx+wPnZgbutMED4Qp8okWr7SdpQCacdDsRn9+0JjZ5X1MZxIfcyPp
YaY5slKjefRkHlw4A2/IBBhe+w6kSzqhUlS5T1TiTGcoEjV88wH8YkUcyjaesrfQho4bywKJiiNe
4gjnqcmGGLfS3AoL3GyhT9hp8nuzuPATcg1I4GE9mgA4PKzmYY4ty+8sauamQA5qEPECXh7jSG5w
3kxuJ7alHPWu8zPVlOYpe9Ko6UGqllWVP1cI7poYZJ5puPmnxUgd/fqqr5D99bWWnKp4fPIngKcO
HvNj2sFusVWMXCawnkJRbmYHbw8d309CqPSdMfOB6QnENgCwzrHMGpcypfvJevPSiHpLMe35vl19
r7L5vcUa/hVWAfDgftzVnEceENvomiXTW9MRG93WWcMyP44bU3Dml0W0IgwgAZnPx6DohudL1ipW
19JJGY467KQTgm427gWWmZ9MSBDbNq3djYL3S5jk+LOtox3Dm4gEB3ZMcji7eOFONlJuiygtjzpE
DbNBVEp5eKAQWxthrt3BjpS7mECndQ9yFB9g3BOiZdgo5ecY5UYvT2qo5lXKqWnnoInZIbcZP5qx
xEHH4YbMKrT8STeQMrTFTF7EoTcxdfgKaBul8tw+AFJ9D9LM2IlxkuPK9LtmHzUteddl9tXPGU/r
FohmwhuwAXVYkqdKi14Gn8XRrwk4Q8Bwqptw2umDkWEkDfxNsZAXq45Doobc0Ley/YQgF+DTjH/c
hxnayP6RpQPAQfDx5HGnwffAV5tADPIDWM64yYrRB5QXEGUYyKMJMFW8lmBqAzIxbyV0yFNa+OTV
9AeM+9W9raqI6Gous7KP2BTds4D5/TSpioYvJ6ShJUPDJWzLIi7WpIH0gSgk2Wq2Puya3NXu9IjJ
9GieXXrlBKYs+aeQeVY9uB67xOmFB8b1IjyOpyz3P2ce0ePcohYAKGyg+rYD6kQLhKFW8DEPha0u
VDolTEqclvrEWdZKy+YWu3Nzs7vpiVs0u0+BMJ9aiX7NaKNhp+GJOeVRaeNTpZteo9ffmZykbhYa
wV3EagVkpQ6fIodJSiGS+xTRWIjMrMJUPJmbesSMUvaBcQlrotXLVvsYEPNfWc/8Yw3xdhWSaXvx
6WbfosXPoiAxSIMHjz8Gipxa3Bv1BDNIn5qHDL02NTOiFTCSqEABrK/MNkEx2MBNDVr3q00nyoCy
+aSVrv9QvdC3uSSa6M9vhQZCBqxKPDrhBhUNZMfmPSXT5QmrkfE66MGusi3/KfGtm+HUTE9N68dk
hvabGKivqcplECAam9dkr0LpEqBkWvUmk9Kh9RY3e1SPJF04Q/pSGLKjEk7bt5KnGSOWe7QQ/J1j
GY/nX1/9+/Lr19JQfGoFki5D5N+hdCBxGwKSfZ3mRw1OZIF2ZFvgs9PJMKq9kbGlNLn+QbqYy2lE
ha8xDqfVWNr6EaJt9Co6hA4d5BAHdeVxkVgekXWgI3CDL1Fty9U0s92qGr5jJkkf0v05evk/RJ3X
cqRKlEW/iAhsAq/lvZGXXgi1AxKXkPivn1W6EzMvRFVfXbW6BJl5ztl7bUs65pozgrcs0dSfk7ok
MCwOgh34TNxQXhU+JyEOsbSdOBjJBJtpbLNuTPahTqR5iIaxuCWtH78MwPGW7jQUO0PzFlTIW2d2
3hMBxIT1JYG+t7UF9xi0wY0zZLayUYtWC9tV+LGdZ7QjqCaAw59pklWrrMitnfDz7gwooD1zon7J
C3c6zI+taO6ms5H41FzCSVeeFbmLSPj+J+qm7Tg57Z9qoGeZMZJfCDOa98IuqovHkBydt00eTvZc
28+mgif2c4kaG3VwjcpkSJz2Nuqh39PHQ1QeNe0Nj2N8CgRnF4rD6LkOo1f8iN2hDFX5EnF43dAX
Ic0xaZuT7OiFDwZgThy2w0bb1msz2PlTUjj2xXBgaZte1n+aCL8WQEjrh3CyvSitsNs4cNMdwxMk
e3U8S3UIWZ8MwNSz0u8C8Z0iKPGPdMkGo8WH8d5DfdvSCrjqSXpX/WXogqo5zZJr9nNx6xG2kOPs
Uytk2rLpde7cnYx0tDJTzr70vkFqAvU1To2v6h2t2ecu96KTcLRxGtrvtODoPrmYvPQDTftz8eeC
BFIwJHMeX6xMR+dcz+GTNHv8kwTXlY2FPA694KczUwsFXhtfg1IzVmzM+KAHphVpV7tbChl5T6so
vbcR3mbXQLTair/EsXRrnKsDRlYT8TEn739tSNRwWVGXZ4X3p57r9iW1ZflSPFkYmNDtcUzKwxdC
XKxX4ch3Ir7C3/QWnmkVNW+c8vpNMdTFQVouY1wPsWCH4teynPjSV7a1hzJCwGeRyOU8ieTQpBxT
ZiW87c+YYepHtZs9iZEXp8INXzC8gKxzCT+mI+tFdnYW8EcmqyuOMws+mAKEqGHO1gDX6dUSnXkP
jOc+5C9mp/WxArNdAh7At+kcrfaOc2laxbD8NgDqrBcm4/7OfVg5+8D+HjgIPvf4upEXpN+JiYDD
Db2/PHzTwUlypG6h6FeTO73gRDY3oaxQORleT45Z0jH7VPqeZXetLEAujUyfBdEFuwdCWEr3lveB
t9YT4+cqjYqrXfXsdWrolsZkbPQDRt62bnUyQwBUil1hU+eppO2C5JFo1fIpjGbOFZXckGBOzolj
ilv7uLhyjHaQZemRNcWiL0mSRR8qLm0wiUvzuFAu9IthCMttPjjDMXWIr8iGYB+Cp1iNHhZEeor2
a28zRRzC+G5CULec0XhgdUlIJcwDX44rvU1eF/7pMeeFuiTg9kUFfdPSuhAvH1wx8fv/XZIA2WrJ
gC9qUlzLfZlfw9AQyybT5rdHykGltf0nmMHAT5X3xWmwfTKwSCw4YFdXOyGvNqYT7yVV/jbV9GY5
YbtHfHKtDZwwDa3glbDANdOG5k4hCABilBdyZuVFAuxNBzmcft41Ss9LzsbJAR/7jdAZ66UmWWHo
2WEILPWfEBphlTSi6Rr8qF/FTWEMWTnJVB/Jp62PcUGzSyO49krEC48dyXtc9NjpK+evddIT5WmS
a3jqIfecPOypbTL2O5fYlXVb+/OXIPcBi2Xxu0gyBl7D1FwZzgp47v/Atd1rGNE9/PoTkyR7O/vE
T/badghEwQvV5DbjahBGBy9/BKTq2DqyqJjHtsGf4nMOL7v5AbiajjAuvJvXtFwoSdGafMGlbw69
0zcfUCZjVD9Qaawcgj0dfFeNSJMSggqzqUmPOqN92sbeVxb0hH6HzMJSx4rOYSnypZdM7pdO7H9T
CaSBb0pwa0bkaD/mdNMfz91oYJftymoX9Wn2VBIzd0Q1wZ6ZV/01sQNBnWN+mOZ0zFJDP8fwHJ9V
s59IbzQRq14NU4nrz6s2bD+M3HttRVrs7HJMX6OxxzSLEp3geZ3siX2rVwN4O1J6fZxjdkoOqyTO
Kx6ieNdUbrPB8OfubRv0XJu15dalL4AhLUBBKyy1TEVLEROGNytOjl5qnXU2u2QRFSuBtOLcT3UG
1xyKFAkuiF1rnQI49pt7qc/uMuqd8SrYma+dmsKVpcAhjYDfrjZDCFinIPNdep30LtssQwlGVlQJ
d1xaZX+2G9aYaZTJJhMNAK/HxQgYQoW2ebKY6VJlZcN2EMaXMahoMxjBeCiHgfyOnqcXcsF0AGS4
tMM3zpnGd2XQzktEPt28bChPiQ2lEWk3YqraTnZR+NbXxNhhAV0PQQKwocSuFkrJ0k7oFKe6jSGm
6EvgI+68/qtwEF11LRFNHELnfd2NlI1T0yDGHP+Vyuu/I0mP08MhekuDoDzXIQ6czGf8acnuJMdq
fk5cZ2E7KJEH4YVrTMfJd119tzCj2Zyidlvl/HQJZ8tPyBm0BnvUFL3/GrUuFJxKkDQmZm6t0FwL
Ppy1CCqN6827hVDNnTAVXyMYo4XK1Xx1YCtdEoyueBvm5mxQsi2xG/9JhtlgmAzHLXRrpnWPdBC3
X4ekiv5KspfJi8GMtGO4d3uSjZWr96Orna9Jtv6K1WHCEeWvbPobbyGZLG7pjJ9Ba25o/v2ZeuZp
YTmh5FXWPfQs+nLlNXVn9VsZ6t5ypnwro0EiqynzZe1MxtY0Wc2MTnz7Y32wQHFcGBHWLCPR3Ynq
b4qq7Ox1Y3YFq5LR8Uor2Ci08WbPfkt15i/DxH3L5+KBNrDDZVLrZzEE88os5lP8GFImbWs+RX5v
LDjHWtdAuu3p4VbCbJR2v/Lu4jAZ/CY8uVm3LEGE6+S/dPQvVtkLvabuUGU0fpEOE/Fh+O1ippi+
GfzLxOMeSCOiM+uoL4kvohwAth90X7VVP47aoiC0hdsGnB3aw5cus9JbAob++bE6xCrv7j/vOpXD
l7RNml4eEbN9LD/oryaYOVK8r8MOd4EJg9zAVodtMSTw90Ujh4cmb7+7zEqXRp1lK8ManpM8mlet
mz67LdGKoXEii1YRtdBmm5JQozpsFmVY/yWUTNNWXUgYhzRImq9prqs1ArBo5yhcmpPz1yRarhlt
OHzO7zKa4zOTjYBueFuLA2azhfcYu7pZwNSfmB8Udx+TleN5i0GHSqPcW/I7D6xfuVSox4n0PLV4
7WByDOlKgjLjF8PNEMLCk+OQ3eYWoGvRNX8TpIARR6wVftV5MzEZ7oL43HrNcK4DKz6O7LZFSFqs
yk4x6ak16VggyspfTQHaEURAh2JdakUTzLr+vMNAZx3GNnmH996Tfjx+TFAXXvog/m+BgHf/gNdb
t5hJ7R5D8SSOGbVHKFuL5uVof+ZK0LsQRXMlyM24lXP9t3AM+zPqMFlU5NdgYUTC1Ii3xC/8RcSZ
EnWb/kMnPbnMhcTdlRTtOscVVcBMeOq1kz7pyTsPUjnvQDLEoi9SjWFGPrOMc2oMp48+4OaxB/nP
GagWiG1P3usCKj5G++IYZSPRciq9dcpO7wwF89XQCb3NWneRjpwY8SbfPEtdAh0tZcGPUWnvKcRf
/96Rhby33ZJoRZF95QT4XmeXiRvpOnoXlXWwRSuQPjjCL00YPBRr687HZWLQnXwvSUHjDENvjF9l
EQ5XyboTJ6Ldtex8MPy91zBpi12pRL1qKzpVw1y9W+DPlqHW+bEXbvmu3f40wVO821pd4WGzpLCT
UGUHv3XGIx1O0XhonLlb/ryt+1FuI4mjU5F1zn3XDp9ZWz9rcjn2IqTPEmYUnllu3iK7h0CBtoR4
P434dCOHZF4ho6lu/pS/Eu82ruaW1RpWxLCDz67WHklFH+30GPNMlrV3ONrBhB7fYjhUBLU1+8Gu
6Fn1rrwPnvpQ9queIvXSBeHfEtsDNoawXpZ2OD11nnmdSDvDXOXEezUGWJMqfrB6nNtjCQLFi8dX
euyTJEESjBEJYywqdl2TbN4Pe2jcOWTBWb6HUc/PNcThFnK7fC8EebZBwlOeZgSGVWQWXfwx/p7j
TxQ2GEyHuj3Cr41v/JXfP4yMWoQCfQR9/J+3cYG4STT+ezqHQA2i2oGw0r0y81iPMWQvkbjqjF+l
/e82q8rGWzq6/ELH4mwE3JKlVw768BT2A6sWyyhSSkgWqTE8KfgON4LA0qMB93H5cO0Y/PT5IGok
DiNpU6T1Wal9n80J43fqu1Q+/MbzGdOq/3iLBpAbR2l0s6hpF0bWGWcn2CQ2uWgT7o5Fo6hOCRlx
7onjnyqnScHchCAc6CJzUs79YwqdZ9l5kLkrAgRXBJc9tRrsZjGZgMaYOxCCRFylN2JX+QtDjo6s
Jl2btCAKwXIAcR6/QEA0zhV8NqYZrQMiw7LYeo0Usx7MxqmjH1Cl0MaKvCOyC4qBArXscCrdp0jP
3lVmPQel6d9qOo2HIubrc7Y99gxAEbATUxS6DU74k00+B4KMoHvvRW5tKosk5arndE2LKua+fBg4
Vq4fmYfS9U9GTKMZeZa5DW6kYuv3qY6dCwBqsA6i0e9zrYiMSjzOJW4JYtJ7JmFInpk0L0uya5l4
8AN4rItqiO6ksZ/yLLKOkL0RZpnuq57H5KoeidM/9wmmWNAqjBmxDJMQ6XKP01JG9JabmGXD0jqw
UMgPj4+0zsv6VQrlXZJH+jPm6aehmxAf++tgAMEDBLZembZTvwyzDx03G5Z2A/S7y4vqvRUsTGU2
cxiw5xed2qA4RhRPxUCWeM027qfMle2GrzTm9j2AdblUyjYPQQZzrdKpdexYQ+xOyKegasbniof1
Z3FT82AfS83QONNJ9x7H04MLM5TbqtK/q9npb4/ftfb7B1Gak5vmpySQOduRVB0+XGNe2lETubOx
YDoNwiKHM2g32S5SsdhO0qWbLdvgoy/N9145T00fzuS7+mf+OTtzBCFZ9q+cofEWkZZcuJG7NWSK
ZcDZIbLUSHwIsCu/Jr8xNhVZ1uTpLSbGtKta2L+LFLV9Z9TlYZyAQmTzhG5Vjk+uUYx7gcbqwCdY
H9ow1Tvciqu8N5kCGJNJTJnUwNRGf9VjJl1UdgL3FHDjqpFTg2e+dr7jfETMO/s32UkLkUjIucyC
J9kG7b53h48gAw7uta+xrKb9bHQgATw73UzN9NW7trulNfCdhQR3AQREBJgUWAyiu5tVtB0nWq/+
fDcznnX3j1VY6SGyipKop77EXMnl51XiYe/I8TkvWlshLB6aA/NIbZIN7DUHIuP1IRaaponpQFC2
HE33kMtcx+1/r37eyn4GX01wRdO2zIaz/73YSDYJxQz/lLFl7+IZLnQcD4ca6Qj8ctmvhowefzTV
G1N4SHP4njqGOfzzCkcZ4g0z+UdbfjrYQzKR7AlfavChmcF3+j10kqYboMf1pFt0Fo/L8H+vykD6
gN/SraLHs9fVHZ1sq5z+wC3SH8yp6w9oMphdsryvVONd8SLb2wZbGzZXWELEaRIuSJPgEDw+tp+3
MZUhIZT3pkzDRZTa3xGH2XEk8EZYA7pb309X/90TrkK86bdAH37e/1wmmsmO26nNzCQHSTkkNK0n
YyZuloOcW6Y7idXOo10UpnEBWJjfrMhTPirvPughWxUhVkJqRQ59sV0drLJUh2BGYjJfokLpoyuH
X2Q7n1AkWavJme6U8AzGg5T5QfpzZSb8lHTMcYwAHVoCnmoRwztZ/dzDzeOH/vlJCyZUK7KXHKIV
quRY+pgNq7qS9B0EtuzHpUxl998rx1XQzTXATpgoh6aPSRd7vHI1wGbMaTyo9lRtJK6DQ9upFQSi
v2UcumvaJcC0iTMHZovpqKm2hjXuG8vBgDKCFDP4swPhXNyRNh2D/7/8/FnNlrCsY+uc+mwZP7f2
JLNdnA3Trilm82hg1zg6LvyA2gz2bmO/B7G31YGjl3pusScDX1rQDTVXsavE4ecSObzCovvU+O1w
orNxNiq6+QOCpIXnTr8bsCAP4cgLL1Yw1eJV2g8vZsHsUrv2DcsShvQgQF/tYeuMMnVYRyrYo/PB
xVOMKeQehXyniXpQesgbH5wg7Op4msuLiOHGdEk1Qx8Ovzxmm4yc2jMCAm7LOPzMRvXlqbza5RmZ
tYPGnYOIFu0Jox//hGanxp4JRt1ypsvY/23DR1GEbJg7hm6fQem6HKuKmcV6Vk3KJM89lrVNbJaC
mjH1lymfn+B5v5QBlghMrnvRNTtOYzQSIgbzY1OV3Nyc9OOw/BiBScE5u1ZmSD4MywYN6jstJn/T
Z0RROtyxVlQ8ujQaGmH5NxlwqrL4rU0fMzDh6szi6ARVJUzMonkvXJ1tTPBvNOZ3rD+s0k26yW2e
n9Ls3ssJEVPSqSOjacZIot9HTjfA7fX67RDkt5g86bbwnrQHfhVDL+D+yv8sA/tSViYUm2A4pLJU
zJ0ajYZXpzukKdnSEQirIGTzkAJdAEV/qQVKobgjUi4c7HGXZd57EWIEB4BKayvy9jOq5+swx7vK
8ViFFGGGLUWaGXrgfR8B35rFihBNn9+ibucdyanFfowad5OmIXWh6+8U+s0jRqqY+hRJrIid+jyS
9HWjoPnTF29NJzjlGuVTF0w3QNfbgkAAGww5hHy+bdITL1k1GFCARNHe+u0ZkXsO4+GuDc4ucQW7
xnSPkCEf8+8a8fIAjrQLiN3o27U9TEum/SiYbBGtmyzF74Gsd6XdcGPAnKcwrbZNzSrvEIo7j79I
5Vh3waP9UhvMCKNDFtoLkHfW4mLC8dnnj7xs6ZwpGl9zPRC0LmW2Ut+kBZxCo4Dfj7wLuhSiW0Mi
3yFree7m9y5D+YaVLzOd/ZDrs6PQpWchvP5KlZu5AsPuTO2Xkb0RRkHxlfn2W+2nxaHAfwFdFeq9
CxR3M9voD/tUd6fK/e6TGeds804fdaR/tzargGc4lMuM3N9dklFbp1H/Xpg0pYGBn5goXSNJCKSt
rD2tWiJkB/E+BkWJP8cjYiBlmkg8qJAEq6Gi9NcD+2SK1Qu33h8DsdcqqzuYKC0B3IW7dYYM3HZO
TOMEfFC7N8Kwif4J0/WMMA/gR7W1gprQSp0qeo4x3Pi4KtbaA27XLaxEnIF6PjIBmL4Xj9kziXyL
sP3EN/FspgyN4pnnEOUIPbkdqowvuyleFYVokZrq2QjAv80m0kH9kFZ72UcXjuu+ck7wFiak/PU/
FQbJKipofZbRNzUXqPxEIx5wP2BzIn23DXutpPOv6f9OdfHs99y8jk/AINPbFydyrSNEn4Pyvb+j
j4gIbuJ4xXfB7gp4jEYua3tCwHlSfHnjfLAIdFo0NtQKX0201IExgq2eSGOmlMnI+HBqozgISFyw
osdsyzAB+0jJGthfIrCuWZ9/8PQxmQf9RipyeWpoLtEWtJ9Tj1lgIUgf7EUbnHyVvyPwZh8Dcbeq
Cn8zhr5374jKbuCH3KAgeUiaSmJZ91UEh9KoSfStPcPamRDUnv3RwV8GyKhrAlSPYqpXVSS/BpLZ
R0kScN9h4UeoD1dxFZmi5HBkUgFw+lRoWdzZPqbSH3ajSy6UWd04DEavVX5oxrgEkYy3hTt0ydTg
NUaCN1PWxh77o0dglNXFfIX3EnrqnWIQRpQWAJd9QkT5HqkJzgGzVLY2ZHj1JyBDbbDtfdtDUIos
n6xaqmT6UzzQNOSiRVL+Czlt7kTLVB8e7Cp3g34VGOOX7E9BgObLLHD4Wyyxy8mJ/tWRj3yPfZnU
i4Vfq7c0HIncJZY6+I5yHjzdJde2SMRSFJ1xKWdIYhNzIJtNZ4pLmqXW3Xa+hgRVSuEZpPp6xjvr
CGP7bGao4R8gwCwqcvqiuhoWUiMX4kT+L9awGPnV7YymeikcyRiReAbmsd3sgMpOqqV9dFoeP6cT
F21LMsGLOFoW7nc8zJ+DabWbRgb3oYJ7aAE83jYnb8Sc1aqmfk669h9pMCD1Y//Fsatrszf8AD1/
iNosMPb2VH4kjZucRSnW86A6nBVwyINOfYKFT54Q1c+LYvQINWzYn+YInlIosL80+sY849S62VcR
5e9hidrAk9VfoNM07+ItHbUbP9Expg6nf7cqHgFIniCysoYPm0HbUN5YXgNK/DQCQ+cG/+aRefaI
nhBAxbmjm77DGoqZCMfkRMsBpADZcL2BqNQ9mIyc6L+XRJB2a9edURmoESGHxR5bZTzzFUz1Zc3J
vonSYZ0l5WvtMWJwO2K8hWVgiEJkTd/UI3N5fHBkBrIXcn6lQuRimYbTre/RCYqzjxLx1YGD6Jc1
0FWY7a4Iu03IM6/RauJ9/pA201nfoq7pGhw9Dqq44YJJN3r27eZIMxc3oRvR5EdXJb3mOgh7SyYV
1j2ZtKt4ftaNk64xo70VUPsGg9wHR/5LjQatnk7PbjjtJYGtOb2iJboE3LJt9+pYpNean6QRHGlA
pVsknUSi9va1SYklynOwb5iYEEH9bpPw7nfFV9Oxu9fJxdLksfAFEOLmDMi8kBvHD/slYjexZk7U
zApVQIQWrneCd4ZCzXqi+bZUAwlYTp9le0Fk+zIv2kUpBgzPI9OGivnngikqc9ZGf5WFhoYaIEjR
6fiiak6whJH8SwvuaHhNT2CQzqAq9B9c1guDwvMSzOI3oBqLTjGQ4SCW9wCUY565JkZwD6HFiuFo
v5iiqd2SLnsb+evsKP4VFEO5k43DjI3+TYjkfGW7w1uU2dNykr8DlNGhzbQBmc6ZyFp8IeIzDsIL
QSzdAq5Ete8VTQHExi2ToSYYp81EJJir4+deAlOb/BR4JgTetBZ7dHM1bqgNudAfGBIP8cwIPYLK
x3mUR9vGwYD9PV6YAvKtpp8NTPmzCIrX4HdFYR2ie4+6csuNx7pwte3mVUFRC1ycQ4Q9wSvEgdA2
AcknLgJttyFIfUAzX+WXZFD60HT5FwjskhiDhOi6wV67ulAEwMsLDYNvKfJXV+oTqlhw73Abw4M5
RH+zkFtLYr221Nb0ug8zz9jcJcp0sIRrFUDwiNw/vqFeciPfgtRYKoGgBN/bvMxjAU8EiZ+MI3iw
1QjWdLikdDp9QvfgiY/MRttdxrBrH6PojqveRCrqHFKzU/uoMHYE3E8bo+TQnI/N0qpDf4MH11oU
tptAUTPFrrfFUw6MkAgJb2sxVe7+WF5D2ps/JFu6XxzrZexsJjs6svG9+oRlrwfl0yQSn4ah1bb2
3X8hXmjPUA66jZE4lMKiZcOc46mgUMMsx69kLJ+IPyGtOXCvGfPFDSjwilvCMFdzgOQqNsx3XNdL
syX9ps4Hqu/+ZBI7gkzdRkTWsG6bCM+tmuazD0p1ZTUuyYw02vwRnnXe7kzPfBNt/actI2y4acve
MuwQq5nLLKyPnWk9q3i8d8EjFmpmrvbIOC/HGwH05MI7YDmJl9liqXrpCFz0neltlgU9Favd2t4A
6tMnFA2EDl+HDx5ZyEZ5HQ+dbI+hE7usj902qAjgczezIsLJfGBix3i6msPw0sOz4zwzusvEQ846
omvbIIQ5GjHrgD1JKHyoGue6u1boehd5W1wBC72hrp4WknjjyiSD6JEMxm1uwMEs1FYX2R2lcQHZ
uVh0Xf5Icf6VDynmGIr4qCI/KmJM5T+OMXmMTQIHROMXp9F39EL2nof8dZX57lPicjYCI/BaRuqp
mUmvDcJdr+QzWfQfJargbd6ou4TXpAV5XuYY/5rbb7Qlah3743vTO3AAlXjD05aCcp7FahZjtSwM
gwobSoOoK259lWRLb2a96Ti9rGCC82iF6Xj4eeUnD0YSm9VyBOWFz4XeT+oz6N91lkGye41vIUpK
eWy5B49l8g7KfzojiqSFH6cUOAWAucT2uTVnwDeVHz5nWWJsR+74pcWB9dlP8+RAviXsvHlmv+z6
3RCRPp7HVGjKzws2b5eAX9t7d+qKkVEbKQjaQcvoGaqcXXjxoZsJPc6K8jJ50PUXZTsAXuVO9AP0
Jb3r4xUQwkFXSC4k9NR0BdUoWWM9F6tx7p0bQ4Jq14zSX+CBJlNw1h8pQlcmADq71UN9k2TDnZSf
ya3duA61Po6T1kYwn6fTb1RnsPuEblgyvRjgANatJkPCo/WGkoeWbteSXk//BPKzdRk16C28ku5R
O3CpLdmcRuaIh9jA1sOnROhZO74NUAyXOrSGOz2u8e7m5kvTmnoVARbnuGHD3/UgfngzMgTTWCpS
Ec+z92zOY8nTWVNA0cAywf/MvpNccs+j7VHafyWS5itDAHJ7OshN9L+ukEznI4jI6fjziiCZGMlb
/jGgt4ce18MkcUihCRqQjGNDJ2205upkacGjkcQzDT+DycnUnMwpDy7249KOE6IfkIao9ExOR8KC
4froj6oYiTc5TwMk1czsQCgO6Z/CTvGP8/030nA/QE+RRVR0VFpVACHed5zjSAjfirY6mqko3SOU
Su5m2j0wH3JNCEq2o9x6Kd30l6hEy4Q9jzamsqtnq4Xki26y4JzAv7vgswll6awTtCbVHKbbME5/
k7pe34c622ZUuW8lnLM9UEwT1qNhfw0zk8fZ7Zl9YRuiWyUWtLHULid7jhk3DDWFaqCyLLn0zdHb
2ab95cXttktl/xfzHGBq31p7im/qsZOhj7Csex5JYztPstmPfg0Pxa3p0ld6XVZh+onam2lf9ltX
VkLfZbJpTZGUg17W3wQUcivdNNeGgfvvOcQXCSnqXysH4zDkJdlkoxWvkexb38KmcBPio3MsYz+R
FbIOzIwR42D/E0Z+d1ymJk0JZ46O+L01k/nfw4+ilE6ppqPbbBRIT+1uZqQjqltmc6wQbI4cIlC4
jTw1y4RYrwDxOIu+qSmN/PBa5Ah5TPj7ZRS9c1yR5FIeZEZHouwK603rzthEsC1QUbvfofArTmel
BGIa9Cc+hImKQJtvneuGOxv9yMppdXBDenG0Qiz8Mo0ZhxTkeUO5WqMf2DPvc+44r0mteOQRVnPg
3Pv8MtUOrAKe54URSevYRla0jej+rZC9+CviUgi1lHRR8mF2liEo8kx2uyo2mhc+aoAYfWYg+ip3
di+9V8xRwy4sk3r18xZbh9p1Wf7LaMyv7iFmJRDaoveCDsOdISQ9pWKQT0K0xbPET0E3JbDWkMTr
Y9TRhOzNOrybLv9HHwVnUdnhPY3H8BrCQP35bz8Xw0DAhdG6BlBofoHdU2BZOargWrhMD5ZYZs6v
aFrbrsm/h1Lc8zC5JnHZLZUh5M4g1mUjsEqvE8XCUcoGn0SCTD9z8CIbUXAZrJJTiTWgRJzOJur9
Q9UW7ho5kMc8ZZgudu1/YNh+T5mnwuf9DLI8eVYaqVoeIDfzHagBQN2CDeKzjWUG8unnAoxzKovv
MJ3qOzxlsUUYw8ULCOacsvOQNs0vIm9RNZIzsSZVnno8Tq95HbAWMFrczsIMjubQYDtnXC3DprtR
zIfLMjvGlK83x7fYKappYz3QAnWXAiwtSKzPi46yP+7w6/gwkwwVZb9JulmNZU2SUlAxcdczZoaI
XAhnfCzSWBgfmfTRBMklyZ79ACEIhrpi29kWVXcCdhCThzimnE6NCo1jwRh12ajpFHVTdccTQisQ
MJ6P8kt13qpN0XSWyKgptA4lvYsVSQgoz3NxQTeFvk6m60wQG88TR86DjX6tIE2+qyA8GaswDFEz
pf1bbyRYIEsyoou0xV2qnsYgSF8riwqIpYMJ6jLuaNa3pFtUFXfU1AQANUFiEcq0dJABoG52+H0T
JoEZBXfek2/MV9j8R0eqXSZ5YmNEcxRoEG3GlKTLHH6DWdxCX7/Nfs5AOyOXymWy5g4yJDTFLgnl
ehnrEhd8bj1Hg5cvbIriheijflf42Q7vU7zMI2RcfLVgxdL11u1J9artv5GW5uWRmspM7js04ZGw
tVI8z+5NyZlQLCe/y1r/ERJNZTQaORh8Mjpneqsyz5G/uKW30QOI5Ta9SwfbWIl5aZ5/e/4E2cik
Kcl8aonwvyGrp1xPfPvVOFhPs+xTqMsMoYeparYPX1HL95vsGE+BV3HDKpTpaUOZR+98rTlsrG0Y
CfQK/Yxqr0bwKpEgR6WTr3j0biWtuIUfdpwVCz6LCda22Y7JjojGi8bhEGPLdezTlKgLC8kiS8Y1
0rZppUSz7uuo3rhxNKNkoolUND2YDjROVCnEx81ZS/p1wUSnNafnhs0GCO039VmzbE0ONwYb9ZLA
mwR1HD1/hXCQf2sdrvKkIGipUdW+Q6X+ROjkrSgIHumUeOirH+d7FUG1TNEdtcX5UbE1mlIOgxXY
dH9mNIqemucxjMhGgmDIHoIjv7PXkbsvyobxu01YXVQze5/GU2TJq5d7LzTznGWcc2gLHTyCKvhm
XBDso9YhFmq0924VXg2sZSoPkh3dJPhlhflrdppPPl+CXZou3bqeD2G6nU+Je3PsAL3eY0nonP6d
kyKKEUzUKiRdDV3uNo+xWxnD+Lt3pN5rM5lAqTF+YqLMEx6eQkpzvNHlOgoti4E1x39ywZGh+8ah
tiVxxLP6H/bOo8d5ZevO/8VzXjBUkcWBJxKVpc55QnRkzpm//nuoc/Fdw4BheO7BEaS3w+lukVW7
9l7rWS6gZOs+mZxxB3y42BM+SsJhAanHlWKjHLrSfcVJEGLLkukAaW3ux2lXjPm+8z3cE37dd/dz
MX26pIGtNCfjF97E5TOGpe7eLY3UC6uuQhNTqP0Uhn8KYFVgC/u2z8f0EDAt3hnFVOxng+CksjGf
IOY4AHTWWeBQ8GvVLonL0QsJ4VrL8mPMdSZqZvmjN7RvdTaprYARQX+U8C3Ui1J37ixm++sGTct6
7F1ONi0Ba41jIhop55PZDeNBqfhAn/4HbBUnahvtehtOe1t8jpGWH7uuP8+iW6X54t5YuvBTfLQX
QYjUQSm7nK49OKQ7o5vDlcXPcacjcyKpnHQRp2R4UHJWsNTe7LR0FWjjg1ZX9VZkkG9quuJbBLJr
82vQaUJ2BSkC9lDRanSnJ85sb+gPtnNbZCdVUPniCH4xmbntUp/uUW6A1bLS+LVkj98kicUQNsEN
h2jnA7nG1xSTp97mt1TCKKtMSY2tRw+KDhA3h7ijir4TtOQ0PZKHEZ8GhF1EYWQwncqAaU8cGgiK
m7dW795CKYE1Qw/TdeeB/86KwW1XV79NCDmANbQlHQNDjC524Of2moYa0U2iH7MbP/pGx1hIETpy
L7o5fcyU5j23eHYwM+Z2MnQYmmeILWbOciLo031ndw8C0ho9jX6lue64FU508sf2fUzpe2AGoXMS
7gi6+bUnPFU6c9mpfaab8mPQRzQSomCIvNadqaFMZ/zB7BOnSLuKHlBwrsxc/wmTj4H9ej1DOHDH
RSU6w8UKb2JqPmKm3+zxB5IYYFBMHy0RPDhh69upSOi7lhLVBlHxAXd+bKOtJa2CRT0e6Pwm/CHS
9MPQm+cRa/DaIZYQ0U38qcVq3FRW6/kxzQh3HkKvJ7U3MkMOEC4pN7HWb8M2OgNbhYA+JcfYnqeN
wyrA1AeDjaX756LrtkOhNtIPD0TSshx2HP9R23LBm18sHz9dOr/qFvFmbfNgIWgwzMeUrgDma/PO
0md7E3Rq3iQ67rlJ7YVD3LiolTcKjJnR4D7aBgWk3QQnqMEIk2RPMHlXnfvOP7Yp2d1oMf6ou96m
nI5xb4ySrY+tIouemJjcdkE+79qRykmAgeo0Zxtq9LVGsJUbIMFwoqVNy1b6KCqbw9Ciip9pU61h
/B5Q9fk77st1Gw4NLQFmVFIwDgWhxYmGxpio3eaQFzGLkSnAyfnM2HOmqBUyF6h/KX4w+5flx/uL
BnQhNUYAJPbCK0LzrfQzqrjgYhvNB52WG6oAjPitB1P4C5XSFqkO91PtUD7yHlCJi/uyth6riegE
N/uIya1ZwY4Tq6Ee3wZ+SE3noo7yg82vzfB97h+M4JgpX32FPuaoRKbtZQg4gMfRVJ7pdnZ9Pz1q
oa0eZS5c3HQIFcOIl37vD3s0wnSOlpejVAJdF+ba5ZUeOs5DgFUSxtG6lEX3bHKtPansUjKaGNfO
tOsS03qK+F89k52xTnMZP15fYQHZkQoRsuGUHGr+mx8cmDn6zcQ/Id/I7wSezbvmcYTee3ZAG6dL
pKy7hMsuxazBYZYPzLCNr//mV8T8Vl1KHRWNzskifOF0fRbEMyffqrWdE0mCzslpZno2ec3xxEqp
o66fdP3I9XOuLx2MTrYPqHleaGh6WAJK9vGUZHDzr/90fSYNxVD8+loNBmO1gjjqzpf//px/Pvyf
r9EVoLlSGHJ7/ZwKjui/v9pY/i9tEcaXdPOfz79+lp1zuLZ81vLlF48DLAAhdqLlRbfQXGnryK02
009otcjhpMqMUhsQBetcDc6YjnchGslHGCP7Ko7CN4vC8hAYPUHEy2cRB6uvtVlFuJr5qAOpNBEO
71cQwvm3a/YT2zqG5WiRX12PqzHK2YYMaydQtowppVQDnG9NhpWO3iEPmGkZZsBtlQjq/DZSvzmU
9E1WVsOhAwniTwR1wHSItzCva693M4XEgFRuCO0+a3TYH1GaYCbEf+46jEixvXgSsDpN8WmjhWI8
E2yBl6/hRZYzTh45eHQzHRmgP8cm7eWx1qCQucQgr6Bl9weUNYVaAg70+miyfeH7fA8IdfBMhdWT
Ad/x+mCB44bMwzRoH8kBmikfkC10eY54uxE0CAP26KPXKjQJuEB2IvXB2f9KHy1uCuGDhfYNYrhi
ygViJt0jHkICUAPHs3znS8zgvGDXpjdkQMe7yp7fNVvCwicri+PDOe01HAcWnAV8RRArE+GDzeio
6/mjtc7YgjRZxHTDn3SHLzL1Yq+uN5pbHZskfRpi1uUUlQTLnnPqJlTTsuIqR6P3VCYBAPgWo3lf
HftB/o0zuMrRxmKZ+Z6zQD8bzHwByXnoWLqvZM6eZqx/6y5xj2lFbZZ1F97Ms5n1P5omPX/0Nww7
yWy2j3nYwQ0q9T+gLBgcQvN+6v7mNDVWJsKHzagHX30F0Uy3xgezedRqo1pDHEPbK4jAmj4lvgFP
G537znb+mDCuCExmZmXz98TAeqHjPm2GWI/pCZm3A40Fr4njeJ1i9VjPxfCcIV6JwnNQn9EEPxMd
jOQeYi2+zIDUlMnGOpjmKKkvfcffxZmig02CQSW+uj7yWHuIJwppLGfSBTrBUYrW+YshiluLv9oq
ni13k4z+G6NXkFyFf5g0fSBcRG+PwHXvKgqJcUmlKJh2NVUkj5HfoIEnmoB5I2+v4VWEStcwujJF
/NiM3BMRn4JGQaO4m5PHwGXPZvwNlaw0Md5niPCsJhuBf4+jF4dJv6V/fMdb0+4Hm6IzSXJCc0rS
TOLWpwI3j4hVSKScRvFqO7R6tdbaM8ITe4v/a5VoW5DTXt4PqH1co+A+vUsL5EItVARsJAZr58j2
YVXgY8fl6msq9wiMfLFjITREfLwa1UCMSEcYwVS/1UOx+HFMLk4Dnr+hHzSXhlfBRlDwZwsYvATt
iP9KH4tbNnDZFAXddUU4k030rpnu4Csi6GtvlbvIZxzXJSZ5RcQMd1Uu5+2omr+IwS4ZCiHK3yB8
dun5uW3uuaxBHqMy+npfFYd++hSIRbvB+Kth6J7SrD6xcsEqIAyNkx0gzOWkBkqgRSXilDAT0xq0
1WzIg+z9p2nu3VMgbksue6OA/2JNcFEHk4n2pC8yldRZW/nUnVz7oNGd2rtDigVs58zhHkX+WZ+Z
fnLPY24kPTHGduKNdeph2oOOMnNExwE145AZgAvsqYuK9RWX9f/B7f83cLuA2vh/Brc/B5/5zyec
dpoJ7XT4+Z//w1y+4B9suyX/pVs2I3dUEBAgDQkOdvhtWj7J/ZcEly5cZcCsFdKCNwcGayGzi3+Z
+C4IdJbSEnTEXCCO/w1t/5dQglud72baDgDZ/xdmuwme/X8DoOnLN5KWrXRzgeYaCy/yf8G1OTgT
RBr7D3Y3YwkY+hqxj4G0J/vVyOHaNCIqt34KiTTr3G/HgiRom+WrqXp4CbNCTYFCiB6RnKt3M5An
nLW3jqW+Zt3ajxBTV4am0Pq4nD0tdkeSF56QyUZz+VzhwVinU/Y5tGKPVMpLoRujzHtKWwBHwukE
Hivk1LX6DG0CPfOaNV03/5LZ7Nf0+E64MkG6fqdZ9ML5LfNCo7chMBqXAVDKyrbKn76Hd1aR+ZN9
0XEF3BdraKV1zrqzM3znNRZNksxo97f6w8CAgPmJi6wQgshMqerExYNJMDqqL6BS5viQw0bbWsVW
dO1X0SBHwwN2cRuh+LWCe+aL4s1CigiyjXwXudGwaW9LZhdFx9g/jLQKAQ6yA2b8jAufh7p+q1S7
1VON01kl6FMbZ7Nh8pvRBbhxkZh6Fqm/qc4RzaVK38Si3IFXy0mpRG7YMrxMCrXE4LqAJoJ00VGj
3ermb6NiAe8n8vps9ZqNJYizob3vkrb2whr3DR7vcNW3zQ9a1XxFMgbT49xd20n/pMVfYmychXDS
bONJ33Qj4PZQ5XeOSG9pDe8iR/+VufWWwmLj0wqOiuljWnGqy0ugM+SR5D6JT9bjRI8W0BbHPtK1
y2OzCEeH/hdjxHRDv3QTLdLS3DmPV9EPktMinS9jK6C1uE2xR6sLnsh9J8zAZJLbX8QiXY3RsLaL
mJW4y4gg9hvbUCYYNzl6Igu2obPgfvIlDzU1I89Vs8vA1z3gYW1LxJra7HFRblDnVVtliTs02Mw0
jenJUcBgLBdj3aw/9WMToik2vgvTweK1SHUdNLuVg3g3hUBlYtI/iv9+UH5Bitki+60XATDywAaQ
Ay1stMGgdw51kpEIpVHQW1B1T4VrTXvitPb+opaPLOJVkDFeykV4TOlJxt4iS/7Pw/Xf/OUDxEhh
DbTodTgkYZWLtJl0amZApA+R+EtTCPnznGe/I9RQhtSAdFBIO/aU7BldoZpuFhW1FZXF8frMnMCX
LTJryDvorxfp9fXZ9SFfhNkzIjJOVWN4mib2v3QRcMvFnVAJRN3VYlHQCoTewSL59hfxtztjF5gX
PfhVGR5fH8tFMA50+p6L3fCItTwLa/oyq6k5jbfOIjXXF9F5ssjPtR4hujkkCGZbFLt4DeQiVgcq
WR/VImDHm4/QBdQljPV9yXic7iRqd30RvmtZ33pxaZTbEVX89Se9PoxXzfz1h76+FoukXi7i+mGR
2bvo7VmSP/uEmXiePggSwz1mWoj0l/fIXZT615eJYNhRLWL+eJH1u4VzW2ti9sQi+Z8X8X/HOfLY
LA9+cEuTD18kNgHq74x+7G5cfAT98nB9dn0IFqtBAQcEBJH93S82BI4n9L4XfwIJZQyb2uSPWJZm
oy9WhnqxMlyfESYHLA+bQ1FPT00CSbBcLBDtYobQoBAukWwUEcGvn3bzhr2nPV4f4tDEDGFtosVe
ERr4Lq4P+I3af55dX6KhbTzK/54lE+XuvHg2dN3Hw9FVeDhkVxHlhnAVA/XkxYs0P1wers+ul/aI
Qflo/cyLVYQTUdibjD5g+65s3CT+nGbrRSm9Z2BzbHGcgDkXO8hnH/7VjHK1pUQYVAz7WYWOv+1w
roClbg9zo84VfaNNtNhbWnwugWYo2g7WZ3X1wMjFDkOGFEddSfqlv5hlisU2wzWs/9P2lIiImsVc
c72Gr9eEtVhvGpE9liFHT+FI63h9Fqg037QcG+jC1PYaqZFa5/rZnmW3q21xTtDEALO5Pk55Atsh
9fkHI6em1oxmzxs3khTZD+oYmLhiXLx0K/6OJV9EKMAR/45apuW5LPMTXk+JU2ZvdxrAH8Fl6KTn
0GVMZI1Rv00YFh+0uLoAeCL7IExp/gcojQMjpb/Cg0PUHsdUDg+0M27aFmKJ6XD+zZkfethEWzIV
HDRzMugssAeM4LnK9IM16SfRlndksahD2eqAx0fWz9CaWyRMPoqiIt8YclwiDjvyNFLePNXkCiIl
XV4X/cjB5uktDa0XWrPaP684M6o9kjFmln18PxvWX5CnMc24xzRmx9CU79W6QMSFDxcRDrq4wgm6
rSwNsZEGk3GrdD97a0DVXJxQ2/M3ghEfzvOhvyYKh1q+0QreGMbr0btvEVaa5mI+5MjSlYaTgS4Y
gB7TG+bSa0pl3GiCAdPIzoj4eAx7JptTPu4aw3mxZiZ/hbBbpOQyXZczlVASjHdG0WonBAroPAzt
vmAFXxeuRrJ6hibJnBIPVs4cReMhtZOf2k+frRE0X111ZCoZNVfgrGNVSJ2azXqid6kv9N2EhBIk
Qee2l55WRcc2Sb3CWCA3DOk3qFvmbR4G6K4krUpy3Udjc6naSm1FiqxNRjK6HXJnzyy6IuVF/uio
zcza2kwtjutwdrS9YWnqlQppkY2D5pueQDKFHB2D7oSFebTDE0EahFggVIos86XPrAFRrksfwS0i
zu0PsJLMTbWcZrJkLxDtYE1gARIVKZoZCPslolLPGgZu6EGcxilOpvumI1FcDUgSNgU6VYA8lH2j
2ER6X3hOUBH7NUYVODHkH7zFgegbHBPhpZYcyWdpfJu+Nl5aAvlyWqfgZVd6ay8yIgYetZ7S8EfB
fHKyFiwDoie6cZeorbInU3P3sdUesj6vblh6aaKLBnhU2v2U/bCaIqs4gEHc6TGhgKavW9uyb1no
Qeh59uAumualV8M1krfkJdZ9cQhbie7DP6qucp71IUq3DZrOVce1SU/e/IsUyRBWUOCFrdQKMzci
RUch81yA47o/bcn66s6iHqZ1ohBwVpUdbluiujjh+ZImsnvrV7a1ss2YjlOQw1zVB3a5CUjpWHNw
ncpFhzmD2w3DB7dRv0SpJ+sylAAAVP2d+MWvHc4/Ti6t7bUjQOwPvN2kCXYWMtljlDl7VkBrhVLv
AK/I3svqvXa5x3IBbDinxEHfhaCtASmLbU3DWLISzD9XdlFcYs16LieABGPg6O/YCZ85Q5cPJrKG
gJNmXnY0ETqy1Ux7FnA7QmRwMxqX0c/+hAYMzVnmkbqfXkQ93dLBeynCmhFdKM8k3g1cAqNPLPi6
FeYBca7vITY9J7QcoIm82AM4BMtOvuPaOZWOYuRDWQ8Ko0ekLkR11+IcWZlIjQnRIaCl6h2O7Xr2
Dn79rLnhr9NEw4ohUM8INTzL1joxIa83jqBrnCuj2ijaC1oXPSbkTjd+eewwr26nRP50evhURW/8
CeTt2BbnulPDS122YI6r9FU0tJQDHBvekHMI6WMcJteHIOr//ez60o/d/jA41vk//245OUWhuQRX
R0xGjFb7CvD1bfqs+ZuCtHvIBqhAswTA2CWMvZt7SrfowIbxFvf1E/r56eJX5dFcej207e9GehJD
HPrwsuWDmSxX/4JDuFIQzBIIeEcTDTIVAuVj5jYs6Iva1QiA9e/qwYHiF5Ak5Zjat1LzAslCJpq0
3509WGTpNL/9hGEfl8Vbo4onPRmtS6oYCkgboblQ33h4cXHFTr/x8c6yCoubLBL+yjLGs+QGHMhc
XzsigNehkWRaJKbwQhuYQYXuJwsPCZzHVc4ivcKY8AVf7sswsLGk6YM++q+jHd8SHgt5C7k1c126
PaDK+tH8qBxOGRNb4R2p3slNp9FmUklsfvgZ2YpWvCQsYz5Z0ysZUbbzoDn9eCx1949dut92CTA8
GT8R21ltZRNbjOCIdMdEAfmaGaZV9T9Dpe79uNWJqFxztT8HepPTk2mRDTm3YTK9D22t7ZU5Q6Ap
azrNDWYhzcx2SbmcxBSkaxX7h1ELXogmjSZ6pIgV70ImOpc4gL7ddWDzl666HfeXLM7bs8GdLNgE
7SzbTNn8Oad1c5M4aXPogvShxCDqFZrPxDLT39w5UbuZ/Rtzo1wUTD77hL7T0+G+TzgC9TSwGolo
oXYHMLvp72AZ75qp4qPsGblm00j3LOnq9WxytKs3CJpvnRjplGtI1MgJxuxeZ/BqcQhCQc6Qp7LG
Y9FY33GMUTwhuXt0U5+PCd5naq21aTTiJo61mNIWVUxQz7fg1ld1VLhcHtCLh8bG+qXQHdQMb+Y6
jLAtRBuKNbGv6vLEpfttFqOzw8xDmZUmNPzH4tkYjGidIinkD4YcQGTWEbkOA3/lbw0TqnGTBHtb
m78EbHfoIO25IhfHHVhgzaWQwKOzbWGbnOqKbj6aFOXhO4d1bck9/dDwVOnGLklldTAqVZ8jGGpR
lA47gkA8hucp0sr0POMGp1Rppr2G5/tUieAUMgdLwmUCO2xMFQJybXT/kBDzsWbS1uUzcs+GRlzg
4uKaNHURyHDXMaoImu+eHhXHf7zUFaZN6VtIMlHqEK5Dw9YBWBdJPDE0Ve4Ar64QCMKJiS52ox8O
9aCP3HriUAYM/xy0ZHhmEq6NbqLNMKEHW0I5dCSAK+is4zqf3UPlBL+DThpBLe47y9nWJVeWGTyC
4FinSs8P2kh9WOQWla0V7RurvjEDVvDAx+2nlWSXkfFJlho5EqNu3gPS/2BIrHaAQ+hvTvnWDPkl
KQAnxNscVRxyP6aHICsPgcK+oVjZkfRC1yf5dT8qGaAHJPW+j6dLWmus2a2+nxahjEki9wiJvyig
KEHrxR/Lh4KmIdQiTEtsHu27z+GW39/yzBLut8tEoCvIDs6xHudJLFeOHny7AiSfPiOVF1O5UShz
13SN5YZ7HQvbpnAqeXInq4CAjOcvsFCHMkdxsDB+8gWUbfnD2GXdSxemrPqkqekufDdaY3xT/yZ1
vstDUtk+Vp5KniWg01W7OMkspqW+5ry0Pg5OEXeFJ81N3dfmfi5nsCe17mnS+TCgQxwrH4FlYVDC
s174TJcUEyKuWbGCVgerV2uedZsftbL/ohzzYd/DSLADVrikQloWAVQ8DqH2YvTJj9YN9guAoOeC
3shhpNRaEYCmoXjssmezHCnAsRxrbnQGSK28ejABzFUYesxqOJkJo4gwYiJZltMfMXn3sjCTT33Q
mQoIe3i2Jybs+AZpbMp7xbPN2DbuJbWbfp9LezzOTTYccWdx1gy9LgUoNPs68iJi3w0/uSeuTm6w
ZRN6YI10nsjNU/FAAhD2ydFBSFmJoTmAWBtPZH2Pe4jj3WmC+D0lQII0ePRuPyqPFKRx39nTh7Qj
gTWl3RvDFO6p98h8D7A2dTjKQBZjOshbqqredI+ExhMcE3BUC2a4ccVAhAtTi8987Gck3UO3G4fz
HDTydH0AdfXvZ7KSwqt6XdIHLJDvocZcS8bWeZr95XPYAQhdFXrd7Pq0/W6HJjpFwaZNdNz8yMHU
MEPdWB6cnNW8DFk+XB0oicPZBM9nckHFWmJlyjFeopWpLD3bRwWHQdmlzzMTsDCmOQIKgNVCDdrt
xCp3ztwZ3kJeTF/jqpoAVWh0BE/WoooUw+M85XvbL+KTUzrNfZXIF2Zx8g2sJhl1UYVRbEzlG16r
M8WtXCV9CXe4nhD4FgkmQBhUt53huT0kN0jU0y0BtuhIcv+NbG9/g7HtEI4CIn3/TkqMPDg9MsO6
4A2fcmrxOaR+xiLyOUKDJvgPQHTJ8rcx2rI/RHOxbQeyKJIBDAVQQJyiNMHXfcLmMySpsZkcsz/1
ZtufEAstF8v45zppf7wDeEenV42Z15HORXOxVJ5V5M0jQj8vr+Lgucwj7QYadrKquVvfjH5xYtBK
2ZWV1oENr8xDKLpPUnDzu5oRKyHs+YHM3/RNR8ZxmAeMuJULg0WHkzdRWeQhC+mwEI9AlH47zVLb
V3i34/bHqe3yArIwCm3tHLFZUXNa99idUE5JdcZ5k6v2PPTmTakX9WWm2tmhVPlsO5tE9S74ywr/
xjRfi0Qt8HyBcHFr5Yl+NPMIpTxDK9p4HOdijNK2cy9HXCpoDhA54VCEVFYfwvS+xVCy7WLQ/FPY
HQYl4o3rR+9lZ3MXc3btklpbD27+yUG/PA79q008Fhv9sCUYaQ/jqdlG6Q+ap9ijl+ivsT7EjA/r
+IIu7mccffugoFrFTUbisaOe3KS1NrmTZK99XN1HbaG/DYl9nu3qXEHh60pMauGCshRVQR4z4/jI
kZ9TIe5V8EsCnnsxrH0WaC+Z1jIUhd801+68uCMfcsgSGr76GF5+kmmPYxHB68cRTu2nGfm3QNUk
ZQOWsfNXnatN577AGk+q0XqM5N3k9u1d0g3Y7Uk6h55yMuSbWIBkvc3i7C5boyByoyWV1HP8MVi7
bn2IJVEqGfpKZX0bbvAsC6w/RBvhPlXFfZi0NKqK0iMHyMLw4b9PSfwU5U6/M1yqiJoOW1HiaRxx
qLeMSHduCM8wcYEW5KRPHYXlAk6P7PmZqUIXWcHLKE2Loahe04NwOACCuJnDqFu3MEQJ+5LsSZh3
a7h+WLOLfm8KsFWlcOqDnBr5qmlEjdhK3UemJh/0RhwbB021NOWFaAyS8KRtb2QvymO5NGSvz64P
rjIf/KneA0Cg7ZuhuNR8orlT9tFxwKelMnko6GzdFYNk9+dbFaZEjci4ajfr2ACr+aWu7BUq6/YQ
683RmAGo90wHevtVdzia5Rk6jCQ9tr2x546vfIzFVryXZpHts2Sp0iEBJ0lT7JzYeYmy91KvkSj0
c3CUYXsPkAuGi1NcpopgNPpiANBkxtutmS56a5e5a7NOlwgSQ4kvmy71hrblbSzUnaKtwrSdM+Lc
lrvavPhRNjzQ4XrMrHITTVm7yxideXgcLo5bxiuzr+LTMMSK2AAuJhtO9abhnKNcasxS7UfCBw5N
hZtddeFDFhvFRgzDY4MhE/YOisqQDM0RG8mIBWqjS9jioAqIPFETmMdGU092wSbuqGaT5JkGs7zh
18em+kis/U9g3Ah+bdLfe2azYP31DBuui8DrTt8aTkP3FbfXDn+RWmloDJa4Ue5wuW5nGwOO69nV
CN2JpBwWfi/wDRhLFsmGMs1JgqfaRSKObDh0K+x3lFc15K2TAFDvull9saCrQolXAsxDZKx1EXJ7
2+2zkY3aga4UkoGGs3S6JK/ftRATL6ypL7KlELvXW3Zp5Vc1m/572oY/8LQWZHzAWYHVcDt2uHjE
fGbT6lfAAHECh/2L7pfvmlEb95xuGrqdUelhDrsooFV1YJtnLNCvdsYQA4aLvymXOjxKP402UeS4
BVwBHc0FDuw3BeUux4MnCdYdyDBKozgE04TnA07EBELXQM2IyjOpkuFWs5IN9wF/n6a6z4z8hGC3
o2LT5Jbv7NxdH+qJImbWqU9sW/faRbQ7Mi082Rp9f+jusfFWNmz5aQQsJpy4ztpBR/kNCwoba9xv
4pZw4U6Yj8ZslndhE2zNqVrWUoYjftoYKzvtul06glHAn5QhtXQOyI8/+TmP8Wz+drq8yxqH2Q10
Bc7Et27Z7/IlYKoW7gfQHbHJ0dSeC0rN9RCjzWARAQU5g6Ru547mXm4+5QY6p9k12Z9wAwxO7zLy
lBy3J/+ptKN7FJlHxAF7txrGdRpWpKsMcMpol1hW2NJNTnZN2z35cAp2sybW0tEF8yP3NLbISuMk
fw8j88mAS/ui2UBHuVMzTqgDesG0umt6GhSNgeQUcihWDk9DRbZagOo0vyJFp4vatM5uSlU3e5ux
CATsfot74IKZXNvkoh12tDo92UXJ0eBShSSW28lhqLRP1+fAhNBzH5L6qOnxvtDq5ljZTIzpRq3J
SaJCRmC21mwUmOjQsz33/r6t42rjmzOhEdie0iZActsm8ZtDE9aP6/4DKXKz7ReJTEkAyU3aG6cY
gSHV3RGBLJpyLbM3ZHB1t7Hp4AkVYnrLuxS/s7TyfWSJ9uZqhq2d+Cth1XcnfFZu2G8NXTfWrVlF
60ISFRLjfbyDpR1skslOH6sG32+g+fpLQ6jBiuHMPWEf4+u7o6XlD3pr9C762N3VmiUPbSc04i47
+aQs5ycu4voHAu6hyRmEyUaR3Q2hUicZAka1LmT0iHW7W1V6ZP0E/Mxo7EZalxl1tAGzDbsa76sl
zixU7dmymEAzPCteVVM+tk3l/1SGBUuPjBxOHd3K783PWjE2JxNAA8PsIubHLUL3lplaDzfBKsvs
B8s86Rw/JT5Asqbs9i6qJrK3lXQJ5CzbJxRHYlngkrjvniRAYTq/dn1OdcJjMXOhJnANzLpplr8a
tbyflZh+auSCemD367a2DBLTJgROXHkr1TTRYbICUs+iRh0SXVOEErjgdBoSmzrcYqsJncCASfx3
isN3MHv+S+TUzlpI/dgR8BSr7WCL55LVcR0Y2Fl0jqMCC+remEYNV779qgmjWbfZzPi85LZ1GcXO
PQ5tv84erEycGxPzOa18tU8K3qwJjCx3vz15VQQYniYpO1dTHQByDOtO/dFF9MaKvq1tC+zfxGiy
LU7jShbhm8BtVWHCoF4n9rGLsXMn/SFIw+bAsGxkYvAD04J0MPS2FRT0TQ/TwUvb/pcForXnc8Y7
iBZqS8WdcA2ULafNblsu3zKBCuAJbfiKY/ezENkNMUzZEqeCSs28c2zCAYGJ0JxjbG4EqLBi8xv7
Y0Aiuv5L2/pBN7o91lbCfmGrbMJ6emmKj8Yms1VzKK4h7JD/GHICzyXJsBOi7G7bf4owytlH+YOF
w/zLqXw/ZcOLrbJ7mwOK4VCPOhHn0onySPEm+A1BMMLXLnYYHbRutD1Aj4vd2PppDec8Z+mDyqxf
PM0XS/YfbEybsVDEYriMlMva+OBn2RaScdBYNI9EZjUrLWR7r2BCrZ17hoCPrUKHbSbTBog7Wq5y
/iOG99aK32pNvcNPL7HhDwjlYY446VsTnXtNrrTFXte1p0E228I2tlbDJhQkH/TfKDaYJelk5Nk2
Y3pHBUeiy5bs5uptthMGkymLf/TT+uTL9zVdqtpsXnDN3qXICHM9/mYYc5wMDqeRPjYeZO+CuYd7
EgA3oDoY6basf/w4KO6C3gLl2sdbGbtfrMbn2mj9k97NUHGL5nZs5hWmdeJlpNoy7lWxmXkwTtm3
fAuV42wc+zIi+iIAgODq723g0mSEoNThnHoY/Pgt65HG9pz1E7byW94ZGnc1GXcZ2PNuDuoHjWyL
fW2VYhcb7m25hKXmEC73cxs861G1U3ap33DtnH2sd0fXDqYbJ6HmH5sg2UToPdeOUaDnU/FHXVOZ
gADG3axtqzYubufSwqAchSeT/QfTpk/JaLDCOA6lfhA0YEfB+gyV79OZvo1CM1jXHbrLiBzvXQbE
l2KrXpk6CRjlIAgLage2FkOf1l34BbG+4hv4uvdf7J3ZbuRImqVfZV6ADTMa11t3+i65JNcWihtC
UoS4b8adTz8fswrT6AYag7mfGxWqMjNK6c7lt/Of853MH49p3YFVqy+x9t57nbB+61vFHpV4YGNd
ivhxAaC+AUrUbvEGf41UpgZtDClMziP6JtVGiz9/RhhnAnx8RcnlC6q7P2ah80z+z2KTRwEM3CZ7
Y9p1eGG3sAQhBK91c5PSrD7++4dXs8v3psE+/OsvtPD1gtFm/rDrlgT0//m7//nLUxnNZNNH/p2n
bKLLrn4FF1nC87SobJykdhimkFCpifhZ2BWOoCj2DXUgGw/ueuthE6JCjwmxLz7onSEwVrrsDs34
lPbzwTDFwfWTT8I9TMYYP5gFiFVTQYQySFWu7zDqRcFisml3ywTvbYl5U8Xts4lwEhR0HAYQqRuE
jhOCRLbNLaaneNmVfo+bMTtDxGt4U4FltuR3ugBMcnmAbHC+7WzPP9nIMZSVEvYMu+bL0xYbV/+p
JjLEE91/JD5XBJS6gQxzqR0zY4ByVvmnXo1RvUmPaKZK+HruU5WQNc/wvgCo8TwoGBzAwp711qRY
63o5RjFBXBu7NKzJ0VvR98RBk/5izUbQxwImdpd/iskrz6VZoNPqm52UzyPmjQM+kqPJnvUc51Wz
r9OahXSk/FNBJpg4CA9ZWnRhEBRjfkdvoHea8HZHAreODfyfs2lT7UnYQXBmRRjkhfw1NZxdM/nh
y/LPMvn3RYIfIVb4UUv+6wb8GK9pHGS7NokJUunmGuYPZWy+yTT5VnZW38+CR2SZJM8Ufkwbp+nT
lcd6IyxCRenc3od2um+JNG3nVlnbomGStFnExsWn8ub7uq5f7IFVbVK18ojLh2B9+ski5UdQ2bRl
mWE+xEZ+M/3oTwmoBSYf11oB67jA+bY0LMyyin6fMPZzzMz5T03IeV9TopDEoR9YNqG6SCz7Abj/
Jfcj9MW4/Fx8tHkErBj1lwapwvGzc9Nt6qLzd2Jwi4MueAyFzNiyVeHWsadb5HY32D+vrpp/Sc6Y
W7/Is51T1oyWqcqvgNqt8LkaF/KI5l/6Camq6fCgVOaFfQ8KUUzhVlqJszDNj8HDYIx1/qYbSCBt
TYkhltxzik0TWG3ysVh9MOqe+s/lRZRJd8tctWmlkTyWFcXyhR2oMaKuCX8JPUtcsv/fR/uP9/X/
6qOl5/l/9tESkMuS8vN/7T/b6r+6afnH/uWmNf/DErYlhFCu69jUMFM+/C83rWH/B9kWn1A/z11H
SU9htP23nVbiwfVMHjLS8nkoC5/O83/baX3+QCl5FZHXVKRHhfp/sdNSv7TWp/9n+7Ht2p4rbVQe
n1/OVJ773+y0qUmqIsvMbW/73xO0eTQvG+tbAdWqqz3OQdoCYuYOPDcqcVd2u6yX8tXrmNdaRRhB
hQ6xxdiBEgzPh64d1OIkPInJuhD3wemS8BQgyfAHrfuLgzHSpKdnkBdkGiMDQjjcKm/b+FN2cfU/
f/q51+rL9Av31LQYEfrWlEFk9+9WtoatZeNsmYRJmPuR8QiQ/lWVWCOw5UQH3Fx/5lTaW1u5x0I3
CLSA5wbTfq45a7ku6UgKMFjYaKagUiYvRC5XsE2MIqonWrp5c24nle6zGurFTJD+sswXOzbma/0i
a/wc1sRzy0Lkn0Iau4YOTafN/RZ+0ddEKxqPaj9dj5bTgfpQmYMOaDibHL35PAgY/xDrdihn9Pfl
b4nDv6UzXCt6mXjCtg9xK++jogQLPIX1PTSQW+rBRFu0fU2I5m+GzIFFmr1hNtrKIZGvQ5wwO+bU
kxJOYeA0PH8z18YF8kYWUPnZbQS9MNs+B8o9TuMKTcLOMzv3AJpY3M0frWwOrPyggtTzPq4m/8CB
9SRYsWyY6L0DuBckf8X4OzhYhSDohzc/KdsgI1ECv+4+8ZBXijFDBKI5TDqw09O6xSwyDoe4T6q7
zC3/ogBDY/VI0IqwqzY2hQXHMfpxvFlg9ezBicQv9fJclN18jmI+jMTw4qvZ5u9EdpaAQ3k3UJI6
kJUxOwDSvmN++Y687yyDtSIgryahWIrLYRsx6oRp7hyT1P4zAW3vZFEHrqte+lkkB1vVX8ko5iNc
DBqHUxx1yHWPmbEwg3Q5Vguox+AGwbpXVlfD5/d/QigyhUcO3GfzsQiuIJLL0F7K2iRluBaYafNj
YadeMpCdYzITxDr2cqmdvY5bKAcgzXF7ZcVWWn32y2nWclJ7Sx0j1oS8fHPN4mi36JEg4uZ8iJ+I
Qtwjbu0gHrjAK+kSdDr9S42Ml3VB6UoRon7G3rev6gX04PTagxSANOG9p1ThyYHaeZfJZsO6iAGz
/Cz9tjhlqjjj9K53aZU0mKKHvetbP6Y9MIzabLHHPPa3ddt0O2ONK9YYqmI1gXyxggJb3r4Cwcdi
gzAl4TUcSGTdbRUHlspvIw5w1sHyRUgduLbWh3ocOwob0i1pfZBhjQBegQmMg8SHnTYfI5y7gOD6
6wKCbLNMin4JuwUYPuXPUxdCawvFuwzlnVVnf3sibzt3aT/DljsBt6qxXDrVxGdHN7RlWs37YJQw
hFb3bVthyfaSdh+VmT6CXkhgVTIhtFW+L/1yy0LqwfALdaht/TgZSXIYJix4GwJ63EqR3ieE9YWD
tzUKcaAX8PkOXdVfjSo6tBjb9nVovJdJRUNz8aJdUjZ+e6iK3Dz/86O1WYD2VvvBuvGtzt2QTG+H
iGqlnCp55RPOG2jqbgDzuqzrzSFCmSwrGszG6Gkp0AAGiygtDAZzrQ08uk350vDQDqi92c9j/9mH
VY+D1H836NiTWezuXEpyRe6PO5mQap/mx75r0rteze3Rz+xr68jxbN2Hq0lZmdTVty3b8X/+1y50
sa1RYzMhv6XxfNfzOjorG8tnlXrtuVCnlGKpYBk5gicWqy7md2BjkNE4fgdNyiKK0kTCchTTnW2z
i9gBU1WhgQ51c8lvpNt+22QlUbbV/dvzJdW2HQe5y6QDYOtdzU7KOJoceuj0fAaZu8Eo/mjIDHnJ
o77LNyPKWGCSmy0NA5PJn6xJAPSyfqlzn4+lYhJjVfxFkdK8tQS/IPE6Oqo+F0+8gep++Mck+4+F
Oq3sewGKJ3BK7z1OiDjocbDpqnG/W0MwVjEvs7wiqamVw6axL3/zWhtQ2Ibmjt2AvzMdLm+ngNhd
xdGeWwui/HqWnvuaNS7nLfocDnPU3WF9EZwi05/SB6XWWZqCntWnXlllt8/L8DV2o/RO2gVGJKu7
6wS8eBXZp8x9wWyGD1GZEKAc4YLnxFhb6p80ogJmbsf55LuVDsBTjhtz7MZd15Z/nXU1Ow70gvi4
e4XzQTl0dGxkb7PSrJsdzElc/m0TWH3hHevUoeojY01gAokVKSGuYQIgrx1xtFX+MC8wnnILtsxM
TcAWdN5SdJyC0uwv/IGnqiBMZ5bzDcAV9urmXC66PEQT+gLKL3Kq8q1D2aqDMeAoiQrvfW1mBF1w
TKTGalGeBSH8fuZpQHMN3EgiGxHwvJ3NbpQsAh2CXgPXxenSaOfgfPaW8l0U28gcHtDN4cF46nGk
qwxCRAa8gQz4dArb6ffcypo0t9ox5rwUYQVXgnMxilPuLONmVHcg4QC9xt1pbCuqahO2273ugCLj
JPYEgpS1XDJzfYFT5guLROWMJ53hHWnpu9INeABsEdIFC2rL7OfiUtTd9yLC53zBk+BEpH4WlVUI
4A2PfB2RHUze/MmWB1IQvxOjswMnGwtAA/SeF/G0BVSiYNkuj8MUL0fbse6ZEX83FTs2B6M/eOOu
WU3XMTxvVmHTUK0FR/hRDQrOEHCGjTv3xd7kXt9B94G+CgfYafRywE31nfu1s7HcON5Phbnn7ONK
j/Be9WsKEQzYyuyXbvZ2Ga6keGQlXOWQeFYPcs0tMpc6u6+zwaWOo7wih9w5Qh2wPxbUUfYfRinf
igFtZxpBjnQSHERo4aVzjAQSBX6iajEOWVR8cuUc4sW7W1r3kcR9oHv9ihuIMKm5T1aaKGzdblf5
IKD658K2fy2F1NuCw6NoPAfIVIsReMYBXZg7+A24UriEMJo8dhoeYhRXc+B0q7dEt38ae7pIrkIi
O8+VG35Kp+MFVd1N4yHz5wsaCMhunMHzXDEv2LaxqaXitTHfvKbQj37Go25eW1WbhE46W+FzQaw+
WMmLiVQL+1H6e7u3+qM3cGx2lWNusFM8uxPpErZr7IjH+c4pMHLwRkZxnMCQpVnVHajvIL8sdQdD
oQR+ZtGIU0/fJFWqrfSKr16O+8lpShRsKa8i58XfZq3PK3xEqx+mcWOX1D9m6bRL2xVNZPSwacSH
xFGxcxB9WWNHR4MykFHPYF4kRPlBNdYOswyZ5RziqyOG7OhpKOZdWOGriQLQpuk9q3SAQp5ZE/Jy
0ruqimkPXH8kTEmuKofjMvCwYKeMlqJRiwEE8XbsVIB1+EISZjkbU1xd50qVVwm75tRb7tawXqo+
eVPJJB/TWwc4Y+NKM91GQAnn5IP+nPULU4+h5792syWPDY4AUNEhJssQtA3Zq+l+4mWeNXBzF31T
uequnCousZN4Vx7YvxYejgddm3eYIfHIYCRQlnJ3fucIkiaUYFPO2DwwNO2r3H2paD7Hq6t2cu3N
6KuxDOaYxjkgRe4ucyOI/71YnWQYZcc1weHGGA0rD7O8GgxGjydkN7AAPAewGyLghmvJ/JpfchBE
tlWNJXpIBt6v22pGWhxTfFy+RTur8MMt8IT+0ab8hUmEuhvmDGOQD+zugpF88hTznKlpSzH/lBob
YdGBQx8gx5faRChG7uhBQoU+y/zYWREedKS07xleqF1pSk5OMRZVg165hdugdrxvBo5i59qhBvvP
4IeTys/PEJoakATAxbsx/R16bU6MRj5oxt+N7fFf0vJ36bQHEffMmqWijATl3sKFgB+ukYGh9TFm
w7HNafLaVpbVcQoafzXtHLCxiIiopH8c23pm3RxYE4cOmEM52qcEGGPerKF8DsMSswArqG1p8xDP
DBWsZZxDH10GBbUz0wkfInig2bGfIWww4Hbus93AR1sJY7CGblaxatjUe2/65o8/TofRaLeFRuJO
mf32CJPljlagU2pEl8SYTkUo5Rl0OyX1IU2lyWjvlkS8sqhN9/OyrjghqaWWe4n5FHJhPFcyCrp4
eCLczjoDvDdoc4RK3xtOaZl/ZUkIqidbWb128SD55nDL3MADxbuF5apZCNjfdANY7OZm0vkGs+r6
gZWQQfiSJqo4h7Tej3rxoA4cJ+4Tx+aoM/XeFCSG/xS20V0c2u96Kk+N8B/RI//0ZsEXl115hGFN
5/3BqjLiVg4f7KUgx5FW7yDNLkhiDjdE26CojeeBl12BJBb7qJt01vkH8m0b1ytvZu4VG4uFvYmP
Jkwo9YYTtXKg+1vPlGImrNAKTYtAN/5OFB/JzGUVoQngG9ck2yeeoyisI+9O2tKOvSHQ/+ZXwmXH
FQAAfvGv74YAXUK2TSXk5QwbkBzHy6Bfh2H6MlJ0AxHtjI6RohXRE88oYNCEOpym2S75cNV1zS4O
nzADwN3AamFra94JUZhTePF3SdqDlBnTyPxlAAYL2lX6W0xNAiCv7gHYA5qG0WfjAKH7782oP6hy
mxeKUeQltgjpzUP1hUnOKpcvBLRnx1cFfZaM+9YvQybvmHEOVQ1RUQIs0tSapmwVjbK1VxI+eIU+
vvI0fIbuxSU7H2TtfPacBX35qsbmT18BVEvVtG+zpD3K6LrMHkF831+peRTOk/jPBU7mdLFeXW/+
HY24AKMq2kHa2vXSenbH/syj+wez+NX2xDHt1Dfbolf6KvEI4tpUMzkflVJAu0QA9UDJ0qG4mHci
f6ar84+zCpWrwwQQToHVYfJwawJ2MriYi354rnM2jVh3tXWTmAJ3BZUc2It/C6vCvEsfEEbVFMDC
RVgW+sHILnqeHgdj+c2Tmse2Zz8nkiryuippH+N17xrTxak4j+q8u8UTb3PK9SaU6E1mgh3AJ32f
Famx0StaAUcK1dXJJrKqFZ277P3ZPLbGvEtHftGUzzdPrQTP8XBLQtyxZnZGdfrgkUtsKA7vrMqi
GjmZMZkgIvhe+KzDCA9DAw6JBy9U5Yeyms7oZt8SCGMSNxR/deZvv5M3a8FfFclLPlqMvxJ7e1oA
QF36d23ASkxzxJ2+DDzt/DYtMGhhj5Nz/pmi5HWKvBPWEB4+nOY3uI8362/o2LQNhE0YCGe6xU7Y
b5UXultQ5BfEVxyh8Fvc4joZYXIe0KiH6HkuRXIcxfIpq+mQiUY9zNO37kJ1xzkTJP8PV3R96UxI
Lv1H4Q6EzrL5mHnjVQ8OLwlJvKBXvD61bb32/sCxbhruqx7eO90ocjOMI3kPMK0zcPpZymjvaCn2
GCPhRnrpL2jFoHE0rtxc4FvOE+vVANG1NbukvzIS/Rprn5BJR57GkrCmVaweLYuXnemXOPlCHzZe
m9wvs/voy+Rp3Ut4ox6PlvlkVYNz7adpxaco/TBW/UNHoxfrXk7yC9/UpPSN/LlxhG53aEz3LSu/
5UDHYeweepKaedffh3nDsnuGfVi15ZFW5mw71jz04zDEPKUBRrFpXTr4Fq7l0dpn/x1GWezofltG
huNZqasTxldqny7ardrNmGKoRNfYSILXl0miMnBALtgWt1Pz3Oj+q6PQAOp296ON4t6p3WsiiLTi
R3lHbt+n3nwD8PXYSf1QdeaPybm1KDk1mZE/HYzRoJgl2rkZsfxoBL0+XGS/3hN2r7ZEUfBkzhuf
QHJiir/UPr05kQmkVd+FDvTauoPb6zDtDra6eeJXVdrWHot8YPZCHCt8UaEqyZqvbEIB8hHkm9pZ
egyPTt6eFTW/uD9HehgxksMNmrMLyOPoQQiUKmu2rS9R3QyuFh7fJEFKI2M+SKFDDZlvPy5JhDuu
y/M9K1eTa0ZfdAU5rV6pnH7O/6UHgv+lKUw74ER6baIWO3U//MEWVxNkHMDi8q6nL/dUSlF+VT7z
qp6uM9na47gSS4fIJXPrVbe2j+ITbvwFVrDjsbP8i8B4J9d+4vJrTfd3PdXMs3Ruae8+Wc617vyf
BY6K0U2Ec9uJDhT/sfLF3hmhXpbjBQ3mucvqgDa+5M6PaFOuzd3EAVwU8aaP9A8RaSw9utpizZkC
25V/ABc/+Dg8d9K2SCpNZbbxsf2kUtMduqwVmF7C9PndZ+7vyeNJ16PYVjHp88gcn4ikZafauHnO
pQzll9vZzP5ioBKJ6DpK2ApJ9IiOOMON8AKcqKwNSF/XcIG7k616NvOc1KnW3aHRoBA4lCAs4qkU
tdhic7Q2Vj59VDJdrk02kD7okQ97c6yPXJ4PrQOOPivOoOMKryPoOgz7lJLJo1NFJ34LIDIw3DbV
QCUm2bVjlzO+mfPMhQFUrVvfA5hiLO5UX57yCMcT/E8POHqzldOM2tUa5O4TTauL39KgAQf3ODsc
6VblaqlHgERJ9k5bQkJaDs3dblEPR/XaT7CP/DhiSb5wyyz6IGfq2xKzO4SALtwS9hPnjhYNffRX
KwW2vdHCPhw2q9gHAVeccFpRIR/XvBEVQ/xA9RM744GPcowfYe2k2zDjuJTUGWZz4wcb4KMj2HuH
KZ2YmDNQLx6apKVgqBhxehTWtDe8rr13ouUkQ4B77M0bWXxEfesGUKkNnUWHQkT3xKCGg2fhwLMz
kFjKqdlpJCc3jbKjJLiBI49F+T/NcoDNT1E2tdsl7eYNXsVdy/dBwwfUBDwZt7kL04Oxrhr9gWwL
7DPmn0b73NDqa6msl9SnwVYODdDUhZwwzI6A+wfLbdvUaEpryVj+CZnde/BKsM1NK+R96Kn44uUj
bmK6p9DSrZtCLGlA0EMsWC26tf/RQxiI97nf1DfX4fa2yURslzhX2Bj4oPPaoi28qO1jhjY+Najl
X6JE8DayJ9b785PbuafBzim3iX51pr+8+YQ8lEHUaEh+e55Og5Hs5bX0vB9Lt/Eun7mSPQHnP5mh
B1QtpH5KUll6/q3ySZ5XPAzJYgScnhKatE/+emZ/6UORffTaG6Ei+PUFtTMwdfMcLgbfAJUY+w6L
xgkJjvqUhSSL5JLqB/beswlFQfTwi6u5PXBi5Gxf2n+TcqQ+Y4Z5lomWvx1T1a6w9K905a5TvVme
Q6uyD9DlDoVZAXeoSvrp1MKoiteQFBOm/2OIUOOYcGxdRRdAyNab4QzEqJEJuienAdA8vJINMpWm
+2RChWg6HiA9/mpO7aFF5ZHXPBu1o/e1xWFxiNhvRIG38FehngNsWZuNHBMNIJslfBPC1554Skt6
YkoQaYz1My6S8eTZ0P+s4iEV0C/8RI98bTT0Wjqi1KR9s33/4m/GWmZsIiq1zSWj+4TnV0akGEFB
Y4yJihvWrT+xM/1qjTRw6Zfc1DGZ/QbxMWfrvJnVCJY9gW8GrKkpixfCf/lOTRQVYY6yb43oP8fZ
e0+yWhNvyDYEZNsgdiexFYlgHESFHWzekIQBXVBr4sETXX22qQ6VZEOtiAG4XqHlSVjscC3iUi3A
C4e47YCqyKOXg6f0em7nKsq3mTMRncX6uqGVfdzlxtojRunCU0tSo1/mD58AGSf547DUV/DU2bHh
yakxETyMMEcHgNhBbuNz65yflMVi2Y4I6FVZsS8Bm4aBfytdXZ9ABz1JRD22fJQe1NQZlGzMB+Ie
u8yE/DwmjGnK6Skk6njJVBlNsZQhcQccLd9+Db0hvF+K8a+fy/GQsJnC5AkSk0VpMHj1nlCNdyCX
dGhKzPxL2H5k1o4nAGfsIqHBxsK54dg/HQ2TxyGrUE5X7duDUJjMeNvstKu2saLurszImmmCzHQP
ZhtI8hzBff2E6xvbZKjZ1yXtZfTvKdQyTkgYT/3igxm1s+qc2GT5RW7RTdmQL2O8opstnw554liH
qLY2S+o1Z5Grr2J9IoTUt7o1qGsVsz9couhqR6l+Ul3c4WJGllK5DNzB/aV5zgDMYHagf6Yfhh/p
FM+y42ueJnqoqHEKlq4dgr6Vr1Gb2Nskba92iNoxpsSgKYaQ5B2Mb5JpTxI/V7AU5GHTGXKqa+ht
3lnFPpPDIRrkDb/UpifNcQgrtaFlBwlgmuoHTpKptR5yeSMUlcPv1mGKbhBHx3k4qIqQJdOPCaXz
hRwZJTgQgbZ2E45bH+J7l7RiB+1e76KMSZFKAt6S/GeM5ui01l8KrtkiVVXos8AZvkPZ3tkhYQFW
Xt8AFvML5/y/BAZnbmSfkFEJajvpFrUbRAFLQUWPjnSzex6nJIyhhwLgsYN5RPzBhSw2DCrfcQcg
PG66/JIgVtUT01vEaItAHgeJZ1SHbOz/MH2xSdD4wZNiOXeY+pAwhBMYZJ+hU6nnDpYn2/IFk1/e
v2IekndrdnYAKH6ljua+MCQpddxMWQi0BJjE1gEWdx7Rapw0QC/XR1imVTB0f/lsySTHE/5nVlpH
ynm/Y1089rnj72zQBwAgB3KR3aEBDvI1FXh4XXfoXthuvdT4EaBT8TaglHO9bvmMLWU3u2G2n60Y
C2Fc9JinhmI9HWDRSur2YUzOcx23W41zbQdsnVcJaBFse/jtKpFWm4hyJUwwmOA9oBdj2Gd3er0K
SEYAljStGS8rP/omCfeeH/6ZaGnPTGYg0A50Kyj95UhBofh8yXVkbu2B49aKRyg5gVSTY+2phT4q
EwOglb938tGc/RFQR8toJ3REPTGphLalhc+e5bjj2TRv2+F3kiE1MlLygyPxxe+ZLjuXfqch5kwJ
UmBrpjw6zIjKaByWR9vFXuXG4WedwFJwertnZQbQPPdwC9c9njf6gKj41aBj8trfUlZS7TGufg0r
kaZNIQyAtQpY0vwds+VXRxHQdiwNXEshITzLoRij74OeNht2HzgvRXaY1aBOPn2jm7Khu9FOxfvg
zt4tFYpZtBzeta2SvbG1YLPSTNgWB74Gs81e+moOd8J+ssBPqkyJIM5bbmiXXSd1Lbx26m3nRsn9
WEzzTdu62hsNG1U1JvdKIfqQVV/NgV4TLEOBIbKis1rYd8Cti3tUb2hq4bbuqUmtx3pmgGbn5o4M
jf/E12xqlkbS8TtKHfm6cZstSY4uzFxwpcpsGwnFgR74o5EATAxrbFL00bx3grbsmXfdLlYhtMmO
6j2V0+CefGuMxOeB55IBLpWAKulpoGBHl33jIZ7qiytWAk62gqLmP6ZH1htEakyMOt5L0hKnJvI2
NZCHwPTck9ayX43CDM3M4vCDwBCHysweSj/7KWNq2xfRP3Ve9h6R3Ud09Ng2zmZ3xCEhxrA4uD35
F0VHz8ZvsQKm6/p89MSaRWA/bmJT6NcDOi2iq00ri0+UlMCKIq67XdqlfWeDwNWpPnQSt8fFVIiG
LUMu0JYjjfQV5o45Oo+MvnPdDQ+Vk7KeErw3yrbp+VtBqtsmaDWoDcvBFy/SlcvBc6MjrY57InUN
ANFi9USPe4fy+gPljd9NO8X3wzapY+/Oclz/rvHs97KH6ZwphFYbw0swKfo6oW7gO5SCNx2ryp2l
8MsYogLbhAqf3MUNPNk0Oa0TLBXq+DAGZ2iAJpjlMeqcZxEbq0jKi6KlYGKqO65Nr6h3ImRzUazh
bBM+eI5+UjZ9vK+rx4ESoud/fuhm9jcme2E7aq1gidM7UXQQjEZ1cURq7qMl/zPMGZopnzOu7ql7
MnPb2du0a6DXykNpjRnrSBLkGdCmNK4AcrCxZdEm93K02Guw5u3Kpb0kTXjo01gQDCUeYLpN/pSK
Zrg2rR/YQ5PdV258ihf+4Sa1xtXhm51gvw0b/3ct8aDWnlezsIwLAjv8MAR7OnlWSywu9NuhURFM
JTbfsxAxLmY5DlthJLQk90a5yZNKb50xROYthsdK++qES4RoWKwpiPJnDOD4gpRNhQoM3OdEAaRN
ZdQDE+5BoKuiJr8uOHIOxVPkjC+ZxZZwTiJILZPOcJ6DC5w4O6psAuuu3uQi8eCsapoSmX91kvzO
YxKjv0w9k2TtXzHO7Ah0fCTz6F3yya4Db+jPdGY4xMSaq1O0K2iXvFLHtaCx29MRsAjA7J19WGqI
WT6Co1AJZOyR1a7VeQWH6B4zjzFcZaOiJ2NMYe9iwziYknaxEGd7ZCQoRP53ZiTt2RbSRnxp2FFZ
fFe95vyUFQL71TwhCcjQw7jRfSceRFKXNuknS7oHO6UmM120Whk2w4ELByd5QcSiVS6Hbx//NbS+
ccISs7B02PaCP9qb9p7EgV/kqdqZVvRV8wvd9f0C7yI3bwNsugc63y7THBHjT6S1t1V3C5eYGM40
c1rI1Hyb9GjQAZwcfXd8nOTkPDSSwaoWtHxEci2yAM9vmRnqP11sYzohEOQJEF6H92PqE3VKJmcK
IsKRfDZ9T8khqj7NB/vWlUlAcn1epwfKl8nq8Iyj3RNw8atuHpsBb6szeTQeyw8gcmoz6cQJEhbK
J5ceCpGxVh9KNupzGR0E1PmjmwF2UHj4twAEbxb9zAGV4c6ubc5d5WX3PNk2NRVZ26on5+IM4q12
2KJURk4r4MwlHzH7ApygsrrVrKsKZlAvW43cVbsPo7G7N1hqBi2nlU3BGX7I/QtqDtAFSupWQ8Ks
V3RWPdwRp6JzhoPqprQUdSrEKLb2KH81S/VZxfMcWCmgNL9uvYuHl3ytKfkSKW03uZmPV1aSm9Fn
T97O6XuBphtkC0U3wsoDz+rCTekaLz2x84AHGNSdOf3VOb3cj+w2WX9thdK8anLOtU6vnrOmxEJj
f7Xu+IYN3tsBPXY5UYCVtkxnY1NbuqlaRoHYcn+KpPlIeLeSoQvLgBPV1spIzoVpBTgBjtpiLtWR
oOpFxWm6p3cMvJqLI1BP8WEojZt0azRj0+MuDRuUaHtgIF1OBX5sK48frALigCy5PjSnnsr21H3h
lnsXwt2uWNiBeHls7CW5z42Z1quMKTwGTwn+b/mrPLM9JbWTBf6IRz7TO4k7GJyfSV9dhZDA9LdR
uSsJbjCvQ4AEi4fT0+z0Y5tqc5tN1S852/4hIt8lrPBiOdDKjVoQnRNuc5FMuXO25vAxKiP9RejX
IYjxUhiXCbrXvpXc6NRBF3V8gY9yxW3/FoaeBTskrjcNHBir0MeFb4zxNod5Xob3Sf+c52xia42b
BxrD2hDGRQInzQXLUz1lZcVcGD+WKRFrztrvcsr2dlF9JY6JdGfTy8nI5KrwK/fn9jhirjjiWOX0
rhvzKNL0kxH+1Znm6YHEyX1dygBWAOdbx0UzEfKNPQRO6mxvcpB4sfy3Ilq6wMXp9FiVOQNVCViG
LTELi9Q8WhhfWIc5WB1zagBUhJyF+F5Hrc96TaL88fExO/ZGE33gGVsJTvOwL032n+P6x82+d9Ki
LW45N53PH5iW3m5Y4hBzag9yFbvC1i1W3baJhmOSodOFnIV2JaHrh4a3CGE+fHu9CsZxbHedgwRI
IO/QSUpgo7basu4sQSjRFcW1vk+T9Kq6DLHCx7cakdbW4n+zdx49divrFf0vnvOBqYqkAU9Ozqdz
mhCdxJyKZDH8eq+j92DYI8NzD27jSle6anWTVV/Ye22YAYl6iEP3pVX4UOeKEzbmPKJu6XHZ2MVD
EU077UIehcLbobMcKtbTmFCmVG4IokGmFsIVZy2dN/qBOpBoSCfFwQmpCVxKly89LT6XwZCRvl7Z
F34BrZiwxj3pI4xwurci7GDY+TnmLPUFU6xgrJocVOe9+AkpmSnDUDApfHAy8UkdTgvT5vvMJnNw
cH+SNqh28B54ZQsLL8i4FPIWx3e7O9V+qtjfgv2NNjkG6a1NTFZgPDNX+PQSXBBBIX9HF48moJs8
RjTmUj51aZlC4eabjxSD/MZgF4410gFocEHbpzteqldftzXTdxMAnjOlT4E3bSmhjn6on8qcz2wc
u8/K8Z+qFNBC2vIGcqGyz0fJydE4IF9Fq6u8BSgUoIEl30rdiXWNFvwYQ+VVvVbHHCMYDpa8XwUh
CStW5VoL03nJXGYLgc1iYQKjLTLen4Zmnhf6Ohle9ggBkZP43U9uuZzVFByMNP8gvM9Z1DXD/ARn
ybLwYG2HNY5wC1LFuu1KseTZXfujq7+BQRAK5yYrE0rng/EeN9Fbm87lpodXi0uyZFyUFjys3CvY
c/nFonsnCac4IqBb1UVC5Lut6xvNbkeSE9ZGYJ5A+XIeawu/UhpKD/qGFCuXWpCwJZmu0cmUq57V
/rqa7ccg0XuntKudnxHjrWHk3BrmTZn4ehf1UGIojgbuJdDKBZ4NGG53cILghCVPQ4OHP7YSzFqJ
LZ8TLFMMtVa6JwglBlZF5OW8Ea1CFsr1xMSfSR3OzqNRg2Xzsg7wle0tZ/kESo/QHCBrnbZXnROC
/KrKL2L/ZMCbqYsD+qqnNhuPZqwY4g8cjqoiCAizMfHjvCbM+2swx37+MqL4w2PeoB0j9cXKb8wA
76MqomMjwa+oKLe5VGKQyEwLcZu4S/CUejf5C8aht3UQPq0gII2MrXSfkvECIQKtj89iYO5I53by
pmWHpY7JPG7nvEVE4hKzXDPNueInRwAwfLcR5SebohD5hcEFkTR3rhc8Y+bl75+WJ+oaxlVV5a6s
57ZGu6lipAZOiVSi93uWb4aRH/GTcRbBIcntgBo+ana58zDX4aVOEuiHwkLgfGMvEgLxi3MU4qaJ
EVuN0H6b1GQWWcVo1Ttz20XIzyukr4W/sRxoOLh9IpDwY8bZUkTbmfd58oq/A9wVIt0bIYqwez00
uNyG+CHws2Yd1DfMgiCxdfIGoKwx5buu4BWOdX9fllh2u5m1tGACLEXNroq3lUnLHzlFfxjJUxmg
bkd5mG70ALax/tJ2CiBZiUVcxTmEkr5CIWZsiVFjy2fBW2y7n6yHd4Bzp4h6gcCmdZZVOVxdVveL
Is73bpGGnGloqAXQM/jLBKSSdrQtP21nBsojUhg9Mj/AzUP65/MYNuwFScROqg1cvHeZWN+1TAcC
qcirt9FeMSHr1o0a9qV5bgsqiJq9PL1ioZ5HDYnUcV5sFU8bIYdLMHnEiAm+kZbytj5JdUleXUNJ
IELrlmwRHeznI+6G0keJ7LGnD9lE9bmLDi2gVx6s2zqf1m+CNTIl4jQ1+U83Zs2CANpmYd2PWGhJ
e9PzFr3y0u3HAcBw6dKG0OKzpGXAGpDiVPSHOSUuxw8xZQ7ikWAHn3Qt7gyFM7mw6g+mysQdVNa+
SaB6eBTeFDD+Temxr7pOb8zSfTAnANR4L9FCxfKAxvAhNItnQfVvAemGoLpJss/ayF77mDWrJZNH
Ri/zCmoG+Bt9ux0n/4j1pV2SPYagkJjOXOOtzAnMC8pHk2zqCHAThd90h4RsJR3eXEPYKD0QEOk6
RBydPU9DNm4gNC0+B/QasTvcwaq1caZxaQ2KRUQpcQRfItu+Ky0xLAnqQf3kkQvGoU0Kd2fwbgYG
AScV7O6bAl2UW0yAa7sofoBU7EbNspze2iD0YdnKHEWv9YlmDCcA+Y8yf5X1BK66WbYV0pPRvKck
3pYK27Mw1B5W+MWPoWME5gxRhCqordqljxRfs7/34aNmTHGFjg+CG8Bxm/XkU4P1XedStPXpBmTG
DU7/O4lmAQ+CEVAVYaCYgl9etJzEXU6BOXkkv3LHaKRbZhqmERVyPLnf0zjfU0e9AO490UkRXBa9
zTMvug9BIK6SP6Tx7n3J/IijA0YCuknJPRPeR17/okYel3NXt88miCDIDHlmn5jbP9hSfAWDhUgl
nRe+0TwlioELiwUZZT+eN1LMMeV34+JchbAualO+JFCLupllIfmZlmAFMhuA+7Jrxb5phK0JmLhm
pIX3z0z25Daekjyr+V7jVR9/aYqzVWpMOwrweF1qxfJONktKxmiZ/cRa3DN25CnhzCVPy2bQHK3w
7e1R7QKXK0BrmJhbUVQH1kXE8g0hKYufAPJUg3pPJMkOWv9pqMUtEty/Q/pgrb1p+mVZ9pQMZXRq
yDD1ctnfhmuPguC4ZWMobnVM9Bn9grLGF2lM+9Bq7hwu3A3BURJSA0mNhNy5oX1scOIDSXrRJaNM
zUKTGENUiFVG2ouc1jClfzrA8ps8dvdj4bxWqXsWTvTA6OamJrVJrl3V+XDnBET8poLpeABujSlI
yW2+bhlSzKpZgy7jnk4igF5jfktJPgSK0T3LtZrhZA00GDfKKhn5m7dscEP4G5w0nrcki30ti8bf
CeIpj9MIWtznPsUL/ipVb8LmZzhQDQamEYJDE/INBtvyVgI4wgrsQHNnFcBepmZfFiLZOp1tbsrI
vdgha7lxIo0w8LBchz0B3MaMmtTtmTOz30olqX1SwC837sAoBE+s+SDWRFjXbcLm6jK+M5s0OISZ
UtfaLAYaPdqqLsa+2bUoqph/iEHggUvc16auyCwfBLCIROfHdkAPmPof7dh31ICmtTFjC3eo4T70
sfuRwIAF1PtIkdHtNMxsP3uyJnnRY0p4jvUGAzlfKYGpzXAHDG+6IJrct0zMoEg77B7ucD1vKP7S
jWeUZ9SjVx6kTZzTOta9+Tj2M2PR7h1zd7fi/7UdSv9sMiGVzeQvjRQMoSubswtCFbf0YK7e28b7
uhFqlSnzjXKYznS9c4or/CohmJ/ZxtuK9PQ8WYRSRKp9xSM2MClwiuPfD/icyKlICdurOrqZNKXM
Msk6HfOJCuZVOO3OtqhfArClqfjoxor/ZuRP4FfXQLI1bUB7VtX0SsQhJJYM6SoLNrZEFEmsm1Ei
OydrStXVLWn7Qg2zoKvmtUoKmqXJPKfN8KFKEyWbYCsWx7ssARNs2fVhlBmW/aT/CZ1xK9VWp9xB
RcCEIWHMDGk6JN6phzpH60Ch+1OxwccesJiM5GdIburqjO2C3bXABe2DAWtgK6PoUWtRonsafhw3
ZxZNX8Nh/EO2wns9FJsgmS/U7RsGFmyK2YZbVv5AiDnUHfHJZnxFPbIzYDH6ynrMcXsso7Yg8HXu
DvkQnBKSKhAdh491Yy9x6Ny2dvOO/LWW97fhsUR0HdL4lUaENDVgvQV9CTRSZ23rFqfhkNPu34x0
tmLdXsMgmG/IOiiC0CDzB53ioW8rvkcEQa4jX558oMYV5JVaRZtJzOvAHG+R2kQCyPCm5RQMXG3k
jmEht4zNcCOE7/iviLO1Th3aQV96kA247fsHv6tPfsWOOaqj11A2b4afvND21oa59e3x3pnbp25u
9lWsnwYTNgOTFchmOcpfq+K8llSkg8p2pipPJfwPhETsVRqixEDqZwXyQEnQiJfSg1pfRNzuNMoV
GC7fpul9dGwMkBoCsk0CyB7MSE2YvSsHZmbc2heVp59JQpqlkQ2a+iOjNbYdJqpsEEQzudcwLr4N
MgGgXb3ODdKPxiRBO0ZYics8NO2e+Ba+7qOVg3xmCo7inQMwQiSEcg0pBZ6EJEWhCE0ysduIqUqO
RRs/fFVxBvWFeut0OaxAAy/z/CbUi12xVIo2JOvwS2gATrzE3pqN/BfPz862++deB6+99mHCSWPT
z5qsX/dNsQe1pUEpU5cbo8CNIPwJbYE3nU3PWrWBApNCY6+zEi00OShxgRbBter7BGlzXkyMZ/xC
L9j0vcBNd0lzhul4dFWSLhTPeTVb7LFK/GMoTXWoWA+xpefin/bEgbLhegyq6q2rm7MgTxXLH6uR
uvoBWL7uO3m9Pephn7pLHChQ3IX1yvUYBsanrxGvo4pf9AF8hCS5g8j+SUlzDgnoXphWck34ZLsU
zEapurc0GPgtQwmC9tRwuSANNZKVzRFBgCQyP9b4ZQi/ZdIcXyFnkeUTPDBmX83RuUbaXUXzjo7z
e5TDO5rjuEeZPjZBtAprsNLK8ulcOE4JKCA2i6jCVrGiat5L1rwZ4Xo4kzk7qwo4QHDnt/ZjnI7P
CnkdU4dLEWZLK56Gq4d2JRqPAzYZHgoml1HNhG9VC058x0jNjVvML2Kg347Gx5lsFPSh+DRyNNmr
yJ3XxEijmW9pjCYA4srvHrzgloqsbiBMhm5F3WvaJ6BMieS8jrlL2+jimulaGpBYJb4KKpmfCKQl
pQElYmGke6eI7oUXXUZGYobUz7pGtQZm57mr1aFsx8+b37PKsG+RB0ZEV/7l5G23DBTxRvVMkEEw
zW+G4kpIQGHjNs/XkgZw1Ul/GeIkbIubR3hEqZL+yvnm4UMggZhkW+B2IraDTFyc02uJcy7FUIK1
E9TQHNGXyh1PyF5RFvh12K1ba8DiSaFAZY2+6t7Frgcuj4RSD8mSQHKZ3IxfA+SXTr5aoqIUTEeg
uWodUidLijJq+oXXqhmgUbYryuaR3JW912DEikqFTzmOP/OB+ZlhMUHNDmLsXnvJHlk1vHL1g2sT
lqgQa9JMjwO/LFun6IQBMMIGD7XxGTree8hUbGWbzjvu0B1pLfXOMPUpn51PgFYfMsbDw8oOSkR0
DkqsvLbN6tI3p4WbADwLx+SpAPN48l2W7KE/bD1VvhCC3Wj/jwwMZsd+uXVvZXtsOteun05Ob2J9
QEk4qZcUKJ1E1QUyaVdD348cE07liHQnDOJLyVexGFhgCP04jtmJgfzeifUfUyfzgqsT2S0e/CHe
eWN6ETlWsLQKj6WVIgDHHZ7G0aXxkl1IkgPTxrOdW4/UY7+BUT0V6GJFykBGht0OkwPKEz7XuDdg
MZPwFGWPRkdUlGW/CFO/D7AAEyIqt57ZRTszPitAKPiYWBArfW0cAt5jGrvUZh5uCPHoMShmyWUt
XQt2WYpzNImaPzF5N2g8kgfGFH84q2WhzTULmm+8IoQ7AAxeG3adbWaqaiJPrUV/e7Spr34i3oya
P3NRlnjO5xRpkqfRfFsdhuCJTRFAvOA2rCe1+8uClrIcYsbbMTL4ZayGcROqL+yxJ8Nr2Vo59qtH
ub8wA1KZpQGRPV5DJrRPnUDe0QbzDrYNwVYMXhcDe60MRLI2U8mfjk4nyIMPk+Vaa37omeffcbOD
E02rpO2/oiz/49rO3u6ROePYXoZEJ47jeo5+SQeT7/hVQMZI44GX+Cw4qg5ZbtEIi/A2Uh24UFi+
dDYl3dS+uwrVUltqzPKIo9mxLDtFZ58kMwEjaEeBGSylqmOKlemVJ14trH56Mzy1s1X2S1jWp45s
VFst6v2I80hv2qJ2GDxoVmX2dBBJv2DZtHPF/ORG7sYvf8IhOWbpawrDOef76Q/1F0fUM0rXV59Z
Xh/qx6gY/lQlZSR2b8oHJLSQ+fOtTCCx9Sq/m/3mPQj6rUdq795yG+h8iC2GmoU3YLAJGzK5y4JZ
pjd5n/H4Gs7ZL9um5NhpkpiYCDrNfHQ8UIFpU5orF73iujMw6zufHl2tyIcnK07vKoKXlmD0mhNX
VbAx7GY/oWn1qlwTHUTvzYWAgCiy+ArnTPeqdlgliNxGwl8Wjmxe1O2ZkTZC3zRBdR0GO2ca9tmw
jkYyHa3mkFXx2SuSvdmCeOjmeWf2H/M4wdb2D2EMx6evIZsNIK1bb1O50dq+2ZjJMUAgw8Zh4QYZ
cPTUw2hljS3e+mLlY+BcplqCzpLMi6qaiiOgGFs6xvxHz221qsbRXmICL5fpiMnPtbp62SJEBuBI
1riY46NtQjfsQoprbK59ioDIr2tvD3khXZy9iox6kZHanAJG4OYLEhzZcDRJI9Z6EFtiTeHuGE3L
vjdOQfFV0WkYgmvvJddmQmIaVL86xU3kgQ5lSofDkd3Tsm+ncetm7gvrSOb8ERV1MEpo0jzfCq9w
19oMeooR87IzADdvELyB+9DAwxhTZw6hJWjAzSWTdRxS4cRa9EZiZnvr+pS1rkWmRtGgSp2YIBIW
y6OcxgU5e/haSeRekC/gMXXTCPX6eDfInogSUmQWxoA6Vfnqu5DRvc3ricElzg7MnTa2M2xq1qPU
ZtwyRIwY2IYWDVZxbPvOHXBXt+GMDPWfJBOvRuiw6fkjUijoxUuNGXhZ5BaTnqDnAWgzPkXo9xUR
cLH0OuK0coM2rltGHfA/xmpv0mGJHzLMRJP3ERXZZyNt9Gm+3k7iXYYzk0PISxza/F/6iaYkh4vb
vDQqs9Z2Uz63QLrWluej5/YCvFn0YI4CwKAZvYOSf1ASNVoxczpXnz11Wu5wUcU8y2FsP0CpCzZh
aRzgTTwMZafXRBcvBsJe4QRxq5KOs5Mlbypn87boTXs9sDkAV3KGVAzsoEypXF3nW9p5tmLw9QOr
a0eRmW0HRgXAyZiI5tgUNk49AZJmRcvf8F1BlKayyYJtlU7PHQPNfesYl3H2r3XXfjeB/wSycjhm
Xl+TyISPQM8oBvtevLLztWml5+cY19oDEoe+fPPDInrLQxsnxhxvoZusGTJbjBIB2VnNc5XxmSAg
w/5OjiI+Divb6r5sNvRLeN2otFRY0EF1mUk2+QBpN44OfoiiD0S02HBPLwxXEYxTs8rzieJaDyTW
3ycZF5vD7thimzYaulybsnl1vZLJ6hR/I/pb+13z+pcU9P/RpP8bUkk6f79Q3+O/R7/V6rP7/FcM
6eWz+P2Pf/v4LL6S/xlNevsN/4omdf6BaEsGQWCbOErtAFbRP2FKtvUPfpZMUHAHxGHCM/ovlpLh
/8O20Q0EwiJMNLBMC85SW/W32FLD8v9hQjqRAWmini8t5/9EUxLBDef032hKvmUDZpLCNAMo2diO
3Vt46X8LJ82JTZmAJzJJGhi1KkLHwgDMdkkPqmMijKMovlftrPemdZO+CpQqziypQzBx7sG0q7Sp
VuVEc6Hc4SGUsPubojE2Mn0NqnLbgUdbIQVmaKaHP0aEl1sgLcRAsGZQufe3Ulp/ROZ1B7fC5Dxn
2VlOwKFnkyZIU+eheMOx6BjUIxBETkPQfGQGh4zvo+oozP4Xl8lqbpByvkR5PK6Mqmda5qsnz5k3
XSudo27sT/CgrOdn20bCHhKwUHQjzYC4L+urL8TV7QbmaflE+4HLhIDrW53adifFwO6Qjk2xVqFn
oXbOFq6gUXZmQN4NZJCt6VX6cUIQzHo7/uWFDMnEaH8DeAC3O3ONNBaBOjKbpd9ZGpgIOwX27hZF
wODerOjzdqzqgczT4st0/fiY4SUxHUmONave7ahnWKJN+hObLIwZXM4XNZjPpRmpB4+49Tq1C6rt
ZNkS8kXGS8euIQA24LO0u7SMdZZ1+hAh87JNshz8yBtYU9bMvK3Bv0t6enT4NVSgn9IsQGyAMmAw
OH7UESfRbH/Xmd0zG/ejS4cTh8AQ64B9fQbGEH0jD/bPaFVYtzZ07iZ3YyNue6LyoZuh1E0pBFCz
a5/jwvd2/tZX/OH0jWzGQlx8gYFRuvceEUzZi9I0823uj3JRNUm1ZbeK/C/tDSZjhXdwfHfDnUyO
GzhWRmSlOkdA9Na+gI1QSh9SQybYvszJrk/G/kQoxt4xjA0Cfx/lkQfKpCLjTGmYnEXcGOcikD25
m6xrMXfZ16EF0pzl+ATC4DuiNNu6lbKWTodBawhCwBxxuG80Oa5mIn/lmOIiK/vP2ZnTVR6DewYQ
mIJQcHEd9qRo2U19pxtEbVYC7RWTKhiPpQ8/ZTsHWytpvFWbyf4pDljl9jSgYdje1UTGI7cqrKOZ
4F60WIwvXTa9kcGmLFUvTmAWT3gI0PjHybVv4vLJu1pYR9ia4WmsPRQyvtcGB1ESKVUZrPTCeh1F
/juzSNq0JnhGBtqeJlX92MKemKR0JcyzEfrg7Cf3wJObLcRQ49BYQXOKyqbZAKcXD/3AqqIOkuTN
gZgJNpG5nrj/+yGpbmRYx0QdT38jmnunDdJ7BjIpi5bBvoxFioGOHxWOwXqvyA5F4qi75vZTf38e
Fdyuy3p04X9/QeDGnwiwrMPf/0ioUI/8CPujptFk/nKLqyMS9Fp7fxVxkXdEfJm/4XtwE0J5iZHa
p5Y90NDhmcU11rC9JUWiERt8s7gM3OhRgrIg8ynYY4P/DezW2xF3VywJwcXGwCFmo9PNtklhEr4H
0oczkfVXJqC4zohWzYn5aRdd8HmTl4YoAJmYR6g81OVpEChRaEb7svxOvPYba7/PuQc7lYGPS0eE
myB1iCgwsyeAxZ9SmSykxYunPQyaslnbnVNCLUAfkszpO9N8ZxX+YXjL5tKxZuzbtDaFVbHgdvol
YvyVsLqLEyfhKmItQ4KQffL7STFwQD1sdZDUZDevv0rdYgLxY2s/wIMAo2Ev3LoP9thifv0StqjS
6KoLiE8w2mMTAUTe+ezrrauO2OiJJEWEENxrYJdYpPHeu0TJhPGmzOOXjAQg9Cril2a5XCNJ2Q02
Evb+RgZjV3KdVH2HkRNoTYPIlUU3xgMCmOx46pcsvDY8rnKX9vjpCgEEZJzeEDC/IIFi5J5rbzVG
2QZDBHa71ngvJog+hAESg8q+S4j+DqHtjcpDrAuL713vIcoIA1JTcBWUve0u65A0PjAM7F6AVJRs
amw3djeJj8g9LelnatJgGLIHt3TJ4WpaDNb7yvhIeiANYyle5rJyjpkBf2acmt2QWfdTSjalCzSl
Rmr6wsm11qV8ZVPRbmfwKxgTSeHJ3TFfImsEJ1/Xj6ro5cYGc9qhFbgoJJamxdZaVQlJ9gM8DG7Z
6GLc9nDgOk51DC3esAgsLfvhCX/rC9plFJkx7mWv6vSC6Um88ApEjikCKrrsHSzCZrYBxNLJkGJg
JeMxwtuS5/HwkgbMHetmQ3wokdtTMuE0G1ZWg6XBVRqDEzF9+GfnlR+gK0cp/4232zr0glNPBoW9
RHCE398NX4FanyhVeuLaSPOdaYAYgrU0arhFhBEdgjsYh7iTat6kKp3ROYiW6NyCM32aMrlBXx7f
BeBicQmt3YqwkFSTjge8VG4r0drnTNgvhWfgwRqbvZEhWk1JzgI27R6tHDRFbIf7slawV28YWcJ2
Z6939gQmcwtsZqMvGHLIaisCMKhuiURantzBOw2ux1Oima6oDXGDD0gQD5VnlscO/QX4u+DD7ZLj
FE8skpIe8Y2YEOhzXm08bZ2SgMgEeD6URw7dR5zraj2Y71NlwBpxHLluko7+rfXdlZFTCDXWUzGH
aq016/l48i1GXxXJtmLrNgV/3ECstok8ZW22trdoEP5iS2DjRiLBcQ4CeBIi5RpmG050ARoU5dnP
cqp+zLh67JU3bgLFwDJgCWJCGlpUPjcXeg5AIFbM5jC9QxIRrplwhAswUjSYxEtWpH1gnMO2Zgka
C0b8matSRj3tuU8TxP3hmG7AQh1kZaL6Suxf8vyquzY379yA3cVwLzqrf3NS8Vqwvm18YmXpvUSE
m0t2eMKxWaUHhQtth0JjXLU5cRndgKCmuhnki+q58rz6Pq6ZkIcm23KyBgqsSGTpGruWHpc0DYhU
+znhYS51z1ZY13LrxgiFisK9c2ZMFnJALjqocN/lwYGUJ6iEI1CHsp5f+jCrz5RPcY8syWk4PApW
fWYf8WAB0lgWRZC8O23PSb7NRm09c6lscT8PnL/XsVC4psFfaWfZJtGwasTEh4G13YRejuQ4guvy
L0jdCeHpCCINpZ+yMKLyqfYt/4xJNR/6+anP2gthgsz50ecAY3ztpNfsoGfGDYCGsvCOrbI4h9JP
oakAZlw5bM/seZnRJZAhOPZgXuCwhYkmXjZyDl2poVX1drsFsL32wnA6VW2FMoA9hi5uDKLmNt9O
98XUz/tAtr+mS15q05EHpYiggaAWs455bEe0UWaVRnsnovsm7/SpAnpw15jExrRYq7GAj202PFCU
lE9xA7IH3dYCr52B9iw9pywD7kruSVIfkBuplix5cy7MB+Q9fVStELFq9MK3MBkgG8JKd/zRuN+t
6c7ztb/RHZDi2TXO6KEQbdjRw98PVWkU1APd+8yEdPaH9PHvB/YfyYIVlMIzaupFw1F4bW8fLB9p
SDqhkTfd9t6lODuYkYech12W4mZMGLFQsv/z3xrq/mvmefP55mMC8rmPu0isW4XlKTHPtQmtDziU
06XhSiR6Q5QTAK22nTdxptt7wE3diVn9dZhke+8lN+uA6rAN4N+hlCfoLOKOslr/gYRM7yrl5F8j
FaNprKlyJKO2xl9pHA1n3cpkM1slIb2pdi4khjmoWlv/nJfXvz9oQR0wgXenbYqg4sLiMnI0hv6U
IpDEzweQ3RZYNEYEvf0ga2cjgQUw+NxRabqkInQ3QE5U0sGkX2NnGS+UhndBzJfckSiSZohBC9cP
opcImFuOmWtlEYC4F5Fhkm4BlK1iJejX8lxETnCBLuBxGTMcY5iEb+0FDXB5GdC8XxK3aZdZyali
KZ6ALMfAY3N0bRk3jmfG4ExIxyZ+YZeZnkpUIv/8oaPoC4DuyU1sGCeWfTWF2h3CpV/aYzK462m6
4AMz97yH0CHFKgji4jjZkMeE1z7B80U582esgueeZAtI3uAUNiksQy7opxxVfYq8VjdQ7t0wrTEP
JaQpZp5/FwRn+kS9vJEheGnt7vL3wzQOw1aHugOgt0mAHiEcpVCzUD+lWEM3IJGBg7qmf4pdRONm
xeU5mqa+pIFvHnO+96NjL5pb/R7mcf9UKuMK5de/eF5K7q9J+vBUM3VD/Sa2dWKEmLQr59EHP3yP
4pwomeoSzylfCukO9wqEGoZddxM7ELewYX2ZIihRKxa/hMGE943oGGEKu7tpNksaFeLkpsB5KAXl
vpeol9AQqICYXN4PTdXtXQFVcMha3I895XAxi/ihLkrnTldP9N4/Y3IifNZAGl7s8phKwNGdWpsg
Bh8KAbArrKez5UbVQx00zpl+6fT3R2WM/irheSMVEf4AX95lbMDk63hKkCP3sCNqkFhrGOoHQ8bD
fYwl+KaGi9kJMhwkaYXf5UaHSTZwagpoOEEeb8lNOYokO9WI3uoofusDarlU8JzNONOPDslEPoad
uMBEMgHZX1uRWhOEkC28xpSHmjUjW6bmvRd2hi+jeCiZIce2Fe+H1L7kXCWIjQkqDdwmXyXhvImk
zleh2W8tcMloeY2OCwQ48+iRdh/rfhny1ylpCZfRGDeLPI5MZKhk8hQpQNZKTcuGaqhq1LgcUKCM
M7oQv/sI/OLYpe4z0lzjMM4VkoEGFQEqUI5gOz+WCKdQLgjmpfqjaK0jUcOQdRL9GU5Il4Ibbr/g
e7gY3WigxfryBsH5Z/XfDG2O3sj1x1hz3WMHPhQQg/lLz29R07fbNPKXKivXGBqCRatA+2TJIsf8
jmRZPxcFcQa2/6ZUz8A5/4N0wTxpk9iC0mb3IwU5A3bUvjzxvQFhWaafIHhJJEd52ICpGq9ugFDY
iQBE9z5Oohqh2wpwHqthnIjcwZDD0Coc63YvOIhjPT3OCGbXnMjRiopsR9oKDggcgYs0CrnQidEe
KtgH13FgBYWD+dPMEHF5IXWghdXc1nO2Rq5NwEVgnZMRlXQQE2VtjheTNMHV2FPxZyPWUt3QkXcS
KTJ5NBsSe8YORLcKoBGaVn4NZnmVYwcHwImoP9vmw3UGzLsNqvR6kmKnGmeF54/Jd2f/ukX85FiE
f41xQmcx08dY9beIx91UQxc1/egphO0txQD0IUUVH8VVfZw6tbRYiIADgiFpNSWyHISbeT2tqjbM
l7EX8G1AJFzY/l2f9MN6qIkqoMhA9+wjFB3piSPN78HqgObV0xcybn70gBecHPh3jKJ/imB8aA/D
Lai1Zyu51A6DZ8lSvw9tBKi4D5oCZ3Jb4L6a+1BeobWKPHsjfsRDsTMl6whcI5AXdQA08B64vbuP
uCq3uXZffFU/zx4nmuvIj9BleWg649JU8yvnQbMXZokFPAsoyeiCXGoFhTvA8U+ZwXtn9dZ5MnjQ
smZkz+/GdxB112aGp7SdcU7G7AyrzrU3c6ifxU1ApMWAOMb8CUKG4OywNyBCH8FDJSQS84GvsL3w
o53V1sZujkcHDmb0lkUsg1RMSk5RWci5b98lKtxdZLPMH55lFpl7oVCRcSvv4Asg7C2nHKoTJQJg
JqJ1wLdY0tjTv587Hf0QtXDTiCJGzkjK6erovXLIT+lBM9e5dQic6Jjm3QfCtOyQTPkZjozR2l8O
JaNJQcf23nzL++g6VjgTfL+/1ZjjfqS7ZOlTWI8R4pkgRtVspi8E/XUbfPEH3radISEPqtCmY3UJ
Tv37IUcf6jHKovoszwxnSZqu0NUWGXMGIiNqslhug0AqxD17pEVFVOKlYlmH8LlbO3IkBdLnEy/D
EQAtEmzV2etpdr+0Gl4VyiUVYL8NiTm+bca6VdDFyDc4uAAZi6URwOam2qKYpOXsOHY0liPq82yu
95Q7t/0h27JRrZmNqct/EnZmy3EjbZJ9ojADEEAAuM1E7sl9FW9gIilhXwI78PRzwN96qrusbeZG
VlRREplMxOKf+3HLSb4bDOs6XPBxGstz5emEYRVOMGVcjVE/9I6cT3FJ0nbBthMNxSEJraC2ymFr
jt1fDTypYXO/tWm6LKFWuHicCe97OwDoz3nEvBmUQB2qM95arq9EQAMrDDmWk7S+j3RHX6tz21v9
H9+gB7WlsIhICz6okGldY6CXyQQXaBgVACEA6EwZZ//Yzp5pqJyMZX1ZxVUmsjukbKlIJk6T0TXp
ihfL9T+p7e4CrCfhUTiUK2XWo493naEgxgxi3dTc0zY+MrzWiTJvelNBimraIDIZKo8wBbuUVmhz
DJ9Nn671JDnFKRHBKR5fItuAWb94JYFahFJk0Bd8G2Vq/+WH/TinVDRWrBRygZpLSdscOGDq46K8
lYjQfhTzFNI4HIBCKCF4MmFLDc5hwg9srygC4n0gD0WHxsmZr87jcy/7BHBxd8r7hMcaYvYSpvEh
K6++nAiqrY0bECR+2kyQh1fOGEY5oi1NEu3NCUFggUSqao94TISHpxTh1cMhtO/rEZqvib+pzYFJ
zN1yydfxqxhdfchnmuaqBqsKUn+Vj/LEjii3jvGoMPJu8BkgOXT+76SeXrjelVs7hNgzZ3CsMk0g
QhPzcCibclfvbmLfMrmj5rsWJPA6btnSgeapnSIo9fSJHxP0fEM7cAQR1WqbY5vAHpr9V+ezgWoA
tzSMd1FzTSsqxCIHTSbzcLubNnqwUV+qxugekjL7o1xzvlF/QTdtICYM+6gg6eo7pKakKi+j5PFH
bQc+hRXJGwGbOupjHtazALMHl1aAu3Ea92QKJTxom8ubjcUiTxXtP1pdqFwDRKvEX9myO+O+xNbI
kISIlHARf0zJGFqF8k1Ywdz0mtO0dTcIDAo+FsEsu5s6u+SWG1NAsMCH5LpRB2bDPXhhMyXJToer
ViIop5HghfWhSsxEyInirMiYiPliiRqY1srpq2htigzs7FTq0lmkX3yEPVwJArsi6yZb1kPImc7m
XE+dzwPxpt9F4X5pNBfMAhuvsHAeOcbz4hrGnvfpTQi27TjyrEKZ8HsQ90QDHZvk2/r+naT8oHOG
BJb8FdNpABCIwl0T/AOGhhxPGNgfb5LfCWPZpc6XoLL5CbmXqGdKMsTqq+okePK2uUsdpDZzqeJT
pVNugNZByL7aJn3+lpWjtW1q+VCq5SM1L9YMfErFX3Pm/k7L1rgR0YSlwxpZpLGn19X43bqrAQQL
/oIPKeZGBJ3mWFFEzyGCJcQ04OCNlRfEBtoiNRH0Te1lykXbH0hdctGDiWuxyAquwikR+h4Pj2t1
JL2Q7XL/NcR8PRvLZwdnX46+etD5mSqC9SEA08S0z90vY5mSotZEsBEqNsBMX4g/P9gdOOvOy79d
3kuQDS5J14utmkyYSf2jTPAuJb68bXMRHzg2ntwKe3eSOEyFvPeowYNSY4uhciglkeRwka4/ofzg
cnUquctq46HQA1cja5/1JPn6kGhB4Twpg17AcrZ/WSn5GFF6L2ZPxpiQPTVWlJ9mOVqKTfTCM50Y
IZbApRnJHQM9CxI2LhCnQIDsm+b2lPg4OlgecW3Nj1bVZmfbsUHhVw10SQqJM/UJo33LYY3Eo8AI
aTZvBN/t05y3dB1lCXUaGUk54X9MCw0JeQVJ2JjeoL/rLSIVmDLxCq73bWjd6mp0uOwqTsVg1KKt
k6e3nY3nKoIqth1Vt28Gle3LmX2nBhMTZfERJ8oTkWQyZ/bwQOKxScJnQxf+EcagvZkhdBB0DXwd
Gpey5QpnuPZDaxFAb9T81I5mfj+M2AFzrFVDTHAzzufNZLEIdSByuagVh3ZSpzSFOp065mdscoKg
oW6TNtYpb8ElLLSiHyHWHC2Mhx73wHjthqphF0Jdbl8mq70b6vHT7nnD9x33N0qTE8ZiUBNKFxvu
kNvuQfTqDeX/2YyK5NbvvBuUFwR8Yv28kyCouZWxQfVV+7az6f3zX4rOegxTtdzVgFoxveOTNF2q
W+qFAhy6HWAD/BA9rBMdKWS9rIe6LSpOczbzyZ4oRVzpeOeo9r3xJudm0eYJL9q+NcjxTRxl4K5X
+3xCyZzapyFcXvOITH4ek4AwHf0cRdMd20saZO7A3U+8uiTVSiLC60gxw2ZG35g/wbdpoQ4TpHIR
Ncdun43YeBL3qtvcfrAZbmz7pt/5cHcPjKHgsTYDdRwOhLo5MT7qGLTQ1ANS4nd2YK6R8zJBABw2
jdp5IhNnCfDVU1b9CtGeGjHWaFtndNwBPLHc+i0ucf1j2U2CqNBoLAJLqec+e2DULSPxnyZIl0jk
I/Tm+m9o58xzZZkHIyxQgiwd7QD3dRTpfWxL69TwzCRTPGyplGgOSTyR9eiYmwx4MkZ/xHqfO0/Y
gtXrMLUf4dBeKdKt3kqneJzHX0hZ8d7hZaW5I7L2s5VfdQiCqqBiB+THzziMx060W5AKM5TsvAQD
ZYj2kSsAGTXbrh5C4s6ET9m4NXuFIZw72iGTh2kR5lmzgcGvNyoZP+VF+Gr2nTqMsdqa9cjqnbPY
O724U/FaS5MpsYlZ0LHks7U1zivbIEGbUJ4T3073PphCNpQazqhPfq837lMkWdShzgxSTfhPVQTJ
aprMudwfFlqVgqEo7wwMq8UybGWpo4ta4iOMbMpXTEk+NB03U66+IceyTBwx4atbXc1qa8MBCuwl
ffFKvYuwzb0Vq82/iQVMq9q6iezurl0LhIe5ec5qk0yEzYrKj9ratvA40p5ac2qlvF2iF6A9+Qth
eHEWMdAohCtnZ3YZw5rGfijglVb+Y8ObCWFQ/83td9NgjS+y+3Ex7hwg1nKgwSBLEIopZZv0vjIE
9qgm+2oSgblHNPCUduC5/oxRwfnW60DTJVT5+gmnIy8lKebUZ2txsHBZN7kBqarBOBKAoyQuXKl7
MOVnvmbZze6ejezT8ymdKYea8d9IujKvxK3h8GoNor0oGii2o6HDfUS++qApXcE1SIlE9wwmnBqA
pThJi8BVOvf30Vy8C4CmlSm5c+mAUprqzQFkquGztSz4ne3OXAs4GpBPvNGp+4u5HmVtaeWDzxJM
SCf9RwNZTvu0C+qS47FATACd9mdKSmc34/ZmbIUDf4CpuEcJGS9VLwZ+zAd/5X0sEXPL/nVe8DsA
cTjQpvHqVyhEzHqLC7nC/ez275kcnxMskcFQ8cabjI7o7aeRV1uKXMY9CDJOtCoF3esNj7LHULf4
NDXRgtG6+LxTfAlHEwnVbpV9TxwZilgIYHGkDUlRhbhzK2hjiQthEMmyKHk2kQnxy07XORHl2bVX
q9rRV1hPnZbvBbfit+9hYe/HibkxbT6upbC8Z7AEByO7tIv0SY2DY6QC5X6WG2ZD+pbbMyO5Pkv3
Jl/Hprbqb3jK7Jf1R9dQikiJwBR4Vn0o6C0MhqEBHqypD7OeDdgTO6uaq2NMhQdZqQleg7JJMZCv
WuL4b+xWfLvDooO6UbA/jbR/yOoXwXNaeKdwoPXUqObffFf8Pg8d+MKC5q9SzwdJQrjD5GE61t9O
lEz8IUnIxd51gDpoy8nvvdovj602pkPkyQfYAz41E4Kl3p/FuZ7hAIXo8MJHjDBpPwiX2qZ/gybV
NjGDasyDzojnYJRpe4qm6auIyimQyk5h7PjzUVtxCn3qNMjhLdKxv1tyS+8TmwW0W67Y67ey6ZND
b6wUGNn8cguDkwzdTTr34mOq1SFq3DtGyRZdM+at6TvuCaf+74kAQxWT0mhnR27N0HoWZnq3TFeh
dbNNLeXtf8jEwgbkgMRF1TxZsnMYki/GGo05O7qLE6C/M04iWPEzmxDqQN4VN+VC6dowh1hruTMW
xaKuoV/wd+r7YZbd49TU1amIKQ3N6aUM6J5O9tJPrMNkL5Qi+6nLSWbtZ3GBrNnL77a12eKN+Skt
Iq4zObEd27ONHVHtta+c3EXkYXQdV89DQ6/Hql7uJurOED4GZrLhRpflrZbWtUJJ2uAlH+zb1q/j
45IRaCx4JTyfWqAKGRekfn4vYM5A3vepm0IEQXYE+i4hwm87PBI70J3wmBOAG5ZRZwHRqscFi+Su
z5nPs0lOc9UcHAfLvpEOCT4H8sjEnAK0zl1nNc3eXZlMBsePznFDor/Wl9eX1T6jDINCw4duxGaM
CRNDc4YPw5qO5TyA9hKY4akB22a6/Z5k/oDOkB2txbpPfficaLSoNHnze2KSh4XKuCV69scZum1j
tPowkIrdFiE5FFGQqO/H9Oii6R9JrRMiI8CySUkNzJrXohie+eySaGTKU2ojNRPgJlnrEpNz29fF
KO4b4B8UJcXHNbAmLDz2bYpHdbHLI7DKi0zmOzthPFbkT3Nn732Xvh9bw4yFJKQJ82sm0FwwuPf2
Po3nPTGNyYScF+mHEc8Q3urkxarLR7vy2l3TlsVuXLHVyfAKKIGaFRGMfQVHWWAfN1vrYyyNfa5w
ZKPIJjsr9Y9zrm6LTOugsYQZ2MDfpOsydRYUtTkVaIpufmen2XgO5aZxWT2IebwCxxkxOTEfSAEh
MGBUtOhKMxgs02fgB2XP83COYj1+wpACf4rOGWyl8zle5PRUcp+iMwelskru5xJ+Ee67INJh9tW6
PteZiDhXAeZujXKZG55aCp1WkjYb9t52TXB7fVfcV9nF78g5Z37T3y9L/kqRFmAQZXgXgwQusrfX
I+nj4yazjdedJQGbss+e0jSfI1R82/GqV2j46hCXUh3CZNYPS1n8RrrHa5I+/vxSRjG9fFQXerJO
t4UXxedxIvXE9+ZeQ7tzrz//9fNLpHMSzSmj1n/9j399+PPJ2Iulh/z5zx//+a9/fWpdAGJJeJGC
f/2Pf30ynqju3JBf+ufTIue/vrh/fu/nTw2ayyqqGiHH//n1/+vvDIesO5hd//t/+zQ5yv/+rWcJ
WSuFMvS/fe4/vydESE3AwDXon9/7+Vf/9U//fAiLY2RF/H9+jRXZNaIvVfj/eX0as+pPo8AK/39/
bv+8Pv/8Xmm1D76FVaDrnOtopQ5x/oHw4M/Hc9hJCrbq//zfNfRFAyifZ5EhoKw+bzRF9USMMZyp
XWYT/XeBV790KgHt3pnR8efDmZuUZWNUEb3GLjNUflB7eXHFhLWiS8O/YfII8QA93ijfLabKR7cH
ejyML2475fe9OcKwVK5zkTVFZyOWGHvJSIdRIvguaP5tnCX7bCooIfS8mTexR+FlB0ISDz1GqkiL
F7erzc3EOfqW2Ev5REb6lgQ2T+FU6JM7Q/9DOfEw0nNQl5Z6jblDBfWMXJo1tLerPmV4WrUXe6I0
JIm+U4Yh8F+v9FpBGgAxSNDOPE4zkDur+XBDMmKs6h5tW9vE/BSI4hc3qmKO3g5wiHo5aEMmJ4LX
6vXodOhBaEJHe2CvZ1lblZ28f0W1xd+pN37aWdtOEZ9NEutxcqHuEMBhrS/XXVF3h7Lovjn70Nin
ORNgvSFYjfViisV7rKqvxSRMCIgFLKMAgy7RFoGGlac1F+mWKaP1IhHE97yYuo9lb43Dp9AgiFLI
2sI60NOOpMMhuAELtBZbYPR1EIeMjAbuPlwxxPO2SSwUt0Zse3eEPKtOtlz+QM8B92kY7wlXwImH
mrwyYX6333P72oLdiNg5AT7GxkNM9VtAkgWMIA0blfcMg9PQMaaEBXkDuRRf3lda8R5JbUPum97c
GRN7sBs6/VFzUN9pzAXs6elGDKOiLUbx1zH6wYq2ULw40gJJmoS5b/sO9XllLv80F0GrbpwIP2+f
LyQNAQKP/js4EkaWLV0/EOGc/DORVnqJVMnlCpSGSE6WdE90uu2IK6Tw+CBWcSwLJZ4gSm8FytOR
7qajsMwPXB/QH6s+QDvC77RQr9aLB51C/zOVOnXst/uMSY0xqrcZMu8NuQaHHsqBBGDX3M8uTpB+
Zeo2faU3s0EaTUXkv2d29dTnbMVOxyaz7fJo3Jvh8p7k1mGsu+YABOF5wBbERfGIHzwnC6n+zPXq
30iwtcW1APINAGrjj00FXqMbLz5c/ZWjLk3rGdyCzY7VIU/4oHQL3EJ2SmtIZB45i29gIkOm0TTU
9y0eyCxx/ro2GV88SlToVUR8yskgZSoM2BgLXivgtWVdftX2XJ1gB0AO4vuB4QGwz7LvOEHkJTsr
UIeSuitQCqZNwXhhBsq2DnihqSmdKs6tzGR3iSkfqEoQe0QzDIPD345k0pZjHg4KDcPBN+r8bAke
mRLkV5oTNwErsE9yEICFeJZjSGantvJ9YnBLi8ry2axN7FyVedumkmtEs+gdDps0MAU6WJqN/n5u
eQKiyts0bdHd17245b1dAtXQx26ko9iV1ZsBDQk6V32bOxAJG8WhB0Kn3vU99Cer7yGX2jubWZRb
QyEoZfrZwUIfxNiglk0M2bm6Qq2gcJdsbopc4sacvzzVPNYCGcaIuTtKQwewc63tQZscfwYMVcRv
0s++b75gJiEUSZ5ukPnprksJCdqsvJXPmH6eoVqU7ruLLYMEUiiPC1NzwOf480mSfvV9Zxz6Uxi5
7g0I151WGG4Hz4UkXXTtJcwe1Up76NFqAqQ+Oh2je6LnIYRLezkOtv09dN2vDmHAGzmCpeTAWGmm
oPcb5zB3ySkfcnL2+VTtnOTGwB59wn36Kqb+LQNOS2mE3A+meB3l8MVl8Ssf1ITzKaO6xjfBdyOI
jljQvZFYqIgQkktvr6be21XqjuM3A8KlIGEkSpjg2XCylcnFKDeCTA4C9NuuclzJ2Z+wa0/Gf/vz
LqvGmVZaJag8rNo/65fSq/LNbpYPs4zK1dCAbGoyVm7Q5zL9mGRArZuciC7/Mm0QtfzSCYwcLwkB
dKH0NbG3W9IkkPVj7C3VDurvUwmox1izqzyDQFVC56N3Pqf8T2SQhDbw0Zs5yyO2pATOJVxX9OGS
UZdFwdTW7fCGQrOkgyqJQHXofadTfYyk+TbnRoHPq2vJqWLzGUCuBmOKjzrukLlV+jz48eOgFOZV
zTJZKUwFRns/wJOZswKBybCZwCY3jF7i90xjuJFy61pDdwMNnKaUbBfSZ7414qk/1Apwql7yJ1lF
WIRM662Fr7YVmKw6+eWOzUcrinWkTGggmsIDswRoG0P0DGWFURC9ZUHee1/M19CXHHUcVm0KgmBd
4D/A5nCXzSBTYk+CECPSttum4CgRIKdLU/jRLirTE5y0/tjk/U638gWQAJRt9rjAwkSao9HzkcMR
w2j/Wg3QRWbfOX1R52nGd+G7DAAwfQG76a5ZpM2jOZ0RgadNO5goZIDAtAcCuze5E1q8lp5oEGj8
aqc758kjWMHEpc5OzcJNS6/CZFr94XbBzbvBMuYNceDG/k0eE0OkqpPbZSgCKLc5kmKaHjq3fDHH
wTtmqX31K31I2hEycY8lDyMqqiN2Wq+m5tt2eX37U0mJoqzJdldGPG6zqt41hucelrkrtlndvBU8
4YEhuYcby3iMEIy62PbvUwXHAAImtxBC4hM3M+5qpNwaRnJkJPj59g5YZvsOeyNX+iwsL14Sv4jk
tZtDwGp2zLo8Nqs0Wy6BkHiR8zoTMI8ZheAS+/DyWB4IiDNPq5Gfo8G+yhb7dZu6uGdCAVrF+NS5
FV44vrdgJpwMU12/IYpiB0n0UjXJg8ydj3WNX1BP9sROxRFrFoV6He2hzhNTlWHbSA+zZMvEO2lQ
OEIGbFMWVoD6YZiNwj5XxPSPxKJfxcggoB6AIQoNhdrCZqQpssIFT0UadTIM1rbUJFAnzR5j1ztd
cJrrnOzgqMjgzNH7DES71zK0KeADXNbAxyCtPVPEF0z5hMw5oH9xzO6Bn3QnXY63GRXWhNe9iQvr
Wy654E9ziwe1IEew9OvSwhcxVPORvMaJ/R1GYq5/FQUkChDZX9Cx3r0I7jWi2mlyTwBGKbtqNN0L
/bFyMLWPsfmbtwRuOvfBVO30xumF+a+PszCP5u+UCR2ynT8/pzjda1sm4GE7veti4zRxMdw5MT93
SxRPCN+0yxKIdBn3HRqDUWSp9C0tjv0Ffsm8RYae8F31MkZ+EmENRIfj4Njx8yCSfE9Q4t2oCAvb
mUX4ckJVyOud1+bNzu0n9igFChSPjf16yp9i1fKWWUAiUKr4xxrse4w2kJcsakaagepcU/7qkPjF
AkzYcFofXdeNDm5e4HdpU1I+ALr9W4yAIirye0pwHxI1vFeLtM5DwRFL0Wrp+HlxntpQrglWAcCn
IPvt2/eXTudUkpqxA+vwr+VO96JZ3Ksh7erodl3NpLW/W0onOlj5cOEHI06eQSA3au6RGrHAw01y
wV9CQk2pDd8ynTLAxycM1Mj3Lg0KElkiG9Z+1NHvYGyQafS25KgNDu133QJ7MSP1amXqXhKCgHNA
uUZRUf6dZr8YWoCoF82+Zap4DNkNim44xYVDz0zFwmE3XXXOPOqtoia7k/h/z0lSU9a9/pcFl/3k
MbxeP5BC3Ua0H+/dSIA/sM20W7V21MA2pnyU4afPyc3JPe4SfRWj1zLx3akEADc7ya6jImXXlAkn
ldFyj3GJvmZa+vzzi1XT5JxRbnTmYMExtjiHw0b21t+y66k60XVAXnuVTUA3OC7p26Gl+JuyRH02
57nZldbyR+SNot3Y/8ja0UD8mh/SBPtwniAGezMGn/WP1JlR/+eXNIfRZymm1R2+3bPpuC+mMZK3
7amorCJ3ZQAAP1742jlTu0hQ3TJT6oHtPI7CO94Z3SrTcA9ZXxw/rKbjIoigcCGZt+XaA4ROhCm5
YiF14tQ41y4+8sSzvmaoYUGY9ByZkVZmGgnXGeO5ycYGQn+TnABJoM96zLE7z0mCMDRYSrO1z6ui
qjR0fRDcJpOZyWdlDP1lYMEn4F+tshBOnc9pRAinLUjhNB4hGIzc52IH7ltoOXgeQtYxh9NOIO0R
h0mrEI8caj4tEnYZ5pNUcQXO8bDHSf6VFgxrO1N9GX53p5KB0In06RoahiffHPB5qpluEJsFFiPV
yZomphIcvb3+SEy0Y8h0as3larDxFz5rYpSn11S20TGJ6KKKmy9Lxo8oUl8YEAUH3eYNNs6WuKbB
OXViYR3yVwpAiIOn78Wpk+KQ9EXLiaSkrK5iV/f7b6W5ENniu+e9thsVvskE2ODi+S6ifloFaccm
33vEmyglasl04WccvE3G1H1HBjAhKLXQ7VI4HFvR7w3/ZtaJvvgl9GByTOSrQnkX2lSBGrxTqOhg
2DpjAJH4jMfMfhznsgWKOrUB/fPtNkdEr2a2naQjCdjzQPdL8VqOigIHCgK8atbbdcpodCnWoD5/
jiP7q7WutIutsff0fXBJWSyNfZtUnJ2Vctht+/xJeO6rCZEYem7EG8x6xeJfbUs5nqsxQzzr5JE5
8GtoDgIUOsDMtUgDL1JkVwANsBpmWAjLGNDqMmDUcgzm5Jrvrm7krqlwM7KYAo3AaUgPL/Z80833
jtv/6TEYB0B0Dqlo6x0dWuEughviCiDBIu+pfO3mm+GYzzLduZbxBWkXU2lYZaeFE15Fe0uED+XZ
RKitJxpsK+NGOcplKWeuQXnSOZ1tOM4136by3PfOpHxXghvin9uPLbxwWqMw3MF0Mkow9Grj6fWE
N+WP3cjbcUho3oOLQBM7fZ95DIIFaWTLfVvsas9pqJlfbiLdnggC8CrNFOXVBclNdXXc7m2yRqZM
Db0Z2maK0qND+thAh3XcaddrKSlvS3P2rTNOo9pUlF41Xcffrq5r4dcpyi+mjmixk2514MiDW4gz
197LNG8kE7llaW0qB7j2YHpWHGji18GA01OJx7yipjvP0mvrNX9wGz25igLoZf7LgAzWX8Ptkh6K
xso/8MEzZ0qcj3ql+0QQI5Bf1DsTOjKKBmWJQEtopfMyLKgqvbP8gWwm8OLt4BVYUZossJOOd1Lj
Qw5DY+FFInJQ0ChFuw8OX1g69HAGSR+2HHysYx+X4aGelkNr1nexT9Yp9boZlHl4y13LOwpUOPoo
DkzE5Nan5gsHzAqoY9rLGz+QoIKhq1a/CJ/DfxoAaojpOpToxKvVlf2D13SCkxtQhJz1/k5qkwko
B3sWXFpj1YcLJ3wXVczbbcUlWHr1dwsBd1YcqFQmaWGoMD1WCthymzEzyfOWylSPk2hLJ0k6MT3Q
+PmguPaWWVx6n6OubWLHWyYBZCEGMOc1030cZ1tcRQzW5+Hi4cnbdDI9x4KjX0XNw0Z2sHxwWSEh
cku461Xs72sEkFONjYpaY0rP49MiRX0Ye5rN5gIjCvekGVqXne8nh0OoNSZ/ojGEvTTAZqechc6B
Ubs3bYmDvvYY+KumcffekqUHYUJAc33MF24DGV45bGvWk8mEw288bD/LrA4c2KfJM88dL+aUwq8p
yHtlmPs5c1XGPmvnuzgr/G27WoWbe2B/fznR3fWSpSIsB3sbsR+fKYEY9r3ZfoaMrveL9l5EXxn3
viUe4+5Sc0bbilThe5VNFViT6R1Na3pfE9dJPxCeZJMWEa+L79Pg3DTlu2PLmzQa8DYn8gQO5UOz
b7+g68Au6YzlTlGoRNhx7URIAzyI4GFE/eqVE+E5DQt5XKYnquKmsyHyncERil50997LqvcwXI7V
BKnTNk4uMyeOHFy0OZ+y5/g48nGmGBU7aFMeKY6dboFvQVP1XCjzcgnGpfqbUZnDeT9/RLoYeYy4
+5EKBUXenaQNS9ce7n3PvgO312xBQ9XIHDFV3V54zQtEROJTFX1mRwxZRwKaREuzu07HOPugkwyz
5jGIGkyrFfkCmtchwWpccBEmd39iHa8685eTQN+tPHvn8Rd3aHuntnefiPbTWMtWaNBpuFmMGWe1
PQL4Yx/iD+BH7LKtm8RXa1ye5tQ+YImSAVVLI27kLdgfY0sLxU47GcNrbaXXsU85qtQ1qu4kPkO6
XDZCMYtHsXlEsuSr0sUl5jXf2YP+6mvn2Pe4QKVl3luSDDJtvoBdsDptOI6lB6dF5faxE/eZ9V3r
6ANrAuyTEexZNRNepfqvnQ4EljlJKhuTFuc2XDwhJeY53SUTeINmWr4pPCJJ4NPbVtJSeKuq+UZb
b3PqhYECZSC92zSBq023wkSNm/xef2Q0S7LG5lys4AOQGe+SR0qVT5Zlgwut2dwTidMoyzGaY6vF
2/va4KEGPlXs0og2vrSrb3q6f7aO2xjBYU4grkQmZc9cWGBQfVDBQL0Ub9FtjnF1jpvklmLyFiZr
5xO/sF9Mu202UbuY50kWb1W5tgc0KUpGRlU468slm/K7qJLfVl/wfej5O1e8bpkHtMnyPS6R5vh7
6VwKumdv32P7tLFRZznmbsKZvzvDrg7Vgk5GUbi3x8RHAbmLVNzq1S0S40Jd4IdWLsXc3OfiWk17
QkU2Qwmy0F4EYdQbedOh28u9BXJ422GuNCuxkIj2m0PaGJ/jMNJaTWfTVoj5rtCaymde0a2Fw5sL
NOv14CfeoUzuljYsbkbXp+OMACghzgZD2yHr9cHMJ7oycFnuiyovIb1iQtPD2VoP/D+/hM78Xx/O
CJhYrk8IHXDnq+X3UkykBmLzkx97etclJiWaE0f3eekBtllAQzk/cuNHIsxFvRtU/6c0efzsyf3t
iJBuwCw8VjxWWzx++C3YVDyuFFhu9jUL4j4q10wcHX4dfZVVWXArQyFVjXNc8ugnUkPxBjcERGWL
FrURL4GKMaSk4r5TI6zn8huJ+c7NJPbx0f5ojOamsuE70p5XB+EcwiX43VoIfEZImYXd94z58cN4
ndhVwxxvzNF61LV4GyxFw30tVmhPc50jptg0AbMYT/1ZYcWB9SV2A5slPQ8RgHHaLHNySby3b1qH
wsNaSkqOC9j0wqQPgkEoiQ+9iiu/hTbvIYzcxJP9ZTbzr8RfXiYnCvd2ml9Tj+xWMqzNcBZP3WCv
u1SIm1iY6ojkBW6FTcAK03AHLUxddY9Pw0IdWrr5VIIZJhpNIDzR1qkywKfQn7Bl93ldXE5gJsN7
LzuBn4Hg1yctIRD9YBsUSuKnPII7fGnpwTSFlT33/u+Sgh9QIBh1KFIj8kqdPAW/+RYh/DWGPwuU
HjY6D9XZtc6eS1ZmmIC8kPO9Fqql9W8Se/vLtbFi6l5QNSafRYjcVMBeBaIBOC6uA4bszMdK4JNG
y0lfxZ3YtKOc902Mxxo9ajM6EwqFqPcWzLao7E++zQ2pgBeSihWsbqPGTbX/MGFz33XRwFwFeT3u
cR56hfQPoE64qxHmXhbCR2P5SFfMeupn5ESMdcLr6cIZdtxLOsxuUFoFNRMQxUhkJ3kQs15shV3f
x02dnaPG3yOW5bdxq4/Oam2NG9obLIIB1dAfLdXQgVRGb11HgrVnPrZXw/hW2/13avwuJSs8GTOP
vfYhrsBkO9lDZKwZ+JwFvag/Zto5Lo2Qv5KiM87tMDogaecMHjKlGngmOSaVN+lgZbsSrXicJ7bK
H1fYYyvG/kTo4hoB5+W02uIRsLvowqYeXYQsC052prtpZuWeJ4JJZpv2Z4idDxnFp4fCUJfZiwae
WQOSa5EHpkGKEnTxQauZ6SLJoqS40wzbNs2kk3MMojLxwmeZaucwDjVP8zxHh6gkepML16W2AkpW
SuXBhicII+aYnDLHeZROS7Sq5kJO0TP1lMO4Xg+nd/bjlzQ0Hyj0fMqX6DzizOH8Szm0lPWVWIiz
u0aWS3NTn+ztWdyX8oPq2PykXZ/3O7cwXcWoypbz0pQINH7uJYGNs2kLcYallgPI+oQTDITB4lmE
zc3/w96ZLMeNpFv6Vcpqj2o44JjM+vYi5pEzKYkbN1EUMc+j4+n7A5V1lTety6rbensXmcagyGAw
GOH4h3O+gyljwpIEOddF070ILnr3ndCgZ+K3S3RhapU7sFnbcK1itlmxNcKdCd9MNE1jAgEtrMcv
4BdZg/jZlh2gsbZHGIB1NR7trvqCNuojH1RxbNQjgSBq3cFGFqo1gMjSQwc20E7cc8FVRSvTs+7R
KmMrkhh/zYmhmtlDUwxsnW/jbZtr0ndSRmnNEvlI/cUOPd6PlrHy2rraDTHZv53iZKgryNs2UMZG
Y6MsbHFMfAYE4WQfnLDjyq3Ha1+5NxZ/P1aJZCyVJZWQM6A1KwJ4qObEps/R8Skt8CrlU3LbZiEd
WReiJCHtZHIJtbPndMOO2IbhwBAmKyw86pwxeYJosJAkZqpFquVTbppFFu6c6YdePKKjWnbg7CTj
MmUxWqGcMcLo3ZNQLvBGbfDJNmtI7fWGI6dY58yVBVSlGri0aprXKXfqQwzJpgB0uOtT/Txo66tW
8Sn3QjLnqoCQy7qHB1BnZymza0es0RmmD94KRIpCs+LssE+tsAd+wzB3yMqU+IEhuGJoCXclb5c1
LKqNCY8cP4+xNUS1p8SA64d0hlITh0GyxGK2ZHjP7j5hwUjdSW2VBai7ppAGDJ/p4MJtLsZZw+cK
vjOT5PWO57ue/C8IQF2wHKwGI/sSVyCwc5ZuJKp1MS8hzZXLUG2NzJTRjcPRWVvDK6Cuh0Rb26Is
bpSgTWAOdZOaBwDb0IwLjg2c0CwtkqtI3Wtr6eIgxXRQBWuI3sEb1FnRFVgTRLzIJkOiACGLpZMR
Vo6M90AWS7aRTpfwPqc+NdigGwMfdFGzxdMUchwLXJy8Fo0ObbqcTSbDCVouS9/UikXhBIp8S5AS
skhxIbIUlZDlvrVN0+zhA9eR6k+9eMQhj7FkVqdW0MWkMYosI4gveU0iSho1G8uPjnHvP+i+470b
R3caEyGnaoGNgjeDnGB9ZA4X3mzGFsa0Y+nFuBCq6oXOzV77bVJsveBGs7ckApR/kn0tdoNR8vID
jZUZIE01465R/LQw3XGorfAfQ7dyhhzEV7BB2oHjIhmmLZs3hAF9P21Kpvss6zy9WbaLemgudgQc
Jyj9OzOH09Li00Vbj4tSoO6ORXxftO1rGmSAt4jIK2t1Nr3e3CmY7MiiK1TvQbsF5LnzS4VoAjXz
gWH5cyXmYAd2Rx9HkBL5bVCod4dRJWMEhPhJVDwS/0GeWDWD3iz0rc+LbWuY+Vd3flSTaFma/5yT
6DVbXqzKFBUTEmYXecp2OJT3je+VcGwWjILcjFYECFNhS3fxKrkt4yJCZukd0INEJhDyGZbSptbR
d8cCOtHYM+EXJEXOkLh0719gBr0nVf3SGfKQFaY+DhRw9RDukYxiFehwI0cyY3ftv6SagUVoCYH0
YvFJExK2UaF4Tr3xCISrOKvyScdZfZZzcd92As8BmZEr1d1aPgpchQZoY2kml/XwwPb4RXnQ15tE
02GDu0gbCSQnJzW0oXdY3lJPed4I7HHhF0qo6dpi/JwcWEVT8sNqJtSTJJyBIs/tW7mkVu9tripU
hWawA7n9YqduSr5pTVFfaS4ZST+80UIQSRvca4T+AKcE2nQO2dxm052aScv6tzy0c7xplSfXedcQ
GS9SGJKxu8cbwnonyFiEocqF36N3A5k9B6PFixVgT7JMIzwwnIyRL6j7riDS0XIdBp5H0dXVWanl
0lsnm8jt3jzDv0/IsWxRfB1E3AL7Y9XI2OQ8uu58TCQU/1nfjmJ8gGh6mnNYpbDGzb2EPuvE2Y3f
JWuAw8bBoiKkz3PzjYszUTd4DOumzQ6hUa3KuRsOdQd0N+05oFOJv5sjIEKaHzRnxKSnhNoYC4mz
HygQwdjyo6zkGnaeYgphryxAYJVqaS1xh0iFDnKip+XCYsM1QwjpNpg6Z3MmTTQ3wLm3zo7mljRr
q8JW8rOCe7TJWlLOtSw/AiseEP3wDiPF6Rg5TD7zmsuu07KQ8XGarK03dpNPyjQWWwQLRk/6oNl4
YNasjm1NGAMIbwxrmuhMSFcluvVV0G18Xra/7sVMR73ChsBkNKe6DwuHgBl3wj9i8ryHtwVUkSOd
J2p3bK/Y9XmagY3lHnHhsxS8WVk/Ibd26vyrULXAl+JivY7lcRjmx7hiDF+76i2QeJb6ukdchqK1
jUyFWwsWkBxY8RfC70Bo+AjvbE17w9Rya2bUBAFMG8wkiqthiA7d7N0zsKxFUvuNxYF58FyuAl48
V3DVr0xZ0buZ420T+Ld9Ap9H6O529MbyztIzr3TmWGDPoE5vmpkgkl7Z1C1cp7c2DEdlLEEH8y1A
inXdso3C+PnFZ+PKrZZzu0PBHhj7qXIcDI/RDUNI5l011Lyqon4DXcCqj+KuGBU0h1geitJhb/PO
75GsLQNDYRoQTjx9D+vryJiOolVm95JZSFEUw34sR8brBo70TlT4qEp05HZd4XGaXZpXthFEfWyg
/0+XJA3uDFQjRdq/aa1AXrcuQlQIzm6m7/MIxBbre3ytZEQ2mdqNEHQIEO6e3ax5YsVXrZiv6B2X
PmLT4vSLZpFUMVCJHHIG+lRQxdY+pV76TgvFa6COkTGhnFw1IVqKyY9rfKlc5LMCjbmW0CyohKuR
tY95MBdbpoWG5jCRABE0ZLF3ncbnbsNAYmm9H1ouaqOJxAV/JpjtMCOuUod0uF2GwsseWZEQCENn
MliH2I9xjLf1DYZq5oMx/WTjnPPZdEDOZrd12JjLa6E7p3l/iMw0OVlgf3hgTk4xKpv9zOQPNKk8
FjZlfQl6SrQohDpOVtPkJJYm/sQZWJ3oPUmANfVrApK+ihPWCcwPeT0xOolM9LdOh29OMr1erP9p
RFzF7FGQN3bKWKRVZzDhMFHUnRVAwgiCn0UbBDA8zB80befCnC8Ezf7MCfhZh406+YHLt4UGAVhT
e5sFUb0JpTutxiwrt0AQofnVL2bOKApo3sjZ2r2OjfVeijsOS0R15C74P7DDnmcciA75eYcKgb7l
IWMs1b4tLEQQxoRfOYAKXkuNmARC5zqb0cfUx5GgtFU/2F+RnX0IVdAiaga9Nrxuo2XJkaptE3S4
y8gS1ywKmwhxzYyrAn5vyx65nvAOsBKpkd+sOxBAu3S2bepwNFEIQ1dVn796fpoclUNSUYK9YRV7
Y3UuGYeSGwlTtJl5+sKJHbPgosI+QGQL0zS8qeyuPQVp85Hw91tFjc5WdUtQaQyYvXW5HATjU9SO
yPCKbNrV2fAN3SK7T3EbT0a9t2EkYS9s1wyBUG5abBMsxkEpzuSdazEKm8Wz0b3GHtwFc0Y5QMYY
UUez3hrW9Dbk3tYt04TZWohv/cOIvYFw5ZRNr0N0nWQcHVVsd4xzit5qnYe+fbWcpasq5MUquXrJ
jKupUxEwkjYPwmAEO7Q8gWbJ8ocx5bor8sdRE84W7AKbdqh2mtMUlg314fjHR4Q6/Pnm7y/5/XV/
+ZLPf/i/+Lq/fNvnj/z8nFEqJIz/33fzeQe/7utf/qjfv8TvH7dY1llB//vn4v/4iP/yo37fDSFD
MtP+EbsjM0ijJMY+cCQL5ti3i1OYsa1ESCVFvQMntJuXfzdFXpxkkS1T9eW2NSJXIhmFzw6EBiAT
XD5kFq8h+i1f8Otr//pZLHRoa5cvjUJssVyh/nn71105Q9Z8/f3JBVIPLCY7fq7WRweJwOdHTUgk
AWtE9u1/vZ3AP5h/reI/RaWMebn9+aGBoOmP7/q8rd1lSfDXO/i8Xf3nXX/e/Pzyz4+sxP/n3f+6
u9//9Ovuft/+/Z2/H/jvz31+9Ot/s9lv/XB8E2TPnoDDNSa7ZLc8JcDDSbKv+FC4NaLiz892sDL/
uP2nf/r8LLvkBGD92J4mqPZ71+gID3ftb8iWv4axgTF39IaTYmpEDtcx0jN/huV/nUyBGi4fBY5/
AibCxtxP6S2CAUt8iY0pL8FLuCPG50peDOV/L0fqqrTX05VwE7uBBpdUH2iWuAyyMOCIxSmsC8bp
pWIxPaArMNz2Xc82E+6FT1znZJixJSrI7iZmr8iK97mfH1EnntEYAdFr2LWzGtGke5QjjCm8phi5
3jA6mau6W4+hb+EWyu5DKK/8ODQftsUKD95ZXPUYlejaN2QDbqUHuiBucf5l6gZHsUD8v/Kjgjjq
Wkq6yNu88F4hOWyypihvmyx75QfeBRMBeUZnp2hTEHJFRJIGufnMaAjyTwKry9z0y1iesAwqwjot
lqVmBRkVkbJW1m2EnntyhLNrpvABMZfNwi3+loi52RDe+RkKMWyqYQvi8bmQqctqbEQRomN8viS8
rqVzNWfkhtOckNCo2IOX7WSubaF/5k5LUleK+ci1GYQkofE0Zt5+yNvum/I7Ko2cujUcvedoKWvJ
I2kohDub9ARrem8J8jgjd4wOtZi3da+OGosRXuD8A4lxuer7EYM3VaTqq2ukcQAhohbrURFMFCiQ
Iu08gpZachAxDdBgnaBXTXAGMS7XPaL5SuPpdchtXCNwL77lgfFgNgJaP+LKXeFNGKKafiRJLLVW
gW+UOxcBBaoUgxgzWA9Wm3+L6menUYJMXp//MkzPKewHFp4rRllvaW8hlnZie4OGf2bPKe03PUVq
a49L49YY20h6N8FAGouxkMgKUW9MK0OlW0tvo/IyfFXtwIsbC7hrOFx0czSztim/djm2X+XFV8bQ
zz4kryqYQRHK5KoHC0IDseuaNwrLr7Nwqq+xJHZhaImxSfWd1XlIYqpZkotSpEfyZgj1YQJX4TK0
IpVfSH0tQGvvk4glMAodBggjnfXoMk+GevaYCjFtA7tEVLZEpU7BonrKHxxpfMykkW0MYB9rigkF
59K615m6i7192yBgoP96KwRDalDU06oB9JzDtLszY8lTyhxzMAl/NnEwdkznqfzy6Q7RAFinFy/O
YCu2lBvJ1BoYaRZIY7dDZNgQAyvq/mMqmktmFPeBHWWbNBmeZfPFTuOEiPd2bWbtEhvPujiXR7Ns
UDohwFvQGosySLbsZAnWDpvvBc7YdSmmjMRM9lZs5dnhE/7j55BwpGRx04kznutildrxE3oJJvY2
g3DVpm+VgC+eo+1ayB1p7Xw1rMWHFFuCWUCJ4aAUD7ymSfkYWAE6B7MDETZL92Q2FSJ1i7+0MWEE
Jned0E332IIRcJYYO5N4aRpvc+s/x76/T51rIQJKOjEgPxninyO7H/jm9OFzHiAmwbVYT7R2HTsv
IXIe8+SxIR5yUruQXZMPYuZnTGSHduHjhwmotcmTrrWREWjaFNfr/Hmz5U97o21vvqh+Jittxhwk
XReF3/Lh5/8axs4AEf706c9v6jgTy1SQECUW3fGvzy3fZMzNAUm+OtV5U857IXvQmvV4/PwKl2au
pby/6Aq7kAWfQU3GV+A+6F+s/tyaNsZ9ciwM0V+GOb/3IT8fWsu+hq08MrHhpAwjcwOPd1ZFgA4O
WGU2QYHF+AeZJMYVeJMO/tkusCPNJSNKJoZsmIMU4IVl8dPcY1414wYXziuanXvk1/HeWDSSdtTY
5ywHwWrXiCIEVtvez/CpBKeBYfe2itM7a5QkmdEMU1RD44kCtF3RY6VN/rCWt8SqSCh01OkoLF2P
19U0URmP4SkN41ewZWQuTyy+XZj3IZg+mln0TLzBQTiRHTWHiLYI0hQoTSxGyYYHIUKzX6C94B/A
0q3Sxt0zQJhIBhN3xCdMAE7kfY0edwPfAe0jOGfeNcfadX86Blk9bonmpJ5J9HGar7WVo7tzuwN3
Sn6i7SA/DOhVXvB/W5swza88B6/94D3xeHah7fy0BDl4HgGcgxy3fQzGiNC0XGeHOuEBChlsgiq7
dWYi7gibRA5PqDUQi60O5ivEIPs09E9+DYXNhWrk6gG91Vhtddk9m22OAALZcTSKrZCIeqU6281s
YIG/Bj2zDaexGAcY0EtJVG+o97s2xz8VBTcek/5lRYkZyH4gL7bdmhK8oN/zJMoou1ds/dZQvMON
17sWjnAyFhTJPUXHDKC3SzCWPgOSeADWjEaYziOwQe2lH+5pthHwlLZR445C39nRpHQ2aRFGpB7q
EH3O5OaXwXlqPP8tUJSpmRMdPaYjWiL4N20eCtETqIXDi+j7I++cj7GEbtOP6Q/TErsFCtiZ7Y/S
7UPI+f1Lkjf3sjAvfqa+Iw2FW1WhkjOVf6ExWtMyI0EkzWydDwnzvWY4DmF534XpsK0D6wXpVLlx
Vf5Vu7xELErFbaOfROZiR26vsPGfSuqC3r1qFb2iYDg1uABXkUdKYDgAI0WA+drl+XmKs5iXrVBn
t5luus4l39z0voxxRtfotD410jKVItsh7r43Y/Fs6/jo2c5HkSffWVra+6xrzrrlj0sW9tn1gL42
X92MAb1hQoyBSJvP/QuwweFE+g1RyWb73hmHzCUi0AgohccOEvwQoXCIaxguVlEiKt97KTzFwX/V
6WPGJGVlD/VxLqA0j351JKw2XjEJlOt68q7+xGtaMK7YzoxHNqoo5FpWyc+pBrUlZAiNN8KUhu0G
DRpRSF5EkwwAiNqrl5s5xqal6i8cV9YxGvxhg4JurSL/WUf+uOt7+WhIcTGiB/S04ErggLAdQ7pe
JUdWIsjlIn+i5WeCpS2fhiWvF2/HTQ8RZDf08ioziQnPOQHiRO7v62a/OLZsiXO7cI/paMybgIzs
TVl+YJ1f9bBxd1V/b2qiuIyWqgIu5yB77PPEMHGmoLu1h3iTj94DnQN8OnFtQx1hPS+2/JLQEaAx
rF3f/+gFFhdiuVdFnFiHqAw3RjTALg8uJBqSvpUoZtU5y5/JVexum/DOgD9YZFBrhUHMqWksJZKD
qKgxoTq1znjS8495Jr0L/SfYD3CRfURsaSDgg0RxtWkrikpqbVaNJCbzFBtF/2BaZHVoriwDfgYf
CWPUCJ4NaXHWuiQ8BV+koX46SoW8O6uXuexZGffVh50213xeUMkUn3OFjTCfmEm33gP5DaxebLEP
cBFs3fYjhCRksndhGzEMm2QSV4SM8EO8ah+x/ae6H1a9B/Oro4+w4/giuzLell7x4zPiFIQPeab6
RhP0tF2StUN9SqccCTWzfwISWgJaLHy7TohbshV+vU2a8hLIYN8Hn9uxS+RSTocyhnnpcwrI8Dq1
JrKK7rvkcg9DstuzXqb2B5QE/rQ+DTa7WOiQew4N4IMtA/oiKm4NG7lzpSao9vk9V+8K8SB5hYLz
xsSOViDicCnfqLnjzdjWH2Sds1NyFjAoVUEPBIo4YRahJLEQlbqEgo/wg5pyepoF43OrrL6MMyIZ
3b+0ofzGcRqsh4YjJ0zPArkcU1fl8xYqXVRj9sy+/4Vf/6ZKQPdMOnr3cdssBJ1dgUPOWEDqRml8
9Jlf3TZ2dMhNeTcP1g+PRcV6in7ElvU6DyiTWCdzQDQMgrswODYZ8kl2gidRN94+dypjX3jtQzkb
30E4smRceAUcr1zCQWzzzOaxex9WkM5m8oQDzBzbuEcfGbvpJpao3Av1sxmndGfXrJDMTgiWht+r
Eb+v4U2M7hQ5yS3pq3ldXPgzZLu//+1//K//+d9xVv8uzsojTYon6l/EWT0uOVN/e+zfvxeEWLHu
R9zz/h9/t5bv+iPTyvlHID1vYavYAXWnSaLUH5lW8h/4HjwZCO9XpBVZUlCRl9wqYZFpZTt+gIxe
wHFxrf+MtLL/IckccE1TWL7wbN/y//7PR3cHUT8si/Yvt/9W9JAj4qJr/+Pvcvnxfwq0wvUXCEZO
gY1R3zF5LPykPwdaAczE/sx7ZbJMZT8S0pMhzUKjSj02eSh2sSJDnz6CdzPdGf5YP9tf5pi0g1U8
Epb+EncNoTk420n3i2rt/mgdVE1b7TdDCxiyTcqdiNImuiYgJIkaVGyMYX5nIby5wcdKq9h3O3X3
0WZJZ3wrcKFzOUMV19tIc43cSyrcLYXXOa+zwU55O4ZOCaPUiuaybq8WDrIaVeEwsPkP0OzyuBkl
F+cC7X69I8Z4BpvBlpJsCuK+nprUIryyG5Azo/erZyL0umi01j3idnuNNdIc70u3wQuyqrXB7ojg
8NEx9wYrUM76sMPSDLPHcynJrdh4s31wLftuQuOBpZB8rjAuEbZaRtSvnaAyou9EKORYSpDqYzBz
SN9kh17Bnlskan4VP8jGoWqFeQsCsEoEfiWzNIt229Yx8xVTw1u5yVoLIG2TdSgEuRSZzOc4jwZw
d4tq873BJGPs0c8HE+HOnbJejMw3+0vp9O186Uu/x/rjNH6w9dGz1A+E4jThxU5D8lOrYczc2xhs
V3ZNJxm8TTjmiKMtxjB6EG6l602tcsd8S9tZUzn5gwv1wbOC7oDAL45uKWey8hrFLjLpwDagKSDf
ekrdDnUcEYLjJrRK/aytBcRrzoOXnNIB2iugpQqcS6qy9Ln0B8LK26gBXxAl1lCv7FRDeEeoUXYY
VaH/7bIav/gG+T9Qq9gqvHkX+539OKB/xCrvG7K/ynoMqjviBfPptrM8s7ogLvDIWza4lm27YqyR
h415BeY5dtyn0aqhWES+6hw6r3RkFDt4WcBGIG+Ds+uXkIJCOBFLPx8T5VAwMXSvfejL4bGMUY5T
VcoR+nvA6EPf+SrR9hsAPVJjGjgjxZHEiYHtT+M66LuUK2miZtQoRBT1iNbR5/gVi1x2zuNAelHp
ezgeyih1AOlFbSEuBMowaNjmaMxJuRhE48X3gvQrQqKttPCSHSEAQZHs7TDJH5gmm/lbVdCmL0mo
taYT4sHIeOfGKbDd2bM9vOmyEwkbpLC3jI8mn2KLK8s41+gaoB0rICq+QZGLKhi9WTZS2huIEUuj
q5hz1pE9NpdQulzg6BT5rXcpzNDo0oaRFXcbcuaGuLpJI1y97PU6I8VJYs1jBOxZ1Ga897Ne4hk3
yorw+bwrND6sCFiwxDY9Hitnpqti/zsHxqXr3coDvVjChz2gW+or4iArLNsLZIHf6kI8am6dowlL
Fpp016gIabU5XWAXpCFZPBitvDJ+bfAI5PfkAnrDj4EktfLehCpSfgfhEcmjQfxEtenRQesVo1/J
CpqlVbh2bYp5wMwKjgN6AhZOVYARAjLpySl5K29ae4SKgnIpBtzV9WpxhLFfXhWJ6B6Ctg+zLRl6
OM/r1h8dHHtBq2+KICUcd0xh7q5jKuTv/ZASPx9lRv5D5K794PTSyQ6+jAbOWMwr1ldL9GRLsbyM
HLLPphweWWkxf2zdWrFin7SksKDzE3LpvHwbBQETuLPvDuymYbJN7gtx4Q0PwQPkxjsKZwBipimh
0xFhDfExIeoQLSXJGLvebjw6736SNvxqFy/9gAaeM4iV9qqpRicA7BFG+gSH0//pC98QENFKNT+H
OM+wn5GWRmSusvBCWtXiM5jakVwHL8RQ8a57q10GGEhXbpQO21dVmi6JRYnQ3iFp60LQmxQT3Y1R
Ui/yCp/MXa40Rm1TeZVPbyTdBGpE7VuvISZatnzFgp3TMqzaPXkqHr4Fk3NiR5x0Qm/bTUj0mhkg
KuYwdofrUof2cKrliFgmzEgM3FAYUkL5Hmc9VttgHi8VjHTEJW4VJCtfxU17y5SEaATPbggQHEjw
cW+NkFiNMyryomK/yWIad5S2q7W9xBsewrHJmJnRGDVH0C+yPgZtl8sTGiSxjacYKwPN/tCspMcO
ZpQDQBIb+RDSRoipZtFFLCvHjBRFJJiq3OVwOCnziLivD5PLtXkbqqQkcpgmt92pbErfM5bDAkV1
zRsPNIPsNr0wpuTou0afbjBsmw6+XtMa3lyX14Iw6reOmrV/9zgBaBC9ArhnoCuVXolaTUC48dum
eNJMnWzLqpftvtEMgHajmYiHAFNlytoxymE74HVcicKoxFFTrXj4k6K0QC67SMvJOI4KXjm4A47m
kJTtjQusvWL4IyO6YttzO3Jl/bxGumbl5V77CT5+I+bYZ3aC8ZDdui66a2O42jqbQIHUazMRE/dd
CuWFxwnuAWI6Z4KsjOoYlVDi9B0gUDrOast8uB9vnaZV9bYhiBZP4exZxab0KKF3bprl8NEDnc+3
cSZzNDPQAhsK95whX+IPnHEmaELsr5HRQ3aY/Xw6jWUKnrwjU3k86JmrC4onsYhFfbzI27FtEZYy
DARhiHMOb6cmE00Rtd4FKJpxuM5bEoUCmyECb8uDwG327hTam/YOnvls209p5O00l3+51xFXmN0Q
oofZ/qlE/aMI/HPR91nT/aoNl+LUs6UjfYsLoO9j4wF++ZeazyDLS/uFx5CH91v1Jcn8DNebqzl9
7mM88NmjY3hOdxxyhVh08OaW4sr+rLTw4s9K7fNpNHwFXtCRxem/O43PxuDfdBoBlfm/bjT2/ffu
Z/49+y/Rucu3/OoyDN//h8VI0vf5q8qALkP+s80wgqWZcOk0vIXZGpjLn/uffYb3Dx9OgRXQF3iB
aS6xun9E5wqyeHm/+hgQfSlMVzr/L30GLy5Sff/UaDjCBcTB4/B4cFJavu/810YDy0Q6kE2W7mWN
LKSoBOkQZnewo/HBCD5ylQNw84U85MsyiU3RqvWzo5EUz2NVwumsnZsk7G9dt7mJXwGpYuQO5luV
3eDOPqApuxD9/SYz/9E3imVDFn8bblXofykE/CLFQDpPu5cEFmSSFmRDYPPFksE7txcTuvSB+Llu
iT+d7FPJ3G4lRxwUE1wcIM3WzywnvsNSZFbKbR6x9ygngpMWBUZE0CnDB2QqeL+gE0quheUhC7nD
YCEuLGz9tQ0kISvKJ1c7d7N4THq8NWnfQg/GB7yoNd+LajoY4bN0ix/l6L6mi+TG3HcWlwUD9qPV
qQe/wtVSdjQAY559McP2DKRhG6lq3FfwcZGZlG8aUP68SOVZfeAG1A9ORXoQTuFyJZlxSeiTawcj
WR/a5VaEmMt92zjX0+JDBg5UdfZGO+JQ+/LdKFoizNyZK2jiPOgJsoCov8Xl8IV4hJBdmH7otXns
W/smKCLnVhaJOlH04ZFX5B0N5gcYMQaeAcnxo/kkb1hE4CdOQXGI3n8HB2Rx1cVmGY1HvyuvBZZQ
P3Onc09S5OgzZ0nFpXB5AuokSzbKD7tNOGCHq2YbHxfbgHXiH6JWeh+CCzPhwluX43PfGll5EGza
gQUwKu1rrua++a3sWVK5rTQ2vVWOsJt9LhbMo3Yd/OO1CMbuaBDqiFQe13N1cTXDqwpPmjFGWxXb
RHwixOfayLgvCJ4jmNuk3QFDzy19nTKLCqOtv3ZPA8uAVSuCr5mMZkSjw5dpwPgBPyOJcyY0eUtK
HFkL8MpGQm9IAj26TWTtVT1VO1qTh9isbhwYFEz+xuJdgslhQDmN9ppZKyvFKLqYC3StanZjEgcH
Wtx2kXLOXvIqsJts8LlcAhLLIhamG7jMl1RqZHCT/diT3LbFl8z2WzQ35Nnf2qTgGBvRwvbW7W0z
2qdWOtsSZVQ9ZivHnhcCEXScKY9uQrODwrOrX5yFl8BihojH0Iq3aprR+MFPZ51L9YWpMraDd2zc
rEyjB9rvY1cTg2wrxpQSpHMtkm+mShi6U2s0ZXpXu/HNo+PGl95ZvNY9yccunoxBop5nA3iiwN31
ynz00aqjs1NN9y3M4+sgcSmYGEBYxR0ojfhWYdzGcHvWTtcdExczaltR2eIqBZqVBuuYxfBlSB7i
Dsood0WAZR/HIO2bbyqaowW7ezWiWuwtjdJSVvOXvAJGzYsX+OjKgEhxcENBCKhZPeSCZAa38XsA
vG1yTynNADtD/zvGzrlJIlxBxBucXWvIdqOBlC9pw3wXj26ymox85EXH+8q3kP3SyYK2SLEwOin6
NX9Sl2vaDd+JcXhss+nomQV5TfmPDKYgpo/qYHnxaYmDGKgxeal3K50yavDtsDgDrNjSZn+HJcRg
OJXxUQzM0iWg8S3S62EfCpSXEWrQqNP1rW+b+9hiBawmCJZt42HBxbrv9/rWDcMX5dLyWLzZNm5S
qQ05ROPOxFhQt1CldfTgOFjJ7N7AWWNL+BoD3LHaKzFqh5cysIetikpnb0t9jBNWWlkGHJoO6Cf7
vB+cQzTPZKVvio6T3icIfNPoCIBY2z8kTjpB6GH6mhr9ViJL3+Yw4/xZcciNFWu23jzF/IoMNoAP
2NG1a8306kRiuIliY8vEfbyvYshAMEaHY8/16JBqzBIaLBqQJYReHOe9VNO3ocFHC43euFv8C2Qa
xcVO+OFjn7DjY19KNzq5D0YdOy9xOnPoGtXPbpwYQBi8KgJJJm1ffzSOSs9NgDlw8A4qbJKvqgz0
uUwPaL0yAlqtlnyNlAkC5zraT9c+jz7ZN3WDHJ8ovtyY5c/CEzeTW7i3yKFrBN+aAt/Jii9cJ1nl
oMg/TGhmNouHAd6OC2rTASsIhc33XQJdK8yRPM8H3p3Nhjzf9OLmOMaGNo8fQtsc9iR3rJ3EaQ4Q
EjQAFwGbwoYKEYou+AKF86mNp+DnRA5pYJWvmh3UA5YQFkFtihKpdbxrHEsOA8MiucPENGLB9yTq
6FT5xVNcfURoDDgXkvU8DSj5TGRHZmKdB97qRkYqD87ALSiPXR/r+3moQtazHK1xlp4U2gQ3r09T
jrR/ypatEQYx80o6ytEmD2ONDgH3IYNtmgLEKLxqyobnCDIS/lnh3MZ58BiyjWOpmm/D3n7ptT9v
blWC7MrIofsOD+1Am5PTza4iO2w41ugwU7XAapxH4VktzZyD8zXJgT1jqTprIwoPthdNFxSmyBhU
xIwhxUzBubntcvML/Dz4gV6oXwMATp0oX0mNwYtigshW2u83VhDaz5aPEWiqbRY7vfUqZzt4GAAI
d+J/s3deS44j2Zb9lfkBlMHhABx4GbOJIAmCKrTKF1ikgtYaXz8LrJrK7La+Pbcfx2yqylhUwSCD
gItz9l67Wy5LNtIKaEEPuEF8WYA2gZVCg5pJh4Tn2pmfMid8FUV+T9hSebbqldqehv3GpJ0V4kNu
I6Z1jRb7Ae5CvCMF9RIb4amah+6cdA09ahyj7pzo7JPXkoXrzh5zlkItQre9bJwAO7wzen25bHAI
sdeKpF+X+euEnZBYCo4QzZ4+mmFkudYvjIvV3YLF+2IQbLe3rfYT7mwOZgwPjiMgMJbN6iII02fp
0hMN26G9kBdX3TQNrd0upNfiIsAGVqctR62X37S4mu5ZiPEhouLeVvOFas7PxRZvil07rcdmp9Gt
PJM7emxmPKEDsVXvjYFCahAIy0wJXwFJe/JAjF51Y03L9FnMsIT0QRsfgjpd+9RYXsLeemy0tDvr
aDHIlnsFKEnHfiQfk4Tk9BS1TDgZ2nIE7fEz5w41nRygfJjUX1g1mqcyxDvhLOI7THmfQEUHASah
QRjT6uRokaJAoMiMZsyMb8ZZCzw1R5fC1Elvii5osHRK6ekzUp9dK2jX625ybwnqkiKIzk2drxHY
y0HFAFRAhBK2hQIvto9uKrzKjThOnE0YsUNsqhcMPHcV1Cwhs2JXpmpbULxJwnfWJAiOC9ZUAMj3
I+EjFaE5xEd+LWtzq+zgtspI6cZPMpIuE7Q3hJSzNHLuJnR5McZftM5fwZiB+TIquYU1vTGGtblX
Wc6mrPG0d0YebVXzBMWEzC65R/e3SQaxz+eFLtV8YXMBcQDS9aQaAhESzoq2BPAEqCQraKIaAnBo
0unPcV/+GC0E37gEG68fugcyDXswDFbvuV3wujR2dKLrf5oojJII8uxQmj1eL9ySkhVipD7jFEvA
766P/Hnn9Sr6aAye/3z1zydA97u4hjS83570r3+0DNYGhCHj/rA436+v9uddVQ5D9bcf/+3e67Ma
atO+YNCFQdQe6vWCWPv2cL15vbZgtvntvn96ShzlKGquT/z1c9fnXF9hMQBe0pT4L172v/XwKMoa
jAkSNRbn+QFleAEYrGS87dar19u/HrneR0leowzlN2IV9bYrP/bXM67Xrvf1BBb5OeKGq74Zy2C3
JoN9u77i9aI0wJAyH/FrgLXT7GVILgm/RqeYk0W7bv6M73VTAUFdxdHgJcuDA/0rY632JRzDyh9W
4ez1Bfr1XVyvBa79NtQ0DLSZk68cRQ4YbMqBNnFNW0XPWPxI8KYKQ9VLisP1wizceDcOzdv1V+VN
gHHKBEDQrL/0KtO+PqBlYQu/taNsSmzBgZr8unZQFZwUy0VCHFKnwrLBtevjxgLeCT8yd15vq54I
x95h2v37KX++xPX2b6/z6/GyXSa/TUgEr+2B2ak3q0NPJeyQNCMhKGHh/SZ+7oDiLTA2sHnPtb6q
/vlKf1Ns/1JDN1o4bNwFJcf1vusFYOmSzIBIbPLr1wGXWhDWAuUnn41h3wBbXr+H68VVrv7r5vXP
BEjQyHCx9Q1dveu3db24Pvbr5vWHzBV5d72vorSPXmm9fX3keicFYPc2EJeAILggRF+KCx/0DiAi
2LJgR52bcF7gJIzyyQVyayPlGuvgzhSfMZHIxTKc1vhY8FW+oRwvbOc9e8m9HrCVSbWdcuFqML/O
xZkJ/BKNA0OAeBR9u0eHfK8TGVvEr+R5bFLd9ZRWHqoo9Cuz/EwedM04NjHpJjqNPSegdtftO6vZ
QdvzlLDhLo476AF1umvWzAZkxgyDdw20J2X8DIufmBJ3uRn6s2VsLItPN46XKnS8IczWL9KbI4y+
qdgp1nNFn2wz986A/olcKTG3GYBYBMZB0m21ycMyGdAq6MP7udDeu6b+oLL3MEzvgR6CPi73aVac
ZE8GTknObe9uiqG+tU1iYtzquLeT7jgl7X3XsxCUjZfqpq9yJEiCHUzxRluV6nRLhB94j6A9UELa
A+s4Qajc252xDxLxbcrn5z4wP0aYOUvzCeDUT0MCj430woR21+cLO4LpOJBQb5P+mlTmDULFbaHM
U08vauXDoNFgoTrt+i4lcGDdElyGgalEu51E+qjD/9XaknWAegwW52XIywc8VtsKBnPP/vGGquUT
6+BzSsV2/QDm9IoxprSz/aK7IHGUX+bjj5QoC9o3L42r34GFvjcCgu/QqyRQ3JKoeyTq8VhI+Z2o
DEgX4TFLe/5f3FVOf4ZCRDLoeBvQBiGRRydJb+pqT4dsnxF2reS2oxiDhhnxaWIsO+c8YWyzuuyU
aQRIaoZHCR6lVbgfetxosjugSHsN++lYLskWrjpSl9hDQuXM06W2k+MqWjJxouEBoaIyEUZF+0xf
DsLB06kVZyBHHmXvo/PmdKlHpqVH3PJBswjhmndQN7aEJJ61HL6ero6ylU8pVsmyrDz4rzSrZ/yr
8jzLF8zkWNmMYxfq93W64E1MtlNo82GNLeyYXfEZxaOXzLjJ6BS0vQf3cGPTbJt0mvCz57qEzJrB
obfUyXKKcyOzU+EYvt3HZ7Iij6V6ns35LhhheYbKkynlhjZ+77PobUKETV7RTTdnfm8aROMah6ps
TjWsS0d9FJrE6m+AE6B7e5Pay6EZqQVA9w7UcbDavTLDx9JQftq/mtNXY5Y+3MmTikMvmoxdVDH4
tD2tJ6SUGCXr9l4vQsbM+BtStssAhzZ14LAHL2mT+/rocBqw1Jzmo7VW94busEZv1uYRx8Zj0vfb
1B584m2+oGe+IH2/UD448MofFkQ8dtQ3chqRE5tQ1YAkRMuD1jqH1EwuKnc2XRI+DLUOp9fZV40/
gM4zJmtrifriNN2rXjlHvVaPS2Wi5cc+XZqHTjUPmhM99WG/X3B8l/W+oqpiV4xWRegxQrEp7e+j
Ob0Q4fipop/Ioo8JbUxRtoc+RQlU7jUOPnsJH6J++KjT9mgowCG1tqk66P6F/hqbxkdGlAzcx/Mq
jWpA8BIe8ZjpwUsdzQ9lYr25efGBVms17e67cn7Th9SjbAlJRr+tutJv1HRMi3Cf6VToJkqO8KrB
LGpNuVog4PR/i6bh1cm7F/YNe1EFHm3OA01sZVh+5JSnboRjqMJHuu0+HDo0/Siy2GMRHFRkEgnv
cnArRvfEfE617h41b5IspyngT6wXLxWbg5QKjGst9xp/4tLgSNLEvYLAHBBDQS75BlXYIUOhlaEi
hwX90MfFNu3tGylXC2l6IXPwzh7UI8vX+0A4r0MQPJswaVRY7DFd0zoV+0ALzkOqPVukppd1fq4D
1zONaLP0FD06zYf+tq0kLAFECYxvKdrTW/tR6SRjdtGBbK57gtEpjNLLLMLHuHAudmGATIrxUMB3
gd3YW/uIJT+M4NUke0HtcIEMfumD+JyM0DAcQC6IPUsrPo9jcpxJstI0NKlIJqANY682jqWVbgqj
2qDXrF8hrW9am42etLawmHcmwMEgyPb6Uu4L6Z6y6YNoq/2YPxBFfKgMxwuGhflJ310PcZm+4u2/
y4ATE4hw24dkWzU+FnJGmXZrI8zNMCrATzsLjoJgoJGXLBurxQETPccLamhr8leVd7YUj2U8+BAo
vdGyN5bW+t0TdP59UuCbJnitLDUMi/A7ATB0x7F9yvvxqFvqsY7MM31Jr0RTAtAZ87oOyLk9iIx9
+ZCfsoIQBUIYzLEgnCd4t1zzuxmm73akDkGLzmKajjlRBY1AfKfyxyUuXxIqiqlj7nSnPheZ5xrH
OnnWLS9eAhIRHpyvqnkZU1A6O0e7tcatVZ0WcpzWJEp3p0YQOpxGFxN2nC2Nu8J9tEhlaIW4K3v7
MXXLh7rNnuMJseII7KEzNiK5SFIVZbWHe8Eyfq24DtFL5ZRvJbkBIideLjJOFsE/FvZNY07ODuPJ
PPftWhY+kxxyWxZqq/Tcg8V0ay1rlisjAgSZyCJHpR9uyQfZ8o6VWX1xluIuJFEaurxXpCsdd2fY
kx+wmgg8qytPsQUNzycNc1uHZ0CiN6bdPwqFMUeyxDQHuAXxnWU+IpCAnNVu0MtuM3LLzYkQW8jO
Eaj9qZ189mMkVtNZAAFjUrmMGPW7/KQH91kK+Z/Yb2wH5VA9SiMEnJndm3iJkAck7p3ZWXdaqx9M
Pd054FzrFTeDvD97nycAOjAF3LzxnAh3cT4dKUzPOf55VGajfZgQyCBk8ot+PmMKONRj9UEj95Nd
c2Ziu2PZBasZtDsi9r5ex/B5OzOjBW4H6yk8REVxnGum+Fr7ZDdJQOZDmrW72mn9viqog8N8m/aZ
yMhIMqmnU64E+12mkVdnrmcR2IjEOp9Dv48Y7JAmC+gI7kJWZPHVCYtNIuJtTvXcBk4vJfnOQeMZ
OVhCJ9iV2XJv7KTadJX1YLf6UdGjwebvo0ljKmLjHJa7MPdI1Lq3ovQ4lTQf5ukbWrVH0gr8RbzC
6j3MEfKKfn6O7eVkOxRmqWPaCYzXRD9Ga+zPGowuLZ8AHFhAajcay5YKGGXmS7CY6H/fiq46KRky
HqXsJcYtHFE8QflhpsodaJNfMjU2ijGleVDQGAoYREMTQLGErEMnZ4JdsAicEOVOI+OPLgZpL4EX
B6lngK4wcezI9AkUoRdqASEIxRny174AJEPB6QX5g2fB5sQUcbcylcroZSm7O9D175MePTmBot4Z
7ejubRyoFFX/pTVQOeHF6Njw1MyLDWHRwXywIqJbnHir6ayUGTmEEL5jiRcYJLd6ON+opeIXQ7N7
F0bvm0G4N0yFfvgn1byN1PPTnERHmczQN8FxhtOJF6SVEh50gqEZSlNsZPYyem1OS7DxQqgK2tDu
EJN7CAw2xJBuuomemQ0PFrYaJZwtR9lmsRCDuxCDEwgeTrWr+3sC6vcEj90W5ExbcjrqTnuEWggl
ydpY8NQywA9ppUN7sFjK59vBxB8f1ujfXgfAkXE7eFpog0MvvKlYtjKZNpVC8qvg4U7x0cDtw0MI
9iC+tbuBdGl9Uaxeo6cJC0ozMke1kIWgCcclqD9h32svWcIeBaapg7UrNnqvt+hASdb4rc/wTbGX
mKlCbrTp0KEp6YbBW6S+LQBsjOR29HxwdAu7kZRLo/xIjWorJ7lVzhGGP4gxkN1oYALL9eiFDQA4
GY8PVCp3E/01M0WEwRuMCJsUY+mHTndYplvXDXYyE7tWilNsouPjY2eTSeOh9DO9O+Q/4jHfBe1d
4Na3dMK8tvMgmHvIZfaRNjxFInon0Rmfv35XOywbWNyWKKctdo1EGgBzkGRpsFZvp920RoDiUO2n
bCfm50kpcE70gtoGtTR9tEQ79TkbnIYPMagN+k5McECg8O+ZkKqbzjdZLwrG58Bc7pSeeEMKUikj
J21uvcx6JrDxKxTV17R3D3rTvFX5PRjaT6nLJ+x8576jru32h0CHC4M6c0Kfak0mkVLJXRjb93ZE
IjmyRKgBTKzJuSSzz4Ldm7cRQ3t7NAkH1+rEt2GKuVvsnR5AA1a+8Gxd8AJ4xiZ0/3JgERXZXjqu
wxj+mGZGwUKot+1S08g2YH69oGNsZwQsEGrBXt/OELlYo5waE6suqO46PlsVHV8xQGiCoSIAeYNf
bd0W5qoXxcZ+MBqvMrt9RV61wOMxucZmmSvCH0IvzELPMSY2LvYjRZS9iY2F2CmsoNKX0fxs1uZO
CH3XZ9mu160dbAryWb8ESnqp4fVAVnu6BoYtLyPDb6Gd+4VA7OyLY0h/ZMJaenPXwdeMV7GvTVXG
kHsMkZeY7MQEQWfWTNv1y8s7bVO64y0BS7sKHgaKO9amlHeG/oDoBbH8fQg5ziQ4L+3xvYGFsrTC
E6z0gcMFmByx1EM8Sm6rlhZi2UkKUDSk4PbjBtK316vXi2i9k3g4hzwh8PxTmZa0YfOc518fQoqw
th8CDfcGajLmbp1sbrPERFaE5F3Oo/Ku5Y9/qob8uu967Xrxq4oSD9Fn2/NGYJCz8qZZvwmwYdCU
S5E6Gqlv4Q38VVqpqcuT5MNAicmNk3CufJY0k0eq5m7QemJirhU2E9kSEVRr9cvtUWqXJdjUv6s/
1/sHRNc7VEsEcJfatrOqibaSdelmTIUYdh02G/n4Hiqi2zNSX8/jkNgvIG+RcNfDe1S6jj+uIbVN
NuQP0upeiVDQKOywJJKV3r4l1ZFlW3BaRuXc9EjAjiVYr9vcHpr3OCfHCcG4OlxvRjSP0sgWrzUY
3HMbtRYngNu8R4nrbKw6y/zr07rQ9GxY5oDGMcwRVbJr9Ds21uJuGbsP12TDpmUixafqJB6oJgYL
ulDvCqbc3Dh+xG7wTiHXftGg2irEqXvVGuU2E7XyodT7bsXeopGafEzbjPWKHW86YNT+4EBhswWc
qCoZ/JlKwJNeFNl9FlZf44JEXxMBmC9R9XqkAU1McRfLKtMd1cbUE1Qpsljvb2o+4YOosSuPFgR5
SgSGjdx2mgi4mrsfxji350jgbMyt3GtQBX9kCmNX0iSvI0rgfZmJ5Tjlg6LjDnY2YLvaCTIDjODU
mybr1GBT2XxuBj6LAmckKI2m39L5dSA1JHTpVZ3g10EXAJJf4+ZD7t96Q+xDrqNSQFRauVZKbwew
RYLm6Z3joEXYdsKiwY3+7mQVGaWr8BZfApzoZFuhKiiJQLBMBgzX8LCsQxwynhZ73ulKP7h6R/+S
zz1YOJyX+7QqKJXN/tycoTjRnUmOS43FdJXlJHDS+s6PiWXpUB+srJ0Q8tc6XFU1mRfJQ0aijAkM
28xGv4etmw0cC662K6EY2Vnvi5Ut5y4A66Kt3uxbRPeL0W7nnuWK2BOcBUGRZEH6/+GCSVDJw9hG
BL4BJSIVeyGScKCnQrGWUuC8z4fWUz9sduP0Vi7l+Bpwfltde+8AkCnwvCuSyQKat2XqosaeN5i7
QE2T+Um0Aoo/TE3tBre82U177D1rFnOzT4kdbQs6wfmujRghb4sv+BS7BsHCFynvKXJYH3nwkdKe
F2TgxAccS1L37RqD9nwMBVVA9PJo3DG0vwjjWMlz4DZ8tQcNnxP9WOihWrQz8SHnGKGSnf5MYkIS
PTf2Pe+FP0ObvkwucY3PTIg1C5aRIpoGia9/6gpGdvGe4Bxb48AdonMzW+26uQTs9p0OKxypaGOY
n1wTL6ylgR5n2mU0X1aTIEIv4HAW59UBlei+Ipxx1vFnQWOTpUIdRJC6gRUCmI2rWKmDDJw6f6rM
r5MzH6hb/2RDRW60I06GdF+yyyidE/Z9L61AO6MQFt07ayTqK5QY6xaIPeT64GUVyDLHdND5VXM/
IwvqHGRR+ZcqRdq9t2C4m+V7yR9zXeZH2C+7mDgWzWAXaGJ/hm+IjHnfJeMeSkSH0qxR/JaSUq1G
BJKzxkqLhQ6rPNv5OxZozmzt3lRfdNYq5XBMW7gFSOpxh5NZEdxIkHpFrJ6d2SApqDk6y3Rw7PqB
9HlvidR+SJCYRXO/LanKOqZf0n3X55wFnDy7gCbMUrLhRmeOIDVb9IcQD6LeHksTXHKq+wuHf1/D
GMZ8mDSCout0jKfuHBFf1Nwa5KzbIQigCRL6WN7Y7IyrDcNMau4Tlnw2XuR9jEaGHnq+sLuOiUN+
GvqvleEteAyb14HBNHxYT21heJksCDEnOAYdgP6M2iOEzlVdlHYhfekG4zymXRRk8Tc8c+NTNd1q
49as9pYgdOSo2YD5Nn0GHeDDST6G9Af+602rG9uqyD1pWXeFwzkDNi5mxzFnlGZGN/UH1t+zGJ7J
UCSEJLvN+hc5jIe45cTVgx1Crt3QGYfOAZAe3gFLP/eGc8rsm4oVxqAFOzDH3lpq0EzrPS+gMiCo
L1L7MuCQtD6s+kaQCxckCJPwMRr2OTS6czA6PiLvOzeuPw+jqb8I1XxBjUl/FAuhWi4y1U+lqR+p
1hTMFkPfPDW4KuSoeWw/zhPxejUkKBGOSGYsjubk0qNlGNAj0PffVLHYq7jaAeHMEijrDOTtcI+P
VBvUSzUbm1S6zz0GjA2D4/cAc9CjI+HQKAUyczEs/RNepd06+d7E08Amzxg3WZNbp7yntJzbYDMs
TC7fXHXCJh5/dSuIF8n6hFGweppK8i1zO9owDFNszc7uYhvfBDLo29HVIFxFQE2CMiELFpHZu5O6
h+szbAwkN41rVk/lxLniVHp0C05AHaHPdL4ywuqQDUptO7p0bNGRaw/AGp9R8usX6c5P9ggYy5D2
o9u0pVdLAsjtsao/yg5sSuI2zxTLs3OoE8NdDLL+SDMYMHlRitPSGuELADUP01H1EXX1k2PbPdlT
zrcihpkbdpb2QOEWZHbhlzN8haTQsqcmKbKnuD3qU1Q/Xu+xwDNsJ+Ho2+tj5BM6MHnCe50ZJRCq
PswKRm1hZGwL1mts1Nxza2vD7axZn3SgvvYsy/EpLQn44eJ6CWrVOrazir3EiZ8dDRHYTdCk48FZ
L67XQi29SKt2971WjBOz+fCzAeyCus+WB1tELT5vF9GZLH9UBUW4GWhAU0oDfzMX12tziUElC7Ny
ZzWlzd7fQhTYNTBRGjhvU+wi1depLJjDfGCRy1C2EGly6wQtq9wsn+gM0Cxop/lR9aHppzT+b4d8
bJ6LIByYaDCYrLeud7EA9Idkau6S5AiJqH2epMooGESzf70JZN3d5RNq9+vNKu6e/786/L+jDhc6
GmzlOv9OI376rLroM/vdiPrrx/7UiTv6H4aFCttypS6UpRw8p3+6UZX7hytNx1aO5SAZw7D6t0pc
6n+gK8cqYKACZw9mq79V4jyEsNzG3coDwpD6f6QSFxY22d9E4hoSdoW51TVRr//uQkWbJNOhrony
FKK+lS0ElclJD+hxSHAbsatP0Qd+FXAR1o05iw/U5j1Wtcc+H09IZ/2OGDfAAN8IZmaXJcsPIcIj
VcWPRoOGgWEoNp/kAA6FWdpoFAOuyH8G+fKMr/M9WsZnbHHF7UDXa6EZCHGvAhHdrmB+GV2QEPgT
jD30TdHO7QAfjCTvAHbwCLhgjlZFuipod1M0NIe0sU/LOgIIhqgl++nyjklCPVE6/5J1Yl8hDL5Z
xLPR2gQZCrRMNst1uwO7mQzY/oHsCvYyrf1t6syPWY9/9G50xD5ZYxAy3pJh2ffEbvSd8zWr4U7L
OQlQcCpP79Ud3PRNWzNcVJSEat5F6xBfgjyizVUKoqt5ZF/wHIajQOfd/MDF9ojB89AqZHgjbE36
VQVgx3oJd7M7MOFG7A3YeN3AK7Z3xLFcdIFg1MnFQlh1+D2OI0VZF+aFpi036UJBNKCagTDgpsiX
HGYL8FU8Uw+kpYIftS+0/4Vvp9LTdBWBeMdRHLsfDfY/4tPWrWNzoWnrgKBJsfg6abSbSbbdY/PZ
wwqnfqJ3z2rpxp10DUolVVhKr8af4sXA1E6R1cV7tsKePuT9Znb74W4JG+s7xSjER5IWVe3sMUOQ
uEWqVDhJDSRtIDfw79FR6PduS8J1ZXQx4J2QnI65puGw/m0YYeu9mZKRedOl9s8oXbPNZvfyn49t
5/hbA3ruZ3e15n8rqxluXtRdLd2/bj2XOf/981NWM//fz8EF/pe5f/PZff7Dje11wHnofzTz44+2
z/589fBHuT7zv/vgX273/4upBXPRvxuxiNr5H8+fkFZ+H7OuP/OXed78Q1cug4KU1zHJYfz7c7iS
EvO8YzvKwr9uGUoyYvxlajGMP3T+MRxb6AbfpvvLPG+IPxQZLSYjHEOVbZviPzG1iH+0tCgpbMdC
PSyliTjJZCD8x1ErwUIGin2WN9GAQfFrgwAnxg03Lit2wl41iSj2P6RbE8pwO/W8YHU75jqBFmiX
Y2PT6KpBi0VHRkFlK+PZefzPj6h/faz8fqj8z7c4jasf3+PP/weOKL6D/9ol9b9+htFngQDgH3EM
/Myfx5My/3CUXGcZQzCbQoj5P8eTrf+BK87GHmX85ZL6+3iSzh+mq/MvHAZq5rrgkP7LJGW4f0il
TAWNwTbV9VD7J/jCv4UxOPq/mP4c/HjMvb9Pf6loZA0bAHC5Mzo/9J5oMjr4o0GoaTMJ4LOFzW6F
nCE9IjNdh3WF0HrORG7oD1Zr9z3cI6uzxfekndLm0+2qfngphegR5bPobKDNYAwgCyjQSA4Qc2ti
HHXjJUHFrpUYF1BEdyb+qF50zcmCl0Z93JqlzSoep7Hfs1y2z5lp0b5NInbtm4DpLcKBE1Sa3+em
if4+1i0Nc5JeJxJQTFdGqLosQQhnOwf6h047ARFaPY/6uYmWXjw4qeVkQFsyRTVCy4vpROgsO/x4
xPQZ31jKre+XNgKFqId9Q1Knu+RQjmtjzp6ryIKbH6K/Xu6zGiXuraPVcjkRj2rda7YcEyB7NLw3
c+3EkO8JJki/oEHS3jRG9WqL9BPJDRQBAvK0dNFWXTYVubtStTXiCYeI4/c8hkm9mbNO9j8WdN3m
Qy+lpDupTIGeCxt45FOls6bHhNI9GFEZJHDqLS0nrbyYXOxd8CMMjzCWCTz24sTuyXUja6S4xObh
RPRQXpPWW6wFqaReDL93bdK7IpNa/j6bHDo3WWmRZklekESSa7ahWFDKhLZDrhbICzL+WMuQ6GkV
CZthUkPqV7fU0ezMRktgDcaXgJzJeo4y+q3KnBSNPDoxb6Y7FZOfBPPA0l9qWerS3nea+GVIlzbd
QkGw6g0WYKsCRgU54pXkY7t6t1HxkvPS6rk88Q0kqG+npbKO49jSSgrlQFo9h1gPgc+UdrAiP8zo
XIERyT08t9HoR40CgwNCrEh+JBYYIKpXHXKIBOj8unM1SlxBdWXaT7YzRy+lSUrMDxnwFve9pXf1
bpUA53yKGl+zo9pCnZwlBMWfV0Rp4z2vm+kcoY4iu2OJI+gdiTVED24Ww66wpYsjb4EsW/U3S9Ms
ki5cTy5FD55avUxA7yH4NTmg59wR5YI7uHKSb6HQnPoW6Pb0NnWcZUjJajq9KdlEgHfsKA0xDpC9
+5qANgpujEYzdDJ9UmBEVsHG3HOD0KWboYyR0xFyT108h25VABsvx2KB1YgxCshJrXryAOjJksBm
1DJ617qkDfwsq9r2RK1uGD76rO56/EG2zjpP72vMMCl0b1D9jHp0QiO9N9jEzr1GudOokPnX/WCN
nmrJp9g69uwYMLJ182drmC0Vh5FQ230FSQWEQlN30if+lMWPHdgamKchracHrRA6wOlZwrdDn61j
M9EUYEgs7F1yxk3uhk8mfNn2ZrHMdDq7oT182rDK/FQjr/JG5ASEZRYVgq05QYTH7NNh9CL+lTW0
U/QdAhrydKabaFmB3vgZ19HFLfm0mZCuBFROHcanL+1WX1pHoATNDMPAtuO4iXNhLx7mtxS2gAMa
Wq2lb5No+uhQw7JIzjmxO1TIsLrbZzuAurSJomqkw5pqQ+65wxAWF72TJhC+JaJZjZGhmE1qkKHK
Lb+wtG66RfmwEjkSq2o+qhYtm4PbrhsVCAFZUrsEmhISbeCIWT7rgMQhmGHYB8YXtQGigDIIbGLG
4tQsHnJqVu4+ziM3QCKs6wFfusbIRlQX8c9G1ZEaRrAiJiQXzBUA57zoIwpddoYklNp1nmP7sSlX
djHG7F2MPaCi2rSO0HyzOZCCznBJ8mQXh8EOGfGboJaA9pbknOSuUEhCWWbVuCe4H6NOQ3yUDBnM
6mi09TsCLHBApkNOyEO0ZPq33NGkttFAB3XUqJ2yXW2WC4YO+lzCqw2U3ze6rpRLEG2iiCasddAx
JNw7LmWWCu8LcptMMPDSft/i51U9fXHbeC6iIISRWRZa6uW0+4lGhiXTHR1KrfORwBKNPA5Xn74H
Vqpjh7CF8xa2WvdmB2YjCGQs1Vshy9b+WZZ2m+BwJTMSm6fOHKdZLk0WN1BGDp5aWvTQwbOk7yJM
+hhGA7IF8OvhTG0+HzlhQRXN5NwXjT3rn4tL3hEc5oB6ymuaRYncgH0gSlbFTQzv1XTlm2k0szhY
KQBYsIxlSstjGOL3IcsWbHIwICq/sUr8EVol469C7zqDeNDEBRgnw7KvL0ho48jXIZ62X0CpiP5O
h6oEJYTZkSw+rcAXUk6ooL2Y+NfxI6SDLckBii10PoVMyeuYtLWUW9c02AT8C05Zl6gCrwQTKg6J
FVSobSKbHDK0RoIoc6cKSA+EPWslcE2GScM+Y9QWiYRdHNPFpMdZTMFzE6PKWYFqbfIo2cFmnj6X
Tf8VQw+D5k3aNjDz8KqGmIkHPQyna5TylHyGfBfat4FDu2dfHmMt+R4QTmC5jEmEIVGUKvpyx9UW
2Txzd3/Ksd7pfpeGw3IUaV0FL6i1i1kQ42otdGcRuuIX7hujmu9SybCINiHUwTCrvLyHS+GK126A
z/Hk2rYW3woSopcN/QDdvUyMiTEqEqc4VXVcPFb1NAhFzXUCjQi9FeAwrBdnPkdm1yEvrzvDKjGx
KqqQzqQX/XMW2dWIrlkfE8hMaWV5OfXR8NgFVVK/luyBG/btoezI3nAj+VDTcXyjeJokh1BvOKZG
0s/qC5oPw6V9FmJqGyYJoZi96zoER1XFpC4FW170crG7kWrqSY2WtSW2TifWPK8lrXUvcxbL9mdp
9fVm0Crk0LVi03sP1IJovjhNDX3bzn1l7HMIpMkdZA93/JgL2fw0phTNZmzj9voE0wDZrmndqM/o
ncY2naSYpZhzEzkoNG5NeHTimY8l9Meylcb41cpqMqXBdyfpdkqhdHkTwg9IKsEMMufSNf+bujPr
jRRbo+wfalocOMDhNYg5wnZ4tvMFZdou5nnm1/ciSy1lulJpdUv90C9XV1d1K8IBHL5h77UTf7ie
QxerrGMxdw82g8nKeGFwDRpLhVaVMfP0No0n7UfPfqn5EZuYTa8pxcxpPIlByPnNL7MIvY8xZCQD
W201tCtHpX2D+lrhDtI1QsIAoeLPzOwhmeXJt+2RvCh/DJmaHIlQV2PwQoq6OT26bdINI+PWKav6
t8gqArQBLoDmYfv/pKnafRTX37OP5v+Dnsr4a1O1+k762Pf3jyb8tUtf/j//NlXwJWwcCjbJwco0
dO7a/91UAaWgDTdZ0TjQ6n4jTxj2/4ReSScuHQabxOz90lQtM0WQdCAiOCDorP+PevTfWypH2kSd
sJ2x+BxbSWaUv7dWWWBMiGzcaD/ZWFHbKnpMYnuV0XCbE3et68dyS0rbuOkWSe+oMMP90oH+ibbC
D/PLTPNnd8iwgfEANA1hqmUc8WtzR/xf0vQk1eynRWLIZmyTRXV426JBMm0Q/VMOLJUaU9s0LkGr
Sd72SAoduUQ8tWhOtR9//0L0uP/5PvzmQiiGKi4M8N+/jwGRqoP6jExOlQXia6rEkuhTLxHk8DrO
D10yfe06Jhl//1yxjEN+wc4sbbLUDdMymJdwwe3li719RwUdQCYU/yPv6wmfshHt27UDFtDP6uHg
ziAZQnAmqHKzB3MxXwy4eSIz25f9APoVlI5T0AJVvXZvhQiiO1rb+y++2aefRPFrKBp/2nglBGOB
T+NnK5HzkJJavhdD/6hCNq3aIF1O+IXOnDblAXfNWzMwg2RLDJDVvW7NbyOd2QbzuHOdrAc7DBES
luqqlKfWgsD/92+4gFh+/e34hgaqwGU8zrid/1xu819+O5RddOVQ1Mhv7D9syIXwCuzUs7psPKBo
2iMTjk7aNKxHcyI63CrNi+NH3QFlzpA9GVrxnEzofaoEiLdb3w6BBs7AdRNMDMT1akjCBxU5a2af
iqBt8mpbFCgHHtAXbKCkMGC5VVq0nzFBruyCuWmWNOdUBwPRlX1xbZfQGnr8GOBO13ri6Pcg4s2v
bqBPz/LPH8HAmu5Kw2KKo3/6EaKC+S7x1/wIKoQRXJFnEEWMpb9bldWjD5MeLw8Exqp8rdJZ/gsm
+pfsefn3Rv0Nm7QQan65f5UlTZ4bJU3DNaSNceH3a5CNRh6YDTFtfc4gQkTfotC9OEvlXFnoYUH4
I7xEjx2yZNk1M2CYEDOVCzOKPt6Bwp/2dwA1bv5+a9ifbw2+lg5m0mbsYAoYQJ/Ol6xziloj5Hpf
tyCkitl2wAiikYEOzIRgQiR0GmTdHg3Dn4k7kAt6caJnbREZTDFaZpaK4I9JsHMmjYSQEKm+i8Of
EKObSgS48MwExddrgkFQ9ujHA/0Umcxp0P75QzBdapmJlZC1s04HVJxJvWVnOV+NWfmShjUJ0aUJ
k4TIPpin0y5TzWMZ4u2fChv1fewThxUV9rE0ix/j1KXbfjaqrT3He8wy6ZlRzHZMKnnpfQroIAf1
toAM18nsY5PPWnliAa7ThpRyMy97GQSvhqdb5g2VuDiRQILgH5javiSuOcj65JXIENawZIVcpXHc
HESGCervl8T8dOQvN6qyoBUxo1LIsq1Pl0SrW9X2LRZDCr14K1QPkJLoqLnsYhyazS4kvPO6BAIN
+4u8RZCSd5RhJ9S7gvIslPtBbyZvhheyzSPiP11VHjWdZMreTB6J7f3huEtcSf6Sm7G1U0JrXqKK
vdmyRSqq4NXC6WDKzt0b6byTcbGmkKvuDLMR67//pc7yl3x6JnSeBsFjuZzsn8/0sgV9EOURDBY6
I1b82ZZHQT+Xvnw0yZnnVmt7Fvoxg2+mLl5vui7zRZ5UM/MfwrkGNFAjCtFLLV07iOCPKqLkGwoH
jHpgix2k2XLd2xKwtxZraywIpL3OzVUHxvFkh/c+k6yTXJQ8TB1/hpCnG+lHNsm5m15Y2mUmdvY+
0qd0Y2tMwUhC1b3JNUgkTgUuFSuAp9BEhzpph1XcQSfo0CwibgOGqW4Hqkx0G6SvdVWsDknDQMyv
TfvJLLGkgOXEJ+4633VQ2aZTK4ZHaFIB0oYe01t5bUOBL6Oyv8TcqzYQhmuNpJVa07C3RUPnBVNJ
BIaBYnxU7llao75PsMvVTeP9/TJRTP33KjksPARFl+4sY+9f3x5aP/iJ0kDEB3SxKwc9qN1BSIJa
h2Ynsvd//7Q/HEjL3lk34JCwyv15YP3yrlLwvruR77evmDCjFyPbVUsQhjpQUbe+bcjVTEN5xTf1
YTAFX9UZn8qMf49pS4nlfc6KxmDF/esf64xNxY3Fx5tE0FyN1dMwyQ3fdfRKeEqdqrovfl2Qy//5
eQULAFvyauK19Hl8b4Jx1mHzLsntfXyeJfrjpMZWo0/dIejBdvVjgCQyqexVyOTDQ/entoXsNM/G
HHhnaO5+Xu/sQdQASQaAj2N7NlrhM0jKL3FphxtDmzG4uWP5monYuoOvw2mqw//1XQRWhRy+uITi
T+86iz/KMTHss99f7qhfrqE22E7c60m578CNty2PiQ2wgTGBlEcfL1NgpDV0NnblTsijWwQWgXxg
bTe5SK+abtK2QQ0R08276ovDVSzX79ORg3CA5Z3L+04Hd/f7VzPgYRLurErQceatqWlnZ9DOknHo
yoWKMtsqO6326WThHlFM//5+b4vl3/75021lL32JgGRtf/r0XEVVU2WYgdqq9q/IJ/bMglx2rgIY
tHaX0WSQSsyFduFVVeoYOCOh3gMD3rp0ExKI2vCLsuhn3fH5K7HQWth6TM/sz+KJigix2RoowfIc
6TvMbWJ1FPkTgVoyxV/UtAQGBzddPTpXPLi5NzqpfwU2hcTLM51/uU4rk4gVcZwRMB+Nboh2oJSn
MwG0qMdL/dSa83RmOLCRQ/fY1f4XJcwff1S2n5bD7g30ifx0Ps2N8vteWeVehjq4X07LeGqDq9wi
8D0trwoyyINBdgC/6oLEOwQhtjEFZ6NuxjUyKn8Vp/rt/8WFdm3EMoYOshCi9e+3maLK0NESlPva
IdFNMx2BBLqF5A1iGbcnCWxJgK8z1V2wX6W1tHBN7wl9pL9xCVatB90zZk198cb901kDVNnRqSxs
h6b2969VCvTqyaCKvZNHHJ9jEzLfzA5pT9GT1c95l774g1N90X/84VMNTlM0Q4obH1ne75+auSbx
H1mIuXEqHyc7xdcLh2FtpsQXJ3ZMoQjHg3lm8sW9/blnXA5zQ+cgYmcrhet+vgopZbRWagPn0PAD
CKZ51kscFnZayaMIAA+F8Cd+up5KwdTaSCbdC9EJFZIeJQgQTjJ/1Ymt4Proc/VRa/FXB8If3na8
5Kn1WAC7dGiffpq6GJJ+HBFmN1pz8ZtyXieihONLU+sNve4iD++iBywWJxe2766DINAa7XxgaHwa
0tw8J7Z1nRRCHbB/1ivHqHsMsgHhF5r9/e/39B/KAAMokkv5B1hSqOVP+fVQ5/Q2W9oUOFI41KaR
CVopSCxKdkNPVPnfP+wzZfbnpVuKYN1yAX+6n+/U3gS3wHy33tcqZH8wTfU+x9m61rrrMHceCMK+
UcUtI3gy++BfHjLN8Kq067+4QNYf6gFzGaUaNEmUJT/f3r/81YVFnjpMdxLtQ8YMM6JdvvDGKIbp
hin/aqoN7WWaDKoDKRCODxWq4HpZY7Qv1VSOT2ytUDvV72OKPaB3y+A6YQGx5TEMfoRmWG3lPIPK
Gxtjb8rwCMg9OrNhOTpFyAaKKTlWUuWwbKicnaUpXlMtOBaV5GITGIlxV2DQWceZ+yPKGhpYQVgi
7gL+gZi+cWl0kyZyDrDbSbTXj0ZIgG+ZuHIrR6LS8ggCA9ijTe0gm6KhWRlniR5qAgB1KBz4WMzg
tQBvkoYG9Ysq4Y+/rJKG4xoM95AT/n4/zQOpMkaugTgzc7nlv6FaELnlTezb9jFA5xje6xdd+M/y
7dPbzkSLaNl8rMmg8NO7oggx52E7K/amCqYf9aTIqvf98r5ipbmtKGiTNhD0iETzxKXW8xqs9xAd
HI9N9XPXgqKOSod0MDCp8ximT8Dk63UT98AxBxhAWWUU51Cd//4w/OmX4hujEFmEl8pdGsZf7sEO
n+agOW2+BwfTrbLW14C1lEtQvRSeXQTkNtVy/uLOF384tU2bgxOI7yJT+TzpMxNpL7Vwtq+SIWc5
3tnrxtWQYbvTS2x9zEGVXxMBlW2yyp4Os83t35avVqpHzyPpamuz89Mj+sudYtF5NBj/E9qVOV+d
8X8oqUwUqbz+BYzg/9SaLvJyh0QuUmr90rpysm+2rLpTkoLSGrrlrU+weC9N1ulumWyroHgoyny8
7+fuQaeIvhLk7fz9cv2pIKGSAuDIQUmZ+XnSNMtwDIl+zPZ5K54xkUAwdavbJnPxmk1Ym5SOytLs
mYjJ2X/lJfyizCLeS4B0LJPvmXdf/v6NnOUO+XzbM5k0l5E5S9zPp2lg2SJLZ7sgf1Ba67rA2DqP
VX7naECMIc6WV30nAceTnLWSuHHe2oobvFH7NJzqd/IEk0y/T8a6PaPGCAHWWXBYXN/c9y6Dqjiq
r9sA63RqEtBgqabwQhOrE39d68memoLp9qMoj0nBklzoLskOKHMOoeUY3iyccg0SftzA1E89NU8S
Z72KV4haGuAXgkFY2DXsrhMJdYLBsm1UhKZFIVy6MEpOupE9C6OgWffjGCiN1h+1qmSghkqeE2Q4
umzzod5bxKQHSmCY3zUsxm4sNvS49iZ/JZnAeXUj1XayMuMGUeVxEuN3ldvTjSnyfM2ej5Y/H6+t
XA6HPjV0VDNVvJ+A2Efaly3hZ2ng8vKTOm8/a2kTdPH5lDJtvSG1Ri949AAquLV9RH52rE0Wk6rV
gQNVOo24lK8sQC+ofWnnRvglAbE3G0C14ouX8R9OgqW45hhAQO0ykfr9/HEY9eMzStK9kUcB+Zzz
UzWMLlcuDNauDVnbfXP1JPmiavxDaYTQnKMHNhyf/vn8mfSKjA/kWkC6MkYoar6Fq/xjkuVNbbs3
bdtAvNXE4Okj7+G/Py/Wf/9iyUiKoTkNBcIe/dNrIosCbdBHH8t4NbEwbDFRsBpdY3uOCW2fXvuU
V1Y0J98lftp1PVsreHXmcUwHgG0Bc84Qn/NWh3i7TrcBurtvKbtlNjZOem1Qx/By0ZtdWYVwKH1b
/46MIiAUbczvpoQUjCYt/FVmN/3TbMMYerMgb9sls/RgcAJQCrBs48r0N4hbko1KbEX5EdtXqvKf
Lfw4e3ZWq5ST4EJI28WetXSbJjqZzl2ubmWcbsAIYPAwrOrcREP5zCjBbEG36eRHRyKO94OhSeDC
h7zA4FN25vvff96f9+/vxxGw+WU+oBvg3IX96Yaq5NRYACqqvdbbz/XU1UxY4kMZAoqiZxrx9+Qd
IZ442alPLDy/PRvxXRFJnHIF1uWmcYZNndfsD6rZOoZ6xeC2UaeUPzdnxnJIhK+RVmORX49ydmtM
DJCKvA+2oMDOTJfoxlTzbQS9gbQALz02QdnHZEkKTH4pqvtdGIM2MDNo1RSVhKLCn9I1Nt7M1zAe
Q7EW4eTua6vdBYH2WkmpnQt/uPJVM+8G+8v1l8WM4j9nuGNZwnBYBup4mPRPswN3huMeBAI+OVIO
JCVLWlHLxHZ2j9mQ3bujFd0VhGncRHPGaVYBFuxcdulszh5d/3Vy3ZUVN84TYKbh1CI9JAjUL1ZB
F/p7OYjmOiDvIjN1WgoG7dMwvsbqGNomsVsJ40Z3sJ4SNzpZWpBCZn+p2t68FB8FY6WbtMoRyAV6
D5w8fY/hk5PySN5p6dDFqvpUOv6erDL8mCYHV0pSIHlW9mZww73quw0joas0AqvV6dk3c1BAjwnn
7GJWnGPvr1s3voLjxruBpI0F2LRxpuahdud504nksdLTh7EwL+yi7txRZzAKBlKWlXGnSF8KCHDE
2WCiSMUSq5Gm22nPKFyCM+x7MHv4KerOhYwxwJCQiQ7il5mVSBATJBBycTN8lJrFN9GDHsclmLHC
x94x2O0PZJ1wE/18rdlVtG/iCUJibN/hmog9Ml8EmgnX19bBWP8zpdqbX/sbzQJtFab/lLC4+qCt
SezG3ycqUtDrrPAMzYAoEtecGqTCe5HIzpAbsnX1vQSfBYEFMo4v7sEUbdoxGTxj8G+lX4ByzlsA
g/TSXgs7okNLt07T4ZKVNVPzxn40yaPi8JjDzRwmXty61abvZmflfJiSJo6VYbHh2qocT8gcNLoX
tda9E4IEytS1VN1TUtpo9NwO2GtKzawksLYi9cl9BGUT2cWu5wTzhjSKmAsvVv4JjLP6CKk5zlFh
PC4Jkq0IT72Py4Ocd9S9OsRGu2c2b+v2e9QjpSm0hNjDBAEseY+8603DQxBsbmutStClcb1LkQ9L
khmIa+VFGiITYnc6aPglwIgESSBIoCmeLVSORe3Zhr5G0/LWNN18NGCgJI6aPYeGyCMdunFALg1E
Ihy7BAmQAaSkDIxNkQbDdjZFcxnSi1sn9XkM+pacJvsMNL9fUg3g9U/1QaWWcZksF/RTlh+bKVDA
9CYA48gINhlwO8oD7YioqtygNtsT9fKPiZjhbMTE4oyIdSCgxP1pZMawB0FwJLPY3Km8eobYRbQS
igPknu28RlGTYlwUDxVCyQ3NFDLEvF2LcXgzi/IFJbW1slCJITb2ZwRdKvPKSYPbnAFydKJwP5XT
qpNyVXZNSDYQFik3q95lbZx81FsrHSPuqGv7LCD2KJ36eoPONXCi6tpV34zMj9iFqWvu7gAWKRWa
hqiK20xhQu5hQKT2zlf5O5g7MhVm3jQD9NZkSBbcRrJC+XttLlE0gdbl1I2kvKHBnORDars5VH3M
h6j/dq5ZsV1sa2vXj/2mnEJ5XVTNJa4ZvqMkvrWD7sNR1TltxuuqnV4FWceaqNttR2DGNhieqFO3
bRU/Endtg4aEOS64AYcu2AnYyFsfk+EqQ+u+yvZhYHxnGxgdhnTaG8ZLEoIF7CeGrgYIAVDPGXPW
8C2byP12zFbAdWI0BDwL5vWN68z8r3kIM7DjdCibw7SkGTapOkmnvEE1tqW2JHejcjSP5IxD3flA
hxrAS1gdR4J7ToK6zpIlEcYpfuJZs+6tJHKumM+eWVVGaJp5dtzWuaSlIj4ri266K3s04iW0cFiL
Rn9oYzJrpaMFa6RaK16wcucjrltZun+YDae4SorhYpTL7T0DxbOBxDX1izmqfQbwau6REqZBiBCy
exP2iEq7t07lqMFpqMzVYA9MRJerNPcX35xfdJUTOJLHb0pjUDHI+FCF+m0IMzzE1K4FW8eJcsRe
/Ra47dEytLOQP9yRVwtn9o/a4ESOmyzc9v2SHsHwyHOKeUEaNK8TLlRDZxlpF8BvfUl2RQ3GKfBH
FMrURj3hUOOS4+7sA6Z71C0F9viE4IiA8PakkfVRD/uXCVZMCgnGklytSBQfGA7fRhAIzhxdeDVd
pELOSZ/2aGPsDx7niasOVQqV8zXZXjjHKjK3tbB+mGugcuTerfo5eQd04xkS83pFlrEnrP5goPMn
bJ16oEbDKFz1ik/5HoHhA500HF1xCQbWth2F+0SkeU3zBIiwWemMoENdESDIWKPK3mY9whOtiN4I
i+KB1ile673FE5pQg8TsDdb6YD+6gdHveyvx0KkR5L7ceaWTH2d0vmnWELaNFSHNJvfgav4asbvJ
Wwd9K4pAC2xBjVLT/Jhs+VbJ7pkK9gEUEL/9cs71IWftPG4GnTeGbkVntqMTxn9jH5vZqWnHg6vy
F5d0QslsbdVFt9AhwcZYsL0ULXytg7ovuvCBzDZPEzZ2YO6F5ZcufME/YT5bwsXFNyNZT6vhoeyy
J5qXZjVFYEsJ/Za59lhg6YAhb7/ZItpzCPgrZ6wfLItrqJn5t2hytnXpXDEF+ja48a52UaJkfHNC
5U84R1YDSUDr2O9MzzzVE1mI4UgsnGyeJ00dYMFiXnHD1znhLRNfYprSlVkm9+OQxitZ6gfLia8t
Ul2c5R2rMYDDrrfYdHgTjJuqsvcS2OwQgZV27G1P9INTQjdqf4qchfkQhwlTZcE/5XOGD9f1PKuz
Kfm0ALgT90+wQqIar0xsf7vITPa5EOFZssO0BbuvKe72sjGuqmJ86sTwyHNY8ZeFOwgqhBHlXtbp
t5aY942EtQiMA6l18Y+Ro7weKORKwZtyIWrrcee1s9yN4J1Xk1mjSjWJOw8SD+R6B4uQZfnkaztp
JE8wydCL8d4loQX9tNRuA7vdqTa7H/vwuWMrCKEt7ME8Q/UTenXnEqLnNQZycCWGd5k4pwryuzUG
ABIXCDGhpyvm06QbhDmKGnsinXumzQ6dmN0RaXJW2JNZEpAD65YIL+UQvesjSorEd+iepuOQM2dL
RAskr1Ak7QwHLbWPRlsK/llgNqWCyKSPDr7YdNcZIfgrgzOzykMAn3mADwD7hZMrr7CZA2dKfZPu
Y6mpxHMkTCKK6Xbnz2TJ+XID+OvaV/XzrLrKq0a06tH0TJN9N8+j70mYDLu+ZV6KFjhYgkVJSnXn
FRLfGuZ5ekNmouFlSXGKnfmoAnVJpnY7lBy9WTz9aNMyBdoJjUWVNSlGTV/D9ChcrzMowSveEdti
TuEaOx+YkVIP44JaWaQCDblOsQUjhnhw/1D0C29aObEXIDO2XAK7R5Q2AB04YRs3GtYW2aFXgYr1
82Q9MiK+VvZwVSBu3ei8X8Jw4lrZRGKQ8o3FNt/MNiIroAbmQcd8JBLUAmIau40m9NUUkgYYNYB4
RhsOpe34lyEjcIr5UXSwSQ1KlsIXJW/JuUWwuA7EEoaQvw6C+FLnJQEuWSlWrsLcMVJneZQTV2Wm
D6eluAItm7nwUJqkR4JDiUMxZqqqvK0Nu2UgTZqGVRt3DNGwNJXgqY2yoQao3J3dxtiCKamLiTxY
EzOI3YDtSOHZck44p4IwJqtMEP3E+jWpvhvRzyHsGL+jrUbbBpUltYNLW82AwTi8h2mH/q0+1eQC
VDy2edB/sxg8n+ZiWfu2C3mThL8VdEJp9+N+MI13TMmpauK1GtqG+HfnOQmXpqsnpdMMzOsp0d6r
0d9A/fwRkN7RF/ChIn9VtjnBO61YGVp+Z8fgFH2Tqtp60ukxvbx7hFB420ZTCBMH61ubvrr997ij
UNIIaAiNEYCEnpHGcYwnvhubHnIqeTx0KKuxT6APeZbNmPFQkh5Dtfwh061uZvWJTCl7E1wMEoNl
7Z7YzODEtvUHrqkMebEE8zv0Buo63A1Nbmwsui3sV6t0qCif45YyYqB2rWfjqndDdERKvfD0cEFO
dQmbtstPbVdrRDLElB7BBOgOkBZ+yKuK1NWq1B+YX1NdxuY3bEZbsxpeUuXfxab13gkr90qtXhsk
Sq1Gab1HukklAmmly066rZEYUWywmO+LuLoJEEOu/Dx/DRQAv0Zej5oNskUmu3yO3nyRP/JzYoJY
RiEEViVFex1b1V1fzJzlVd7BVcrxGnUNBHE8PGi8jdXs94SKtQJ5l8n6yDRuiXn7aMGPLQL8aWO4
CwApuPQNZxnjGVTjw6Zq/A9Gs8i+gIU1sbxFSL4zSupIW+vu9Qzwm+qbYZNEieLFrTOLU8QH0PnX
1CKrJvL5egw0IPErTXucCkJGnZvKwJDSKaLCZssgQOSmB52JD/id7KajPkUHtydGrS/IIaHV31IU
XDUBaT6i0J4B83iaUxTr2kp+hIN1Pw8G7ZrDHsMt37H0HebANiEC8GrQ3Fds8ekBJ1O8TkJ3gcOE
GX/c3bzkbHaKPDG6i2HTJ7Gzsalx8nzeluRxbWyXEC0OWB7oxOZ/FG5416kEvGNIt9C29odyonk9
OgkSfml4kTOf3B7WflTZmgtgodFWHUpmBkzqhpTTe6RssL6bD18gYUlFeGWW6p9OttF6xCChblzb
LZmiVCRYj/mxLhv/XKcmnCPEXolZnzV6vaS390aZzWecERsXccJ24lTms4ksbVx5YuidezgomGRl
Y3iyR2trNtbzHPCclBBTqRbKA1BWP8336LLEzmnpQbUV5q4P2cGaSgGllRb4PgFrxeVfTdzrc+4n
cj10PDecdfV96xO425A4RBaS/Szy6Ki11kNi9CTpMCpbiX76aQV602brvc5Cgs2mBLyW43zEpVgX
sa6tu7nS13XUUUQ17msOD6HVVxYmFNJ1jWZ7AMcNpUmrmNJjjg2mgFFfmrL740QfAowjkNqKKx/P
AnCf+HlweCnW6Suvy+1M6peVrwMSXLwykkt2FwWIaDqiYbiVyvkJ+ZK1ZopG88ppsiKD/AyI7rEX
UcIxTl8LReIxkR05vHL6zlw3Amg6bbUcD3DWJfoGZ6QetXdZbVxlFrDVFByPh+2z21eWdYf9aS3y
xF9zwrdQ5KEWQWuKE4uEVvd7RRu5DqpWrDmcbkkyQC7HyKkcadKmCO60O8pVoDmCie4A2RSlU22r
VRSI56i1g619zqHhUDHSXjtJ+GaH1Qd7kxqRVEl9V/N6bs1tq/SHKa9gKkl8htNUTOvSzw0My69D
NZyHkq6pX1a5DG+aLUOXjPdgfDAmXGdaas1ebFmlVzXx/Qgxf9OEIzSOkb/J6kkdq4P4zkFpdT0b
+UuS1Q4gD6vyMC+Tmox9MzUFKW5QDfUaqkcOOKLujI/ZtJMl8CtFq27e8J5DNpquA5UmWwBDRFz1
YNdaRVkQ9uGurjFjNvWSxEUR0NBQrVlMD2vWR9YWJlNzUs01uSTDNfYs6AFpX3gxc2F2AOlz5Hf/
GIKfD4vuTiNpjLTyWGzdAWtOQkh5hlRgK5m5BTGGmA76Jm6GWeND50vHaU17TopjO1/10QQuO5WM
TXnGRBm+izhcHIQ0g3HUIBdFuLlLxjNdEFkjsrqkM1j3oKFfc8FLXpthdm9Aq7iLire+zc2VrH0c
rzmGRYuokVAb9rkOEVdqANPMsL9keZrDCC9djHf2PTwj2P7asA5Rm3t2ZPkrDuH0lGb8ESCV9rFj
34eMjphAGc0aJuWlx0rECIY+MPGyO8AqksICk2uUlPHhZzZIqHPPur1S91Pb7XRjtNftFHvDMDJU
y6Hk+Uq7hxMGoNkM2VZSxob+EkXMNL43jjHBpB5ru2A1ZuI9jIIf1SxuhzTLtkIU8Y1O6DhJi+Gu
VU21+pZGBuEd83Ot7VUBILGwH5XTTpuAfm+LtcijFZtX+FqpfGNxO6X1N8VZtE0mCs+ubcgCCsat
w8FVDiazEzEdm4aqJ3Re/Sp6CKNq4+eZBQ7NwTE54APBmJgjMQW5oiqI7myHiUPPvH5sY+ZjwMl0
rgPa1A+lwfPMe3flRhOvqZroN82S57Qg+MkOiVZzsqSGPg0zWunB0aC6O5MW1/ddAUO88z29DiRj
XfNFg7Q2GWl25nWMPqWLX13NBFk3TyeSPpmr0Rzz4I2gWR96d2SquiiuxtB9nB2dgbJ7yOKYRV1r
3zK7Trfs26JVyHhmNwn/MRyqJ4eFM5B0Bo5aF/ReLXJE0fG3QnDYW2baeVUrPQfV6AYYAcVuPVwh
ioWV45cRoRzEOCTtLszjB3S842asKSVUKXajQcduusJLnCjehhPDWNkU47pJUbPJAHOJbO7TyEUd
7hj9NgzAEVo5nbBLjw3qe2X1SwT4YiBN9PCi3Ik14QgsOCxyD+0Erl+dFsFcuIksre7KiQyYzggA
d4Q+xJixtbdGXD2HOvZV/LidM3pGR4kbmXbL6YS4wCIUtW57ZhhsJQLcFGC2zHPYIcJjSL2I4YW9
H2NuDpRO7h1H8CbWfaRUNLSH8cDMyDoTXVSMonjUjPymIJAeOfmrT618r3KMKuSZXI9tdwpkQlPJ
8FaY3bnoMa5YxiSvwlQ/ucEYbHGOH3o7Jch0Ql4cpxpHgpsqghhuoix6oQWotiP6/yxo+uWh+47D
lMPc8Ce0ZS43DsltkSK0F7fpwH6kRNbekXcmpidw8dcCGssqSUeHrCWxtZBmHDkxjuzVTPyD4mGe
5z2irAe9vSnIxIqZBe0C+pbEGejHgk0f2LdUZagUoPyfVJ1e6Yx0o4julsfbTQq6d7My13NDShuS
DWa0IzdRDf+7iMPm3IbjUU/WU8mMCYYckabod9axYb9kRTzdG/GGPG5mTVX+5NYtp7NFnT6nT6XR
g0rvkOKIQnh9jsC2ARDZgvzEifhiVON2onr1TXeVllDk+hx2eNql+9aB4diGNYYc6dyQPoPeR9v6
mLrPSiNtsRerjEZ5JTXQiugnPKNIsz1OaEZlFtWMdKZvtQjDTZxXxWokJsUwmNpbUTZsKATvq45K
eJzap75oy82oM+i0zUslTmjXv41pT7JRSsLxa5LB1yTdjOvRzfEl0sizsVP5UeEsYEeTUt0pcpx6
xlUaOnBPbyCWEyGrm9zVhkjL3VRZ+4CBetWTeeh0PNuuHjyVBfOPpidoVlQt0GeVEGpjqCv8nT6G
7GnmRIevj1GLdxv7ajoxMm1jQmLiwd1XAR+h5uFVNnYEDBGeXxgzj6xZ+U7BDK/BqK4Dv36Cb9lY
UXcb4eguiSVd+UNxY9h+f6xhjfaj8zhlsUQfb5J3UUTRoakqQllrIm5CQ2wq3AG1tmRxVBjlfV/f
OE1BlhKaW9MFv2skpy5xSMkS4W3nzwYM2u6sSxzRdqYlJKYOOzfVqHkyyJwEGX5jfw4chFI/9g2I
jw6z0ZBiUbXluhqK/0XSmS03imRh+ImIYF9uBWiXvNsq3xAul82aCSQ7Tz+fei5mIqZ7osqWIPOc
f+Xiy9btSK1HPUJom7I74ghjDh/NZD919UdqOOIkadAKoSs1pZpQkpke+nKIc5WqrdPZMpxIy3cZ
mqI0YNFhQNcfh6lgIjX8zYo84VSWvXHQE1ogfKRzW2cmxWtGgoOedCYsM5+/9Er8QG77W12t7uHO
IXuFFlyIHR7PlETyQaMCXsfqa/AW40K/jr1tdW4WO2dmQ0ui71x4MNEb3SXH7X1RwrXDJlhiwgfR
d+C/cbR8R/YMqF2uNkhb01jlLbgeC2XrNyJ0ILugNZ68uT07VYO3e9x7xpwex+DOhbnAklAv5HHy
y+wy23lcXFXvzI4ASI8HEbAkoJdHul085nYXWRJs3WU164dVXsn3wEIxcJMyxLwHlzUbZ0LOChk7
07JRnGB3I0cTUyT4OCTNsB3mWcXEqlB7BYK48ioTIMwCJKzXTsgv5ZFT6psTg1FClyR50LU/PkzK
f3CG3o5psj14JmUEy1rBQ+cPadYsB0tLbwiR6m1egDz6laVIeNPnSCGYzh35m2RkG1dDAdQ8AQNn
5nJehXdB55Xg80AroPn1HOs0jhEIxwSGXeE8G0uOAJIUkr7tH32L23QaxJ0CNogSHrUwdzNrmxaM
aKvygKHuBR59Pc0X6Lv5IqXzoncea6OzxBS7y4f//mvRq/Ih3fXVnMWYwFqO9zXi7TOeU99rH9ph
vcF8iIsTgLi1GX1RlV505PMTh6vuLcAaLauu4dxLkFHMIUOCGkwZ49kLoBlX/7UaemieutXDoQso
dqXMYB2NZbvUcObsTY7QgmORtRCgg5aENZcRervvdoXzXWeNiYg+DxTGOxa3Cne8VyPWh45SJqCh
VQvjAGVJ0gShHHVjHRikwjab3a2ym3xD6Ei75Tu3NiXwHMW3JMXSc1FN2kvap1tRK+sIR2S+qX92
R5a97ZJL0BhaSlXPY2f6x7rqocEJJ2mL9VQFhAzrduZx3a3mo75knzTghYxs3nbxuuFE3SF4Qzcd
G+9OZE/UB+juB886d5Ov9ubQgletiMDQEIRVNFn186z7C3GxSoZGzaWYtIj8RVvySUmNtoDgV++C
kDGfjtXhgszTOSfWE32rxW4m9Dr0AzuPKA5VO9sqQbxam81JLp/MagScMi5bSn3zCyTRqBX7aaFc
aqIPqwBoPxa0WfsShdM4oSXWdIaZ1J5tcJfWOqI8PpZNc81JMtkUwjIZeeiTNqlfTFBYMgO2p8EK
mrirS7AM8rozoJ9cM88FlECTr0+FkL8mdwF1rhlh4/N9q65OYGrPdpvVYd8NZwKWyE3R7U94gjDV
SZF2iH0FCnbfMevXWIkjT/bpS+plxFmr2txOajm6tjZt+rqP2ULxqHrvuSCwaBptektBdfrV0mlF
MF6nJjHj1A5uCAepsgnmOC8oqlArv0wvi3XraEyaiuBeamuIROkN/ng3iPuOvukeHkirvHXvD9aD
yPAVGP1QAOQjPLLJoUatmXIKW//S0YjRPnrkIbReJGr3ZvDUbRZm0tDLhmXDorbppBhIpM8Pem7C
lLbNH897rRab4UGTJBnW2jHLgievGuZd4ZQkABMIMgTJxStw1SKUXmii4+FKmdq1Qr7UKHY7vz0a
ZvCM4CSsReBdu+HHqoN/PhEHmz/EngPI+RfRMBowO1y8XFyppQNAkVAUFScLC0McFPZZaesHX94a
WvN0M9f8mXhhtkogQxKnrWUzMfllQDJiWo963z7TmFWf723w6q7o89ryXVmCGHsVHAmS2JZWfWPd
fS2IImL4zWiLVsUF6e2z7qbjU9VAy5pEuGMn3WheR2j2RPunKnwvhgcjNLJimyegl3Ww96NgZumg
zHpc9Z9irq5da7KcmRmOqRKk26rjRqN0opv5efKRtEzVe0Fcew/89M1KhbBV7T0vpfb7fkDDEZ7h
o7K4sxcyyTP14U6YnqlTOmewP07H5Nhq6LgIYXlTqbkxIepOIwN6TRT1SEW7mRV0Cfb5YzI9FYoQ
FfBDPLDNSgAWFNHYLk8d15bKEHx1oqKRikaIujhLuFtSwwaNv2g6LxIdMTJesGKqslz+QqufwMSr
5s/UmB+JW4BUef4/tSTxaJrD0TYnFfcAcvTSTccl198nizKXJnEe0YKmcW0np3Rgnki85JVAtLAf
E28jK2PYZionZfv3vx+Pd78hin1yuJeDx0EirVgJtX6FRcKc7proeNQ2IDuDzy5/acmN2fbe09L2
9zplnuACtMCfiq/VWllKpHbSNWvd0toC/Wg3+q4svT8wZRBMbrJvqQvbFK8phkHCmUy4knrnrqYb
o8hgV8avm1bfOhEwCcrim04TwgJOvmCfx0rJW2WwNaNF8NHMrl4ejej/evMPV7sXdt74m1RBf7Ic
clBa/2nRgfGs9jRNvDykePThyJc7z5QXYDuhENJE4SaLTeI4cqcakwBRAhLccGwEJdEpnWQC97dJ
lshKepM2gBi3YCLVlzG2J+HKHzMvnZOaqJ3HJXusiNbaaI3/BY659g1FH/ZNjlqw7QTB7qvKn8GO
aHy650I1dv5PVr1z4l/dIQFEPrbEqOFj4ATsCgfwN92ZQBAHF6CnMBl2y2ORz2or3erH8mhDEmmN
onmi/+fOL67Gd+ND3TuO/chn7GyUeJmS8cEe7y1nOGmqVZAJZFJl1Bgf9Zy/EXR2SVT/kxUgcL5e
/UBoPQqHzKCpBdmqiaJH/ZHA6ssXjX5KMl7dmBL7n5nGjmkj62Tc2kHLplCPxOrqT1U1nlLfpQw8
Va8o6N4wkmPbVg7Laxsz67ghwOuXqFo6L035CrK5GaZuUybmHJkmWGvAzo5G65aL15nXFNLtxon2
OaIp4r5x1w2FKjunM69Dw/tK0umvYXzqBut+x7lNrC8yApLa9c2okfNkGXS8PTI948TtqJ+55OPS
RlNnQ2RN802T44UoJDq/qt+iuMv8Gj2eytoMuyT9KMiYjXw2E+CP5V41jtqqxaWVqmKGV5jJVizR
gMoaQslpeWdpFxkK2g+GF8/Jt6711cJgnOaBhAQfAU4QVJtu6m/2xCjfuGXDASCRhdFoH0KEM8G6
1FYRqs1VkAxsD2u5L9U8Isbms566Jq51I+VHqzaiLEJaK/7kHtFmjHmPK5MsFQljhPj8sS0K4+qY
VAbW5n5e2MHH1NNIns/ao9Oe8C4Eod/icS/HAaVzMenRktYTb27yIoIEMsq+jaNWbuuXUTd5VBGj
MZ2RIYJUZFp0Gl/TdiOc7pmMuGxXVH3GQeUTZJG1+UaDtZ56KpnWHL8mYVX7Usugpb0SCg/P7EyM
A147IsHvSrShFQhndO3ijMnWdoqM7cu0I6vHXjExImI5OAvTJ4HYJXG8rXg4+DZZrN5HGz1RFYjx
3NCPCakO57L2CcdlhmIulQiCzM3gZSSSoHuJMxmEbnkPFs7pB0CQyyEiSz/q1hH0EEPPxk8ClAVk
wXvTjmvVimHmeZsIMIzWVXwRu7Z37jKeOngvmiN5bsguXxcaX6Kut5ywyDJUHXW+x1O47rzCfJG1
fgKhDUd9/mp0E9kSpTr9jAAimxnFMVPAnYzaS7MiXg+G4ejX1Vc9060wueLNaYdXyWESE3/Jz2La
P5WtvzhUCYEm5J8W8fo5kSg7Q1CZybC6s21qj/0ufRrH6l1RxhIRqzUTkkzOWE9AVo5ZbEk1kDsE
Xhn1eQSUvem2yyrirupgO913V6bE1oDwNwMq2eDRSThhg2QxT+Zo8oGOfdQ0+WufdVuzVBfQH575
saBYbOVypRihVM5AUJYSW8svqE5rCzwf40Nb9Fcu9hNmKAAaDy541XkppkKFwdD+LHZQbDpTXHoD
MYzTW/22bZsmzOaeI4c66MkNPtsM2i738hIR2fympiCPfOeqOZazQ/rOO1HlNCF1Ad4DjgkzKVWs
sz1vqRjgNNCZ67MqDTU1EGZZItrraVRIAe54gz8olWxcRBLL0DsMWXLbSft3Qo5XLOOL3XPzrEsJ
Y9y/WdZCW6+HjhCMABcj0PFdUGiF9//AcKmN6QTjUXJEJIHxreOfbSkWp1ETjU3BlYCC0ntx2gxR
qUu4F1YKv09OrRs4+44c3704e4zj3Hft40jaR6STsVEgv3nJK+PKXRkRdBgRCSdBROHgRXGxVv+W
TcaHhi6EUbBiRGj+mjN7ZQ/p2HYrszmFb/mk8i3XH9PqBQVMHRKMcFJDScfWfOSFHcOg4OvUNMxp
2cjJbiTup5mgerYPpmNfU7bjPHkyvR5BmAfg2WgaoIb3bmsNHEGXPVUOmPJipsyar027XptCO2EG
Ibk/uA6L9WwXCfoN+ia17H5vDd45o/qONgluB/jxqiOrYLC5G02d9HDcqKHZSmQq6l+FnHCTYJMO
G8lZQuzeuNWajEU78PrYozrHtdIfnIj43qy+iyu/eSvurZmEQpDhUvfpLgf5NvlUuMwaXnM3CwW1
g+BCVmxW2TfycpdZvm2p7yxR9Wr+P0dDPm9pXjTf+wx4qfODaf54pcGAJQdz85WXBFzSEURCpQrz
5FsyKPuqZtzXyUMLZNzWvnlvA9HiphBRM3agfMiNdazQxJqtEx1l7XYMgPZ1WZ56reOfaAPsVUtR
CuZAF+NN9WLTN1/TLMXaKuxokaRAS42miV5N8czzQNbdxs6ubXO/TpOtTCYYZr272iuFmI2YP0dr
eQhqe597clslw8Uc03+Ev7jw5TrRGCnUQA5uhE3gc/TGT7uDxPHEW8V4cv9ISCYlbq5b7delq5Ex
eaW10XuBrC71HlXnIbTTIH9ce+Bw1C92wQYuk5EgCGPcWkXwr13kNm1Nhkq0fTVZvJvOdiG2xMbp
nBv5mXpIXN9uodmzomMLNCzd6GMXEe73ynAdzwR1Umv56FmsptUSfBcTj78uujk20bYjqCZnSywP
qbm+oa1dNpkUrwuSznagNtGb6YHTACIM7Iy0F29LKp5te94NDjGKHbCqp7W0lVa3kWEcEHLiOzU2
iFDcLRGxksq5hpqpscTUJncYts+Gq4hT9A2IvPSmE1XTaNY/o4P5MwooSj1IqW52Xpt6eqHVnMti
HEIbjQNdiJ+tznXTGCeXwigHoTBQDC1ACoR8dKLVNN8TmzBh1qKNKtMnYgPpNKsVH+hodRuBmmqp
AA1X4BzpLHaoL2rd0+yxcEJ15y4taeK+F532/etSAn462Bbu03rvq0gzaYQtG/RMTuq82QnNqEYZ
t8L5Ngu45mHIwDCXR1dybTsDhoGq6LkVS4E2b06ftAJpEBqcByYwjcureW8HF0R5mD9UZn1bVf/R
lpggTK2ZNlkQsMZ1cuH8tkbiA4AazfySllkNSbVeuywp2F0XbsG1+1VViysjmQ4IOBhICCbYenp1
doS7H6hbR9eFAi65s254YBq3OkD4cF5wfx0WM/uQsKqbVg3bGQ1bayHKt2v3XxmAfmk9/4g85o2f
KeNaBCPmjX6+des5k7SojKqnccig/AT1mZaB3C2thafHaS793P3N8W+GapvljoVnIaFtNvU4e2kS
wC++dRYfAI/rNcYocCPtKhaqpPZqkE3EPMgnkVGE7ut0ejUAfa69m9b2Y1SmjO6dntkdfytHf9mR
GRCOCfzE8s737W2sxHSj0ctwEaXy2y4ca2e5RKgtSMW3vkEIpTacbDJ1maOKI9rz65yjyU1sFk7S
WKzE97cO/VIJEoE2Z2nr9ZMeLLQ3o2Pux+UMwy154NSLZZh3mazBzLzSM1nTVIpXbESJ0sWGqgw6
3QmvtVb+ck5Goxzm/cz3EGorH6vtrn5U8m6bqU8aTdeO8bLQeZk5FAzLDz+z5l29ICpxjISxEb2d
XspPU9LlQns9HosGlYox5vEg7soTdIW1h9cgCcY3TfwWfmtudU//ELUdV3UTbKgJSrfp0h6IkNSA
e7XrSEG9onOcZoi7KaedmSnH32Ww3+sW1DNQ6hejbCg9vh/WanKByfeyWEhnEIX9srR7AHk+sBIp
mQQS2axt8zukSCfM4lSaqw15AOhj3FsRMzZtQ8/dQ6IjS23IW46INV2O1Vr9dcfqTQjzVmU6LUxv
9as24tDQCjzV8g7bpM2MtO5ehCs1Enk8hH55OiIPHxG8j9P8bNaqoZH1TzUsa5TC3FGpY/zpTbVG
rHYl3c3+31GCm2uYxLYEu8PrJAUOlFURnKzMrZrMB8Izl33b2z+2ThQzzNO8tWYK5ltxRVHek+Yw
EyVQry8oNytMXRGg2p1BTxBd0BgAsbT1XIDLNnd+V42JloIMk0moRtFJT1TpDlEz0HI1Dr8Cnmdf
YoFGSPLRW0y0xEgcx46D0sBiHdJrerQgcZ4Zgb8xV6QbzcFgjaSD1K1OQ0JXZSCDG4XFLxaBe1pF
8Ecr6QvkAxnIbj+kBpWyKIHDZhqwdy69tV9S7hxFdPt2GYI3OIejPr0U02RwJrJOaPJW9zYpyfqq
QpGXBMdMj725WmSlIXLuwI22NbY403FlnA8pvtCu/hkWj5K6xj4w0cCzUjISVqPH2SIO+hqAZE/q
jRBaMFLK73oXjq9lycy1T6FHuU5IOWmHy06r+kizoJ7MZj2o3rFZc/WbV443dl/0OW0iQg2hwX7N
iJuaAAKF3h6SasVngxA+Yqr/zAr5xyWjdUMsgBMaRfUx6I0buYKc3JSIJ2YZLoPJag/aPHyYCc2Z
pnT5c40dcQFM/m4mI2k95XZ5/8Ds92pe/rI2InztGn/LR37WgLxOumX/sslt3QA9HI3Yl8k+j0qo
Xd7XCKycOO+Xs5utv5OLayNwxEclgWBxH72RxzOH60BsmCdssDmDHKripR/Jv5bI3kipYyYmSMjp
Kc4eCQ6LB/7QyNUlBX6NnDgyzJuEG7UtFt9BV29JPdzWLDt7zlxG2Ph2KKluiVH/cZIuITOR9hR0
iBZW03DF4xjLrpuiXMvizPoyTbHss9X8nAbneZrn8q4A5e83mC3pv4jWedlT+fmc+71zaOYZHK8/
T/CCGywuOklzWaQ33YNeL1potPBDzsobltYezaWMosdGn18NiYzUSIx34prDrufXn11sUzAQr6Cn
u6aDttZGeiRzaiazRuzyZaCubEZ6Y6VKHT2rfnPLbk/mUhXP9MRl8jRa5gWLa7vj5ViiVbowpRbt
20YbdxNchmtEZg5gUKDoxIFwcJr1X1Xd3yqcIHWVM6cmQ7/vzemzSl+JK/i2/Q7jzNgXIYbdo62D
l2WIh86DLpL7PZDiFequmn8lklxtYarq7ayWfzjQewS5nFHDSVnORS9Ixc/umStGRrQDjeQQJBQG
xa3Fpw6H5EaBrH9GLNOvciWXcW1BBTx7hNLNPaSp03rvzlFEczAVz+pzHjocrTUw4JBo0z0PYAkb
x+DG83lECbd8k/5wCaJBZ4SdksE/2KSlnQS8Vpmsycka8HsmbUkIIaWhdlDtjbmmwKzt17NVplE9
B3aMX/if50/+fi2zy5jC2as6cOIBmJjksxkqSZNQl7jJcB6tE5ux/z1ZyordUr/4cCebjJTX0JkB
CNop5VLl+t05aepEySAI5OwTjGeCoNXWu+hZVsd9oTO8ZaN+Qjm210tkAUsgDtS2/RgJI1Nlcz7n
Fps0JXYIibIYlFTBTaDrLkVKWSqVEFaFYyhryEHOaAZavbrZJaalMWzYmwEN3WNlOX+owADbE9e+
QbfsNfYNEeVvCjMN28SpPQrsT9Cpu45oL3BmFGXKM7ZNiiAD3EijdWNfz+uWxCjnjEfzub0Ph6g4
Pqea0khM9xSBlOLUPA9Dlx7E/XEhH/1a9lx4pcFQaE+aoP1wRkgZGNFEHA4ef0F3NddNTt1pm9vh
3a9bLx9lqnUhpctwskt+q2lw3K3zjMar1S+NPqpNkHp8a8ETEwQ+WiKuBsV97M0F3g6B17Du9pih
RsAteWASZ0Po5i9pF6FXIEUHfzwmnfOK48mO7Uo8pd506wVcFlAadXN2zz0rVKRksK00JECdbjG1
dR1gymvjXMnSfB+0hhXOT3FvQ/Na8lot+MTRf7OraNDUMykgG86PW2aa5ENBQ0rk/5Hub9cy/9NN
mHzmmWcc+UfyQOvAW9YET2Pp0uVuCfxml9bzL135d2xwkTgoGvpOPDRmdsXFi7na1/WoHak4RDjA
0VEcRM8Hnlfet4nKH0hhgcScMhXWjQ3S604bRrMRwMxnVnK3+bzrTXuPBoqAS2IIZMrena3B345u
MrxIeg4oY2+6LHuRvBCRLEwBMJTuu6mmLaKk1XYB2XdWHSdG7j0v/XILEMKGJGFU4WTKeOrbC7Jy
jMx5wOS/moCQZnJCgE8ouKTFnU7Tn5G6yjBvkChX2d9k0LhfeJ2wZfPVIZAtosVTD4yKP9LKqkPe
fwwmPs7ZAmlhp78zsX9Eju06IzW56IfvET1tqU1MyN6fap6/g6YhP0QY+0U233oODo2cyWEEqX7m
gBLw/zRKNQ1pOP1PsznuzJXaA7sgYQTst+O1BBUcH7u9nmkUjrXDGwUfpFmyZ1njg8Zq58zeg5l2
h4kd8S5cf+LyehKJi2eaCvOewuSJqZjV2BVsxS0xKg7FOVJil+/XP+TR8XDwy7GMvE4OPZONSYKr
q3245qFu4GUTG8lLbYnfkrYCpN3LZewCdTKs+Xu890OjvQJp7n/mqmAmssCd1uoba4iISxbIUApI
fNsQxO7fI9zZY+Jh4LOdLxrydf7qwKXkjJuI9VoKH8BTE0kkvRcWDxeKk1gkd8UPFqSPhWM4IcIM
cKG7OYAjO5+dvdPCQFVCPiStfKxmR9973T9ctgm/bjHhBNGHG5kSCGF0bj/OfsR5/J90rz1PXfZC
01qxURxxXjnlUTrgCrEArsYljRZ7ADrQ/laLuGkC+CDP59c2IApGd2jM854lGnkIRfT1YvkRAyu0
U53c5CgcdqJRRti+efAw4m9oJvpjwytuzEHhMbJx/mXWKS3SmJ33jxu4j4PrkroTHBY3/bcurMcg
sY4UKkzK4uQGXqjm8tmqsz42W5flmxZZd3p0Xeo38fds7o8OiNm0qwKkaxbPMbhpNGu9R5uxBkYx
zPdlMaG2tVv+2a2po85CfZvlpz5tVARpnIbu/BeEe0N5zDuKshKaIf8dMgnfsSIydrKDShHWLvkD
3lYYb2C/NCHITwxcO2hsF4Totr/Thffco8zdWiYRuO1dAYIA1ExXYzMt08YcxT8KJHAmCAn9bGcK
XcEW14cx3bg3aCDuwfnxKWT21G51FPPA6r/4t38NbddYOlJYqr4J87gkCCApP5af+IyeZhecPEES
M9WvbeK6BLTceSmFZ6XVaPdLYeg39DRwI9bdT60mI0LcstcZEyOTNBtyxjsZqWJ5bg848UYCYldE
XIHxYqXNW/U1ug113TUIqNNxjI3KwXMMJFUt3pW6Wi1erORpWeStXZMHniK63JtcxA1LKMUVMqQ9
EjF+Sv1fTxlMY8LnTmt/KHV0BiCbdGXQ0beZ79IPissPru79lDNSx2bkBKVHZlsN/vaeC4KptmV5
HjLU/NlX3q/4mfxlDOX0NAUqi5hGrm2t/Zlb9yfISwICaqPERDHQbq4/KXfFzNsMUevaW0W9wWbF
ipO2BmjSNMRThyp8pSuk4023n9AEPCU1H+HIq7pkHKNGWx/8fr7OmBT5qgJ5YQUcoT48zcMCPA9w
0uyftjdRTtKyUAzK59e+aEp7nbuk3Gbziv2vedSdDI5GAwwqglue1+o0o0YvOgjIXrEn6l+9W/5k
PoTXbG91g1Ce9WvBYTWYF856bzuSScDm6mT4khU3Ec9g0PKGV9YUEMTpo1pzF2IFvgugw83SZu+Y
W8EnYeDvf7Xnmu8N/UiT03nxwmkQzmnwOJH9ivTq4GWsBFlAXpjRBSdutgzTVfbX8rEfEC+SWgh/
OBFOXSmarVPB5ppTHztK7vtOvw6uhdVNvnmk8yBf7/C8AIJDEYJid2hEPb3/W7Bz4jJ583RSV5Vj
vpNcvS/Nvo+qnpBuvpAV5+VW9fyWrHd7fMUbfu8pdsrxgsam/X8iSufs1QD9b/vUPzbtWzMabVTj
YWGunD8IR+az8FcDiUEoWmaFceqf/K7JYvueGCLuGJMpWV/8PtejyUV+Udr4/FIc7oKaERCuyLfd
p9qanajOGmvTUfTBQBPcBIDbxncKem2KHfR9vkObSlwHPlOEUWboI7xcWMSFhnLelJh6JEkQbn0x
m/y3rJcfZPtXYWPySanITZPu2o/Dc9UVD76k48nGNRfwPm8s0xAbGz83cqX7645wecq3jVexllp9
G/PrYTpxEKRZNZz9cmmX4OjrotkB6JDytEn8NU7q9GdJ4IW9dH638yyqFf5FgWpgWoodx9FjZRPu
7Y9XVPUR2seHXFMfpePt0lpUO/wp0HEWP3/HQMv6ku90i+CesdxbWoP0vKuduPOwirQlVdnC+YLV
6YnrMyHfpkrFHlKkfCn6qF3qYD+aDC0k/eIDMxJCl3McMq5DVJ6gGy2A0yZ2RW4aSbtQazq0PrX/
Rnf98uGsFc1ghmWqDWsPAiGHXEu/5d0gDpNhT+HlWLwsVFOfxaSGBB5fhoFcN2J7F6RBsgY0jv1j
9CUS4MK9uQtGWpR3lIlgYbzWaN3dyhu5bv0iXgjBFxrpYVYq4Yjpm9os3Url1lBeWyywEazZuePo
ogJMXOrGRMTl+tlxUvb4nFVYcTWoBrZBSuRavduRHXJoWrILgoaeNLpuHuDXtPd1EkCbrfjoxbi+
WQh7ODJETme61phTrAGjbc2u/8ipj9FykdyCk0++w64cEvu4HOl0LV+UZamvqvAf80EUp+TvSNoF
jmWsochljMPkQDfb2sNM2l8jNMREMqlijD1bVFrpeWiDsCfC4Gh3FMy4BFnE0imu9SAqMhSg5DK8
tsTRfGQDUYN88BZjuvZgOSDdRi0fUovMU38Ys3sWmNgBKa2lgvXKuYGqFY1ERm3OBo8qifIp6nDD
aA640/+i2Q/4mZw3dnUSZaCaKbWhgNoa7EPhPBmG05xTzGHRQAMBKZ1+cXLc6rV3WNFndPuiLh+I
W+N/zPOzknJ6JdHODcn/86CeSqT6ududvMy96Gw+Z4RXYe2k2qUKmHmATq2TavtobmgwIkxxTrCg
+QJEX41CvyqTARTBE5diijEfD0MZIjNeL6bOSqGty9swPd0jbMrC/liJtX8BIsCiPAVn0Qqedluj
nweyUBG9GGl9Oe8yGOjZNNdw6UV/pmPwO52Evdes0kDjmdjnGgXQRvj2o0XFvfuRuWn3BJmSxa1Z
jTEtE2S8DHr1kiGZl6WDKSEP5PPMWtxWRFs4hhuczBku1WtnPoKuy061IThJp9ecLeahWj37ionh
qA3B68preFqB2ioj2Vcw2aTko4keEnTGuCuHR6pnJdYwiCuMSV9FMT/YzjgTmT6JaBJIfO7pyqQP
JZHXAZgg/4Zssa2rW1ktYwjYFhqgK5KKBAQq+faHT6fldNCC/lizR27qrgkOuk+EFurJNC7rCt7d
7aardJ3XnNa3szDoWPbS7I8qoIcIdWNnW4nFWjyfP7OzAdU6JJudcnadAzCR0XkBC7nciCd5DPKh
OgV9H1oJQI52pdv8XJfGtKNVOYjsqvgexfo0iHY9FzXnPNV2bpgsVpwjpVYzMU+ZzyNpat5ySF0i
GSFuCV/7JUCrPboSbHdgUtwZ9SxQ4s83VSfFg4NfbTs7siMXoa782PJlv8c9i+bZ9Npn9lZwV5vY
306Xf8knmTieA/+6XTX9L8k58iRJcipsSU0bPNxOBMO9ICHA3GfeyI16T0xUIKNunye+i8dEJMAV
mSGjpb67H3xO2CRP7Thtz7z2+sRyVy6z9hhIDFl6p05jmV2ZwpJrlZxz4gTOZISVp5xhm+/X3WOB
jQw9+0ym6iUdMBRR20DChUPEohitX71iE8n14d3S1XjKjFu/GIJMrWn4KC3iFUqdsmkJIu8l7CS6
2V96q40lfuMQhVt/cIOC/axujrJ2hsvY2/OTIzPmGaK9splxXAVsmThn4eqbiYQGG4pS6vZ4HhuP
MmZmH2Pyu2cs6Ae0U0f6IENrNepPPVtC74/nf+M9sh90jVQCkuOM/TgV5QMAYzH5dezkKoD1nnlT
pfPPRQ65D6wqxtQonhNHyvOE6IYMCdocgTbfA60hAq7T1siry2VH15T34Os8kGTAGATOrHM0qu5n
tI0PCHf/4FSqphsUlD137sL4AqHXiiK7QeLi/4+5M0mOI8my7VZSYm4sU1VrRSpy4H0PB+ggCExM
QIK0vu9tVNv42/sr+ccYUZkkMzPiZ41KIgRCCACHw91M9el79547Fv4dcrO3xsvEVlrxuWgm/84e
3yqp6fdaLlZk+SlOv/QZgrwVx0oj5yelBF5M6ezpyvN7moNvY6qSh0HzOaW5Y4exqEfcLDda7OOX
aqJb4UJpKd0aQbgGNoC9kx3nkMVf0imOdhR+EXZALbvE05EALGSnZoMQhvp3kSm/v7hRcYy17gPj
rG4XOsZWj1L3IGcPo4tEnBNbtFTJhOQAOnBDUVdyyW2/xs2wyCpFBzB6K+q+P1p6SEncODYBh7T2
AqX1xNMGX3Wras69qXQy/hiK08+nG+7L3UzZ3JuQjha0LqkXrYoRo0rHvdDgd436JC4+p6XOTDAI
Mi9dWR5yWQMBzDKmqb/qIkPdWcWqHbvggSDHB/wxCEdRM1OSx1sCfCivf2tq0uybBami9rHpVt5C
SGbeNKcumA/TjeMAjAYu0BO7oT2G8yh1csoKHRx7WdMY+qlx7moblAukKci54X1jd+7dt2tFQAnf
f3Nymi059JH2KGv+AVLjlR1pAzHFIalXUxvG35+kYq0SjWj3MrT7g67QUQZBT2c+R1k6BshjFbuQ
6yd7RN8JVeg0z66G8UAO0MZH64TOR33IsT9N+ixAAev8vkVU3XXqwR9t+ZnSqJBFdzAKWJk6LDEQ
cVzbk+FOryCOZ3Cw3zLbJ6TMxZJfdQCGrEpU98kYfSgn4kcnHU4Zk/mlVbTPkRqeotbDCZnb73sn
MA/kudMp6T+jRPwEDkrfCmYsCxTuMYGtot5PfbSbRGoe8CuLbdOr5yEiQd208wMVw7TyCv1932Ly
E6WZn2yH1qvoZbN2DP9JDrBcVU4DSaaMrVKsUjboEKxefb2k2qwX5LnRuie5chsFmgNnpbgFXYEi
Nfca2lFphX5sdI/fPmBKXfc5yH/p+uqxamnoxUkXnlIvPxQJmaiVhg4jnbxq3Q0k4Oh6XfBbCmsf
a8zjvMhAa9pIpI2NOxw6sZeoU3aeFTK+m3kououXNYfMgoaYDq1USNTpFD9aSYQmcwivbd0IWLoE
YjLx/TgkvbM1nLfGYmtBvQI2T7pXt69MTAXkXRHryHG8scAhYZYhn1fbxVn4vkm0AkR0/DxWrXYt
CxZPb/BObZe9t7xpFuYOBjjTsGFqdg1Bp/nBFB9lk312yC3cZ8IHoULftau7Xe0CH4g6mHjKpyOf
VQz0iMDaunSXL2MtS1R5znC0GkZYRucf6wDtddmI5NDJ8itrdpt08aPR5sEmGzifNIZ7GHzxxXBR
2jNiMpcEspLp2gy0W/PL4DndNUYfijN7W7oRk+kRzy6MQkQtyP198nZ2QWm+eI2f0qzW9XOA/Jo8
qo1I8L06JoITBNtBQqQLFi13hOxXtbN2KDsijnJ4w+9i3V0NQ/DSCPtJsxnCQPXGo+hT1De+U96l
XfcEsI8Tgrkhh637ZLvocNC0JLcUqycHX+EfLD0/RS2HCb9OrXujOTBdxmBXRae07T5bff+aJYBC
6ST3V9TeQ9d0t556diyrgUhnKW5tkVkEl5nq1PYdAc7o5gHO9kBmWnVLukNJmxqtQo3Miiz4O89h
z8W2L9amEYIoFJVc2R5BBhgk0eUPunWX4a1aDrhNoi5WtH2lhi7Vco4cSD8JUCN93rr7bCg5k7fa
HBGkBa+1g1IGnRr3e2CfiS1GzZe8BKn3IWuaamu0TrdPTEaBwrbQ/jukVSSKlcdywd8O9nZAB4qW
qkzx8BHUqO71cSJPxKTR7VSWta3HbN2MjbnqaFhe+lhd0z403pN5xTi2n065X1MWTvu0tO2VO4nh
2phOvpGAERE4IOGy4xdFrXCZgJVT1ZntBwKf8RRmcIlqNmEid/W7Xke6m4/zOt51/cHBD0Yt5R9c
EWyAw1z7PkBQEo0XBsJ0hSqcLZpnVSeGa4fK0qwVZW95cEpootJM02Wsc7wNRwpVPCPlqY3CfKsE
v9YoBF1X0r1PYD38BWCndAs9ARHNoIorsLTyOsS4a21fvhctsg4jwvnQhl54hH7H7jmOCjVCrB/R
NLbANcW16/L0oLL7OBvzo6/PNq6ynQf4zVY3UjLXp6xBuHyzAzLumhgdlp1YL2Ye4fmK6gPY7tVI
s31PXPB2SqP0yFGYy0VPnnQbRoAZxztyZDLk8AwF5uLBmrIDR3l9D0lZbYw2fU2FmZwsU4m91ott
1zPhBLnEANIaSJkq8J/h7BwWSYZCRrmntoUvZzbeJXS58RB5ELeHP+7MgcpZVa7fMm4Q06pQhBFy
kMIpWHK4aOzXVoXvaQ21mylolhXjpzOW1nvT0PMbZSVuWnFCGoOIosgQXWVtsRua4jFrCZizRpcV
T3jBMciLtxBTPDQeCBrdgKEiVvY9DQP/kFr6M1MEOql6cIrGpLxZEtsAsvh81PtdoqWHtAN3PfjF
ZfTExakb6/MYnxKUrDKeGCj7ZyNt6mM3NVeM2dAhevlEL3CX0eiK8XjS/wfoW1nmfrD7O8LMjnkZ
7afRLbc+Fe8S76HNCeKomIZyobTyoItuF0nR3qcUqY0t3tdJZx7EGO9VyyFG9ArDe+Cf0tgE39dR
ZaRDWt9bSA/wsZPGjAZ53RQuTATNXbesEWCl3PH87YOSsbbi0NfsjHhnpQDbBgvaEyDj4GCmPvdq
StslCvqb5VVgLup9HoHs1isxni1fj3AvhyVnQUYHZYksijzYE9bxrYyRqzmWP14SpXd7wQtsoFvE
t2RyK8s8PH/74FXV1kusfk8hkp6ibEIJFWGJx2NJwE9k79MUv306puPSaf2B1ntyxd7gHduofdSt
Wp28sDuPcNh3Bq3aHZEJX3WjtrfJQCbLpGHpbHSycmncshHax9Yv3Je2LceFz0+Ednr0mllYzAR2
M9PpITBDLS6IohhKKst+bjYDKFijAaUzbzjiVJtkL45JcZBFWtEaho9qYA/HkwUQUaPYxCPdL0Pm
hkE1njykFqTS5it0zgpOTu5uXRKlV0Sx3wxYq+9jTaxxg39ENgCCFOfVoXLAnNgLUpb0i9Do7vSO
IxfjRHwfsb9ARirO7dZsiu+MQ5d48YMYCLxlBlrT8AJ8YAAxHE2+nYqcPNxakTZRatEGb0OwGmLj
ZuXWjaR5jrCj4R/C+fCv9/nRrUQImEAXm9TAOy3Twl85Q3V0rT73FxDXwuAQpaSVLjLIPnYC3S60
a31P2VquZiWomU3ryTRuk9uP752RczKzZOtq15jvvardeyiVt60zjB9rPb4RySHuLXnE0lMfvBL2
KN2/chdbLFBBMXRLo0I9xt40IEET2JktNzjQHPaxWgHrdvE9fNQF2paBfRM9DIGHNCeuTYoLaVU4
4SUth+B93bc9CDhQv7UaUR67yHTplr5x4hc7V8fSU5tttpJl9EjzH8VdmrQfCtRGZx5iRyDzVxxu
8Qag2yw4yIdLkt3RYC5XELm5kaJuqlatpSPBtWYXiEmyvOphDCBHOoxliCnSmD0BmMc3ZFgH4Py8
pz6ZE1/LgDSZFCeprPmg2/bwxEGXB8zXQWc0WxkN6c1gpNQHXFq5zosbt0x7ksJGwelHsHhaAat1
DrnIcWL5TpOfqQEQs2+rvEGTAXAFgXs3vXSjgWWtu02CRM2A/t6pGWdEzoiWJULc7DHHXhOQRmbo
2MSrLDD9ZQtz8uAlPqkNA2wErLSHycN4iOScCBOvwkvr3o+BEs9Fsak7q3pxp77CwaATXKLy+qUC
tOXguLcFdJoIaNsyiMAW+WoY8LUK8wUTOxjEzrnXJyhMcgKjNLQhbSozlyR5WQFisML6iP+sjKvy
GRBuuzdtuCkDoXqKIwdbrT1xGCiRljuMJVrB7ddoA1VZ4X2R5GzYcNnpCAzWPgmAfOlJch2ztLgj
J0a/931jQxtl45JTfvP7hlP3rDsr0d1GpR09aFgmMulFMLmY1jY3BH/yGYL9kZG7fROp9sFo9SdX
avUVCRP0FDw/WS3tfZOjLBWeGx2LGninbxIwaw7leUqU9jiL4JaN4XypRls/u27XklFvEgYiBHDC
vn2f4jGhHmXXGyPtEoYBi0QdnYY+wmmKGPzi6GyLwqlQ803YyQzc8tNnU0qxFDCTnvsKv3XIPhTG
OZwlgljXFbiBJUYLlBaRN36QEEZQRdWaCO6+fXBH94Mn0AQzgdVXUicpj811p6FopZJxVqAFmWwh
XTjEDBDuPNDeJOJ6+74nJgd3U4TiATWExhh4XXRxvydeZO8wgXrgrqBDwuGJcRED99xFQMgIf9so
eIday/3RcRLcWyP0Gdl9QaFUvy8COH3Mmw6+EcqV0RflMykGzOwcGyxdI6kQ8TmVfesc6nDSAFF/
aW0z+UScPZkRM+rIblW/s8gY2hR5hHuz1sp1qBVvtDnqQx87xRrtXnf1wRStTUxbW3QgWP5jmT9y
+cPjNW+jSrX1YHEzDm07cJ8H8V4kuXEvcBAtImm4WwRH8iyBLXVG7h5156CMUZ2ZsxanSY47NzSR
ZTnsob6mzoFqXk3Ch27Mz3C3lONpnDIC10fh7jlWYqsdrE9jZKuN7vcPds/LJq2SZmGKsdbu2k/W
3NCpMgAQTkQsgDmCjbNhgSybMh2utX1WMi2PHSpp1KxUDgFdNuQ+jxTSn1OcNNsqpUqEuCCYxN6F
pQHIDXTQSlb6nVHSlqZoYEpLik7z2nwJzR5BOYe9e7sd9hbD6XMHmGih19c8kLCUNAvthYB3Vdfh
PSSJcSeLDC0QbmAOqhcx+lDB6pLTiEkiqgA0lQfuF9PIrIeORRjBGNNHJD0LvfJAN1F2bia96S6h
rPuj6IJrlkdviQ93fTQcKhROzFgER4QDlb6OkIOuTBXu07ygcx/VbMKoAlRpMEEdnC16yR41aULy
7JT6mzxsdwSQosBTUTJuvnH48XOVpwY2EXM4rJxoFg6FQ7zw6HEAxC/5kLXRo6kP7s1FHkprvjIo
l+uWab7UEVAIxGuQL9GHDHTWVhjGZn0aNm67CuQVJcyO1TVY1XxGI7z4CvYlOjbIURZWK4MbvSSB
tx58oi7ii2ObHueuIN3gd1+3zOG+1TiOBCBATCxjN31SR60qUT/N/wLe+9T2dbTbTDYrei+AW2sa
+5WegMRosUQedMp2igaPKRHexS5EzyJNxhKxB+rWhV0nqvyMo6Q+uErydup7qAnpg1Q5sRxGcydB
hGKww9c6qXDX6uWl+NoV0admgJdsGwECI1EdtW7EWs5TOWRWt6F7u/MLrf5odkjptElB/TdZTQu/
zQ5tmq1l3nbXoA81PP4R5nHUOKGCgalNh0nCoHGD3F6KYvIOuUc/tzbA0ZA/OR381sbkOtH1bZyI
nmVFNzjCTiepEV6zCqlJM+SvjBCyEwqVcqPRGD2F3DbHSNfNjeyq4gEL+t5Jy08NeJbPZXqOWfJv
um7dg1wN7wbhvXgoQfcEXTxpedHgXGrqfQS6f9V1cBHCqrLpScBFMCu9vrTCLe9tqd5QsIub7tV7
wkXyjcpKax3mjXPrvoyTae3sIAkXQsse86ydHpEd4BzLm/OkxfnGqif/TwJWxD9mndgmBy2LjCdF
Np/7U8ITL56m646T7UyJPbA0ZhZcQfM+rmS5KpvxyZl86NGG/4BTn6pxqj9G1MPLdi5SXYwAJw7N
TMGLxAYahhmwRXXTCbgqrO3fwjv+44ck6/qv/8nnn/OCY4UfND99+tdz+LnK6/xr85/zj/3t2378
ob9uv+SXV9qDf/hNtzzl/5+/5YeH5bf//uxWr83rD5+ssyZsxvuWbffhS90mzben4H/J5+/8//3i
X758e5TbWHz59ZfPoEyb+dFIZ89++f1L+7dff1HkbfzH9w//+9fmP/HXXxgON6//8P1fXuvm119c
+U5IwzJc3bAdRFgWYZD9l/krjvPONsmOt4RUmC9ZMH75S5ZXTfDrL9J5p5AnKhJSyIXlDM4P1Xn7
7UvWO4trhP/gnViGzuP99/O6/pay8tv7xcvw++ffB5NLe84Y/Hsai0Y4og0A3XF+irr1vcwzhsZE
V+GX4yy7oAhYssCCyHfC6tClA/uC1VYYDJAag/4xTMsaF0CbRPMYEgPxwQnQB+LVy82vTTjgZxpT
ZpUYDil9s7Y3PzVZ2iXEDdjd7InnYU0QiIn7PAAUfOllZT2Mga8T0YnB1KhSN7q6AjQ9kx1yiGYY
GU5wAjv8r9wI4AYaodn+STN6VDp+YYtioScjbkL0KDUWhgzV2WpK0F9DGYI9tlOZSSO7nEaWTwdY
hEUTlyUD3AX6gDXZCOGj8CMWvcoGY8LQNgKzjP8AjWeKKAWCd4/2IPBKuG7KTWo8A521VUBNz4EY
kpeOk/KBUFtCHXqJnXOciPhsgaiiIycUg7Z34t6V1dRvcdr0GOzsqIVM6TB7Lu0Udr9oZApUByfs
lxT41mnK3Yp1ugjjbRIyNc8Abb3UOAARWFr+2YqkffFz5T5QniePXkcasgAhhoRQRYiEC8fO7iaz
hGCLRQmRFkDWVQqc7alJdPPAQYvInDqxoockn8oXSFftQxobw033XdpfumPam960yk8WE543w0ja
jVNQs8KYobgfwf48OGirBIfYPmLSayLYJN+7vBu0xECj6TCRMEJ6wvA+1d4wSg2XtJ+DnWqtCuuZ
FRmcwqNgWlYWW1ZOSOrO4Ji6CyLoUfUkxN7mvEDtXmvYOwXEuFOsN9nB9shcWMAJ4o8ETcHB2Ssd
r1/lmQWGyA+7ITxFis4kyEhyzpYgQ3AnDIb5NR6rtF6hCNXlLoilh0THsPCx6JoZ7ybcSuPS94hN
XIIJV3e6QOG+6tIOH31lFqisEom2xSTcKaTwGkFbB6k4u5nO/mDb5nBAAo9dySATBimQj753Y9Ck
f554WW5AqrRp6+q/hd5QxApN+F+1ijF7SvPOlTA1ykg0HGah66wNuCbh2uY9pDiy5QOOdMD0VRXg
n9HVfCW3famftQFwFhob+4GqC7CMnfg43RgqGgfD1tt9KYFbkVdSGrss0MN9yUa9bHMZfEkBSQAx
sP3uc9Xa/RMW5hQzYo7tss9GtJPKbbqPnmrpmri5UPpH2rO+hUkzN5GM6nnz2ieN5CxAyoi99kxy
egDKe9VdaTrQlYH/++aCa0fGW40K9DOd0GRvOROkwbrRkquTTAy0sng2DXJURFIA+PtZKjO/m6TQ
7hlaq53Wz0kuwMDo3wy1fy4suk+LNkKjQQ/Ab3du1hPYAdJ7ZYhZqBgqX7xQYeTNsk8ngjoK3VQl
Vk59JgEA1upiuoWocNvm7OCmxqMTMMWeAWZgYsaWHobo6Jr4nZftVa7ktUmi8ewByGBMjSVKIGWk
YYP9mFQ8e+iNI/hkjilCpeYp4pwEstSEhshUbLzC10CQ7uhF/uIOHMkXsmxT6IShtfUniyfTZ8nG
pWRneNlV6M8IhT7Wg7IvYKDCu9GQnANgLmPVD73xIa/lo/TPjVN7H3OMMo+Fw/0JzJP+PRlAtG29
of/y72/x/3xf/mG3/1f7+//CzRsNjaUMErX+9Q5+fk1ex9e/YEQIk//7X/+njufPHsI3nxfvtwJh
rgL+9kC/be3CsN4ZLItcogTj2rpiD/1taxeG+c6x2KbgeNjKUN9t7YZ6ZxGiKwncNkjM/lYP/L61
8yUOczyi7UjXZIc3/p2t/aeqkiggSzAHcBFrEmXCVOzH3L7RZaYjM5xXllduzRJAhWGtaPKv4N6v
+GH0AcU2ysc/DeSmbPmuopgDXS3iloUlHfY+RW3x4y9GFizLBrLDIwFIPQTECn6CM6J8KYMNw4O1
ho5xgWh1rfWAcjUCHDLYoqg2O7xVKuEIOgudcCWS5Lrtkf/XBhMPiG5An16iaaQbRl657B4ijpVI
m1aDR0awju4M/41tTas+/8RkeTtClaIncZ8m8S0vPgVOvbHKFIb4tGZ8dwP4wPm4xContggW1ywT
ewvjkw4zN8AsoiLrua+rFzt8MA33RhY0/tgSQ5/HiM/PolNgFFud3o47S2iN8LULKExkLj6Xrbrr
Kufmp6hhq+I59JtjhQWv5hsxga0M1oUsfbKgHuvBU5AxdYxzyJ2MuqrhobNaPKodJOSocgDn2nha
xNIdkYjxC2uSM7seMkiNzSqGQti7tKvsb+fWJt8b+Ik1z4AidMKMudTietNiWhlaDX6xgcrZMtZD
6JLyoC8z3fucFr29yOjbLYdpn/XZLtOiNz2zG5SR+pWUnjvpJsTP9MVH1yPxYIpfgC1SI8EYBlFM
4ucHfdBoBHZrexAwRihKxRyWgh9FMc9vDOtips6xqE6QAg+E9q1QWK1s0LsYNqxV9ahlw77A/ZgZ
6UnQJLPAtSbeJaZbDXEwwYr63X39TypeMdfOP1+fEjsxQwvH4Ob4+bhV1mXaklhRPfa9uWwdIkbM
YwAO3C3HNY7Ye2jqX61hraz+TkbhjTLvGLjJ2gDRFyf2JWSFlmYCjSHbFg1RJiU5X8b4NIX1R5/X
gyDTVYPHK9DMneQUl00gY/0vgaABRKfUTuU9CNuFAfMo9PA0lApgVZ4grt0zGoL3aPLPTymmyCDg
Aosscq8gfkFYxAy4UpybGaocIfbDF4yYujTxGiHFGoTTKje7uxpYb9ZIjvrtgz7LLn1lnjRHrcE4
gp5Hb0wfAJXulsS8FeCMl9nKGSfmqcT1tEwz9BFJvus7pFutmVK0tghniufErA5TF19IENo1UJ6S
KQL2mF5TaZ+iZEDmOdwVZfne9T3C57SjJ8Lr1N0FIWHLrnxEP7IRTUKrJr1CWFkPgXGJZbWxjQEn
32fOKNhf06tf4IQPMmw9MWRvb10IGMpJugeCeuBuOAW0Gf4nl4NQLmu0kobiHP7jctWhRk2z3qof
K929FZZ7i/RkDVa4GQv669XHSSRvcBAOvRju8NTgEozODTD1osofvG6bQ2X1zOEuGsstxJ5T6ADI
zf1NEeULWchzQZhDnxVXRII3Y2xXFIknMED7VvHy6xnanfC9JgjaKEsazubWsLtzOmSAwgDXMJqm
Vbtl0Vh7rN415uJAGVuObqvIHo9e8BI7dxSfzOOqA5DTlaqiT5J4b/3Y1vluGNqPOnCBMsMM6USY
uhXPb1jnmC+smoyQptm4AGuVz+JK8M2oy03XUiQykNFI0/SLgkl1tovGns407aMCDL8OMJalMof7
2RT12cdqlSoa4jV+Pns44mSfFT5LJ7hGoj+nrtxmBTV/Q/unrOTCIzIVq8glKD8YFhTivtjl8Zvr
2IsJXTeDgIWOUo/AMyU1muvVoa0LzKDaGdVrFNAPbHKU0oqty9P+JCh5Lgn+YWUQnLYF+yWJlHLe
2b6L2gYqT7EZFvUjAUc7QI4tnWWK2q0/mkAxM/Ts9UYRNUEa5k6LeC8wvSaErBQQB/HrbxtwwFi2
V/F8BcEtlGa8L2ga2t1GRyyiTUgm5Xq+v3B5btDMbyrDQCoEwdw16O49df797NsZ8vapdrK9VOqx
9MLP8w0mWQx8trDK6hCiuvvWLva2QrPi/kn87U954/P2TT+CsgXuJkIzipAfXgQjkaVtxVPzmEnj
cV4PFb+5l+1qrDBEDKSV/ckd+E9/oWGailvQMG318w2oVfgEeuoFI2+YX+cbe2GDBZv1FMemNB89
ON9jZ54q4sYG9oQhfkIOtbFa8yI6j8kBYTJ//JTm8uyHC0GZrAQOo2EXM6XBSejH10CZEA9U3/WP
PYX4FGHEdyFSsfhMlrErMwvFAryCgpoqMbaVbTDrN0nWed83hG8Q1JByK0481UZ7qmx7GUEMcTT3
mGFfTDCG+W+sAusALBI8zo9Dll3JszqWrOCyy/a5O4N78qtTJ2wkzjo0qydj8o9daS6zUD4CI2dn
XlpNCr1obJ9A0V1S06VvS/Jrok5VaYEB9t9SfAAdpgZnbM96AnMGBbXpvNZUJtIa7uqIX0k5mMQt
bVqx5qxMWBWYKnhG6AeGzNk5DJ5AtAyL0iue/VTdA2KDTJGw20jthnH3NKjgWCRp/yfXxHyN/b0p
ZbucZ6VB+4sJI0J+W8w36nc3InobfCgBrz+KyF01C9ES77f3+Pde4fX7VtjfWpT/s07mv+x3/i88
6ihurn99yllUbfYl/P5EM3//74cZYb5TRHhyAlHf2pTcE78fZoTxTrep9xzLJvbMlRRUv/cpzXfk
gRs6xxwXVo9jCGr9/z7MvNNpbXD++Hvf89/oU357x7+/Iug30BFVSmH1chQnix+viKlACGGIPt1n
9mtkQw4V46cUTdTCHN1bEwKiHCiVFszrl9JOjoOXrglA1nEnefQx4GVME+ofN3r57vX7/SL6vn/6
847x7WnRjAWgPx/pjJ+6qBijiW/wwpTIwexICtFRWenRdAsI7lHxJzfFt+3n59eAAYFUhrSZFBjz
qvXdXUEsjdIDBOn7RveeAoPZzCAh/HjuhgAMVIfWvRxxThbDwevnrEuPlB99TBAZ1Z+tCHo/Dahq
aWpfOzN6MiVLG0MOgRBQe6ucr27HQaQgfWFRSvVBKtg3f/xa/UPhzYtl81pxWdC3pu/908HQdrV8
dHU9IaDb/Wx1iJplM35KOpgzCVaYnZ/jn6TXjCuGbPlwKLYtvoE/fhL/5A374Tn8tLITJ6bEWI54
l0oygt1YnozBuRdxDdfPce7/+Jf9vLP99Ad/671/94a16C+TuBKEAwb9p6EoL1mtvQbZbH15g+7x
+Me/zfwWTP/jBSLpOkjLoprlftF/+uMKjUlfYBI75rs6FZpq16LBvV42lVq5erTDTgWjb5xd9yPp
MTBs6n3cErhn5nRgOz8rLmkfEyWNdQIvxNWMwuBYupx1azMueAiXoiDGe4jnYZVWiM7nQEalQoag
TjcH0gbLbpbehuVw3/ZhzaAgQq5c+w/+QBYJFlF0bAOiCNMzjHuj6/EDHUrikPe9req1p6Jt5svP
tKbLSzfo8YfQcO8yySMK3bs3YXKRN7QfqnK4ZHHzPDjWrskvBhlgu8RvTm0NmW1Mpycjp/WZdyYy
otltY/uixOwEdDyahkMWjAFdd1lc+ykH/Y+FYpPjE/CTOfstrOEJwQA2mLMuXeD7i8AHcWI6cKPH
cW35xSuzf47ccf2ie/muo+G+s0T6xpQl2rBRvpCLVhCFSb2LQCHzkAaQEUAAJOEDKC4NM3sjiwmc
LvKbXCugVgQTIubURTWUqksiSAqNAd+c3Pg5CcgrHYCa6B2kPAloCeoh1r8iuBvINF1yWgd4JrP3
RiG5YywkzdpUHow4I9s4eUZ/tHd8UOshs2YCO7fJWH+krQ77JjCxSJjVMVZYUQsTblNrQvMa7F2X
uvUak47csFssPbt4dPKhJZQiOA8OXKZE09qtco3qQS8gbimAbnpDTrvVFh/sFmnMFFIx1DaOgVRD
pzr5NiF8XYdv7MEMcJVYDoB/E7+drE7IPEFi5vEz9NvljNHAvPUh68OvVZ6zGFlvQVVeGL3okEmW
9hNyxX6DqBOtckyaIIa8s5mQMAlAejHQWqOr+wAZVl9MLVQAmq1M+xVDJIl6E5n2kr/W3tpevy5q
oPatA1/R7PmpMgE0Hw1rxwqfgqIj4TrrXyBmWmDNmo9RLqCSB+4bf9PIBILqCFJgtBwksw3Uzbf+
q202wSrNUAzDbz6ELmFXwg3vrYQYuNRob3Fd3DsV2VLGML1ZUZ6thezVcjCqXZVgZOaUM9JCz7ud
0DNM4RlyVknC+gLx1MnjJpj3vNJXpzLvP6UsHSqVpwFGeVdkoJIQo9WPaZIDyErTF8sIPrLIIVEg
kguj0rJQqJBhObgLu6yXjOAQmEbha+knT5zRPmFBK6A23bAEpCt/QvAP3V42Rz0DF+XFkARh0NdE
za+MKfWOWW/eqcBxVobp1LRFeEJti4PSzQvM1/3tpIe6cS3QzIVI8kspLkA8BZHvpVzrjXzNlPtk
pFLDpstUwy3Bno4wJHUnfrEy43GqJm1RBO5TyasAk8JhcpW8D316/crQUtAi/sfCKrd2UEGhqB5U
3N7pHBJXQQXPDpk+ebOROiUigrlQA0Kv7achqVa11g5Ymz1jL+qKzhgtvzFw9I+j8abXH4PMNp+F
DZang/+IR0+so9wbntVgrNwgZVkKs5svsgfHx5sDdqi6hHCd9UzYG4QOQHVLGe38DgXHZETgk6qu
OYCKoiRxGWDgcSGwPn0xCVezqmlfuK147pPsYoQgO6awCM6OpvN2874uEkNO24xQ320mgDZoJdMB
y2u3jYusXO/98rFZd8rcEIAbXhi7ZCDrCJtyCXO8+HCKyCTvFons9D22xfRhigpv7UJO9QowmFmv
F1eCp8Er+P1nPGjlxZOgk+f9Xonuq6t8EpZ9jGoCUVvc+deaBIalO8tjiJQ5VLwABz/khisQvix9
SvWVlevlIqi0ZFnH41dKjRD9iDLWkGgQ3muIWWu23VWV1KcpJamaa99BZF3S0lJ4PkMtxQCV+Bvs
huFKsqYtrRSlRjoOK2DOwDzL6Gtq7OlgQflUGUJrh0jaaPQw1oTaGVgoMugz9PbyQY8i/ZzE06vl
1e+dQc7i++5EA3+Rzgvg5E+wDwB/4BUjo85gjGk9+ix5tJgKUmdgPtQeUQoiWlmSDGvNRHGPntjL
YYYPjkMIIIK1pC6HVWQ1BMShwMaJ/SHTfOAeWu2srI4ANib5bD853NXu4oaGeWhH7YjXG9cxICOw
xv+PvTNbbhxJs/SrzAsgDYu7A7jlApKiRFFbhBQ3MCkW7Ltjffr5oCjrzszp7uq66zabm6ysjI1B
gr6c/5zvyAc7mR/VEKFJd5u2WrBMKiDo9IXvm9J5pH/0fggp0NWT/UFUjpteKqkMGfQT7s9NaemT
X1evZV3fs20Rm2Fw6fahOmPnO1X4GUHy3fsR5mhKCDYMrcIHz+lJWCT51ax8jnj4cuBc1rdWLsdN
Nxsg0QGXUNpt7xzXGPYOYX+g7PSot2sgoWqmVy8sX2VVTxvMUTcVvCUskxjzyTa4KNpJB/M455wz
0NMpNIC5hqZTd3ntFPZsWDonXbNhRCKmrYU6IWOwSe1yp9cN/U3RL9xExV5O/nuBM5xfhzQ0yBNV
iueQhhvY5T//6+OSY63n5b8el4RnovMg/DmKFW398T8dz5Ar88kHhck3YRWoTO7TjRM+wl4IaAq1
H6T+NO9DYfNsYi7Ce/VMSkmS0L6gK9/rKkICygfyTmnIh+jjPY9ZKbG/ZxfZeJTJWG+dwlrWCPcp
5EkH5cf1xJu724H0mTu34HzBE+2nbuZRAbVODZKAOuj4VVAZQxCi2cUueuhCx3tbmtQ8zFHAg7K3
5Eg6OHSf6ASnCnQ+W3yZkgXQFGrJ0XEokXST7qvbcWSJ++aHW72G6UyYrckT4Lxmcs7UcIubNb1x
LRjfY2M8RwDMvSaHgsyxdev78VehcZOPycdsULgS6bjesVxdndJ6oo8A3UrSB9Yy4vZ+5p0kYl52
bLrtHsccdjIw/M5QXPrVfzyC57HLe38a6NUyfWgN+V22FOK2SQVHwJik5drPI7rxaqw0gvDG7zPj
xBQbSECUAhgYve8NyIl7w61pTCiOMPfu9LoTJ1VyHxcLZokkPfYL3nvDnGi+BSQ8koiLygN9qjSx
TSMbDvOFscIcQHQTWnPSgLkQv9TYPsYe7TCWNZ8jgtobC1tGRMzvyHn1uha3bgb6aXla7qKcA1lv
g6+GsQOvDYg01A2ApfN2bES/wa4D1C019o2LevJmFECW+WOyWpwHucCC7I/K5ZTN6K32nIPv+N/Z
LhYU5PRb12Tf4HIdYE17u+K+wHO4KbAnbPKQYxPxzpEo61lCIg4n8yh1cmnq6NVZzNuhk/TAal6V
Gd/AIf2xEIyNaQ3xLH0wWvW1TJpLF3krAW3q9tHgPuS+OsJhf2EIYHbh1ZYLVQ4mp45WyAftgroG
b7hvi/kDHibgE9X5G2CiuxEbyYbELlFhRtcbsLTfFlBXTBDODMFfMNV94KahXq80P2y3vEQR3wgC
LpCZY2zpqTZIKQJ9Munr7pvhHkZazVWgoiKkzCos0co9qdilpG9aPpw+/RHFgOxg6vJpgy8tlrbc
0BE5W7hAtMQFmvviZyrJqFJOFUg599twGkbMAd8zPrzIoq51rNpnY8Fuj0kapEPsn1S1PJZLBQTL
LXSgiyuAfoLCEVMxNN0HOUwzPQzTcGjUcDKbNH8xoq8cAIgDxwxK0mNX0bWHgwsuFHHGShFtyjFr
bsm5XTmaKj5lXugYpZeoU9cZJwV527Gk7SX8UoE+xlCk7nCbX1buzyapo3CbS//VNNzHJYbZZcci
3mX8UOsCh/M8yiiJtnNy729zHCD85/HszTLZ9bXxLTdn2gvsn2WT/HI65qlVxJepTsu3rL9QRgPP
2ia8ntH8a5q1defqO6hJFMsnjDSjOUFwLmhDcerkw6Vdlbybcy3RUAT0hY5ryTSo56VMk51jcvmj
bc30xQ3X54QQQs1lprwxRM29QT/WeDuZp+nwoIbse+eODJ6xlX4u3P+ScvffMCj8p7Ld/1YbA24B
cxXa/rTNrUbHvzgRz+990ibZnyW+f/9lv4U+F9uhhzuJGgphrf5Btr3fQh8/IujvwyeEYceUQqEf
/EPoc+w/MDE6SCeEEnw0ODTAfwh9jvWH55Ig8ZimoklhW/hXXAsk6P+yK/82JErli7+pQ6GbuiM7
WXjgQHPXqYUaVGOtShnyj2zIDxGozkHQcoA5OYE0k1gUfqrixsqNU4wVkQCOJn7A/P1IzCnZlV7G
eigt2JTke+yxsM9TTt8L/0I7R/lKCcQTjK9b12oPGbvfZLfFneWlHFmy+9Eo2TdHShSJ/jreoy3j
HxNufq5juHtE95Kl5femcE6Rz0lxitPqljfuoizaRFOKt2D1Nbu0SGmAhlwUOe457Q0iNL5t7tKI
vg5zmTaWP3OAzIFM6HWeH3U/DSzPfj4eQoCmXg05vKoTIpyauRDHoVkdm/iH668AZGLLpkmZH3cn
nb6G8a++KxgTeq9jDGLcnZKviXXfOGvKqh/eJXSnrVm9tML+ITkhbjkRPVjmsp81fc00iT9nhWff
ATA2byY5389QiPddlFdbv6wF5g39zUq4ToD4tej7Hb8UDKkXJiQ3Ssn61Z1JYU9FOhx00dIskNL4
smbvCJ+0LkZLWC4gnBRz0kgJ9AzP3qdhGx9stxHWxlo670rhYAMaDDgs7+FzQZD/RhC/wrlHy9xS
VQCqkvqlMOzkhbU7PVqVeZvjjdjpsa8O//r68t9bPP7jVeh/4FhA8HX9z8cCT23yf27fy+z9z8vG
+kt+Lxje+gVHtv3zSuH/oVgeMC97UgnByPTfVgr/D8/B9YRF34UCbdvr9/sfK4X8g3UDqxSjRUv6
luu7/8pKYa9zwT8d3wVSMHdnhGQmdEyL/i4n5wC3CXsYEzxZ89xBUz0CsROnTvqIWUNiQSWBjx12
8TNzLI/QcATCexRwcAfoCXR1ZdQsHqYu+8XETZ5Ffd9U8dv6//uqtbekQNqbzlorJep/Nmj+6xqH
4Zp3zLFdhFrlYPL++zQjU8bMnFxQLOVD4pgj65QN/T2AzRKLUQPeA3bwBrp+SupXnNMGl0pjRV9q
yXA96+uGeWz+TG2Ef7B9uE9KVf3RRMXZ1D3/LQx/1jEwpsRIqNlbvMPn39/uSdCGGb0sZQEGj+Pg
jp4/3N0iyQHljIRNcZLRl17VAZwz3tKncOGoVUhtg3SqOZMa07eiiJ5sjV7X4ysg8yNO6926LMYr
jDAX5QXryZ+exf9gxGL/TbL//WYhCpqWg+9bqb/NWLqOGvPU7mE89fR4Dpn7hFaRnsZWP4/KnMA4
jWdD+t5BR6zvtZ9cRpuIS7i+FE77dFB9vqWx+xKp+Zc/9QizRm9vJW1yW0sbvyrvLbIYxI9L/11n
4DEHsvE72kTkP5mA2KsA/7dHFjs/vDn89ozG5Ppc/OnGmaVY5A3tjPs0XeR5ofi5lfpxMAufFL/B
B2V7uCj6KkJETY8cpl3ME8Xw0CIEE8mT3L32ysAStzA+2LUNHZUCuWCz1N0DWPWyINyFUdk+FkO8
Mas8MONu2VkQgIKp8/eD60Jm6pmZ/9cf0d+nc+tH5NgSR7bwCSXwr3/9e9lZ5yndoqsSHWT3o0em
pcVz/dbFNX9+59ibUdi3VkPs3kCVQGavq4OhzGMrzHlPFY691QMbCGOE4J+8NlaYv7/rSjGbw60p
FAsWx5e/vjoLzECn7LRi5DGrQBb9DZLWfEpK7yZsoVWMUf5lWps+acvDx5J+izMugV5eNKfIya0P
CrmzIzV5a04QEAOMj0Pb0nqNS+WuhG3SNW3HOF2ep7ny7lXPid1K5Je2o75S1v2yM7P4ke2R79UI
rgC/SIQu1NfOrRRj95CjUks7AplHA1FT0/qiXbRWG40giInj32DWrovxg2Jkb1u0lDTJKrSPhNrb
zWjNTHtA3YMcSpKL401Qe9riZ0FZ68aCG8SVeECBafxDNqNzu9VFVfiareJjIDNEfNu3bhbrF45w
DjNYinTUAjuR3BIXBfE7n4g5YjkiPShaJ6h74GMCpkuqAbgUmvJK16s0/MN6PqqEorLGoNqxtKOP
qFe7seXPrYAojG1knEqEpB0oQeSMqdwvTVNfe6t/z1372uVGgo5W/CQhYRxcmPjB0D6kiCs7CmqL
u3ICdK8IhZTmLM9DRD9MA+ww6i37GBnFU9ws8xExfeORKmVBsAM2IJO1wDkzlvDvHX/4/QGIun2y
udnvR4YRBs1oQz7ejx6vNWUisVNiMjbGwNLIoxRDU0LmhIqwVm7bgIP5+dBzbxOlHyuvEgc9G+KQ
LYyoJuDuvRceFw3HpGlBCGbkiEmZ0gLiK590W746R2npuLPq8bGSEk6dELdUV3k3QuUmkXhms/Xw
OgJOvGBORy5dn5+ouYzRa98zTLCG8u4zYzidPr9arHkls7262BVU7Ezks3EJjj4lSkMRhET6k4Kp
xjBQUAgQlRPZdUx6/yDMtVawZoHQ41QcYqd/y5PiXZV0vmJhR8ZZ/55Gc/f5s9HyOZeJ9JK6Eco6
AXwEmGkrIiN8yOr2wK3BZcDsAC9av+5u0vP+9VCWF10fO8xPuxbWClgVYzkbRnvIickgvxABxhhD
3rtYDrNHBDeTJHqr0PzoHOsoaY28Nb21VUGM+Zc09miHs6fhbPjfod+MN1nT6Z1TkFiylnG8hdXu
A50nMGvCWXzqpPlLZAfXSGgN6l3/FBY5+G/dt0GygrKgfu1hRZaXgjRoPq6NmonR7aCuTXdF3Xi0
jFB0MAzTJjGVcdfXnRvMbQ4hgnjhgVlHFYxDlh6ygbqfTAhmQrlp3Dae8UkNiA5zpW75YKcr+Z5v
dWEtZytEYKWA5F1AdT2PVUZrVQKrKRIAWXjPlijrbyobX20lCEBa+JST0gLqQ9vrtnP6BoDCzOMv
h68T9a2gyMJ5M/UegZ/ph9DzTnuOfeI+r7Z2On//fF757Z590evd5yeTzOv6sz7H3fpcVeaAYqRB
mFc8G+ybrBF8K6j33EB7qIN+P8TKwovEllsBa2MuRITJbLvnJOVFR+hxKeFM/re6Z7CEituiS08I
0/Q5z9F19PaLI7Zs6OFp0MWDBVrmULX1szk41llP/k1lImZUsF2Wun2WgAwP41AS44eGs/98xUvU
M42pkLayfrghsKqxk1cE+P3mHuDovRXTZ6YoMYX9OwEWkfGdcq85TxKCrv+dV6a2SkLPm/rR2yZT
KU6uPTbUaBZPNQeewGoZEkq4lufR7ra0Arl3seoDTRfjgX8UMFSCbk7lvfBGHQwFdnMkshewgZzS
RvsbAwei0mZztogInLIy+9YSX2NvHr2dPYJYGNeNPR3nw1hgEv583/MGTFFCgTmsWVpjTZhtsdXZ
23Q9dkVGgiM5UnefH0EN+SygqOGie4pXIXf6h8Hq0qAg8lYO+JZDbNJODgE19b9mIRffyF191z79
SwXha4bWoIJV/zqHHNMYej0YNdQom3Dy3jCdh883me6m7yFWbj4tzoL5xDFvXmL3dhUBNgPXgg0J
LY6g7nDSeUOYv7Me00I7fERwUQiKbSOO+pBZKgi5FYoa8TfoO1LUd3MKKiAxIHDVabZsF8ulYc1p
7aOo6DUwkggUy4pB7KMg7JbyuFRgCyzqCoGOTZdoKj90jje5t4vyPUx+SMsaD3NpFUd0br11W8Yr
XZabQdgv2WNMIZqlBXUUTn7C8g77uIuMAD1wudhFz5oTWnu7y2eQygMn2wbatsmYhOgTxEhGRPlE
CRQNaJQn+aCWtVvfyGZ4pNGU/hUh7q100JvQxlOX04C4jRY5MU1qfngOj7ELWxnOGErwUO8+v2RJ
CVwh8RLjS2mPtHhnp5bg+nOuudrDfjF3/cKhnoQh7GQv7m+defgay0S9ZUlMMwPKhWjaH1WhQfHl
xsHAhfe1Y0ACYHF8HjWBSt9o3hkXJF/4HJ19XSXPcAiTgwzn8b5rge9PGDQuTCBpSaDecTbS78yn
my3mDZqElw4zSs3qI5v00Le8X+5UO4GjxRsm5+J7WhR3aaOhewwQTbLFOtptWB68yH+3l7UJeUXt
aGrKviDU5BPffXJb2RclMf0vVXFXR3Q22CWdFDYxNtpdNIU4ZQZDLkFUZIHjqiJuBYijQ9cizfYl
T1lBohBTZrHpCxk+RANYiKJrQZXguz+FiW3xdW+rc8z+q3VhHMNFHvqoSi66aQaoXZrvp9riXa8v
xvIWMWM9hx1EeT6n9DBRk7X3bQqXcfm2gRDDtc/7m8TZ5m1W3H5+Vye7f6dzDHe0Tw0VNTsscMau
yvBRTEmvt8lCg5AhS5bDtnxgkqNPlQcHls/ygY0rqLKGH6J3nqGZe9b4Lk4docw5pWhKxSzl7MLy
XCfG1RKEEUd6VFi76iC34TBmcf2lBW969uGfthF+G81dRBhQ8YgMfWvIc2JYii+QG8pdxHxdC6Jw
RoVMZcAE+zxslYV8rKhlPzW9oCVlaih8GWZKZNintPtA7L44UbOKHtWsZ3JiJ5K87tMouw/Dr25r
X6aPpC03ymnlU75mBM5u5S4PBBop/aVWYj8tVGaE3hiMrO0PQBWsPXO0XxXgHGbR8ZmqkoCAAhX1
sbz3+hxiuEndw+f6JmdTkh6p3bt+yt5UyVwPg0Qc+NoqH0AS3Zfrb57OteITRRAyFH/qQPspaCTv
RabEUDPphWutttj47jzc95B4Q127W6KB1gEeyr0aKHWtXNq9mtGVcB5t9PAuGbdeKdx9FRdQ0y3Y
uZx3S6uVZ1VNNypM4IQNId2CU6sf81TSoehTUuCh/rnNNXKa1RqTbzP8B203XAnQAjF0wy+9OZb0
w8Da1uoCTLC9YZrF2NytOswJtHz3c/eD4wd2hYW1ZbGar8tcWc9ZpX+Opv/YyknckLzO99KNkkPt
m6y81huRVOfkcvZmjG+6+LSMcG968uR3FklFRcfibGcW4/3eeKgSh46d6EvYNiwhAse/oOy8Bjhz
Zdehh0fSBSqN6IbMBfnfqi4PspjF0a6qnSnw847rzhJaw0xDYzhRQiDo56P6fT9hVvBxJbzgSTCi
ENS6Gd2hk2ZbzTX5KBajRp+QinYyfnEe4h9iWjFQ4+M4kgfBvKOOLN6WAmKv4NltDYK2ZQw+Ekpm
k7fQCNe/J3IEvYqmx5l8a0pus59fggjG1bH1Bnpg1ltEblhgbelC4Lfpo3sFGU1Q/PuUVvmxXCZY
9LDLN6aTTdhwnALjG6UfUEhofNHNWXgf1VAcAeV2T44O7+bMLK7avsuTmgK+9e4jYD9S4ZsS6M5x
UCjnRs1y2rtl/5HYOb2LY7TrvNE9lQSm6qy+jGZFSYT2vIORPGti8gdv3ZSHTL4wdfaOIa8MBnGQ
KAdGvlT1KbaKx0K7X82ue5mmJr2EOFjqPPnJeUHu7WJ4TvLQfCDE+tou8S8glfmd1WDwCg2KaT5/
C7l2g/hVAqCXsfAGE4iD2r32DavwOxx00sqiu28dj+4G/xe+LWr0qikPqt7xTjmgoQXi2k2hGXz6
cXjQUztBGUyT36rP5xWy8txtaacmxjYfZbwC8tPbpXfHd+vQqxuCu9R45KkDHRwnmrnkW2n59Qc8
Q1pr4aWFaaiemIM/RIIuWcydVTAIP77tM0hlifm9tcT0NuBv27SlNW38wp+hOVGcy1IyEfyBHpPB
CmDV4NAzVmAVVWtT81fU3z51nCQVMMu97s7P6UWJccINPetVrDmpAFq4tdghbz9FkS7iygOi55h0
i3dr8RCz5TSs2tU2XKBtlJP31vS5uesm2NnJTKNUI2jsoAYHH72cAi6j4JtQZLJFqYDAy3RItf9g
5uJRFqV736t9O6XZzhg8DDmNVW/DZu6wTzKa7QXfg0lEGP4Gm5oVy0n2ImNowREm5HHTDmbdpj2K
Niu3dQhq0wuH62yne2qRxc7Lag7SCVQ49XmvbzheUC1At2GhbjqulWyUwrX2dOc95HrJ9hbR5xO5
n4EaMj8QNhrFKLGNWN6KvWviN36zoEJeIujDmYP+Zr3FbnOdMRMGPnFrpq6Cti8g4YvZHT2D7mlX
2DRtrKfZKqVcFNoIvV1hU7+F68/PtUXQrO732RJBcCvtU2ayQ0tPP7Vte/WK3r/5PArZZHwCWrkf
QybkW7wH425SPTBgmb58HnTd7M2ucRX9PpDS7rkfowfGvjXY91Ce6TphQL74chMqOhVN9JyNRXkv
ZxPaTGSf/pqM8Px5W62V9RXfTnbPOvIFGkVB4IyzL/gwVhX8TEy1Q+bfOAro7DTlk1m2C56lbGGW
O7/jXmY4sZS4kTXVgVre1mZfB0Wsg0IP1Qn1p9g4wmKEEQnrqKf01op8GGu2+KgHfyTYnTM39oYz
f52aLEXrnod4+Nn4v8/v8abOiYhm/nIc49TZl5P/fbLT8tD0T8YcNzujAPhioWpvfq+jat37C88o
n4yuVeeuqfsLXijzAK0ySPL2K9UC06OLbeIxK1yqjWOujHVnwPUl57ZxYI0cdMIFKY/9fs8El+bv
fpwvqmxXS2uBOj5F6dWhB+Bgxbgw7BJ2R2W5XFHGObuL1n90+AqJrgpzT1Y+PY+dwHqV6WGrbMjf
S5TWgWfC1twudgdxu3XM25iWiFuXXT9TjnlXIANcTQl5WOjqUI5VQ/UclHkPD9KF0RmBXW6QzKeW
PEDfgZHn2dgiQ/VMDq4gUls3m95QzmkCiXbWHdjOzvYOyXpt+vyAQP0U+y6UOWZQNyFBqq5Dt/wc
Kde7crToD6kNP8eH1MhagcMSs+btOAaUSScX12LRnu3FpbqzSILP726pynRvuFDGV+F4mkp7u4Ux
5N2HE5t56P1ES/zl2PzCDr19U9XM+ExBL6fAF/z5VxPjNYxk8St3nGPtDOXVzNdSGj9RgcddmCYM
UrR+h3M2orWcFDB99tivrvR6FZCZRU5F7LaJoLxLgs/HqUvqJ0ANR6+2oKanmPsllterV9XRA/dL
An6wDRA0DGzWD2jw8YEDyiUbeXVzV5twqhBYI8O+MkuZtp8bfjnLHtOMC4+Jc6Wkufv0+WYC4jQI
vOU/q2U85z0lg9yLRq+xnkVPrckn7j+3ATWkXRikBIK2BJeJYbgGIVF1gUlc3mVx+1gNGM/y2Vs9
6DQZDFJTV7h+nSYLo63jNdOtYwwPn+MGN+xvACzz81d1s+7926YYxiPrxUThEyJLbqS/sJfFgTDq
B1lTNIRHTB2jtW+2KibFFV//TFcLIalA3LkdgOdZ5Fu4GGTPQ2YbHQLELlsoMzEsKg5798ISz8hg
osfM645C5nWQEqBOrXL+igYpB1Nv1xNOICf74gB+BPOORXLKIJZ2TScODfL8tqvBh9UR8WdM5dXF
dt8+7+lcWq52S5J6RDAG3RXuseuHW2yq3s5ZReQ4QWNrXc3FJ6RED5UFfD4Iv2TdO6hzxrrtxTv6
h2eAawN1wqnTHhZ3iDhChtsUTt3vKcv/N1X8E7ATEY0/zRP+Xz8FEty8dH+jO33+on8MR80/GCko
01vjSTZTbMamv90Uyv8D8AJhKodwsfyLmwLQAyENeDqWcG0LT8e/z0gd/w8Go/gf0BScNZ+u/pUZ
qUVq8S/Dj3/jO1l/GzX10Ew7trj4iLFZ7s05s87A0juQQWrKqo3w6+J5Ct0GfF1UPw+a1ltf5yEm
zcm59xZPvy++GIksR02+L5yRY1nj+rvUGorbpknYKvuGu0s4OoxbK9+gf9StrF8cY5LH3JUg9pHA
8M2PLaRdf8nVj9DtWd06wIZ3AILx09qzwuEaUYWNDEkfqwKct0AHBz6ztl71lbvHLZs8exCVhGT9
Zm4nkxcfiNRhIb4YVIWZfpv5Zgcxu/4PgrTVaYiL4kEYvgU8B7rBPosE1RN17uzz2GCcaSJxAglt
shkTZYllsHDnLxGm82PhRvq+dxxq4ezK918rnXqHsKlI3tt+O9c0NftJfjCWQd2pWNbfFJJQFpQt
F2Gap7uBelW/xieHAdT2d9A54tfKM+RHC4VfbfKGBk122JF2KTOjNUgzhfIvwjSc80yw4s3QPoCe
vuSrHmRWlC80GFj2twTi/w84et5VEauZt71l+t85d3MwKSwWba5P9TapVqK3iIhQ5zgSjacxovyP
z3ZGkmMws+B4TgfrXaUTiDlOFPQVWowLsfXr/mlGw35Ma20/8UwCJ4onZC6R8lzvBx4K7rxhPFxs
j8ZVkKJ4vLDgFWwftaQbEFsb5S2OTG/s0Gq+J9oar27mjYhFSxrea1V1d3Xf0ogK+c79GP24XQJj
SGgSEp9srrgi3bpps4XCX6PLhi9uVJCu8ABBvwsc2OAWRNwcc6gUyT73HGq74tzMvo9GS4ilh/Lw
PaLmwd9aVSKiHTIbUXY6iDJuhlw6Wq6bGEo2hfARryeuZetIG2+7NdZI0qEjfkxVVmHWb6dzXVr+
sQzhD4pSUGpoNAkeU4Am+bydqnbhaj/1klgCw0aO4I2Ev9oN6bPbheEzxUni6HUwDYJhGQrIBiqc
18d1quE0lQMedKujCMDRlKfuCzhfaiNyJsBbBQEFPKpumPj3KXp8MAvXbFHpx9i8YbAK7cpzQxJz
UZHyUsHN+ZvKK01Oa1UTMxcptfUI/RiQ2chcECGDWcLjMPUCuaOp2yDF4vCtLHznuoRDSilq3M9c
eJVnE6eqZzxFSltyH861zwwy6l7CUSMX5GZo3tAPPDxGAgBBOWdOGWSN7o0jJx7wFAslmTBWvW+1
nVRvngA2i0WLeqwtgnz4OEEXfeQrWBKXjjvrVhl59KE0Z0PS3QDlkB6dtTrA0lBpNRjSt5bHC/F2
qKKLDZH0FI6oZESfZCs26UwxYNaRXCsXI/q+dOZ0FUAUXlPvc9ZNm2BlaHJRY5KMT5k7OnjUJwcW
ZTElZ53kOKKNcbyjYARhORpH/MqjnTpvcQLyboSSVwVLy0W8NUuZbDORtdF26ARGgCj3l6D1zfJF
236FIMuwwoGKtYxhYMO3rLdFM3rJKQnTXCPqZcktN66+5dBrJ+2+4oludnlk+cYWGicFJ2id2WPP
je0J76nzZfAHI8A7ML4xLG5/qGJgMFMOqdMTg0rMI9Y1dWpbmqgXctNHoCSU/xDDC9Y/ij+7t+6o
sPDfp8p0X9KUQXigzDSi2JKkVrnGK9ovVmbW70nbp6/pVBXlZS7oAIPhnNDlkPkXMiTJsyC7RCu4
aFk67XZmzS19EffHMQyXF4qZyKgoB5AbN1pmgHyT6vG+b9z6R1567Qry7InnujH5k9QwblxW253y
McpvWtP1Dh28bowieNUZ06uFlNgaTxS5/yXC0hawBFlnzC4gNqnBnMK91drOVy/SJqQxQgcSVzrY
gylV0a+55fhO50S4LgdjBuQ9MoHWzkC4xs7P/U2b+vU5bzvvkoyN9WCYo9kHJdUUBzXXkbf1DUu9
LwrjzRaHiaJzNfOEIFu7sAu2LpVA4GLZ1vC8aZITZe/M23bhpsNEwiNQrEumh9xjkuzBTMfqbnBY
g3e1rcd3y2ooEGL+NkMvqYmC8ZC+GbJurr5XuJquoIwerMJPKJDPZPur7qneZG5mFeYpTSUexKVW
zk9f0U8QxJGHVMwXy6CJIuqGR6cfnOhZeH0HWM3lUebKbyrKmRH42G/ZhgNE2l5sZBejavnZ4jxM
TVvTtFtO7H0ymsKLUSpAiYnNLHu7LH49B73WpWZ9cTBPYthnOiGcqes3nVcY/jGZdWoE2JnmS9Ka
oIVk6/aXsDejPiACyGM6IRnGB2FXszj4E1WijcKjToF3wl8zTfuY0h0X0qOJzzO5kZYJzS9y2wwm
IEv1DvgQ/IFcNz0STduhFLhD4hPZk1KrnZoYI0NL0zCD9OLhsNDYsoJJlDHZULvuAUxGdfO+NDXb
NzQRffZMBGZW/RHlDlYiCQr0heJqkh9q4BZq74CBcaLwzaK7sYPU1b7xREVf6xkw3pc6LtuP2uJ4
z6uOph9hVY3HWvMUbWVvT+nepN9mb7KXnXN2k8CqKxIJXddRzLGOkJeMjvUD/E/n0MiR0u3J2EuJ
QSaHH1fFHe8IoA+klocG1WkPQyHhfm0V9502sMbEXTHc6zEajyZz8hcaKqNbGiaKc1s3ZbPHUra+
Ai5fIWD9s5NSvYWllDxu69i0JWkIEkQl70RFgG/Db2nsaK4ANlM5X/NBWcfRgpEXJyH5jtLr7hkH
PcYUTgZAnKy3MpxJEtAg/jimvvNi9VNzP8/oRCTs2WV7VXF4WIiCFQtvT4rL/Yx9s8c7UxdO4Bd5
hG+dIB7SqAHKcdN0EyguxjkOZ6hlIIpCoOkNRmY9H+iDgQllRiURFgiQbr2JM6ZJew6k+WsvpHGz
1E6MPkOry8+GsftLqbk3yz5PT5hsINoDorrovEXIYYlGoOmVa6w3XmMpArMt7J8mYej3cUgYqjlG
2ZDsUhyAglkWyWlgUvyrpr7sttaOf0EKDvcFZZHvta36+QjucvlZZdImg9nHghgKaacGXA5+m1k1
84PKeqIHLv1oDx0TxBTwae4cx8R1ydogcBFfSVM8xJqvHzs2ppJql3VzN5EOYe6Fsrii/tSsEFUm
d3b0my2VkzzA1mAjrlRqXJEX4gJTT0fZRF1jfN2YRZ+/oQXhpGmdoXFfBqC2T23npxypqh6lYV5E
g02fCTutHlSh3JCo7vA1IKrujJmNfQet0Ei3STP3P3DSWJxGhzG7EAqykKQnTZmh3xXfMzw1j77d
0i2ehjpNdzDGiSOJkRqdERce+R9VBjG5bWc7ZgN1gJHZhNE2bpLmyS18nCI19WbW3kGouh9kp16E
rFs4rVIRsVh8gzLu2Z9db9sb+RwSuhAJJK4BJ9JMVnLto5SHtuEAsWPGhsbsaBv3MB+pvyHubDzJ
plJwOg2W5aqX/5e681iOXMuy7K/0ByTaoMXUtTudJCiCagIjgxHQ4kIDX98LkZWVDCSdbkWzGvQk
n73IeIBDXXHO3mt7bhokxOiKInPu8m4sqPVZ40/YFuJFSOp45XU5xiAyFrQ9rnVIk+CLkDNJes87
xsxqA+fvzTemQ/CyaJiLZ8LCQvIKWuhfGvgUgmJRFv2wjJGYMYW60W3XJqTNjj6EcCXRIOICORNP
ssXz3cWRIBcXNaBR7tmRWOYhDEZtxC0P4GStkyOJoNEMcA0XRKgsEM10DBGtQjSsZAc4JUPcT2It
pDK/ZQOkY2eOBJuNRPeJh08nmoAZAFANBKm6du637Gny+AUJAEvL0CDhGgtTOv5W86S+1ps4+Skr
SUr+WApdgaUzLbXJHxQHVN8jX1sYo2dBI7OxDVEyU375uZIThKYXF6pEKdtSyYeiH1NGey8AlU2L
S1gPkWfX9xXj854w7eLdZ0FlL0y7Mzv6LiELLdvB1ukFqLXzMmqZOegRW4HZH4PKR+ITpuZ738uA
6yqSDDwUs/uh1bwfEimhbKYMWit+Mb3buT9gUTOq2LoeRqfF3N8W8u+AQjiFTEk13JQBaOcNmcpG
MknQjeAvBCRe6zeijsfLMgd3sTR01P+RH40vg5Zql0Deq3Waa9KSZpMabjPBkIACKEVabyVlBkGE
lXORGJj9NK/q75s+Kq/wNkbbUUnCo9Lws1dqoI9Tny9AM1TQRPB09rSKWqpbAxXBkwpo+4hc6Nbi
HTuQdrm01XqVE4M8KHV3ZxCndDCy2nqmtb6txjABrM+2QECX67Poh6LY1g+vbpVn1TMIemco2JkE
1+TouEK0P2iQNpoJDM4YkmaP6hl0lA7EVm075cEMouBasQUFfL2K7iIx4GoHeEY6DJY+EBym9aw2
pWJdeUkQrcOgsRZtzhSyIFKupeIHcth1jIFloTxW+LA0K/zF7axeTbUX3pKQ3Q4rczc+mX1ePNAW
puo4ViIkblQrPKZHwQcksUrPyeC4Ii6IQPBSaZ4LQ03fexn9B0kAU7p269hkgst8o/HC6YV5NZDA
vAOX1e0C3RSuPtj1UViGQiOvSGm5mEyaPgFJ9F0seZsRLrgMrKp/Iii+WXmo+tYsUki7pybtUwjP
+xUVWvN9JBMWdYTe3JAfjCw0JMrgJwvQ9K2ofO0xbu3XFiXNtYIhjAG8MHpWKmkEvTEDPLX12I+p
dJwY6Asl5K95rfazCtVoW7SCcnUWKYcEsQ++fLqURTSWl5HZmSzTwo6dr2zK29GJ480QCfxrOMYT
mvwSW5dQh5ZAxfJHYqTtE4UWNt4GMdoNyA+2AZIkRtoWSgKnwG6iQwfEaumHGo5UYWesyPOMgLUg
CyToWXbxyhavAovTI2yPQ9t/1wOvWxSGWW1ik+gnh11/tMgrTdtWSVqBrk59+RpIN4TczHd2bdCp
28JrJq9uFKORI4irIxmJ9GBiHTSWY3ERkI4WZ6QLJX7SvhShaSFPqpLkN8Yw5ZZwceSfftw/jkVA
LLceZcpRJieSfr6KhjAW6R2NaZr6nY7Sgpn0WQ3H9Gqk3L3GJVtJi3CY8NFxVu40q9U2RBcEULRk
xl66BdmBPIlqOxBwtsw1P3n3GWk2akKXoW1stKMODc6NEHHiWprv3ZXoUp+7XAfwrUkDdnIQukv0
/j1cDM2YnNICzJsahlvYvISjY+UOX0hvNe3jJE+fNusZBbQQOJq+hIoy2dpL/2mcgkhaSPpPeqGM
KbvqjAahOZCrolpA/zRLvoptLXiN0LXSBfFD/NTExlpXDtyDN8an8RpCMOooCaXdUQXd/1qPVrEl
OkpeCk20OHwxhS5Ug3ZtSOA0XkMnoJmKQ0bNkuQlbsvx2MB4fUDprC7VWgY9MVodZSIQl12rGkdU
/oTEJrW/07AcP1eQb65EGOuTwTg3f4bRqK2dqhWXJo3eZgnkwCffrsuyq8KWWK5bXrE02qHajjju
D3JcjBuF4uNRxEp169PBIDtFaVw9cswbzNMsJXxT+amleOtBDhjtMS+RpaKdyryQj2kELoqn/pdZ
IHcK2xYupiMbN4k1VMgHsopIcBAu9dXIbprNd1TQFnbScbwV9GCWJOGqVxJm9p9qT0D2krKE9xr3
Tl9farVBgUcIjEqhM9ZUPx1i28cyp46feMuRXdy9VNV8CDpa+TpwtCdNMfNJcSusRWlSsaKgB1Xc
EPWC2g/ohqQh3lnTITqrRXuUANUzM1CMkpd1KqOpsWmLhCwHl7GJ7Vat8fRHSAjXTlFQxvT8dlHQ
cFyrSls9Fwqg0TKKo/2gUxwwsWHeU1vGKyXTZV+qBNBvKAb1x8Zx0CZJQ7zGt48snJ7OU1BL1asE
k3qbiABgYoDU5ZWlmPE8ECIEwd1nK2+odvWo1rX5hvRXojjTSfZwiAt86KuOuAsIBXhm+uuxkP1D
5YekyORxFbzS5kjJpaa6cfQitsbL2BHWSh/Mca8lcew2hWlhh03JXLbk7FbDN4fCyogeaLeKH/D/
43c5bmEmUAmLDkUBe6esw/FA5djc4xtQ8eH5+brry+BFjVL9kqgc7ykuzdxagEbS6ZN57RSMTY5e
KUXexiHziqGNTcayM6GgsgHxIGWmzFwEXfNgqCyOaLzD0dnAyu43hGRgzq1VBCZB5uNkG+VsRwk4
+OXHln2laGWAlpVo0mkj6QTbxggIWu98RcVmLTTUkznhTm3XHivmqJeCpIOfaqMnkPt9u12rlgmX
QLK8YGcY9ggrq1TNh2m56RYNKu5AteQ9SbctaYMKdRnHLp80M44vw1xybtNBFYRM0SaVLKNxja6h
W2f3yi5HZL4FSdmtmYX8PdGgB9bt8YMQZrfLcz3cVHksESObVN7RqwoKZ1ZG3JhsV2vDt5GQUMlH
DwceYNHKRnhF9gsZu2noADQarIuKHtJTYiblz6xnnRTIRbIuzdFZOZlGymdstyVe68i5tHD0rNNW
7o/c3PpiCoCaIkwd9W2023hBgGS8VavQuESWCmgl0pAQFmUY3RIq09y2zqCxnzXs8koMnbQftbZ6
y6KqWSZonV5NJwyPeikRsF503mWJVfFXktjFTtKxPsu5R85P1bJkYkBdGIiT38ew0fd5PmkDIiEO
qKPC+wgN+A3CApZ7AxiOEINAupyQZReBlnQPshaYMDs6aMhLzQmkZEukH70DP1O65zSlwLCw6Iks
oecz2EHaX7dlmz71RBf8KvTSuW+ytrnthy67a7wyvXBGg/kNpJFYI9HHlZXnabLyhNcyLhGzVUdj
DqOh1O/MaOjpnseO2dIJFe1BC41sq1st62sLYd0eB3hIPk+tSZRs+vG3hdKedLsJr8EAJt0qMRVK
np9V8/RFSuqQZF+zi6y2PRrSI7toHpNjISr0VKne6IZXtsu8H9qLhLVQTkpFlG38sTbuFb9rsLip
0lOPHYoCCPqRjWmhP4LVZexpMooLgo6t3zoMp2MJKLLfNOwRohWKWmCLOFKeqEhkNxU1yKVt6YGb
N4nzBhlSXpZ4V8GJiKyWiZuRTRwDpD7uqnFs0oXa9Jg/0ZvuEQ1plDCq4MGQU20LWC5aeY1DXmUv
qFYQv4BdgEoF9rbGqw8F0s5DBCCCdADDeM+y0nZjLHBoKWRNvuV0/U8WZDlOATne5k6RPJDbpu9T
Il0P/4hEwMbM6PHCUV4FGm4WZKoDETpQhuwvoppwRJMn+Zizenu1NMwYEPb6e0er/O3oGcqP0JNl
yEGYrzZyz4QpE8ezYYFewR1InjE+qD/ydgzioxEIgko9OuZPUS6p6hFAWgffWrWJQRW5+w/Ur0OY
dcJHXOQUL0PpIDBM/P4mpbTE1tdsrhXHJwIS1/KLPnTlRcYdumibAl2I6O38JRN9KBa+DoualkrN
mJ5l6yqKtFukx721NAn9cbBYBNmjJhEqs3AS0QJmSonVAgjCWKY5ncNicOiD4SmEZgHrzWkgUY/O
z7ZL6x+0rwaFD7sO3sMa2NakeiMlpRRrlmvhbw/3xLgi6Noml6AyHhPdAS+sRubSYjbaF2qfghiU
Wef8g51vRW4xGVbVkHck9YXNDc1GsaSvnWqkEcpEmfdqdVu1o8qHFDk658hLN3ZamoSdbJFUYk5E
kpx1gPO/09H+/yjHAP/jV73qqyk76P9c5OWvv4y8f/6r/2J8ajLhQRZufcU0ZI0l67+a1Yqq03em
weFYwBssutP/beilWS3zZ6rjsBDS/+kC/pf13/q/jBw4GXVa37LF//5PmtWTDe/f5sh/daqxxP5t
z5sqc0Xn9/6tNEQdqipb33bkkF99uBef2Eino3x29Jk10TL5uCtPoJOdumCafbT7dtJPwexPxs3X
5/jbaPjvK5gZDCulsWWVte5tLBc/LHOggSz3KevY8O3rE5y6RZMV+oNvFBhyLVK19W4qqFIL5MrK
LvPzdv29oyNh+OvoBFQaocfPt9WwpVo1XIYe2+avD37q3szcu44x6pTNE/9WlwC6N52UvzKBM/Xa
vbb7+hR/u6r/fftnSRcdZ5BGVpe3bRU029jomKJUfTeEhoN4r72hynXmYk6cyZ4BNu3CiRHM2Vjf
mI0CtdjFEBkDW3nDV+D6Enbzr6/oxEtrz1gYBJaTcxGGzo3VUu8tpjzrSC/hHg0JYHX5e6+tPZOI
1HnfQ5bX7RvfKsZLrsy4642wvjaNSn343oVMF/jhxaVbr/UICOybqGmucKiTPAB61QzuEipkZ27W
iY/Dnn3hBtjdjKgv60b2zRcpIXIsL43Hr3+/Mn1hnwwfcxp6bJdFY1VNe1MJ/EMiXMMMRVG2V+sH
e/yR6ASEi2gdt9J6ytswrVsdpcDX51ZPfDr29Js+3Dz2sJU+mlV70+BMwH63l1I6MkR4x1Dw3noy
2UDKL1p139pPFmz2zNRQmYiDJx9TAhT+6x8C3QF/J0W26lEBI5N2JyFf9M5x45VT9382fODT9NI+
aNsbTQr2mvYmwhe9byez6wWdZ6XDd5wS3IXgLfS1g5VQ+dHbfUem1pn7NH3nnz2j2RCTOGkkleqQ
3sgpwLwOITj3i1LLVjG5NSOmm31nP3nFjedvlBynUkmYbFkuPaJHrcJbTG4S/ioluQALwtc/ypqu
/rMfNRuU0sGKcWcU4Q0Y8/fAyC67Xn6yBe+LBhKXRDZM0fg0AkzenV+vCtLuFi3IKRcU2IOlErnl
681aruzrJhp/FqZ5jYXrEh/wE7FYNASlFxpxm0HpDx0lnzIYLmxFYhPH/qkPqj18rbveiX7RhlyN
Dv3G0KBKZduMjY00LEPPw1wRHYJxvDLr/o6FARsPD3OrdSEFNHAGugTIJK6qttn6VPLrJjgwgF+E
GSWiJn90fCCwqtg5bbkNwuQmNIGKCsneGKCcM5Vqc9LH63LqZdcdK+6kPxgtQwuV2IVSezsNlGaC
hqlnVbjI6vxhgFr/9a1XTrwP1myUVjq28wZVCTcazRtS7pHNAx4gxislzt3PKf8lanrJ8Joth6Ft
N0R/Wd8bi6z5wA2S1TKGyHNh+21K9ACZSLdfX9aJ0cCajdZRp1IfTtXC1bv0CYfjo1Sne3xjz18f
fhqRP3lfrdlIredpDP9AEy6a52KRGMV+oASp5nQC6+Di63OcuoTZSN3SKYkKyxCuQvUCOYIlaTdl
lejXkTCd9MwjOHWSaZj6MGpqpM9buj9U7lAnV6VUXAyydC3M4JuPYTYoW2WlOJXAFCYJCd92QgiM
ovhLf1D337tJs+FUMnpbijS/cmmHdJgNY2mhVOhF4hro0/dOMRsweyBehTCV0q2lwR0lyFRYBY5i
kqF/fYITU8J/gM8d08hgVpVg5ABSDJkcbWjzn3sEJ44+Yco+PuHe7qPK1pPK1cfwzqSYbppTjtt/
A5Dcf77vH7n+08f0yVcwZwqlTjCEctCUrhN5vz2Voos3jK4XeG4bGO8dEZdfn+fUJcw+ZsuWkqnh
LtzEI32S785DQ9s+fu/gs085QuWQ60DFXEriP2vUxoshH88ME8r0jnx2h2bfcIIoDPlXWLu1vKnb
epVa6ObbvddeZkG9klTvzY9z5AVmvPDq+O17V/Qf3/QAHNPmpKrjbYpKpSTsVcPqeweffdG+hjyW
JDWmC6H0+yYKEAW2WBq+Pvr0Un52v2afc4r21ICEX7tOgzrLoGLYJvGdiKOLTDYfZUnFwGAPV2lW
GWeS+E69W7OvuzLNYZRjbhar0qtRqe46Hajs11dzYpYwZ6saJ7d8mnV16YLcf2/ANeil9V42CsxW
/cxuTj0xfRuzz7tWaVaGBdAtzyijp9iWxE9sQekubypvHfP+0Z8U6pVtOWibxIBOMjaUWxnCxrFu
yf/wB7yqMoqkRzPFuF2okbJuo56VV+drG2VM1BskFuaZt+fEHTFmM36N8arvJbl2u7zbFJK48LTx
Oiyyy4aP4+ubPh3qk1fImA0WXpN6pVOnvP0s+3a+oRCQlEm7RrMeZB3ZLAnFr2YY1mei0U68P8Zs
+ECDQhaBJGq3B0ujUMRjwRacQ0adOvhs+LBU3SMgQqrcxIrSVRWTAFnZY3jm9ZyO8tmdms76Ye5X
NFrk2Alq17CDkDi8POKe0Z5j2x5uvn4Ypy5gNlo0kVHBootLF51Lu3CgMi5tcMarr49+6gJmo4Un
tKIOe7tyrXpQAThlT6mHmgZG0vHrE5x6XWeDg91LA8rjkomH3seB3oXzRnlY3oF2x+qnV8Xt1+c5
dSGzgSK3cKtqJj5QMWr3SV9u67J2Ryu7+dbh9dkYkUuUQ8q0rl0tpr4jBdsMD+tCrtr3M8c/cZ/m
NNLO67XGIwjdjfK+2QMuo2moZQ4IIEXb6XqmPbd+WawsIeAoWX62rtUYxVhb0sPSwFNJ9dgsDcNE
Eac7yQXanfSCQmq+FK1JIk9oe5vOSXN2SBNRwiPYT9fQNeaSgBZTGeo6K2Rc74FxL1ovXSkj4BoJ
SOc6akpENLKHM5nq+8rpO20TW0a58dNUPoaFx3wcQMKKCxn/6mQ3KFqHIDFgwpeaMljrMvAgLuSR
g6stvhG5HG1VjcBCL+6GQ1vXzY9Sk6J9pNsZbvbaXxetggOmsJQFVcjaP/OpnrrBsze96tD7DX0u
3CbXjtg8YXeF6RvKyfW0r/n6KZ5Yzemzl90MCltv47ZwS/p+eye1dfot2vCrYCdFUx6QgS907cyn
e+qCZm+8AzegLpOhcG1duxoLVEimdlUO+QVRKmfu2YmPSpu99cAKqlpFleXqhecc6oZGl4PA8aKs
WeN9fctOnEKfzTVtGegI6c3CTW2n2oI34P2RhL/qmuq7p5hu4IdBWm2SJDZtUihw8F4FwBImk/p9
bxs/vr6EUw9iurQPx69BzNlVp/MgmOuXgVN2S0tU5rIMvWBrTqC/r89z6lZNM8SH8/RIvAvZUiq3
KsQ10KWrqo8uB9M78/KeOvxsoulDmLyD6IRrlIb3EvRS7EZWKNZ+Embfe2W12dqlIRfHwnBtumoo
O0fS116tsWWcsTCBSaPefW/O0WbvFHRHog4G1XRZtu2HLLzNMeH3+vAjcr57itk7NVqmCNuCU6S4
l/uxvG2i8lJKvEtyopffetza7LWKB9zUJp0zNwLPjhouQld45qOb3phPli3a7E3CLScNhh6bbji2
NKyjX77muN/71bO3SO17U5SoyV342vYSrvV2aBA1RB2Cv6/PcGKQ1dS/P4PSkUbIf47hSgmC9iyX
3E6R79M630hOvBuU4Myy9MQqeOqFfvzc8GoQgJmkpmv50jr37TXywl9eoBwcEg9IRFFXg+N988OY
jeVlj4yoqQqeNRyOyxHU0NJ3ynCXJyG4tUqLvvdO/eHFfhhCZM1mZoLiwiq1gVWU9W+eXCrHDjrw
9uunc2IUmYexSw5CP4LoDbcr8OxI1WWW2RtJdX59ffgTb+4fmPuHC/DBRKhFORhuNSA9IHYgXfeG
Is48hlM/fv5VY53Ax9oYLtr/YyKMYy7qOzuXz9ybU4XiP42XD78+DhyZeDCTMhVKM8ycG5g1G8CA
1oj3rrK3or6UqGQX/rndjzq9rJ986ersSzcNyw5wEZgu7JDM/OHnxYrcK7h7CDnvKTNBlLjMkMfb
3lWf/lK1t0R7lPWRWMk9S5jF9G/iEI7xZvTODM6nttt/MNsfboIe9PkQR6nlwklYQNIk3fj36Nzr
EKjrMgdCfKQ3ojfXloigVF+hzlnmhHcgJgfUQwsKB7mYeifCzM6MKMqJGRxZwV+feofwD+JOQgQu
ihcUkhJ5mj5yoID4TzRHaMUxDT5noiSYFhK1stVkhLJlvSzSg+71Zz7OaVX12bOaDTiZXiPlJ7HH
NdubkVRsRRuXVk57bbK8RP5KbZ6MIt18/SH9GS4/O9tsyAlwbHQyAmEXDrK3LhGiH4w+MwkGKPWn
YtT6hSqMAQxd8RZ47X3n2Jh8g2K4rksfo7Bo6asY+W81qW5TH71gkZTkOsnQIkzZ9NciHe/7FEev
UWSY6iK23H3cmivRBu8mxuNFKakxwR5lvkhCHT4UqaaL3ihDotjG4swdPTFaKLP1a4+OwUBZl7mS
HPxWJ6GmY+Np/voOnnhppijaj/MD0lZTyIqSuuoQgD0xNJawIl/1mlMuVb87syo7dZbZWqZXi0Bm
h564GsFpTtP8MsXO7B7M0T7zIpy6R9OJP3yOo1Vhe5FawtfTft/pSI89crW+vkV/PqBPXrI/iVgf
Dh7WwShIm0zcRtXrfdCPyp2J9GtvSTHw4ST02SRVRbFsJTtZJcPIPYSccIzAORxAI4cAP2E1Rsz0
NyPFgouhKtWNHUIpAiE8XrRRLfBLNzorjbwziaXT+jOL7VO3ZTZwQkPwauSZiespFvF7MCfjcxW8
U4eeLZHCccy0pPRj1++UnZ7V90adPH19w0+sWf4k4n6435aNFqVL6thNCnuhdf5SwQ6lgXwn+eLY
wsEAg/i9M80GK7nrMbk11LvGpnwPcowlBN9tCEi9DKt06SXFUyBVZ+bNUzdsNlRpSZIFukbSUV7h
6VJ8oaxCIZ0rmP9ZUH/yks5TbDWQD8Wo9AQpWZvWECs0/ovOuMmavQmICziWZPUkEP4i2W3r9QVp
wuMqIN+8DkArmA82QEmDphAWiYUHGzNX7iQCCcfgPvbwWxePVr1hLb+INfXOa0ENeNG249+NevPP
Uyi+9b3x7k9e74fH31HdjxQ9SVyk6G9xri0rGQz01w/8xEOQZwNRxC1SvTCPXZNkm67qse7WZ4ag
U+uiSSb4cQwKHcwbEjxjRlA3la91BTCj5wo4gWJ0I6gNnnldNGdG1FMXMttXaX4XBWTB4dHB5YnO
CQpmr59phZxYQMrTOT88AEzVcTAYZuoa5t6nJibgon7z/s9GDZTgqMpB6bgRXq61w93fQTmxzjyC
UzdF/fuHU6zLUvbNMWw2cZkpBJnJ/s/vvTizkSLLRRqnoPjdOEiKFRgzZ20OeMq/PvqJEU+ejQ0B
oFazb1VGPDv9QSWmxFvrPzRaDwNZO8Zm/LPAb/n1uT6/SYYzW04UIDEkUzSRawX5fdjC6g8DirDf
O/h0gR9eHW/sbK0jqMDty45s7ODVxtv7radLIM7fx451GXWfAn0RolC1bjsmhdQh0uHrX/75S2/M
9bQjVSm8VyGhdkJ/TKPsDbjZOlBxCH59fCYQfud/jtCGM535473xixjfexa6sipthdURjb03zIdO
3RN7uZdx3obpviKF0QL1ONbroH40uYnqMGXdjLiG5ZWTSjcDlBjFPGqNti0nU3L1rsX3HAQt/UJL
jKPKgcwaZ4jZ7GockHo67NvucYCaHGsGMN5iSe69yVJWi2WgGmQgji7jPPSKjWbs82bfyptpaK8s
NnHUufkTiIkLqZP3zC1CC9hOvLSmceFZRFGm+qGsL/k7aqwvLJU8wCJJFvAhFuC/2aQfmThsDx6s
cmuZwYr5Ao/2YqLMiwgDdcMJxUIJ9C0/QVj1neELdKhwv4cLo3yN0j3qQCu1UBQQiS7yDWyTBYdU
CG6RPDR60SV/xwZiwk8wQKOCCpnuI4b6Reg8yqW2LaJiVVTVUmQb07uKvF8T59xSHpj1Wrk4eIm+
ItOPljxG+lIc6NA7EB641GkuxIa/SNvkmjDrCwocjx4Wwia+jJVbJRlWIELxg2sLZbLUquYjv8GH
VWMHFTp+uBLKU0l7gpCI51zBl6R321RkbC0Ax/sKhAnsXMeKGkbGThAwydKXFVDRcIPLZjfdQqWX
l+wTG3nTeDk+IYyv8ibUXqaLlLuBZni14qfgaFmKlPCT5smOzUvKF5iOZfiG3/zyZhNC0NG+diwj
csGHhTxb44V8xjOz/TQ7fvZVzGaEOA18hwCE1G1154Hy+cBtT0goHjIuLQPD/vXn9/kIazizqcHO
S7NEPB1RPje3WpUtClbDowzvupLxvULp8JQzI8mpAXY2VYgYmgpEUNYYwC/2do5MTocjcuZCTo1T
s6miaHoHihH7a0SCd4FP3bkRu7hOL7++Tyeku2ia/h6lBG15iCta6GZ8D0EfLJWyO/DBBQ25tdZm
WjNV8U0nb3xT2+Sa7Cr1w9ennsbxT96EuXwbfga6J9aVLhR289lzquK+0NOO4ckT91jDnCu7Gc7p
3U5e52w2KR3Y2GVvhq5thPJFB0z5RlZKez2MRONh7qV2SYLYUseBNS5MaHX7sYzGdUoELBQTpViH
uWOfeWNOXfn0bXyYGSxg10kJBcqVo7y4xDCSwCQd5TsYoZhJgQmumyg5p7E98cHNhd92jAFqHKLM
1ez4naCAh8oW2xLEvJwHZ97RU9czGy+SWhvTErGOq/ixsSgYnha4ro1l1VWyq3bscVVFzc+U4qYX
87PXZjaAwN4ZPLvHrd7I9VuuV1fdFEoMCAjrNOC5OgQu6y1Sr9t8/Zqe+Lzt+UhiAWAwkiFx4y5/
zrLiNZXVl68PfeLbtmcjB4zTSrL1JnELpb4ACME8377YZn3mNTsxBtqzoWOApFhHuhq5taJf+qk+
TaDkk/jXhqAYOKovTgZH+OtLObEbMuZy4jyqSgBkSkJ3ZpePh1TsAwS+/KMYLlU89qC3EnF273Xi
jZsriBXPnuyWeuhGUmDdGRA3fppRJv+WMjvtYThPgZwSoxrOFlUnrVgxFqHPcIaiAByfGatHuysp
l7b5uGm7vF1B6KzrZUU2ypkN25++3Sfv6VyJXFYDXJHCCdymJyLeYML3MTzGNvE/N6x9hgKUDquw
8lUHxzgtzQyDbLFsG02F/Bg2CLgEeVONbsGOMmJ3n0Txlj9hp16b6Tq20rWfPwalvp7WF7kfsoaC
SgMur2qpShWUSN/l5qltzswUJ17WufTZTC25MCKuh84eRF5YWkp15uUh9erEV23NFsulk5ewTavI
DexUXKq1iMFwESxRNurO1CTrRjc7e6ea8TPk+WZDbGC5jiHBrYnb9rdWZtyCzgM+ETiwxBQbABnc
imrRhxKCDDl39hEfMYbPXk4fYhUCSE2A2X0e5dFCymBtZJWSrsYgUhcWLmVSbwb7oCttfjXA5VpE
8Kq3dQ7XyFGUn/lgxBcaOX8LURj1jmjYt6BjzWarfXaIOlPdgnYHV8qyALi9NB5qZdTImOFdU8fq
qYqydhOgzzwgt5N+6FWf7EbgHcjJA/z6I+4lKymo2o9ByZoib7aS7ESrLnToc9QwPwwJXHJbyhsU
w/5GVot2OegAtmItkC5Ma2hWMbwUwi+ymHsUlW9DKye3uaynl3AeogIfROsD6FejW1P2Hn1fhT6R
gleMUok9kIKltxtNsjwkNBlVkEisCYi6072al3TsbrpMSpYjDc2FRzBFnebhOte0G4N0oYXUeNrS
CPSGwPTO2lWOnx2QKVpiGfuAC7JcO2Ap8LexEK/Ut9/jogv3apigjYxU5V6Qw3Atd7V2dGjrH2Io
aXt5CgVcZFrXXmdyUm+7um929M/uetOuVsFAwFMglcNGbyTzEJPGeRFJRbSiry0e2IOR0+LYhfka
BbWyHQur3YQwBbd6TZj6YPsZPeqcvNChUa5xQTvHLgShiSiL7lJdrzLfH9dFFz1KtngjzzVcWDHe
rIosQZDvIEaySxkmwBL41CokLjGw253aWncYW7ZNGL10fZGuB3zrMLYAGfUJxC8tOjQi2hEgRTaT
SgRhrIWPftvCwmDmT8SFTNwcAPx8LciwMZP2vbLidWGV0NDZN4XeTkmttR0CVxguo8wgGca7bZFE
+a1z5Q31hdLXMOaD8R31l74dWLSNHvnKrzKNCrju/UInw0hLNgMDpK+TGahtPE5dkkDQZ3DrxRVs
oF1VmYsSA4KWjcsQSGDA3yzifCs7yUJuHnvPXGb9c91QU5QZaNtyDacQHdVzM1pbia30AqTcKlX1
y7GjN0bWC+uo204VVwQarU1BULPWoc9MvQstaW9VquAElrSrsCWRzm+LmCw4+mdwG5ujF4BfD41x
qffqjqu2FQHWSQsOwHyXTf6qR8mzyqcuCnM9cp9HFF1Gdi9XyiqQQJR70tI0nFdi/gitCBfOQKSP
p0/3r1V4kuGwm/4qL+Q28cdl2Tcr7knFEobALEamReKIFbP1tmBBOuDy1kuSqZV4L6LnVCnw2NMR
NapLSmddW7pDoq6qRAVdAPyI/3oUh4ythwPLRKLA1sMeqq27WuFpaO0i7DcFodlVR1hANd7w/xjB
XV29OcTrAuJdch11+ljawYWc/oJKUmNoCwin3hTqrxhC14qyHRClbWtWRzArBMkNxvTzjRKN9qgQ
rx3E1zx9VYU2OVwSYSCm/1qFYAVEa1z7qbdrJGdh8UIR331dh0Jd9NzAROxl/Ie5iVJ0emKmemnj
qQfrK0EoKXgIMUD6GEAxXEkwTDIhVyzhcI5ZL21THstsAMlKtlGh6BdeFC9h9v4/js5ryXFbi6Jf
xCqQYHyVSKVWS9M5vLA6uJlzAMGvv0v3xXaN7ZkWRYLAOfusxdBp5t+nNncLnS36ueuWtsIuqyHw
uOXVg+OyS7nZIA4ftK/CbMrul9hnBTIPeXFTV7KIJvYuz/qwbMq/sShO/JytWdz3cRstPU//sqsT
65i6ZbyPb7chH7oZ7gJLhbIbH/iOEGacONViU6VVaAW3X/KM4cLf4tw5iLltH2PgSljfz6Zob/db
SeE+s0vm5obp9oX5dqJCL1e/YxL/3bh7ymQ2VP52y8gMhAc7ose1wbLAzZZMPD8Z/vUqjtr5dUWh
tEEeGJa4H/nqbrsUJFxbW+iPsbP2Jgw908ICU1zT7Hi7Z9SisHM5kEDT1fvPtYc9cjHe+KDWEoDL
lnG7A1RvP7Tjg1r/eShBUlOdsBhuBn203GwnuWKJl78YbCNEWUQ6fsok+DDy+ynk6NuTzb01rEkE
JGgz1z9JNx1VBuCHKhIdrw141w1Ct7BezA1oEWzPvFaXj6VC5yrUCyqcxxG75ZCKr9sN360vs7M8
xQFlKVbYUvzy29vrW2G9MPIVNhXzhbO4cPk77pfb43b7UW5/SNGxOTLCGoNPGhgHIP+bxXOIpjmH
oXqTvvc+8pzwFY+r+217cThV8zFnKtAtfl1hbwBnboDW3a57PTOw2OaPU/mcuusDEWHo2BYqMlCQ
fEU+IDlDrl+WmZ0Tp8WIptcsBAb7IFkK8kBEmQ9o0ymsbJOWy2Fy8ycDmUFBUyqTo47stH6vEZ8p
kV9h/l17M9+RvHml1UPp31+2uVXQnNQSW4k9nmyNHLC2fQJwg/HYLdyidVEfvAJrbO+s4Ry74t6c
562hY5AyDBtHvgnstUjn1xr4LLDuwN50hTPBIGOhBZ9bPjsJFaGU+89ag4NRJW6YZZO1wyyyV+Z8
B1A+9Gf/zrKnp14sb3MzPK7SIKnb74BpcMzk8S2S9J9SC896xhnHfqEg9VEG+mVIk1PJr096XuhX
9tO5df0fXelLn8S7qjY/mJN8zniVEXUAeWa3mq0Wjq4FXDEpDe8ChJU5fKhdTGi2j047vPLerJ+p
uB6mbNwtKjjnwCCxRfH2gWGGKFIKfBpxsO7ZNyU/tjTt/cJUP0ii1kRnq8oq6gIcY7De4Jdk/QBg
X1s7SM9wOiXbF/qI7sZ3Wl5Ssm8VITQswRBG5j1R9BHNxorFswfUz9yEc2qVV8PEBD+8YxbIPikP
Nn4/c9tOjYYJbkLQfXc6uQ2sFLC0SkM8GgrNsbc+mdTdgIWl9akGqfoxiEzem2Rwqo2pg+xEPANX
rKvM+inpq2QvlD/QRxu96hVHrTw7ht3vm2y2yYSAIIJbU0qSWnb65pVp9q6YmDg5Dd3kohqXeNvW
1HiJzlaXNA2K+DCbtXu73ksBBgeK9EZAzDkKWTnXMgbTGhm28VPXEzxV2E3FpmJw9QUDFwBp2N/u
E/f1cgjMqkg3TZeZAk42g8lralHx68BJPelgdbdLp9bfwVkXCq1lq8EKO4vQO/bNjPX5fmXaMCwN
jiqY74YH6bbJtGmyZfzJQUDdfiNnep2CAqBw0au/tjekJpttgp6foSE/+BzcIjtJAhVlAK4jzFPK
2HA0g/zqwGwjgScqHuCsP+qm0aQuChhlnc+9aHsAJc2mHu9jx6uJfvu38A9MI66OsQ/atd7PuhhL
APBixCSO/KYYVQHQSU0PgiZUKJdqIqS+Ni8kSuqXpCepiJLuP3+pKdFWOPYy+TWOdroxmtr5WdK6
OA7lUIIMlOMZaJMVemi6Qw26e2s3vo2EpAWKFs+uBfjaq6ZfpzOc3WAl1mM8grIDXepgWxW3c8TE
OFBlGW6kW22Fle0v8B2VOCSpR35+LmERu6IKASkEfCS4n23Kh4FdD8sKGCciPXNASOvwj5+jGqc3
Na3qXBH/2xmyk9esz4p8x8CW8SQty/617D65Bya43lU9hs+NLVKYa4ah9LamMrQ1Sl4XRnDjeGWu
+cW5yfqcSifeDs5inoEeworsfT+aHMu8uBjZySNjqjZaIc7LIlm+NRD679mt452QuYsHaq73U9FY
J41q7c7ok4V1R+qnKp26R8ZzmK22KJ1u+AgSwidvRD0a8hLHWj/Mth9sof2jukT8K95NzxijYTDm
o1+Ow6u7xGIHJTi7Jrn4NLP8R1TeFStBH/Fhh3OJLGHDgstGx5wU/yWTOasci21ll7A7IJmHM1S2
0LnltV0o0tDbRtqqQ3BllPQRv3qITGHnKKAF/vosLHjWEjq/n96Y9JX5L+ndAHYmbzqeIh0U94Hd
7KaV/XXp1g+5E7CHtNBicJQaLPx7k400F79NIJ8DdGlOObArWl1GfNl2LMFhYHOPli/Ku+AxKZf7
vp4IJyXqgQ3MZw2geouzL4BL5u0tS+xTr3/wgadunJn9nmmS0F8vMxys3BB7HMi7WEPXVkF6K/vQ
5vHHfCtFD/PBFP8lrf3pCQPBxqD0P5C1lE7mt5KFICjE4+xnO9u7ZYOqgEn6OR5vN9FjVa7bimGV
ENAnAKjR51NDsfaD16Ar2a0PEbRch1EIL5pr1nXQelxCBKa9nd8Pa3s11vQemNjd2BbPg2p2hQXM
fZkRDwvhY8GwR++iIUTv89pdrk0i/CMLP70rFKBiI0Uh95YzsVsYY8M81bVonyXtkmqHGveK0AqJ
ddCqn9mX9mWSwL4qK720RXxxm/SRUSSgpzcRcargSOWIpBzj3l3WmxU5uyNh+uHL7KdGLxw5mQmD
va5+u8m5alTkxeDs3IzyvhUvG3D1wFft5kFVLYPNHnqPWwpxdLdBV0T4CtlTTq+a37Cfpx8Fozly
Gq/f5BWlhQSfADCv6q+YAWeWAOU2bczWH5nJ39y53ETq3hH6cAtiYUOBdZf9Zwn+n6zv7zJRHyeJ
zzDpvP3te/dLJCWed5MdtsJ/HgIws/kKPjiXM6li7131fD6XV8oGcP4eDNYe2MKOqvdjjiZkFzeo
YNko/Q1kQaxmrTe3UfzA9b6Cwt/dPrWw2oeq1h+r25zGivs3rUX/yGBXfrK91v3zhJUfRFrlz4jT
8TwkNXxSQx1d7d8Sm+Nz0omz4wQnY+wPRqFAUM97f57Qfy4nneKD6qAt3/b02W6MSzOc7Gy7mMlv
OU3grmp5iBuDBQENIs/+l2+RSxgxEDbkFUAhzMXn1Jf+nctkTxgH2OsGUF+9Kv0tB5tt3d42sEt+
Z/B90RZdOlqUTbLxVvPcCwRYyVh9zNV4BI5+56cr8vb0kM3O91IxKWXXe+yuw2ZIygufaRdMeR6Z
HIsdd4W7nvyAOblB9WMDArbxic/0TpC+hKKZ2ru1rVEy+wOLqbyVc5CkcJ537GgsfGdjuMtzS6/B
ZyXwOCuv9XAaQZF0c3mH9u4roT4ypD3hpCa5+iOnKqfFOO4l3oPfoVEO6nPZ64s046vfDOwVufts
a7lWlnlKzPo2XfGFYOtQrWBhvTn4yJlj5/1Nt3RyOHpW011BdmLD0/SgKewsrhnOvX/G4fFgJc5J
MIG1GQ1cmEbw7q3rtVXibCfLX266z8oDl5fiYbdvTAoGRc7AI1+apDvL2bknI9YC0aA0VHrlMbOW
B3tEzFt0aDYpfYpk/Ee95pPsIaMN3nUopw8a/3e3K5Hp4LnynIPTOAAiYZQs2pz52pLnBeIuhNRD
VhSHOetbMpl+vyd/6XDbSpTMuqOE0j+5vXcd2cRvsty89+fh21HFcnACe93Woz0cKkpVB/rNYkua
l41C10EGSU/jyMZ4iffc0Rl9gwEisV3DYGKrglqw2LqL8y15jivXMriXKLbC7KM8VMfJeWiC6ZhN
Tn22Grvb4gztH41gcSKj0QPBKb2goHbb9p815fVT5jtppO38Vxfz67RkqPiwPfMCsKy7+pZA41Ny
rxsLegIxgWStp5s4eNL1pZSLxH3U6HdlZuQpA12eKNQFr50yrWNi6TIc3Hb69Co719sVBZfYaFjB
36pXxVZW3D+tXWJlpcRV7JYqdiiD2fOpG3hduh1un01iztM/vtXuC345CddCgIjcYG3pdqOui6vT
s48pBvaeeWUJGmfYO1azXsFGDON2IggcdWCyGaxDTbKZLB8wPbCbB4RTLWKhyU7e2TbMTzCLayqZ
mHUslit0tf4X2wvvcbKS/l1MK3we5Ztlt1G9FeegoZ0OsI8jQY0z9FaeOKdw+i09FZWwmXht9hOQ
c7fJkR3WRNm6CWGLbF1x6nrdnloEVcf/By2VU6YXLdF11lhsQiwhxQXd4bQz55b+eub1IfxqcVkn
VMnCnCE5Uld6DNbK/8mU+JfGq9bbxsc6qI0syKLCGWfJ7szqd0Ev7JEdi5nufU5sAYXfNrJc8saW
IfQ5hcl4MM2YLmMdsNAuSkSGiVcMUyxZUSefvUNSTNlLz1DLnjSkxgeRGYd+xfLgA8gPgYri2Pbg
JZsdUykcesxzYS5GaI92Caa/LCEXMeb2lg6J+eGi0zhPqrJec6lg9Br5UjwYXhNvm7zqLrpfviUW
54U839yeV4Gfb2D24QPYwhAas5pg7cfDeXRG57BYpn3p+6S6ELp2TnmBJGeapf3SN2N7xrqIRSYp
cTreXB8Jg7MbH4dlJMauDO2ilhSHSWGvWI8o1jPDRuGSBbqLqZ56zOY51mS9+limcHK54lyroY78
pKhDnRFIcXWPRn5oyjvBtMlV9TUZehtsuM0jHNY9u/Oqa+YDgphum2tPUKb0OJq4szymQQf2m31e
/x8RJdBPeozRygyCQwcaAP/VwPiMHabW6K/Ala9Xu4oFIZihL6yNlfb1cjN0BNk2kE37kyeqId7e
+1ti032oG/RfQ5EMp7ykLFwKGxFyI+doEFBstz0Wji85MVYnaoO2QE+qayOrfl3CGKnGUw315124
mCN5FZnXvjXoR3ndrfdLrhm2/rTO+24NflWcZlFlptwltABC15RNBNdUc98lzQOFdwxoo6OpB2BH
dwuuaJ2P05Zyx21vlLWbefI4XbcLUmiXMwBdk/5DW0a2BXm/8KepLNRcx92QoYjrrdXa9bHn8J0m
w703ewDCCbhfgpJihiF8N5IGGigA84Cgm9ynhCfdT0cttBZzUUSyY6eIH6371w5NGsEb0LtqUBP0
FED19I2GuA/jIeMKmbztfQYidqNp2rs51j1rcl1vkGR6b5hr0Ly1DdXZGSJynKbTZ6UTVDS2Xjni
OhMAJTZQc+8uG0H7fCModKW67hFYMrNale5/RpUPJ6kNtqJxfK+G9i/hCJvV1X1d9Y9eYN4PnfWc
0Q6MqrV4aPPlxBHufsqqv75hTas680Miq+fYiRam6xK2ES04eFXmdWg4FjZ61dnQ4Rmt4nLx0rPF
MwepJ20Yd0OaZoysFN+l3zHvkw7Pa4yimRFyE6Fs81Owf26CnkmaOHJc6wDyPd2YJWYDoX+MxIkK
aNCY2a64n69151A5jYNI8QquVHpYWpueCLkje17ffGJMfd4e6IwfY0HFs7/ty73suS8ZjcAr8Xqz
e7LfKZ9a9jii5GSfzSY/9Jie43XE304DnwPcwBmqfK3a5MWY7EtStq/oP/9UJ4+OX7zBIqVaFOON
SVwax/2Kggxlyltes6Hu5prClFvcT7c1mAJCuwksvOlgVnD2ON4TgOAxFJKiq9u+IrG5wOn71oX6
bJLlfdLrsVfyMK6UJTvtPc51fmGW7C9ZjEdrdqiMZ7u2b9wX7/biYOest7mf/deZ2Jhk1u5WdrVU
I+mY+JQqVrYFg2+9gNAmj2a8o8P9RyvwUMXdzszj10CCSZa0X+LAOnBX0WCVLepZgIIhWf4E/ZL1
vhjemxzyN9tLFJM0vrtBqXqmrn+SvTzHM5WXbO2SMzG/KvSaagfu/FvXo+Y26JwQFxMzu7ZHl6kj
RAbrnH5ZzhZDD+NdPnMirbCGQwL+GFLjIoTIt0FqTni75nHHe84CQeY8Kgbs6QLQ4/FhiqfjPb/P
c7Km14r1Ayx/Dd869/bSs//qgPp8a4VLIy5LS7EgaN1rga2NsrH/MrbZS+drEXVFMIVrtnzeEohp
pq7zLPecOkifOEkU8CsIp+p9n7BhsqYnlPacbLX/kPk5kkRFwnBsRMtSVt9jKgZ5LaUIeZ5OYz1H
qqDZYhgXfD4azp/e+4YVuk39uVqUUV3VU3dvcYmDsqXATQPZxpQT+V1wciBdRoFOHnFtva+dKCmI
xreCe6b2Qco7c+whvM+NuL2B0+ehbo+BN913GdvLtrrzuNuTjrxd7f25bXpKrPWFbt1FEPSHuY+G
wYxLACfBg12ajwMzklurnD7jzPY2bpk98G/7bV7CZDf9L4QN6RYCARuwvnrsZ/vqFpSxa0tcSh+C
MArMXyplzJWv7scqEu+IcIccPeaAnZPG2bb1sNLcAvhVwS4iayze2DPn07slNwPuguTV6NfXysaQ
FS/QEdOm63njchYqUc5Tyx6Li11U7g7qdrqrWi46lXcvSmOaF53nRyor/kRlvbNvQgcZFGW0djr7
UQ2c6SZNxwuoVTeU4zygEx7Qb06TAa0/+Emk6g9WJl9YkHoOU2q4JibZjCY3aHYttyEBN1vDKUnX
lxHhfJgWco2U3Q3Pljn9MkEM+d7zrE0/Z0NEiE6eJs9ABu46BItJO16wRl0bvjU83rHEStBTu3Kp
iuxTiXmHnWjAS6a3TnT3i605WujXi8apd2vRBSHvJtR5yqyehaPRGvfdf3ma8F6+2X2V7E/s3Jcr
r3Dvd9SD8+RVBoGfPhZ6A3GsCPvMb+9czKuYMo3yMDBUHfkl1yixKAYJ2oNHTlnx1qG0/09Wxken
aCRVSVo8ZzAPogYjEbriQIcUPdSdH5eYqBYr2Q1L7903qrS3sdX9zguz39WQVJxHUqylI861jaXK
D0O0y8WczL9aVQ292YZOt0p9pNdtSzajA5A/S0Exp7jTM8XK2eH+oqPB3c3SjZZhk8qUPYrDkSyf
7f5AyIVqTkBmVuUKoTWow+00YppiQa8j0dA4p8SVRmlqsdTDjsPdWlXGbnTjJeoab94mPnBDkz3T
oxj1GPa08WhtI0nyFrmE/eoL3ozcAYh3HCjwXqsuNRjMvXLIctnj8t4MBFhaHO4PXWBwhLeoLff0
GslrYD3gDjz4/exuZ48WJ/s4kyZgGvyL7eJpQcEUxfk0oIeRzRHyOF4FYXfXjL8QFXBORG8W1taa
XY+GD2fl6QcGqmKbmZ040cFzOaXgvEwM3rrwjuwtxzeWUex0m6kt1SMaotuRhuqO7Tp5VENpC1tb
2Rjqzb+uN5BWESDe5iPxmNVjnziugn53IC5ZVo9bXmaPiTPLjZANF47kx3ZxjQtuWb2hFEdQuXLU
Jshasav4jLzFp1dOmV+5IhlhT1mwI639D7R+ttdDBs++ee1S9ZUklB9bkaK7zFpOygGyTTYwFCIx
rm8HjsJb0/SWfbKoX9Ni8xDU1NtHmE1+PcsI3c5MNxSk3dzSbu0rsVw95AObceY7NqUyN1pyQbQR
2Nu8jhfOy9MQyb5R2yFJKr46Jwk7b/mSmXAiT6KlAe8X78fBWFANipci8J0TEY86TKppDbuBDxAX
xoPbWZQd4JkgAsn9dKsFqtran/eQNBS7bc3bCz07IVo235RLPtgpv1MhYt+0ACjPEuvHNG72r+RG
kxIFzXsqkhtLsiaOmV0fxt57m/WYbq1hOpOSyXH3FO12aPg4nHoooeNcKGaT32a4qy0Me6Of3RvN
8GQ4t7d0qw52k1K2WmnFtBT5ORvME7QH8VqUjY5qX9Rh0CV3Xm6Jk9BGeeTM0jz0lXQJXrmPgWPk
kRxzbM2OuLZIXcZRsmHK4fZj9eBdic+GXAvY2LUB4t5gaN8oM5GUI3K6QTood5ZDESeuSvNqCVAT
Xn4rIVq5jLK1TDdYgZOPLDBaqumSok6r/8sd9ixpqd9SLBQUfxs6UsSEQ8oTTVhLp72z45Jy22xa
vDUMO2wwrSHrIhpPfWF5dez+06iE+dDEcRLZY1w9VLPN2z62pnvTS4c9ctQy9Fx33HcqJQmp/HVT
kCDZqWWdnyhU99cMaN/eGGrrxaN0S+Oj16Frw5owEjTOKnd9GJZE5ydqnfc9LJBoNCt5bMuiivDB
rXfMOt+S+1ZFFSvXYdIIHljFHjBppifVZdVpVHW+mwoRby24+ix6xhBRaSto3iXBzWfTh17Lu3gY
BvvM+XC5itQq2IZ2c78duVrPS+t2D7US48kIZgP5kZUQ3vC6YxKPwbs1wiF1isHGEZvW+2ZFdLii
l9kViV/s5iaVD7Ewbz4r37kGrSWPgUFtzYh1EKaAwS/VzM+RIxb9S/vY3Vh66j5n2gjoQ4f26Wag
hkHUTuiF444Yhy5pUMvJYt2t1P8dSQu9oHnYi+pWSDQM/1sEKdLqoDafmwFG0c0HHCoE1Gf6EPmX
F+eE1jorDZe6nv8VhbgjE3GJ04Dylrc8dAg44A3MXBK0m2dOL/onGZ3gqisa2E2sh2NPRZWt0FR+
0xP3k5M7WMp/071ZsKx51FNbQobTsUZH8tEngXtHbVTO24IydL8RvStD0bjyIRlBu5l514duQA4u
W5rk6HKIitBBc1qa/a67H8wYThO7aTr0yCfZxajg4i7W75rwjDkmuOKAXl+IZQlKQpPDDusL6m9m
BlBY8IaWPWGT0sio3S7KPM5QG0Ot/HmziFptY9n3N6NtF2LFaXdDSzJTGYuKvML2d7qnR7GkaHE2
ZlE753Wu1707uizqweijO1n75X6wSOTlInX+Dcs67OukGF/zPriVqWI5HWpkhs+Y3OpzyyHv11xF
8xxwYnpn3NN/wLOTRuwiX0vFN1xYRbWfsBjtrdJZz9xUwZvOe0oW2u72i9cvIcu2e/QXjEeDrbNI
iwKRydBND2i50XEFE5V5zKrtU07H7bHqAh9FJ75Ic0I5JnCU7U3Xll/arq0d0cI0Sswl37qGwdm3
BoY20Hj6cpBXhzMUdhRyVfrtd/Vw4NTmhKVM25cmyPtIUYKDVZ3PT/mSqUhpI/0QiL6uyVS57zob
pksTNIoYS99wtJbcJJVpREtVOv+8afYeZN2I53ZIvW+7kv1XvHreWRI+eEDUaX/owCyuOnOJmlUY
pdYqCZ7jZhw+bCdZ94Qam0PgW2w2MAHtSI/Nz4gjVeRUdA2haWk/XKw1O6PeQQNc2mbYT83w3jDj
s+snBwp3nA9703HKVyXEcJQxtVZGeq1LRU83gnU3/Wdj9j4GLrWX2O2q92ql+SqmbgnFrORjX4wU
ylIn2bZS2WR00GgkdsoyiVvtjrREwXjTRPGjl8l77jkx65WSJpqmwbkgQqQrwTTBHezD8eR7boIv
MlDPSng3V4qb8EwrQ7zSfl/RiqX19RY2gwRj8bZD79iA4PUHBrhj8k+57Tm7Gr4Jbd7R1FHResXB
HRgRVGPZ069vjPt5dlokqnzOD6vGSh3GGMWpdXbzT537Ex7mfj4C/KaVg0VYHMHZdRd6EYyBsX+W
bxDP0rNwGsXxUQKPpIlveFvNOhTKVKt/Wsn1GNum9jEQKoVbZx3uZ5mvV9EmnBGK2rhHGf/O4z1T
CVhXHnwMdYcVU/Albpmz2NaZ28J4bOe/AcUOqEjdTS/LuORH6TTBf77UMkzyNL2bXMpfVG7o8APy
ne+1k6Y4Amk4FOT9MQO5POJY5SsW2dH8l4528OLE7HW2jm64SGL1GW/K82T4qividNiz+3u7q7Nz
2tbtHXYzj83XME2/KmWf31lFa29XWjXNxnIbgoGpnN9yoxD/poDltVlN/8QQR/tt+0p+J5wQo1Ym
zpOde/7vKtUYOSNiQa9JgLHdnhMzAdNIgQy1bop48OLBzaR0Y8b7wc/Kx5JF6bPWs7+vHF++LZMa
7tPUbg/o8qw7gasPQDIk6cpf589kRs3I6cBpd6109S6wh/UF0CTGYJGsD17AEuzTU8TR64gRE5uJ
azgPrDjKibTUNOYwOLuA8rG0Uk9qs2E5GaJwIHCmya60M3rWlh6v1BhF6PQrcYwGbVdB7efa1Ua1
dwCmhaDNGjJ5drrXFi/UZpEETFv/v9El0NOwK77vxjb4Tstgr1k0N6UW1hX/odrgUHK21jQ1Fxqp
ApMRG9yyMiYyLbQjW1pYnE4EsZ1lKXZJTGt+sNpi78NlJ6HJfVAMw3dcevJz6GiGw6ciZD+7HjiE
ipyFU6BsrU0Kxhx0IpRJhHaMSkfBjDAvpXLwkDWZenAHOU0cH5l8pCYxrsd6nb2nvCBOiidCboF4
LCH6PutlDJa3LifNyQmGKEjNH0KylY1ZNTd7m2+IElRDArX0HtO1ec2qzHo0hMTKJX25X5I0DbNG
VSHGpWNOwXxTlVTBOLv8yqZ6Tsk4g3DIHQNLIXVqinKQbBrfsj5dl/oJPOlJ/Rg+B3gPZVCo0RHt
RRa4h9nw1JGTJWP9U71OBNZITgbZykbe9OX8DVmV7IBOy+uiK+tkNtN4qvF1qo0vB/dUrjWi+LnB
E+WUyMWltzEDAB8cudlrdsFgbtAjV2HmL0wqQil+yGN3+o+Ls37mvkNgxnDnbeuAngnKWoRUTxrE
wPN8LOzuG/gg7bDFmb/UGjgMQ8Zvk3Z+43r9CfjSOJn49cZxC/cRnfqJOb9n3TDi71Z/ARudbVrE
O71a92Bc8ps673asrTp28BKujvaMS9Xa/mNRmQPx+KL8TqaG3rBwsJl7K95GzIXUqMUK2xG8/VZ1
PfK5wUI1DYuSXU52n4ywQJxbm6H5Lq1635JSN7tMbiYxlds2EIfRs4682Qx2wIS32VTuUW1vrY6l
P5WvQ4pA2jSX/1jEj31Opsqv199l7UIYJvuiDs5YthkCuo3zEhWUuKoz/u7l/akm7wCz8jSL+Kmx
pqsxuH1YF04a9h0hzITuAzMOJy9fJFo+oMO+rDwIRCk5wEGwmgZk/o7ByJCwU3r3TMLdljL+lRq3
+Twgp1v5n9yJM3rAoV/ROp/tOI2CXPBD1P6pqtKrHL0rjIW9iO2X1dX3nplygwcnezAPWTqEU5td
ippfW+UmsYgfNF2zpWJbbpcp21v8xEtpXQvQ83WTHdq6P3IMIMZpkGbvdhWOadBlkXVrZq6MEa+N
xVzp1F/IQOwUj9saq6u54HkPSOBbud70RIp4etVEGT1ILr7mVNZI+y6lD0m5QL0Qt2KyS917LjMO
MxfdGDYQfcUm0beQHMLavafzj05Yrz3LEcG7FTjChrHtnUJXSEhh1ohYiVOHOYXPTdzRo/V092E0
rMPBkt65MuUrB+r+0sapz+47Pqdxcl2dHlNX6j/IqqPBUblvw9gaHLzb5XHMXYc7Ejuj5xDx7dYd
r9lHRyeU8tpuQ3bTOIiCId5sjHpTkwRYu6PUGVvFdH2okyxaDfcldwbafd1nLvVXaaXI5wZ89Z1i
ZIMIrsU2edOL8a5tMIfKMokaZ4ws1ivcvGVoDiKUkx16nN6owydPyIVfy5qfpHc5xHsvVYXwrV+a
aZsb852BBG4zVjhdfcs7gZF/S5raYAfZCdLphRjTkO2eeK17ZJ9ktRlQR8VHHwiHjj6bPmFr17K2
q2WcEDs/O372rXPr0Z/nT/ofn7xEd63Zvyyg2Tnk1zUrKT2aymCBm/ulvUqZPI5ru5u77KMwvm2Q
sFzHevVDOsxRy5acqOu9Sf18NY3QStK3gXNnv2KrbLuPetX/ZGDQ8S140P46+2NtdajynlCv3hcr
LXjlUHZznC9lFz9Yfr7jYiUjaH/0ndxlOcS7tN0vfLUYAR/12nxWfE9OTKlj0H+dBOv6P8rObDlu
JEvTr1KW140aODYHxrrqIvaFjIWbSN3AKIly7Pv+9POBndOdZKalZsrKrEpJBRMBONzP+c+/YN0f
58m9w2fAw+9axS48MfcO2+CmiyN6AHvtNgRq9/qdjUPb7BtaNz5DpUpspro72SoAWu/6hRQl06Mx
e82BN6B0bWhUbgypY+LgELYuFxh0fbXT5G4e1cnWXhaQqIKqX5EMf8lNCD+mvXbs6U0S/onogPaZ
FnUYza9a9uwa7dJAU07teNfI6B5RfzhEW6nD2tHEElXrJg27g5WNmwgWD8S3u2kilRO6XhwF17YL
jyVoc+oMiHmNczYYKDgeBkRJrWTeVRJW7UsSk5pk3wzTiqJuZQtUG0TdQfnGylf4w00KYxHm05CG
Twmj7ij2dkaAUD2qrpGUm/lRheO4Zc53dMncqYKWUnta6SWoUmUuSqs7NrG9TxN/nwKhhna7H23F
sUbpqpHiWprHCZX7vBySqFsTWbmYQwRCHcXCOChGnS6tTLpMzQlG6n2Fk+SslYf7sCpYTjkXPT8e
w6yv5Iyu7EB8wTdAocj3+GvKzk+uDUxXMGbieU3m+K2rJUOzaT3fN1WXW8NPT1hsq0XplCsn49Bk
CdS99jZfY5w4W6Wp7aiitZ7JR8mWElthhHkM2G3QX3QnPZhp/QMB0JHw4K3nJrv5g3XSAVaNT/N2
C068Yb9ZeqpYYQZPOLBcjAYtdZVvYwxvPCfaZfUI17ZdtnoBPTU5AOB/n3xrN/QpCUGWvchz/YJh
/TJhN46HYUseYbyIDOh3WAmMHNKjHqzKoTwSSpSysua7nbfUbG23L0KmehDl686/5eSsuPpqJZiR
Jap6igv7Wgz+ecJVzbRMBrkFaGpxRQDeAA8+BNK6G+3mERWNzq4QbbrGeOqjcjeQUwzGMt+lXL/p
wpYUAkvHfEpuR8hvBLUyeErb5DtEJ7XwQ1Q6o1au7EnzmHTWENl1g1g2cwVWts0CNCyZt+tJwmav
z+ulE1WrSQZXU7m7KPSfqMnOvmJ6zRf4BongpKJkk5QEarp+UO3sxhPLHp7UtoipChwI1m00Uyuj
Bda24brOQ3etpfZdVnXHVG9ITjWfCpMcpL4v1tVovBHX/phNGXesvEm68NFMk2NXjq+Md5+qIn8U
KjEX/tQ+kX2wYwO/yRtkAxou8JPlH+hLfhLK/ZNcngdd668DvV9pNSdtarZJ5GySxLgFlgTlq7ry
iP7s1hAuMabatCV6scYdCb1hD+9ivmxAalignXVytBLaXUCh4c+LKqyQrAyKjmzskRe1ooIpnT9A
rLkv7OlSeuS3FgMavXBot1GonZiaaTsqq9PABodWjjzIgsTsYzfk+yEBX/FI1PBw8Sp534Kquit7
j1MORw1O5SWcdjiwJW+i5jB1NtS2SoPNMDI7chPEHL4hSNhmvM7UcOP2ySFuSWzuzAd4n7uJ400H
2kIsw0xOlWKEnMEUV29JtGNxuq0HWTTuDo4+3JWiZZIM9EpnwekNXbbMYpNvaB4tTT91E0BlVGlP
HnrQpE0OXlw9MtjBdySHSCfYwMGE7ku92tq18VqiMWJLMvtFmAQG8q7wtdY0Ri+cUUYNvEjTeOMn
vOet0m/1yrgzrYxzuLc2YZ28+ZREJntO4NrtchrluMp8IkHbuN9o+HW0qp8Ajx2TD1QZNK6K42Oq
X/y02aWp8ZUZjCASGK3N/B7mJH4VfrqLC9g1jTRnaFvNKafM8dyLaZU/U2ZJfq2oyqjsS9HfUoSh
VhHdoW9LLJ+aq5/GT5qWoL5ov0d80rbzI7YGK2zdbrsiwKalH+mzKm2thd3PSjAEcyJvL6L6aR66
lbbWwCFPZh+4tzxw4RNW2jHtp4Mxipks/QZpeBsHxUwe3hqNtcvs7ArUtUNtOq87kdXEiBLVFPYH
huP3Nru+xYk63++UXByd/Gsd7n6h3Tvxs9dx3KlNXntLj3XA3afYhDrV9cuE9CkMSG5mM5K5nCTH
cmOO/tVLrVs0Cgcjbx/EEKzRfa9suGSwYhCPyJVWEdWc9asevdUwV7wHU/OffXimMOmsdCe75l63
T3qfYXqSvsAIWI/VnDng3Ob0pqCsz3y007LZ0WbW7tcptr7oELP+EEBR8Z3wMBNh4CL5DbB04t8X
tNboH1eev8fRJcZfJcmrpzEWe7ONvuKosPPhNWUwK7ImvcnAa0p59YWNPPNbE90GNuFeGQramjHg
UDKdrtUxHr0lzjIOsqRhcs89pRQl6wbzGi80t1I2t/x0Xmb5vPi5+Wy5uw4kMy058OFo4aR8o8z6
W0VNjjYue+g4IoMuv+XvKt1APzdzQm8AyWedx8oQgIHaPu/yeUHrcgGvM12p0F1qQ9UwBW2wlmQt
FzWMHrX1sqJbJH4Ghy8rFhZvgM1Rzq+OZPqiDNR+nD9W0O6CdrxVeHhArv7iBfpFWT0/A8Dp5RFi
30o25cP8v5aeblM2dvghq4FBBFnrP7HTP8Y1BHq+GhRa7TiAjTYy2Xaufiwta0eY8KqWkNRz7T4x
eJ5zZJ7zpZ05oeiv5vbCeZj/bTY1VtblB2bzcED6lVGZp7BzD36BKt/29ZciSzdm662KzN65/rCd
hhQPYW0X8ApJSmYHqq3uR/cJG8vg0mVj0cNcoFbNLKQ7VfKaWy9pd4IUAs/KWEzGF0P5t1rsb3sH
mkq39LMvTgNoRpet+fvSvJXNT2Ynywwwl8ufUPWBgy9hgq+y4CcmoCsE6I8O0+PFFM2Jxt66amgg
/Wxp0nl5ZrmfwubdH8VpfjbFeT7U+8JfURkHAuoIkCrpcbyp4/hs4AQnpmxfu83RjwXeAuwaQdFA
24q9daFi9q0ZijNHht4MvpzYFTegJ8DF8oXvOjgPczQKYnLCxaDAlcwa5jfK4QkPvLQN25hfUdg2
trn1YZ+t0F7lBEjB3GX+BB20jpY+6YtJsuVPhjTLdaL3P7uZz8ztiHTr3mJZWR6iMuoGxZsLjgdF
4s7GQhf2H50/AxmKteWokQLudwqGib5OoFf7EKcTXjqURkucBsMR1jZ0fg/26baKy575Ua4vqpHN
TGLUukAphXWBB/MghJpGlbUNoxwPWuzmaA2f6tSBLYROYN7KPGyEiZTYSsNBsWNvbRU9DYZ5TjPj
zBcZKIScoLjMLjVBEm/CVjvMGxAvl80Uu27Djc7sgtQalNQIZuhoWoP232nbq9LtBxxqExJtXONH
AggMm/+gGPnHbK3zKhUEUM97OGIIhMvhcpxlL31/p5wOMA6cIM9BHau31JqZ2ZTbJTPQecPzT9xT
Uchp6VRNOjteSbPKVn5swiaDdO7pzWuSpNPO6CM2hVSidilRr+m++lpUjc/M3b14KUxY/Uue4ACF
NdntqEp+xRA+6+zYZI8MkBfhuEWdaaJxzI62su9SHXW2I+9iE/aBp7U/ZZzeGTPLO9S/jJO1T7LH
yn22jR9xl7JY4nVnrmqzi/YWZRo4tN49dEC/a435w0M4YSxIinf73R1BIlNtguU3FsyPR5i3iePU
D36ZRduqR6NtBM2TGOHLDRb5riQFfmekZUGMbLotwbvJ61QW02MOIxTJfTFSbyhwX2ewvjqTRFsi
4uZVlKr8qlk1xCoj1qGSqVYHWPG68uJYPTBCUbVMXRoqFVhg5Vofx/ZItEa/GOfKhAXYMmojmSIa
E7WbuPLtEBchjNvSjc6KEfeuSQefbly0DLtzujAbq1uf2era9SYDg4bJeiGw3Yi2tcrN75PZTcmq
ygbw3UiS2tgazY0VtfbDzPLgDBrhuAhFFTrJOlhaSYXq0XRfu5CtsyJPkQgFWHRQUFUWEXXSfiVT
97vrK3wWKurSRdsqLKGdov+pGwQuLorIIQFeI0nQssNskUoPMQgr1tymuR3tE1cxaDZbXLIWhlJm
ucy8WN6X0hLHJMk5wW0V7yD+waAMSmiqE9Hv7GthTnTKKLbo85D/wjTA67+zT6HbDmfOSYBHGVbX
upjs+3LoQiZZGQU7Lqx716vsnRmTaDl/ol4RhKOO/CRYQaBINlbfAwYMfh7cjpqdb1t2KTUkz/RN
6aLOhwsuMIcBsCIDM1/acYXm0+DVKAD4pqNe5U+W5R9n5dvgF8eMCngCoTEqKmEJ/9QT58wVAQmt
SGs6WVyBOIAVXPdJDkhUu2Q/v58is5/NEpWu1m2Q/m1JblvZurudXbArRHpYdNRH+vFd39k3vqOO
muM+u5W+9lS0JYX+qMXq4uTOQqBUCUrjvnLkE+qbnWmJk9kkO9PR9g4l29Rpr/O6myECDzLzwjAA
4yGuVVlzTgJSegP1FTEOaiGPg82LyAEtA6pT2sZFPciWQ6kCrtftW6Nrm7PRGycSaQ7II5Jto8pN
nVRHljgKTbt86UJtI6CyTq0C1Qu8PcINiEVS5as6sO4TN8A9zwActbEaID7DSbRzIyJ6UnFOLSzQ
S7gOIZ/t7KQ56AQa7Dkr6UWs9kc0YofSZQ/EGt1h24sLjXWNI7B8dzgScf+YJgNO5pQzMKNPnYcG
CnOTpaXX2yCpr/BVIKYizk3raDu53QaXHG9Zjna1QEi4fq/ATPNWCc4qdBZ7TLkv75ACJ3vaoKtI
KqYy4dHL0kdPL166POGB8b6HKdEy0Xh253NiKNtNFrp3ftye5kKoaq1xaQ/NKupFvh6k/jp/67gU
j+aIlV5iv2hDstGt7EnW8/YXNDepj7K+kRruT0I/eGX+w7fLS1+qQx/JC6AwxJREQiFjfYzWuSwg
lglgBbp+KhMMzO23kTuUyOpLwDSbdvMCTn3bNR08fGNXjyWcDktDXRE+c7cybGEMFLzN1u+NVTNF
jxEnOk4Eu5TFMRsJmjj7pLAK6K86hJ3mVzce7yM32bdN+OiH2U9YeTnbfbJPMAQc6QZhs+1jSbct
k4to4P6jR0EY6iEboTMyvOJ7WQ5iZddcfxBNYDpRtmQgusfNcTl7u8sghkhLiIUj4NxgynHo9QRY
hk7SC+sbCV2jdTmRORG+FW7LBH6YlVBowBeiZ9esx+dulDfwj3ddixmh6temq531pvkieFcVHSb1
OOMg7fsMwTgx3jUaXLUm21cj+U6N70Lsap/7Rt2lPvYE0G+uhYaPjjm6NDytuQMagnRf5q8Z9AOc
aeJjBIn5kBn5pSlQpg6xYIAbk9CbBheTGZmQzTOsO8rmMr9y8zcQXYJ1FbvxZbZvrhnX8MS1YlFM
ATLrAlYtciDkkyF0w4DGfAreGtu9NAHg84SzW5Vlh7oXX2CMb/MqvZTOKyXGvEjj5QChbBhD5ijy
0AvtByq5x/l5ohK909jboLi1u8qG2ZPG8mpV6cnl1rezs+D8pElSse9qmd+G1fBFVrThmhMYV1tr
H1MTG9DMWc37kArJfAbnEYjy08p9CYIJdb0X7YQOAb6sqqvRq5emik8QaR6SMn922bnmPxfcJjhs
NyZWlLOhf9HmzB2y4cYfvBXikqM/WSiArefcDPEomRFwxvFLt9DeVO5tZezQGONikBZHrWxYCJk4
4+7ygvwgXXs5uqgqqA4h+dz+FPA6pY21UJmGB5JWu8gx2hN8V2Z/1VrzxmtgjtuiqG8KNSy9qZ7j
3v1i6Q/iu2453kwDwrLDh1vuIOabG5fRdV/xyfmaItJrwnbfNO4hEfZdLnipYVsv7IjN36qhwWne
dAHl33gii7n+YNd43GBrsrZVE8KHthBCUxEz1Ya4am9iPcDSTt8VyEnm3+oU2R2A7UZTwC6pDqNX
4tyQI1bAVpbJtDAQkFoYqvb1HRZykHnt9lwGwZvdVxeJX6ks4tUg+mUW+DdzYFFDp5FVzlYfo30X
Tz+U5bx4c2vfmocy7zl4huiboAJPM14/I6Bk48iavG4P649ZKORgw8yWkR/u3FgCISdMPAPvKMdm
r4DreXDXLIiAKqRLIZG7P003a7/GVdY9TLUPX8RuUVKGe2m03cYpFUBafhBjmSxrA15hLoZzOPWL
AbbK1h2n+M0V9Y1Rqg273JuZ0uu0pXEu4KsvIPCXMBjabY/VQpWbd1Pnwj9HrHfIMHO4z+pcXqFr
MgKW47URCIfSbA5WyPzXqYnUMpWKOqf36S9bgbCEysiW+Z0Vdt/ma8CWZhtq8iYQsGyYWH8PUMJR
efeso2pUq5DE66k2ToZbC7TfiOTrYFiNKtg7zvRQs18wVi/R8sAlg7iCSMj7GtraXZL2exyPFmku
mXaaJ8U/07XhrgoYIFY2ZXeQPcooRI5HvzOmmLg0c1AI0xicPFQA+z201nBWJWiq8QNZylqF4W1X
tYc6/FbAp6xzRLMFNrimpZ3mHXViOzKhWcTs27JvN43wdk4Ps1lm2jUx/C0OAqBRRvRoackL4urH
rEvZVhH+impHR3RGGXHQU0Amp3rGDeS2D5sXJ2XQNFvqb92EddVbA+bV2dfSh/YYOdDa2xc98Zt1
GJSXtsTksAXgaFR0cJVp0gUnchvVsb4xagDyyLFIDYyPpYSc3necpn5LReKP8zkaeve+qR5bmMZM
lFEyZNNtVZgEsLkFGQEVVmSTttGy8TkYgyctcPHf6FZD7x0h6T/E7fTYGy7AzMQxbFpFufMzv2UI
ZiwdnOsWOfG8vGIzgfzGzXC700HvqgpOLVS87F7rqnLTMXhfdTZ2Pq2tDdsuxzBrajry0qsCay/f
y52N0kqyffxiOvgobGftCM5a0E7R6+q2v5F6imWR1gFPjQTRO5J7wxg8QSHM8TbRUy/RIiJ066Zv
sgL26OAZ3GGEMb2oxoM+ZNmYDA+95MD27UMF7e0tt83+1WuzcGU5Vf9U0alcsSkYd04e14eu6kHQ
ZCSnGRg8tERx7oJ6snfo+cADfaagG8dO/ZUIyvhg2EAFdtxCee38vtiFOk5kxLE03QpVDr5gI8OK
rI1Qx9GplS9xQxVIh2xRT9Y4Sh0KNED0jB1qfRGGa69X+tZtA/3oQTygHkg7CDuV2hfgYM+MmX90
Tlcf5VQ0yzzU/GMUYySTC0CPSajwvsna/mZo0WEXaQP3LmUYD2IMr6OHTEUd0t+EbDYHPQOHZ5z/
QrS4d6J9ataTlNqZqaR5UK5K8KMWYu+U1UNlDwTHeHHzAqmgWE45ZEGdeuOMAJEAhUq/jmbB0LmF
T1gyGlnkPeZcXDlNr+/ka5YZxHvdcZe+ADULFKY3ZV9Epz4xsULOzeSLrrkRlXRjfsuF1Hn0bh3g
6FCF66GOfuq8twsmYsMDnRH2yAFInuth6K/bcAhy5AZLUIgawkwAkpq6EUJdF/e2ebxj9Llatm7L
cFpnDjcUGIkHULLggoP8+oWJHY1wnVcoebz6ZdTvFD4ey2Hyw4ONuce2DPt4n814ejh5w0+jmEAr
dbZJio3AXY2ziqrwSAVBE4fSLq9QSGl1B4GhjvBVCoOp3kFY7g65rcYv1NRyqdn+sxBWte7K2Nz7
rtugxxww7RKR5a0tp/xqA9itIOVFaxyM0mBheQ7c9jGVEjEzbodRpQewk/HhMAJohFEfoly38aqH
UdsuyshId0ls3OmdbV09gaWXNtENyPBkWR7hIEK9YoX1QJOBPFzZT/UIEAOhD45K4UYbiz/eJ1r0
EMfJSyd0axdVc3p1U97FvfVqd2nLzojcDPkgnnKqeDIHI8LXQs/uYiMjXWMK9eeRkOKFW8iM5T7A
Fstti5RBq3SX/1HRkWq1VbQXoxDXYBIr1zb3M4YDKrhTaXGbhOhOpuAyIZGwfJTbTM3om4NSYWoe
L/+jMOsiUDHCZSHM2xkYKgf7rQV8rbz0qwvUOjUxs3Oq0nHGX1kB6OH69ZCifmu1qjw3EeQ8tKlP
8ew8ZsonE0nzorGqeoUmI1kpA/zcLorHoMA/YcaKvPo0pikOhNk2C4sH28ux74SklCRLDN/X8H4f
46ad3cHQgEEtUdEqhnyNPULzVQYMB7FkuL67rv6v78P/Vm/55b/sROt//yd//p4XIOQqaD798d8P
cJby9D/nz/z33/n4iX9v3/LTKz5en//Sh8/we3//965em9cPf+CwpDa7tm/VePdWt0nz/vu5wvlv
/r/+8B9v778Fg9O3f/32PW85gPltCuOn337/0f7Hv34Tc7zff2fRz7//9x/OX+Bfv93DmQr+ccyr
t9c/ferttW7mX6D/0zN06QihuybVIL+vf3v/iWH904GR5Fo68w8X75zf/oGVWxP86zfT/acjDMt0
DV14uoUFyW//qOd/FT8y/2nouql70gYIkJ7j/fZ/v/2H5/M/z+sfWZtecmQk9fyLP7gXY2PHpXlc
nSVNzzHszwkQdiwcNWmaugygYgu7AvEufTmth7wuFmjAdyqvbw0a/nUtLeKlhgJ9K6BlMhv0dE24
7KOBDsluTnFParPhYr4VNmfY1pzVCEb5ViFG/WT+9gk/bwb1Uyua9jYIg5VZDfRmhbPLPZT0kJua
LaYDXWGu3KKLD3p38T0JzRN5+Y4iPL0NzNMfHtbvt+OPX/89Zup/THHfvz4KNMvi7NYdSa390QG7
KgKsYZtKXXQDei7jUnhEisGO0/rOBrs+7CjWYtIsnCZCcahxZMmzoV6N0EdfzNY9mJFxHAxsIXqJ
8xVg8kx0GH5hRys+WmbPVyk8CTzu8V+Wy3sY3B98uhsQ3saSCdbPOcwCmeKayPmH7plW+ZCV4aOd
g2knatRWvkCA7KU4zHTjz0kPNMhn0yuHarVDR24sAJiiX0Q8Wh+deOfLY+EYnuAezv9nXuF/tBEP
wqEulVHnl0F44ymxO9jUQ/9N6IjHKKHVjasRbBBX/g02YsOZkIijByX/gGwGAhdqI9mW6tbG1+I0
GnkIQWDTRXl9Qx2kHgqgl7LP3ix8jJdBOvx0khRKvC6RP0dDuvUY6FSRVx415Mt6881qavdW93X7
mEHLvqNYYB4SpgLBs86JZqN2qFq6RGeU5Va3EHcID30LBZV97FFXrr1JFTtluj9/sdQ+Ogq/3yVP
Z2IvdcfCYuVzEgA6+HoEqEwu8AvESfrBq6y7nFasxk3EHDGmNTIo4Tir7eBtm1BGZf7kOXmzMeMk
2wyeWvct5lCOxEyoJ8JpGbWYPrkO0rEhin7h1W3MK//jm2F4LgJKx2Lfkpb3yd4cAgjCZK/OLnmK
ZI43Z9Vrzk3TBt0G94lwm/oa9zsp1ulYm8fQWrSe/5DG/k+RiHzXuo99oblfhiY5ArQToEgF5zh9
CDTOPXY674tlghr+/T1+zzv+cNGmLi2dXEYpHcPU31fqH16UKZJeYTd5eJFm9kXDGhB5eeRea9N6
q2hUH1JNWyeT5h7jdSbudKwUH5qiejCrJDt1pvdiaymtzvwRl3+0tkl83JW+QIfilcbSyqqnYEqn
174hu2qUD0lRhNt+tG60cZ7b2AGeZjxbs8UcacrRXVJy+lMtb6hshiUuSHikRj5Kq95fVEWUPtRh
Rtte3+ilM15BcLft4DL0rkDMaNX35EZM6H/j6hf36X1b+3ifhOVg8oX41kVp4H56Y+HT2BBAGhfs
UYfnIQYxe2qsaw/qdj8quRGi4xFnfb7HL6o7qcL5guLZPhol9+HvH9qnJAReDJPrMFxT2J4L3eTz
EZQaqcZEA82/KjoLdS2iiqKaCB+p9T0ykxAe/6GYrxOWodj3mnoKHQ04R3TtRmry+///5cx3hQPR
4ITlXP64mzVSQEnS7P6MbzUvIeZj+D5VbGQJ40QkRksHQ1OEobWx7HwWSaZ4XFoKpIfZarhtoNL9
4g4Z8+P4+LhM9ljLcm0h54pgdp//w7L2y8FVWuEOQPfjXcF06oTP2gHyZ9IFWw2HuK1bw4V1Masy
q07eeBiivETzMsaBGopsyTk7edhB2ggSeyxNapSfOAI2DF2SQlpLfNmGRaNN+k4E6a+Sw/9itVGp
YGvMwaXPz3quQf5w+SkrquAM089y3gAsF6gK10YMR5OdXfspqoQyXMIlTG6LeMAR2l0belOv/bB7
+Ptn+x4R++lGor81XU4p1xXG53Uv7Fa5uI1Z57hyohvbQvSrHMPqKWUims5YQtvSYToaCntCnLes
oEs3NHRwxhx7madWf45bhlBRf1Lj1O20KOfmDW6MqW6+DosAaxLGL5oW0Okh5N6ZYWRdksD8VUXw
MW/g/Z1hgTqmMB1Hn0dnH29pqdde0JeGdZYo07Ze6CG8b+IfE67M69Ab0g29yG4c8+reNB+ga1Un
5ad7aWN6O43MP7LZwI222Kal8MXecIN+9Yt7/aeixTTn22xKYXGh1LgfL1F3yHwcRWiduYpV5Ssy
ARqv2XWlfcriOb3J/yYFLDwq4pAQJmTp+TzGGxM8aKaXqrLG6zAwd0VCRcBqn647O/NwosmLm0BR
XKali3k+L5sVMjmAaOwzvjXgs/T1L77KX7x+H77Jp3iM1i3TDvW8dU6RuakgPAgv+kV1YP7l3WIr
pBIVnLqfVyabWVQxZjXOhtcnlzxQyCt6QVEX0VTjGVFtYPCnYA3ltz5Tz7EbIcTgn3oawyAD45Ol
CqJ0AWeCI1br6x2k7VPIEGuJn7e3EWmxjRR6ltRsFp1HgJXo7XxfyOJ1fnEBr/VTaUXp0YqqakPR
tBuU99yYJs6QuXZTSp85QYpuI9XMX7yU4q9uL++izpHEsQ3u8nGh1JEJNu1E5tkyzOYx0r17MfvA
dhVUkw5j8IWuk41VSfwKalV9UwWOvo2DJWY+U0ENicnbhAHTL0IIzT9VtaxfGjaDRsyhbPtcS2h2
MyCbw3Mjk+4N+JD5iMuIgpZh2MfCvY6FYxzxjMcUEUXDpYxRK9BrgeNnJqbBmAAWraUdVGvpdyYf
m7c+M56+JU4bXfwa8llcuOhQRZas3Q4X6/k16ENOFVKA7SNwJYHAc1EayZ4BQ2WmO9cd58xMqFe5
VN5T5FKcNOnl79/bub/9fNjQq1rC9ITzF7XBRIBcbxs1ovJkwBAdSdcm1/ubptT5Ah3kozYVWwzi
IUtbgbuRKtBni1MPBS+zfS33YN5goxcwzgQyq88eWOpSD40RRDhYt4YwjsLCRtoI/WzXYoRVGzg1
vZ+nUYm3jeoBSrLi+/sdiyrjmOLrcXLK6Aq4X2ysAIH433/lvzoW6H1di/bX8Ty++8cViDYQF9iY
r5wWTxGM3qXn6e1ulPjh+NgRL0INX5DOzxni5MPXsHW/T5re3tDQYmYXmLdhJL8zZdhLLw+OKukf
k8py192EYEafC6kOQWlV5wLqSPkaCrVpi8I9/v2XMOf99NPZ5li2Rf1kS5cnOO8wfzhlk8KbLK0U
xvl91fC0AOhKLcXqpVeEPkAHea/nRCUZ8fhRta/0O3hB+d6+06x4vODpjDFiRRyZDNHSZXWKqy5G
3cwHxV3Xtgw72ho6SRxGN2yJrw5wLqF8cx6M0ezgv8MC7uhDkiBC1kBX//ff7z1u+vP3e4dLTMuQ
fM1P2wR+z6ZRZpgdIPDaMtfpj06C67GW4vXQuVibOHIVkovwXyvVhpmpN8nXceKdGbquxucF11S/
+zI2MzmttYPbhErrqqGy+MWj+KuCx+F0ph+25sLtc6vXOQyAIwTfaP97+yjApS9GjJB+sOrk2Pqx
h64dxU2Sejh04Sob6yo8JcGsA3B+dS3zbfl826RrCZu+yPGsz805FPAW+iLENelom0oMGDvpmA4J
NBd+6t3KwVKbYC5mlRVPu9ioolUQOphF1RPU7an2dlWM2f4wZf42yuUCY0e8z1o9+dWF/tW+45o2
OLcjgX2deT/+w/oFDR0U0iRxVs5zUMwcOgM/rZEE4WZCNf9+jZyf4qi3/Zcpi5+qqPWubW30izxt
r0H568L1z0cACBuArTWjdJ6wP71Ssq1aCZQ8nU0Q9AUW8fG2RLi8rXTAXwAuuMqB43H6eJh6h9B2
Gj0Vp3cUQeDptwhLMjPVFBpbo8cL9+9fCPfPJQNXZxl06JSBFmPsjzdM9rDaZWbpZ7Qz7TrtSw1T
8ZnX0kEdgANvrjhUEYB6rbP0y/x7A5q2hBCl1qmbykNS+8dBGf6maZtik5uZt04l3Fkzs9ddjxjA
xsVnEyHwXuK5ZmqieBlGXZxgb4Q5Hgi6OZxLU8Mco8Kvx6x7RhV252zyEVeuvHaLl/f/h5cTZQkC
870ZldVaxaTuqvh7APSyCdIsP9Jb7mQqnI0VV7fCyQh3eW/2AuOi9bm20vjPIiLiGGEEEKUVt7c4
T5mbxkZ+5j8AzPut6Hb6BGNVowNSSJRW71sdVPn4EgbR1et6sZFFWry4OKPc4Hr/QC6muexwJ1tX
cySKsGKAIJXASyVkZ6eVONVo4YShNNZTYy5emYXJVWmYWwxsnM37I8ZdMoWNYFhrgdY0CiUTNLtS
v3jMhv2+zD6+whYPmfdC8A6bzmf4L8mYy6i2/31nR3sdnEp9Z0nAB7v8Wtu44bWyKPYyczg/GzTz
GA4BHMTFszukaydKiruhdHBAUvKkTPvZ8jnU27l21nWOJrzEcLZGRrNC8lyTYQfVdsz+D2HnsRy3
sm3bL0IETCZMt7ynKUkU1UHQCR5IePP1bwDsvLvPibM7im0UZBVMZq615hxT5auhZ0RSjohcxlME
qP0OHxepoQofMFZ+mZZTbjl/tiTzlM46caEW9a1RHGuFoxMm29mk+izMq+Is84ir8qGtBA0FP8uO
ozl05wAJWJCUN3x43ZMW4eXqAW0bOKRob0Isxe9FZriW4arwaoq0JACfAsbpmqCAOoJEjVfl/Kik
DmwfvM8aBvLCmaFQDY9DEl+GSm0B9fvgG9TIoa18R8+My6GG8V456ScqLIZBAUaNKU/NfZ+A3IkR
r66ZuJBCwuHL1Mf+Q4RBwN+XRKBGJZpp7116+SNRLAAczGEzIKaGz2bfcnoAldSjK0sSTq0sQEhl
mbxIgUwg3rgB+LP8EctZvS1cCw3A8uGzjheMPJRKjn9Vr00HV0QfMOz66yDdL83VdqOf5z/TRj81
Nj+5jseCUpSmHKhV4NLShuxLNAkQSvxsQ3+14Va+Dmb62filfBRl8OLonbuyHMd4XHoXpgfhsdW9
7tEUWOD7UP+BiL1xByTjfvurB2aNLqv9cj2OpLmY6PyNH9kUQ2rpxWfreJjsaSYTJ1UVR/RJZGsI
n9SnSFPbuIZrNOkV0TT6dFRDfQzFVF0yLJiM+OQZhqxBYgANFbZNICTZxH+DHtt2jBXbqVKPMtvk
5dD8BPJIXTgvrbi/jduiPR2zD5AKEHYQBoi8447RTFzedT2Npn1NBq4pQQX0wgVuZnNjUoNiYX7S
tQITQ47fcavhIkLqHt/K1ETMnQ9vNqLEcx6ogWMo62czRHtCe57GChtdl1aQsrEQojAAnxV4JnDH
bodU3zk4rcN1DQJ3L5ILHmfXUPVTS9dRT3N6KoZ+zeYjBgYpb92kmOXdHtVHGOsEVhnyDDilUBoZ
bzyFYeafzBlRpBoaOK2ODx8h1K9STtM6FH5xtKCUI5SvCObqq+1EI+rmYCFa2UNLYBuif8NH80kT
QGxMWFd7xAY94013a00+4+60Q/zUGMMLggu4HjR0GQA2SfiOHkc+D00dHrUihUZV4wxshTxLxN/0
HWhy6ZwQilkYGCai3nCFgi2MAMtBMMgK5On0KB3i5yr2ESbNjTxHqX7kKUWOU8bTThMtxnqpv+Q4
73Elud12eQqVGGGG6OGHiZIA+VcCS8CDukNHSH9G2/NshcPNokG0n2yDkIP5WMksnLQGF+d+GDfj
TfXphYmCgVb0gV/V/TAN8TnUqIV61Dul56itd0RLXaPh4hmfv1ZYozVrAtwOQzkwDrhJoHZYh11U
bHNv04vi4JQ0B6A3OPEHG1Q0BMl+UtaOVwp/oQYFjBOj4Net7MkaN+3knfNEJzFjQhkzP2qxIfx9
UevnCKYpOYpCoDPSUVAbpXMMsj9F+9vD0D2rGg5LlWPqhOglTXgs5gdfpiADUR/yaDsGaDw37f66
6CUbw44uZRGf6ri0NtM84ljOlx2goW2WVaBElDFwtDR/hSxNrtb+CnnvNUGCkOc1x0GaxSZl3aNV
0Pq7WCR7vWHV7ZHjLYvdUuKhUNsrHYiWVme3CrhmXzk/k7JU16G30WoNgAnDIOoYXDwl4BSwLfKs
gCifu6LLqzhN6pZZ0Zw1bjlPpS7EU93mL8v/6105+6y77BKPoQ7oJ/qCtTJd4zY4D0p/H6QiFKWI
7uTDE46QJNU9z8J03fWWeLDIxdssnxQSjQVjjUJtwlHgo2u7LoupjhGna9LstPwtP2HSnrsAA3wS
22DTcdtM9UIqiHwCSvZZIht7SOLii1b8jh7lhBs70tcdOo/nKZTb5RakevCe2eiZlJepm0fgB6pA
mpZLL5Oivdq6ADNAc1wrVx95dIyDyZO0yxL7S5US8VABzkJC4daRYX4fDsPQuAZFgmy0bXa5K7Lt
8nm9cFL7Bg3DusqMX8vj2hf1o8oAJxRN+Vsi979GtUNvcTLZSMfxp45GHRFBezUlH8JFxnNvpW+f
OosWN3XFC/rwX1k8qvPUwQnVhYZKeDCp0U1NHunaBjipHwsHK16oGcbZLaE+DiWIfu6lOZ4EK9I0
6eMhboaPomjpP8TZtAuj7J3eJ2//XOAIUB9gW4S/Wx7FKXkzSre65KEALtk8O8E0nipBLnqXRCcn
qKv1OLmMjyct39ctQDzeVGQJQLCI/YOr6iTaHdlEAFyprjdmhuFR1O4TTMUzxwrgTpVg8xwYEcuO
MCYITy+Ea/C8hFxK8qmLK267v3UmjTkeAqJg3+EQHLMBBWCRPwzaLzEHEc1LMy93sc5lXT05/AiW
DQcFdfCUpKF9Hgshrr7PmSrr4/RkRhXXtcMEImS5swvY8oOmEU+YpNpWIbnatjUSjPlHx4UMd1Wv
JTvVjcm2GYeXHO3bc1JlRwMoR0K/9Jjl5XOKm+IQlTyWyFAydg+64tW7X1XeVeTOBT9qDpoT2U5G
YEbnzhuiXsdH8y/PFPaVgDymIlJIxFCINsjc68RF6UQ5dCiUJIxuQhIic1AL8xLhxEW7C4q75WUw
9ei1saMdcd0Gt8pTRHbU08bGNblSSIweo7jqP5rR2VdYcC+Z1T9NRYYm147HU1rwOrWGv9F09yAg
/3lDdA4z5INBAsGcPuFjVWD+TOHmfi9OZvuUqyq5DIW9Xyo2FA9tvJ5Alz0RLvK2bPN6qW6jN4ib
23ywFphrnxHo0/JeU/0cAzJCN0vLfnn1bEZljxhEArik3eBB50vpNX0vQ2x6878RWb5WiHWu2GGB
8QF33Bo6oGEtRwVT9cPXUmgsrx4+csxmtaq2+Hujg6lbeHr6P3ZIteMuf8jYWpG+HRIZD7VYjw7L
ahlGnXM0kZx5JUWWVZKGpJJjonfp1Q3qFUw1dw2aZjz1HLnZq5FGiBIdJyPXw+QmBrGuxmfqkT6j
9aDP0fGcotYeeZTgvhVWhWnMayTa4WjTqbdRY3d1w4KESyjKfs5kvfXy3bJxlZ0I9hCP4JFa8NCQ
aG7KlFMhFSDqilXXMTFaJs9605wiA23YoA+EOsBvPY/CIiR0niDNr3Maz5INXLEDn+tIPC0KR3pg
rhKH5VoZomcL6VR5BgpbHhqR/USLOiLYCtTexvaJBC7Izhna6U1HKg57jpFccnpHgdEP1yh4ldaM
pxlBebI8iZUu21fOkx9iBsHi4OeNJVt09DOMU9qDX4c/ErfuUDUaw2OiMCREWYFUTmnXID0pjA0H
Mwm+JjmoYy0yGOezhDGxeSmUGwJXBZBLLMs4MsVt89PyQE0hq1A6dbPxAxz4OB6avjegn6kzE9py
Q5f2QKRa94z8kTvVA+Mvi+bZcw/45ESlkpcoNjqQRwpFl+gZQgj1nHU2RHfhRzsIBJxVpuS91F4m
I+ugdOas/ZDky0gj4CR3schqBK56AYjoXjzplh1tVd1xFSH3fT/F9P81TAXObprns5xFzC0KS6r6
eafVg7ZhyaaYt1zjU2IkPgRtSZKoOczpvnjmrfypa+5lp5MMmPVfUDyjfVhiHyokuzsqy0+IPMcQ
BcBR71uidufSjSkhBBgcnUy9gbcEI3JZ886JKkFK6NkHTubtfunT44aptrUBF6yGetAxQNkqAoz3
HDnQvusZhteiBz7RyOEsvWSfNn0xmymdbQRi5nly2mI9CXAtWauGWcoR7pMK14WyTO8hdr2fy1zI
IA9r48ZZf1p6D7h60VJW4lFP+3UMjWeVwcnAxIEvkRXjPoGmwvLDAVxiIChq+9Jfl4pjip6jNu7x
sAcxn87cB0GCbj0ev7Qx/ErHzDsmQ8YxyoA+FLgMfjW/2HekbBHlQFbj3Jx3Y69adTOEhCZGuSmy
7hQk57qmhcpVfg1i8x4H4gXAV3drxfDlCAf/rK+dyAatdnXu3YRHKk1s6frZhyFUDpm7pz+HKMcS
2EUlsPjSGh+VG83hdGF0i4qkWfn+l440cWfpAMtzWfwy5O/Kw7Er7QMqYeJoLfPZ8YNuh9JX/dSi
n2G3J348egkt0r16P0/vDeM1KFzl83JqrBmdrXoBoGo+DgQJTDpgPjBm528pGdrdkgQYT1kk3xV7
aMWPksjImx4+RV5HkBG9za0SyZxZNo27keCZTZOG757rxvs8QdFT9R7T3MAAExSWaleqPtyCZOyP
y7NDVpS9xsov14CVxC4UcCo7vwz2pW59kNTQ7QKZ4ZcJkqcpLaxjVPAmNLn5m3MrsafzYBs79qcc
w62dDtPzxKzLEUZB5nu0rTDxUJPPKhOZvEVDj+dMS5Lj0nxAON8AvEt45QueBCwOGGxFnl+gO6U3
Lto61N2bpkgpYQQVupr+yIIeIFXTdpy3LAq6WmxRoHBqCKHoGQC1X1FnlRDGuGZNpGAUZOrdlJX3
UEj/MxGS3uBc+faZfodVWtOzEcGN0pzwbBdHcKhOzTA4uzQ36kMG7xQrdXRXWvAmpRxvLXXVKiGq
hgtA43q5gW0v/xgcXJ+C5350/Z2mNc0xomdwW25hUMs1STnjxekemfb7hJpCHzDa5LVzZY0EOIbb
IgSjijYytyZJ1GGmHO4PSnDKzAI4dXERbc40kGyWhyi5lZr7mcZucjfb/FXqnr8WY1ODLRFXcO/G
DRzdG2o+oqaM4k8o8WLZAfTpMfnhEj22MkqSJaKGWkBf6VxA7GX2+Xv/hO5GDmNI9Oho3GPwUKsm
9UD41yaNEuNXIer3IpmCJ5NWBsIx/9ZloPyE7FmLUsyvAckUb2SzneoMT9SQdAp7foLASLffe9Fz
RjLZOfym+0lLnvvV9dOTO8DraSDceDKMrqReOscyTWl+B+V45GvfA7PBjNz7zR07dL7e9SH4mzKd
rRudPNtT/QkqxqlN+1M66ZvNfiFEkv7R9d81jAiFt+eTWNi3yvfcp8LWtq7jl+RqaKRT81JtJxV2
NL7S37Q+vWOBOo4VJYVvrpIDa327a0nA2kbmDvxywnOTZrsmRsmbaZm1TQyRQiHI+rM1iu/Xqa6x
oA7gIyRKUqJH4OajJcpO0NvwdA5PKpHhJ64caxX6O5KBkmOD2OQhRk2IIalH6SxLqhrqmx+6nn9O
sTxMrIiXxsv2ecYVxd4Ew6AcZkBLVNHpaL7GKOB7+aNOd6p5K+d2VOPW7B9defEj5FBl36DsCD3n
lFT0mLohvU2m9dcfB3VIG9QAburBlkqDBweu7DZq2/TiRN5M97NJO2vH4VOHsUawF7bsrvIOeH73
Pgd5AJAeEx2Ahk3+d0rV4xjLnxFBFzDxEgwGjb+ekGiVBHhoNmmbpam9c2HYJWhpAK7gtDy+OyS5
apwStKA4jFAat3bkgw4FWUIEZ7yhQwzhSTw36BtQZiPITvvfbZFae4bFPSLK5jWHtb/ynUy/sj1N
a3PcySICP5EZ0JOShk5lPG3ZhCHKw+olvoriORvi62hUz6IOwPiU+GqJHT5V0iTxnrBN4dsbP+sf
sJCbLMbkZJjZT5LT6T+0sBos/7FsaEa1FtVKSrOPWAnY5pwi7DFftZipd1blnmpXAEkuFKoJeCj0
k0GzM6WbLLVuw5TWYeKRpe6Il1GmhAcYKdJw5toSCRbhmy4MppS6SRDtHaemS3LMnxrkMRu56riw
QNBD669XMCu0N/rM6xS+t+s6WC2Kl2+fj9OPfPAwrmlfFTbkNRAKUGJBBrje8NcdG9hGm5iFVUii
j5nO1J8nzevkfaBbDHbExIelRTy78M4yuq1RMBqnDo5Ianp7NwPmie5BB/xC6TrWWEhi3aDKcDFk
j/rNw+0wWPaX6ImxH6FlkgEMpz9lqoVDY2eH7FnKxEEUcSiLXeM0T9NTii50BBWFDTBrFYYviEgP
esXchPDfJ6KvYTuYRb7Rnf7oa9I7IkH9W4YTmMgOj5KG2UWNo3OeSnFPFAFPysFHlzpMJHUtu/oF
HSlEfdmeMGr4NNlD4B6rMESlSNxuk8BoKlwkncFEIJgntsCZPct3N27R/8Bz/5cuIS2r+rftetyP
BMs4Zd6xHkgDLQEbrtMsPheljwANlAFpoD74BrfYTd34Q0bJ2+QM3irzuMet1j0EHOypVnc5j87a
04jfK70hWUNE3rBf3iGi/02c6i0MjDtpmuuwAXoW6tHvGMckENlHk79Jlm1gbiPL+NGhaF3Vdi7x
F4c7r5e/7UZWW1gG4HRV5R7cEJcfBB0+uOAKPgdO6LDl5I+lH8HRlzjUEh0buqn5m/E3J4lupwwn
3ZP1sLb95B5MZFqN4fgb5hk7d86pzJocbWs2xioEJZAkIOFw/0VS/CwGPafNE0dMiuqvNK7B1nUx
5pjmr911+WFwuqvm4c7p4+I02OTtZjZgyowv5ZBUhb0s2TWj8eRmyQMcJnUcyKqq8cGSc0w1ZCIO
x6Bx9LGz8wyX4xYC6N4XfECDBvGp0OwPI4y7E4/Cm2jLK8b0VJFg4TAo2kPa3cOU0NfAdk56Y+5I
nSHmoq03vP/mBtl4u1+j6taJ/B6OJBWk28C0G8x6s6vPlhUMrcA5g746KnVrEhMKKbvjgYn3ih7b
ztbwKSmcaqC9hLvKZPg68GqBmbDPGtBegrja/BB7d0jnlD41vteycjZIfzkr1EfNjB7AkRKC6ffr
xumjSxfKBztAe5Lm49nO2vPoEV0Rv5eh+eGlkBk1X9/Xtf0RGOEX4dWprdGVn6HdZVq4K1Om4J3s
QEJdjtKntHRPo9G9JpaZ3HpyVhCeAUguip6RsiLPTLTeuZXFKaZDAfCCXEW78R/NqOkfNWYuBZ09
CG3moanb4YaD6xprSbgHP8GCpXiKuRY9Bj/ihvzSAJApLDDdQWqweVuf4dBB3/HIAhhUfKHOqk+1
qd1l3+g/wIbmdEJM8zp1EMut0j1oIkJHNqYwwPL+fdCK7Gbor6VPSINWJtd63BlMfk6O0aU7P1Pl
xqOfRag7agtF5Z84/n0q9PQ4ttCRaynDQy8qXA4LeZfhgtMVBcIZEDpxJp3HcI7iUoNOo7t6BXgL
V5bXOZ0dEzqiY9d9Wv4gOS3YtFhRd56Tkx80/w8jF1/2pMvT8p8qP282UTcRimAqeVn+cKjZL43C
hO+6vrPrvbI8pcL7ExOdcaEdi1uMpsjGHpjs5UL0NIwajSqO6Bpy75j2jWNMy5tQMVWZDOYIkuyd
Apn83CqIJp8GN3Uyk43uPRRt94Npm9cnhAcX2nnRxybGiM9JI0+4Ge+oK4+zV2DVBba7IlAYPW/2
NwCgdA4D1jRvfJRTY/50i+GtqtCkKTxz1kBBNuJ9vWrm3TBAoGCWSNdL538RXNd64x0g9ZUajVmc
oil1VPRScajG52yWlnvII6nWZYIsya2bdyMqt0ZVqL1bKRKyY2e4CnZzeswG7VPM30w8wXV3v9wR
WbeYtkU/Vk9tXHz/BlqNd08h8XSlhuoQPOdK1jzGdTInktdrVbjIvhtOtmZfP5hV/d7Kqjt1Gfkz
jYkOXFo30smO5JuRHyiLH4v2C4/pgagnpszztxjgSzquVm31DtRB4rN6hL77Y5FJoQ+zroRKIQCm
R3EmEp6uMegArdPo6o8nH9CXgC15Blk8rZYZWd6GxdVF8/mtQ2OU0oRS3UdU6Ct+UvTd7wsipsFj
MvzJmVhtPFo/pzxtQoZ6RbkKCB9kJ3W7i+3xYxPauuuaCnWTjBPppppprEhgB6A9FUf+Id2XhqXt
KLgYyzMgayfnLFuGVTT9yJSumiJdI9xENy+s8tQDQ4RMQ3A8Mztrbtra0FrKvHrxSMZ8iI3ksXVa
yEYlOjLbbXhultFfA344aA37Il3v1nsoBqO8qqhNC87pdptsEPuAt+90uS55JlDn6hbAZ/HEqTrd
LdMa5Sa/a+R/K0ta8q4VGnt4fRZg9leQ7nQinjnB28qV+3ZkTt6HeG6ycddjJX2gaXSymwCrcofh
NJpPMrn33fMEZtVtQAgC/CWg4FbBtl2Zke3v+latLQPoJr4J5jF2f8/cjhNX3UEUHudG5TyywKTr
mvXZj1V3dqwrSXI7y3BKIN4goiiDwx1KjuIaOuUPl1fEttrwbgz5TusdcSFp54Er6vEGe9naCPFI
D1byJcKm2jUBttPl4gUOEB1SoOV+CEXw9H31wsR9yLP6UZ8oxVQUWz/lkBz6uX+M3+IW7jRmD2w0
ssS366hXZu/hWQOJ3cuWWLGEbkYjevLPRC0OfoMAQFjTzsmzYRv5NvVz+t3RVSW6LN3/Wab9r15r
PWZ51MPzs5NXxYOlhq+x0weoAejSY//PstpMU+5CTCmRJYFQK8GN0FhwMOe1BoYTv6NTW2c7byB3
XaMTp5PQ6zVB8yRVgBy2CR/cIYWBXdLfGDb56AFryaY/bjH+jMF1r0C8Dic1osdaWgUm5/GnxvC3
nH3nBS+YiMIraGXdRkFBy6tHEzwq+njdpkRuosFBpamD+Js9Vx0JOEGtbVL9MtLOAf3HKGwklvNs
xOnLMLucWAbkueYSraqUKARXz5hHzqLcCHzxzMTaLO8qWSnyDIB6F/qIVUoCIHo4NWSK+mvyaNjQ
0OndwwZ1OsmiV9SwwdoKHW6stFEQgD4hCAVDVt04Li/zZO2XjjytBIiTAwqveShVlhC/ZFjvFu1e
z9mA0KHc2CyPCc0ed+PTeNlDKjWZvw0E3OrDR6zB/sys37aBLZrAXeonR51M2rwYmGHqz5NQMMIM
H4ifhzkVGcQj8eUpsmFJASNPjemNmGbcqshuPLu096YzVvvlW8dZjRp2fsUBSPcHJ/D/aARHLQ9I
awDoTGAdXSgc4dd6g3p1UtQfweTtW44s91GizBzbZ4tq85DEfQ5Ir3K22JbeSV5Nz8qcuG0DlCEa
1F33w6A2W8SATgQwtdWrhyIHl77MQHhObcRdFvU/NBvEb7NECM5cL+1Hp6s+l4aWmDISdX2wjYEo
ppWpwEXort6u5azFKDE/HMGEWVRbjw59rLVPcuLObALmAvN3HGNrbqP+gBQqoRR6EfhUAuH2U1nt
nFn0C94k28ksC3ZcSobaPB6zba1GOTwM8BFAHfidCfCExtpGGAx7DXrRdAvJTCFFl0mqH54lpGGG
xiAJVEa3SOobllSXAx8MzRqWj/3ou+ixvKA3f2iZuhDbcVw+ehDRHi66cNzjgiq2XRahE6gwOpky
MjZO+ZP9y7jLgIl5CLpZ0ijlCAWFp9P6rZpFLsGE/68zjUNsev5KA7EyP/zIET5ssOQPDY3VZahD
ns0fIlSbTW4DSOS1AyVlwHwpx5xjXuTell/rufHLVJockGkbo9PKAaEq7UJmhFhjvejgwU/+jqY2
AZ2MxY85jUZcOqs2V3cSmlImtaSyCK9sfvp18lDTNTp7tRsfHK14BHUwPKZCPJJXmWChf2nV9New
avobmd1/dPnw0ZAmc2FEROwD32IiYxSQSvkx2AnpA4whHuFgyAtZ6UeqaypVf8fClZArE72FJboP
TYEUob0wZ51l5vp7wqVi1q/gitZrZanKRlwd++vSacdT2bv2Q1TDilkels4U+lPN64Gns/wBEh/l
nXFL8zNtMpjJuR7tqq1PfWTSnoC7nLJt+p5P8nGZtftKtjbRWDADcFu4B1uDwdOaHbefXXHfIhb+
4B5RmbmTf0gD/aYl5R8bHidT73qPg/EAWT8C5U3ED4XYzfQdwA9h2+1BWe0c3073Rdq7OxST0w6Z
+cwtZvJZmsaHk5n1hp8bHFPmfsRu1tADYOAja/8bB172qFf0X6VpM8aKCEhQ5jsxzSBUaoQleenr
FztpOWksUpYCZjpCNTDlBE4hMiGL5jB5vX4z5j+sprFX4TPE0+7mJiHIazaMIPC6bTsr7Ae/VK/j
NOdJVJP7Y6KyNdw2fmGIYW3bAXGIwSu7RY5U3sNqICzXo+yreXvj8Dfxiu2mhpvyvT4PZZWuR1CD
G0fjAjVZjbinHPc4oNWhKOXeUi3JXBxxj5gMtiibmbJY42Fo+F0Zup1FFxHXH1nfFoeyZUqSMrI4
OumpRDN2gD1JhqtbG1vHQicTFI0ANKugtLKxbDLyXFZuKOTeBL0KC486VTke5CPOoigBz67Z3Y0Q
555FMNxaVy6tzwk2oSaqm9bVv5atyPS7FHZJakMEHg/5NLjXRG0db2Beov+KhGLM4dfHXjXM5Ocz
rdHIaxEbUFe6LiY1FHhKW5hvuc3x1hr04tRW44zuO4siFd9rHMIwhpxW9AmB2H2y8xaWY6jVN9t3
32SfP3SBdBniRi9jaA2PqFDPoyXOceE/8kVBos8AnrY2bjQXBXBW+JnLykuxu40pw5XDrLjh+8+c
HI5K0j7mGjqHJGtMXkFues0zePNKJc8VweVrN6AhEuBvbQuDZqssMPblyZFxH7IpzfnJw5rsGUgG
hBup+STHERKfGlPiDBKaDmuFw6h1b8DmHs3W2hR2fMvIfSQrjAZJlxiEd0nzYyp95P4waDNHMcco
SVVg4QwtEa6VI+Kdl2EWjfNaOw4RW2GJaPNkc9xd0zWlrlzkFaAAziWChXII7yKUJNhNe8BIHjXs
dHIN78XSO/28bGBdDrqyKqqjPbrfv2o5THtFfEE0VO7VTFqvZpXyfGeZ2aOs0ZqDMbUMScxj7tvi
nOqIQZAI3Zw/SwFXqI2WZmLP2I6YxHnJo58AS2Kc1oE2+afOriibWeVFZ/7qCozJuEQoxvwIPKoz
gv6AJgqlqJiLkydC0v2zHWh/DM/vkETl3U9JIOeqbIV/KHuAxLHS7XWb8bJE0s5oVVINZEU8EMXh
fmuDfdfWiUaDh0ieUQv+3rHImhQOHrhiXRZaurOztNrgrG54I6lIU1m3a9sovAfu3mbEI3hehuax
q0VHGzPBrJLSICR3L/VcfS2H5NKZ9IMlrxZGFcRajYmQAwh664kYyyIdOQ5dnuNE21SWNYQ6dSws
EqoRIz9XpZkf47ZHz9IxbyS6q+h/NTDbD7UbjlvYwqg0mubSt1RyadmQ0hn62a4v0+DKIyQa+rGC
PYSIsiMTsv4yDUiVOpfFiQW6ButJbSK9Te2E61TzSAv2TPyqnCqFQTqe8hFK9zp8oikS8RNZCdC+
gmbP7d2DPDjJiGTKMI4/gS8Oq5pw1QckKkHCSKiww49AuemmoGwGURiiSLGIdShrmryqArNpXsC0
zpfBf/UNg87IMGJv6vI3Oxw+J7PL2Fn7Exk9vGI+PXpZ33xHJ3NHL+v9SCal7UzJpbaTTeA52YHA
c0bAdnEQvGrf9ukAmTX1Gf3qEulgqYHfZyaL0gMhqa72GeaqG41NVBHiMc8K93k5a3ogelqbGa6Q
s8QmVL+CNHTOwzBCJXRJUhmMZx+j9trqeonyLTQ4ZeBFJZ4rP0Qm8xXUKZdFAeEPGlmT88nMQEx2
8Hqi4oNSjnyq2OZUjMLTKgwGcha9nATum922d/YcJMoY5WlMpOKQxseYPEJr8P/kVhttIpNyxVTw
giwYaRNpekHBezOBDbLNNCaLWMG/qzy6HQYxIUW4H1p5xgT9hzBEf/O/vQP/xfGEg8ZxXekalgT8
8Q9zZtlwshmLxnhYFIdJHPgPugGBSZxIJeao01G4uToNiRKCZQ709bCoDowqcQCF0Xju/YyAPSZi
eS2hPyUr0snViz2aL20Xas+NHhl4x3IaMUzMYg7pifUvhpH/9h2wROuOJYVtWM4/DSOkadHpIazg
QTcnB3G7k+/sqFDXoJxx+82KfjOopRC1rK8goNdxDOaxIlysbAZxsPzA3I2NNbzWxAAcDy4ZrxSz
/t/WiR98OBxvmmarFZyw8AV8t04mcPwv0n5j9pX9X2E/7BWIMKbjOQZO838wFqLK67vW19xvy1Zu
+VCBK5/a1HAQkeWeR4WMyhPPwoRGAASDX0FBTIT6V4f5/Jv++UlcwzY93cLbZjr/8BN3dd3FKgu0
h6U61HJR/coZDI0WjOUyz0skHCOs7aGBPJpwCsiMgY4K5erZdQamFgOCU2PeQgOk2lX1J43ojiX2
MCuDmnU3m3RgDrir0hEHqcv6/r+fZ+u/fn4p9Nn4ZpiWOZuL/j/zELU6fZ5m0h6UpbYj6+eDr0pr
RWikPCwHDno7mxD5MF0IFk8v1LTtUuUbGEDhXDonTcrPQOnbIa/FC4jgEzGHxL2rFyLL413uvHhV
V+3G3h9XDtHqW6+eko2vWKXyuICZbBj5tke5ewwKsIQdU3Vo9g1VS+7+C7TmP9EclqvTbMEIYbt4
2a1/QGuI6M3tHogkLPKemg+V8a2PpxM4MPW6nPWWm+hD1aFxYMCqdest2dGkAQWg/hDU58yPt21P
anYRxufcw3SRoBzt8/DLlp9LPaI3bnH8l5v0H0gRPjc0EcewXBq0nvjHokMn00wbF456BSVgW0bR
ximwzaMzvVvMbuBAoqaWlrcPTCC8cRbX254srmMaIR0b7V+L8GPkrx5zkzmlFAkkMoxWxxkhTzFX
SRQ+ACptBv46afSzZ2QpK2sj465FJtMfw79w4AEOMx/DpAM2k5rzX73v//WbgmvQPVylnvdPhkRB
jF8YZgxQ4HlXaxkhpgLy/Un2JtyKbrKojLCFkt69hXR90jXR7wIDMGUti2xl2iX42KGnzcKihy7W
KUmP4xC0iFnp8oqNlyDaSplTtsxA/uUu/eeixF2S4BEwtNh8g388XbCIlJ1r+KnxbF/0IqLJWEUp
0ZxgUNp0btW0fXZJLHbHJmqKbRCD9BU1hfpsIgyKdhPrFZk7mi4vcZ2SKce51mfuhjKR2Po0tZ6n
TLwqVf5FWiWZ1eEqzPFg7zD5Ewg19wtKgV+swHlT995pOYT+7y/5X8ykri5NHJFSt6SEM/B/14uZ
8NEHWkR+HaHZqGrK9tVIk/9H3Zksx41k2/Zf3hxpaByAY/Am0TPIYE+qmcAkUUIPOBw9vv4uRGbd
kqiGr669yZ2UWWVVEhEIwP34OXuvHW1xULUMfaGDC+Dy0TFubHkbLYZ7cHgV4zvCnhXyyi7TR926
7mYwkyfY0dmGWNFwVXZyfGOr/sUmIfkdlkWNl4d0g1dvjWH2FpMQ3F9JziucddwyzHA92goZrli1
1dEQSzxiPXWsdwzDA7cEFzeY1fqNm/azHZJPIl0XSDMbFrrCH2/aYNf2bPSE/jUW4rl4TL61QeOc
nJ1qHIJCc0viQ5tJ1k1oYjNauszYkOsC7CzLv9dIg4QcXb3hC7Z/XvqliTmTp9U2g0B4r+4Pjiwc
HiWrSu/T8C0WmTFCZWtM5gPSe/Dqy6tmlf4Gzb6g8hxqkB6Ct8tl5jvF+qUCXb7G35dtKoPQtbj2
95DcxpOtUUxWpvyGZR27CHXIGxWM9YsbamHX5ld1OHJ45qtdiyKvcs2h8W4WvT+yXQIhkd8HhJRv
zm+T7DkZ1DiumTsHXyumwZZKxN+t1bzpHqrFK59X5n9el0iWaR8H1lKYOK83GLzchiAZ2b05v4y2
r7Cz+Na3cYa37rT4Ngg4E7fKAD1+Zt6ce3xQT98sS36xjrKfuyaFqhk4bB8/PnEGCWDBMnq5yed0
2jsGO27qXKQUZYzcwWFwQoN0zvh6nDOq/EUYW1HNBUzO1yjl/K0s7JD9WgGci4x+n4aujQlfnc6d
CpeUEJia/kk0fvTGy/KL6lTyyTmaexa4AwK2f/zoDjhAahHPu1my7S/9eniXl1VAbompMQFRYwBo
YhQVF1/K0YwvQ4k5p4HMf24HGWgaiJ+PrX8cNROxN0aQD3tEk+KQde8LuxKYssJh29TWQxlweDXS
zjwu3rY/v/W/qja48a7g+bRZK1+XVko4hRE5vryJzcAA6Wf0j11Dauvi5Szj4t0g45t4AEUjJnvP
+MGHgM20qDpVA4aS80n6b05S1R/KNW4wbKZeNl4Plz7mlmHMwvs/f+KfcXkURSD9oCXBS1o0bz/e
+nasBC30zr05iyV7F22kyOgXNVOyQ1PCYHv2vuBQCDEuFTfnh9eMxKlw6YtJp3NIpZrSa5FkF8w4
s+2fP53zM7oHrJrFKipsEUiU/j9+uq5TlTenIrk9azWrkIEk6gEw4zmXDybOW6OPNMfzq3qjk+Gh
LuPDeTUI/emZCeJw6sAuPCjPemej9Tlq7w55KcFBojOuGuWOa5MOuBlScbfQ9rjU3+O+BgJbk7nT
neEbWObd/dkAkwXtF0pZoqmzDJJymG0H4vkSq5MX/iKq+/OX/wUZYSFdLnZmyXHnJxpB7g7CINM4
pWnN/mDK6LHEaUnHwCa+G83LPjY7cl6JzySvO7w4Dz/yTAS3UfoG34WFlhv945mHz+B5kKB8Pg8F
xo8/BCrYQcyNHd+e66qI7viFKmB5VKQYZyUcKprN2qGHlc3+TVNa1AmFiqnkktOoJMYkrDC9Z8Hn
MxdfZIqfpv0Q8i6inb1TXZ0g/RhBnZvPufKGrYewcHf+D/Jd1N5qi3hLecG4rE3uS0Ez1+/7+coy
ermeEqCy5yq+WgKMugrZcKacR9K+reumylf17E1A0bDsdElPbz4cV7Hpt7jq6DiYDGVGljwjA06J
Zc525+eC1Ifz0lJ62ac8gTWdaOuUNxXNyKjYOHW3xE83Dm6VHCp/d+lb1aeu5zTXMQFYnbsopsBi
ldbvA2/Cg5ugop0BSqyyuPDuIFo/005BPkl4QzsWL6XIbwyUuByWGnqs5RUWSecuIi31rORPW5y2
qSDtEdMnM5TOokU2R1cw5++jHuKxyy/HGANJcoFJ+ULhJ8UkrJIjIrtvrqlhNIYcRIP4JSkH9+o/
f05BSC6+aZB0pni9M+PkyPDh8ZyeO7AWSOpCeBSvsf0izRF1UzbRpLGm6eI8Tz6vIbJr9EWPWOCN
z/KLBSOgRrVBGtoeK/CrWjUKmNoyUk9uxyguiJ2ZvO3Zu68Gk6Atvz+cP8IZ5fLVxp+458BarzWc
9qCYH0fauRvdtLswW0KELeK93vh8PxNG0B3aKN29BUT2UxeDfB6nHLQLA4nuKx2gdVQ09gddYFvs
VK2frTncxiNy+gIi5MGZUYfH7LeKnHmWKg/eg3Q+xy0WjrhSFlloMZkz6ZtFzZni8+P7Hix8Hxsa
GbQpR75aeKc+DHpQ4Plt7BlXyEqqK7Izqyvfmm4b00Pvxq5VuxUfVpB+GCPfwMpRr22xRKQHk3/C
6If/1Zq2Zt6266AD3ngukM4P9PmgaYALWrk96A8TRac7NWAn8s5+58+DODlY9O5cYIpZYG4qW3nb
yJuclTcRLhSUyXMRFPLSb/RLUDpfLfb1venobKsIhHlwkKJsVThHp9yzH0eH4++gOGsIo0G03WeU
Qg0Px0Qzk4y3BBZ/ooW8cFBUry3k1he88HnSqQuva5/PynslcKwahDKQLI94oE6frIphZIbDGvmz
VidNsJLvkG1OiWdBE897eoAtliylwksa8F+hPsR7nY7Vjpk3U5XY06e4Hq5x2nMTxra6r2yEpXaQ
QrxU+I9rrBCuHJ3T0NDfMgC13nZMffa5MSmyhASiZ/xvY94eSnWrTW88SnTum7Qur4YKOXCeYlic
g5pUzmGar0WRXeq2JXkj7oGEc4lVOvoWOSYc7VWfiZNyb/ukNHaJ3zQXljt9zBtUluNCfShUQyRo
kdFOTjBZWmPsHKUO7iaTtLuUtvOU13fnYcc4OB9Mu2MQmkeP0/xuNkNIPllw2YY95lNK4pHZ+wVd
LVJVUO5UiHM2NaPGgeyHLXD5CZu5IM8NnQ5Tl/Aok8h7sRP0cPNbpGD758M7DUULyKwEW7i0RX/c
06KhEsyu8+o2ig064U4mLk174pworkbmHEfyuVySCwSz98i+qSJI5qoKMG4IL9olFVntlc7sfUlw
ZVwYD8EcrpmIkaFBM3wDqmzlD0wX31hAfj4GgRozOVja0N/gJ7zqOHhtXs/g3etbOrotjXZ1VYMy
upysCTWjBXPZRXpHXkSCHgH1slAmzhV2KTSpkOz0k+22ztOUxE9//lzOUif+sGAwYnEwSlNDBjaV
wqsFI0YTmhfMhe/AHCJTk83KDsmp8BrjyCwbTVfQ3RpZtTq/T32mmXjaGCWXPsiZVuTnpDsK9S5n
HdmZC2mFY6rF+C0i+Gn5f6HlKg5Q1GIEAgtCKCQksFuSGPMCM2AkdggrEua1NgCNRN97vYCR4CFD
CvN610LrQZQynaXr1rVHqByYRdqTFoCnNw4Blr9sMt/fC8H4zIc9TSeCcumnYslnzq/cbupuzo2z
c/GvJvfAeX49ukO/lfUU7Iy2et+1aEZIUdDyKlLMuc5m+bJAedH4yV2nV7V117LqBon3HMf53424
mRbqMQ6im3MpZhIaJNr2cF5c45A5rVWzDoRpIwg6JEUn8t3x2FIFb/DgFKfq0xASV7v4uXs3Zjjn
a7TW0qBsKeMRIy4icBfx1bENixMIwX3HyOyBUg4vZAqBkmg/ZBpt6d/kHMJE2R5QsxJANnjRppyj
L4M9jQ+T7T+fqSuT+XHo2yu0gMG6cDtm3Hn1wXbEF8fF6we6sNqY2by1q6jbnY1fqd/SCHHIBDB7
arWic0san9Um8Ol0xY581BGSRQf5IKlEE1oF6eybclgH6mgZBEAPlfl0fj4Ksr52HL2fUsb8WR9Y
JKsJoqKXh+Q8KPCEcWEzkDmdK71pJNHB6PSVT5cuUxPjxti/Y0iYE0lHchFBZAxr6pO5JFw0enK2
VZ58NfzHyHGODUISOEuo1s7T4qop6D+KbdmCavVKP9u4dRbvfBxxzPwbqJ4Bsn5nHFZ2rNZDNDg3
TROBafMQyS1hInLhu5z/Sm0TFYK9uL45f6kppGqMysHAkVDBcuHp71u7fiCG7nxEs9ClUY/OCtPD
+Alvk9pGLWoaW5OXAAx6jeyeKKJFViFktCincmleV03NXkPxhkYXMcs45VcCnPXBTOKH0Y+tC+jW
gG7sW9vqxN7X7X3X6cP5nBq73qMNWfyxT76i2DB3svCIsJx4AoeS9znqrgxRwcwby5sSzDOAk/yq
xOt2WdpvNYheH1HowwrfghbueHDIfuqYu8FQTqmlzZuwG+JD44M9nTPUjI0bkxDm4il24uZaWzAK
2aKGg8wb8Xd590+0wu3f7/irDIdX//X/JdLhlHBibqpv7etMhx9iIP5XBT9Qh/8++OHy0/wpAxbz
6VVaBP/S37kP0v8LlYnNeM9h65cc9/+V+yC8v9hPoBAT9cOuIZZMhn9yH1z3L6aBMPCAT3uQfZfW
xj+5D8L8a/nnLhiw5djKv/ef5D4s3ad/L+dosQWLOYDTV1ut9ux+GMIYcLaFLn0t6gW5GfaqfPzu
Zvzz0HwfrPC7v//qTF2jM6Q/2M87EQ4kncWSJXcT2naXvVE0/O4CrzqCxYAMVquEBOzZGi4XTfcl
s9rijTPXj0ea/7494lXnCKQzh/6cv66ZWqDgTEbMVc2MC9HD7GN+HeiJ7M2uNN/YX3+sgP59vVcV
Rt9mTptMmCgJILfuuHq7yRo4QFQN492ff5EfN/B/X4IH9PvJKDImI51cesQFw9ttEIpD1IuARBjo
fd5bDdvf/Cri1RF1slqRpmE478opf0FDW9DJ8jtUnX/+Dstn/cVT+xrFq5yCaacyZ9onsvlc1HAz
ajbbSygd6d4OdHTEG9W/8YT97jdZvuN3o+QglZPjNO0MwAXMRLHELzeiej8EynqjBfW7K7wq0pvG
Y9OzuYLfBKpYa9z/Fh5hUek9lNqyeuOu/e5HefWuDzRKvCg3S7LZpg5umof2hGDGpvgf/v1X73qY
hWmblX25U0Yo72BXTzf4xPGe/flH/91devWmG1i70riVxY5klgqeTRsfqLFRhsFJ2P2PLnE+AHz3
U4cDlUBmz8VudBcsAL/ALjdg401NVt7/+RK/WVHO+TvfXcKF/WZYczou9vsbpptlS6Zi5txIwOlb
pqnXXn/7P7vSqxedQ//o0eEYd7PftZfxuPD9PbN+JDAhRWI/m/dx0uKNVIabbP98yd+sLWeo+Xdf
Tid9XactDAmARiSTYphP17m3ZBUPY+24QLESaEh/vtZvnuYzrvu7a6WhUWKjjccdEACTZD/yaI/p
2Jgf//znfzzz/fcyeaZif/fnmWSnkOzsdg+iY2KGWhccUjit05XqDCOKD6XXTOHTIFFs7xtDZu2V
wZTGfmuJ+83Tfha4fHd9nvEiL8p02EkvqPZ0HsWGliBB6wmCuj9/xd/dQfvHhW1MRKADJxp2w1yh
tYNIJG7sPjPeeJmsH4vWf9/CV+tBIEF1RlFe7IfB7OZmrVU7eJ861U0FAFfddPETpayLAKiDGbme
iMczP9lz2kAm7NJQcrj98xf93WP5auVwAxKsjNLvdmjYG4Im/BDrYASfAltoDrt27edzW79Rq//m
h3s9bAKWzuMYddmu8cnY84NsAlrAaR4UKPShN/rSv/npXidotEMTNc2kip0k5+Cj4doSUbPbR+KN
O/abDdZ+tXZwZPJA/qI7DPLE1R/GOkZkjWI8Ynhfhv3X1IRoNzl08N7YAn+zLNrLT/fd444DMnAG
2m+EGBo93dJCaP++T0NSRhW62QgyS533xzkPJM3PVBvD85+fjd/9XMs//+7CVm9Bk5413j859vKg
WurtXVXSuiajWEfRG+/a7y6z/JDfXSbDhuSTCse5P0iKB2ka/YsmROJbNw74Rv78VRga8td+URed
pRHfXSXitmDqcPBtgOM01wMuT+vA3NLodm5npBB/rYJHnw6C8E8GuTYdGDxByGKvkbntGa6n7SYA
EArZoabCusMY3VXbUAtkWutxsK321AYyJnA2NAeAYoGLnwzAfTxf2LQ+5lOsOLx+KBPsBPjBoUy/
I62Yo/EKWxrGkRIhbf2pVFU2IXgtwil4SegCVi3q6bzu1jFIg6pel75dvOBRUfSuG3qYd2M0aO/Q
BlXiP3iZ4TW3sOSSAIN05Vp3tmiS+eh2c4RHLlE2B/2ed3yVDJXTf86amcBtPQ+j2EhjIpu2GBmL
fm1FEoZwpyD92Hcd4HsAIVnfDyRJtspqsNzGru1+Tol2lw8YECMirEl1sV/GvIuak19iWcT0gER9
QQfO2BCR2PRwsPuyaR9KWTMWwn+V2J/SviFiNh7yqYxXuUgsX6+GWk6aBFcvS4yVavRJ6xh5cKTT
3sl3c0oSh7nNYwVSmtGdKC3gl7BiPqMqiswnGvym/JQGsSu/MOy1xhd01ab8nLeW2+Vrjb18OACF
SInmKyX7VbBNRw02aV1BPrDe+61CurXm1hbDltZ38tXKQ7Wl66rLaVWHof3eAE6njpWYTe6LR8nN
LmgBVLQeYDw5bc9pKJz1J1knjQvIx3LR2zGGN+/KwurVyRkcoBJJkGhCoqsmh/nSBEuXdjNCkqb9
3fQRE5VW0jIJNn3jw2qJ/WpC8+IEZgQnwvaz05hDVNnlTdrwx0aR4F9aKa9N6mpFdm/vf0YG11Uv
gd1pJiu9lulTaQbKeQlL1t0j4fN51a2mgUfxVBhBNV4avR9XgC8tpmg7PYKjcFazrwcc0h1a4NPY
W6X91Bt0nB+g5CvSpGWSDYDPUJg3brL2I12EN9AofX0qLdXC3YayCDA6ZidVxCzMD62BnGYB2sQp
foVQe+G0S5OzHdANdRpiTimkFuuiagIP3JSIBo/t12XwiM0LgPbXIIkUE9+yNeYMMl7RNCaKrqTG
fwyfuokJQZH5WM/saNi2rgJajn20m2LGgj3g/nzoPoIRpUMZmnXfHv2kp2pQ0NJMRPa1Ht6bwG8W
8UVTB+94JdPkNmsYLh0tZ8jGfDcmflxcaCsIUmiXLbLrh0aRaX/tRH0uH6So+uar5+gg/CbsIuhb
SJmS8p+ne0hsOoIdwY/jKsxgJX6WXmym98Gk4tJbIc/KcFJpiGLVKiDsXm4jgvmSQ4HRGgKIqXxE
/liB4jm5WCwd3uckC/LwySfMGRwHI7AGzaBQ5M26GcPi98MU1OOm1RaEjS6qjXnPK+KjXR/btu2v
3dpP1GWmB0uRKoRublPFuW9eALcK2q1EKIzVd3QmIz7ixUusd1nZZel1q4h9ffSMltNA6uGH6kgm
LIOYRVKUcGnMFoJZhR5zviLxFgIdIdXgGTkfQmqrVk1W1eWhrQLrGNsTecSwK8UaWknvvvfHfii3
csJOuilq4HI3U981CFKh+rc4ieAx3w5ejOhLq9zO8FdiG7tJUBp7hzowc439GrrLDvPUODzJfkpl
sbbN3OqR7Tq8LFvAniFkWEuk9QVMgZpvOAm7RCBF2EwOmhHvnodXiein9L7t+yTKMP72guDkWVdC
JWtlRtVdIJzWuoBJJZ69fpSffd3J/GBa4N0Wxh6Yh73flHPydXDIbLPWbVKIvFj7JBbVzEca2sjh
3M3m3o2QfxxiD3sbsRy5Q6c2Fpklr82BXNMnN7OLCaeJUYNCzBJp8QtLPbqbqp3b8KrNG4c3tplm
tTHDqSGXoJB2BPYmmLBcNWvDiqsiAIzV8LxcTjR3HbVpgnSe5TpAzTs8Yo0NfXmdVmZsM24GONwQ
SDxPKcIxqECdT8/dYfysUGk1LwZ2RLrB2B6nDb6/uOUJSAbjY4n9vV/3ldvKnLfRmueDPTVjAO1E
S7RvwspTuij+ENXlYz7GoX30JjP+FOdYcYZtGiSEPkCMLnSz8gJriC+GPrCjvZOU9nxROI023k/I
EAYyWiZ0612kXP8TQm05XhJrb7SnLpAtkGzUF+S/R1XMsz4olx1a+WH4LFOYcTtzFLG96YxE6Ctr
HnMJSlTP8doLJkx7fO6AbHjHIql0G8gylB/KWrITIsgUmApzjw7UIRtqZZVoSI0afzM8Eju9qQZt
466GlpTsfJDeYiNCt0XWVZj9e+ZlNdPXxhk9zMV+KCCjlzEjbToCY7+uXKMhhotTYKTu86mu53e9
dAgmAFkTZu/zivXySrZBn91OQBH9HafIub9OMb3qq1jP4GTGafSgxHBhu8MQMVXj0SE/rFlC+Fz8
s0aKC+oCX3TqXdq9V5tbvFgGjvtQz/aun03PfNZBa0/mOuyKcb5gg5rDqxyXgAdMX2XVmuUaB3LS
m738GFm2qG7J/rPjdZEbTrTvh87H4tK5kV7bGVrBr1nH6rDpM3PK72Q+D8GN62jUolU0QxEeXPSQ
3xIvq/R9YwHQwNUB8+2UVEkcHgrOXlGMANZu6qcu1pX9tSuJX8IVNncaUgq0ZNwmYkrUo+xA4V4N
yHEgR9uKVcgha7spu6PEETB/cdmeLbaCYsTMVyFU6XfJUOb9+7ntEohK5jwwiF4ljCqAuqNzPk5M
7QiuJlzS3PUY9+4bp4NhEenJhsY2q8hVq6TLZEc9HjXBJrc0ynPtOeHw4nW15Dq1rzWRO7UdzuzJ
bTxHjwZj2WoP/lMCjWMdMacX1tvYA0Mc9/NN5Lehcx2ovLBirKnaa9ZTl0APmEWb0SaKWETE9ehZ
Oab3sXXF3oErnd75Wa/7DfmZhb/Fy+f5n42FoX2XFTy+X4c+oZ+8dUXqQ0o0OxkcYNVFaArQLj91
vZN6wIAtrfQlMHG8+K5Q+nEG8FFtos4pF+ODXRfTxuwIHQPorMALTYkzj/eAlovheSa3Kbp0IAaB
lSILvay2ce5M/REso+2/V0MIrHOseGPW/lxQDUJ9LvK9m2BwBacatznaKIsdObMipd/54zSYu0iV
Rnjp4ONPtuki60USYciFYm16+iFUPNcnf6pIPOz9IkXODU05r7ZtScT4bd3aebaaclgT8aqXXuJf
wTErxCVHJCwdOSf5TRkGdn2PvtlVByfviuHRjNJG31eTOnOzgrz62LP6qHctaVbxU4OQvH1SRm8P
7xUOc/vSbtpm4q8tP/FF0yfGwHirzoZ3WRvKb17Tj9V16prxfADS5YS0R8dwPM26bKePNU7Ucef2
M9iVRFm+gQOjhgojqz7LL7SBpcFaTVTc8y5rzKKFRcCl93PXVsCFZ+2y6ZqqcC4g5/vqxkN/rC5T
03BIpotVHQiMzhW5X7mekvajcmfcCJvJGpbnoeri7hGSZaMPnbLsau3MtFLiNTSAziYZgFK/WYHn
bbsFSmJ2CyExL3An1jozH/zIMhhUmkPhj8dKIUT+6JN4Ml/VPLHOC46F2mW4FoyDtK7ihbwDuc+p
czBIGFGyBFMR7eKHATpOfjcTmFJ8LDJM1xdmnVi8i7KocPzHWpfGQclgEZ0Yc+IcC9foQnRBExzB
rUuBM34e+kwmRy9ISwa0zjlPh41w3mazcvsDR4Ri+kJ9AEjRKXNOJE7s6uxGWZUvdjmhFcVWE/in
4eKOpn03UBqE34zE78RlR1MJhzjHNv1lGGZRHBLZxkHG6ioA8lYoybwX2dQpyR6JL3NNuZ6FhCsr
hgYmsVUDmXeV2fnlk+2AgNx1LvF40ADRar3vzF7nvEe8uztETXPyTVelYRHBEhOVbUBxZRJ/KIdk
YNGOa361bVUR9ny9KHgTwCBOHmeg63JwZRypEjGdbKEJKUXKRA4hEzFe6LCcVfMxg9+nDhBgXEQh
ecFb068Mp0+mrywoipVbwGOUIGfqJCMzAO+Q9Ty4qeHR9w5Lf1sWLnFSFtGU0V2Y9lM1bMYxDaYr
r2Sp2zd1uUC7SMsarxCsBGJV+HBwrnERpM4VxAwjQAODEZTKu8y9u1Q5UQiAJQi6DS5QX6wWbNe4
UfGELcdoJ3vm2OhD3wlHFwdq4gPS5LBn+Dgl0saEKeUybYB5oGY17cNO20vyytTl5kNBDLV3NOyq
7T+OOSDP61l0U/BAasLcfgpsVrsLpLaOddURejxushCy+caQiGQ2ME5nknSnsiRyJmzdybowkzxN
v8UtR+mTXRE0tKdFV0Z3KjfD7oPEHYayJNTlC1F2UIbGxClAhQoBjHzDquO043ouyj6YV2GaD/Xa
CK1sKFZx1GGKEyApuqMrNL7vddbIZvgyJ6AO+5Wdxh5ueDZYXPUi8TDNxtOsKYTNoDKquwyCh7pw
VMbILYymCfcc9OQOIVtMVLiDjKYm3Miqehm/t9LEgpDumwMRUZ4q6EvcVL1TYM2lUMX27tkJkm5R
gkMFZOMMkLW17tt3yZDoDEdI4BNQw1nZnlr7ANtcKQulBq6fL2ZvgKdHTTCMMjmZBv07wTPhhOX7
IK4d/8odwP1nKPt6AxXQQBEvN66VePJqNJyiRdRS1SCre6x0wl+NQ2LoHAWZ36MbjUxMVDuKWiDH
kvNt2H6o5sAoQTmloM11YsfJzeT5kX3QhqWGg4kf3Ptk9XHYX6C+N0Dauay18T7UDI1oCffoh2+N
thbJU6CSqbtEEUbiJORcl0SXFSuRyQnB7dPmY+HVkp2zdn3ojJzijDXPDCbjSqcKq0mMNwalX2I2
TCQaxRIXNFrqSx/1DPEQOSe9UzWVSn6w8IOAKK09NVTrZBbYt0s7N3KDs3xGHj2SnDrZOHRc65fJ
svDJG3wAGq4iATkOFbSaPsxmx0NYujZ8vKSzWjQuZYqKfx8CdeBBJpC833c44eWnIIiAcJE2nTvN
avYI/MEij8+KIIoYvcS4b6upFw94MkmJW8c56vW7jloxXLU2WbM3vddJtcXjb+knpvNyBECQx9YM
Ba9oiV5yaatHB6tWtkko4JJS7mRJ2J9QV1jpLTJBsz1QRgtrr5rJghkamGFL9gbT+zvtlLZ542gc
QzuHtADnFEalaYIoScPqEvF+U29GNujgshGTLcmpJ0Q6O02u4n8IQaeOl+NQuwJFZit9Ne4N3+8p
co3YioEnVFZmhha2uNTEfR+Es20TJMKyhkgnlexlEYOK7DlNZDXfnoXAkuaTWredNT9xphgBgsDX
r68jVATqsww6suDWnFwt8yXCyT6DWAkD69FN8xBoTRd57j3pYgHQ7RDoMxvACN5z3XnloOyNi3y7
omZ0S19vvcr0Qpo0HUU1/acRl4ffqGBny1Lj8A8xOuXu0c1F6X1IYjbbD34xwcnd8rZ1+rM7Z0H/
mFK61HTCePfnfNOpJoBBnfm2aMj2LDonQM0OzeleuFbpfaIZxpu3oTVcGI9B4NEhW5GslNBBKWfT
lM3RJZVXfYgcyjW4ZNgS7eSu7GqCaS758JNuDw3ST9d/zPPR78onluUhmqFktrm9U2Rz9eswBwC2
TRlO1PskSYtqWPsTqSq+PGShJKoJNaRBMOmx6opgdJx1iHxS61Xccr8xkGBYeKYYJkUGy31W0fpL
HcUY0bVm45GwsrJfw7N1wo8Fptb5Ip6lqz6E9EoQPeUYatbpEOTTOh5FPj96eRpkR4PfYHzfRNFM
UTtBffk80PqHZacFTCO5inMdzF/ZVZOsXpOLPlbkrjmlz47oIlhyGVvZIspp0HBk/qJIpOyfO0nk
xNEy43i64LkdsnccZvPinuaTS+bJPAZar0M7l/mX2u27+soU0Rw+JZhtHSAAelanTnBmuSP3wRfZ
uisqEmnoJMSZ+VQmYSthiyAiRUYMgqxPdlYac+amLVTb+tIrKyQxa4aTeYCMXXlm+j7VXlw+S5oc
+D2LOCvFyZtaweMh6KG2W2d0I67gTXXr3nsOekn4z77d2U+t2Q9KUVPOEjZr0dAeg6PSk3Q9Mn4Z
wzbcYwRO5a4OCUKyH4agikS5ERE6LsZNUZt15rVLgpVjXzj5mOnxY16FjrFRLr91iGy7Ksdtx+Je
ZJuh6wYwLsAlhu7SaMIsDiDmdznfzUnpKYBKbtowGfckbafmhaG4S+YmM0arjPdeIubCOrY+OuYN
BhvivcjSjGV94QrRqduQ7GK3ZnlCl0Gb06+D4sSyPY73pQyAu1ZiMonoHF309JPBhnuTsCUM942J
L686zk3U1e/OE4X/35qv/1VqLiZPv1dzXX2qGoRbJWPe6eLl//4fHOr/0nFhhPzLw56JjAvOBFrg
f8m4MBT9hboLM5dJYvDfWq1/ZFy2/ZeLm4XnljRhmzEK459/ZFyW81cA9go3oy/NxZ4m/xMZF9ii
Xw45bXl2OH83+yHIAtNFh/m9nmFNU06Njx5jSLAdlVV/jDgyXqOjTL9ksT1c083qTo6NUnGTlnPd
X8wcF8AN+j78V5YXQo0rc0kztsvqa5pW9GpNucCw69KOMVfO7sZIY3GRdDimVqIt3Ec15daTlyTV
RHabU4Hy4S1noFFQra51VOXXAJP9d0Cgh6OZgU1xgry/XvRmh0bMw7PnOhRlgYKuvUo8t32QGjcY
HSHvSidet0WcRDY0ecTZl7Auo53ZcZI9RNZgfzPI3nUYGk3mqSMA4zo3Cnk/j8jnoNS17jP2unbY
RKpunsUUE8rodko8sCQ51r7KfIYyKmGsqPLaB9HaLktYVjZXqaydOycMQF/JVJgHrxiDK1JO5btJ
DiC0Y+lxkgAlZtxCaOoeKE2S5xqW2EcxZANhOHVz2U+1f9k5PmPnxHeHh9JBjgsmsu7hEheDQVgs
IlVkuXA+uR82EuVijukRddVnJ+MrbwdPt3T5zCBfA0H0dm49iW2V9dNNL62CoA8gh4Frqp0dlNU1
5EyLvmENkHW2PeS3Yams98mo7fuKkcOzA02TgsFw2I3GXj3N8r/IO4/lupFuSz8R/kDCJTA93tGT
IsUJgiIleJ+wT98fqm70FY/YOnG7hz2riJIEHCCRZu+1vqUNP1OikI5whMN1V5LBmISiPGR9hmEw
SfR23fh6sxT2XN7yCahaVtQl71OaOCeLtXZXZyH8aNFZV3lR4ruIlbrz0qogpw5IlFnK6WhGQX6K
slbkKy2zqKFGbe7d141RXCsLCHPmDB1Ng0yHaqX1DLGFwky74SQ5bJu+dcmaB5d4KFPPXyUoCk4h
XuNNlVoAMDWTZIihaQhSqTljAL8vvX3bg95z/MH6Rr8huC1aI3o1W0tBtmTQdXZFIVRrMBYlwHXX
Xh6zwriDEt8MpvcPXo4BGXeMST2OBzZdVuX4O18U6ZoaXUml3kiaeGNS7Ly1iqg/2hlJuiDgwnda
PsCd+iLyT1K2wS6UqdjOn8Arsz5nRgfEvtQ8jniNEVzPtdTV6OHbCdKW0FzDCbUY6BFpfFNlh3v8
mtovHcTJz2oa2SdIL24XtldjNspS69qJ0onkR0exlY/+SSuL4mOKxf7gjW62tygQgFAjXzRYFc0c
xoo4YeGbdrkC+da/op0OXrJSdOsJKfQHpnrtgWNe9QixJz5VbKWf2Op033pt5u/36fQzJOpc38XE
H61Nc176CuoXo6GZx9gV1j22Hf3NLUjRxSQCPz6tq2QD0NOD+CbjXQIRAPupnpNV2KTXSoXRsU+7
Xm6dGIX4YoKF9dRMgEgpenY7ZRvQgTu7b6olT5CILkKlQndRiBy8u+rlFcX3/mrEpbwkVz6+kaMN
Js9T1OG6eqTVhETvjcoCPD47cdVtPBjGRrVOSJc4cJvdGEb4jeHRv/G/q+c2Hv2t1D3xxB61XtdS
6VR+AfDh8QJwqdeuIOyXF+bxYd4YZo4BK3Djl4QctO8G+aG7JoZShYkoTU9d2dprLIrUvLNYYF1R
tJ0Tl41rPeKbsmVz4/rueC0M6L923wdHg+J4yva+ck6TEfc/x4Et7oOfG3IPKXR6bIoku6VSFG6r
DtsXkark/oX9AF2NSZSkwrJ9HejqXMvSqfD06HK49VyNYjhns6XQAR4o+Ke3rVEz4flmDaWrb2iz
saUXzVaJTERsOgziw1waCyBZI2+vT259j3ABg4I+VhsumZ5KS5jPudF0h6ak5Fp0UfQz7KvutinH
+CkpY+yoMbufRUTRV7vvIOG8TrkCaVvYde6P67R19B1OU4dYA5tIhHD0cMmVfSVevSHMkiUNKySv
THQ3ipTZloyOqvyZNcSlJIPVXlvuqNSW8pFzpL+tTnQnSRcY0ri+A3lDjr0cxEM5BXTAhYqvNXvs
b0ojsJ79wa01/LBW/liMNdaA1s+G3ViLfGMn5AAXwxRSUA2GktpbMJ3yPPXuOs3qFjVo93VTBC+G
4xcPWPjoLoKFvNFkne0MINivQ8zpdkH/JbiiXWG/k+BgrCtD0balo3vF8YA4DXhA1rbs6vi9LMN+
n2sqW2L4LhaDPxL8SNrGIuvGfkdB0nsSwld7Qf1YXwtk5UQ3CPe+Sr1k17aRudEw2JysNNU3tUr0
69JJgq0o2p7gq6Kiw53IwjsW4YB5W/bhKgDo9FEFQ73xajd6FrjkSRypqwd3suTPwpgok9Ek054y
P07WFm3WNzIPkSmWSUPyt8hP4I67K2x3NlwWAy5YSAl0kaAUugo6ulWLmNLhFgd1/z00kxTg+Rga
C+QPOgkBLo4bZlmQpS2Oc4DShnHN0RPeMI1SAMokK26CAWwzodP10iEoLpEyWFmlPdMcA4DTQxne
CqWlP+mpSuDjEdEjC1lxOkTY1XD4szsip6lMWwsSQsZHKtvdwdPb8ipsnG7vED1yJ0LM9C5trH1m
BeFtbVTGg2MV/BYutCyNJqwWtB2KLUt3fDLQxoFzDDnyU+SOltakTc+GLbrnho/43uwlo5ZuL96b
WdN5F4BipDAQueG3OK8MWulF/RbxjeCJpNO6pJzpgxUBsb6SENSKZVzXZrxKK9qEWqhV12FOKEGs
he0pSfzqKFwtv6k6x0tWnj6YBB4HhJHYCiCsl7D3r9wiO1kYfA92rE9vBf3LPd7ShhWwMF+J7zY2
dMz7F5r79m0WZvU+C/zxMJQEi5AClJaKP9kJsTRqrYVutU/qaJFOH+kQr4LjtFBlERP2LcEudqy7
sUb27xS2AfxwS/sWZLF8h16L3S0F1EFsbpyfpDaKtTZIQFJ5QgZYy7G7pDzWN8+h5WqnikSbXYjI
pFz4QZPXSBVoWgdzIneBg/Toqzbbjqmh7Qi9M0+0eO33BpK3Wtgsq7eET2VH1830Iytb/D1Sxvio
Ro+NStMRJ1EEI3bYVPo7mVrjShtg0fQCZn1Ntddk2ZpoE3qDRy4LOKa1YwmAkwaG+uspj5OTrpya
VlsSPBpj1u2VHrYvnY+ju2e78Mxalu/tyW7pfPWJRsC9r/nDspKKLJ9KgwE0NIOiTuCiqDcZ6k/s
mGI8vCmhn1h5mBsCp7+tVV6Txg6wjXQRLSKuzCVaKMqorCC/VLTNRwpEtAdoJyTNa5gSJ5PGgX6y
cQZAachafxXM6VMO8aTPTVaMz9Qjh0d96sxHzEPRHpGZ7y3wQTgh2lXzzXe7ZDdYzXPl9iRNkQoT
8cJWZTxh7ldGIR5dPWG6LZEd5W32FoVNRivbZX+hgjm2NLfK06Qhgidl1ux2Tco/ESJpOfSGWbhL
1eX5O+2X7k4ObvpkFgnEX8Nyr/QmI38wmRL/VAS6e2PqENTqzh9+pIMWfYtQsnKqKJqOODNr1O50
zY6vFBTLZsEeeThZMZl9gA0kXd9OixB0QAGTQK8S9np5B1IqCoROKIo+rumyUgpRVDWvCmfsbgsT
rlfZkXaMI08nVbKAHWC6SiK47tHk1GE3HAL4d9cdddbNaA0tXQJrtPfosM1F3zvOEv5uI5e9RmBS
Nqb2HWU/tmghTuM9zdkYYQV8qL4MqltfBinljLC7jQkfui54eAVSAq6JgQc2ZGaa47fOTuQROq12
oo8xfeQU71dOnIKYquPiaMbQOPCUGXcog5I3AxHZA5AjwOamUMMGPA0IUAK14JOFiRB3VjGw4I7K
Wea4tHdtbPrfhs6hBjWBsnpyVNLvgeKKq8Ebp5cxl9nb1MAjVjiz42VJTMeOMkhRLaK4YzB5rf02
earf0UHS7hSI7Q9buvENi1r74fZEdNdBXJywk+lbV1PBwaknzyJcy/fWCJe6177wyz3nFfXYCa9a
CCOtbzl6yWttEjm4Ip/QjIy99tauKbUAoh7yHVoYm1OeHN77xrd/Ac0J8YOK4lGpuP9oxQi53tOC
E5QAEpDDQrw5Jd+xnY3e8xjwcTfzaQp7a0FYraXJjW9lwB/bgEYDFZEAxIYdZLd0IptNHsjwqQuK
4A7OGbpBty2uRRwkb5atWQf6gNZNp8j+SAcjIWdJTneo/qr3NrCsb7oYw1c0qNqHXdbU07DM4zIU
LsdazyHXEwPjGpkvIqiEyZxdVtUTDsTWuxcAPKkIGXA+Rmzu9DP0ECFDZR1xXqrbyiZqZc2zsa4n
oYk3E+TmklZC8F6GgQ6KtwFbNGaudsX+sbsOQRImG2EhfGkhePZLnerjytZJeJ9ogb9XrZIUmoXF
wigNnSirQKwVGogtOpnukdnJ5PCAezIKKuyPWVxXS7vI3V9WUYYfUzBNJHgxyvFXO4W70vU6/Sad
srgelZff+AVRJI0gZp2uBTumwZmcnzQF1dKd9MFfjT5/3Yx6SUADnQAcigO9bV02/tGXYgTQFAAf
NybMrqnHglSiuFmmUeRKTl6Z+tYTlnvsKm7yiiPXzIlLS33XIxrb0FCNbyIOscC4bAIf06zF+Fjr
GtZP163XqVTRXTFkmkKYwWm50DX5a7RadiaoTw5IPozDaITF3ggIhZk7sHxlmvFD1aZ6KdG+rCvC
M+99rN0rSQXUXNlTU9D9tbobNE3VzkNzcpgQzF8hQCVLIRohcBDOISzyM8BozJ6Agj0YpJUNVXjz
R590uoQvTzLKgv6hXDkqyw42RdRfRGsoed1VvlYvDHi3XGShVYa7KwhMARKb6XOmpXSa5HVMaF1z
LJoCaLDM7xpJilRC43a6kUlZJXt9aNyrUkt6+qWEDWEnScn+nDDOHpmy0pPpuiS2Me1Bk1YjzMNS
a9ChWIPebkjNM78ZyH+f+1GbHnS7DDnASedJT6r+0EMVqNnSWWyYk7YKXiu0K790Dg0/IqtVrCSc
2Diga/OCUIb7qNL0F3RYFI+bcQSQ7pfmN7QXzb2bDDMaOwtJ8bMnTaCqRDC5dNQY9os4LUHFVsqE
ceMMdvIrtkceXEH04XNniuZnDHr0I0ziDDmlYScfbVCMFNgntdHQMZKqlBHWFOcJ9QyLZMIjbnD5
Po6OdmXLHIlgVztMR6Oc0nef2fQYKiOcXfT9czgVvDzCHrdwYNurjmX0Z+ZFfrs0ex0Fn2fZQb6M
MrRt1KiR/3Iuj+lE+rmjB8vQ1KbvThpm7BCT4HuYFOowVKpb2TTF71Gmeh/SEZxwsD+HJ8cIO0rh
5SyGnMZmCZpYnQyglc+aEOVHPDr/hBNmLcjNtuc8SBlt2WVV1RJeRTNsg2wUp/ggq+lHQl3N2ZQj
nOy2QjxNkQZHxdqXtvimWpn2a2Mwq482zJgN2qCnKzu6AfUJ2dnmge8jH4C3sQUh/BGgb8ZJ5wVl
xXCfOTrc0hR2tlgYTanfaXbTrJNOsWuKmwDVlxW27ktV6T6YhWIYDwrN/rIm29ejt25mzqLBL0/e
eGTpJzMfnIxvJhO/iFdNn0ESBjRTgkRD8RD5qEflELj8jbK66hGp3ZptQ3jEEHLk+6CoNd6iDOur
jSYSh1Wb7GeCiURSvvoNJRUaj5F+nBzD3RKHplcLC+uRQeOX9gSK4uI1HmifNnnnPAV+THdBaqQN
iYQaEpSAjYp0xA5h5UzXowYyzzEb6xWZA4XTqe2G59qA0bY0gQ3fpvkQwjjQOLdyrPLX5A7YCKF7
M0bhl/vTqg8DSztALKf1ablDfrIEEiTCLQZaZn3z4Ru9tq3QUltLWvgG5f/aXgu09E8F3SASUdii
k9ObvHX0AHaW54gTmZHkdo+qax/RfThbA0rxdd2U1S1bdDgXQWkOS1oB010prO4u1QpjE4VFxVRs
tPmGFLsxXGWN0u7ttJgOQ5yhzQQftnYGOcuJ+8TfWPQdVplN6NchTyTJQM1UPjYEBsQLOPnzUVaW
NkGEVWeuXTWVS5Kqskcqoi4Qg8r9RbiZ9suWkX6jDXOUoO4XwSY1dPWRJdRKOfBDlHKAXWsJYeIe
XZxjGWjO1h3s8VSTAbFnwWS5c91JvrlDWN5mRMYsjKzVPvoy4rStk3i8UAjvIUtq9oNoTfNlirTq
JxCF8LtJ1WUXBPF29I3o3fGycQ8Cbnqp6hwZfekNM1cDawPZm8l4pabev8fx6Lz2tWbGM3DdPHS1
3f3IM3BIXU52N+L+csnhA1iP6ynQPgaFgLVq4/xX4pX2rulpYrP3Nl4Tkx7gMu7c6hGVh/dhh6UM
6Gn7+j2VtAyRao84ICpbiqUo0OFPopZcBmTDrss8CdezHp4kkvIHkucdGiJiwNzsgDKCY0+/01BU
GXQmmTAMB/atmeYPzvxrTURF0QJpBsxnI+LvLWLZZ6xDihWBLj9HR3JQC/dFDEr7aU2T9laEndoD
zXJ4kQpsEY/A32ZmZnFKRod4apA2oYSoB+d73XENYLTof5ow6VuC0Ev3Ski/+aGJgupb7jbmKqa8
hj6jHk6tcMM9Aloj2XqEaPdL0lbtddZOIUfy1PbXqPpIpdGw8hDkZEbVDlGCPJj91JAyOyr3qGEc
IQ6EJKZNaRnpSyyd+jbQ4YststBPr5B44gTyESGMlaPtiyEe9vDC8m0bGwBp0GCpD6TDcIDqwIgo
Cdi47xxgreB4UiQWJri9AyoS7Z57KHew8RQAITq+44RkMbeVQjeL/Faosls7hqZuE7/U2JUF+S6v
c2qFNpm2ZRD2d0ys/ZpiT7rvA8uco0vJBdGN6tAAlrpK4YE+Gw2CTPahJM8JFO1LLMPeYxkZ+ZOc
OF0GIzUZluruDcGE2PhsJHZxhltl0bZs/ej7pzvL9PxNN+T6y2hP8ZpuTbOmE4EJyXbIPfGCsV2T
YQAeD6AX1dUu3iciQVsnreYhwycF9IUQNjapjDuU2FdIOJqdl6KYLqREyAJHcMGjZm2NiDMaYpMG
o8JLQo5uFJArYzg3aaH4ejWlXVHCoxeUmaNYNrIQC9MZ6sfKAl7PUCZ6kqRDOzykMXHRPZCTIy47
86EQbSeWk0Y3loDVhhAA9h0dSho3s1d+4DUfWTCzF524jY6NBzB3qHIMcmMirX080sDC2EAcAakd
Ph16FSQ3RSHFLkBNe3ScEE0TUn6tvOsZmfdWG/lyidulSLcJJ03SN0fN/EGotnNTTWX8kjW2OSwI
S3DQcOjoJwdfOjs7qU0SHqKp/RaNWvsNK47zOLLLod0K7fveN61q2LAQJv7KjQb1Ik3yVpbSbmp9
bYVF/GQCZTlQyiHWVyYy2o8w+MhQSXQtXA2UoAktr6cJ2akihorOMdliyEH9N3tweAXoefRhjQuA
Vd4Y7e6elGR5F3pWmSwkOubrwqwBJGhjROgrGgADk0lYDtE6IB4ZrRN98XSl/LHTOXH4mjgF1I6H
FbpG9Fa6AQZ0Fejl+D6EujUujao0qdKjSOoW/Isdu26EbcOObiEY1zTxguPY1b794kFq+KWXk+s9
9MbgOiveXPyEz3AOZg21iXRoEh97zp0UpKP3wu7VtBMMVW2NbCf7GfWTWV8LJAIjXoks7d/zPMjl
Vtgj+4QebfxPfShqNB7Itst1youcO+/sD1eoWqi8Tqoe2ZYUQr4PutZns71fi9fV0DKFVG7r7AJb
FLPsRCPlmAKNExOYib6DTbS08kVeosjdFFhPDoWCUboMJkMeKqvXbs0JwA354E7EtI9e5IdfqOxe
T2S4QyvRP4jAK6+6VHXeuuyIQAr4s+PB7Ez7FRNGjJy5pSwYT/UtiiZ2gcG0Q7lT0aYP3IpTU8cS
aPmm2rPctVeRrRtsWDFbqAXgnEgt3EwLXyAveD8bdrQ/e6tz43WrNObVlFKYtXDQKvwMetBEWy3z
8M4g34UNToUOpxOl6lG307d46kbagDQKrluyxI/E+kKnrvL0l3QtdVNMBoqMYJigZtbk3dR8Q4A3
DLlo8BG98MMssEK1ueqRP98EdUBSgx63z5Ma601sTHiMqNJph6zNEhq1xGVaQ9G+KRqnzUK6RrzN
OdK8UXVlu03HI/3V6ln2vSD2+6Z1RbTOhdm8jypqN2XpaHNeVh9eoQTyV6HTO3ctFsFNrTVs5VSD
IGfBgd04drj07jPDbB/U4EA6stz2gHOgdghscKMXx0gKeg5EABdibG6ysHePPgLMrd8ndLvobK6s
SrqA5LSSOVEMT6OiZzwSHXdoe+XsG0i/2zSPavInWmtZy5EoU7KVxmsjJuSj5/g2Llo3HleYFyVR
qRxM7xO+6odOCrS4LqJ7E3kch19IsFU13AayrHZRkhPhEmUuFX7VmLsk0YJ1jBTllc2/d1tmobEV
Wh7sPL/pHdImU6GWDQ4Q+uOaPq9sDVrpRaJM58mf7LFYkaeTXbMsyxsnmULkU02sbpVGZ+FEGxns
ZziTPokPM1ZZwd6IvYcDkxySoFESv1vSIEkWpj1Y39GfUzeUQ2u/g4fjofm8cQ7gjXsQVRhwsAN4
Dn8xw4vHmxsse22IXDD7BGn3X7zK/5/FIw6ij/+zeOTqDaZJ9/OzgGT+K/+CgKT5H4k6xBQuSSvm
f+tHpPEfB5uMJAIExaNp/YYBkv9Bg2yTG6BLaXoGpbf/rR/R9P+gN4GG7WFGRQLnQGX+HylIPrv1
JVQ3cLwIJjzDQAUu/9GX/KYjacKpQj+BURDtJuXCu7xpV23xgNp82fntmmaVjubaTtvNb8/oC0KQ
+Cxc+ffCVLiEq/MrHfkPRuC3C3MKYSvQgadtrRf6gGsdS5Ad2gsWqIUekapJfGbp2EvlIvBsWG05
pKCnQccAa14F28Q7XLijrx4FnkvO6ShzbOJxPpu20XAaU91U+oq3g5xCLcnJoAWC9s1HdNhrKyOz
l80QHrLbv1/5n7id/zZw/9ezgActhHRMKc7t8Ozxm5ITM6jeQmwT49Bmcsemfm2MxRtpek++9ssV
Nl1F6yqQHYkZ1sFxUvwOnLKM4EWimR8REOrlSg0rzqOrv9/fZyjGv7dngaMzkco68KfmV/nbq9JM
r8PuSmGdbetieDD1YZWRpqFXGilg+Qnv2Xq6CPs540j8e1VkVBYhDQxy3T6DMZUJrEkWX4R0cz0Y
WjLOxXUxEs74UtTdIkSx2thbzx8ukBwuXfg8UcDxEGxgCtNXZTdtWWPbhZOqm1S+OPiBoagu+3K4
1i33cfDC9d+f9B8fBXlMPGThCDCYAH/PQAxkRKVkAGjTitwu9orxEoPMkixpss8vcTouXepstDuK
ImSM7W5VKxuTRoQIdyRgiAhp0V8gFDD3/cYn4E3yq/hmoGy7rjPPOJ/HTwe6aYC8p68G/B4J/Smq
o6vUTC/QMc6jMs6vcx4X4HaohyM70FeThRQY1U1spzu2/UfkL9jNgJqm7ZwEumwnPLGW9/D3l/fH
ZzL/TMOEai6hNDvi7Iki52QPBTdxhXLE9Wz62gTLj1AQHSKdKk51XD1zrd3fr3rOVP/3V/922bOn
G0It9ARW15VxSMFxa3Ja4aqBAVpT2lB4zA14vJawlmUkl+2lj2X+UZ+mrvlHm7opHOYHiHJnsBWc
MVpvm7xbX74EUAkdw9ypEby/oa3xVq1L5wC6583NXuOfgaN2YzNtXbNBuNNt2OXtNNESEnBpKv/y
VXAI8BwoObbwzu+K4VhGipHQND86JHAqDdeS6ktD9CM9ykM17AXOF9xDETamZOdZ1qGlKDulxRYJ
0W3n2lfszCNxzMynC+/ry3ub8yxYwGee99n78sIxCHBL6av5TZnfs+I577OVgwPIIKg2KvOFXW59
SZatS8yehc/KxzlZEGvBI4O0QXmbHKePGhfk3+/sPOrhn5FkuJbHTRlsP86XZNSkA/YQlqEReyZU
Y9o547abvgX0rwu3PRaGd7IBljKoMRaOV8EiRDhHWNACbsAqyOzdaFAQle6TcaSceTNN6Sn7n65F
jDdThzRum96snz17s27l426dMn1Vp9paNhiO3G6jvGBdY5CYnxIlzyvTujSgZmDL+TC32Iwh3UW7
ze7g8xTm2PEY4D2Ep1B7ezr/N2nmPxR9u24bQjHB2xsQnyE1HFrZ7EU1QY/lNjz/W3xpbH81fBz4
kLqOoBUy8Xynvy3GTm/7NrGr0wq/1m7omm3kBveOr44Y6d+j6I16EWFL3/4+NP5cE3nsjkfmDzIJ
NqRsOj9dNdPNBMMBvlWhefSgF2bpP3rMqhkrox/gPOPMSnTBBmTmBUTQl/Ob1CWbABMkv5BnP7jj
iCJiiCsrawpfunY4NuPjFIcQFZhdpLfvYiT/zd6piGvkDqzRv/BdfH0HAqa2axjzbvlsYq+cxPXJ
MZhWbt4dJWdw2lBbDYS35Ux7tGHGcKxF98/vT25GT3u58PC/GnwYYKSlo8gWyM0/P/w0CtMyA7+y
mkhTVXtiQOp0hk0sBsLAZTZcIym98ZFJDpQkias9RVqL8qG+9CbmQX7+EeC35PDhgSyHA/H5Pqyw
6kScx+T/+FAMWoJEmVLlpJ1cQTOx8E8NTUgvzE5DHVx6Bp8ZR//uIZh85kgXkywsefYBlvj+kHGz
yuGMQaZEYw65wBzSZbXHpBwpKdV7W7ZrzGXrQRwNp9zHw6Ushq++PemZFp5T5jnzfCgCBa31vOBF
UOiAZxStS9c4REG6IphjK7gTuFxWPqz+/v4/U7n+/ekcBQ2iyiyPqvm8vfrti9eJce89jZ0aeFXK
VdPW0LU1BbfdfBbpkUn+/XJi/vfOX7PLp86xUHAawaLw6XphLKBmaCab0EAtowbLUbaT6ljk/sbW
3Mcu3GBt2OZi10NGYX07GYH3CAj91iwv3crMjPvjVmzYl7x4Jr3z02kO3tguPDFRFnUAjWRIp9Cd
GlS6g3s4Rjd6P1y3yWPS5qfRj/cXHsRXYw7HB5ERBNGB65q30L89eJFOGp0FZ1plg7sKiREzIUG7
2Ttt6LvKGN4pbZ/8eiQXZjrprvY2xt0Prb3w9r+aevn0XU76Jsl8zj/0r9/uInbjdphsa1hp1Sp2
spXt0c2vslWi8gWEiJVkq6mPwzaHQXThAcw/8Ozxf7r02QdfJ2psRtT6K0Xg3LyljQtCa5wWrf2t
lZlXyDsOXR6AnokO9fCjVO2j8sZtiSeyjr0HS1ysGnzxBfIoDJ0ttpA68/HnV4K1Pkcqk/zXAWmI
Dw0C2brGjMBr8iF3NZlz5XjBQSbkjkbNfpLJrrG0jT8mS99ut9YU3+WCe+s42/cXN+NfTJFYgiim
0CPgwOOc3V+sxd0EmH9aNVW/GV17gd1txUBaJV74ywnWTncbGZid24uLxJdXdrkkkQU6/oizCRIM
QRDQxmKw1uE9mDFKjf4GuMExGZ2D9BokA2r5a6ib978Pkq92jWRcerwWS+qYpM5+MvZlLG7/KDDh
5c79OdR2m74k0hLp2RA7O82O72zWb7uKlw0t2qC7aUaiMax4F+nzIf4XBIprzVA/pk67N8FCjAsM
NpdOKvN9nA1mmzocH7NJcY3/+jx0NK/nxNv6Iw9oYdbA2HJEAfqsQteT72Q80e4gR3wS42Pf5KAE
2iWGhAsT2hfDl8RJCZ9xDungLj7fw9Sgf0kttlHK4nno2Q6ExB2IxZ0/tkQQw8pGHZyDgfj7O/pq
B2PP3ww/W7doI599yCIlJ6F02DRWUbg1QmejvzXCOqQeyCLHWipz3FKmhAI4J7zBNMgv7uK+mEsp
qc3bR4R9LC1nv9xsGoSDYclHWgebqgVxkSV3XqWd0j7djT22hZC1xJqhM7ucc8Y4RPe4HS9M6f8g
Ef8YBNgMqMRicnHPSdUG2PDQc20WlAqvDFEyjsC4IcDVdSHRach1nmSlLzo676RivzVmsEylxK7a
4bKPX2nxb0XTrqOoAvNwIFvpQ8tBZBiGBtGUtt9YXdp8frEaz+VeQamYYink9s9DxqY4i95JZ7ig
T6+8/tTY9tpWaIXK3vlwUDto0xP+ZZBJYeQtBBlqNIUTKzvGJtY4Z3lhKH2xJthCOOacbYsH0j67
n9gG1iA8hpLA1tzXI32v7CYlPW7RiQoxoFa9BW17FLl5BcQiRe2Xv4bjuHJSTq+pdaXygDpQ838z
whldmFF4ROyVztbqPq44MmKXXsWRb2LCoOVP6t9uct0NrLeNW/HVK25yCsq7PB0WLi6DQM9+XXg6
X70tAATMwShBqDyc7Z2SQu/HiqzfVVhlu8qEcmWWtzL3HmHKbdIHCFco/DQ8aXiV4sR9iJvpRDb6
PkWWNdiX5rz5auej3aCwz9nBmbNRz6bmlH654cF+XsmoxrTYrbPJ/QiVXBoB/Uqmm6rQLywHX13S
5Iw8F7OpFp9fUjWgPmBqj6veoliODXqu2uJ85CPb4sZcckeXXv0Xm0Qbhy5lHuSNzDFn4OG6hABJ
GxQLgJAvYYh/htTvQIXbpuScHtQ3fqXdBcKHxMDTb9zg0ic6D/nzx4y6BPmCC0iSdsbnT7RC1CRU
zQ002AUXSRI8DxVwvvm0nGgnaSc7y0GxatHWtTRqgu22ndNgHHE3fP/7+PtqfaEtRE7vXHD94+Ms
CmF04wDRCntTWXqrSu+OuYRM5F57427QXRAx3YU17auyq03BE1szB7P5rX/++UY0p45JFlYcS0RG
NTdCWXttmS/MSv6a81eIx1jMGsvUH7Z//71/dpHoezg69AqOY0Q0/XE097B0O1MzrmLMdsGv3nYf
QOYcG9UfO2nv0FDvJJ0SOibsxDC8quomVNau0EYgkO4R/c+FG/pqMDq2LRHhSIwwf2zDkIjnvSco
pXfxQe/C+8lobixkR0NaA7ZqbvLSW5ZjRoZ5shPRdCEc/s8BwDGRTtLcNHQkTfrP7yKOe30oA55H
AV4Ximk+pQc78B/8Pvz+BlgEmdruwi/+c1/FJV3dYN4l6fyPX5w6oVuMsQE7sWjeDHzwiybYe7lz
JFKIg9rBLgMIIdoykeaRqvApMi7ufb+6BYuvj0XSMOmYnk3+2M2G1k/TkcKEuZtnXnN47jO1mstk
SCK3Ls99sJLNRIHasr/Ffbq68BD+3N7MZxIy6uBfsMc558dPgVmnbkkdgmrcdt7syl7t/63rJrv5
hGaVRH0d8vKjIkw6c8wFFI7F32/izzqBobOrsWkbARcQ5zW6nKC2aQYBrDps2sCs6eokd5GHJqUc
1w3T8N8vNz/Uz7OeobMpZJWjzM52eh6Kv51L26QXDVvtgQMplTHS66sGAgZgFkF54v/pUtbZ5rHT
iyCsSy5lxLxABEhxeavyaKnb/aXJ7KsXCb5EEAoPDREe2OdfVZgWKlmDSwm/ZdjWd+4oN11tFvB9
WD0oiehLHUeShioEesDstbZf4Zhca4H/+vdf/dW3jJUf1QBWI9w/Z/Mq1YSMfaGkeRQVJ4I79vXk
PoaucRXel92rDALUghdrfF98SmyeiJpni84R+3wCaYpGDhNJ86sGJpfqGEhmgApxNvNhHMepTtrY
rtOegZwB782XyGCf/v6z/9xBMJXQHHGY2plH9bNxBd8aNlQ2R+ciYC62MXvGMHnpjWfF8gVF+1JV
84s3brBqs1+jtooCwv78xq2mqqO8ihDUhdkql+FBFv6DFVNp+xn+L87Oa0duI1rXT0SAOdx2s+Mk
TVCaG8KybOac+fT7qzHO3mo20TySYQsGdFFdxapVq9b6Ay0NCQDoaGX72LHfKtMON1r2IrBatye9
8K2ZNe8RJkwrbd56serO1Ppc6l2rlHay5sMp6HGWi3B8DzY1UD5jDL/TW3u4PexCyCBgKgh1mxrJ
0zyZz+AQDRqa5q5BOUSjT1jCjK20dpfVKCLAQbs93NIsqYtwR7DipjUvFXS5I/R8h94d7cQNeXBa
QbBrTcONFXZSepfTs1XKeO2Gur6TVZEBK9zLmEGRGV1+4SkrKFFEGLh19Iza4c0coi0g3QPJWmZt
ZEhavvyC2u8GlvvvRy6Vdy9iCpQdHBx8L4d2rFRv6lzvEaon21aTe0xSgAAjVRjEK+3vpcU1CMMC
O8D7bN5XhKLv6CPQLyReom2uJa7EyZHl8FSjzRkJX9vePLbBsJJxfNRNZvcAYAUZoiT64DwLZw/C
CqK3AklbOJD/43UWixjvy7LcBUH+HtIMyK2/NFQJE8s/BClYUwU8i2K/3d5ZS0EDxISIWTQmrpKQ
qaxDX0cfCmWN4BDkBkIS2gMql8ixY27gSLsGKOjtIRfXG7EBW5xYcWYvP62Ke/WQpcwbpW5k1jvE
xIRT4XOk+65h0ZyEdZu0K/tpIdlWVS54yCiCzQWw9HJUhMLhK6HG4SpO6todugu+Uh899ONi6RCL
2nxcbH3fuU86MoBQrU+3Z7200OghqeR8bDF1bmjUdlZtYozKEfa6I+6xXEvYHOwzvLhNdO20lbO7
FKCoKyJVhzWqehUXJ82om8puCVAlarlBu40j9cGSPwcpRRkaLrcnt1BrZ3UN1tbk6qPpP0skTSOw
5daQOa7DeLBL61j+oyDGSA23HYf9GJPkOM+9qa7c9FeL6ojzSoWOV7qM1JT4+19TqRCyJVrxNLXh
55chLN+o563Y3OHZCwQIxVR5LWEVMe/i1H4MiX4VzrZs4nm9xOj9sNXKUUaeBuFpNa0OEnYJqBM+
pvQYCtu8R8G3ctE3glA2rEFllKvvyvBEQ97tAhzE3XM5Y9RxgXP3lAckuYQbH30vHx1HCGlyGW8L
M/13HOofjm1/su1DnEpfPTn+qZeA8jXsb50RmeFk+Kp23soF9fE8my8LeDO+PeUEC8zS5e+qJSQU
iCNgeFTnJ9IFr1J7GNvmiJSgvNWlyt4OajO6SlggR2/nWyhNGWLpmWXam69BAgX/S9Il93YfPKuO
/Lcle+m2xEYlsrRjSAvPk7npJgdqUR3rZy0Cu+1Z5wwZZ+7Ltf7N0iLjec5Hpg6D6MAsQrV+pPdY
lYOCga+D0sFuShGervv9ICeuUfRrsWl5PEE2Rh2X8tfs9DR6hf69XMlu1OgP2E6gJg4l6VV0y0WT
NFPqk9YNj1nyloTRbrAhkwMdqCD/JoP/Zpr2l8RUVjKc624mO43cGY9mQwCV5gZNfjjWVouMMXjr
t3ITyMhVRin+w+od8OlE7Q8NRr06Coemp2GVsxvKdof6S7ZdCS1Xaab4HRoNfB7nQBrngRubI2Rs
PJrnRajcKz3soDp98KBbEUx3Xjm6yJzeOUb4vW7tz10N0iaR3TJdCd+qyGbnGxwMgwxRSQfNMT/3
WtN2vWIILKeW3EFe3pZ5dG+MexwgMABQ/M8w319Cpzo3foFVjPRcmNzbFOLhn8CnoU/DA6QtZNe0
nJeOV/8gmy/4pTzAVvA+V1AEkShfyWxUkULMfrTAPnDHsnzX6BNjQKgRSQggbrZ057OHNkZofA70
8GtV15Ra42zrWxoNP5q0cI8B/UWOUNOvTwE5fSMBCxjse61I3w3+ssrbH0k7oL8qWRgFeRATEumT
g4Q1jYmVgHLdeQEqgP6uwoVJzZx4dxlQfK0oMO2iIQglapuW9ncLyRSleDAac6M18fc8U09CU9cZ
0m0Yym+VvordETHrcvUsGfiugA5QnuCBcfkTxjJ2DCu3RX1O+gx54TSmeLW0CMT0/Y8aEaI2vu+1
+yEL72h9xE2wkihd36pEUgFXJ5wqVKHnGaLZIRmWami0hKP+aoO2m7J7w+sfEZe35QShJXLVwdUj
8+ftM3d9rTIuh58ETRGbfR6PAqvW0Z6G6aHqD3VDJzKQ7mPzB0Q/HpKpq2ELfXvE5akCyqIEq5nX
MJWmj8sOD2safIH6d6MO93YpP+tehl9M/r1AR2Lqn3o88EZTCX5/qzFdxmW7EfQhqlx+Z88vkK+x
aIGovvcTRuurjpBfXiIQm5igtgAut8j+REH8rPXcok3zk8fwX3+yAAI9YuEXD0BtttnKKG57O3VG
txjKjelZOyTR71GUeDEe8B3e1XFzyu+MIn65Pa74lPM9ziUHOEaxwGjNu2SjpEiG5kHnaSuiKG3F
RrV2qfUXUID97ZEWPzFYFACIvHUYb5asjSg+Jog20OHwAJNaNfgPyyl+ZPoTWjQgTTdhJ6EpEnzP
uvD77bGvL1hSEofMm6SN7TWvtPte3AzNxEHyjcSFZYcVOmmF8q8MJk1BWfP2aFcPHJEAOdzmoI64
OefHVjJUR8LJmqoq6CZBRygpWad1e+cM3r1o5ZHaPbRr5ZilQ0u8oqbPFr5+yaGlNEzKxKFFTZve
q/I3/PS/MOAhzn4pPMWti33U19+CITmag+T6g7dreuBoQ0eC9awqNcouMq7zsrNyvpYWH4Vparus
vIIz0OXxiiUIv3rcgx+gwdD3zVPfq8ekfDTIn9t2rSy1tPigKrjsTIoHZMmXowUdViEDlkWulfcn
kD+k6Q+FV+zREj8CVtrEcnAqwb3c/uQL1xVvLJ4gNBCAsFPSvxx2YDfLssQOM/XoPIUQHPPAxYsn
wm9SkD/sr+gUHvUQv8RyKj/JTUw9P1w5zEtHDAQL6RJJijhps8kj5+yXXiPTUqiCVyP1/6n8d1R5
npEB21vaXkbOC0nZbtOY6t8rC7Cw7lQBDaIXlXztqv45RhRq6gh2ID6KW8Qy9towHAZYULWForp2
xN/2ByzcrwLr7qXJOzIM/wxyg+IL3GBpug/q6OT3xr05fBL0nJVfd1XJEiAAijvAFxRH47F4+Xly
cEdT5rAHAYAdkVXDM+QfZK/GzQhiY7DQccVeUDUlem7ZCLrFCd3bv2DhEIDe0Hgk02wDkzi7UuUK
M2kkOGh1pvJjatk/+5j+On7vcodRibSyERaiOjc3hQ5gnzKI+dluLFEP0xHTJd7p5mfDaE5JPDxK
kfKuRspaGUtl6WY3CO0jijkivMIcmI2FiGHV1wpjNcqnQguQE5sO6AycC8zMcxN082S7WmJtg+oz
sEusiFeypKWNBx8Ov1EN8h/gsctPGxVhntY+b8u6RCWCMvdQ6YcpYZeNJa7ww2OT7zX6DL/9PVVG
NA1gAipNj9ms9cHglkrGwS0p+npTiADGdFAi41ygbxWCZb893MIkVRD0VAopXoFnnR3swbZDeLvw
x4a0fjIUtzdeNcnfOz4eaOp3Dxb8MDl/kJN9UOtoovDv1Z6V/BoYY9kObhD5Dy1KcX4gvUld/1Cl
ZwzvPOXFxMAuysJs8wezhS1ApZvrwrFn728cFDqkXOglacOI0sy3oThPGaI3vn4sEGXFf+wPU1Cq
3bBx4HGQ7s/zE0wctEnS2EjI/0sx6nW4jHRtt0O96hSfKu9riw4NXIaVT7twbyPzJ0BmnB/urFlk
6JUK8ZYs5+boo3OgaWeNYjrqAq8YnKFgidKzbqys79I9oeoALmzBpaHAIR67v9TNFDNNw2roRjdW
ozPKIgfGewszBIKBHlYNxL1I32vhT/Sinm9/2sXZ/jLybLaDJqdSYRKIIx6g0fTVpkOHk22dGIdh
FJ4iayCThcBLtZddBEeUDu88PA2+lXomlrJ0anqqKO3ZyOu9MUHkN7mYtJU0fiHwUtO3AREAqgAy
OTunSF0ooYx1mQvYDJ1cEHtgOgfpE37ah9sL+bEdZ3GXMqANM9AWhkXznlCI7W6GKidxVw4PMvZA
W7hu006PogMWtr0rV+PZU1RBnxvuDWvYmpJ6LtFW2wRVd1Ta4t8BmzejyO1dPBa2m0+/3SQjBwYx
CNqNMEmonMXIDiGpzMBm0o1U7Uz+fQB9fsDzZQM3GF2ytb7C4q4WSCLacqCIrXmQ7KIpTBIBJ/Ij
f4+h3/0kZ+9Rn70r1f1g0pgN9vX0ZRp4w93+Fkubmm4zdw8vNxWg7OVxUu0UY3Zsid3UMj7K0ANh
A+Vd1zLLXSj1eyx9V2qGSxeCwfoCxdQpjzizjdZNtt4juT+6Wtdv1BFITHGwMvqw4/swFBRMpmMK
WfP352lCO4eqqVDqndcF/BIbMgPQiqshAaPYyTHWi6dEk91M9bZ2OzxafODbQy5+VAFUogpk6tcl
rKpsKq80OL9NDCoaVSiLOovUUowZvqLUsMEC9NBZaDEW9srQS0sMOAvcL3V23lWzrzplbeTrKGUT
puKD2YBTRbe4A2ob6NOmi75N2MB6xkpHYymA0EOBL4esAMXGeXws6s6KQgbtivAsCr9kV5s4R1T2
91usbB9eKlBPP0iL8xRmwIWuTTSG6nOwzSCqMmPa+NRa1NpbifqLS8lAFBigSII4vDwgSdX3ETKX
gLsoK8rwRou2vxMv0VFutiw+X8//NmprafDSq0zl0fm/46qX4/pFKuPVzaNEi+6T/LtkIvAj20iN
Po06xyYFWprdIVq7SZ8E//D21l2KCqADKHeQH1+zz5pIkyNbpkBddum9E/U7lK7uY+Rhg/ZFnWgs
0Gm9PeLyYQH8IZhmC7CErou9qWu5XbsRVmehhAcp9tGkqJ6S3scXQTvB0MeoInvXij9KFylegxcQ
zw6i0uViT3GtSsJRALV9ONTRPsfRtMimQ3xK7WTbFshYolXWrzztrmkUYhvTraHiAs/pqlCsSUnX
BhkIskJT0WXj8TtO1oSMceZq5YPkSXTWW/XBSNW/DboVftCeBtwlROdibLNqU2Nn0PUJ6oqBa/d1
tOGtVG0LtMLQFEYAsF1j4i7tC3hJFFbZFnBeZusUlOWoJhCPXMuaDhinHwzhjjv1h7DKPhmWq+Jm
cntfLI5I11Dgqi3RBr/8Mj5odrwW1cFF9HevTKgzwqZvyARQJMZkCZzUGm1hKeuiYo7FJFwjbuPZ
1V9rQ+2hZErshHmpV/KjUmPoMVpvQagcvdVNsDhBBFlkUF+gCOc9IlvXpr7Xe2rhoXFum/bkVNl9
l5RPxsHI4p1vlit53uL8OGGMRWsM/s7lilbNhCtiwvwq56HynC16jFshzpBNTwnubLc/31L0JKFE
30So3lxB9CleR1CB2DBBAH9RaU4VcSwy/6prFSjOk5xae0NZu3iXBhWbUzS6aSDNbwfPa9BTbyu+
oAEtXfVfgirE9hEbUE/e5Tilp5X6jH7d/vfnalMt5CvS9iCIXS6sgZheXQcMm6KKHJbxswTkBTHx
g2DJZ3HyDrHETL2VUL14UQBlI5TQa6HJN7t2cVvzjRh9Rzds1W1R7yL/RzK94jqyd2CpQ16k69El
1sYzq20z/EFa5ZBQ6Tq1Gt73szlnZRZHGTKNbvF3Pxn7XvcJBQ41arCTMV6Pwxorf+nbOoBCaNXT
2r3qNxdpoquN7jFbQLcVVpRFdKSW9FDKGOxKn4cYL07jj9JzSlH4zIh9Zc6zR+Ab8KB9YJnK2JyQ
UUs2oIyxwruXg8Sd5PYUJcm7Yv+TTsnv95DJlH8ZWhznX967sRB5HTtWeIIPFI+bmqM6joeASJtY
MV/bRK9w15AHaf7pQ6AM6t3tjX0NQBLZOsk6qEHYP1eCUbbRqbIfaExfnhhGOxteeuK5bb3HgmFB
Zlt9bib/k7TKvl5MCyjAC/qRkKqaJ5WjXjXQxECG5tZjnLeomwxfsH79WlblCUDGOQMS7OQOTueh
8XVl2iLSz5+pDph6uokYu10jgwqFxGDygX6M3ms2Zp8Eu0ikfr7sfVaKr/Rzn6Jg62k/B8xDOJ4/
x7CGj1Ct7IGFK4JILbBXHzW0eXYy1oERe80AFNqgC1HTmEmz+8z3jiWOYSE9ehSPj7fnvpDLMyQp
keitQZ0UP+mXXScjTViCXSHBJt8Y8HdwsAltHqOsXhlo6QNT/IRCIjpO8pXQQuK3joMdFhe8BVXU
S3j8I4COifSE5IkvFQcV8UgTcQMceVbW9RrGSN6FRTwTpe9E0W521YeOBDmrUJil7m3L1DgDPdsM
zbkv5H+GwX5zxp956J8SO3gBLfXcdMXes3/8wUpTBBGoKKFxMjvfDr5yk7C3RXsw+IagjpM85F38
qEvav7cHWtxFokeLrobO3Ti7J5rUxvPBJIahuo0ePQVZucP8Wxljt24iSiwWhn4mAMLbw84DtoBB
iPSGP2kzXd2KyDWqiEeqHXIh8kFUNzwT3EvS7XQrxkEDdWeEm2RSrNvDXl2L/41r0ZW3kHW6EilK
ZaO19UhGLaJBVVXw5cNg66MLqZcAoUzkdco36VAD6w8hSQdY9q38gHn0ED/AprTCrYyIDFbgl0eo
knt4kZ2GExmiy3X+mPsINUkhtrCI2UVviHdihaeUILRiIjrKjHbybIIiuP0z5l/941fwC0BvssGu
Sm34PKuSHSKaUZrIG4MSTtCwrOT6VNf9ScHXvKTycnvIqyP9MSbEGNvkKcWLajZzhNNrJ6/szo3i
8Cwwq6OxVWL/jj7SNpGPdvSZ77KxlN9NwP4b16GMxTGS4XJcrvg0VjQpVVZ8QMhCm1DhbngxonVv
ed6jEPOzEaHirXS4Pd95rPwYFuYVm9ykiDa35ey9EglcEJuuWhlnIWfYZvVTU/8IWnWtrSFm8OuN
JIaiEAGzk5GuSyxqFOZamYyovqip6wh58LbAe8p5E5TTXP2Z9/JdGqPapFdPWl/fx+Vq7VY8D65/
AsR/hb1NJJktstTEeFqNfe9mP/24P4qBK5WsS5Hf1PZVLfCAyPUHLfhye5GvYvXH1ClR0q/SyOmN
Wfhim+pYrYAKxpNnE8Xppk9KGnUJpk7fp8g50C7Yygg4GvTPzarbUSpFK99ZOdVL0YyX4f/+ilm0
jlUb40S17j9I9R9shnLCYLQ/5TmWWkAyhGifgM6tzH5x1SlPkAqSa18F7xjON44AVe+K6BkDRBW6
YdWgA/Np9nka39Hj2gTScJCTbGXTLUxZo0FKZY8uxHVtRMZQpI8NQJu4f2+qBmXMcLuRM+3omBiK
oxKsrdWCxCLOthgjChwXEC5AbLPkA4PpmIww6N1kBFQ16Q99y5tK2k2Ws7PCtXC1OBoKQ6bCkHSW
Zhu6JfmTvIKugxBFHDAUx75lZ2b3pfylcNbIq4uLCRoUPTMCIyW2yxDVhiq+Pz6hsVXbk3jClI2/
G6xwCwgB+U/kTr3ym538rhojh4d0jsSd9ykqYvMsWsnR5TdKiVsAhG6sGKcatXf0mFdOx1LkB78h
Cs8CAvmhfPtr2hhJSmNNstm5euzvP2gZKOiUFt6i6NxH+A6URrOtJIkpSyu3zuLKItOkgxlY4Bl5
YzTlBWbzH8Hfa9+FQFSCfR6cNdyANrENjwDz9dvncuF2pYPBLY+wB/W7ed9VcnypA/zXu4L1Di/5
3IRvltme4DUJ7KzzR1mFkETjnY9aH9ymWTk6JZvNvSru8aDqdkaO0y9wsDLMsT69b3CexMtQiHqG
3PRW3JJgIUKZH7PSWoEuLM78l98xOzUDTvYxtcD/WBNZ9k0bvgSKv4+aL0Pm9tFq21dbigkfbQUD
qYerOmCEY3qhmJxSIxruRB2wAzggoNyI6CvGp1wKtk2QHiLsroUslVcln/EqW9vfC/cvcG76zkLm
4Bqo1hW9b8AV6dwmCg/4Ue4828AVw9ypueTie7XxIgkvxQ/h4hIiEg4ftzfc0i6HpmJTDQVTwXNw
Fj84x47Zkc5ZsESwEkGAg8d3vZWVryGSsQk5fGavRY+lQQWUHvSPKKjNo4dd+Dpu023nauibiwdh
wIvBPowao6eAhx/iflrJqa5axCJiIZANJAtLQ4dM8nKik1rWctRx69Ce/DTmvMWqYxlhhRRi1ovT
WfVKOX+boIWXWCc0ADeyORzQhNgFlr3xqwe7mlxISiu7/qoS8vGzYKiSTYO6Ba52+bPsNAWGGRqd
m7UQC+xTqT610Z3edZuigLrKi0Z+F4xGoYl0+8svHTjt/0ae86HlPFLwfSa5FV1TQXIv/X+88Eeg
vvsU+KRq9f2ykHLwAWh9O/TojatbOMiUENmXgfdLiN1lfyd0x9qe51O/w0bixRu/ovWyadM1+uTS
fUytSRdySaZgC10usZ74YV+lXecGLQhuJLUEyCMkpaq85kXB1+j2ui4OZ+J2y+1IGJ/ns14bDWo/
YOsVcpQ1qd3myK456rORJZuiXauHL44G5dcATkoqP4dKx36Vqi1Snm4aBQcJb8fJUM/oTwEeJvlQ
nJfbk1s6uWKvAtkVf8zDBT4IOU6nbJqso/sM8Vb0MsbmO4SBjQRvwsfEpyjW6u+LpwTwvwhTBEni
xuUnjNq6kowew6Xe2Pvam4fwSfDTCQyeudKOWwmFvYOsHwZca27PdzEBMejfQbaBVn3Vb8Ayo0KB
jvPZy9TdFf0YeejBUW2YIu9ewz27cvVG32KUurKNFo4naTn1MjCkiF7LM1gS+Y2OUyVKgL6K44Mh
7SSEYWu5BOCgbJpaPwsGwO3JLuwlvilFcJ4EQmJbXJm/1OjssglttYRmayjlFrMH3p/RDte5WDJd
T1+7+xa2EiBobl7wZWBk5wE58/WhbjKjdTOJJlwADl2kF5G5FTpZ2oFm2bZVkpUpLg6Krg0PLnRV
SNIvp2i1MU6goL3cB8tqdmpIsQRlI5+nfDWgTCiV+5+313RpA9ES++hl0JCjknA5YmV1mEDi9Amm
6NSZPwTkN+Aq0YIcMa63SH7DJuoA2utPhgXsRRsFnsFVsPV8vdMGnxMjd0QguuAC1OD1yf0QfZWS
O5pVG9F6tMzfru1zo6H3SANJseEKXembOpHdSI1NRFLUCev6fIOVi9p3B8oHeH/d4/C0cb43XXnA
cmXl6y7FCd4dQvaeW16+ir0oR9tTJvN5hXKNSGa72OBZ8tWR0h0Me7hpeIBlb9iOb1AnXTmxS8eH
QgrlUEsF7DVHakqNNqgVHnloA8Y7RcvO3LB3iCl3KhCZeE2kZ3FjUX21oVUIpuT8WrNj34nwwON9
AqO48B3X9kFsw4hSpqco/gmxA+Pww9Sv8pvFjp29pkXH3hI3jiH4xpc72hg7TOXwGOA1JO0cH7eN
SThphGegDRt69kLPWwgBiiBloeL2BzsbDC44KMBXzH92F1CzGEypqtjZmrEVN17Yg/gigTeCr2BM
kNwzUIz0d5Al1yAlIjpczfyXoUXM/iVAqpnJggNJdYVQaFA1W8f+jivQxqiRVW7K8yCfTFB2dr5v
yXC09k6Hs7cyfZGtXP8GetG4jCyIiI9OW5Y6vqVuihyViURALmWHLtzriGjrYQiuxw3Ss0CYmJF5
Nkv7c5t7Jxu/2ds/ZCmSCiFtVD8oxVOpvFwLBfpXV+h5i9V495xj6GbzbhzGo+1MWyHfHGIt6WGv
dHvUxV2PTCgXBgCXa2DyoGlxkjl4MJmJepa3odzC+/03rzNXdzBb4djLQXOa4rUwrl4vO1ud4r8h
hAsofVxOF2hTDE6tbd2oNY6NBnECAmlpvvq+eQzxnGTP/5WaDY7uyTGV1yrCS9O+GH6287QmV8rI
xFZnjI2zXACOhkbiAMGTq73TP40tl1hbb0pQaysLvrDfGFl0kkR9WJsjdOLCsYq+pmAWAjwoMsie
XJQTXJFyJ0TRwhidVknaA1rbhcVb/5pKz9K0xgoXm2m26SFv8GojO6Hp88HP/uXgJWEXTlXkte4Q
/WXb/wYJ/uopBYnV6CLW8WogVUikU4WhiThbZzvs5diRhtaV+MxCHB4n3XONQJNqBRtxqAyO2coK
L20tBbKUCnaZ0zRHZUtZJZORRJ3rFMHOGIyNkJaBAX7sRvut/zZsrSrYZPqmj6Ij+dvryvALzzIk
VzTe4bxZnCtjHhuvUzNJOMix1GMs/+SPzgtmyjCcS8Sp0Ie2K/5H0sZtb64OvhBFALiQLUBw4Fk+
f09UCKslccfgZRd8C+pu30rR9yHMnq3SeREiFk2c7brJ28hS9slzmrs0de6VysJMT6FcbeBp0dwF
jl5ttfYF0b61cHN9p1ODg2QCGUG86K72Q+nrPUaHtWvyGWx9a6FXGtfBwcMvoRX2g7rxitvxu+fB
rTHtV6yM+Lu/i2R6bHzpiwi/tFhWHiXXm5S0WYgt0SKCSjh/88lQvdNBU2u3yr+3BIE+6PcoEvnp
u2rF5wgf4JUtsjgg2FFwKqIoOadIYPadVY4y1EL+IFS+W69dbWwEstHInjt1KyTqSD7cCZdmSgkO
Kg2UjUSKGYXH1gdKwf248pOuw5J4OvzfT5pfP7SzQ6/vayzsdEjBGP+pLW9f5AdKvHjxt0rr8sTT
/wVf1Y35LQpQBAHUkJjpceWXXJ8fQMOiGM4dQMvuClAYT0phNkqFGIaBSV6OUh6erhm/okZzJUTS
Jy9OtRfuCKL7lbGvUzExtgbGVTxm+O/yVmqyyZSaRq3cJHsy5E9td48igWLvq1AhN0BcLbjPwn8k
Z40mfn1sUaCmlkPiCU39qoDng/7Wk6mpXMeJsB/NNlVOdaxi/t1TKRyDfJ5y/fPKbK+3IaPSruM6
ou1w5a0GBsxUaj2tMFj9z1utSUG6AgvvtX2sHQ1vwjQWLx52wf8jHfQIOmhOvcWj+GiXEBH8YKdh
Rb/yy65DOOUBwZoHuAXqcg6B1GUJvprnV65E8lmmFJMxqm+wTRo6/ywePhjVo9TQ77DuPn50aazv
Kz/h+kDwgAFNBaubMHXVlx8byRjV0IHkC6wrbOBZnCNkSvJ38VNSZC86JUZyxsCMHrkZ8iQB7ZKy
VZ206xzZAOaK/RyBieTcmCVKTlw1fV1qlRvJtFXrtyr5C8FrGqzlphGi4P6mIWS9RvFOd76ze24v
w3W8ZnQiopCKIEDMkU2q3CZeEdsV5qEAyyhsoiY6VI+Wlm1CoBK3B/vAHVxmC4yGDDgXGJAu4EaX
xy+RY7/A6bZm61cffIxcpxMFes32x4P4/I5ylh4qn7JGhZp2clSs5B4d9bVgeJ0eGZATBUiBohw9
ztnvsI1Rz/MR/uF7EE+fJGi9OQoOlQWwGcVO4TQkUAQO/CiRwlhoOHeetOsSmlmt++/KoojC1GxR
+BXUjwRiFbeb2QawMyONvdgvXY2KNlDkTf2oABNNky+2/4+FXbGwwE14LRYnv0VEv92om2jV9GPh
RF78ChFLfskY+07i/h15f9Tt/ZjgDl69d+MLO/O1QlI3e65soJ6S4Up65KZdvbINF+KjoL4B4MBu
BQEMcVh/GX3MPGXqFKuA0V1tRclHD3Dmoo2WhsZWRdOZhG/vqZ9vL/3iqDpNPBPZKSpqYk1+GTUd
/SjLG6Nwg/CQDCjt8PGFCJhw9KkgOEpI1lbmSjd/AUdBuYXCFgOKPtYclmQXnQQ+gdhnW9/Ko/8j
jN0wODt41oZVgfDYz7E4xtNLjOlYq1grC710BEGDUYrgPoL4PH+ecP9guK4V3L42CDDeJcObob+L
K0C8B8ea7l2BzUny3tOIH03kXoWSOY+220u/uArsdUB/ROHrG6AHNB5qUVJ9AGlEE6/pthm3MLyT
rVAPFiAxcUEKB1J05N0CjcyoWiuUf1QT54cPfg2NJJ0b6UogKnKSzHSGsHJzRcfC61wAYAHInH0q
oicLMr/pHa3+7zyWNuA0UaP9Esf1Nh0fm3dT2vaatSnDtyIZAL6sfamFy5tUWvh7gPolSIk06pfN
OehpItlQqF2HxkQ9vauHyVZoc76TtlYooK18j4WLQCSIghBInsJVdDkcLXSpL5S8dPuufIqdifaE
DLQ4qawf6qj/PU0GZo7/3dEiR0i5iWo147kx7KTYuk/zkaTKo2rSK2s/bSFh/CA3s4Y8LXhVXP60
zG4KOR3U0sVR/tD3uElyRkXhG3d5t8sxBW8g4XSb3lzjkl/pmEFGEk1QtMOAxwoTusuhlba0pkGd
Sir7zWZ6i3IIfAU3AVXaETk38fAcdCErF20dKhpis0Y1+nqBf8qKl5VPtLAOokwr8gTADrx/L3/M
4IwgLUuzcEd/2PXJ61QPm0RRz7Y+PrY+tT3QR2GZ3ZvGGmH0iifFOoiOA/rMQqThinZU5SOWUA3x
WbUSFz4yipDnBCekAAMMoAbCNFXGmBaLEVeAdyh0b60cXM3wopnxziTJtNCqbn9IvummSXdXlf2G
6tFaUFm414koghdFSil00S9XiPS2ViHKFa4D2YUe10ar+w3W5LvQ/tS00m7Ucb6RclcOHzuzOo0j
hPmQQigeoREdo1HX1iqgC1nmxS8SV9Avp9gMB3TBR5srBkavQ+0HyxI7OWfOu8nrR9CoRMATa8Wx
Hs33muRTyf9kH0MCAi8Inotn93wfV3KUal7I7d5U36biWWrcuHsXGng1kWTomq3YyeKrCShuKSVY
45AHBZQxlLUn2NI3oiqFogr7GKjS7EjJvZfGkRyUbqPH3LrO54qkN0qyx7x9woPmJA/hV/FLxs7Y
tuG7wNHYXvZhZSA4l/5qfVwcm9kVAGWWu5hAS3Y6N5IYjbAPpjzmjCMQ3ITb1IbFkqgefZADwnDI
fiOna/7bmU64KXCmWXmlLcR5qvO8zgi9PEPm1ayW9FvpE061UBDudJ2WsLEpoXogdbvTY80NVnlS
S5cvFwvydJSFdQiQ4k3yy66sddOUJk0rPhyPHesvy6+3ArLbYxRVVObWLhI0Fu77IN/bSnliNbdV
tUJWXgCYwEGnBABSGNP1q9japVOFBqmTu4Vs0oA4BG3klptxIpQCv6vNtwqGDU2BbWySluntTgCI
hcaDF2E6Gf4s0vakeM3abbNwYvlZgnGCq8m11m5NbxPiqc+JzZpTY32m2nhGYB+fE25Dh+oeVYqm
CN2h/dzp6gftiX7OZj3oLn0lgbthUwoEwRVjvkKYZpDiqnAxQd1qTbOVrPRQH8YqPuZ6syvalwKo
TYarV4ylVEivfc2DfAHDD/OEFATEK+Jn/HO5UdQpH0j2k8LV1W5TZelRZGoTJrVDiRYVHDMzlHiX
Svuwah+F3XIBkeH2tbcQLyhzwsIkTxf9BPH3v+xVJ6fcWWRh4cq5QKK0H770g1Rv1XEN47ZwFC+G
miUaWt5ZnpUwlNN+rXz/QQBuhPyx0/u7zCcgTl9/d254OND55BgAKaQmdjm3WG2tEepm7ooymKCB
qoq0R0Ucc72V03a9imIkEf+hDgugzeVIYafLaWcZ+YdNBeBM0f+D7b2VorUDtDjSh+o6jzkoJ/Mt
IxVxnDdt7mYEkUBVz+ME7p/qvN6vFS8WujzMSlSQ6G+h0TU36Uz0Qk/qbMzdHm1N8rF68A+2kZwL
4Ggel4Zo6NLL3+SWtLn95VaHnm1LcwiRnGn73K3r6oPBO+UU3yvwcfJfxqBvai3Z5Iqz9QkZK0OL
bXh5YTFrGC3Clwz3LWO2wmVhREpXFjmO42W9b0bKVVa5SQfgzHdW5OwU+7FvDnHVPRqYoQtckx2m
xzSl2oiT5Mr1tRAi6GcK2DZ3GBD1uZODLIFv6jFodQFrNAO60k16L4WHFlVy8aLUC8lNDGRVBLyq
xLh6tR0kijXz5aCYLJBq0Ak4TpdbO86TxvZaj0M0vDoUr8uRE8sNEsVvepgAhaU5BD2xIFr17Zp6
y9Jux/9KXKViG85BOUag50WKJrVbxZxgnZSYdyrVxI3MAVv57uK7zicKap3ESYDlaefPJhoHTq+C
xkTPmucyu16qz4LPVGP8TVVGJJIeis+VQrSytwovoiFaARNcTVfVwAPyDhMMGJ6nszAycgVAqgKK
E3f+LmCRReGAFr7CA+D2bK+qYmIkBACwx4Alr81LdGZitbkWmZlbG/IBa5JPuo+3j7oGUbgqATGM
UEsBFaKgMzQvh8gDzbohZZhhoFcZZKfQtLcJylWd7NwLUEyJdpgWrWEerx+WYlzqQIiK4ip+dbf3
tV8EZW1lbirpZ3OXFzUd4nYbmtIuIPWWKLurOPqUSbRFhuncB+0dGfwuUFucuNe65Vf3nvgxsOZR
/wR/iT7P5caSAmhkpiRlbuZ/cmCJZQRrP0NFfJOmz/8fKdbSt/11vNm116U8VHzHY/L1C4KbG5vj
CWLCLb3xIMfMmqNq1c3GSXcf71rRGAvCnRPvtHxlm10nWcyd8jfoCPgD7ILZnV9qeY6+K3HciPSN
MGPJMkbXmuhZGacc/7LkaI3JcUqghhSd8mnsgrtERi8/j9a0TpcOl0FMpzbNvmdnXH6GKqoyylHc
nBEv1joLd8LGNuCsd7m+Mu2VoeZlf7Avo45ob87WxqWjjrYtDShR645W84ErtzhbrDBobaZEffuq
XV9miDtFdZVTO0AfLsUMho3VZNlf8ogggp69hnH5QmBxpVT7kliNvfW+xeP4LQXdPwXS1jKDlfr/
1QX6P5y9527cSBeue0UEmMNfNjspy7bk8IcYW2PmnHn15ykdYH9qNreI2RhgAMOAq1ksrlrhDeIX
4cpKp0AAo+zFjREqvmPMOVeWLBk7AU3quvjn1Flvc4G1OhZPn4ey9TPG1EN0OoXOyGK9LmzyuOtj
LgmVz7yL9mWLIDMObWga7CsujqGgy83Zc5yveRfsexN9oS346PVFzVMjwEX3BqQf6ebi+ogg4Ji+
SdogSb8E08qvD804uyKK2wgNmagp+VnuBsadMSKvoHzd2IWr9hUybgxfoSYhMXztYdokUWFgU1mA
Qe7OJUokY2P57lzEgPD8B91/7BiC1b7mBeH8+vna121ecJVI2KBVxeKMQ8X38KGIUBmjSEXvZ15T
/8E1htYlmT1oiSkYDqrUH2LBFZK7QwpJSTCkaMYAvd8LKmPed6DBmAbxIdL9OvXVryww3WL49/Pf
eI3FfP+NaN4BnxYHczEDSWhQjzmGAJ5ocQpVUNmBaQieRGroxEv6Tpi5Ct6ubiRY3myFhLXzYSEy
KyzfQVHzfVzuUToXld207NEYvWAN5Yomp7B+i+fukMBuUBHfQ+z8GPjhUbafpTo7fL4D4jO4yG/Y
AIZAZJFUKkQM7fIHtGEyJaVh8QO0asdM8lnHOlHDvunzZVYf9OM6i41WpyiQW7EOPYZyHlBqglQz
MF4YfJqGya5x8MiOXCclyIt2g7J1366+atH6YARq4ku9JCFqIB7CsNSZszDeq/ZFuu+0Q4vOX2uT
ztFMDrO3wZxdM9tyEl4J/Ey6oEhDJGWblyjEqjX03sBTj7pWOchDeEoTw2vJQ/I62eh9rmQVzNeR
cxYKmkwVFt8cYteTSUgirkfyo2jZB3ROqND43LnuaWdE+caK75f18gTZdJME9A0NIHXxZmd/nqyw
wkpHrYodOsZ0XZOd1SNMg7ZiDPRVpbUq5sy6gmdx4NM4iW4EpBzUsxjxRzq65vpGvbaSYrIP//tR
i+g/62FBAcRx8+kiNWO3a6ZvIZ/0iC/MO+wUtXyn2lj0uj7lY/q46mL3taTMjFlsRSHnrmEDOKIc
n78r2Y/En1w4sG48l67dbkgbr69LJolGDx2jK3RPkicKtsBIDlTyr1wxTiYlqKAL6AOmsAwmfP21
t0M4L1uYktUYD98FyUWa/yA6Fvts1npnBhIrz8zQAzY4xyIb/wWfXNpRYBUTxNuh3VkTaj0yxUSt
7Nr4bEKpei+b4AH3oX4ygD40UY8AK11xBhefB58rL3SyIb78//3KxXtR9TZOdE0Spof/MNUr5JM6
qnQJ0FOLwEEwRPIN1WvP6lS4WSIz83zdBWOIzJC/9y1JgFdH6W+R3YozK3jKc7yRHa0lbPxEHbUK
esTMiMWH/eGyLCdoj50R5V4pbNzYzBm0rJ2o9yYmoKKcjkCqdGnqCaCQ8HoRCKZp5MvS+PIYEOWR
tFF3/l+2TUhb0mNgXrzYtkzPcLazk9yzXzDYPuomYwuglwMZJUgq8QPFpy1r/QEzL9mvvBT+3yxz
XZvhkcaiKzh6QWXuauOhMpKfrU2zcpD9vdpufHnil1zGIAvzJ04/hj+iLbCIQXKpVVZiahGpxh3t
ZU/Xi4OuvenOFjXnOr6yECLX0J2wY752YZbyccQFNvKsVEaWt/NkHPfCGF3MmqHBvBt8a+PwrpwM
oYTP+IhWC0+3JF8asWl3TEow8TGz+wjYXqSaXh9Wx6CaIte3/Ne41B/sqPua1PmzQzukzYeTXIU7
6duUK/j+bNH5VkK+aPxhcUNTBJWZJYlEzZtwDJOMn2QxzJvkfVKGx2kuX+1ef05H6WTKySkNkWtC
aEdR3Uap//HD4Gugyn8C1fUnWnT2Vq698mpoJ6DOwbUHzmg5qa2Q3CkGbYjg60ZuiF1gJ2c7ZfzS
Vq1nZHtd2lpw9c0IjCtFLK8H7PnlN9v11tjFfRx5BBcYf7Ob2Ths0vfD8suMQRPFPi2O8NiDc2ot
Y6+L9qhp9G8gyGl8BNpBCe6tod/Kta5zOpQHDRTghSgBZeAiKHeUEpJqSCGyGeWN3OjfY0X+01ff
2yDfF3H7Laqqg5wVNzifBtPwL3jcnw7KSHgs/EEq+PPYu7ZJwrxRmDgKRMUSFQ8SqEHxk3JSnjmZ
Yf2QSc2RA926GQbHYbnTS5t7MUl2pvL9pYqL86zGstvETBtCOz9SOG4BQ1cCG9QnxLVpwCB1SS9o
8eKYsAzoByMfWvTnVEZjVqj3Ver3OkHIpU0Cvu2sBjTaqm443en9/EN3cL8plHwvxd15qP3HRj83
mv1qUk7XMmBqSaOuhv1AzzNRQTtvAfBXjjf4bkp64dUMMGDxUvteHuU+sPnNpXbX4XHfV/PLpPg3
gwogPdL+VJN1o2TaX0cPn9MqPWnPSHfetnXOMH56a5s63RXTEMJ0M44b73jlwPHbADhB5KOYec8S
PlxeUde2WYI4gtf7yl0RqfdfKll9SILxBZLKd82B+oQaFF5rnjpi9RBHPzP9PMjVv0gnb7XGrzrT
9PeEJBGCuozOQLddvtsUGcxIapCNm1PnJWrCLyh0vgqDtKZ5tGrtTo5TRPQR85P9LwJqtbEV4p9f
3ETv5wpMHRDXqwRcNVJHzssYJwQ58xAlQhKJCbOKywbDwyT6a6GcE4Xcmkp8mKqAuie5q+32d2eE
W6z969qfnaCLaBnUHRQgi44fzVUYJG2AbC2qCeg43/V2e27M8Es850+yTgvACR/skM5bPkmvG/sg
/vGrfXCYEQmMKwnEoq4MgFLJTChQ70MeysIiXiBOGxV3iKQ7kImFeH9M9bfIOOaatvESVj4VUN86
+EJhInM13cdyMzalzOrhA1PVBendXAyuk+PbEk/7ASJis2kRv1JdUsHTR4BNT09XX/YR6XKXcoFy
vDfSNBC6KEmOFyQG0GowuZUDj9U6iG4Gp/KUSRsPvFJdszoAJZHkWrj5iB358AF2emb+/26uDoYu
ru2XNSwHq3f7DjHfbsIXrTOR2sWbQpGrf+RMiEXkzP+njUhwXXaJPgae5vSaBNpkEVj7Jh4lIzMH
z/aLJ6Auz0PYerKf7wO7vlHpvgHzBPBv1Bu3zDVWiq+ewQXjBAFxocS93AA6OFotS/bwDnSabVLM
pNiX2X1CVzfAogNEy98mjL6qHVmp6XxpZ9RMDYY3YftvXqo7KUh3eaNGfAo9/rDxa5X2vw1tfBCi
Wp9/Gmun08GeUMhMCrmgRSBXpKqbbcnB17imJiI6DFF80yMokWK0iq6nEScbMfG69crmfFhxkacA
R9FqYBfIaOkAfOm8dawamH9sQOEiHf/Pz8fdCZCDdhok42Xbz2xNaYwyhBZj3A4LVb8pdPwzMxeO
91ExnTudWPz5imvH/x1ZzkSbYuXKVbiNs3lQWnQ7g+a3hhhSnyhc7RH0zv4m+6UEpF2p+miVxW2v
F1+Ym/39/AeIDVwEO8DkjIZRbcFlQRYv4MPnZ0vwudUcRc25iG7IzW4DA/COVZ5Sqzh8vtTK6aFI
BDkF4wtM8XLSn1V5M6cTyuBWEe+E4gIWVfvOlLykrp5wHqijLdTwSo0PgRZzNnI3uoTkupdPJ6vj
HPYju+vAWEoZCVnVOU/sfNcHaDqiyq4ExqkofgdJ0pJiSK8j0mw7nFtcTrg70u2dSxw8IlOjtdq5
fqYb+7oIWjew//3vm4NgD4mIaKleDfjCfOpKlF0Gz8LagoNyUnrtvqL1EDTJjUWvPXM2zShXPi7y
SDgNGooC6tWAOOidTJJMIk+pz0dK5ruq1W/KMXETPz2E+pYS9MoQk7cBNEcUXiy5ZJaHcovFb96T
YGiveWwdcrU9D2p70FCGKqb+ITobw4uZ7Ypc3qX4WiuS7E4RhTcM9I2ou3bpvROr6ZwL0c+lf0tb
2jJ61+mINHOMDnXxkGqvTZA+j/YZSwrQqeq+0q2jI7W/MZb57zU/2Q3Zpvne7FwSCTCcMoLCIsMo
lPhGyHLMEn699VlvtogS71qWy+/7XY8aXBbZt7UYEpZjHxWNkCK2kvzJqcbb2tT3tV2/iGaHZPcH
1Ym/xEp00sbwrBb9fdkGjwY3rJ4cirT4ZjX+QwMBrY3fSjndQBmtHcAPP85e3LlAO8M89wekdIdo
H9rdwY8iULUSiHkU/PN4I60U19NyL2xhWIhsMQn2ktdZFgV9qgqtmUyK3/GivqXvIJ1vNJ/WQirt
DjAXiMhCGVpkNHGdllUzIhlI122ydGYxLfNSIBiMZz8PGlsrLV4u8g1hFrdki4IrKlhgjomLsoG0
tbGxdWux+8MzLQfASUBNMJSs1Bfw0VEUGxREebUeMAedNTj5E8qtnz/cyhgU5wrRqBLlN7y7RfDW
s5LJZIJ2m8CviA5eocY7Q+kOseocKzgE9t9xeteXzCdANNzN1ZbMy+qJoT8ipHhpby51kYaInM2J
kWMSETgAkj4q3X7bTWrtOwDQ+n+WWZyYrivyFu9lGOr0nbvw3y55BQ9FD/UQbQ6TVvJcoS0CtRR1
UgDVi2+uzoKwby30csSMQ4DxLYZGaSUdJO2+bSfmuT6iI/9dDxWkCEkj2jUKfNor7pTToTEw9qjW
RFl/q+NVK3azm7pbLcp/SVHrOUG+k3r9Ru3tbxsHaWV7gY4T/wBK8N8yC4AC79d+ZPLIQlQCLgFD
SkFx7VPcObsXdJK+xOXfOkmfG2f4nll6B03HHaLxX0mabulIvYZ68iNU7Y3aZ+VVkGbSXRJQuGu5
enSurSofKbhTBmy5Mz3b0l2K7EIVG9+w3bZi322qfuPuuT7SAjxNSq0gN0F9LTbrQ8KX+B1dmBgR
KtXpD7r1qhLrp/y/zw0ZJsFWoy6EsYaOyeUqRiyPvqTrHXDHL93wxWmRHZS/J/rGBO/6zbIMSFjO
k6hfl23+SdJA+6pK54FIcBupdsviD6PYcryvyq1HWhlViTYgMccUZSqgtstnKmylHOy5QiV7ih/k
tCY/7O5Gx0fU8K2zaJwVjttGryrAjc8P8HWYZ2E694gD0KpFsexy4VyzqtHvEQTqSt81JWBWs+Pq
6SHdbC+u7KcwGHVITVhGWc70ezlXg15FjKRQzvHoAwj80RTPDMbqLNs4h9c3CmY9SKICDxRjvyUW
ty5ysOGzQ42dOLB93rQMX+5Bcu3uFGUVtllbSitrC2I+jsACnRWgJWKXPxx8GuxqMycsOCa/7OBx
NH8GoQdRUfjbxK+fv7G1s6IiTsxjvdOv5AVETnNmHeMnu0Wj+Mev2n92uresvUmSQ4V7KpJs3c/P
F7wOJRxIuhZEdEghyHBePlwopaTegKE8vXqLxi8dUlUyXgH+yc/hhYd/G38jyVk5KYJoID4ETRRW
4gd92M3Y6Ns0MwOkmuKGyTzC5qPAKvlHbT7DRv386VZSAbQX0OWnS2vpJM2LT6+aJKcsa6S/FGyU
cyc55maElHp9MjOKuvjgj3TcDWM/G/ZtFnUP432vP/2//AYI12R1As26jDVtJtuZGiAjE0Zfhvau
H/1jmMlHK/KPhpq5s5Mc5NI6yFNyW7vMcNQtgMRKGIByyZxQdKlQIlgcYF2iD1nHcefVee5W6e+2
fA2rLzMzzc+fdO3VisPEPUF1xKzs8tXmeq0plT+jPFXbu6DJzrX2opjJIcuLQ9F8/XyxlQIF6CIv
FWQL/ccrmJk/5tFoZBoKNbW1U6EKBsrz6I/u3Dyb1VM2ayhs/yxsmhLBT5jH+Zzth3zYq/YflTcw
nAbnp65GGxF3pTzkVxF1kQwSHPNllpQMRt4lmL15o/GmFMMXaBeHLHizE+vWd0Z0RpvbGRawZL9O
dOI+35KVQHWx9mL/h2BqSmUiCKe5GEe2R6tvmE+/KG15GGF6BOkW+mN9RTRHac8wIF7yu3xrLqvO
ZySMg6pbMy2ifnejAt3Y/s5osHAv5I0NXl8RFC2yHmhfLRNrrdbt3oEY6unhcOQFz90LrrLHHoHk
DFkNf/z38z1diY/s6f/WWwSQKY7rxqyRF5tTIkWv7TCTA6I3o8Mc74u3kM7+mP/z+ZprlwDtZAw2
kfVRSFEWMbIl6Z2hwhLuVfzEtN9ZqZ1lP9kZ9R9J0w6DiWbiDHhEPW0sLE7IZaGLiKtItYVApcDR
Xn7Begr0X0Il0lNJIWUgRGMpQ736mw5M3UuEptKegS8hKrVwydzqbqy9W+29nyiqpivMmNqkTUyb
mNXL2DXT11x5CZ3vwFjb9CHWts7uSleJh6WhCKkEwSJQFJcPm9e9beVq3nl9+eigBTJQ3DfKr1Db
p8U5G49+zsOa4U7tf9R08Y9a8jBp540dXztfvGt05RHkJEFc7PiQaLEMs6PzrPGpVpVd1EQ4D8N3
e01UHyss3ZPLL6aJ2HXvpr4sfhAMHAXZsdI1T3ZXuwEMuWzaOPZrVwbSY4w0+G1MXhd7k+JHGvgl
aUikfBOVRRJ3zKoV8KpbkuOrERPqO+LBpOJk/ou6UgmlIO8ZYeLw+if6K2D6SG3HCcxMuukM7IrW
y+Qv47BR3K20eHn95ATgdeljol98+fqdSG2iMeBWDPtdV+BvSfCAQXRSh3Nu3nQ/uz8G+LXiKMm/
aDEW0YE8xfnmMMGXb0LT26rp1NUtJ08XIj0kY8sZQh0lhpnrEZVPfJP3iqsET1DsMBL6NvivjXoH
yNFNNRxQTn37Mg+/AunQVT/84h6Dzk5+Lrvn177I3HE8mNlRLltXix70abMvuPqR0nAGb4KULInV
5bZJkIYkdEY7T81ux8BDXrorZtwHwrs0l0+R9aRCjWqc36YzH3pYzql92yDN5mMRiChpebA30RZi
xaugRY9SgcJKRbysPVrqKx1xIdIbMVsetDtzrO5GwjWubo2bx9lZlh8C5aUGJxMbmRtL2U2apq45
OxsX8Gq6yREWdSuSJ+gnX25OE6pmSsnC5gQoTgaNJwcDc7gvSZi5edG4WDV7hpTsbK7KTqld7aYM
Nr7cqySMLiV6xtzFQvCWqvPyJ+C3zmAom1rP1nVwD6ybEzH0ZCczIdiooq+fVyyGmBO9CIIFbieX
i01B2wQVemNeHnoSTTTlu9P8W/k3zuQq6b4Bmxa6FtbQOqMweWOz36/6i/e+WFy7XFzFXD7AhIQn
VW666PmblbiC4F17Q/h1tu7ncEfLdlez29IBBYJIvh/sfZm6Wvos27v5NKkxXrM/23jYWYFrqRRY
Prq1xS7/rSbhLrJjGI7KCXLHQQ2fyvmxar8lznMnp26no91cqW5ffJO1zMWpY4eJ8y4P0502lztl
elayfWDtU/un3sluRaptoIE4aG6A1Rx2ApVrhgcI30H/hpGVayQWyk+o8bhdzOzw1GaPDeigz++a
q6uG/SLGCsI5TKSrNgSuApkU5W2LpcWLYEIJleB88sASMCpHG4I4l5n7z9e8HlNCNiaVYFBPDgXj
YHFCUknq4lhCDlB0KAXaX4gugdBwS/Cb9MuK5FeMmMkU/AyNjcJr5XmZTfHEzMbR0HQWS+dZ4kxO
Yb+LIypaIJj+uvNX0nTX2jGz6JItuJK4qRYH8mLBxYGU85rCPXIaryCTiGCQmy12aFCEc/4cSDha
8Flg6S1E+Da2+SoGim1GI1T0e8gi5MUl6qRBzj3Ks5ZG5FrBbVaYLsK0OwHIFtpysvo3ZfMNM/WU
ARU+ITw1DvtqK59Z3fMPv2NRgtTyWDqFxu/wZ2C9mHhqSL2VQ7+fZMSFpBFf09krN0LeO3ZtufGA
QEQB4nB5LmPe1GhylUdm6/XVz7b5WjunNvnmp7tJ/yrZR7v7tyd9pfqK28gzjo3v+tVeGQ9JdQSm
LQhi1laT6vo254XQVBHAXHpG3JSL4OSUs4PaBk2j8aDUJ8s6OdOtWSNz8aM8STOXvJsELlRIOuZZ
62n2Qy17ReTa3wvtzjhaA+JUu+rNGHaO/0VLz5+fl/cy9GrH/vfz3iuQD12YosbDoI9o+8ShV817
Izvgs1Y/xemufqwndDkOY7WPbb7Lu+xOBkPT6Hyxt3NxmvPzXd64iYaEotfK+1ABAbA7AQBwhmfF
2ogf77Daqx9KrEI3EFgV/MnLfcziOPVnhX1UJn1vs2shYlEwZl7xUnyLAzj39pidHRkLQEvxmE/u
x0E9p05XQLWpfyB352Jv4nb+3zpOjnP5HV2tfdWT6RvSY2L+NWSICtYpZYxq3pdRxQzfi2T7ZA/F
yUhRpUcxj0oAywPVOeR+fgJAdLaMZ3KAnaT+avuZWcgPtBSb8iWp9KdIlg/A3RKsTaMuPbWS8g+m
p0LbXhUuha9x4lWTeRt2L3H+zTTPcUgaZ9zr2RHtdjeR7kKp2nfg3n35KZD/dtpTxEEG35FgpZ2K
B6luCgqTwppfwiI5pFp91lKAPAgvcyF9fkzMtbCivCfJQC/oaCxCqOH4wTgWKleG+JWH5p/gtno2
hkOJNhS3423cnWawvlDp1JNiAmtjMrMfxp0eIPGyg5FRqTdKs3O6pzPuJ3KcuKGCvlX+xgHfG8Yh
Iumuz3x92rNy3/7KDlNLbNo7XM9/zTv/TpIe4PDE467W0UHxaPaoxrGMb8v20bcPKKOlX5SH6uA8
hSUo4+4VrnofHzc24SrjFZ8ygG8yW4FvXH4reiUNgVbprTd1xT7/0eVPNlqJv4NH6WfDV9JZWKr+
49NZGjlUz5l9q9RnRd/r6akCC9I9WO3ZMF/D4kfqHKqohdu2axpPH0u3ZHhdHaV8PwXqrs5pY7RA
OM5O+KhC1Z4Vj3xm1g8wpjFIeA2Ng9VoLoK5wVewJcajFb8Nw23ePQTOLnvJyp+qM+wSpTpUwYPh
Y1eVEAIZBYFYedT844jqnxoEXtG9AWC8i4KtccPaRoHOAIiKFDHtg0WfcZLVwrfVgWwQMhYdOT7J
YC9MCNy8+QWGeOPSW1uOMRi5NvMoiqZFJZJkmhJLVk7rOhz3XO5FZ56ExUFi/dVi5mLJFvjdWLnf
QTtBa2P8xVBykd07fRJKg5y2XgmZbyp/CbkWoXT7+XnbWmUR8Ub8Oyomj3RBQqKP7tzN469JqbeS
latyk1NNZgRPlUbLdeMhQ6MvKFMBVexeStj/DtyfmTA60ppWkvE2m785wWMvCOhc48oEaWkcHgB5
7PWaQq7dmpivZYr0c8kQEbmA1bJU9HagyMZGjng2VTjBZVDtGwkV1Nz+ncY/wl71KCoDX/EqR9n5
7fPnm37dckP7gWuGwYRgnRDrLu8Zn6TZDGONnsNQuSJ3EyhFQcxX/b8+IIk0RFYNOEFRf/185ZWM
if4PUHKMNxHoWR6qbnCyPo5p1NoRaTAigyr6MomW70zIqcWb4xnd1iR39WEZMvHl8JZpNC6OWDJ1
GXlU3EAdws41fBGsMOEXInJVoXUo2l18AtivtRuHe+0t0zmgaU9AlQ1GvZf7HNnFLOMQwOMm30vj
LZXcqXkR+2zF3+T20Q5hdUlgKHFWk5Kt5vFKbfwO0gUYgkLAlQOOORnmSIMeEWLHd5P+MRVdJhQC
jf6XYVVbj7pSDkC7pcOEQ+a7+PPlo5YoP9tJDAEgBnpv1dlJrQ6GMmML/SgIdk2DiqIFOxX91c+P
1Nr7FSY/pJ64FjAtXWThaWI5Q+dYtYfS1M7sfwlVeEtgwMNXgsm7Uo7ySwjlbKwr0oFFsnax7iJd
wItY7WBMUoEjNT/Ub61+pwxHx/iF9arrz3jmsu9RthM8vgCriM+XXwmcQtqK+RPxjHn7ogZqB6Ue
CjqizKDNczvpp3L46Y/R1kOKE7p8SLSQKKZ1wTNaEsHyJMqJIi2RQn+dui8GHdGECjaMc6/XuwPe
PwcT+WS1fRTa4nkQHNrRdk35y+dPu9J7AYjBN8TslqqTzunl8UoliCnKhJ6fSVshRp5HR13SqL8X
ZOt28yyabr3h1g5a5zZ1mCF5w5Z07HXs4ifgEiE4H2RGy1G84ReFldp66QkmlYZooiABVBlkyIi8
D82Lroxu5nSD+nv9FV+uukgzcAyuk0jIk6ZldsLAALkCdNX1Ezjlu6rMnzb2+fozFixvwCi0wbkc
3vvXH0olxU6yLExgevrYymNK7Na1susbGH6pjY/Crm5wkcIdOSS92lhauzpqZJsCpwLNmVHFUgXJ
6MaGaMW4cHZuTFS1YoBX6CZ0anaXl6glC/NrcGU6RzAGkSl0xM15yzX5Os26+BHLzyopozKMjbD2
ZDnAihIl3Mg4ydB5VHzX/Rn815aX4fVkBh4F0jTYJyCaQh9TfOkftrzqqzbXlKnyKqXYJwGgQVP2
Yq09W5W0F+JXpRDmlbC5MHS3UCWvG/KnNk1PIQaS2hZPeaWWF8xPVF456WLMuQhr5D1DUodj5fVG
yDyicNs+9n6noHtztM6CBpAh5XGAjLbRH4Tzk7hHhV6wiZUdzj9elj0OwIo6dIPtEe0HUwNo+Vh0
2LyVLkhWjz7R50fnXcz9MkrxU8FKI7WPqiP9vsstzAbbnpSpRf10jPdw9FDYgLBO40EI0Ds25Ew9
cGskaVS72wdz56byk/CLiM55948+P3RcGXb7beyxUOxu4gAlEKgNontTh+GNmeAKqFZnya63wqsI
W1c/nGGcQEtQRyxVyyscJdXeQiU1T375ZPMmGncDQtBItArhCrM5zih3DvyutNvKiVc+dXrntky1
J6SylvcmavidKWkV5444JpJAId+SzMauLI9qhrKDhi1h3h3MZiOkrQXzi5UXRwwvwo5xbl150YSF
DpoCQhBFCMeI1S39xs54erJQ/hRhxqNC4bfePj8y14M4MT0RgFmA/StqRZ2p1VJb96WnDVDHRDkA
yDN3hkPRJSeZZqJOL71NpmOCeoXxbWP1671ndfzDgMkIqPWS5NEnRV5YsUpUl8xDM5+MJ2kWfprx
Lk7uO/+Erd6xKfvD58teB7fLVcVl/yHSpA3ETHNSSmYIvOXuvvmXT0QxmnNaJF5nbcDWV7Lfy+UW
gQ1Y8KiVGg85q6ELXMadQsRR8IRHD7dHkpdzJvQ/g4TX7L8I3NLnj7v+jt/TFnjsJsioy+et4nzG
RFtG6pXatYm/qcFBTjIvTe0dfO7QSN/taXvFv5PpGm8sLjbz8tPm6T8svqix2miKYSfOHDCmLQpo
CvQVMu3e8ZltZxJdEqK5eM34BtykjX4KMzTHseTMq63wuJIh81OAg1mQRCFqLtuzVoDjcd9OQi47
2YEO7+aXYu6RxstPQySs1r+FWUMo3IJIXVfdwDlUdN7hTDHjXZrHMmsB1DijCDYH1bGe/51Dx60A
ZcIT2mjxrpxsSjtRTqNpKPLVyzcdWgXiqHGLFhh2Q2pU76ZKx6acqVd5pLF5k8y/N17vdeTmgkRm
iLkwyQoyZJcrmqUVVFgUFJAKxoNBHgJB8zj2DyN+uOZUu8ZIH4xBengoevvl88VXnlZga+k5kQ5f
S9Znta9kgBZyD7OfU5l296HvorAU4ls9FNHfsf738/VWjjIjJV4k43qYUMvZUqaraaBldu7JZL/y
hLRRUG9c4e9vaPG5ABeE5oKMLujBK2gIV0Js5+jZSfp4mDTUoGPjPsyNe0h9hyn9jgrKCUlv6K32
ixBnNTP7azQ29CaL347ev1VJMDN6MnXPT0wvcHAHsx8CO/mZGAgRdPNhCp1v/tD/7jCG2TVVfDKM
vnZtJBk9cDiHKJYChDfU5z788/nuXQskaEwERe+JRA8hyCV5UMOoGgoZEm0SoKK5zU6hH3ytq+jG
HPrbOn2cht61FVSDx+xOMGBEUISmcmzM9rakvrDUZmO3r/1KxE8C3s53ibYrLcXL0xujxQ0wD9W6
KeC40rpORzLtKXe1gVsYdTRIX+g5MMWKcyD+hSsEE7NJPQbypq3byl148VsWpZ2vh2qowDpCw4M8
dyRhK8KfDaoGZpjemX57GxAVI5zh7WATjrN2sgVjhS+Y/wPsu9wH0lakBtKo8FrkwaYsOOj5cBgw
4imlk5gYCycl/WcRGGS52nuIzsfyMMvB1gsRKc/y+DPQA0qp0GsyjcVdWYxweOdpykFGQWI0bhlx
0jpPULYy3lXUSrN3Z1Omn4CFCKJF43jaOKVrv4BYpqNmKLAUS/BwMKfKPDYFQnnyo0Utr6D5JMTz
J7RokffY+dgsGGOwT63gqJ4M/B4+/wErlwWRBaafoJeDnBSv6kNyomR6ZGiJwdcYMjzW4NTjfRlT
K7RxubHU6vGn0ES1USiDXokChlKcd9aQ5VgEmch49XvVuStLBmvk2UwyREXT6O2ulSMmYak7Gk9g
b91B/ee/PjItHOArOjrP7zTLy0ceaqlsUVXKPV+Vz5YdHh3E2LUm4BbbOF/XvQsEcemcCM0KaKXL
HuhcyrHVxvBnfF1208l+gFJ271hvqX/boE4pa/HT0Gf/HTDDqlz/hoKND9qDizuS65pxW6ugVWfD
LdbH4xxWtwyRMummy6IbJ693udMf4zzb+210r0nGOeqGjUdfCb+cJiD4QgoGOteyvi6SwMr7Gaqk
NCpel7/FjXGmHML7XDrkRs0kka99+mIr6Vmbkz1yT5IiHzt7RghsPhVR9v3zt76SjsFf5guDq8cA
CfzA5WvP0fyWchn1EKfpbkgyPDRx4CTq7x3ppsYxCbE0y0AhbJKPn699/ZGxtLBoFMIh3ESLWBtN
dWGVswpMguM9KGQpzpNVhUi1RU+fr7R24vi44HeivoMHmgg3Hz7nptQCnC4ZjUVhc0YP4XtuTX+x
TPa6ppfc1rKj/TAXWzPc9b39sKx2uSyTulBOhAYkeJiKLkV5k6nJw2DXCfCD2uud5s6Xg9vB1jlu
4+HzZ76WzSJwMU4hAxUY/atyPjbUWDVq9NrK9ly15Tmbit8A9w+Sn/8J++lkcMjj+0QNfyo4stHY
u62L+m42FXdy0/JXV2RfPv9F15mioMrbIvVAKIf7/nI74rSplSkikodjfaNMt06HPFCKGwqt6V4u
uGKMjdi6+t4/rCj+/sN7L4bGMKsSII5aPaAO+02y0lep/jP4QKzT+D6oyXys/6cv6n+LLrt23QTa
q5h5zMb0IujwUTYdp4Th7xQcJavc9VF0aOPw3naCjcddf+UcdO5MhqVcX5fP2yeJYfl9CP4nHY9m
Ae2iae+qDJRJZOPzY94kWX5I1XrXlAWmpLZrWZOnla9gNt5wr3+gavmqFcZG6H3X5LzMJ4QyMp85
w0VC8PJDt40x8SUfjt1oSHdB1IduAjrVN5+C0il3Zd7kxzkCKlKgbk/6F1XOufLvarhejhp4cx18
jwITe3O/aClfi5dm7kzcnNIzal9vcyztJrV5hEL0+XFduZjfBZ0Z1QkyAC4Ml7tpV4mOkTyzegeI
9Gi/lJ3b2scA3K2VMdwZfpdj+2ApaDbeJphbxgxo09D5vfErrmu7y1+xuLfCpC2golJfwdza877c
H82zb4BVTqBVoS1rRfM+1tMHOYi3IshagBadCni4TDTQc77cgMQa7bQqsAKo3Kaoj2lg/O3kiQFl
UDwGXXoeNOcwyPZeDhqaFuN3X3YOoXKSmhdFg8KWb8SP1Xgqrk6Mp4Wk97IbPCp5A0gfJds6BW7H
YmkCzFnNwmMVEL2c8ltaO09DZ4cMXcL/yp4TrTFUCJBCsbFyXdaEkx45ZtiREgbydKxtWXL1srmZ
jfbgJM2DZhfhRq6wFi7RIlBoIwvbzKVsnCoPllbbGrOtUXvEqOtQmN1X3zDu8Qw8SdP0pQny8+eH
TVQYyw/145KLGxm8iGZNdPnRV+Xbi8NDp2S7ILf2KJkcUD3a2NKVppxoN8KnFga9DiXP5QFj8D2W
jaPQhQ+MM6Le7oyAr9wrtyGJPeix2kuawsUd5m+NxXEypYDQwmGr3Neviz4k25kwQJ/lpF/NFVtt
GjIV5xLPQPMy1bqjJf1/zJ3ZUuRItq5fpa3uVUfzcGx3X0ihmAkgICHhRgaZpOZ51tOfT2R1ZxJQ
xN776phVlRkFEXLJXb6Wr/UP0UWXA6Lu9XCdKBwC25S8LLlrm3AdFcHDqLT3lFPxj6T7FwjSt1Kk
WB7SDvMqtVzEZQL83ZzujKRcGkpj4isQfo20r4MMkqhol93Yf82UAT5yaoIFVcd9YQBEM+rgNkki
BZRSRsdnqPZRpK6StHeUIllrhXaFqvFgfz7p79WsYODMBX8iM1HjnYichxtg3w/JfAAJHi/Cybgz
o3Sl1xYS6KLZ2oYHvM0cH6Ku2Ul+v45b2e1kf1MHyQTuW62d6Fg0KSIwZFWeVDrrtPfX4tCfyRff
b8jAF8SZEsNEMUun4c0Lp0IWYilajMq4qsUaVan4OAXKZZJV0I/F+mv2LEilG6TxD38sn3XFfxqx
WprCc+Ye797NeSQoIxAWyJlJYt8u3DBpG9UsGInRW4uyajeNIl+ii2yLbemUU7ytPe9MFH33bs6X
hN1JWOcUQ0x6e0nZ84Kuy4xo4cH94Dzg5dUy7ZplbEZr3Tr3rD+6QRAqM5kUWUPA9m+vFsnmlIWd
GC1i6TGlATqUDV3HO6u57J765kxJb44jb7Ydbg11FwINl5qxMW8v1iFVXYYlKseKfKdOPjZxjS3k
tfv5On8fPubL0OJAsYu7whL27WVqrZc0rL/ixWjU27hpQHICeYKnoyTdMcNbLZKhJE3xRS1JN2eu
/S6Ucm06gtwgOzlH0JPctwoasUxHIKiBgvNxNO4iOd4OifE1zKRLTUsvTKgrnIZ2Y246wowVV+KL
cuguOaWuA8Ojwxm0596nDwdFv48yKiYZZGdvH4jcpX4l1EG8SKJkG9aHETCF2KFG2ppu5MHHmtpN
5pX7UbVsS+jtxKISOg5XiThBLhkLkGvGGdGa922S+UGB8GOJc1gj3r4dk1GnSaALAg7UYu1GerUX
5GFlKnQFAv1qgnlqeKLDOR7d/mmHAtW5CuD7tUhdGcUzaJgUtAmGb6+fFZLGUbGIFgMN5nwqXMG7
0nrxzFp8/+ThDMwsfJIZ+JbKyVWG0dIKeaCXLRZ3bXEsTE6h0wWGOMsz6+5daKOsAY6BXRjQDNCc
k3UnVoIaoEoYYnWY2xVd5lS4q3rPNrEigfLeuMZV4wVnrvp+8+CisziyRkyfnazePsNc6iItF41w
kemAxOt6VsG0RSFdowy2S1XDFr0zudL8vN7uIFwRZg3IUEj272poY6aEYu6H7MfltJmbt4JcXMve
tEz18CLtvDMh84OtBLATeQcHGt7ndwz4Gi3DXEu8CNj7fCRBaV4Xd3ikXZW94Y68Qo1VupZa+WAk
tLszczq/Aqc3i5bqLII/t7NOTcIm1CfbuNIj9Ae9RQpoXfXESzGme11O+8CUgTDXS1WZdqEc21PZ
gqRs4zPv6buTNetqVhuA38PaekdXFsMu8zORMQRjaVcEvNFsb8xEPxih6eL28xxbw3VcnUkYP7oq
5DlOIjN+lou/XVhJxS/EihgI9Qi+zWSXg3yPGdxNE5iLIhCv0nS667wfnz/wD6+qkSDhZmu+N+nM
W1kJ2DOiRZ390LzKDbPhTpKH6yg18fsdjtghH4Kz9IsPJhlMLFsD8eo9ZSwAg6qZHg+4rcyllFiL
oZvuTA6iqcDEqu0XI3r+/DbfIyEIULOKLaArHS7PaTgIrJi0uwTEQ+12G7fWBbrO0Rx3UHZQN0rT
3Y5iveqh+Pjxj04kB5GC/jqr/hcxAD11iZvXadMyopNjAVKWadBEcARTNJ1UcbiuJv27nscXgtJf
B52IlbF6YLF/GaToabDOmXR9EIO4vj4j6SnTUhs92Z1lsyYv6snuprhwNG1ytHyN9M2ys0vPWxUF
jpPIC+u4g4F0Pbe1zDd38naTC81+oTTE3rcDUsuKKuizZF5kKX08XBfx3sIEMtSTC8lXLqXQXKZy
sGhaw+W9vBC92kaHYykEZxU15n363VA4arPsOfq+swvSBK0wgnwk3xbHNZqDWRGsKTsdZMSGK6Xe
xK0ILM90g6zc+7l1NwEmLjgtfr4u39PFWZcGYEveAnS2iWNv3/o6QD3eD2a976lylWS8wiZvUaCJ
OHv1xuG4rtPpJvb0B6U0QRV35bLSd4XpKKW/UHNsNsRvWiI+qnKGUr+mODFf0U7Tmb3ptcl++rRI
zuEgz1YNRL+3wxzLMEW7zQsWemldlqF2Hab9VS3rh84fDgGoxbiXfdDswULLJBGjTg1bexohdm5V
38xaBJWS70ge8fks6stOKA59WByjNLvIrHqJq447Dsz2pdV4R0HKX9TWM+xxTHeSjgSLCfI1DdRb
nZjrCm18yOSSQhUtNDO0zlnqfRDg6dOiZ0/LADj36a1K1FULvcGKYMaB5j2wYr90NTytqgoqf2g3
gI4/XwQfBHjCLJwT1OAsmCcneYyPY0CWmZzI2/xlzONrnZ2prKIjp4mrfjLO1EHet2nmJQetGm8j
yLOoeL2dy0Tt4xjKLMYbvnLdJfWTYQ2LZmrXudIh1A8DLWrVVQNFw8fCLh+z26GRYS+UEgxlpFFj
VmaFV8bnD+GDQETVnNHMLBgyj5OHEOZeHpkGdiCxJLB+HuO02App5bYl6l9d5XqQB6tzJKwPXz9Y
EkgAUiGZT99vn4UsBEk1YJOzqMN+KxTeD4SvgV2mX7tUr5j18bFVJlse9G1lpsvGG5wm0N0UrwW/
adfzv0qswnkuZX2GFNLbpGOc43wlLD5/PMo8ktM3kGIpJRwG+17Hoc+aOqBwGC668SAa/ZVJb9qK
vMrxRkncKckjFcwvZtnUF03pwaKsrC+jgSBmpcG+aS1oqr6AjmxcLAzrdpjawA1awQPYEvI3Isyj
3IAnHirwrAR05jNzFrrEgyH2lHRrTRH0yGb6bqTjcszkdV7ef35/H711FrSCWW4YoP0p07gM40pC
G5l3gHsLCA0LLZ7u1TS9i9t8B9ObYNnry88v+lGqS2/w11VPKgHYt5dKnQ/hAmo75lpXCM9vQep5
Q+H0FrocODsaxZm99KMY+Ps1T5ZcJEwR6lOIRoxichHGAhUc/0wCO7/B79aKRhllTmPJeE6CCnry
dWn63JaExoovS495kzqmlx29pjoXwD7YvOYeKxoAaOchMHtyrayu2lgYOVNOY7Ufg+F69IRd1Wcx
LN7EdKdiujLl0lyWlfik+talguqLotlxEi/bfFhbSnFUMCfBT0pWXIw3rgOjDJ0ytzpXzOVVVed3
1bZDSyFa4BalqMGZG3i78GYWi4LcOLJiFE3mlv3JvpNn4ziWDYfIkEBzEwo3OEPBcZccUgfHjIwz
77H2Nu94f715H/ytbddlnlYMpkf5Na2hoE5fQFDve7+gXAqqTBZKQJzTTpzCzLY8wN5Z3h31AmK5
B6k8xK3KF/1jJwbXCid5pG5Xkf+lb8fFgN7MrNYf4ZnWBsC2ggBQzbjArc2YOtdTup1Z4B8RgRuf
ZKBO5o0/3I9Gda8PwUN0aBpx0Qr9KvSTh15tDqneSIu8Rv1CF7vbrlc97Mg589VZ9dQC1W8r7CdT
fZty7O1qRtu151QL1XdzgxQ2WRFGgwDwCMcnkWpCBgTuthUurMxaFmWwNMJ+ASAfASMnMy55UO4w
dTCfq10RSPtAUQ+3DbiGti8uexFT8cxov2jiiBNvej34mKpzOC8jDpOBAvVVvyn88TLCLDSsbHWJ
Y7PTSlTM6AuMw4+RqJ8Ku0DILoKm2kledqFgIjaO1g7vnYVUiou6MFZlvumQpoflt+5HaTnK60EZ
z1QA3r7PrJnZ4XnmD3IeB8lxWrdRh0htLYE140+ALX0k6MbrVPxutt8/3w9PquU/L0R/9bUrOOs0
neyHCqZTXSxTaphqSBhbVTKcAJ8bI6uXhRgerXE/yuZlg+dHZVo3uhA/WpCPHwfzIHSLJE0wYFC2
pWcqdq4gXtJLQOzOWTCcVMr/PUiSJbZJ5BlOi8Vl3Kj6NMQcz8Fti1Fzr9flTZpQthvQC1Y9yAh6
YqvtYUQAEphvFi89sTh4QnkG2H+SPfw1ktmPFWEckEWn+2yVyymg+mw+PHukRv1FmlU3k1Ddl1F/
0efTXm6N7eBbW8Esrrq+PGqSfKnIuTMqN6AUbLmXl1h6bFKzuIhUeS8PwVaS4AJ9Pq0nYe6vcVqv
NhIUNECJvN1zdC0RDPq9HLvGi1DdSuZzVW1LY9NqLy2gJNL6oLv9/Jqvzli/YtD7a56cGJTCF4Z2
vqaYkc2GxSHLtZX1LcnzpSh0F+CTcdQq5GyXsKWHSQkWqDgE03GSLgbABHKCx40nLeMc3nB4UaFe
U6s/tFhG53C4gq7x+XBf60onw6W6RnKFJjPlgdO6E1gwP8s9prIshytBLZc1vV6tuOnV4iUVtV1h
qQc18zcG7IFxVOyZwgG5a6X05iZtlYu2eUymu7yv0BowDsoo3WMV046yI3XttlMbFLXkHbk/p4gG
8n2LNlBMJ/JRzLUHWWmvxNh3dD91lMGCnOGvTH9cy5V+UMPEnkjLS2GRmw9V79QCpFZJcLUWb4S4
2Gpjsph/BtXuSumdYAq4Tkuu3FMv9JdKVSDn1S4k5M4ACq2UOr4Wq+pYtuX1zC6beuNBnrorvw8e
/DG5ySNEE5T+0erOnTrexT3Iz3ODGdet2ZrxtMVsqrFXjTrroewn7ND3luBMwF771lXKfQgVOp+u
ohSBilsxR0Qn+7mF/p9vw//1X/Krn1NZ/+u/+PlbXoxV6AfNyY//us1T/vmv+TP/+Zu3n/jXRfit
yuv8R/PpX61e8sNT+lKf/tGbb+bqf41u8dQ8vfnBzZqwGa/bl2o8vtRt0ryOgvuY//K/+8t/vLx+
y+1YvPzzj295mzXzt/lhnv3x16823//5B8Wc396E+fv/+uV8A//84+qpevr2kvxjUydP2ff63Sdf
nuqGL5HkP2dJcLyIYHfMaq9//KN/+fkb6U9KSTAeZiQrWtBMe5ZXTcCHjD+ppSHhRVeKugF48z/+
Ueft66+0P8m5RSh4HGEhBSG/8u8n8GYmf83sP7I2vcqRkar54jnF/PXuCgBLEean/TSnpr+lUgJY
ujz2unqrVdEhipHQ09VvemTuYPzjkSZ0gEmNjVzh45Rl1WqMgqdg9K/yfhhsoVDWvz24v4b1+zD0
OTh+NIyTLGXQGtwSjbHeRoW4NQUKM8Fsz9RYabYzg5Y0tzJxK09dsLbN3tTQvylVSiLp1H4vI/ku
UcODBzqJrUJ6Uo3SB55oGgujlqHrpEa6lLLktm/VwYmC8S5pxtwZJnhcvExHGbjKUVIRtvRScYve
1kNdTnfKEG6mNDokQrAJklTlAFv16yyp/XVaCcgSm3njRiWDbNXphVLsxk9zwPn+VTnWS0XP3UBM
bssUkZGU0ntQIxmRmYNg95r4UIIIoCOAJmuxH7y4ceWcFkEi3owa6Wo+ExTHHiWuz5/u62R+9HS1
t5OMyKwuNDQLt1YEq78rTXI0bn4M5aNnVgwDcGVhKdB1g0UbSnboFXuOIw95ZmxyP8YrmZZyV9er
zuif5KLTkG979W+v7LY66PwMPiCHB5b4SzPr0w25eLyIVfDKRb23IplcB7y63U+o78aoaDtTOSZ2
ouq3hpRJdmd01yWx9PPbPQmfv9b0vNZ/W9M6jjRdLFjddvT6qyQJdpEGKALL10PTZaJNfpagLO0Z
955CUWw0+gciROR2k9/YWlOuez1ahoV/E/XJCnXQb63ZeKuppjhn+MlXJZep86qxtvWDny9DS6n5
zFSdZJG/xj6HgN/GHnNmGyNBLLcVbBkrlLZK1F/S5lmJqncMQQe25nBnWMlDp4t3Og5HVhpgtoTf
j1EnThKziqWyhOLP2rVB5ewtBZEfIz+iK2an3XTmlHxSCPs1zpN0KKDUizJeUG3btgUXrTuSWS+9
NjiqgdQ5zeB/qzQWj5nfJkp0M1Vw3rFcFddqh/9uXuzzHHqMoOdnzEbnlfzRCj9JuptC6odGTznl
ptg/hLGttWBYzf/trJwgA7LA0iOfmL9Vx2JfJuW+nlk9pY7CodbJltOhdeMEoh7blSqt2IcRHQhC
eE5yeuOnNcKWYnDp+c2urWtkYZN4Bf6MOmESPohJfCPJ9TqPjJfP1//bk99/puZUonjscR6Zwrza
atLLkCHl57/MOlcx5BhN86kcKGcey0lu/OtK8wh+W6wau2GINHu5RU57I+tI45Ypj8hfdbJpV622
60XZbdXGtjAg+/zm/u4FeWVX/3ZNL/PrDCxSue2t6UYdzV0Um0ikqEFi173+AwkIb1GNg/AlRsoP
WuM60rVlJerHNtZLW6iAdbQhRfWhg2qV+OLXqGwju666Z/gMIRLKY+VQ5EzPjfdvVubpSUvXRkH3
RrPYNn33UISjDOPPKthA2mmejifOzeu8yW9T/EED9inHVNP7CpKRbfpa4RBvXNlHhq6RcBO0vEWv
ak4c6Lt+CL+VbOD9WFAqpVK9KMhg61Q8Ays6oav/mtyToDGZyK8EqlJujaJc+lp+iMH91Rl0dUW/
rQL/coonyEXbUm5Xnh6iWSk7EDe3rZHZLQpulVmuW7hHQ1Q+CAj0FkLqlli+C3m4pmf31ObA+apw
P2rRjeLTi/h8gbwiFz7YCk4xgxkaNWPqWeU2rhQ3SxUoSK1s7qemgKMAtfRg9ZPu+iOKosHQjnbX
I/el+/lL45WRnbR9s9IkX7fThAamUOq2adQtioAqFRC5sDWvIRXyUsVV6mSVxEkKYNr7IvTRneJJ
X8ZcebQkWupAGlYQx5/EWsLwzaqOWSA+hYOYLyRj3Jmp0S76rPtS4Hf6+Y2ftGl/TdhJ6PA41Ju5
KhVbOQocPQt3uu5tU9166TRpnaNFFldfmc+dNilLtWp2YqYvM/ToF59f/+9yuNc39rc3MzObqpVZ
s1vkCGaztzF12I2RWpBqNFpJOiw1Jk6hwrqocvEYKyo2xSUFudbgOGYp1YrCvS2ao4/KlMY73X4f
0qGE0CQBrK4j31FTqfWdomKe0HyAuDA118aY+ctQbnZ4HgFVr3Zp0u1UYNm2mgU96remhmhdiUJg
K+/Noo/xf/PXiSc/TbJAbdXsEHNMYypzwlQvfOijtlIrdLSrGq+NUjzmldwvu6B61LxIIYsA7jMG
qq3kwqHLmi9xYtyD2XpIwmxvmvlaTfJ96itrMGvoHSIrWQbqw+dP+ERU89cMn0Q5Q6x7U+/kdisO
JMDo+97WHWjSolMJeopY2EMwW+9VSs6abxQ76TPZ1dky6RUH8dIkUUElQH2ygsJfhBBPlpA7KVI1
zbYiftrVQOL8+VjVt3W3X2M9CZld3vhlp7TdVlT6fZMeYRsrKMCoSrLL0/YyHiEvgd6SU2qAqhC4
shavWoNCt0n1ViOvkTdADQ4DVLY8mH5Uo/YNQeFjFBS7PKvXZdk5uSnibauuq0lZJSoCFJ63jXD4
NNN4FeePIxqOpaePDgXaY6wbO7mqr7wUz2z5OtH3bVMBJz5qxeMgG0tfZ/cKEvfzu/+7mTpVMPem
MQmDviMGCxYFjrLQb8qIFdFIVbhBhslwPBPKRS4Ok5PrJmQHNnBhslatpE1PoVD5a+j4NAzTDLFm
sTQW9K5TVwKSN9fvKeSMw3RusH9z+Drl2wkjWkY+MWYbpbEmOzl6b5tQj8aLOs6NO6wp+kU+v3Oi
0hoO5Shs06x8T2XRP9ZZSAk+0ILwygyj9qZPzbkmoVYXVpfJjpnleHD2SoqNCpVNvX75/Pm+Ano+
2ORPq7nj4ONurFmYxmtis6AWFNpxE+vruA6lZYfCq6sEWFxXZM+LUc37RZdmKD21WmynfrmPpvBo
lN6lNk1PxUC2Vmik0mjtIbLX6qrTiZ5mh8AQHQUzPjdJjAT1GFm0ZRm9lsKA11rCfnBqKXxoLf+q
yVMfAUdZXWdCHK8VGUB0KXSykwT8opRS/EbFEc16nMntaoyOmkceOCeSXp3Ayo/rdTcmD2YVXIW9
tCrUJL2Aaszy9Q8mIpT6MOWCjWFf5iD/Xm+8MY7dqpvzfEytV3Wn3zdxQ4pt5IgBmsyQnCS9a/Sm
svz8if/tij45oUtlrLecaIutJzQ8qoLjRV33oAT7lI5uh0u94/s4IVECnNxGKCZHGurCtbK2d3Ol
1twyl+7jsboLVe0OETLUuIPS7vxYxyITzAMQPelMJHpdBR+tjpPUJe+LTDWiIsGcybzHGu8Rk9LU
1kTxTq20pxzJcITh7unw3wOUuUSPvlklecWWCI0GCVRMWUs5vKpT6WmMwuPnD/DvTkynKBWFvTUY
6AJso1IKL3H9Fed8SW5uPCVbB4Le39G7KBdyMWoo96rSIoyyfo2L37ZS88BYsadohT1RQbrwvSlc
Va13TqD+bx/YSeogd6PR1I1YcKSliy0qOIRrlHNXSqJrgEXkYRNnKIMI+mUDqg9fJDQmYaWKrpFy
2huSQb0M2lxcCn0rU1ugbVGwCM+EkhPY1X9CyStL5LfEQgJpbhat1G0zNd6UcWXLheH0uY8RXfu1
6nKQVj1cWXWpQMBOpeD6zIy9bc/+uu5JuE3lVJTkZOy3XiitmthbielcEwvNXeCZMzl5VVug+zVj
EQ/0xSLvS117KzkE8ahkmkkzcthNCiEtaM70v1+35I9W9klUndFFfSlJw9boui9KBNMd2N2IVPtw
5UXQReKauooWZy+pYOwydgolyG9UagFOpE6aqzRC5I6S/y0HIchhKHrSTeEMLe6Ezfefx3Uq3ML6
FIuWhsW2DXBCoabjP3okyz+kUbK2TFO9lv1SQlNFWYZht6NCf9VQaIs5GlcoJzmdpIjrzuyK5di1
IeiJpr9ufD1cKFJy1DrFnfTowTA432Xi6GZlc64V9RYL/WvgJ8dYLxE0w2rMdiuV3RetsUzkdwYa
YQK0nCp9kOLmsfeJD+qoblW1eQLjmRJLVBTH2oAmr3BRo9hLt8xQlv7EuuchyE42UFwKTf1MyHtN
HT6Y+lNhDr0QJjRutXYrS32Kz1F0IZVDjJh99l0pW5+E1L/E6xLFWHCgar6XcoIdKBgGljI66M23
k0m4Kr171OkOStsj8SE3P5tA/6MewX+vAfBxJ+H/w/I/7om/bRjvyv83YeY/FfksU/OzmzC3DF4/
81fhX1T/BMuPgC0GcxD1ZmGnvwr/ovInsl4QCfCqFmktssH8u/D/J/0d/tiCYUO7h/7or8L/nwC8
wJ5a839nxSLpf1L4p3z/pmTGsGDXzRfHE4UtG3+pt0WcNA61MgT5v+qn6eApmtNVEPzrYFwVHZoi
iJM6VmWVS70qOIslSDIMZnGDWOyuNpH+Rm5lUrR1iaTkUGdOjhB4ayX72qe80oUCUAN1aXp9tvIr
fBnz5EcmDHwFulFBV6JyAM5KHfRlRLx2Oj3Z46u0nnAoKcJetP08c6LSMBE3oPGJqovSpk4NzmgI
YV9YAnWbaSn18bEUYhj6xiatbsDl2XGRPprQJ6CmyU4aSqUdCNraSs1NXT0jsXIYBTN0ClEmG8Tu
0P8WsQ/asZY6vYEwd1hw/I/9JfSFZaMeK1O+VjyZBggaH4mxlDm7z0OdB1OWOp6d9Au1Bn/CzKnN
uTiegrzVHA0PHpRVPQC5Y5o54aCuuky91rTiq57kN5k1ccLErkdFsb9BJnH+LqFFVK5OHrtCX5fi
k2mkbkZdJ7aka9/rLvTxuSnpggiJm82ek+FBsyhHGF/GcOMrx9kfzCQhF5tjUy20Ec8V2diIs/96
oK0H9aho3jYJ1qU07eSANiFqxquyApSITW+yGQMTkYXBAVmIPjyG9fPsmu1V40er3FPXKWGP/iKM
69aErh6qNnbvX8NqBNiY7YMIiaKxLx7q9jkXnzkYLwUpwaIAe0XlKGLPpGNLzCjnkYuF5EjqXJDT
HFVQ11qUX3VNdgVtdf5f89TMHxw7FRUfdSXViTsPRlCoi9X6pin973qkXeM393X++07wL0pV+BoL
qaOVDVpM/C3dGdRpUmcSPdeMZJsNHSweXhujx6GqfQa9ukbOaIF9EdvoMWmPWX4UWXvzRFAfcucF
AW1kqRmCk91aobYCib/SBwPhu2A3vycyrKxeMsC96EuV5dDX5YqOdmhom3nFtIJEpYI1nDpgashA
9WVZhJTEOJYDRdasjV59ny9fZdpKkDPaVwk6irIdxLyDrHcfJ99M5BoVKwxyTpW4gKAdo5DpaB/9
NnM4sq3zIb1qJP2QRd1F2WaPBPx97enrdjBupTDYAc5aqMbOwlFrXhNx6S9nUG5uDHelGbvz+hjT
5ILqCyTcZdukLjxWt6pw/jT9nZ8w8wEfMfIAGWxhKwrJCiKFk2n6Um/S/WSSHCrNcMHGtQyBcoLx
xF+He82MQxNrK61iVrhLy/PcNjaX86zNMxo2nlvKyqon7e7ZPMpacEe5u5jfmAJjv3keZtSlkYiQ
nN2OTaMzjc0sQ5hL6d4KBHcoguUsC6VIvNv04ng5Wnp+hWhuPDO76WCstZm1qMT2Qtc5QKvCN7oi
iR0WCIajl8S7XyLskek8FtYOP+ZT6sTtUcHjb8qDHSbTy8A/jHG3oY+4rypzEwFtCCVRccwJgHuo
Gzkvg46+fzxaTktu0MacltPIePTaol1BFNtH9Zqd+XuN+MKSDXmvW+mefuG4SnO0O1vQI4kFECzj
M/jdwas16J0FkIoVOQlRa0OyQZOqpRR4Ey01Gj15GywlOT9EvYkFQ2DIjjWC5e78gv/glSRlpeMV
xaUMJQS1ULh6Zf/cTcqmkBLdfv1bTwprrMzC2zCLr3DDDlaiVQX4MXHwl61jlkqKTTVGW2g9Bkx+
KF/kUqXDaJIdDfEnp/F8tvoa/MHAobgz1KuMvckGFL7u6nR0JHQKaUtBDkf1bWHMx+wS8B22X8bj
6zgbDZyTmHKfMlNMD01K9Qz90OyHngGpSQT5IgHkCYYkuPBF70ExEUFSghpbaE23I00j3LTt1tSL
YmlN+L41TbaShdBahFXwUHbZKqLYvCx770ff0QEMFFlYhRhwAthWsOvrn5NaVJatnw3ImXmLqEZ5
whrZgYV2+ibBNXezyb8fKWNBpULqFg18NzSz0kXBZ2EOM55OhVakUsDPnKQKl3mcfEsraZNC4pwy
72uR+G6eDogf0IumAALKmCLzRpDP9QtPmfI/ozhQP0h8Ip7sp8VXIUTB01f7fOUJxnLE0HreQYw8
JZiwVWRUvEZkerpnH0d6z/AwvJfOHc8+SiTAvUF3RhcMvOHJ2USsw671aYsjLGIc2rDeBTHa5qa6
7sG4iapyrU7A0uNq4fNSzK92FgurkZeVHODckU37aDAKwEcooqCR3lH2lVTvjKSN8xXIi1VqAZNC
Tg/Ra3MZYOH4mhsQSxPvKS6+zzF9qI0loOLcHiv5AufHJ1WT7qJUvhaKXLGFYLjrk+ui91Eh0vrA
UWgJlFb+Iq8EHdMxALKX9SQv5mDBFmJE5RXOKYYeo545GYcQLsB8EShLjpjeYskdzJlLYs9hbt6g
/UnYdgQlyobuHFbmSVMn1IprFb/A7CbuzFtNfU6L0hHvm8TcBOz8A+8g+L5NZqAgCaqqyx57dkjI
Hguj4/NsuoWsL6fG2GSSvys6fxf1nlsNqhOGGFQmqTP/bMT+TjSfQknChAns63CssDDR8SOe7agQ
vd10yTOd+0XVPiNAt+I4biN3cKVHOuDE46y3N4cmY65x8R0wplael+x7E0xBn99YZvxDKFTnNW2R
KGYoW3/QD1bdH0reoATtmbjdA3RbD5WOU21pHeZ2cpXSzIqTHzBrJ0tZz5rx0Ug+OKyIYBswjeNF
kwIY1KDDAMBYWKNx2zcsczP6EfpZ44YywkGetVKn6W5O6krOynNkHRIygxALOM1z51upyFTaxPWI
JfOT0shFEfXt8Mky9Oy5TtN9U2cPuTa5qvqcT9pBMLWln55rLb+tMfzMwuGRQBiV2DxYuG+z8G4I
6iTVxnzVe6OItK8MCgSGBKQul+EEQvj82xnlA6SNNn/hr2PkzwvOHAhYG3hcvMMFW7WvZmao58iA
ZtjRkG6QiY5xcdVTRBlbHz8cQiJ90FzfCuFNEgjbKd6LSnOnonGOchQBzXS05Brwpp2bGyv/Pmbk
vCgSYuT3uhICMADKSu8FNynilddvi8Q4lLq5GSQVKGm1NZX7Blp9NVCob7TIlk3lwtcTh6UuUJPX
SapqYoM8UpENUheXjlXN2px6p9ItO0MKSM/8HfNCce2mACLK1u17wKi5hTnb/vyRKR89MojnECDR
l5gn6u0cZZIsQy7M89Wc1iUer1NQrHt/sFXLt7vinqXUJ8+T4i/nxe+tWv+rGHTYCZFFerwB1TMv
l2Gl7qB7r+kcmOT1vC+3vkCCSpYnq8vBdDrUNeqvpTogcolpVjAd+rp3Cl8FXM7ZRoBgp6SOYKqr
EefCMzf50ULE85bD5f+j7suaG8eRbn8RJ7gvr1wlipIs2VbZfmHYrjL3fcev/w49PT02WhTv+O1G
R/RDVTchAIlEZuLkOYCigdiQKoYMGkgzxQ4XCTZhzjjGSXRkwHbm9oeqgksZwBBVQrANqVkHLrxQ
y3a89KYmSFLCN13V8ruYg2Ksf2br1EsRQScjjheM63MLy/O8ZXMGlULtS8225eS7Yw+NdWnPo14F
QYTt/LcoldpTubaFFCTo31avzaTCUFwHBvyzAPqllCiUkFkcpBFWH6dvTYFARtyqqGNGdQcCtlDe
FqLvIp4Fe8Hb7HNgWwD4Cgl3FDPkBTHc6MRYfgnGsK7ReyH1Khjo7CiLcTZMZVdW2UrJ/fPipI8q
NkTCfQZQLVhtv9udkFaCXAcNfjR87ZzijUCKqzJQVxkeHOAqphwiZFlvQpYKCG28TySewOUWGuUO
ggLHlR4GMdoyIsQV46cuwgHs5L16rMe36NH3K5wVXH7ItGLw93PNuUvwUo/TP+fyQxLu/Tq8FLip
JuB2ew33NR4kWhxqUG7lBESjClJo/KdsCGRCpNgQVtMDDn9WSPZUNE/zabxtpBRo/K9tROMzi5Yz
uJnPv/+yjalM/ETI0sKZV2FOB+awnMcuAByuz96jRWEM6EUkZIMEuDCvx2mOvk5cwZgiWzwP8ePs
rVRoJcyIpA4528pPnJ3BPzZNkT/pURCW0WR2UlkCa8rhJ5aj/JmOIG4ysOJzWjjnoCVWcc6BpjH1
4ij/d5yGnFOQduP4UmELP8sBEtwgbkkGAt9IkkYF6WGw9kpJlf3n5UTLPMgmQbIEMSWJpQrdBCvX
+wSnQgh3pBXOBQTCMuyoUiPRwgUL+foNzw5GpDgcsNECKHcFv9vPLjZpD+iFxOtk/r+Hk/hR2N2Z
iAUdCjQn41DxPjPVEqwecQ4mbswrl0HCoUL5AM+V1pxvw1pnx+mRsriTqwBNbvJKOftTrOX7Rn7/
HZTXr/hgzCoOF2VCaoNkjYGebCfIUIRRz9jPQeL0In6fo7ZcRtyEEGM2RJWRN80p6RtLAJtjoonG
bG8dNKRr8lIkXtZAKFw+RuMetuwqzRuULMx2ckv5bT5LaoICTNk4VRsaU6McZujrfATnyfYw6R4h
dSd1l0+j/Z+Kt9fLst/g3v9v9d3/jwDeIFH4crr/UeF9eI2G12+I8M//4a/yLs//C/aJ9r1Z0gP0
S/DO/8F1S/9CXyyuGgH/vQD+3r/Lu7z8r1mWGeoxECEFn/Nc+f0L182z/5JAgD9THYFWCQwp4v9S
3v1+m//1pDETn3y/MjLEaZwcoaYznHzeiRy+NsfX7P7LKlyJIa8CDP/pLsbI13xIX6b7MbXRJYdC
b9AhbtWjd0Csbg/xPY377++nckkQW48TpD3TPdOeGOZX26+g2q5DFqGzRsXZNYIDMYYqJzSoTUYw
kAOlId5rLKW2IT6LPi20Ud6ewuJQVCSVVhEYXRPMASEr3sTBI4WANXwTOCcqAVhELXNlsa4/kGJS
sxV8uQ5HkAmg5xqTqiN9fOjvMuBfgbs6ti/gCXhp3m5P6PqegOfk+yi8Dy5WsLil+ykBRio/MNWK
q6WKGP/ZbZA7ff9yxsVoXC1zWOtHAtyAYEQ7PtaFMw8KB6g4ueGfbnN7Dt9D+f+ONM/t60qp9ZCL
NUZCfZio2+4gP/MPNbslr9Lz7RGuw/CwGdR9kQDbrwoxhghex/f8PfkQP5oTc47ADc456nu751ZG
WpoLdcYZ9GAM0YSB8CLeXOoH5syCVkJnnGLlYXRpw6mwQCq4Iod2WroPJRTP49PArjiQxTWijrev
NWgvbIp0jw8XByHSwXCdoXO01OuP6UFEKU4y/V/ByjxmA/3vTf73ptNaXWCaykhM+mRPIg/E8GZf
gMobR2Ug59t7PtvptQGok46istT7UZTu2ZDFQ1dfFAB0Bawrp8yaGMLSENQRz8JG8BWAnPdswEM5
7iVTwP29xpK19HHqZGtVgbQjxO9XtGPiew3KVkW9Kh919XkdjZ7U6W7YAZAlyCPs83cmNYCUAK9w
+ot/V07+E1lTGrx+4YkqdbChD8pooJmCX3/vH7i38sN/0n52GYHM6rvTaIW2TzWALfbtJEv61I+/
0ilduZAWzphKHWLIOSSJ0OLbqfaekAPvP9w2ySWbp86uEHcMU6RBuo8H9DpPGnIy6AVqeI3KoPI8
ruWo10MBNPF+XxoNWmS5GsByAOjiHuC0GbzW1HqByswaC+vCEMrs/r647LwiTMYATY1QwGiKXW6z
d1q+K1/blR243gKHKI06vX0J3Rt2Pr2dpGeH5rW8Y854HxBeBCN4VjeGDxU//fauLLhshTrFLVPn
gfLpKD5EiznInvRR7jVzcm5/fuEQKNQ5bv3/fL7D58kmvuDp6nT70wt2Oke5X3fBz8SkkkYc4ooD
bLvEVV2v0UkvmCrNfjEF0TRwEta/xqUsMQ+NmNoqeBwKsoYgW/rx1AHm26yFSjIHwswGYFVV1BvO
ur0sSzeZQp3fcPD5KVXACRoywJDzUhZsQO9UPYOgV7OkqeLsPAPwSm7xHg+1jtbq87rbRdCJdIu0
LVwuJ/7ab1lwtCI1TbnrirQeSLxXJyM5sI8EWNPKYE7jIzzAz0yMzsqroc5B6zsoXj6KFp/Uiq4R
MAaAWxdqkO29UKOR7vbSLhjzZ17+5dxrrRiVNT8pnq+1TlclB5Ct/UnH1CEa2eDFYcWwl9wL5ShF
uSlaoZxtA8844P96Ch4l4OhKHXr3tycyH5Er0QHdFt9hi0koa8leJQzq1/W2il/DYa3tY+H3y5R7
7FJofpc5vj6WkVOgrUa485mPRn0lowy5r7UQYSnHoHVAgAdK1Qr0FPsSffcaejeNEY+lit69+0/g
4AaOvVdXdn7BIcizRXzZecUPyy5nuGxfxCHeUtMIoIEI7DbVYJCO/+nCUc4yj4dG4AeMIu6hrw1G
W7SBJXcs2DLXxIIW3I48G8SXeYht14ORGSN07SVsE7yTr3Q7Lm7GPOKXL+fyAIZ/EV+eTsC1ZGgA
+5OVeLlHmRMk44bMoMfS+JH1ypRTkZq+AUC5QmDFQ+lTeWXkXauuzGNpgSjnSeKKAZMMLpMWyu4k
+1CmlfbUJQuiDrXCTWGdQRx4r2SFzo57vh70UXS1NYaOpe9TYU/HhaSXK4D0uxq0EsSt+U2EFriG
X/MZCwN8vt592eCQQ5YqR12yb0cgJmquNkpgY5gqPQCDcLm9s0tpN805LXBwsGocJXsepeoUPi+c
zhyTd2clCCMDPQ2ATgUa6BO1IrY6XC1W57cEJV+V2XBBP6yAmhesgJbRqDImFfFYHe/lSE0e+zbs
vTnV2d6e5YL3FamjUgKuXeZSEe9JFQAGm7WgAKo4AS25cJhr3U4LcR1NCJoz9RCjnSHZx7wJ7ihW
MsdAn6sko1mBH7/82U0izdbyxSqksC/CYQ42Wv6CLhYl2vbiyiYsLBMt6UbSvmSGAbIGaFfWGe00
CL+L7v72Fizc5J9YjS8/O0zVdiJiXuzBJD3oHZ58HbEdMoiJas8sZFqsUqnVn7mrT+qwL2O1SZ2V
o5QVe7aZ/LdcDVn4gDY4SngrWxliqbAnUW4L7VLA3KcwWChh1bUZ90ajGWCIaGUA/ly/M9JqZcOX
7IryY5IQ91EA9P4ejAV579S/R2gpEKPz9TEy+j+3t2dp6ylnVlZsWGY85I7kcDCAxssUEAeuCTgv
zIDGNSRRm6iVPB9u1QDBUwyASAwEpzX5aJXXw5UpLI1CpXCDIuHRscco2UWSLJAlSZPpc2aQGygw
KGtPUwsLResvpoC3iVCSQHztH1KgYgWQEq2VQJdid+po+7zIpXHQxnsp7dGAekqjizLumKm3kuYp
gCh4BUiZ8CO6BJCAUVseZn5A+jSaPBFcFpFQogm6g4LHx48M6hNH8eUMlhOI+1NFAHXX0Bz6isNO
8xf0oq0cioWIl6asV5VaQgswP3oBpHJzC1wpIqNz0q4A5TIxfzYFKgStmyEIUFAcvbB5aJv7SHkn
a81WSz+f2mlZ7MYgZvBpDdqZrNHzFsAi+VkVDQDeb//6hRtVmA34ywYATqESvsAK9clLWm6Tcc0f
LX2YukzZbByFIseHxwJIhOS+nR5u/+J58ldyJIGKMjup5zJ/XhQoWwCSOXEQ89LzcWU9lr7Of18P
RhbkmB2DyWOqfZI4/Ij6ggOA4u3fvuAWBMpJ5xm6UTUfiwIYo99A+Mqt4/effZo6p0I+CX07yqMH
RRLwzk67pMk2ZdavhMkLv5xmCslyvxC7osfnO49BjJkwz9r49KOfPtNdfbXBHl0ZDEm60eMA/kRJ
sGo3wXD52bep09n0vliMAn63WoPbPGH0SUUOV5u3v74QrtCMHYoviPmINgivHxRcV6z20iqZw5Ua
2oVLW0iKX7fHWYojPsFKX46pUKOxnScsjH4CN3QXq6kO8uJjAKo8YMq9XhAOflSh4uz3Ji/Wa/ph
S/OjDrGqdDUR+XDyWLShywK6G0UzCaBNDRaLhF8LkuaTe+VE89SJjmpJHgFSn8AomkRO20bA8E0y
MEo1wgsS5sreJyrjyWWYHPwpDDzwjE6GGgEoV6COacRdMq6Y+XVKEBb8n99tUVEytYA22+SRumC2
JKmBV5WjcXyrKkhrDnkwvdSoLACXh1IddEni55wl4BMAuY0p1tAZQNdUZQOLAUiryk+gpwjGDcSt
EOb3RDVbvh6fh0ocbD6MpWMWJqA/TsrGKMWCNeW2q7ZEGgI3RTS6g/8cbaHQyD6ocvVZ5CtooARM
mf2KBBktyERTvJSJxA9OqGv0+04Si1b1uPi4bXQLrvCzjvnF5jQ/l8KCSQUvE4bBCEL0qE8QSN+n
I1iUC5AsrhyiJddCOUUBwutimpbEU0BZSdhXATSOKllxi0uZKy19x5ApYWX0q3kVNxriIKI18zFL
Er3TFDtln9mpsjsf0O9aTwFL7sYVv7NUd6FpHaaRb0uGUVmvmo4RH1mS+AQuIkPj5p6PUylve+b3
DN2BXtvt7breNc6KNDdDyWqQwBwxIt4rs0P+oJ5wUn1PO6HZ3+Ncxsmt7Mg8+Gtx6Lw/V44tDZAE
uJnPRh/joeXlEt8VF8EsNyDjJa/JsXRuT+p6pzAmNRvnFyNMwIMNWb+KhyhELf6GzF1klTB3E/Rs
SBFqrUcXEXrycfWBRioeeVcJBc7166rbhv0AvhZWBtlwFcXAf2VoCAOtjx0KQ2KDjKK34oLweilz
wIBLgE+HtZqfxWFkUVZQ41Xyq4Uwbu4R/ToHUrblmLAV641ed07tYAu8190PQwqaKyAR4zrz64Dz
Ou2Qxs9t/a7Fd7cXHyy/C1tMeUMgIpWW8A3rqS2TnNSyh0JpLlZOEfS5qUkDuGESiGm5fA8odVdE
74oaKJuq8JtNivZ/9AGg4YCMKe+kwpQc5HAWFZJkqxIqVkebPiijOcCeg07NrT7iiMkx6HpqymRm
AwQpaaCEmok279TupVBz0zGcWWmizgA5oeKgf6Bz4qFQNnUiRIDoT6UdJZxwwtXg/0p6n9+G8Ri/
xGiFMoY08R/HqQJEEf0KMjkRRottUmtocInGAGrZcWoGbYojw6MjjAUMe8MUeLlCuyUaSmu43mwo
YwP6jZLBTnzglPEAOYCwBYchdPRsFbIJ+6zwSzB/NNNjOg7JDopL5b2W9YIejXXxFIKFCE0R06hL
Rdf86YaosXyolzs13qSh1x6CUyeEJNOGUfMGF+HIWyxkfj1ZLgZLLNFNwMoFY/gEEL8yqED+UJSy
q4LC2FHYgphTPeGtMIiGHUIAdicmGpo0JXiBuEAPJfE7GW0jCjFqEcw+sdD7Bzbk0w10V/ot8Kmp
1Y7lCFHKbnwQIU1qaFUcGRwBZVDbMr7bZoNgQppgTaRn6YKhHL+PWEnrph4s13iNB5J/AFM4iCvs
ADSjVoWGmttmTMEz/wZ1fAZVX3wIBx/CcWkyeeidNZPdsbcZbzJiUzok+34r2Y0eGdkWuHVjsFgL
OaLO2qNxqEzN0U6VfY8+tO1k3deGenDRVKl3O8a+/dMWrj6aB6FpmwIXFINsAy3NgvbSBIOlDduf
fZwKq1W2y7sY0r4eAWomB5lZPxq+sPbWvvTTZ5fxZVFzRpERG8bYPJY1865/U+Pg0EBC5mc/nvL7
shKBqbtOJ0/tZXPks4/Wbw51VK7EeRQ8/G+boPWINTVK244ExFOdaAdoEbtPd9wm2XWRkd9xm9Yi
r+o7PPYj6HL2wz3vNZufTYwKqYea0VSo/BIvhbJa2YloKT9l6dPtjy/FACwVSo9qCnKTuibe5A4H
zUbXgsUYeOLBhDjrg/mNy8/9i+sZON7rhMDXeX4gpkPdDn0gpaEKAiVPdtDBcsm3tdcY4HPZ+Pfa
Y77pXbTmAhKBrgCL2cbGyhTnr18JO2gEetMxWdt0GBX62ZvQ4PRRTwzN4U10i9lrB3NxIal0OmKF
CJQZPfGYne/yH/kD50WuYkx2eqg33Kl4yBP9Pn5cmdP81X/OCUoA3w9ToLJlk+Oq9cao0znmeZq2
pLnj60MpRQbLNPYYqKbCr0Ru14+uQGtwBHmf1CCVJl7LxzbjgyM/UbxstQnqulsHdPn7ZKIa3d9K
BRskSh5YIDJuUaGJ5W0Zl6PLJfm0kjdcD6ug+/x9nGZUhxBEacQrQs2JoSVeV/dof9ajXtNZSOiu
cekthPICjTmFLypyv4e+QAtOC7sR/cZh4gkP23HGgPNAk3d92KFTuikDR4tS/1cZsYGjpOVw/pl9
0C/3uHzTgUdHlycc/cfS7F65zfQ896If1iAUn5+6YoL0oz0/cVVB6oD3iK3ZwiZxobruRXqvh7bv
MPqD6qmmaMiu7DZGaGtOGOhgOjBLW3YhU2aqemL6emPCh27I/H+Z6JDXB5MzIgPcD/qrYJUGuLMM
RBXHATdp6gA64flgtdBDR7W0LTgwN90utFQ7tdbgeNeZcMCATnnbSBtyLu/hLDoDMtIGsxuscpvb
gQWGCbPYhq+cAYykURuDvmKVS9ZPe2C01vdEionHNu8E3W0FWAm78akIx/vbxiBcd4CCRrldbeiB
1svVyUPr1Qtrqc/vzXYwt5wuX+zMVXaxjW5hfbTUTa7fsZgdb75zWHvF7N6St9hQft/+IQtFKTTf
fD+AVcACOxjjhxCbjQzmFVrkFrrdfslw9z8cgnLDcl+2Gusrk9fwaMR66OWXGM2fTLsDq47OZqe0
vIdWjn57tOvZDpj0v88n7hlGGSUJC9u9kmJboGu5l44dHu3SVbLLBd9L93rVWixK7YSgbOi8IZzA
XHAQ/W5lAkumoVKuN1dyjRFUzKC2RxPCy4akg7NEB6OATszW7M1Gh56t7putnhnBNtXlrWw6yTYy
iIG+d8PXWyN1bq/m0kwp94yeFjZPQT3pRYH6MGXIg1TWjDJxrdxxvfyAWX3frYLzVc7nBOxWTNyx
S48BmBZSJMPgDSgsqc92KgugRcbXFzK17zIjrcSOCyecxg8nYBlKoGg0IS3b9eOfIoeO5r70/9xe
toWKB3p/vs+L12RCsl5GNdRrrNYbzs2+coZYz3exmW+0vfxU3cWbHO6003kHr5imoAc2t5bzz8Z+
5R6gUcYTmuyKtMGhZk+yGz+rTuqAPmzLmYnb79Jjtk/mvgHtlP0Wd9OPgn0It3+fcqX1qq9q3OS1
kZeFJ6hyGQ2/KrS84C9p4HE9aHKSFLjZ/D1zn2/fYvNueu8NiCVZwYrTp9oj/5NOCDTyOCIoQZN5
DMgZOq0JuR1jvgFlHSArA3G+jsD78baBLB1yGoTMhBxkwlgEAxLy0gK354Wzg01nofJvhEaC2zmz
iP6HwyY1ZmmBmc6prNZ8HK3S4YxmG+orN9F1ikEIglDupkRZrZgE/BLuSLzBkh3RKI+VwZmjzm/B
kGwMW+VU3UFtaQ2AvRDz0bBlTmPRKzuPWJvZefogqDiWVmjeyTpnVGZnZmaMYxGY9dqAC16GBjNH
lR/2Pfp0PJCgtA/jvbLpfzF/QCnA7RMGYcztPV1IpUC08P0EKDUzBnWPYeKtmOqjV+xSZ7T7rWA2
kJDSU7vVQ81Q3GA73XFWOhrZ28rISytKuRtQyjFyNmJk9IVbkJ60eatwUru0ofbqEER2IBc6T9t2
J5qVB+WCfeuwO+lucl4Axlkx6QWfQyOjeZnv0obDbyDCn6g7jrLHQCmh849K7PTTpmA64/Zs57vh
inNTKEcDdVxZHHkMVEaPcod3rGHXs6sEO0u2QgUr4KdVklH0YSsauNz/qH1gQcHFUsmdL+0z7Y0D
N3/fsIaEYt/t+Xw+S12ZEI1/JWlSJ+K8cjVcQO91VucQnIjEYVHJ8k1tXx+iO/GpNtCZ5ciOakT2
7ZEXEmQ8Nn63WGDY86EkGDm4FK/DmWyHj9FTNvI9+148ALxsk0t3n65cigtGSsNjfb5o2FCcDSQg
uladu7Yw8tL2i7dMCI0a1Pwrs1oaiDqHEVMJswIO51XjJgMDVrr3uZNS38eQRutLA2kdXhZ0tkcv
aHqYgrOKGouw5dotC17DeDVtWagH0EhaqDAWbDF7HRDLM7UJOrRzeREyk7Pi/Zo090IY88mX/aWA
V4J1XI3nhA8U1RuujF4iwOuaAg36vfZ0ezkXAupP+v8vQ3DaOAbiPI0huy/Hi8zcTz6SRH8XTmsJ
woLrkKkzJ2R4pewlDNEZkp0eK4ezByuxusfA+oXcxxkd0WZtzm12a7YoLCwcDbhtpyZWwVTDea2N
Tn7RIbaKFAs031a9zazsnJqNEdiNJRvSRrABabJiOFNcUfUrbxa2r7NHaT/uUGMe9cJkfxiC0BDd
gWf/cqKtXemz624cpOUP4K7UWaThkJU0Gfv3mp7rwtbSMNZY41Wi1ViERBfnZFpvrbXLcCmvpLGr
YRcRmSvnb2sH8INxue3HtZH122SS9UYExOqcgJH/to0uGBCNZoU2ekry+eaVXckjOxSbrXhD9spa
mrJw5dCI1kzoOQS3+L7q4PHEDDaKDQJ6Q3BrdF0nZu6GlrRiAhT70N9RKI1oFYWItPG/73LWym08
N156vXc5nXjlNtoAyGyJTgf4ttVcwM+ijx+F5x87O/NGq3U2aA/Y8qbi8DbyUmvYhNvAXlPaWlpm
/vt1wQ9sJ/NoLfTUE2c+gAfpCMkjaw3K+wm4uXIPStTFHvjNpNbzBQHogCO7D2dQTqIwfBbxL7wq
2kfotx0DQ9V5hIiNdQlM31jrQVnoCoQ88/e5sULp9+Psg8Bwb2WHxC2MrXSyeDO17tfWT1i4Emh0
rAwB8lqeMwwQJiGtjx3ofJ1GM7JAIl1vBjMyFAtsZzqId3UR+X1i/Hl+xPOsjY7vnZzp1eb2eVm4
IWnSJ2iKjGBnwu8I+Icofmv6VwEVuz6xfLmEcu359ihLa0oDaNtcm8B5izXV7mcFzkJH/z1yG8A0
5CcWlbvgLjn+rNNfEKlQJvHHPE7mqFCAUkgcOao/gdtol4G8tW92HGh6UUVccTefoKYrlkq3MIid
psb5XMqNDu1WdCUzfSg91QVJF/7JHkCj54g6Av27ZBs8lKhYauaaKPaSY6UbHHjwKvf1fHMJdrJh
rT+K01uaw2xXHdCCs6PbCv1aGXgtwQDoEQkO0UWwq3NpNm7uTBtI+WyJnb2md9wO18WF2ct3hRM9
QhHiorm+Hh4gOGYOdrCHyvO2uF/zDQueh25DlLMekmZzoMqpkDVXjlnxMfOLtt0d37zJNfiVJ+u2
0S7NnnJCLF4JlLKVEBKjn4NDz5uS/akVac1yFuIOGontK1KesbGM2PSigC7+0B38S7WPjwmue7N7
qDeNR9xoW+vRB/jzNxB3sgOnM9tHsLWuFGoW1pKGa4/jUIONAT+hQCerKdUN6swt/0RytHBrauAg
JTCyGMenHNfUyRdmTUO4tVFK5UhT4dnl+7Q5tHiA939HWvSzPaNFTQmJ82hERcoDoyeAGyq4sx4H
bq03a8EiPkPILwGwNEIqI1AUzmOks1q/ROwdhNLW7GFpM+ZBv3w8UHI0u/f4uPQenfkDtxVsHhfD
No5038ofBDBMPUjgbhP14BGVUTzOlKgiHCrc+1a7L2zGYdx4pSa6lA4KVOIkRDEhTId1HD7Ax7FH
EUN4iu+gI0gcaE2UH4JbnutDeJLXLoiFe4iGgUMyIo24cd64d+aJPEgAmeMl53dsl689IBxH8O6F
RJ+2wv2wFd+qX7eP+JL7/izKfVl0gFFTEqlY9GN/X5zb+fA1j+kRgntb8qG5wX3u9NC92xVWglZL
OL7qWD4WK3fv0kskjR+HJEei1J9bzoGUWOf3wbm0k714zz6hfZu73J7kktVS8YzUF3jWaUXOU5Q3
iPkYifKOtrUVs134OA0kLyB7O07g6vMAu7CSh2hlYz4N7cq9SoPI06kRGWXCdzsXSkOwBZ7dRBGa
20O0rey0c7/rHG7Hg8OH2Ud3jCme6nfwDr+UJwS9aOaWbQnwqqfWzfb1cbT8nbjW8ffpoK/9tDmH
+mIzaS4HYALBT4PBgPreE8km9AHRjC6gt7zLXipRx2VvDEf2FwQ33BbtT+Ul2krnYdiAB0pQQeCu
l2C+MaL9+CFcUigkuupbKZnDL7mFsYWnNdjNUphJI9qlvhlaIB85L99qT4DdsTrAMcR3wM/MSRtS
bhi86KIguWEAWCvPs+RYqQfPwQBiL2vaCVZTmVWL6x466axiKGZ0FO5um+VSkZ0GwRONCcWqwe0z
WdFGNogeGhAPtEEirMvmH8FojpC2t9cC3QWIECjbvm8bM0WNOgIc6il6ZEWopxE7tGV9sGXzrtQF
A/BRXTNlFyzZVr5fe0pYKgXTaPhq0Kp2LDCs7PBuu42swmj0+d2O4M0ufH19ZTfEItacoJUriePS
meS/z7Tmi0oaUhhomz3noNyJqtBOV9OjhRucZuBUBogr+JAi8qCxwNmyAbr935DdZc6gb95pJ97s
972TmfUanpybS9fXzhvlv0o5ZLluaBDxvYuiXpYm8xagM/q+daE/mr2zvkEgNLbieJYgBp9//uV0
j0ORpc2E0WobIhRWsonhkdtN/8ZY4vY9Ps8PLqnD75iHdrU+uLBhNNQ7Ba0GKRUs6cBPD0HAX8pO
+FMpSCD66r4K84M0NODfDEG4WVlBSs5ZE1tB3e7jZDrHivgjtiyQ5H63GyiFdwUUchHwEsEKA3Tu
gOESlIW6jP7WlUO/NNXZqr4sr5gNIahqOs4DhbHVHMYdt4vvA2BOOBeKKw6kPqdd7twebOnI00jt
SCxadPNhsN4u3HFTHzO3cmMTKKlDv+t3rVWYw1HdxFboguhn2MVr3XJLNkvDuEnLyLFfYEeR7x6L
V2gWPwYnxUpf1Sdy6V+SFWtdWk3qtYcAXTwIao4yDD9ALQb1gQIFg2INgDBv/JWT99mE8WWzxp5n
+IopEe8ir6tAKBPfq9pF490+XmOV+dyLa2NQWVbPjDKE2zBGfSegUQjQTZS6ghflnG9Gl38XXtVW
98VVvOHSilHORO7SVBohSOhVwUniwZbYzipjayd5vkuuTIYGAMuE7xk5nA8yc1ABher7NTDL0uMs
OwfOX/YC6qEjdC+wToPBHBNUp4mJTiQ7xePsZJdOZD4rBiSXrbX3hIWAnBYdK4e4iSoGC6Xpgscc
oq2qM3f+Sri/9HHKC2gdiJ/8CZMR8Oat6Q+tXnlrLbBLZRF23vovKyWqIINPoTKE0how9IcAj/bx
ZrR43O63/criCFQoIQZ+ME3zz68s5At64MQ2vwWkw1FX1mfpIZAG/gLq0lTZvNuiA5y0l25DIzVV
kxhQnLdk4H6QivW6rLO78jHdJCb7ay1gWZwcFT1MCL0TqCzMk/NPyWZ2lBHq2+N+WHFaS5tPnXiQ
IgFtM3LYH44HXHtIMx0QqkovFKGxfTlvjoOUSU+sLGqbH24YdeqVSBmGyifIrQVLKx4KJwCEXtLL
3Ri74S5cyZqv+xaehv2OuUAKaPXBqofSKivNLUp1W4L+4PYsFoyCp4G+VcKPCbpZOJgDqv6QSNxm
rvBr3HRm4tVWuyk3kwkJezd9zRFNso7ysFauXojVeRoEXNXgi6lmoyguxEteBLONgGJQ9sTx7yH6
ALgn8plD60TPa/yCC8kxcFLfj3HClmpI5j3rx8ocIA0OcTYdSt06x534yiuSc6j9KqBvKZDH2wt8
3TB5GhicMJDGUEaEC90EaaKQ1QcB0gbxmaugrATIoJalK2HQkqVQDsQfxH7I5pEYDRvJNHoqv3B4
kL49j+u3EE/z0PJZGyedj68rzFvfX2JFWPnwohlQvgF60GmiFgPMwCKN1T8pR95Nzi0guMmWnMKL
f98emkgvXwv79lQWwnGeBqWOwajEQYcRR5u9dJfuELjCAUUwU7IKL3YZU3iXAYTKz6y5Rsy58FjB
a5S3gOJLVSVDPK/fnnuT9gN6hGI92IYnP9MbGypmHl4rVmqwC0ZHo1Qhd49nUBaDTVYFTkBdsiQg
hv6sFdYWbIEGqBax0qhMnKI+o/l2VLN2qKUr6cKCEdPoVFDSJl3RBPg0VOdTrdO15Jcwnm5v/PVq
KK9Sp9+Xg5GFsgjr9R169HToDvRusW0jo7hbW/ml3z//+Zc4QfOrQQWTLlp60eTXTpeJAbovWwsF
r8fOPA0r5XjSR9LcyInHmUfxrt5Xq3nNwhUNbZzvv1zRkohhyPxtTzn7Xv+r8AqbfQs+Vklp5mX+
ZyDL07BRDu2CYVlh+clxPPqv/Ra9t+md/DicA3cYdM4ZEx18fGAkkt9ub/jSelFRAdsnIltxmBOK
3sNHet+7fmqskb8vfZw60WJQs2OY4OPyqTuEFxR9mOfbP3vh+NJIUSWIoQTI4svtdg5hHjkn3XRv
q7xfC8eXBof6EleUaaaxHp9DLfw9Ldb4aBeMn8Z6xioHXacSv7uxxrd0F67mKfN+XbEcGtIJseIB
9HIR57GX8AHyXYhORqsB9fMefatr99CCedIwzqkhVViDOQYoR9SDgegH5YL/m71TGp24BKwK72gr
aH4N7uDKa4Mu7TR1ZxeN3CnN/3H2pT1y4my0v8gSu+ErW+3V1Xt3vqBOd8JiMGCMWX79PRXdK+Xl
hi5ppJFmIk1wYbw8y1kgYXa0HNaEVVKETLWnuRsezaZ7EIkMHIXe8vfLaqUBY9DFFnfgL+7Qa+ni
CgaGwtGexpAZOOQojsqAvGsHeS83N/VjV/bHErFZCk8vbI5bIttZUftMD/QNxu97o/GdFq0mCHdl
h/auHLbu1e7qRhC0csQv0ZtZY8wWFEgQBLkkcHoZK8EiNTwlZPaFtP2RU1+qp+8ndG3FLE6ACjR3
q59QCLcaOBTGqntvNNPv1Bh+//w/FfV/rPslpwt9EHcAGwTBI5BikKreGxuGimHy1Bz6Ixp1wRRl
sdxnZ2c7bPstCfPQCy1AOO0bJ9HKUbFkfPEq9SrouuCMkyJQV3WPWwHRn37Uv97tumz+uinrSglv
YHi0sW+ARrfBS8r38olf6AEIvb19D+LYXQfYWO0DVAniCcxgwwxYMkCvXtxDF0EJcXerAL32novI
gBKz85pyQhYEPz+ICcC8+UZAs8LVMJa4VEmgAARrXMC2j2AHxqPn1w809oC8FYchHv3mCcEOUnDn
Mv5O38eP/K4rAvHSXb5fQyu78I9f91/T3LR9Qrtu0I/JEKLCDUtZ2T+khQ8u5PcDrE3d4lDpNXjt
yQpTx+SzhONlN35+/+C1X77ICybiEOERTJwrPsEi8FvxdHX/nHdeuf1+hLV0cAk+tYia9anGke/c
swfzFTRGvzlpIRoO/tf3Q6xciUvs6SQ5VVqHEa6VNUCeb/zylR6zsQSYGrT1ILWB5+rxi4rxAif5
1G6Kh/xk/4R02K4+Ztt6V8UoQYtNGhRn/SaQbkUux1iiSLuyNeoyw6XFGhcOpLNxLmT6bMKcUY5W
PCSoICVmaBNgGeGJx2dxTFBN/n4+V1bbElNaEqaNsFRAZjO4ryyro7xUN7KDldN8CSmtEhu8O9tG
jaofsVHqfic7FstmiNsqz2/slrUjfYklrZoUaikCo+ih9TzvjGeN+dUmuZivVwEetLiAtZqAxYVB
Kc6GfXH9eJsfHCHxrQL8ypJcok2HBMWy4tpqNvPKr52jLF8JvxUCrgQ0S3gpm9RcOxwPp8SNJlp/
QIoqHCDuwl03dHJxmD39v/FujKVwqkrhHqeNqB81IBdBve1SbY0LYFXOQT7fJPlfT5t/XFP2IoXo
uWtn8lofc7h3b8PGsOnFlnrjL02wc5mlsN9LK5g9MnGnT9OmJXlcjd5/O7yXqFEotRWjNmBwSKSL
Rxi4J54PC0l6YzGurIQlXjSHyJhBXKgzkeKHCbNqgoZSf4OutJZPLkGgswNTVw6Lj+NQ7OwkrJ7V
3tzrEbK/EUX/70+DlS27RIASTmmKkql2rKY0kjb7aqkVQ/ltN3rWLQzV2iQtQoOC61qlWQy5BwNz
rnqnIvO14cZxttLTM5ZQz0R0rT0X6IgAshvBK/NUnX5JH4zz0N2qU3Zrq1wv43+s4iWqsx/LgsDR
+dq0VDH1md/s9G21K+IkRmnNu5TB9x9kpaNkLNGdhitkZtUZinnQSgsQ7Fgv/OAecxCIr4VdL8g3
c5TB29X33ul/C1KX6E3aUogkGah2STMF1vDs0ofv32bt0y/3PiSHEgg1anCn4FHnfRHUpDL7xgZZ
ucmWUM3BaAhsTwXaB+MrIW88e/z+R68tqSUAc5o0lIg4wAbDfrxz9+wE3S0LJjQllpX26l2mG7Oz
kmotUZdlN3uwJcU4WiAenf0vted7tSk237/GytwvQZcic0iuDQgrU+VsqsqOXLc/ZsOtAGp1lhbb
mreKSM/BrwcJZ9McoUdxMM8qAOPmqjOBO/f711hYBf8/voVhXt/vr/gburm6R6/4B74zom7D9iRK
I2jkv1shAEIbrfDFwdjRTfoIEvUzvZBd5vkT8nBv9/0vWDkj/4Dh/voBVVl6OfTZkGdp5UEWU9CN
KLT33iOtnBtDrEWES6DlAN2fa3fxSmCBu3hwfUnLP8I6Dlwm+9YgKxtmCasUs81cOmImybaDHfZ1
oCpQe1BVoEwwhezuFsRj7epaQigBmwHO4vo6PXjKXQBHY/RFwScIbt1bK6nNH2TdX99EzZadTXLG
1smhSeeeR63yDZgIDF7UA5n6/Ydf2Z9LFOVMZtiMGRhEdtG1ROHPaLjnF3FfvX4/wMoWXcIp7bqG
byxcnI91uS9R41btr6x9/v7Za/vTuE7dX1MEH3DZTjoe3jYHWd3VOvB15LOwnhNApJz0bNT7xniq
pi0FObdjb98Pu9YO/RO2/zWsV6edhpMNX0b4+p3e++hJWsjVq63YAd13QDM06hGMbfkLwMN7+SI2
7OkWQnptQhdnRW2O2TSkCPfK5iTnL6+efKd4+v7N1p593VV/vVgrDCvPa7yYMn7bzu+egiE03tqa
xr/DiyUecUrytGoGPHx+VCE51Gcjyu83+sa2fQC6o+/fYGXT/Plkf72BnSRVyigGgbwQtBPm+/F0
CzT9Z0/8Iz5a4g+9HMYkDPxyFKPSHzXYYXNsBQl0iB7TbRJO72wznfoTwBEhoPH8gdzPwi9Qfi4O
sLTeQmuyvWk+sLoEF1XFpKDK0q/3qjH52SV9nILyju2dkL5VH+rVeKMCXI4sSE96UHqBDomkMC39
m0nBWgi3BCsK3WJuZgNvVJ29N658Bm8ICDuhERu2QXloj0lsR1acAPYL2OmNjuXKx12iFXO9KSEQ
iJdmxRDo7T5Xpxlw5tZ9aIobQ6zsgCUSkedupei1bNHQrUUAuCQXeEPdOGxX8t4/Jfe/FmcJcc4h
y68fDYunPePKCFx0GG+E1StH+RJzSDzHkJWLp6u4/7CC2b+SNLTjLQXd1U++OBz6OZtryGTj1w8h
FETzrQ5BBb/UfFgwjii8GltRhA7U0zbsQq57erpRx1prSfw5/v+at5oVGTJsjFzuFETEuo06Fk/5
oYrc0N64sV767ud0pDfyxTWswRJ82M3p/w26XeZnhj+88Nh9dEIIMMBJJpz3MqBPEJMANfNmjXEl
bPlTe/zrDUdKtGS6bif5Vr20AKVCWfbTCc0w2clIO7D4FvFqBZlq/Aln/hrJ4FLLawNzOX6C/FWK
UAd+JguMKN1Yd2VMguIF4hx4M+/EniDRg39UdCtoWnnNJUqRz6U28ivkEr6gvhxm+M3faoOsPfq6
5/56r6KzOlE410fXX05qwLXtVmNxrTi/BCQy2E6OhYX0mx+ND5THsfZf5acZV5rfHNWlPeXPmLgI
VniX+miILfyjy739bhxvyRqtnHvaIg0hrdXkvYtDSTmOX01PPbUCUj7mIF5RGn5/ca6VuZfgxTRD
NcSAhTtgnvC9i9Vhvu9iM2g23f6WRsxKlqFdv91f32hCQTqrHQzh3WWgFHZH88aWXTlYl6BFYjut
KmRtHbOZB6pOz03ZBAVAtgZPT7ZtHt35Rj67cj8spUoNPndaMc54Ym78JhIYNHeC0mvDP7//DGtT
tKgmFBOHXPW1O97LzyJ1fItvmbdR5Mbj17IWbRE32IkjtXQstOOkN8BTdPdshiqd3Ua9lQeJLCIv
7+8TMv6qpuFGreHfr6QvwYmdPhblbPXasdQzf9YAo2sgp234hN9iR/57f+hLeKJVgVqtJa2JNKAh
Pxx3GoJyLNI45UI+diWpNk3lqRuX+MoJisT8f1dx21dT1vdQYaeP6UPR+MXT8Nt6Ge9b6ECjBdBe
uUP6Zdrz0xCWpT+F/HQLHfPvda4vkYm9VdO+h6vs0TqBuBRqA4oDRshuAZj/vbj1JQxR9nBksK/o
HoM2QSp+TQN8BoqbmjjXNfb/x8/6UkMTnlygrOs4R9MPKFKRSAWj7afBs36rr782Peb/fhlaUJFO
BgYo2rvRCrTxCRq/fkZ4IJKzU/ynFpDuXfObv04x+L8YqU7x/WvTjCE3F7ig/Y2Z9Eup38Dz/vsy
05fYw7kijitTSB46DWq8mCUJSP/3B8y/o0TonP3vr68TnY6uB81eNZMgS9xYqY8BGYq3y+0rsffL
zuwbudgKw0JfIgyHDpLkcw7t40Q8DFAiA5Gj6T8IusqQ1vGOVbJLulB4HM6ue+OYazzOrDT4/j1X
pnAJP0yGKhddiSkcBhZ5ydHUb2llrZyh+hJ+OEGvPMMamI9dV/i9oYXU2rrC9S3nd9o+qXYHg4Bi
fPpv77G4+13K5EzNAaYmpqnONrTu4zEZku1/e/r1JPhrLSu9s6cSrb6jJXUtHCpqhqIAB+v7p6+c
J0skYsrLEhYbkIB05UM13E11GpTFrUN/pfijL7GIJKctk/ZVYBKlWT0kD/qWQypRvbS7DEgXcqP7
svYSi+1uO3NWjVcp1LKBxyKpoIGvauOdZO4tJvPKBeku7vyJuwQ9Zfi3SDPzU+dpkkVQdhcy/8dz
cSlc6Tlua3vEg5QwF8Yhlz+LwbU3TWuo0Mns+ZAOjYkR0Yj5T999CU3s3Unpcy7No9O21baC4Jqv
MYv6sEtsN98PsbYJl/hE1Zj63I7XQOmBQILHp5sRdXl+apGP3miIrRyVS6SinvQqESOSssaA+U4X
2O2dsJqANe+lqfsmPXB5K6hYWWRL7GIyoABPmVef2Gwqf+iMg23KL6L1r99P18oSW8IWe90oCo0T
fnJ6p986EGrcFPlAAiOH0Ufjardsr9ambBHhc83rSloSgEs0lcStiRRT9a557IQG4ksHeaNzTksn
SGxPgKOW30osV7IXfYlabK1Mm0rT0A+aNoC2r5mGOE2wxkr93K6ziz7AjAuG2x7qwraAxJKfmVb7
y51BuAhaHdftjWtn7UMuTouphuyfZ9hwKxRPrTpp4j53b8Qda3O7OCY458NEewoAZto4j1Sw7m7K
rQKWo5nD7lXnpc9563VH15smdG+lvNUYXmGS60s3eY3MkKaCL+BBYkp92dSPjYNbu+7ML0+oXX/F
S8P1ve74vhZQw+wrKEey9CuvyriCe09fexVCMESrfH4ZWu3TzLRqW3jdDfjcyswsEZBCms7sUGof
rQI/g1q03cFxqHrTJAxZVVa73G873X4YWQospCyLr+931UqMsQQ+anJmmu105jG10z2X8xMSkZfv
H72yjpxFktF3aVGiyIsaQl0UkOhoTX8uZlj+1hoPvx9i7QJdKm+ylM8V9QYIX/ta8HN+HSGvf5Wx
vx98qDDcGsX6g4L5R9y/BDd2rpW6UhrQuYb/QTCD1LTz7AKKEHRuvZ/cFg73U0tCnpIp5FPgFrsi
MAujeJgzOCzyfoQ9+DxVl+bqQ9SigGrBe6mw1V5JY5w3U84TAHdp71RRn0EoL6rdDIU77o0qyIve
k75pMvAWdaObC3S6PdVE0KaAwEtnTI9zK6u46lIU0SmuqynLoOVE+Hjp28IYQ2bASMmnZDQM6Ppg
hT0k5US2Hh71DrWvq1tj5r0pNmuberaNDYXxZ+rD8U78ssu0hQ2PoX2mwgMavUk9G/53AIqFHMPz
mMxDo0Wi1MeHjMGFEH4PYDwWEIsfJ+bRTZ51/Suwk5YRFfDh3kr8FhI0Ju9/4UQnLGrmNIdZIxo1
r6Zey8ehZdnDSGoz9GSXBk01Zye7GPWwt/SPbHZ64HeK2Sn9bEqcrQOxMtMvsnF8gFy9/tPiRUWD
yi2Y9Gs4Cj5Sz63poanT/mFCCtL79pD0Z4uUaCSAdFhfsO3hQyc8CyQ1k48oKHJo+Qd9oacRmdoB
Xo9jHxYOUDGqzbW4dhJH4GtUMJ8cka3HFgKQQFWEIFlP3b3XjXAzd0uoLXjt6Occ2shmPyXRWCMX
HXLLiTrLbu4dNhhQBqp4U8WpVgC8kJFcN3zqkRQNGKGVH70isIHiwvMTwqcg6zgSc46zILK8bjq0
cN6Ia3fSsqA3KgyI7JF9uRrXDyZE2Td6xbyoBRnIH/uu2mjtULwnPbMu0u2bx5JVc0CgpPWrR1vo
nvPZCKxrybGoKutsNsp8NfvS1IJKZv0dzTETad5q4SRNbVcPwJhzp+xiq9SbuEhEiWxbJQ9VL8bA
G2prhx9TBHk5tb430il29F5BbYnWbWQmaR43BLi/bgbpoE9gH8m1ukEbqEjaUMvaeWdKCik9rQV+
uJyMszZLddd73nBv5F1/abMEUml63gWQk0HQaTPnzhv6FvjiVisfRrfjL2ViW7sJovtYIzWJZjMd
sC6guSrSsf+kANXdTYRBCkfXQQitcIy8wkKUBWXStgeBVX3RuVufYffMzjWj9onnHQlYSllcszmr
/bRhwDYTrQhqG/YI1OqS8+hl7cEaFBwUW0seWnyQAMhhtWl7Gwgxk0DuuMXqjVJq1eDqwBo7MJIJ
jY4k/zG42mte1fNLWTCNBZJ0DShClsih5g3ZkFMBosHG7U0YuM1D74uhY6VPDcPYJqZL4twc5EWy
kTeBl82djD0B8pGO7oao0yfWm9RXDoQUDDjEZFPYzhBBrZ2PVJUqaCk6bMX02NtyKzoN2rQsSFog
G1kSmKM+xRxed76deK1PaTE/6kXSh13vTZGmuWlc6RwmKNm27WVQ2KMIpob/mLGqI1OWkAyU6dYS
dga1Z/kbGBEz0CQIJl11yhyzjntNTwPeaiPm3la/3HIYkWQb2Kqi8Hx8j6DK677xay5xvkiycYZK
+IKNv7ldCySscxOJyb6jtLzXHLfAITmFReaEg2rDrkPxl3cBz6fA7ORdPrtw5XNmSGLCdG9vCUD1
nDmwWHFXZvUxleMxz9QL1RFsUWt4y3sk3yNpt2xAUzRPLdAZhxYcCNG8CQI/9jbL4d83Qta+EX5d
GmegXrsXpehVWiWV2y5JzFfmkpPRTJCkNJ2oh3TyPIFrUwCqBCPhOKtpxKrRH8YxcHGGsgyW7Hl9
EKUJQydz8PMyPSea9l6PGtTLkmar0v6JEcgnFUDuMkc/1C0/kLTbqxa72OUvDqNh6aRx4lljlA0a
31RaAmZPridhT5NIYCcGoHXFLUoztVAbYUqsc9dyLsU4zBFuuAPmxdyUhYhz0kRG6e2JKrfwR4oA
fIvcPr8UItvXWDF5x6PJsfd2CmntOT0LPpynHHq+qRZqY25GadZvCwHuOCRZfZHrQ2hqxqkxhxFi
0Znj15KMvqKd5iddwcBtT9pzMyaQxUH9JUCtYFe6ANV5+p0B71WfpPMGZzF0RxzYO2fbqoNFTyPQ
qu12SeP6kIzedK34YxgYu8o7Tx6TYUGTuHJxCgxgKmxxhR7hhcA2Zl9dLGe+tMiLZ782WeNPo/0C
CqsdtH33c5pbfmZqAHmndxoQmXNkzZ6yyBOqv9ikfb11Lfeo9UUb4BLJgMwD0ScvS+H3vT4dbCbR
3DMIquDu9Mi7WvjZID3U9G0rvII637wRhevGdF3fRKS00cZkR/IsUu7UbsbBqkJNNw6csC28DqaQ
Muz6pDOBNkUjAk5LZRtmHjnQiRJwCjtzQ1vnXpfGA/WSsKk4VEHsed/SOov7K00zUf0bbad3pBk5
DKJEH/AhP1VQva5VGcH/MX82tYruQYSGcqXoZt9qBgYxQHWfp+xxJpzFFN+E+qZubWcHbEY0xbpY
Y9iyVHpQ72om9O0hNXlK7BIuSKKTH0bpeHHG4YuQN1FppFDwNxIjIDrDbVdU3TO8m8fndp43ZTLG
KdHKd2KRfmOjFh5kraYHUK6EioqyULxQCALMWrQXpqOznRr2Z9dBX9J0NlSpXTfw18Sip5ykWzHN
eAkFTrrtFdk2o/CRxLKLqqaL2yQh+5zznU2VvmGuPp4TqT9mQ3Y2uQOccF20u8ZKkqgDZD5wicCO
oUie3c43hIzKztD3Benpl22A7dUbZrfFZbZT3PUdjK1X1WUeC+VXTYVmciViZ4JLViIznNVTZGXO
S52Yd64zVoEHsBpzm5fJcYKxsT7Nyv5MB7R/mmziQa8nQyAGdBtSNyl8h2b3RTY/WbyMJ6OI4JLS
7WzZgUKUeqr0QYv23RwnMNYg4ynZZHYHmQtTG6LR6MZIOEMa2qZeRfVQmSGf8iIqdAoy/StgOZ9q
nk+aGs5C9SFnVVx6LRqFrP/UsmJfTsmZJM1hLuuTjpf1Oj3qivEh0WEwgwjw0SZeHmQTLoUZcYkm
cNbbv5FUtqfUscIkS6ZwSk2JvgI4E2O+g4gf2WmJV+4Qz1o7E6ByXsCJuOsrLUxrrz0hDElDqYsv
ewRXsDfCorDjukiNiGj2w9SQqO7k5FPBm8fa7eyLWdRh47ATqbyDM867zEK06oJ+60LWmXfPfd4D
nc2HQKGX5FvSaA9MdjBgHYCmTlVzAP7yYs7kyZqzTaINwdQ30SycKJlU5E5d7BVt7hvOcII0vQWr
UbAJO5iPCvvJIrLYZcJ5skrjiPkqcRj1G8a9MBuLsKJVlJtePLdwkpiGSNY4QRC6I9oYfd0cOsCw
gNjwaArbNnv0Nc8JdFZsZokfiy/6AGtfHCaa6nw1/BQNp9sc9qg+7RJzT5EfoogPKlkFzakzor07
q24CkXcHs2L3ggxHj5sSJqb0DOH2IK1HrGcdAa0GCASsWaYOQUHie1L/oUi3obnhw4d2P8PaVfVt
yDiqeVMxfE5jDeZd0b7NdSk32UQu+kifew2Q23SoY0+qEMq+YdWbAU/TAMjv0O6gN+uRYJZ6ZCpY
i6bZ14yaXuDoOTpd3XxusuanQ/As5A93heagi68XsWW6e5dJ5qem1YeJAY5PA7gMa6xftMOcjNZE
9mQqNmNFvzqrfalYuxel/a5oeXZzWJOkZuO7uooU6xCwdplv9e1dAdbrNEORQrUUowPp3ntZYLrd
lg5mxHL91QJ9oxQEOAkznWPiimkzAb8e10jAg5xld2LieVjTzty5mfPTHI0RQAvY5DrGsw6f8gdL
1AZiIssKxyy7MG0+U9c+6Y5+GiQcG1Lu4OW4jBIdzleere8buAWbRDR+U1oXg6XwOCxCXeJWrY0f
jT2cyMhOldncD4rDJVML+PRTYLFU0rzP1K/KBEAUUB/T/CHzT8Ci77n+YSe/SKJmv7G9k6eRndGC
kcd/9cq94yR5qUX1VZQNTM0ZTMSK/C519BJYlAnqEFmNs0dDq6MzHlTbTqGj9OsdaKR2aKXOT7iS
iPPQEgCkbGa4MPJWxYN1vd/b6gcjVzfjNmq5Hs2atskI8tdSu4cl8p4AasXl9S84uu+l2pmWX8yU
L3mjndxpDEcz/zLm7j6vkGM3XShHFMfF9NVwACRrGVW5c7EZhU31yDYMyUfiwXV10uV+MLU95AgA
X62cLVdaOCZlSGUb46cGo0wj1JpQyEHOorE7qzW3Y9duLE6hFjp5GyR4u7JGaAe31eZglszejJMc
gLvEcjWG/awKnxWzP7udDJQQm5q/0AG+zunDMKf8VLjYqFqN2RH1Xa7Vp4yxKNWS2AQ3DmrgEGdz
UT+Gr3uij7WftHzDGwRC5BmR7FbqNgsb8wFio4D46ixi/fSlJyNiLSdSdv5jQjA/pPRsjBDRMOeN
XX5R/IsTM7BL8x2XGxKytPphJv1X1dvvYu5fHM98AcI3MInxxAH2DAvR750EpYe6vYc2y5A2gZVk
d2kxXWqZ+MTptUCXCLmyDFuC4/xoXxzcz7X5W1jFs5G5j1qV+YXkYdG8KPSOK/XbEm9d/9w1BmBm
r4N3sYs8IvbbpL6YLf1RwPXUeBICetYuqK7o9DbTfQ+Zvvy5SDO/xVnSNFMwZV48zYBAyf5XNpuf
ae6eBv4BSaD9VJh7V32BtnrWGxHaU3aiRvlRe2SCvxk9somfR3BLwK52f8LUuY7TAbbP+F7DBM01
68xSowqpnvot8v9OHHKHbnXLgDef9TM1f8/OtlTyqWbPOTfeBATWcxuFDeT3Cr1L6SIb77zQxt/X
tAfTuyf4L7u/EzoLcEjvHAkVsTrfICPADO6paUdws4NBdw/Xtdr3au3eHaFw2jt8N85TmCpp4jgC
IguacypLo3o+19NDZ5wGcOMFaM6Y/DQDCk3uYSoctFA07n6T5Kk27pOGh1AOCVNokBb1oRusXa3w
20r4g3dPNLeC0mx2VUt3XUf9Yngvs/lDrzM/EYjS7Mv15ZSHi7GKJu0RfpChKt2tEL+pEpC5lNjy
uRENo7pzkfllV6EKJFdWOR/t2T6xgQbtgPNaec+2R0O3QASboHNs/szI8MlwNY88wf/ypQCTzp0q
nEC4yzvwZSGcKkBu1sjgtx5/Bf7gwMqThbxx1CV2BlQIqjF00EV10WKlbRn2Kr/nZrUn3YxIrMRu
hA+Szvaz4GGrFXFmv9eeFzRiJIE9v2rWb7vix84dDp3oHvup80U2Qg11JNvEkDuD0g+Fmg+Olngc
6FnZWNbl7BNkbs0I2zgJySLrXS/xSwc0Suhbnn/WVhJppv1UQ8WmlU00QTY9KYHLFclrpfKntECV
cSTHhOhvukSiKV7G6qOm+cmAgUw2OaE0n5MGCylJsXoyBN15/Wg43sEcNL8r5TFtjZcpn37AIdNr
2hi6cZG09qSt34rE6GMTSXoqE1QQbaw520yCqtc3VQpIU3KvJKSltdHVfBTFXlBYhLmaZQdTirZL
VZ3roqQBJzZaJLoTcSWxDDJHHWdYx+9F66EMPipfTCLstQkiMf1eZr+MHl/MTrMXjgWTQKEY1RsJ
FXBT7RxsnqKfw8ztghlxQgkneQf1GlVhqmnvtyXwCkkJnwz9PFRXr6c8soYSxU/ovE2wXuCzX6rz
dRG5pA0NOFkZcx2OEIfPQGhynYtjwAAVMa/KpsiuXMjtuCZqFjx23CQY6uGekAZw1mNmngteR1OC
+llfIWjp/dpGTG5qG8bolqcf8B3d0JFFtX2hVYO6ghZo+q/RLE6Ol29a3mzhs/csYU065GNERBVa
kAGzoZubGieS4PsLGVjqs3C8iyzBtrI/kMOiSsBPNhGIazMOl3bE7fnQhVkLN0L49NmVg1JYBXkl
ikMOB12XF7FMtXaDTXKqjX3Gvq5lHEBOB9QdttTVgV7cNbQLXaMM9OrSZXcJdnbn7vQ5hYApENCw
smcabqYBCyQvPkc+PbspBOep91sTzeOogV2jeh/Fqf3oig8GBwoPs5qnMvB0JLtSaM9IjKoQbWaY
tJnVgcI9A3lE3odmab7NYJyP9V2Lz94P0D3AVlatf/3jwDPA8o1tXosXWUl8/OyL8Bwbu9L9on0h
/V3PoTIuEhsyYsUZSIXTCEfvAHyjOPdKMKS/dBvZqd6+NJoeyZI4fpqSSJJpn1ojTHVNhO2sFgeS
sG6rmq+8mPbw7omYyc+ARQd5kt9XFoNvCZwlE24+QrPzPSvRINLQfKuZHTpwDu9c2P/ajjoZzDk2
fEh3XEAWTA2Wu7V07d225jZiNX91q5T4tXpwMndn2Sxqew2xL/R4x626eqnWyHTQEsqCQrvXaf+h
9dpnUtfvLWJ337X50zgM1oOheYAJX1S7V6jlQuh9Q9luJGWUXIXt0Qdot0YzBtR5Aspi54KlSRK+
SSW0jFKu+dPgxFjTzzrk00eU7+Bi4FOmazHzOuMtrWwPBYXeIkbM5tm2d8r4P4x92Y7cOJb2qwzq
Xj1aSIoaTPWFtthzX5x5I6TTaYmSqJUUJT79/4XR//RUDXpqgEKi7EyHwxEh6pxvxUKaRKDukXQm
BP8pB83UGVPxcjvOobnbxAJAOqxo+8qbsfoQxAGQIjoVxP6MZaNonCHnVvlv0erejaXjvIZBFTx3
7uaqmIei6CGRdXHQzJ2f/e/EzL8ga/+cxrBOvPUbO2xnbSXT8drUWwZKcXgsKuHc6mD6K2XrL59c
325l3x1+/P6b43skhMnWY38STC1Dg1yfzkXD9m11vk3lsbg2acTf05d5Dw7A3aEU3Y1fnQR5Fz9g
KTia+FGjolnsRFLufpbJJxQdF/iS/ipi419yRX/iTyvu+LMTlsG5twMQmU6yExFzg0ruqHnorVNk
4woQrhmDBMYfCAyg7JFR2uvxbDE+gmB5B6gcpG21oUVGAWxgNY7X5Qrp1f2I9eLq0lS9A08EPQqJ
Czhye2QzshkHcu0/Ft1yD0hDoYpGoOWnwa12ab5Fst4LFqRBue1WXWZDoX/KNhSgPoDRj/PSpFQA
ESrlhIhkJbHKbBRnS1kndoguAHIzZwT3NFj2syqwN42d/1cG7X8R84At6I8iHlPJeSmrMbhu3g5e
HBu5SzZPZQjEI9pA84C1CgHDVC7HbzDcPFvsDNBhupM6s4C4z7AXm3uDovFD1YNDjvFxCQ7aadQH
WJCCxytORJGw0FFvRGxbcwXOQhDAC6uzTvP5HxWr//65/kf5BRX0r4/e/Pf/xK8/QU1MoqzUn375
96de4r//vP6Z//qZP/6Jv++++psP+TX/+Yf+8GfwuP/4e9MP9fGHX2SdEgrz8te0PXzNulW/Hh/P
8PqT/9dv/tvXr0d52oav33/77HWnro9Wgsr87R/ful5j/tX5+u///fH/8c3rP+D335701Mgv3GfU
x//8Y18fs/r9N8b+xjhBNiSj+Mr4VcNhvq7fof7fCMHIHXnoF+EBvQorux4e6t9/I/7fwghYKC5v
GlCPMlxPc6+v3wro3zwc4BHKzAOXMQJV+f9/en94g/75hv1bBzS3x9k3//7bL8PPP48QzOXE4yyM
CMVDeZz8uaEEiXbGuOA4sm1iiIndxim2vpBJWFfObVF3Ofaxi995zn7jDhR/IEPP3rRgHrZgQ8zm
5HMwbHk4SZ66C0NGvV/BSaSrH6PvO38hd/vlOvzzs418vJ4spLjd/dkmOnDbaZiIoozRgu8cRBCk
uIHs2OTNqRx9b+fL8m2hBloGH+0fq6i7s+d2J4Z9PZlmoJEIDlwT6poGKKl4HrcWgNoo67OnxZBD
OPtURwN7rkkjE6Jiu6aAAeR+6aO7OmqAKi+y/AuZ0q+whD/8oxgyTTzfdQPv6hf+s72o4e4GbtJg
g9IaLQtGLaBxTfteovpmV2/BdK43LIsVWhmSwRfkuAAtvw6s4nUFnQxcdcFQOMy+OawDhltTzCdS
NB91YDFElNK/qVporYau2WLT6G4P4StmaL5Fd0w4rwju0Mfa9xMwMeuJKhCkkRryqKpwLiI/p8dT
Iv4eW18OEGw5DTNoWd0JtFHaNdq7kh2juslC4dGnyW5LuhQjEI0hHE4Ymr1w0ze+j0CAlvR/oU2g
4PVwRv73146FLi4QCtGCT5nr/dmcPEh38abIR9voCi44mKsZUj+AvyWm0dnFXAwZSXkjUQaQBeFQ
PRZTNCRbKPk3vwveWtNvXzXFhLa0EwAbqs+cYZWi4dmTrQaZhFcMgXoxKTeZudzkpQfQMPSdxxLQ
QlJkC2miNAo6JB/o+Rp2RjR5mYkCBrOA1hijEmyFU5yU34icgpmNG10eXY/Px8Asz41eM9wHkQmD
JJ64d4GRuMvwJvj17973HCikbkMc/5WRWVkM4UFef48Cmu2UMsd6PrLrpK47c+eE/ZAvHcUWWZXu
McLydFUjZ12jp1iN5mUbbSbotmboNO7yPpizWrf2tLQ+/GwjC1Pd/gzRMBPjHfBTSlekrSzlvHf0
9XOkNPBy+sWqZoq7ESFTtAqn1N0u1EQY/8SpGB/cIUTUo7AjCLz+awjwwKUOgfxH1s2Yv1wYo8jB
qMz7CK493Thew20OwmMt0efoiD4H8IB6cT5em0c6KJPoqav0T1LN9xS3yD7qo7jjZOcDL406XMPc
skPZhQ9WYXUjOIIzaJTgTPfGOfEbgjUe2az73hLQyZ0PoSFZY0kLczaVlwTeqI9I6Tjis55bFNsl
Tl/cUdcHSL9gBOGjGyFLNHRTIvpdUehHuo3jwSnbJVbNU1SX6ElUyTyADi8VRtXN9/a4aV5RXPC4
I5aapgsyJca3sq6w4TVFFjBHx8adSUrqnoAzAA0MPGe9D4VDD8Asj3wtjxg1xL2PIrV48Daz58rB
DllZHNLWjZEDjGhyxxXZ4tJHykFvla3zsq1bkJQe4C0a2td56wDjTfIOSsET5FUrwB825p1YHsCM
n8IBzk+cINPZ6Q6zAgjfmOvkSBezq0LDYupS5ziD+wjozl+n6Sw4AAPkQT0AZAETynmXKykOdvUE
xrdgJwO1JHreSIyeFnZsq6pJfBTyJJVcAPSuiAyKtH4vqIvPZjm7RxNW9b5V4wEDT3jp3PJN2mHd
j0rUN7aXBZjgOl1gDdgV6zrH7taMN0qUAwDUrca5PNVNsmId11gNc3+E/pJWscAuDPeQDXKy9EDz
a41bAoecDY+/0wJ4tyVhNsFPkw4RkrR42Z9quTbHZkAjiSAaXhTjHSZ32qtfSN3U9vsSzp4A323I
Tb+GYwZE+SkMitdhCviNoTgf7BJKrC4QrBFZLIkSgcjQh4YaQWcUB7/sP+HCXG/mgUF2Z/ijDma9
L1TwGpnAnvzuZQx1n7YKSol2BBvW+2D0fTNQ8B6Bh0ZeMGsb2j3zeRB3/iJp0ktAukxWKAiSMCtX
5c712UV6893UB+9asWdHrG02VVW7FyOeYk1BJsil/sW6fmu1q87NWFyc5gwmu97ppS135YZxewZ/
GxaFAG0V0Bx7K1pFHDd3BrqlQa+hZYuijKsJ2bdeG8busJWJjSyUMjqa8o5F2CnR14oFERhW6Zww
aC5AB7y3zW9VzHqxh08Kpbxkfe5XOPAh48LbbClW+PGTR24VDw7B3+LUCQnD7Q3r90e4oQRp5dW2
59CKxD2ej0tqdQeOkBzdCXYdnO7mFLbbGfPWlMNxXAIBnn9ibwVbM8z7DTFl+66YTBKFeHSvZ+IG
uimsvlai0IF17k0XXlUkooPdWg4fKyDGscIP+BCuvTiLF/eRxoQ0edtlWNVPOMpxUlXdilsFNbuh
Ae0EtVF3VXC2R7wZgJaNHHYbabJaFM9sKcwhIHAASqwY17r3TFYWLb2O7JJ62bpzdf0yVwGCI5pg
71ljzqtL3CPzBwCy5SfzvOISQB7GloDGBSiqU2E1RAahw1IR+s/NOtn7vl29u6CtvoeWgUGUDXCH
sQpzR5RBXneO+CZgGws4ubhBQO/WIOhvfY8DI44iEfPJ9vfoiMTKThtE+eLQvinVWCWkbKDY7yja
HAGARc4dmTUaofz1PG8lv+iIfFO6XPfU4CEBXPzzywYmoO5GBpMI3unC89ok0uTnFjnkycOyn5Gp
ArI5WfJkoY492GnBQQzlyUGt+AyorVxuTE3vGZ2Gp9abr3pAWpxGSLwAKHYJNYO327qTkCX6GxxX
Zq0XFZeGUDTrQqmXzEgWQfwwLpO1HcGQ8XE7EjYdSoyHl2nm527wPssAwerlVr5Qv4MaHSR/XytA
1S5Ed1P5gc9Zd6oProMrqYnWKgld9jn3DvLPxvldjzsxswBUDv10gfjkjW7HYxn44/HX//36AtV0
leMYfKaUD8dQTszN/MrDIe7W+4bUCcTQYr/WPNqjRBInPK8EZruxyYJIBK+8VPcGnVSv0vOfo74/
Tjaqju2ACLuqFS8RKd6okcueY0ChXLHjry+yAnLbVwtNBEiCTI+jTSN3Lva1qvrXZURLvaPK265e
5mcvOgKDRm9Epbd0WGQAcU22DhiKlgIjKYbQbNW0SiHpGyGH9LrMjlfA0s9RQx+73VhfFJEI7NAb
yVEoNSbTOlTnBT1ZvabPo3Qv4WqakykCPx0lq1MHXGMx1O05YpldNn5ar19ktHbJMK5orW5LeZnn
7YAhojgtVkP/fb0uZ/y2sh34auA6mFqhhpP2XM/9h0vskE9miHAZspNlM8hvD9111lDkcZbirRKl
QMdrteUTxHoJwbwESHizeaHxrlZTDbEJHe9W1SCqwGsQrr60qbNEZ79omwTWMb4XHhKuHCh39g5N
JAjNePCRichcPaVzY6HQx2HmcXgKZctQNFVLP6lnvHqIzTNX6X4Um4mnPRotEsfSK4S7Zhj7noin
D5Mu5Z55XJ7kCIA4bN/oDJHgMJvvzVwG6OspdMY7iy64qvhhm+1nacJ6PwcLYg2X7ccq3CEL+iqM
i4aVCXHLo8ZmeQE6CP4NU02ykAoxJ2F/KlBwdhN6K1heEVxlXC0/habCyTqXYDIBeoYRAhuMizsq
WwgSzx21QyhbLjc53rHC6fOWLvKmW6W3M2XXndd2kAdnFuqII8zZeSzadbZ3k62ry32pwFb5q84m
v7vDSzjFUMhi5rDuIzYdc5SeBhtt6IEO7CjbokFW6tdUO2WiCJj0DXvPSn00WHFxqX18AtdgTOra
PPdVi73OgwKPo6/tJqqLZOHhx+qW5N6K6Y3Meduu/Pm9tG25R0XNS+hTcuOHMDBuiqDToys/JSCs
TJbjGLchyBgs60VaiQWio607bC1URZxDdjPwfv6h+L0F81whAvkyhCs2sOJl0iweJjvfVSNEMG7z
XcumyU1Ica2OE3pnr0c3EgaLiV6i0K32DfP1qVsZDoDVQN4VQCro9ZvKDeR20QwmkA/kZ1MCa+8i
fQupxoB8MtzNOoGOrQ5qJ87b+5ncyAHvzboYdIwx84yTcQEKlGFbpbjInBiNvFgvFi52CsBw7s5g
70ygpr1b9vfoJdyRsMOGX0Ug1yZ12Yx2jxJqIly0rgaJ4N8y5L5lY71AxRP5P6BKDTMcqxhNmmXN
+GJ5VhW6TaYB00hRGVhnySbPurGwXm14Ua+c+RoiS9HHjezKBdpySfDsCc4HqEmG/jBCaZxUQwbJ
DofNODPXhL8B6pWjqbDe1BV5GqKp3XVldcdLxDuwmUXJqicnXoh/qpXRuTdpnFHrFNxCgLizNX2d
qW6ftyK4E8rHVKpxeTKxM66DlSGEDhczFo65jsAri40skofKmSAR0vK93IZvEd4JOn7fen6h/Vik
vqlxKs13pWfaxMfLm/qN5GfKsPJMquhyQwJy2a5fLGBFLE0O/sW9hxMUrOHqgxgKJaAIV/avpVOU
e9OAyg1bM979+lI4QCVxJ7q9DknyGikcQHCETfy+7J3xMlt9kqCaGFKUW2AQG92+sKg+zHZVt9Af
es/9WD8bV4rblqMUq+oVPTUuuVVQ59ytUqOHRQAIFbdbRfiTNsI7RVOAFY+AOpaO933FskMQ8fmm
TMWzdnBfe4ZLnPOe3wRYJFMTddH7OOksHLzwR63kz1DV1bPnbNiLtwCHaXtdYpfRu3MbyHJA0NWf
RNDMX/ZkGdedwn0iaQgO72mqTyFfFtzpojrpUB+DZG1L0OYmq0yVATau9erUHafTGMrtuPDlo/CZ
vQ+jgcIK0oyxlUiKHhfUZEJRgGN4KW4X0n5AnSygoynUpM81RNOyQoe2WKMD70Jx8mr4CxxmebpQ
v9ypOdqeAnfWuwLcT4tpJl1sV+xbZ1rT2S5dpgI/yNeNsKfG0npfl+2X4t63EpDRK8qY0Z5lcOLT
Tc+575ty73RQ79WUv5pliXIDTjwH07mr+kI9Eg+hHDPrAPLCoHDEnbuK57nYbtdQpKuG+0XDF7EP
oaTJdYRVADKFOu3ZVnwLTHGLdwXK+hGJWO0a4vWiLNrPpv+22buq79VTtIroZgywQEpd5lAkP4dD
iSHHF3ukCe/Y2kKiLEiXOsY8msWuJwl2b6ya+YUteyP6aFfxps37zoR7zTYEydF3VnvstV2Qjcjh
28u7brVXzVZ0kUX05c7TRU2efTAkdO4GT79s9Q3eG+e154A7yBZV+1AKOJ0sd0GlYtFW8/C4jQ3i
YISpUrx2Zwcy8+dgghYWyi4nJxEsCVtP3NeKQc3ayP60LLObsvA8As7ICzsiJ72kbqwYRWzbwm7E
GPh3xIF8rHOdj6aqgofNDLdMG5nWEA7kAoOB42IK8Ny4nGfxAo3zEaVfXsxs4b/TwgHm2Qyfkvsw
zg+DBbagoUWnW5isclB5DdjviSwhcI0WfbhR2ZAUes8mkYFXp6oeu6TxHJPYYvJf6sY+Q4ke3uq6
filMiAba2f2OG4qTlgSaBQ4pxbMFWpvMuLMf0DIRZJtDPUzoV/GYWvhBNsw+w9y3raEEgsfMjVds
/YMs3YOud93Mo2eG1rJHB/doqSFMYAYF00tUZgT0iZZV96xGpS+hBE3toeP6VRdBsy8ErzNAUs2r
aHEUj+E2gnPFdwPX/VFZ7tz8+uYWnlnl1C8wXdxoEqgzcejZdcr1ZRmpupjNRSdtaM1Lgev5OISe
BcqHX64jG3cuVLGZesWKt70WhQeNi+9zzKKLxeDq7uHZax8Dt68ePM9cfv1UUAwCSmaJj4MW9rVp
+QYBu2kPv/7QHPRPrRNSHCnSPHHII3/9VKRHDoaH1snCyFWAGrwYvn7vRlTrLsPwQsz8YkAychci
f1MvftZtdg+etE5qBSlK5y6pTwcoVoQfoCJ0fF5DVewiMmiMUZhqB42LmQAkEf4tpkyAfpUDGewC
Zat23TV1WeFnYectcVBgVACl2aBSvi4OG4fitgdKW4e3LqqwV+HfWRdOF1SW4cbtqyh2WuiOCihD
84XHigY9BEmjk/MWWhVYeRKBrSs2hZ8rSlXCI6hStO1tAob02M8upkyoxvFTKzSHrPcS6hkLFYQ5
+g2HxlIskGRtOGpE6J2UjaBCaZqbgY8XGbIXJOKUu2W5eh2Gyck0MqJVjayvMILsBw3KQH5EcLdN
V4cU5ZjzoSNVAUSXbMRA40/NRfsYBbD/DHdofnu3UTMnpuyfqw7jYYO3FEqrCAHY17ewt4G9zKUp
k6I/u/X8VpES0rTZfdchPtocSq5UTRNMRWuBSh1cedsWzDGQ2CUPADNDqA2H0awPbW29uDl6qL5K
wskvTqz6chT74Y7jkkzaFklJgg87oYAOdrKU2/5QF2UByGnab3XpnoKqgaymItmV/NoPVo5pDeNG
1WFMjzSEJVMEf0ge8QkNwlN776+QVHtIIFFsjDdxqThDxr52UKaum/LkIDyr3gSEvjbCrcKfMDx4
HxKyhoToaxQnw3wQzdCpwQCW8CqCkiDA3baoWii/IMNxrH2qdRVkeipfgIPc02rqUZpcQOMJdc4K
RI7jk457p+PAqAMtoeylA9sIcr1F29w0xAMiAX0uVIA4lzYKv075robqbW5NMuBddzBhAixltx0Y
GqTqjDbuOj6fbQOZDO92qDr1HkbgQR0t6rMeSwU/g1BPwnfuuHrzRhGcmnXLFGzzwC7r4GSR+5x2
sk8b2cpcFeybv+Ic6QqUsFq2RLvGn2BLRut91vFxPzj0A0AnqnNKL+0Hf9j1EhaidWp6TEzNkJVM
fJXt4ECipy4V4J8MIdsgLTZ4snCf6jvvGDQYGdYAODFOHHUJKptDLDidIEOHzh9kaTJt0o3BPqtD
22AQ6KcJXRoqnaA2th27doXU6IR3sd2DBTu28COmflengkJsUCr/cRGQ7Tp1cJkahbeLNgbLolvA
iyjxXCEhn0puwRFBm9ZK1sSNByWIGLynnofIzwN6oiqzxohgxtHCBgtIPDgRtX4BrbpxOn/MEXyz
GwDJCjY99AHE4cM2sxN0eyfU0ujYDdvvURg+l5437MrIvisMZkC0qKyL3POea9+r9hBuq6SJOifF
1IgbiREthkHC8TkqfBQhnkvejbGrgNH2hRPtTRdOOTaPBPxWUCDlsMF9S9WwATdiOBv0DMZtgPUV
lgqkeLSQ8+CJjmK6tAKPx/1KHGHD8+vg4Dn+sSYq5Q6u+g1QbDIU5bdo2Wi2Bh0Ij3DF4OKt+8Dy
3Ppk3TOr8Kl2UEEZODdDgdYnM61HDk43JsipwKl6ipH0b868xUiN28eStt6yV2SS+2FjYAOQmYE7
WY/KxTlUZ91Bph4ZvHbAI/xwQQDSZNCLYJp74zXqCI72lkZRsxNElaeittsRCOUYtN0pdCycDjgx
2xna400vz87YuPBXOC8tgMSz9Tkup612se3wl6BrnQw9VnsnuKVAHA69h8WhAujyNAHapXNxGxUa
yYlGPiCyDzKrAYIpPNv3AcdDZsK1PywT5El2ex5KfQdJ7hz3Xjnlkvq5rxs3q66/RWt9lcRc/Za7
qAyLh18zkNfhHSoK84hG5auqc7mvGyiLJdiFY48xw4gBLj/FtqSbo5OLuh+sbliDUPr54YVLm3Se
kju8VUcPllKIx1VeFeDDSgJ20GXBdw9QbTJVnps4rC8Oo4U0YLJYmH0m467h/iFopru1688MWYr5
OujhwEYGIDgwUyzUjMQpjMdxFPEvicnFLI3JpggToXnmBfq+1tr6F71hA2QFcKBxgyh2IOG7ExTh
jbPgX+52yNwZ1hcMT9MtQ01VykNME6ahzgUZi6+LJmdioiUNvLbG4w1Qr0JEqLtt2k9Efq2Od1MG
/ZuCdicXHXDlPqTQP6NMcprQ/NulRWjG2wKawW1VQxqY8bOaxp0hNYnHAWgzxzEMsaa4LPPVbdtN
FwsfFMQUKKNRMsokRChe16HSSCOvt9CflJY9/H96TtwZNIRWOjhuNLhQl8kj5Pi7boSkaWjbIkNM
Wu4664Og0CjWyu5KeHHBIeFm2A/stEncU1dmHoVX8RNgapMtg91TTQ5iQl3lhBvviZAFQwA3F07B
5GBXsxkhoIHASXnVGJ79CPpU0crHFaFS2SK/LcgKvDVde2o7L4XIBqY3TRCxCMXLPHQ69bwZNqLV
RY2BN/BdLSFOswXUUV6Am33Z9agR1LbJYAtdHi36whNBzDUXCVGaGvrlGhis5Tfw2vaJ40OzH0rc
SewM+heeQKzLK7Cz3n2MODtOBfQ2uiRJWWio9VaLjp8FY5rbYA5ZWSZhZIn7nkJEhoMI0cUdKHfX
SaXf8QOEg/E6rMu+8dhNGSmYyjxdpmXRdkjMcu9a6Zt4UD6OWSyJVMBGgvoGuFOnsoi1JV9y7H4s
jD+h+AUwm9d/KrjgBt9ggmAwG22gKyOjQgTNAaSHCm8n4WebguqlLM2QzytwLodUiZADAPkWqiHq
NcAyeieFkdrsGLlhEzScHPZrmBeAFLGncZrbMyYgLx8W4DOOGfs4AAx38vmIqanatUJub9E450bw
tN0C/Vj6003RzyMced0XCW19ZB5WHkwMHjD/+eA4AGtxBU+72uNP1ExbFh2DiLDH0cHTYQP4OXo1
va19Ejbzu4DyEE9s2a3gyhLXX5HVbBEIz4IXl4sXp6nfKsBFkJou91gIhx3Vrj7KAnBkC7oyos3e
qaoHqPOmZFxDKHYplUe2UqgqRmdvgk9NUNi62G1vMMEnW+3EaiH9YdrUHp3G4x7EUnfqWH9XjyGA
0W24B1uxI2g6CodIZgoenphEZs6pXT6aPghzuDkGeAr9ORmwz+/JhuAcAdVvC531GBC+gwLOpkVN
M9k3+bS0Xd5xWPZoix4FH8pgn85i76BdvA5RBszaodlr7uMP6/p5W9boaUSpBmH9sJuMRmxVCPut
Bje4iwpYWaIGR0CNUW5SVJzb4BnhZkGsl/4DWpHyHjPsN2Oj8gEKXRZPVyGh6aAfXwFmUcSW0kuF
eKyMhHOU+dI7Ogh6jAMKWwqt5wsNGDyH0UahGeZ3anGuZ1w3pk7k5ugPV4kuLcyfUHRACnC/UalT
7TOduRpm2BnMSFzZakpgB+gwVEztqRDseXZYAtE6xMOw8AP+hZ9yDgp4pDRw00okgOXB3jn2vQfy
8hJg0cABeYB/mKFDp+n206qD1Fl7TNRDiIh6eFaALxOw7IjfeKZmfV/Jul501S9Z/zUKmUVXgpgN
vLkBFh3GmxO0O3f20Ltm53lnbbUd6j6EX5xg/EeCwJyF2CIPVejfirGGtn5UiYUIZ48xsz/hczqO
mBmnEBymNgVJ4Z6Cztd7mkFO7nTZPUGT+QCh1T1GsVhgbE/1rOe00OhCk59shW1yDYYeM5D87kD2
Ay/vnINuaOLeJy8ziM+4FKSC8cjD6ObCyzPP+661N9EKfd/aA1jEpPIxguw9oF7oW994VcZrGGaC
SaHaWd9W6wAXQdnfTbhj75forizb9WwW5e9hqL8lBDQNDRCHaGZoKRcsQyoILlERsgPg5TEeADjs
qW8ey16ALUY+WmpY4V7abr80YX0BRE8zl00+9M/ldkBOxIEusEVyQhEQHzF9h4LRHbQu9rYucQcE
aiy1MPe2hVIDkkQFY0HxU3gA4H0lgWWiL3H0MRBOEHI6k/4B13a0M6yukNniH3BPRahWh/tH2bIs
7J1lJ5ZqwYwPb2sddg/hAYzHeCGzPc08YEeDj4kkJ81CqIDIHQ6NC28Fugoap89mDxZhiVn9hMDR
fNUWw5t0jw4pAL87aTuWkNc3fYR809A/eYieQO5AizfAbO8+wn7V6p9624YAZpGU4VTZuCEXI/CH
OxiiVYb8CigdJwiUrskXRjPYdULH5JKhQUn0rL/WJtJsEstx2HCE82HFHCKL8KJn3NRlswJtwg1h
9Vr4xBGYzT6B034PyoDi966fKBhbomrybmqB+3+gXYnXD5YZS89jeB3JJRMYC2rIh7w1s4MPHUen
UlmFD72Iqrxl1dWALB4NZy+alQYMCsBOLYnOUXW955ThsA/gKxfwCEZegffQsMwXNQK7Gkz7DdIS
JOppYUcOc9fb4BC+otJzN2BEDOdmp4SdblwYfG8k63/6a7XsKoYXa0SuSIpaqQsC3sdzOxfuA/P8
PWnMJ26G+GzVxQcvPPRKuEBKqhZJFAM4fZbM3gh2/vo3saW5RA68bShH3iFX0znoLsLHaebfDb3i
jDNcF/OMpRROptkBqRDp3erM565Drsg61TzRG7Y4+zqF5Xtp1i+ytDqWQZV7K/Inar+P0gCLyal2
tidrEeSkTHtZpw12E3X9m3CaIdGFnXUQaHRUuGFSWPIMm7BMmiJGLKe4VeN8sCVd9riNIQ9dCGC6
a5uzulAHrf17qlOyNf6OKA1v0vL/iDqv3eaRZos+EQGymZq3ylmyLMnhhnAYM2eyGZ7+LH04wH+j
mfEYDjI71K69V81pEDPCvKcT7jnJJXRksw4NcZ3sKFyXEud+5Dm/WV3qBF7Dd+YlaHs/ywB2wERg
7A/yT6zPKs2pODRc3uG0eU28IMJSxbtVadMyTuBfReF+RFddpKU/4ARovVWaj+3MHaL//HEUT8E6
Xta5txka1FnXDbkkYUSynqEkNvPZaKZ0UzSdMq9wpm0ZZzQ7qmJREQRc5IXrrhRhhLkoK3j0orxF
PiyDsqKWDNIGbLZhomMIa419ZJM0Ok0XFsNaEVy5hdY54FiIiB/uelS8HeXGqkIA3LsO3rtYD7iU
GCzq2HOXrqg+Q96aWRLaV6dBf7LS+OS6kbNWut+vdT+6cJM757VDrlfQhc+C4GJXal+4qTq6dlCf
myZcYr1x1oyWolXgp+rREA8JFx3kAissVlaJzRDh/kPQeZl16Cd7gsp8KD4kXh/cizxi6Qrn1chN
5ofQ/ggsB5R6aV5cdsSAAmfmkNJd9savzJngLJtOmzVcXjnd6+Uwxtu+ZZ5Kj67im4a7qCcaNoky
3gK7TF65EL84PrXTYBRbZgbhsgib8LJ2R41jOX0GO5RJQSrXjcp9ErQ4JmTRr+zqR41eMEsaeRzQ
vedWFiXcaZvbKDwiwEoyQNX0i5ODw4l2TzLDxDUshzw+Jz2dSUPg3WEAg4mrIv4NSuUDpYmx0zXr
oqjUocKihR91XrRHQmVERVItJUyEu4laHHWD9NoShdvovF8nHJtdK5wHgCDr0Nvh2kPJdgMX1wFb
VYwKO3caWS6V5lVz8hJsXHm2HpzmbrogcrpJv2pM9VxntK4CDsakJMmfS3gIMsIZgUvNPraUXJAp
mE7jThFWkEn+IL8i9SXnhIjPw+IqOsvFPokyxl+01StJniUhZ3MzkpGPAmMbTepd82trb9ObIdhp
ELiOt63Z3kaaiesG5SQfAP9IImujRXjTNNUmsC39bEsBZCGbvl3DX6WlxBLTtGwv0Atasq5eAarm
+dNGU0IVMUU7EaSkFrIiZoOK1qZNTTSN6TLzM9LMyhzp+6X3JPLcYzo0jI7gyuvmaEZGjn3VzRJr
OQVNukh6k4ky/Tjsq6FK6eOT4SKAjPPg+VJ6gO9b3YiXmhfXC7/kz6InZAi81A32euodhiQaCL+O
wb7vy3YzBN26rRyoWNJn7FUlDlWT0Vv06XZZXfnJjyqfS1+oTm58gn0y6a295nK+BoV4azm5VrFj
6vs+1f7c0lSggpA08Jn9kcsr9oRrmQL7fJFFthqfDpEyKtytKtf/W+GTwGWDXKIhXeR+5K/isjL2
ouRUMbpkS9wKd+OU/Y6AJJZDHR1H4zfWC7rj4AYUBpD9/17GIX6RsgPuTZN667UZGVVaCflQPBJI
ptz/7GhPkyHaKycUi9HxRwwDFi6FKP4rzVFfKn9E1DBNd5lazVLr3QmT2PPgtKqdHuDqVETzCI9b
AyixISUVVy7COKkXRc2+4tJ8bAHwMX/FV0s/wMCNuWhrNMGu4tlaqirUaI+6/YFN7AJajLyRi5ui
qgdrIQ1uUIGZo1eO/kdrF7+9gfARGkTRfF03ZrWRI4cGq6hrX/W4Q3CwkJyzuKVglsyDwpEDJwcT
cekm5Fdz/J9cGpkS9EdC46fqTFBKrrgaFDmLXC93VTjac73EC9NVn/z82byAkL5V8XS3x/ppDiWE
VsTGtbYcaBoiw0IXNeVCG8Po6LaiPPU0BdEjCBwXzKtvSPadhwlJeZWbqvyuCn0RG9qXm0GqiiVG
9iDSFz7hDZKvfCMpAmcBbuy1rrvhmlic4OarYXArGxtBSD5s6plTOtkP4CtSevNRH4b/RFqcVPTh
FeqM1oq8bJr9xqKXsao9P16ZWfZGW4Cx87Vx1bRUznLmJL1ZUXisUqIjpdK1w1gbzzeuUwDbNGYQ
uITJ6zRnxm8a76Zqump6UJ9MMz9PtKQvz1CrW+70EZG+rDTSvWHWo4cmKZ4molq2ntoL5P9pFgV2
j6/TiI49xRC/D/m6qDDXdU4JkdIhEX64aGzDORrts3OWBwSJMEztI49bTteT5mrwlxeG92W3zsVr
QmeLZeAgJKgcWtjrwDCThcwIx+om9ehkYAR2jKZf5aFMlwFQsyVKU7KIZZ0dAz9+qYHQAHrLCsK4
9AQ6H3JE3NcheI7eW0CnSTdpA2IFKE5EU4GCCmH4axC92GtRdSk903+1Qh5O3J1I2+aparVwKwFO
zXn7DAuhb0Ju32RTR7x5jCA3xPHVHr3xGtp4GrDSn6vEe6+8Cl+DqAO2S6NnOuGQrJ6j6ZcGyIgo
7U+6nXzKsHDuYa+FJ5WDafS0mTlk5sNPC7HgjZ+LtoUbkHfewXdM7BPGADrPmcYlqj1WWRBVSyRK
b80P7C56i/9LYkXn4KBpWcY5h7mgDdE5fEod2NpCjZa9gXpDp8WwirlqYh0btgwPtdUzfrhPsyc5
YjE5NWiNAqOJm7xL5xUf60Btf6/18dxIo98oxNy6b6K9dF1tZy3QMYKFWRI2tZvgUPmToOOB8G4E
wULTkQnMoMGWNGAg8+ycFGPm74jbGjTJxnEesHfuUPGnOXctFiBBqB11PI2uyjyWTA+fhUGlLew2
eTN9o1qzRJxDHSbuwVKvtYUoD68IBN68UR0FWFBLTBgN88w7yaAUJxkO2cC9mjT1LnWN8hA/X8bR
XYe1TSNiMgk1wo7TeEIOnhjuE4tnW5h9shhkMS58lUK5DStnLW1+7kyzDk1SdLuQd+XYGQ+VJ/k2
s+o3X8QCspALciHThktVsx13eMZ3OddQzDY9xzHSLhWWNc87l9g+aJZ5AZJlZTNYi1zM1DJujKJH
haewlYukTKPrVOr9SWDDiAS4aMktajmlxlIzQu3keSAHwkRckwGgkzKH878X9/lvvbsdwIYuG/Zn
1iQXVfyB3qop8AMHg6vWbus+sjrqz/ZoQW9V0HXxMomqDj+hxak52dqMhhb34oG9ckYGOvicDG+L
y9TH4if9FWFO81CJeqlkzuIvJ/Pb6/yF6atsic9hR2//ucUU6Woo3HgF1Ovstj2583irImeW0uL5
MHGsY83r1XIyqFo68r97/EoXMiHRJrcAjFqRLHYNLbJl5N1TqYc3qEZHBp3xgJTOh9unOZJphIbe
h8FioKW9t0J/HhkY8w2I2HMhqMAarXRQBeEmKnytXTe+5fycMEJS8+Rn9XgpGdxEF38/2gj6FEXR
gt5lcuGaw2ixzHn6J71pSVDs7ud1eOqRfzFZqFf0nGgh6sLBimitoczUdz3EEUA6MJnZeLVPRHnW
2L3LI0aSVUvXr5ve0jruTpGU2R2NtKa/2ESHeCrze2B1BSVUxoXKsrcCTDTyrH8XWoM0QJKI5j+b
bVg/UUdNsQhKx9o3Y9fP2DrV0iatuoIO2UNuEtOt5SOx4+0GWsULl2JrYekYLX0xIU/X4cOQ/aMz
LP21drOfqcezVXV5eg4N7z2jZgMT2F9BRZAHHQOb0DS4bKf9YGOtFubUgjXp43JtEegn74MUy1hO
IBedeTU0izF9o62B45QvYJ3EPPPFuGqUFp+CmvA+t/kqoIs2DbSVJEfRmqMIggOw9aOT+vRQ6IaF
BmdrnXTzpECObQN8Et247+iSL0ydfESjt0Sr7KD/cBF4ATTme0M14pC2ZU3COS+XRlOpBTQwtorW
LxdRFIjNPOHMuRZabF8D/I4rSLvcQoQ2C7NJP0Z47MAOWTVpaBczjJLhluQGPoUgWBeuQYpHgbUt
aiA6yBQThSXtEsgnc1/HVlxHtr1SjcyOkU2gmPB5EkRfdCgmVlZvnPVQRbvMzKZVPi3tssBzIhK6
TlP3kweYpdJpuNlF5K6JvPLmheaimJzyxnm673jTNmVoyHIWxBVyMcuwBOS3pDhpL/9eDAuiajhh
ItCGJoU92sGBqomqQhbiTzMQapdgUMBcWdF70SXGvMcOQtZnK8v+3sVpc2ziaq1gce8Cg5t4YwDI
cscyOEd+85lFrbabsEIcvUrsuL2n1+z5ggNroQuRfJZcQifOSlab+kYa83ekXDEeUT01cnROeWs8
iHRyfzbGbQSeHLxWYiyjBNW+EBWrYyjFuSgnWB/9phmi8lQgMM8Lr7S2kxcRARklN5chvPcWNgEV
DY80GbJtM8hsE+HPfNGSkghRTbQkHby9ZwXiUSXnwGv0zaTwvRiRf5qcPj37xPZeeuauUMEYzO4C
FHVsKz1aWz4p28QZ3uy+eeWLYZWKXkMd3uVoFguJk+6iEcycFYHN9gWSzUAYoEzTTqHvq5eum9RL
WbwXFCYbxyRbhiNi3LVO8Mc9NFqmmm6s04zcUx26jC706IxEgy8PWRpp+5hO2wFk7TH3RypfTQYv
yhiCl0CauJimtj/3XkS0b5IYb6rJVcfWfLEL5lQGuJd1tnnMFhBdEH+aZaK5t7IIbVbFzKdu2XVm
V656URFSoQF3+feSWJQxHfXqzBn73ZjaxS3v4uRFK7rlWLZ0kKvKJ1NVAbHoA/nipywp3y8Plo2m
5ekgMXyu3idd6daj8/tlXPbxDvImf/hWz7DPqnVgJ+MFgxk6IyHIfU7LKAprfUkH19k4lshgldML
dP38pRRmSAOP6wiirdhXspcLw+aXqbEDQqgYODf8stiXyGR0VA17kVuuOObFKqnlyXnevJnos26p
Ir7sKN2XYzZxvzRQPiZajFg7gcRG1SNrsAgV8u4870XcUgHX5WJYsnLFNg1cBzOn96EngXVWZutg
caUbqyWa2tCngFJKKmOtg6vdu9X0MNNOO8YjoADZbSOMDqepN8fTKORXMxrmTiCUb5MRE1k/sXCz
gohqpDGigW60OueTJdEVNGOtRz2YUV//NEkvkv1LHHYXsz+CtXSr0t6bySgvpAIgH6tiGRU1TxPW
DJz/utgmVLJ7ZdCpa6IIkGwTdesOvAnbav5Z6e5R6FN3bnp4OzGhzFk3VvaqckA2Apr0wGmRFgzb
cl+XlNLK6QaUy+HXh7UEiI+ZLnpFNhUJ8C2C0YzsEmARXch8ZLRkOq6GyafGNXNKq4Iw69QV4dpK
gzfCq/yGmnE0c5t+YDZNlwbU8dy3TP0zGv0N+pr6ylLgEaOsliUeQxa6w2rwO9j/i6rQaAYySXwA
G7uMx4YPdvabU8QbbwTI0vQ3pbzxJEDaXMZO3rsxRxOvsmHJlCh75yRWj33Yq7ZWDQ2KAQPOEdcd
34lg/tpubAvi1hBuolTXCXQ92Yuj3lyHgh8WKfgHE8KryTVwNoDRpdQo5LJACbPMjptb3zYHkdTV
NorYSv2xW1mFoO+VZ5eyPMVd8tcHmrsbUudoiQ4ia2zee0AHy7r7agLkZZFXJzKu8qT8uCC55jdr
6+ntNUhbuZw/NBRhZ7eWEyxR8owZbC+gfh6RWegf7afM4bFl1MxnU+v0s5AWUEvZv3noxN8BgdpZ
5WjlK6y4ZBt2/dPHkT9M2sPgpqfhLIW+tAcbw2g6YYkRrXN+Wk/yXiavbZ/8deA8DmXbAQP896+t
1MLDAN6WG1VKj8dMmevetruIIMsxeL40Zvdi29g+OqtuFoFUx0JO+ikczXE7jU+7gppTPE5Xkdjx
EUM06UoNTu5Yy5faROG1QLPNB5vPdPLROwRFe/dQqBdjT3SJGTYVYFDQtx+xDjXQVTXDWDNgr36p
ERSu9NesNsS8cRLv5d9LoEjM1XMni4p3W4li1WeWv2XX0F6McKhxvMXadwtGyXCYG6XRjO5LsaUc
kS+ZxzBNEu1HJ3fEh5EpiwXXWZss9G+KoXqHMPSvlZxuibD8V6EXTFbXhgFnDkwtt+naFzXgqpac
s7ZfXxQZ9oAUwpakDV4MDD0NfTpL53fsM0YC+nFyR8c2lo4d17PK5+0rJ906thSUs7b1L0lOygSp
rFskns04CT9YJU7dnPW6tl6s9j6EQGtnmeZ/OqHHKg6iGHYkBxtD2AGKSSuf1aaeHDAiwlazxXvq
dZfR0uJrqurkGmjpZ57Y1hpJ7mxmxTJ23uhJNiRqnHwtsbHeWJv6gnfRWFVw0Smglbh3bI4bNhL7
5lCOPLfRVWDW9Bgqkd+L5kVFDM2Co3ksbL1bOCYi5Gjo4TsXui1W4u41xDq/ctO0OZmd/VW7vnbM
cjWcnYFOkeEpB9D/UwKDCLvo9Nr/1Lwz4Y9XByySrZPOtUWjTlNcaQ8cpTj+0KKRg0puknkJynFi
S+a0iHybyHs4RY+YGigNIeDghau2oimhnQ2of1nJtBmd2QI+2naRi2yvNwXkzUJdLI9BMV18lXLV
EIL58LBiVabxnze58sAvcUD1SI+lodHL5WVmCl8/6Z5rn5zKxh9qVTjQKcIMJy5eSxSatur1jain
YEcogpmGmmNusUO0KxwC3uXfi64y2KHplsiyRSbx0OhoEp0ehuRIMMaNqGxHrKHTwsCBQmmbncrG
26jRzI42+d5VXyfORo/Gx4g3Z93YabCsqEq5qLKflxGQMTJlFzLmm650rSNTGuzjZNEsiwT1mJFZ
3tpo0HYS/lJL1bXRbnQBUHmRt7ZZi7tUA+XJbriKfePeUVNtNSWyWyndtVsqsIA9jeKyL9xdbZlY
Qc2nsJk3Jy+ZZnbUqTVMK0DOYpzmld+4oAj+JmXYW9PAgdLDXmNNCGEsXC+Qs6Z3qiWTmAnyVS59
J27Laz/I7flUwS0YB2f4rgD2VnSrzGYSO+maziazetwrgbPDeQNItM4IQBV0E215Dur+DGqm2dIF
Kq6Wm6zZQyHCRmZ5Hj1G/OaILzMIni1WZxHeVJDtO/yac1pH4YqUvTiYqdXOC54tKlkCjbbVvo6F
3dHcLKCdR0qe6sSoroXjvNp5F15ifXxAh3TODLnnEySNlPwpXfo6HfLaLrJrE2c/I05gzhAr3tSd
QoXGc4JXpD5pVQXrLzY3pVkmJ1SDM9OAJ1QL0i6607e3trXCZRjp4SIUWrXPYI3v6xgFgEbOWoO1
uYOhpe2c50vlAYfrnxFxLOEHphMYBx9xso2Es9N9fD7KNWdIh9rJbpV/4v8xsAKkcMTsh9SX5mly
k2rj4TVtxNDu/70Y1IV7xnN0O71kcSdFtCKnlHLgYDMq6UwcB3pGxx46JMkUlM9Ktg7X7anY2AUO
DAYNt9c2bghI9xlA7MnXU5qX4EqcZDrZNCSJmLY30UQ88ZpZPjNT7S3DE43/CCRQaXjLQFk+TWom
bC1oDVarYpIm4rhtbgcxXtIB4WQIOTGMwh33tYOr3a7c16nQ0kNs9I/AN+o1CMJunRv2Hd5UcXCj
+v9fxPM/a63bTFWnbYrM5fD4F3rUQvRFmefnhvY/uIR51ozy05PduigvCoQZKgIHSVGWb7ptbPwS
T25N0w/Vx5sTzKOzCZV75gXBb2pbBaRRulCZMmd+hjaEYoKI7JG1doFihhhAIn7X0TIA4OIiMSC7
RLWy2SIgicLNeWuF2FDXzIfE/2OubjdvmzxZUJwv/30KKhXmzCr7L3lAz33PzbCih1N2HCBXaGzd
UavoABK06aFq2tDanoHWobzFffYYaW5STUnA4ZDtig53BknzmcyxyY7C2fiBXFWa//P0o1lJcsgz
/0MWwdl5xnS0AZiwRf6ycLw3QL1LwpPkl0ZQe9kwfXTwpEYs4VtmfuN57tNlGrLcwLHD1OOhOUVI
BTmHFd6UedOG74QAz6aoPrhJc9EJuElWy7a1NyJyPlXl3bvaOSLs7Zq+XMTot9wF12ONiqW7xl8o
21eCVR+MMaFscp64B+3mu+V10BlPoABhGZBJ18zP/KAXai8V3STspHf4UyF7K4F582H5xhEq8g29
FgnR/ZWVP2wDG7R2mfXU+mVEThL74dLKAZ7pKsepb3126sXtnS9ToYXUVaBmgs4/7jZCbBEAxsE6
GEmHnGNfMyPdtsmz8YYC4g0HLQi/FQxjzNEkDOu82PSIADO7ErhU3qFIfqdJqpa9Tfza8Les0GDm
O9GPABFkDeXbWHrD2rYsLlahezdCbl6DDM5moJ37foK85ZcYHcRX7PYfIdo1JRG7AKfIbpTWW6Ro
vOPF4Bs81bYazWhV+ONPPkhzCz4sXzhWntB2arjrD+rSI1Kv2LrPTtphPU9KfaeS8QkbjN/bmJS6
HkfcD+u+WHQxLSSbnitpP+OaJOV/ngO8tsm9iwE7nIY2t5qEUiV+4ignPQQQsxzJ2L5QMNKgou/6
YQAlWJhD58/zSX/QEw02dHDh0k7BIkq79KnM8UhFGSV0ZXcwEeQhHYirq7opaF0HTCoxPst251rc
oIOg5M1B/abvYyDD5xJIeUgHPOretKBb6JwOs5Jy0JhAlnSudcnyYOUZ6S9aD6FiZ/wzw+aL0CDH
AR+lvqaNBVN38tSZ0doEh/mAbkmsnRbWKJ+FxaBmihOF2wUewX9ZlL3bMBFInex5CueJ7mGUFVzV
ahxQxXgfkvR1RBqoaMZ0FdMfKKtEFLyJEXGoTokMmzNiHdukKl4BarwCV5gHmFN7HcMTrsg3DnX6
FwgS45/emQf4EXfLGrZYtdY29tJ/XyIsqbWjPL3G2OdH/llpdGAIXf8xJmgH/H0hzeCG0/s2muov
Fe6abikVeEGHpiOemUGx9kb40WVI3L/RmRsR+dR1hTUTNofg9Os31ZUeC3TKJ+w6fzeq8TOaMA4L
0/0QhrZPLQ0Of78dKv+jrASgkxwYgpddBNniGXSP/4AhvIk2XmfSILg/fjvcM7maiq2lsnXi0GDK
jIHx1K25wAv3HafiS+v63zKyrtyGqVirm6SYR0xT7KCa3Jh295nKYW/WyamxoWumtvbRN+7WMwM5
F7ZNviaIbiSSKLMg/Opw7ZvA+OLrdd5/1Hv/Abe5msjt6PVLr3pu0XEQzdrQu0MGuHAqM9hcP1WB
y7bJ3BjJSgXHgHD/Cv0J8oe1cP1kn2r23TG0X5/pJJ0oTiCjkP0MaEfJbsCa5ZT2d17kNzP8JFCw
x0AKvNX69UP1ZoXaKs1aMp/NKUBiRwTdUrBuazOljhXQExt3+Eh82HjACih4683UxxvkbX0RhmNM
l63d24P3sNpnwplCs6iBYaTUdVMn8zkDo7Aye2eW9S9DRkixWP1a9fIsT5NJwCEn2TdjABCjWicq
feSxmRwSbCEsLstNLwxd2XRTeZDcGGf/vmwYi61uVni1nRbLQ178TuWLygoXMEz1VwzjTxFtvdRg
TIVH4Nl3m2MH4AWmGKRqQNPKz3eWfG1rexbqbfW0rf4RNT5z1bn68ajhw9Y/mHgVJ8VqyPITKKF3
qBt4ErplLEcEn5C+fr3uDMZ9Ri7lpo5zlvt3vo3Ldp8VGln7dh03wX6ydZwh5kWzd3mVHyi44HQg
iIXvdf2h+dMCJ+9SpyaLHQfw+rTxZbqtE3mwUrWI6RuWgl7/eBctO4hnFu/NQ+u7k6PTZ4kdsjxu
uqfBFc5lDRSa8wysk9gWklMJbmw7s2X6wQCelymjO1BNvyTqEAzsOFxC/fmRk7ijUn7XhQ9G/Flb
MyX3aWpEJ2hIAwASwdzkXUK86rMkCwf8xeEtZ1K0WYKQiNu1Rm9WjilsKn9XubBXmKKFoYfcvFNy
IHTZzrCyrzhjW4eyOAn9ZtfWEWGgMBia61UgJfDhXyNsTLxLua5tABA9yBuNs9iTX5PaGHXczk0L
YmtNU5wpAtNXvOTwSmZhb77+Jnq/cwcwJ/H4EejmCdYM5E/6z0NPl9DSyX4NJObKGLPa+FkabOX/
IA5zprus81TfpHb7aeb1Parjb2fEsmDi1GpE9KrFPP5e8+e73pc+4byv3YWetnf6BhcvK891XLy5
0QlyG+zKhH+m70x4uD0wfp1rl/hvwTACvX0tSY60tc82GH+GpYL2EO7TCJSbkVwTHpmuo3qx2uaV
QaOAKsu7HfYXBzcnmcLbwCBLPVNnYRFsDVrzyrXnWwBXydqKhT2+lvGiNkNMb8MnAUqms1TrKmU+
RpbV8wgP3tzN620MMqBKlWSFea/cme7oZJwvpsfx41Lz+vpra43kyYxbg9HG16YfO0wujNFaw6b5
9GLjLgyIYChATkNJ5cFKmpm6ehknyiR7+KgFIx1k6r/3L7Fn3SrP/jUxc80iZbK/JuuhMn8c+2yG
8dYM8h89wJ7ZNzXzYoJxh3mfkEyBRj7m3JN1z4LC1AbzDqVDE+I/aQ/Az9DXZl4+fDESrNTVBzIJ
BkFp/cJxn4L6hX3qZmfGsbVZiG5+6wb3MfnqgVTzaYz6rjHGTYnKPbMcNMuCi2IT/dlmxqUqTF+U
zLiwPFdQbX4EzSyKUBm5kczMafgKhQ1TGbBMIYKXMABtovMTJtrZ6NrPUQMfoWvVp68dlIkbzRfg
/dyoPGe0D5xWeyc/rYBG8I6lEaRyl3l6w/NJdoW1N/SU6efRDwEB7oTaD63wl3YtZPM5hB7pJO9a
8rRoHDCTHhCJqPEc487p3PTNQJDs//GcXcylgQrO3tBcnDp+8li2ri4/ROaiWXnqFprOQvyb8AdW
J8zEo3F462vYAqXj4d1E0GrwV/SAc9B6WJKBPi3Rh2laEOgHMRITIxE0u5s7AsiXZrdfNePS0GS/
J0xkU1X+dRpX7X7CJU7rY42hkt2qZsgOCsssGrK33LN+4tz+NTTnqLOZDGN/qimneWi0SxWDWY6Y
fuMl5ZEA5LxW5Z5syM7qqjsI4+/ArlZdTL5OTtga2oI/UMuF36Y3m1moLTgFrmmuYN1O1yglvOwE
6SyfIHkg7VhTG/BpOE2D7K+uJBFBE1MlxUXDSR5k+TuzSLiN2mQuGQVzSFW6rluDqy/DdHQi63Nk
VOCBBlhYdP+sllxIzfLbtvN1xexNWPQpf/Gk3vYedLgKMzatDEa09+VPArOpB6w0G9F9wZBQ0rSu
+jHcddcwqrjWvL8Ue80TR741dUYKNt1/XpmxLmPtHPfGIswlSxjEwkzvfkMdk4iKii+6fZBcvGrT
EOzKOyJOhghwbjsuyS8S6prBX97pfo2nDx0dRwMlklzHnF+DIPdIDl6/Aab/CwWfp0gHQaiQDGQC
95/HYTnrJ96ZPnX2YfodVHhopuc28fzOg9cRq9Ve+5C4KNPtflv/Tyr2pgmDB3lxYl51Z9MDJKIY
WP0Og8RtSEhbZgOZ6zIzf7UmRYWETI4PbWbWxbtXjAUuM9pX8aTPYqux+MLhi99VVwz1A28436rH
m4TanrTw3Plrf/tmeZp8+eW5D3oKH23hsQbgeyGB9zNTS0OsmjpZ9BjOZXSyp6cLXT+nZIoWInDp
3mx0RbPKkrgGba1Dx+c/cH74WToPC9rRUmL4wTMkhcFMZv3byIOrP9Y45qgUqjDbYiGIZ3moqydP
6qVgSwid/qqVzUNIDshhcLF0vJmah9loydDJV78a8A5n3kHjZCL5sxPF+ABRt2Ik7jyPwTwApLTs
7l5NfGtjVI8W54du98Q8jNaZxXr2wRC+VavAPKj8vdSKeE4tY85Go92Q4GalCgaJeOI7tElxZp0P
D43blGrTzzR0j477XxkPh87L/qrBvBITf+86dUuS6hLY5M59bz1pG6VhHYJz+wA4c6mj7Db2eHHy
kmjfyEMx2g9g90w6f8RleBLc8ANnTSi1CpyLg6+WiI+FaJJZ/+Vw3pkZesNW8p/uQAyUkTzJzmel
kT8kzlJ6NBrpbJJo1QQu35zxdlq8j6foRbh4A8t3M+TRZAQh6c0WTBJcf4Fxa0ayPOK6MhhzCIzY
XimPmumR+OmDvPIY3DR++lZ4V7BYTGc16Y4GclHiFcVXvehGtoNRtvTWO5p1vxHwFjdWK12wILMR
63BRnHM7hPDQ7axxCwsQJzjwPDKa3KHdRyPlxyCSVzJHuAftbusK5yJjmj74yIA+9d53xLaj7BbP
PTwBsH35l2u1n0r1PDDpof0/6s5kuW4lTdLvUutCGoAAAoHtGXBGzjM3MJESMc9TAE9fH5RlVZ1d
q+pdb2S8N/NK1CEQg//un3v6Zpn828Gbj5Y5AUATD3yYlwz2DEpa/57FzbPM+/soO3XiGbn3jiPC
t+3TckAil30kdK5Z/iMXbiNx9+kqMOc1T4bflJuZQW0OMQbsw507VL+qHGMktsVNKNqDRbkmS0FK
HaVF1jwX7k3nCpYkiQZvdyeAhhnqkQ4xC5LEHSkYSiMvObbVC4GTt7ZKyzXBdHFsfgpdD3uoSI1g
doHjuH1b70aRHDDUPNqlvPFrAgjNdMjbbjtnJGGwyAxUZkOgfA0t9y5tpw0JsguDiqvWDYm7MPuD
ddRMrL1fKaQM7yTBnCZ4i+a4vicS+4l98OoSZezGlFY686lR88FZ40jp0dQCxnh1Dq3qQDJok63c
FP7IRHGp7ylXh4EEBeLetgOVVS+auCYnlKOnaS4hNQ7R9oq6/5E1bHjdwFqlHhOaq7qxuChOM56g
JHJgUgRaxNgy7GnoSV0M2IHyLDWFA9Q4ULnFQlW4T7rVX5hbLq5NCKGHvg9mat6oOrn1WaFm2QrU
LYFFJKbxBAtqvz7CUQ/DbiKLaWJ33y7rSgUzmFXPewZlTpGIYC3UsjpXk/oxMWGxZrM1mSku7tmE
GdO5tPoZbQUoIpACaFIrEPtRcxmajZTWxR9Mzo3t339bTeyyMrxELbkawArvYvbJrPVME2tSp8Ya
rcUkSOJVZu+22Z18PDmzzH+1Phtp1xQ/y2y9Ig+BAfiaMkX1RXl2vfYBNsJhyp/jfD7azTpIhhpi
hWfRpy98hFQ6zc7z4LGI57E4Jcqgrut9MvM3UahHjH1Xx4pewT4FaVRRhAHhPGKwY4zDpxWSPgwb
yuQl6sEpBsBvhVD7BpH+iVvjwcmnT+qNgmpcB2KtaHZhgkN4xGqSIIckghNBnKhvOg1l2eOX6B4t
cmM0963W5cUYcKX3b3SzNpuJypNsWI6VTZlkkXxQhPasCuPLtZ0/aWney6p56OuVWsX8tLMOkZzV
njkdvTpewBH3sCjdb3puunFsFUeVdETNu3PyVxqqt3FGBx4/VbVMX46lHuPSug+le6tlfN9mv6su
ugP9RGWyzyu6OM47VsIpwr6AiWmCakDNzBhFgQbitq3zw1z4O6SqoFaa7aBBCCeewjC9fc5DyVoB
WwpcMckfM70bpuGlJXPExa67L8dhX3J0n/u7KSUeq5tzEeV7aG3JdkF0JScEKKDu3yTOaZLjQFI0
xjHYkgIZ4mrpDOBdYRyYTsVoIcZ9b3a/MYRsZ+4CXZmf/VIF0oueUmd+3nPSfc6G6ppEZlAIakwG
tRmVOoXqox261yxmxllH4AsML3ylWYDn0PyhsqfYiILJqDs0T751IbzyUUr2+6L8chafzaGKzxPw
CSxK8J8lThq6vht9X91DX6Gx03oAOfLWduat3zv3Q/YRGsUl6vqLrip0Q6bNiaUfUnYkKdkye4bd
84KPnBvxi4+An5f6O2OMsgn5XbGdCNSY4rFIF0K4Zvajp/ooPRpUQ462Zvjm9+nN2IWXgvG6QTX4
goBmC+fbjw3KLOKDnec3vLoco8VLQhohdY3rkqY/3jShp34xtPhj9pB+i/XjQMFmiXTvKbpJUfqb
V/qL5pwtDXQWEfVW/1RH9vU3uDNvCYTUebAOYzciFc/70UWLkI8YZs65/aeL45NbtBdadh8EE1YN
1dEJ9X2pyYVxa3LRVbdODQipqlj6ukr/rBMVoYrvBl4JyCsOVXncBi59l6BCyOfCk7yK9HswvJc0
rX4NjriJp3H9GfxqCIVSFAQ2Hl6bNELWN1YS3KtooDnNTuO489YS68hsf1zPeFsIr+S1DjTYIUAX
TwgNj2CTPwBVm01x7TPrLYlQLQ1DvPvxLdzht6mVd3Y/vABqqja5NOFEhmfPHuRhkCuHTfHk+7rN
78vkd92RGwYONV8TK03JE8dBmeUhzIyGTLspqNptCIXN+uC3XvuCHe7PEOJdNwh0XWu6Jqqmqj5T
b2HG/of9gClf42AwlxIP/jJOF4PpUMBhvYNVUCcIh1nGud1Nn5eRAHg+wUGz4kemB3VgFF/xEBnH
dByZanse9yAQQlVWPGsVNkctaAWv8F2ardXeUvBH9xVoTK79Yxu3hzYBc5QXg72n5TV1eGx8C1sA
D+z57y9Fkdv//Mrq/XxfhRinWmtqz+wGzXmKOHP2fCtbGmYoWi542zkxao+oElZy3ewcIzYu9voL
3obw0rEXbsWcyS2WtOHS6my8/P0KfRNMnb2QatL0VxpV752dTwdYzaWrV4UvsqnvJpjyy7JZhkzf
CHw9N2QuvOYSjXVzCfOcIP1//3MDnWinYuhAnaXv5ezexwkg8Hy8qiG7m6zwzQS1g517MzJuw3jc
QXauFm8jskPVkX1Y0smgAIuFSmLLMlMMVlaGP9jzfk9GdE0T/SGcYgD8S231PMz4t5f+zoViTk4G
l5CPVwvJqqelCNKPK7LsgsBIuFliWsy12FZ5Fgam31wzbb5FUfyLrCxKbGu+Drb/6vXAonz3CQ9W
jnWIqK5tlm8FSEeGzgQlbX/1esfWTdp9hQAmdn6bZNzr5J/aOeOVNI84cTMkAZCp8MxUJr9cw9Pb
ClviJm1+yNOYewpNH0q1PJlQUhMLztMAB6W0tk7vnDIr7XZz6uxBrNNHabg0zlEPKApeWmcxfmOp
++LB6Ti6VAGekeHYxzXwjtFCMhrXY3sNu81j9lgKeUu165aT3Rce+Cco8++TgLoI3epTFhBl5uGZ
3DUG7cmEOlWyEeY+BinMt47mqpZa2OcZPSIfJSdGgN9dM9yrnhGSmPSw3fdSXUysCDHYVUghD41T
MX8hzpsS+YVs/lF3vLcru4ZqGYYxJrKPjZRUmo/YmguSRCdbRF8QuPOdNJBAF/w/5MvDS6h9etZ0
E/z9uVom3Vmeyq9WXT7Ra46scIaZoSCEwCjp49+xT8PU3BvHBp/+IihZNriJwhDF8UpVF4asjTPP
11rtOmYzrW7eUNFvnYYWLdcjIW9dGzZPckWcbYh74q9cB4Se2rth9Kw7GsgsLzybrn4FvNhs0g6R
MPFfy04+19P0YeXhC8CWfG8b1SHu+fiWgTOg0EC+UXMRqhhPxygiRjh8ttEftUA1tPz0relKbyc1
VtuJk+EmGSRsKtBHjJxO5FZR5mL7IxcOJxho1ZlTbkPYDzujbd9zc62jIzQ8fOTZDAY0vcQV5d5k
RX8qY6KVczSD3m44RBZLTZQuuqkr4iP2xoNnt5+oqeegauzQNvudV/9J4QBy0yZwUhd8lqj2SWjt
HYRzLmtsi02THAekka1JuoIgYkT4qOccbRo3Ybzcy/IljcHPLToIRwxnWV4TZOdT2LHBUw4NHwf/
3hj0/YSnNIcxVIftdx1l+6mJLsCQ5Dlr9lxc39Jp5PoL1hcTUHbCxvdsYWTaTkmgU2arGZFt2D/H
NCfo5ZDzqCTDFDMsAsdO0523iJm2cw9JFVfwqYrjq3LSC6nnp66AkQ5JAT60yf3Ny5nMJR7DVzxD
CqBl6Vcf2DfX7H6444D2Xfv9t6oHBMamhPikL4wEDZhNSD/Kc46pXZ0mcllgOpnDo4v3TLTXKQAL
N1kYrAxkqMQ3UXvNqA/oVWx0WFy0vwRjbwYIJtQ4uD4JjK5s0QJujLmEAYOp8gP7xVYKK3kRwweR
7u64rCd4bFCHVMN5jHNoW2hA9IWF2dn2l2+vSs0g1SUd8QVXJQdXxrjpZhEFqrsHnMN0OqX5ruKo
sTNwy3BopmxtwDbhU52yxehE4SBGXpqYGzvAnRDdou1hyfIiahP8CnN3BNlQDMvBTpb05BnxS7dU
zk2e0uKFdHbBoMb6WchDQc5krxuKH5yVAaIR2fbz8Fe8UEAZzWxnRfOXEWfjx1wdW+q80g1jWVFJ
9gD6F45GNus1t/JqQT7bpqUzX6Df0x5flp8zI96LHNzvNG1wxBrc6UYP13V0XLyq2w62TZJUhdHB
FxT6FTmbKrue2NWmw3AmGXJO3Va59uOUN3VqFyiiBUbQ9R/llFo72cuHf1v7hf6z6uhfGnz+qz7p
/6Fi6Sb5bquu+un/746lf6ll+v+piMnx/n5QfP//WfT0L0VML8vXnyz5HzVM63/0zxomT/wDJdr2
TGXZvlIobf9Vw+T+A1aWFKRLLf5nX/0fNUzuPyRuGt+0PQKovjT9/65h8v6x1iXRVa/k2ksj/1c1
TEyP17avf2mykZ7wpGuBw/T5oxQ1UfX3r8ekjNbapn+XeYWjk8ATYTI6VHJjOmfwYypHeywgGbOS
kcxpEnnVtlGNwFvEgksMKQ9ignFMqctjleloG43DsOFuRosiRXkYG3w8g3JGPkLvuMWhShVxtKkS
DPjIb/CTdUKGKC7hP+lzbgJKorSjpuemeYtdRx+IcSLyhnO/8xWbIo1LoCpKYJS2/asZ12n42itd
DjQBTrbYu4w4warE9zkRKO7LMzHSRDyICEvFsKz+WOQy4cERynuYz35YgGGKsvCuQNtRmXuF64Lp
rzz2/YeNTZOYScLJVnTeoTTKeNv71MiVAoJOXoV/fLYhXkh/piQ5wpDQfyetzh+5LGaHSXBts9y4
vhnc6VP1VnRI4n64CPwi3KkuxNI195fxnKSmc+Ey4gdVrBhHpCPIHbiOpnkOQ6XP4dl2i2sp/Oi2
qWry9W4n8VvSzz1GX6UwxUvdkDa2JONFEzwcWXjAT12WqQ1A2ebTasUDxttL6nji2rawwr2RPQf9
Urpl/GexvDtXO+m3heDh8fCyjVr5LYXfKUwexExMGElhhkcJ0GxPXiM9pFUdEwTrtnQFVO9qRE3v
TcoeaAGq3u2WiBDpepINlVBXk7o7xPS1PcF4Wvwa/hZ0sgtt8ZgzAKFAFQgLO71hht7tLZ/spJzt
+mpi5PKNnMJTSFGU1EsE9ja+TJ+c6IZ93hb9rh8XySzIUOx6DPvqmm8omeP7sGmK58mo8svQG8gS
5giHv6nvJw1KDmfEZwVLhtgr27I7282+e6wbxcfDYbj1lXHMWpchGmrmY+20bYBPLif5GxFEbeYn
JfIfUesv28xPadTFFL4m0bE2tqJW5jFqqaMe9QJBjbQwlr1N4wDOy6L0aRj466Ykb/VkTg/uwlYy
ZdX9wvYTuKPI2egm67FvmPbNyGSYDsdNXDO16gbElq5iyINlj7hx5W4GenOCiEGIUS+PaV5Yj101
nqnVcQOiPGqXxvL35JKu7RhDPoRIeJ7J/CcsOpNrOCrUvISSxEV4DKf2ozUN6wzahwEgU8Zau2fb
bu2gmDyOjHD5xezyqEy0rNgqvhsK3NtAs2jliFf5Ez25amv31e3VfogIVpZl9T3P802SfZeTFvte
Y/jS/njoo5ALOTDjER73Sqq1BubWWWb+BvsZtBYrCFLOmv9pDmIurTdbEpToYZxGIU3PysuzQFaC
DZV5XCPEyScRc5kaUkR1lOcHtzBfq35+tg1QRensPif4N2+hsS5IJAwHIze/W4ivX3CudgEAnnAg
1TmJhBEk2XgRh87B86A01sI++6MTcEYer3n2Qjso+nOUXmbCzcHqk6IAqmrU3rLIvvVZ8ULK3se/
iZ4cQNVJrjZ5kUkaO0zCC1ZU99RWRDE9NXyOFXcfNWWo4Pa3aZeAfBUPBjkR3UTu+xJ2yy55YeZU
vZqcxkOsCNMwuYepYsjauT1qqYx/iaFbAqunDqaSOUap0WqgPMy/cAAvR+UkWNmWO1aQbu9WSkFU
i8h3xdVNWDU37QQOvP0bcwWDr5DuDmHO226WJvNd0c74WqlPa4ag6FCNscdSoF4vl9zkUo5zjzi9
k3Yni+zRpkjp71pEau/bfJy3S4t0gP1yM7jhU1r9xq/Hb9skm9BKcCzaBkXAMPT0dhrF52wVD0j4
f1q5liWjcBquPx8GBp5INFsid8z4XNnudJI7u4ZDl1s6q63HYz5fhgwxF5x3tuE8ic68cyYU0XEx
TiSKX/3ch6HiSwIg+IWdGKi2XXG6JAuGjXrkWtKGL8Unsv3a2EahxhKjF/vMUw9GYnxGjM8wJbqP
dcWUK6sNcuQJ5zBeY++oC2YWzAFC7Xo8hDWwkTUfP9f5cIpncpMYAtdxPLNcGc3yyTcujuzCr5xJ
EDNDlp0UcKpL/IBY2TTnz25vXrwU1tHIx1Or0tlPQp8o/mGpNsK7qF/vWosX7juvQVoju7Rllvvb
BFONDIo2B7juk1DxfR+rT4Ap3BJNduHGqmF7UEgd2vgvC3kf9sJ6jgSLlR8z0QTN+G1n2fjOfjZw
WE/qQ+nVyxPcuesY2Qd4NChWGopdGBE5IwKrYYcaT3F71ApeFZhaSjygtU0+s4K0ZrQ758W8CRv5
3rjQY5nf0yNg3HNzvEgdPae2WqGBZDZDMfLGtQwHXSDSvXT2GOd5BQauxJuy7du90/lEuNLu4DiO
ZlDrvBo2pud2baIea9sHLAdgFXMBO5NwAAALScagjoPWTaCbJfkZYY09tdhbIUNqTsNAsxlSbRza
Ic50n6fMce3y4Fj9PaD5c5bl3jnpkIGT3OO/AfK9gFtaWpE+xS+KECuVBs5jFldI9nzubcREaRnD
52k08FmBWpxStKVUpz9M062L2ZvWQ8hc2Gt4943qMzOS9NKH9m8dg6fWWKPosFbP/qzMU2oU3+wd
DXdkTA45Myc3dcrzgClWSoLao4nEM/CnFqkNLMkQ3FJjzE0ei3nYu2rfmPJaSqbEU0fc1A0J2E+e
tf7Vmy1t3T9+7LFDefMDWIfkWGQ8UFMRj4hCSXSt6I+a63CEHQJZs+XbSIvW4IgX4ZMT0NULtFHm
A2eSYd9kX9YbDqOjNWnTDd7WJlF7obBuuY6Qy6/ys5W9dTPAepuypCIQIh4qjwgbIV5jR9KssYe3
mh90MFZ6VZnKG9Mwhv0ku3q/pNXVxV9QkmG3NAOoDjdxq3JAf2ExBPbAXpR5JVQIE7d3hZULbcxx
4BjU77SngHbTVMaR2O4u0AC8HWC3I31tJYZa+1cnwAHp0DlhNaQXLhmcPbTcXfWT0zqzVzhsgnhe
6H1mShQOwK3c9itP21sSHl7A5/pbFOFbO9XhsRyeRKOtHZSxH3MCBJGP9KhAX9zmQ+Tvxyg5zb5w
DhCBz7MI9c7rca/BpYH5WGkSrwW3/3qlmjdg3E7MuL8V/ruuDou9S8J4GxsDzWjdTUYN68bD3zK4
WBodpmppfPSlU5Nwa7r94CL1RAOtIZ4h9z0wKzvnLORDEECLF6zZhf+cePdcSAsaX1jAQncVcqsU
rTHGwfj395/mcN75eL6MElOi9MFwQcfb5bk42WZvv6t4Kbdj6X1wsvH2csrWDYikc+tY834xoW8b
mu1CTCBoQmaemvcRfHNebIsqZE/MxXPxC8QYy3fPsqFCeAKlawZL1pQ7haBkQ8B6IPXAFFHBrh5V
dtd5hQuHZoC9ITHKAJo0YbcT/Hc8vK2x1bykcxhuZm4G5MG6FMcT825nti7MsbfGoLA4iyaEObDg
Nv1aatVu2SBYGSZWDA8whYPeTscNPtA4LS0WLeM9hvgTTcbroIsdoYPdRK3dpaVGbTfiEGT4KLK7
pml9IjX1sWkEw7jW+UadoUEq0fAgO0wXvRvrY1NN1mHI3PexQ9EugVltSzTazTwnQ1C5cjqbnIbM
qLGBBetknxQ5krk3bxuT8P0Ew/smjYejs6jx1szsHYCXR49Q0obh7bwVY/9IORkbFka8+rh0IJzt
mSOH5xmkJeYYogUDCbNPoXKA4eDoVdy2zrBcEo3XPU0tEoPAZOHsyk4xohJqBp6G+9Ct4VKZ+FUl
9u4Z87Q/tuORmozuxpfsPSWGJILqRbitnBhrac06wTCtoP2AUpjG8i6qhyVkGz1+A5uJDVnpbl+Y
rjgM5W97Tt3bv7/0E6atUl9UFHoAyr6TsdU3qRnjsyyn5yr1H0phNXdoc+3d369ay4oPcdKTigOn
GOG6uYuq31XcwRPqLdqjNAR7lHZumZIeo7Hf1JxEGJz7bgAaDgef6+ZH1cOqrKzcPWice/jU0msR
cSEkwHvh9YcuX5BKoBhF7q2ueGlinF2VUwOPMlgcWIE+/DEv7pq2vDObksI17LqwZu0DpeATT9QQ
7wdai21oMQg2JyUfOrDxZ/jzFJ7hmZS1f6cTeYR4QFhVNBdLGCelY4XX0x8YEfkbfH31IVM4tELI
ETMQmcBEA9vxKr9Z2H1OpRk+VLX/G8Xf2XfUSXFZHkyoh7SsNiqGqx0FMMSNQ9zUNs9l9RAr2s1J
XX2EQNb7AZ93NSzxlpY/EHB2lOzcxXsnwgTQYYbgaAtaCbx272VIrAN5AtLX62Y9vmfkmIH30PvQ
jJQ5MGTj6J5Cd1I0LTohBU3NL6hc0G3K4nfK8G1bRi4oswEZbMToZPlZx4tFI2TTj7t4oiejLKwg
Y6oC0N3aFTDId1iTiCUYx15X2YUe4ZPrGuMp5GDFGQLlPzOtR5xE+JqQsDvNFdivn7GBdbdFvskM
zJg9yGbmO4uFrhtmV5E5P4yeooM07XOeop0DpvNXnvexXKwO51K0mlc7yvtSuVaxI3iWvPCQHg1I
Qxw/Q29hkAw+a/7OZTQesgQuruSl3vde6B5bQH6jU+6bwZyAsiZPpmNa29xqgt5iCuAVSXJX1BSF
DV3xntaRe6G8DPWdQbQzmVxhdHzBYB3AcAb+5jAEbfRzag7TbYilhBEwFwBrFiWxjLc0T2kdw5YU
zPTThrd/aSlDJuzbtWk4iMZi11ApycbpeFscuy7r1ztBq5ewD+O3oS12Bs5JWjzEY+kAdFfL8Ngm
uCsSx5JbJosNBVvqWSGUYrUhZztjcN45vvkrypedtDj/11bdBtBiLm4EfDhJp0NP3P7WIr6DHMyJ
z08U6W6cfDcL9FDefuB6vQ+mvg3t+1TgRVPla28SEAOjQaTUaHkYzPqTToU3pd6I1ZH26eKPQr5X
nQNKF9BkUeMqrsiTTXomT5aMSDXkjxahnmn73NBDdNtGXXlnqMMw0M2dNIW7eldf8DaIYz/k7dVK
OWXr4nWIWGsZyKHwsAxgz+vyp8oT8Fiirt2BdWMD7b0IQmBD3MigDS3z+0ezUfqhPKHhIgA1+qgy
Sx0N8x7gIBxkmYMsIhikrTHbDsJkfBzJ3y4G7V05K2vXhutT5QF+Us5Sv7xPY439trKOqsrv4apd
CzkkF980YdIZ831KAcvgWxwUrObbYW1Hl4p/URtt7yNs7P2g0LX6XAQKE3JRm/MuuY3iwd1li4Ex
X9lPsyDeOKmTM2B/jyfmaFHr/TAZ3ApiHQdEmsCzRx/5J6OrsiFM5NgfcNY1ElqDOGBzsHPh8AWL
HKedjr7aJCe9Bz1kZ/Wcq+LavzpmfbWb4i4SNYVAGccR9pBdqLht9j4ZN0/Ugmku3QKKPX3bjxFS
fz2fyL2ffAk3Nyd0tungwZLUA3o/k6u3GTwMOSeMwrfaJ+W2BOA7Rryubh44FXoMDiefU73xlSBI
nbtmflCpdet1YrxPQU+4ikvemtvwUAfulnh8Ssobw+uTIxpOsx+MsD842jkNXoRIJoq7QZcXxi9Z
663FgFwxI+8qF/FkZEt3R4YcxOBI3RXL4oGig6May9tMK0po5oW9FtFgu4juMiQOxQR5xDJ660X+
+xBJKMWmCsIsVIzQLXX++1UI392amXR4zcgL35ZfORmb9ceyMDne9mX4lWHyodsNJyKdkq9e2C8B
SPSd2UOeWlAbWPPkt5ScgqCMgWidyRAzDNlzVTwoB2JAFGHyZLQyAdLbMUszsXHx8oBB0wEwUhwg
8/O4INtYCeIOFqQiXO4s6tvONCRKjPc53Vawj6fJ3ukJg4B3jodxeM+ZVBl16KOUWPpEj4AD/JKn
fXGt3Zzoi55IYFgrMcg04oOHCTXPuWfEC2dUKsmgmK80smItW+xmQixUIk4uuCgnjnHXOvTeNvb0
li3CCTx4P7J3oR0xTdwLzvmsnWaP7fTOoLdpN4usPpjkLb25dGH7jy+F0+k9q6m9HV2drDc9wsxY
9u3kDa/Dmt0a9rQL3fowi7Y9x1UA3Rv2ZeZWkdb7I/5834+/YDppYrpuczEhkTrtEwjQcJsl7GJ0
NTw7Lmt3XPfXBpRqmU6/iQa2QQ1KwHcwudUGkEZnKearLe4qbU87q7UkPt1xebAyMZFPrt+rsaTp
Xo8B5bOK0dnyY4u12olR4xHUJ1vYh9050QGAHlVNip7A0CG4ZWNZqeIES7kRYQ6dxIEqmwUgdsx5
jkAivZa1U35REPWEM6zYU2NV0omaguUW7o3ZpUvQU16L+QT6XUbHWV9cdI9p0bDQI+O4CIiHTDiW
qv4aktb1WTvL2SGJjj15n4cMSKlTHc6lAbBROee4miXO1K7eeHLUD3QCZQfayFh9EqTCKGqoKEkp
FsUN9kNPmLVNZUQXpc/YmwWIg2fj8Kg2/XKeuqg7kEK6Iq6gh6TDn7F3u50EJUeZGq5at0N+zmL1
EWbjcslWcOxQujcJiVCfMkLOF/ZrTSPndQm9E//f+ib5Vbor0noUbzG0/Qu4rp1Oo+964ZLAAT4O
8Jc89nY8nmJp1bj3azqV6gRcnRGZu6xbbYsxxYNGh3DkCopxa3KYycKJGi7879he/jQuLVrSqE80
TSGd4qIvTUVnoeD60XXjXRuHP7VdTcCBkKKievW8W9OwEc2xNXqgXzMxTHMFHjjokOsevEsnaOzA
+w16fhbK6GQN8HjMp8BtkZFjx/2xXfFdc9bkLjnccGaYGF3i+kyoH+VAMr4KZ1NTDHDjWSfyKfPO
wReAmzZdHsLVft7Myz53E/fAUfYwzTQllB0vWClJxMPSPGqw05UtzNuCkaYXel++/zJlEsaDHThl
34A+XBz4qfF7JPPuBCj8Len1NhZYSkYgtRL1OMon6+S2e5gdX6z7v/DB8aZBE6gjBSm3Ez7xuhXB
s0nDFO5j72NdVd5wjd0HyiLeS6Rfx0k4RIr24yJB5+9NSsYkD+Q1wwU8tySCTQ74ORnYVYPNKRai
vHlGeSLiy6ScGNRGWCAUS9frnsUMXjn1nJewAb2d5+5V2aGksdnCVbSAO2iNZLeo6XmZ4henDuYc
/b516akHz3SE+LJtLdwZkQTd6KWfs65/LTVXOWLkemdXDmcC6PWZpx/iudKnvpkIaYXJoYNJt82j
nmZ680XXGVmxNL7YDfFJTz66eEtuIy70CWDSo7QLG812+hxKRA5wZxQtzCtjA/8/CxG7jc/j48Py
5rX+k9YWIsn0u8vrKjCX4zgmb9JkjbSMGEpt2VdHlaKotMZIZapJDiTkqBBC4QMcQYmVQatSPitI
UX7/Rc3C0C7zjaWJuPF2ECfeulrTHBY74HOY8G1tGpaanhaqEumedZmTJS2qP1heloPnl89LnXin
wprjgxW2nCQ7KmxkO2w5TP6UCbtIhzKDTSabdzGFM9uSG07Ylv1lmNpPb2zPzWgzjELj3WaARHYG
IfMUE4BWMT3VzLKxE13nCTZPbr6FZvXU8XOjBjNghP5UZHEQY36CDXENGUwhMYO99qT1JOxYcbhv
2VY127jDttABKkdbERPp3uKkVke6X2NFMHG2+JwLT1a99pLT9rJFnGipzME7TY8RJaGKqnXoaarf
RdFH5TvtbsFlhO0ixM0QHabEeOcV2wn/oaosSkT7YxO3OlBcXmCTm2sjWwrpZxfiagzs9Q41ZuRV
ewAds4LQ1fuffl5OQIg50Wlmm12dvjGRMTdrUV/NZIgLPX1Eae/iqeKHzSX8dzHy7ZS53BlJyJs3
pqfMmQkfVMaTF09vahbESpvPBSZeQtMvl+HsqtvmnPr5rwGaMEgfKpMkIs9W0+tcpbMGoLkDlfgU
M4SwqdjdIMdFo0J0XdtCuhG+qOIvTNGFL5mtRhTAxE7KVx2F6Qs/wkGANgLcircQs2Y4xNiliDOJ
eRKB6VHZkfjR6wxoYyta7Fqme/BCvzzWxFMcDOIbA0jxbR7hN/NHLiiOSRjMa8u9pp8hiNrhxVI9
/N/QtS8L+e1r3DCy6/7kBiCQPH40TfYVQbR6K2xRHTSO03pObJy9xW40qzsrH8mgtRaHzi6VG7at
M94h4vEDSB9fWTfNOvF1UoBdsa+P/OmgezJ+sosJ8JI61pMt8/ehIY1nxT0QVCeH1N9kR4bY8tIt
8mWkdI2VaLAREdMvJzt7hfr0fPVT5i70hN4xiDEVG7A8d2PfgmQ3Tw5sXoap8lmK+U6a9F9Hg7NL
Q3KaZijmrXJsl4YDdKa5KCRbk/gzYQXapGyqB0PKb53wFy5Fc9uja8S4MbmZureGHbELuoyFkRRT
NzGChe8jIP4Csi5tP7Gmjc85clFdFKhUCcyFKFqfn9aor/Aj7k2jHi7j+2i3lItWtQVPf2TDJ2B0
9BkJMpZ66Wnx3ruKp4YU6jPomHfX5DZBMhvXXkFwJ6dGe1N6xTMLxwOr7inr9bKG49b6SfsXsi+B
d3P+NPOxos/P+A+yzmu5cWXJol+ECHjzSm9FylEtvSBarRYKpoCCN18/C9SdOSfuvDBIiQJJCASy
Mvde+8bcCl4OqVt2XjG0JvRR4WAby8BAeAyGNE1JUQDidHFc9e6p8s0nJ8hOxnbBCFc7dHVtLdwY
IF8uiBOUrnnI24sZ2Dtcqlz9gwnbIUHoJdFgHPFtso4M2tBl8RWg48KpjKGod8VeqxSEPxDQHPNI
kFZ+TUCF4QRv5JlYeNiIZ6KvzFCgffI9mu8xuPexvmTuHBYYq3VOCAkYvk3ukCQ/9USc1YBD3UqH
q1QnD8JU7JaYzN4OPGDd+gVioHeNnD8wWWBmnMI473XEGGvDdrAbG+kb6pHiMNEx20vpf+Z3k4UP
issFT+3giYTQ4ZwyO/wcCMRZV1aQoISCxkC16gdofjFkWY14bnKsbXqp+4y7EWFhsRgsAFGOBaeW
xbtWGbtoqs6+R7I2OUhMKmGRZ/av3AnQFpuvlR1umsqatjYZwX200kMNrTrsCnsSM3/r1Z3H/HDw
rTCdLSQ0v+yIqK+sxvrgT9VKDdovWiUFLdQ9C9hs1wbVVUP4T8khHpMaq61Gxa6vW+kv87Gg2S08
1vzsoQK3dR+mHN5Jqa+hTdqrJg0ulle+tZSXvnLOo/BtPl7prQLORgYawBNkYdbWnDO90cifmGsg
TGd0axa0awM9AIMmm8fUo8MYjZNaZQTWQkkiFkRJoH0ZRrE+bfahhxydje+A3r0kU//HosM9xXMk
sH0u8+oZVyErD5FlpDGY+Sq1xp1+012Aky37bI4qz8HmgWcwbfsSKlxMkpSmjmWVjVKTsRffBNMF
N2Cp4GD6WHKH3HSXiH77PllDLUNpSNJUo9Oub3X3PakcdYiS6gxZ02ekZsZrYscBzDbJkxZJSFUD
zjLRWKgILDCZ0NAs0v2meOdW8Azavgt2XlsevL4tj0npfeAAtbcoMxeanGfDvhYyDJWwlnvjmwNy
trR+4YUitmZkAIQLRL8SBPnUA6JYWHZ0mlhOEhEYH2dxC6KFF+gtVCVVupyiYAMP0nmAS1bk5MQo
TktJB6GA9Tcm+34A30gPvNFoEynkU3QKIK8VmidhZaEsMYcb9vO+gDc+uJt0dF5d0KTMSbE6lXgX
t61PKa073rEAtUBvGRyaHj4gHWChVdbvksD4xi/ilayJbsc/do2UQXASswg58V+2wxkegbR0wSn4
7HHBSLg0HzAqxIus1jIm3MUyGRsHMiccZTS5nPQKc6kpRi09LbFjiLiczSCpETpBf0ldXviAV0GB
e/ScF6H+ml312Qg8wnWLk6RVJ1kbRExFGN7iTpHVgpUvz9oS+KLEhT1h0GOch9M1uggCnHqdIN6O
tckydbvbmDrb1KC/ZBU2tkgv/0WwMs0mBCGYEVj1cGgXukm0NeCkvK1ZMxLJ4aXdFowQqTfEMNJO
DRapE35MJs/WYGLCxXxyrSE8ltZANNhfCkE0s/RjFqa77goIaVobojbxD0bqvyPcKQ5K686lXSJ0
58frUkKa6DzOBaZkvaPV+ppvwYiBmaiWEqPm+E5L9JzHA9miwHOXyuyuVtbb+zIgTSBIjzQCITMo
hKbJ6CmufPnB1dyLU+nXwKuJ+qwzYiw5u0cI2A7KAHWWpktBEMqbATI+Lp0tQiiWPcDTy9A+DwTP
tJWzF0Efr7I4yDdlkT8CirySP20QpKsvE9Rc7HSnoNaaXOSqvWBFoMfYCeqjiCzm0J1Je2M8dmNt
rThc/qbopDC4ogyrbkGi/fZjpDqxWcLz8ZGvjG77XdalvySk6iUnenCBDSlDEjDDdem6ZQrEleZ1
HwBb1xAOP2XDYnNy6e44PVMoXZ9l3NZbR4vglNUOcwLBFZyw4oamTW8ZSMsi7wAwap7IpzOitIJF
OL1ngb9zYhfxlUTEipA+RoRO4304G/SvSTOZxVrKg2iGDtBdiSjnEleXxwYaVYp36hfwnKsRR7+1
sDtEDlShpIVSMfV0RmtmBkxmqF7w7S4Aa77mJe0iN0D51TVo6bBGw+4vVgCrOUWEabAiIGXnaC4l
P+qR5cT32HbXacJlwaNXZCIQ22FP+0X5RLpU2e4BzKL2gwMU+cNcnGo56ZjmRxMYu6onASC/2FrY
n6TepjO69iaGUR6TVn+rY+9dVzUorndBysXayo2/HF4vpt2eNB2Xf1XO8TPULblev3cELi8ba7gi
q1oGTsFUsQnalRcN30af/tab4NUh3mBBRsgspKIojQpnGQ7gb6RumWeY1oSRmNc0GY113RP84aCf
pvKUD6Mvv6ruO/LlyFQ0E5uUxAuzxBHlGUuoCRlRm7e4oP0TiclkqcM/TzDKXcFVf466ML5VUGkW
fQw1WU0TF7o6IMlWW7CxZMPSH2r73DwqSgBRmRmfC6MSW2dWkOt5Bzi3Sa9N3F5FiA6eVLoP3zU5
rElczieaGL1jLgNt9mwj61/WlS83NZK5IQzrgw9tbzFkwdaddd96KxZxX8CJcY2tFQFurRy5b7vJ
WHVh/ZxDW9zaa6Ou3GfLNnlGwdBAf3D8iQnBQIQZzaYjF4YdwZL+Ju/h2vWD0VOL/QpYLs16QRG7
M8U+FXyXFUMnvw2ujf+RhLSvpArTFYk7I3YyW3+oG/IuMhcocSL7cjb74B2smrWJ4uPqWfW+8UnR
kN45JInqwTF3kcq/9Yx45SwaX1k9tWsfrv9SaWC5SWuFcMYSjRIU/zVzXbQCF+RBx1YqtcGYxSgp
RKPEHd3oyn1pgpzpJrdf0LRkjsxy4OgzSZDMlxZl0ZI2LlLrwNj72ls0ZuMGnvuIhywEOqlS9I4l
Oq7CnF29AUn1UWY/Njs8HWIpHBIsYcs1BILHaHZ81PjOPGURevvHh1GxIsXsJiu9YlXGmoSh1LAe
dcogO/wOQPQshzI5qqhJ1xh1jK2ZzGZpcMA0qI0vC3AosizWWX0MSFzNBmTK9igyjuE0fg/VUcMW
ciTEcqXrkzz2+rQxTcgN1WBAjoiTs9VWABfMkJzTPPwzQRCH4m7yLUACdDY7fQ89rBrk1iPgbNnj
PlywqiWbOurNB+a5iECZC4gOK/0MZCmKGk+OgQ5P9Q8Usigb4rzZZRjmtqx4vuxgfG3HidM68ihf
Ju+hiI2t5r9Kv5vPnHH12cJwaLjCc2WPL9FsYB+rDcsSKGGDERwgtqhnEM5aIwImbwInVU2joyET
OzPowWguazENMQYASkaDBTlug4v5x2xK1DUumblVNPyJiVcilpNJctVA94yjc9V4X66OYKkIfCIY
nyevaV9GfBeRFeyi2BVP8+qr64ZuaXs5vZeYwLZGTy/4PKCuD9kfs2XS4nAlarUq3qa9R06ihxFY
b+dKM0e7Nqa1vohSVgCyJsW+zmZ/NvSMqeWY6tpxWGRd9AWY4pViB2DuLFbFCImhJiKOGp31jGMd
VBlu0GvQ8idDugi3MQjsRauMbZxV4zG0gj9V6afrGmeXW/WnKKFnAqAC9EA3tisniS6Tj/ttkOHz
WNrDxmOSbyewQ5k/jLPJRddnUbNsj6EK+O/zgzhgiIv/Y2F6sNsbBFYgyOAfuGRy7mLvUY1KLVtf
3YIc+wsk25ZhZoKJhimhzFdVUh0MPXqfiNii1ejVyHqT+hCE9rLGpcXAqf9qWaYuw6TKPrrJWoka
Ms0YaxWrLHoLI1bEXec4MEyiMPocsG6whbXvpM7D2BVb/CDu0rNAL9f5rWwlRpXEe6tJ40UJuSCZ
8BVIsGLIJJY4H+WOkDJKc8QAvsZrMmaOtewlEvGEeoQy0cB3sqC2Xqd98e4HaN3riXykOrgRlxxR
7YB+HonYQd7UI4/2cT36SbuGWGEx7G0Lzhv6NhhFe5I5fpkQgds2ZXrI2oG2UNZQjDjtl3anjPF1
3ds1miK8gNoiSJ7B7rfgTa13hIbnqXLTAzYaHE8XEtGjD6cLf3UG6uhBaCdZdhaQgokVj32KAhi3
ts0VvUp7mBbxdE2m1nmqI876tMXRFqI4p/tu7iALLXEdItWLOpRzwXiws/DY+1r9ZuR/1eT0616n
Ia1cdZSp366nOaOjD/EJO1fzhaQkNFrV34SYn4VqqbCLsnpVoUMoTMB3oTH048h3YA1khtrLIJc5
Gh4xrenk9QBsy30fAbhh/Ck1SPmqj0OmlDkum4xcjTaOV0181iPwFX2TM+2tnVvHxZhNFh/0XPNn
QeZIJvz61TzOYdZNMQGSzYNHBck/KxnUEguFY6yZ3t1cIo3OJir/DmxrONa7TmmfKGt+59P0CL0v
P3bD3yTGLwWxCtv/PFmfpNgFhXRQnv3S3Ox1tGnvkcxWp5H10EXpsyhiJr6tqR8CKNnEkjPe8Dt4
rNggWYJCfyzVU1dz3EC/GtcVbKJSjc9RPq413S63xpgShEcjgfw3lrEt2ZqZcbZZ0677YvA3VVN+
A6Dc+KizXtJpEAvOZbRx+6tJDgRTzHhW2zZnQgmfewdJyNAGrBjTcKv7vUt30YIXlwGQtdWLOyB4
0fziNbEmIL04L1WXlDuI18TJJBPLqlxsXH+cZh9TzVrEG1+zGTck/zoEZIAmaD5tDf0xsXa/mTrW
62Kq3W2gGx8N5MmpbLKDMIIL9V92wpu5YMSKfjoFTNPZ/jUMGufRn29CAl/mdFGSh1Fa+3G49kEn
6bCy16Yj9E0/OS9RMpG3m4L6ynuCvxJUFuSZgwtx7LfW0nbRCEnE0bSl8Dzc3FoTbkNHsxbpqaOc
2Ya9J5fN5D2QZAZQJsmqm0lreOvCViHoIUKalsJtsgetXcD5K+HNFH9T0k9QGCCixUJIbRksoCBe
LdeuVwaZAfTdPhlu1uuuRs0fMGRdaKUpWbeE1GG23BW15y+1ZGbgOd0t4By9wusznvTcIT1Mkr6m
m/K3KVpU4NQZwHUNzp5cf3KPqw3ckGSpayEJQBlNu0FHjUXRlu/qsPwkH9whcZ3+jVs/ahFAWNeJ
h10/VNHZIKBgaBFe+ArDDFj959Y1TnaHg6FAieJjCDk7iNdSvllGLnW6XCQuVALG5NCqa6Ll4LWa
XN93OSIthgAozcUa58sNWZnOYnFEa0hxMfmx/W4Z44vbcUQ1dSb3qYZEN6KeqWJ5bFKwME2O4Blr
0ROgWhIdwI3i7SGLY+LRJJqHCuHLypivYNUMomVezOK/WkkaIkdFGAG4zWptZpilG7FOwuIVLvW0
LdulisRHa9XOViMeMJuCT4sjB3mMjrTEr4AZGs53XRs3Pfjrm0xrDLdYS9QcC5vQE2b68nc7aoRU
aPo+ApNjNkQV2Mp5KUpm8OncxxxFADHD0/j+iOzSxvrStYW+Nv0+3FIzcO2FTOfUaD0T1ws3EvPl
Vnaoll31XMh+5VmmOmhIeFaRlpx1xYd0TM5v2aTsZZXHL7Ff5Zuh44pLxOBnb4LoKtWzUTOO59nF
GrZ1+sApsAJBtgjID185vfctZfphwKKh5GrcJRI05gUC9qaCko9HEamzTzdomjzr4LsQljsjRjz7
C90kSiSDEt8j/rWLXzu3+YoT1iq2VXwnTVAfHBfAsxwxR6j3XkGkS6s+JeqysmY4+LVt7GmZ1xvN
NsVraksyyQRibBk2z5m0dyGIwqXGWNX3SQ7LIpOhZjvl/D06lihHigafinZf+egWk0OBtmpInX5D
KfmaTeaSvitCq5KiDCeYsWC1yZTGRDHPHA2pSfMx2x0yaAxX/qtMdKontH9/4JOKHQMqcUGCSrMz
xhHl94e29HbSG9/JDXEXcM+eVR7k16px3iEKLsOGebIfuatr5E0GbkyP83k97PM2xAegp/RKAyeD
pjy+aJ2VYkr2wuUAUjxsm7epijlRef6WzFssD2kDuAMmvjPQIs80NOdpWz8Bv5jNX7hwEWkdpsGn
Toj6G/AM81i55IOMjfXLnDnrmELxosNrcSc4Lazhr8Q0DEwIAOZzjTp5NEotJzUvupO+VWHLNyIh
gLB31SdMs3g7uA4t9BTdBDZfnHZ+u7JiybOTJwOrOwgKRCI2LJqFyZS2ibVy5zQFme9q5TZNs5ET
mtgkofNkOMx3LESgTOPeLDA3W8mwuRUoJ0zG3Mi4n9CxVOTg1H8YW+uLKUnXljrVdfA3H10E3GaC
1YhBzruT+mCWaS/WcybXUFbnusXKhIma8WGMPnRwJgv7BGTuWrlfJXX60s16wLAksC/6rwYd/rVw
TinaATrmf9Ne7H093Ke0RDWBtdDDsFIJaPgt2hK7KJxzmmfPKDJWSqMgpbGYQRhIx00Tw+B2pOkt
bGkhKGqomUv854mOytIo8ZVp8LbzTThaV3Chi1Siakgb20cKd2g97Ii1H81pueqYDt4bjjAm1rod
zOoTDvJAvGgFQevegLsgi41nJ7P01RjyHh0vRevcinTnqEEsEf+Wh2Dqr1Xv+2c/EKvAImog6x77
LrJfhtmyBXEfiKZ7cJokf0aAIfeGxTq1R6v0bGOfZ91nThTP7m8Cl8KPkaEhZhB6I8wDKxZRqwzY
8jnS03wVDr76rcCdaNWYfU0dCDYiPEwWnuFn2wQkfTvd1dNse19p/cOIyW7HbK5j30RUGiSBrVg3
M+Jo507k5FC76KmzyLz8ezC46pqe9orI078kNoN4S3QnlyDU5TRkcjWBOem6ItjTyCCdx3PqV3fO
0WOksw5ImVi5IkfHTFwDckLCdW07oQFllP3OsHB5SIuqsZz6lQTNObc+jKc9ZAySbf/GwJjxapY0
T6990L7EVUR/3U5/NYWpP/TxV1xTi38wSaCKptB1AlFcEC3XsnlIBCY3KUA1CTdApDy+gUJCtVKY
20p2lJJyWxot9jZKokrs67R5CPrxFBbRa9MFx+yYatacNM5/viBHgLXXRdWkP8/20C4mFJL+wQqF
/a/cxMuakTCgMbzIOtqfek+/QXwbQ/xU4QxaB7pkFEm3VpFwxohFn05eODwhLPONyKPd6n6m5vhd
+N2Nsc4ao8nvomowBoI9Y4xNW5fi2psl95ks1KoZS+3Ibvpkdp5uO5uOlV5BePY9Sv0h/4rbsDpm
pfj2VPbJqldu9UQelOVg9jFPfEF++z2yPmtmEBNv8WSOAU2nft8hbfChjy9V2z3FBXTzgCwd36uG
RZnU+qNSRCr0GJPgXp2119zpynMo47e6dr1HFImA3RwMNICGKFLN0tgFzXTESUwWh+ZR+vaxv4N8
h6stIoOtGc2DCGNUg1wezcOcNz5SQW+nWhqHWHYG5ab1v/fmn90f+uyFTZ77t2IKsMs6cPzLBlkQ
Jwq5KawUXVamzFPBgHdwmnGLxQmV5WApZuM2iifYfRDWBvsNtJmxIV3TPbZZ4x2Vl3hHp8rdXZrX
O4tGfJ/4h6rBb1yX6OucUHAWM0I9OfphlRxpGdmbKA9ffRWER8OQGtrbut0TgLeGXJ8c7zdWKNOf
e/eH/mS8xBprgqgoczTokhEspdSCRQYPyXovfu52oY9yIcMjodtg/1wNrW2hqU3TsxsHMdlrKjka
1a1ZHdPq5Bj9sbcmaxf0PsUg+fCRncSYDmBcdY1dnJRXxs2i0oiWiC0a2YHQ7UMwsjoAJQVokpuc
KNoN9gAAXXaxd4RHbHxAVhDuLIWSLb6iEc52teaWhKR6hzwaaRZOcqXwL2L/bpKRk0iqMyYPyf6q
UNYdOWt1YLTXVptuDek6+75FkUD6iYvIxNrlALI5raADJoQEr0YdBtoKrZt2tOa9ed+v93tzwhSy
ph6j3Pyfut+IwTpPJfYKBzkxgyByKKmG11GoG/wMtNzgmdEO/9Ny6NvgSIjrh8qwQ4ztPslh1kDa
byg2+lWtadq+zP/4+CCwD1LyIbKns53oBx2bwiHYgJ2bNqlpPJrhjAFs/9gJkjK6An9s9L9bv+zP
ZmMYmB90IB/T8BjUNORYMpArO4A1zqf+Yoczqa9NHoM5xqRtZzsaqke8YfayL/qlnctynXYcmgk9
RB1wmNczyexLQSznGELDy+WMvEAl2gCEMI1DT4LoIsjGciNU1cMd6e1HCB9kLJmhth6IMaHbWNU7
BOZlSJp6N7XWZhwAoqRNs9PztD+YdUT+bd/zLy9qmjJhpbOAmN0TPti5pRmxJMlaXAS1EU7zt+/b
0zyCtqvuBkaSNBnDhORU6MU+YlTjRG3A2LckkCek2+t3w+Hn3vzQlFehG9PeUcCfrPlGzn9cmaJf
kjzBCmoKm4PKybmlGhB6Sjhdd4ttknjBBmVrzzDSNSahLiZTFSpBp7WrfmKuP9YN4oo0DVDAuQa7
nkrKjDmde3prPDY1zii3Dh6KoHrxkEQcvchhzRBQ83TMTn11UlVnv1RkJszqQ4+UXaKY2yP4aHSX
tVEy5nZmoHqAUVGjnVcEif8MhHhLTButQDVu6BRvAhdiHTYncSPh5IWiudlpXWo9e5C0CG0pv3Sb
lrdCKc5pjyaUaF3rCmMUvI14m6JpOAdwXlfZkLabwMLIQQ3noT0EgrX0UlIWsdMmKxQNHCmWX+0S
zdN+jcHtbjD27RJLojv4W4gOId2BInkg0JH1+jtMy243oa6hBRYNG1qCyS7HMaLHeX9LM8PcwAF4
oKM/rBDulk9OOj3lIayhkBjX525Wn0eUIdvYNKPXcZh+NaExrCtSfA5aUtNPr2hy885zxkUhwhCH
E7/S8uRSh+QECouzv+2dGcRWWzknGOmopfBugsVNuxRXAaP3kAUzMcRIoo2E86hzcdJGe0cz7GwB
BJmb9LGhH7LX085fMcLbS0+opUpIgeD0hOiT7ow/aJe5lJw8SEXwF7snMGEcX/7BTUjLa9Qfg6Az
LtFIDfQqtw81mRO5R3CHURSfosmnrWvE5SYcwMfEESnPjUiivQXD/NGpEFNHvINlwzFjBeFDbH15
eNzY6dkJ+BFJUPFYLPkSrrQe2J2M0O/qXgImwhGToIClE6fsIn0EignkMqkRGpM0HHNILEUUkKRQ
JOlSEvC+s3J694GTeLtJH7QFjFra3DgFUV1uwmIEiO2tMJmOa9P9pG9mPnqmJU9jpD8VE+E3rt8l
B5ItrbMfmRvX6/6w1TXOURizrfkbENXKM5Q6etQefLFFS1PlrAVpcYgZnv7clKMfHpQYvn0c50u8
cieLSdGqtNqRSB2K80oVzIdtscHJtujC/iGLCeHsZG8ffm584Rxik8FljMJ3Q2rKyGx9b6FFWkR9
Toq29REypFjqEn+7MokOtA0yuVyYtVnfZDsO9UNuYPdmBKEx/EbJ1mCbpMAUzsKMCojjsSmOtDzF
sfa9P1z8OUpCpTP647xsOlxP0bhzsWY5YK/Nzvn+uXabggat6ojUqKgajq6orOP9nv1/90QUPgoi
hLaBTN8ZENpEK1i4reabRv+tgaE+VII+RqGP8FZdzWNIDA1IWKeMpQiHNQiATOEXcvoKkJvVbHzv
YpFTdazadjhZhhhP93tDTd5CzNG41Hsm+ajXmLsaVNVyJOliHHXk3Fis6Z5LI1xLA9xTbTLMCaPh
dzFRkClBiLiriBO/33TmYO61zNjF+eigAoHAZSeIgbpuDiEVs0hggHvSGPU5mdNNEHHmm2bs//Pn
9rwh2ZURV/7sXLDmOTqIAUJ6MqxcSn/HDJaZmfBP/9xUYVcQfbTPx1ycG+ROsfSSbUiO4j3+U0Fs
nBVk4emfmyZzwpM9AIUxmFe65q9Rb45JTFzi4LL6zJzxM1ATetgcbkkbTJxzGzTVaZC35CdkMDIm
VFnT+Ad/EQkUtcYeNc+0OcNdNufQinlTEVbdknifQ9d1M5wuYiEepyfbelLhFJ1TTo+o98ReDEy8
/PkTMjmNz/eH4Q5wYLAVYvjlZpC3cYMW25jmPDIeBnxk4qxhuskTrt2aptMgbqzr1IoAEOOKiZXw
ElKWZpRJewhANe5IALQeDNkU6y7N3OdQFnN8Tr3SPBhZUzPdSONNPuhVH8m6gfqF4Qy7qr0vSND4
pFs5kOZjxq/6AOOjrDRr7ZbauDSJS9umYWwcbdqYfdgJeCkQsxNJqSFs24T7WFUnhYyMvDbGRLMM
EBn6byD3SE6DZTEZ7VdSNmvkkd6fXOMrXWpKvwxl/SuoDHRcBH4+GjVtZ4791xhOH9dyuU6mkX9p
zzXNmeVmnWPvKnNIL37j0zJz1A7FlTxaPkkB3kfcmvDIYW3W2jvkxIdS05zvSXEKSTr9jzafrGtn
GF/kgB45GuSSqyz/mhI0GkBCfZ/WEbLOqh5XSANgOVAfvmhlVi2QRbVfFpVqM87WB1HUZwKpPgC1
eExcFFoSnSV5XfjyoowWVSc+jc6RyIAny1t6JtJlLbBuBaqkGy+XcpFiZeXFnn1LLTr3Hftx7RHp
dyPIo2Vqn/u7+2+RY9DSDp3ofP9bPSwO3ViIp3RsjFeZXO9PArISXy1reoG16NyMMMMvpAMqvm/Q
kNGI6stq1j/P1cxp5VSevrtv0AUvC13WsE73v51s81igQHiMEw40c9jefzoykIdIOT3dt+CCpsDR
lGiL+0Ov9AhyB6L/8/7hmtmcDBg633+LEJYeDt3x0/3lvEmd7T6ssAdXzY2J1P1JSW9bV8c3rv95
DyyFKW68n19GnYh2VQMT/ue5UJZWEW3g3f3TTaTGYUSK6GHNO7P3xMUNCoGBlT1x/5EXlPEj8LuH
+6OimeQJWTxLuPkZcCXlLukNRrnznzuADNdlP2rb+0PqEA9SXeAf76/leM619EzzZ6eD5sj8vr4J
P2oevUSi6WILoA6609ih07k/BGrMgHLeJfeHDMeLdTDV9s9+NW2G8bHfYRuc/zaEW16rov7Zvpbj
1imjm5KJ9Wjwf7k/x4SYehotzMD39y9lYgDpRUrdFi0CCK+2ToaZOSuF4IZFWvoVV4gUmUeXTySI
SCI629v9EXELoB01VuF+yxNEd3HqwdsUDW0YEubNV7eMrrHlBBc9iKxXCC/7SHylTexd7r+2XPEo
SVP9eeRG+mNM15OIE918ZRL9ZGXT+PO7mo9FaFr788jr6meoLITwzs+Uk/dscs35+V3ZDy8YJeTP
o2TMXg1yR37egAaCytGH6Od3rqpvcT8GD65EFyWtQm1EJIjJtIYLZoRoVYaqxMDJQ5tuPIiXZqsX
w18tbeprQuAtWvxDZim0JlOwmxpTezC0mCm96PRd5UTNhalrw7pjtpbpABMpHJ31EFXlpcXxf3Qj
ba/bM0eF09CyIjvqQryZDwdG25tzantrkAE/k/Pmwsud2R0JEbw5k/LGDeOdKDFFg0o7FTJ41SLG
8rDOA2SgJZJx5STqEAbTk10QXO2zOOY07e8xGw0X5vH23gLD74yt/ZARQrubZPJ5f3S/SXo32Tgl
auFMt4ajXcD1lQFrJZtRfaQK/aBFzgHXhf4Q1Z7+YCVdTIjsRfaIPCxMrix91wFQKxYEAc6dng8f
m8hQlPLoYrrOPKSJ/aVxt9rHjv1gIP/sjdE8BUWGRz0iAbdj+Drh4GUUwVVXBA2tQBo4i6q1422U
pPbDJEZ3a+ELJaaLh9XkWA+2f2Fq1J9FCngoLSJS2TAoUeBgpwDA5j6Yqe3OSaHbAG3msQ/LYKcJ
98Oa3wphnc7D/d79xmEXSbqh+4Yqlv5ZAYmpw8EF+3F130+V24UHQeGoz5/h/qOoYeZb6xXJsuQL
btMKOVYtGRJmwxQh7o6Jo/ABC2s2FvZFYWMqKEYcLYHpik08gk3q2rjBsKz3y66q+0vqyXBT6wk6
9uippttz9ud3eT8W7vdSn9aaQ1N+dX9oEqHN3MrcDUbsPTAPPxW9ToomRW1gR8h0MZlfiMvF19pO
h8RJYWk2BXPQBFdaAPkjsDGzI8KlcDPDh2EQxId405bMZp8gJEXkfQTgYFCVfxqp9I1HLS2aveV5
71pXQmya0FUJ+PuXn5vZfEFhkW50fFNUM+2W+SsktE5JJKn+XzeARNG2LHYTMghgraP37itxkjCr
V7HQdqRkPY2NJtamUWiIewdic+HxdNopp4LdNgHaD0+HPUPVx3rGDyDBZZCK4NhEFdRQfMZZU/7u
pE0qdpJtAnmDPrGQrQvtpQ2ItdUPiYwOdEVgORfl0ZsesWzETJbth4h+CxO54WGSDFOQPPmchEN5
0A2ZH3Thj1xC/u8xzK788M/DyAa1zqQ5D8jhSIbh308157//+eF9UzWsQfSQ86bQhmGA6xoTCfDP
M/5ru/c/uG+Aay5l1X/9+t8v+3PfzjO29c/T/v0KJkdIdfz3q/2z+fs9A3lOdfz3p7i/9P1395uf
9/jf7+ffr6zf99M/f3H/mD8vef/hvz78z+v8v/3ws7X/fvLPFnVwImNnIAbSQF5BgdiDL4u2UBge
W7rZx3/dDME11ot5TP23J+J6KHUM+pP8ohXdHiqjTbFWYXZTpXGkGgpZvPo36IjeYTQvruupo7JH
dWzVlnUNZiWJyMoryEuZInXs5ptisIqjVNE3rc1u46p5iZlp3/G8EIOC62203HwLPWkfvbS3j2S3
rYxujtAYreyA4IpZw0cvuEoooqNgY5gn1rXBsi6xRfZRiydxnrmjnz5CLUKEmgUnn6hUcoBTcQyU
YvoQJIhgdSNZFwFwfN8xstP9JrfCElNDmS0zVBDHpLcY9VADrdx5uannAjtLjitE+fEtHWqIEyjx
z3qFdATNycasKyB6NaGeychkfkq249gm2AB51zQCDqViVJyPFTpFaPUYE4/Eu77hMkZePKTDXvM1
mj3GJ9mO3qHnvH6ZkmGHv7bepE76P6yd15LbWpZtf6XjvKMCZmNvoON2PyQ9mUxvpHxByMJ7j6+/
A7rVXXnYIvOGol8qoiQdgASx3VpzjrmexBxYySIVRh0yeat5qsNoZw45+qx0xIocolVMmk+1sPTd
WMDJz60tBsZV3JSPWCxjhIsHGxXonBSTvATxbUWpdCEm55szhdQoKx3+P9FK21+5226IeiqaP60z
xtoqMMVLZqNVyFp9Y5rmg1BONlfgnksYyhtbo+mrueVC1U6xinUNV3uprh0fpKDHvmOwA1KsfHHd
mvIF81i9N1v3e0N7jd3B3NMhkWEso2VRQUwQmuUscuvYzed5h5zEvOyu6cU7EVWSnsCtmT323Q5D
a2WaLRwv2GkYRJLbCMDUapzTu6iC4Wejq0HHr10gJkCf37VPYsrjtUuhfCaKHKsWzZlrf9P7rl8r
nKUOB6B9wwJezutkQjiCNRTN8RAFVnBXd0gplAFvOET+0pfufS+N+LFWyLt77DMeJ6NlhygHV59F
eGOy89x6pfu2vq1r0h7ruid+JfkxVqKGXU2N2OqmHbtS686fFOXlibKap21ATT76fqYWMdy2Z1zc
GFm1Begd44AuhwK233wW8x/1kP6xlN8ISO6I1MKpewGo6aKNJcpDpz5q9VB3sHJ0R8PrD1lS+Xcm
dkkSPdqNyc6JzOs7BDbDJsv5L4TGQa4aeLiB/ZDM4CEcqG9ZRa6Ui9x+O4cn/muEe6mkPkpmdMBU
udcw4vrillp2+6RyDtb0lLB60fexipnEGNs7kUHZTFr06XLkhy0o23qyZWo2UwKUo9BhadeAHKcI
RBPiciaIOTscG/jMB0Z+XLuE4GLZWtAxsKI0Z6Q5AwEg7jb2aYtopKBvnCH8kWZYcDxvmqv7+PfG
OHeXsREeNCmuZWCswhpvdOT64b5O6seixekieWKI6nVUmKAKZsn3Auc9ePuWzk8Vf8qqAnOBS2/b
aVps+ABTGyEeQunUG0/Gd0GpiGtu/Bp8GxVFdIb2GJsb2S67lkpe5DW7TAzJ2kGt3qtKYgW20dOL
ZmcEdnhL5AmlkXThOfJZL9kJN5jCKdDJa/pBuAEbHOV9Rdp4kWdH/PDoOBPjqary6ZAVLYYwHRhb
YgVrq0t4MXP9R1dFb1FjvILeSpLcWUQwQxYGNDod5/2m0e693r2rarS8sxeuw6h+xYbja5Nxpwrk
0K6H5eHMtQObhzUZI7J9g4NiIKmrx9dxQCTQoOdPiAeRAZv+V9f32KTJ8VsZCqhkpfEAKqC8Hmpx
DP2CZyojbHU4wzaJzH9iwaluCE2vbjJVxxsyC5lKG1OgKOZODfVxXu9ZXBZJUDHyQIXcBtHUQ2Aw
vNsgKj/FFjp5ZUsmlaLaNqkAe6hscCWUE1edI1/cOnyMJWZ6YZpUDl3xkKmggXNFljZ1bsoyNeYN
hJJjCprEz1z7GpCZ2eLgZ1qxFk5QGVj7yiuiyq2rSihYVcX01Sy+TzDnKTxv7TFvFlk8rLsa5x2m
bEUWFYW1cmzUog67vY6hYBUxGJCdYRwZlNavh1aSM6y06xigJPoEBaHQMJsVORx3FfWGLW0BYiUI
LZsStXGbwTxYNn0iMkUzJ9ma5M6gilLmoea1prLsB1R0taVve89uAkZlbKfrIHDXWVJohwY0Lgxx
jaNwEjab0IYjLu46CSy+Znkd4CI7FgIFWsPdEJRHZ0d9OnuY5ISjK+hWDgjzDXUrun9iou9ko5/w
zN1ARhdukt7l8D5811uUwq6nNJ7baztV1TL0Q7bpIaVpZSbNsouYBZEH9vdVVC80F1bhFOm3AH43
ZpB2d7AWUrQIUwAN3t3FlT/uJsmqU1mdvWpjFaEG2XaS3bhXIc7QIEDzo/aPuWz7bUzJjlxRJUkw
s46qw2Ef93WLCkq/BuoabSXTnCgN8ucnirQqB8mUV9vEz+/8oSh2qd3eQmahq6/ry17KYCU975Os
2gEspf7FjXu0IwPZWTn4uTio623h6NcQV1a5j+qjHgh89gNOiaKgzjaomgkZp4mbfkW0mC/CLLLI
F/2GJ5n1q635G+RwfsypJqzp6YUPpCI+OfGQb5zOehpIrMT9aC9LBUi4KJN0HdVvWdPnB6r8AVuB
ZhGUUfXTV2y2LF3fpQOKRV0gxwlzVdyNHPd29lTXdNoNGqWalSAVTZGqFU58w9DlxYITkP1ogpn2
KYaBKtHw1iqFbKukChuJJmLzpnyYqDkQu6FFo53wA2RtIVdRqO/MGKKGHhsvWBbeQOT5m4SMvbHt
95XlRRuV5RXA8RavVoKOstIkWSjyGYV3cvAnquf+FFSLym0Z7C0lscaUaJztlGSz6R5VzGwTmTDR
R9gHo5gQNb8pQZ1wzgE/BPdU2MsmCkKSoZpjZM36WK0UV2AY95YCYuVrU7jS7SNuV28YtZXqMxdX
Nwhyy5dzr89/QB/6Sdcz/77p8i96jj0itp5LTAIUVTWIVgh9iIgjFjZEMCjmTJaynyMkZV5sCjod
AxC+p6KNnht6zAs7mVN/FG5OzLOPhl2HlE3B9aR20q9SnkDZJdk6mXcdkb3SMgBwBV7cTcyOJQ4n
lBpjtMhBMJPfZVId7zCLRrmlSFPpvvgEPqwHSH24qN10ZeEYtKNw443FfVjC/FCiJK/Oyg5jNiD1
pRZYd3T4B0qGXQoVfdKmbSMKJsH0+1iN2naOQJggMYDZdHyQ3XhgojiiN5huKfdR4fKKlWj1di8L
v9jAg7mnZSbJcU8+T/OeV1ovaIgeJnIkKAYqyLEVM0TjyhsZ12+dMnKUsxjLJF3BEfPABC/8cbhu
xmFchYbzpJNHufG0zoaIXu+w7RtbG1sRDHc2Elgff7g5UUaaUd3Eo9U+dqGzBDy/jvGufq7hoBvQ
Wc2xw/3QY/DMZ7Hl6MbGuqjq5Np+cuwSa6KMzSuMy+WSekPmt/1mELm2FBTMw4S0hVCLM1RxyHhn
oaroMAppjfZs9i6Cd1QlPXV8r2cOt2sTwF6YLlxRaGvQejemn37zugkdnXSekjL73kxEtc26JWUH
Gu1rVoQwDVZ5Q183Ts3+aupx1qLqWvZGS4KRg0qYcs1NXwzIf2ELJ2bm7IZe15YM9aZmuaDxaVq0
0GGwDXiyVk5bxQd9bA6WPtzmdUGbMJn3BFq4tUt7TxbJ43yGXutRXy5HgjNkWsLINm2DHfac+Jnd
ogCbMcxk/oEfvQ6QyhCNjk8S3BL7nyleaSlhh7oFJXL0GCswLMulpqPXAT9MZ9eo595gNvvqxg2q
gXRVDF62iTOqehlgdtPQkVp96kWuVgGxfoZLU0VnU3Sdm/nCAnw6BCwgClPFgnC6/miJ7q6cJf1B
hddXtGLXFtPWACmyCozAOfSyfxzgUl1Rb5SHQqcTDf7ykXxFJN6oqnWne9BSf10mibdCkT3MqHyo
gDLds28/dk2LWjZo8a51Zb2Qtk84qYcLq3VXZpaVz8zKgFyBmwiBrkOX052XVUd4otYSIdPRjdgA
VMXspxcYgMMKAbnKvpUNRSQM+Pg9+/KWpaiurC/SjwhWbEab0x2mm0ZNaxRln5tYnx0EPzzkktvC
9wF/RyS5GHA/LKKSl20rrr0+eO1iWzsSF0FXMXX1ZVeMFbyplykzmdk68oNISFQ3uVBvxRiFJP7A
P6e1N9OVJvOoPKAf3XPpDmiaOggDrex3LNg/hpKjxuhl3YLqKvbdmfbmxmmxK2OD/M4hvY5StOH2
ZO6KifVbzielEoNBVfseytleX+g6xuJJWl97QxGyPHkAPcxmzQhurkLR8IY2aM9URzOyML5gQnUB
jrlopmv30Dc4Z6BQJw8Z4A8in6J9GEdkxBROd98gV6o9r39EqMI7yMrDIdF7aKLNQD43vA6sUynf
nFKDDuPIXFPCIjNp/qPcb+8Q2GEtqx47NeQ7upZyhQXIepOsF3Xq2HeUtR8cr01vRO3dljgwfW0M
yZJnd0lKqrfzgMmhMjYha2JTcF6od+mrTlIXQWcxXbNTeo102A6hNTzHdSbXAseeFTnZTiKGOBTx
OnXUSLXDRIBLftvGzNJbFH3NPhjS+66ipmGorthnFhxP23kwuw6uiUfgc0895SpUlrWCuKX2WFzS
Ld3IreaJDihFxuE+U/31soT2eLDQptngj3xMO7mHWcu3CLGstAR3cLvqOp/gy8lZN8awtdRQ7noL
tg8oNps4hejT4A0Dx5eOrodoOB6beyOy4B6wIwvCfRx6lCBCUheVQ4gVW96anX7QIa3o5jysKEQH
HHH4HWIEg6bnITxiM1jSu1XVmtb9XMkfkHMqAnkzBa2H601sfBhvAPsiUAJsdDKNo3rPhGgawVY3
nkUaeesB+N1VfdCc6U3TjYIcAPUcd/nXYVaaVR7STAceZQ+mbSGd5iFX06ud4fC0+aC4iW7yVP8R
Q4rTILEttdDHMD6CftKn8pZCJv6u3npC5wRCba4oTgnZaVoIr5iS+VIErBls9LwVrEQgPHBbOdSJ
I4PDXeajAPsAasGLYjJ8LfCaaHddZvwrBHtAqTJcF2XJWtgsM1Ay6zgu+oVn1s2uHJFPo7Ki4lGb
qD9QvR3MYFozJJqjAVt5YcYUjbKMPcoEMdCcIP/SsffdqVyFVXPUwNIvNTv8QSZmsQJ9lWP0wACT
FSZ8JR86NXy7da7ZX1Kn3Ob20KwisxIUXzp3k3ooPY0BdnPtyU9Ryp4RPc6StLIIp0NkkYOIqIF6
6UovmXFV8xl38B3pGc1TU85YFduL2PmELCm98UDK8WaM05s0c+prbPDTVVpb0GMdeTuRX0Tp2bmK
6w5fDtrY2H8byBM1kKZmGNiWqD2MK3aLN82cp5nkc888Je/C6EgGh00Rrvoea0s9UIdMvB9oM/It
g+I+Db1niLvWypump7ywO0SMMNUtUmKpIqCqVwSFpXluoZaf4/na5ID2vF74mvGlMqvdNJGlF45k
S3jENWlN7B9Y0QVoLKNfcuqH+sMQ7I10A+4wrKJ7LCXheoHIaFw6be3dI1RnZLbESU5puSS+PNp6
AfqSIE730Ob0A4vwNvR8b6WmfBe1Ml2OlXevWdaXsgVwMCH0xocAJzT4wdHFO+hQlBbRPo4mAwFy
u2urViPIaeQj290a8GmNVH667QkNvaorIttVplnLRilosrX+5qPbXk9R/dnNrysfuVE2WRNS/T7Z
IcU2lmxhAR4goNh0fv7MDgg1/li/sQAWd43JqIfUcbTJrVnXtLC2mg+f3LKpMlasqYKF965GtHtV
wVFc1k2ULxp57UKAXrUdiQShyNnUK/mSEApnRTK6KfjVdTkY5Ol1rHZ2s4EaIenM9HQEIC82AFAX
gQTuVimMjxm9naVqxb6ZwF8pN/aQBc/IC89cBxLlQBdoCbO1dYfbWlsHw5SjS7wipECsvRmSJUyI
fPXISWMkDZCETQKVMZnQEkUjJGac2LaeM0ekGSFY8oS37GyKLrEpiKxEBgSnDPV7R2jXQjkKUH11
6wnOPnnrQ8ZLIeEIiFa9wlaWF+VzHNJmMuxi3Kc6Tgd0wSs3Yq+djiDZos5EV0EgZkfhFEn7i8+O
8YU91rZzhq9AWNgSS/LWurmf25bOgd7U9KpSUgfitH9CHW3fVRbESaebXmlWkTSToKj49a+KYs6J
94pwTyLM+KobyE2hYj4UhpY8Joa+/fUfDSZyN5eW9uLXv6pfp4QskL6UJevv1L/kCie6y1y3N+f/
2yEwumqBGh4nzR9eLM2+boTVXKe05tmlRi8DDWnXj1/9iVxkU9e/65TxXguF3idImEd+/SWtx2jV
eFa8/fW3MkXPV5dNeyRgMXu2SP9rXda3XqNU2Hbusxf2tD4d7REsi/vMYp74+g6+Tf4w+rKnRcar
PZEJFcvpOW06AnnxYnJAJR3Hx265qmp4srgwQPtA8QL2ixtCIJJEgqB/dXvFpBJF0MYadRvG0/Po
VeZLZCCarKMyo/jFPoPNU7xw/BjeVsK6ZXXMS6HeER+UFs26toGYO1nLPykYeokDD3I04+Kb8DDq
s4K9Ue4zwJf2e40OyYuuYwvQqivA5F/CBPGm3ZKYOVDKjoLAekh17QsrvHsVlOCWtFbe1NJmbqDa
y2apNDcF69faVtdtV+tLypUHX5bVasiF/mq5HHnyTDElVMAhf+2Bupi9B3h2slribu00dfEIlXlP
5BV5mSk2VJKzg23mgC6r41J7HaKb3Ghf0GBqdzVcw4epZj333B86+0v6zOwIeS1K3NyYeG3OHK+j
/ca2LF9lWa+2vkPkZRfm7oZCJHqzGtlvy+lzGjhasfkOWafsASmfKrqNH9JJz6xgh5QAvdJcBi40
JsbGvXFn56r07kgspe8QerQOYBIGJaDdLqA8a/bebYZp6ZPlBbAoXAqN0oI21TQm/sZWsXEBh1rV
QMDyog+uqsgc9pWc0b9GDNU2x442hOOm6wPkuF3nrgV7gVcvazeG2ftbMcLdCvoYh4YeDSsNEcdr
7RifQursEU6XbT8K+VSjwVtXIN9WsUbGID42xGA2yliXAGgTaf8G29P41NqwxT05kYsbBRiLMxUS
3jW4O4ZpsYDFQX+9vS5Did57iXj6SyI67xbeLa0GJsYdCUYv8BuI+uA8D9NKTvet030pFN2ZrKwO
CD71a5RPOiUyTolVN4lNChAS5wKSKySe3bbEfhAJnzBexjOvMDwko9taob2yWcy/TTGptFmHIs1K
qHZqA6InXRv7taQo8hw26U9ZGOp7UbFFdDP3zXQguyuHkZ9JuDRxAWClDxxQPt30mVjVhZZoxlck
C2unYrVt+llxFAjnyQxvx9Ba9vg8X2qhNXeRLph8Gxi9ZHsBBUjD26yMnn0S3Z6raWhuK9Qngz3+
YAPiH0mkap6SRTW1By3TyuNIOvh9aBUHOx2Ma3gaZVYYty4UN4xi5d2v/+liUi8wyJKWmOavMtWz
Q29SzekLLEjEWRLTM/uXIBUvB2GJIyZ8aF2Nl62FVITcxSlh4YCHKOPpUKOHO9NiS2045GWGoXfM
m+ZrBjd5KD5h5nlDUgTz3k6y3VDvDSDri5rlfukn8CWDXO3scDO21OqCuSw9eNZdZbe0+SL7tfMp
pQ6VdatXpNWGTd+uW1RDfUsj3a45BsVUGNjLhnf0BBNi4sRTFyTzgHf6fecKfMLFyrdrB07tqmBD
s8iKfFcO/ZFKKAqhkSCnESmFyVTcYXVgz0U5pKCY1TBHDGJMr92AE2DJW7lF0M537SYHyD+UN2/q
bao1ILJc1/xeRGwFbAe6SuyZt5h+WtBUPQDGvtX388bTCFyb2ks2HLWhI5wvv++AoBNDYQ87y1jX
Wx0px0b2QHeLlLOES2mSxCyLUO+DIfvnvuuTTQIOgQI5whMnuReZZDvH5sR2GwYV9ZnURZCUGvUy
jtVPmy7DURg8USVQf2DpYrqfEBbR9uQgjx7YUTqy78o+mnSpFzhxkZiX1aLjmNikbGhIQ//ql/42
r6b6rsQvGHgsgEOEDzkCGWdxunDucyevvyuHuBEoON7Srcds54dE3bpsFYohnZs9WII9RDMrd3S/
hlVHy1pnUdPSTtwgm3rpIzpxNyDNnGe619aUf8YQaN1Phf1loPLujFkBDaihdYA8Zm3JhvPNBFbX
LRasQ+FRtZ15lN0+KLCAdKHykUb+oFwBi7pAaNzn9g7ZxELYPS9F/qiXEiKrjYaO9lJyZwwtueCQ
oKFh+cRM5ZzHpbuZQoIMPNinRCEX6Y7acXadDqmxie0uvbE9hngypown5a/pOLJNk/w2wpNXVqt1
iyrlhKS7BWeimlwFqdRBigmLToMmxctEdYOGFQm5KsHxIHVXyGau0sZrjiLWdmls+gtFre/KTdti
NXTjd0r0UKk7krBQrv+c5rwm2HXeqsxmRXmEnxGa6lqSLnVVIrzj9Be9so+Hv4wz8yqNIcFwyGWh
IqK5KMZlZVAR5uxwZKCbG80D/1Cb9dadI0xKsKZzNMw6csA0uZMJcptFZ7K7Fd27FyN3U8ANFLqi
wg6W7F7CbchOJ50S0Mq59h16bFFgaKx1WqgIb2/LxsjZewwtRcx+JOpc7yiSlfltJWZFNhJt4AhQ
aRxCHBZJ5DqrIOqucuri+5Qad8IrzjGsA5ZT6+atoJ5Ja9tGB1UTjgccKW7kWh+BUwO0vsUGRyeJ
1QPo94pIkYZGSAtTRBU/OTLjo7VTXIA6hwY0Q3dNWu3ibCIgG6iKZUELIdMnhEq7gpuyqpr4wXGL
noyCtaWDUIyhz9F3IFqpTAElWjGklXi4Dea+BW5zc4ul5DO40o7fHAizSLF3oJ3XNu8yUv+ZJftv
WZve5aB85hhR66+/h446yrUMw0BAati6MCyTv38XOloH80PzMk77Jclbg6J02ohrmC3JkoOVs4bX
Mi7aztmKHm8vZ+w18+hcmsPzXznd9QcfR8whp+9DUPk8iPaEaZi2sA1TOn//PIU0Yzc1MhYU0KRA
SuYfGA33EvrHkXfqwXNN+67Q45hl55aGIsfSqGBGmOHILYx72WovYPKjvTdoL3q4F2XOMpEZtw1s
3iu0YxQ4NHvrVcPXxKNGQA9tWUf1vfKiI1TLhGkS02vnEeHmavVbRRm4bH7ycnxpciiviZ0+q7a/
TQdOF0ab3WYOIz6N4MR5+oNX9cM60shL9drPiPlbkHFats908ZTYmX5I/OrVaqwR1GZ9EBYVZKO8
paRd8rZQeFZQDhZ26gNwRdh7jO1HzeBMGlJ5W1a+/VlPXzq/NrA+sOuysvHOzSJKi5VtrQyTipBZ
iAdJv65PUBe4fQr5Lc0+lVq7R+hGwAKujhU2lYcxz1aK3U4ZjTq7F4oWSXKXTpPAtDdRhpiJ6TWw
FUUIDlAa+ybOMkq+AwzBGMso7Rl9C+x1kffhi+VN+SrE/YbiJJfsv+qVE7UMzYJdjC3TrT27OXwt
ePOQEJLxWH+DiHWbKBLsa9Qr687qV56dQJ4pWV7laN2jqd8Jv+YQkqLiKWx3aaXunTnK1w4B5jqx
/F1gxTZtHCNec6Z4zGKxE3oDKtiL3xTNI7iqsOtmsy5mHApoNkRtKcufVJQ6HDvZssnsGzsfaAmJ
/roaEgJhyaeIUzveDfPKCFH+iraOv7j8egv99O12kHIaQrq2oZs6Z6u/v91oFD0jcwLmXgfbJ+0/
PkU1PoAD2wxeXeza2Fa7kkk4wXy4qUjdBPrSrisVLIq0+ox/96HT3YOm4bbWi+5G6f51izKKnqLR
LFTvAaCBfcMOKr0S9HQXBhVXnJAQAoWPKJvmNPY8SmrjlIQ38dPgG8ay6Gy5bGfnt9QExlNHsWuA
lMqWLEIf5H0tMcysfz2J/+0Q63Px1N+Gf//vbOz/PJt0PX+a//5nRGj/89MtvzRf/vZ/Vhn16/G+
/cGj/lFjL/7P/8N/+c+Q6f/fv/xnGPXTWPz4j7++gTds5qv5YZ4RQP3rBrvv//EXLZx3r8z8Sf4W
Yv0S/miyL+n/+C/+X4K1obv/4N0xbGGxqzB0Q/71b/2PumFa181/GEJIYUuQuYZySb2madsE3NH6
B2hiheyWwE1C7px/JVg7/yCRRLiuMJVybcFF/vqvb/63GHKexG+WEkKy383cGokjSnBjg+u/X0EG
NHNDNg5MMlPPIUXcla75891D+M2l52Hxr0XhX5c+GS6mmRYJJacWSXbgf9f46QAHVe4mk2kd7JF4
+sswqiuO8m44fbAU8Sx/c08e59+/jqDvE0xqrPZp8R2SACkeNbvz57Eclpe/1JkbzL/H++fVRLXJ
1myo9i0VIc0jOEwzt12H8yLLdpdv8fufRDonzy0v2MBaId9BudOt3YcHm6Lw5Uv/fZ3+r59EOrxo
7z89adrx6NlGQ/XL3hecA1Pp7vXU2l++/O8/uTJOLs9h3VNRU5B00mhH9mhXbaQ+Xb707z+5mgfP
+09utCzX3LDdl0phtW96vbw3gwa5jyRZ+fI9zn38kwj3sQjZYtclottCV/eRMXpEF6BRu3z13785
ypjv+m6vBriyCXQtJ6quxrtW4PxPuz06hAaKsnq7fI9zQ27eL767B2U2X04+30BhU2avX0AC0obG
e+kcD762zw6lAOCOl9KIv1y+5bmHdrIFDVTvykLHb250k01MCngxGi62ER0uX//MV9JPRkMRtw6n
HCyLpPsd+z6stpLoE812YPD1Pyu76GHx5Ms/u9nJC0yabp55McZyoZOoWph9vRQ67klAQkR9k8jT
UgHHBXL5bvOc8ZsJUj95pwcdB11t182eGFjaJX67H3TjG9isgwt9pteMHVkPj6hJ8g9ewTO/lX7y
godOM6HWs/DNK6eAO2O76d1A+nv2weM7d/35z9+9fj2ycI5mPL5QZvYq7wkjQbkWfPDpz0wB+snL
nWiuilELNkxYbnmwGwNOCUWazy1OpfXlX+TcLU5e5sbt8M/GvMxToTDaNd9LjlGL0rAfL1//3ANi
O/H+AZlJORbQp+s9Bd6x22SZIK/C6zCz/cn1pXPyRkFWBVlO2BiMcXsRIrX2c7W8fOnfPxrpnL47
xEVNhsyqvZ3Ht2mevlAW3OBZ/WDm+v2Tkc785+9enaIaBy33i2pPMVTBaozLDZ76eHX5w5+Ze/WT
bQG0L44ngoVJFdlr4fevGZY0NG7pFUatD+5x5hu4JzuDaojjTivQaRQ0oUgg2EcjRvHLn//Mw3dP
JsG+7aOqKJxm73bBNQ6pZWliLyE7588ufzLt6a7Evlcw/4BITkkKIc6wjW4qiQHxz25w8l4GiuNc
oTPxuHFYH3vD0NYlOTMHIHfTB+/nucd/8n62eIMpdtHAcRHCkfpp5vEH24JzD//k1bTNaGBJMMla
qq+T+CGu+6VHPvblJ/P7N1O6J5NaZkA5DICh7O2y3iTjuDMJZCd+98nX0g/2k+c+/8mkNnAi0SIi
ffc5SAFSg8TnpgDdBSP/z77CyaSmB2Y1ppCN9kOr3YakkEdOCtLRfGmx6Vy+xZkf1zl5SoWJD7Ec
mNcsoBmELC/byNxevvSZH8A5eTqdYzpVmsUVyCwLobuxriKD0LXUBeykpp+Xb3Lu8588IluqpLEk
r5BhWW9kneHartaXL33m13VOpra893IZOz6nBQoeMQFNrXwAzfNHF1cncxrUCbom83PXppsQSR1Y
qyuz7laXr37mqaiTWc2plZ/5BS8OH/17mYWKKpT97c+ufTKljZBcoxbTwz5q2IU4g/xaF8EHY/bM
I1fzq/RurXKEr8IyAbOtMMA0yliNBKFOU/fBfDN/xP+5LZRqvu27y8u6oAYlEh6Lsh6IMb7ulQbS
YHgMqgG2TnG8/ITOfYv5V3l3GxzyxlAozoJDm2Pqj0nZMBZF3rkRHV+nurl8l3O/8cnI1cwirJPK
rvagN392+vjaJ58vX/nMwFUnAxc9xVgMFH/3IDAJW8encdXK6CHMutsQAe/lm5z7+CcD169zvRka
gwGQBeQ8JY9jV//ZjkedDNx+cgWuBWZ+LFI/KwITmHRIKbj8uech9Jt3SJ4M3DwapnRAqL8Ptbs0
3JZNv4y65yF5KYe3mKiqy3c583ROy/0phVICx9gTDv6EaKijEa8V5sufXfxkBLNlaGvZMrHB8FmZ
ZLNU4/LPrnwyfmt30mK34spyRgKVEA3t+8tX/nWY/91zPxm7BX24NifjZe/ghhxseumjg9cQYQXC
WUyoWM5AkSWL1EIHbq3LfloJBbMyzT9Yzs6Majn/VO9Gtd5Zuk/LqYa9JoYVyfN++4bjzs1fvNZW
z5e/5pmhJ08GNQziRkkcbvupQpUE9rZFqaX7xJ473ge/0bnvcTK60xo0ReG6UO1CbAUkYnZsuzqg
mJe/wbnLn4zruGbKw8te7vXyR5Pv7f65839cvvS5h3MyrnVaXzo4TWB3NURlEW8tR9sIAjydxP3g
4cw/5m/eMvtkdIsW7VuWq2rflEJdtWg9rsqqWl3+/OcufrIqcyTt8zrkJKajWt/58MEWXRl2m8tX
P/Pg7ZNRTamXbAp3fvBg7KX3IzLe4in+w+dyMrA1syNIO+fR63SKRULomzZ8MK7OPZX5+7wbV3Gk
Gh3UW7mn+bQJjPzGjscPqqbnHsl8y/eXri3ZD4Us9xQ5r/Lps41HKEvvLj/vc5/7ZKga+PMVgX2g
pAmT7axqk5nmB2vMmRfdPhmiBJYgrAp5JCGGiBIKQbXISUXTVfvBDc49mJNBqrfMWIVll3skSgu3
hNiOrglrxJ89mZNxSkRmAjWXlwUi26LySXcFOPtHlxYn4zPEGJRF0uKDl5n1oFKpoyzH4Hj56mce
y2kb0ojHXpmOYGoUxs2IV3y09KeaKLHLlz+z/RQnIxQOCnn2LWU2a+jASbZ4Gb6COrUAm9I2R7pa
4SKJMQGLD36IM9/HOHmPMuQYllZN5V4iowV6E2U/CT794OJn3n/j5B0iWDCJcLzw/mf4pfIZA+C9
XH5QZy4tTmabavKCuAU1u2+ksXRE/bU0CTW6fO35TfnNDP9LaPF+TvDKsczHnm2zb71kqFMwORcY
Rrsnq/fejLB+syZ4BAEQics3PPdl5j9/d8MSZousnLDc5xXBmF24Tz78fc/ME+JkChojQ1eW4NKG
r2/QoaNv1g8C8QA21Q/afmdeIXHyCqUVMUotDHRYmcdGia1McBRihrj8bM5d/eQdokzYKmTGLLfA
HoiWV016a9JVuTIiUxN/Ntn9Eh+8+wH6vOq9oanLfRdqgFPd7l5hkAGEVH7wSp35ha3TSakSug2f
lJ9higQW4bheqtSyl3/0jKyTXUOFY8Sz0oJBbMQKE4GDkrLHm5K2H/wIZ94i62RaEu2Eoj1gtJUu
YTtlvlO5cYNuCGkdvJrLX+LcI5rv/e43oMwUm93E1qccUt1c9p5fhptsKsDhXr7B798k+3RhcPEc
xFXRsuZIsDmYoOpBLgaj3PzZ5U9+BOVTinNlXsKthRuSIuNxHnqjfL189d//AvbpwhBkdcUGi0E2
o2Zkrt8RnUROd3kgBOjhz25x8gM4TuCVhqsVNJD0dmm2lrUR6UC+a+8ncFxFur58n3O/w/zn735o
H0p27mZBiQohIoCjh3oQ7gqt/aC08vv3yBbzn7+7fIiZqrVK3lUo9LDT0/WIX+XyJz936ZPJ1NNh
jCLvKvct6N0Ry4yip3v50v+XsytZjlwFtl+kCAmBhm2ValDZ7W7bPfj2RtHDvZoHhEDD179T/d6L
sGlTitDCC9cCEGQmCZw8xzQpWhDlnmzIMsF6QA1x9ps6aijbl2zTdQfwKm/npCYsbTrIG12ATkJR
4FUbpcrptqd7pkfP0AnaoWsqfsEb1b73wOFRdyv5kMHs9biJQ3yF+/keh13o7NLvNbDf3wngOOor
rYCRnm0KYZTbK2BY3D9wz1d2QzIPYs0C0h8N4SjRsNAlXfkKw+LqSRaKVRmXLZp2cL/nglXzWhgy
r2JWrlH473yF6WkW+NEpsnUVxv1EXlCe/DjjzWGX+v5JpPZXZhXjtgiq7zMJFJYBZYAZhV3xCQoO
MTTpj6WbrLiXY5gnfZvJQg+pdRJ2FwS1AzDNMfMBaabJPZRODiqbH4ntRmUyfuCgK4Ii9TPohO7o
kj5AQTSqiuBxkyW4WiBMaDWQBbzdF99Wh5KBY7ZJVpo22bMW+yArLhNoiXYX1HcfQrDKZw4BsNn5
6pd9tG30WvzzB+hegw+iuwTQQ9yN7vw8cFCQ3m7ctEJaBExBtjOOGYV8NjRSq8brn5RbeN+SeVzZ
RQ22rIOqcd2LEqHJh/aYCyIiMosoDNL7xG5OrKUxsJ2H2x9y3ZXf8RlXi4jQqcnn2cG5H+xCkC22
nQHcwe2c7ipHgp4JREF9Afa5rH7pe5qshBjT6mun3jzp+6JVc3eZR37wgWUFXSrO1z7KJ4aPt7/L
EMWIlmgOsunSEPzVl1HhYwYXKw9iZbay/KbWtRwH6gcQ6xU+vzSj5/6X2aBOqXpUOm9s/moUr0Kw
4+Im3i/wHFiooP4iKK78W+TN2xyDaG49Wd1ULcpGkk+W7A5R3oqg0ipWxm4wXKJ7tpuNpGdjd5lq
62x1kEuoUJoF/bsBilN1uen6gRHNuUPgisHChxO19Af+RXRuGXHqQVuEhSgzu21CDiHvOwfRvBwK
j2nR5GF7QREhSg1lV32FxFARNSUkVdIkpwew6MG8JjwB3SdQJDpYGWU/LctHMQyOCLtKeFAqvvIB
dhlqooHJhVQwAWvQ0Ew4TdchOYwT6EegeMsjqtS/Nc3KUwXYeNyzxN1BCV5+9acuPdRgw4dsYzZM
kQWSSlCrJBBhDxrwDoVWdYcq/SUC8QCg9ynqDqb6yl8z521sCVCYWeBM3xHAuo8oJOH7qYKE/QLp
ENR0g/GID6EVi6odzjOFKhaQWCF02QQk8xTYP4I8/ZUGkAAERms4+f1Vv8TqSRSoGvQHMsujZZHN
HrLNLz2qSEBvV/cPJKuKAyQxhz0eaqFf2oHfRuVyBt9+R67qYNVjg+qbO8IgFiws3h4mL5THMsy+
FgJFlz2hLhaUoIK86J6bGq8UNogzjja4OPaUgPgZ8jtQSwrH9jeq51wIc0DGq23nK5kG80FnrH6i
iG15SkiiQM7YAarlo8bB5fR3GgT8Q9+H+cPUOeKpRv3qC2gjutOUtuQDZ7Y4NwDZQyxtsi48z8s7
vOaBiT+gn8FB9F/CC5A2ugTMPCGgNRMHc04L8n+8q4AUBarQIy4f6/GLh7r9Qx9WIFWzaALyThvV
JQMYtiyVQS0+BGXBbTM1OJyjBVM2izwlhEN0NZsid6j+LaviR+K1Hy0mXyT3n253Ywh5thZQC1Rh
Np6Pbiiqo312BHv1ygcY9lIdXOmASj9zUmSFljxVbrgH6QdKl1eefk2Na6GULT1BkUcTxq3X7VC6
A6zLLhz/2TYnWiQtimkMlGhBq4sQvV8GnIQcQDdX5sU041okpUNiVX5d+DHltgBjBTCMSzZVGyMo
ebvHoFSmo7WzNJcRd/INqrct275v8nbl9KlVh/0/ypsRLbEQ4wKSRxTkX9rSEs92mduXwLVITMEd
BVfrw7u6Xfw7R/rkn74i7l2RQuvTgXbojznzu6iHr65M5NVE38lxiOYh+TQqOiLmxdASh8wq2KKg
WUSASs6mApqONUQswfOQrT1J/DnOvNOfXs5QhW0DRVz0BwUf65t8CKpd80yeIWrL/7EuLt3Z24zb
0dIQ1eSDQhErKtVBLNyzj+BK2xdsY5KjA+kVZHs8XEuEMcrig8eaNeSp4ISt+I4hB9Sx9E2LF0NQ
REBhUv7o1QukfIewAz3R702u+edo9TqFSsu+UmkXQmr9hxANOKTWIPSGiKJD6JMClelecj0fg42D
3KGCBoS51oqpGhq3tbwmBxNLaoW9F1s5k4c0S9Kna/XlGfXE5co1tWHidQTzxHyInvudF9dWkcXM
GupzY839qeAQ1fYSCJbeXgHTp2gBJuQWobhZZHGRJCDbBssM6v04WAS2Na/FlxA0BJDeVCyGwOOB
tN+95BR0awAGU+jVI0YYBKNwBi9exFUK+6c3/rdl1Ciceht1aSJtFyBRLx5g7VEJEmHasSrymVgJ
Ce+vLh6x33bgW7g7ayzKYEAJhKyhnFN0d2IUz7JYOby9Pzf0Wif2+nAyu0vBnZQx1D1fNQIpXsnG
FtCLbRN0/a5Xfps2Xk4Z6Axi8JEcuwTUEWJ86AV7ut28aXq0PdUJloDZJZqX3Xgs1B3tBAgfwDK9
AtV6/zgNYoG3wx9VAa67tmFxNjc0Kmfk3QEFMwcgAOGYHEPFIUBdgZ/49ue872NUB+72xC+cRoZY
bZA7RI0PRg97FAD9DFZyuN2FacbI2y8Sc+FCWh5+ZpPHgX6pUigB8Kel6TeFCRpqfjyO4+yyRrK4
cX9ziA2CZg5UVF9uD95kq5ofp5QXzgJ1SbDnBfW1qhiUcA5dOyAaWtfL8CDYEoLgD62Xiz8eBnAT
7CEKsAZXN7WuebKFS3ZBRpjqlDGI3xbf2oWuzLmpac2FB5rRDFTQ0L5sG/7jSj2iQGdQWOK4adp9
7dy8JFZJe3ARxh5KV3bQEfrsQeJjU9t6dUk5jFxMUPKKczDoH1mVN8ex8ddybkPaSvUKkwXMkrmd
Wdi1yu8t2PxC5exyaAeDHHXnlt8K3oPAAtqyIdmB8i2W4HHhpbWyNZvW5fr7q+AXVIoPLkHnxMlB
lqK8FvRAZbgSLEyta6sScq8tHCeAaG9aBNmupgoUrWDdmv7btjJapMDbqI/H0Z7GTQA6WuKCOT2L
bjdtCEKBFiSqFgzAdlvZcTumByREu6kOdxw0yn2Vb7NZHcI++zZwkHlnw64w6zgYTCRcCaGGif8L
wA5WDmiIgRiNJ8WXhdvPvF6zGMMGoKPX6wa8i10GPYlcdojLIHUgSxjVYbMW40wdaKHCc1UHcttg
jjMV7McQ4Ji5lt9FHqzkK6b2ryv+yuTLGnRYvM6WeFAj7ruaPEUPPAiOWcaKf25bj2n+r32/6qMB
By1xCx/hSHofvAYy9qG90rTBMP1rl6+anrOO4Tl6mWLcR4H1hO45WNFH8LkHvDvdHr1phjS3AsWm
E6S4wIvBVALtV970x4ziUr4crWDFvUwTpLnXEIxhZqEGP5agupBDdYCe9opbmSZI24G9cITmpBOM
MS41D2SkPyDBcVps/wEcGi+3J8gw+r9g5h6KQuw8RBdOD82f6dSCdfN204a517HlCenwuiYsGePF
IvJFFgdsiVK5bFtaT3Mu3CdLKEZkKnamb031EZw2oKf9tG3o1wV5ZZktqmYm30lkvKAKE5xlIFYe
j8vqQdU06ZpPFVB7ylpJJUxmHJ+4WwUn0YPZ6vbgTa1ff381+KqFbCZYB2U89hDXgdxXeXDHtUJD
U+PaPlhJ7LHQUpKxgLqSxeu7dHRWEiuTvWi+6hV0yoM2VTEQJCBpBbMmJCoyNWw0R81PlctTynir
Yl5DRojWv/C2deWM/7pt1jVf5SMksGbpyRgHidMwQFQTunq3m75a3d9XYlQHiwehCqC6AmsEKT8Y
pDNvxnXA17L/DBxGsDL5hnVlWsLMpsIZetuRUPdg4FNuqxQ8z8EU3f4CU+uar9YcsmC5Pck4b6CE
UIzHvPR+bmna198qQbkyt0vVggETjFAdSPSt2V3Jlt83SCBy3zrSlHtOX3XVeMET7wcncCO3LH9Z
PF3B05ia1yYF+nZga7OaCcp8PnJk7jzxoPyYQwttJRCYOtCiGJjlw2rCW9/Fnt0DnqTBHdvWH6sy
cVdc6n3D9PXnyrCzymAk2XhhvryHGHQJFSZxhus+59O00ofpI64m9SqaBR4e13qJj5AsdY4UaqgH
t3fBVIV7w5V5et86ff2lcmoG1+Z4a7u0c+XvitJDegzWwN1tAzV9gBbWrmXTM2dgCslb2h0C4QXQ
w/VtsGqO26pJfP25YE7m3EsWT15m27pUOKxTK1zZZa/G+Hfs8fXrf8gBqikpZ3WpSGuDJ6fJIZQj
r3jgT3ioy/tdUXsSSp4ZabbVgPg6EimQCnp2YSYvLip8oOfU8pMDVetty6G/+JF56AlYboYLZ+QD
GMQ/KuLirVmulaYZDsG+/tbnVYlTzQlYBCSfId2c4SpLyfJiOezQ46a464dPbt/9EJXcg874C9RO
Yiitnq2i3OQxnns1xFceI+uZ0KIGDhm1j/sB7PG8giCHeL5tzu87i+dq/mglwvegPAecHmhjvRzE
flyt7EHvhxNE7rcDT2RXpHNYoOhicsHhf/HbB5xcoQCydh33vit6Oi4IfEbhWIBs+AKFvAh10YdR
QL0EIvC3p8bUvJZhTNDgIald95eRiQqLS0ucKDvIDXM8M/97uw/T9GtpBjR4CpZUV/TPXKWfu2ZW
dwLXstta1zfTgCRhDak4fulK75fFxKPlkbWHRMPI9d10XgZw1ToAeOZe+LPLg3vVgzh406wQbSvN
M9ATjwxGOU7ev+WQ7Dvo+Gxs+2qtr9zJVtJrqYdV7XgNRDYIQiEPSlxHLI+3B28wez0ihbKpFssZ
UbjhgkI4GEBqWrPL0PPnZZbbTFPfqTlOqQ0JAe4nULCTQfdtxpmjFda3259gWlstKOTg352dFp4L
ao2HhbELdChXHgUMs6Nvzq3LqxQIB9Tj1vUdm0nUEgk2zuAiQWp9e/Tv73HeHwTTqxUGmaVnJR3w
waHtlPxhIdTm59FpumS3kCa3wcufBiRKoRE2rXyVIVT89Ty8COhZcJQR2CXEOVE8CAmu9gQV9W1R
Wn8gBpdlwstm4JdZZJ8s3v/w+80FWddvejVddlFlGei3sSKBdyZl+tnP3E13uGDqfNu0h1SMDyAK
AeyUHwZgNYlYK0wwmOif7frVqAeI3HXlAtg9AxX2Dv8+hONa/aehbT3/kmmHI3yFGclH/t8IPbao
6N1xJTs1mIqegVlF0Q9KXMlrAEZDDCr3FSbGhbzSivkbPExHXAShNYakh63UfP4KJru7rg93gTf+
bNWwclFpmCAda1G4ZKoVKKcvydwXxa5e8iHOvICvXNcYmtdTLtDtTmAtBKK0JeknqBh/bJpyDYpz
3bz/ToA9HWBVUSFaoO8AlhRJZJE5liKDaVYR8NBfrHx6Hp3uojrneWQJSmfdNSLAP/viex1rexoS
Cdos1+rW3Jti1dFDA3UIEHwmEHwrwA7sgR/i3JBa4sI9eABrKdQSE0gFLeHeFdMdhBwOdR6CQVkA
2LY8WDnYThoRVUvz22nFve0u/wSzfybVuG/BKQ89WUhvL3eeEx5vh9XrMfm9D7ja2yuPo9PMICWJ
wuUihwqx4+ND7p3xH+JDRZZah7FY2T9N/WjxKOfEAa4Um3/og745gQhYY52qJvhQ9hBSgh5uusst
b8VZTJ1dTfD1RzmJR5WLjRRkDAEO7VBghhDVorDtDUMsoFQCPuCVfNhk1lo+zK0Uonw9sMYWz+76
jH9UofXP7bUxBBUwz775DLkM4PjGqw1OjHbU1H40OfanQazdWJlGrmXCVdArD0wSKB8o5dewch6J
WovjhmilE8EBv+uOQwLwcohLmT7vP9cF/WLJILLCteP0+10wHWcyCVQIuPKakCV2thuzMC5GO5Ih
+TRUa/Wu788Q06EmgpQltBsRsoYpP4EPFSrfazWEpqa1wAGV3MCfBlQleJCptMv2QTG+kla8bzYs
1Fx6WqB8VUAh+TIrBgr0MIdO5hRlRbriyqaha648BKjVChcMnaJE1IVoXwBhjy0Wz3RwiTUMWRdA
5u7S8/4TKrP2UAN4aKdypTrLNHLNV4NudsniYptwpf0lo/b94pUrm6fJHDVfbUO81S+AYV+qJPiu
qhYCiOwhmIrPbUu/bpsczV8hmT0W5fUIokRyciHeuaNddp4Wf8VuTJ+gnVoZa3mNkgxULmM7OoL5
ffieiHHYBU1tPwalvbH2QweVOAlqXmmPLScTTTwq+eDRblPGznRO59rly4Cbze7Scvc+SPk+JeyL
m9BtJTc6r/NVi80NF2xiHuvSCLjrZFemQIrfXt/3TzhMx33QbvIGYHQR0Tr5WbX8oIbsoHJ+mizJ
diWdV3YsQ3zQASDIkxwXuvOovZPN8xykH8vOPUFjfdONOdMpRjM5thnIyDho28rfUFe7TyFHKZjt
rhz1DWaqkxT6khRBOsJM/VzepXJ6GtUI/TQInNfD4fZKGOKETlboQ4QTokZYZ2vKDqIkUR38H7f/
/1Lif/rfzOq1pkj4br4FRZG3e3qB2/4ZMmyIcJBP3DE13ReMfLUy67EHVbDTOue0y6Mh3cYayXTQ
x5gM41CyGYd+0Bw0vXyEeOVZBATVO2INx/V+ugXW/bff1AjJRJIirAKZfa48C5qB+Xc/kRCMWF5C
C6rntptHt5fGYLw6HMTLSbfYEqtvNQJSdPkTCqU+cy873W7e4IO+ti2rskQlTI7ERThpZJfpy4CE
ceHDB6jUPjqp2uYjOrVhCk0Xj0lwsRQjqmkAUJK7cq5/jX697UIMpT9v1ySvrCxRreguSZ/sxpR9
Z5AJXfFAg3vokBAIzRbVkoGuculbxVBW4ZVDBEVZCIjcXgVDBzrxmTtLy0WdPC7HW4QNKxTBXoCM
Z1uS4WlbdRU2iypB6XLh2XSYoJpbTMnTVYdr2+A1DxfuCH1XD1W58zh/cZL0BFavlQzANC/aDt0T
QhqQePYX3OxAFNQFEWmwLeTpz9dFAGaRheLWvcT96YM/QFgW37FGR2aI2TpcMpwITbKOdtCGtnYl
+Pr6wX0KaHEuln5l6zcFIW1VxzobrlqeuBUf85NY5tip/bshgzg9sD/BjpLynmfOpisw5mtrnFXM
XxJkGxe7cj9QOV18z12xTtNU6WsMfKRVVQGmKqvynZstF1KVh7CHYu3oZiurfY0Cf5/6oYfyNjok
ExXegKrLiw/ZLZ8teycVxzldu1QwNX9do1fn74YWnA4UhJUQLDj6sv6Nw2sAGp9lJVM1+YEWpRdf
DRa0H7uLvCpm1/VDXqyBb01Dvy7Lq6HjXcViDQ9xB587L24a/kcydT/jlWpb7PSu/b5qP/VmCYpx
7MeQP8r2SxNArbjLvBXjMU3M9fdXrff2wqrZLvqLcqYLXuk+Eai5bgprOvYEbDEoYa9Q9SyJdQJR
97/QQ/12u2nDnOtkhVNfe8hKYI3F4OxEk+8hwnUo3ZWBGxyKaStaDXxpqiHFijrzV9FUn4LcvsMT
4Ee8Dn3d9gHaojp2W04DwX6F18XfpZudxyG7L4l3vN28YVWZvqqgeUpmCzfXIdTbgQV8SgO2ciI2
VfIx963FEI6CN3B+Xg9jZfkT9C7FIbziVJ2lR/m2TcRelUqC97d/SAoF7o25gHQGn44M0LjT7e/7
Axp4JxzpFIfgyhhDiI+AbEA1p360fnjSecJj4V3Bi1OP+8+qtb9z2n64svstLX253a/JMrQoDkAJ
obXCSSUlj1nyuU2ho1w/Kqjp3W7/Go7e+ywtlPtUhk6hEEvSRv1YGnc4opriyaPiuLjFL59DAvV2
R+8bCPSt3i6ij5fyidmFjNUC5Z7OvwRLtcm0KdNMe6a4BMvZAMRc5n8CGV6UT8WTSta0Wd53faqb
NusaJVEHIuMBpRkTg7qnxE1btcYQaWpes25RZPM0Whg97Tnq/i1+xsv8Dwg9r6ywqX0t6XCqIsEV
YSfjkEHxNwkgbBz1TXq4vazv2yeUHt8uazNUA24JQhlb3hnpaRM6p7wEY1GxdpQ2DV8zUNJUFICk
EQjanKgemkXdBERh7oJkANQEynu+/R0G89Tp2CaoSNltKGVcLCBw791j1axxl5qa1jKNQtIwW+pk
iMOy24Mw4Wj3G51K52FLFrebSUuHuPe95iskhLw7OiEybpsTzWUhtOgDAWwN8Qx1s8gOKFAFUzuv
RFTTtFwX/FUe4GeqkAXLgV0unH0VuMcyzR+3Dfza5aumXZsGoztiWsbBO7mhuAd9+PF20wZz1Bks
W1pfJd8sEdvlsucAe1F3OHSSrTiraVI0Z11K1Hu7YzbE3vcAMuztxmY1L/VRSRN2Fd5KHWXtmV/E
k0y+3J6Q98809C+6Nb/wcw9Fa3Hpvyw1aAzF8LGASl2XL1EivB1kjVY+wjD1OvuaSydlZxXmJh1Y
FyVT3sW2spxzp7bGYp1SDErY0ESrfBH3BftCef9hyMbveG9eq+N5/2aN6pRiwABzKAfMQ4zLxzNX
Su3KgEWhA54Uq3y2Qfm2n8fyxG13G60H1dnDiBjdELSrIp5qEpeyfPDd/ui3axBBQ1oEPcu3rpZl
fpGrtB5iHrB9w6GH7H72WrK3cfJ3wufOtnfV1EesKne23aw44R9E099ZC7Tm3/ZqTS6Us7JiiKlM
IpF6x4lDa7fuz2IZDhlzY5kvuyTg9w30wW/bucn63LddekPQB0U1iDgN1K5z872NJ+55G+6M6oBC
hkc7kgxYpgQERX3pHYB7OmwbuOb74zwDOgg1YTDTEHq2rSqJeF8PkQ+R6+h2F+8nkdA7fjs3odWA
QAT4BhCxFu5lREb5oxFBlaGKSXFycItEQQWdoxh7286kQ1ncwA3wKNP2cTAHUQVhTwLVvNvfYlhn
HcSC4jr4O9iTYnd8cRa6T0AvtGRrr/6G+K7jV+wpgIyFHfBYOWGUeFMkIFt9e+CGQKxDLu25HXFK
6mBCS/ANih/lrg6HPaTtH3nGT4HV30/U3vTIRHUIZg2xAStQlYgba+mOkktvbxfFtidtiNq+NafS
grix18PVIBdj75gXjIcgl2u6sKZ50rKaDG+3GRE9bGeydgx8eweXin01V58XRvOodoIoKNcARddG
3wlUOlwSbC0QTSK8j8PkwlDuO7Ypns4+A2DzdHvVTR1okTCd+EBxCw1zLdWuHeZvLf2UkCyyqb8C
XDL1oAW+IYNOfIOK67ieacQdv9mVwKV1Xfc7H9fCn2Ff1IGTYPWaUbsS9HEF6TOrhXQ2LY+Z1ze7
wh1/FyG2xcUB4VcHXezb82ZwRB1pN1ZOmy/QKYgDr7+zuuJ+VhvLz3RIpoeDSmYBkhn3ZbOTYAlP
xGc6/do0bh2POdftVZ1p4XHdpukLsasMWJLK/nm7dVPwu/7+KnEOoUyTQMOVx8z9L61LKIx3IMpY
I2w1zPlfoEzhiSQv0Lry+zYaEtAWD4G9RmFhal2z01a2FrQW0Dp3CpD3Ved0WqOCNTVN3k5L0Wdp
GqYVJFBqMkS0TaeDA3RgdHvSTTmUXqfSXe8t3QVsgy0I+iYXN90+iEzprktOSXipUInDf05OfqSz
iG93afogbcPOx5rliT0VoExzQK2QNNX4tRZLvVYIZahdoTqQEs6VJALEXrHPX4rBiklK7qquOwsC
rq+6fh55cIYMyQvgXR+YlDsJJgE3mFac22DGOtSSZoELKSqLnWn1DKjF3TADCp+Qw6bJs7XtKcvr
pVc098+qldDZaxN5dhOrftrWurY9zQDoSGiHemfmerspD3dF/t+2ljXntoeccjApqrOYq/AIdKET
4Rq1WZkVQwjXObNAgtb7KUvVeaIDyoTx5OokO+rdJ161czxxyauPwxqpuml9dVcPhAPNX8x71QD7
w3hxBAvsI2HF59szZWpf8/dqHAVBgZo65/38uSbusRv9p84K0432qaXkoQVNq05grlgiQ2iplA+y
A3c7UBznbR+g+bcLCVc6TiEMc5Eqai3xRCooQ/W8WrlheT8pcHVkY51kyqomX56HgT3k5CM43O+o
w/fJuPJ6+f4SuDqssa+7RsyNq85W1e2dIouudA4QHdjfniDT+DUfdjI+W6DIlecQLK52FYM1fier
+85fGf77ARYcpG93DNk7taLerM42+DMqUcStPa48Ipuavs7Yqz2aVYC+Z+0IRwv4ndM4B7zERrdn
xXCudnVsY4fqHpJlXJ3duvnEmfjCS3EQ9dWb05bvW0p+TE6dRd2VJZBXa+Qapk/S/DmkgF0L2apz
tkzHwOk+cmdZCacmO9JcWdUl7qZAZwlDdT6QNK32GQUhK+tfbk/Z+2HP1YmzkBcr3BQrdfa8+Tip
bi/n74rhwsOyLqM3HMCoCsPKVp7CTBOl+bXf2HnLs1KdR7HsU5x/B56sgEMNE6UjHkVvA/NQYumb
VB6y1gXwiy8H3ntrlNSmDq7nsVd2a6ki6bhdqTPNR+swF/VlLhfvADmp37eXwtSB5tOQfFN48KvV
ecmsaLJeVPPLzciKaxhmXgc+2sHQ4iUCjUurQC1sCXYf53B73Nfx/X1GBCPI24lJemfmfomm7e43
Sq12CziVrzzFPPwVirXs2BDwdMRjLzmklgCFOhe4NtvVVvMhAcNMb7MfvWOv7DqmOdLcmIPrnfVT
AxMq7L3seESyeSVeX43kvTnS3Lhgdqoc/J1DNwMdfv/cUrVX1j0JyDmlzWFRa1dLJivS9uachngB
GuBi7kKPrQ3d84ql37phjffEtBCaCzf1LFC5lMFKU/IgvHEn+KP0XeRHa4yxhh50qCNv2pCI9roM
sx8VOE6UTOz80N6lfI0ZxjBJOsLRlm7RFiOWo8Zt8jy5Z2cQd3LaVl7t6gjHluJ63AHDynmySrBc
LzslfnnO2mOIafDa3tw7obLKusCWsDw0aomo3e8mMKDf9mZT69ffX4W5iqiWKMuSZ8vz9ovr7jw2
7dRYrziCIVjouEab9zO3G0TRjrNpzy3/GSzrx9lZHrO6ixsn+HX7M0z9aL4cpoVXOik+Iwz7n35g
PYXj8oGE/B4CaHsmu5U8yWSrml/7FSQF2wrdoPLTCR59onbc/zAF/97+ClPzmjNXTrZ4NrCNZ+q2
O8U+VuwlV5emWEnFTGut+fKQZh4bJlhSUCc7kfdXgad9Kta8zBBPdQSc3XlZL5pAnpMrzUBQzWJf
l3TtGGsYvM6qlQWlB2Q6zgip57UgwW0/+0v4UdAwXzFV0/C1/fh6teCPPYYP0YzTtFinESnk7XU1
jV1zYccnZPI9D8cPwv/paRYNMpvApbgGsTa1f/39lRO70h2gLOTKc2eBYCUNOvIBMrgc0gzOWjm6
QV7I1eWZw2EJwAUJnQMu5HUVkoV3H7MulMmeOapKnqvCKYJzV/ZjdvICwiEF0VrcPma+nWbHBNJE
U1R7XTlcSqv0M7B7hlOyG8qMbkzZdMwOq7APqrES2AurX3JynjKBMzDEkn9uWkYduKNKiyU1dM/P
S1f/s1D3njWQcVi2vXy5OnBHtS7NfFKKc8ErXKN1PwGB+zAG+WHb6LUQuSw1LwNQuJ4LLxhQ3Zf+
KmlxoKO9tlGZHEjrIFEM3ETNJM5eww9pWc4wjNVibVPjWuQNlB30RSjE2QmhaTgyKy4hoBTdnhpT
41rczeuUQbtyFOfSlocxwLvfkvbBivMbjlyeFnW91JVZnfRwnCY7LU2CyO419z1wa/siTe6DhbWQ
O6QPlW1vq1RwdeQ5RJHsGsRmf5JC1CDnbTv84EW5TUHA1XGrRVFnpWM34pxiveO84Nl9OsOv20SN
Kze+hoim41dlOKKAAxWdQB18ybN0F6bdqZRrG6FhvXVwZGun+bRAivY8qaXZUbp0eJFN13IeU+ua
NUnFWzFwhInRIxP4fxu2kw5bqwwyta6Zk8TjNIR0MfaEZS/2MMZub502uYEOKlMkXzJFk/4sSRpR
pMkoLF9ZT8OodeXnEEc5xxkQ25T1mBey2ocMr2S3h204bOmoMnvsKpYjGJyZQ35U8rlhIsb95DEt
1THIXSAf1oieDVap6yYrLCiEgCp5LkLa3IUgm/oXVALBuGscscZ/YJopbS93cEViDzYT56ABwH9s
xK9EdWvU74Y0WZf3dHNPplVHIFZU1HvmfS1GgPGrCDJMWfvj9mqY5kjbBZAlWM0CVrlzEvpfM+L9
BrPPV5/ytU8wta9tBOnQOV2zoH1nmi6slSfUQFyI3AaYc3WxT28q25ZBHumcOgg7nbRAO5KWPxtU
Im80V82Ba4+S3h7BF5iPZb2jrPhFwGRMCT+Vhdj7TdhC+MLbtho6CG1wx6XPOypAdwF8wnVfVlbk
AL17e7ENxqoD0BIOIUAfoP9zkOY5EucMDFSSr+Vzpta1jDzr3RaiO5ipRlrgJVqiuuu33f3oODOv
tQoomWDgYV6dEq8BSt1bufQ0GKgOMbNb8GfOwyLOdPxegux9ULss3/YU4+pIMjYBpwQBJnGuoERU
N/eQLPOnlYGbplvz3MLOys7z0Ta3PfbQgH0f2TlZ2wEMoUeHjBWhDGyXSHHuPavsdlXVKohfdeLe
L+YidvIs+QAu+GwbYML9S6ISxXdBJwZxFm5xClLywXXX5EBMC6w5cMg6Puccee5S1e2eDu1DEsyf
ashR7TZ5lQ6N4r0PGroBuW5Jh9OgVJQ2ZNsWryOhLKcCMXuFplFweqlyN6qnegV4YzAfHQaVQJxp
Ua7CjFth9iGxvfzoVpa3MnBDFq3rT16LAlCxYzdI0a2HNOUvIHf8lkrco6rAuZDW+yaa8qUOhmCb
N+hQqKWmYe9w3pwhpGiTnQxkyXY188o1CzWYka5Gyay5KVjVNWdCiksjyIvfj8esmD/fNiKDv+n8
cfVAep6UXJxn0KJyawfk250z13v0ugvU2tXnH5zhOzfdOhQqK0QouFPzc2pBsrP6PWX9U9qBw7Ib
9u0cfkidu4rawHd9SYPPpdMcoOoeJZWM/O7nXJf3gUWjArj0eZVpwDSvWvo947Z06KtwOovOOYFZ
/9ilzqNXDBvNXPP+xbVYX3bLdM6TIIiI43THqbXXTqKGG0AdzglougCObJ7OBBzguaMe5FREKOf5
2rA1Cj6Dn+qYzqQE84JD+Pw/pH1Zk6Q4mu1fGat3ehACSZhN9wPgW7jHHpHbC5YrqyQWsUi//h4n
ayqzc7q67p1rFubmWhwncJC+5XznHMuRqr3fI1XQe+KvyAT+7OjX2/GnUBQ0OAfkwfP1KLk1MiGe
CtpUlCH78u9v6z87/i+htFLpam4ROTp6DU2npd6x/q9QQH/yxPyq/qYbMlVwCNcjQkgd+LSpqb2s
blyEuu1wkC7VY0nMSyTy9q/w6H9yr/4KMXOr31mkOlaAvz5GNk+84c26/pWn+GcH/2U/d0oWIUC2
61Hn2G+r90NfQ7v1fwc8pr/Ksns2RGWswNUys38miz6CUeUxBAnb/+53/uUp5tZ50lRkPaLWuYKr
wppkGeKv/7uD//IMF2GuA2Bq16M/dvWrQAwSGHmFgtO/2MDFn5DY0V8BZbXsIWXUxN1RQQklfBkI
L2/E2kbmguhb3j0vnAT1y1g0VUUTPxhsWycKMJ6WJFHEcLclsFfGwSQ5ymrVKSxbH8s2FZo/yTJf
4iuh0FTdjHa9wh7Hdq4/QFVoEodWECp20KKNUKFHpBEXPfbK7Bsftcs7svR+/w25cyhb+6GpNWjx
sBxkrkeFdjq30CiERMgYz4dy7Vp6X4ydNx7iYHXqZDrXsNulE2HqIruuOySCb2YZhG867aZPvBTh
bfmE/cb4Nll9ALz3Viv/c1V6ekUOZqLsSEFfAmnSQU4F7vUJBYR6HWiRuQ5pIXD86VA/kzqYv7kV
ephJtdQONYb+ONmbJRx7/YX6pDA4THmNmk206qozSu5acZaoj7fP07wU+hkl1XY6QgNJqMtk+3ZO
2dzCay97cF88dE2XFw+5q8dm12hQ/6dNESuWShrn/h4FZDa6cXnZlNk6NsIlcJo7dwD9YPcQchTD
fIUgKadpjEWuSMOm6d+OkuT5OzDNzu8rEF/4p8CIPs+qEmGPQ9XVLUuMZvP0rZ9RCPhQo95LPyyg
hRQnmc9QaW+MUm3KJy38dF0iB5Z3w5Taq5oxVOyCtdtlbd6HUUL6EMKgum0gfOxsFaq0ClYPMPDV
1PjpHF271F8MIQhJLFwcRcv84SClKqJDSeKRZTEubZ6UcNrsrm7zOs+iiTmd+kBz3ul5Fmo3AfaI
JWMu2rq4GVFjJPaTNTkgRx0VKkPxxzCnfW/NJYqWKEh6U3U8KQZSffIDHD4JQex/qTWQH1keyIA8
B1Prtcd8qfSUhLFqO5RaeKhWqCYQQbzlK3jhcVm7uUq9WsX4Z0deh3urhlIkMCShkR6tzuWpVhoq
E1HDx2AXRRULUiUFxRPAljVP53lwNl1dWZSJ4RHKFgcV4x4boV/AMuE38fxiHS95Uq3AFqI4M4qH
BGxTZbjr2GTc8UpZH6RSBmX9oCYUoSUom+7nA1cLtpq4GSb14rG+NW0CiKjfHh3xW31PbFyuEMZG
PYn+yqt4iDMDeK/dVfgBUVi0orD7Ju7KkgCMXkzPRKiGpaLXK8+kZazeQ5PP+YkZChvdR+UCtrO0
AUOC22mVL5NO2kEt7UkVVPC9B1FAcaOkB+WgPPYZNBRUhfe2RTHlabSs8fd+o7q3LfWeWU92Lqcx
Qhl+2J95O8vy1QhwaJMlLD8533TNO9MJ2Xa72qytbkAOPoftI5j1W/UNGUnCdhCsC8SUQI2DspvV
UAjxJmouolKlDQgGOpoExl9iaHfVE7l0zA/nQ7OwKLoIaZoWJJgN6oMYfkj3OraenO+LYaiLQyUb
mX8LCjBB97gcVBZfRlDJ9JlDKG9Nm3KcgcOVBPCDFjDy+SY3EWg6wWg7R3uJm71875qh6S/YpEWd
hhFu1Wc9NNiVkJQv7DsvZkX1xBqVq50tUWp6K3kdNwc5DUGzj8zcLNBuMLRF8Y+NxhAhhqiBRDn0
mReaVbBh+gNKLaRECT2BYJPsSr4klA+qvSBLU0CbVPCC7gJwl7Csd2AOvK09b/nIlFD9STcuo+B8
rZIF4pc2rdanAALvFg+4QqwkTMrcJo4O966A2Hs1PjbeELtdDYrN9xU0p6KUKcbMw0p19GVh/gih
JevKBrKQytTHIrBWB1kU1ilFPdObJpz9IWWEBYnqweDI4yq7llNfsG2IBjShlaQHFA7H7SmaeAUS
zLb+NK3VbbywajyVLoxPQdhHeLhXScckFlK9X6O4bfdV2BA8JLXXvgNnbuMSO/vVfVSPX3AOzSdi
afk56PxOPepGMGgWOwZyIYhm+nznuXHkN6YSk0vhNxObGWiANI8tbfzuzhaVm1JDGBmSPG/7DjS/
ghW3co3oHpSI15oE/9aONQwwvjI3X0LwGQ5YV+2oyqQxnln2YE8q+lulB4Krt2CzTF0N4qmk16Sn
SQzxvSkpmzGPU+W6ygcRL2pME8X0mKd9YYEeG6apkDddaAd7po2Zu8R3fAKlLIp+4/1CdaMOsWw9
mwZRFcVp6QmUrUA7Bawgvqbk1tJmBTijnB1LFzimERjHSGB2PTQSESCufDadx7Wg31DWtmgcpQSh
hRviqUwK6qxMap7T4CSLBqtjnCOpkvXjWIiUAcAvbivp9bhXnMUFCVntwoQVmg3vOzf11TtuSx0l
WOyiet+RQYZZPC2BzkbXkiZVNG6Hp7Zwfn9xBUPy3wNlY4DifZRHX2rf5Ve+zFzUu97TXZ3QlhdV
NrlmoqcK1X0g10Wlwr3nlzlJozAI7MELKpGnZae8+tB3K8wWjTI0/20o2Pw+wkrepSOKG9ZUL4qE
mY2wgDzMpdR6VzmlyY2OZB4dXNB2QDcu4ZIi9ERIVgaCk0SYwLbpWnaePAI/aus+gVb9JG99u0xz
KqcZ+Pt5AK+ujIPFvAPDdVFdPFNU0S3pRDztYoofGNgGCKB/nPkYeWUGNNxMHwuGCEgCioqYHtbV
RcdxgpH03rR0zJMiCKR/yCfJKsgYKXVYhzxc78AQBblXobqJZkqQAZYS9E2XB5uDUCMpTIwrGuXQ
zH2Eqo2q76kLSoZbTUJdIy3JsrTp3A2rOWiIvZcQ7IF4Zsaw52PvrTu7ZljPKvuuBWLbS30CcGmK
u0kOKDGfUZasemhrHIm8LsFImrc0Ax6riE5ykMOS9CLE88Yrs+S30Qx74VrCjNKkAc8SPC8QXJmP
TbcK9yChgMkyPKXlAO4DaWwKQrmuO8Nd94LdEAxAL+Epb9+gSBZyhhEMweYUxiafLm1IrXxw2JW9
b74ZAdKKZFRfiUVaFGH0PSibE2JC5Kqd583kJhzJGANpNaIkHGfjvk2KIqFKqjyo8Btz4fasG9tq
RxxIk+65JEWzbzTuGMTdSVeklTd4HfRwvaXOKtR7RMmcR/MHoKxrP6uJX/F9W83MPkE9i4aZs6qZ
UzKvUG5SkIiv0ioGNdV+4kPVJqVbRm/X8maKzivqwwKwJYdxlDU67uPEloEm6TJNwZotfYxfFIaW
ZFcglx72kxeFj5AWoettr4uxOLRhraZD1xmHe17Z3OwItnEJxvzKj5KuQPbv0Mi1DbO8MbZ4h2hE
wBOrDahJuJP+2wgIXLOveLToHRjZSsTNedMrEBUuRp95wcI0lHV0RtZnpIcYAKriZGslw9fAFms2
U3e/GlwQHYCbd8pDc7dUwD9he3XyCwWfGdjXVNWBoGteAz2eTeiKcJ9jibijDGTtiSNt4B+9EAxi
e+StmummmqE2mdWtb6IMO1nz7EYyx+eABYtM4sDEJDO2dvVuDeaepDAJym7nwZ6SO1rBUbiTQMDx
gzAR8BZ1F+rqUNm8tR9aMDNCn90ZL7oHR6addyUqzAowNZolOPULVwOY9KQ2ewFi9/DeC9gCRuNx
sV97NVPIplaOHeGojFhxV8Kx59Wxp4ckULS60KjwcQI+CfdydtANBUWvyFEl0km2a0B7kqfYaUy+
Mx124YTDVgz2y1gKLLAu5F+DkpMSfJom93dlh1UiGYEjk6nPS+PvIltDM1SOcfi+lYP3Ke9hOya2
5tpL1xia5Oe8AfV5tkTTcIEp6h/osOIed1Njdo3h5ZrxvAFMSZhK7nK/90kSk5KvSTiUc3zopnUN
blQ+8ZdyBBfRrVhLkNwT0fbxXQGTqyWHEtuJ95R38PPA/NjPDyzk5RXYTujbampagCQbqe6j1gvN
58nxtUhEEzKWSazS/hGZxBCaTqjWgJHQkmrX5TNo6IGtxdIAgm2DXRmPTJkAFx70qYc0NfxCqVos
hTOwLic31bRNmxiWUiJgHj3VoPsPkrVsmo8RDOl3omyW+KgiObRp23ZLeMhtsNyO0DJ60EujvQNW
9xGksfx6n83tvPBDwZkP50rUZXEQWncL1qSij+6awp/HuziCevieLJO1j/EwNOFHVZTjlxXPyDfE
9ozOFtyFZcLsWixpb6nosjFfOYHCEECel37irDlQnH58H/k2ugvXjmJRrCb65Ot8+WhctarDPPJw
TaISAUzUz3YlyRRC7mrfdJMq9i1b4YtEzkFR1688TlIrYrecejcIlfKq6sirGipHbum0ji6D3wSg
bxl3UZcWkLUobrBvqiuJAAMFSaZbyHcn/jIVah82MhyzYZBxu+dUjdWdLnTeZJAEZd2OkZrkRx9k
YPJ2NOS6bUEcl57lEFD7QlHUY0+Ae1nyEhR9P34p7Wj716ptRr4LfMqWA/yIgN3DjFHxt6GKcJao
2CHUJrVdHbuHFg0iDktbuu659pvuEwE5YfBh7ZmhZ6/sefxeW6MX2IlwaNOorf14Fxe6DG/44mNn
bTX41lLt+UufRMoRqMd6qiDhgxd7/kc4lHDtVd838a4eld+fNRhS/UMNLGazX+uQuatu/dQf/YlU
A3giac3g+CsypB4K8WsoTjoW3pIe9XhHF6x6vOtWePjwKSPZ7a1rlgnhDcYN+AfZ1GSgf2u8kzSF
GxJuyvKtc32/Zh2NUWsyGeC604CNpLsTWCWDLKchj55W5Xtdir3DLODRlWp64FPd7/AGDLIzZbLZ
56Ii8Td4atGyU7yN+qPnC6D2+mUm7dMKD3WBy7Dm5WluCY8aBGysZ/YU2t7xO4oFtWoSRJdgqAlo
kARJ2Vr6tQNv7HDqtRe4k8RCBOIUT8WVTXgoxxnc2aq71kU3vV2+1guBYCtd6+7J5HH3URFHEQwp
19IlYxSWX+ayFvIYssJ/beowDlJv9nPQDBELv1hPWEeQIeQOOBR8VZvp1Z/5brShFm+6ARLwp7aL
xujJN7QUB954AWy2vFDhGwEi3SDp4P3XWW39klfJGABpPmJZUWv4wTNlE30SrkfwwM79BM/YOCTK
pyZYqx0CMUQnaysj+xfl+38C8Pi1PhLn19RVDq2wEaR2R85lDxEKMqcjlPnADRV0D0o7dhAx/SvG
yD+JMv9aMzmQjmhfDt1xhdeVFREw3flqfs9r/+c/MRaP//gvtD/rzg5VUZpfmv940RJ//3X9zB9z
/vkT/zh81Xcf5dfx10n/9Bkc9/fvzT6aj//U2ClTGfs4fR3s09dxas12/OKrvs78vx38j6/bUV5s
9/Xvv33WkzLXoxWVVr/9PnT68vffrlnd//z58L+PXc//778lw0dXtb/O//pxNH//zaPh3zhMVchJ
cs5EBMLy3/5j+boNcfq3GD0UGxePmbgS78KVM+Xff4v+FrBQ8Jj7NAoAo70Wo4x6ug55lP6NR350
ZZwLYhLHSE3995k9fM9cff8tcCF+b/9MLk38a8T5R4aLUSEoA+do6COAek1VX++VnzIb4ST0Arg8
Cl4EtnlKBg9YRMBtl0FX7+G/psXEy0/Er2U2rEVwMbbP7+cKWcNtAJwi2Mhb8dIVQNnj3lqzafa7
NBgUfXW1VjeIG3VppHz6Gi6ehM4TRsnMgu+jSi4I7f0xOZ/gonZV9C3u9IoAXzQ/0sDMj6JE9Ru7
Bkn1tW8b6EQ5JhIhrxOM3LxM14kUCJm5L5EqUws9RpUMlvGbn94SWVx7h1HcyFLFwTEqVJWQUGPx
JWOZ72hBEhPXX+Gg1B9cbR5rZSJYHwmfRorg7lo+1Wvrvae+q1O/qvVzhM10N/WevQ2D1ZxkM3rH
LirbOyi3jDuxyPzZ+rNAhKxsPiCssdbrg1cJ9tmv3EOB0OX2Bmse+zxjqOkGvvXoRdskRFxrSAww
3HDilvGe5u1431H1aMYZCpTXrmVZ1ggx9O573zZjm7uN/jF3618BBT/8dKv/ixuI/Yv7B/egT4KA
IQYf/oq9ci2HykOooczi+bS5LXNEZFbbn7eXYu76czRQEBhsbeHzn0d+6fvxuWlYVDb2n0TV9a9B
qXViZGcvGsCoV4i8B8ksyXB2lkyvcKdl6qZAwffG6Dz6ISKTXXvaRsuSnotiQnx/uvEF8R68CfuK
FdOFTN36UPUGrdLeWTs338dgxj1UcqH328yi654RJezvGxCBIRpBH5wLXj2YwZ8mW/oJ5AfNQ8CV
vlhY2pmmY/lpNNE1MEbel9067B3WdXAWeuIvajU2vs2fHtwQpreAzYgFAg9wGP2qnNKirnUsG95l
lJv6JBBUvr0aCt9fJPS/D4OC3SZ4NuMZ+7queFo6XnQvcpkV0PQrPQ8wCC95c+xK+HjMb8WtV46T
S6Zh5bdbWwD1VIEF5gL3JsAeNXvDbmrjOwct8wNMu+BVasKzeCV6h1KqCcEn6A27ziue556Wz7xP
IQsosqKXE8KfbLmtoSuLREpZhwgYooxiJlOfhcOIvZ2Z4lZc/4Vysercg7G6Hnp2hh3WZLVb7Aej
3DMEY6bnrT+Hof7vb+YgiDaQ7M+XlTNOY8rigHEhcEf/CsSLRqIp5Id2PDH5R4grTJ9EJDlAPSy8
E3Yezor7IdzEYXlr1uhugaLdFzno9/3CllfobIR7N/PihphofFBx1KbbDOzhRd25z5XK57QLJ3fP
lPVvAnjp+87K+U3ts+cBYRwEROfnAgrIb+pAq33H5uAmzs167zl/SUOUJX4Olmw7pgEbRoq1ZHpQ
VnsnHcBZQkQ/XZo+vkeVLeovSWCfYZGOkAo25K1bFdIG2m8+OanugAgHgAs5jAR1zLpKSsTUAjF0
35B5eZwMmT4uKGFPQO9avi2r2KawvYrnkqHQD6bneL8Grjsw1sqLP7QhuO8LBFtj6V+mReT7Unni
XoCwFxtLgLRzrOHOTmR+yZEBPLUrbs2tWfGquyeruOVxubxsXdxDKE+EwxPN9fwyeJ5OQtlH520Q
YrvlTtM53DdWQFNW+5dcEfWA/yDaTbGCcwwXqtsprIpS1NMdUBzqYZviVwJL9XWKIBau/h9TLIL3
D/lUA8NOlvUMaVcm6uYVFFHB64II/x8N4e24pPVrv3T0OrI1xjYPnoEBSZryNsyBUL++GeAhIS9N
Qe6rbZ0M9GK2nv/XOVoH/Cn2rEuaAaDfuDLhseMTeVHwF/ct7+SOjZy8TNAugc4F0lbbaJj7+X0h
x/PW2l569XUeovY5vE5Xev0If9jcbkPboYcJea2YIynVO8ffL3WQCN34bxu+eCfUP+UZDUrxnhH7
UuZXdetQOMRvWQnBw5a/zyMAwpHj6e/AhckfsaK8H6/HGThgMDHypjeyKOibBpxnW7+ra2+/BHQ6
+PNk35YoVp2Lgw5FXCdrcaDRgDeLOkCfVmxv/s1QtE3+9x//n3MaFBMXCexusBr8+Jr/Oe9/nsov
c/4/P47/VpADKG2rL10e2yQvCvIUrrEAB9NYnvBLxg8DwmYpYrH089pcZi9nX+wCh4k0vv99aoj4
5/epsm9/TC2mif90VK8OxGGb2uVd/rBNLZqfjvqvTmCbup2Al7vgn08AW1y0RwYdbu4AXTAx1pe1
yqM3AWnIRfcjYvvXppiBSqjAuJrlfIneLM3a73LEmg7baNAxL3ESGqPbKKPsqVnm8WEbbOeDWWT1
BjEsfbvE9A4cwwfW+5NJyVjdDHnp3TdROLxw5unU+ijHh2M9vnh9LQ8lwkPZNrrUdXGLSNTnuB+H
l60LchdtFHrP2/Rm7hDp8H1z2cYIEx5i5QglbqNT3vMTnXMQzVy/Ks5n/wHR18M22ILmJgvbpj/G
zQVi0fPbuZX8lgfFkGxNK4E2qNkqdltzWfIWhdmanLdmZeme84I8V0igP7o4vAWF9/y2qyGbYbyQ
pdusqYiKHW1R/LKNFmX+maBcAoJd0LTB9+ZmbG77qEeIuK/GA5JV48mLTIHEVV+kOUzlLznPqha/
ddWwIR1FXT0Evq5vogr/JW2EfNWx/uRQ6fRl6SMI2oTkHeyoBrFNM1/iXPW3rCV+1herQC7E28/W
Dl8QrKyTgnn1S3P9XqT0zR4O+CVE6dGdZwTdxVPjnhzCUmmHAoC3k8KFJkjlf/YbefCWweK6N6+z
DPNvRrrHvq3DD5J4JBliLl8L5S2ZBwvywQiNQiMsxZcIIApgIzt3ZNdvWVbVJEUMqwIeTns7AO8E
auuhPfrD7N+zugfSdMB+mq9IAi3K0i9jzcBLqccCChP2HPlN+7FzQZxoEi3Pw+CxXczYcAhIde8a
pR6QVx3vQ+/CWqsetp7tZbJkxNph1e7HwDaVXf0fEPKJ4pX5pHxFUeE1yy4ety7t2bc2turOebp8
DSIRJGFOi/PWpIw9OFmdWFCrl6qKwksw119KJJFfwmtXOODX5t7T1hPbFuk+6sTNNl3qadpDT0/u
kMAhR5QmD8iFMP2U31QIvT11vTZP8D/8o56tl2zNbWBpRgHsRMxQz4wpU+ujIJ4vYXNrAW/kkquz
WfVFF425H9dp/P5S9O2x9DWD0Q/sRVos9SIORRVCy3f8gry8vhuoag9F3wzXNL2+C5r+95e5gMEZ
xEM5nYKA1ImLYCL4nenvQQlonwe33vBZunewXNVRTy3YK4vBvovj5UtsIn1Txg4/SNv9/sJDhS5g
TeqcNO6NJgE5F6wYH62p+juI3u+3Fh/I8Lj8dxfo/qPjVKAu4fvJ7QpB2zsAJiAiPiNQ3njjetm+
qL5+WyVQ+gkAidkHzKH6piuUe8NmLz51/fKUwyP+/jIWk9tX8Auy0gOLbNoPEYKtYyuOTk6/zyER
w06uw/vtY3E32cukpifRp1LkN2Xoe0+gvmX3uWsLQHRX+45K5+0Mq8Vhay4wI6AYVafcLC6LYG+d
uUWgH0Eqkc21ZUNiReudt5Ff21tnEcDa0ay8WxC6v8njobnVoIndgRVkfQG3/5zIvgw/4yKkcRCG
3yyV9wTRivcGPwSSX04/IjEzH358fKy1v5uL0b7UXM6J11j6GWDDa6I3/BY7wEn++PjqK/24Gm86
jOtob6JhjI/SyctUFcGhKobpjHRbcGO13x1tLPQdJTXddVyapxiBkdTNRf12RYwRqJtq+FS68uIh
I4boOSzjvuJ4Y6ojRUj3c9RjWemkeicU7dO49Mdn8McqaK7S5n4OQ3JgSAUfYlW9kf4agES6sx8Q
JNuFJirfztMC0sh5CHZxKd2/6t/mtwAAb/OZxvazHadAavGX+d+PL0p8eTdWIMgTZ6gWIdnPsDCz
3sIWr8hDPHHyQfEhSlqvcQiyuTgbZtrfF6HHD8SD0Rt2xD9DXFpD1kqrh7po56y0ECqsvHyGOOog
PrqCn4FU4kh6U3Y2U4wUnEKkZVwBoFGI5uw9oIFw+dGsp5leJVztpb82QWS589cifs7LXD5N03yu
obrxtoCQOWI88qYPOy9RtYjecGHpYRC228Ghjt5EpYRYazcsx63JGhgoeujcZWvm0lwKr3OPbGmb
NyEIK66fAbJtevCZeWqvBwTQwz9vx4dfewFTbfDYinW8CuQO59kM+X3f8CotAZ/7zLTJaCj5+x8z
/LnI71vl/TQDO8r6sgT2pYsAEYV0qfvYjiG2Abeyx4pG5AwHAvbpdUD5OkM6wrxb19Yc/AIGGC7B
/BYJvv02wRXY6GcEiC/U1eXjdkiCnNAemJZ1t20JIamQiewKbE1/7BUTEcD5jcErIT3Sl9s8zyCB
2NTaHSdEux+2yds8Q8LXbcb3ruvgj2P+GACazN4M/z33R3/l5ufAfQCBjfpkLcu4V3hfJwi6acqK
dwLoraxXvr0jVZif8oG6g3Qdfyza5lq2O7KDXJXwv1UE+ZUlLNr1MRT5bb8O0fOosN5MvOtOW5Mi
H3jyqgLYNu2Fz1tfnnIgnJ4BvkS+WnvzXuWVTCyX0fvtHaBd4e/vADN6mmCEJIjINZeRgWMU2a4b
fW21VwS9mSJYU6K2iPFdO7eR7UUAXpJyMZozItPk0g7Uv4CohFzyUJ8aqqbT1vV98No/egBlmW0/
K66Lw4wbs0dpwmXCo02zbfm/ph86LdMqNDGEPVrzBIQqT7plEEc5reZJ11I+ze+2oe1lBD70yFBG
gaWce8e1MVMagQ/hUoRlkfYlte8kCmYhgzHhobk23YTUhVj8N/CJDu1EVAorA8TsFe3LtI/4gpz7
ADgYmzsHnMqwB/LrjanDryUiT3c+H/Sdvb5s70TvqmPEhwcktyJAJcboJbTRcOq68nmGUI5/uAIv
YVZ79C6eQ3HfwFAro3rGV5k6vgcEAf+dHfDPess+WhuZ0aunPKsAtAb1lTj82vzhPY9elAaj591u
XV05Hr/fIMjk5w9QNKff/eXvrjEy9TvEY9sz4/6l64HTMT3HDufVALUF9C0kROOTFUGLeGhH38am
URkUpvgpANr3mY71rlUzTpUoy3ZDOJtMbW1/CoHbW3qTXeuuUsD8+v129wOT0t2a0tv99JDFnYWT
UPB5z32Qanw/3RmSa1kU53Q3NEAUBqUfvG7NhoPV4UdzGyVxQRF/BGZpZstNk7v8PI0tCsj0GO+q
a3PrM8B7DMmP9ta5vUTYoM/CP5Rer8EKsQbBLVKP2MkhfLnTUfXZNm11I0DKjpCHRFUHKul5GsJP
PzvikLcNI6Arcw+yv3yVWL+rdt11tpegrraIzQRquI+QZEhlKdePHPUOHZ70L0ENXHVbLOalLyK+
pzlRN4WZJdCs43gjeVncGIs4ju4D+6EZq6ONCD22Ns+R711hwoDYvwMCZs2ri77uiEPgiReAWlXi
VaDiHl3PDqMZav/wf2j7suY4ea7bX0SVAInhFnoe3G23Hdu5oTIKITGDGH79t1DnifPmfeo75+Kc
i1BI2mCn3aA9rLV2z621GK/dyNHSfGh8pD41XHHKrOGMdM/ilYvAjuv+miH9/NRx56zVMIHoVLOt
p5N0Axzs9JZU+c8Mw0vF8mklwXxbi7IZz2ORjmdorI3nSjcdEGsCO9wyRAZ4KOFuTh1cXkwCqYqf
ZeelH0HNoljjrSBPtO7w/jCnuYXuQFAnOFTLgpkyh0kBSZhXjTwJUj6yCegeJ/brXG2t1nockVX6
5De+3NidQw9uSweU35sBLohDvgVpLO0u+67KEOXzPFDXlLLiYAXDuAkr13rxkvKTsVjuhYf7E4rD
fdywJnhORyTfSl/535Uo1nmbWJ+RuwNQKi+Th2oYpkPtVPOGWfZ1sBANSZKoyMoIu5kDmcVacQQL
ZuSpBcAcEmxbfsFuHXDDR2Rr8ggteIA9C753Qb7iWVB9m209RYDq589i4N6aitw/MavxDgTdWBGO
WdMjEDB9DKCe/Nwm+lw0gXeCyj/oTXxKYwrq8KmG8/GKJGokUuQ864aOl9BV3wE7cl+zKQ+2stRQ
rVusxtn+lgf+e4+m7uuB6iFdJw3ANn+PUzba63HCM7/2rd6OzZh1xROyeewyLZ1z4Hf0K2v5GSWg
aXE466WVOoZpzvahGvmtcZX3iL7EF8er6etfF6UCwJm2pH9clOchv+XSYx8XZRBQBTqy2aEZWJmu
koIxQPGDVVn2ZD+CA3s0U6JAvuC+asZp1rAdcABndF1wNiFzFWII0T2ZQ51xlJBEI47In7RPMpur
y4xsgFlEcR5BGdfTmoUT+hE6xfBO0rPxH2fX9jdTxZJt5zD9rps/pgEETP7Fmi3TeR06UQa/f4dP
kD44JGxjb+zsNdopMx/5t2Y+QZExNqsTgOLo4nWqw1FuPYRvGw4X/J3V1t6lsn2eg0qdO4leC7hh
/e4JuwKlAoBoH4CQF9SFthK5j/faxfdH8eKlHLNkl6KYHhu/0eXOsBl9TjbG2RwB6olsbCNAjcLZ
7CTb+jpVN19VyVOYj7u7D6rhv0KC4NrCN0QaUlUnim5ez0Xn7CFcaL+3IUorjR3wnbMM+05GjA/e
a+FIiMxM0EgvUgGz2fvswfYxDGnyIHi3IGZg7zE6oTLiZafi/gDxRMCRsdDWJJV4xBzHrfb4c2YA
7mM4zrV7o/dzM2HMCUMie0Dfi7/N0UjVuTmxWTLmTJELMNkvyu7prl/qIjZqwudeZpfA6cG2RfMs
6AoBubbLmkzcxhH5o5GrS2JWwRFB6JnobjfNaxP4u3JAUYnhrWMCf14o/0pzoHCWFIGxGIGqkm4y
P5jRNMw5VIoAvEutBKFAOxPE6xWQdjJVaytZNidI87THhDPAAi2UKO9zojx1YOqczJw32NO196iD
OHs7MAolIt2g+bRdDWuAceY8VsD8EyH1BdpIJoc57IMczUc61Nny2ANgM4LsG92b5bml8tIheXpf
necQzeMsMQ9R7voFSBjYQf44ePN49vrPLs36+1rpVePdAPpLv85U+IcBzX4w7k6HsJTTcSmFHKXu
pmMYusMms8UXM/qY/2vIqk5ZsZkUyruQufAPNj/SqrMueHvRa7scahRWowYe297nNbeiHODLtdbo
KfFr3KLRWoHYUfWcXs3BXIw7zZUtIqlS9YjCZbYOsP/DU9Nsj6yl3E28Lq9hElixAkL2bbDli4mk
x+kVGM3sB2DfKiJT119y5DYjFElEREaBBxEu+KqmQOQOc+2/8Tk20xMIH3tRAMli6aF+J1X5rbPK
5DpCDeVqrmYZZJwTZSeg8gwyorQsXlyvpOtMFP0ptGv/GDrYCWfldM8F92o0lvX7H0WOQo7FboFD
H22m5vFRioUWAXm6yB/TsIUbO+ltb6VPYwo8NxLEzXFyrGxXJdiovohpVcBrP80qIKeaJUhQZ8Gz
qzVc+9mZ+2hC2hGI6Ir8OkVfMBDCmuTZLPzX6nIb9HZvowk5lBVUhF7u3y8qgJMPdJ3/+r5BEdsL
ZPtkvouTxcdtQRInbsxXtSbde438HxJArf3Ecygqk8F/Qd4FdOCC1htvzvgjcbV3zMAOIAXnyLKS
JrwE9DkvPayZqQmVsFK77tkKe46MCS4qRM0jF9/0vZkLlwVHdDqGAxrc72sWhn4pPTH4YvdbeQs3
vx19EpnbmEOdNj8tHTZ7VC0zPyogkBo5yHRDXDxjl4RYwodLBFAt7fnD3SacEudAofJ3H8KroZcm
o2Rdl8qP8bqlFzbib5ImfrZKuh4of3yZhsNUs3U4BPws3YmDWoEzT87oQWFW54KuWSrkEH3Y3Mf/
tmxsgjpPz25JXxIfegYd7etNACB8ZB55tG5X0/3UjOvKrjfJ72XzwH88/8Ykw63yLFVb6Vj1EXm9
qkJhs6uPbdkBf2BO/x5Lt0QrPjMrqm02Wt4hmx1AFgTP1zkgyijeekEQuY3Qm36u+ntQBJAzAvnG
peuGDc25NzZssUnT/pfNvaa4VCYXu8n1mjMgHQ54RvMlp0AzbJqid9ezAMBD1Mjg3ycp3sJrfKxD
bPaJUul9A9DngxnlLlwBKsV8X6QVvkioYB8/HoSyH/24GQC4Nw+QWbg/RS08mQ2t82KJqYKTn/oT
iHUoqve9+Iq14oosEbrMWZ3Ht3LCHu6HAJMbB6vPNAHmvgoOxrGyfGtjpRO7MXsQj4mrb8bVq0O1
clpfoWadWBsTWgAkQDOLvjeAOCFZhWmAM+fPVb9t8o6957XNtmEWQMxu0g8mzQpZHTyXIRwwk95l
DB+053HWbnq7XzSv7cSKaCqFHZl0smhKftTQjbrHvPKfoVkE/HaKISnS7dtGfy/R4fEnvynwh3/2
NlqHDqx49RC2g4meV5fM4h78FgvIxwouuB2A94J8qv8pyJs18MXFvszTdZ7ghQ4+AdIK4OPZJ4kg
4qRKjpcTeKnp1inuJdeAansTpkj2mQpr2UJcdiANcmhL8Tark+CS29PR1G5NRbZsvwI2VN7M+tTJ
L3Bs9L08W4jGQSxG2L3ymyN33xeIa0wejCImS9F85EurfX/Vl3l+EqpPHiyEW/dMWYoGKBx9Pv93
C7FYNCHAHOYePUhRD34ONZPfP+X/bJHOal07o3oW6Ph1BLiCxdqxgzfLA9l5duvwhFccSuou6oBD
Fr7ZKPPsUI/T67kZw7eunH+qIlTXHDmNR9q4z8ZqTrsObWjktDVDiYeoRhrgBom5Fjwr+HQcjfXe
0l6PK8Ac0oMxq/sTWJvBq9uqcV81iLlD5gEtjCRHDNYNYLl++ugTa7zxEchyPg7Dhut5vMGRFQ+i
7a5mZCy8nH3PrVmd0KZmuoUW9bfaFn5sLPqZ1zcEP8utjHUiGIlF46udGdbQiAXSBmWu+09bfgal
3jlU7fBgpoQVFBswSsXaDHtFp2tho922+e0W+4BQRICqQKpg+Q0sHTh78//5MIEYX5x2zsZDDP62
NDMBvKasXmdghUFs7gb82sC1ejMTV1RJ6CYTLT/rLEh2Esl5SE41w7Gz7GCLfpDdQ2An/poNHXns
eJ+vVG0XL2nGg6jNqXoHk+obCyz9raf8YGVCplFhncVkgxLYQmTN8tLwxwxNtGCi3RfwbWvQsjU4
x4jB92jxow9wesOVyamTwjmgCUP9ksNvPHgt0t0mp66Ze+iXeUZbfcD/IFyZmOi3PafdC2QG7Iig
9fnNT4fskAQuyobEBjIf/1ZApoVXsxrkLQXIqACsEZTNW90O5Izv3Y0WIWhPQrM3dAUNT8YWwZvE
C9BpVhbwv7ehbeij5KA3GFuHsiQaEajuU9Q6bwkKJFFuZ+85pdObpp84wvRXgO37k4DIUGzKVg32
6hXpUGf5x6pLmvxVBmF3mpNRxWYaefdspQGOOnA7s5aSDCh+ZPhaaNW9Sdvr4zT056eGyWBNocx8
Rh0fCkNoabD3Q9Q9q9xWmwyl8icB+ncMECV9Bfns50ygaD5pvjSzQ7HBARlbp5T/CMr5K+dozRzm
eGagzFYmXfqOzo5yv3yv1620/fegBP0Kyqg3OdfzqRMZgOXLfAE3OOot0V2KKrCvo4e8Ub8sOOhR
vnJ89Fmwart5SZTaMRQL3qssLDdyLIudud4OkZANy9088GJnDyD7tth33ublDJ0f+VuQJXPEK8t6
NWfZMvf/0M78tCF0UKHQQY1aH4fY1//fHzkE7cEhybg3JdcA+NODCtoKEMLaVjEOIJbmY7vVOaSM
wLWUMRiCzdVUZF20Pz7UNjyauzX8bSSpUrTpMsvm8PuKvFLeFiICY9zZKOnaToG8/RJ0mtgSBNML
4Hr0bKYC9Nncub8tzJzKyd3C2P91D2NR/GPxcY96Hj7nojuYiqapdHqWnsA56rrtx1wn+6MqO/ds
pkSSDg9BFW4/KqNg1lnbibAiTmu7P1LCXz+qzlamt6BBqpNbsvbCloOpRi/zvClyxCjwSiKz2vrd
fc6Y+RCm2FsNewFs0Tp7gVDrWcFTy13ks83cx4F1nsYeXsHbhe3H4cO20e2rSCt79zH1YabSfs1n
ULZQhUKbx52uNJS0lgSuOQsYlQd01jv/NT8uZmaxwaKxbwGXCaFhA8rcP7f4bWDMP+b/89bmalc0
1YmHblx2LT4UlJO+JRNaQQ11hRzcMnTRFeXXsBv0fWicrnIm2ZkUdNW1ln8K+xpAkSB7MoeUVt5m
qFsr/pjLAvRtyTtFdh9zy+WiSoBWbkr5xLKEnobzPJPzR9V+IFge7RaR8D/zH+X23/MfpX7jH5r5
oXXOQx/Qw5ChuIGH6sFfDp5EHw7aF6spme2TmTdT5iA1Wkk72kcpd7ElUNd0IwZa7U4x/dXMudJt
Ti5HVyZwap9R+QZvWDynyC4/AxH/FaGtPJulVotqZU8B3Zqh1Fm5U2AYxmYIoCg7t7p7NaNsglyU
M+iHfFIr8EHF1yR3slVaSu809AJq6L3lQYPATr9WnfeIFj7py+TxYJcR1904UOZ8W66kEFxd+2oc
t+mC+raZY+10wL7TBRE+dD6QEMsZYYm1k8r9ni1W8GmAgjRzv23N5YNVaIDHxmALP9nfoLcMcEMF
qkKt49s+aIRARTB36HcgS4cXswIZeveB9+9moHyQgyB14n/WCcjGdCpRpfCdvETmOmy3eFGBODuD
77XtbdltUTIB352P5YMFdLGF181ZJ62K+p4GW9uboRIMlvj9wHxB9pJZSJH9x3yXE2svAC+kWRvY
mwnaRSdRVX0XhZ1I96POD9oCZdGzqF4hU4xO3xBrRtgnfpTE5194Gn7/7xMAfdMvI7X+WEK/baCE
uBwfS+tHZmoTAdiNhLT8weY6e9Flt56WEkYT0nxPyZiswJ5tV7xqiyMibTCPvfwH59P95PfMf5/8
i02Cfh0JhIFB037u3D5/DnJ/XeZ9cjUjESCPhkAMjZ6lnz+DtwgxMEKLlRmmLhvANAyRmgJ/n6Zo
EpBao9polBdOpWiSfRsUw672a/rQUEuspT9Oz9hzncgdrO4LWs+cgMzyka0eHiFf1v2UrvM6IBH7
BhmkDg4I756SlqqNInLlEMsCPAPoF0XqHzroUFtvoBrbuXN7rbzQPxXUCmOzwEW4027ufoLQb71j
LSJIiNNAbrzzoHSHK+XYByDpevIIjdsMr85GbEoR9OvMscjVnHFoPPx9Vga1fU0z59/t0uXabFn9
3+34WF2o9sJ9R2txcHPkAqZ6SJ6svidRa+f+99bDhiT7Hy46uEZdpYObFopu0MLXPaCKKh+auUXO
JC/Ht8wpLsYWLsux78j0PkMpe5VmVfhASketFXorTH6rn3NUXfHk8/yE6oF+7gebrdTAxdasJqXF
98TxdWxWx6FiDzX47grdlvGnGEQEtmPwVBFPn2wXHWvQDWoztWPzqqem2CU9sTYzG4HYIV9B1m6+
NC7Ta/xnxEGXYfOc2OWTFcr2C2FjGw9N4p+HhNgXUrdOFC4LPJx+SOSLn2yguo8TGQdI+iw3wg9C
14LhCiTg12wU0DdAdv6pBMh6xXn566wcrPKJy5CszNlfq/+3dtlyZ9TKcOdBsnVpoVCa+Km+TUX5
RbvdcDIjQC7CrcU0i80QaRh9g/xpGyTidjfQXrZynBLeyHJ11mbqbNXqkxlBtgbpfhVCuYdGEJtQ
n9FvY94ylii8u/T0+Z9pks/zllJXobVl+DFtrP9j2vGmcg0uULXB+3G8ziCLnJyyOVtUTtdAV/hf
eGFzJUQhKQ2IeBJljsfXFstAsF+uKAL5o9NcwjlG9hpfQmfjuj4yd4CanO9z5rQpgqXO6mzsZdWM
pjHAFVVWvEE9JtxUAS9Rpq7Ko0MGDnbVMu4oHJj76R9LIh3pChnoCfIL5J/1j+vNmd30w8auum+q
cIezMFVXFCLmiKA102ZYyrVmpRiSbMKLFOOP5T+uMafm8LFc+ABgrjytX/pFBoGtIFvMI92T7Mo4
ayLzt/AAt0CR2bEf/lrA29iP/Lz9teDUwa8rQoEdtpGp8wBJYiQcktQGYCIs2n6V6h4yCz2+Kn1G
puyWB2M0TVUD4a3Jqx56q6Qrp0RzAWjMRELa9nMz9eMDF/mNL6OiacZnuZ2n0n42E6P0lk7P9MFM
IWkh47IhHvYiWAdW6q91MVlrs5o60t5PripixRg/Uy/4wntKnrrxmy7d8rGppf2U66xAKq4DA3tZ
MwcUesFFk0N+rBaTLGn7MyQaLmbRTDlW0a3qNh835iYurVOkEAWEdUHM6KGh5NvOA9i8qPYPc/m6
9KXa1UHqr8xqg/zkqqLQUzarhBfvkrbeZXTF/InaGwqBjP2vj7HpkmE1h9iC26yW0bTgZZFWyK9Q
HcyvYcA/j3mRHcSYQPf7ww5tYTE2hkGbvIOPkqETGa41l4mi5buerTsqUeZrJTiJ2Sw+uUl74Hpo
voS9xVckmYfTiHzEI6BtSHEtC54FIAZ2QOeqGxKeRKNBYFwWkLI9Qd5/xO6N0l7nlmIDQbH2S/Am
vR6loKVFfYDXxU6DBXFPOJIAkj5Z5n3pgSgN0q+Qx4TOpwyCA9Jk2RMj+O9mbSO++jaUuSonHBB5
J9Nh6gog6CAegP59Hq2/NmqGrk9mrcNK2M/mYA90hZyU+1iabCD4M1AbQ5nNLHahqFdcNd7WrDIg
PrdEymFlVlsoDh8VeGkoluF2EyfVo5/zRZS2X43+SPa6nCE5sSiH8CGQG3+oURowkyUIVi40eI9m
1MqEXhSA32dvyfop4A1R6um7bZCARvJhEnQFKNKeLVYDBE2iTsj8G3j1N19qB/Blt90iJeruOlLp
24cFmKQ3OK//ZaEaAB1ZWyBjk0PsHI/E05BXGppmBRqMzw3ymn1TlJtibiHHZJf2zm8r1DwMUioF
Tn6nyUCiJiGAB32M8VJoHuWYt49u3YoVJBHO0tLW2uSMfBfbt+jtV4WIZldUDv4WC56zECwW0Fh4
DVoCt3mxN/NJ8Gv+w77Q7ReRl4soTeNVzzIo2kguuEjIANKtMw16jaZrS0HbduMMUsQHy2vLVzvA
Y0z6FM+yL184dSIz7UIR7YzdvwUUA0p9DlxaCB+l9joEkGidopRbxqhPEU7pk4mxzaIcoaf1n4sm
RJfAJK4TAXIEWptDMeSklM2efFe/mgS/K2c07R5ZfZ9HavOPea2rZut39pectVCtsp1qhW9e9rmd
EWsvUKKJ0y9QCbZfaD/lG45o/IgeGR4eN8jLeG7iP9Mw3dz95BnJcxIKsR4W99ieJx31muUPHbPX
BH/aJ103qwaEwSd7Yfyigf19dCcSYsSLNHjKUgBdQcHke/xtANSfSfVtGCDT11bJDzC3310UTV/n
1AlXumm9M15A08HOQ7GlXpo/yXzjWVZy7mjZ3vCieghyp3ovUqvZhGTh0y/DCupNurH4J3jB4VEC
+RwPC7oByHMajYWVHwFh2YhQs8eZlt8NBipLkIND5UmdVS3Zo6X6+7wcHIgtLvMh0eg1eQ/+oROg
UK7wD9Po2IAW4qN0xQYaFOI7AZA0tnuSPwKj6O+wUYndWEzNE7C0kD/P23ftqfA5r/HXnpP2PZ/J
tC57mh6hdFNdaU2TqC8ntiWqbeL7RusrWiHuJQm+0AsQyuys7sLlhOjPFTy8egMyIl0RKC1BBAny
XB61x8cp8CF/UwE89gidk+5auPyTE44VPEq0q62rHFLHDT2akTlARAaSHADprcxwnipxuJMAwFCp
4hEQftcuk1e8dCG5Rz33NFfZdJocoM3CznZeqdBX2+6974tpzbf3UGviQCdsrI79qJKZn/FBiFNf
PoPJiIIjDfnZTH8cIDaFhKOpCPU+qNDMa5JVAdjGxoRJBa+HQ5WlDvZshEmu0v0Tq+C5LxGVia1K
Vn22oaJ4NoFTaKsI2dj2CM1SONEDtBfHQIEUD8e2OQFfV8GBX059KbIdonhEp2Jl3BGo/ITrwnHT
/dx64+uUpPf5dJx/zdOkHV8J5q0OCFoyFergoXnOjbLhHegzhKzLSAPrf4CKACJN8yf6vUqX1QT6
QHuzaoxzK9jVaIO1ZwbgBkAfQFkLrs0aG+S9rPmlWBBtH/NmCKnN5GDd3xPpUEJgUUPJj0hAY5Kg
wQZuB97OA9YURWzdr5xBFa9QMP2aF9T9CY21thp/wnH5LlUbfDLXIl4kZZ082cAcREIR9yuQ6mt/
Qfy7TXsspoF8HhAHIFxpOfpWUYR9tiOPY+joEyQ7UiCE3erEygz1E42GMkg9fRkZNKKBkeMAUqML
O6jD3wNOcjQWU6CBLcoVTu3idxyLbueLgu0bpQbklXqyTsIuvI0ConFNBZIVUG/1AyrYnzQAsI8Q
EysvXQ2BF/MKgDtersKmpwc2Oc5rG341073XsV1IGuCxFEiejtsyeQb20qm/UrCK4nvt0S4svibC
tmNwJxXZtqFM1zYiuF/r0BXJ43AAoBov5S4OeZ/vDX1VoL3bxgEcdWWG0GzlJwhtQwFlob/C6SZP
GXZDs2gOUFi6oAaTgvtf6ueszXnM3ASxTlqufFQ+nD00i4GZhl6lXLrTNXHqYUkmfK/a0DuZjbEr
1HSRIwoKv7dJ0XvjJQP36L6zMqJHY3Ef8mVVYdVsqf9yD1UXIHRpdAozablg7McooHzYmnxdBxYJ
6kqejabgHaQ7QLUNur0e6id7ATDPy0EsoGYzzKns92jt+lQr58/5u4WWXylIH9uPh99rGTySkIog
loCKr8wLwrwqPmzQQxnIhWkqghiiDXJlVqCrkcbJHWOEqh3ksYpC7qWdPJvfCP4U4OBcWRk0ypPn
j1/QrN5/VSt4y3jXxtqe0WzQZMtMRqyxFICmxM93ZlhDTPGCRzi9eCgmfmTWCoXw3lw7VPR4f/ep
2Sr2VZsX47nvgaZpnQb429SGJzSUVn+0Q6SxBLUeSAFynU8Ev5izcDnzSdthX/tn7t/sFG/5vhTk
y1+25k7hcv1f9zR3/+tOC7x9DVH8uG5adSiKkr2UNNyZKr831XJdIWw+IMr5Yx5dBeS6tdJ007O0
hyMKmpIhHzme9CFrtIwLLfm0N7PIK11LSm+cMyRWjXoAXGkUmKqdVTW/yheQy3ViTca/LYwjZC76
sLDzz7nf5wCUCavtj+HynHCxfK73T9c8OOhKlMUMaMpfH3nj6xK5ALYzoBKHZuORz0grjCNC0zvQ
BDz8cWp/4m02wE1OoYtspw/jSB+mBcsOx2jc2yiNQYQaSPcaXMa4Aj38YIZOqA5BZQVPkw7rOBvb
cSPRJeTsT74fB2KWq8Kn/GwOZsGcpWTAa6p2gUNAZGXipASc8E3aWItqI+a65WDOqDtvXMhwn9sM
v7EgJFgDrQldKbdEQb0KxjX4T+UZzQT6wxjwaVumffYogHuMgzIY3vORXwE7oj+dCbsV0EXfwhRU
bD7rCDlC96jGQd9mpJZ3Awq+sWgl0inLnFd8xU/MIJCCAR4SSO/VrrepnQD2jY9GKNUEEPiyuBwm
r4NCW+m6x7pxgCfLxLnxArbXFEk3Vqn0xuowBReAvWZg0JzyekxvHxYaclZl3HOggat8vq9mgG/p
0lkXYQHFRUDG3msFWOeYL9tVUQMDiBy9mR+dbIyaMSMP1tiTJ0HlUwPg8LtCOHu/HB0f63c0tPz7
cjP/cXliiz8uJxAdXavlp0NGksWutOZNDw7luYFW506n3c2FbOI5r1qgP5d5c2bmWL5IMChIlJmF
LkzhvNkq+NxoR26dPLWOFtztI4i4CpIcnbVOfQzN3Mfh3+aqsEZO00SijMb5MED/eW7RshnM462A
KOwRlNkqifHe08dkAAvgxevC3TTV56Z3NzU4fZ8HrwMKwG70Q40Y9+DLut6UCe9fyrT51hYW+76Y
Vhwq/36SnsYEeiQoNYfsmIUOhzztoFd/TNJRL2qHy3rb1DANwynfkV4gIWyXr2h7lkUg+HYPlIrq
lasHXzgFmkXY2ZVY2auZncEc3dMOGnPmmtyv+XqCUtXOTd10h2aBalVDoxCVlnk+ZPgBbyx7hkdb
vmpZtidSyDw203g4IVviqj1P1A01P0DQB4SlMbhNkI5r3Qv4J6jkT03+La29GExW+dkBOnw9QiR4
XzSDOObAG8LRHUY09V5O7U7+cAoXihfLqKosna98X7WnchmbSTOE7voV2/1qCJwt9kkBWEwXkza1
trT38khTRNgAH+9c9ijm5hNL8LvxqnjBFtadA8t+ZXBVjxRKZj0tgm0IIqCNrqlgHw2fUqadmKJd
N5JwIDE54dxEDXPqTQYJhg4MlLWa4yIoEX5CI6DMJdQtA/Eo7RKBJxN4VzRwNVr2COzKRTggQs5w
iKFxGkQIAOs16/LtBPmkY1cMoJJK/qBUmGzIiAqvDHd96QIih3Z4kdb9MzjnwPAoJEY4Dz87UJoh
NsAowEU0HXh2bTfD+VNC3HIozyXouLtOMlZFKUCwaO0S5vskdQponUOgm/bPodAIWtBfshmrtQY0
Y0a30hCZmSi0dyEfbmOZnJSW4O2VFryv0VUR6Et8BfkaNwos71j7+F9Cq8Y5OA0q7cqFFoEPzC4Z
0lOYylhaEFIexkZuUSBCQ8hRv3JJoyJv3qB+iaJ61ryhCQuJkBU/VI4kV1k7xYun3TdAKsoYtbM9
tHN/BFYByJfznDDg/YOJVKtcMmSkIEKpgZKJiPVFdaSNEWuo7SxrqLLlmxyu3uMIUAnqBtHIAGJS
tWsdeZutgD1qIyuFrEnb+Y8tshkULRHWedc+l3jOV2PnVpepKB51wa6EOls0qM2w/VggqIqoasMq
nsp8gs+IJm3Q7pWnAnKxqzJZpAXLBU2IuqCT7+HwsriU4t0lj2AJ7+sQnxlx4D970DTPCQWzdLbz
T07LYw8UQmiGcChrQ1gNcWWyDxH3NVOD7gNEQefH/REGyYhwEDKE9QKcmjUURidWPCUNPbnDM3z3
n2K0LjancZj7z9PoX+SAoMxHGbke60WZEVLXpNxb6PnjkepWpBo4Ll5+tnPrmdg09iHCygexH6mP
KB2JkjaARv1YYNPs2vTzIq67FwH0b+yw2A3pWG+6CoKCAsWu3mXoHjttIPcCWYrUh9YKGtZcfA9Q
ltlNGCqWySbsCQT8FX5QgW6qNAsHBIflPkUTcDCdH1I83PhQrx2dgBkQEHQFuFvPWRVnNiTNfEef
UTa4oRT/MiHRHKVB+N2lAZhlTQGhge5nh6/Aq0rzDtqIwcHOJrkFNKLcOMi3ARzmijUSHhCe5uN3
yM11a+A7IZGVeKjoHJxK5xuHIkXtt04VuQQ06nx+RSIs3yRI5vDOriHSc57QB3ClvdxFthATXk8e
CWdnv02+Q6R5VZMhi22C7EHG5Q/ioiP7VLCVRg48c4tp23ny6pcBkuwt+HhQF9eu1UFItMtQkiy+
B5P8Xo71J8+mz/XAgRUDYBMK0vgAWxcJFsRUHEElfqeJxl1av6pp16PHGJTQu0NFUJOAsH4HyWW0
r9iFcjjDV0MlEiJWzwO4McicHQO309uk9HQswBZA/7N8badhhHJ9Gnv/Q9N5LceKbFv0i4iAJDH5
CpSV91t6IVQqCe89X38HfeI+nNinO3pLVZjMXGvNOabTMS9X811WmX/TEh9C/XuwzWdbEIbqloPy
+nH4dYrlOZLudRTWfo3N2atrAdc9FRex5sACUQaSudCimecLqBH8FTZL9AZOYDXdDQY1HKsL2ieG
209iwJdor7TB6rUObAFxVi/wTrXLwpABB7cVNZBwJ1Jxa16Fsjc8ueyXpr2ZrHRzhEDlWpdX/JOf
VWL2XhvVj2mSYnwOq5PjyG/2DX/MqHKddvE4xQ87oyFIQR+PfdL+A/C+EZi1F9Srzz061+pJ6zMo
8ECdV9sq6aaNt4UWfsKYfBHV5AB2bi92W657N0++SaaqVlH51diXtE70Xzn8M/18aYaTcmmvu7R5
ZQ6sxaahj4cwMnCINjzLlqtKr+67F6Wg8WsgN7nTOV8QpyVYDefU1tYvPPLRY5dJ/ChfIJdA1N11
zQLnuXkuZnh2bS4IbrGnPRLYGQylMwVxHSNqsq8J2u1D+Gmvix7UBWQ3J7PPCk+gb8hol7gjdOvW
Sn0Q0CiPOZd2LY+HnujQ7Qdv0nPDRzujvMxcv8wIAzVZG95ku11QJv3ONTKo0tA//BCtnUBwFMyA
Q71qrtZHTEbvksOgMgfHs7sCuE0/7+Ilu9iaaoMGqoJnZU8tG8XBit3Bjxb9ARhpdvxJdOebhuEP
Ib/07SrAYNYAtRtgWpjF2Z7B6eiXdvfoGFPMLA85X73eIEKifk3ge7N9VP48v8ftos4OjXPfpd8a
QmU6tDD+6WjLwccXnOsEUhTUCVoYFr5YM1zMw+PUGMUuzqOPkZ/1hP3kQQMrEYwDN8AsxxtN7/4D
g/eeVRi7hX7WLhpEshuiloXFgSwusRCe47Z5TiItPNSRNR9loj1h2aMpiOGaAmjz8cwBtb3xkBoF
J7tpv5qdwuVhWnfKFjdTOrrBjMVJW7PnDNlC+KtNvAJruO6KRk7AluRTn56bKFc+7tfJD5fhnt6E
5nW29brGrCsDgk6dtZOcAlLdWrBTySo4s+C/7Rf9tusTzPT5vnLWfdkiH5/NIdzTBru1Kx4/W45v
xDf8i5tzW/ckWFCLjabVkzRCGch3tAhS+bIlxPt5YLthAOZEOOGQJtyT69JDqKcebrFq+o3Ir1WS
RPsZp2GwqN5bJs4CIOA+sSu/Y9GNjuy7oKPQ9U3pP578BIUrJmKZBGWI5jXX187XVn4xioj7LP5e
w5Tz26orOu4lDbMoYu1nnl0zEBzIl2fPyIKpS/7slmLFZchndUVALyn0ROhEQT/r963CjcgwVO6p
RFJPsclCjZ3uqtFpvCFMn0TFeUqf3jKzQVDc5c86Gs+1zIy7Si1PU2k6h1Bpt1HfWI9de0wXCQYS
Uajsy3cayltRmHGgGNEFthhcTdF7o2M1vsyIwNFmUx0zkd3p2ntiJ7cNl9CLor48S7yxnj3qr+Oo
qX2nx+8I/82jWR8GPWoPjR1fGkS/XkV0ykHCfHCzBwxA4SFvuj2IrYMLMSAotIGfUuWn+ZgjZNie
Mg7knM9k61Gp3IeYnQGPNl+MzP7sMj8aTXVGw+vlq064wSB+SoC6hl1+pS6SHGdEHyRNViqj3TtJ
+GiTZJPnTzVH4n2W2tjqrOVe65xmNxjjUyOwDY0iyr06TkKaZZvhlLoimJW+R7GAvxgkXuCOaHzG
efKqau12Sxkte0JlAs0K78xcFlsweeg52fxiIuYH4h/eSFf7lVYV+6JnGFDQ6bKHlzZTZy03/8rS
Tc7FF5SCtyyO9IASBFmImB+B4D+O3TwG2pydTIHgyJnuFre2OfMuj0tM+o8Mm9XvW4xxBidQjkih
eslHE93VZLb+jIyZFRU1CBuey0vMFE95oQ7Jsas/8BACBYFGv7hEIZX6MSGrBFqsDxCbypyMif2U
s643c//SN27mW5P2NlVIVsESA8SPMqTDk4FgQlwsZc37sjEmNu/ncF2IoCIgJ3H4SmszHGvN+lER
kKC4n5koxPpjl8Wpn69O/bjGehlYVXZIF0PeT1NzSGsr28lpGYLJqhIfgczouz35SRA+P3PV7iZd
yn8NsS7NMjj7FUZiUITVNc7cb60fvowkv8R5/NZyXHjYeKtmTKRRlo63RATehpXjwmK06EywRY+L
eBsWViKsaPdm3YCIzzAyOrTJDzkIcS+f4IWLzk4f4QuCdmAeZQ4PSpJI0SS1H0vG33EusqC3+wd3
xTQPlIBWKOAL4j8okIDUD2m203LD2M+TfC+s+wIMVjp/Wln4lLq6CEqc+SWtip0ZfuSQb3dN4TwZ
YRTuiV8IvcrgvFfMIW8TMj6Ms43gNTKfAFEiLgAlCYVKlE0wMKPlpJl/26aVejoC3J2d9sVOYYjg
BUEh46zgL0o6TVhXowAuA2mWNHe2164+ZQuE0EkE5pgZ57Ar79y83IzYfY37At0SmUD0tMls8Ppo
+heNW1xMoyGYUV9GyBQXixM8LYd2bFyflpyejtsGRL6iX0VZM6MOvFFdehOV7spuh8uTxCXcJd3e
qoXlOalxWEKO/CQK1Tf9GWSDdZyi6naK2gtnkf5otPOyB3PIrDxXw9lMDXCVcxRYOdQbMPgGyt37
SWzipTYLGlDwZFUINqSGc4UaIdHaL00m9nFS4FSFqrQH8rYe+8JJUQ1lL46DL8W0FqYCAoz62NF2
6bRqRwoQeQzdenRrkuustTlbY6XjGy792RnV3SiaV0zOSED1iyVsXqWK0Y+CUwvX6ysEjkvBV4SB
LiLkggWqlKTrfsYpfEhUV/7LTBINNv5Fand5sOkWhYaRuZvaY5EXMCTTjw4ykUeBEO9KSbpSnnQB
Gsq9UhgdHMqGkUarHybf0+1UqnAHnlYdZEMQce7aPm/ExLFOJ7TSxAEaYV9ys7fKaoxDgebIi+iN
7rRiRwwET4PtiPu6SF/KOViB5ABCW206lPXkTUQO+5XCcraIG4jq8jS7wOBXzt/DOPKUmkbk9xke
Gy02IM453ytkiYMma/elZgbCpOdeHyMNmsyoYInaNh6xB2NtvoRB6pu9/DJ3xV4A2/OQlBSjnRLx
qRp+mzD80XBMvYYyeu8bvo07V8fEnP/ZVVhhGKdT4rohXV5B2A3yaWg95Ywgqnf8udDqI3iP11A3
a/hKr7SXCs+CXPQyjVwWTJsizI/s31qguTua8oxNFtZTwS10su5RDF21l8r9Qy+MudEp31FUWgeR
Jk+JKtZdnyYPpWlOTLhmUuuy/JD2Qt/XDmu4Q7WtRiaLjJzqmsrO0XNB7ES4m0xZHhqZPCIEGG9F
n/ltuKyBgRgwyDX9WE+pQ7+X4S2vXFmjZXclBQwxZEy8NHEj0oWV0qLDJbKTACQdx7R1Jbl5ac/F
1+NeeoyycwQUaeubGhEMlTBecxWNu1rq95I0mudeymNNzIPPejIHhVpYSMTw1RjxQwO42zNI1PE7
w/wmJyS9DeOUe2gz/pzILdwvKadtt5JnIaa3mqHcdh8oCyCA826F92vOArlyhA/i3nll63u2jMjd
OeHGd/pXAvcFItCKMxpI3ZvxvwZD8p731o9E9ea7em6eK0sPyRZKbpOYpzEiD8SQj0VBpEtrlDoD
B3llvV6Ced0Es2V6g7tew79p7MNa/jNEqx/tcfmWBZ90WqW9LwqbdUYugd2u6z6t7C+c9fs264qb
IuIA1E2XNsGCvwiXA3o03M/2/Gw86bPNIZAyQBQF2xty33p0lWfByfDc1nyZtG1JiLrCG2bZe7Zp
knffAw9KXM7uOfjB1Io1LwppQCEHLQK3KbaF8S5323DHqYKxub5Tmn0fVuzAJHyQVLZBSeLx1hqa
eW/ngjcOgHI6XETilIc4g7cLyBqkHIaeMgJPkTOL0KKHioCboEyL+6RVYLGls3jxxP6PHeGRyQmZ
Jm39MybKmxIo1SWwkbMWCvtWE9Q1xhr57Dq5lxZiCawofsyc5jK5OZbszo7O4dwes/iNJDXTT1R2
s7o6qozeOYtkTn07LJG7kly9bKg6ukROpncHvWRGYPXmyLaAfFpmdEzUOYzn53mIsRCNLixMUaXe
ohx1QulzKlcc1EhHbsPGembJydcGU9fKRZmX4lyY03IUA/++GdPnTJvym66Zv0EfJmeSRg0UE8Vt
NEclS6VCYT63XlOzyq3sB34760xEus7eK1Y/fLXJYe4K/suFVqVBFisVgBNoiALC+lhbeflCBKqv
VU7E05YEqSqrwOgRmQom1y4O1oOyHAexZPgxdHQGakUfraPw8GogJO5WduaRhYxxofiN0+Jh3hXD
uad9E2Rlku76ihjHMG6REqxNFdBffXf0zAkQKHXHuBiumbZ4HEJwvM6TdnAos3dmwurvrCTKdyGb
9Zokhq/hVTDm2Dhhr693UsY+VoUdYRrGSSWsOyykGJ1ymhhpJGyqdcRunD6bnW3tKH31G+J9JsdP
F8xsIePjo47bTpm8W8QQ1eCInDOI/+W4zDrKJ/DrEekxe4c3feoPGtXvFgoKXTy1XszNP9CgpfF5
3mnu2vVjsqJP10nt29tLmgTZFB+RfW393lzdtMPVXZfmjI/grjQt0Inmuyi7b0dme/JlzKOMCE6s
G3qkTYO7sWIniR34ArqAhi2jxg9HRsB54na+Hg55oKXKV80w0Mak153E8efsmNPZddfj2tCKKpA4
dOkUpCMrHyLs3N03iZzJL4g59qfo6dkPjR14rdEEm5nftl1qeiZRJN5scLbX8zlwF9bmVL1EaZje
uDAu3UplAZ51umG8LMii7QPRUbdunaQ4gnleCjXvC9m+1rWZeIwq3nFlNcCDdBr97V2GsS5oXa+c
C6RUgK78VrKV5UkFvP3i9PPqtUkzY7LEMGgvV30iiI6e9d9U0nmNwxu23i5Y3T6FzkpTAKadVy91
6atcfZa64o7oSRW0YU1cuQJb4yA4qgaOYLGFbE0MZ70lAhDT0z0G7g9G2QwNJidA0WeTf4SJCTgQ
WVkW23NefLpIrdX4YhX6b5PJjBYVaQdjMh/rnATNcc12kab5jl19CnvER2OnPktBsicIbAJPUCEu
s7GK9w4VAiozDYxlTuFrM0vdTPc/aZXz0dQ2FurEQ4whWOXO1yz1L02upEUs66MY249ktjnIN9an
nbZvLs810ETCaWaYqBhqYUglf2WKIRQ9NSBeE3WkmEgoY3SDQtR9gJ1v7FNcS7QmzpXbjvuoX6ug
sZtzThote/lw06YxQ7mKK0k95hEMxqs87egb38LBuxMUVwUTxGm6r9puHyqa1XbXvhFhWPvDyho1
uQlrHHL+oDcpI1Yl7lZURmgrWTgRlWv18J3QACPuZRLeOsVnXRteuk5G/jpZhV9V0TMm7Ot4NqtI
+TDRYLyYvlnBTFUFnB/Sa92YCnGmlxSyi3BDMU+I+tT201krWNBtGaceWv+/0qz3lTmlBxIMHkLJ
MAvfyClyxMmu0DghfPSTnsi/3NF+xXh24wOaug/dKLJjOj3r1kJrLRnKg4zul74u91UPRjNM9ENt
6UGSogAtopLw8tQ6EPnXc0zgAtimcaEaNsh+Ergszec6L7+StRsAwocXGk9iZzcEfw4xNcFkD8Rc
9Dj1tDIw9fouQna4GqzPTbtrue3EaZAumir2e7NCYaz1NNKN7l8pW4Q6+hisaBPMub0aTdRQ1rY3
aJjJuOEoMiLZ9Z2qX32TCCR/tHmwXPOOiN47ZJX1kUp0vyW/+SWyXHpE2mu/FEyNwuV2JA9OqGYf
Z+unMJWBOOmLSYLvdPcoAtHKp9orZNmtX9D4FpZnH9UejWurvI9c9xgN6rfEO+EPW59Tn5mcdAal
k0JpqdL6UR/uJNl1x7lpfusqWFo0MD2So3z4DF3DOcWEORGtUfKiuwQGr9EfQvHRW+dbkXXVoTHb
aSdGQHpz1R5m9xW+DnFt0v5XCARROhQDynUAuvO11ukikxR6EgWD4Ik3IrSL+KYz7dc6ZMkr198u
o7xG67HSzXUfwy07lJi8ZzG60XYt/HTIzGCy/RqKpCdI1KWAHphyCsqSYd1paoeWXj/3nEtcpA1a
zakb5tSPlC6xBbrLRZR7uWyKyIwHqSKrbI2IUN7ihK2h2zmTXZ0wh1e+hmSdl7lAcMLv1sJ8uhF9
Q1gL2Qi0CtgXLe0vL+6stqgOk6D5lXAIXcnOOq8ubpiq4wjbmjU9xglJbLpCkMKs0zDuC0jIqvCT
9L+MHV8cd1Aw6KN7FKW8tiyndAMrf2wcbSczjg6uo12MmIoQBq9GEIntz7S8svJY0oDbZdBQXSyV
6HWhGjBFDazRoeHSjUfbpA9SJi8WTQbKJ5KUJycL9BZId86E2S+ahYBqwneDuqbxpKXfRbwoXyxz
S5iGwyseE0pONyVAeXxyVqxHAPVgxRbXtiLmLYoc2LArPUwdFbJnVGTS1FBltxLdCMcjWKLBwxH+
yoAHx2DyM+xLCSmPPaGabvR5e2w5mCWFG7AqD1CYy+c26q757FpBTV5rNM30aVP7jv0tDhz0rEQd
ZL6tzFsRleUuS2r6StWDHDdNfM/umE+639FG0NtWB1hA7h5Ah3OXEckHZ7+oG9Jwo/UsXVDc255E
IqZ4K4yVCFSgCVVq5bvRdG8H19mFbn7CeebbwFhuuoGYWAGJjMxWRIGOlbxZIll8wyiHvZXFLwQP
3FCvrdwfLmWbLN+UUBjj7RFOI3SwtBufypUtvrT0JwJY8y35aj9ORUB24DVklpY65ZmxCTSjkA9X
Dlt8A945u6ZTS1tuJn6IG1eM8WPMydDLSgyMas4veTj9GgXnrVbI1wrYVQoFOEin5ZFNj3uepsne
tYVO6JHmh7Z2NzrVe7+FoMCEBDQAgID1628xonth+VlHIwfjkN+H80MyVa81SicV76yxH3d5Z6w3
xA/d5eopkuq3TUhfjbTsy87UXUoAqE3B3ehkM1mJQ9KK9g18dPLLjCFe13EqlGgijdkGzsp4gwDN
56aa/KQRDyt4kyJ0Cct4IQ538agO3refYTnD26grbkB0ctv8C5HsoYy6C5RVi/XSDZC03kFRAmSl
Z++MtM+MV1w/FeFEs9H9Ueuwz0X3Qu7goSJCnv7FipFlYjOlvONRHHwt3MwsRvKFyImRPnd9lqe0
ZbxYJMvq261LAUU7zyvAXEUyan2kTrwtFZVoUd8uDMrP2ybQK7JszE9BangwSejW5lLh0M5PhVbe
czd1v6fHhJKOsco0xlfDlAedQA+XKt01P4ekuW2z9GPVeeUHp3mYLLLPOWRdQcMyyjLwONtT9dTX
feW7ca0FHQ+nTvi7n+hK7ZGVfQ2rccbxB/I1/wD1y9I3cBqtMfHoBqdGXWpewlCoGgp5ssv43hzm
5jbURkr0dAoRoIXH0OKTYwsrAxVa1W4ZSM0lNxr1Ma0gxXSP8ulejtHsz1ZJf7a4gRylekIBM+if
nl0ae6NlHp9OSJfGOokD0zRZ0jnI7NYJd6WBdJZ8m7/qvTSLt0LQCkoyRGSRvEuoRvSQE6VrsD/H
VnzbK+ja5mUGCeonQsKpTnill7zZMUcgu9ZBAzZ8FHLNeJ0MiWaID0+WoZdsFg7k2d+cmWMvYfy/
71Q804Wc90NFlIHG9B85BZJxXuH1BIOQNYNcYRJlb9spvV8tTB//vZ6J8S90dJwpDCPaMj7FFmv6
GBq3GG62UIAukGq9TSFc+ejuvHVcn/PiNRxn+QwlJsDg4PrA2zl/G/HzYLnQ/KkQ845uTor8ubea
U9PiqKyK8c7Yxvr/fWQ7cUyvdcqTQUnX1lRfBrkm/hBDcCLwjcKVB7FY2y8baNe8hSb0br9z5peh
5lzXg76opKURmGoeStWfaPc+Mvv/HWP7PY6WF1nnb65en2iF/zp69TA1JhY0J4PzUzVmQD7orrNe
DMfJbpTdPbTRPfViuxMzCuTVvtMsjMFIGnumhrQ+FH2J7eWlPyfbjNQzZiRARHZLUl96VEgWasAR
gTkkXavd1UVxjdv6gHw1+3KqadtVygeiXcEF2MTJJCZZsXTE3ZhGk2IttMdp3+IPCWyoQ77S2Xrw
YnC6zSKT/uOmhsQcXLSSZHLiX3nqY57cyb5vog1D248PYT9xd+aYxFRVf9A7ohvJjLhT5pl8tXcN
QsUCTpmTkbxrKZ/IvJg5M7v6nU28I8mkcR2s8TPoYPpXaqm9JKWUYVRsjZR9Q/lQo43JN6VEFxmk
LonYL4mVUmb5t8A8cRe6UnHDvpSY8rvYSKRoTDl6iOsCDVhVVeYTkW4ywsn3i9MLT6z0b8z6VdP6
uzIinADZ0pOyaLxDBe08aTvvQ5ncd7UIEG6LfU/MXtB4UToi66cVw4kA8oxJdZpHpx4iz+DS356z
/AVBjA9lFvr3PN2OZWUHxtS/jJYO6TmqiHBPHtKMyW7q0jnUug5xAik1Y2ILXpfyYK9YqoVZvwmD
DgPwslH190uBhiF12YBjt71OesTaKQSKhOVIyDqJoHqe7IvwtlmL7UUdOEuq9WJK6zUZb/UlIbHI
UsNxqtOXZIj2CY1dr9KH6yibxxH7t0coWrAh4ibyP0gd2/I6y84nkpV3ZCZAqtZXihnXuNXk8Ki7
pAbSWn91cO/wY1779NtO1Oo3ck5ZhIxvJqpnYrxL/H8CCUOvk/2bMl2MzBuiQh8GGSKi0etzQ8HJ
7LHbbdeVFQPg7GTuVVH9zT2yprJdv3qhiPRuX6n4b7Qi/K5kvGviRyWyELw1AOzecLACwcMi4tNL
5/JBEeAEU9Cf7TwPol49bmdTsO+uF+1gi5mzLY+z0L7XFGbOXPybUT6OM4OqqWWMOQAea5uGT+LS
HW90+9no2nPVT/X+P942Sa4FwrGBQxKN/tqxOC6HOu5YsfhlVTy7UVYTFSzZ8+eVVjPdttw075QA
hW3A4RllmNGv4ShcdNwXENMikPaAbNVOv8e1rxha0E4ulhZOq75ekH6/sSrCEOrzmuG0/FlJ+fKc
yrpMHamBLl1bwNQXKxv+mkmxQ4jxBZzdcnSQSPr1YEjPUJdxrnEuZYX72sV348aqcoubaW5Y5CPa
ukOaP7kTXx3e76WbGO1NYfu4tSXjoTqmZX1wl/C9TOIvo8qulNLmglQPs1LHeF0cIjrqPVRRIBm5
D7VOYtNlO61JqoelpD6svCASDrL2jZPGb07yoEKJJEvGzHIWXGzZfS/rk1khWVXhW4r3wjNsYJES
zusAi5vsQXhLie6bNtxyQMx2gBIj5PFKXlsFxTOn4YHS6CXpwl+WiT8mEK/JbO4kHfylKY/CJHwX
mZ3hHGmWzHUCfwaMZOlUNzWdVFyt0pOcWPy+SyHIgtdLVQ5qsUhf51UwASq/SN7lwMjDtnADU4d5
9dAVzcEux7sQ3K6VQP1axC0W2gdH9m8KsQJRlg1OZq/ryAWhtb02DOhkz9impZnW/MwutP5YoKRj
9EAC40tIZgWySASP8Tb5WcBPEAQQYx9O2DKyq40SCHJQ91tj/AhLyukkQxlT9v1bjEYN5Bcza9K6
vG1PcUf3s0xEC/6QTUUxrp5S4Nkmjdaol2ebzoUi38gzbZR2djg80s5mLt7f2/pHpHJGxfRPyJIm
izEH4hZVAfKKjEelhvnCpJtV3hc5Czexxk/zYLFK4HP3F5FcAOzhbXSqoNM0OgZDblKucayvFwEd
ofoDoXAK8+Q5q1ke+sSFdEB9uYxTgFCQpADscYHtFueuwvjonqe2ScGLSOamfc20FcVCu1TTLto0
gjSFD2oUu66trNN+0FiCDA1wbginTNcs0v0qTNDl+mQxTkMRlTlHzmkHx1huJUV3vt4qUyanTJmn
aOkoAlVsBsxWUQ41/anLx5eSmolBC40Ql34J0k7gbxHC0F4dBum8WytlE4EwHopwdG699tHEQ34e
+2gkdUOZu2yo5t0wDawpOHR60xUPZsNw2KWbUIztrs8meUsyUilKaJ4pj61L3ATAjBWNdEs+ON6F
fAxvaknOuI2ALRQpwW8x6txOC6as0CG1aLep3pLUTmvGD1ui0qIl5WGw04JZ8IjcCiOBA1NCK6Es
Y0zF+ZzgOEZe4ekpbeaVVE3iOCYOLUDF0ftUmN3c8dMpmNU7fFeft/+9z1wG5FlMkoFenrth2CXT
igawN/PXoUh4ZmjZpQPZ23EZviMjpo2h3hKTWDOi0TnENAuylv4T0xQrsdZxYsEwQ4/BX4z1oa3Q
EsHz88TEwpJNT42DNrOI0sepYuDoMpWSNkdfnuA4olgg2WoTh9Nxdfv+xUUw4Bu8Clh3yRPtmz+y
WXn1a+1JSZ3u31BpfEd+0pTeoSg0ifHLStSAyZ+es8bYWfINdc11YnlgikKJXWWYNcGbyx50iW4e
UkeRH8MQF/VovJMIQ8sySLK1C3IzvKtHyke2vHa9urbu/utNxvuOBVdz66xNDkKK2eYdiMxzroyd
vUSISSs3WG1qNEYlrWXCmCFrF4+vfhzwNXpEOvypxS28eqzPeQLgd+qbvazh03OwJDnbACYXyhOW
BxzcI6VKb5n9E7yxB4LgXoEAXUj5svecQH2nQclVjBo9mI5VWy8Xv5niTe7QPGmavOm3SQDTBtoE
wIEw9sV7GsK/qHcgidVkdBD/W9nqVdjmK1EPDwihqGpo2JhyvqILooyyj6XjMpPTrxUj3e1PyzYf
N6nb0AHDn8kswXTrTozR7eW7yu3LnEKGmWJ6H/pe7xmcu85z1diXUiYXLSwvmI0pX5dHc87/afX4
51rqc0yWG5292VrMy8JhI2+W69J+aJPzYbf2TaexVvbLVYT1Z9YbV+Vm4Jl61h7ns5Paj9OOX2NN
SELf7XnjLnU8/uXV+NV0vZ/NyaMunFNfIQUp8gvI3Mv2J+S7awJXfrHfE2F8t9VyrZ3y0jXtqxb/
UWzZzfAU18l1avNLtp0GdRRi059JWHFs8KcsbnN2FpTWLHPrtTXTC5TmvwWxbyiZSm5xBinR5NE1
pGFXbSf5Po68JsvohPa5v1bavZWEP9tfdlYSkBWunQwE/wRXmh0gjsfvlDeFg9x0FU1xIbIOcZn5
ijF2G6tfER96+qS/dev8vfT9nzl0d+viILMtfrd/XkP9X4Jqd5GX7UekWvYhq4cwF9fZGb7Ttv6V
GTM0DcaxOV1Bhn9DArjLt6NbWVy2f5eAEh3S8j421A/4jAtZ8Bu86hKRDN8b7mO5Zh8GEu1y/uY0
dR1orbmJYMopcH86P9uf64AXdVJ7vdRO248wymivm/bZqOXFWYbvHuZK2bjntFj/+29TW/2I2EG6
WXHayY6iMz6c5QGW/ef2n5jm+t0xI+R08lxZfJJk/ia67mLbKBetT6NSP0nff23fl5fWJyjyoewj
yLfFzf8uHxd8Ntcruat/LYE3bvZt1MzsanFVYLKHYQXLPP0lDkM18nB5Ib4Tbiijtr9Fs0ElSPbW
9Tqk8RXya0TTCjNuVD+IIb8wHEGub49EqJHdyi/B7XoTF+qw3bztWRjy7mM1P///fm43fF2d94qx
MQR5L0/npy5nDs3DsD0U2x3Y/qreF4hNptNaDQ8WKXj//X0ukdYO31nanpuOPWKjUXABtotA1Xmx
1s80li8G/1fl6YUOzeV2zuXPdg2HkCfQ2d7u4tQW9eeayUuZ8TJHU/HWGH8gf3+QWX0iskQjFh1U
txy1tPrsJuPSdv3bbP1DFvbihBine8/EeyWMh+3erhEXlg/QkZqjLttvwIfLmH+Z/3SNfif7vGwD
zn/9iGWcMMSJyUUuOb6aNGvJjaKIa3Li07a/uv1vCuNLuMVm8VmN8Gf7MzOn53JCf55mhJ7yKbev
F3Vw1mIy7PT4OsXLlWOphzXnLdRIkY3M/67M9uHoSN5ZALbWjLwg9FtKqB/kXRfASH9SyM9Vm6+t
fFmq5i2JPa4KKXC9/pGI+Q8k/0UIfr+WXRBeH5YZ+eQan40kDIgxIdozv8xjfgMsIDA1nmXIzaNh
Q0UzLhHvx/bryV65RK+TNL+sBHXq2tyF8f9eKhpQN8JR761gZBX10bWa+q/tm3WasU0uD1r/vysi
uuGv0Ax/AcM3xnysgiz0rLbuBpDI/11tsin+tgtFhEw1Z1/bTfzvReGFUUPx3yVrO/UjuclTVeL7
4Y4M1uciUs4/KeByF9cI7zhBkZ6Uxf/xdB7LbTNLFH4iVCGHLcWoHKxAbVAMEnLOePr7Nfz7Llyy
KBIEZno6nj79Agj3mtTBVTbYQZgL5sfQHv5UDh0tYjDTF+p9OAy/zZyd44aGFb8rtnVBJWuaUA7F
2Z2US5c+mVH+R0xAqRiYkOhYbUVzG+bwq5OTWGVpyswxcNceX0VjEo4A5sbJfnp7NU1wvqBHG/qV
qDWuRYUZDdObs+bkzQdRcHKHcVw+xgHJYRZVVJI8ejsm5z4/MNvjpLK59sC5DVJ87ejNTKEFaU20
U8D5RtTL+ap2w9VJN5ldfSTTRMzL82iadVZSe8MYn7u6HX/pbz2TOsZI5jEqbD/52afKotPsRMw/
tSTUwjuzDq8mRpSU09kEQyVNI5KBQiPWZneS1deU6jsvrmoSMY3FOoqA1JN/6W91DdQxv0WIzqi2
F59AyYE1lvSv1c1X0ZCiHuRnrMZn+f+4yY0XWxv+LNZFlFvfuMfF3qjac5X6HyX6R4wC+dFIa7/p
UDqJfMn3UG/ZapG38wN64ns46PrxtHxUVkZuzadDCMDoC7r4XKjpGUzJa+O8Q/98AVF4ZIrhY9ER
wuvBGZ5UFHF9KyIW5+q1z8bfPDvMpnryRp/eBE53Aq9cl1vbaGfFyd+X6ljBJct/mrLnUtSP5H1y
mn3RVZNRP8eg5UItWmyErVHOcr9Fl8UfllN9iYyWbJ8s7VSpHwRR3gMEiddQh/YWKv4V0/72gQlF
HEsg1s1hIUWPyiM6cD3np4GERuWC/ohb47g8ORPI6MvAqCAkPiNpp7eAgasZkjazdfSBXwlb3ntt
UUFyxmStSPU+OUAWKn84ycND2PhbBGTCouyxmMdrEvFkaTXiR3QrXVeeZ9u/LC/KoYV6CXzHjesD
P0Z65CUROQKIR1WLuQWgUcvSLCo8zb+0cFsN3a8By4OsX199lrH2phMrabn/wsD4KyV4hgn7l3Ko
KGmupnE6RXIPchTkOxKSKH2srauy3crN/vte3f9RXeSGj6qqupPL+J6mreJYfQhndDO741YpZLbx
HR00zzbfuShoufjyUHr90nYE9KyCF2JeGmf+Ndp3Q7gnsNOyWknPFpDxUPWT4qWvNKes6jr4EB2h
RmLNnOeQVj9xIkRaqyS4us67qtav/06rXCUd4ZE0OlqmITMCXSF7IW9X+26fT/Gu8LSrYyLj7VH0
qg72KDWrTajZD1z9bOUISBeeodP7SArtKopLvEOAUhqBb9o73Ii5CQftjnTGhxYeRGv5jNVpmk9R
e2kdXxT3/46WqCo5nEaa3FrUvkUj+/rfnWgj4uoYhF7365Y5xw+utEFxLhlkQlkXQwQTHUR3yNnp
9OkxAh8gYlP5eG1a8mOT7wzYpH8vUfSsK+NR1nF5ak3/8MuXLo3pDrLvRfxTrpQPyaevvCiBecbH
XQw5mVt6u2H2UfSjls5XEetExb3LlH1T6NtEZYCpc0fm8pKJfg7H8TVvxo/+hzE3UOmANO3BFER/
qB2tZLVGMz8qfXln+kwmxkWaaW6p4+DemssfMoBfRnIQp1UOHcPfiBxstE9mLfubUs5rJ9wpp76q
WvRuVwOZYkCYM98MouYc6xj10SKi9O5u5Nu0cKbwql0bRb2S0M/T7K3Giwiw1EXtwIdu7PoY1T+D
kEN12u3O1JanmK6z54LDqR8cqfRq4W2me8dRhraaQNB7Kz/bfr2ezekhcZpvMV50Np/9jopoyhys
1j4z1/WUYWy10xR725aGCZEaPa6OEiqA9WM6mndbE5ss39lp0Udu/2E21Unk5u9zWsptBumRvABb
wXXov0alfR+oxekqOC8JFGS1FBYpxpOk+ZnWovhZFsooxe/s00cdtLAofyWXoaDDQZxYFf5PUfUD
Os6woqdJtQHqmJeWZpX43KvzCSbFqz5/dToIZuhAFmewizCuU8wIXOUw4KjrCMBiYv4zLyLNjeEf
23wnltIooe3FleWKtS4BCkZAjEHHdBvDbF/pF7iIHyg+m699Dk35tagcUQ9T17xqWrSoCiKs3xFV
UuvlBb4JlJXY1rlPruMqa7CwNeMHVYXiFS+LNYhr1IicG8bIPk7MxhblaGCfg2TahSA6/cA5OuT6
VjTc39UgM6LA2MSAb+O6g7etWjWEeZLNZmDm1WG/9YSoEkg7SMY7yKvySrkUBJBU+a9g2k9ubH17
5cbA8WMaxiEGhSiK0DMthm47P35Q/CiZcvGM96jJ11oBB5Y/narWwKWMcMFQvWX7oMCx6eXayW3o
xfxbACenS7hcz9yqllbnaARIpJ3kjoaUJLxwBiKRHaNSmUdBCamnm56/zdAvALL46bzyWyFvxHsY
+HELTg/wAaqEmQ1nhfUYiq24O/Klcr9yj3QmrI3Mht8HjEq8gzjuvHxe1nYK/J+eWmhgfQZD8qdw
N/Kp1E7OBo9A9mxZKzpZdr1fHlLPfmpdh1JvtLweEk0PQ0chjUlLnMuGSN1N//4tfTKU4ERzwnXe
Z0NxWpYEYy/bDnM6dDswFAZInlLc0/p69pn0LXfusjry0+h6oESkkJk7KE9L+89ZLM8iTwF21fC7
J3HystAn04mxGvT0iWkIK8egz4jltZMcOv7xV97U1KSEe+dNTGZdYdDG+pgSBCFFIpuLF5eN95Dc
g+JGXYgWNgihWgp0fhe/LtLuewxTkDMY5PWRIUl/zUczXtUQCbX6OxCAW/n/BLy1K8O9HPDJHLfR
BNlKy2UX9egSjmTOFrjkQX6X0z4QabrucM0pfxmqv0065icQ4CKgZ3F2GCDwWWY7ccHEHmSF+9pW
ZyehN9QcaennaeUxcsu/dEAm/cnZeo+jAq1BZXAH3a86QfcR619pe1d7rBkbG5Z7x+w/5RzImZCf
mt58yx0g9BlHYpg/ZFdE/pYtmOvhFLgKIaGzM+GJmEpYvGVvRJJEbsAXfhnM/sXuG74osnmAwZHq
OX0/Yo3Entledp7Ao8mjYMHFHwBUfvDnhkYAIha0h/w0amOTMvxM/HSJotSSuJ7EQ6pQt7PscxP/
dfMT3z9Q/du0oGuDzrjzsHSDO5yMJiSqHSg/YCaM5KcsNwydv1MdZS3+kMjLIv+szRwlBxrZdiJ1
sk5OSQqLf/IeKIMeKFPcQOsa0bGAd1HFZ4rMT0oKCWwl3Krpg1hPcQrFry/SkUEiQLjV7iSxt1hY
SZz0N6CoT6Ifp8bfgeneiWoVh7uPD8zcPIrWLZTqkvjamb61jdqrDDbCcbbt24z+d8Z24G78zYPI
BZsGqlYQR3AUrRpVpSn/r2MV2/PjQAuWOMEKoyAspL0oU9j2GA7HSVgCIf1UTt172bW3atPvwo54
HRsqykAUm5uYzzKxxuzjDyf/crrqXBC/UX5BpzRfAbhoLHOg5Givibh4Yhh5BCPffGoxyswzOFfk
0xTm6k6MtmmS4T7LmXLvg2RKLaLckukeZD2YiyqQ/P5bruKMDDQBKDxiSDXXO7qokshs3jX9LLoQ
SPRJ0RJAoe2jaB9bdT7j5Elui86mo0920dRZCT94GzzvVZS9KCKrGR+nCMAGykxR6eSw/FtRbhAN
/IBBeoUtnvw76nIIfsU8Np7/4fUffYieQp47gCe9qn0FxXsHhDCIk+e0QXnwCXHkzSxbzZr3Jk7x
opZmzJ4CEFbLnVcJNj3fZjHJk8Joi1v1toTpErwrsGh4lJjFTcPhOLe8RlsAyknCfYhPrz3jxPyJ
ufYg4vAKxVNcwpk8HrbQ0NHrpJ1la6ekOWsqdRigqQUwmcH6MXJjQyP1QXHHD3J0XU2Kz62+E9Xe
OLNxEH3yT69AlP+iaLDrcuJE31SazXpqdyotbCLt+hQA+2T5OZ0MJL/19OpbXHH5yaXlG8DCbPva
Xs/g6CUv1arM0cyw4BlZURdjymVjz2DCNilo0iDOgJ1ANnXbpLkGNsfe+1mUBVCf+6gJpV9zibQX
zaIYJzgyjvMYfVfVSsRLDPXguGecPsr1xYNYGChkj73eX2mWOecMvbXMo+x+mbj3NCdSdJyuMGrS
NDjfkXv+abDQjC35to3mkq4t1y5vLTvcdYrbbl3sZ0noiEaUt0Ukf4ppN9faaU7VT3XciaGdGSG1
KD1NrXcZfemiKiQKk2hWDFwROZCbFKAv6p2EYmJn5ITBNPo2pMyu/k8FyYGMS+XqdxuxSrKhy1r0
8cxYnvRBn+yLuG6yP56FPi2+JRMLRuUypQhJc9UawEtpeNXFyQ386gDCcpf1kqntfuOArHn4rAgm
QfxXcaiHTN8puruTtDcVp0s65mcwsRctsOlLyR6owu30eTq02FoPQVec8drGu843qYQZv/JrglH1
nfJlIovnIN7AbN/gvFhqB5SBrxXgtTxQn+UrJCkvCfxEve+m6kP8ZHqZz7PlXgB/Eg61D3Jn4iPT
IHyGgi/s82NB+p7k5zNAtLOHCbIxQZD6rZNKYT44IajRfFtsj1qB9S4n+m4TDG+3l2+ci/5Xqg1Z
6Ek+X+IFSDR/VOSmQ07oPXk2ksvQ3qm9cjGjY/tTu96r3Kdk+wyt+dBAB3KhyBl/O3yjkGZX+j81
DCRU7F+zsh/QDZIxdIz4UzefopAH4tc+nJZaieJnR9M4DHtP0S/yXrmwh4Nqkw+VNGJb0ZTr71PT
2cqTSVGiIKSRe7C86OBHTCzk9dnB+CLHVJpePBu7N/26lFTkSabQZjIFLiuClzJAQpPzG36OVniX
lelWL/prOLPyrJGtto+WO4FOp0qrf9kduQMGBbPtBdsumU3HL79K9z5D5kttgl25vTMmb9P4uNe5
cpEFN4fxPle8dYLylI+oI/O6gAKI9YcFhF4o5UYkJsCUyD2puKJwz9Dh7P9Zfm/Loz+9TqQ84EJ8
K0AEN8j+OJOyxKvPkKgeMABMUi/yunwklnSCB+CdFitoC8cV0DjMP02z4IlPUn6iaV/z3KtsjJlU
Z29wL3F5GsPxXVZSdZx7SNXWsuDyCInn/qnGnyT7+856Nq6NCsAkBt+L0w8i8F7Pyo3s08DOy5PK
ldU8exyAZXYNUZ8KbDk5UxAmdmdfFZOsjGo/5cV4k7skY1zSlJlHahtB+G9xW9oSbbpHXItV41ZU
szlAT7wXyZIdBLuJKWzvTNU7SjWrHoFt5GeIw85zQ96hI4HTq+u6L++hvDjpZXomJY8beNAM4yhh
JDDkExbmbYgyMsioAXFBl2BTS9TTBAqd/mB6wK6+FgKSiH8kxyX5Q5qRl3QF4Is1vFe0YkXE6BJE
/vNJbenp6yl/1/7ln68KQduBZqOdfLVIp+mqZwMeo5ielBnVOXHEOyQ68OcPp3nvY+KJuYfBdtCu
Rb6l5fBbUubyujvQTpzjaVJdk8xPNA4ncMaroumZ4plKyoJaB8cuL28j2jf6btPiDBT9cJK3kxc9
mvvGUeE0q46iRqIofoRogXI4dYOOk4NmDO90M/qlUxgr33/Hw3gwFGUjqrDHaQN6FZ1I22o8zchT
SvVmtsPnEiTOP2/d9wmts+q+AdtGV6Ak+SmA/8YMZl91mCWSIS/LOZ7vgad/icClONg1BfW6125F
l8hrSq+ijdx17RBx4mEMJXxV2rCX8yQaGObdq+rpN4xceko4i1OGG1vQbR9OuxKBFikVwXb8/n4K
lbXmaR9jgoc8XUXfla1zjEhHlPh0zpdJWUpetSKWE77zonjp30VriNrMuBtI0BW+cFFHfvNK79NK
xF1+d3jLGEyfSf8sEjo3xWnYyzcrLYIvQix6RdXy7zQBFt3vjSllFnW6KHrJo0illR4sGrTcN2Uw
zqavnRq/+a7pJBmK/lVWxJyMVw82fjlq2GJVfbXy8UO+Ra4Us36i/N0ye/RpYqBt97+/yB3JOzSD
JsjpTvftLzn4QxJvdSO7k2dY3hrGD8YEEyRSIaZwsvUr5FKWqn7LQi35ml7/GgAGoxss23/HIlQd
dr0G2BMm8W7RGcG9pjYfkneqsVAip20D7tG6Tm5wFRPMVN7rSQ6cHIfA0K/BTWXMdPkme1AeF6l0
wOzQBd/xJtf8b6lhL1UPQJevvheDzDrbk/UhYmdn7kpJw5eQ/6sF6FAFB5eEvvxNXmtCQv/fpTpS
0yOr9O9yTHPLPEel+1V1t/9qym45/05leJ6y/CUeIRKqjlpefsi7JSJddESrbsxKOTI89mqRr/Jc
decGzInm8Mry9X54qd8bmMbzqnoLbeib9OTsk4CkeA24cwbKhMEawnVhhQ+dOb72AKjLMlwVqgH7
pHrvRy+mRw0d72W0tGsYKC+pde5wdMUI5AGSVCkx0y/pts5fOdq/AjEQ5Z9gWDz3I8WfYuTCiVpb
JFe8ajVka910kPcluN+DD08DnSI0/N9TDVt3km7GY5G/T5p+B+odDD5xm1xULuB4yVdfbCtJHZH/
rvC2CD9fvYo8+Jy/ezAiDHCjkhm+M5viDJJqU/reXYCT7o3hx5y7PyqjNAYb15JEc1KVn5q9nyio
VB5EJVV1pIPhheFC6Lr5FBKlMprvVI/2puviW/kIsFnShM4xzgPyb+0Tmgk3wzmOKgnNbtvASWAQ
I8NES9Sd/HGZOCM33kiALy9mZknZAzYbtHxp1xc6kYjBiKLM6V02R+7BT4r91DCIVt6UEP62Y/Nq
W0w85XnlTQRnR2dktreRvGlUFWV5ZM1CmgAcFDX8zp8h2UeikHpmDKDn3raF+2THFYAUrmmZzR+g
HnTakY2p2Zw5il8bTc7axEjy8VeefhyjFyei8Yk7lDu1Zhaso+k6DsHXo3ehzbqofXOwMqbB9vmP
3ZaXArfY1YP7QAUsz3OLLRambRgO24NawjOWqifJI6cW1S9Kjz1dR2oAHxEJF9Hwfw+h+4VCX7Sz
HNiOBA0gAPq+oSNg6BGKn3zuvUlTlfxfbJGcbcelgV9leBrNIpG/gEuGxHnKMqoKJb4d3xS4wx8p
0fstuYc+2mMMbqVmFIC+wgvKznJS9foBbhzY775d474U+BdFATm+UnAQszFYLKEyMU/IgVZi8czn
p6ig1zVov8WsGR41Bo8ROmH9sKSYlnQrBa4KXB1zPl4lpFJZVylzlpQs65NEpRI8NPn0oGj1WuIz
Se1KMZRS/YNNo7Sb3lSMJ1NIYLRDcS69FphCDK1au5fkivRfN6nyIrWajGasxtff/qaIpfuicb5L
2Ewp5EndUBI3tq0/xwHZS3LBUkKQxIj8rEAtBhqhJiUG+ZvcrIQvEvtp/qYPh28p1unAG6TIa5sf
AMDfl+ql7K7+lUTNj3gnwmXuGjA1xEdBoRjQT7iFcbMkjUiqSC1HKtO5NkF40tzOJd8lPfW1u1SN
ljowxPdxYZEPJglDqkXqwygdahpB+Z4Eu3y5+zLHkcEVkneIcElVWcg28YcgiVsvEBlItJizVNJu
IWkbNc3Okq5rdVrHsnE/Wj2AbvdZriAFGVmLBI5KWyMtzBZUafYj2zOrzaFOup2kx5e1lYKP1wPo
7os/S4zHvpn+/N4O3/KcUkrUwGgUQjAV0puS4jMZ3s+S8LOr7GaYjGeJIZegcR7d5zH5XZIMXdW9
SaIhho7JKb0nubhcUYL/MQ22dt0e2ohKKAl8KR+FsfqWZAX8IO3eLMOtpK1kx2TFPOEsZBQNO3uo
bMCHJnLKmlWT8qIDtZXtjLNhRx31oFM1lUrr0GRnpSFbJfwLEbPFILTulIckUz7nnsye0TwuWw6I
/aWLaST957cKsAv1sPMn5SDGcuaI2mn86QyvcrjlJRr7z6nqHCXKFTdHTm+gMLMFN1gKVomL0Ifz
NyOR4Ti/ilV0M9JI82enqu8hhXvo+6CmVE/L8VsURajezp79Ia4BHeIUBNFWqeS6P3Uleo3ofRYX
sxvn57GhGbNTNvBE3i1VHvEOfShdk/I7kqeQumDlSDGGZnL7KF9vaH8tuDl0t2B9YPdofwFz7lW3
3gd+S4tt+ysF/nAElRudpNIiWqOw2y9oo8Vu65a2dib/XrKEInlysiS9WCoTlBAtRDv4NKQgs+Dk
q/27wDh8j8E79ZvsTh2B+OK8yKco7RKVFS/yf7OKdlk+7uVvC3YMLEHowOfMvQhsSb6N+QfAgmkv
8y/LjsnBHavnIBw/6zTcmbl7KGBy04QG4V0uKknKInZevAmCEZSM3Jq8Lgen7k/gXt+M3WhPF6nG
y+GSPwgWR7Ia82/nJSumUL/KGSs0avTcC2MhLvK9VadvwtKjlQWAsQDk5LryBolZBFSVyrSrPv2r
NgH89mrwKXceTd5jC6PWTO5dFl/2SAP9tZHvlotYRUoPh8+bQN6IkZPk8FAWDLeuaQX0KHRXbFt+
lhSUg4Qs5Q6oY9KZISrEaZKBbJDd0u8eyzJdu0YMtkS/ppTmfPRamtyHfnrMCb1oIdtTs4D/Vwdi
GF/pm7t6oI9BeGdU+UZqAUlnXUNlXkeWQ5uhizw1F8lchQaNSiszGw94A4BpgdFIMJ65L2ZFmwj5
Q0mzLw9Q682m6lSmLOMrI1CQF1EmcYxdFob7umPe6SkCaxhwoEdRnajSdvj7E+brF9pT/xbfnf5N
tkT+LmIhPxNYQGeneAxt2QKS3lNDFdEhVdjLdBwZnXYreBoRK0H7ifoWgs2mUp7k/50GvAWvif6g
L/Opbqs9TRULRlDUjeh+USHebNy3gHrE4tZw5ylu+WrmzkWqovKa1EykOmorxpPGAZvzHmbmains
l7nxAGP6Vmyu6IAlGq7V4qiBDOSzIi9xZP90ab+d3fEgwCsRA9dKaC7u9iK3c2q9QHYGxQZPjFLX
ACD2rFDZBge4VLZxz6KK0fPmXZplhzApjr55YbPfxQ4UYmfkENGuFK5hOl3PuXkT595ODJuE4PKF
cljkDDQ0xnUsG91vssJS8ZCf8hbP9zY1lRA53gLYEwQAVRIBC2wlCyzVlmggUZfbNzLkrSARIdIr
BTNNEpXR/FWbxkM0vNDbTUEdq8CfpAQkuUyzsx/rAOYKcZJxWaVw0Wv4SMZP39mvkWJf5CZFFTDu
ADmxbmalf7AzphCOyouspDylb7s/tqUeVXfZQHl7EfvUTSxYcf77uGq+GrA+iw2yywFw50PeDzA7
5T9VGLzaqfs0VSVMk1LkGhanwYFZZR4YKkbdRI6mmJ3AakHR4YiUvyDEoP95jYEqyKLKfYq4DyKO
7s5S7HfZuH56Sj3lj5Uka3qcGLpSfqJ3RecSs9BUPr5QU1uRsFxKcYuSE1PpNhzX6aYn7gEud16A
GyQ7oYfY1Y51K6ZbcrauAHKKbgQy+xe8AbfnugqnewGJ0e9xEnhSOCanpqYHFUwYstF1DEQpjRvF
poyCxyHAU5NR9W3+JtpJd8TVsJ4k/yAxphi+lG5Ur43fOjM7i8UZdeddr5f8j2RSxPkFxr5K4vHP
kqzhI4OWi5qGX4qdLoh3TO9Re2BiOMQLVzXQPv5TkLIKWlj/3kB7dhGfTFZXNCQ1LuaK+7d+pV9b
GFKA4U9HE+wc+23TPmbo8JFQnxMpXdw88udhBGEBVQMpUYnEoq5pYPVXsqKLXpJSRxO0K38Kl9qU
IJsWFFTiE5IE86vk0sWn8Vx8Y2cOtoOf30k1geaxyxDhapdZ/hYZv6LV5Bw17vDZ2K+ysMvmiUjO
RiggFimazQVd/F2+OGdy5/+MG+M53s2WgSOACVTlVk6heCmLgqOgJ28tDe9A9ZOC3sGynD8C8l7M
HxpIsMFqv9Na9RSmnByl/dW88HXyGM7KtkmkIdB3vaEntS42kvySfdHnkILKX3cn9OxDYZlbuaT8
yxoD+CzJEQgrEE5Z1cY1H1y9WC+nz6HPNqPFjhhCdkkec5EvdBWdovAy/QRGs42TYfmofHzgwKqV
8zLRVCKyJwckk55SLWO0BgqfI6XEb17p/FkcxqhayRUlRxjF7gGCrKVkIydyqYpbjFuAMBfGYbZG
9gnqgbOUTKumeHaslL5A7zDYCl4+dRB8KA9LKe9R+uQy76VU09rmsSdjrzEwPiZbRZSK5yAdM+pv
XVfUKULrHLlgp7rxZWChdaPedgGgUuChY58/KrDORWL74ZBkKYerjwllvjCxVcGQQZn1UkCPZl57
zKuN6hlQZjJPhXa6p2p0bvLmRSmaz6SKr7XrH5dr2Ug8rSNwc860l+BGYYfdonzMLcb25NObBY2m
2pdnr5vB9BFrqfqmMKw7mihPs+B//fCzZA4ShcwWP1EeLGCSstIq22gjtUupocvjL4VJr/tqho3o
aPlVvIo/fa8u8JM57NGR84qNPtXk30Vbp3P6keqQ/v219hXtujBM3AksZqmRmQGZttZ6kwuKOyAQ
PEo1bz5RnBw7UUByHMXsQrpOjin7IwVQeV8BhVxmgqUglSmGRBDkRltslMi9lZhBPicRI6jXfVJW
TBJm50X1RcNw9Jg/4IKoJAyVyp8HLRyDP+GWKH7kMIpv5abbKq0v9hjTBg/XGfsgGqOjR0AEVLB8
bbI3dcbolXB8/adMxJ8QDKwFo2ucNQ//YEbyNFlovLShvZQsoxzuJWdmZM+4qFmrrm+6Pn4cp/jn
n0mPA/c48rpmagzKql+NIWPYNfFZOP+KqyF36aRvQVe+iXUhsbQnCbeT4yFvY+zcD8B7bI68UXSH
mzJiwNMB5pMFEF+iSR8qTJ2AsETflJO7bgb0f1fSM03ZNmLuN36LHqVrqO9BSKOmea8bhIv6km+S
G9EHa5+ADTBtD8KJt79KFacrKI4ZZdGhqB5GYLrt8Flo0y+p8SPrTQT+LVGhuH1eBNNLFz+1HilQ
2Sc/bJ4aA5ZQ0cM6XRdIueqDvK87WLB5EmKMMemJNxanqI76AwyHW6kwiqaQzWIm2Qf0w3IzNJ8t
fpDpalcLyqEueM0BYwhgoy7aR7NmmJ2HLfRlXJ49Pos4yr8F6iRCLgLsKHCyBMq6rZjFhQcib1gg
v3knqCRY6EnICdqXNqrPgl6xXicpinD9SzvU/sxYjngjWy5+a+90h64dt0tV+lsJsi+pd4s1Esxj
cF8Y+tdyW2Y6ndoyvrNpO0+tDsAtKwT56XWlwStGrVAMvdRpc8mAk1tOp6TclByWFYUW2CjhuL+P
O96qmTPRoJGAc5/vlEBxDrqvPEN6rK/bwIccs1Bgaewr86bUqx8rtPJnW4MDP1YPWVn4j4yNogdA
YWKFk7ubzoFHCrpGuFyB3pjFSQXW8+LU6TaP63rjuExCNr06XneJmu2iwWSyhD7tmgFMW5AP8UHx
awVS6m41znnwAp08kjY8h6DNyM64UAdvTSMobwug8ToQ2UlVhj+hof1YpaYcSjOFzxD42qYIy1uT
WWSH0U+EddiA3KjJ3O0ICmXU70DufdXdo84DrOA8YvwK4yw2ce8fsgw0oj6U4Ys2NKvYgXedocM0
ikFdGlq0qflpb8INzk0rkGOin+0n0x/NO60cQXF11lOcKkIe7m1To33N/N7aGhkgR7XeWHGpQxYR
WzcEfBC1rhwlB/revmqZXq81x4MzkL4QevAZSKvoxUfa18ZqDtpjnNI9PTjzPuwGjSiVvhACfx8O
oKdmNJ6amgyPzUidbSEuEgwO6ZphkePDBDil0NJ131TXFBastJxgclNZawYwriHtUlc0nfaApvu1
0UBekw3ZsKrLqYcm1KWC7sS3xkSx1jaLfGMroX0zMaSWgTTolZb+UHsI3g3NW7cG7PJ5+g7DC1Rm
ufGUpf0hiSZz5TEHGh5o91XzjIH31ZfOTh9pJdRgmqfRctD0Gwv3Te2ns+GO90yrgiAvNOKNXr8r
FLWjJLrrnHK8AXJ0D6n/uwYL4apzBz4MR79i2fuhiq55HTLdqsveIL1NJfOfr53K2SWJW+PG0QcF
T5OGNph4vsx8VwO6POdGgb2a3vZO/YQrBDdu9Nr1EKndCjLtbRMVH740vxjQgVQVcyo4CoYHS5Tv
dun97NOHqajoBybfysCSkA5ZMskNdXIPUuW4T2h2nunPnXvlpaARe1DJ9aQK8P04OCQGQpPCXRBO
NDZq5qGZ9fEW0li0dEo7t04XGmQEp7BvtUfatknKTEFw6DgBgdeve/PEMGV729IUKN3utzhrm/Ec
dPO9ix1bRWYHNqysAYLp416tLYjEivLedYBt+9akbv0OZZr5MTw61szQiby5dbQ03SoJzH8+GnkV
w2e5EeZ9x8dCKZYGu7harBTD/prm9EkrRvM2CaoNRDe0hVQlQ1EgGNd6fR329rAaA+MPo4ihbCZK
jnyaNkOGcAzxCEEVlaqc4idpyf0QOeq2V+mWCMrgpo4BZ2rQ6s9Vbm2YTgadRAO0vh565gTX+z7L
ir2qZfnKyqORft5X1Ta1XcSd0VlC8pG76Fso7nR1mnYjrtasDXRKFVA3d30X73ytn1YQj5znX72e
vqClZXqEYzIhBfboESaNtB22NGwjanAz6wJWM4ZhWxqIi5PHuyGQCYcJSKRI1T8G2iGl0VSlbfm2
nnlqx2icFeX2p2QymxszZaYuAyoq+mUnn7LiSZkLugunt8LLga7MlbJVGfFtvBTVxPSfkGEv2Qgt
QhXTmlgPj5kDXN8fYUjyarCMkUYbgAwbUMs8g+BT09b5WFrbAWhl2KZAzQ3m0YDW3Oba0SRRfutb
/aZP4QeYIBldz1bwR+vmCdi7nt2Y0UQp35ndG8/S70CIFAfXb2i+jYZt0WuMLIJwQhtgizV6Rhm4
dKAhDklQd2/xWrU8mS07xiu7GmHcZCyEWXr9ynArb106GrnmxClAo9NzYsVdBt/vr+fTHtUxzilL
P4zUCvZp0gE2mCBe6IPpNsyc9RDWATgx96Wk89yoYZ7sYhgdp5TsedmZbHLk3dhDznTOR0ymtrId
qospfWwrrX4LPfVxkER+COsOSN6Z/uKYnpdO1alp5GvYu4d1Y2sfdkV/eILdJyPgh6XDAWcQhZ6b
316lwhRp1U9Dln9oA+gBJsEoaTJsoHR5s5XehW46hMjZrn6hPoa9v/S+mXNorFvl0aFkjgkO3ilB
ejeJ3wJ7ZGo0Q4AmD/p1wPEPWn6xFGdLXU1prRelRv4cB1FTIEyC7saixV3/LXwmI3c2VFwNEYJv
absZix/FOhXePmNwAwxBBXASfPzprnwswQL9sR0bBe+Oe6CIjNaMYW+PbRCApgldnpdVh15TtnVn
vpMFrJHasYUU7raKxzftIW6KTYpTiSvgxTuIbi9hwx0OsFmYOa6sZzgbz9IeulSh2EUCbxOlL7bd
7l2D4azO9Kynt20TRVsem0Y+vTt2tsU4ulz9bvx2E08lMDFKe/YYnKEHKjd1/pEFnX5bZql+25lG
clNZKgW1ZLwtOxd108NYZjHTXYF4YOTQQVNbkDeAPMVLja1rueVt7hp7Y5yHHa3GL4VGN+WoQAFk
Q2mIsTQgflWtmZlOULATrK+GMOgOuP7eSh8rplJHXXW7XAfi7WTFIGfYGo3mkxkpX7kJJaNJ63PV
aUdNDeb1nEHcq2rQqtMopabdVzFQSKBu1jMSFS65tKCZsokoWzdeTXiaGww7+jPa/+PqvHYjV4It
+0UJ0GfylUWWl0pSybVeiD7danrv+fWzqAvMHQwO0Ecq+SoyM3LHjrUrsZ+y9gKMgkEhktjsRD/0
Yf86wTjcxXn+kg850M/tn9g0mjMMHkb1sua7sShHoS7c7I5JFKO4jl1qnapm7c6u1nTnrs1uJC1C
yuQANKQA4YeM3v7IxFQlznOZ1kB425ONW8EDMU5D2cCoZUDBD3Kv4YxQhOZznq07S3GeWJvGPEin
ORqScX5dA1BREJONeadogx+lo3W4FMKY5UpSn2rNFPAqoyxvz2JWxNVemNp9Wsc0oJxmJ5wnuvrm
oNNSLxnqdcyq5/wWVqxXGSgdt6JW1DOWh7o6g92uzmNlIyNRXOULwRnZNJueEcudYcB3nEuyAKsy
I4SmuMhpgHhGiWiuwx/b5HojgeJq4VqqW/bCKYMPXEkundB6zxXjBcjS+9gkN8kVjxhksOzO+7UL
/WnVXwtFuFRJhFuFM2C7SsZacuyqkUpbu8sCrS5oKIwrfFLd62fDZ52g4Igrr2YydlmyMciYZtlp
Flil8V+0UcXIL4n3TLs+miaQScDoRT40DDj83EtvEXvQHwf+g6ctkBPjLgcj3NGnjazFsyhjd7Eg
PKXatMVJ+abqr+kI9qoUF9PM4fbOHVS9NGMeJry25vInXVeGGIbq06E8kZ3ai9TcaGfsQ3FkmL7s
kmAhc4IF0L5iBNYByqZfIoeKMuo8yaL71h2ubNfUeI6sr0TnFRpc97G1ZyuQLfLdhmK0ll0oKExy
YqDqwSEpgHzKIj4XKcGM2nubM+buLdx2Z2MsYKPM1QjU0EAf3f08qm0fqn8+yx54vWU6cfX9vJmn
mQSGs33C/3zBz9cmesPcZP08OVjzBLpXHlOuG7G9vd4lZgb8bewZZTYdV7eVO2dDu5iG+6pP80NE
/gD3P8/BTChnV7YdxTm1QTZYO0AD067pichwh27XQSaO2RqWMl0CTesfhjRC05qxxtR5P5ApidCY
doceJdTYVlbXIWSJ4h63jj0F6VT+GxP5nBpFeIni+EDgHfRKFX5ni/u0un/7nonHMNPkIVoXHKbA
GubeurGLC68sr3HnvtYKv1SLoylZ62PPZk8UW3zsIzrvaPN5YKzASyp5Zivo9HI/jjhVyqm3yY1K
PnMtld4SGUFfN58qaFwoPnY6udSVVDq5YV6iXP3qSCHzmFPtzqp0d5YI5aFVbxFqyK6nz+iNxEQe
B0GqTsyAjTXRAwbBT1z1Ko/LyLxJST4G4zQfNsm6nIglB8kW7vaMWLQNtvr6atnXVbB4lYt+LTHo
4/BcL05zGBa3vkjdboJtLV8iPd4RO6btikFnhfcFyMtd1dAtZBJq2IUL3eTIAqWUP3WKnIoB3E9O
pp+p5y+y1XNoVO23qsVtgl/FtNAxmToEZLDFox29dOI16wimG4Xpm5sNzBCVQdLHekV4utrK9aem
BE7dt7DIm4LE5VHtitp61wzQXEXZPjq69gIWnWSvgo1/teozoz8fxTK9NUX/GU4F9NAiOWfkN7PE
YMcPFzwQ1tzejIbSft1O21AQTYj567cw0sUjmqSs/unJ7Ms4tQKtDWHg5zvNqVJfH6erDlLbCyuU
VFBgT3PtUKw1RK9lOHFxpOxybWh3S7q+1TLmudA2KFq2HS7q2A0apz04c9KfjSy6Sc5/OK0Ex7Q6
WnZ2Ff6XaOvJJU/Kd7Xcq4T7aPZzH9CO+yOmPiYTGQz7atgnMSY+Ix84yGsiOrFY+iIf1G5eE8RC
lLl9JI4lldOxb9Q/QknqPFyJVRWUqRhpa66H1mk+O21wd2rS/dTSL25a3adOYRDJwZAb3UNtEiU4
z+NTN1nPbrneathfXiiJ38BIg44RdLpFREgHngKNBdO0fcJtcGy1pobDhBFJHYp8vpGcfW6W/t4a
9qfjZtd+BIEGb4Wtv7mUtslPVPrzCFfU0FO67+PDkjPVSYSh6IuLo9kPGAKhHLZN60epekLd9Mi6
G59Mc/gVod3talTLKrQpAmA3o1gYwSB47sMcW2iWOOUVqP6oPScEdhkpLze9my5s/5QpkUhA2wxP
L1ABxrq7rNqXJO83yatrW+WPraGs/eRGnccuefwwFgyiiZkN3KiQ0xz3FNdLEjj9OPok5RjojzHo
pGzkhztqeCJRh1Cvv8M8GedKkK/ayeqzcJydrkA/dstdlBpNcu71pCVKqCWQY8gitiSEZ29Nhyd8
+4FVAd1kIvZJCXUCaFoE3TRcdAc749hetIyBnzIPn0jWHfmz3b1InCBD5vZ0qQu/isgFkUaj+6tZ
f5R299yZLWYEYj/KYilpP9S+llPLNVzfe77JngEgoiVialX5T9fTe2e1j03q/DOsD7enwOeI8QSw
7OiWqgkUE/iwsq+WsN390BIamUX6K6vrbV0cAGeoZVsJNtrpLbHxzNFo4TzZZh5cf5CJ4+6jPoYW
UkZfg6QP923SXSipnBQiOMCWhnY7JhIiCX3sMK2XUhwaBYtVQ8qE18cAtmaKAYcl0bD4k/T+ZbbB
VMYWQ0HRte1NThPJsscvil9PQBtspf7883qFaUXdRTO5qA/Gdigs3eazEexFRncjLerY5mwefd/6
8IB2iQ3kTCdRy9OyFXXLzG9dGX5J0tTXOn/vHOwpWXXSGfo5cNrpzv/7j0AH+3/e/flAbWv7Kh3t
4zBNZbnv034g6ZGQgN0yGZvwXv/PYwka+WVt8wR9c3uTGKaQbXDTiOIOOtu8uO355x9VjgcTiP9R
OO5zo6XL0eLVR9RGBG+sCh/FuZNL9St1tZujFa+NNeLrU845TYBt6QyZPDE8GrOeLOesVEys9UR0
CSt2CeNNgd3LsAgymI6uaTKOW31ECdDAiVBFKhAXiBSdLFg2aNdyOJAqelxNkQNPpaCujC8R83uA
Of3DZRudW0cLRFeR+CPhYY5xeQILmp/DF2bFSs4klE8A4JIdSQBPad9rd9N6xNVCrsNUwb2d6l+p
qZE0ukQHsvqyU5XGisgVD1jwfFiGGRA/g4hTb3WcbHOAfTJY4DpOhFHturHMcSMaz5rbv5ZFdSNF
iKmHJjpqc9nvxkZoh7AfAP1aycNqpWUALZmGE3esl+LDWx09PwFb/6ZuOKkW/olRD8KPkFm8ph+o
7+3v0Ci6gJlVuF8JbDUtfAaK1/rxXN+ozRjejozUB/die+QFyq00uqVhkfhpWD1s2R9bnoBU1VNd
wUqDPmrI8FkZ4llnycX/8DREzaGaHd2bi+Wdzl5LQFb04PacMpewLb1K6X8wfHy19mehUxNi/uUX
HK7TkDLwzfE/LQ9a7wSiLXEbuNOBfkWxg7krVnjijWn/WW26YWqJ/pmm/ZALco2YPwt0rPcUA/Nd
RN8QSN9Kde0mdCbDRRJzyvLkzt0FaHR+zOwALCvxMANP25SimYiJUUUL9HpSBprxpuzqUjRQyO0G
Faq2V3HYvnlh949xB8t5U5eJRHOvnervS0Mno4NsOEbq/hOTFif9RdCm3vVwJKo+Lnd1iIFhyyLK
e2oLtzPvs13tXThTJ3Or9ZtIBEsY7bOpfbLT/pzqxZ7erCASAhEQKhr3PgGbYh5/ORa9yKTTv1uM
1t7P8zu1gvk1h5Aj0+n9kVWPdAr5WdzrKDqbrrYepaNaZMjpqon2YA/T50LPZm/20XM0aOFuFuik
M2BMz67r7GobUL6TTH+krG/PRGaQeZvVpMr0/XrMGUsOar5z0IJs9MYhnPbGWs1XNv5nEkGqw9Dk
Vwjasd+XwItUQxS8FtqvESr9TtM4uYiCdUhgdKZyARct3ZLQdndF+XWIfcGIbsP7L74Rm3OfiExj
tdTjElP7p3GBIre05A/pJNyFAu4xGaxkWQ0GccHWwFMepr/LarEDPMykmtIjrKB7NxErE3lE2b5z
19lb7FE9KLZV1u0JG8D2bmNk9XDgZIMSsjz8fMbP45nMOczXBfmUfLLmz1u0NknhBGIC6Na40fxu
FsnKQaKxH+Tye2yI9zRKw3r4+Qeqov0/bxXdlr5InJf38xg5lQtzR+3j//e5xUqpOKqO2brSEYv/
8+E26ZvLYuYgE9XQYZ/j20+D+2VV6jdpo1wrKej0mVjJB2N76+ddDMLd1SHf8ee9n8ehXihitBEh
GK4B58oNgqy+qnT/P++TK3et4sg+LbptPCwuszVrxHlzGY2HwYiQgBPZ6EiEipTs/30QHA9Qk6ww
gp8Hf744oWMiqePOtPkc0iU2BJKeifO0feeoCNvFp/53TlqZY4LcPuXna7lxpn0YkwxRDJb7kCGN
7rTUUr6sBv7CVOMAU20fGbloz23bnX4+YK5J+NDbGDeMuX36eejn613X+iPiMjr+vPfzeBOSBkP+
i+7/fFFdTdae6Egi7//vt7WM6QRoIXtsVqCtLOPxFcIvWQ7TUF3GLZiltxYwxHwwwTQOorifXljB
m1NbDpzBkzz0OSUXVxEux0ywzBFu1uyGyX4l5/mQtDmnPo3WQJVWL5BXKLlr0MZ2W5dM6uHCxfex
t1LYEsA2nrWubfdRyPgUYFEB5nnFgp5UwJRHqJdZ3B0b6CNeiBtlp/T810oU6mR15HIgXpHztKsF
3f81JznIiJ+3QjLLqVLGzP3lhPJJpSws9FPaZLggnZ8awpAA33f7aF5dYkZGv1NMpTVlyE2SXOl3
TxvTeVYFioaL9FBSsJPs8TBse3JGUP1qaDRwOMlwT71odEaAlEQB2RMk19bnSaHCyFA+1tGwd8Pk
Zgj7MRvG/dSscH7y6MFwiN0R5r0PiczKGlPu8KF8hoRHMRXCYHIXIk44DdBvwcgqyee0eE5FRFU/
ROutyzK+qlXwDrr+wyhgWulAdBImtqwBp36mPsaEeFNd1qdiyA/mXB7d+HnJ89Mwifyo7PDoOFq0
q+2FmRVawb1tPsqyPw59/2nG6lE2aiKKuzsTpKixTLMO0mx/k5hh87S9Frn5ETWSOp+Xk8MX3gN+
32h+og1Iadwzul1iL6TvQAf4ls3AfNaccxRGf7Tv4ggEvxzRbbqf5tGsP7gwlixOQQGvt2WSfNMB
ITTn8UaT5U3IGmK0fAfy0AXwejC0VBzWu561zI4WmOvNrXeaa1L/NnOoeDO5DFPiK9kPR5mKBxKa
Wr9ooqfS+J2GJNQQMR8TOC/ZuGcoo1vur9sBgZoRdr3QIGsz0Zd3MTVvsDJzcmHoEDWDGBkb1XyG
7zkI1+UfyRUZm1sDthgdEM/JtypsEiQppQhpI0OwGr/jxWAKlw2wrXihmRPk1KDBb7ZUwGZ9rmJO
SO6IDmcypePXDMHzi2BIcsGmJkijGBvxsPV/ZW0LL2q2Uc7Swp2xHsxm9qsyaU4D6LKGPmg7sW3G
9iZmuz3y87Kf1uFQ0ti5OgIlaLTfF4sevSUAVIzdtRfxsxqSkyEZh2UaaV42RK+hvRNeczP63K+m
BYpKcaL1Bdfgo5Jmhn+vuUVRsac9ehkBkHgKXWrvDuSAFj29wo4jMYEpH3PR0JMmSzR71cv2hcy1
TSh6V3md7Dn94mPtBMdORUREtpYodLGvLfpb39p3Al33rTmew7KgFQAkNyUXrWmNKx0U1+eeo68v
sMeT4pmv5wLaLenZFAx1e1RNw/yLInmj7Z9kWjOVhI+axfTQ1dP73IQdoyfzp560vuJFxE+w7GU2
0gmfd1K5IDks2H9D/5XD/IUYGz9KksZBSYqHsDYfIrDiUi/+2X1znRyr5mwLJRaqZjJmw043mUrX
HcTxTtVEn4WM3SNQEURnGxnd9iy7GlYDjqWStqej710qC3R9s8pHpfW3YjI+wn48gNJtTgB8aAtU
X0zMQBav9VewuOVxep2w7DJtAEJ0S3+wzBXOtlO+Z1TamkK8n9MKmg1bcDVcGYvNUW6oPe1BwZzN
nzsU3NRZTiJnHYmXmBm6jTBfVc19bclSoi3HQBW5w3a3skHbknn/94keloJSeCYAnDYionDT9Ht3
S/Prm8dUi/yM3D+42yDGG0u9OMp9Tens0tFtbtDzSQG7rU33yH6IfgOt8pAp597MUHnqlSyCJvqr
xelT39JpcHXahor4rO3q1QrksYJEsoR2fdqhAENsf3MLByeAbN6QJfB7oqNABOf/e5oRhA3ESCf5
uPiJWD4VczTo6E8EiTK/Q0CiB6aRgozohjRUftbDvbRfuKiwSpC2kqaWt9oaqd+wzlFSEVRc6yPR
ewJouhj9jBziSR9/2W3f+AROklIok7b1pI7sWaJ8g2da3i1SrmMmvTp+1KDzj02vk4wamkUrCGii
zprDGI+pb+vJ3pXuQ0Vb0pNR80ZVeJImrVjzfTMiLRHhxI4jVUCSHr3W9snQqi/X4cIenCcs2u+N
2fxdVibMxJofO3gaDo7Xg6m/dANWgeJLpQUXfj//Qcd7GKKgkukXBd5lmORpitLAsSc27DySO1DY
d4kxaM3Tuy2znIFmunHZcpl6sI+N1TEQWbBYZtMNRtJXnj9odfY66/85bYVFZCxOkV0TpKMD4Gj2
g0SfxyZ7yyPr4MB/CPgOwD6sZV/XyafSS6beI+jFDOy6HG/s6DfN0qMtF/4Eg1CnPh0+hr69VmmO
SZKMSiXLi47DwonEr9g13kmn/GWnXB5iw54T/e5Bxv5w57HDhcCrMcfan7rTPgfOLZiuYZlkXgG9
hJyMa06CeGHM9KuWK96KM2HODPHfy2wksaUf3hF5AUgl7xYaza5IjXtqp78avBpEdDKjToe9TfNn
q9VeKoOJhJiSpe5g64AlrohNTtevsKbNyS92GqAMT9L4I0L6bAm9ntiiKLLbO+lAS6CKr7plx+xA
w1dsLcRUUUEdnKXe57IgQaVvj5o9fALCpnFkLl+T03OyKvOX0Gh7lGt0Wbaw3Yh7g2MxzXSNywop
6WQMj2sjgzS7ZEh/uo5ApwNZLxvCO5uF5joZUvs+McTOmccAsrO9Q3DWL+Xwtsz6oyvYpWXLM+v0
A1HPvKFlxXkw9fcpc17zJmTCz75QngTZOt5oKVWPUXRNUAMVLc3QvrfCddjnxC2a01cq5AcjapDw
AGXvptp6Wrh3jRKVnvgMEkf/EWTa+53GzBSI8amNb5kmUnJrF1+M+ccM+9ArHW0/h91V4hLHZUZd
OXEq7gbnzbC5tYqF9u3qbrHGhf0elSDJqpzGNEM+X+jQpxYAuJmV7clcq7cVuWuuq/o41WDNrfZs
xRqLvf2epmnm68b4ODoAlJihoLDC1VQvsAiSuPch3bzXK+f0Ll4+e3LY4rE6r2wXc5ewPEbBOOXp
Hnn6wvR15+WzK7YAdgajcPOiuagpHTBcDabPaRL0F9GYVXxjqCskkoxhg14cf9i01JY5xE6SlE7o
/zhLPlMFIXglGmEbzTDnzWhQyXfJV6BjuIyKwBtpu+WCTXprQuzzyXmAjMTWhzTHdYjwkT2sOvPq
mkq/asaUQ4tOHHfTEr1Yxno26+p3JhzuMHrLdckEhOE+F5r6LuZZce7EzAAwitp1St9ou/yLqQW2
Hacns0RxmhcU1675WgASCbvqlKgJgwRu7VbjYhfRoUj6PXrBM8nHq1euTL1ZY7bro/TvOjd0FJfv
qf8YjNHXuPCYHFjlyelOaWo/aZZR+rBhq4D2G9w0G0JHiGVlt/YUNVXm3tIOBYH//Ehrjqb2SGRY
7tfLFl9VFjIw7e9ZNz9j0/kIG+eatv1lKPuv0aqxyDJlZY9UZkP1ldo8rWZkMweId8QyicCxygxh
YTMuOTG5Hcvy4hic+rVcf4PeH4xleotlhXssZ8KbKnheyrtcC0wWW4NZzZx+tPGam5MA8bjrenNg
leB0V8qRI3oxMQP8Tbjlu21bx6gikUphCmTm40nrwi0KY1N7betk2TkduBwMo1m8dL1+TRawfVMo
b2u73JpmqK/WLH5p7NTkTD7GKZfZOubsRdgxuQB/pZ35oDUO8SJkfczD+B0O7rsScZC28Slcyr+J
uXBvA9Ed2NoZ8vcki0WgbVleoukPg8oosN0HdMnLAtwlJTKBwmWGga/R8CFErw65lYGRPIbyge7S
H5y31E50NZu/CIy7UvbXucifdDG/mcb4xc5KWvAxMQzk2pX5VMwSMsY/qan87IKL3iiaIbKTqOxi
p6qJHkUEElgzjrIrvlong1WWITPSbpAC9n2VzfuxJPRN9HcK1ee8Wd/dqHl0l/CoshkASr/Pl6Rn
ERwv+PwCDIVXUU8mDj0qKc0oPpiq+jLD5hBmmeal+hpkNn8+/kfE8pbYVHrpWm2he2w6W3vSXZaF
KmnPUJmwOWQvearz90Zv2AtThDeyygC4PulDzFGDkaEw70+OjjpoOTPCI7khbqqCWmfUw0Z2dOSd
UECPwAcYrt1JG/O/IgX53BouP4amxrQScl8g5xH9+UbsF0YxXhFlSobH8qDfUsxbHEmkCZ0TEb+G
OBEAUl5iad6tqTjadThCvl4fo96knGiJAhKhRawkfbkkX8RlpD4NpbMnX6tdQ79YDA6/5nwnI8JG
lrIOi2kczGQishmmremXowUIBal3Yun9eRITIaGMY31jj0zilJERS3/WttHxzXEgF9Lu6Wx0LfOa
ZSvSraFEf8ZG6xIscrYjhz2lGooNOdSuqd+IAtub6XbFxontcTdRyNKFp5R6sDV1RzfgdiqnT3Oo
/thlT0/VMW+wdFiy15UWVQ37jJwe1dMS3oad2+HddJAqi2zEEUH4Jx2AEBBj8SXHL5cAL3hqNNgI
/8L+EVq3fnhCIzhE7rAnvuHFAcHIsqUhMwKj5MDIMSWdHjUxPjV4aHwCOY8T+pw5qFc77jJyez8K
ZQWJa+Z75nArTwlOWQmioMXovNe59am2h3syW2ZgLH84DHHeU4TIVNgBqGDKGLsjDlXhj3rLWlk8
djqs7FgR1DzrAKI7XJAt7fMwfWkW2u7DfKvKPJiW8Q95atT11OUcfMh2tZjtgRe/zMnbiFJ66Az1
GGURLaOJBMJFP+KqZLy6fhYGguaiq+8yBqTfMXrjWdE5StY7FhkDuE1NgQkLrI7ekkX8F88w3kbz
O8vJcwxxkMxkQ5LFYXslewZSJRp9bFqeilBZRfo1V1Z/kOAZYJ1Sn5D304+4gcRySYQlD2U/xygu
6+e6jt/NgoOlZI1JgTBVm/c4nLNP9rx91IavcYwGXDQDAN1R/nHt8U7O0L6jp99EL0Mpiv12nVgl
10i2hOSbMuExrDSNRRf+jlbjaeWomMfNkwabzgMg9g2Azyconn0sHLxwrE7Wmn4SJUTiIb4IMLEY
JPH/jUPFapKvPv4/tuYmbnw5uc9daf0rnOwes+R54/LWbDhIMz+vXXxaydh1qhKdSEIc6+ugJ6Jm
+yCwO9JNY/243SB2zByGMc45Y+//uPeB5XKIbhL18KsiB/vE1OWp1mzbs/r5lwB9kYXfg1wcrx/Z
Uqzp0DPDyTEYw0KtR1+02bEmVgUD18R2uJDajJiedlYDkLHao1AGWaE8wPLFNb/tVUOYvDow5ajq
7Mc+dwB8FUdthQZdwrCbIysYm/4tn/ywN7+NbW+IFK3qMFmetrVzFOu9Cfl9QoE/s2442hILd+LE
/+Wo6qgvFQ72mdzWsD9DumJ/47TqyREHzthsU6n0yqv/ikXdbOesiYS0+UYPMW1whetD/QHGSKvj
9bCMyITLSG01dIBsokz9tuojPeW3MTO6fc6p3WU8xijB2NVgQ4hhRzWbDUJNYzDQWdHtZT6dO2L8
WA7mQ5d3ryqafKaS/hDlytzoa6sCewn1kyaLf05J/zZrfudulj5IZlLjjYK6cqS/JKW4DyyLLPuU
XUOufi/ZLurA2YfTfcCkXqTJk1AYh6uekPB47II4vNaawGiNaHmow4XmYqVjokhfgT4dUyOLWRGZ
ws5HsqPyEge5Ho0fYyE4zdbD2YkYbeyH/7Sp+a9xyUJJsuqfJWcT/L2vT3q9o9F2cvFwRE19qJyi
3tc0p3dpbo9HVVoksWGtkDFRArgs4RcMl3I7rfT1RU+bo8rnB+XIk4ulrLdVyWRF+kj+z57mH+21
hUncylw8p86vvZZeq3V5XMim5ILpPyUQzqw0wQ1ZjHQTT2bV5BCacXpb0i9K0dCzyV7YLpQpdf+Z
MmR23fqUutw1TfrswGHXxkrRxC8Nur2BFRdbPlDDrpESRTupsDjMwYI4djIj926o6bWXg+GBEcxP
gLnwxhmkBhUtlpV2xsef2tTH7b0rnzMtZ+tjxULF5f4k2lTHM5yPhPRSQNASt/BBjwSUTPjvNI3e
RDWcy8YudzZL2ERVGM04f4nCA0bPMdZPtergFJMv8doY6USy2SA/c919HpjkZYT7ud7Gmt0IXHbO
LSmEexMoXMEikjRIX9bYIX6xCRM/cvsz+yNzEbYMd1pFcqAW8SJhE7aI9gIuPDQV1EqVfqvu08lD
RpnEHJHrJZ+R1faukPfSYZi0KScioJb0Ch9h9lOHIxHsyc3ja6d72vcHsUh50qqN5B5AgesfAFYH
hWrpgjXG05xVjA8t1mcFhtmnKH40cgNXDOVeasO+sKv+rz0wozk3nfIIQIcUPjXzbcU1j9P4b1+5
CxZ0YBw25+F1y9ck53o6mXZ3rCvKqShfw32HxXVCf0PQ6ozdjB5jGOFpajUqMit/x84+x3qgI/GT
3s6P1c/TOt2qDnnPpCDpi+HIxfmf1b+2Q/tppfkdWwW2M+ba/DkZ+8cty8VWTrgbbFaXny7nyEkK
7yOxQJcOH+u+KUYsKMQLqorEXL05QLXaSgqFW+ttTLaJZNO3ZYTJrDh1zFN62KJegfrBtm13Gaa1
Nv8YVJv4rWnqQad48YzZfacbqDiX8opNWc+IRhm/UN8RVyw0i4uXG2eoW9D/pH2sQ3FzLMGmw7xd
Tw+jHLM3kznLYGRoLOIQNjBGH6P5m/lymqOE+jPL8bdZ4zPSdoD1yCX8C/eeNhaRT5PPlzgPfNoS
8W5IUNnMqjjEEfNJW8OIvlqArecDJumx0eKeA+gU7sSAYhHp2c5IlL2Lh+EVhonyiQTPA1evo2us
ch/k10uRh28rPo4dOX/u3hbzbRCWdo3YG+PNu++m2jVXtry6LATcZeuHnXb6+5IR50Bwwn5hZPJo
bkX8bHH/IgQ5jHd0cpq8wqyoEWeBVqSLwxLrr+6UBJPA9YQGmvqG7dCGShPScRXygbSRONxZfDOV
zEwnSVubMDC44PPG9DUNWVVFFPVHISqOP9n8POPiyOsR+JGl34mo4K+eEWLiUiN8u2wihlN0gz2M
EUpFkRZ0yAE+6YsZB9TobTVCX7NYv8fxiw4U0xwR8zManmWzRDETbUoPv7O9tH0stIhqfA2GVmrn
OjH+4dscTp3tovIpzmRzwkiFSHeZxQBeVLnc5FwQes9sSbWUZw5SV5WH0rOJUt7jRQzsmgztJS3U
Dr6J7pMqfcjNvDv10riuZlfuM/KpbRUecKISLcWIVjQ5v+tJ1ruxHU4xsqHXaug7tWVLP+20HDVJ
8xc3rA8aacMA5vvdUhqfEU80vwiJ4rjT74zy7IyRdJgkZeapTSagQEyLhDaUg83WXzjOf6hF+3Bt
fxGes1tNEskwESEPZS8ikuNRdzfuL7v2dsMJV6Jg8oTFpcFZWkdgc4HDpilwC8pNl0PLWHn4Pves
9Rclae7ow7IdTpqLmsJ7XzXEICj3u9CGO1lcZeBK0PJW9JDrzMbZgHHb5DisqPzMd/hcPCuaS/vJ
ilhQjOJlZTHcM9/Asx+u+pFjxEWZZBOPma1OMz7NXSxd7JuKjSojvc9UAPdovWB5xTqQJzX3d2/u
835pj71ijK/pxNFUQDGgd3o5NFWvzvQdVBVe6J4ijIC3tw5f7GLOv6eFFaf5D8nBZtqJqGZTp0MH
CsSs24tVk6GHOd3ZTT1qszODQ21aBE1l5fIgk/kXSckRr/EI5c7R0IISgf8jGzfTnskvwpgdEh0F
KK9gus+ylc2Ea6InjTSLUwfpuiCh3OLMPBkMMObGEoD5j55L7dMI1b+qM0jjXR3OFxrG2nmxrAdY
WddFx7Gg9fNLyMxcNlf2UeioCtaCNUM6xnQEIP4J8F/fM3LDkKBTeGt9NXuclXGyan5Ifj1ej/gR
HoHtraEAUq99k7dJWU2TXZtt5leaMSdm/SUpIBznTXZgkrQj+EcPDGmVXizp9Y/A4YWL4XRmUM3H
y+4znX0BT/UsB9ROpc+c8eQ7dPtlpxV5QiXHSzoKA6bcbchdydlujgJ7LWdPr9c7riEvM2lqhFX4
HFsrzrIKazukfMaCBiy6BGGZnPw7zVcaRPGyaw75ghOJMtTXaRAeQpm+YO3wMe/7jhS5B/rjVdqT
u+vKCe+ivv4fos5ruW0kSsNPhCqkBhq3JJipLCvdoCyPhUYOjdDA0+9H71btjcseayyKBBrn/PER
uSeFvxnbP21Uj17rvnqT8+zDHZIG+BerInVpaj757XBZlQd3zTPmXNFAP4+qfASv+ux6CctnKvKI
fTYDAlSLW7HjcMCNiXRrqS++nb0pJ0dQFQznrFY/HTlCAL7w0oEiPH10/pps+c+W4zYfgHvHeqXf
kFHPmzrCkWu6vqeE4l3ZYFdIcMSdo2a+eiKdD4QIv9rVh49foPELb+sq5EnFQLaiMsheUddlaK3U
r9rqKZkmKI5Rt5TEGWiqK9zkLZxFxMRNpSIq3yX4UpZtcO/nH3pOhktqWf/NS33Fbd9AmrtHatLn
OCCqORZJSNx/xRgDQhiDkzMhrIpmZ4EnmTl4a4WL2br0W5bHyl6CkwAi15Sc77BSeVuJ+CmMfFTU
Ldn0qyLWbTXW1jQM+PRFU4lbT4iNuR8qg94tsMECxET1o/GeCaNEGEyGzpnGGGgXOyFqpiYvOOxO
RpHPADNc2Xy+3mQ7O9QqeCmTmfGtjgwNnwGy6PJAb3SzOKxJar76XTHuXR/HkHZsvLbr2bKd6gh9
AjCKhwXEszmtMzBOoxKKRWpwXxmR7JPkGDT7ycfsEVaH4HatylK9jSMDWeRbxX6SxjoXg/MSVESP
z/7RSktzNmCVu+De1nMbD/Az2xWrZdZGIbMlwbMW/Zyt5E72ytjjyWDrabzDROofPA5rC3V/3oJO
DJj9p0cmhWe9jIwTGVEJCm4C7At4t9XMS45txQQ1cbGWCsMXhn6apUc6ArKJ6ELQJD36+Anyjn7c
1cKJ75s7nzJXaDm0BmYG7NUe9HHzh3RKG1nz8mfu2f2iEaWAtuy3NfPQq3n8pC7e2k2AF42JdBu1
M58g3LxrA+iSBQV99FMaPHk0rk6ssFTgIErfdI1sQOza4VYcTvNtXk8UAoNuOGt2XLORfy5dmbk0
zkattHW2g/B3D67nkENw9Wv3lKi6uwsyTnapNL4oALu4zVFAubhCxrZIdlLwnLeT/KiasWWtto+2
az8lIkHRkFoC8/HKkKFv9px/v1RYaKDMJUaNYJ0fIatmtlEcPOL2y78v+fe7xjXNmQIYxJlc3Le/
i9rg/74KBRgzKFjyrsY9kc2KqW3bmag85glp83a2ylhqlJP+UL1aIVVtiHommKaAWLrCOXft+1JN
fqz60MSttJ9lDaHp9WQk04+K+tr8qS0/ujTLlZOPlUIQ5KyHIa4EihqCGkH4OtFtQoNpCQEkoqWV
6RoPh+AnpdOrzdK7VofU95b9JbjVMeh6jYE9u3Oep49SlvPFwBQ0NQOVDP0jIh6C7eyTwsL3y6nK
COAujGJRU509JN5fH/el9INsG2hMl2KWGASmCSuI+TUsHQyqfbO8o1USWJdOnHzbuZsMjTwWmF8g
sG+F+hoVj40a+DcsfSp7LAJs9x41c85fC6HHjshk3LzV8lcF/Xx15fIRtJE69dYICWoYZDMXRURu
dzdPV4fRbcSqKm7JhtnjZIfLS43Xyq89G7peEm5lqyluxwGcCsp1SNe/IO8TV4hc9kWbPBIUu18D
8TwGlDOQGPm0ZhNb1ez3LKzWt0jm9GD7asCBlPNsoEU2GnMH5RDQnQf+zC4U7qeBE9zkiMzxAt8Z
oquwvPqoAiJzF1k+I9qsHqxR/Sazrz6jZa7O/34nB1dCrIZtdsjFfAmEH+Hfu9mN/ve3doDJk20U
dfftSv33Nw4G///7Irf3kFgJUij+Xbr/rtp/X/j/f8zm9KkjqGH/79r9/ys8wq5UbkT4IHHB/e+F
3d0u9WWkMeFmIbQPcrQO//4b7rSrk64/VoV6sWKEYB3ml8qjipd59JfbcdmKxunoC8913GUTxbtF
TbtEcyzyFTaEVNVyJZOYCvaYk4jnyYtVjKAi9SuFZEkG0yjEDsZB40NXv1sLVJwfuGbsaPqt21JJ
MM3WLqMVurGMOM/2orZBbnYqvNURl+tP21ojGBbEw7oiRy/HbV8/pOOy3KcRvjTBSRAruyFnFhxv
qd+XAUHdQDRObuUKydC9N8svLlePivaC0Wyo5XORD5/h/FI6JXvQStJf7aoNtceQr8qjUK6jk1qk
4YuS7ni86emkhDuknobezKWjVhJP3GKfqxtpM/YKdl9wKxT+mQE1Xdw9aUK/ojHpcNghCjX9PjBV
Tf/xs2PJv9xKLtcVwST4wi7BiJ+oS7zn2gkrmoTGJpZzdHTpyiHInFHeYooMBCQgCgImLjCKeca6
P1HGDt9UMYXBBWwhyneplyRPXy78LCrmlpRfhypFG83qOK+QK/UK6iy1t5+9AXIBve22s1SykaSK
bUxo7QkAtw/9sq+zrHiIlogtjTqnpG7RzJSv5VD/XsqxepqLIxgUKRNoji/BZP+tum5iOsTbEgY5
TkUwhYl/4qor/i93qZBe6J0clhoU3SEAr5XOvq0gMrDYZMfO1B6Mpn3S4zztQj+4K2oNxJNIJr06
ipsJQs6fbEaGaTrOFFZgVUIEtiyQAo3ojyG9H7POeBAkxR03/w/mJBTRSf5u1mHddPmnXDlqgWCD
iG1ojPA/yGYpsUbw8Jtq9iV8nZw5fd7iDbCzHVzQGajR20x28zRGHtIxe6HHiiOKMK+/CdkMXo9o
PJ3kfZa29tbvD44T/Arkn9HWD27BmEKNndwMmkzvEVep7y2nsqapPRsI5ADE1sRSWgcnxL5jQJGC
EJ/0SEHovnoxo/6UdtUcuDDJ/IXogxtAco8ICmlONr6EmfeWO4OIA91/JwXbQxVx6dqhbO9BmukD
/y09ozaDnQ3HNGCMnrv7ZpmLnQtQc3TVb46+WzY9BifeAERdsBgpxdLFhQqD9BiSXOhs0zDBODAz
9njecOVR+oBxVt2aK2PCAuSxCEo/1g5yvh68nnS2oTkXpazP//64Io3mtY83XxtEjBW4Z9Lh3HNQ
Lu55Cnwyy6KeBhvC94ulWnatTy+xVYhD6WQlBqMZNYzm1c3MYmefkeiIQ4fUheHBTEYdzNIgpEKR
gTGXnZmvM5Z/xHCGqG1YeTEFIrUsiI4D6S32T+OBNrtuvneqAi4f53N+mJrszgxhhHAvY65JxYdP
6Ma+b0lUjCILy57Dzy4n0DvC5aZt0zIScApiliU94t938PuQZH4YGmsxw7kIsLCxbI7RsQ9Jn2lb
1P5lb8U+/lmCKqJbCU/IRTGl1kODVWkZ5HxSdm72kQ6zfc3tcFAeQEH7KkQKzIxz1S7ylDq6Zlv3
GDKGTDD797M8OZX9NVbTQ6bX+bW0rM9iyb7caEh4EJJvUrrtg2A4YRKEBrdUc9/3wZtbhM881GA/
YI7iMnSYTRk72YkZrjE9qHhcqle0i6ccFfGvNEWYkZrsABL47ndlc+wE53gQKXxpUxhuavIXoAox
VfnZsM07fINKE+EzY5CbF/Z89TPixUDpx6qZdzezX8Y8Q4YU61B2l+NIIal9+cI1BcHiRDgo+h63
efNA4Ms57+RxCoLg1nzlxZJ63UJiwF2+RTXeE2rRXkTHjyvC8SVqMvq4+/k1Ug0Lij+1+6QOvAOe
SvYv8nI4ymbvqgmSARgiyiwNNamKpn5SaIfTsH2wc72vVqulLSH9qWqe94TaHhghXjxXoB2ISKBR
jNBWpH8oXYvIeMxeimk9G280u3zNgW2Ui4oj6imixnFlrXIftJq8dVOcl5zBxOsFkZB4uSBWXyFB
cl5F9NslSYRDqH/r0hyZroCKpkMw0KLD7USoiCVH51JYbJVlMaV4VOOlRNtGrA5upTDPjsKbPh2N
T8byDJx3WZH84b/Koqhvkb6vkbYvTpsMJP09126/IiuZnqpJOJvSstEVLAOmHQb9oSA8dmFtEST8
8Rh09n0SPCq/A18nlS5Y87+Y+5CuZVgZ5LTzvfnJba3fXp7GLv7rRat7RZCyvWiiHBzWDt8ff2F9
DdYAsqlBklhMP2sdfWTzcJ/m+tRRkh7V/aVbh/sw58YaMUrgEiK8AWk7PBz7B3F8T5i4+60fFsvG
E82P6x7HSJ8Tt7jPBVE8K6RAPKaE1C/NXZUMbryscRRMKs5uik3CeCiFWw/SaxlSG0RdYnRf6mV9
SkhxyavfK4Rl7QX93kvQ6yakSecPRZRMMdjctUjBFVSLk17i2N02brjjkUtUw+jHhVy+V7d5MFly
qZVb7sYppG7FvreTRR8ra3lAm0rQmWo31jxdQ8zQTPHQcWRj5AiHUskyRZVmALJoXGIrMoyJfiSe
2Dit0eHtWLoPr5oApFRx7ebyDYD05k8O3nKrTXd67ClaYk5tfIxbi8b9mo9PpS0Ju8QXXue8kUrM
b3WJL0mWxS/cXNcqs8wuGZc/xFd9Oq57nXO4TSt3nlMo6piGvA/REdXiEuVjtL1XltDE9Fr2xpmo
8CgKd2+Ik+dYA8cosEvCPZDU4BwLyqu2SXVfD0FFhGF6B/j3ljFdZFRnkoc2PtjNTi7+Tf5Vbt2+
+KVA3rbAJte6vjkqpz5umvGtAjTHEe9t8FTfFzrdRThKvb79QA4NdcHBvQOh3E9FoE6z48A3l0e3
gaxAAj8G0HBJAT04Bf09voa/jJUdhum5hOkEKq6Fg+eELLDR43uL0ZvgufIH5PV9wrzk8oXblCm/
pQyp9t0/osfN3nD4TuNArnmaeJuBNNJ/AiigSj+7Nzm6ReRLxEFpJHSqn537BQbYctRDP43YiJAj
7lYS2glDdPZ5fvPg9HW6S01X4SNw1A4LPY49jhLmOgeLLpUEoFFFtSlouQbp13Gjbf8UQK7nNjvh
2jDHIXnh+LCdR0/13iXrsnFfS4p6bM8JOclXGw4fKq9WDt7nOiOXWvPIkWA2uFt26YyKwkLNXsqT
bEYUl6JkPnfce56PSBgSVAQWwBcoDLdTRqOWaSyUPdmbsVGKWj0OH6blzRxyfEa4CV3dPbTNg12b
bJf4Fdq+PEKFBeTs6OMSKX6G2nlMbZSY4ZRAKIQw+T4TcETm9DAuchsYnB9EXnJprM12XKy/LVDQ
rqWTr+tUSA0FzHjF4RCTAvnhhOZlzP1jc0vD6DTHsJu6P3NV/sxp33wTLJ5tlsa6b6zGQKacF53n
26j8ItOBgR3GYDPgZB2rHbQuCDvaSrajbRbY9qXVa7sb8ymGLEaY6b8MUeqdR7bafE5AkRJ/K6oy
2JaQYZmDPm4hhg9d+0Ybgo7s+d/JEe6y0HkQLu9svWSxdsOrCT0A+nJGk7uwn5ElwCCfyQbKF6QH
apltuVfhrrPKD69cT1MLGIxzgwXrn4JQqfeVbIKDCayrG7n5KRt+cj8ILkjFnZNq5FPSJvleDrhs
1FztpXFOmGaS3eq0RYwGgBjfpYmRIyAEsErSH72XLirpF26KvWen355yX7rGMM6hyX4RFVFQTm+h
vv2XJtRFBcR1gRzZqyBiuB2GpujvjcnvMrahxgsNpX0+3X4OyQBwPcuaXQPH4rKKJIonuZD044i3
ZrEJdct8a1v0uF6TzAIrGu+TdMr3lfEQ0fcSieoRtydbJN9wW01et416BN7Jr+4WaK0t643CxGoD
ovxWJzfpBiqWEpqQ4I3pRmvu6zJCSQIjjYqpZ+3LFWyejgOm0rjh8c9cmvEKb9+KQKDjwo1GceLV
8VqeD26fHIdC/Ijq1bgWFAFJij2YJfA+pnw2vihtXgFEPsKaDKv0tmkR97ctxIeb2jQQMoB3qt0V
ZFNsXfa1jVs63pb0y09vQG1I28Le4YPWU4CYIhu/CZ4jZ1LHeU6Wkkk6VIcsQXY/PK5Vdqq0/5JZ
7bsjlY9WSCFdz0GCqOjzsT+4pNetnb/PWWcC2l+wOCDcYIkd4gURyTlPOcxriNylhV6W9Wdd8GZH
5PLY/TUnA2ENq0/bprlXTwih2NoYPdS7jZL5bGWHntRSAlgiMnuq9iS8H2+E8y8bCKfGC7hP1w5L
ZWtiIhGOc4Xkww8SH+QTe0AT2Y8+HgRUxNXj2EsVT4N36ev8WQXLEwlRzw1ezY2w9EeVsRMYhKKD
f14yN907trsZPZK5MkKFgltJxeC/3Kal3NACmtY49FIrH3YyQkTdJs5Z1wfdOd22r7rLQL0u1aMf
moMiCQUO9oz4pz7cjYok+8xrIMOAFMesfO9HnmeW6zMhTyzSIRHbPHeoV/ldqn8QVxEhUKi+KHb4
r4umOwRs+LeHSByT7o1LPm5Wu7mwoUm2x5QkFGTQFm0xifrVlsBnN4cg4/z4QmXu3e310MLNxiun
M7sdqfV1TaAtkuZsYPDgmv1KZ+svosIYsXhwsFzxqRDCHnuThMRDgQIyI4MHzMeii6KtMS8NqsrD
WMzYXYrmo0Q057dMhwtjOObYIN+PnbyVAlBdoiod+wveF2fKn7y2/UIIIvv29xJifJxIEVHttfER
AxceFqiC22pAT+4khyVT7d6xhLvp5iyNW5IAosg7z5nzCMVGNuAKxI5RHmOp7Bsk/2RHGEapQQOi
CxOAKoegclW+N04A1YRlthPrX58KneOAiW4KzQEn/V/ftd6UcpmupoSZxJ2IhPCrdzW/FO6Ms69X
FcqbfudQmbMlP+9vKKBQO6L/kbe/GXckd2Tuv2vlX6au+pPjaUN0s3d6g1ey21IdSM8Mr7fPw/db
GBduC5fjtVpd8sqiCcHrihaXHQ5mvot78VxO5DFEPQVkJTUrADHdDVOCtSUacTvlc3kC1uR5nqAo
7aHUIO3UPinAzgiEfaJgCRVdm3wWicYOXi8s0thOsJsDJeTYHLiWuOYQ05j+i24SB349fW8AobeE
ON45iMx2asHUgR4CCs2gMF2seW8P3bPMYRcnInbg9rJ2gwT/vyhPcS/36ZVksZ9epvcFpVKY0BE0
rQSW7dUExdAbEQtPQwlazYpBqoqzWvxBIKf3i5A0Gx+sbsWF7Q/t3k6v/y5hM02/Wm+85hbHfDuF
QG/gyiPkzVyhVLvZnVrGLQw0nXnU+J2kxbbVzfW5jtSvvnb+jF6C4LfBsjciSMZJyaoUdlbs2ajJ
LPzRMLHtE3PiucbFSRebF5M78p2l6qb39DnVv6sQz9cy8Y29gjVc5GhyhqCGASp2VTMU92qB9k/r
sNkG9LBmHTq+iKNHl2WJBxMHml1l9bZMnq2VTnTWZNS9OL1RSf4Av+ht5cxY5ypiPVq0JVQeI6gD
ErFmwXIWobIe1uVuxRRxLM3nVPmPa+Il23RO1F6M4QXKFwluELyshm1rZpZg+W6O4Ai7aWDd9eFO
kbCRUmy+/BmRibLI5BPdkxUW4Y5Lyd+RobTGumzmzZA393NpPub65udCR2Z57Q5ItNs5JALHSrJd
u61377IkjXZYPxjP6knyiefpZ26Cp85dXm3PO2VJ+EsQd1/5Npl48ly41iXF1LMXg+9timIriyhj
VHW3/UziKOGgyLJGL917k/kjtcQL+GMb99V42SvzOT+ul57HtfjdDxwOnTW8RtNwSkfAtij8XiUp
snPdfAu6oCsZrUzwvKe6d98qh89WF1DIGtvkEbEidmOwrwTkc+pJKLMtHVcjye9MxJ17clyebMHK
9ChaI/baEnxSWBwDKX6X82QfWgIqER1QFxQ+YpC4OsQ177KZdShDIDJXhUNoQnPHGymuS2eB4rBH
HvwKLyAq0znBmdcuZLNaWDTPQmX/hZ73X6ns9QAO48Z5SFiNsZ5HJyCou+m8beqixQwTXH0hDelW
kdqnwMYhUZbjd+QiUUwaXhFQNHD3+sc1uJ15gJASJ5K9axaFMRTjnGXsYz7h48ZVXcUsQ7yeyHqo
k9xmrFuLZx1UxatF52W4zARnnObZDi6gGdx024kZ+5o07ZdcxuGUiXp5dFBSJSoqd6WK/gTp19R5
sCYbgc/2VM7oivVMhJkT+ts1mH+iYK/rFumpVZ2Re4G0LV61BeXAeJastNFEyWuyShpAzKPnVPmL
17AfJR2m9rUq+WiIyAAcsOudnAiPUQX9si04fomBhu34PVUpmpRQFydR+lCJRlWMtSwsiJmcnYiA
MVO9/qSYP4Z0oTBtyzMMLY4QTMka0qVPWPpl/pt4BnVySkAJ7OUFAUVhgN2qcS/kgZLRE3QU/SXd
i+twk9eVe2nqls4KwOVVdvc9SZZJwJiu3wjZ55GlyI11BdM1VBDJXiHOUO9zzaoESReZGXYDsKRd
eYEut4+1rS+Jruq7KEFpszS2iGsLyG4uxvZMCemWhGiUOx4DLZEl267CTxtWJcjh9B4Y+RqJjiQr
at6wEWXfdjLjWppqUgC4qmRfIVbSXnowLZrMKD3PJmwoTWkORdfdzHzeDyJA1kDITpKWU9KVbkbx
dP6QFYoLurkR5bcdy2qoida9SUCcklOi2xtWyqvKPee4bntR59fCtd8kwrpN2FYZTxF3iIM6P05F
WMWDV5M9OIj35Z/rKG3w4UNwrj7KHOyWRDOzWIGy27sgjEASdXc0FXaZJmQwXXB82iUS/HDeoUUW
2M3zV2zbrM093qSuPhGV8NxGZHmkmoA0AufeHW9mrk8A1+HjEclUctj8dOBkqLgM5p8kgsUpWeS8
iLpB7oZNlqjTOLVBTIY1mr+uvEiySo8atQ8ybVWRGOle9agqAl51RnCud4DVYZY0I7v/W9WQT0Ki
/bmuQZWKkZxFXNqgcbfYgjUpt0blcmOXyadnzXyerfxMI3wWQ9UrfPnJCoBhf6nG9WM51XdZH16I
tgvA44FUmJ2H1wLB4IsodnPmg2X2sKlRw+KM2PDHtVBs8sBmdM8rgXE9yT4XKthye3pqJu/qdusF
pcTnVHo0qVWCKGqeTKiKOZg0ys4CXztBas/ruMyHRJ/8XKE0mj6XEJWKL5N5JyCthMVbVHQtfadr
OO7SdHkSfie3MyYAAOBj1w84TMT0hq7+z0rAOBsDftzQAsGD9GMoyLz9MHryTCtNCd2aXWWq8VXw
uKkzp0DrFp0hQYNDTZ9Ykub2LpcFZEFB4pBmWr4Upv4g5GfnIM86IcA4h70In6bp1UwUt1dF9Ijo
njDtgcy+aNGHOhvrB+jBO930H0kCItLootpVw/oqW8xeay+WDeAQ7LoxwclfGCMQIR8zxDfbG1+M
tFqMuSTP1JD4kaLVo/z3btKYBzzVbCliLi7ELnyHUbOcJ99dtq6FLpnxjZaTWol4GaULWdQddZ+p
a58vlzSwzDkPiJL0LNgaIeyjO2JGaRuL/PMIZVga5ZeqWTRFE1yJyDudbeR3uFNqNAx2eYCFeR7m
9YNLyxyd3DmnvVsfvIElovJz527woCQUSuZNEULvk0PzZ+hQxtoeg0NdPzuIls5Y+8ojQk3Cxdwb
UZkSMwik5qUuw0s2AbUtqya7g/iMInTfNLmto0+WArlsGoaRyaNDUFdPBjMeWV5s3F4WTyXZX8K/
KdSQ4mVgMCTu3CoApI09soOGXrJbrtO4lT2Ub4sKOqTk1FssBUlT+Rd//p5zXP4F4B2spv9U9vqo
Kv5FX99Jn94m6MuciwHhyRQilQhBYI8DuuAdAvY9s097aTtcP1FSfFS+4TL2KAomCSLbZ+yVwCjm
XKVA9TPiJk7mTzmsn60I9KEa5I9FgBO5z36zz53woioe1/BnMRlvZGFXeDLFd5thjJERcbJ1p66z
b9P0CypBPAapuCPEGarTENzOX6u9KXithHOF93VJmprJ+6ceDBoDggvsPq23TUKhPkDP+6RmUvuj
IaANtPEvZQ/8iw6bTXMk8RgzFL0cWXXuwty7UP7jiZxojKH44+WLenADEOihAubpmKdivXBoa1rJ
D1HdYrRreS9RiAWXdo5uMBh9P6QwkaBY+ECRy6ENajSvJJdzGCLLyzWtNGl20umg/uQBk/go7sck
9QlxiS5raqMiDutb3h2p4wmNgZG7qE0+4GmD6sA5xvwM2ucG+/+iAak0xjxy8RFy2gVPJpjOJu9+
D5EsaD9HeB6i5/TGA2wDIMfg/fHaPbHqKyhG8Zk67tcy2YrxqYOmVTgCanm01umpyElk16H7udjj
uusSznQ8rHvBIIg3AdSiMP5nhOeNboT0rRs7Io2d8ZnRlbCT/Ba6NFMElHB/zVPB+FK4r3zaAW9D
dOEBu/XXpCNbnYfqgnNtdBsSlzLitDG0xkNEiUEeoAsII6buQJMFMPIUcPEy73ThvTaKi1tMLmlM
E3F6CwFrnU/kJrF432RbPS5W8LP4lXXWYZGTcsNrKulzZwVU4ioc+RU02bHvpmSnRO5uLQDkhWsk
Fo26IUNdtZ9a/Z0tduzdlt9yZrXQQr12OqJjUaBjYl7ZI4AaQEstBybUiY2lvH2G8RdZk0W+Avx2
S2zHdZHjt0W0EjbIIA4nonR0Oh4Tw+mYIV/UGio3qq2fcWjvFBn5B7S1D2njmXg0EVmLdfUoCV8j
O5G+KZblyCxunBYddci0SMDSdNHBwVSW9UPOJqv+W5HSjIs9PxSZ3HZ50e3BM75lIptt5rLj9gOI
lFfmHlLDfTHihsbZNZ4LMmsYjgaoqG76DqmOuvS+97jIYN4SHLXDTMJTxuL2Y2P4pq333DskaOA2
sQnFHkmhVCUu8dE+uOlS73M3uJBC9tAkBB5W0UguHbkJUg4HdxbutkqIiiBPlZi3UfMu5uVruwbN
jnP4aWish5vcNkh5SvozQKEJ0r/gsNVA1oYjfs11zygKmVXPkToLEFDqsGET8f86SCCGBYxgxrTv
d48ZyPOx5sxfhfzPQRNIjFt4oAcKMV5ESHuVoB6GCMbMERKwGdIQkdrzpRG0CMP8Eo+3IvMvovdF
iezKzzBjdJY5N1KcZ154yhckUH5GbEJQ3dnECR9xGzyOSWBfKlf+QjSLicOfuQ8BwPz8XDTeFSsl
2zF9f93UIOZPofGj8DpU7XV2/CCeiH/EmIbTNmhrcg1AcZqwWngTnHsRwWHimjcJm0lO3XcnpnOH
kjHKbytlOtr37ZqCPDfz74zYgTdRsOxULgnSiuIQg0U1lqho7bnBmyq02ZG/fbNrMeRzs297fP/A
HsENiiLpjTRuDsGbuLJH86IY0OF47YdbAusFrDTadAmCgJwn3SGKzM708mM2hdmxzj+lHYNklPTP
RvS/WZdJfXJD5vv2XloE8CjdvMoo5APNcduoF6duUB5a9j4iKIEPF+y9psHAn5BwhPQH+A4fcDV2
DytK7lgrMHZkny+1HXJH+uaHzBwqCFdahgUuD8TvN/UFIra83Xf0Ynk5lJb2SGMYxjtnnYjsITTM
ydLXyInuAkeGx0mFx2heXyYiUEHtJV5apf/TKN8Bg3pnX5BFXYzmK2cFucvDHOiY+e40ivZERNID
Aul5N7eS+HJyFbqMY22t9BWwYt6oaH3oWj+P+9X/iUzzmtyMy+AC1S2E50Hb4rufzNZZyvd5LD5D
oYKNulYJn4i0sp/RXbDm3DrgfeuuV9abPa+/sMIWe2NuA3oDIO8rZBip++wuZABlov2PsHsJozTu
Bqt/ZCohHfdm3NR6vo4BHwByx/ewY8l1ppMPWwRywsX4btR0dOdCbJcS1TzMM5XwvJhJ9kwIgoJl
OjrstHjoCEa3WvsZtKsP4GbD+WRKl9pKtRwwr8OkUIML+nkx7ZfrKH2gfs7fUvs5bZIaI0nnee1l
Ag1L+Hh3BN5+qyj0tuOAhcnMEwc7j3bVR+iCSHvfuVKT8Qj5BW37u+Sd1IV477u9rQAIfIm1dKgJ
MG9a7AFNgXVx7VsWjYlw7uqxnayfwSrt3dLaw7Hx1a8hCMYLoh+Q3ORihWJnZRFM6CJmbOPdE+ZM
GjJ67DiH4ZblON/eC+b5kGohmYritIY+Bnl8TY5LmTw6EjpAEYniujslPF82eUn6slMIcKS03ze3
9qNyIUIih41OU5elo3zwnGnPnRAiqbXpwfDtBzWtHGJ9kR9u+K7Ugm3k25SIu1fM1pvkXoTecPCB
HFidnfU4WPoZsT8PrzFBMbDQIEOw8DbpQ5LlmBsDlwef0eOl1KlDW63+b67WB9Etii3go1Btcxe5
6P+t8jESxT1EB+WsPJZQs746kwRrtu/9BAahoA9+X9L94jVXjetrzd1DwSYz5S0SNq/d1gyuVogn
2xuDc6j080TYapcQ8BCM7a+imd7L3lv3jo/O12rf2gChmVd+WYYwF799H0Jw6NWMR5Ih7YjEudYH
uGvaCD1Yc1zzAb0VZd7AHMYUO2kedLlSTkvU+OCEJJYqAPCbQTRPBsyjmXqVKETwRCMrAr7gLP0N
VMd2bszA6s4zsJaEPEv4LOs6js5PEI07AhcrIKz2NQ+54GGFdwBif2SAPwiBdtUkH9YtkqzQy2lx
J3pZZnpQsDOjj0v4wSM/82PcSxekLYtTD2jv1G423Xu9kGhRldM7mh1SyZIDutJjwZcw0Y7kQVFT
BAWKkr8IQti0sg120cgTIMm55kqnWHnZkMFu4PFl/8PVeS1XqkTL9ouIwBbwquWdlrx7IWRamAIK
U9ivPwPtG/dEnBfF7m7tbklrAbNyZo5U8bZpsdz63hWqwFoHO6sKzzoFymYE1vkD37la2QFtNHEt
yc/MvLPLxQFBsoP7RPOhsKOnJE9WLCFxdkbdnSzD+2C0zb1VvkfRSEm88ShYVVU5Kr6U1ZfjZCNH
ZrwDw2hlq671mD/64bMrR2YZMT10LF9kFRJkkeM/2+8eTPxEvWWSpk/T6nYYeJUtTjwr3/d+8aTB
QUBdLGUNG8OKL5boy02Z+Xd0M3jIIOZRBjFcQdJCiMEOF2hcimmVkUODTXmcCsUUGblHV4S7fAZJ
LrENsI77hWn13kbRGS2WEwxOlpkDDwRMQoMcTOYIgU1HZ2q5Xk3pGjvfbL5sV27pJFqL8DHoRrXy
i/J5WEKynldytQm1GyNyw7L9yQUXaU97GRiA19J9GFN1NBg6buzZ+jDT1D00jqRiwkbP9QjnuvUL
IWE6mWq60sqwXPeUgyF12DepcfIcvBdoKq91Boq+1iU3rK82RgSHjH415UM/c/9ICajeGGoif9+D
SUwwj6TJu5PpF6HqtaKaW5Y8uH0mu5tspJ0rDRDi+6uRnvxitBl1pnyvzAuYl2tSee/j1FKQ6TVk
QNWTGr0vcgCfhsVIlxNnBjgHUL9dXtSsi59iK4RptE0UZw2AC5+5ylPgXQ2RxrR4sntaQ1piS9lk
Wde4j/d+ifG8ycipOAsppSqJZXjEj3QcPyWKENnk+kjnAPbYXD/ZFuVotqQyIsNTMYvymdzf8uN5
M7ngDoP0EcvmJRJSo4vr6KIC+at7bW86N4q5tL2tejUyDD5G2rGhgzje2zCrK2aOALtTOTs/HlIQ
TZskJaziPYY6byTGT+cMR/qMety56OdkijdRld6GgsXm7N+Ao/b/XkNwaHeJp4eTfu/HxuPujJaO
ooj9SN4FU/7QShPRAJu8XcuNo9F58oI2LGu+zblHr6ZEH6zeekZGRHxy5nPl9bskQmf0A5aROGqs
Yl7bLGlu6rhX69xCeIx5K6iOQLwvLl7dMyCMDaeV+mpTRpi7eCL42WXusa2rrcDC3RUsg9i3YTLW
I6sP82uO/gH9YTwKdU1K4Ad4wZNDcdC2aaoDhsVVOrhAwsS+mHM0gKS+pRSCmLnV3DuJOCyqQyrg
6JeMmHXX3bIq443WMWwkxT9fu5dJL/0XZXcIOJ86wco160uLK1zFNgVg2t8P3a01iNtpdnaNwbAC
suCGUjjMMy2NIpW6VUJdC2siSRoBye+ju1kKDjZ4YjEow8r2nGOyaIS+3vc+Hj3bonokXaxJZc0r
7Vv2vynB2mn7BGvlZizSd5HPV8gfm1ZgdbXCissE4mXN6YWdkrjpNecLj92IJZlVAEPwaHSw6+nX
1MTy1zgkHwhM3jj4Aol6Dg85XPHSBcq2XISRMV8Nk+4rZBQz6o5AiEN8Y+O+Y1GXx/aVOannmT54
RK7Ccx1xnc2LvyJF5HVr/ArYiKzYPnLcvsKGA77XPTYhYxNq/M/QVHozO+wvW2T8jRR6o83pGtgY
68aMcxIZpFXkxD+9Rb/CPK5S2CIp/iV7wt/EEvQKx2XV1vRl9GMHh/euxxZK7YnFiQO8hJuarLrn
X2c2CvZZk1wXqqPASZcfmevRY25/JU30HEUn5igqg0NQhzQXOSZCHOD0ubBOreQH4CYPo+nzTDZw
uEam8zxF/cFSvz2vBzsb7nrGXHzkdrvvqsUYLWZ3i0jPcjROewzXkgqXTl+c1qbdQoDaksn4zb/E
rp9+x5BFxJD1zrF2KafoqnhPbdeKwuph0zv8q7JqV7SIxPuu49XxFUfIKjoNixWKECYOBRreaZPa
WYi0FBZerCW4a6KE2ZkE8xaE92bPiFbHn0nHkEh/IC0PwvnF5L8XVYy9jX/ACCHxdA7A9qVuAGyU
BZ0hbcEneASGJlJPnkRasuwdKAMrd4DONmDnpeuRbknEidLHlyWlVScn9dffVYeHKA3bLSgCVsZS
sdLFz7fH7nM2GnpynMB6Jsk4bjOCsVNEQVFeJXfjGFqrspuZ22nIW0VD8TWgVa3jAr2MWsy11Syu
rgVgbMCZuGktfNZmVb2R5zCPAbsUc6RUrGNU3bhdUl7Q/meHspW2VR+VOdgH9i8JFi1QAjjCJ/YR
IqdytxHHIjHbi7ZbfaTba+djir3YEXyDsjWXIMnypzkkw9Xypt33bVoeW6Muj//91zsDdHLsOX1A
p+F3/z7wlWj0e0esK6MC8/bCG5uz2Cyg/eXGiyqN/L2j5xbcsDIejIhsZE+j9sX3qaKZq4blBrrq
UImJBwDPzyXm+zCwflrJPDHezLZ9iw0n/iWug0A+xyQ8pby3W3BYZusQGGaMdHMtX0oOZessbLo7
s9bFLubbQnfiHQ5JJ+LbzbwdhYlQGFKL9YBGBJnrzMbWZo+noNL/70Mm5Xj6+724P7GGDI5/f5ap
4FFhZt/9n0//+0OvK4Nj0pz/928JeKyfiFMTF5/Cloye5saHvaFkOXpimodJ9v8/WJ0AMROUe9fJ
nVPfB/Z/H8TyyzaXOV5Rznsosq/FQEXW3+//fW48xAFaexC+JX1l48Lq7qeGZKPh3IUGW5Somg4B
7IRdVwJbBBc68pLOwK3agIMbRMOEcxGP/gJObkQHgmWzvJ9n75jWuThq0/4KXd55KQ6VY8KBFaMf
nM6jalDIcrIj64rOYg/8FIUu2OmXCAE9Z+Xx77+s/xIF4doH1LQHPtUeE8tpjxP5guPfL4tG53vk
WSBjRXscls+oQ+7d/kz/V+a3I8/khHWFkjwuRnwrQUTOLmf1OIn7KSLTgYUsIY9kt6eh/aX4PjrN
Wi/XECVgDl9IqC61amHfBSmYZ9gV0Inatt70BFrJI3XGcTYTA6Rr6xjH/z4s+35tp+YNNP3oWAy5
8d+HOm4RCYoO0ylBJ/Q9NjN/nyKXTzEXy9ZMH2/oeJC5SUEyGP3Z9VbAapJd0U2HGbnl6FHQrkZH
ncoBCmPXnQ3ztzKt5pgWBks6gXnLGv0jLjmevRpvemTFzbnlPnsojXKriP0fcbmhJrA8V9MnueJ+
OyV/VSsaf8tssc4Jb1i9JGxL0AyMMeRJkuUXywzYHB/AYadkTug9iAj0iMjmJy1O6GkDKH6wn6Kv
166wnHU1SKKUPoqpac1PSGt4VL32kznXvFBoFbYI78mYfHCnCFboSuEp5YgUV/hWx2oCm+JQGFGB
FKKRIl3JwcOKjR957bpiSYjQg9vaG9cEyVHlwCWsqUG4aMybUVOK3nqIcOz3T76q05NJHfIqwZdj
BSvVKJ6ONZTQhT4ZYN/DTkqEvMsf6dY15oXAKcZtZXUcByjnQ8oNhhVfIkUb/1QUlgcxAL2u8G+5
DRVrSj8jL52ZR0B2w6aJsKGuE5os4UzP40ZFz2novWdFtFdl/VY7p5p6jlFIaFXUb5Qc7DiqG1s4
ZTd99i+JOMJBYiw57MKGCD/Kod7ryjuOFbEKpyTgNbrRuQDaHrepfS6MjP1RGB2qtgQ4RKaye+I+
15sIXd1w1zn2D5vKbs0kv2OBnHCtlt0Kksizb8GdJ0rDV8jKoWronYyZPBsWT3Xgr62ypAdbP4Zx
+Am0W278Or2ikcRkWt6LNIjot0tXlQHmUg+7UBbd0ke2S3nVsSF49x5290TFR6XD28ShTxZDIdOC
Wof9AA9YEaqrtFg3SX5fO/o26J3fhFscej3IOjNFuYLKTaW7ucfuWcESD5QoV3FYPExl7+20mrat
lz60YhGki2CTOtElGyt7bQdHHhS3Xd0+Girsb+wWxF1h3xNweLGF9xgshXNLFwAaIQMi6cGe1DKP
UXyRBpUhCW3ncwzHr4IgTExsMwRfOYdJKCpuVbyKpfUck7SPxJmUxLIm3UOCjH5VCELWtVkYMRXl
wVtV1K+hkb0C5cKSSLUvQ4O2nEeIrzzp8u+M15G1lPOGExyhbWDAt6EV34w27PvRDe6zgb+s1Bib
nB6+EOxiYyOXp+ZYEYB3PAQ3vBBtXNxXfv/N0O3cmK+WdLCQU2cZD6bcSbSIyAQzMWU8YnvKb9z8
W7FDkjL5HeYkPBSq3WojepoVVN7C3XSsYC/ECxQUuENel3tf+6/UobE1iDlctBFjyoQYGAw/XTZT
9BAiT0bqasGExLVNziGN7tn41BxUyLMrgyW8IENjAFVigLMcmhK9Qx1jt2+K6DayNXW3+Bt3jsue
IGB5lsEY6xMwAWMm2CkabKVx0rFkNJr+nV4s3gP2SpQujLHU3RRDdsW8D8LU/DQ1KBkd2t9Jiu2r
wWQHLmRmwem5byEVqEg04FspF964pfpxnc7YmPRjV4I7E0CmAlZX+W6bHSRccWw6Beqy4KzZOA/E
t3FA5vCjXeY9qadtEBBBDOb+C1/6GfP6sJSJkogCvpgXsQeEELRLiwu5LjwYxHP73c3mNxuMeJPo
EK2HZR9bZqbsicMc69MVK3H+o2dpYSdtsnKK+K2BYduN1CZWtotZsJjep148uKi0HE6KY5/hmAyj
ggFoCDEijjk+5Fl/K9Xmx8GPbhuO5RFJ1UNUaBA/c7iR/G0swOaPckS6LuZiQPYL7nEcwvQbqiup
0GGdh+WXzdOTl4EfaGMx93gWTwppvohgJq3mWy9J3W5MHd/qsHrqLUNspToPThjvugaKDsarTSpa
jhYY25puNyuF3luxv0SkTtOR3aJ9cAnMuHH7IKZHs9Mnkcsf3H24bgrMnnp4ZkdwKDOoGaN1l9dT
s0oXRKZb+DRIzs7e6dWnDwVCePF2cvaxPVxKPcd3EPEB/tk+4CGkI3j45K4orGWMS1z36sSsEqpg
M8bZsS6XOuwx2ksrGLcyxBlQDOxnAaLREAYvFOLrZW7hcekSZIEYahw0frvKbSyJczYf/QijYZUC
2TCJQQ1J+oLJFHLTFGVHXBh7s7XvW3kFINU8E2AeH4FugM0JZu7WkEbUkCQY5WkNBR/kmF65BR4B
/FWbFwtHKmc7CNh1Xt+XaVhcw4qDpqMbaGrdmgocutWnMGD5WfaHXnFT96uYBnFy16S2wuvfh+aD
ZYe/0iSn61BZ57lPMFbXwG+csDKvmRPjdg0S5CyS8SrqHqJP8sYnnVNG4xUeP7o5QlPixSxic5U5
j1gc2MrkzIKR9s8ls0S07PppNcGzn5XDyqI3gSAH86BlkMaMgBiMw0ecuuO5qSrQkw0bGn5su4Lc
Nr4N3Cn4Bth+5U9A3cwz+HE2vtmwR+cE0OBGNNb354HBHk6vzSDmTNuGErmAL8FVJjpAiWjp2mV3
lyctbs6o4+Kysk0vpu7u7/f9mMaYytbIfmF3Rya7XScCE1OeECmJKYzfRsYVgHZ6N5VBcj8sHxCj
z0lNJ7rdiOB2GTbKqUzvjZi0JA8wZqnll9XygSN7w/aZXuKxp1TZnkK1/fvTzpLRWtNtzcGQz+Py
xhoUjS1qpYhPfZXfhzM2B48iWpFyaELGE2hgU8olmqNzM27jIMmECLlQrUMR2cc66Z+72Kf8hLzQ
moXGg8c1sben0Vh8Nz5ejmwdzDU6iaZvgfvLc6RAQJKkgrXZxC/N4hfvBkFJ6ZqFQnDbKIX1LU2O
4XMD+Z0Jy32reuLmYbE0g3jB2ar+tdChNhEZpTWbiOHZtqHVusbT3y8GOllG9sSrppL1PjOt8bmB
ZBriPXn8+1Wu460/etEucTEdNtIfcdC7CT4W7zYLA+eazFX5XLnGP68umsvfr+YutOn4qpKdYycP
rturZ64K7qgmelCTZOrZdiYX51U/7v7+1Byn1WwO/to3VAqNO1DPvFv6ncKYif+tqp7NKEgP6SSc
xWJNAlIw/njYPI/SgkAC4bt6LoJx4l3BOmTKfFiFuAxfWpnVpz5uiYsMwYXtlLxyvAQznshbUzYe
0Qtrawe476XHg3bk5GQ53NtHZqBvIfCinbq8VB8Ae47AVlmCFKW8euUcbaY8RBhwh1Ot/elcN50D
HSSgiWVu3kG2EJJMxaoeaCkoqfjc995k4FPTT4bKjTvFBevw2XVkBC+5AqMkOV0NBAj2HPHAGlJS
f6OpwmIhPz0WDjWr0fAKtxy3YJAxd/Hex5Ozm0gksJJC34MpQ7bG+W7zodsQgeBYtzgWYlb6uyr2
HbpUMVaAkMWgG+csELC31G5YH3QcbLVON1gZbaThKN6kCXOrD3hgavu7smKd3zpBtOFGSqvurUrK
V9uWLtJI8Mgmk0GwdHiaWFAzYBSoHVb5i5zHZk1N4H3iE/s0qV8slj5Jux5+JKXNAwu9vsm4LHWy
DJ6QM0vOd6FPbJRnagTdkKGFx5b6jebpSq+7u6EC4wX8H8Zb3JFl5DFvRYtB2CKN3o76TTr60ah4
c9dQw+h4S869fxu5NeBd9h1uP5K/OClFliDiRLawi78l9y/P5WoKBxbwk0P+tWkVywbHA2vqGhvu
KjxHwunR5Rijx2HxuMBV6rHnctKxb4tx8CFSIkAmntokA3sE4V9IuH/GlQGbLmT7Z3niwR7FvWUo
MKLC+xoCOG1JZKwz+BvQFaxDrpIey4W2dsvTkGLMZme8g4WN9oPnfbMhRoYuOjhssbULBguQ2Eg2
GFAbr2XqfiQBHMhKWfgoiDVZMafkMi0TKiDqR8lQWLgQFDi27XPFdG5EbI78sDe52+CDdth9zbl1
hw+AlU/YsF4kHTqkPmROshe2qhjXpLhvm4VkQT65ob0QyQrxXkf+BogT4NVqDIkhEZP1TANcCWa0
FFEoqKbfnFk2d4JrA8A0cTgg+hEwy9jt2WXW33WV8fY1NDUmLoeoXBq837AGppywfeCR2q657adM
lKiX+JPuY5nLNdLwVzKLcGNjGmcCgPiuijsG+SdZg+F0QqSnSg13XhjeYLJSm6k2OWCG5EJKUFQd
wBxTW991ZL9FsT/sjJy8F+XKrCOGedUXxXgqU9rHBM+ixKc9lxKDB+3gaqeRU637VKM1uXeV2/2a
YfTVSuMH1EAyLe7JhLV1YfUXOZhvmcf8NMUGFbz2bVfC1kVRT2C0IdqPYIHTYdg7jTtsnPx7nrN8
hU61DoPhN5k3GUz8VZ5cBl6OA18QWljxWbXpvkqatzAJhkPA+x2s5G3AP3WjC9q0sIjPTfre9NFz
FnrPXdtYm6ysrrivb8do/GGV0ewbYbOlTL9SbkOHkZbEVOF2i3Kc+vyUUEd1fTXT+BnyxGa2O9a/
4RsA0u3odadWcbcJ7IHaV2fNw8XdcXuB773xSSftEY+faNhrTQ750lHGW0esIgYWgkkdKEM++jf+
i8zoZmcriH6NMzItrPSWKA6Y6YkjrXbvgKIBkWBuNecMQ4DgNlfY/Yq4AxJZsMorQHB+NvPUm9kU
IAasXaei/KjgARkzoChs4Rxg97VfMJkV3l20cGvk5F/tmGiIw2sPFN4+hclIFUiUYnJnOZ7Cw19P
evZ44wav80DyG5/+tXKBKNo4DBDTJ+YwUFkbEC+40jJzy1WBHRq17GO2BuZa90rZ06umTyQecPCg
yRDKwHPPjq3ZOJAhBlUZKy9FtvKCBDOtUQE+lpzS4Bc3EwKNzK6KrMA+4P8qKQkIsCgQ4SZanCED
w8jZ5bbkCadoVy0Q/qmZOxUaY0aO2L3lgHqZSlLKVSIytKH81Yyrt0R4VymnR5VqqL1R9jxNhbeW
yn9zeSZM7fyctfOixQwUCfjs2prUvPdN/3EeFEeZdPGHY2fsZiphPFmdGlu/kFQkeUuHcJI2VAXg
ZYc9p6qNS6IEmdIlmY8pgEmSQsuSVhAR/7JZQf8WAslwphTdMr9YrZVtrMClxdjx6nEfJAZYBu/J
T6NwLYYA1jkoiSm1oB8WwSHvY6wPTO6FBT4HjCk+cMw/ns+OkdlgRTsSrgjHfIz64InNw20RTjSI
5eEB2ZYvd+p2lmE/F33yLzfraEOqbGYBr43hLg/de8ZQtDapESPLf7am78b5weP5lWbx1R9btOi5
IOljUFXPnIZu/uE0idgG5Asx+1vkBWFf6bl8lJh+uJWco9K42l50ynL97kn6LEXPkSwuPkaB0lS5
9roHLMzM2G95WmMti12cdYa4UHqCulERqJ6z+jzFatwtAbZNdesLfjL5wroRk/OPkp6lnmbgyzZo
6YbNtoIag4OzC4Gl6G4LQ4hV3xIcKWByA7h691OuNJSGhDAxz8EOaEbYld95L/81Fm+H2HolZLYu
qDCHKcD04iB5yiAYV86gPmAHIA2OzWPmJge3u0uxRrHxwSskYI/olu/GauOnqQCLyorlSQYkOvKQ
DLqFbRUxJKDtspDeKWjkFzfetTBZIFMdf7QbRCLORkfozRcZ6nFf6eqxNbsn0XcrgvRPvfNgVvNI
CRXh+9AqnmmMOca292UkwWnUPCGMlhBp3dLHKrpLE3HQH3J/DUH2rDXSj+scWh7be1aup54acZ7h
9s4XAIUGvCh9faMZGioMBVzl+tpzaNoNMP+ikotzTM3rHHjtmmAf7YHJh6z12aXkjCckCqllv+rO
Pgdl3KAgLTK/23GjSWhA+VUlj4+womhCuZ69bwrMdkuOoR1QWCG3cfNEwbQcZhjbzRfQGhi+NTvz
2zSMYbfu5TB8hpQUcc7DVqAm8J5zAubYAN05Frsim1kIDx9Wyz1XYYuwQxBrhDbt9jK5fAmcWw1u
YTUtIbeJ1xboQOm7383jSRjhPXaqR4nvbROGCdWlgmpuyrryLMCcx71Qmb+15fY7WrDIoaV3odO8
klKhYmuk8i4IPzXqIs0tZnUf1k9aULIwZuyKENR977v2OP3bjnmmVHXgcrWdjxiaFjsZnsZ8t/vS
g4Hloqi3EtFZN3Dw6ig7cBcCkhK9hXGWbpqU+8RkQPbyEpMVuqrAvQZyY9b4n2zxPlJvj6KR85KB
u1ALlcX4iVKT4VXJ9RQZuEHb7jgtZyMPR0owMP3wVnnybEa7trc+UQ/n1kM1dd+mqv924uaAi+Ca
2tbWlOlHjr4RdBBasxBNVg5AAz8tjc0n6uE4+QxUc2p/d9y7y8wF/RrYL8rrP4uJO7ZRZJwA9A+1
uORfkcRl85qY0QW/+wu904yxmfWKqPmDEd4S+Y8YcRXOdfM1KcxkjqKko5lBqTsg5eqxzdeu6WF2
o31kjqJNXjs70mn4bI1qx/p987dnyUuUOe4npjO/g1s5xZq88VSLT6ism0SEL0HcPwmuYr8xcxxN
P+BswBXOAHUybmGmyqje836vyJoXgCu7oET4bcEmUHt+Q54PL7qXncMeqLQXZRvcFSaCt494TayB
Vx2zHM1uVXasYt0dW//ey9NwXZfGByV5wx6pJx3n01S3M9ARgNR2rO8r6X+hrl8dNxjX89zcT151
iXL56Alg8mZCHeH0Yk7R2vJNsaZH88XPOW1ALg9jVFgck/BzSHWKOviwKAVaI9omMF+4PzmYUchU
f5ClIyuunU8nxoZgBJjEMuLuXdKtzJizjURFF5790mRttacAKsVhRWGXqInhoiVvphnnWABQI/UA
F/sVYqrjDx951xymgukkiNp3VyfA6p1/6Ww/Q88UG6+A9ZG4D204PZEt3Vlm/wxcsbuwTqCmHOtb
1ybPqqFdwbDwPdT3Xk2xq0Jt7MJgndh3lHW8VMO499LF8dmG4TqgEm4sPsewesPIVIDpME5YLX40
6vlRkyvC885ZQecmhumIPXlF2C5gWZ51mAIg/F1m4qk3rc3dRkQFTo+m2GcuFT8g+JAaSsy3/bsv
k68OG8Oq9/KKuj28W1N89iW1JRY7zcG97TrEc5H5IG9HGktrysemBJSeegPsSLaOJMdq+deEH3+E
jCeiTInEQGYbW9Y1hYfIkCd01CQcJW6cunkmB3boJzvZNZbE/ygpys7qf2NM4N8ZKrx4VOYCCKSQ
4lBr7F38gAilPmiZMP7Cma5405dB/V7lS7dnRiZBQP/jbJgfpcx/Q3AP5O39J5vdVAdbnfiet7Uh
+DMEkF5Uzf2cxMfajvfQqlaUW12MDOpk0zRsdjzxYU7zIZXlg5yHapf5yY85Y91iM8cwUr2MbSJw
zOXe2u3CU+zCy6Sk5NGPoicGdUZS06pgDlC7UO5nK4jo1pXpGrsgI2Q86zXdz0evac+xyUAD8cLa
OQ7aKs/FlGoAEII0vDW5dXXSGmRQ539AAk1OQTHwFQZYF6vhX1BX37VQE0j9ZA0ZjQUaKMt130ne
61m7gSH1bsaD3DWthbkonTEbZtwcMqfkIDuX66Sym6MZM5500CtMsgReS9MnQEy6fegXaxfB/9oZ
eG3yghim43QXDwt7MRDx1UjqxPPEU2p+QuwS/C/TZugiMg09nj4fKoJSbDe6kUaInnqpwJ/d2xx9
3iRljTt93ckGaa/TjziS7kN3PA3lvmuJRwyFDvmUJLhjCK0kiykQe3GTm8dJGG/hYLr4/Kj8iqJ3
uwGSMqoR6ct5RvdbOslBBmdu1x6CAKdRdRzbigVylo87FdnduXcuhYHPRo9Bsk3IuzezyQ83Y6QP
nGM3tpy44Y/44rUn8kxeKaYS1ioSss+ck2lzNtdWlxFPI5WR9yExdOm+ZirGn1Wd8i6ofpzBe+Ds
Wl9d/JJsDVjqipCF3GRkBxGHRyMmN2xZOLN1BuEEOr+9nGXitWX8RgWGk7Q5sXRTe8UrMzTzdfBH
sdbjk5t22IO4UILZPA0OkUNzuHVJ1R+jcTob9ixAC7mPpAtR7TsDVylKiBfDQ5lKvLCev8MEQf/w
i5lBBDYy8zZSE7y2OHsVSbBT4F3wLQNN6j0QJFkt1iMTD6qR/BG+0+xYvVd6xkpBEjPxp1Mje5LC
KYQZZ3a2Y4fO5vr6cQ55e8hkeDEaHtqJ07PPo6ed292vzbEJwr8dIrp/F4uVEuE82ttpx9mr/mnV
Yq7sgTFP++HsO+E1mEL6g8IC1FFWfwPAWY2+yfktYEtn2ARqm+nSC8s/WlpWB1MDGlGd3OzDtolo
iV0UeJBTSOb12izZ5UbeN3I4JJ5vY3TCNTZ1ceO2+TMMJnnNHfLj03crup5Tbdxs6sbYRlOmzug5
n05nkndtwVNEDWWDQ3/i2ModdqBGdzAfVY0mILpuuuEASS8Rm08OjNPNSBXZQrSAtUOCFRXuqfRJ
Zhr3TQieJ5pztkNZeNdzkjFLbBEafASq+AvwHub+JoCLzYXOD41mKYPSoEgVr1lTxHTP0DA0EZ+k
GjJ8x6h6N4/Wye7kwZUTNiEcTtDFPHRZ/NMB9uCD0eH3zwTX7ryxUnaU6G0NE9dwnAKXzmYJc7NS
mxLx7GxBHlrPGWmjnpvbpRnip9KE3zHV7gH9ptxZnoYFlXgAlOIKa39ItyW2+gr/w4rGLNy2y+oD
41zaXZRLRHzqf2Wb3tWk11f95GORkfJJB8x+qTxIl2iV8rXa1qQoTQKZGxPiFLIeOTP6ycr6NFOW
MqI3eNECA2ufLdv5bjLjxGpuHfvufYXheZsF5ADoz0riDx99u83Tz16yyAQ6ccsreooKGR2Kmr12
zPJzwPexzowGa+OQr8uYtWnDDdCceZ/ZZgmMyWt+eFrYpvjB+l1vMntrG1jF4mg75VwfMcwBbj0u
6enxkmBMgOE0AQ+iXVXpkyfmr3QoHMa+tRXmj/jOYVPpZptJ+1mQvkDTkd9eQtx3qAGpOg4Xn4Dq
thHLq13pN77pgLtqQ4OkGdy7kf0xh+WzO3zP7fTZZnl3rHL1OVKRN2bk+OE2ZPZ4wdXVbXgSvTd+
cDaH6T11SAPiWiDQBbiT45v5U7DaXWE9h2prLLNe173Kgt1AuOzixxcZ+yXIOLWqOoD+2YBeScTr
seyzV1rCsFMEO1Z2zwZfLTB6GolnRii+C8zuhnXbJsYtUZQNJyo8XE1g4n6/UfGU7CkQnm8y7g++
tt7Z/47cYoBLzBzOVxLhNOnseAVh7CGbRoenDoaATtZfvsSD3E/dm+HA63R7jwu/97dSD0vvCG4S
brC0RzT13oLAtJlNcbQLi3+Tq5SxZjyZ2CiQ2yN484LrolTuORq+K4PSWcrwlpmejbGb/aOD8j2h
MvpG4G3lYiAoVigXubKfd/WANReNi92v1u+jB3LGxgC+cjz7cxpaipyRT+e4uzEDe1pzH9L0+lws
z7+zUpr/gqU0VvAud9Jk2y6EArN8GFXBsSHNzFXdBKi48U8eWj81oaAbdyx4wLYecTTd4GoAtoZD
i3xOs9hb2HJY1WOQ2Q9V7b8qoA3MepL948i7yQ4XSVi1LLqK6C22uafxfcm4mZjUh+CmuSuQ2HH/
RTwhe05J5Fxv4olQnu2Iw9hOZ1cBcXQvY0bKzMJWdmOZ0txPuuZeVgBrziRDHeFVfmueT5oVqZkk
OB8DsRx8adIrcpKvuDEIHGCqYdRcma68Z6M3bwwmnZV2bofQ6NnEVSQbO/N7H4dhufEzCPWVsC7k
EemoVT0bDEecKRBUO78St6nibQvZxz5UoudlMZe6yprlz8g6v0qR9iqTwcwI42iPXxsghmX+tqMI
ri2J8JvEeZhyxqcYXXsm57YtS0p7CfFow33i7YPN2K5+QrY2LOhnxuqlOzMV2V3IuIFl8lOOcmdm
pB1qamf6cc2dul8NtApy+mCTUXFFodVdyvR/ODqP7dSRKIp+kdaqkkppSgYDBgfAnmg5PCvnrK/v
rZ52eM8GqeqGc/Yx9vYo9U1v1a/S1w5OJ9aghlYDzA0zebFxpCM6ir6NiCynyCxe/BjXzWCn+jLD
t1L0Dc9HQT4SkenG9NuSrgb6CVVI0gXbzs2345iRglh2f0bFKWklEbAAnlizxEAZkc1tlBxmdW/u
u6p/RFFxBzn2qeLyw7e30YitNq/lq0pihcexOcURtBUAAOcgwIBWj/RXtddvokA3V/7rmIxqbRYj
QjnpX2QFVtiLPyKvpNpquaWI7KHMd5EX5xOQPmTE34PDVr6cjGtR6VSscUM6RJJcc5fiv8antcIw
wF3OEn9lInvFTMc4jmn8rzlg3S1Z96LWT1ael/xGVvFV6NvE0jEeCC4d2xm3niItKkV2QhcyQo6o
+xcEvxVvUdJCKkJbD7w8oAWPWJWIOg8XiOCWjcm0HDY1O+HntlYgHAuTYqKS57axLgZ/JtYFwSia
YVni46fT85h6U27hMJB21re/bE1ehqK4guYAxxy9Sm6qjYfLlok0UEcj1oMDTTcSKDwCCUor7u1l
M6JCMvpxBug5hzLO+JG6DL8u+jdJ+94QmOTNGiJ+dBDeScxK009RLFq9BYGzlHyUVRdtZV28T3Wx
72sUVS45KNSUac5jn1CGECa0xZwOIWZojzp8chZm9aRPa9/BJG0Ig8xJK+Vdk632lGjRQTphsumR
zCxjuBZrwd+10rz4vWcyus+j7MZ4odq5cm9aDAzYq5P5QKSlEWjvTS0YsSqT2ZdUD6ssb8pXgv0c
J27CfLBocZwNWR0vkNR9sNm4BPQ0FTUkWx5R0e0V/+tLdJy2CyPzp81U6wXbVcRo46i3dPEO2Kwi
+WvmGU4+MOEaAg4E4ab/eqkr3Gr6qzgOAKHXpHokK0eRZV+BKMxww66DgZNaMsFXBswqhMDTrrUE
V0VtXNPRZtxaRwNLAuDOHhA+wb8kemHXVVawlMEgFyr1T6Nvsr8beM46LC2J5oaYM9L5QEF8zRvx
/waJhl6bExvSZd0iLXb1EisQEhKT4y1Fy54Y3EJuWj0GkAcFeZ4ju04CP63QLS4D1Jm1dJTHO74Z
5tO5bq0GFlG7544wiRLBog6NAmGPg3Syq96KdrzbAtRnIPBVN5zyDIjIw9LTj6B7qyYH9p1/893+
lYiaXziEs4nakEvb50IpxY/RNnfHRLDgSf1vSLHlm730luw/ICPWVJemzzTSqmECln665HhgSsiL
9VoIG4kMpXQQEMYaMBWiE2CZ6rFpyr3Pqqx/CJ88AJvZ1xmmaNIEc+215qCCyQGqA9N9n94RcS9C
u9sqSk1mSwLhMPPmZvqGy/oeEf7VsInmidyDiUIvosGl5EbL5TXzQKL7U7hO/OGe+BHgr0CUi+Sn
9KtX1Y/vZiFPESExi1ttNyReg3VRUn/O7falN0EJG92e1cQuc9LdVA8HK0CyOdq/bhzeRGu/5ynH
pi+Qhxq8CNEvIyK+bZeFQZk1tCe0HzAr487m1gA8CUXPh470/z8gSx3amoweWkIZMpmbASToMCZH
0SER1ZRCY5fZCN2YN49Ij0MDBijuapZV3BXmRMJSnlwNxHWJYmXjq4ff4b6qk5cSCwHLg2XHhqGV
0ZHBPC4peziGcXP2SKqrimAHq3ivRfWz6+t7vWGsj49hiu4RawY9BM5phCcoCxQH87iEjXxMoho4
kvIeaOHNm4ZLbW+mst/HRXFxhn6Tm/k+CKNVOCMuDP9YtfAdyZqjz9KC8HOYKMo7BIMoT3D/xp/g
Od56y78AysdmsvMCeYlt/xq1W8pxZCt982LY7cHxnfe8Y+5V4O3Q8/egzcmOLWCC8UpYI8YZuyLm
0Y23YwWKbYqKpVkSexAknAY1STO11cPHrYZt0kTnrqsgG09MrcSnoKoNmP7AAj3YEB2jgdMXfBVv
ah795OY/IxEk9TIESrvqVznwZksjbsn6xefM/DDKcsrZCCNcmhrBbtbz0oDiOougwsFWWLYoRpoO
cOWQ3HgCjrGNMc97K4v4XYCHDBLjEhD2ZMn0s2zBZAJDxzSj9iXL3X5MHrX5IbP0h3092W7eeBlj
TlzJ6zjLujXvB4gDOIyYqZ2RCnjY9dZ056VByUMdvRQ8pbzi4yLT8wdgy50a02Pac6qEavxhbPwW
E+SqjdUZ7iPZcCNyB1CluPbUSlRZirUP8J7K7FVn+2diYaFAZvg9qoDPYRzOyVQY2xbR4SI2Z32w
PPU6MP+x+GeTNTwK9arF7kvXGi84gpjKJ+1viZt7BN/h5xDo4bYspkxcgUTd5Jy6XjC0IBRrGdok
psXbJJVizcLuULnVv0ppf7jidjTPoMMTG/ieqR0zi+6ilbmxcLz2zBSRFoeIPgT8OGEQKERJt3Lj
/lHP0dW+r/6yGEO/MyLq659QJiL5nokFDn9ca0LuGj10dnVKtw/TZgHLLy5GGOLBM9vPcZk720zS
2oYVSQJMN3ItfS/7dsXDTjZuHu5bdzj4sY0dYgAOLwmjtPIZWjKy2S1wnjBOCKkPzOBHr+W/SOGM
bKP4hqRzoycuN3cFFVHgjGumas/K/6Ty6pVC4itNo2ZnCXb9MKoIVIkfxgQ3PEsR3xbDA5XKc6Lt
Kp12qYj7C83zl6bJmi58ZLpvHyNG5tjV1IKpuL/wkmlrxgZ1mQJuB4giVyiWqcv3c86fHnDuGGNw
NRJ3m/X2R9KbV6sVHwULqhUmZF9T586p/+KO4MMceXBmjj9ubOwLHkLR/oXE93G+Defss3yTNS20
z3rPbPO3xB3uzai+7TB8iUzxmpEySCFOQIdd3oiefrINPOkuVDqfHIHO1NYWnYqvskPEdNpm/sq0
ELZzNv3R3r0YjuqXTNVdYW3ZYZCzvo0AB3YQKpbzb03ObLJ1CsGWPHhS8XRmkXPW03JNW3dAAztj
t36rinoBr0pPPDudsIk8eqll3jkFEJGw7jJG4ianra3S48CVNeLH5ktdD2L4oU1EAEtZLzMOjgSy
2LKf3MvkwAPIATApACf59OzWxlskrc/Qi2MOo/EXF069GCpUaToOCJqbQ91PgN1BwEQ1z9VQwCIm
vC9jLoso+9UKBNo8nHtDu/X79kpyewfJNd8yenlz+DInPXvpmdDjliYuUKH/j7pshZy3QYZjUQza
LpyYkDbT74cVoZjx2mrTb0w96zLptnS4BKLaC66VNUs4l5siTZ+H/AvladhZ5cYtnGgdKt57y/Fv
Uk+e41zDlmRiOp1gkuDRIk19evbZErNpewO+yEsM38hKqjuRcn8tMa80SiSQy2ltNzTxEXqyRd1Q
J32hloS3G7Y6ko2AECrjnfyOWWNFT2U1cxHkHXSDuGzGYkN6KEyJ+zrhwAJfvZjSaSE6AmJConmo
h+krqJMYpAX/MimspVkV1xF+0KqoeKIdvnsEtSud232VgTGEy6qvrSB/C2v/FE3uqev2xJPd067d
6nl36f3hyS/THVq1iuCsbYROLWm9L/qrQqpg6Q0EQTj+p6aFbBJgGJYYJxYBEVpjI9bQJPZK6wi2
09iIQgXGxMyrXqAZIS5uG2okLOijXA/skKao6wE1NjiVorhlzlBuW9R9lZUepWPLZZ8SbeDSRGMV
hh3OLLEp/1l5dFKVPBkxA8apl08D51NrG+u4Ad+F6E9rd0i2EdGTWpzErJnyEqp5Y31qsYMYAVJt
XgRPWd0A1JSoEer23ld8m2WUIXI5AXKmnaO+X8T6i3Jw3mZRejDqBpveteNcm8i3XehO8De/g2Pe
XoOOeTbV/G2I+1NUaSR8K2g0/mfvqoNnFW9eZj4VwARWQp+Q2wLiL2lLjj2L3ZXbFJfckV+1hqSx
ZJXWqg5LUH6aWB4pgY9WAJ5IFb98Vvzr1W+WGLfCsuttotlvlOFZ5VpLm85+EQ6Y36NqPyjW7AoT
pla3xaJpUx7QDjTZiMqf+qbgQ5cmhoGMzPgxIP03xIovxu6ecaotwM/y713M+XNiFi78bKGn6qao
7rSGRTLt+6Klr+xy8cp2eheyvSVb5KEGRN0+CSCTbT5C7M4td8WaoAHCFEjL0BmbYx5bdGkDVdM9
TkP3ZvYT3oTE2+RY7ZQbQScH4Gfzpaji/y3XKvQvPcbUMPhmkm8s3BH6SEuVy9ruDw/Ym6+Rrwq7
k/BzyPKhs1Il5DgBeNA3kREULTYxaM2VMq+OoBSlFIDc1yLuA5KtIlJdXSQuy+AkJq5xTfcwDAHg
YJ7zijPsKjDiM6f87ib3amIA4gQqW1QtlyT8h1wpXopaO432cA5IHJLhppXD2teGP2qoYt/6TMvl
jZDMe2uGP6Kytq1wt0PDKlMzVhCzh7fKNy/8OdraywEnJ5Z/8FFLC2mQ52aS4yFFc/GealF8aIpJ
VJpj2uuatyJHkizN/Ktqul1jwHrwW8qPmlRzOEwCb8AlMquz4LrdmIbzmzUKK7l1JDWAFT8jZ0xe
+SZsKCR0bT82Dh5tV980A9k5jBfswf2ZUgoa6zcLYSfOCs5YskhMsuJoBeDXBOh9XxQnGGEXJ/Ju
AmRa406vZmuO61aPXlRZAkm3dzSCZBam/ieJDQ+y0QlOcZYOarrCUbDxWOSwfdLepJh+8ahhXSt2
TKqAyHbdNQ3DvSgpQmKXUibBuVmzzKgBrvv2ka3DGb9kdEgj710nXXUpRoZocKUQjP+I1v+rXdz7
TbgDC8XahdDNAi/PmwnHywtQMrAlWdPgHRIIQ4b9VLbGVeRty9ySABFHI02qIpEtZzSfyPpUGAHF
H8utCKTromVFwpPsrDmvU4iEGLwdazoU5BBOGjIHS/bDHoU1lqIMpVbUG2dtNG6tmY1syLHpeBK5
qryYU0d1bp07j1QNxNV2P/66zA9WPomQ1pwpJuzhVICS6/FPCKe84xW45VNxLRIadCJF/4HXugw9
UtWGkDO0ICm1PQYzZNlsTvtq6dbatm7dI7LTJQgWcqMC9gEJ174YDxPdJEpFHOlGW28quz/p9Wfs
z1m2hrwmpGo2UjBnndaV94q/HHJty6TKHHE92YQi+JpjrAOjkIvKJQE4qi5dGFyqymBeT0VFZfJj
41nXZ1NPbRNVDWiDaJ83ousvJsn0sXRvur8mbe9VDz1yYKDcTeFtLNw37N94UWjdZD1cNC+/Gm6y
7WBFAxsLtfDdC2+VnVxVXt9U2v4lJGRgOwslcERu8n0S+7A6Xvs6utR9tC4VvXRAIgWp6hfAiDE2
L+7h+YXDYg0QBZFekXq/Mv1XCBDPec/UdihZSKcJfofoO+yCjaVFj7QgOaIjcGDjFB9WW30XxbRs
ekgVcSVuvmldeCVmwg6T37CUKF5tuGruRRCbuaoLH01D3j7AFzAvlvq9LP03I0m2QvSbUHd/a5Uy
v4iHU86Ax1Xec5Lqjw7BGVCndeKGGxtQKPpsFr2zsbGK2t9J61eQXEYSGvBnofcF+O92dM+qutUy
+xLZZ+qQROfbdLQVhTazr1kCssYw+YfxZYO+DY1VIIdlVF+o1aadT6dMcvXz4Hgvjh8jTC8I7BP1
Ry/NPaoKrpqKYs+s02PfG4cEZiA8bPfd0Fz86byrYYnnQWQ/uTXdzPFaAEXw7OHgKWWvZ+FkZJR/
IYajZHR/skR8g9T8xsq9wdXyGNEaYBjkmUTE+G5W5XvJuU7u9ufQeFelBYxLAjaGigAhqw9+NDmS
6AB8pX2zi/ab7wdxU7OEF4i53IPB3OQpkzWEcYFIN9LpuOl7mstutLbc6kc5gQUJ//zKKham4d/q
bk/ZuA1lDVOdpQSf5Rz80GfrXBd/Ac2RXkbAfebJnXEvarAcg1H5y8lUO8N7IpDk29ZJuiEIN4i8
L8f17sRKHTBjLDkdMdig6pNCPMjEZFZniRNzDCYpkllu8x2K7jZY7bpuQRaLZ3j4z5agoCqoIKsT
WaOPiXT2uaGiEWAPFpr3LqO0Gqr3krSHRoTHJMYWLB96Ma4NBL4hhEOJWlY4Fv1vdDH08RsV29Fj
3Jb3gH0MaxeBJa3T5kHA3Z+y99ZoM46wIQE0V5sIvwJvQGAfOeX2dDB7YRrP8w9XirOsnE2a6/su
Si6xcg8pVW5DKamzICSRM75g3dEw6kRrU1E4yy5kPJFqN2hN0fJt4IgApnLQW/VPhdOxtqsfu3MZ
Z7nXduboxvWbHOmFzbkezLNlOcYoeub+iXEDs0QSE6Hif2C3YKtUn8N6FQYJrUs+75ETKreqIn3z
t3fgBsWS59JISSxgb/eaP3JslyLmSLI9AsIc9NVhiB3eH5GwwnWsC3ttUbTjh2RQH4cdXO9uy3l3
bi06YB0KsdfBSHa0GabaoK1irlBBza6i0VgYuo4lod/1Y3QhiuG3rrBNND0Iat98cqE2hOcEju2S
DabHQji/ABfEptykMIfMPwcFZC/QQ9Xx15gEI9RRSuTOhYlZ1uy3DboPjlzphr9GwN3PuQDRbXjK
vf69ruVTNDFVz9Bw4kMasIy3iFHKkNieYPwzHQdF7MCvk57tQHxkpXVhjsxEvzqxaWJ47L1XPB5T
FTwgOgOjqr2T71MANBpH8QhszZlV6jO9kY4M0vd3hCvjyW7Gd79mMO5ZSM9kDp8jfVX4jys/aBeT
4zATxN3y47ooXSU3PgXbv07mJ6ePON3m38dP3t2alze2EM3LkO3s2GKG4TvbDcE9paNZFWC/GTyJ
QxNUeHhpZpZIx4nE1BnIMhAOZ/d8WCKLH6pwZ5XaNRbqzxrublV9Rg0aXlxUUKFtmvipG8jXEV9F
h5WhyHjHE4BoI340S0E6brtXdjSPsDYLBmakLFliODl6/ExePe+bPYfRYdfws0+PlgU72YakS6ZJ
YT5uyRnA7tbfChdJRTewzNcQnuvh8JUz2uz05Mmfzr0zIjvu225DSXxp8pyFdYn1XTHQGvjRMuXy
vJJUHnOG4ea/iUGlLFrtE2r8MyukWmiP3ulL3ig0AoHZnbUchNzkv2sxrkG0r3+6ZLtcjJ9uyXkS
wesDoeZCDiPKuw4y1p0YJnVzHnLlK+LML3XWADysYPFQYTJ79u4YCl+9XkjKruizk+xk7PC7Tkdz
ETXet4ORDa/VfXKwdnf1kfiqdztmsELmX7MU6ERVY93m93+AA7uoQ0j4wsZJ4jfZt6IMn8B8MNpG
oDyVzl1mZ1oiPuo2DzaEv6D4BvEFXJM8hAkSDJRAktDjoxuiP+oRmUYDCVxdzeI9rnbG7G73Aj3f
1j96r1hmxUwncZcuQSGbfNTGkztlu8SYVxP6yp4mxJpAIRcEdn1iisbIPRjzrF/etSZ4jBzYqeWs
65wQHDei08GUGVqMr3GI10uTmX0zv1jETfjqhLl6B3rj3rt08KRygawrAWHRw/cT7ja+3VpQPrGL
0D3euny6R2nxnptUB22l6iVGGtjmPIrpkK07GJErlpsvjFE2IgQNkZKlxrgOnXvch9u20O6hVtEe
sti3yr/IlX8NDysji1smrccIJsbXxbyQIC6pk+/KrF/GaBsM4bnyxyXJsO8oLD5d6Ab6C8FcP7jE
aprpaom+7t028rXdlhrm3wZoxpT8CrfAGVQjT0vq58rwXrpsfBFje7bHhOW4G3BWk7YzYNt0c+sf
aPRPA0m5ghUjFZRb18n3pCz8KaY8lsDXNwvhXesWM3jqNeenyakDoZBAWeROoJ6A9Kq92LlzBqFx
1Y2XCF8UZ5OJH6WljZPZU0LyniVIxGK/SCmV3c3M+yYCd4NkzPL9j8DHaabzkQ8EiMIijs7Kdvmz
yWtBJgCYP9QP0oRNUIUdYFl3eGc0xIB1MWbifcLwl3X2n2aOwSpIph9Du/T41nmpIwxNzDTntMiB
221hxxheRq1ZFg0bUDi8J5jV70Xr/tSgmla2+HBSZk0uXJ9m1vDi1yF0mZm3RLJVqZ8oVHeU5cew
JznOruYWc/AXVs7rMlYoLZiRA/UI9mbvsj52fqqx/uXn36YzeUmIdtz6RfrnGM5fRpMfNShc0w4N
gVV2GxOrNBWoeWfbwOh5jS7909GYIKHuJ2JYGtfMrD6riae+J8V1toSvZOStbYxymHkz0lLB15UW
MmcPUmE5H+uFZADL+rXmf6qL6mesxUvV4xyR/1QeHPO4eU6K7tekAVilVv2LOGgPH2qFSX7l1eUn
HhLSfTqP5+k1xBLM/A47k1EhAoXNSM7uFYs82kyjxWAaPyLnLcLGT8A5+XJNQnwSP5Hj2Ncs0T8B
2KGM6L7Crn0SSC8KR0fTysXKLewjI0QY4Rl8lc7ofIV1+1oo7zzK8OrognxWErgqgtlAAS0RQaAZ
6ZphnUTtS6bbf8ppXgfb3YfKfOMv/45Z+aEeY5dP6pShkTgcGOyk0DI5A9uAUv6AW91noflssKSG
RqG+xij+lMs88M8dlu0FrojXYAyfUw0QlzC8SxsOO1Z26ByXBgtktqz9r1vX51LY2x45LWx2Tkge
zpAfefS9P0bZ4/Sly3mcXRLWonglgvERJQrJIsYEkp33mY+BKiVd3KIrL0tQIlF5H/qSL9cyPlz1
2prQVtm+LAwO62Uqrd/yNXW0L8+ZeOwcHQyZN+5LoisQQZUT5qaioORkehvqzV/STvdwYtfajkej
m1Md5Zx+SwywnvNltJ79sGAlQKxmpfHmXhNgJYDJelDRLq9SBl6jRNQjtbufspKDQEe7bgOvjvOU
nMpm3sd4Lo8XlGMn4+CjDmCbVeSIq6tHK9Obk+OFmrfGRxIdh5XriUfc8h8mUmKGyyLiGSkHE684
RBFuikFyPGQOrLnUdP5NxTk31V9doZr2ZrMUqDSOVf+pnjBDOmxX+6Qi6gbNLakiwcCU3hI2iSox
aW/IQnjTLUp7KLAaVqUkq0+AT8XadJn+my1yriTu5yiteVtJnBbacW5TeEM+G7RmCt78jPYUvKNk
eY/WOdGdBQ60GWw/oh7BVoTIl2dpIo/L1x52mVwrIxvWhUf0lrtty/wga/2FGo5JcM+v6OskL4RX
N0wfDuZDtv494gu6BfD19kqnEqvj+bM3slUevkhVeOs81X+NNrhoEQsgtFsbNPZPAQZBxsbdg7T1
J1s8GktDmFkzHjMxlQ4c/k01oS1CGc/nU0U9n6mK00Xr5A/WPIdRUCX1yuiZi0rMmup1whOaNRV1
hnsdFEvAciAUK7XkrxfPQqzWwnJl/zo6qkwrYlaHsfEx2f5b3Xof7uyCwoWDcMBD+muRTJlrwBpz
Ho9A715Z4sz5TDhCrB0QyWqNaPEkIJPT/VJoR4P1aecMLqJkV6pjFImeWUjE+sxmN8sE/bmxMafk
BVw5k5SgRISbkmnqErIzlUFHTJ9dn/k4sANNHucf5wJHzYIPCah7z9Iyt4natcNijUnkNNmkMEZe
xx41yt4NCw/l4JR/SivPzoTp14WOavXGVYvCE/HnaP5wka1toX32lvrr0C/VitnalM5+tFJnrY9t
NxSsc5usR2sJMSglN8rWahrmSex1BS7FqEHRs5HA8us9yc5aKX/ieR6onkI8nkusr2+aKFapr5Ho
bN0nAR6/MD5jnVzSKrgKz3wTMnw3m7YB4hn++JmOkgk6TYqhPnVQuzYMeZ1Ue518VH0Cd57TV++D
mcBhHcONJ5x/A3d8laKRHzOP9w6nBH5LyZKB65A13Atx3ibJqCEU8wVIjoqjREK9k1ehsj2ihovF
jbBgEINTr76KwUBr50AVNOrkVFAUI5pA1Vgwj9Ytt9zYdcS2S9DJ9ygw1/XAW6ClDJUGZj1ZWLE0
odaOwI0v6zKnzan9Z98P+bCAnBO1Yt5ybkfRxM8IwD+tikJCMd6el24EHbvFZgxtfZUzYzR5grkb
om9tyH9i1n2w46JzdE76mAdoKrV3lIL9IoyH4AuWNoumfF3Zqr0JfYRT1kDfduH62yojo57HXMM4
Dftf7ZDWsdyvxSGzCEgoHPAIKBKqukzPZnxvJvpnwOP2myLhh2HeNIN90ysqVRZuo3qVtLrrbiCE
Uok8WfsJM4BAA4wiCP7BJx3GC7Lc4idqSybgosKjzEjNc0FfqV40226qNJDYHZ+q12waC9amNJiT
VDNs20NhvE4GxLpN7iermV2J7arnrKptYCBdcDVFyMrQJbMRlD6m/lFYPGTt3Z1YWKGK2hSOUe0L
lFZNqaPWC4qnIaM4Dzzb29S6M71pqUrBP54RcrOv1Kmdaoucr9LhHCossZ2scqssRj6xjYEkfUqk
I1ZxabSrqcHdDVaOmckUafsmusETiIHzAqT3+DXc5l9g9sy/Ls7UymPsal+taNqVKeY3Nwv5q3HC
+3kAM1e+eF1XrA3HeHSaYp5PHYd6hZhQfLurMjHMRRgEXFNJ9M6w9UeqHn6f4d2qScBpp0FRD0kO
wiqsq+e2D18gjr6GAVi+JPQ/U/fi5STk6iEpUkYMmAm/iAXtwqYrQoWn9rHl81bk4bAEbfxKzOwa
R8AhHZ07HnNgGkyjQ5SBlRNjAEX3MLJsH/S839gD2g70ymTuUeStwJkd8RjudOaUfYkE2WxKtdL5
DavpAP23Cn5SXT/pQ4iNIJjuPPIX5AgLWQ6vjsd0WptTcXUyGWnHoFJjZtEQ9MlMHtCnPoJRUhHX
UHrlUC6BbJarsqQqCAfGWP2fQ8J0hJ5LCZFtWfoAKY345CohGNC4+j+tCHWOsJaEn248hkId8Ggy
QY40MlfYBDWG+1E2pKfZkBvQU/Byj7r3SDrNe837GR9nNGjbNE7osAe7MWtr6iDkyls3unPsLUoy
VaWHRBnMYfx821r5S6CNnyZ1vpqQ08ArYgYRf+cxukXhAI8PTHTT+nvlai89VIMwk89imr5xlw1d
9V2WDYhTf2K9OnuevfQidffoA6Og0U8+mY1mbD1aBsFQLsbvMsWN2sIPnJUinbdv9MUwiY/EiFjr
Gf0PysXd5OY7L3TOpdFDAAzgs+e5XPsju6S0IzULz93naHJBYfskNVCApgsVktNq3+k61afP+pJW
OUNipoHsI+acSXPKeddrmNPCrvyafHuCTQjJ3KVQyem1R4+SA5Ueh0GG0Zcq+zEkjD3hUK8VYHHo
+Oo8+dzWgZq2DDJn3HWYsx5oj3GTrq4KNRv+BkBKufD1ZWcV/1CuEqg0MFeunfgb6CJuHPuOU7Mg
Sj27jL1/5DujAgO3tg4nEB4WFvlFNZgf89CX226PDegypPz8wPXhExym1AEHPqp/buG+1LV9NrL5
+y7Vs+jpUTxZX8bxxJM0dwauWoqWk0qfp9F69gjc9ks9ItG8j07ETe9wgEk3+AgHTDaeZ/7GLXsX
S9mrV3KRIKmS/kftmf7qQApwg9LDDOol4HMeg/Zih3iiQHo9GRKtHl8z0wxiqZbZtZbMSZl4T/tp
0F9E56xJ7dmVsvh2OgupgpaeJvnLtJ7qwmq9VUQGRw9Oe5yCd2dyN/i5bklX/5gxFRVO6RKi+64J
xS3xsaFhYXkm6oUEphpZlU7e28LBGstJLo6kyiXubgidKxN9llBeLRZMOd9LeyLfOv6rMv01dEg+
IB7pN/EdIIh0hB6Z3cyVuYySLbtupHAENc0qTeByyQ3IDXYLSLYEfl3hICwcN9rXIBta5PIZ9hut
1r+aXj/W2odTtmQ3BCkG5mIiy6bclhkG3qTYGUH/IEb3IBIWVNHSFO4/18FvWdeXrOYm6OIX33ct
muVXLUVkWPrqKPxhS5eFr2vA422I4T6R9gbMiSG2dJmJof7quw+vXKH6ewNCRCNQrNOo/PbG5Bo7
+iFwcRkHOqGgo7G0dWIWcX69sc1eaxp8sqDs2rWe++89r6/pdHeGRbtx+pS49l2kNIZiTG5YLmkk
2g+Ms3lAiVe+t96qgDJ/akEjaOmNtvm31aoJpaj+xkvBRzVCPSgG7xIn/2SU7foYmSnTdO6dSmLT
CDbZlP36/0e9CXjbYzZSibiEkqimvI19urLBtjJuAig/RUCEO+wfHaVZC794SgRGhIAzQgIc06DM
ReapJn2UM+xbTcfK7JZ+XP+pEldlmTMQ0IxyVlRyHxEji6OmYcQFhzDVefm61NjDho7WfjE9S54V
szf7DW3knmRqtLoTxlfbQHPSaTAIhm7bD9BiIwHKBw/FNg/JxUL0fpoQOLjR+G0A5yVVgA1HFLuI
lACuD4y4zYq8pw6LZ5CaH7N5pZV4tUiU+1VBxZmsT1hu658ygMypxdXTUI323jVeYs39kob7ktTq
Kyn7YI1y05Uq2YC8BWZIgV6bMfCHkfEaRKV9gOJuRc7EwYrj3wbwuIZUIAQlMeO7Ph3lKjgw+LpR
7EqXH7nJghPGH2R37WXK8DEXRvscDd3XkIz10evKS+bHIKbLAElRzsaIeEMGiYGwY0wJmoMWYx6a
EUQYeEz0lQu5Rd+UmD8BeaubnEkZCmcsl73rOT+WkR1byDoqwYbXFCjNXMBvzFiW/B8oiV3n5kk2
OqTgELC29EwdZMsIYTLoOd278d50OGmb2HnyWUsc8l7fJG4dbrsKA0rcvKIxtTd9x9gbKE3EoOPH
xkvBRV7pK5dCk1U081IlCvoWpne4QAGM4qQC6dqdbCtVq9E9TyUQgagQL03EBHFSCuIKXbRp0icZ
j3weHZgJ9sZE8Q8KYqMmgc25abVn3yimlZdODNU8dAEjIxOAZp9J30O7rXawRP5j7zx2ZNfSK/0q
F2fcPNo0e5MUVDUIb9JFZmSkmRBp6b3n0/fHU+bqqkuCCo0GNOhJoe5JH0Fy/2atb3UQuX1tL5B4
ubVEgJ5t3UBc8qT8Go1mN4JEYH9bKLDChiURDiHRcHHVGwrQMzn1lT23xaNXrGhDfcE+OQL9u4wz
/0Lmwn3RzFZqLJWrwQMXWr1VaWay+pHfLXYCkfa8wRPK0Lr6SNzks+8c5Px2sC915Sxi7w7nGxKi
ES9V7zdHz3+RVXWtyB+uCp6nkiJ3iUjsRdgTNEedWTCjc8oAnpsRk0gTIAC+yFvtCo9S8Fxo95E/
XGTCXrIb3bUoSSeDh6rm+n61jEcvW3loLtB3cSMivrpKuoEf76tjOfmQ8uyrgFJ0idHXRnLq0apW
/m0h5b2doTxhjPFNmswyYGjs8/y23PkE9LUPw+eOAlnFFkcV75Gokagqp1vsZFncVjHyO9/T27VE
uRaEyWsTddeawTOnTOGWpSbqZ7QIjNf608AUAa8eJCg9pveIoe8lpndDkBgPHc5YyCkQTKV+qZX+
pTfFbYAd/ShMSARD5d91mHddIPjIHrwaQEr1FYnkuVAvXOx3zvwHsT/f0K3QuQMWSOsHm9EvghvS
4EKBhTVrRjbXuLZK9TgwvJ/bM+w7aK0iSP3a5IOjcQs6E5cXsa38TTFwmOjiGAvGwThOoZJaZL9h
2xFp5yyJK3I3HQwNVk+zquBoQClY5A6MOBfwgoU23S3rSx4Mxap8auSY7dKgskAh27vGJ1t0FMUF
biTZWT1+gYh3oUMiso5HEmbkUF3lDL+HnpG7ljKQqdArAB7u92ry2cTrNyzXR3DbEzI+Jjg9Uwuh
meveL7OVVlonOo3HJgSKQchmvoEhqauSaj45QxuZsLl7d0zqvtMczUs6XjWEpo6EVzI9QLKcMGZR
7rPZ422NqiO/9RtTfPzoktkDwGOWgVlDgK2Nmb3giZlYmokJQ73VnfyAnvRAqGdyN4ZIpyF9yEY/
NAYJPLZt4g/wZ6wmAyTNuitHTgTqvIZQmejFQe+iCENdIr8g95WZvpHf6PDsVmNSvAU2d1NboR3L
c0I4hzHdki4ICKCgvdIMc9l430EZ7/RhzNfYx2mOEAGiuVKwiGl+DOa1AuX0Qiq2b0FP/B7DX000
mMhG7HjMb9ciZDcvGFynMHNpFPBSkjRnLYs8PocpTaC0xq+GfOplzBajFyBP6pTwuiKJyURwCU+1
ieAmUWk7tv0yxQlIl9W3Rx0HHFUsp1xsmZuWlC2ce6Bi1LxaQ/XyYgyk7s5GWydGwcjKkmBsdJIo
jPpeba2B1x7/QpCDgS5rLUG07ODabE8kMqdIzmxEBkjOs6A9G+jtax66y1/cqjStkBSHLyB4vswR
vMyI/8igfhllarMQnbZNiO0+Sc1tNWXGI5LNmbGbu0JcGRoNQBnybiEtvceHcGuwOTz7LeqofBaL
knDirINOuQcZoHmWqDdsAgLSyRQXpZkN21JyGeIA0IA3au6DasP7wYBhEGacdbDN2BHW00swkJxU
sjifm7YYEM7or4CvrOkOOkylfs0NDPKEG1+mH5Vsr90Gu0ick08cQvxz4P1iVoRbQ1nAyB1gNWAb
3LAAbCGhlaTY4oDFteEzxjOdHBF/cyazAjGAeDSCOYbJZ2jLruMhQfVmuyieJ8Glg6z32YeqwaSC
PqJFHzqVw55HkAuIarqn61v6TfFBVpi/4aiUa8HVuYDLVyIwYX176ELcq6zlHHNAto7PlEAEponW
EUNIuwqd7MFz2RlrtXWvaXPUnQmjBSDUR6C3151Wib3XUFGXCgQsQJe7BrmwoZvwPoJu55vWDuGA
SwVWXIQm7xq7uyodNMAV432/1m+KNj5JG771QOfb5jGwoTb/sjv/XOXmAwu9tW9H7rJL6xe9fXHx
2JsNN0OR1Hc9dByi1QK5SDSWy1GRVgsKt5Bw7vgTlzoHWvnei4xgF8VmHn8uojn1lhAaju0l/so0
a52ZnBII92xKm35frWXBJRMV9mUM89e4hwwXsqdFDcuFVPTjsbPtYw/Qw4z6Q9KZPOIYxKUKPl0D
pksqdPPZZNzHcx78qIFC8qvsRI9wVYVfRVdu8+hUATFZEph20CyasJFp4TyioTJ33nP4vKzRMdSH
jHSVkh/Y+hPIzoSCjiMLPYUOlRjs90L2r6aIz8RdRhSsHAp1g5Cm6zRsErSyOOE9q+a6uu2S7nnw
uyN0R3QICvNQ3zx2SXOpRfDSgyfCpZFtbKylKtCNtUvgWwNTRJPgXxkbvBnCBE3BgFFWpsSh69xp
VbYCGMl569fdSgTFNst5jpSOeW8AWNY6UkcaVoYgDYyZQsWgb+CYX2tuR9WCqGDJEjtbp0a1Fcjl
cY6x0zVJn1RV8GR+WjZtfkhiFw82UIjpnDoU4ZnNcViaChiKxaM29FlscMVNEg1RQTjZ0vBZ/jV4
ikf6a9SlSE0YLFXO9EwYM2xXJq+Nqdd7B/C0iNnXhNIDHuVUN4WoG8BKffHkxhfwEftcNVdm6vQr
Gmxgmq7zDX3voewYJWs+u71klsgi42cdyLW0tl0w05EwnnwT7FkTbifBKUwFNKwR+oS7NvKGHdyx
lUhDdrAFS5YqDS9OYD+qk+t4T8MoSRHxQG3m+rHVm4OG4PE2k2LLZVuuFKbNJeZ78PHIt1M3+ih8
GBW1tQtY/Sz1hlJpcsnFbGOxMTITv6fJNK7QkoMpKudJ9ihyXGtWopb47fDSCV3bI71o5LxHNYCS
5jX9qeHYm5DCHL8p0soQH6YRsqyqLGwUWqAfjKZYG3WlNgbBePiWdaKRgOVZ1j25Uf2qjnpQ34Y4
WkZSb8KSzBUDjzZuwBA5ToER8WhyXHVFEZ94/K/niaI5yIdYb9pzWw9f8EE+6f9bzpvkwR8hKPl+
dU0sZS4y3ASBOa26ArKDozncEqZiUdsG1AoSPOZUV1tpo+z0I/MUdh7UDj7dMtNHM8rDlzgc5qtY
bR3O3q1TldU5ku06G/1DM90GNuF3IY6DdRwYMQFcERVyRXpeJWKmEHZl8qxmtEyh/NHjeroGwiRb
VnJ+3mRbTYPunfv5d2wY245964NZjxe9xoKtowhZSlzkiG1s4gWcJCQ8ZuNlkNTGKGPSh8jjoMSV
3VfWwU/sW3NAzlNHBQ6DUV7BhFp1Y6zzKKaHYbsd6YY6FLl69mODjkymG02m6aY0qo+JKfXRx8R+
/PX/iDrirDNZKwCSp7bnRzNqJcuZeWwEUklVe48dihG0pJl7DvGzKGra1D60ktqNmf7O8YOrUQBZ
G0SlrzRmCkiDAV4hnVXrtnFZOpb2Q+gzs24N6XL4hVsVbGiGWas4ACFkUZ5VUqerPo2nPRPTkyYU
N4Kjr0cEF4KsOLat47RV7XREyCtJf97++O1f/vxv//Ix/Kv/ld/lyejnWf3nf+O/P/KCbA8/aP7D
f/75jGEsT399zd8/549f8efr8KPK6/y7+S8/a/uV37ylX/V//KT5t/n7d+an//W3W701b3/4j3UG
9G88tV/VeP8FiqH59Vvwd8yf+d/94G9fv77LGavcn3585C3LQb6bH+bZj79+aP/5px86jz3710v1
l1dq/gl//fD8J/zpx75pq7b4bV8nb9nnP/jKr7e64dtYzk+0SbYuLWnpAsbwj9/6r798RP10UDxx
BEnDRqTi/Pgty6sm+NMPS/6UkhPbkcK0dNtV7o/farAU84esn5bBMNE1TRdsrhLuj7+9Bn94L39/
b3/L2vQuD7Om5rfRDf6m4i9v+vxX8n2kafMb2EIIuhrD4EcVH2/3YebPn/+/ijHNKiJT1WOF84fh
3LWM5Fkh310mNo29F/L/+pIZuQUr1VARpXfm7YU20keTfJUc9CFPNl6QXjWCoWI4YCyID5Zgvp13
7qlWBiJ0PV+3Wj5dV9ON7RX61h8I98s71G2NcVI1ykIDbNVeC1ygvWO7qGQul0K2wRZe4Da1HGfR
VSnZ2tm082pK+w5l1MIB6W1sS2MgYSewbzKz2A4+jAz+3isoBmcLNVfd0bXYCaz6OmpvYc9xH9MQ
gZLGa58diapbJ8I82QUq7LG3TqK4TwOdnKg8fqetP0YjCj0M0E7o0s6y3Bs05rYMIR/S0d/XkfOi
d+ZJb637uCU02wCbAfQb9lvK+Ngag7u2L+5kap78JHpv8+QVosqhyyeivglgd5Jgb9YcELk9F4y0
4/jUPmRdzC5CwaYR7nAc7TyMV2IyVhENAXUvQ/tpbZSo71r0zdFz7iN8sgtnb6TaW6DbMEGT76h+
Vm6/br3sgbHbTTj5EHLYmWn9vAjdm0b9NOJT5tQ1QcRa6uAZCIryUK7SMn4PdedcjxZ9rGAUOj4I
PMuImRQcb+2gIz6nF5YvZkYXrcdX+C23pSbfiGZ61SxQZ4EZfrtD8C2y4JWn6K2d34b6lG0DozdX
Gmv0NuDPi9CFLIZBXMJxDiedXpPUO7cEpIFjcFeWsr8933kJQvO5zJJvKiFBLZ2cKyBQUfAKd0ot
GeCRVaAa3ILXgapZehWiX7mtjkYg+iQugd1W/JhQny1EGRa3Opft4N42cfru2b2zAqJ5V0/DrONm
XFRFs7+GiPUGPRiWghwoJkMuk9a28Sk8fZPNk5oDQAuHgBU1VodaFTDFbloOTOb7kKkhS9OMxvCt
XWdEjMRuhKxnd9WWA8PcPvwgSFcuWyM5oZPqF45pnNzBOuUDHGFCQV7rbl7h2GJXYOhzZ6uqy8CK
CT1YOBgGDQlCuuI7RBCv+K3zYIUE5ilPt7LGGd5ZEJgquWiE7qOIsNnhGuEhrfpdCAhx6SnGOwW5
3KYZPJQTmDclwk8twVNkawd/vLdMQLN2gIdFy4NvINnfVRl+tTviiAzyX+JVq7plPg6QxUA1LJir
YD9mw26jEEJMzDtHeDUIN9JbguwOtN64BkSD+EFvyQYgU6OZxdEiLK+AXHyDZTjJjR1ngC1FgKdL
uLe97u9RIiAArGjWykuOfPAw4NqD7DvssNFteGSRU911103CAR1kmYWUrL4V8oj+Yu0b46UDsLDt
mLNyV4zPwdmsi2BdZZrY+cQQO5lA/+9DAraDezevV0PPpycjui8/SF4hPZ6BV4N3Ff3F07CXcdBO
PmOMMjuxGCZKA91Hdq47CPsy/ExCm0chzhrpmPugdkhQTpdBEag723lTPlcDeWElijG0Fn5hnXrl
1EuUTnth6+RjRJ+dtW/wG0SlL3Z9re4ZE9o7jWEuj4dVXtoXgxcf7qW4iqwaUhzqFmVjpChBE07Z
WSlyEKuxPOImROyh+DFFmN8F49Fr6+tQju6GiwfvFPrWqtAzckS41MsqvGGctS5G/eJaIE1wU569
MnpH9bmyu3qbtdwzeTRrC3IqRo7Rw68LRgh3HVXWhaPupOlZtygd6AgRHsAebIDou2tOnKUJ8UgP
AeQ3rOW8Rl17VPBwZLK95yIIjDOePHXDM0CSp+Vm0b056ku7bQ8AyTBH4DtZ5U37Vat6aVdpsXYB
T8NBvJM5v5WWZ3fdkPfrUjpgSSCaBDkkou55itSNwYW7qMbieWc2WAO0bq7Gc7nLm/xhGC0yA+Bb
kvuTv0I+vdjKJWpe3DBzvqBKgNvWw6OyG3ehusolPie7kszz8FwFpFjleAI5qBhzI5CLdG4SHxkq
5LZFUcdMn5xlFRIWHFhgkdOePDXMMIRiidXQBiiwnwhTGw/kD7M4U0zAtAE3MuEVliPXCWzyWlwb
80KkEu217yRXU+Gwrxvdc20Ud/MeW2IISP0Wkax9U068eqIfE6ZuGjW7wCmKa4GcAOSJ5pCx9Zmp
uE23jDtW0VV+pxXtdZlwvZsGCJFygOYeCRbOTaWFeHbym2CElJF3AH+ojfKVmaBTqFjyrPI6VVgz
Gf33rbMaLf129Bm0VYI7DCZLlV80NRrEpZICH0Ac76rpMaz1e1US1BFHMZvu4aZMkIhagkcXFQW6
z5cqdQDy31h1gMCmeU2D+TLr7IcSgKTepSsSPqylt/HalDYylKC/ZHWX6xrSYY35im1W3wC99kAj
5VKv7HPZ4/kqQhxLaFV7gozqDVoqF7b+Q2NUw76Ag2LaBU8UvrpOcm8jvAlU2SHzuGRSF0e1XVbP
mV49633zoQxksi2/a2i23LQAqocxe7ArtADBBJXCt7pbO+BicDs6jix5ytIR6eJor1KpNlJgfdbC
FDZqV28GYuTsznpwOrixsTp7HaUSjluO7ax6LhkSxVy6QeG9AWz/JiMbDJTlQFjQZ8vvu110DQEI
dAhJII+gR/bGfFmLCYpUa58ZUvnrEUx+Xc/YlokYe7O+1iOOrdTixTHcNwDvgOJce6smvm3QcyE3
vbnNAjQ7YfSNB+O1y6G12M/sH9GmZuOFeB7cw9NSjzSmHogoF32cOoywN4TdXXGpXZUp35QK84Zi
9siknzppWE8Vgk7NMy6ScGcLJaVr1Fvmh0fEw7huY0ZY06XAX7QskNwvRFLT2k03sS7Ooyw9Qvg2
JC3Wt6p1rjiBbboeBkdAptqtBxN5hcI2WpUCcJQT0QLXU72hTh64QlgrpUI5OxkTzhD1+r7GeQx5
udiDrAZnR8tL/sY28SbvODJ01j0fHKPJm6Bb4sYNNsaYY1VWuFGNgG5WQANlThUuB45ks6BIjOQu
hhkm/OLBTbNXx7ROrbOOSlYSeY3w1QJEGgP64bpparI1vC/L6GlhOffkxHQmTtSN8HS50myWVgPi
UkGEB+eMuS0lDxJWjLT1xdLQSFQzqK0yQz6U/t53UbMEZOgSuvHdt8Xer6ptQSwu+8cG/49k2aCR
ENArwzwUXvJafJs4HcmcYYkYFtouD8dqpUoUZfFET20bcqncRz2YxRWTdYoldsA82IaGZ+5MWOhJ
fd/yjPBnGFam8SN6hryEs5/hWnRVezuDLAfE10wpqQoxJlA84vfM91OXPUxWfodu57XQ4SkBGx79
wgGlFr77I9+uivKlUChFy/GiNYoyqyNvEGox+YuYWfhJcJUo85hUWYDFhP1eqWegeAdStHkgRxxv
jaN9iRLankQqnvj2nr3Wq+yr5y469Xn9blv22U3dDw8SLE3Pp29irY0T6LFEAn/0RnPMw573Ngpw
4ORA0t2QmxrYwF0Sj5fRGLatE23gAuFyExS4HWy8ekRPa2Z432XNEt9VxCxB6HZ689a7TRPjUxNa
wwaXvSFI3ldu3mVPtnNpMufJz33gf2o+D1ze3bOn2a+ymAPEMkNj7Vg/Dz1Kzjh9xuXxqvPeT5KL
AP4vN5I94vVP7nx+xCrP20Ou44l0jOhZ1vknehSi3XAPxuw+SJw4aiVHmCWrj46rZKtkd2eEDVtq
wXadE1fK+BPZ3fc4+Jum8T+nKuXPg4nm6Scj4ZlQNtE38EEcu1VLZiCvSqmEXO6fLFQJ833l0Wng
u+KBEDJGrexCw3c8lYtdbnt414d+UUqbJ0HJxZuMh6LP3qFiwBn+8twwWIE3+/71YmtJt68dxIJ6
T1mKpCVr7ccWeRBGixfmkYyr4zDZg8aVrOC1cyvn8lzUl1BETCznt0FRdrQsbhZ6EcaEYwB4wbq8
yEaaRaHmXWYxnPsReyiP0FVVgr/pFHbw1hTRRoxNusgu4ICmXdFW4dbAuhuJXZdN/gHfMk2nHr2W
Vz2g+VVO0hUVju0g+oVoSLk9jIyIJx5fIZThbcjpvosjEhYjbZZhBmG/YLGFm4kd4rFrrsqBcNVG
S+4oCKyVYKJVmWwQEIuABtGGSxy25QLF2rG1meZnxrCoXPvsJxkj59cmxEvMvXZtUMXwonwmjfVh
ldd2a7KnsE2gbZTrkUAU7OC59SEJLyRIR9gewboQLXmSvvVRl/0IjoQHHHPCiwy5vkeaodxhJZPH
xVXVscqekvo5JVzVDiiMcfhgrWLGW1EyluX3iEMOFIVovXxJUcArrW9b/60wOOMol/Ht5+65R22N
xAlSTbiJIlavUdg9l/Z8IQt/jcDjSpUYddt9PjLeirr8dUY2AYFFh+HKbRyzehPU2l3mf4Zx/ZwN
1HuOYsxlagyxy+G+xCuIzocmPAMCtcgl5mo5Vtgk6lM4cxA4M8yNDIvL6A1sLJBYLcKOwkYzEW5F
Hf9TCgXfeGFbnNsEeaIZ64p0y96qGBA29GWBMVqKk4jYACj7eZB9vw3t+LXPx2eJMkVlHswJ+vqu
RyQ6CoTlSfWACuMNwM8U4opOa06VMJjPaDN8n+zkmVX7VZIikBoazDuBB6ou5KntNIivfV3xDtsB
7ojqOw3tLa7Fl7HiQdBYeKOm+tOYKzZFMn1exK9trV+PjflVubpBVETcrYFi4FtO7JPtc72YoGjy
FK1wZCFiSK4xaIZo0KiiwMPBzGCrgw7u4qsMlBtLi8yfnQjddnqnaKwQmoLfpQCBLkiar1s0a8VR
gxivWU32rIUq8E+wAeEah3eReBaV1XySZzNik8StR5+APaxA30ofDlGnd0vklGh16mEbNbjuWRdR
wVNQ9gOVQdLGK8th1+BMmrVMyf+w/Ool54BkMTpKtp3+k8salShnis2x0K8KbBB2yxFP4u3kVw/0
Qwd3tM86UHbQdztLp5AjMbAMlbUKjSHnuanjeuNBYMObMevbQeJGadelSz0UipPjOgfEuc7qnx+c
/vemov8349X/iZNT21LmfzU5PbbZG/LZ6h/NTv/ytX+bnaqf0hWOq5RQliVN/ffZqfxpuq4wmYob
iAks6/fZqfVT6rZp2jYfJ9NOMXD92+zU/Kn4JroDQllalmsY/8zsVLoMaP8wOjVcEsyEa6I9xXHL
cPePo9Myd5Sh6VH1SAzVPaM1epvnxsicLY5ATNNR8qEkwn6X4aProBu0OAHH2A5m5RMOhd7KESqe
Egc7vRW5DzWZ1bAV4XaYNNuZ1xz0sQNnIymKLGeiKLd4RPfjA7DfGWjVvcnEfeXHiFWHNWHSW2o1
Jg0xmljSocXRD0pGc+negve7mJ+7lklT4lUDZhm9hKeGjapq2p2WmLM2EvB76o/bsW4eQeAgLK7r
fKU3NvIPhFqOUcUrFmPmvCnPVEuGJyQ/TaE/yGKX3/mV/JqEMG3rRIVeLHs9ZisfvxWKKWtGQlJk
1h1PcHKR6nBiZgdNEMNa2vG5rCEp0FtZcIwFK4dWCt7KNrWZ0yBDuuoo1Bekm1N1TCAyI6TfelTe
h1F+ztzPQGcXzFl8nOoSmHzxpLMfEjF5ONOHi2m6rOlSWqc6aoHKDx3fpQCetbOd5F0fzZMzvfj1
nDkabNyAnPkpfA9ZV2HRSq/QSl0s5J5s7tEE5dMLTfd7CBSxjsuH1k3IjGcOKKuQeOEgXSk02SRH
5a/2ZEDfqJLrLgd8g4Xks0IYvjBATWPVws1UOxZkyXmABkB5AegXqm78bZBz3w7MwURTrdLI6qit
8k8tBakVyvjdMi1091DPcSE/+HZ3PRSMAO0QGp9j4Paz8Jawo+GAj949Cg497N/4Ye9ku1EpFfou
KfwdNMd7u2OIRwLHLqtPOlEQa8MqrK2AbFz1EoKJ3QM+7WEwVCYzbDwfQdjpu3SaSACS8MDtJPoG
83khkZWe/U6NHUG/FP1QCiDG5EQ5wzhsp/HJgK+4Sl2uvnI+IRhfWBs65m1HFQk9nGtNDXdF+Soa
/oHe9XUwHHxDwXUKGVSK9EPD1kY7HrHC+fVxVEdrp/b3/Vg9sHk8etO8UM346qAxPv3ufry0Ggoc
s9M+fo2fUFfdd4nOBdVcs5Jgcj8P6Irgs9W1IyTtSPaX1LeShROoc5sxC1UUmnWVvGoGZUBWY3WS
faRtmA7e9BpHTy182F2yghfff0qVTBs0EJfQIjfDHU21LMp93g4NbZJGZFvm3Ni1uYM8hcAsrBXB
AfGn4LKzSk7AlFIBlRSDz+KunaB5dX5+hSHuYgz3RYV6t4qj73niHo9ckVKTD5q6dV3k3DwxF1M1
PpP+ewezCNu28QJUAMNAElCBJcGuN6z3ASoJHU5f7zp/S0Tfu68zxDP1Ky8xol1x0Qcq40maYPIG
+7bXjFM4T/3m6YHrUqbgkqtXZYFI1iggXVYG7yRkfZg95E0zcOaXYFlO/TSKvSYJkkJ6guCthKNh
D8e6L16jOI22YL7GHTJG+GlY0Ky6QvAVQdCY2ueil1tCJpzV5Jo7X4Z78OabYpZVBmS9sxVZDSxR
cQggCimG7LX2eOPzQi5swVo6eyBW9jsqqRNFehda480kScjJurWjKHeAVCObDdAdY0UzAdzF2jBr
B59co/u0LCB3oWUSGW8be8K7xYJNEjsXfrmsZC6ECJ7unAdnEr7bmX9MA+0QVOx9VP+iBebKHYjg
GZtHP+xOTRZ/Up6fdUa6Xk5jJU456avwwvJ4EzvlXVxFa0S2zgyiZjudko2OisBKjYdcpPUqN/Al
tma7q3OYyTQR4yaZCH+JsqssGfGEVIA6UihExAiE+UFsvJi6kV5+pzFYNyq5awYNS4SfPVQjD1Rw
aBDo93Ydboh8OI1W/OKb09rs2lu94/tZlVg7YfYtC8W7zJHEXwn916C3zOuhQ2uHpyoUV5aZ7U2b
+8RLmRHCZkZ/m/bX2pDeOmBTJsVKRvMRBdmquS2n7j4sCahKcp2kMvIa3NZ7blN+Uy+P+cQJLgDs
RB7lKz/kX5F35SuH9HBmvCAeI2xncHqbDT6tcY2+824oo6vJ5aE6oJxBal9ROUYkFyAGzhiFedeh
1ehXUQqUL6MFTCoeP7yQZden2xeeCHOLnZ1IqkjYXdT+OsXXtwij5KqC25LP/IdeZ8Tq1cwjAL/4
8Xvt+Z+RixaIlAmeAxSLGjdVFpTP83iAhKNL7/eXSaq9ifCS53EhvHrr1dErrQPdcuKQiUTP+mtM
KAWRDea9J75GyQgo4QJdwir89sjrdD25t4MCjgWoxGJ6ModovwZ1Gt1OGmYP6gZShbu97y0sq2yh
IGX3CQ+jLQoJdxHct06CNNbnl59PIENMGkPR6UKQE43EyPLMFddiDr0yBnvL2wYvE8HhCgb5xaLb
DebsLFEHn13YX3ddf0fi0DLW2fc2igMSpR9e1YihhMWIzKt5+lolHZeRkuUJKzzQ1rXLRLuPEG/o
iZQrr3jJVHPhZAhA0lTPeH/eYd68xmdHdIRKeOLEKwW7MGZmp6fhrip4wWOlWBVyUpl8mRVTH8RW
Toyaqnh7wZ9Wqf2SC5JknXBE+xG7lzx06CkdGsyCaeEBm/ETmScDKtE03TqoLKC1N0eToce6bB/l
7L6JHTdZgWxAqc3DXBmAWwlFRVJd8bRKsN5CopMrlq/mXoTw7gir6kIC2JJdU9pXpmJJNhpJMT+L
oTIY3G9g0ZW/jDqUoeRWQPbviT+3P4TO1RVLmaFe7q80h/GhsmIcA736llZ7/f+qvfhPm5D/gb3D
XOKjTvlPJBc3b91bXb/9g75h/rq/NA1M+3+iZZDKYjZElLCpG3/rGn59yJjlFKYCq48Wgw/9VXKh
Oz+hoDFCtx1GgmDsf5dc8CHTcW2MeLah+Br5z3QNuj53Bb8LLhiFu4bSBW0Iig+TX4TW5d8LLurc
KKUO3H2tYWWpm/dC7fLixs1PGfYveRXUtyk3Xqcd2nFlwQAlUkDHvdASTNGhPRTJTdy9K33nxldE
rphENGBAnvE/SXbyueZE8Nn0NwFtPF9JzvtS08q1Yb9pEUUHu1kywetX2zp0RKHEm0weiGutzF3y
XaTXZfjaWJvKuiU5vBBbU4dVbG7n1ZJzscE9zP/W3ExsQG2J0HY4OslG5Le+2vXDUdOfe7mrkexm
1aOybklIMaO1k5665lbg38KCErMusatXZ/rwnYMXbmrFjLvf1WpvJddm9VgZJECtcab26TX+g3z4
MrP3GvgLAabi2SweJ3VXogB2If0ebHlXGjvFbA5RZCbnkZPsHqbQZPh2oF7+//fbn37QZdE+c63/
5zfdQxDGefOW/YO77u9f/Xu/7hqC/tpASMPS5A9aJ+lIaZEEjCLqD1on86fjuLTQ3Cny/+jXbWEQ
UOVYyjL5avufufNMS/7hzpulTpaFetLFAmRKngCzFOrfSZ0UzNXcBzH5OBblLbZhazQOVZCdokr/
iDTx1NvTB8SEo+74G77bUfHaoWoYn1gW8snjgxEFZOfp69aU1/pcEUW1cdVp14Bp772p26ASX/ZZ
vyVpE+DQxLklcmelI/tTXrRjSjCsu7zFiZ77dN/jA2PLk9tnxL7h44uTFYCocnx1cnnMHKailH9w
LHBzupO5Cpz6qSV0zM3zL1zMjDKjYt79umcz0h9S7vFQadT5lAN5yTnYdC+aYzzpvXPbNubVYNh7
R0fZYGtnJi63XtrOsJJd2Sa7FgZpNaQvcNDfs9ylqEk+srpClm9QtoCL/hp7tqoy2YzNTemSa1Oo
6hwP3sbKWMfI0C7BnxuHHk00gSj3ja0/5NkcHjPELymD9SIaTkMY7EcvIJuZSX2XqjtfHx4smy+t
dKyHbFVWfUckrOq1RwI+e9zfRevcWvx7LXUEH0Zzr+EBj/R606c2lcD0HkcWeozi1Po9U+6y3GqB
sbEsb+cWfN+6AiPVW/1DibLViNqLNhlMCr1vo8/vE52XkF3nQ4piQSWjN5P+VkOHhS41sD9TYmzA
rr0CvlqKilVDHJMw53ghdXoOrK+L0pOBBmpR4sAYxvLSJUC4YUnvRmXzU3Jz0/9v9s5jSW4kW9Ov
cm32qIEWi9kENEKnIpMbWJJFQmsEgMDTz4dkdRfJ6a6a3o3ZXKNVVgRCAQ7348eP/0JoYcNAsBx5
xVSNU46PsSwjuBhnbIWTQMNtF1YfJ5xzB5bJ2jDKGMW0SxXe1s/6RlKYUvTVFGO4wDo/LAmS+mXP
HabU8ZIn6we8BiEXCWe9FPdlHjdkZlJwY59YmMUvWsM8Yi6gzCVZwmRm6B/A7z6JiNUK2lM5tsdm
RdMMIEZrXrIke60lspVhqL8mHVeIbD7m9aT+ZvV1pcLsQD586ylK6JQcdkuzx0QEE5wSExttRuF6
VO/ekt+hwCqHsVKjQpAd7ZZcaFwEFHO/NAQLOK3w7ZZS9m1WlOcR0xkAKTvlIGRuZ77V2HOpyMNT
JipNR4uh0YCKmpra6yQhkCbxw1R2LwXSoJrRvJTieI3XG9pb9YPUMLPMTfUCTt2SlitWCdAshPUx
nSp/NNlAa9BBzihxlPcc2eH2EfQhJlfA/YFrIO2Le8BkIgQox3GAFjPETPVgyUBmYopfTif0jiJN
7FLTg5ikhLS4YraB3JNqG5s5BT3r1vVfYfUEuG27mZfe5YOEOTyij+Y1A/zbbjdj6l0DHUbBRMU1
71HJMDr/Ge2VQzrOlGRu8VnJkbdl5L8K+ehzvix97ojrDf4kC4GYl4B/AVoM+Wvcip/Y5HNNONS3
ubxKd9QL5pk94ebG1lbXH7pZ/dJOSjRk7PZZWtiO1fuJgge27zMoQc38VqRqZJQ4OEPIr1qktWfp
oFrpZ2R2niRF2teT+nnK7s9xWrJVXoLbh/OmtA9DsTyKnRBoeRXgUciGgJp+FmZMlLCqE+XlUzOb
3yac14GORqIs71XleBvXp7zRw0K7f2qT1O/vVbSg+KSZG0I09Y2xsn+YqP6Au/4Eb91yqT9zrT8i
PvBagK3Mcob0S8Sncptpybysz6yXQLXobNZ27cdcIp038f7jir/MS33IDd1b4xrnuTTSIIbnKOii
WOr9zdn8n1BbitgUTiwK1JrELvvP809ldXPX9b34LOZ3yDoV/U+DHZ2AwYH2FHSTAHqtPEDiS4f4
DBfnU8WebnvH4blXrjiaXTYw/Ahf4r9Tm//1PyyDdML4y42Ix6918Vbc/shshv/pZG/N/Ta+Zf91
vdW/vzU/orr/+XV/5Doy+wwsFtmC+GdG8weuW1Z+Y+1Baq/KmkEuRBryxyJD1n6zZHYlLBHAtamz
DfHPvQleMiTLMkVZsUz0tnX1P8l12Mz4qeezDFUNToLtiZ/7mLbOqpHBVT3mYbbvouEknLFk3rXO
Fn6OcrQ9VU/mSXfxh5s8kFjBPZIeKa9I5/ianSYvduvj/cM9iN3Fq9z8zN5nJNu9M0Q4Hb2VIbuG
KHtCCsfhw7/tkQBwFg91Xy+2C2eTTNGjKQR3Gqj2jcfw6n0oTA+4TLidv+wxJ7e7oNsPLjbg7rQn
swmFADa4IwWUBcK7O3qir0adjwKTc3cFD8pZhE9JBP3EKU6Dn1E8PkpOG7Ze62ledUL2DiaFpzhj
oDrCETEQ+K/moTgaQXeSI+Os+93pfqRqGqrOGpWnLJyC1qsC5iEPwGyADVLUXOOLcCof4SWemmMV
dNEY9C7+R1wnJE1XOGo+bnAgPnZkhdUxPZcQuZH+IzV4RmJPnXfL5yoaQ9Ut3JyvVbxh9zV0kdH1
nqiY2tCgnMxl/+Ubap+8A/n599NQXSngG5zOZ4YK1F0TDp4rXuLDEmV+4xeuYEOJCm4+AGBv9rqQ
Op7f73Hq8/tAf+33g1N5iq07SsSK0EW6xy9CycenJpj41PxQXVNv9a3rDaJPaHrpFa1Iu/Cr6IYS
rU/qZdf+3ZlsNol3eYRXWGR6yjcpKi4UNb9Yn8YAoKs/OP3u9mQn9uxgumNPrhYNh9nTz00IYmuH
H6TfBqJXOWlwOxjX+Hw/3B32Yzwcxmz23B39nD+Ih+r39aWTwfntksnGgbBje/hEpcfVTsrJOg5h
8dg+124XLt+AYdsUyZyKL8ku6X7y5SD3sd10EWFyCy8/qkfNKeEUhSk2QeouezQuTGX8GkAhX7EL
by0udZQ5IA18/NI+qEEbscL8IISVc3dkTtZ0xy8Zj++OGKgP1V4Jb3C60V21zZP6IF3oiT4qMx7C
UYwTkWO/3/bls3ShJoxsOrtaVyNkxw572Ej1BS87F4/5MT/IEUiHY7M3H/Ij8nh+f8jDNKojdT/s
/3pWYWPzXw917RfmxtzcEAVoOsAA9uxObKB5EHGd2B4CEKy7lnPonW/fyCI8g1FZhm0IncsV3Q3Q
LDwpIbq+bvWWXmYbBcad4CAn47KRYxe7l8zBYWKHGJoNnRGYWiA5fcgI82BdB+Cz8i+ZS9nfLmx4
0zYOfx6er67J/Vbo5eNeTaLKx0aSfyBIbNOp/CVortpeCnAdchI/8TM/+wqQoDQibbCHr+vn6nkK
xn3hF88msnZB5t/PbWDR+4vGnvYPcCFt4UV1cD50xyB+TT09LPcoXNmx0zybr8lRDqVTkh1M+tJR
P9MhwySUn9YHhA/cwZsi41gZQRJOEUzf/XpCJ8xTz5qvNBeTd+PcYOc76bj4oEnp3qj0AD5F7mkn
cfzbbVfab6/l7ktNVJgZC1DDnMEVo9FRdr9/y/n87DAmeS+6ODbG5rvK4ZvcIdSi+ZAHk58TWMH2
B6O3OJo3hYg7Sw4MDd6ceahC3wPAoa6wTz7Q45zWfgPLErK1aeu77eR+J4YfVJ+bcmSj77B6k3Nz
4ci7t711IQfnWXFavdEzXfNBNXalb9EdZF/2wQE7mQNWwy1ddhB3dSic79H2u+Xx/jk5U1ViMQRc
2c5dcg+XIRB2QeOqfhKI7uJgAWDLTn+C4umUtu72zmyrtrQvXLKXXeYV3rybd713929MNYOLRszu
tvuWMCNMDlF/tzh1CL7RQfPPCnPe1QXiQxdQ938yXhMHQO8u+4hGFgNVCXH2dgW6Mbg5F09RJ34w
Qradd7IvBC1fkkbtc+Lc/jZVfC+8/Zks/nPK1LZt/h/KArORFbKimOIRx4cjpV0bH2EfWLTTBRVg
c+5J76xe75g2V0BTIpB4SLkTNXPVQlNYjuA8okTuIY7Bw4zWeOl2mnd3q93vOArZoEN3aJL4Ey2J
B6ePF05w26OQw5CbvG3IIk7iLM4n09f9yWNq3lHk9hIXGRX6WO+Ru27dZpskecFJXM6QyRU9b0/3
Ja8PKaYRqHrPJJTHbskQFj/dojLcvnAI4BoyrKvT4nU8SgmanTvw7+b2VPD8m8tut70doge9bf15
CNCs5DnEpLB4UPmizm0Ciy4h8zN5ONsLF7t9eedKYU5nGZ3vF4JPtzPRuwuXfXwHNzd6ZQ5JSz2a
9myjzfmCAfZOpvvgAMwlIwfvov1EZCF6ceWMDa95y5/4ftoVyW87dnVX9EdvpT0lp3Lx5HB1m6wi
4vtobvqUcCmfWYu5Had0/8ZtsVuHAfgZ/DOGwMkufR72HX1H9VdHp+XYYbP1EL1+G/MiYufi1dxO
i25qeSlj1sE23Db9kXt73zq6I7qTg3rN7m4L3Jntta3NUC7iZiZewtyBQiITI7sxDARW9YxGBl2I
eoS3deXGZUXOYG/4kZprQA5KO0g7bHSdONwuZ0uVRu+2vwdEAu4eGws+DcQ72J6j6zXB1nhoi300
j5jC0xwDZ21y78kn/NhvD2k4RN3WUR3dF87bnTace4BMDh3WdBOv90u3tx+xJOYaQK/tavsblJqd
xemmRAXsR97bgnUpJ81K8r2RR06+4D+ReUAko2lRfafDcjqBvB99PYDby6yMXIBrBcKeGLRHvjoY
AphI3vZbKKBxr9Ctc8AKvHdMiali5kRRrvV73RbCknDJxOMajLytS9QHYlOAy7IfE11EuhisdH6g
90eamLzDbpmwBnf9uH5Mw8bV707qE66QbCQGGUz1Bv1bRe9iV9LzRGbl7rMVamHvyYxZ2U/9ORAY
xVtPzU6mL0eTRwHMC/Bb3VvhEKT+NhxG3lLbbGcRgScXARYnJdUlRNtCkIbjF5UwbB22WFX6uFbS
ZbZuiWXeLnNqWpTaEz8BbZ4QCFHNpUV9htTVfJ6v6omYxr0Gi32snK29W05GtYuA9Nfh23aFM3NH
FCYTciSv5zxqH7fgnWgDqGYKHxiQhHp/5r7MJ4lPb4Ef4RbSVaBtbkwsQiHMnpgoGBek0aJvHrUv
OsNXvN59kymmt+9O+yb4DWGt4TPQxF+QpCLrR7OawIPAMPdGZBBuv0xx0gMITiJB/mqTtgWxUzut
Z3GdCb8thaZrOY1DMmeXNPLo0bAOVrLvsQ2o0fvglohY28yzjda7LW1hCC8hn5GK6zKFHy4do73D
oNFJwEnSpp097RAL38kudp8pzUi6s816nMp0SMktph0I/l3xkP7enLam7iKNEy1pBqInr8MeIiU3
/fwpJsVuz5WPuqSTOgrxqfNXyN7H+lxd71+XYEsURjKbjHSlD4gcDPXYl3ibdWKHetqzKnEhZfnF
MYngWuQeqBqniWqvioooiRpoZAcMQ9Pzsu+Ow3H4mpIt3z3LBx5rkwTByHjG3NkHSe0rnrCDYbgT
PTrYLnVmv7NBjR5ZFe0g65MlNX7rZcFKBkVyS56Ts6TIdpXdkxVtaZfA+qSz0+2fh7LO7/CAWDNY
dutueUvrcoO8+/F2Wg66nXsYX7qra/noRThL0IJm5utlV2FVEodKbFsnBPf81e1I2fEbC9u9dsLF
ClkOHoiPxjNySvfe1Q8kYm7qVQjM+SZLCc3XFZtVwC6jWZA2c/UnFIohte3jsHmmfekoaIWeb6xC
6r18mVHja3fZsxqCu9grn9TfzSf1kvk0D+/NHxNOR3/Nvlqnfq9fKh8RJA9fHRRnEaXAIPMquILb
B5XPFEmaueWhKLBpbuJTL+Q6McWzEw7HrJdAp+0orDnx7ssYIACz03wO7HCy2F3ITd8AKjYIg7nF
ITsgHmbYN0/xZ691SfMCmN9qh+vdLgutT+j1Iwc3fJQfY9HR6Cc8aJ54MznfdnuFbdFHGgaknZ5s
0oZNuK3DrPf7ZvGFg5e/4Z0ifCI9pQMKCMUFgwOj5gmYFQqcfbj6qcdWlpO/ImHifEEkdRd/mZ3Z
W9w3qGkEBaQbUFLcGZyjYRsuftU7nd6FOAR9FweFHTpNpKEQDXbqe9YIJJefAFNWIdHNmovlJeBA
H6ceyecodgK78RtVYHR0Ae8C6+d05C9VmCHkkgKn8ZZvd693Y35uy25xX15YfnX8ArY7O5lha/JL
nMXO8hMzEK6yp3udt53GSJ6cw6n8vXwoT/fEV72GyW1L60iCCGtoUNttwEL0aLj0dsJ64mEG7FCL
47dET+I9LbGBOYcbR9+130ZbYaLl5O1t0LT8ekvavSXd7P2RbG+dG7lP+/lb7m/57NZc2xIEzByn
c2OZt80e4geBGIWkTQS6ZwfcmTnvPaDsoE5yTcDCCEhk5ywE0MTh/1CKmX0KZhfLATlCJr1ldcI+
t5nUWIyikQU7mzm1IJPiOmh0lqF+7SIY4aEozIm0dkyQ39JBiyQ6Yz40ve6pIfhbYekvfs/pr67g
b+9k+rWXs8YFqIEV0Y+eupD2YlKa3eEFbBK5R2/jg8eaYvLNoGW1wUTqb/WX0Yc2TDjfWpklAEGZ
tOAwZbvm20DGKHg4cLk5mksILjngtxz8JLZEyktDMcpOebjl2KZBg8o7ViCqg5gpiRhUgq8stZlh
tuWiQFbx18tYVab29UOt9s/0+5carSksWXVvWulIkkqmie19TWGJed39nTwF+1D7zhwCk5IFADfA
ILOaWVew6GR8m0SqjvQJWSfysy3NXZ0kKC9bvrWEgHCpcADzYlaQqCWRme7Wc/wcH+Njf7DOfSi7
U4j3IRUO0KjMFtSYSKrnSKNmNLyUT3c3CcYwJt+bbUy8PJHoT6EmqKLhWHrTvg9q/tMdgpCbHce9
Hm4REePGR4q7TFupN31YPiy7i8EkVPnD87qDpnfMH4ev2zQgPW3zG9B+p3C1QNo1TAHD1dgvuy+Y
lxLp8bchVLFvwj9xi/PMdirdOXW0YMXKhpexSCMEo7Bl505qo+vEvMC8Ard9jy6tJzlmpH+TSHyp
HzlgGre4WdN4FJYo0m1TysrCciZF5fdtKic24DN+IneGLWn1tklpYbwhT8OPw4IlR4uvi7dlN+AA
tqx5J7+szpYbbOU72W29gUC2NQRzqS/4ugfK8P1yUpJP2e4IU9yRgWkEVJ8LayyqlU0pgjHXUMqa
iOjjDk+egkiOV1ztY5tNxNUfuXTCAHt17vQiXMFNEg8WV4kylvow9vwpYGL278RLxWVwsM6ChkKu
ZPoL+U/vbXmk5dRkiFuOzWqBawDpY2vj2bq0R/FDfq3aIEM1zs2PM8N7CyLyTkhsG2tTBkoGmYQu
2Dtbn0RjyUF8Vdzf94n3jFGafQsBRxGmAWNcMalOo34LIMG2tGVxzZhlE4IlIAHGnc9bingj/9lS
PMVFdQDJwzYqXcwv7S0xXGi4W8jUSixpiRpbSocx5VbJIalrlcO2KMFEg5BKBNvi2CH+Up6Sy+ws
xKSt5FARZmqyMfPvVsvavxutbPH/uFiuilYrytQ0jvFX6axGEHMoQ2z53rP4sD4idiAfJ291tkTW
JDRuqaXk1Rc2gqgyj69amD1ql2ZPVe26fgFAfZ6/FSfDA39C2oliPSlJeo6pH2/ZA0IdUf047du9
5CvR+g1vDhd5bhv1C6qcdw+xcxLD8cACmjSGpXE4kRKziPP64H4uyTX0S783nteI+p4zhEyabhE1
dJHsgDQIS8zjK5MjuaQjntD8oF+5CEWE8kV+HaPqwCxEQiszlyHQQ5GzozShB0NoXRFxm79M2NyG
nafuu711LkPiO1Gc8jmVN+Usn4a9EbL0drcFfu5bwXvA/EP55o/NrV+EeH55+n8puvOv6SX/D4K/
YFCI6KDSpf49GuXyJpSZ8CXN3oRhuP24QfPnp7/v0BjWb7qsmwBcJEtWTOxA/oED4xV+yQSGxV+2
W9Q/2SOK8tvGDUFvTNEVPiKzefMHe0SRf0OnBzUeAycANvAM8z/ZoQHb8q/mOx1Q2c8jyJLvbd7W
Qh5I2MCd4FEqTqPXclRYmfVo5BVA5EXvk6MhGkkOlhykpoWnCEIt+Xw1pr6JenFJXjS10aJkLT/m
8/BpuXXDqZ0NluB19aT3GM7BoPdR0NUQz0LgVY7b1l5NgWiWjnWUpqXxkCqLQEWlWYir8O0w0lCw
SET6Vm2QzMqo//b3rz1s6U3V5gkJlk9xcjMhainQ5+M2BsoPWFOtEG9BD4UtAeneo3lvTHaa5Mda
ngdHGob8aCpic6zj9A7ODd5bK1pkPcUMKjbNqDQNwvxFy+r4cTLn+ppWskYR5a7rnxDVkNESWg23
7YzOqQTzd+kmFFD3qspoyAjKzBlmgZlgXnRPNaviBG+sZ8O0rr9UIhw9PIE+9KuewAZG0K4EOhP0
atuAAzaXg2BJUlAnmXLtGhRcmX5WryyLWwShxIAjfScrt0QeFnECyYPehIhvbT3qCOLh+DFCQ5Tr
gdxXtZJTD0EIuj92J8rc3r4MsDrNXU4nwgLQFBGTF/s5ggTRRA0cdVfDbs1HIXnMnc3OBdd1a7ls
WocXq6zQcDVuqK1jSSt6CJnffKVv6qM66jK8djE/6WY/fUBxBpqfEBsPOjzmM7v/wgFZ2vjZ6tEH
6BuNSl/awSOpqvK8omt6spaOJbauNofM2KSaEQOhxNWk6fHWwhBE0JfygS6Mji4T1hdNLlGmWNFK
xRmZlZU0Msuua/t12pRSDBP99wGJmxdwwnWkKIrsohfdHhcgVpgbQfcYG+RTp3hJrmhINe5o5JS1
RiUJFBmhiPg+fNWqmAIgYoQoscjzfwdISQQy8O9jo/+2vv3X49hn7c9xkQ99D4nKtmeNqA465eDg
4DUS+L5vWvOKDDjJFDdows+b1ooECU/RQMBiybWB9/jQP0Ki9JssIyYJss+QZNMC8PcP7O5PE9i/
ESOTt+Thzwo86FpLMtj7Bhcr6wiiGfzSj8lFvN6NXJkTem4jstJJLN80bm/lilFcA+npaEEe3ck5
FAIcjii+3sePOhvqR30ptccbKt1ZhwWMSrVN6QesQWvqWs2E1mqt6b8bUxMpJgghUd9hZIGAuWL3
COSuRX0sMxN6xdelu45QeLM4ftAhIyj4Hhsk1D3yEhPijzWRwNWLGHuq2cfQKxhuyQd0DA6JKX7U
WkRQ1/oBarWdZtkLznnuXRlf1BaHm+nenIfYctcYx654lNwqQQ5HaVGhiDOyCQUv7QJ04M26jZgz
Vhk72HAjZlyj7XmdqabE1oqMWSG+yDf4EMndCiwLVhzCwxRj8aQaSrBzNwWFSEiJqNBa6gW5Ty+9
WZ8qSAH36iLnBOumnhCnkCVMk9BQn80b8swTPG17VRdxwx+X0nFA4hYS2a093BLDQ6vMBZTvGbgP
LGHFDtHgKwjxLgklR5HcLqfwDEQfcUOUD05VYiHnoFPhMV9bBYbXyLacFj8XY4ld012P7x66oGTs
kE5eu/KWH/W6XNAoxwvCuYO8OiDWs/HmmUrG/rnAkJAql2pUXjyOzDSLvl7bGIKGYQ6wRP6/z6nU
v8ym6Inl1x+Dxfb277FC0HUQ8YxBWdQ1VUbqnX2x78ECnUkLiIsJSgVolYJ8LanVHxAXQTJ+00RD
g11r8g5T31BOf4QLQdOB5qs6yoYgcIG/yP9RCqVuWJY/w4UO0BiFP8Q8LMQQUVFUfsFTJRqMsEpS
133bIYqnolYeLIXR4XFY4LVlLROipbj36aOE7nIiqPt4sT6/P2vnVn3Az760DRWpIGzKtIfbUMiQ
C6tHETjjEVErCG8xuhrofQ1+Id7mk5Bo/Fkz2V96lPis7en7C+9/bmvanIzuUt7k+FgrnXFNS2G6
dPHnfl71q5wL+hWfIXkPbPLD+yGx6f+ujPIz7IdgJ6rgyhRdxn4YEPav8B8FEckEMxYzssTxEXkz
s8fXJ5sH0Y5j4Jemqi0I9oP4T/KZjvHPueaPcP4T2G5r7h9ux/bDEBoI36JF0i3++tvsoab3tLFG
QmNLiU7pkmAaR380OjB+bXlF0xW7JgmT+ikDj4G7UZ0mCLjUUvV96v/OCvlXp/Izx0J/P5UNby5v
oHJL20Q3f5xIahNfX60DYFlyn+dGbs+KqJxRnS/ZUp17+RLrxeGu18p+nsGIiX34122hsEz4qS1k
5LkZBaIksZLYaOI/n0DZ3sVBQPcvMIwl3aUQxz6qk3nD4Gxdf300lETYlALYGHce4gq3wyQJU+pu
T6smCfIVmYsB6WY0DJaP74+SQp+/P8q3Y2mMmkhTKZSVY2szYE/0y/xlqYXlwilq3/9Yn+L7vLsl
XDaSKWscLcXQR3993dvy6KfrRpWUtFllFjdNmbH5C/xsuKmDvMgy4jGxfk5FPb+2GBt6s7pShRfK
4vr+B7VmA02ijJ2bu05FSch1PxFhmOKvsHycBhO9oA5R0I7c9TDQ18/WnPTOrAGdrxbpkU3JuzQ8
LcYwPUn67VMG2vZvKhzyz8sz5AYIa/Qjwhu9iJ69XekPqIAVM6OxQuDDN2ajeRygNthapwOCqOsM
7xehcbDvAmnWYjR4y1FZ1sEoQ25JJpiT7BVk1nQtqgW3AkwZhT6bny0pq8+51j/CtZyfb5rUXBKW
Wl33aJXDc7+oA17quXV+/3Nb8/Pf3JtfBwXirtwVCVUq1sWypmwlnR+uaDaraczLvgwazoil2A6n
H+U5E5Kbl5lddiy6FNElrRz2CRb2Ty2CYzCd29Kv5TcYE1+Ewil6Vg9pkkqHDMsuaVDv+7Qwqqcc
ni9+Wkvu//U5q7/GFNRxdR1/WOCUJqmmzhz04zmbhFxWO4VAtqMIIQlPDas4tutKhWlRCbFDsAM6
o8ot+uBjhcK8IKXnGc1lloaLHliJSlazqtpRVbP2Qw+7eYPexkZ5ndHkv8KZ0NGIlQ+pBrEUYy6e
gho+IME6XJn3dpYwidAPjf663IvCFmRIgxkiRA+QuFQb8z3ozaVcnEjhJF+qGnmvbCu4ejWrJ/gk
4MKyvvraY+aVa87fNM4v8x8hfoswpPFo3Bim8WuUm2kYw+z7Cp9OGI4W1gvuNI1d2Bvmg4hY1E7o
FeFlntcuWHsUURSUYx7Eurng/JAeLKGHXduVVGpjIkxSKH2UYHbm5LUkP2C4ecPJFXuQ9bZcoGb2
SFtXimPUk/ZSGSyVG8n4tN70FJ/wG5sFGKbTmqZCLWBkAzCTgGo1vXwuV23xx+qzgFlWNSmWe2uE
nupFbDk4g77+dZNIv3B8dHhCimmyyEFkkrCPQPLPHUZA2qya1DKNZn18jc0sxfVbzN2bKlmHtID4
vfv+cBGsw/sjK1VqT14Qdqrj/vOQ5N2rXD7KeEd/NaQMAclu1J5GBQ6CqKXzvsdmC8sG/Cu1Nsk/
IB//8v5eFTUmFAtub6tYLXZdmoC1SUYCqa6RepvN7FqUA0oX+YKNEesgxBNNGC8Li/8+EZQPhYyg
UppJrxbaBX4GXdnjlkmvvTiGyHzpT7ku1Yci7dlL2o6nksGl6GNyrkZ1ui59/fb+8T+/FlaNFlpN
L+21fjNcvpnTXseP91G8W1qERiHebagNPr4foxSAyJ5Yznst1tkjWrD30NuZ7ea2qa7aLK57pUFP
Z9Ky7HNaEHoL66DMIv7XMcaF4qhKbFqLHTsMMrqZ5iTQ0no5Wof31/NYgxCPv9JKu+KAunrxSr3r
gvlotxu7UTyudewlsjE98UWDl2yZESLQ1UOFv7a3lf6QBcGzy14tSFFzYtRRkVnlg9LKwlV6+f5W
KBI7KVlmL0dH6wgXQj6q7fqJtWYe/Hno/VEssQ1QrlWYYAm0n7I425ftjNfiuD18f/7+yveDSVbn
+/fnFq7jXjFJj1OR+2bbFdja1sbT9FXjxJ5Na86f79qKrLxhXN8PdYv6NPUqtemlvO91bD3PqK55
5HAwx5ZGPKvboYE1+TGWNtd7MftOFP63yZD8azLCmDAlS9IVxMYNeEa/8g6WAT0ZbMjKaJixOTNE
FXlTdD1t0ej7E3znG6ikpkIpQpl8S7n31yKJpFXskatsmK1yzHHy+3DzMa6tbb1VStcw1i2v7tg2
xyDw8P5UaZQBRy1gsUKRsT1ayMXrgGionc9IoDWtrD4XWeYqdVO8aqzpA73S5h0kEvQfy2II5XFs
nuIyf3nvYzdtJF4s6XQZK6vi4xa1Kkaojz7B2LMqzb7NS464aTqvD0NKgMWuWzwq01CE8mxMoa5V
Fda+UunVpoVvakUpTsFEJ8SVwjpojMHD+yPln4/0qabUlsCUtcqe7XktjdDpAmWCzdgjCqYVggtN
/brm2odBb+Kvmw5WLRgIRsxJDi/QOiKcYV3GSS/2/cAspY9l+qrdWEOkMi4LZtMgQIxScjhAYQpq
LDEjXUbCeEX5ZE7E8XLf/uRWM14oMp4pCEye1Bbo4c5t96pJ7NwZafmM2sZyWIyUHWOj0a4Y7uzb
VhkTP16MMuxr5dDJVtQPKoBWTdJDY166l6THc9GsleZgorzyoirrq6E2ybkQCuWKQK+brnkTmpqB
FjFeI5KY3A9TXuM1lmjqU16asPmKlubHiOCI1fEfj5pm7v2kmO9Ih/Po+6tzE/bDYu2LCcFeQ0Tb
DR2/qDXi6cyMRj9H0Hdse9tKR+FQ3VPcUmNRCWJZF50OuTGlql71aYAXIEx4gae18Vop3RHd5h0F
6OaATs8NPGWCZuR9UU/xNjv3ssUuL06tIOUXOXP0zuqOcmY9iOIiBkZTbwkah6xb3lKnkKujwt4Q
GfCnZe2QTUEDP5DrTHoe8/QoltP6tjYGjmEiQLJ6yPc3UZsOY53Ph3778/7ofksO6NsZwU0f5sP7
O8R7MXtVLsM+gKdDkaIoLsMdWeu6ahHxHhT9daw02V6xEDuM92F+SrEuxgveeO0VVPLT/pOVk0cK
Sxq3HyUN80pm0WDOxhSJPjk9ZCh0Gr2OBM52aIFNgqFZjQxHnY2zLaqmtDfmFQ8U4Z4FmS7iyU0x
7IAa7UcdsyS3qo2vmSSr5/6eVkdSBt1GV0N7k9Mcc99b8QFFCMtZSukBtRfVTdZ2+jDHPRDsqZv2
708rFfxScVNslZER1sooRkZtIp+Iyu5bMoCZGu7y3wQxSUdTi6n7h/Ulpgey+V6HQMBJJyH/Zbkv
LkMD30WVwxGzq/2sVLHhWxryiwrQOnRVgrssRaUkpYfasOw5bYpooGx4eD+kIsmSwP07V1LxUBur
BOY5QhnCwMg0VS+xem8/TdmQ2KXQzVGuN0AeFEReo9xSkaBMNl5opuNYNlszqr3kXsfvD8UpySJF
qxhmHBubesTXeaqG4/tzaZ392kxGav//OPR+3Foe7tZlMTGzrbI4HSB6dlA4JeRuOPT9uJyX+ffn
1Z8Pc30Akr2s/e79TUWWXlYZ7Snz1mDRpVXmCy7LYNuS9R6+P61KhBN1M+1O70/LmE2Tanlu1I5+
m9GUiJ7PC5kff+LkH49yNAuBH6rqEtHReFPV6VmItNruZsSZH2sfKb6qBzSF8ueiroCkJR3wt+1p
HSN4baJK5k+SkT1nTDDAtxjI768K8yQG6yABit3e3KtzSfQSJQSYJAVhWKQWsaQarj32enbZKr3X
oyJ81dN0PCPjesSMsIxkrFSeNNSY/E5RUBcRleQpr3rxTO4drfh9Pr0fWqri2moy3B8Tq54+HUHC
CAKSygl23tlcgQim9AXeQZ3B1pdL4b2/XGYY8Y3rcmLpCtnjVqF1zhmZMZQYretOszKEwv+m68x2
G1eWLPpFBDgPr6JmWfJUg8svRJWrivOQZDKZzK/vJZ+LPo0L9ItgS5ZkWyQzMmLvtcepe2tMTjgq
m63t57eOZ5FY6syvdT4sgP+PwvT+tVoyzFj3m7WM5+MMlgRHLQimO9A96RLidxWeU4gjFtVRjqNi
Mtmzn1sMyF3IcVHAPIXWJ5OVrD+Sf7Q+cLHCewQk2T44BtCqkXp8mjj8nmLRjk8y/taIpXv8vFuZ
Ag+NqMJt5iV56nN0fOkbVxPAs/z6/M6NhXgu7AwUBFTgvj4VjRIvimvVw2wkSXxDub6LUV6t8bEQ
TnD5vFmBQPzz1b/3lTiM2rAWN2VM8hjPOgeEyTzJJM0PWWTed9lEvyZPx3+k980NBkgR5dTc4HKZ
d02VwTirHV7HaGVWF1J6gtm+TnWZn4kDHo5j4xHFZSkHeFBGDOqMLzeY9M2va/XWVyFKzUwmO/f+
LXAt1FjOKh57J3hZfRNfrRwN1f0xWU0YrsAr7wKXwDqddeJYa+zwSVgOt7jTxdemGwDjj6Qeuwuc
0HJeL8r2NvVocAqH0XYRnPM6bKd7XUJ84/0mRjXSuUw6V23aW6br1I80ziBV4GZppwWBjmin8z9f
EobGFFImb0JQJ2uyO77OeIXjUr4l9jkoQ5wyyzw/5JU/P+CQnqi+P4JRN1dqCra7bQPoxsXmPCG4
VsNC/JxwLmuBMayLl+vsr0BrJJDcIXjsMnXDdtvsg8n/DZb2Z9tNyBGXu8vJ/ZBe9iGjPmMUEjQ3
qw6YrTRVTgNeveYNqu8FonbixO2FSJbhUNXZo8zH5kJH6z835f0rv7WhLSmRIWWFUEU6ahafRn+v
57y/Riv/+aa8Trm0d37EzHSMh+5Bz7jN4tYcelOi1XZqvDAmHy5Q2dfj6PjHoBDttc+8bZ5b4TEW
Ry5PDtxp8CO1Q8hqQyBY4zNe9LD3LGz+i6UV55nt1NXBf1/ohRrDbcD047nu6cpcpjZDcbiKW7IO
yHPGDJ+vdq0Hu+qhDRj7kniTRX1RoxMPV8kGKR7OUT6Ls+vj0Sjm4pQpf+2PqiyI0Byl7o8ewVIN
MPEhmy9i9gfSAHmsb934P9+7QRbZ4Ih4aFqKoSSh6/6Mzzs+b0LTzeZV3p9WdQrA3ue9/3z5ee/n
9//9sv+8ih3bHDj//e6fzzKJrfTb/3mtUU4vZcl5TfZRsMu82T1ZGSgArxZPpS3nn05kSIEbZHBV
YWYeu5odyecDnTN8iKApLtkKa7ifo+dauebn0Kg2nQNX3eK1u9hiRReadeq16ofxTAHH3Kmy1esc
RPOr76KVW+X6KO8/URgfaUwS4zm5P8g6PT5Fhdnlak6IDJAjLqUAdQKEtHyjyXOCRVdm8Nea9YVO
wnhrRkKGVKBfPm8CCIowfb7NJmw/iB/fdjYxqbluxp1qg+mizRw9CnDg9CzPZZ/Hb9EY/WlqXX1o
r70Q9sOw3xm/r73krXpK68Qz4q8/1fTvh/AncA44gH7rfG/1JFJmVdErAgCGX/Oj8Kd9L8rya8i4
/YtjjqiGmEe+cQB5Z9X6rOERAZMyc4PNoPL1St+JPGHGLlufTcWGrrn/PjkGIXAWO7fA9OFjdsdZ
9zIP3v1MMc0jrZlI+a6AyTn2m2DN4Ok5Q0EiETf1NMQPukz2yseQ6/gbbdvqVhaWun1+5chhucEe
PigjcekABnGnEdGV7dQ3NURo0h0ne20IiznNrurd7aw9fVlbaw/EaAAunvUvdG6gQ5YNvthkGF4+
H4hoj7mjJZ9sR7jnyRc4YWU/nJnxo8y9f1Le/QNa70/N2U4eP791BVvQrnYfSjbL+yYmSs0RmX9L
hAlun1993ngUpoAKnAc37ANiv3VNEImfE5rrENP6ead/f+TfZwTWocqq9j8/+/kTQBfoGptRbz9/
7PMJnw9QpveHhf/HPgTHf3BovkdNvh6HQntncN+kobflpYCarlRW7npOpXOLkJGL9LlslXM2U+uc
yyx3203ByhAWfffAK+C+gOW+lW3V4huunOHWBgpOXL+eWiqXW3e/ay0+bMkewtG5TXo225gVwm0K
V6XEXkBRnbqtBr8KcL6phzvC6TYmQX5lH+FvcwA7B5O7R8+DfxSoJPkSOxmxJGzg9/m8/vQ8Ic4t
+SeLIfXAn1SH0/vA7qUn7LUUhI1b9AoZjIsS7WZMIPmMhbtKKOF6WKRLPODAsD0PALiujo0kfBLi
vzrFUfEndMaS5KFxxhFYhPlOraY7B7D5zC5ul4TIIxi2iJNJyjkv3bLr+yq4+M5SPP6ZA+t1Lhfn
bN+Llc+bPjDjtpGCc/Reu3ze50MvvMagdOT/3vXPg/Gyko0Vlcchye79Ci4WJz/u/34+698fNkMG
2YesTro1Cp18NGlIioKrWljpMzzSW+xQ1PeL055Df9ZUpfcviypDhFNr3R4/v0+ki1z+80tdEtq+
+XxW5kaIiqySn/18Qtm2S3v8fChUDoTZz3v/ffz/PPWfH/18Qcl0Z03/60c/v0V/wet/fvnP7/Lf
935+//+/yD9v8t/vXzJxg66ZvfqUsVsmcjRSQo3+lWirAErSpokn+KZWVpwWC7WDIJx7QIKXBPBo
6jrbDyXMWQbJCK98e7sUikaMoRqa7OrQVSgBSsjdeQgqhsYSORXxV4e8ZKKi75DX7Nc9YfJUm6An
6QVnKKOedr7vw+yGLdOI98kI55FNJ8ZD0pKbXPg/HFig5DhXk3ViWxBwQUaTCal9L4ZeE6jM/otf
mer8Y2gI2AAxhFIciZwjNLMt/JykQoSgSvvk+9BTLgkaTX03gGG2M8TPJnOulUuQ1hLV/T6fGF04
AHTUWAOJJXLoOolZXisvcs9MR65OvLyG6jGOoyFlKIIWJJ5wvOkxTn1jkfAW+vQbwrDdqnrgraPi
MMBaOaDAI9fWOk4uAjDNrIm6beXK+NCvNhbb3kI3V85o0yr4H2ahLbE01nkEI+naitByh6VvGvZe
2IBya+ivmsbH1khtu+f4LNIk/BDd+jIp7Nk+upLYuLStPLMPhug3PHPv6BnpsmXAGNeMJ0kJmBP9
tDWOdi6kZGrSj/2dys17m6E4sSYsQtoPt7aTW3eYnC2X6MII/pCN07ms4u86kK/BpGjvriUFZE0L
0LrnIKxAjFD73Xvlj7lL4j1KMvt8p8EbG+duhbAbOunvKL/JAasQ5Kz5kLgcNJZV9C+JIGxlLFaM
Eyr2dqOr/2Sr+xI7/Q/HL+Uh8QGtFm73Xve0Uf1mYITLcA7SooVdo6pPHsv43vL9I1B59ZpxIJ6s
3bAgamHbFr4Q6fAyBf6jKMOBIIMAW3KWJ8clcW+uUjgx18u8gEEdPewbbbCm/dJ/RMSuq77FkjES
OIoNmk7KUWTFwICse3Da9qMYQQeVQ+vC5twbX8oLl3JS1iLwTr2HnXq1b10fjih5wBMnRqZJBfgg
ee0EwNKmH3+blo4SYcv7dSa+gFCmjnmAGVI9WGANlBYHdyo/tPYJbZWLToP84tcNzi8Y4WSWybTP
ev4hnop2nfvLnmrS5GIP/5N5ywaOHegl+FzxLRmbf5CdFFs0CC4NQkun/j0BKM4699oWarnIlkB7
BQQgAv3Qh89iHRHgZyUqQYEtKobSkwXNF3/J9MkUIZHkdXupTeLv44ipRs8h4Z1n/mk0gEedtgmV
edWS7GXHD2vnoon2StwPufXSthwnSDWcI+3uB107SJ1iw6VDV03qJMO+y2NCaSBw/4oayFVdvHNH
zoaoR3OkPFx/iwjSZYo72JvEXedxWUMszvI35szzVuf5xQ1y4F+SGHqbaQM4UvXbaQ3TYwIGIzd1
hvULuYK8bRFufmRrjt+ZPjEhJO6lTiwBn5zhotdCZ8yRkCQeqiekDRvXFNk3eNN/oFHrK8NzWN9I
1kOfpdqBSVIQ8d5tFDsfsg4Ya3TVnfnskquZFduZaRuHY8vE191T3e2YjT/GhFuktjvbZ18/W6tP
9G3BSdFTzJpmVZv1B3E9xAc6Yngqdf84VCuwqHLeKwPJgqZGavecRR6gxLDuvi9soRkzjN5WsDdO
h7GXp3kAckt/A8oHG7wr/aHiUmTTc8WCD5C6tC8lCKftQOj2JpfrQ6UdOivt+kIX+go/S7w0EiyR
ZUeo2iywzJPEfglZl3za2dt4Ir6U6FqqZSUe614Q9iK+1mb5VWqXVTqQAWLgFgskSZVt6LG3rOE5
TNOBkrg6J3VA2eHvFwktq5D+bwMJELGc/FpRDP1Ru8QcyXVzX2V/M4TYHeae91njHHZDY92GKXCZ
gYGQsKvK7OjLfsuKrLiXgQx8QhdHv8JyF8WvRFMwafDKM8UDmOR2WWCrs+t+mIOYQBtzXopsefQ6
2e/W3H9CI3z/0Jdvwg7+2pqq2QmwfVjDt7HJnurmNnmKhMnJDa/DEl1t0W2zeQ6+9p0FPkPR10Ak
ERKKhFittXGPTIVtAIP1EA/ygg7ZjEvTXi6GeoncE453Pru9md39sOijW4ufhZynh3kFVTO40VGt
03dwYeYwRsOFmsakJYIKRsoV2uigDw/JwDBRr9V7199DutlQbkTgwRlQXHtDMQd07FoallVOj6FS
r2O//Gla8D9Jc4GAeA/kazCqZCFsnlrgmuvyfdeS60M+PCANJ/phJa54UjICAB119q2gDCXwReNJ
nNQtCjz7W2UBBPSSvj3VUqL7kK9LK5e9s/oPLUD1fbhOv41uCJ2LyGaNbHmbXbLMnOYvU5V0BmCe
a3u69bPnppHTDcxbp2Zv1Q5u376JbkO4/O7X4q0dGnw6br/1O3jaEOPLr/VLVIb4kGq/pTxfH5Uk
2nkeI5oykb7MDWPJbtbkj9RWuy0nPYNqH8xmYuXaRr25rE7kf1lzQaanEtgXo249Ft4CZt4Orp3u
blZhrQTu6L3D4Irk9qg+hxITqzdU/d5qZfOcacpyCwSPcJCZFgdnWZYHHWRHkVe01fIx2k+Tv5z4
6P8MyGSu3eycErvFdhYn63FxIOI0fpM8uM29MxM31qV0T3ox7WsDKIQdQnHLo/Bb69XmWTvtJSzl
9yYK1QOiCdo6Uj40YgAuYPukgg3hfAldjtEh6x5Xr/qdsfEuKptgUFG6dKkjez/wHpuS6afQ8hth
gt3WbaMNhgUc+1kSnljQMX2rkL9rJWfLzZz+2K/kmpYybjdW6GWX0dmUHiRZ43mX2GkOOX3GfW4t
5R4V8ntH4GlL2OLDuLCZq6Sgg5KM/bFV8Q+7C8frOLu/Wex2XlExmJjNOQ/q/rzcNxVeE//nZiGU
ouE45M5/vvz3Ied/f+jzvsSyKan+fThSC1kFFafff71uH7hgFuzi55QM9VXRdAVYP8MwqQt4M2PS
kx/g34TFbGBe5veBYnkohvsHbX7JjkYBu499NGqaVgSp9VOQnCKFTT9pgWpH0WtoS/yEILB3lWnd
LQYPt61pudkBzaIJ/2TSv3UCKyFxWxtriN/bef4FIz916zDchpYoUw6MQzIPy4b3Y4wllu3oKZNa
xUSVa3n4XQdhbXvUJ+7yXtsriPxgstKk9x4j8x2tpEijcF638PJP5UxV3keSjEM5PWUav1LQPIph
/t065V7FXDHc8ZujbOTWckK2YeQr52vZUuQHfRFt5JQLYO32i5+zzjX+ShNOk+4XkM8Tjx80AGF6
q2JlOdo52op3a+MzVgjoweUO6HGtOsQ6sBc7nxTFjnF/ujCNjTXiBYiIvde6OxlHv5JVY2dLBrgY
Oe7C6FfGgCadVAhIu6Ce76f5qUcX5XDgAgj1mBtHmKWzq9wy8sPqLZ313BsC+thPb30YfFcjviRz
OR9Ky+mvroJY03iIm/t8H80J8KC2eBIy6RjFcZha6JA/b0JdFcdKgs1idHMiHuUZcQ0oGFl+b5sl
enVNf6A1Pm3sNgqeu2KgFAAounGZujx7HvUarVJNYX8sUGlzOtX45dzzahVkAJribeEjQZoo161F
2yYZA+AZqvjGEHe4TLK41lWMk3Cx2009w6K0gzHY+635CbISxIHIn5sMLWNGE5EgbVgQeqP8Ln7W
HlAaht0Hxy2ajcHsnVl3vfcEGLRZjL9xHfvvXE/PeqgRUKtoJdvSCVKonfU2Dzmel4oKNSEBIzYB
llppQ3lT6w6Y9KX1k4iYCN/e9+W+jNAsLvmQo5/9FZbhchwy91nS1X5MkE49lO3CcgY8FvERQ4qV
dnXUlYxShzZd2+ZnGLMFHsal2XmLxOE5vfp13qcic69mdTEzM5zN3QXDphXkh3gN+7Rl80vb3qe9
JZcvbF92fpC9VFTNm6JglRNcdiClUuJw/uZi0KlwvC+kVfwmO5LWfReQIGLfz6yTks12KlkKhpHm
V92XWx1QCzZizvdztnOTm5pHeGEe2b2q5hwNDLNc1WKPr6hligHxXz4m4lLTRh3GPM1UAuu35mCF
35hvlIvtyoqLQ7fW3Zn1f7PmDf+0YuYPKkLFBY+5bFazU4pUEKckTHzUPvLkgqQFOolUfk1/BRDc
7pW90hHIu4PyWOAIfcD2PZGLXIH5I0WdX5BsMxp+bs1qVo7bWixzis7Gz43ckmO+YcILo0o5P1df
3n9r2COkOmKS8GmU1bh8AxMdmiDej6jYuFBGZksYHc7Whq0qKYIkdObu61qsjOzX5coQn3a+gEdi
/tLTI297mXCw2v6vSlVfSqWdTUDjl2hS+13XyT6o9d5lk07GWUYpGE9cjdbxsSd+UUmGcg5zvQ3x
jcWOz/jcjaV1jCHUTHl+zVdyQrJAZ7sso5vGAo8gjZC8jb2yBRwg/wtki5vMddgNoWQtRjJV5T3T
rJqGw7wQYmOt63NkUF4YlsK1LoqdNgy5sqggA2YFuM7BU5KDQc4OwrWZTTC5aoShVGW+G8fim555
2dC7GKW+Te2lzYIIPu1Ard/MbELJaDJwD9ZpTfXcYJnSACfK9ZSXtBbK8GT1mjyotTgglgd8YLrH
fMLcxoYuJ4OI/elkBRVRZOE3mz6IFU2v/bwwIUELdb84prnucLAHw4+8gJOosFiHa45qUzSIobKH
cgwPvVWCZ/MADOfRwtXL4Wox1efqvhUZfBujXqSfSIa89V39gJziYRJcGnRSv+XJwFQ3AJtsuKbX
CCqiqdgzX0T0ORKSvniXYqxe/Kzd1yMj72p+HTwLhOAoDo0qb4wJSnJZ/GRTlswGqru0OKfwTaCW
qeY7L/glCCaKxCy71VyldnqBL5HMPWrd/GvsZdQ7HpM+jZZQ9B2oeku9dolixDsdx6yG1FpEe+Gy
RHEKotEMwh2Q34mzoX7T/dRfYN+xRfOIzbEXlEAiIuW8bf20adCBQTsmU6dscKpJ77miMHC18veV
iN/spERZMn8d2/x1sKxhY8bx56gAnYz0kZj2MZZ8LlEN7BYn8fYqjPe5oj9qpvCniNAA2CKHfcL4
Ck4x3WsiQ+zCBduzTMhoav1npSoQSJq46Ab5NlDQjNgApNWsY1SDrBMaxcqmHtZHvxpY9fDdFab7
60SSXaM3HI1FK7VzyQMYrfkNURcBT6Ql1tiKNmGY//XJwHE4NEqCt4grxB6k94Ox0HtKz94kGTy3
ABs7qjn+D6u/l/6stkPhlDR9q1NoTHgmXepY+uraxBUW9aU3Bz+OdqjZGciYdhd1jBGaborvT1Mb
0sU3Sz88V5n7s074w4aOilBU7rtVTR8e+zNmDJu2lx+FTyyItKNDhnBkq9m0dpKKeTE4fIgCer07
A/I++9nH+JmqLOaPZXsgo2RjigRffzEfdReRi9hJYlB9/5Qt3odd83iQkOHuzi8t+SaXtu9JN21t
2pKxx6WWjXnQlYcu8dtdk5MrEFv0lfJk57fW7zJgspiRTUwjsLw5Ls34qSRLM49hgyXD9FXGu1B4
69axWqwdPh2WMbCf6pIINX/oyDRrFsIUk2e7ce6fhMOfWvHUdnKeOCESuvUpwgNgJgiFILKz2Rb3
gbtvF28+OyCo5nT4S0AHi0+X27PTPic5xhE2E8um2Ul3wrU2ZghxJcpAhzmKb2Y+XrvAorXMhJdM
NpnsJt7OMxK7MimOo3/yBGqMYkCGbbO7hUANymTO08Kz7VSSRrUWBTRWerhEmnBRF4K5VC8eaTHz
6+Tzstuy+bSzBvyS24MrxRpGUmgJvJ7fq500NR1T8l3vAJPpZjy5LJtXqyvI+A2sbTGHVorqx9v6
CfFNq//aCju5rei7PMcDL+ZokQ4OZV5SMQEf477Z0+4APuL1bxZcYyJN+bVolPhcqMjwceWGlGKo
YJV8HRrvnck4F8hw+OOCRJeLdDYefHgcxdj7CpbiTibYmj1CxKzoUAB+v2ZT8NgaHR4MoayY+AYA
fFXzpbXLcLsMhGjVbZQKeB11sGBA/k6hgwiolE/OImuixKJvRVmQHtSE66HoCvh6VkjqzBy+t2wE
b/fek29DUKHvioIWbUMNjdllzoBSl3ypcDgQBTNt6tYhrzzpfo8jTUqCoA9o4H5VZnxsu2AHyh5I
Rf45yqPe6fWxIKmKXE1xBIoPR9sdrLSMc3ixS3wkpv5MZj2lixkgME7fJbbHOY4hSmVgoFe2jq/S
zjbTtARfi1W2r20EheL+HU3e4AUZ07bx/B8ymc0tDLmQ+IsVnBWnmcANvKnqGQpNIw9AHbKtcRcW
Y4fGcNSPqB0VXdHSAeVne/rquIB2Q7rpCt/TPvEJ6CUq+5QQe6Z7uEpZzVocFJD272HDDFJ7fMTV
1h10d+p19de3TXxBgZcuHjGGlRdDlCG4R+rMv6s539aG8Oeiz2hmrflT75EcX2b+pqJc4dLtAXWi
wdSzrYe/UzIjrlzA+8xiOyw1VDGoIkwvYcVE+6HrSCW2opZPnT6P1SXudoh+Yn7/KzxV3pupX4op
+arXhO4E+HqlZoQ7uLWpA6wbeWscPWFIgd3md6NUmG0siy3H6oxEBHJcGGtod5POXjJBcEPDyp/F
+J1dfP17r7bJUyBkNmpoHyXBY5nbYERMSJGpuUb44SWYAJWMeYkUwh+2jpH+JqrjtzUuria0yu0y
La/04JNUFOKLk+EfCqfg4hX9+1K3ZzpjLK7yi1tTTRocV/t1mj7G0H1kelMfAul7qSYxkPgoP61y
RXO2bvduzexngENfzENwqNbxEHJh8ZHWknQgVOqUckqFxZAw7FvgYHxmK8IHBXEqWttNVWAe0x6h
ZzWhE3Ygv42kDWwn2V9Hr24Ohm2cqBJSLFyVHGb1We6IBw+clWOLtNFc3JzqsfEnfOaGstQtKYHq
iX2f5sxmvwxZRW7Xtuu2wo24VORUWMtPX3QhMbNq2ayj/dz585CGMXJNp7TPc9L/RGnpMD0cH51O
fVT0F7tliDbV5J74jSESEDqyJ3uZpbeGw5U5L9mk8NFqVsims4gOLCYAVeWx95Hh4HRGURrvlZzo
YwsBckA963gkrnFESZ43z/5YEXgPLZbRzsHt2KdncTO8GpX9EEm/PIRDeQzHNdyHZIix44mYxzjd
Pd96GWlP0jLriMDbTY38oIFYXkip+BXWbHMmBvyHMAq/Lm4VHr3F+QifR8P+fY0G+MKYEoi6LjWa
V0bWPWuKnyALEKhiN7X+kTNuRvvinyKC69htM0/SMU1nD90KNn2gq4l/BBJAiTsLSJXthEaM3lsr
2F/xgYz129SFb7PTjxzJFP9isfeeDn82hUGf4JHxwdL2UkjMXFmzC4SPR0mjjlEjg1+QD113KtiH
hrNDSxoURRqJNt/ZPbV0k/EpmoWR6/rO0BsOJCVmmlP4jbS0aKD0KN7qDnVFNB9t5D2j3ZPGkHxX
jhDMNRTPEMUOKAihvuSptV1BpRo9KqR4pIUpPuTCe+b9/iCmBT64VB9Jnm+zReIH8nxGUoObSkv8
ZHa8rcbizJF+nbMKZ3c9tRvhMgfxyoI0vHI3GO+ZRMLxlyeqLVZHDokeBr/CdlzLvEzv5eeGLOI0
KJMzy51Fj9QyaSHVl9Kau20SFigNyBxI19WQXJjwQViF6HZ1AlyQbPC9HCTEDXdP9EcEicPPUs1h
lA45m+AEWV8aSTBjA0P5yI3I63aGVJF6lhHQUSnfO1WCCAx8NzFbQ0/el/28ehXOSpecBn7Wsj1Y
5DdV+oQ+eMjjCtNvh9eMYIu0niFUBZQO0mm55Hkcmo1BSrzQlWGk0AfqqYsneIn+qlIbb8XGTpx3
GwjWymLdVZa30TNlq2Gn5KHYTHFMMUF08wdnri5iGftDoIvrZFxC+kTb7YL3JWP8I5xvZbfijIs1
q2+GhaMe4mzLocW8sKwJBHXA5/mwj0BTwPqc2BX6IefLlHkAgT3rbQqjS1SVpFRF96GIqQg5p1Jk
44ji8q3S0z1nR5Dswfk41ASHOFPNRSCDEeKETXDI7xucPEkuA2V7E6eBbYZjn0Rs9hUkyKYvDm5v
s6njpM4Q56BhWgIKbVQ5CAT3yD3btG3crV/Uz5nI7vvav3IEi111FbBg1n/tRA9qUkSfLGTEiPUn
MYLujraEv1lGZiaLA0CVlteWgL2gdKNN4pHs0d6zH5qAQEKnprRAISig6a2JTJuMMUnUgezKEfqu
/USox40/p+lKxgTEqW/aUoOPGij/pXt1c1GnZcSySgNtL7I12w0+F9iu7NngzwxsS5/OkyLKfhgr
QGasVFydYP8msbNf7YhCasyOXj+hoqqXYtvU5WGy9WN8n+fLOSRRdB4eixEaW0/WZrDWuKvrZGtm
yLyL/jXTCjjYcbvPV3fehhGzbKIdSfhc6HLq7G/MeRc2xXqyO/d9GumYiHsk4RyKt1iGZVo3idjw
/Ed4NrdmbQHSQaLA7woQyyMkZgjGPwZhNfvVGLNiWTbbovCwTl5ixenDdaHbxr58KP2qJKg4ehiT
5E/I7rCIwumQtxxqjXG+9B0TfQQmLkI0UOhJOZyLFdFTUBZnLnstE8+7pLxdHj/bCMamP5dbXPDG
aNqa/nG2f0TKD84oCQ/EQ4Kjtd1pl7gO/sPQP8ThQllaxR86k3djYshxwQ6cUSpmRJU9WoxTTclH
FYzsLUuzXnypSC0G1pNYhDyXIz5TO+DDtdjK6wXKtwXYkkvFqxVyvcCzfgvb6FSX1Gy0Fke73AS6
zHZLA99XriLNGlCWmEU2ytAsUaVH0DPBQRtRX70CfQIy9Q/W0A9Xy2k/dU++AovTuay+IYyg0BF0
uSjrCSJlAwtDhExms20Rb2/yiZTaFXUYjecOn0HU3+JYo0EYqKVbm//d2qBg85cQkRQ+55jK9ciw
uMol9GBTF7ueXZ1jaZexGSGxhgp9+B7aeZXOmBa2hAITbAQ53Z5+9Wo65rjxNznyszQcRrRv7g/0
xtmWSfF+UWBrQuXWO0bXO8tqCbbwSvbZIn8l3/MI/+JrofCXD98zh7+zCsoDydzTwxawFL1M7f6x
8SWlBZr/ra7NCVEmFLxcmK03HcMKUw7zVoSrCPcyjpz+zuIpS3g6NbV7ai1CHawcyX1RASEt6B6h
6e6ecL6DfmcVCeMdVt72Kg3nuGUjZLbwRO/KhCVBsuu9e1c3ZLlSKsTTodN1ccBJjG6kmCBjo8rc
3dWonl1krG/ogdZmPq3R8nWYRUFdillswelBdhcQEYWUdrmLdwNwf1zx9n3lv41R1ewGx2XjupxA
94htYmFO9LWPIKv+4o0cYnYeeCktu8fRI67KR0movSJV4ezvcKx/dZfub0IaEy9jzqWpl9Q4rG2l
m2CXoeKy6G/X7vo3VuLi4+vZ9fbwbnziIFwn2XizhpotBab76RayxfF6waelCQ7u8umqEw8g9jh/
DXP5Zy1XMtZ6SYcQw6qmAN5HYcK8yr+yPiYoc+THPIxfcaEhUOOUntuYphLRt7xDIzd1PlFN3Fm0
w8yRpub7qCGmxZIk39lmWxuPAFHgTuPGwka7b3J8losfPgUCR0Lj2Cyw4XSeCrp9q7IZPkniJjgo
1jy49wbnMxKpV1f9CCXX5yifxp30XPb7E4svU8mNJFTqgDfil6hHMlKcqdxEYf/emWmAEWWuQ8fw
tZNLvSMaF204ZMPVIbdroQ3Gr2+RqGb3wT6smatnaGpOnvZexrjj1LahtlTr3pn991En757hb47t
cN0wyDt2nlcyei/yHTiJczCyjq3QUDG4bUjeRoquzIGiEoF0sYiLceZo08fdN+038/9wdF69zeNY
GP5FAiiJarfudorTnHYjJPkSqhdKVPv183gudoHBYjaJLZHnvPWUtl69nlXDEdGmx5aG5MMcWL8Z
RuHN4M492WHt2ipAj4KELuWmfFJeNB4Cqq21jxeEz0fvhzjc9uPIVuYWP90SRWvpWdOmYDKQtDFz
h7CSdUtY7+PMP7uYHteuRkjWeNZj4P/CrH5JVxARkUEnRUCoDNzniUSpbZww6VpTRAqMpDsWt8ar
yFsXTYQhHLYoDkXrE304+pwZIoIayqmp78DNCIs0qNBUqOYdAjSqfjZkprkMyyyTenS5aKL3UgUg
q7kiAKia6GT/VxlUKdNI+Hi8/BjVr5j3rhy6yTdCBeTLDsW+AQpdeao7OG79UV0Bbht12xwYIgPd
aU9g0D98s4wQWfClFloSEmJ2o9beDNA2Ox/0C6vlZVEF0ZZ1R91NfJ+2HYta2rEGFh5o0BX7I/Vo
3XPajg5KizDMYGUWgd3BNgxjqb0a4vmzDGEyKLVh5+AgeeHR4sivSkLQGBUw1RICjOChKsoP4Isz
COatz6gvl1fLzu5dFd1PRKnW07UyXDX8dYbcIIG3a2Wh1iP1u44gnB2kKNU2vC7hnj3jgs+DfZn4
sHNjcTbGeQt67R89Me5nVELHCYUZLfD9MZXeW0GdOn9ldgN18ZtP+GtyFXx01czGFKEBbi+j5dwq
x/+0ghmqWxp6SElKdap3MeubvI3v9WQTkyRBQSFdfoS07lq/Zfa69s7J5uLhUll5OqGnkH1nXIjH
3YtGFGupMsH97TGEB785Olveo99QXRPpxHjd1EGIG0N3ux9cqoa4F/hZiMYhiHeO5J7kF3vOXZZX
Tp10pfV03+OnXbl6yHdK7cYY6i5XEpNP9AEV8YLH7hK8c1QjYEMtsWna5GMBjmJ2ZFup+LyiVOsj
uomQB9AfiUuPW5B6MIzIWDjOJdEJzfK0uA3OmQzfBKgay4YYYMc4jjZJ8akw4ax6vvicUDYyI27b
cvhkBbsPmLcat3sExXKgYfi1pN/8Gb58E8MjIdogXtXD6wj5tnTuZxOXX0WTfnmQ3LQg3og0fDEZ
BE8PwbkOs98gyBZG6omCicq5MYlkIwUUiOWXXaIkC1yPoPDBs09BQ3h4o49+zF+kyxotlcX/Dxqa
f/18Pz0M3MZ93pwrCyZCQJwmUfuR4ZbPOTSHWFRrKRCIRc2Ia6t5bshnnTPKN0r0x7FeD4G1EUjW
ABOAqDDufwz19GIQ1QOTYygbBadIU150XO0Wp5y3gm7Fwm+eR/kIyitXbVXft3n9KEIXpAEdeTH8
iYXdqAgYFgwhhPyY6dFkPEaBvos6zhX4JPTt0wvqs24lRfYjWW1W8yUY6LBF38KTCIvqjSGJ7Z4G
dtKIJQKOeaDStLzO8OTlNnTPZIKqhQ4LXu53ryzRyAMF8dheh+YLgG/TGDffiWGL327bDH5z6bXr
rORAzka7FOcY2i1ZfAGVPxRb+ihRvYsvxp1q3YmCtkHCpx02zGQgQt2v0g0cPhlhoB5SD+8FCO8a
TqZctw13a98dRl0c0RsEt///V46rmQit2d4lFoSkZ/MjKv+fUci6sZQZYnG4TUW4I6Lks45GyjoW
Tj7t9Cy+WIG4v1FRGxoNRfUdybA/dgsbTMcdQCU9/SMlcqpxEkxtsEvNmHGlS85dym7GsEf5E9En
Gun7rBOUK6CRORYh6eVzXd6QXEEB6pK8RYtFvqvi2n/M0upmjpESa8SQNarHcJ4oaehluOOEzTc1
aZFbuK5jJjr3fknlRSgoa5VcyaWfJip+RYxwzWu681w1V5UToEWB+yJ2l5+4jH8oiz5HFUnDuoJ3
00O168QCmzOeUiF8kHPVoD9oXv//J2cc/vrZ3I5y/pjD6kDhJnexzU0zVOHRtfKIUfLSJ9jwbFcc
7H7at2IcGRvvmqtmolkM+F9Q3PRXLjcae6bzUn/0+iMS9bSvDGdTAXIeuBNETXRAEEeTVdmkRyhh
Z0tGhdguiXvCFP8z2i0XHHzckbfleqyj+h3kulclwuzMfkrYxbeymTm3hIecxUO83U2v3lQ+lCb4
CEJsXGChq3zGh80J89DnBWB2XVw59GqXBDE+7NE1uzw5xYA9aECCXze1a+TvaDgaGZ9VpfkGWqa2
1gtvrJrzjxLRpyrBREvJQerbGAFkDyESv0DpmJX0op9rQIN3FyArYqWYQMYWFNslYNUqR8YaF/z8
JBloach6UJR2enIVcm/c9oyOZcKphjXMMBjCvFmbpl/CtbIghxiY1iXHQt+E3nYw6iOUHFNzTlNF
Akc+xmotMgsRQqTELpjau6QDaPVDVexC944wVCCPKqHjw8q3c+RCIDGyb5byK6DpluHMogs2/u4q
XMEpYOZOZ0TlVItCs+x6KHIgrwlbAQIbdfqi0BdtiAJwVt2bU6BwJG9nNyAKXhdOsXPbqlvFCDxW
alTHHqsUigju88ldjkai6dzkNIQjeDbL3tfpjgyT4BB4WPYrOsNJAtlOmaRivg7qrRXFzi5dYlaw
ChfSOOTBhstsFWqUuJVf3WSWvp11tBzx2tBglYtknwS/i5VSmSCBYpCv8JnxmAFrH2ZPE6dceHT4
8jRw6y074eqAjW9dXGXETsTH7jv/ijD97KkLA3mHqaBg3Bn8vwEU5kWHw3dCuiMzGViwRh4cmfJf
Kpa3SgP2Rc82mVSo4D1aBBJ96aoCJUtbIR6+iVk71tXsIh6u39RsoK1s59FqiF0U6fJcj+WuYra1
NFeI7NAYJ+5t6HXwFaL7w8ku5Py19Jxui519EtZAarmdbwI2fH8mSHEs/iakffTivuHwegPY4dfR
EUpD5jIb8GlKaMUdf9O5u4gwpwWB+LdB+I+DbPx9mM/ZUdohU0YYbTKjo42LStlpSkaFUr5SN4x0
U9QzizxNgdGHup75Ao8MjyfndMJLkpsUxA33lr8Ut3KyX4OSo2oYR9ZM5xJNxO20LFy9BP8aHXTz
44QQsm2/Oh8FSthahD06udygXco3pLZgelz1uXloh9wHOCqe6iIPVyCNqLzZH4thQCpQju+o/T8j
Nb0hvHTgcKBh2fJnP7mfzXyOpEbVntLWHLzYhH0gkcl5RSd9Xw3HZZ6vwFn4HvOMrxMI7U3g2ztL
/MRDjXDN465JkqXZxVZLnqRFVF5/RuDbY8udnRWncnGZpUXvi38V6fg1LV9X+c6E3R0p81dkgASs
IuCy556f8UetAxF8W2mxL8MO1jHySM4Y9MviXod6628WA2KihjvXnVBzFrF59eDFlbGfvMWlsi9H
tFRZLyZc2j0be7JKuvF3jpKfaLxa5POYv2Aevyzp7Hmx4XKrFnlUw3MhtXieeKUrlsuqwWbhImJY
NR9xDYlauzUErftdaY38xpEYlb1nHZRPPb8qwhaSwH5a+oKXpf5ziLvFM0WNhGByF+NtM1l3JhAk
6yNHtWKwDLYLMg0DbqPuUzvLeWnFU+n7vEzw+zPiU1Jgcm5eB5GpM+jVUZDJimKHZa6V1c9cvI5L
NMCrougiY8+gxFwtY4zloKUeOGdRkwXeC1QcvWfHV3sPWcIq+uzn8n5sLigYqEbMxF+J4X5qeS66
Xvy1YZasiCbAwxWYvekzxmXJDOyJAHBILChOkpewixncxXMomp1vMvRvQqDcBwJZYueQmPo0DNV+
8oNHMTR/Q/TolyEi5+82bP/S3pwjdFLIoHNk1Oa5MNuo0BXEM97KOhnQGsBlt11LIBIfBHki/g7Z
64d343lophCR7fK8ecJ+ePDli8JovzFEVKzcyidzEUeJq6sVLe02EQ7OZxSaj7YV1daW+UmguNk4
ic0xPo4baLVPhY1sY+ZEHgJIkiZqvv0w/PLslJKTPsT+XM2/ohoPtk1NsNNxds5ca+78SwYEVUZ5
h6oedzH6H7UezKll7FyPoFRt9RN75g/jMp1qbXrlP/tfJr5pxegXN8U/iyWZEVRtAhf6vUBbzkEq
iN5AWNb7EWR8OFobx3F5P9M1J1R71jbKTzTcj2Y24lwv3nkW3Bjmj7yBbO3b5FhgrNvFcJYbPull
TYpRPrb7zEUYOIqUaT9geqwTUuny4uxxYq0WQye63ZKa6dVMw2pJNi01zVuAzxIPERIHssVeCjid
Tj3gH73p5khsQ+J5tu683KSRdVA2WwABnYiTOUliBa3sLJ9c4/gHDZ0+An10E1Q3hEzcx4anK4Hv
r0N9jSA3T6FR7hry3p6A2ConHVc+3kh4SIvNCnt/TsjctnDK3yEm+gY+Jtdpt7dT7qDUBgPpYfxo
oQOaQmbCL1I7ED8Ll2kYopHLlmiXCbz7dcJ8B8hoeaRl9y6VLNHAx+qaT+2GBPa2l6bKqwNIc7XX
oOTQiw1Ihj+SkrHAy2lQ3hTFxHYkxZCg+Rf5505dhYMVHa+s9Z/26DqdJU4tWL216r38qjLpsLKs
bOKC17pTMzYJaB/Sdp78SGEAyzdW5V0DxOKHMuQtAl3ZJpI2eGAwe6vs5T2zuBsW1X53ffBGzkmx
cRjLtrAcW1Dff9YM8ECSy7TKU4xFJIgf9AL7QZb4qVB5tnEtVW6c3iAMRf7Wz9xvHXaNBl0MpoyJ
jhA17WOOFZQy9YnYnGmtF+5JoGqck/N34ZsPz60+h4Y+IwIW3rAns3S5pKGbtqami7rwpm62Sisu
ff0a2gO9FggBZ/xloyFqLlIfCIXfew9ZVeoNGKq5yRfQVSDOINjUmE68Ib16SayJc+AzdYuXniiz
ddt1fLs1ZGVZZ3emHva27z1qov5q0f2rEcvJNH0fQRsYhre42cmtH+J9zey4SioJb0IEBUDgbxEh
OPAT2JaqelIVcjvXdXOkWGJXWaO8CVO9DZkB1iHRkyxg490yioMgrh08xDpJIgY2GcRgLcS2I4Vp
Xbd/BYQSTJZHHYeMD/4ESB1XlJhVxBCyA6rHKiLmLqrRLAR59aqBgXArcEaBzrM70cDCFsyASaUU
bhRodfVuUe+tNHGyS2QeTdc8wkaOq0Ry/urgAQLli2c8WC3yaRLeB46mBxWSumPQTof9j3/VCeLp
lJAp2etyzCxoMWuRf+ALm5lPGoJo5Hi9TiFxEq1MNMUbvGzbZc469IQsyCBtfI6Gcvu04L711a0p
ug8+BsCWefkqU6vm34fgF0yNYwPZ6I8yoXprWtwnuYT7akSDsES0VS0lPkwveKkapJiehZCkvxJd
dePfNlKqQ2sCWu1U8AT/QJuRv3y31fLcht234AnCO9ScPZXxcVZlTqD0laPn+yQglqdTUCelY6bS
/L2oJiQXMvyC5Pr0vf7F7fWp9eIdAVWE4k2EUgfjK6Gop36MH+oZNtBNQJlsjjpcSzDP/anjiDMV
4kmZVgsPJj0wJZFGCLO3FQwUYoCC2W4GBkrz4klWEzU5Dtd63TTTJrlScGN8T37bljAdrsmsvDip
d1YaAfd8yT07P5YKdp48o2NAPttqqSK0FKafVsJO+v1QuHvBzydUYBbg4/mTTqboMFnybEq/uyl3
vmW+eWfptfJRHjnkUKKhhWaTPQhRI411sEqkKJkd33Yd6HIaR6ciVt/I3tnoIh6LyczTLprbOz8B
YPQVAR3dVDJBBWidE2u8awOLAAh2v1DXOzIqiNVwI7rijGFcQ04MP6s1USzCuc3d0/Us2IEeONZ8
UK1769dmOS4KFsbG7IfCdeN75iUT+HVmJ+xvkwT6AMEXQVgD1r8F42ekXlPEKpavaVN2H4faPZVx
tikywd7So7vscgpQ2whNadA9yNDJ7rHZK2HLY1tkt4NDuHMqewxwsPkgh6S+0UdDX1yv3zOd5Ydc
3ri9/Ub2gTyZrk73RIafYF+do5WH6KJad1ONPpqYIrK22uYQDvAmgfS50W4E0EnncGdX8kygy4yI
HPagIXQswQRzYnVh702yaaNz8sVGgoRWY+k7OwatDc6x5H7wzypzaaZ2GF4XPVB/7eYZr0kXryYP
c1dihWZtAXO20bjvp7A8DFfRW/HuCLDsMkTtxKSLgXZT67w9VhYZ1S1ffsLqCxgWUKzj/I14bne5
hcR0jovmOFgGYi4cTqT22IeMSNu1Y+GfJnfnX9m+etaA3t22HozsH72gfHTCJj+hSSLFdbDJ6HHW
TV8dTdsyIDXYUE0ZwSUjjYQfzMG1oFlPNW6OOA/L28DVW0P25tmpyZgPguEcRG0K/jbQd9uSB6Um
H1tpRbZnK9q/PIurrbKQtpD46EBoYO/ANuMgdXZ+w9gg/CWdes58wfW1PIxVax/mKjkZd1KnV5N6
02muYCNSbZHoX8+bOIjM1lj13dQ4aHl1eiJHmzK7hqO6a0ZidpvsJu7xlGdTRC5YZW/SgQAfu2d5
8k28r4rxyZ/DHO1r8eTkeHpmJ0ZNXY6fwTS2O9KFEGmkDR9fMBxSO9Ant3+f5+SpRJSNkye3V/oB
eJeEtiZ57rU+yG58jKYCHiL1mrtxCWkwVYSheVN+lmTHGmJAV6lC162XXEOhiXjf42UnvG/gkVz6
3zid/IPV5BgTUQKQQ+PXoDrUifZE3yy5+AGCVPexpe7ZWl2sRupsDVF8ENF7mLosniWXdMqCjn/J
P1y7ZNbIKT5d6kQ4ey4BnwPRmv7fGLp4j9xh3rdhfPJigJsssU9xDX2I5toqp90w4fSBQMb4NC/J
0Q1TzE5TfzNp0pK4P05hVd8sGYlJY4xCtWrnDMUbL65uFL3NMbVIsLT+yBE1de/NkMuTQ9gUKog0
OUjh/zkIVrEHxfFJkyzlDbcVgsRLdO+xoUMU4RGY+BSTlheuhTryrZAy0mAsN7Kt6c+tZ3uf+vp5
tFPviMYW2MHuV6qQydXD/Vp43PIN/NEKA052jPx9ais21gKMxu3A8ki9dLaDboEslTpmo2MfVR58
zIbsr8lC6UWURXGMghqtSA393Y/noSRbd3Lq84AOAr0QwSxFkSS3Hpa7DVOogEcCXWvQYii3PPWx
8Y4Jw/bJzpJNbMUvKRlCb2NOFXfRwnAsziHwR0JSvPKZURIeLVPnilEm57l8wBJ3DOg/L1zcMoUP
ice/0JIOx9irXSyVkhW+HRK6PVVLm5oAXO2S8JWbHLtAfhgXq9x1hmLdfkm+PVfCjo4eMhSEBLD/
ZPNNM6LOefiEmL7Nw/SbRfgjzq331H8Ja67n0CWoEJUqahTgiCzRb/XQsHEwY8PwA3pU6XMV4vyL
4RO3MDgTjwFuieUy6LJ/RkJ0MWmNxQVRs/YTpGK6WuM++xVa6rVkXge/uVYaOaxP4dhBYC+vIyTg
2vdRvKpxOJBsdIGle+jK9omD4a+b8cjj896QEEgXbo51Xud4qzu2VbAaJB8mfk/09NW04tx6E41v
RXDNct5mlTqTIvvIVvxnSwCIdjLJNinGF8xxmM47RflSH274tfYS3hzqRZl1OjpmtUuzHt/QktuH
bjgLjlSyubvb8knjVFoJk9CYfM0hS8pm2fqqeSUFk/vem9N1VXlmCy1w9tMUDVIxFaeFLaESNYNC
0e3ngvXdc/tpZ9nxOauq7qZtERkoNL5Z2HygzkYi0Y5PQXGFI5LuabLtHt0er8DY5AcrkG+tmV56
we7kJpxJVbOodT+E+GEXzK4eKtqr3V3m9SUpby2dHAqd3fGg7Kr5wbfF7YIyK4/Hh2m278kCuPUn
65C30Q1ymj2qnkNaJzxXqH8sAlTrt8RxAC0Fo69+M4Kq8FqQb9ZcjSjiEsbYQ2ptfqOB+7mf0ksP
IUlqU8JKHzotG2P5YLroX5tg3MFCenf9j5pjf4M78xcpxXrSeQL9SDbZNNAOTEQp0q3oGRQRXLZ/
8kaIwhBrflindLKHHyWrAoyjegNKXzZ9PXfklyaARCOWU1WDKzuYsRrLv4wNyl2FsHDtSCYodBd8
6+KWRBvmUru4k7BKbvjZDTVBxBg0pzFBdkcWc0HRXp7vkC3jCiapBg+XIhksuLkKWpNKkHJRXpNz
/s8TdcI7JRELxyEhDJmiQyoml3DAqU2qdHtMFf+b8cxv0jjH0SATGih+7fqRW70jAiBOIe9w6tlD
T02dIKbfT5rdlaj2bQu4FlKXB5fACFwkbcUlYrF4RO3B+tcTf772XcY0NIs0EjI/1H35Bbq95gMk
JK6po1WUgAV6CXC/Kt7IcAqQLJKdIQPxSMfA69J43taPlq/ceSRabeagY/yD48qCiSB0vQ0GVrQg
eqiz9CPIiw/D8ovcl+ZDaf5QtB7FlD+RZvfVTwN3nUk/TDF/V0nlrYcyenJGXtE83AwRCi5VLcWG
O+gBkco/kU0fejaPy4jaK7eei5L8QzVnPzOhscwL1b5J8wMs9Ex8xVWQLY7R1PCpCcmvD+6pVdxu
+mE9R/Wb08fkUY1ArQpbwqr13a0fOM4KNisJkBLihkqAYx0CNpLqX45b0E5/kAKerMn9bCmeWdL4
fq7JB5D4DHwn2tcSOiLLOUMNjYcAY9815T++6T/wsvMdubASYRcR8xqkb4DwzmT9DoX+xmxAB3z3
xJeIRjUjGtRDiOf7HAaZxLqAOov25l5vPWXM2nXkX6EfR+X9qJHOhPbShe3zxKMKrxC+7xxwIDY2
6j11ZOEayn+8PnpQFfQIwUQiYxgrfuNrImSeAMTKGNZXjut05soRstp4fRmzWrG+E6DQucWXgFJA
SVxslxQOUmfVz1Q7qDacJV5lvXuuxUBwgKZ7nOzvzTKib5iISOzcO179MwvQA1VHmA1PbuQ8E+uG
PZ9wkzB5dkR4H5HKWDskCETyrrTb05hzSfjmrx6QPhEvSKyqHL8JAE+zq1qeGPLVkDLemmvCmTX/
eIq7Gg31xV5iOu9YVRy/eMr88aergTMaXvytVftrTAZ7K0LJOqou4++0HXyptHyrP/r1LnMf7eco
+80bKpzmiDqn4EFI9ZB55UPk4tIJdfylRA2zfE0G4tnU3V86t5+Rge6MOvShWJlr3qY+8+5HZf2L
GwMaFG9VY1Ef3fSvJnwmPhAdjTOihZ19XlU326AMSE51A84q10SLOmsnxP6dCGdf2wzDGD4A56AT
jh3OajAjmwpzYj396p5ws3Om6r8xuALAKeYXz+8RU/afYxa56EPhZkTxnCfyTcT30mFXrzJ5tboG
R1ticR3yaURxWf414j2MdXWwFt/ZjpKTFdvwimHiVlqYLdD1PEPUUesdLMTCeDe57We7dpn3eYM4
Xi/uZ0FmzrGuyMQfuvQ0R8HrYnGiWw4YKCUYp3yUHkZajEqNjHZF61KvmwEyLQGKTGqsZjeRu2Vo
9CGTziH2q02hbbqWY89ZV7DggNlgTQGHnUtPwSYa0KSSXrC2Mmhhj0kc4psrY+G6KFIVECwPPthb
PTGkabbDTm3WRrsonWBfV3HUvJHcBU5F3LX1lbjOpzBEn41MWHBQ+O916a0xAveboLA2RvRX38g4
7iL6o7IMWnpKF29jjRn+FlR1EO/EPFFnt2S3lh/Eh9Eg5OlG6+QG0WvZOvgfRfQy232wu4qQNh4G
Hr+Qe+3X6dZbCP4wMdsMvV/HqLVAADu+l6SEF5pwt7nmowaiXHkBStwlD/SqXHhI04xnuZ+tZ5vz
pEqrF1tJQe4rs7UbYVJo5luMnRTn2sO6hA9FYdn8xbXONtbU/AP53yMkqqE8kGQ11yjTAIku82rW
PFkzR3VIp+AKDOAjT5yvnuTyxknfreIO6wU4S+i95BZQvjO/KBudSYUZDLiBbIjYPyhoeJoR/XFP
Q+OPsvS0U1XQc9aWeju3zUvhEKueQ5glsQ9PWwcoaUuMl6WG/kd9uyZsYx8i7If9xqOaIE/oA0It
Su3+oJyFG6u5smPUPUlL2nmXWC84NPiWGk30ch3e9KNHN4dFfAqGEPy9xbQNxvjgTXyyyqSEH+aI
EhuudLJz352F1ZxKaYsohfTKTzCyV1aCzDBFZdKUZFUEqJuUVbd7YuGouJQXZUsAczYIl0MEU/IO
rxG+FRS2uTdxA6IVWbuBRINIUuQG7pTraZpfHLfZj4ObbJD5/9VJ+NjQALJqARK3tfaeWkp7/Mi3
iPyvTv4yuMfUCx4gLL680XvONd8nEVcuA+F+qL34Pi6bezwV7Qa4ZamNPJDWa/aE1iJNCkx6R20n
3TO18ji6vduioDjzOenD9Dat/C1u4feCGOyziXXOnrcAh3iBhDZ1fpdrOkGqWO2lHINN+BeOYXhK
nO7PGZN87/bJs8YzJiLt7DwbODTvcDCVfkq6ndqTSsVbjHZ7NQynIMH93sWB3ILAv4aAKczMKZRI
/d3H4sMouU+oiNM4uRepPjIDArMEhyjPzXOXNDcmJA7Fnpx737E+7TkqkJGFFknuzOVNlxzsQL60
pXhnLASf7ZNHPrtLuGC1C7E1bSMq/xJedtQOPWEr2U/S9dl5ccRpvtqKgTDubOOwhvBnprF1GYeM
ppgovqSpg358zhEgS3W3XFVt1HsQveQ+iwBsLsB4v+q+nJwUKAh8hoRieRdoOqUMn6mhAUn154kJ
eLV4BdNHmvOGLLDugwsL0xYEK9Wd02HRNKuUHpAYGATcmBUCOPjm/6FvCSFyBjvj52TpXcVkenst
g10FHhlUtFD1+xEMFo96y2FhJQgUshy90mSQrwAsWsm07AM3JL9dHSvtx/9kNj3MnXlB6ZexLdnD
3kFBu9dX6eTVIxlMBjLDHe60E8hz33xkbXGqrszwTEUW36YRVxPPuZbdJgus9p6xHmAzW15M8gjG
KW+Zug62579hEfWZrClCTJMJtdTkXZSLGcrSR6t9HAIdblJC87clFN0m0l3FHQBwViXxPs/4nktv
uMugGsEd2dABEXQusfNSF4E5n+yxufcfER8RCGq3mDsICBrdJtxe4xujxf7GBmGvxVWxSu5MurZi
IjDxdxmYqY2a6vIlWvx1DiTBpoc6nEi/+lAdp9ZwYnRleVA9ojcCW6jh6Yv3jq2qh3rDOlS2wMKQ
QcRvrK6pVl4Yiwc8zHAxOf0JlTw4CSvDMHS/jMmoIUV1bCvwe7cFrussQ0Rm3vbcXM59mQTzfiFh
Ck82QZ1dpZ4wZxUGm1AMomxfJzp83l+zAFhMsCbsYDGaTdug6TJOJkksSvEe18t9p7uLE7oPlIuh
0MQLCbQarVrODoK90OjPV9RhQRIyIXoky5Q/QnnPfdSbbd1wL0ZdNFMxsOl6HJyeCjriX9564zyG
2nqdQrPcNjPhNfjm6BHLDuOMMjpcuoc8zwl+1TwkSB4havJXK2iwkJRpugsddRqtOoEXOxPDMZ68
kPAJJ+WIGGK2eBpZbD8ub103tu5L7IJDNu2ISvV2o3S/Eabuasm6jE4lWGvCJm484cw3eBCYxpY6
tYjnzb9sD6H0MJAyhYTrNXDIG+xLeU5R6u1iyO0o8O6XGj1R6Ce0b2b/Urw+66L3512ricazQ/oj
kCM9kwLDStVAeRGBQsYBFAIj090QGATLKfu8X12EwR+BVv2mcvO9pEA5sV8H+E2yxhcV30Pt8na4
7pkx7uReNxOLo7BTqBNKrU8EDLylgPcAi1a4KSwiGMaZ7OfIIOGN4nUU8QIqmy/KRwkFWNRvwh40
gM36KSRLc0CtcyejiRHE5hpQPthMQUYP3Rrbsm7+0PbhwGz8O3+xsqMzkCsS0cJDiw8/iNwUgZSk
LuvHsgZ/HmW7EzyDTAUDyp++eDFxYvZ18J3RJ7dJcrlOe9FAW8K2qTbUiIoH6BICm7kAQO5TsRkW
89SSLEWvIXezLM0ui6LLMgJVMjwQPxgWj7bbPsGXAGfThyDRO2yH2L2h0psYSYZlOBjUBJKMDnSe
BmTOMdjrxBg81171uNj2tC1qf2C3349Rbt+glslvGZbUpoKHRvYivwMSDGm0YF8i1hbibErf++5m
SvUhLllSiqx+KVBare3G2yxhl++MYPDwne42ItbjZR6PDKGw9ABLjVkezNDQH4sfvcnPRs+40RN8
W+OMRMgBObMGmH0bYS+oZKYHA7aPhx0F24qcLZfvYuXas3sOFxwEA0MFnj/EHvKEx+gyEKIKwt/g
bDJsINl4Gofg4qOKQUR7nTba4l7b/fNs2ae5lx0hhTFpbylOsxCfY1M66V17DXo0vGGEdtEZWG7d
cvgma4oNPfAcXDAFQlq0l2AayAsCf90K3miVlbc4Z37D/urmVP2baLwnmSEXYqv9xSKQEdMngw21
AiM9DoxI88ZtcsoOpblxM+QNRAIVhyVf5C5wxE+KWCFofesUYCWP6MLdsnxh4WL1cTRQHpllGJfY
dZSTP+T49VAHTRwPrNAeowHnuXVXttbr3CqycGaVHycLGUVPIrhGv597uAp7dUlG+l0W+GCnEV/8
A1JD2/2aPHxrVZPssGKd/yPrvJZiR9at+0SKkDe3lLd4e6MAFktSyqeUMvn0Z4j+/907zrmhG1YB
RRnlZ+YcEzTEwxifh6wn9GkESAA/6xyZ+dFI8eWkmRk8JWbnLyV9vRMWzIbOS/x9nLjLikXcYk0H
G58FYJA85zLmdkjQ7J3doKIpBvP79xIsBCLLzvqoqvlKLnbzPOAkk2nbrOeaPUbccvEvTWSC0v5q
mPGgsN3nFZEExv3c6WBBmuNJ7hmxzZJHoMFkxyrThN0eBNi5DVRxeZHAUwId6Mz3wRyhcDTUXyLB
UMJT5LtmvhNTXCwqYGmGL3mi8PM8tvXw4RfALNPOhCII4vXGbldUkHIA58drnto+tRj9u9BkUwnf
DYxxele3EwxT0FQMGPgzwyrojjHlxWTbHN2+uBadulh+ev59Xw4Y08Y4uAqioBfA+F0QOxaLYpyo
IAg+ZuBje45G4rkkB0Q3nHPTf2IS+jqXi0+Hmt2t6U/c4KNEics6E3hmlraAbNGvkcR3MTMDsQJj
kjDGaePH2Rl6LPk66OtpfDF9Rz5HWthCXclCIOOUkan1Fw4iUM/ZDVeWJOA9iPVDqOtLlwU/daS+
pMmiTBE/DucFGIkFMYCFeVuz8kcldBiHMN22Js9NmDHOy0p2u3ZpTptW+2uqU0Twut0mhY9PxA7N
VRO5Lzm8u35mrGi21qY1GP26lc4RdvUeYrD+duS4p7q9el2KgnepcN1slw8Fg0k1s20fQClOuNOK
+Bqp6VrZ7srX8AqxcPA+MadXGvDJ845x6V9BCv+IGEuAQYYBaH7wS/airZqHN9s6Q7da/LXkFjUB
/YWmH+ONK/22ZdlN58p0z4eKhvCUo7iasVHU8U4Yxd08Tl9wL6HnlM5mSFHsjjnZPY1aevswYk7i
gPPoyEraS5QWLP5hsii4UszaKqjmKcNHDMcKUFTcThvIMuOGJExAB8VOsQ3B1Ju2e3KCjiSpIZ7p
j79/HIF4MJg9w12L/Mmo/Hvc6TlHROduHQ+A5IBM0wty+YQoPERxJPd5wQvT5PiHNWDYa9Sy0Zn0
aLfziq1iCgHmI4ScpxE5G2bdnX5/eY7honZceWzoSDe0vBrYGZ45jx1vL6sOuFNWvxXQCzASSGqT
ztpU+fyRyMzbw6n8M84oa/0kP3kt0ImCrDLtIo6oledu/MnZwR4tV6zjkl2duvNmnMJqnc3k6w0N
/F1PTss+TkRcRbtxr/rsuxhil+tgEJO1xNY6QGsSurgG035kujzHfwxhoDjK9LcbpBeej8cYUOBN
WeojUdxIzPlXjBxIP3qoUQaz7SbWu99jxImZg3EBu4Lo+Jjm+MnsTnmpn9vePagyZ1w3zZyUI6qf
lEyOPPmqSqbI2loazGrhwABPc5qvgQZ6FQv0rI6JnBHn5kOazXvJ5NwAzG5FxkXImfFQmK+m0L4z
GrRrE9PCKseBEs4dWvtY7ebmTnkM5LREimKhO5zsDTmWWMgYxneOyQw9mTb0sDTjQR+9qoYqrPLc
S2MG2bZGc7SaimTnF82F7dcjhoR91EI/KCyBqFKYH4NHnFjjP4KOgRoorJ8BMxQIHNADOcoXsi43
s8eQxBQJHrX83VKVuSyyLn4or5JzHYvEK1ImS1w4FG6bQJxEzspqzo3TXCdr3yoxznx3KWVfiPih
k/VdZ0bnCVsIOhz4ZTJuMBqKW8OJNwpNACojXq39yKK9Z5lLP/DVlWDAEhdbg+8EV0joIB3Ygya5
+eYb3XeeWBtRnIVi1k6sSvY8JZW1AaGKHaMM1+YcfcZgUm5gY0hyhy+6QRmRxGy88znBJSjy+Th5
aPFqm6wSHbVrr5FfJTwaxPsKnyMkLQivfxh5Nri4PfK/qIqQksyjdUTEB2mGcBN8JNlLkHmX0eY6
Zw3ibqD9xV9LtN6n3xveTQSiYgNUD2BTqsxVaecvCjmQMyGnD5K64M/PcUd6+NBsjoLeuLYNE5OG
Tb50o+dmthf0B7ZIGsSSXAyxbYDEFS4bR6dlDR8WRwLZyoMIC7EahV9tsx7sVovlyR3TByUEINsM
Xmlj3fjE2m5YcOzHwp/22WJlq4kQhe8TMYUKfLlrDi4Ksw2TZzwWwUtC3p0l6offu+4q/6+VOqvl
1UY8KUiebGuhgrrJw8Zd+0l3FKQyIf+nbm/EVnXMSP1GfBe5fGbItjXt9ELkvb5RHmOkrDstsUxU
5ZTmldN9wQ++a+r6eZxHxuOwgUbFssBzkA8mIwEVnpIoFqsP8PGkb7XYg8AVOOlLMrZ/Ec29+MtM
Fhg41lZs7dkDvsT4xs6xRZMCHOY8nkWR/InQqDtDWSEtSb4zTlQiYQCJL8eDHWz70o9WhY7fNT00
Tw8vyeVUQPAndskC27dtsLCBbX0pCx4JKTpGafxzRzn78NUX4zaeObsbo3mXU/vqHmxTvgsk8BjJ
bvCr61OEF/5mhm7PW5CHXSxZFfhvWdfgom31z2+hkPkOARXxqdU8Rw215Sb18x3OSwdgHcVCPp6H
Co8WOyKclMia5sL7yn1xCJnzgg/fwi1mgpdewoZaUbt09fhzY9c7Rs1g3CAMZqtRHWXZfRrhDDvO
K+4JYcof0OZxBXPyNdsVE//9eYjLnR7RzhVGw3bKJqu2bYZ3r++uHSqAzKPXLFEP9E7+jk3eXxkR
xQE1FEbfCYRrPHFoJ4vSQw3scxdQmV1dWnfaQxioi4e4vh87713YQ7OdUw3xyZqvjgHpdLJzJLoA
OYYA6RSUCW094xz/lL+lRjm9pLO6a5S896ZwNdoRhT/5AFh2qLKy6TlKMHdWhk1IZklT7sPtWjed
ZhaNvAxo94DnnOlO27Hyo6pnDy1QbP8t8Zg9m6TD6GkZ04JBpWL/7sbiw28ocYpJgnQu2ideNgDf
qAkUu4l10mebTk8AR1qOmcDv3zrQX2M+0Tjg9lv3baOuThlAHwnKk1NdDJOHPWhdjyppeqmbCjWS
yM2LLFDKwoygyHQMvpnhlmSovQlZCqAhRK01Az1zF/muC+KUC0LzJy3NS5QxxiHiytgaLGf6Tw2T
8WaxI8nQv+1Nm3uPRdEKDY1vje6sqj8Qog2nGS7fyfSM+Th679W8qMci/yNv9BMBO+sstLdYh+Fw
ugddco4VkLjRGk1fYCPQQzMtaxI81eAcat5tTox7wgtTHu25pwd2/oRdgq89OBruCEGv/5NLyLW9
hENqjua9N7bprjQC86bCloH0yoOft4gxK0bjQzjdESxbQYtjDt2E7s6DCKeGlKtRdWuG7IIYh1rt
g6DuBaDxh6XF11hPGMPjFi94mfbw5zIWfPVt0lC56gZMZ9V7V3wEf7pQfni+iwrtFxqXI2Ouamxn
Ojl0CGh9ZF6YcceCUXj/BiBnm6uKgrmT2wmfiXKCV5Bqb6pIPqz+RJ4U+ioGLqHov6I+Zy0lkAEZ
zk/dWzANsIrEIZMTALhTXZ1aweK70V8pObVIQxZX/cwpabcMTf123IIZ/sFKdQkDk5ZYZPmWTnk/
VmJZXXhbDEPZfiAOjqgvXFAYPAVG09G04OWOzyLXb5aFkjpXr2Qp/ikACyRhagD8TNKbSrJOdUfZ
wV5aQreG5tFT2ENUG+V7EzUu3on2CGakX9szf0KvZ3oCK0UhgS3NR3AVNAi3M+Ix2SKhqljGPhoA
62qyhXd2srY+u+klFnDlvLmSZ5dQt6QPnSPEJPwOBhtI3YIHj8gEPEUS8lCqWdM7Q2zctChL7xMU
5BQSaCod1W/MtJ0OUDZA9SXREabMUU3FOSeOx536YKU9tBTQE4NM/phLjgFazPU0cX/n6jFV+h5g
nnfC9wnNy/DZNQqXc55nDniMbe9+32cdFCW3H3dyno1t6PfPiUFlWjTGwZMR7Zsn7nRuPwLRwQa+
nJbtMkiT0npHCAwISpxkpe2TnZLcFyyz5SndkcwOeYTs6S2hsAwyMvaRWTOfwoSgKzK6GK+DIPRc
DH1sg62VdsroqG0NtAD/a2m6XyWKf2TaSGYrJJ+EaCLj0Z4RrIXvhyuzI3K0k9lmwMC1C8Efbdyw
O+baf1AqHA8ieyhRyvLCcMktuPPrkYkXe4w9egVQo0777oDLAONVXweoUFs9oTMROfrvRtg80R76
b8igEMN9dB0eaPDFDOl5FjY0E7pu0gHDsNAnI+723oEJfLeFcZHtsC875JZJ7t8bTxAXuNICdbyx
vfSNiKaE8THARdyNGzNSr4Vio4hGPy9Vdm3o/nDGOrtOo8yOshIkGS9KzArUfQ5GKaKiyEWhzudY
G9t4HfvIJXPRoReo/1ojG8p8ZPhuFlzLiRMaTtMQuesY3NVROiwe02E8YJ2PNzQ1NV0N9js1m8zV
VAFFyPfwH6+TqAqPQwBjwTPGRV8OngUcChmMnX2qg+ECvPI5AAn32Yvgrhoxp3Pstdtsau6ANasd
7NvHIDembZDbXwiCyu1IT8PbVxeXtB7fecfqvdF1D6MRkvdpigabWrDwEYV1yDCaRREIw/48+5pW
IALTBWz71beY6vMa+qNdGq8oOYGurE5U3tlOOvKP36QFbC2CujMokhDziPgSI1w3Aq3OSSTEtfWH
PUZV0sNUaTOxJgAXggeQlcI9pnXy7gMOvGkQUhNYho6uVMDcGEtGjnH2png8hk6/dRYYRGZD24ho
ZYxYA9mHlmUj42U3PG6rGgqGk/YYLyx8vu1UHOCgZ2tMRghzGtAtU97uOCx/psAiiKjXlLwsJ10H
YNloZ0jmOmfvRog6ooHoW5jN0WZ0kFY3NgoTcsEUWJyCKpd5E69s8Sx60W5dkjJuTJkiOuMs9ZIM
C0801ls39h9wMbQ7L0KmFg9FcdDkJWxYYV+Yn3OEtt5byprfwfKHyXghkeSBsc8kTA9ywpA8OiGL
6tTi8uU/GZP0H6AG7llTrXpk/ls/QbNrPpdFh4h9echpTe+munichzBAAVu9dJV1K7r2zuZ6u/Od
lMXK2P81/No/S78xIImCK6vnx8HriTHMWhIgyIoVxogyLmbz1M36MXbFZ9/iF0iheHrW2Jxq0znP
saouSF2h3zv2xVuePU+hH63Vdi6ZLM0iHLcsbZLbYr7iSHmiFAK8qcn0Fjo9eY71p2tYV/Y98pb4
kFfeXkOvyZTKV07MpCml355Dh2oQZ3nR1Qy1PZwwXrRFhrXO/OLFKtsB/1X+hdnzwFYdOotGFEit
AyucRrKHBnmjnOg9pFqgQGTfZ07ZdcEk5WO9a2+0Yg1EjDtJF6P5AKLgVBvjX4Jjb906fSti87kQ
7Ykket5L1U/V+a9d8KY9y96hqaLmpoGkfVuaQqRzPjVDaSHcRDPzZ1LMsOdx7U2tuZor7V0Q8mwM
jmfpmHStId6Myaza+4JV2jzZf7H68diXMNfijNO0nfG7Add/6IR/bJ79MaayVAPXizE8lkP5FqAa
I4TLx+2Ifpl40ZWYGNkXwWWe3cOAFLgIumiNOgIhdguOAxKOWGdmvDxNuypLv6ZgPtfZAWnQO3E2
QD2ZTwelE19LM2CBIhfiEDKC3LZXsn8v68C4IbuDPrRwGKG4xg9hnuLUDOSb9yaj7YxxcQP4pGux
gdgWXreJZ1H1bIZGx4a2CvFFUARPWV/tEma5djcye+5RmNjWeAgRv3lDcrEyRp2pre7sQewYvZ3p
wACKQDeITKKYbbWVNjKCivwL+hl+HX6ZbjI+AHB4ffM4MfjIy3LDAvSYNTl6goR8KiKssDtnt0Fl
i9PYEAPWucamkmC/GDcEiPpHdM4AkZ2pYhpSuK+wz6JVxSb3QnjqBDIYT7TEdv9Fsb6Vbd++ibm0
tg0kpYNlJfFjmWMpdGb1hQa0uBkc2SAYF9QxTu5tkiAqP9hkog/mFtRgixZNFZce6Q6Jqw5hQ2Pu
3Oe9epBQGs7/fmASUZ/xy3DhcwPOmdRtjr//iqetxXjBazbGJw/ZacQl1thn5Gx4tHM5vhpOPYKu
rqA/48N51TCAb5QEMeovN4bgAdfGs055VrdbPJeQ6gJmK/yVPgcUuBdjTSZawfEeGCvR6/K2yCx0
xG1VqV0yo1DsYl7065gY3iP/+/Bft8kna7yUFRuN328ZSj2yacmaQ8X8Krbc4dXTbn1sZ4ZXPDQn
RRai4rxaQeR8YfCC5abtn2r+W3jxLdJxUpV8ppTOXF2BwHXnDnVXNRn3RZjfpj4A69LR0SrBEV7M
eiPzbmunPik7/m3qdZ/M528z2K3s75W7Giomqb7g8RRfbOa/+2h8CwyodaPVNBtHEl6Ht065zjdg
eTaT5cTUK8Q37PT+g0jDM28ydFPl0WTeQJ7ZIVlklradPrFI+9A9ruLRvswgMuBKeFjE2eAC8Cuw
ZMKIgA1htKxj3ck4FaY6O568dXta/7hgWu6gAOdgExeW4GtegtyPsaUqDZeQNVB98LcZzZ363iwf
qpG+364tfOmleujyQlzx2M+HBsPqyszn4snxxqdkLtJD1Hj6QFl0MImXCJjYSOqPqUnxxiaIMTpL
Pi5fsZfCpkDKW9bmTy8JZpPDs279Rynk0Z3VN+KJfC0SpKdt7yFgDLFXWL3fIx2Y/2JkqC6pXxXP
SoI8nN3GOXojUyNDxn87nzys3gs+2JZFhn7B2P2m3GuM85mIYhYbRR6d5+jshN7jWFoPIUwqngP1
CUX+forlem7H+8I1GFNBWyoI50iT7K8Q/WGaUIHU5otjuXcW4VnjNL4bKWzGMf0JRgFSdojxFqJg
VgbrBOxDbXkyO2/kAXUFP0o+6awjf6+Gi9U2cL5NnJYrgyXDYzfBMAaN0m5mcmvpYcx9ELQUuqSx
r8ifrdnzIERDcroSpcHWJ0aAFyRcjZNmFAdwr5spl4QsMeR8JA+VvjDPFgkm6DfPnNHCsidEcc2O
REKXwQYKWY/9g8VQHjhvCvJ2pXW49zqajaF4QhnBo1J77Fvtu0rLL3AhX/hncdHEDCusOCbdJ7jv
Q43wMxgBZjd+jKVTT8iiMCyisaXCeZu9ZUfSf5mJ5il1v81SI3VMGpJo/K85dq5hzoW6YJug1EOi
3OTcCy7xOH2O0p8uk9k8hmPxeuu06gJ3da/D+CQG6yWR8tYOEMT7wkB8CUjLFe63rWE3JcffNxPN
1iXsy4MJS27haJwZ9T20Dv2myO8GYX8PTcvgNFUVwCrUr4oFIBsNm90d6DMVvA1owA+gp9J92FFq
43jOb9IJLx4OxhEwhNNi5f99FzmwO9JaXtoyexrpb33NK7YbM+gn40K2zr/aiAmMGkxWpUy4otZ7
UjipMxcultHMj8Dd+7XVoNWZQlRgcyzbc/x3yXGISn9Ec9xlh0JPZK2Fzs7OpXFHbNx3wipbxTaK
9tyAsoKC/pSkI0J+paxLaA8Xgm3Gh98vlXlQcmh10wazI7cIgvGh9fDvGiGXueVLU9F2pyC0/vz7
TUyf4pVwjYw6dvktI4PWQaT+3e83cGK1h3Ci3/nn0+WHDE7MDNEMAopWfjWyOHWfpv/chd9bARJB
NpQuwJDl9r8fXFhpeD7r8Pj7TZ1Q/lW28e73jv9+SVsj3rt4BMW6/H2/34Uj867wkvzy+9lkzv2Z
fue5nxKFqVlFB8jh4mh16NBrafb3vx8i9m+HRhJXkQhBqKWM4+rgl+jrpqJjioBWh+jvoZsRsBr/
73s03ol9KhQKj4B9/ThCv1t+oEHMwt6yqYj+/flDLq2dSjFUTFAG//mddO7NrpcjZoT/3A/bT+Mt
yC2c9v/5mja8mcRIBCu/t/u9A7aIqq0oMKT/c3/NYYo2lPj0br/3v5Gt3iBLMvHw/f+/0UnNZhOV
Klr//ojfO4K4MtnUI/amf382GCF7PTpewbrrjvja9yruwBjFzVUDVfmJqDiVGiGXoJNGwkn+RB1u
OmXi1ISsRTJrEv5tnPGIx71CW28/YYJyPoW5cCMZx7/Hw7vrFM01LOzkNl2qcyrLDCS9oBeoQzxG
v1+sddQcp7hmycJNfm8M44t/tQHzzMqdzv/1NWWo8IYLnGaFwa1zu+cvjQnU0n5zbpYPbmiUh3px
pkH0RYxAqUquPR/sPOJZLsEawwW97w3p3fJrgufRSQg85gJAS5CtJdV7oZp3K7eXx48M5dD24TGb
HLSFfnSGNzEahzR1sw3WfdbKU/qF0uvZE+6Hndzj3HgZh3TnxP6NFjbqPYnktuvYtVP+84o7AoM+
WqD9OozzN2FaPGA32gc2GXvHDnzpplYZOud5Bu7SFV/2GN3HZISdwBVsG4SYpYscLot+QoeaUVLh
eH72VkIrDlJr3rplvJnQRaLC4rxOF1WVCJ8Yc3ZwMKKzVt4LXsYtOI5PsD6M7SZ9YVPwlo/eVqGX
2SZhdDAGGPCssDCwxizkOyK6zOR2uSe6tR6FLwgYbOr7OmLjp5NXY+p+kIl95tn8RQ+5y2w29YMg
W6Do9qQkvbWGvbMwqOKFjR4nfkRWIuJ9XAwR02PS9z89kGJK+YbAsWZvttHnFHIhFI3ARC2fmQPP
dXPMixFDQLLxAqgVZTteBisnKaXMHgHJbLI026Cu0Zc6BZgRhSOIGPLkV7pj+p10xq4NsI9BfsK4
nX5n/NLQuSJlxqREIdiA8kixCiK8g2uCJ4P6qXLmoyEgKSeCYVbalwzx6QjWuiwFDPN0PpranXjO
2uX/GmgInfO3Z4Z3MzfJW4qI9cYaaavNLiRULCkeAjvjms90zHHQYyXxm+uWAVJfXh8UR+vW6OJD
QMjgKe6YoqMqQCjgzgjfJvYQUubzU4MtZFVKsBEIFFDFtg6ePbs+x1rUhL8iE02BDLpdOhwb21X/
/UG0/+drv7cbVbVPyja8At9PzkHOo2W5jXri7Hr3w6Lj+BsByszvfa/Dc7R88vsVH9MtzbWJoDKY
SuLp/vMvv/+XsWG4hI4/7RyfAfq/X/tftxvl51zYwXmqXU5SiNyH3DNL7GEYq4Y8nV4Dz81pmK18
9/tp2rNSt1vLuvx+ajfnsYimlwaiOlya4dA7jN2DVMov6xU8iPlVdIh2ZBg25yiMp1sddERywVT5
ihuMf4nyXjsUQds6BoVKTJrch7P7TPr8+tciNnWUoH6VnmsMiLqEmjuGLhYfiDEr0wLjpmnBkzqJ
QKcSnyP84jVtwtemY/fYBvVfJTm6CzCDkaVP+aAFUYhgjXzleY9G3x5jidBidtANTjl6iszRcMos
oqk5ucASpNN33ExyBRriKG3elGmX80Z3KNvpgZAftoUNQW6RJ9toNltpXPIO/kaZEL1jh8R9lcUX
lJJ97HTdes40v2wqb32ukrOP2t+Ext5i1cXUN7wDrt2PZrU4PlCFalJ33DZezPmw6fP+rlWMbckW
5gRe0EHB9K4m5lRche/HqTm5prGznZzYUPDmgWPvdeD6VxIiziq802lvrYTS2InYBt0kBhwAZFG7
KuFhGSmQ+jxv2TMLiHsaiiS11TrQbM1NBtfuOMWXxngqJWkJNQObKXUJ8rKg2RaTfxg6HuMiJJun
hlagcxTQsBHJtBfRJZYlfqdxPgyzae1oGXFpyvkII+2UAw1UJptBGZeLtgL1i5FsYS4SsZvAbWo8
HD0Qrj7tRcHnN1NLiUYiOOEj3RlXQI16NsGY0lG7xlKzIbdTxtCSTTdCkKN9wfFCNBRV+KqLnN3U
IZj2WdXM7P23CLnwUCaK7VnCMjRpXRakzJbB1T8wwswQVRKNrK5eNq9ZyQB2yzy0egvgGejRwt2G
U9jOHxbYZ7m4YXoe30FG8qCdFGSc11HDEkUBtuHFShzo6Ujr5gkvkJ0X96OHzzLQ1al2g5esWP7M
1w6Ly6DkrchYtqUz052+T7/ItmYuNBAvo/sX6X/r2nphxokl3PzGpXNKJJse1GVUOuUKEV1840/+
c9MM3wbtlmAIyqK1PgI3eHKtRXFV8nx03C+/uRtkQeVg3SOs5t5EzkMksILCwSNvffDx6GSfToj+
BCMeFDWcHU1UQnTJ8pMAdzNmRBfjWwnCfdyDq83nCWgFmvuDYRLKYuJDiCTyVzH4GhO5MI95l/RH
+i0nJX+ybKJxayfkSPaD+QxLEMqheVe08QtqBonNxly3aJ0v1fAWIIkKZOLstdMahwFlERfq565u
UBmIT18Zw7bauk70lkYIkVITkINlI5FNQxQuk5gYW+rNFBkPTINf8ljfixSayDBohM+Gt2/Mft55
Knsj1uVR+gR514a87wjWxuJQhVubvm2Ym4JhOdecvg6fFaa71Co+E3dCtNgi1mmSBGk0PWaLaQJn
Gw6X3nbx9i7oMhdxnezp3SMcUaFNN5375lvYjlcWfS6jZ7CQNRYHnIWY6NfFGNFIkVd14+RLVIVE
kNOYL1xz0D1p31orsh2SqcPVKJ9IKSiJ/6ZAaJP5wazvCKRaKz/eFjJF+5/+NBnL4dBu7jxEPTVB
Cq4f/K3ListDwu4HGOMpSd488A6vdfEK2uS+GquHUtLMYU1Ajkt4jBVoB0sIuWy1M1m7MGXmS+zC
j9/C6rLBgCB4rQ7JII01jPvk2tJMHK2abVeW6fo+8TFyduqB+tY6ZnVwdVWgN6nlJ+vJBU2c1eTP
ghZaSqS2iPptBpTo6kDqZWUHPiPIzKuYxx68Q99uhjmBKNOW6lR4abcNsjh/mlhqunb9ZBhNwKQa
yRFDW//eD1/Sobsh5MS6hqoWdySIxojwYuirwKpvSi5g5DG91Onf1kNGNbk2y9GmvoM8H94SX5Bu
+pYhYzMFI0PqPH01fCYSRHU1z2ANtzD6CRJ0hzOKkXg9wv5hx8cuChdoszOxEa9bKC5Pfsz1q4q8
/h000qdEZ8J+sxx3zjD9LYaOoDYI+wdJB/Q6qmaFcWKL3b794/HGGezpbxYC8jddAHGsN+1DCn0Y
afsyC2dEvQ5V1zPFoTVQMBIHKfSpYUaN8dED9GcgyWJ1GLOK56oNxVpB85nHki3uYshLM16emO+x
jyFJjHrnrWfdQ070u+OEYA98qDxtBMilSIiCEBXr79k5eUX6Ern1+FzHKDxATEabIWsPM1g3OFdW
tte6Lx/JqsPpQavAlpLfUGTzpR96NF9ib/dM+DDVXyT+9gUk4Or6ByQYodDwsg1IgbxC5z17YRYd
JoiI1rs6UJX4Z29TsRfeWJ3nreSr3U3Duo44pFMkuU56F5LRt5ZVjlQTl0quxIHpOQBZxM3OOJIf
Mnvhfkoz/+QgCuQEy86Jl7yOATMfDpc7UTvdsTVBFQ0eWchhifKYCTBqeALmIRptGnwlB8gI5ZJL
SVg4lVlZb35fOcr1PqcsA7holKwcph5HC5e7qT0aBgLKMm1/Ugdd0uK4dswPo05M3hbpUwBpqq3E
t1mh3cJZ/57OI+zUyHsxPtFjboI2eEAI5JwnNWJ2TDcwJrZOV31WpniaCvXRWTZ7DR0cEMQ/LBdy
4upPvF0JMenDd4VyjKHKdIhC80qy8hvmjUXAv9aYIegiPgcGPlhmPMgK+R2F04VxpQ4RU+CzujFn
rmUya7/MENXdHB+8oms/yY5+8y1mlqHX4ahOnmfVnKK0UzezN5YbfMc3cOzrfp42HZpdvGkqooxY
Z3CiaGE9fhJBBRLhXEWyJJs1xLQ9r3KKrntti61FIuaNE/R/PRJaASOoo+yIBuiCtVE2bzZaglLU
O0PgikHkyjyTQ9g/ycTeq8FaJ2CAJm96wMMF0J89LJ6DWSV3hklHEKuSobc/fJqyRPaweIbS/hno
wcpx8f6UQ0hSqDihRdr6lZ9v77p3w+8uytEoggivo35j50BCN4ExlDAcZMFrZ4T7FIfUTZ+6TxAw
HqZxfrIKStAqKe9i1/nUZUzaNurtVRGBenbi1qMfcn8KgktJZxw2wiDE1mtAjwL4EIx4LPYGIAG4
WAxlU6/LCWg2VzZ7RXIVc3KbVikd0xess9ku7OzwVGV9eDJr+8U08+vUGS4OhkfXI6ZSWjkkw4Do
x44Ck553gdEMA6/tUPLKycMKDyAWsaDry70nQAvkMrwPIrrM1kNpLAavBmcLLYkxDGIQ1Ydb7VDG
D37O5IIU3T0GdeQGQ/THs/xtYKGkdSvMwqVRnnWv5C4Myo+wgHVrE3Liofg+1gbFqYEkQeeA3YAK
NS+I8ZEIZzwCJUHGjWM8NjD67OyUgw3YIjjXmAxBbgCuPAXKnTk1XaiZSRWfkVaEq6ybzU+zALYf
+XTrrF5pjjnx3HzARUgOptOy2gvFKsqGFEYiYntvHHi5Q1jBeBFvtF925xoU1Dl1xnAX9C2gdu9P
g59l26GDp+zrPheA8WlCjBIOzpsMRH1iuKR3lRnb68HMn0QPYrQsG/K45yDaRBMVGgyk294f/K1k
IWcAnbw/NZlakdH3RuAOdP4cdK8mW7j1+mrf6HfIcdjJkefCXwsyjJ/qM4mN4lTedpY5Pkmm5mz5
LvxVn75G4RrMWu9yQsgIgNNrrx+WvR4xaIXXEO4T2s95j6ZH5XQrrTXKQ5yjYK5mz96qQ5lM/Zqw
Ft7snROekxYbgYS1PbolGLYgFwcSZMkxHetvbw7M54BRfbQ0JQ1++qcwtoBmobEXtZF+soiLorcg
1Uc0SS+JVW2mzMk/FQouI78vEBnQ6EX1wZpRG6gCr65I1aEByOIbVMkx+y64sxXWsdm8RYwhz/DQ
LQLTXkzWWGt02sUeqsqXGVTehbhHiNS023ETrOFUYaB56JonbuPtUhktUDCk7UDT1lWcOOd/PwyC
zBEv1Ft06dci/h/Gzmw3bqRrtk9EgDOTt5JqZM0aSvINYVtuzvPMpz+Labf1oYEfODcEM0mr3VYV
mbl3xAo6/uxheNzPrb6xMPI/aBUr2pbuPGSakDI8dQAIGPfsojbp3qy0+xgRf6F2SblSTJbT1ey2
OysM7Bt598mDbQr3R9smLz31fuxeyHO6cjAP8kBEoXmIJuqfTZ8RVkM96fcFzXqJY7JZGjZvIJdC
wwMoZKDcMxx613/H/dBeVZYtm6/7hNnwueidHZEEC4tH36lEegIOjWIavcjEseQgw5eTs+kHZ3km
qMOgva35ynDz1/y43GGD/0/LvH9B0tNkhgEksotf1NoijkqkSyZKGL8kkx4dnVr95gwJQWI6ECIf
GdXaQigFk33BCbRaSWGzsDZdpDie0uDtlmedica56bpsy0e0eWx8MnbCcDSudkf4uh2SHMP3uton
WeVGj1YxrUtyCEtKTzsTpcwxm3uK8vLUNc3914VO68lCyNkvHv9eRUng7uRUwbKw1ubYEypvmK4d
qp1dmsqFBl9wpdNC7lWDekbO1QUCNWj61QNNj/AIqS04ikEEx0no9dZNrc8iHbUXZW7ErnH6+BE5
gvailllCSZrgaDxVKTLhChp7QVyVMhvBUR6c3IwHMI1Fu59Yyzh5EXpzaoeemo2hZyIPQui/jOUV
OfmfoZzTl7uHDkgWatSdrgyhV6effk7OxZMRqKanlZAaxvB5qeWt9J59vRwSFZvcpvnQGTaSJ3lx
TgnflRfJfUhupXvgsfvvRWUqwP3ObCWtQdtkdjgfNHRq57rkKTNbz33kqDfirPIb9As56B3b9bD7
vSN3aK4DSI5j2VtAa536aql9fR3TIqPu5+zlyI3r4ZC36q9hgjmRzJrxIc9aLTY/5p7FY9uHVE+C
lPJkBkJQHqK6A5zwf5yy9qT8jgIArfBFHuIueLWipPBQgf6ZSnosnobftps59U1KAfxaVqpB1Iz8
E71lf4tiNNCaPeXeUA3EQcjTr0MFV8AjFMFet4bx0vYmzMGvq/JM3uJMkH8Gn6doQYUUPWxB8RrX
K+Qjsmdn6t6WOGbyUvaBjFc/6nHiHierF8dxuSbPnAzwCEXzBqdkddHQo3tAsPdVm5NhtnyImiRH
YSkv+HpLlBIWnkcasxjwiOr4pbT8WkfzE74p0MwicZ47tHlrNKGt1zm9g/cbCHQQmZTdEdk+9oXw
r0Q5+tdi7oan2VGDtdOgGwGw/kvtDc2TByLFcNDbxSKgSB3ozsR39Y6Fbzda3sy9w8pHsdQfanUc
00l804b+u4Ixk761tiOI1w4voY/ws+hackL4x9z3MCL28oyFtb1XLTy+TUnDMmO9unj6K/tgp2O+
hXh3C53APlj4FfnUZoTLnmqdFdcD0HHMu47lnops32WxevXDQH0yy9rAITYr15pdDYCGE/Git0md
eFRNSv5Zs6SzjcH8hyi96xiW+QcePwKnA9Fsy7j6/vszPK+A1tgXdvt9+Gj9GclLDZsrjKnhCW7D
zEvqWR4Mm6VoiI4a+JxqPbt5bpCVhovc1CztuX2E62WAWBY4ayusWQ/yVFPM56DUyo3vzMzRqTI8
eePvsbyHJuWfya8fESdLwK5ffHxNyTN5GKxDAh7wAGchPEZqwoMo7yd95fpUwP5nUj6o5HjssBsi
t8DJqw0x1urMNfeZ4rOFU8PM2qu1+u+4IW8B2Ae/EiqfQgHpN9MjfkY2Fu4VEfPGT4z62Rd+9dzH
kRfnmnOSd6ihaawtLQf4uFxMnpIxrs7twkEYiLzCMATYtF6GcYx9fTbJIyxL08Cn5hZA9t3yQ0kL
CogUas5gWpwrOpi31oEIopqoSzUFMR4vq3/6YjbP8tDwr3SmSD6RZtxZT19z8ixAQYO63TQm+8aj
wdy0IT/B6SvzUtYoHkMXecRUX0UU2J9FDfd2tjL7ZrfzDjmtvWn7Acey6OI7amln1SL+2shhMNCw
tjolPxSF4bw28c1vC56MZXxtVNZpml/uLcONrtUyWq7JUT2UhhzJOzXHs/hmEN/ZeRVbu7cqjtXj
GCAnK2m0vWVZmu8JeyJia7lqWYsasGOXIa8OwglWolHcjbwKVZ1oy/AUBllzQkjUnLLlYEQ8Otqi
O8gpeVHO61OhHjrE3XIKHXk3VoeSteZBSXDTGTVrm38PSmz9AvmMJ5JNitnyjdH9on/pBgObftZO
+7oX3Qs0B2dl6aBdSWOMDtgDP3P2n5cmGe/8hIG9X9Ze5CFl07KuEmyYX3O/L1CE4j1+/pqGxq8+
Wty6/p85fWp3Weff4byNXkWR13+Up6LTourBNccBNpJ172rQTEZjfLhK1d0yYPiHqPYxzPB5+LbM
+6nS3sCtzQdFgxyih4mxmhC70943C2/Qx3tHrOh1APbk24vPa3npyZehlWtrKiarPjfYeRkVeN04
UD1+2TPm6VL15PA/c25dr1W/zS7R9KaxAX/T3Km/Rtg65KiwrPwUJOE/cgQECM+Ij7UkAcWMxhqb
jjYOzsYPR2Xd6nGwgzWLBrT0Px0MGT/YSX1rizJ7CfRh3s4hClZMW/VbMFqE72I/oynk7yJUuTdV
rT8hX7eeHMEGUI6jLTwkp+NNTumDla8aBH4rOZQXEhUZtBH1JzmFllfZa+gICW3mT2ldoV9zZ92G
jdjLQ0SG7O8zxMzvXZmw9/x70XdV4mO+bpF/IjcyNJRfP8Hk+RdkrvNMmnLiJ994N6JP4X21zkcy
tX1kM5nS23cryMtd5kJzlPOlOW3xykyvnU01GsmP+tTFbbmlmmGttdQWT9lQt57r6OMeaTfARaMb
Xkfb3RVdOX2bJkoN9CrqPUSwAViAu6uW+TGn7x+XVrUf40Lzwrx76WBJrhPs0Gs008qy780e7dYt
PErQylsszEvcDOLi63b+FnUbEaMVKl1FI3s9TeGetiuriLSj3o74D0TVaEc5nvIi2VQKPYqmiSiB
uI3i72Y36F99R6xrtUOyyHaINlXencokCrzWbsq1PKPfx2+kFmRRkmy+n6PSeLFAyPR6ln+PaWE8
WhMuC8XWIZ6UpD4rLmspobSFJ8/kwcT4z/e8fsG+wWcnNNVjkXzMWmPCRWBGnskDRV0LinudorT6
R9Ft2FV50q58Z3Au85w6lwH9+rZLcD7pAzq6BHUjyBgBwm6pyaMZUV6mSoBKyhPjKUOI8DqKNudh
SWuW5KkUApVS7CJqf0AAlctU+t1zBRRw1VcKMQQ1/+IVZhtoFnn/jG8wBYVSrFmtg2sMgoTKkKrM
a6MYi70DmiClP/WMRLp+thKik31DOctRrPWA0RWTCIYxrHYK29pDqvfKY+6XPmWU6B/qrMldaYg5
T+yuOfVOj74oK3fC8iFPOwYo1MY9KSXvi6gD4RBFFHV99NkvGgZXwiH89ANb4Tf4W8OHr2Nm8TPF
JH076N6UqO9IIJyMQ2a13ZueDzeKwMmlSWH1DR118IH9tZfouFPkGabH0MuqcuLvUGtP5TKUc/Ig
b6nJuAHMsfy5mvLnNvNnlFa0u9wSlZY8DLWRe360yOB5/03bxYYg577u820BBqYyqEovr/zQiYrd
2LLGlu93OTdkJmKJ2oCF7v+ozag9ltQbeXAZp0gkIWJSeao+D04/4+K0pxMRiDQXLQUjZmxYYFG7
YcKM/+/BLtictc5AdeLfqSHMJqDtsHTS1rfXuk4cge8bVNl0auTygKHcPerWDFfQAra+MHvkLk9p
kak+VFVVIqHIP/w5mp/K0o1XLkxD2DyEcR/d0N4ENHcuRJK3l3Y5FDZKBiML/a28UJDlw46eQi1J
xQd1KTjLg/737OtCX6Buy4SI1nKujNoKucz/9efkj8FBbq4IWsko49Offyu0DNhbsmBji2hETdBP
p0rQaaUhlv1kLfCfGwgqmU59D2elpfj1k5pNmsy/igLL+9xADPrPeilwRiJtlXifIGI+RlNYnDo8
REdyRwWl41lce5qcHqat7yMqkquc0jIwOqI2yaAZB3VRbrBVcCLbXGfT4Gld9z3NDZQlfQXXxQyD
z9awvvnsz4EnidjZO84djsq9cg7Ev+KXAkzxVI+UwMz+ZSSpw+tDLHlaN3yD0H6mfACBfqgt1ntq
9IK38jVNW+t7xb8uG35NPYOmKo/TwipNjPzM7ieh8W3WB3U5mEkL3RNU01Ou0tmJ8mg4JMtBnpUW
0XtEKj4VYYq5dtJj5zhE+jrW9oaK46Uke9lLcAR4eJYWgaXOJy8HIJitZnOYjnqSXZN6Kt8r/M8b
uxxsnhEMXR2iBoDO6ZSQ7P2aF/qToIi0tdEtPiZhWRxJniuO8oxiD4sv1JbnCZPgxSqAx/NfWqoL
cr3eJd9NndwTQWQTwkuRnwODKJoor5W7Zfh4WOzhHYbyJlHi3guTtvec7C13y2kvB/0YfMt1GrPa
5LyOqZJd9KzKL1OiUv5yLPrSRTVv5YXBnBV6KyGrKF9xCXmr3guctS96aInbAkwVvDZf+mSflUqA
LkgrnkYrK7/nKJtqYYgjWzJqU3YOE2lI7KfIItf5EWAz0axxzUu3G7Ur2g500LVCSTj0Ycc15Svc
AOdc8K/6aEWlc9X5Mm1oddf7CD3xkTVfuCLyvn1T9eEzLgfx0bDCGEXyOsZqelD6KLkh0U8vPrBR
3o/7XDee6eUkOwWS4JKRdoSQXF2b2c1vojX1XVIFFRk3gXkJc824KKPZnQjfAScmCCWZsa36S22D
OkF3ibSTXO5lgdWcFxy0FS8YKDL1YmyYXffnNIIEZDQCeVeWhJc+By5noOhf424LLvKArAZ89gAU
lWzEfFOVRnI2ImdYQTYMb0CioicSXPJXf6SfnhSm9j6x0XqoCHvH/iXQUhQ1X26lHxD2Ar2Uw7yv
kXSRg6fsiEtRqX7CfIvn9Cj/zvKQBK7yhOFiT7lyvKK53uIENF7lyOyo9VMmfUUMFQJZE/SvjeIo
lzFg721vcgmgmgAxnZuQAGeXyujD3BLQEQkVm5OSxPXTOLfmE8HdOZC7VvWMdHqFb1lSpzbElbUU
JtqW1OsWZ9oakdF0VHF6bgNyRL1UQ2BAEpvYIdPuPCtOy21rtdaTmvc24UkobJ1urN96itWy5hGX
v7SwVl5bRT8VsZu+6jmwgNG1Kk/DYf1aO8vSRgzRzliGZZQR/qnp0UZezQS5Umob3xW3PGRREX1T
NOKWMEyJSzYQROCAz9vFI+xavdg1QaPddAunP8X27GeShOeSIt1LVva0HGrg8fh837J5/DXqI1C/
5NBbOVSZMlWfK8x0H0aOYlyUz9rQxv5RPnHkU8j6Dqi6PNR+ZcKBiX9MoQEGcDkoGinti7BiDVsy
Jz/cMeddqpJ8OmfR9PseK0XA2g3YUcI+fwbOb9wjtfG3ZMkBo1qGrmvyAghzZy+HpA9sNFZXey3p
+OsCjJWHtoZETePz33E62LgTrJ/IOdJHIsNtz69c447AL2NBdZBrIcPGBhpVQ7GvR3rXOIeKR9yn
1ktYhc4ReNWHmTS1JxojOSgVgCGzHZsdTKLqjY+wiUI+sDw5BNb+My9iMvtct3wT0ffIiqfrkGYm
/CiqqEEMEfT3EOTGDfEP+EC2BRaNURLv+WYpVvwZG4nq5SWBVkkx91CM/o7DvLpPYYVNWkl/UuUK
zzRzgntoflRaMb5SKhqubTgcMfkobwhWLU9RycMlwKZscVO21HuIW5j4jUfz2Y2NmDoU66i/U6aW
BYDG4G7NaXKrXCu+zV3Pi0z0ZzmFc8M62KZzkdc6UgoeEXqCEbYHrMi2PX+TZwRZ+9uc5d8RPoAJ
QOVnUEL5tyJ1ulZNh9LMaZwtcDXjklOKe2zpKqmFMHckNCaehmMVHkqUpR52L33tYF3RCmKHm37+
NHvzo0fV+qFkbCEhjkNl7ZDC2Qhdd/YYUkXgLRq+lHbRPY7ZpJ4gcke8uHEr2Yah/fDD25BM3a4v
lXqT47Y6wT46mZUbPsvicm1o6OTHmTSo1viHhoV1L4CFyqUHZnIEB6OYryZyCnaIebX+/7gDy5fJ
1+6ciM69jDjBKKcmp3CO3Uu8HPjw4+2vs5ZnOGp1eaGzQFbzxTFWci4NQrINBF0xJdFVL3aAwSmR
mT+7y6F0zB8WmIpDB9/xeQj7Ymcgy0NWxRBCBtqJqCs3PS/TFrclOer+iHvIDg3GUPPqgzyUSOiM
3B6QCkFxKNlBna261L28bvj/Jw1mReG93qGaJU9TGc7yDnmmFiPIWe59IIod3gjiW+PJdeOlFAwA
IeYL9FagDKEK0fWvrlKMqDUm+s/QaR+ph2rPjmmem7K/2bVWXxVCza9DnppPQmBt+ZrrlrkY0vJq
bAIa1XIs7yEhqrnKG7/mft+DQwecyvJz5I+V97g6LEz5c77m6grzWj5W6P41FACh5odeOw9LZzeP
PPom/aODq4aXOBw5vtLWLmzc+l23b44yqx95lIAj14t4LYclLElaq8PNBbLJNlY5FgLQfMmj9524
MHXFUzDadjjX3sckvdqZAyOnfQvYWHoW3SsPS2jqyaE8TBVP7wd5Kq/Ie3pnPrbYbDbTOJDsR915
pbSt/k5+9mOYafl3f9DLVT3ia+ucqnkhb+yasWkl32xsVrYDTllpnfDH4CQ7mD/hvRhNbRNUNjsG
U/QrHa/RFhLiFi/ugGh9eadO0zZ1jfSBx2e3dWyruVVO3/DJDVXMegzloQnhxODu1MgGDRLL/8UT
4Vksy7sYgveTBWjnpOGYXg/mWK2/Fm85isNVhMX8icJBsqoc3l+jZQiSwUrLC7F5oTKGRZlO/XTv
VSrrrO9/2bW+G2Pt0oqxgKBV1B7PO5Aq8rQWY+3JMy7/ORtI1dpNJNAoYal9JOfG0ruPucGcnUwo
bA3VuqGM7PexhleI/9a9d0W/rdDwgtczurtruPZjKnHdAt9SlvHux6VXvlW57zV2Gz5lzaBs+nCM
LzGsgK0wB8yJbBXYhTEnD3Y4/oCegDX27xRxkmKbqeQ9zqPjHkGQ93tBrAN+1KY7q8k8bHUk22Qo
l9O7aQXP7vTdoGF0VClyHOVZX6t8DlOSv3qL16lVRvVRHpxasciiT5sntQzoPjpqvZMLiCabz6JV
xrNcezQtAnEsmc7h98UOMKPIYgxt9uSSWjWR6LV8ldfhN103ok94Qlibw6m6JNVAEURNEPZ1LkFw
0DGD2PKBayIqMONufEtcjY60OU54KwJKwMJBBp+qKs31sjvGvW5so6FsNoYojFcDB6Bco4TREmTY
u91zM3cGJrWh2ZC9ybeh6gOY7FN0kQf85LgzLLvZIvL4M5eWVUdAlLLN+67xFEWnrR2pMRmpPDVT
0R5GU4lvAifJGVkNWadcC9VWbNwYeNkA7WxXmqQGa75OuCZBguHaBU/2RJtB2xQEU6/B0xURQDeC
k/+cYH/5mml6ncBK7b0PRsLaVPYY4N+Uu2/8AhaGugKfDSIanNRaZ3+S5lk/+OzcVwg0nCMlxWtk
ZNY31cAnnoEtfR0G4OJFFtMDpgO7UyMSIroIrJasyvntBI4Wgo42ZpYna9xxkVYZzowWrjFBiQ9g
fptDNIwU5VEXq+oA3x4r7lXpVXUDGiTY4yMvTrNArlkkenKf6+mD32nyj4BG2MDH+FR8l7w41Taf
+6YV2AJBJo516z8Ppb0qhdnf5ZSeaBFym7q/63eEmf0rNAITHkeornuz118j1Ku/h7KNIK8qSVs/
9Tkv/iVwln/W+pQi/boP7hrPn3GnU4pZz0QiRUSIcS/Crlq3YCQ3uMjRGyXGLo1o68sfaBdB6n0N
9Th8djo92EZLpUk+3ftuETvL00D8yieIxQqk3K0RiHzdR4r5rYJWq6jGh7ag8twqc8/yEA7ueCyq
JqYSH9GiCvptZzvNE7DU4MM3DlDtlDtw4dCLGnafdVEZOKJ0sYE1ifrFR3qaxKK4d9lE48lWL4pZ
zK8+nPys8V1Ao1D0mkRTb6Lk4Tx0tMl5/990G95HB6KCIAyUsqqSG+9jpB9rJEq/+i45qcKa3610
Utlq+Mv7Pok3TfGuFjNBUUvhR5Z7zBDtYF8LZwWzHhCQcIlCSlLrihKy3zWLyy3FIHGVc85st+sy
hrAU0idfBXyZDzYpHVmt5v9kZXYx/DT8mAOyYyfeJecZadl2akxnO4pKP496BohLK84O+vNgaU3k
pa6s/EZVYDsApOj0TKG/wZpLd/35bKC09Bp0XCvLeFZsC/lEH1RXEmKhmoj4F0p67QmP4s6fGgsB
XNqc+9ZpzoFY213AD1lKSEFzd21b/d4r5NPbqae73c5EhPChj5DRa7dTNmUfaB9Ag0ZTrDDjhXvL
VMXBWQ4jsjxQPqPPeMyMRyextpGdjae0FcPJQsOkkrtIM/nfKTnfFs2wh7dzkCN56F2rWDmx4kOW
iHFkFs0ngHx8clqY3PW+Dp9MTRcXJeLzSwdW9yqRxF6YUlgSNpkWvlUqBJYN5qawVBIXl2e+Xym/
MDjqK6cER83HozznwYCrodKnb1B9KJoiiI7mGco7FL2txYf0I2/uvDmmb3UMDOlr2vffvqZT3Exb
hXD1ohMCVDdJPHmWN+t01ttDlgbdQZ7JQ2uU/zuUczGLm6Rox23ql0gn7OFErHh0pTPCs5vQvm9V
Ba4qstr0gFtZPPN6Pst5xJDByoxcYpWjpF0XAtEzJvx6rbVuf8hKM+iQ9PFOwutW7vh40eQvKu2I
8hJJqN93q0oteRT44Rn1z/DphzxwaSu+OSFAKjZXzWyF4d0K9eaM7aE5J0R2Ib4NMa4QZ4txAt3v
VPbjpjDL0Stx1IylG53iMrCPpGAmEBWf8jDSPjR7+NEpRnVFtJGeR+J3bcP02KVkuIHgH1MGuRiQ
Aya8MehgU//SGNCPNWIg8JkILLWpk54sp9K3Oq26HRJZ9WATwRHiLl8jjekRBeI9plRIpqNb1Z8a
f0GNr9YPFIc/ZrY4OzsphSdyqA0IoPeljV5JHuR8SzzcbmoNnF5TsI8tB1GyZoo3RBzZus1t2tdt
LSivsjViHQ6pd7mKuuNu9VN4NPNEP9hVaZ568D079kfvhj4HBn7/CFkllhTsqXF7MRJEo1DY/A2V
FirKy1wBRuvRKfDPlAMtZwpgzdVJ3kHG2yR6oZcceRFUT3M4qOu4xhLvzPWI5X1JFG9D5b3BpNZU
rvYTYSihRJFf32Ls9ru4yGhT+j069lxn7ZXm36vie4Yxgl+Hn/JjfXfTV616s7Vslbk5RWxWNng8
689xLtvm0UgXQ24V3+RFQlTDx8ycNFqseA8NPKIr2nBsrmw9K04keK1IaDW933O4YectPrnPsMyg
ey4HYZZXM5wpSv7PVE9Qi1ayNuzGP7exfWMj29Pe+zulLmfQtjcKvN4jsSwdvXs/0AFiTcaxqeHF
LIWCcakMuGELRLrWG/KzJ/Omlq71kMVueSSWraQFbY1bliY5j4MZinI93TSCBK9TMr3pcaQ9lHMF
xKxKtFshBnPr0Kp95P2p3qj5N0QX1D9//zrUyhc7/jE2dW/Bmx0HaESzFXtTnwgvtdHqyrMyw1pD
Rm3gbAyHICTMNv65WCywAtny95zfzcMU2v4lXzBCoUWsmbzgpuY1nU2oR+7EcxVp87lGQ0OdtIVL
ZOjWnjChX07vHkmQ7LY4/B6DqKFmHQy9+zA0beJVU3xzh6T/Vo9kOTd+wZdbp5Q2CXJCCZIYqTWF
jZfpfeCVyeK+t6iuTtbnRHtq3VSa6+ljrHsEsk5rYbxBUPNJbcyi786476wo+tGXjstWsKrhoeX9
mYroUxzjzEw07QW6hf6cpPBrCkRzdCrZ7WsTqWGhdYz88TEUtu05qJ2O6TDj1pQX3HAWxAJgVavF
YGyHMDVPZmYpuyh10f07vXGfjb5AfAxGt1yGCk1LkEoF2jSrp0rbogyKzRzBUA1opa3uPmSLjZxK
5rA4jENwGvPO2Qy+jqCbikK9MqtFS5WWlHMRuLDfQ8T1aFitgQskwA2gzwxDVX8Frubu5FXqgtqt
r6KnnDg15FPU+hIzumZEcYSPcgiq+SovNrlZX4n8owDG1O/R8ocUPY9Xve7s49px93EB0lFBdvtd
tUk7zxz9Xbh4YuZqsjZWrgbvXcI3ZbnBCmbtKSutxiuRnNx8X6VnP7bfR/bNVGsbigHkM+Oc6aOt
2qruvh9qdy/PpmX4NWfRnd/oavPyu/RnUQ4hJqbdNKZBl4zFzZ/K4H/Lg9rfK2WQwSvp7O9KGmcv
EBaUddc28b4L5+Hs8HJ55ONofq+0+TF3UudzJGGQ0KJROU9BY+6MxNS8wO3A1vST2IlkPrPRnMhn
JSiLxgt6qjSBbtzjDy9wd+Fr4ksyWfht1Mg+igmJ4bKYWGNl0LaKqoi3XM82sYDpmYLDfdIbAPnN
0PNRL6K1XNum4UjAnjsAv1hEN3JYTrTv5cr6aziJLPlRWjoEG3WkFVAFYB7DofEIYkDubNCKCmZ0
QQHWcVlAH5ahXqsuRQh2+0D2/lxVe1t//bqqL0N5dQLn5GkOWxgzTTUMyXPmyQMPqD9nwVx9jlke
rM1ZR7/V2rd8iurXRoCpj43XyNaq1xFC0N8BV2ay0NYT6xB/pwfjvJ0mRAZWg5qlVFJzq/qusk/4
5O/Ndu53qMNNLw76eDvG7CQNETj0bY2CrFsYsQ5W6quusUKB/HSuRDVvdM28O7mrHtzlYPCLK550
tcObKaDb4URNV4NQmru+vEQbEdT7dJiau2VF59Z3xmvpEO/itD4PIu7KqG+RPpUf6f0G5JeCzgty
VflAaB49DIk1Xya6I2dbpbEeV7P/XCV6vBtioXnygNdn3msIhyAi063TFYwQ8ix2WraB7VCvibWZ
HwoYl16Zx9FW4+mX18GhLVVesIvWEEuKyVKopqWi+D9mPfdPPCOtt4z8GF2I+sVMIQibU1A8lSoi
fmihH+5Ci+5S3d1PJNdfWFe7vNiTf1L+O1vZLYLS4+xrMlDcwoqP9mLOrQxzm8I2YpUR5pdA5dAr
qbI26TvDmGeIGdnfx9VYb8e+A8njm90PG41qDPrr3cxia50acciLZ4pfTCf9kDfMY4WGFifPup27
bm+hq9hFSmUiu+6N16oUBFY22KumOkbCorcIJwGnQ61txba03eCloSGznSkk8HUdg5ci0A+BwIad
zEFzJoCAJyU0k1U6RNoh7Fv7odCH5JIrPs1eYf/03QZtXtl1r6jTlCdFENfimhkBm1VHTnqcv/LW
z09VO76rg569WuPSTqYgK0eVLQwKCj/lQOGN/pTwV36aK0sF/aKWPyP+6mUVDf/0sXqJhhjBREeg
hqlW7aWr+xTz9TzvpuU2R4lL/vXD8NIaAWKvRNDDbxCgJnpwCZyuWDe+IPFZMRPPVMLUk2dfwy4l
fXNMYJV+VYXmUB88UQFh+lsoktUieVAAm89iKk+6Xe3mOBVEHQvrqoHZoqhzZuFkX+UMX7D8gFvz
1qM5iTFEjs124IH1QEp5ds1odD76qLo9sRzk2dfhay4E3fSodAYOWoHbJu58bVsNafyi62y1VNft
0cRZ0YtjJwI1GZ/V5WJL4M1xHkI6t6ZPvoMQ4tKQJb+33MFdkQykvtPS2UR4FX6GofPnDlBV5B7R
a21mtfww4/xEcFfznNm+f+xTHjpy3icRgoLpticO7PR1qCtM76zSKzp8/15IRgMRKtaqI9XdYv91
YVxuaX1/PtrB75+RDMajqxlnyjPrmKiAezgH1cFwiQ7Ei1Leg4anVGOL8vdVUqRTctj70WvGvLxP
arAfQ3W8paM7Ps9xv5Z/aDIqcBX4EVZjnrjbaBxT2kS2tsPxA9kt7QdK9U6/m9K68SZspKSEOLAf
yl5hGzlkR+qV5QZHSnpK3Hlej22TnSf8MStVLfLLPBkNhFm23Gav2GCy0BaGels9lX40P6f4qx7N
ubVeKsV8xdTs7CCwGGxiOFh19+dMznXJIJAlQRJd5kMocYdxGt9YKBiYp4LPToutNx312d60kSZN
kW+9hR34ktDpaQUuV1N8Oo/uTFXHUCb76qaYmQabP2Cq2qerRNcoE/aP2LQ+Gg1fTznBLC7Ttv4Y
UYoDBsEvPHUR4THA8N8wjnWPakarE10crt4gip7LuVef6qZVr3B+se0aQ7YJJ2UgXWGY3qzgXevK
HDNkFT4DjSdJnNkCGeSJ1MefPXKHNyTHPvwPck/lRXzo1mbELrWCy6Rbyq0GIb8Ro9vvVYyeJ6Gm
WFwU7HhCGZ9JGzJ+JW24Bg7SLwKT9tFoyAQlQq/ZGgCrtmndhhdjGM3HKnSbbxpeUfmHqJSeXD0T
773egdXSYnGqLdvZqTpJHK0TJLc+iHhU27Xy/xg7r+XGkSUNPxEi4Au4pfekKNu6Qahb3fDe4+n3
Q2m2dfasiZ2LCpQhZ4YCUJWZv9k1eaeuUUgFhGwl+Oe67GSrCb48guPFTzTF3gTv9jdFGRVe3253
06vC3Nq8Dw9paQ+7Ec9vo0fczSVmXFQ9cm5dxLOJE+OujqzuQU4GRNOHNEKm1JrXcpf2e+QQMAuI
ke0fpzA84SqjP7sTyUrZdTXbvrhxcHJbsChOP+ZHeSUby50ClB7nme9Grol8rFjwjW634YzN1HXA
bQB3zFWW6QA85zEns24pTIyzHIKRmp40W3uVc7LJ4cOushqi2fdYkKFujKs8uAa+x1fDtVl35bsy
fAaRV/9yLbiEkUi7B7dIq12EudGuLHL7BvtiVWcKhXHFuWWDMf02vW722Ubunl8bH1XOAC3Vdcxm
tD+RYp+A8Ng8GWDbMuyeTghk7MFe21dPLexr2Cr21Srxf7CclIL334naGA5+3uc3z6vUzYyTX8sD
k6uN6kaJwytbwbJHgKxHNGZKz+yJ6RkAGh5DfQiBIskAnckZ2ejKAGkSjPBiUmN11ZeT9WEMj4Y/
pr+oxRHBmaFyaMrwIzbcYUkKoAbyY1ABmBOs/dwtlAZaeUKtViFX/4yqYXIJlOhdTuZB4F31njTQ
POdEk/0QgkpUA9Aymq9ukKvLnuCbLx0tcB5krww594HeDw+yS6wabV1sJVb2vDa3Wv0chmcXsTUs
XKzDIEw4P2mQ2IfvRszUDNlVgMrtZ8v0vsgKb8Hpb5asmNr9OIMOjKoZb5RBhk1DeXqJvD9lSuEB
AHYIlOQS2VgNysSjr/1GrW846hW7qBKC2Qw9gFSD0h+ruZFXcvJ72f9jTFThgIEBNwmYnmDf8rTB
mp2LHaoOG9Evx4VhUYZELyJbpoaJxlaqk2dVOwUvHUx1hG7hxGqG3rrzTeVP0cwKbEX/pxDVrmhd
4mJTiG0Jqi3TsuK334a/dasZnoU6Kuuu97RjAw/8PCqgwlOSn699rt1TFJ9+26G674Rn/wjDMaGY
VRZrTAQyUjyoDvQetbVKrTjg5qgO9L4J9hwtgUej9a4geHAQM3CvCvBiXOA8Zr81RmUusH/KX1J+
8qUwXfsxsVEV8KhYPKRwbteJPrYEW1B3c8VoiYqyZJdvxbZzJmAvHZRJ4cSvbazzyioQA/fCvn6I
E4UUgStiTGZroJKk0ZeePtWXyK0NAEVBekdSFjmXdAKIqhUc5LTIQOOy6zc56M9tjz3FrhZF/Fhq
YOrAGGm81/VDjUjIm2ON9how6ZPbk4BSa2He2QrKg4//JtmVzLoDNrHubYv4hjmpyl4uaUxjVkIK
z7L3zwr0gbjplQ2ADutukGm6Oy6cX4ODmk9Yvam0dEJTjG9zPPLag62fRFPz8lRq7eiMHkiT3v5U
Rr28WP1QvuiFfXTtuHgQc2+Cp5lmdr4zHdiwNfK/C+4ksdcHEQKQ9vWtl9n4X83dBkrfFdTtKZtz
ZSiA+4+xWT7WeTqduhkGm+CTvRM1hoGK5MDMY4o4jFVvC0p5q6nP4S7aWTpwGpsvzRg3rQL8FqeU
0R/PYVWVD+2sqs/tObxrASogSjtV20DzeQP5+TPub/bP+SJnj/yvF8gmfk39H2tyx8gvcH4Fao0R
Qq0aLgXyXxUDPhMVt8r3eO/n4/s8XntK/hSk9T/rbdPOKXAC2FMApBy7UrtVYdHdVEcRLsDj5Mkt
YuUgx0rPbW9OqgcbE80AA++FJZrMvC/m2/pcePVawpwkmAl2Aw53Gtzw1HBRV0Z++uhrpKQ0tRgI
vNr2B/XoPRuG9Qni9g2iDg/FvLRtMFtyOM4jCkdVQzYxua21NxuQfY/9rxOh3pPcnj8BvuqfT3jY
US06E95IPE7satjAT1NKpmLuea42zG7ol69eV0VX9nVcitQA58y09hGCyxDf+JdLOywfg1wZtq2e
/wlgXx4AwsCuVB2P+64FNlBACEOIhgobDpA8Fn0CPnDqllXbtg+wgfHWAimwmzSgZg7UgC3xoL8Z
dIX6Ti+8M0ZAByVLonvp9dEd9VtjWwRBvSwaEkZYRSytlPTa2CXZFUG/aof+M9DYuRskPWC9+Uok
rsUmkF5kLx5mb7HZY+bM+Q1k6PSGge34Ebw7YdL85lULJgbv7MfAC8aNwFITkovdIIyJficIUPBV
tf+G5mHwopXjMezy8KT4JWK/nXorSk1Hw3oeGzsdKHTYN/rBr/u9lznx3jUM8010YmlHkfc8iNQ7
OSaZ8nxIrDd0p/wV1UVxkMvGTTcUGj7RvJcE4uuo11CSA0SxUEWRHXoEyNDQorGo6/RRHF86HFWP
pY+5TlW+Z9PQXTVL2Ox1SUC1MkzG3VffcN14IwIUZDEu1G+OUkLLYoc5ObZ3lj05Lhu3VDduPWq7
3qnQHcIFkzucRuUY04NNTsVGRBHn7L8zVMXAoHtqSKiuazGVYXg6KLi7WJtBM49N40jgg4zDmzui
+2E1GknujoJWbGOEh4YLh2funW3EIjdFnMxsMhPMJxj7qWrjHeUdXATnMfJu9cLvICCUA9LcbqmL
x3bGEmV5Uby4qFESqI/iDY52tMC1ffiY5SYrPWs+C7veG+XQ+AunI/HWVNcEH6392IE3i3pqOJS0
qeWSCJlHkIhWUV9SAc0lDj6nJJa961TGTxLFYNRTesLaBP9UsgovyCZ5OyfHZVHOZj10Fa0bKFnM
s0LDxbkCMbjohQN2iiTCojV671Xjxt1wOK63SeF5r4qoP1M/0K9unATnCqTJCTlDHwhLNye/tPgq
myjzk6tukGiLkhRL+3li6jysShVovRafOBa1oRx6TC+PbZP41AH+9uXV9xrZNZtzRzmp2I5d/uiC
5n3K/NzZ54gRrHPBT5gry65RFFQrodUPFYefaMzL5zjAl3men/KkB4zQlbvaUXFymEE/4RCewYBC
a50w64kglfz0ceeiRoHndOpXXw1mgGhByH4FH9xd8rRXx0kdQ1RU1D4BM+Id+xhfxToa7Lve2AkF
jC35Rvs+zU2F/P8m5CFY1WZYZ6D2ZkG+MERzmdmBgAsQYkuOyC/EXY6FOJZgRuWdZK+xQHYkNqoK
cLfMjWZM4kdMHOkTjbVRWK0jANPQjDTj0RbdixwXjuUv27rFeq2q24sPTHFJrNFjfaE+xqOWPsGt
DA5RUI2zo1r/0VEh6LP2HVRFvxk4zlMhHcIXx7QPch7qqFji5MEBS2c3LQxFf4lHY1VrqfroJHwh
6bBlP4z6i2ZWoKtz+132VLUlNUdRaNkbpfsEUnYjivbTK+vqyZkb9yCcMv261hXYwoYxYvpkxVvu
LovbE82kXOnc65iIgriy8bZ20yHVHFHNVDOn+cV/KKfQuP3t1MgzpnB9nuvwBxJnztJJ3PA9mjVX
NLv8xNMFLcx0sB+zwhqoC5rxPguQKMucwFnIJWmLtlwf/UobfVjWaQAkPH727FBBVsanEl25Dx21
iU+4bk/dmHYvcZOj42DPbpVog13rDvwv+tYemKlbiu3kZ1uh3FR3Y/6gq3qxH0oDXJDBD0auOmDX
m7+MPCZFhuqHb2YutCUDiUw7o3hfZcotEeMezaQI0ym+Ug7lLs+9C3txBy18wZOI4JTmhZ92oa39
Rq+gn7FLZ02q/W7q8Q0Vj/QH6etk6ZFV5wyJ6E8zqcPFd/x6R6SK6WmVRaewLJVNmjXTLbZabF7R
RUqyKHlzZkfsoEeexbb75K3GIQrFxuoFk1SHx9LsFnJZDRl13QKh3351HTwcvf7VK/tj3oT2NY9h
e0Cb0N4mI7+36lj/MQTCsHhPXXQLyVp/EtXVQU6JOmIEKh9wbzs6464dY5dK83+OOQPbuG+jjiPH
ZKOgt5Sks2mFaXRI3oUeDp80ld/XuAFm7k6xmn/GygzHdkMxprVcQhxIQbzWebfEeYr1BF25OHWG
8Mip4uX760pFMa5YrkA6d299mF68gcRJDkx+k4p8uJtBicFCCW53LGN31Wpet51M1UA+P1auBUS1
aztfYVJRLLDIanbfEwmg/osWQ4gefAf7h3mdnzg/py56a20tW1RxZW/majzo88Jtzm5ZNGevmJpz
EKBaTvDj4iRKty4MDHVhNmNOlxwn/G8WPap4Tz7HLA6MOAGl5uPXSKlgPtc6+kHjXPg09FawTagJ
rJAAD59iN+4vdVDeZM8xNHiUJoKHFfrMTag+VqHbPOl4AhRtqvGqgBCEqt6L7mKellkwJCOzpXIx
5samJkpbD74OM/irDzj2BJEzQswDbM2iyNR0g9pgDF/t01Dj565JjXdE11okBD31JXBwowT55N2B
kqfr2LeeY7+7Z5PSbVPegcfG43/V9UN1qxVUHRRveB274tUM+y3q5eMt1+LySU3VeKkG3riXXR+t
la2o0QGUXUdJUNJo4g/Zw3k0WqZWNu3NFE84o8hfhlqNHooOoIml5y9229UXEsefshdT9z6i3oAe
nq8nhzqfkrWiO4h3NVPz5oERAmjKIRpJmW4ZWUX61FrUOGK9zO68/+J1ZrT1zY61aMNzrl5KkqDb
DL7ruQzNeqfX4bPSmQo7f1R6ZzfxPsqs5E+d2sYTfmvjUqmjcJ+pjfE0Fjk0/WlS1+U8i5Cqtdfi
hqcffcSVOwobf1XgymmYfmQmSbvO7tSrBRZ6rwdps/VhvD6Gkog/SxOiG4jaorXTcGKADdaTwonH
foMoskIWoCNkloPD5FGRd+qjCgrmKodEJMKrNTdDnYLdasftiIvvNoCSEiPDZSenKcQQrISUwvnd
5vzMISBDF5NBAEAbzRYFR2rk9dJRDx6g1kPm7xG68TIsruSYbHqwqMe8S1+HCq/5ZdorNSrw6G7O
H9CyKniQy3TzOQscwHHzsBxB5eocu+aFGhwI1jocnqexSxdtNsAfmLueb0OW8tjhA1Lez5Ud24vG
5OwtZ4tYRf0r18qDnOXtMJAa5X1tYcX33CW1goONJRDc56tM3WxWQ2MkO/nZZEpcdOPafis/q+O5
t04V5MDkLJ6HCnpXTbHJ4QKdOQV/SNaYBy34GnUnCUWWxDE5bPlGjZh8m5EctgFGIRRWXwGRysly
LBeqk7pohhf6mnAgWbpKnF+Sycov8ko237PObEZaViCc8NiCYxW3+m8Nb7+iyH8nrYGc06Caj3FB
Ri9s0gCgj9oDPiixXuq7+BVuzStED2U19lC63Fh18RRpiFf7sJpW+lzQNgdkrhfycuARPhQGFm+G
op7iYAiX/VyXNpISIYIqrQ7t3I2Qmw3U1HmRy/w4PVh2dlLZlY4oz+HiJulg8rJREqQ0xm2UdcUP
42dqm8OPbsKwx6xAnstu03OKLDDL6EovuviWZy7kOMrlCPmVqX6KwTVSVVJvanf1Z9C+mBH/rauD
JLIJ3+l0INHHTgv2CdDfsyWEtiIbjdRpbysAl5vqQa066LG9jT210wV7fn7j2pkgCV0NBnKRKycV
yJ3Ko3S0E3u6wGro8C0hFb5KY+ex8I1hBS0GLGkPwjrSomGLa3H8kOo2vs8m9BKgXdcsRmOFPPKy
R0H0EbHKY4+IAvKwNJao/7n6v8c6DpM4uwY4fc5ndXl+D+ZDvDIbPGSpwBSrtya8u8tW2+kdqorj
XOPI7SE+4dKHimIxjDc/7/Bu7HLzGW8BahuwVD6GLj77uYvmUbaMAuQ89QZ4tBmC5SisCt8Jcmle
hDzrEBdHDz+7n2Extgsjdsxnm7rpym3D6taNnJCBdp7x7KkeuQnSnQ4aDrwQXdmEBomJMageZK8l
w7geDUOsZTeikkUwWa+tCbu60gBh6M44WRwneR+YU7NSCrDH7dyVY+U46kfL609S8kLvyLiTm+2v
hnIBXmCWa9hO0RK7m2gLcF5zF53tkBJg51MC44VC0/iOVhPOR6Oen3k+tIemhz8Xi+EdUH6/sJ1K
HCYxZHcV1jRnu+7yxZjE6qbawPvIkPl0uUkxNE9F+Cj1sQZ8d0Allmcr0tO9kpUaf4+xxH4PXUrR
xf028vPy8tWMAvxbTmk9qtDxk+tsHUnLFeqKByuIl5qirq1+Sjey6vVdFxOd42GWGMHzX4SdtrT5
54DrJSZZtjtgU1hjdoZsJX5dk+tu9QyOE1FuVJwhgC6KIcNkcSg+fJGiAx9N3ZMFSZUAHmzK3Gur
IHuafoHy9lDr6fO3waJkak1p9+T6lLyCYkx2kVatdSeOF3AbEcyiwiv1DAB8iZuRipOqCZQFQUES
k1vGpg0HGLWhyNdeMgDNjpwUT5T/bOrsyoG7uH6PyKW48VSr5u8qyxlxD+2SjdMCf/GbWFkIG26j
7HaAVheUcElEzLNd454rV8NFMLXHA9gFZ+mi+HEvnf4zc7LpA0d5SA21X9yKVngnuSJEw/0jNcp9
a5fTC5gcDAVyjDNadyh/FEhZmUORb/GDL1dYNg1ntkVY3NYUYc84gq7tk343NFDK6iTbNRNaiPIW
lvds8TBmt0TB4xrPNdJlUF3B2KK5foavFyIF5CYrt9D6DSEXXKp5QjZaTnLNVst+b5BLkkMqv/Tm
+6smorwt5hBIauvmm1VZ06UmPfM89xwrUi+yvDPm+puXsmsKE/93PTDsg1Gh4evhnmS2jhfMIlMn
08KMyfaiGFCNEq2NXvhbRe3j56rLvc1EGLiWsxFminsxoYFWTKhqCQHcwO1RJJCNXY/wCvIwXfGB
4GtMLWIDki4MzgZxPM4MWXe20sG46CkCsmOUlj/dSN1Znt6+8lbPtmE8iC0nU7QiO0P7asquNpAH
/NuPVE9d+7XLfzP1rgObrHKQV0hmKIcpmO0V2MVJuM4aC1JzyOc0M2jmk4Q/hckJPMxvIA6IdFuF
DqXCNm6yKWsMChStu+Q5WlEkbK/5DEjtcTqEZjxszBmZKoeyTMS4U6kcBFggx32l/xoatXo41KTj
FtTNr3gg26/E8una0yLt5Pq2eooyflO1NcSrNolrEHv257xUuNR25Zxc6szrzYaDtVxa8xKUS3Og
Mh2AFM0w0ysqm9nVmanGZDv1Y40sw1dvHpcrEo601+iHHI2AW286lTpvraZXh+LLr2oUn2iDlpRI
AnPrep2688zGuVPCK9CJYEWNfy84a/Ut9pC7NXuzOSLdn2CjQm0vampCl8DFuRx8G/4lpv2jTrD/
kld56aEIburBc6USUwI3O/FfCPJoOvpYlJ0A7OknORxMHjq8333NiNBHVlvgBYNoF3J17LXJ1ks4
6nsWOSJEgaisobyiRt2b0U/6qrIs8wwPOIXC1eqcurYsxiGWSsMRkDv6WaZLKNeoSbT66ssp4oYC
0dV5lRWK4Wjg0kOs3rarxuywzohi3durY4abPUVxIJOJR8ZDv2YRhqyFo/zKquap69r0pawnikMq
JIuy9qpbpiHjhX+n8sseTyhyi5/wRaylVlGBr2cMs963QIjzLns26mZ6xuA73BZhnW/Kyp1edQ6n
C9CQxklYpfpqwqwfVdV8js1puqaV81MOk6HIdryK8rX8UJVRFyXAEjsTaYUq6ayDQg77EJdImckm
/Hslu3JWrkOc9I9WVzAqrOqs4YB7sHpSW92gZ4922uAiYCbhKwfadeNHwbbXnZoDQZkTH9OkQsn+
uQodf4tYKGrUfyd6TKahIbnWRdVFcLU0rbgbiHotAhxV0REKyrscw9elibJ7kDWYUJtqs08U8u5y
SjaZYeMRMerV9ntMT5u1nqTVVX4NmF7taFb6+/cCjpkG0mkq5iuq1Z3aDHu+Qqv6bCUv5SDA0GAz
1nMG4H9aY+u4M+LEaAKaxJZYfq6ev0dUZbipEW7f+IlRrVVTL881L/ADtjTZFt10/25Bf+ZwWXUf
NeU0BLzrPzGqHtTXm3df9/ulionGQwQ0EWgh1OAaJyVeQQF4WIr2L3Vlf359SFm28MBSPI/Yx9TS
0l/6RqEU5WYl6FLNBjI/TEu/C6nN+v30KsRDHVBCbfsgPBQa7AfZzQ1MS2uvCC+VooF9rfOd/HQT
q+FOtJO7JuAVb57nfJS6GS7TRkUevm2ew8ytXtxAH0/gq5H5KcqaruPA/8RsS85Sd8ZsYBwhYs6L
RRBNa4HzyVZ27QTEHOXdZv/1VRrGXuB08i1yQPkjp+1PQ1Gse4yPyoGaD8UxwJUfcMd0ak4fad1p
azgF8cF3kuYRm9F3OW/Xbb8ANabCfubn6I0Ye735g46Lj/qgiDcoiCg6D+q001JhPFv4l8oFJk7f
Syswp4vdBdibCLiN/J2tvRcVjx3n1EszN23aiIvsQtG95yrPv+3mu8DDV0To8G7yhBgCIm++NOC4
/iJTiZiI+Oh6/HvhJJZngfD9uY5mo04yUvwZ82mDQwSnJXP6p+kcKzzgGrzOEHokg2utWndqz0EX
fdq5EYEkKvqbqg4HMW/VGFo5jxVi3POUVeblIR9tB+P7XKwn/E9fq9S7YP0RfXKw/WHWWf2cmoPY
UIqx92Vc6zfC8wDZR1ZoHXg0x/0JCwzBejQs1CnCeaOE786Dsxahi0Biq2YqHKX5Mo3RKS0Equ5K
7DmYFWrOwZ2vFB/R8Jyz9UqOyVk5kSQCEoEIzGSHLs4fy1V69LkHTi6deDWTYfwjIC+BtffRY28u
FI/19xABw8UYRsZjkObjWrED+xyCQdoHruLvoc2hvo+IW4iDyQHvRI13u5o+8W4c7iO7juzJphfB
R9VE0bkDtvqURToxMHHdQnPT/qn1KOtErRX9sHMN6LxrxS9Br6jLzg3qx0hRzZXbDNZNI50N1M5t
LoMpHtXWIm2lfyo60LEBZYG/F/gnhh8wTD7rFAxdY1G4/S8L/85DfQ/kwiDQixuSBs4icsFN2NX4
S1WAk07CHOHwOd4uCtVqi79yik9V9SZX9A3PFsWIsxUUdytIzVs4EJnjxAnRZT7PVLpabpvBIHMx
gHjMSiXjwFqjkeJkf/oqerJyN3nD/6pcJRkoPrtvsv2ko+ml5xl+JS7yC14cP1WK0ZzIpo9LY6gF
+Wp+rpTn6hpOQ3jXHfPGCaR6q2CQqUKJsfkZzfezbE1u6G3jmfGSvyTuMVAFh7co+N1CqfUXbJW7
fEzbz54H0jD1V6MQfHWmC3VRcmjad65BKsup8ddQ+2aJcIf9rrT5XpIH3bA+JLbVvSec8JdtS1mg
QTIJNoJ386tePXdhkABI0ptdPFgVqr10v8YamOd1VZD4bpLHugnybeUX0UpOpvNYK6KljaX7g13b
0HLxzN5UZvI5KYgRxf7sQjKmV2sm1FF7mLYKldkvft28aphXpf99lTuvKgNjfPPD6FNoYX02E+vm
qKW60u2oeKlQfdwEoPE2suuEhoIPmLC3slv3yKd1VoFqU+xcy65FWhJZma+mnrtyzEaZKV3oXl2g
aNoCM1/IVVwkB2QAUUpKIv0yOu9F3zv8CRPnms1XCdIZkAagFYwhZiBwAJlxZi0xLTGN7fdCeUW6
tm/L4eujcsRK9fQr+IHjmR8axJaWsHt7z1XfrbDXNtiydmBluuQVQ4WNjZn8h6hLivK8M4+o6vqP
nt4RblHcGEPsXv2h1XdR7PyIYsO/FR7bnkRjuGlqw3mCFfNvEyTzbP5nO/PCXf6vn2iKiHpObN6z
osd33LS1C7utfpHdKHJ4gtT60DakRVdBOww7dGo+EVDTLmQlQ7Ei44sfDx6TqBrMg/O3dMo7kuXm
tckKcc54qxpVHT3Ixq7Jx2s/5HXvB7g9UCe8xGmxlJGIp2XhGZ9paIozoHESLuyduVvNVIxYH/VN
oZq/Auq9C0kItl2TsAroEGl0s3wgz7DFKqj7aYBBT5o4eDcG3vjkH/EsZsO9Z4EgPJ9XiG54D6LM
fQwph+6DftI2larlb2YImanE4ZVdLdpmcynexEHJ0muY9aHd7VFWjt+Ef7CnXvsjuvyVsrjzFpWz
3XyJd47lq+XMjoJ/mBW4N9dmvAsg7F4HxTNWiKJ0z07oQNziDP6zyo2tS5ZRZJ8KVLWbbGY4GlgG
9HTcBEproQ8r1/R+9hpWyevW6BJ2KOenOUNZtJTCvGfn+hk75V1eTf2nYjlPwBvrDzT2kwUlzeYN
NgZGKo46Gy1Bbx90x4O7HKMtX9ZrHWrju5Ol/SZAZnvXjIb/bk+ryK6bHy08uR3geW8thwebaFQX
1XOPpObRTTuUnedPN7n7oSiBjiQpLEyqMM5CjhP92hiB5MPZr2d++GJoq3qjIeA4kibGHsAx9lMB
KloUBoBCu3aXeGS4W9OrS8J3w34rhhRlANw6gLx4qyBQvINJJe2uTfnHQIS9xceYQqC2VvHqCBb9
NB1HULQ/s2p25VbH/tXweAOOjvAQeebE5Bu5exlaPplAYln3VXj0PG5iTGF79dDMu7hsrL5iK5eX
QGemr8E+cOoDIl/2E7BJ56QqLXlfXXPeJpQvKeX3EN3QSEIuKX3ua3M6KlXz0nS++tCiZ/dQ6l65
B8XULGRXTqSjW25hEZF0S6r8mjVscqjrauemdZIV5Lj65xBfqj4k+ZRrzVI1MzzCRrU5RkP9i3SX
shPcu8ewgmA73OT1d6Oa0GBkV/979T0mJ9rA4pcCs4WTa/LLQnj9PeiQSnDDKHxzYwgIgWYoz8KG
8htkvf+EDwSbolXHd4B1ybqomuqmdyLaTH20jqmIumOnn3vN0s82akPLykBmqjAj4/w9MWaN4Cjp
VacmtfjLz4s1l1c98G7+bBX6phAv60YZ7gMmRRDzDXMlu7KpJuPaNHZ5RuBovBehI47dOL5/L3DU
RllO1hBuv8da7Qe22LjHz99aIyq5S/M4O6NjFp9xcsBiLdeKjxAbOwlVrDzACL2dtDcTJ/CDkYYZ
cghj9tq6ylmuSH0NqGjaWncR7h2iYLYEFJ2SqhMrxZrtFOWgSbYSqRCnpZr7dxAo8Wzpkq7ZVahc
KoZyQ2sBbiAkVswzR8f+Sp00s4ww0ZAGsZbaMarjrCmL5EXrM2VfQ3e/fjeVSM+tGI2FpkDkWjSU
1KUs4JA6xdZMgvRQeb813HRusdmIB7Xu3XNvFnvyY+JhiEPx0AVpt48VtVmE8wptHGsknOq1UkXT
yQgBoWVh9OwPONcv5BiA8cnaGNlcRsNkMfcbJJHnxTlRF+Zak7pFR9NeZrWlrmstNq6RbelfjV5Z
b0E1iL0c4u5GjS8fF0oQtP+yKi3T8pC6+lMYw1dDmNlYNcTN60FzEZl0sHw0wvJHXqjJtndrf2eq
aJApY77G9aX6qG38gKIQ1kMT+NnepcLbrgAiTBvTiYoFyLP8LIouP3/NgPNaho2yIo8x4XHrBwie
htrT2Iz+GpAXZqdO9bvvkSB2xBxQE0+CIPPHd1T+x0WgDM1VjENFvYQQkqTB+A7D/ChGkDWq3SgL
Mw3oxtPLV1ebVO3mPZF8N9o1deCn1EzQpZNLNeCmulUX+2Z+Mcnw4rv5t7Extf5ZUtUWyq/mahht
8whXqiHdWvjP7SDyq0JRPNYdBaSVF148PXtA63NTFpF/gmKEYczc9Gq+merwBAO6u0+O0oPGtarP
2qK4b9jWB8Acb+lalX4hFkiPfuZ7awph9ovCc2BHbf6ZACPUUjZwE68F3esfHavUdobW4qIZAoOX
Y4Z3d4RS36GeDVBFTJLu8cRRc+5SAgrOtpu8ykm5nGTvq0Ot4yx7pO7zrfyQ7A7gHe/2eJcflp9R
KqytnFioO7kA4aPiWEeIRTUlHoc8Xu2xJaK7yMUZEK8N7IN8LRfDdipuTu+tbRGQ1sImYdEUQ3QW
dk4Y3cYiOo9h/e6Fg77t557TO0wQiCF30sTltnZG+8KJHbH1LD7JXtS49kVemTbBq+r6wUp2S6N4
MIRBVtWtTPjoCtppulbf9XZAZ3NCkVXBCwK3TntpwBmCGtGC+h9FcCIgWjm+1V/kkGxkF8vsGkIC
Lqb/NiG7oQ6sY6imYTO19bgMUZZYe5RgcHpO63ZbgDVbkPiJgEQkMawHO7pqoaWjsNrtvodaxWpx
BsS9K8mNAsE8ln2tnT8Ke+1PRRZk9z0kr4re8DB78uL11+fl9zmV7m+Fi8yz/NfKhXIiVbJ0X43o
WU6RikLzLNNM4mmX8ixeZa8OMJtAO6oGvsOk1zf1DQjgOuhajte5pVsLi9MRpDs+H2URxwTHpx6b
hvsIDaVLV+vGs++3v2SvnA+YldZ/9VQ2rkOlcUprmwbRD7Xr1EOghBetKoIrd1firVxfx847wyy0
J5mw0g0fZBcxYKaKhyLIXiTHoZcECV8QkSNyfYo1XHsXVH+KlRDBsHbD+D3JMByd/Yweh/GY5op7
72vffqSihvlTnlo72NnmJuyxEYhM2Fx+qoUADcL+OUGhOrW79seIJfV2DhC3wnLbH7Y9bpUgSp9N
hELXmiE+NPLLxzjEpVn9D8bOZDlyJMuyvxIS60aWYgZaKnNh80wajYPTNxCGOx3zPOPr+0AZ4YyI
lKzqDQSqgBlJIwko3rv33D7tX2Gdrr24776NTQzbLGjTKzqS8KA2NcZ+LUxeMLed5RkdNBcsdVw0
EMCnrAACf2X5JMx+jGP/za+67IpQE4OQ7mq7cCQPSqqe5cYHqYVdzLiJ0l0OTT/dLKKVSm57V9Dd
083PoRIBMqFy7VvDcWzrbpnW4h1UWPR9pKjg4zLAm0HmFKS3Fk1vpe+JKIPIBX4FOzVk0hDqxnms
imhh1zPVRqm7de7VyjnpxDabMqBa8yiOET8WbTfnc3fl1ignFz5Tbj8AobUfNC042zS8L8QZWg90
kMUetYNKzAEH5Rwcs5B2FwSl3hP2A0vAAqSH9+Xj5R5N8airq1Nn2zce8/on3ev58jyi7/LUeOZJ
9ubqFa6WcEAbmCruFz2GdhsrvovkoRKPHmaKsoQs7Wiws42un1MCWoRKIdHgfxrL404W7somsA60
M6EjGMFgns0qmTaaQz9Am4dyLh/QNlpBdHKnDFZr3PoHevv6rSoVF09mUNCUasEBCXu82Tzb9NvU
4hFtMkfzcbCCO5TN5V1bK+ajFRFsW8SWe5AHgf9cs7p97Ck/xl6JFn6Yk03lXvdz7/PovNeMNufN
e3R7lR+WXywF4iNcruMld6qKL+tX92aoQN7vXX8t5+QGRRNqkWE9QE3ZRjOeIzS6p6QrYhxPY/Mw
wdXSCDhcGvgR9+nSsIKmXOIrGqmMpOUO3cV0qzy9Pg41691+/nHlJraVfUy77a4zLe8hNFZhYLln
KAwHcIr5wZ9HcupzE9ujsqoLa1h+zk1p7J2rsTVWZkxNK5wU/aoIwso8ntpYTPEQu7SczFlWirsh
zFHgfS3pxdMzKteVZUNb5jGLZLqgAzHk5cbOyBy8W/PGNIejGx59HjT2etqfP7sGZTla+yBooOUU
FvV3j3o4CeEeGCk5VjLCkPli2CvnI0Fxtqr0aoaZgS/J0T82gwMiJcQbLurSoLFP702pQ3HE7T3e
aXaULRNMfwvYdNzF+QkvYWN25yJ9Jw4UgI0XxvSYJlO/+JO17gtluhd+Vd3I/YkXOR3so7S+WOC3
lyhuD/QN04NlkPMmOQdySAQwBYC2am55YAFNjfj4o6AvVsXEn8c4D/soAHsod5O287OForQvaqmo
m+gnwpWuznSUmz/Ntco6pUp/UmGL8gdbnY3Gq16KPNQOqQN2Qg55VO7WmY/wRQ7JssoRZWr+xccS
+gjtggjpIj6bxhSf5V4u3N/35NzEU8psnAy3fzvwt5Nz90VxBEHSBub5oXbHM0LbESmkjR8NHf50
HrMLTRbzJOen+YzP0whCKE82zbc86iqCH7yUV8lzJkhShzQvkZdE1cZX+2JBuBvP97Yg2lCt9LUc
Kr0BCUuxO7wR867cALF7b0SEaVMrIyhmync0niMr8xFjw1hpW4nYcIfuQm6atrP8Pl6iTiPuOja8
bdgV2c0uCuPs2eO9HMlN03TDIkWAcUC/QThKMNTcmeEbdihtFg3J1LfYH4tb2TkQSpLuLEc6lZ1t
G0TGsvp5BsEni2GIh2taBOEqjup2XViOca7rMj+2Y7XW8zicFnKumXLjTESFcU7IwF4ZPcp3eUDO
Vblm7n1bPI6dHYCH19NVaFTtM9VMsUmgxW94fG2faUiKVWd3GX6IQQPmWNVQETyFaqHww52UGTkY
7e/Arluq3sxPz1G3skq3POe+rS+LoeGnoLyLfsAGvW+l4yuMjoEHS9W8YBB0CLjzXox5vkO2tiZM
ccK+kHrwStcUcjc6LdgvqjLCcSGr81TwqHnXdzQkprQJXzKnOqC6aucKV7n1cEpc7Ha0SUJgk1VG
u2tF9UPOe4pjXwLWefyj5vGBSjn8v/k0JzKY0+oC9Z2nA0b4+QbydTxJWWcleP7TuXIXxL9D5Grf
beQXs1IrWvk1iGEjpExBqN5B6Czr5SaMRmUdNAWxjSAMP+aGTnspC/4d5Rn/6UWjw4X0841+vki+
jzE6ETUm9U9fCdqPsh4HCkDCaHiCdErxTEpKuCiUIH9Gxseq2e3qo8ziUuelFs6e7SDG5L4ZjHI1
5COIMm3jF8Ll3gQQUe4Ef+zMh6DkbbjzNlueyeprUrSvsa9jxfp4Ijf6jyEl3eoqMV1qRopn0Abg
YP6Yqv8465Pj9fN95BQyO6K9Y4AnqjL56kKNIrIh5zjwklrH0J/1KLO2wcwBkRuTFgfx3XSyZlzI
53znkwFTTObEjYw4nswz7z83uQmgSzTe6XNKF6xdi2GfGsS1a81myLzqnFTYsOtW8PSdmnizakqV
oSvMSwzict2CF3uwerhzucj6ZwwC/DmGjf+mTPYDiAn33eTimgdYgUg4/1EHfkIKne1foiB1aKHz
f95/CfK8eZQbfHhfFS8vcIaJ5rEY9HKVexbUzPkMQ4AKM0tyUuVR0ufGi+6rV3kwxiRS6/2PBjX9
gvRU40Jt0bgEMkKkQ2DaasED6MLpoYHKuZ7qNkbjrIwfc5HbH1D4l+jYmHIgyR+qimjdhpbhDjFK
t4aBpBNOGhVXq6DPFqglsOmCzPnOdKNL4BHk7caOepp6d9z1SloeIdYb+2wgRafNEJpC2rR3wifK
tc40BSeM4hzlJu/icC0QvCxEWMD5mQ8UeiMq2lHqtBdDv8Ez4pEm0HaEylBUUkzvIqc+N0rtfiU4
8De/NsB4i8bOtlGcoOTsNO/Ob1zzXKUAo7RWSd+8wXyMEduvS70p9ppHPiRqLR5FMwM3ycyc+pyL
Cjo/iW2Va0ciBEYbjsC8Z6Js35d69cMMu91HzYpaFPZxvdnJapUbW89FUKMtss1hNdLQfPJyfih3
SIqHxm6u5BT7QABKNCqGYDXBSG4qnqm3VYN0ewrz4GEwgmuu2Mm5s8pxm04uUqSRP316yNWN6++4
MdJ+2DnzPV1CeOVGFVN8nEwyDv46Lw+2RpQeimB4NV1tXYJ/m9MS0gVY+epH1MWPtuanXzudh2fE
f/qjN/Krr3Vc2QZgh3UdGO4i0vr6DuBLTf4P9fe0t+eooabCWp2MJtA5JgNN+X1SDnsytPZuYHEr
VODQ2EXdr6MJZmQNJDn0DPFcaNXf59ueGGYN0dQmgA99JFy451rDXhH7w8eenPNUkUGfhSsqD/zH
8wosW9ATl4oKhK3M6/oqYd1K1DRrOSeHpPKh+dBvqKezJR4m74YsucQMhjQkJdlmGSmU9eKs7I5Z
KdwFbuEEXEjlxLsqbe4NXVeImKJ5XDtZ81R7VrOKa2XuyxN2xL21OHV1Gh7AhSCm9ZX7oOEigUHs
GXM1v0qlMs/WvDFzBRJFrE7WXqu1Uz0jWmK7iB5iRX/hZha8z09HZE5D2oqsBwwcKK1JhmKp3mS/
+XT4Z0lE/dKgflxyqxM7MIS/Gb1aX4aujKmWZztrHsmpELIHUd1mGvLXRIlggu9y6YmqpL1XGzS2
tO7esoVC6p/vQOEN+ns5V2WGcsAl8EioYFet6exfjNx0101AqUlJumnGqkzX2CWdLRqNk5xCOzJx
+yA3JbbTOzllm3F5pWQmz5YzEUqYi1uAHP/5LnaZF+SuFteqx8eyjDQnOnCZwIwpv8b8rsipU4AK
vrdw0Fpf5VcKU9ySoe6hjfEJWO+HKFs3dmcSGK/U9r5yi3tR9O1Fd5P2os17XVQQxyIiQtJQIZ8m
D64vnRTgA1qOumaeC6bZl55Qhvocwh3843BVTEi34nHnWWQzO/kzRtRqPwGDWHuNlX1tq3ZfNCpG
RwCuh9DGb5pldfZVq5vHSNT+rW0tdz1Bq63arrtUaMW5qCObMOBIrz7n5J5Fm/vSxPXXwDb0HQgf
BXzT/LLUKouLeDXm4/IknWIV3rti3OttV9AZGH3co1Zws/Q2uFUuzA7szHdyJM+IyZMi2ICDctNb
GreP2PvTGTySnmJtFkUZU35r5s3o+ei6BuMq1Cy/qeGs0jE9fS0PIp2NrkaTLuVB+SIExeSRJTY4
hvnlYdjzXGba97Wt5Dd5Wt+w1OvSvj7IITBn8zCv/BZkMVTHCPkuxVZ3OqoF2Ns41Hyq0c53bEwg
DKqkv6gDdheFlJmvI80vDN1Uf3NwmNck7N8+zrcpwKpemh+NULA2dZSTqWrZtkdPtfxY4RRWnH+M
5UrlYzPPTSEg0I+0w3mh8/k6uRSSB3zDzbbDfN7n8uhv7ycPeDrn/elryvHH+8veyOf7GNpt7CbE
co1v3uloV+9M8rxohNIOk8MqgqOzqHDOj31193kaTZRpz4POW6KLmRFcBVtcJuWTKVnfVXKvzaOo
CL860xgBfWaUFna5MCl/neRBw6UF01HFOsijGVHgy8nP7Z0eW8VTL7DQxbQyt/Jkt/SQzaVeuJFH
U9eVrAZvBZmVPiEcv2UhgmINF13DNNWLnUpC/FBWzaEaEMhNgegezDRwF/yZ+N+GgECPuvDeqQu+
GIbIX0JzsFYeNfyLfFE6Fdk2Dr3iGHnTvVmM2o4if7zmuhh/ifoC/LALNlalEPkCbVROj6ldo/kl
OE8OB/CJq3zUg70cTk119NJJYVE3jFj9ie1mHWKcuMzkm2jOgCMYiGvbPAcfzCBZdvBpgtXBplHp
hHuF6QNV6/SnNoYoToh9sJFa7Da1/3x0EhjGquGrLC7hAeMu3sK3rufSUzD6xDAWKRnQTms+wwMp
FiPc9XNGHfE517JdOerjg92F4RP3okUyT8d2891Kp3ApiTc9pb31QKrfRo367FGNHXHoikIsMJtQ
Ruxbdytqh4gxqlRKIU48pdkfGzn9t2GK+XpRVe4DXTmIPRCgLl7a0nch2xyjI1hkoIL0zly74s6i
qOm3wmreEh6unwkweEqckFStGJOVHbfB1i1d9yA3eZ56H3tyWM7Dv81p6ZiCrDCNpTwgTxEB5TGN
cuXeRx6yLlsxQzwsniCcZPDWpeqBUIZftooao8PiV1O+1mJsEXKjOihliMUYP4b/cQ6XbLEpdf9J
nhtmowdXPEm2YsAibY4DzHPFgqXtus7jyNPqTuHXs5RHLcTmp4yr7kIe9Sc9uJ8x+hppDKog00Rt
aGjHIBKNUalXcth5SnOUe3KjxZpWfJxoTYNKeHypiV3bmf2jOeXroq2zH6Gw76AEhq/1DNxqEoFK
pwHTps66kLyorXvVak9V1lbnmFbzNUfNc++k7zFmUnLpxjHgm+i/fQw1zTdgpZEgKc8VRdGvIkIl
N0HXGQ+KqVPtUEsEiPMI2ctBYXFKxBLDcYiYC2ttEcQ0VJWWuVTNs21lim456unV7SMd4XqqByuE
G936Ywz0E1cnLlnsj1CAy1LjljQSbqGR4ILzStmPnfkiRyEa5pVfDi3dExHwIG/V9/TNynutBOlQ
mFn/mnlqs4rcbjqMtl0u80q1N24Egc1RRHF19MZc63XrXFzgQdvBQU2fJ7W7Mx0fJaPZGAc3H58F
KZ7c9QLtGKSvU9pqhyhLYp84uQhtC0Q2B9rVUu8V981tycDA9/Sulo4PnKgkcH2wq4092+30PI8v
vqu3q8hwileHojw21H4Bvv/ZTwtEQ7onLnEhxMUMTbptWn2QU8XkxBs8EtoaXttwLHVs1Th46mdC
OO1d6szk63lYq+G0KSw9gsJeNc89rBCke0qxa+fhWOGSRoZMptU4+cdKN1mhz9cSBf+f8OnWOA35
TrF5ktcOq3b6U267RPzNJ8Gx0hemiAht7RPlkP7c/G1YjYRf4en7/RQ5lCcjREk2ZJ4q6wnDNEIq
P/+qJgSr+UrxjmDn5uV282JbTgj8X43Po1C1o911ytoarPYJBem7OiUPSR1fpqAIv5CTdx8nugUL
SA8f+grdQNVsdNsvXrDLigO6ymkph0qIvV5VjAG8NEejnLCFKYuLc08Q1EvX11TMU/Ox9sv6qoXY
BkMTqJk+GwIEsaLzJo5CtVhFMQu/oT/I+USU+qnxiWPwgByuWxsvrweb6M7ueVjOwuChcRs2ipPt
a0GtUs59bOoYig+Q1vXnHEtbgkKnsDt8zhXFo9+m7r18Iz+clF1Rk5WWdDF+uFokCwWR+dFXjDpf
lCxp/rwrD7nzcXnEVFJO0lpsl4JiKEy1v71UnuXqxnMWatniIxLWtNtbK9Rl4cXhtZk7jHCLg3WZ
qBAU54M9UJQLdllc3BycfC27w262sYckOtmjGa76mAwg3LZW9M2NKMumOmouI9HIe4Bw1S6cQY8v
PTzW1NfIRBygKfpaBQSI0CzWDLZ+8guVi3LSiK0T1OM9+F1liZMtB840ufvAJD69DYat7dlQuEvf
ucgp3TQ69CjWleIz7sVUUXZUWrWbAfrhkCXcFfpoUG9yk2bxEmNXf5WjUXOzld/k1VZxja/1SLmi
JjE5Xah9MIKGNIaDyMvxgFQ+SxcAQ/nurCTQlnK3KVLkQEF2tpHb8e/SG1/JVbIXnm6aF620VPDZ
II9LfmdfU0B+C7t0rTuejMRlMLn05/OBERMFXoTRvS8US5z9WSrpVg25DaXxLWIt/hB10Ge1ySO2
b/4ScRk/8wDeblzNxaivmXgdeRS+63s4rv4YK5tRDn9uyOicNoATHdDpc5plkGrP+oHia/mu+qRT
tJE33OKBxEgjtMVBdyLKPBE61BB3wBeiK+gyF0T40Y6vyZckMEDl86WlO1uu2+PHbmnav8WtYe4q
7hAOReVWe+SWrmNaGazT4AhjUdrgyZ3c5nct5lpGqm9IDiseqOWPC7Bx9fc+wI7n1MFvlmuRe1Jl
L9nMUXBQLF4zqEdUrmYvzNC9TLX35uJM2/ajmh5r0BMHBEfRzjEVKp9uS0MsTdxi7eggiJws6mRB
CMWaGA9gAP1nWwm1BYU18whQ03/Ox4IQQx0bEaBvceQHoT6Yesc8Nvubilns0ncT+UJ24EIegkVQ
NL21x4RnE2+BJVWdI58FzO4dRsKI/yg4hAhp9HuiHg2NBCpnch5DZXKv7WTvsoQqbULs8N2oJC9+
LLLngkL6yZ5UKOPgNO99BxVE49dPpkfvKCieUaIVDyIjEkEXQL4CrlyxqjzJUdXa35EE0BufiCrs
y1TfpqLC5qvHC0VP3fE+CMWwTF2WAWXsVXgUYKkVQ/lDUwm87GyjOrsGqmgpqW2TTZYshxldFGOR
OWJVS45yKDceXvO41Ufcit741VB/S5XE+9LEUc7C27gnYcO6+FVoXgcau13eXuVAjVP+ts3uIEe2
25hXT6M5EZJcs5BzH6+poBTh8/3WGcG4k582/fu1qk3dUxn14RlJtb8sPRY2+K+Qz01udWxb3d2q
Gf2asFf09eBYyjXoLGWpWpaxIB7ZWcuuuT6WS8tsq5s688bnUUR0xk0eK63i49jPM7HXr7QWITsX
yMm3VfwPOoWPLnHWSeppazkctJy6aNmVl9rHFZebRN1RJKmucqPPMojPuamxkGVktGztUT1WrCMO
rXkykRVvG8gKju7CPQ9Yi3/Qjt1en45yGEfZtPU8K4Asq2QLwmGcp8Gv9ZXa6chPersn/oYUijJv
o7U5RO/mfEOK7Czd2JHfrLBH+Q9yUxW1vcCRLXh+YE4FmaaA21nVnu69+t22sozkldKVvePbgJVM
R/clj9/qtihBArTBKvB0/VxahMRQP8aOMcudFD3+OrQDIGyWbreKPMJt65pAFeaDqFGjmznjUjgm
Nxbp3MusNwk4nWblWaGms+d/aRO3TuncRVammv2PWvGvfa8TxGIF6QrlXvroCsVaCNNItl1uf8/8
DNkbosCsbWkWRaNqLdz8sQAfcpFT4xQBNu8Fah7XP8qRnB/cqAUjV0d7qyQVqW6sb2UcvJIwkz+1
ehlvraZ+Y43or50EmWLGjWbZj2P13ahWNCD1b5Zp/NDDfDw2od6SqpNG5KM4zsm0CaDwKn9bUv3H
MGJ1m4GkP7RGqhrdWQgm110o1m4yIAvqw4XaNk64TMQEftZW62Wj2264VEya46mzKdsnroeEq/yV
IuPOPBkJkAGJGe6QK3yRUzxBW4s2aL6KhqgbMfX9Se4N5PSxxvOp8LqbZiiXXdbUF8wLRHoHCgFu
pEVVazVznxqjru4DQ0Qb/K3xTgzIDJ1OW7LeHp41A7JVzX13FxEvcInn+CL6YOo21msyCedhHvIT
fuyacVbh//JvWmIPu7Y1x0ffLfF9h9O4wdg2PXZti7+knBrMGhw1OEwQXdAsRN+SQDQE3W9ATO47
+IxPXeEHuyy00J95UfnM1fwsT6jS4hTmwzpNJu/YefvRGCrgJoly7KIRY6aTGc0SbwupgV6Bo7Nz
cHTKjRG249GIi+ZI2okdG+i6WKPkoL0hCncvZVBayz6p64McusNwhpxarQNzbFZwalaJpQdvRpql
69ZwykPRldMjyoa7tC6CN3XIXEx3wXASInnSqUPvda2yTnJjCr3lupMEiDJJyra1Lf8EyiGJG24q
Kb3RCwsrst0oaWwmHG30QILm6LcO3qy+6Z7Dea9v/O5Zgcq8xNFtLVkdDnsnh/Jm0EaQlx7COevr
5HjKMdFOkXosS2+fjhi2l248QY7jVrWQmljHUS40dwaeLnFvTmEKhzWj7p0bg4eef0pv46hcJ9CL
D1CIEYGJTM8WmWO4Bxb1ApMI8bJy5PfFQWHpBEPP+Zal9b3cUaL+PnNG+9u8M4ah881HYaz0iCp/
/eW//vXf34b/67/n93lClkD2S9am93nIH+g/f9XdX38pPqb33//5q2XZqmaaELxUHrcFTub5+Le3
B/7KOFv9P3iRlYw7Px/2xB3PU7tt06fuo9zE7snIUuUWkD6Av7vk/pYEGRcTI/4iwMDv82gc7gYI
8uQWsmcTF1J4aXeSIxVx7KpQBnjyueGvDCd3d3XYTKvRpazauDnlHzDg58nKx7tSq10Eb4TBTNkc
ceYfiZ1SDgUBRFe5KVM8Aqjzwt3n3MD38L99Hs6/fx6WYxm66ghXGIap/fXz4H8r6BvWXPtKb+JN
1t+GPHQuWF+di5d45iIOQmcZzktqfQz2sMxrSqssqeVUYnXTWdG6ndB7EPUE1LYXuelROC+FzsIX
Ahx9qJQ/GtWvvnh5vQqmdHrTUzGs4AnfpWYQPvgZj6fQYR9o8meAAMlT8fhnlZtw3nPtUOxIlj7I
KaD/9eJ/+buw//1zcHVs0PSEDEEynPHXz8GlPBqNfd/uQ66aS3Ju21NArfjEheb3PX8a/W1fur/J
qTLGsp057V6pNTSEQXGvTLG6aoIENFuZRa9qKNyjETXlyqBsvxTNwFoLnMSSu3i5MfQcCRucfIuV
2HjO8nbcCjQ6eJ1BPBipMNZtIIZ7uXG5wB+CKH/F2Vzw8VjEMVikRbDEifXV//xBqI76b5+EjiRM
tx3bcNla4q+fBCR2vdfaGr+FWnd7CrA/+F6zbeN4ybmaN72vJuc6cV/GOaCyK2e+uEUUfQEpp29N
/axS5zk3Vaef6x6bc8Ua5eMAnIunAKzQou+KepOHdbKM3InO4Lwx5iQh/hrrDVf9e2RG/ZIE++BI
9TN4DqkXs0C2X2tXmza161o4oj3rNe9ezQp7o8BNs29ozq4ru78JN8UcEijxITbsAXmfhevUDcl/
TZBjxLAlACHmqDsaET836n3bFsVL56fVxUQbs2AhU7wQwoh2ScW1DewZW4JorPCYuem6ypz+jBw5
oIqIMkD0kXYEpeaxrs7ya62RxOJWsfJi2fZb3YekPOqv8zompwjP2hb5l28axmvuda04few6FUQS
uuf3nujiTUpi451uVu5d6RHAQxm8ze0WVothXLWErPESCfdvOnYf4vICRA4hxUtrIDbKIyN+sJpp
4wtDeSRfwNgqptKtwLf6T4VTUXPTnfChCpNxTxwPCWQzGbXoC3xucy1AMXx74UeVSgWcJNWg7W6u
HfCIrwITDZGFHzyfuYY+zn7sce2y0uz3Frixo0o3ZgmQuz06mFW+YAvBiqo0hK5ZaI9t0Z2MwMI6
L3e9WYvnRt4XrLv1Vo7s3MU2JXflKe6szBOtGLaqpTzL+cxSuzUNeGMni+EFfI/C1fxbpVTWY506
T22BIFrrtjXlmaOdqV7J/YpdU9PL9urE3bRhBbWzpl3vKEfNzul9ZnMKkO+094KndwTdOjkKqYds
y4clDFgiv8xxvxdhV/nFSNp4FYi1VBpKhAF0CJ4I0D/4yrEiHu/i6wrB7pnavooI82qme95RYzX/
1JbJJp7nY/oaW5UGCFc84V7lf+9//eX+Vsv73be8GKvQD5q/Df/1SAxQnv73/Jqf5/z1Ff86h9/w
f+U/mv/xrO17fnlL3+u/n/SXd+ar//7drd6at78M1lkTNuO1fcds9F63SfPHfXo+8//34C/v8l0A
3b3/89dvXGia+d38MM9+/f3QfF9XNa5iP9cB8/v/fnD+Af756756K//t9Pe3uvnnr4bzD4u1AJd8
21VZVrm8Uf8+H9Gdf7iqSg/WERZGK7SHv/6S5VRTOWT/gyujMISOSlwTttB//aXO2/mQ5v6D0y2y
d1xq9pZwjV//+LF/X558/L7+w3KFO89fLseMeabmsUDTbVtlwaLOx/+0YOESk+EQEBmYxnZJ8rZ3
39XDBjmReZ4owtJvSbhkhWkz7j1DGc5VbV/7oSnWVmXEj0Ue2AvMpajbAgJZgd1swJTpe9/UzHst
crdJYuJZ0iJv3YveJnnUy/Z2Y8DTMUT54GaqsQBVYXyvugUFo+TdiGsCIj2idSHUnGADNFsCl439
NLbDXe0La5m2rXFrxhzc8XiZuGB8gWK6bjsevGok1+hh70JdVQ++B5jWdUBChTFmmdyJjhp9GOin
YLRJYduqCOeJOmtRoriJejVrZOElQbYL0RoIhgYNukFpvkFPj753aXueVJ5Dk4pyTJmAanPgE3m0
OB8IavEfiNDhlto0xip2azSq+fikxl53sFnGrquy0t/mRPHQNb8q2IlX5BkBLIsAoMVmcjXb5KYO
sXZsNRwFDj5A8q269FrOBy1CMwNVW8ZVizraygXddhY3vssDgF3Ot6jU3xo9qbd0Hg4Bf1Zr3B72
AqeUvi/qzDrRS9hllhOtKEyoPPjl/TqrCAEj66O4pF5XADlzFo5Kdmzll+AqzAqfgsXDY4bxG4Xz
A3aBBptr0xw+N+jSm0MHLPKQVlm5DQPn4I186zsSPOtDZrlQVOo4WTmiZFhOWOOL8rWLknZPUnB3
VQwausLvoI6ntHGcLP6uhZREJ8PpFiX2jL0WlgPVceY8T/uBj6o5qLrQATFEa3dUh+uQl0iXaYRk
rRKtTN7moUQvsyGVkORXKyZonWfINaWJbsE1uLr4Irypfp1x9cBpRu5HcEpc46TxB7dThrpcuykO
soZe3wl0D1bxPCICeTZoyY0Ww/DILKIiwqjKFgTuNI8lxPEHMXxzBrV+hHawmCxE7kAwN0Gva1cT
09YTT0AXd6ytu8AoqJjyjLTCCIkLUOceM2aRN9stnPMY2aQSxMUmSwuirXz/941HqtJ2HAGmhUm/
Vbs0PKOknfa1VmoXs6kXZCvB46Y8W9vJqi3wOyPXRXcUpjcuI8pWD0Me69qhXw3eMO6Tio9sKqAT
+ImZbRw/OjiDHy+yVifGzwblVs4KtLIHskkwbLX1CWRZqUQy6t2Q3vna0XJ1sgK0Ntn55aRsq1rZ
FL6/LDSDpkdHHbUuym3pNMnWMvJhUYUWQl3lxXRxtbiBwRtNqG21GpL24B5zoi42LbaOIbeNI8CG
6NhVirLOAmIsSc05eWmjH6u+6jZkzsc3n1q4UotvHY79h7jmxRRdBQarMV8pgQtV1/HH1ZC4V98b
YXdjhtkD2FioyDMRBNV0AwjHcvh4FuS33WgfpnClljXOEoopaYR20PlmJd86EQ0sPZsKJXC/6NFi
sz6vy6VdEjvXdVV6TsI7slXde/D0+2DUnJ2TZ6RzDWIDMue7qAwHxHS2GvSKJ1jESmCqlyJHZWOE
YbmiM9smi2TqqwP+GHarwckFqKFYICQ0ktWfDoU5DkM59t2i38VVsfqckvPxfIac+3izsTW9pdNa
FJjCIgdGxkZ1wEWaE1B/3Q1pJGoDXovSyj/22ljD80+f81kF/rdWE1EczPm8zi6SZOFOGFUxEPR1
Uh5MvwXuomrgTIEzJIvPsTyMEIpJez5JHpEb+kHmWuDAgd/36nm+sf48Jk9tp1e9g3nrjpQEkXcr
txI7yCHBmUI6cOI/wqJ1b8StJgVMEpztFIjJxXNq7hmm3qggJknN0/MUPrPAtSSHk/mDTiVxFaV/
Th8cPJm3EFjSIwr6s68awZ0cTQpJpqO2pbvPb6kwke78P6LOa7tRpd2iT8QY5HArULIkB1lyumF0
u21iAUUsePoz2f/FufG23b3dloSoL6w1F2Jd2Frp0WEPuLFYNf+F0YcEKLdOs9OyEpoR9hm+dk2A
Ae/aCugh7q+DSJv22E/xk6a7y94aFv9RB+zh5dnNHnJtPzoS2u7YhFlNlDIC1Te9mb0DsLgfynle
1qqYCZtF8WyU8jWP+weHWSHNAJOv1o5D3fOXyFB1fVfeC1CVOJzHY1Mwr+q8BqAUytK2Tu/LaN9E
rt3pvlENg/TzOu25bZcnCoGNPwzbqsG2HDOc9yYk6eOh0Io1vwGWt1fVKzbpUpmouj0ytnz9cUYc
vBmT8gem1NUwjP2kIVPOoDuaBTjRcnzDK65vjBp4XgoMDBGxMFz0CfZjz9JhIHhCFT5CA9c7VfX8
4js2FgUyc0uSPBo1Xol9A+dz1er20Rw4pXQr3bhSwA3UP1RuXEwM2NCBB52x4cA0MP9wdUxrldCf
SvCpxuhBZAEOnSLN75qHDl625lVox71T6bsfmQaaz4rHH3ctWOo5whkDWt/Q/sH7KjYAXlFL2ifJ
u6+/OSZ4KLvdD7nzZYwZCuo2++l58EQe9MgLsk6s2rSoKe1tpZaoEMNuWJyXcqQFq9Tz6FbXMs2j
uP7bZdpt/THkofz2Znlvcl6oHmFanrlwjA3kU9AwwYquGs04isd82qCWuFrkkIjxYNTtoc/l0WmN
W6mJfUmPtCCeLhdMWSdMCofF5nUhO3LjscSxpf/C+pppAO4wmR2UPl1rBaumeKhy9YcgIQ7lenwW
9m1ZuBcP2nxzF+s7kc2N3mrrDS2aCO1sMdkrK/stts3HSbi/hJ9T0lw7X0ZQt9AOor2zSO7Y8C6b
QmBe/3pzyzxhOwLLdZLG3EhMcecO93mJECzLsL/lQCgh6PwdjAnePrIh/lbfVbulmRmPZU+jSqHk
FU+Jt42d4uQTMbpYBmmJ+qFJtL/Ecz271urK2yyN+oon78HTW7GLZfZD7ODVS5wEuRh/if6rL8VH
zsGXA6ClyTtB48AO1jFsxkq1MYP5V5Fg6LK/DktlLhvEFB/9vN5X0O4Y2A87y1wzu3WcruYnovIX
vTLfWV+9a2O+6VS2htIP3sYyy4tjBU8kOhrERQzCYicLSMua7t3MWytuy2NtVz9uX6NOFL+joX2Y
0oZQafGKKXDJDODzUdAVx2D3a++9wEpvPeJSS/gWJ5MlmW1hk9ZCaDNhVcn7NHWHoo6/MIwkYZpA
6ihT97layjcxuW+qZ4VTZFQhSxL6PtMJz34yG1RmdeBD53WzsNFQs0qGsIyPD3GcPSDsrULlxUhh
lwUq69wTcNCFdYxUratYXCskZRsOebXZpIw/sK88DeiWfD39rj0eXZ59ks4ea87d1Kr7nA6kb+jZ
tdADriQGErZmHjNgGpusQFLHW/7TFjU++7k8i5zaFRfYVGha2BYpswR5Xwrzw8zNz9FjpZYEv/Wo
8lBL2j9jLv9ODle8vsxoXMcE5x4BRjrz1MkrvmrDJn5yCc6BJa5Gjxy4xtaHMH+jcCJCQ8CYn5f9
1narx4kPmyQQ3xAWd6RSn3KdNzpVdShcBGapoTa2UxLOOhQXhRjblMmHYyPppIJFiz2jVueyw6ha
3JAzYlTrBjjOqOhFRtx7VRmhk6R3qKGvLsCrTamBhvCzfDOXY7upq+WsdzBsXP5XmQ1yYybzrhbd
t9SnAPZMEdpwI2JTErRHY7aWA2d27NvRMXHacoS177gMeGVM8Pmlixhnxg3kk23oZva8iU0EOW7y
Lw/ii1K+zpQd32Tjj4R/2ngjKDvxD/5kqVaFiynfF7KK8rxB64OZsfrU2+BDz3gG5joYoqThYiMS
qMyGZ6JbkpUUQhvVGT8r0GYVgqw/i6nGnbhyDv0yBdTFAVHwvBMjROCD8acfRz9MTRMmcnYgjrCA
5tt8s8D9WZplrypGwll6T+ZqiNy+uM5k4aIxemlb4wdswFXNAE7wyiHAqbdiSFuWvze7dz+tBQw7
oV1UZ/a2943DUie/okGfbQ/yMUvVT0OKDHDC+FZLZnS2/icpwZjpWfYOAz9b8xL89A6m84eQNJQz
OBgyhmWTK95nw7m7yIZE6lzVgOzOkM33lFLFEYBxWqBJxr0k7tH5btv8x9XdZ4kp2T74Sj+A1+Tl
bsun2LXPk1ChUQ6YLLKPLuUYt9tPz21JNUJhnJq5vamdFDVk4mfYxeIvXDdG+bZkwyHxKNS9H90w
vkguYzKXfehDP20Ub5bAnm5pavA04EObjbOX6vfMyF8JJiTktIzcxX8v8vzfJNOrrfX/ll0/2dfA
kMcGihysYPBiQduUIZ66yDRHZxOjEOobJH49yUItYe3OsuG+cvAGeS2hEYF4JzpywtsH3onoG/KK
PB0p8zfvDxGVAv5/CaQ7zrvvjadzsg0eUqkBrkJe/WXcOYRNhS4zq7If3ojlWrDwHpzhNjikO9bO
9MVGAAsl4tFeOr+sGNmvQxJog8hytFej6X9aFRBI5TR/k+Klokemm+DdRueLBsHcLWn+x+dXKmfz
Wy3yJen/8A8+ThlD5ckliIvU+Cb5jr3mBiNCF8YL4+RsY8oZ90HPyaKRCcPwBfZeqr1365xBcF64
Imdtlxcf9FOjZWPxQ7qCrtVEnrdMWr1Zn2ozhUif9y99mR4IImFrn970ur40ZNDb8Zpj7R9NicRu
vZwJEe2yxyEh8pR5dFt0B85GJY6qrrDY2sjAuycrNc/tiAVivi9KrEKqlNIWdY3VOkTef9m23LOk
fc5JL3U1dTDpUuEWfXfQGgZOgFTpNGJK34+TRL5MsK+NPyYepQfTmWwbmYwXj80UXhefPZnQPwJD
/QrT/4tt6AID4Fxz1EAh9B8J1KLthXXA/SNZsh8mP5+ccUQ5zTAJJQvQym0uutscuh61slWU4yYN
AAJLX/uEAbtbdd7mYj95o/FTxSBYXddkGy+8fa8TSE2IMPkj+cFb0vceOjc+Ddg98/xSlzDSVwVN
vOgvfdveKqN9qoJp2oyeS/Fn6VdnUR9tR6D1IPrrXBBc5gNYuckSMSRDgp82gbyc+zq6I3d+XVgz
bJreTDeoBDkMYuev6st73WHM8PSX0RLOE4biT84X8iDnLctOoPKGha90Lg7IY6CgN/KIws7eZiMn
/HKt+uE+tvaNVNS1D4QV9aDQFJzZJVqbzMyS925urT0Eh8tU5NO2XVqUW1L80zYgzHBpzigLElns
qKrTKOfc25eJzQU31pRRGsYRfC0Xs46b3ewM70ZqfpASnm6yvWKcfzZx+foCtUxhovtyS1BbZFGT
gyHW7MSLbucfzCbbj3YyrQiiPFtfa+es9N4Ep2Y8d3+JED0kQRflM/4+MrpPs050mKYtT0wBQqc3
Hm0nxt9mu0+jR+0tPeqScbbNKIiD+WZU4rmf/PwipjUMxhneENA2b4zb8eG6yM+F8ZURYd5priQq
AezEQF6mm63wTE1Ec0UoZJaPdgh6WDwZFuckA1BiNmIz0okzDmuv0HfpUFoES4oCc1Cib1AjietY
9qeS1Pc/dfHNvBG1lcV21C3pWlHGvjVuGfrSgbOXYuoqIReFvkbAU14xwMx3sPEduqrKDUfb2Aul
+SAtiyU8dtJjaeC21YnhxY2juIjNnSHxOar4YmQl7lVm923OzExLMp0xUim2ywiULB3VLmmLeUfw
8YuUYQ9wdE+g+l1DnIWsb6/ki0syNZjJbNzg2qJvpt4HyNVhZREZufJEO2N5PeiIOsu4V5iGkKw2
uOUyQD4sgModSWR56JSyBmmuJZEciz9ajHbA/md0DLUyx2qPXZKGTQ4OvXPrral12wyfIkIdrEAu
SRxpJuw1UhF1jBqbqKZvmhzKILOzbu1gmOdaw7slEq/nrkQAAKnWmqGveppt5iTXliXRwcj8c038
+vOcgyVvGWiib5xJspbedqavjBJsBLozdMfuoywZzi6D9jNmY8TojFoxNh7hFJJL56tzrBXXHgHE
ySD4tiFXJkpKA5hfz4RgoBUP8zpR1PHFc9c1v9D+zA2aXQc1YfdoIqqNdCP4ZojEoCnv/hW5RH5J
R1DWQscRkX/J1Mg35KJKUNE+tdtUXjTHJSE4b5eQkKlfmsV5HcFcA7tywsGNk71rZD9ogn7tgCdu
EA9BO+nR/Ad6P4rivEOtO2TvQUEUmN3FW+DeyzaDoP0gW6ZUmEBTSG5TSs00wlDI6rNvtCF/lEaS
0XiYTwpQYhXsnCEd6SmhHaWo1tgGnJlqcONqsOTEKWigouqeAmM8A2bhSgumj8lfClAtuDUpY4JK
/Evshqydpfl1ZXe00TlvSDyvGV2qaz8sXHri0eLcvZhD/JOVEntzW6iN4Ryb1Y4YWOO/ygg+db/G
srESgSRs05mF885r5LOIV3zJ8JzxrCIBzIft4BmffkNf/L6spG1CKItoweAQcn06+JjCQvawRMZk
B7uQ1Avyeje1Gf+xTWoWoofXNX7R0FIsU9h57clLpnuh6r2Yq+K9Ztftoi3fwEqCSC6DbSq9eZck
vICJ/JYJUKCO6MUHS9M5qf0V2pmyeS2XSGHdjKzhNaFkuMhl3yfVNS9niPqwKw0vWhSSF8Psrj6b
0WuSeTb6LdyOqcag2gnEH2MlxStHX3aOy92hMIh/8vzpGCROtRUG6eJOWb1Uc8C8+2x1/aVwKKUD
vX3wppRwFd4cQHzJdSTOBr2fLrdwFn9Z9b4thiLzwcanmhLevkH4J3bU7G+6oT1U8a6clXjkv0hA
RSS7At1vZf5pu+G1GtQQ6RNFdSDoEaYAoTOhLtqmW4C5DeY7S1EO4TW+icy7oXhA08VjnUIbtDan
qsmQShuurYc5ftxm5CNsDHOVYxbqB25ROATTobamSyI+5Kw+OofbazGiLKKFqMf0OWj8qz/Ob+TC
SCg/OQtPHt17L9BSFwq+oCb7DzEJ9jr2SFnRM76yadI9syXouEEl6PtiFyjdpHsrfDzNd9W31d7o
KPPqrH9xBwMRq46IFfTJGc4Fd5PIo1Tmlkx5pfvce1URBgM+W93/7aorfeWlGpe9S25aFdgXTolD
6dg7YdsRfOUUvzaB71DMDbTY46vKvac1CidZndd2f7cQ2256fz+03AjwTf/OpcYw1Ck/O/3SljvD
wxBfxb8sSr4nTZXr/Y/Ah/5iF9NzMQGitq5LbOwDkTxmAw40PhcE0xWjdXAC6xJ3PuGX7VMQwwIJ
enGlPlL4wnPhXpTE246EU2rOG/Tn00D9NcRrY4xSw/mL5TcJSS957Dt3h/DqkBXWJQ3o49glmOwh
3FRfR40bKf3DYFlPFPbn9VfzHCvKeHxOYT0jcng08BrIxnlhtrkB0hz2+cQtpCahKePmQOgJyTyl
+NI6BlTWC3MMFhndwU3tdz1zV6p9/eVBdp2H7lnaI/b5eddZ3Z3Cmopim2qoE2znlenb9+IT6aJe
JHO9LgmOk8/yZH0WFk3e/Ll+tnyEZR3wj2UTeM0nVl/GNHIBu8o+qoKrPNH2GHZXMiWnivcptTGF
QyO0DoUCLKgQeCbuM7l3X7PDqe2Pz7nNPXb03hkN7WLTucgBbz7l1TL/Wwh5sy3O0yGPWJg9rf9c
p5Xnsp6fm1ztuDs9uvW1iuV1BFe0QWZ+iPWUBrWwtwx7H90s22iUSJrSv5sRxuAi/HkzDuPfoflj
19kn/jN8nLPBOquxjsO0dvKIP47WuMjQtD+9DioCMVfbbG7SsHe1necd3aX9Aq11jAsz8kSxt1W/
s6u4urSKAUXckFYBFSjKjHEI1eJAaVjVtU5wFDHPhdHB/TM4yByb5T/dk5ks4CWeyzHf6fi0kRVd
sjka6cgFT1sJyt8Wze9oH3XbIDimP3CU3KY3VoVHRH8bVmO7WoLTHQySC9u71IdjW9tEXUUqUZfa
NtaV5dY1x9B2kkevzb6WYEVOTHtlIzIBcFepUyvSJ79dvhWZkzqoE32pT9J/xliFjQjQ2ZJtR5O7
JugjYFenIRVfbTY/pp6KDCetIttb4zlSAWEDjztbgqcARDYL75NHuWapkymrrzq3b4VJyyHtCW+y
cUz6KuMuNBIjM+JBzR+8ZYGiwJM0EloNiiPBsSwaTC1mWj5zt97DSbSiItHOiZu/imxH0MgZRfKL
6dprozfC2YISyjm7WO219fE3Fk3AbMI2IjOHmWXnkMpth9B5k1Hb+GwX+fc4e09ASkEoF6+Tj9I7
sV+wNdx012WWXrs3hVxYJ2O2FDVttLzEekNyhIG7fvpOLflo0GJz+/8O5vZQBN5n4ciP0jDOJb9T
ygXXJMOlGvJngCdH1Nh/ndnnTo0clcDzIFcPM2u3TmJLskLLXp4qftmW09gn/cmfue0Ol9LMD4ZK
D7whb74fk+uKCyo5JYo9vRyAKveAFJeHLBWntMUaRj5ymn4CznzRGErz1opm3XvLJ0SV/B4ut1aX
GlKXJ60RYUIykG0aD0ZZ/XoubzErOPfaZ2BUT6Ulz9PywY330QiSe+sZL7Uxv+aKMXUlf+I85QAJ
jNtYLW9jsc6AltDos5M5TTdU6q+uy6UvM+Om4pGIoHHjmJ+DIsUe0RqRYICh/UD75oH2wLLZGmin
LkixljXHtBHnZsZbtuztsXm1vcnep2X9TR7coTQhj6nu7/r3Bnc6KaN+YQ75SPyIkJrJCsFBhjo3
B5GzKh5I2uJaqfM3f/Le9cR/7vwadFF29pj0MRX1kx4ciX0s3O6wPosA/U5mQ6Rr3IEZoyNsnT1k
0O1YYnfFycNvqA8EqxHRSWMNRsGOEFif/cY90Bajt+5KB/cPHY/on3I1HTqh9lNqHk2LUsR/LAfv
ZjtE7vbZjlyGP6lXZhyezeuoFc+qpqyc9WPgpBez9V5Mw30NUhybvSHWFOWoi9oZGTjx4H9HY3q2
pXl2Wy2H7M2AygA4Wys2guDRtqAIl41ogm1ZBAEu13HnpeZvgjkG1oz9qw95ekl8pz+U8h0PBinM
bQauQc6hUT13uke+S5s9lLmbs2b0yfnsVn2SsY8FdhLSn797L81CnJ1WWBlM06Ck7TR7340kraAe
SaKlnL6qCWuA/E92kOXPwKzWiZjfbpxetIe46F40synAaQOz6YXwN+3IZwuNxHEl/u3YFF7i/Lk0
CbDBay9PzYDpMSCtRFLGK5oBLBr0ZdA0sOyaDwsmgzCVFUlxxlZ5dhFJTgl0gXW5ryYGVn2Drjyt
g8hjCR92dfAxLdy5vc7fYq9871Ry7RlQL66lR9CxUt68iqF9/d5REEaFx1xB98utkKQG4CPQOF0n
Djg3e8gIuYoQFH43xq3I3NUU2tgbtxle/YVR3Mojxr1Itt1Uf8fxsLeQxYYa8QbgvWpkkWTQs4ug
PScYeOmLapMpQeA3bkOeMeB3YOpXvzxlTw7hkKNm3iQsCyKypLqZQaPSyYmKyXEmTJGAa25GLAOG
hgiUcj4XcgnH2GEDPRnvEzt4Qpbphqn6eULOZO8aoWEdcGPj+2cy3TrqPHjYgUuyLvJgKvfldy4D
bqta9lEnCF4Trty9ajpK06YJ9iCwiTsw4VUU/zzb+c5nKAUJlfi+WNJ+x1K1ZGLF0sGlJhI5RsbU
GDBpcOyRV1q3ctwaMfU0axSyHcQ68PsqF7ZBtlD5Fnz3H4QOz6mJCsQKPklgJ0cVLkng0JQHyH5o
siH0jZUb1T57JM0/2+6IxnC6EkgJ1Gyy2J81C7wqh4m48LPDZKJzR4/61q349X7Q0mheacNDrEVl
0z8mmn5yVxP8jAdmm9dtBPxoPA9LsxWrU2uuOfYamOtVPE6074mz0eKsxcXfuJx46D6nHKF2NoRF
kFPLV97WCCCCmBpkvlKDscXVaYBQQvtIFaLZmbxOevxTkRi+8xaTDZIH6rkLAFbRLwxcqqSODQVb
iA6pfjXz9LFIdYc3/HBA54wABFC6pzj4tZrhIXYb66FEELjGUob8PmtwEDHMNSA6GEDnhrpCV9a3
YhbKMmHEdzpve9Q1Ee76fNM08U2o8lrTEzJT6M9apv5lApN+7zNmW6q4DjudxqKQZ2a8wVnW6i3H
rxzOjLABIk7WsSj79xFwDJJu6myXgb9PnBcMo/g8Ovm5yit5EHHQh7lLqwGscRPzA54ISW88o93X
dvGaJoU4Oy3JoK12zJbluU1WTSk0VlrXd8BcxPdoVjSQBgHI+kpbJkJsJWyfLGcKY9tDr8J9YVPG
Bb7DXNSH3iQaktLs1Y+XV83A2UQc57BF5jc/ZE37C/k2Ak7NklvFh46VDcYN/Ztg5yIvnRcsCTFH
OCZL1yl2Vqa9N2YPKCBxflrYpAnKT7Z8wS5vCJ8asQiBNpt3TSD/aOzGWX9/TKmttnLOd7bmALIz
VrpeSY5xDW/L145LofTbVFN8xcZn4ndXpzEYU025EWHB1js6oCBv/8TZz+AX1zr2fhtS4DeDrU/R
NDOHIDfw0V/A7nSwKESb7cg7a0NAlIzAjcBDjIAspZfcYzIqJN8a0VDk40FytO9J68Wn6F1jesK9
NzYPcTOPLBXZOcoS1CE66Au5kE+Z75xNiTc1LbxyN7isVwM7R6XHgkk5sFSHMfnnoWyau+kbe0X2
7Hv5l8KBOvAKbQMrsaNSaXuW5gU1KhyFhpF7lh2xWhDM1TWvyCvBFslcREYBzbMdNPu5dRC4IcM4
qcH4tTt1KS1SBGaKwkJvh0clUnTSuncEIkaIuE693mT1Z0UaUij04N4SIJqRramJizOXR98Uj2Ox
PGgc2JXWPWSwRd+0Jj9PehV2g5w/RJMdvbwMth1OhbZSwUNnZ39ACNZbgh//OHTnQVEcWxQHMdM4
amFUE5aV7EucufxD8WNqcU1nU2zs8P87zjVRSA2E6guGkSX8rXR4EVZPvYKlfCtTE2BZXR2Tloxe
359+hcUzhkIbh/o7B0Cxl/xfgDElKMoB8uA417hZIUqhKuG/iMny5ORm8RSVGrEYjJs3Bru7MGBr
f0xsC5tU8x2wETkbpvtHmJZFj1je9SUpomoBSlulQCp5pDC/3PoZbgpWJz7hCmLvqjf+vvOMcQPi
9LJURsW9TZtDEHUyVJmfRXXrPnqq5zpph2nT9h7YUbIOZlelJylWX/I4d1Gw9C+p1S4HnYmiIAfh
UA8J8R2Dhqk2e6CM+7fwihjjodQ7e8XgsEodqLOpvkaDGfhIRGiUzGzg0noJeUb4Mdp9jkEpY8xq
d2wEyxBXwMNgQn4XI5cF9AJW5/QRkVX3d9t/mlrxhhSWoqlm/N14Zcf6ET88/ddJdFjWGrJntESS
qpARKGU3r74mflDQTqgL5uwU1P4d021oFJlxrwvOQdhBXvHhLgBL6oCNoDea3ikI4nNtpskOuPsL
U5QaA9iKSwPnMPzYdp+GaEKRiGjtE56qMI776hab38XQpLTL8lRuZoMIrCVzuP87zQdn93ENkNmZ
8zDggzTYRQ3qoHTkTGM8hDwYaAABBHb2Zx+6ZelHE48bY7Uy6ktL7N+xPb8GdYXEiyZNxvXZwT5p
GKRmKYefFI9coDUu1JWgwNuHd9zITfOUBv0LowEiMDQWzVUT93uIct1h7LqP2iHhmK2tzbAs4arC
sDJPmrdxGg4++u9Y6sWhcyv6AZaU0LvGAMVFYw5bukB9S835VY3ZhQFSe8pKdXXMbokwFyBtDAoW
TsGbbvJPrUDWkBcKkng3fNjTQKheUfeYyV3EFa0Ixzlm8hbMT7HPBqShWZV6+4gDRG49xtuMsFE4
Bo1k8KWNZ2domCQ70KtGggIMVV5s3AlkZWmn3sj+aRjFHREjwUm04+TQRtbdfLbz5FvHPr7X3aEG
AQITMkUzElcDzP+g2M5FwaAUiatd22QiZ5SvivbXkWnymCIWZSt3RzPlbp3MuoJIrzuHm1ddPDM9
/m27Yo/BZTkCdv0rdPaopeRd5dWk1rjePvOnky3M14RcoyHocNJSXBcVDNm8mYNoSKrnJaAcnyso
sR5jxXbIPzUNNFcex22UqpC8DsbsuTfBVklrhITY1MBcBykYHLX1de7wuZIdpyYMXpPiMW1yUOk6
w4AR7JTJUDAxnhOwpDthMpeszfxr6vyDMUKJ09WgnRYZ7F0kDoTc5H8dtGURbAySpAJ1jD8y7lcb
yARgfrpxl0OJDm1AhQcq9meN+LNeLGkk2kDfOcEcb8p0Djatz91X59H3TnbIRnchoQZ+yawPUVGl
406KaU3YuKY2gebI8KIke5yrnYYiLmxA2oYEi4aK8EJkheRIWDxRBIHqDnvNvuYJUK6igbSmvZyN
79bPXm0Hr1E/oueb49+pLlCGFT4kDpW9O1YH3Rljqb8qtabiUJh4O6q/ynK8zZwy5mH7a1BFBV/g
b/RiMb/zQrI2ncyKsnOS3CVq97h00KDHlpibjiHKn44sx8B1wszyvT9xy32ufCDSc3rH21SEyirl
bU5IEQqWXH/O9IEerl9rV8rt3kgRYgkK4E5DxDku+XxOejRg5IWqTy9XZNenRrpNAiMgWLV579PC
Bl7fW7sREVeDUI5SoJPtGzRxEs4sgqk7OprX2p/CutS4MYJgYZQfMwzMrkse+HdDsL9tZoyl0AnP
IK7VyS9ZvPilsfyRBukK9rx8qDVcZMBHs/R6chhUUkepZEnJDh4zfabfzQWeSTyuZ06zJN1JNixO
Wt6EzUjaQD3Wy7YdBz/bu5VjnYmW97VBXHyUynbbnb2y9/vIyktxoTliACE6UM6m426EWcz7NmBv
9F8O8zLF/5Y6na8qHjLOoCJmmUwMcwDuuUfCsAGcoz9xDmi7KXblgYDqdNvlzOb+I2f//4egRX48
ClbOg1mD20zETRtFc9CmObv89y0EmTYmtXne5tKoeYtpMmWGTiRxrvKzTXogu9d8r88SyTEsI/rQ
XZ7Fw7tmMF2Eo1AdCmMa3oeS+T9hxcGjn0/FO4uT3ux/qqQuSCafFHGdKt/QM/Xvmk4TYzsTq3Sm
5w3m+aPdQXqyZgc8H6vm/vTf1+76zURWfHPIYqDDRqMg0cbagy5J59DEUL+XSj4J3E/7idr2WPXT
V0aaxV2zSdYbimI6+r3RvJTM1oBlIwIROocyWqnTfx9qCC5RPDmQrA1RvSTBIW4lk4nauYvCbRHW
4HzoFnyN8tMm+OBsEiZPbrZ/AZkfXGJCKo86PlffLIuzian+YWVOa/g72IXDdVofmp7O8rQYxL3R
uPzvK70q2tN/31eFJ//3mVY7xYOODw/ngHiYHEcAGeIzxPOEvZV6Fo2BjjBz/RC4Zf5QJ8QXxg56
0d7rrtmzMfXit+4oqeEkWnePcZDjZB325orVe+vGD0nNCLGtW0IwnZwjk3q/ce4SeNq98tmzTEeO
K0mnIPxbaz0sDD3v0MuWW5dfUQfad1VJhqbGqqcXX8ManpGxdhupCUI39j4ICL01giKJk5EuP3ci
y9cFrPsxRaaUOZQLmDxk3byayzxhqEHcEq+wX5rf5TX2jr6RWj01pfmW0Sc/oAxAj+ION8viPphZ
3l568CTNRRa3ltXjMaMqCR2Sh24qKbOXRtH1Qze75euHWvWYI5mz//cto/cjIsXosezc3UNSdG5U
PpHyzHlL6nbAiza7t36pFbr1yYObwJdlP5mPrpW8/veHrMBJZHLyZ7v6RNnm3Vqz8G8Bv6QpgvqF
6bl/y2M2pnU7xWfiCPciz9OXWDKOSjOnxzyYx7cgyHocjPa8s0oruKWi0vYI24Ed8/igrKQvQ8Vj
Nxzf3ORWo91ypyPvM/Xu/33l45m/CumHBNzsanQmLzNEybuq/5lxoV5H2lDqu/QRQZoJS4U/wq4c
KXN8FQZ9lUde2Z3Jfstpa6+2Vy9DqGX6PBEBjdP6p5Kxb+1yFBsxBYjsh+KuONQPA1EivDYpqedB
IE4tmIrNf1/2PI2V3l8c1fxZJgz+ivzbZ+WOD/99BRRdvQ7Mk6s2CV47/44HTdwr+e0UXBfgH6Zo
Vkt7nzUc5qUwX1IJ5aUYwKTnAMmsROwHXfR305Cf5iCax/++kj3zDVb63ll5Tnf3eIdsWB9qO9cQ
d+k4bPcq2q/eGvqH/77Eba6HVc7LEGjdcG/HmgUnmTsUDchrRdJP915x868rxrX/fakUGb04WbM9
OZrTXf0fe+fV4ziyZttfxAZNRJB8lSgvpTeV9UJklqH3nr9+FpVtqvvcczFn3gYYNDpRkkhZkhHx
fXuv3c0Sx62400dBlG8ZTM8q6wEgtkWwHeN2enZiuatyf7GWbHWt1y5BPSb8/vxpHPkowwWQoaXJ
PV849xuIgfoqa1HwcN91M02P07UxB8Pur/vKPqw8MENq89fT6V1obUrpN95fz4ewtt71FJLWf91X
ECh3oGhLDfbP16jKpj2ZY/j8111UfeWlNFKWUH+8YT9EYUmK7F/PdX2D5ZytZ7Kjbj8/wvLRdI0p
MMLp81QVwaWXfbUZY9C65XDjlEFye/2TzEF0q4gXjyO0cJ9/AsclkIpLQO//fpfFvPeuTu+uj5ey
A5PUQLfpBiO9naIEf143s44fRtJ0a8lNy67S25lmxgonS7u7bmgrjF5I6apNqgX5fVtAbXE6ZlnL
reufnKJPGuTkqofWq9D0wmukWd3loO1ACZfFByvr+7nWy2drQsHWVHq6ozoqCHds3YODdbsye/Et
i+xvRR0MT0kazrsMSfM+n7jKOZQ8lrnTfCmpJWKJF8hNl5vXP7QyiXgYA/3zZlEiuG40QwKv/+O+
f2ynl8lbkDXZ/pcnWba9PtP1vpQSMwd0dPrHc2hMGS6xDWmjjW7+sfdfNwXW3wOG9vM/9r5ucb0v
iZNwh82R8vNfn2N5C/FEBsCqHSybS0CL+v7Ph80KVofnADxbw9CCbnrd8vr4506Yft6REhmqyC9V
JptXfZpWom7r58YRw52r8ufr3Q2zoENQYqe63pQMKR5LKG1/vVn681f689Zt1BblC4Gj1pS1ryXM
9AuEN/SbyzNPhm6AsPHnzfVRUsS7NdqK4CSXjdtGHEvcgtAaSdguJefwslNBSP0pMXj/151EJYIt
bbVsd90JmyHL5gWiV2lz+2rSvahl1j2nGtF6cWt8vve6zYeDX1JOuO5kz/gzus4KDtedaqW9UQ9U
t3bSZi9t/nB93aQonItb0J267qNXGHfSGILf9Wa0ZNcXLQv5603Km8eeatxDSCbRY14n++szV0Y1
npBu+SuR7xH/iwK1yzfFlvfwEFNM7YLvosn7TVtb2SO0t+iBOLaixBp23UCZVuvhhieCcLmv1Erz
1ia25nPvZZ+YQIl1qDX1/roF/eHhEuU+CR1sf71Lc8qJdja56tf7omruTylaObRGvIXrn8Ysv2NJ
9k/XW7476wcieMXnFp/PlDk3tqM9imp0zu1I54uWV+eFxPG+p/iWyrrJ3lRoWfgUQ7kHmdE9t254
O6nefZ+jKlkjRbVvspEv1VYjlZdlT9fVDmGuGS9VZsLRUaB69cC3X9s+IziNDRoDk0MWzdqZQANW
vylIxGsc+oCgPBnr6kk4PTSASMCDNLvuq1E+Xx+fhyUHLCQaNUtchwsdRa7rAwjoqNk0cfzA8YKn
kGDBz+h22d4GpHd+hbQSbkWn64eaHgijPkDKJaE9KDJrFSpbu7WAbp3LEiUXJXj3PTLmTT8m8Zda
FSUKdTqxJt7GF4hEx+sGTCp6xCB1eGOhBrtRDlns1++FMt5NkITGswMQdO8mrtpmTaB96eDrKzOa
vkjEk02C9k2zpvjSJP1409uc3mikrA/XRxk6ztMbs18aAyC/j06ExIPeb42Kmi2G2r9vZDs/B4Vu
72wrDPZ+Sbw6P8xjtWxAvBa5KRVUsqkx8mMZki47mClK9G7wQlQ7H6w/6OEltXWTaLV/1kaLi/T1
1fs9KX72ezZUrme4JooYm+8GrTehassGisLmFIXmKyZ4a6tXZX5Io6l9NPXqx/Wpwzz6mIbOeRyd
3t1PiLB32mymr1Cbj9cNatQvxNMY7V1T9d1JE3myGTuHYNDk6bpBoE2Rx+emnR7W9NA7SJvX154w
IOHBtd+4ZFibxvXHYxDV473NQgZRHZ9LZ1RFE+E86yqwdlZGMDBh8Mkz0+bP54b5mCMkJ0TYhrh4
FE4SbxFVhW/k0G+uT1Hwous4LkhrJHrmbERl40nfMT9U4fHNJB+lMqQ3BbbGgiqUt7qD++a659wk
eyx4qMmrYd7mk94sF6L0UVIi/3x7rlt+9R2X6bWJTxtrPJnXeDte+P90fYo+sU0sa5p+F8Qc5NSR
QFhJ0p6N8Pt1A0AO2hoW+UBQyRzfNOCnP78bHQCxSKb0q54p/DJFII66SKt7CwzS54sXU37bcxjg
2ojlhlHXOmUy134HW2DPR/IVzq51Kq73oiEOj5BY1r9s9Ms/r/s7diZO139RYzMC5BeoVqxKud4v
Txcvz3nd6Prsn4/88vJU1pJlGbmdGmUG3vWR/+fmn49HBnKrKmynz49w3fLz1a8v9Mtb/Hwll0yN
PcH2n2/hus0/38fn7tdnMjhrqGPG8U8Izjkh03xL182v/yqkKI//h9n4b2E2FjrFv8dsnLrhPWr/
BtpYdvgTtAFlygZl8QdP4w/QhlC/SUkCoy4cAYvDECA4/gBt6L/pcDSEa9imCwvD+gW04fwmTaF0
RxmmrnQp7P8EtAEC7F84G5IX0h1p6oKhfHkTv3I2sjKvgqo1mZZUnb7nEjkiXGm2zNFT2Pn+cByK
moJgo4zhGCKn8Kw2pcUJC808NXiNdD8OcE5VwCuZOOF9tPvjXzerbvY9yBs42jOyURi8BL7pZevP
236mdik8OXg9PJDPFT0CZkrd0XIFoOwvSU9TdUo2aK+Q502u8UCA/EHLKS852Ps2rikAqYYDQmNc
aEUSLB46Avcclz54RHjzKEuA1dA91lMFhDOq0bUZXQoE0kgg7XbOun/Sad9uksqqdgEhnAjunyZL
yz0ght+VPwRbfFu1R7968khnJjAvay963+xZwqY4M3hj5Km/jPS53xDDzrIGJZ9TTVVl3S91BgPe
FWAOmUqURTU5Co0O8iLQ27uxTJq1o8tLnGOqggl0HyKigNqOgVtOJiIk3c+9rKTllmhPmiEouhUX
gwH6ZQnkvQF0BJdn9EwjoBfQ0nHv4bBRNTLtuzYoVmPY+bsMQlSXm0SaY8tFVyXpuyU1UojOF+e2
ou8kg4W0PKBiR72hNw442Ji0kyudqggPcVb2D2ZLmYwZADImFa/8bphuzDS2wZUjF7EDK7mfzypo
sLRpBQHdcfVYtDu3qROwrZd0Si3MP6QHu800H/sGm08U9RdqhJWLq4yp68bFHJ8jCp6yb11A/d4x
KkzjlaS2nwQxvWMnvDhzTdWwfct1EmbSngjRYUCZZRPrVtVJ77VV3XgagWloPS41+Myx1V/spNgC
7MFkobpd0yAeMUdL2wR++hzSjKkwoxK4gTIdwc+5jMMZIWtf0zNNPEep9DzZ5peZEIStDyoadDsd
vrRtPGKdHLxszVtQFLtmYEZXzBCorEgoDrDsJSkRTA+y1DDuLp9EDe2mDxxtk0xE1un+kX5CtwIJ
YNHHZm+oBvZiZN+LWNuYop/pnQVIzS0iCsSAOl0at1rA0iur0z1VjNdp5hgVhPKsi6o+WeTyejN5
jpuhqCRmDLRSfdFQQh59FEaoaMg6UeEW6fSZTDii7godQUUhx43AQ3JEq3wxOKl3sBFBEhpkRBa5
iS3ZgEQV9NpuVnTKcScna+i78wu0h3M02089I/0dXhz40+SjrEkmW0LrqYDVKKXxtPY7JgAjqb3U
sZxp1ne1HfzoVXecGjLbBDpKTxklXXJxkWnrnq9/SgT2wm7mGxIZ6RmVNGJlpva97hqPA34jxxHx
Ttq5eUrt/IV1v0u1rKImEpW3QCFDNMcx2FIYBZ6KA+vAaqfnMKL0obkgRsICqZ5TmPMeEkw8b2c9
4ZhEDjV0qb6RRhjtkvRbtMBFYiVGzqcJW2BbE8naOR5nXrfunSxZX4+DNg6CbYAJwk0Y5tse+73R
IVOQ5nvflw4lUmRHs01V1EQvNmYVrUMHgS3JkhA7FG/HrDAf66l+h6bEuZSO/VCaSCfsDAxB6G9N
6pqi4kLla2awrZugX4mgVtSqnHwj8hgxk0w2YthwRLL+bqt7LUAencf4CrrJoWCs20BEZssmfAML
adcRPdYLZ0clPlpZKdQzu5D6NiKkbQJc4/OTU/2ON6YF0yaIoNtoYG6shXdDJWW8rxcGDoMaTqHl
PhdATkF5+shh4u4gvYVroPk9CHGIOqXK37AckFWjhc0RwEuCjJ6Is2rh7nR5olV71amjmVPAtq98
nrptj8NC7/nlzwgbP/LrB1t18TZL4Gu4BljWtjTKOz7KtsLukulIzNMFGgQxW6JkigaOodEgTpUo
XlNHjm+4kjjeCElPHKIAMjuavQj9jxRa1wPW1W0pHPkmfMYPFH6eGYT6vhlScZTNQNqY860SbXrf
0fi4bwAerGlDUwJA5XMyqvixWR6sbLfykOo+13gZqdR18mudHHrTMd8tClobzpT+6Gj9sxPGyQWr
vPBo14jNWJnavbkAmwj1pKntE6VQms6pT3P5GnfNZZ67+Htnme+S3CuWnaO2jQIDSdDiSqWqo9/P
YQ1mQu/cAySgXdla6U2m6f2qLWbWmGiYNxzsHDqt2k+YpAkSuW26IbzhUyigwtWGflX7payHm9DM
brMsEo9J0eNCoz9wC+1RHIpGb3eaQcsMudBzMRf4OIWe/NDAcjuT9R3oCUpBrageLLhBOy0w88Ng
17gwWl5dWgaIA2nvirGWjDW2ebADgFa5BJWvB/apJRad3evkiR3LjVXJ+5pTys2q+hzjq2ixSc31
WSWIDDJbwShZbk548VZpgANoooN25pCimXr95/WP4SIk10d35+vgbplRld5MqJK5Zf7VnP0BOVcu
MgdJeNsSWGO258DqfxSWj3VjuStLg+6clJbaJ7Y8BbMliF8s5+7c8/6woTE78aP0LHQf4T6L7G3p
OB3tHyBDxIQvf0HtxftEjKR/AQcwWmRIxN8QeYlGxp78r4SH37iSQzQvkjettMnFHaP2FFYdOKe2
iA84Yow1kOv4EveQWUwbmVmsqRc/5zIWRhPpQVnW7ZJ+sXZrZn9Bz3BX8stndXktL4F+FOGxrE2x
c/Szzhd4bmXTeDk8xHXbd/5JbzAptfHcYacddRrvRDrOZXGn+4IBNTeME7lh3qTaG38YbODli5Pc
1zi97xChGZswlTao7QCzWT5qd8xWNJSphvpcf/yN8vcrxVYsDM6/KLZMhGkiQ6ZyLaartkLN/ffJ
qp5wMs8pb5PwFuRiCgaflt23M71vLS7ONSfQNsokwpCp8mwz6UF02Ng1U23aZqn/zkXhW6F149kM
2n2WhrRkSczAYjseedVhj0b7Sxg2XzXw6XB0soTWDX6ZtM2OMY1PKDHapWznYNc2FSLrsFuoJNjN
oXIHOrDTor5jzgNFi0BSDPIAhdrY01wEsL+sL37n5f36RRjyX6ftytEt5uyWa1O8WBYIv07b61FK
KF/k5UBea88wSlDiFrSwR1fbihKQI/0+9JyJhhnU8fP9oOhxCBPRkV9xPmepdpMwS/PG0Ypu2wCf
CJOMvZbp2lsIGc60p4K2UuzvtJQmaJSQLCy6bhdH1lfgY2KPBKIlka94v85ggBxxOFl1stVG5L12
DM42FLm7IZbuJxMx+6b3nRdd71KUp/pPqSwUYA5C52uUqmXt+t6Qx8BKb80qKd6iodkD2XpCIwNg
KOryG6MKX20UYp6IiIejDNzfIp/Yqd6ITqXTwtOxCJafWxHdNe57ixrPD1v1ISjzO5pdLhJtDvUE
KXwB8CErOrk1hoL0Pr6jHEMoSq18ByZj5UodbBc928gCAl0BB9hb0yKFRTFNhiAR8aa8aZpgC/eb
3h2RMDoplOvIrncOVY6tm3SQL0J/r2JVY1a2PsCCNCvVZyjeMzyJBsZ94lFx6NhgCAux9Cw0RZZg
tzbJXT5GXbkWrEiOsfmc1+ikFb1yfObVI3JLuSuyzt+oom9XQ+02W+S7A5eT6i4u4O7VSfLqL9+t
I1ELNx0GnLYkaRQpHnY806wfc3t8rbTyo8T0U2e5u0O3/qWWXJMCgcVCSfGUavGzIBp9NaTahyZu
YndEImaHD6FCPxrYFprlIIZsOzo3uUxC8AVMd/zozcY1/pTjraSqjWQ0faP/d59puIsIbjhgI9ro
AFwfk+lHpvmKbMyaqI44u/z/Tw35r+BIxzYckttMQwjkEsuZ8ys4UpWJRRxk502tUZD5xlel2+Gd
QV8Chv6TmYGxygJnRmvG4cAsoW9ndEkzqwXa4SdIIi8gtgjStsUDajIf/Il8KDHBwedxPSkPJKMS
8oAYqEsPJjpqBvBiFVrBE2rvExna9comUmeVms10nIL8xSyyN3eU72nLLNAl4XllDDA4yD5RJt2Y
ybSYDGYnHfnCaiiZEBvSpbLkYjio9O8Gl4AVBk70EgojOX3nzMlrhhkwB51jba3EEhsfgkkcQEn5
v3rPf6/eAx7939d7zj8+3pGw/r3gwx6fBR9L/UYdxTBcSwpTgLUEuf07WVX+ZugWjFSTjqirK5ND
84+Cj/gNg5HrLP8plL1LGeZ3sqpl/bZUeQSccmkrwzbc/6TgYxj/HERN5bi2ssylO6bzqPMPsmrt
53YX2amBjTic4ROVUEqRP34zWHH8aO1pwkbnRqTbEwuHXCw7D+3C6ZwfQBmhg9PK6WasYnftdzOm
VWXnzgniEOG8aChYQ/sntXjfLS1ot2amw4QbDBb6RV1vVeCM2PcYWsxBC28oZCQbLAfzhu56samK
yH1OO+N7QY1+hWwv2da6dovAM8H/RxoBrl5jFaemOBYh6jXkL/XanWvrYDX4vPE2POEwR21Cf2Ld
ZFieXBwyxzb1w7USEDAVk3z8NWR+SN14S414X+XCjldZiqxutvOfBV3oFpwHPAb3m5ZUch0sCD8V
1MYaeQWRdT7G0NHMrWwN5zxgajChW6mM8iPPyy/a6LcPdR4A+pRg4ZQRZIeulTaWC/EYO5Xzglwm
wv8b2y/TnNlkKuAbWPks7U9VUZ2Bc+IjnDBg5ymy7oiCEzD+W6PqgEzmXwVm+RyF9FoSPwB1aCJR
gTbZPinbHboFxJ360KO07sj6cowvsZawAqrGF2eaXqZwfAZPU6zVTJnBkIqRIbBQykXzgyD2zqsG
0a/yaLiFF3hGebFpC/2pDEMuhHIgB5clpALqvSozVNSl4lMTU/U8C+hSfr4krWvkVcHkRE/E4mWd
ECF+SAb/a+OSFV6K79CT0o2snQdaWID1C7c9Ty1rlWnKH2mfRc95Id+c1E/3GDOGjUYEgjdkwMbl
6PyQVUyFYAAwpKTGcSsLfx0yGAZaDbA0vXTIQTcTTd0VRI19YGXHKg++UiV64GCrWUSTMuJmOCOE
9kzzWW6GinkiRZFVbiW0y13zm0iSYk3kwHtXVuWKKUG4GpmcoHpEhRb5kGFGgDA1yA1y4+qvhG4A
opzB0jGSHuw6zHfS13FszzjMh6SxHmq0lAyxdbruEX2ttcr6Thr5z46okBXKjvE0DCwvrDHqbumL
gIAqe6bgeNLuG5ZA+JLrjVbiySLWcxO7uMUjyxtcKknZ2EFwtyA7ufZC4jUR2pl3g2vLDVNyteXC
w9nnBijwy2SHq/h1zAJ4QwC6URJGZ3Rv4ybKhi+WCUwtTXmx0NBg2owoJ6MgPzYNykMjGawNc4Kn
RrjwDdQXpJQLwR2kVVgPSGAJ0qFZeMMxjxQ7gnzWM6cxc3S5WTvYjHNuc8IctVQkODmHAr9BYpnG
JnV1e512TuCh2w2OUMkQI4+wIVPlHkbTtahawmCLjQna1RQJCnVU4qwJ1W+blNqmsUEvm4GaTmM0
BjjFofBK3SuHAU203lEGSRfnWTa+km0MH95xtqmhYxvxtYtuRI+mgcHTrgTnsW0idB2Nr/TvNQ9l
+g8qKA0xZDUWl5mR1aqak61T8apRIO9zvXkyXczQsdVEm4D8RnTAGM1iJ/MvDsyXA0iO25im9ToH
tgKRTuQbDJdowQe67yYYaT4y7XcO5J5wa5g0VVPh8GWNsCblJX2fQ4f1GuhBy5nxl2bulv7RzcC6
Q9lLO9ZyiAYmkyOL558h8omVofdfwqz4OeCsFnn4gW7/tkO8uHaL+Q2b/j7LYm+2/U2sZRuUaFuI
2sdgwEw1k8mEr3NFXFYGIaNI14ruMOkkDZdr+VaLGjtJ+O7muNbw0mzJxBCrEZYwDIXuWdrVrocg
5hnYKld2GUJ+0BU6vOh7VRhfE1PbFw5SGlsCfdbz2UepCQd+Qoq8Z9r2ASSp3LkOgZ3EkmziRtaA
zYbyMMMcPgh+ABwfiM7IkU9vmtm464kYAZRiPhBVgVFkhqKPee2hkbLkuKFtn6VM0YDz+SNq5sxJ
qjXl3XatqNlkOKIcVnogj8wjFZ3HWe+/GgCR0HpSV8RtCegGm/Ssz3RXB6o2wCbfhtKC+jmRNt3U
x3jCxobn8cHiXO/L5DEYsy951DwlWTZ7Q0QUInm8ievVVXc2uhC8SgFieDSZyy0pzng7m8dW5e16
stLxZiaMAaYZrsreBTxAgAGcc/qeNKJxcvjnTiUPQUqvskRqbo9YFcyqSNZNlT85cSdOPpbGXWW0
jzZQvlUZC4fQoOYNkvibFs3Ritl8sLYwqQPFDVlUUOVDgTNijp7eQ5zn1JsFiRD9Yy1Y5RoV0qbA
dNd4nOsVYT5kpZsQiLtKJ0QnzVbmUFCQbuwPs5H7qrLzjZpVRtuCyrWdqQf6XrClahr+Drl9+DG0
CGFlgJIPCnU+4+HM0KIYWryep/QFW8d3hkiuS6VHjrtYR8KE3Iewghb5XWNQ5e26ba+3L47eP5Sz
/sPq7HrdpQsjM8hRKdKC0JC3N6klWNPU91NgTPuQ+oMQpe0Bp77vxnFH+WtfDd1HMVpfEWvigjcf
W236wDYMI3NExW3ZuJMVoV6Sspg12PprHkThIe9L9y6i08G6mdJA2qptV2nbauBaEhPPxIKh6Zpd
FMf7uAbEZvcxAWHIIckZvUlLgRANUMKmmMcnFUT3LOWem1rtM9UfrM4/w1a6C6Zhb4uGRVOQlXxr
CWHK+n1ad7eBZZc3Moi/uwNgE6Sw7s6J+PoLFZprp4H9JUa98lIK8J2CEBXZM2OBTC7OSL2nFt0z
fkmw4foWEaYX5PLcOfNGJvWeS8O+WZCRVtKsUiv/iCbSG23aXwI+dt3eLC4tKG8eXUwPpBGl9/aY
h2hmkESJVj7YjUVBQPN0AHxWml3SBekdRV4G5curZ3Tn6F2KfYH8z6ssn+olwxn6HdlgUemw9OJs
B+q59mV7Aml2azJ2ZjLZU/X74tM6XHNVBZ/YL8dfqB7D3kF2Et0PKnuxynadcS7FzbyrcZKiad0t
dO2aGC07G/jfBejYri2NQIoBVTLgvF02gmaa1GNn9GtEeFuq/zt/ApIEJkAB1miNdB9C/Sr7pTgi
tlFCoRJdKabPEoggluh2NjkhfVhEQh47ZRDTgWmGcElmWnLYRUW/Gwf9kQoxK3rLh85LMdtx7zSb
OqZLxRN4WrCm0v1zzkKUHupEhM0mINuJFTj4BoMKDN+3wH9vTXyY8kmGibOuU+ctFS04xlCSNKKY
0yFc3dESYt2NjjtiLlTS9LMAVdpi6Nb5FFf40GwgGOOPOW3ukrY65ORQrsqGqMdaNuAT44sfqU2r
KpTw/aHkCkTs+a0zEqI3DdXK6WfMFBDP7Jg5Vx8VOys08JtmFMedlymrj+EoH1jWeshhL2nlf4jC
RUM7qZ9TNUscKsOTlSb1KnPwg9Gaq0G4pT2DjkYrpAieucRu9NHctbNxJKjxgpoy3SIwerVlelf7
EG2qrMOpWn0bGkRxmaHdtpZNBpUFTKYZNqZC4s3EJo8K5nIhU8TIsW8Hf7Hkon9n2hCre1TPXhad
g0p6WcF7EdXzgOtknIx7P29e/TraxRY0nmbx/SZRP6MjDDcDDBeMc18UnoRuQWdzRVS5fAFJucsT
++xU0UOgv2advbVoXfjSgPrDUm1lqfCR45VrbbJtRsxpM0mWS05D/31C7+Zn+aGMxE8kVvvJ8O9t
GOf9+ECTe+dXjZcNP1WGZx+iSUhKQoc/xXHAsDeV52C3aqeHnsGuixYi5dfFnJplE5Wf+6Jw+WHk
D8W1eRgrD/YspIHHghQ/13/uuDex8UdgODTCfMPxuyZmHvvUhwqdbZuJQ9Y8TfBVS2hbCq993wEH
7tNzpIwnc0K8SdiLoDjBOIbBOzhhCt0Q/XlKO3uTt5iemR1KLLihWWwE764QLjU0C2WScbCt9lvc
lK/k63kuVbOGZZ3GxDqY6R64zqYeSmbCGJWict0kXNKgjDUK7yCTPaeWTz70YYFMLrNp0JZEzPjf
w0qjKNdf8sbY9M1iJgCqFYKyKkLaCUGx4wq7qsmLGJLD3EFNCPC3wLH1ugFUNc40yiL3bv+zUPVH
xSUzni2LgnB0F2oDuQoW5GmppV/4RdDg1Rh6rW3Wv7qUeFTfb3Q8COCxQZcFXs1hopO7YzrhNkm1
PZTB+6H7MprPQx95yZCtej6S4ZhfCzERkCcPWQvvEnQ+kk9yTLLg4FjhR92YXjDqb5JgyiSRu1lE
XKiKL2DXD66ZbPVS3/dcSd3YoiXdYpjuPbqGR6heHBgV3FfFPdUcO+sAJ/s6Im5v21kajk0Gkn7a
8cPpIP/yR51JSKQl93QeJ8iOOAMnFklwAfWHmo9NAPK6EfkWzPKuyyuGNnK80+JY4FbB33efIwLP
Xf2OZd9N3CuPevhOb6PjwPoKO+wdsjBJ09Haq8beTiNUhNy3RxyqLgdGwi9Rtl49joBsgz2Z7MUt
I7okpBAVMAPqlHSn3AhwKWvGRxvhbBQgPBzTEzr4CHhZqyADEtWXvutlqT7sZZRGh1xPwlsM3rDK
DVxpdRYxKiE8tzWdJAjD+cisgK8ORMSm6LVbysq3ffnRpFw7G8y6yOIYZk5jSVc0Gh4aG9t0R5DU
rgicr8JwtygjWNrrJeCVTtubOhMN9HHEMKagKNz+IgiBH5WFWU1laiOaibiyU98ALMS4GrrJPbRi
tIewkUJnR7gIngk0Etbz6BhfkQ0SMlUdlLBOeWh7yuz2ImiY3kn69BUXjiiawBJqwOvnPqq9iKFo
VRRyW9OgXIJRhkq/2HFNDWWIn2qJ9hWXDciB6Si66tI5vbOK8cXFctga8zPVhO9UghisvqWYhqGg
/CyRlBIncoT7dMKKgcvYPVBRzg8Kzk5Pz3MEO4TkehdXGTL3dO9q4sMlJ2ons+odpdD9bAXHOIxu
es28jDbEyKj5oecYfedFkR9SF9BjfGxEGeInl8lu6HuLTkq80eqKVJX8B3BtfmPTZ9aRwYPJxHTX
IaWHCQSsoIkR0KCN3Nk5dZlpkjvLbRdv5a5iBWCmxb4xGhb1+ROGzrcodYPVOKNwLK3U9Qq3aE5l
GzTv48y4NyV4eAFvtqcWxyk0nS5Eamjh8oVsw7xf7pIo1Kj8mthNByxlrrsILoY2vxRzVNxWQeu/
mknZH6jP3xiwlG+Vjxqji0pgOoUO2tSmgqLF2J4qajrbwirh2GHuZoUSpvEqlrDnmG6M265Falg1
I+VoBbtYq4nLDoxWbp2GHC1pxMRImKA/nRxguNbJajNVtCliQnA/q+O/R1H9LWnpW/E/D8r63xSB
pcin+ve12tvs/e+F2mXzz0KtdH+7xv25xpIByWqTHtpnoVaav+m6rkjKdGj7LWlWfxZqTfXb0nyk
WKskqVksG/4s1BoUfm2LXPGl8WBDt/uPCrVC55n+1uy0mUMIm7dm8mYc8c+IyrqZ3dGMlCTHmau7
FqbNtvWdTcAa7tjVNjyJkXis0qgEtpSRil0TPTuRpLkXGTkRCpV+q2skWFF6eu/ygbJUus+AXD7M
NdQ55hg3bWxmJy1KiYruU7Jpc+bbLEPu4wY+71uuKf2jEHAaSlUdRGxEh4BZCUKE+t7XZ0o+kSu2
JvqANXKFA+yDytMrZpS62b0CC9lGRQNjAS2PLMEzzQYyBMRlZyMxfwT0rS5BPnl8//MGfze2q9yJ
3sMsXmctonUkLDeFoEKR1iCdgO7qlw4AFfPBMgDIwEWlR63jRVCR8gBMgpmkTzYLoFXVJsj1Ryf3
aheQbDlbt75WkCmoDZtRmPsmiL+NSwGVGs1lDLKEXIC0w7KS3lld/NGY4fcyrSmc+t8EsGlPthX0
JFJq0DiMOAXKu1anVxe047olUzCeGtYQVH0HDNu+vKfnFqAbQ5Thq6imaNS6YC7AX5bVomy0hNeX
3WuKV0BVA7IKoUHCyQEv55SexiYYgGfMqOreJlQY57aUnsuM+tC038vJAFqlys6zSuqIJQvrsdbI
XRlwQBlwTbl4dl43Z+Zq/OIj21/HqCMiaMEqJGXD6LezA/kewKTv5Xapr63CZ5zKmW76WA5xYKUg
cuh7jrFHPzhiHVP0G81V65lExVMDDe8UxOZX08xIt+Ag2KHX2InJCM6ToyoUbiDtBOJw6YyUoSv7
iaL1WrWBQUXlOOVhvu0r9wIRqkfqztVRGzxtIFQqSTbJqEhJAS4N7ZXMgiYxji4EuHXQ03vWC3R+
Sfe9ptq05id1O+gcbtBZqACYHPgNwON5DB9olvY708211WyUbzrn8C3n0L6NSHxuMnAXuiXuqTUy
DwECUMdo/AdqCF3T+0d3rPD7QroxR0PcYqaj1BI3O36DdF1btedEzIeq2rpDagFoqHc/uqL8L+rO
rLltZc2yvwgVQGKOqOgHzjOpwZKlF4TtY2GeElMCv74WqLpXrtPVt6Ij+qX9oDBIEIJIEJn5fXuv
HZ5McJzxjOPsAtD+PeKrjYRRdOp1uACRFQGICZTcjbDX/XBacmFRnqFUHTnpGq/ZOSqrjSlfY8u0
NuBGt6Gpa4SGDf1uLCeQcYIgizghz6P1DmNVJMuU6vmKquOlSI0XKyvjQ99ZexPeHz1ELfluB8E5
g9uwhfHYdXFGMaJ8G7Q7M8QWG0TrwdK2ud46I/UBowbGYvJsfQGhO9pgWE02hVQ3YK/UcNS2HEZ3
CTHP/Na6J5bFQG6RrnzzEA6mHh5anzQQO23PklYJ2lmZJouo1ccVSHklHtANZwePG+VCG0n0REQD
JdZzJbHfwlkTwrF34TkfpxwOu86p4i7VTkXLSicwHeNSNqc2Kjec5zdUddcWE585UJBopT9D0SsB
0xulKXEMZDA5TDKeO6I80LPQju8y9ZvgEOy+iXHOaK/EyvNPpI3bC5VF1tob9OfZkMKOLzmaZMo7
0LO0WD7GA4/KXn4AW/kQWKek1Jqt02gaLV775hO/tkm6aTuQrbjA9/2ihKVjbr2kgUk2FKk7i6Rq
SWibzctuUJySokKlM0JK6Npmq1rmhvg11gZRZQd/AsEaDn6ydTsCMxJjQvJrlmDPJ3vljISth9jX
KcLtMw/+T2aJch+59jUqqU62XWE+pmmwjEP5VnQolKv3HhASVxoAy4CwFAQNOpX8kLJZklNcMVOU
BMnQIazGOJ4MxrqOp+xYoB2McftvO6+9VM7gbCJnQu8xgGnvq6E456nKT3M/zdTsjenGgL3qigvE
yGCze+bF8ioTxyShQEbIRM171/RMcOflt0mbEoydx09BWIKVfek8tyN+R2CApVWBcgDnR+KIVamY
+SQK1XPTrouMPBKP9cpOlBOu95C2fFq7v2uNWqjnpe4RRNkPJ7r+MTH4b0Q1YtbM/Kku8gQ0ds8Q
FJdR3AuPmcKfygFA8plVaKG9GpoQlGE9J8jijgOb79RXp0DE3uiU1LyQeIyqcdujaj7gEw98XACN
IWvtkDgny4zb/OJzU4oSZvhj5pbxM6vNKifSInGT/DKNffQ/iKPMWfz0x+lbwrGQ8Ou0lzl1Ybp/
kwSFdpRPUM6jVaX4DsWxgFprgWh2CZAohf/gle3v0Y72rpt9Z/6AWcacL49UYVHJfpJ8/lYNVzer
iUyvE4pORXDOEUogYiEQQK8owE8LhirKhKIHk2pGb20UHxn2lwSurwE9rKzkwUpJCPvXn4v1N63T
/IcZhsEcyDBNnwnW3xQdzNQ6k0TaeDXoxs4Isp8mNMioKbTVUMJnDJCbUh3PlqXNV8fE/B1lQqxt
K843hjk+zgQlwhIJuKUturLRVe2KTJ1xPVCCNrV2QYIjU6EJ9x+Nvl2Jqc4jR4QIUWOptYNcZkGT
LkRJVBM2DgKLzfSUAWo/yyF85XZA/lXOtat/xNJw152ybCovHLZjvdwlCEhsAUpxHPEyOtTdTHf9
r98fHKp/++RNA32AJdAHcDvFSPK36Gq/DaU2ZqFa0f6ObyNMqBeVnIzwR99B2VwEzlG6cFZoENOc
XBMugXYkmSsbRPj+JaIG5mzi/vJaifqxKQWZG3nMAoX6kudyu6tYmTNT5l5PvenVbcRfCf2NaxRK
d+UR57fseti2XnoIvM5/tzsPHofwzL3RltEzVasXL5XejzYpEQ0xub5qsaPRuMtipgdEFNBhc69x
kOerljydgxo+/Cih0KyB+rQErfcYjuZmiGvWhpFXb0o5pnvd4MR6dzp5boyYPeltyHnddXTb8RSY
1Vp3BiolSWRvrCnzF5NGQl2vhwdcl/EizW15oUOCaLaYm2NAD2nti209i6u1pvVOWRHC0eoHuber
xtt3OQqpkWrZgZhzf63N0vgigg0QtNybhUN6Bn42PC7xsIkMOaw8TdpnS8XEp4xNeHNsD2gFpI9l
5gqxQ7BOvbvTtFe/Df5qEgIRskLAn0nCCtIwbZu9HQjt4IYQnXN0v8Xw+19fM0I4f79oBMYGx/Uo
RCOW8n13Xn78oZPCA4BnBuDV0rM1b1kFKA6iwj5UqfQ1uERwyC1mVbvPbWn9cmTXLdLMHrdaUJfB
olYsxyM4BiScaOqGEXa8Fd3cTh/0Sp6AJSDHgHQKff3GUOE84wHgvhn36oi+l2yEMX5tPFqxMnpn
vMaVjbV8W9ZifEeqKGjTHaqKtTlon+ZqAse9RntZxa8JYYD7SaJtWdh61F4gT1FnDUFGQ5W+ZCKX
qylPglXS++bNpBS30ZoJGCzJ1sRfufoJywkyxBQKBSKFR7gZxrENXe/WYM458slQqHUmyv/zY3xM
IFVuOsPgQcE05PuPqt0jCxWPQrXvy2RGrYWEsRY+jKZghtQkVXesp+rkDPRdGi0I4a+5/XJCh7G8
583G+tjpSzg+E+XiEFQZxr2TbfY3qZdkKxUojh25TN3AvISR4a/0KuamXlThtc7clWFNaNltwIOE
2hYbGQU4KEglZT4Acayuxw0a4wZSdULXaUwOAh4vMjznm2aLeOeoLDkxUVuNBGsc7lu+BHrh+TBU
7h8TxP64aZCUhFhIsJ8Ej3gaplUpix4C3JAyPINxdmuWHtiapxMctIH5Bf3BFvympLDyUjJ+kLFe
/hr7ejqROqOI5YCco0XDYy2YFGUGFn4ndJZjglY9wAtAQd3eUTCCFsWyYxnEpiBmVAPBm0ALxhxW
PJca8p3A7/wH2G974K/NFax8cwWCnay8CLZDXthHZnyoJDXtOdfTcE8SSLcnmcVGFbQYwPvCl9Ge
uM3nR2NMcwqrGbEjo9btiSFlpZM2PaE8pnMyaJotBjG8AF/OGy2ka1/2u176xyK0jVVZGeqaeuUP
8ALDX03TaE8qqLhDNm58NoaJ0679E+YSn9HYSB/6oThGGpFMtglS1/WafB932nvHNPKxTkTKtz6w
ScHNENBD3zyQBTYuywQ/dGdP+1pgIRmG6Ci6imuRfmnqySefHNxF6JjyGTjte6XRLWCBF+1H3ysX
IwLDY6tqDhUToE33qqShYckdZaeRVWJbvPhxKlh19AHid+LYbFs/OF2EiGZK8nYn6+BN8s6cPx+D
g76Iggife9G4+i7sfeuw0vtqPGIIGI9RqaNdb/WNZx1lWrmPWJcjKIDmq1mI5uyPtVgHZewsU8Mt
oRlLR985hXlSRaTOzBvV+f4/r0v1rZWlb5iJwErnDJcWUXJn5pvWRXUFgtdYh+Olw82IZPEQWWS1
0mW8ZHkKzqgvaNH07Xf8WcjZ6JCXVVkSAFrhXCK56nNPr8UUXof+UqXv+Ij0H04KAQ/zsH5I4jF/
igtwz+SKvEe6tjJzfesj7n3IVd48DHbrn3V/3IZhFu6zapZCdXp5kfOPWhn+qSBSoMwA0UD+u7S5
L5+MHNh2oStyEuDZ7TRQiIspQ4ef+5g1Fl3b4heCoJ5M1PdTB8pmN/oq3ZUGYwklTHRuYZJekgTf
hqUy2jcMHKegFuUmaEmTaVFJLTPh+q8BY4mry+rdbcndC/ubF43tIzLr+OZW7YfpjOK7kVO2Biaa
7YYpNL+nabWvXTd87mJ/usS+QsE071YEfrg2LK5SO+emHYzCBsBMrEWmwM4CbEJO6w83pmvDTSI+
p/UcD5BteSIVVktUkf691mMErX7Bs4L7CYOjxEqPUeTiVCQ62aFJnTt0vHyREf++vT/Yz0/LkVpv
7I36msmXdbQ18m7NebnV5JN+TEho2mLxuXXEh69pmvClmyOE7z+IMWEhWc/xwZ//vT9635ZGJdYM
g7+wloOwLjN713bWcBU9i0JwHwucqcUxNfVlpVS/h2OsgTywBOC5/tjhAuEdW9i0EFf1LC2JBNm3
ohbQ60WYLmzpntuxnc6oao5SBPZ5LOnlED9U6QshW2M/AaX5BpHnoJuECcZCR8OB5OSat0ZzabLj
faNTiTraXXww8rq4RY1Nph0LPtZprMVc9HydVO7Z0TPvHEbex2DFrJP5FLZiyHPoCvH0Vlg/VBX0
VyNs31NzDM/+4IXnYvSgf+DMAX+HSXz+gUS83ZODckgGy3kxCsirhmMSoU0WUAvQVDUFCkUt+NXE
pGxZTg5XzUjao0GnPe6qk28nG5GNwQHTmEXTqQo3VE2vgRT1ux8wcHckdz61VWovrDhjkjg4rKFH
6D/LMqRX6CBLlHRS6pJs1iC2iqdR6L+pPLjH+1ZOqtDeAL2FXD4pTnHhuNbOb7kouu4i5x8mVZuN
bmQu1Hg270/YMro6uOW2CcT23f2H33CfFKmvnTswQKX/zRtc47nxnzxF4miMLRipPLe9SrnoUsRd
XN3uvAHwoB+XP9sITvrkLoB4EFOB4mJV1tmt64r+GxdltKZ+Ki9OVNR7meQRw3oS0QFKkycyW6JD
iZMMRZxG+ZVSxa72ezK5Mv3RlSTqYdkZj/cfPfjjjQw55aw+h75jfcPo56FmCZCyjiwmzEbvj0Nt
QPesi2wZy7C6OcEcA1QUIMpHGqFB3Q1wkvt3kZIlLpNu5PblLh09eIBh7ZxrRpYNzWxopJFjI3Tf
K+rjLx4ZmyK05btr4231WcHgHzmSIZKdqEY2acf0emhKDCVdcZ5wiVN+Fd2P1KULzsnYGun1tDgQ
Or12sOhNl+gc2PL2qtDluY5chhbCalfJoNdLKCrVplUQZEZiOilP9N8H5aMcseSJLON6NU7V0WOg
Z5zsoidz8r2lSmLKekw+QWVFvA9+8jDFLjPkbAYx287aT0/Qelw+diJzesgoP0SP1Uyjx0zO8HAm
8LO7ABLqLtgBqUugeGsihX3M1QR4VD/fTLKC8pbo4qFiGNgXfGdV2TM/VFGGUtcWB7pu+ZKUpOwl
srxor/mEVBaRMewHQTsOLp9/MOx6H5TVxWpEcCsSGdzKWKtPha/OVodFqgnCXyEM0d5r2p+EAMwV
78r9JhTvaDkGcsOQih6xJRTDoZ5KOPfQQAwdvE1PxMdC+ZmGmiwafozdY8paz9Tj29A21kYOA2N+
QFZGn6DNwofkwDy66Nizt76rWcvCwpM8gdu5tVwHu8AtjF1UyOpme4MJgDct3nUfd6ZvqWUa+vYV
D98LJKjhu3WXchrSvhFEEq/TsN/HNgIgJp3mrqn05ohspt+3qDUPsKyLQ9ADB9WdPDzmuU671jGd
4xCEDXpHpJm4dfvlmAHfwP5ZYGVkIZ0W6ptlymEf6dJdM9YWPxL91lQOyuNa9nALFYl6ZJhsamgE
K5wx2OhHSQWisPl+YfR3DvqYYOxBXL5Dzvs09zJYmBU/IN2P6wwAKwt8bY24t33E+8VUtGp2uWHa
+HRi440ZKLq3KnuK/AyoY8BHxDifbaVqvAcsH3uzjHYqKcUl7Y3t2NX9U1NrYMXQaG1Lk4/f4OL6
aCc0tEP5MaHj/V4WxgNvEfG0siW3SZ/1jdJ6ZUEIj1is7CKaiNWGmYgAfJeQUd2FVfxmGHPnNyr6
F4W4iIis2fY9tfbOhg64LpOc7CXX+gXMRl8SgyhRVYYvDRmtBJwgSfUE8qyJ0WzKoCwHOkV0vay+
5WH1Uw/04nuSKCIuBFh8U47hqQh0ysNT362anDutVjQg3lsWptSIvzOP8Z4dDEo0qbZVMmSvTW3c
WNrvxzweb/cf4TRMB2tQiAkm73T/MVbZIqsYsEJlD1iKAgq6Lpk1tvSvISZ3gE3V1vMKRrTpMAaO
f8T6/5zbsXhwoAfttEBDGEIvZBUNiBxRhmK0rz37UMhgWnp0bo9UAHaNN7bHRAzNtaqoGmTTrhud
CUPO6F46kilhElkupq52OnrhYN9klNA5oji68xsdB2kYPvN50BmZ4wcQB4zvqpbXpBza7RAOBe43
1W9CB395it7wlNvuMZZz7GPqFKehMpJDWCRiV+VetS46jKk66v6rYc6RVV3gvEnhEQWP9pcyMOJ8
ejEdyMqg+qmZ03ryN3obOY8mkuxvjVrG6k262LLKoUcOTaAOWmb3t1UnwLIA/l+FgqbcWnvVgnag
6uU/WchH1q5NjmkoDNSHRu9/mwhszpopfoaKfBAGCgA7ZsQgukKdqp5yPjoyuWiLvNxGdu69OOS/
LtVkZuiQinHOdWHhMzFfT5wmW1mAwI1ADxGXGGqT9iAKZ/QUnS9vMQxKrZu4elUFgQ0BDvO11pfl
qgR8diM7UWLk9qujJNASU+YklmjgEZmFya0bjfg2eUR95VjTM0hVSQQy17VClEK9Mg4Ew4iFDn58
pwtF9YDAiBbm2fdijnS3SQB5CRMUJsPYb22H6yMKYmShRTs62FLQWFMpRIXWGb96/VErevPQV3q0
Kj2LbLz5R4JRUDeReOla3h0HlPDkagHkiOyoX2XozqgODvkxkPgFsM6gmfaIndjU8eie8pyQFKKP
Hnq7eijNJLnVtbez3Ti5lGlzTcwMNECIYpdwseQSGk1yoQcwHBSaUjxfuNAMnVbnAFoDDZJtYR2j
mYFbTz3XY95cRQAHnaIMtBMaV2BScVLwHdiHyQALQJQYf5O1aejyqTFG/wnBD38vfI9ZmvIe+YV3
yFLhHhINuVFYWgnZSG6mtl5XLNEGRge77l0gw8SdIEFt8RaQDAP52HyBGDSsA4rD22x6BAVmPpZx
6amFL52tj+VyCchabos+3Me91hDK1ZNdkNNlTBm11rIg2yq0AFIl2qAvHcfuL71Fnb6C1TtnjNVn
r2y+FbQV5/Ci8Smv3FcV5+G50aoMWD7cBkoV6ubsh6Yybt384/4/ghGLRZWZ8R9P5PCIN3Xv0BCc
97NH3biRwdmcVGAf3YzrSHohYKvAlw8oSJMLVuJNNYzyoTNpQVsWzdnexuBhu2J41BD+7SsUQ9uO
S+0F9OFD46r6l6ww++kk6z65A+NFS9pwGKS049KkvFhagjdapSjugqJEXQksTQ3Tm4G3+LdAl4bS
tnhl4o+yDbtNPbm/Csw9DFlNdiss5DPIDRyWqT4p7Hnxi0a5/AtR72GoKud7ZPnRmn6JOjEfLfyR
5RSRuk4ZmW8ACkjJGTIivhllX2SSreuqsh+pIVDtt8KLCu34tTA9BC8GLqEsNvVLi5KP5ARt45vk
0TaVQE0ApHSbutZ1HMyYmaFN67Bq21+2EayVHjdvgGHaNRHiaKawqyGNFvk3YjYJNTL5ShWJn32z
FF34dDQmSjZVDuSVwBRSBFaF1VrbOKuKl7ihnBLa9bivi6R8YamKlrNtpmNo63I/VUa5LKtWW09W
Ua0okQ4gGKIn6GYt+FnmqRG2+Edf861HJARWarLs0OA2wmgla5Z4Q/OXGdGCxAFEE2+sUQOaO6gN
D6oJglVlNzuzJLKGJi9Nf4vUoXDYFD2GfUgaCEM1870tPyj0nruJ2qCvLPhAFkZ/birTDJ9EBpAv
YaL8JIZz3+3rtnk1g4khbRx+WRZe3gF4oVXJF4xOT31KQrYzDatOEb3o2eFbHilYkaIVC8tAylyf
kBZcnRDLNGutX0X6FE6kiIUj4AeT9YFKjR4fAWkIgSrQPhHnZZbUn0i5ozAHtDX8ZrTjG95+ZOaS
0EnBTHhEoG+E4tr13veiecl1YoXjVIsgMYILnvcoYkp9jLxIOHoCoPIYZ2m3GJVvLxEPw4Yl7ZKb
Xg4kCXREkZuUjWgf5XH72/JhIGTW0nccHUXfYNEi4macmCuVo5RiEZTa484GnGKl63xmK7LacVYQ
ka4NajWah01AlYp48TnTyazEzeP9yYLhuZlRRE5o/LbxHMCq21gGvyfoHNJ12/hkxy7oepdxIMm/
J3lBoVLF7iprn1xJhIz9ijKBHrqnv2BCuTgUqjx8iGvcQ+TLMnIJg1Va28XmZlD5BzrAXUJBZwVf
oZLcCicXwpyLjr4V9RmR9c8qf3DSF0vSZEf+rLaEU/C+gEnuBwcR4KQeWz1F2NBm7+2UXygqqjU+
aGJfG7Afk3tuXA/jVY5cSzal3FYhzb/KloQu52Gw8uPi3eYbnKj3YTTIqPbrb8gUqRslGg7lmXrd
05IA9DA6aw/HBOkn9otZ3tBV5GuncDGMF2R2Y6VG+oxFz+/jZRw33sqXi6kKuEYGE1p7+EDcdbvJ
TfcvJM2/bZCI8J7kQytZIDWxRtKWs2kiF/YWdW9ltO1CaBlXnjOdVewUK8H3lz49H10UvlqkIywL
p/qgRH0UXkoLBjHcghCtoNUtlMNE/XJjOiM4X6d5hI1uIEMpCH6C12JOKc2U2m3wbjTTk2NYpC7o
KfmLyif8C5d6BHgotNW7kTLAlg12OH2yFgihvsd2cfTNeKPb2C/AuU5wPvIVYYIQ+WHRYFx9MBrk
PYT/wOckbq5ouHgrRYjTjNQh/OYYkJFb6SEYsOxN6fYVyyGMzFlNSGxJwySCoEgxvpTANRypIbI3
OkG2g1wOIjpM8WRQ1CaxO9WYMgWd2a2loV4oHsRARY+qD8N1a/mEoJOEQT2orCFSSQuzoFuLlUY+
Okt/zV+iaFy6lhYSPtHtE1pICyMPQ3AMF6XVeBa9A6FrCoQPt0FfYPCyO1jhdVjgANecdaRRjujD
+pk8sr/qQb54rI9bApoRgNGEgUJRLpZ51TyDxw93YROLpa3pcAMcF97L4H4zfe3d6ljBorkINzA4
SWOgYxVTqUIdwPDXrho4FUvujf1K10tchmm4JWYLrBqBluBTc+xmVGqgYwD6xfTqQSIgyQ4p1EC3
QJO7WG9/WQTPUNzr0MS68lWb5aqu6xIxNvmsA+Cv7jQgDa4Gm9C1HrJhT3mOdzrLcxRdELfE6MFm
iy6xGb3GHaHEZJ5FHWkhyiebhxuvCz+FHjpkjdxsloCzmC67/lbv6mKd2hkfmosCRukUkSZuEjId
Fi21U83s6kU2DtAP+F5nLbLwzjA/UjK5mtj4GXtKcKLTuHo1LVw3GH2MtRON3yd3eoIo4V7U/MNq
++SUhhHLLydmUk5zuZ+VUuBuo13Y0WIiSQk9ApI1quZP2L1QdVao1quat4840XUNGKDlhE66iTLc
iuIF4zHNjZJFlxdVy7HlICXxV7jviq10+VpZEBGWAa0bNdrjmrSYcGmF0JwFGDA01LsKYnzlVcm6
1FCSirZ9LzMygxKBfBjfKZLw7GD3jIw9RaSlDNWDQTpIMnZIw8TAncIOH2oveskb18fWq36EktK8
Nw9Hqnceh5CUC4vQhaTrnxLRf9R1hs5ZezDxBmERq2O82lzHDgslGm2DXZzSwYHYGjQTJrAMxzeJ
rVayjJGaQ7TL23Up6lPDNGyKVbop64EaDnFGi4l2yRp+BMNs4q0S9BhLIhgX1MyhCyaUrjLvQ6gK
DE/fne1B79aplR5c1MULXiAWkV385ez09E1iPYS4UPmLNqNJkJL8yXWFaouU55r4Hk0l+8AF212H
wtpEj4j1+X4P03Byuj7k8rKpeKGYJ9+cgMxM32YUoHeTT5qCFsW0HlrQP111UFG7hukx7kwpt1OH
7yMmKhrzkVozaUOPU3LTVx69ZHOaGMxYn7earsBvib8yoOqrrs4MIp/UhubWQJdJjzcsniDmNmsX
W2mP0RV1olDb2J+zmBjl/Fm3TBV93bX5m9ZN/qLWhMbeKaYuWIRLxw1wL1IC5c462Hx3Y+1qkWvQ
GSNDFQVVkV/slxAOLrcFpe9zN1rWeWGsG4eumrCjE21F+ixzT8xOzqXLxEFHexQWGczFSfudzfeb
UEeN1PXDKogHjxDJ7CEYGIFwY4xrPQmWtAyOgRn7Z88EgF4a6U43Ioy/BH5NgCx3bQKjy/3QdKpl
dLlayjrrxKyvXZk8DH2O6Bq99RIkV4HPAV8SjrpYlDszaH+7NqJ5vcH+GKflB56ufl2jl95M1vSX
2aOlQvj907WD36GXG4vOrAElB6+uSkxKk+mH4a/7FLP4UCDxq/rftZNCCgyJmfGTcQFz8ui1461X
I34hhzzRMbwSdsaytyRjI7e0ny43CBgD4bNdDxTSKpEvyQnxF27LRWfH5PRgydgNpfGmpYaCIygv
VaRzGbfxcGFoqMd4zaKjXg6sVZYigjujCvWIRZVUQDIGzm0YgN5JCap1GJUJSyz7KyIyebP6GZLo
UgothB9eGduQvHpUzDz2eQ4H61R7Q/AGx1cRdKHyvWFpxneL4CN7CwwgfB8ApW2xcTub+2ZoEp4q
nPhVjWlySGn0rSzi2s+hAbBHeeWjiI2MhB9dOwFuJ8VzPidTpExZ/Wm4DqOWHc0Km2IAwARNqg+k
3jHxMZIkzgxGEoQYX8kxNi+xzM9x7qHPj6Zpjag+3qPcT9+8ftPq5Q+d6vMDkafetpU47P2hSd47
REe+1eHkL8oPb+63dXqwhZ9tn+9btt5/PjTFuk0Til7c/aHmH3vdt+6P05f/fOHXQ1QGt3RCnT+O
Ne+lUzQ63/cSfZDv/QEFbjQY5PAl/nlkQczFiQVmEmGHbENubPK5mHGm8iED8GYpkjV9v1mXoz7R
f7R7SljpQAUZ06hBTOCkX3RDKx8UqpsHhZI4LTPvj4eaaE4Sd4FRjERGff1NnS22Xei6n6d2f3x+
yHUH91wHOni9+SSHeY8/3hv2KDLaQve/5/64Q+vy/tDXof/5wpmIsCk8HazFPpjf7iRyNtxL4sv9
9e78dhMYu2WOTQP4/icP6Hh1t2X2y3FT7AlnPwq6aGn9Y/Pz3Ay6o/dn7+dwP7auoySd39PPPaj1
0vli8/P187P3za8/Zt4D38Y/XhAmGC3nza9DBrQEgsD0z/HM4ZNdLrdoitoHnCprTevay31LD6Eg
5AYalJEW99Bt6RiSgSNj/ZZXz7mM5APik3zD5HE2KbOZzj+oxFSAH2z0Q/NmBu8HG6pkdm1HwZJ0
WIJL7alSm2a2jN73qfAKPtROadBfaSwWjrzk84B6bG9GWJif+92f6ITPqkcnEu/rd/KdCLdNrg+f
j92fYGEEpXXSML/O53H/EWNI2aZtg5Bo/h333xsEKWoND0vjfZf7E+WQK5B3Y/7HYykpLduRRt/y
/rL7zmPq2VtWMPSt/vk7vCkKtrVC7ibHGjcns7yYTD1MtvfX3Y+faGa+KzyPsKp/vm7QSrnLOhzQ
X4+Zvux3AbEqn6+9P2G2hb6bkkZf3A91f8wWurXjtjd+vvb+hFe5NMzcHo/7/Pbe96sTOj8u/ZY/
fkcr9Xw/zMvir987AAjfVybBU1+/I5nwYBcCKNR9v/sTxtTre7g8SDvvn2uK3mLPhJoOwj//LlN2
wV7kuMS/HqO6lRzQOtP5vr9HLdAKhKrBx9ehdZG1B7olv79exRdsPBSD/+vrIRgYJuGs5c+v88Sc
4B26yXz/eshUVXScovbt6/AV6Y/H0glev45V0Gg5dpQFvh6SI6QRonoxg/3jcqEsJI66FTx9Hb4J
XPfo5Nbj1+GnyEXeHuifb/v9AxBphPXbb25fhw9rcoRyWV6/jlVg4QbXWF5M7iJLJsWs0nFx8N1/
RjunPUMDOmj+PMARwPasl0kK+7WfkATxZJn2ZIoVWbO/Pxsw1VqjujNAePBshXFgKzO/X92ftaAl
HRivHO63PDu1fnqJNPF6fxL0YvJosATojNbvaZBSrsn75um+q6i7G0Tg4nrflf4Mvq1G6cf7k/CF
kAqWptrdn41iqlR0/8LPcyjMQtGFjrXl/VkZsEKmZkFneD6HOC6Lq1/ot/uW79TyiUrx4vMcUlZd
eqelj1D4tGc7H19n3/PlfpyhGjDqJYGYBYbas4zwClc+iJv7s30W8hb0vlzfnzVQeeDYwxB+36Re
Np6mCo3qfdNkfXobcufzSJ6wpmcPs+f9baD9vpu8XPs8P8KyPlpRpIRGckI4B4tlBJtqfz9MLcZo
7bPi2943g5BEIYc0hNV9U6+y4sDkiKbDfL58btN5CLQf960kqoeHJq439z/0/pBbnVpEB8z0JhNP
uxavOlq274ihro6AG6xylq/KZzXQF4LVrBSQF/NobwoCa3AMYhXhS3KgQ29QIG/Co+46zrMVEiic
kLWyVWXnkJPB/7S2NCC5sXnf7/6K+2aryuZqtDRGjch5rnV9eIYJdd+4H8z1s1PpOt71vjfepR59
od0dp/uhpzlfycCQeH+BouNINVKgzZsPZlTOeJCzJfy+OcWGe9GM8PF+JE3TkRogFp+PY/ftp2r9
/7Wj7xz/kmVTfrT/Ph/51z+8gf/r3//L1v9Pvj8frtr/2ff38KP9If8LoW3e/z+NfwaENkSvru94
LmLy/zT96f/m2gZmF+BshkuXxvvT9IdHEPIoSWuA0+AE/9P0J6x/szyoRGhpMevhlxX/V3Q2jIV/
avhN18LwZvDPcuGmWH/3/ImqTjrH51oLOlEs4gIeK4pz6f8gHNpcqjY8UAf/bt0oLUMqgqUJy32u
KiOWMjSc1cQKzuWFdaaKlzvE0Su62x/v439nk5htEH/4DEzWXODrUJQJy3Ec8+/CYYAziUfpkYSR
TLJIQniQ5JuOzHqgpAReaZtUA0s/UwljUp9cY+FUal8lL4LULCuJlhNAExXbS0emryyN1vj+dsrS
3j0/Ocdu3gLdjv6Hczb+dy+ljrDfwR5h2rzJxt+8EelkYbJNLYxc3OnGcYfn/SOJLmAZ7WUZeHvU
d5fYDf1FDrRt2SuqDPnqX79vXD5/e9vQ588XlkWBV7h/dzGwnupVjBRgVVPeZ9R6TgzvufkP9s5k
uXUky7a/klZzhKFvBjUBSbATO4mSKE5gkq6Evu/x9bVcEVkVGc/yvczps7JMsxv3SiRBB+BwP2fv
tXvCS9XQxys34icao8T9v38q4v+/2lo4X4aiaTIeAVyumiwO7E9C7zkfxxbaeL407Kq+2mX7kMxO
cG8BUi9mHCVnFPLBRiEImCBA4lrBwgIp8ntlOZlT/soN8darsfGFxL6AmZKTkFmbM2oIZPWBuouy
dDuD+pjTYQ8t8FAQqw4l5yhN7TqGe4CA9TGLirM0FevSiI4mOHg1Mu6lXG4L0/HQjWzh3Xn2WHvq
RKWv9JRA2/iOujVNrF+TN4/2gtRj8t5WoUV513ExvXljKW1aCjh2021Vo1jNFKN1csKtonhQhmaB
JGttVvHGl1DljdqDrnfIxuGqJvImnEjF+QZ+5+VmcCrV6aiMuwK9zDyxuSnJQMYc5efhWukq+o3q
QnoKmvBxdPIHFrN7LfCxb/IojFLPSYdLNPu0JE6IuzYhTKnGHgiVZ0urVMV1VuYtSs+VxibPkvPr
7MMZ1ygl1TXm9Qi9KI4v+FlPcj0+RW2GjcvcWq1/7xRYAOSrd3rksaVZybqyJo0TrPG4z2RrS8Dd
U0nFsKVwjWvnOFX2McgMXGzltbRnUE3Th+6bm0LNcHs0qIMn8HqARalrBTvSIMmNxOaEXGWBj+cA
CpvOUUobd8ZDl5DsN24JuwNBRoc+wOxuvKUNmQK1fyS+ATtGt2ocdY0j+pH8tIWTomOHiNv60yYa
jCWB5RjEEC+oIHsGDyFJ1FOG1NZKND1nSr/Su+i1qrT1GPbPYVUewFSBUrXO1F/IyaO6SOEMOpKo
sfRj85zqNG1Uq/0M1Hht1/U9LLrEmxzK7mNvLZ1hvgzUiJdRhMi4LaJ6Z0pYGIjaegpYzBukvpfS
0VZ9r1EM8B0BiW2ZBxjXM9Oafb+pPGPVBeA0PVPYv9B+/OxkCnNNcNJBjSUp3HvSC+m62cdBzl6t
uVkkhLZTH9dBJFInNBkr3TxIxp093wo+AGVsHeElb5y8DZmz1IL5nJKW4gKfdYDFoBup6q+0wW9W
UCFvXux42huom8x22Jgt9bJkHQr0Agt9lJf0QrqVFtmbEuf5ytQ5d30H3rkD1IkGonjwTeIYHOud
PgFuXGydNE3Qp1DJ8EQz0e7mh6DU1qbT7brG92xl3HbGcJEaDNpU/wOUJwOGzk4hhCHaYAjdRhSV
FSk5N8bV0CrPTuaN3QCRoc/WVuOukq0NKk43VMNVp02Da0yRO4s6UzZuTYjsRkz3hv2WeCjMw7ht
Jm69tKO0QNt6nHZ+m57lcNhXdI3lGNsjwiYbbLXNAtV6wM3BzvNBHWioSepGR5rUkt4RtjoTE8LH
pmdL5HiVg4ZlRgFSdZcunba0tViRyxtxfjMqb6QOb6PoVQkp01clSj44j7N1jJGu122/M/XSJVHw
ldDQlnaYdUI5hkePTbL50tq/9MJcNhGHjj3JNmgHUS8Q5wigj5dEIJIKIphmFGRamR2bdd/NXmuS
HBKPF38ct5KePrTSerKslVKwmh+6VWnNlB81Jg8CH8ZlnGD95bZtp5ehpO3bbtVO3wwOtgs1fkTr
+Z1GnMpO038NdnFRWiqrSdwvUS8SG5tx9QWG/Ura+ZPWaheZfIGFUlCdHYLka5ZJlTExbgVBNSyb
GateDi0DWatPInjZASzno3L5YbbHXQh7DwPTxioNoIJo0RGHLjrHbBalIb1TnX6CoXQuGTOMtwPW
yICuIrKrozHm3xZUxRVqkoNUnmxhFlInb9RjtHbk70HccesgIwRazp8UcgRHfZ0E6ZMiwdAkBSTO
aOtojZfrAW3MlFJXvEMyLNOnT14jWX0uW8KSrWbVo6Mia+ylkVLJldr0CI3UDcICZ0dzwd26TygD
uFUuWOTdLZQTJv5ggzPxXlnLqGM+wH2ylhBnLu0yiVBNNrthtltihBsazpElL2TCfBdWqN1rJ6Mh
d6XjXdAnhacqZ9lO7iekobECRIfRa9MGZJjoD5hhiU4cFyKS7cXPrSdp8quU1pxEuyHTE4SQ2D2n
JO5kyrW3om8/S++4MnEOFki7kEHXxYvVlHc0r1405E95ltwqCztIb8AXoV7G3S5aQyZvFSQlraZQ
faNbUxHQq8ChxeRGxLrtivcwENu6rVTcoczeQVOSQfE+BeEuJSTDVTO+Azyfhn031BNM1CfJaS5W
zpQbooqX5Oxs6s7VLuJvWPHUN8mOgSNwqP2WfAYc+RM9tyr8tqrqq2nTbSp4U0TjfndqCzYKxHw7
G8mygDsA3uWtLpI9peViqQ4RYi2tk12rzO/AU0a6PWC/iiNCmTQtvpN8NRRNuRAjlWtQMYUZJRhb
xtbisk4z8i7iHMaNo8MhM9JvLTaNxc+woFbGzq75q57+CQnNEI0JZOgjdV1ib4DcF6yCmY2hYvAt
IySnLDFO6OUgC0bSC3hExC6Z/8rd81GNTgPOkQWqQTs2YpGqSHB5m256NPv402r1eTGhvQPvkniq
gfczyT/zPgUYO0XfZshbtRIn3bCYnBWbZlNvMII1V6VfzAcbtw9aD86nqYy4LPtmoAeV4mZECz9x
C7hd4CHzE43c/IwWhCmVZqwCkD1QmOkp5twhvhGg56CnVu1fSiQ9BAk/7mreNO6ibzF+RckGATz9
M0a+tyZrDe4R1J+RtYbRtGlATOIZ+eUQWrnI/Oye+9mhth0olFZ2Di2gTVAsjVHdoLFHDIr2sdHN
X3rZn8sm3iJoWmBXucpwy13WJZ5lDtF6dIKD5H9Xo5a6MqHgWeY8Rdw7gSbLWC6zuzMxIvYIFneU
LrWpf5ed6FzhAKRh/qyp/oYbDyDkDCgV9TmlIRZBDj7a/FgjoVtkoIn13gfSxWRn1vW2T621niHv
sLi8pi4k/IgNxTIlqzRGjNxL5uxqsQg0zPTBxZ3yYRB0gD9fhxCCugD6KRdjoq5m2z6mAQwNSobo
VowINXO/N7TofSjNxB1QZ1c6R1CqUK708tEahndFf8Z6+P1zf+JRu87q5Mpo9XCM9zQdqc7gzdpk
PX+Dc8VyRgxDRKgnTR6uZhD1izHIH8M5fwiR7LgqjlhQ0hpwvvZJ1oszATjfRY0UpO9dqxj2I4xY
t3N8cSm5WoihLYNIuRbbiHb4ZZlOvqzqnzRw46m3LmNch0sFKdhOtQBSKNxc8T4DeLNgm7LhrmRG
USKTMlOxrSh3rE0AH1oVrIir7kEUsrw38/GqGHc95vFlpljA1RrYXN8TaxQUyYr4+NAN2hRilq09
Oo1eMClR9COn6BtSzXJodcCCugPVNDv7tP4WWhlDYJvyHTqLoujUlSrTBzJ7ODA2DzmzTr8b20Yd
bzODc23M4vbxG7SpQ/nuoCdZmCzQK2fqWd4zsNqAmD9vbJEheVb69Hkq+RTKyCi6LeccodNj4WpJ
bpcqe0boSZn6aO33OcQvGXXpzDA7YiKGgQXbosL0bl+tXuhOY0yoRSSvSFtF82pou2kCIDdA4dIU
o+cyhnqjwGZUYMf6OmoxYOZ3OfcbxMAosWw5P/t29h2w23PtmH0K8V941FUT2YKTgutB4cPFH/ks
9uVjaiFod+BFFSHqda3heaKWMQ4CMvNkiYO1ztSRZIwuYDBD6ZMa8aHvkZFIO91UMcX7X7hEAZiH
34GCu9tkAzQCtwZF03OJKyBKpuoCsgQNsDIhrS0HjKQq6wrnhLkJBc9kXtXYPI+sshIzO8sKjxD0
/lyy8PgY8bskRYDBs3s7WtdizAA+EHoldg9odd/7Em+OeDTVNY8rWdef0akdB+eE2r/BjMiDpoV8
KmU8VzQ8jPGHqrHr5rZJS/7ZwbCSULGXU2ESMK9yyINKn2Cem6CylITyPspjOLvfEM9TcMg9EFlk
PzPTDN4DFvhIBqnv8R/sCFZZGn03tXMVtnS5nRZdGBzUwtjIPK7YC1QP1DGZoLlUfJqP3Pi0IlJG
V02NK84Bwjqjl5/rI21474lpnTrSplTD+yhRI1DM+FvcnCzf7lXln8TNCrKEgkz9XAbNsYztq0oo
UGmwpxev1pzoqcNlZMZ3cZZaKo2EmdyJ0oNmQh+kVg6R80EGoKeEvw8wYvl72thXMTskk3ZNAgHY
Ke70wlRUySRey4iKxo+oAGXXFcz+ScnoF0BS4pDhCsmLEIPTTM3JycLLzwgbRAO4Sp9tc7nCGoyY
J0veVSa4pSpH98gPwKCg6PTT55/p9uc1VunA2wP2L651nCMP2DHPCeOLfP33+0fnHNrMDXUnXRG/
GwulL86pXJwp/TRuLiawhuspKe71yHGK8wIzbQQrQVmA5kBofoQWDyv2uveqy+8SfG03r+4YZ5i8
/V0n7JttV574YlS6EIH7ubRH+UXGdHlQ/e49y55YPaG1JJjO9ev4gUFlW434g+nn3dECE/0gMkTd
X4ax84p87TVET/PzDX6+Supgr602uRHvrETwCbnySpPDcBz9V3zMKi4LAmzcar5BEPmIZh4UYvr4
mSmIkr93BpUjTd/N8cxI/ZLT6V6xvtSV9lbM2rkOpq1TgMzXWPdELL9+bojBYK4Rd2aRZx8NHFIs
4BSjEpIcOQZNVdDn9A8pW/a8fsBdsqlnDaWfF2YOejd8YXrB99IhsyKnL3qFXABU2BD+Ukl3aY4s
Bqvdz2aOFSqT8KTN5WGItG+lyp6g960c0pPyab5qIVzYzrzMjrIiUXbRNg9zxN1WFywky+ocO8E3
z4ezwrJImVT8buXKRoomHtHIou+BkT6ItaJKtqFuNJprGtmKEsHPCrePpu+ZyDMj24v7/2dhFImn
ZhRyfNVL0QfXTG4JTHBeyWshTadsaJazwG7I8ClNzKOho7PcrudNrvXMAaxtQubKrGb2EY8+0oju
mRR/G1jmjaS6tFxGRhZ8U0ZZDGb6IMfJdyD1p2grJvtY1VHmoN/g9mvoTLhxLU6HxT0wURd202PX
dbtCVd99lnbLoGdrUjefqL/Jk1KybQjxOGnGWwbJvlKq98Fg5kq7he7zjPZsZ3635+aS4soKVZJl
8PqiQFb75i7m1ILTP3M4Wi2ffYMrRcwZcuVfJVn6KhlicW+IuzbJanynDa8eqetwBfhjA5llfLTr
V5/Lrc6yBxy7V3G75E6H1yq6iMkln4FxjixRft45ivOzmPXqOr33EQ+5BIf9EeLYTbXyewIOPyk3
o0Rz3ZZefq5vx5fSRYAWGHquR6QU2tkSlIYjrYyACVmcwbnLH34Wo0U+faaYM8UKRYx/yGVSYJEn
Lec+lorDY3k6GQKvWgBenMr6wxCUX0ViDsLNbH7RQb5n5HX93O+gLsHVWMUC/f3AVj68i7NFbuoS
5zhZlDIGvbFpttA30oWCW8OEKI+yD6N+MdHNLM5iPMYm+caJe+TRBCvGX5GO9DyE4Xcpp/dO1Epw
LD2haLr8VHnngRnMHMx9UPTPYoB+LhDxNBmDV580niU9MOxQY/WrH3iUdjZjMLbcTuSzUpvnme9A
bEbwTyh5WqA27OHuIQkhTo9QKFd2yqdQUS7YWxJytubEEz8j1SJ8Z79NKqBvL3LsLZs0H1eSEYhm
v8UWtQgZVVsGU55CdDCzEKCbPe7BsgKYCs0tDIvclTrzpUZ1vOzIZl+U8B/ChmM0BpxrILPWRJf1
EstMoHkOi13QwRLPAmSQM354noJtmCcnqyWSUsI+YDV2g/xTWmjiaY9GuGUOhYMjZu0Wn8casTmq
n9KJNgBzEJOF6XuZSOx1DbDhZtVSQxx5MqkdTHKwYLu4ky+V0YKTVumU1lWIoYDi3FtcmdWubePc
jauuXYzDULtql0T7ysAjofC8HOn4P09V9WwEY/0ZxsiIqIj5+XiTa8hebQNMp3EygEv9WQUEf6mK
NPVs1geHjDIwuv8s3GNjwIgx5F9dZ2gHRMTmOsybX6Dt9MMg/mk08ZumweHnXzCY7eUBqgNUMYla
Wk4t4v9RhadB9JfiPysEW1ClLNWyZPMvhB5fAlPTRPilRGU27VOvLIylbvqeDEUGQVXJTM+zHW9I
7NV4OS39rQurtTSoBwNe0c/R/G/L8DqVX//5H59Fl7f19PgV0G3/cwtQNTgt/7xl+Eq14m/ue578
H6/5I9jJ+M2wiNuTafOZFgEUNMZ+bx1q+m9061STZomFbUEVrca/BzuphHyrqo4V3IYKqpqkLTVF
14b/+R+a8hv8ADA8vKXz+49+2rHBV/FHG675y9//HAlo6H/p81DIY/dp0GUmNkw1LHEQf+7zsLsg
czS02VrWVfnpFOXwSnqRSQVfrQmDifwK+SgpZbY87rRqlA5Oak2ePUe/eoJ+mNkBgMRKX3/MfP91
pUjZjpTs1Ct4HG7sENwcAJeg0BZhk5B8aM5Obq5S38JDWJvNbLhmFdQU7aoE92YikSPeyUSF5zm3
7TgPn4k/fRk9yNJ5yoT2SZhbTOMZ96fmKoVTg1tI350kep/67ovO0xt6+r1kYTaclL1T2YfENL0a
WQdU8bOmj09JEn2p+AlN2lcjgv64YrFc2pvOl/bx0D2Deb7KKTu7MDQeBqyeba5RQOtwH5eHoghe
aPdu+1Y+9FMAbtDp3aKU7lkJ+CoMlLuiFHB4MI20tX2w+ddFPCivZA+vBkw5mtXwFNJbHMHtSQEM
gT+vfC/14blj9FS7Rdloe0ZorVQD3KUfW4/4vR8QHD1KeEcnKTqpafRgydMtCqHCoxBACeGNDbKJ
vln5Q/6RduUqzWK6P+g7IvImAkFpJb9WzVSiqO0WaaxPy8xCwxSZ+lcyt+suTS46nTc9/4y0dxtH
WYhtPLG3qSYtzaHbmI7MYjfYJgPUVy3ekFT51FFPkwtAfRay2cG4jn1LPT65jL7jzXmHKafeykCf
sRyobsrjZ4Hx7APq54NVt6so9vdV1GMUFGQIOmuRzkcQamt0vefrbLVj7XkcQ2p6qFlNLfHIWtnw
fFkm1rTtEmsTRdnNjtPH0HauUdxRbJ8/yC3cEpS+c6IScRue7GTaGQkGn1x6jxLwImGGHlm9iE4y
orNtb9mryIq3jd69RIRHaXO25sl1sjJY4z7sCiPYdjzp4Xs1FDLocrR9tOtE0FOaoOgFsoJHaJC6
NcZ5Ie16lsWOCgP4jLQbYwQlwbewlDedTQ+l9i+piiIMrNpO2NDLwfcBSBifkmI/yn2/CyVWmYMU
XCwwOy6hkRtiHt8sTb7W48CKozpIEk5suDCUWfqJLM2WzEA7DW4GPam+lPeTbQAZncIF1HKvSqVH
gGMbogF1Kp7kPPjGMeutx2Y2D4ORvU1ktEFRv8aVaOEA/VRg4aA4PwHV242Kdc9swnnD3nnr8AME
qX8h6IOUNbV4CIJ61xBpEtQFAIPkGwk9rNWJkQLmh8Q8uNdWdxzh84NAo9g2W7rNXiO+dFl6hsKz
sqwCqbJBQzEbtF808NaAZN5VFmaKH12soaL46IzsYWfWNEFrggsuH9BUnDsRjdkU/T6feQbmtorB
y6ie57w6JnO+ra10M5fYtNlyaiIjCz4SCI8S8it8lODJ8TNtK/UUApkZglMhy2+pbYuu0lMf6Bsi
QbA95RZgDn+qzg1m3oeyli7E1MsvbT6DPg/CY6FoJBPF0WsI71zYkJuHgIlrP5pJsKlm1T9qAdCK
TpUQHdZdWFyyNurPSY1RAq/42ZRtfOttVh1hiGyMWsLFxPdoUfvsc0skQ1bJcx4bw8LPJgmXAV1H
ali4aMZTYeOhyHzig+yWzmvdihkR5XmiTwZM8mlaj1P85pj0MRyDeVdq31LMaWhuCwifQdvSVQtG
t04bSP7IT98SI0c9zrxAgLa5tMLkixzXAziIAISxUpFdYSIQtChDWfKOqfZANF8JLlG79rNjHvBB
CHi59jknZb3opXFTEIa0wgp6tJTo4mjWua9iwoBZUGJXYTnXj/VClDhZtc7bplOeQyTHW4er88GZ
6KDEasFqPHi2FP0MDuXQNlVMkwticdjWy85HD5862adCCWxwehEu/S5CZ/SABoKTtIPbJTWA/Fn9
dsRjopSzWzFBYIniW2pKJJz06Y1Eh19NoD9ZufqMiODSatJmiKtPJc/uA+0mDM4f1FPiVZX3e6sN
RZ8jLLNTl5i0K8i6OwwDtS3s2DhhdTqRVURgh8VW3jTiJ4Qj1CGGKlr0aXOc+NCFXM1vdVfPq8mK
nAWINpUnwjCAqHHiV+6FQ6D1ZCpWyDh7eCsLS0dLWXfRqQGpE7oO1vIFK+78W5day+tTmlmzPbAf
NAJ+MBTjwQxZ7sJgm1ruHUpT32VG+WWImxu29mXZG8tCCpOVE0vORq8Tvp7x5BB1vZ6It2OaL/Ol
nhjv9PdTd7DUbill1SsDeGxhTVhh+Zj42QoAIAxdh805VSQqzP26jnOyUc0BTYwUMznonYldVHqH
1g89M9If9aqiCpTBteQE9xRn2EnmLt4fXEDZi1MCKerZn6nGbhqNa9oX+M1URVvJVd9S4OEG4yZc
TTHNhbwZdXJpYDeHc83zSh27IwY0y42GgvAYWmae1aknPYo+K0VhhDpwkEalfrf2tAOaJFh6Wnma
xjBatoX02NRz9SCrDkntfR3rD6FlF2grQ+MXQAP7dTTQPgxOArGlHPXnjlyafWv4NwpB1bqcJ2MX
6xo3YpZEBI6M0SAuuyofuVgd6ZRELMKdHvpoxL6G1Fba3vASMvk2NbHxO8j131qe/2tyvWuR8f+/
Kvr+QeDHEvKPD16iiPuHv6x+olAvZGSzVm66tP37alP85r/6w799/SuBqiZr1X++8Cb6JMqjz/c/
r7vFK35fdkum8hsMZVu3DZ0rh8QKltC/r7vFjxDdiX8ydNlQf5bkfyy8FeM3E1qsTONAUxTLtP5n
4c2PVNnSkdnb7Mmoctv/jmaPlfU/bO5+ZIGKbpLcyhECXzH+svDOEwfCgkmFaHIAyRfyvgS80MnT
nny3g2NUIJ7jXQpNOGinfRBMew0clAxdVu+sYxpKr/lWVYDKyRiWyC1W4ndprHezZmxMzDUzJFIt
GShdtl5l8Wu8mWEIKgV4Rp1WfXKQp2FtYP+dHH2DRwFohry3qnE9QebD9MckStcGnjdNi52pyLR3
m5XdWEfxpzhmPVt2wc1Xm1VNY9HXL2I1TSdiKTvYIC3raAfzOs+7Pepv14yUs2Em6NjZuptIZAzS
YYNP8h45PFHJq1fNOC/EONBVWrXamZtnkWUNzR6ZZEJsqJRQlHHNmmBNMtdCvApAHFthhcYqMCS5
WyIQd8WrNWNc52Hr4Rtea8px0CDmZZ0n/qkI2pUWthUd7HEd2sPaUeb9jM57Rl3sqB/c+uxaGPCp
9Xyt+2kYdzmowmqp2SOz17iGWOLxCAZLM6/lKT0MKnl4nIE4SXexluxgzRcon/L+6nMWpxxAu/77
8QmNRi7ZVK99t1CnPX7A9cBzOsGeWc3XoaSyJKFkDDjR8fjZSvpmthovRZkjvmYW125Zc27nemVn
BMgnrRf1YOkqLhIuEPF16xaRmPVtZDn2amZEp/ZsIl/GcFxnirqpdcQKXBpK13hiBMhY2/+MIHbC
wIl3sy9SpjgKbVOimGeN4CmA74JUxKf3S3GgqOA24uuLMyiGQLV+v3x9vPtm8/sXFSeoka0jG5u1
UzWeXMmgXtOduITFSaOLTxonxWht15gEU5nDWnxZmVMtfu3nbboWuVizEi8fh8Yrch1O07Ac2OZE
0HipPvYkSJYTQ8iviZOi1PUyMD/7uPEMngbi+7b45XOpElZJL7X0oxgy8PTHWuL7N9xvPoETaY24
HP6JdMRYsKt6goNtKvMBFrXkI6d3loMzCOkHJtm7OLSRG0Yhq0yMjrjcfr55hoPJH/e6miBpV9yG
XkJqU1AkVC5v6hWwBMKJG68hNSIZWq+u6pUh+A3SJkcgYTXKQkW9b/TN8i5+tygZTS4TcW7r8aNj
FdZ2P3dNO+mbMlcW4krJgF7l/CaqnCVYF5EjtmsS7q7UOJhEioZpezaaxkP6gGTJ+DkfYpAVR8Gs
UK+gI3sO59IhSUkvkwP8MR64HKHdrxyYc47TXRHGbpIIooE6rOc62I96uvB9jJrU8Nqu369AhS5V
Yj/FsESEL4mzKQ5qKBlA9s81+/aKgxLnQZw9y9ilas0MRZeCPCMGzpzMo4wnWwyM+ML+iG0qjHfi
ayoZIU+qeRSDnCvQokvMcxQ2QzDcffQlvknMB9bDvBdHGIf1ClnHO2wWGoTaRrKmF9J8PXrv60CN
2GH13ACPRRq9S0SgpE367cwGFrBrBWKY1eR1xqjPumnZc1uLV2acPQmtpfizY8wU47UdWQzG+hGM
+1oypr2kVCtxV4mREBdIJjeeePef08KdVjMKGXnUJQFK6WBsxqFbpvQnGg7YYrKxmYN2pQhkdrw4
DrYKt1Rsc9CouUt/WhLB8V5weFlwzAzy3Jtol2nxIeBOjOVqpY8cFds8PfgQV+pMglbCfW2niA2n
J0SpOFMrN08/yzRaBOOwwLqCjZNjZIIb02mfMa6YImE/jGvMmweZY6YRYiXpXuG+0pm3U9RVts1I
MKGIh4XDaai4hruAHQY5jC1zpEp3LeW0hWIC1zX2QcmuHpvVSKsDQ8mqvGDo8QpmWJV5QJLGPb43
AHTEBXIws7gu+eKVxt3CMj/ULj1Xi/g1eDgvGGTP4k/xAaI/MbcNSZCnSc/WPTIN0edgVf5eGKSU
8i51SZzz1HgdN7qayosuSA7ia8sG2YW9fqvS/gpO76Dk2rplvyVel4kJ0zdvbGHYWzQrMRx6EBKS
y5zaa5swiPb46DhxgTzDILNulTLsEzk7iBFKnE1pTxuz1m4YIH/GUhnNTaubR/E1VQh7gMrQnRKJ
G+4icnZl4OfQBz1xpYm/i9MBIfiKiuSKm9muis08jlcM06gUlD2K7BdUZey48wPahjlKdrYZH8QI
py13AEw0nRlFfPtUjhcKPSToocu8m9biAGox74JEz+jWqdzTrT88/gxuZmycbNfHLXyN+CCuW7+K
dsJSDvB8hWscf8+bksyeeBqLGYJl1UayDWxJsH+cmYJ6erCV7lFlQfG/Ned/ZeWrq7LBevGfL37X
Rfqe/23zFQVh2/x5BfzHK/+79mwDbJCxhCggd8Ba/n0NrFGVtn8WnzJoTRknyv/UnrXfNI1AC4wa
OraDn4Xz32vPKllV1KplLC+UDlhX/ztLYMX8i7mB2jNbK6wrtgHmR7f+6q9w4EsMZiS4hD1s4dyI
eBJopjuDn3HLcjyEcr6K6olmatvt7C4lrKFTD1pHoS6FX1jLuGYNQ1pCIHi2s/mFmN6O/adG6UwK
fkVKeAEE2wr4yAO2/xV92XXQFgAQuvkIBG0dkNuBtlAvFzlxBavEtJ5axvsBoLPo+08vrGR3LZAN
hYxugGFHyZZ3ktzupz49FNBdEgKa0CaoMXkp+aUsYjjP/s1WK+FQR4QUYAenxfUAWtqzQBuDRmKB
ya1ozDupNgU5uIzeCurgHs/C4gFfJwlds+23+3IuJsntoWS0UWDXCyUdCQuyjKpd1YaOHTcwjOC1
bJPqCXiCWiISG9NLPJoorYO22aJdYzlU5oYvgY/qMg9NzJelY14bccos/LBwdklqU3OKyHSQerKn
oqK+wk3RWYXH2raeCLFguTyucpTWu1gtKZzA/NqPjjae4gHfA6oESpCd8otA75XplJc4t6zNJFNN
AGfNljppZwwYtr3R5RjabxO1a5C9Vyufos0U+ETiyWOfU5CG/PQFCm0zlNXToBREcpOAZac07Xqb
8p+DjTyV8DRPhfSUxSYC0HQOloVSnvJCe6tzRLM0LUsqyBOd2BBcWkSPtahNyvNIsxWausnaNJt3
PcClkCj1B3kDJlUrATu0U69R1eREW1FG1AuPaaDtiywNjFvYkOwCWaVacB3sJDMOV0E+lmBB5GzR
Kkq5DDtS/CbZL/cOqkI66lb3BFa9uSrorcG7L2Emrkz603NoLim05wtcpr7XlUjWC6zbRqFRcmhZ
r9SmSi0po1bbVdLHvz+T/n9WHlBkky26Q0LFP58nr13+8TcML+/5r3+YJv/ntX+Y+4zfNLpsmEll
TVWR0/33TGkYvynY+vggOnUqJgk+749iAal+KtYo0zEVjelLF2EZf8yU4kcavjHYkUxrtmn9ewY/
5uZ/qBZY2OdM7Fj42emmaIQMUuj4c5uu0dM+j/1OX+7xri4d17vePPewPN3vjfsYuegcltO6Wv0i
XX0Ju2lxIfLhrLmSZ7j+gr08v4FM0OX6XjQvFZylyDXvm3xN5pA7esbyG0HYYlq8DKthdTXXtxv+
khX97620KTbG0lpSRl12bu+9GEsKtNdyWXuoPpa/8gXBuy7r3gU45w1S6iVpOW7F2wbey61yr/NS
ciP3I+PTB343WF5eLhbH7506116RbONe4sXT8x5zvntP3JfvcbU7uqr7cjxO7s1yAaAs+iXvNHsw
TxaHk7oo+C53kH98FCJ23rZbQemmsbaSPJDMm3TBu70Y7oXoEXfvLG/TBtnPetm498uN/0yW+9sB
ISu/fD8orrq4nk5fivv5xtG6o7t+3G63lfth74ybdkPj9Ansu7wR/rANFovYrV1SRt0NafLu7XDd
3i338rS83A7LyV0c3afMvb0gcOZIw8Xt5rjLU8RB3hig5WnPGpcfeeD73fvpvL077onTVzBglXv/
8GBSid89YLjmHyh8cMbyh8A9yyvJ/eA91MUhciu+sHfDzOBe9cXs8vLbR8WYVK4XuI+Oy7uOXuae
Pg4373Tan67saPjf5uRtr3dOyb1wDyfHJb9mW6xPKBDdic8lao4LY2anA0RZcjXNda7Kf5F3Jkuq
K1uafiJdU4vEsNzV0gdBEzCREQ1qACHUIMHT56eTmWW30qwGNa4Te+8TQYAkd1++fLX/HynTdKZ+
8Lw/ajA6Vl9WWF8lHJF0VC/LMKX7JZfmKoZj/lA24hk205iLZh6RYlZr7N8Fw4+O74jco5x+TalI
FKncJOJv/Rabb9VTPZAJ35K6J/8xtTbewnPE/iq5ieS5vDupG4oYPaiZJV4j0G3Aqyk9QeCQyPvp
t5U7OALJ8MCmXB3MSP1tYM9A2mvxDu8ScJyA+MOvE4GZJdNlzsIOczMWm+Dn6RkBeToPhrng4dIU
Jy7S+wPR3n27Ond/yNUPiJOyF8xgzUqt6PoRixUFYKKQk8V+85ARcAWyXHS+GQFvFnDKRM4Koik3
8e6Sit/ZyFUPYLUV/l3mPg0FIvWfgqQxV83msAJ5Yzn2NsMLmyCiIDi4zwG/iFLe/wcHtsjdDdwV
Yg1kr0AoAjBnpOWN3EzqS2UX+/oqm48OZAWvFCNvN/TmRbXYjGSUCAHIgahlREWjkKTKRIOukDe5
XjfiDyJIrveXeLHLW9+CBbLF/CsT62gZPAWKg42+u4tcusfvzXLYGFTli+EReVb4aEXq/tXu/iki
U3JLljlnijP5Q9sDojgfRG6+RCDZVIEi97NMHIcpoSXBW4/kz4gH+glWzPdmDXCgyxHL8JbTOWK9
Xmvca45yU8TwnemuLzzUgXJoufq7Mh5uvv7jhxXPwyw57s8PNpG3om1JrKmbFqtC7O/MVDO1Zcxq
5O6bD62G2f/Pofdi/RTBiUYKWchKzvY/60Fein8+ueYj4ib3idzSuCpWyT/7nkYEsWhELGZw9wjL
C7AlZBYcqPCSJ6D/IojVJakNQEXd/Pv29PoC9DckKGd0TMPyK0d5MSe9WPKncz08TvTJgr4NMZYk
8+GDnKaf/V73mM/vjm2AsoTLXBy/lswewI+yc0diddne59QELbMwQ3/pKApLoBFqVO0geCxs7ZpC
YakphQ9QUbQmS8T3Kv7sYG9yOxNh1ya2V3mF2BoBv+DvvhJBJjerEW8oUML7BVNMrYTImJmD4p7P
M/rH5GG/T7giIxqmcFgDhEOCC+Q6IpE3nziwTw24W8pO2u4EDBR58GZ/aKcn9xWf5+mvZJfHYk+z
pfiGmVHs33IGvKRQ3CunxB3F3chPLDTx07nAOjLxhvw5zII/hrbyhif1KpnLnZx+SiE7sdgH4pTI
cLXfT2iq8Uxx4vLiUAgI6AVdG17qhRkX/62932nlu8fpL01DnIy/oEf7qThPATLlBWxSVA8n0Z2j
CV4+aYg00gMz2L12L8+cxHNUYgAwWxjL8+66vVIxGn6W4rDYvsTv4gcKN7d1T5PzeTpo5ZbjyRa/
v534DD86d6/6lTQ4OB+eq0TDUAGuFL9gfYrD5wckdOIaUFLuXnncbbktgsLTQFw8Gp7hZUi7I7bA
wrtEd/lqXUvy4TdCyGApjPM42rCmhZyJxWI68Wbiz/NCuV808sSJaPwzps/ONyYTY5K4CLU8n+TT
+72wxLkI6Yvz4cfz9527CDt+W4cOC7Vtp6bQ5PCQu48LakKVlXuuuL/Oy7k4oylsMZ2fC/lxnu4+
pvOp/3U8fkwmwpMfYSl/lxcx/2XuP6B/El9fOwKb4qyL82Ry9TKe44XYtGCZhuVW2VQ/6vFqurot
8r+LI4DjyT/oy2Enl8tqOg7wvZZVQL5D1nMrLFI6JcQ7ABBq7L8Q2tnDvy3fB8JDZ32eH/u/bnk5
vL5eB4J4tKV89fNsqSfgAXq/O9B+xS/ZAYykErspfIUxhxjVmUBRH6sP+68PqjkpkLCFwY/RLkqx
hVpE/IE4x9cg54DqyRdDeEudQclEjgbJO2GEIT+/rGzpYhgsLixe6QGwLLbhrgjgNHNDt5D7TkzP
rZgnLnlbtxOT/WzmvcXPU8wmHzJYe5PPWSqmoXuQnhewQ2ZyNVmE7pTnRj3/ftwQ2BfyT6YxQsiw
qVi20h32HdSR7vHpQkIimPrBGIQdStw9ds3wbFNWK/z9N+v6v+rL/r2ezFC1oSjx/wR6GFk2dB0G
yAkYvyZG8b9bqgC9XdPWwmvq1Lmmu5e1lkxfyuI62t3TPY0BGAzrwqdEaENVBmcJFpFbuMZMB/IW
7GhBl+UHCPzRHVJjusJRrw+XZMs/KoAGc+HHAfVA7OgHot6gDQ/DwQ1g+5z+JHb79Pnb+9iqE3gD
vfuk/OmXpc85suP7MPZLj3YA/ynR9ZlXb29Xz55CCDh+eCnnM8iJruqBYhhlYblZ9v5wamRr8yWy
cLAJWu97MGoGFQu7yrRd5yvjS59QYjsr/NQF7C/qXWYfwkTL7X26Plz13LvHu2dNj1RtsNDia9Nz
GoDZiqnNYYAa5Sz7ywQW2Xw44pd/y29/eYwoikWbbzaDCQWpIkoJY2559P3p3J/P58toOb8Lf/hn
zmmLpvHe3HDqc36y5LSdypTRLJffy+OIj2LCYCdiYdYiEGI59x+C3yXCj5aDcfPg3Ztv/4vGGd73
/fKWx+Vy87XhPPY3wZL7cFN/zT8cjFG0/v7mGLsLl3OpnkfL4zvcHDc+qlyZ1gk2OH2P3ngWnwpk
UjrMxuCetHwdwTSVhY+FGMS+KawPuhN3lGM94VDiMIs4wPj626+W3HLNTaL5HH8hwpaN/E0kfoSH
/TETS3/G6P0v119G0XAYrfm/F2HKY/gMb8TG/MdQWVL4I5rZ7mv+9YX4Y5ro8ydGhSXUAP7Y9kM7
xuE7wib0ERI3SF2sGd0rD91ac1kUGjrErl99urcbsLVi/T3/PjoyPl07Wt3cBwjCpOVACvZi+fl5
fvj9qvvwOb2pNYgM/i1duHNCZab8xlQ+y+s8/cgo4hEE1Pc3/xmk4vQS2wMnyAR63N2oJq0jwl0r
PnDKzlQICm+78CbeejGBC5M/1/Ujoh9Ppl4RnGM2usHhT6A3GgtTvo6lIQpOzIOzqw6X6Xtj+/oW
VIlZFqKU/Vp2C4t5TpGuqxstfazwLmDG/asfZZOIkg02We4v132IMYn5ALMTdsc69+m+kRzIPbMa
u4HiVd9PDBFZ+zS1sx3+BvPZdA0j0KPhVexu5aScGvFDb7RneT8prY4wwQxvjf7WG3Cc5RLh/Vou
/e8IMxDXRGF9Uu6WyuMRkmmkvxb+kclc459tBscXS4hNgBM59TldlxrLiUxG3/58iQWtiTl7YIfz
dvxeB5uH5LLzzff0Jn5x1XxcrYg9xUbDi+LWG2bD2yG0jA+rMliLP1wknL/Ja3vxarnhIZ4uD3lk
98xrNi1SmInBeAi/jnMONbbK4HOthzGtl9zb932OwukglNjUeJzLNVcdDJ91Kr/Z5d+4uV/+15fP
Zo82azEJvVXk+5vv43LnDo7ZZrk57tj0c3Ygr+Mm8IWa8DHqvw0Xz5lOFK47yPcaqydYMCqfyXtI
ViZYboDXcoepBIbhH/P5aEoD58GPor+577u40TiUPNKDYQ8bvw+5TcqW8QdfuBbfa5yNdRSwRtH3
kY+hd9hihzVCknBVw93wM/2vLBBKI2JucP+HZeNYnDFSVKY4wozN9Xm0TXowXPAn/ZVzAFlV2HJP
Guqf3+HeSjzkb2BGrmzS4YI0LvNQOPYIX+r/PTllB7fyMW+i1pu+pDKsOX6Q1Kb3QYn3+AY/AT1a
LlTkXxUIDIBb9PLdEHLA/7vPlYwGNa+DsgUv+JgdQQpvTZEda+DB4cAbMGKFtifBqsVk+xcJb8kv
0sqljh6FOx1gwi1mefw7+u1WyglVwYEEZu+6DEefrQ/8vg5XUCmtj/aLVPW6mlprhbn9ir433yzb
sHrDaINZIkmKuocgQiI2g+pdEWn4SSarfVCIwykY/Mwfj/O/FBNPrANmPuI9wSqYlWLGTliv1/v9
/ucQzGYB32PQDx7ZOvpbBbk7vDdarQOcq9Xsh2/wU3zsBcwGBddScI2fFQIyOFdrHmfYrezf4NNb
vDE0AsHF1hsWGOVuy4ip/WMxbYmA7YOF/MTfDXB3N3/R4Ajyydlixn94ZeSiRSB5xIOIgiAKosFN
8oIM8eSF9XrmBcFhgf0fzCbyNDtMZhseYDULgr+Zx7x4++3npzfbH7zJbC0OM75dHCargyFNwXTw
iiIDJkVw8GPiemvugcOWelikxGHkCXt3jZzMvEU4dRd8c5azxQKDaTZbF2Jy9ha4H4ftlbOjEB4m
qet+HHiD3O+98HDwThM5OzkiEHy72HpywXvQxysv8AT3V4JstTC/lI/9fobDtpjh8wQLsfAOJ7kP
vNmqdZ+e9/YOs4m3OAixkKHGdGhy+/b2s2DlKUy0mC3eD+g15GVFgIP5cbj0abHoPVwU/vDPIefZ
eUWu8KmHz+zxXOD3FZA/sMtXuG1vpiSA6JVvcDO55vCxQa6cYWR8Ov7JVtViD+AqA/UOQwAAY2mN
37SixZ2TpBKTA1f0+dVhAr2F8PboZ9Yf32TEM694fcb9DgE/sqxApIS2xLeGeULgfAWD9TsrhODj
3iwYLFXOgB9E9ybZsux5L1j8/DEEwiTipyc6MsLn6yVcthhrrYvA/BF8IE7APuL2s+2kkGcM1OlH
+LEYRnTC/eAx4OpiKq9idUCeS2JCeJonFnf188fdosEG2xDSYef/rE2WbkETqfQaj5UExFucJjix
TEPrP9xe7ledPwxtTf4Dy1GNbAaE3/qjoJhAhhYQ6uClD1oo9fer1cry0FLe5+Rj6zEQZvzA9Q3J
T2y7Cc+LHTnGDJnhih62g5Lae3jyn5/hxFvthcBTPiD7q9Wgbd/sNZBOgv0MCc38ifcZyw/g8QWT
ORsCU8xp6v94cousBmzBwez0hl/i6WoiWuQYCN5kFUXLTbRGbDxWwPtZcwQkYslUrH02l7daIyYH
DWHniQ8VU8ASMIlI25a5DSaH7eLiTpDNz/3Bn+kCvbMf3khGmw1FabLk0yw+84/rv79O12z2aH86
MI/B3tvf5N/fRdpy9kOTllS8ZO5h+LjSYw8ftrMJNszhoPsx94vFZHt3qc1CflE9jt9F5Rg+ObDe
ZTZkfPwRhF8HNCJzi7i1mDQ8eSlOh0Z4/H9xKnEw34GyW7N8LD4SGwtmGoINyYMTp+FMDYKAMy/Y
JgzqNBnjog2Lh4DcJRGXIRCy5hhmRjPRh4MIXyQqkmsEwX6yeE3Dz8xP5MmSExo6Qypm8HEnBtGC
nuZoOM/A697BLeBwlt4mXRNCiDFCys/aPIVEYmERGQFuigZE0W6atYM3+PaArUUSGEJ/MuQJfUb0
j69bxMAouKAyKROrmMEMcwOVnrutVwWKpV06PrCfG9zhmXJOw+Z02RS7YlpOi2mG0JouCcN/9hHU
JWIL0yheYEokshu8aTYRDSJDXDJnDvlS2NIvl8egx4U3DLqSLKYbDo9nBw5LRcCQHThDzhn3x0tM
Ejk5HYZrJLimqcADk3jtO/ICtnB/OUiX2vZ5hMTmVU2o12mXxcdM/ND1K05BhbAGAapmiNa07ueH
O3W55BMtOTl/mHPCK2DoDsH+jxSlfabfR3xdcVanV+JvuRzPiFgPHor/jS2Da8Q9oWGQ2LcfZCAM
8fUkBLzrJJbx2SZ0UnJLeUAPDmGNIoo/1AkJjgn1vuLr7sHp4B/fPgHMbvB9K5ekiCN/d+NOJp+3
0s38hijYNp9ADitSD6gVeS7l9VgGiuvx426xWqCYGtdV3Fc4vRdM33NbBZB2TVL2f6CqABz41bYa
DU/yd8NDBeZTppNHFYwyaDkj+BquPS8gYf45Jc4xRBBYOKCJg/C+vLiXTyAEKIsBRYg7ninmD4b3
kmL0tRWSOA/VkFtmy2p+58OZW39WR5UNVyI86Jph3SsEf4YJ6BN8MqJ7+PUgitMRdxtmBZIk/g5u
phnEsvJjZjq0o9/wnPGbT4XI2u/uHG5RCB+lC/kmwRzCKfwd0kFfVFzO+JrmOHBFAOIAgvRJWHzB
HfgyojrsSOicPzM3n4IdFFBwN3+FCdXq0Rg+WOwnvhukCPPIhUQIz2+IvT7Dyzz1lbWzIti5xP6C
aeDxYRII6E5U/Lhp9Jhby+dX414NSUtU9EkgYJgYbkapjxs2cgKeFRNxDZt1tWgWQ+hl13rqrgR7
CSmzcDqRm5cEDFbscuJLBFFUucQ0//2a2nx2wobHgH/7PYHvwUVDpVNG7mG4fWGYK+KInb4kd+4h
+ucpojVX4a5e2xv3k4xH4MivTnz8tiQohvjRkATr2DK/T3e34+6iDs8EGw3RTkr3ERJ/nYy2UO/R
BxBL/MAZySqHbcbs8eQV4n0nZ8V0Dhf7/J3+/p652IthnUlvid8p+Tekd76zojT4OI9d9uXw5oSb
sMJDbM8a3P5/Pj/ELk0vmZrz96GL5VAMdHA827WXRQQtEIZ1pP32rbA29d29fSf78Syf4cJecll8
WZ/J/pFSOSZvA0IGM1SfcmB9NredOafrdxyqa0Ayvp53fM54rlfC+jTxPzGCG+goKC0FtssFua4k
QwB2TD0dh3efHjyfrUWKsJ1mLmGxme2+ptcgJJHoxkgHsigVl8lCMI0VyGY+ExKmAeVnQU0mUg+S
RYuOtOl1Bq4t+bkq0T+xq/+fK+g1mk3/78nx/9XWTZWd/r18aPjAf2bENftf2oi+Y9LeJJwtcGr/
u3Zo/C/LsMbQzVE6r47HI5VKpf/KiJvjf6maTe0SyXTN1uhe/t8ZcXP0L8MGnFY1NMBfVVs1/l9q
h6hI+h/grCqYpGPuQXM0FURU0P+PjHieZE3qvAdAneRCFFEtSDs8SWkpt1rc41s/7fscyIm9DtEP
+JKvKHmBZ2H1UzBKAQIajUI4cB6B/eAMb0DWeyX10QDrH/DsDIIQp6DiiIIbu25laWuphAAW1/dt
RWYSLxN1tIYvzHHvlr5rreuGdjv620lQpulI9ToqRAEdaf0E7qS2g78VgqqPp3n76N+QCSb098pL
1s5eSXeKnaaRelcQVn7CLa+U+L8d/U5TiBas1e2mUR08dNG1FMH3txJDsiqsoL9slZgG+gcY3/q9
3V9v1L5Xz/GZUoYBCzdpoua+pCWfzpxCW1AmhvKMx5FFo70YG9WbCs6c88McY2bT3hT26p3AyHiS
au2Au7etvRIYsnUHe1gxXqa3B/sXXjcxTtOHgH4xtZvHvC7f66v6mgPatuit2+5WPOJASy5fgC0w
Wc2XOeoeEH1C/jOCtAjypYHmAshYAB38rBq10lI/YSB8u/arKoD3e1AnG39ro+fYdapuZpU2eKOG
83AbtaUfKeXwS2ANbaoGVHMDYgWrGw2tS0CpFgWRM1N/Q1ya3iOdqil6oLCe26wAW/Ti5gP/3K2k
FvTpdAmIenFgvojhqQbu/ruhGZFSo4+netPczHjPslTR3FvzW1xfHF6NcobY6iW0vgX0/3Kx3OoF
7tnIuOszO7u8aIyBj+id0D+bAVb1utxyN06phBgTi6jiy0VW0MnKq1K/PQMMzDzGjn3qgLxm6ta4
we1OsxBZiLsWajXgRWNjrEtYZihSGFFj/6xrhXLRcVjpXMmCA+utPP2B9QkY4OjemANkVj2ct47i
FgW0TKN23C9Ar9zQjbu+NfbaThtb0lh9GTmM53l5hi3Qmbo54EdZslRocLZfJM2fif3h6MXYN94x
8UYjCanaegnouKBca8bjf/CbodhL5d1wUs8ZXf5iffyKtOTx8Oo0Mz0FJElKw6gOb8ZwgV0K01cY
vaiap+UbZrVSjb6DKgPz2rxcSZ874+PtSvD/2TbadvzO96ldA78UZxoRZPNdQPDs1NgeBuAafV8B
7AGkXfSqOwlOO2AV48aYPDId7mP9OXJjMKAI8erUhylYTd11fEgzmOlayE3NCz1flGlxro7eVwDj
L3efjQNFzyN3nwYIZY+84oGeiX9Te1IV70Qozkvzktbp3IfVgbXWi2vv4CXmNaa3XW/obhWt3ny0
reMAopED+H6t3SozfnS9GJpfn6ExyinoeKhefgP3QhuPKGgAC+veKTfZxR3OyoAm22ZvAGCBhKmb
Lp6OwZujA/haeyrYJ6Xypt69o0lWvxi9/2gy+BUxw+NyDf9Fuh+pl23O8lFOn12CSs0+RhUHtNEk
YIu8VWJ9dz4xuiwA/g77xAY7orWqQKG3R6SFQ+z6aQSXd6vL/HIxvDtqcGQluvuyMQsejg0+ZmZY
XhFfvgDAOaXAn0HGdPu9Us7nFk1qyx70ZpZC0WkOnORjhZaMOB5q86tJ6owSv3+qy1f1WFP8Zkjg
W8mnQfL+yPeVQU11ledRqae/xiidPh8NgcAScb1hQlrWs5R2km9opcWVQTWI+EHFYuaMFtrNVP22
6Vyn6cmJ0poajrJ8Z94NbKyEbeQ4Ch04l/wU5811or+krl3ob+7KRQaKmZ3T8n8HKppBdpFea8uc
lI3xRMqUGoevGlNM1DzLgGNhD0+uQWYQKIAxWIKF0Z/a2AHhCuAO4dwHk+k90Z56Rt8LkM+Aa4mL
lmSzmFJLq5xccpw4sCDkM4Ntu60yv34WD/f+AJgvLbsCEuBWn/RxNVUdBWZolDTV9sCfAedmPbob
9J7UgELOSplHk05GYBMAVZsraCBtHtuE/GvT3mt3WwnG99Rmrz10OSpvEf3j1HV6baXF4fVxgbms
0ea3vDRc2IWzuXZbVqOH44J6PKDTjoLKMSaOMvSzxrUjM0xH3brWu2y0t6pKmFcAmw31UQCAcIGy
ddz4DaTgj1eTwRBrNl5XJG5rWOv783GGsqlyswa428tVnT1NmKlu2I/vXvm+ww7sJldUad4EWmlZ
AgA4BGncrvL2H8m6TsBkn+jqnSxK9VoqBcembkGHSt/N49UN+NyLxI6tz66ZOZe8nTT5C3Ed2PQs
wB8Ai4HRvLxSW1M0PICO1JQ92FvQtPmPIUVhKReXFqXchwFOa45G0r+898tOonGN/3I3bku2AwxQ
sXFuzGspW0U7pJescw2TMoy6/Mho5dUeF9qwwBuDKqQLMHxgMUoat0kMaJ3fnNxW/b6j6L+yzKTA
6FnhNGXQ/KlKmgLuYMDbmd6i8g3fNIoDU6SRjzgnfkX7RkoCqu2jBnBV7a6AzaOiGVpn7NotfQLt
W8+AGyxFd71vVa0ioVYgBSBNrdM7LDMv5fnwLdrSZJwFzS2p3XdWkhS2EWsgD25A3+qdGCv9+x8U
xORB+b9FvObWbs0SsHEjpZLJTr8Nq1bd+AFn8SUhRg4r7c03SxPU2Es/eZnWDESRLVbWRcn3rxjw
tY4VSLEjSmisvFSjVkC1ToY1oOECumbX6tCyP+sdux7g+8PuYUdVNgBNwB6cPU7PVJ/VhXJf2XU6
g5Rj/wKf1LMAWhIFeBTls7G9S0912r1YwJLeellDZ0SGDuhiqnishgjPyyH+YsKPSKsSBUd6i//X
L3udUD0twLpLb8UFPei+7kCANNe7/+xGq4F+SjYZBdHGyw4eKWCQrIQOHjFlcj0NJb12pdvl6siu
1TMABADuqivYjpIRaPG2s1P3zggE7GfXOYAa3gj5PbwY5rGZlaSEO7tkV8Va6+fQs0N8+Dpgw+Tg
lSkXkofZ/o0NVCdD7XJc5KEC8q3MarAd2uKsP5+fSdJ1vm68tmpNG1KnJhQxPldZ3rxlqwNpeFG7
r3d3c+j5NPC+HyV+OEgA4npLLM+EV2/2RsBeevOeJNDDeZ31AA00Z19SG67ObtSEhwZso/NCz6cV
GXwxesegC6elf0luHfbG1ZavFDZHRTGfAdSWi6S/Aa9t3qH+zeuRC6CCwIlQ5g96vmT3buVowO5M
Sw0VkhjjNYRTtK5CO2EWCUAK6rZRdyr8ptCzROOmyP28o6X9agLjZzRl1GtgnvcaBRPFyJpodVKL
173c3Gss+BLQWexIBTjysaZz+trQeD5pOrPJ6I7Gu3HS/Sp9MjPz/ukD0h48+zEobCMqCct3YUxz
pepp+XPeC90syZE19RL84qC41T5JaRZnWcf1MlFeV9k/bpcADCpw1UAqqP6S0pmBcdcKYH0uIh+d
wLMEgbaOP/W0oy3qBYSxOqIGPrZAibP2qjIAELTFytJ0mhVgsAZj5I2xQcQ4BqjCuu7vBW1B+TjO
hFoBzmeqz2Cc9L49htTPfAPNemsu8zcACFlD4dsbVWvUD1MqWlr7l17DJx5rqDfgFULHzF6+akwL
DncB0vY07dAcscLhryU1NEEqgQs4ahtsMljhCzAjerQjmK/g0KAeu7Gh4MZY3Meufi5mpgIJD49f
gauQjWzgjvnVrUseQ+NcSbPd9KUag0GsGG48MtAlo/vE7Eie5eWkrQCM6cbQuergQlQ2FJNqw6Sl
vePVGMgeOyWX3TP9uqvR6OYUfgOqhzSL6pxbdxJncKBGtlOMaXDTz5ZGSyvIGDQeVpfZKEH10eSG
Xqa4+QrX3g34NmFczMJ72q8v9XnrROyQHG/vS6VO2yDL35sE0Fcx7uBGyV75pBlmYZxmEy2LbQB4
7/SDFH73MGi8JdqhO5AT33heWxnvzbz5voCnLTstBAWpC41bfB7s7OrRnK+FAlaRacK9edevNMrq
FEyPw9aIyZibeuFbwA+9mzIO9U7FlAPfIDWdnf7o6MqLRxP7lQCFUT7x2LTPFzDe3s2sgXUG6+Si
nNuiOfaPJMrxD0Y22twojYV9m9J8SGPXbXa9Py9hnzZQHzn3qVMUATiAzJJhnhQ8ZPoynMjOE9Ov
O3MJq8OahiBaYSoQF+ruBPjg2Yn7gA7Pt7xWd0DksgJOzDsWeAEYFK7WVT4M7MFM5czq6xtQjYqF
UfgyOCTex+tTCSGRvHqvVpu0BkY4KBoR2EFxkJfssireKjV0301H97Iyf17a3C0q8H4b26DHdID8
Mx7rGtOHRvdymaaGE8KqHN5HNkcwQEpCPRi3EU9jlG/3mbHKqW399VBLhtptzJxrHRUOnf0a6BxI
RZbE5wF2baLnDbT1V6muW23cTS3c2qQGW6iwS8AoinfUJ/lvpepvYXc6lZp2So3bS/mC1m55zVtU
aWVyFF242hPq5qT5qIyGoj/HnF3uo0Uyttvl1SB4pamKLFEY0tmgDcduAd2IfL0tzM9LpXiXRCvp
eQXY+Nlt4z4vXAA9RhBlVzhvVUUq74VXnD/Vy7Sisw40vP73lVZ3AI71hdZYl+mtbEB3Sp6rGgt/
+XhuNGpXMi1XNh0C5ZkZvDOm0f+0trNQTA1ASMpqFjBFgNgFJ7S8JndtBucxGpSeP0NRt05z/zGq
rANmBp3Sos7iZ6io74zeouqzurJ5IA35udsVVsF1q7zBvlbqdocZQ6RWx3IAtyd1R3ZPAgPMZGH2
ZEDA6426HPRB5d1D00pfVgbTpmMaIBOQStE7YAbKMDc10AJUAG2uLOrtTTbFfi1bS6Fj4dVxJFr0
iatgi+hFa9KAFOdTPQnebxPP6ga0+8vEd1WsetLrRTlJzKIMeuAMhQYWvagMvQ2w2z5H8bgBp/dB
wMCgUkW7HChYK6O2BO47zzZKR39q0hifOpg4iXaLXVrSb15zpREWLREqfT1J1ZIsTz+z+5uySOa5
XfI4xbPw1HI8y3qYmLvK1vyMpvmG4jqz+XjABD5vAE8Dr4/MXDamh/RymT+yiop61pzoEWjFv0ka
E83Opy891b0MWN4RwLtQXthXoFC7fOi3Agggc+AEvjqDssaGdy43Kh0gRKVcoYTLs5yrZTU1mtEy
vz8IKl/s/eVF+X5Otx8HZfryocXQhGnnmtf1VAphcflpQTi3hNRm5MyMXN+NgWmhwzwOKlpnxfMx
wjvIycMkgGmxAv4ILnKHv28LOo74bQMdf4djnc4XgG6J9AK1NmnbMQwZpipgr8fk5rwTOh7eU8Uo
ufY06j0UU6pd9fXu7+AJ9SCSATZ3VZM46h0fMt1QGcfzZFSfa6WZQ3BJxU0C7BGtc4Fp3xbX13Nu
ZY/o+uxp0B20vvmGN6+hPxkoma8kY4kz+tGBRn8Br6YW8MUo0+tofGqv7fw9wFc++n7SktkZoH9S
wp1C16r9LbrHio0uc/4ud0uUWVJ6Jo4ePVkEXW4mZaalloCxQPjPGj+ntdZTFgU+gEMrrLRhRZeP
moTb6LmlmxB/MayhyHPNd8Y5DpD6KOsnNKjf3Guu3Px39Vh2GMDypWIJg9+reyBVulWqgBE/Bito
nDK0mMNcSSso5Apt3QD+KMbX4vty0Xs3zS6guF20z+IjNxCnu50fx7TLp4r6cS8cWnjNJ/GI2Dk8
k+Llt5xx8asieVHk5Ph6Mq9VdZ126cWPxzbrNB6dLCsCGePotGkISsd2hBuCpZZN8rsW2RCXZG+a
OsY3cvY1O7bjiL9oo1JCPIR3aPzecKTwTbJ3Q8NjkYlKHXideyAwKj9XoXh/mg5ecf/tvLoxp8fI
sxqL+CiyhKMF9cN/UHdey60rbXq+Fd8AppCDD3xAEMykKCpwUScoUdJCzhlXP09Te/6ya6Zc40Nv
ra1AgkCj0fELz5uqy7xn5A1NlAokC7SZMSx0gzy8kVE0s9eF2RFWJHXqupFimDnhX7I58XBI6Xfm
R9dOrjowasZfSbd2wKGXSGz8SZyEReTs18hnNDGZg46/HEsbz4jjGyu9a/dZOs94YPd22RI901en
PqyQyNbzYWWbCBeiW4vbkQlW7oIIS15ysQIgaO0c7LQEe6FTlv2TzOp4HvNVIBIPFWRulogpgyc1
SVppFf3SWcFTbrOTQ9WdbA8FjfU4JMO+tn3W4/qyD1KidG35Mx79APkhmmSCSmw9sfxTXy2pihcD
klhsY1I3bHPWW7a6b5MucyUAeovECLfGHO2N3nlOi1HZ6Q6kxLOa5vkfjUWVGV40zFFLaCH+Eubd
S4fyMuv7ZNtN/rs+MDIgdbeVcrw86AoR4Qi+ym2CcvbQ8gqZzq6BEj8j+gOhwrYLxGtM8ODYm5no
Mgg14PqVgtyQHkFH33A+UNlaGXP3JVfNO7rIPhCUvMO2B+2Y7mmG35aVw4+e73qnZUszoU6ycNeF
75WJzL0PgqqSfJgs+AhZ4ZNF+3dMI9MLJPVP2eO3TqWBJl/h1GppezbeTbWX3G4EHk2jOliYWqWY
Yc6yyIKx44TAtDIHF9gprk8uJuDnLb0Y0IVk3yhOvebhLxF1XRc+C3UtcDxLV7ZaYn6DH5NC6Ooy
UozwciP4IY6hsEYY9m1A+TTFPig6EkVyRWtOivJrLhiQIrU13Ghg4lSmb5h1petUGqHPJlDtsvtb
ZawmB1UlIM4y1kM+7eRxrtZKL0MVmXPkeEQ+fRXngEIk+O3aMbCSfVumQr3L+Z4CzeuRZFlXQ89S
0R83UcIgYIXy8JzWtbqjl5NuU+h/bMwLJ2eyDm2kjwssOh0QDxJeMQ02Rl/tsq5aNq0Jn77In7Nk
uI119WFio5feq851JDAZTSzlG2iZEAbOvdRGjFT+KfbjtyDDjJr64VKjENjA/wSduYSYdbeq6RaM
MVuDxH9LzPe+NVi+yxGKgkZ0gHz33HRahcoKCGLHyY85REcZc67bAr9dsMijtw7qvS5//FDDutLi
K8hkSVhOlp0RvsXosizUIdFdv4Zwq3burMJryRqM0xpaJEE/BJgulOeylb8r7PWZrioLJY/ORQxY
Zj5MvXwJa381+sW10ZGD6rsEUIYZLEdF2QQFzvpSIzI4H5gcckOlveDxafNhr1Mbr3pqZoIERFQI
NqnefE0pZdpN1qqJKw2cQ/ORjQb7B8vB9eqws0GfaNAcIBGDv2M6ZWQYREBJFCWrhJDwqb6CNFV2
tSO0RNXoWcrNZyNJtn4uni+0WAa/8YSBYnbtOYNfaZLhGYXHRJMuaobCmc9w4hoYj8aEgP7OeLZf
xgLXK9a1Txva3KBMCPpMaL4hMpeQr6IzcuVOQP2/DFUJlF5DznVAnoDdPytRrUNdCdMNuG97UZjV
qQmXkRP8iPFnrv6mheLVQ2bgmGBDit1layj1HnYpOnTOU5God1MCYCTX2bKHGIIo/cpojMBrIlNd
9KehYHhIsrU09cVLC+N70YMlBVoEyGozpBmWlwCDh5z9Te0pcbEnHKJWJTYoqNJDZHOrhN7YZSY/
WbN983vH9oJBVt2k0ZoN6eCuijXlJVfV5Yxlba3BrTapeUmbQhIFEwfNpidT7wQOy+xWegHbrCuw
TwUsbioMv8QDKVgG9k1t5/uetfoYz0Cytekc4/4bnLbagvl4m33Zuti5fqmNIPBStT1XGMl3aSSR
5p41+Tq05hPCCRaGdeumymN3rAtlXRvhETw0EUA2DpG+iW8DgWmVsWZgCZbQbjUUVnhM8vRaW712
9Q0MIWYP5aChMppO3phD+OJXMujw2niyysCbC1U/dHp3HhvSZhwYXC0SfZ6fOfE6uGHxh9xf+NgQ
8TV0yXgP9eovlAAUfZtxk/nD1a4b1Ky0H8QCVo6dU/6KPKO5C09BDAConOMtviblMI/tDXGoI6Q+
zUuD8QM4wWG2BhYqiHapcbbBpqFg8cRrV+sAvRV1AqCVkB9RjKALMdRkxrAulbz3stjwhcn0dcyd
8FyODDEjM/oGozaJ1NNCx6B7qaQRV02xNGSVHppAPns4YE3H6xIEz5qwNrww8pf4RnUbA3iaBrab
OrpXT7bCVC/cq9pmkA0ymeo3PZU+J1weSpf9SL61lSZtQ0yOjtReSATPMKCuwJqqTP9IWw0Iqpd0
lgFvp8N+2wsuFO21x9t1f1HJAN9LCWu5Qht2eVp5wEDDRVlGYm2kO8yTIzQnlpQQvZBbGcNzH0cp
dQagIO4OVhd4Rthlz0AZCVka+SwoThzNJggAGJcWeoFpJ9Ve0QZM3G2pwYIsWfO12CUV6W/eFZ+O
PKkbswfIkhYO5rukOuhZ37Ol0t98uUVWfYhhLWSR5lZhj4qRqX5paPJ4UTqpaykowMJaI3rGsoV7
LyLcMVNsz1E6VmxNM3iYkIEngQ8CqJ5SytLEQ4vGRb/VjORTaFFAY1orijN6I0b5ro8+e8OMsMFU
wssQX1VM64tBIyvY9kk0rTNroQby11RY6zJWCMGutQK+rnGoDFRq5dRAFi8ujhm1uNUjbdMawJdq
hzthriK+zRfmBPBRtlDfLBQQRzjqu85aIaASnXzb3ka2/6ogZWcE1UGpS0zAavyE/2zRdUF2aQ35
lNWMJuBzd4z55Bb1CjwHy/7MAVYeTD0/Fnr4lPFMvUipY1zJwR9wFyzufR16mrTVDaBLk40xXWoO
bC+jbRRgAulk4zYotOC6U5mQ0RipkvSTvmMtoQRvgkHRnokvQAmwUmmr+VNIsQraf6Sq9S7vZnq4
eXBCgYOWiI+yPoIBHepIw0XgR/FXHiHmAAaUgWkIsBYo0QtxGo1rOCHNrCsFAbdj5rGarZHq29yQ
s6UOGg8eMu6Kq9Oq8zIcMblZqK3iRMPsXSkmiRVAhRdljrE2BAfr+niT2CGzTGKWRkKoRtZKYCvB
n1YbcrwOajM2z1kY/jjPdfjkBP1rHrG/kJMYLYisdxGle5EilAFnQG7r0XiWDIn9C20UJSZ7IasT
E1cvX3vbJnxtxBga4D3Qw8hh91Cgwdg25jPLEGXIFUh1yZ8phLbM5n1cThrBWVluPYEw/4Mv0fFa
RT5oaXTpDGQiu07GvKTO8S6f5C0mxunQa0iOmlJZ4WD0tbPjVBt7lG41xFO2J1XuqrlsL9hIPMtY
sM/RwGIvUbLJjehKbhT+jYb5A83bbDXY2oepZkRaWxKLuyD/RKPR8Oaxxms0EymBRaTZDkySI9Ub
zNXX7CBIjMr8IZJK+Adau4jCUvsDcA7XXPoe1mxEI2cgdaC0YO1Fesr4u5R0OCOJ1cnLwWR3IMn4
o/NoXMRhcNOKbWdjqmjAL9pPTWRgMi7DYBlO0yqTqu9cZikWA1ddaHpcekVfCJGLcVr5Zp4vEqli
ogv9g8rcNfeJZ0VYBmRc02lRhnubVQz6Sb6XgDl2/YlMiHkeWXVNgWeNaKnGbDytylzZ6S1JLORh
Ki1ed0n5UvsS7u1cxJV1DuQ59p4hNrNF1fi+G6rTqxYrikv5stQEZlB81UH3moesZFnpFEueBQjL
XEZwy5FfGpNVdtNLZO8X2HDrVMcboo6Q9rDnga3PQFwVYGzA2rDnl94Q6dJI5zC9cUoRzIjDwiM+
BSPHQvPb7yYj2rPrCQofWFiV1Rh5iKIURCJidjd9GbuRXQOri9Otn5TElI141Y01LkxGlbiVCSmJ
Xqaqm9dm3KzZDKobpkIDEJ5co8ah62QykubRZgPyKAlTTt5ErtTOustCbl7PYTiD/u7kVRoE8wrp
m11aS8p6VCS0AbNyIw351zhKA9vdCQSwXrLu7YLaC8E0y1Mu7RLZSVYFeZVYfkRkhI7lMYzZXOc5
bP4sMpah3iOnKAKK+qnBnqyvFEIWFo0C66wVvseELEQfpTpsJ7RPm+UGtJ8yIBLB15XrkJDfWhKP
sIrGgIBHA6llKflpTWXYKbMu/Ht3f6ZNjsX8XODiWQytoRzHZHp2kPQQyeljumcJTABBZF4iR/vp
/cTGj6Xs1HaXz3HpxilkwlnEIbQZ2XFY57MnO7e+CegZV7l/jdAEc6VO2qGmmZDj2eqrqtu2dWPv
WhWTsQaVBwedUxJBM5rcWvA0qT4xoVnnTTWrojFkedPRJWPSbjrYu6QKY2/oxsgthYM8KC3QyD2s
CIsxp5ruTkFcrpJOR0ksStJhPMy59DXnBVhjjZVXSNzYhIOfXSUMSCep9vK21GlpTkjdz/28m2Bk
s7JlTM4V3Wsq/zOa0eBsh+OAo2zp9Dhnk2y6B/547a2299Do3IRlSXho3EMGVuXOU8dRFdTsbu20
ChHwDQubpniu9XDEflfsZgPqPeotxIz0BOqUsSAoFQxTY7aiHa36yWw8vEMBooDNNWQ2WNoIBLij
psXPKGi7k6SXL8aMATgJgAVi0lNHWkFi4Q7Hi6lFqYQZ3vwTZHg507ImBmBGH8BgU4OSiElYGijj
sft08NyA/kwmWmcNbgL40tikJqDaqHVLMNFepWLTvqA437wUFYoJ0iGcw4PexUD+iCcLICzbmbHu
pO4vNqvKm/0Sa7DGQjuJ1VU8+d9ZrRML7QxvSVhiKSLio8It0pczSxcb73mcIBplJWwhwvCPahr1
3kqZ8RVY7zJGmtZQhfzJ3O4rKfOm/l1Bs9llO9x69kgTj5XI2BIfsQNSNcssxwIUH5qISHWttS+N
WV80JdrHiQVribkV+OWywRJoMU6tqlDa1HHtHJ0CA6VJbFUYlM9DW+KgUrD0sFPAwlLEZ4SPppWC
u8+NLLyCGl5IqdADr5IAW+FXTSHhBrlXTl5A3MQSa3G9hLlJUMUljlHdkXXlqJoga/CXu/2M2qgT
8ZgJ9FtHlvrcg5PGgoHyaQQjUmEAUopqn3TzMai1zJ261NoZoYGq1URGqGqYEAPnz0jNJ2RrQk9O
skM4DmS0DZ96nhMSnsovQ+cMB/yoW+IqARWYMdANDWtMHc/HWUUBjKmuR8kWw6bEutpvB69p5V2i
t6gPsHwgokK4KePesxWfoBP2V1ZG3G8pupCuYFGTDKKI/TC6O5n17g8N8BbfZt0iFXs5SF/KMvg7
dQglFxnKP7FSAueA9NryYG1fHT6I0vqSpPpTr6hkGU0dL0hqvDpa8SkT9DXqoeapQUlkoPGDdBEQ
oEJtACumz42PPiMCldgT2IG3qX60xr+FjhGVJa+CWU7Ck1pU06pGPBnN5goDR+igN17temMsnvw0
KhamzcOPi006ZZep79eJk67SIb6PeqMwR0WvZUNcKOtVl3EDSWOz31VG+B4ljb9P4pPc6yx7TcBf
KUrPamzqJxW3ygLyqLIf5J5VW9MbHkEOH0YGvojlH8BiZ3QHDcOybxIuZyYuvCmsXWWUL0y9ZuY1
yze1Yv+eZ8ZLV3cbC0ic0IjFHasNjpcgb+V2Xb1DJAAIW37qfZMYT7YQ61CyvEZFW1tJeAa2Eqr7
pBro+6a2i+XnOuJp4oLGRlQG1jo0m32lSoS9UcilD1weHS38cqWTNERE4NXFah+s4kjf4szt1rE5
JfuO2a/XCaaDT6vRDtSYvU/FOILUHRYW+D4sIZeAuPVl0X72g3JyDGz8Ya5tVJNw8d7EtKcPOYHo
evCWF1CnzJ3hF+W6HyLihzo5I4au9CR7Vg5xTkC9OfZebfOpKDLY+mnqqUNvubRtgj1b7WZW6c4g
BpjQr69JliVPzsa1nOv+rmTxZpkrPVhXZvuC6Ta/qgp2ZKIsGztAOCTpXgh2XKm2nxHcZF5pAY0b
JvO3E41nK+i+KyvB9yDL4Xa09iXj7pHNmaTD2xwsqJk5+hvGcIxLi1YfsktUcdQpKNOSjp9dh8jc
cRd4ym3dIPoSL3SbHOyaPCH01JZ4TZ4kFf+aokeHxsbZYncYx9N84wfxPZ574HeNvs6LidV5rFQL
E0mupVou59JyttGA4XNETLrPQ4fIUfYZbo1FaNno1eilYrMAp46lKr4kUyBDi5rwZMtWsJEX6bNK
iNkcTtXWmsrNRH/YKPbE8IHoT6ud+pKtN3EbwqllfSZ1wRpsJl4BJy976Uy+myyUpBzlL2lGJ92J
PjGQDvuwvqTYnY0mNFftHJKXO1mbQNE1D1UMn2VKQJyfGTtr2dnbU0j+QmafrVI9TtVI21b0CgHD
2JuMo5/O5yotw/UMio1QWvbVhDOgio48dRNqHerZ01tqD7XXs0ZjwlUTsKoiVCKykBxreQphvxuw
e681vzLYVKoom5f4aVuzOKiTDlOlahKvgz8djLc+ml+QaO/XhkK4tzSRjywN/aplTo/Zja2hXmQe
wbWLpsz8o3CzWkWDyCwNfmbZPYrprJDy7rUU3kjDAVGmoB7O8u/ZYP5eypigcT1Ee98JpVNO1N5G
6wnoM9J7m4glqTkCc3H82A1Zxrmqjvh7abTzUkfXGUG7fFmzznFyeSPV/XPmWH/FG2kcj5sEFaRR
HeGsFba6C9Xh3ZmJDpkjACN5Au4qZcIoE0KZ6N9LO2HSsFHiLbQfQmnBtY8jATPWJxqJTGEEsG7x
PhJEp6cQ3kRUkB06J+zj5E2Ts+37GrH1uB5NKAX1vNbMqP+jxGUjxptlQUsl20U5NMUEgCHTSdmp
WlpB1qBOOWnHqOA+bBwZCPZJMo7PeWrKFeqQhD358ns0juQaVey/ghGSwlSyUzVUHVwuvSUqg2Nq
N+lqUPRXPyLCdQ5AETe6use6XhARqmrYFgwY8Bl5a11zKoMMT4tv+cz4u2SM97ptvgQ1fLXZPE0t
zgEfdTl82h16jba5IfaDm8vUclXosrKsJHvNwtkiijIFLboGYZ1s21Ff6YZOeO08QonJN4PtkAvk
dBb4NFlayZayGfNeXmtx+2rCgkyx8W9KYhXdKOiGRZ/jm2BdzgBRLZ1QbvaT0qkbq0JYwojxmbMA
XYS1oy5hD9Mi1HRV9+2LMU7lYiL+H4b7xDMhM6Co6njd9P2VGKxNwAZubtAhN6cau62yxLepSF9J
blbbSg3e0yivn33uTuDGJazIrprIuPJsB9EOWSVzp2cSULJm1/iaN+X4J3tCLVateioSVElovs+5
kaCdGprm0pigvA25uik7PMj4Fr7Q8ks89uKOW5tmdWQ5SyhETIIEgoggMGK8Mw6bjda0g5U/68uW
UOsKj8wXcld6j5Ztm6prI8jx5EvPHU9wSdgn2cNogZECKKmmvYlSdrZWgyqy3Reg6zOwLKZP5Ei2
jTRiyGprm/l9eeqyviQdRArXgRYxllvByjELUuOz9MIkRvad2XtTUG7NudyFlr9oRygCqjIQtGMz
lVUTnnlMu1BrZHOppu17G7EpITJiYi4ZVwVek6IjiKw01GcwsaQg9O8qTu9rR8yU5XRHbcKFKhbS
mN7NayfCA+Z6OzodquSNReAGOmn4K7JF3ciD58v4XgaNGc6sbuwzvuW0LLcV+WOxrL4haAghIRsT
QlDmpdN1eKJDogyYRFgRAGclKnw23cYpps0QED44yoQVs4E8oEiuo1WdSTstTywMoM5LLtVoQFZb
9nUKRRq+CXgmIKzzlMnGaIpJKG+KlTqpZLckw37QjHMp5SgtY9yd1FeN+JmF0ozKyWpZGVok7LCq
QtjJn1uCl0SIz2An55rIY1dN6UsmFo/MYGRqCbsM4gGNyJqxVCOCizjfhYSrzdck/RyXlbodVQMr
AOLmXpc3L3LeXWvjKwlDzBfBKK3AIyc2ee+Tgg5L0hwix6l3kTxixgqmozIGd0VODn6B3A07hXtm
lzQfqduazZis8RCB03dQIC8SbDVzwrRZ1MDBE5Wo8ERhKMhM9db1RMv6hMSbhWYwlnwU4YwrjUwD
ovcIuG2FbIRt+8SRLovYRCACi/+qbNV9Pb91Ggklkh/WmKJPQ2tnKzI9Tgo4pVWX2z8IzYVrW2Ub
Pc+EwYSqky5bqd6bA64vHPDtUiu+pSnP2fCV0dLAYIg1d1aXRlpDlkn1aRmN/tOkaVAoLGIvmndW
S+qGMZBcbpvgeqZnrW7Q3VFKiVkuZa8eeWFASCZqnq9qJ/KNtBFX2aCWbhH1XxixDC8NyZpRUpEv
UH/i/5aJ5v9M59R8HvJsa/fzwFSCabfrkvss+YSTSOHNGJ8RpFS3GL9Ji2GyZUrZ08LKJ4yn76Zm
/lFV9Smyq1uEzN9LYjotCcSqsm4SnKLKNRhIwfIjtkm+vVLLUHejCMz8AMt/6Ux4PfxmGI9sHEK2
rVFkHi1ftl0HLdf1GAnRBCZu38i2FVaGZRHEm4QgcTQjaNWJlXsGdsplOzvhhv0Z5Ck2Q0I3jQZZ
ticpY0GmyBOxaDYaaJmvwZvSxo79jRW42DsxwPaNSodH4zM1qd18wII8E/pO1si4boSJw5nbbBVM
GsgnoeleCMGOXB9EHDdxwKPVWEu2wqTtGncz1aGU5hGGlRAnWeWQf6UYcrvNpfwYJVjOE11nr1gZ
bEbHhDxKxjyko779WlPYVDb4aFFsUtr0SU8TWJaRXB/nYReE08xMSq7P5HtZ2Kx1X/QPu1YW5pCX
mxmXeCapwV4byVvKla5YDYh8VdFdDTtt3XQR1gCjiQGfoAutl5iTNSU/BX6BeyIhTqqzDsWoFXst
xonb+wN+pmrdZ2zuQydOMHvVZPoO0wq/Jr1p7FPPKOO/tkQ8Yt8ZyFPPlb/XaapDZD21tXWtVKv0
KrMCxxKInV1Dw4nj+N0PyI0yx+iFOYVXiN5vOwlw4ahl4BRDrJmm5bal4apNV+21JwUDkysSf4as
zDa1sCnpxYtd2TMRCdm3QSM1YJItc8Vh2/c0TUp6DtBoyX2VgDIlXqpRdLbkwWA/43w0UnpynNBc
MBTgLeneFbM+j6nc7AKLjIFALr/0iKSS2LdefKnazGYSe/Iga64zO6k3+hJpGgGzum4TnjvJxrfM
7I1U2ISyBdOLLmfUmDQmmPQDhK++daNc1a05uikumDXL8WLWyaolc6Nwup2vE2SYTpXItSCQV5YB
leGKZRMHrwvhR8yS9a50wl2isFUnTJRgYwe9w6wbYGQb402zU3KJKuyqYUEUezuNyiYFmT7mubPL
pW9ZImw16PFFW0mfXwaFqbqrWM4nBvkFTn/uNAc0+5TCl0UyG6frqzxv69R6zjQ0Iv3EdGNp2MY+
j1h1Ci8aiZIjFwZvP6GOmzYegFLGEPX8sZgOQY8/EIl2UsnBffl1N3mV3ElMwFW1VyRUbIU/NW5a
YLGkmG0cH6pakm0wiZC3jHd2o07+VxCbLvFSOFW18TuoYDTk80Borka0uDmK6PaaqHrZCvJVUjSn
wpoNnGJ9f6yNlHzpFK+N0pPKZVfyUVXGIwvwt6COzmVJ1K2MlcptK0vkkYSYj7viXEUoPLQ2UQFm
HhPFYK3VAgq5PC0nU9qbhIqRxMUaaiSsYawdJCuLiRVqUJEVXeqW28nFhkmqcv/f85X/ay2vr/F/
fhUlumdB2P6v/x71e/1TnD6zn+b/A1mwf9jd5AP/X1Kb793/OHbN/5nb/MsL53P/Yn6LvGbHYrut
Gwhx/SvD2TD+TSa5WEWXAB8DK2YYhv9kOKvGv9lIhxnI9aq/PPB/ZTiLtwyD2Emynv9DFO2/Icmr
6c5/RiiyWiK/SUemTHNki4L97wjFzDKkWlFwSqDws3j/eIUi9QQJcISX/HH/iBZwz+5A+554HcCY
QEffMUoLjioEnnlxF5SxJ15XAZZxmPj28SFwyvDvBCPgOMGBzEjfF4SNP5P7/KeEPPYBfGNywWby
ojgKjrWzeAdl/S7+Atv5/f4u4Kjwuu5PT8CtBNcqX8LNiTwiVCC2OeJanAbhroU4z59/Pmss9jA5
DHEOgQF/XAokLX9g24GpCMtyWHxbgqYmvu53sNaPcou/KHMm2A2GKJA4XlQKkxJ/irK9DxBJoSN8
gw5//xZ40g5ewh4utIBUOIDi4HtOa3FdAUAXdfFgOT8q5Q+FsCC8iYKIc4kCQ29ANUxwFIBoyB/1
F6nYQEfEvROrtHjnVvZckSOxRS8wkvNzgK3xOEIcBR6dT4JbFXgWuA4eq4mIeAm83sNBFcbUVUMa
6JtJjBSbzh97JJqaRL51Va7nm+A/iBOKpzBR1+LREX1rrufVDDWuc/cJ7h4eHlna8SJKjnXusj3I
AS8VuxpE0bd6YuyP7uxBk2t704/jk3qcn3zKgu8QtA3+zPd4K+/85zZE5WiRnapTfvNxKwXIo3OI
N42LfNWYJySaLEIriV1sXxTn2Z92ebVTg60/HJ2Z9Srz/II43wmw2o6Yi3XjftyfAPQ96vYVONEP
/7+uhSOzXA06IY3Q5WiitOV//ROMv8crtCjeFFRJguQE056P0tbjgJF1jVbHs1bULvRuUSV3UoOg
9RG/KZBUF77TN+Lloy0u7tVCXPryA+KOt/hG4kIAU7RaGyyvno09kbLOlXQLvn5h8qKy99+0L9Wl
PcDegFH//QDWcC7wdpDcwQyWMXnVkHLX6DksVUwOAUz2QlyMm4CN13CtV369CzTf4yYU7oQXfhFw
/CBoKFxkI1nvBFotjE26EjcvehDHi1oTzZQOBInthzfudGs4hS79+g48EPwf7z16xOOoO/38ScBy
+Et8+InC0HvEtcXVPziYiryeqRlAh3fKxQc41xNkJHF2/uIfP0CN8118CmYh9xB42pVnlX1AQLxT
nbDsBWP695CRE1MrVPiji/5ejbM+7vmVp88vnJ0RiAs+3fnv8TfX44/XJ+TWiJwi8m+hwF0lVWBp
XAX1j4qjP/wOVpxkYoRioBFXehJj353MnKNzzXYobqg/mBFYrCuvKrgWEPFck0+Cu4fQWd6e+u0M
xBWt8bX/LD0Zf+oDR8BVfdQdXVyclxOLf+IiPGcx4IlhRvzm8F18iVd+X6c4YrgVbeBR+RY39wpy
8FVUrMAzinYoGgG1J77+aQ+U+rdOiGx7NHgKyUDOKMlZBu8P17+DVb/QVmmsGagq8dQo56MyHnzz
H97Z2jfzTAoP3rze0/tNLYtkjRHirai2Cx+ltVx6AvAWqNnEWJU/2PEVxhJ7mbFv1sM622TMDqv7
XUwXNFnuRTSkR7sRd/lxp/YoHN/vK0He/Kf//pxv18vlUZoGiJlo2uKQx2+AcX+f/ONzD6A/79GU
eM53XuMfZDJl8edDHEZP/W0Vr482IK4v1AseM5OYqIR4gahzkDtiFjl+iIcqvogee3x9vzyL7glj
ZnF3Fk+PUjM40MgaAde8PKqca/Jgxe0Bc1yJGxR3+vQDtBkK1/mH8YXR5VHBoqZ5k6M54lHWy89V
sPSuB9h1/lKcU+H04kKiWfC5C+2door74ImdTp+n2+VVPJ7l+ueLGwRrBx4NJNnPjwTPTXxxlh+q
gooTXZMb4/Pcw7jkFjiZKYB5nOwCU40KevRPyGBwBMHin8WT5bTny3lNFJh7ufy2D1H94k2eurgJ
hsGfy5cYDsXBl9+KaFwaqGiuAdS22/lnfea9H5eWkxylS78X+gKZx7Hnnz5bmN/lXjQmoUoQ3yG7
0ei4gICo/XyBU19TBjGaiktyk2caGz95EzQcAudLXrsgdwCH8rfxi4b0+/XKsMADCl0agnjld6R/
NA7awUpgV19/CpdmQ73y8IjZFT85+onf79TbXXxMdLFHRdGiHh8WDZ/Dn5zVXfzy221A7SEm8COm
HMr+BWVOtNifNZX7cz5fwT1CdnsLFy/QNXfQtqA38e/vy8vn5ynkHd4y3Lfd5yfBtQuihGDX3aDQ
AcSDn8d38IUnD2L/bXYBAvJc6XwCZSgeOTg5cstdvoErFOw9/ju9vX0SZbX4K6758gbekqvsTkDX
rm+3k+D3Cfje+XCldDAJ4Tp+Xb+u0AUv10+uSWO8wqg8feaeALqpi7fPz7fT7fT5Bj7tbUfzEzSu
NyhWpysMP853vV1hEULT45FfaUDiZWihBxtYZAMCkYJRKu4JIqBAl9t8nW6A4nYqsL2bOIUoOAXl
PGcKhrfcuwH++zrczmdaAODFK6cV7fEHBibPfgX9kBcO4lX0Fh731C2v6+uVUghmIiaQxbQ60a04
M+c/XA/XM/d1QDKBejqw7QU3+aBf8u5vmWDPU8Ib3zjD4QSfkx8C6kcHFVV2g1DHkws55mudo0xw
vsE15HAkBKgAaoaIAu/KbYg7ertxx1RXzeHU6I03GQ74/fTJg+eHKno9xx4on3h0jwMepfUoPi+K
e7B5g5OhWSB+8o8iierltd+a5xdO8iigOA01RFg6YzRDwNdPukCO4rr+uki8JoYW0R1FfxW/043o
42fOTVVcxQOhddJIfy5gUT/pv7fTrlysOfjyuePK1PSBJiOerajNy1kMFlTsFUmG0aU0N45Yr4Ga
QqGnssSoJr6L30VdiH/c4+N3r+sXIBhveIJoJAJZKpo+WSt8/SJMxasTvLlh6T9eBW0vYJEDLymu
OFAUG7sZhxEPt7S4aLnwBhVINf7p/KTifv+LUaF41f5yUXH63/9/n7U4h/ia6V2C7Ji5YmT5Er+I
AZQB9TGm/vAK5eCxA7GlvwVbMPogPkENum+f05I+y0MVHfe33PRbknf5g1WGK68Ulx4l3hWd+vdF
r+Saw3J81wk7a7aFsy7L82Bv9fBT/zOEhFiuFXWn/hlwQXNtboA8sL/js+WhmAGdXpQPixrFxZSE
gMuX+FPonyDNvvV34/YI02hhrwU+XOw3isf9XKk+WImQmihbTYPlQ5VL0jkt7folmpl4Q1Tpf/yO
hoX48/wFnmjxxb0z5PAPceWtvSVOkHFbLJx+F2eVK4r1xbGiIZqc6Pc7Z6+9biWaIRzNn5YyJxzq
Ly/nfH9Gap4/g/UZDAiLEAyWDOoCrPoTMSqJMwhK5IxMBJ4Snnvv/Tt5Z7IbOZae0Vcp9NosXM7k
orwIMmYpNITmDRGaOM8zDb+7z1VWt7uBNtAGvHMlUqVMpUIkg7z3n77z4WHBxQS2qm3wcMi26Ej5
M5MuWH5IZJ0kQPLeRBzAhzy6dgVNFfBhhL+HkO4IIxPGLF7yXYOs/HMtpEcV0NALlDsMDfheCJry
POTbPsv3lkeKkR+Pc5FXiSUxYwWOuR5cl+cIxiD3F4RfuM/yL08fpfexZj57e5Ysy8eLvBZcR/jQ
Pz/ywh3xc2UlfJQLJkG58prL/+PxUPHP5Kevl8cGXF8E29Dh+wAqeD/pnnRc4KjkZfh1X/46Yl4K
MxX5DnL6Kdci4tcvw6hXEE2ry+Pjrzf4z7uVs5AvIK+xPA55aCzoF5ZH9Qcamq0upC4cCyBRebF+
Xll+kL9+HfCfD9WvI+eMfv0z+ZE9S/5T/SAfLXmGHx+SxSsfYGkgIuGg8nmfgVI+Cq7sueCkpCOJ
dXKBNWbQCSVjUDIKubjyw/zDX0x95bUdMOhdZQekqLwZXFz6WB6Z2oDekfvpIKda6bu9dvf6pWbW
7cH9au6iY7c9gG7UsG2QlyVZV578wfINBvrIWwitkt+xz3N+SHEi4fKt5Vcr79eNxXHIAyrAWEpK
afFYfBWPSGGfafTztzEUwV+HKw+doju2HtLQ5ZcHi8ynSa18+Ti+c5PUnnQjkjRZhv35TD4Q8JjW
uNtGC2yqj4kZ3rsCewPKr4d8C6FiI8NHle/cy4BGhiuFzyupvCIzmn5Leiv/8lemoOO1CMTrEI1P
zYOBFTR2HIzQeIS+sjAjVw8Wt/sIpLms3lClYH37FN47FVPWDImqdfgtkwZZyuER3wlssKTXD/kN
LyR/4bbOIQtODMdiHNGk3Yf8m+YKMA3wyjnduQ/JY3HdbHPf2TA85YNP+7mcBd42EuMpP8o7Vay+
kzWK1x0ljGJnfo60o2afeaix9AfDz1tvGdapua0Dn0lfhhOkmD5leNVvtGNrIe0/Zsyo0cVrvdLa
Cs6WEWSiKo5+Zx0ZcNp1d7BDuGcahmi89pYavm/imCL4OK0vBhjXVXQSGxtyrb3tMaIB6bCNYVAz
2OGle91jgMWDMwJmdyAWg8vBqoSX8Qr5gC8tsSYPK+RtvO83fC8s6HQ/b8q93AFUbFo6bjftmXsE
liitKl/FsINlHf6kjcOd8OG/bjkDjiflXwTrDGiq6wfgWOkay++Sd9l23sFy5eYsfmCtI54x/P0m
Bm8ZrbM1a0JGYFmwagRrh7d82AwbCbB8GTbKjipM4/e4CDVXxS1j/T7jhlt+Q4feS2IxATH/7fnN
Z/s9H7EDwKOBd/2alO3tBQgu77DMTHmrf0pjfJhl1eIl2xvbl/lg3IE5lFUoimIvxyP57rWslR2f
ji8vfP8LHmzU4fgjf8YW4Vj5L09v1y9+ujof8TQg+/PM5+xG3cm7+VfGSOaC6GBd7JcXfNY4H207
HrTrmdqafLgwGfTpZjaMh620k0BMdtselQfnBNjFl79ak+52smVEIutuDFkfA/fNDJsJMZVlEcVl
4dkjl/qbKyd/wSIeIWjzmydCRumfn593n7jVfN/Jv/zzP9w2AAyLn5v38ChjRhnX57IsSLGRk3v5
5XtHLQenBuHJl6BEyJeP/pOsIsrMTl5Rrqy8pqRkEtwvC0wYPfxZn+RfU8r75MDkqUJ34GnBgsNr
j8V1eHb39l4et0Pm/aiidzRW2eP8LNerahuQ+sIOrq7H9+JLUfCP9uZn7V17n8ZrFMUtqn4cr3bT
V32TrBkNZsfAnnnTbcsbAebvLd9wOmeZPfBbLpgkEHwmLZ5IDPiMPz3JYpV8knX+6aesKVCqkWfG
heNScH5PlCr/mkp/ZhJzK6/w989LPpabx8vp9gLg/+e1776/7z5/6u7/n6mqtjQu1m1sjlRV6IbN
fz/XhLZL+FX6l+7y29ePy7PsqPzxl/+4X5/X909r/z9/e/5qu6+m+O1Mb+YfehP/9CV/tSl083dX
5+fYmCU7jBDoNCNGXuePv/AVzJjxWXIBsQrpyPy3NoWu/25owqVVwXfp0FH/G8Sqa7/bODurrqtK
nybDMf433QocSP/R7+mfXYu/b1ZgzawDDGlUtn+k1I1pMuJn0TmLTXGHjOa5gmzkuVr+iKrxLmE6
JkA13IfqvjWNBMobTX0oL9usMU/9AG1HT/3ebU9p3WZvDsPc3qAYCTPO6GPQT2uwnKxnOU+7Qntd
weZSA1ya4uV7nnT29HhozksrCMuzgFV4mj2R5fejnMjM0yhAvIGkEoyQsccE+DRN3Um3st2clU8z
FL6R1i8Ruhv30WoooRU2Gq3gaGKCLu7jaTtLgXcGvsFTAVaVE7lA0V+3uQNIaCie0ySqbtGxgTt1
OrgmzG+2zQSVrYlPdT17KpoTEdnoowQmcLUDZTmJTqVun5AUPXVufIc45koX4jqKNWSj87LO07a/
MgcW18HUSdMSBllMLYFHZtMPDtAlR20ZrvQq/xYBHLomTJDXTNpV3iN7XsQEr46fnA/Qg0Yhvtoo
u7SOAmzHURS+hgGSMzUm3u4BjrA2c4lZZfZrFSbRVVGZ01oF3hq16XFUa9eLm/GsVNZ7rwElzRFT
fDVtzTy3unKaADgA42YUZosjdJ57p7I/0tyoUCe5AM9gT8fZdz83DH8F1i5ucKzEkhq7HxXaJRPD
OwuGQNiDqGIMABmdzjR/DpOgw8s6pVcCW2FambHot0WTMmQxRcltPznLtmxV+zyq75YVBg9LwGzM
yimQSOt22q3BbRDLtXHIFewx067oukEqb8bxtmWa0LfcXN2GCPkQIXIWdvbRaaG9ASm8bFLbjl6b
eiqO+jJCdzQAUC0mBpKmyYxKiqd3h8gvIYTVsp0Lrsgxm3smiUEMEXhN0WYRRDax5U2oJmFEGSsR
MaCRpEfROtzM38qIw6BegLoNt92ynDLN2idDe80E7cZiuLiJ2mMPKsTQ2Q+1+lQ5+c3kZFvQCker
qLdpTxZgkYCIhFtfJ9BK0/nc2yXDoBo6MMEYQhke/w8XdLkt/K313P77Tzf5zzXxH/6w/lkf7/ov
lNZfbZ91f22YytXzX/3in6vsw1yxyn6UfdHJVwvjsvh7pLXG0vc/N4pXZVvEl9/wh/5t99UsX2E5
xMU/LM3y+/9EYru/Wyx3DP4ZNkbMdIz/uhKrrMQ4RxsuNw+AHcP4OyS2+btGu1ilk/w3Z+m27Lvo
j78Y2u8mJnk6DWgWdyGtpf96Gf6FvrGmGhxZ9XfWe5hUm6rj2rqquQJdyg8y++NyHxdh+8df1H+z
tTmb4NuAikOIfIeaPoh7QJVh/YiIlDnyon4J9RofZasP9lWWHeZxHO8h9+nX8Oo2cZiDi25bl5uu
BitXavkuTHE4X3ILaKn46KKSkchZb67cGRI0Y8m72jWT+wYqwCpzGQ9381DclGP8tQB4jRh/uR8n
A49LHegxdOybqKVsXTl4O1jpR+Mypm/Bwx/KG7WbzTMoi3c4aAzHzqm+T7PbuE2HM+ubugmiioe1
aDZKGA1PRhfhulFOudfkhe5rY3U71eVyXJIC1AKbBjR7VWMIUdoTi+FsRXbGBF+coBtkWM9x+n09
W/ahmRvc1itoBuhRizll5VLV+YZZ168pjcGrTWiVGzVESw5rlp9otjddP9LAq4tgb+R+407RxURH
X6bh81KNw3OUm1SaLM+I0+9mQDi/ZCRehgFRa0nHVR7WhxbOZe7kGuSvsPPKZCeUvt0qGWgl5Io5
auTbGIhLOoXiMRd7UwHmnQH13Ck6I0lOadymRSYHxPutgybFizUiy3xJ542WNYzH56FXaJm1Ttr4
ke0fjLDjPuRuC5qQgX3fUu+sEr1cLlxYSU69s9Wl2xsTSfjgYlFRpp9lHJBU2mkGnIU5mXEGJJQN
AbLYXRvVhMJhPPmKxgR8YWcBoy7zXWonkWcAVF4FxWitGeCjqVGxDCeR4wCAQmqbO21L+3g8EtN8
LaUWrPL2IxiB+RZIeL0l6AcPyXPCUCGEUyufU1quarOxltZYZ8g+dlWb4GRe1cCO1Xu1HsYrtWrQ
8M0xcn2UM/UoHpQJhnAYViBdlqLyC+R162EoD8gS83VYprt2qrQbeGlMQ5k96jkkIU6L0L2So2Oa
TbO9LLpgo+tZsgM5nWLuFZPjxWa7j1C+Q83EVqxieR8GW926SUFbxGUoro7q5QbQArlB911MFeVP
xVgYg2/JYvtJXbdOVVwlIJmvys7KNsVQipXap84tIcyaB7s/WDTxgEwk7O7MTNtlcdFDA4RFHMzH
CIwjc8QEGHo0njZd4Bp7K0K87LZtvc56BJV9nWceU70IO6q6PTp5e22jCa9qfSdAjoEp7i/RzLC9
k2qvlj0wSEYnfEEAXLizvlUqJuRrHST4rKc3OSHTIhhyryQtfqrHh6wblU03as8R5KJ9s6DomKvQ
Wo0LmnJ9Mh+dvBZ+1k7OdowERV3XTfeOujy74XwxhiFaKSiRV+VgvUHiZLVpT3No7+c6/dITh4Qs
yixETBQx6vrdDJqQOOK26MRy25eIWUx9XZlMJNsVow1JQx4ZK8kd0NTkoo7FYYGpvdHzutqbwsGz
R99XbVVR37WxttWlUDczy13fhrdzOIl1AOjSGYurXCvlHKCt3DlZ8drow76wg+XTzJd7wy3yd7XI
viwm2fQhru/Bv7fMLBZPZlSUByUsbIKZdm9kBRpQoYVeXORvjh5/oO5OneVcRagq5766NjusV6wh
QJyGzCQNlQZZadFunDqgEtRLEoaLPN3SaZcs9hUTlYiRA932Z6XTvQzIL4Jd9LVyyG+KwZYFAEhq
vb1DpJwyXaIihtMxIgDKFZtoSRlxR086lvvsRW+U+mAF6gQ8m8GOhcG6Vf899SPG1zB2vNKVa0JC
xQ7xLrWQbvkcGQhJR59XW1sRIuVySZ8IhkqUw5PpjY4YNml3JUqMeHO3283OgOaJEATNILTEpnyM
6viuCYn70LCg/cX0o5u/52A+22bsi2ApdoDfd3mT7tLG+TSmOPbDoHvRRhCmqnVOXPW+6k/LqIpV
0BR+ZCF6nBmjI5Lm7mjiewtQSDUaO62CnVQXPdyHEjGYGTUPQifiHkC0X2UhMLpOMK+tjuMuUicI
kznzy215YG/ztBKX2MZ9EcAT/NRlAlkr/GBGbzLXDG/rPQBHAsBgdgEnakwIL4So4AwSO+LdVtWL
E1Xk2VKZF4iNzpqxLYSKzC63TkmLsWDe6zu3i++R9KDwrUkLxJhu9jyg1SZb4oNCUsflynYZ+iMG
ohNfCbl96204sRirz0YPBbFoYPwqhXppmcqPdetYGDVk+7rDp1nPP9qmjtns0JmJPAo3vdsAU6ki
ytxlC5SBqDfssbEYyXb8ZvwBzdW3QwX3L2sY65rG92icAhRoqiTr9bcVgcXRyI1bjB+8AWG/D9pu
2YfJ8hUBP5tE+glHDF5t1rJUIakY8gmwjTk9V4q+aevlnJgKfTgn/64797OcGDDONHzBXRBLRdH6
aRdc7AV/HycomWHP4rWlBCcDXfvKUjDycKvmWTHs/STM7pC9OrHxaXVZdb1Y6IW4RA5rtY+86zUp
XQe+ITWkZWLHi+vqbhBQz1VwLbAMxbJG1rWfmj7GfEJhg2BeFqKJjXbYRdaU9lJ62R4UqyNCGg4B
xENkw8t2zBlnc3aZioUuCScznvOHZjYvvbuA0Lf7eV8Hypcwottg0q+Smon21tEIQrRDqWT5XuVp
9VXRtVfjOmmQ3LmTxRh+ALygAiaImclTvKBCZZrVr/I+WZdZ4kKd6nbpHBeo1lrkWugJIacsKOrK
4CpJdEGswDGVdeGbTf3ElbjpXWqo6Wh8FD3tNlXPnorRqXa6A/pPy028Uucy9TNT/wJ+zJ4q+gjl
07ybxHhRhbMbgFR7TQe+tsaro1HNcyPqg22NaIV0hqZxeIFlVrzA1b7VRXUK6pFGuxU9wYNLvDIS
y7kuCt9o+pe87aiZqyTNPfPiEhKTrYKugCdUdyC2hoqmXpc+Iuend1AxnO7YdFLa5hvKjbZqi2TA
NCREDO8FS4uVk9Wm26HRPFvHRQIXjHmrmJJd0bm+gdRynTgsSl0umXSTto0hnTem/twlfXcYe/04
NGAadQfEMtWTPWHVts3GgWH+iBJlW76JQlvPkUg2tdp8MUc8bizxNeqhvhLzvGyaVNcOuQCTIufd
xyWsjuyAmGcB4s3kv3YB3blzq2xa7BiX/DUgIANGCjJG1IgrobFqk4rkEFp2XoBttBtgLEEBCWSq
bDR76fBuGum7HUXaqc7rN31xdro7XTNV/wkjnqHKFGoXk/MAmaeHhsfOrJT32jTv22agbVJYDw4Y
hk2vqqCAzHgGn9R9BkP5meQwxUuVBZC8/NGo8+YwLyqhno5ubGV2L6lhxtsSswUqK8+mnpyDq1YU
w64FLKss2nfqCGer2HBESm5cPbhzLIHANBNwCYOTRZK/HQhpJtvlbMPrSHF8t3EAlAzZXkyInw3N
vC7GwbjuJwOSVnILDhKFXYH5RHQ9LpR+ojl/d0PbWQ/LtBZF8t13ftiCEgGiXC5WvWsIkDLVybxS
bajG5uZtU7k3OgF3NDozAtgQEJIDxktZ7orUulVcZWOly3piFY2DfvYqqjZenahvLUypGMiy3eG3
HYV3IRP6pkAmDKvVbCnR6u5HNrTrrF7exy69qYWyR5t5iguL5jDAT9+EZxS0+qejSxjn4r4vEb2r
wTyETY7jVghY00qjp7Rd7pR6uY6YGfecGMtZdIgCJCC4P3J5aMQ3IWFlyd6CjUo/UNCycjDPYh43
c7I8Vrl2jcSW8w+oJhRMTFblKhxD5tlLHigb9wgnuIQcXoS0ICG2N5ZBXdkxX4xjfTvED4Xb2ZvR
Dfb43MgbLbgr3eVtCEib6uKC5uidGsuDbTRbMzfpUZgl3bI24s3MxRur5N1c1s4KrYxNukBsFFjm
XnTOW2+38UEEb0WiT8es0+DEDogO0Yq9m7OeSCAJ8XvgmzMxzVS79NSM6joY4eqC5UenKY11jKgH
55N8d8t0BVhq3M7pdjQUOqMVKwGJ2b1gn18nATIEG7AL2fJeAdHjU+p6Hx0Qf43ASUlG3pM6XzJV
2n3ky9mg56SmyEHzqqXzhJIOu4DIV5myrBpeecxwEUlmNtBQB4ZeWpum7h9HimobB8pvrqLDGEbb
WgcPCJdOVdyqR8PC4CFJbsKJXTSxnftpaLe5rjGFVJ0KmzUKR4RyzM86+6Yz5wFwGG4D1onTOFNr
asqCbhV+Gqyg5imAJkTZB6her7O06UOSbaN2eUrT9jaau3d9gv6xDPZDuUT1MdTcR0BBuGljtuDX
QamsK4UT70iJhZtv2yDGTHXqpw2MizKpwT0jXldHBydHlsPTbPcx6drzklrLuczYSIAhXM+QBI0w
9ptpRpwSISNqa5S1SmiBTzS3CE5oabRjz3PhxGh6EF6MDRYqtt3QVHRD2Fau+4WY3XgaVbc45EvC
znPdLMq0bRpcJbJAEoZ/gteGWdtMJUBdmrsYhmIMvme3hOMWIwBzK2ye885Rj10RZL4+gZHTZvO7
xCmu707w3pPNqDNswTbjV3PWbZBGgYbs/QSvGKdQcXEqu+t8gs1VmP1+FnG+qwRquZlsC+pwHIF8
6xBXLanDsHZoE7BMyhUmLXSmEr32JEq5S2yi77q5N3viUTRUTYqDg44XKfC9lRrbu2mBzKZa7ifA
ZORHwvUTha21ANWyMkEmqBChPaFOn2ocPY8O2QnEutQvbAvvQTEzIhEt73rDBtQTH3ujYbxps0s7
h7INOXRxixBFMknBPztu9aIM4aqvSbeyfp9UGugCh6LeROi/aRCSFLAD9Jj1w2y0jVzy3bTZZSL1
uy6KgW4U30GISoo3b2MO2JwlOVXjuCa3Q7yWK/N3idKxtoAoZuW4DdOg9PQqbDxHS97sRJf7XHUB
lgknA9moO1d74HkDCy9ssjI092odu8CUeoNhXXWtmVqE92m3ThDxJdyYUWm/FYaNfazRlg+jhXZn
0EhKylzLwMiV8dp2sOcSogV8DUVnwZhDjKRCHDW2Qilq8bSUnxkLAyPFfOzJV9hiGVOfju6ChVci
wcCZ7Z4HFi4thTbSC2cfLM21zd6zqkHxi0a/U3Oy53oqX8gPkVBDo+iQUJH2hWI1ZA9FCvajnnBr
WoL6xYKbSQhBgagz0fejuTpNS/XZW4iOB0bVu0Knzxy3V1yFFQy9qz6J2J+mmH3WfrDG3gAmioBt
EB8BaOhVyfcU9UzvM04/6lwDVaCZRMjNfJgSKFaD8pzl0rYona9tlUW2dZmeMKenAYKAmyWMYWrA
PidFf+6bu0Ea1rDSRX5bTNzhDnfYHBNJGM0Lx8zMTKyNBAJzuOq64MoJ7HK/zJZfpUOC1M/ZlApD
+UGVhptlep8wr7quZHxa1MOxQZOK3suzYgGxdkoZW7AjP4f2wR6ZOuuaAvjNMHxYFnWIYuB+C5dh
gzeYtukKGdhFb3YwdVQzRrDUFYa+Au54N30bFlK2iOBppYtomwjlIczsasfkSYrR2aJ022jMdIQL
Xbu2TfPQAZxetyowkLy+g1QsjoFpU9ZyGPgPi9gLxgLXriA1DgjWDouuvpX8SG/gIrOt8Taqo7px
g7HZVNUS7kPLgd5QdqaM2Cv/ChE8sM2wxNNU8uzVBW8rdtSttUTm2sFvZpX0DZuDvdDIKb6d5UMM
2rROsza9D11Grc2PWqnHbZeQBFgiZ09MAZLYMI7SIXhw9IaWbRC/6lF0n7spfsY4D+yTXEUIZqle
vABB6eoq8HR7EzQBsTHXAVQgfPe2YXAIAnsGpmWOl9VIoXTFESFhJHgMNRCrE2rdRssu2Lihnaua
vVBIQ1EygSWNYkgImXuZVe4lLXtSZwyUnGWhEsNRJqr7TApG8I3hcJbRaOh1NkBKVVokGl+kbeWn
SnaVmoB+gpqJrEF5UjVE+YoKXqTNoFPOV5hkfAIMHE5F/9WPLUGVlZz1LshXyFM3EY/6Oh6Zk8tK
3o6O5XKIw3Ni3WQp6kPU3jODcKNpIrcdI3pU0XgJkVXXHTmEHjuPfcsZNwsI6cjIXsTIGdOyubQA
tlRzOGNmZ25rF44LhhKCddnLBcVGE8FiMTTBus/u4e0Z66VC6Ac//pQvESMZNnupttw6ddNtBqt4
jUP7M8YPLl4Aqk7dIMMxSpYjQBZ7yC1Jw7uh8kv2NLZiVRBlzbNC9bazdKo1AHv7HmYQb9CcF7QF
xfhtsYe4JFFWmIMttbazTVHRGIDY2Y4sGfLD0ORVOzsvNgp3iO/oU0t5KfD1go2XDRhCSxM+ZHP4
4nD3+G0+v3W1/sx9ywXJJehjyb3UmCi+zeqhCELMONz2pSeos6kueaAO/JSIboIQ6WPQsYIL8CrC
aGRtmyRCRbzpwVOa636zhM8GmZ0W3ZOBMp3Yk2e2um8XYCF14mqUmNkNnk2UzAUb7uwuq6orERAQ
ADlzi6WSBfm6KDAuJLe6tMOW9IFuk9aT7S31sFYb86UMi+cimNghCCidJAK9EOqvmkLwQTgNG2iY
6aEpJ+TVN6WG8zpQxbxzTqQ44OXlfep2tNCgkK8GQRhWAZ0o3W9cKsqV06n92s77/WjEPeHzsknw
ivDnCCUTbkFXfRXipaSZH0jFUdsDoDdnOBmmU6eeJsyPOH1AZ4f3jUvAMBmAizVSlKBQNETLqw5T
pcPPh8QqHX76oIE/oA4dx1+ZrMDUWorsug38xnhWKl6Y3pwGczPwQ5uypzHSBezBPSLM2NgTgNoB
FFVe0aZV7DDAYKikIIUN4eQm9qor4YhA2srr8ejGtup1rPV+Xmgv9qyfu65YhWx8Kwt5KrOmIGMi
53k2FYYrLRhDo44Q1rWPZql/pJ02eXpQOSyO1bFmP19BmXyI7fEczBR8cgPzySE8CANxF4MM+bqW
1pJO8y2S+pZqJOcwENuWXc2+RSxRONPH1NiUoHEXC5NZtlCK9xpNP2wuM/UD88ZNTfgGcL9WXeve
RkNyjhXE9mT7uCimt3oa3rkxliUcEcjHEBiOy83o4ZKDnVNe9r7b+XWFvRnuVqUnQVggPtTV7Gxi
ehmeCvnSCzVqxt0QHJwCIUtWx7iuOIrwKc3XsbF4iMYxss9mGxzIIEKCGHvXWe6dBiUbXPLC86Mq
T67LU76wmi02b1aFrN5TRYzTanMF4Rmzl4UQPmeSLbPbpyWZ7kOl+owTt/HAhAGUpm9VObq0aoK4
WkTnpVKxBEnP2H9oqxG4KeL4rT0YX30JyC/lyU5LgBh5DrJDm09KSeZvNMMnBp7rriUmnbXmEunP
yiRqmXheLCs/Llr5rLZ4ilPsucA113B6LPeDQ+Q67tKpp+rUaF+VM660SkFhTa4DfimGhZKs89CN
MXEC6pJ2gMPiZRMaSALdsXhN4HMABBHfsnRgUDBdJXehSWnToI3gKQ75aGBuq8a9iDxhoLdL74Oa
gUgzfW2JnQop7Tf1HKNVImTaKDadZ5aconM+p7ysbqGZV7jIJh/BEmaYFLKN1dNXWU5ULqvuEmQ0
+AyuehAyCZYb/cZquWggN8J1qBsnte4ezOAevSvlzo47taMyAvatXw3x8J3jmYKsW6OJaEHmjej0
VLi/UvaP1q3F18I5fhhVpO5l/FbL9nzP+AfbMCVz8PpeHrzOrpt4du1kcMvCwi9vMrenegyVG3V+
j3mQrnlV5rw72bIzAJZ7FfsGjFrcGZSY8vZs7BZ4xGT8ZrpZQjpBIsUhdF6O2IPB5cDY0MqCW4Jx
DE7c7Gpp3nQ1M7wJVr81asgxY437FIqlb0/NUa3Ahiz6p6CjTBUwUDzcHg6jI+HoioV9DKaAVDDv
hMEup7XozpvF3FoDjJcoyGfojOVZEckljMIbB2Yn6n32STVpmZixw+uYoUajeCwB5GCak3/nOp9E
FV/VEtJwkV2bQLJWfcWbNg/MKSrDV+fKh2JkQxWJcm13yaWzbnlrGSrt8LdTmhQ/Ih33JSV7phV+
++v5wRaFGc9NbYf0DOriM8vzgrbTiGWErT9OE3vUEEwZRfENRFZYOS1hUZveJe53E8Zf6WwCPYu0
Wx3cxFylB6W3z1jpvZY5NkvEW9ZqKvo9sUUvCxIOyGKG48qAJw1ynEvc00VcZbeglBHKJFm5lEl4
03P7QAph5hQvkZOblJR/jLInvNJOsWXdtImNqyKXds7AanAXsoDJN4tO6Iq29quolJcZGhk0lwFx
nUVsl4VMtc6wy0fheIvSHPDhO0Z1CGy7kve1AzRQRMr16NRXYnFfY/xZVrO0g42bGCM7/TRm5nbI
MsFGrKdrfJb8iPklujt4UxRs/m41H+tEUHsyz0utlGvp9zxlvO/qJN7Gsk0IifXJhzfoNWo97WkW
ADQ3XoHe0vRyBpg1JHBjFfnlwrnhHCRdTfP73JwHarAEm/ZDEHXHruVJKrvOWaeKuIgplkSEAO/c
jOs8slpRmTkz2LNbElasqmYzYpTq0Ivw0mX8DfdwtujvJM0k85K1Y0G7mTqLyhWfxJb5oQUu3d2W
FR74rIb3jPuVjQ8DE0U/jytda9D/NtbGdpufXVqoFrNVpWUiOx4aoMdptNHbdkeDXmFSBgHzQOWc
CtQKjIlKAZMWGNyMzzKThgJGuVHAOkD84aF322y7qIxnm64NRRGM/qYFUBFEZbp3X02wCF6sR8/1
gqEu2ZnXjMO0BvhzV+HoOfe3ZcEqD8rwMQ+mOxhWnyINznFX3zpaKciCaG+UHHzcKvihROE6Ljl/
wyZFTpXwYumMqZWx+qGWMYKJULkkbbWxYX1CMu4g6DEGNxnMaYWO8cTQUr8yrTBdu6Ka2D2xP6uD
4aOfLE/Qd9gUzvw8MV6txHvYYIzxVFjsdYm+Tcb4LuhcmCnjRmtsSLmG2DVK8mAPNE/hr2owbKlU
7JYhuRlJWjo8QfxFr68q5tjn4LZ1ibFhLG5A4cg5pBttoCSfG9FxGdzruHGv7CG4WSrnWDRsh+mE
5wP03lh7rRxm6SPlqkkLJrsdfd3kxlfmmvaqEt3oqa8ZNtMRxD6PGPUV32JsfdwnpyaqW6j9iDbu
PW3mKY5IGu3i3gFfuzVTa6c21gJXo+M9JmcutIqEMYuXbQdCWMyrTongJOXD5M2tfqJ09d7Ql/IN
MzkvOM14JfRMnE/tNyZtFcziVKBz5Av0Q5WOxQi3U+TpIFq3VuZsjKR7HcTTSH7PJF51szQ8jMZi
XfRq2BWugoDAyG6nUbMOEfOCTLNMPJ1EaokG/V+F5aGq2q2avzOLQSDHbcpzQLRvLwfFHZgmixSc
2Xlkxq6ddw1MOwqWnWcxLwb8JTnTt35pQqjfGSMlO6uN75kjuFKU8qrF1B3g/hzSBMq9qGfXl2uu
sEA7L7H1UDG7UEYI/DtzwiTDHV+aBlBrnJI7tvU7nkYNBiiwT20X1g8I93WX04uH6kaGoUNsW7DL
K7VH4YBadEtBQu4Mkd+pm7qdRy9Gd66z4tUREEGjUcHQLeLGxPQLo3ZOP5ruk7A6VAtFs3o2vCIU
b0WP6/tQwPkq6hAwPjGnUSqXFpM56nO6HJng62CH8aSZ9u1/sXcmyc0j6ZbdSm0AaQAccMCnJMGe
kkj1msDUou97rL4OIs2e1cvBK6t5DSIzMjL0SyJB96+59x5lvcYxE3yh1TT0Af84id55Vp6jtCEt
F07RVqd/sJQRAutGvzhZTonnilrd9MV2khIe8wieoze2SQb3zxHgSovuDiYiH8fc5ROgVTsrS1Ja
/LT2sp7s9qXchQTGJCkn4A0ZUx4T00UOMqPAct5PDoehIDxRDkukgWM5pEMuCJ8aBc/4Ek2RsQl1
QgnDNvv/US2//yj4/i/aO/E/a+9IZvr8DyH08hX/VtuZ7r+k7uo0HajaTFNHY/1v2bNp/gtEJVAH
rn7XFrYh/0v2bFn/QgQHicMmCPIf5fN/pbNYxr9MJNGwAhA/I7iT8v9FbPefSjsLhR2SbMumfzIt
2FD/kdAygHQ1ybViTCA+XF3dkoiBkuu05/9DjPjwb+3e/yIF7AGqZotIT/Ab/YeoD6m2I13iIi22
lYK8mv/+rarJnkrEGgNnorMS2pZ1708QaR33HuLaovwmD/APrBcHjZ7/DlxSWRITnwqqddOq6kGr
Y+TEcuSDbbDYy4zXYNZ24VgTmBYd2n+y2MZgrVEmesb9JGdWQrGfrie9TclvvMmmUmyr1P0QzNy4
RDfrg/HWROzqcw48krBAgHE8VX2NntkZMyQb4nUsruyysH0U7vfMMBqOzKI4e0qEfp1a+1Rqxl3a
TO1BCj7MWdL9RBwlMJitbZmyMokhHzRSfIt+NNZKULflBbI7uiHk5da+MZkkZoiPOC/kc+qY2Ps6
5n+pNJ4GM2BHL4Y3pp27iBy31eDb5B7b2bpNAWqXck/N/F7q9l9Ca9vAc1/FCVlstv+WuyiT7GIg
n2UMGMcaGinijENkoTMBnm5FUyLJyo6Dxr2YMQzNuPUTGd3rRvIckQlsOj/Q5cnJ+zKVImwFus9K
kR4KimEzpcBL//kK6CmXdDBesuWHqoWVbyIj+ggZEYBaBE6HtimsqUn1+n6e6oMMxOfgELQs80Om
xeiIBTjDVMEQuSQ2GbNRGucro8h+ldVQB2n6Q9tnmHawrvZyfBuyItgF0fxeh9LYgCX5rvvspQFJ
pgSaFwQ1DhqJikQ8JXYXmSHJdxhBeWz8Ca1NALEkiOuaZcYUkyM9wnTelMZZyQ7fmCpYqWj+6zIc
EJkt1ohfkZFmSLaWn4Gc0GEzTc+aat/qbB5XYOcleciKqgaRZBkTy8zEofLpxKx5+DNa7TA3mfQS
2RNZzNlf+1Tu1HSrTmu/6pr4DGK8uQ2Yszh0oCKrPdMY+McCLVDKBM/LmSkXAzOfOnV2qpmfqxhS
VUuPum7nO8l2adleH/WwqtD1OygoG0CulSqPCECgjxiKBjw6mpKkzLhOfhqWF6sHK6N8CvmfZjOw
jLGfy7KK6HnaiEY2P/MujiAvHdpWm5S5pkJtkUMxofEnwDY6OGmDT5Yoh0Y+anX+xmLtueHNMdv0
oOnmKaWQz8Z0Z4fGtGoSihW30//YcNA3N3+20zyOUUVa5UTLEZcBw4SeuxMhBESY0gvC8GjxD02L
WU9JAJ4lW9Q3fLCT3D3qDX+DKAShT7QrTcLSEDNQxDK76gf7pa0am44ruVZddd9MOoBcBAVm29zl
fYU2P40uWU+XHrPLjW3BWsOgZhk1cEwB8x4wdcCFKGVqNBCoPTeMj44Ii+2234qByS55WswBKfqn
evhkv1lCFS4nYEx25A1O+Uym4J9BzZkyT9nr9J5gAsJ8LX3/10xwSomhxEpFkvcUPXZtdAkwbQ8j
gabaSHfCipUwSIMkyeYLvM9zEYNtjId61zn5lTPvWvTlQVj6iW1/ZtLezwmCF9Ao+1KK+8GWO2N+
9PXhQ3XU34JV/jCkD323Qxx2Fcq6TOWwq0qFJVMbEblFYJ1NycAYmcl6Lu1dEFg70DbQt8iCZJAS
roZcfUMZFOuukPkaNtEjkOKWQHjwNJRURDV3KJ8juD/AtNmX1qOXQyEHasGWbRjLU0uJuSM9Fs32
4DIBC8USxX7RjUtW/LPlqhGZKDPfz/6l81PPDdQ69j9s0R2j1H5AUCPD8YqMGxGZOJdW/5yHGH3L
dgcYzitV4Ol9d4KIsm3RpTouas7Rk4h1BkGgr989JAWIC6c8QtbaTqa1KXX/3a50AHiUgGwxdX38
qtocskJm7w3SlPVY7fEjvVZhtGmtvUsrF5P+SOhUhxzJhTxh68CaodKyV6Zpm5HKKNnuoAcHHhCb
+5yzn6M3PHVhdhpcLry4B1Mla2jZc0krkQL5FF+5Nuj0HrtQEZrd5ajMYzbcNTZd+GbIFo4NGN8A
SYQRXOw02kk/Ovt8KBMxPxU13rrCJ7up4OZsx3RVpfr3SDPTJoaGzQX5mPhptAnhTaX9uDMH4ZTJ
+5aPSRXfMYvZT8NMfyPofGzjrtCZUWpl/WP22HwT9ZG1n/qUgl1bmy6M8AQMMlB5xF0zjW3+2bbN
XmgBE4mxvJN+/tPRh7LYeWiK8l3W5gvws1s11G9mP78G5P5yD+Hteu9bBbZsuUjKXROu69J8Ne/8
1kWz7ID07aJXMxqrld0MP2hxN/0M7cYxn2vhesj6emc+QN8mXVS7zW1xn5fGl2F01zR8HmtxjFR3
Xyub0EL3GpKi24b8ZUJ5yNKH0KoujZmv/CUXNia7jJbpB17rZq7yS4IIs57vzCq9ayx1S3PpOZMN
6Yis9o7VxLhuGIBFTnSSFOfl0ZasjIdIvRtd+9ibd7FTkc+I7s8pkH7OxHKNaL5yGyVBcAqjZod7
CT9ZubM6JI5O8Fk59qdp67ztOppvslfbaj+FMUllLp2UesrN6jInQb0CdvjSuf0ORdNn0wVnxMUf
KKYYw8zGSz6/Fbn5oY35rxiNM3SA5fZZpy2CgJoBaBxN7FiZzMVlsnVDy7Pi5Dls5FM77FVt3ETX
PGgh7G2rvLoO7q3gKRjUl4v6jNhzpm9JenVyfZNVFjjH+WQRsL0C9njlutyljcW41jmbfvlt53RS
slBfOKvOP8rKrqGgpbR0sY/h82igqEz9Is3BmykBuTdjz66nD9+dfkI/POu29gsCYNE6xAtS4GpS
BPUT8LggYSeXTdauCMGyu84zeiadaQaa/yA+IFrdp0i+gjTcFs1TUeoAIqEz6CPanqCUF4JJ31Rg
fVpaeZ3rHtMbQoYZt1iq5TBA0UkwTWKilZ9So9yyQD5WlTxFQXNx3PC+wQ/e6fK1Dq9Z8NGjkEaB
ee4n/1E5wSlCA7+O5d7Wy7dyAjlB2v6QdGfsYOyhpXiz2m7nLOUIWIcicvdyTONVMENj4oyBxkHV
V3enOkmurngOquG5GVwPKAB6XTa/hDN/8Jgj9sj1VyNjl+VkjMEMdlmIRLjD1mnpXizTeTdm+BPm
sI8NFD96z4ZpfilqOlGzFrAlgVU47ibvutvYTZfCNhb4x9HGLKKzWbEmEgPEsItp6JmB5ZCOoIQG
pnsJwGXEc8CtAu6Mu/uG8sTTsk8Lw41pjfe2aBa2GMPl5rh8PHOJeCozKcfZsGr9vcNaPzX0PSmv
Xp3K52wh2oFf7fPx3dGD3VBq335IXnyNC8Qayl3HtGj5K6GicNVSjkzgE4qNIVHbBPGm0exr2EyX
coZDzklbj29TCfgqPpn2fMwT9WaM+bo3xQPCm62O02aMhk0yJQ+dNXjWyI5YmU+Go9F6dGu5RKI3
xRmyziHQHa8whqvGNmPezMb3PHVbZXgj2KKITUgRFJ6/q1LGpql4TzPuMqe4un1LanyEhpK84Q9L
R3ynpju4el4xFy8d+8zUh9QgxCZNGi9qMEwK+74e+eo0PoPcXDtBfWcOxLybmVeaZxs8TSEjVsE0
G1DvB8cTeuLFAWEo0NKVHXqdmo5ony++qQ6dfmmSARy1jWzLP1uslATC+uW/TTmBns5hXw4raZvs
F7ItNpZjX+iXbAbdPYkDMnmIHc5l+eFqnt/Obne5ka87FLZakx2Xfw5/dmIXOmbpMYuMB7ewT9gK
XpZ3YVHOatBYiavflNUADqCh7VB7x/oxs/CpKcXWhXnrM/suTMRVsbUJkf4PYtr7lnPnh4sZNbqO
WrrVTWLVA6qI8lYHA7xTcs1foiY49lZ7kZXzkmraA4/kdqGgBVLjJih3g10flQkF0cbtztDRRc/C
8bRXm7RTngEcjr3LeflTmrT5mIbgj0fKLK1dWnX7pq83vXD2IQtxSaB5yhw6DSqxQsP05ahpXVnp
VtTyklLu1dUnGQom8sb5ACz75pJ3WJahR5kHv6e/H0IS5XHBalJtal50k6eryecFV7JFwXVnJkcs
YTxImSd6ghKoN5fvOTs5ojbeYzWAjmkkR+QydkXhA6cQtJK6Num8CxfNqck7OMy7psSlwmMjxgzH
jdhUVKEW+BOruIIc2GuoJsZWrVMy8uuaaVPhH1r/BynUgcXTKcfsNNNM8BoKqJruQ8vX+6LYJlO3
Cascm+ewZRGBcJnP4dIFF+6dP8H7cxAvdVArQ7CEnb0pIlAVTXnoQsTx+nhGCYk3tbg4wLWSMHrR
g8aDqLqIaO87U15MRTqLZW3zNDoQQe0taeIdCkyNFdYIHy0lcSBs7V2tQ5KHbsDNcNZ9ABjVlvj8
bdgqqs3mgrljnWrmmgjpjcYHP4wAl/DkZBpFvNDwvb1Y87w2xrdWIS5r33OHz8WK63pj+o6XjdGp
s/O9xYZTd7QH26LUNnjsU3Vqw+G8PM9OBx6Pn1BhjcGqtxdFtIsj5c21vWG169bBdmIbLhaROz4h
s58uaiRAyay3PfzEVNsGfbFPyBRNAmuLa/jmTvKyOBRbPQYr4ux0e9iGnXPfsRq01aaKkkOjqWsO
FI+hp79xyogzsPbIab66UXrojeJABPMRpBt6FnttpOLAwGjrwzjyO3GQNTKYCe1Fx9qrlDxHrGzZ
EEDN9UyereU8M2hxB4BQjW9sYbeg4PnCHQNQuznihPGWF4JpDYa7dm+SlZ4pd5srZqCDnr6WhXGZ
5g/ZZ8c8DKEjJqz6ULo4iO+5gyeCwZcXUST6rhySdSiDvRTlLRUvaajvlrOwsqJTbbTHCamXafvr
yIogCbtXUc5vrnRohZsTzNFn9gOY1jPneXRSrwncO7PRbq1m7iyBhjh1PfZJ5xa749pkx3gIUzC1
Y8QHAsoPZspTWlsfZa5ufilfcgY5DOGL31pN/tqOjLPdyR9rYNJdVk+FZREelZn9Zp6WitZn1tzE
gJXz/uOf/88xJgyXpImviwF16PjEp4tw1Rk4T8+NUA0JnmYA4hs/gNa6wOPdQbwE2l9pYkJLXYvx
kMGK3EQoswb7ibC51m5odV6QOvIqjPR8jboxoPmb5U4z8jPAWcTurovSfkYdE9FKrZnh4qfiJ0Xm
rOaXvGBvDE1hh4YR0RntCe6UGomOdhKJ1NaZYmpXtR3Q04k/Z+z7+1pzvcFC5Onodb6XQ7/TlfiY
E73edg1S+lp/ZHP/h3h5iWrHNF9MuI9Eav4aLe35FAlIhJaJmoqP5rpi3ExS7C0IOZka46+cst+Z
OR2QJC2DXTZyrTjiUGntZ61tJkZCkcHXRnlqcpH6OEcDeH/sr5iVoMNB5gBuw3F3hTR7zhKWTGI+
Z8CIA4ODzC+m9N7O2tPynjpmyF0m0t/Q5P23B+dmyPS3QEy5MmdmRjDN/0SvbeuQ32RGLIQ8NDzU
/fhXVd19n/CGFJhjVmXIl3NeEA/Qq+eu1+6pAVkc8PIGQQCUtYreHHBQa0DDBMO14sUKfX54+rdB
fKipv9cdfhor+UXLdl8J9BkdTI+VA3oyCONdobefLRkRK435CoMh/ymwTNTNnPEBhlAd0dnaNqK7
LLnT8aGcxsTEjlt85n5zQ1FiMisIvlv0xttaz255fC8pmBDTgF1Dj/nbaO1e15NvpbgEZBwdmejm
+1E6vPIDPwvYaKiLXbuTTuKTZc+VE8P/pkMoR3o9h1+OKeFq6LHggANAQsCcAsrf1pjpyOyujDxt
CLdymvyVzaam5103JIY+s5yCNZnJDDLqMsU2GAd/Q8C6Wec8R6WQX3vteUo0dWja5KXW7PyoVZeC
T9CuEBOThR7YWeKP5po8jTecYWTQZao6wcTZxOHnhDcGuwO/QZmhLkeLetI6gBht/eVG87doePdV
Xe2GIBBevDPqcNoOSXbBeYq1IJiMpcJ4KuSDFUh4l74GJFoYp1oiN4GOsZnY7m4x1v5NAKlE61y1
jBqHzc7BcoBzdPaMzKOLdjomyvVQxD9VRNvcBzZL1Z5fedFoV0HsMRr+Qsf04SK5x6a5nkO/g+fM
S8rK9xaFMxjIlNK+5SVrqZPYyWzDqEU1jNuf0YmjkzYVVZsFiUn7xR5ax0yA96ZybqBJeWr11vT+
sVDicTep3ac9O1sU3tKYECCZirE8el+zdI7GfT4aaNeIp4DgkfOBKyG3wwzlTnVttO45hVTFXC3T
gsM/b21DsP/G1p2DDOlrqqr81cr8tzT7+7JAgo/CY2ZZG7xHIJQPOC2RprJLPjXV4lqe2BiOjCph
3RzNOv7Wk4OTUeeMAWfpcioBl2q2fJh+hYXwsXKtt8Q2nLsMGdlyMo8ma84aw4nepJe0RYhcukeo
5IR5Z7FzNLvxVtjxZ5YDwQGdRQary+Zq7E0d2Tv2d82cqZquYWh92DZD19pNToLPcWABkk1StAzL
d+laToRikh9xXUJOKe80QDlriwKLqPAJNVx+kao8lyGOgKyqG8//8+NyXEGv7DdNET/aira9bJFa
R6q/T4Ek7Kvv1piTdVcZYEgpJSL+sNjm6BtYN+TLVaJwOG8mC5U399BHicF1pRscRCYy0a1lLI9H
EUKTbBk5zjkHS+ukTCCRZ2cus8y07fZ9n34HNSeUkfS7vh9PvasfNcxKa7OrN22Y/XZ6+etbA69E
h0Yfi1CaL0Y6q96aIZLqlmV/F1n5vmhrgkiXqaD0HxlzcJG1dEVjh0tFuYQxZfYdrCmxs5fAjzle
oGntraj5QSbGMcNUQapX1obgDVbCanlS8ZjGnbrze2oHkY+/oeuw49f1fadYUyYiAA6SMg9r457L
X+LGE2SXLYeHdFGrgX8xKl4mJLio39p4h336sU9dTjw+Ptas341pcmmD4d4p3Burde4MnY+dlPxH
JsYr7wcSpgjvM9aPF3p76o6c996fYmR3Y1DewXab1BTuutYkBrDqXyNm+4e6YUpHur4Tiq2eIdgb
EudX+Sa1GnZ8yIEODcz4tay95sXyK2Nd7WsbW4caQbrn0G184odWRBVIYINIqNyp3upspZoott5V
PzwBDX0bwGdusW5TvFqINYrwSQUExvVhT9Kes+B9wa0zzWg+Ex8RUFw/GRZ/vIMYcjPL8eJW8zeE
N9YpMv9tyhrdBAb2yeJBwfrMRGJyXueM/c/YQxUpHUqWgvGXYxE4k2juaxHILbqXQzdwSC+PCfEH
97YpLdo2HmRT8Pa3LSLDoAzvOi15khP6MKlriHFxArXkOwE4aXBTmPcjW8x9Fme3Wfuyi0R4hjUq
iJfWeLRtHe9tlBX48y3YIgPwv9aYkCGQLTB0T5qBLNENi1erTaxdPRtvmsAZQkAO6IEZMVLVd2/p
QlmUdSHvgrr58sGM7JYgkH2nOde2DPQzL5F+jiLn1QrE4zAwXV2gd7s5Q8OgRJZ50RSy6yY0iR1g
426T/jAxHPGgZDJKHaiESwz/WzuqxqsaMuU1LOY20TIWLQ3ommbUXY0eHdJiDBM5paYZGkxEFExg
DedxReIAJgGWJdqU/KRhZzAdSS5Fl77pcy8e8uzJmceEiRO5Q3lEhpqgWyqkYx1r/dt2ou4s8Emv
BmuihgcuWAVhshlJBGBTmW2rgeyCoO/oeRqAl31HbGvNHKjN46sVESo5NhaKXABHpt2hnOqGJ6XJ
YU899plht7AilgT2gvOpKkIM6cxexoLLM2zrfo9R9xZOtMlIDZgljzltbEQHXyCV4tkZVzIYrnFe
gNuZXTTDjv3tCvqOecZ608t93TNt8gsHBVI14g/pCQbK0B9VSxiPNvbbWVpyrw/Bg2lb97Ky3sZE
M1axwk1i1OIJ8ClCQIqlegZTnFSYYzAglZMfnXqLxRl2miPHQBPP5zI1PwJT+Nu0M7bDXM6HPoHC
UNKKDelz2zMbm8r2kKUCH42a2p1oP+PZIFAKJ7uJ1HrrR/3dPMKKD3yQZ3pOy5mO7EPqXLzUahsy
gYSyvO+T0tqPDReGaWsn7SVk3LMOnsE/RZtbMOfGpqPmQLWWa8h8GFX4ZGrhtFg+CV5gju/UQdNQ
fWhp9IAxi0IObL1njCi8ivbZVoNxCPtntyASA23aq2hqzLkU12s/md/UaMit6Kwd0K+I3hWnycA0
VbPTTwNVOZ8NO9tZzqdvY+jokNOhVGoJORjQdDOa6/0s4Yh3FyU1BowaeSuU+wy5CWaPHi8m5ik6
RvBrq6GOaeKCpPAya97R9Sy7bIrSmTnqUHN1RlpypMAEZocnq2cEvm4bSJAuZ1Cv4y4MR4zteBxL
v8csl+MBr/OGp8HUw62ujW/+XDqbQcMbbXXxRWOXXsDAZn9dveuhFKeM78ZagKcXdbm/dWnM/vHr
xc25b4v5zOAUT35LdwGNCXvjTyIBH2QlDkeXR5CHqd5Dd/+0eWWllST7QlmE/toZZPTW3VX1eOHq
CfdldoDiRMUqieDg+BAHgf5vxDSwGeLGWjeReSj1uThpLuNJp2D/N5khNmyj3UtnfCthglEyLgGg
ccueADDNVFINlIxRkZR7hM6gmVW/s5FyxSYlr1P1FfTpTOLIsucKtIMwB7TykmpJ9iezpEZr9PaU
ms2VzUtxGLM/A7kW2+lkeTP0tZmbj2VnBFt2iIs2tfia1KUe2NiMyhBeVcUPRtx35+CQNG54JB/l
3KD5pLSKFJqMyGtLnQRPzX5t3dLYxOZxqDtCGqyUjM0uTs5yMWJ4WZmQjEpv5zlEIxhkPBTUPZsw
oVYw8+igrPBWV1bMoI4qAdfbdSzjr5yonRUGK4NJttgVQTJunFkMR9+l7xgl6c6Cebsz8C8EhanY
Tufk8iofB3Y6v0bTIzR0uamKjGDeyrHWQw+4upxuWpWPHoxPudWSvRkx1VhyqLyJZDuiVHV2lGSm
5VZwxLWIHAom65ZfnKB7Ohsz9AEsls6pg2fpcPN5HPVUQUvuSUkqS4zzDo+jdfHn+BY44l45Exi/
pq09MaiDXTlPYcjQeUhGUM5KOyMPddDT8lkgH85DdEA0CPTSNcqLoz6miwLNblZ68B0n2LhiOYZr
VbxwjUrPdHeI3V0GElW1duLXqTUAFGuD81Lpw6sZZIYnYkOS24EPNxh6UpFafPfSzN77LtP208yh
7iYQUTkTkeRzXPZFxegmSNfMxy4KF1sXUHyMLiFDuJo8CeyRD6ANltm/c132dI0G2rREd0gfT1uZ
mmRVoYA4+3Lk27mLo8gNqk0r3acqx/xi9w6rcnzaROoN+yooQnreiFVEPZ4IHVobRlWva4cdIguF
sxFuY/yRZ2tsGLWXzPrrMgJqS36uyPTN4OR3ihmGlzNjtWL92WwkWdUtLYZe83dVWD9reCZ2DsOC
ahwIVwXbDMoU5SkS1Yh7gCuLMKVLOGpEC/qJV5MqchznRjHpZ6PBPKnZpjFK8dTmgm91G/VRoHu1
Vgcrm03OzjQYz06NPW9KxY0+upPn1hVrJYvcqSIOvVoGmFDagGwY7go+58ucy98g2QS4i3Wg7HPr
VNUELmZw+EIGdBt/fGCtBqfRGUjJifa+1h6AfQcbv89q3DqKUUVLyTeirkbg+ZDawRPTSARFTUoG
rW8igsZ/GQ4oheqZrBtKuMtg51cVoOJPHD0+m2a594kRYS0pwJfiPFqqY0L2FlvWInIMFdm+hcs+
tZUaY9jyI1k4lEwxvnxmyXk+Y5PTzB+c8dzluaL/omKn6VINTc9YAPksyLAhbgxY4zaPrOFiq+JZ
NeI8GEF/Z1eoq61CPIIvpLMg9HfpewufvYU+6856Ki+I/Mdbr7QnUzo+kyPWqbhBbdJhgS5v9DTZ
23F+lrJ5omiGQvzh1JIjaL5zw5kfSU9e08XqmZrl2UJDTKeK+AgK8aYsu98o0OJ1Fo+fPVKj3jKq
bWDT2WUaZJoECZDgUCRbK9noKoq8fLrVfV8ia7S/Q2E8xLPaUZnb6ZvjNOPW7kxEMkaOCBPF01iV
S3oWSRCO02Kp10ilyYObQEKFW6NqVxKIqUK1tanGkBU+9uGRYn2Xjm7E+Hd6NBXFjtEjNeutBrJo
lh/TqETMO/A1eZHfl4GmyNkg+tumas8KhywsGu31NDNesCiCnPqESPRAuoa6DzrKrKRX26YnklG5
8bfVNQ6xJeZ9lCVP3VwDBtT0cWVhI11LJmuryMU3LFybEBxk87066TkZSUJL8EIhG1hbrns3xtV9
H2tU24F9qFLnpyCjZV+DCFyFfVLvCK35rsxh3ZdUNQ6vJscnE6bCREYkyNLILFXvSsXQZJHmh4T9
HKwW+g7HKQso3/9qUvUWzGi2TKe/xpFbHUkm+Q3cMvVUaOH2a6cD05O7bm5ugcszWfWHxulybzam
V71LATILzHGNTcaZHE4SfbLQMypFN32wNAerIIdPNTD6zchRddvS2RqwBhXCjoOEdVlnGP9Mix83
NJ7J2dsxd/A3WqrIIZPFb6NC0FZuKI/GNDEz95ToK69fkIhTIK5phlfRZhxNCSj2fmFxCDQUT/Os
9sj5Yg+E799gqmPhVt8NMOS+ZWWwKFs4vXJfL7Zuigw4xlC1RwO4D7Vg2Nb5SxnVbC+7gZQf6zAr
dmNDMV003XNt1vQWUilqZgI93Tr1d32lYUDWMpeMHvdATCnbCeVgLhnPg4R2iYHBpvcnQ0lwVq/F
pN3KijTvgjQV4brbdJxQEE/sFlkcM0oMxceYxf3GKoOXtA+XnAr7TMzDL5ZJouBR5G+iIngWbWSu
EzJUt8qVj2b1i/IyP3J4glyu9mU83Joy5NQM/dxjKko4tYXfykEyRFO4STmfVwYiMy9l0YW3uvPq
RD1DBHxYXEArveZCTlR9yLO257XO+l3d6s+t+zXmjn4MDF0HRkzH6vxhJqd1JsJgnc7hQW9tvIVp
N+2FMZ/w3t8LyVapxiLku1R85MBZjF4Cd/m3r4Sk4WauU0yBVQiFKSTkwJ4LJsoby+U6YtPWb+vg
PYPMS4DHLg1L6ywtQy6vtYRC2m5j85P54OTVjo7IPK2N0xSrt3IhASva9QUb+97nvPg+AjlTDrUn
QdSi8X9P6E93kizcDb7RZOUi9M+58VaGj+gqEvYfC9MHabOsQuunkV4/xiI5MATBVl4ioo8uGqRS
Qnv5VvgsiTBpQvjfLUMeJhfLDAMHb849Hrk4UwpUJyAaCd5Q2jrRU0/vXHttdQQSsZyqpPmjgiUj
trPZ95RX5r9kM5CgvBUVjYf27qdpg8YQPC3M0SeJBpB29d5gFCcC9yUOonu78X8lF6JZvI84jjZ6
UD5qEn91NbMMNTr3VAgAHzVFKJUHE4Cg2OrOfONE6g+pWezsqD8I/hCflJ7Anr1an7gN6L1m585R
NhUiFSd+eM5rAMB+14h9DxydlZ12Mg1Debm1+BMW762VdtHW6DW2tFghpvg46dWdTjrbFv1Uv8I3
5o2h+ue7Tb3zndVyxKKzyCuoI4P223Zj1JDYBmbKgtY3YZYGbHRURpaQwTVociUKVRJB1SHmC1he
ZrbF9il36IkJ93V8viVPqqdrhB7GufGWy2mrVdOtzyMubK0kOGLGR9zwtkTNKFAJIu9gxbCDEI/a
dLHDYAPjh6jbV3qikjioJ+IoEMUFiYG2hK6/DBjP4pUNFPlpwmbsFve4rjtu8KBq4NDXt7TVkU5U
/La4t9Duoh+L/Bjta+HuLS1ClGCozawtiR+a/8XWXXgDfe62bPRt4lJaGNF3ptnWhtiPGzOKM30H
o04DDdiQv3Jc7dGC/VFokllqSkwv8IqH1ht73nY9ZAece1WjkcrrE/7jzmcRIKJSg0WPV/rEgaQE
2Y/hpnNJp8NrhD0/QMk3iJkDHtUhj9apreiYRFRJQvw4yZwpxRQWrWkSmDrG2GOHHAyCzqGAdmk1
YcFeM+TY6336TKH5mCjnI2wQUDlx9YblalrLvjqyQtvMbUhoA34dRKrjQ19RNovukBDegD6oMNad
hYIoaDAoGYDE5ewfjGx81lvtO2bpskrshte4S4l1xQVGGEq+qWgF2ym/Mh1qNzpBCisHzXPwU0vm
L2VraUDDo/fGZupDlBRuD5Kpx3IIafjdh4aoF88pqmmlYu3FRm8J4L1nadrYbAim+0KKl7KbKMWu
U8ZYNPNx+dRDIYmhCbyuFSQCqTd86Zvpf7N3JktuY1uW/ZW0nCMNfTOoCUmAYO9O730C80aOvu/x
9bmuXtZ7kkKpqKxRDSotw8JeuOQkQeDec8/Ze20ZiFlg0yfs8K46mkJg5oi6T140AQSz/GG0WTKr
/qhWIO7yAK9jkRSf+owgEa3Ovd6GBzXYjK2WIYCCsDdqDip0oFu1Sa+X7gOQGYTlWqTfDvqsbKx0
fjOH9AGBEfHRqVs19amA77YxuuVZTVHaTZBvAPi+RdD2VsGi7CCXrzQafLlpndJs+jSUEz5JM3de
pQi5nQ5Bh1P6nDHzpEn0hI4pQpGOfi7hFlp3+ZM10G7k3ARLqMPmXzvv41J7c66B0RocImC6kRnU
V4XE1JUrDK0jQwfALWafXNWmZB6kKLo72vWhRqYakkK+Zop8thGA5EqbrDSt3AYgxFXZIWfStI8c
CYkYqJWndISLMsjPo2zXaKHejcq4tY0YIB41xiz+Y8XJFo/UYwjM2GW+fghqVGcqNvPSruq1vdAY
5jFmt5VTSGla82mbys6p09sAWWpUxZjJxXuQk+gwF9l+gMIbN0nr6TFDbZl2PXBIgITsODW6jUYZ
KEoZqSP+CLFo92x6nAnzsnhi2nQfyfPBSAyOAJIGtLOjooSzIUuU4RgSELCYN6TRA0JhLGhJ6qnX
i12ghx+ajU4n/DR7nAl9lN7nLb6tmdlXHmvv1lwjh5TDx1GGE9zq8zmepqci5A5oDXo8s6PudBWr
FBZM4FE3phDYpAMfCqILZ/tavTNlIKygtyLTJJdEi5+gaz4DmjVXOzbE91zt9fUMuG8V1MYmLIYX
dYxAtGoMOqQFxmbhkPrSxLD6jEM9DgsDCAunRHucZ4qGKNsrBTwKY5lJ6ZZ3AR8zgllBS59DCQdh
pepeGoCEVVm94ToFLgbFkEDuFldj0Wo7tR7fip76sW0Fci7mwHkIOjSjzF9RsgzBaxcyLQQOW8pM
qOkiqXaMBF36SO2Y2j5BRWWa1bvyIoilVRNeCbN/DkMqvlTmND/Wxm6w5vtONk+2kambpsMHomaK
jsrrGAF5jLPyCov4MHIqceR7HZUhs6/TaDWcqoOtqVQfkt5edcQcEw3yaLylM/tUDgz7TAJCOPgo
c33RDfvY2OqDWYyXqEveaRDVioUkx7qrle5cKMO2prUepu11SRKSStrBWY093TElogIdvsxg2IXW
hLIgKFj4G5VIBm0NxfmCooQisjCfGZue0WDeWvF4bB3pHI8EI7UAhezQQMCEVNSszbeh71HWhsxZ
HXYlBY+yEZyA3PHMgBkVP0yE3zQRGD6f8ugREWsIvI+VPoGzBcA+c+Mu9JcMKLakvzaxeRzir75Q
zoOCqy1OuKVnY3mR0mTb62LIy4bJePpcGx2y8WQXN1SN7cgcs53eKi3N3e8feRwJ/+K037fxLse8
vbIy6SGPVb8cvsCCneSw8/JC3nbyaQY+uF76GPl/iXUhrrI7/PPqYr3FHEv4pkO65rEOgQFwfAkH
f7S5GRW7gSS+rydVOMrz96ipPLWOyMqtED1OneNrVaRTH9KoCjnNUDLwa7VXBLXIllk3bJU7VhzJ
5o5NEF0C/ZCA66WrX4yy6APIyb5kN4LSwE2EVOQ1oHkIADd6s42Q/qrdfcpddAhi5WxPj1YGEiSo
mKfPg74reuPqWOwQZQ4lEMsRQ7epvA7ZVtE87JCvRhK6VgP7tIiWb1pHKkCvL7C386cZx2+rK8wa
FmbUFk3lJQq5HTN2SnDSSc7gFuAfeNCZtC5pemcyYq9aVJUjrQJOI5w79NC5z2IBoBRjqupC2sb9
rFbvMTCxNSPQldyFX4GeXMiGeOmYA+FBBebUYxHBuMMiZJyiPrzRwrsWLmfQxNAQioaNspcCfDfF
RQvS5zkBB5u2mHMVaXCrPmU6qNbXXK2PXYhHm5Yit2ydIJYEbiJZHBgodgn9MrOvwCB9KqdfVBsn
NY7xdywYxPl8lx7k3KZtjXqd9ckXgEREDo9jnX5WiHJzPbmDdPrBWM4bZbzWuQkigy+iYjcpKuy5
hcyJeUF6jnrLLTUMTKovKc9wswXreVvlzc7uzJ3uDHtliZBsyjmMRJrYaa1upaZ8cvLm9B2cmJmA
scuYM6FVIylSqVyT7pLYMBtaPHUra+JJ0mQLMSI8ULMxcbsxry9sJu/xUxBZD5yVbjV+baaDZyyt
6L5AmB90GzEjMkx9b0XL/RBpj124+MryMKKJRn5/sm388gRQrIGwf+uG6RE/C/4pCRMVaMvbUbpE
9nIy6hA6dGJC1FjuQ2MNLOJgGxNERDKvzZaGMSrRi9x0bl1iz9ZlKAMLpzgUszAQqhalXmbQaNCp
y8i+OKChVeifSI796TCx3U1Oxb3DiDxuQZqZwJS6meFFn+knSxP4y7BNPdhxZ1jDnL71wVNKMC+6
BoMDT5OjGm/weV3T4Rtnnsf9bY7VihPtWR8sCztYQGlprXtI67gIeM9GiQ2cJtC6sNrPvk0ZvEa9
H7XTo92INQe5piAtPIxRudPTTjypuFyg8h4lGOpaWB/zDs++QztQaUgXDhKLe7BIPm29uI9r+BRM
hxtYgWsOHVzKNqJuXB7b9sVJkkNR9vd0oZ4qrUIjVpavYGoo+ebElVLjBk/ZcxFeNDn+RtsmUduP
1preisI6UkQdW02nq4w6O6/TozYEpMOk0qoxgwdjwsbb9BnlOvu7Y5nrgIJzBXz7QmN6b9F4WJVD
dkc53K6qAMU9p3OczIJI1z1nfTCw9dNUqaSbsYxeLCNQNuDe7vueKzIFebOejKB0e8fTzAhhiDPu
c/pDXTNuJzYnNBa3dcje1REssOYYjs2ynR70Tj9mCFA8S20fI4AJ/AiadIMprh45jn4HJtBV25nL
8Cne3lSFD3M/fVMqjQUQ9nUsCre+p/RAV9RoUU9TFcpAU7+iQioPusom1HTYW2SZ55fGPOr2RdrZ
+a60GB4jHgg8UyHDT9jRQ+FSgsh0zmW0Yzok/71Mc26XMPIcTK04AGqr3WCy6aeY00Noo30niggT
QcBkVO4TBff+QzH1OCj6HF2HiTUkSs+DpptrSVtHss3z3fToQQiblyZ9XRICaNrXEEffhl76tR3K
98GifWq2dAvALKIaKje1OKU5OsAeHtaV9JLGHarXkGmaHjVvwEhuGtr9idnfoqY1gmTyEEg4rrxH
bxTtpnbgdB+N4ARTrrBWL5C7nZGYHak13FC3p3WEEsulfKj1KQcmEbxPA4Y1ukfgC1Q4kwomfddi
hggyjG6FxaKDMjFeV1SPcjUeEi6uM9iwdqLg6ADHRedhYna3ZSALwCBBSRUefkfRD2OrqJIrCqZL
qqJmazFCrXp5JDljhLSm6NatlnAk1szpqDpHRIAyIULBAVYiXPB5mj3GoDQJaJNgHkAIY2VfRtHT
x9UIk0iNZxhVKEQk9tXa0rxI0dVtXuRHkx9NqHUodLqvSLMu4p9FYfVfHEYNYSkXWxva8sAxohCa
kUY9wlJM0e3ZV/aVE2cSTqg2o7kWNSLsutdMoTjU7QpiTh55Sqd7ZjcCAgtFYaNit9DaveYs20Rl
0E/ODGot1MQqa3xdmbsmmc9Mf/ZjKz/rgkhjDEcUs3Kffs4V0+a+AgjX5TABZE7enJU2KbP0CRYr
GTd8C8YE8MdkM0jH6iMPMKyo4bsd6J9hru45Un2YtMyzKrnPh8RexRECmdB4rqZDKQlCo7Ic+9Q6
JhEpdUF2K14WnfY7iQs4RbsLJjPUUe3ojjnfz8jkw4Cp0ypb2MREsCcFIRmz/gF/8CRV2XsZ79Hh
ZQRbUKqpmfzchfpBVM0N6T1L9GDF9YcTMlFLmPuiFxXvsZHUb3GVSozKbisa2H6XPFg6c1Y6TH5s
DIzvCHeAmohGUEtxyMXdBazZHb6EfqUHAVDpkG6I/JDQgQ2r+T5K2g+17rcJAJysBJSWKLgG6wjj
ad11TAzV4zJpNzWKu1Yp33mE11GW7ZxRPjE+vQAr20ttdafmospq0Mv303Ka6CiV+jqphtsg5xgW
cTuM+EHYXoeNpjZYr2wSh8LyayzHY68QGIrkvmDosFIIU1mUYkBANb9isHhnEul2vfJIdeRJi37n
0BBoOtoHYBWWXME91T+Lfzdqc+bp9tuSviFJTbsB0lUZQO6ylhlnpdY+j5UDlo9B6qJIdyHTViTf
1rZsdZg9WAHXsh5zG9kgwIL5Wlj5hBq/gV7pZUp4Fp+haU6GzHm3bJ5bC13QnPWXzhoedZulyIgZ
HFXxB5UnZttMxyvXEJvowIek7OhpwkJ4Uqr3OjevasnmR2lHtqZNqKgE+iyMLnJu7xMB32W7h/5h
+JadIJ+TWUkbR4PJg9pUXGcHwAs8V9zYY5sfgR9dtVk5xrZ6j2LnQcOyKpE/1tfNBdQcB4kguRWf
aADXko/RAYDsR68u28B4SIrqyPjnvU3MO1T/uzKXTsNwqwOiB4/20s4ftdxcOkl/bm2m7Uat35SR
7UN3XbU0+lfkBiBjctBg98GL7mSilMBjHpgp7y+9miyZ9D6G16R1YOOEp8xEj4c6n1SpmboC0UsL
mbI2OROFPZuJXULilyuv18ytBsvfwlVQzkeDmaAt7ulIKp6mJif5IHIXy7xRFNzgSbuD6rMfnP40
cpwIKKNMub0wb9lVXYZyj7mPNZ2Zqyv44NKWTmakNPcjM6WO5j3BQzehGbN7xuyw4qgO36d1dZNi
e8FXGVE35UBalQldSjnQM0ekcMn5p61VixpfPhY2E9aUcyZpKupN1Sn7bEmehrbempKBTzKWb+IR
ERKTLc7t+cmwKQAc9PBs24lgn1TPrGi7Kb0u7cicO3kZUe/ofNUDvBFs0fjLbm3kkYiF7tXALSfj
Ug1Iti17qtEVjygephGZiPmY1OVbRcGexdwjo5qx/muOrzJRXlWMOz3Y7Hha0i9cV+9ywdy5bpp8
M7/HiErWYTwAKtUpLY0HJ6OFFZRbNejkVelE8iZW66ectmVviEQmCy17Qn/Wk3qs8czZ6XcZ7DGP
pBwptC1pSCstXUZNGtfIqu+L3KgPFRGiRYG3CttCoVJXx1kkrWwZ97qmfUs4oAes0y7Nb0Eipr5M
Qzwm6UaXdGNNIJu8GisgLxK42kjDXjDiiii04nYZUrGciJiJhRaJws5QAnRKwn2uIUnS+ozZk9ls
04st5eE+LllpgGogdGTyaWnvQRrRqNckX+5SbZ2IQ0CkMf2NUx1kf/JQOor/7yIJ7H8UXck8n///
/nc+SvLrOMv/I6vsX//rFH80JZL/7o9/avutFHGQ7a9/6P/JxDT5+4X6b/IsVw0behv922MMvK34
t12bkZ7W/hy5xi/4B8VFMkGyMEZCqALDBCar9s/QNPEj25BVw7ItTXBcjH+BXBSbkEpHA/+iwNnW
4Z78E+TCjzTZxMxKcBphbJqi/k9ALoogtfwrM82AImOb9vdfpJmYYFQRb/lDZppuDp1UdjTL55zA
gKz8No3WLuXsmMQa+STKh1aqp6kofGmo8NfV1x8u3W8AL1Bs/vrytkwqB58Rop7688s7geFITp8G
Gz0NH4Lc3LWqti9sxw0aezeWweXPL2f/7uPSPXdUm6tqqwqRoT9+3KgzwZ+PDKWNTL+2yr5PCMpu
nD1M4qswMhV68a1mBoIqw4dlfGyLdgvRzLcX44SW84Cu/IiN6FypwX2MCDrDUhcu6sGhcTKaykl4
SLqnmeMttMlz0xzbRndj9pqpRh+dWZxQBAI89meAHkPhMBZtjiHRJrEguUp+32UbnLZOepms5SOA
22tLu8EIb9sjcRV7IIt+Elk78cdVyNCWJXtVDkVgrF0bZRImihYEtqKGuyTrtr1cXy3lOHZsm0p2
2y3SBS2bD5XZV8vGRbaySRV+E/YPhFj7NHpuUyRYknwQv7S11IO+6Gd5tr/mqHH//FX87pt3dLoa
RAAaGpCfn78JxTb6toh0Z6MW50on1ihF5dUeA0lbmY3yDwDVP57Q/8PbjIMUrn+bmEGTzNefvnaJ
aW5pDpjn0rl24YcB/WcNbQ4xKqsAuuOfP5r627vMNFVA9dxj5NP+/HJWEhtGT1bAJpGt7WIzItWU
9WiWD1WwlzQOK8QmeAOiA8oNwkBRfB+6OPOlAOxBR9O2NnGfOfPHuGinGVrx4Dhfvfx3DwNryF+e
PToChmOasmY6jvj5D48+JvrSIPiM4VNpezm3S9ZYdJCiM4f1l7+5IgbL3F9fzAYaxXpnGZopME8/
vJhOBzKwMl4M39WNOc3bqjV8Z6TBRi9NTWcqrMGD9eYWeJTScDz3Mg5BSiQeynnGa24PntxhTCzK
Gy3ir1eja47Jvm2PdWsjNzf8dJi3wTAcQv4ZZG2jl9/SOvSmhgz40liZCgEjE5A70pJsXqhf+GNY
H4nLoeiP93YWbcVhUwuRBPdEjgtVN2YYJyDcu8fJi46uHAfXQMhYhLGrtKTDE/xQd1jcG2NtJ6GH
WhZm6nOvzhtj1PbaPNGyiPdNH7ny9FbrL0wG6XUZa7TRmB/Jky9mZuX4Lgn5KSinB4U0Xrp4yAw3
2chBkFO4bSRrJG1+wxXKrAEOKZzWNN9oqJ1TR/SRjbVFHlqLaySMnxwJlearoZAT1L0GIU1Kes1W
G24JsIEAFOvJ2qgjF5v+tlfJM0cnlcoQpzBywb6y6UeXMSEtWnBVi2iLF/tIN56WFMHGgHPExwlR
/3cAWscKZ7LmuLMWeiMsoHzxVeXQq5HfduFzODtXDGcoSSRc0GLIGPGRc1/q+U1cq2TClE3fQ0sH
d9G7QwzaOh3f1J65MshS9azofe3HiTqeW3MkxAKvXCiSbEaUunVnIXbMbpZZZY6GEoSekmjxGfmK
eK7ogHqT1hVU4q1ElCSstPuMGOaKwQ8YoLUcMRAnGKvieuDaY6Se+FMH1iOXGJQZa/ENJPz3jFaf
HZLqE/e7uEg4APSHoYz2TlMcFWk8C2gkuqdNBiHRsduNUwIDXbP67ouSM0kWHLtW34eoUY1qRmKt
4z3qdmKN70tuQDPeQ6J4b/jezB4uoK36CZc7JXa4D7wqRDg42A9V1+2qCBupnLJrMA1cuH72lxNm
fhUOboThxx7BsutMlKtx1QPVNPvpXIcMDvoDqg6SgQxmrYhC+e7SxbxbivGcx8WN3VxUJd63lYVt
gk/Nl9AyqZjjjvFC6IpPZhN91Eokx9XB1grAZ2IbjOazBWUqkiNfiYGJLts4NPY0bDZJNW9C/lbc
a/sm1n0l6Dydxyki4PfPC8pfdg+KFVPHDcb/sX3YFFw/LieqVZlWK8UOI3siHYAd12p2DFNjrZEc
IS7237zcX9ZK8XoG6d8cFHWEKb/sVottcUfKxD1VhvyRtOqH0zRv/Zjdzsi/aMKsLL7AhnMPWi4g
0KFrTvBFsYe3moSQw9jjFShgQDtm/VYqxDkXtYG+igcbxLth9a4UL5thVve4pV901r1KIW2N5zGQ
v+KGx5Lx5Rg/IIs/EVPgN3K7k9ACdbJOth3hM3W/1trcD/iZeLAHS9uX+UF8HwP3RBhgaICNPQ2i
6fbaGST7RNNhkr6iSnKtKYPeZfI0hNu27BiLsK5UnBa7G1umRQLMGtapH0HZznEqsNoE4/A+LTqK
b+VDtjN/Qk/Hb9mUvA0FmsufL74qtsufatTvF59tVDEteIjGr0UbIswsi7n44kJXCTf1RPx26GFB
fHDAoS90UNRq2nZSdqNo1j3TgxPi4hghJ7pb1v1NQyOZnhTGM7BVjX6S22U7aeHfFLOK8Zt3qlkq
96RqmdwlIjv5x9tyBEecG23ubPpmOFi15NbL6MlA3oqA2eHsdTE4rcU54uve8sAcI5bnao72Kq25
ZLJR6K34Dbdt1V2cTMED1K8aijRV7w/JGLhiXTIisjKmHEU8y4Nl3XFXugP7jR3OW/HfJjpIYe0R
/r3+/kyw8GepidQ9pScC1E2P93WfMTMIiPh4J6qC3aC+qIa2p+Xud5xfg2Laos9i+GPzbWdQy/S9
yrxhUWFo9xw2qx1MFzTorGGY84M2PUE33EZ6dEtI7TpPG6Rh45aphC+WESfT/Sobtzb4i3nqDzT1
14bDwmAPArmFfHPZ9miS7SjbMCuAV54jgoUgRa5bTQywTmHUjG4QEOASAO4y2h0h4EdLoV7Q0BsN
wDBIcpqivaWGd5JK9hrq3bngf3NLivqhQMWTYDRYaNrqQbhNysgdW6TL/OqCbF9RHXD+8JYCzJRk
4YBJNj34cCu5FRhgO8VhkUZXp5y80CDKSV8pk+HjEXSzGTYrmbr0TVm6wXvMBkaXcKuDZdLxZuOR
RJBr+p2KVwtBThkCw0/LGwP1B64QGGTW8FLiKArFW8incwKSLC+lY9IM5zAz/6YM/pmlyWFPPEgy
0zNAoBwqtV/q0pLRBOR4KAiB+opZ0NMmEOaEt//5eTUEkvMvz6um8Aq2rSiO/AuyUwEkN6IidDaK
ABULh4eh+31EUwRzBnvB1cjjfcfrGjQe25EHmXXDsrv1IhU3gigi9hIHQ3SVYCZAUcIAdo0qAaG1
4RPb9RAyBK/mL6unbxnlfldF+yqOtroieSSW6sljrwePczx5ZSGxuafH0MiOUxq4uP224agjLcyO
s9JcEt5MjwKsjRlR8KLYS72c5U80aCc5ECSkfWaF23pcNqIwEFv6VJY32MkZ26kbCZ31ny+e/rvv
SNXo6Hw/4dPd/XkJQZtlLkpI1GNVl0dryX0y1o6pmuwnCSc0WhgR0Gmn0CCQMoqRhbQeEmsryhOd
sC1VG0jK0E7ik7SMIlInfQ2i/Ejaogvfz1sGMhf7ndWN55i0IYslYXQyv8wj14BEjYvOVatdOVB6
4r+cknnbKvPWRDUtM7Lo0uWc6pwYZb7IkXpEznyxAfz5Gph/OSxwn0Iyk0mTZ7WXzV93926UR+gm
DobYGNHLOsRW5tgCzDp6FkpcUyztzK9jmbIoZT10oi1/ZpuS/R5xphB122AZuBOZTHbgGSQ3hXFt
hMZpmg1/sahZyWbp42SfJvwKkek482+Uzl3GKpURu1J8ixVlEyAmVnvqa7ifJYMZoAjwDjIMK5JX
6VQ7YeqLSy9qOMHv6R5UNCwS1T2SlI2MM6nQezdmC5WzRQz8voNNK+3AuFtuYUPGvRfOHMNpLwaU
12MzkVPU7fQQJ+OE8oEn4M8XV/1d6cRyDgLYQsqmq788nRk6V7m2SmfDvJ9GMCVKPOIzC3nHIDSG
jUO2pCUvG6fOfdNOb62ZUdeUH8s+YTtQT5l9NwYIkxlRYWEATMm9KC6+zVSpRycgWC9m8SoWX/G5
//zuf/d0aKwoimEpqkmm289PR4UmOmY8SNcgDl2yZBiLTxu0OH+zk4t+wK8rGM8gnTnOxhzjf+kX
NHW4TERzsYJN7IuZ4QdO8vrnTyIwzX95DR1vtMO6rFgIZH7+KJJTN+nExGlDEN414TaUJRaaWaMl
wFk2jfclJaJNod3wbMo1ixKLmc2TIDFs03X91NXF31zd390aP76lX/aHouLNkjhG+RL0uwZfwBiW
N4tpHtUlowU2uH9zCUTh9utlpufI8JfWqMmQ++dLYJhI4nCZQ+VhRq4Po5cS+TkwOKGp7orKuK7Q
ulMryANJAb1JwwB1EUz2/6v34ciKQ52rafIv6w0tI/zdQ4AKlfP8IMg0aHtENR/X1JGoyTNqXJ1j
P+Ja8HoUHAKnu/vzu1DFq/zlauiqbgD3A4Ji/XL1S6kZonBwbFyL3W7I8ZYEExi5mIbVeBY3w1yI
m4R/swPpjJXkpN+Jp1JU/1LZ74r2tR0G3M06AV1sB8wL//wWf7exk2/2z3covs8fmjhNW1W2EvMO
g9xN9PQyDyGzSYh64ER7WjmgecVh988vSkP7r9eF/g1LFl1ymum/LFjRXCPtoqzFwNlCC6xWonGi
14denFmt9Ci+kYBVP+gm2qw0AozTn9/B7z62pViiYFIhr8u/LDplCsEfh4i9Gevgk2hgIQek3jZ9
ceErc2D/oRAh8/7PL6tqv3s+LNDv9MVl2dGtX2qB0VAHfal54e9NGoNmjRK5LbJBUX9AD1lHSXgV
y0ZfjbSsiRDXxlUJ8gnmTR/5dUduDec4FwnUjTioOnn+UnIPmz13iJUfG4cbjdu917B8V4TQd9H1
e0lrs7uNB8LBtgCnXhQp2kuDcbLnnT7Lu4xl1+7Eog/yhH9E80wcEiXOkl3a7UIeopSTpzQPvAsT
W+mwqyuP6htnhIShCJEaqDHxjCX0zcacky+H1GnwHbX0EvQw0GZccYIS/TOdxmjHxiyOcoi8d6IU
0rj5IdDv5uZItANfPiCCbvK6itqHTS3opIfJSElJMvbf+4dqcBW1tig7JYoePTGFvmTDCWNMiZUZ
RMGHSZb2J4X7OgiH7bkh/SuH6TzG56B/FetPScpTrGxIWNurvH7ioGRPSDJS9kPcEr9IkBTFgeiT
odLeNaBDCIMTtQO+N1Av3SGdeWR7LPGtK07+gs4nJxmUzePc7gKiRWcU7JW+F8d/8z4C42VWKQgu
+2iz7KkmfX3E4EQZuUZPgafO24HjrN0wvKVN1d1X7BM9SjUUJtuqMdEBoag2ODXW0za0Bqw2vZs6
vHsalyagiklal6gtjQVKIHKRhPury7kZ6OxRjHv1gP9Q+5JNCZ5GvEeqxX3U7HL9Io77PXMDvGC+
6D4A+HGHoEdzRJBsA1KriN2UtEEVndGcj24DSh60MApvl2J2owFeF3tZQS/TyHpPkq17u5FuZdv2
U8Ur53DboMocoDBA8vcajHHiDAlLxhdfU0gDou6kDQMLjXujXxzUatVL2NwNZn9QY05lLe2OUjsl
3egFCyWY8lLn3PULH44bDb8JBOV5E99kM2pe6hSDrQf0CrttjtX9JJJuigXHbd56f/NI/65+sVjI
FE12TNXRf1nLFDzoWu6gL+uGnOA53R9EHIlirsMpcBMQL5HODUklCwWXsMh93Wp7DGjHtp32mknB
HbXfKHqBUyvDN/EURfSIHMioYsEXrThxhPrze/5dMW5pFu9VtmRF+17H/LDotzZ0Nke85Vh9XYjt
GY37GiltRP9RdAaJav6bXUb7XfVly6Zp2pgHbfPXZQ8RT+1EIcte08bbAhX2BMyLHtCrTk+9pWLN
bO0k7vJe1veyzeGf/Vn0YlNcOBrd7pSWf6YBhOApyAP7KFG+ipNOWHILtSLaYdNY/cFMR1eTUUDk
t5l1HQNiIWtCIwT6RPoWNvk/LuT/n6ffz9W3//XvH2VfwCS7fgvjsvhxHO5Q6KA7+G/G6dv4vXnL
4Pv9+lf+a4Bu/IemWYbtWBwGmXbTvPjfQSgSPzJNhrlUjnTduDvZP2msdxFBIuZ/KNTVGpNlUc9Z
YhDcokT8rx+xlKAMJUPF5ASk/E8G6AyPfy5PTB5njZqAN2gauspx4eeiiCzAKDGq8gtJSbRbdtV9
flWeSYHmMG5Pq2pjup/pPt9H6+UItKheldtxm/rWwTnM34zj8El3/4akgXtiEC7ZZ/KpbFgR7pkJ
WR/jI/CU+q110S7uIPO4yGTW1S70ddc5wL/5JJLCIlR3He6zTX1b78236Eb/iv3yZBzVNweXXuYz
wlIfm/vu2O7BxrnOpdtkHgvNOtulj0j0jvTWbpOd5pVXda262Q0UotsGY0G/se+BJ/k6uYRecSlv
xwfyh/lJe7scYVwc+8duV1+li/ah7nFSeuO2O5rb9Gx4WJg3nZ8iVYVmtza/kptyz7s8awfLDx7z
qwQv68P+kkDx2ZtoWIc+1jIOzjWisXZj7+s9swZYac3F8QxffginS72vnJv3/gQgi1+L2O1m3juX
+ZFLeOQzfKlu4QU7OGB7ksVcLPIXa4U708vugnt1V255g+t2fZ+vLRdxz1Hea8doA1/Ri872fbAv
PCK713hxV/l2/Ea7tund6Nnwyz0hyx6Fjd+fgtuGQkQ6BK+Wn271uyXbTPiRV8xMAg+AY7sW8zVz
Q3JbwZ+PTjALw/dMOWj4Gw/GDoD0uvCmA96KajrO4xrp/0t3B3NHo0dmroxnYJZ+fEuq6RZhVbKr
fWMDj5DPBdKTy4IYdGd5uV9uMfvti/v2VTrnJ/uGV3hyPNB+soudel7ZXPZ0izp6Y101H3NB8klA
gvSUHoYLjdiv+UTw9/DkXHF9PGmH7q652OZKIbSbTA3o27xR/Oe+fMaQ68obMNtrxevf7P28B8ez
cUw3PygX6Y77c0BEXwAs8HHpr8oTf39DiNUq9MwDUjvZ4/QUb2msvTAZW9W3ww2RARgFtDMXjRRF
czP5EU1ueaPcT4EXERsMrIjJ3HHwRrDSq/wdUMWm3kYb1v3wdJOvV8irr4mH49Oz/OzT6+4xr5iP
BLmE+KxQbu9fYXvBgHKDNR0yV3XpkOFm2dav+Wk5FF53QUkf5iuIWTxv3EbkZjNMJEoeQBVGr+KI
bxsJau8BnuwtEka6L0m1qBu+soAiEt/DetL8STt1q5sPiEHrifwKv95guQV/IK+1h+F2voMEiZcK
J0R+4L9h5UPoVgKE+ICcvJoeCK1Q1n5TEg0EbgiH67oPDzifaRERMRLhJrpR3qT2k4m1lgCnhNgF
FRwXZ3wjP1Pwpv1WS3aBuhG2lhdbuevJ2JaVg/MWvuDkbmn1tehqpxXtHJy9iYtbFzXmJZs5R3FW
2sQPCQn1qoIxmgAiMmy+hRtG3NXyGusyvRVSkTcoXpun3nKNa6xv+vjguGym7nIwqVM8cCgCMfI+
8p5M3wIijcOqOZCA1L5M62mF5PyKcXID4tmMDpriO4uLiZIL2llE2GLmfJoZxqblKzkTQMQJysmC
jwBSNA72u37x8+hmwnA87OHTPqKhUV70g6Weioc63+VP/VPM3IcGlO1X4OKa1biVT41trl8tk+HP
qn0kYdE0H7vUc+Qn+ialL+ImqMFjt6U3hw7nuUcItECTXafAAN/AVc13YFdsf7wb76xHvhNwJevp
3F0B8bTY52GC7bvbdHNn7RTUfqAZUcd68/gZ2cfQuQ2lzfjUPsm3JA8iV1DdXvKSFTocaU1qw6Z4
kG7sa+t/OhtaN//J3pksR44d6fpV2nqPMszDojcxkxFkkkEyyIwNjEMS8zzj6e/nkSkpK1UqSXZ7
020tU5aRjAHAwYEfP+7/gFBOumjKG8V8dW5UpVt2L9WXLkFzeWP5w40WHPONgYAFDIwF5bTuqaNa
jpbblp3AsuiV5fgeL0ENcPcWzlW0Spfc0+OwntYgaZfODUaLWIc88j0v6RLdBAdoKLIKi1FbsZ+r
2Sbc6N6N/YYd5iJaxWv07FjAeOwWASmz/WwAQDS2FSV7rVoXQOijhXszoNxOeGB2oF+pnFIYq19p
a8Nk0rOb6EXNX7QvdXvWAirMTOhD82mwK69we6ifvC9Wsu/gjxxMdbuq1t0CAQJA9uPyqV+vh/es
WSOnSAM9lm28iU/XR3+jpUjwljocWRL78gYvaGLjMkUIyyEuUYIP7rtNC5Nm6tnKRcBYCfj5wn5v
UBNz85MZAd9PsmcYD8MNZpzJA3VjfH9wuM+3Ctv2a+y1V+WyenOP7i326Ni33OCf3UAfe+M/7U16
PR38L9aSkvPbsLCuOBQ3FUWWdUpraNHA1N6VVzbB2TyHV91byVO2796Mu2Fn7i36s8jI2IvkDuX8
alW9DNadtrNX3UrfcK3D0oAlM275gbYSBpeAg0MmWrHJcURkl4usBKI1ww6MroPEfXkFPMafwQ/s
WusZac/gA+fYejXOS4cdVXZNQEjoezjb6/CaScZs7m+w07LiRbeLVq/uDlVRrdhgGTLY1357pxbX
KejXdvWBGr1qbi+p3H93yvs/CBwqWK4/SWa7b2jcfZt+l8vyiR+5rE5SCtIRZRloFoDffspl9d/Q
e3QdklKTjhlJJWnuj1zW9H6j9qR68INEp4TS4F9zWV4yPP7nUJbSXNAy/1Yue2lP/1SBNB1KTCZt
a1CMJN3apbH301avr2kLZF4yAk1GsBavW0d/F2GvyLubYSAgtLv07VMCH8K4CyDpeD6yjm896iCV
h+xFdB+jTWBOd3OO4BBq3ei11SrOku8tQf+ncb37flI/OwP+siv99VR/bREF6FqHSZlCQuzPDfvj
+dyjARYb8Ki6g6hK/fnh9F8BbN8PaLrA5AASUo+Tnf1PY4OITlYCS4Lgxri0Q70zHeXyM4pCiMEd
cqx0dj2iQDzCZv5el/djqy2S/uDB30uf2+J+qt4R3Ftg1zpDDOaks1ijVYTUdLU4DdHzwELq6Qc/
At7Pl+T6SW9xePbuFOBa43iaaDZOIbIKh2x4Z4u70Kz3oX63g/tKwQIHAAkICuzQEPJCA7LHMZX3
dOVJZ+uRHar0OSrqpdthhIwDDpb32X2s7CeMkSkhhA/o4tQR4rLvPXh97rvenWAhw0R6z+27YTwV
0+W7xRMK4Tq4gcOm9d85u2R8D/w7TqS+qIsSQYutotwwBij6Z2ibJocZqTyjCZY9db2yf8cvC/IT
CZEJYZdtE6dRopaTFifbPenRvZtSJcRUPYneleDQ8TdhQx0c9db/tNoTot3KfODFtCLBQj0uLk9h
RyXC3vsTuW707pIN8EcHqzAs1tTskObVknmJav1iGk4BpOUggM6bLABuQxdmWgeHtoJyX+PyxsAq
J6XZ4H9SwfuyUKQd3DcNFWJ5ZwZsLaU2h/2Pv4/BaJYHeTZkHHtrH4Q7juioDQrPpzp9lk/Qi/bD
ncLaYgifAr3hg5msHW3aj2bkIYh0mrQ7X6EIeoBHUKC11bjNgqvJRYKNbB8SCSNmcB5lgZ4uYC/0
hsBNINudjSsRQ3T4V6kn12Nhcvc1YjjhvTyBcv6q/ZZ7e/SfljhtqZwmB6y0Uzsq8O5rNA/uObxl
w1tg/lnGe23eyeNf8pbinntfd+9y6BB2dWKeIma/nBfvQlp9qVTcM39hRwfOnmtgZjJxWvZX9jtB
IsKJkLrtgOYzf0YZPB/uK7T1iBZ8edw86mjvQNSpD9w1/oI136LZ50idmbb+T8pK+i9lpcsT7Gq0
m1TN0YHnEJd/foKR/nZTpyEd0XDwijIKkk8wEYFCKCyxZsspQK0HhBLhGQETRkO4DeUftC/OFfNX
r/2dFJO5E7HBrMgPvntOqEn1/yzW/NJuuJynZ4HQ8Ghx4q7wy3mGOlJeyNmKnBms7ubM/8f2KKEN
oxXCnQkC6M+jG5Anrv3XyO/R5zShKbi69yuersXFYBiYTRBdrjVIYj6KHiramu2w9WHiCmrcQx1B
k10bnkyoRC7FA0RxEaE/amTb2XQZCcGg+gO0M7RbDQ0GaHt2mouRTzEd5VP8FjX7NNg5aLVf3k3x
2gvwVemP0lhHC2s1CBRTNomTsZLvrhokItgXOfSYCgSvMs9axBVZcXOOQEz1yOo36QMygggaHQro
5k55lmoeiwLNYQdnO9QOc//YkphS0udjvCH1z9ID4LQUGPrgnpYuCjsCSLV8dZnpOFOT2E4BpfW+
hVCNsnzwKpck4xEYxxZ1HAOcQRA/cBxHO9bpqwVvFlLaTk7asg4WUyM2+VKUUMUqdlLPfaktmWq0
sa/EzUhTWbOQsW/OMro1RFB+ZChjLstlgJDLAxMLgJ9eQC8v0N6AwHSWP8hpMf4al51V8M+OvFwr
XLi+0tRjVJ+5d9wcGTC3PAOxQcEOW7sWGViBtcIc8Ovgqq+5k+EH4lri4QSeAzFsLozz0hLnCtGM
RTSSgU9Hvq2fL7c6N4/cRbvZymjY3rJEPoNvTgBiyKBwegxqxbXwLs++idHe6kZkWi9PXOGyvxUI
G67VDsoZUZ8tg4RRKPJlCG9YrkogHF2QrWREWQoUdllcm4y74OhrpIf1rUFGK+fOyVwmKDuuVNWW
CYUN+T3DfKVReGI4Ifm7/D4CA2nTbptPeFu4j5SdLOX1ggyHaVFe1+E2/xjUas19lrtWa3zdcKhC
NPPIeBR1I+MnV8L9luPIFBzY0ALFw0eDd89MltDjupinMgUaqPZhLLpbB25rTSDkJwaRuxbh6VIw
0BDHcQpYyAtavdWLs4yNpC8JawrCeKJDBigkWzJLuAmwk+3UZJU+8mDJ5Mhi5i6nlGjGysfUIoFH
ashivqtv/fjM0tdXYOVxw2FM4Kr4JujAm5E5Il98CXHc1GezOcsJCxzeohwT4tDChHJcZl96ns0M
1yNzgdgFsidEwPYoZ8jJwrpc9PCeeZPOufIXOe0Amxpdp6zH3RHJfW6Hitw2l+nkENa5t8y0lGdY
vmXs2FxC01QCf62FSNoYx7xhWjVbWMIrCbzyrhJlO5mLHQKGMqoCTZYnSmYOJvIrThYVZglHtcFT
kx2UgQ9wO/Ac5rkm+4AIMGRId9RnxUVGnBtGUJGryuEWFi5sASY/kYL7opg+hjxfOJMEZdUCW9/u
KCcg31kCeJLvM6OzLzRM7rwVsRq6/q4j/wxh3BqJtkT1BnlVrp+Hr2cPyNsZHJ4MuYhUHpQBkygG
ji6aPAVyLR1TVV6GiYEsBGEiOms1KpFwJAUvLHFPZ+4x5IpGHMSM2WxRjyI4E6986oyoL9rYmjCY
cracvrxQqzeu/qkq6GnwgqxrTCPMtiXszNkDZxVWtMUqLEvqgyx3EqGYXBgpFVgQyA1gHslQKvoZ
TOqSNajjLZZiAHfnXs7HkaDh9sJ/IvlilUJDD7VCbKsZXVxU1i4QXRl7uTVEIp0QHJQPcqlyv3gq
PNYFOYKstNllCsk9r5GKkoAqJKqEhUOv1ipb+Q7wIqpUhwHNEbmPBsu0NECtasss4OJK01wgvbN1
vddYuYvwQgtwUJaTkg92wzblGZGjC8ON/dAiNB8tBfYVMiXEYS5ExloWMKxhFrOFFUdqrOQisX5a
4qmzYmhTl302oy3rhcwxWT90MkNekqg44yvjr3KFWeqg7BxkS2W+CZoXFPiXbqFuZB7L3JUh4hbI
2UwcSIKgRwCUkY8Q7Kibo8wOl3EuWHWliXl5fqBKMTLbC+HDOF5uBwMloZNVoja/x2FZur4vGh3p
qizK1shNYZ25xFf+Jksl7Gv00Fi0WY3C+sxzJ+s1wYyPKqlOt49B12Tp9MtsFfJM8CgT/KbmIDFQ
ZfTlq3khGM/8l3np8EDIQyF/Ly1eq88TT3lgcIpopw+2FN/wXML768T0sThQcZC5xOolR5Y0ISI6
yTSXJVouROJagjmwSRyTNZyDyd3hhsFgoHId/5OM6I+2e+i3OfAsVUsFo/TLdm9ErXGAUjEuch/H
RlR+ZEmQRIRrVFkdG6pNPM8ynJKmyZxisZUfGT+uOGMnPAUPs3mQ5Uue58uzPaWyOPN8fV9OPY1v
4n7Jx41+hnjOqkHsqIJXz9pnSrLiMXWHcm1xsYQ1mYUS7itMv2W9tajTy0qbEjNq4uKQny0S2fEo
oyJ/FNQEsyhomaoMUk3L4s9Tx1/bX5KturYNyQ1EniqNsN9n1Xqo56aKIvYiC4ONXD8LHHNHFt02
jrZ9/bVDLcs+WzNyeJLLyioqcchmyZb5Lz+LdtAlNjHARFsv0hcZ6hayhMgDKUFPUgzG1cHgl0nz
5xeh/Yo4/XEVwP1gkzjQdH+53Xo/Gl1vm9Q+mVjcbU410r7m7hapaMnbuOshnmGMKAmHXKUiIcc5
T8RfSVt4i6z6vI1MpfxQnCMK7ZeZQWYo6x3aaZf4LQkNewcOo08dXglneUKsxrgElzl4yBskhvpm
S44h4X6wz3KfB3j9Mvnkn0RMyf84EK5wK3zElrIykUHISiuvyArJ/JKQOnAWkmcQGmlfXpZEWWcu
MZjgmSaPDkKj6pt8Q84qWFBFlMxAksAOQdHcJ77ZR8lFL1fN2ySZJJth1vET6Q0bBORt+VWWG1kb
ZQ29jNT3h1PSFN1pqHQQIr8nOIZ9i7C+BHdZMGXiyiIp4BPJKGQdkQVA1g1KUoCOP2r0JSrrTCCS
bQOLRMSYS77ecn3yDCqxMCcIqM46LujQsE/uPX/NpkK+mfgiiYmPDAIRnkgjYZuGs5yPwL4x58yc
O3lOjKOsgRJ/S5YfXibZKWJzkRkHieJ8vIkxYlePrEpyjRajzx+V6EFWYrmXA8q9clWycnJ4Aqfc
fomVfOTPp+0f1MBcVfdkzkLdNjxBmP5UkkqGFC0oED8ScohF/F9WOFkxOKpkvn9+uD/aQEPVti3T
NWm3s5P+/fHMKgxcVGIvx5N5FlB/YcYz1eQWsK2RHLLNPdbkcFU10B9BYBC7GXq3+EIiRUojWz1G
mTs5sfx/MnZ/fpJ/NCaOKogASjd/T73FXc0wEx8YHM+p5OltgBcJXTcyCG4/43I53H93gft/nUbC
hdr0j+vg16/5f9y8Tt9+hwO5fOZHJdz5zdNB1XqCwDBRs1RBVQzfmva//lPxfqPOzZ3zPNOVUrQG
6vFHJdzRfqP+7aG/ZZkqoiDq3yrhjvqbCyAckCSIENfAivrfQXWAMPmlIMLXI81IGZy1ApFb45dn
Kx+rtk57OAeGVX0oionFczQYSGHHN81cDKvOQx8MSRMIsXgBJJTPSBTAVEzDs4FlcQ4Nqc7x2sAI
8NFtMrKnept21aYytC9VMru7KJhxpIC53CONpufE3ZCtbMCz0pSANjsEYOfpNkvT23oOP7H+vvOD
/GxX2xStnMFPbivbedSD8Rgr7bVvJZ+1Ht8CJQeZPz2ALiYXLzv8gMJP38OZMKH2swiUFhfPlgK1
MaPIOCB4Z9XtS1G9m1ut9R4Dg2xDaa5nPS2RwSgOZldsZ8/cmfhbWjqq2MqNlaukch1pLtSw0ETb
K+rSoxLrD6Pf3mRgeLdxCt3OH2eUz9lzriNDReYI981tNnbIaipwdPFIvlH9cFgXPUzDPMBWwo2K
8iYtMTnBDMRbwfWFb5MAFg306TmDsqGOdoaJ6fjilGZLjxRxbHO0N1zqTdugBJmXnDWSNG9h8A1J
1pVtB599PTwnFuHYKvLjgBLQaHVbZRT1V912qYuH2dbKs1OuDdbeSyLIF+54NQ8m1Xl3UreRMaKx
h72O7qnTwa6P5YzOilsXWxuZCLCTDKETVjri0Im6aF2KTRMC+4s6z/eDr+U7q82eZkyBtl48v7CD
/tDR21mWhn5npwlY0HQK0a2HPdYq8671SH98b1n1GGIzEiBKs7Ned9Uq7R4UFByjmv1V0fIfC2bK
Am+WFrHO0ItvLb04QI3YjVb/OCcKnEgE1tBBjtbx+Jy2+B+HVXjwkKJfVi55ZZd3xyiK3supOLQ4
Smr0VgP72expMiCzRP+CnHxGAXkmnAeduUi8k5uNyyz4GCC8GUP/rCe6ugxCYaejSjQ7OLz1VlKs
jBFCopastAnecVaj2jXXiNv3Y4rUY4ypVxQc27E1VhlCjQsbba0VpJRN7ABxwJxk59ozPUxlhZY8
Tdvp3eh1C/azemdoPtLoJry+iXwQELaQf4pVgCms7QF8r4z+NGH5i4qyHq2nzrzJTfadaEgC2VZq
/ELdykUCgq1qaFlrX6NMf2hjqtlDZT+MTUlLOxMJQ3OoN06RXc2NinCsFju7Yow3dqBS9bNR3zBH
HIPCGvqTdzItH/neoQfTDMZgpu2g6skhApUa60ztKvYwjPGrezjs/bLM3zsVm3sCAus6/LGwbtCi
Ik9Gn3FdptqLYmTneK4oA7Ss4xpuRyXe7H746mt8HjYXlZsB0Ijq6iRGUpWIOux1FdIpzdrIvzEy
lE03+3dGBPoEMm+M3aMJvaL01iV2uWWW6igIogI+a9dOPQ17M0YvSx2Nba92ZBJWgDtw1K4tLTuj
7ffpYAfhBO0Xy8SgowvevZnrynweY4wOHhQMH8nIaOWg31ovrYo7MqvmXV6hEEZiy6NnV4iauRBK
YgosOXiXJiiztY8aE3yj8BUrEGMTHaKg8dax7732WEBR6RNXNLN8HDDgQBwXVQzFUe/aukZ8O1Sf
cNtFyM4isoGDP/AcH8sqsJdWqXzLB3MXBtOT5mt70TaErEldDPp/HPuvXoCXedYwXvlYP0Q4qQUR
KW5PHolMMDLgTrYuChX8QYaPXFGSUOHxVVEH01F/vNaStEB7DWnRJEZzmBXiOsvKHbJ1q0F/MieS
R7pB3ro28m9j/prUImbQIvwfyrOmpmSfPLA6loBFmL8o2dQj2Gk8dVH5FZFd93vG9m9lJ/9a6vH/
o/Mkp/NXOajmrwJTq9f29Xe/AHpDwPKeFjkg0aZLvwtJBd8Keee/+uJ/fLt8yz+BnIL9/CltlO//
8TnRoPqv/7wp8rb5BkO//blRf/nQj/zEplVvmhrteGjngDuFAfYjP+El3dR04NAsmTSSLFKDH/mJ
ZpOEGI6jQn5TIai5tHZ+oE55SRr8otj0Xe3J/nfyE83+O2qI58BW0gG+QhWFE/NLLt7Y+JrMeYJu
jo+KA/4a1VitS7znlTBaGmULGQIYs7jvzDgI05LTFMqjJnYoLnSmZV5+yf1FkWoblEd2DnTPcno2
PW9XD82XrBhuTUhmTVruByQzMK1YGTP4RP1tBsTWO81VEYP1y8GjpdWtCKgoqXvl4MljIuYRuWTf
E9JrGzefPlKr3jaxsUFp7Rk/ruu0xuqnBeZof8Wlh8ppcxXp9VU401Dzofar4XUzKxMEg3CHODxN
4l0CcE0d0XHOhrswAKKKGZSr730XiFQcPJRO8Fk6N6GC74c+BS8lqmoWiCbepeAyYmGwQWQQUkaL
jjvRDYsXrfAQ2jav7XK+FTq8EX+Z2P2PsMJDHZnsqriC7q4O9T40b+y8WUHOWFppeK0q4ZU2GJu0
2g8xERB1kl4r1gaw2L4v9sn8IVUbIQXVJSKPsHFxd11r1G7CZrgdG+cpyZTnaFD3eSfl2/Te9uwH
b1QeB917Ct1gW+IxQlz6EjGcTVLulMS4SfrhvY7b+7amBIaghjMAonI+XcgVdsBVVDDV0+SMoykl
BRsohv5imLRdCFFjpK+cBInN0TvWSnwPdWLjZvUrMeh+KsZbYe/YKDBbuD01nre1++g41girU4v6
qigYL1bNyQmVR7OqwPSRCbnDw/9tov6VKGWys/nHe6jl65SxjfoDfTn53F/2UWCDdKoViFrh4K65
so/5Eadc7TcTtQw2Mn/bLP0lTvEpCx0mTwc/bzmocP0tTnm/0RtXgSIhjqbBEnb+nTiF7MXv91EW
kdCTJjabPzIa7UJx+6lGMQx9PKuja2wQBUA7ZsDZIxwGcCnWJvHtQ9XOH4ZZYo6gsrA3brmoklRd
BH2xrSBcGl72KjshtRjJ77WRkn/LvqhQT2wEt57nP7Rh/ppWwOSdRN3blKfAL+EuliCKb1gkGKZe
3nf0UVpj3E0YQ6QGkLuwvlZj57bqyw+zfIDUvpA/6xMIeTwL6E0VBMsvppoDrLaqm5QknQp0Y6AS
yyl09bxQKgDE5TSfqta+ndJpn0T0UwoqDTDFkwW5HlBYdJE1LLLY7UynMqnRdp7aI4/P3ikACZYx
YOQcsCc+4n3+YVXpEZWXZNEidL+A+33wMgWjPmgEvcH3zi1ZaAvBiSQ3wvU0iexbNVEwsnyAUjSt
mpoWZ6vmm0FJ0buFapWOR9DLAImmee834vuevhoGR+5wJWFdu5WjN2m3ynjDYNWHyX+a4jMICXDY
8z4g8++c7qgb5cHSTllkPrsFkAlsIuxqPqne16n19r09gpWZ9noTvSoVfCatpwcwn6xZPWnsK+ZU
INlVA51s3Ct68ppVHRZqxs42SzZwYfRaY2Lg6PlOBqadEIowDbQ0gA4zPklh3QbGcCz0gX0WiKgk
VE9Dvy3IrWK33lymUoXwdsG3u/m41/URC1Cgmu6V/Go33SoY7dswadGmtW6rhgE2k8Igdf2IwvkW
C5NXB1YdVt0n+cDMtBj71ybHv860b9EBO+VKdwzV7ljnPK7zcLQblFdTlMcG2wE/hE8uSvJK4SHF
mb72HbuSLFXPuhVddQ25HqTZbdIV/kL34s+pHI9GYN3O0DuShkWOuV1PQI26eW8m7q0Ss1PP5690
5xED1Q8ao4xY78JS09cpwAOCgZfbOJn5re1+WnaK4aKVG4u8Sx+n8Jj74/fLUKa9o92oWIXLzZk0
8zYO1b06zEhf1Es53FjatxYGCHrB1PAn5LR6hH2QQlTK8pBp0rJy49c845HpSAPM6LMZoteUa1Qz
dVk2CMAb7MLHmN/7o6PYt4nSn9IaTiVKqx4Sy3Jz5SYp08Sgj8wL422G+SFHzuO7Dn0nast7J2DB
huF1myr2pvNwi56N28tzGGLNAR9hPGo1l6Wkr2PJ06lGM6pecXzS+ivwhp9u1B+DokAkRL0fXSZV
U5m3PwXePwIb/krNxh6bFMzS2TBbrvl3lc9wSK0ijUJtI2eDDd8r3FdknUvkNpJPLwHj2E4nW9dP
lVJc9V6BLaC1w/Lp01fGI7rNr8pg35aJ+yaaLlXuMFbJZ+YBnGwaHkjUXHH2ZGqiaPti0XDq+hlQ
9uB9USP9GuUIsGUUcuTgs21d1V6N9FL6iVn9qeSfmxFB+uHo1NmnMSar3kMGX4KlxAj0bX0XmDZG
2FRJitWEB2gjncw25Mha134oRbC+BB1LQlfBVtjNXeCfOIMTBiR41anyre5jsrXJZvtO3hi95gl1
pCyKPuW5Haz5S6Wf2p6/SYBqcfuwO55ZDeEQaWg1yXDEgminDDz5qMH8k/vzazYs98dF0hPCl07N
7ld1QSeMgqJRKnUjy0Nrh7SN3B68kXrv2vUVvqMJXQUwjNo1PpFPtPuvXKwhBq2v0NfkMWdBGZTp
DZf6dSzB34qoIFPmA+dYv1SR/5qaa9S7nyk4HS1nQqq9jXBhHKOtTIaYbrutPMr9t3v2j+gMvHdT
sS5Z2z34rnQ6F5gYvqYOP7Bp/7SUepNS5Esn7ZvcI2QFTzFfBPxtM+OPWuTjLkusk8TLck5ebY9d
ssdjHmafCRJBi8szb+IUkc79jdI+zV3/cHmDb1npckCMHhOydn/Zm0dNFlFIG7bfv2Uxty2tXiUG
YxdTK8GPeKmW0aebRp8+/y73tVD1bQCzQMMPrKr64//le/9KvqeZf8qEPLy2ffT6ux2pfOB7pqe7
7Dp1B+1223FNWxqY3/M8Xf2NDhBtIPqv6Khi7/jX7ajl/kYZSJDjOuVJ6uV/I0Fa1m98h2s5ZH8m
QqW89BeG5o94yEb+H8qrGoac2E8AQuSNEezxIGi60DFJKbVf6uVqErcTOaq9oqy0DXOWjFpJAXPq
6bhWjDbYq1YSyO4O7dPyevbuJ3QIsJmh2LjVMBDxoczDZJjKY+uzHtUWXdKk2uSNqwBF6GkgNfoi
bnASb6ixJB5W7sHc2WutU1B2T0V4zlPsazV8zMrsLk1TMhZb/2IGEwW85GVuKEOaPUKVSTcAUYZz
T8HdIhr7ndrsp854TiOM11MAvE0ZtCulW1ST5W3TPMfrAyeZ1Gj3WA3dOInyoI32c6rPyKLXaAjo
iaXhhwW0K2nylen5e1upVp0a3uRs1UAAoyJTYGNdGy8gkkn4Jt1c2ips+xrrBSPHKNh7y6Pidc5e
59j4QCNyYzYYLVGxNI1o0yr9k12XV+aAZbkeGkgmKMlGDdL7yDRubTtflX76LdO+jin6R6U3I0gR
ikpIz/in/msQlnu7fAvzfoG70i2K6/cFPDIjnK9aiFBN+ew4uJRRDFUCUC2Ou6lMA971uHJF+qmF
gDYrN4VZrAOpKA70QhuU5hd1YK3zQgGTEey0zAfr96RUzriuJtabOolXWWNvY4s9t9+/NcEmpQc3
2DX0PmTyqx7VYjU7VXl7ig9urH6LnOJOBrnGEdX2prfWE+H76brzyw2p/77PoYFNMzGJUqBhv/Xo
T1ZOuovJp3vzxowgX1GmJM11nlPFQzcK869o3PWGsWxN/ap2jHuUshZKOBsrFzvLInO2CrPOXMy+
u/MjMnrDnvXrlDe5XZusXYyjW60/VJO0i2frmDx7kM8obc/s3cP4Dmkw0o5sH0TWqtf5otRWrqIk
v0JoA7fFcVuYL0Fsgjge5mndT3A5nYSKrSwFM1JlFtj1yXu001rfl1RtM92BZt/2yKlgStub5lPf
48DhL5LyNkt0OvLtO+0xUEsTqnyviapeJWP/UT8FRbBvm/GxVGNEGF2MTMNipZS5gteM2mzsOf5i
qR3ZSEGFBjn7wqcibhfjum10QRREWyN07/HqTAE9Qb8MgxnIVMjeI0XONhxH7LI189xQX14rvcc2
bFYPEAXQXDMtdRlZUYmhvFNu2iLfN6UOXG3bg1hCOHxVZNcqVtcD9i49PfGufzWsc+5TuHqLyCKL
LI2v+tCJblUrO2S0na8Gj15x1vXTfQ6v5ErN23LddFDz/dT3rrQchuioo+FIxyW1aRU1WlffOmn0
pJqZ+ZgFrfnQFbet07V7zKDvWwVibF0veyT5B1JX7eitU9KkECQ6RZMZlW+72IdKsh873BXCBD0J
lto+fO8LMv+bNq6WOQmT5SX7xLR3Jo47ro/xwgyFEbsgMBl8CK8pYCDtJ2YLC5XWmI1BVthBxuuf
LER6rXheDFp6aJRyWQ869NdxxXZZGISB/oJW9BrxT9xEW2Qc0YN+6HvcbSGGWNarr9abDiiWnrzn
OS5j1bwoO32h6sXaB2WGm9dCUQmOmbgI+3d9c2MjjlxTC3QB/SaUokaMBrrsQatQvUTQvHdqOi7x
GoOWMX8R16w6PRvFTsdGwZlRxO4f23lfJvgaMGFiaBeBCqfnvrlv/GqrUgWzWhe67JNi9Ssdw9X6
Fnn7TR/RY9eUrROq20xT9hHtgML44hlsjwxqUs3XEDrn7E/33KZl1FKz5PwicGFbhBdnTZz57vFS
uitwu5+1ZRhRX5sx9gqDDF5tmD/n1fhY2JBpnXEzJsmmpomkBPWmpLhpAUEwlAkXLs88TXG6UXP3
emQ/lcerKPXXfjCdMm3XVyPw2c/G7K8Vb4KJ09CiKa9GRKficWRxeSnqZD3VzxEOjxm8WV4YN7kS
b+oyg+WR3gI7WeNdtR2m4BQMEfwX7ypt1kjeRsl75a5bJ8Ch0NpmFt2vSVnkMxwIDGObyFv2dbNk
XUTqtwK0gTL8CFUaf522uErb68THhhXqRZU94/b6gAfywkYHetZxs+7YONNFyPQrW8T4sJpbqH25
Mkx4py9VUGz7COXIDKMh7RyEnxXp7Tx9IpbxXgHHmUZ7O0T3keY81jnhkG5K7+n3NU6eY1YsaNct
ufELuncL4kkzQI4GGNkRTczsczZmVgActPIJ5knd3epNcwPwZ+WqUNQbeByDssIROGBzkDpbq4Xk
MuveZ2ylXy9/8+alWvnTpourO7tnE0VLOwJ/qSoACCcf8qUvHGQTpebKqPRNAk1aF6kBJTz1M1LC
Hq22Gjf0OnF3rajoBMmDhY+6gvvpMFDjtM++9tXXvoxQZPX8DTrDKmINnmd4JkYB6emtwXO0peGL
cxDbPMpPOEbZIayUkh6ZgoYCeBastIr4oYcl6iXWodaPmT2ssvRkxy88QWs2/ouknW8wf4nGK80P
r4JB6tTFWxKWdJHxm8QmnfRt0Ucnv0UxLxrXA1C2cci3k+sfeusrjj3LTGVokdhWqVu4eEKCyK6h
0EPhmYE5+SM9vcxmnUuRe3Gy6xoJuhLrqQCau48ruNFsccnaZHb7RZ0E/zWuXXvfKLjqgb2qWLKs
bzkhr4isjdsY6J+3pBLTS9bmC/YwkNMQq+aZ1oaNS+szyMa1GdQrel47lvdtFxfbaSx3aWNviiIh
ZUOFriivMh0yrs9tU+vkzadXWPVfLWQq89mp0FVvdkiXHYtRO1Q2axCcuGDulxWrZwzeqs28z8Cc
dr7/EOfhqrDUlZ3pxxsFMctladoPDX2/cBoe7Tx+GzomeKihYTtOy9CApJwl3nZw6EybOR5ATNSs
AJk559DWs0w9k8eQSPoxPqRjA5oQrSc04qOeRh4hekAny1HA9BVBcO1U1ATzjzkeP1LgnUD6racq
MO98rwLXDnhLnXbZDP9I8WlV9Ghc5EJ4oqgVYDOuAe2cPJbIAA8xRNDT0n1RSrZ/yI3sasAiwRis
ImhUnRY9dC7OL0FIB6SH+uZ1ks25QB69Jz1GcHeudkEOWFYND2bqPWBJs+wxyKk9VPCieN8RHUWr
E2cAQ/8MDPejzfu10yCKUE/X9aB81AFRskxE1Jz4QV0EhasCYgNd7hdzGEhxIEBft/OtVdprO8ST
sccrp4nfLQwzvRz1hEkHjVE9owXV9cbOqOxl6+M/30AMcy2yZb6gQ07KQlAs3ZtoJdEehsMn4k8D
oejLOL0p9Oyn8D6dyq2fl/vOTA9lP246BUtQk0StyVjKQWpoEOvotq3czPrqe5+FVxzKtEY9CiV5
9dZSUbucmlUcMjccrNLzeq/MpyjU0ckMideErLLcEaR5CmiYUyb2KNo6vnEzULjNuADceka93Fax
u6qKB90zdqjdnhzyQx9sAcJKGNayCQfwPMQ3ITL/3anCf633PnDs3caUKppp2M0V0iLquYrttemV
TJtHHWzGWKXoc02b4v+xdya9jSthlv1FLHCO4NaSqFmWbXl6m4AzbXNmcJ5+fR891KK6gAa69rUx
3gBn2pIY8Q33ntsRS8zbWEj04cPATZzffM6Nmc9c4n3p0n0hOnJxOV0t5a+pvR/KHAvFMh0L8ZJr
wrLQZpS8ujAlbPwu5Bh5s7sZRmOF2uYGmv/AN4a59p8IL2Q77jbhKGZYZ+6qAlpUuxX+cWOtor88
pgcDqHgLWb8fzR0JZ++x0z0FPfWDIh/Wqrx9XVSPtgkhMLWzn2wkYENOzwU2jmjkMkmKiuU2VYw3
TyzADNx8xuBTZIrsqU9mNld+xqxn4bhMPZctU258AOViOBkX5G0bV2CVL6lfrZXyiHe2Jj6K+au8
a39aSpG/HUCXYnmMMjLHSHwbfTt0yWwLApLIIUAk6s3pKUWprXX87bO8u2OAKXICDKiyv8f1YaLA
2zU7T57LfA+3e2x8l9lrJxCBo0FYasYlGcQTuXf58GbcXjbBrZBqv7oOl61yuZNwrRY7u37OpkOH
GImlLht3scnc+ey5p7SHf1EeAy0vfn2tzWzPtJKiC2PqokFCwXIVChI6pUu2n8bgITP7M5/2DSOa
Fe36qkVVq1MbYvW4UsvR7mZ6Nrh3k3qtJzadwbjOUrGStLi2Fa1Yc6L+gJs3mOGSoJc6y+6Ry5KL
hXuIXBjTj46T+d759+J3Ny7dV4bGoYXHmcwk0XoEg1S/EQojpQ4D1YbmUus4LIbyN/9aeDYTfsEl
BaYS7Rwv3sYsKSuNl6qUl7ZSZ2CbGbH3nOZgx7qdhV63SL1jG5ER7xvwaINVQW7o6Bxzmz1DssvE
u0WzlKs/RaCYIw07S3uv5h1CCBTZ1r9pnrHjzC9xSeBw+WzJr5ZlqKw1Kqe/TSkYfH+xSJmV3DIr
z6n7wyXMnBvC+2taWGwj9rhS6Tev/fBWUYPhnCPfFA90t1HexwAiffG5sVOMyh2vKsa+3pXwgNH5
+CtpAH3sbgNls5neQ/KcVWu8oAtZsXoiJ9EOrRmmqMGrSxiwmb8vdcalLNdWzpU6seHE7Dg8zrw/
qQABTmCLqwK25/5KA7S9Y8GbeNhWZrFt5Lkwgz8DUuc0BxVSLsR37FLKK3s+V1m08q2bN5PJCZys
/ONnDff5t+P5oUH8tNPukqWBS5Ls53IMF5FvvCA6NwTkyg57s35Oxv6Y+xtP94fFC1hwd+t56bY8
GCt/+RKU8IjaVu1UbH0KLFHCB00mKslq1XV0PQSh+GQbSo6d+STLZy8xdpkDCQNCihtcm0aQkeBc
LI+i2sgvQRx89sR+TCrjSpYPOWXHDBfDn+yLPTdhxnvYwxRd+j508jfb/W3y5TwXLv6mZlvFhEO5
mmIL428/qtXYazIQdbq3A6jaaFvCplZrZzD+eGnylBvVFnUg4mj2ycpzGXAbkAeTQr7MsNbt2NhO
9fAuPM6CmlcwJ6Kc9Rh569X41IhoXJMOZ6/Hznice8AqJk568ZogmgRYH2y0RWZepI7SqKkPzVcF
44a8vq1F90Jg60E5v82oHyhMw1b0T2nQXRsKziCV4ZJmhDLPu3HKl1WrHyf/1GF9XeAfVhx+rmy3
ETJ1bwy4Woxd7ff3scHTzO3TjO62y6i/5/KJednD/Bds68LchUDGvCUO786KgvPYa+uv9GCmZDmK
aIrDEoIXrxA7ks+Rs9WOJLspjinvaC3YYhbs1nKzeMXBVQV35xex3onJ61aVR4IA15Ga1lU5PTSO
czGN4p0zgbn8HuHij9btdnTrtRcwvQKdaGHZWQYYpW1xjKOGBwVQbEX2qY0rEZkDPIOLmj/84S6X
X/DIlh9ml9PzwFgFSD24aRgJsmSd+bYUch/jpXIVZi/vlst+y3oZzzj4l585/57NdKvmbNd63lPL
AnMyYWP27bq0V0M0cAHplRjrq2AaFBEyaml5Toz+S8CSshlykTTZgQvKTfFIAI2NLjSQq2T8Gu9C
CusZgHJ9MDq4yFUKfcEswnFEdlbpYVlF5UYZ42+pRbTOu9pflybgHs/qDzMCn+OZlXD6O3SbyDD3
N79+TcW3SQqUHik7yaoH3+KrTa5pXFF+FPsYfacfIUDRgAtiWf847o8DqAFZ+UnQak+sR7Uzb5KI
lV5P3++j1yAI8OojK6mp0Yt0/CfRxpuXSm4GeFI83hO3Q0MkkW9t+3Gv8/YwoRnNoKL6474aLlQY
yFthxRXz1ujNw2Iwo/SHXyCL1Nvuvif7AEYWi17KPJJLCzBa7kvtZLx4xLnoneV/p5m3bYglCHwy
bwhUc72NHD59ZCAGMZFB8JS3ybPPczC5XPIVmS4RG/bZ15e+LPk5coR65k3ZINMiSto8kP/MdbQO
CEtmT+UKfejS5Zt2/WFaMCGPwa1Rq7o1ceax6zkZ9XvFta+MX+Qyp0J92EYc0mL/e1MS5PButOk2
cWk4sVCysuQGpoLw/tgJGfX5HIrxJ5lYMbWCKpEon6Rdwt79nYazb4iKCZq1ThyLuIf+MjX3gSwt
mlg+FN3zQJlv2eQ8tHp/X87o9tnOkYjam4E/iE/DtasICdfx9BVk9StZphMHF3+XNMRrkzVvTtp+
Ndn4U+PScBo6syXH5Ai2Ta48lJrLZjTIuCGHQ5GA41YhEBcsm7uaZ0W1jDKMYpMtxWH0ZlQ94PYo
PBjDriqveYdif3bn6si3H800extpGU17Z0/Bzg9Oc9qdxMyIujsT3bmdLZuCNlnXjV5NS/LkqpfC
S44eNXDcvWcb0mkpp2uBXa/Izw05nMSrt9910yLCuhWKu5OetnApl8Wyyib3pRjPNs2WEyvIqDXM
rZL8c5/MpFl5zSqo4p0dDfFOWtlra/Y0g941booj0t6Vm6MuLb0/JIQd2ZrBg9c3NLzfFRMfw9Yv
JWJlFwp7e67Tv/0YbS2mZ0EMBw51NdWXXe7j1twMA0INyCB3nD+5WEfMABR5DeU2WnCbApbEzwK2
RJo+udlba5LMNMRru37TMazAsr5NxIyY09/C+6e19aXKP3k52PFt5/LNc18zkGkYdBg8fBW63swZ
19Yd7xvXqPPNjR0P54gw6DGY9nTJauxfxoxzQrvQnCW5nXfioB2E6RJcpBKcnP+k/lOBOl42f1OG
HumSc4R3W2HVP15hrV1wUGrajZin/DYgtFoijkgw1/EzB88t1MDEGF8dNtRBtjbzaN1RnODgqiJ4
UYLOKqnWiCyi7G2h54g9AoQ5/KT1pAwQY+lPyUIhzZcw98qwj9iIyPglqMzvZCQtveubfR800OYs
r8F/Klczya9NKwhpIJm2z97ifDrMlX2mRr+2NuKPHGseG2Aee6fyD23J3TvaixHmudFwufBSWS0q
wDKT9mEmvWywnHMqDeKjcMgvbCFoxHn6oP42sDx6ozzroe0Z5kmBJz6CR+UH71ba6UvCRnFKyo9C
JG9dT9pwFJVXNwunOYkZZMxf6AEelqY8cGnOT+3EAS/T5F10lktQbko5Gjj7IhcOt9m0dWyq5iLu
rE3HXyDrf8vJmrFQTlliXQ3NidzHIQG6YJYRFZLh1gCLTfr7d29MuHol+v+HCZYze6ttJIl11QLo
GnmrTJwMMlda4dCAinemrW2DvLEAFzz1igy1aybSj9k29mS4AOMqCcHym+W9QpAzxaSL/fuFaSpb
+9Q8oVl+wuNAtWCfvAb0bOSQouAjxaQYjQiLttRytlVPQF2M/+PvyI3PmganRgNZEXhoyFb7MfCr
m8+p0iD4htioS/nHbzBTVxP4GZWvnDn6TQee/OxYFeVHkxh/s27eVBG1DxNcm5FoZLDCwNHA7Z1O
r9Mk32Xc65U9UALONmz2qlqXAUOnrt310gvNDSntaBARs/dUpFysTrwGNNz0XHNNeox9jqAKubYa
T7zwpzmrN0nyUbJxC1Liq3SNlMreJH25wZqMqZCAYrPfZpxDw5CtAShOOaG8nuHR/OSaYnXmgWDE
c27wCBNghWPSBptY0Sw7WRbt5ik+en4ZbW1veLJq41vdPX3ooUC2xUqdhNKb2uyAtrhmfuzFSO5z
s5B6BW7Vys7FbFm3+f4UT34JWTn31pV3zl3Z3LKxZZSUMRW2BhZviLI8I1r2xHgwo54CRlw+sosx
B6xoFM5zGrU6tAt/p2cGhovgB0jIOwuj0+ShYPOyftrCzilSvJFL1Id1Jv46FsuxiQ3TJdt3hJEf
pCpPAMw9K55PQKaLulaPelGfU9sgh2q4zWu89GPjQrLni6l53I2aps/MAQ4mZnCEWP3qZq9RJfIX
U+xrvVRrQkyeHPjhW+IlcTCfcWIMu1gOvx2GFjzI/b6w8Ku3vQDYXrvA8vtx1xm8P3XAxMj3ci5K
TLWHpQ1sAqnuAU8sNoY6O4zDrDatLJGrLuqQ6WpYCVF0q6hz5kPWgeqTI6e9HYOFR2b6IHgtVq7L
S5jxaZ9E9erFot4HQ33KnEidbMfm6RUuhpvag0XSv/Vdb2/M1MOIIJ2HlGzSwAASxgeaxzqnqwUD
60kK8NFf5CZCxbduZtTzY4KEaK6HAq5Vlh41CTY54O4wcH6lnuAsapgRqvKZOk4aQRdkrqKs1qho
RCid8dErOnkgTTXZdyr9GwR8IPuWFwLZGH8uH/ujrNyPInDLU3AfQuUUfB1Wog3t2cIQ8xz51EoZ
1aYe+uWK0E/vY4bnSk5iI0bzLddOsG6ws8GbYTVdunyuh9jeaRHzztnBNqjY6okxhxR4f0rvtAS3
P1QpKJbcEZqJM9rbrk/ORhwA/ViW49VZVHxJC9JX7uuuJEr+ECrnhKp2vgf7i7cieMvkdF9K26Qj
leXJjb7zyAhevAh9SkH5XTQYePOPwbHPwuMGyKo3ORjuNojTz2SwoKP2PtJmlx8I0nrHy8kPWidw
mxrOWZeIh10m2VySe47S5YxXykcZxsMv3pJiMB6M7jgI9ly+Yw3boM3fiASjJDLJ025lDGYza45T
qhf8EdY6K+Nv3RYvVPoBLB1qsEioa4S0xbBYSQYTAmTEOKu+5lNYuzAsXSd+zEsWZ0FsX4NiGVdY
sdTDpOPXAbv2yu8J5U09de0Cm3M/BXbs9BQA8cLCLYoKBM2CNICorcIgqL8SIXtYcRBZvYotNboz
crmMD0cAk9ceJaWPcWdK+/dSZKHdD5TuLVm7NYmJmfSuCO7J5ymXcIps8jDLEattxPK9KWL1UMV4
0zzkkqziAqDj8/yrrCV0+eTv82pZmzMnS9w7vy4rcirR8Ro5QB6rtuLs1B3tDOOIf784Mdq/fqqZ
4YLYsib32N1nnX1SAkNrf5Eexc7L3LKaSmJ1aBroHfae3iHeOfFE664OPfc20wnkoP7QLZxepMW1
2nkaDWZVKmd8i7nxPMCg7FO5AQpVwVQpryne7VWSCn0q2L5aCn1UPtLG9vOqMDp4gDoy9kZGxHvn
Ctw7EPzNkSB0fp9sSpOjUxgHPdVqZ/j6p10mwVCurJ9lbzB/rI3DYkZ81mJlhCa5BrjEuzenUTUz
o+zQmAhc674+GuxaMwkt0PAwWfod49oKEelsQk/FaQWEtCBpKI0oVPp8FZTJmt+KYFBjedXe8Oho
FXCf1OADCDEemmNuZGXI2RZtxmneMPEqDkNf79JGfyrTG9d4CP6wWaLmwH1nF8Umml0RohP5Kqpa
hUrWVxVbSLr6mIXa0lSryNOUSzTStsMMPc9kTwfoHFBBCyicWRByh3Rb1bbNqqiQ0RU9L3Ql9aZp
R7zQuYcgLEo+jK5aF5nR7JtGvk+Mmh4yW+pdz01WqF49WqhUbMYQ66xD4DtiTXcLRnPVuI8KaCnC
KekfMiQZo++HgXZAVhX2XVWW0i1OKFIbVuk7YYe8zslFEsthEqRyTJLW2/iNvD+7jnXzHbVpyLPf
u9FQh4YrXgyj/DGGrH/WwiMHYs54STSei2gWQVhIo3yxE2U9ezQwq7pjPTDa5PLU2t4GpecdqzrY
8woaW3CJaGeC4RLL9tVIZbcDtDNjDPHI2MM7u5s4bZHrENEhFt/YkAWdr4pSBE/34NXaY4bOyMG6
Naii6AMz5IWmuzHaxfsovZCY1OnTDogQLhyUOkOl/6pBRZ9LWgAT+RaEtJKzWM+3vM67VdbzDmaJ
hz6RiA9CRfj4kiwW/vuvFXEQ9J99tzHc5CUpHE6YIqU0StoKNbNnMBJjPVe18QdPU7Nt5kqGqemX
t4RMVIpiVmhWWx38LONXvwu4LbOur9VU6VXmBR4hhVZ9pUJeJ4J7Vttuco6nJD17hQLFbMTjyp8x
npUlA43AiK3Dv1/E/Z8SvzBQL148T4uD2ZTMiK2BsaCK8dMU5p/C1jEi6pKdS8sKYJb9xV2me2ai
OnCpJFeR2ruJufMhKjgJGjZbRBpZ3jGNo+GIQiej/hDleZFRfbbuX4oWR5qTmslOpdy2fTobF79N
utsYQ+d2g/k2ushrPP/LMdL4plyXxbYyxCapHL0pysbD6QvYxvLRWqJIuONAvWmLuhyxu66vg2WI
i8faZOpCldv2oSKaczs3tI4JNtknK7a3dVd+39OxzlmWHqqIVlPYGXRHIz0lXRojmcl3TT8MF5fu
buvU2efCeE3NdnElIAa5lhmX16WafosqrtZRbnNPJ2X5tqASXhMtLXgsPHcfxbLfFHYId4VJn4jc
jV1Nza0kpXl0NI1b6ZX7jmvkzfNTIPZpZ+19OCWmWehnnDTpMeiYDkm/RLc/lEBdqlU+BmTBuWaz
S71J3PCWMT3tPVjDomT4qMacpBl/XTW2jIguxNfrpH2YJw2qWKawoa6qdkPogXWonfx3cdP4mMLt
Nd3ysbUJ9yyG5ZxM8xziqq8PlGtPxTja4dRy+1RmxaqN5L6LvH/xB4e4DnvexKyl2sZQj0tVG4/W
/Us2kbeZWe5rSmuwmiihrm1sTlc79Zk9sUlyCSm//vvfpZhpXgdvCcu5NzZVm4mHxhPMvMzMtVZJ
FkhafK84o1o78l5MT74/TE+ejMajbbhvS5sGhGxwiWRV0EEFnfpzZdlooooC16vfrqLAmHe2L5iG
VDo4mVnfsgLoi40tsY+u0t7JgXLOftgsnkOA7uwwI1Z26Jcme/tuJtwAzzTzMQJVqlRcndn4ESxM
ubVy+9GbAh+ZHhQUZ9D/oF0e6x7Ck5/Op3gKQFbUJf0AU0+WbIXemdmSb3yz7S9Wwv8Y8uidDUMb
jmTZfHZ0s+nSEldPKTuOLSq2pmVzjz6gVlG/qYRRHKY2jW594yEimklrpXo9mxlMDJQHd0yQR4qQ
gypHtvbeqiiz/b4iG9Z0Prqpbx+1ZM4VFZlPhVSOp9Jjp1E5ERH1CCAFqb01fjWnxyThgrTHTf3Y
VrCk0L0lj06v1lkl2nW8FMtXvOgNB7d6XyITPU6G5pDn908Ud5Rpo37EfTO+CUi9PjfQLnVAcnIY
i+scdOIaKAbVUWow4CPbgv2BWdzhAN6LDUcss3CZWe5y9IJA3srU3WFKRvVmnr2WPAAfgdjKbwd6
3z6nmNDEJOIujmi6sV+jRRsyUprAe6Z2V1/nYaz3hhrQNMUkJnKO6YMzNtVHc2/KAtbdE0LKpUjm
q8iYYvBH4jyQs3Mukmnbtm10SMzG2jZO80+sHOdssKHbZKJhwB2kxatKRPNESX6LEqM6dujWwkrB
97bKJt9OaMgeVM/YelbqMRkpSXNmJlNNgJHvwLwcy+kls9VTJJt06/UAZxI3cz+SxN6mJTN4AKrW
g1uBbTVt1bAQHb5FnYsPguzPrfJJVZiAAg3sOLAdZ7tuggNFSjXa8TqlcYSuu8xnObj43Ql+jTv5
0+Tuc+Hh2a6XuwvaH4gHhD+jJ+86Bss7AOHgwY9EtcFhJNeOUTTrZmJv06GgeCAni1N6nD/MibDo
O4Kq0eZjlSTuo2uJd1vpr1KZn0k/v/ECYYiOFF6r0jnNEmFIpFmN6Xy8lGYVvPpFt46D0f1nHqz7
lcOlOZVMy6OiD54Imd0sDlG5va6MB7et+P2tam/L5UQ9EoeDTFhtD8Onrfvl0CjXvmOLbrEY2pVR
jNDFLMCQ/IxGSs5SFpfeNjciFq8WSHWwCFMNk1PhsKEvYnhRcBqYvRroyWg/qtJdVl1jomuzzeKI
4j3flnflVxbH9Aq9O4ato4uTOwTdtqKedVmhqchgv+LF4HL7ZlVlDhzDrBq3JOXuyai6tHIY+c8y
22fqPQg67ymGwbUMb62Y1a7q5Yl8+eEl6Gv0DtycTWSibjEdCtRjk6btIc3Q6PTTFF8n+0VHuti5
I8ID0YkzEiRSpxbd7StZoNDtE2czOZj5GSICC3lAiwcc6M4JCJgSZt1JFpwVUr0L2tOVKTInnG07
Orbs4ze5yYS7GAbnlFX3mFNZjlRowA9txczXq+ujo9NlXRkodUq1l0jMzoiGn+O6tZhm0qz3ZU5O
WSzKTSTduxTEaThYWBnI+NY0Sp8n5ALsjwqPnNcRRVncm2he0HBWAp68l/Nxnq3ksZij9LGXl67m
DXAZDT9MvYcP3iCBWgdLuYf+i2eWcY3nzpdqkXIzLeLIniL0+IFPifU1a6e8ZJWByc9vw24WpMiN
otk4yyzDPE7+THlnHopu3ufBtK1yBsBdecL9OtDf+UwuzKjaarMs9kE0HJzhaZiwwmWG62Nb3eup
+lp8VKBy+kffZTNZbf3Yqe2hO2KGmaZoILukIx1mejQzzM6GYosgHXh+Njuxk6iD+4SvSzdGPjWH
YGpO5hBgjzZ/OtOoNorM2KRjYDnNwQUohI0OlIsReRyJ4wkrppjZh88g56Fze6ZFsXxNJeeg8pFb
DYxEso44FdlNzkYmFi+aNRsvjJ4eYEYICMNujkYAo3JmZiBzNfokjvcR9bdFnppF+c1kxBUJm7XF
MkhT6dNdW1KP0rNf2nap2fb4BMgHVrjQRu+MyfHD2m9fm2n+rft+Ak3uTifj/iWwSfyrfLUj+ZRW
hPI+rNI5gknjZBAU/B0BJPW68J3b4OgT5XKzdWf6mbGouD772r4slr2c2+zDDcgMclUaTmb2zM6A
dJNhnh+bEfCyn7buVrdBt0lxyZNXthvS0j5HVnVUkWrJ2OwjPnhts67c+dfF5/20eLV8MvTohdY4
odcxpkvfJtF+FISasONyN1Zuyi2DjH2RjdZeVAR2MNw8OLfIXMwTAXMb7faf9sDgqZTAxqsfDvIy
rGWLkseb7hY1DOOV8+35r3EwsYyS/fK4yH3afcRj77OtkPCiWwqSJrGI/O6QZQ5wtHszSKnuIGdC
mSIuGlmFKAMm4lzhddVeOM4fkP5O+5kdeuZTnyzqr8y13ldAz33Lgi1SWObKtOuWsT79dqXiN8d9
Nz1EE/bAJq33Q7vDbuAywkt85ON9fSl8FBBLNtGzEoWFVpDC3sO7Xo5GugdNjUE/vavwG9Ui5YAH
otEbJilHoFEXGPlaUihcK9u4ZaqYb9LgWHnNYLfNk01taxepQHrh7BrXScG6WxmnQNbWwSr8F7uc
5LYDLsAOT4bBGOPNcCrY8kX7wvqTqEE3NXDY0/450IM6qW6VbxL4Q3ZrKNFg+dSRRhybd2Jneu3+
9m7IPJ1MYeQuDG1XUpCFYRjLtK99Dc68zbejjULTqR32Uegy7O5+SVO4lwtKSq3gp3e5N51Ku3gd
OvfZTpPu0R2JjpyiM2c/tNHlT2IuyV5R1015emrv7gSrZZib3XfcmTag9FMs+hBoIpmEbvnNMWts
6gi3RT741Y6m/qQZKhwGChZkzyzdbGdhnARzP2qQb+Mi48q+a3HSI2LtYofNc9M2YAF4BgYMc7Ab
ZfndIO9bgmbtFEhZ3ITr3RpG8Hb9tq/8Ye/l0XM+NlxeFjZ+3bYEv1IpKlqdB2vWbPAB60fLaVri
6VcMn2Vv0RmnRXcOop9IK8aLDcSiIjYfAgxg4ZhjQkgYgKwC6s97kznzlqHrF6wQ5sCr1618ios8
oZKOX5te0dtWPK73b+OINFvdwgsCc5k76iexC6KoCBmlN0GZk4bV6ENkWhyw+6r9HiNisCrbIonG
NYDOLomxbYt9Ah1QdglKJWtp1lZCTEHZaWszCnaNMXun1ewuM0VffW6oqY4pUOelczcKLwMpnbc6
gUsbiAgEEb3zuvV586eZSKnZSEU4tsPNqvkBIzHHW2+p/mk6HA8oUby1GUzPkp3ZeqyaDE9Lr9fp
Ev0MOB1yBiIH1yRv03cRIwRVc26bl1HygWeoHYdF7z2avp9vRsBxJFnXFM4++gvZvSqFKpXiCwMe
BvWsLpkzjVwb8ntwBFBgF/bGPPytMqPdpDXCCzYd9N5JYJ3MJQIvYSV3Uek7Cezy30NAlqlJB3Dv
ZxkWx+mmkrEOzYMe0dQky3xL9BIwS2WkjPgCxqaN6ClDF99W3armKH6YHIZ9RT1vHGt5V4PPe8yU
gP7t04idattFP60fNSfDsBA+53Jcu+awt5PhT2f5cDmb1NzNz7a2iZTxNSE0HeNeCbNj7dGA34MS
xDjoQz8SvJO3mpIwNv8x7aLbSE0ar1LwJGqw0HbUM4jg7Q4GZbDX64uLkt1pjLN2J736y7RbbEWV
EazsfuHJn/WNMAaCo2huDtHQWheBWM/1/qJDeEuCvPnUTkJwjfB+hDL2gfMSpLq9wucQNwZ3f0YO
qlOEa2Aa8ydhRO4uj4qDnSnyjZIxe4nr8drjAlgLEmi3UzuJHVOxCJdO+SfP7Fs/JfNT51EDla+y
yeabfyfeB+xuV03qgbBt9Kns+zXjFP3HLcuVSK9Tai07L+Ldb+8bdNmNSB9pBVcLeZ9rikxoTwNj
u6DADOH4hsnkyLd2dpOTfEAsgwX5a+sGIl7ZzYLy0uIl+V9j5f+fsRJn4/+bpMFYKO6/yv/ureR7
/tNbCbbHgYeBCxLyq4Bi+1/NlaAwCCElcN7+v1g/nv8fOCfBFHLgm74Nd+M/ST+e8x/3MEjAGxZe
LN+x5f/MWvnfUqDv1koLR7NJBDZEQgIroX/8V8yntKzO7uIWq03mu6vsLY3bL7/A0qxi98UW5klp
7kTG8CYW4rvMcsoYudsTOxFuYW4SrzkUkBny6HYnoSVOFdoEqIAsgBV2F236P1KQS+LcPS4Vk7zp
qh3ULJ14k/TuOBm419njN+LvUsq91uKCvqyIx0uR4Prp67M7iRWuuacBPH9roq0cXfYC7rO3XPvy
2HMWL3ZzKp3yFo9yp8eWs9ytDkM1nyIxHHCosHsWRF06n4gjCTizkBzkzkc9dYjln8AvbjUm7Hps
L03TwhdUiDBairaW/AaD859QQUc+DhZ7VebSEHZWXfAtHu0+CSPUrZpf31TXNH4edPCM1/1QkGOd
wZkWmJy9OrrgBYBcGq3koN+WsMIqqXLCNhaUTNwfpPDi0Uj3PVGN45Bs9KDWhotnsJ3ANCBPYYwQ
5cW1ZtFXRofZ6p7KLnscGO+0pR+myfjHGcxb3MIMDrJ9/WaxDKaYg4CtCo3qvmfy55zkUG/kXD3N
gdtwMhbXJp3DrGSIaufdJYafGKXrvvDJW8jydc4QWGftc2WrkI/vpx13oUbCswxcCHmCrMxyyA+D
XJIvLE8olJR7E/lnxqemQhOuqZ0oqdAeEcKmUwWFgNsDMgwvvUdojR16Qf6UDXwCcmxLqPfOHjCP
UBfqwRnFt/bExiiSV4ffYsEpFGEEpH/p03flLidf4g0aJJNHEswQbyRNf+t8uaHcW4m+/aPpOh7o
QS8ZksY2MMxNsASsY/L7wvAwxPW1ifO906SbGaqwWN4TT108cpPolzMreBRNxYCweRqY20JM2LSV
B9MlhjCDZQcLbup8NV6xrQk3y/ovxpb/pBMGenvAUGMZO8Ohk01Qh9WsMREBbhPtHeL02RtR2xsJ
eSLG0XSiC8zrkzZR0LJ8Wg9uuAwe9Dj0kYswmDWk3bnrvBcmGQ/aVrcBj2PZ1MyKJyww/4eoM1lu
HNmS6BfBDPOwJQHOFDVRUmoDk5RKBBCYZ+Dr+0R1m/WmrKzeq0pRJAM3rh93T5nSm709pzxLl5el
uQg6k/wBRLDmAVGClfVrsgnq5OxW36y5CBJew3j1sPNp2U1Y96Dz73a+nBovoABgLJ6FOdw7wPsp
PTfJoS0IZKoK9xikJf5ICBwJFMGKLcvbL+Fw//W6R495olt+9Nz966TeFpGVoRAXcNPFH4VLLCOh
X/5r5mm7qSGFK4Vq6E1AncXBoGAl7X3mkrEdYusYDMDzy73q08jyxovVEc5BTtZWd0ilJzrH6L1b
58xPsSzZvyXclhBWutb5qIrm4E/JUfOSg2m4xGSmn2b91mH3at0sKor+rXGFAImZ91nN/K+/uauG
7HmTpkdwPmq09itInmpY71VI7ENm4CkHEsgOfi6eA8NkK19YO81KvvVh/dMr0N5NfoXLVY3xheoW
xKU2Ha9O7N57t5nA009sMAUwbmCErbS5mwx/05pxpk0OXPt/StfpyClsuTzqmGbN5DWw2q80B2LW
GvfBruqfJjvWnnvWNQ3NB4gJC/xhybmtjIPzZyVJMe25tluUdI9EEW2zZTiYhXgFxgcNzs/BVOYR
UZsvfVyemuavFcujKburbvc43E5sFt87KZ+ChhKACZcrdemEOJKwKKudPRMBmY8UBmAjkPWLzOr7
QgyrYtKtLN+PEwGqrXiWFvEfE/4HU6NNhHQ3K7KL8ctGega+wAFrQW+mTxat9Na4bHWdxWAsLlZF
cQEXCh8/+cx2aMauEEJ1WW0Zui5Ga6O1/pY+XwOJY4YLzpJs9Aa6SUM8S2Zwf1xoAWNj810mf4OR
mFB4iY4vwvJaTq89OavxOEeaUvurdQcncm6M8qTDprucSqYpnibVKFc0wYpNkFS1BKsS4hKevXJr
OgvA14fuO9sy+xw52RzWqgJSa7G4FBM6RMbQfuAm3ybDZlqBbQH5XKe+9LP+x8zoCLNr58PzNOKn
6N/o2tPcmy/tuA6UcvD1WIPv2l3+SeSGruLBsLI42I6TuffibAltPsqeUFK6cLf1vEOuplK8G4in
o0ZYVO+Fjky3mLSNgnUgwICvD2jszWLsVbGWoWJ3PfvZAgFPivQhyTmiV39nxQR+enP7x/Krf1qd
/yZe8ZFN5W8MxT9JrNm9bF70pSN9ii50o6WyJuf3aD1TmUpoFbSK3WL7rKCcetF/VUnzHZi+EXrJ
eLBTdowpv+PaT4m3FawQyz8We1ETw7beq3ZdbT8V/MCBuE+esWei5xdtPbe+fo3r7t+AsdDXCxzA
rxKWdSMQCzZNzEVXR2nTteyaLswGjfgZOlJj85aL6PJdTH/qnsgYZ9zZCfYfrnVTLKJmxpzWNdmr
dNXWq3ybMAFwzxpdqMymPVXZbcX2BAw3b/RO+0LrCGDWRL4e1zjeT6V8SQyc9Gv3UyriNXGaXeVr
l7FK+HOmyOSKzn6I1OG6PTleAiTeHrx5xZtB3mih51HdUFGEjQdQH5uT+QWFeDHt8Z2L84NG/vBG
atWblhtn3c/OC0Yhm3D6zqActCp3HKbOziOAfFsY35ZL73LVOCwPcVY4yPt9g3rY9Z5HrrFLztV8
SqxEhLXLFnwJ2Gg0zksKE+mX1al0qtdgzG+tbh1Gs7jFXothqPAu0CshwYroRkA2dgzK1xNO4z+F
FIr8Jpp/KscnmR1n08MOwgKlac9u0fL5pbKGysaZTRkrTqnnr+og96YX4glwEzhmWGfk32fi10+6
I6J76E2QGkRsxfEbu+JQj8cHAxy9b/gYZ3YFclWZVwOpjWrIS2YWf7ShxoVjvVpy+BSBhH8u0ZXV
MSm09M69Z4uvAItZyDzLHIELFO0pBpItgzvqMZpht53zdKsH5CT8un69T/10a/e/Bky8TWjv8uXh
GVvWlidXDl0SY2nT1xv7gptdtxcYkgOaIa+mzN5mJ9kJRefU61FLItJ9mkUS2exvXdyDLff1YYz5
lGv7gA9T0SAk88tY5Wvjmg8k899t7HCrY5JN1j/VPEg6DewjD66YS0/paUleNPp7G1rQ3eC5gfDU
KCgfkiXhju5s0+oRQe2PnROKHcSUXjNKkcJ00y3xp0tYUPrir+i77hhk9OAMXrC1fUqopl2gFToH
TfVdo1IhspGDXCKd8Rgmw3E3xd0eKoxiJIrMMv6L8k6o6HfRzXCg3OE1lgJEkr8iIDaQOA32swKv
BT8WT9FcRyvRTiz+70Hd3N3enZ/HtT8JWmNsqyTxBF9HZKHZlAaz62otAwZgCguAe8lI2JVFmlAi
0Byw2QCarBxySI25+1Dwhh/NGcspTJq3svEpFdIjLJxGnRW/2/G6tY0hXCq6kTs/ec0RO1o4YT2u
nofc4ENQWfs4JxeFiGiSi6KhJJkoCef/TYpx6wgmDo8ym68BSa2Zs5+4jL9l4pykgS0v7bTTlI9k
ly32NvNHLA9bCNd5E3vNy5DTVtmB4W4LipU6w9iXjnmcsdVadQp6rgkONG+IDCJCEVrwFRJw8Ggc
hOffK+xIYdF7O18OvwQ4bJGpmnm5suPnaw/iYAakeSdPCz5HH6kys/41PG6IS6KPLoi6lVVK3XhH
hzOH7D/zx1kmlXTeUg9NbZHXzHtDdOyuuo9AyHP/4Q3lM3vkU17QrM3Ma7bi1fOzi4PRTay4Gr2f
ETejF9+1QRX0IsTOnXaUJhQvDzTV45XyJUpiFlkEovcrk6kvN/VinQoT/EhO8PHKqdOz8bfGj9gi
XYFrlna2+L8w0UXpmJ6Jb8BTWjOUgoTofXPoC8IB2rE/aTWhyzrmQxhAhvLlVKYYoZCWC1h6jz1m
Hfs7ZduKWTz3M3vZ4MMgWHQMfliDXOQcrY3L88jv3ySWcW3GpSdIW9ajVbaR5vEwE4SUd0VyF/p6
WHFKL/EzWQDoTsOaP5nuCn870HQajx+DwGxQYeTz5R/5lIhqCatYPtUjhF5mZK92sCpr75SRvZi9
eq2H18l2d6nJZ7kLg344NS3F5jo21ZNjfK+lc4Ar9/bz7Byz5c1cq2OW9UNEfuVzM6sxH9qDS65p
NUSu0UtKaTLnkdN7J0x83ppu3f6eJ+axD8TRli89VBQ5Kyj+Yxe1MxYsaILekjcfxWYs6n2egcnp
cP3USuv9TqCN4dzG5Uh1a16sxw7bB6uio46Kw3fQ8yKeZT3yFpzifvWMB7t96/AYBL+LwxeAnfU/
YjVP0BbnmA/cagqQsgLu5NKM16qj3oWT0IxVxISIdOe9zXnTGGcHNrsBKAERxV9q6hhxRC4sdVWJ
yTS+QiN77nfu6SePZaEYkpcF449GF5w9LIfaYDjIx503OqFIooW1eS3EC1Z+ck0IV5ELSY39c+y3
LzGvYGD3aksZktPr8aFaGS2c/o1LNJ5MuovSv1Q47GOvvjQzUussLq6DRzjJCcOME+fMYED6fcMA
ZqQcx2PYcv0kiXHP/yr/pt7cY7xMQiG/WfZZ5Wht+lF7SnSBnXc91o4umfVjUu6hbqfyr+f0PBqm
c9G4t9myPos6uFF3efL68rVwyKpaTcTnqvljdN7FESV1ZOTvoJzcFou1nltMPAZxQ/EWznhkW97E
dbw4mR6OY7z3HeuR1aONncO66Rh6dfIeQ2/9W2PFdBvvlT0Rxn89/YTYOHbpdB0CADNzfh5mOz8X
Y/8NYMDbXVD62YuEh0Huw8YZoY4e7A64s3oLdLu37prBZNvbP5la2Ir6mNvta0tevk3eJhM/vuyl
eR9r/Y+b0v/e26HBDjvIJN5I65B2KRfYZpcH695w10OV2y+uMR/7x6UI1kiP+xu0DYl/DLXzvO3H
/qNg2+Hg99pMNX+o5YRma/0hs+pgriO97noawkk+N0XPKNFeCZfmVj33T1W5EntR9ec4wL6kzPW9
vQUqeex7SZbhpD16DARovbFALpIfkzBf6YBg5NHcYm+jj4AEUzVBQA4c8Yn9gB36XXwPRntfz9Mh
EYRiMnmxrz6tMz4P17eSc1tQU9/4+uPou94hBQe/EO28CpxGeAhuZDEXc04CQkngDexVmeUnnUo7
RrRzV2Xf5uS9LMwappQRwX0k0nDxT/Piag+IZB5WJ8cvHvU9aDuzNCGV3jrgMkAEK4Nfacidveb1
ThZyP3nWPan+upR3WAFWXkhCIWL+9frT6JawBkXEcrZ3J55YUGiMj1RrLH8BdcK68hG0L23/pXV4
mF3tOWh7FSz1lq0+n2O2YYJAC/iffltaxncmSZyCgtny7EeVcMNWsLubnZ9u7qmF5362MYvhNehg
YS3zOFicELptXKWufQHb1QwjfQub+USR18axItHb125IQ0O81STWopFHvv3RozdQkQQfnMYX9v1p
IfbVdMkCsWP8j1yYdT//qOPPWn+vJC4VmZYvszR3+G7DKpi3g1nk8Ec6o6eOQslp7ezG+ORbAik8
wSmbFoa5sYd7O5YyckZ4V4cLYOOgLpPAa1Ds6nQN8n4HWme6J7SkNJRcJ3SjOtKG8mF1wa2N3zUm
HC7j2l2KKdildXfJ4/gfciIbC22AaSZJj/2dXJ8tU9ATPfz65FyjOdvAOJlE0ePcqjsqtTycPRVZ
Lku9xJtVrP9km7Dosy5D/ci5TA7NY+EnodZoJDARY9BxnWa7ulKiJScytbzmcUhdzuLli/1tZPDy
CD5NmGa9O8r6d151W8vcWEV6kvSSlHJnedqtH0Q4jOIqHf/VzvKHAtyOcLS/Wcrl12eqQXvHXZMh
ZA/6eJ6dlPVc5rCepPKTfgFin8Qpbbgr9WBzq4Pw3r7zFl81tg/5OIapH+wWWZ2Z6XyMdZgH9sRs
7OIKVx6aV49VfXCXyHGukI90YUJSrlf4RsaIJlwEs2X6Izn/M9He0pLiwADilRumqiiBU9KNF7Y1
uP84N+wE999EclkwI/08z+h2fZyw5+NRKIlYyVlqQENif6tLutAR1Ypboc0nM7d/UZrhLZh9wWpx
Zkl5jdkpm8t8sjqWvXXCud4U47bw1101W7+NvyE+Jpz9D1/G+zVTwQ3m0eOPlIRVTETUcPN46fvj
hDObgiEGly7qkv4gH9KVz0Mk3GvDPayXNdDspFzS8MfZseosUuCpXtS2NZkoWo3d/T5OFhE/RTRk
AeNKNFbR0uE8bI+Bt0OAGldwxn5bTYKRv45KeUhTnEFrHPbzFAadua1Jh55oSByGbmuwRtMArzqB
9gn9PqziMGMcK80ummwNt8GwXwmsT5wQfylBqjwnWFxZ9YtRDfvRjpoJI6u+H/UywhHasJHgiba3
UhBCyhkXwjQwZADx3Mk54QN5cGLtnOju1pgXLJLdri2m/aI/zvrTwB+LcVcCss4scxnbQ436R/6T
ZJ99xxnIXgkANvm3eiR9n5TFbrekHSPGd58Wx9zFDrSmxbUhaG3uzLugNrwrmyvT+YrPoR7JaBgx
A0A68RuIdMTjUsp9DgtounyNgpk4R9B3619XdpGWvnYUkySlF3HFCEvcCYm464b3EhBpoVWcFu3z
ZJFu55FUxGFSiOCQy49mOGJF4srX7wAw7ZQAom97fSAltRnklVUXLMsjtMOeZoRt766v0J+AZdNm
grejqNaxOZnlwRzpUdBzOgCrkznT57i4eyORZA2y9y5ziywvm54Jdjpr+Tq3aIae9Ugw40MsrUs8
xWHcajOqrER61y3zlGAMM0yCZ6qm+2O46YPd6GY4DxxH9SJ/bI9HflJXcDwrH/YyeYXE2zasulqG
Mcx/D5OknCAZkvrULSwoNASgGgLXE/HbEg9fo8AvUSz0ybdufipIjWK5yWUvLn4mN+Xu4zJ8Y3WF
hFsOY4E02gSLe+GaTk4LMcsulRH+DNCOzwHVaF2MMKtptXLW57KK0a5jO5p/CnwnwTwScPYJZUbS
TLGrOT6SnmLEtdvN4x+tv/rU59S+3Ds07UikEss7WP17JdzdWp9IY0EFHl1KoFI2BT6ZLltEdA7y
q9s/+5+p88EYcRTchMYOq31aK7AhY6eAwKUl+3WtKGP45gU86UmxD4wmVA5U8jtkbURJ3YekSGxH
w9vp03KEzWWrWdzKBGLMzAnGiCb0KQdoQPp4RrM4I19NbRI9sWwKC2qr1ZorNon+ko0aSXea9ea7
3fM4TVwyWoMAH+VR9/CzqEBTRvYpojwmw38IQNbyETeUrmsphRfjKVdHpfrmSv+1EII9pQjbShuO
lUrcKr2Y+YqEvEY3wrjBkxUoXblXCrOrtOZFqc5+9uggQjtKja6QpX2lT3cI1bFSrCnoQbtWKnZ1
H5SmPSp1G+T3dULuhiFMwkUp4L7SwkeliqfI44vSyS2lmBdI577S0MFG8ydhYRlAXSf463v5T29X
yntsvfgI8U7hOb810nymNHoPsV4g2vs2bc9o+FBUCb8xdH3ij18tpfS3SvM3lPoPcfI1Kx5AAwwI
/iMEFCuA4WrP55KQhFaRBFr8hJuFY1ExBnguPwtFHYyKP/AViSBAElzQhEAxCqmiFUbFLViKYFif
F8UzDIpssEAcHFAHJmnlRIbNpPyjvQygMgigewdAIgaUYBuhgjjN96FbI2b9LmwVVQHjhDKXF5sS
4CJV5EWvGAwML7heuukVwp9UoGOAv2yXEqSo6A0PjCNQPEcD3dUqwqMA9QCUPBmK/RCKAoFWllep
yJBGMSLr+GObAV6djtq3tf8b+6Rn6hnZjmW5T3p8WHHPvC7FPVUEiqdYFDizHHsFz2pzsm5DC8g0
LTiZ+vZFKJbFUlQLMcKwljI9ZXFC3GPwV7dqBrG6gIWRbRrq7vhc2KXDmhJixgWdEYqhMRVNM4PV
kD/h7RZF2vSKubEVfRMrDgeskY9h9qopQgcqiwBYVXNqG+dWr678fhaOk4QW6oGqt0qxPqaifibF
/wSKBMp4u/vi2ClCyFesUKOooVnxQwMgkaGIokaxRUS772ZFG3nTjq2jE+LM+Y0Vj2QoMslyrgXX
2U4RS51ilzwgplTRTL3/tCq6yQdziv/jnRT5hCoVbDNFQ80KcKpZXO5KUCmCmXTW8ogdMXiQoqkq
xVWRnLEozkrQWgt2ZSr+qnDncVO3HCTZQmyZorQKxWu5gFumWMZjXe5rvaMUQLFdpqK8FnCvRmFf
4F+pGpZagtE7PsfRytisKVas7rNzqegxuyfcfrAZVTh6uQl+JYUO7KmYs1rRZzoY2uwuNb4vUrRS
z4uZD360lQtysZJEYG31hew0H+McLw9vPA2HLksfny0Kw+3Spkf24t8B7amtGxMb2Z+LzupuWWM+
t4PamRJ3VwmasbKMYKHK7aMiYGllKe6uJXyrWoqS5GVg32UqMF2085EE2nkPxrwVzvRk+JZxBRx1
Ph0yPR5b2hPZ9a7rLihDzBSKPYUFHIACV0UHErKyx+HCzUqRgy0IoadYwlhRhYviCwdAQ0sRhzWK
NQ5Dg93WhQSRYWsXfODHWTykY2A9LoZGRmeNOX3ibzfY/APaFSdintgrEU4minNDD1g+TUSCdPYO
xrnbToqRlIqWrBQ32SmCMiELjRoN7lGKrhxW+ABrJR5FkZemYjCt/sXjdViKzQQYQRV+nxWzOQJv
Gori1BXP6SmyUx0CgWI99fgn/4/9BAJ1FQ2agoW6cJzjrIdaCjXf41YPtQwnjkfj76ioUk/xpYUi
TS3FnDZtHgGNF2FAiAOb/fdSP9b8am8GrSpII3cJvioVx2q2+leTTQgwcVrtiK6RAYuaYbGiGgjW
BYZl36Zf7NdFMbI+sKzJLfvokxgn7M6HL1ztaNI0UPbO1UAfJ5oFO2yMY01MgQJyk2X1nvp4/LcE
eA/6gKYgszG5cADxTormrcuDVHRvrThfTxG/nWJ/V0UBx//xwIDBmSKEHVDhXn7oihweFEM8K5qY
3anDax/aPTasS+larw2QHs4W59CvKzRj3yWRn03zzp1U0wT3s4NDqFiriOZa/cV15XwZrfFf7Xb3
WFHPo66lh4ICnd0yAwfyuXiWYnmgn4qwOqPIDqU+A64qlrpVVHVLTqCirHPFW1MJ2G/IQe7OuqKx
XcVlS0VoS1DtWjHbgaK38aRYUafPLJYV260BeXOxoxYP7HtQ/LenSPBaMeFcYaLB50wLKHrgyTAg
rpjew2KgX8YOplfbgW4Y51/s5Tfh15dsrhCy2hISvcUFGzdFdfFnag6ow0SXSv3qPBW3QbHspM1l
EeAe8I8i3XOQd9oQF+CIT4r1+nOlFV9zevT71Q1ZgaFnjk8x8HytKHo8uvVeKLLeV4z9UF4axdxz
g9uXQPjLfzQ+WL6t+PxkhtQfFLM/6tD7ORj/qnj+zPhyFd9PcfWOD8s5aEw/crEAuMoLkEF9Ygcs
McIVMCku1yK7J/PJqWO5j6G7WQzdFie5ucpn0PznOFDeA8pk9E3RN17UsA2KjJT5txx46ATiVSr3
Qqx8DEI5GqTyNozK5SCV34HrMLlBWCAC5YUwMEU0mCOyIOBZZVXqEFy301Kw+fYpJJUT+ljh5BZW
cFZcfsbhktoE2MsMJEbvR5a48zsOGY6J7DLBjEVjTR5UTRkydir+4co5v2yN2qepzElJjqCK+UiY
Ph4QQk2udh3spj6BEjZfRuUXkco5wvnYnvryvGgYp8YCwF9tOOgzoZvQH15yy71IH3O1U/dvxvxJ
w7TzpE/vgSCy0O9aTKQE8xa5czQCMe3zdCm4OuN0MbG8aMr7wpS5bTDDOMoVw+vmpB1wyvhDQAqy
1mdhTqXovjdaQOOA6LxAX7GTjDNMlObyUejzSDQEs2rKlbMof063ktuRdxcB4LUBS7H3ns+1HBH2
vvj2NVv5FuUq8ZiwiFcCVxQsm68nI+n/tEWMPWxkdingOtiT10ebbpKizkksz3FSE1gcQc4ETwYW
bDWB4TCtcKMbc2p/NnBfOCj9O16+Bw56ydONpN9qMi5WC18y1g07+gx727D8MTA9WYb3XikXVNku
t4GNgyR55t6n04eDeZ/QF2Roq+Z3nbnso2blrPKUx6pUbqsZ21WN/apUPiwiBMLGETzeuzIDZTeJ
LHM4ZPtx55OvCbiGauSGohLPRuqJUCpojw83WC9QtZvjicPbNyT8JWel22dejbzcYMBPAXq5NIWV
TQTMmBkfIyv7oxMb/Dvxz1ySs5mTNSWH91wY/0gMNZbB21JLQ56QWzyvi0zZprBUmpeR+wKPfBR1
kqbdozl4+jnPSeng4U4rD1cf74MlN6DQSHxQbFXVdcLTV2DaxBsuSAarVtJn893AfYZ1Gw32mQQD
SPmpaygxkjZ5pgotWMMFVRoGqXTPDPviLPUXV9T1g2t3y1U056XhfuUnJubquTKfxMJfOBa488mv
oOyac6P75h2r3UNgxJzCxAcAOpnxbTJY5bbEA3+RcsQXXWikv4+qRaGR8YGf0dtXJWlclmPhM1/q
GDymMClzMOMwTxCOgtwTF1Ls/+/v/v+fcUGazxS3EFaXXjwkbd7I7mAtmLk4FLmOSa9ZzrPBs0In
wZtlHB/8xJx2ozUtkZvOxtGAxNE6+Cp91K9uZ5dbPW0NcoPDYp7taLCN9kLEyFfZrnFEDHN2hJDR
URGuvZ5lzzpCdEfUnoYTkkGYkGOrceZj56ZbmVTwZ45REyVAdHPv34PZ4q1gvi46DG2Ex+HlCqkd
JthFEhkRjzQ4GJVxX7OlYXPtfao7/t5OQSDdhJjmpEv4wdbtgkHqWvgts/YwLlf8qj2W2PVUN7Nx
6vGA26KfT7rRYAryn1prDh6GqWyIVefiYAdpfTLcOQrMbHiq3fHSpSW6p46qTaoTnhCTHJU4XucL
BSW3BKlJ843rKC3tOvb6pnIYLVDE9m1pt0/t2BzHAnV8rUotrA3f3SdkoLLT8FeAONv2k11djMe1
7UPXrIA1WL1uasiVTdKlA9oc6TeNT1hDYTlkpxEJecrslnxawwx9hxdLsAjdcSR90rUQ+5FmLqRj
xbLfaRKrpOV4NmGc5aHx80+pMVGLpXUP5kKv83RZ09g+z0UWoLN4l7rXD3MVZ9gTj5YD687K7Msc
/ppBrrG31Sf2MA2jtoif5Fo5O0Z7QeSOSsgRk4MsXr9pup4ASoLkVn5s7CVDxGYcm+YpZjfBuPmG
tXI6tqJ9m6kpP3SqENvt5obVy/Dpd0wDicCS2R30pvPe6BYrr4POtzgYWE6XSfpczk9NmRD2nSXa
xST/pVZ1Y9niPNuEi4UV0fGqiXlg7VWwUWOZTWIrwbhMmNl6dXB+uQXk5JC7T46xDnSGgCFoY07F
QVx/rFP6i/89rAzuxSYhD3iFuVe21o/lcdY2U/pu0EdtW9q31rlvEzs/rEfyukjtJ9CsxzWo5UGA
zTOYOy82847uT5FDdATqFmoaW5lt0EwGcqb2r+l7ZeSm8Fh27Yb5P5cxH/IeP+LYALfSwpluXNeK
NI7crRbqaT6cUDqbrWcX+GcFT9fkEFRzugtW0FeRJF+J3exsCgpDuy1ILZUeYbm6+xrk9UUPiHTP
wJExjXBgdhqTcN0DFAOipCt9y8tHXbTbFeRq7KwjU3eWWC2of2lHNst73HaonCn9ZVXZfTmjSdNq
F4RFCYBYQmVusnjCBtgqeYfbShnXeejwNrS2t2KBQ4Fv7Hk3EkxpUUAOneE9ZWJ+htKetjpQdw3a
sLS3GSbXUm+Mu25pDdhMpofMxbO3KWPlon6Lc/3WsufusuFxsQU73ZWqQ2EWH9yRfzrVCWbO03vS
EdRfr9VfkU0eyiVXD1HejHTQb9Rfz36YuVAFmQWe7ZY+4RZWB2604Xq1kP3QAosZVsjqctoxyM17
U4wb4RoETzQ13QW+tqOOgue/ORobYpL8nXDdNz9OcVEM2CrFwoZlXO0t3rKoYrNEwj491zy5b1Mx
+S9Bj0ET+/deM7ApZ8bNywMWVwUlJxOy38j1xy0lro9kfrSTAF3LyE6eK4+lbP/wNtUgiKBOJPFE
S+rQ7+xMhyYvX0pLRYWnQReBgcPWtPOwbdsJv6OAqJiVylYSe62lakvGsspvPaK5VTh4FZTUvIhD
WxJXTbIhRW29uTcnbLu1WZP24HAMC606OQOAbtOia2iJgAKjLDwfBBlTXL5DK30sU2diI2q8dXwC
zYHEv87GtR9XJWGQcMSDzH9b2SykSTrrnhy/kP07OWzZt04zdZQI+Tny8yNOZBF0Avn9WnpLYCwr
jYyJ0Pc69ttjfvT93Nj7JqGySSMJbmzrQx1X7P38+kroqGLUza1emnMoTiJF+c+bCQSajEm+Y+6t
nHg9JWL/xiy5BAH3TKHIe29fT8lzYD8soKnPnkVkNnekCy+OfrehFZFXj9VVUodByhq+UYvh18/k
jrULH4Qlbh5AowDqssuY6d7jtCLrkGbh4Jcr0Hdxshp1PR9LTeeW6DUOkTdjZK7SfeFLsZl9LcBC
7/ERLGHztIDAPURmqQV7jVPbW1t/bw8WsCcv5tZpANjLO4FENX0VBNIQoSJ2tJgr7zgRXqneHC3b
XB6zdmu3uby0KMKSh9Vfh1VT53fudh3kAUGxL6ngbS2O9ubeE/iRraRG/Kk1xmnktXjRthbpqu2L
kTEecZZqxOSzC248UlwDSV7OVxt/ERovVhOnGh2Y3P+14F+cA1bNkReMBC6tjLcnWbhhT3nJxPth
ef/i9tm3qMupfkmA2MgCS1VMsC9vGL8MP6iOc0AdTdeduiTbicKm45J48VGeCmMgzCndNqI7Pg2U
2Lm5t+t44WOMglJBitJYt3Ehs/Plta/sre5eC8+KAgh/coipOz156R/TbiKH2yWUEZUp5qdn4mpS
lLfkkmTX9y6B6ci0B9/RH8mKfkuoyABMIGS3dH6MhW1iL781qz0l/vjhQhGsbOOzUfwts4FEvMex
r27JgBI168cVmLeQ1YsbsF912t+xPRTtm8x/9OpCgu6GIpd2PI81ydWB9VZ7boPfGL2oTB4NPPGB
QAfHTV1CnxBnn2dgzxDJFiKZ/14NyUEO8Q4GguJ5edEXGS6SQMjG3/JDalYoBm3TjaqA5sMDhOkk
vMyUhy09TIH/O6XNY5IPXLrSTa0bByvtTuwBTnhurr1A8tT2xVRdlYnCRstIyXng+4L5O8DaAHVE
pBFcwkPHODpnT2X3UXrfq95HJqGehE0RXp+aVLKyMjTc+EW2LIB7HZzNT45sIx+p3j7ZNpEQL/nM
0N84SrR22BhSX6H36WFY+v1KH9xWz9zP3u/PnD3maSq0h1LgD4l9hohBKxT8dZgDaKtuxePqEzNq
ol80ugY64fp/rdzkF2eHXPhIj7zoCNE9UuZKRLtl3XrT+HYbjowloO8Dide1xnPd6sRLFl8x4LfW
fziMUDWTmymurk10QE3TQ6o0k2KHS5y8TYKq3R1xLrvctT/nEtDZ7DDMsuVYkJPDQS8/Eqo9p3J5
tCadTkbGEq7KZpd/a0N28pf8knXBoTD4Yo0wr6n7NDKhJoR2m52Yt0EKgJTah0nzfIRSThy0wDP4
0MCwjpcdaAjbB0gAweM8IpLgqW9qTK0rFHZPeUTrTEdqjaLKT04ksOyxJt7Y0u5yKDCnWB67WHzq
wXL3qUJk4YGhwDG3FGRfBUHbnc+4Z7IHI+rgQPAoSmFyrKdmW9vauxZ0/4wCYNQipUqy/QSWVHRL
2xz+h7Iz640d2bLzX2n4nW3ODAK2H5JDzplSSqnphdBwxHme+ev9sfra7roNG23gonBPlY6UymRE
7Nh7rW/Zte6R4A6FuAXwk3imIaFbZcaR6ru2ZY/ph86BencsG2lfDAUmW+63WBOk8p6bB/q3xw6C
UN6H+8KIKYYZ2fZp9xBTAeeD9aIV1Ll2AIMTmH7X6G/p/J2QuQWpYW+ojBfBPgTKc9CMR1lHmDtL
7+mU0xS0QCOEN+6gb4QHgJgDfraVo+SE3NHJs9IlFsKbSFUvUFqbArTpDPDBKJw0MQ+6RhU5dMNF
5nR0BGj8qvzsJqYGXTWvJ7niiDZ++3dOvn9EEf5L0ecPJWqC9r//F0X/D8GDOuopUgcNoWnYR9b/
/u8CpsssUeeVCOIylZp2WXIPoWu5dYBYq5RuaRqD7eHDp/VrBwLXWn/WKosoIZsnXp5j96+X81//
FoX4b9GI32VFzxx57z/98X/g4OB//239O//7a/4KU/w/fzrH303Zlr/d//Ortn/Ky2f+p/3nL/rb
d+an/+PVuZ/d59/+4P3lnXzs/zTz7U/bZ93/inRcv/I/+x//5c9/zoFJ7OT/3YFJuMlAIvXn38Mt
+Sv/MGCq/2qYholbkgH4arTE4vhv6ZYK1kzdsrBjo6fXbKHz8f4jxFy3/5XBuaL/BwOmbpGJLhTZ
0g1VY/hg/f8ZMCHh/NMjpuqmJpuKrRuGEArl098fsWoJrWVooKGqIFc2TUDzMiQIbUoSQn0V+Tkp
19tiqo6HumocK89UIA1MHQfLidLOvmgK1WYmEBQsZZrvzEx/jlkwp7Ef3pq5Zms3F+C40yJ2aLCX
TU2k3KXVkLRMc3dkKQuKtlh1M2GWV5XvTzOdwLglN+SDWLSt3HXxs0LMzGqYoemoZ8jAp1jstXop
OWOGcu+THC32jKJOWcYraObxaEjDANnaHJ2i1ihuZhxx4yTx9016Op06y2TQjk+WfFnyWgbdHoDl
GJBXccCKHrnFbP/pcs69tIan1Cm3jM7gZmpmDgABYWAhQ0qmJgyKR+KyX7i6800yokTUznCaOpQp
brrNMimCZp4y0/fjnmykHSEjOhS5jiq2EUF2jquamp+B3rjK2/OZJHh6808GftE57d7DpP9BXPsb
auV3r+VenVbnwI52DCZ9DC1net43hK/HLAKVapd3a8gxywjxgursXrUWop3+W+vQNc/kO2dZZ5D+
RtezSpkazA+oxUnKYaPkBvdG/NWtyaqOTwgNSlh/T5245aOLDuPSrKqXeIo5kplzbpRg8AJFZbcE
1oY8birSm9D7q6rP974I/bF66SSaln0WXAdRIuIUXPStd0BnqWMAogdugTXXGAq08KXK1EH6SIPF
RLpRPUF0OsSaBUg0XrWqlf4HKCUCJkk6KEP0lEYZ88B5ipFqYPcTpqT4AhoadF2E8yk085ybi5uT
k7GJgtWDWpjbBrMtPYXgMDKm26lw4gFh6xJlEnGP0CFyxuShW0v9s7HM3YvedO8LiQaW0TzGofKU
hYQJLRJVZZM5FqcAWHXIcbMYoe/BToE2QnG/5Me0YNIShswEu2FS3FmfGsYtIQrAtVkB/+7OtZZR
rUHC8hCO3yA+2kNY0zfIIm5bXPzIZq3eSihR8yjwgHZcKNGShkpOHF7M9cvk1mbXQEZmQh8D+Pmz
sBHqBxVozZZztVaInqDEQLGBO2QCFJVl1BAyLWlgSstGK8WHSCwBnHHmJJY1vyg62ycuk/uDat6C
RvGUBgF8iG1sU6bpHRISJpa8WVl64RU4KK8/pNoA9AmGN6c/kMt7cxnxh5HUGlnmI5d/8iba6EeU
pKeOSXMtsCSTIbn6Xhgm0V9BwwVqrK3oBEkjn2vNOIABPA9EpGcDp9jkJ3oPSosvWfmkGyNmZEPc
KrNzPIkbvave60RNnGyudxmDRuyc/XohwDuSySbPDsKaaLozIv8ZQMyj8SKYyBD0yvjUHvhCPpM0
+MQbjh0qoMc/q+YfjG4rQf6TqRaSvwrIbDVlV1klNUGTtMgvVQsUQ6My3NdTJ8lfmxIVstFQnuZv
0wQ+q++5P0MDYzuV2p2SztMutJDGm+0Xjeoed2c+HhiHfSrcJj0rwl6MW2q7qJaGd4ffp8fHPRPe
B2mfOhp4CO6KCnJ5qoHwKlTm0yJDY+ujaxo9anV6ksWDsgwMBiQQsQveoFnrxNa0sg6IbsOtqiNA
j9JLp2Q6W5YJnYuWkt2cyXsBNsImqs/zQY0jVAhz8ZSEXmclRKyEKm9/XKIt6Xlka6Wpt2YHx7fl
UYr13ORCGa2aUq5M5YA2c41M4PO8APTFMDLbbqwkNOwVzBY1Zl96EISvCJKayEsqpBFEYYBBevyQ
R4hSNV22qoOIJ5PPlSuxusccUa4QAG4omrilcxxd65a8skrYw2EGjOoGWl87nQxQpEjx2/PD6hBD
9qjgE88YvMnxe1K3wwbsKrqqmX+5oxtm7yoj/dYW/ZRXrMlYJZG3SFv86yCTtBK0npwXwwNKHYQP
CRQhxobyRovWcR2xmqJ5bZvGTXTlNHUZLg9sPm6YEgM4xkghsvlilMVDJorAD3tCA6wFsWVRpoGv
7aCY6BsbFQPna8hH5RI4DZUEp7oh17Rt0gstNeKSIvU6t8lJnQJ4OIBhG32gPVQuzaVCL5Zwqrqi
Iqh3kGq8tXV9GkWJH7pETJPjrZbFOdHHHyZseUIkVZBGKCz57iDyBcduGF1FyTQUEy9S03w1fmLu
kQvCLSflp5xnA/Tx2ubIeJaKxQT/Z0Vs/BHhlW1Pc1qOr3ESQIRcMwC5nHMKE8qR9zIx1WHKjDtF
xtmI6Svi928At7lTOMK6DAldy/GSjUb83XGDUVs02I0ZucWc6UgMZG/qCFkhXntGb1dkO71CJYmT
XLFxtRZxtHITaHd1ZsWdL9b/FCD36FrpzJxQaVRW87kspEuAut2mofkZdorpW6sehtQjMriJJq2q
gV7bKlBj5L3NzaJ0G24XQzmQsdqEq9mK/IRVkGi2oj4246uOqOJxEXe2WubbNT8rG2yszTprVTeN
CJw8vSou+yCAeHzNlN0YE0S6xoTDUyLPWM2C3IuqhqTWHAerjWzHJduTOR2lmZsOq3y2W37VOTuj
muKgVT2RWvh+OzahRCH2MabFqjfkgadmC7q1wZNZVeF8HGpErC3oR9zlEAlXPK9QcCsTwASRHyi8
gL5FJA2g4aT94UqOyDTvR5L3YocOOLHCw/RMo17Z8LtDLBPkpJlr5xUeWWL/9DBS3SLHYag08VeX
yR/lgDGxAS31EC/1ASIlKvWeEq2tvvuYeZLVkEJRdONXgezEkWYi7CJWfiNPP3Jt2IjXlPlKdCyP
bjcQ1hnig10ipttZJW+JZAHDM6UsoOUSNqj+QZyCFQPVj9WwFG7fV+OZMI7YMRBYt0V4kSodA5yK
zNhtyqbAGmVcKwPp78JjIkFkPsNMfc3oFTL8Z1acMV2nW2A8zwST4zZ5iIrkE61a6L4g+CBdlwdy
UU1viNUET1D3YdnNzzCgmA+sNcYJ2PoGxRQjKobueYyrIlZhltsdCeOF1LlQ0QngtWVCGsYWcT+5
GKQDEzgBeA72m4kKIxrBFZBMyhlwnALjd+GCDJHrQifpPoVtDkGS4RH5QEwf6pYjbSbdCNJCGnNG
afanWlqFSwJk6ZnWI/znxIk4b2wDrP7q7AgJJ9doGii29aib63y7/WpZfh/sQANr+CWwbzMCAUX7
IEEjQ0uoiytlbiJzh4w+6v4Zi0Q0f1f52TCuZfbwlehfSfYporexeVhy2dHYNuKEWbpTcCKRPYRi
ztjo9edAmVM2+AfV7yqkoRWRueeN2U+t7kcF5xDkCkfLfUUlsS7V4ZzRByZMAOZXz0UdAWyR5HwD
yI4h6u7GelgisZU0zM8hURzprcGY0snLHpjImYEvUMt5Z43GPkqH7WgTVbqGaV0It5T5HtBU+W07
VjajfHyxGansXY+R5NjCtRpmeHmD8A219rsaV2vy2c01iXa2C87Ui02sF1DYTeWDrJsp2FrhV9Kz
cSkfkkXd2T7aBiG+eP/K8gsLeW0Pu1q51gi2K2r76aFH2zTUJNjGTmMyYSQeuKvwxef3YggReDXE
AA2OnZPI9zroVKC54ZhSdOOT8pnSukWYnvtMYhTdOaQs7hr1MjYMcyDzp5zM6/EQb6b8bvXCWeEM
wnorVo03023yw+vqF3kD5bp6ixECambj2UW0g4KjU95kJADzzY65NOxKA5cmrN6iW/bxQlFBkRdh
uBLIxApZcZJg3pjSQ5xQ/8xP9U0FTfqg/5JIVeNk693ku0pIZyFzbdzGyybsMRA4WeRhzlxCoN9w
2VzV8kmk7BJ0AiTL71GUYZFiZ7oHtoe8mapPAyCGtcfe8E+OrhO9qeDDpA1+A4dCqZL12xa7srkB
Hz0x6IA9npzEY/EGfgCWzSjhTr6GKKwh3cYUcsW2JLxQ3g2YgBo3ki/o3gkASnTUrX6yH81jagzk
Ku0H9uzWE7nwJWuP7WRTvgwZReSZkFdOzk2Hhq/SNwH1mzzdyug6zmeNrltsPZfJIR8hLOCCLoiq
dBvAxgVvvmNIZwqC1sQ4Snsem91r/snD0iC6vBvVM1trk/lR5kOQr9Od1uyqyMW4wvkOW+SQRcFa
KoYdN1lfwyeRnnqmOoSaLL5YrnJ2WMJt0rqhum04piEC1T9hzHzwT4KcjyhTUiVn5jduJOG25y4B
kHcfQ2Nwuxxjs6PWJBd7S+Q1RLuooFq8SRA8waTgVH+qB0E0wVP2MFwz2rjvbKyxsaHtC7KD4RzQ
ejaJcHYCcSSLxDB2NXxAyyfnmqy8WnZwLcDsZ+e1sa0Il1FVsE1U3i1Xf6SVPdYkI5J7MXmTjWti
18LKwd+f7Ex0wcuO5ORVUoUrZcZucjBQ0xIezZM0KttAOcgWWxX3l3rZ5fX3WP4k79W1jHeIINFd
DkwGN/qd5iUYJtYISrIdflUAmkVAoimbDlzVY24/yRnEuWUXyqGbqgceq7r9SpXtOGLs/qk4sdk7
xGOcPWkk5qTFL06uZl5f1dK+0TTd5OqBpw6KrS5PRKLu0uxJVbaZirBj0z2Q8IgblRwOsrRr7kY+
zx9LNOreeM7Q1uK5mfyAIDMgR/kxKB7yghmh7ku8muI4Lnu6vEwTCWOOIShNT/mFQXHJrSl9WpiQ
0jkn+dg49gYXwm0644eESr9laGtfje8YhYW5wWfBjI4Chy60z512jf9AgNV4EFFMnKbaTaz/ZIN/
D3Gp4LtCls7Z/xmEZ0BvIvfKVSpyI4AJRWb+TpgZxR+eX9JqtIdsuoQvJFE3xMwcGDYkPGCWa9F0
Z+q5wvK9sEAU4uAqnqQD/gew/2b/yTrXIGxMXtQeNIayZMiDrOjJC9sTjob0AhNtugDZQIJ0haAd
oydUneK7y28IOcEkqdG1UU7z4NbFQxO6FdZeAB3UPW+0TuJf9o7yJafCb3yZwhWFMWASEE2jywsk
QEZq4ZK7ZFUIPv14H7Yns7h0sTt/zow8GRIw0xC4HNjcp/YR7y5qCrJRY1vGJ+VTZNgGElWnvPCr
8dmiB5QMvPZubfrjRF1yMvvTWG7L6mhORH7z2Et30mZoqlG4kkYEVUi2vdl4jC0iK/w6Qy/yQDR5
ETJOP9iCGs3PkURv0upYqRvLLzdo9W4hoCXhSrNfDNuFsRzl0eIze2H1h9JTxSueg8vcIR+QzhZm
aFKqctdCrcpmUWxN9ZBqh8UmgODFFnuWu9mdVAUi9y7dYgqzS3iHSACPo3RT2Kuj+MbzUyfkJ0oP
WUJVOj0xmVLVZ2G5eC4QCol9+9LxXqou8ZG6upU5D6JtW3gZfkWQFf2JE4JFSh8iBZTZ4YY66PTp
32Xzkn7UGlMTJmAMe1yEhiOyRQAo2JJcSX7Ka2x6255jZYbaQHoYDT3J4wNB3IZudWFLZS/bjFzW
AtfYae2RP2VPVnTFdGUWPp21ljMGY3Cu+GDHRmkTjIeU4gr7Runi86Zxkuk7lsYMkMcgU5iVR9PI
6djdkR18qL8mxVOxIZq2HM55d42utuI0NLUoeR1FclhSVBIVSZWsYG62lp/bP91MntITFh679OAX
0U5KoRHh2H4F045wZCOwW2o7ZXFRRs9nVBQW87qFeNj1d5ek69R5VEWtsufknlufrEvD8JIB+rvP
25tPriI2PqduhHrioZF9NAS5th2RRusl6vTNnGFxTtW9mBxo7eZlRnhLIm/t5V7CL03uEmWK9Fov
XhWQlw0p5rhIhyg8JvrvAJoXqEK2mw0fVFSrPBaRVyqPVOgUu24Vfsf6lmUmQeqWSGkgjBRBbvDE
2dNyLncejWDu4PRuIiQErtUdZHknlyjl4DEfY9SxwXkcPmtc+9kemQ1T8vY1SU+EJklIQ/AUimv6
GsiPbtezCL1+2RfgMIm2v6zXShMBj7lD0UkdMBAzrm0l6Swre6k/NDPb51ZL7nCHCJ0kEmb6ZilW
aKZLG8qrbyYXIjq1ypteTXHUa0d55r2YGjRp4C7va+B5Cylw/YUU4lOHL1gwGqsLP2aLZGHHbq3Z
m1B7LtN9QH+r8dly1cDjxOb0Hoe7IvlxeNZhtzeIXHx+pb7x0fNT0JT8CMj1OivAi1CCB2ykZ6wc
NFCgEy6Ehe0NXFCkhVpn5BAkMXf6XWmdL1p+2sK938m+OXNlG3gedT3iJgCEG4X+F7CvU/ZMF4bd
iXXDQcsKoUJQlG/NtJ1ivITzuVJvVLHkRz9J4cng/9GL6KHIGzsF10n/aob7r0Zw2XSGazROAIs4
u+hyR+k1K/eDcTXFqdJ39YccPmGRIPKcYFmCQZX2KeKHp9dFu6vGJaTdwOZF5xRv0YH8SdoxlGvf
Sn3GjmXaF8orapNsla5szBEDrxsPV7xH4k/ITlz/UdlRlX1/rnz9g/IE94oyQGPAynwg+wnHu3FK
lqPWETl4Lrg8EuQjXXJu5TQ1q2OpHyIdPB79HFpa4SkD7ce7nHmJ8iSB7Nf8uvR4Roz5daA26g6z
5OWmT4MdPTbzs9F2FgM1gIOhgim0hg/6rxKqwWXIhke8ygZVFR04FIZelH9EnVfwZZwnZKUh78In
/oleCzoGHgRFeTHsMyZi9M08xwNCHJwLq4G/L4in2OnwXV50MiR0Lhfs0nC53qhs+SpeTH7jhG4G
R5FJTNlwiafRYUs0s9bPu4L5wN9AHHBRX3R6sKcBCzaZyrvmm6JzUubfOu4rKkj9q2DNoDWjdLRp
m2X0xJdWBtfTAA2DMKJfZXgnNJyAYmTPmFB5xkV7iz/JaNUQ/9W3YN/foMXFgCBfoje+GSLpzuPx
MD8ZUFMJyim5Tpv5Lr/QeD4gzKdHx5mYBNf6AkAToQSmPWei+2nAnHMzd74Tqo0VDX186HDJKLdV
RUgI3lCsPuVRahgMWBM3wZvCHrIoqD9ImQqR+1gAUMoe3iHBp0IvAVqihojbvYaTofP6LqbWamDg
SMLjHYuA8hDdgDnJhc/WbOY2OxdZxXZP7ku7D3NGzFwQe7SegENWiIYJoU2/U38B0FKwyKCZ35hn
2J/VmzY+BcseTQgfnq17t2nylZ/sjZwTZJnqeQUnvMzKYUl9iqdCYKByQKBxj2PHyCWPAp9rOJkT
w1sS35L3QACRw/6y5sOPhAvD8su51JB04YArMXXfWGGQkH4InKrRdpbqHm0aamnNZq8BhOC2NYDS
61Cf7adFrC9JEOqsunP1MIYIUNSW+3yySYYna3gt6TcioSUG6LdP7S2JTBjpsZ31d2VI/BdN+7an
jmeNTe8C2wppgbJDIbqJSLFH8KpfxXxb4m2EV3Fp3xvGE/I54YmK3Cm4EukFYwNshaMXvwJWZkX3
qu7IRhOBU3BnSyzkhgazDNRYe1ee+k2PqqCVhlMtmkuA0AeOBEzTEAmgUwuvn97hjFDMwfmfla/e
voyj9Vwvw7HkrhqgT5XIZj3VFBoo3yhUiUl+lIfoUTNZPhA6nuJLUPVOJ1KAfMvzRBafpQRHYzna
MZKhcoBrmpzCOrkqjdgMRn8ypuamZU7dJ3uDzRpbDiIiokUJGaN1ycXfLy9gLIHYh9NN7lILUZJr
W1a3xyQytnA2EXokXk1FaRS0dZo0rTyN8JONrPYE47UElU23zgaGk9XBLc7zF7JnOQYMCUDSe5cF
BUWOjSAlpNim7G5M5gtMOzoUlRCeyF7p4b4PBuA+9O0mc9hQys/VMqanWqeiGVUZ/VOiVlts9r9q
pVm+jT3F/EH1iXpFBfM1wAZXCEuw4umnEjlhcf1D2eNOTaJ7N6NMmhU0YsX8Eeoc6qTbgBQl9ISN
B2kRO079kXWMZtgLqWLVal/Tv6TNv5Y/Zn5EvKlI2j2JK3UHPELiuR8Wn7GTR4PPOJJKYXraTKxo
OVfMeOI/g5GyaRrJHbuAAcMx4ixREZeq+ZOphg+h9Nsk9d0iPSTSjkXVn7v+zdDyh74nYKFciP+g
MykPtbolSeBBAUdBPJa8pU7E6hwVkt+n4Dv0JdG48jBt7Qr7UOUmzcVAYbxsErygB1w/Y4ttvgYr
SWgRaNwBn2kdPQRDZ3vWgPg6CdrEyW1qYagetZggwaTfYw64z+SdYEjW/0YITFd7ShuhjgU4xkBX
0B5p03umUTF1mKy6egTTYaS7pbb+pFGlIQZCetRnIfPSEaseTmCiwhQnRWnolBnuiSUjPaOig1oX
KF8iSiTdooJV7EbfymhgQt2VG/tmjfaeIcLM3TrfD7pFgkwUYZNpEb4zPOKeOM/ctJqcanw49Gry
qlgl+7Uk55uEeD2UW4wN1BzyJbiqZ2N15pLgRUKP1lwW+73SjO+8Q9UE801zvCZNTrZG31tiMIcX
jRZoAT5CD7QPJTX+ZEVB64q2O0Ob6mOJdY4QhPjMdkuWl9rv6mp41HTgp32g08xl6CqtEJa1XtPU
LwNARZ7ogCLmv7C35AMjn4DeRz+7iAjGJPIDuD69atEisIrSF0Ta9xjM7ih07DazhYFpWkioi0C6
zKgw69Km21e2LyJF2FyWnBg0S6sujw612XKeSzzOo3gZBbcFu2GZ1b3xPopoH2jylxxTTQBcruEU
7NNu5BpkEDDJgMcvMmlxI1AlG8tU7uGDCTxxU0wptQYuqkClYxsBLcIeJR+FIeUANJbKD7rp2UgD
esP5/JM1RG0bXXpIBLmFqWLNLgjMnzRTCt+aalIJ2sgfhrnymzKjJujpERRCMhyG9vdgbAT1YsBN
RnmzhCFcmQGMr1je3E2nvO9UvM5Z4Y/jdDLW392amo8lB//ZJJzFZcvlg2MuHXJcQ8bTBE42tDns
S9xC6pjEbt/VrhpZKlz7+RfKLrK6NONkZqpsjgUSOmtirMCbFaBUkJg/zGwoJpJ0XPv5Ryvd1RKo
RJ38QrXcK+iLwXXXuQOEASYOCVBRmEEUGpJtO4fwJCiTm+Sq5yp249DEcrIwQ29LnjEM8AAoK3Im
hweRzddpoMmUEmo3cnDHmSV22qMSZy9SYV6zzI5wutCiCWZe0kB0uGYnezPEztwp8xdy+u2IB4rf
TL4YQ0grZU4vVjv96hYnB1ZuvO3tzViSY2OBf8PNXvuFlL+ZMY0CRvrBbL5AtyEHHizZRKlfpewk
0cqsSLEMa6zCjTmQtBupdIstCzJC/xBkiEyjaO0DWTFwSyokAlPBRksPRJS8BcmEv2shS0Euqazt
cxnIAfVY2+D55REyG5gZYxafCpHS38E+Dhi1h8dB/nReUVhEJJu7Nf7utCLbgslQZERvYEDZtRU8
1nLV3Je53Hay2MhT+iRpMzHnMY1d0mNZ7YZgV80WQks5A1VzvOJzox07kiDYGdUhnIuXtiTbQ9Cm
6XVIuhGHm24SMTrTOIIYfREmAw1NiQEulnTejcSTa6yBajOTAhmpT5ItfXQUryq37oCSAG8v2UQC
YkSqv5RNdx015T3q+k/Dyg8J1g9joh7K9RUk7GhCT06gfnaj9toYdICbCD9EDVJPTCLZrlxXgJFu
NRUfeM0w/XFZGJP2oSnoUKV1B9ajukep8fMp5AKM7MyUSnkvIhghdgpzKanS1ynlyo/7zS0GnYwh
CrUMuBsiYC7bZllvkaUbO1DPM6nHSg3BEhVULBfZaYy7N46QBT5z+ZUP9j1Ua+nQo5bsyDCXS9TE
gC9YMjLTZt0IBcP3aI8FSECmA1FrD8WJ5AfLs+ePXrVKz9Bo4hpGs+tHAskMgct1kVytVNL9ZNpf
BekvO4a3ZQwRuRyb7zkYO3bugTt08sQc8nGcw28rDfGKZPT3CK+GkrMyfTvL3BTa8p1HA+6KsnHz
KOv3ih6+NEqKx2sI6AbpGJRAvl0qzIxOPlxTDozVXsqUcOEMmIWB0av6nsZg35QIn9SaPlYeDhcr
b/ttwfIhE6TZWxg4mripH5Sie1hU1VVVfqihqdI2hICEJAIyFdO+sJ072FjKLuaelDeCy8cCUbS3
pt0QRBCHiZAiDB61C+tr1uHNBzI3efMjKCTg+9q2a6rXMFz+IKlQGbAwsEBXJVD+z3VaOzWWfWJ2
efcVlD9Zx9Sjzp5Qz9AiSRE0YWP/zCddxzA60tab/cYoISSQlu4zdD9lsvUzGmDuKn6T2hksxoEy
NlxcjwZaWguISxdpyS43AtU1xfRsh4ylukr9GiMl2sC8/KwRF3ltSaO6nUdPLEBI25ZebpsHjNDZ
3aYgNr2qmAfGJ8ULLEJtpxrNs14PoT9J5QU0Dedk/S0X6eBxzI8OmsFXnfh0IgUZlSgJRFGl6485
zr6aI21nFI20GccClAKSwbVeY24DEDRZsHav+MRaCu69OJah+A3C7LbU08lqBKITsCAOzlRXitqj
YoHkT5d+HfR2izNE1lan05wxeNGM8CMrfnJSn7Mp34f1PWrLaE1ynzw1q1AGSi9WSs9SxlXBUcux
jSoX+bNqii1RBYYDCi7paf2F0660YTZhqSOvchzRlRQM59BJh9vsS+/N3B3jYhfGsQQuhzBlWfsU
3HtVSYnBfbB2NSLKWapiZIQy+uFYVKiI32ylBlA2hT/VigE1Q01mgKiToUSzj2CY43wyhBK6S0q1
pHX2QyD6B8sOFWYhb/qcKR6DUW6WevAqKvNSdzL9ioS8CfsuCtqtTdd9GY9233OTiduXJTIw8c5X
kkPpkaqgLiaSqE05ITtzpxkGT+TUvYNc51UEkIESxn9trQw7y6i9uaLfpDV3QG+npize09i6jmZ0
Qpr0U0udN8JazopjV9CNrXU6JaExvHR9CSQSE8sU1m+aoJpcUrVzMvOtMgb0PAxNwYvD3OSGPkW4
IYyBo1tKQuhVGC9CHQu7FdWmY/F2tSy9pBlzVIjQ5gvivTQk0lTCCesdplgVvY/LmwIQwWsDxF5V
+hIVxPrmkBFkBnyWwfy/k1uKXm1fG+sRX8oZzkOwuegpHXK84MtSuaYFEdFqiHNIWpbnpZnApto4
nCsuzwkuZ+AnnhGrPUPaCr01cHDiNfBSpvNW7rWnfh62+YI9qwVmyRtfP81Te69y6xCpXNk6nWFR
rrY+SRwavgdg07KnS9UrwABHRVrFA0FymBLOuP/JQKwwNhsyw5WmFse6zgIGLbMnlTSDqokb9Dhy
mbBjyGaTttWUwh2SJLlAEOWsihovlxjDGNp8GKS+OYkRk79lSYG76CbSfQQyHSeD2zbTd1dbwRYZ
MMk7gc2UJq/ao7Hi3NA2ESgB3drM2+IQWFjZC5Wkhib7XIbKdjWsdKkU7GVzMHxZKWim5w0B91gj
HRyH0laPjOY4T1LrL01wwrhbX8HkcK3QgKEII+qPsB7CkvvZlBxlgtlT2bKOaVfc9HLZG1Jbefpc
O7I0Eoo6Zus9/Nwq4O94eZ8ID8n+bpGYRz2kDm2UOqc1y8rnWusXY2qdcH7RAU7TB71PivNIl07Y
+SWN5fZATjmCLHOkp1IaWyhwJ6mOwkPdM2oT5jcC7BDIbzPukpmYIIVbSGTYyc4g5IRGxQLwDJjh
FFJwR2zpTqUB58yndjdote2Ek45psqfRphILcots7lpJFMsHJGl9dg+rnmClKeFqZyzZzhQDwLok
2oHb5MCs9BtkhnGH7BjfxaBhoy6ksxbOti9s2hJZzP0H9y6gANnYyRq6zlJFNpUsaYacWPVK27oG
GhN+BuFbElrna7U+3zXbUlPiJmS/rr12oFSUg4TLlqpt//oRxWQ3vhEzjuTyqPl5epI0faH9muCy
W2GabVtM26xVPsYKJnvV1r9dQKZXQS0bjhxLiZEPvlLBR4yzEiLBwhwLbnnMqmSzUs0VE8PfZKKD
mkxuvEFuAVjk0yGdAY8XVrNnr6yPZm+74ZrUWwCDdCurotTJrHRnDuKzDuA9D1NCjCdgpXoMW6dM
YsNZFKvjZB6Hk6UOu9AsuJ9IOR1BGLUos1WaMl2514b0U+S0b1MFb6lMEoFM9om0UsnKMriExsIo
MoVypJYJKgwQ/jpwKyzp0X5M1qDo9T42rBLcuYNsEdQf0gpEnIGsoE+cqUfUANP5iDV3hMu4WidJ
KYS1aFRF4REGjoAX7phbTIzRzFi3ng3aB7llQ8TXu8+2xzcyBluzl8xPU6MdUaj6p4YcIW/QjOFG
H68Co8+xCvFhh/T5BiXVj0PWolgD7eWXtJeyfGaKTFIv7EoF3pyq77IW1O+4CP5drD3Pkzw8xcW0
Q6dP1Yopn6VT/1pYg5rW+lVRpO/0bifn0Ju1pPsyJfvVzukTZqoAlKqTN1lr3yMy2nSErqTL1tGY
QmAloY6sOj7wJqIvqEuxqcX43BSwrxFgXXtEAnKYoCfpxremngtPtWIIproF1wuGd0qtgtao3LRN
ehqCdN4oE+M8XVt+TYGzHS98Sr+Rwqnsy98o4Io4s+n5Yfs/2TuT5byRM2vfS+9RkYkxc9Gbbx44
ixQpbRAkJWGekZiu/n8g239XObo73Ht7UREVsljkRyDzHc55ztlNrFe3cyGboyQEtKL2C7nQmwYD
8ja00f8P2pz6lpAIPPMOtf/W8auL9qmJ24yBGMY3sGLupcaZeczHqDkllO6xHwCz5BsOl2W8T130
SUHQfnYxfwbjiDlHSr6qissYqw0GTFuKcteV7iHI2GkLRiBRZ5Mcz6Q5GldrZBhcaZDbzeJcAzch
Fa4oYJZqNiTphEUrlLiE7Q6eWLCw5bWTnhU6UuEeQuLC1trX1XCvookVCovV1uXR0iGzjTLkcfTy
1y7MTwZ/szCAQzDC7XKLDQFJBg+LhfIMWumrz6yCUss/Kax3Mubm9tmLEe0XnhL/3RPrh1bVUMKi
8EYU5idBqfkZ5mWDxc8KZ5qVsLvXYzjfE3wEFD8UeKcC5qZzTjyjz/AQ4QoBMRV1GsN+Uh0hyJib
vGkOjQH2olFMAhhuTo1VnyPVewfXCnj6kJ5lJZruzo/PPaO9gPXgokxz8tbEg0bky94vlL1ZQgXz
ivaEaMzl4EVk+ySjywQDLMK+b5aGtWG+Cf1puZTRT9MRFM9ldpSEW2yC0l+1h6I8efSpdl55pzxm
HxmAeS1Tn2c2GB8HOT2XyRI9ajU88qVRCUs7YoHXvXLvR8+GKXkY0GSYXamj8IhfANLEmkCTT+xG
VTwt7DIE+R0izI91xyHRi+TczgPsXVIE+6R8CIhnZtRDpFBg3jSGV5brEYE0Llu8JrRIlnS71zFm
Xp4hcqSNq93dkvbtPh2ZF4QtNJ2gRgKHcYDaEPMwywSiBwAfSSQkAzEHSQCZBJvae2x4TMVQE5nr
uICqIecuPa2GcPaNTTGpKo2SQB4JOPCRi3BLhAmFg9fyYCSYxIdgfEoht2/KQDzVDY16n0xXq+4A
tSOoK/OpI6oDshV2oVMXepu+msmOqYqnNghdxo+IV715eg0KOR9ZHYgXaxD+yrUgtTtpl6PvwJpZ
2ALAKMXuYSEGhr7encl7RXZBbjRa1DD8dyTfv2gIIxHvfzaE3SQ/P+P+Z9n1P5Pyr64w/t7P967/
z//A3+XYkiw9T/iBdGB2/8MVpv/AE6YwZLl2QPa87fzJFRb8gRHAc4WrfcUtH2DW+nswH74wJgWM
/nyE0vAS3eD/EsynCQUE0jRHVXn+8Z//EQjpS18IhT6Z/w75X7jZ/mw8NGLUvmgbjp3VAIq1prua
wDm47Gx1VT4OjGno1XtzmGun27vIqQqvIN7BQz/fuzSH3VTBWLW3asHlgPJz1qiFRqZiog4YYtfI
IBzmRalsEFHOBD1VsNSyhWllH30keXnSZtgTFU4XAeU2cjhQC9+71z7LTwInUbpxt4EKtpTrnSK9
OEhU/EtZFK+TR2GUDhk+jIWCiKpns3jjrdWw5QA6GJyADZc58gq4ZisuyM4eU3TxGMolnl9XobYZ
1FNUVL8Ax7FZX1AoDt2DW1LETAXgkG6xWEcRDnE2g/XR5AzSgx7xjB2c6xSsph94PtsO2lPF5NXJ
xiPoAvd+bpj3xRkNoaymB32xrIoRiFihPHJEbeAwrqwshg3a0CSFa8drsRDa1NbJs/CMl9N0O0O+
yaNJbv9t7PzXjJ28df/Le2ymn8UH4enRX19i/tLfXmL/D89WLi+KjQ+TF9Ph9f6btdP7I3Bcz9X8
z3aC9YX8/9ZOT/xBEqcGK8qDYGtb8+X+8RLz7mMaCDgWtAuwT/2fzJ2ex1f661vMm8u7y0mjAoFp
VPz1LZ5rL44cw61jdzCMpwwBoN1zkRbAF6amuSZ2Vp1SSOmQRxlTywoVn36d6rE4pRQo+6JmfOXG
A9lbbPmW0C0PmaM/rbB9jQELouNmcN+FaCZNlzdszsI7VhVoLOC5VhX6A2vhCNB2jvmpexyzfgey
Dk+fRG/pOfCzw+lbyx6zqcWPqGbS38aroA3fBRkUDXtN5SW/SkH6kwETnPXVXsarQdFBBeGqDxnK
bWJL+wyR+rHG6e/HY7PzorHdQzR46daVGBEWW8sqgXyHdMAQXNs8fAjWBN8hT3emsu9pEb/pILlL
cn1mjHckCOKEA+gWKtnFWnR534f+HovmADhkINw7jL6ZLqNXKRix0a2UDsNeIHMbonmqfQL4a4s3
WxsOAV2h17SQY5URdfFQ2JhmSijjIT6QqcZMUFfBDznpcKMi1B/EDqGu7d2PiOqMllLoE0ldH4bU
MNLqMgfC6shw1queogzpvPMrT8jWFO2znsVH7Ljjse1HcnSyR2ciVIcmcWxkcTB6ZUYHCRVjXDls
tJCYgJn8kRvU1CYeK6q+ycd/tErT5xdGfzd5etdkEfPH0n3LERYRiYCcp1n4Prt058a/gkB84HME
EGPdk+R1kyXNM8E3ywGqyXM3+V9FAUujXkLElyg59lGUo1PgBx3h/BxG099kcvnRhuU9PfippRdJ
mKQRVrn3nYAPEPcv60D1jhsx/KENyKCujrk0gmdGND+Y3Igtd1RzkEK9Jm77zj6djyeoH0CIk6ZR
Awf0LJ75wl7G27JF00Xh7z4pIC/4PXsXjDzSdo0cAP5Sx7gYfkxSY3sdg5dSED6oqO8pdtHOcdUd
Who0DEIO16FI8aS2q9JpIDYlkHuf3M6Az1xYbEXfuC7Lw9IvXwHGWqfYBs0EpPXQuueIMCWAQZdk
huXfefWTmSS6hwktV8/cpmSZZJbhaOth1USOx6Vq5SYaUMa17kszYQ3x6varM8NHGgYgfelnWc+P
gT2eEt28OOlMk4NGOyeaayuM99U31bOA9reFLXxpRg2JMHvK4+GrjXlEjQAerPZ5rG/IINm72SeO
FbkdBjc6ADpLJMpFOySMwLX926HsXtWAl61ovmq7J5wVsUNizackRCjhhoATYzm8ckvh3wNf6drN
l042bAm74bZfhQ0xvQv8O5Kuuo+yXqMA6bFrGhVv/bZTlaPUx3MnDBIs3XzDYnicHEbc8V2OvC4k
a3WT5rj2mAnuTZNSoKv+ewQiiY9nt3jJe2Yzc+zwlNdEi5PSJU6RKi6mR6wVRTP8di0/2oHsLwXx
Y8rcvRWVL17UYTEkGj0amuNs0vcqYyKaT95nmYNsBgwqaNWp4+fAX5ci+t7N2rfWLu094ZW3XjXY
V4aN535JJOF7IET6+S0akftHEyJHd20KXaDWU/6egvQkASF+JSlrwqGddnvdmm9ZJS7rlDZHnZQW
w0Pk0oxZzYB3Af3JEIiDIUcS4uZyM7v2JV5gPzqasJbEwoHrju4t7Up8L602O0FbZLHA80c2Dfmi
qJ1pElFvTx7vcc5OBKcdVONxgQUUT8WbdZvwOrBXA+aLhGcHY/9XP0Jk1KML3tdvvvTg+zCvQHlx
6LxqssxDC2FsgFFkmgCAkxreGmuL1S/aYI+379qiR+laoUjvLmVbPRpfotnj91GNFQvs+hfravAg
JUyfhQldSB2VDOp7J7xvWRR9cO/chEHyCIoGq8+4PHeouvgwZ66aLqx9UJnuIVvcYO/QU5O3UZ8s
kWGTaXHjLsw3NlUX0FThT/EalBlpVqY3W6ulSAX9OMDdN6R6Nr74Umofqw8JKmCqxCuBnzSm0V1P
qegUyGYAsG1lF3RnRW7doMWDn4JlglBqNrEIn/qYA1ku73M6PUtpbHo50oixMWFlTPM3eFi4LmN0
WBk9HCdQeFDhcPRhYK0zZ8Ekpj5UHgDpkEBDiGBZsVVJZe44lKn1muTGzQi8s2R7DrGd1nODeHhB
F2LhmT5mv83QZD83NbVmjarYDthP21N5idtxvHOKQF0ch2K8EOqEuQXNqKpaRrEI0DpE0DiQ83sE
DNhxqE52WPKuniRSZBB0wE562wozEl3QXMzKFrPruAQxD7r5MVTJQ6LH9BLH9Teh/dc0ZlPelF10
bKL8bNf6F1fBHXttSv3qOSwQRyWEMAIlJzJVuuRt2fo9Krt7P0Fr6qAM+1rl4dVY5oE8qx9Lqh77
zCZDxRyThIm0NOlb1EADtCPcGIlZXgJci7Te5xEXSb7i0iPFTRqQLuLVzmfSuRIGXrmPrB7Pu2ee
FuEX6DCWK1IKhOHTvYatCR4y2rdd+avKEUyqvAXGhA8flUviHe0g/EwDC0dyNqyatHeI6SDpIb2c
0viXF0VvWMJ36eB/jSwHAYozAGRAFaj7G9K6ScHT6Mkq3X3TocHGKgjlS/3xKTf2zb9r9n+lZqee
+99q9hXG8rP8K4zl91/5W8UOcsVHF+Ur5ShPCGR7/6jYpfOHoyChrBW78D2XjvcfLBYwLUGgJZQU
UC2O/+eu2/vDBcvDOclIz4Gh4vxfum4o6vqfKnbSgIUtXcU3R4CG0v/Ud+vJwzQP9QjNC0qtULpM
IWV4SGesLYiytnE+M60dADxY6YB3iCd+0zLSum+tDCVSzwK4wNyWEEFEcmn3hTI+POU6YxN0F4yw
jtweXEbLVZ/YHj6ewByDuHynCN9DecrPGiTQtgR+e5wSq4LUZPYJV9AJHQa3VIEmsCsrgEOrR3Fi
0W0N8c7E3nwtk+zG76uHIiSALDCS5sDBalzGlCQJ7lLcTSArUS2NG79ge9GBOZ68oDmXWBOzUjG3
XkNwQA0QZmhN934A4iIhky2RAy/UzCpEhg5S9sS9BN6qdjX2PiQPPKiRX7oBmqlhKBe4cA7ncfmu
PYctnZDrhdth18/3lFInIAc/xxpix+T5yFI18wuB3dAa2PY7OZy0ETZ+M8K04lbeA5hBl+WAs3JI
/0HoSRIvBDL0hek5tjuEaMxTNrLex/T+lMaB5Ptv3rohvFtqAyxOEGlq1mkezrJbrdsnq6q97VTO
bCmX+7amGi+cHuEbPCq6ovSkAzBOIYV3j9prO2YtpWm8QKEBp3uwa78iucAQrb7KOqaRFb5YU7mQ
52x8jyqsKBW8nYhh/+h7/H0WkfDgu73DEmnvT95bk8aEyjDZbSYiaob2GzNVOMd180ypi+JtjY0Z
R+snGYuvVl/+LMcYVGvYq52H0cpelalj5aP6ApjQVqC+wfyxC+XHlEybN7IhFaqrsZFNgB/ramCH
6mHTgPffWWSYBFXucJlQceUlOVoltB5+xHyXNZTW/QpKr/uhOtTOV+lZyHJTknPmiG95bl9xidUD
BBHhOzhO1IzigVl85aQEu7cozBXCdddwazRlhZfcY4o+cgrXOy09QCYTSI2U7fRe9uo2kHx+c4+J
NjQ2L0r4hj0X51w6BdclDzpeKXAJjSsW2GevZYHZJ4G5oBWUGWBmIsNUKEGNZLD9aR00TwWaal2r
u9DGZ7UKKMpq8Z5KM4+HwlQoYcF+px3KD9JUDxa/mWoGseQ/FXaEe8Yj3hqCR1LzLOa7Xi5AAR1S
SXIUukZOBMPMzN5D5yvcgHv6HmZMxSrzmXzsZTDlDMGjwP/tr8DYcZWUZK8jGb6EIFrYiFA9sVOA
pwehruHRUsVL0szs+Pjd9tW6BcTyW9OEnGxE+Ns+7cR2wqNml5wkEi3tsfPIdLF44G1VflMDkL96
wbIWd9AUXIdHty6cbTiCeeoJp06LhTAxe7JBrlY1oJr6ENjys51hGdha1OSEEq+yKDyu3lEotO6o
IQHd4I0aIdgpvuw2kwMvSpE9Z7bdXKaMxn1IF8wog3VJkgVtT2IIS9HS3sPepj2XZJyou2iAToTe
An+BzfPotjjt6yBljxlvyV+tD16DNCsHYIxjZmQqc0QndAIcanAs8A6a2fQIQ5L9nPLWwifix24h
s8yEdKtxdSz66rG2MozDeczpJsVVxP6bG2dYHEpC5il9khH6gwmrhjiRWewJacy6Go74gu9QBbzP
fDBZUADxZzcTh3TXdbsQTd0XwariPUOF4HQlNNnL8VrU6ZRShsB+zVxEWyDR2fgWP9izdTuXcJFj
A2ZVFSRn5G3tbBwFfCVykInNHUOGlKe7C9gekTOEuS20HoMoee2rW0/Z5TFT3We/WG9Vkn4dAirJ
sLCucF/FU1Sim2ZtfsLx/5nq5bmK9Pn3UVknuP1Lyc/mdjfk4LEEBOSphi/ITWlLZIykgvCVNNOC
rfOHQWN9dInfGv05OUXhK3QudPFwZ+t4aHFfYXh3+Pa87+gISSVUW3QTLpdb8sHQ9UekqLGcEKdc
byHLxiRDK4tb1pb5o1kcNDkBMkYwErzJAvOMO0FdREXw0EpxVB1GND4J3lTyhwHY05g1+gp9+Usf
AhFz4dZGafZDr4rnfiHXvG096kyMJ4JZil9+Ev2NOMYmXdEKOcU0eE72V2sQZwsAbwPAozyPdf0N
afdArh3Rj9mAlyrnzhsNQ5ck5gVsBX1K3R9dZyQkmknX+jXs+Snq3LOWFVkiooei2luECVooGeIk
OzZOCT/Trx+9wqRPcTQTNGqmko9WPgSyPcKpJcJPIl2x2dSSUxE9w1+peNldfhQJkbULsSLOdvWc
FQ7Bh429hY2yseoyW2VZFOzE3XCpAYyykRNnglTrOnMJOVIIoTP3IQY9YjCkm0rwZub3KiEPsoqL
5qYJcQCTshAQ5VKNq56HuNJitJPjkuAiShfrkbeUvru9M7J7XNoxYVXJux/2N7UskLANy3cW8PWO
DOxvVu1fq4IW2I6x2JXVlbrbRxKKpo4QbQ+7s/PF5TTYTaSFsq8ETNAqCHSkDJkdPlaWqWwIqvc8
JfsETQMLMORY6DDJ9SuT6D6KmRaUdXQ35+PJlw7dcTbjY0vfELojSmCopKfiTjqE3gWw+rdGLfku
yoM7Jqq8fiZGIlKREVHB+NkDCCHVMizpCCCN7QRx17MokC3ofScjHwQcR/OMbjGkXTPumiw5z7dl
nTdALqlN1mjBcYCcYQNPsKN+Q6oR5nfTX03KzGkK5xtTRNucrsFN3eyY5pz1jSLgB9kpLNoOM3hC
KAMvOxprOHzfegfog/AZ3455gMM8mveuX3ZoDUfIJHVQbFO/KB6SdSdh9dWWe2mfYh0++caciGfH
4J84nzFok91UsSuPpDoOdv8I0WZTBd2zXI1waCoIRAbZTWfLVyF0rPU6SQRRRHQMHho91VDt03Zr
nJp0iZrJqo2AokdFTcwVJgfFYBH9HnPRnsztKMF7yDKIlDKWITaoCKfZsIAHWbZqXbCPEePhXAhf
GcCTk1cp3fw8T218sKYOHSTzN5RDRCeGyBtIEEoCKCnhkr4yV5QvZe5x+in93cvyYTvZGdZJZxoP
rts+DCvGfvmNsW8RWUwdXOMUAHA7xR3HIcDgKSNqyUY+fmbVRBicivdZgTAhtJtd5qMIJg+7peHv
wSw4TnRylxCeV4kNMnQfnRJBEXN9tDYuRCJ3nby3J3ZKhpxNt6Z6Z7HdB1iRg6cZEguy7ec5XqY7
pM7DxjK2RYIZA25XMJiR8dmZUffJxeIx8qqtFRL3N6hT0GUWYipvJnvIwAladUZejf/aVsuJv2k2
bgHkAyUY/TKW2jYNuQqnCzK2Zd+1MaV5Aral75uJibBEGkn1myapj6qk/Kz6VDELCvGiJZbkiPeR
vxJrAWQd3feyYmj83qJ3nlFN6s9mgRowR/PNKAq5a9n8o2mjSiNkbeum1JS1Usd0LEkrtiOxzTQ4
qHTEhGIQexb8Px30YehhYwhWfJU2QvoZjAujM3LS8Fzg2J8M+II6qqodc1UgIGi+lhkhoxxszD0S
07k/aGzh4UceMdQcsxL1+7KwZvtCLJ3Zxp53oBwvsKlwnOco82AyTlvUE80+jd68lDqQ1NE3Fo3h
UQ/ZV47tu0LMt329PCVB39yi3QxjqqVGoyyQIm2BQtxHTIlza0yeul0TvUQSEm8seRZyZsZBH58W
V1OT1Mhe6pyJlM7IYakIzlMRHAm71eKu5TXwIGgubnfuBgJgmkH/yoqFBQGYsYZBeYqcf6ud5w6v
4qrIIL+2rcg+qjy+wsSWsW+8B2gFlHjaqqG5Ddl3ZyQwsRiRj5LM986K4CZCO7+dFzC1nCmPnhM9
osmm67EQ4ib9oWr4xWq9iH1tT5h5qoqCMn12jfhqTKJQfrlPUaru24wcrZxAYelRJpamIs5xtaED
O7tUfL2Fvuy4RN13o5HajdJfj9fmmBj2KTEvtcTvOVkxW595Pksm+IH3itgDzyHh5bPFjL7CTdMV
cXGgluDcy1ilDKI6mdqllImwTbEqHnZzq+MbNhwMW0KkrCzRjzNjJHBw0GbU09L5R1iW6b6ChY4y
vbjNKcEffHzKpgl4nxy6X1J2mi1Grod20i/GLLe6Ebf2wPFW5FjDBhVFAF0gEY5hizSwb+6gpxd8
VNwJcynhXxN+uq2gvUPTp4CpnOkHw7r4FqU2/LDwE0GMOtn8hm9ynGC45g4Dx8gp63p0WV5kX2wr
Pfg6IiWmqSx4JWZGSSjA8jMgpL3DdDVV803PIntjUhS1IxousmEWntlpxV7BG8hCyC2ZNZ4tsmtK
J8Y6kOJMa88mLO1nXBZgO2GjOBo5E0h2VuLAi0xjnyZGWiobyqd4KOVFAkwDEfBjLrHNFZ61M/OE
Sr+azC5ekCS1k9LXpBkw/8Dy65WVYTxnQYXDYtznfXTp/KxljF3hdxwJ5G0IRrQEJPtc62MBoJEn
NznJhpyTSjDNm2og/9WUPunEJqw8moHSNd1l0Ml5qusb+J5fgpSR5izsdwCJeCH6suC6XO+/8lYK
RtRTsCVznARvXaLHBDy7cew+OQo5XYkIbY6xyhlgTPmNk7hfohScpSpmNmYdPLYhoMm19UI4niWe
s56C2rT9ObIz85ANM75AEcf4o+hGg+PsmfHWmwPq9ka615p0X9IfhzPVNdwSlJr2egJ3w89wkfII
ePNmjpJj6/Ku59iOrkEGLVXRx0rz5BmQkOM8vFhQKc8lym8oJhrJH3JVFVwsBF8YraLsmKCWYs/W
7whcUSdrJoWSyRWNXSHI4+rmH4vBjpm1CaQMCju37uCdTuF7CKoTDSaUBhRLqA3Wk/SJRmhDUHlw
XWn4QROe0XVQpBBBOOQStRjniYmrBCH1iMjfgoBWuupzFBDd3BYtc/woEUKzrn0SDpiJBNXdaOsj
KeGIrIBu0kKzNrYnGFBLcZwTdLVGCzSHdWAOSwSQvc1Ceo/Z+FcZjvsio/hjtJR2xrop0+glhdK7
EbZdHSdMlle01Mn2t1I2UzaXHmOyPSEf5jYiPMAr8TQg7qT1UoSPEfJJwUkWJctLQ7RkSuvuUWMA
nLvaUcShyHczwf/fCcK7rk4+/pow1ezbKfOuVkyP1SE1Wac+4SHL3wqcLE2VlXdN21zqOT5hDVuX
Xft6Vj/zoAgPcUpqJfK9itwpfqkeKdIHq72H9lhc+J53zUx9YtkAm9izf7JAemzJ9eyHT4W9eGpB
VBqpwz1k9wYHEw3Bm2nbl7HFIjqE40NIcgkXzl5lFYdLkYV7WYlhVzbypOHZbiP5mRm64LS3yr0T
WZrYl+TFAz82lvmPlg6Qqz1d65Fq34A8GEcgSLMwd7bFPGbJ4Ad42mJhBg2AjJldWKCTXffTiWPE
uRKZcwrIB+16660r+mwfnHmAiFAA3uTF7dXQgjM3BI9qf5MCY900BNlR4qxgqQKiZQ69x6iuvWOt
k3eQvA+TsJeDE5P1nEcJJFgqshtFplUcUqEhLmBTSEZAZZESxaSE1J9RU5u7sHoVoL7ZWpK98YBU
MaIfuT7Q7lRdu/fQZtJSQpWEJDfnD5Gvm4OFn/swefMuQzSIRml2718zFb4uUDh3JiRoloCC6Ugo
CS84Z5Y1h8OpqAus03N80xIQklWr5HZM7rJMPtGuenzND1sZuOoI81PY95NNFIycoL7uPCIIxhVL
Ypt36ii9LSKysXK3urIhuaXAeXARWPBudDtji6uViK+176AqpQr0gcZiZw8P/TrrTMrvgRScTSj5
shLpY6ze6gZPS+POnAdteCIiCfjOgJHQjCQmWsLfeCUTWI8x01JHrAen9II66KuY0tugUrDiYnQK
9VeCeB4aiwskJNoFCNJEyBqFj+Am2iQNoVZFgBRA2NPTEoOCVQQPuOP9HJDep15iW8A5PJMmOZ75
NIh0aE+dzMmytwA4tNFbBmQD131gmHRIdsubokVm71bAnVP2ma0hg4CM46vFOJXMoP3qvWIy8eS3
zpua0zu7cH4pOBGeY8F/4rX2EmLDoy82XKMpix/bPJKbRWVvQWIJ8vQgIFd58iCGRN031wUIJ9ax
5cHH1oi4oyTUcq6+lxxYN17h/qLp90jyQU2FQGeDmq29NLV5F26C8qznqeWF467njORz/pCBf/VJ
as+098ME0TvqU25A3zxpXqFjHIG1UyKF8+F0R5zdxPwAZz0HhJYAK2yOvJv0uEF/K/C08ssJHg2R
Rvs6Dkk8r5znsexf4hqYBXvwvZpqgbPTRhDS9hE2ZRaI9Vj9aqfgTVn1/cDpfqujEq1rAn0mQSDu
kJ0w1D8Xu0MYH83WKRsaPN5ohuVSJM8566o28OrD0KhHL6sVblWmraV0YJbwfK+0ZO8Y2zapQPAa
2j59xzuS7sLlZbYMc/Yg+TI05O/hltSQMcOBlZizalTX8HSikc1lalAWu4rBGxrTU6pfmKpGZDYz
UsnD5hBPECRYSYMKiuZjaNXfZgOVPGwshHKIfdIAASo2xphsUTHymURUL3M/HwmWfKot3A3jstiA
kOpNPPJvfchXnxy1ryf0Qg1m+WNdpc9y4ANbCTGNU8HaxWACecTx6Mpw1QGWqR8wOnyrcvPBopc6
rMaR2a3NsJDLfui7ZzqgHqaSi7FwHXPpJD4R2oTNxGMkqXVNUgZ8vAQE0tC1P3JAnSzRMVdpn09j
ckb82he2jeA7ljo+Zrk5QHdG+24VD75dVHdKRzxDvDld4kO/6rLXWvovHb/WjReSaDdmI2QQ54XB
YL5dNF17UA0nIom3HmCJo7tuXoGZSmMR+5nvh0nfOCbon3VKMMXJGgeOhR54d8aYkx4PQoalh0cG
7ZeIBEfmgJi9Uj8DgQsSJkAAr61xPCwj7EeOc0J0vhEa9ul1Meiy4Qs2JGuTV/K1mBgnke/JHGdC
tO51DC5iP+fxsnmvY8t5ymvvVNNYb0bVQsChNEyCiZ+ZdyIR88z6FZIsHtmN5fdMTSrv+7yg21dd
dy7ZsEJ6RN1SizfXzifEQETKV6YAnIh5No8dZr68ny2bK57jlnUHN0BhZws8Cdy5M/3Bjt0VzwZ6
SsszYGaU4x0zuAwZk/eddIgATgkCEYZUmRyvDUGnjEem6J0RNtufqjv5M6YSmTBDaET6+3BlWmit
aXRsrI19PwrAn50N/4EiFq/7xE/mRWS+uHiSvKQXWx5bbGmbyGv9s5Vc83QGwKSKYRdJm3On+6GH
KrthnhswgG1eEdZWm3+vfP+lla+NcPF/lml+Gd7zj/f2x59Fmvb6V/628nXEH54TKPI1lPZszD7/
tfIVyC3JndOKha9UnvdfIk21/pFQnq8dx9NOwJ/8XaMZuH/wrw63gRS//+AfuSN/z3P5W2BK9LP6
b/Jd1F9l1nxxUjc4nlhGu+yXHfefBJoi9NBcVg28KCYbyxp58fsfNNgLfDhmtPtZxeaSyJNE/8Xo
jArZuyvwpNxnBUZuKh9QiJXrHnPHdHcmyl9tcFM48eStCdUb483qhP5L3BJQTVGeG98DiCNA+2Cz
G8oJSU0TXqRgihUNsXNQAfrkyR+fMzfg2KYne/Cw3OzzZc2tVoqIEBAPFmy+7+R5V3eyZIDJigTP
oqcfQ5PvLZMCxS4Ag6LPKJ/LzLuwFi4D1Z8qt7/Fa7WmCQzyEkcZqcREje4cCKsPjqDJijXQQIYF
+hy65O2wxd5lCwLPuGqwoRagRlrbWx3KmXPxg+7v/6gilNulwWof6vSKbTy9GhtJIbFmIT9gHWAQ
6aNDE/Qt1LusvQZYZEFoOIDZbBU9/enh+29+qWzs/7LE91Hu+zw6ru1y9Ujp//7zP6X2kEPqMbru
xT5horvpJlmd0efuA6Pky7SJepdxia/eFhLEjp4mh3TSUP1CZFvhgoRrGuKXDtzPbafo3Z7SqhCP
lTcJrnaLzVRPSIKC1hQ2bsSACwiCX07xBf+sv53Rz7qDh5Uw7SxqN1YGfqfBfzBJTYSaHrjmCscZ
PsIe0MiKKagy96LqmNWEh34qLRhQMesBM99SbB564XzNppm2Kuz88FzTQ1qlxQWg0xsJ7fuuCAZv
Na5yPJbGecTUlBrjPmCV3NuFIRFtQiynC9hrkJPY6DrYdjxpXpTfuohxaAVqEI6LztoTFPio3la2
+73p8nsDaQYyNKdwNDj2F5PtpQzrY6kqsxfuXBztzqPHbh1xI2eXH9OPPEi5DDyvjSjW+PSXPg4g
yfVOecIaTryVcXe52wePGCmxQvte+aWJkg90w+lRYGUEVlz1R55752IWFe98ZwyvXD+d1Sd3vcQN
m4we07iCmnkeJwHJNCbbWHsetmbHhdvLBx2LuHzo1jGTv6Kaeqn4jTphiIhyIg27rS6yApNsFEWR
74AaK8gZjKfsm6PGaJeENCujIAkm9cb47hZJNnCWppirQ9P67N51hy50/dynlO1elOqCC7NhiSKn
s8akteuxs6LPSlb3g13o3dQF5loTVZLP3V1guPn8KGZnGjznQejcNZbd38zwywSM8Wvvwiclu+K9
NcNwN7lM5Rk81qgGh1vYK4wQVhutEjBKh19LYQGrFdzUdM/DgShnuGM6oZFefzuiVz9x0Tp3VNYn
WcdPU9jU3xYN3mzE9/8oSrXn8Ev39RrBPvaIJ2HsdPtMzfN9DHTWDqvhOW/D2ySLDYWhXm5wz6s+
pe617Ogpasx0skcYyYlJ5regWhF7afjYMGHe/f6iNhSB7WBr/5jBTDiLZEb5GQ50qEF9M45J+BA6
8m0N3yNLfDpJHTkvgc0WMAy3s49R3BV5eDtJjOTNEFKLVeL+9z/8/8fXmTTJiXRR9hdhBg44sM2Y
gxgzlEpJG0wqlZjn0fn1fUCfWXVveuMWqbJKKSMJ9+fv3XtuT9exNGbqyjngot3byY8YxoXXQZeZ
q/ZLRZd0H2hRvwhbok3YZMYBk3d8G+ZZ2+PRR86NrbzgKfjOXXsTV55Podu92/mUHKQbx7dI6gc7
NIOLGMd/ZUCHcXSaHsmAVVzsYilQiEw5pxMzvQKp8qdpRq8kOYzmzMVJ0ww2+EA/OEzn+02cJHi6
tSjzIRwwRy77D66vcLSJb+OyTSYyS1rSRTEW4b5XkEKJ9jTEY8kwVwM0ZfdP3dTa92bg3RSMG/IZ
3FLQZuUV0SlFUgAPdZ6cZBepiHpqeUI1j1tDHm5Hy5T3prbyd2rR9zmjV5GK/sWPZBxFTLcxtuDi
lVVm7M0ga2EOOEQxY2gFJkCMU2NfUzeyr87yqj4O4TD608gAephG+RIeDzrykvKqg2drtD9a5HBQ
lS3tDgvZ4YH3et5akuBsQU/7MZQzlOu8u3WpO/vNsgSNrvZWm/2MathlWCXxhffgNdOWrmKPU2+/
viETk70+N0e/M4kT/P+fGNbq9vq/nBocGUSEmbi9qEVsmxup/H+dGibKnVDNVbCzArJ7NNO5MoKp
UHHEdJmcJj8RXvWRiDx50sNMnokMPjkqiWZUDO4yYes0sCtSyU+tKNl+M9CWRcAhF5vpn7qgFV0J
EdxsOxm3w+wm24m6+YrVYMvMk1tUiVlJoZG8NpHSrrICRGT2iGVGicWratP23Nv2tzGxtL3LpJLm
tTsdmrgROzsypkNgVRfHFGTvVRlPJer0TYX+bqP65puLmqRjdvo8RXmG1iLkE0FEQYSLkwgOLQEa
qZNvrZGxe05Lwz1PmXMSgSbuSRfpF02PEcDnSb+nSJCHpCZow/xHq9Liqpjk+Dz8G2kofoVu2G3N
kI5dlzNkDjtmazKU8C3H/C2z/+mrNmC/I7CWY+ejMW0DJ7r53eu8+Nukk1uhMwzdNCs/pEYuxqGS
7oUzZF+EurdplNyDZVDUqsgi9lQmUOsCApjGP8x6oqvRTlzbXEs/OR7Ck76gVcSclMzLyE6udj5+
1bo68evAFHudwcZbkWc9Rk/5IUjBpu/BCMjO+I6JDH/xbwh2c5oQoRz2t1RECYE5xYSinAZfgxQW
J7SgX+E+RFOYH3EPFwXtPb4AlUZ7uEDxY8APus9AYVCuwYSzvf6rSKpT79T2heEIHmuhJo5UzBcT
uDaamEQx9mh7cY8iFbDK7Go3SP7bwgU25iBJ0M+63plfwK8Yh4iLKiBQyfx1GH8PwYBOXxvuecHd
jzmn9bDynIQplWh+TPLTOYTgOntdTle7LD6klj5rV+M0qeNfgWmephSzh5hsKK+h+w6FO6A5ACre
1Z2dkxbaKSSl/AAV74sJaeTqLaEXCptQQt+PYDp1qvM2vPC/iZOSKeWBa/jMEA1fy90Dz1t9nDvd
O6uQsA70TPy0tkHEMJOErWXw+XHzWT8AegJrZc3p1V6WuT4l3ewdwkTXAfZG5peuP1g1ER797Exn
kKvwC+yx3WWU7ndVVSlUj4axSvZqymB6tVWO393SJogDnbFjRMDoUYN7WQHFuSnS0DepLaeHcEc6
6hHpmuEcNHtNoVgsFyfSnLAZ5BD2CHqCrg0K6qXP1XtEE/nMZOXmIfVBg0d7JIHudUDLAY8i8sJ7
Hnsdta735lhVecqIEKZ9QDxPM90cI/Fzxypvko7DMA+fUomRcd0MfZn0aVgDbfaoh24fk1MAO+4B
OZQ2COiq5jI6nXOVieZdFZeBt0qOHaOEAczdQBaQRiPqDR5g7i8av0Npk/OkjJl4ekunlEIqahZu
cotFwfEeQ/MNAmaImFDE1jYIJO9MGOwkpmOHSfr6e84Y6lANeXtNW4aeTQEEozJJuqXeSy85O4he
B75J4OqulTQGirDHJDqn8WWuCSWqrEnuGFNEF902WvWWB5XaSQMQ5qzPuQ+JhmBPydxpbdoIklE0
Q6surSs/JhSBZ1R54TMb6pOnHPj5MfJ5HV3uc0Ds8HC08wxSkPF/4/yiB/GplY7p2yla3aGp+HeW
UFVK2hyEjrZPkcTXWgXzWxvS1KGJiRTQY2fqGNXUPXYOYr7au0Y0cOd5amPDJtwovZn2kCBBEoiU
JnKttx9BPN/aofojqqQ8Nh7qqnxSWO2AsjCGt4BEB+mfPs/olI555mcqf5ZBHz2rLjggjgOXjhBg
6TfKOll6lFkM5T5HR6youC8ezwHRCuqfpGt75DI/pCWds6eWIaNLipOuKW/TjMg1XDnbRznPN7cm
AmD9XMGOE2VsXARWk6tQrkQMyiyJywr7Vtb+Atfi7CcTgH/PzkNONqnNKUIWfZnk124oz3oIkzhN
2h+hqJ6T6rUjP/2S9TMt+gE4rnXrdP66YE6bOEgeQQCSsuOCfjBQoO1mI+ouhpZ/NcLRXaJPzGsQ
pnKrgdf7xR4CsM+K7h35xU6/lD/6ru5w62cDdpkaDOx+fbA6GqSWfYb45Z7VmCHMXd8sjBZHtJS6
71Ff+SqX8GAsMiL7fvBreNn0zJxL6Q2vrjA8v20n7YQVZ/Ayda6WUW+zLENg4ly08V5ZqqguMoy7
o+kWl6D3rDPDd+ucNzXpJr3lDtwqyh7hRxQV9KgDBi0W0yfAN3zm6G94l0JL2j1NYI9g9kHc+9zY
DbL514ww4CQTGFAyoJqJB0+6iPVic4d8Gx1NHeF60fvK5/q5JbHUuM6thexXScwgElZ+uXi/lqXB
l92bYXUraguzXOIwikjGH/HIwVBxsbgOufcNPB5hR4cx0iIfTx2z+nziokBbUqRZtZ8Un9FWNx6N
hq4vg5N2LV3nXUPRvMvyrn0wf8XPM6FUIC+skmzhQsXY1EDOCM8iVEMbwdpEmen666LQ34KXGO/F
FPvDWKfXpHDP1QikBgdmT2ipZPyEn06cMgVKYtMSSKon8LTeOomXSMJC2FSJKy7rMhaeu7dk/dAa
QD29hD2J2omouwUcmk1Lh16Pm4XWdMggqyFBi7Nb5QzGofCURqiD81XRdzqGdCz1Aa2APhj5vVA0
wAfgJC2+tDcvqpjKN15zKJRsr6L/KruxJZYq/aJazFBRlR0017VOJtnvoEfjbjcAs0I3byHZRT8y
tCCarJLoYlf7rNoINYRpIYqca73bVC1j6DHtdnU5TjjtFFJaMjK3/1XhgYqQIgOk1+dSHk3NzF9F
1V4ard4nXVfcSidpj13VCsImOGKjOvnIy/HeQHPx6waN3nrjUCDsx5STeh5gONWqus29Gx3d4R+g
if0tOriA/r7X0fcsUMyCx3DaDSGjXaludpHdnMopnmNU1FezLL9nms5ghuPM7L381ZHUYRiMrXOs
d/NyB2NGQhmkFJ4+FxKsK4GKqIhHNuUxIJyrxD6xKBAf0lXmQz+spaxRGtOVseeCurTPspr7i27V
KNIpHY6NYcRPOiZAcZllmTjuqxGMSKkZxNXTX9uUuB51fIInx+xaH+8IaYlgkqxmyq46lv6rrrpf
aVWrQwqQFEXobO0irdJ9symsXd2giYpLW4NIXsPY6gBU7T3RfOJYJqN92eCaqo5PA9unp9vuxS41
JI4Rh1WIl6ilCoQWWTrnzgGKhGYKqi7XQqg4TX/LEiBrfUHAokwc64IO3XnrUYb83TjXb17CvszM
iHOuElSCbodkEZvWgNMUS/giFTQ2s26bt8XTGEbhXRMSN2YB06eDlpfGpE11XpVeKct/m20/7jvR
DdSeHZQlQeE0hQjYvPpX29Tc9Xq64gUVHXHZy7dHFsMdPJfGQ2eIT3vKzOEAEguepYw3S73gQEny
cr4EutP6i3xINtFw0hI+ucEcXovaGS82PLCBsnBdLAJUgGfO16ksyUVC/bWn0oOtr5G7A8WYYVch
2wPpgO+DHDXfQrEOeQiJ2rqlCaimiNtS1MWSH9FkE9hHSo9uLfDWHovPK9OYX3SqiQ55YvwcJjAp
prSHG3e04aYFBbcHttfKmLlqBGiv32Qq9Js2kPzW0z/c0ur80RnJfOAHAd+t2nIrNbzoTWmytSzL
+mrwBrLESoe0UsCS+6ynQ4IPNLoWTih2fct/AOeR3vEwOjgNl4mFEV9NBuQvd5jiu+NQQrR8WMvE
wY6tplsh47v+LUuy+ls367ofDkQODuJLWPP2d0OoP7k36Sg0Sd9UsfxUZhm9gkrE9xSkKTIzF7Fx
DRI9n6tr2wDnREZ0S6jK7nrbFHfKUr9tpnODVvla2G3zNJElbLuIkHvl6A9CcoxDq/JffVQM/wpu
qOQ+1P/EdX4UbgaYqY2+FN1kPEIjeGi5BV5SoBaqcbJf4RmegJbnZ9DS47XJyChtMvGRh9Rbta6J
cwFx7RTavxjMcoMqbfZvM+NTSgAATa7B/Mxg8L7ZnEqAwybCXJdyw6gyeZ01Z9xXmCW4FjQocBLn
MJKW+RwaI33kI1qObDKevRarI0+iQdR0Tu6Kiewn7a4MDOhwleBJMm/U927J94duKfDWAEXYwHDQ
N7Kvc3w2aRr5dbTMgHhPt31fczxXOppCEyj+XmBVAdQ9/LFG07mgpmlxHCbaxlK9dRPLIhnO71NO
JmaqHhbesDxT8HAhE5XyK2IO19Dtdcmgch0xNv5BHEYmQr1QCMcggZyNj7fkExNh/bqstduc9Tcg
88ZxFoWukf7QIwybAz8Tnz05qedOEdenj+VXeGklM1mWRVSDUgQfEEffYR6t5rIuQZA+nKhp+EXC
hoYN2V/SrGhPGKEsRA2BeeUzcUTUcdPGTgeggh4rmq2lhYnQY4RvSIkHQTcxQgcljakRDsIl0tUH
TYHWRbCFYQrdgA3AfgKmO3Vefgg8kV+Wgv/N6PVoD4kreZSzDhSNKcabM2iMrKOWJBRlqnpnNGNy
10f3D6RY/dy3okG5NCu0AMp9bxsHn/IMUXJOpnMwC7+vnPduUuGTptlA5yfDmYLO47tr/lx+22ma
u189vf8h+UxtHSRGW5fhp8H00ToWVcB1wiB8xLT/FYMUH6pozKuYH27dTjawVGiFS5q5JGnwltVY
oWjmu/sK4/6Gg5sSNFENjJtsOKy/qUiKb0vxd0QuUe4hWSz2WpFdg4E2N4o0JvKZDalCm5dcC/UF
AVzJXVuPXqAHLk5HKAUsiJsVe2Kp8qIThLrvDrPbH313Du3Y3etZT2APVGi/rD6DrM6vtQVhutWu
1oQYL+qnz0oY5rlYlqRvjL2wxBdttgIfpp67KxIYiFyRizMXomscacNNp4N8Ncz3qeGGxGWqvsQE
AVwKjAe+DnuzKxPpz6kkssschp0MbJvZ6AAmm2PFrCzyGYj51ez0EeD12uaazBkY8GXXds4thojX
BcMlCEuoE51hbaAvwPIu4eF1ffoRZ1H4hPo3J0CWmyXUdlrquqk7aFS0b5CS6y9d7I7vounebLYv
J7O0Uxwr74LXkK4tIaVvod7JW7wssGSftTdHZ6Op96rkLVxvS9OAQ1Kfmoa7XlXuaehGO8CFwyVu
vKeXuCPuxXD0Xa08tZoR3UXibUYebVQ3MuMoZQnDNL/Uk0klO0blfv2hcNJJ4AX9v6nn/TRSM4UQ
FsGjDSow9VNV75u+NJ/CGhvMGdObluX5WXlR83Bz4AnsgjOIgvGOvfvV0eB9mCKFFAfRYhtGiXcc
RP2P1YXJvXZK5zQn+seYh+GDLNf5UMoO7aumw9Uw2ZZou/TwXvlN2gVSutnAxVHYfhRpBDk17T2N
iIqLm9E5cP8Qe5puyAOjDsNZPy5y1XOdyum3mQFakLl8V5WxA2aWcxuU5lcT10cu9BM1y/RuxxVN
PoNnmRPrrsfoOxxK/zdzij2mDNR3iVEkp9Y0f86A6D70oYBUklo82krYSMu9X06c19d2iU0e6TLg
eq+9o67aFGTK3TVa7+CqzNsK2/rXQUV30b1obxdcc50qjL4xu3yloChTaVQH1/Zg9Nfkc5ul2Z4S
u4OuPwT+XMbzrnZ50Fo7MR71smSOOiMU/izhG5x4iMvXbBnBjk8wiQZFYiIFrR81l01/XYqeq5WM
hdxG1txcsO6Z3PimfIdGnCRRoiJ2bWLW/jpY+buMhyFHJ7geduuxV0jBvVA/d0ReEHsBrXEqMIjM
vX4cA+2X1pYm2Y8khop80onxo8cxWSnJcMHkvJVS5uDxs+I+1kl4sbzpEBoFoRyEi58gwwL2oNly
CCMJp73XviEGo+Y3iYxyJfdrJBpfDeDfzPXSp5JN4MMU/DPo9nCxeqQeuDJNHnEIy17m09VFzOAO
OoSqxnmVrkvenVn1F9tCdGwJbqzaqLW3OG6ImIj5NfZpD5yaUQ+u3fBbHo7RGbp19G4F+GDUTJyW
3SXh3Xbh7tuCHO2BbsrGzav5SsrL0bVq77ou2WDtY2jVfm4lzXUIwu7d0hEkml6EC6Vin9BCe7zl
Pe9QlKcUZ1BT/VrzeCYQtCH9ZSzegVWZR/fp5YjsQM8vmFYrvLZL+eYE2Z+kLAXCDjxX6xuKYDG/
0+zsfQY2ZxLx2kNTSqp7JzPw6DHM37T0i8gVsKBJujw+b21LpltIdLVvcPX1W/ZI3ynMXbY8d3k1
EEkUh+xMIiH3VdoIuBu3+7RVru8BiY++syxB2ZEjYEy7ETe0vmC/HZ2tcdkf11feskmmcT9txwqA
ob40NYex8c5uj2dgJlt4txKKlZwYp8Eb26xfCtn8DEEkH9Zbr45ABYnPQJsmqJkuogbzLqHBtcTK
uv+9imJZn2qZ+sTpKYYzS52eWV5ILov5ozPtwMeElZ16DU3qZFWHOa21I/Nd0vNGizZqQhvpIhKw
5C7Q1msUm//qLa1Q+j/eSzPKe4gq8YdZTj6BKwNBg1K/91OTHbugj89V4RHepIGBUuZ7pDmXSGsm
v6MHTCHGtaFR9KbilMh0w65eRhNkp6zwviSZLblRUXlwgJOVXWThu2Qy2Fb2TQSpX6VZ92qsWNJ2
7OUhZF78Qos2uRHB0PiCfo1i77aKPr/ldluRTugf+Gjt1pFuITVwwLiWYVGU9OUhA58WB2i2zKbm
AsRk5tJypScbX21xoubTfX4g3V9fRdLklVH+aYVZ7I05ICRnWeJl5NQMZBNFZX6Iq8k8Ywo2z0E0
qzOJs25H4lEnk5Q4XXo9QlNMfcEK1gdrcnQuM431SCLa+7NHS2XJeqGhTWkxRY527C1qQg8j+BtX
Te9JjayOtQd0mS6Acy0HAlyizj6sXzn0XNtFD+1VXXfCZwJ/TyjElcQzIxpPTqlr5QziWIAsRUcr
jr5xWrfXYlk6xHHSq+hlKqci0EDZpMT1Yp+Q6bHjdE6uVWPrF9rdLztaEpgG3qmpS7+L+SgxfX0r
F0B/lmdfQ1umN2gzZGvozSWw+Gr9IwryL+gobIk+IAh2QFuCSw7M+VJ48d6RbXOO4iC4WFaVHKHn
vuPMqhheLyHp62L3MMpAy3q4sblSHYokfkitx5d5xPRdXawkrS/rqy5q7lU0xzg1yujiwvS9rK+y
OcoOSopfkyYxWFjGF2bR023dfOhDgx6KEJGXIvOuWkNMz5xYl/Urg17ExunseJst232nC0BPUcPp
UYZY1htm076eCKvCt8lLK40QoS/7vVraZ9layS+LrLzAR8F3tazg66jMaD8a0Bd2YzNychsfop1D
32hy7yWmoTno3Bu2OXAE0gNRDjt9l0OPxbT7Ftg5sVKKyYXsXB+osEtalg2GijzzJCfPri9iyzcD
y/RHDyveWJunSGv5BzoNgS9Z1w/bpAvpXC6Fu0b2+DaoGGysY9J1CdSsX1L1SzV07tZ9Y10qb+xP
ad+8wJFS6xXqOU1t9pX8au5U9VmBsdh7TkqmJCqnG085HIcUjPDy03uuJIeE6fYGfJELlrIw+p2K
Go3O/WKjlNIha3hs72hQnQswocnYx3qo79wh9P52D9cWIjum04Jt4oCv6C1M5JTELkVCMCWEm1SV
vy5Ue+zhVYZSf0j/lC0unf+WFvUjZNzhvQaUs0WlP76vi+lqX3rXhFPhjMYT/sCgrOGZtWP81jFG
BqvkVb+KYDrGdUzWZlZBv+IzCTZNkZldZe/uEnVEeJAVSWLiemzrEJI64maxC57NJnXODpSzPRLN
bzp/480FfP53aab80BvaD72JfljQ+X52DWNQJ5w+EOiOOyESZv8CZPAkXIl+Yh52XaWsJ7T6Bmje
QL4Gx1koEXPMva1/t5EnbxxAYhfElDs9kWqJt0abjiTEPnM1xTTROOTh9JV9UosmYV1QhpUXjRFZ
a9ondkidqTWiiS5rloLGGN74cfNdrCMXafug+qICqz1bsfWMO2fP0Ns4I6sV+JF4tS4j2aOWxuUk
8M7xxE4TGm1yawSzQVwJ3b7VmHnPKrpF0Ti+6y5JOonLFLdyOnEoR6YdXg1PKjOs+DCVDTrwTv2v
+VsEUHsj6EjoHfTipKrs9N/hUqOwO2bj7Mcfa6EUZoV81Gn5AJRc+X2PZWcdEVn5v4VbSxBOJpG8
OBgYMuEt4JBqfCvqyVWfgtvgvDlqMFBIuY1O5F7i3dNGS04BBuDFmSz2Ti4LvEsMmEq7zI9OwiiX
tDPtblBZENQVvfLYYhwaFQzFChwBQAnIAUiyLaq+5nfc/+rsDBtqxsAf8jNhOmimfLPkE0xk2yfW
LXSEg4of62gYNvcpLH6aYVC8cjnTX7dfjgtnjb+T7q7o3d92Pbs3wMo9fs9YPYWHsqnXvWffjvM5
saFHypaqaTKvg3Rcv5lC6o9G4cVKKMu3f6d8MnkZcmjP9Iy5CAQNEA6d5HEV9wAdGjM5d9hvXBXB
MwiWGwQf1DfHoWcbLxqSVeWUppIJeldVu7VeWxeTaLaKaokO+Oxu3Uiojk00oFurglec62lMxiVp
BTKCG1+qkGR30f0i3T1/WMMytva0GK4jJZBW41/ujfqUt232bPLgl2w7WhwoptHIEKICDMav6qXp
xCT7ZzLUdLnIneo7/m+x9CGIg5JX1/j878nhjVdnvURb92aPSf6NrgMV6eRH+kxlB7zns8+JUowk
D0bGPO+AcubdoZFGvkSQcxBKsSt+r5NDCzoYjF1gLjJsc7/IIb6lKKBP08QkvRNqODUSBIzVte3V
qekaZ4RSHGIaPDtu2uMXvSJicZYWn3XeismY7Feryl9Kj7Wjy8jtEEGX/FsNCEMFR4OhyzbXy+/N
OA07ACyMliOnvZgZ1kz8t9N9iqYb+r70aVj9P1Oc9md6SynpKDXtKZAau5Scd769+z6ZXfHhVYiV
BMIeUglIkUfhdveEo+GtjTN/Qs/WEryXUpBiW8KXhW1Z/2MAktlWdRFaDONFeCq84d+xF59m7IY+
8YLx085qpEnky4JPN886Hfjz+grpDuy6UPMAjp6CRcS0LiF1kE+wwdYIvezZ6rgjLOZdn7Q6dvOc
jr5FWb9tNDfBBdCNftk7gz843N+sAe9urInqCnytvhrLAiB0H7lFcQKPOeFnE6OPdvarN4xSbgb2
+l2wnLTrIpsGJI1GVbZDARwcSrdpsK+QvBlbVb0JhfXeWYE651HRH/9q9mrkv+eAZuMlScf90M3y
Jgn4eLV9QaSalWKlbPTqWWnoK40MWTu0BD502M8QJ8WkcI+SGwS2UK4zKa6ZmqbzRwP00Z/Z+nDu
0VpBxIC1hBJ6fWqrDN+Ep+S8K1Kei7lHzLsJCR8taTGcQyM92bDZTtnIrYZgw81fNSh1fLttCVHc
IN56Yy+ffbncHppAeBev5jNCB+agupw4RygvKFERKi4iDYnVCZ9vU6OmVyUsNs1jf9GQfoG7ymoN
Rkhntl+LrwO7QxEb6tka8Ju41MV/5WFz0IJFgDr91oPmBTjTubssGNQDyZOxD2uUcqIpj2aleqrJ
iL6YY067ZmCUFDlATaDYt77eCEXGLja6TZliLatq3bx0YtCAxFTc6FL8rKLiogSws5zPXT5afx+0
ZGZy3AYaLgvBFiuWIqkeY8HgJ3rvnSXOynb6F1pI8J7zQyuVPBOEGftJSOO2DV33ihsX9h2iqCzH
4uZN1fekdLVLbcznPmiqVyHyeTtlAR4TDB7vgeGcPAEfo2us6CpTSz80qqK+RKpyI/gq3BrJP+Dd
vYcFqvMwUCKc9Jniu5s5XhIDHUvXJ/Yh693+vbFBJnWNPOpa2bGPxd376JI6X2jZEZGqBVe+6F7V
QBQhGK1s186NgbSJdq9o9HtR2skenRFpdEBK0aUsw/O8ZlJhB9qrD22X/OiIbU5weq4jSLDY2Yaz
idDHZU/3+i+jGo1vgUX7QrA7uvA5N1hYPpnVdQ+cZekmRWn7GrNgYZlssqEJfweciZtG6vpjzq2R
FHMQOVhlP8IG+gKEr+dYD/0788iDHUOg6PTxSzS7Byka49gPnUs3K5CPps/zrT1Rh1WFNe/m5ZKS
MjawuAz//Um4gtc3e/m0oYp82tHQXT3NMTdmTSYJEYs4rpq++NcW3W/aI2/reKSNHffRIr7ocWJX
IQmtuSLtZX3VtvjrJ2Y7hzEzf5s96PWBUJP7uqSS7wxlGK6SHv0msM/4ElemfK+MbvlNY7OeW5tw
VHC13E9cYi+p1PTGODcd/m0E5u2nUZMYjAr1oyvZhJzZvmlm5Wt12SJz6533rKMzXU8TdK3e3XKh
Eh8x+lKCSNsfSur5keFQ9aEb3vsYZPOv0dMepe7+nnKYVeu/sTF7volRXvRAIIyeeWZDfjHvNEaP
pkffESWo2HHFqHeS3JbrkDZ3a5Fw9jqa0DoUm0pjJjPDhtmuQjWkSwVjB9UgrhAfBKpgBwNXcXPs
7jgp1IDJIuUNjP6FTNTamhOKdijSZEgyRaaePpqGVe7abFA/NGY8xGVAwYQntK2aHL2OhnbdQ1Il
J8Q+Ku8+zcouTkDeh21tJpKWOggJ7sMarjLhbbsslUTE2Q7IiNF5Cj0FIZfUe91FrVe7xTUbxfje
MUM7u9qUbkzszHxsHtCEw2c57LhgOXu2i46c3gRtahhF6FSm+lmJ6vdAcxoXePQiOyZbUBNMN4SZ
+14BS81FkkZ6VjGdepl/N1D2bmw8pnskUu4TATnOuU77WcWWPAc51wdvLIovWp7/Ea05sk9Z0bmg
4tlIDbdEPEjrLMfW+0qP4GtmpcE9adDb2ylL0g6fTsDcWBlF+Qq4gmwSB+lurEvsHyqKvkxGHT81
N9iq3invYHKPU8Ybj12tsQ7ViBczdfRw54iewzWOmX6XrkAOtd4JeCoRtPcZXYnIGL9FBU4HBNf9
w65bZkL1XB0Bar10s9MO615pS7QZrhadrBQ1gG5g8K5JgflhLqjhOE00okgcDmjE0u+AUZ60SqpX
q/X7/0bPHlU05LgEBAzCw78fw1LY8qArJHaI6MZN7tqfCukaxO4yci+Fggiiifh3EascToj0zmOa
JXs+qae4H9vt+lEuK+0OQ8g5RYvQLYr6z+XDs8RUxRT76k/R6aScN1pwZyyVbYY+I2Zl+bOKASHC
DXEVlSvvpPi8JagLGCdkYKeYPVHUlvkHA6B5MxIy8D2pv7r1U/UPDqX5Z2T2MPpiuAcVeGZDaT88
eN1orXLxFS3yNiYj+JwNkIbCRLu7bkHOajKqi74sQ9Ti1Y3NF3+Z0t9U6sJEyrn7hQlefFpr7OjL
hiZTxzn0nL2baXLsh+1BC1osNOtiLz6a2lbWwWqay9/8qiUni0mnhjkv/epxzJcTBLpkeWemvNIW
6RGpchkacW9ZdG86e+ie4M7Ssg6Fbr/RJdJvZWSmX/KwzPcmIwGc6DwQGD2JatYN+zHo2XcGR/oZ
D5D9WJdEWcS26/1RNhejG4bFCE7DtMviz94EcKjSPgYGX4lDH4vI9xxVkNYFc6xgG6A8Xsw9fT4d
2pQc2rWpkxRODlOrd45ZhnFPekSjRW53sRYlaccIvg5Ui82dUrJeh2JpXRwtvgXuUuEjtBT++kob
ieRpM7ppSX6wG52cCxPMwWVdODVDKLfIZdZr68r3WF+ZE/1x4nm4ibcuDd2BouU6wam80s7T5xAd
1YINosVyWPtU88AkmDbwS3mdOLU4KS69ik+dI+Q9Atph1pRdVNTXRQqOF9P8J/O6yV+XNDH/9ypf
XhW1Q1/UHHaOhsJvg9rX6lFMZanY91XuPTo+aI/OMJGwze7LI6BbdEyPBpQcT5J61aGZ6TEjHtlq
dWhf+I8k9i4LzS6L+kr/bknFIKfUzgMxQZd00Xisy/qlXv7TjqSGVNiOOkymzXAxLfXEom5vaJv/
lo0a/WFyRt/oo+noDNWxzsKZZ4ELlMKImb+tX1fGC4lBe65ckgLJQBwS5rpESpXF/+HrzJbkNpYt
+0UwQ2BGP2blPNZIinqBiaSIeQjMwNf3iigdse+xtvsSlpUixapKIBDuvvfaHcGfvZ1evbkq1cCD
R4hPRCFZqcQQxaGAw9b7RHqxoHLySTinBC3XqYUvSWyrDYEzzHLrEaH4BObjelvPU2gh7JyHIpRU
J2oyBvTCvtvesbeD5Z6WnYVA4+E1y3IHiDrLyvmyZn3IUNnqj647fsFo6B49y3dfDGDEHSEeLpDk
vunzP0rfjA5lB6usBY9KLmPztQqZ/PZN4FwrB49KOsGsgKYKwLJjOKznEHrO0zntC/WnTaCZZOSQ
gFpMmASdOzQ3PfKDCMR2ql39jDXVOB/cVHvV3f80qsCYzCnmvCpDMfKfpQWddQGfkGKUMClq1Khh
clHXguzXX1hvaEKMC9wOhHFeVf+B1zY6VFqF0Fsx0NUGqP9QzWeJPeeAY8U866VGFHge4AuilGaq
2Fe7Ip4YwjjmVS8zZKErSBgUo5CvLJv0uT6o7o5QfEgvC5Bm8mXROA4QcIShod0D8nFi4Mwdl2s4
SiBKGX3if9ui+hWWEeQRvZPt/uvWHVBtPjGjRUWtZhhadaSXbMl/xU3sILYu8lcSO9ajBY2yW6eQ
Wj0Y/iKH+VtAU/kN/RW8ZxrFKcmMTd56rwbo22Mzqs9X9gvtX5MqyQJ8pA+Av8+DBJkfqdrFST+K
Clz12yhtsIy3zndSb9O7FhZYhvcdyPBtnML8PFQwstqwAoepLBLBwFRLn0vB/rIFtElzcqe22aai
LHd96SaH2cySM/kC9jGPfBt5VF8QzEbKASGpKNjIsXlKZ9fcOq21nmiJvNBT6u/G4GV7RAgxqXGL
f/dczOMGoX3HA8qu4WdB77jBVPFqZDVAqQAiaskv8Lmbh/C6RL9qB2wi0pvkw4rdmXuEDj9PYP3A
SRvMSOg94m3i2x+rOVjf9QsCI4GaRhWHrIxfGrPWCYiIwhgaxEWLJo628zTNLiFgV1rO3syMzgmJ
GOBU6TCSNG2ohtCO4h3Yyxjvjt8eZ285My3Od/3i4l0N2KcLUtk+FSFB3CbbhUC3wwoK/RXG5o42
bH1c/CXdenkTA/xSpTvho/1GN/qraAVnheoLhdEwXTMlG9ALXki62QRiAoJ8EZU3nspo4kPqOd7i
W1W6nJDit+AJZTTcQzkaOmxU1JTqnykgKCjuv3ETlTG929AOiaTTri9trXJ6jJINreAe3/ETIfIM
I7vS9i8vGXGUJ33j6Humaplde23agQ5o4ourFv1qknF8iQtZ7DugHRwayfMwSz89rjI08W9lzU1k
Pm48O1nOdf1DCxhnNucM4gCdweXPnEYBXBaOLKFDlEOaeCEaEJY5tuOt0+Thtp6rbl8HoNHRnkAa
EVHwDvvj43aSoZu96qVNARgbfk5dTqycVTNzpqe9yrO9OkeCERnsqSWusXDkfnhvIiqNp7xzqstk
muN9+XeBSH2Z4oFYpuQH+goAqTXfzyPquvUpgDHMFtS6D6cujXM40r3I6aRec9pIJ8w5x6QnCDdD
iYHWiC6VXqyEgIhBoE4uip6WipnRAkzM+XmQIrwB//lJ/9o7dq6MXvDhGS94q48vUjaoM/HD3KbB
tW957JSnEg3aSfej02sE1OdmyZDLMsgRvaelu5mhOG28tQto1EqMb5FjHexpnpWMnv63bl6ogQXR
6MsxNmW1dzGKMNtKoHARQ1lwZEILQPObMA5LOdH47Zuh2PkYgD/bDxgNqGL4uSGZBme9mPQo558c
1My3dpXNDhmkc1+asTjWQACDKfCvvG/e2p7+mFF9SK7xUzTIK8OE5JqpmZdeIvVlSiWkQEsjEmLy
WKbamAANrcWOc53aBtwfduw+N05IiUL+z3tDhrW0p+bV97NwMyFfQL4Lu8ROPLFr6coZ3uKfa6qh
Taa7foaT8FhO7GND2PMkDfclQHh+y8Psqr/K+c4upoh/VaL1tkMx2rgPe/tD5iVf+qF98G3sMswf
SjXP1+LKntCCNgHsjSyTX+Iyf5+b+8I/0bSqFgzeGPeIkz+wV8R1sneWmg40NNKdY7aHmeHQe2VG
5ypz/If+SspOeWVazHOev9OfZY8y7blfR7rdpPHZFS6FOa07/6nN4vSMnxgJlTq7Tmu3kD0ck+FO
Nyxq6+9r3gHLmPG77oMG1bA9qSiVxSvYmtEPReq9ZbGCvT5h6DNHnbaMCtGbx5k7XwKeM8fCD9lt
FrbhtTV8YB+jt1lnkhD4D7TVJ5copiAlZn6lHevQydhAJopeqAIwti79YxaTDU7JDrB3jenPIMbA
qe6DckyJdNT4EGKmDdi1FTVDulGvliFBjy9i980gf8gfouibjfqCX3W/Ebgyn/VCWzbEihSTOZ4e
20A1943wVRLShlHUae+ZanrIX0ZtlLDYUZf1xp+l1UN2DYi16NqofLND64/KR0I1jxgDnBbLNR75
abcGK5PBxgD9DibQhj0k4zPts+S2Im7aJfXfhOR6l7q349ephuELfbX9izj2l7HIv7gJceDEccyv
BDDGFEnqMamkQJZttfup4ZRbcM261P0v1NLuURjpo3er6phk8CLdxl7+MIkor+1f+Ce8byPex71X
jOKY2eXZIUn5BVvzDyfuqxOVzHqBq5M/m8qFV5bQk2rEy8/6PT/IL+BSnWNdhYw9EtcuznOH9t+I
ze2QL6SNNm1EzEHUXuvU/9tce+ahtAkh8UZMlWCa9i4VudVK72Yxb7kRxkI4SW/Ne192zZXau7mu
64JqMhzJOE2YFtSKZ4gbs7uVwVsu8V4MSi2c2vSymsXmdB1XOzdKTYDy/zHPSXiYABd5tO64fuVp
lcstcvLlOaksjiEjlyWS1/wsfYtsl2U1jlYumP39O3QPksABZj4SPyM6fO8pcFu11Qovyq/Y866I
zuHIdARy6vfzQcWwm7cht5URlag7crJQHzdB9FSmi4F/A8wjsuwCW7slkVvz+YkS/6HrMk1TQ8mK
VKmnYFj+Rs8Lol0JIkBeMUWogBfQfe23hkcjI69p+dcMFXIPOTdeKLHraG4Tzskukn9KtHllOgAJ
Qh9Ski4NdZFIguArM2yxN6bwmfFjfQBFDOhTTPBlPhEGgSKe69FAqgYKSacoFEaprPVRfoCmQ6ZL
3fWHmfbiEXgHSlcKof2aVsWx9HjwSmW/N23Aws7Szlv95TC28jANLYE+Wb/grUsXnKEFI1wYGVVG
27Vn2kbyE6z8J0syWUokAJ8yabH1BWNwpfzxrmDOfYv+t1q016HumfKsVvYSl/xB+sA02+wU6UuB
6Rxzb/8uiCO6Lekq9n4P4Q4aiPThyefFoWr6L+VA5yU00Py0Kw6DcTJdDqxsT0RZ59CG2V23RmY5
J5w1J7BP8Ju78CPu0pLWvV2TlegVHzmSeYY/NapVulw7hA7Zdgzy5eKkw3Lxk356sm14JeSq2udE
qWQKFQNBcsC3MI9MQIbUeFFUILKqHWJjg8OEzmGeRfWWjk31hmbceLLKgrNab1lvS26P2yAz0103
yL+NYXReRzMzjwAjM+rkzHkFmZe/WPafqbDSUzJG5xo62wEk5E/MUV56EDxaZIPrSUIGvWZL+LcQ
XBKuUpHopfReQIIn58C0UC9jCxLbyYeJ3aszWjEMxtkqq4erO+gVxGdAz5CS28X80mbhM8oWErK5
oF58J/y7Rce8NxWhJeAmO1VRgsPJYNpU8kzUfXUfZh8/BebRtLtb+pGCUABBFqjpDPjsdljxgsN7
vbYjaHzwTfRNjaL4UnYRQpV+eSnZ855juJZz0X0ZAqa29hQgOFWLUzgjae7DR2Nxqo6EhREKRS1R
QDRDPUv+xcYFf66LPgwHFzHhJNWDypXFt079WCwXYo4/0CyPhzBTAOzIGC4ct6unKsPVob06oxIT
llH2w0uGt5rq4zJW/tXleP1k2c29UWdLhE1s3I3h7FHY/iiXlCFZL9uLwDWN2835g4E3usZx3toV
frOpE9ElkTzz/K6rAaUhf6wTD+E5lqeTBU/j1uLR6eVANAP5TE+WNYY7kBrI+UugPAA8huoyTDVM
6H75FdXQDXdOWkZPPPApv9c0AwzhiIPn+NY5VTqwIs/QpDlduS09pD6tiauhUUslCa8qaUJD+Ohs
9HHK9ICNGBIlyuNNn7jOmWQCRr3CHBEcg67D9uOeaXW7Z+osmyRGQJqARCma/MxF9hf8jZzXOhcI
Gs76laBAPi2aejN7r2Nnt3uGnea2b3OQuWZq0m1BcQ907AXT+N+ixcIqoaefai9an5IeDk6DKsDt
7GcLRMgmgkmz1xIfvTAblU9uZiY7Wm1PWUEiWZc2o4Xgj9BkH5bHFhugdev35er3V9v9rm3UnFjz
G0Q7ebYM55lKBx0rSj+u5y6+R15GvUMS+ZFK75g5vf8STYt7oovccsrYj420913jfYQDDjEbmK2H
csosLxJ1ZUs2WOd+t0TcHKa4lOPG9JcPsxyYaysdJoay5vL5CtKiLe2rqQa4i1rCMMNihiT0CfJH
Qzp8MR+aWPB98J1yTEbBswEInOxT9BmoRmq2E2MMvtAnOIqekRNYFPFCcy/feZ77iykrmF01vAud
KX/IwD0FTfwsjWm4l+phbiY48JzW5A4twx1TOLa/IegOfkvn/LOVbjftfKJBWoI5mg9+UTsfgMQa
UjkbsuWNof7D9/3plUCj6bXL3HO6wnWJvYsk+/0xTquD94U5ZElldf29JB74yrSFox/5pXP5vRQo
pjYyRo5D1k9508uIaf+aAIZ8wMV6jycjxhmY2S9OwCVh4MPrZmRprepFjjS+z2ignucEgTjAOwIv
G6RKScSsDhfKrdfdHtXj6dRidMVPA1H7Cf1R9dp6sBdHn0SXGBfWxeZozsTdWU4DGnH9zeuw81Yl
nmcrGWqgxf9O1hBzEoPaSz0n7iZSljiS04KrRMxA0wJH/ms/Etw2dWXFVY9VLcRUtZtk1zKq9ruX
obevee/mm9nzwuPn0ducOYv0kjRJMvYumgqSJIyjliI5M/bi6a0e4W6F86e2PG6WtDdOdWl725pZ
qcJnQyfAs31exeCzcXTusbbS9aGpAESevWLAMaasu2W288VbVnH+vfRdIM6liieAWXwzkP+jeRDT
B7iyeJeN4xfc9QsKHvMPpLgTgveguKZgAe6tICGlAAjJKCi4oKJqmeUF0X5k+PdtoVg0w8E/47cs
tlx+9GcVLjBH0/sh/oyUhVkv3rAEJyzdT3OSrhXySyQKyPI3ZuHQfRtH+UXK6pqgvNsXac2U3RlS
wi4z+22iRuWQki1/0IPcwO8vt0WPEt7twjzYGFmT3ifIenRCDwkJ6pcc2g6N1ALBjHrF7JDoiTby
2U6FcSAlBdeS0RhnUc4B8sOYFEiRMZfRqkFRh8zS8qVKbqS0l2nQoRTkHDAkyauNwnDfxBiWTBE8
u3Y4ceCsMSByeROPAvJ8GzL9xYzjJvdALfqVqN+7LsZMEIY39k+KhsXtn2u+jyOHRdg6FbyKwRoR
rdFj1V9VuWXdmCHhakqMs6d9ymrBjY+KiYP9k8yjnxOOsHdlC3uHeOTFKIeMJLHPNlFK72O/kEow
uF+KtH0GRcqdXdX3xUtjrF8uQUOmaB7WQTed43Ro73X1LNUJl07UiQlIfiT4iK5WNWF9rJlpaqml
r2E9Oe0Jh7FMyyyIyL1xeMEJmUIDbyC3eQg8c6KUjtRB90C5j/Uy5/ItH6HaWEC5d7AiB7SVkIjB
JhKuZBerDXggtL+GHUraIF2N2z+DMi9pE3YqYgbofrcvHZm7tGjLGetn+FEbTv1qOmVzl6mPvQy7
Z2ia9LLiKD6OHddhG6Pxh3Ypz72CyESWQ0ukcpdjmVV/eVlU/uW0p2Vq8sNkkU5BwZfyQPLDY+s5
eJlp2SO+4pM+ts5yLxbDPQ6Dfa/zziebCe8qHgu2bK+UxXG2yO/qQM+FGyaV30cF7ebsgKRMdXay
wQIXxZyMGx7FV4wYDLkBEvbF8PtTITjrqtmZFOD5Fq9/DmTz47OkZRIznlZhPWtB9OikFXiiobz1
7WxtFhpVm8xwV1yjcfUI1FKbpn3ryp9rj/60qku0eg3Wd5BL5Uvrw8UHRaBGCmWiwnQq/DvUoQt6
iXC+z21HfG6GrxjxAs8hOFzQO32c7EE3031Y8q/VHFuAj9NkeeII5mybcrVRfaSXVVV8GbuMkQfz
acrlP91vNxbOZQl/ClUH2GoJlPF5DqVigDTxrjemBtwYO8H1P+qG6VtjIMT9LXLQ+obPRmnnobvu
66WbMQJF8mZAfcGFur5D/eIe6F3nYqjnj14YVvW0PKhvd0Ha0yamNX8FBlheU2P9KImcO9gNHIva
ZWDzsHp3VAKl7m1YrfTCNg2N1RIG2PTmHbDRP3JObW1YRwyIgAWRcjkiTt/XlO5kNv4FpWDe1BUf
sIJ430ulyuxXDrNj5iHXLYmRF30ivg999eev1VuvpQIq6SUrcZL54SWOeEr+XtoOvq5HbZQjXdPS
kGSikAoSvBklMtpr61TgHoJQvNEYQHXDFV16EI1mD40MdhExQ8wfq9dBTeH0wnVaXLs2u3NM8Z5d
NSA1Ei9/np29TWYUO6YT7gtYkfdqaSMCmDqfp1whT3o4PDvGF5tzIkwx8Rg4rd9HhOyBVjn7WUXT
Oq5/fvoHMJiLU0z17igkWGs4+cUj6qmGVVB88WJOH4kypdZETly9zEPO6nt7utOcdtFWb+Gk0j1K
6+nrVGXmZ53L5zMcuOieUwvOb7jUM0b3+UOCYNk701hcMsUkQaeS4l0iPsXG5Ak7uwh28ewFR0Bx
//hmJjoKJ0BUkB9xDzoKxBO36YQBlWM/JjHaxEUbv1FNn5aA0LTQnjGaj+NyK6XxM86z6iw8qBYN
Jy8vrtAgJHZzBgw4OiNeY1BSYVLea2NkdoganbORmOLn/ND7AhpcQe8ZCRrCSXJvvTEkE7qH/jYw
QX1z3bmHdhjfnFTuMMplt9wopwffwPRYMWjvewP/h35vRgfzKeejEYTW/19+hdaio6CRm1j5LLn6
242u2XI62ndKg+7eqkC5EfulXXAQzevxm+jcARYP01KJ9/0yoQKYR/HIBeyhBHvkPWrz5mCWqbwN
q/eonTB/56lPT5M4pk2eccxfw6a8D3ZLImDWxXsjg9pAnGrZ7zgD9E+ttOTbWK4/HZPMA7pJSO3U
cDKY0zvORfOFVJ9hV5Wi2K3QjmnBEhmeh7NxFQ0tPC1rtJuMg20w7YLG5jNLx/wi4mJvpWgyXd9n
voB+m3NJCflnCr9O1gzcl7J087v8A1uEdYewsf0YYpwjeQmzAVoyqg6gQ6FyhEFI2cuakKDV7Mc7
jnV7yx4VwCafIS7qWkiOmNbKIIt3uQIcOmWxbxPcbTZ9wafBKuWOjOX2qpeiCdurZ0Y/YE/ZB9mn
2d0tlGGVALh1jQFbukCKQoz/L3opMveUjcN82ZY5MDG2qvHmE/SEwhkRNFPHC7VkcKk5mu0yC+8l
2W3pRU4d+j/1Si+BolCt9kQ+jRLT22oJuU6OeZ77CNOq4oC9nGeuiwj99PnmaINuV7NLfQxK42K+
jKpdpabqpOrhEYPE9PmKgU+yM/j4PR+rT6b+kv6belnDjsDnzC/WL0HFKFv/GGY3kD7gRleNiMOB
RUg2yoOjfnIVQSE31hRhDM3njA/FvvRVNN314jSjeUJB8JqGVQu4OnYYv03xVS/mTPN7hHdeqUkd
epH4QhpgfHHU0gbtcM6tY6yGxmHcmefAB1m08ZGObOkf4X8b4/Uy964PqZ5MCpspK9/IuKCaQKvp
NUEGlqFlY2Pnw30EmAkDDY24Uyb9bbjMycVXC2gynPud0flwF9N3u4deaQ3dyq9XvUTJI9RA2Xry
0LeRUkBdjgTbgljG4Llug7fUI5UDZBYahn//o37l92S6fB5jk9k68rcYaWUYOWdMG5ewyx953/YH
Oh60uabZKS50NP2NM0Xl1lY2NlctU53D5pK0pJ0GtUTfzDcuyPU0wi255zZOl7JNwOHEEsyrncB2
kBhhPfpnH4wd/CcPSdEbNH5ru7aSjAM/HHafY/8yMi6C6lIJARLb+Qs5Uru3sDbz87OIIcXeN8b5
3quSH9kk5ggTMnLoDMwdBgJZM7lDPOVBSb72SYmYap3zr9OYUiUrD3HFgdjNgAP02lucxcnl86E+
p8nzoszieikw1FwT5RiX8M4O9ZK+rAfkfVjGjGZYL2QFrNCq4hffaNKDdjP6iiylX2mHozF5+RHT
0pFBkXcOQBh/Lg6WZSxTEVoAflTbNv9Z0CYA013FuzIZfj7f9ENOP+6MtX3CWu+dhZ9CU8na7lxz
t+qvUoVUWGMV8MYBMFedFa3kqVZMKR7KIreR01Grs03XU3eX4f2aAW4cR8Ny94KkSoiH1fQMCmCk
S96TERU+EIrJJwt6zc4RWXId3YEejQsv6wzRY/Nfggi52FwiDLa2v+eksgYaGibenyPQw1PoLl8T
3ZVo6TvucRs7Bwse8k564KEn37af7TRzniEBJ4xQiB5dfOjRTABPPdIEeu5i3Td85I5yO9WzXX8u
o7I8oQVoLlyw7KCcZbfwjZerXtp2XY9z397ZtzJ6Wj2PwNq/lHXKzITuzFZ/OcnB2JlU3psAavrN
PuWCh0Q9lC1qb1nUZwMlmAJ/El2fNf0FdSh3CqCls5WB1IoBLiEvZ4Vr+53zvGG7KGGmKaepySKU
6akWiepWdvFrl3YKkjbd4iCd4WAtzX5dEDjKUOb7jFHw++iQSpB3SXkeXRr+iOjtzaLuzoIyBZq8
ulvZq4dtsHJs+d3j16/MFkHZuuAp+lYWHqMwO58vPNzmy6RUS55biRPmaOwXZsFzv3tkwA6QWZTY
/DEjvnQYRA4gVGYmaVKxo8ALtXAEcctgP+P3ddRfxb79MseNzdg2c26DmjEnjd0RyY6YX30ctbP8
40rLqurBbtujkbb/jOPXOG0AM4f0A4+5TFDuwS3btqTmHMZuxH0cnNHee68yox9YFPUPHtlyK5vs
z5wUlH5bS2ZgdsDmykFueJU1oozlDWbAeCtSe36rx4wIT1pGR3Ogd2oI5G1Y+eWzEH7PpGXtoFdF
5a2kf6oHHXrksaqmSZhhlMD1YqVRDW4S3czif6kGBiDOKraEvyBhnTZTKab6AK7QOQF/OtWqp7+q
0l4VMWesOyb5YuygJVGspDdhmFFPXeIoCLRYUrnXGp7eSZZr0O5in4prtWS3jzurv3c9PCjYg8a+
GhZxRQeTHJevQz/3O5+i9xGqRdCpw7RN8mjnR888L7OvVSvnYx1A1WnSZJ+E7vqYIpW6MTB8gxyc
POjQsDSgyBqrJCIl7B61En638LB5uIGI8HlE3UMGu9u17D4a1xD8vwc32qzF/FRDAS28BhM9BONd
0zjrNXV69yKsr1POLFioy0CrDLTeYO6GX0mayhOpLwLF7goYsIfnDBPSu+VkMW98sR+x3TIJ6d+J
fK1ewyQF9JmYeDO6/txlAn48Z0GAfUHKNIusED1b+VzIz2TIy5iMKQDcQ7XTaVqdPlaVVP1Uw7jx
Eg1sV0tv28NxDuilrx48EAJ0ONE7HND5SorOPxEejp5GRBRaFNji4ZL1VJjZRz22zje09P5molq8
o2vtj/2I1iQtCNKra9v7OaTfgKO/r0L50NFBP/sCElteI/dZlF2ay83AZIPoOZEYp7PF+oH20yRE
JK7h063mI2ydGhJi1z3pThOyv/Sz51S4cbMhBDPYx3N7yBKnOK9rmKKI8dicHPysYJ8VIk6LuXyT
1OqyW99N9cPrX0ijGH4VQKEz4XXdShb0k5NDa6stodK2FXcOXKm8DIQM537/+Dy4AbDI9nBR6E4T
7MUgFb05LkjQpHpxhoWCO54rBlpSHl1kzHtGDy/gN+YTLgRgfHHRnJAT/pkwN3/QyJU7Tm7mUTi0
tdp85ZwI4YTsGybvT3rOF9cSpY0MDoKUxjRFvT5GYfviLom/HUtzJjbIvMaeGL5GHEc0ya5QHTj9
qlRtOOmDuGyYiVKtjkcNqbAS8pimaAKSpE5H3Bx7mU7FRRcuuoRh9OmeWit/KSafTmRikN1jB4a9
SQwaxLlJyUm3qdoADxBPTc8YZUl7hEHzSGJ04pJpEgga0l38UsJWePY9Dv70WX1OlIl7TtbVPdPI
9ZU0DejYGuFphrVil+7yzt52CUCgPFEvB29L4mQvRkfWTspXMe0DvI++T0Im/mkNRtJL6n9L45TJ
Xj5+hQMcHKFcT0xAuRjvXnmqa9XIz51vkgCokx7cx1T4xDF0xSb2MsC3LXmCKqEqBUxHuJP3zS3I
18x8wc9R5dMnTYzJVXBV0yS7RSrWBStiNrrHx5nzuueMxkMvJLiFm7CV2R73pr+dbIdL3IHmB3cR
af1kQcVg5nbTr+pcwvyb3CfTEDxNVp+QJldRTgfy+Gimd3ii4fEdBhcabceYy+zL5mGa4XOf1Zg8
GSx/PjfbpsIgG6/r3nMCa2f6WLBCOmvPX6YpQqNTT8151uDJxm6/qZHHfZ2EuI89cZvNtHGhkz35
qgGJD7tjX0W8qvFMegnmYSLHl4GvMSQ/G3KS9p/P+8Qrz/87P9sL/jtwATKbaznYP1xLUDI4/5Oe
ndnofadFhLuloiBOq7h44NJ/L6N1GbA1I+3TSHI9LCVVA/0J+hKKluDMcdrdhZb8WcLCOYdm0fO0
S14txCD3WcDMnByPa9hDMR+yhd+6zrovQ+CiBquaMxG6EkAWkT+TeNJOxKXFjsh0hKGRDxEaIWZ9
0YsBhH3r123ypMMv1q4UsJbZUMV9qqLxpkM6mA51nOFIuNAsgo5jC8OoxdhWNegCuzb/6NQ4cQUb
dPZhTx7mFdV/0frPpnPqPcM8Q3XGaTmnBuN/tkhrkn9ZVL101DzvKvHfnvmoSAatnS0ferGrzLE8
6RtCiLf//VNxyVX5n0xztF2+TXXvCNfx+Xz+56eyBqNjWECid3aDWL3wxx2K/55ZOwupYu4+jpiI
AmT45z0BGZRbZ4rO+o+EXTI81N8qCkB1ZR6THN0Z7nvRd/BMx7nYj+rLnm3mmI2G+Pyvtj8F17gk
a8lUFi9nMcwbbPvX1Gb+utXK4jjKUNqgV4KOrt7UQSb6TSTz/76JNW1juaAZ7ajlhqPWRpTddC96
Lv/7Pb259mqH1e/Z7djiPGd0r//w7z+n39N/WL+XmF7zmQ70Y/4///8wGYsb8r9+427ohsIWdCdD
YQaWpe6T/yd4xLHSgfOhHR8MgL2H3AVppJdAcqhOXCPe6Qd5Ns8IZgBmJQGeYBurjrZnmdHXtJum
V/VGYsfwFQKLrI/IasFfpQju0i7fohZanwWSIZjCQCwHgop7v5A3b8FQXJXJj1XdAS0qhdMUzP90
Zjin/r2uHBp+88Mm+hSb1qNB2FFWzi2AJc9dy1PlFD/oRS+vlpl2TwFuwyufdwLNYHwN46gHUukY
rwnuEGiSumaODYD/0qrP+oxQqcGmnZbAWxITclGbI6iGJWUxvifAutFyFfuPunQow7oB+OdAEhiI
GxhpMC7CrbnQUJqifr6X9ZkWDLCahQEXQpmATIflaxonxaMdfIih4DZ3nBLIRKxrCXKLQWcOXFuz
/ohSxn6OV2pjqruVI211SkmY00cx4Db+LpjIfLZTaz0LtcS44KGjuewQxIdUx2Cqh0MbwoPwytU7
Zx6slDj3hi221Aam225cTR/7Le47YXjOQwQiv48cZoiyHh80HVRKVmEd+UfHx4rd8BSY4teKQ/OA
581AspwuD4tnq/Y/pBBkoFaZ86GU9KdoJ06HBkMWg9a0AYeH1qxxuTnCEs6tVCAxv0oNcnpLolcV
kXhYC2h5gxmewB8fkOLFl74nRF41NW2lNk9zcQhAuBxmGc37tRrbmwjbnSXEcpe+LA9V8r0yJCEi
tds9wI9km4hWwqNLbqTsPNlZN/wNxfCHXTXpJoVeerLddHiAJmLki96zcwQkWlvI58iL8CvZX5fG
zA6B6hsC0aIF2QgZPo259Vdd1z1UFybljYRs2+TEVAwto0fbqc1z3fTua1yTZcicOIKqaNwSPi80
4bJ+gCZ7uFChT57dGdcBRdc1C6eCAp/jbjIjZM/KiciPKQHvPSEKX/qOLiwCe+YgESXKZFbrYRIt
cLKcHnwXp4y33OHUx/30NiRKkRD5X5j/76VPaDaNmBXAOzdASAGhIxqM0Fm2nJHE1lTIiLaLhsPQ
1D/Xkh5i8B9MT/7r89EN0hCcdLIQHFHNLUK2lJEU45DAI3SEGfh8XObu3CpelV60bAIX+rdwdby9
NxfZVdohd7TlbSJld7Mfgs/meWJbJ9joSyujX4xLn73WW5k3NHQjPH4NyZy+eyFuW6MKSCfvY/sQ
8KNv2PdLCNnFt1zpW0oEQYdVhPIHrR1CQjnq3UiDdZEslPEOUWJNBgk0aOTNhNvJxrl7FO57MqQM
tHqMijtbXvWTUy++N86nmnkGKKzo/HuR4EUSoqOPuvNV+Pl4EIiCLaU7IKIEy1hGw9nwvimS3UDZ
3heWfABcmImqb5eDoGH6FCG5f0KRn+xH1eSNBjjLfqIMrm5H0IxVpnDoHZwu52T6OeW19eqM7/WI
4BiwmHUTiXhzCO0hu1VKrh4mi6Agi204kX6CWOLu19H4OgroNUjxbjzFWGr8aVNJiqMQmUMAhvGr
b8n3+b3IRHzUpr3svVFgjPt3QfZtg/8LKuxMUWPv1iD4lpkYu4+hQ2psYAH8wF9FREveEs9pMmVd
GXIiQp+DAuUy/NYvWdINews12VkvhMYazA+oA+YGn3GqNDZp4CdUmCZD3Q6zccu2Qg0L20x9Oa6E
XznYLbe48snUduYZB2q9IKgjwXOR9hGvhLzWXR0SCd61x8GLSO8GeL9kZQjvIruwK9FvVpoPhs72
RXH9Kmi2pw7+B0WIPZ4H9UoGCIfwrx9NxBJswTCx8avfieP+WjrhcBgV0MhRXv2BKST1mPVtGsIv
TglqqUloz6JELK8ZbccDmA7zfUibFztbdu5ifIccTPj78h6H8XCIibBigJ5eXHexTxb7d6sUWoZC
uJPmPHGdX0JBzECWNA7diDXaCtxq4ILmPuVBR2AsSREp/dA13bcqYEb4gvwHtCQe9rwC3HLTLlef
PQJGaHf7DQkrTAdNyv9l7ryW5EaybPsrY/WOHgiHMpuehwiEVimZTL7AkqKgtcbX3+VIdpHF7qm+
Y/flmtHcAhEZwUwEhPs5e6+t5bs53JX+8FRHApdKw229V5X64NS6diYjBCFhgp+H8PWPqeZ/mehk
IY0nb0jJjRh5OpUgJXUuTpJNa5+kZdjloj0VBTw+lQv4JlcaZ9XCzZznAeA8F16CwGpQpbl9a+u4
JW21oxNu7dOIDO8QBvE2oltzBxEZbTyKKw+U4UBbLnWwDUbmfSfwkFpCO4kKNH2rYfMN8ldEYVOy
Jlbkw9IprsUQb5fGsdlVL2WIDmZO8vrcsrM8io3fWzB6G3ERpnFYFjcxdNprUGifqhwaPgX5c0sw
6sFN5h1uXw9if3hYVo5j2cLBDjhh1cC982fqgBCkoLrVuElaLcOGM3ARIW5qvVxvlqFP2g++4Za+
VxRPi59OsS17WxTaF5RY9sHKmh2W3+lW5ZlxjlLB/FRLYMMNWAucCIf+5I8Q/wayLyrga2uMs6Nn
U25f0xCzjsypIs9UrHQ3NPoEksNMTwKCu0um322IBLh2OmfbQNKOBk2WhFWMBm0DZizWjfidXljK
CKkgTg+mFCrO9PRJaeYWvfCVqXeNtEGdlyhHur34p1Jb71YYqARzrNbZzVxO1n1Q1dCUi/Tg07wx
gya7mybMZ6oOpGyY089Vix9vYU+5VIqrEQWeMYXmnTPYXxvSdfNKnz65qnGNMSaDrekJg8eYavbJ
HVxtf5/3ASjVdN5Soin3BRXwdQw5+77IwvmYtPktG+fxMOt6cBrlELLu1NU5Py9eY7VyHizX0nYa
gYgH/G7eD25m01dfIEJjz7WxD9QJWO1Rpu11hGcw9/dXtqJzjspEwAJiwbYYnE+WlYxnX9ZVKj2n
2655NnZSt9Uu1LDq64xq3itS9PKLmDkDRLenni/B7TvhAgIpuyQGbohGucuZVxrxoGAChZuxLAmd
FOJVEherpadhqNHXmiroNmjpmncVbsHajEn5M837vmNqZAKZ3qJuDdeKgi3PmYvg7KjTLgPH/6IY
NhrqqEiemzD/CqOSUCBCPurc9jHLNPkG/xk1fymOKS0ck8ilXjLqoyunI9vanIaDTosfAwGOd6bt
tmeNhno/+ZriUUbeRU0oKV3kWa0cjAmZ3Wb3SgokKAtGlERFsl84VYgQYCPq+gozYoS0fFCvQn3F
eEAjQC9MFHLXGKSCFO82aFmwOoyQXmfaK0pvgGOnWboufY0eHmXwfUIdY2vC/SRkL+opS9H/IPQ5
IQCcy4Xj0EtOy+CLgmxnXTMzZ4aEdiaxIIiLSsUiQ+xHGjvmh0jzH8LMPzSy5Rrl81zTaTUubh4k
ezfIP6KpNbYxgZC70pgfIYLAvY9Dcz3Svkkr6tKNhPfklrGdXBYrC6ZPLRxVYnpmyAdZAtmF40aA
S8Yvb25LWbenaQfEPVfeDPg2iB2nvWol5jmz6jszM/W9KuuJA9rqo43pTuhaP65G5aPBGbt1a/Pz
kmiotigJI5iXiswTSWSGAIrWgFVHE69UrU8hWtX3M9Wlc0uwPXo/kszGajR3/aTuXHN0LnFhgICl
7rBBr72k1jVwTAY9AYVGuJGXEi/T9fnv4M8S2LD3od1HH5uqO9IwizZKIvp91yjjOs9mWCOjpXJL
yyMA77pX2J3Gkhk9odl0G7/UtF1GjjNXMPsiiuobDQaWLAgO1lmN8yPrxe9xbohz1Scs0/X+EZ8y
hSiqzZtqKI1nBz3WxOrwLDJX3cRG9yUalWCtgV3jbgUnUy+oGuIT2zaFWlwCkxumroBbiQJ3T4xz
yuQmQOg+Aid1gTEhgIvWGa2qUz4NsWekXX424MYjhgSQsAwY8Lwu1AQnAQ3ONCE8SLKOYPNg8+m7
ZoURbwZ9U9wMC5GRbxJGSE9t19KveIAFv+2NuttWiFY2itNUm67kP3JnbVpncHroTWf9uZT829hA
qa36wYH4pAiUxTOOXVBdVIz5z2CRz7C4tLif97Waq0eKovORvKy0fzOQEu4HCxRZVYzxI1Ku/hu9
O0IpyCXaY98gr0ja8k13fO6RuT5mAzp+fGtZbn4MxRO+wDsQHN6ibyDmD8uOEaO7oAvX5+WbiQIC
NXI0XxRKoZ7oHVDjfj+fdLtD5x0YTxGolQvZQxOwnKTft5nV0QT20w0FTEQmGBQyq380J2pRBRA1
IM/d5xqky9qpgTUMUZg+xhXOKHXK+/Warlp86eSQNITlxXHToIZXgxU3L2Wfuj0YorEyP8ez4Pei
SH/uG73bLWVluwe5bSngQIW0TrQysSOMjWjrOzNKTrWYN8kszGsfx9bVHi1iNci62rJ+8OrSas6N
yRVXHiZLX4qktfiEMuBm2K9Vr4ccT/BDTWkkwoCBYSLATdjKIcBztjNU8zMtberzI9bbuSdGPpii
xF5NBBCiINFpGCRBwl2K4n1Cq9tz0NJD7cxousRmflQb0qrMrKoehR190cm+22d9b5zNrn9OFNKD
+B1b3uS6dKGtz0Ph6vdRkG/rFDWvCnL23sd5QGbtnWm68XYwaNaqJmESXKGLJ2MOHC8q9QdFYqvi
lgS0phUXTCjaqQ1jW+a27boQikcmWzfM3T+wg91tIxuzNBZib27ncf1uibWlLzZESTemVet1vOFM
naM+EzYlcPh5hVZxedT3isVEWHGy5twjKJRu0GUgemTaVmGAlEgqCpchMIjXCow1h7DSt3SQZn24
C1oMxsvcg7tVQOsPlddcZXCUGUpK/9w9yaZw3COUdwTaUVFeKgcBR29H7oayErk5UaL7h0wmBMh1
Bl54psWWqN9Gq5XEQ0UjQhcAwlGVS5PlUere8QeWd0qeYXTGShAoybDOmRjQsMV8lzGhX+FLMbad
To+eoDjKkU6Exi1P71Uo+XsWd7AHajLdwA58rWSRdZlpKJK/W83zSYiwOnaZeiIKfLqlnQuY39Wf
ZhtTlmwHL41hTZD6FZcGCEOpGu8jPOaK4TypDmLSCimN11tk/thJrB4AZKM0xZs8W9JQbSeviV1+
CosxORdGHb0IJzp+Q4DdXkunYrFQg7t2BBMtQ4m2c+ZDXTCbl+WekivQhZlZOQ+CxuDsNCdolskR
nkL5gKTJxoRJoGN+6uukvTj2B+wl5iGs5zrjdBzvSJgmpyHF5cQNzj9qep+vBw2T1w/kqV4kLfo+
6y4UJotDcx7exQxJjKZMkdlgy6QTmiRttWU5L2KfeA2a2X4sxgNUx9uyQGuL8jWZQ2CR9djtCE26
tEwsMqnDUuXq0yH9dwI7ucDkzA6W5NTgFUi0vmfCGjwvLOY6QQzYw30mnouUl6FhhUBZKt/UJPVu
tS5x7oqCBEeLHE8PiULqoWyiVOZi7I+4IfgyatLUrA6gM0uMHfTJZjPLeiL0Mpc/rxkPrvNM9CX9
mJTy/jIZAM+ImqQuLx0CH9wDTgGZuVY93Q1Q5SLjx7jW5Ga0KZECkwrI4R8ZlpR+gLnrDVFffIVy
WlsO7Ox2vHNANm5CfjG+rU/RMH6utHZiUYgzHjfNW9uQsMMhHJOqx3sbS1evo4PBL3ASZRO2Dd46
SMilMn60ouxQhqN9iH6naOOfTHid0DHhZELR+hK7hOg4DoWtblD5g4CVILGYL7bbf6mM7hBK1Uuu
WSus/eUxTox0G4jfoR7U57HIc2VTZUp436rJ53rgIjpwR1rNthZcTYw9FfCoxLGik5hjrm1GD/p/
uuUGfWC8PhrAnnziXKtBb6hmeN/k0oNHI3ibpMnB8hVyQ0DGViWZvW3WF15rsdsqchnrfK53rPx7
b1biYzeZBFBG42d+FX3L2nTjipEMlCFsLmpdOAQ2ZzsSRAtwXS0mZ7UllyJqxSo8WPJ8Farb7Mix
YIq1FGOpDh4TYF9IjxqyH09xRZUiSia40yrAjLi5OeDQmB116XlkznNWa8oSkZ9FLIV57xBCDhwE
XUVW2/0pLwRLuv1i4xAshw9Mnud1ZUKww1rRb5x3LSJtqgts5WezCaaLoQ8ffTekSlPN+saR6bZF
1z0qepvu9bmLDlXgn5ZFEKnMX91iUA5araoePQ9SywnuTqdEeQ2RgIGUZ08JlJEqHzeHCMqihnpZ
0+LOyp1yRpraODuSue4qv/d3VYJeFDbZc6NTG8HN+fvkKM2LWXQvVFQphpjmvJ1ladE35luBaOSg
J8wFDAnvxWg1H91Cw68c0runJeruIrQD12XI+QZn6B6kRmTrMK6M29ioOrgckFSpSkd50KZvMG7i
o5JWxpV1+RpnUHEBY6NtipFTLUM8sArKoaf0zZRCrdTtJMm1g4InxqUrvK5DqS234DCaUp6U6MHF
UdRxD6C7OKehMDbDJNCnShRUjQpg56juh8Roh4sy5/tIZ2ZFAAxh9HWfwVfQkocsEywUg5DIGhWP
c4qDZkul1WIl/WA3wMoUYyIDYqzNxz0Jfw+Bj1mS3U8cU0aFewKfjOeF+EsLt3sQxWiFeJTrp9Hu
huuSO0yn+4D3X0Ms16s7Fgr0HnS+6KTPnrD80cnHJhnHubW2w1I6klFAVFp5INr4CcpbsKm3lNNC
pHtStZdffTdDf5Zn5V1qFReHPBopKSJ+VLfhO6ma4fmJzgqviIf7wMmeHQzx23zmix2ltLNuu7dF
eYYOauerNGZk6A7QdJKEFHjFlDzao45ycu3GUBGksH/j6O6T2odiF0GpwCSCaB/ZLY4kH/NcAe6c
IHGEm8cFItwuJVLisXbqxArERM8zgVlFglasbVcIsQ4UG7WoBWACNTJ3rAH1zDKgiKn3CciTH+WY
5ZFq1UQw+Wjca5vYxIEm1j6tZ5IO44fUVc2PE0dOzPLS64fvejSA2sRcZzTykJSKY+w4NB4I+1EJ
yzi6wjx0uCzWQ8E01m1hci1DFRNHWvaIjxddg+6m5M0ENj1TNWaOXisJPqB62KbjcalkmLM27jGq
tyv80SM4n55FrpXjMqBLs3BFEUMTAdHEuymnBcWF9TJGWXOjKmnuhNDucALCB3aca2mM7tV2IoVv
9FV1wBublJCQ4wtxMRX9s5JgVMmzzAc3pYhH4sXWOYBnD9kFXoNKAirlwjaRS9x+9J+MXp3MtUid
cjupQ3B1iRnY5jmE6S54RGzMxMpU7hMTaU0WzB8kSXBnBAl/iBQKxvEzlgNoFa6SnBvm/1t38vOz
4w/AGER/n8RgKvuMU2N2CY/nW6y2aVZ8KqW/BaSmf1wejf1JXeQJskUC/Wvk2o5tCPbkoWFGciM8
NQWTOVcnEmz6R4ry7OWcNh1SoIGcVxKrRz9Ca97h7WtSWABGqw/ngXPvWMb2xkQA2wtX3XW27tfk
Xvo2nTn1Yz2F2an9Y5jxeHIOpyUurARv1Ltl1MiRQCiT4lKwMz6QMmXcEb5qPdRxumrQNs5GUV+d
xq+uy6NWM1ddgTvahb9YIcIS4QoxhLn1LVFC7hgTe1O7FMAFWCtW8n6zI2rG56SigSLdjMswYx8n
wjW7c8EA73UCzEZdQGeBnt4dCoPsSUezEBJN1OaicEh2YzQ8Ddj/jsvQDCR+JGL8kAMq2QbSXbAM
oUXdtkpT9CnyOVeC72OmpmEcU9eWF47l6qFJ9a9rZlcnp6aMpsJE/ySCeCt8iPu41FkIMMFbL9Lo
RSQ9wWdiRYspF7+4ieKjd1D/iEcFqiB7WO0oIXZZ4iUsx4m38eNov/g0K1m4R5JGzq+RFB7M3u+G
3LZNnR1T1CsTTsH/HlbZJUzbtzodGkxHlQliN3evk4serjOHY6saJgc0ViLUKuGaA2FYL5jJQBTa
1hrghCybHUdg3cz9MS8dAliXpU+/xmVvHhPtLPokO0albwj0MfRa2whlhy6nfT8GbUxgEk0p+Bh6
VKPc5/3ijtRwGw6mbu8UYU8dXzqVd+EyizTT/eC24YPAEkITb3ZY3rVvgoyF3diQ+Alw0PZor0Dg
k8Z4SlTZte5e+ao3GtHPtzhvqwea57/nTSJ2NfeRIw2DTRG02JBG/tqUBBsvdtMcvEvrEJbCIsfD
qTEd3QZUXlcNEP0jhSbCEtJTaxHO8hTfVhKO3khFc8Pdqz9qYZPuFhtJiKOdyXZyGJkRUWWgY1xE
KhEPvXscl8ZZGiucglpDhJMTnQs5WF25sSA5Hkwp3A0kuqnTiLlleo9fh1qzGgt0XQZEolBaKP0A
XV5B/GGJtqWB9n+hSr1W4244vTvEMkOjAp5wX5UxHizy+b+b7jCqKIa73HGxFIqaRLhxvrOHyDhF
unprnMjxwJcSI6cCUa6lRmuGieEhlnXWCytpQYSQs00nJUWTFOqZ6RC4Y5cnAJTKYdSHPtvLNs6y
Iu3k5YHFLfftkI+h3jcclyHOrOFozcNDBebppyYYE0d3jSUMFY+cXyhS8RcbVOa0Ivw4ZHVLtoVu
rlGBzFh5FXHt3Wzc+si9N6UJyAzWId0UjrxtUGJGaiQuG6kFTWQ5pLrdewJbCKd9ubPlnHDOIcxb
BrW6VWkMHzDd+lsImkdLS4M7Rw5w6oBvBLO6z2dKeCn+V48UHecWJ1azpreNO3M07FsHzdewKReA
Tw83UYvyYbE7OyBm6Xou9ufAHnaJNT1Yei7OcTabW36jcGWPmDczRX8IWJGd3GRgsEebnvDLEvWx
OFFNgNQkfVbuxkTIumftsArtID4TPmXs0tB4nODL96tJfsGDHPwRcQ0shmxDMgMVYzpmiytHk1WW
etAH2kXg3hEJHJM5Vg5+CuZYMnF7Gg+3pvJdOup2vs0NzkW6H/kDYr9wn2dDvvZD66XX63to9jUZ
BWedftlpcZaT4A4/oyPV0in8j5HiaNu5QghpB7jSsSr6DoBPUHmm7KUugyb4XfPCob0yox/VpV1y
AahEBhKS91tKrZMhUla4/riCOu1mCirCg/sIr9sw+9rO14a7hbf2I0ZaONPXVHZXKJh1AN/AapsB
p8EyIJjh+jUOOHM77hQbWgs4Z1Ki0BMbzTmeCpKQFcPAuGC4p4Fu5skgZYoe9mZJXf4hdgycmBKb
P0drfxHeM8eyPL+gjhtygnADt2YwByL9CESIjoyJZIg1kNRZttCzfWRViV9/8rk3bEvpPwMkNFCU
KfZjYxD5xlWD6piD45GgEKVLrY2uI6O0q7K9BNhuSOcgIdfqBdEUDpcayDRUAW2HaEaqys8kRtrb
rIS6sRYdQvwWXlFOsmIafkmRsYDeiKzrUET6u5wtrNC0JQ2m5Wowgr0mjQ6KsouM6CG15/42CJOC
1KA/6ywpz73FgVH4enDjsH1u/epjHQjtwTL1HGKOaoEexivfoo1YO0Fk7Mw5/zpNHK09SbsosSu0
xFMlvVx1sNMUrg2LcTrtVFL4VM7SZSIShcF4DkIH4/SgC292O6zdtKY3c4kbaQZXhkTXLjGI9yMk
JDWnPCSKet77drQtBeL+ZbDkNcqs8w9ah8Iha0L5R2b82Bw1G7pw7rkBYHPwo/CwbPEl3ccC3Jjh
w0aMdEmSo1LSzlge2pSTPlW68k5TOv/mEPmEShFJNeXykujFNROokbIulhQ9pi4gi7fgULM9SZr3
C2mm1ScytdViY4OuuFYdQtmgjIGLQxmvewD30BRDYCx0LmY5nxCoJk52ZZwC6v/7BYFjyIruqI2n
v1YVCvOfNG6GbgnDgBShwtPUrD9r3JCA8evWVborMQMO9AL2NhFE646shW4qm7tUqF/zoH5int2T
8xzwd8yAkrzQSUmsrqoT6qfp2BSw67ueinLVAzxL1YQTGzdFmIj1MFJvZwXjb1lhsksFyzI/xK7C
oW5p48EYmHfZnKIrCw0zZnRQ5AiSPMWBwUztBn960KfHJN4X0i6SuCp919Ai2Zt83eNoswZYjB1j
2Gxcej6gGrks/5vd5P6ymyyIB1SwTReAmaO5v4ov41YFVW2yNFNJIFrBAvV6KdNbhszsvz9aNplm
TuTyHbmskkUouxXLYBV6yyWpv49bWa9uwvJm9kLsKexwdVcjvE70BLhBlLLbl6fwuEXJ4YjohL49
+Qwxopoqg3LegPkJcoRjmTLUkKW4WdPI7C6TikjNJZFjs6wQG2kAOceaEr+2zJl65dg08YlelfkE
5xn3LWVuDl+XAh4TlHYpfSu2v/7rPaerv6ooLdXQVFPuPN3iav6rmliwvtTNOOt3Aj0qEsPpasmh
ZLF4nS0uGdgK1O3yQmHbr27DdNFS7Oa4DK2WtO+Plk3xxwupM1PfoEbtaVi933PFUZViqSCdZXlK
/JE3/mNzeYTYzPTGImvWy+YyzPJDmniv0ho/muSlWOsoGKPTMqSC/gmQV26p0hM/SkDzj+HHc9qt
0bGPLi9pcYoxQEN6YqjNA2eFcoNkYXuapL4smxEMShsxdHrMDBCNy3PL4LaZcxi18hP0nZUVUy9P
G4Wjni6ddu4a1DDUrXA+kFZQbRQ3CmgrnP0GKIJZYx4ycD4uEcPLU0vO8DLUNSRwO9Fefnk+hNb9
Hkesa4QcQvJEz/HHc8tbl3fMcc08kgryZkEShyjHj8JNEeF1aOtHKcFenlte/bGJHQvb9rL9/vCX
15fNZchmSMfLo/fPqYbikKrpmnVgfHHIAJXVjXr2VPwAaxqMNMrkMOkUoLzlYaBLdVBK77yX7/nx
M7rkk//YxJV56E3KqkEt02okH6GjxXUG7EVP11cBhMpNm8tdw9Q3RX3oY6VNi3k8U4sZzxoy+DU8
O4B48rkfL/zYjOULoan3MCP19BgrTnjV0/qqFzk33TqE/D0gzaFVMK+0lnWpKXrZJVCr92zSQE73
lGjeE58ZHWbJ5n7PLJWPlk0WDzngQofUPesrF/nqbqJgho6R1WPuQg1APNygNp1i8CdymNqUpYjf
hltAlSeQ8mIfAMA4LU0u02XSLgmFIvT8vXWtUBNu/CA2vJT8w7tM5jSQEglhRsq4l+eohfW3v75e
WL/ekCzNJZPdtE3NZgpv2vqfb0ga/CbNzFi8aWl9lwFu+l25zYAFH5ngBu8aAazNPit+TnqpGFgG
2JyAIzPs5mQf6b5HqNz3V8q+whBFRmK8pRdOTSux8j0LWpQJk6rdDU2p3YHkn2+q/rhs6PjzL0MR
bjRZ3F6GRnawAlmq/h83B5zDq8jgBK+Sp9Gx0m+hgSgQZ74U4NFlDVvXuhLQ9X0oQ5S+LSzA5SmY
59+fN5C1UfWlp5OV1s2SxL7FWkZ5SMf8QdEtYE1hnlKoLFlhovmY5brYrVIeMncZ/82dz/gX34cQ
CJQcWxgOU4Rfvo9JtDHdGdPcRUw2r5nj6PfBgHEwgaOSorm5X54KgQOdcrN++fFUXPjaPhpRTiby
TY1qA55g5s/dnTZlLxUKS9fS54g7jHNz1PMsGcmq5oUqE2PnxXCvV41guvjTS9yhmy1RDOPOzIZ4
U4FroncPnHIVyiw4t3Y3f31ECmmsKPBIkyDz9e+/SUEU/2xd1wzXMlxH+2UPuAk3LtWpxS4H1lmn
X9UejtQyVCJNZGTi9H17edJOQsIi0GatHFYXW3oAIaI4NX1G5Gjv0KXDj1s2o0I5gEMnFoz5tOrT
bJfJhEUQ0crMltFZnrDGAbN2sJUrQkTVNcmFyws//czy5E+v+5nrA7/LnU1r5NGuQrG2E1k7vKZZ
gvElNJ5ToZsn++7f7Cq5K37ZVfDKNKGh31N1sTiLfnJM+OaUaG5vmTvukPGBlV/6CEqChGg1/RqE
tVaA0GbHdCYW1jivkUjktCfhqzDnBwDALc5WmPDacF7x07wxD2RSl9OidVMD469VEqM8Bt44Eo7A
uWFeHTkYU2wyqYiv+sh6sxkR8rdmIUVQ8lXtPoyc+aeflJ/gkqhtMmW/5Wn8HIaxdQizISVAmaeW
QUO2sPrrvePIufTPe8fWNZV6g267KqmyxKv++dJWtuiU+8BHB97m8ebHjXm52U5sr0OFgjvfWzCT
V879fPmZMAwzug39qxqbyM5tDL/B9InwONQu8dw/EUoLWTaKm/OyaSIM80RYZrtls9RqBxgGKt5l
Uyun+So/CJNi/7Q81QZvy4fhF/nXH5bGw88fBkLu+4cRCzZf6areL58zkhEs27V+e9Dp4UZO1DxF
wPJ3g8tqYqz65klVO8SBlfaSVNaAWGK6FqZVPy4/2jVOskrqilRu+aNBjJF40gMksfKDMixbiPqk
Xlq+KnrIt9Wg794/KNfdvaW7+d3ys06JOjdMR+2wbM7jRG682vnesqkpPQgH/E/vn2Qotv5IB3x5
TaXnvPvrb9399fLBlcO2NUOotoGVTjV++dblf2ePY1ARx5TDRXYQnCxDLMXTjRK9tiwNqFGhOUas
mSDuJR3+oUQGey0abBMcTPCVrLZ47kOfpXUdf3QIFztifrXWuTLvXbjAlg7YHfEyeeOLiGF51FsN
XV0SKvQYNV7ip4/oJfrbMsD8GW60M8U611II+PIFpp39rZZD25RfIrvyIlyph0rGX9UcVtehEkeX
8h8Iap4q9SJi8i3inS2fIyYpv0SKC9HEHs6JSkdZSIHoj80K2aDXxWW5rqT9992vp2AJXjY1+Uht
Xtu52rHHYtagVflh6k3k0VpTem05PxLYUpz7ohJXdEesJlq/fmFBWCOeoiaYjkR+VaJ/QVS8kyj2
V4o9zrajPbRratLM+hzZoi3Tjl05OHlIkcqpgBxHAzmJERqeVaSTOj+7eUvBAKzOkXSf70MeIXBf
Do7//JPLrPnv/2L7S1FOoPqREvx5878v0ZcaVf7v7X/Jt/3xY7/81FOR8e8vf+R//KA/fS7//fdf
z3tr3/60scnp4k/33bd6evjWdGm7/A7Y5eRP/t+++B/flk95mspvf//tS9Hlrfy0ICry376/JO+q
umn8dBrJz//+4vUt430f3troy1v+H1CLp39627e3pv37b5r+N2E6woWYxE2Suw7n1fDtH68IJo6U
hk2AxzpGShZ+bfj334T2N1e1hQPW07I0rsQ4+poCdfD3l1Td4ecdqnwOL/3jr797v4a/f2//2jwo
1D9d6rnQm64glcahoGLYlmr/ctK3paIH5J1qnL348rp7Unn99k3agG1yj/I9NW57fFSZjrr7GyW7
Bze66UZAXIHumQahHFkJY8wC9w4tsH7Kqw9G+cGcnsPhWZ2vYXXXtZUX71wUfvEIIh4W4r1VfHHs
K+Uz238wv9tP/1dH6v/LMfinQ3v3rZDfc/Pr4fz/44Fq89X+5z8OhX86UC9F3n7LvwV18afDVL7p
/TDV1b8ZjqZSeMKW4XBY/nGUOhy/umWqKqGKLqLSH0ep8TdTqJbtynIcD3Sm5D+OUkfYNNS5oXBL
4Sj+3xylTGL5X36aknCcOoYhXA2RAL8JJ5Gse/08YWt7QnnI16QLiPCQi2s5Jic17/GJvPQEx+i2
ddHgqlu+9SEX3d4Jy3s3NddKto1I76XejeLQQH+BoIroNles4wpURsR0I1HzZ7Wsdib9FlQFxT5A
GUev4BnFlbmJevDMqRK9OGG/wdaCDq6In1uSc9ZDSzSVMeXXWcEfUc3iEXcxmMJKg7cuq3+aQq5s
Vj5XqXHIrGpVhLa+CrP4I858h4W86kFLv7Py8b5vsm+uKyHm+IbWg+qek7lAbhEVu8giOSpIifnN
gXg52dEeQXaabkmcn1O85s0ribwPaJrilQ4pEveAf3QCBBZ08V4xecLVbACB1h+tPn9s0n0cZa9B
OD0VuttSNO+pjJIC4TlZ3L+GAULMqaLRVvXROQYQglI/DU9plL0EsL8+qEiJ1mPejTctHM0t5p7m
0vp2uffhrU9aiTKteQqj5JNS58+Vi8Y8qV/xUFnrjsKQh+EHrbTAKFqhN48UJtiuhRqR2AaAJfdi
0p+nEd/p2CLV7CkD3jDWeSrSKr/jAkMyWYiVmRx2U0EEwbJ3hg3mvEIgLbed6z9o5Swhax8M67Nt
xVhvRIr52yzXI+5OvhiRrOewcTwtelD4Ka2HBEj/cdslRYd8XbVJDkFjVadbbXQUOn5coGb7LWoT
D4XuBd90SLOKnDGHZQstvnEbmbnnI0HxWj/9Es4viPKIy6zuooSceWfQSrpt41dj8E8keyWrODV3
jQXZT48iwV/IXNEoCG60yEcS32ZF45ae+S9j017orm6bjKaCDuVJGPNH18qPgSDiaUpfsliGiPjF
oQiS4BCK300tcY8OhB+MqxZYb30T4Lffdrb7ZlvZRUaN5IH/YWwSQhwt4h804+a2mA8GdUQi6X/t
LSrjsYz2UpP2uRpzmW3SA2ssAw8f38e5gYIbjk8FSkrbcq/JWL3U3CAcEkVZVF/c0X8zUgOS4vxs
ifJCwhk8khjoZSxUIN/dCfdmsm4m/UB8G82P+gBB+AZ8EUuapX3pIVFC7n9VLBpFaTkDySGQGzDI
pQaTU1bpR0ePAAIVgGItYvT6dJ01ovWCxhYrFbeE/GX6dH4sw/go+IKw3DHzynObAAHrkxrqd3XC
3owE0CVM3Z8Hjv9NS8R03Dq8mRWBSyhdsh0m/+sIdiESYwQ9uQng7Y3fHKGi0XqeK+fsV5W2dkP7
FBYdUQWwL+Z7JBZbl3NnzHTSJdoO6+9rrSu/B/JDqJ/izk7BMw3PsV0dmNJ5Zjy0SA8rzcst606z
ClKpdQ7sJrG+JtOXRuQVc47mUcn6qzP1j0DD1pM+v2k9u2oaH8mNalfMGFDckAgavbDz2gwWQlVD
UAVTq432Z1clEy3P37LcmrdKrb81YYDztOxpadakRQw2vGJ/rQ0c1YnLMR5SGTXTgr8OmdJov1gF
EY/FJevOrlbhTVOOpjpuQfRtWzs/2qa/sQtyfwe6gpa7c9zgKiB1TRX+Gxw3qdhA/9ui6/IcGxUU
swb0EBuzR2BARxibxaqh4Ip4gv/dC/RpP5R3uoXJOQ6eo8HYlFF/bqADCkj/ujLixyJKF1mJ/sGH
ep3RfOS03oeGehxn05Pv1AaxccxsbUM+x1G/0ad4B8PgRLZhTBVe9LAklJuWPFvGq0AQh9twZ3eN
x/9Pt8eLy49k4h2nUL2rQGnkJM91oFPMIbp2+OTCfPbyyD0WPtgY9I1qfxAOIrB4OsKJOMW9tVVT
UiRLrm+52GL52ch9QoMT5brl2cSnlGN77YaG5DUwPlq9kx8H9m2DtZkskTY/zkj/OGNuXYM9WTHP
KUq3Kp8RXGUXt/+d4gvANy9I7kq6+WKCBoZDKjaHfacXh6ko8GDah1T8H/bOYzdypd2yT8QfJIN2
SibTyKe8NCGUMvQuaINP34uF22g0LhqNnvfo1KlSqVKZZPAze6+tgobDzJ2uIAtzDehHmc+RLHiA
tMl+Tct/71YMbajq2FLz30lLv8ZmvoMVMfTvU6dfJxBF9CR50VmNVRA+NeYzixM/LW1/SEbn4OUb
Cfam6Ob99r7mPX88EBHA+wxjNWKuuYNhini9D33k4jq2RTO9bxb3GE/usW1a+jvWCoVhXhOnEXiq
/U4b+B1u0TzkbnKX1rhHhY82ZiMd/KzLYXbi226DkCqtvE2Kd7wUx1TK246TyOQBiQ19ZS48vjSi
fBfz/CLK4XP7f1k076WjHjRd3MeOeGsbcqtbFu8S4N4AwHmpHqyleCj05HHACwle99rvQ56QN43n
0MKlz6uThr2P+aVVL7Bv7lpTXPkCoXNbPshJv6oclK+gq5ZleiFr4LngECVQF37EQPEbf5gZX7dO
bL7NB2PFQUHcbY+Gc03QjUJrPY12IDPjTTfiW3O5SPC406AfmCh8Dqq8+AiXFhNfupGcl/1k5u9I
tM8QEVz4GKNDp66noRLLo+B7aFNMA1qFfaHd2d+obaN17A/GokLD0K/QHeza2kOnYlHPnGtgDDmz
vbFHvlZgpW31IwBfinr/xinnW0XMkZcfzH58nETWhQ23tERJZJUHz9MJg8nO4MYBuE2Pa2JxiCav
ePHo0xFroy6LDT2yiuYaFiDqCIbeKXZasERr/at/eG3xiLPvrm7x1nbqC1XYYwkyoh2+tCJ9Y273
IfuiDeZMf6j0d9ZJAzqtToO73TFbsnd4x1p1xaP6sXKXN+Xl5+2ecZAwOY31C2seomWDyNJ46MRy
XOV6DUQzE08DQvEeYLDnmhcGwX8zQ9w4X2/adn11ZUqrzq7LGj9LZJoLdokE7QoqbnyZpITYIoqz
ns6cBCwu7nRWB5ftt4SfbXXaTk79Xb7q76RzZ/4XhqNhvY3NLbylDx0/DSrEflgAOt6UQWmPqlW3
Ul+vLNBdZdIklDYLafWYbgkHGF0uazdL7snOfHWLAlnYtPwVZfzZlRdPTHtphOQ2LRDA9S2syxqf
SB8/J/r63q7xCZK6HlDAnDQXuVp6lCXeLyku1sJsPjefh1TjZ+Keiyegxw5mUhQMx9UaH7PUpEBG
3LAkGlQiSyBtpBoQFbFfRPxduvZlZqFmNPWV40BCroCIsP+2KTtcM8ri4j1J/WPSt/d4KyP4OTd9
/GhVX4J4FpRi44shs8dsLCCGOkcGTByQvHupf9J743ot8Pz78k4zvDu1Fg9z45y04YnH2A2yrJe0
8+48i48bGERvP/EAfGHt+NI404u1cFPUA6fLHxKVJ6hVO1VqR5m6N37uvnCAPJUJ1ba7nJw2CR0z
fspXD/GWejO9/GE0yz2JhafYpGTLq4dl5uwgYqNQyV05I7Cve2bBbftNs6Kf8Ht/zRklpD20TriC
VQhUcTD6ZzPGvoFcN8ERjKU1SW9KZ+XPvLO0lBfUo3tT5cVtP57n8Vg06U+qujpqlEseJT62XV7A
iI95DPedvR9gyy/5oq4HEZ8A7d3KmUhfXqSNgDRmolQn9lmP+Srs/CXrP0T8Xvu42PgJl5R5HXfg
EqRGqDatOjU3G0RZgzdmYSexcV8pn1pHw77qwAsoEuSGqhupddwiSPoRJ5P0tIC04SDXEHZMZY6u
TmooG6S7l4pADxvGK4EQN/VMVk3cLutOtKj8dC4lWRcQFeubOLZvCAKbdgiQrHC179uk+xjt5LGv
lAjsfIhBEb0sKi0DWlA/wFISuYkfh7YOdtaeX3qnvq1abpGhru4QZWEnXx1vb6eILfIiaCsZMbtS
O10jPm0zQKQiu1tWhhOeVVZ7y5DXteHWIY1XNLk8kAeN3ibNbCjOxvQVO90+E9ToCCRDnbQmXgaO
iNTDx0xafGPqkV733z3bJTFZm4e+vhsKbtZ0QtOJOADog1wPPh9zDk3z6DWs1Fa9+4IRQ1nBBnAZ
PQ97ephWUKwWHupwvtOj7pJ3505emGEUD3H8JuXFFBm2RFZ++2lsuRnDyexe81j8GVP6q8d6vnMd
kAMemnuAy7RDtvuwuoUeNNpa7jXfrEg7SXDSS4nxwuOUYjG/kuDZom4Z/jILNLcko/1+RpQU8JMs
wTy5xqFtl3Tvugnifweflzv3J7gRy1EudRHQlGTHuavivWko8hW3raAX0+dWHbgYUOUhQV3jTi6t
eW+pcvO8V5EbI2oFzBU5a93urIacpX8o7E6YzyUCglDwsxLH10V6N803GRqttitemj6nfnaW6WgT
OR01uSH3dqWKPUjKced2WQ7NdZxIFFQYefMVF5h/IZItDoRwfuMeuKuHGdWDqcd4ihxKPwPR4lhc
i1o9O5FNOQCWbEMSJOpMJFy8S0SKXYkM6Z0+QzeYCxwYZrzX535GylqB6yjKmzaL50gQFZrMPl4N
bDCesQ6nQnndEfPZqTOJoLSNs19ttEUvK3aJ79MvGTR6RfKyTkwTxKShF6sE8wGf5tFkTeANMXej
Phx0JxlCOkLxkONCSDH8HUlQ6CF2nQpzpavakNH+fbEkFQfuxNqOpf/BcsFveX04VpCx+7n+Qp1z
5UJ0Dlwep3z2ZbVDzHZLXflHwLwRg/aYvGx6g2X16rTid5ry9ItVOhJ7/5TGcgmHZQRriyon6Aye
9u7S2DdzkalD6We/nKnqnk+jpvXx9914cjae9T+ztdwgNf9+tTmlT4ZRUwF6hMewVdsPm6VZsW4Z
xtkkAqyJbyYs34Gfa+q6UjU2lFRwkSxVKLa5Spyk06tdy72ftiYXSWLs076YnvLywak888R1rEIw
xheYH/YTcbI2ZMzOr3iOOcW31njNa0IuRWLK+5Rr82payGVNlG4/Zo1kVlkl+n3hkw3R+Sj1/iWN
MdFajyy+g0wJedOnTU52ov6drKSO4vQhYsasjlWDuLNKc/9arSlMXsvar+wpbx2jmB/puK6UBFGg
md269+vuffGt6pgn3YuWje3ZM3/hNmpnvrWg+THlcVhQ4YJdrGEDgZEu6sc0fZvN1jmUbvpd+6X/
YdvGqwDP/9uZa9hP66sj8pNC2ek40KYmH7WSDTyv7go0WuZ1RnQPlQAJKE3/6fBwaHBRFN0BlMIn
y7Zfap2AIIBPdIWvrZVdcXvv2d8ckH2BT/WN82xZh0HqbdCXt8VECGAqc7a59hHFdvRP/2ZdeYjC
CX/1n/vNBYp5fF+5SO+F7ZFFMvfshxoSkSTfABaXPcBVHx2iLFRN4In2HQMazRxmyXn/S6yjg5W9
4d8ecWxWaGeWhIEynLo8IF0L7qZYyc3qKTlhnFfqxva5a1aOlHBMPVTRbNQ+u9kjJCP70/zm04MB
1q+32Yr3dvrBx/MjW/nOgyOyavuUWO6pk+VTuRwnFX+quCO2lWGSUTF30BTJj6OZPMfrcq/heknX
8ibJ4dvYzfysMV4Ilw0rUaL4mwzSJ5bqAgPiYNprlMEz4lQ5OARF3zKMiuI6vtJt/a3rD6WW/0lP
3FmuDMVMLks9/owWPre8PrmageA9Th45TY5aXn7CgNTZqnpcvFs6h0z/ZvLDAx6q58zF3cN/AcmA
EE/AO5+tJrugBqByq4HkxcUWNohND7NGRpqGAzcZ4AmWYUVTSsYjOdYVvaetM+tsL23LV7m1fK+y
nWfIF1BdN8PoPm8Rij4Rs7OBN2Hwbz37vpq5a/zcxvMqk7/Yo2vO8+9mtg6lQ+y0ta6M/Qfu7Iyr
pyk/y2Y4mptyLbUZpuZqiIjkvpirfcqwwJELVHwm5E1CyrtDVZqFhNmVYRqrCKPfCf12T5TIS9kx
2FlRB/Qr70ldlS0KwulZ0/E56iZiQ2iCKRozM0gWcl3EunE2u20t54Yx7BwurPJpHf3TpGdPZFK9
KOhdnSRZWvJhwFIO5ry8CAhI20/q+vVDkcknWcn3uZRHLfF/DOV8VHz4YVFrAB7QVmQMOk3vedkC
tnirxo67w2ucvdsw2mumi5Fq11NlHXNjOk/1fjW55nzz6HRa5BAUFfRVdcOI4BvdExDPNr3Msw1E
Q/25fMU0897ggtpDajk1RvHv1x5+fsAEoXsPDXbfKXjEzln3Kg4eFurpUKdBZttHq6rp5LyvndfP
tys8pwwaA8vIE4kDj3NaRTZi9d4B4T+Kc2w7hDkgsR+9HfLoINNBNGF8OdVmcpdrLolXBRZfQe6d
E/nVs+B+9jxCURBHe7zQGss46k/gV3X9MKAbgxJH+de201Erk+fc5rSc8fhDMmsq4jOypeVpkh7T
GnkucrXQr5xTX3OllpySYnZ3evE2DNVTbJWMu5f7VXbvKJcJn9KqJzDR56KxKGaHbdbv+U9jwpsD
1qYMB919ljnNyVKChvM756gMGB51ThIor69dnFPh0IM16FW95eJm1A+Dhje+5e8AOSxD3NIJmKd2
5W0niKlT3l4jAQnid8DetgsHg/fKYSWe4bfjMj0q7MuBvaCJbod31Rd/sCySSIj6ddHLe+ZpB2zw
nnk1G8Uf+I3drAFP5I1H3f0nBmj0wgE4ibRvkLxksgNu0FMcO50MJ8P/FWPGCqADg+2ll/5SNTqb
DfzYDHhTLbski3eHBSGyhvXVAFaxrdOlieYCUBUPh8EnMlrzSe6sP7PEPANjjhImdZ3Ndaqc4gJD
H5hTOt1umcn4FjKsIbkMW0OLAFBsNDP1yLiBSKkS2rFzN8b1kzQtAr+aJz/xTuMI0N1Ld/XKmaY3
XyR/BJJrellZs0C5e0fBkB30sbj8NWBEkYgFsaVdqcI8V1zYpa7VAfSVie7CPHskQAZGi0N7HT9c
77V7M2qfwFhajhkGJxg1g2iaIvspx+Uw2cAhCFks4+RaqvY9X+dXS7p3C2LBPqZPXzy0MLloHgSd
pJPNry4DhQ4/3/ZmDAxCF63ktabsA3LZUsvZkRzWp7Wvn6xRHLOGrN6GW7yOQXhq39PA1avwuooO
GecyAejMbsHzXGWTBgEkyy5MeStBv+Li0ZnSb2eUxd7tOYzF7DxjsLmOjf40QVticJYGAC/IHxE8
12xjutGelUI5MTdPU+rsu16L4N0evpBNIAnZEk3XV69YX5umjETsnLZLtjGTi1qBafg8LhcbOoya
w7ZzcZA6J3KOnzPEX9vjOwOYamU2SA7zzBlPPeBxYmrTqfJHcF/Ng1ExuNX5VoBJyIwQB+UNt85M
aJAlOeeXRL1RDnNPOjjzxv596cRPDZOHMEeuXlgi5LQ+gi99mDRVMpz0EL/W9r5GpB+AVF+4AurO
PgKB70MbmQvFaEYIFHPEwGK+wySLBsuIuPTviZEtdtMEST93np08mQPygVyKJ/LLe6zhyVrAiUGW
e4Q1dbAhtj5M0zFL+iYs2nYOsXdvAdpi1/tMdSbuzSgv53Q3m+BdqMp+/61N//9++f8mhHDRy/+f
98tPv/KSff3vu2X+wn/tlsV/tu2x7xvgNf5LzvBfEgjvPx6E2u1P0B5ZCCT+13bZ+Y/hG6aFKgjb
DYo0Vr7/c7ts/scULGrJoESD+/+6XRYof/7bdtmAm+wZWNEAov83wdvIZbu27HUwqd+OFv4Ha4SG
6zFak17T7QZWoKPb1oFZFZAJhyshc7rTqj4QcbsSmKOpvYZPP6iwGDnVQiJ4K38S1QFPywRwFqNi
A03i79pQGqeZ8+apnFVkntRHxyPUaybYk4EY2nsz8m883zl0JkzTrD3WQ0Kz74uCsgWLryadJz8v
/dAjNLyu4jmE9qOF/SB3lcX5mxafK7jJ0MBpQm76EmpJ/At67cXWpzFKY/oXV+KBM5ZmV8febZV7
K222ftDL5S4mGzKQhvqZR+rUrkXvvejy0a9cYmsH0oLN2Nxp80LW51Q8s1VAjoV1jd+C11gz91/y
2NxieWjBfCD0dgsOIYNK5AiWUkdNdkA4qeJpp9EgF2SMIGEHcbsd3WUBeFpLlyPXD/An6BK9hqWw
MsjgqH+blhAEzSU23YTGujoyIw4h/Yyxa0TZ6GThOi4LyvrSgIEpKNas5KZ3YsaKzjyy0dOyKF67
X1lQBRv+eMzIpz6w6UF3RiRj/uYvECmNuz7Jr301/xR8IZjU4ivWZMI0wPlkWoOnzFq2hxGsG0bQ
LBLNv2qKKX0JVFuGwQ5mK77zoKVgxMYt6kgc3av4nJlD2t5I5dRn2ErwZhjghZ2W4Co4XAyXp25f
0cd2iohaBH/JTIxhR+5S6qOJt0CoS1daoTPEMMqnJjKr+Ctm9T7UT8NIgyB6iJ0OsL9wiW/HGdoy
vpTEVrct6yJDP5ZT+jpOFgWanZ8IeAsscN71VFOaM9CJem390vkOCgcrkvvilMX06eZ811YVNkH+
XlLmtA7rR55DiAVL2QdTDb0+++sz50bXrE9t0H5mkR6HpIy4lDtiuWcsdBICWMma/VTYmWKTmqQh
c7ou6HrqTWHDxfFuh4lGNd45ic/bNxKn7HbOl9asrwrJPcmXPLWQlgYUNehi5xswMefa9u5AY73b
lLS09xVsZivsZ+splXIMLKDTmLGmU1dPf7UBDXQk97Mlf+Hfj2xV4yNsgaAxII0YsGuF+yQN9zSY
f0NSXZwCik1pvyQLsWgTOGrty3HUYU5molHt9M1J57NaiPAiLNbuH/Fjfsskhg+LaTIvby3yMZb0
xZq7iDfvWtXd49Blp3Ei49yyggoaFgHGkkAI3bll2/OcOBSn8djBZ3OSoC3N904mj3zUofnhOu3F
3Ga2IKsSJPjat/Cy96RnUdhC3u2vx8RmpDjFnyQizlhY+zRkD1QzZYUYStx2k4YULl9NL06DGh+y
3DgJWZGXDY3IkV8am2ScHB8MvIwgpl9qOZJ823loG/PkI9dst0BVA1MTAfGB0McbiGpnifUudAv3
2tSL19wATeloDZ5SzPGAQxQ7s+UDajhR8dR9JbGQobcUlyMTQIrOfnjP8vLN92J604Igt6XdNZP1
lJXORvBkpJWlsCznszSECgT5VrvFN4lPMuk6uQzBSy9vzNDvJh3m3qgnRCt3bVBm4sIKZF9uSGL8
Yc8dHKnAafKfNd2ZQ/49Vu1JA6YBZ/XOnRDK6Lb3kHVyh0mHL8TjP64z34cUZ79A3EuY5gYHeK6b
+i2bUagspD1aIWulAYFn0DqUXkSXfIp1orLpN/KLx7LDOOQy72kEk9vMqq4QTFzPOj9UiR+PzgUo
Fj0VEv5TP44/QjYClxYDsUIJZNEVV0GbxIRGKSYvhJolfm5GSFReDa+8ZICQ2W4DctSZV9A2nBfv
kmy/Wfrme+9TdZuQz9GNwFFPbhH3pggC7BvS1Q7j9hrIyoqYNNzNAzB0NRjnyeuu7SSzI05UwoOX
8rFz9dCZHJQuyaeRF4rjOHAbIw6dsnRRNghvN1uSSvVbraJi8jtjgpjNJLTXt6lFZEMTg+x/ozX3
efemVnfkDmaTQseXZOZLZ2mfcn3zIQOXy0+Mwd0qNvMw4sHVgBU2otCpna+MMAzGH92Bpu0dQtq4
A5l3y7wTsUYGcj9Dl6W+ZoucJSu1zhkHs7loWsDKlEMHYlmAWf8tLZj941VGh4/Yoids2fWeSYbY
djL1T5GmfhA3tB3sAm7m2eNkHhzitNBnJVvXGAuGMiPmRhrJjEn+bIKN8nfj6r8TtPBXsa3Ci4Ss
OdYVw3EAz825G9XMtSFeJ1vdD6QK7WubcYzj1meYu68w4FTg+KMbzYn3oNo5DQcMziuxR7CX3BL4
ZfbRDZZGj+4R05X8eNoJQRNLBnOzjan6zN1LwKRT79KCZ5sYy2Npb5lHOHm5UbVvs1peXPZ+Zh7v
sFGDurI0EMUTq6TSm9fAGk+bL22vGcsDrgaOggGdsZyLnTuBuXNyFXp59571LQwx3/1E6P0Em/QF
EMuRLN06bCbTQ+bJzJBJzJiz0dQFRz3SPFqR8lDFPAUJSnWiscvRbYBf1uFcHxaxRhi+ahB8LGsm
fdQZuZlIrNkhw4kNYp6cmNSYTPvrTW+60LF6rd5ZWxCnAQiKyIh2RqyTemFlOndTBTkQBPCf2y+s
UNq3hW7STNjYxKVzo5nuI5BRa2dm36W3xSr0+n7JV2NPqquIfC2+6Bq7EL61D4oii1z2SUcBHJAH
6MiajtGsJzsjqgZ9Jwr52CeYDUmUgc+ZA7VpYvBevvHVLD76FkUY2kpVkBQGCMvtiRkzJ4xBwsvh
TVtK5HTMX8MmX+hCRUlCR+1y4pgiFESbBHnDILEeG5JZKvYRo/6YYyRAp/BOPVQAukuNiMT7K8OY
qPnk4obeyhKJdWHqceTyxGPz0sw8B+nnVuhQgb/VmouwbuH6Mh6DnVIysIYr8l0n9Rra5jY1WViL
xt9WH//y2AeYbURQPSAPrKUC7N3fdeuWnafwfCZHa9HhEFYpz5wOLBDLTYiNUmrXuSwjs9PByEsS
4nS8fHi0O0KbuaQmFBJQoHpdXVJmo1pJ38e/xrQbdkh7oCCYTuyPHlXJhk64DSAH3aTVwzKTx9dy
LdEIMVYPiP19GlYcEVMpP9gSumX6hyOC6RBatqT6TlL73s3bAFzZs71dXFpZ9qGy00+Xzf3kir22
bCqJRp6pqk9trVehWuyfHOwk0R4PfZWydDUYnLW+Fm5PwjrnY8HcB9STplphD8C7QPi0HTOY8ypr
VwNi5TNzvv3UeCWJ9+C39gtXPlB3WxIo2rbnziuf28pGXJcBVusMeYs1/0uvJZIthuhgqeJwIkEM
lh9nVppNzx2KHhooLr+uSXYES3WL801QoE8BL6OJp+kVoJWor/L1Ns3mr1bnNct5uCNrQRyRQhHb
WWjPS7c+roqhQLrC0Mm6CTmoXf3lcXtLWgu5vHangtxgeTtJwnNSqAOKqXcxfLoxxyUPX3RQqoJb
bHICsHNggcZjt0qABa25CUoezH8Q6zNnLgYiOOTuHq9CHJLQB3QOqN4uJeEcrCvarjm3CaH0fEbA
epgW6xKUTtke+qX5zteY+sU4OfJHxYW30xUFwKBxwSvmcbJ1qz0DsPrYTywVhhYRJ3ynIqzZgYf6
jJGjScS6Uz4aX/atPENgv5u5RK6efOQt41xPAKPBs8K4lTTFY2+q3UChfTCy+Dmmjt9XBnlZep1d
20VfoSry7CCv4eMZTXnyF0K6lZ2HjpFtxywlM0RdtWRcTQkTB8eofxd8fO0sbhcyBKDI6N/2gmLP
QA/L4ew+0oNqUVzdgLLV9mPF8KRtjqRF7UdHY8jvVzfYGOkVC1OFq0jpIe3xz8hsShvNRMjbLETS
FdYb6RjsIBlaOaYkr4q5CaVSHwpXFCctstspshX/rzXbD8hIyiBBl1xBhmC8cXWDU0sQysLeb6ra
38HuCR+dtIMo1UecmVZYCu0wKZJs6nbVI5HMByVd+2jUNUgXi7CZFqoLqSEMD4+k18Vhm8Mj8mMS
GrXNDZzrd41rf+jO7EV2XYOGSj9bgHSEU+EBXeb8SfXGMwQ1VL+9QvKsUda57/osMh5kUkWsEQ6T
aaRXZn90M1lEZr42d9Bd+zB/LOa8eWJIeXasor8iHWFGGNOG84weWNbKRzNAGpnWPCA14GhYhp/e
t8gCI/GuI7VgZyL1JoDB3LWYP8IcmikaFxN1cRnT96AmihvPu3FdhvJc0g5SyuVDhyMVOsoCT5Kg
Fo237sPYgJXw15hY1t7eKEn/ShN5XFORU2Ua13mlIRZDcHc1exYZQQ0WYNShbtOcElM9gTsoD5hT
ubmZsTrO2MBkTgjG6DL0xkv3NW5yumHSHjfEBdIm+te1q68NmwwWoij3RK34povjUs2v4CxUYLfM
InRobmzuxwytQrLlpco1qCy+L4oANlQeZ7KGcXxMushEIXUCa3LlcHWFbS2xN4odynQAeDaY9zkj
hxhBGeJ4Rs9lQe6Obtt6QIxl6n8ipUeJPjU1sFQapeo42irq9JlNNrdaOA0s2pbV3HWATg8N6WLc
LvqDmorHuLSJkmmtXWfs8cuRTViJNmAIq4WehwI+HaEz5mTQ5R59vCNKaGksy+dk2TEy1pndi1uv
3lgAnC6F3T8TRu4TuEY6pGc0f2rcXNSmn4ea1PZWhpIBbFgf6IY4wplbw83iGXWp9pqY+zZDnks0
VEsAodfBSuF4Bgk9ewj7xrJAloNWkwkvshmD5oeeFoM+QGFaI/VTr+7GXGWui2RrR6g5wH1dsvhc
2Az1XjuB52veK5fOEluuihqXeGk1vZTasOy6qqTyJNjGTXO0RLwu16Bnsk1UTrTUoe0YZrhvCCHa
0cZqge0673JhDM3fNdOER3oqRcjTMpwE74wOejQs55y8YOaqrBbcY8bIIPcVOmifsN2BotNa6vNS
GL/ziFShVQsb7ozETsapaNXxM0Bx5ikkr/tYPJjJEeffe7W0f3rH7VHVjYpac9gRMoVJlUii1cmN
DdH5gZoYUTwBPt2r4084CuKKAPR5k142d3m7lMdmAutX4rgLWw2NfJl+UZY1dbwEBT6ooGjj75yF
aVvOUAYFNXZp9jsElg/YEp//DSWGmZ1Ql9VRx36bVkc7EjnztIxCZ2QUVci4sCqkUbk6qMFLMofm
jSSYGWggOA/3DlGm65CfAcz+gsBw9ebIUWuFtt3J0J7Y04xxcT2NUgYMufwWTWw5e4wHXPaVQ/8q
MmWGEOaLHSiw1C9+03TWaDs0Wl3dPTZ9ypAiXY1A+MkXGdlTDO61fRv8POWp5L+AAflWhpGGK/c/
yZZo9NL+sx89vLxQaQL2jxpDGL0xmKY3wMBiW9sBM3T495BlLWeevdzyRvxGfh8NqvGto//0SnRb
i67/FD6yX6FxUVDEc6bNh87gnpZjAQ+yOTopxxf7DHRUaNIsjb/l2jaPgpyzamzqj9EnUqCyASTX
cmOnxZ8+kd+zYz56LG1FZ32I4jys1htFOg6XRP7MuXwxSgXyysxe+iaQgoUuQ87frBreXWrCoBA5
LUz3lI7OfaXnf4OpX+aCRK/tX87S+ttU8Lnqci8QYgSmmaAWJHFcDPa3lZhUSvrzqsTjmCUs0Snl
8zo+gtAMW/JxQHtqG1fKOrDzePJE/qZLD+fL9nWqqi/SMt51znfYUt6+1gUn2siSgRyyI0CoBd34
KGl+rKOX03CROME0Fi93JPIWpZt1YtwZDFAN2IgV2IGmfCAuh8thUWvUW7s2Hc0bj2FKLHZrxjEf
JzxYyV2oIbNTL/ojj84dRs/XLhvAoQ5dtOKI2mVc8NSGxh51+0emPLqFyUYt/9bF/WYh+ScDOhdm
EYeuPu67tUPYklz0wflsbUF8A5q2ftwCw+d+p3PeIX0Cl5m3DRsQcxuwIprpv/Xa5O6aEjMA7/Sd
0VoQefNEWueT36Dkmyb6XQ3qZawzlVtGW+5MoiZAPXnXHtkBsfmNyeYTmvYcECiKII5chKAcsysD
Qh4Yl5Qyzk6uTIQmSGEuvcPocDHbIbI6mOmuuJFMWBICRQidYvs78e52szy1VXLXN4QqQW6dV1Y9
xr7d/tzW9EscE0evxud2QLqv1wevc/1gXDa31GgfCJ8mW9Rfd1RBGTW39TfzOZBJACxp4L02cxZe
1UvaWy9EldvYMBJ+I+vfNQb7BATh1pBz8yG9/MNVX+swv482oS0jdxJb/CDbnLEaE+g5dZ4bPQdw
4xlXi+YwETQH5mUJj04LJ3dR+/RVkrs89f9KPCddP10ljCtiIjSDKeXDUIjRzEVcOlALoWlwBE/k
OxgrGBKBhNcgfIXsqGM8EwJsDixqbVmfy3p5h94VlOSiMmbCimb4w8mFKLYjnPvKZse7ip42zScN
jSb/Y7CSPejVhiA8EfaCWllpCFUSvSWYabg1qlHs0JMWAwRysmG00K0Gwu4gwmv4UFCA3Hg8s/YO
WazKz16xFbDvHjwXWSpuHFr49GTjR2EwjazU6K+1cRKHGBLpwRs5cRriLzWNG25YrAdArTg/KDjg
rXOET2wLugGpdumcESsNV0YMhHldKUFJrAIBPv4Qz+LtWsfEBSWJ8Gha/dNqnBcX5PWuknAaM8RL
g1nQZ6P7YiqX3ZfEPJP6fqsD7MR85yHsLJY7AcY67GPjufK2Uq+Jz/rEx7/G4x30VTtsVvYn/ZuD
gB+UJ10qGpiQ95w7gLVpVzch0MiMcolAMo8aim7hoOMQ2Vv5zlKadvR6Akra+k53ky6Eigw9Eeo2
O+01BG2OrcuoArLPMHsVGnbzsdprNs/g3rXu29FGLaHqJkJJ91bi+ypj66v0JUMlDiw8doCtjOIr
EQgTllV7GYBQha0YhjD2XMFrn6nh0jwal/qjqfTz0kvqZQcxNagBduU1ckQhXhlXdJ41XkFeAwef
W0Rkp4h4XH0KM4N0nbHJqE7t7KlurYsqLT+0Ef4hCiByxCU/YZetQIIcaQNFE/5xcOxf6JMlvVuJ
p4ZQF94ZsOKmqo/5gu6mnSid+w4KlEjBuKJb29fGBDD+f7B3XsuRK1mW/ZX6AZRBi9dQCK3IoHqB
kUmmQ2v99b08b830LbPpse73frkimWQEEYC7n3P2XtsawRaJ6kWtVZAmDdcev/B8sJXvqBJ+ruec
S1u6ADrZGYYLp9Rz02vrtV8Rk7WKoVaY0j+cgEzRVyiQHnR2tu7V6XVKCCQj53URWsCGzTRnlDIx
F0d2tLS0cq9nmb5Kqvco6ghBR3oUBJnLqVxbIJ3kslvgkXq7+A6Uzzq5SsZbhSEEBuFRiyGJOPqq
E4HOQMlEUGNH+qKWgWwGaBtaYN4cfM+zc0Zy1O9CxChVRfZQNNLp9iitDPgwRDwec7r0lJdqtNAV
gcVmwp1i45+2OvJoDKF9ZIwFmWuzfMqstK5MnmPFuwbK8BgG+yVpVTljy1LZm1lGOUkhehKPCFz9
JIIMxLoyTiSfmc561LsWUUnJibCKfwVWuFCD94YZgVqHD8PyaIbVxu8xaL+0APhU4BYro5iDRShY
8VWXfSbES7tUKw++QR6wpfWvhM0BalDM21DxSyny9kYOi1YQf0mFl3tph0GH/YtWSdw6O9CWiPrp
EZqePS6rlJgFVOuuwSQL9DVSmQrcp142a6DM+chBvNEoINzYspHo7vNIEytRl4sZDfFeV5RN2Hne
uq9/eeX07o5lvFJKBz14TDc21nG7mB6ZJNaw6wsbwJ6TnVmaf+tloqCW+ZhyDuhox9hUOtAAiOZI
7FyxSWlLIZrPueypLbLuOanCn2QetmA+3j0nsxYcmMN1SSIgAhEDCWEWHJPuNoFdKKss3JK84+Ag
k5oCAYM61LS9jWsym5duaPaHeHCOsYg+krwTlC0JF8puFR8iDCNOL9pHDk+h5mQ6dQPQVwrFdWH2
yQotrGa0xy5znsIUdCYfu8rVygdEcpzKq1XJYWpKMmNRThEtu+m9dvBtTXnSMNz02G91nfTC4Zng
DLzBEQr+CM1DWfLQ1TZDHCtzv2KTuUczqK/siKRD2bw4cohrVqJem2dzS4rCJ+xRSNVd9nuWei19
1mjoNGDuHZXg7s4AlJVP9dmZwl+AlEOOE7xKb3k3xy7GhZkIdky8eV0lFJ8qGT3ecCkD71jmUkhF
JUy3QifMLtbvEIhwOlYWmcHo0cPml614z3UHNb+3afIUyVFnzGUnwu/FSSFHaN0xy12HIALH2X4R
FdjRgOodYam6noXTLUBvdRBMubMsDrZV0wTrLlHgPtstPcDZXmm6+xHoyWvV9dGZYE/iK9WtjXBg
CTQYzvPUvSeW9oOu+Gxw9mInZn9zaGEDKxsAFlJPJmW1t+bwQkgkkFki8vKQKqzLUM/Rs+p1lQ47
wbhknch2pwmpqI6WXhIf3JT0ysDFH5cYmH+EO/MgVOk3oKmPDv9DTutQFwyxZ+OIuhlrT0JESJz2
H0jem54uXWsWPwhPF9UoaCzjezVuECEG7iTQL9Spi7abunUcjPdOhF+FgQ6WEcTGc8xfYW7sQtc6
md4mMJp+pSukkQaRnDBi/Gre4trkWXLSB2BVnsuqjz9EnXLkV61qM3ZmulFjcbHRzQAhV84jPLmR
Y+K6lD0vfSTzwcaxgX2v3EWRN90rzfND1IT7Ak6prak5MFxzlbU8vlBdN5Vu0hJMbkWQOzfkyVOS
bgrVOlrzdHdsLfOpV1PMDJalf1ks+JuYzBvwQHBdkolKulE4twx2nG66tv3+k9GuWYO7n3C5WFFF
lFyKTYJAgqMZmcaiV+xqH/ai9QnpO4/BfBZq51EP9u3KCyz6k6NM3jIb8eXmyEwzR3kf3GpF2jsJ
fFZTgeKKP2wmgJVtLEknC9fZGDOnAdaN/HvASUIZvMZcsLfb5ijy3D2yMi56a2h9SgcCBvVi5fBh
rdKBOGg0YAJDUa7bDw2luFc30b1UbHJT2kVaPCG7QpBUMlqsR0zNGOQWJJi6NMxPvRhHugmhVq5F
itG1tyRoqzbK1RB321RMZFgHlrHNRxWbSEE3tusIOCoAmiVRPxBPT/iQHmFu4NfCc9d6YhWOHOgH
DTVXrp+iclCv/dBZrJ3JzDXuHpT5M2vA0UAZSuOK1XwuLV/FHw9CgEYHl6SZXVIKmWytOiP/TBWz
2WQtQGEzwkxoh2thvKSujdO07g6OAhQwxn4QDTL4KqMLbNvzjvj1l1xv7KWAAYKhBLzzkDrDSvfc
j9J2oe5wrdNWCkS6qaYjUzmnpI0+bN2yGHGXuHhrGOde9UEmbM0zyEHHIhAGvf+uDmf4ru4Q78Ev
kTClo8lJ7ddIrTfCMXwA6s6uT1sGHxC9165J+NTcafQgiHwz4IAvnRRiMOWM72FsX8iGmBBLHc6d
H84z5ZTZ/E6YmM1d0fhdxAm11bKH5oFnnqqWUr4lQEDP6hSVBh+CNiL+0StyKEmReytzQMOhOj85
LtFeKH1evAqRpK6WZyzMV9a9N2RS7JAuA0Ew9jTTqj2I46ey4aMw5uo3qKZsaeXOFhL0Z5tPML4r
/J0eYhAY7D8WP3MVUGqvNEUOeh21RPqfviCexwOCmV6vaLnblXox6+ol4fy7MlJnq3SzSkPHPZIX
j34TrCRSO36jhvbbJnPrbQ0CdVFlXbxWLKhkFVjmsHdecpcVVwmw2KmIIHsiqBfDCrVAcxyTOkXC
7ZEjKjmyo8EJJIifMkeDdghHNPV+3Cmbdj1ZeQgo6rcoHX4FtrK0iA/Z4zTtM8oWkPFpSLO1AbUc
2C3uiGZf6pRNIxaSXTvYfuZgOlJdLVpNNUPgqqp2cdHN61Fh53SUVF9OZX4jg1EsOQ0OPCd4ILSk
QVLa2Kuw0HFysI60aXni2PVtvWjB0O4DrABuWb+2NrMdi72eDDLiByCFrz3T4jTlFCesaZ+67bJQ
DMq284ZulY/RV9l634mb/Y4s3JF1NT8VirFJrfG1y0ZG4DxV2OgZSbPcrAYVxxDzLwiZmJOieYdr
wVr1Zs8E0LwWqm0eEmO4DiPjz64FPJyl81dIneoWNFpm0VwrQk+wEGn1SiGbCi1nLR/agIc2TJa6
yx8lYy4Q5cbWQjXn6Ngb2a+gavGiar1Y2bWLXNb9DHLtM0PvujS6olyoryi5pgUxWKIqd2PNJZLT
yo4sTZ5nOcwM90HNEH07DwmsdIPZcESWRjzg2ZVi2QYYCzvmOVPZePS8DXxP3fQVniOybDL6oNon
RyOG7/NEW2I76hPDV8IFsSyH7zUrYEUtytiWUMwA5fYKc6uKvW3V1t6bVvxx2yzzPqahCa4cG/yK
/O5to1KTJIL41Y6p5XE2RoNuc/1cFfD+CUcgtGuMzQW6UHNrBfcOUZ2oyUPo1AItWDef9KJYjS7K
+6I798JEwmM/AdraDvXwVgw5G57ufad1smWb3s4B0UG2FZFEMj11ufZb5ZToBvGlJ7FlLQjBSuvi
UUVoe42aqj5KutPQa+2WhQlvx5FdkgBaY7SWLg4XauzoxQpLDq7JuGaWz4z/HIvue4I0xjCLv1F6
wbjKUDAvgbRDTf/VV4xOtIRIUQCbUtusV3vlRcUEv3OKdh9bScGgNps2LQViXGs/TgMtZNKrm12S
yq3pEFDLnnS6sd3DDaSVq7TGMgsMB79zwiFrdo6G5N6QiMr1ozrGrI4ymE7sJhUKlLE5S9aOSVkh
VUnh1IHRgWWQGCAoGFTG4petxx+lSqSTkeY46QIMa4JGVI9unNg1qsSxa9Z6H1V3shS35Gz9GF6e
fZnZfHfyTv0mgGpHcMV7wx59SzlLcnIe8iMen1GMKjQCcWWOUGwjqg5uXYcCtCnLlzYydqbqvugZ
t++k2ONGHfJ9Lab4s1LS25hTsNtl51CuNsWGJFVjTceOmf58bdNr7qni0FXVF1K1lZ66FilBdLzt
KfwBCLOLNKc+S3lZYHwEydwviplyauz6T7ccX3NHS3Y80u4iYTWF55Ko+PzNh7Anio2Szk4z8/xG
pUve36C/Wn2pbLy4e9aSApIDi/cu4Akcgya5SAxM3NJeq6eaxsscTEtaIrj6tbXwEp3eIcQOcLqf
WkA9y6zX9WB7d9Upz8Lm4JhKyzOXwULpOmUfkMSJyQQ3eMmcdrckYAF6SJ+TFmUXK9pN02GO6Ngp
evLZOD2blxl8R1hLO716kSsZ8KNJOk816UEdRPqFBEA6UwfpUaWhvUmka3WYSV+SPlakCIP0tUYY
XF3pdCU0/dOR3tdIlS5YioVJ+mIr6ZAVWGUb6ZmdpHtWx0ZbY6elJfErx15bYLNtpN+WEcaCNqrA
Xhqgi8OU62HOnTDpIlaSM12meJ108DZYeTPp6UWqw4XA5TtIv6/A+NtgACaHtT5W0hMM8n3NVJ91
It5G0jWMvQCJEkbiVDqKazs/GdbwMLEao0PkJsd8DCfLWwx//Mj1w5T+5Fo6lVssywXW5cm65NLJ
DMi8l+fNY4fJueIMNmN6xpekQVnBB51JR3QpvdGdNEnjUIWX62xc6Z8epJM6wlLtYq0OpMdaYWtb
2SFtWCKAOsypDiIzZlbSmz1i0q6kW9vFtt1K//Yondw0hLlJ4bVIjzcBOlQQdT8tcqW+VwmCl472
jqtqoMtD59aJdktEyskc1B3arbXaOKcGUzm7y3RoMJDX2M1z6TuPMKDrNk70XHrS0TGjj8Cm3nfb
urulWNczWo6KihZoxNSe8DGTLXLE07nsKmYbQB+po8XzmPiTdMV7acdPUbC+2675iRCUPDQCCsu2
Ri6KqTXGXg89i7Zf99Cx3XvY7+WbDGzoqk5yTUvt1TCDJ8nVmFCRsuESfEiYuAifoRU/etM9EqUD
V4e9IQ+fU/O3N3VbcyaeJ5oeoxa+YPF6ZMACRgUnwvgqQAikoARSkAJB+0S7AbBvcg0ADsSAByYA
BDMgAmkjUQRTCYd6ora3IcACVW4pOm90gGRgZJ91cK/BG7h0FpS6xM3gbUPwB4qtrzU6eBNYhImc
EiAJVP97HIRsTo/ASb50yVJABQgJB2TsIDkLUUXJGoJeAORwLwwCFZhmepLN8IeM0oBr4Jj9DBcW
gyadZ3AOfUigBB55IA9QQdjWkH9R+b/VYCBGs3ua2ZbkgsBAEmqRAzKiTL9iABLsKb9tSZQYQEvY
ICYQiDB0ADqhpMXBpIOdSBqFwRNSgacYwVQ04CpKsBW5xFdMOzjcC0l3IduQsDBYBL5dfw3WQRHG
m1J2Z7MS674M14oJGtya/XFsl6GLyA94hs5yHEqaBh6ykyvxGtkiMTVSHLoP7PJ7GwhHgQPGA8oB
Ipum3/jbcfSv2tZODTYPC4gHR2uAHiVgD6HynYA+JGfGAvxhSaUmIJARIEgKGGQAEKIU+OZOCgRS
0CElCJEGlIgoySd868GLVJIzogEcCQCPhABIkvZs4B5CMPOZUe8lYEoccCXzO87TnxyESRduRoAm
KWATYq4OPIJrF+CJBfjEBYBSAEIhQWs9AUaJSm+fAUpxAKbMgFMqqZzBWN0GJbLb5l5oEZadXdV2
p7l0jnbbbyxv2gp92AWjsUS4tUSlsA6am8Mhqh0djpg1OpN5H9LJzLPaj+RY+lMtvDM74Zr4zCrF
wFDq4Sf2NG4fzV6rFvbZWnuVJJoiaOmkz0+WQUZlqm0rCFOxpl+bSnkoNm03Jh98/dW1pleXIkzh
Y5RkG2+6elMF4sl41Xgg5QOIVu3S6c3a1onTCPq77kyveQIIB9aG/LqHWIqI2RaDmF69W5fOFDcS
s68EhN77eHhpkujcJ8WOUMonqpElBkhSWJ1jrTVP6PHuQJceaRvcJgkPM8/KxAQK4W+udg8lUV9B
XJk461ShXqERr+gSMKaxj+kY3aeQNz/1Z3Rc54hJltE1m76G/GOE97D2zmrqvstlxO1thhnaQr77
sVumZQR9KrzLlcRzMSrBPnFITXkbyquok5fByvYCZJy7bMb20fyePUQm01LwaHAOTofzVFwbDcMf
8T3N1cofFDGnISpWNV0nsAYzkh1aDvVmjKajCpauTeLriEWzUqb9H1FfHL1gd7+GWkcEi/te0zNz
y2anmTxTjCDDq3JJ5w3kxZXbTXe5zMm/ymzrmQnQw+j7R4U0JB2sE+6RewXQiMHN3VajOyzjs+jF
C37oIRrOms3K2EavTJCvXe+c0zQiJdg8mRV+u+4seUa9M11zQ/nzizVNeDcU86EVzH+Vs3w/nrye
PX1KTmX5AF4w3xs9Y6YhhdrylAbh0Yg/w6net5N3DpvoxYjFmZSbZ/lSFr9BbIPXKM/zHJ8kmcka
uzNUmif5AcifnxnNSel92xB3lEQHdGiPwRhfqwj4Mhtd0MZvxiReRhutMbveR2Tb+OWHJ3lHab17
Gp1fktBE0XxvMxM0BTZrFPZelnEK7O8U/xQfqI64+SIc7zF9aicYMU12d9XltTr7LL+WmsG2qj/r
Lke7HL1M0fxKfsJN/lKzGV0p3xq98o1pvjFyfI677gmF7vufTUd13nV94AjLYDh8kWimiPCQKgrv
Flhxo7tOXfGV1+OeGMOnGlB06PbEgrx7dP8kR0tVqo9w7tAmg6TpN5mXcnIPn+VbyJJ067bHXgve
5RPFtTprnfba98Nz2vlxD2dcm0Dn3RqjfxpqE+8rZj+tf2I2ANcw3nYBMavop/7cNmr/kHevsEY8
wMgX6OC6pnLwyvYJTc/bPPf3WFFfkdS8FxanVye7Vqn5jlzDH2Nrw53JBgG7bAoeepHBa+oecp8c
zMyX/oSEJ7IkljRo++euje6W+OlZkk1DvJiKtXdV7EV8G4PPP9trnojnTm3PQ52dtAICWST8sUq+
TCP5qF/dub4FmyAOHnX2ewqAQfMbSvgP0YvnaODVre7B8PAsxX0MtppyQp4NNsrtn1Q9fgMielVM
+1hPl84DylWPd8rdgkFbOP45hsi39edj9FCDNliSDJRlKGt5fb7gBS9/3qetE4HzLGb1O6zEnQYC
57wP+VvYbf7GCnwjtcxzBSZP1jKBK9pM3vRQfc24KerRRu3dPdouwDAyHwYkM94qbZqH6eiXmnWr
kgPGZPKeRlc9ZOEGgfvWrfkOIC0Lw0Y1km9UvuwUD1OED7l56bqsstZGnX+1ZfNLywTmeHG1qagY
HokXI7M2HSuoMJR7M+abBq1Z4Sy4WpxvGz8rZvKhARgo6qmCtmB5YhuDfYs5kzpU7LHVHRNHeUZY
scuc4sD442hpgC6wYUfY9qshucmdHZr1FrbDr7Arl0Xk+IMtXjQF0ZSimZfAqpeizE6GI50sbXEd
8rch1r67VOGcpLMsls+jmX9Z9fiSGc5PM/SXLL2MinfHRAslxcBP3D/HOqtt4h5Lw/WJg1x4DC00
cScrY2HnROHZztYBGtlNxXauxt3kDvsIZSXofoHgHP+Z5pVbV105Iy2vDu4H4iJ0LKSCm8c+4xuQ
Ojn5BD1UX5KcPSHpmFgbwJB73XFO86sBSxE63NGJtZMoSMGNd7XT+eizLyqDvDHdhFc2iehMA3Wb
Bt0Rs88R2M+6pVHdqocI6F0QWghUv8tYGgX7e2q98tRHF4LfCfJhmAZixhZHU1SHVvQIoWH4qZWv
6tMuRCyj0pYE7Iki60WI6DgU2ZJO3VnK/wJXZzYfPGvkDFg6ueSAUunl1tUPM1SOlxZBqBxh0Hqq
arGvIhCK6C1KFJ5FMm7kdZYnSmSJqieO6NpJu0GV2nssB9Pe6pOz4MzhWl+x19ztLrp38XTDbIDk
tfQ9izWNQXhfXtI8ubqIEPGHMcyZUXWGvBPBKAGdxNK0ERL1vwR3kR6zInX9o2j7J0D3izQGUuc1
UtCs0/UAaZay3PByyVs2KRkfBj4uJfLLcTr1IdBTE4XYxXmPhIN6ujxUtLZG2/sxm3xv0ZuwLc2f
aKAVGJI879s5yoOriAUDaNfXWc569Sdu3KNUV7aOH3sn3UKaY4e7dkyWKUNKdBq0EgK4BeFGb4q1
It8lf151GVRXGOwx0JNyxMl8IxR12TrjlknwUgMuKt+MwCeS6I8cPkpL4yBDo6tQ6zsZnTExbPip
S3uT9PpGer2jCZbi7O4NJd+G2nzqad4GjbvDJDVOSxCqa92BLzlhCUrozARhQxZwumouZUzqeDSt
6mAiBio/BIF8cJVlObp7IAD1khQrI+l3RaZeMIjt5yHbGVXoN1O10qwJRhxZzVoBWHIDwWSBwnSd
EIvMqYUgsDVh75tax5dj4FTKl4P67VKDWzxAPb9S0LJzfxtIXFEKcJ8idQVs6U531zzJK8B/yfOy
/BQyYdL8r1ftNK8Y6d2x7b8oSQOAQz15kFOK9ah6+4gcSroKEQ3R6N6Dr1OM3Kfqf89DWaqFN8J3
3uPgHiNl6gtz78ByHS+BM15R9r8HNMypsspeRWezcdSDxaM/F8D2mvEZLdkRRvK1R11QQkxNSvJg
0l0cN768C2AUnFhvYixCvwabVo2lo8sxpxsCeYbUlDxyMmpL68gEbcPZeRw5k8Lbyw2vRYMppmAt
RmdXJzTsB2UzBLVfcxeG9d1NSiY6cXYC5fhiDlBEm4jw5wTc3vgrUD0Gy9Ne413jnDcNhxFzRoVu
rWqsLRrlqtcnWxweeG4vVTA8MTC5aonCEqierHJApGou0eAuclYnA8eOPJpWggbHvMFtfBosayO/
zI4OgtbdOR3bGvaXzGE1heIz4cAgBRwHIYUC/x9l4EHBPbr5sOlbEh3jbWkqJyqSRXwcgnU2Cboc
4Xm0Zx8d9bouiT2dvC070BrW1RqflHQJ4R5ep026UrJpJf8YWN6OCDefR/PMLL1nMZCSc3v6kpqK
CSEjvmBfboSwrW9Tn12nxoT2am1GLzwo9PvCGx2B/WReRI9YsEDC37jnzHTArpSXKDYuulv7auD5
cfhUMsE1xMYSGxx065aGldLch+AyT1SDVulPyuzbc/VeGuJWsu1FALdC64jAkw4afHCgF7ki/Jov
NSV0znxpO3AHbJbWCM9lT9BmPK16hKEGoZuNUvvB2K+NzD7aDMaHDIZZMqxJ9tq5KgrWMTzGXAJv
wDM9be2BiLemfSljPjgOeBESeVnNUbEAjnOeGOm/RnOy72Ad61/ypnIr6B4IooG1uCNo5zDyTeQo
8WT/xOluUBnOjTq8unKrjcbmT3Votk+CUiZJjbeqVA9tFPqKBhw83JlDvi4t+nj6ceJWySkSXRzO
Vv+ZWQqIQiZAdXoC8bOtdmpiXC0dB7JpbQ2FFabrN3xjth1aTGssOwDfpJpp52Sen1XuTl6m9nd8
TpW14nDxdJBRxuLPJee1GnMmsVZb0FuUYRtYR1fyTQJ3Zfn3fDoOC+6Vj44/M5LQH7FU0qDeBLWO
JYpDAP+Oo2CtDyCJi/fUCDZ24e5GRdx007g0qrkB2X6LlO5Y4TmkQ7ZkbWWCQIQK0C47eCgzSoxw
Wo1hsUUls+ikJa9TaSWUG7kw912/DSOIYCyqJJ3/WatVPnRP9YloZhBkbWjNr7sQDS18O67GFIMm
L/LNYIdHq+QO7iNfcYB3iAF6DgqlqNuQCHNIW+dMCM0+0ftHyRgumeFA6d2OKM89Jn22a3JSAxPF
sEeGLGIbrcEuMG5Ikj+nubtHq3hsoh4i2vzd1jV/L6MjE73KOzkBxIvH5jKX6WkolZvtcdYyEdKi
XGlqouN6bjrQGMyutyjGFpooD3rzpg+MqvrGz7VylYVfDnUd5IEUVHXsHvIy36Cf9ukkreQHXTlI
N6JsO1n5Pr0BOvST9FmUwKwt86ISCYsAau/UpH0X/Rlizh7WwLaeVD+I8KoFBB5Z7NFVfUHafQnS
U10U1yjKwQSRjSbGpzKh6AHmO0berjbTHXrZY6ZEK6Il/QSRDanuqxRphcrHANJ8pc/udsoZmXLk
dudjO8FCnjF+NymqLbMyv1M9NnwURkVcVkhVYElZ1zomPoC8+odB3hoVNnFdh2B0QzBSJQPijEog
QFP/v/iQ/06OCuQPHerGfw0Q2TXpzz+K3/84ff5b/sq/vu8vjohi/tNQXdtVVcuxdMs2THJR/gKJ
8CVEd56G9EUnbUXXXcIo/pWmYpn/JNICgIjrGY5Hhtt/pqnwJdUE1kqyp6tatm1q/5Ocin/HiFgE
XkAPcQwDZoduqfxUMCN/C6mojU5BbSsfG5ET7fDqKpRaOHIs6qC/XZvrXzku/0CWfC2ivG2Iofl/
vBQZXahlZAKhrRrEdfz9pTodm4fT8FKDkh5Ayi1gXSMp8MyrmApfj7JDVMQ+DsG9N1KxVuZT2qYL
AEjrObUOmlNtpbbfq9SfhCojTKbX2VS2lTFzZkkOThlfSyWmHC0utqLc//9vniwp3t1/Boz9uVAa
IEsd2oeFqteWUax/u1BzmQ1jxNpCplHfrl1Fu3ScDYHIwaELPR8kGDzL6Yi2Nop/mRWC28LFl0Sn
ZY7uA8DwMn3F9HUkV/YcJ+HG/SC+XVkEkdgZOCEQKCvxUiVvMnTAnznILIaJ2QfdhvIOo69baqp0
UvPYZzTgartGXTDl09JmQiZE+DHkFdnwKm5PpwwPgxZtnMk7xGl8rSbsm7kNN1CHgxbep8w7iN49
YPoDm0TD3ykx4WoVYLYE6lc5IFxo03o/GR7OKrY2jtdMvT2oYqnxE3KUxewfHhx6Xh7j28Z0DhPg
tJrmJaDg4qIzJV/BCF7SnqWF6DmfCPVqKmBi3AWLewoPxdFGKtCJ6DD8fariK4Z4txmY1yFvBXDZ
oUycazCLHaS4TYxa1hP0lWSuiWZjBAmbfd8Ht0GRSBhTLEbc+GRrLcwAQYKjHxUjvpI8d9NyZevl
6SrRQ2jIKQe64pJPnDIKl+mexUkYxRj279D3ahw2OcDvJvhM0KZw3lgTEftMMxvSQaCvIVP2KmJj
l/vPLUAXO6uwje8QbsCzwEUV43oITT9DnU6iAvKp+RynSJEs5Rn7CNKX9jrr1Zk9fVWmiT+nA+/G
JkxWrIfS/nTH8FaKgtYnlgNtlxvIk/ToWib8Ru0gqLsLcQ+8aiMYy0RhxGEiwmZU6R/BSPIKNdpg
akdOUeihCoQ+DDxP1fA+AC2hFkHDiaRAizvmWYKo8RAPV5ElSLE7Sone1F45sDLZsAMDlcH8ZYXh
E7X/PTEHui2ZtI31KbNEF5IBwsvAsEY8V9ywLC9io3O0Nj119N0Wk0GI6xLTow7hpml9i+MS/ZuG
w3dcBn6UAOaRkjX2wqJAQjzD50rklJKjoR0XmzpoFcDU7fvUiF+F9S3i+Xddemj/adUqgBrN+ZWp
JKceAZO1r6Z3u3W3qJyGRRSr6J5kL8AGZtPN6TqXT6gXEblSVRrdqBjXhzIaRz3NX9vcOngt2uce
244nynPWcvJFZO1VZwAKvhpzQ4w4RtWWGb9boDa1PwLhrWdbmry70abEctEdSnlbkRzKIXgrQq6E
OpRvtlltVd17Lvik2wzKiop1qtB5zHPXfWroYddBjG6D/IDJV+bmvXADEgSySzeRUB4NuPH69aSh
AsnKs5VsixIio5ovrcT6HMvkpQ69mxtGL0KDQ9ZVWyuEs+82bx5c2AzP5TIjVrdog22mKrfADH6n
BHugLF+7GPM7NB3T7N4t5pRObH2CGeZI1R6DBbxVEFKJ+9nKksJzDrNhfipACSYOfo3m/tRDtR1L
65NSfphl1Lh+jDMGjG35jcppWTr6LcjqrSZUTt4OUGMiUaz0tSpvqYya65MXhVyNpdsmF8gaXVo+
uZ62q6fWF7PJUbE76TMROAG8EZ6/uceajzSOYSqUYixw2IZ2ZFhfkqQiNam5dkArhhYzc8d9p+gh
hCFGqoyp2iZ6mEW2gujiT+S9e4NydYb2jYX9E4IRRv0laSPUdvXW1Zp9niTXZp7wNCVXk0azbdc7
xeb8BmScnlRzzrL4AG7LR9UHuG7+0OgbTUG9HQOFg6V49IVgDoKHoGLFKsMbhfhr85UaxB9BJq6Z
07SnVOs4Xya+MKyfHKFTDvlzMRPoYtDxqKZsWFZAtKKZnuo8Dnii7VtNIUHBVp7rqjwHgX0oyTHp
bGi4Y+l8Trp6/N+T3n/npAfLzbRdYG3/9VnvQIxg/29BZP/3m/4FjNP+SdIXJnnd1qC/2ZL99tc5
j5gyGU1K5BOnNRcZ3r/FkaHEUx3H5exlao7Hmej/AOP++nl8TcXsqeqG+T855mmOyWHybwcYGUdG
/p6heZbLj8TFI49nfzvAtH3pmplpwqrO3B/DdrwjdqZzN6nlo9NvfTxX33M2oM714DCW9d5wvekm
3ET1h5Qt36T2alJ3A0w43qhYeNEhN6faLZUllqlyE+VR4zf1/JWZdvrimMcYYvMKNccO2OOgNyx9
xclKAZPhiDn1GlEtelMV7GdhtyCRFvuZMMNF1RMDpqmvVhakx3jwxM6ZpzcuULdp4a9gDeGv6yTt
KGmNQ7NBP2K6enz+8w9MgYDPtcRHdjBtRkMBTNnO2aNZc7rqj5N3Vb3JXraKAi/D02/qrCJ7qUjO
1Bk387Jh55sA6mkZzcj3DooWPJlaGF40jNYgG4pLm7beKi7e9R7ou911C2/k2ES2Ot8Emr5ynPUU
Oe2aPCPK/zrwszaOD4lrHXRY8hdd60kbr81NqXLKc6W/G60Eqoux3AFRE7zbwDlxNJjZKsiPi3aC
qLIFPaB5ObEFb43Z/CHNZq3BZPLdXuUY4Hb2ejaSt6aocY732QIvvj7US6cFRKeJ6D/YO7PluJW0
u75KvwBOAEgACTgcvmBNrGKNnMUbhChKGBLzDDy9V6o77HOO7e7w/X/Rg0RJLFYBicxvr733K7sk
D/c1YTFpVu9z8gQxro/NxsM9P8se/xzc+1C9tr13QkEGOpQYS5LGglpBLLT942zUcp+yKE0Zl49L
dNhsBTgCEd4IB9BSq+wABsFTVmZeYlUsaKrh4NExF2POnLI+b/wS1EjAFCe5YNqUpzw+iLNyBiIA
IQ3ZLcCqVyiwon2y5chkXw352rK6D6cuVwxwN2SI42eS2W3GSyd65734vcnswOsmMPAsfwx7aNx2
wEgoHRSqAkbLYVdMDOw6bHhEEuwMV+/Lb4JMjJ2oXBNvHM8Ccyb1Y7wh8WEoWtlReB+U2ZpLdA2O
sAFTXmec4BUnefqS1y4n+5YT/sxJP+HEX3PyL5gAKCYBKROBlskAbT8lc4KGeUHA3CBmfmAwR2iZ
J+gqJkwOh5o5g8+8geLpA/2sm5I5RMw8IsueTaYT+W1hUjEwsaj9cmNGy9phfpUtjJy7cjtkx9g0
1qGtC0Wew+GzYRxO09qOrtpN773HZv2gh6aCQekMuyGIicc7cxQxjQecutj2nsYmfkSIOPldTbkN
KeAlgkOgELSLjUuYdZbaX3qIirXwOLkMt1Nu5JE9O/0MNli3z6QnYuKjmPxETIBSJkFDNjKIrPYZ
UxoaPl60rOSCeETKfpggS0265yoikJbG35ci3QE9MHFKjx0/k2f3d6XJ92MyNcQfU842iHlVwcfg
Mb+amWP5jLjwIemggk1CuwPTLv1bOdOvnikYE/eVxVSMxLN7m3er6cXKa15nsgd9z93yTe+rfl4l
Ij7X1ngkYOymfz+33Qta340AP6J+jK1vf+vteSuYAdo90qBiT83/5m21zaqSNqJkZ9Pc1cTJd4t4
oQqOOJnIWuT3wC5sWa2GIcCuSV6Bba6pwlpxN+1isEnl3clg2CC0GZwTidmZVqELsDUSyJfMe2FD
tPJJl2Rmj0z4sKOM2zRcSJ2S94GoNkq5V+9QZdV9kBQE1fNhzPEZ3ru1uPbYM+pvRphaZuKkn0rM
mDSFqw+3SvhkrQe1uO/6VXpoyrpfKWao6M81KJbYMI/dFN3eqIOfLqPZhRFtwKhWuPt6ESC2JDkz
yBWfA0PdlOGuZMirGPamDH11X1O9ENZVIgvRU2nZwyvGinVDKoWQCExYZPL06CPTQNUg5UybiRGz
ZMPtMHI2GD13jKAdRtFyoa6ZHHy6fpF3OENOhFDxNtlVicHjhOy/4cTN0heAsy6rhQ4phSoOXpfx
pU4kNy/pvulLWb/ncMx4WK7SeZzwY7sjGQzFNi22tTZIxU8Ww3bB0D1l+K4YwhcM4xuG8hXD+Zgh
/QJ+wch+YXQfUToTc87lKmKsv+jxPmN+l3G/wdh/Yfwfxdpa+VkiCoyIA72xA/A700m/M5EOGAdu
IqSXHElhQFoYimbVeSx/aE9gN9iX70VKhRUAWjfNO4YlJ/6DLrIZcM/yVAuDE1wbUDtja5iKiqBg
f2E4iRoULcToibVeiPWve87XLk9rAxGEC4ENMaov96PeYhdlduKBup3tI7vMldTFcxgzfg9VMYV5
yDF4q0828gw2l2uDXBNNvDG0riDi2Ig5LaIO8MQ6QORxEXsqVBikHw8JyEAKgnr7geNwZSERuUhF
MZKRQDoKFBqSRExqIzLLuBuQmFqkJn1RxUhPPRJUjBSVIUmFSFMBEpXP++UiWQ1IV7qKihHQjmTq
W6f8g7NkFG64n7hJSE33gpNhemDhrJu82Vn1pksFR6SyAMksRDprkdBMpDQPSQ02YfBx2kKLqE8D
0a1CfDMQ4WiyR5AbEeYUAp0KHwvkOgPZrkS+65DxIqfYjch6BfJeuyTUV7XOlrXuQOyCF2wMtZBi
j9o9Da9m6T/G5rweCeMtEA8XRETdJoYvrUFaBFni/+kevRbZ0Ud+dJAhsbyjho9Ikx4SZYBUOZlf
Ge6qGp6EYrmIIk9zJuVBa3jsgfoYdz8DNUQmu9qUAx9JZt7jM1+n6LG6fDAyqsOYQmcs436kO0AR
VmClLNS6K5SUpqisHoS/YGVYePKMm+6CXXVtcFNXKbZ1l+bDPEHmJTlLNfAumDeYb8/+PWfnk6xZ
iDI0LZe5Xe/vW0tsk3sgy9WMQKxX5shAoEE47vmRSoYUmf3Cm4KlDL97h+SH3NwjOw/Iz+NwE4jR
DaK0YtPggWRPke68lYQmER6H8k1j9WqqSUvk92OP9AKOe3lI4Nh8EmLn6+wvrgKr/amrCVtk8tII
N/rKoQEz+KoQ0vWnIBHWuTVXLkL7jOCuXwzZQw/Qy2v/29xfTOdpRKBHAT4xciAYv38stIKvkPKb
zxhZn/iQG62hAAsI/i6ysKzk3Vh2T13evdixcXOK+CiHHy64gM1iEIMPJGAE5kgIOlhB9FNf3zmo
QQ5ysIAehO4VL/OOMB0s+fNNAigoQIUUYCFudh74QgjGIMAZKrCGBLzBAnMAA9RdaRL4oWLwUQND
zEARDXBEm9WHvJT3UVBfPIG9FaHLcH/mab4mUM8SPOPhxUkfeGHEhbaQ4bHuziUieWmlx2J+XcA0
LHCNBGyDgKB9y6aEzNFND9bhgncEYB4dg1gX7KNJtuklhRFw3yygkBo4pBu/DFCRlE1gb9KdyogB
oQ7r2zGGPOnJRq+PtlhlWmnTulJri4tgEDDzkufmaNTUH2TukdHumhwWsh+7I3fjCjvloXam9V0D
5KIXiAXoZQR+MYBgoN53AVBMo+EYbqAFpyjIjAE6ExOTR0AYOA0WvIMJXjOA2fjgNobGbsBvPDCc
ERwnLAFyLZIP/R3ZFUcFtGMA7+CYJ6SXcQJQT5ExdxguBaiPB/Izg/7MIECezb4MImgCDZqgqQCF
HE0M4S06GRohsp2LrZmiCbioAjKiX4dhGCVdwEe6oy8f0xsziD3nulUwzFuzjI9hQW1RMe7NJXg2
Et4EdvgGa6lA3iVHezfb3Qbj96kQcFLDdKLVnBZQttISpzNaJsgUvUyPAwiVA0pFa8ur1GzVCGSF
XL7uga4c4CsPBgsUywbJckGz/PLFAtTyii3IC3Ed8FsBIFcL0MVEdmYJzfhy8ztQAvBLPwhzQLCQ
rBXeP+CwHkisARZrNTTWet8EEJkCJpuByqqxfQqBzFzv0ICcSdAzAYI2uB8JQBqJDI8xgFo0Psfg
ah54ndL4GhibrXE2sLYOvC3RnBs5ohDB0JRw+Jw+KnA4FcO6TgR5zS9FcElH7R3Mrmaav4t4fqrz
6tSB1o0cGADtUoA73q2XdMyvGt7UZGrhT0+znC6F/WsujReqEkH36jcBxkfIzWePSFqR7jCB+Q3g
fiXYn35y6depf4oALNAFD9QvawQX9KAGOVkYQIQ1MKHGfF3gQrThnf5rmgrWf00BIXbAiC5Q4gyc
2AMpNsCKWaCuuD95/nrfyKV8E2P3yI75vSJmktzyhwLLZ0MQCAWN+7Duz03bvUgo3yQurr2zsGNF
Dq4Zu4+YBhQctbA+zbl7CsKrHU9UzMXUlu5k2T9P8Jm2X58n6NMF0LhVsIEp+eXjWx6GTzbbCKaz
7KR/UOR7r4byY2bHGXfyznXfM48sdMiLYvKfpDsQMUADqNNeg2yDC/9WN+43js5PRWu8ECtmA5Hq
i0IXIaa+/01/jAY5CMs03RqwVOjTGUjVtSUvbrrpl+BK42Wws1PVfFegrUSiPw2grtzNL/gJ4eym
WwIKG4PE6q8FILKY26ljGB6x914lCC3Y7WNM2xs+qEcqcK5d+6OyvdPYFXsHADf26M0ByF10noQN
ogty9z6C7Fagu9jn3gxnfJlAevlkH2VJkkd9+g1v9gYbQf+JxqOzDcxqyPgUGSfDdnX84Vq/8D43
ntI6PFlJ9Kp/qCyuD42FXhwdR/8xn9NrkyN5dflhTPonMqwry3qo8uDp978P+E2KOwbbF2D3m/6Q
yXZbNf54JbriOi3teZQ/jFSc9LcKF/dcRdZ1SaK3ajJenKI/W4QLg1AzAT1LkGrdGduAWJeg1jnI
dQN63RT/vGxqP3zqvPbsQKb6zfho8BNM7RYg4hyRv65fj0kfdIHbiWPVN/1Ho3i5Gq7xYlI073XT
gVTvxyqPryYR2Fk7HqnB88DHM82RtwDllHSvbQBzr3gJ2itHB58ijzm46B+MlNZVdNVbUzFfzB+q
al54SIzZNqqyw8jEGwZGde9wFzF3WTiumfQ8JXwAUxy9ZMRRy+7R8ohdy12qSTneWbxGMHGyYm8y
C55sgPoYsD4DsJesW2Rwv2nM10i9YwyIvwDkL4D5wsPXkG5CpclXiGDw/ZAVtHGI91ArBdxPMu3L
yM6gBvr3gf+5NvcdZgB98ekryqyjc+N2r2R4Peo7qnfCa3CyivJbKBS7wQOsiC73DExumCy72sP4
pl/9PNNAazaMdKyL/npM2WeUW2+TU55dbHEVnxPJDabuKe7GtwLLQ2ATmxtlZxUHL8Iix7Drnnwc
LNQMbXLtehTNs8aHGwN3geg2weRuoLlbXJrGx2xi0iRcQBLG4dT5St+li02wjQk8HUarPDcfDKd7
7H41WXDDv/tOLZYVXjsHQ3Xc4Z5Wn9hjPkaqf/XTQUyfFoXABf+EzegF22FBFMldy3k1ynBfhcbD
4ptXo+5e9GuKIcuJytzpyYwv6xfdb6p/Rn1lg2uw6Z0P+l51SejplH0oWjCUmHbNmUcmfYiU3jwV
FB4XFB/7LXkv9UP7L/eAmJjqU5Ncd/nJoTa5YyhlJfoasN70uxvLEXY7f6+oW+6C5gOti6GR+v1r
hjbLHTth0g/qt6RpTpYublbvC4MdHnpUl1PsjOJlG18tZc8ue/Ok4IBNCTSN9tffDbUB9dAN25+M
umipe6NrLDg6+7Ca5L1gqEi9tO771RvUqQNgG0hsZUUtkMh+3wEQRI7DyFPhyJ3jo2m/lorLmv2g
vmiWKN7lnHlVLVbKDZ4dn321PT+44VvDFKLrz7IzPvDXY26F/uF/NZZUZGqtcsqwwJGGmOVbojI7
+aYoDiPGW0WcC+HGe1K0Nh313Ik7ksoCl8fSiTVmYyCyU+YdkCQy/Oop+K4o+laYK7V3qWubh8S5
kA2vUM0KYh15bmmiMqcynEjhXUCIcMcWuKRS3KN/y4g8/akwEyF8jerxmQpywoMQR4v7hGpyoq8e
gpRtr8/EaNj3pn3RVI7+57j91h0F5zSi4SCg8ZwbvqIAfYrN60hNRlK9C+rRMQINE2XuBDg7jJ28
6lvsPE+EDPC+6ve5rm+A6FQ9JzuroQ8LjpAx3spl3Kjfrc7kY8mWQ0eNNi0kx9AKtjylsKBpDDUc
x31JHB5YJgtdd6w7YpZk8Kz/JutUVE/3fP+q5S3FmJsi7Xo6GxgGNuU4NQuDUoVkN9rk6qBZKcrn
SzHeFzO2DEL/eU9GKupNquo9clY8CrFaKuyVbl0axq1SIRbLCqD8SIP7yTMOk2v8Cosa50j2M0MH
3SgyTAzKalZmO7wZw2Qdyzz5yKQ3nWICgtRwwCXKUKo3W7Jj6k87xT2XOpSR9rpdDd9bySQ+maZN
b1enJOhMWhiJaC/UQ06mz12TRsT8BpKO3trifKcqytzKZzcMqEiM641oSTJg4rfKXPfmVml9n6bU
oFXRU4sTIsB7FLauINC83bmR6jchRveUyFwAdkWuqXCfw3a8tKr/1Sdhsi7gIKd0pXISIyqHY+5c
Eu/fE6C1VONXaRP+tpj2J4GISODJxxx4T1FL2S7VanFwwvyyz6yOrG+Pflphnc1KnrsxLVZVRm5q
Yfj3auEsbRSh4l+lzdQRX9Qz/Io4IkTT3iGl+8G9ximpmnSVYpjmxyWHDSdsbr7JpX+vB0Wah9tu
3O6b79X5aQxCNhfuU6rwvVZWbqBAy7tIGuCwRD+GicDN3jA0LIKOaltehOpJeERJvhM5a7RDBAkx
uNs6wDI8d95DaREBgsUduN/w17HFu9GB9DykbroWKU3KExkdY8gfUqV6d5fiKWnHGWW0xnckmGjE
0w+HNDCSI8A67Bqza9iQDRiNBMlBhG8JzqQx0ahXomECnxvzwBeR82Er9nXfEp/r0Tw+RvdNYMPc
MVBYdGgtJpEeySLfNF73fXT6F+WPOydsOV9yDL2zXryxrLDw/37w4tIU2G8DVz4H1ShXhh0QX9wE
+IghZhI+6lU5P9keVs2yBpho569O9sWK/MZd6yZszYgbgUbPvrgqPXotQ/od6rXtUUXrZdAC1vxi
UMNyV38rLDKrYgeAk0q5Qz/03TrPCc6cGP+RQHXCFXBKXCzaflh7/0XNIUsn3fyfSrfMf8vMPX2H
DvvHNSHs7Oc/vhdf/zgldf8zK/9C0Nn63/gXP+d6f5i+4whf2AJS7k+6qsGXHNPzQclcyyVi53/R
c478w3L4UuCRhcEN4P6ph8v7Q7rEPElkV9g507P/f2RV2/urquoK2w5c1/RMOr4ti2R4+6+qqmNg
zUwKxL60LKqNXY5ntKs3vi8XZX6USYc+KciwadwWlJ8boIr7Uz4n6YqsQtSAxiQ8dqpPZtUuHLWz
B8+anxdDy41VNzCy5g/1JgtB4aN7wsgtiX1erFZH42YfeWZC3UfDadLiHGspTSAEhIIVUo+SfvWp
vR8D59WPsWwLh+wcjkrrEKLJacpLEGNWtmBrSmd+suZ1GpGx26ZUDTpThBkLW0xsUmi1fGUmt77n
ACMMQn7y3X/mKmCevWRnooQLwrsov3Vtg1zAhBiyoN9YjnXjrcGPXHwoirtC+6uJpXk3yfKUhtRC
cSfj8RUNQ1r/x4TmlxVLSS0XS+JkKlIHiHgn0ESdmglVmF0hHn3ZXRO7IjLoq/TdrUk0iqOAZSO3
fifC8iNgCJTRY2aFh66n8mlkzDkPcku76bTJO/UZe9lXKKObG0Y/yRMBvCKWhfnWCgaMhJ+JmCgs
22I/uD998uKzgdClMo1eAuMyVeK6LL7aDH75Mc4eJy4qNSLjV9slX6h7z7XAeeT18uB32Xox+ZEL
L6CqEnfkDK/eZ0ToZY5joIXULGV4nAwHC9o0+gS8URhTWXi/UY/CiYQ7ttScB1EiseTwykh9HLJ8
zwr3ieyP+ffAFjcmusWbMOrHnyMjwMUHR69DwW6xytZEf1JORd1V6J3bhXXZppenIw0lZ5RmBMsb
vqZgZbtcFhK6mOhTt+9vQ5uul9rcKJR9Eg746cMR5T9vx/NADhNPpvxnNXVcMIy29uVAYSrmra1R
EBnBOZxS1lNNvudmRGXndagYiYzk8JFSHitDWBZl8klzOGnQMWcO38gqTjm3CvF4M8XBtGlaEGrW
/LuWEB99VUJX/nSJ8GhMn1gXRNIDV+ILdaRfnWbaUt+ARfOGvZOKDp1Q2CvcZbY3HLJwPnUkd6xl
S0GpijGYz0ve3BUQl1mePlmLt5uXlj9f8FL7pLm6gi/ZPIX6crDWed2zVeb0E868x0Ut2s0xUkZC
mUT2CJ1+az1KwMwHXSmbRerTtjMcDM4uTpszrfXb3w3XKXhT3EvsEcGN0N9rY1ak4zkEXoyGexcv
xqGaWBWiijbanyIN9hbXgWMVH8RCYrSgeFTYsPUFuaeMJik8pW6DFKBaja/TLLc8vj/+RLT8Xwjd
vwG6gtG9Z5qODaJiW9jL/kaIeIVZOlEvI+rYuCgk5cBz6t27CXyeQbPqv/9mlgZm/wTU/vO7CfRV
x+a7Aiz8deUcessyjDiMdkSOdXdmcHWd4Fnwtjo1Da7Jj2UcTq2pLqksb4lq3//Dt9cL8//x7QNp
ei4zAOwff1u4ieUXZena0a5UCjOz9FcRCBy5RzscPywJvz+LvF0FcCh+kR+NRW7//UvQvPPfX4EF
F27q5wY4t/nXN8ARrpPXrhXtdGO5Y+fHKPb2NUfw2ck2dIf8hzfc1//e374fMyKefpZtSjBseiv/
DAAVwmybgfVvB5FMqLvMd426dExq7mCuKRhDkXTjZe8o6rY4jr/K1roVJEbXdnzo/Q+kLmrRi4fy
tack0vddzpYPdTq8+qW/7W11L6r6bBgQmorGgjrr1nKuNtbCUqfbm+mNYSA/0mTupJ9krh6i6qNc
ok8X8zrkTTISIE1pdp99TJnh31XCOlIs06ySeTkX5Gf3QXYMfThiwu2/1yJ4ziNOkG2TdMjOStGp
6Lvo7O0qt8OrTsqvm3eMcZCppFPvqt660QKwbnAGORbBM0QdMyCqCNGel1e79p8j335Vs//MShN0
7jNFmGRvN/4ZCn/Wydj7NqSFikdYRjp7ydIOpJ/9E5H/r6LW/7BndLkU/9/o3apsu+//eEx+/KWr
Vf+df20RffsP/ASu6UvbN20pHL70L4uFL/8wIfKIZWAr6Mv/vUW0rD9Y43zMFyQd+0QP83f+Rd65
f3Amhm6TpCRbnsSw8T/++4/pv0U/y+s/b6f2b7/+d64H15PYx11XCHadJvvUv7kejHzpTaQStTXa
MjgazEKH3HowYRZE064h9iiuoOmMpG4/PtK8SkB34z3HRou6N48n9gPO3pb1lSzimcqv/g3dkaBE
ukiY49wmrk4ij5B85pHHkelfosUz3uXXn97wf/1Uf/4pLPbNf109XC8IfOwrAnyQtEtoxr+uHowg
MnokmHCQzblhB6WYKrBprPssvKe24FrYiXOIIovEVUpaWVacDdxGuhnb7D01B5e2GDjYClDWzYMD
FhEbBJd8cPQhEgHt7JeyjfohYwblNcrEm8+AUzq4t4Pk3UgTa00L2WaZ2evm8XJMy5YFx3MfzOiJ
9Fe08hKmL/Xy4pL0pKwj7oMOE9+Z9gTI9h59E2XXK7gRUPhg+ExU86t2ux+xAMx2s+jLad333uux
f44Ri8KkKh3GciEW/iZFZFwKl4EZ1VefTukQ3e8PL+574Bk0fy7GfWI5mBkjOkIjm82OzSiVFBRy
sgg8b7xPoTyxjalWWBNRYJm4OmcPU8XC8N9TL0ktXuEL+M6puU17DMsR+YpzGDQYEBAiY5R6UorZ
/jLdaoN58xvKj0e5C5JkV1LYd1/Xy/NE0SiTBGwX/jAwyiAMtw2mVR/VBOQRfLj2pLkB01oIaZyT
7QC3TTRd/NaRJ77mIdCRCOp9b0B/REnPXTWpH44eVtKe3jmMbYPmJEda1+qxI7mZgtJgVo+g9F2+
60O6fRLbfeipQV1JI7oI1CWepbhKqpkWh4CRF871bD0uwb6s6Nj1jQTveR9Q8hJXF3ehSFHO5NT2
1EOiMx7bUL20Mj+qZRNKezh6o0Gm+8i+lVmN7VBTYsKy3hFwlq6rnjyIgbCiu7GDsYLVBx4kOW0T
WDWAlED6bakAm5wuWhnZEBD9TmPX0IkbzQjfmOUDl1d+dvJS594gBohkGpoUDI5YfkXgvRNgNM/7
fp/kIXbPkVDzeDDB2lzKBILCW6kwObSpsxytANiwsfLhkswN9oC8vqN0MNFD6G1rqGaTkNK0o26m
xrRgbqXNJNWlUpiw+gGlOm+2scoRXEmW4VIuf+JTfVEGRR3dLwwZz04groKoM3w8GfM6gpuSDiuC
TVkTru6MpF4/CeECyPw4MH4blo1ZDsWh73PzvgTqmMeAZLmSxFe3mwKi87Kx3YjG/ZVYYfxQm9bO
JQTV51Nezxa4Eyb4FofhuWkiuS/ajZ/Xl3BMGBrN4lguyTfLgUmyvNektV5C0ZGCezZycGC4TVWI
Z49nLbStFPN+HCjIi5NV75ItFqfOqbKZ4XQTLQSAWVvZN69h4XxnqvfSVsUX6Gh011e3NgVE7ax3
266ubd++RF1GY0bWMVEM9xT7WKvUbL17kfGNJe92gzAw1iNc4MJtQMotliyfPDOJ75uDV8M1ENxM
uvCaxGPlcukqVt1J5d4Nz3a94nGwk3ay78oZsoFg48QpH8yAqEJrst/0IIDcsxbwB4aQvrEfMmLu
TYZHXbw29MyO00fd2AWRC2LLcPNAoxKVNeGqFwSmZ8LWbTipXFlW+VjGGaqyde9E3IVTgd+hZKpv
ziQem/FCsW3+Hglu3Nj2f0Q5OuG4a8IKGo50xZCtRzSPMBlUN7Eho+ZSXr3cI0e0CTc0895PmfWQ
1+l9q5yPAdN9zhQ6bqlACZt0Z7CbX0I4XOir7l56BFYYcrij93SSu5LQ0ZXH+oOvfTwWWKkrVoxt
mVWfDf7gmIYiPjD5OU54Fng8rUaauUCCnE+zGT+w5/4ocUrIBt2k1WWBiuD0TeE29NaZ9smLgVyo
vxBJQcdDLas7AjK/1SYDZCIpiB+Il5DYT+97ORviIVJDDY3X+VjVd4tDOJ/dFo9G7mPBoRRn9fvJ
yNZekOg8UfXje2qbVlTaTAApi4MQmSVYQKgPazA2ddN9LCQTbb9mp6+MaFtW2UNZdgvfcRxIpOEh
IucWL1VA5UQ0xTxTCe6rKNWxBvLOk5Ia1Kqq8n0Ucxwzkiz+sEfnvTOs5qnED0SvGgsJyOOXSmdW
0wbAMJlC8kgKcngX6ZQ3W40GQ81QbL02ivZObx1yZhyU6mT7qK0mzPYMYSU/TZZX8aVY0Gjnidux
SiIUb/HCR/Zc+daVm0kcVbjsF4K5rnjO7okUtW6VT8Zaz8rOFHsQh6hxcbGHQrxJWJ26WZKDEG0N
QOyQDG5037PQZ6TP7uQ5Dgq5dhM6AIaGQgNm2+PFqbr+TsFtk8LOcNlY8vnUD5VYJwysV0OUDBCN
1XxxK4FnP7QGgqZA1GWXLA9WT19LqsijsPxQPUYqYnWqrPiT82/Mhh1xscrI6MvNFjlRevl6UaVx
SEL73Pt581hYNM+YmfG8BO1+GUPatcMlWy2Z6Z8nh+E3DaeMgxlmuA1ToVE4d42Dxcjy0hrGL7l0
WHKuaeKvMPhbROayyk4jlF1Iw7Jfmrdkqe1Hah+LoEk3ZKmHayer2ktezwv5KPGyGes4PjR+8mhH
WJEEB5S1bKzmJvXOqyrCGOrm5pAPjzFIVVxXfnnJmTGQgGHuhsZpXs0qWhuz3DtV7awnx+/2zRg3
LN+pd4fXi2ax9paNuEf95qGpX4pqTPZ5ze3dFjRfpUnrbzqi10vlhzxd9UyMXFtbDs/GSLlHU525
UH18EPmRMxbB/6XkqTiQl552bbbtfPxx1XAkmkzwOz23oFNtit6P1z62hobKlHgJ7lNyykkrQbqX
Z69uj15kbgxP3ce94B9DIYPDyNe+f7L8pCNcnm3HXH4zSVwaPX8TUPa6dft5x88EciSCPU60Oz4z
4KPIvbpTivujRSMqdRHSwLhqZEIXhvKztftjWi2nyLY+/YrdZFB9FYUOQBlC/Jp1eSAJoiG+icGO
SaBKOoANFnbG0LD/QnsmlDau4nXoa7bLSCiCVXFNfjhNAOxzGAlThdnZp87JXvthYMVj6KOoVGxs
tiJ9h0cidSIO94tz17dyEwG59VZztirn2NR0zw2D+VnV4hen4QyWShImDPLPNfpcxwNbRz3umobn
Lkmhp4kWa6a7kuzsO4GX1IexpM5X3ZH5QUZkQPGFibwUdcFj5yRPeZUSEKSDvyvcBtEoDnbsU/ZN
GIAwza9waL+UJsGXVOFNpV5xtuT3yqNUxbA7agSVIhiz/SBQgILTy1Qwy+yxilGe1kj5kovy6KdY
BqPGx8k9b3u34hnjpT9kTdXUYMnnxWavW84WqnOz6avylay4/I5s9rfJcG9WO5J7UL/NLUGttGtR
rBV9l3AONIHMCYpkAm9eDNPTZHb7unm1q/RHkvFiFIW2HHcubTlfuGs74s9S5Zzctr+CVwkQXprK
kkVmKy9hgYgg+YkGDCamhwQ1MuOs3giWSQjZFJTNhemtSi+DWb8uMtj1GS8Xh3MHHA5WINLl3jI6
ftXk6Wrx0KlQp6lr6HacEtl6KTbLKjVvVRuNqyLOySrx2B8MM82R3fzoMUZNCfbeD2TUNu7WNZgY
sCM/CKc9sMNLAFRwCC8Mie8sHC6HihIY/JK/wrB1VjazGQcpYJXv5cgAms6B76WRkNBA90yCv3jP
AmjZ3nbSlxO6PH0UMv5BsCz1NJHNNNR/FvO0XBPFUz83OJw0+K/wNiFH4ZhZ4Zk1tlN7hLTJbuNA
vbLV0H7ShqF46AYe0Zgs/bdO0AzYhmmydgheRZDeWBJKPiiC+qhMs79h2z7RVwaoUznvhI16+5lQ
nXXf9uJdEbtB2NMbVGp1Gouhu1aueCuPUpXhW6as6ITqAfGofxmOobWxOZjIPN7HWEZWAGADgt7U
Ayw40zknibtx6/AWFmF/CPIuoTFFTz3pzF1RdDvvzMoh+c0z63XDGQBbWcF/sR3m7J+4SODzT88L
Bx2uc4yk3Z+M0TnPrNn+PNZPzfAz6/12H1hjvor76yij9skk6Pw5eJwa9cWATRGAGxgv0q+fbVl2
0LA+ibleeWjsif/K058FUd/345ikj5HN5nyhUvfepTfg8ffvDTHJlAC6U0bnKVkr6VYkdGkHoUMq
nKjODOtYUMrlKOBAhjl480q3u4/CJT8x/rrIpSVLLPjR5g1McE5LT2HyiGTKHC1EWEljMb95yqfH
NUr7s82Wt5nHcu3HJEe5lDf2XlIcK68dVnKycMwtDIDJ9oBGI+G9BlHDF78i7uSthpTDaFNx2KAP
iwICwzOPsFvT1hpktSYAwaKXm92R5dksxMRNPSg75ensTmfGiqs57pNdEbaPBpfRnZFyi6tOiid2
vNQ64MWx0D90K0juDPs2tpxNSqZoClueq4RmwPws6Vi+kl+oGISV4bqe03H9+68WJK6s0/4XRQ5Q
2fVj2eLTMKUh9qZdnKo46Le/d2sJqTNwJTsZ2j+473SRR+Zt2z4etpHCjUTSyazIhkTjJh5PTTfW
TgD4RbXbOXN0MPSST+sUI/mzSF5VNO2GAoMBVQFsHnN4Gipy26+6ItDdaOdp1TikjqsB/perp6Cr
jDcDN1bLKEPEk9oqb8bBPdj5joYWxJ/Rd+8oxRLnxjEvzFIvpFE4ZKrhCJvn5pJz9Z2sPiOnoBbK
3rW6r75KqoJoyhLSwxBy42UjKYap9U6wB3+isJvVQEMjxYEx9adz/llUzVdZuw8xGtm7Pq/mEnip
pXPi3PEu0v8dEpYTXUgG+Z/sncdy5Eiadd9l9mgD4JCL2YRWDDIiqDcwiiSkQwMO4OnngPXPb109
Zj0vMJusqrRKS5IBuH/i3nONR0NK/pZk0wlrOozIrzH9APzxH3qz74+4u4HLVHyybb39/egVWJlF
b5d4BKqaHNi43MgohU6EHmQVA27fGQHTz5gTYLJGZ9O1Jvzuku/9r89RUAzIwU2RFagI+Uu3jM2G
modKOOw0Ao29Pt6Etcsyjt/2HOBi6aRdoCAAqhM8X56f9iujJ6OLFO8BwK2ttuUI19uosd9Lc2kn
brIB4f8z9kO2zCcHsN3wq6QYzuaU4UzNq68mRmGma4+1/WhTgS/DyqctwdCyFmEV/fXMNZZn71uq
cxu01rLQyfWlOMzWJRKctVNO7U5lQzKXCsyeqiG6qTrmYh2ZS8mof9ZESYmABtySJtVgZq/ixApW
eRq3xwSgNZx2Al76ajxE2oT6nRXanlCn4MGdW4NB5l+MI8kNScscyQ5716C5B/2OvoJxwPx57d2+
QHEOd39V+eK5LCL3oIxs11OkL8l1w3keeq9jVu+a1jYeR59sXgOAeqFsDY+k3S+MThdn9/fVdMHI
ywgCiawTa/97JMjITI410PmwbbObI3+qwMeuOb/kho14XsgUcBfs6bpoHirLfymJiRCQrm9Ryftf
26Rx1AOy8FFFLJEn1kuxcCPcKW3J6WA4e03L//x+/TZAp4sW22spX4uBnid2SYJFM31zI187dfO7
IyfOsggGCAM0bGBDEPF1InzXCoPWWRu0Ywk7mgFnStK7Pz1qvdIOdWGvC1Pod4kgxVJrMRsi3KlW
Xi/EHlfJtIhq/GnBPJeQuv+Z4QBIZweSadf+PUc4eedJZx0RAqahTWQxaidgY5CjXavZKS+j2y4v
Ioi6ox6gJWkt/fQroGw9pD+pd8Z9Wm5xMhAk2ITXtkKTZU/OzdEtuRvmgxd7jNQymARB+fX7s+c5
ewFpKC7ZVM3dGTzDyYkfzErRfPqozUZvlQ1YG3s5nkPf+Iksr9jo82NgdVLsdA1rau9iAak8STxC
VdzBWQE54XQXMU2I8cwZBBatTWPKt3Y2tedgSB/NgoCIIh67VVOWyZrgrK3RNflSC9twOxHow+dM
SlKfpfAvW/+BBppOpNhhJmHcMJ/bVgQB1Yto12wSgYYAH03ss8/Qk4BkytANrmbDhoNMh6MwG4x+
MtinHrVoqyr5VVp7j5V+FCQnn5TfxVgm6BkyTngBx5+3miFZRfAvscz3xZhtRxS4i3JQI/CbNmL4
S9RtXpDo+ntKUGCVb2lvHW2QXHA7Y/+Eegf6lX5K7RAWbat29F7JseyhrbljQeBR0cbgOPt8mSvy
RVWbBnTL4kMEWXMfYuNpazM8iVHftcwrL+YModaGh99zHX7ZutazacslU65yL+63MVr65e8H+vvG
aNTVc1SMXmMLHPsk2wo9eRLEltphnR9DHUW9wT20IkrOO9mdfwp9K137koKUuau1n+Lh3k4bnoO+
u+RNirwwMXe2P9NEAsfGfox2rKM23aoAXSikuAQPUDjn7Ag0ijICX5s59cKJwM2TfoW2Xo8wMhks
mib0eOvKS5Anz4+R7MC05c4wrjQSSpgREs2T5KwEDPnpES+6JvK9WsepKl9M9xDohFVZbZPc1Kew
RES8rAvaRnwYrY0kNzEavGHWm6vK5tBykS6QRe8C5l1zqru3igciUavOrcnAKz/JFjHuvLk87tGQ
MZTcZ/N5ZE6uvWjp/f/6iWqdYi/Qqg5fGyWFlnRqG44e2isvYrvH4vvw+414WRZteTnvDadv3qJ2
YJ7qm8if4V6vSH8xDkkdM3hhaXCstNm8a+nRreL55/ErysOgwnyv8ZNc6G5dQGbMKhyz3BSa0PZD
QmowjnED7mlNslmiaA8RqvzYuRzuqtxTd4WPuHySfUcKpwWyOuzEkhHZNqvd9B5PkX7VyhpbPEnm
tVCnOpw7fNp78s50c8djxOdDimtArMqjvw/mMyskFICA6j7ygnPkcpgwkLmPTdc9jOF0FSljqrl4
GXDa0Kh3R2b+gug9xLiFGnGaeChLQ7N7iBR8OqE/MzJzeNF5g2xc/As0ieNXqv7gOTVXcVXqsLAh
P4W+9pyWybTAe6cX12jEvYfjKthlevkeEhYaowB9MBPiRXuHAXMjp+nwe+EbRbVNjDi6iz+F3+Xn
qYG0ORJRxda/kodcZzrjd2WyDCwt32SM4g++oDLwTEbpnHXv5aBjYy4xdQbM/xEwZRt01shgKpWf
STJJjco42Xb+nfmusSFIghESmplF2/C1zPeGcDEou1G2wWbPJ9UIPvTaWTo9kiCrBpZTk5Kh3RWx
UV5arXyUboJjIVVQZkZ8TmVqzLEcNpjgshUFs3aGy3ERIc+I613bdPe/heeY+M2RBQqVwESd52jv
TZufC2bKWNh5zPMo9E/+XDxqOJFJ0WC+6mnlc+JNLF3CoN3HabLThrH6SjKudZbtJ2b8wVNRyjMH
nCSwgeYNFvBqFCk0IDy+mygzV6KvnTPhSJecmZRkvH+cpuErUr62j3UYW5jx/XtOVeqN0GRUS67a
kXu3XlQTWZ+NbTHAJJhmH1stQYVlyjCxcM69eOn9ur0EBWFdivVMYwCQ+C0xsAaKJ7viL2MA8PA7
Q221fO/Hfr/VVI4TOjXcbSdLAqom5sZkkK/dIL9KX5002yZZrRvu59xcO6jCl9+jua1KZiYiRKXA
4G9R2k3IJ7muTLfB6VLOufZogfshvoddODwMuPe3lZaPa4nk1RSZdcc+oWcuToB1MhrFsiqTw+9X
Vtqh9ezjCAtV+BAy1DzGiU3nl66tDl3qb6mU+t6WdODwrt1Y87NivbN7Ow3N5B+zEsNPGY3H1GcZ
MrlliacyPWSOkA8qZe/VRjGNOREWCIqGhzbGsNzYbF5kVdlbaWJ75yXaMla+k1P7TTIMNu653lKF
s3a1Kj7nUiiY4LSuTX6k0yM2De6Y1TfQPUC3Ibg9dmktN7bFdN9WOrRoE+SaBZSKgWUEsls9O3pJ
6p3rwxHryHZSmW/vGhesWmqvw3GboY4//RbvLovuzeCtE1eFW9uGNmwG8lg3kaArbH5IyzV3neVe
Y6uu9lUO2NKK7X47oGLLMRMcXYKJ8BB5m1l4gTq4eWo0xhkcH6xB53dNMwpwJww8GTc44fa3hmeJ
hwyxKLvpNDptt6+TiNxCLVs7vWE/C/rl1UB2+Q5UPNMc+6mYdxM1shX42piBEKcF28wIs71Hsdd5
qKV9Sa6YpVekZ84vQZP2N7p9sTcqdbGK8aJlfvmmbNr4PsoWqnLNXZzExZq7Ptp1CQG8dE+/JW5E
+lvVj2dRQoMqTJvXZf50CtR9R5yfzQ3Td/uXdvdvS/x/Xnf/Sm/+SSrDnsueCTo+ulPT1Gki/r7s
nkJE4mnvuchX7N0wGMNDzdrAduJLRGDW6rcWDYV/n4LvQQZtzeZSLuR+LmJ+v0Z9btNMrSYBgP0V
00hxcKbjWLbyqlhL/W7n/0828jiWf/7zP76KLm/r8fonjP8uEzb+vdR4V+TfXf3RoBP5FS7vv//z
P37/yH/LRsQ/DESviIfRAzPPm9Uh/y0b8f8x6zU8ZvWGa7uwMf+/tthw/0HF4hg66hHLdnWBru3/
CUcM8x8oI4jZcpAeo5RAU/IvSpF/pxyxZkXFPz+EiPDYmDk+CiNhObb+r/owT3SAlxxn42f5FmoZ
fgDmkigH1QAt19/l5DY1ZczQw2WdX5yCoD72frCz5LHD+Qqn6VJ26X1nxES2jc8RYrbR7+/6/OJX
HDD6wmaSaHrJg0xHtLzxS6f6N/YKV+GAe8hA9sjgHfTam4U2U6b1Z+F1W7eekMkSw4C5z8ifY7vb
piTt5C5DVJldkCRgOTM2bYSt/u7fi1BmINfffyB4oC3XhZVqOY6LGvzvb2XsNspsrZ5Di+C5JbFk
GSAOQPh6eY5D3fwmGV6hmLauY6uHd9M8RNLJIV+mXXOmmXVXhhXGN+4+fz/0xX2U188DJ/VbomNO
nQqb+XnGel1ro0vc4WYf7dbc6lHPi6sb9+jUsl1tA/tOraq+GukmjDJ1IGj+JIwfIcd+T4DkQ0al
ezQJSh+Nxjqw3UaZgUq0TsfhnBexebUOWbuOolIjLKyfIYlgcAi4V4u8z+mEUyVWiFK1Q9ZX6zJB
WYFTIlqNFjkOKbXMMmTcddQJXlu0nWNcCYWPmTdorOJBsd+JnKUwd82ZrwVWRzrXFC3uK11MoJHq
eFVXsHImqz67g9Pvg4SxOaazasN+gTFYFsr7yZg+6EDwTTsI+FgHwqxjfnbf99O3PWjvwgkMVrTt
a/jq5zalSnXSLKve//tPG4zt//i0HWfuH3j0DfN/nMFNxPQiCgcQ2XFTLof0vYhAl3dBSsGns5Qe
mGaNBQn2jVm8eaaqF2mCCJyddZup8uoXlr7PIdJPugqPfq7dZOY+UW83DxHTNFoVBoTsRDFn8y8A
UNqz0QP0MBv/5ikysw1IkNgqTSeFiHWNg1DbdiNakAbDfRlRrJYorRaVlxNVHctNIWH7WXqBKHpC
T+3kcvzfbqWZxfu3AwFVlG0gnecd4B/zyfPPAs7Iq0yk/TMInQjOtafCZpWLJtxqdrPRPGSKAxXe
tvfH9oQkwwHZan0J3Y3P1QKMUOJSAnVoYbS8WaXlCFd0sKN1b5vNixW1xqmzjDOLhaca7BmpGNLf
K+/LG/XgYNc8yU5drv79R2yyMvjXbwmSsW9C2/V9rkrxq1n9JyhdjibOcupQbGRIXy3SW5tGEnQP
zAoew+2E9udoUBiVVHb8q5xINsCbDz8oDqyjTLzsEFF8FnXbHrRhQNJvJwAXcq0htJywGdMY9w4z
eTds73WYDYtwZFMFkW9N3u7F0sxil4X6DqR6gRTn3jXDm3JkuIhYBm+FO1tgf+gDkIbPWK6p3/pG
u6cjTdYl2vm80a+YNPTCfELHt8lZsB2S7CkY2WMOBiJbBmqHsoy7LXm4HgxTNgyirqplkjTsFczX
cPI+dce9lUS4LcuhwM6UDLcoUU91jCNJi4PH3vkuEfO3RvOKRGYVdSPcKvIm0uwxcd27TiUxS+3h
qfkzYaRjA0pT6Nqsw4m8qCQsgkQq3JRz418hdw9P/PTA7kzWxHY4+gw96GoNmq2Vz4My6P1nRH3K
Ch4XQm5fGgUFIAjbhy4K7rzYMkhvillHx/B8NesDk/N66GO1Z0TxNnns4iqnhP0xkMqasOeEL7oY
k+G1ijvzM0jIwKW3/qyr5Kcv3A8n8NfMMwlHnu6pjKZD3Wk0nqK/T5uKPkL/CGC55wXsCWmOmFZU
CFKLHmM5gzmEXYg7B1PiUhfDY9kHKOiy5r1k5ozNpCZXhiW1Vpqsx9pP28KSTTwc5OS+EAs8FwmI
Zc9A/mHV8c2iFep5xY9qqqtVZxY6DXk7x7hQk/ZJ6J0gRgXM5NhEi4gYbQBQi4xDm+1KfbQm/QPT
+y0PJuLScgOrSB0Scjrod1EyXvSQ6efkmIegVavejC6EYEzLwdRem9649ibq90LgM21s7L6avI4O
w41Av5fRRR+aZkNw99mraF0kpnur1VO+zwr8XCfuvHSvcmae/K5ajEwcscEqe5HyfBAOzuHUfrcx
Nj8PB9GQ6Oih7MBZlo7mHhF8SoAhCEDqSeMPt22yon69gDBknN6xOE7i5Clps+9cOGQThrZBYnb1
E8yRG2VDnsq+qINXW1fQY4ZXlDEM99z44Jhq24hcspkU+qrJY5uxxWdfs3PB2h4yamxHIqLHBE9e
5RJNFNDxzhOGxmYN7IYbObLu9dPPsccvKYJmNbX+x5CqCwKsY9Dm8Ua6b0aasTBrx/Usx1wEeaHv
ckySFaS/ugIqNEU6WfMmyL9840J9XvRMqe+Im99odvaVxzTXRDkn/E6y8ZoY12RTj+vYUBCxA5yH
7Nlc9hjlUjTFScumi9WhnnDgFZiyfDBoX8jnsW69S9b6OOhEg3R89O7YHVQZYbMqQrJ96xtwAJ+q
31j3VU3I304abXwcTYmnKwNZyPX3HQ86f11nvPZ56qw1RABZmLy4ef1gKNJKI5NsXdycLl6a+sFR
T3pg0teN4zuBOZe0cJ/Qbt57bn+OJqaZbl2+2UH2MajokFU+o1ZXdwFot5ItxLLOoS3UvdHtYl8L
iAKV8KjIzNACa08LW271FKt+HYZ3LpXYJihjZFqgJDvbrDbYNHj4h/DNQkuRivg9NDVzQa+9r0Rb
7opJf2rNRDunrXiwcscht0pfW3JcWp5i5Z2ECGkbJBquLNhywx4K8rB7gBttbAnCOJSTJGw7CORG
L8t2Y1JpLfqcSZQnGh2pAIxcD3FwzvatIuxpRQwDeUSZ9c6g2bHaF7PjS6+S7htIyhUvGghsPXw3
1HCTQlfbDqohngfktLCTFhT/+JbKHBtEP1HDleZqnCU9g+4eTcs8mCOi2CIsF96Qt4sc8QWuWPS1
iphnVp5MJ+OLFrnfrRMl7HtBKqz8EMTp3NuxLceapEt/gUtrvgLqA95btQ4AnFB16HdB7OxFDqOr
r9n1dW3y43v1NrWLr6zKUex2EFXSSb+lQ/ugsf/Y1hOADr1H9IpwCklz0q1V0G4x8qCJSNwap1L0
rCv7NRJMZY2RNUStux8hyCSz8D+ngYDzSDPQyMgIzU7W9yuRNY/ZwEvo8xNUYKNc4Xw3pXlM9eCU
+P01zE2bJTJ8J05Ed1EH8cUGjgBELtmXJPMEmSHutPQ9L6BJptSv6wHC5UoN/ExNpoBov5dBeKdJ
gJC2bv1o3XDwddh3BnPEieN20n2g52xOJGhk3flM1SwBsc19jzcShWuMr6+ELKVSe0MxurK7/q2G
BReGIIEigHxFu3PcCEtwrrCwi6fBOSnBywfyM6RIrvtNW4pPTBqPvShY4Kgf4TaP6GpPva11vAvq
HmQgF4KFx87NiWg2IUiahEujYbXskCSc7oNwbhTs4U8dHyuc1GpYNbyWTAI8RCspkhLRdnzQcbur
UHnQEw2j/lS5MXPuXiO/oOdQdPrvRBYJiF3MKNKf0QGsJA39yWd4uJw6qLaq+Bkyc4Y+g5ZgC8TZ
O8uzCSK2HNaoRokXzwmqQ+Wk33aO4imRt2bcCbf6dKuEDXF8yE0865hRrZWe7ghweQl+/Gkkybcl
xAXiBiB0Pf/RtXo/ErhL78AawGGcrMGYGjIovuRNEJ9VEExlpC26CZ45EYdXTUi1anNSjYFTxw4p
1ANRYiTnEivAHdfUNlE39Z0ffgk/extaktskWZXLWrfaQz5U2IcStQ1U+ePkyQdt+DLiRV7aiBzN
Mt34lQtrYMTGSkDTtfGgort8Ce74RTpAqfnrNq8WTK5LrOfqzZuKl3mWlEp2odYY3Ll69FLVM2Pr
xU+Iq+IiLBaKmXiKCMmq2p0QhVozIeMGNrkGsDyicsaZiMEhWYVO9xIb47NbGeECACeCsPZgWMjr
5oHYg9HFBx0h/goXl0IHDjjAapz31uO/vF6rN3o8PTKBXpkhnYA+heinSKxACHKEJR+ta4Lv9bNe
1z6VYrFxc87LLgHXoTRihG3LmNOT9lxDAMenP0kaQ1Grup0CILSw6uNg9qiYW/jydWc6ICLVhxYj
xHRN47FKa20VNuG+Id/N6Bibl7X+pCugp03evUQCiGhoGAhCAHON2UuHMNQMq26LounqKibK4zjw
qBdXT2eLC3jdSVnQY7qHQeyjY6Cp2iPr36Xx+Om79oNfTQUqLMTvtunemc10g6+A+Dw3eMKrkJGy
a696l6Ol9rhVKq3czR/Y4OX3TmH+NI6+Nzy6KiXhCgf1F9hNb5e07L6KYdjYenLNA3UcunRaEPc+
Lcl6ZS7dbiPkn0btLi1jFBsv9dFjeQCkwMGg7YsfJ6mtnMm8Non9ULSN2CaWWKmyY1hrmAlgWLpC
x7wjfDWjonOfnXBa89IRWgSskZEel8XcB+XrUDOOIo/oO6qAUqx99wjMnRrwEH05p2TF4lOaJE3U
oNzx5+bvJW4UJqxJPJF83LMdGXXnw9Zzb+251k5YCSadrOFj0B4DNUcB9S+64lX34PcvSXy7YTw4
BiTbRzEmN6OaiVlPWtF80y49VaEzJ8VCZI3CRbmtalirEZkh0cj5NhiL1uWyMyvzoWzMO3iVJTcP
hl5DpDmUNyaqHYQVzRs+zZJvXBIwtZBx/QdmVI+qLXbfYzx9mbHxyupP39i7PHG4DxWJfq2fEqzZ
YIhttJ/MMaBhJQdINegU89duQmhnOhXdP9GARvUK0O0HiVbNMLg5tdRNccPl1wbxn8AvnzPaPt52
tUim6FuGGV1xudbEvLDPvLsEb0keveZJc7CSyOJnIjdp236lNVpUTZ5H1qAw5/DjhV3HdtkiJyqB
3zuh1POxRNu99yHc8UTa530u2wszrluRvIeZSJayG29sGQ5Wf5ZW/O524n3yu63jd99OZLD3CV5j
jw4n0zbSwxKcwRBtrI/Mzf8MfIsSbPPIxGUtdYo2X3cOeWXDrcAX2vWhzdKqSbZNYFSLKsOPXVo6
/OgJLhG4xMluZ1RneyT6Pdi0EmK/gfEcbMmh8UJzG0AH01HIE1NeP0hJRjK1ygJR9ycCtXqbec9U
a+4yjMLtWIYeDnL+MB6VzyEt1kaK1HZAgNdzKy+11jxDoUXsE81MD84TRQu89KiBJ4g4M3E7skGe
GJE8xZGUizbi4+/zbu0nbBMDBjsWUlQPN/QyFCUWmdJtVlob/9D+feStbDi30hOoZFY/vnt20fAx
qoyWckwfUo0VILtIistk07o0VUqWT4U2QDGmyjTN8dGWGjaLVP0UhCV2Mnqh7yb6t+JqN/SrwHPa
OmYB+CZ+BJp0G4S99SSWECg4h6SIPJRslr/wumFt2SOJuHXF9CsxCO6i5q/AcyIXwSze1SOLqhBN
l/MpYwwYRl+8VmN68cO8X6/6iY2MHZn4hKJV0rqrXFcfvz/0HqJPos1A3vS+NNtuZXsterHM+Yot
57kbe9IXG74xOjMUyWBW3I5UTJPD03CyQ+FgYjCz56GoEc9q9tl0sDHHs1Ytii8yQRxskMZTZ+be
a61b5JkxAoToWGD0W8iSt0BK6ynGSiVCcWbjxmDDPIyM5mjyBN+FTB4nx3nwzfQezveT7vLSsfCh
HYcQNvruqunz+xK72tI3nosiusoJBWJhGWu0YLumSva8pvcMsT9TDavLOF0Rmd2HliSOj+unC47A
UNSm8yFlhuiqzequNW4pdHVS54zPAjvUlCAsd3Q6ttyPM1ZC+QW7GIf9UK7HNL3kN7dygKoqRp8W
cr1iOMx/H9IW9PzBVeXhJ5TsXRna6yHUimVGk6eF8U9vJvlqDDpmjy2ORtPJdqqsjGWVfze14Iwp
62KZevHOp5mWHg6JmB0nurQ2kPu+zPsDJ+1JJtNnn4GO51q6FfjZlxgAL2zxcChXOA8AKwnDuZku
mGALSvX0lU7Igf020JbuGP9ok7fupg6c6lB8kcn0ZqrpMVFDsSOPdqWjyO0kKaZBgO/CxKYjz7bh
PalRnDP50YIXW/pe9FPB4fI8b4WHbw+afWGHNBjxaL1E0/AKAt2RJBqgS7hA3KbmmY1foAPQXCmQ
UYPnHFIVcgV7bLb0P4VZ/sAMoJPp1IkJ9hsXfrIgaBGHWz77yYKWkq3dwq/l7Sv47aTvT6YVox3g
mYmQVpGMFfzp7ZT9OtrZFuRkQh6RGOIB5S8pi6a9gV7w6cRFuIwK8xTFXLWV21zGidHqSMviIceP
cwHKGnZwg77U6p8N0/zCLcKxn6eHmChx/motGw7ZCNSgE+PBT9RbWiPNAaxVDZ99TgZgAfQhCfuH
AtoAuYnjc+sJplLUuF3Wv7ZYdMYR2cPUNrukwXMl+mxZID0ZUMTNW/NFiLlB1U647JQFGd394+n8
L1Kkl8jrmlU0pgV162vi6m91632K3gPzBYpKsXwb1Q/z8njRMS1hQILvIQu7lWrFeZTlnJCTwyCe
1WMQ2S/+21iAFkrNCoBIzdg7LxymosJejL2zCnKvYBvQvIEvOYUJhUE5ngTSPS4yl1jmKChXengp
auNirTOPmVHAZqvHvcH0C1SD0xibMeaHV4dk0oJXvQtEQaMHb43IgoWrgFaWjYOHQwybGhM7sxFr
4485GdBi01uxxxb42BdGSM0xnr0W7W+ij1gsFzCN6jW8x5c6Lk9AMD9w7cCe96ynTMhTNQtU84Jw
KMOA0EzOgevDNZ2tYWNI4sS7rgtnR/rIcz5QeRmutsFIq+8qBwZanlk0Gj5RhS4bJ2HFGP14gmtU
wPBMUp/KCtRFO1keiGfjgf5NHKY6R+qhk3k9eNalcx3UcJN79N2CzYPdac8qM2g1JvfGcSg2dQh3
dAqMBxLdPjxiTk8x5oyrnJXSw0+Z+dFNIirkpXzI8OesYXNxDzRRtOt9wVBnMJKXwgIUAiUDIk4H
ubgc+XaDFDwck5puJ+AG7BxPzD1WTO+Zddr3lM+zgCJiGqczN19Es7IrnK1x9OMU/NQhlageK50U
N6+N9G3uVdVjWcxhYlG5dodCslmvtA/u3UUYyeQ75PYxOgu9Z+aGR7ehSh7KuzpEKZfFcL5loDmn
3ktu3irI2DZJ2/bXA1tGxiboNJPZwOCiIgmDQf1Jx34bmAnqtRRlcuK1hByHRnIYa0KZHL/89GnS
Z7CyfmXCQCILZ9kRe7GPYRyNrpUp8L0mE9hhigVMdKje0T2ghulbGcqnxVPTpeoNYhP8rtqJNCHf
SrPshduYzjeQSpIT/vo/jdoGMTpdw2iQe+ZU2mYKtO459nTwx+gBdU/b6UMVHBxyMndoe8ItbuNr
GukZUkvFcV45xtIGJHOyIBQeGmbljFqyO2P+5fffoqrWCBdwHVo+VnfEcClPZ/DaBNF0tozO2ZAj
CIlRXkXRyTPsN9Kf5l9cq5e05N3Rr0FJY/Ijilcq41q2U31swLbFYWFeU6G9daGdn0jy4lybkmZf
49C5Sc7HOyMybr//9fvLaEf3fh/+CMUgeeInyXvSVUcmCyzb4JcsqnD+pSlvNaE4O115zWM+ph+m
KsuNbWjTPmlbcJFuFlyybox2bjo/2nwvgW0XN2aQrKv02ZUszeTOG0E8j/mMefIgKHYtVlwABw0y
5ZE/opIJk5gFjgYrD/D2tFNrbfSwS8TQf9Lw6mjbwrzVearOEh3UukpBKaFfctn7TWgJwROtNSte
hb4pHzSPDmnStSuJ6BUSeNPfZEWRvbqJ8x3X0bixNCpOrITxsanACyKXi4OpuVYkCBzd2nxn97Jk
d2HccTfq9/BUFkJvpnMfEeLjmkOy88axX06uKJC+t/4piOvgYDDkdtPSO9oonfapb1NeYXtlItVw
l1XRGbOrS/bIaSTeT5U+czZy9lYeYTUlL/ZViwfUnkDk2zVGTvYIHJmt1gJ3miQiadVss4KzOaoY
RCMnfODZDFYZATwk9qQHP+q8sz0R5KK/ll7ogGG27ENHXDcPU+SvhMN5SVtNxms1IqQZwyM7fW87
2OUj3kPxRNWxsP1mFqRrQPtC7MCZa2rn3h6PSSFyvCSBuUuA/E697u0mD+2+blk/XR+REzxE8cYt
ooicaOZoXTgAb5XVT8QnhpfP7bcMTynxkmrcCrLk9TKNj0NKbLZoGc1X6H3TsCI3F+o8ZFdrLamT
yyo1rrjqfl+5ahi6u6oeOUzxmK4cbsoDpxRCS5mvY9YYCyGzK+V/tY2qbiKtsWpXMXw/nrpouMv8
ajuia9sVnjXDNAfmYEorN5qJ32xgdTkywTyGdXfwWjN4Y5h18GN60lJTJBzlLtEzTdnS8+r92S/a
Z6+OtMdG1X/4WRfHSRXPrePYe2uY3AfBTbIXHrd+OZzCMtA//ax7m2a55oA7c4XGeVyyUdAOTd2w
hoO2Qw/DHDKYfzHTbDxGtDPdCAjMx2C+g55Gwvb8S2rLLzTR7gTxMxJA+f2SVwBQG2ImvwavkMxY
JhTNqcO9NdgHNESEEve4V703qSbc+O4TESMmG37tPqkZ0xqxewIsLE5NYnboG71ol9RsSXox63ab
0niI9OReDjUQZpNDXRXeHZFK7RJcM6pQhyN3YOYylYCe/Fh0DzwdPvVexQRvzl/PCU+5b5CSql4q
pACGdYwxEx/K2ie0EWeFPbQnTbJ11QmE6E0i3OORea5FiJaMf5x7x2ryfZpqxpp2rVgOdojaPQ8O
fo3pgv5r6xjGY2RNNbc/lWaQBM66UrN/yCyx+OuKfhFI9E5rjZ/OqL5KhkYbS6h+SSft/Bd7Z7Ij
OZJl2S9ighTOW1WlzjZPbrYh3NzMOY9CCoev7yMOJJARic5A73sTyEJVpXuYqZIi791zLslL50mE
GqwTj2anwOis7iRL44bFw10B47gz4hxXRUs/C6UR++bEAtc7hNQUbwft2zFwpZ0d/ryxZAPq8HHD
dFA1t04mcOKF2WPDy9hZbL6COH5sHRnLmnbaKHYK3B7sHiKnJVRCf/RkdOPZbvgS4XYD+rKJn7g8
qSQo0lQml9Wz7vne9WynRrGfUxs9uMw+GuYVh1Tlgu5keR+7iL9MgLJdPiGHjosHqiHP54GP/27K
rddygZzjTb1ZEv/Js+27nqzjBlYRCJRDdg4ZNlddjVGXYZLDAoo/H6y1u1F0W0x8N6cKnGEY23Nl
jAdw7rPtUTRjm6yRVbY8rDXgUhtGufQrjrr+RirzMpm4KG0ldQEH9zey25vO/S4Fw+o0KM4iKa+C
tMaVi/KrZ5hEKxvF2E14YN8rkVLYmPZxrqqPcvZ2BXWQ37LPn508Cd/C3lxoe5hZesfFsi/HuT8m
MthO06AOq/DSx65kVJwnQ3GtiKjuEDIdlTP1V9nSsiZtCDIHzMobZy/yRqafHeYOqxyK42BUYlMq
p3qb0tHYyEAiM4sD9y5PzNuqLXQ3GVXwTN8avLjPdTnblxx0cotY1mXPKOWN4yQlGyGKOs2FbR5y
Fzx/KvG1D88qLolV/27hTjZZ65k7t5sAw1T7zb/u21pYzus0OI8tn5QN54P1xnViRqfMjaw2FAdL
mJA56D62sT3NjKLXG8asXVnbPE9mCjEr4M1jRnz1FE4FM4NuoEuGHfRgdazPZujLyTCucbWsN55f
oLRbzk5f1ZxzPZcrqSLpOdSRpLJxWMn9GcBQBLDlo02uc2MGimqtmqeczP1kB4mM22IOflVh8V2U
A6fMvEw2fJ1PlUhAHsOZhs85viwp7zVVcVFRuXLOfhyeSq4ZzNtw9ldqH2DHazuEvzy84904Lt0u
brX4zw5fgnm6U+Fw6Ht/PIZzHO9SwZHUh0BPhqW7awgVbw0uFxas8sHOgaJMNY0bsMDstCzMqq0x
/InFO6J/kOOUHQzbuGQfPeLIAKz4sljoukw3j0W7HhD9/qLkbt+XM20UzVPgyZ8IoZuYKxFcm7Hw
sBnX+egLrtSy5RU0GdW0T3kKMxdMqj0pfU4WbVvuu2ROLmoJ5i15+wtfomwrrSTYOr3MH/w+4MGr
OCA5c/2YLTyZ+lQNR0ahfAXNncCb5ITTmxio1umdzDqsqX1DfBpYzWzeJ+bSx9ziuJW11LH69oM3
28W1DY1gG7S9y3w5c/c2gwA6p06dBeM+6yhnQ3LKiw9rPpnn0cFDP43JzTjrwqggajEPHywVpkf2
PVG/rtXBqTRwQ6NPl7TNqTP730Ho1kdG2B/CF/KSmuQWyA9wsu+7J89Biu1TkjfTdURS7rVw5cnl
PLNJE2b6U8vFOGEcyQubOmNzesEYeVv5NeuQSpuerD1P5PYRH1uzrUcWdkE3iseKBjBVipT+MZwI
tQx/GKpYILLyk5MW5lUyMznpc/D0ZVGw1BUalYPga5d6z0/nYjR1vOsrRg2OMxLtd8gQpfndwjiO
aptG3torNTzFNFBmnMU7P61JBgW1d/YzCq9GYvb4wduu/jWjEM1NvNoMigOFbFv7SJjy1mewjmG3
eAH1sxn7AoKwXWhw2cGHKEZdwpwNO8FzHH+zAvBBYq70Rtd0knNaza+/hxJOv3WEu3PasGE8EGb8
tPg/s0JWyBRV8VEDQHxvFEUdrN5pveU1w3ZpXbCQpIvBrgtJ5n1Tknb0nXU8ulwWt42bojUoswfZ
sOOU7UhHljt3236goa6v3Y+8y97djPgBo8P4avv1qwH2xcWclwl5nEZy/4SyPjms1vYmbudYrmi0
J/93LzIW8aZ7OyFhom9gjZl8D8k3zyF14gTq0xIXY8fL7lFsP2SKYYQd1y+JRNmBTJbHKvVHldU9
M1lnVC6qL8mBJh8IME6LfPBjU0+gmV0NNrSAn4fHmEFF5EM0bBpYdA4h7WMaq2PTryjxqGzfhIGe
8SVsD8y0OQU8/iEoLM79uRelSaN2haPYEzdEMF6WlG9uEO6HxqACkbXVFD8nJELVTIJA8Y3e6f1v
0Ylh15U7V5XJrmtI4OXzR1Xc2Fn/3sadwO2KMKuzYYmbMaeB6NAX8QczTBTZQ0vK58nStdmV714q
EwU8pwP/qSvRT1MMOVocCqx5pM2RUpB5tomHzN27OwOq5nG5n0ZikRReyGOfqfUwj+GE4mKi+jhP
j3bI1DXh+lSCBbzEw7BjqhJcJiHUHuThC1FqzTBvaI78/H70WM5LNT93iPG3VhU7vIczuG9wmDSj
CGwlGsEAmW56VQEshLOORzjkAgA0OdShTOTSeu1bPqSuNdEvJoL0aa2nBy9+N8wUwGgAAsh5QCiS
WZUlo5i4eml2Jz5gbEZor/I9PYkyeIs1ydccJE/U/HDfxm4gxvg0gRERXCjfHcUKzXJqtpEpvYzH
odzTrDXfKecrNKsH3Fd4M8Deu/hNlGbBqrJzIyxGDwuCBVaFrNpy+suHPrxif7O2cmGr45jzfbFa
9+w286guCYOaSXuqJUS4Us59pn8hZQ1oVFhWzV3Veh9dCXPgO+8FholozVmCcBj8bbrJntPHyU7Q
+qBdJ842oqkiQpsgW3RiFmfzznNd70KqLBkJt/H8DNig2vYm9fixcpRnxTErTG7yrNyVMAAzidSg
tsWciaAUdQzGcRkT+z5r6bjyfGB02sFZ3wkMXkyYeMFjP7nwATnl9jif0lbRwhEYByaKayZPEufF
xu397nZLwxQrG0890hZVMGnHDqXVktPIMdDmCOO342cpiXFmkkRGl7+zxQi2tje8ELdlyl911NJi
fK+cZz+AUDXsXyirHgyudxGrtRtCmt+ZHXPmKbiPMvVjh2Xtyw7RUu3Wt3b4WKKV4klk0sdIAim3
F4KBwxDJvCOTC14WWqa9bwm4Ecmhlzu/lQBEnBOck1dzIk5Xca4T9ejR6Te1y49F6oYB/8fSJL+6
lR+P31i/GSF9TKMlIn8py0tIB9Ly4Dae+IFUPt9Nfokc3RPmxoJZv8lMee6km2z5r5R7sxjZWdbt
LVXb8U6iViow30erDbbC9flqOeuLnJqZ46XJtJva8LaQSEpy867zDb4kwcz0vBi4kqyUZsm2+gpa
M3yQOp3H15E8M8MgIpq0I9rGr9HkeE4lsbEXADk7ZriEnS3ry58EniCPqYbTMEhp0BTMHLR2ouNl
kZvQywNKmhvseXeqj10qWUdOt8DifkjU2aI9VvuPGKBTunuTjIy80vCBx799/IMRuqHa0d7GJNQg
V2o7pOkykzKfRsKfDHN+1/bDd2N174Vt3RY4qKn8cCIT7PXekM4va/EocQx6LtbvqHrnZzboMfer
A/3x4W5dOkr0TISOgbRmighL+1xPJn0HVvfEFSe7H2vxQ3rTdLIVTbgqK/y7NSwee7fp7srsPLIY
25qV10S07iAMNKGi+nb4RBW2wr+Eb4tvWtdWtOt+EihrQrJIqzl00egEdA7qRtDB/sxSdmR0Bji4
PBieqLG5ICsw6NcJf2BkWfdEsJ8ykYj9Cgy2Z5U7BcG55cbrBopyHGKkqWgO/zv5a/1XlN+xLYeL
r3ZiUk9j/g2w8ZrZKzlScQ5r1LYs5guWroRCjWCNCrKQVbhgNEHBAanE6mWcKaEuZsRmXDKTvAgi
kfNmWsLlB9N+62qxCA3NEVq+I/D956/6/+Gaf4JrApiX/7uU9RYda/8zGf/iZLX0/8+/6RrxL9+2
gWe0Gp8omsdH4N90jf8vL/BJfXv84pHz2wTdayLaKXyO+y9TuCA0jrADAXfDB+PfdI35L7KKNOm4
ACBwPBSc/z/QNYK/2V/D9GS02NwTPOcvIDz/bzCJX5rE48uOR13rHZyW7x/CzTn2ia6Qo8q4nFaf
oI67lCCfKrp7y5qvE7pzLnpBFKfTe+bXJ7W6Z4aWl5L5Bheyhsxj9RyP8h+S///1bSGMa7K/d5gQ
EcMy/xb8bzy7dfMs7PeTz0GCrAMQ6MGu7zsnuZugGJ31fvCN43/8PjnuLklT/ycEZ/0XbqB/d5AX
wnNM5K9/CuX/I5tftCYH0Mzt9wKhP9jgjp6UbWNfE0WPZ+Exzh8jIT8Gi0pnRhbjTVHaT8HJs9mL
rlk0mF7Dopzq2H/4e/3NY+26+u/FB4ruBh9B79/hPNVLt8eU2O89K97jQ4mqxLitsX9KQs5AMysX
fIME/ITA8n//0X8+FH8hMPijBQIpD2TM5Z/2XwkMt216KPul30tSucRUTybveCieuzEwmefju+AK
XEVLG0ceBoRNR2KaWU1+cGc02+GUfgPnu5EBWVz08oHuZQoKp0drXp5sc31vyPCPL8qTNznqVjvJ
7qkL5rJki2cG7htqV7cG98faM7ehZJRoWhdP8AnOc94TyAMADczwJUOzUgTp1hu5rLGZVKv/EiwI
eH2f2Bqooke43lkvoCGHavEOrQHU0rgv/L8/tgHpTCq0eq4IbuN+ubI9LalV4rebjghUGPI3/DeY
tLp5/Z2VjI/85V4dvChUNHCfXdDLesuvRGIfUm1HuIBKw0Bx7WxTWhaGfzDWW95/fRg8ICEzBODj
K6y5u7/+RnJhCqvk3bpX3uNSnMp0R4Vnry6E4q3sYNDMGu8IzpSC6MSGih35ktJO++oVURNSiXAm
upMMqMk2y4u1Elp49mB9WdP/7MMNdxWckCyrZwwmm97CEoc6J8qprxt3oXMXnov0WJI4mE/Feihz
e+tw8lJcA5OuQ5xURqLdz9WP2LmlRHVjThFcq7fcWTBy3tZAACcyWuNvSrFV7p1Z/ZLjblBb1Cv8
if20HwzYpn1Zn7SIrd93qAT9Uxyew2G/1FeRR4sJMU9x1RZ0Cw+vh2tz2rGOSZv7McB+gMt9b5gP
fbZt09PYUONM7JZab0SgUSgpWufBt3O4L9PfDKUdPLfZubQPoj+brYlc99LT3hiSAT+3Cmp7KwMA
gzHysyP2uk2bHBcHY8bWiB/ByUkIz2T2JFzxocvu+NBl7S29CHP42K8/uMqj30myE224IHy0ORQb
SJLd2l7nRmwNAkyKkyTzJmt6MMN9oW6X/uKpPWZHDqXyC1fY6P/To0RznH99C+iPT8ihkoECryhT
/+//4xk3JylZfdS5e9MFIH/zp6eQ9HCw1hvmHplN6wm15kVAdHq5YWoD/CWwITF5TCSKBeNuFcVB
dWQQF547ZK86x2aZ90L5DHPwp9pQu7kTe46hxGaiAb+XNb15FlUg3nen3K2w2ZuO9x09rIND4gXu
ZJH2seG2TiYf/t/AUQVLVH6bxLOWge1h+e1zgay4tq5U48YWx77psHALU2UNIEgka29QUyIOVU8T
13257EznaBDEqJOHfPgkxWmat6J+mKsnw6eeE9j8yDYWKwVSnLGHGdoFM+MKRinlHRMY5oC71Nw6
Oq0K+ixQ00ykS+3w3g5vUSEF8ti4R9DPtXsxhydneXOKuz4uti55Zt99s7NfA5DeTNx28luCmyvJ
qW47sLPM3COe84Pb/5iJxrdUvPzvx7WNw/3vv10/DARnTJA5Dg5/e8dnQZqnrl9V+85Yf86V7CO/
FaBftW1BH4Auxm1Xnp3M4PNXIfvisYcURwdPqyyyluUq0ubBHOabcAw//VhhECTNhkBkPHr2eHZl
/KtU8dUVTU9jVqXhhl9TpoKodNb8MKToOQP76ExkVup8SQ5jbX0agbGrYPJv//e/K4ekv7+vOVNB
q3M8ghe2eW3/7bOc82h2sizM9mSGO14QFVZfI2R1ANC6k1qZmYxflUChmSmTO+4Mz6HikfyAx8DH
a89qphx6bXj0t+5XMBQFRS/Op5FaN6acriHWzlnrO2kbpmi7G0ZEqSSyjOKUJv694Uz+hkMS4wLj
FOboQEN7PbRZY+0TZuyyCCidf6cJ3T+4XjPQ+XzbAUnyjUKCWeZcT0oqoXMrcrWF9LbUSlK6jlmI
JwZpj+bIOPV5lbgMAreLMOAZjG1zLsrOtZ35RpH1QTui9afmHxGqVqImVXVNp4XfR9Xf5gRbIfqe
TSyqudap4ghkskLipu74Pxm0dLXW+lWWUdlJdi8ZXtZmZfPpe3w0Ec3GO6R7Bl64Y0FL0mcjMDEZ
Eh1sVbbhJmQd9oTr90EYpjgHbQW8EBrlZdADxiCz6JTIZv5Oo4FFQnxWiATuhRnkj8C7u2bp02tA
VR9RLnEfl664d0XwgooZuzuhk2tZKxwdFWpiQKRhN+SEc6TR87p2CLLmhsuP1Z1Og2l4Zx5Ce27x
wUMOcnI/kbsaLftarxPZfxdfZemt7NQJbUetbd4hmibRybeDwbt8sytJFtYeqcazW1bOzfDor92w
FekQHrouPdRFXtylwnxJ7NL6jBfpXvkN0WqXjGcH7ahl9wTHTbX9syL885/mURggg1N6NXLJuWTI
vus5H/dGwy54KPLlVMaj5tDcbC/Y8lzz4M/YieLkfATfbjMUEgmRJF9M3bWLrVeWhjGufMkLo0l/
LsFi3xBcQ04DyBkNrmegvwV3RES3BUZ4oaMwYJUz5Vu77qtD3Ydfcaf8U9g3sI7FXrZ5eLBi88kr
yAxX3NurVJJgkE9aY9XD+PEdt4kcz+k58aTk11Xy9nU/VyqdsCzmR3tIXxxzWSjl46BXL/Uj3XJq
R+yJjJffhwd7YtDVuMnJrd0ZBzivhCpsHkpcUpuhDG9tl3In1shRwqByQwhxIJxUhQcjq9mxcpRE
u4lJj4NHHQNDzPGDM8P6CN4DCBXfJGuj2iS12IbqdQLqjBARaiknwRpjuKRckqeS9yfBKLTMRNjT
hZFD7N4Zjd9u60SSEVpDyi0xkzMn/PaDcdq2cc4cYbLRan8j6GY0a5MqEkV/zCx0KKK0fi+msg65
Gq9jpY8Vpa74bWwrKvmwnTNcX+dyFveiHDLeUWN1sfSeyZU2343A4WHTFsndTB/5Lm0b3mbC5SRv
Vp89v6cL/WTkCwslSckZ1VPToGQZh9tQ8fhh5clXkkLzrZctX7OTFyeUhXhpaFVq2K8WzWpFxRBi
PV58FDnGayUm8DXWI5BEFEDmuleeJRMtzuqx7RdUH9Wu8zn2eAwW7OyUsORBwRcueyqRoqya0mNq
o9IsYznssyWnBQC6b9P3Bdm4won6kXR6UxEwqJLuLXCN+ExW+sLz2oqsINAB82pXJyWvTfs5h8Bh
Sv6mEIhwjrrJm2+nSN1IxPF7X8G7NZNzYW05ktZFvD0ylevt1xgtoOZf0wPf0mXvFmN+YKVdUAR2
IENh881qGPCu5Yzim2F9EhddhP/Q2U5ykYw+OQHmbbtDLuuuQ3vuMA7sBbrl3MAm0A6ti1d/Umi3
NkZVQFbDMPSBle/ntoU85U6xyzuGAuBam7ZbwEWQNW4nPs/M+VeSlxBqKbjLdumoCg1HNLCuvKwx
tJfoFrUzA8a7SyigdXqHhjpPMoznBZsMz6FCN2X5A8axgdNo7vUnsN+jExrvixqK3YwokcmU5JQM
ZJC1pzz789+wqu1I/FpNxP94j7/U6cvcwjoZEw4d35/eeGwDH6J62GW2Ze+42u2FIlFn5DPB7r47
wMSdMkbkh2QeXziSDFtzLtWW8BQQ7tA2O89GkeSuY5Rg7NwqpyGOV/sXm7htIkh/rqsk4bOIhxB4
ySCyjtuZRzL2gBMbfB5rgl2x54gn9hk/ymVxj8w5o3aS8cnAjm/yXeDpX5+k3bLdqCUNRoP1HCux
Nw2V8tn8wopLVay/PpheHEfchaotBM/7QipiP3QOJodHI01/EYI5xC5Hx9SbuFEYXCHZrPJjRyLV
Dx4+doXUA7EZN8esYiRd+GpXNUCmsqIEgYQpPNyesBtxW2rCSZWCPPu8NEKSTjvW/pqKZ3WybpA5
C8v3rsS8EqR03a0LXmQYlC+VfF9JwmA1GsVLNYXDiZF1v7eDFpv+gIqYABcKYeWxXdnE0rRvnCS2
tyjoaHuZ5biZEhtOg/cvF0/iDN7VqhpUmlrhlhqBeQic+KMni6MHrSF9OBZntG/TKo2n3ODyQKVF
jAraOBfcF+9KV/l3GFa8y1Jmlzyw8Xl182kuA+sc93RwkyCn3LTGulkqK70MwVe4OAVVbwgQhy+P
M8jVIHh4/fOfOGcDshj3VBeCkZqDz1M/gtGD6ITYPrstGRxltpFaPAjR0HgkOd5fQJOf00KYp7Lp
KX7X/yg4rt4mner3liWNzVIyR+c5oT8qVFUP+h9//tOff3T58jybJGrt9bVzpCoB4pffBEYtUzvo
vGiAMLhMfbLu0LqgHEQPvh8o89pwDjqabRyc4iXPrnXPZnx2bkUmBT0xGCqDhhZ5mE8C6XBfrErr
6pzOXH4LtcYsvro1El1VnLAkRV5WNDdt74d7N2WtWtV+zPKKV+5Nqv9BLd9BFElzTStkC6pL1MGb
Orb9XnvB9c+NFK/aNkny/o5/0bsYwpTQB02CBnqRrXQI6vkL9Xrs2B5KZ6QppfHDp3pIjBu/TS+5
sbATb4qfY+jFRMVSfzMzmDrmk0WsmK9nFkzlc13gk5vCTr0HSftg2W0EvSvum6Rm+xeWlyDRmzuz
I/UMHvqQpJTvWe1k3TB5H255GrGub42oWBDnNJx5cApUMNptDSA8+p8lP4ObtsPYTF2AG4UTQjb0
KeeqXoi1KfdrlulE3rBf7/xqJH0PBL4RMsMPUfgESe14Gy5JwWmp5P3tEteVMZdMw2AvPft1vqOv
d7pdF+PKjW69+i0m2rSsOSn36221OADkqZgv81CQgrJ6sm80nnc+x6/J+KwwohzHJQluqlb6N4Vv
1pQt2x/j8u6uKBu4WvIhadsLPyTnsTdy97G2ZgkPwytSjuNd4Tr98zgsfMbpOcvcbtxVS6uexs5+
lrUDy0aK3h+YmIxYQ/c5r4KMqkeyFOFtbfePS7cmp5qRGMd+FAO5Too7RMZtnR3PdIo8VEzHFsq1
55Fb72zybImTlToM85VdFyn09INlU3Ja++xoLHdULBFGILY+6Pw6Z7CDC4ovcLgk4RLuutn8KYlw
lubyts41HvtxY5jTfaiz8Xhebyedlrfjy6TT8ysx+pQKzV6gPnVirSGe9taE3R3VS0uGiRS+Io7P
l536k/RG6pw+yk1uSUT3V53hn3SaP/aqb7CUJgIY7NYHSRgwZISC/7LkJBr4Gw7ZuFcJfAEKLF33
LlKXJMXkEohaSVj79tuqZMs4is3xqomD+J2emgc0yRVdQeyBQaMZQC3W7czyY1J2uhtLo42kot4o
dobfM7ShJhwcUAe6UT7tfnn3EYloEiLRTEQssodQUxIWuIQCm3A6Qe9RUV2FYsOpyYqahajUrIVt
TVcT+GLVFEZKsngAy2h1hElzGqKYXltNbtTpcJ/ws+pbJBykNj45oGrSA4j+nSPfmQ9KwOZJnWfJ
cSZ/K0FEeFaz1AYaqcfhNRHLFT04XZb2J9uzbTbDVTgJtInXPfDbZOY1m1dXEym8h7hU7Kumh1TR
zAoaxqcxnx5GYJbVajg2gLdkmnNpNfEClhAVIDB//mhfUzF+dfANlLyrkelmU/030gyNqWEaZ7xa
4BSbGsxm/ab8C+YmJ3k8dO554pS/guV48NZAOoumdSTYjmezp6/KlwScByn0m6f5ngDQpwX4QdC9
y1zOU7nxPWoiqKIKgGWho0EhgKGc7RVSgxfhusegXdBtFbuCFPXRBjWyLY0hlr8GzSDFBDps1/gG
8DG2peaU8vWXAFtix/LZT84TyeTd2BNSqtr+1XaLh1YTTxXoE5rUjN339OmY9ZVohDpLMCmkqAMt
IjTeZg8xGBVcChWNcFUsrBWXhl+Ohe0qI0549FL5BnWSbibNZcEpf7vC4YvsoWkE3eLSfZxBuejl
fZxAu+gP/cxt/hSXS7hBqMUDAqueZoAwa2qiQMTBxgMVazQz5mt6zNQcGROL49qtn6UmzEbrKQyb
G4eZsObPSk2ihW5wkUDFqUbUQNXW9bHU5Jr+81qNsgUc1UR/NIvF4vbkUTakl7WvnWbgBmA4Q1Nx
Bnic30/XoFV8AofwBW3fneE593A3z64m61bN2JHePVNwtHGA73IgvBoYb5R8DVvN50lAvbKcswi3
z1PN2zutIOtroD54tgdLU36kAWBhSRv3BGwAGl5bgEDhcWzWhKDiToG517u0g7OzLRKLY8nxJgUs
7AAMHU0aNpo5xNCWaQZxLburqVHQCjzRHrzdgADXA1ucNL+4iTXLmC3MWLPqB1N1FBPy05IcLYOA
x8ZCEnMxqTsrPBYFvE8PnG3Hrau5SZRY/Gs48DqaqWyBK0NNWdIFcQjBLkvwS15rDTkliu8c8Thp
QpPN7VWBbCazeuU4/3uwXDgoNfHvP2BZYmk9xdXLzMqHjES+LzQI+ocIBQ31NSPq6cKH1LsFgga2
AiOtNE+KKvinbxrfFt7JXYK+Y2OGI/QpawkDHDXWXOoEoEobAOfoFGZVaHhVU6whOKvUXGvYUHNN
lxsX9q1voB31jKRiriIIXGkqVvOxAlCWR2I0L4I5DXt5wmDBBkjyUGi6tgpeaeaCtm3Wzz8/9Ngm
kCPb+8DFyTkWyY1cXItlyombM9wj4ZJ9lnghfL68cIfSMNpM13Cy3JpihfTO7YcA8QbgcpkfBPgV
t36WJa45b93MxaELR7xqopiKENBiEGNQYxpVf1Y8mmoQZDTae69g2GH4P7xp+fBBlQmcQQeYH2hs
P1x1y6f+XK3mk9P4OaTvR1abT3mtHgoAaAcQ2gOIdmvD2lgFRDbLHYtIXFKgm4o1Rb1qntouy9sC
ejawu1+jXfLcgrwmJY27Jn6r12MvvZsERzkJmIjLKtlX0O1BaOHrwmkNqHsE7s415T1yZpSFJDU8
MD6M099B3fzga7qxAcSVJsXTqf4hCBlBvRBvdz48kHJ7aO+pFRg3vsLmRhnIsKci4hgCopNxzMHS
jTX8kAG//n0Nsk5jsz6WkW1KwvlTgbW7mm8XmnSfFcz7rOn3Dgze7piZ6QVMQkjZjLHqlCDzPeh8
d2iYFoghjchMwopxNUla+YUQ7YX40hmZFXHTbFdkCWyt+eRrQl+Cn1Pio94M4P3WeEYiRLeApvq5
fx2JwQbRCvDvafK/0A4AExlAh6gaNYDUjoBa2wIctAEIgfAHlEw5Q5QCrt99ZHA9/Sxarbi6zKTP
M20hSEp8BIyTIyoslniOgth5hQUk1MUAVpBGN3IO0lPRMpNxeSzQuUPTkH1P8efjggZBokMYpvg6
4wyIihaaMAl7m6tX5W9DRONSHhocTV1K43UZcPLqO9xqS6rne/Ne0TXAAyA4xsGns1TWNrVHJ5L9
evLG9feExgHx83uL1qFGOEiFQqcI7HCu0e6HmBE32mn4DAsxhIMgYtCmiEA7I9Bu0sOFRAKZRI9U
IpXlsqFslIkgKiZQH3lj8nFAHf04o6TwuNny5kkeqT0fD5X2hzivBETEncOVZ2c57DP8/q0ovWVn
ZcuL0O6LgIi5E8dHT5UGWmrrOeGVT9fj9FOC+EShdmgs2qbhYtXQdg0VSyLvfrrvsvm7ztNHhy4j
/TxR2swxaEeHp20da43pEpnmZu1uu+4stdVjRO9BrLbkfhW/IurG/MFunNrE5yLmquvKiVo83/7A
oOMgq+d/Kgwn1LL9MzUhCrECyb62PPMlwG6sFgDrbnptRvnmm06+K2NcbGKuETW3DY82AssEYaao
Mfpj0ZP3Rm5ia8tJoH0nCY0O2E88NCiNG9xgUwdBQ5DiI0rRv7BYMSyUKFTCzIgSd5/P1i8fwUrP
rKJCuJLFk8nvyWeUiIzFITabaDuLhabFRdcSom1ZVKAOuckeOVbDubI5wYcobGihyd/j5JeD/AV5
lrvrDAdt03AYtB+mo+Zoy8KWlceeGdaEpTh5rP0+4Qnpk+9rOLU5FtHctoDFXo0LKVP4TZw0q7bT
yLk70UDyW8UzCf6e/KeLon1Tfa3KeaPKpGoCZjmm1uyJ5GwUVNQ0zafZIRGunjwEOT2iHB9hDjA2
iSFoFAR+QC3aqpOh1ylCXDCTNu44zjctMWg5tIvHl8uLPef5ZmKw7nMWMLwAlB+BD0k2RUVZ+NTF
HG7CdnkhLtgVZGk5j/RTx/jfFxw3Qz72Jttvdsg0HXECAOtCH4TbBF5e/nTRCuXaL5TXX5W93Asf
r5UqSM+NcuDePN7pKP+2QFLkICsay/H36qH0mPPnEZlRqrAa8eMkU0sVE6fnaznaLySW2bShQpqC
nqOcce9jYD2j7LcM+b5I6kVJuuxTbVMaXaiEnn3whGipnBQjbcP+NKrhBnpgY6JkouWv3U1a0oSs
aQ3Vmajo75zL2Kmyr56P3goH/zxjeUryHQWPy1oSh2/BBcQ72J99M6zLfiozShmhIes4eTC1P8pF
RQCVTb167Q2P4PLXwjIvHtIpRZadxMuHO6ucVVVLFSHL5lKbqjLtrCJxx/Hb9D6Tub+q1P3pQmkd
hpjBO+HRHxwmXvLQ6nkeutY2EfKgwBmSZobf0MasTruzYm3Rkkt/X4zLU7W2zJK8DJ9HUf0KUG+h
vvs9aheX0FYuOLeTHMwbULNxE9uhiuibOcuFSb4hcB8Y2u81K34S2vil4/NDNGoP2No5X8pJHjqJ
r6Kvd7E2hjWcCjehtoi1CRHDBa+YjWBsQTS2auOYg3qMDDPCi0K3Ukmf4TIf4k2GqkxpZxm17RMr
UvU0FfG7xwGRaOj8uMj+a5x5A7vO8DbT7sFPcM0qKD7tRmN0etNrW1rMxyvU/rRJm9TsHqeaxR19
z2SKpeiKca1CvUYeyzrwl6WnTXvZfB9DW2DjahNI22i6409B4yYmC7M4/6WmdO/dZjRuqUx/8XqL
VwISuFTb4Eq0cC56uD6Pf9QGDq+xmbo9j67/w96Z7catZdn2Vwr3ncZmT16gHiqC0Uco1FrNC6HG
Zt/3/Po7tjPzpCy7rMpbr4kDJM5JW2JP7rXWnGPyhU3h10iqHFOfY5Oz612YlJu513dl4EPr5ati
FRa8R6PtoOw3wYoXNskWGfP/ziYa1+Aig7UzwNvBIn0MZsm7A3zXVkDnFOMud4erMaS7k6CTiZI7
PSovhYY50jUjigoxEURflsT7Bvf1kC47ydsjkeGhEiPPkqK+dS39nsnhQvsqfszB2cxmuWeZtQIn
4R4SvL9+HZEcyml0EqxpiFn3VtekO1sL4QAK7aZMQ3eZFfklZJLLYAYkYJNgFWPFF2m5LCVVsA35
AFkNH/SgTqdVY/gocFU8BIMdnWIzrpHFxq+qqNd0K5xTjrsEzNI6lTRDAdawkXzDGtBhAfDQb6GX
wtCDhwIMEa9kfsztxyzCfso8/DAliCnAJzY/OIoAFXs3ecknhl2ZGqxHtBWtm5JrydreBiNNUh4P
ofqD0ChZjUMNtdFKX4AuQiCVPEfKp2zFGA7fZLSvStYTxfhgCRiQeI8fyAYUub7MUAp3wMYQxKu7
elCpYbXoLQEnaUmuJOGuAOWsAMhyEXuNpE/2PYIJGrXclJJN2UtKpTvzjIm5XJU4PTf0Ld4M0/3u
6KtcIi6nmZFF4Q/DIpjmYOU420lVT6yhsJpKROZY51ykms/tnF4IBVUElAECjCcb+FoRiuzajIxN
AS0KAQiPDSTOASJnKdGcENmuXFidE8zOWcI7A4TTaFBPSAaaNcZc/bIu63o/Fliqw+k5hgGaSBio
KrGgGggtsiwYqEhkaCfhoZHEiM5lq8mmoECQJSGjEjeq87LV6+jGliBSbUQFDhnOoFjMcOthYED7
EyjPcT1Gni1xpgNc00JKqANIp4VEnuJtuDVdIKiQzfSTBhfVloDUAqb5ggy3iFcK69CMoPXCGJ+B
CJ6juO3Pfed7qDCn/VScsRBiYrJZ0KrGM9iY7yiVXxQJa60jsK0z/FbGV4nEuXYS7BoZ6JJ7E0xf
WMaPKnw7ZPaIGlrteUIi4fSMNJNiULdgM05gpy4bLuDRSPUrEQNLbllTDXBmHXizjmsFXiAyyDCO
/6wG4GotiadNJv9QBxWL1Rd9KsDXin5eKoRLTRGNCRMnxSRht/U3F/JtKxG4ESzcwo9uG8VZqbhr
XVi5jdo8FHh14vpttu3bvIBtoqLhT2DsFhK2W0js7mzZN3jrX5xYe9D1amuHCDmQTMwLJG3ENcd2
u1GUaa/aaP00dHzMgADz0Pn1IZc5ynwXNou4nK5RIC+w5USrMQdaBitYU6JbzMIK88vvttFet0HU
bAzgzXjlfBwAGOjBDvNi2hpQabdVZl8JPJcYPVI6T00PiKU9479f6FCME4kzjiTYeJSI49mpKcMl
qU+dER0Oc7pv4SwekOWNK15J5aLX2v5Qlhp3y49/jepu5jEqzkRhpizoEtpbTdI+luLUZ/5b0IfR
uXT6ZpPH9fdyrD0us7vRggAVJ9a+0MZg43KkM8DzOLef4rludj8M0VPDohkNIL3jghQsxBJupY8X
7txaO78LoP9hIl+1Vfadqna86BLDK5Ky36JXUUkKp1ngO6RdTnxDf/jIWz5yFNLBwcn9r9jbVA8r
HpgkJwr2LX7KpYHe3w2KAVKl++xAJtsGIWoFF1bNUDOXhO7w1dBj7fouIpL3ABU7XxG2QcxN235r
JLqiU9O7eSytQ1cS3ssvNvY+JA+vsjB7WEM2Ldx5jOBLOQ46uMS9bZCsTHleP0S0IdI5x5yamtm1
o8Jz1PLWszpzXrnImj3T2PYi3Leuw6UsiNsxVPKtsj6Ot5VBQlDBgmMweedF32MLuZ+TXruWp5jT
PsjEwYfdBL5YbCEq79RQLPQWVcXQTsa6jLCPGxNPgWXW6rbLzPs21sZt4UracalCkHcq9VIpqEiC
al1lpXE3Ny0QpfF2GCsC8fgsS0JJydSnvpyUQF+Mg/5mZqwSNCICAfW6YqXHAqsLNqBtX2GRruiw
fO2zEZFJ1t7i8iYQI1DsWwShN0XdkJKNbXQ/sUjIUbTdMRJkZV1oMvNCXPCCPkHdSJaOeaCfj5zO
J0YxyKuXPCWaEWCusjINW8obqycGrdcwiEqa6A2vFvu+6CyDoFhGgw2BiZvWmi9KP4UvGtHMMiQZ
n2b/ET+9V/bGcODmotfLcHEpkoNGxsfCwvKMcrX/6kSZtktqk7GfNYPEZxrfbyequ1saZzH6adKv
5x6PdibGtS7qcGM7iXbMAsBfyCIntVeeDEKrKLqcmFgoLzVVVjFysq3OEFkQ0DGWH7/WTXLqZ31Y
Ba0msz/L/r5VXJb4TUciHANeb24w/zRKe6VCBHzsqkDHo+UGmyawPXwS2t3U45B3qMJ7YMaLTsW+
RiwU+pBxuKgUiGR9E3taqKTbkC/YbeyT3GZq5nVaOvmqslWCpLuu3oZMEzw9QCpkcNUPTlRdNTqu
T3/SOmrJSBzTGFmoDhBE18f6bODV9aZB/25bvQENiCoyDjY2EZfeFOL+sweexZj8ssLsuiebNSpt
VAvbnJPeKRGer8yq1DNxOclSUbobobv1uaLdSCAwYXA90aNdkV2g/pDl3lSsRwtjTGXk2qpxymI7
27whaHZEWwphkp+wjR3H+Gs4AnhIoMDos/42Yf97iiIChifu9XmEyhzlyEhHpYlkrNaiMZE/zHxN
ru2x+w5yJ9oTWHZs08jczUS980EgabGDJsCD6SUiah6scHwYqk733JgXUuindMPqkTs4z8VByX7I
aYk8NHtoBw3HNhU8qwTD0GUaiWCf0aoNdDaWMEijXUkebq/o5tmq0nTdsGtKVky8WBxWzjJhODLL
11KFjfJ9aJ3VFLXzFgTbvI0CtKJ4xRUD1ZHoWF72NgI6p6vPiSH0w+SLeImkw18NBl+MDCneBXcU
ejAOyu31/rIT8bgQB/ioygXSgQb6uR54dSvsizzYRRHhVVgx/E2eSQF4hXoqZ1q4VgxFIAHK31zD
eYFV2N+WsAt2zMcXyWCpC9ELbGuhdC0iiLNNOtEZ7u47YZa4ATO6ECrcdpL9av9mKobsMHePNeND
V5BfS7TVzi2AbWhlkx9TjESiZmWoqLRLYM2u26bt0ADSsMzDSH0cfPQDKLU2XC6X9IzpsXE6WjBd
8KaL7orx2llxydtFlt4y6nRxOc5bU0byymxeOmHlBS2zLeZb4YUywXeQWb42yP0OhEM/RPG1IfN+
J5n8q6hUWz/+Pzhg/jb3029KSVyw4UblHr3DvSpThC3ihEeZKzzLhOGBqGHnepa5wz0wihvqJUcl
UzaR2cRV/82eGFHhIPH8wbhQLAwRBnHGpsw17gk4zmXSMTqNcqnYuXtVyRzk2SIRGVRIvm5lSrIj
85LNRHGvHJmh7Mo0ZZIVAQoRsDzaJC2n3GLNj/Blvtf50kK84uvJ2heJhuZX9e9bsOs007Cq/fjP
4EJNrfugttrLKXLLkzaW9zieIbk6+oMVK7MXtoOFZ0M3HtwUZFSQnxqQbcCeM0RvMW7zHjqqTsB0
LZOmGRsGEIxIn4ZiUSxrmUgtarKpiywXa0FA+1WqHd0OiVEok6xnoAqVzLZOZcp1KPOuNZl8LZzb
ghbRYpSZ2BREr7pMyR5kXjbeD2sN8kXmaGOwXeQyWVtLy2clx1Gs7YMposQQ2bFTCZxNAUa4AXoa
NTb2UMcDukiwJmiSsGQuu31DqLchnz2c/+vORbnlcrF0/Wqohuvc5AYjKbkiVzX7WuCRJZlBXBky
PXzGBkLbtkW3IjsttLOrjiwZIVPHNeLHw4jYx6xSGR7KbPJJhpSL6msRn2mjXqmxpLnJNPOuvB9G
Gi3OiA3XkYnnguhzMzqEM0noMZyRZTQgqDGajjxw41TaPsoupEPD2SdMHSPIbZiSWeELnJ3+XQox
NCN8PbLs50pQyZUyl926FoS0B4S1j1gtFxXx7Uh2IQmbVymx7onMd0fL9HUAFtfK5HcCFB5sx71V
UrT4ABpeW5OmNxGta2MiXtImQD4lSJ4wgLs+Y0ADPvsq1b9NsAHYl7J5onGlHnyNPHrVbNGwFP4z
VOPTJDPrY53EULdv3vigvfky155WxS5gDpKiScxH+lf0H7TF6CQ3SuNez4qzjTFALaoI53sd8MEU
xCFjkEaqGTIQqseFToecOmILvOe2pCfhkZf4PQauaxopUjHbX+gJwbtFpX/vevFSVRgiBXdTq9YX
Cg3xtrHpqLNUjmOs2lxEmIdaDSs7h2JEx4L+3qIx0q9mq51m1i5LS6BEjrK/SdL/7Sb8zE34Ts3u
PbfPf4/kunjOCPj6r7p7+dlH+JeL0HK/OJaJ7U23NF3gfkP0/ncXoS2+YN8DK20TB6VJL98/XYTa
FwslvIN9zYan4JhI4f/hItS+GKpqojIyVMHMEoPhv+Ai/GjMwwKGR5EQbrxo/Cr9g/vIH6Yxy8oS
FGsTXBuAELPAumtESaiMpFG8+aZ7P2ju/buz8xtn3kdbw4etGh+CwZCTNDZACtsLbXurwkQu+v3/
bgsfDIeIXcEJWYXtkTVAuX3o6Sz+eQvS4PveSffjGLArGBYmUOGKD066CQCPaEhe8uaB7HJ3Wo1j
vXEwlvx5Mx/zhT5uRp7Kd/4eXmZt3+lshpCORT3eqcuvBY60P29E2kh+PRZTWjNxmcCM+3kjwDUs
N0UTCmF4q2ZbdBsTyFfkzPEn/kPd/v2mXOYvlEU2xsyfN4XTb2TYlVIrxPEmRcSpCQM1HrHC+Czd
vCZ90AEqQSSKAeVVQDld9FPF1/dVCV5FUlHnjTSXUCyuQ5pvLf7XQXtQIAd1erY25va2hcxT2ccW
Ud90o0bjRhm/2TgYesm/w9RR0NxBf2STGZdnNl1e0r+YusMw24UzSAok4ypGbROrOsxX9/uE85yU
ak8hZqHrhkvDKZ6Hcr6RiWdN5tPXNb2w6dZCjgJgzcwPA5ZH/1i1LWKGcGtOPRpZfGDlA8I/Qj2Q
UU0holaW5cgDIluHWX45ZlcGiJksW0bkqujNqfbpBfQOjSh9ybRvARNsm6HaKP3liFhrHJJN0tJK
GvJ9PiOQrhyYBaR66uDlQmtZdzc6uoUojfexBXmgeStyRDesjYCaQIAYGKbEps0RwXYjXDmuXzV1
ndenzrpsp6cgOczMnJQe5YWieJreLFhN80tRVcueHEoe8wbV5cYVAasMK/Ii5AlGa3KamLUbKlJU
mzXwDUx1Yu0fpOBVr3K+SIfBfDXLEbVmjFgYnr+5nIxyO9pPBm4C826MH4RhbhABLpIIbii9lak7
ZD6hVy10HlprVb1T1eCIXQZA8IOVNEiCX8ut3mO9RykWKa9W3C4aODJJXCwVGhwVPXifZUVTTeCs
c6rkh161ZU7BJc3ICzOtn4fxCgThElbfxrb1O5SbDPgFlytGyKLplGcWQV3YxhBUK/ShlBGgEZVD
LxZCj5nkG0u5Q7xnDtbQHGe69pn2rVbvyOvlpbof6alEF8TQ7ZsgWunKbU0PDCAq9qNliejLyI8K
xXqZFbQ1V7B+WJXq3/Rw9AhwX8V6dwAXQ39EW3fQicCehoq5UcNqq8o0qdyEZxOv63w6aKMURYCk
05I9laI3yBl1016rtXZoRQcFVjtkLOjrr1qGbMnqb0TQkVgbbNBoXVplv1aw0SZdcx7VYsPduVda
iE2OstL6am84qJyafutIG2kfL0ceDgNg49Teo2f1cpJ8YTvQHArUFzMez8I3eGJPCXl1RrSWg0OS
x4FmgIrC+wLwkCzCdFsgMaoLvJkJWoUw6lf+wPC/C3c2N7zanUqTqVXpcGWgGSHy10Eb6b3tCTW6
qNMMqJhyNAb8sXgOVxk3FyNyhvuIP9xhb9X50vYKlpdiTlZVDkQJFX8J1NdA2b+YB6Jjop1qKKva
prizXWrn6WpUvttht1MT5qGjQ9CBFXy1dzQDUDEQx+CMT9rYtcciUdb07VeM6Z8ouY9R15ODjhYo
BeUP8PhQhpbnWIc5uSIUcqH3B8vUzllkcIjhxtDFAgr7Qp1nr6/SlT3jzKF5a/fkBZKUOPR0P3jA
B4SZAtPkkMER5zHz16VLTDm/JSQ/Th9v5GXI4wszeel6F7/RvEzC9mC3wbU7Cuyv6iJOmHut8eYQ
8wF7Nzr1vv7Jp+q3X3X9n6/2D9/cwUFiKfSMcS3aBA3h0fHHV+rfS89Plp6s/f57jMV/kQwLxOI/
nvO3/1g81y/d208LUX727zgLS/3COhSip6PbqukQif3XQtTSvuiGrekWVbIuBJOVfy5E7S+2IVSM
WywUGWYYLA3+sRC1vgC+oD/ssDxl5cjy9V9ZiH68exzLFhAJTJM9E4aqf1hPdXHoZCQETR66tw3T
5OO0T4/50T6XR/esnJOL8DK7yC4K/qkuUPcfg8O4iw72NtsW+2JvHqDJLvE3n9JzdapO4bk4KRe8
eU7tITrVB0LuduXWX/PPNtiN+2iXHTHyHsOL6tgc4wsMYMf8YjjqS38xHZU98sBduh03zEe3+d44
MJ04ES51Lk/libiOU3D2L7pDfApP5q466LviMG3eXcf/wSKZE6LC22Wpj6HKBtrw80opHZUOshkz
03mYaeLSDgIJ/r/bxId1n6oToKVPbAIF22IwSZMBE//nTagf18nyMH4chM36UgU+8fNh+JTSTA+z
0TMjzE85QpRsr6mGSbIHwsfhBK3sOUtY1LnVuteGy9aFIRBlO7N9Dd2cm/2vZ+N/ck4dlSKGkkvj
EeCO/rD6LCZfa3Inmb1gsJB4JTtzNg9/3sQvx8smLJVEIVMFAGPqPIHvF+xK51tD7WuTlzFom8md
kuMyQ3PWf96M+svzggzM0HmgeXCpKz/CTRADRl3m6oNXxISaKNWZpto90tZtqibf6snAEd4ue+Sb
fWbuyWK/sGL/pm7EHcLDx0/2RftYRsrXAKBbwxSO4Tr0Wn8+aL9yLD1NeHj12X7LreYGLPaNCeDF
mGVD+yJA2UM+lQGNy3wj8nIzuehkC7SOs5GBfnG/pnZE7Cjiq1zfm76OnBMxlxQwBTUoq4n/yXNj
jTLwpRrwSRO4CLMmXuuMGVG6wQV1cVuCcQlpi9OwjRmw+siV7cD9ak0WfMXYQRPqdstWHZ/YnUUh
5ocx4veqVXMzWcOOR/GiMvyD61zVcDsxwRUnSmb6OT4rCzsx1iK1kTyjLQYr/t2Ha7nAlv+EY/el
tdBm2FDmF7ExcgXoBIlhx2zTsIJHZvc3oV3fRDktmspPzkGMuanqF6OLPaUj9jnhRMCo21fhIcjy
dKkpgD7G9hwq9eNc2A24t4RQZbQdM6YHk1GCxkt85TPZdAycxqClqHJ7zA2N3V2oMvelcsi+6Qwi
TVBmxBhcYb+yFZzMEZi1+TpmRYbHVfZy+VlFEgqdpasg/CodWks2keYLPac/nvTilXWjV6RdufQt
46pSV2Afy2VSoRvqec4WFsVS1bNm0et80wzGTR52N24W3RU9xjS7Ng5G5lxkc4clY+4+eU3++rxp
KhIu7jtd0/l4fLj1tDG0C3Rsozcq1aM5JZSF6Tqxy0/u8V9wSw7P2/vtfOiU1AHRs04jt8OgxM3i
5wz3F2r4y6KLtjRWdw1u+6YLt104HzG2LHHye3SkSSpG6Gs+ktum9uV14ZuXxHdQAibPLlp73Yx2
f34aP3YMfuyozQsOQJXJt/TDCSmgx2UISEYvFtFmDph8zOJuBO0U2OJvK7LX8f8G34r/0etUvkdh
GLFocDVHl7vyrjlB8KdTUnwOEG3dJYKgQzpon21C/d3xkERvs2TRLBAYHxYGxRzEUaOYw48PiO7U
59atryPwSKJzb0bRHnq1PQX0pscSqag84GGId9GA2yuprpEore0g/4YqcMFb7G70a7TqSHqb/sm0
O6K2/Ru59z7SZ2tsmMMr13P2ZKHRMkeZBKIjkSOSw+sNz0FNSt07F0ujm1d9W1C9uwyzjfRWy6sz
vf6DmOdjppYHu2jOVp+s27rYz516R4xwrg33o8EeufE+sxnxMLIpTbTtRC3A7nz203IvcCPUdb0y
J5mH53p+1hwKHlLEZDuBolzp0rWgJObBxFalIcLuvTnvcIvfyIQQLUdUKf+uniXPpQ7rgCyQhX2P
PYr+AdkASfHYkjAZTIo32tGrH81ko5AW0lNsEwVKz7hcEqhwXQQ0T6JdZMUbecaFDg2oVO/mNtqJ
YMD+XGFt1pQNcwtBtegOAugTOeOqgkSoRuLMB+iyTqzLkSkgJcN2Jk8sMIEPW+4pc6ON6ZfXyZDt
o6k++yr6kxxUgNY25yoIGPxHHlkCKBXOdrQmS4GBZfU4K5iMjNpYdRUU1R5VSD4x/YjM7IkGgpcp
QDUUeRuKYzTh3XWrp3S6KBXKJ2EyyXTyx5nMGNoO7syZIaB5ZEFlqdGWV+SrvHubrDzPCWCj4Wjp
XMvEXfLGuSyKEtvEcN/YE4mFKAYDWi6a+jo08ylCNC/bAlH8NcN6VY7KjYapB+Vjd++PNDscXKOV
cxq75pCO5XUqiF0fwmuEUooQRydXTq4aQMOX3mSuO2jpLqIZVQe3fKef5TtNdM7lUGHpu4JtBcfl
3HTtQSmxcbTxo1M3Z6eQVFk0p3cq3I+c+BBO5NpFQF5BgOlNcQzNbCn09oDzgATfaKer5TXux00f
pxghi9s2GTyL/pfoA7yS/LYiT/d5GVxAtN+YIFF6Td9bPRmUPpomI+ruq5ph13M7hTuNV/pCrRUs
FCYBzB1MZlgJgW9fWoV+B0fmmHMllfJpavGEJsZdTAZ2F9tvSZKji6A+xVrIcCjkyyOpuTP7oPT6
qg1pJE3YZoq04IImEPkVBmAgdxgIQoGqouVE2w55+r2KaX0xk6yYgo3oESP1wY18x4rGftKc/pvT
16sian+8nRO++HVW3CR+fyXKkfzfFkqTw+zbcW/mYdr0ybCWV19JUrgv6T5TUTcndvItKnnv4/Jj
OoProt8P1a4a+su5P4Z4lAQ3I8R5YDxZvQqH5lATeENy6SvJGW9282AY6TPYimsFSt9SPktTdeNC
K4pa318woBwT89Jq+HpwH5bsayDq+7rt7guGY21PJcJTbU5Q9uV4ewiLR93N4TNsW4J7ypkYgtC4
nMfmUBK7FV+nXQtstHwsDOzZhgwtU6fyOmjyDSq1yrhry2uy0E95qBOohEsM+HBGPkZ7b7FwhWRA
5wghnI/RAT1qtID1+mgk+Vr+DbsWR5+MABZFnq11l34bb+RPWMN0DFXrEivTHirJfmJn3GimI5Ku
J6c6mJxTDZsTcvCtkuQbW7deVLwBccqSVKmRiaWvbt9iBH8pi2yL3/DHlxW32N6JkHfY/qnP23sl
sJdECHkNnsbe2vih9rVVVIKjQrqzqXspd9EAtBOwCoA7Qz4g7ACjOtta/K0vmkOSlEvc9uuOAMRp
4Pf6PqEwOKc7Xus6zhX5hKKdO5o8DyV4O5ebJw3+vmT+dy/jk16GLA//Kth+naMh0Y7S9KcOhvyJ
f7QwtC+uRs3jMrKSkzEJZf37LM3Sv4Do1JmisRKEcai/a2E4X0yYUkASVMG/8Gf/bGE4X1STzgZo
AtoiPzie/0ILQ6I9fxqjOEzxLKogh4BUVC1y1Pd+OSTKWRihUWEzBD4xq+jGbbGc/WTjatcC4tpz
oMCmq7CB8HhWxg0KF2n3Jw4vWTUY942sQKb0hOl0O0TYmzCNg+fWga052bmP7OW7c/ub1dvHUQw1
mWPBPnCEqQuLFsPPu6uIvqpszTe8kcmF8xigSVL9iwIa9Bz8qxOmv21L0i7RcALX/lB4K4XLWKZz
DC/iqYpjur34T0cFFtTKFJ8sgOVK/P00S27LdXR6DVDEWJbKy/R+Vdq6g97YERrNqVi1sU/7/SZx
d3Qh6N3e5xAeI0q3P5/LXxapcFiZ4wIEdrgJzY+NBSpDTLdxYHjz+Ebmnk/6RpvfjeHlnzfz6yVj
IxZkEteSdf/HOyysM7OKM4UkGOPoVh5+VRwZJ7s/ZsSqf7Ipefl/Po1yW1RUpiVUwZT659OIPj3N
KihUjDyowI0jH6i4eHLRPg1aebSiCz25a3mBJ8atNhwzZjT2gLGvXTb1CwY3JxgXhYHF/6UdbkMG
HBmZ6hXV5UsDsVyYZAnmh2y+xEe+iDSke8RVOapH4FE6e+Nz5b9UwT7NvsPCIsKQvDrfi01WDsGV
xIB2UQC57LttG16LNqbVCNoaY6I6MCENL3l2UPo7xgj2XYt6NwsPRR9iMLjVSozNdeBNyqv6bYCD
qeRr29J2fSc2cZxvzeaFSOlPzuQPqOrHM4mV3TZkecqF+1AmVV0y2GajGp4aazdt5W8b5jUsFRe6
HRBhEGx1xpfu+AwX4mz0A7EHqazdP9kN7dd7VDa+BAN/MMdc2Y/PIL6kJB8nwzOLW0FLhPHVpi7C
tUqaiKA0dcLiFTbKIUE922GFDOviwW8oHFXju9HQTCF+5WvX8yeOslar8Dobp6fBzS5nBiDEMayF
0+0jdJ944v98L/7+DL7bdd7u7x/pEp1X27iz4YUFSxho94VfM58jOmMd4GighXoK7Gs16XY5azGs
+FtSE/68D7++VX4+e/JxefdWIS3RqYyCXaiJjnUtbJ31M/qchSHoJkbdrmRM2pC2/eet/u6BN3Vm
8qawaen8KI7fbRVm0SzqhtqTRkuG1w/tUoYfWMEyjJMAjk12/vMGf/2GcZgIARzDodthu/I0vNvg
JAJBR7biMJNgOU5fKfERgX4mz/jtYf21FUd8uBXDwTBDzHbcin3oBd+M6LXwz9KfF39yOL/bEFMN
jkiH4o0g7OfDofVnTUPK4cTOXaaSnhpSXBEJ5asvBKGv/3zufmnJWqbNd1QIliKaq5ofNta65Dp2
fWF4Q/06xIKc8q9/3sDfmjcfXyXvNvGDJvzu8lQDgdvoxAwvgSaIsWppUHaobbj2O4VpeLwk3GAT
luHagREXk4xIEe7VRNnkCCk0jEoNAdBDTdPYX/VoKHJr3Ja6QZQ6OWUNKrZ4uhnI5Jns6EjrGWcq
tVnqdaWLQLXcderG6NJbu+UVXxREq9NNTOLbNPk+5mIH5SzODn3cLcPQXndBhvkiIVGT8WhLldIQ
4IG1ooQ9NOvfCv/GKIN1qBHsNeOheYb9trSo6szMORm22NlNse6s5iLzVSpzf0XfdxXiGCu1ZNv5
zZXmYKAmQNZo4YEaTwF5OzE2O+GSbRnH6D/IkUH8o4FZS3DsQPBYlw3IZMSD1LtbZcgPKZDnMe32
xeQwzGe3q3ELTm0/Z93eZxNx2pxbJD21OXqVeuVm2RaDoxeYpPPCLbYArYfiayH2Rkn8tP4toxka
FcXSHZytoIFqknU1wQYsQy5URYHS2qdR76+VmeCY6ckHg1DAuM5pFsXzSKpJvqvrdBeJGOU++nQ6
MmEm1lm5CcLyUAoY0IGz4T5ejlSZDjRdZ3CIXLC3tVWjcLY2ESNulGa72OyvNSXZYrdZwFZROm11
QiBzrhx3q+iVZ9WApVWGEwjBE7vyEkwFXUcdONZ3+UyLRIM0cq1Gt0l/tsPzVAhS4q40QKcj6nWk
0tCVhguXGIyGZYjtJfarqBGI5DMWdXWba4HXTyc5xpf5USK86+1H39r2zUVh3LRmB+8Dd4P7JlEO
icLojXQqKIU9qD97fCpJngN0uBKoTRz1pmKpU8amh66T3p1hLU3lnNK6q0iriC7ldgGcLptq2JkZ
AXqEYrlOc6WrpHxJoQBmHHPoYGnW3yY/2GpWd4zsbS54CjptEyrJ97awroFfXZr9UwQWqHLFbYdt
v10qebRF27eoWwQk1MoOFEhy7UxYpO6uMuHsZyq5F9M6z61tA/HOIQDVJ5vGQkyj69G6GsRBV4kl
LRgLcALc0NzjIXs0rBcu1ZEgmEtkTFLkuVZDeBkEbesYUdAFNWmKw3w6wgi6pv21mcbxJR6DPQjJ
C4e0xrhw9lZobU2jfkgTpisqvhKQ4KOBmTCr9wCa9o3jLuui3WLTIpE5aLe5I9bMOdCxN+cmRG8w
3VqOf2liC58fZnp3RTUtTf8eRC9BVS2n2NkXME5mzOLCbtZONW5MtCY6GMloX3RvMfFVf37HqfLd
/8srjo8P5Z2p2a7x4S0qaAzQOev45FX5dU5roy6FRywvQGDOrdKhoC1X7VTeVs71nzf9uwUSM8p/
bPnjAqnHOKRW4MW8CXFUASUzMK/JTYWlGnzyWf/dV/b9lj6sZ2zIavAt2RKeLgh8oUe68bK2wv+f
D9K7A/qwZgFIZ5hViLgmqJ79kcnWJ9+j350wLodl2PieWVR+KHiVAH8TwQ58xhnTC0jtq87fA1b9
5LL87iOONYM+MR9WatUPq4WxKzFhE3/rCaz5llIuqAnWKc+JarRPnUmQDkF1tvUjHt7DFOU1o03a
MVTxkjeZGYK9V9FOW1s777yJwWOrvPZVtnXmej24BOyApYHmI5IWRRL811jADYRkTGpUSvhnhHKw
M8F4Yt/HHgu1d5HXM/k6+HPxKCk5zl/jYvQnZpC3QQT8nbI+Gg89OFd7aNejYa5r1qpqfVTK+4Zq
KsDDHGt4NdadQ+XTjAxIu6NryfhsUG/ApkvyWkMgpb1YV2XyN3Hsv5tPnzSf5Ezvv28+3YbfUNCE
z9lzQ8cJWU077d7+8//IH/p7/8lGlU2TSIVFgOhXaq//6j854ovhGMzhYYoJ3eTP/pLQaPYX5lYk
kLCatoDF/NV90sQXxFKCv0+fwuRtp/8rAhr141Mi0CLT+CDfA5OmjWz256WuURJUaEQAazS9J/yP
qX+Y9x14WLUhdryZoS9il5drF5KlQ7hoXeZZTqHsjBmZ6UBpA8hTXQQtzStezJCHsk755L33yzBP
7iTiHhvxr+zFfeyTtKDu68kcik1tIk9IHWETKlYhoMW3dMEs5tBWrEwHQQyZ02I5zDVrZDGaroDC
EUQSlOhz2uI6A20IH1DVdu+u+G9aYr8UmuyfSfvO5jrp9Ayl7v59+VPE2cQWVeA1GOnJ9oSg0cQZ
aU2u/qgkWr6qw7RZDhZrWMJl+kUdI9psNWO+iLq62pFV+Mn88zdX1ZJJQlQw4APQYP28Q6T8dVNU
xfkmhD3EGnx6yVJx6Qu6iI5W7UMfJ+mfz8HHlzqnwIIkTAFIDUMz68N9NAVRpoyFn21mdGEb29yl
qU8CWLjSnEL/5Hz/dlskKFErmSoZFh+Pzq/Kqs6tbIPhW2L6mgvfRVn1/zg7jyW3kW2LflFGIOEx
JQmCLO9UKmmSUWpJ8N7j69+CRipSUYz7Brdvd0SrARCJNOfsvbaNRRiM4KW0jPXT/bC14NNguVqP
ZlgebOf0xxz1epGdXpBvRjDQBqaEuC1ojmtVTvlnGLRDxXHUS3pEBBoRD4UU4bVeGZsF+u6W2Nd4
SwxsRzfW6a+XZckgOQHIYP+6ti10b8NSSKBjWODjE/MF6bxc9wR/74v+3DwqG5R21HzxfnwcCRN9
mt6yOVSFlvvQdmJ6KjMsz6BuN4sOjK+zq9tZROzS4y8WvekdGvbc/3xsrO/jwz0YGtIsibJAWpRx
T7UF/KilKwoC4pZornZwgjbTnD9EaXconeE4DUASO6vV/9cRuV4VgYGUgBKpIJ98lKYJdqQTZR54
Bepr+qMGYSPt1ZSBoiDWObrwkGeD0tDwddBjwBHjamgeP/7QRWeGiXRDmDQTOiGt/ILimtBrFdSA
aT//Pc/iW9BnOJRzqbGu2kcWiI/XMizXK9KsTYPenpUfV9Oam3K9JPWDENgjZch+QHa/rM6+y7v2
O7BhOvWquyTdPVOTrffB94fjyDBg95++WILqutY1sxQwlUFtL/HRRPh2/j7GwPPD6HW2sQQB7k3n
+FsZRz+NenwQi3mvq/jt85/k/NdncYXOyRhDTHbWKSh60pHHkF8fwl9M2CeAlFoY+cMEjflKz8Jf
n19uPU18HNG6TSFKowZl8LJPZaegGs3ecTh91tZ1pOje5v5oXMcmnLUYKmTivZRpfWHWO/+KuKbH
rO4Q3cbyf/LSzbFpPLnQN01ikmZiiFZLdXCAaqZ9+A0W/g8jN37874/pSLbOPCTD2jwZ0/0M8KpZ
SQEjOcAT3g7vN1nK952TPUmtJwEVJ0K4iAvv8mzxWnPp+HhRBjmILU+XEspDdL857gakjYDmYb9O
6lI4EfND7JpXf/mfnxHZEy+RrZRtG2c9pgobNUjWGE9K5TciY/CGKUG6xrEYHPIiYlr4mA6yBazs
51f+88ZORhFuWlSc67MyS52cUOSSRMlsOfAGMGzBI1go4F+bemPfoFnpxgIlYTmL60n+gKaTkXMm
cUg33404xeNui/quTa+9ligbUmn0t5lcuml4wJbhQlI3p7q9c+ZZgbqvtEAvbCypLSy4MdTvk8y+
EZZSCFJydy8qI/Dq2f7ezfZdX6qDTHP3ZnGxw3z+wGdfzZpKRNwUjShOZIzjj9OWNSzAhInfDUIC
ySlzJWIzjtm91iUimKrihphhDCpZ/cB/48Klz8bUx0uf7iArvRV5JEj+QkqgG3h7ErGtOTtuobaq
C9vVs7mIa9FHZGakYeIZp7LWuIUOg7KzhgXvXuFq3zbzzEc7XJH79fkPuvanP85DXMq2TINTND0i
eXopEc8z9pOx5v0Sqesub2aZqnUTtM3NfJ8rhzTV6llQKkW9hr5WgGqOUYYlsyAlYSl+5IW+K9s3
lmeKOFRKTJFiCM4id2fN3c96hX8zsR4kx2cTa0okR4wi1vAu85AwgIisbDKPWU+t5fHzRzvf86+P
tu63KOawwpxWCRKysfKuK+sgnBNoJsCON9XkBWTqPU1d/ZwQIAwiFHbvUKl7FG0ZrIkrRUrKfk7k
u6FABZuk8fphxmf1+b2t096H75Zbc03mKN0xsUCsp7a/t/uEDi8iS0UV0JPkpJ3kACUs/X/dT3CR
9Vhou3TZdYKtPl6kd1HzLcogQEJVMB3xZ9kF5cqMqChzuqRTPT/B0LNhFrIM1OH85bRtOzTW3Gpx
xdVcHEQ2akcPQ6RtU0EfFNFZheuEhAsWGYi66Uc+AnhATMnuVseefmnT+o95AsUGJRtkFwgjTpcd
y6jGmRp9HbSOhZ1prQfb3YxLQy73ACO/FzqiRgj8R+n1z5+/2j8/68m7RSjCCZvjNbPUadUotypJ
lpReBdq68gyNHbQ2Kakqc5pdF7mElbu3nWvBxlPim0lVGA0dgNXY/BYakPeXuo52lopBfCaS6u/Q
v5ao69tUB5hUGNVVGmbmYZxJDCeiAv77hc9GP62DsiVhE8pJRWc35J1tDeF1F1XmOEUweRQ8HfRs
YwrSq4delDh72cEK6koStlRjXeWZRGAVk4uB+F1alIPBbzyZI/R14Dt0fjTITCUJ9VAusVqMRnNh
pjybldebZWhzVvVMidn94xg31KCBv7aKAMqyuTVy865coKTl2dGsjRsVqf7Cl/tnHH94vezYqKtw
XucVo0BeN1l/dcJIL285ba8AxhkKLvS6x3E0XrRSy8G7cwIKBZi8NKOuTpRgXbmIVlEYmNWS4q6N
17i16mssB7/O8We0PXF/GSZWyM+c6w+aRxSz1UJtmOajLbJ7Bkq1JXpnyMoXx+ruClZbSxYHmJK3
ZsG/PNs74LalbzVWd0yl3A7kadPUp8MEGYv4Ov52462RNoP5yNeIPLwaN1Yvvro9dxSp3wZZlCM1
GSLgDr3QviyLNm76Op99MajbqidOXfRwjXJLXZigzhcf9i2UjpgvqDQ42qlAIW+sse0sswzMSgal
Dv+kMQZaLiw2TBk3ANaznZcSOGUNgPRKeIi5M7NUjeTHpMnylnR97HuJ9wU08x0IKnjWg33v9IS0
o9nI4F+Gm3J06Zaoq7Z/HRB5NKtfYOqnt7jSHAiy6Us+QsqPs0bbfz4RnB+c17Hp/Nn9WpTo/nxo
f40UrPsJSoWuCGb1lo0VZNAy2S4YKsCQuDCKxI7KjrZVYLETl1aWp6r/x9eBEIlNP3Z+tOwnR3cr
0lXUSO5AlOCyqoZPNxzFA/nv/xVOZjEnE/Fx4akNxv/J98EOzaBqQEI0cqGTLemktRiVcHEEUc20
0acz7CeRXOs2L0m+LWV0rDrabJw9/UY6V0wyKTDn4rWs1OHCrejnt4LADGCFSW2NiNKT3SJ2RLOP
+rkIwoKOpwDsHukm2VH009Tv2RVHu+zeC2xMXSQPZnZvdurhwi2cLUQcbIE0SFtji8XRa52//hoD
ZZz1rJdjERAJtzFhHRHNYWwgfquN3jfXWdw99+50PeJUw5E7hDvvu7Lmt3TmVdXOQlxPSP6X5/32
IrZLRgHgNoOM9/ld/mMSXQs7JucXSYPw9JUNnlTdkkLO1tWwepeB5URUeCLLuFtfkSjtC5mbZ/tb
fpW/L3gyLsH2TgvwWMS41SN9ogMZbYccUpM5L8Hnj/bvK2ERs2C5apTKP/7+mZnUkxVxpZ7otwxc
0Vw9wzr6nV04A54XVNZHojzF+Q9KCuWTjxfChtY45IWuC9H4c2i8axuiqv8E8gBmWqwBwhQPCAfl
rnHd96UGhFzal+7hbFfJPVBB5gzKO2TTe/LpsWYlTtORZxymAA8jDKKjT2hLSKcdOKvmumrX1m25
Eot9qOUalv5fCXTZm8YyIGND8r0w//zrhjh+YwpjRuCzP1kro94i+FvGBEfqgJrCuX1PSTv6X0cv
cEjaH6hJ2VCfaxMzjZiPZKgmMhByXOvkmKfl/LVUybALDdIE+q+fD6mzRjGZ7pQgaSWwuaZqf6qF
kUWEr8PNpz3+DgEdwt3p8fxNlYuxd6IUKsIMMt4ZhnKDrnyjG+bT5zdwNqdwfarkps65fzU9ngy1
2mtSlWYd/Qmz6o/moIF+Jr1TgH6YAPrpUZdeo34IN7WcL2wO1xf2YXJfL+2sJ1J+bfamJx9urdVN
Wpb9hKoljzfIRGRPI4fH/+rpo3bkyEOEu/H2+fOejSIuCgSe3dZ6XSyuHz+tMESuP5jNtPdWOLje
pHC0YCbuPr/KeSnyz2VQGKxVbpfC6MfLUDUJe81kHDkdug+XMuCxb1BJd4QDbRMmz2MYLleUZLsN
ofT2bYM2IczLvTbl+v0wkzru2fOFsf2PR0dDSJcOKRk68tN7anWylMw2mvYT6jno8ZAnF6f9+fmT
n7cnWKdXjTpCNSzTyLw+PjkyO8ylVjbt7Wq8MRv1ny1ZFE2dcJ+plu2zXmOiLJ4lmLRApXDa7C4M
ZGYY+9QkMkBVY7ifOecTNctSrqJbuWyrrpheOCLIbV+FNYNTvX9+1+tNnQxFm9fEkVNK5l1N/3jT
5qTqsWvEuG8Y5ZMQKKAoNm7pn/zUS8gzpYBJ/vkl//HhUSqhWm4ZVIqd0+1UNKQidhMC0MRiI0qN
v8PKY3fe288x9rgC2DOHWWDJlyTR+hm9CKMjPV7KfAxOpvHTKcc201gzRklPH15b0lqbvBLazsjd
ct/MlI3JQPJJaFGbgaAXtFvRe923y7G2vTeCSSMkqxO1Bisab5MojIlpbYkhIGnqulqy13aZyHdk
1/8FyDGpKc0SkbIzpqiTTfIkE6/xMapcK17tg7ukOhkMpB9I7Y3BsQ1lyzcZc5ztDPiwKk+vWdEd
dlty8tGekYEO8XlXuTq+XzWV37IFc0+aHkUh5/tq1PWn+Qs+R0hgIWrkXGHYxrrAPNIkJLXa2OY6
c7GIzY4s6PuOjn8NGbDba81D0XmcCtrJ8nFC1UT7uvqLyn8Y+JrhiIXuPu2IOS3NsbwWhXdVtq3+
s+i1r/VsHDInoZMQVs7Bpp+7aWzjqVuJ4xqpozem4fmxsojFxnDtRbRfuzIJ7yrOHEcUpIcijeJA
WPV4VZlmuFfFchdSCThO9aICw/xZSXPZeMwZu7QfS5LS5HIgrsaA5/QQz0VJoIdu+VDcxbHseLZy
2hZtqTaenX4xB9wY8CuNDVq6x9QbqqOm5QcvbdB5oJSzKvfBG+1DBYYfoRpxKmPUPdbp/NTXhbzT
LFj+hJEFobf4LhKmuwyK4sZT1OBMO0LLmy3Gxq7Lb1aEMh6E+zfdzYudV2nWPmvtVzzX2zYi+apx
rwn9gHi0+BwfESLmrX7lRGD9b82sGp5CqY5hO5IJ3jItORYoez0a0O7NEC84kgOh4n94G7fphPGJ
Q3Xqm4ud7fUCfmXt9NOhGLV9XMfLQUmXwvLsHHVR0fFsjCBucpJELFEeHJD2BoDSO+IJfBkJEmac
vjwyYZF+rkG+rtAwtRRGLHfmeEvyPF/HLL7kQ3RkO5BeuaOT82fSQIS3DvgCok/shFzumzbV5C6a
PXU0svF3Yin92k36+MG1cw9GFDHCaU4i+PJFJJHaEJI5bMjtJb22iV6jDoqu0G+H1EYkwGbXJzVP
fNWfoUeP1yppAy1N/bAVC7kJimhgW9b4AnpqUMjbk6wWgTNSCzPH+dgztMfRVkf7WWbr3mGKh2Cc
l21YluZNPklY0UCYdDRPG09O/01Qwa/mUMa3BjogZH/kYjvusEmGQm5qeMIB3ujGh/bM6FYAZ1G/
dlqkvkVNc9RHb7jvPeIorAz9vOuk0b4dUgiycLn36Vin+3KJQMvmLefSOnziG3aDjv3EdspSXKPQ
smMjupZl+EACWQl7E0JxXaDVdfRD12g7ry9UMHTTvLFioBoNcZr7dKEDkpI48JgTtOF3tKF2hcib
reDwyj2ZN1HUxbey3piJFR3Bh4EZkB3MsNkzg+bSluKscUIbG1X22krGiERz/mT1aLJlmLzRqfdJ
3x84HuZ+5qJQpmdEZiLySquhqeFG/6k5v3GWOMFaaUy3bL4DTYBbbsXzrFnoW6RNBEI2lnssSGsm
4A97RA3bVlZx604hXgHkwfCehwXfYlXtDU6+LCPdK0jUjc6B4RCj3/A70dl+E7+RQ3lnJo7mx1Pz
Xofd98/Xr9Pd2/rQtKioXlEoc9FYfFwyYyPNZ+qh9R56d89iEeUwhlvOEhSsPGsXjwIX9gJO6/PL
yrM6DxemkW7xf6hJVhnTxwunORJvIN71Hhrs29hAMBVulDPdzG/ShWxAdFPgTXYRDEu6rVu9DjKP
UMVyHOhMLe4TQZDPISvXBls3RKq2YC+Yx0+02dRWt7v6YISgn1Fbx8FYa+6+q9q9YX+H9pwgFo2R
+mrzjdkbJEMkxKrR2zX9otABmFqEcBVRRiq1bFaPq6y3BMnhlbY5osWdE91UxhdAHJukLqtffaZ+
pQZlqtjUXsdsuHIG+901suGutL3pxhrNoGuYP/raDQgYkrvQIbZDCIxD7eQ9VbltYJrKn3qlTQd0
B0ErYb+FEloF30x6FRMGTuoPRt0RF2irVEzrksKhW40+6Xw9ED7vR7LmsfRrAohnL91GQy7sYd3b
FoYe+jiaHvRGfR3s8mm2qN1WNRl0bNr9hhfwZA4lKcOcY0HNsolgXN4oV0N+HV0VnBNjp2uPvSX6
fYl0fGc2V6Xqdg4qBG8heYOUFJ/Yu+IqNvfTYpTBbDD1WmZVbykVj0GEFcKXc/81yyJ7q7yOtBJz
vDfyuT96zVET2xnV5H5xf895Cg0x9niscr41huoRyG+/bbK+uSWUydoXqy/bqm6LmDUyNdoGdzBQ
fpLG/LJjzzm2zwspGcfPR+q6xf97T2mhWQXYvNZq5LrdXrfjf1VrsCVrXjFY1d61K+UvPYVBrSZw
o48uSYJOP8U/V0J6tMJWXSrKJ1fqdFaBlNrunuCV371rCE6NTMl2QXH2Gwl8Sy8u8IHOzjfrJdft
o7nWwzCxnpTKySkc6oQhsTe6LNtl4fhUd6QrOW2FRB1vPDvtHa3AfmsSIOZ7oqRoHbFzn9eQO1c7
Fvqlg8f5SXotmnCAZloyAcH+Kar89XuHTrwUphR5kCok/mYUBRopPiLU72ZKZJtev/aISwlU64tm
vnDqMf7R5zBofNIgAnRLdeJkNhxgMqVFxU6pG76qEKwlebbVllPSg5eXP/MG+a47/eylfZWCAYB1
rL1V8b2rt/jtDawFq4+UMk7nfdXWyapncN604+OYit0SCsKWnS9o5qttI5c3m7QkPfKg6mMesYvo
q8Cxc+EFnw5e+jZIB1eznwvE9kw/15WRrKva48fEEoY8P6Ln2TTPXiUunUr/WeyCLUzfZYVBaacF
w8WtKKwp8oIHSY03T2+nzMmZPclGzAcg83qrtqPpfelbrwHKuLy5bO3nDLjR59+rvn4mf3+wPDPl
NlYWdLEeePP1M/trADUabn/BrjaoRWqwx2mppmJutlISZwjqbVyHTQjmfnSdIMdZimflYhVcfloE
j4JMXd5mqSOnLknJGfUQx4jIs63bqcNA59vTu/7K8RpaMuj06vxCg+DsOLne/KqdpTpJj/Z0Dkgs
aTZzKLKgFHAm2T2l5FylIOXn15kAAGI+hD7cJuTo+J//bP/67hDSSUqFNJ/NM2yWGOc56wRhNqKk
Y1/C9a4cpoKSlOk6Vg9a57zlICCWp6VIL7m/5enU9+edUajExoUgl+f++M6U5URxiLg1oOV9NxVi
L6R+XyoQVGgGMFv+nIY35P2bsXfh1UTPSBr13eSxM5i8yDjYBnmDCx5Wb3g0Fhgg/5/f5q/bO9mr
qMjA9QLVPuisJ7tZbv9ULEUGiLceHyvd82e8VPptUl7qhp130BkPQAh5M2ADOO6f1PWa0Orp2DkZ
leru2fDUgzJZQWVpRVczzpwd4yF2zb015EA8M7kn9WnfLONRJM2lxpFxPplIahwW0gmkedoZYYm4
OqmlY5UFLTuLUel7KxogOk3D+zC3ZMcuu36ciOgl4YdcPwnpzSLDUijW8/Kh6O+L6d2tnf9knwN6
eYqa8QXe108Kz7RCx8QPFZ8nLT3Z41bDkUwovBNuXZtgHX1o34VJHgRxH1vTix415FSbMo++jMPv
z9+1flZDYhPMjhQ0w4pCl6eV1GXuB8d2ACUQNpZuMjBtGxHx6WUN6RX6g2ocn6JBth/S7Ju2WN95
CwbZ1O6VkbMPLXTni6MLsamNJcho24COpQqhhdTSGz5mZL+Fn/KHzbuu1SuQ4H4tMA4SAPT2+YOc
re0aD8JTUJS0+Ru2FB+/KZurZ31pQ3xIsHCVMwerxeMWwlR/mQArVFV1Rf3mvpcF+ye07D2nkml6
SVyTpUz3kkuF/z8VqY8zM5pxDDpsqJicwX9+vCPXUpk3DjgIze5mHfXHMm6wqzSEcJCXU0nnWtWW
vh34jq4IpSuiBk1DY2yy0bJ89mC7yirJ7gtxTKqyJ8U1+So5M0CNMccgpq2616Ku3kUUBuDNuk+y
mTuKf1Z2ULEWveThbUKsWodU/3pOrozGtAgcJKCzirUHEeN78vojxSa4f2q8yx3nW9ZxBAIW8xIl
hN33rvZ9pZntjch5TJo+hMQ0tVtzcFSQl95/RLpC5o6FST9fU/dkZontOOmzX3VtvSFjwj0Opk8J
fdW8CEJBRdT6M6A7WnwpbWP60Ll2x93slPm2GHeR7hWBmr0fZTj+5mj9k6zMCOCBhQ9umbz9Yrnv
TEronvMn2Tky8MJp2JeAGXaYRestNn/yUOq2Y4MumrvaXZM+Od6z6CYrGJgk+ajrXtshf8jGsNrX
UT/AKSNMBunvD+Zjd9N1jTqOLvl7YRNbj47XWY8LEHBBQaAwgnpU3rs9brP2ttd6wGMR54DJBGw4
quOCveJuMqbR7zQ8nOPt5A7fCNHD7Dl2w97JOxUoCDkyiR6gAKYowKYwKBDNEyDSESk//FJKfB0y
ww4Kg3V4seebIgsh3REqaUfznWOKJxIfKSHpCzg/d3zirOJtqC0eNb1p7vLe3SNtMm5HwAFVLcF6
Yg/le8WSb+vX0IQmjJKpZJRR3gzlWjV1nN+51su941DUmV3scJ1qjklEgcyLRyxcTf1iC63ewisk
Wnr4Ns652lRIdfzUQjadD7dxlJP3HS/bSRK6acrqDthPsHhltgWZMW01EkV9+zArtF6GWTzHYYwW
tp1DHwf0t0Gr6L3V39ukTIlUdJJjot1G1VVevrdOQyBxYmIldZsbxwJDxoBogbHXTCGJoBYcDoRM
snO394JzxiHZs9oPB7CSFamOCEEbN38oiQSNKe/7uebcE7MS5P0oWOhNxt3wumRoirQYLlJ8a6Y2
Jjc0XL7oRTBaWDAYvXdEllGQ0qNAxN2h0s2fndft3GV5JnnukNbdL7vEGAsj/GsYyR8ykuTCxOEM
NRO9g76xN3HhNa/OIOXVWEAU50PPSaGPrAO/5W7Q1xiq3gzS1Mlf0H1OmB6ZKo10epsNBzYUwmia
LznaHg/Pd1foIHQ7GIO2SVYjycCoyXLnqltIOGwy159e66Ud96BSgh4fEWPR/k7CdAqXfropGTv7
eCSezhgGemasrrQJv89DGu4rTgA3IWJBXtoQQtZzbBkd+xgS5ehkyk+rnJ1jkX3PumWnrcD9wqtB
iEWJt7PJ+jsmNbTO0g6dq9jDXd0vD4L05sVSQNlq1w0owztblRAyZHTVeyGjca+QxvhD1ehbrSNQ
urSuW5J7Ka/ByIyhUuxiS31XUY+kl5DX+zGNrlGuAyPdaElt+waS20CpqblaCCGaSA2mS1KCLx2C
OOqZABrZHCbPhKGpkePayqK7G1GEEM6M6dp19PupzFASEenZZl+iDKc+B/f5xh4s825AJ0O20kwn
gMJYVKaDX87Mrk1uhH5etAPRNFl5rE2PMZKOzxEsdV/g8aGv0O+rjrpB2hIUCphwuRt7SZR673l+
n+vOfkyhyhM/PMZpHKShS2rAQqgNrqxDjgSZYioGxpg4Z9KxNmFROLdD80uQwwtLvfQqWhfEoe3U
ElNxm5s3iRBuE7bhLZH3Hk0L/txUD35V/6eqfdabaqfChYSR3k/tEOFNC5K8q3Rns3hsQUJPj/zk
h6vqdGcMzui3aa32WZM/mRUWelYQl/Mc/g9bvHpsN2EX/m4gtyNbn6wgir1yW1md8W2sWkKhLTio
sW1CNKI3vIM4WF0T02b7vTTqr2ko7zN3yn+Wpfa49objityzxBL7omZSM4ZuX2tyDFJMYtsiIfFX
5+NsOpUQ8tFySkEdlpjl+D3D/e2QfSBSsfDbCRA1YAsHW5abchBMD46DyIx4v75Prj2jaL+72fLU
lu1+QhP+JBp29WYdv0xGW9/SdWr2HmqdXdkwWbWNOQRWVqdbvF5iZyoaHFlR+3ayqOOUieR16d1N
i5rgVuvJxXCdgWxqyjREGZESMJt64lOyjg7SUC8tyWZWNxQB1VUiHsQAtyBb9rk+O7sLW6B1Q/Fx
w6HjPrTx63oaQptTSa3nNolRhyQ6WxO4HrMvRur8Brm15GFuJmNcbtLYvtM5Zu0Mp7PRImZ8vmDz
y4bEI88RO8sb6W01VYNNXdqX7u/8qKrTVwZ/g02AYsdpuQG2guXWFWWGGBXkJs+u9AFRRuq0T4L1
cpET5t2eo7o3jm/CIhtYX3zOsb/6lsgJzPkXd2jnvxclWQNgNJYXBA0nG7SitvEH9FYSFMJ+J6JU
3Fpa0u8KJYZDWFfHio9ov5SF7dulfBjM9mvk5AenTru7JiHUOPYIU0jKBKbi9Eqg43TQ3UTbZhA6
da3VtqHbpXutY8NsWkBFO+qpbkq8ttmrYufiCHEKPlszt4JkMn9YOeRab0bZKr1x1435M7DNq1Ev
2dqMaHW9wiWCsfX18WHtdmQloVZlM191kfcz0evmdUnrS4egf+yqscey6KAw1dDia+sh6a/qgh4P
+KFlmQTAfvFLjI67TakCNwZYy8KAKrxgodomLZvRSB5pQR4NFZIWXuDNjG2+w4hT04XzqXV+fKYI
iYWHm6KnwBH+401xMh6ddpb0H10CPTLV+TmU7qtY69hNg9YJhELe48Xqyg1N1x8HWlf0VsptrOby
Nouq8pYksgCyye8pFndNb1dBBxiOvq/F1Nxa38mo1Q7R2O+trLO30owMcldz78Xuun4zTMPR7ef2
brCZT82mf3XgXNgEr4mZtdIJLe+hkTSJUXn/ShJ6mcqbSOWdltfeHvSbZqha9g9t8kzh8Xdn3fVL
Nn2fLaArZV0/0Cr0Nr3j0lXR+3UdIRqXEGpYF/g90EAHCHKTJ73jH+qoCqTO8fTCRGKcfRi4UGmy
rx4Tily4oz+89dRKK3Q/KgrGPkGl5/beIdP7JzXaC6mMkEzh4f+uIvehW0x4jpFtbpp5EkHjaU+q
wq73+f384yiOpB7jlmEDPEAve1KnpPZdaU0PVDex4/KJhnC5wslzxM4ZlL42hFKTGRrpL+bBnKvu
DnwF54ymfeyrTDuMgzNtq7iaOUtDaa2awXxxzDj18+SmrpW2MVuAS4sQEAMhlRwKL3Gf2WezzfD6
a9jqxPvA2npRThs/5qW2nay5udHXTSld/B/e2NQ3TURDwAARdGHOPBemuDz6KqCl1IhO+LRk7doq
4XxuRUGulz9qS4xBsUBEgctC96wS27TtdI5ykgMBwGLbjKrXIaQt2wvrtlucG5ZVlk1XxMz9hEkn
GudInf6FG8qnSIuKh0HJx6xxk5fP39k/CqSrs95yoTHiiz8z/KLXsPJW9vgWa3azhRU94kVhD8rx
m3bRfuqHfquq6S1pnKvWo86Vu184r3z5/DbOizircoghTGkdIuGpybNLLV04Y54GiuKKbBFLtF56
dBf3wnX+CIQ+rr0YWXRJrYhikQnc8eMnYy7hoKuWtYRL3oUW3S98zG9uKb/Az35brIxWvhTYAdg5
VG4JvQcEi0+fkuCdadylAKttzsGOsbqMLER1NT2HQjq+5gwvgr0rfhPqRj0uClyT8Pu1cCM98WCW
xESy6yDtF+2iJcun+s/2CXeRwS9MbTjZVdlwqGUUr53kC+ref/2+CDVWBw82HnJMPj52TqzXwhtM
qGQCspaT94Uy1tW8Fq4+f5H/kJLzA/P9MwOsvs1TJzKTDFIX+EhBWM3dczlh2yx92g73Vnh06AVu
6MYR9YvNJa7XoK6wbC6sO+fFajo1EBk1lAQEiZ6W/AVg6VjqeEe9snm3lpquePqDPMmHalFbgCys
7olHKRlTwYVnPy/ScWXGFORdinQo4U5+5Zo8BWRH0H5RCYQl1bUaiP0WFovnpzQ2rSS9aThn+YXS
AmmwhdK5oyR/Jo32e9R671Kg8g7jMLCd8JIh8SxmhNoo27rVY0YrC7/ZSbk4BePUmhpNqlZrnrMI
84dKG7zizot048dSn4PVNofmqYc3gUVGG3ZJW2zGieyz2UUU3jniwrA832niPGInjAEW1AXu0I8/
GAf6PtKqIQ66bnzvgRTnzD+fv5R/vJMPlzh5J1VdLCqqx5ieWeA6kvJ9+zO0Vmk1DftLsrvznf3H
51mf969tGBWUOXaKfj0qVo/sVh/YOAdsXbG1il+fP9e/LuU4Ntpa/gKK4uRSE8f2yKrgxNf2couD
+IrNwKucyYDV6ufPL/Xnv3Uyaa7eF0znLgsEeZwfHwsQWQxibn2sKfRDK6G1Ef9urdbcI/tJH0LO
vpqLro/EdLLZdAqnxnDDut+15HyxwB8GsuVvqs77PRg/nAEzEP13E2sDg6pOgURSLt10d11NBsBg
0h7rq28sS8VGmIxUTd25uUd4YaTt7bHrt7FZ38ZGcmfOGccTojk3ZgqQrVsmMKfFMjBnl9uE9BHf
i2S1MRKEVFh+B//Cz7J+MCc/CxMqbRB9zWmkDf/xZ2myBlNVR5XMyzU/0eUuaYztmtcpWCQB3DKz
tQLodm5493DP1VZrYwjaNoEXE0V8XfTv/cBZoHSda7rIT0Y+MTfnazWliQPSB2hY5DrVjBZnwxTu
yezbJ9Ihx0aLKIS5JBMY2lvidO9JkzxPUx1SxKMvYehYRtfVfC6z59YR29VK4AzMRAlKkL3CTvP5
L/GvSR/JDFr+1cDDUDn5jlcmTFSGOYOxpxZSdgN7u6r5VphZs4uaKtr1g4ghGZf3yWzwQGY3UA8f
Llrszgk/sD84BmkrDIbTq3ayvNelRZE7BvAIAcMfDFrMep4Q2rhkfuck360FoVOuosgHY/Jj1pLx
euF1eM0kbwlMJ0dTWk/R+JAbULog5h2kg2stqbwXSJDjNV1WCCZmOB68EnkVcp57qdFA5l9YDfzz
7KNmI2I5Mq+1hN5FZ904bdcHeX03JcByOvIXKxwgdAzoyZc1qh6O9NtIrXvDttmHk9EdO5EG1qL3
uJq9mx6RVjCDmmjeoPEA0XN5AD2V807LentXifGamGfY2E4eXsse9QptkmlPDybIZ2Hvw1pFPvv+
t6Knz121qB/D1CQXD71OVxQgKzXOLxTDB55420EK2Y3/R9h5LMeNbFv0ixABb6YFU5ZFK5LSBEGJ
argEEi7hvv6t6juS9KI16Y5QR7NUYCLz5Dl7ry36b1W9fc+s+oTcpSbfsUvRXmQ+Crj8uw2UNBoN
k7HYjNA9nT8MGyShPevdbq0ZTm8K0HJfe98GyyZiafbb6JsyUKdT+xXx0hUXDB1T0o/iKAr1nC1M
tWU5N6D5EP/JnqTYzaBU5o+D3iP928ke8+WHbk3pTjWrnpBQX1CfqTjt1acZZI9+nT962fI+Vt5P
9yvzs6/VNkcIyIA6zd4Zj+JoCGJLTZt0BUG4QUNeAdOgNumF+9UuQNvUSB9oVdNeIVjIiNLFHRJZ
YQ+H0czpV5sntJIoTNph33Ya1eNKwHVWVFXoM5HaJCOFfmK7yn6Mrs508eTbCyFFSHltlgoZKFj5
GiW/B6v19m83pbCXTwRsJYGF4tjr5ZF3BheGA5Fwzj61YjjOg/8E/Akj2HhY0IKyv2mf2CYLNIZ1
EP+sFqIQB57nzrjVs1XZn1aYLbuxGp4LgowioxrvAAxsOyHnLcns8g2BRYKBHoI/VUIiGc4g4wEO
Zy0C7/g6sUCpVHKnJz6FAdjOuvWc8DqmpJxji6/i1k+947ja+416KmRdmTQO6S0OGsYwId47kYKT
cLxrVxE0o6FA2c32DOld6K8jiQZ+PgxE5nZb5Lj8MV6fE/Z7C8c7zeK6C+6cFdGmi71UmPrZs+Ep
Lt6g8N2TBs4U8B9PAYIPHJZxnXl33cZMcMQr1Prl8zp2z1U/flR03Y6LWz85tracVOf1Sdlql0U8
AqkBIEkgpociZDf7bvk0S3kmiGU4D4Nk6dJ9RpxetXcKGXG4jNutwSat/WKTYDzUur3vCGIFVnOt
h9qKFxmsUCfR6xZpVScAIg23+A53VFPDI1X49w72I0Ia1ObztkQpv0yEVoe5HD554gU6Sr57avXe
3pDqi1O2yD/ASO22qYdm6ZDd4bJrxYvbfmlZW7Sg4IDpzuQeMm3+6BXJvo6GkoVWdbAzLLRoTmqE
NYGetu4d2+XJS402DIwXzWnwkzIxsoqyIvinCVH60q+1bq7TzHzmogTY1prpXmm9t+P+cPLHnP1g
3Xe55M1IsSq4+qOOyuGucLcLCFnrMAW7yWrHO7cvYlk1UzL2SHuV1qvIDTRnZ2KU+d/NpvGYki81
YFp84kY2cTxvNL9NxS1q8aGItf5XpoF4YXUaFWOr7Uq07jvpGci6A/PqT+5ZF4W52wTtd8b1pIJI
NHqmIQ9T5oRm9el0BGv442kc3oUfnKhVpxgHgAn5gt6DFrBQ0ypMnY76QUJJMDZwkiVzRMPaEBg7
00PRPWvZtB2cBrVAXYHgLXozRpJfviN57yIv2NWB/s2YGlSa7B4RJllSbcrPCg4RzF4RCxpGBv/P
iPWGZ/qYlWtYoBQ8EYu1Hczgq2eR7+MDgu8a6p90GEmKgW1jrgbj5FLdLyCrLGt+78qxQXfOr0Jv
5MEoZiZI/njoKn6WUWpnVevoq7EVDJUfFQrIriM7RpartydjOyzrimanj6/KQ6hSGBDnVwLGSK/2
bvMfS69eW6ONqjGN1drXCBmqozXrLmB4RG2magaChiDQ6u1LSdRRgPgRQwQxw7lGGq+6tWn0MhSj
OpY2EvrOORpaPM3pZ1BYd40cf0INHpk60T+wl+DBb/LQUzc9hUt4U9UH/r6Ex1w7VRfP9kgnnhA7
BrmwPFoR6gqungQkMtnn1IbwFLAP7LxSHNdRwye/bFSB/gkjRhviR+cCiCxg7sNxTK+TOSBeEMzv
uxKoMWMgpOM01Z3Geg7wvfNMN583knC5yUbwRgENwDJbT10ty2tueFMoJljvEIedQGMYv6lHK5dG
stW0iNvafFOZ+roZDE5r4s3DreWAKtSWTJ28btWgRzw28uLGB9Cth8FMVXjbkkixIDAo/dTX9luW
ZY9E3junQXxHTf9N0oCPbM25DrV56Uqdv79fzHDw/dDfrt1K5G1XtsmgOPgLbwEe7HpfLHMgl7qx
1bkPPDziwo+U3j73uEhCn8ABmXIQsJgxAEjeKkfrPhRELFdXj65rXpaGpBrdKE7V4OoRs+gNs3X2
CBwoUjlDOD3TmJZwOwMLarrhgsYUhTG+bE35WSQ0K3jQNftNzh6YQUT57dAxKdE8OBnG/eZVTSzc
lcVXdhdXpeRNuxXsJAABZBH1WTjo7XsqGZ17dfCwEgKyIm/ZNY5k2om+JtMetJl6YO0KXPIFxUfr
2l8GH00eERJepG2M++xTWubq4FlAnqvxYd4gpNSu1+8bA0yFN1I9rPRv6NqQNbIdETxQi9MM98ss
RWpQDMxxG7z7eXHnFPo3ooLcMNfAxeNCoPmEPI+o3sNM5NNuKac2khuNnLQJ9LCz4E6n8m6q3TKR
HP+7rWEPluZ4y60K8G/kiGnYSIxkbHJzDxGhxzKtVx5mlAw9ga5kuFbzTzsn6zzo9X9KSSkHyguD
h2lzlm2fQ01AlsW64zVExKFnF0+7Kk88ExGCDtavw1Rn8gjeWYTKhrJazUQ7Gk3WRbpu3vcD54RG
ERga1vygu5Jocof3OW2Qg5kUvRq7K7kfzjlFFsFWyMgO+s10V2/2EkIQu1L1yKjABxBaeKX0Hu/M
VGOEoEEeWRktL5VrTBPxCTjONiX+qvLI8t+9PBM7jRnEXsJMrmuyyfy+WMMuzygHnC0INWEjM7UV
+w3XOwgPJ63TkwGJQUKHcJ+DwdpNjvzqtzc1hT9T+2bsq+4cpy4pUL37YDPzzJThx0R3Zcyk7TrE
bmInoi3MQz2kB2AyxXNpDU/G5mlobKrPxhipPH0U4JuZ01xJbxpiYWfn0YGlvajIys1bxriLWDzH
tjaMkx4DNkFBRQT5SOyMSLYOMEVAnc3c0gbj7mvTHlEntR1riIgmcz1kopnPwuCGVZlGWBFcVixD
c1DFZvzlwmXeuha/Xj3tm9nSBoxHg+sPtyU/scEspqeJWZWfqbEmZnm7Nig7CNWIZZqubbSuhox5
KEeu5iaY7W7j6Y8chLfjpK26cArWkouxOR1WXG10f8gGxILwlDe0O8U3YK0j4HL/b4TE/+eSxo0Z
/RcNWCTNf7QTit6tckHTIKGI/xg7+c1EBiXtoNq18AmOdGzel/lHU7nkZJcT0WoUJsBYezr6gVgi
txhjX4DoAQ10rvLgb/PZP5pS9McAnCJ2DzCEAz/69VqfghGfEYEASeus+7mnp7tYMOL/+8ps/dGl
DG56YE4nxnV0cH6X1N4kAcprMedh+l93GOza55EXj/FM+wKw4iMzkKCYKmB0VffBSVu1EEwQcaJy
LQ9B3SmUDqN1j16tCRf4PTGA3W/+NDuHoMRpNzZzi+5M6dTeonn0/B4iZLAcoeR7EeVMzo4gSFxE
8rJT4+wgYjWImsf8Mj4HU3CBBlS8OjNppI64Ak5jdaf6hxkIdfVy+Rc9+B+DQp4FA2cIGDbP449e
1uYJs6n8gTZgG+S7qiowfdCDd2+46VJriXfL3gdj+pv07//5WKbKeFUZWploxH9raw1L601+s+b7
Tchih0Mdn8no+nvCe0iImDzIaTK7twrP/csv/8/XF0CpDe8Y0sONXWT+1opdPLIMxrTLgT7VEGpv
7PxmFMvFmlZGQnZ5XlPCNomBoOT3f6RD+cp1QYWZJQiBVo0Z9n4BkTBdTznpvjuX0Ns4GHyX5vpj
baHJISrFOfa4a3mB/9pf/6Pvxd9ax5sB5NRBzvm798T0O6nxBdPEYqCO3TU7M9/VDj5T95hsuK96
G3AiTWser5V7sq2MSpKjd2pfcGtXR0+fp1CnRMVv57sHiw0Xmd5Pu0nT49Dp02mo1x32GnGczeoR
eR5XGJMsOyv9wmRTp1bnhVmM5dRA4x9tLccdMnNlz7XwZhu9y7Myrprum7bgvsnt/mNwUz59S70o
r7UPpZzq0hEyuAPiS4Kvu3nQBnsMvQvjYexh4oAJYzq47Ubze1vUcSrfR0JSCcYj2aKYljLMpvxi
mVK7y4R2PyluYKXdnDPP1/abEyy7oZ7nHYZh3jIOwx3l1I+CC3goa++zaJ0rw/IJW6yh71rTreNN
JxwnvVlNVffDnTsGnNX0Lhc6royq92I13+otQEvtrdNp8+jDusWyNwqtO5TiWhUvpQ5CKis7rvP9
Ev33TuVbf26IWPp5PxFf3MDPv7MxZOGYY51abiJcM6d3hbn0ZuRdu8o/DOXkXtEAzVPA6vO2eyrl
aW9s6Pj8NnvTGWZgTfV/9FuAFNFdA9RCYjsLNoRdrqM/Q6u8togjq+7ibO13o8XNM+vEZ1Wj5dB9
aBp0kO3baNp3gqP/oTJ1eUrhcqetgXqyQyCKDjdCBBZcfcqrus+m6DDd8Nhzx3/QTUzuWjMyH0dC
FM5G88ljrJLU1qbI94oiFJT8IRVzvxP6QpGEj9YikRgTa05exGg/NkpY3L8omdy6i02te56szDzz
RupEy1IvV9yECrc2MFKOF9kqeXGENz9Yt3/IlMl205rMUhCXeBJbLSuAu7V77M2Zv3ihIQTWGvxv
IrtfqwzzL2NPr6z7F6/tP5izrTvbzAkkGQZz73TsV7r9maWW8YzAiwb6FGiH8tAM5v1gyEtrOmov
8kHQSgucu3UKEn1ZuSLz8O6XpWXbqIx8dyMsnP/d7QgUmVCIGV7y7347b1Ya51L1XMwZQnvbJEkA
npIqK93I7uuLv5A4Wnq8+YNsL0gf3V2D/j4cW2YsLXbvdJZ64uePpqJloVmjTWCp1YZDPz+YFqEh
VXumB7pG/+59cii+aiYTJrJv0pgbLM1Fhzemay/64j1ow2rvsGWVpyJDwMOVAIvLWmsxnVIg6Igy
40noL7qTva/byItcN/cIiX9I6x8PksDFqDo33GqG8OCIss5iJGDTZioyD7io2SQlnHIK/C4P9cp4
cRpa6COE2ENA9uVW8gPHpuISgjxr7zTuPt/c6oDC8eL2KWEOA/3UnPFViP6luPr23bL17gEP5oNS
9nrXCZbHwOSCC108KIYbSPXZ7KrASObJ0pK8EHNipTYKPYe9ZgJKR4X2nmKzPHKVeOlLaRzTmt9P
Z+5F5XZISazsvKovyhvAH1Qk2pIKr1/61H9d4badseynMA5o6/QdN5O6W/LnZp3JVCya73pePRjD
kr5UL1T3wxy66ezst452kM8mbHYDFnXshudO457v581jAW8pFE1DAD2JZ/ztCmETn7stYZETN+1l
OYkTWFknyXEjRV3fOXN/KQKUqQXKshMCH+JaSvLqif7hT9I7zZjZLPywnZsa7KII9ii7ubACs4ja
iSO+bqW6uyUKCWv6Uix0qabG/6mU6T0hiN9rSj8v3TIf8ubFwIJ/Jko6/PdF8kc8EKDxjd1qBmMi
rU3by9JibwbrEWKQeCGX2j2MUkPe5656ZBVyQYxJH0lQMUWuo1yS+mj31+TqBCI/V3zQ1ba7Q84k
gR/DnWM1NUl+DMJBWeuP0t20yHMqcVfUwwmFjv6qud43b4M1LhEpRdaSuTurR/cc1LnxJXf37e0a
26zSBWLtGCdZ20yACz7eArobj91oxd2YPbT65MbYvJ7Ems1HXwNZwhN7L4pFj9c6bxP6pJFv5mW0
Ce1C2My076rYqwHa5qSBx41jHIuB0jUtMmOfbdXBVJ626w2U15oIC108VQ4y/zJtzs00Frs8wDks
5m2M1wKNuGUf05I4vqzWZWKIgPejIAMXmgya3NLbmxkCz8pQKDlt97RywUdBVuixVZGu1Nv2nbzN
FgDgcWIz+4Zysm8xCsfmtL3DG+pCinxKlokyVmXuk9PcyB81zuh6Zc82OzK+6Vq0Oq6LhavnvMJi
wGJE2IF9i1r2SDoC3vBeQNkxUOrTKaxhj20m9MegikDEvGAF9MPFHp4Ru9LeAGbf+LYWcj+s6aUc
+65o9rf3C5wlioCx9PDzL6ygwtGO1mLY91CR92jX8fNUy8OKv3Zwu+mMT3vh+4Rtr+yHrpP54yqr
q1O9E1xoHrel3suFGLplCCy4WRPyTuDEDF1UoifGiuSOQQr3sHb9TFvUyoifykgsfr17bppSvtI2
7eLAZxhR03PI02dp99qH4+4GHK40mCdcKW0f25ZTvOoGE+wUAng220ntDV6MHiIShT7FOTN3/pj8
l9TJnpdAW7n6deS3qO5zo6qKO+ZUcdmVlwmKAh5+ActQWz84mfRXka6hqAirwQmyhvNqe3RCl+bs
5z70wU3kO9H3fEbRXSyD6jPn95T4m/HFFcPXoWL40z+s5tZFdqMBle7GvTMiiavwkVyGLb9MrfOI
cNDfT0wSUBY0cVlS1tVd9r029SYxlzmLfLerw1x9k7bVHXrcErtNR1W9je9+PUHN5BtVRneE/sEW
fKuB15qDqPUrnyjMkl4dHgDDHj/NzsE5U7OkXW8Be50lVRUksESyhM4sAc4aNn6NOUWJ5opQtSY4
z6UfMb7zYn/lAa5Azkl2p7YeUjoVmzCetBnMe1o1IvJT3YlSosBjnMGdeHE5yJM1p0AS4LDCZo3x
jjmHVvO3kBTnZ7sSz/YGOb0wSpCaFbt+wVWA850NV9ZU99s/4ucM+Obaee776lbfV8YRPzhWXgNw
PV/ALe+YqgIPKIO3spDG3t2ob4K6Rx63GvVjzzpGlKOzwFuODUS1katgaRBz3zMS+yFvAnDZDO90
eNJH2qvqisMKiqafZIyeH9fcPfVaS7SUJGxdoM64CXZ6UNmkl7Mz7v1gc6K6wg5DV2IKg7xWD3bZ
473XFOmxaHIveddfAGjUEZS5SODX3LsThBJ/GmiUbGq8ZzoYnMuF+ZvmDMecm3A0th1A5nfWtHMc
+mVF/eY+zzaupVxa68PcPwbjd0Ns6cnwvKvKs/uybt2Px2Ve829N8dC3o0nm5Oac9bX8nJzgvaNX
JI15YrrWhsaiyLieywtjrSPTQOBUDZNV3oeKSJd03tnetiG0drU92usHV5+dy5i1b75/6lF0RazZ
kcFxI8Jl4nnDkrHOQ6cuw8pgiM6yTHDXPJUpIgfpPjTpdDFdiKBZ45TfcEmq3o79GW5njU1pV3Vd
iafMwGKzymhUOo7s/MQ+Zh6cjgaTc4MA91P1YHnzmUSaBWn7mEzNUkVE2y8M0AtGHOe1qOiJ33Lg
8hxwCvy+yAIb2iAgfCppGUjfXehpU3A2XXtgDzV3qBgiNb8oZWXPCorEv/s5o7YmaQn6gHSwD1oy
5jbKKV95T9z0Xjxeu773hhD9EDXCYoWeBQLD3uD2dMsUN7q/Q37gRZhbiiiApOtn6bqj/7XWxZ1m
lV+tmmKU5QzD39PB0oz1RTd2ftFMkddx8o3bzFni+nT42C+MWZg7S2C/GfzqIlheUKQgDy2u8Vox
cT67TsOmHdysRY3nxqJs3pnz0IDNAu5ccHSjcrEA/6bpYSmG9jqYU3+oBvndrsULx/3z1jQz2Z0c
Qn3FxsHg5ss6tIeMixf+0YZttLKe+fcaToO9a1xl7ERhY2EwSdspuxkChmWdhvXtVnKXDVWenNOX
FNouOBzGKmNu/5Rt8GrP7X42gIfmKEMfakUfvqLx2JppSXY9dKOw7USzN+r6DGThDs3Y98ZjrY0W
qX2CtlBkW1CUqq0uQh8bS/TvpplbPBpbfq3n/OeyOR5AjGlNKiMIA2tmgGw6lGXWSyCGs1AsVTGv
J3OmRqXmONOROkILno403IQ/xEY9HD2CK8Wg6IJk25tTojxh9gY0TGXvhnyehwwiqKCRallQoS1Y
hcmWiSzRSoPhb4OAEEQk1RZKn340Rmw2jLJEfiUgjgBWsTa0v3NebUd6py13XyrldHu5ue0lm9eb
d+ar2wz51UWkc5qUxTVIUto6Q/dP5roPa6qceKSNuFvaimzA4edtMLhfBxBOQmU6N5JxOgJVJOf2
9nsuZiKrXPQI1a2ky2r+b6VOQ3rz1ffFxemnEavS8GClmBAnbNL/fVf+UwiDSsohPQIZsG/rSPJ/
7R26U8kNLnfcpNOK50BY724PXsouB8LVZgakQfbeeQwjsZfUud8wHWz/okqiwfd7bzgANefRoHFt
H53r78qwoTYzCTtET7heU9TYOWEWG7O/2bHmGG73dBjNTjIAI1TIuMlN59Xp3lOWV6fH+hiQ6yEE
PY68thiAma+1KawotfLsUCp8cn3+DVP+HQTY4rEX62PeguGh+5wnqrx2vfSf9JQcqhROp2aU1iN8
8J/GLcW5A0O9c7NiV2Df6v3Z/GeFxZSJunx16+VVbxTSDNOan4q2kEfPabM9Nf1RH4V6cgbth7CC
4VhOw3ubptWTZaqvTXYpp356M1Nm9AJGQoyoxkpsXVRJZzZbFACtOeDHD74wvqqilyzvSJBzBEcU
8LmgJZduGyubO79z1/v5dK5m8kml3x7wUgfRXM4DuoZsCdMKMWe2IADInBSXaYrhjynaJR8672r6
N0khkRkEvnK46UsbTfO8nqW9E8umXURTbmjUXwbP7s41Iy4U1+l+DioevVv+Yw2s/0JbryZd0Mgc
qALG1n0Vg3zD1XAduCs/Vtt63ILyUbe34UE1+TGwcrYOXz2bubkm48x9xtTGq+EU9RGWfkYHsCKB
0kuzZFhQLU0tUdZDT0yyw9lOcYDzCcrZ7LZHqPRW3GxeotHgeq3r5TqnWdzXUxOR+rTEq6xDljIB
uq32rrgihAuTB8Bd7gvgOCq8fvgKQt06IlH/CpkV0+S02vEs6SebzYz/S28RORUHyxbp3rHVGDpd
6oSlos3MBdJewPrQa1kfXbPWjszIYvGl4E19cVbPCM3vss+Kt4Xh6X2uLT8UqFS6VfQgNkIQmNbK
MHfMN4LcxMUwZythuNmd3ZuQxNko5XoOhgObSnPeDHc9YgjM/7enFqbDlSmbH9fNvW8c3gE3ZTud
mels9jBwO0AxF2ias0fXBJmb9WSNzRRrw9RcneXRmO/6Zpr3ExC2JBi19VBmdRO6PiPOVlrZpVnN
C3kzBpGyxnsHyPzV6Jf2xHTeDL2mqf6CKv5zosDEAmQWLUrdu739v+490rMbLuUEGjfT3uwX5Fxb
20ReP1L4pXuXeaytg2tvPv6y5/1Bp4HFDPKTno1rwZr/nfyZ2XBmsOduSenraVggvMa+8+EQEylX
GBQ6aKV1BjK/Gfel5Hr43x//hw72RoIG12VytCG8+b2J7+tUXIVwtkTqvjrP9fhZ6Z4TjrMkBzld
X/770/6Uwt745FBQLBr47KG/Kx1bfSgHV5hWIrSF7RECR9JSeTFavfaaRBMyoyjorScXW9/ZWNO3
MdC1kD45McpO28Zbr+dxNTPZ1uup3LUGmgw50HXSdIja2aQj1rRJkFWc3+Na3FtONZ+Eb+y3JZ9i
17bLmPYLLX/m4slSZETRw33Tg+3RpnJxW+6yImixhi8KIaM6iq2nKtA6h/6F+wFdvkV7wbrm+RQs
7vnrfz+f/yFuf5lMkuAYBDePBVJzpBm/KTAFQ6oMdw4yvSXVz/7ihY0s0CgQEXCdIqOAnY1RPggL
S/to7BEFiF4jTVSkD2DZdFmqRJCv/hLiryXB1xzuu/pnmhVECtZICUlgxird14myWNZt+jRWDL3t
1fxEev8PCUbrzqXph4KWWFxuui+9MS4vkDD7xEcnGCnHuTMXx/46QCEKm3bix5MzurboWBokODtU
it8GWaq34c4r8KzmgSOPqd4s0aB5577bXiEllg/LbeqOpn3dWbWWXlYdmcVs8/LBW2ZO7bXdmzlD
6wQNIaDKm8thsf351NsfG4AEHOCV8W47KYYswCJ32TS4VOkNmLVJPsxLUF1xI9Nq6briNJZ5tMIy
RlDDnqYmQx2dsX5a26yP2srO9mK2mfSLrt9P9lLunL7aTl4KxXAYIZ3MfvewydEIjWn45ggAZnVT
P9vuoq6MxNNdh+dn79Mx3LycxrF5djrO6Fl4hBIUm/Ww1NTIXPUupskQ38CdxyEZopR7N2p7PgYo
eGIL7iICg6jQnCwxc7c/2YVzLuj+74Fj8LtU1YkhovNQtsZJsxZ5nHBKll7anCxUqaQeOEwD/OXB
I/YGvbQZHFeVwo+FthWNGLnxSZOZLi1bi6groQbwiyv9aji6uefHVdSgkzvQ79eiYJQfaRn4O9Ho
8wn0pXEhbhDgichfJ/rw51wb09MKH4G7aPfMUl5fuV7RX6itHw0+/TMwCBrVln5ytuoBddl9Nrb+
gQOy3s2OoeLABOo6iTV0pfRCODfR6jryZbP6M9W7HMfy4vnqHWst8tjGGSO5Tgy8rNE5LN3oE0aF
tFQ518YtkHA45wpVXdIVOhCOBcsv4YHodxvnTmrVcyakhZZhMkjeyZ5nOr/OJoOd6eaPs1xXlF7W
ZwF3MvQkPMD1vBKmBk+CBqbGXKZu8Bj99wv+58zU8KxbZAxBPRSRwW8zUw88xKoXRXp7//ji2Lht
ow/uBnoGu4JnsbsNsnmj67987r8OpV/3FQOKA2+fc5uYghf+9XTTqsBKZTGmiW1sRWKr7SNtRx9z
BdOj2ujxbcp+IJi4n654s57boGvvyQZjWQd3qbt0h4Fsj32gtGct3bID+PNopqTYe+Q+0DpBBlMp
ozysVvqsIau7Mk3ILtOKZ6f9YWgrbFXVI2F3ubT6cLWRX+MWQ2CFPDkurXmOR6yO+9K0/uYquj3R
37/4jZfm36zP+It+O9YXBWCXyJggEfV45BbzXujWGo/+eHG08uc2NuovJ+qf4z7Dv5UP6DugbnGV
+fVJgxRXRaZsP8lzHRXWWDRR4ffv/72Obr+u374VP50eLF+Nwf/vl5SsNwpkqLdAtil9vuk/4G4S
eV+p6L8/5//5MjDzXGyyRKgafOCvXwaiQVcZo/CTdHF0mnnMdKdW/eXL/BvP8eu3wXPtO7cED068
P7DkwHIJRUZrnghAsAmhmzva2951rWATzB7qr6BCE+bpGT2Amw02qJ6wMJR3TRfYhO4QtYDFhFyz
qQ5ryyD7oUBHVmX1D5SDyx53Rf8aLAGdoQLUQgE56aCP+UFf7OBUB5CtHYNLzyrv+yr42wtveX/e
JwkDMdCNcdijzvjdxo0UtUtb3bSTslT0Sbv82W2XPOqLVF376mtQD86R5fR1HaYTcPP8vmzrj1Ss
h9WbHgG2I8AjrJIOdX/HKysOWY7Pm75tCvic72T4Roi+HGqN9G6NDv0DpKwVFl6kt419WKpJ7HQX
tkon/C0eF3zaRqtbT32Q3sa+4nkZVtoVEleRw8UjBp/8VJZOxSZq9+Ewz/hXG0Y3/iZV5Ak4JniV
xBEJZrvzudcdiUzeYL9MPyfVOqeiXJvIzjFVT1kgv04tRQeiWRTLJl6uyrqr8ITsQcWYkerL11Ey
G0Yk86k4n2qdxshiuNu+a+WxtzMZN7XV0xnuEHF74Zrb66ko2IaEZnMjaA+2GTzNpSWvZAVcM1fL
DiDoVex4G1u6jeLSq9q429yaZEOvDdvJID1+GH642QmwQPMyd8ZZC9A+Ohnyam7APDi6dc91wUgB
hvIu1TXtyVTTxUsJhV/HcW/3gZPYQffd9xGg4BmRN6vyiqQxnx68rvjGgf++bZXHgLvO46AfrNhq
jDKk5YeUcxFlLOhhnB28/DTq0I4iw+5uWYrfpkX/RJmu3UYF2c5iQzgW9lvZ9/0d+oh35RAsD3BI
O9AwplXoZ3cKhHuS6SKHLozehl1b7giXRUg6qL2HbPCqe/nXrt90nJuOAJw+ZNisNlryM4BwmcOX
HTGQmRRdDLQGRIbpS10xFiobxnlZ7WpHRJv+/dw1V7wDZzreKX7+Db+uO52ztExGv3FiU/p1Iksj
++i9c+77O4MU60e3rb+7NVu+1i7TnWOSQF8pC5TBRBfZdActpC2XgqXQ6nDLpHGo6kl+IXvsIVUq
3Vmj2++IlNKjQtp+CMYIaBttas+TlFUNwtipD4aXeas+LNa/Faz10waVgK+6nyE9n2ypgRxWxRdV
UNK6jheT3jwd+KvbsYLCs/dS7gPpxjnoBakM06x96LhXnJCTj5OX3XstxZex2CKavZRECNquLPbn
XnZT6Pt+4spRXmsXn8vwBtwgf5tw6p+mWR5xouAba7zmQIpDzcCpvEeEWb9lvR/jGGBm1BQDUw8t
f7RoYEsj+D/Kzmw5biTLtr/Slu+oxjy0dfVDDIiBwVGkROoFRk1wzHDMjq+/C8yqe8WgjLxtVpVm
mZQYEQjA/fg5e6/9xdDrdB/ZNVgme66YHwf5xUD7r3TMzwHgFY5nEhP15yGJt2hwLGxXyPgbiZK8
Ndpwdp2dkY1q3TUm46q5BMJiPSGnN+jqOtYeX1K6pcyeqRY9P/Ti+GsLeujY6yKcdAsFFTAIpCN+
tR7o5q/q1ALtoOVViM4x3vSSflLaUnZCjnLXPAXWrhgT1EIuT4HHuT4pdXPrThEd3JrflM5pcV9n
89XgN2qvzdHItAm/ThvlpxqAHYW/6ezH2vfXKfIn5CXD4vU0QAW6rF92P8pwIOFzweYY25SavOUU
sa4CPP7QiaYiUTdtaXIJmCVuJWNeaVj5KajGgCQxa7GdMZ8ywQ5ATtJ/ukzxEP/NCscRq1EzJ/Ye
f8Z9NPa3VQ7xUMDAWgV+FAZWXVPuagwgGYztCc6ymKjqD0Xtiz317kZ1QA0r1T1abWQcKAWoI0fY
VRy2NrGJutnJg+Gml5epeTsnA/x9BPioENHmZ7YIWXPUHkktJy0n8a7VSCfDGmgScfvZR1F6QJ8w
NaZ5xTmoQBATiF0tRHpoShZkDqClUagj1vtrjaPNZdVJ60q35Unah4AT4SlSwJvxb4DpURjLKqt8
mkzEKe1Xa9CzLc5vbi63Kz554teUS7Wir4ZfhWM7T1eGSHSqnpGu7M3G09e1z0BMlNzVyKMe3q8t
3LelGU5v0k99n3KYzPSzYnjCp28oX7icdRG4KKXadezWX4MUryn6yfsc6e/R8GFmC8Y9q7LldKaZ
mrqjKtoyOYI0l/cmY0Ij2wFA6RL7qGvVUwcJa+UO96VOJ4k+aLJxUlz7VONqD892RYdxw+UPLqxp
4koZrPzTZFmnAdWyYVrFxSyNYTUYY0eLG7xf3vvMAIxY7bSRE2eQYSXxyjje2KjI2sWsWJloPC1C
abPSPlhyOrgyNteGhJQ7a9z3I44rOwEDhf6fuaifPDSj87UDrLa1+q7dNxb9vGaGqQ0KoQ8Td3qe
tLahvbePqdLv5SgYAUXegqTs6NKMURS+/128RKSelWCQikx6O8SIoqg8s6COXY2lhi4inXeVEocz
q8vWGZKN1+UGSIeuuxAq+oQ4zUPfKdXRYFnneORc+E3pXMx98Fm36+OI0U3lkM65nwE8RORCzO7k
XSTCDM1Baw+tgVMKd+ZhSjpxCljiNwNit7Vihn1Vt1zt9z/X26Ye0wTgzy4hLnB0zq3XHfwCfa6l
G4rOLjnezN8wpWES9mHDizpb6UNAyqAOu2iMlb5+/8Xf3t/EGC1dPajXi/17OQz+Zme33NGmgQ0G
TeWclvJx12f6YUykvTGm+rTs7x9U6398QTCcAScCJhjnR49IYhRTOS/Y514ZamVSX3GwZ9pHf8+l
wD9+FIb2xxf02IIJsaerdx6RmZWoIbuRwh3g1cG3EK0UA3o75H3XcpA2FAT8Zu9f1LcnEouOpePg
pQcSgcz89UVFk0j+iMNL9otk0kWtveJr/0hi/KdX4WtbdM1Mghzv7HHwp1hzBofGgm3Ej02BRCZ2
sY68/1He3pyWY2J/93weOPtNaBpsSNCaacVH0S1SLgNE5Lrw16VhXMdZl6zHIF7UdVe5Nn5+/5X/
8L2RfbUgZJEhvyXE+xMZ0BHtwtCu5An0z7SKRtvGjhMHOwR823oGb/H+S75tNNMgAD4G18MhLvO8
8wsyVKi+89xwpK4ZbUUoymKnHu1sFTXNB2fwPwwS4ZXrCI1pNPEwnD8JdhuLpKtj2DK1OrVDVwNX
KMsLdjdhJ9dw4gkSqigU8/izngH/86Ko+ECVz93y5pBOr8UHlvMCmIKS+/pWTZ3UJSapAP9oC43g
UTPeJMG065eMPt8sMcIVNg7IplqD8kUrMqPNpHVXWhMiFWZORsl0UO5GoGOV8wtFiLMvoOSS9Dxd
UvaZE/ZfavIMQgD+sinDZ9rit/GnFvI82u7cd1auRr7jhNcZ0Golt5XuTVcW8kXCMk546WJSNVBL
Ragt1rK5iRP3Oo0N/TAglmuyEQqDD8s4lTUnIfu2Chy0ZvkdRy+FN2rwaN341xwg7YOtWZfD7CH7
jSVGLed+8tSR6IM7muzoE0f0OmX3C7P6fLSwaBQxAYpYVu9gZYr9DBF7ZTbjT+RuoZICmQjcbzU7
uFX6tsHkDU4I9H5KSJH8FA3mbRCX5im3/S/Q4BtMo706cE+dmGReC9LfwikWt/piHfdYmAQNqA20
nAYvr/PoTyMKlLJw1q45oOMEYAzjwvw0Gpq+FbGOLXbESTuAhdClOBLuWIRC+/B5+IODBb4CpBs4
gbSl3jDn6IL1eotjNSxSnHRFFHE8Y0eAtUU8kxPv8wwTWy95n1mX/tRKTkDJvEHNg2UNEcPwRcZ4
cA0HWVcFmgFC5KqBTbF2adOudKHtnAGHVsrRMigeGqzOU1pteptE6Wj4qZuZs4qj+JOP/TerzbBv
W07xfeKs9En7NrbckksH3Mof8GbFHzyepvPWA4EVydTJnSYti9DWs76SXg6omQpzIoGopj/eWXjL
yojTDnFaJvB3PGA4870+kltLYpMv6dj6KLdCG0rvBlU7GTY2ugkXmYecmu4ORul17xCo01QF04Vg
5xsSJzaJ1HsjGIb9kHojwzVkWF1NfTxhEF2Z7bSrNPE5UNWSNqgTXGnOS0BaxwPoO8d+7KrDjMdl
5VjQ7eBi7rOJTEIbdXtUduWV61bhwdJcfV0uZ+aqI/NBZVNxQKdcbb1mfmC0MBzsvKKhnHFua55V
M+0j1T9OEygAaecnzzDrqzSCIZGmmndI+wq0kwleXMtpOfhuW0HC4XjRutV0iJs02TpkbwXGfDvI
oFsE4gy+NI7cABytsC1aF9gE9IDI0rx7GJqnpvaoRV1VhxmDgxzb0zVk271uWkeK8pHiboHEipaT
vtfdVk7Q4v8si23AvblGSkctnmo4CSzrOq8EKi+9RLLkMxou8TUXJINHR1LCSJKjt71PaWlLIyuO
Eh4CdnH90hrhK6va2cWwA5A/2OhR7fRAEC6iLNE8D+3wQ1h5TkqMfalFTbeP7vyyw59iihpfykno
cXFjweW5GrJhPS6Fo4PQcmMIiv9G8oH9HlWlEROublHfB4opaVwSdZZXsmV6akwQS91vaUZaVRqP
p3FxtgRJZW5c3CqtjfNPLjQQV6ARbR+bDIQMVau9Q3JuzGWy7lL+YcYEKdGNhbYhvorIp6WthjBN
bvpciqvAUay6c9BtGdh0n4ifP5YFWDOmMhddiU526jNxGVTPfBE2MozJ2afldKDO5i6taQjwPdqn
0ZrXyaiQ79Zev53d8bMbbKLIso9mTZcATZ8NSCM0+mBY17ZKThaeqywlEVXzsnUyuMlBt7Vw4vyx
0bQ6QwYY3YwmoWxaIJEaRKkOQBYWY9Kbn7PebA4K8jm5QNbBzN1LQdrorozsz1VkIOrtOwarCTBm
z092+AE49froXqUX5QzsOVQqMFlrtOBwY2k6MjviBohce+GpGDdVwGVpZ8APjpccclCUYauqb31v
5OtgDIhyKunRMvyo4WeStO5ixqJBUBTi16jrN4E/PcbO/EWN3mHsFQnrxfwDoxlzRTP+1ATPykwu
O0OUD47Vf/JSszjaOfb7omnM44jR22BgxfT4NNEBaTULBOC4bs2eXYnZ7vu1zdtyCrsHKjRm6Mta
fl7o57oz6WYLjVoM5shkmt2+dCFbSkvAD80RQSLb/OBwsRQPrw9sbB/0rDyEA6QYnZfeOKuzBvjH
BKOGITGnth1zurUMNDqtl/HoQUHSp9P7n/MPJ3ZwmSR+c1LkXPWG0NZYbhQ1QTOS7NSZ+zwmUMgl
oyq+oH9GQKOTPWhETfqwOrdtoK867Pwr4al01QScYJGT7Bg/feF35Cz3PLNqTpFeYl3jrGhv2iB+
0ltErNpeRO6uazsCoxgW1UW3LmaMTRiPUEB+KtziOdOCtRsX62oqn2Xu6cSSRjcoo2Y4I/xJrCUP
DjJ4v2GsiE36eZpV2GYeCVlgCGgBYLSu0bwTdc9QvIyvzTS66egC7Moi8+ln2lBXR4OcAXNiXAjk
QWVdh0gTOnaNUCTkVqeD3VYb2X9izKqHcTKzNFjaTErGN4zX4oP6+Q/3GLRSUG/BMj8EXPa6mMwm
wmnpKIxhWrT7OcgvoylIQoOM2MFOy00zDR982W9SShZViE4zlDvb0jltne3RkhykFHi4DPO0Uoz3
Gny2tu1vYl2jL53Rx65TY+1SdzjSRN/TrcdYzMc0TtlR9f37t55zXky/vJvluMQzRpfipYHx22Fa
SKcJbGeQIRIzuRoSvH+z+TOIjB9emhy1EsKIK2GfWbUhdtyoMRgx/zoegh7rR/s8sMitaao32mMW
Nd8zmhldPeKsFM4dXI1tnDdixwp/Uxb1F/ZmNOyGhgSRkMQ8lT99MT92wsRn4lUXWYcp0bOwZ3k2
ZOMme9ST6jkTpbXWv7hS2LQziOTQ2+TRYdVkoIMtTtLtLnqSz7tDYXY/dN/+Idr03p9FuwZLf8wM
7BvvX7PzI9f5JTvTkhRD1HW1SwrgtNAAkB63LE5ZfIPt4un9VzLORUwvL+W7nu5wtFsKu9d3J8Bk
ltaylKGIve+gYtZd5HF5ll1hcH02T7YRMDPath9g7Yx00N5/A+dH6eX1McUvGETKe/oRr1+/hRAV
zEksQ0T2JPMSartkfz4XmnWLpYj7BdVrF8X3Lhjj9195+WS/r8O8MnYR+hA8m5SzL/ftb/clUWaS
eMemCsEkEpDc6gcmC1i0mGC9/0LGHz6jzaxXtwIUVD5zvdefkfFBA8pcVmFRyGvZqAezSp8qB4e/
nrgMQ6xuLWvZ7zj3ayvUpd0SIRzNFW724IoU341U4LxzoD8XZevceGhwl0RC9cHGZP7hitAJog2l
c+TFv3R27K2x5nPf0YByvfbGhLNvYxTaBGmz98uJlC5bb07AF1cGhibO6USm5ChknYLAWOK5nibN
VwdQ7lsdBQ8f5RuazBnrSjZCK2CKb5m3TYwVtU3j6YBswraND44nb6405xGd/4PkY1tnkHN2Nzdl
XsddQHWHJsLYdm7+Iy6XeMTKPU5xUmwA0SJfEYV9M0NzvvFTwSFrCQ8SO9N5LjLs8HEh3b3pCfMa
ObmBlAIx+zR8eE+c7wrLO11CjfA0AYQwzpGpJAFJneV/YHKO4KZ1qpWuHDs0aEuvF2ZHNt5MWcNY
rP+CquWAc8PdweLDnkh2M8I2Ws5F6RorohMmNzq+f8eeN9H+fnMeazYNUMb7Zw9lzZSqi0i4BXPJ
UJgMWrh00/Dl/Rd50+p5+aI4SS/5VZirz78sfMVphgqCJMsl59Of+h8qAsYuiuimzcTPztF2NUrA
mKzL0V7EWHL6oPx7s/otb8FwWPHp8aI0OK/FjASmC2tiH9L9ojfRE0gd+PCR6oiBi93mVB3eTdKh
Uyx9cnyniOPEB1fhfHtc3gLaVSQ+NK8WFcXrxSEt3LhuxrkPPWXd2qol7Klapj1jfNG0eCVmhPAc
5+dkk6vUWyFldnZO8cWz1EeKUvOPbyUwLJQc4Kj18whzfSR7yGQoF5YJ6mWG5mR2ZHhFqZKK3dRp
38wAhHFLUJBuYFYRidWcmJAjq49vU9tNtkZd/YSmsSsFITFVjjdlCcnuidjYNVJuu1kbCH31PgzL
+9Mbf8kDpZPtcDXPr2HEUFE6KXcS4SwHQYVKHtCwlQK/TTlXl9LgwD0GROn24iJFdOlYl1r8Ifj/
D48N3+TSdgYGGpjn6ycOAg1Bh92FdMX2iDoYB2rh+7fLn18C0qjhvpR3S+Xw26bVe4g5Sp1koTQf
vmV2tOpa+/r9lzg/n3BDciuiZdU5o5jOOfVg1DzpGK3fhI5dXPpJ2mJ+Mk9lVByaqd0O7nByxPTB
Xry87d/3Yl4TTAvDCEgorAbne3HmeTFbD1VAn8GuqqofKRBmK+EI7WGHfP/z/eESsjfASIUkFNBs
Xm6m3y5h3WgZfgY4l+lU/tIkrR6v+N/2zNnlAf1wEywVjUtJ+Po1nFETSUENGroEi9FQS8MCJtaK
Sjze6L0KLt//SG+/Ml6O3cTwTddB8nV2Vwgjb9FjaETpZP5zO6FAbfA2aRYuTBJm4B4RdWWQ0/H+
q5pvciL5mA6nWI9CCle7cy6KlHoaFDPx8SFZXHCXolSdxtKWm4nsGMPNsZXM46mI6TqMHmzDIfC3
FnYVGih4PabCFftUefpuzuLLxcJ9rLBJr4beAzggx7uomqn8kzy7aIibxfiPegFX97ZF4ruPK7ol
tqndG3Tcyln3GLyXwUaPOv26CfL5MMTNj3Romuvei9YN80QU1kF1lQIZx9twmdDNIfe0j9cFup/b
Kjbgr2oPWha5t/NUYSzWorsJneeGtuq4qVxC7+MY2nBfCfgv9Sc4LyrsjQ6OEfOJqU/9g6Y3K5No
3I0da9Ft5In+2Cns+o5+n8fmtuIb3GijhXKlicSpx3YTFLZ+6VeJcRn0NZRHMbnfZkf7YWGMY4pE
YRj5+a4RjJPayANLJzUrHDpeJzHEI04Tjrejf50VOtz9oMHM1/pkLugixnQNrSBmrBDHI7GUvL9V
M+pYsTpUU2auyU0+i4Xi5SBHWKxpS2ZzuziuTZxMxTAe00AzdoRRl+RZbIJqtkJ/4YGhobmC2UZH
4Xmw7Y1LzZoVS0pxw3fjCnaHooUxbGEuzYm7D2tsmiTE0KNv5pVoUXMsaShoTVDlTFUPJQNtzoaj
frJOSJRZU7rBJmlldyzHdM3kiQuQSnACpvg82Ul5OVsBcMBsEPvGDLPSq7h4pM6ZfnfLWSZsAJyE
UUU/UcMpvWIWjn3e5bqpcZg/WSk9q4VJTOT3uO/04EBHIdsrfDWj4ZdXRi21616zQSK45iPdLS6b
j4PcKgdwaNAQVL8TIsvXxmcjmTZi6nHkags6D9jY1jOL6ir3o6ssBofdOrl1QslU6OUO5Mi0bVJz
49n0V/XOr0ij4ZfT879B6trt48CG3Qt46BLESbO3/GEvW+d+njvtzgJGQicm+4KX2ljDTzY3hlPe
VsKxwprzaAmX5UbPQwmQYM2oTr/x2HfdEVJjQJNuW45Rs504VKK0TuWap3nEtGjKA4Km/ga789cs
wFJmi+IwJ6lBA3GJAoo79ATQYeYeNv44mxdeYv98fwl5u+6bgMY4GhEdgKTkfFrLnDOQzGeL0PBx
PAcq+la3Vz0000ZVN//rl6IJQR1HrU1v5HyLGaOitEREbjwLzaOnoBcPFjLEjDgG8/H9lzJfOiyv
9zNOT6zrDoJinTHxWUFSe27dsiglYbtwVpKqfkhjhU3WKeIFA0x31mhWZezVe90dN8Lp9HAsRxoN
oPeayP1mW2UVwo7C4T7mmNTqrxU+4D26ZJSIo0LxOcjmIrCzr86Yd0eYsuMmXwQfmb5oExM/zCXj
AOGWM4F2S0M9QduhD1LbsIJ+rU1x8q0W1ZhATAcFjIy+ovuFd/OHUuSmZS5yVU3cgBFZDLmIkWLe
E4qJjQE5A5uPfDIzV6xHUc+bcaQdny0RhKWmh2Vnr/TG+ZbVVRxiGb9Bd5fjv+YtufoT/KYfikKX
xcIYw0Jvjxo2GMge0W3tVSmdl1Xuul3YTam5ynBDY+cXP/vUvWbuaAEmroPTbDl7yXxxHEToDK4L
fBKfjZ8VbqhLWLGx6ENJQuhW1GCRApE164W6k/dtduj8ESNFXu9hVdaXY1I6Bxl7J0insHg5p2+d
wQfRzd2Iae+zmaEc0N2ceAZR6JTehUf2Ye4yvB2fZO2aYUvT/oIkCfdQNKWxYjH64k2SBlsG8dyP
twsb4KFm/skRs/6hjNjclyLK127KQbpAUV/pd+kYp3v8ccaqr7H+BFmVHtkyaVfSgwFZVO41w/7e
sRicbIlR8snopHaPlPKkGYN55bg1Rnd9uCwtl0dIWtqV6NW9H2N5jzzX3Ahvo0wn3lgFHg7nDoxA
e0gq6wezl/6idlGtGcTL7S1iS/MYOWnaTv7JbBS+ccPnaTHvzZpZf9zQlSUyWu4YPh/h9iDXFDjz
B5XaTOErHK7fgDt3JInWtx0b8oXZjodWUwiY/Shhm82GTVxd+2UBCtvP1cbMpB1mJgNmmqHNbaLC
glHqmMWbEgvawSq1O9Soi1b5RBNVnEYbKE87U6xlHu0DllBg+pxDuIAueuOZR8PoC9wYQD2sOdhV
oKm2el/eJx0Adshb7NBWL9dYM3kKB4NdKZG/ZEos8pCjYUXgE8aAuDciKQ+U9/2ubcz9bMQS/wr+
Mk2D1AjvmY0lRSqmNWx8fDWXcpx/Rb3xJahkcVU1OnU/PgJ4MgBpnfxnVsh5m/g1W85o7Uu28tIs
nBPPp7bqMDStWzlJWK2ImmxfC3a90r63Sj7kGDeumWx1yLshQ72/RP3dYHi1RJEWYBi0fanhAhiA
1usSNbJgAOLPzsKOgx5hrzzJEjUpCDOX1M7kQgDF2U+N3jOSj9G72y0oSmTrpV7xj8K5a4UDAjkT
B71qC5CgJI+xmGmhIQVAaj9ZqcawLl1nBbH4K084V7nVwmT2v9OtRdTeNntbMzbok7wTnOB6lequ
PNRWlq41Lhm1CNpUswguJzXIC69KHr3O/0UKwy83lVvqHMTfFhSN3q0uK92GzmJ2ME0aGBKpagmV
Ep9h7XsXsWStHeu4uKyLw4AgbzcxU76YJxQTxfDD4aB6mK35XvOh1hR+yci5ZQAWB7/0rl1rVl5d
TFFV7dspuS1Sz1hZam73gXUQliauqv6J4+9np63b29HTQJNpRM62qbfWHQYp9aRjbdbisJh6TNyQ
ficjC66mCUwwdgpzkyiYH7bWItbMk/I6Cb5NwWNpNV9TygQvqOeDG5t3DtHAV3pqojGyXBx9Re7f
mkBqfJsRdlX76XVEJTibxc7mcLixe+8qj0R2XapAYfDi3FalTUsxwKwdKMtOufHzyAy68sADN0W3
qQcfpFKPR9Nt845IzgZ0duC0J+g5wTYY0JsX1gCgWM+WLu1A3Hk/X8bQanalqe+U18hjofvRTtu0
lScPNhmxH9h8nTcHNwwtBrsqQWseEY1v7thClM7sNQnYZNnC5JYDSFRAwOPAR7OK5pvdiWklsWWv
7Tp1KB1dHAjYRKJCe7R4vnakD+V2hgezbIHrgvwiqLV2oPQSe9qwn3XM/+gB9sccAQnwzR759FTd
kVjU3om2PHojcgfDnoKjTObgKl0c4mVyj4z1UQQT6ejc9VVuX88D0t/Z9dv13BfJprWIlxjU1K/H
zEZIqJWglkwMMJ5trEiIIdKxmq6jVrjQYGewKvWps6lavQyxEIJ4VgfFQeVlBfjP79N/xT+rm78f
9fZ//pt//17Vqkli0Z396//sflZXz8XP9r+Xv/V//9Trv/M/91XB/979I5fJ96Zqq1/d+Z969Xt5
9X+9u81z9/zqX7Zll3Tqtv/ZqLufbZ93L++Bz7H8yf/fH/7Hz5ffcq/qn//86zt9kG75bXFSlX/9
60eHH//8a0kd/c/ff/2/frZciH/+te6/YQP/+xf9+0//fG67f/6lefY/DE7YICEtj77y+PPlv/r2
PwIYbbh+iXpERL60pMuq6cQ//zKtfyBe9enPmVBHAevyo7bqlx8ZwT84qtP9ZUSnU/163l//fkuv
vrn/903+R9kTBZ2UXcsvPu9/8QpAol3bw+nFbNc/a2k0E1lVlQUf0/aAEWpOn4R5ZFMNJsBiOlax
oV1E0A2wFNnXw1qVmJNS7u9TkErjSoz19HmC3r3qCnf8PsGEdqHZHxJhA+ax9pJKM8kvSBkeP9iG
rLfvHKEfFj/ElLTNGFC/3oXYadPWQi65K4ioDUBJ7kYVMN3t6lOiyM5WbTLsPEMfdqQ7Mw2K3Qjq
0lUTzyUGM/ysfPDDFLC5+oX3lAXXlqijLaXN97rW+UkWl1ukkjd6kM6fbcYRMJgfKzPnJEQg6vbl
55hKh63yx09OLP31OLJ3/HYL/ev7evX9LGOH3/danc9Iyh/WQpKkdMSbrz+lzKtyjhlvh3J5U1JB
+awtgxyIuWET0wQynrrndJh7O1ePG2hJUKpHv/2eqwSNn0EV38CLPnhWfeclDXE7JVRUKqVyq1MK
68v65IO85hGLm3ivpM+Ilzvh/Y/BTfnmY/jcX7TqAnRvNCFff4yppaCaleaHA33DLYUAQDGkypyg
ibeL/QF/kwPm3OwQxevmoC7n/qZqFlmxpcFA6MomxGFa4+awT+TXWA9mQUZBVcUbRFXqHl+zWNGa
hDtZkLPsUDVyThD6CXMvmE1z+FJLJTlt49tgZLDxpdKu8Fd1dKn9ATMgJSnCxUfVmd2VWkyV/Edf
qGNgjjcdxrBt6iAJxPwPpTftgASOXftVGxfCl+Wnl345P0DtXPVeVz9Z4qhUw4s18+EFCVIwDCX7
G5lPn6jHkUNAzdywmyK4j+JJ1D0o79ZcO+40n3qEYDaDRc392dv5s4Ha5SqvIKz4uOIX1ax1VWgp
SRlth/mewCq02GsXJzThx2zo739tL1bP3+8+m7EjSBz6go5PqeeePWNJWcTzmA0DjCtk/7EeY6OP
GHSoyMHqKkmQCJR3aWq7Lrnv3Na54AoTgVyDU6eHGvbVtH+51Zys3SZWNBxMxjOrJVilxpL9/ptF
8X52ky3h0Iib6ZoarGp0BV7fZIZHnlZPkNjfa9nM6rDTh1pdWHUKgrYGj11Lqe1LlHY7S47femjG
N6pK9ple7jPHmY5eOnrkOijnMjWKz8roOQqmhYH9EYlbQkTNvtS+4lsg6dpKgJEaqju9PJjKNZ8Y
UWgbv5ho10VY02wrielbdhep10I4zS1CRqIUv5PmVQdTTZ+zbOaJRunrtpG/wCJ1IK8BOVvA1bZZ
Yw7IYwPQXClhf+wNwJcAAM/g8y6UN/fH3iJYROrJjsfhIkE49AmVxFpNFDRNbB+dapbbImh7IIzG
E3yggdGLXa0dJfpTFWufLQCkm7F2OgiDoDzryVxXnmg3ZH3Km0pHihkzsz8KHFVUVsVl7I0PKaaW
l8fPbeyjm5rORWk0BNtP7rQeCmKfB2IiAHZEDG1N7vrMwAjn9cmjsplEvuwYbl/TlGiyU4FYqyjx
zRWNY140pQWxoOmSnT+lwbHVMmCtL0+aGcAKIboILp7k/OsIzT4WTnPnj1F36UwCTGAg4nVPhOZ6
LFNrm0a22o8zuh8XQvTa0UtyWRMDzEyZcHga8iO5HA9KWNMNHK+4rv3bQYG27Ar1Q3c9lC2ed9tY
03fPaq5iC3fumHDljbxWx6bPHxOHIW9jXBGrjHlyWNhrS8CuBG+1C6bKAEKJ6hp//JOfDHdei2IR
pleLnw1PtRrbkpwJTGYvuww2I5A7nfmgOY+jj1E+sNMTSJwdj2N0gdDqys9sslYwR+IR4FKnnH52
pV0mh0HPH14Wrsoe2gsIDddmYRM8IerkEVHiXWzWHmP4huMuRhvGlGNCCZtaYdAOez7LcHI7w1oV
VdXcNHb+LWgqUCLJXAFs07KQ0dtjXsJx6jGY7HBFdrSzQWKZpH5k9nxlKWOxa2rcf8vaUNBxWXo1
CuWNkW4iSZDh2us+DHB+gdP8viTxkFOl2ExIvEUSpJ8NLJTws2zqh3RnKTUS6SfsnT5FFlMKde+p
SN0G0JNIMzwQ0MTdPpMl2gu5BgvnhD435fpl4y6Bw+8MguNXSGF5CsVwjOnFIHZ0vW0ewEZY7GOO
yPnATu8dE0O521U/9BQGhA6Vvagujaz8BI5z0/RRu7NZPvF9Yi7Ub17u6gkd8ge7qPnmGAP+nuQK
HwI+EyiW5dcLnGuneNDmCGGmVp7MSuC0YocPIZLo7BPHDtntEfVhZmEAKgiy2g3KgFO8hL1MbQxQ
0PJuE5LQ6DJwhOv9yd5I/O/Htphh/saGjVlY1k+zZ35pJr04LWTZ/fur9Euz9NX3R0FLdCnANQrc
xczz+jMACNaskUKE9HgzCak/r1Mgz2VkHaKY/IWmptHlwWFGk2WBdSzqi5iG5sgAwBPBcCpBpsVb
J3etzVxwHB0h0+BHq67LrL9HVGhsYQSxSWM33ThNqwEgyTxyzlv7PsCTD7pwSalvIh4Dp6TRMGst
nBGDQkBymDLt0d2qavokBi26IINiHUvWpcquORS7MAqkC7UWT7wS7XVfMaVSpbg0+xEceKlkqMUt
zvx89DfVoCcXk5nv4syxDu9fQ/fNRsc1RHeAwQ13DUL7pdr6bQ4JQRZ9s4OSfkz6YDfT29tYfXaI
dcAn9DhxfMwQdBr3c5SSGw9ijWo4EvaBrlfUaRclWYYbOAvBzpSo+CazA46MRWLtwgtYtXr7KfOS
+QB+kVFbVhuLe1iG7cAxtm5JaJaJa24VMNCVF9FygVszb7O6r9FXa+5KxgBotAEcNeIsAjxFhWI8
je7qPtprsbqdbXweFQ0ZcqgyjJEEXJb997HOQzcPxss5xgdfTxrUNVDZB5sowspjK9OC8oFKhO93
7J9IxhI8yP9+ay8rkEXuF8xEAgAKREZuxt+J5Pz0/qVfUna5uK9vYNZeH+uWhU3GRe/w+uKPJs7/
jkc+dAy65nFV26tERdlO0P7a0DJO2Gwy+igtGayCXRtbmb0JcPuuDbMMFv9juR5GTz9UQTDdaBxu
jrVpRleNTsdyjnqBH4DttLbVdDORAQYupdAPMgr8ExL6PnJRWNv1XT6mmLm75jamSbyDNkymTwSJ
sp/o5Sa93TL2m6kvVbDJ0GjuzIQ+GRpNMmymCYYfdzlV2lwZ26iTxt6Ky28Btv9T1VzYTqFd2JCa
VxASkoVmW/abyvZOL+9J6k22bsoJCf6gzUfdINdJz7u7tnUv09SIwhxg4lqvSbZQboMTVjJLqtTc
oNA0vwdy9m7+/mwyITIMORlwcBrOJtmwu7KMwBEpyzx51f9h6cyW41SyKPpFRDAPrzXPVVJJsuUX
wpaumSEZkgS+vhe4H/qGO7p9NRRknmHvtf21y7X5CDmViqnH3oK+944QgPqxmYYz0QDpYfmNonW5
V5HKLolIcRA1Z1SaFOwQ7s6lVh3KelQXKFP6/FqSGS8+lz9VxHtvlwoQke1m+fWqiGF2BkPiqsfE
LHQ57UUf9+IwTPXn8jN6qb5VA1ZtpabwYIbWvJ/gXlWEpN5DnbTC5V/Uj9Wbsvz21muuddTBc1Hw
jFvWcM2282AgRr1V8lkn+kyxD3a+GLBwh2AKqMXPZjz80gUSpmEioKtJeQnyaTo3qDg1EhsPWpcT
N6A7+RpqbPDvQ4ksKz2RzODsAL8ab6ITxcnrdHOnt5AKuALac4TgTkuJjNNSlskiFumMKiffL47o
7efHqwrduzIRh1AwqdI3XnFXE1lBrD38gRAR380WU/0XZmzq4H5ulX8Z/Oovcsh5HW1566bNqZUp
AEAp2HMMGMSDvWveO+aMe1bcL15JHAgX82XqyfqsIkI8yVk0yWgtKwbJ+P2X7z4xTpE9NRe4TjR5
82vSIQVbFa1S+zAIfltEALLyYCUFEue0fDIlN39LF3zyaguK8ozwtet5ezxSiy9l8qR3MAa7nhyH
dMCKgu9YAJjCqTEwsdUOSSB+8DHe+MGze8HdALR9eDBwN7ZmMoDIjzla5PyBti2HV2YSthyVWc4b
0OcbLSyesgvdLXfesGHtXW4tUYBekio9a7JMz7oni62RmCMGr9z7m5foOzilrrbGJ9wynlz5wg32
MPw/+HA1XBo5vE0AGBu/151t7LvPWmuIh+PCWz4uP2taKmHvc8hS81Xgazc0BbC8842bXsm7biXn
BEX3c8wOZJqKz+VplI3p75ApMK6tmVnSR2Ln0VHB44E7pEYSXztiR5b3ROh5SKpeaxyrqDsQ+NWi
rbZuyCa0g1Ejuyf/F8pwNv7U47g9L2+1oc/plkyK/31u1jTyoCsbtVdGKm9uG8yA/T4Ghw2tf/lo
y967d9I1XrL2D5KGPhbWMy/cksPK5p2W2X81BKIJWc/TmKG6BMKkeOzHQwxt641ly6lQlHVOXtlb
fD3x1uwkbFGmu7jIeHKkZgI2C384IWuzyh8rykBL7Is4g4feh+zXHUrVegDu53njsI/SZBfILNu4
loyf0tI+O8MHT66VRXUIQi87OD5DbLdiMa654ux21O3CZ5EhXeYYWL3MzgDEYkUnkRNQE7AD3gVg
QYh98EBGwFdaua37QThaC+rdrl6iLPiNaec9Uqo6k7YYskvI7UeD98W3ge/qSpyCGpJ66SW/cr2f
ro4AoU2QieaH4y8FJW9jQQYmDKI/GFh8VxIKHlBkeBNVNESHSuKHGYHArfverrauJX4aDOxfeqsn
gSao0xXXbH6j0P+vt5yZ/oE+gWI3PIeO/+JJBgs5mtlzkTg+QGB3QwSefrGn6b50bLqnWUeU9+9D
TViJObJeqbDswXFpzRdjRG1s8WojyyeoLorH/iUanFeY3yFUphvCnWIzTapAVO/qGRwc8cxNzXjz
GmA5OHetl6UoxemvseHVXht/yHE7Of7WDvP2bqV6wCIiL4u17At9U0KAX3UAn9bLX5NpbjyN5D74
Q3yJYfKv6KyDPc68XwMxAf++Kd2Ogm1K8uDNAvliRm69ZbG+aUXn7Ru/8g7jIEBCdjUteU4juRwA
caF0INxq3ST9m+4nJZthMHVzC1s48T1LAu0IcTqFLW2WJ52x1PLXXN3LNxLFzUsSHUwkPBr45a5K
tV0/ueO7RKphRPqBD5YCydLuCR3lYdAyHfaaz/LK7PZWrpGr0/XhzZ4Ul9hMcLVGDN1B5xkHs4YA
K9KC/BQxWFc4Sv9+yOUQdKzhb+prZHmWuvZaKnKnJ/0d7ksLAWPaRBENg2c03d6rBm1lIIs4lhq4
o77S9YuXd8OD2jm6MlE92MM03PSyJq+BTmf5VyWEXQ+KVV1EdMKqJnxilKz1EhO39b8P0SDbBT3+
gV1MfUiQJDAIWQGepCOdBBmODEmGighjVpx83yYLaJd55VrXe4c4mEIdfLMnCBEmTFskhHT0lCfV
qAg4QVWxrVS+rwkteAS4h4auR6g0KLHxc6qKStn9YaBd2k712BFPwDgIFGCG9Mp6py7tbp4of7k6
sCjL7Z+1aGy6jraipc9qjh/kn3iJQriWJHvm1qFoK+djTIvn8oMJo/8pY314NJ7ErKsoq4qsfZea
j+zVEgQMMC5byaERmxiDLRZefrOig7momYgcqjaM0EvxkxqZ/JEoioW69r5L0/oo7OJTLy1SW+e/
kgOcWaPEaY6qx3gtUy16HUCTds8CB9ebGjyK8rzMdmk246f0iYIA97lVOxufWy+FTXI0QDGDluZs
ZMc73oKY78Kbkp8xUUF7TsC/CSmbew69Zl3USDmoor1HS+1WpGBWK08pXAUcAjTTLhbC4KetZedR
qPgUlaW2s8TEZRT3f9qy/KoybzXYvfYBA51pDnnMHhEBgZ+VwCtlt5ocEtsH4i4jnRjaqTOqHzrD
k6HACJgF8kekWnM1hoWC05Zh8Wqku3fT3j8UUXrMbW+8Bs5vWXtyNdS9fE2IpjA9YJedGXMoR0So
jX5lnyzEZfveybWtIrnRa/s32666fZO1PyubRHEbp9clb/yYeFyOXxP6MPcAVmuXwIu9BzGCioYB
R1ZNw05zaHoGzUuvaTF9gN36OSsRCHkiH7yiZXFR4Kx4MWAk+lXxu0qHe0mrzQgymy7QtWkwu3vg
p+4v8KDrrAqzldm5A7FXH0DIG7rNMNnVFS9VB2ife3QojxWo3l3VUhfFwbcb5iN4FUblg105hwgO
dZL2/Qr8afJKymy3yuuTWe7HtK4ehhr2bEnSq4glhPIAoU2grNdABuWTqnS2jZt4VLPytWuce6/J
5tIK/fPfUZ+M8pAZpLfFmOpuAbb8SlQJRWLyX2Pr/sbEjotpfbDXGH3jvQVltwazRziDW3xZOAKl
mwQXBgungrnV0RRoFmDZeYDs7VOUFfJYoQ/aL/8tgja+vEtEH0RGWv+OaLFG7w5zHc6sTkAdb/Yp
HAgSCn0UG16CwIwtt3moNELBdPpXRi7+NggnVEU8ResStfJewZ9dcapppED+wNExzeKpz6gugoty
nG/f+hW2eXXVc5ogvIYD7XIa3ZgZkC5S884OM8x24gxn8FCSTZylgrcwqDZZb6ttXCO7yDkhNyUx
ACdgjCUDgnwb59Nd8S6dRVqvVFWYZ8OT96rGAlwpZKd13kSrjjCTG5e+f1BO+2c5Jcc0u/O/i5NO
+u6YeQg1FTIR+mxEubXisJ7ThCPP3SAfC8ixtk513bfHGsnu0SpKAGQdefK+h9G5y+IYrGq0mzoG
w8v/o2dEcMQxHFywxtlHoJbiM6dBXUtAzMC+seI2RbHL2NcfICE0ay/u5N4xE2PrxSo7YLTK0O6M
SGViM3t3XOKh9bT5y9Yo4PfNRpBgMwcfZSd/1xZsZ2MejSzPkufn2nrCVE8E/IyWMLilHd7wxO3O
KM6MXcITHCKNQxHcTpsUMn0kyvTH5Nc/IlTBnJGFxjXOf3P4bDTIUdcQahq2fknSE5CndcBUVBh6
87SY11QKiP/Q5R9kbnsrGhd777vEK1qFcyKn+qP123JrpkDk+lGEe6Z6nD8OqCOYEeT3lvG8r7fK
/JiJFLVb78eXAiYLCQZ7gRDr6AfqroIweWrk3bJG/FyCw/QhV+vcFYyibWJzo6piJQDITsXfS6mE
d163h9/8wOBghfpo0iG5RW25t+sq3WUV4ubIcoPDVLnXyJTc5pN1dwMacdv7OeRyxzr0lczlj27+
JK1k+oBXb90orn+xE9EPNsXPcrTbhNIBeXetA+/QJQhjucEwZwFMOzdD4zxxixyWegRWKbBIP/gP
OYm+E/NzFKoyvqXsgyll3atDZsfbWPjGW5QRJVdJv7gjMiZmyi8eIeqOf8VbarfT2nZLda/6AcZq
QZima4YsztI/CBHel+uL8rk+R5r7Uvt6cG5I6lo10335PrTUvESQEnZWSurVqnMD/agfmEeHl2oc
DhNSp8dyPPgInCaXPpYwZvPU21g3xVzss0w/kua9B1cp9ksfia7CPgrhzis5POzw7a1tFCrKz3mq
kQ/D/7feCmDiioweipuo/+Pg4nOIvdIGLzrGjWGe//VNtciP0Em/cYNajB35hQ5ZK08w70h2lsM+
9IS9Lnx+wf40nTQ3ma64VrYoFY2N1RZqQzeAwjchZ2FutjVTN/dk4bgXRyXDLp9qf6NqIDXaZIfA
tVLyiWvzlOUT+g8z/6FanKtamJtvaW6DZQiMd9+ZWJYyU0K1C1PNOlUa+A9sdPPxkt9Dz9t7zdfU
iBDUv30oRoasNnVMZpN5E0Ju4rF29o0p6JJMvuXaxGNd0rmxY/qMhvJPtLVJ53jYoZI3wwTcrWeT
8WZ22t8x6Vk1sDoEFEdyAvxO+8aq/pGEUbhvRTSeCw3utasC0e5NmxlXmGAJH8Ppdaki2WXsR0as
o+RONGvRrXrVdoScgHQGf/ZXGYk6SA24+NjpLiWLpRM2SvpDJpElIXomVaseHwMq9mUFmTQ20qQ+
P1ZQ5bVI9k+RMcL0uwnbW+9wukBAWPXjhWECMwWtPBZa674N8y/V97NfRimmO/Pk4+gR2gE3GSqE
tNpVRNbkesir6upN7c8iwCy+HJ983UXa41l3x8MpHrBfgDdPhkNcOKhv9PgB1PwE1kpexjG7+k77
3eq198w9m3coqE6Do7J7FwZUswW5OUkDZcLL0CY0aYmRyxfBXoh5Dk7kxps2uN8aSy7HjNpTPb7B
EFWPhhoEkeV6anZRxkB9KIjGkf1ocdYP1kF2BoQh6e6wUpobYc5raif+JpMmvYuAE/3/vQ/oFYK2
gmpvKsRmPWevQJcMz2tkK1dx5QdRl9+NFucA4t9VWzftvS6rby3q2ouuN7tcKUaSvj5uuxg4ylhN
RF6049ruQA0Jn8QIV4DqI+Z2AAbN3VPxwm7xAjB90MiBQGilMR3q4NXKgYFRCQTodSCU1eIOwAGO
PsMcbj6taq9Ef9CclDGene5KgrY6V5pHkC3ewZr1K24516WTNuzxa+fk/CTVadnGdH0VPQjhvaG8
jZugvOMbRIzZxAO3ltttTRYulOItKULj9FspfR9B4vVas9lnDVdbGPY6OhIAKG7o/7YG6uaEA/Cl
ltTMiRBf8CGxjhKR8j708hFiS98M6VtpCeOKCeJ3FZtrX5oo5YviVssheiztmKkTjRRrzica1GBf
6NYtdeUHyA6WmqNVwszlfnK4YVfL7WHNa8fcFy/k0vjHwWv61ahZjzLq7L3ZGsUBdd8q6MMdfeAp
zlRzUN1nbyiqhdh6ktP+XzmZ40ZWdbOb1EyDrRlitYam33okw2t2wcuvMQfAPg9UbcEMeNlvl+aY
vSrguKXrnSHhdu/LXl9z82Yt3LJcVZNJdEluRRTxKIRywMgvjmHPPmSP9iIL23dhmxRyLlSMZZO5
fEUQ5cyC5i0wNc2cloN6tNnVVu+cA1QW0Vg/SpsoFMTQuzC3aL9YKeRecRR1eTKzsj2JeHpvyEa5
zZkl5RSQqqUgF1um2FoSCwqrDPGSGOgruh+Ra4q9aNGEToL2CJgMk9w6evUr8nLk4GM95n3lyQw2
Uzb8Avpx97KMwCzNdXYUvIxT5LzR6aqXytwZ7GBWTla/JAU53D04wdJSZ8sgvFAgC9937fAW6XGJ
Ft4gjix1ZnVwvF4+SS8QA0MsH8+q0NQOz8GxgiGyGUrzBfl/s3dry9n9W4DXdFM7zULjLlKO9LYD
g5Fq8Yzy7TfsKQh1SAd7Zabjh8Ux9sG+/Ydh8b25fH104x91pV44G16acWQjnDrDWl9UBHnnXGk4
0o00w3Drmd2LwoEE7zLee5biUKEFaWqiMdkuOuvcxygVzK8BeTcMx530QsTXC2N5ubV1b3Zz/xd2
hnZ3aD2J/zLLw+Jp0bSIUq+Ba2kbKr4DjAnIomfklgKguDjUx8NkBLA8Em81UlZuqyolYtV07y6u
sDkJmZLdy61VHIyv/KuNs63orZZHqplfv3R+EVsdnXogeFNgpr1PonBuTRFug8JQD97X34xgWWw2
gonWRFMY+/EZdi3JDAxaNmpicUIwyaNruuhkRNoZyK84IF5nVdPULtUZXgxyntKD3VHmOKaNJTWw
0p09p3D2msp2TeK/+PNY35+1bo7q0tXSWCz/8ERfXd3CeWo9kDav9dEAeBMpjkV0kX5on//TExEc
Y43RhzcY4TmHIZFDMBAsdB3+xL6aKTYnb/uzS2p5ZPIV7Iby256HsgYRB4YobkVdHPIEKonYgGSK
X8cIBOk8IyvIL5p/RGg25dpEYHFSlf3a0IDNpjp8I45qmA+a2b0v5LfoYtppy8rvcRZkax869SbL
E2DPJmcqEE+YILXhnB1bvLM7EXtrFtBbxFYjUqoJPCPtZxNmFpgpfjHXMRwIAsGrsQfC1R48BIam
O9INx0goosPg4ubwgKmM7LmYmVeARmQq1q5hVNtCc+Z6Nd8mAdWBERLS4ARd/Nps0Dr8ycjGgc4l
V65RBXdZRC6pMTnxvz7sLF3Ex8wasQ/mCiVLZV690Bw2FEbOpiwNuYIlixIlePLzRNvK8do3opSB
CTMYXk30VG+OGdqnroQjzPBCc/vkZ5P3I0AlmFOVOetysSatuPjxYASUg0nROdvERb3i0NSgP+P7
ITn03RCds3GG7suoe/2YVUS5+9CZ8dmQcaxlgOcGP3auxXfCaJDQvpxXQOHtQfcNZiW1SIQ1oMhr
hslLiEuZ54fyte7TZL+cJW07030D/zvu+rdB+BqOuE7i3PLCLesfIH9Ab0K2FPvlzsnsvDtGVsNu
Qr2Rs5cR1wVhbHLNfw8LsXKoVxy/wFPHp1w42Rm1uUfqiP1dZSrcS5JxEHRVt0R4yV1LaKw8g8Z/
VhdExJZtCFNj9x1rVJqhIFawnZJtU/rqWqSA1JA/Qb5yeKl9awsNWYGjLl8GtOVHeoR7kbT61U1F
uzH68LC82wz0+02NpHrnEN2wsgHJH1DHvtu1fgLnqE7LOaNX1T3rtOpUDnZ3XS611vaarQmQEI4a
u/sispB10Jnyh1Ob+Eca3vYlajUQBYE8BRXBbr1P7gU4vb9Nb057zUruLBY+RVNwQ0mNFbkR+dxG
nofTnfAM4XYufTzmhs4qMMUBr9s7RXfQhpQ7ES7DudH6W1P14RnG+bcilHAVjmhJisIR7A4nbIM6
/h30We1jKjA+CWSMPDZuurPgztE4tijP3NjfDa3+s7XHbq9jjSepNh3ZlGZ/Re3H+5hgL8wFHa1I
nV6XR2NKpoOvJuNMrA071Vms29T+mSQP47T0Ub3L/ETV3iYKpHHGCPVtmAU7BgfK8TJdTSfoBrFm
fXm1cM6xbTwYxk8X6uLNOG90kDXjpeRirx1KyLxr8z0Cd4Da89eSdWdfoNPleP2NiIxrTmZ4+gN3
mv/ViiA8US9oPYf8vGWpQdBrk6lODLRQzyPzBl2YtUybhKDlBVdexi7yvAHPbNL8Qqsw7DimvPMI
qolpO6MasH0lu62NmZCIaY4OwKe8q++hbO+pw4azxy94Fq1VrG0MWZEiRsmkh6Cg4OFXHnCRPKq/
SFbODnw28VrWOnhj3jHD6j6MkFfYti4GUsxzNCvG/Bn6baNw2DHwIuo96S02w2MFRtmuji7/+JS2
PMR2W58bu76TZ+BeRF5U5ABVAYN79zk4jfHUeJrXo9E+W2GNz9rlaUqGrceZAsFQ/nDd+Ju4ctKY
J+pL29EOpJQxz7Tycxs5H0sRtjyypjXtMkVzLdxDXJTVuY/BbDU+0h+XO205KCJfFrvSTM7KqH6W
Eb+ZUmSbKMshFY5Vewwm702gdNyieP5RU3reHAQtmyoN/3osWIAbYtMdRPRDme4aMPdvaBDGzmuD
YAPn+aBXro5ieiKVXEq2Aq5m7iYOcqv2tqWZwwG04+rEkIrzdRYhm7J4RrbJbskpx1dh5ERX10Ew
3yvASbSE0NAWtJoWp7/joiXOZ+zK1TDG5h7mOW5Y5XwFTSzu/YDjpxg9Wn0k0sZkoufyEC0WqTot
zyInZ38qJobw864+SKILObgKLqv/X+L2PXF38b7CmJJWQXePnegyCSJ9B/tnNXn6zfnVjHI6Y5hb
o16lIbXC8KpStz4sshMVzYiPIoF3NjnOWdq+fktscGRK+EfMYflxeUeqJDl6tUacF3OhzfK5VcCf
+NHFmY1sBQNPQJoPnT8sZ+Ccb9zWNn+BoMLcZDFwsQMC5aeSoDg0FbxsybA2RebfcNTtKyd9i0PL
uqbzP/DgERWft5cUiOKNbIZqGH9GrDBfYQXKS59LZ92DTMueTWI+FwVE7scIxAH2RCJiF6sz4XQB
wUq7TXb62F0XjUPYueO1cX4s/YDy35ac2WSOxVx6BoYEs1iqwAzVboc6ID7+ErsOqb2KP08Snv8i
55QM+W+Vrt7Murffm6h+pzWvt34XxQc5IHR2kYivIg1uJfY9egCuf5e7kmvQHgpirCL9nWKkJjYh
Ci/drMiri/FHk4LyFgxrEoIATnLsfgUiMd4yRP/QtjJC0CTAHGjFF0pftTGDAfO6wW2Sue4jC+3m
5ssuebjY1PPZpt4af7EWltfaBMLaudA4/ICBQ20alzbVtnGXiVdyfOXZcKOXuLMuJufpOzk59Rov
eHVtElB3g1ZD7o3Iri6a9zpV7REL/HactxxZynKKumwo/g4omh7LRee4zJ4iK3s1k+gFGnRxNQf1
gQ9ErCNr6i7+F5Ax7wX34sppiedR1lZaUP/C6Qn4Pt9FpkP5NWu66ty+xIBMcGm4h8CFXdf3yFqi
3rkIFsnaqNXvpRP6h5RZmwqnr2UVz+CGpy2R584KYkx1JanJbfBtN1+N37Lc8MUHGR+b0elnDSoZ
a6DY7FPGubLqpilgLMB3WqN+KqaCPRs6kkfN1Bq68SxtUoF99Ew9Jzgm/mm3ZAOvC60jaCGX/dqa
V1ViKJqTZo5XmEVPsUhSpjaBA2UAbXdw6E169bA1G7vg3Bcnsr3K2P+d+XHD+pbQBUef1rxy4cE1
/GshJyIyJo/luE3hEfQjLXaGLMtjF7dmiUT2VURsb5dZ/5Fd3O2d1o4fEw7ygvcjJCjki4mPkT1p
Jir+useEux37h5VHhKjJCim36hlG0f5fsyE6phqA0iIrCGTWLO+qaqq0gTKCwoI7vNaEuy5rRB/O
XLP73M/bkdp4k5GmsYYvxAzI53GXSWJcnFXqtuUDfVBRHhxM0xfYtM4PmQB5hVGuX3IdHJ1GbN8P
u+e3XyP0+x57N35lugScIdkwUQ+vIDbqzVg69lZ2JQWXSS+LD4ZAdyclvUbLCNFxIG6FYOv2KURg
oyRTqa05QZ2wf9UCvOG2ksanWU/fdaA45pG/GI6GfqyVxspgBQIvwW+/EYVDNBjj6iZGbVuSP3uJ
AFCvbb76KsSWxuzINY/L329GFhlA0IP7IK9JRE6oo+dfUkfEIfrI+HRq0BNt/iwQJl1yqZ+Rpwa7
CXzCMRri19lWuIvUorEzUVuWzs7qwSssk9BI69n+stTqP5CauPCgMw9b7BSulm8uNtSncsf4uDwH
cUbTXtZ+fhQB1j7Dd2rCzOKrrrfmtbOlcYczG1fxOdQH+QShHB6HyrlEMtOwjNSkqmSspkC3bsnl
ehoKYTCOrf/4ScBPaQiTu9la6gblsY+78eIm5I6ZZGy2mBHWRsGBt8xzp5YGMLC+TNUMay7j+rOW
6m9P3/WwUurnNnfI8ugYo1CzorSUBpQx+MVrG5A8kMGKwRMaw2tY2wc0dX9gYTZrKx5JU500xjsZ
cdsRM5r1wMDiOZGwscsIydqWMX773sjOSGh/KtA67wrk8dTb29ErvbvL1HBkI//aZ9aLmRKQ4mjS
PCWIkA9VXLi4E8ZgRSqTxpFl3K28dO/GfAjCC8ACz66ByLixlA8vv8hm8K5N02OtlWkLf9xsNg0E
8CN8p3UvGgCTsQB+pN5CBpC3ri+gMfcsUJoKIbcxqRcvYXE5spYtBnWpiy5bAa7I7uSqbNw4aS8Z
M6N/WryagcrRYD4mchRSmybF7EpKLvwWK8xvLKpGs3gsc5lgZPX7bxkwserZNpaeXcL3ZXegaCWg
HuAe6ZEW/HvIIa+yGxNkHIBw+jImcL2RsPQPHGruZoyJFGx99335Wk0DNMEJo2ynDwNdoiyq6UJF
RHG7KONA32o7mPDGmfeAhLCR6NfCraxD3ufEwyimNyOdO+wMnl+bGx/AgvWS9F5+174dX2PC2Liv
LE9/iyidv9JYMYQhASvqvexJMu/eyOUxKbPgAkiag8hxG+IsMyagTpLc9LCQBHoHnP0c5RayzTet
MA5twEy0bFhOeFhClkG38iVHapRqZ4vVwIfXsIjzRo7uVnGEhiZFgm3iVhgOmvTlodHcd8/I/skL
RGEjcpgFMa4WHkYz9a5OTStY9B46ZJ85ZeR07S0SPJGtxZkc9SGNxKx4hOQc/MClUajiLXC9R+U1
kLqpCrZDg8K9a0eS6WKD8KG5pFvqE4OLHfs/kutadj7K7qndkwja7hkHf9dDON2TzHjqFVYybcBr
BuCRXatjXS0ZbC1E6UedieqaFW5w9/yQ13TWInpD9hqTRz84xZfRpe8CmDAA2e7YxqQ1RA0hNkYY
/BfY0nqGlTrnjBXeimCegHKAQ5VfKTMaH6lJtI89Svs2MDhImOaIVLCBbs717KDCUU7qkP+Zlu2X
D2/80onuVzG7ZJAndCvTGmp+jqloT/Hck6eIwmw0upUwpnU29qwK+k+BV2sbW2Z3dJ0pWcV1Hp/K
Pv1adja9UZEBIENYDrVVHtrKR1IAJ7OyXzRFfLmNcA5/PrJxUmW/NY6HCzGhIxVv8mtyhPFiRNaX
3/83JXr8J4jbUzpXS3C3UvRjg/gEkrSf5qYwChMCEMM0Z8ECIEkxeRrT4FhW6pvFNMT+hFwN5eja
KZfgg4XBzCTrOdbsZo4vmP1Mosjdi6vcv6i1OF7ZFCP4Sab9Iq0ae63aKnwQl2ZWYSKAKrdVGXI0
xOTe8SwsKsRFuint4pyjn8SZAx4s09CJhUSrviwaztkfQIzSOuOlv1Sq3fW+YVxjN2pfzFGtqyRC
qOQjFOpHHFqZjMWeAe0cWIviYnDR8USZbHfLNcZH9JKn+8oiAI7JYv4yqVMxy4ibmKKrr+VPjlAT
e5PDenKRUWL9IgwrRkQuza4/I8MFXLIcDFFTZasC6fGZSUWFKMsbN8uDmMzTUoy6fB04zCs9KFia
pAXkI9MtX6LoCo9RbNo+NqgoWFtgwikgHa38UcsOQI6cDUIn/5+OHEbcwQv+4zykOQY7cUQs72+k
QPGD8KqF7ZNcG3PodygP7V8W2TU22YRaGoWH0o+/URHje+wt/zH2dr0iqgD0Vq4lV1s0pHsacfv0
avu/qNP/wJBIb2asm+8s1P8E+pje/OgT3pL3MkqgIlPn30sbZa7ZKe3pxV/L62ffmh6/WO6af3Sv
qW4W6E6mrNQeFYSebVwO752TlQeGihbshjp9CK9+mnUXrFGF/3WGgYSMsX0qzaUMiV/1sqA5mAX1
bYoDFBmXdevLy/Jmmogg512wf/KN/LwcPhpPotuVNqyqtPj398Ct7OyJDLXSjYaXZUueU4pjq/BS
ULsW+0uWoZvek+grlm+UgHRWEIjltc/GICKpQOywSw2zOQW6ZDCoSTTs8wmDYL+/hPPKMm3pcdJg
VYax9qvMho9w2w6mem20ZLotQvCl6rDzmQA/n5KhTKiw9VVm2gfZd9YJjrtAgoixz2ZYfaqHFKX3
/HOPSkNHrLsSNB8Zf12AJmmQm2De6gNa/9TScKdV8mgSmXipCXV/NH7I2GDUPksHMkoFanJfMUm6
0goRFGen/dbObONcQb1dmxblBPChet1FJocpg+f7NKQ/yZbJb6wPwdvo/XAx8QJWUpyXa5Vstj/6
MDb7AeTjVdojKo/5omoHKsYkZ8wJt8Y+l07/mlHo3pYfw1By2hu0cuit2YRHlUxfazDPqxAd/bZ0
V6oo5S6LPeuiJj3nYvDiber33i5MY3sTla1LPPF2uaKLSUcmNKkNwEJcQoU6Vyaw57T22kOmSftR
YVZJRu07abPipwrhbXQJNOxOPJM6SDbTMCMpLRP1hBVoN7J85BpdwrHvDA+FifFuZsSLJrSsujdG
92r+GNw/PkunR2YrliENugw1PRFOoXrVB5QSgXk1gvTv/B9leyhiO8d55eJuXgKFT9pWTsob4CQY
IroaUz5DkLqIr4P7jFozfQDsIx+pvnCSQZvxi2ovJ5KeK5WdSrazmhZb783/2DuP5bqRdM+/yrwA
KuDNZhYHOJ6HnpTEDYKkRHiX8Hj6+0uo+o6K1a2KG7OYzSy6oiWR58BkfvmZvxmOaVnO+2bMn0BT
M7NzIU2Eaahd2gql1KkWFkSSJTxGNFrs2LyAi+92lUUxWGdjecyT5SpPu/yq/Nn1gAa0fHUKMFZ1
eLeErvJYNLiEF8ZCfxjavat+WLrRI4ANIE9iMyPQdxg5XmDLDhe2B5KpI8o5pZeToQIN91ujLx5d
tbkakW3d2IAfj0WdqNciqZ7bPoSWp2WPnjenlyxPbT/OqGWYJtTXptLfjwbkH49J3B4sCspvTP52
jp3eZbAUHuv4iWw5PLepmfzJ1MAkeK0MAO61AVjc5BEyLp5061rU4jHxrTSKtwO/4YOKokcucLBO
s+y6LdBEVwkAP5PDHlrBTmlhR+LzRz4Ln/WILwmVKLMJxZ7mvToUJE/jLO5KCPk/v2EE+L+vUiAU
qqcgj6yBp1nDpdNxFq9rfhQo4UWELJ8BDQqEqZHtgSZss3x8ScVY32sFPHPI91drauSGrnvJ9TE/
hpgX+skIiWtUU+tSoki3xyR33CcD7BaqnSdkvaVL2qwwsCzcvUerwMJ0RLJossS4zfrZxhMysi7e
ZAeg2PoDCS4OeXnzZc5d9cpjyLUmYGsgM77FkKY2XjEnJ0eQ2cgC3m5pZZYgfYD9qNelBKJDm1eQ
slTSKzX8ltoYGucCxLXaxtNuLeJglqhoQhnLXeJWXy3QZrbdducG5bFFAeyCSFZr20dLDa+0wuoe
yB8uNFU2vaQhqQqNlwQAGkM+T2VAV1f7SFyMaRI7+lE5CGLaydGk3KDApGxppWRw+09dob2uqWrR
VadUKQbEaZB26dXrdKBphBVJiHW3Xskx4dcid6CwxO3gA7FjI5azcWtVzyXHceDqMXMPq3w0J6cD
51s7R70w3A1EkPaopOl3LTR7tOqEr7iQptCBuwehRPPSqVGByY0f5ljktyPTpaRRA9KTdm/Xdh5u
WphhiTIBqx/bcmeB4Ngjr3eJDQ+/Tb3pgxhlhRHCGvJAeR/g/uMC7XvMOj27s5UTg7XrLsnwRwZQ
gvbzEp+7bqboKchFS6YVIfqWN1OjtBs1ND/msbav1A4lRrwhv5lTvE0aWgMqICjHyaeTSDt8lGrv
21ggyz2X8xVGIs0/EF6tz7IRUpEXtRMMKEzs9FzzE9fOKMi2uoKuZx5WHdPFHnbHfNDpS+4LpX7J
i+a20J3laCb070XPqVZl18wCbqo5Lu5zPXs3B0ze1558EotiDw7uKdMilJg0srz1hRu1Df1tGo6Z
aR2zOAVE5zpfYRDFGxK2Dw219c3c919FWqhnb0zf+kHV6H841w0taC6qdC8oHGJIZJw9L1N3q9gJ
JKuXqJ+CROjwGekbBYoJdDPup+woVDm/jurU72ag5vAckUjr93Y7x7ueGtvHZP2Sun14b8IFgtPw
ew7j34yYLKCACDXiICJVX0z9k6rDjOBE5GQTTW8BP7FJE+ZPJnB/ahQMunpwPEU43raKNt/2mrJv
AEI/epReaaU099NORIU4C80khuRofOnNpF7MOaXV2QME99ot0kRm6+QmZqTivhdeMBma+WzV/c3Y
NgHqniM5vvkO92Z4wGkLXdsyPHcaCxofHVa1HA5EudodY01j8ktJgGPCg+Fl45YZaOzHTudcMOkJ
2h4zTWMo90oCRmfIo/tubMjHOj0NROzo28FQP37/8DS55P5C/9QslCcceKH6asvxSeDcHqca+I6O
oqlhIH8wTS9KBiwKWo/j/4SZaPppxaRl+kODt4/SJtUx8+5WNOJIAns0U7EFnzz9g/mc8fdLgxKP
yJXUqAS6+9mQwdG1wVkGGP6j4iIET6sqZ3xHx8H4oRT9VeFwmnFrzRF5nGmr2+CQgSpg1VDdNiat
78q51FV6jlFX2Cz18lQ1hnuavEeSuuZOC6OXWMfdXl2Sa2UZra1ltvWupw8JOB35QGyPdo3eD1sc
CzClMdXrKZ5M1B1koqok9BPGkMyCIPX7N2L/PUhwZ0DSmDZJEXT303LWegOeDiP93dDUD7ild/uF
Ot5TdIPud79HIGs+pgw3ir4/44xrnvLQ2NZLpD1NGyGQ/q6B4e1dxlQ7Ja/LvZORe45N8U4D9woD
1lctAW2n1mqPakjm9/HS3Yxk8Mbs+IMp7MvUVYdINbutMiTD2Y3sZ8a8xXaNLp7H5BgDA9z1su6R
rt2ujaOzqhbeIQEm0VvIsUlRtBK5Q3yuEEMcXFgmZmjdellZbfvaHHaJNyekdpa+jzqg3G1N0z5V
xuYumq8MkAUbU0VPTurFGINWoCWmOnsr7V7VcSnPFvDhCXbQ3rbwsJ0hgRGutZ/GMX+Kbv0pVPRJ
A+zTH//3/43a119ExP6Ttpi8mvdfBMn+vLr/l5JgNhoz/1kSLKgKEHrvr+X/uv9R92958v6rQJj8
3T8Fwmz3DxoApo7Pje7Z7i8iYY7+B+4fUGJtaWupImP33yJhKIHhPGWw4TVo6pySfN6/RMKcPyxA
tags8Es4LVvW/0QkTLOdz959+AQjO4GEGVGP3fZZJlwxWisZcCLaOlrfHNUye/aS8BSb3XDFpzU0
IdCX8IpSbFrbNPdIdEhzcTU7ZVbFUDibcLDLQdVnrXm/wPWudGnkTdKL4h6gYHunqw1za6W6A5GI
1EBCFC/IQOs6DKyeo2Zusw+LbbAX2mKBg+4Rupu0jW0NpKCdoeyroesPfW7d9RNYCMXux9Og0WFe
UnNTF2qH9mg+XtAEgqiDNWg4DKofM/Lf2B44gnG2503B5tiE6ENhThgqFE98djK0KAJpi2CEMigU
A404aFH8pnrhgKKnxz2oKt8XKqFfT/gcNygzYzI5+kZfl6dOZezcC/ebUysUgp77xZ4Uic0xvK1d
zd62tiARJpUJsgdQczpDBoP2MAbrpzbDAGVdw/LKBr+ixjhlinmEQFTUT61mvsVy2mHE4ovXUZBG
w43VwgCJW+e28GLlmKkoG2HP5UTtSzSjBtZoL1FeQVtN6mUrX+KicbhmWngTefAecy/3y3Ei5RN0
3XMH5ly9fNNmbO1dF8C/lH5xWgXw1ahealsSlFT9y7jAjvISjOPNHlNVm95mpluOX4LF2eRZDwZN
iVLsTGdofctI4bxQyjEe8KiN8SRhJl6hhW7kpnLV2ku0D6v0iO2j5seEb392qNX6/t5qegEeLDp5
tXProJHv0791fMeDO+Z9Ge2sgmw4PKzdSL3s00Oo1aeVtoDdSdU81rSGt8AI5Avvz5wQ4lD2FU+L
MasPXREOTDagV4louL/2k5fSfTMAjl1a3OcrgxGWPobTScPRIBO4DtrpuNFLyziueh90VJjP5BGd
BNmgRmieE5ix/s9kMKu59/m5iGVlmOoPoQVqrbVnEGX1xenS6rxCHVpUDwLTHGGmRVSEU3RF+YYW
30BtWoiB82UMb8oIbWfLo+2J4xjCJp23XRYmUnMLp7un/7hbO6MZnqIb9tA3tD05nUtb+LbCSl0f
0KTBNMYhej81Ji7sDjfu6tmHntHCtw0VirxRXsa8vu0b6Bcw5K5K0I4bi3cKroOfhuSYxODbZtVi
wtgzo6b12ur1ufes8GZ9kn0CDLQEEAo7xiv2scMgnWMYYsVuaeGUZ6ryvbR1EJYaxTHEn+3YMHPx
okocSJNpOsJRCnpt8ZDt7+4nHTsHr0w+sj43j5Pt3EBp/6GgiEeXRFTnOJGy7UhlqbAxfm7KiFjl
0zh5r/KKhTQIMkPWXRuF7+DrO6Z+x6Jd4qBSU1J8elVXw5JujXZgRgtcMkim0dtGVrXH06rZy3/T
VNPZ9LEDwLOn0bWSNkIPdf1wBJxnLEq8nSJ6smnY3zmhizxrrA1+UZrt0UW8KnATcDJhbG8gMSd7
CysetNKr8ep5VV/UlPxBjSpnuz5NZJ0lDTlF+lhtkRwXzkOSsz4EPcMibm0fOGi1hbjnRzrOBlMm
YAIGxdy5p06uZNutCR5qdq9Eo7JRWEKdw97+KYOhgmRf2wXlsB8cdGRXvjE675oPVBd3WQVGzVAj
Ky7jQRlTXtkSdLNuD3tuj93sfle8qAnapX0ZuS+0Jer2VkfPA2ljpzktznKPTXzuZ+Xkwo+fb3M1
u6GHXDKtBlim5+m3dTnQM77vcBA+k8gzL0ZchG5JtM1gZqzXitHyx7KIH+vlLpn21FWo8iaWN91j
NgS9VHc0tiZvB2tWtO5FynlDlp2iPzFF1nZd8PMg93ae3vZ1npxMGSYJ+/FWaYtuY5uFR3fsQxkg
m8aenUB0v/GK4ZqxrbctS9xqBSiUYF3WWgdFwbTne0+h17u+tyZxadoyc9IBeiczcplePB2Kyr7v
lyQ+xnZxUeX3G1V8lVgd4m4lQmarDAbISzrpzvP6JEqAUqMl6NnAwTeABQeLjRuFvAgnQwQtGkQW
ZGD7tx1o5o1m6gujLHTfi7nfrbFDGWce31Ad08KLEBOrD22u5MRerFjGsTZ2Tpyfq0KyFyd9glFd
0VMYgdsU03yKJn1BAgE/iNqoSOO9YceqAFCNKc5NYyuvac+kbF1biolLasXwp2s1ikcl0mCnwyxi
norlgQL+Di5UpDDqXW/MLYBp2xXxgBEevl4uc8E0x/fYUOEFme3WhnCFhSxWoDkdCKqEeY+KRYzK
ySygAkbWvihMcOo0KAWe5apFSwykWQM2IvJjWMqYfeB8ZLhcbq0WAnqwDiaWxi2RkqSBMBGoMVaU
xoh7RW/qN3MDeabr036LFYJAWo4pPh16KIhDm7NTvJc8H8qtR4EXGMI8dzVDak9tux2UZQTTXQNF
eAsrxAZXybBoVok0BMdh7XcmcBGq69JTCnD8iKm0i2YeIiY5etY2N14LEyql5C3lcVBo2ktY5l/0
hV8VC0aoIZZ9wDFpQ9hgsCTEYGqPdTqou06FKEUIKgOtJPtAMfMYobgTmEO+6cEjUJMbRyeMvi9N
w6gKbn2ga5ax0eY+3OPgWRUqYhNNj1DZhG5AjpuylufbesyY8VrhOwyi2l/oKe+kekulFHBFFunO
0okDvkW3i8UErGoiuNkjs2/JXIZvCcDCSupzqkc7w5Pk3ZFBZOWWzy5DoATN6iCyyAyiWuK6LCjd
mOKO5gAGBPX6mjH3vpavwC7R8qY/6rhXaciQ1rHEnv4IHkLyiBvkOZDNpxpvR3q/MUR7tCaQeNsZ
6B/5IjTDh2KsNlkOLd4mgtzbRN5QKe8K0BYHW9edY+FelfizPKU6ktdxk7236F+QTyzPtIT0u9L2
HkrgvFkWkxZYur1H3+cqRlDD7xekCkw3TjfrH402OhSNOPZT0ZzXv/HkCk8TA6+AqjimTEF8VUF1
jgP4GbadDfCLiIroDnENICfDO9psXXqP+AlitPFuEdOEHt0CYataNkZnbMwEWm4lMxQT3rZwhh/R
XPMcas7wKWL/RKimT2YBCXsy8GMnbqQCOCRTAo84DZrbRSVw74kB53PDBmbML7odL6KRmZsa/1AG
NWbJGPYGDR6X0aHa7sc0f4sqhoFWPcc+hoYnqevhLibfkNy3Ooread0UCNpPgKKZ7JONKH4yazPM
g+F9/SvsdbzFBC1Zd/jIcw2oxSdXiYBMHcbzXgh+Q5ObMRLMNmW4GLwU8u30EiOxch69EUCJ+UI7
EmSkAuHLye+8kMe35sTg87wazKOKBxf0v3nT9A61Rg3Jd30TmZJPO13PvtoyJXFLELyqeRtZTny1
hO2hjpTCX3rH3noZHsRpUxa7Gbtj0wD8w9yoIb8ZzbMytydkgS3fYjgZDJZb/GRggR/mnjXUx2Jy
mqJBSXPBaQKG4iC/LVK+2kU9ALK9nTj5NwZ9aLCCFrr4nDZA+LPw2fGm6T7ttGfXi2aQ1DYKIhrX
HAFoxGmsRwrUzQBrZ4q0Tqm/W5U2HWZUMXwHB8Iwiktf6/QWjoJToByGLU9mqEeG7LDruoaR9pq2
NPbQb3JwogHzf8xJcbFYrOkeInyUpHDD12HzirxhKyZn0s1RMGdNkbC0xsfR9Wy/bkircKTZRGr3
LevEV5tM+Lx09sM69dSiYa/0lEOqOTabJOvxQ3Hd5qDW4zZkoOp7OelTCJBQnZB4cdwRJ4WYlNIx
pnu8mSkqohnjt6hghjPKfF6M4ybsZNEV0fquc5mik9Ggixysi8ZNEU1ZgIigu1AwriYiF6O30cJY
HBxZTEWKfht1sIWx1bmCqzEjv1Q/DKVlbw1cb3xRE576ckbditm6WuMdpHVLkEQs6xiTAqjkxwzJ
kI1hZYaPC8K4Z8h/KDw23myPgtbWtKV8qM52FaMfcms4enumJfgdpiaJre50G60jRk5WVp+QIX1h
NTJMgSBwMuq0265M+H4xWuqWjD5dDeCy6ABpAbE3IfkgpxRT1F0Xc3Nt6JE4rBgcpgniLgMJvEyF
5eOO1V3scWnRdQt9mAjuVddMX8uqv7WYw20NKCBBiDDVJhvYciw550rN+9cKmsjOLeGnm47z0MGt
BdHZjmQlBUibiY3nVh3ymIisOZwVsPq46Uk7MddV/NZxARbKs9mwZmWn1E20QbrZL5lNBGJsHyP4
8Efauy9SC3ZPTx8LXq/DDrYrPjKLmkql6t7kcyF22Gcke72ejksf8lMSJDTo3d2cowEWgVnYmnP0
toYaAHGX3O2608pH6KAU8wgsZSMqyEwLAp1o4Lw2Gv4SWAOOeFNj314M8baIl9s1WuJIA6VDalqU
g310C94jpkKXgeSdI2GQFgWDZMsoAEkWyhN9sALBfChQDAg9uTbgCaWSwqrjtzntxI6SbUBlguEa
9qZV4KIdunEGpncFUn9nagA0VxYACBhDnzJFCcol6Q+VkUC7G6pwkzjas2qgrKumC7AiT7sdZuDe
icun5jVpC4QfF5ojBY8zEZL6j4FZMDkGbicebCjBOl0XK+AhF56XRN4N0WbqcXVdC811b/W5ZMwB
C/Etoj9KuAwA5XrHQai7d49qyjbTZRY7q8qlUhxQgPH8FicyUfSsE85TGMZrk4sWTLmDXSI269kx
KFwgcDu2ZQRMZP6xgNYPUh2TETfNL13nprCQ7GYj6pSEddZ2HAIISlj5R9lTly2LWaB010MDie+M
JfeuDOzLAn04lpryNRQaF2S7MF7ktcbZsqNhU+0Yq9hgkvttMUE9TJsHWskfyDLgANJhz7zUF4qT
dhtaYgtA9T5N9QmJrcjYF0L6lAF4DSdUADzaCZUrmLyrDDvlwSUGN/Oz3vyo8/E6bawMGLSr7Jca
FLdHep6B2mDu0w37Gg55IgvX1MZ0C57sQabL2yZiCZLVD7FT0XPBRU3o2xVsVQz9HIgMnkPaLJy3
jrjrR1jnwJkeW5MmSmrRLWsFRum10ioYtd1Ag2q3xikrKvJ3eRqv0a03Zh8HQAeVScoPoGiMaDgD
LGRRUQ3mRETnw3q1W9CSY4ey3holE5ACOiY5iB9a3xcqmrLk9YBPO2hgiIJ1Y4UI9ls5hskj6TTP
C1UPIByIvbU4mkjAZBnifEtEhfVwM3AD/s8sx0lB5LZh0HsMNta/ctprhTnTZiEr3WUo57USlgUV
gpKzxttM9kWCDLE3VGk1P/eKIzwycsz6DSIAC74l+GUdVi+qqDpSnfF1fSRVS5cvmx+0kJ0eVZ4Z
mD/1idQgxt8yiGvzIVJdM5DLgZnn+0hI4td7bAGJxF4e7w2XknCNFGgyveozxHRtul37LBwDxDY6
ii5IHj8eyi9jDTzSgQjeE5zoeIDVmNq0wsmq8hvLfkXxFFDA2CH01xlv616jJMPCrtqwrZBEVMKj
Si9Nq413z2s+lrl9YpGCg4zolEzqOyrK0RbMOd09SfvQCwBNYng1dWzWc7VGJTT7NtEOSDidAIt+
ICYFdarIthNeP06BsYCF/YuPGxHKHhglVUugIOEaoDED6KlpXIRXKPLKUuBFPX7NdkkVQhiW1rMi
LJ/i8SDpyJ1XPk8LUmlOV3/otthHMfGHo6cyx5MyaXdTMUiJJ3ojBd3OEgYaolX5Acdo/MTyrr6O
lfaJkurCwFm5tlPMr9TOQqJVtjHzNqE9hDLmDmJkThc3xMw5MxGLETDWCm0BR9SAM8jZR0ueiIBQ
863ri4Stm3Lgl98tTVMCPAjoa9EPQib7qCZtuEH9Ibl2a7EdCzQ/rdlAP6z7rmsJu2B6bOOZBaF5
93T8aPemT86iPNdGdoCQuMPn/RKGHhEaIRF37F/FXDzglHBIk4M5cPMGuie+kVHm0JkokKT1ZysJ
PKdqfZBl4xYy+AO8UNPHT72lldP5nZl1kBZcWcAkO2V87OB/gHZQ38ccvSaYnSxYPDJQJsfX1dmg
jIs56RMyY42Bnroh7iw8h+DEAJ5N0GtU3R9pEcPprt1vZpN8OLn4Guq9HqBgcags+oijteM77lIM
/8ZEBce9fMEljIxbQZawi+gYkOaJBkrVrL0zh74SijlvEzV9cdsEUeuhwVwKXezYSg6Rlp+MWLku
I+7LxHmsjFJ2mH3SY+gGltTrgRT4RiG7jT1iv4Ws9mgfQre8j+Yc9iVz2aFbrk2SB2igNlkLZC9k
f8MUr8sxOfXO8A1Dmf3S2HfszmetqZ+w0x2PfTs+X1OxbO24+1HUyl0Ru9V2aMppg4PbpbGtYlO0
4LWGp6kkUXN6/qWZcMLUvMMQjz8wwqCNJxq6G0nsL+EX0ahDQHadbqoS5lCW2B90yBBQNb5qiQvS
Caj61LAoewSiPbfSN55a35Fm3kXJ+GRHznvNQJMy/US9e9F4ZmN9QCGusdJ7owEAgOJVYCv0IMa8
u+68lt5VXCHLpzs0TUm6PQP6imne6uCa0rb93kf6Pqnyx9pIXoU63oSVpZEHsRpKcKhGAdFpztMz
utq3+Edjh1daDUkRBpIhS3GA/VOSHIK+MZcAtR8nMIw2pe1g3jC8c45DCop9SDsfGfBgiRrviBAx
6wF2jShGYNhx8RxqzZsxtumuAwkN74XEheKiHbA4w5v5yvc4H250IGDHslveOd+GXR3Wj5YKmzW9
BgYQ7kPdSfdZYXQ8C7g8aLW1eF8GXRwtx3wQy9WYxLu07S3S1szdWKJG/TFeNgIUAR6EePQJ6ytM
JzRS3A4kT0cxYMIB8k0OA3+E5LHxGnsX2e4rqF/I5FNzh8TNDcW+RSQxSBHd+grZAKSzUDHBRB25
oWnwyqCHsOVCLKd/vKnt6EWdNOtKGDp1M6hmiRnYltd63qMAa/J9k5mRg9UDGMQWrRh3Cgobc8vZ
gDJVWl9oOu6ImqjV98g+6S5MFWPwblTcYopwRl7zIV9ymlZxjVKGEZvPWuGegWU81MKMtvWQwkhC
YiRo6vjVVZfsaomUPXOBu4i39QSnRLnFIv1YTkyWY7eIz6CbXpI0olzNvfLcTbygVkFH2VW+4lSQ
nax2pNmSwMxj7fauuF//oE3OtFVFPkJd6B+0TGdAoXABMSjJL2JA+0iNEPTpXGiTWojYj6u89pyu
z5XWH4zFoT+I4yAnpX1bDWlQFLO5b72OtA5rnpu0Tb6hYfTkOBLTHHpfkAklt0FDPWwFsnc/MhwQ
OAPDlo+Jb+KpQF46MQ4EaZchuzNx+iwbeqHvMfUvCwCYy1XbuF9Dw0X+pc3PANxxjQiljq7OLIBs
qfJsCgOX7NKwAm2qb5XCQWNL94z9CLDMX7TuFRgxWmnDBwdkucP5AkWtIkc6h6kAGFFqBttdWjQw
GApBngBaKMUqRATKGULQimdWJKtJT+h45CpCJLP1jAoLrbW1+yjSjzaOt1o+79MY/fJ1arNOsNgg
3taclvs6K5mZ9BlUCgZjM9V5h0HgzwRcS8nRItfetkrrHSI5Q8JzADqF4Q8g/tB/QGxak989FpRj
xnHUeqh3M8Bm1qgr8MOMZwwrfirv0kzXArpEfq/TG5lQjNrVsXoMKbdW1EioFSxst/8KHdPJ58dF
q14XmzpisJYUfRkAME2Y7Qr3BXzDSOo7SIol6TpUnCwo7fgdGePwH3AXxt9nwgaDZ+bVdBWZXTuf
wFleUzZjlFBBrm16HB+p9kvlxzJldGKhtxTCeSy9zP7ZkIDvTqgb65HOFktyTR5FxKhsbQ7OTEnr
1tw66I7YSBFA8EP1sDMONpzWo67ZcrWOzHubnP5LTqXpvVTNTLWgKhyOffSE0Iri/zKs/xPT8Kv5
0t9Mqm3N0hGxNC1Hs0xANZ+QJe3s2lT8RrNdK99G9MfOBlstNIOJxPijl/MUU6ENMbYQwmHTk2nI
zi7K3A1D23TM7ovBemj1/NCZtPKVtv6HS7Q+W0JAZFQ9+roeSC4d7MsnY6ViYAY12zqqenLsiHay
DqrrVsWPDwVIJKXkSRxRl/thD/ZksB2qUMFUJu0N73mtBSqCB315jDmjBKUeqfGK+Q1PNlE/KuZX
1+6jSlfqkLo1RNnvlOq8AaV5sVX7ZM32kZyHIYneRFLxVNDsQRHFlXJYY15kvmPNrybidediDONA
A2t5dpDhiy3rCKOyulmS93WKNnvsMbdx3QCOmxqcrZEQb2LRArIA2Up0T+msULPymH0TyO9P7NT/
x688/t7SzmNT/2f8yl78KF+/v/4KWpG/8C/QivaH4TieixKfgz8U8Mz/traztT9clbnbuiohnhi4
fPxpbafpf1gAWbBQQF3WMgDs/R/UivaHB/YFjIkHPw+wif0/Qq18jk9IfxumZ9Go579czaf45I5u
lqM0lQYqBim9EMFCNgi0jWnDQcOfLkxVCEoCPMCjw3Dplwf172LHZ48O+e0WAqPgLKWznvsJJ6hV
ajksVpkGNvMt+bVjrTKPoF1pMNHNKA2hcKP3uHcHXLTNkONPBUD49vvLkG4qv6IV5VXYtsqDBiik
4R7zV7MKgF4W5glTyswNBy6BsrgseXIAmFaKSTrnaan9Q0j6mzGf/E6HOa9t4lZkat4nd5K61uxk
GhhA5aOF9Sm2Z64qARFb8Aeyh+8PMYyDut2W0Xs4YpzUXDVpRWKKVkvfk7nxWsrkpGQn6OyHQbk1
hlerW/xJQiF4UIixB6jJ7rIHZH0hJGEMULY7+QgBaGx+//zQLPk3T9DjLRp0RcnWDPmef/FacUuz
qyaA7kEIo0E+MfwggOnjVPCORMNBvt0INL6uzfucJlSmtduug2nWQLe03wSm6wLgC/Lum9nj5mbG
abSVdQfyDePDjPG+W4Ca4qa1qrzovBpzxrsBvB7N4EUnvUF9XX6vvFH5v1ZFKZ2PXJQQZrXq2zHk
Zh18SSO2Ngynqd1qhtiY4m2E1DwPxfrTIwhyN6GfPt7n2KZUao/F8/zs5u9R34ADZXlESrcrkGmR
1ySfJiqGZ3u2r1OAN6AM92bS7+QrlP8uL8iRhDreXyfB7/zRMg8lL6LlFjM4c2aRnmyrhxNVvspr
XdDIFFyjMty2gqW+4q9+boukQto99zYG72+a2Qq8aYCZ9wNbgmVQ9vnGbvtA695UBLKWugvkOkgo
hYEInVR4eHIvy5+Wz1k+iJSlPogusGzS/YZV3geNwbOM+GI0gTyBeUFPTtG1ANP4Ugf+AR9tz04Q
07HjR3MTjeWMyQuYqLmBW8TajfjpGY/FQq5lPpz/j/BjEHu3hrT80Vkj7U6lcyxYnnpnXbcoEcp9
D7Jl1wzZRV6iXBny8vtQP0TuSO0tuECk3OS6kM+dxG3by7yWZyy6LujqcT/x+sT0Jh/alJqHtDYP
Ok1uWjJASK3Dwn2oJbfPfa4PzVSDpb7WGET/fj/8zRFQbm7PU3FydHSH0PrJvqnn1M8rG+8QufTU
WPNlaJObuZUqtTMcbh6rQs9m5rHzYJjdbsxJbOWL0RmlNUt2Ms03GewwC6H39k+ehZpMyj6HPPBJ
DhkpPoCEv79u2BndTSbvhB/VQwQm6nkhmj/zAjSOgVmDCsf7KWkqyaXCe6o98U8P6d9EXZNAZmsm
R4/6N4Psei5ry2Lgs16CjBAytrW0got7Eb5ZLbRP41a+3jl5k7vxX8dCtdzWMAOQ65IvkcSPOuJQ
IVjmZc9yGTko8qaoUED/JaQC89r9/u2anL2fn51pOyqZJPkusNLPzw45K4E+Fxc+5xeETWwuBQbq
XoYl3W63cSgQ4mIs3e1s+gWhfM9EDo2VSCNDBjsZHCz26sI2bqGhrAsXvp58AggeGMq4xy3iIPfs
wlGgw6aV+7i2SFUN25f7WAOmbhjfaLKfM826hl15QKh9K0NnBDoIcfRJZJdovC0JYr9/AH/L+Fne
f3kAn86uGPw88H9O7cYB6UHUkstbEA7k0SLfZKb3dITQLIrYlAT0mF7gKFcUNBr54ojAbsPZVBaX
f7i0f7OuTVY0C8fQNMc0ZSXwy0G0UB3bbpT9PMplOK85uvF48msWsnxRCeVxqjZbeRmIyJxAzB9+
fw3/5izkEoDYY+JqWe669X65hCgeodhNSRrItSC/Vm52GfMxCzwVLWtcMQ+msfwDscGyZZryaU/L
DI6JK5NDuEBy3f7yxQlKBXntgnFV8vzkEWRjLIrpufG0U0qu2QBzNecnCAf73FHPTdXvZLJTEbRt
HNnkopTBx+I4arB4cbL0xJo16vw0FtptMW/1BbslXrVMWWbcwWuTdVpYB862YnnTWbU13sKeTFo4
gr1s3nucfPIxCMEpxKIIYWDJI0Uuygk5ksFDvt58i6bpqvAeTfa8kY1BRuA29Qz9KG09AXXdo3OK
GpMKr8sELp102zYtLgqJ4tyQqkVImUr5LEIZy6rJ9FuQM2eN9EG1lrN83qAFQMWQRoQposIcqIQO
xxtBZrzX3GuSznuNE0Xu2Vk3DjL7RYNjB4LjbHb8KiloynEtiN/DgLigRd8/enfqzsdOTrB1nblD
bGukxwDciV0v8xZdyS95OaGAQz6t3PdNvhta69Dw43WrniUhWT4Iedsy4hdND15LvZWpjgKAeQjS
fW9GO9dEiR+wkAr5iNXaS04WIM83mRfb3APSuAeT3Taz3BWShKrm3MzAHOa0zYmAMrvi+a8nJdGw
1DXf4mAuauda3qdMQ+ROyTmw5T3iqUnL8udV64A8HUxy0mm/Hl0OkqbpVgWVFTG/WCzcXIhgsKZl
gOOByKNXvi2Z5sjMyHRgvrOuao71vGOdsbYYy/oe7gg/V4a8WBhBtLtDbGKwfyGAMc0OZK4H4O1Q
gZGfSyBPtJWj6EF+QUucM2eii4IqGTcm3+cysoA5JNRq3st0qw4T8BLX5kuTalv51mTamQJ8c1GS
QyILJTEJqAMcxdln82EySsunNRnjY2ITtlid0NBOtNO38onI65PJyUTOEU7dLv0v9s5kN5Il266/
UtDcE96ZN8B7GkTfk8GenDjITKZ35n3vX69lvHVVWSnVKxQ0KAnQ4DJvNmREeHiYHTtn77Wp99Bz
SeT1bkcZRX2hbgH1sYiLZq1+BT+0VS+lJ1zCAv3tc2/Gur6wU3SBPtutNh07MdGK4D0MkYpRpqn6
r5gbssR42Iw3A6ni/H2uxE7qVI3mQPtw3kZEWKpHsWW2rgivlSTPxsxw5ljAr5hV6XjqGWBZnUHz
dT6WLncdv6oXqaG8US9O3fZqk1WVp/okqPe4MKe7lmerbmBVCJh9uoHo9nVj2v1WGLy4BNgqQu2Z
VUTVu+qFY/kkCuBDvR4+zKoCVrewuizqE+uytnBrqNtCOCB2xyUBOkcyQXd50G9V2VPOFJpsH6po
i91uOyGCLhDSsGFwF7S8aLVipyMWHct56Yf+QdUDoA0PTjZtxfCd6BzmNxxxWAFUNdnxGgyg2+qH
kla8ncbkrE6S6v97KzkAc1D8yZE2YElNOU7RWb3czHG3aGFddzr6rBMJu1chOhbL5GAHrNvBhx1+
qDOh+rlQ+I+A38+z3a3b8S3hHlYP6dnmjm7MprbrTctxznOz1bBSfyNjKpKk3ag1UC1J6seqMtuO
1j5xlJ7H8kNlqupo9fxVcVO1tEGr+Ouf0SN8aelmQlYlBDs8qH+jLpEqfCtyf1ClOMABU244K/DQ
SDUbLGprh/pIvUZ1HlArgDoLqIcKZx+VKAds+2Ok7FN1g/pr9SFVj6y2R1VmR2yXqlZPS/VREYiD
LhPRngUGZ3UkUIB/iyMMPwWk4UU9oPop6vqoUwTFOHsVXXAszt5O/Vy1Iaj7Wh1Gv2rLYQaaid2g
ys7qgsyUo/2Ea9QgOMbHBl0/MnXdqqV84o4zRLWOIx0nChI0+0MtrIzT36kXI4dbO+1XqpxShwc2
PfoEwdAiJ98NtNz4A3V51V3JfqXWEHUusPloq3MO7EIdyHbXjkf1/qhlOeAqqYvbm6Djg+k2ctq7
tN5nDhmcXPfB5z6rLdC6ULUiPpucONWF1aYbc+asGsYLszh5WOtQqapmgjUnB1WutdKmVLsvxoSi
Oz60ijnBTfN1AuJNU++/evMad/vn3iFTDkUsCOrNGSmjVE2oDrfkr0EpTQ9qfVOXQv0bdZHVU5Fz
v12edd51dYpWez1EiFXfcwQCYMIfAWxfKzC9Gw+rfWdbO7WAqFOAWunUI6jjEnrapVenB3X98/Z7
NU3LpOUAxn/qVv4qnP5/e/GftBdNnQL6H/cX79u/HOO2bf7ynv/4y+WTN/HXVuPXN//Za1RdQ982
IQnTTfzFH+eY32g0od41fdvHXaD+6s9Oo/vNNlzOMiZNKBs3LuXs3/xxRCm7qmnJOZGevfevdBr5
jt/qU+x5ruLJ0fH0DCz7v3Xhpz6szDEI9RVErNvQBFE/YEvJ3grqEC1dgFpdFwa2EBVCXj2Ss1Iz
cOM3vn1XJLB64poxSIoPmiXJ37hiIFFDLDj7e+5rU5fbKWTOXhYLxzuVAWJ3DSpotO1BuehKmMHo
ATksp6Nw3cb9Qvce7OGClG6lxw9hRqWZ/SzeAZEj6FUYcximqViX7quh0yNCf4T+BDgF2Sj6JgGi
NSXA3ei5WBVR2vqzuAzmfVoC04D/73kGC0CGeDxdyNVsXIzpuQ8e/PpOzz7QGq+Uh4Jj28KYWX7c
hygRsN3CtWlXew98Rddi4U+nlc3rS2Iw6MA1pipcOamzKgUamwbI9YhcNLDQmAj05fEy62wOM7x6
AyCc1+yTksTAaFggu2KyOBQftXgLJnjVCVAoNOZnxlZLs2eJe+kITPS6Zde+9dFN61R3KQYzUl6O
8JOXeYfNBLNPLVOk58wKk2xliHeKq2YIN63dLkMmULAmiHUBZo9SSfPC7UC/ILKKZd3XN4Y+b1vm
E5wAlwxvj16D/AZL0aI38rfcx8w3WeFdMDYnLCmLqShua6wvRnOsuhJCTnyHBuomScsUi02+8prw
rq9J3eUaFMTcVaY81cBmXfJFpvqmGQkUgq5YdEhbKo1mqVi6fbPPff9eXdIpEpD7TvSGTnfqyc6E
4E1jd/QJGKAXvwsd/65x0zf1NMoeuDWXnszD7TS8JoMN60Xbtta0Crgytc87VpEta0mqqzdW4BtU
qwcDvYluAe43Vx2vekrmS4GRsWvsQ99pp5RToCPSE939s+XgdwnWNvFFbpyt0LC/JaJDzRSsU1x9
dhAdYr89poCdIrI+R2/aulGwNgMUlxgkS6xMwpEUnNG61W1aSJzaqgyqz7jVq2SphQHGnGA9aj9j
FEuhY27dBPdhFOw83OcJqRRnJbkbWm2t1T/itl/qWbSG4sObsi/0+JzPpAvN2UNaUVyRFO8xpJuS
VwgGQwz3zHtrK7HJZISe9pEBJ7qvt0KSEw7GlVBN+5zIadP14t5BwCj612AgEqrxj+3s32kBM099
xlK3c+ZmD4jhPMYuN1EAbLQnHaXhTEh0VkKQEIo6ng4bN5+nQEMYXz9KjaOXxJaG7kzYz9ZorNQf
pUV4dPJsRTwEz8tYNelDBDmijl46/dNoAQ4DXNMxXrZoFseUa9x9zma6r4RJ+wskD/5bpnHUPZik
yHnIPRj1PVHO1nPN6WEikGLEEJCAvzdQJA3XNtla8c9+Rk81IpP6LqyjNrbLihZV0ohFiNEi9nJ6
AG+B/pyXZ0kp6nEq6qyHIjrjq8vojwZtsc0wj2b6ozXcReaNBYXGtz8rvDUlZXySnts6Wg1Rt4Xd
tGwKY5nwPvQYFCIQN+m+jycUvBXAwPwg8hTRFgeDeiSxMFpm8tpT7zv9WxexLJntLpg+dCqihoO4
p384nKDNJN0nNaaR3uBoCm2ynl9Akx6V6Y15/pLR5hZXQmnQBBhHACrYNMjqRAG4pjrc5SZkKxZs
vFGo8QPGvfPCkBlNrB51Ao9SZufesnazCfeetbvJSyBY9IwoQA0v3ZVBRSJ9ux5iTkjZi96h9ndY
7sCzqG8rFDJPn489OmUpPoQv/llHy/4dj6D2JmEz/2GzwyPuqr7SL70TEzTobMUjn6ck2wn6G0Wt
PdpZRFcAwqxmcyDHtWhmq5I3F+gm0wOCHHJABgXNB+RjED+XxtTuyQfcOfx56Wtky2on0wYaU4fw
Tuzl6ACK0rulpr2VJowP726Kwqc4VuL6eSt7NrPZWUoOBCUxjk7H5oW9qwsB2SOF1dDSjwaSpYoO
oCeWs86zSFidWEEGO9yaJkl7U0bzuLshfJ6wyJBwi2Fj6TwLj9jxudsgT151kbM0cv9QhPep0R3V
vlEOGsR6fy3oHH49wbpd4vxKhLH1WOgmVDt48zaK8dQNZIqx8BW0BmI9RE1VHvrspXLCs5I2Zxab
l3eHZJSmpoakXrtOmXZlA9lk/pl9+KQW2yDT1w1tFKOWwDC7dUP8pt6waLssdk18yPnharFrcaSO
ffpkogbCqha4zsHRtetsR3eJPlyAi8LFpjUxQMDq2iPZxbu+S6/sqqfQa5dASXfhuCnIkndLudNN
1gdkZImkEC8E1mLrbPTFbYKMxwsiRkpcyL5lh9xkNidSNtHYiw6ZRUM22E6WjfYV4V1OBLIsbtuy
uG1Y+QxdWzfxeAlZz//1evgcf68BH/9s/0OV0f+T6/Df/+Pvfvd/ApX4u58LreKv5fq/kxdBhfpf
FsTvcd7+5dR9j/9u6P71XX9Wwvo3j2KX2xoMjYcqhVp0+Gza//xvUPC+Kf6LrxuK/gLHilnln7Ww
/c3AnKyG9IK5jafGnH/WwtY32qqKZyMc4TMAdf+VWtj4X6fuFjAAk+fAvuYY6jn8utwMZosVI8FD
OQ8C7xF2OjiAsKRffExsuSLaYXeiTp31fzJ1+b0G91nhfn3g3/rjwShMDJXqgf0bO3lOWtYJ7dEB
L/3LO3L7R9f5V1UQ1sDfqn0eyfd92Ek2wgKkD78NCZJRxIajXmI3iQD3A4GM9SGxwqfSMw8k6anY
kCW67fuyzG9Z6+48p9uPBvuYzPelyE9QT/eaRhE/6NM2HeXPwMm4KsaKH7tQlXbv+g9x6d9VE3Z2
5IsoowRdYnhLnLl7Zi8TsszuRrQhUhx5Mkn0aRgXhzVhgYP2VPXRS47CHGzqls0RU0vmx8DHWdPM
8LnM5+1gJq+1S7lW0mXqlc4SvG7TXxCgnUhiPA9tduqRUfoQrpD+HQtXeyKP9zialHmmdVBzm8Sn
+ZxSk5GgVFNc1dC58sG/c4bmNCFwiKjvEss+dIW8Ats9TZJDTKxwrCz5NN4ugqy5UASnxJ1Xaumf
h/C+YQGOQEYBmVpKSJAZ8OR5Sj8+1244H8A0sKsiRSKZD52l3mQn7vm7VIDXGuQKGv3OgZNQFu71
JVyU0lmnjY5vOwUVSohtw0LvZCsYoUs7DXfIEOxkrakZIHSrNkLdW8LM9bwHtTGpTShx+rVXMsrO
1j1VqswMBMnXMDq3hr1x54zOAku7Y56zXO5SM3wlUHu3tVMSsfphMw5Mq9z7yeHkRx1bZXh/q2zV
FwUscGriwX8YZu/UeyHvbord5r76MhjAC6N3MwfOMakUnv4df8bP1IpeNUSjablv7Prd7IY1ltIT
IK9rFUeIGDXFaDjkQjvFoTikXDsHM1/RceGSZaMlV3yoS3WlMPAuCrbGoWQnmJcWePCYTRdJwHHS
JdRYgQ4RIxys/YB0ZvKiVhFyU0lakYN3FezTnsAZ5zqU47oOh/UQRlsfABoRXUAPl324K7jbRjZD
KR2Cz20sEuNFL4aNQoer7PK5ipctqCMUYos+yq78uuo9TAfNdAFxvdGRypV4Q/10h2sYGigZJM4S
O/JFfSdspKW6b2lEw3NiN86obQqLoL/gNGNd0KZ+LQ1rFY3+qoPobYXFIuKTwbAfQArRslX9PsA6
bLIMZwogrLDZk1ZzYFffjeN9F7DzGT0Sxugq/JmTDm9PRsTswBYMU4NcFSZ+eHgDe+e1D+08vriI
hJ0pfu0tPMx6fZN12Zv6p22ngY0hMCHnkpJ7OKtmfPTQ9zMddD58WsaHLtwKQOLSiO+0TuyGVBxM
9t0+FhxP3PsaKoqLxjIYJhxU0SLNLk5p3FJkeP1RffJEFcGo4EaQ5LZ4V/VQecLnyPBPqXIGFCMy
6J6zM06/We4KngcQgF2rXrxJdle5hHO6QjZK3ihyPapujLfnqrG+f723iDo3qrzCr7etI32ly3DT
UbuUY3iQ6F8qosiLML3WmtxpNNFlaa36cLgUU7gdHQEVXDXRu70WNzct1gHLCddVJ3cixc1FxogM
GhxBzT6lUnETmLw14xnYG4X3SMr0xqtuPcQfNH6j/kadTiWxC1oRnAKuW8EYLw6HVze7L0OCeKAU
oq6yWB4EDIUrxzACpZPXzOSTXQfuY9Nozy0BPETpMCBh/sPyWbbFe+PmN7HpnvPaOtu++8PVw0NV
hndl5j6mWbu3s+I21IJnNlYyFLiZyB4IBw+SMQeuY0hxK6rkZHWQx3HDtY6+CqtXASHXo2GipfKY
ZnzkOoPjKr/W4YOe+ndkJy9RjeA5wc68CILoJ/byK5H3PyP9pMHhmOv+o3ZGst8CRJaZfajSaN2w
qusk2dnNBQQOI1+0+fHAZ5Lbv6zf26DCStZiJsS4EaqwFGcHhhPQZnNThv1XDdiTKsvR+aQqZNif
ctEkPpmyFu6tH3ahPTvdSC6bdiJ37jQ7zqnuuDqePJQGr6av/Ps2afZGkp2k5A6MSECBTqzH1NHp
8NG6zcqOesRI9oaLcT+7KWcO/VRtslHbhbh1S7C2Xq1dndA+oHji0gVrA/GodIkhb5mtufK2jIcL
UM2tuivjmyqKr6rmlYCs6Q9cuiG/dfNP1/J3QF1f84Ltx4Vjx4ggM7H7+pLkUK5DmeAq0K6a7903
Ave3J+/MOrkmrGtdIs6inT7wIWX1ti+bD02bLungPULD5kz9afjdvZNz6/KedPKtqu1zFV5oZm/B
fu4jGlu9X94Yk1Do9iWXaIHNcBH6216We6+X96WB/lu0H0y+3vRU83jXBrYXuP5zRWRKM14kaUZs
4sexkbtgnLcTBjGPZSoeiC289ZviPZb22Y3T25H+URrA9eGdnvQAZqn3iJ99bcYRuTnzsQ4+0Uz/
oAL44Yt4HwGrMfKMSsIA3rzKu3o/1zCz5LvO7BRb31br2z3S+0NCCLSqTSoipaBG3w0uxgemixBX
W+thJBi6D+tVS6JcJckwIGqI8JUd0JBDR5XjQ1JJbFa3FI5QwClv7jdDXCy0CPHwHL9FQ7GqGxK2
ivK9SwA5lBHeltQrXylp5BRu7JsQQkhMAdVn/TrGC5V+V+9DpIU3Jl6c/j3gAN9HPsUyTeZ/Tzf+
Hx5j/m88fajD/z9uxyODe4/rz7/rwavv+PPk4X2jjw4CDiUkzXhUQn87eXjfbNr1OnQYJTilDf63
k4f5DZGv4/g0IXTTU2rRPw8eoO1ozQt68wYSe9T1X2e/8LP4axX+B2Dwb7//tSo3fz93OADyPMek
9w6elWRZ9fe/tDlI2eiqccbZU7Tmk+O0PyatP5izc8av+iDr5idZliZu5Oy7aciPfMa3YvT3mYnN
Ujasgppvq2g+SQR6vaR1e9eW9B11SF8sHGLxy3X935whDPG7ooWna1s6ciNH51kzNfj7p9sNYUBN
nBl0+NMdJlcfOETgLrvej9dTFJ/D7NkHKcQ+M58A5ywDQax3ZkVo4Y3CRsIb4TVmNtwKKGsBo3ZP
9fdhVDbMQeeb2qzMxYRVZ7RLDRxDclOZZ33UBNGT5Lo4eUBOFckSFaboTT4n/jJLyhmQPMVmE64k
A0lhTHh9vV3uWm+6PXsLQiifK7n3jfmp0iDlVIL4WrwN3UYjN0BRR7rULpay+0TfTdqbZaUbhwsZ
tVm44J5iVbAATbXize3aadEM5nPkWw/z4EpYMultWFAqGqa7SwmKQ//ZjLS0YXZpldiHsgUeMrq7
hn+TWu1GkkVPFbiI26LdZr2OD3IAAVzY95keqQDecRVE+Him+gQ1AZaX24OmlvieKxg7MKRvdUP/
rpnlrWpNl3RqhkrbDQ4BS13mGLAO7BASOd47THIy/MwyiDgAZtJFDX+lNsPFxBuL5IB2sF/H2rZJ
PYIsX/MKpFDqvE2efz/N4bUUtyEA/GU/6A+x7njrsmm+m7EOMoxmcjgn9alUJv0g3JBx9l0Xxb0e
zdmaWclnmkl2BIQOkY6XDvpBuPTT/aTDjOotdqApuuvpEw2DhS1z+MlxqWDsgXN+TNGodRbo2bTk
DpCXqES81DAqGqO+X4SmTqMH1hKV+zJFEANztKxpng/hH2flf89K+/8QFlQNCP+rdRYWzm8dHr7h
r8usYGwJ0gQJK4YjFolfh53+N8fWWUgd2g8stxarxl8bPBp/5Tr8GapN/PbMSfm7vy60mml+wyNq
M/LUPQGoCV3nv7DUOn8gdf+mx2PeKsBGGfwFT5P8bvM3FTDPIRr1ztMRp3WIDczwJpjEvEFR7kFw
GWN74dlhRK82nk5mZ6++/snXl68///o/6Ve3Q55Vh6/fueqH/PHPRlALBSLQP37w1zfY0VBe/Mxb
+F16bK24euxKy72LgZkMmlE+fn3xF1HLJLOUFHipP7/XsiZ4Z0zknetXV/IsQB5o1b5mjowTVRSr
qK4hPBoQhZz6TmSpuWLAAEVHag3kDlBwL1oeT1j+PffTthJohr53AaRgEOFXx0j8h1OXcI6x4Nkn
1vQ2aC3ZCXEa7psu1PZdMstTGeo3MaOWU+EP6x6m/AL9ZLXRZtxtmLy5bhMPL4LVkEM+Mpu1lovk
VqIw8XAX39Hj2+MGJjzRr4qt5uXNKomqFh2zs0UPExLnViabfKzT+1kfSTAYQerkmplv6gEUR1pf
fGhWZ8A4wbnA60EIMlWf65HmPQk6ERTc5Xgfx1DZctvXtrFclAWyn1CgVrbp4OxDDitQtfSzGfdg
rnGFvUn9Mozaoq1CDs8Rmrehbj3a5RZSlBaKve1a5sYynVutL9OtA/zercfNnFoFanzilm9ajKC9
K0IkhfuBWIqFYD0jDY9NuZPuxQewcszciaOIKfbCL6s13bZ1lxbjIg4A9dQefsvItB/1nsSyLufJ
pcNbOhEmNrGSFyzxK3TMDHoFPuG8fsSFQrJhMkTLcNZPuV37m1Z8L3G19cG0yDPQNEE7PSMGvWqR
DkaBJnnrWUfHhLU2e+V5JE+bSCl/PcA7Q7bNzAJj6AT0CWDcmfzObUTiqQmOMK+Z/mAgjxYQUT3A
anlqnixAfmw8xd5tWnh10XMrtU0MXwMM7WfdpjWCgfDsQ9AL85mc6MbGktD+tOgrWFG0sQr/TUyA
j4xp42nzRTNaymVYVclLZuXfbcHcY87TF/Z4hmqfKRHPbFPi1NY1O2RjCUZXy5bN2mkuhrQOcZ/p
W6/0CdNljhy4doCj/IXbj8OmmkQZLpP5xKYdkLObaFGdgJaa0NPNJYnqbOROzXvNIerdxLd9mipf
v0Ke+tTmQAc++eGNjbchWV7xfASSUzzLC6AP+0EYtz7w6j39FXfnhoa9oin2BF3fO5ANjh60RCKn
HcG0Dtsgy++8lHu9Na3XfG79rRU+CM8D2pVAQ6nDbm9pyIe+vkSh6dMaLZ5hzmFLl85l6tJkWaS2
tXZS8rLq8n3S2vHgix6l6lBvmzq75C3Zv45eu09ubL7iV3U+IU5kCHy7wV/FsL5OCM449FP4rseA
R7Wy7NC3cAptqztQ3G4V9l0CUVuMgQy2DR0IFvUfAx8V7nR8NjZzwiFJTzDH30MrIw21uR86WFmO
6/+onRy5P1NJyqPKXDWEuAXCOPqJgfJ3guvd9vWxy6JHz4zJS+H0TDMOEhl0SScOTlkCeRcVHuCt
Jr+PW7oudF6A1j03dvx9tqJ3lu+1HxSMoiFN0XilDxQwWQ9yNbeV87UrxVXXM1rDk70qdYZ9ttDh
WGpo2eJcPrkBUY90CQaWcb1YuoET7GvNe0kAN59I8EFd6xQ0FBscv9IDdwzdBxLYKjOxi3edA6Kf
HWsxp+OhI1ZlqyPhKiDrrDMgwJFjdweZV/3h6/+CMgYnO2ZAevt7EP8B6hIaZPUQUBE9e8ak48mh
mmx6c2VAdcvVd6Je6w+Bz5d0ck5snlAzZn4DPmYXcltnVtAeUvWlnFJIvRbqLsusDuUqdaRYlt1A
G8phONpLEW3HhMLqfkxd/1y11t0sXTp/JAsgKAOniJRTdEOyFo73opU++TeB/Rh6BprJhIIxiDnu
psYxbfNwP/pjsxRF/EE/GyuQTbJ4Wj+Pgkwti0TYjUOUVGahk5uhUS9o2NE3fQUhzzgAfiPDUHrO
LRpgJtN57r/U+qgIPXd0zyBggvZFBJc9Gql203nkU5I9BGgnMZcGZiJEhj0er4whpojpxpbGuvf8
z5oN9iE/5y5RfLMw4+04Bm9upNO5dOsVrWp1sRoDfbx9SdPqFopTi7WffJygqG5dGaSrEs7+VnI1
14WsXz0dBWJZEfA0TztR2z/8oP3oYOAEcWUdK0VPGpyePEk0iLWo7uPA4VQfg/fyS4qGGM8U8A0g
HziFAwsJiNvQEYMMxCTkxTXn53JktGrrqMkbfZ1X8mUMK3Q+9Iw7fbiNKrIqGGltDM0/Qn44V3r+
YoaGvx7jQ+VDgu1t84I/Z9uD9jRKCDmz6tOqH+Rj9zSdJNlpg2kojxWO5SK8KZuu5Ixgv9ChVyDT
9jGPw7fMhA2HZlQPw5s5v6urEIWUr+KMSaSshwmYxWHUonlNBmrO3LfvyFMdz26aPmk1U666ajGR
GZeGrqchWxpfWwUDAFKL+AKy5VRwCiTmlEC0/K23afiRHeIuzNg9Si2vHoNyRti+kRpnDkKG0KaY
Ad7qcwqLrjX9dmn5SBhbGiZzET4YA2c8o+PlD41EjC3LC7SbG8jYMVopwpoeU9P7mYk3NE/DBKDJ
lwTMzNJbJBLWTwacqNTBDhEYQL6JmK6s7T/mqH93QGctzKz+7BJ/U/OJXo/91CFh7h68GhEV6XLW
yvPDzcSQJK7Ht97LHsvaeSasY0PoxJK4v5vAnPZdGVZK7T8uzLIh2NyWa90M0+Uwot5sW/lzCo9z
H/ECCOwkTW6AKEp8I0d361Ib/kUYq9B20Jo33k99Tj7S1uY8NBcnDscvNmHgSxxT8TYVMyge8Zi6
8ogYyybRetGJyN2ZRrYpGjyPJRUqKmx0OANEEpNOcZ/b6OpsJGQTQjk3p2035/SjZH5OBHzfLq/W
YPROsEgAOdncar6xSWw2fNaQFeL3CMGR+2i3VQkMkIqg1IOdEUcnS2Mvs2IcRd7J6411aWgMR2NM
TzGXtnNMBqMBk9FEM99GZz6mo3aBMl0eQeOvoh4Lw9Hugvc2yZDGEpBKVkd6A+mmGbvmxre1K5qF
cmk3aHdcrDvLrAYnlBeb5ME0AZfjh3svwmZaOzbpORkhyb2peZukDB6Gyf4wvOp1aqyLzd6Ek/rs
yPGax6W3hOmDQQaycz+ygXa7QEaPdRtNC9/gT6LqRrfIcczZO9pG+LzD5hl0fLVSTz8bq345tN1H
O+bbXE/OrU8fwY9PnFAggJdiW6dofufmk2w9psTTq4EMoR/7K9ib0tXcRe3Hzzpp0ssRB5w5lNfZ
nJiz1mW8gCE4XuqQSq3KnZ0gFHLLMOyIqfxkye7YAytu0uNo3ILq2U5m8SQawiZ9S66DurtzNUdA
UrMhF4q1kyXs4vK5ZyUUUcVEScfd2hMEB5Fq0M/hDKXWmkNaKsnPsQ7YRY0tighMKQYZvLUV7NmP
tzWxCLBxUNMTdexd7WkiGJRp+6qIKZK17rPOTBIFDHZvE55hn9wTuL6BTrIBeRrr1bhzGRsurN7Z
dCBkMYx0YCRziSopnQGBwiJcjUQ7DW7n77veeSw786Xke5axM70i7rYWjJG2XcHNFXtXirQjSXu5
RWnppYOxsXL9Iel8xsRQOyeyStEI4LrjzJRpi2aq7ztRN7gtEgadRYIuqf0OyOSU0pRYpDZRrdXo
LtEp0LA3A9w61hV/e7kK5HOgyPdiSh5YRe5yAGJr8pYpBbQqR2BiFUxkbWKQNGKeJY00SWG/kjmt
G8B5a8udaH/ZdASjJFw1znCJ9QKIFsD1B5Lm4k1d5tmlcC3riCMEMro5C8burnyydQR4ZlXugQ49
TRMUZi+AR+yLpudL36ycPv5ORgqZQdnJGnNjP491eSCFuzgQ33UlMK9e9RxwNA5UB+fR1kkQiFrE
bV2elOsy6346yp2DIFmq+Z9PpJ5mSCIT5QxYPHiqYtNbt4F151hDtyyy7G40kIdqKKOMBiJTmZYS
vSNxYr36Ai1OW41NnizGPs9R4TGdclDGUlPU9KucRwx3JWk7AcSxYlSDqwe6TQXWMPOGOo/iR2ZP
ctYmEjDGXUw+F6Kh0lzJts6RC7rh0hn49M9Bcfj6osMtP/Tp9G7NqB6n+dVyuNQCz08RJ90hU1+q
LtumJcQvYirAOXYfs6YiqI20YPlCRNjJ7hpzhf0W02OQPXCm2oDUfKSrucxK/WYWCBqaqhnB/7H+
xFVIBnOQMYoiKGKwu2Wf6m8u28ipyYzTkOrUg1H1g49ovdH98mK12eNk43sQ0wZa0j13EORIxgQX
oQG4RodNaSvdT7QUExGPMxpKHYtY3xRP4TiQVVsgAx1ij7zvhOpMD4ZqwR3FDDneugMhW5Q1t5oe
Jmfkcfednmd48+v9GDOzMaKM6V1PkLQrEGda86Zum/JWdCyMFQgoeASBvH2j5YeuYmpPQVYmiNBm
NrK5Ttd5W2zSqh5ONkkhddGTBcztvWQ7iReT1LJbK6vyWw0f5mIChL5zCMzu9OZsc2Ldp7hnJuhN
y8pk+iW7ZAD6Y47bOXvLATox8vf9nY+D5kr+dX8uymYfhJC0jEQOu7R0u2XQxjZ9AyQuaZueA/0m
4by4sssPkK/bLptpw4aVdTsS/nDreXO3NiX45yn3b7VE8LCTfkbBi6I7M1cZuYToJFpl7SUJc0w8
WLHYSkPfuMLlM6/okPrNzMlwWYhwVcUiAU2nY7ezW4OjktgzLMWe4k7kJ4E67ktG0qk77YKS0g8y
dbptUK1ceRkSWfjs7nMnHhDdtv2ubB4Cu46OvRjfRabftIFzz/aNGrkcXiQamU1uxI+DBNlmcWad
9DmkDzSP6MHdn6BmiRh2CnTLzmfdhGezZgY7RuWLWRnlzhRgphLqsEVitCXyjBJ+GM8jLuvuatc/
dCMY94bWrq0svOReXG0LZ6yVGXvnFVN/TozLIPJxnQWk45FseWd2EBKHikXAgKu3osgUwAYQr897
N6mzfWySJDJ1KgfAOQ/RoOx9Dn6lht14ji5VGEcH9grrMIRMzwN6M2PmI4SAfEDZmC4zDl9L32MR
bcp9VjwbE921JDG+u3U6H2p3mg5uzulHlKSHoH54iZSR07eJkZLE/npu+FKVJAmHbvI0TNqDD459
M0DTBVY+7YrQV8pIviT9UB8M+SbLdPxwSLNbhq4GeqBAelC71UUg/1j2VTw9p27Opg+HnaP1S+g2
60wHOK57NGKC3CW0JrW1ewLCARs+RoWHcVMHbN6Uc3FFxsTHVcDPRLQDm09ON2S1wLBjkrmO7yrM
5Wbn3dF0fhLOhPyErTAg0B5Hn9fdTiOfl8HNzKcuRj1dE6egF8nasyWyiHb+yNXPbB0SCLIKX1Vr
OkB19bOc3eKE1hoqglYaHzSH8lQLv8NVlqgdBnfZNDWTdWcISRWax51WRB+dnxoEf7g2x8zG3AhR
CCJq8Dey4d+l7egiTEcJG7U9gXdNEmx1mNA31UXqjEWT/n8wdV7LkSrZGn4iIiCBBG7LW5W8uyFa
6hYmMYk3T38+NBMx56ZCavXuLZWqMtf6rbwX7In3bS3lvTIKQhnJErPta1G50WNuSu9uKopdm4MU
IszQzm7ifQLoC1xkKKRhZhs91hKBcl9F13L09L7r/e5Z1UxpueHfD1Z+kyAGSzblRyxInGrzP4mB
RU7o8gtpFG0Fc26vo74DGvEzygPCpNe7jFwCtv1UbOe2Colly/v+Ouduf9WhbNf5RGJF1Bbkxlkh
tEGeDlcDyQGGvgorQqZTLGM2ZpK0oqV6rpFNhHQNrJPAGjYdp8m6pqJnS+CVvZ5yL77SlZ1uIrqY
MUZQOky6G4GJ82PJrwR+y2iuVMH896FTsj9ajX/JnIyswh6ZUqXb6+8D3C/5OGP5jOX5oe+T7BCT
I31Nl4dYSkEiJF63a977T1fpFDNV5nxqU2Z85b3aUWLLp78PeZTB8aBf6GO0IYX337/wn4/Sksjm
Ibqj94kd00I+q8MSwxtytlIk801VDn3xYw4wVuFfzYZ2vtl5t6QRXGuVmjfbz6oVumpUvsunVCSY
t3z5j+yeGN8ZiR1mpvtYjbMEGqiNO08eWplNICyl4KSJ8IPYvd+fyiF8TOCe0u1IJ8fOWgqTjNKd
N04e2RsvVeJWdJ11Ax7ZIFKRx5T3zdkPje5cEN1JvUqEom1ASODhGdIkRvBhY7XdOZlKiswdmgCq
BvVxomG7VrGyq7N1/P0TI7PDtZHA2XF7t+egmNrz70f/ewg8dkujcb2VZRjNOZt4pY+F3tNMS48z
phW9ojGczFat4JVMRxFSHsmORZFpx3aqDGgrz2bWyYT5abQJlO+Jd27nSJ9/P/19UOhQVo4VjIdq
Umozt8rc9llNypspbj6SjXGcHoeIyhN7Nl/mzq6e04DtWt6FaZncJ5UKnrsKfZKktNCr02e7+AMZ
mnXZC7HE006P6bjVacXtT0dkz6j3Esv4ySkL4w59ZvYy5HzjLpv6ycKICBqWnPzJI2h8ogJjdGcX
tVeakSEb1FfPbcXWCDpykxUISpvFH8LU18a5tQ44GdBXvFTr1ChF0EZlttfTN0CYzFzxZJGbTm1Q
lhNiRl0yuXPZu1PFFLQnIe4iOX8arWM+OmNjQpveXPteRN2+Ds3qLonC+LXLzWsSJ/alxXKTTU3w
ijYfv3L9VgWRuKsDB4VYQBFlR+26Mb0bvBqPgYHmPZf+LuiL7Knn6XsyI0pJuLXfLOQWOQqanUMA
bEYuexD3waWlNajVfrd1RyTx8eyxf+iVkg21GVSqdbFBtLCrcDsIeZrKRRTnToe5FKcZxz/hOxV+
mlwfjGLGR2XzZhsib1tGSHLrOgISpze4TBiN2iKf1jmQ12Z5H7o58/ZgzWfD4yUUmDjd9FJ8VmXP
FZmWs+qRw7gM9MrfxHHdHUYrpHkeTVVFGuua0OnpVLXUVsjuNXVNSlgKegJ4mfxUsfPSwa2vjIlD
0rU96hM80G5AochK+yvmH4pi0oeC4mGnQCtQOdZubTgFyStTQ5YDjNaMp+uYRMkfKnoOCif12oea
DXSJX4/NzXOLfk1EIS4+uSGb5y9CCTq8iCVtKb088P54UK6oN7SI0AYUlkhxcQaSeoTXPSToth/D
p7lOHM7V+s0Ox7tFOh2nxtajpGY/N/39lBKSOU3GpwrwRqioEyuXhg1dBDsZ8G4JE7z8pS7XzZz2
61ZnCvd1aONW6sU+05nAI1s524YIE/qE7G+KtF4p9Ysh1umyS9tmX0wxNDFZofQ/FReSGd5E7Z5r
X0xPejA2irZrWC+Pq6tF7wqzxFuipJwhNPxXBwpIO/gYidS+7/L2eaAoYF/aRnSoB9MENsa4QQ7w
0Wzm+oOWqn1dQ1HXrYfMwHGGM7P/ShYz4GJeqFvHGMfqE57QTJefc0Nq4GmClfwWNpnFk2HfZ645
XpS2ifowBELB0cXNpu76hvW080k2bSqsc37P7FE01ZmQgfh1akPMeyOtxtxb+H8WJpGcOE63KpQn
7YfleZ5TQSGfYa9VlKXHaaEXowp3ogiw2LuF1i923Se7nuLhTcOAW9Kb8DIOjO9d4Tgcen35IpAM
HkXEOPf7VUfEj7qyY5IrY3uVVaJ4CcqhvsKU/vx+ZjuFcwtn7y7XQUwVejIdUIMAh5LPvY/HeNd3
yfSi4zp+Krh6fz8rwro6BLKgFxywCj5zfAnzLHphQPv9pAsRlPsc8XQM/ovG8KKZE9aUZ1Ekkjrv
sWsbK/lZqzo+VWV5iE3fv0MoTjnXyigssGwreSUSusLGZem1V7svZYsxM5iJe61kuimWgwaWwljL
SeSHpqgeZexJ1J+esa7j/qUIERrOFL1JGWxGKEqYL+aYGbIR8xgYR85YMsrkinRIr8oAJ0uBjjSJ
zxmOSXg/3G0p7U0Prt+l21xX4eb3UxhWjVUIwEk2ii50xI4Ey/P3fr86us5M9xfr+u+nASXdLu/8
uzY050sTDpcEXVq0npcysLC6Z6dXuzHEkmXJeCT41m42TaL7+zYbPnqMuadBTt19HQbdvbAUOW9A
JBAizfr3z62S1rkyRXhNFdGqbwTyw3kXuzCsTproLdXhsaXlLWkJgy/6EcUitF2XZgBVYfGclgr4
OCP0v4vrdzJ79y6Z6JueRtm1Y8XTJQg/Ra532hHzqQs4Ok1NPksfjQh7iWZSd0bAReplJ6P1LtTD
lQhyCgOFzFO6pBSYcb4d9RyuLUM8d9kAheO6Z+OPDrvHkTdr48fFi7KpcQOUZ4msOsVODPZaB6V1
Yf1fB7Nmav4Ekghuvw81AkFfR9ZuYNJa+0HR0wUHHAo/nd5Ki8wXNuxQpxMnfJDf6oxs59QBO/LB
MvrWvIa2bvdE/JD+O0sPfGWthzi+VA0MQzj487HMsSMn7fgUDUn90qqb1YiHpi0OxrREV2iHYbdW
ryRWC/4fxcUPK5RbuTjlIilwH3owL3Kg5quYL2bTCELqQvqiOQDIgCAyKR/kuZnSS2b5464dw0Nd
pDNbOuEX/hbZQrpJHOemQ1/z3CHLHdUzw0snqORoGWi2JdPLPUnC15kcehfS0gpfedP/iRR/MLQw
n7VP+69FUimR+vdlivNXjUfgwhckCXR5ppQrZOqvha8rMZ6GtEMMbN75oeB1O+46XlisS6Ajg963
9IIzC6KeHGC0cSHUub/u7SDap+WlHnJv56bNM+v1XVKB7NAvIoc22bVyfJXW9KexUpdaKooj8gYn
WU60Tm3EA8+zvglv8r7zxn/gkhwYxmgnjyLI/ZG3Z5tBdRuEDhu5aRx7bW8dw78DZM7g8arvJQ/4
Hfeqv3VbIyFOSMTrroMaHRp/nTTOoy/6j8CA+ev519aNpAI2j97tmKYur6/Bm1TObx74VE+dh++V
DjsKnMlVStW26yhO6WfzO5+b7zp3m21ntgDlJIPpSDpbZRKBlhd47V0KwWMRXYK5/zJzBw+rnCdE
KM4Ea5jtHLLFrdp+9PP53eiI+Z5TebJpLEcI8UGIXb6u6L5eWZa8kfGIj2PM/k4CrmnA4NiPqlm3
tXgPMjtGvYWgLUkWUjMQ3wzXePrzP1YxQAIO6a1PHFhmCp5ipCXxhJvObz4IzMh1+IFaP8QpLQ9D
PKmV4kwLBnKrHQBQ3biAsWLRwuUhcDaIVu0e49DZaVvz/PSchJ3ENm4QlzzeAxGR/ZaED1OMck/E
KAzmG3FHeCfSmQrW4e9s8WYMBQWskYNQLcTz4rfeG0jUQcXHvgbX681xvKa5s7WVuhm2/1yUzW6c
4+CYqfhHR86uSNNvdKCnJKQa0eCOzZCVxRhbuIiQCAoWF+ttbq1FTtd+t1H+kITVU2ETtTi3yVEt
4K/OVbRLM7ICPMugJUgQRDg5/kMwLW0QKcs62VslXST4XBzDflcjgSy1+W2C8W7QRT3VE/xQDNHU
opir87cyr96UGb63vKRC/jEc3GvVxBGJCOOHpaAEfECwvncowqlRD5VvcW88EPcx1N+ExGbboAer
CrM5Oo/k+ls1xtE4vHkl/vOwpG8h5YaHjTIn9DPLNzBr/5UNNJeKy4p4LcbM5snMyjsq0dUI7go5
xToNAiyXSgg3eeyYooHb3D3NYI9BKelAr6J7Og2sg9cau7GCp/UVhjRB4w8ii6C3f2q7vavi7IG3
4aZ3cDW7isAhZspNVo9wQio5Rtq4SwEgTkGPPd97kHpWTMTtPlQ5oAFjR2bnV4+9u0gWiVP8ETQq
3pCtcyvGVm3DKPgztk8k/scEVRJuaXNZ9w1JEw6aP9zUMF4FOkMLGsJuXqqcUz2LakwlnkQf4nQb
0bl/8S3fD0B+6BvEq19mCRtkcZjImOGsz3htN4LNJ+Jpjq5OwYu2adxpPTK00bR7yOPoDzy+IN8W
6Qcj6ZD+WzQ0HdTVri6MdGUCodO6s9OFt9U2m231nuThQTb+R1m/xhDn22AOIjp6EZX3GNoyGo5X
/jhcptpqX1IwinY4T4QnYZcICpQh4h8W+gi4jQ23iVetMVXrKqJVyOwsCM+1MxVPeYoKUrmaTa5c
JJPOtxO19hqGjmPsAfUBHWVllZxlnJxbuP/V1OL38tFEUO6WYMfrEDuNhM53vb1FR8mo4eBTQgCw
bbjvYDEIr/BNkppsoiwmPaXbgflwlYDUm3kUnsuMurcsVp+uCwKEfksS6neFT/1DsnCC83d8pjJy
0/oDMlOnHmzC3PuKzCWmm3ZBwnP3PFgUG48Gl0bmC3WOORP2Y2m5+7AmaIh9idMAv5yjvOhgWz7a
pMo6GWW7mmPDP0L29Dsy9v+0lGoyHx2Y+rPTLHMmrBgblhXVF6ddRK5AfeA7o3eqJ+mdUp6byrTg
43AvGqq7lDiklv1ehsXZrIKQ1NbpCOEe77MS5W+atafIjUlIdcH+y+CR6Izw5JaAhisUj2ptjVa8
orf5VgyZcVLcAqffj34fSGIP8RwkJtyaRamlGZNvUTSwj3p5YKw0ToMLch61TbV1Sx2df79gguqu
4dX9Nfa41OZkyqiXo1Udbj3IjbPj/7M9KtyMET31HNr5apYPlDPgDzTddgOPbp9Mw0hPIcosuwpP
iK7+++DPUEt1wBE0elTkLMfStqjb7JD4CbkfiWU3p9noqBH06bFrnGCpjClOzvIALP/fjwwKBY+B
36wDxNI5NaIbXdNwOS2M0bA8/H6UuqqkTo6cws4UX2mFrQ6+w4XMUl/CNA+4cGnB9p1tl4j43CwP
vx8NDRbFELpojI34LKIyOZPmb+wx1x1DoyHy3bmf60FvQM4eAA3FDnj4HRmwTwZVNPNYDLGBmUe9
9WIuSMgDbUx/vzz0vji7dmafZ4dwFNHJS2pV1v97KOVsnBPnbJOyQOt0o3aBJoPqPw8W6YP/+zSp
L5Jf0ok9GFTt9899TrazHoXaq9J/+v0jVbr+KSaXYPkSGpj//y/8/hnBIGIbtK3F+Ii0LJTzeOtq
JqDeSMMTh7UmwLSgoq9q4b2Cursv87qihahFqlE5yOnMxv6ym5nnTKmHDuoXZI1b3bCjH6tp3rMs
Nt5p40ERNDfyUft0NY9aTtehoqxY1+nB96gtGMzIQnI5uDQjlAaRLgGDDj7dDyifV2eWfJOCkJYO
DtHQ75Lkt82gqQ78pUx/H34ZVCj5+ATpr8jFI7ZCt4c8VFRzIVC8okJYQjn4aa6+ETTXrp72HUWp
p9+vprVkH8nkcRqbCVB4+RthpsxVZDQx7NYgjjQ1fhqSZlGJEaKLiythebiJmtbjB2lWZTebJ1/U
775ANuBRb7oinSe8xoLWH6Aoxnzpo0nIS0T/+it2Sp9VnoAXTEGCHza9H8Ow3FCEsmsae9w5vvXi
+RLtHgoIQ5m4ZRXCBC0ZVowEmkIMtNlEg36tKiLQbHqt1WsS44ClfHwlay4LaO2lN3QTGTZWo5ZG
VWsGrR+3XtK4W6vBXy28e/Agm9EhCkt7g2aDVUBHd6GVHLS0f6IO90DSWVS5VdEfH3jUDY0HMkii
dTYx4cEfHVUWXAWLaVqRGphPFFDSm/kuHPDBwg/PoIj7DjQSbXZ0oPQPT4NXcX3VmGPTDuWNBu9w
MlKawYHDzKOstoInoWHEFPN3K1uqBhtBbVPXXpmpprUTAbLXSP5XrpydHR1ALabnBlhZf46WLbYe
xvbV6PzgWjwisnlJu3xC7RXycvXSx1bNFNZYZ4zKdYqakDwe6Bgsf9wxBNGciUF9AbH5UsgidUso
UdmBCMW2ouKvXE5q8eOU1m6i3wd5VLKuqWBdZ81DHA3HtiKZWnZomuvxllthxm9voAdcrM1xPViY
B2A1/hZ5vqagQsBJ0h48jubNx8/qFy3bb8/g7mjiT8w8/evEdbJu6qp/8qrnUOS3cbJPjhVSG5U3
4EPwsRbXIdjlx/ID8B1g4zR5rlQkbnnK63iYDj2lopBx3WkIgJp9tZ+lfePlwU/uqOc8MG+NOVA8
zu2LkxguyjaOGTK2FY6YtxKD0HqZGjNL4VB2bcDqDguNpNwVCWfLTo0Cickcmv4cj9SRZPNtypMP
VGu2F13mOJlAZ+Z/ZUXJXrr00VCRwtRekg6D9fiQgJ1VwrVPJWceNS7zKki9Tdj79w6UHmcyRg1R
3Rxd3kn6+lRB1Z5dQBmXjX/lm9uLQd6N3Z1TW95BR+LL8Otn7rQlTSco4JuK7sjoXWxtU1zjKv2n
u/mlZkbZJJoWQ4uwEHMO1pVeoGvnWFn1Q5aA8GVxdZd7pP/FuX+oNOwkXWa9Wx0daWDWtKLnyPlu
Zo0pyKuRuoX/dG1+lVY7kko7PQJnFgQ9M7TQyBj30j6xXWesGF13c6zq1hTtJVM09hmmf61LVrph
WBceMZ2SCuENpJNHcQ82bV67d2QRZtTUMYf0exlNCHbieC1662WOcYCXGD09C3EooJzToifNKxSX
TYtdqCcDdUgfQRTvWes21KsOq2GssVZ/LK3qZ8PP7ufOoras99CuY2YM5dbQyV0/051kVEAPwFJs
z8NSdWL8jedvZeUfGUAtgibvo5ztvz604pggUxlEeTTBy6KU33SkZL3Tb0q5u95Bntn1UABRmvxo
84qVA7pjruUK3WgKiqRQ/ov5fYrLrT1lL8qKbzZOrZ1tIaQXWj2j18vIUnS8QwIIhqvyWbvtoq4s
qCGOeIuk5rjzCy9A+RUd1GRZt4Quwo3dVyfu6Oy5I04uZwaHesEkWhIOQZfdmEQb1UXPLRXXTN9U
76F5SVdNCA1omc4frKdfg10+M4nWm2lqvlpXfFhuciurK0dYdrAHlqsoPfdRf3NqeVGjBV4J6ZIV
M2Xjk/WZ5JiE2v6VhLAPuFLigklI01O+S7nOkZiD+TTD46DTWxvR8+P+5cAhLjQFJsd48VY3yGRT
48yzI1YDV6dHcxHBDynMk8M7pStfY5YTigKsbcUBNSeJc4SM+6wnn+a2MT/VDbTE2yAA92hF8NfM
xn8nwrZwxpR76RZ3LPVUWiwKlRwEbRqfAG02nYlDItZfiMoNUoflm7R8HNHtcfQLFmqfqzt3zo3o
HqKRXvs2xPc8q4/Q+qcKO4b0mTzO5mCfNDZDxKJV87Czx+ynhZxYN31mTcj/ChC6Mw65M56I2WMZ
Tt17IemQ963oirUdbZJCSIAZ5BED4w92CgrKhnFcGUmi7/AVQG+NDfqV7hEh6r9mFNauI6urldNj
v/xS4374Q8iyAEvFEMhCy1jVcnqSH/dlAeGCijtXXTwFixXZdd9NuzMPTeY9eEZzX5V5uapyBu2S
Ylh8ep+GmdMwWaSAC3buogpKXmpwO+7kslzfIf64uGXabITmKLYW6domIvnkRvyWsGBUp1Ageg+s
s5tQ/Wakc0TFkNMuyJXcZkvPEEHKJdcf2Um97swVN2yxjfr4UMkQdU64KbL+raQObzuO1duEn3m2
GM7YOguT8b0sHSKtWQ21bVurFsSIrVkPO8yax2hxuoWu986Rw98JSVRKvuPQRnUCa1INxXPHK4F0
spaBefpBx8ZEX/p0iLV9yvc5orkOLJT0kR//CWIGbqNIbwr0UPjhkwpbBt80uUd24tG1Lgz8ktw6
ZjNeVXFLiZLahsmqMdsfM23f5qk8TKUmh1kzQlpBw9i6REEdZDfhwWyKtxS+QRTpZyURehj6VThE
z9UojrKyf5N58QIjD9sO3MEojcpEniKfH5wQvrUJejKk2sWmtyQtp2Lf9iRpXzAsbvxiGHduiCvf
Cs070fv71PfiZ12QGk6ocOgqMiDvQ8GtQO92eXXEu6ym+ERexs0z+78upTV8fxDHAvt8U6CCN2rv
ONYVzkqbxGf6mfEZWODVRvM4QMwdGJdG3m12uzfu7JBiwNSPBrIbv4IGzIZVLoEN3yf9vBzP5s2k
cHYdScM7OFa/M93shk9jj/7MIJtlKb9Fyy27qN4JTlaVcX4YLhuq6kv/CHoPozxTtyz0Z+HnR9Nz
SGuLXHUMGVUJfxxBc9adHcIg7iOzNi+0bOyNGtBmcgdU3SkQlCG37aTDc6f+dVJ2Z+3EL7M220Nn
ZCZKO+NHejeqKpCqzPTfaUUWDMI9NIAMiYMds8MnUHpNtWuV+5ajG6cAEmdZqlc5Acd+pME8Wgmi
1BN9PQ1cL63Zn5PAw33p6i8DRmRb98hMTeSYoWTLj8eR47RMnXU+0sA66U9IwLObwZIatiARD83/
lDFOecPRQCsJqxdq89GQ5s6K1I3eaUSlvX0LSrveLOETVpF+z8tzIVyDpve4PwRvTRVSqN6RdQYk
WMxQjmJ4E9KCGhDdhfa/hDmOvPDOqO8nMmLiiOc9dfVfm9V0DXz86Mbi1AQQpRPMDcWI2VIpO770
TfzGMWlcq9h/6gVI9dLvHHpi3Z4IrXdXY6c+2LLelD8CnvhfKMpvZkqypiEJP3Dr/LmanZ9Jz/Ra
GuOtEQR5mnlzqZMpZ4GuNGpvb2OR74nYKLr1rj5ayIiPXK7TWgXau2bdCEod0JlZW+D3AenpSfNX
1ADYQ4u9NRzmpxprl5yVzybHOJ9Ez8j6eq7p/tJ119ZuEUunLkEPwrnMVaV3nufhHlzK5hcwyp8X
FzBRzmH348UGr9SYY8FzmCktGkfFWN7KwhObVvLaQGCx8hAxtuRTrgynIiIIKyRPGlbIKX7i4iZd
OsaiUz73xHeuSBu5i2zvqSvA3tpC/9G+foReQXquhwdwZ2T9gfvuesNWzTqD/Y9a6i0Ju66ycCbz
BUNhhn2b3jn2gJa0mgn9PKxigDa5JtYmIF7LaviNaGJqVn1Ly72Tj1troGA58PMVlDNNmrGY9k6O
/QFh/yatMftY5fAnrZUDMJ+aKCuykJXOerIY1DDUfE7hXNIbDhLEeN/iQgMZm/CtEeYEcffJCMNS
ILgBSoVovcv1RQfeJYgqOg9LhHFh9llo5JbNaF1K7ziLaGc6VH2YxUjGs/Bf+lCa58RjustSEk7z
q7vApPh6kq1KbO8Y4uKS3CZG1Q2AV25ygat4iwcmxlpWgmStbhebwxl1b3aH/nCdTP0CBw5oCYJx
xm8367XqfG8vWAMB2P6WeLpTUc+H3kWB3FXIILEnrhMFKdWXyG/yrqHg3TDjk/T4nSLOBNhxXwoM
I3rYDDL61/pdtWagiHYlGRtjFdy0Uz5kjkkjX5o9m3XSEnBa08HJm4oF1RTrxmz2wkJSJjqyZahj
p2EhufWxe7Yjui6HztznmAauBe81fEj8L2lF2TUWe8nsziTe2NGXBz/QBWO1dkt/O/uSSlTHvvfb
UaEz6b/mEhAk80CmS6PDZNVlzRptG2g6CiPyvGi65x4MQh9gYja/YHkrQtxhluggQtRv7pUR/005
QrGzzk8iSAJW7kUfjeSV63MSGOHo68NDG1hlggQhv+/HQJzi0l5M+wkhNGO656V3pRHyp23kvF8U
RsaIyqWNuoOPyJxnktdJOlQks3RfZDfwVpzxolvw96miFnUyYhu7o7UZPQO6seGlZctKwa4m5Ipw
abdu/OyOtCyk9jL9zDMwSvPFopfvZBkrlg8wPCRpKxSrmDEjjbY6jA4t9vwWBusSxyh2mfyR1HmY
BWcnN05V5vwUpnPv1fOXdhIcNFOZrGd0cQ6wE/n+ebxuAvMZW2C6jaqse5qS4bX3yKWyuSY5KbKA
Fwrifbxy/Ic5JBeRR82A2sWdWdoLCt/TKTgXAz+iVOKZFEiaSkKRIDRq//p5Hm16k+8psLpHXAX4
o73oNQyX+LHR+ciK2FlL1x8IcicRJhw5bqbF4FebH3KoM8Ka2gdCAw/GCJ5CbPxWToD2sSU+bak+
iKAF+tbEstrfmUGaAcv5fiI5D333Kh6E2pVj8UcRfVbAeTj4lpA6TSG7vb/6x9flzgnYN0zlib1q
qcjF0YPpJQRE1hF9o3hmMEqZ7tpNg3OXSXsXTPadPbYvKg6jb/RAx36qfgjTZnaYwEkrCe8X0aeC
XtrBFdZ8aQI7tsRJsEBgiTn7foqhqtDdrg0Mxh9ETzjgEosTBh7Nlq3YOOlEuHOrMMKm5kqNz7WX
2udMJ3g13exAY2+9lx2pYXnNhR6MpXMOW/mcDAiySNZ9qOKIVXYuQeAN4lsJyhrbI56N+iGl+nYe
Bu+uTRHu08qc75LCg6uJ2ap6XaOiaks62vHdg6cYFPwixm+NoNy71ZcAcFc2/adlQqtlPnD3Wt5Z
1ka5q0uklMR7/NAt3+yDdv6YvQ9WOJzHEdpNpbpTWUBzGlWd7DJMHJuCcKsdBod3wFg8hAG0P6PW
rgMl2fqSEXTw/JFKBofK2IzvtXEj2oXFNcmdZJPXzcEOrQcbNdmq9HqKlJKvhNa7c52AMdoQam0m
VmbFi9vGU4RKYEpWeq5OGREAK9jPdRrEzQlxpsc8x784IC6ikCjBBMTqV+K6opogIF0ZhdBMZzt7
MlnCbWGTsOaJ10QxmU309SJNhXiKyFoGbTqMdkRMRyGGNXTfQUaoKV2H/anNMqSzdrzrwFURh3xn
HlnoSTSSXjyjIyEU0LzaPah7WotiL1I8mDMwdzfM76J1Hwl1gYUrsrvQqSjYsNk/+yjdYEhdspvS
sxtw8FclTjm7I/BDuuaBYCMGTwlTHktjPDXpdMbjH1/8qDrMHUnOYRG7G55VUFeDfMLBEQjAgnJa
2um+JjdWZwetM4pFJgI/ujYR9gO/H8sdIKt/WjLcre6SOvCW9FpjWTJADUNXHp2l5sesXUxVmtOR
Uu7naA6zrehZoZVXvucDrv0mLW4lCvUaD/HB8Vs0uMq7Z2+mFrl/9mvXe3ArdTJc6PpkRGI4Fu+t
AVg+KDZqeMcMUbo2t+lIVEHayD1ZMKe599SOeIC12QqMNzIhQRBJV9fBcZqJvXOobCHhBMuDN2No
mShkWPNL/q7S6VX2A1qLiN/hb9BgBcMSTQ+ZaZF+ovtuK40wPsrMWLl+OGxnz6fhT/WkosW73Dra
ljvsq/6xznSPQwCSkToLRuM2KSBvcxdfsf3Ft/hhV0w8Dj4ks39A2fDp9xGZVhTE5vLAlmsbILVV
3f2EJYsfxx9Co8Tp11Jts8iQT2Gt2mfTZTwKZCn30qC/u9DXpBTOpqvNz3oOwZAJPV4PhCbQABV+
1Nrk92FFn9aSN0HUZ44uabZAhbgiOw8Va5EyFPvhUThgi33/KseOYc5H7Eeet+U2jNaNj0egdwBh
4/zYEgm6Zg9mGa/wImpeiX2/iOzq9JgjWaM3vdwhbAdeq8BSi8jCkxogXohWFI4TElPg84hDVg5h
D/bOzsO3mNueX4VRbmXVPloVnEO+eMqR4nNDPQcBkkx8TSPJP8QpJu7OAbEFzfNeR7s+VKOaeFkW
5tboiYPGq7w2HdCIlnyEihQequVttdat+9bZBR5vRdGLV6QHy0VY30dNsvXDjKk9sl+NfEwvZMsE
oXUIQrO4jEWFnjp7H5xZXxrS4CYswqvU4dQ2nYS7J3jvpaAYXGGpJZRTMdPR7YkaDSVclR+brNx3
5lheR32aNBNy39jRPqBebTtUNCz6XO5AxgRBZMkXIj4ibaDCjkMln926f/Pz7L3OG/pFC9DHkTjc
jYeZnsTuNe9YfUoXgC9xXZcscNRNnR6Kq1cQwoZ+++BD2p6t0v+MCJ1emxDQW4eDuSg3Rmh5RJog
WwWpZwLSaCDJ1HulpJ34/QMvlfoOlJuMj+ZQ5uKMu460JmQRkoHlAN9CLddQijM0DxLYFDO3RttJ
Fl4bHyc//dOEDKpYFFHVukyzAXDF3Ky7aDoMxfAe5eInL0lWy7LQ2jauT18nwau4trx+5QemOpJh
RDL/0L11mWX8H0lnstw6jgXRL2IECXDcapYsy5I8e8OQ/WyO4ATOX99H1cuuetVVlkXw4mbmyV1f
sSCOM/MY9NU2B6+/7jPQhTJmaFSpCSuiDHqidFP6PBrTWTXhcSJQ8eIN4mbG1Ms7Nt5DRwTO1utJ
rt1zO6Tje3P+A93KLoLAHJuf6mIJP96LZUoX+cIjKR0HP0aM2UJYHLtOMZ0prG/3ndN8pdj5j/hi
7N57GgfTfUjGvT8NK3AcLLhU9oJ1J7uiyZtb4cXnLE7ASqgQa4tJAae6n9AMA49ynOI11/twUzGi
h6bg6Uox5JA6CjvIjM7YpY+xM3y7EnCH15XmvjeBUE44jGPBwGWXNUl7y7VXk3HNmJPYlfOtGm09
b30p/wG9+NcE2E7riff1GAKmkGG3AA5zDLRvb+faUAupQ2ZVu3ocVWZRTdOkGAroTFSasakfj/5Z
jbM61gYXJjX05tbznVsCZtWkGgTfB8UCBIPorK8iiOlxIvYcpaG3n1pXg05gFzK2LpxcHW65W/oe
2E5smnDKLMgFTSPe3JwNVYjAumjr7haZpCiSytnE4AZrMugjiELXbl6Mos2XIk5uUWHsva4P2Wgk
L/MoXpT9a7ruwe7Hn7yT0aZioGJGZaHeGPhPMvitOc0AuY/XJ+gKXhLhg5rdQ6xs4sHld3qnaZZi
34jppaz9y9j/QX1o2GdgIFXlEzVFvEYoB+ksTnUnvCNQG5oJ6Sn3KlrKSoI7Yz5+dGl5anOsA2YE
+TCthI2K1Xhr5epLS1Rx0GzbMQ1/sSimj3BcpUbSE3gPqMwKi13VMXb3wfQwWvZzlNx7EDvvIaZp
fGOGZBsGZfOr+DRBYO26GZk2gHLAEg1VoTHWxLqZwCt2PwP04lDzmVqZRor3rb+oBVNJuJ6+ONFd
VXi1FK8mjNIaSzfARifQKIRGtEjmbI+zBc1sYjmkojQ72SMrTTbCre00rKh5jXc2B3MBVGUhv0ON
1SnJ2J2FSfYdy0muypyDiV9tPRaXsBYkEk3HWHCUGbwW+wEhqz3OZYOtOXblkmfgZ7aMl0gWBS3E
QH6S9BJOxoBlFSpL5XFpc5KCwJR7GDwJNZqtrWFbHB9xexz6/pU/1i+s6FjbbbXhgwccyzfb8TdQ
5/UmLZyfnOoNf05h5hLmW9wD3nlL6Yp0gmFTzvkIdBRFSPvRCe/vn26iI+Mm9xY1/8uYbxdpRAwp
SCUr7ba+pvzHbYxRHLKMSg6rZUPpmJq9WAaUCEbwEtHyTeW+eTCj6uvuxeQ3uCxTE3nBpD6+BH03
FkApgcUmi8LxPmUAu7jyh4tIVLIkqxtv8ibNtimcloapEoPRkO/ZY0TLzOD+gI0Sz2AT/SvHPiKd
Mafs6a4Bzocu53zxAfauONn6ZWfimbbyiCcFCfeiU+8940q4MBQNAKi6eHh2ZW3FdDks/Sj+8TTg
Y7/8ngSNE2Nl82jyMSndAQKYfwUWPrxFNGfl3JZ9bk58KM+oQkARmmpJOglGsDHys5InjmPvd2DL
O/LJDuk4MQ+Pv0mLedDi7ucwwG6mwcXp09LO0xboI1HNkt3eGILbrx/SF5fMEfVymv/eMp3PeLIO
ljPScRAQpKgEKnIS4yWWuNgpDkIKyFqXL4wtUPxi1jVQEGZvXviOuqnmo3HU19jHl1KyBe+9SK+C
Kv3ucqfAd4WkMoVZtaVzRJOnoFxX5h9h1CD5F4m9bfPnrLdxdMPI2hVWsAMVATkbwCG8lgLDrfz0
Kx9jBu//SPq/WdiVX4nr3VIH1lVQhOqhD+dT4wN3yepkpyv5kcfhY5NrnvMClE3Ook8K4wUD31uv
3wDdFkB0CsryIBA8zAEe1+A1HS1nN5Kq2LpZ9zjX3T8dZV/zJICvxBYSpfnlomoCtdLL2eAsYZ63
lwV6uJLJO/gHNAQUmFBlAX8WGkzlPGBWb7H8mB9l/+GMpF0gGD00tVUvIRIXg2UdMhK2EScF5tkC
qdEKKEYuvVtXiud6Hm8xiPW04XF0DJZvso82asjsQ5q9A6M5tFP9URnkYNoeF6E94EaiEQIokGoR
Tj0vO5dVAf2c1rZMDxKvYmgvepVwxW/bnaizEb9+tbZ5G2LDcDC6d0yYQfEX1mG5n2vvTTOicXbR
+hB7B491bppkP21/lxGY6Nampz770SThexRVnD3NlT6h7H/OVXsaCxmussihuhfzlhfLlsQ86eva
xdHJ5pKYl72xJvCU1M90svos8vT+1WP97LO2YLX8jk/7mf8sunKaM+Ujj3mvMKjhb4b9o1d96T7y
JH2b8ClwuHoMLtwl7dY65PH8GfY8ldJNbTgFcUPGoCJ/2INlLMdf3XzM6FYRv42F9JN4o6vpgwah
l7tXdw6cx9HX09JN8u+B3M3SVi8V1gdLpuHO8eFT1pIiPw5l7d875b2UEC9+M8SyP1dwsuUF0ued
79FFxWWYsTVAryr37rgRPhjkWLGlx6u7NdnYYr+w33QM6kGbwVvSGeFTPr5WnuK7zF1KqOwu/FFT
qv2tbfOV5czfdMRb2Wzpk2+E/F81xSauO2NpM0+s+lq+dSHtfk4rGVxq3HzjnBx5CPmQp5SjBkd8
1I1YJllvOPEjNTL1KYOjgTXUW8YWCdnSttipJtpfVNj3lrldh9veIxXvhi0do/78PMfhjYxKtmmC
/DGp+DtGzhhptgfCXSWLuvHPtCp0anBh6yyW+2RQm6AduNlXYYo4wBgwmsQ9bBfbDvCyQKT7PA2P
coq8rRXH770FdWUignc/FzRv1hHXR/6BucBjO10zD8cVR5fPnt2ttb0M7lQHxYZ5MXmgYFrhHTMe
zJVimwlY9GmS7loXDtW36UAfEk0qKZej+2fG8jV4D7rIXU6hzd2uK9Hk42WV2uJQa/HMt+8VcOkK
ZaFiQdaYDzwN8I+8m9120aIpOrWGV941DMwRzUyO/Jzgli2Fvy+zYLi6OjgVhkx4sH1Cz23yJ9T8
585qPpQNL/BQiJ0j+ueScytMxrtBlOFk6l13k1PB2TYeXj3Hh6XTl9h9rWx5/1FHk6bLcUq/e6Oz
N2NAqYHh0jYlJg0gdT7P7GBWQ0BjPMOjnXGToVrh4A9NsoaL4xsAWarwNPiYqileAS1vMiACzKX5
lcaf0sNv5laoq/BfAVEsqhC3NN9GXieWOBUObhngzJTICHdfoA5EeMUkaYG17dlIIFP95FjGlzch
X801t1HyeJR1A6PkV4Z5Kq1JcOPxkQ+xece8Bbyqceouehayi5prKAQaez/iIdD+VOAwixVXqhhT
mhjJyE5UERDK1PiT6SCKugL0l6A4ThYQlkpctBsD56xVMDf0oGpXCYyNJ9okWh+2knGnTcIGGVY5
HHwCaW1yEjrw8RND9eVUwXJMec+qum9jG0xMpS1+pgoYn/KPzoRfqw4ZdP6bXPInq+N61MGHgliC
OclBAdVdO1M4NmDvxKR5b+pCT8z0SdTxS1fFxj4lddtxpe0ZNUfL2mCGiPdjWgFekTBV5Iijsqk+
eC1wbhurxExPmSWRBezgrSq7t6Drm1UJX4gA9zEvYTWFafI6VgUbavpkrXJt1/opKcFixNja40q8
2XSPsr9QHEGPhWTUj3pz18VoTUaX8W0OYm6dBM8QhDaiN9bZ3bicGA5Hrb4XWuEfcO8dZ6H8sAOL
+r1CXsfUAY0jxNGous/O6X/CCIcdrBIA5PFrmdMbiKP4rUxZqWQOTyZOh1ucdpdZY962O/q1+Ppn
ncpWmYE2ylf1rWRQWRPIeDPi7BiR8VxmefmR3oOVljhwVl2EgSI1CetRu7rYuEo968hfkVZIe7VV
TbE14CYuorE/+ijZrEHin4IyUiuc9G4mOtP33rXk4rq2Wv+hcNVTVg7fmhh614asGoS3DjJa/JKK
9S9fkBSTQXv0Z04O7MBPxg2GB4+MxORj2tZjpm73qF829BerMp9l2bI+khXiZTpv3dZNKBgAz+SY
VLTRHRqygXZd9SjGYY+Mz59JnPEYiOzU6eYgxc52yr+hhprEwwSNxxWXHIvK/apigYEBTJlN/dZn
K7do5vYUFg08oOTdNut9OrQnE/xbbfyW3ghgxZ59fpW7AYyXwOHI1Fdyf7bGV3cyHmVDMBOKjqz4
iXCzxOh0oaYGZKrrZeJHv+S37E1k15fSEOe7oOUq5vEcXzITHUyaAVfDDOtkrQzzoehhZ9p2f5nT
cl5U1qUK3HbhEGTumuAl4AIDQtF9mXwG3ri/47Tr4GKV7eekDATRig1KP4XJp8I5TJP47OK4dsVb
VRsMk0O6T+cAAX7upnVU3LvgzHOiM7JgstRfOivQLuLxzj2cD1Pv04CDOUAUJdpyliKzWv63n/j1
vpus4NKbmpiYyD5109KxYGf4ke9/1KnNlSVIAynRRUeT3QqYZBYIlbagcBqufrab8dR3LHMw9u16
QGlU5UIWCJLoUIyT/RH63as5Os+TSK6uMPUuasFO52NUQYyQu7h3/JcaG9QxUUGHaaKlVKXq8FhB
TZqMrDhZrWtevTR55k9SVNHBbAvbijo87VANMVXFp299pyQi3wWZ04NLUn01WPcRrOAynlhN+4BT
apur2L2y4jx3gyw+q8nAcwW+ZIuwV35ySVm5dqhPdZB81LGILziuMXoH3qtge8UbRTAoeU6OWw6L
vd2qz2QSwf29Uz14ZZC9m6w4pvu/1eoSeyfu9S1xXR1l4wRXgdiEdkhm2KJis5BwhlhD3iIEc6E7
wTjg8K5S/vwKnjsAVV3uGw9PGAnM+JW3T7Izp6Ja/f9/zq1z8E0sVP/9z7wpg8dMBp8t4sZh9DK1
TL3GOs+2d8gzn35kUhtXydlg+yXRFACeW7Ad7crU70kqYWDFJHUCHqMqyrzXIHfS5ypBk2jq4nFK
5j891aue+vjCuPumM5ZsA5182KZD6LoZwfi7vidhSnB3bO6xgHQFqG70tNyymPp0tm1d3CtKsWaU
TBNg46yFacQH2+gmiJH3yTfMPxWDBACUpe6b4lpYOxE3/lPUfBKQvHeSM1ll02OUxznYPBziAwtE
unawp3k/tV2SzHFJQtbTGlMzDgeF/3cIrJ8Ro7UIWKEF04Ed0quAor7s3PzXtcYvY8xOYdyzbcbp
CeaBm4LVo4IPmxba6aIWMQ1Kwr6Z9YRrz5NMC/IilPse12W/zcgmQZIituRR/dLn5nfrzkc/Nc5R
b9DAMCabQrBmkd07LPK/0rPfBtrlWAbU76FZ/mVJtesm89Wasn6ZufKDygDCPpg8W8O2UdIo5LSw
gQcdS52qbyj8mLB2iuBfZ9TULJvLobaTOw+gXjR2djMsdoRMxnHiGgs5ZjXdo/Uew9qH7sYfupBo
oMY55WiX+lm3oRpwXLEB0MvcHItVIa1D59hIrb0PGieFrYENuWtwehuEJ1tjO7fFv8D0YG3a4SYM
8P6XWDAE/72h8I9Nm/xUaG6GQVkkKiLvrGLPVhB+m4n2Lt1Ljii7zGbc0RRqsTMHmJOwssCfaoGY
olBvAyT7QvfaSLXMzxy4XC9Iw+Qx7ZTlIpsbb5kOA8ReOFVR/STjL8tns00pGyZkBuyFN7i7ksFG
uMzGRqa+7IhuRXSQApp1v/IUedJSghns2Mxjgzb2tg2f1Xis7ivxu8uCthFz0N6S9MNuHmbKvPLa
5C4Q+UTwSbnacJTb8Yai1a17KzgYO8oyE/hfrDbLYsUHz2c7DXulmyOdsFjLrRT8RnfWubWUDEBd
eEYYuQbsawcqfswmRC8oQ0mWPL7MGSC52fg1dc+7I1/prvyJfBesHmb+NtuLqWUcu9vFJ5clUnMZ
AiZKolx0uxDd47byHAjjiyzzbgTdO7BKGXDdBD4/gyXNTaCjSzmlL7XSTzY7DAhDL0lsPdJMCX/Z
oj0yVPbL/TdrSzy40slfeioL6FwBV2ViZE/xNsAGX2qHk44F0fPoiz37s/c+cE9O4GNsKT5zjFBL
lZjXJK73rhqJ0Qcn2ynA76QvNqRhUXvPSkdPvnZvmNOfQ+9S1byNWOaaG5BRM05K/en70wlMFaFR
Q6zmjlcqJGPehdYD5MUlZ8Iy9ediDVJpXkjHXIMCeocW4M/8POJEEBaHrZipBJ4EP12E18VyzX1a
EPuW1VtH4M82BrU0Z5Bo/AYX/r06SXvWzfQSFqmusxd+uua6sx5IEy6y8MXUz3lW/qq+o7m1kgg1
+ZMZS547MT0GtLJFTvAqUwpge03ikLnGZ1xb+o4bbPypq0A88n3u9IVZ/09pAbDNmic6xdDohZPS
lpw98O0HXmr+Oj0VFbMe94n31HnkByKWBAbx+lhN8g5d5GhJl56HrX8W8SnSYm0LiEgYnCgRXTXE
UkohzzEMGC73FMzQ02S18Hl0VGBpkXsVU+RgTOXWEu1PBiEIZxU7qJSHry5YhHbjrqSf56r85KMZ
ebW7PEILYFUTF6IKdQHTQWoUFHC6O28KiP2VxRf5Oo0m3h0HCYnW7ZHAKqEvDL/Non0VEqNc69Fy
k/E7G+YHxyL4y6GArBfC2A1TxKM5vLfK1QWm6RBzms+VBbA4UWaieHI1Z8aD50WwGswA7JrPGiYO
LMg1e8jgbDCtKdk4Ek2D0YwEbNa9VnlV7FIgJmZeXK3ZgpBVDNE6MfM3wvEPKaGCbwEWdchitYo8
nrDZKH6jpuk3voMHPdIodzI5kYSsT57XJtfe85902T9RE0BoPbV+uFUXhx4T9pq+DtjtNaBLkj7n
CPF/TNxtFRIhqcKA6mEFmdNNVl5gPGDOhGTlJ9SLdeJQqVwcpsn7MBNkRqNktWaaiMVdHqknHecH
cxjzZTElyyJwsqvMoiMRGmRvB42KRNY2tpOjE9TZysicEIyiXe8SirlRDbzq4uF8SFwFErjAeKbY
vbHhwTlpeRnjRzLj3/CjkDnW2ZrSWOIMvENU5IY4L3VeKubZY7ope/JT8GYeYWQdxtFQJ1OyW59d
InfW+GuGVYG91V5DzyDPaGOKRZVu7RlTrD/ePKfnchJ5PQIJtu66mkGIAN/gSgP7Ks6dMzi/DQvi
71FOepvh/XzsLCwfGXhvqIXoItC0FmSYECTl7PNjhPXWCE+16eCrmFZzSZ7S410wMCqvQxu+JPdU
eExDy0DdC7QO69lpqmBb5t5T5gAa4f2/tsuBYz7i5GDts/QEhjRPBXQH1l55qvv8HwpgsoFcTZde
mj6qvHhXkhdfG5HZ4Sa0dAnTUqusvj1CanQ/Cq3qleDjJq9dnVvY6ksTj8RKpMQUcoowcX5hVZpc
FG5/yn/rJCCgM0JQI2336PF8P7T6R1kEra0k4IgNuVYD+1263zbGCQxy+s+oycR0fv6aiqy7pnl1
LFWcnz3VABcOkmpbF3j+pGE+jY1hHklmNSxp/Itohu4yGljAJlGXu5FeTB0NyxbqU6D0P2OAHR15
zZ/fa3VuvfEbiGpyNuqvvoF3b6Di3803MBW7pTDTfGXb9+IAMlbrmb80aPmX5Cajbe3VuCI5fHNk
WTwYb5xh5QZvzd9IvSGhg+8RZsfdL8Zxxfuu8BZpP5PtjOPfqAsMFrPN05g2z8XseYeuuIOsgvI8
l5z4+TyD7KRgfJYRe//BWjvwhpaG0QOWQJvuiYHKuoLyP4dXPPnrcR55IsLmPa7+CQsxuBHVNfAg
/NTkMMlVXOcMMkXhlTSHeqSfUE9U2Kfrhl2hmZAEF6idun3H1oQ3LsYVETShe3+dvtbp/AHWGfMX
tT589Peck8OYlw17KWkMz6voVfZOdNF6hW+NuA57rJVtuNBMEVpbEWCaDS3BVUxQYz0NJQE3TA3+
ODT7olXDB1bYdRUMySuv+Pw0tc4bVKuVp6G1Fn10VE2ZXWvPr84hDrDKcStWtuiHXmxmV+FU+b5v
J74UUPKu//3ZiGQxYgE3vDY//feXzfvfk1F1TbWaaTXkH2zcagDBNq1I40+8MB1vYzQaCMckrXOl
GA49tgoGQ6jVmswldn7u8NE/cGk8gRn57NMYJlE82AtqQH9C19DATnB/APeUy7A2K8oP1c3LFSfo
KTELlzW6BVtM6PF9pk9aNIQPLZanWSAoKBwNi8rNLN847EE6VxxMt8RM1kdbi8Pk0Bg9NwSIY1MO
d7voEXvCwPwCWAeUqW/fhpLCV57gcTOW3lORXwfy3p4RnLLEXZelGXBARiu7Mr/V+CPKc9111ar0
ooC7SP3k+5274oiCoWysI93iokjvetPEEt3DHgmqN/hR/gVnyTpP/ewj0WAPBhTqkYgqdQb5ruD9
FbbxIapK68Y/boKXYwsTyO4hM12B4aowDhHUOF8OKw0diKWkwQTDwrkAo9QNtYl/v/MOvY0o10ag
JBMPlNjculfQ8sW5G1PzTZb/avxCWyUGsu5l997HWXUc03aHbxnXSWWu7IbSlDqqA7pdzWMjWEWg
Y7BRV9lHr1L90CprukjpVfyGOe4rfLa+xawUTDVsEoGC4HoVaP+SXlc4HLwkvmkQ573u/xMBo2mQ
kdUvG+vm5ikSGW/KLHynEjYD5tdEr5b0f0Sh3ysY+etGe3ye6iYzggxS3nFIahU6mity0RNATYcP
d0KHDyqxACwFpmuWj9pUlyZ4zvtM7W36ncmEquZVVja7f/7ZZRQehpjITy0S+FMKM3FJ/mxhj5Kx
InVeB+w1kLqge4L23HQRJ5ovy+7YJx9+4vwZYpYE+XBDobavYYocPehycAx7ApXJFtsHj4NOncs8
8MncpT6jNEYwetXCtySZ6rI490US84ryXqpg8n4VFapkzvOzwlnGFGKcBc/ZhiDLhyzjl54JDffk
wAmFlLZuJVqT5VoHPFwP1CN/j/jNFnTCcF/p0xdYJB9phUiSkVtfoB5R+GjysrIq/TAUBFMMwe6a
jpeYB4Ecwz/RodLwRWKDc8OeNp6s3rwl+ECOFFk/ti6j+gyai0MTaI8zk372hojNa/JBa0dNSQ6G
mAQxN5jjOwkMNd8G1bRsFApaMz9VjGcrY/aMtUz9DYgGPlfAo0tLFEC4u2RT9/XAbGKFpFuCZsXV
q2ca9g5Whs+nsOovU09/5AAxksdqk2lu6x34h1o8mDS1HC0yY+wU/mxWmwRfkEv9xr5mQIa4qhT8
ttkKL5zA++5/Zqz9e7uXgP36at1S0kNoL6q2Ic7XRezra1Vr/e5BiBkH9yWc9bNb9wEJHnNbwoJf
zfZpivp+3zhFfHZNDNoRmUTw9GWwcRrxhEmqZKzk9w8+As0OzkdB6tjlEnuHznaeSyOqIQvmgecQ
WYqkZPvPsN1wUxguSVTQswTnHrycCdtssi/cRc1WVPkRfCKjrE1dnG25xEKDf3YbkHXO627Hcjxf
T5JJoWTvvrFl6/A1B/qTYLXfVI6iliVAnU8b/2KnTbN2dYuxka9l6lN24DUEE7peuaCYcijSeG99
be6E91hbhLVLulHwjT0P2rDXs5mdQA++qYTlL3q8/+COQ7KNhvgtI27JwktwxUxJ1ORjBUxIkUgl
LIPpj8M8tb6BeFLnUlXuNsG4i0hJlDrjpoDO9SvC2oEU4KJzlJjjcCRBBLTlTRGsGl22Qa00X8Ax
XHVsv0RELPHP+Lu88t6dbMSKnLM1HkegjA14NP4whqDQ1Y/m1xuZ23wjwmRDB8ODxepiJ2ybtAqo
jDpuX8O4oLRTbWq3vwUduEgqJcCOdxFtctkxppGTu8nC8ufr0KdbxR6ujsSurt2HxmoeCdfBLCZy
l3JNajRXTPXhWytcugEOM31oIdMs06ShahYXZ3+/e0T3suN81esRAmGBzcKtgZvARtzboXyaYpTF
oVk59yS1Tin4LLUe132DZQSNHGz0OrbwT9deQVtH+OI5+sexrHo1mcWHnev6Vk7hfvZNKsFqoLXg
HVuNm65IhxeKQUtd3fsyzo1S1Iza0bGpytskiaEFJEmoH2dp/+H75gkRch9aVDZ0gfNp9QyYjdM/
0Hh29UPv2oGWbiy+OYHZfNFG/uK52Y0K6w3v4vXQDTeVpvLIjHeFkr0ObzJw3qLpHg8Zxk9ASSBa
puhH6vI+9z6HJQC1UULEgogXdNWrqorf0GhJuZDDlXwd0hFzqQVhJCDcwt1W3vAYsgRT5boyHQMa
Md+8EktCGwf7prLtNVt8bsS13vg+3+2qd+S9IgKKXqcPmZueAZfXaF/hG0HU5Ig8ux5Yij2Yk+Pv
vKwlW0NXUIhSuzSjZE+zz0Xe4+yaL9GqdownxVKsCMYfS4/Q4d5N7WB6r2u2DbmzBtpr8+s/SXzH
y6aCfVmoAmzn2N8EpYV3ehoY9PK3bubXmpEyjcpHC0cutfIpvYvtcqyGR4uqTEyLHvcYXo6ELlr1
zACX7MYyJ1XEhTY16V0skKuXCLnDq53HmE45cypSRFHTMRMSws9clS2F9LE4K1zBXYN92ML4wJQQ
SYRBjAbNosHDl8wsQbpq3OU5lMP/FmQTXkHOdvRr+qdLFUbnrklnRNURxxrVTF6HrhcgFCIl8vqL
JE50nIViP9OwsI59XtZsUf5sdz4ov6n/5fdKKJSrWjn6vUyqYp/1mpRXj+DdKHzKETcD24luKnDa
TyeM0dBFYLxggmA2jqtqm+DdXPT3cAFjTrhq7P4Y3s0ETEfU/fDVYZBkuRhmMQgCj6xO3VbPDrn3
9YRT9Anmw/m/b07Fmxa+x19Qjm85jZeE7khIkLRd9CYCOH5GaisZUk5Rj+sG5qYl3AtNAey/jMo7
SlFC3YT6nITZS+bEepPXClmSQYfNVMvaZkKtD70E2JzPRSilZzJu2uhU5QFoJ0vvhrKi204ucx6U
JdJutGLlDb1XO6dYmNbBTK5sbDo4TkV5ASIotpPRJUBqSlDKuL1XrtcW+2BmLVt75ucEaffX9IGQ
t7VFZw3YTDRDuU0je2uTTL+XpbH9bPOrzvtLZL9ZhWe9D9M7T/ZD7/RQIRvD2g2R81ekPuCMeaXt
Ap+b53Nqhf/wlgNNDDYYeFZm8FQH/VWkhb0SolcU5jxHJVvccMZtq2Bh9pMEr2OMbylCMiIRuZUC
jJCTMkxaSx8UVFmT1I3vPMk2qekZHbqT1hNlRDrDB2lhjW9GYzHYm6Qiy6CFTQQw4CyrcD6zsECq
j1hFmTVwCUOO0YZuwRs8l6WmzTxuifZ3E/cai2BrmxWkd3xfok00l9pl64Qo+mx3yUdp0gLF7dfZ
df38QM4cO104X4asfgNMd518nNDp+NiGYCOcAWp/kBQTBDLgRVIGH2rjdDAd2im9NSWmLkO/Ii2j
gSeY1fmW7QqcFXP8MVl1/ogVl1SEAG5geG9tdZ67Wh4cNXHWgdzsCI1uvJTUMunnXEftIShS85D1
PDlh05Lg8kx7kyKxQnWy9jpr+VJFOL28dPZ3UTBGWJP4MGWfIP7FIEcy3hGdA2/DKyjHCY0voWp3
xfAhlo5HhJ+DfIrIZnjRlXv5cCjd6kzIs1eqYwsdEyuazBeFNTwJOQ3Im5/Kqv9xRve1wym38MpW
LeeMWkHE1DEgbNObPxPRQLO03ormB0TPW17VbD2kva7c8BZNIwV5Cf/GrmueGlxLY569x/l24Loq
I/UQeTibaJLD2nI32aXOCY8UGXq7e8tQ+THsEPGWLMwRRZu9Bi9Z19Jdmlo9giT+Uk75EHUlpp+5
pZIvcYi4DiRtLGxaTdye4rFHA66PVehca5oIbdPE+68TuHkRQik0Qli3OM9QJ1iJtV189mexjRtq
Q+IkIgh2JHRy6FMfzLaIh33QzNYh5RHDHN5EB1kX5dpHSaLI1+YSWo31swUDDu9tRsmDE2y9KCTi
L7G7kO917RqnRqjSFRlmQnijyeVVPcTNdEhayjfQfKytGCb+Nfw+rDR4TKyUiSnjnlPMhAZ9ZbIm
boYVugOtOBVKVsx9OCnBiubNtCqNFzmMcPPKfOHOTKoSFOvKm4315NHiDs21JmyklioCAh2mac6a
DGuF8JgxupnPI+YDbv1z2GZHUqDuqW+sHW/AeNvp5H3A0jSO1UMyN8RoEbDcpv8sY+wOvfSR6AN+
HNWc656X5TD7R+wAPKzZTNvokD/PPtVIcf/5H6Mda/CwTPhpsP8dGTlJ3PbBohup3/TncucqGqSF
38BtjDh5PMr+iNE8Bqy5/bpraMMJrY1OImMpBbGONo74UaEs8Ywb+zDUzdJruh+f9vO1YQaY6JDH
WeSG7XqUFTASNov0UdYHh2flWZcQ4FgypY8+nwrmTkw9fMSVV/5h6GXXZoXviZu/j4o4G85BcsIz
N4fZIiTbcOZEM/SMvsCWEUXcLGlgGvigV0OTwbbogCx47mufdM2OpGy2b+Dnbuz/sXcmu60raZd9
lR85LibYBslBTiSqlyy5Oe4mxLGPzZ6MYE8+/b/oTFTeLKCqUPPCBYwrd0eW2ETsb++1o8558WWP
uSLTPyZ3Efy8cLwqz5PnrLGQV8xZ/9BfREyFamMNTtDiZDxUFNL3uT8+G/KMBWV8gQgGCauNW84h
HhJlog/UsbPtz0NnRGwA1F2czVDYhwFWPUcmLq++/i3aQbv8+0Osi389ZB7N9cES4+7fn/v394mx
wJurI8s5cADn1c9XiEtpl6blLW+nt5/POPQkHOohoXKPcb3IsI6JCFFKy5WHIaBcDirQ/CYFhX/5
kFI4+JeHy1d/vi/KzIXHAlgOrwTcbhM0q7J2c98uHEe6rCtoNmtVZ9OTPbIjAJ4/YKU3cLo2Izqs
XbonrtPhwciIyWc2tp1x4aUPrzUdSAuq2loJM3mqo/xhJloEBsdA8x+WHYGMXhuraxmCWN/zLAE4
pWo6zjMpOgxS03EqliJAd1i8bl5xsZuMFMaA7CiZBiHdgFIhGMAaL2arVEhSR3UMe4CaA9e6w1L6
JZ34M4e+x+643Gi1tpsWo91U4tXwvAF+CjLzOuy7+RLHyaarFrNz8shNw92a9DG0FRDsjqoMveku
YyXRRFdu/SuRaRfkWsR0TPm/Q7mv0dUZzyUmbQPtl56Mj5wtj3EhnwZlPBaD/6jPkIkkKa1wSF5J
nODxoEguNlk+W6AvkumjkEhzjvwqKoC8EqqWrO4TwS5z4leEncs4NrzTMxYIBQSYBtBBjTuWNbV3
aA1jZBkBrazVXoQ9XmAWsw0Yxt9tamy11HpOPf8MCbvZd57zZNC4bcQJmTaHJjr4zxsR082aYw6x
BSaMAQeMxRSoleKLQu4ioAIBx+I21BP/tDwTr8k/UChxJXTsPus0ajdkzHHK1BNQ4Th/0OMlH2So
fcH6CqDfkfgDd4b+3Yo5PqbUBNcgBRwJwlGSsaBxMyD0WKi2fRj+bhLC4jk1BhsgLFCFX/t8fmRK
pVaFZwKwEZLXwfSDrJNvisz1xKIwUD6/ubeWLpyYeIdWO1ddG+8JUVgcmQQetGSU558PrHetPChj
sbc8rThUs5BntXzwQNQdf7qx/3+H+NMkv/7xt8+qK9t6eviKMO9RAl62IAYOf/7xN4cC7/99hzgl
hlXx8Z8l4stP/KtEXIi/e0tvtwtRwNFdpM6//dfw1bT/+JvmGX93mdzqtqBt9edr/7NE3LD+bnmW
7SFocNW3hU2vd4NAE/Nj9t9N0zM837cd02RE6Fr/Lx3iPw3h/24Qd1jj0VFuubrHiHv5j6cuP38/
4N1v/vE343/4QCyHQiO3kYztvK2oFtLrxn7pKifcaaOsdskkkzdMaMuiq2VUjaE1oW7iUNd6d51S
rbsi79nsATHCt0o8Mr36mjhryfRZy7C6jQ6WnnsXUJhRYl+iwXUv9ThyzbS6Wm1NBpvrFObO5i/v
wu2ff8F/Yf+9QRZvl6fq8MT/8w+jItEQvPCODUDHo9j9r3+Y8LBieSMiso+bP3cb/Z6wOLTbbCns
xv6Fwam+R9Ye0iSowoyMpFKfVW8/VHZZnkp9pOmtn839/+Vp8X7/59Oi/UU4lk50Dy8QRYj/+bR8
+uJSvVzGFjgR0ATG+LGxmk+c+/6pJpjBgtMfjppyGjbxFZOMZHT0N4SJQNXRePg/PxuPPO9/PB9h
8eLogifCTJvOZvHz9b+8/2rwYviWSUbVBAKVU4c7E+E5bCxFXyEk07TW93j4yrNpwv23GlI6w1Th
yximB5UIbC/K7bK7NEnmc+3g4Iqxk5zK0SM/K6DJL1/s4abeDfkEa2QYjuachJeJ3RVXbsve1gvO
Up9qA+MpkciyswHFLN8yo7Ltndn9bKG/Mqwc2lsczS36Kj/w822WA31y+ZX28v3//LafL8Cz9qC9
lAw9lq+Yg7b04WWMbwzHvMwlXRfUsxRnH/DwIepIJASVndIVNbfakWk2JWvLtxD1qenolge1fPGf
P1thlOhC0vVIw6re/XzSTtg9TxNlwX/5JJxjVj0O1+Plhwfuv1gxrLOTWrjBHfJp22hybHa9y2Of
+0LgSumtw6rzL97yYSLe5aKAnH8e/XzeSLN/fbFtJvLtLjunCD2kjpxLZmRDs1M2O5vcVKefzxEY
o2V6zvRpZyLnIVwo5/LzlZ8PXdTe2WYPHnj5fBW7LA/TjNDN8vv+l++lclA/9/FH6AEhDBqZqWCe
KF9jb0szDe80NRd60IY9ULNcTHh+UFQui6xyielLuBjhSqlWdbufzxeJMaK+LIVFy3dknTUSBYR6
IVxGrUW1FMuM37XSKXSsJodXPP2dDjMlOEyhcCt75bNZq5mJKBNWoCBRoCnMtbQCUtaVpz5+li31
TnkQNvILDo3DZFCjRmBw/KDk+FkPDhMFqpUhFZfNuDN0BE7McITJcu+JCoVhx90COp6GkzjUWBhD
q9iVtnuPUjee6zQftw0jDVwIUbQpEgLgedvOewjoGTunSl8XTo6HITPuBFfxtQBmdZ48WuonrRyC
uENstNvoPiGftG296dXQ6p2dD2dPsJuxfX3eqwjv66OVuq+pg10UW1wblBpur4qk0mywZQLGjEzf
GF/JqEn6vtu3GsN5wL7q1U1J7xnaG21rtOz6enf0uva2FF4PKtI29oR6WWvRYWIIwLn+WLTYhFVa
lWw766Nk3obRhk4eSkjWQLfbUwy1HN7wY9WgrkxR+JnFw6OwQlhfpF+SZiJX6XA0AQGDuqTthEL+
NQv6iPWiPBnmrzRh8K7bqK7jhVljswcAlECRgBXdaBtyrwWWMxBoJcxw3AGM5bE9Vx7mlupXFH/N
Cobgghhbzhy8bQT1LedCMOVbd+gdqi3nM9LHepNAAwSFTybfHwhOlHuMv5uy2/l9j17s5q+VMZyp
NQoDSv4IErxx1XiPJvuT0TqB3VzDG5Ull5/XlxvHsxwFf0dFTb2r30a8JyQlHiw3vJ87ZP80XPeu
urHlOiVpcSVbfbG8OgkMQfQWqgNN0PDGuwg/qxpp8GbddnXDrg5mPbynsyte2jFXnU56zcydr7rt
djCOBVD+Tgt8HrI0lwfIOF+97zOIh2+mDF62bMT2r9sphiE7uWgtoumgNH1njJCGNBXtW4ztB1di
wLfqJ4Zh9y2VU6uxxaohqJeB+UgQxNqMrd1ARBF7xHeCY8MI245i3DT2Ns3MJpQ52S6zdDvQBvlW
DxUVHS4oX5tm8rbVH40muSkTLA+LnHElZV5u0cUmJz92PXOTCMhR1FbJrqF3whRddJQ2bxOTJMbo
5nuca1vMQvnZYGISJ263A3NGuUHsgnAhK6Pc+T1OaJE15+oFiw+0YSqOqDXdJMxTAlhe/pZ99wAX
E6C0kJQyUuwYgAA1blmCj8oXRxRgiMWuXjxlEGm5pldvBeN+7L4kdnkeNoguxapwDxfjnqJxf68P
w84oi+b488GtfWqvJZIqHbHgd0RD3RtuDN74n/+NK5PHBSAfkYH1LD2+8PO5MIHqu40iy9krh5BH
OTfHf3+I4Ln95eHPF0yH65Ca5CEDCo48+SyS6FqX4btm5tfMBCwuBaf5lNEGkVLvwawVGo1ASQj7
vT2xDLNnopXtq0EAaDUVcmdwCzN1yXYGVppyjftQM2AOGGW2YZe2Va1lBDYjXBh0earj9XQeADrY
dALRbGA4G4ozrSCplukw5Z4rZBoizGRZeryQ9NRgOU7QVCdCeuuEsnSjPU27WE7w5Gxk8WpPcAjo
fZ4lv9ymJt0Zjnsi6BSLOCnWEOMtMeeUnax36afqCuLzKeQOEFSLkUwLu3PWJ1TxJfUG+MUe/ABU
rYVKZb/IVHzXdn2nGyniffhNpHcUBGjd3MWBRlc9ZVTwKkamz9IqAywhSMhp95KK7h5myEuZkVKL
Sg0b2OCCYenpGg4xcsAL2haag3U2D2/cNPlX+/qkoytjejol+Aw3LqT+SfNvVpXBHo+tzZR2N4nh
CaxYRuYG4+A0Whi38rqjGcB81MPHEaoppZEuw6z61RZMVrraMenPNv8wBhXucEt7XlUV1+Q8TOco
g583zCfWtrGUdogRPEWKYBtiI1xRYwG60y4ztoGsq7Z9Ut4JNnwWd1At+Z367WkEkrRuU2WuaoO8
Ow7hTzX3gsvVKm7abd3r9ylHgCjPfo4DBzwN+GTf3Fi+QZtU6Mht5UESjaTBZIj0Udb2tNXSQZJ4
t7pWNTeCyd6wmbhgWjtRO41YW775/cUw0mjXpeXB9ox7V6clWzXNSaGzOlQeYq4vzn3mvSZW/0i1
2DHPx6szeDv0L6XDG4QXumfGe6jw5Hs0v61IlkAt4KILiA6/1fQF3wgvQzlf68G+N6b21mKRZHGg
Lsg72Cq4H3pp9Qiq5KTTz5rhCAPr3OJ4QLlsgAWFLAQNbj80F2wa5WGiFcZeC9HXVE6NL44Yl2Y6
kCvQANqyQz8dAO03CyIxdJiniA18HCoItPnTbEcMCHiAPJ3Ka2XmQZIah9aPPmcZcbISGcR8iv0Y
q+XVHZP2WEOZRC73N3HWo/HoWBOUy2tPvv9XoTN6a2LOxJi5rMra/SQF4uHY3xgroaJZ3LKx7p4z
Qb2nTWZ9MXFQLc0bQXYAbMM3njeLcE7WzV8QpLGGL8V6HEBy54z1VZswdMwhwghmcCDSJl0KCLDI
v/1rPg2/TC16YUZwJB8MTKFOcG045oOJNo6vjAGxtJ/jvMe9rbDYtFCWh5SjTHh+UMz5OUnns4Xp
dG1LZBSz16wgx0ffaszBoofJZHWBGv5t1XJvQ4vycEhUU/fVj06+Tu3ygWKRc9qB8W698Ao+uo9s
uJ0TJv7Q7dZSxSO4eQkkPwvKDsMEl9f1HBnxOqrgwRiO2vQTJC5MgzRDn9AvFyP5ZJx1JgrmbDvn
GUYn3CQmlzUCiik4HoQjiHvaLxXD/s3ck1PwqUg1CK0wznEWFjwjxELF57mpir1TYrMBxwKwoP8F
GN/F+IhNBVviUe+pHcRd/ObE5glaxsTpinBMCSTjz00n1escIUzqqUszB3MlZhorcBJxAEB8S4MY
SCT3yA6HHALGm6jkUguPZj+mwIw7XjE/aX9Rs/JpZO5TVZ5l5aLAt/bVyxJ1jLGfw/F3d13L2av7
f/LJv0Wp92V4LsMIh8Ena6GTGzlQx7LvIpyHzYhPS/r0VCGDcW7aOSK22nmhf0efzQJGbclqppFL
EL1lt5ROm6QFEB0yP+1Q8f0Zw+c8cmmne9OlmR4CQwGVAEZd4/B+2BGhwdjuL3XvPsESqoihl0Sd
e6/fMywnN7Bxu4WdHjurIq6AhQDAC0bhv2ihvKe94s9U9eVRN1OM3fPijS6wESPcdVF19NIhm7HI
8L8qZ0+3MpZv+Pmuf/7Az89aPUGozc9nAS8vdfTiOU/7u5C7v6HhMvPdg1O6V7oROLYJzQBfYkxh
4tqCNt/6/l1sjEzV7XfPYqMaJ8uuQ2u+OtqWwpwEV1YW70aDb9jL3LMKPYHZLkUwIOIzdgO7eF0A
KGMkilMKa496tTpIdVpjEKPRznVVZjgfx4YLLFQd6jl6FlCm156t3scI77H01rj6y6UhIcIx3+k9
OZSU9IuTMCjrAU6Y31qyo4PxFypSkOcdcftynVYNTJDOvYvdONkOvY9jm0omDFpAsYBtJLRVb3xN
0B8ET7OkC1diRhLMzSJ/KW7nnofykG1aySC1k1Q46VCjSqUei3neUJky7frZeOrZuNkdFV/QOCZf
A6NKInGoufMSyFTSfR4gFdmx1PAaY8SwKuAXuXVuTWxX5tx96pPsVmKgAWwuThOLA/IyAAtM00YT
WEI6o7XKQBYRX+ypdy3cK392heY/VsfOg3cfD361KXiHFBnkYEpJpQ6JA5ongnwW6OOwzOH6eNXP
uHBDS3/UGZRvE3wIx2Yc6bDQKY2Z3XEbeRW9KoLAg7M0AJoNZWEJlFAdlCte3p7VEwp3b4zWzi4H
3BHhvM5D6166+SNHr0GTEKEIgDVDyhlCsQCr0fYwUDC9kW506spq3WbNc0d+bU2p1hPHaLxD/7lK
xYrQJk/LGrW2D0ZxZhBvAxpnfE5fLfMw9WUOsOWNWoPylHT/+tCW5UNfgBeJ8+Epb8ydrPsiMPL4
s8/qk2/1eBIF4EWIf7htmKvN2D0qUyeRk1AAFhYYMdKwODZN/7oswqRHo8ZUCNICSAWyM97sBjgQ
jLutMIZX32pe6K5m1GWnS544V8doeRUxdLiUgBSMpKuqOyxHicReg6nTwePPKRkknWWs8oHak9IY
JtbQ6b05zsPOrRz2fvwe2ZBXHBjSAr75HoYoZjRIzt8Ha9L3ZAhYVpEpmo6SwdQSOWB0uQQdCjbU
x15/1jRdLjuBj4rDAJFypp6CpRsokV444SY3uzdkSkbzsMW3hX/oveHmW+pM5Hif5ve1QursmXys
Qse44B12N0NIssTD6tYwtTab+bMpqbUcFYI/vsLNdFen4yPD8EyN7apk4sbPm7/weG9NO5SH0Cax
kIkQ9Ezo0//AsRAn2bRPNHfTwjB7wuJcT1x4XeDSoUvNBaFqELqMZPLpN8Bthqck4jELN5Rg1zu6
376xtLEJBypiaVT9uimMHraV9zBXgHljAf3sBtldVOU+M2qElAdm3tJPDnwgnLfJr15GxNTVNe5H
PKRCe29xom9agOmRgFumPNxD0pOPacHp0Onc+Ufto6L8xXJwzwv029AW7yn1rKTYG3fVGf4ni5ej
o7pNLYxn/CqEHbg3pFgU+JNTA6IB1V6ewpOWgmiMfP1Orx+ziRI1jAXpGvXTWOl3zlBytekSf111
sAjgW7Fg1TRs2yzxq8E+p2QNWBUTXKeITvTRdCym+Bc8znHNTjnChfTcYnAn2pCfKzxEFFrsrSQ0
AidzCYm69NOYnvLJYPt0vPhzFjhqREsaWVM5vrFKcFXV3aPEHAhlkasNU1NlDNml5g/hMAtkguUi
BFUSuyPRDsckNjQDUW+X7j+LbEYsbDKbWvKk4JigsTU4SkFFc3bQzJW+d7Q/6p0gIgMbYmWr9COt
GWs5oKoZwUGojqyQ6FXipTtzmUiHWkVxsDBOspjuRkriobLrNuSzMmQMrJ+t5AHjJcI5aaKyB/qq
PdY13hA1/vY6tPqiw+sdwXvaNKG3QIaRI2ZuROUCvfeKtjlanAyVXjAhja1nfUwPdkprEH3sKeDT
aF2bMFQsS22xg9BmjhnCmRC52K4HFWP7TheX2OD46xz9tScPl3UfZsnio+iNFKOHy1qzY5Pjj+MR
Ju+0S5XlrYxuHXdTysRgoHCY/pid5jz4VgGS3IE+VYuWbeK8LxPDhSTJqFAuaykaMJxNPRk4X9kT
2xqcEkHm2XZiY5u6+7QgyKnH1AEM/bT32xi2oRtvR7BSrMm4T5bOkx+SicNVagboNEpv1Tqn34Q3
XW100vfHcc6voSVe44pkl8fJR3IvZFGL0yDGjeVLl8hQBuFdGHmOHNwcG4e8cB5if/I7qyErOenQ
ysmaUT17noE0bWbNJPM2yBq/cgelxiMf387n4QMi88aBLdbo3AyLToptZ/+2Ir8P4H61UxQdhA0E
IqIa8Q6N63dj1ph+gNuvGM181LM5HnX7wFaHhox8hk9u2acxjahIYnHf6+VHWc/ncaZo0RNzA1qQ
7QX/OAi5T4jv86rMuILoLjYSXSPeNDFm9r0uR9QUHHQ+zaDgjf+Y5FR7g8FOUj2b5AP7hEIVf8QW
oReLcaDTX5wu/T012oVUpbZShf1LThNYNNM1tlHiEv4jLL7F17kj7YNBl5Xlzu2KR3C/+bFXyR9S
TGJvIhN7C9TPxlroTNEvs+7PrSvHdZwlp5Dks8FcOobWkVLsyWk8nud++mjN6dl1B3P9s/gZgJR1
UXYnE/mp+4QeREydh5cS+JOdDTkDojfZ0qvTD9vZfpJ639yY1QZKhk/pKGkCLIY9vGFc+RXpKRDR
5YYjllNIn1Lq2Mj+ySVEG9O4lyYN5Ju6C9je9+CsOEiGdhjxcMN8k9zgMnwHXaP+lEYewB4LciHH
i8pYV5dRDJAhmSzUYubqnKnX0DaQP6ghpROMqLtlsLDAPJOyNLL6/k0WxCrdqH4ujT6lajge8eMz
6Hcatw40s3/QdPVpODX5R6zTFYq4M5lUPmIujsq7AgFhG4seFQ4RhSKqNRmJq2hIlU+KGUD5pwHS
trMI1rYTimCWR/eUINHKTSUEK7pzhWNd4EtZm/ivd1qMz8pkH5Ga2DmWPmJOu+ZAtvVBMzfTPGUn
TDcSODkVu5xtmxD1ZlVzH9h0rjMeJmbvK+RZMptQE2kS8uHjiIJyKc+r3lo54EgkCWIKNM2Zrrfd
sk8wljSRXU27emISlufQRAr3lRIdfAAe83lfmSUdseW4z7iMctJdbR/zVCEF4NXhI0YP4xyHthsJ
tAXVfgjcApu6zfDBsuWGORmyt+KOsojVlZN86b4s7nXNhyAZlleXFr7C8ffZyCVAd5rnwTTFJqnZ
wiZ6Q1m7x+3c0l+KLEs2in0A4ii7JCi3nDms8cOsjXdtyVSik4/d+GZKTiNSueFB0DbFztI6TDoX
ndJ991IrR+dP+12ft6doAns5TNG1cfMrd0+dEgNKhkPh81fWw3Nq0kHiF0UbeBZj2VBiIpB0NeI1
yIgQFDvJGo3IYHf0DVTTGjarg7qlhLMjcYwFJ7FyeKU0HKUDlJSoOAsmRSvdx3pSsRaztZrYvPJJ
cObHFDdb4r/lSXdj0e5uYhMszjSz8EgmRK54IOMy9eexC+modptoEU9wEyeAOcy3bKlRSTuTJN47
Vxfs403kBEZEYTEp7lSC7uxVOW8bUA5+rDBBR0w4tHnehe1MHDOnN9jvJyARM0EnvSUzCCUyUoJV
aONvZ9mzS8RFNi0WHeEBXusy/9DGldpnIVuHfLj9vHROaT8TDP4k+IX0pT/gTAbHK8DIhBArsYOZ
YDjCAXGee7Y7229xTrvZmOGENzCGYPPHs8LIlNRCxL3Bm+uAjcMCcWfIAz4+9JDP/NpuiWZ62Ouy
6Kka8NWkUyKu1ah2fQmnGI460oJZHksQclS+JbSNoouU3ESYqDPUEQoGXZzuhcs7kJYsiohTr5pG
emwmpnxbLPUJzWQ8jJqlo8pq67bIDq4RegGBPJaazLNIfeLTFhXrlY7FmaEzZ03vjNLut43Ir/as
wQqbw18uZ8YaDf8RXPqCN+NZF/iGmgIOfMc8c9C0iEBu2GE2b96krH9HktR8AUhrbeont47RlhUr
VM/vb25lv3X9Riqg/Z6V0xycpOfh08rJmIaArYycEd0gEXgBqxCgjING8Y8NOuhfQVgx9PoD3TmU
7VISlbGMpATtmAh62czq5Jjz3uoZACYloE4Q8dxpKdNmfT/a5bseetdySof1rCjOQjN0wbzlmHdL
hH9D2kag6Zh2FcQVpyxe4qzckDRFDN2HxFRLuOZp3Z9qNw8UNkvHTgjKgWZj4Bq/k5t+0bVdWqGZ
AinVN0al/aEyJtkPhv+VKep62Xk31DWkz3O9hEO8+NMyrW/uauB6wKJb6bdGPZI9HI2ie0rLlkPc
02wszaRfCQ1MgkhDTrqTYuGHqbfLYEb04kKzkdLepSMUmOWa73GL2AywgbYMJi2dwmOmmGw6qQk2
GNAHAIXeVKsfpfFCehRUY2/dVEeWu4WLtdMK96g3vNZLGRw1Ww+oYkVQojtvRo56NuLeyRpZZBEs
vNHbAyK6Nfa9T5CklVQwj35HLxVrHZSusr+NHgXXUSSfcwewYxU5t8RQ31HmiQ/Y9uvM03GjwxrL
Snlg33XVUrk3nPhQ6Aof7uQ+uz6QjhgoZdi7/WGw2k9dF8aLSG2AOJk8KaP649TOfOpz5kUTT5iZ
EcIauR2kQGcfxbPAfwtKv0X+sA35UsyZfTZwAWw12DrQL+hncqbiy6mZjjIQw6Y2pQ/0pP6hvNzu
WDCCHcbpGHN5hvTyjVN4QojPO6j9XpqtLUViMYgyTgNugX8Irf729F68lq9RlN/1/tjiEYQmmljN
oYQzVr6xzUYlGthZs6B81NlfbFy/JliAP7Mb9H7nWiQbS/YhNKeuB00+hTH6oA/pCa8ByiYRioAg
W4OrH5w2y17XRAgpk+zqWoRPPTJbVTJAExy4yCMW4XKm4U3KYSHfvsMiIeUpbLkHsM+wuhRrp8s+
K65pay/lVjwln80IWyrN7CfKFOQ6V4hXUfjdWGmQCTphoqwMAzVkN6bxt2RwBghqFGZOib4TDYqS
vVxe7VK/zQNzLFh62qUujTsYcsldgV18O3XZ+BBKGodmi3v1mOnbUgpB6zlFRILCv4J6M1e453bp
lbZMO9kStnyuSm6L7dJDkpgaaWMpjqE1Cu7M9jO3j5Pyhl8kyhDutHBLjhE4Xh5yf/Dewyr5BbZn
WbxIJBuo5QfL0k4Vwweu3TYdBsb4AVKODbYPeN9WCdcxbnh5QeAt87pdtPBlrYoaFt1PgnxB0Wje
HRK57n7KtESxt63vFCfx2hCxv4sL6kAndo/anPSkEJ/RHX0sS46zJ9h6lshJqmsBZ4foL2kZXicG
LEyfxL6gPsOuj3WsLiXZBghlHOmhuDA4Emu0nU3L+PcEbXrfY9hNRU1ulzpC9O72VLrOY+6951MC
MLzHItkjatSM3+7aWq3nKWfQ7xKNb2rjNLDitUcqvqbKnimVojqJ8MQuqaOH1qYcbkS3TyiSsevh
Pm6aepVWOMWzkDWJFwFHrCLjnAhi1mHPAGzgvlQupNvoxomWBEuJ2crFW41EzkSOahnuMXG6i2rs
OnTMuKdQH8Carsd2uDotvpQw5HdwR9eb7gDESA9kXD6IYn6E83GSBmNkCaJvPVyaylocIJyobj7R
183unLQfSs7cvabDM7u6+4HtjZlP+4z4EUVT3RZP1Z2VqrcU7Y0iDpR+x+6YpGTP5B2XmovBOmie
f5OjfKNs3V/PJvjj1ksutkI5TObmNtBQSd8Ouo4fmR8eafAh8/f0nZZBPA94m4z6Hf8BExtvPLIG
q8iTTg41dv1aq0IeJWwlPbFNE5CU4OnF3uly5nyWf3EJbzEwgoPuJJRzD1LnhbBKoqcKs/ZE8VHU
JY8DFe17mZsmHL2KiXHUvbpa+c4kYpWzCLjIKg5miLT4oH1We8a0CfmphkxYbxMzROM0CdxRIUEt
dmTXHcXoWMr9yO0Cv9BZYSUNOLn65oLxQtdpz5MZvXRNH5LAK1/sAip4npUP2Jha1u7HkITgqqGi
Q+k6rOCZBxkSdDObCn8PtW4UaV/bpgNEy9FJL1AcjLkbQE0YzmUKGNtg3kFwZDo4tbQwVFFb2s30
xOCrIiLjr0zV3A+pn4AgJg2ZMSgC8Oc8cF98yStPBhknAquq8qWx5BeuH3/Hsf0SWhlbIR98sQib
o2n4YhWOjU9zC3nDMnNx+MgX4UXAer28DaTnPxXVicu+S24izUGi0MeKSd48VHoEOcQb70ObfF3M
v1E59abMIPc1peWslannOMnKp5LZ3QpQQXRLi+7SgakqTGI3Tu4ke2tOCPpmLcpX4q4h6EMK0KJT
n/zCLeKuay6iqFVgDOlHtQWbB6dhjhLFTFQIQDDa0kya1xVZCtc4mG2OH3KtmoSriMP2OilujHBT
RHf5ANlBh0XVbDMKRk1JNrDUIcHkIFRrH64aubIDPRcsRKvs3VwKJyTXbeXJb+l2+uZSkaRfLxnL
dTlr9zmkPV8gq5jZwF09Gd0VoexdS7qmnpCJLZuKxnmw1gjy0dVPjDeiVZTrrhXoDKY+87b3k3Tj
UR3AHm6AczWHBHV5SB75xVHuH9Jqh6kuH1MgMIdMb5/DscKAPedPhRli+aTnyi2BszmS+WVKIByI
MJgQEOcUqbH3CWGbzPmDfUT5S+/CiIMwTJzbTBKMKTzxC/4M8PK7Jl46kDGBbquueLeYzzYpmR1X
uw8Lo+Y+mj3WcFSZgqho14fQ/YZDp9EIDVsd1KdX37KCuZ9uNNu4wGFT0TS7Hprko4Z9R578hWJp
cy3GxFs5L1rqWRe7iy8NQw64OO+O0JytkNYFbVLeWcBdc81jlqZa2qvjl9otdpokLO800b6UR6UN
/c60CcOz638QmNAoKi7gWAmfFlY7wBg+UxPl4G/DJzL1gZOyTsXpGMQTIcXMRpvwYTJxTfZ8LvCo
lns1uGyaqnYH8PAzoQIrIBScASj391Aoo3U72WjL7bSfckp+B5pgV+B2GPkKRdcJ3DQXDiefgukF
bYV6oCtdM7Hd4pdRJFxHb2XnDH5sV8U7oReffjd0e7pTPkvN/M7kiKTmsbVkbl84hb82IqRs4J/k
QErtt2SnG7TZ3rHsfNN3KQidghOswzCp+WLYCAb2UOBzwtr1p5mP+O9F+I5naqP30zpigRxYU5ls
zQZpB1LMxTOfI9lcIXJCTGcyxb6PFf079nY0LEUbGVKtB0uEtjdMFWYK9QXH5swWiizUgP5KTWNI
qixtCRU21PCxtmbKcWndtj94OmS4anmhY428l4FKMcUSGXpkEMFYhtroun2vYfT0vn1fJtQe6Rnl
27M64ccYWMWdMxmfjU7E2ykfJD4Yzgo13zwtyjCkDiE9OUzBifpdx6PBfmJKHdqCJFIrEFP6CCCG
gvlfLj6NzoufAhCtujfszrimovBO+EZ95Ib5wnBrOJsurTcSmdJCzFgXPXPUbmT/kEBbsir3qaWF
lsK98Rr5hUsd2XCrQaeW6C2/fOPYEgWhO9VvAruoL75j9eh1JL41mgvt5fi22TBSRmsd/Sz/tgf7
IRWzthdCfLqJ8Z43tNuaofbp5cOfnqZadjgTMiJbQX2+gSfGIRt+m2SUA4+elEOhuYEuAN8T7sRu
IdmPhtY2s7N0U3kDkFNQf8F/s3Vey40r25b9IkQkPPAqei9SotwLQqaEhHcJ+/U9oHtunI6OflFQ
Vdq7JJHMXGbOMV2huoX8LPXxYDkwVbVx5D/XzHYR+vmm8OYrTKcA7GPnRfRoLIi6YVVcDs/a9NCA
aicQLHY2aAwfXGYikxwe8fLn7Cfjp0mAH0Q6Q0w27XFnFABz2nMsYs7zYPhpTVJUEtlGq3Bwn2qz
zlgo6iTxWCdH725Yl31FqIiP1Vq07VPthGgfomc9MKDu9rzPIDwsbL0x2KnMOWMsGBcOl/dq5AVU
YnCfm/R9WeX2SukVO6kItSeyxI01Y2IRo/ArIEl1reLh0c9dRY8HpTGnltrWnfaRc5lJCIesNBWB
Wg7LBFFc9KnYNL1moU4T6KLbFqAQfC+znqgjrQ8bPw2zeC9fyBivGvEZbZ8OW8HRECmL+V4Zn7Hc
JsNsdk6ylVPTVQeN8+u4aYQfZq7yFdHHCWI/jR88CFggTldjjOAR6DcLu5SLfsBScwqn6boMG96Q
KBFIk2DMSTt1H8iXisP0FA51tmNvuC8qL92FTkagePtsI1gqsBA8WL1krhajB8ixKNGBAL6OWXIB
7h/NMfqKcDlaumO8aCNhbkVNTSViAO1F5u5EnvYcW94jYcD1ES9MwUCXmzbU2yVFCnj40iQMVme2
DSEZt17ZZ+cC0gOiF5ytRh2+NHa8NMrYXKPg+oBSSYIi24e7bLQjwgB+55be3CxOZgpuNtsiD/4V
bNjXEaaqJEfCYbkIwhAlWUvZROOK+OBV9JEUln3xPfsbai0cGVKvNMr1YAo3XPDaKzKMVTTJ7BjO
Qv6oisCn5doLaAR/42nFs3B54aRuxz86ie8IZtmEl+9o60Wx1FvreRh0TOgto6OaNf2OZxelJXa/
pZEpex9QCdT97IQaYdv0CZg0DPyntu/97eATvttK6i2FMGdywHEH4dlXbfApvOHbhlpHNTqdVdMx
i+3fPURYKzhtMYF1dPUlZCMSprphTM6Fz0AKcz3uaxleU23wjuycloXP8wlglDczvv61MqZDyqL9
jAD6YpTml15s2XDHK9O++oAqt40ecnNaY3OJWQDwXZ7iCLBcSJW+oY3PETbClgA9WYKAPDQm3bQz
Uj8zPYjM4ZTJhvwX3f+1byydoW8OqPdyd3xNBMk3ec/GrUiNlcq811lPbtbRmR0bMSBxB9NpYAxp
ai+e7PAd9PW6JbnZSNA+dln+VI9Tz1bC9aj5h2001Ec83+hqig8t7dmATY9dg3wicn25CHqAkYX9
RSAVewuZgUJsiTKAbEKvmyFJUKg2LOXxY+jli18DrCvV7/ieN2ADfR9KNmvKbnDoSJmPBkbx23mE
H9ao1oKyvKTY0/Q2BNuPs08v4oPpVUyca645Q7lLIOkfwYhZbwoJ+lbxb+K0e3pwYIhaBtQG7Tnq
+gH+KdO5ICWKcI6Ybqbh2WWFnY58l0ZhsH1RvK7cwNhj9IlYDLYrl+yhRRyzyZe5vVWYgjbgIfmN
i+G7lRoxdhB3BQTcorOX8WCQMxTqzF9HOKKEVqNBGavVKMUL8yt3HZpI0Pm9yASojHa2JQqvYDLO
5L4NV5uc8LzPbh7puKtMlR8RMSPkH3Is5LmDX7ZOojWJUzsPajQIFe8dlAoLzZqsnJmYt1qPCpgL
4xGazZiEr4mhaQ1WOKfM1RyQjB76mVXj5vBiqcSlj29xKH1zb/uY8gprC6MXATVQqVScejcaKchg
yrGUPAbGh0LCAzCKKbvO9EizZ656or9lbvAYtRuvoi3RHfeFK04HzmCswXL71OjcI03hn93MHbaD
pnNUSG4RjQjxQLpXQlIpos17ErNOqNgaQumRr8i96MlTLJiMqPy4LB/qAiVstLCHhJVUUshvTcFF
dLx8WCACBwniXtP+H3p6BP0KNoVvwlCPqpGsqNZHRpU/OcQm99VU7BBdYDuuuR0cEjkj/NltQ6yo
awqGe2xT2zgmV4kYMCJn2VdikDTzhm6M6DOjJlu5BoT4oCobQ79vOEd3DPmZEMwakC/sIFxmM2M+
CoKtMnu0mAIBWBZ/WCzeHmKMumtS9mRdhofY3mNJVmC3pzegTvy043eHV5JZfMZywp92QUcRFkQQ
0YDU0S2kywyJmj3Sr+chUvrSW5u299jyXiWMa1hVRRltWuF990b4Lty7nfUW0SicmSUyKDwq3L2D
UzySRQF3rfQ2PkzIRVtm/xKdl6uc5bRWZPF+0dErq6FnqEtlZhFxSihzSiMMFmXSAK1kJsprUzbM
z5KYazbiJPTtD0k1QgQrWnyv5J0+VS2KzwrDuU4TKafntkCraLNxxYInHjyhH03Pw63JqV/cEVMp
3BZ0YyUrPMTX5FZ6OymID4D+sFHEOhgPmY0slDHPBVlBuMrd7rmKQO5GznMVfmpyfDd6etxeCao8
aFytto4lkFVs+TmtFD9r8mo0Iy+cfzZW0kBqgPMzj7QAQdd5YqB1BjN2GuX4begwckxt3DOE6R4G
xG7ITfUrhKM3NysfjS7aGMJaGVl/01r7rdDSp2ZwLx4aM3b+3YeeSx25B3V5HfPDxnb3VqUICsvm
a5zCUxuGuNqme4WaPEZXcyDKwCBaqvaWqTRulRvwVBIIHXcKuCzr6mg8k6l7ZHO/syr54/WWxxqx
/TEcGL+vXjTt0MUtJGhUtiXcyH2hH7QQZFRdQNcxx6o/KZHvNd97qR29eJqcfu/6wH5Mexh2sY4D
xbA1c+XJf0A/sospsl94kP5etQo9ZMIo0zFTtWNAAwuhntpLHBImEMtnFWOe4ekAxTwRYAYAfduW
a6ycJBxMGAVAjvIaqlk8tBVabhmdw1yS1xjAaynSnadD4vA8N1/1UDdjo4LU5fAkl0DVozY4MxQh
XCTw1QImxGtsBKvQkxeU2kfQp48WnfkilpIhC6jbyd9AqL5xmZJq4WazCn1AXZYzm8sPYYSSeYjS
5wCyCTv/TZvY3nLUzUcXL4AsrZ3fGwMDs+h1lM2rB0xynGlwRs7p2WFLmQW+pOutofceDTGliN/C
o8rmSIAwXlRR9iTr5Cdt4aAAnwHNqD8LiXK8jRi9hsG1Vsadpezr2GmECGGeWbQBE8RyAn3eg2ZR
vLaIIaLebJFTdeaioKVHiTmKQ7IfgrDfZqnoVqOw/umM0WzeEhWyUTQhxPnVkLNs45vTBJPXVOAV
otAx42fOdH8T5ONFFvLLTbN3tMfMCRoGTDmjtt5gHGONFuED4CLzBoiZbkKFggV778JJrrRxXu45
wYoIm2aLDswM8wOzj0vikQ4xTb8MEKMNXnsEb23hr+qORU3YfyW2m26BSbISSC9u1CUrvYp2TPZ+
q/5LSAsNbTXeY1XsdWf4l1d1vZbDfI76zT4j//vBKENrSbATBraSfoKE6mxi72fo1iwzT8ll2wDb
WzMN3MYi6peRqV75fZwx2G/T3H41Y868ytGfBze+wDzZdrNI0MI0T4jbPhjAlBlOs4KtRpNTvfXs
6NHxw6wyB5fuxd84nn43OIYwfJC8zhkRynflMHDNuxdu+p0eMDwxQFUmCoeDydY4yuMnXbEfklwj
LfvajFBAOAK0pCb+h8xNz5aGQmbizb6UR7+axkU6m98D4b0UYXVwS5R2rTUR08J83ScTZV8O+UbX
iLJouckhU96IDt2NvgSHl6SUuIyAUaZb7XqKzHHt5NbP4CX7xituBSKEzI721DpyZU3Tm+61PSru
A9i616wU/SO6tIc2U9OBjnmtQNk7Wd8z1g82ceDd6ix+YzDORB3Jhh1qR1P07Gu1lzxmfYwjhQuP
/jIUdEmDwV9JJVDBtB+j1fvrkOjtDScV4TXJcBJzVnnW44wQ0MwsN8Hj4lo82R2iUUaW6FTR7Pdy
lbbaI8cEAoNAW4Y1k94QwDa5BCz7ksRcR2H51JfVWjYoj8mn3mgNkEw7Gb4mBniIejmHMi+56H7x
FcpxG4ISI/shdijCWLWmdRkte2+ormQDvuG6uiLpzraRTpwoyp/U5cJN+msvieRB+f+iAbLF34vr
j0KSRVPfAFUrAi4/3zzVkBiYSg9nOyL8iIYMt5rpbnMl6kNYjAWrPriMhtoTmDhLjXJaL6Zeju1/
8Bu4WagiRzH+Du09sqrldzVAoVPjsNAzYzu54RFTpFqMse9utDntrZ+jbFBKFAtt0I555ZtsybV8
mcSqXHbkAJHXGCSX2DTNAxSLbWvV8pijjyNI0z1nRu2cAS6lLE0Iy6bwApKS1mRilNo51SQEw5aI
w9S7GIXL9WEx3Mew/JEcgjqILiV5vGhHiPJgFY+gzNsKnagA3BsGNal1cNhKn9SA29MqXBIk0h32
rQFUj/fGzhWPab81alYaTX2JSeINe6jUFU/hX1JpmxFvXAO+TA1FsGx3itA/hiI+On61SrD9FN9N
5MEJZU+WhAoO9hjfzYZXs2u0L2ZMIAmJNkn6riHYogBuP0pHUbPM8gtfPoTKHPe++hnalMFG1v0M
mfuMk2V4sAg+QzDkbchKO5blIXU8CeTc7Pcec6RagDqTAU5z2sJV7BnPLUMpr6pKUJSwsgzeGI4Z
3+MsLJibkwsMgZEt5ns68a3h10n8Xj45EXJ2g9hAlwlwQ15CKh6LLin3Qxz91pZ3ow7eqjlvCzgK
bKB/OFSMg8lqpgeVuRxwLzqi4whKGVAkY6UeHOns8MLuTDhANv7URS/ntsdgWyIc5zds/FMoKHLz
6eYNzWNV6Y/gfGdNI+NACEM1NgrPRsY1PPXgTxmM76hamlnJglWI2RkeAK3AlJmrcFX4w6HBXFBa
xZerl/+8jmCEkDo2m0fILmtHvSALTG8R5DcEVPLuyuZbDsV+LbCDVxett/85ab6h6K0Xldk+sgQF
v2l6K9IhskPey1NMcho9c/OaESZ1kHCIFJ4lnqv4MqVWvZOOSBZUrICQCBsy/Oc8c7T1pIDQSMwG
y8a/JbX7afgPVpnxLXQUgSojQ2r4y9xU1CVdydUOm3KnUChlY5YfgWCfXUSiI+i3tTHo77bZuLvY
Bonb1KcqtY8WcNq96RZ3aWQ3gyurMYPPAuAY4wh/RH5cn4e6qbZmASIrbqlygVx/GWZP0OCPZ02C
WXLE1Z+RaziEOmIcSrSihRvQu+Ee6tUhCRIEgowMlppdDHfeu8vB36H1ia5NA846cUO19f0vmcct
+SHTc29wYiYlkDGv8JyTPngnLY4+yfLLbirJTzP/6KHg5w0Gp9tRTGEucohfNrO3NM91aL5EFMv6
ZJnpLzqaGfHCMC5BB81WFeqpq9YeuaHcteXS1Gz3pKZSW7gFlNaJkhc/ubkfZfgqTBQNrVxmGs4o
UOTAusrmbAFKWwwBl31vv7X0dV7sStxJpnmSCBRlavVrQ4Acyru538inw4AwORjD17Ai5M2trA1y
PgK2CPmwoKwy5J9KGm56jdDGituizvP1X6NF0wQwYYMktF6hJ9uLFCxlpxDGp11zcaG4zU7ide8Z
zdEFI9zGdg5DV7z0VnPGGVQcyPreiZoQp4ZM4j5CMgrZNmXMJfWWgTPZjRx0Q4f6re2KZ/RURLt7
pACWIc2+KVpo3G7qPxTpozFxxRQZZoghMrfwcdqlwah0NTLloSwoyfwN13k7WJv0cbIsfaMlH65N
SF4sq2ZDTP1dS9tZ+lwB3vCtN6JA8Qbm1ithMmg52KrBhY9wwhmGgZuQl0hHWrAynP5gJu9wfONl
OafUuCErFAd9Lhhna2lgKdgG9T+QIYD+gatrbnvVVH0HLvqEO6/ZtZHHIDlntiYI+E6IO5hKdEdC
DwBHW9jE3by/l6Z/rlNUGyEr8mVPTbBKcWngRvb5PmTrA8LEn9+Rwm3IDHEKXCE92nh+X27HiNbY
X0Pk6fBHHDLfifeZ1R8d9SWndpvNKsQ08tZIinhyGsLSC/yxiLo+zDrVl5IiGk+piyRLHyj8YurT
unlGR2YBxQIyKf12lSj70y0jc58NI4uEPt/kE8m7qiX/elDDRVhIcPzgE/fWwWj9bGkkZrKqW2yk
1WQzlkqfHaIQIAMGmF8Q+Ax+1C/8tD0xA5AwBElbQcuxqafmFbXRL1q8HGkleVJ5gphUw7cU1dOP
qXB1Uesj95EYkjDLsAjHJ7CxdYZpGkcvufP1Bksf0SuTetLCcSVKvO5iNBF/NtA0ao0pGWPpZaED
jvCFQ+Mb9k/6OOxlnX/iHm1WHqEO7LJvmUsmLALTeKVzHIQT+lSNoXEegPqeAnaYim3VzEPIUTUx
IxqSjIgpYtfySvTvAGeb4Fy3o31pRu6wNG6YIodDtMx1uG2trSdrsipxg6P69c2PED0bJtTxrk/R
3dG0aelXfB0h5dhvB0D36WUQLDDtJMjPyK0WY2ieJg3hl7DDN52jfDWNyCXE1AOfsY5wug553l3T
WG6NSPXPQK4oGch9klp4MbNQULbh1FJ6Y60gXT8oFWxK3a/WSNeAiCBYx6sJaCXp6mOvP0u+GYiE
7boPa7UMJb9WqxO8X8mXY3NLVnsJyl5aVsQlijk7M4XJUcf2x8hxVwx8VTxN7KaM6RGW/Gti9I9s
3uJ1lukrb44XKSAerNohw4Im+A50PIBzVXiEY+hcZWoEa3xM5RoNqYMHzEvX4Rw85Tqeyex4fC+c
MN97Hvj7Lu9RcfFm7swo41y40ur2LP44neT0pOncAZ0U2U0npGVkzNZaSPlU7txaEuv3/BxAtDti
UkMvi/ZKT5u1mhAe6BNlXev1L67BzHNggdchRNspWB6vU5jucnKiKP3iRxSR1ppEn2Q9Nt9EpfX3
yPWa6+iQGEn48imu83Oe0itFxS/ZpV8pmcM7z4qekDY2jzr1aRSfM/3ZhxVQDZO2J3Joadi6TkZt
mF8AnRhH1bhcBvCYS+iW686VxJVEjr8pvchaDFgmcDtiMx88XiBOxeJBxylGIXfJ2/5Hs230uloX
XSd4YPKPDtg6/VZCeLhMQ8E/1rWP3GJoXqiq4qg4ppnXHwpCVy7lHOE6ZPPq3p+ecnEYMCCIEBsh
K5xq3ZWehpq6Nx7hXICKQ1cHJj9niqObyQ+GVkHkCc/PHLzWTSQgsaw6F3oTrpQdolwoH7s6CtfK
LI6ushiWZ+Uh16LsHjoNyDpsjktlE6HSwcCnUNcStrRFeu8Kaa86KKXHmMTAQ+bGTG6Is9KixDpP
9G7nv0dpw6TaiZDOO5OubVIXSZGX1/JkE9ryUGmWt3aVlKeuahZd09uLpvGa04ivfU/bq28yhCGP
Pro/NvhT8Fbzj/jVUabJ+JbxTG1wTXtEy/NpPdGsYWLTL8ShJE/zl0GW4+sDYdxSL3LYVlZWt+2N
J821qyVtrX+Zkta//D1So3YL0b3v//7ImwJtEQ5mi3OX3qsA4/TxP4+y0jsPnuvPuAlt28Xdcxng
lfj7IICgEp6gG2t+uvjw92dxAprCiSOx0vLc3rHxRlTd6eV1HLTX0EOhOdFgrCfb6U9MuIYTC5wo
77WKLdccqGvTI1F/PCZ6+wa2d/ywa2321WT1MZgck2CAcduwCX134zzeqJo7K4AGAxfcFBsjVyvd
D817qGXdzeIzT4TdNjMtEvuK9CnWI+sOJx4vS/Otp1l2MzUfBnJUa3t6NrEvrIKQpAQBRYv0VC5L
gnG3sdYtKukgd7PTgZxOMOSAhr0yWZE/sPIS4TfU0cJmneHbFCncdaHNhaE7AUNWJFBnPakKlJa8
Q4TdXXjd82LsbX2l9wD4q6pQt25MT5awC+7sQuzS3AoftWJkudiW4wf2WAdHqo3pk8phw7KyJkEI
NBMDgax7HjVy4CzUFwcigrtnAjfkqpaetVYsUJ4zR5Jpx5wUBFe5+PuKuKshudggL+ev//uqqKMK
Moz6NgpWIa5XOyRdhs0hbKpTBRkmWU22QpmWcq9yBkvUNilbo8DjvWqoBAqp6ap/ffCJIUn/nsSI
vAid4c0RtbOpmkHNnFXzglzJXpTRnJvOOmcVpu63yzbzc37g/+8DzzC1e2XVNy2DYux2Jty20dtP
fioo1/jU8X0bEWxz1jVv2ChPL05+kJGTMrTmM6tE2qg8C74j2JhkDY1LuyDww0Glu/TDwCeNJSif
XLd89vza3I2yylblSJiJ5nBOO3WZvtswZ6Lq3eosAUwo55c9Cy1YfJ4Syw958fMoDQxtLggjBNpm
f2q16mskZ2bTEHGK8ae3ktMUUGYkiEpqlv6V2LJp35G+Y6P30G38jIG5b1tfUzvwc81xsGW/THLl
HO1MFWedgL6F6qvs22wOjXL9ExVbkawMldvLZAqbS+UJdwnQiFJ7/rQT2rSfF0rK1AiXcKNybZXl
+DZW4bffgZByI0azlqc+VJRk34kn3ttZ8zRIPy8uNOzRXnYaUAEQ6oxYXmowFAQ3IaUm6Z2ar1bd
xeqJpCBuiFkeTikwM3bso2ZyeGUVNbNUVPXaNnBl90QVmB3sIcgeAk8ON8t8YiEtjgVP8lJEQn51
hJT0gRW/T8QDrbNQjYu2wK3s6TYJfFprbi3S2+esvlZuEEnE42w8dZdDUJXvrDxstlVSEAmNGbO3
WrGGcP2fR3ipzY2XcNbYgqc/sormvSqNHcIZ50dZ5Y1yOCRs/KkNTHlU6GwXPaOeD3jX99YGSZFH
FhG8YRQuhBuIF4QrGk4zHmkabOS/R39/6yl9IGvet5Z5JT+8KHR+tFxtm7K13ym1WcSY7ab1dSj9
KlXpqqxJ7gbhF78JD85FZYwfXs7mFw3xwanG8ElWVYfimW8ztF5G0/D3hF9b/GjeG2HX0df8AENM
dzGYneazIavVuwQ8Rg1qnYlyP1RrAaPn0UiZV6J+PSYW/1s7LuwLww7wSpSTC4u/3diiq680I8ED
z5m2qZlQrdF0MF0bsuYaW8Dg/v5iFJ11VDZd6nxYuVK71ZFmHP8+Q+7TncgdPs9/nFnDrrAxkqZa
BY0wNqgMIgJfJwse6Ghp8W2EO3VMVKM7mzhv139HY8Vu7fx/H5JvdSzTk9NR+paGUV6sChlSPjTD
ycDDTqmFKirrU0UIKO6Ig1bnTHwowaQz/AyOxHcRJMZTRzbUenI4hmKj/UVggbQ1bxMweIZJIK29
1wKgiA003a0/IhN3C3lpeslWxpdP4aDXa9fp4XwZGlk3iVdT44bA7PoeZbsJl3n792dszqdlJTzj
LpvkP19SsCg6dhmclLIf62tCZNex8Xom7di0jYQ7DFNQjMiYy/C9GHN1m4GOCyslBgekW3MzAwqH
phtJLG0VizNhkShQdMgKk+q9jCykLFHr82KeJ9mfXmbwdrAE/TtpsYtJNf5GRyN3CyKS3hKW+F+R
/z1IZ777073VgHBcWpWuNihp9p6bfsdD5/zYGEzqeHZ/lFpLD9A6SICbYCvmvB/a+vT630cFRt//
98/++7f/fTQzPyjZjEWbBuKjRcjgNUH0w8XDYKNT3c0ZhnErRU5Z47IwcFJydEAf3P7ud6v28Lsz
OSBCgrM4M8GiuEl/ixL7DpSN31hYj2+m08bLiUi2vV/RMRQEsSzpuuurmRY2UfHdE2C8+jrpcXOl
Jx1pRWNOegEQlEg2vN9smy4Ke/UKIaq5qCyf0amF4U36lrH3WEFakWF8TYbxPw/0/30w/1VXq3e9
bI60lvGtZPV56vSQJTmDRvb8IQ10RkJGR4z2sZ5s+0CgGcJtvds02fy/CdjLpX3+Q7+3aYLOvKel
cq7zZ13llOwgJrvBqpw3MIm98ITGLARGhFEPb/f48PepxZGI5wWs9y4nvCNZUY7nQOKpKMKe80cZ
urP/e6v2cTpe/BKtmRPyv61Hy9mbfdK/KvsUt9H4Rn+CeDVinOotMXHHp36uzto4Sw765FELGeg9
Wux+MkM9YoljJfV4O5FOM3D6HoOoyVeRB6RLZjnTEQPxiBtrTy2hT8xYgJ7RLK0st3UOjX4qwACx
VttCVjTvZWAF8yd9XZMwGgz2LtEjeSJUMzxNXtIfesHtSCddsZW8NwOddza8F9W9iPx5MIz27v/7
yGKfrSMzOSPJSTelwHLhsnV4d0W3G2y7Y2bg67tqYgxTVuUxLEf1oOZnprLD//vTFAnxvAVCICga
RaSf7XxGV2QY8ssKwVYrwGf7lBVXFQ0TkQ2je2Ig7h4gMi7rlp1TnrOn05s7BtVwKYqeADFj0wFN
3zpR+cGYC9FMr2/RhyGiJxGPG05ueh/R9iQZqXZV178gHeYUJIM4amjArZrtBd4I3jiYLocuvNuI
Dy2z/1Gjc0LXfVFJtgkcxYEwLuEBbPOcli/Tt7aLT9sOP8bEwe3abOqq+dI0j2zsCKlSnhf/GEh6
vvaJxbDdWhpusZgX8Cqe8HFSkjCGCfaGFED+4onsQi9aNkZ0KwSGODv6JR7tWeS9u59waydQQzaW
FzHW1ZeUtOVaq9B41eEOHo1aiRrDyFRSf/uozbIEy7EeOxCTlt0sBZtYHzh4YzEYYWx2mIGiDXXZ
WkMWpW5BeoQtbtMUwxmoyjtBgQh2PQLBU+ATD06AN6/vsndlz/820MwHzQVwUVs6CL0QXRdVW7HS
0RpqBJIf3EHf14kPMVWbo2OIOS1D79loQWwIg7GpwQQAVE/9aWd6u9FB8qEXDljy9MHJDbu3Pn2P
K0SRciSqQ9LTdBExMXXEaMILmjfAKs66mH/ETCdXgTN2J3x0GIQEr5NO55uLDEhYku2dETFXF6b1
EiWwzgIoGJT+abVmDBnOu+uiEsVSU+vKDNRDmkW0KprzVU499tOy1Vc07os+y9O1Fk1fvAW2hfdl
o5letFFTHHCTXdN6/rdMk+WtneDDeaGoFWuDolifPnsx9Luiy85QY8hV59jdNr1zLepC2xY6tp0J
NiuiexYaie5cy677SKSvLauROZIW1bycCU917e7Dol/QwlZiJ8a4ZoJJSoUIluxxiCrvWeIoJ/rJ
iYZbujWkmgaPU1TxlST6baXrD5thVuczgBg7JqJB2y+FbBhFmnb/oHJ2HPi0pL7PytBGocmPBEP9
u5jUmzldwxq3ITej3JTjvWlMf8VGFxCwqt+IeHlWgc0IZkJeNjrlBt3nSse1vRVVJhdEit7IiW02
BIotc6E8RAz/Jt6NC6Npkp0z576yiT9DYMfBZ/aPpOgC8ExdGDAkLyHX4eVrxgdeNSfhdCiZSMmo
I3pEOxAK8E59TnPnQMON18vUjf14J5DBvZkRieGd09Q7RR3ihr17LT1gQWUSb6PAiy61403bLMTz
nLcplUmGvSWTpKF13pXEVolMyz1FHSK3EQlLlgW/7VytuHW9qYWJCDDMk486qYZl0PeIdLLwFMoW
8wMnNOj5ev3kzjHOTIMfPaQbfp3EpPydI98017ms9FWOXPHR8VwO6gbO79Ay/M7bTywT8cZN7c8c
0fyuU2CaNDAOEEGzhWt2T/7AEajp/rhzWXvVhQMCb4rrnShpjB2atbEMYHyxY9Sm0N5DJhSkDmlE
3fKi7LGnNK1+YoZiXmPHMK+o77BP8RrJ6vyUI62/tlbmnjA5rBkQvDZpPHKspjsy4vxrkrmHnNER
MnV0pXABPXYmyFWysCp2ObUQtj9fUJeP6kkIgigG2qAPIHVXNHOAY5CKtPM6GZ/Z1Svq/EMHd4ge
/gcQirr9fcjQfzuGNlz+Putb4qAdkAS7v/o66oS5n5r2K2hh2oWJgOtbU4tSWdtnw7E5dITNca5i
eTen+NcB7vMjLbEi/M75sLPoXRXaAfqceed4Bsyszea4+dIUbr+3bJKT68aXR9a0xamFhL2s2SHf
uTUWURhn36JrF0481nzf3tG2s/g1rZvvFtPPc2YhgExj8wwjq7lkEandzO1jKT7A1mXfqWzeYzqV
5/90YWJ86XO7Q2JHBNI21Zq5U5P4x9yAoC7bcNtdnOIYDdKw2/y1ECIexxWjI/KA5mEP2VnwETv0
iZpD1ed08X2iypydHJ9C68xtjDRjKcy+WcCJtw9/ExVcgTk5KIL/E5YnjbWr/oAOn3AlUynkFYH4
LkL8RWoastdeeVC2PDVeLW7sddSU5REN3Ko0wXlAq6iPo6ia49+jvw9OzvcvcU6BtnF2ptUOd96j
MJzMKlw5maYf4mRgo9UHTGJCxYLRHjn43anmc7SrD2QjmesSGeyimVzrydIZJOM5wtAfTOceXfI6
zzCo05x7ucvoaGp8BXZrnizBxmY5/jrARrgovbYeZY6GKcVzQaylr23/PmVVZj1SVw4rbbLgCP1V
hFG9R0Pj9Eu9N56tRqhtbTsVdoMJvk1ZnLgg6IL+HsbBWJwMRyemzqrxRmV0EbRHDzKU+jGeP4gg
jPkFzaYb0Ao7Jgzj4e9D5A+IRP/7+d+jwGCijYkN9kFYneykCs5/HzxD/OeRXXYnTYz6/u/PG8/n
jvz7rgfTuLmWqQAC+or5GyYvrvKB1eT8AQVFBpB9rmAZg8wRMcnbMDj/h6gzWY4U2YLoF2HGDLHN
eZQylVIqpQ1WGooxgGCGr3+H6sXbdVdXV7ekhLjh1/24uM0sz73reukG6GfyOeMK0RZJUlVOfaHP
726EZfKWQHWC1jNUu15G8atnNN/mgGTE2sBc5fiMmABsfUds3Hz797eDBKXO43UbOdOIOui0Cheu
c8NmR8XcQMk814d0p+YWj8hw5MWLKOZpGtK9sZnmF2h9/VJWozh0VLHQGT08ikbix7Sc7iB8X7vY
iUYRU1/WyNSE/IMRQ5xj21+lloO0DKvyxUGY2xIT9/ZkY4D9uketZ/X4769yGoV31AW6R7wq1k5D
jF52XgUhataf0jGPzv/+in95RjguVW9hVLLMgqjDxJYO+6w6plYD5QdrJz0mACc3/1RIn/a2fTVZ
ry6fx9p0kiM7zxJnkozcA5kPanKzbFUzjrxXmv3DisL4rbxHXpQVHsdce9Jqyry0tEe8KVgfmKjk
/76v///bfxdiJ5WcOOHEj6xtd/AhjA+fdkSqlB8j8tfeAR669rRJJ6JW3VOUyJcKv/aicCu1G4X/
m5mDhX0vs7YqS+nzBGL9HjIWx3qyarFkbf4vnhqF3GIYE0+Oy5SkEkMdwyH467uyvUTUm19g4/z+
uyjb8CFWtduzTLNsA6Oq3kF3E+xNRD6c/Njj4hgLbS064HmYQ6xQ+bO0Ll8TiUGy1JwB8c6Srx6o
uJVNe6Heh9qz1bPJo5tMfituueybnQ+pRA2T0IYAUBCJT7k+kBXih5eUQgBfL+V/guL8fux6mDCk
Tznud6NZVjtECLkjzxPfjHku/Hdt9nrq1qci+PDjkVolwUNcTddgsKelSKV6jGn8Z6BV99dT5I2j
llPLsymGjIvqbfDDQ9XTGkUbdLImr9O9xvZgHFPOQYoD+VtN0/gBBJIhRxvZKjYfBSrviRmX3XDh
BZ/THGyfdUPDaJtlSa/M8/9/B0ip4HPgd1gGnQv/PfAGdVdLSCDvAszlc4aEdgcu4nVtd58oirv4
Y3DlwkJswevwOGQIXHm/HzMiKFQKs+7wHX5ADrTS/15PEy+kD3CTxsoEA8T6ffaQu0n9zKhXP6OG
O8xW89W2Hrlv4+Tl3T622DPlOPnrRI4YFkoo3FNfIJh52hBteaWHq6bMKdQdOn7oTHy3RBvCZQ0M
5HPMnVPg2HzswxG3J7wt3h6pgMQ7f/qJLJtvntbhwR3b5b9/xrmAzTdpApooZ2aAKsyjS1EjjiL5
ioKbgx+q5Ddw3CVYGcKWMLAXM9XgpRGk3HPLfJ5IYq7MKoD7BUiDEClgrrqKHIzQfbcNzIFAfdE6
rBdxvg6EhNaD136a8LF2fUTqodbDv05bo/rxR4hxtHcAS5wqZCORU2zltgVje60OgTbn7bLue+is
2ziW3i4jRd9lT6mXaleHhnPEdklgQL5EDW65tEcos6duT1DcpmIQHIzL52DR2Td60bvNVPAOc1F6
1/S6cjOqa7JuNWiouR00H2ms6DXoKgFysJOWK0LNoILN+HmQ3BqizHtnKV2T9sfJjp+fDqfXQWhk
qmt5Sqo+WYO5zGzbBORkp0T+SLryXKxtjX4iXdfJ0ACeXEhKYEPOuGU/edxFiaJQbxovKonWFdLZ
i/1ekfIy7qZvVmSZoo09mfo5ZNjNJt1fI6x/1vaMx+W7sND9GUzGOojyWn/JhD7tTO9aTeRzcXLu
hhTq0pR2TwKA8FNvRNeKT9zebm0HvKDHh80zHnpPSB+Xk1xZOuZiUXJh7enSXlFld9Y1k2W/W04b
rmslNslpxfZrHRjeS8h59oO5KPPXRJeKEJeN81K4prslU9WuVd7SFAcMJ0pwuFIhAqrHs+A9U3g1
zNULANbYSKlkDSUc7LrSBq4s1XPaFZjv/dzaW3DmSQdBfBht7pwVObUVDjNEnhIDURMZR8MKXgGk
nbHpN3vZ3qXC6FQB/IqzE2JhcTL0nMYtZ4SSqQ5VYNF9KsMfF18Veoee7sjDf2mOOgYxxjhgw2Bi
h9/O4tKge/omGNiB0rm6zkrjO7Qos6zz534a9W0OyT/lM7CqGh9qe2TvZIq7xOiugnsi+SniT/ac
hXV0Y1vALNiI5BIqPt0Jvx0b/Fmwt5mxAffBipBANQoOHaMM1to8i6G+1vgYzuPQ7hwQMXFERKX0
6agI8k+7LTyECn0HDWqt24MiWD5aaJ3F1jQnb20OAL2zsyVwHWgaEZmw8WeTK78aaEGzVUOwg6r0
2qsR9dppcxqK+WcFgCeuksEBiMWCF0++lS3AJchjNUpOxKvC+M3z+H0IVYOhDPBA5OziGEwWQIlu
6UUHOWpQ3kxXbTD5At5S4Zcw5DKTenaq3QKveJM99Z2rFqA1GMJbdcXINtvLR2dLEq7jUZqSTSs8
axcVydaRpbnxM5b6/eQzjwCL37QzJ2x4qxW9EJUFfnTQm3ET2QuP7+N6mIANUcMIJx2jc0aKWwd8
mbFfXZT4ebz0bYgM/E9mTzm4pyPZ04trTjNXO3T6JxUXJMBp6vBMbW/o0+dcu+CWrs83l3sITTnB
Sh91HHSd7p6Zrm6OEfc7r6qTs2cojP1gJk27Q07puG8UVLEQLIkgKjQ5eFn9u7Epy72w2gZeXKGF
NOx1A2vved6FmEBwzrBKnzHNPnA/FVudvsLe5agBRU42oU/2RCl/syo4+8MIJcr2z33hPaDZfTZ+
dPSDEQBCtvJL57v18KLgRzq5EwQAUi7DlqEwBAUnNPPBFDVuLVw8PCe30ApeesCeu7ICf2eGdBUU
3gt4w88mIu0tyuK9yv2t50Db9lMcK25Jq4fzl0o3MFzS2ypcrYhIxbXPRxfDGBixst7kZHl2eVRb
J7P34TLd2aNbVLB0v7gHUrz1PsbmqV5HQfxa2OILJAHQ3HjdIt0sGj311ywREJts2J4xj6vOkWZ6
2buVxr8hrtnIFnzlMW9o6orBqdruyugM+IX+QzJ4xuqUzZ9Np5FfHKNQnaAndGZbbNJcYI5hOlvI
Y1kMr5UVpBtduQ+WEnOD+wiAzCcml1BszKzDXjG0F9kUXvpYrbjCPiNSHlTrnQPDJ26aAy6Jc34Q
/jG1N4wibxnW/k3ltHSR/COStSm7/fJYZh7cs6pzN3awLEz31/fJjbe6QinXrVurvvsE0nZP1yWH
BHSuyq9e6BIhK2AlCbOUmTyFX5KM866o3Rc48YtJL9Ilow6HEj9u00arM/GCLGtfP9U4eTLWiJDC
IWTxL4HOKZY8y54HYKqdbJgqtAx0AI+XPW73Ysq8ZYeTbzHCvzsmVcWeLow2k2hbrsrdBXMsm22T
HU4r9L1JRHQFwfmpGmbYrl8NMAlL7AQdkJYGbhZaScx/o0hTDEinMGGC5BvdrTRh/AC9sdB/sDga
3y1VWySIKpjzUQ1o1MOEOscg9QaciE5ZChvYiIDHEqtojdABLLzu6Y8Opf5uRQPe7xmPVhn7LqX2
dc7MZFa+5aPO81cSl6cZJdrmsXWTZYD5XpBeMLATo98Ct4L/0rCy7al3oJPTwm1eSq5u1k8solen
URVLzWY1cDeQHrEPDJTEHXPQsBVD0VTZB2mmX0Mtgie6vvemSGuaJtRbQ4nQ85i1VyfT97GBjjpp
qAGtwQs3qj36mK1oO9ngw7q4ggHWjuvc9W52BdEtCCkgaMcGMRtIpGmK8MLZP58xFHpqoB+5rnQo
8TVWTidfBSaqtKGctdvb3o5lO8mNDm1WWepdM8rpxRgVcFGAp4thsvm9yXhJojTZJqkZPUWUgC7Y
cYO0qZvfhHwupsSpeFPZI+s194RAYcu9SiCkDhNx5qqqCIrZ40FvKVTlfaivEHtqOJN8cJ12JCDe
0NeQRKeCckZFCEPjnFvKmpGJpElmWlQsjljG0rTeG6199JkD1505nhtFdLoQeOSJ/O+xlClKMB3i
Em6ymQ89NHcMxOQSVsY0/PQWclTgBFR2mf6SEkmyz+kjqcHD5b7xEXb6lx998NEkBO7CEDLVXDHg
T3Kbk4kxhXOxQvdtAm6MtbGNdpVuYNCM3KOl0ldieUwiE3XUUdUAzcab06cuc7n4jibgn2OF3SrN
n3i3feKSxOwlfkK4iYHM0XwRxhe24wWLkkshMUgNNpMHT67o1lNj3O2SYWuqfWh3vFYMFjOWD4E/
TpCCCPgvwcGbEh1cHxr3gtPgrSbgFnUJzCgKt6kGSF/injgvC8WctQzt2SxFxjpfOfjCM6xEmvaa
FAal5hZ+G7/R3ka8cUs/6rM1LVax2SxC32sWpsscOjhL9v+EMweKrIM23/SAnVCScYcNNOTxcyyX
gqarleFpPXnNulhaRmU+RdFw90KWI04FRgVbPJmVEDeY4ZEidtNrX2vpQRejXBORnBZZOHxAU9XZ
ciarQiE7YxLTN62KXy27/goyfb5k1896Hf7JxienwuI0dX8aD8CbwUpnGfCiYpiCtJNjnKZxyUDj
w5bsLOCzgVD3tNeS3HPfuBjiwnNQYX9sJ4uQNdMe0ZLm2+/I86jKp6DN6Jde9ZrK7JoFxYMLBHcP
4iOudM/OGHEHJgGlmWQAFbyjitMsDR0eRn5wK5F2Nw2TSDoWLp9uEW87cFa85BxQj4l7qwbtNa09
fq49AeZ6MOWqN8gNYwlKK7xWnq7x2rF9d9HSlt3StWJoGJMJOEKklMt7QrHywilCua/nt76VbuLc
00BFEF7pcSOxtFxQ50K0oTP23n6o1C0KqIdNHP154OPmi+xM2dwS2B0XaGaShLVvJnfNWBMlU8yc
Gv2tcjt4xjlPrW8VSWIr9DovcjN4M+3nLOhy4skUUle6drPEcPB1k5eybZ0HJ3kj17TD8rDvNfGa
sA1fVHn2ST0J6e2ORJuBqBBZGw0n/MLbe9CW6f5pZhdj91SkLjbpwj56hr9MkO3JNVf0LeE3L8M9
HDoBnk/tYak+kcirAUJktxaT5VL47lHZJp8wHHmMJ80mLNR+sCmp1kGyzpSTKPsMcBwujBg4lPAH
vscNHsO4BiZqVhDGKQXetq5GWhbEERQi0f3WY/tNwdO/z1jjlqw/3xzjmWYQfpMJbalpLKoyGEKl
xg+Os3GB6g2yVB/XvkGFN/rwaigwL8SkvNx+PLpABv0gZkfD7sPq509svDMawP5Za/JQn8wI8GTX
qXEfTsHO9stvh7mps8UcoSe+33jqpiQNGI64ciYO2544nt97375h3KyAoHaq17fWTyJMBeOVAM/J
saw/UVhsA8W91dXqT4zLa92vfihXBrHj1OW2sP+aJInMuHX2eTbeLd3/4C2Mv1CsKB9a1qxOQ6Uu
pkraL67HESER6Cq4K6OUIocAHZYb4K6CXBmm3Gj99tJp7OwhC+Z8mfbFjEkHG834XOnsaeJmvBSR
WDEx8nG3898RgNU6UBTmBDqemETnBJ1QErnsDWn2OTb9vebys2BV5yxR2flYYEfTWxwyLWvJ8d1O
WXXqlXh3Ru8PkIq/ngfYgz+vGrK9VsU/sELcRYdbmRa5d0Ku9MLpz67uDEtwiEZGRjWnq9EDhU9m
8FUlVC0LR6yz6j3FV7+iF+BPEoOmpJtib4fmN+5ZQBLiJMZGLmn+o3y6Y+nHLWToy0eDzoRC4b/6
3d32OnqeuvrUsCbQAsQxobEATywmCassyAi4mDUqAUqr445K7IGVJOSINt5xKBtczFneCJ0atILs
VlffHJd8I97cYrYkbaaQBB8vhhUUSSZPgV3YM7YYZPInr/be4/LQ28a1GHSasTFBMlFfwMMRqQ99
QD4u3YgC3qPPoOuHTIYU0LGctsnx1MwsxR/ha3t3YM9lQDnbOjG5QQeO3KZ1w00Ujj81AsZk8zAV
vIJwz51ysqxlSco8FLdM166yHi6t1xhrK6QGo61xtji19Rs2yakKu0sKD1Fz0mMig19bHag7VGjY
+U8bMaUDpyoQKrjh/dQhDZJFD4emDg590lcrIqYrkOUE0XUnhcyPvM0EvBXegPNCy86SWN18prqU
lLuk2KeJOaGD2hCY8XEO7qY9p+KoseIljvlJ3e59tPPnyHXOaZV9pUQLotndxY4y5CWmDzUhyzlY
27MBArlAQIQpoRIB/Vk954AdUflCWANT8Lj0TSNbWvbPGA82d+ZaLOpmIWu2sC6tLIXG8c5gcHYz
9VFdtdFmc8vJis9UbSHDvpQm8s5o5gpt5okFMx1ATd2vAS/feg+kjoz+0j0qiRHCuDGNhT8w0YWk
BKaJBSjuFoKsUuFoBB6S3AFhEglnk7Fow+RDB23eSiy11GtBqEyeS3S3RWflX81bb669iIljamkY
0IN0Z/cD50jAM15WiLNVdKO8clhgvrlnojr5afumS1HgTfH+OFb6gATC9S02vrMSoJVZuJd84AXf
UVfoxg/M4JgrE0Ipo9HdePCvWV6/VVSaELDlVjI3540tYQS3o3vAzeaQuYaxrPwYNA2ibFKAPaI/
x2SoxjQEOyyh84Tk0p+2ZTkbtBe3LsgDAbdmSt7kMKrQVXHRu7TdFlATfTBbW31Q98SL5xY8wuuE
1fdVLoGj5M1m9I2r3TEKDn2+R0gFXGPn/mLy9/CtPkHba5Nk5aTVtFVk6Vfpm6ui8YKVk7L+d8zT
xLjJZQl0iJeDcsrJY0UKa7+f8CIbYrnOwve26U5kUW6uNbsMAudzVgp9pO0F3mMcqKLpFvYGf2+S
f+uG9hJ0GoyasBcwXFYp9T1A+HuC+lgH6q48iCz7lFBBCMgSdh7ZIuZAsg9aceqrxsC/P15GlT90
SK/rWp/Ws8eWepoVetsxdJ1vmalVawVzzzrUrnbo0L7gYUywJruRSifctnj5yr8KA07fwfuIhRFt
XC2FU1E+HGnh0rC4gkuqSRuv2NVask9N/91mB+Sg2CZt+pw27T0Zw5fU0CkNJrHNYdlV1aPF3UlJ
2GVQvFm9RG4jVCwVuBeDzM1ReJqCcnXWU+41nFub0Ha75UCzRjX9RX1AAw4GlqkwAVRDq61snXZN
2vJNznZBZVTs7PPiLa/sa6PzcI0curyd5SYmDcs2dR9MuJQL+7lu3ATtnDS+D3tl5M4C4/N9FEwN
qqKULdSibo2OfsAUb5IMGf+0xheakOJpBqoUm8F2irMHzQUShdQ/F/Rh1BiRTmWbfJaMfm7mnj16
69ZmnzAcaxY48KrnrZ50h9AFYV4EK9dvrIOR5ju4CvUyIZROnyHcJFhMuauBfYof+LYefelu/VHf
V6b3nbg01nfqyvfjhG/uWZbetIxBrhFwfTfjfPbFM0El5J+CUaxGrTkhC9Gl0I7H2HYEhBSLkj7/
tx+pvihdeBzNceg41hn53lppfpc2XosywMUf2rhs2SyG2qtu8aBUPKCFwT+lquwV5dkfhY3vxvGZ
gEL49TrEgBAHLtkD3vegeMaquwUwa2C/ny0GJRG3+pPm8rHH9EbogG04OKh8lVf896N4uqVRh+3d
OfBZ+MHvTvyAXCksCGRBzr/cGHve5C99isc5Hliqj4GAv1sBPOtnfXpy7/ib2EyZLe9HvCmdoV3w
viD5Bd7T/HUMA+WywBtbCSWinDhlCflYwGuIYtHylwJLI3eKEX5+LkJkuMj7DIP4rzYm9triBMqz
EpxWJxs+enRXlUwEfRGT7uLlZHNb0VwguQ7tA7QrhXHO2EoKm1TGaelR7gR9JIQvnarXLKVmnRnq
O56ac1uw8OZetYCMDjWWrMAUjrDmmS4CW6Ca8MlgLY6HN91F1V876jveQTNUSUzVuvAHvnErgrlg
my2CRKNgEoGaAwKDiHTjy+fJaCgKsImoGeQzCI4ri/KACm/eIJ8Zcuc8MJVL1rXnbYigJA61DSpY
6IxdZd5+M6dMFM5ZFIfjJam2ZeI8tHI8+rLeFCH1PzrbUqTxhNL0zA5hEcuYVZWoLlN5UmX3TT3H
Rs12Dz9X3VbQL5lM6a4kJgwhDsML54oT6Q9kiZNTqpuwnT0MPZRMqqRwWM8R37VbGoAsegU3MLQ/
VDxSdaVfRGLxMzO4jgKXaZv8LUgDHjVE24VbHIQbPStT+9MoMuJQu0zlvWU/mYI1Li18NUDJdwSR
ipWf5SQuVf/u5/fObx+jaXhbfzCvbeTIDSGYlNjim5aAO/Cta51QWYu1kS494uW98R7OhayZ3R71
ooSljwfZyoaQJZJ6kY1PFVv8YhePXBR/4saJN4mWnWgEBmuFAXZptTk3f2RuBBr/m7zg0kw0tag0
/ZfiBL6xo34f8N4F0COXuVa/ofl/9kn0QjkOfXLFJRypTaWrl6Yyzis9prRVGp//vmapvxZdd+aa
TuJoQF7SnrwJ9dmdmT+Wm/1MfJYPgh5uHFXONSM+PgYIKlJIB12/+RRFlK/hZEhK5y44nO8kf8h3
Ys2vu+6ogPYTDc535OwBSQj14op2SYKHWi6OR7MGT8NoFNFgAPopfuQVKeKezxzHYMufmTou13BF
wrTqTpWI3mEmPPIGOlesvL8jTCYWpsIxzjUNZJ2WUi3vm6cOzi6yF9bHfCe19EufWH5bcmdqyH+p
k2KOI4u8IIz7ptromfUk1W28EIzfUhaflax+Qh2km8fVUSJ9Qn44Y2+vFm3t/vY5FpaiYvKZGsDz
7viMc48C7AzHNU4zXQLkGvruBZWGWA2swzFtN0AsXlJodCnJdwb8K9nMfuOAQzJJhBi4LOyLnpCH
gVmY75CWyRDpLALH7D5mV9fVHqY5IOHYxhm0y4BuzTaeHQWqyROdKUvqZNtVmEUvQvknLuVgKQPj
TFXyzfb1DQUDKwgM2m62kKbERlZJg8YW+umF4LTPbDjNK5JNHwxLzx8WCi/ASje7R82v+0HzhRZ1
7Mkh7ANPe5O+vp8fXOm8FQY+bZqyuM4x57gUBAue9QW18PjQO+3e0WO88D1WV15dXKl5/4EJsC5s
eFh2AVacC8/cCV1mxTOel28nbw+5DsemKhGf0yTcuGG68jsN8nCPNbAL71BxXr0s/CkNAIPhNA/e
BcO+6G6jmriaJC/5gNkSH9Ii1Ic9x5y3KPjmCt5DRmc+CD+dcnnycho59CxaulLw2Pj+FpebuR1J
qtYOw1Qxnmd+3sKxuF8KK74GJfQJRstA5bcAdZMxNdgATzlnobM1IX3VfnOBWHU3svhHJ2Y4mdN3
Tk3S0nLqN/Zjd8027uyojp1D333D1UCQ8WX6WHlMeQzF/s2085/BIiPts7wZ5jKPJG5vGgPhaHv3
KuOVZPYVuN3OTrcTS2N0sV2H7WxLQ4m+CSmTQOlbav3UfUKhXZCVXuW1Ya8FnlxqE8dL7ZRfjX+H
d/Xh4CoDpoRAp2X1IeJlSB/3tRu3Qk9nxyKHkoVxAcs3JSZTvY+7gKBpfDCQPVaRC66fOoV12fDL
o/PIiuKZzlV+0b3KMnqLRm7YvVvv5wJigfPUpeFe0NlO9i/trLWGTMDhz2ExTOhhUtJmAG3eXfGe
fk49ba0blBj4IbIlvdfHAWRQWXzTUlUlzh2P2cZqogr0eHR0mvYWkGH00+GpTsAltmI65aX2bG8t
n5I+mY0aWhE9rXWHSzFTf3ytuVMdpD/DMzimpec8eUGH5COte/bD2pCvWT3xKqKc3DDvdaiekwkU
qXch1IVF1yv2qotAgVMMRU4GSJXWryhhxcVHMaBbyr1VNHsXo2gwXixBvUro8JPOOwhIDutav2V9
A9u9nOunp3FIV0AoEOhBuvfMunxi4gk3DpGyLineYtG7xKuLndbCLy55i+vEfIjtYpLr6uzdAKCX
DoCOhpTzNHNGmrHIOndq2IC7mN0X3a3hprFtjDHbpbxQOSKgZyfiajLwblJJOVH7rpg1q4lNsGzd
jZVq2nKUzRnXJmXRbHc4tm/Sg1PjOdiwpnY/tzqDAtnlA1NVGrsvnoFuV7ivbso7TfFOIyIyt/Fl
jzCeyxp9srxMwSvct9ilzROXmpPlldV+3g9oEBJXhYXKR8aCASDjqlFmwXJK6LDqQnomShO1SrLn
IY3ZjTz6kIwhFw7nQUse7L69XVekt7osjFXnV9zi14E7RVi5P0n2INANGIlailuA6dOJmdVbDVaM
bpeHUG6xxGFt1/9W3VlN+afqZblJ+gJwjmVQGZZygTJ9QBq9Gkji9Ge4KDA/yfKzKKXzgZVMZfC7
JcmJrk/PljfVTzbflqrC4i86GnFKxMfWKjeynLtV9N82hKFBVuKxqyzFg+fyZHvRU9KFPz02n3Or
14fuO2yAvabGmoQuTSzO9B0OYbNFmn+ESHZRKD+6jMSWV+DHrJV5pDJQbUBH33QpTWAO+W/WCzX7
ReNVxZVorCjQxeTfFnP/cvntmRG3Uv6P0PR2Rc9OEBgRfCAWp1zO40T96JWT7eP63WgZXiNASSsm
/0NnAitjxBFBCKNBO4CoehtVUm9T58PVGJKQMjFDmA3wZO13FIQ/mLaTJUKw40SrfJqeBRRUrt0w
Gbvm1sQ5+XtK4tccIKsWuBr7nB9Bv8uCgRD/LCnFsXAOfj47cs27g0eKDxRqV118t3ULosVlGp9b
tv3SOkGdhNzvTDes/3dq5X9Ny9r2mXfHLX/n3Jt/Zg7FtVgtWNEIopA9A0YXwv3N97Ddoqeg5I0J
Y8NIDGZ2SD9V4f/R3yAXffZUS2HXY2cQpLhjM8pISSgtBE6jRXp12onFrSf/4ixrF8QCedMHP0Wg
jFWQUkoUhT9JjF4MtYEqvwz81txU1TcVR3QmD1b010w7DI8aLE2b/VlYmsZSwmwucDhWVqmWel6Q
kMOp73uYc3DQJ40vdqGFPNrm2BiBI/bQKrOvNrSITEc8XNJOblZV/6SasfPwPMOyblmgulcrxQ0H
8sMYnIK1+57lNo8jj88iq5M3PE9ji9IqKPrigE6eMO2ynZJcRIw0sPB2tKugFu9yqG9DU3EY2oi+
ImlecotYMvpOvUrLBhOWUK/oXU+mVHwtdFqE/e8sCeQzgDPhvumT/HViJhNJc9EyqyE8KlrX+pzu
GOT/Ze9Mr9wJ7MVf9M6XicDFohkGxCwXS7tbrdMawM8ITKKYTAww9JcnTX/BFw0EnWGkCcANqvCv
SsWR1eGx5quEbZBd0lBdkSfnOWUKuaRX2fQaHYHyw8ybnGvnK7mbCnroxKZqClwiI8peQliMhwkI
h3POAxOGGFmRpt3QsaYRlqh+4+Q9HMndQBxa4XC4U69Ovh7Tgj/dJkKRmLleXcVLlEZD8FwzSPwx
1skd5iFUoGRERSmqvdUxC7JCjBHn4h8KVDaVhr7jg20AuYiTpVnZgM4xo+cxapTBwLksiSgxjOGq
y2tF+6e85jRmxj4rPKOEuT/JQV8LyPVmXj94iHZpbIzMoPS0Wfq9nXFudf7X7dHHlTs92dPZ7Cbk
CEUJRpTMqjrxrIORf+k5gY2YbX8zdL+zHX1JLn1N32rAy7qganTCTNh6yLKaNjyQJ7NFDeVvpTUl
m0cI3wyYLgD7msrFENGn75iJ0by5/pfgOzVqTmy3dNaaSdfPiD6MRkyBkgQvEU0/lSH+rfoXEVhz
CwnNVOz6lMEfJDSu7MY2FK1Y5lZ5iOqXstYliwn3WtK0ElE5RcsmO3tOZirFm5pwEX4R/q9gOMn3
wUfCbr0HJdy4qtJyzUiDnyxTlwG3GF+Sxy7OqjfdYD0PJek1YClXv0GhBhT8oceptss659WP5Se8
JsBm06V0Osh8MY4Vc/juYSRHGCaXrWB1XdKuxJak28elA4KOshb439CcdHNkycdK0Hf//PuFoMyB
KYM877jJeSE8ImjOnJV6dE1n5WMyTiIiCw7ShzV/TXdw7jo7SSYBAh2DG19UKj6C0alg0SxFzs+2
n+yDBSE3mKarCwd2Dc/hzXI3ZtZRpRo4iqWFYN2eo275+7gZPtE6Rral2ac5jMcBbb2LrQcfMIFo
5YBdCOc6DbLz4PPefOlSey2SFyrAwQop/4wxdeD2ixkrZJtQu8mOjcbDbbWlnaINOxkU2qx/5r25
ao3pSgHQwrQlfmTwWIwHiaLf1RIrb7wO5NGlifGrRMatVXBVOjodaICPgdlHRYBJTGt4mgZlgdXM
U7L4+H0NF6+/zVou75PyDvrGXSIBa0dDwPUBCn5Upic+XOEeZIJswDIFspc29Q8/435rxZ9R0zRz
A0yy1anp+WzBJMdNfnEHgxSTskpODm1YW0wgd159m6Cd9lrkF28+hYOHKGB3Ww5R8WmY2eto0Tms
2U55HMlTnMIUTpVuMrOzq30IWXI7lp25BcVpnqeS26+Zwzzg3u0Qbc2qpzwq6z26FQPXEPxxGHA+
e5rpVhhwraPWSfXKXokwrZt9ZqI86J6nlh2nxz5zO4oqXuGl6gfX6JtVFePsFV1AeuJvN+euZQtu
lljsqcans6yp46tLUuMxWd60LQ9W7Dgre2yiZ3PimE4z9ry+6b1UuSfPZaVgA8ZSY0eI0YcbevHM
SbH2R8Y0XFeYS+ZvJMoYf3KVt6cxL/Tb/E2kwS+8FJZDsXCjV/BGSPabbfxWOWrOvZEyGAu6T2Pc
tmxTKFFFNnd7bJZxTzqe5YEwgjc5VSgd4rUP3eiQNdaXsLi/YVt5ITHGbWvC7AolxiOC2YK61mHO
9M1nF3Co5vgb6DUGTOtGf50Y/hJOBtr9CLtJgzCyeA2Vt01LNv9JvtdyqU7znrL3e+DafvppkKla
Q9oNFtACiVW6oOXrZA4HpFv44z/AL5p1gy5pqs0U6NHGU3yDijpeYZtjNu7iNTTX+W6JNGOJc+JL
e+VJfO8+olwUBXfN0z8gaAAnyrNuDerQ8fclm7lV7NBaEU/FlzXhWf8fY2e2HDeyXdFf6dCzcY0E
EpPDfR9YqHlgcZJIviAkisI8z/h6r6TadrduRNsRHYqoJkVVEUDmyXP2XhshBW0bZegxre+x3YFR
NY1rrpkvtW5yR4xnm0TsnRn35U0ywyRlJDLN9iPhn+I6UmCOxamSYXw3aLZNTOYmIr78pnSQLiIe
Mcg0pfnNJHneFTC17RKlrjaR/lMcsqp8agRI5ezAwdVdVZq5bOZEYG5Mu2gzIgR2LdDJHsRSfTbI
p5fNCn4eM+8xrXF35MAMiEjKb/EimVtEEg15g8sxMi2xCWJGkB7GBKKJqg2a8IJGL3352FqgsUca
3YWsXpumvuOYNsREGMfDBBTHQiytOUQXvYgJe+zotQiQhx9dXww8LBxwyRlBHEhTOgKru7Pdhppf
Y9qiJdmzRjb6IQSA3i1DiIElXBX5nPlWi67YIexyLZLvJQyqvQiSp9rx4tWn3/79n//572/Tf4Tv
5ZW0o7As2n/+J6/fymqGyITO/K8v//lY5vz38Xf+53t++ZZz/NaUbfmj+9vv2r6Xl6/5e/vrN6l3
8z8/mX/9j3fnf+2+/uXFusDtN9/17818/972WffxLvgc6jv/v1/87f3jpzzO1fvvn97KvujUTwvj
svj0x5f233//ZNsfv6efvyb14//4mnr/v39av/Vfv5fNr3/h/Wvb/f4JytM/hCstl1mzMFzYc8an
38b3jy95xj9023ENyxQOaxLnhE+/FWXTRb9/Ev/g/1BkEqqjW/DS5aff2rJXX9HkPzy8TMLjL+im
KaVjfvrvT/6XK/i/V/S3os+vhP107e+fHPHpt+rnhVafzIJc4Andtl3cfZ4QDBL5+tvX+5gpMm/j
30jI6mB7tR5nhvahyTHJ8imsn39MAQ5QqsT/fv2/XyahoNmJRYICi8n4zgqDKrJN+/s5QDozlcSd
BFE/bkn7CpCSVB5iwqgk020wTjARCJROeue2NYHZUDy3D2GDb8WMhupL5qLdjm1t/kpf9Do2afmj
YdLuRDaUA0//NmdMKSNr8hsacoyM3Pw6qD880qoRwIHuW6ZnemX2Th+M5kIIa0ndOfZbWLHl8Y//
1zaXYVLjFh7WcOmiP145KV/ITd0+dlW5/vlX+8DZBQHLlk7v4tK4s6oKZp3kRfaqj1cfX4jmqLyQ
ge6cc5qr6lsH19396bb649r9+VoZ7q/XytX5XUsLFJe6n6T6+p+uFaEzETIwOiK6ChEBgPrkSJr2
dh0xQg4cCtyR5W6EtuoAAVhHQzht+P5kRyjYDGqhe8x1QhxxxEOtCqJpneY9qF0duy+T4ouBA3ut
CUKKQ3JhCUnKjO1k1SlpWUm/Jq+OAO7Ktsi47G///pOZPFB/vQtdYXIr2q4nLMMShvXXTxZRs4iq
tMU6Gq3Qt5t03VqFxZ3jlVt30GdfGk60wcfmbVjms01W4rTi+dC+DIkDzJwJsZjSx0XU7zQ9EWW2
BAdjxyPaPGRXIdeCXFbm/1vXDk1W3eR5dEX3yEOIJAnCx9y38oYBe0GrMT65Sf6Kmd3H22g9mFoO
U7JqCeMIzR/4wYeb/+PD//IIWjSobGF7FjNZ27Rsi2Xgz5dVhsVgOaOm++0EsEBGy2FqIppiUXYy
bGfc2bVurfU2YjaiY2V5ZRDFOya6rbXTet93DoSZMcClYsuHqs3L/WSMDic1C/d0Pj2IHmUHA0lG
9PqD5jFRHCrkFEQLLg2y1Sk34C0Srb0f5PyAfNle//3nU6vlny+uZ9k2i5ltwGwQmFKNX5YYpx2X
3u1C4GYJ1alLVg4zVPNsmOUFK7t7jKNlXVOmrjOdEsaJii8N7HCcFdAHs6UjEQl6lwNW3apiqOUe
5Kegn70VscwsT2GOljqhYHcLm1+EjKsvKVetMci9bBlrJVY8+47Z5xfddL9b43c30o2DU9W7Pp7y
K6MUNnI7WCVjZm76SJ+uI4rZNcSbzO8WzVrD8yMnHfLB+qfVLV2QoxTVPaFS0638wGWlixzvl4Sc
jyifrksSO6cob+h/eLD3qyHpHrkfb82o4eHrqjeZ1vV+KftnDP7WETfH7MMJzxfh+XKs6pc+oR2h
lYe/vw6O8y/XgdOboEHsmmjnhfnLfdYxIBmcbjbWMPRLHYkQpY5XJum6S/SDKd9LgFU3bj6Mbzaz
NtDIE869EKHkS6fbzCCK2R80YsPRYrV37qhr0GlqVEouIPq++GxAvEQsUSKRQop+l/fz2c2Q/BSi
4fLFldxZdd7cyqXaEZYYcPItEbFGLcQ0iw2io3oSA1lpU5ceSD+a90uu8XjOub12mdZI8uEReOWa
n+WcxnE9TEpQ7G0XtRh+PNwLB84PLlwn5y8u5pUjqm9sh8llElF3FG7UbKwwFBiD3QvsVULiugbN
4DIMWECNgwYX/UglLkyMM42rk5rZpPqh7e3nEAbtyYM1vrGWCAvHDKE64ES2gkjxxZwpr2cNDkiv
GaFvIvbc//21U6XAL88QphndMCzKBMv7l6V/jEPc/6Ul1poLU6oo2PSsGWBrRptOmoQaIki+LRcd
01bOIIQmbEAkAilFrQNe9+/fjCkoP359N6xVKPCkZ4J3+fWJLtNxApRp2Wu0stOVsW+8b+umvZUq
2zhoakG/xflhUeVfszhON5Fj6N+iKfdusqFJ7+eeIDDQ3sM+og1dYdm46/Bz8W36y0K25tGqKwln
kAOxk2dHqYfVGpRStq+17Fh7EoVpn3hHp3YBE3hYhLN0CM8qXwrx+bF3L3SMA+asgf4tjWXjex7z
2Ib1hgHgyrAa7/bjDzBWdJ/VbRKVAaIt7FzrgrnZFuAYJHGPybusIMdrIOq2I4Ln/WjB1636Bg6H
GZ6iIX1LXLfkGeFVON3ZeBCxqOEa681Y3yK3MTcNZ4C1lU4PWNu7LZyQ1giuegC40hbRQ5YSllVq
I7OZQehkMIYgGXA0Or1gYGh6IY38We5Hs13Ws+ZpD2GChMkBhgmXwHJuBw5IiEh9rAX5bdyaD4Eh
u8/mYNqcP3hoSHGbdhn5w88Lhz+tQCMkzToA4hS+Knan1tX5PkDkXLqL97AoQ58CE76WwNsr5Mad
nNrbpuqmVV9j7azNobgSWf0S20iTADvqGABnGA/CGbk1m+CLzDFMq/0JE8Mhjtz0Dpe1u5N1ioqv
1dYAKa19z/oxJCQMscmSV5kbw42HE2bHCc3boXPf1hbN2z6ozS/FQ+HE927megcUl+m6nI1+H1r9
c8kkvSiK7kzlRQw50p9vIpk1pGmFcfU6j/MuthGC64fdBwuCQQ7lmkvaaFhQ68ppJWdguAJIDTjr
c1vRwTQXXBN5g2CM2+ZunCrgy0iElki7YDH7ooimR1PkpNrliFLGLmCg2w/dsccJgf6rTPdaPTjo
vIYIAApLo5Z4lGPgyIJWmDusJH1T3drufJhocD8UlUnztqXcKlxvTWiDtkq0WcV2dXiEyNxYYzB6
LAl0pf1vhRuw+ExNCgeX30Qp2yZ3M1bAkxFbOeIwHsSZ/qrdiIZsYsM6wF1klafX2B8w0L5Itfsk
SYBkHrO7BmcU/LZd7Kesi+/ZeZGeIp7lmY32JJUZ2xDEyRoWCSd+vX4PG+w4KOzGQ/ZUdaO5GTwz
eYCXAbiiiI7lptbKmim6ehcA3C1TDvvFSsDphTE1TWLX9wWTIvB7OR3YyHwqDJokxQhZJaiQ0fuI
NaqXmtyZgjbLGou34UMQp6mNjsRn0i5PIrH0VY3E94+NIYb83o4GkEhGegTRJ+5ad0AUFtmhW0OR
jh/Q4dSbfIZ+nswOIjPflWP2GXGsEXGzs5jzfCSQUlCxgGjz4ubOER7bo2g9JmpJtqu6U26m4mp5
BoB2NwNx1WjlOWgbto7yNsL7cat70LULSD0IFyVFCxTprgR3TaOa3khKZ2lkH933JQo85NdvaRqN
J82IXku7C8+tUXxFTFrs6IgRhJDpnGJSY97WtUGKjVqbJoFI0x1wWGclviaFtHPGIX1oFu3HgnTE
j4xkZgbgkI23yNvKdpyjbg3ONi5c2/VDWj+bj9PJQLPAT1LghsuCYerv9wTX/JctwTWwcIPL5Qwp
De+X4oJ6I0NeoESW2ThA87VTsN3JqZ3UqSHk/obgRsklUePN7BDXaNAClmOj8Fu9CdZFPBs077G6
5YnFyKdJ4oeh08AgAj6qVQyTdadHIGyXBAz3z9Vy6GgDtxCmhtpCNOgJiKBmRu5UUj9ZliUJ3OoQ
cnBMRYCFVQLUw6o1hxgYjYcbPC0tMtOZyrbGS0DE09btDQS9SBIGmWSfsbwCSVYF2scfc6z7DMKO
w8e7sSUEZCBGJ+acFBSkhoBROTh1fkL0coHNBN1mscyL46Y7vLbMmFvdYGsuulUb4vJtkozfiKpv
iHwYgb3ijj4YcRhTEHWDL5A7ZFbQbAtbzseo4MzlOthLulgAeuj4q3YNdha3aC3t6CEQXzvh3XuL
Fj80yVL/H8WHVKevP/UIKODpYOAiM7nARA/av5zOSjR4WTFhystU6ev2Drdghvj3oxCBC7y24nLT
I894FCa3f9owFhGW2eJegr9tO2XNyIdprZ6lj4DMXhPBxNbjifQqGqRLq31TkIVDHUa3HCSs2wBY
M6PY6CaB1rJKxDIcgwhsuk2H5FCjX/ebgfQRHT75TxpFq/c4/YIZAFj1As5nOMqEUKowZ8gpIMqh
2/cN+EJHz0CYphvxc9K4g//3j4DQ/1qk2cBLOL06rjQMIR3d+fUU63rmODo6aKtQeo3CsDVnvCYB
h4uP31TK8XUF55Uwht4CD0O7ez+04zcpSLBuxUsqGLgXjT2d8m5+aer4c2skkCQTVg6CzrAcqrKB
+ZiTj8VduYT7j/Kr1KP5SlbmflqyktlFTlNywBbpZQbASlw7Q4yQw6LPfGyyGclwZ+E8DNAZRFN2
CafMxyzpYhSfH2mGz7d9gnTaMeW5TC+L3qLzj5dlU6tAyLyPjiBCngK7hwJGEZfqdbQTbU1cPXkw
WxBMnBEsCUi/5XEu505ft7WWE3ORvbVTNWLLLR6pHK27gkzpwMqnn+W7u2w4uVRHUse/OSFqMgu2
EBqOCwpWUsyCAO9GRhgSCER689NJuAuu9cUMz3hK8OkOl3pEgWFmY47K21Bvx8YupwfLnlqQcWhG
igPCaXFvls1zt3C8Ue1XXKqOCgNrCKrMcxRodbauY5CVYDb1swJesxcUV90rx5+t1J8twuvPh+cv
vZy/HsY+7hVuBYODv2kanv7R6/lTLycn9MmNJ8NYN8YyHZZCX9GM9s7IfkM0lCHZTfn42LZNshGI
CDVjZC9X/pqmzF+9FD1uVo3B4WPJCnX3MtQpxpE6PrGvi0vjMX7sPKh4DSnAO8Nm8mfqWr2xndY8
FIYwGewj9/77B8D960Gfz2TpNiIoD9OVJ2noqK//6TPF5WBoppYEPjjRoFnbJDsAT462fVz3e9iX
3b5U7l5J2pSqzY0Uaaw1jt9QfC27pqKBNRVpue7y5VU0OK9mMzH2SdQ/lKW70cHF3cftTJp6mh9F
XhdXC/dcA3xkk9XcIDNWX2CIJAO0BknqZj5Mq9jNYJHId9dGyzZm8z3uiHOr2DWtRrSvTCNjnVSN
uCD7a+fnXF3tLDJ7ZTSwDjJK1yTzEd2sHryJgebPhmOhl+ePA+dcCPEYKze33ZndgcigF5GG8zUw
PkdIPIlJlMhQvfJIGIF+jD67VuecqiWp/Ha/OIX1YEPgApsW+ZgvvW1H0MDBib9ULCO+3mFMGCuY
LVY6pCdDesRv996Q7gLPQRsdACLI+Q6BICRYJDnnqfcYAQH9YPEHufv091fXoMP8l31AXV+ajxgU
dd2TtnQ/unh/ur7IZ5bFWvpwLQ2J0pzNKizqfdUdCoELR9jzTUNL+waRPtOQVJScYEgu6o3vbqLr
KtOiRWzLlMbQxwvQom4vkoyDFWo3OKMhyTtD79m7EDX6ak5TDImeKtN5GkA/ELDaRwECwkWEBG4T
umRL3ddBQK65Vu8LPISbSlQMhLL8lqhqBBmxcaIdT6I0MVVnA1nMEqRbmMTjxZIzJI55mdZT01zr
6SsK20PckeDX5jFGM6vYzY1pkQ7Wf9P0apuETXkg3PtJYgEOrlaiEnuNEM8vEibdLu6GHt5ESYsI
+/E77Q9rJRVaM08w/rhPWCK09aCzBYLYfUmtAAKsAVAgJObdrNGsuIjxhF51N9HC/T9qZe4L7u8O
7wiGkqm/9obSJcVJSeh8osA41VczcBOWfAvN0YDaj5U63Lc0F9l+JdykoB1WDaj6Wk++S+4l347D
XZQilBcZOlvXTAhHLBvFPdF80trqVRnZBMJjxsetv5GuhXzGwM/FnXsTdDFHzZiooRz0BM6kEkTI
qjcF/IOkzrCGImUFEkB8esvGHKs/kO5ZK4vmw0K09wa7H5nsFjsftXppIJAyswEvKQoGob2mdvVl
DIjiEeX03Zyyw9gay07aBAYs6YkDJ55wrd+Uo3FO6OLcLAW6OzsM9uZcHuBxOHuTBdRW6Q5S41cQ
EoIVowX156bZIvJh6DqhSyWdDaf49MQOYT519aCTioMyoZ7H10U6uFNto/XBvWnol+ZyicmE1R7K
oHNPjUqJcBaqRRzyYCCWAsSeFyY3BNLaa2GMFZKgPtmwINzV1oDUTNrYX+wGwRGs4phCZWzhR2iC
6wsJnkRWWewDs17b8FLPIpw0WDUXU/4YtVFcGygfzBzjQxNtm5ixMsiwL5Iz0SFbrM9Zk/R70ybx
I4Xil0SwRsTsN7NJ0JX2rcDewOHDwNGtS+3o1s4JFzOjGKSDK3w3qBh0cZjr4Vy6+IFIS6BJXour
3XbocQqAAG2KNy+ZXSSqomGaGh/ianwotbjDMMQfJB/1fgrtZDXy2A9RfkPw1bBK+xaIbT5u5wVp
QasGrhMhOwyNbrIAQFWMfYOhCwFv0HJ8YEZDQ5O+cqFX1PRFmnpu0ab3e7fuJl/k8bHopAGHKC6U
VetsdsNXt1uUt5CloELqI60RM1wdf4Nz9TXT+Mkx2mvOdbgBdEqtcEBpP1j2AwGrwcKaNFrjlacG
ry14GZOTRSYarnZMelKDEa+1GNgugkkPWdS21LY4oUh4RT9PQl+wkvQHbjIDBYjIm4sLe3c1DSw4
aL32hu7Ofo1rAMA8+sbYDMWZp0dF1W/nOVt2ekI8aYxIz3WCQ6inj6Ap8Wua/LstpZWKfL+Qtf3q
OuNrEdMiY7WHxYPm3sy5JxOAdHizyHaeJOmvLY6tpR1OAQG1FZ1uBP+9BUIl3Hil5jLf5u6k6MO/
2zi4J2CHhAZKaMz9SJNm0tYUqRCTaZrQvtUe6P28MaOk99MoSOYS7ZjMrXNjuup9iymHJ3Mvq/eu
h5MR0GOPscZbSVpvakhYUWTEfjq7vtSr5SxcnHTwpnYujVCOafOKkxtlcN2eqdk5xqTaCyNy4Enp
IaQgPA1oMltsiqd85G3KKX0CLs28Ao/ApUOvF+PVwZj83RlQqDhuR97LFNzZFYZHUmtWXOJrZg4t
cAfO8DoM7qyMu0tgEjTCbqUcuniNrQmkWgMFHNFbQ02w9xji9V5y5xFNgLxAO5ctQeU0wvSdm/lJ
Q8loLg5CB+jw+CqM4a5o5xVebtz0cjoNHkfKLrEvQe3Ed2XB8t4zbfSHKt/JwrkQlTWhR3bjk2VT
m0d5dwdE5xB4Wnv+eDVn8XTrol4y7qClHVBAJKDXEfBMcRMhUofbO4Qs7ZUNtjnmAy22HO80Oxrv
PAgRmqGt+rSSHC+k5QcsW+sW+imOj3JcR97XdKi1W3A4cB6gdU54aG96ehUXSXpVQvsUxxzdYnIn
rpmOJ8xD4F5LiztZC3wvgrnUd9UCbF1ma4KUE4QiJGuCYMPHwHFd92srKe7GlZER9BFGUbU2m+cg
w74H22/Zgl7V76JoXmgCevuPV0uTA3lpexK4zbgmPtnmZLagmqzQb5CkggrF1ntxhyUai+IccA5X
L+GqcOvO1eAbqfLSB5XyZwF9GuXZQn0BTc0Wd4QyajtD+XJHBdQ5Y+Bhs1ycr+B8dSIGXPcqPItd
CkLvBgfz4ssI9Vau73HM6N/QMq8IQgQ6hEjaTIbmLBpy1HTbS1C41/LeErx5kADlRdaQFmu+35Nr
PcqDO6dCLGOmPFZai6QkISQk58y70ePwSXiTsXFMu6ZhNn2NxNSg5G+PSdS8WcngXAVHQczo1ibh
2HWMApy/gP91jHaiWxtYH79Ap76Os9C/y7C7692gX2M2klsAkvbabpfvhtVHm2cj6DknaeVlgt1A
BbbUbAjpzUzA0vd81NBhDvSfFgSxNxx+vpNTholHyHzHv+j6k214a+TtRF8CgzrPFaLIxEJ6GC1X
Hfzm51BArUgFRUjeEO+hB8OZeqZErR4cNOYqG+LpO7KYE7rNJBms4gK9lGAa6xsj2n3kOa/CTEnx
iILqnGUc1EkzjNSxcPS7dj9rEYmLdVYdgHMOerEmL4wZXdbSOMjRjZWkTmx7Jzb2TH9B66W824Tw
sSVjT40l9pK4L8z7qiH4RyZvIoUbnyYQRgIHXEQTVwS3T63NbR9MD1NzN7W8Ubru49EslQMlBlCi
DqlB+Ir5/y1xxu9y6tqzadgNoF5HnScX7+q2+bM56Meuc+5m2nKfZV+9A0EyCMhi3YJQFfiJfCeX
j0n5IN/Kzj7HwYSxZCGSQQUMwiZda+h3RpzdAJeKx5pEW5q+zJ3L7mEyHEFk51NiNKeB5dMZgpB4
kgD8U+W017kzogMzjLR6DcfmOUrc/hBz0a5VZC/Xcsr3Vpe6WIXDdAUTHkRbVKRXI2SvAzT6Fcjc
uLKiuKe32dASM5LlCj8hvtoLrhZi2FPgmTcf/1Lf5t01RAFGnB+ra+dtshbEjGXpyybqCvc6cvPi
+0QAz5kU+V8/wxVYxkuX9f0lTnJ/nsL5EklU/lDMffYpgBleC4S7NsXrRD+acyze98hLT6EKPMGc
QqZdb3d0X53jMm1nLtobe/U5FN/cYlw2kxSgmBZBHBbbdAZ6skiT16nOP5PBbkAtADBkeyFOxOia
eixFFRJ2a0lvDWe8VD4OYHyCvSuZSpV3XYWtvKAowHuyaJ29cs3nYGoetIHMGa9/wO6BM8y8T3uG
OUs2y41ZFc85MggkdbdL7jarxalG3g9GEGYbK2ai7k0xY4Bt5OeoyvxUqhIxxpzfzNHLUALqYoND
m2Y6hMNrCe6mu2xWoI9oPbjFrdvS2HbIMDG7Yt3rNBMb/JUdqaqYLpDDA+6h1DP8cE5+gDbcknp/
CBz3S93lr21C/5OTLw+updPaQStePo1jnR9qD2um3rXgrSkZjPQ6s0mjCw/eLIdQDWJwWdfIXXPA
SnCH81A4AAQpEVY9Tu4EUSwvJI7bGT/kON0hQsUfYqObDvBfj4TPE9YoHIqtQAIHJDZMkaSOppW8
iqj9PDF8B0dAJqJnfEPn8zLSBotmx8e6Q76ybE7JxCaMtG0F2fJY2/xeQug/qxJizTDtYG+fK+Gc
24Z2Keke76XHdAeFszrVvBcVCzvkg9ZyyHcT2he3M/qbZsbWE9FlY50UHAC1Jz3SOevkwtpYMtvN
yXi1UZKyyPtOyyNhe/iFwYtcU5PU7SD4geb3tNjhSS8yi3NlQm0SE0JmoXOypy/LBIsTASqyCVCg
kon+AidsirwbzG+zVfswZhDcJg4xyhilx0K/0irHpA6kZcbTh37yJR+I6x3QbGI73QSjeBulY/hw
BnD5DqQWOneoT3ZuHmB4jl8SmX5PShyo7oMXz/EK7Gh/yDwnwiacvToWbDyplJQQIit89nM/7FC1
mtBas2HDYnCb9eKhDuTIEm+tLf0txPZ9CvX2c0PUFPv7Ssz2c253wcrQXIICLOMc2wuqip5+edFi
tKeQ7wSjcX5D0gu2GRCJRfb3ZRNVfi6Y/Ucl/BLmnRfbML4g848PLGokYYzYAAQJ052bzBfTTZWs
3TFWED7ihDMHg5LXoubwWDvGPQENCwKV8Mn2ZL1p25AHyV4OTkv7I8vCnF2hWdZlLN5bs++2qUhO
FsZ/UW47mBx9vtxTjf1oxvrBXHSoYyHdQ23+NoOGYzbI8+MNgDOgIn71UkI8Ke2j4KILu/CdCa+y
g3A5J29yadCGxySJrZOBvdDEyi6GgYEY2BEDYk4OyNanCXw2Ov1t7nraV2n5ZFoKwlamB6sqyGTg
zgzieNt0KemUPJS5BZrMLoCtBRKVQPiaAglAFXFkpObuFjJLV+wqWIPN8HXC6UI9slNcF3ONGoWZ
yAhzPyqPme6Em36o3rScfLuiea77cpub2GMDR3+eSm0/oAW/mTxyyHqPQ8AgDkGpHtWJXDrQlrJ7
qbKQLdEfWJP39kAASmkaW6mAbQbkNlch3LjeN5aCuumd+OxBeZs70DS1qLVVDZILWRpHdgWF420w
xActN3rfPYWN82wdftu5rrH4d3wIEhvstwnSnAtxLm66cUvDlumPwtExD35c4NO1OqC6cABZR2oH
Gx4UO0KW2dCAtyu8nalAd53NUtoq+J0XvUSD/o14tpdUwfF6KHljOyFtp3gKExGsuJobGqrf0RyR
Uasgex6nqhokJuT9YtdkrP40cvb01RZm2kD6Rmh9nsL2cTQ9jgrk18zzTY4BzUeFWyjUXzLopMsb
46qk5sCoGp7SjNKt5DjAHs9gHmSgUPDAVEq8GcWE/wyw4PyBGFRmQivfT0SvjZh0m+yZ6VP5hEtC
u2mhFI4KVxgrcGGqEIbpB8yQ9v28gDckrQr971yDd8Xbed9AQWReRLazAiM6LB27RDCXgW7MsAN8
4ghHMVJAxTBk5cbBiQ+N3yAd6PAK5OVmUCBGTSEZraYf1qXtPGgK1zjCbdQlAEcNkmPcOtVqUHBH
XWEeEwHwETrZfsn6OzT4y62ACWl6wCE1KJGzwkUSNvtNhx85K5DkrJCSsUyQBXmD78XdTi9atQw0
m8SLHlN4lIYCU6KLY2gDqjJW0MpZ4SsBuetC4SwV2BIRx46kigcvB0FfdgASapKRb3KGhAiuqs0I
IdOElAnJzMDXN+0jGJrdiJse3hYcDwXY/GjONjA34RI461RhOAOqGaicYczeGjKxZC/UYCN+hQON
GaTGierky/fEoIlRtoZc4Q+LU+oqOmLmTQWR38cUXK5qxEzgVzIWfCfAHRQVlxwwgt8rmwWuJICJ
9KSIt7rOCjk6KPhoDIV0UjjSXoFJiw9EKazSPoLjESl8aQfHtKhwGKtpl2uUeNG7HVMXTgxszm4i
7zsm/rTy4S8oPCqpzn7UKCQGdy6VXwS1Q94XCqoafUuNNrmUMkDTr7CrpQKwFpBYJ4VkJYdiWffO
N2Mo8dEu1Vr30vhYwXEFQ0nUqb0BsMp7hPSaQnw1FPq1tYDA5goHm8OF5bmTi33M6uwcgIz1Nfix
Te+cSVE52HBlCZDzcziztQLO2i7o2URBaKPIuXiuRSsjczeitp9bBaytIdcWR+S75Gm0ysCTl+UG
VahvzvQKwd6g5AF/G4HBhYY7ediT7fmN/HAylCONNC6Fzo1h6NLqOkiYuiZsXQFjN1DjH9jayY1N
/21qA2cNneTHFDrReiSnO3G+wf54lIrdi+IYUrdIb6AevTcJeongIWhkSmsU7m+pCMANKGByKNgb
YQO3QIKbDuodMpNtxjgXIon1I1NEYZarLy6I4RbUMAKHL71iD+dAiDVgxL0232U6Pz5ku0MMh7Ix
iB+cCl2ZnGf81vpzotjGtCY7SMeOYh6DFDgZFswWDxwy6DMfv+ptTx9rApc8KWzyBA9C4zxkpSHF
uPFeKsKyPg2XyYa5LJR/X1GYW3DMeQWXeYFYdI9n86qZ+6jNbnTCNAibgOVsR9eeZjyAZ5LDig0L
K9h+eJw653H2SbhW2VBZm0KUd6RnJAzKbHKmwEeHcCLPQhGlWQ4DP1KUaaeCN40Pb4cb5dU1tH2s
iNTwlX0thFFtKlp147H2TzRRzbijioUPTYX46KX1o8XdBmoP6rWm+NcgmRQNe1ZcbFcRsrmmsw4x
G7OKQjBi0ZifBsXURks+bybF2fYUcRsElLEBgrxl7owjRHG5J0XonhWrmwBBnQ4cwGsb63kp6V73
rpldWrPyLd3LTgF4Hg/8t1Qc8MaACF4oNrgbHdBlDBx0uDUNxQ+3oXcqnnjiap+97L1cnHQNqAV8
tGKPhzMU8g4ceQmWnETRlq49avdaMcunmvU2AGPegDOHIdZtsU7je1as8zDEQ878p/Xzsznxf00D
LnpoFByVUIMLCTN9cXjCgahbiqau9jyB5HuOc5olTXKtvWGnA9U+kymAV6QFxA8kIUU6vMHfyFad
u58DqRzViuUOxgqHbczbuSKtgZls6WIrFf+9BgQfKCI8ozv2Ansz6nh3dMjWbQS0FcTfpawbfcuL
2wjA/LTMb8uQRGtwlSdW9k2CaA/Oc/9uIbFnl0XQQRS43uTfGtGmSJ15Wr3BewOo2K8FkHtc1jPt
1eJsK/5990HCB2pTTcei/4zCpNsXUYeWOHgExHc0K8y56A9VVxW6/iLhu4w58wOp2PuFC4U/o42O
Eq65XRSh32wRmhaK2t8rfv8MyF8P4xtTkf0Hxfhn5uIhCh8P2MOA9aokgMomEyAmHADyDmadnLyA
8BCp9ABNOPe1DayWWIFJ5QuUKmlAQJzEjq0DBiCFAOdkvEXSmKxKlVEgRmqthtgCTeUXWCrJoFWZ
BnRW7oKIlAOSHi4c3RxsQPmOaJzeN507MsCXna0yEgRhCUKlJpAAxxOgkhR6IhUIciKynJAFa4F5
hahrgwOlQWYtPgMfqzHFks3AUX9LLUqnReU2TAQ4kFw6rArq1URlOwiV8mCpvIdYJT84uM8qlQWR
U+acWJ9TlRIB1f00q9wI99FRKRKWosQZKlkiJmIio7d1k9vhba3SJ2xiKIgyxNw7ggsoiajwVFZF
5ZJakU/kVzTMCVB6R2tdZVuAmwEAIx8c0TO3mdmBqoAkDItIjGwkGyNWKRmEXt6D3M1PNgEamUrS
GDN24vFuUQkb80AGMpEbmkb2RkYIh6PSOFDU8KFVQgeUg0AldmQqu8MmxKMjzGOKSPUwbfI9ZoI+
+DG4xFT2R8ry/qSpPJBAkAzSNWSEjCotZFa5IZmLzVepbYNZ0tqgNbydxxSiLUSWsKnJP6tqeApd
twYtQlOI8qyBjWJdbFkQqB2GxAz2BI93WfLQhP/F3nnsSK6kWfpV5gVYMEojt65luHvoiA0RkloZ
NZ9+PsYtNHp6gGn0fhaVwK2qvJHpTpr4zznfeau4bCxzx3zurGBl+Ko+Trai2sqTd0bQ2+sR7NSG
16ts6+rTbGuPDh4qEFXA7+jNahs35rT9U6kzDjHCLCAmytZgbikpe5nGZpXrqbbOItZTkD0vevry
V3abyZJEhf1NqRp81CbQXxJdHFpFZ3FbUxgENuE8Eeu9hEguuGpoPAavdouFXmwQsItVnUfGuSOk
/I/vsvC3f+5MeuIOf8Wvf3WvvACf/5gauPlRvslWz8U71FiJmv4phUHZuVH3kvOYnnMmrgvD7J7y
KLZvqkIxjcKyPWiWm76yF4OWsA5VlI7ghiS4HoEPYm/J4WGEJbMF8mWsOOlPWxwE2bJtaFHNEzhS
IX+iZVGCIGDJKg6J27lHQGnVthC40ibVVmy6g3ePGfQAzpV7V8BC44nsMefBsZph49VheIkHEnNp
0W9SUfOiWuSrBXqj73sHM9UmpqDUEIxOMRsiajHcZzx6CfAE7tnZtOlY9UkdRZ9aeR2U7xxbo7KO
SG54ycIzkx9JAe9snp5/ydBVbyNZysaxaLbivH7nJ+pjSOJqXQ3JAzHL/sClACWkbMP71ujU3o5N
JhHEp5n0wvb/cx2MSD0+W+o/poPwQcs/jXIYro2XyFs1hfIsWSglKgYSUc6P82V++vuFY3lxCsx+
5NEeH0waw480AnqAM/wFvYf2pZMGxYtm84Zl+UP9lQTNv2hwhC7Z1WRzW5q6CPah19Fil2reMXAj
kL1FBVss65iDuxx0A0ayZesM0QJ0HiElBgkOBuLa1r5NkTylDop0HL1Ggilz16T6ZRAUPijqc7aO
35Pyoq2TMVF7ZnaKTKowUHkVB76Y4g1uPsjrbUakaaQmelXpMxWhpz046St53znsiZlD1iQwz0oi
p1h4Df66svu+mPAuux9lqpKDGSRInAOBaLPwQehEOmcdMzPvaD2CzoLJDF4uKs8Uty8xKprImvpu
quZm2jm6MPkMJP6yR7mFI9GyqkWqiHBKvUh3uWEzqouH7NEJkwsHqo5LW4hHGEvPFn7hzu4y/ECg
ZeYiBb9cMpGJHh2PMPekz4q7xvTISbxdN+rwQayazp+4vcMS89Gn/kGv3fBOB2Z4T8g9PTVF+uIK
xuK5hkVHt/HH40WgPMKIMThbBXffJtfX9MHRN4cdHVIHs1iPOqpLJHk6umjnR5r7JlKEajthFeZ1
3vV5flZWjwkGq936z0Fjeux/VKgUAKeC56mezuvQLq1//JaJY9hHr612tZTD15y4c6wI8U129P6E
ZnOUNZ4Psw0fjAYGJjsEh5W5blkEqMCqHjENuN22b42HALjdoxgfrKqIuaP01R3VsRfpEFbG8WNy
HdhHoebscQYcLVvrKZOlA6+3Gm6fQOIf9T56S00jO0sYz4/R+FNHvcNP0/WLk2JpcSybwxPFs3B4
7kGC8nQlqfUyoo4DuCXimFWTXFHES7iqTB8omOZ0bDTkyZFbQRLesNehJHs68pDLQ5oDnaiG8CFZ
If+Vt7jFwPEXX+nMORAm9a8otfutaQgTTysbJ3ytda2Tg+MjZzVj8w2p8dxaUOCOYogJuFtY3BIL
l/rU5wVRSPiuca4Pm9ox8ftR/gV0oeX+bRLl3v39l/kY+Set+NCKNPttPTCMg06VhMsQBJEx1JFB
s1th1NWembs893YeQp8HUBPk//zpkQO0f5vOw9iw94Fu0WJhRf0h7kbIEZG3mgwOpUPHkWKJLd1e
S4HIIIwgOOGMxxbkF7eSiAdQjg3whvHeqqyBehnQTUaWmC9BzjUcEwhV3WH+6NRjsAbALZem5t+F
3thf/6JGNiaXe4qPN3/+WlEGq2mKjxp1Mu9dWN21VXwOJatxopAZfdw9lt69sJa692NAJqFlIHMo
ZwF/wHxa+Ibapo4cAOm1p5xp+Y2/8MBQcdfKvLxMwhsf+KAPRlrlKzjw5ZlRNDSNnqZXXZ6cIOuw
6TvfPvOSDxQ2c8GPc/eMYe98KxmvgvrBY52qC1VYncUDZJRqUQwEDw0d+1mKLRJcQXMgQTd9lF5o
LxlWjpzRcAFrsfyjRiF54vCb+VGz+HlM7Ll9IS2Rd0TmrPpSRI+DBPFhtA35oM4KN6GCh0PuF9BE
jefew6h2HSV4HwfVkyovOk0JcURHr6O0fSBN0gFi3koDAlFrOjAUAK2aVfppDAwh9KJnYySuvND1
2b2YduM7wfuKmqvgdxpITvb9VLyIwaK9BEc2KOV6qydDd6K42UL9zZyFOX/TqobIpcqhfHWj/Gto
BXk9mgXKXibflTvsR5qOXbb/Y+wF2aVXzrs7yke23O6xJry6qpT/jRio73ow9Hd6JZxVgf0wLRpx
GwAjYhAb1GfUxfvOfFahQfFyAgnKsgRKEug02WTaqXP7r44ncKdq/VFTcXDxSeocjLLZ1R0GtAKl
6bFKQ/9CT97+7580Mb7+7dKG743LP18/o87gzL2OWneamhke0vojUR9FUK97Fy8vESq1r9Cvz74r
sj2W4mKNbyioV2zWDUUDbvFS4Z+Fsl3d9f6sqzGLf+ikz1it4JQp6WCOF7rWq/U0gCtyesBGBKDZ
Fyqn9bZAtuvLWL7YrE2Hui/Np6qPVrE7xjMWOtyLiBqryGB/7Aq0vSbu811Vlvt89E5/GYx/oo05
MCCkCVcRGwnKuQ4mfXZwh9g6s2kn7WsKcW1utGkG2ZSRoDRy75nNZtPWX0FmjSfF8PHijhG1T0Fp
r5qmGLZBpZE0nNZ6C5tzgQcBes68Dv/9UgeAndiqdn/naJ3mlwXBMEJBMbbY2IVuV6nG27k++I4p
gxpdYP8+F2BANNvhGU21XTXn2P0Jqi+523JTzSWCbmVvSx6eLdZUhkAqQCFSfx+Ly2WNAcRfcrAd
raeEsejZJd21sXh5/xbiJHVonfxbbHU1t2Nr+LuLiOYqK94V1uxps3vzjkWAs0yWfwSlJ79d7CtG
HsbhgihQkin/KfYAsjfAPPSQcJUqtGFlUyG4N+MxXSBxZDRtsCt7eipXYWPS0EHzicr6AmT41WKO
vokc3T1Zvfmu94P9kbgjkPqZ9u+oyHzJqoorIMbgs0nG9UnaLl0zNBRg1h+uWstXTbToKjo8DY1A
8S/V+OQgiK0yNzNXgwGxdRzDNV6i56DMzg2VF0sf2viy4nkZkeTARQc9ti9IhRw+UK0biIcpikM4
aVevYqI9ZZAlHf9Tesw0WmFtmRYVMFToZfeq/BudjSkF5kwzRzlLumtpo1hFzZswam3HR4NJq9Lr
XUAKeKlVkLCYCtMCXK56R9x6UHjzIBEN+OKaim835iRe5M5XZbPhtrXtMOe9y7XwbhhDuWH+B3+5
j8CyxNazXRQcZ7Jpm1sgV1quZmb21baNuff6CfQhWZlS/nhBxy2L4gnQJ+o2hTofTOA+U9xJ7zvs
oSSIKCDI3w2Dlt3cC+9ds37FjHfn+WaAouBSG2NqHVo+IYiq1UDS2ecmlY8OZkw/ExT14RnzJI7M
UfikZLn+W/V8h8/wZTEH1jgAkw/Jd7RCUzjSVk9CJAfXw/M80jVSNMFd2qvhUCYjxOCoxNZlecjp
FfQSt+s/sjxcNXlCe4fIPqnJQHY/aSjZlT7f1uSFwEm0kxkPg1n2v47wuUfb2plC2FPv4qUmDJUy
muAhTcbmQdraIUtjihvy2a9hTlzEuVCQocBiNlnWlh6xEJ/HFDW3yZ18UHpIyXEIgnxoVoFogkNT
+BcoaZhbeZLXQSdfFEAuZwwvuIa/cw68J4aOtCBSeLGu88rZep75bFGmiAeMSy04uDyfPml3Kpxt
GlW/Bk21a5qzayISqxZuBTLyOiX4jUlnQ/xCLQyPU3OT5ztGsKcu0zGDw8jVmnidJO1xmnVdPy4X
NsWmSw76TzLK8PFZ42tueqewsbM1oeJ4H7pr5Ze7CQ6eTiHDgrwOJrGg3Mq4y3c2ee8YTuXM8BU5
KzwktHIFq3jV4xlkJsBm2QOqY3AZb8cCnIA/vYhAnKLen9/E4D6mMsaotqL2jrWdcQswtcc2Nd9G
hAwGN/E7Rx8TP9B7QsZxzfeqwAOrHCANBNLsWRR0REQGn7cry2fTZEHBGlmN3her0qdVU7obZWBt
mOjAAsLg1Kf9sQDcpcEcWQ4DkyI6SbbK73YMibotDD7klG4LgccZuF8PYwVFVO3wBFoMlpeDxU9m
fLJ2Zf6ri+Y5Sv2j7ZUdHmfdv0dPtCWTQDtMIY9DpeppHwm8/nPUr5P0wpWJwxOZp1rhhFZHVBcM
PK6xM0in4PYQqE3NtNTz+KErrCVi2Rcz78+xD586OjUWCf/eg9DKzciTZHJWRWyB0W60V7Jyu1LK
Tc3howmTG6/oWaTlM7L9zlA4B/Ji1WX4LwuS5UVpnRAKyWam+VfnngZi+Il0MZfH7KlNCGCse5hE
TFumq/8ypDzJAdqtGuKJlG3xDWacz5vrWW7iHWD61nNxwO7fRxxPuM/L5pgSm8YxUQFzRTiuappn
vX5FEUENbqo5lrX1zCJ3LYzZb4pY6pYU9NgKux+NCs+hFmI7lAYJFe+xw0e8nBw6RTN/3xfVo05N
Ta7ys+kof+frWOOzbDrYFEoElr+rXLpT7H3GkT9AaoXteUz69L0ykqc8KemdmYGo9rPo83etv0FZ
2Df40AnCLcyHVjgn2EP3AE5ec5hOaLQVT7EI74sSnLHhxHLhFlRqDMJ+bHpEroLTeDUK7CORd5sy
eABgg48+BPfG6tRHa+PuiuJd7WOPM7FXO9IylnXXPyCxfHIjewIPwAoX1UfX7sq1W4MGrAVFyvZ3
gSThfiSq/bHku/LT/mRNvHtm2KBr73sqZhdNQTFRl83/ExX2VvvjZARtBRQHlOCE4ophWLogp7WX
MIgP0kTJ9Hymm3Uon21tIHzmdVdkoa7lm40KYv+4gVb2rPDa8LDiNMQwQfVG6fLdYbnZcv9bjExb
8Y5NL3wHi0FTb66vMT2fl3RNwBoE/QVPfip+PI6aeBCzWSKrtlbj8HXCODW0qV32Rsikm1rThaH7
M4Z6G2AjOMQNl1UJOHvQ2WO7dGOoCWKW9e07872RvbeTjs4+7p7C1mPKOHCU7iAw6h2NGyBJl0N1
C8R8GNAh27WMG4liBJz/nXbf09q0KN0EX7b/w536QcbRJ5GBX63uVzgJiIWJucxO0U5UxN5mlhun
0MBQbsNrTt573BqK75AcrOfFT5bGH9yHWw8NATdYyvdiOOJbRjx1JUB5OdaodhPvnGWqGc9Gj52x
hyzK9KMAqpZ79nM9X5eF2TF7WtmDtWM4eYT3smh/pY5HZEL362zdXREYwWJS7euuEuuqtN7aSXtV
LjDpsmoufBnJ3YMWUhQUJ6zRdqnfmiEgboH/LhnXBZY5VwpKYVNV3/WmDTC9TcJl6lxRSVx4yjUx
8XmiR8UNj2euGYcmeIkgXm5CaDWstED26rY9+Bm/LcLtuGLKeeekWMcU0x9fWdXZnX8xVHQjXnIH
mXNci7YlN6Gc9ouPbErsTRLaiz7Wt7VO+2Xcu5eYlm9eaWsJhiShDy7ALyZtNH98+UvcVJEBDszQ
gY2zHXpjkG1c/SO2QyZKEFsmT7uWPVBWfAKYn+ln6NlJ8C3BV5vB0hnav8qoniBSzIG7F1/x5DXQ
VaS3F0jCieiviSimFaOtRygztwGZriKtvXM46noNDGCm8tPSqI1nrRDWBuv9E02+aL8ZTlsddaYp
X+OxwQZMPIBt1GHxVo6H5J3sM8fBPTjFHEUyY11rdLY7DlpUwKBlmav+6vXFI4bWC27AjIVwmSYT
r/i0DGPOMn/Bpf9PLXv8f1PLJPE76G7/RBL/L2rZRv1gOfpfZO8+8o//zC6bf9u/2WW2/i+HWmUh
iXqRniYs9R/sMtv6lw1EQGDJJMEoXNv7D3aZ/S8uFqApXSEs3RamB+/o3/Ay41+6IQkHelIajKiF
9T9il+n/BUPi6CY/2zXpH3NIJvOf/zNv6EsGaq4Lw2uwm/7kFdbbkBaQX93hCpF3U+jMdFX9EfKa
LDRTu2aZdWq1FuR2wQZCw4D+36Tgddv9L1lpB5QbnxTIFaJySGp/Wer/lJGb51HSSQeO3Zo6Wmn6
mwOLX+UNvhqD7sA5YR7m+daMFcbV0PW2naCQW3QfCvvsFGNGKwMLQrGPQ71IV4ZWiY3nMrA3PMQO
/ZB1U77VuAXsBjN7TqLxzUFWnkOExFLsjhRLQUVBXXyDW6AQq5oaeBwT3Gsm024AYsJ2Mzw9bX8h
77fywo/eCxwokwSjZew1nGiGfVU2c//2wYrr1yocn0bTh9ARdIhjur9RwMm2RahvqDhmcDUe6pEz
LYvCIaQJb9S4BNQOUHh3tKJFaWIy4yYgwlkeBNZgNP1dX8zeS6f0YFISBHduaWVhrpt8Fr++OuQ0
rJE50Kbkvrd2XdyhtDvG0RlMG08eZj4A9JtIz4417vZLXTG/GgZ8dqaiCNnqrsx471OMA7uoy7Qt
0tu9mbr5IZAkujKzj9ZB6kYQKju83SWC2DxAVmiuiCP9EYUimmGnLeHF6SLHHKtGH70U8BXWrdtf
s5KmhjTmdppO3OqFR13Xaiqsdua81kwA22Qrx4z5Jat4oEbv0A/PpYF2HkfusErYfLhnTkfDBNym
9xw07PYazswEn/DrBohUjd6PstaMd5kk2DGO+Fxy/yMhMUf7jDaICyXc/DgpesbZt3LEOmZrnsIf
nHwWzbC268zeuCYnGtMiSVRYz/lQTNe+VMyLzALASDIe7NkdJfUkRgEEEu+4GNrmq5sRZNfYnN6T
0vEWWNx0roELJikYAmeHtVOapHQ9HSu9HeNZ4ughLG4EiUkgL3EORWbkB5tK+ZX3FhJV4TLhfAdc
Ur0BVIVdy2EhnB5vkUH72UB3eWtW90S/MCAy7ewdM1iTa46WkejxgBCmNGpvTxkxqI+scpYw7lGY
HfrkqaqjR4RotKSqjT+1jqYjN52TXwnPErQtvgaHfqHSHmkrZpj5Klu6/EbKGC2Je4ssgTCTjyhq
p00gm09G+cwEGvWQdZA5vJ7kKHY6cJ9onUzUbI5W/PS8vKea5dFqIJ3bXfNKbo/Yp7xYVdauu4YW
thjnlU7yk0//wzGykkljctL86tpjcEcGDN4bRzxOrvqxplZchkod6VjP3J42Ub3lrC/GE0PKA95T
e9H5OEFFQRp2EgyRgGesIlYvUMMNt8rshq2+WTgdq1vjN8fel6SG0WJmh7EgDrAIvIjvOGfaaE7p
z2han01HjpFp/LCIMW9gXP/WSnEPRPsH04EHS5m4bOeY95r4YILC5NT8pRzmTJzO3KQ4YZcQ2vgC
eRfoEKPqndhf7XN1VMnJUhRJCD2tHnvPDHhGhjPuzp03z3RwNZwqcey85tD51LNExg7y6EvlzdQc
Rg6KY6qocMHrFmIgnhj+tjV/AalbjyUleN6YfNdl/k1mmOm0qTWLqSJPhBBsJhzYWyfBwU3rYw/r
ccrtVR1aMJ7N7Ieyt5HgcY+d1Avocg9/XNvhtMYwiXjXKZ4aEGSSa7TQz7ibq1Om4GQ7/JmM4FX6
Odxywb3MZPVcZJaebcruwFK2trq53hkb4bowp29GPeTc8KYQ2ynwF9sxHcc0+lBK7R+o3SZfOLrN
S9v1vxUXiRhu8Eqfgp9IcP9Qo/1kmulDh+M4d3mWlZtTbRWyeA4IsK01noMpuUZpfXIN/Y4inV1k
gdJklogH12nXtmYtQw6O8HI0MOB8gKZFovwv5Z7pSJOJ7VZrTZs2WSJ3lQoxXfrGsid6vLGLchdp
VYa92Y32gxu/NzXTnHrUzKURNms9CyjvQITfo+GRNF8aGWWxAXVEagKRayvInRrU72JfaiyiQ9VS
lWGt6pFAd9V5lxJQcUlVetSF16wVv1bPSN06UdV+n/Ph8DgzXe7TrsXZwWG9yn+zGqxnNSr2pMGm
0sbf++BaSRNzdeDhL6GQh7wlUf7sd64k6kjxFBfV8hKN7tHK470K7vMkenMGaPWU/e5VIiE/wxnr
iWiiTHtA7LCscMfA1D+0I1nAENAXPimfbK5m+XN5iLWNc3mNivLmUaZ6QV1VK2NqHwNcoWvB3D/p
vJtsmvYuVJh/CxzU5Sxj6VXovfho+mmSvbVJVd56vF9DNyOMRLotbbb2uv2cXC/kbkbwxvcBD5g2
VvrIctde9IRLh952I/uhbGFPO1rB8MB+rZlOPKVuJ64R131nHt6GQ/OqydrZTVPzWpA4KVy/exlZ
AKxhTLYwiwdusvhEQyc85UwxQ7zeBg4+AhSReYg8heVPuMfJwJ/gukReS0G6g2xQi6tdjRtP0052
Oj7Y3s4OA29hT39pB+64gLFGAKk2xXPS7x8R0hZ+QhAjUkieaUEPNJovi7IJW95Q8T5DwX9gxGwv
cklilRtLvErkKtPgXQzaO0Ppdk1ktt3ERv+Itof9eu4/tvE77KhLLoHYbwI/vCsb+qQdDZeArpPW
jsdq3XEIWwCPhjJjQbCMxKVp5c2YO69UZz7yafIgusmtSFW0zTL/W5YNfz9zacdBRFRjbmYliIFq
pPDc4g4oYLlx/REGVUDjM4c50CkxLoS0c7dEDtxSsefo+pisQh8A8zQU3bGIhxMED/YCXR2E66qD
SrW3Ou3SE79fx0OWMc/3iwvxEgL1mWMuDLuK7pxyMMhPWxve+GZbOfjvysF0tk4UPcRjmyxj4XBg
k46/Nsj4YEocKGzRx+rMcZIpSzwcdSzwmE26YFOTtAggRAX2fTYUr5aX32orFFtpn3EKF2fNTj9c
FbEAMqaPs5baa1ICWA72TAsYd7iQ5y22KFEWD7XmLmsH7pRNHmjdd8Ryps4NKLOL1LlmwriMWy0D
HlkGNy7gJ8HjuTeG5kPZ3XjsZitjrU/JenLleCLDulOcUdeW2YcHj1FIRCPzUunGsNIcfOwtoZQ7
2afhIXHi+mJ3+sSsFDfX3z9KLdl0BnH5VZXiVKX1PgIKFkWcB6eT3/bjHePEV8NIt2iR+tpXgNL1
1PGvE3imfU2f9DEfBo1jtw20a3bV5IER7aZAaAsYKLgRs2Q/8TTcoQWEiy4HkM7DvFRFGd5nmrYX
AV3Msozust46VnXg7qLQQJSN9WPWKf8hr+gIjcMnqga0s0bgxW/ltB+G7tEeNZhoIX4BIJdgLZJl
50uNiq7gijGA7OUY/AZOR265i71L5Rk73XUizFlmRIEV0whuLodCIMF6jD500xb7KhpA/+kUu4cq
ZsCepAn5aKiEdCCuoiSkLiYrt8bAZTzHQAaCJ/e2KbB5AG95y3y1IEaJoG+gm0j7lGQGRzRIxRpn
EczxZDbCXw3e0siIFcTFgBLAv8WuyPMoxhHwWvHLp6I8hlO+oQ74sY+kuG8AMxf+kGxwlVN7jUjH
TGiaeGGa/g0rH63UvrUweNT3AaIz+9b01JWieko0D3TdLMCleXoJ+uLDL/msJnkTLaEHprf1WXda
mmwxee2zQDv6gl5qORomSTNeIy/+jWihW7kl7diVlYPlyzprfjz5eLWy3OTTKpRq4qRck2xIawyI
2IoS0zJuVfxs51ijHRxG87k3W0Wi83aJB5kuyKERxBggYrqtHvZ8HDVhl9ADlh8bKO0caibSdgqT
52b05IOOqvcai6+CmBQgrOrKhFFjxl2Q/PSmA1Zs4xFLVLUMwCAssqTOj7XVbdJUG4Bk9MkulQOW
5Kj7miYAPlmtoMrHfbk1p5FRX+msQYbJLQSxWZ1S9jGTCHvMjPBfDmI1YntZ6hpPeKCnb3+uv1xP
xjMTnHiOTefrXHXp0q56jaGVmI7uW9UzuauwWp88EZ2rwh4IIFYFSCf9Oe89/SjncqMUzMFR9dp3
bLhU2aakj+GT7qcGqXcgwLBw09YFnEQqh3D2lTH5FwMzyqqGqt/lGb24Jpm2tQnFDm8YM9PU6O+B
eq+EHT7w7OhbI2VHLf3g0FU9gckhOzR69+Hk1bRPK7pe/pxD7diVOxJQp6SzQYA06tBwjCd5AY66
K5Mvdm36J9TwHlZO+CjIgXvlpzvFsALHiBAbXeJTmi8x79GU7vgVDl382IapfAyhOFo9wQs2iPLs
62a6bTgMbYtsZkNN87iv8qh9Zm4+af5XHG2CZiLCkLblOQndrzSCE4oRGZAdDMlmmKPrhnFkxTK2
ZddRGNR6QEjs8cEH+YuVSV9os+cXDIs4NINzoVoiY+fiHsIBdKtHjrxrNes3kfcmbRIcsKLnrI3b
S0ZwJW+HiDXGOePvtY8wOFY4Exu+CXM9GlcnrIudaeRfGB0BSwWMpslrhXjHynzpZ8M3Sgnx64JZ
hORwu7bpdUTLDZfmqJsPDsJZQuB5ExGfPvNWATfJscxlxmuoZQQ/cBWKEfUx1p2dYmmou0HbKAbb
mKZd8A34cOBSBQ6Yn6yMPrw2eGEkbsqs2lO7ylvbltWGcPvD6JRb6tO7RSSziBsVB4aCqLunyCgO
Jcl0hglL3zDfaQMa9oFjvjdQanakwceWDA5C4UtAykcrzerGfsCiFk20tnAaRlDRO5YqXprE5OjP
Rs4RxFHhbqhJRcvfvKh8nGx0zg1cH7bAQh8c6V+TPoTJGKQroaJ8red2TZsXBJeO0uqFj/SVJsme
Qi6IgAPEJkRLjq40iraBzqklz81Nlag3zSi+EswUZ1F6zK6DfTVMJKdGk6Aa/DEp0nHhTAOMMSc/
0ZE8rPsseysiKu21cCltLz10gnR1qFcdWnH907Qc9CI9OYb1dOiKltZADyO4HPs1RVmcPjBIL8c+
HZYpTv9jGYBGGujCqajGWHC3qVd0iO2HUXAGEIBL6qCONrIzWIuFe80N/4W/733X1U82xMUdoRVA
Od7Z9o0njJ9P+EoWZuZ6+3ZsGa+FZ/gG7HWDce/HyWsNdYHXxj3wY5krYINOdKOhHhhhwxT1E9sp
+BVKK1lZOdkSakrrQd9UkEZ4RdK1XfJXrRv1qY2B3KBP4qrqmE0REKphAVKWPQQTmbpRj3Ya1MyF
pbxn9KFmCUGpWPSNB5+1o0Qq8by3XCogXHgcGG4IbkABkxPO41XDaSGGZ4N0FLxmuMu1YtJXAMk2
bBH+oVHBDUfcTxQI7O7cIRfUyTg4msEcqZ7GWFCeFyX85ZMjhvbYssD14dqZ2kOBoonSU2XbluQ7
15f+lz2oXsmMvlKFPxuO7p1uVXBvmF0N1hxvjhEQBvaPZaCMd5ZQrrEJAdE6GBlqJIoT9fROCJsI
MCCA2HzSyZ+dyp7UmerIOcUtgWfGAo7mPSbYHMHyMXyHhgJhp89GMjtsDoLCAwZVLgQd60cmeOZ9
o1m008zxU6gFivjzWAJvYvQYdYmN4qahmkQBNUM5pwet3A2YwNZFBTPRF2R0szDbpyRyJvxHHNPd
R1i9iiQqGbSAHlqSE1GpHxypWRuZB68EkhdRWUwXM7vv6AaahYlowZ0LarOy16I2foKgtXcx4Qp/
6KJFGkySkC9LRQ3nuar1/aBpNxoEaTDP6tn7qW8Tt96RheQaTxddblmXHmYMQlWV79m0xEVLul/W
pp3MuvRcRAYotT59wsnHVTKQ3EeZtgJS2mg6ceyiyuSxcczlCMB1l4ZYPEWqoHDhybFqm15a0T+3
AtV6lOJcF/G368hlWxOGUJbGcZhahbghU05zxSaR01p1+bDj2X+JPPh2fVVupJxvsUreRsuB80nH
GtZFbksW/uekjSGfhvJeb+IZ1MB5qPcNgvE+bCbEmmzbld1P5qm1cgJt5UprOyq4RxwMRhoPwy2k
2uoI3IXV3UDj8z1wSXgiFsIoasw0N12R2oiAXmHxoi9gdJdmkW9ylZUHXxfhmfju2ipptjFLz1tT
4LEv4miOSNWX0lKvmWc9d35x9du6ucT9PEX09KUVwXEoTO5KRjdAZS8b6sk/gqbSN5lwNUK8jK5d
q/+yYfU5UX5uyLJh6dRoCtbvBvyt8MKmna+0S9PUx2SquaINvO5t3+tAXag4CGb/DrrbZxx2jArd
N8wgtzpU65QAsc3RsCdKm1kUqXndU28zBGzy4Yk/9sbKrMfRHe7j1lfLxvF+m0Bc84aUsjl6rxoc
StJtc5rUv7lhHONorKCcKGulqMnGsXKBeOeuDTNBTlSHvulODs1JpgM83tIFtP+YXTvJS3wEXL3X
qipPk8k8L/fJYuNaBUghKWwzIOSnjhbsnMh7U+05Zjg+GvZDIoezV8VbsDVX2SLQTiRsOQSSWVKQ
k31CRHYIS14T89v9MEUJ7kQyNNqlyBh7pO5L2bLG9taJCe2xRgU/0Wl5jpHCswRoEJ/yd81botvF
qS6I8Qs661J7HttSFhpwwWAf/RBqJ+2OYRz/B+Bxt1HzH4wRHXb2+WajDUkluW8F30uuT6dRJLCY
5cjHY9zLdDEV3PKpafkJDO8pSb13o272OK4vQvV4oMx73D8DEuzOmvhRhXvOMT6HMj1KLYKeU4Pl
Hf1vEAFbpmtwFKs5m0Q3OHMzrqK2XSApGCTu0v/N3nnuyM2kV/iKuCBZjH87p+nJ8Q+hScxkMVWR
vHo/1K4Xhg3DN2As8EHSSqNRN7vqDec8Z9qmJTO9oMBS6tj1m5Uz9DGzUVylRPuH23JC5j+16DLN
lHf7hvjKFyX95xZSzsYIGalFcd2egfJ/WIDcDKv+1E6J9KtSF92LcT1bzj3LH/cc99zVnp09eODX
vMB9j1ynxZOOQ4+awGOmWjf1aS4ZJs4leYeVpu+K7OZGDKC4Ssuz0JFTl6a4EF3/faz7hWMCmM2J
S5LXtfOqHBvXi5x+uBp9BL71PQHTNor7ewiY3MTeb5OGP0Ov1AZP8bAmcHZbB8MeUu7AceizFUjV
rjXqs10AhClFQux8VKMuYVXB1LklghAC9fSRBlhrIRF+ZCGqp8H+kqZKNyOzy8QrGfZwuU/pL7j3
j5Cd1oqC/UoPBOzAMtR6YJeSt6/6YBvF8S9IDZAU6Q5uu88b+FtRD5TJC/JbcVeVfb6XJUo66SWf
mKUobeU+NRxxCMLsJevKaMeb/BRrDe3O6KqTtEiMT7wURcZLZuc3hMOHB5Ev4wyyz9Y2t5MNjw2C
kPIPOmBoUHTDCRTKi+PE1lqM3l0OCxBQwN1gJdQxkb/XkXkv5GDddIneV6p6CPisb1tTc2UG+z7K
7iuFeVmmll6GveCoWX0YTuvsmhBJbjeaVyvy442Voi50upL9QB//k4b6/2vn/2PtbJnse//3vfN+
mP7bwvnvH/jPjbP3DyQdLitiy7LEPyOx/pWW5Vn/EH7ISof/eYHlOfw1/0rLCv7BxjXEjRiweXYd
DDn/3jhb/7B8ttRkwli+E7o+O+L/XIn/i9L7z4Cz+N/5Z/+V2itc/3/sdy2b/Gqb5C3f88zAXHbS
/2W/27q68m22y2sz9R46+q46I6Q07ZzPWkPxTGhnD2Xv7W2rZSNGO3kIYYaUnbXXFe3UBFac2IOr
ZpG1JzQS64rPl8FhL2coNvV+cE7o9X+blmsiyMqSr9FdDM8+xibEyNApv6bZvq2EzoB/yF1o1b8u
OLNVhNV+3fT6BCjiiHYpY+NGtgKbRj8Z1aas0nCVDPu2djIm4WtpW9Uug0K+zqDZNd/ITx4m7ZI6
1DH2A+D4iPDu1FRQVZEq+5s20H9soieyYoEdJcNZ2CDYqA/XAxTeTUwiAgtYXgCP+c06tfrnoUfi
Kttu57fT1eBsx7pgJO1N49mXiQYG3DHjuAkreV+tMVNhyBTqjOazWDOUPCXMejcyaBVs/VPec+um
uU/unotwxsabOtlwUViiQoFG0lNngkh4Xfz6LqOFBJWa0aGsM/FdpV3/7HA6Ny1DzcHvX+dpvmtT
R64tKT6Cwv+IwwK+l32LkLlF1kceEDlxX14x0DkXLO+xzq8be1/qiHGHaRQbkdUfY8/vw/K3jAPQ
ughPPQnZvjuEXmY0N+hF4d7XzXjA6HVNUV6te8P+8dPpsSPz3Fwik+nnswlKbqIB/iTUiDFBNtQ+
dFOd/1r78jq3xrRugGaeFjWarpnAIcenHfJDJqTymSel3pQmPWFQhO813N01FRAto1Ou2SWhM8Iu
tKHpx+bETTBOv4E747Ifre/S6C9N2iB76gFRDuAV8I03iEZXaYWlvaQ022HVhl6SbcTQMnQx9/gi
yUsu+herQhJpR/0TKe7TjnYZl3+a4frGxKcDD6Y3p7ANbNWvwxwqYbE30ig7K/mE1qQBTsvOviAy
cSZVEghKhkHSLS+zZPd0ijpydOqssPZEfLCPSJ3xKYcsoZ5ShU24sWvNsuSooIOvAJQeUEaNp0ll
7+CziZBxls7NCNeBQXbtODAcKQmRw1RRNIvnYqG2oiKzILBOpFj0NgsZbArNpk5K51CFBU/Y8KfJ
X31KSCJI5ht/nppTM3z3RRGedYBxIdPJwZ3AYaFqTXeELjCa7j15Z8ALl5owBhvVDI+k+5gkITJ/
U+cb1xn2Fff7KI0dumqigx37qS6C6SBa/5R1PI4jfeqm61HlTgnQdrgpK7ejV971U2ee0xigfNZu
TSNvd8KD0AdOzN/Ixb3PKAMCX9ZYmDcKdpM4DzNDbheiyNF3+nXF9AHtp01ab0yvmklwLKLgKY0T
KKdTCU6PQeEqDPQ3AOz+QF6rvxGuegmgg2xwG1NJtMAhuggWZLKARSP7RB6a3Ze3xUwnr7GXdot6
IKy621ywlS5qfIBDx2oahfqba0HWCBhD7G0+MCZb6HVKzAwbVKyXRLlt7UVH4RbVY4beOipvsEnz
NGL6ZGgCrbgHjCaGONuTGc33O3u7ynf1RgXFvE4LvLwMVFc+XisqVOJZrBrV7jyxDHBs4JrB/Ie3
rThPY/EwTJxRg3amQ5HVJ5UinyTPy8JsiT/BfSiIib6Us/PUSvOIyZ5YKpsRbs/ftNYDKscwGR/i
IjyZsZMfM+fqkAbOytnqUT+Y3b7jKRtnY9vj5Vq5UXW2UlBGfe+fJrL9VjDvzqkyxTrgfAy7Awj4
5AQvIiB7ov8Mo5T1nj3RUUDjc9gQU2wyfops71KaEKpVCrp/4CAvW/k1RXZ4MPP0LtYtuGrHpzls
iaEus/JaIQndRPFtVdBcRm4RbAgcWdkdnxbVO8eID/veCD7zXDHGMuxzCLKa+BtN21OScsWLEtbo
K0c/uM5ia1QMxPOAlI46vzF122IVEdRMCya3cghFqQbqVy9bGleHA5dmfd2P7JJg0bNZNmZc9614
dAx2PbUKcCLWaM8tssU1ahUzAIzjPlrhTIJaO1yNPgx2BgOCKKHnabsBUkw4OaQkMTgPQnhjI461
whO7XJMv3aOT6if3zeS4dycuTTxo1UZVM3HMfvFbe6R4IO6gG7TwXCZqPNQuxvmkap7HV8crSsQ7
LReQjm6HCYmYkWwVsxCzCW9mXu+9J7z3rGgfc1VGp3n4FmMV7mIvxTqp3NcAqsCsaxuUtnMzFPU2
iQv4GmoHANa4jXT6WQ1oT/PO3RWosQ/2TE/qowA9LC3EtlhoMm7HWsee/nA5DmvTu3M5nt/swtgX
7vhL/3Alx+erHsI/acAlmdMFcSNFclV33gtzfxg7I0EMrXPfxY8GKL3YAofY9OpkCZ9FLV+dYRya
UTJ+JxdCPmNBQtsX46XycEr1D348ZiuWDcMqHKG/AJGLyYTq7oyJcKrOxfXVYDzJ2VLv8tLvUXen
zGmHvoF1Eh0le/41G0siahl2V1Uy7Qdyn/bML7feuGe43RzqDjdQe+65ZTcEzAXEElw79B6raOT7
BS4yJxE8y0xvLYQwpjMw55zLjYuAZuemOzXLSzXext7MSBzlBCBrAXoWmdb8gAXS3LBj+LB1+8Ze
cV+lMXrWBs9rf+lYmOPXSHh6mS/03cZp7RtTtWcFGLJJ/V3lhPc2OoPYKO9HbJ0OY/yBjLI1bDcW
BeajXWZPo+aIDbEWq85iPy6PIVf04BQXIDdPtTuUuOK6Y9YM94Ch6a+LO9xMYOyN6Zj17SGcIQrZ
kic3qocjqvinBkSRkG+htu99KbdtMVxmIDVQEIj5doJnOxNXN2yf/dZ712n9Y3gcBXUUvkWq3RSs
KR5jyY6rBFZXB/WXISCxdT+NHkk6rbpD1vTcm60+KC6ULIzqPXNA9HFDCQETVBWzc0KTRsPf1hXh
pnX9Q6g6sEaLrURo9d0KCcYGRiviXfSU+0G5Dx45WSPkmRMRFPzOSJ/MZamrKd+GTp0AD5zFfEHk
f2sy8Q0yuOAYTeAXM3FEg4dN9IRuHcZPuTbi5tjq5iKI2CDPo9tmqD34yMBb7KYa+Em21IlbCUBh
pbVgtxKiNzab4bZusu8U6uOKBBoGpjzraNG33SCCa5ov6R9pkuzDAvihfTM44W0BQ6vHkiz6Z2uZ
zwTRy9FLhLxxBAbaRc1twijWmflTd/lzrLtzEw3n0Zs4IKsvayT0Oas6thSB2sVo5DdssiXqqwGT
U3R0nkdlYHsleDqeeU2Qqpy0e1YRV50NRa6vqG1CB0LsIMAUFlgPZJF/NVHxY6Y8QHlVzsdp6h7Y
tF519wHPAwt09wVnEF4LGc7t+Fa4N7DFkIqA7yR94gX55UNjI4Zjr7iRKWOSLlLZyq4g3ARCkjqu
XtzcecqTGGeQnm9AAn4GC+W3g7OHHxqG1+D/Osl9GSQPinUmE8u3MPb6h7H1zjPPM2cz4jL+fYsq
wO+ynynn9EifyioYtjGqSj5LJSqJntS9zkRIN6HGgquwMTP41yGjMMKV3WNWEnstSepkuUGdpnAC
SGBxnZKMb6ocbx8conFukbkLa9wblfmmmGED08nundj5szxi+TR/whDZ2iPiDNZQvMgoYsmyHajk
ppNhpxBuqy/shnuJFrWyQXyPNsM0Is9RkkaO5/JxvTMU/tfYfuZZLBDrk7GgPyvPJaHAubSGv0hZ
wb+p/uqPvVhxB/20wXCNAQ7Duz4oFqPbNK7DTfpQKfPB7KEcGlzLohYb25sFHcMAtS9ku5rUb0a6
i4o0WeXabbbRPGEcg3PnfyMYcTYmncYqTKcb7BE4l4gor+fnPpdbLyGMpm6QcLRu/wJbCvRc4X8m
mYlidAxfZpenf1KsyQq4XE1GP8J8ecZ7v/ec/DEW5R/Bjhuoq0/bl35IcMaIB/Cj2GxQCapi09ta
DxFwlBKOtxsZe8fN5pUscSrChoXy+KZnZ0fhR7FT8UrnY/RORtxzNukD79LZYNewCfTkbYGEWtad
8uSXLJiad3lBQjzF8JimHw6PRoZmfOuGeBDUgNdlEvQebr/Dg5lg/GhF+MV6FynrDc4rVJTDjJjF
wk6a22+Sl2LqTe/TvaYNro3ye0K9xLeeXXM5XF10VMfIjAVSyb2sTbWR+DJgwlJwUXxdoKb/6Lz3
bv3hDkNRdYylBW6l/6lTgxhhEe+HJrb2Ye7+JgycKFdNNlx73WnqaCM/VnFpb8J6UdIWgKhnI0eE
S+VshWSEioZBfjzgyG/mB78GENTHRgLZAxi9DYjM7cnSK7NGEByP143F8XPeAp5pAxpbgjA3dZs2
J7d5DGcAUQQXUtXKrc7OPsSMp96ZT/NUh1hWUZ4o7LUw0Pd9SZFpZARb1lX4DUfsBe5tep8uWzh8
Ksg6IwugKqrQPPN2ykFZ2aLdJY5jynbYV3dJgUgQWubK1KWzJ4sbHQ+v+CWc3MdYwRp1I5+KlKw9
QavP1DGddkJUOxSm1usx1TI8TT7S7ERO9RprCWaf/AC68QrIbFpUzx520vglySnSCE2dwLSCcypd
/zUBeDzkZIzMOuq3vgSQRtgIKk9tk97QVAcDkvkpQ70zUG5e/b7eAZbHDIifOcj1XdF54ITSnogQ
Z37PyXCWKRKixkBDTTUOHshOsn3DpiMOk/whSrLbxhzTt84oxYH1F0cmn52+rv2PnEUS4UP6dayY
cYP0CDZyqP4UCWsMv6B3QEdE0jP2qbc+E3CsMrKnRD2cYliz+4ScJmA/fr2p6oK+Hr8wRwvvp6Z4
57uY29PfGxmnD2kETfUqZC3OGmPyvh2t1zi3Id0rJusyvuZ+2h5im5ART7kNL632yMpl7Q6cQePm
Wz4ezBukVQ1/LIkfuhg+2e81lyZ2rMvfNxvaJpOQYWCFyl2qcjvbCZuz1pv1FaD+WomseGdzydzf
3mEuykj29FjhxAY+Rb+ueCvAruroh+uHs66GiQlubWVDdzDUIpPxoF77qXVZJjd962XHjihXJrSg
YBqOtLmax1Wqh3HPIVvtLLsmz1JYl4b1OnvZoaeNkw+JyxB8ymcPZNZob1nLTg/utBsyoMND3hrE
HaMfSePu18tThXA7fPXKZFwjvTFOcSjAfoJq0ZgIVMUT7o+w4SvWxVsRwHpMxiWeIXgWbVO+UTwi
oIC85QqCruBRs3Pysp0X5q9IuR943lCaTfekMW3hkhaMO9gkN5YMznVfnYLcEcfebyV2Qi+F9oqK
lV4yuqZA5NY+Uyn4UdvOzH7oSOwtjL+jpMTLUjv+AAcKZd8iK6iI6z8wnuu957XhKcAL4CHTXRs9
uHJREdwoenAjqeyPZE7Om3YYT0bUJZvAwHYmHIIrqzQykbvDHyuMW8MZ7qY0oQcwX/nw3hk1u/kI
3eKmdQi/wcKebKxx+fNhtgG0XqGf8eo9MGkgT3KLiVwep4hwxJHWZIsPRL/20TPEUT6yYIpxhwv2
Uj2rSlT2/P0C0DLdkzdE0y4qlx1b5f2ZRBHduN38OGv3Q6I2QSP37crO2Q3EcGPy8jeTGLFRZO1e
kG9OhhAcfEA6hHoinkSXvVhNgE2Ybtat2yhvkFJRvtajCS+zY6mW2G59QL9Lc2qUehcW903vU8KQ
z2BERXOPuvw0RgloimRg2lFgcJ4sUr0Ni+hSWZcugDH9Q4YLDaUiUaBlrdRqCBaEqC7wgOYZH54m
v0ZzS1Fk8k8WvCSmvvQCBaFPNPG4zKMmZKd485rO/864YzdGXs/7VtHGFXgjZc75FynyCcCKeeus
JidWy/qOx1nV47Q1JteHFIMqO7cOpl3Mt5X77Ku6uCIuxi9RFt4mezcQGO7KOk+2ITQs2LifWWWq
59Aj1270knuFoXJNabqd/aZ7mwfD2EmuNVzy/fswuNNTMMHVqvpu2plEIq3swUqPqBCZSkALwfQO
gyjQ4iVrVMfL0p2lSwPYrIwCTz3o7HoXgm4EEIumiTX6n5Ibt1WU8kQQ8VeZzha5TbMzIPusrVj4
AF71b8yx9wSIa6z2YwtiAzzATDHTg0qf7eFezY9uF7t7s2eXQ4RHRjnTXJPA6K4R74q1EpYh9gWb
Smg5xUfZB6SYTaP/oDNZnl1En6uKEcuDk1EV4TDMD4qCcB04MnhPRySSMwwd6j6KNTaHgDx52V4z
kavvvixvBkjDbw7W7m3ujM6x6AIYU1N49Wg1UQZ1zWdekcuDhOJORgYL6N6/Ra1J0oFfPjkxsjcn
8V4SsgG2ucTEWHFRr2ne30c6oJuAodBaNue/AbtCY3CqvIw0QJGIvUJ9SBejBsSYiDT+/jTCPr6G
YV+tdWwGL62LMm5gS3aTuJA1x0pupRkNu5ZtF7pqFIRBQJsRRPN4Gy4AWdvP+4+0QC8TNa9JWUwM
O1FMNqVRP6CdDfaidFFhSCABIVk2qaK3SmapXn0PFxCiJhceVfqTYax6BMmMjvEbZzRh08h6WTnH
2K2oVlaWOetbUWGRHqHRiE0KEwIl951j1vWb6FEc2zLrn0hy5+4MknSZMTh3bvGmJ1++T6FahKIF
N8ny0yEitq6f/jAWHw9/gxn/xueB4MPuBU9t01JHI3HxBpCWjDRPteT6ZcPz6ovMRE0FVjEPquc2
KfobI03MSzOMT45yx4dW+/ZOgDLcJpwGVME+MRi2tXcYmNx2VXgUveSzPFlHNF/NA22qgxTLK68M
7l+pGe0tm6N856rZ+pjUDaya6MVHvrISIaA623CSbdEK88LF88ZxH+z/CpsZXpL9UqkefWoODbix
43Mljfgsl/+o2cOslJon1dfALGYxnPJKzaegf5CoKptQozTXmboDlTAyKEntreUafyIPgEGkkG1M
eTAfWyz298mUowHQbfk1ylMdXIhyYgLDD2Jw2H9/MP6PX/n376lZaLwDbPzV8U8wdvmnIvYFIkqQ
X6cGLn4B+RgyGZmWcVHWOzxL8caHJ3In0pHibfScIzLA5DpHRroFSDFV4w1qZKjeac4wXjTqj6zV
Z57V7gMiJ+SCqIFkalv3QcvxbCGc/JNM0WEm2eOXQvk4STbtxvLRtbFR36MQ0nurceRBxRx30hYX
GyQ6mpBc3icmgVe6D8aXBv3kCgIq34PlAYKWyXT0crz2KLrSN4wcjK0VYnK3T6ZNE2v/ADLlqIbR
ua/6tHmp5TMQz+TZabsLacQBE7scTNVCyZo97y2XzQCOmLQEZqDNtlMMgbPiPuiG5sOmY8MoY3/0
iv2RQCfynpImNnb++0TOKscQLNC/Px0SMoIiA6Dd2F8rTJJPALio582GjNa2Ek9OARxDgvMrG8Pc
YdyKH7XFlI4QHO9zENlrYXLx+Xk80rho79Epzc2Qh96LUTrVdVZEJFDIzyRfEFLdQR5ZiSFkSyir
hOY7ZDtXwD8OCMktodi0DJWbgAysyJtXZQe+tjONN3OWN3PHNYbu3EVHVoAlqREqmEZ+rri4iCvJ
jCOX6GXCtXTICnzngwUrP6DBY0KSrOHcOoBgiSsr5vRHx821DPl/4sUKD7bEGdqtYu01Gil1FhhX
bBbyUCHZnVJ3xhmQHR0tWTZZwlwru8ajocZ07zaTf8bZSCheMt7MfQcsLgluRppTKM4ugika+SEH
GyLc8tbG8bT3J2LfRzfc9U2HzvwbwXq/JtQm2Eu0TyH9ODNMZGvo+HSdHheYQu5nu4Ja/MbWFeFu
zRlDIVcYH6PecQnEc5xNubgKYLnllPSFYGJEG35Td/OxCaxrEQ82VWrK4LwumxUSGoySMuDkQ7WG
TUIs9QBbrzK89LF9CsvhFWkiK8IBfjrgJygPS0BS6FbubTHCelLKOvQ5FUtrJAjOmKoWDq5Gqyna
vWLGZZ6xH9Ubi2vbnpDK4tN5nB/sLvhmBK42wQDDicr33p5DCBPyVdh8UPgFazt69QrLP/stDDzr
zPcu4NnI3CqZJlhudhqAd6/YVgH4Ai1iDeYPosJHcm88gvq6W8uPTx5N1KrqLnmHIKaKFhil2bx1
C7uy6KYXq8NZG+kOAIBfpztnlwTdtoaDd68TOiMmTMukhKqIu5W9RPonDtEnUdbwddBmgJOBvty1
v3Rov2FGpJ2sDmHplEd/dO9ioKeogTN7K7ODJTN5aSa5tWsaEUEAnckynTfuLSvm07JfWCvwfpYV
u0ylkw+WyBHpDOW77j0WUVPwg500G+EJw0QnTXH4jIn63KHo65keNhdkoWV4lPHRj5lt+cGXoZmR
VXZ/65uKF5AWvbGxjiWZe1eIexFqcHp+OBz6q4g53se4Hg8wu16LUr8lKVfFGH/qmrgzq2WvXJCG
DMD3Qbnhl86Q6kQ2rqK2osxSBskDfr4rloKNHy37c3phdu2oYmdUlGzKmQoc3c74kbi5V3kCPqxA
nZ6S2QcmQYBSnYaPJIJz7+H/DeJvMVhMNDCFdPrLw3YPq4Inx3dZrylcabyZ2xFAj4QIDTkCamGm
nU0TIq8JJmScw5g/KmHuzHG21385JE6Ub+0o+sqhUrsW0l3pgy5vOBgxV4NZN1EKdJ2JXBRjB3Mk
HApfrZ98lTrVm5BHHXsPjKsF94HKl7U4Z3PL8Y+9xLl0Rojk0qNfEY329gxN5jUx7b+8Qaehpgxl
UMNasSYE0KKZcn2+6wKS1hLHgv4Zb28MsSXH+tQnvgmURzpL/SO3iOuJvhjzrdsyXuq9kaAfqMlt
Hkj+7XmxsmsGmGUSHHSE7hVR46ZRd2XL6G1OqYZame+8KkT4WNgMqRmSwG2iyLapL4jbo7VKqMVm
J1hnGqtGk4L46BSffmizOGaFxtrS3MqpRG7Rg2hCFOsZZNJnpX5IMBoB3kMpmXkdp2M3/lhe9DjE
8zYrTL21c/Eu3Mg6MGJARjg8mVX65rnyM8MjsHMsYpDM4BbQJOx54VxVQLxORdlCebmyAoY6Of47
xkpw1OKSZNLQfhyN+uBn4ruK0EZPErKuP0GaQpc4CuwqgjuFcjT4sNU1znhn28ZgtoCO3XW+A+Jp
OFCX8ZCyjt0s6aaSbEdjJs+oJaecjUJeUIv48jMsWN4EyXdO4DcM9zP7rkupwK/1bfQ1df6dUyFQ
k5wB3ojn9Vp0BWMmeRvY49ZLASkt0YEq2DEM541go7LP5g891rdWmPE3ePROxJ98tLVJokhur3zw
p07FsNCIy2ZNtzqz5vM12ybnnKbQeszJeE3ZR12GeHwK8nItymTfa8+EfOvMDFINkhiaYRXn/jqw
JTsq3e5aBxhcEVe7RMI+M3Lrw7ONG37hseKDt6OtwdwzYfK3YWoN4y3WsnhT1y5MVAYdYA+7bZW5
Z5JmgLuURL+MrncYg2tferyfbZYzX8N5JnISHYgcWImmf4kd1v9pUmNIQ5/rCc0dYZvxpnSTDOti
+k08Jfpp1bpLdtXKh8G4KtMkANOi+WZtBPK0l3xDrg/omEU9G8yC0XFdVzymnN6M9NaNijLqtvEx
iuc3a7nzIvvBdoxXgEVY+YcXgmRODHqZVil90yubfdxCkGlMgn0qZ34aYwTNfNIurKT9jbIVz5jo
CMcOIZK7g7dGn+esYFd9pQNENkodYIk8sDbajziNYNA7CB+tPh/XwtanUfSnOI8/5nyUizU4JsOz
YRut+ZDmhiKF09zC3szWII7ViGK+yE0+wxT35C3WoBP+/sdv6itC18/cCn/93IqZ+lVIB9yHTFpb
OVlo/BUH6Ij8ES7eVmXFwS1LbMhjsnFzPMI0rFNksUFuyANzKdGcvLe3c0vKRuclnIMkP2zx1O+s
VHgHG30SG6BTaIafrJHOaTk8Ds34TdAxtiGQ9RvfJsh8rvKtcArIt87eGd/s4FYN1bwfY5wdBtco
0iiYUVPNjL0R1aHvoj9mkh6tEQszppbPJVSnt7x0j7ooXufNYYwmC9y1b27kJHdm2uxTc+q2JDy+
z9bAGDXIn5lbIRf5sYtY8ITClvKtl6CO4Puwg8BNm74I6zCkfEFYCC++Gm8dOAeoOvOfnrxfQtDR
UWQRDMC+5LnR7Bq8ArNV5FyKKFDHMFZnI64OZVneTcGuSDhoeHGNg2ZIkDnLkEuJTRM4V920hy4J
LnY1PiIEMNcxeMSu1LcRQMLGYD0K3PGbYRTa8xkpgAUFLJhfMAR2mxZOxGpqwF70GfaakVnaKk6t
4Dg5bOaDmjW+DfHe1fdgA8yjLGPQiWQuuTWihm+XWm8FiP+T/v6OPocJGEEwK41ZGgYHO9ZwUyas
PeHOPqu8vI1mrnmCkzjkepRLCkZ2gUPZtTTjvIBtB7l7TVfeBSWDAoEXTAKsZM4D0ixhFKfi4cHr
2dJhnR2Oqv+DKJipbY2oOiW+IRUtHLRk2ZMQCbDN5iW6YwCWFC76B0FkYN1vLPwkq2Gc7lLVnuoq
n1eRDn4iqV9EFL11LrVaywtvFc+eBTRT2Lx6oRbkrqAoWUB41ChO6H3VLTx5b/I+84XL2GJ1zmte
WpE/m2nxqYzHKULEhKPw6E3sqHo+YhkVKXM7xhQoYDdG3wGR8qpfEZebkSt/D8l+UUWQRsNn+DK5
2UF1AeyRxniZR2a00Bop9DJ25tKNHoA59bjfu51X+ls7If7Us8accqd4CGk9EVmBqkCEid0cE0c1
PrkYdTeG1vpq+Yw5CmSMh340urvW4kSWVV++e3VzJ5tU/7oeqT6dV37NmhegiHrz0bGMakcdkFyQ
zblnT8l+NwCWeKSNd1ZAvd1Pn03N3z/u2M41a5zxfSqXqUYo7DvC5Yy9pXIPr/BAKJNi1si8FrKe
6fwgJ1G/aKjDufnNAoCBcZOUL1ZgxVsiv+Ir3aBx7DgREGfmEdQOgwzhufff23m6aZdvuKzbbRlG
6lMEDeg7GSSPOBzHnbbS+YzFubrYCZWFrlTwGPQoFTsOxa8YufvfPz5W5n0lRPhmO9zYlHHFneZd
PcwU3aPvJ0cniZ9tsVjEsdCPKXjwNvjhI5zgM61XuDVI+GmRi82md7bN7p6OgDRAs5rWXsfVoAxk
F+QG8EvIxB3L20WV+kzt4ElaIDNd0d8XigQxo+CBppg+YlxHMwqZr3aJu9NTu3MlIVFF3J5c2yAR
KM5+e4Zm3B4mWxvJlMPFWEaNDCdDkz9YBxsXR3MeItuLxUku3uO4JHc2d60lN4+YbMAUnZWGb3Nq
f/PojgNwURHdJEwqN7jnOG0OTImTbT10qCujaMvwa0++AV5qX3y5LmY2xeuDA8PZS+NmsvM/uW5x
6zTFb75chiQA8oLVxc2CFq+bngjAHhWO3UIvpFYm8KP/RXbG7sBWYAdprE0wj0aLjLHPuFtD0ov5
VjWMS+rgMKCbZtuKxS67kzTVmb63NAVOKchJQtV58ibrNhMoDqDmzw6iu4SsB4B36h0XxMSzQNuX
CPGlav85YMFTBP5LOpjh1udx70uUCwjHiqdE40xrBwywZnUK80Rvu5wJPyXAi2f2yGrA6W999U5h
9aoz4d6oYAHxVPb9Qn1D07MJLCy73VLpliPus4jYJA+JUYjx1mEHumdsieRizBCOMu/dByQuwNZp
LdB0BuOmFK1oVxqb3tsNs9eeJxUgxC+6K6FNZyu2xs0QEyWyTLLZym3diAx3CD/4teb7BD3JJSQQ
bYuXqln7wZsMRvsWpCdoLTjIXY/BMZmF2PpGAAdTFcXJisPXatT98mhBwxQkm/Tuy0R3vU/933kB
DdRB+DpyZJctrWVbqMdyTPtjXkcnewgIQZU1QWi9fQyEkx6hxoFbRmOmL90QQXIPvENoULz05Xi/
XDgAqoZPEHfrxHErJLhjtl3nhuEcZW9t/ardx4IuEPY90qMUuC2JPogknXo7tvTRHbh9ovWarsCQ
YBUbECYVmyKwqASCESbG6yBtnyk7526NiwUBsqWsbdUBE2cpLDgefMR+ASLfJfpwtNPP2q4jpIRu
AePCu/8P9s5kt3Ymza7vUnMmyCAjSA5qcvpWOup1NSGkX7rs+55PXyuUBsqGARueeyJcIPOXTkMy
vmbvta2MMt+aE5PtaMTBWN2HBRnl80COSoPTNCtNWnELEmHWrOr43Xf7O63uASh6E2qgv5voviRS
UaNlnUqH4gQNUst0ehrZzq8Te2LuQTFRBfU9+ioyxaZhRE8p7xZreGHCieyzULAaTbDSGqLJlnZd
p+l3ijQzJwqeFQT9ux3RD8USXTVCxHtPOU/tLEcm8vbFUsyK5T/F2LeYW1GbZku9951b06aPgEVZ
MwOt5W8WEe4MMnntWVyceHrym+Uii+HaAXbiy8eLMgXEmRL5aobMMXpBhFXrXEWbPdslbjNaVmNd
+Ql5ra1cK+msLAMM5tLXRIiYl7GKizXddmoxKZyCt4CWmDXzqKkypN5kpfscmcZP1AY/vjdjyYoP
tZ8Ro57Ez5GPRUrlQO+BzNnUSyavY7wENo+YuGSCZCoIZ4UOl/WDF1GKA3rdY5LeefPwFiPxAf3r
EP4V3ys4EHwQGeQ3xCzj5L/hx9VbIAtKCWA3QnazNTfcBMeruapQ7CUjbQoVcqrqYWeW6Tf8ig/m
YK9xUdE6l4cUMznc+Vsz0uBmef8FwRMxV5JAMNK0pqmG+erlZ1TDK9O+jKN0n5sl6bay//KtyVkN
Ge5Fd1bTIZ67JzXxzMua5i/a7y/DZcw6IHFSnKnzQnoTT/F/yMcrD0Psp+uqC19oDr6EQIFNzhq9
KY7YnSGTT5t14dpfArEhqjtZefh3tz3f0drsopMHjmMDEuyazihZcwcbtAMYwmMzuWfM9kgOBCgM
piElGZAb6aNEGLlyGJUzC2JOzlIfdIN0q5ManUcExxNuKrofheMAYXW97ye3uo0dItT8fU6GcDsK
4xPqhcPdv8K5NCOvsB2PGG73Zkl83RMxpLmt7dvFPeh3QCtmyBDDvTKgxWwmGMhX0a1gMZCo8Kvq
+7OTNs8tGotGjR8jlqL11GV/FSlyDYfqClPbE+NWztoZgEPWnFhmLldJIgRy2iJhIzZ1Zs3VxeMh
rYH2jlAg5tH6rBweQfXogLq0PpyufS54X7XlP1ODsF5UFEm5ecFEzhc3AK8p/BmJkdAgrwr/ARHG
Jv7UbeSS0MAahiEQA0u/+Y4m5Ah1jT01oyCJRH+AfJCs5uyyTPZzXU1f/kSFW0E7ocq6SLQeuyJk
cKLwKPRYVJA4oWnJqm8DXxm9Nqid3kcURX+Xy/LetqsXd+H0gMa7T9CSwxX/22CJXBGcpLNLeXTn
dnhfBR778WF+jdrmaRGxovLsL1YzUCvjiOnC5ClAC71vG/fdz8Jj27FpI0/7Zku0yvpj/YQ+SIKx
H/FRV4IDIrwLR4kl1W9WEYb9VRmoB4wRFAVFe238p9zBpDpntUDCCIIkhWUvUzhHtS03lrd8hwS9
Uxwg+0/Fpw8pTxOXecppSlmQ/k2mCiU/A/M0Wm5g4PU8GT5XX9yroV1H8OvAFLxkgnfQLiNJPGxC
sP1B9RmZlCXLNTIajPY5QcnLQnwyYfcrlwprie1X8Mj2Kap/5oFeapyKN5+wpLXfjTR/3XBfkf++
mkZ1p3pc21XVk6xI3iTzP8ndQDk2pCGfWYtfGyfSRNwnVJI6l3g6eFqIgEEUerQz4Il17c2cnQl5
AamQF3Mo7oeZHOdGpB+bkNvOHzRrfSEsQnSYQ43oGk2wz4acqeaQbIn6ZhagR5v8KalzfkIuloEh
jNv250DmzzNJFTlHypL59RaFpT5RTBf5UCOf6tTZVmVtbzoYj6hg7GI9AAsfy+nHN6ujrLKXzB2e
RjauphQ/DP1ZSiKZ7Wxg/NLYVl31gtAFTXX2JJl5+l7UfuP3AZdZfQSpVyPW4oEvBvNU1VqKpEqD
pnvaDF1+rBuUAZ2knTQ1E63IB0rmoFtXyCAqJ5g3DgElK0Emm5Dqli/GA1h1FgkW+U0gozf+MDmP
KW9wWB4JnzzYds0cs5gvvVcS4ABa2y3MSyiB3NYFyUGx1o655hYQ0zsxLxsjQ66FHOlunptLq9Al
D/Drqhb5r0u5BouGx3QwI2ScunGHwYNzMxTB7t8vuc8/o6Yod8vCyG1CACtAyXBDEm7h5O1bH7iH
gbQ4DNQ4LxhRRgKBzji1JDHYX7JifmgN0SUeZobQLUth7t0+dK5FnPL06eOXZkDa+rzUxk9ntNzG
GIhZhUdbHG7Ntq9iFCpEU66nlIGTikwCGnmOTHVkgUihG0jBExY7G8v7uqvcOy2FziRTO2oohqEG
6/pAltvFZETIYIvsO9M7uEMdbHzkRATOTDWHfHSHSsE+RrLfuKYDA7Qap01pPao+oca1JH85S966
ztx0i3Vi/vERmb5G7eikY9dj0l4Z0FW6kulA+dBaHKZjxPw5tYdv1sUAcmBrYUElW0GGb6ItL15F
GhU9kmeAeXT2kAu/EcXlu9ZNrFU3UW+hS7jLgPWwgzmUC688T3HEB9Wf1p8uodW+T5OVnIa8upCU
doi9nE1Nx4WY8ebjiPmeJNZqg2AOB0rDcHV0aDdxz8q6JB0w/ggCHKWh37OLk9z6PnQLNzNBlQxw
bcpoTzjvk7f0u0x5/3AE0Eh5hrtuOskiM36l0yE12o+uS+qRIdLL3dJWX63V7uFcfDThkV4iPDtu
/+LE7lXZEC8h1WCAeAq4eRkYEYps3scYuewlfMy10rK1JrWBywfIAIt3nspNNPVMtC3jU/+OuqNY
q00CUnlKy9SHMpN+QJsCfm37P6lPqiIhEYz9z87QDdvOp1tz9hEY58ld7gMsH+nEmI9TfrLCOyzT
f5O5qdfJAuoFXzyVfPMqzOjOZD/iKkG+ge1FDLwqBMMjMxLFOqAwya4RzvPUNymAk5H9dvbVZrSc
Id4ghHrG/cwidN0NIyI0MxGrdiKsrWd5nhs8C2cl83Xs0kpBZxQy/Na3pz91u9KAPb0o8YB0iiO1
6R5mn9GQ8tWwDZE2GcPwKV2qvWKGqmB55dkPSfaKox5ZUjDRH4QvsqaotzxeTNNjW5QgM84sltb6
W88lfKbQvZQ1bqjWME3wGtO1FubLjGdq7fi8uH6YToGBY1sGGWapBvWAf0oybumlwbLXsEOLWbfw
bOMWHn11SkLU9E3+LfKo2MaFuKQBRkSVRaAynQgmgboaAznXZcbROnlyw3ruu7CzR/5vdJ+5t6kt
bU6ajOe8HM+h/wcuyUrspz77R7UBqIP8GeYcAloqgBrxYVYHTPFt+IclWRr1glDOMBROw5KjBxv5
N/m/G7UYHMN5CdJHzpvJc9YgZuDKzhOchggyHJILK+CjJFU+2gQRqshpISSyRbuylgOozZHfZklw
9EkRP0l73rrtcHBQg7AqTOONzMSGeiBaJxWsIozbW8MgDYV9RK7oLQysC0BK1uRm/TOyfkTQGYU7
F0+8IEsIpIfgth/CO+WRgdQu8skYuh+ZOKj3G0TxNoHfpxgF7IinpLZ5phct08rZK/Q8o09PkTIP
4ObQAzSEJaf5lXSjvzGJ8GaIF8Lq2AoH5BGcmcowW0aDGThMDzviqilfVXk0JYWwD1zEWUKC/MCs
YZm4o+nBd5EybB5Nb6crU+XIf4LKppuf553EndUvo3lCtBL2yzbrQPQA3dlZLSv/si44YKDS9Km9
aQJylmDxAcD1rUd2Qacs9G7Inhdm6DBD3GL5KQNr29jq2UdUedYaB8jQQOJJ+T6WQEzE9F1wM2x9
9oEb9hFb01HvIKe89eg9s5dpmJ5lm8pu6InTttzP08VWHjuZJfxbRRwPgUkzi6yQa99yARz1f9r0
OjWivOMmHuv6x16s7LD019RPqhu1/Ea07Av4e+6qgwCcmxP0ps7/MVxOC1nchQuJKMiXnbUXs3ez
QE1UifEsWj531aIpK8DdfVigxo9huvwhnWfX+yQjBfOlZfBHDHv0QvyyvV5ShsWIk3bJRELbWLrX
0LOvvRL3IkDfpUo+ph5EBNGMKB87xhqT15yBzlerxIWZ7SVMGTCzJWP1og+BjswYSsf8Fvu8Qndk
/lhjGtniGG1IYN0anfUiNDbM0PnnncWmiWba66GGyTolxmgR28APvqKl7ZEwFh+/1vn/zxj4vzEG
vP8jY+Cpb+LiM//5n7H2tE//zbW3/wWB3vGYxluOLaXj/jfX3vuXyYrd8U3hSwc0ATT8/0EZUP8y
EbBAGQB7LxzH0gCCtoQJ+Z//Yf0LjbNFAjfAACFsaVn/L5QBIaz/jWzvWmiWfCFdTymT3/q/UgZi
liWyaJW3qsOyWQ+WyYpdjg46bvwI0uB+yJIZOY11i9P8GM4cKSJY7ooG7fmgmE9oHpDLTohRPxty
hed6TFy2gGikPQRhLfXoxu7StdOAdW+c+DbZTrHPfKIjTQwdvoWOok2I2KAjLwSKGg+RQpH65k41
+R7HBqtBm3ET45P7xIembScYE4xJ7smKRdzFcIi2/q/dt+XOS9ubi5xlm88N8h8nPIb+FoCBgSs1
yA5wzJgPrRVK3KfeKpkAxM+GyZNR+cEz7jFck3bnrgNEibt2ylHrYlL32pgSwPJz9ApZxVJ9even
8tDXlDTIml7DtA6eGxQOVf/T+SI6Jhj7Gd3Zw34myQqf5fxjw24TS/0RWveAVdxdzJJnbVq1cV2k
vMtUt26Ymz/ZyRLvgyH4tLUZJFIkvDkypAhhaDRHmNS8OF01QehQS9L7cyT9kiDatKOgt5Ta2RMW
ogWaVZ09jRUcfgUAa00IexjM/TYge24VAgLYm9NL3UGEEIYN2Gc2V2HPuyF1TnPPYSN6cbAvp8TY
lnf9hEOqTAn86ph0MZuziwS5Pr7uBQ3ZxJm4NWtYs3J8Y82TrFyA2AfLUAjBu2OsmLL7XVps0CIc
sKgX9DHBfdS2/9ioR1YLLMyj0ecU8dJhnN59elkKrwg+/BY/qrdLzS/DGvm0BbBvd/CvAa4VhxjB
m6O9vlUD0qVdDuZsQy1tDXhkbbr3BKe2kCg/lIsjI2fxXtX4BFGF8CJmZ94hH+bhXdOVvsp5rs9+
gzZN2K63URnocxBrFA8s/KraUXd9wjoIHZblTQyRsa1Wmd+fRADIeYr4ZS105kNpdgxcq4s9ufIA
4Q+VxHkKLK7kTiPC8IeFSbvLOpLbKsH0IfcgibbJeRRk1PbY1yDHqDOfyQZu5XPiRNXRY91BGDhl
XJg+Nv5HXBsOS6SALIN+fo9sptExldsa6lu2jSUoTFM21jogGDRh5nwiZo6dLnjBxOY0jmJ2D6Li
SisHZAEkwKvFxT22hP6egEOikJKOMDKYx1tpszHkl352Ck/Z6FJso83K5HLfWOC5CvkARgTKmcx4
xTiHADGBJ7dNjW10i2AXl/5DxJe0bdp3F6jk1qXDH2olNk4aPCBw+ZPJt0zeAe55DZBv75w+SUHw
ETvGfe46cc7MDNefyQslBOCejMKU/gdKFDhHtrS0tXkbDzT9zKGMLXPblIcKgJBoZDJj5/W4H2tk
XUnZQ3pT452ISIFoXOdFhWrl+Iba5UnIDdja4KrbAVVsfmAmfytIXr1Hmf277mz85oN0jU9R5N9D
aA0bZg3ubi5JVHVr51269Xas8z9u5y+bkuzVNcD7GHc32eAxNOztQEpOPFsY98t0P0fam70wSmwQ
v6DpNm8hYvarB4lzXRqSyJy6P0Ru8pKUDF/9Zd4m5WNeWyOvV067SoqvyFss+vl0Hw7cx+PAlChT
0WsFaWEdC2YefqW0i0UrSkOSw2a+YiK1E+9QOzal4KQa5hbteXCatz5yDoEtNei58dfut2IyoCfY
Yt2NNnN8NFz7MPCfsBqzIlhuEzgkcL4UnvAX9KZ58gDF1q5Gg43vxHcfxxb2i+F0N19Mt1J75D1T
4UAxkhcU+YUXn4LM/lun/qlS/VNWPlodhaotiapClv+DXPpMTmoPInd6ikq2uyJz2HXL4KpFQVMR
wgcrlxaHz0R+yIB7dvQSxhP4sqxEkG3BxTI1YAY6I8P6A2ETRyYWBRCvD0sF2s2S812SQEYuR+CF
afYgk/JHxcHN8y04F/YTDQo8s976qDGAmxWOZzudzrGNEXes5oNgV7a2eVj0JLDTgpFHMKNNDDOu
NuVSDUP77gVWwdo1fjx4W2TR72DkoYvDmAuPK7MAc3GQ/jSmoU4E3745jMFYculvUwO9HPdPxPMH
f0h9QDItUBQG+FSH9upOImLOlba7YcSKHTKunufhrKF19CTUmVF7nsHYKeKoYpk9jhonIgxPnk3L
eZg6UGQ6acKxatYYVcM0xzgkqf+Rp1NzXnxAPQRym5tl9l+Mpnntr4YGni2Qz1QP7C3CCp71+vq1
76KWIUqYNu80M3DYYz3TdpqZqFn7zo/qfT5BwodUm6wlzdk6LtDgYirbyyr6kSxe7S4fVtzM+bmZ
nlJyTcvcxFJ6KDpnQgxkP5r9/IhG4D53+6MpjI/SMBg9pD9ktuMyJXJcOI8EVu5UUOnRznIZNEhO
DY+8X7ZLGjHX+y6FQfS8hMaDoO0cArCXHBNzYX6GBqoDW6AxjdkPQ6/rNMaOmTpeHWtvw7crUnZI
VBzHJZyvKUfMZRjTcwm5WKPxcu8NwQiLlCm6wTku2vw1fm36RTLRdhJm1riCuV5YCIcvQIFIBe14
CjF5vWlWPgjZ6yLkU6rDbPqrC70PJkp4KDXQr8Q5no7Ij92wpchPCOdt4f+NJkiiTCMBSw0HxGLg
bRwNDHQhBzrJdImj7hQsJCb6ib/VNIgW1iCYBmxTwAdTWSZ43B8sjSUMKyR3DqTCUiMLex5DUej+
tWM0A7McHiV0QwI7d4Q1vowC37T0Xqjf/LUxYtZS5SchDQeSWLcdl57lYdwNhg2BE19jGiiywVxJ
D2JZG69jLplp8GIUMdNl38G5efCxK/Cksu+EiB6jkQBjpcorAJEdzj/AyjRK0HzZsKTAW0X3ZQbg
XYQzE7YBiWaUeMCABCE1AaUuchtkpF/fgsJ9LZ2G3Yw2LqMb5NI7ok4EIVIWMRL4aQtOCaCs0Vcn
8tJ2DttuL3LjfVYgPZF8jjDyzHZsDxWVOt/vzI6+rTVgBvZT2NZnyK77IhtnxifAMX0omXbPJlsE
7daNAO65Tr5H9sjmZfRgyUzUiywxo72R+o9txRIWowEczrDGIoZVnPrT3cad/4DEkps9hLSfQPMU
ontrNd4zg/MZad5nB/hz0gjQFhbo0NJP++zXWHR92+NkXgfTuuHJeZVILTaGB1I00XDRHMroEtV4
UxkNVBpAig80ZFvJRLgcCLaH5rDBLE28BeBS7BboT0CZWjBNw2z469lATiuNO51+wacQUA1IqAZe
LiYhlHY2lugeWiq0WNyu8FMbOKodPNVcg1VzjViFqA8Pk8wUx0OzasFhneGxjoZoaQ4Ya4wa1urk
COyAt3YOmixorq4L1hWHiXVK2TnhcNXYV4ymzS6BBMvyAa0aMthSQ2INaLGVxsbOGiAbU7gXEGVV
DE6l05DZRONm4b/sKcMSnmP9xYBIOyygaQ3RsbRmPyWg1g6aXqsxtoMG2k6QbUFF2XBuEw28bRfn
qS7CFw+7Rw9y89hxpG24zWHwWoJfKV+8+nUoLfchiz8tAwtkpwG7ZsocllgcnUMrPmaN4Y00kHd2
QPMmCmL3L6wXaq/XgO/14Pj6GuiL//gvEk+eVyZo1tHhEI+z8TSAG9j2j6459eevFkKwqVHBLcxg
CAoczxO33lQRpRcv6FddGMM9rOFUQ4cH6MNEQFmbAh8Dcp/3VAOKG40qjkLSLEEXBykQY1fjjEsN
Nkaw8sfkemWpCPQ40/jjFGLBupiC1yRCB5dpSDI7O3PTaHByrBHKbPKRkjAiREFNjZRG/ZdFrDZq
vnw7cziSa+FYu8nihjJkk29H+8pZW4BabF8MDXHmaNSINdThNY9YbFeYbGjeAnaujPEfU21DD8ro
yu7h4mhM9FB4yEkqaBvyxaSOQq/Nhd0k5LG3Lxak6aXy3gIQN97AfKvTMOrRrfDeCjKSgcwfkWoh
FNTw6uoXYw3POtdg60Ujro2YNVcbsJxB5zxuM9/lgAaJbfnmKS7zcxRX7MWN/sf3meAwISBAqs3z
EwIY/vN8VVrlH/yCE1jdAjwUGG4SEjjJcfoilmLlCBzgCJD8aFWwdCvO6qRt/iFA7Y8NM2cXLG6/
Q1nUM/cJkeR6fFIdywCLeMwj2r/EKBGgV7G7l7NHAFOmzdZ2xqw3Sy7KDR/a1nnq0D7t55j+AGhP
sLVR6tRVtA+IXThEjQLvVeqTxhf8YL+wG/NObR0yhdfVwMrYtWOsGCYo3bp/q4mMWQnxHFmAuMtG
fXi1Px2xa30ISKyWZ+S0VZ0kgGK6zaw51vGEPtAXHev+uNmTufpEUDUgbHjwGzcc6iOVcqTit0Cl
n2OKmAwZIQYbydbCJsR5Z9B1E8tsDGifQx+hjfKY9BMT4TdI6ktTvM9muY0ZjkOxsq+06BgyqHUX
FTlPTs2WSbfqjIBLFGoAbKakcE6/P5RQ+QGPO3aOOuJoL3zebDeJbqsM9REG747ROU8BmJZ1k/Po
mCvS0IwlXmmnOllA0R8LajWtrZFAOIqgelx8Ed8kQkT8W7reXNJk7UQt/IOA5XfvtsexKI92JbKr
yNsckdWY4EM3yqfSwTjP7pFwNEJpK9TBD2D8Ahx2E3aC9AvHoaeFZXglmzG5FwXLJDQ9Ib4Zi0MR
fg+y1+6uJ4/oin+ovLUBCAkFKYm0qVUEPnLbLjzQkmAJziZgHRS/7q0vHXkZpp4fRqQunoO3cGUp
3WSoHPOWedUJoIyBszpifmDxTz4TBH7+ysGIeWwI9L44XJmX33/9/khlXey6IvkJq4mht/5RzyFe
sjZiuZQK806Q4IxhoAxYC+c2YWxL7J9+f3QjTvbff1lNRKKp7+PYtYpHImgPdVuYfHz4cCazzM5l
aFjb3M3Iny5yeyvyiQkvUoFVxxR/wz79fqZauRlDeofzyV0z9gcay9naLq0gWsjsqAD8cm2a7w4+
v8fMmQlsKlJzP1K3AZYmRRTQYrUFiY4MHNHmvWOE4dkrnXMwxUflFfJRTZNzLtjrku9b9O9gGEIj
PcwjmgKAB9Xt90fmkt2j7Hze48Kud2VaoybJwps3L8F+csYZolVMk1fyqGfU5iV3Nj7WO0k8z2UC
Q4etKoKdrIbyErIduFQ+EZu2O5Lc0FtnOpyQKN2IFZTThefMsBB9F6wz1mOyJApSL2P5Ma4qykna
cDiK+KKimHVoMobYGCJ3lQjvPCHHeqXIf8u9zrqwQAZk5jDVqAE+nMM8NAHkUy7WpV+fGmG1eFg4
Dmr2J2CoUGMvfvHI3Tvs2rYW91zDfyau8puydqniZZVtWJ9zdegxBT361JjrfsE/MiHLWY+cD3iL
BZTsJjKeQ6A1W0DKWd6BMvPGey9jWB64GLHw5t4Vw3fTypgSu4nfow7MVBKzfyMWU3Kr+tEhjgi3
aoC+PyGnprIvhL+vA1a/XW93m7iw8Kmix99MuB8fEHTld7CkQTy01DRyAb48+NveCjzEJQ6YFjyH
TpxgR75DRxOfjWYAR5HOaFbHpH8k32Sb0g8hPRurTYJ1/SFwbq1oSoSkNZT0IcvvZT9kW4MMJwAN
Tcn9Zl+rspsO5HH0gPbBZwr4BJtF4nsNFzuieA5IdkqOKhH56dfHSOJWSSi9SzbAaM93VuU+Uraa
xzjp5rvfH1MAOwCVcnHT5HPVRPNbk0LBsAiLPzNsYPNhj8gnEuvahgbgG1ZdUeHqqKgv1567XQyO
4HXi0c1qjSceTWd6bYonK216pMNZdiTDAvBWW/fXrsr3JgOcyH3mM/07ZaO7oyTR09Kp3nUTt6NK
IE56XCKZZa4ML/mcdKXraRyAQRoduCIQAZ8WwIqTadTnATELJbV4XTRTYNB0gW4UbI27jhA4hSxh
gdFNvCR1FZPH+ZkD/o/f9gbdiD4cMr95B0q7pZMOWDkN0YOkkYfxOryQx/hVzTWcvSDcLpVvbO3X
rkchNP2SEjQzIad4wxl/33aHrMaN1/SDe3VzOtmsxd8aFLiY+53pZgqfm1ee+paxndKchpoPfemG
ZW9b+KtUEnzrjxEsF1Leye3ZKcsbTuIubMYLrfex0USIYNJsCE2JCMBFxJobUY9VdbRxiQ8ZAWGT
pktkYCZqzZsIBeQJiyB6SmgE2pJkeOybECp8UBVsBesHD7t6pSkWXvbAsnfUzxhvE2rSRaCZF4Wm
X+DOb8C3amPwQmx1hzQHUKpLM+IOkDPYJKK1xbFR07MpolIUhdLWn9UmtzN2WJrBYSbf9cLi2gTO
oTSkQ9M6CrAdhuZ3KABn2Of5FSEGdWC7IwyleVsN/XwaRIIhUEHnnKYXdzaGN0IqSsKlKu84os87
jtXW1ySRRTNFQk0XccGMmJo3EpbkCsqKAaVR4e4LCRQ9VJ51gyX6pqzgTavXKvPe5fFzccm5ZGHm
c6kNqHKSqITc4Q24g/iITFyZR4pjjh0YUaRBUIBwAa59jU7xOYPmUJSsLsrPRfNVlCatpJq5UuMX
tIGwhAM0FsiRP4SSGZFPjIKdWbDIogBfu4tThJSwHacTWm5NeKlAvTQWzBdX018WzYFBZruV5vTQ
Cv67zniYZwqfwoSbNLEBdwLE7uniENfd713by97dAQkYPIpGeGhFNItGaSrNMgOYCWvyZEr9jBrF
ITUq46SEh3jL9d9czbch9vwvN3FLekUG+yZl9MDlvDDJeEQSKbax06h9hxp65Yjiked2t65ZKKyZ
ZAHiUfl9yCSCIWcx0ShRzwMv3orewBDe09e1mtJTgutRFEO2Qh4EJnDZWyB9Es32mTXlJ8FlOwQ/
inMQNWlWbIUmAhWaDVTUUIIGsatHHtJ41rM/AauPWPZ3SaNlh/aQ7CSL7khThybNH0KdKFC98OKC
0CIzc26+Jkj7fiK7z8JmpJ2nmPcwkiJdmpqVlbfqzFSyPpXa7+Vl0BkxYALUSR5HQfpDkS2Abpxx
z6kjzomRvhVzXfIHy+ppiZrmNGjWkq+pS6bmL+WaxBRCAmalAlU1zMd+v9gt5J3ZJnMJ9Gf2CiID
JxxoJ1cznlJgT52XfiIC8mCH4kuI7XZ8ax1rU3mSEhPewqYndB10oTjMURq/B1l0D3Queaxt7f3E
swVEoFtVmkBVahZVApQqBU7VxlCqUs2rcrhvbxZgOXaIYLKKHUuhARgraCZNu+rQI+NywfKvSVhK
M7FmTcfqNCdLP+kzwFmOJmiZmqUVaqrWCF6LBF91P2niFuHDd/AJ00PDLgvU3XpyodPgFfRPfKKm
9SaAdy2a4iU0zysC7OVowhfsRUSPQL9mTf+KfjlgmghWgAaDZos5AFgYIabJrtb8sJ5VPFJLmGKs
XX6/7FzTxtge4FtY+vhh0CgykGSBZpO1mlJGavK+HqhKTVZBsyaZtbgOlWabDQkCxW2uiWeyC4ut
Uz8Vvyw0TUXr2GqtuAc2AcC0eEbXAscY8YSmqUnNVYsBrHFMRm9KM9dS4GuzprA1Njw2EzCbZHa7
Jkt049Q9iVbcSpuGp8fGmqASqJpE3Lx291GIwzoi/0z87TQDzgUGNxpwGTPwcAZSNEfz4lR/GzQ/
TgKSS8wWTblG+Ura+W4iWtv19qLB0+W7tnn0Egiimab8ZHTqoOqi+sO5Q/SrvkowdiU4OyI5TNpD
60qb6kLrMzn0P4cu/DZzNLLm2mmJvAwLeV6wzTuamEcnYFEA5YcRmN4CVK/RdD2u9oZHdvUPB8KN
sYxNpgwclRGjQnCOAfQFgPrSKPqQoJl0LB0aeXLR4s/ZqqGYWjG7WE37y6oItjIseDmcqgbxiOYC
BpoQGGLx7nCPYydAuRblLr3Nsg+r6jP2c/xlcAarCuBgD7mxAEFYaBYh19J96hmvFp/QxpH+FxSz
YTMk46vjTXiCNNOw5aMAp/SSYv1WYAqqeiQPCt6PqXmIQyy/5V/WKoDgYIv5GpwYgB2Ao5jgeEC+
17LnI/9IUNi6Grq4QF9M2vkRUHIX+5sGGtm20ZhGp8Oj0KF8a34Uxzu2A4AdGuw4WIrBICJoyHKZ
gZ9UIyDZnDaheFkMmEXNTfR6E+iYOD1GjY/k24RTpYmSkCUtCJMBvSSouhM5Mj2z5XRTGuT0cloQ
mLYYG5RqXzO8ShtuZQa/EtUZ7bsl3lXgAcAdBjDq1MMrVTHuQgi9ZgN2TDQSk3wetVokQewDYe0E
kTnHpMVKCoRS4zs3mYZrphqzWWjgZsKVEdbZvM40jHOOn7H8vNhp/mPC6qSdPNph222QoT6P0Dw9
jfWM4Hv2cD6ZZz+M4paazt8BOc1q1kBQfE6b0XC/eMJdE40MdWCHesOri5IM/yHAhNRoAWnk+CpQ
+W/mgihdvluQpe4rfTwRKcBJU3k1YZUSAHcELnkV/peCdYGt4COEbDpBODXHfjl6/hSi7it/Siio
rcah9gNgKWZQF1KgkDuJ+rjE/CW0agaGjBPLIzJk0aaNg3G1X4iHP2asovBzUUJX4FhJH9/FGtBq
alSrD7N1xG1YwXAd4YCMafwSNtOPJ6drrmGvNtRXCWPrenAhqf4CYfvmpXb9kyRfVbn3ElVzRC4Q
pQquWiQJHqXFHcwAH4Meagqgs3PLdDo0w2+va+9TVLpMPtGvdyENQwO9U8Nre5j+KwNSJpMQDj+r
o8hhjcOMleOyPtocpe5CnhTrpgk2LtciR0XFtBWs5zLMVwFFVyzQLOszpchwQkNBmh19OpdY4oTA
QDSIV0Lk7Qb5iAIStqWG9TZQez0LfO9MMbeqNNLXh+07KnnwKuluDQX2t4P/m2HcAlfOaW8YWbUH
zwCccjzE2lhUwA+OQy7I5ifQWGHoHP8Uno0/o7f/fSBjqt0UmkWsocQDdGL+5z+WxdQvse8c6MW+
mmG8gjMG8XNR8I29UTxgH3ivxlMH/diHgsyITa7YnIKHh5CMAXg+LqI9dKCTc0q8uO4fWlUfQ/LV
cOo1zx20ZQ87Lsv845jCiMbfxTdOQij2oFSZTy285k6Dm20IziOyu9EoH0TpXhIufOIXdj3E5wXy
s90gXSd5wsK362s0dDOYN1b01An44uPwuUqYpCfVu4ApHbvApWMo00Ljpk0NnhbmpkR4l3j3TdVg
ZNo5Akh16vY5UYzdMfJ0o+sPW+yfJ6c29z67vEajruvhjnQyvf1vxaY+F3DKAAACx5a8E1jZnYZm
5xqfHcDRlhqo/V+UndeO5cianV9F0D0PgmSQQQKam+1N7vQ73Q2Rlt4z6J5eH4+kGZyLkTRAo4Hq
6sqqrE1G/Gatb5l97bPc9Y5dTgc7Tp4kNcMGt2uD4q5gcjcLnDtYMN3sGu/HBdztLQhv+B/YhP+J
9YbvPcP5FqpYopZAf7sLBLyQfcQc6DoudHAbTHgFLm4Ye2ZrfXWGYpTAE88WsPgIYRwl0gvLEg6g
isKFPyclDDzyIMu/bfjkKZxyE165tEfzbXbvgwiQeQXRvHf48imMc0sDO3cX7Lm5ANDTBYWewERf
/HQbH0q6uyzIXDDLCz69g6Mu4KkTBmjtFYR1C9I62abcAwt8fdI/ouV8sKsO+aj7Pi2Y9hleOwSw
E8aGbQfH3ULQMv0T7L4g3ofXEN57sYDfmZuPBLRgOQc7cF8sePgBTjxeqmXOYhYsVSnPPV6FMfTe
CAytqQnHVQpvPlzA84oHt1hQ9GzKJM5AajR/AdXLcP7KXfhHGWFK0u92veOhn3bnHfyKTUA2xIph
NWKgXFQrp58+hdWIg1/Jt3g2d0JL48QJcB4WJSQCxXljDuqnkJ3YghtkZGK693K8iyLIbPCvbgpH
BHslMhtjYr+YSZzvLn6huOw2YOOp47PGOuU1ds5KVlxEZ2mGHjHCyWMn/GcjQ7vbL/SPSIZ3KJlA
M4zsKkoYGnCZhqsql8ksf9Keb5DLI04OfoRXDCJOctOY9qcQ2AMqeHOryozuGkt/ZP403yH1oDoe
yelopTygmaseSSe+TUEMbAvLfLYMt9r+1zWQl/i7Kdvyr/sfi3Tyu6ymJg6j7p9JP//xo+cy55//
6//yn36hf/m6RAb9b4nm5rP7/JcfwGCMu+lB/zbT42+rs//1ZyBdaPk//39/8r/9/vOr/D9FkGQT
/edBS/efzWeoP6d/FUHyS/5P1JL8hwWGWfqeZfk+9qH/EEG61j9oEwU1JKMgBQDU+3cRpGH6/4Bi
IGxPKcvxbDKX/l0FaVjqH67wFKoQx/Ix8ij7vyKDlEr5yBxLiGZlcfz5t/+OBBqf+/K1pOOivbQX
Mea/hC0N9JBRTHacZ6kSXUBnrOrR2VqOna2iUpCkq1HW9xxtzTAtc5Wz3zb3g1BL6yoI1ZNnSrVD
PvCmC484TogXjb5EQpw98jmZHGWvk1O9jmgZV8rtPrQZHhOAHaIcPsjwoP8aGcD4pn3iPnmh7Wnh
HVkBz3LPVcBPM89feflGDtZj6MkvplNP0rZxzeM2lkH1S5f6knjB3WDI32km66N9Bwv26srsMtr2
G9cKY3A00rb5EQ/Vr+WnWNnYdeie+cVMIjSBKjgwJQ5T0W3IMEZ9g7t6NZZOtmnKO13CsenpZ5s2
2qXUpowLfZhktAi+4X14ET44mCTrzosHyC3+yN9UvTFquGVQGUqkgu0O/yZgLp+YW6N10O1U2bqz
WvRGzoixL/F2YXAfkNiuQnCutt1jEwSZuXI0O1VGV4NjvfuGuiRT+qa5RDuZJ7vJHpYKlrYnCu+l
gFzQ9OzjQmTnut5LJR3UHdWPbfyiXbqns4e+5b7rySMCoxipDWgUDRtmrFu9pWHziQPz2ESIuyLx
yhD8bFXokEx832tdGj8Gdq8WhZNki76a/PCN23M9lsmlc6I/xt+fthbvSQO7vo/Pk+deqdcujCNP
mA6fHBQzNUFIKndfUiO4yIY42bh9r42zDS0Dz1G3a+foBDWyX3dR/2ThqaK0cq9zpt69EtsSGQob
0Pc/HY560mWaHFxG/8pUyMAVM96IJV0uGRQg+XpepqveXdTjLSNt4k3AyPeS+R1yVLM3KGYdirWN
yXNMneks2x8MgI7BHQhRwan5yLy02GW4iKCRhWtcc/A7vPQwIw7iXjEeCnQYU9AfMh7LuPEpJSIS
nmtylKAC6IdR1reWoIKiYsxKxoyVrN9LnxropGEiBf70OofRuSmHb8T/CYPDcFsGfMKssFa6Hnas
UpNV4oe/DpzBvP0cR1KRERR+T4kStCj4HW2m7YxjvQ4oxSztR16igzlG166TL2oeDvXQk3iQPjjU
lUFK6ZcGL7KornHMV6AWWhgA6GDAA5q0X7innZ904KVSME7ArOxAiRybkadkdpnTKOfC4qbwxM+4
FL4xiShtfNMwyGDw1j923oMvIY82VcYDGFOzmvZjJvq7ZAnEDgvWNe6uttVf1EAiKKE3RdO1QvmH
rIkRauiTs+1NjzjD/5KZwIcB+UsBBNHL7OfZjl9NZvUB1zXGGRZgsPza6MXJ9Ifp/lZ6fuga+BGq
UWA6/RpIg/voOwODKSz7gwmabkmo8mZ6a8t6M9zgpRmAkqRR+pOYbHXN/pcqHG6OdK/D7N5g83kt
5+rRsWoYuXSw7PMtzzibtj4MifkWG81u7p7ZUX7bUv224ApBs7ANb4OTkWIdGuzhTxhPRaB+Uube
YLNNzHxd9ByXw15q7LxNRL4TaMAZYTOuLsmoeAX1QlS4GN0E3RgQM71uMgOXZne2IiQ9A0Ctafao
QpsRcwup0nsS2zoq0OSrtxA5tBnLRT9zBOEFFE0L6pshDa1eER9SR97rcfm8iTzvHqe5u9K4UwTJ
n2x2n3B6Qhicnd+ZVzloPz1XPrRlfJtyHiLTia6Z4RBoEJzn2Nhj1CSDwiC9RCh4+n63gSsEjs+/
H2MqbKe/l8p+nhz/Uo0sCYiym3rr6rrTN1Jx8h68e7sw7tIeDboUoGagvfUDVVL3lrHWI3z9Isfq
sXP7a9fChWqC/ApxGdqP3Dplha3b2xf0NGgMf+Ng+jTL5hMFOFwEs2HXw8hUtUtAG38zc3it3ito
Dn6X06f5EHwSgeLPHP1inVh49OXgbog+/TQnHpXCRE7amd0T+suD+zDm3V86d99IdVgEmWj0yuC2
WOYRylJ3bjG/hp3zAFfPXpm1Qy8/6NshwMxs1+dIcdCbDTv/0M9RWKq3MgVZ4ogI7QZ+cJNhK8tG
5CGh95BLixa28sO1gJOUyG/VNjfLJ1YvsR4agQkBIowoIvhYEkfdZMAC8rTH9E+/Jln1kTdc1Ubs
cPdiomHlEI7ujTXGP1Z2NNPkFcSISUbz8JHo5j4iw7O1HzK0qBtheq+Ul6+eRQI7kHwcxUKyq9/a
2vrM4PGKzriGU/XKjuyuLFlQZeln4LncUEz8V6PeZkHcrS1DM0oR8RsHJaOx/Ekp569nc5SV/qMJ
jrQ1uh3wNnSVEVKNvLpWzfxAQtoFDf0NisRkPRntacROEbsDcOzcjteKET5ddMhaf/ieowhD3NBU
K6MgH6ANMDwBsowbUKBDRjJgXd/HJcMVnaFhR6Ox8UN57cxXDuH7pie+TU4sgSsAEiqyvrFd7rWC
jkbP162jUNw59UDmRogwT5XlyekUQXZhPq0D3V1d/Lid+jIlVQS4oCShQCld2l132S2wJWdAhSMP
HztsUtTs+HBXpqb6AZ8LlfqQLTSVwMBxyKAHB1w7vOUM6uHksXblo5RN/M3+hmorIKrZVz+Goe7Y
wiJyZs26tpvLZHuwXerpcYFhr+eCrYQpWhbSI6uc+UN3nDch6hsWaAinREtr0hNZZBJ6IpL3WnSI
EHlExKKG85IY8mLxwZJ8XFcV+LhxVbG9BfyDqMS1kP/U5X2SOnQWiotO3eOTI9gVcWy7lDfNt12+
hzT+OqK8ISSWX22ysyjQwLeRdVpSOjOCHaw6YQzDO+Y5SBNHp3i0gqcmj97zqj0qFlVE/m67IN9b
A0Y7Y/yNo/jcLbxdS3bID7H5s41wofb+AMT5ac2iXNvWMnWsrx08dd0FtyHGRn7Zt+GgaHCzF8sq
fuYQ1LIKjiHamrj/bgfzA8The9/G13L4pCK1VkXPG90N/sYbjQ/JuANtln/1ovBl4cKMxvAs7Pow
u9Obl9hXf6rvhaqfrPhvrPPP1L8xo+YRa/2baknFpHi6OGN0QusE1CAG4maWR1jKN6EFCYZ8NeQI
2lkJbxHeJSFD5YI7vfBuIAAd+m64Q44v4/43AYvOCvtcR9D7Bvvopy02H0QIeZzyXjgnnWPvSwvE
lip29mZHFmcyvc/wHfAp2fdWdeuSuNelza3hFzuvsi6kt5BJM8JCYGmV1TlJasoCGpchhRzzp4FJ
sK847UX+0REjuLAr4V0SmJmBORnNHt5RbmLOjb7Cob3kEzTOKPkEqvTc2FSpQT/snLp/YAhIMSzU
Q1RkN0OjbnQORcHxbuXc3WU9/DfXuYw90kK7uw1atC1pcWidEsMGE2hW3d24lum3uRg9hwJ0dN8O
29HLDpMyIfmJ+kUrzSjYfUIo+xL03n3eWs8N2KIVDfrKHGbEcJRyrO4egyT8QKbCiUASkWcn18ko
vmg8vlEP4bA3dtQOeXMTRNXF5532PEy4USfB5TunKCtX+BEfolpzMwhgun12NYeMKAHmBUmMOSsf
7FfWotsmCn+CQT2PjtxJ8VGLACZ+xZIuwGpCynNeiSNCqHyFLP896frHwO0ZQBlwEAxCYbr7zrZ+
srh8LMmr8dhkoWmZXp2eoXLkAdJR4EWzDo1zHDmbfNLHTrMunEIk/5a9szyJCReRxxYVdXUvKWyC
7MUPQyQ8/gYDydtISgjm1aqC1efcUiPf9TDccTCz1+MTwSIUHpFkIn73LLkucmdc57BFHJ8ys5kZ
/wSa2ZYAtFoiIHbYeq2aLoiAyxyFMsQmJIRnlQ6Im9NmPAQhCUdIKVCcS+iMhH8epIQn5nQeJjfw
Fo0gW1IB2l8JlLM6g/LE6ijZEmIgJX8fPst2s/r1Y/i9Uk5qO/pYfFRc/jVJuCTgKb32JJEM5NBW
KPfyeYfOx+VVrW9D+FJFo/hXhj/AJMw3dsG9zdDq6NRWtV7GJ5CJQJ4BdQul2Ki6folN+QYVg4Ko
RfEpI2NZ039hBsQ2jXAfmeuxjWaCZLrqZeB8RbNYXNMJQHdaoDkcumZGYVxlqJSzE5YS49wkWuwb
cDWrMtLZ2gOKshVWtcm73TwofWNL9hIRWJ3MKRfYTFPCy+GqHaTl7G3msI5ornFjJXvLACo44dqD
WTlxKwhcP42qzxkS9JXFp9VCXJ3ofUkyxU+P1QXMVkRyYgOgB0cg3oMyhLpsjftswWj4lPeJGUSn
PJMx4z3IYNiFzN2sSY+nGM3q5oEZxiMrnh/DxHRYudbeMvO3OFTGypypuVOWbFg2ILp37n3SmLdd
5fDOt9LlFLhrWb+stBO/E8+yNikcqVXMbepUBJnqA0IA3iC0veiFFn/N9Kh8ExdBZKebIMOjYBA1
X9GVrh0XtxNavaJtPzEp/gR+nW3mJhoRpsBLKHhl2oo96shV48eQJJxusefFYb+RUiyIsOLBKGZz
a0YuR5xwHrKRlnoO+q9qpkKGR8DKtfRBhmmFnx+ZKxC89J0hIbD28B6syEj7z8gxekrRoW3AiBAM
ayDdj7KUG6e/zRKeIpV3FydLEUO35lO6EIAiBKlp/e748UeaVK9gT988wz02evFF1GQvE0O4SxDJ
I2yjXMH2DqWz/5unYiaKvd4DLSMVKEfzn+PecbT1YwG6MbIf0xy5LXCmZUPDklKhV7JV85jkcbHp
8vyrsBlRZF7xaLZHR/FA4JdGdXACav3kkeSCytI+JvkFi+tiv/Mo2krunyLQ6I5Yxxu1uTGT8CkD
KqwC67Pi+K9ldh9yN4hcrwNvS1rNc29VP0lTs/GQ1jOqKc5a80UQgLaL2GaRREw8zPjYhdi0utH1
wMWKvzmC7BwGYXCoReRu6thEVAGZcTPXuLFE3Z8BIxgYarR1RB4Lwq1ybxs5sy/ObPeGfASAf/xt
1K55KSSdzhDLYnvstaBArsR+hH6y1vatamam16pE6yjjh6pHXxSBq+DFwtTHI7+j6mMfY3sucXvR
FVbqce7m+YxnjfBGOrOiQlM4Ixxg75Di3Q0QLE/JwhK4GeyQ2t8abvLSOcqCLZTE+onBBdhMRz6A
tTh2+1ujbVk/Lqez54v3IRy+J6neGr9o1oHpIMMDQYcGIIXL6aCormv1KkLxmIzFk19WZ8LKGLEI
azd6M1tIE8lO5ttHFvICFxFOiSiff5LW/3YbtQkTtLCQ3ZkHjNkjUC1w4F64I70cRWjKjLmRP1ie
76PswhKow7tJ2G1e+DhqMH4WlKIJXiAbaCJnMyUwYu/3YJE5TM3M7g1xV1aCj+kUMVOTLr1V5tOU
Lt/XFEa/xoDEpRrg5BkL0Gj47otS3iCQ2MrYIqfDSbDW5v7AdrA762Wrz/755CxgcReSNvpksXIN
SpZUArJte7VzSOnahRJTGf7BNy8V465P6y9ohbBnppE8op55escYBkPXY1FBbe0Sl91HahCW15nv
kL82Av00C/Y6OiCF0Y0ntqPNcKQNwUhn/q2RiNtSEJ4qqI8XPzidMfO9fO6vvtgTgolEtU9eQUc/
calRM2kSJ6BFrTOCVtb9iFezvM1yhzpVav2q2DGso5LgEuapazWJn84A9dKkS5Xujvy+0fBepOoG
Sch7HoOe7P3+Eg9o1xtwPKsZUUP52SWZPol2+nSGb+EXVyewPlLhPYxNd7Jta9ruG69+U2W1Vw7R
M9KOWygi1Dkuu1Owjum3Il2OrB3rmnbNzifla2352ROplcmQo6DQ1lc3jN1ZAeZPzfduruTWzkdg
G5ImdenZrd7dRNRFBkT21NpNiuGfLdwfFuJYAn8CsTBtbeadxkhjlHCYMULmCjSaW04skkUduuYa
exZZLqT+CKx4dnY7G6BzUzv99GAvY7340Na5F8ZzljYWXibroShMwqKMMy7/77C7mgGrPLPrEaS2
B7tAObu1fVhxpp8xfpQJnA00MdUSX0efAr0rxguA1gZrffoMnm1HxQLltY3v5/4PGFXMjdZe5oyN
KaLSiYxlhXc3IF/Z47VhtcVvNVUks44zl06oDTbkUy2PpaA5RSU8hNK9kLbIWkelOezUeLjJ9DZK
e57dwM/hm4wncyKwI4J9QGuDQ5jCoGnbDcuK7KhNmjsrH9AyDsa4DTnjbZ0exWieWzu9Zzf0PvfS
WnQnLPabnJe3zF+lAek24tM2PM5Z1QBKlDm3FEf1S5XIk+fpFuuk9dQlxr3WLC2pIRB6P6vAyaF9
GM91Ao8e8vtqgqu2VgzUVmRVP9ogglisLzong/JMhs/KbhfNHmVIT8Nh1wNzEeztUgNKo2X7NFCz
3TSNsetEuIBHuSui6TvnWS/HPL1z2uwaKyz6M7Z6FI7fcVaem8D5Ngv77BP6vJEdcO4Z11bQkgZ1
5BxK+YC7rcVM+zi4pjq10yXko94lXudtJ9S0S5g5u66aoN0arKmMm41tGnfl7XzoejsjZRDovBlR
FGTtHRbVAN8T/8WYvhFggUkfasAN7p81whYi3WzGoz2pY9tMgKABrXAmP+FGNGjX5G4QCNTatKch
i9R09juepQp9GXZtZTd74HA/0xgSACZ4P7RK9K3g3avMWR/cxt+nbfYa2HhZEsO8TcMZzfp7NQbt
OU/8/VjoraRuAxbAfC3RBi0SH8QcqSdCyCDAlmA0PUowBGujHbRAV62zU3DOhlAJyGYaEbxi553v
JHYxhraQs6z2bOTRi2X8hRG7YadPKKITdJKWSdEeRhMi0JBMvMnA/+en28BIUCMBtICYMNZ3cnAe
c+1VP/iazimoeI+8NYL7/C3aix+EORY5yhP3skDA4Zh5tCsXL9KAwnGNAv611WTROx2Ty+Ukr+Dn
zuID1hj5CHG8syJjyay8rUjnuJmTbNxPC0rPrk6+x+cz5u2RDCHCTloIko5jX6cShD0dAfF873Aw
QKQPQu6x379FTSZOCdyjfZ3uU/oHZkf3jOF8dC6+dRoLRFgjuvjkoauap8DPgCtXDjQBDwaX8eKr
Wd5iJ94hrpKbYSTDFDWhs8cjCUhcB1veAWS3tnuXiM8pcp+jSkLaB5m7WK/X0tZoWHK4yEYH6tW6
c12Urlof/c66yzzsPqy3yrVmz5/YzOQqqzkV44y53QaAXUqfG7S3Vwa96q4Nq3RfWg2hmu120Pjh
MjUAWkZIthpBNtV9gteyrr6LavhtqZ78fLA4M7LoPGv1IeO6WreZeedrI9klFm5bxSpG2u0jScHm
PmKtuHKb9sZBcyvCuWM3xpndxqCdmOkFG/S8Fe0Sp3W18W1EgV4QPCttPkWSSamj/XPUZ85mainM
er966fANmTOzl1RFTISHap+kxaOI8GrV/kfbNDzK7kRNbZgApbk+rfCA/fo0eWXzwO9sl5Di2qx0
dr0cMRzg7fbls8N3uPfq+M/zjqgIRxd83oDgjtPhDj/qu6wWJ65xiEafCZtWj6aPvKfzX4FrHa0J
EtW0Rbo47EzPA4yQ1L8OnELO/WSv5j7as9lEzVRdzbjj6HQalhJFMa/9lqKuapS9qv3wMFb2zm2C
97ltL4jDKMU1zKuqyd9AmhIhlk2Q3Me72HYOsCDIb5C3ImPVsUDKFEq1m4KszokxQT5GpH+MqAv7
7r3yb2fSdXDFJ0yxgFCx6Cp4n1BGiGFJCOJ34+Jn4dnoo6ig2oaZd9GZACRdU1frutIHDRXzNFbj
j9UaZy8v8s3kV29T/gnx/W2Str+RMdECHbmlOnVesPyyDfaQxnx1hA7teuO+BfXB94JTskXZmVVk
BObBrnUTfana7irQ7ApreM7aR0axMWOuFnRBLa5GKX5lYzx4ff0+5368znVznNv5w6sgYyLGmVdi
EcX3+I982IOTyy7T9Nwa3QfBlIZOq0PdixfcxGwvfW+b6QgXG5AOSHBcMSbVmLY/LSUhaEfthyQu
rbIGEBwk3q0Zl5V04d7HZAfAwOmv0PAGK8T5dsrYwB3Ey1hz9HqTT62xMOWjPTYP+rv0iQHARczN
AyIoBJF1eef38ovh6oPOKMXnGlVEMs7n2T50czgcXNP78CckeFhV6pCkMs6mk2VV5LIq59svorVq
1cFGosOa2Um2IGhOkHdvEnx36DvwSOGC8AugvV1m7j3fuDnBQGWJEmFGQaDizcVD7BoMUdmzVqxy
6656QojxnPXqxZ/p7mr3M5w4HHq/ZYOEkpl4H4bkPIcN4wW6Fs0AI+oDi82xvQcFt3XxgQ1KACoc
YchIm5FKpbmeSzL/COdmjGyVX2pcurE0+RmKte06P4k9vWKY4dwXHmrR8FYxhkpSOnD2CpNT/6ie
8nBibFc5/Wc5iZekF8yJy+jOaOfvIm1A4hTwCh0CbJru0/C75zRBYpOaxiV3J5wx8QdNEeqh+E6G
PC1V/x1AAzEMG23ZquvNT9fimuzM+hkjA7TiZa0I0mtluO3JzbyF7pBsSHwh46o32Iz5nwOdW6my
u8kcsFJZ7rtZq2NfWxwfePb3Db61TdJi6+o9hoVhEm89T7150DyaIDlqlKmbLu3rjaMTSPHkFhEb
cphzQS43A07W6B/2wOEXbm1yCHGEgrXhU1+ityyiEp10/h6Dp15UDxzrof9pVerTNUEWO4W3rVrW
Hll8b4/DpTFlv5el+FMRaeccNqDLNqLPD6PhQQp0M6j8pvGkDP/B0/N4TsP4PXbotwIJla4+ibgz
tpNPaNyo9SXs1BY9xt4bvBunDTZ9P3/k/fCVYH2eDAvmwnxEfBNtWo8ZeFQ6+SYbhk+DpdSYfBPC
eUsfafTnPMY8UzGDXs/YWWQYNkvjgSE+X/DXjPppfC0ybcfyiNC2WulvlcKbNmuUDDaheK3PlkNr
68YzrdcJ+hHjMfCTormxrOC9z+Xr5EHB7bIJqaTNAKjBK8RJsNdxR67HAqbKwOiik+DR7itWmAmy
vsSuuZtce6l1h8NQWcex8R9YHt6MGYlVgcS56upL03a3Ic/KeuoYNYSxd2bg8tXo/BTp9JrWaDBS
g2C8uXkc/erZtdjgdouusXjKfNxkrvYuyqtOdsPF2HnFSZH1RJiR2vhN+mX19pk8p51ISSMwcQTi
mGIYZjKXHJ9rh0G21YbPGnngSk35s6GZDyaC88nR95Bpj4xOn4o8q3F651x/7P4aGynLQNW7xm+/
dglnGOI3ozXsVVQUv4Euvnuj2tkRw7K5Axvixbg+MAG8E2sDEo/l7pgGAYRHcKS5GeyEjTzAiHPC
+eJ2DxSWGV/MxTE17i9GEERhOg022X3tefU2xtOx79FPBh0foByBAUBeu0wDgU2Ej8RgUbAxu3w3
BPhuQPgR78VUOoTgmYVtQOHSv5tOcMZuwTYnvRHsFR27egrj5QhjOoICiNO0idydZ/gflc9sQICh
zrI533oj7UES3vVu+F0Wv3qedsr6zZuZMfgC/XUgRaNXHe8N5vur3ejjuQ7y9Bf1zJUmSO+rEZx0
5h+hbDOHicZbo/eeDVs8dRV5lvY/mYHUM6ZSq97nddWaxWhJCEBlZaScWv6RbzTbOe1IunAUbnBX
BZvWUqR7Rc+1NR08GkGmICHDR5MFrvhCALImoLIGR8ntX7jhX1C029oxyh0YRsqvWn46oU7WuanJ
h3dwfnZTzwycQJsFYYkncHih1ySPFJs81SSGqBht6lAizRbqqY3FQ6Bc2DntkJ3Sdu7XXJ5Xh5KD
SfMbCVcO3rPkinKJ2Wklnkxb3Xld8wYL6TXDen+DxxKh9jiTCmotac/GvEHiSzQEsQejx0fmQLYK
rL0dsHuzYSovCySuz7w6EHSwJa4GTWuY3RV1cRkDlnBWmx8JE+OCFihycu5tCQdhEY88c0e325Rf
NWWZtSW1cSBqFF/22L5C3mJWN2zF7HzQMPLxuX0idgT1rXVsw5vuQCnRQDISkSTJIri6E0NUsZfw
XmNmj2yV0U0uDv8mR8QZdWYD9ba1GGmxH3I7d8Vi8y4g3eDgs0kkpAebtn8YBuZl9DIl5kVOb7vq
8UoAeZk1yptkLg95ZVcbF/DbOmLMbbr9emHFbFKRQtXmzPGy/Oh18j5EXht2vGlJbsa380w2S52W
zLTialswsDL5mUCh8WBiEhjeUztZxlu7kFZY2frKf7bhlhzUrjSYSbKykvvA23hYQIhOWXYajj4b
SGuHxH+jKdhbmNVTflUwkMiekRk25QQJJmVsbiY4XglzgKNEadu61mtgILqegvFHDNYtqOG7oOSa
SH3niq72Kpr43QJzq3N0dxIzVdhlt8LrwbWl49HU3ZtvJYeWO+ZTu2c5zekxai6GD8stc7g95r+Q
40HQb61l9i0bBnBGPKD6wT8/FcWPXxjRpi+afGfx20MDuuGWZzwcT2iuuwvszARfl2RUyiY0NX5M
+Jm11H9lLu+HQr8o3pWNQ6geotjkMYtnWLU9jiDh81G3/XgWwwzLK+JCzxCp+qEa9nXrvLXIF5qO
2z8v6J9953GuuY3BBYMj8IlfKId74pbYcNVE1sxd/+zA/ezIlga6APN5Xpgm8fQVpRnRxsH4MCA6
aZGhrsaifDdGzIUZcz2yJ26q1L8vFItgGy/gaoLjweam/C5bffAWIV1sG2SLqOCU2xCVqmUqMP0l
PWQhN6yxvkfnVqGqiCbCSv1xZmMZkU45ACJqk4i9FXPtrnEc5ijuA9kYbGRCaN9jrBbWFnQfv9n4
xLCQXGrfV3NlrDObOdgAlhhiKt8/3R9RU+JQyKq/ydh1W3b9VIJROFth0GHZRxzeaWvXGYW5jYX7
UWiDbT64zLMQpN0NaWjuA1oFQ+GeHB3nm0oLjNFH6PYNI8FwF3N/7vOSeSXxW8eUaPhtTI7u6NUC
mp3zZRmsWJnnPGCNdR9TvyeVz9C7uYw+lbqYZaLWGUph119UJp2jTlB0bxvSeVcdoGpmERiWHJJn
kKs9BS6lXRxC4xGD3BUjCko3wTXvmMiSMsNyUHpzBmcjqgNy4aqSezC0z9RN4yGZlrlpfR3ULX8z
1GElKEfJ2+Op/skL+jdQCUzwYxLYkpjHjqOM6FfWqc1YvxgZsdPGPN25ZvlX1wGrInad3bLIYJLe
FPYJLMA6U2oiWLyjQko/e9z5x8bM5TIDIcGTYJidFxnmDtrnX0n56frJg4/RKTKT/tJ4K6H4ATko
7Qr6+wgmzMZoEslr2Lp/JhpIQFL0bT7IgAWWCO94OjXMrLhiUFCVaGBjxPgHC4q4FzscpunyVY3P
JgP9jEw8EIGxDj263xGytxnVIWNEgrOXTCBdIDIpYbNxTvG4ApZZVxxogOG8bR0TO1T5LV3qVB8K
DkdGfuTW9a59yjKBgxKauCi9E6euv9MZ1pZORsfMbYFGwKvmJedTGjHLVDiZtEgfg6j3b+wsIjfY
PRVFiYXRmG67ugpfKda3w6ztp6AvsqcC/EZgNN06lD2LiPkt0YAaoMGsW18iFPBD6xY/VPPqcIdO
rf+il2ScKLZvsCdekjCIXtpA1MS86r1r4yO7c2ixHkMt+ZeaP7C8A6Cqo/TgKjN7c4B05VnOuKmG
WipqXDWI9adzbrMWEFHSHCmH2fBapKFrEBI3nbyzRXXBQRC9k4oBvUSDNXbIHixmv7kEAYtkLBjO
DnIxgxZOBwDPU3yyOrF2WchhCkoZsuoouzplYdzGbvQ0SJFedZeFj3VSb+uRsGhHFdMOh012BblQ
fFZEfD8zMpmvPXlNAP2eDc7+ex4TxPcvQv9P5s6jN3JmzdJ/ZdB7NsggGUEueqP0TpnyqtoQckVP
Br359fOw+i763gF60JjNfAvhKydkKknGa855jl09C3s2X8Ais2ofp0euM962uA5ZfYCKZG7qKU3X
uIpAXUUtuOucET4TqI5kz9EuT3MF5dTNsxnsOxTNYQ71yc4dY22GXD2R6fCiZ52Sres3BpnR/B0l
lT79/b8OrdEun9RNGEZzQpsGjUopQhIT3Z7+fjFsaeGLWH4dAusmQIz+uwbieRIHoj7J+MF8d/r7
G3+/aEcS4TgRQGY3JYv3WIruBJ3gH1+ygqi7sggBPQdGd0qXP02EkoegRd0zJ9bVKF3rirEW2Dj4
t7WOK7jyEDOwZfOnSK+ta+w65pVy4FE5M+4YTY8Gi6vaNWliXslvNq9oy906Mu7D5W/+/Z3Qljez
Cucdi+SjIdOZnE9AmXtFtOPitCZm3TjPInHvtYjnK84aGDcW05t0aLFPeDbsg1hl52wGL8Rb5gjF
k87GO7z36fRlMXYXewp4FBip4okXOAhGklsJpMI+VgYvaCO0fIq1316CSrcXQ8/tJZTLCg4xMDph
q3zIvKeytZqLbwRMtyOIYpe/X2rWayyLk09Ei2fhjf1h7mrWFcsXLDPNZUDNsNdy5OqZivt+wF48
weNpZhY7VQOOMihde2WYhrkR0ABXib/ED4Y4knozYT1s23iBeNDfjdjb17pEoty3QTBytbk94j6+
MAaiYbTIRxUG6IRspLsyWoGmPSyy/mLnfX+RiKU3I3xTgpNKAKuCUr8uVIexiy8EJ5PMNhrY0EX2
mRjDuCNkI0ZcAL3S/AWvAv2Jm17ZlN08p59XeTh0zxBKmCzOwblnBHjnDQaAnzoj5kZa4zapYmeb
V274qMw2fIyTfJuj577/+yvGuvYFw2tq5nu4APLW1VLeKpXImzaDNYjyNmnIxVH+rp3YjdgUDZsU
ZsDONfHjsOPYsTN116bOSLype+eJls88Kyv4yAQSlt6vw7XpwB5OfbYqLoPpdZIN4ddMjZYo89OX
VrtgIMuzG14ilnE8XlHUuIqxWt0q7y53h08mucBFvTjZWEa/77R14ei1XicbByokyu6W57IgJKDZ
tkm3fFTta0wp/RiDmL4xYfY4jNlapOVwZcpAJ7QIVb0eeV3jFeVDqGFeWWA+PimkX1CYum5tEN2G
hKdpGNAFUYTX1GUvNZvFu/D1Lh3y/eyZ45sfIvRGEoxehrr+GCljJxX2Cs2y6nO0f8X9wDQ79P3/
/JJV07534OJ5Ni+2n4znKc1fpeAXSoXvnUOWKh/rmh6q2TKre3c0q15Z9AJeaYW6IU6sL9DE3WaM
3mYMyofAewxQkaxMdP3U5xnZTTblvZvf9+EYHuFn2UeN6uDY25dwynEWcAbd9RH7ZosQBiDOCxqI
VjqpKf33mpMCUBRRoVEA67DUA8FxfmY9GFI+5pLJk+OgG7Gr+xQhAf/c25c98hPlKK7AllhEEIaY
BMfD4H0xwGsXFW73kLrlGvy33huS2O8goO/KRav3rZm/B1WR7QwTslVF9xsZOwr7cNVF7h/dV+Mx
7nR4P/sT+Xjp8DAT6jVGrrGtvPbdcUdSPFznydLTlaX4B7PH8OQbSArzfs+irb/Tea3APdERpMvr
yBqImYENdjalgCK2JtrgypaswEdUpzzUR+MvXWVZobftdiKnYz34Br7xmgAIFgbbaCrFg9WN1sMw
EWYwuB+Vz0ylIVmTAMNQoUMMyX1S8R08MfNSa9yqhbrlAo6J57c4n0chgRoGVB21W+5s/dlr0a5z
9kllkl604a4CU9m4Mv+mssOhyFsKwlDhvi2D7uKaff2woF32tWb60TsAbJhiRHAzV3GbBpspD3Fc
eATk1H15yL3qgu0Iyaad7JPQJECLTYh3RyHJeMOMMtiXvLcBR15qR8N5LottR6rxxi9I6BM9arLQ
q885E+S7ex3P2W2iflrhH/S2fR3pW9Jui2jhBRaLmGv8gU0oV8qruBqRdAxgiqkUWeA7Yf8rs+Z8
R0baxp7LdFtJHqZdSkkxdqAv9LSd2vBPTjI93nUq2W8rH8j7vqQ4yTeSSK4Dm6RE1g8xCar7KAkf
HYJYXW3vlOTeSX5NIJjXWdd8TyXyUEMPS7Az+0tmroBrsgGpmjFt7LIfdolj7ycTbngF5yMfrVVD
iPAqx+87c/hGZeqTc0g83FCyOg8AAWNjTg7Bhogo/KPop1gKxfMOCRk5QUcFF4vil/yQInlhzoU5
QOpPKR4tt/zsRp5Sbi5OEwlvQ6UfU7P7UIN9ItHqj60gFEYVHZDp1Ts2KNs6N4i3pqhCxqNqDDnJ
KfbCP3y0Z7Z76Rp0+j5BNuAI09+HQZVvcRkwbWeug35C7clMD8eRqRvkw4ktQk1LIcxg4/4VfmAb
oipHJtDTi6NA2OcgUVes0sGesDUvovg9rfTvdjagnPOK8EXtZ1ueCPbbJENmrd16ek+Hemcm720+
AY4LuhfDXYTIqMTdmMWesF+83tnlbXFNq+oTR9Z7uWjcmxZ2+WLk9ABrHOtU/iA5QYmyc4O532Uq
ZC+l++hAb34fqHxXlvhYy9w4g22LN5XVfrYINhjFekAU+40d8JAqdf+dwEQ/OQxPNKrV3Qj1G7NL
EbZkcw/38O6mu74eH+PQPAZwvoBb1V9uOd6arHgOqnjaIeaC5vvRlW+5661zwgEFqHjVffa12qDv
WpTlVvuWjsXOCARQyzpDG+h5pOIwutT0PVYgHMCW3bvWhDKWFoSeaowQnY1nL+wxdHQw2u3YeI4l
UhdT7jBGIc8zdcMSMdo2lg81hXVCb3js7HKkETUcZDWy00qJka1ArLq6vNku1q1mXsscSRUxvMFD
UD9V6HFZ14S3YfppCHi5le0zWYEbs3OfzQmxfO/dN0k/3nlyfJ08XGkOhzCnHYpMVzE0VmSyOGVX
8tTuQWiEHgMdu1+JcMoofH6T38S1VHzZBKxG4EBXcQq/kAEJx0dnnwKvw4UFtyHzT9AN/4CAlJew
tKc1WsFDWjX5znfTd+jz0caZi9+egVChN+07J0N9HVowwj2XXrzuu42cqYiTYaZyt81PntRHDnFS
bRMEbnYmfLRTZ2h0L0lCsl7cE6pElgogCDG8TM7vVEdQWsvyxc2mUxeKd22Tm1MHBDrkckOi1Ff4
pPKg31UTovy8Bi2OwmmrOs9eocCGamSLDPm0QaJbHWy7J2Fl8sw2d1Fb0JSy2uMhki8UJQJbeEyu
gSe0p0m8+DXm4pkUFVL5BhzgXHvwb5g+9ibb35qEY0Mh3qCVjSNSuFl4Vs+eYmbrZ+ZvLqRlR3+z
hP3cpuUtZ1CWEG98h0o22zKADJMKzBnWuSqs/bUCKgyQgugy30suRlieCP57ZVzz4Ei9iJl6GhlB
PUfzicCu/+1beDj9DmkbuwNIVg+RYotLb4lSEoNfE54qECAXbYXhikK0Bl7sjLRQOLcqTN/onbB9
wUSIXQ7T+ESzGbTWxzhZmqsYbTtB2wSn5dJZywEyrRqBUPWkhmrRPwCpocro+GeGo9+tuL+ZYlJw
YL1DLYlpsDzsSRDiLRoR+8nCrLQreXFl+xZlwW9lT0+zC2fcD6sNn9IW5IxEtsNMRujiHHRbG/k4
rO38Gb3MmygZaQo9UveExzosiX7Kx3fwACnRH0qSJWa9ECVUbGUXMzeJ6IVDK2TKVcv17E3mImKC
4CnFxaQnW8uW3IQcK8es5oNvTr9Nc35mxAcoMozXDn5Ktiukaet0gz7k0bTc92WPyO2+EwlTCfdL
9v1Dm+OXquoJ2LHc2yiKsLIg49VIo+aIPPuCNL9rpMcDgKFjbWyMFlJNlWRne3BsTG8sPbL+3cwi
jMI1kuKpwXYflGCJWO4EnuexpKa7KxDghB7gli6/lH355CgWfF7dTfsmjX57JiETWB7unqBIJceQ
cdR6n6Yh99rIMBNW2imwgwqX3Mh7qJkrOXiFMn9fJIH4HA0YX64/7ccS3UlrgckhU6kryuS+1tnB
wR1bTvGADF0ANKoX2PzGAq7KuBd7rmGMbyF4SPyI01FVfA6R49Wk1/7yY0IwdcajHV23zZWIGtl0
EAzaxjuKbCrABFBU5dgXrif8jF7d7EB1b92241DDsYKjEr26SNn0QrGf+mLeRqLaGyA4Ss++VNR6
d73hP8tpgnExqzP673A1CwRW3sQqjBDqOibMOnRCEvBKt9yOTABcDdEijJ9kCql+ir/yIb/y7CHv
uSfvezK9aW/3D2aDNqWg/m/zR6QyVx3TOjaIRBtI5mpykL7nsbF3Y3ERWX8NivkFn4q/gdTAYDnF
LRjg8OzhK90NprVFwW9sqsRhKdjOHTOOZtxaNPVs5j3ykovgmiU1vk5gPLwWgBe9UR1Hg+IoSPc6
KHCWC1vjXfIJVWZSQ5vk7TEl9ZfZoxKtS4qWdJ4OqoXVnOaNe9CgnIkkTFHisTtbCLGyHtZsnNp6
srCeesNubpv9NAK6MIbioZXAjUkOxcYzSPR5wDgNmy9//890UzSbYUP4sJse+2omAw7T2WYe3T+T
L4stUwpxyulCVUNqdAF8dKzr6+Aia7HdaJ90O5/8CsQb7asX1MhDRZpuPctXb43kuo15GZfGjNXb
QBZl4775KgLEqMtDAN2WbZ903zpG6VtvcJJdNRdExaDjZFta2felJO3KCsoWMcAvMY1sXws4Ysg7
lw6cXw59L7n0InNXVAY/MQcqmdLmH5+a/up6Sr2QP4/YeIjS6NWMXPMURyNUihwnStS9uUakiS0y
K4IyECJjF4zurBYId1DhUu6yXAB3gjSl+uZ7aAL0N4uoO4sV3STDf8vZu9VfSW52DBTz+Fn0rHBq
Al9D448dURTZoI07xqFrn1sHJQUpNLENTRag4rSdKS3YMH2aDrs7uM8M2GdGWHBLyxbxVSgSgnmL
PkZmyeqo7XC4pHyncUyfmDYuLD8Un65b+nc0bQmScqAtU3t0kGSBfiRCgjrjGKIvhPcIyAodV8Uj
PTfXxdLjlFN+qgj5WfW2BeymN8WGEexnOZHK44MsDI33IfB+WWZPJI3SDxON53rZ+qOM04epleM2
a1h89yix/PbKfWmBvJ0oGlkpztWEEDk90mWcYWJiZhTsZQFmssLO+03XEs+pF/PQnCCzHawfB0TA
tZ1NcDRy5lnUvLSkLHi5XJducrVj0ktw0e2k7tLVUIWn0CXqLNNhz4jbp5PihwCcVa6TtDxFoFDu
+gxgIOaS18QU92Rhe1idCGNxrPnYKv+ns1BwzhOLgliHXDQzwN62M8xriClwqCbaddTRG2Z8T2U+
3JtGsnOtHhqXoGVRzFbKvR9nJ+1y2RVZTKsp9K8icRcY8QzCEWZu09CoSHBFgKR6EFL2dEoqSkYX
2Vw7ed/lxDZ27NbM6VbA3r1Xg6DQOAKYRnO2JmTmzWUfiHilG3auMq/sG9ZzN2widlQ47BkFhJl6
nkun3SaNh27UUu9FmmJe8A0eurnYEA85L/pN2AbkNULhJuMicrt9lljVmiTydm+OZ7CavyaNYQo/
YsKIYDcn+pwRt4eyMLbXQqe/0gzSnjc0T06bRxuVee3Rj/V6ls03cdkAaIllqpxdZ567Lj3Tqd6I
+LTIw6PQbpx6ZQRMFSFmMF6QrViHmPbAZ400Blgh9whwKKb9ajkVyOARmbi5KtrrmCvfK7Gojwb5
xW23AKbw6M7pUecuPA1BMm0yXIc5D3dTXpDhJfoNHhGs9SXz+Zw0Mco81APRTRcM4dgW+KsqcNZ2
UV+w6X9O5vwYSedYWLLdxzNAyZjqx8tcmhN8CtugmU/QSA7MEQkSSqd+5YII7iG58r34hnZgf8/E
uji5Ma8ChbrHrTBrxyRAazT/UeajhAbpx+QJKEECVawtCZn0s0d0vsuaxH6qRVwQaIHLD6OOu7XH
5G1sWaGA7PlgMpAsWTZOcokUNRTqiHU7Ak4vYigYRYwLJg+TLcLWsywRIlbjdB6XrWfQ+39iwz7Z
RX+Y8Fzt5Qa8L8CMKlObLpy/Df9Y5tz5BG6cyIAd76aBSxLgQ58BhxpNI4I5Fbinoa0e3cwaWaEi
AZ4ahcSWIFdfKU6JQkJo1iSU2S/xstBsCtc44hxtVtwbbjiYp6AjXdJDFmTErDD6qtkHkmi23gWj
NjFDYOjPGJbg5moirBcRlz2GBlkYPD4ikW6BMgScGXjx4gglui4tOJ4AD1xs8lmHio7EkaiZYPmX
B3yEFGsOpwGyKcSczWtpMv2VRffiUjTif2CTFpmLDYs7OvHcP3z3iArQ2hqjhCniMVfBpSXumEfs
xjZb8BsxKyoensPSnYyuAPgT7mUx9HtqJMopV967ncNGPEAsWDF/cMLsU6QoYTK2jZ2MJtQFHDmu
tV02G6uWLdamsLjJk4G3YHk54MXY6A78ZF9rlG5I5b2PrgL/TMw5rQye3EcYZoCYig8/c74p+V6i
TD93eR5hj4LbaMNMdiG744ozDrE5pJu2oZUAir1BKIVBgAchLPr2HJUWuZF4vVYpbEF/RlsyVB9W
4mEdU2C/hOUiKV1+WQTTr2nCSB5ki2mADWZsBsmadDbEK2fO9W3ZsQvMYitYy7F4lFeHfHIhtpJA
kwjTyp7CJCe1dB0hIr/PovnbogNkAzx/gPpbOdtJK8kzlA0FKpS1OeBEJ148pa9lW1sbTBpcn9RU
sq6qKibug+lIoGjVQ4gHUyUD4src4igTszqDD+WeNBiB4r5eoSll4MpZgVAIA7pE3RegI1hFJs5E
PyDtzXPitfa55UorYmwV73NmvWQFk0vNuh5REE9WjSiZ4aS5gv751OVIhEqB57qEI78Bw75XOHtl
7xHQJF2xdsMW1xX2I3K9FOOhn8E1vgoHnOCAjnC3DJZGyfEXyOjg92TaGGXSs5tFzmNVAkEY106H
ABlPDnlA99WydyyURiTrMagqW+ofx0b3n1i/myhqrqIodijtPvxBOVuUlsD9C/R3ECwgllbERHuk
yZhT/hMV5tOkKNfxwLyGSdSubHc0yEOLqXZrPK0N7KMLCSAu4iK8Yo5xyMk/mzEQVazAKrxe5LjB
8Zfzhy+wcakGeXHeG9fM1cfW4UFbexzeUzLamK1ncudLlICGya0xyfF3OcavjYPxB4V1Y7t8AD3T
uW4RGGUhCDzffhJdRXR08gpTER6oijEzSGckPMej6R/VIxB+0dHwAGzH1NHMn5aPssZW40HYjbPy
ESIhRM8eE9vdekqjSU5x91YBfmZFdgS5QqixkvIOGLReKwHjuUjLn0w5w97oP3lKinskzNz5ZMvn
1So3+YFEHxb6147DowmHBmiRi0DFYAfSJwRI97G3KQZW8QgEHjkM3wCQEUjpWT/p6LcHiQ5joH6k
Ya+3xK5cFPE82Ka9c8LQeJMm3BhVWl9GyyWLqCgZ1cjuhSSKZRHlhAAQxc9gTUQgNzvMQ+XI8FiX
jX+qWNYBx6bFMOgdk+qbhd6GpDd/bTHoimEx7kZmIU7AYjxBrgBQie43hDUCHIMXyNPBCAz4DbX/
2zyLvc6q9zECg+s5LQJav6HFUZ/SqYdVeRhgzhJo+8f2THDFXKnI3ch/Q1pKWpIkiRIB11AtLjjK
EGETrYPJEQp7YNFEyBHbdlWs59DejjaXsFu0wzIz5mWb1dp0QzwnbKcAOCJAHpkmzWHypMBuQwni
gZuw7KEaWwrpGAmVdt1pJ4hzSMBliA7HaMu94XtMLUPgS2Sr+D9MngaG19Tc+6kFiA0q+gZY9sY+
08GdTgaccBCAG3Tc7KebQzjeLJNK3yekvTaxFAeIVTkCs28VF+ckm+NND7sMa4HYOM4y2wtxaXKe
mVIBypNokJycaCjdF/vE0cfUdv2ttGlkveDoVhw0jZ+M63AJJNSteHW1DyKrGhm9wbJZRyRQcss7
K2e0ylWCxX/Xd/hlyYAaCBCX+9yyUe0tN+vYF5IHRrxXXZ9vekK9GIXuMYK9WCNzNCNq7utQzhAq
k3UpzEfP4gmgjeZGhOMv9RbVfbNBqHaEx/DFrbiIFEqmEZqbnJE1+nfC+ua7vEkxUgfvLSP5UwwG
c4XY7o9Q/nEcm/uqjcctFIN7YGksqRSyNDLwoNubG2XVoJ/c8kVD6jh2SyrdELO5HtFwzI316DZf
XhZkB+1wDGUWI9NYGME2TK6+Mg2k3Lq5Q8/C581O+iFPqZk8azyXxaKwBSKDdFk8Sid1+ekBPQn0
QE/nE1Bo9iQ7r6VW712G9zgKkLBQJoT9sQw9jkY6czuiRvcsYgzr9ANM64wTBdLtMrLLOgMFPqaw
lQym76Qyf1lph87CE388pol3eaeiVTEUz5BhGTEv166jBeypqIh38RBUlA0Gz3fR3JqkbA+wDxmy
W2KfOeGvnIfwKQyam3K7ijsj8unIo2k1zBlbsjn8CWSebgfhekcjfCl6nCt9ov+gMLHfhaOwCJCR
ogSKqAI3qt2Yu6xhJ21V43OcIjxkjIKPjehaoDDzRTvMGRMixEsZ3OtQcIkNXXcGyO/eMXKmrB5v
Ve2Ypwr2ZmKdWhF3D7ZFfIzCxGniULxMbcfxApKaRMG6O+oxWfu6uKsm2Zwjj6klHuV3e36f+9H+
qII14BEboKcIcBPxvAcjRKZA8+hnIrzmnizWeDLpPhp1bAvmdEM0JXvKBN4NaFK7+qViwR3txjPx
vAzbB5e3aeUQk/i5QMoZAdEqd6Rx8utpnUrcVTaROOBn92hp+GyIMiN1GKkqXgfb+K4LJDWtk/Rk
IdiwWhyTGPlI2xtoQ+lNmWxU0swmpzeJ77V+cM0iu9jZ+JP107xlyMb6oN8PIx8JE8Fj7JOAJ4a9
qMazZY76oOKbIcdvhhb9Ew/gbNMFVrJxJi6Cadk2Fd7o37f229DY6jQ4+puOP1w7ojkY5ZBs8IGq
2ygt1ClNRF1ZiO5SlGz4c5YnZA3O+T2PuuHOrJBqaFee8Jo0eGP0lgv9mc2p+VF3+om7mo8jJgkT
jx8ouQqTIr4Ee2RYVZNwdjQsMgi5wX3C6rZN2+Y0diomDYCdklbiWwI/iyQ810x4R1uhxXHbebh4
unJWoT2IU1ueAXnb54pcu0KVxdEmY6CZPODsIPXxXlE9ewu4pksOPYx4SbaGM7VfwYBCORmjD4GA
racJtZX9AJqOwXvtPfflswvqKAAMddc2+EKncN7EYUeGXP8L1fuXIHX2LlnEO469+GOX3nu039KQ
OlxwaTvDux9DA7VT78tqcqKOUC1VBROHqdZwkp1rCww/l8wC/CFkGdBx+HJGngr3Pm2IiqhTnqwB
v7POu+gF/eneaYafLrSPDac6Pm5C6iYLXy2JPRgnmbV5UdesBtbG1XCrLBzBhuU+wgU+Uy68/UHt
9ErMLqoKnnFOhZLZIf+CvKiGZJ1OOrco9V9yXeGFc+bnXpj7ylL7REoYWAyxCz/6HlsFOwq+Txyw
neGjAAiE6SSIfrdFtfufM0r/X+ij/wQ13f2U94SbN/8KMv3/ElEKVPS/QZT+1N0/40n56//Ak0rv
34GPIsmSlmULbB6QS/Ebtv/xb4Zn/btteY5r+uIvnVTxR//IaDdMQtoFNFP+syzwppZpk63+j5h2
w/L+HeCpQtxrK1+CVVD/M0DpP+NJbcdz/CXx3XVdC7+KMP8ZT+pFIjB6pHWA30xrcZxDGg71m9FK
RqhF9YYZFZ+rEWc7egyFB5j+lOjSTa3xZlSsEGXijNuUg0LT8WXNlxFCZinq7tE07CMS4FunvkSd
f44mQsuwe+K59Qcg6jbusIPR84eleJ/Zf99hmWxXVid9jhv0sQjLgbtQRBb+a8/G4C5RkkPnlW1z
vemxm6Kr3lr+u9sQhVT4BEuv/8vnePtPROv/Krr8hiq4bf7j3wQf3H8lt9oSNKzNJ+Hj2DctZdv/
/KMpfCscDSMe0S9n9Bzj1iDykgXYqbebQ+KFDplH2jm5WHfmEd02ucVl3P6EBeuNMCCDC6sGm5Lh
0qcdXPqBljfrvjhC1ZEckbDBO9EKDxq8tiDFgy4TomYCXhj/lzdiif/jjXCdeDzml5LGdeS/fMaY
oeIyYpaNVx68gKXlrdAiX9fx9MApS1Gao6yz0yQ8NiyL2bmneDc3Jn6e//4n6gv/X1+Kcm3LkdwJ
QnK9WZ71zz9TEktKsj0Y26Z+fswfpenCtR7sDf7O54jn+j5ynI5xFlQOHZiCASKeX7YkpHhL/166
HictYVB5ENrncSBCAORRRC42MpAVi9E3lbXuzrOeOyezHzHtDL0ijLESmxa8nDG6F1XUn/4Y5fum
ghAfFX79mggU2X59LibzCjMTrW/t6dWUeileV0yieEkPAZ8y5QMfdZzrg1sSE5yFxQP13BCDYqDn
2Ix2/kpuy7Fw6uB9eZDHH4u03Axcg01AqIlvwhVQ0C1kEG9f/IxgRl17ZHk1ZN80i3UjzdZVFKCw
TyP/HCpuirqHZNke5ooeKOAqXdGI1AueQRCFhngm98QLdlA2DCg2V77hBvc9JM9MMiwgEg4N54xH
K2iJzII7c2ncJww8w3NxjQIjO+VZ9zFqFZ+RR2AVDAtnVc2/amzPe9uVGzBUzOt9unzNqqOKu9Uu
lFb80BAd32Fe3Xr1eA1GuAhEgvsboiiXI47gysFMn10kr2uPanlX+E154uLEc4FiyESilzvdR50j
kS1Nwr4m2/2WjAepHmBPaj6JSebN2WgzzOID9IVWjxftS5hLEB43hbkMRUdSVVV6KB3iQdiueEgP
oNVVk3fypvBQGaH1UQ+047Y7BABU0n7jdQ4eIxFDZGCUa1TBvEt1NW4LnZ7ajolzEj5jTSYI1kx2
Q8Pet+n1qxEv4QcFQsHQlTQcdfttYAbfqO6JBxz0EiXdVbKo7lq9xLEW5K0hK0aBxA0/rcjjYY+l
nWvEWmEbLZoLZTJpwgMZ3eaQYb7p3OsOOQfnwU5V2HmMuXmaBvns5QEznKZ5i73mkY6TtU0QEnUA
G4j+AauMIyzQhaZ/GL7aKfiMCkwBYoJY5Q3ga5pePja5SralhpFl+ySr0WeDZgjOGQNdVkSmYOSX
5sVWFKPD1MD6w93zO0p4w/05qCGXGHdxHRMfi89jDRV92BF/vB3/ik//xtwXJL0tN0wNh2/LoIJw
sOBq5zmAI5TeZPmBWh0x57FCpcXsAL3ONRIItivvrRrCPQiD3Zyiy7TnQB+jkmgSVziXuE/IjIrt
Dw8E5L3+LlvfXNsdqb22a3z3EeqZGQ5D5TtXyuB3dMKnaMDE0pBDt2EnC91+wSUWjf3uWdkz0ylQ
9yLRd5P2P/H4nMbGPpZuhJEiwp3lkvsFuRSO8Nwlz3aRvNsJBSLr9od6CYvzHd5Qbjrg32Lvxw+o
pskKhoo8F7emck99T1wSgqhnFGpICoj+qY3OfRAm19tkJbsmGVYYNQgybKfzhNKTWp4ZWA+OP/XV
n2RAa0X8bJ4wth7gJG/zgkydKQYm0qgXe4TfieSJcQ/f9S7Geor018MpXJzawMU8GBugjca5xlCx
3KpoOg65eEZT+eDM9gWMlLjzNCJgsThAxukdIcd8R8ncbWK7WC+zX5EmBhrq/KNp1AZFTrPp5u5N
2N5XRorjSxcV6RFN4VuF10fBYdS19RGkcKKRr0aroP7JhOsvT59P02SdP8OVNdIOr4OwwGYAPxiz
jPa3g+ZjkIpKga53wKeAlHJ9cynmkCCH/GiT1AeU0jrHevA3Ay3FVuc92YDTtIdkBn+51efCHN5U
opq1lkaAgO+7ExjaJfjqW0Gsi4yY25Epg2bNZPkRTLY6dnixVwkNTiIw8WaGB39pzNcuAYDrqD31
Q2EcM1Myy0rb05yo5epPyKhkTfCBJ/1QG8gImT7sA5ByG1NzrCfNU5546buR4ITzHqa897+QW6Sr
zmDgHc2Gczckzc4LvWCj55VHcYDfvryGkYd8qEIoKPxrMX652vz00kVHbvpkPcsNBtH7cLJPs/uA
qukaEcK2HQx/3pFx+DpnPm+pmX4jtg2YNHIjoPlGtEiAvWiG6Nj14c6SpbrvpTjKUr5mbppt9Wjg
4fFFuBPafsLSy4xwSJjLNuMbeSDjBmWX3Pn32P7CbV/mH0Zlah5WGTIvg+Gt6BSng+d94X9e3hfa
dNGIX5OT3vdeMZzsycluqdUSlIFoUROxXeXJLvJTETA9cRXfE5Gs00/rRjJ48SK8MimqDXKi9aPl
GOmjvXzpsvvIZt0QyaBYF3X5j98e2glLu4vI5O8/NHujXquSF4izCxGWp29//y4BVOHZa1C3kXeC
nfK1xd5/709+/FITSpyk5vBOoY1TpIB9ULac2Pjc7H1hubjAi7TazpMLoXJCgRPEI1vEiARkFJSU
Jg8scF5UA0RgaJrhUI3qNZDWtQonFolR3+5gbb+PZvwS1IHcjpFMN4Axcc+3sDZ4HqRj8qtaEvMC
qF5iqH8LlT6XqrTWNk68uyIfHhFCraMUNbDh1I+iK0GNOt86qN/QzwQr3y6oL4g0aXBI1Va70kV9
nKEwYpvCEhfNgpMSaW7nEWY7FqTixC5+Uq+6LSG0EEOUghbcPs12f4063wAnmPyADmPo2xTg5n86
lZorPwEWXkjzk7MUqr73p//fRJ3XcuO6tkW/iFUkGEC+KkuW5SDnF5YjA5jATH79Hex9qu7LLre7
t4MEAgtrzTmmrEtm3S+spnRbLrxHtDt4czJmdOyhfyYlQV+Tj+U6drmyzTSDwdKtAdYeIi9hN6sJ
94jqDxw4CfeA8Svom/w+lvVfNC72/bz5AbW0x+Q2ELi2B8rLKLzGJ2vXQ/cgBv8BfVK9mWrDPDsM
1OsiIf6defG+mPklRd6w7rLqrITqHns/IywJNEZVN39ug4NPfhFSR7IRXgcsc0j5Ne28UX73veQA
zAznlpnUF+YkGBRT9ssMGvYGPvJVZUbhmnY/gm5XgQtKUVdKs77HaJDTSMNUC6sQve3jEFdfQQzJ
NSXCaDEV/zATLS5iqEhNbNPbkWF3NnjJzsvKn9TMqou9uC37iP9FJjmlgU9CUETrWtjUuAotcZXJ
O6+ugn02wpNpLUH2UPvQihHgW43PkgU6b406ZYdNfeT8m6mkWz5Xd8TXY8I3bX+hz+brfiHfixDZ
Zk0qSmslCAqTQN4O9tTsay/7atJul2TufU/UJhw88pP58jXg3hj0VCQpmNyeeJ/O/IxLmzEFGkwb
qFzo0twacKeTOgl0uDV/jTDbseGisvaq4lJGw6kGgX3rewh7jap4nQWTG+Ljbo1xoQUG4bWZow0l
zt51inAXVoIekihRS0elg+o9QqW36ORTL4cppmBfu2hG0iVpvsodfYgIjydiU6sNwtBzip1s73gl
CMfJO0o3PvM6Z481kCSFdhMta37qPJ3fqZEZMogGf9f4kHRIs37Lok6cMFYJ8MLqXAOaWRtTfJ4H
I1lyjSD1poyvQvU4Jd4+nsDWBrm+lzo9hMCxmVuj2J2lXZwC/BhW4ES7tuzvKDvvfNkmjzVB4BcR
RBecSTsG7QR526rfmUbxCxirvYwLcxzkDRec3v8Cs3PDj/5SAcvfCkJDEd8VjAHLleUMjAfa4bkc
fQnyHd6athhWF2Qfr7PuiHlF3M9F+EK7ATCIpHtlKuOmslx7g3IaLG5JLGSJPHJNnLaFXB2Cr5G2
dJQiP6H1pWeOB/Dkjn+DcRPRSCsJobVxqT8DQwcnWYnmQVLYk/dB9y7pzgGnG7swSt4pAAteemSG
Fntb4ueJm2pf/pMUL2kFzQgTufCTtyoOGMN502EqsocBy1KUBGTPtbyqcTN8p5QEFOhc9nBecE/d
uB5I3hCYptPFp2huFYEl9r3RtB9ZtK2Q6ttCTjuns9n50osvGfOUSC5tiJRJzteh8b3hONmwhxHB
Ie/MZlyGain8Gvu36Y2PJs1vxJxdmEWiWsgp1kQJDALm9l9oP7AocWrkcLYMHrCdHk3q2RyOZZMc
yVUcV+RsvYxLW4I6BlWa+0l47p2qOFD6bgIVWf5azTULYRgjZhIi2Vp+uviGj6Zm6NdK6zPgxs1G
rXFWz9PKNQZoFca07+zqJSmMtQvbA5PNKjGhKtr4EuF/tC/I0KM7n8eL6HffFa+0mMB+Le+ZYMd3
GHuJyIL1aEHDSSjDYFV0iPgJamUW6U9gFvv3RHTzCnmcudM6hXcjH2LQjEHjfRZNdAck5mordeuJ
7MmFSBC6AalfHISxPnaZeHSNhiGv9Z4pGo5DAFTUV6BMxLEZ7WvrMkTpzArZJoC/JCUYo4i4nMKS
k0bxRE8r3RhBvjdy58mwQJtN1sJUR27Lpd1O0CglaYenMXti/vggbHMX4rcGR8tNv0T4mnmXKKwQ
oSafoauvZEUkK7PRd1HNPxg9fEb8GhubqhSZClGWij41eQG+t2/c7JuseA68fmsav6ZyAVamOEjD
xAFHgEV6rGwiPBHFk4+Qz/eOhY+dRN6x6e4NP0iPKYO8PGnPZjwdU8/Ac0Ym70ZTSjKYPswobGiI
p0zPW9l9do57hHe/q2DP7ZGYcySj1Uf70R0Q2AJ0R7ASyrPWpQCBaNyChPAjGMJa2eyD4ILsKCm2
OusxmBIwBlkZzrNVfoReBWkWzpQ/EEjSggSxfBP0kI8MZJ5x65Z3KTQtNQxb1QD7nxGAt1n64LLo
zACLU/itWoArYSCpWp0ZIS1TYmgLqBGVSyDQiFKKmfK6Smo2QBv4iAmeAugcSM7iaLc8iJlhQCgF
w9YijO3C8zDSem+SCjI6Ud7Qs3dV5+0ypbnWY4QjxXXoagpHp1p7Vbo3cyLkeheUv20RtMIc0wmq
hlzDZUgTNVuBf5IxBt4fFe3rbvweZv0WUrnJVpOwSecC0rujkYEc4XN8DiUS9SEOk63tACrsJwrb
4MfohyOKVWLQunreEIsu1p0/7WP6obwePo2VAAFL6b3FcQX+QopnbBOHwCz/zF6/9mpCxJ3LF1Na
f3M6vpaA+yPuZLu4N779RT8/Wucuw59AohDp76pbpx49Al32+3z2X4naftBW5GxMaX4UgI90VQSU
v0i5tQfXvYC5MdXTo3ChK4BH2EeTukhr/Oi97Dck35UsZvE89rhVfPO+lUt+iPON/h9g/YwACCM+
FqbC29VOefX0z8DlAgryAnxhxjvYngLOAwRSz1cnr0NyECDlWP5dGhwWxv2jHoAPE+uMQgqAOoAt
1+imTRFlpwiFUlQiiQc5At2nbYiTO6aT+z7Jxt6T8hraIt30TVFztUfv5YZZikQnR8tv4EYCH1Iq
AhpLQxGcw4LCp7aZfOsvqWGpaKjSGHbSq46UfA4Z4+jYQ0TFOnu2mlevg7VXExi6d/2yeXb43pya
02Ou/PrZdORJydq6n2MGSlVZxafMDt7zugxu00DFsGZLSAtz657+/dEiPXLTuYgP//2xgUS0S8zy
mIwSlmDuz89awpe3GwxeMaMnKezhs0RHK6ac8CjRbQF/+WundgOGNtXZBvGGyytx8B/L/N1io/PL
QL2GlVXdpBOUTOST+fuITsWQLjvbJCoaGwxHQy+Qz12S3NSxoKcQJG8SecWlTelwd1n5rkwrxI9i
5Lt+sIv3Snk4WWPvcSzlnqF+ezMUC9hw+a5yGaraSWmcVGLMr4H1Fc1V8V6AqVrhGhBrv4NbP7j+
8E4SxVW0nvk4G6q4IIDCbeNY3ZOTN6c0D8i/6fv2nPSu/zTAc8ux1Z/jNsHEKczmMIvk0Rrdq+F3
lB2T8xYm0cmye/86eGZ0A0UEAwpHu1uPlwQE2VXjjkLoRqi0hdICAnsXAbpy2Fs0zZuiVMt9sTi0
gO5R6gv1PpjNcz9ZwQObO0Ww8L8SxWn075+GTQrUE89SgMP8FBvxiIa3OGq7bMjOVdDKKoShRbGt
524CNoM+d5BDetTaWOUAUF4YtXs3+GVnjsIweWcWiuafBGhQ4mlyyGqu7Voy6KQOd7n1ghQD7Fpb
mXUzzwn4p8bVm7j6HhgQrsHoles5KF+6ZOp4NuSn4+HE4Ns8eR2JzKyQW4KO+206KjyATXpuDDTC
ibemq0yTBgHiGhP9sJpsuNnEXp2SPrr6fQcGQ+k/K5y2Jcq5zZyKmZ8vvwrfHPdFQdxgHf0VM+Ar
Cx+wG8nqjpQVcywenLSEO0HeBZrYiEl/XtjnlFKCFiHY1dAnQxxXeQXxOgbvobonur9ohcy+u1pR
sKeOLG+yprlMxfBlMG3aNpjzJByBdvbo13qkrXYnOFl3CuwZ/kr/YDhASKyg/+hTBE0y7ZNbYGvE
esliZ03k+bYZuXJe4xyD2PiNunWQWFgYcrSMRWEDXCDIRhEUhjTHBKzDiHZypL2dOrS4EfCvA8DC
1zHWyd5J043KTPPZmqZjDz7MwRywqWcgHtYimMul1R3jjJapbUn8xGjlmtp7iZLyYthMWz2ewm0u
qrsuws5L4zPcZ1PyQR38jvBreOrz/k7k5kdck0raJS6VcQ3NLWADJc0HO0wen9qW2Kg5uGZL1RRV
EAUiK9nRORrgVZjDscSLRg0a3kUF961iZJQQRbiLySQxNiSMltBveszUIjj4GfE/K1l67WmmE+fW
Mj+6tZpP7mLndgK65xWlZjJwwmC4ZrBtgKoE7pNFx6aiIUqjnMuK+4YVftq0tcFBHalbuwjTPbTC
hWcP7PNkpkG6c4LuyZB/nXNTJF6AnYpvU6p2PmX0p6OucJFPLEj13LDKU+u6cbaoX+P9YLV3YrB5
6TGSlARdndAiB1C7khGGV5LR11FkoujwZM7NtKUDzLwI5CiNMX2kEhIn5m8YlZb/tAXbLAFHTAIY
adnLz9Y4qjyVy/f8748G8wPyZEiMzjz/gFJ+Y0BI3XvDdCfb/twOeb6K6nRc93FRMhbhcTn4VOvj
FO9qs6wulIkdI6KHvEh/8uETV7LEUgvXsKubSwklD5cIgnQCPlfpjyq4YvhZoS9hWPO7A7unhsbX
mc0ummH3JcyHK/YnsJEWY/7ElgSbu/QRCE4t91PXvBfXPitrrPkSTNEwbIQkuzZPjb1Pc/uUtpVc
50Xir1wigJnttKuumV6RHkItiEBk5WN3lzQ/wvKeXdqSUUXDhq0NbG69pQ5+JvX5N/fxyMHh+cSx
0m7R1D90Pml3omhOdHi4PCzMOtxJNLKRdK5q+BrICxwgZh16Sm+kbB2M4RzM+C9xQEPgx1uevhIA
BFxeWH+9yG972sPQmbJfR7UH7RNcp6ISirbBvZiwu4Pbm1ixMNsjuWkDXNL+U7YEvxSTf0uKQL8d
a3FkMoPoM46WMFWJuHy0kCTrCdgKXd/tEDc8elO+b6L0aSYM7DxPixiCDHEfnBIKSWYARHX/YvWI
yHNlC2Q70m6SP2BBgpuZPgmzuHFmIW5cXj+8pTg26h3khHnfmghSxhbVRhzi03CBbJRRhZdO5Sja
CZKm/QVD3OydrdUZ7tbXMNM6ZL6rS5nM4cPInHG2EH31LSzLeqmOncajbFYG6QioH+l2OuskHFjh
QUkijo1TIfUPygfBPucWsK92sh8hVayZBHBX75xd7Tt40XLvt+gfk8HI90lZ17sG3Xhga3TM9TNC
G7GDxhNI+yTIoc2d/gZeglqhdDwNlFiVkemnOYkfzAUygZcIdjjN7lY6nKldvNEkx61mTYSYxJpt
Z8uYHio0A9urMgnFSL3HQGGJHO3swWFU736gI+ljeG51Sf9jAvQbqqx4Ze0Hef5mkaYD9RQnNjKl
6WL7F8LViiWhDj1auspSp9u79fCXRYsHKB620dzFi3jdPWnaSjDwjG3eo9saCBzz4ZEvOvH8EHfG
R1izmbcFvSG3KsJkPersqcYNmRpw1d9TgiA2QjFQcZg5I/PdgUg6SFWc66S3tuxfzcYrcZPYGsd3
nqTPITdfvADMWkLMIlCR8S9zj/lDZHr2kopNj0hxUdTmfipG9rJ/n2v7qFyYgeOxFnfVHFCQ/vtU
vXz+30dJk9H5QtWpfFo3/z5vlH1x+v8/cqgxUaUHswqtvMAjQlrafx/++4fawhRjDs6w8ZgM/u9v
/vsQvsuN5yfJXpUZ7zGEyvxUDhbYzeUjtutPp0nv3DIy96WYb2PDKA7TjAm7L9r8ts0wUI7Es5s0
enZky/I8UjxUOXEyxtAMtCkV0C885V44RPuiNr68AVOM7eDZwCf/AFAYopPnPnYYp7IqvM99f9ph
VWVIGs2/Vd7tddcqHiVisKLWd9HU2vwosQT9IKerDyfFtbytYXccSQBYWGHYhQVtJZwtOKFst7vz
dJYcO229ZYgbziI0fysKQBB7mDiNwPoV4Wxv8xqfmSTksqKmZAHe24NszgNiQmKiiV/SPUEUCOaD
WaMWTyW+JdukLz3pva9GIH79yoNDuNLkYtHIEwnzV7wXof2LESNcC2wHG4DewSYxquRZKBNVsv4M
pHPgqhduZhpMgZ8NN5zo96KLNefSvJGzKUkTqMHo24yidXjmFu1Tegh3zbKld+J2PZEa1DRUbUz1
qB1XhbukDqKEg9Ie/wSmWe+q6VxSNt1M7fht+Ug8nbr4CgqWLYqYx6SWgFVzHP919YqJ6oTOmK/a
I9vGnRvs0dg8BU2B2CWZsWiH3KTqMcgOMXScZIjXJWkfnT9uQ/iW/63dSoz/W7v8v96xQT29LP//
lvqyiP9/hc9BNOw8k5bFsqRF07D+/y3sf//B0h8SAiZsSrU5QARhTQ+5T152albbpsoO9Dmg9046
3AoLYkHcJBtkvO2mgd+JO4VrkjAGTbiAfYy7ecYYX1zMNvxsACadJMSQFahlGiuOOe+qkKx0yebl
lQNPBY2di69gv080KLZOPINNN6YfzNg96CGH4VCv/xr9Q5gKPCNwheglClrl3OonMsdtNlWokdxr
E6R9fmW/ACDD41sIf5cV1rduCnMLsfB7jPEeEzWz4APCwzCxFodkuu0YNAH4bB7bzgHBB3WM+UHV
74x6eMnFDDAn4+WeBmgByjLpmVYNnQKDQJdMz/eGXChB5pxvmqR9dPv7Lv2i2ZdBeAONhpHRGSyH
QUbf3SJ9PWZsxpvQrvDVfcRBodcp0NeN2WWEt6lhbTU4meQFT0W8jeJsPI3OQQLHX/FEXQd/NE4h
A7Fd3/XknWXxi7TnCCgyyhwHthLKGMa1uB6eSWsEPQEsCmygz9MRpSUWc3/dGpgdI8vKsaKBr0Pw
weCr3rpadTsN3aVCp/iSR0fSAb3aw6E2ypUxUGAzB0yaldObFjIL+pEmrwhknR09Qa5oQfGLHSnE
7pm+sDf7p6Zk2itHzkQyIKSJ6b+g3buzde5ig8XwXJIONpXIJOZ5NEDNlV+pABpVzIlgaNNRhwmm
Y6XPic1xmcfQzXBk+Izh/GnkZcV4j/b4aGDiWqV9OuLIcGlpVzYeHKvfkpDE+nRykC5K4KaB6zFO
xZld9acdQia7UUqcLJE3s/fBva/mbdj4g4sXU4QvtDb0Lm7oBTVuma5LFsLOruLnlExhmgRYd7NW
pTs7Bk5ROYqErKHbEdslVPTkYErbh+VABE3lnaAmU5eFDm9mWZS7lDi2VWknB7zo8Va16OQh38BO
mEjX6KxfTJJ2Z0FZQDh/TIv4b+ZukFgpW1OoXipfFjcTd8/Q0u0+CYm863HXbyCCxPsa8OFqduZ3
ZhnZfUFkc175+cmM4bm6cOeqNh6OGX2MvA9/XR9KbW89ojh/GuOJ6RWdmtbDMTlYM4NB3l/MD/gn
g/lJSnqxGbE8DdVBHmaPAqLcHvUb3KeJA6LRe3Y+yV2S6WoG6nufdx5B3QVy/HDxlaNRFfgLwods
WasmOHlRzVcORS5K6UgQ2EI3TDNCxMUZt5N/tPJsIaYnzIiC4MVHEWEPi6Vfzg9NPd9UkDVAtcUb
Usrw+mBOjGSrNiLyF1a82EpEM0QikKs1ldbWz6+pY2W7JglZMRMNf13yugn7l8LghtRgEEQ6vhjM
cPHJzUgKUNMzyT/PHGpEaZabPsysXRMo8OeItt0JxV4kRnMFqME9GHyv0WzHxxlHWd+MqDgchwh2
FMTW7C1BZVgVqZf/SvMtTY3ogRp4i6tuiRilMrMCngfgDR4UuK7ZxsBM1ZxsWHspEioekVrXHcL0
hbeiemtx8sFG8sxpZbj9dOMGc0QM2/geOJlkCRio+ke8y2OLxbSeG49RwQBZqapv0owxFoJSXFyk
bmqkSa3QXw6yRW1+moAPJ1U9B/g8VrOPE6+kkxLnmrZ2jMtsjqfrRHJhVdOcdBOvPrAR2ruU1Jxt
g/apVRCfRuKRNhl7ycIuT2QAHG4iyIThMyEUNukDEzmjZjhbhzGN5HoC7r8zwn8kJLCZYfvmD5iz
GN8TsDaD4aaBf/B8wrGtLfOzW1+G32kNCzkzkYr6wW9TYoA0BdKssL5xGyJ/aXUtOcj6Rrk0mmMk
eFMd4AntMbSPgOOcissQMWkatyEX2YzmZuwP+J5cxEigWCQ0mcOswHUCBptsy6OzQrtirt8dFDmi
C74icmLDhNg8xkQWkjcCVuPlLgH2mOAtkzTd/jp6IPh4BzWDFPEWSdgvFnUyUUnVviFOneckW2vH
hcluCmOdeFCUB04GPUg66YP3SRipuBE8J6RD0aFgd7Q512mpAdnKmmMfxPtGzxZdoRx3baUnevqE
F9R2R2QoL2g947eeOOJbhnkW1+Uleo8Tkg6RQc0YwhFct8y7G4R4DD3S/tj6zh9EBetEpFJObvuq
ty7+kqNkMU7eO8u/Zx2eptAksCUmn23oPywnue+FsYG99NzytAGcJodJlcRyOB4qs9REPWExmsWC
SH4VGLyROYIJYNuxrpWgX8YC3NnZDLINdVdtF+2hrwsfjFv2lI/9DWisjJm2M5C9ehPXyZ9dhYx+
C5449FDxWuDBIy4eV9KAjJXBX7rlQHmCgm/syQjDlcm9hhERA+oxfpzgrChyk2BOFGy4pXnA+V3s
tJ8jwgMVGAvrdax55mMz9c+4Kc4t8PNVFOVvnUmKK4K0u86Kwh1fCCtiFj7XA+F/MGphnkVnWu/Z
1ugSZBOcqZ3HpHpoMtgwFVdC2kF4R3M+qvOD2yWvY1UiHfSNW5pZN/NQAPZPFazRKV733Hg35lRs
TPyTy1ARvXOLEYwB/BZP3PDQkn5AXjZaKnM+dmRMIvs560nB0Xc5QIxsm9r581jpDYDXL9ehK2SQ
1iHy6LUThIs6kiA0nGHsTV72QzGTPvaqFWtBKN6m9kN/JYBRNFYv1wWYzy2JycnGnl4Bct7UqlmD
1X8TVfJErPQARyUn2y99GjpK2oJN4rl3/AyUGMw2ECN6j3HmlqjRlccR2hQOxyoPnBpJrJeUSnHg
POdWtKEAC8Hv5rusc9uLpSGxUWRycSB0wJbtW+k9we7+ylVHEIJtbDDpbgZ6Qi3tqlPcbISm/ULy
JcOR2clextrsb2wRHidJHlg4CO6b04iXGgVRNjOyLRVyXbc5CJuA0aJJ0LsBoWayNO26ktEcPZcf
0+mgu+nxrhzwHRMT5NOgBNrtle2PchvBPgkjNoNlV3vtpZopyABHvU1MjtapFvcESxAi6KMl6or2
FghQ4GB2jZTPdaTai9pNd4hMedSI2CDJpRhRemXnZIQpWnqUMaEhr9xgd4wPHqrcjy6alHducKDs
89+wGMMTysHlJEQZ0SgfTYMRYNSxYPvJVEs42e2p1iHvXcJFtHjyRJnCHqxAKwTGnUHbmX545PLa
1wcrnh9CkP+xbTz0nUTlONCCc0i8UyPuo2qPfxCRY0KSKr1g1LY5ymiyFuSCycTmogag+tbQWZts
jnd+gDzZKsVWsYcvoQwOYQjiSDrddRyT58xc0l2Khz7trlEnX/iKDoYvWg8jHRjtwS+n554f4fgK
EKDzE8C7a0LY6MnalWFW7Ot2yQ1bmjEDnWzEj9u2hjveVED8NKjJSWcPxgCiwXDeHDjkYxr8BZH6
aOMCvzaiCozDpHXduRUHFU3gp7aLfpTyaKEgmjGj4U3HQb4tO5MGSHbWRn6ucH3VEzup3zKBRBKz
q1V6oTgsd2geaPjLY5CNtyLVh3G6IQFPb02Pmw3l6aHqMfamzp9ZL29S5vYHeJYsdzQsu1hXFIsk
pTrhkXEXaeU5qnKiJHDR/9XBwNEx6C8rHr88Tf6ZOYESNON38D+vPOkwFbHgrmr6pMSE6xhoR3Xw
ZPZUEL53QRx3w4yx31sxu2oSMtBptlVLnUOEe7Mq0mX/rjdGOFxBJ25nFIpO+NmOCCG5qMFpaeKn
PumMmwC/46onfi92OpBiovmkEb1m5vTnTaF1bHz6PE9M9XYc7t+YQhew1BM3uZFTEnK2PZ4Et00g
kO0HWld+wQQ2VVqByGfP34Zm/MNM6zIo0ezMnk5odYjsENxeGhNBGWNCbDTHF7FQewKwKq9+5b4P
oK3i1J4pQ9eOd8omH926ZmKRHmr86LYIdnyrEgs1ugfY8yftWtXaJVopKTXwgOSD1WIeiwpjaGAg
6ggntE1KECGkPoxkuo8hdKztmL6aoIc3WkRR9c8EFCJ2Y74/z+GLBxB3SRYxO3nRg0YZq7Ins2K2
UWvql4BUQ/ojaJbpqTZ0YO2YTxA6tVO+YEiZM+LQ/6Yj6UfMCBj8IZZne9iPCUVYK/l5EJz9hvPZ
bsf30mRyZldctXwTT8DKk8HtsBQe1JQcx3+5RUOv9Rn7oNA7o3E/mD5Xg9nOTgjejq0zE6BAT0HX
1eMUtAcCyI7LXya9v6uN52QsaYiG+dWM5Z89GQ9Kx3pDE7sAAarnjXKWIXIHSLCZ9vXIwejgpXY4
HAMQojpg4hmCniwMTXOs/zWDBOlSrEGBltyznXvcqV9dl2HDQ3yFO3LaRQJCQetYt23BdFPq6FE5
b25EyxRnfZ6F34UGPJvEdKCHCQ8r6qhgVG9FhZcOytQ+HzHbilqtp7n/nav5LW/HeKubyN9T5aF0
pHUZaebOkOO3PmxNRrB70ecf/ticZGw7qyasjjkuKAROmkpnRuFQyRff7mfwHd5vMoaXlGjqZcsi
ufyEmnCfAxaEDDdfbQwx4FcotegmTZ3xm7YjOmrzATsq1YFB+k/mUTwUwWLkuQzS8+llq2dvGCji
yx+/wUHqDDSS8AFzM+2/qyLbio44tM64iP6RWwBvbm05tNWd78iv7msLtlMT5ZfOqkFIU3nlMdia
ITa/7aUQ9gU1Ss3GOH2no2MTutJd2wBHSlLjQk85kCW5DF4Fji0OaE+QC8X++WrBuD2IDhslXORa
BVxol9LS6O+LcLzEXNyhOjApiDkNJGECbOXp47BEw4XNHv1LGzp3NZnYmzwb0QpECOWK8CMW5Qd9
HPSS1SK9qIad8DBATHX3ElpsFB3x24QMnqTzUxiQ2solA6DqM+eO9stGpvV3YE5vKlasES+8LuvE
6Zicc7vZDGQFIPMgVTbGClpZ9h1uZCQoDU9Nl/Q7Ii+QXg3w5YAwb/nFFXeUwthLCJW0n8Cl2Fzu
Ur1uHOthSnIeStq+qy5hPYU/cx9yN+swCQx8OybBKwf+6phfuBucQcTsbe3u0RS4axgUV/ynOeR7
bJpoxBJ/1yl1jqHR3gA1Y9oKBki1I4SNmrSqmD2ZDi3EEVkcEmlfU9IAjRwBshE/FSgNG/KiECXQ
4ebn9uNgH5vGLSNNwrysEjQhfRwyu/ZRhGyOSODl2acvmJc/sWiPeTasK870xJNXIspuIRzcsats
aVGuXLIIYOzCvTOy9mgtjLye6TT26HvbjpHB1lz/M4TMLtdnu1eP4L9RlTSn2CVKMxzro10URwIZ
znLOb9AeXpKJBnRjEe6SWPM2UNRTadHAxVMflshf/72ItVnbQCHm80z8bRoONxUs8W1BTKSEO+ZP
4cGPoETr+aXAzhumw3UoEBepcUc6Jl84t7iGxnwbT30UQfnBi39ohcfAdOCHKl1UwlH4LTJ18p0a
QmN2Ijay20kX+Dc7HaknQI8lGAUX6u70gY5+mafd57I9I+xbDyUipBKjsH/BXfZtyNs8sy9IOkOc
79Uhy+pTNbPJJJNJUxraVE69t7wjwskRlbUcq8vQhXBhAvZ404Ku3UUliZbN8BJMxQ+P3VGSSojJ
6yXIp980ZMVamhirzL0tZu8dDDBLrs/gpqQoo3V4mekqgHZ/nzx7EZWYd6Uf3KWQq3ZK2efOzh+r
bHwheJyocNc5KslAbm5CA0ZRcE8UF46xwjo5rnMIOpIhyr8pZW7KdZC+CGcKFxeekxFJG7NwkqnO
YjmsvKTEq0S3MBDVlZHwV5Gl20Tym5Bxc+dqKH2Z9YxrD3dzPzyCU1JrDx0+cgx1GOgRrAebTXqe
5adNoimCxg9IBxZQwuFN+iS+Mdb6SJCqBNo7cxV8hWn4lupfxzC8bWCgBCZQlRBffXHK6oC7GiML
dDILwvLd1JI338J7jSdJys+IbQOXeLk1AQtQ15JrZCEPkfJIViW/hECG2r6W8/Rrjnq/aK55Run2
8lgoB51hGboPHQ6aHJbzvh3E1aOiSwaCaJvymEVEpQf2UxGMG1OcXHh9pjCpbpnVzNUfGpJnz+nd
tXCIQMnGkRFua/z2jvGgi/YHZa1i3yc6uCo/SQk6JRMnmhV/1ARJbYEuNvnHBDgDCdQtSY53Bfah
42RKllbl35rejqRKUuQa6G0uwA5dwj3CUb6B1fhSF7ysY0J3QSaHxAcunLyNkcXRnMVHhb8UhOt9
3EY/uYyOEzLcwCaW2VTp3TTQ1ylHoHUd3Kew4JrtAY1S8ZeTgngc8R/OpkJB5hc33UDPKZyMTetH
JyPQH0yIT00ImKY334jMHlfOpF7odiCcVWwLoscj1gZ+sx28ixD9pUhprOGdfwESshrME4VDA9aK
N3XqCYOR+rnWfX3s2TmYQhy7ofhwLMTcg2I24ErxYgAXho/DBLdTFgaOznvuGVYFEYQYb0KtaJnd
uaZEyBZILq2g18WSn0HN25H8eZdI49kPaD+WmljW9k+mPMoWUIDRdG/7yrnPvaUZEfFTFUSCguAj
wzq+L7yYEjBE5bpgoLr3ODo7uGIv2dzfFRy5GdbeKoi+euU9tbb1Mqv8NMKUADNq7b2aj3zkVRSp
9iXFkxUkcA6I71vLkckaKJI1zsFy56HbLDX93swChTpKc53hnFLqxtRya3eXmFwwv6Yxqelx1BPt
Tr8A7l1xv4KL1G65KT5GkteHnuaH2bb43NzujdsOxIUkXicdF5FZY5lDDs4Ne/SKY8twQlkfOZOc
rRu0V8tttxN4qbnnLtxLgTXQe0GdcRRtDeRuHj7KqQQX3K7LqnmLuA9zKG2jXjzaafEgcYQioQP8
mkzPdpG/d6VztTuzXcfJC/UAMMi2e8lZLKs4vlZZctd62Qko5RmwLGqjemv+H0lntpw4skXRL8oI
zcMrMxgMGIOxXxRlu0rzmFJq+Pq71PexuyuqbZAyz7D32pZ5LCz5JEWZGKKB/Wz9mznGc65gmrhF
MzcoubFs9TF7OYL5M7ZQLqEgtD71wn44ffRVEc2aqgoi4iTW4ZDvu6Q9Vqr/iMecL9vT+Zsre5fa
4R/PPrFY4lDB4uPqxXdZxU/CiMZNzSQorhhT0f9theWemfbRhvs1m1/9FoK11AXtp92UL73+jboa
994pR6yZR+MZ4yLqfiXkVrXaFlEML2y08lH4LM0qu5kESOiKaEvy65eu3TMVDclI6V1C3/qXvsm/
8nzdGuLUsB90E5au2VfThchWAdmkYOebnKXxlO24Apx13LW/Wjk9nM65eE57ybPmy1PtxS1pvR3X
WyPSQtBLEF+Q4ssnzDhBhhHW9yILsbOQH8rXS/1GRoHGnHDLohjbNOOGzCvmvFC89IhwWEHU38we
D6atPRi/5vBx+DYK2WH5wIu1/PL7kWjxdPwsXeFsgpLMT52NJraGD2YZRJlxTyKM0daVm1sLUPVR
waCkzm4pdUsMr1pl8PcG/lciYSJjD1SkmLIu1Kxcl/qTHOpx5bjkGgTgC2VdbAobcRqms4Vun0Dj
3O0JAZzTxHfR0lnUzYhEldlmzuNhi2kjjAwCmsR6VDIq80R6YS3wKxnvoLTCpBD5N5JW7C1SPpqU
jFjx6zBWAIZEg6kWfV+dhvfYC94cKYwXjcHkQiiiJAv5GjF8rOoWAZXAMkYtBtXBPyhu6ip9dDaR
0VhWoLSiGU+L/Kgi20QzUTPp4M8y0MsWQUadEDvjvpn09yEurlkUHKIY42xYdxkUAxyeJQjvgRXd
fOMkUH4jp3iY5mTsLI1yNPYI4Sn9amE9/BYHdtCb7yBTENfmzVdNB5uMbQ2kDEh+b3y4Wnt2TPvV
8mjTIoljMFGmvUDpETDWT4+WkbJXL1fJVO30roWLTr6h7cx5izOdkWRpNg7t8Afu2yJM/WppwVF1
9PwfV+826PVTwxr9RObuhSnsawqXa4HN8KuZ0E+bUux9sgfUxFxNc0Z6tnxlECnfjMOT3TG+uWl8
9PoWEjESsFoiQa/VZfImygN6RaYCyLUWRrcKPExT2mGsCOAyxSdvNMcyyviqMY4xo1SQtf4yGLGj
l8PBEfFGNvZtGvV7Tsp3nJLebHke+geJozNJeCqdON7kjn9HYXPSiuatTxG3Wsu5iYaz96FaFpX2
fB8hb2dCCRoycUJWzZb50qfFBhvAmTqVu+sDWv+wi0W+LxhB8SKsAJeeZWQ+ONtpxLp0gYbpxe3i
vRQR81p5NEXMIjcN2a27j9ogE0sbx+Mwoafh6R1Ft/Y7di3oz+pFZfbnltTmoojrPYiglZdhlC+s
g+UCQDMrLHpN1f+OhfolCg/1EHwrTzriUIJhxXjFHlMZLkENGC6jpDv0+O9LJMtNxci9ILCOJNCR
Z2o0PnlL/05JTQSRlR3c3MZiOMV//Rz/fmg2gukfqL2y+Gkk3+KE3bbqSL8VLdtDYZiYXvv67tT9
o6sB//k+LoyhY80isRhQoDd33UdJFutsVuIAxnJu/Mnq8GICCVg5iTh5ad4RLxGtbA3TK3S0qPoj
nfoIyfuMqutMULHD94aCjOhjlg4a2x0mjo+A4C1Hz+7GwA0dMEYo+3hLRAkqfH0d6emdRKtTE1M1
ABKMSTRGe5JjO+SWHqesXWsonNgJnUvOLpTq9MNJf68I1yJg6mIgDMbs+91WxU5ANVpnGaigpDky
V1vU7nSfmOnR0LHIcZHgObXXk2nsvQaOeqqp29ma/TpWya9vk1HjIohe+nawU73IdmCv91V7db1y
h8Zgq7kVIlNCdKMh+ACrjp1MbNm/Q0/MSOOU7Uc2Gx6JWNXROpCmRbm3AASxTz2G/iKK/6mm/ZIw
JFWA28u3hn5Ra4LaGpaVDGrSqzPn1hlEk/jRKYzpg7Sp3+Su+xq56VnP1MYJ8AN7Bu9tVh0INcBz
IzAESYHeFafL7CIW1JZke6DnZS8daOZpKmbwZonMrKf3VZ5iyhXvaIGOTsubVSsM7KFa8cgRBsVZ
tnFoDL0w25sdhu4BYzVGHztwL13qfyaUcgvCrklJiK5jNu1KgaRm0LrlQLKBsmS1KkbnQprwpzEp
GK6om+E3krnigrVaYomYpxn6d1aAyizdeU5Iu7rxtOiNaLFiqw9ltlEMpzMcHzvUSZtq6g7ZLy/a
W67xhDRoZ5cGibHMX7S9kfx6aJsYfdp8x/mY8WvAmZ9UuI8qcNBpR1mbZk/EJj7szAauc5/oOx1C
u56VZA20HQGKXYFiW/0jnHlaGSjdUM59RpFwj4W9T9QACSwGaohx2jI1RMA1AGnusQRu2xJ3BTNs
l9mBPWXVhiS0FxHzhMUmfFehppdsLLFy9gF+i7OGZaKBE7kxeu7crNTjdYCaY6mPxtNSBaGI9LeD
Md9ubbQh840YUEE28+hwuFLb6wna/gqwXl8cQuD7ZdWtS9w8mSZHcphAcvUJ93blNgFaKoZHwsNw
ThBzbYUxxrCCE+wnag39gpLwHZFXtEpnqy5Zsi4GtJ3fE+DNE1MI81OY2iVxWjhAID2Ac5EX2/gD
HFzJzjT7diykTVntuius4nb5Qopqx9Qm9beoij8zA7tNX6+URreIg4upSuCejF7HoEiHaKgIiydx
mCUIR+WB5gXCHJGJ0debYTkQmk3JFf/Chd3SWvKShM6wrExvY8IfJoMFOb3mpV+Dh+wBL+IqLPP6
mCXFPqua9whRivLf/Vx3171VSD5HIOFWvNQRs2t2xsZprqkp8tHW1F/su46ZzkzPs7mXm4nlQI2/
c6n04S0wWUDkrfk9hE50GPz3YmriTaAH4BnGCs1XTwIQayZE4tjwG5+emuprnlkrqDkAlkhsMtK7
FsVEMdf8E8Z7uA1FEl0AlV3qTtNumt93ADIabVmRS/llmdOcxRKNJ1zO68o0y/MsM4XbrYlPkgRK
XtGsODUuWWheHb1TJHDa5lZ0bkAzryzLgDwplXFPtXNqEhwaxTgs4lQdc6ME1uyzueG5j5Lou+iJ
o6p9HdKn7WqH/mHbfvfZ9KLap3nYLKOOGapZ5l9m0Z1cf6zfsXpYL2GPHNXvnexL0Ja6Icrwphjk
fsz65jXquIHyZvA+6YvCZdNZxkmxjtsiucCl5NhPKNL9V++DiMX5UhwnN65fHEKpFrZXvGeWKr9Q
kygo8bo4THZZ3QNf27cTHPPOKB8t9gRsF/yIIyzy6/wp5kiJPCQ6X67rJVt2KFj4508y1b4sA9aN
Dm5ln2uEh8a9d6idKvjMM+MFnnb/jtpYvOQaMx536KtHaNdrO25JJOqr6RW2HiveAQCzaQ6vtc9q
FX0E4krx2WjOHAocXMeKGZ+f0z+Pw94br/AUZjZiAVE/0RjQC9ZdHdI2w9Cvlhav8v7sZOzj7bTD
1tqhHrHiZyeBhw5T2DN5WdQ2CSrT4JwIuaacd6M3OQ71gQEfA0WSr+JSwptlNdIgdFtC9HoSVrM3
fFQRTfKlwnxk/Tx8UUvtGyQFyUyaxF6JmZZGb4q2VmTeR5+0JRYQ1yQFBE1RdSDO4pXRvBjthmGB
/wmUZ1PjEaW2YR9o7Rq8Q/ye7AMinvjF4E28NKhJteiaddyAXqgzVujLC1nM4GEq/D3A/Fiz/VGJ
c6M4czjJ+Be44kkLrOzZa6b2oMDmIHN0NGgqEMEUzdocfoZYB8lqg2kup+kySUrQkY0LSgFc8sGO
UeVT2qo+eF5wIbcANZ2mnz2rJ30P6emokzNdZPWlqBGaEYFNABiEyHlJ2saQnrSPhKzeqeJKi5j8
GzhELF+jimDFyTAy07HMpc7Vd5wcduRbgkOed9KnVd0OCRhywbdiNOjrbJMHL07/2YyEJLKgZV33
vzH++JKMkAUiy3wVmgxu5xAfV3C5VwTLYEZxuIaBtgxGP6ce56TsEKrWyBBhOMlpJHL49YqYEuYl
IwUKU6yFmka1QOHtYIBnmVIPMIM9jIN2xZAypgLVi2RnFN+kcaoD0sxhETC3YTdKn2NVp1oMr+z9
2JabfzsnwN5aPHRB1wise9w4nbkzC/kMJNVGPpCUWWkI9DwNRf5goZe+IhizIC7bxram2URWiTkO
qUtWoM8BoYYgGPu42240A5ZDT2Zdb9ebNox/mbnGnPUIpuyy2acJlg8nQxk5yOTBsISYwPGC14JF
N29wi7DRZlhnDjfRzlqJYpd71oNsw3gVDsXa0R+uKAkYg7dstmQzc3sEBm4Nwz4ZzYDfNH1BaEj6
Z1taC9ffaGX73eA52lW6e0Unbu71YyH1d5VyqKMGeiC/y8L6WsB7uKSq3nNhoZdgwl+H/7rA+PFi
PklDSUy2/SXDphtSR68hIdAwQ+lKGaQZqIciaBKMPGbjhRa+8VPVyDoHe3o3W0RgLkB82qZgn0u5
K3zaRydGYidjfBh0oGWKXYnrfMfb/7dg0G0ynmUb9Eog3XvG7pddFYDc0rQQziftG+JFvoGWNCuO
3JuQPvwcVADtf1SkFMtBAo2zbaLXICJHa+rEsKBqzGVyT5WHUwdG2r6p9sZgl6/M1qw0yJccNlei
sLqlF8nPTOg7q5G/hZXcwJrz4oTgQCAwfEPeOappF5i/vauFi6IjrG5mIwUhfFomZlzt2afCog3o
n/MPFElUwUyblZbOnF5qpsrFBP+vzxjHtY22iTocWgEKbosYdk4G2iLV+D8d5o+QNMRV7Lm/pm8v
Sxm0BE/TznYo7ZKrx/2wMHmnvcyVs86SFiwTrMOScJsYwdd0V7r9RxLSWyGCIG8BVZGo1jEg1FdR
7CMVBsD9eqIJ2t6Hp4Zqtq7tJZIa0puM6mE51iPvDMz74V/GXQ9HG25MUnHATfpRVzhz0BhztNfd
QpoY0ZlzZgzTF7LRWEb+Gw2AVKSLAyTFEALRjjVZ8dsyX7HtZEXEybCWcaFvuvYG3oG60WSEkhjD
2cEaZ5sn9KQJ2rN5W1t6LCGQkNgC6S1SIkDdn3HuNVsvCd4D3z+QO/4kAe7aG/q7PfUHkN8DryoP
YCI/9MbG7QsVnJ0s7aMEu1ut+xH8NPuIeNcY9EsiZA9X/aiSx0uN66khZGDAhem1811F9hBOs7/I
/DgRrOmWjCh7U0N7MSHGoAcSmNjA4ZQ5Brsmf0YD1Hvdnn4s1Tno34EUOu4f94vYp4PVlfYJnf2P
F5Hgx36S76df8DzUTxXW4PdHDiet3uXCxyLpM2ZQA6W0KlH0sXh1J/na9+mpkDBVdbjwDFGqJbGX
TFtD2i0KXq0/DURRr0wPNtWQYkAwZ/Vk2vOnmx7pRkNYnVQn/Pv/hDV8hmIDbOPAfzpEfr017AaS
lq0R49wP1zhGOz2GX75D75isgfTx/4AhBR4jvVl65e70MXpyh50odnZJUvRYcFGQNnQ8hvmnDwEb
aQnuLq9COeITBbNMIGlVxEpDw0R2ydiZ4PSx2cNjO7JbPOLgXoP2WOFLJIItRiRQxxmYW6Gv+IFd
Ls69h6pK8HNpgflWMqZcIlTaMaz9y3Des80Z0ZvGu9S8CcCMjLsTvKx5e7JSwfYIF7+cENCPxKgV
5UcKoD4XRb+xIvdqtiz+YGgwfmiy3cAeb9vb7a34z6iU4kGQ9iq3qX3GNHZX2cDy0fb9O7SUD1k1
zQH/Kzcn0vBQ0ZyTuoNNm0ypPinvaTS8JVP+znZlafZzdCABylbznKMdILBzmRIPhX7c/AtRDS9c
CRtCh5I2iQhogOgRJOBGb/axB/5B5VtPYycsiRzSAgcXB4QAuDfaHpn2nmIEJcslnWhRvKQ817yP
KRQlNoavnTOo5fBndLWHiiVuBYh+rwRsvNjKnc4Yxh5k0fzR3OY7NTjgA70Se65+seqJQPbPQU6Q
Oncidq7hlU9357TdLdajF7THWO/omU3LeMgMt0b24zcbG0+Z7CB5TDqfSkIytqtXZ+LsnFWWFzCy
J+ztQ+PSzko+GCkZ28v9EGRfLmLlgETAMGXR5Mg9QVkZohfiCWPnSkkze0hhCj39pAogbQ5yrQNc
GgLdXHV6fEgUMNVJ7hvGL5aHb3WqaHBRerSIMrY5eLPY7ukX5KHWCXRzQjSYNavNznu0Nrm1Xn+p
Ikx3s+VlrcX9qmIam5SZ+gKlxEC5o0hxpo2bFXPw0bgr+njdKJTbuYdbFgspmeDYMBuCzpTf4C9H
Z5Kw0uOmTZe6VfzqpXcrfOaLI+aMkRpqiaqqpWRY4gImvkl/VK31QOp3d+d5TCGNHx2ZrJHFv5IS
oPXai+klZwTZ29LJKZIReLJaPuIfupVYEDsv2ttmeHVMJFaawVUfl+MJEt/rlKFoShNjG4zu1tEp
Qf0RbCDW0bXrvYgpOWrKeHo5f0pZF6R97qLM+r0yMBWjM11hW3sbjf67ttpbyYCil8wz/Iw33wQY
Fw7BO9Qy6hWeDonQaaSWkyJYCzFRq082iyxDHuLA+YHgc04zdOreiIAD5kNlKe76aj1NNTqT8uq7
2KN6g1prLlOUyXg2CKlFXCKv4P4eQYphFdE9Xnj7rvnNJW8nQsj8e1gIMm+i6iVtmm/K40Vatc8m
yakqsaUN6OkjtSmMibvJ9L0lW7OL6kePkR3+tyiP8fcHYjf1eJkN4KwWH2mgn5BKGUt7co5hIq59
THpoTzpCFLqvZphxJuSEmbndpkfyYRrsFVxHPKfs6o7Zo47RGNUlgY/IK3AmUQr21sXWDgZhbNj6
2KHyguHec6mItd6lJs/eaiE3UqKFcgg0hPr6xvob4ElEP1moKMOOtorLs3IhHaEpgAoQttXCmCAB
jVRigfRO0N1KIrwpHXSwbKr89fWM2Ez9r77okNxweSRnYgrvPdaxhccIe2kKF254XO50pNiFSL9D
poloGsDS4oBAqdOLtN23pMMGqBUgDcAi3DrK+ucSUQ5atnnWfvQx6O2xzLqbtHh0m9IkdOKfMzG3
bLJVyzYLV6lYAUYcl//lISXxLxGnry4yrcmv36IGvUGZFDsno/pn0/yiEvdYMXRmTcM8RaAM4K+M
lJsj4Gi+cpPAFCeAFBplIaNfNHHKwypg+/KA2PE3VmzfRYg6Spji1cODbbji0zLakwG9p8SEGujj
F4LD95w6DS+AtSlxtC97/2yOGvlJkbjGSfaFn/SeuzznsGbgERgPI3J7/k7zr5lgnpzA0MO8+sFj
NC2sjipDRmRdhU2ILFRkx6S1403ps2Qvn5EZv5GL+Vp5NeO+AfS96JZ6iYsajOxLKfmB23T6EKis
t91IWa1lnw71TTiTdOq7J4p0zcKGzmwwrpOhu9ve656ec49E+6EZYM0UqopVG4U7gy9ja2ccSMMf
I7LvJdFN8+/cGOIPqTtntzx4IWehQBG47PTqPiTjSWUOis7EXBuRdmliWixWmXgBiedzezoda20Y
bA+tIfy2mgkJHWQg9nQ3/DFHJ9KeztQeOxcwVo1vIUWnFYDBxTOmtgSDI3/ptU1TqR/MKvNrG+fc
pgS8YJsy5Y/yFqRjLyre9KXPKRTW40ud2M9ENFur5qrIpmRck2rv9T92wC2YMqdnUiEOCibLyrfN
q4UiwR5rlkHlWQ/nHT4QEnbXnbbG3shQ2h2blW2V517x2vVo5x2wpAvHc6x1mBkU4TkCHu3WOHaz
7oG0krWkq5Xv/OuoCygyd53LggEL09Lzaj7smIngqJxDY1QvGQmyC8UgLJnakwjSn0gfatxm8h33
LGxBOuL1xi71Y9JwJUVxQeJKPy5SexW63dNnOsK4juk+avq4Z0sakPGJXqxd0gez2unkqrHQJZVm
9s8e/S8kwNi9WSvTiVDYRsRMKUVuCoey2179Dh2YykufZAbioYbiswzFO+YVzizmF70uLmgwDrUx
616wgy+DyXnMJZVscCQiNyeefLQw/qRsXoTxVpIEMLunOGjMRSESWG0hH49h5r+JZR+ySP3gRbr9
R5+QhH2xs2Q70nt8jW7JoRQjTcbxg1DsJCIcuE7e3vyBsULOvJFFMKqlnpm0LZHWB2AsJOzcjVGf
Mr96tzKOv7rA/S9HuZl/D0dr9vMuvG2NvV8woqFT/mmi/D4q2kk7lC/ou09WVB5s2/4b8GTUWMUW
jtO/ABBCXUX0F0v1eTdXzvIY9l95dg56+wNj0zar3Gmpm9U5aSYkyPU1doK9Cu0fL5n2xORuhzx+
+nWMyF+wYCZxMmG/lPJkjEEosT0BAPFa84BFPHLmFi9RB69BAmYJEqRMqsKl55LaPkrr5M/D9iD8
SrF+Hns8IK50Tk0VsLCg+o1jI+CaZ1+kIW5V+nfnjn8szzdW7VjPKBm1bpr/E4SZ07riI3AtY6Hp
j66anZNw71eVxb6YutBQRGJ1/XHs882k42boNNa9ZWNdaQLuo6vypcHmHvFSfO9aZtkjFFnWL/F6
DHkOOjzwizQz/vn+lluWGYeExOzZJAlVr0OOfT4yoCCwOr8ApLmYTbH1SyihQhiXIK8urtU+wwpF
pkZDrmsnAqDeMuQXYojP/DgM7ocXrXI+WpHs53EAPMkC9ASiVwfZcaw1z7HIscd50SZspaRmo113
EDkRzQr/apxIua+3HChLBosKPDq/iiJOnEEYX4L9A43zpc+ht3nwLrVprQsnW0918XRRTg9Nqy8h
BpVRlgA20X4Gi+6pANo9r8K/tABnEmReIBo+GWWstqG/1iG9s5jtArou3gib+UlW4U42A5jAdN61
xDz2PvaApve+gHhRD6bjDcvKEVvLOMSIMLmRFiSIfGYFUZ1eMTz6CLKPZvGAllQ5Thr/9mxhVplr
rjI7/27hea5C0mmYnS3LNGF0D7o/8RYR0/iFHqMAURC6J0+/hmgWgQ3QS8hhH1gajHqXME4OJNJo
JVyajDVn6y8zh61gWTLDtRtUZuxDRj1OyKtrL0bV3hzh/UlZs/s91a85wT2b1fs26T7sQARa2bH6
HAPx6SJpHBte0FEG0TJnhLwYbT4w2emfeSHvnlVcnb69gZaddTKsDvDXP3tvXQ6cXWbpXHL0N6sp
1n98g8EwqVFPO2aGEbJsw1nKrqvGCes+YoGqKwJWapkUPjFdspXhn/CmZGfWbsIEJ+QINdbdHfjU
N2zbeV+WnL3aXQVSJxmutgEfh5+RNp/Vtl0AxXg4TPDZt9brXHKrmB70fbO7+AMEkRgw6KJoyX7P
cS3kDG+sisq9uDmt7NeyzwzqXLJqinrHUYoGQwiYGjA8g1lLMVn4565uVn9mKCgrYVYEEnXjppD5
qm0JwZLst2riAZrql8EFwE4iUPOJCVaNFnTRZLgppB+8GJKxHhtvDIvzfooSRcNOTB/NTNM0kIK5
W89J78x5vskNJu63OJehfPhJ9DWmaMW0iktBOEQ4pdELrrZ0BTJjV5Nb6ST5f+FgC3bzEAxPAWsA
NEzJVsToETDEpfu+xvvgYC0akr6h8hWHppzliXRPrd/8hpZ/NUpzoSL9pwuKX1YWNWTOQ5oHf0MH
tRiBUypqL5YZHalq/ubEuC/coMqxlBd4tVp1qUb/avW3jP+ySrrwkPoW6avAoSy00y0LrDgcf6nl
No6NMMvBBI0+uxi37oBdNfDEfiz/GINMv5V16kJE0D5Zz3R/XY56AMqdE/JAY1pmYNcsA9251C2j
sQFQ7WCxAqgOnnQ/NAYCr9BItwTKvY19WDNzlFhrZipmbG3aXJaISLn/XDXzwZJbpIPvD7llHWEy
DcbGESiUHwkRwplqT3TNJOw4hM9VnOpkoZmLAJAxFh9Wfp1KoELIo+0qvj71cFGzV0QtM+SqnklE
UaZ6xAGQLYOxxdnsH+Wsm+oN68cPIu4iTta2Gf8kBTdt2nyQlOGvq8T/E3nRXTG5aLro28hYNXjO
ZszoexpxzrWCQs+sPhLGVQ22iQWMdZ67bC9THiSFOMxS/3xh/dEJn7DTPF1OUOwwPev0XlULX91h
RJlG2EwIjKRuMMfHmM71MUXQRIiDBhDDZjQaSP6+0TKhL1rFX4kmkfqENUw7XkSIKM+utXMnXG9h
0QwVOUpedm58bL4kJ4hRAiboRkL+812YIREDX0NyrcdpsylnQ37SfUd1fWnJ5wzxwYvcX1Gq3UHf
fCL5eOTsHve5Rez6vN/2pmqLpo+zaOp+I4GyTsgvQYu1jMNy65jmH96lox2OVwUKcd4k36yAQp5u
6UZqwQ9BXNugInOWJ/La5Na6c+vbiK0XBKQvF7i/l7ZX/eAcIM64HgnGDkn9BofrGIsKlukKhKHV
V7NVg6/Th+w4GywdFI9xG60yI+L68myHjFP/HY3N2pVsUDQqpaDktvTKZNu1JlBq2ZD9VOfsYcJL
ee/mb6KbxT2u+mrH7sf11V+BfT2Bli6gAjXl1myQ/SYSmgm1r8eLwtsU1WAzQQ5gmYwyqGHMnR1e
Jz1nvVTvcfRv/BZTBFEFNoYf+yVPkQkaIrsJGIYUrvmrgJyaGGTQ1yHbZiDZXc1qwwe27ekeEnXr
BeQfbaapXrOkDTdezgnvwVsw+DlURPphqK+4j8oKnJ4sWKKG+D3DIrwz+9rXEiGhndxtyzzJDlqK
5Q8HqYmbN+eH5QDhAGOeCR69RzFDcEq+eFem5s/o6qcCVNMQBcdBlaeqbUjoTCFt8ZIlp0FUCZpV
sjH97ISbYpva2jmmLnkfm/rGolDpoL+MZtkSgoom0WLKz8S34BCCEpxuWn3tlGAhUw+H9oWDIScI
rz9XUUc/hM8oh58KZpqRT8rmVmOoZwPSyAibxGSDnKzXHOKEiF2Ug3hvWQgiCiHQBb0gk1k/hunG
OCy0zVuQqltqwW4lC7Rcy5SlJDGXMOVw4uaCmJsCU3pL2ciOFG8t/OKBvAGQqErcJqRgyzjOPFgA
xsZKmx+dvTvPHUMBAwI6wIjgiIp66xvDI9b4BquM5ayBNcXGXSCyrkKkj7W3RFU1P7DJZC7/e8aw
iv7JnBHK2yt48z+ekGc61HhtWfJb1fH7OAltU9Vm8kIo+Qq3t3bLw+EThxaqeH/M1wPkloObXg3X
YycajgaxAVQ5TtNkGy+0yGiNhofF8PjVjjlnadOZ2Y3cMCGZdbTdGg6dSM6ObO7BrkB5iDKzqmJv
y3Nqstvb4/lvWSK0ZAhAeump7SoWeBqpY8TTMZLtCIqUls8pS2bgiIW1KFbSmHulIf/Sx5gZs//a
RPGbxjwM363QuTXLDbU2BrmY+gRix5IBreOWUPl8RBWBMrYjKKWGmTAO92UWzPjv5rPFGDyAiTW4
jWqlH0wmLgvQAZekZmuoW/4+78ZnYXIo13mx9ZgKhPwwSlU/VQWqFLAIyvaWv4vZjLuZL/WIkdrI
IRoWwScRvOye5nJd2JO3K3X6TlZBowo+M8pxiIHfhc0HEia2tpBt+qoLNyJLEc9LlG/NMj1YNtWE
k5b3qe0Uq0Tth5TjU1GZmKiKACkKj4tS0Z4Clg7XUKdEIrMxZztVUWbMIFCjzwcqJRRI9Sh41apg
OwR8rs6fQFFzRhV1zUi6/SJt+u+Zr2FN5FrKvr51ifNP5dNbR2HYtcU2c96xzhzTsWi3FttcPUin
dSSpzc15xdxC4z2kSXB35MjipQvenbKg7rO0Nwz12bLzCzJeEMxbxV5qEO0MD7aJ9JLxVUPEG2DP
WUxEc7MArOMDiWEfvRlrKFPVb6YDjILJMZdz3VuKthULwjZgobWvgkPVDR4ZIO0Jf8yrk/BCq9E6
5TJkCuEQV6GNzhOw87IeaXEm+RBFnB8t7cct7HVFPN8aP8mtC9Mz+d1qVjuZq6FTu5YmstK0ZuWV
+qdiSMRE5ovclIjftO0OQwYaairf45JRmZX+Avt080Bbe6w5tMq/6sxRAq0hyT0igB6X3YAEvJtl
PwqLALa7z4F5xFwHTAzgwHBpF4vt4MYAzgr0bFgPkEDNdKsGpPKM+dfQls+iHoAgoJQxcbMODnhg
O2cPYSxbEw7EhPdnPTohMYjwBVLvX8IHFLqsJRyGL9zs/XLuLkHMHKkPL5aVAf/RSSbNeg+X4B15
TcS4ffKJM2KlowFgW9il/yENUMlzy+Lm07rW3L/tUHLYd2KOX/rbNNAZSt09ucC0o7Tf9dZShKxq
K0egO0FOb6chtxwLiSauj8VEHa6PYIK4+poieJa+8a1582lVUTxE8jFV0dfQiJdkAPpkpQiHo4i9
s5VubJFjlGSFHjmz7C1eqeHKAQU1wMOSCCiBsR8dfuDN9P0ehr9GeV6GVE9ZPCuLZqUeBnbDdH+Y
ldCLGSkxDiwQWnmpfAoJ1df5wQ7ZBLUvQ8VLOQz+CaE4mg8/+eqU86HHxWHQELsPyT87NVay5v1p
NS4Z2VRbUfOctJp/AizK7WecNJuUjM4rzp3tg+SZQTzXjCSglV2a7j6QuKLLKtiJRDxHm/xSTWBn
19k2Fc3D1S334MYafEcYUCxtWaa7JEaCEIZ7AuWIZPMdxfUTmZHFzMmiRZDmW4QpKvG722T3x66t
bilLy6Jy0O1lO6rjW4XqMRjza9N5WPsrRqBktLr9K9j2M1cvhDy/eQaz6MsfUWRwlFJgU/mG6SPR
wi87Aw9D9PAKS+t6tPSRhWE/bSL9e7D70xRXxY82kITmviinvVqu4I4lLmuGdSRHDzPaOqsGMoXy
6csYDBRyupeDbxtxpaPzIOPPGF7HPFsNNtguXvfXmqvwf0Sd13LbShtlnwhVjQzcijmToqh0g7Is
H+TYiP30s8B/puZcqET72KZIEP2Fvdc+GCZSrXRkUW01IeKX1HOvbdIprB8cpI3M/bXhFMCUfvPK
pTLNB3lFnMJQdwryndOuoiiLr/5gTVd7RJ2eJR5x1B1bagPDuRFT1tSRl1xrttxQCLHS+7rjHock
2+lup67QotVVpyzdA0D7RNT/baNGa6P9819iCUgqDFgOPl/uFmMwMQWPLJqJDElzxyBhvUxNtmqz
7C2ME3ap/rRXxKqveL1fsAQTaNgPu1BYp8HWuTRBufclBJoeJJKCW8gqVEdYn/+Lk8R+txv7ptzp
4GnJZ5WU/tVLjRwb3dgcafbkqUg7LO/NX5EN4XfLR9b8L0nYkHnoXw5ZH1K8h7dimogYNzNnDRCz
APuF/ziV9IbUDxNIoSr520YnkNXGq0NIFOZwj3DTFHE5EbfeKoUCbgyOvhvIqNrEtl29pVhgGBd5
/S/CwhU75ACe1r4ePHNZpTumA8MyyOnDGHNrqJZEdYokO3lDGfk3Wbyrar7sCSVoVpPnDwt7fqIJ
DoIF6z30pZ23F6VbbFB1nzrDgPcx5t2V1jqDeoDYTo/HK/ItOg8kSZYVj2QjRDNTH3hNrhk4NuMx
384f0GUylb+YKBCsxbazMxwXGnjIOguYDqdlVv/4KeulGiNq3qXO+dh1JWIgffgVmm2vUAzjAvMt
oHphc7OyXPwia7kaMpo+fLpJXpcI/1XakgFXdvHBEoSPNGBEWtKjrlpTcoTXB72Om1/f6f6YIGgf
Yzbn6rn+Wy66eI0Uqb8kVbhWIoJ326E9TVvHv9mMIXECW7WfENlTlme/SEg2I0zoNSXceUu5obYK
a+mptOuzXuGgK/n/h95TP0GzCx2IRMgE1bLpg2bN5ZkhFBs87PNCrFRo/3FHhnua3p9o1eeREOwV
beuKTr/5EtmTzQ2tkCzrJTiYwFFIwipq6AYj9UudJPrN7EnpLPi8bp4PgQoyU/d1cjrM2ZPjQBBF
kAlFtsjrHaKCGU4YCtZ0ULmILTo9H0WlzfLXB32dBB+MocuV4STTkuGitPKbpyv2boTk1WbKmIPG
mxGYN0zY2z1/utlhTR9t2tChfCJd8qa6cD9YsDtT1xzByKWAFj1gOzfiNjn7LewYvGrvXkf0rTdo
waXlHSnw0KXSVsvcH8DKEs+EGV4z0bGCF0Lq0jRGfwMWOtzwKcgzP+AaWyXzolGf2GgmOHMbSYgH
MPGTP4Z744LWi3Eb1guFTvMGVkaimNd2z0c6BzTEwfhoTy6AZ2mfFTDkjqDBJU11sMI/Ft8K37LP
LoERFRLvoz2MCzVz6ty6v7V21iJ7hLUBWC1E3Lg0il5sQ7/kDQx82qvKONrxlNxAnfWaYoRQMET3
2fLFef46QrsgLKBTC6TKb0STybPwQ9LWcEIhlyDmrc6uzRgxUdFZl5Q5c9pKHsyBW5clZf87Zev5
/TCrSZzTgQEZCplHRyoUDVSSHmGmEkqq9ceON3nAWGtYRvDVl7jZp/pkVH1zmiIcVwCAFi53z8qa
B8xKm04kggKFGSn3mZllCqmNpTtiSSI61AnMf86v8lLuLKrEj2KMV+yTqwAiSszsb2mB7H7xfOev
oe5xCnJs3PiocA65w8ZJxthNBZCn3ORpgnOHZ+MiLfZLH+Ams466QDypx/arXgFNChx3o4coyuIp
9o6YXdHVGZyNLusWH/IweqBmBNDsbZMwfk2b7jsIiu+gy88N5KSXnIt/mbssmzWVArzDnoUCTCUA
uMfZlGDYm8LAFU0wnX7SXHRMkBVBswhvWiay2w09eH2XMPMFR/d5JGqdfxrdRy7iYBFiSys69K5T
F2zSwAbqhM8QJz+meJ8uXAN/jj6t2VoMvL3ooKHGehmc7orUEdwrt1hh3fH+sMi1sVRoU4iWR8uQ
23T4NgbtT9jEPza6uBfutIBJ+RNYpodVEk5/UjM7MaNCD1iG5tbIY1xW7bjseM6S4I4FbIxF7YEv
GJosXMvyaEHGWk4Gf3NdGKso4cZWFTTGjIWBsxAG1Tjs6/2Om3w67ETOMiVhRFhCSSQ2RS1knfP7
oS1Pzy81UX9uFM0S8mYFPBWfNr3xVKCNsmULmLZRV7zyLN08VjOQX09YKfa6McxoalNfdBE8FE/Z
R8IzUFZTlDLsJAekGn6Qo8YLKxymZT/9qUnWPZGEiifPbXdjab6HBmQogNEsf9HnYGiy2j6eMeQ/
pZ3pOCj/c4GFSyQ5jqeFJ4NABq3Od+XsZOIuQl4OsqiXMedMldFKipx9oYSAPymAXJRGtxB443ps
sUvErWND7mMn4RBTiAyQAlGDtbEqkJjjIkk9xD7+Pc6RIFeh7m8tZnt0CeR2F5sp6r5BnZNQo0q6
/qEyH0H6iHzaQtO01baLGSrNOVa1yx+hA9uxQ6Xhb6ntQPIv8kS4u4SSNx69HUsd3iLdo5UYjFOM
r2w+shYOSa9H07n3tOjbJkrB93e/JRmxC5ZWH0Hif1e8rnbFdK0CXecyXniZhEWMMh0ryaxrAqD4
iVoKqsTBwT5/qQbeo2bQYJ+z1Fl03QA1eL4MKneN7ne2CpMxxPrrUnPG8+nBv+BB5WvJBRWFoi+O
nA1mLEz2ibYUZUORi814I8iOfyFiQ6eRZFmXlRYKh/BXE87S6UsIxp5gJYSsegGSHAx+RtGSSWLC
XA8uztAUf3A3gpNUHsS8CT1kaVCEMFlzQTFmV6D6LAss3t+oyglMmRVDIBg6BoYY47VhmQpTbioR
fLouJ08aEdJY9I+AFiL0FdocYDqLtrL/QQgpVi5ECqfoi9uMbgSduPZLdrCluoYRH7/wYcq43Luy
3Fht8xMLpit5B1l3xKs0+fR6OvRnJ/7jy+rqgWxEeyWNdWRGw1kzEgLnscxN/UD+EU5MuxFHHdEK
x0J+KXVuONM0GC+tGSBUgaRQOwrTOzYRr+zDdWeyexk07gUlRe/Sl2JcOLOjIxxxaSSj7sBYMiEx
cR9CukZhvWl69GGBTUkPR3/hVxzDXj+gUTPUr5apPb1buSz5sZnLITUec/R1I0siPd3jZa24oURo
PHAUgOte2Rh18lQdjWEkrCxnUtuxEC7fGIJcYUyQmefAXZEuQ1Y74UrWA5aJiCHmnIWd0ThctJWD
14e4z0U6kfVttNUnJsa5rkS5YPITquGh+tZa57F4F8TDQAJHAuqSaAf4OtpmprtyHKIClf8mywSE
kd5ddXBoXuT6u1T56JwH8TcXNpiqnHV8m6Mx7nH4gRnAeo5MaYPfi66O5OMBwbHwtatIDM5BO7r4
+h/i/7I1qN13k/IpMRAhFB5uSdhO0rXVinE59RG7XDzJNTFSAcb1wbsQfBkvcWpussh+4Za5nuH+
3FT/6l03T5hKqvZEns0mvvmNVZ+0+YvsjBMBvIhgs/IMLUYtNXZPCwz33d5g1hP7uk0mHkEEXfgB
T8nYsyUzFmEZovLSiS7ktPNWuXPtQT8sRtOGypaRh+C75EdZovmetBq1bnAioWaVNeYNfhi+hZgh
4VsyqJSw4fbCqc7cRmmfTWV9tT3IIaa79S7NwKUM3hIWNNKDIt/BFWCbViTWnEG7hT6rm/1PW+Jw
K32kfAm6kD4JZ+aEsbPJUrLNZkn89ZwULTFLIdwhvAi6iCN+MU7DM1dRPysoH7bG0jzwkwcvmaTP
gD33Xcr0O9fspYgMMkQqii8ih/HQg5EwMcd1dLVhOyyZs/5H6M3PYLR3mZDUS3/PfoEDiNyWnQWk
oQs4O50M+IKlw/7JtCsIIF4rxBNRiAlBm8ZyCcWUu5RzTPReZ8casgU0U9oW49cQwy92jkkfUJHp
TNojl1WZTbhFVW1MLjts42PNLjVKt6bGtj0d0UjbrYN3xKk3g8qZUFK9par8x/oZOLSONaMhjH3h
B5p6mbTmq4TfU8WD+lAkX8S2/uJWat6meAOLxyVUMmvlt/jeqKJwh8LWJ1iRxXlAB8fuzO+vjjZi
GjRwQQxxvwAOji09TPZloH34zDVG9HyUg/pAuCtmYGwW3T87jJYDaKEjKY2YTEAv0Qgjs2553mwF
JR471m5E/TX/2vZPZe6c31bUyYsvMXv4NlHUoquBvlKHRXH0oBD/afvh7uTCoDbmdk8V/aLiZNvb
ckfwdfNH491FOXcQONTmheEN6C4G94yGH1Lxrm3NN4HWCxNoQlFZQSCawJXZdU0Fh4eTy2X6zMvw
tWPtqW6iYSoRjUszS9AH3XSYI0VgvLPpTkBo4oaIH9Qv34FeHEoWZ8/YAXs3r3oiK9hyCl8NMe47
i3uocpNg26gMuG/OdVO+mXmww7i1SjC648t23+LMNV5iDdl9QhpfyqGUcsN4UQbEEzK6VnO1A+jq
3Svxu+pkyDpaT04AqvicOR7vOCsQkhWwFR9UrKBRxLuwE+9V2Q8r5eAImdUJUmNi5sX5r5nxzvYK
v7WtcvTe6j8hErGe2vaujdSVqNuQmDAsLzu0AccwL/6mDISXFRinqk33Q85njgy6pdm4/2o733pu
/i7K8NRF6a1FX4Mbc93URB+b8ooGD1IO5c1REStH7FCGtHI/SGpRNUQPy03w/2l/GX6gKM7uukZp
MrRCvBgYQUCvbfM8wZsbxvLgdMCadF2iLMS/6oS3cFQ/JbtYd+IUytziv1Z41gurIdONtFefVht6
gnZAHf8udTjwLLVXvigvVut0ixxYqtpmnFSoOKEjOmx1Jq/fpAp4tdtvinokkbMbN+1I/A6B14sK
N9kI/p+u/aXsccz2C5ywnyH6JXK9f2rPAT03YkYyX3y3ep9MXu+0ZMsfBcn734nO+CIpsz18FDCJ
MoP0CqbkOuoA3iLBRlx8TRhGWzuPjzrrJrPepCz1giR8JUCSQUE9HZtg/hSPgNizhLIXa80MnR+t
GKi1Ga7SBAg8JwaHORpSrRw/nATL+lBgsQhxRSHqZyXGLVpgfgFjBxRoxSwp2cX8q0ja/KOX6Z+9
yRnQQq9zWMQT6lm9iHkGzTSLFZgicVLz/ikKDogixyjq0f7b/GgFi4lKQOFjmzUCsY+pA+DDxEst
u5AZD1DMlf9Bhd/4l8bVfxwI3gujifSFhZqe09DD/7MJLCxWeQIhNHf18gih59eeokuN50zr3I+w
yQem5SFOtzJAUNXSgY/tUhubPYibGYLIeKBP+tuQG+YqfK00ZGL5QHNveA0p8yYe0REyKTs856WX
0cEz+nuRY8pFjwUPsi5zRubt0ZkiyIy5uVWJ+g95FwvsHvh6p/sXbaKRgcEeR6eJmZQsq5+uAH1T
EO/h98OfuMZIHdqUMl5cRSwvDCYLBfeCsIjPxsRy1vdBoYl0n3U1toRZXY3WNvT5hn02TzRvFrbU
af3QqShBxkyjLAps0o9ylvq18Ja29N+CwEYRHb22LrO5ceau9TUlRMBlANcyPEPq/Gy05NU0QDql
xjd4uJxNuFPw+aX6a4J3ESHWN5r2lgToNYOwZ3BU8YkO542NOiIwNndW/pd2H505R0OUq41TlrDI
EusdcgLL66QEw9GWLkOS5KxVFxhoUG1t5S6rgv48oYzw6kEs7Oziel27JN7+mxnQba4IudEDFAUW
EbkA/sZal1uttRAXGoLJ1Ngj1hm3QzKysBOrUsD0JM9oFdTFr2wladVA7xBLWFw7HZF+TvBDq/UI
alN7iZV2zdn0TbMpQmdMO1Y5cCFO2FBgNKKVgWFJSgp/SVzES0L8EBhl4p15SXhqa+43k2G5G8yt
+crmVn5C/rorWP3fsnwK90Q+sfiPGipQ0U37EFnSfkDhOWqhwaA7jV7jYhBXSJDPB5GTHxVL7zuD
rtTsvuEzdhsAnVwf3G5CpoaHsGneiexxToHcl8ZUreAP4ZAxy+gegeZjY1r5K1QGHwUWj7NRuxqB
xew3w6LxbrbBKpPuZ9mb1nDqddc+ZGbF1a8PyTHnSeNysqjYwAWQWoURLtC+yeYM9jqy0NfaB4Dj
oaXPcYCsubiMR+V9srjA7knP/ZHBgQV7DMX8+bCXFYItQ/NY51e7JmV43QMGWhgTI9IphY3f1igu
qUYWvWkMZ2ZeGxybyatjjh12MT1Zi24TRiXzWL4ZYg1Dkuiamx/jH9cYD3ZeYB0CIB45mbArB1rZ
kbiDCeY0kyiZxt2hC9GkFnpTH7RiwiU3hVT3TXamJNCRBpQonjXmBH3UIedlvq0N1bRUTVCdGgXX
ZwB8uHAMGyqqBhNfNp1cuOnSsjUapspCoizZHeRp3rOBiUzm/N3fgKAELOKFfXfSYO9jYGEs3fQV
A8MkQB48Rd+lL9rjlKQXJ+i1k5aWuFSlvIWoxFk7j9VXC1MBJdYItxRFk0NBvIjqYQMkddyKFo23
F7sNQsnqp5RldCFtMDnVXgs8WunikUTBUtPYRYWTYg2uW8kOtB8J0r6sT5Ml77ToiPVJAvzTC/Kd
0yIuWdFMM62HMrhTUu6kKcTOlxb3t8YMN70cAgRqgbv0WEAtexFwDXGOXySwoxfR4ghPQAmt6XSg
xSftLqKTYx4JtA6iId4Jw/31CIb/17ifHqrKjd55rJTSVupE4yq933pRYbB6lSuNmKlDUgmPtBqf
xhngARdj4101PLqrwsE2W3gEoHkG4KuOC+cPmPf1SCn7Lw2NKzE8DAcECgZFF3QiEwrVHrqYd5jI
HvfoidFR069ChuYXegp5QNVAb1DF0zeOuKvG+O2tJh9h0aoUix8psgsF0elT6ROyy6KVO6tX5JdV
cxQ7eqYjqDn9QGH0fNAYtb6S0nOR4+NLeemq7tSGXnt9floc2qznIyNHFR5GQbMoaCp3WgX9fGh1
7T0XrUDFXX4TY/dfUwyHXmr2m7An+23EFK6p4o1JnbYPMZG8jL6F58qKSCIY5E40xj0crOSvO1j3
aGDBEYZuf5p/2dPHk+7bAmC1Nu36Dum2BQiCyjZ210My0cZP3fCexVLtO0Jdzk5lbJvcDm7PL4b2
FXeoSYe8s97m3G6EjU51Q5VNIiZO0gkF2dfQ9t6Cmh9xg2Hnh0wZLG/mQs0kXWx+/uyorgJVKrN1
1PdpzWDe7L/AlIX/0kxy4SsrX4sQPiB2CPInqhSAmRrBTLJAayF5QiqLp08nRzzdT411YSNo7Rjs
4VKPfs2W/dP8+8RF+JsujEjKSZyV25fc0hPbRhQef6bSq+/PX9K18j+jQVLdkOqyaljhvQWjK9fI
9eBsFHr4purUOlXuMarNe+rqzmeLQHpt1b25aSJye9m57MWYOnetssdzYMT8XfOvs1slfEH2SxyM
pPTFZfrw7NEglGHGCEoXCEwNv6qpcd8/f7cxQONIlhswBhokXIHjfYqOfjprC+/Y0P09jFItn79O
iMgHQyHAbBzgm8YqDMhn2U1vI/0nytFxdEne3xwkTS+NParlxBARBm5SfWcJ8avVoP8kTuEsRhU5
J0PVlBDAUZAatQGWeSffBaQVIprlnWd1Vq16a4BaX1swB7zI3GT1GN11Kb4zKFGrRkd7bMZ2/YVz
FZPd2GMzLOrLVPPiD8Kv7/9BeUwWPevqrzxEJNRAhjnqJVCSWIbb569jtqLUVxnDtGH6HqR+19um
uweC/FQtZ3qcIGVtXEhKiKSNI1Q/nSOwwNs1PeMuqJBTTM2BVliPGC2RqIb+Ex9mvc328Ibkxe9l
f7Bdd89Hd7KZszbILQqVruPJbI5uSrpMgQsm4LP50qP+2/jcj88dKJAF9mF9W/M7xAFloE8cyz34
OTT7LurGNbhcZ6Mxwp/MGfnAS/PQWY/EfdN/WH1iHgm7Wngt0sCMxcd7HWrmhm2JXPmNrp84WFLO
0kpurDAZT+GoXYbAb94Q7b2FmkfMGF1Erc+9MBHIL7nW5CfV6li+4RevqRHh4HHwY5HnIandxNjI
9NrZpfWoIkopctWaPyW2Jc+trS+a5KNjRugLzf7DnbEIfubBR4va8UMJd217jf2nIFdu0WXRgxO5
2ja2oZ9tCxXb8+pygmCJEz/+ili2oDJIT/rQuwezrRmzVXr0I53qhHpfe1h5BVu9J8pSMhQdSoB3
qcWQIGiV+DESezlVSv7HrB09KUkPYdObe1wy7SYcJ4xHjRo+cr1bJ6D4jdELLnVNiHSi+a8Mj41T
OT/yXNL7gii30V1USI4yx9lFNPvPUzdAPDhpQh0U4MQl7tn6gUfApYENqy8zLf7moZr+dkqfyTv0
mbTryH76V6bp5Z9UorKvpJd+OIq3zwg7eR9G0qza2xgWw1HNX57fidbvj5XTxzPhMVvJQkbvLRb1
qmRmPQjoJWC40ZKDMP+UOAIs2+UlBr9H7ozWHFsrMmj7rUXUBt/Pa59bLPvWLvDPOhviS1uBR2y9
Jnizwvrg5SiXGsDKx6lraAwD4V1ERwyRWVtXvZ/2sV1MgDh7Aw/WSLGKS36tsdBlgxjbmBoC47vN
5DXzY/oCsM7go/sP1vqsMxv9hssm3uhxDeGI/iLpedcL5kLgGVErWTWhBXrvGOjyGo9xSaTR20cp
xB3fJJChhOHmVtiFXfftecxZbVWw6yZTBnKvt+qZljDf8jzUA/reBlV9G5Egosix7U1pYVcZoxzD
YU84WG3GOzqjae0qnM5gg+kO1Dh9tqPw1ioNtZWYyq3MDeNhWfjbgROLQ4ohz8r6vHnJbbfaR8Ib
r74FsQJ4irYhOY66hpvLNDQXk78IWnVdrdoiNhhBkgbFeusdlkS9gbX6GkeAcSn9p08YqRDKdNfa
M8SZPtVwqn2on2Nm6UD0CLE76lXQrru4HBKy4EPCcUq4FqM9NawCcpLoM8M8kMrUzeXS+bkfsfm4
HPuexi5JWm5s2dToq5DEm20g5ykcmtpXEpt+ZG6y8pG5h336AbMXCiPfDMwCnt9oAC6+IlM+0Mu+
9r4zntu879+snoGIIWJB0lt3y1XP2sItfyLMzC+x70+fvU8ITJ7eDU8SRvx8Bn7g7eKYzY2pm58D
AiQcM9myMvviyho0PoRC/zd11g7xpXX3vO41HJt0rQ1xtYsTLTs8v9N6zJAxa2lkBOFpsqGdQX6O
tlHRilOc+/9pKoy2Xc3+MeMibEm+Dl+i7sKHQ+w7pxIb3TM+pIkd1FZld8kgQ4MZaThZ4hCMn0Y+
J58jCDVdkmyV4hTxmWlouMYQ2L1ga5pJYRiPWJzV+04SDgNnuto875B98aNnYwDCVv5lY89lOKWO
PDSO8VHgHypN57fH+DAWLcgsoAHIV8vT80uuefAWfJB0OkKjW1VpG+X3xTkYBpfsAiO5epgf9Ra5
PVFC644srgZhUhBs/3c1An4Ytp6okLU3zriyW/bNHQnVNfndd90v5lnRGK9tyNbYF5V7dabXMnnL
WHjeERj2916xHLPCVG7jsXtEyu1ehZ/diPGe3qxSBbus4BxOKz85jzQoL30r1oFXFG/wPJyLJ1Os
62b4LqoGS6Hdg3LmQobBQYaHCONd2wVyac2sOM4mBz+N2eyfFxLAwJ6ZQsv77MCv8Fp9UwRTuNRK
SmKt1ARE294l72Uwhy2yvj2Rmva9SXVk3mOKZ9p8KBvfC60mOs/WyNbPhy4A6tIBvUia/fO9G3yL
gUwYatsi1UjxAcBXpPI8WC0s46FBStE1FudoZB2f36Hyr5djOMQfqkmSi63ZAG7GFOQ/EXyd0fpb
F2EEE4yXVoe85rjM0OZurOmaf6WGDRuiHkwMFEHnhu0cxFNIVWyI+7EdNrpRgQxip3cuNYZGI95Q
PJfSvmflohL6tC0DVS+DkZipQqY35sjhgjdoXcTVH1y5JLJihnTCKno1XBIS2qkI/9qdc9Z7fB4q
di8p4tQrEIavDtfvJ9JZtRJsnk1kqtxVey88AFblOQb2hu2/e88sdolBM/yxVaNfK0t/UPLgP/dR
/z+vbCsznTXVtrOa15QfzlRBuTJhc3hJxsTNduJ9ZOCZL9Ox20aprr8J3P1rIn5ZljJbBUYENcBV
vr8eSISCtmZ0e8SZeI1s6/Csg8ioLs/Mn7GAayyYNPCmdh0jjcgq/3fMieyabzzPL+T1HgZMc5vK
H6HOThk4U9nVrwHTnEWJN+MKEe1Oc8JufvTDq7SK8hC1abfC3gMsPTkHZP+cYzPxF1aP3QonTnBQ
3lV4XnoYsxoFoknvaSBap0f103vndl9hwf0a9jrYrNpfGD3blhC+N4CwdRNG1b6eNwhlbqMpC0W5
8aTHK8O5f+gC9dbjilxHw2DutK5k0ix0ex86pxan+2vBD/c8Z6p8+iALxNhoswpYGyvxHUbRSi+c
5jfCiMkyoKle/eg3GOF2tWVXPQpnBk42IbH1GTl/+iwEjwjkvncx1RqNt7nnk5se2tFJFjGH6FC5
JS6vtkZqzyd11elsv0dAYYeJ6evBwLN7eD4EIo32bZJvKlLmsRT3AT/bKenwUtSVAKfyfFz/FvWA
2BEmzaKLsRa85LUjdrEoPsiuKLdhgUrgOWrpBCI0u0NzbVJAPRwyxxejZlnbKTGivZinGGM8fA2u
4e20SYlj1KInlgHwitpgrB1NW9fKBUOOKllLFwmymfe7eBYFN9yRjqkD+XZ0c4ESV3eWEanDo7Fg
7AFsvdd9nMb2L2aQnj2b9+khMmFQjaZFvss4hEsfI9rKufO8en59tNFcfqDj3xWlBEvGR3mpcPlI
KksrJoJjPlBLK9fXbdmW87AsXet9MS3Hceg2pcnN2w3i9yIqKHmkONYydY6lQaE2hK74GhGAAc94
a+M+vaucn2LU0A6FDF5ZF9qHZq62Yx17hFOE3ro3LFbFcrwFRks9gBD9LeS6X8d0S1+e/Z20RvOH
Qdaw6lhArzUtumjaOB21Em5eYQXj/77DOjEdB3zXRQ0f6/l/TOaUbOmW/u//G/MDetVgHyIUhxDx
aGmeX1AKyIvIPLTOAQhR6F77lonmhwmnZQUJ3V74Jbw0k7SBrybayqktV0Foi8Mw8KT0IPPWs4Hy
Mafm1W268kfpbsLKFO9ajtlgEOSgPx96ZFEVSXDuVCnPuh+aj1qO389HeNhQg+piPJLVXmX99F22
nbHuWO5swXJkX57HMt4h44dz5IBRkayMLAeJyb/1VUf2MqswkTAnvht24MEejiHCNDJDIJEiVE37
fmOnfXoMa8unrGMYVBTdu4sE5IW7ALOs+aHSnXNCa3d9PvLgxsacyhiBzG8RkmspIwGuKzBXfh2a
r4NRHxuQKp9iKKIdJl8XHFTwqDDlPiz7FGuB9+NV0Jg6O1FIUerg2sYUprHnfwxpdGFHWF9IAwh3
ps0uM3G93fP8LqhwzpERYlTI083/isTaNV1GLtBNi8DN9+Ta5PtCZDu3MMtlPTb2vQhAqARp9HCr
sl028yuoIrEbMfj4wqxOwtTkqxlHJevLQiwLm5G0HNVwq7xx20rHQv6GA+75rnQIYrZT7e4MbhlQ
SqfmplXtn0gE8bkBJe+gmP7B4gYD1FDuGQMxC8OQTF90rdPieb1mhnUhtcfF4GFbu642X41i5Kk0
svj0RwebCP8RplKH7y7pxNr86zb2EbSlyt20MOizabx0yg2vzy/k3JvrwbPyRZuad14+cXy+WLwu
VEIqC/fU+9E9gKs/w9G/gKuTP40LQY/7T+bX1nfHgqwumQDmY+lA7um1bdwayYrdGiW5FZ4HL9Cx
So7uPmx0Bohd0t10f/hymZCyfo28g04k2AHY/peLEAIDDBNd1XoXBYRqOSRo8qap1N/0mFRvmVBq
aQkHpZQJGQXZv2cRaghCyMKyuYT07FihUORGkFGCVIdQhB/lnPVDeUI3yvZ0JjDc9NxeT8XObrPo
S1PC2bluaYKtNcOvZKCtyjT1bekWzYR0y/fY/xqTyvzo7I6eokiBLcbDv4n4n3eYdEapz4QRX1yQ
UWoPg7QfRabOSWB/SUB5egxytX6LXaOkHivzfOs40J8JYWEiipfP1grYklqc7Pmc/gTwkK5DnRLJ
afvOpgnZjkgQuIeQW+lHXUa7PFPaaxpK/UyQBHc2o1W2XNPsh6dQRMU1/0CCtzc9CeXD05mFHBgh
h9uKEIBXR2X0I7zMVlv/c5wq3sMkMR7UjneK5OZi2K35ELV/sFWyDEBO7zLMMufnF+yV7hriFGRg
twMo5/TnMOr6e87udB3IrGJJEDDS6eRfrd9Vtd38Fjp+/lhGDK/x2u/ydPxsUpSwUa6/5IERPaYY
041bjOYFt5xiSZM+6h6AMabM6JSYU8ibRsNSjtNtFPEENpc4rv//lEow3rhGquP//3W7LvxNM4Bo
MnqdUK647fFD/78/ZQ31R+yy9rWJlX7+6G7JaVKP1v8+olkh0X2V02/Wx85a44zbjpZsv0b7/OxQ
Zc0d3o/dlaUmAiTnBsgvRxSQ6dHFv3JG41tzGfwt/SYEBFwhyE4gV7RxCNZwqvVr0wKzcAZZ/0gg
JIn0yEbS7QnELWMaQlX0cz6P6SLmUGT07MfabdH8c0kgOjZO/bOVLdgZsap0brmTOn//D3vntRw7
kmXZX0nL50G2A3Cosa56CC0ZQS1eYCQvLxxay6+fBWZ1VWbOTFnP+5hVMS8jgmQIAO7nnL3Xbpvw
za7xPguED1s6ecCafPNau3VyTMBVrzKioF+ES+PT0kIIU2gqOwb2g6a/epDjvTAg2HA+OAxi2LFj
DafYsq6FiI0TdFz/tlZ9vBsHFx6T5U4QUN++DzOZpPmxs2blppFeE73Ort+32xmSMGR15OxYJQBv
p+4eeoqcvSWoldBhDTv4w942hNHiWon9qSk0JZVR27cBSO89PuZyU48/vtf8JsAxF1jsxcNxTyIE
qENcJX1cwHpOg7eJKv8mMV12AWyotyNtOTpLfBHzF3TLVwkAf55e7/1SvfZtbED/C+M7dKsD7iQL
vqppBrvv4xg+cnWqK/ERJhSUXHy0E6qraR8lOfBZon3Z/mCCQV2WImm4ZCYtkWiiXIk7j8Zok/WL
lQTudTNpEdi1OcrEmyHYXtJ6Hw30tahgFEQUw1vcknyll/q4Vdi3b8beHG9wcrGBQ/3eu/iWLWv4
SGR+ZxksOIKTkvxSXOiDZHxXQIP/Hg157O10w7efTKsPUH+9gsa376ZkPAjbdW+xrUN/bNCFQpVc
fZc0sEvGZWJ5BOl64QH6ZHAiLrtch03jXb//laGgOQnLfulTeLkybXqYy7NdtAuc05jF1UPSyIOe
at2rSkCoBQNxbJovGR9nsfcAf41cL+EM6+9v+wHcb5rPbVbmUYu6FCF5lCxHsaaLs9fp8TXyeEO7
Ksne/ZxFJgkwrk6pEW5Vp2AjjUb8JkrtRAv+5tdf/uPv//kfn8P/DL7ya56MQZ7Vf/9Pvv/MEXaH
gWr+8u3fH/KU/33/zD8f8+ef+Ps5/KwY0f1s/u2jtl/5zXv6Vf/1QfOz+edv5q//49mt3pv3P32z
zpqwGW/br2q8+4Lh13w/C17H/Mj/7p2/MI/ltzyMxdfffv3M2wxawd1XQHDXr/+4a//jb78a0v5+
o35/n+bf/4875xfwt18fyZlp38f/7Se+3uvmb79qlvmbcEzPcF2T+aLj6savv/Rfv9/l/iY9S0iY
7oYnPUP3fv0lIwFB8WOm+I1hs2HwI46lwzp1f/2lztvf77N+s03dshxuBvBoC+/X/3r1f/oU//Wp
/pK16TUPmQfML8fhdwHOmz/u+fXR4+fXWyaCBt2gZ+uYJvd/vjOnD3i8/j+qojdac57fwVYxN8SV
NDdS3WOcqi//+lKQWXTj6ADDuHnyDXZR3zcF5e83fd/eC7++VPMjC+Yt//wF3zc7SdHeFNnvN+ff
o4s/3fT9oO+fsYGt3ZB08K9f+f0vODbtjdn/9ebGGLsbmkM1V5bQJhY6oASYVSbmmD5J1rrAiPsX
HxPWLtOYYrYYRAZH9ujhohijZq8fc+HjLTa9YaPHcE1oYZq7VoBI7HKApf1w9kOhqIbyR9lM4X6M
6nPT1t4N5/2u01z43g6hIbWoKVNoWIWEh19soGy46ikwMB0AaEwOAWkrQxzZewYcPgrDflhrOnbo
Ogfp5egGrAw17UMVsWGz2l0fs4LUTbfvmwCsGc1UWmvToveRh/XVpG+Iezwg4yAhCpsr5LHop2S+
vE7yqjtVLqnQLGl0tKJkOka+sycOttoXZkvTTCPMViYIynJZPNa1S7p7NwIJSccMhCypDXZER61J
MWYOPDF6XcxFNJsksch9cvWS4KYMJ43D0G+icTDg03EojmBQN6BTq4BGVEj+DrZG1jTj6OkRjvkJ
UFiw9hMPlIDH8BG2mxXCMEJVYq+JhtmbnYVaK7O6Vak39g05HUjmj2zJ7OPo2v1+stmb0cc9VGNQ
rrkoYGfxug5Qsi3RDh4jHEDgKh8jg/VZz1ADIYrW/NzAS/3WNkSrjcTDDc7Ebq7Clz95oEIqqUUM
mczHhBbtil/srjqI29BDFFKsROMjKi6s1SuE5MNdV1kPMmudTVeIblcUSF0DL/J24TQ+6ILM5dLu
Dq3hpUQKoyERfLoNu+iNZ5nDkg0bKLoUZi8sBLY6s3HHxzyJ3P6JMSHpuBFSq9QqcjTH0ruvhUa3
Wldnx6D+0uLkyqAU1k4hSWwn9wRDtLdtHBvlFqzKY1XE1U0tRnFPdY5IBY6LkuWhm8rxQQRYwr0g
DHgmglKAJh7gfX+LDXFYaT008iwTTLdR8d3W0569Z3TbFgXGRnJeNmPfNgcG7ZjsMGnc6U05Lu2A
hORQggoi6YxBA3ooL+3iazhZ+qVPkLF7yVs0Vurgt4NG3WJWG5Nc0HUlcclUXYMuMjaLHR0mKlMO
yxsLdUrTPqV1e9+Y6UOn0JWbFZ9HRY51ZoTpTlGqw+xPMSd1IGKnvjsrzdoF+dYK/YcyNWEm0Hva
T3wCCxMNk0e7mkI047ALaESV4LQh/aXma9PUiG0jk3FToxG0KoXx4PFErCipn/uGpIyuxqrpMJoh
VCmJnwa8SsewsGc3rXaj0qC8KpTQFL8E5tJdTS4tW4mQP39TeWpvmGQ1NaYNtgfBCPosy9z3SXma
yGvdmprnrn1S90oN+DxNPFK/PfdnlerzucXMpGP7Mp6VjU+hFYCLTXsgZUTvmS8fo7I9j2lR3w/x
Yy0gKzBWVktO0B890thHBJh9JeVWmCXyPl876k5dfKJc+Bj7mFF8iP0sTfVbx7LCm3AiGcj6LNSU
fMEvgGmljcW91sagubyiOsBByfboZX/G7GsX+Hw6JPUcvsilD9NA3iiW6VmkiTqxxrUcpz9JfFBb
VQGpoCO5s9uQz4uh4cLpNfa+JZMUHzamV+tnZOz0N/zgtlBcjBQ9vH004oUZ6C1IVE07GYP3c3K4
WpxBOAz8x0w66tUKC/TLTIXhAQ4NYN7Y3rqjLjaAZR8qYYKRJm7zIIJA7AsXygAe3/1Ax2JDWo1z
DavJXSKvxhZ49O1x2uoFVeZE014vXAZXs8HDIOUME8beQcNBlH39wICYTI+RvrODTNwNtoaE4xdG
wt9QWdx3zfwr0tBey2JAIdS5+tJTRF8TC0GMUaBOZaRFuzQf94bE7JsZcqt89xEoOXZ7g6WgDOu9
PdANMjFv1CMxXUajeS2TXL9eS3PWhvlRe+yjpj1+/4tA4M/ATtNNCIWThaInqcV94RS1D4j7yJPI
bvoRXcEElcjMR4sDLyq2UURoUuJcXA6RgyNObl1Gh5KO+aF17fJgqa2Pg3BLb9yiG64jSYgtHdJp
mK0iumhOOxj3gpm/tMqfvNXxJSgFWUGBHu+kvs2jMD8bjfxMYhlv1dCbS1qZNolDQ71uvCxewtGN
T+U4WesGGh6IiksVYi6z4cLZRvUQhxCMB05bgioocjU9fJUaxAJDrEKBr5YD+FZvS7G0gcBtXZMk
qRYxQW/a2dqDYrPrC7rSHY7YVTFbUXKEkxJHXSpQ+hbZfdPMnt6+/+HH4otWaftQB741Xy1xQ68j
RKm3FUk7eirG48hZG3RcLuoOU6T5IlGzYV82aKHoPfN+vvCe3TX4+ELwWmlPvE1KO3Pjt+W6sEqI
K2mzN/SWZ4ufdCrychWywWA+GpEGxMajm/D2tRbzeiy0jdC1fd0z8i+dg/Ik7oi+22IxcZ/xLB4C
ORWfZma2XIxisRGeujcaQjvCjOyxRu7w8ZWbzIs+K/Y3BHh5GyftMJhENCpzS2zxWHWXTm8OtF5w
FaijF+NYLnr3mZmalI9MBR8lcJsl42hyDXG0dZE/7CCPh7vU6Ia1EEPKXHirTMR7sTCeXY9+15Bk
BC7nYkJZi0F3MuJ6gZCxXBqedu9wSdMpirYyxWlR2M2JeStqnKco7ovnUtCmyd3qJkIxvdNjlK9e
OGxaUyfCxscmVXCa1+70wrmBE0Fbhiic13aD09cMFDoHNOwwcpj62MUxChhBoxxGHz/dBwUBJ9C5
llixgX5wKiwj29uSrYNH5YdTqefKjCXbJVpM+hysbFRbUbrZOlGki+JZYfgC0LIZTgTGur5RrFqL
v18RnoUbhNApF+x73uJCU8UW5mFH0AxCm4AtQhy7V7SFFhBnkwIU3TKY8PdoAnIhG+aMPsHdSjeQ
vpr7TGjZZjD0DU1LgGHdU2V1j5JnXPfkDI1Bd+yT7qW6aBIxdKSNDhnZi7CDbt80yMunQF+w/sPk
F/FDUk5vQlkfZA1DUGsIme37+pQ7BhgUqJNWmJD9HuG6zmnLh6X7EfYgg2zZPE6IzfiLZGjbc4Z0
dFt25bYOv7yyPTGtvJ00gNHx7MecDHlH/0vybvjHzAY4YlkuGs4RO65O34UxVe84x6box6Od0C4J
oUGSm5Zj283ftMl7mhF0i26Ts9PrXN9Z5qbbLXKCxQHTfqVZapycjqCaLN/1NtLyQRDZMQTlR9fg
eVDxj9bBmqRpYQWd1kWv4OIEA3YbLUsG8LKBPu33w6fRvvZp/aqQ3BNkn60hP9y7XfAg2vyLaIpk
iUPz0MQBQI42vlU0BaMKYm01k/mc7qRr1lWZxZMPnGalTImIs9shJABRhRWS7aZ/rTjiiNPkTdYq
JlB6e46y4jOgcYJnH2fyVBh3LcMOeKzZfRSjGjJ0eSTiENuIRlprhRyNEN9dHxLH0B1GdEMLd6W3
VcdFl5SasIqDjWqKzxSRmhZPdz6o34Uoh33dMlpMfahTagxOrvJehOiI6+iI7ioIhwiz4p6L90xZ
kzFhouPjDPR2ZfUwDfy9QpdLVO9wdcCBD7iEu/zdjiDjY/4DRmEhRteJ1fMaNKpYLhZJPlvgZktL
bbXn3ko/Szx89GM0YBTdgM134bb92pfM0YVnxAxaie0MB2IKs3p6RQ1MxB2mC4zRBg6FNrzTRs27
T1Q7rkvHihaOZjYkNbO0uDmuw6i+2ioix7qzvUPjNe66iDlkVAtyzOyM5KEYs8vgt3dV6KG80Qw2
9p5g7CUi2NerekI7mKbmtg1RhxTltJ2slM/MoLKZctZv5MNjE37JJHz1U9RPvg+b3mpBzqIPrYym
fSCqKGDwv+x9/DCNam9V5cI+03hVOVJEB/vWQN6S0ffweWk6GswbmMnS34/FummxGpjDqXbo1cdW
szRne3ynPGdZxdTVva3hUWxJtsj79piRPboGhQsFmBlSPRMeU+Jy0OneNSmm9AHGB/y1cUkfKoOn
RcZQarZQ3OOHyoZvw4VN8TYjgahE2W10SIi6oa+70YOoqHMyyDkiEBS3bTuCowsLgJkYbxkBBku9
CNiYcuTEyQCTdxgJZ4C40/o/AeWaS2gaYmGlaJ0GYHZ5jbnGATMNRkgnCDJ9L1IutYGb3qifoUHQ
FmFMCP/GZkm89auKUSdXI1a9wLq6rlpVAR8W6mFn2c4sACoI2vYMf9D3RYORXG1X3TcdV6nUfk9h
E3Ppj9UiredZRtZshjnpMbMylpeOtz6s5LthzEYveSCV9MUaScGQdoGEBplMYn5k4wk+mLlUZvrT
yvyrOTLfbJIHw0afVcY3xVjnrGRes1G5egwqiQquzFY++5r14L8CLMMFTnJobA6rqwLTZU/aykk6
hmM6R6zbkhgo+nKd2/XsczqJjKIKylgKKyxh7030cwVzGOtK8dQGTrseWsA5Cmhta5G6Wj0zHwRT
VNZPQpID4kfrgtzdnQn9Ep/a0W1GmI4oW4MIDYOeokAGpb/w5onTmLEIJxSuRL+Ay0JL11bBJqUl
TcYtPyFYE5pIJ7BrYEMe4HTueyJTS/vRiNxV3oyHSBhcFdklgknkmpLViHJ6oH52eixTf8OgHr1t
r1+bnNw24hpV9dWnKGq4AgHhR/UxVsFVN2vgZ3zoR8zFl8bWvwzyItIKQeIQ4ULvwvoU6iQ9MOdc
TnrMVWVKr2PhlySO9LeRTbM44zypUobOAWkkKzKNziAD3+whf1e4zkAO4gKyy+Ky920WiVjUJGba
xQf0CA7jALkgvMZPy5sb59j1wnK6ScYe94/46WYeJmTLumuq4KLNL8iN5p2SRS5965yqKaAFENjH
tOMK6FfeCWckMqAIb28y+tlqo0XOChaKvdVLDoF+RASXGDyHYHgqtbs5YeolwKlyke40QXaklY4R
fqtNJGHx0hj0OSRZON6r3UBcrQuWKycZXuyqOmuMAwPwW+O8sy85mdzxOkreMYeuvSy5ZFN2/6jd
D8+mAeFO9bQwMFd2nfETRh/Hfl+99/5tNwQxnya+W/6PjMB7NHMMJxJg5LKcNhYJIiv0VxyC5ogm
YjhWzpAsDKx0hg62grEfWApyOMLrZDQ72Bdfgzk8TbQqBvRmeL4JTDP9vd923Spry91QtA9w8N4K
rwNtN1oDkK3+I6/A7YAguphVxPyVPoDyQMc2RUUXfJrGZfWEaxLbVB0/MS3L1pYZ1uAdx7suD8Nl
ON10FWV2H7TnJMZJYrT4BQEUclHqAJxpOFpUhMoygKq2ymw2FEX+aRojOx49ZA8aM1tr4ua+r8bP
wp3CbW+YG5XW4aGN3aMqCjCgHTKXvtqbI9m0GjYcEHZIoGcjhQbUy3OfUpOdjWE2IRatbQsyj0wm
iXcmT6+k6px83/0kivheVuthRFTFE36q0mHCqLEJfZLQ7RlngicPypPAr85SFwonXsa49KBpY5TP
d8MQbvMgzldaV17hmdUIvsd3LiEXkemMcdprLFyItZk6WzOOKgZLGdvjmoaxXPtp92bnZJEFnJ0c
ywcnjn+YlLdhOQ4rp/b2DcalZWNxxSwpl6uAqDBfBzXIeVoEBjOfmuul6d3FtfOu6rvEL5x9QNgX
L4V9yVh/WsZ0tBRnFDz8H37VwEZPvBtIEihk1A+yQozNSBb04IEhhyiOfRY5MbUwm+Fo/ECVSUOm
PHMDjVKt38ZYOdaw5fiYhm6bdgi72LcRXFJ3S90x1NJu273dW4SvWvUj9q7LAE5zjdlwnxmciDnS
W2XS/6jQF6yUm+4DCZ+kytGfWSXqY9C8P1n1UMufIGB9YH/bS9c+51p+0nTnRNZvvssg0vi5e87w
KK3mvGs1RexVpuABewiAby45yFafEKdDIMOIg85N4lwufLAXU/ajCNSG5ijsTRatIZ6TUpEQC/1H
M7hXr6KTlo4xSaOjeIC8Pq2csvuBNvOJ3PH7WhFc4Pf2g5GmC6YymEAT7VPa3klKxQ418s6DGJ/L
5K0jfl663XOuMaVV/kNYdjN4q0a7V3RrK6weXD6fJdoZ6mjfvBDpeJO4xkEbE8Lyyg+y1ASJlZjv
ywe0glIbXgnVWCHWxDJFHcEMfSHF8OwOQBh1ZcdrPRgYj8sTQhJWMmyNiWUv/C6+y1lL3Lq+0pt5
YdrwRUZQorN7V9mh6saXYCh3bCIWMX2+rpg2tqKmokKwNo322vbGCaXne8SGt+MyRJgbFs+ICo0G
m8/l3usgRA3aqxoTIkuG126ssdxZCcYFR87eBBgp/rJAFrtgQeBKDHhpGkmuCwV8o/BnaQz3cxCR
GoFqjB3XU1hFt0Hq7TzcxPpJADRdGyVtKUJ7QP7mmgWxML4MhHetlByeinE3hoxI7Xh+pwkSbJ3m
ybX9zTQxICzCm5gMAS8lJyEQwN2y9Ad+oXPMyrSo9OLDgqmsd+5aE/LO6cwJjx04x/wWtkWzdEZ0
ZsxpXK799RHXMfgq1V5DEsUQvN0FaHOWBq2OUBU/RBMMyzxR2f4hZiazSsgdRRn5Y6xxQxieekV+
yY6tKMSKdOjH/L3phnfTyF5I6XFTmq9FhcFIC6bZm34ejepKeQ2sqZQXGBYEEQAk8Qvvrh3llwDA
s86nQ+Q64D6pprrIuLpC2/e6DUTVfHWozOhN4i2VoGIBA3HuMTk5hVoGaMQoNm3kPBvEzzZu/OEN
Xbwg7B2qx1h/FYKtBds8lqsySFcEKKTkbLScfuhQ+gQlk9eOW62fAIhX8saC0b5sg2A9Jh2pa5r9
IjKgy3oLWXViAV44TMrXlOgEXYHZD0i9iLryveeNorfgKT5RMi1ynXybIDFQpGcfkQzWPbv/mLe5
mC2WmIInAHPUMBT5EG3eUisxT31KAgA0OX0dqfBamb131EKX2IRs59rTbgjbz4GL6goJ8asFVBew
7T4/NYBTYcQ0x+mDvFBKLdFuGnsEMhskyCRnlrHhnRwNwKZr3HoNwT50p2DYoEtnnRVa/6Ey/dKp
all62l3di8ckQ0ceeDdFbGFjcWLc38Z9buPd0ctmkbT9G+7IO0RgW+oEYLhVeuhHVIaFZp8cemWh
sUKmR33Xa6vKbmjsFAUCVBJeliqZ/Psyd19iCwpAps880caZc/28V01AxoiEy4eNc0BR9+oS7IRb
1osJeB21pfgCLxbiMJrIkxmNkgs7OFzN93Zupi7yM+ypcOB2q8WgwOIXVrG063RaQcRV84T62cj0
g8domuWbg9tosg/T9c4Voy/hgWKjaL1nULIoG7QOev/sW8ChUk+c7Up9yh9BXKG7ebYbkk0RbmTL
OXW5RfnhVslJdwpCFA3mE2YZNPDSwn4zA2zwbu9ws4QwV1sqU8M5lrH/aiT2s6OMQ2hmaxpM96Gk
fe+6oID8wdhj+uA0pfLp23CvTDw6mLxQLGAr8YdrGgZvper7dc9a3/XhXVRXF6WYfoTVixGSRjNx
mpj+kyF7kuhpxVHIPIYD9GubSDG6AvQVGdyTiNc3xLtrciNd80Xr6DOTinhHofEcZIPcw+clNKYk
oF3QFYCW+h6jgT7Vd8zCkEV5DXgkHww1lisaNJyCT9iftT3kV4BmDSz6pKQERGdAQTelR9ec94A2
TfmJpCqH+f+ib3YyzKIFluHPpLe09eSubRLYMxx9e2KgnK2U6THPfWchJbW1A/sBDbIJCIa10PNg
hKnyK4dUvmbU16zhgziXoqeeseamsHBRemZcV31NJxmhKKZ17bYhuQNMAGFeApRphoNNlbEeHXmO
YqjksRPv/cpQzGho1QP9fByY8S0E3RamaHmFKaTSDjRUmL4kst1GJcg59NFbc2ysu8qGcETxHVJj
ZyTQRHVyiUjW8stmThGbNhE+5w3mSRf2293Q8rMe1KylnulM9aIrUa/dqU7j8kj4z0KCet+agyS/
lHrMrLnSTu70HthvjWe/MoNAOTvFNABNRVnsNksPVzXMH4vWIZhEToJi4zBQ2096GGyzSS/J0MGS
EJhUO4bgJSb9FizhqQSId0PhSyBNmVYYn9/1AHXzFFCEGD4QaaGTn4IlAdmlv2aZqYAKPygEWMw+
AYW2JfzrqXRCoO6hs0TU9NN3Im3TYLlcaiZxg+O6EUW3oOeMr6F012TkqpE8bqP+AOZzTE2JZ74g
ZGnCugSChPK8tPNVodAWGgldt4w0JlR+xY6MAmbgKVvyJ42JyGocnGFT9/p0NJzijF3hqf2WphPA
FwEoqz0NgncnOVKwQLClpuAtQvEIJjEns42+bIyfnk4j21ek9lCnqKjx/QwbTMANpWopOAjHl34a
9AsuDXALLa4eq7wa7NrjZdFHpJlFzPLIPvkikxOwBEazIxsbrFaacQ4qCB5NlZkb6grmovDfYGp+
tpVAK8nEuusp16yi6rkud6s0bknXgYJjQ2ZjwEr+WFXRj5T1QhoO5kNj6K4V6BgVg4CyzSfXP4Qp
MLPE8XZGWepb7E8eVBOmWH7cv5YG7VUR9sBZs+kupr3KlHtnmNYHsDq1iwGe9NqAbgu3P0pD8RHb
xY2blD2DWN3fhuBE2sjUoRL1ZBiVhzF00BpZjyrr7omeIBQgi277PnLvxjQLIBTZ7dq1nrQ+60lK
K14cz9ubWfqWoDTaGyryVsy1TC5P5orAPs8cwIsWc1xYTMcWZ4OWrJB/kFem4E1SOkPv0OVn1EHi
pf8EQW9XzmyytveJ4w0oX1twhUGjGHjzafMvojAaGoabIYfoG4EKULW5abMMK20FwU7k6Ssntb2i
dh1IasK6xrjDPE5ZPh6rTmycLAhxx7kfVMgQoN0euLi064OmBjAns9+u9gShVvSoYau2O4aL9Jpq
u93FJcWy55SsQJ42GzhWtslpMXSkyU0TRAxbnzkNwah2ukNYtd8wGTbbSRzSYf6QTJleTNufzhpC
SPa1+cpPAhLVKn2V6DypbGy5fkbi2spG3JVT92yqaFtOzbDE0xSsioEZRTX6dEw6ct4C9a5HhDAp
pg5aSjQBSKhp5caDvqbUequE/dUEptyjlfB0sI9NA2vX9zt9aY4AbxqubXkPb5f4MjgmUkSr3Kdj
JNjqeXW79K1YO5WJAxEaYW0aoqGYKX6q7CKqXTSyQz6GSPDg3Ywz5ZMim9ZryAzV2UGJ9TdVkaVQ
IFzUDQXdDE3lZ80SxaewiI625b7Ju7Mt1ZfM4rfAfqRe5s3zyCwc3YZWiE9bivU6WdNT3ZYATWbP
E/rcQ+pMT5Q3ayjoDSGwzYMbsMrFbfhe6zN8xWQqlA9AKzxtWSKLYS9/1mhhLqEtvWsRhw3qP0a2
A1YqNz/r40OtiY8mQNoX0YjbDMVwN0by0TPCDwKy9gz5S0rNUNDPFhSTWvxAqq5Y+EaOMCC4izMQ
COWT48kLZKUHalceXriLluJgMQ3wVoq2OCHnWI2pfEw7rHuaJO4mlTrJiiGIf6/fNAbHoWuGNy0y
ZovAK1TUu2ZSD/3YX6oZjyUp4N1ckrtn0RYpHZ0zalySn3Jukg6/st0tNCfDbOMmkJBR4dhp9GCN
w7gxdExzpghWURwS4KWb1UMxgHsOooy8l9gmw8loPrR23uinJDml+k+cv1wkiYfD384ErmhHb2Ni
+kQzAoJ4yEW7qkrrMqAAWojR79YRnzZSHY95BrT5sYXzkMRUXsUsGUnzgxk6j0OjfWnzua8YN5Di
6+3sAXYYZZAFBXJvT07/VBjlpevuWon0Ii6Wjt7EK7dFI4SrwVgXWsFCOAVHgkifGld/Knsk4yFJ
N5CEOSCB/gg5o3lEffUM1t4oMi5clCYgDu7WxaW1CU0493aY3WaW6X3maYF9hCb/qlSDefBsOWfH
WExGYKfPjK78jjd1FWfJCTsWgRbYYwc7qG+6dgCVwtE4DAh7YmYFF5pPMWshdWbgXywGgvt+Qlhh
NnRnk9ghT3WiJgXmQRg82CunqV6mvHyh20qFMu+TgfkcJ609EpvmX8ygBEtiOhCR8/RZEZL7WYbh
LczwVdkP3jHTfG0fpuMbrXhy40v/gCMxXCIcY1DsZ6D76NiAuu2gstpKmicllTyh7N8h3WSzgUiA
vTjvcAhDrsZkzf7GLu7xsM5zTueNoTPJHZAgXqu4O2vzghxnzNLcfFQ0m5VxI2fHZxEz7mzb8gyT
DHV8npcbbcRm4tv380jq20czlBozEPr0A9v+fErNM9RholMi972oGDbpSS+OeZSemwZ2AxfgQCHP
TaP0WTMjDuZBuWunztNb+OmvEVF1xC2r595AgQqQCK0/lMXnyqrvPHhlpOfAGanpVUe2scXenx4t
vbpJBRwJRIjgspLxWYsHcz9awXtjctpB5PHAeXAfW4n0kgLyQoyLYp/ogaWb5iSQFW129OYvjCyz
4/e3aQmWOyonZ21hUDgnhWTxTiNAjOi++kXflv2m6wacvp1sd8jSuLaPqbq65YRQrEJ4SRHjVrvv
G/thULT4DHW24a7QSIuhp86P9jQHHigW59W/HtfODzYrcIhGO56/b//+kugaSF2yAPXZ1NoJZ7z/
/gIgVWD6vZd2Nt2XWsN6apEIbs/fWjBhmAXywXzfO0k5wCXD6EqyzM/CYvfmVPHVCTrxZacISuoZ
lxDIne5mkOQcBn14bseZZjrsE6z7P4aufoqw3r9PDZ6aARzWi2QSABwpzx/DiJGUo1vijuIHW7+S
6TVNiMPUDMc7j4GC5QOI/FhX47gnyMannyiao5FRi9lafEPKTXQ02j46fv/r+0tfhP6uK/Ejz3f+
6/b/02NtQHrIHsJkRcyBx3WodY6hHbtPYZ9dtNwIb11VNU86MWPzrbreFde6te6/H9N3HEsjJRfr
p+k8uThCt4lO/+L73kivItDCWU97l3s1NTfiwy69+b63FA3ScoaNKZrYe7Qev/9Qr7fyPEi8Dp0a
3acykvFejoQzfv9QzPCFJbVut9/f6hKWmJrk+PtTzhztmqHLu8aRI5+Q1cx/FvXQdBWJffv9+7pY
tkd0POHvz5iCrMK0FzKVm/+aY8qM/HYr//0Z56gdF3bvuufGHLrV/9dq//e02mioEbX/X7TaT1/Z
19R+Je9/VmvzM/+l1vZ+IxiL8Qw1qrBmufY/1dqO+ZvpSFNYjmEJD90EqnAuGrMiW7d+cwjqcTzD
o/cDyRQB9T/E2uI32zZsZNyCjbnueMJx/p/E2vyRP0i1LctmCXKFg2icNGDLNuf7/yDVFmHcEvVR
TitcnO4JektuEIeWNvlNmvjxpcWCxpW8uMvYYQnbPPsJPFQV00AwI6u/WqVPinPknio2VGJmXIVo
lqB6MSD1aSL4emfuMAb8IKIsvyDIHe6wLsHoWf7hbf+HCP2PonPnLy8DPr2FrN2c/8P4wUEU/8eX
4ZcB9hI3mFYmUSfbTvPHdZzbtPlQ9S4ikHj0ktGP/Ps/asi//FVPSGkJE5047h3L+77/D2+eq+Mv
FLYAh9bL8GbwGRuPuI4JSKT1VRWpcYnHkCsFKUo+ht91TxenKtr2to7Gg0f6A9Bt9VVWoU8KRuQ+
KgPiN/JefDlDd5vL0V1TTSL7k3IZ1X12B1F9++9fgz4fS386AngRtq5b0hEIn4Wl/+UIKBEaVVKV
wGuxvUzqLF0GA99fyv9F2Xk1ta4u3foXqUo53BJssIlmEsyNykagnLN+/XlafGudvdd3au86FxMm
2FjSG7r77R49BtHZjW0NCKDGpr7D/mkXnt30D3pa3JW2l98r3gLnjrskd2H1Zet5+UAePYLSTmu+
Qx8O7jkf8p2G+DNHCui2lqIuNhYNifv1S1IrESQKHqBiZ5gevCT00Vef4eOYvkeF2iWNeSgbkSTf
eGNjXxdVk96tX7qcdKxKJR+ECHXnMYafJAGshMYRPa9diuABUvfLjJ7myqEEr/01oEcXwQXy++PB
yaBlQbBrKYevgejwMmG5PxZOH4GHnB851honbaqoq9lI3lEH+ROjCl9H2vKoTnDUx70FaL4b/Yc6
lZglgrbftpvj4Bewt6G3B/yTWnk4wG+HqAKEWfHsPoSq6z74BXRcod9znnEhagkH0hmqTptY3xcG
4RlAYtVY5n2aedNLP7i02UPh3FvpnVXVSHZet1re3BW0Ar2PUXUDpcJVtER7kFyQ+zpG1+7XL1kJ
dBTacrTjQPcSw/PFAqywV8iiwQKMLk1FBcygVxVmMSq6gBCddG/06KY7fZPu1y8xTvL3f+uPimIc
LDeet76S5HfFZGd3tFQ1N0tIcSyPUeZZ6EbIbY3Fm+mQbpVArrupvP0NXUzkxOPhu+vvAC8BM+uZ
khzwBVQESDpS9tUBkb/VWQT1cK92t6aftY/t7Jd3kDTc5Gnmv6RZ3d1DfPRuwcylDM54F2pt8gBH
V/gAcl+6pn3IZsxyat7TCMaCcCCKqV8zWmQPmUHFJkEf9xuMEhib73n/n3eTgTn/52bybM2m11+j
n8ZSpTPmXyzCXGL5FJWkSAc0C5gdnIx+YRzbIQM/nvm7rsyOKQ1/yHI4G0PP2k0KJmbjRIg9daV/
s3QpyZ+IFruliqG91p1ui0qxd5fpmnHp0291qY0+2otN0SGT2I67epZCVz8uz7Txoc4BsOMAXIsz
StI8llBa3OYc7/+L1fjflk9TVc+wyQIZLn1G4rv+9Tkb1THTWqlqUVDxpBfT3q1fanSAPQg5Lo20
C5/yFOzEQMvUIYcq5TDRHeMe1ck1n7Hj5b0Td9Tzp9a4NArocREhIA1gkNF3W7e5inTjpnFAzsxZ
NSN4AXjtP0+W9k+nAaGGo2H7VM01eATrH06jVcKojkwP7BrQgdtlobrjWUt+A60qmYwx+yZ9o9Ft
n300qFoh6jNxHFPQuipa6AVbv9yEQzgB8IBEQIGK5E5rp/r6P9/k/3Ix3KOOghb9gqZFIPCPgbZp
2059zYapEIXgy9GpomsKZ//Nff57w5ZlyUhw/HdN16Gnmv6tf5/ONukmkpdcZUysj9rp42s1yi5j
jJLJQ+t+DqtPSRD0d6T0/3DZ5j+Gn4iIfaKSvACP4Fk4oX+/KCXGsSqgZ6U6STNTEUbhIyhb+iXV
B396jE3WVN81KSXASIGhzzjrAJwo+i/jW1ij3rNkb1479IdmgLXWyMc3LVGanRex4TmV+hxCimg7
NaDF+qjcqlNkHExS9dCGedsCxbObsUYduHDM8B4P9ZGENV0SxtJuXTqvbiABW+6MFirrJc1+2Ee7
0SzaB0uNXvIekMD6k+0oF20/5o+K5psPQzlfdYAAnqlb//nPg6X9w7AwWA7t7rqru2w819XVfx8s
VnCoLE0NitDIwa9EMQpoCK/QT2rSkQU952IYFszsybjJHbq/G0vDfgIM+v+/D+IsdotrmCbOz/r3
+ygcKhU4TdgLXRWAHISFlUcKx0RwHAEdaIJU65lyzXu3mI/m4lSP5RiNv4eR3xj7/7Fy1pDk//YX
WrZqqNCsuAwJen5EWMTb/2p96PWZChPqDtSYaqoPk1btRup5wMSL5SFaivaudXP1yqhAybVjc6C0
nl5bqkWwoedwd8NNsBkAPlrD0Gw1zRhu/ssomf8Iqn7v0DGALK9xv/2P6fKchtSakVLITppdJs5p
RlGDDCS3DR3IH3cwose0iYsNrgGpyMKFO02+kIqf7p3FplMHXABSrHF3P76NMy04lJ+jLeylSN5B
vkrZc6bMBUPtDWAXZZeGFKiiDn7ZtJ13ZYbQCBQ/5WXb+5+WbxVPWFwTwn+pVdfxh57DDdyDYnDG
DHTP1Jlb6Ty+JtlVbareg8tJWEwHtXJfaa8BU+bQzQyq1Ng0Lslo1ynrg2ICwcpjp9/NItuQt5ry
5MCGNJdLt51G2nYwG8tWL4rLtCYdPIyjc0NTl3cZjkAiIkj/LhBJQ5f5wdA0vkSaQYIPWaeScg2R
Rb0zNa2GQtjTb0pT//arBZX0Afh8axtPIaXJiqY8mjTmZtR2UwObfqOUh7D0P2PXTb7RGJCy9sNY
QzPW+xDYG2T71tUa5tQLQ5+YZczMhGr2EdkAsgnyxbTtTZ4l3s7OiOvHAgk/uKyBA5jzn7CPOc/r
RrNF4w8IxAxwXL2w2Z5PUEVAXZmNGCd6HjeLo4CxnADTrkaBnmpjC4mLDdJ4qzoNwyRfkCWyb8Oq
ezDKuL/3mli7UefxZSj0/r4oGmtnh/0BNaj+gvNA/zWjjWOnQOtm655bTR9iJ9ReXXC9jeMG1Fnb
JwdVnl0q1H8pmLy6Nq1tVCTeI+3/n6HvQY5h9O9TnlX/ZVvqsvf/sS09S6f317ZoSzZd8WX/Evx0
bdebBbgu6PQ145RBaAt6eBParEfY1ycEAorxyptH9xbZwnDr+Q4Fb9dGTjZp1Ju0UX4S7ZVU563T
FMtriFlDRYFUjkdjaTIM9VvYpgTAdXEOJ0iGnakIcrb9fzNx//sxSPp4bFxdTkbqP/0SyB9qEUOE
iUPwtZn8PxDaVddJBdismQvvptKWhkYoDbzBrBR0mSFumoZLuedgceWOFM0Ky9ozYf/ZqLgczf85
wC7RimbY2D2032z9H9Fl3oPhrg19uDTb8kyfy9k3LKqg3m2y5N9zbJ2yEQL5un+pJg/BmBd5CzrR
Z68u73Sb3CIKKWqfnGPAV23rPYdATJQo//3nzT+l223y/IcVc5k3S2AN+smo87O9VN/NAHO/Ml72
WvaQVXqAAP2Vqtn38ud2O/4oZvc52Ifctj5yvzzLP1OxNqRhb2FoJ7+I2GyenkmjBp2LTktTXhtt
AUmJfe7r5eRMejDPIOG96LDMy09n5ucqNE6uvo2NJdB6PZCPRGnlJwPbVlCz7PKbrFBu5QaBfdCt
yMuqfoIsOlDyaI+mQFh58J0Or/IWL9MD+V7G6intqie6X69gSTsn2d2Qph8aL8UKPUfyepu/tOXy
3nMAjQp+D1Zcq6uXMKT+Bv9OYFjZmYPe3l4gj3F5tZ3Sc+n7X8QkB/qcLpKYKlgyzyezVgNvhroQ
trw2mn4amAAvYsc5Jjaoulx5NL04kAOvnyVnDAc502FDIfMkT5Pr3tnU0Smm0C+3jlYP7uaIkGR2
kcdW4OrKboFU1M2rs2eGgUzT4obBpqK6v6jt96LE7zMc7o3xBrtfTCVmfoDu88FWlsA1kmC0abZV
qycZcJkYt4LvDdEynEeABwqAp/w4xeeoO6/yFr8BMD1nL1aPJAIvaYseyLx5jvNowAwmk1PR7xkq
L6SZf2SVrAvMR16yrh9lZGXxqdiAuDh1IX/NAkuc7GwbC4qBxRX1uQBwS2Bac+D4DFXN+NH0ENDd
sYPHZOukxbnRehq5i3Ovp2e0sSFgO8qIrrOXD0nQGHpQL8D+1eVZRkFWJ9Iki9e8K7N7l0XZFdnz
13F+LDwt8ErvFRCKGSdBP5Zn2SFalp+htw4GzTwAfhysHxldmKE/y2L8qZmtoWARaO1maPobmG3P
9ricZEtOdQXmxH1sk/iAFvt3w1ZU3Htbm9/lWg51f9+wDzIysh7Bzd+ZHLfl54GFpjZfdWUc/UX5
lvmWNTku0WFW2svCnEjMWAgslmd5u9xnrHlfyexSv/yBFhuQ2HSKLPssY1SHzlW9wBRop+cM3j35
HuvTD/HcORqfa9O4j5YPq2aZTmCs5F/h9j+IPN77cF9H4xTAlfXjh+bZHGJRk7w1lilQTPssK9aY
6j1wyOu/bAfCbyf5PyIwvdXu3Ky7km0oNym/lo20DurkE3jzELRikI+IAGKxqu3/2XV6T7dNyXap
j5GK+LeHPMbEzmAnqK660Wy4yIzyXGTTSQazF7uWUbIqnGfQz0HrDDfSHi8XLJMkGJoFyplxo9ju
t4ykUjNqJpqrzRFGReRfWCrdkp8N8c+hdS//N9X2fsjAjrQsIc96pDANmAl7wt8iIhg4SxiEHslQ
N6F7WQ8iD+Bvbd3VrAuZQLm2TMWUW7eG2dyYz4QOHzI6EGeesyYM4J8hSrMv5P+Rz2SxA7R+DAAv
7/LuLhNlPfYIghVBMXafqJiEF4pWP7RkSFZLLsuGJ6eH/MIK5xe54hSrl02MSAu/txLWjIyMm2Hq
mm0Ncln7GrIEbZj4xkst0ES1CHkyKyz3OAT/a3TXq11K2X3V2P8YNXAIeHXxj4GfAzYewYFp8y0Z
3tB41afsex6HrzKzz7NnPYBDurIwKGM4BT77RFesI1zusTMGJZvIYh3ARrYFTXmT2N5XNyRHy973
C4t1XoLJXQIV0+OhaKwl3UMzO0fPL85Lq+3TJbptdHVjRMvJLrIzVf6g0Hktr6/VwYNbqaHzunyS
1bs+gLg7xQgfuzC/lIEpxjC4n7gvsZDhOP4AqA6s3KdgqDzInv4fAwmrM/ugKO6tZdp4zPG6Xhhp
+RDPYgo4M6Ok7V/Gk0G/HOPGkygyFU0SpFZ5pofxIFMigIF5/KJxYb24bAIZajcDIcOKnl7q4SR3
JVO09P5RHBe9DLDOes9/7RZNid5qh/YyGpFxc/RPh93yDjfoemHxUXLrERonMFOJLZBdJOYEMTTQ
vtZz3FTfpbeckOO9gYl0KztF8+vndFEAcbA7eG2wG2zMdJqW7oUaoWy03pte9f4k+1tujaoxSVd1
J8tE/orulECuVtB035v6lZjaGjnPYvxI619HORrpqdOv5F7E6JrgUNOyuymgc/TEN2TzdRiPCPWw
k9hh8hi94R4FxaSNQJKrs13gTX2E8IBXistB3JJ+vaTZlzDKZYV1qY/aU1fUR7wGYXR86F3nPcse
pyY7eyyRunOOqme/xeoONUBg/g0z69fqCTIKmIDVm9zTX/3wI3XM1WWKETCqx3nWPtVeRcGVy9H7
fxpRhyQqsfrsXAzZmbMEWbvinHVaILdluId4yt7BF6+/8uNo5/bRtmbxil815Sl0HXhglT2HMmPO
1AMThq9xjj706kHilM5y7xbRwkpxk2F1FhvSF+6RIxVUq9NWZsdn2VWoqkHj8qPjf2Z2tFItt4Ae
Nq6W78TWyKInHA/MLt4UHSAnE4hcqeOCicB8B+I0jXnqb7sqoqNbC8RXis8yCuVxAJkMX+6PhIzr
DurUn2Hyn3QfOIMENZC4PFl1fklNnocwvG9nxGW6sM/6zV6cjXg++UTL/4Tu+3Uquk/58GQoOeIi
IIXv7sSRj5pPs2e/nVXEQXDqtVd+zxb7WnG39EpsK54izZdAggTF8Z8y+ubdeb6ZyHDLypNNJhtH
43AF+x/iy4+yufQOvaGyhDKRVifnjJjL7yewAmXMZN3CvllsobB5jcXRyF6QawxEH4Zr74feu5L7
kHeOOY0dSvgoKz5rejh4lo1s1Jz9IiMsz9nSE2WW9WMb4dJg71RdWhtyAoIcdv/+2/lyM/W0hiJJ
br3GORz51bdsXJlOiuKfUSaSXmcZpFH9vW5RtPDmONcxmgRAWQIZC/ku96RAooGowpNcG/5xBGL8
r9Lf663z2Qz/M7aNr0PADCDHWX7aIjqQnQH2vgTratBTzjDLGts0fO7c+2xXYFVSRh/gIV9OuhkH
Mm++1lw1xXwv05O2atC3/alDRoGJqcr1ZjNnOCDldCHPIje32s3Sau9JW3GoXH7QrgiKsPtMSuDf
3fK4bt8qo+0n1/6YVQQrEKE9jlZMgFiNDAylGt138ckF2alr9+Jt+6g6o4QF365rHRUYEgcMSB+y
MHC5Zrz8cSDbL0OcAfC8KXUeO1P5QoT7aFCGV+sn14XvnN27jNkZ+ZCzZQFGyqI7+b+cNSZleYvz
fZ+oAfIVP6uhmGt0B5UP2dwS/ap+skuRvpIriemaWgIVcVemfnI17SYtYVGCnBOZL3bYQtSqFhtP
D+9ys/iOk/ZrJPqz85ZGj/YWxN8XtC4svkh5Vt3sggaKc203XyAwzgM0v90UPkOlf1JCQi5r3EvN
aYqAjTdgNWLi4TkBA2S2fygCsQ1pTu5L9zHz3B2K3ptUmwI+CGb998IBsk2LrjOoQSfblxjOHsKX
Eoa3ijhZLgC7X+BYtGVOdG/h8Vv5zKUdboEx3fz1Js+cX5MJric+WO50fZPtvBVm9WaPrDuxB+AW
A483QTjwR35pEiF2GXVi+hu8Oagb69jHBARR+ziMyoX8HOvYaY46SHqSErAoiI4nuBrO8vSw5pNK
MZ/lHuos/46JZ635RvXzd/mTMiV6Uusvo7dgYQvfytw6dpW7n/vqGilpDDFAtTq59sHKjUuBdBmM
eKV3aHheQDFB000/Y7lxvfRDblyGJ0f/6gL2petF0/cyZpCQQXQ//cR5wXpW70KUcyeKd4i6/Mjr
RQ/jSpNv5ANQIoyRZRlO1Vh/++5bJklPPlTe5w79T10cEnJiaMbdlSErZbH9rwFbW9XnzHefu3gJ
wpiDHkcJBWp+eKMhp77QKAY6oEh7bTiYUXjfCOoPu2jM0+1cKlfUUX7ojJcAhEbcGgoS7dS+jn70
VRIZlSaIx0bZ+q66tXFGWk5kVaefE8Af8UmmvQTit6epeSvNo5K7QCKr52wkgGCVR8RsU5YHsbGr
Df9j6ZyzIlESHSfCviX+WqTip+ZT9q+cySWoGp38cUFwus+sIIHmiUoGoF+O857ztrhfiofoaVIf
evGt4kBLzf9Mr+c+/KThOc0CsQ99l910mn4bXZa9tbpY8aP0EOpNMBMi2nMSJKlLRuJCtqzs7iHV
Al1t37LwriMwjNMEkSxRcGWsTX1v2/6r/F487KB/SIAgwYGtqp8NjdmcblEE+1E6DjSgF6m/3csA
6ukcGEIkniYbf3S/DN/+ALZOoY5uD4JLomH5Lm9NHpXUuPKq/AGY6DnlkPXXK3YxvWnqIXPaz8xh
R09/+kE7QOBAuDgd4Mq66PwWxdzlVBFD13CeQ01EyQKPYBXntuPsyzWAEW0RfqHqeaFpxWcbxoGm
pOew5/nk+tON2pYnuaNseJrD+d3lHRnvkGeowXZBjnXI8vqcdEMQ0YPOSzZvQdboDIdVWT+P3zbJ
s1DhKO3EZ5fm93qXlEQLjJP8Vu5kTvdUp2jmVa5cf4ALvDjn9e8NehAiRBAaLfl4ahcjyMvuUfMg
lUvmoEkUemuxr3BM0X6/nSLlqyWxqkfuVTiqP3KfMiDtoO3avr+Wx1Dn4ox6BrvzTp5/6QBzYcmB
mopc5PLj6LhslCzd5TJzmztJTkg8LxmIjM4Kw0yeZNlpnCYmzDgW3S+y0xoBiuU3FeU6Hadbfxw+
xcT7U/aj3cniQ3w2sCcrgEz2KokRXmRRSIxJIerLutF7eLjxaxVilH1OgEdXZaJfwlG8ozoYSNQZ
5Tj0djg0yHwn03iSt8syhQX91iMfKLkUcUa603ya3UbyX9Yw04iWkN0Aqe8vbwMfsbBG1co5gqe9
NIlKSfZwcmDGeBqnULcOyUbZvfLEkq4xlXwXK8pWfKb8fs1h4aQ8AqL0wRoghydiGoiFJDyRQ7ik
Cemrv7OJNPGJd3N2URn6aT0P/x24hmp+Yabei76oJ7l0VdhHO9/Rcnw2KiKIcjm1Ax0pA3RJaRSo
nNSQtcYisWJoim2GT+BOx6XbJ51FJw8zS4fmZzngDM32VtYwlHGBU+DF0vZJVaZgtCISuTP+nL4I
N4R3u/8p6Xy0VPsxtObTZLK/Zd0npDEAyw+tdpqEMAd8uqz2jF/TY0K6giApr65pc72TVerTwdyp
xaOsTtnNshua6RvH+UdMgyzCTsSWILmXFWfP2mtaneSdtCCv+whpCOIU+gWKc0o6L4dCis4N4ymF
eMn2vY3v0DQoyb6K7J9Y/9JOngHCXxbD9ONWxRneih/5fTXTeY6kiXgBZYbxrjrKn8S+/8fBS4DP
OcvPUc8RnO9oVVx5nflgS4ZGw7Ok5Z3bGeuTgkK8skZoQdg/gG2CuDbOje5fZ0W3h9H2RDkiAMrl
+tWHbMGKrVhOmLbh3umLD06tHxAU2+4MGV33IGYlXuiyK4egqLLNbEV7BKLf9eSsdGowqhHJVOVL
jIZWK1+e6xyi+cdHeqGZ7GdZnapjrPZKiemI9eJbMRE0BQWyKWRUc9PZVLS84tRkwJ35d54SslEy
r76if8EJEu6qMT3K5cZoDjTuW8bcMB9Zlu+yRuS9CJkiDPohU54m0zGGjI2VlTDzMhZ6em1qYFf5
YNqmzkUYvqCbHR+1Qfmaur2ZfhVl/zRY3lGeBBzbt05iIYx/isj7I/5hiOf1g7QIrsw23XjV/KTV
AFcZo8loP9c1AxPuTAFWnsyfjUBsv9blTxWdHfFQoEq5dbAIEmauZkTrGHU06y33i4bH83qZuX6b
a7LOJAT5FPlUgtmnpoUty4ywDAwKOpmwh764pPIWiHNUt3luSXtK3CFxDPqN732ylR+BigSUBQIQ
Q7cxXEtVlt/roX0lFjhn2iHX+ZLRCQ13O+X6Vkyh3BmrjhxY+6T0zZH+hR855mpLATtLe7ua3Nnh
UG8W746zemBJa9QVwXnafFpsU06Xcn4hwvry7ey+Txb6hjg1roc7Qi7QbnGlBIkfgRuMgpIgiUIn
V2xfdBZ7zVOE2RC4KsRryJMgY0HUxsLltjNiaMmm00a7U3ld8jtrqlKymMsEHkR9h1H1BLYLYUr8
EU/Kml8wnU656RSKGKgHbSlTVbv0yjLarxRX3DCLkrtq7WU/TNZlh3cr0TwpU/fOYR1z1j7St1Sa
Kpllbox10jNFpBjv64iOecddryRJqAqLMMWfrVEdfeP0dxbVIeqLy/iKTpq7dSwQCftOZ2Xfo0nX
EhEPiX6Swx+s7xujsm5kABNoAKSekKAfXhn4ECJhwxX6U+eqqaZNU6hvVn0rB7TZ/j2oJVEDIzkt
5rW/nuQTgurW6K+dztjblbfOy3oIp9RceSh4cer3a4TB+U5NDd1S57p360/JDPDRcoWlL26X2rye
KvdbEvATcbmqXk9pe5YJlTywPShbmPc2uZxkQMF8eZztUXb1ZvUa9JGQdgWwqZC27H+cKyl2GK1G
sM89dvo2Kf2tZBrWLAOMGS809kEZgMf37W/i42+1cA4+zVgziYJILGpRGwH4rhcD3gOKx0S903os
VWI0/NAzstXXLjY/0GH8GrENnK2+3OGtBxdtEO27Y7j+RUhLRTjWh7Gov1OWz2D5O1/1r3WH0DBu
Ls12epDZB3UYDJ538MIXgj0pVxEVsQRG7ALU8yB730N2UgYzvK+RqsRylLp3JF6LzPbVYS2p7u+7
WV/X9jTuo4kwCWc41URwRoInpPkqz2jY9n3vKER3TYpOXu8/sG0uOfScJaMqy2tIlhO8EkLSdp8S
j8k9ZLJtaSg22w8j52UCfbuvyZd9GEPyhggkcAH7yS+z7yn0v1V2GGyWAce6LRzQO5pyX0vWHoc0
yeoYNo2VVbZdp7aHF5a1aSq0fWoa5WTSQ3LUcvQ/jUbkBTVUmi33UqRqav0kyQRJOOY69Ku2jWJH
GBSmsZ8W87qdTRZf9yVpQtj5j0tzK7kWiUKW1t/aurKdOO70LHuYgvlAyapItkVKF4pS3qAycFOR
9pb6iqRDJ4RojIFN4Pq0uS+PkhmZSUaA3YgvqI8CBoL4E1NhV9FthS5eioeB/yrwe3ML3vS2xduI
1ZD3iAmiJH+lIJVUVshBpxwxVdbY+Kq3EPsh9SvrPDHsfTXQ/Gi419CzQ8ianV1tOY2dd7Y4ojYa
HFBkYuSejcg5T9RClt6EozE7h/pvbi232J2hfos29JcMqHxGHG3gFzrDihpIop3OUporrdu+6RGs
wHBKvUVv9lVqfsh6/tvoTZX/EKPX5HTuFv3FG5AOvybHxnl4uKB8XDgE3Uq2np4vVW8/NRykWET5
bpvDe1jdSBGItvJz2u3jRCfPwQHC7H+gJKIKlX67D7QNbbrcvpH9ZOOCfjN+5rS302VTWeesJOfJ
fcuj0JisTsZ7zLlUckpixtzOv3IgvlyMCF4UqgHEpHKUlBPn1Fm3aedu5CCXVtZvenSOC5hCZyw1
GfCFZhYyLhKC2r2L6sNELzoFOeLjNcdEI1BUNL8lPr1FAW0iJ59P2WGCE0DMn9wZpDXhhe2V4F2n
u4VzsjyG+Jk0v/Wm5ii1xLW8gVFpBBjEToC06cfCCqk1+QzbuOkSIEx69ri6nwhOQ3mT7vePrM6r
dUjMOl2raavVjzyLfheOCMO1rDrHnk/AgQKg1kHVxucIDpkxTDZI+zwu+UQrOK4eByevZ2N5mm/E
w6Due0ofZTZXQ4QpWQseU7gfUJYNCaPkNXAOMDmRzPTsx96vbmtn3K6/Z2JlnmW9yLopIBYZ0j+K
+Z4kwydW9fvvlSSbw6MSM/dHPbf3HsRVUt6Rv3IL7SRPMJQbLTKI5dMzbO8ynPG161m79Wn9h86r
Pn2z/o5HSkJydZSdHlwIuzsORkqH3bTVw4Deq7w2j9opgtUmq8/1wvBaMjoa9CY24txOmz7JRf1C
uyqr7l6GxMJDV52x/qGDwlsEA6ZrvMo9eiHpYp4FjOT6lHFrb2igWBe9SydpYn0qJixIBP1SIZKQ
ANJxen33Gj036z7gjmRPyF2JsS8csgvt+GzUGjQr5vXAxTjL7W2TW9VH74hm3U5J5u1f0cqEsDdC
MQ+wP5Nj4U0S1sjYLgpcSU5/yCSbNMIok/5OBpPtXdV69SXTbtW/61GFTW3q24OszdXNDW314Wnv
kh8X6yH2EcjCwSeHK1ZQMvjrapd8K7TZ74n6IBWlqd+S6v0U0yrWVg548t3vjc0EKCJL4p1K6ldy
u2v+3Sumy05Xb7TlQ9zjX6nnaWM49tc8ODR1wb7rlGfBRBQ5KZbQCtJwvm1oLFw/GVcPVO3h7zI7
9e0nqY9KXbTpSSDhCMBjMXhWszEnd+cVI43IH7LB5Ripl8VmaDldSPFVfrHCPvJXHwbXNU/ckrBK
eo+0OzymuDwjqY8Z7q83DTTJvU1nEfJdmXi/NbLOomtF3l3YWEE8MyGeas73jo9SOW65Zhk4MpcF
bjrTKNAY83VuNPegKynjkYuRvAJSiGgyZbfw4zk6OJIessfI3kqKAuIlPHL+4lmfEj8XHGkkBSDH
nQ1sJ/uZGDLV2aw9EUJFMF1ymq6X+ZXev9fC+bVycizvIDNEKe/J66gTKBguSSSv5/j2NvatD69p
vwczgnC2uJajPWHApqHkNZvFUQ4JHswOJEP+qOPw0MAbXTj343fZTm/xNB38mqcwqLOCY3Ej7UNl
AcC0eINya1BQYw5VM1B60uh5C9UjnetU8LO6Pjaafdabw+KgVYTtlDCt6dy7LkNiOzpMofUmEb5U
ZIyMGq9wAPikX3BevuSQjauhI9Et/oBfRQjG9hMLc5xWtAbMALdZn1xmEA1KpLiaEoFrpJhbwPlt
vPa3reFihqE2fRNiunQnq1mqAjJAEkvAChmF+ZcUBmezf/fN47qQoluz1On40/ZVzsZVzGNUc3jh
WoxWaC3vsmpGPXzPx9+ConxA17v3k9VcSzEnjMZPaxqOZr4VHyaoAUEPiAeXf7NPp2fVvcC7SYdj
uRMPjkpngEcPWqM7uOWbhOLyVtmVMr9h7j1psbUmigw1foNG9qIJy4OZWyd9vpBxlGhdTktLH5IF
eJVijQv5z+r3wWjixprnmezAih0S84BIzOWSp09lTcvkzBmZGCbElEATfk9rmHYhhhtG8PWFxfWh
x/uWv5P9raYkmiuUdxPtKungNuV3Ev2tJmeayGQguEo8JJ8pH6M4/E3hP6O4Cl5Se+nrdzmF6RUf
QzyvRhs7Kz5WSwJf2y+2adGSKzWZHsTF/nVdx6ezx6KxBWplbmV9FnkoTVeedMTRJJBffynLZo7z
B4gmoTvrfyT6keOR7aOlFiuPMuayAmWQl+RTM8xXKUwLJkJKY2GKzIT/0jtXUeyc/dw9/lb3yHFJ
0ahy4f7ToFt2vuza2jtutq6ptWIPgEZKrWXYbMemvlmjBln+EgRbjzVssZr+JhUuAShJEJpV3cfw
IYcnTgCfHMvWSW8yUs7p5WQ0T7qQicpIVjI0KKeAiR4eZPzkNLuOF8IgX9G2Kyw0uxF3EPchx6zZ
VE95fisPL3tpoFpSGu1uzrXruUrOIzh8RMIfxAmIM2jLN13tDoiCntcTmW0++yoMXxJhsnV0sb4S
cAND2+UQjVgE3Q3hs4SrMpACRLGz8XMEs0p1VPKF9RiSOH5WCowyUfZREvqriZ/d+Y8TH7TNX+7l
L1cj36XCP9HhrDS3UzvfzcT8dWee5Tp9kZ4SONn9L/lJbq1t01cScBLXh1pMyorcPUMbF+bFAp2r
YTxAiUSq59d2THO07+cO0nweRqK4uK7eDftGYGKZlFzE5cqSa+Js72f2tZx1EMkl8yoJurR7M0S/
5He3rjAXWRPE6SakFV2UvchhU7aCBGpKlpw4+UqQJ3GtVEOlQGxgeAYP0A0rTcrKlXuL/TktDlpj
PLnTQhfpi8gf4Wo6nMCISZX3bweYq0kQw7Ov2/ndWvWQdLRUOjxaxOLVRkihxoqLP0P2KM5L53Qn
hgu9xJ2+gE2HqOdCrJZUZRZFu4Od5Lqrhsuxj55Q9oAMzV+BTpaRBXIi86z6GdbqC8FxtJO7ryM0
Tybq3bUgADIkjBFPldGXJSaTgj47ZH6sJfaYPHoxpZ8k6mTTikX+BQPAKZVU1v162hJ7NcFSmina
pdb+BjNZZhDQm9tG0a5kfYldFehVUUBJoefhux7p+zVpxKDaTXuvheOVWdmf5ZukQf71FIVm5G0R
om5Hkn/pyisoUBHeIS2CKRdOGgvtTjindyVnD0kjSmZTEp+S7dM69b2EafMMgwuEDK+tiagA9k43
j7M9MvLOCggbJaTKlWevci/VvL1f1ychl2iAQBr4RKfo69jDfk0CUmK7QvV2YVeuBzsZsg72jYuc
vZMY4xq/ScwmA+ap+4E0l/xX/q1WIO106A7154YoIs3MP0kBcS4mwlLIZJIhol8jqq4A5LicUNfR
lj8tkvDL/ZQ4UG5uBQktxuPcbP4PUWe23SiybdEvYgwCCJpX9b1ky/0LIzPLBoK+b77+TpR1bj0c
jiS7nJKAiN2sPVcL1T+3P6wofGnojtbN60PpN0vl5IRheLR9pJi8y4iTPBeNAyt/TWPWmXnHL9MC
iPl+/ifSebGa96OGwO9jTr7nMxeSQzG2d/fCr0n8zWOjOZdlfCsKjZmXe3gUpriP0EGTagEATPqr
4eK8Z2W7WeAwyzHmoPGh1vCBtsTTkwFna2E1p8733mZd1fx78+ZuJl84cb4/6gi8lHA1x0lxnNs3
tVkv8by5pLWPAKBFfOCVsDT0lYe1PbHl3/aH5VgYA3j3oZl+Zn3w5Bm/fKXuEaxoQfTaeph1zIZF
vKFZAKbaDPIhrSdUq/wj/3+rljn0iwFhjJVfqwRaP2/O9uhgkLjPpwEeFRnrI8Od75T5jnFbeOcU
QuYNIdTlp+ldfct8N4uUdb3czUvN3GqZN4n5a446ECNTsZ5li7Pgzy1c5hTCzXxydTM4pCaetvyu
YVoIer0/8//jggnhLF7n8fTPvCZRpJvoghdUHnoTYAP3zrw5zX9i1hEaXn4BN7f8n9qsd5k0hmsV
Tn/V0B39ZQuiZKbqb68ZfqWe9U8/XaEevc+fd17hbHc5+vrHvCvM6jGzcZcqa5lIQZaFoKXGBMlA
oDFHrVL0L/Hw+gj1/3c+HzuGzy/G4OHtPl4Xmb6eT/is2Jg3kPkL77CGrRKwYLMg6rHh0GlaGzI6
zgvpfC1kzRqwzu/5DM1a4vmvR7xBC9A2MFnsfUo40EiSCZLn9hoNqMizPuZW5byIzixo8J4U9Juy
epn7cnNpXRniF0Opb6o8zP3MucNqUWuzxuh3m8u1MJx9MgBzpH6f5h3Yvu5n7mBAedj0BVJWKnhz
f3AO7sweup8bn+cmtukXn/Pfa7Ro5VT2MRic99x/mxsfgU8iSlYipmHdR+PRo4wYlN2PNSQfqqSl
AD9ozm/m9x0YLGH0VASYXHfSN0kfYgb2tzFsky8jwPtddJu5wcWQMkGDizM0ky+zyGDuE83/nzvu
bgyxmcnMh9BBpeTYQYUm1GnBVZkvwkZIqdcZ2J+0wjWmTm6mxex5TovhY8z0p7qM+p/Qhs1pGogX
GwDnQ9a5d6yr1UaafXYaGPo6ehkcNyQX8Itd/C8zz+9+AzRYP/7zehrPLYqBz6HVJtDusY8psGlv
razRHiTeCyOzATDAMH3DXgYZC1DZn2nXQFn6iXTrWxlB95Z1kDd9t80uRhfbe4ho2nb0TOM2pSDY
49IaPlnWL+X8hl3aMLLMcanQyR86keCc3hHzlpjrHIUKw5MUWGJgb6DfdWAzGEjY6R+bS/3xn9MB
v5VZk37WWLRBtdbqG8SadMcY5LgPhr6/2IlmrvLhpZQgDwBrOAtEC3iHpArUavYsBfOsIsxhl4PL
Y25wQxlvpjAG96YA0RonfbbIeux4tMrU3qrJ25QxBhplM54MJI6t1uHT1DT6tkJGjLTlp2qHeOXU
wOvwSMImPE6XkxH3K2eMqC5ke7vErNypXgS1jEFLX6OgduDxtDD0cJ/IvN9ZpbOtT96fMI2iFS3e
SvWrvMb8JjP5AqSoX32RvHZaf6xRAasm/AQT9OYX2rcl4QxFQXPohvE2YHKxqNJ2hcB300o+uQZW
gTcEB7TV5drLZbEY6XFix4C9T1hge6Z79QogUBDLdh8VI+Gk6p8FeZA/ESeXwF3g/IARxlD7d1Wn
t8HNrnEpPprOwNzMylcOaNvCRLmSMgS9wBMYJ4I8vtZCvWJPTKeaSyPO3B2gVopKWbjAvzPk62pv
JTc0Mw3t4tvOvRTymNEvyzR4wgQHKlX/1Bo4cXk5FEAL4n/Qe+5ewOZZDK1bL0bLaedBcuYyyrBZ
dS5wsurXNFnOQvhVBgcIIYrez3DI8QC34UpKTd4DFYyh5XsTuqehrHaVa10mQdkYgSB8LX1hdZq2
S8NpWk3uJkvTWxBmOx8XFvqicPaiMw24fqn3JYTXBvxxTHlJMQtF32/IcOnLvvuqzZZuN1xp6L7h
/xwwTLdjSPnNpDSx9Wbkpu+IN2EnCAxT4IXwCQRkRlimry2K4SSwP82OONQtqy1f/SbAWGk1+qNY
JuWuTPmDDLOqbcFZTdvpN6DpfIEgdj9owe+Glj6/01EN8BWxSgr5AV4csQ94DSO7mcNHam0NiypM
M2Xx2jbCreszmA7uLENTSihU9nd7io6Uav8EQV8fhHFRgYa/oWNvSNolpMeUi7yEd8CwuLG2vOFW
lpOHawJ9h6k9QwMMl41nhCvBPAA1pl0tQTMDFbganfZtZB6jdJWxnuRzmemoXyM7WFWR9mOFzW+3
hEVRMFr/OMhE7WpoPxNrU+U59UpfCmmqZVzNf49bLC1BaZUFU+d6HqAIgEqlqeCrN5uDYeD+1eAX
WzUTOOxMIvlU4yYWHt8jZuNjGOJpZf1ZtTGrQz9MUGExXF4OslnTSWz4CLWzChydWjDT4qk1vRS6
k7IdGyMlNaPctV1/zr1xFkuMAGfbt0CKm7C099g3nnUZYfk1feBdhHoceNvIxIgWYR4EiThbRkYF
fbcu7YUtgwSyaWiuwjiDJZdPkCHhNmM/OGU8hTMMIohFABNyp0tovGSYhE8SHKruyGuh8LjDoClf
BgSbjt699RJqnZxqa1faTHJWZbwtgMmtkuzapO4O/2zMRKYIdwJaJlaG9VtlRfkmZ6qFSdBgVUJ7
uXJZdxN2WgVErwqd0QZ/vvvYhxdlmF9JjD+hjPNNplUMrjFR4xiFv8cxAQRpy7vRNFB0APRl7Osz
3G+ruym2WNMLU4/2CZT+B4KdaRUJefRcv18Mtj0tnBK0s1W7qEHrfuFIAOi6VS8tN/lqCtHtBjcF
8dbCqQt/ZUbDHZBn0BANbwPMgM6+vnH1fq1LFDiKQYLrBFRuK3C5nKPFsvZuA+IbYBdMx+bGyS3E
MYEXllCmlhFAVIdiU4yJCAwv6naLAKwqowpq00wsk0Un9mFq94uar3NhheiVMrXvSn8VcmstzO4y
BO4Xk43DcjRNzqzdLCxnVFuJ38Uy9+muKJP0JNtFnsF8X0ib0KmXSrLQRBZrNApe6HT+22S5+cod
7YvjDCVlefcquWDjrrM3jix+U4f/6NuXbupYePFx2KVC/2TusWe8AcqBcO8O3CNqFzidpXi2eQ5f
Z5z2z02ayh2ZZuqE+rKZlFqMKWAfr1tqTGUj1AJ5CxPRxrOgLpe65S7DkDumD2ZhozE4G5HZ2tJT
RBYQQs5O5kWruog3CcPAkM3xg6q6m6ZmGqA//4uhuzPz6qWE/LWomYhmEirDVwoYredzrjX4kgNW
ecspAjGcyd7aSsG1QqzB1p2rA2x+FnqT86KpZ9vBW0cTrOpmzuf2xnylsxGyWaSHpq5/whYTGavE
jKexSX6xzHNWRW2daooRS/Q4e6qeyYJPkHGxTt3Cz+QV9ky/qp0QfRsI6lRbTJX+u65rfelVDdZ3
HSgytiZvVlDaQrnYk+pnc04FEZbGQx4uxTChJzP1Td1Ed33y41VFPs+H7OeNhqgMmdVStFg4Fz5c
8/5FkyAQy54bn6oLiVA0wWZWa9Wat1koiRpuLYQ6d2P7BfEJXJNAXREn2VKPkmSRSIJ0L4l+sAfa
Z7JoFgp7Hj9OESb7fbxMxznSsfCkLqNkQySvLRuEs3XNPmkx1DB1yEA1/2lIRnCJOpjnmXtgxIyV
RqxxFKGTtHqn5jvsFGCJRXGrpqTbgQ30mKJ+5r3cyqArQZoRo7js8rnRXImfgQU5LiOUzXNJNzPB
QYyJg+pUtpAu88LLNqb3u+nwbM9EgQuDsQLzDFnaSwmB8s/OdHyUS2hd21jSXwjXiYfzLnWCQ9F+
xBGQEacgVwKhsBinci1lXZy8cudohbHWsox7ZJA3FzPPfc6IvGrTS925P2Vd/fgkATSs1LlHsLbI
Mw6eH/0iQaJpXPcr1RJbMyJHSVWrK2qozTrYyYy5OVS8RN0h1MrB0N/cQlLRDRuokazedVGCqhen
UdNpPrvqYEfV1Wd4ZRm33d1o9W/cFNbjWKpFG3Ggxn0oBgHZUlrcBUwymkVGWOPGmL/UBf4+jVhz
fsApVvW7X/gLpkqe6o5YSqZY4Ira/Wd87pV+x+AHhCfjPZVd5CsjMI6YvLR1tZWNh7EpXlF53vWM
KQycAcfYFQ23UIhRy9Wxh2TJpDMahh5XmiBi3ZNj/16M5iFJvZPXcs9nJgTUjKRg0RVQVAurvKU9
kpm4TdNlIJjorVxxyR19X7tpeg5az1u7xgHnw5bO2DW1cLkTtMnCYEI53FXLtq9x1yluhYi8c63F
GxSty8BQe9UBbHeBEYmMxCSYyBIzd9vaJg5E/zBJDTAH1PlGk9rGn3Jrq4z82qa0aYbYhEQcwLkt
SirvQjt3vAwnvRrOohw2iZhJAJ0VbZVbUWAVJndzN6lV5sV7xi5ZZtvooEyn2OVMfSUFxVZF0bAU
erWWBk0qwzikIZtdUF7SKfoeQ+CUQwNkwWm4l7kVvjrcYld9q+knu2p7kLfExkMoa3DIbf/pDKAM
Gi38jv38BVue5B2GfIXQvRpO6Xx4PK0dNyZIyF/CVNLYVal5cDXsCbNJp8gzdltdK4BuKRNCtlfa
T15l68sM3ME2HAz76fEa5gnfoAdo3dqxhaQyzFB6205xdPE/KxalNbJ9KZyNbDohdWRYeKs410zY
wbIZEGj6emFfTd1fqUrtM60H0D8f8qTjz5T0ycb4NFNa6TcH/x5gM8VHG2mzMLX3hPFLvzI+hMVF
IAMtBKHC07CM8Q+08EuoVV7TEGvN14xvrC1G/4NJg2ijRSpb+houUH3MoDcqy+44OEZ3fDxySs3F
HqUNirXX9UDIMYrdx22GhN7r9+Q3xklgwYOKkkdxO2kbl/BtJRBTTHkgN6bE5pWC5qH2zenNG+1w
p0HZ3yLgNN+DwdykbimANQOUgko+3DA8VxCTp42lp/5qYmd+w/YWlBcegt8REjPNGRejk+VXv6Lp
aKbbUg328+CVKOdFK3ayS69R66o135XaF5pszqqw4k3fBv6iqOSnB+T3UgndAxY/XeuybFZ4d4jL
ZJn4VvdluqNMt6yMKCYg40qL8sY8OSpl53JHybxupK/Dwcnf63R4Iixzgmrnlm3HdirZprsBAwB3
AFnX6fdBGy597vpPVZTdegBt9wLHGk1z9RerLX5VmVU96ULVTKZli6ud11IsoKT9qIE7BbKYj+uf
k8C+1twR80rVroqkcw9GB6zMqobkPNasnlb+DIbC2sRyEjvYb95r45anwDH7HSJKHd/I1FxZgWft
NLvO35l7gfiuXw348703eLfauyZNIu9V/o9bh+6+1jOdMXF/+nvwK+tcwb+NLJg9CpDapKr8HMzP
0jTJ926I80knaG4JQ8o1d4R+JtNLMe6oxFvkMihaTuEtwd7oDZNAN+7Hd5V+9QGVA2WUxckyAyRX
sj1TmHjSk6A/17SKybdE9hLNhpqICZvf4IthofRza0jrN3VSf9pm4h0HvuxrrsbhinfNQa9FxbS7
HA+yKiPGLxqxTUOjflKQLgit9GjHLF23mtp6Ols1LgzcnJJc1pjOZddbxzoiLedNPYcRMwphEP/C
gpQBprAyL8h11Q7EtbYfy4xGc9TbCyC32qXisjnKUce1OrLxblXFIXfXeW6n376yT7kym386w76i
Y9P/xHl6ryDeMhPivlVYhf5mz/1y+rz6xaLzTU14wlsKaqo3me7n0H8nTkNJgIramiSvjJbWYEBj
idQvn8qY4TvFa1GZtDEK8amIhftlyCjsORhV+2RM5PeDVZtfkAlxnmyq8BLGsr8NZUxW0/jGl4Lv
uOhhWxIwQlfQrCE8NVh7rou0bzbj4Ftrw5TdodAn/UkvQkwEgR5jH4ShNFnPTctU/IY3o71FM+nT
Stao1e5lK8JdFijsH5K6d09kLNuxG6ObrI6mqIxjhmytl/FwV0SXz25GNJH04wesjmZDi7za4v/U
8yndejdYxJekA87FxInqkGD/vGWsTX+Gr884cVEH98Hy7krh1KdKKQ6jN+Wv0ssdgufO2z2e1v3g
k1ky2WJCU1rXhhOsYMPogOlV0RzlfDA0rT4acYhlBah1L7XwQ8kjcU4CBn8qCsn11FRn6Zgtjtxd
2e+msXhBGgfQWnafOUXEVThoxoz+NMB2Y68jndZcukYf7COvc69BHXYk6U+jEdlvfjUEN7dUrxRl
3sYwKi+lY/lPcZKuByx/XwMPyKLf76LWO9uWiv7MwlsBELKNqnl6rXKoYLT1yuRvbIPCZoomyiX+
ESHT99MwudvYZ+yOJah+6pLQ3js+GWCPI/27nHq5DMxWPziU2N6zipQ+pm3B8kNQGa8YH/5MhmH6
ieGllXnwEwG0pIrUxG9Mx6z70f1qBoQwmKGc+L7ii8DY6VIm+hFfEg0CHwbPTZZi1GtiVwAZ6Uhl
0mJERmhHMysYG4zMl1xorxC+Se487NiNiXxF1/XunA1qM8zc9Lh0u1s/BAetHiew45iLORFU6Map
WZ4C8ZxHoX21WNOvdKTlFbO1ct0GzTmkL5DnCBKqzHw1p5tA9P4s66kjPnLstYFx3prZ9on5M7iK
upcKXBYTZ81ZwdpUa51nyVwCZqXhE256h2gyDFhXAqx/NEwvSSCJ7ILiErjedBbsHSe8frBF1Pvk
OabZUY1hejR7Om8jpPK9n/srLU+shT+iDdUtUBvFlB3/O+DMlx0NVeFzlRZc0FWZn70Sbx8wGfG2
hpFOWNVwgwgEwA55vIUn0LBwpooUKk9e40HTV1oZXus57pMMkkLkwE6hTsids+wmgSXOJpTFRgYe
tg8Eew058SWP9QVxun0dg1p/6kZ1QNCVH8ZukidvWHfzP+xEeUHjkkf43ednAwHRvk78bWA1wZFJ
JO0gkAv+ffR4LQ8wm4lj/HQfP5jmn+pwDRBFFp8G5n2bXMdbqYNRfY40XbYHo7bFcuhZ49piINua
fzJp1qJ3Pf2QO04t9hn8KWRcU7SmL6lOvmbj/tFU1ESrSV08CktuVIGxKi9eHVQfeqWSXexKfa2b
sGs5MePO60wqgMFsXTT2lKOLaLz61CXthSbhmVlGc4wt7Q5SnAknO2m2RoFmWxM5VY28OVF+rk84
BPCoJfLsILOvOttxj48DBGmUi0acLA1Zuk8AaQmZS1/byERznvT5tUbv7jaFiIRtdV9annut7ATj
U392MMVI6ya0fFFSOrx6+tJBT3nyKu9qxpHYDCNhWRDr8VMaltHJDrNbZeXxU1NGq4Qs/dqpdJsp
92BXU3bCJ7VfDyEGZNrIMCSDs8OmbDRSgMwjRu46Mndo8utMz6tziucNmy1LEa1bfIRgaxXLxCt/
JaMZfJYZRXknwJQzkjC1aXsuElJfLkmmVafcdg4+tN2DYdXfaa6hUwr9kvaA6fnnYVwOmSwv+MKQ
L0S4H7a1HjISxjnMjGLf67H8RxbUBZSXNzcLRJUmoKbUdtjtVYyjq5YxMw/dNDpGzvTUMkXMUHOA
wZsBAcOi5HwMXCM491EInIji6rrrK+8wSnfaJjrsLFm746I16UfhPebBMHJNGAHCBw0m120oEQOJ
btxNAxWGyGx2NcX0rQiyCn11Ep+ExBMpN8OLbxbFLq4jasjC2U8VRIDWGp9dk56BXUMnQ3v2pknn
avsxomKrgzMb98+mLk6tl9jENJQ1O1ClW7sxf1pj2EN2TraC+3qB0CS5JtL56LkC8KDV1HBwiP0W
5hiau9InXyMIOpoPfGtzC/wQ8mns4uUSmmI1GZhcWIC9ojYaP9KErSbFz2XPNbFABChfbd3Z+ZgV
rupJlpsKSwSDHNbX8EWAGGY0qY/ffJBdS7vMrmzj4yaJ0Q2p+tlza+1UIRWnwpE1r56Ka7B2xXD8
70AUh6jZ1YJ1hUsRNuZWe0rzqjs9Hlk9gxWhDUbL4x0CMo6m6qIxt9JXNmcF/q5DZf+amzYapajb
hdhlAoikE9KZ4Ph6X1aX3sK4Gz3lO3HO3Q8t1MgaO19e+sZG+FPCEkNTbGkTD6xEHmqXx4Fb/uha
lg8tmZc6Cl6HITKe22hIbyw3Jz8OvaNem+nKj0QDUX745TlRv4PrUizwwui3+L0lp9CPtprmVVsq
B/pfSD1c0/dOAR/Ui6THjUWqZxnQd/BahZes4TAXaTMSUqb0Clt9hDLahuN9apuTHIpvw+zF1Q5X
dj8Wa4tizK1ywO8niTylTupfNFKGUOH/TAS0LHsRcn1H2LPMt2kjLGqAYAM2edqAslBK2+HJ8N3q
ekGdxL0FgWsDZvhTaYV3lEnRUY8Ljz4F16uea1xK0fhdBe1bHTrt6+DxSQPO31tGt27R2QnlIxFf
8D2LLz05MvFs151LZ6+L4BuYIlBh+OpMAwvOD7zf6kxeVqBOC9ttBi/j2PimWLghwxmxDV4oJfog
XedQ50gSwhFzaVzy+ji0Pyg05kwSW/5Wouhui6zfhQ4VVSxfkmVuoMIoDP/Hcc2DZdIFIFB+nx8E
uoY7dJKOZJZ5PDJtDt4xHYFTiqFm+0gJM8PgEo0hPfzEyP8+ErMmITczHyePEZy2CiQOnoOYluV8
4bFSUpPwqsvj2eNQR7WzRQU8UlJKgtt/PyiIbBaii5pd6TbROvYx3hmlMO5hNazswfRuj2dm3jQr
vWji7eOph+/DqRj1f+C3+k96ZM5j8nCtQAzGflR8JHZgcCcMPra1PC1Chpa0vryJ2s7PTEZc+lS9
KU/0f6q+/ZSt6b/UuRy2mirNHYWU8M62jhynLILtGFC2oK1QWCOWx1nc3sKpN746h/zG9oy1a9rG
qSu6/BKKnEtMi9OTN2XWBuyjGh3SxEI6F/ws8aiI6uCiBmwph5il2wIDhnEYEnNwJYySpgRblc2+
MnbEs51gKGb2MKEWKheGGQ7HIAs3bWPpJ42aO5XOmp1RjvlbbGNJyfA+buSN2Pm7UdPGLer87yTO
Jwrkobt85PfQvuOXAPlR7rUHEY1Eq+xt6W7qmfTpJ/8maWVQfAIQ2U/iGM5m0DDCcOqZQ69hsDBL
meOvx6PHa1NXHPwAjZ0yY3sTljSXbAXeWgQ5a/p0xPdCGQtsqG5eRwyk4ad9DdkbuGTcYUvXTSXV
2O+SyfQufpybd4maaErD6kYbzLj38L2xTM4cUOnacAvKyAiWqoHXmaT5dBrtAQau40TrdJ7NDTuH
mHH+gWVa3qYTxqevO93BY5LpoM2Hx9PHoyTvEdST+C2rSZqXgRXmxJleEiDvnXSyDyBIENPPyPjH
o2Ck5Fa0Fm1gXooCKty0U/UNHufFidqxuU/J8vL+KNxLPAX1FZFHfX08GsNO33WtRUerXPqjso+Z
pcQ59WKktxL+K/W8JKYB7HfPeQEnVFHqWkCq7p4HlV5s37Wv+FNBvKGBljMcS9vEWScqn66lh29n
X+pQxIfwTPsUr770yFlPt13IfISBeOzVFZRSp1Y9B9iFwJgHtGiKIrqFKYZYrqYzYBmNA6Y32MJ3
VY/XHJ7QLx30UHYAQhbLwJ+wrbtzE0fGxcXEL9MZnTDS8q7mA7EjpDH0DORjMcBt3VuJkgn4wRyZ
XWiNq4IqdiqR6kFAYGG0m2olXaP9qvAbQPlXASiLBtr/qgvPjDJpW+gOxqqzSveVc9tsRZ4ka+ik
LuqAykF8r03rx09jASA2o6q7ssdyGwij+lAUcnB10KKL04jx1e+ADmt59QGKPjn0DtI9JgwxhrRu
TiWqJ4/4mNCHok9CLGi30cZqdWanrdw5u3mXUaV6HfGlWvXVVJxmj89rLOYiclZZn3mQr6noUVBK
2G2zpnyOlRkeC6v6qZL4D2XG6pmCOSa4w1BcC2Gay1xvGU1mx7+qFJ0NVQwFLMjztkU/oq/Gh6q3
FQNVY+CtW2Zp3rCJAT8e1ApVVum8JdXdFcneHKv0j6GY3CvamOLRGP9hSJ3hr6GSdy81g307Ztg6
ciaXnelXa4wQtGZRUonV6cQNMeTXKR7IA/zhUMfBvwFIMocidZmPEJ5wydCeAxAgDHiPzcXXu/EL
AQkd7/EUdxZV8hkHnLD8r6ThOBjfR+Nl6s3xUhjylkR0xVG/nSNThttu4hf0pLW3OaM5C7soxg9B
lofgNapWtoUtYWf0+psKxKZKE+9ZDtD7YhOLBIU648UktTKactimRkfjOkhL/OnrwKO2kdsr+KuM
+Felv3OE+h1kFlTjyY0/J5+Rcsjz+HmGGdGqW71oWfieOmIk7O/KXdC744Zk17z8fWR1BIa+ceH9
ccXXUnuvkmhYTUXQ7/GV0N69goEO2/WfxwA1Cmqk7NBMiCfxdT51dhk+l2Vh31zxEfdG+Px4JXO/
UM6KU1UwsuenxQ1LgJz5fCe/da5HMzvSzM3jB2FjwUjymwSjMhU8+YewC2KQ+jpXSJ2WFO+rY4IP
6blvrOFJTVjeSWS8e4dm5ROzANxY3eRTKfPaZYPc6c9oHPuo8BDqhtG+0VuSfjvAqsGZmANxYXTq
lXWFZ189dVX0RVEjWzgaZe9yICGpK/xb9SArX1NtL6N2PBZ2tKszZtAoPuNgeWlqrzxWKMTWMSfp
behfUV09RW42fWPnuMaMDKJCjfR2CmvjjMeycfYty1jkGN9vlA3Dw8eXRfPktjOxPsuq3FtNthrf
rMh/yXvdudaGMbxhBYZMSOQvwB1QxWvWvmyjn1yG8ZdIs/myogfepXS7DSpxKVMsu9TWQ9a0T9rd
Z7su5RMCIAKnwPgOkrjZtX4ybkIdQpuOCocGDUEWekRnUYtStxYpZXJz/CjeTHupoIezVRXuqU/i
D8+XwZOBDLNuRX1vcljmZag5e8OZXgZbmBewM1hhKUbcsR8wVij8LWDONjXwiu1Jhma18U2ePl57
HFpIRRttcnCX97tlYUyet8pk124Hp0o23kBgi3QnOz5qxIlw0QEoVW7mPg5NnemJfkh8aKddp+RH
O9Kxa5E4oNjx1G4YbIow+V4vLP+1jFzzSYHCqArjxZ+M/jm2gp/KNZiSdLGkyO31/L/SEs4ZmlB4
5yaJNq7VaqvH02ow1KpN+2BDnCWuGaosldPAaH0opo+Dex/MCjsLFWKOEUvrTgumWZdSx2Rnkmho
xokxo4mGv079p8BlswKQuMC3OtskFiFRTiV9YUb9Qu+YDnNZwzdY0+aXPoD8YyrkkQNDpr129jBt
AXKGOaHlpuZxVNq9mZb4WGVXryJgi0ko8Dr3cfuEdOHEQJgMf/DXKPr5fhwtv0d166xrj1CzAxp7
hzPkUrT24nsnrfzitc17bfzWdbvHBqPxTjr9qj05FK6SaYIy2gvlToOju+TGss5ArY4AQGtSlf8F
Cw6x1BlBW5KRemvJd5fXGHiPYbPvYhN9H8na1zhaz1Yz9wNNiSy3wlmntVzqwRREr3lcr9vZns2G
PQ6k2MGgZaT7roX6SdcbNABZ+WzMB1eBB2LQOdmyycyzrY11ylrl7xhUxW59IPnsw9Bh8Mo3d7W7
a9WAhtCL+iciLZcERDjP42jcvNLzDgUlHBADeepT4W8HUDkFlsDzTx6v9X21iCRg9HQM/cvjEFk0
w1kwADBRK2rl5b9DrxSLxECIWlarxBb5XvYj430T5t5+2rwy5yzOrOrkzvPrqqRflapC/P21Es9q
2yrDN8vIk3NhKPffX2vwxhbSiA6JJoddoLvlCt0BFRTT6fctaprntsOpoS0Z6J+fDX5jPMdw5VZl
gU1z/fiN+ZCHkOICQLwTk1DrUteHw+j+/A1//x5TxSwe4tyAysxnXCQWn9n+RBGtnzOZi7NU1HF1
JAuMoIZb1if3LbU7snWdD5ZkOaRIIIrIAOTWhLKxaKxr6dvuR5ZF/t4s6glDVJ52Tky0T+570cLS
uGs4XTsWk4kCv+Oti7WdSC1/F6DD3RaaK28h52sZFnRh07G4InQZfyY3Wumlm/wZXPN1knjNNX17
hLJkvg4TmsK6yFqyyc58xZfYXOij5GlqwJos5b8/FQID5GjIv/+PqDNZkhNZu+0TYQY44DClib7J
PpU5waQsib5vHHj6f8W5gzspq1NHJqUiwP1r1t471mvzknhNfWlF9L//sXSLeSGQ15p8SD6u0tJM
d0Lpjw2XhQVgRoRA1sTk86V9RHHPPUKi1ZE8q/8/t4mZmhaZRztntk3UT5xk9TQZ923zPlrupVPS
2sZd4jZ5/9+/bcNJr4f49r//0sUsCTHUvpg4Ul1b2+12K2cl0YCzc10MWR6p9Z9I3SmuvNXFtfvf
PyzXO6cGei7+cx9jN9SoybyqOoINJ9fIad0IMax7jgfTZseJYxmCQNSZc7HdS2lMBwf9WzQ41pkC
KQ3U3E37ltP9VSuzjufCfOnrBd86UUAhulpEKmc7ez1cQw1ILJtbj7I2imnYiamckEWNeqiLAtUZ
cnxAtpioCf5BsuQvbKuptgehBfncdjsdhdFlNZdDoyP4XV4JlxJBOeLDQMW83pdkU+d5qC6STI5z
k9E6GbSlQq/DMqbBsoxHS1WRLa8x90iNInve8mU69azL2nyY7ooSaS1Mzl3iSzTb0EJv0uyorJiv
amXv7ZWkhffc1NhNw6OxGh1qxta8rLNR3aFMjIs+2jg4dxpOH0A47qvzSCKwr6Ichyee2VebxuLI
Thk9RvkvxydPU+XNJKnnmiX9bR1YniQp1gar90cncWH3SAzZQapnT9tEHubKilm3+09J23UcewRh
M3DKzCrxw3PHMkp1fqJc63eqx6rPIj4m2GKy1Su4vFMzS/uFxecxs8AdlGR71VQvUkr17lWvU208
qsEMxth46lu3RIUcp5TD04uOkSrOWRZuUon6Ega1jer1lbvFKHdThV+8XnnNDhfkGCcBaT/DttM4
0/AWZYIoc6lY4thZH7mrkYVm/hhwUeyUpnpiq/5ZmdtTsdHztwtDD/Bcv16zEfaZBGo8XPIgsyxy
31tyLZaaInblVyU5HbBlDZ2PieAYdnmFeyEJ5kn7Rs5nfyH5Oew8TZ08DI78kt59Rxz6AzLDo28A
hvCgceRgocLJtVs3yTFopU4bmqg329L2fTU+D2NxdpV1wfhC7VaMv/RxHsBWk1814ZzBWtOskpVL
4VhT4pAovhX5vV5eZoZLgDetAbHkbIAhybtVqncW89kRg+Rv+qrEacpdNfAF9wkzbJJrMrRStQqK
DISQkDBMrDccRn7nXaW+LJBUb84M1id8a/0K05cKZlA6GVVhr1U4m0EaWVNDarpj+VIg/48t6DpD
a1+GSnAeOX1U2sVvJj7sOMbXFreEQFFNhmuatKFXOS0GbcYVKbYbDFge+TJWCLX7V/yYzLDRwYyg
4TkJFhQPVin2m5lAoqeP0Z67ZSzrcoAb/LxrTqag5F0H4nGJfh5J8cUFTtTdJ3FGNkNOqF3s7ncs
yK8j2R5UK6Bo5EzsutUbwdPzN8PmLUJ8dDQKUTBp2Zji9Pa5Vb+Z9/FnWdlytwlyy4EjOPGrvQlt
EZBSaEKfmb8VLG4kE5d5Y2c9PqQ3kx0FQSDMhZVYfMNlq73FbLHGyfgmLkcFLOCOArKWxFkpdywH
o7EeD5n2O07nC8ByfrKt05QyHup2C7+TLz3VHvIpJdhF/JUbAd6N1qTsnP1+omAfpSBOOnZkMPdV
DqjW0rjPlF0QSrdZG9/XpXaigVWDv7ZjE+RWhhwzRmMdY7XHAvyjNcvhaHr2qyzbd1jRZ3KCaALT
KZxcTI+89mA9/giHrrdZQYZLgjb4voccpO9rMB11zlnj0LTzi/rZ3GexLysQRYaFdK5BJo3PQfHS
1khxVpDBUAq6RyM234l1GvaaS3CyNL8od4x9e5NZZ+0Hh2orT3dwEsAvWjsSSC/HkIizQ12pPjA2
LsG6hOsn24+1CWdzkiVBVVQPF26Pjxt7YcWAMOSkmP1/iTGZO6/sS1Ir2r2tsj9d3B3Zep3WVjtM
/YD2Me5u7YDUQeocc8gSgZyHC9TxTiyJuV/W7p4jmPR1y04vZT6eROMBCWYjCzUAYmiJRw2QPOem
Ze1hfgxnaPeWkTn+UI35UQoe+zm39o3oWVihxQarHtt4PXfQXb6hS9hWXe1ia0FOPoprkQlwV1d/
t/pfY9VhXVbYrEHm7gZwxkZxYRGZb0moy+Qu2JiT0ClONQ/GLOYVmUTBTSZnySIMhLVHmlWDmuz6
ngx5fty68TyOIMh6FWcEMbTXRHi7ZcuMYOqKX8U8oL2z4OCybj4mPIUTNDPRFiXu/1v10q/ad2s5
V71Ynas7QP81LJ98Zas39A7jPp3/0IEMh6HaGnK96+y5ZNeJJzhDUG6czsKkcYi7nWfMZ/J4jjXF
IiAEP7gwLR0ugpOUvowVC4s+67++ZnvszWiAV2Qjm+nw8ZpFd5jb9qZBqwZw7kkI/PvbsNaIbOQX
UzbvCemJp851Lv3QX9nzXS02W0djMb6cXhDNQC091iwH1qq+DJz2eZzgtsMedR7BccvRwf0hWezd
DLEcerlKQvJdSNr73XsvSUdeM/0AIUuVo+1WT3uL7Rbm0DuQ81XwLibDsczwHa8Unq2U0rHcmG2I
6XNWsJ2SVXArCJq2HJjXkojqjitK2wq27WOzl7hsletwp47dj2YDtvGQs68dPwI4lq8abFMct2eC
sNHWgGLq44A4YBz+dtbDjL0/1d5yBq1ih4WvQ0v3JzfvLV3la1c4A/YlxXFGzqdV22s6uTbZp/1x
SvKw5eTdHD/rtye5oHfaXrRtM9EnedfNcf7lZgyzZCKKGTW7D3o4YblnOgGDka8sv9PSwodJnymT
uuTQFF4TGjUjMhDas/133ZhctrJjLGbYB6E7L+T5/VVSNidgricEUlU0xSQU8osz7Zx7Kn3liy+2
CdOUcfpaLAFYhulK4tW+LfJ3g/z3uOMkBOhvo1iwVMrtt3XB6M+Tc4glD8MA3pHc5XomhDkLR1Iz
XXVBsbSHrt5gAqkNvdF7S6r5P8UaxnfH/7RBrCeNmJPEJES7cbBqyjeCkXDPL8uvzBtOZs4MzZw+
TEhMf1nz92GAkJ5a66PAVztI/rlmGq34zlDXXFLmh3M9XwtzPAivd8PJRDdSFcw8OjoD/Cz/aH2/
G1V7n8rtkcl12AY9LBb3F6D24i9U1yzSgwGfVAZOtXUtqYib1DOxGWGerCM4ObQe51xddOOtsQ9e
H2f3/pR02tdMRxsYjZz8jFDyezt9F1oqWYG12s1Oy/6o2vizWxIZjHNfRqXZ0zKKhHXJolHm9CmM
13TIhBDn+v/F/Y5bmOdjG1qpRrh05wk/XrTLpjdNMG9DuSPUlzzN3JP7UY9HkO3kolcPRnhdgnbR
72RLWB3X1vs6Gf9EzMRBFi+27X1nNo5vQ1ndSgIyOabILtDliW15c6xGvT97OcYIuTburUx5+xXb
rxtPO5FugkEx7PysGAuTqMWmdY3JENngQxs3tT5mLjqvUM+eVyLiIgOkbk5LbZA425jPfZ/8mt2F
8IO+zUJQbDS+ek5694SxY4I7bbv0fybr4WBsJjyGKRHaxfJn6+Hy3ZEk4Zz+zUDbtxb9K+2o2CWZ
JF0NGYrWGWuUspUeGUpG7eQ96Y8ANa2gGXeZpxaD7U8rQmU+gavnsAysTZ7orWEsXSxXeN/Oxxx5
3i+W8nZ8dShFNF+ZWCshfmt9K6n3vQ6qXeWoSWoN7wf+LwtE9tLz+wC4sLLNf82O8yJJNOwEqZtt
zMghc4BWxu2syY6folVPQJCfs3XSXR5nsW2/XOGCx9vZqcYBr3ebF+UWJ7u2cOQQTO5sa9rZC/lV
ccGuGmaV+9m1jjyoLx5G4OQxkD+alnsikJyTTgDfbG3GzqXz4UTtzppOmz7qnb/YCITGEwCOE5Is
lTPOKW6cDxNHmaUFc5WBfOMU4Or2oS37fcZakJWbr1dbBZDi/NgyZ5+SGke9nj+w1995S/yro3Cs
PfzQGs4R13h3Yh5FscgA4hjZe6pHa9P8Wkv3CicdVbaLzURipqfEotlK3GCR+kHJ/E7y59toVwua
QvtTtPNh7YxbKsbPjNaFO1U/rPm4K8t9pZUfhmGNcJGb4ZvIGFsgV1WLLTDaxKIldBs/d1s6BOgr
BpP9jhSnv7NbndaUoa22rNGKC2bV/2u95OhkcxGJPr8v3vilV3oJV/yHpTgyBgq+CF4Gzb2Ooh/T
iNx9MNx1eZ9MTKlzv021/pDHWoSIj3FWQsZV6cXvuki9I2bmSdAYSyRWi4xQc6S2HLxAd4V60PqP
Nij/8vT4N6E492Xw3H29pG+Jg067Qdw3bmVomT9l37EAXHEV4eOoI0A9n8toQZ9blvocqThRh/xU
L6t+rkU98ZXOIEMUKx5q3MHVfq0SuRq44H6MrSwyFjkHC1JI3Fjqz9q03ockxvucoVDqot6xjLdN
4pose6JB+gK/lepVixPK16o+JnFyMfSN+dbC7tBqd7yzNbPqDecuMnw5mdMILUY3Tp80QJ+uMpcw
aa2jI43nxRBPY2G7DxXR3tNQZTT1G+CNi4aqOetzw6pj3Sdlx4R0pfmTtfuybt4e0vaQpSQN9Xx2
iTs+uaV20WR6z3DYdZL4k24Cpfj44PSxbnRaDqwC5XRmdmyCyvYyibSJwKz6oEGtqdaHzsAdIByT
m9ERuSfavo3ogwNvMeAXHMZPY7srmSQdxvihExKcQ0Qh+66Zp29ZgoPINt1liXp1iMfxaDDIjAb8
0kNIJ+9k6hVuTHV1l+lfw9ZElBn6cDDtZTmSz+2EGGCcOmaDr7HnfsBHn8y1U1fMj6wHIKWA5Yxz
PuPMk7QxowqxBu6iHysOfWYTKH7+k8pyfTqKn7obj2YjLsRYt1uZ+lWvj6AoB0aj8M0Fw1ZDIdAl
+jzIhro486wzmH4f+VNOy5ZcdQM7E5dqtlp/CUZ8ONVwUZj4avGHzd+8cA95mnevtfKV6+WX2a4v
9C+RwIAMW5enhIdrrMWzh9CFkqOiQWK/Zhgm8IbQf8rYvuIjeNPta+keMjKzyH2psMFPuYqGf8aw
YqBSfHL1cg6NxSWDABgmbZfOFs7v2BsYYxfyO361yW8U9m9t1r6REPmmmSZeRm4O7jQRN0RxzZ1u
GmxDdRrfxTt6Gf7zIFttvCCycuvRr9+rNPX2putyjAhSsjXdL2hmYTkMji3jzfUEa5ERA03UYRSD
vY/0APTBzhc6oe8ye8hmGsxoZafIt4wpl1cN2YrISQhJzJU/uBh35iBaqga11/R5QInkDrC7dLU8
XBT0afvXZR4YaI27N2GnOO9JxihlxzE2sG6tEcAZpmPd9OYjKfOvUXd/WuhC4Ns1MjcQe1iZp7pQ
LoqGMeEg1Z+qNfK6cBntKYxjN0cSg+2Z7W1HXPA3xiGIvdf1p50fbNG4/ZpKlFCZfUpYGpzxSWjn
fAYaMZU/Ld/mDIfWTmYWdT3bVALHw1HkaeiZWJlSsSI491fPdC7sl6qgYwrmV04iwlEvglzMnGkj
uamLDg9W9Qt6sfLF6Ht5wBvch4dNo04Un3Dab/zOtf+Q2EGbbMzIq3GHtvm1m7zPtEPBZk/6TE+A
vLDQrWRXqL+ZZO0DNEL/RAE6KivKG6R9/+M2kIo3ssB3AMXVjB1nyBR6ffQaRZl+tltvB3luJUEh
3qm8TN9L5bOdVmng2Qz6BwBcQovWA5wp1JKJuZKkQlKr2CGtN8KljD/cktYNOVElk2dgxl+kZzL/
k8xtJMdUalqOX8TfaNAuK+p4f5bZihpev5L4/S7tPFKpPDwSSOGirVPi9XNosoHvZZ0FhQ7qtT0m
VxsEbd8zLtGEQ68+v9YZ602clTr/sFOiRdOmup3I0MCnGylVK0vq0rGPGqKcXd7FKHOysY/S3p3p
pNpvXZlzVKnqxYpFlDbm8uxt5s2iAPXjW1KwMkT8xaukfcVykLtsMD9Mpm+RBFmPNapXumpijIXs
UUQ54cD1bs3bGo6pdvb0hU0rC+YhW8Z9UttUiZCs4GgqKBucTtomi5zYPFmjgfkLDDvKJ+Tbotle
zWF+o9jhrCGVnbkOI6DFCTSrpE/u+4HkYHTauUPUz5j/6zYAE29tD23cfhvmKMOyANsz3e5Tb/Jz
wUcS6FNybEd5ZrV1ryf0Wy7DqxL/sv+dDtPiMGeVDWS491IN5cfy1Yz/ZFk6wNH1B64qPR8ywV6O
U7WASfyUMZ9LAijCetJYAgc3C08x1fQeut5BzcgknjAtwBPD675Lu91DQVwscpFGo/BOWsrdrqqa
NorQEy60nUYVuBtqxHtZ9jmx+QofDYLTILYBgbk12iO7JP5MGhHhSISzr9ti8rCJT10rV3/rwBms
lwmduj/B7wQsvK9unzJbsndupRSm2b0O8j34+IEc42VlzmUIfqqsYnyprhmc1bWwaG17A9WS+0i0
N+3nzurzSG8ORiv+JF5+b4nivg3mdk42BE5jv0G8eAiJRk6XQltYBqfZM48Z+TOYNXFarAVmHIop
xHNaVWT4QZBdORtr2FnsxWa6/Wq7WXB6r5u7/LhMA38bMZHLTnbDORHnmCk1d8pL6MKUdwAsvM7F
XIf6qlfPnUJ37SXYSXCrn+JBqLAfhnrXedt2NKc0O6uFB0ufrLcaIj0UPIKXNKPP29DEIKQP0GWw
BtWaN0guKohK+0g7Ug41c53CFOuEi7C1qKf/+cQSZ19odhyNRWTOrrlzXfsnbyz7nn53AkHlkFEH
ydkKheROzuucFzCFPHY9Z7fV8d/J9rSbICiCmtsYXnSNgCBc6S5mnRnvFhL+kCbx22hzsevtnIKu
Tz760gzq2BmIc1fVrWBwE7J8KS9Fi1NaiU4p1HT0WThQ+/qjpVeJ2V+2zH3a6lIFoqnk0dFzykWm
BDGsTigMx/xI+/UEgJT90VqjC8oCzmaU/c0uu2hDvi9AQvzGqG3fAB6vG/WWZO07QozqyGbt1Ohb
ddREhSPYGi1ifi/d1qBshhmomy9sGnCDlxktr6r/NfDdZWq9xGvxvGDfFYsw1rBVyPmURvokalrM
v/DO3XmD88/umVEsRRWBUFIdax8LWt0b7Md5S7zDqMrlwNcbJLn9GptJE1j6w9TE+jZ7CG/eBgxK
6jkAskoOGglFe1u2+1h197WrvpdsNIhcYigvswnxXfZbZm12SCQ+FgsT1WjJtickqBVdcv441wd8
QDS+8ymr48A2GQarEc+hLD0bCouBDMGlMxQmaKerk6PNG8e3CixVp0RwYlyrx8S/JmWG/D3Bo316
VR5/cXdsr2MOQ7W8ZI1zTZSx47WnU1LyNU/xDBwfTFAZEwul5/FOaBNhIMwJt7LxqJyOq97m+2nD
LUvU9V5Pl6e5mEKDikq1q8PGAhF4j7C3Xd48rLkeAAfJhrnzAQ7GK8lUF8it3ksNEW28rlkonIXX
v9XPxo/DaiOQPbFs0Ev0oiTbRHosdvqCdiWx+KzZZDyhLgilggQ0DH5lG//T+rQ9Etj6NOCJM3l0
yXmjAeqS4aHjtGnmS6ht4ttR3g/Iusbeznlp4/pf0dknVdoqsPqW13xFA2w165tri3knKjRPNa40
0P0sReJTL7P4vR6W/eytiC5Gcims7W5Tg5xzxfiM6xwObzGDcs6O5moMAd5fhm/IjhtrVBeClh+r
h/4EX32rs9rcDc30lRl4ac6upUeIW9hzWr3utw8QsV3wBkFRH5IpdwDM7qV1d3i1/6erfEx7CE1/
WuFLfGfCfKQlZmKH6dlFGcZ6oaKocFk6d4rSXhvDXHOeMab/b3Dnb+7QDGPqJGWewckjDKqwPGUo
3TQaQDcl0SDH+YgG+NrgzocShXU2l2agJyjNcOHGKkVrGO/VWPrkHssYKivfbfgEvQWAyGG2Bisc
pB0iZYBLjNl1u2IIXk73ovisAFCvU2yctpjIQQi2JKpzHQa6iyq30b5Nez0vzg8B0QZWz2ixNyxj
o2pm2e31NH6q3SJPxewYh4P34E+dWvutx9ifSEMzA8zQvSB172anCHtqF+VXmvkvVekP44vpYOvV
j5AdOECJ1xFM7mPg0fFojU/dgCPISJhjID0gRcahXGMIyXvkj2GdCcp3haR8YXMbSoDtpSatyGt4
z9AXHUQsigN2s2mYzPYPy5cRZlDuLM84SG9iimPG886NqO4Qn6980FyiW2jl1aemLXNoNc26W2GK
cEYqNI4m2/GCrKo4ESUy+sl+MSyVHNBGz/uqPVlDcsB2CesJWe0ZI356ZoniQ0pUCRhGlWt7c5TB
8WjbO9tJv1n+4IaXXkG6mHR/wu/x967ptfJ5/Gzr5Luxtd/IXgRWtDBFto6XCm5WGIb1T1qHb82o
9SrCeWjCWCprumTfmVURTGMBzmj0YSe1Z87jS46qGG7su9pibPfTCS/XaT/2E2+GFrcn8XAjyMVT
Vc1e0Corv8n9tOQvkr0Jb7y57RWfgIMF6mAwFBg3ddE0Ht8GL1Zz1a2rNeZvVc0cvOj6D8E49djV
5aty6iOgH8vzT0bvxgl4DMODqTfDBSkTB0KGet5aocFMnHQMC/29v2zrVxbnyb1GVZoboqI9ythR
IYQfnXFPGg4bTkxwfEyVGGI8ZuWL9xwjHQ2Szh6CaLQaPWrdFh/U+VhV+FhkTfG9Fg8nqM09arGX
hqokvLpiQGG09cqabogc8pymwdTRb7b0pws/50OfgbwUx3f7MEKTjBiTSuOoWR2SIw1Rez/3kAIM
ZKyBWpx49xpfAzyDqvxeOUURaa7rYMD9tg3aSaAE8wVOgQEShCEiFWZvMao7SE4fKiFvJ1h39qAK
T70FXDer8m1lLnt0ZzilfiyEX/dsHauWpCeCfTullmfFtG0YOvM4pjn9WyY5ekaMbCvt5OnyrTVA
friLthPY0+eG5VdWOWUQg+cgxcDq0Rk58zL6c/pawWmF8tIdPP5u1V+jLT8HjzK0gFYLqaA+N8t+
ybXG3FVGzcGYe9nB6IbnOV88DOjWFTsi6tQx/suRLY5w9hQEPb91Tk9HmKyCBJShHuMDYLQWY/Fh
ulCklHeoWVByswsxLEC2zfB0tXkIe6vbe4aBxiE7eSsT6aKoX5IVvyo89j7BWWPeyvhjivuL4EGn
2CD7HQEd1xugh2VMIWJp089nG9B7Ooli0LCKUWYAIpTv+635603ZqxTMeuPSY+gyJ5emScNCav21
Zl/iaPW3sSLe6/I4QLVmXjDhoHiAJmvamTzwPKGRwRVrN2Ol6BvKPolNd4IZ/WZYzqOH40T+ypDU
PlDNFXShOysr03BbspZzcKa2Mm1fcLQycWaU4qjxxCDp2xub7pj1CFWL1XVpsE4oRXHad1Hi21YZ
OMv05LSMCQc3u7YzhVKVMdNqFkJrXO8pL5Q4Fh09TIsM2poknibOw+oCYx4z77504d6sZZ12JryC
Ua6HWSehRKbPmfrIt+lXIxHlxiPPfzsAGgwG0p1HnO18bSbwwcag9OeRPdvsoJq0fomXTA+3YToy
w/Zius1xJI/eUNPdxNGJwPpVWLhIrbOD1Y2D5/yQi2DTVxyQeyS8Fi3tQOMZesCR1C1+qfF74ECI
WMsl2CkxLjKZX/PYjY9Mxk2q4qHHHUw9pxqZUsvsBpB7ftbGz0nZ7nsPYeHSENQjFh3vA873vsdP
XOK/sK5lEWLPxNgx7W8kO0elEA+TBMrMwv2upE2eJulmK09n5vREnmcpFJNkr1l357lkopGCtjal
fcV78DG2AAxPuyvHJRwXRumdc4AAfnbzOr4vDkG67TS+NbTYurlcYPzsw5AkhFQTfbBlcwgdxqG+
Qe8MDlW4ZDNhWeJfm0gmtZr10909T0MUEe86HTOlUfDuaaziCDaa9oTT4sjVVqwbMiyu0/ncDKPw
F2P5w8RHkY3DISKH9LIU5nYsEg4fBBPlY4X4PmnxN1jXPjXQObuOFu8WdPrkgbx7TnpWufXhicU5
OK1zSk2tD4eHY1Nd67TzrMpMsgd2gxeXO8eRqEbAVOnhoi4eT9tkOhAC3JcYTGEN5tlY8RXLS1DW
tCo0Qazqt5vn2toVCQ0B4DXrQ/dR5aPLJnAo0/dZIU4pC+lj3w1PRIc9aXyaYe7gt9KLPNS8R2nI
X2MZ24Cj7a1fFBHf2Y/OdJn2e0BCMxU/s0bYvWd1fEdWe6hFovmWN3yzeFbgvbQupQmbxaRLuQPe
eMhkNMlYc9lEfp8VUQtWbUdDN+s7NUZsuQEOt3Gidpc+zroUZHb9li9c7FObeaHDA51XDPQrwtw8
tjU1NXI0zvmr08R00hXVtfzYcLuZkIMcu2T5u6lx5Mvnmn0vJCo0iZ980nhETNOW+BsCJ4o6aB06
0PqwMQORB8eu/wmi51g/VngAOQr4rIo02/uhMHieOw0roJTzDxblL2MvBlZJbT7bxcZczHXEpeEO
4AKP/aICha8I2uiJOLEcUGuTQsB3ZP/SZ4RDsXPbzk5c/ke63BmZArg3zqifpM7/IBGaj6PpiL1o
V9+t7Y/KLZ0Ax4OjxC5YZtotr9vjajKuLEivX8HvVDU6f1g2/bMS8USWT4MdQfVhOE0V6o07PZWt
GvYG1LZvm9zq+GBVvFbsckZW4DymdwmCy2jPIfLDUX6u0VclGLiFLj/wJp1roWhIpG7D/cNlZb3R
7nPSxFcAd6xNPzPNODnp+JWuEK9M2svIbRyNIitmgMmxaSY7XYmBl7tAuAZR+qitZ9OERKyfVrxy
IBSyl8ImAJMQ3GBQ2IewKq2NnGlmTGfQjupNIJEa1mMp8n9AeYFU2tk0eZfd9GftCZblcDWs5U+6
j+eJWZjr/AW4yg56o/1nk14SiREZKgKeIZk+nSL9JtKdBgW9hk/aEZFFFRoIdd7q+sWrhv/AnpmC
ocUAyawrxp0ma3R9Q8JvEQvA8o9H2q+lgRdh5xw1vpQcpf8WuwCM9bdd69/68jHXbR6kNV21OesP
B7DtkHTdOXXoiafH5IxMjgLyqFILy0t9Pqbk6My6iwqHZSuGEJyPuC4mOeLqZaZips31N8LIm39C
FJcCwz+ksUXOhjpyCKWV3ozLB+MK55F+bOhoMijwyPACCRIEnnYDrt4xC4sMJ4wq6+hXcb1MK/6w
Ajn4VmHWWrfdq6M31IVbjJGCFkeI1u8UDvPOyG/475y8gWydzqGmcKqVYmDgy0IggUMb5MdQFcdE
oYPVhB71q/FSwmXyWa3lrh8YSOUs47Oa4TqtKBFiaY4iAqOizEZDOdePeQcROACX56pmUeKiYqH+
tfyplrTPS7fP1szBNw5H1LRI3vCEYwfaW2PouSR/ToPGYrrAxA9DKJXZZJJ2IBy2QREwYUNnO20J
MALmwdgeTmSzvlpTnqpY5aSumdyuLRKo2IHOQmPyUKC+wNOicWHAb9XWBzyfi7/IE3w9ZHLaEIFQ
eEf7cbw6js6dmdpYmzbjM+SmB1VVcfZbLPLwTVMplJDo4Y6znLEzM/5bvG17Dip8IrvSDnRMNEgs
3nZE/8FawEljOftDdWuFrrb1+Nh8Z5P5N8ffI9QG8yunrkUSDhO7JRgdxY3fGut8SdSO5g117MYH
nZjzI9HFdaI8VU9T5n1lzWkT5UkMKyDtw9iR6SQTV+iJmvOat+GSqQonn4Y5fcboopwnrG07x95b
WtjxmLrGQGtZjicD3BgIv9zLkkN+QnHpZyjufBdhmk3Fzl5Awj2k00clHJZij49uyhOU1KK+Y0mX
3LVF/DeV47mFI93LXJSHSn4vOvtTS9niaLfNTeJMeeRPeuR8f63z1L4CcHvFmO67TOC0hycqobTj
FR9WCsKiyKJB6J/55Eoo3OEn7dkncM7AzNnDR77QPFSV7XHt8mLF9X3TPObNbfWcEG6YlWugKDhP
RIgj17JWyXoUwlRJ9A5m90eDjIF0QHWc4fyQZX+qRmA568VDuGoICfmSa7wn8YUijAa4coxUTTqj
XslfBVc1YKWCjFv3uqUVLznqoBUyem84uP7MRRMMnNE7Rv1f2di6TDTkrcBLsLcVNzGOLoIWYJT2
cuz03MBEGEoinvg3Awxhk2nLF07ecIyjq2O/bLgfHaeU18qs0t1mSoblqX2ruJH268CdZ9FelEWJ
Wq68i7bpznmZPA8rBo1mSqphW1H9TPV/cu32A4VVOplsX+PFOoOi3+O6lcHSswNmVICIyB48X5Ps
X9t+Uv/H3bn0NpJl+f2rELWxvaCL8WYY0w3olcpMPVIlqrK6apMIkpFkpEiGMsiQkjIMTK8MbwwY
Bgx72Z7NlBtlTGMajQGmd0p/kJ5P4t8NPsQIMeKKjJgrqatnulpVyiBPnHPPPY//+Z+zgEZEg/hS
u7nqf8fW2Gt2e0JLGo3rB58Zl0CbOJnP8WlDC+Dk/8Ic2NGX8bD5ym1ANAm5DKgXux++GfWv3kLS
7hyE5uBqz7zS6m96huZ/adRvLvo65GpsbTLghnhLiebqVf0Gnzbd04Kbs4Hxha1Rox67CkBhfIjq
u/UhpGDRDYiOuvjS/RvmzC4bw0MQR5/27ab9idEO+OFsChC3Dsz7eMpreqs0oERd9qb/9poO98GX
+pddFoxc70NA5572PzXeWBq42b41OqN844PAN/emId6aLn386tIA0qd9qJ996DGE9WF6exSNjMu3
Iv+mon59oREBHDcMA26LOtCqy+nl1YGtE/DWL9uf2dARs/Gn5140aMLsf2KzabMpVg9YcdcKgCuL
LXy3114fJoddYuXfwNWl2YDbvni0qCDsD39D34c1O8PbKS0nBgSbswUdJrXzOiQVgeP8aLAlQewl
uEV7vPYzuzH9YcJmFjz5OeQlu8OYzbtiKYtYGvLJZfvhZw3Z6vs2iATxs9hTliwnE78g/r9hfzlz
e9S+xNcyIhjAwslpT2ezKLCT4fh8EH5522OnkqD2/2wIMN6wbV2d6JeX752G7ol9MWLhxe11H33e
0DDTu1fmnqt/8QTJvfixH9680z58SLj0ScLbYrELUJBd/cPkXbJb8wsbQcP407tmABUkW2GcG/ao
9L78BDm12Nw00qYfvwy0H0Bgmb3xyZCFo9r15x+xs+TLfPnSMgc95qvqh7EL2TImJv6VWElw2fjU
FgsRDLNPImO9Atiyb7pu59ZyeBGQyQ/HfnPYgENHDBjPForZkA0PLkcn4pvHvYZ3c2W+Ht8Er8Ue
lBGbYMyrm59wOTBx3tgQY/FJ1H4PL/Xpa7E7AP6wVv1LS/yi+CID1guIX4NUbrfhTM77uvFuAHiy
fv3hR/Eixe6QcXDlX19/OjXBsursQhD7D651kDlU5SGBg6XaphtgfFdnndJiQdr1h8mJ5rLxhB00
dsBr5lliD8Nkqh+G5jgpNPb05B/HrFgQ/0oo6+b6wz4HhjbRpDMevxLfUmzPuYaqCr4/mJrifWFc
YrNGcxC2m8F3/RumFlh7GsEOtDsCFTa4/vRarEAUyyzFHo1Ic9868dXBrcYOYLHQUWx2HDCKwzS2
2IMk1pB+GNDy693sim0QYpWDsBexHIqJIAA+Rkv8ns56E2GO4cRqGT0ub7HSY8JSkv4wPLoCYSJ+
4QOMwwS5l7eD9wFrUPqfDajZpp4OsIaR+HOxCC+Gt60l/gcMSckDKQJSzfyN+FHsHhT2L3aZ9g8+
TOqv6p/gFWHhypjl52J9aWi/uaE0OWUPy4em5pmBeTSYagfhFSu/xB4GXgrx+W49uGlBBbXfgLb/
A4semJrtXH2m7MRkqT12On2x8MFsWj822QgRuVc/0Nr+rMOS3e+/gw7NY3S+bRs33YgNIh+wq1uT
vX8UDDX+/rmptXXWmw0u4y5ETm3jihd6O6QTqQ1OndGHzvAaJqYpYHq2gLCE+TsbjLg+0dvXYr3b
4LbBNgfz+DN7foVgjQ/AFNjqzMxRstx3+vrDNZPdTavdZF0EeW9brJG9tutUtN03tjUgZQnPxLJM
8Ttif0viwyYwSF5/qdOc5ct8U/v213/zbefLf+j5IQNH8N6Oxr/+G37uhFdTFj31J5kff30RDvm/
5M8sfyf9J359EnSAgYcfJ9nfEh+0/EM8eP7B+97ES/1wMJoEk+l3sR9Nz30220yK/+3sKyIBjYJB
N/nDgT9e+ePSX0gEWPuAmp98lzfdX32jNRqG22w2vkn99sX0yp89f/ab4udfd8J4xFzSud8LwlEi
5sq/XIidfNv5H5+/iYcCpD7rQHwXRFv8w9eBH3lRB6qX5EvOv+upN/R/9c1OFLe9b1a//uIH8ZG/
+ib1FRMzmFlB4TP5mF7s1bxRt7brAT3tpj5Br+ITejE0z6nHalb554pv63XD8eJJiT6bi5+2fyMX
fZ830feGXurRegWv4tS79sZjrwbzG+978VXFFze0xU/bf/E9bzr0RvOHp7676VTw9IztWXb5Z+6z
jmkUdFKmYRvVPXdUO/ev4vYg6CyeKd61XYHxHUb+yEsfFbcCFb7isVxPh7HX9cESXfmr39ut4I2/
9vA2qw/VGhW877cclowaNd1cfMz2Fj1/HSceMdwo+BynXodmNcp/wknIYiU/irzJ4lmJG7EqMJEz
7rpJWDsPOuHqsyGwWvy4/YtpTWpHjIKNE7d96l8HqeOuNyo47y0PaFftOO4EqeOpa1W4WALuoOt1
k69/EbYpIS/eiXj9ul7B6xc4y9n72cM2w/E6v6jr7uJzS+nifTDqEA0k4ky4PmbeIRj5abWYFby6
XXZZBON+7T3ctcFaZ69XcS6+bxV+QgUmDCmrF0SpE607FTx3L468jpe2J6cCH9fy0rGX7lTg4GaH
7CAeT7xJEKetxangEMyeT6SEVbKVabqwdnHKLK0C/9kSTuLE4wP80erDDWiwqnBC4uHC+aeerTkN
6VW4LvpephwPY/JFTjILmDf/96tBue26pfMJvsdKepEK7MdPlHyMJuQlk8w1bz1nTRiASR6X2pEE
jXjfD95sWg1hx/cepn7p33kWqmIXcTqoZshhcYIWF91c5MeniWu0D4XKgwt0w+eOs+HFwyt5syce
xFGYjpu1hmU+iM03e+hpiAet7Qz97ItlIKhZ8tk7eP/IG2Teg9Nolny1rRCC7XXf2dCMh6nEZu+D
l+xlNGcz12DqTVezHYNJEkZ5iu4vrrr7KlXK3apx0jrvVy/tpVcvGXGuqOKs/qOkhLMoWy0KPBlh
ZxdOUYVm1wdulo6TKog89oDdeCI5SUX3VgVPPhjUWt7gmtJMtPA5ItyoIrYjL574Qy9dS3roguL7
Qt0j3dvrcNQVJr36hTX51SZX3ikvOPIosKWejOnNA4aFN978K595I7LuxXOSrNWVPnaddRbYbIVR
kbiBUkdgfl4Kbk/JbfwsbtpBjyshpYUKTtDOCOL01EMfXAWb28tuOBnTO0o9VqviuT6TB6tmqFeR
5cYRnfJg9bFGBY/d63vd1Wc+DAs2f6+LCmMt/FgTuf8e3DCp7NOsIPlMHlr7t/vne/8u9f0rMLY9
WgsRhDap51ZgF3shSwzS1fkqChN7Ps7dG9R2khh3fYG3iurdnnfl1977UTd181oV5LT7n4I2oVnK
uG2p55ZfNQc9CLdWtVhFAn7wmSs3xMUNamJozE+5D7sCMzmgnhWlH+toCym2vx0PIJpmeDz1dauo
Aonm0KE3bKef3JSWI+TqO/Ta6UPYrMDWDlkonHoHD5OKzT3eQ0OgjVpeZXt3f5z4te6//O3/enMN
Zjd17rQqbqojfzRNvQztYa65+ds4DtrZEEB7mG1v8Vx/HE76qZtEMyuwM75v5i1UUZY+oRnW88YE
uwtDSCJSswIPceJNw8kkbQ5WBXfqCXnETcoLs6po8e239zw8NvPQCs7xCVdpJ91H0qxK3m2M//VG
aXfGOHUF7yG8FX4y27SzKwjj2Mbhp+2sCteePDXzIqqowc/cZX03oPMfL97rLF+rwNzOienTfWi9
UUFUOC8ePSgk6o0KrK7lj/yeN1h9F3o1zQjRya0d++Eo5S50rQJ30QopPKTNQ9cqUGALxE0q+IYz
efFmtvdCF6wqWTxF2JpuVHCkW3d/F9ZAit39nHQ6z6K7X0adIF1s1Y0K3vVFPGKzc+quBnq5kKfE
W/FGt1lnpxsVvO7vew9OoVlBSLRLDzsYebVX3jitTdMq/zLAlAWZOFavpP5HmUHANRbfMDE/u4K3
8dODuJuBrsWnbG8UPwXDtte+SXsMuwJrm/nQh+fbqcBrQJlauyB8STlRy5A++ekKgLqItv8KK4Af
e+RY0HGknXgFdrlz6wNwZDt16nao4ODvRENqdinvWkGIuuuxgxPY2ri/OJKze2fx0/YH9GTqjYbp
xEKv4gv346zSKjj0sKSP/JTvMyr4rhTp2mE3rbMqLphWFNSOvdFlyhiqyF7pcqULD1XcWHRperUj
8V+tnfOFXSWRdBUh75tRl7gxE3Zomrb4oO0NmCenVadVEZC+9a7SrkGrAqJ8xMJG+DsyJ0MzKri/
Z030ozBT7tOqwD7P7to1z67gSB95t95l/+ErqeBcH3vpCrlWRZfjRODfHhwRqwJDBi1LZypjy1XE
jBRNulAUjxdnLTnUhQCCRzZ2RZFnmj3TVRTGT/2rdAarORVUNs5oFnf8wTqsqtas5PmXD0IVza3g
bJ8xphNcXT2AvDYqsDowhj3vCrexah16FSMkF30vyE5i6FXEFhfep+Dhm9araI1eeAEln9SrqCLC
EHBpERZm3ZxehUf6/rbtr3kdVYylvA/8CUCI1PuowtW9mdCCvlozqaNZlcDrj+KRN2YZ6rpPcMwq
8trWFVMNg+k6XwJhZhVxzUnQ7Q782oE3nqy+f9MpfjpeHuyXvCPWgn0qJBBZ84rAHTrAzBafun1o
ltwPXu2IMviAztP40psKVFS3l3I2gMVs2KDKf9xFQFO8fuyP0/0MR3ddo4pBHCqrl95lvND5t/uB
F05Jc4Lad+ApvFQRyXUsR6+icL4fXnbD2rfUIy7J/oI0KMl1bJNtG+Vf3ZEXB1FwuXjQLOwHo+W4
FYR4Zx6UJPVOP/Dq8Lut+YwKdN8iQV7z5EqiyKtJPxONNJJXIw0Znq4eNPMSCz+wJ8Z8xTF+jnO3
TINGTEOllFeB2vamcHukQt4qzskh2UqtNYmCq9T3rWLq7E2UDjy0Kvofb8aR56fKmOx2XHz17R07
3/Xz4imJr9AriETfhlE38wr0CjzDUXzDWGbq28orufL789hvw8CaNtsq7sx3TBmnvmwVxfLvIAxI
93TdCqyg5cXdoLYTedlGR6OCOmoLNgVv9UXoVRRgvh8FE7+bfOfawTAghkunxdAYLj5z+9PxAxEI
Q+6j1HWqV4Gb+9Eni1h8QXHwdLuCg3cIHnZUe+0n7BWrTzf1RhVOk4ZjexE0rT6eSxRvVMVk9047
rp3E45S9zJ9eQWf2P54ftA7O3x/s/6eaUK0fjWoPrNPRbeigHNtyNIa+TYe/FqLmGdLTRQezuZqy
0QE+ErgovCNCwDSDxxNN0e2Bx0vDNarwyMwb+6NsIcOtoAd14kNRmsoaoF6VWY38ZpqNpZ5BdRL5
CZTgROCEBum7Sq9i/mLuTVvM12bcqFmBG12CkdcMhiUDRvlTHo9Ngve8KGi3mTtcvPVZ4jOnrZE9
/+kO8Gzo7q/vAO8MCKrS134FB2KH3hPQpVUdS1M3+TFLJgvT31WrwOoZSOsFcbrkVsEdvxuOebGJ
O3jtR7d+L7zO9BCroIXgy3uZrKsKFPBuPOhxUlMaNCqIMfd90fpOhWlVxFNvIl5DmoGoCmDmwXgS
Zg4HA9j5TuqRhcC9W1+UZhYPEh6wCmDmq+DBnSkPieSn7pUXhf66YPLhoPDmqPBXpOCdVG2yWcGJ
PgzazNRkErAq2kKHcOCMxv50VXXyKUX5Oz70I5LQ9GOreA/EUem361bghveiEEBcyny1RgXPfQ37
shelXoJWBTz3DR3IjHMgY1ioMC9XkCvtzcQbpL9tFVxCb/0oY2CaXkHk+5Z8k8mDdC6rVXEDHXuT
64w1VAHlOQ4m/TgbmmhVTDi2BuG1d5n9yhW84+MAvw5xDAlrprpaBVroOP7ig5qKo97CdJPQuYqm
40nIkoHr9Im2KkjjwVd4mXTLqsBR0OSapL9sFf3FU59x10h4CnKZWZqdvOAq4K1AhW68tK+o4mqG
DjXr2Kqo7ZzBDhJnBhq0KtLvc2YOMvGUXsWonTjRWQgo+NyFGrd38fS4BGFTMErVDPQqso7WVaYF
o1fRJmhdeyR0UXchurBgqIwXP5Z4Ezd+N3156FV0IFo3wQRccNaM2dlR/it/fym6XKngUq/i/pjX
YI6A8XTDdNpYBdT0PcFVB7vbo863eAmJGisZEoQfUkwrRWmDriKraQHvTl+qehWTz3DL+oKL4CRT
MrJg5Fm8nu3NeobhBGHoA5ZNf3vNtauI59gHFV6n3rbrMvgqH1x+ulqXIBP6q5xtiNcwU8mviadT
xIzZ6q+w6Bj1RICVRtRXgeBi0UWQSUaq8BK7kXebHk2qYvxQYERSt1MViCzW4oVZOocq8IMHHTic
0wxYVXROZozIgosjQ+xQRdT9ymN9DQHyuuKV45a/PA5jJnnSiUgl+GDAe0BAU6ahVVFsE2hsqLtS
UYXWtMq/iDM/ihdPSXKmKrg+vo/i7JfVqzgh74l/bunOpRSny5kdnu4aWEdFWPZSWJVGhE/FVH+r
v30gOtALFsAFo5rkF5brIDBBPP+aR8h/YyHxmkespOvsj7QtnW1moiK5hOUmHzid/xqDwiyXeM8O
B+hZfIjHSXWDhfnOQkmvC5H/PuBx+DEnK89Z+ezF05LQXMxr3fM/rvxW9j3Nqorb/EJaRsd0yWXE
iEaRjK//8s//vbbXv/uldhKM+uVEFJeIUhGbrgM2SBSsi0Q8CEZsfCL7L5COQsDyESuvflWDTtN0
E/JX1SIS4ok8evn91ljqMWSO91CCNQb6CPm0BkG9egUaUAfNjsbM8NdIB9YDLEMk8rtOP8H6lNPk
U0jq4qFNWwzaFOlxL2YZxvLW2U6PMEBbppiPUWqnyGfDhTszoFxNeoP6vhfV+NuuN+16/6akHm1o
e3RTTImplrXJNnKJrDtxJwktS8rYaOjNZpNal2IRXRproipYZK5iZ1CPsJxhErrV91j/7QxXZy3V
zE/NQ4UVR/yvdUm6/KU5c7+Xa7bfxXc/t/1OOU3iXQXgQK0ahXjNeeiRK96hIC/x75matlTfk8kn
2NyKzFRsvInufr4fF3lpAgq8b5GA7yYT76bktaGbppg+fgLzFJlgkXQXMMGNJsv66JbKUy0eBJG6
bQqoa5Fs5/27P973H7YTzQE2ajVNzW0yS2+7miXydXV6FII2LZEcFwkKN248W4BEPgV1YhQsG1Br
pF551solsBqNJ60wxUI6gtC9SMgjGFiXneE1Yq3+8Ry5xHrGpiOQusqFk0ThO5eMjpd0MnPplAan
iX0mI5NFqjsjryi431f0nqu42QlQFLskUi3iwtyb/REx6CMkUxt9ziQTkLkifTFVQErYju/BYGvO
28oj8rSmXLZZJJ+vsQFLt+7nibcSiqs8kVydKRpmU1Zoeut//AhurXyVQgyNK/WNhtUQuIsiazxm
2R4rDFg4VtL9Mzeu2o0gniDpKBLvHRDce3qANTa5elhzTtrTSCaacEWStbxORK23dHj5RNJJrmyB
TdoFjgzaZwWf9KL0B4CjWH+jWgIQD8b3KMKXJKAspGQa4vqe+Xk7yRxbzFbzGhVeCJY2v4Ryb7qT
ADZWyoH36ya2k06Mds5OuVLxRHe4yDKr8JlPI1qCgCsSbd8/AkJYEC2vOt2c60AD1ak8SrEsQd9Q
JNpeGC4nj7Y0R7M57yuqNMemAE0XCcYmCAaVSurMRjbVjoRpdEnzi1sOSrNOOdlY3yc2BPIKFaoN
9ODqUVnT+jr3hiujHttZJFhkgWBTLFqygLLIIs/DFVK3LSUzEtotxZI1xfRkkWTfxcyml0wEdEFY
plxpTTFkWCSaiLUuB/ejK1vqzdQFu6pivbmCEKhIuBOfMLlkhUt/GtHExrUi0Xb9DuW7JRJ9a7WJ
EQ+1anMaApBfJNtJPJiMGBvpl7wBTEv9iXPAIhRLJ2hGiZEHVyvjwFuqz7LFzIRi9WliaXyR+nZZ
xcfKh15JhwmORGDxVUsnQPpF0u37N/ezwNvp7WkkMwVHdZFkr70oCsoqDdlUN6sMxxFb/IpE24Mw
oWQawJLsud9SGE86jgyAIyaSyrnJpxHMlfUXL/zS6Y1hu3N8lkKVNUFNFBvj3X8d+PWuX0/zIKxx
JSuPyUm6BXGCWgfZdOapR24Z6AyycoGxHbDFanUH4osRUBaeHLEz6n716VZizRGuSs1SVr57f/eP
kR+Eo9pOMPXufimsLcgt80kklBy807t/nLxsASVdq/3+dBJcAv0+GAzufld0lT9HBbrATVe+15ri
yQn8yeUuO82wxYJMtT7TtQSNUmF8Eo5upuUkMyxbLVxfQD9cS+ZVDgfeuBfepCab17jM1Zwp564z
GgmprmrVzc0l/7rzo0k/YfwiFGNZeNGpe75SynK6hGz1mGW+gINL2umTqLEpi6MfcBTOjLQTxkBN
p+d+j4sD1S4PcY6Rzjg/lfoX0S0TNAHLr7bGcZ7f/SwEEGEZy72++IxBjeush2dv7v046ppjufLU
PIEV1zS1htMU6zyKpN2ZCDaFAjNd+eM5YqkOXxDLFawoRWLtRoI6GC2K8dbXzD8VSPgIT6N8aEaD
zx8pJTHMSTAQMh75UxaZvTwJWYsm5oGL9CgFyz5KeSsYXWVpBNvZHMHzVSTdvj/oFwVpK3865+wl
m+X4CGVi6XhQWQvolP3tlFoouVcQyjzB0WPX1KIanhvKtARnXu9+4H+rC0ETm8mUak9IJilJ7/e9
+/2QW4mlutC+GN3MVdaBWFV6T3+6nVCCu0ilrqQ95IM4Cu+Xcc+E6jAswjjTaCJ3HQbXi+I+pOU0
4O9f+Wprwi+ou7vsKoDzqmyjldEvi9VairXmNKQnDFKPAPB2yVo0gaxi74H6bEHtVnSltSbxZAJN
KQaIFc6p+H/1TYow4BF39tMI50hSgwNBxAY1TznZmize0FV3ftCdIwNyJ/iGj3E0qXFzn6zQ761x
mI/QYVNvgMxSf/4cGa7o6O5Pg7I61GyT6VLlvsWRjYa0Ah8Drf8QcAozTKtbavGJJG3Keif7d38e
j32IWaOPJc/jU0k4r0Hmhi2tsHgu6zFn8IlkcwU9bvE9Ia751+w5L30RaoYxnzRVlgWxU6chlj8V
SghYbFJ7G/a9ESsth7UzlimXHjN3G6pntizXSvY5Fol66gVR2C6Zyc6zSnU6RDDZhc+C8S5n8Otv
i66LFTPIzdJV34IuFuqufLE1gfZOxOLTqdctcJ4rD8iRbBHOK9OapJz5Orr2Jmx1TQuVqkzLhZrt
slGa7El0deL1pqyZiMa3d7/LpA3PXjZJhW8ny3W5SGTj+2aCXGUzJlCVKlsO3uRe368GIYP+GVNM
JUJyuVRPs8rGDd4Iqi1/nB2F39AI4R6fGbwqt6FJEjvEenEiza6UXOv7+n+iB9fWhmqaL/bm5lem
p1lFI1eoHwO2x7K3+36B7Fbe4gkEk9xbYldKSQtUf2tJAuBkHVlpsWZk2yo9+3I4L9cMD/0wgvor
HWQ8c88uS1dOg34Wxrahu1Du1WV9KMb+phklbSiSo7jov8xkc01PnjHLgwp3VsNV5dQBTUvuKtD0
Uy6rjK42PFCqW6FLdFyBrtjzXS4rVh3/0RTSVgxoTdrIrsbJR9LicT+IXhyqQtK8uPsfYpcy3ZlO
P+3bN3Qb6q/i5dx1rjG+GdBQCwtnVlYUn5fuKybXofS08qXWWOPOqOsN4s7dL+V8h2pCNRmn4c6A
/kuvzyrgUnao+vqiO+g2GzJm8Yu+T+G3F5f0HlBSG+YcB6bqKksEBLVUbJR7NOH7ZQffoMGjwTtL
GxSLJ7kBDv3R3d+XRdQhHgp8CvFkjJvv2jfeYGWX13ZtM+SzraewTt2WWCegs7ufh5ho2rWkoq3V
zC7nKhAKNOdgDnX2acPnIGO83Z1eFgJ1HyUcvGCM3dlserIAKTqKh6NT3N65V/qeN/baIBJK4ne1
+W2kTotNgcKWlOQuEoDdyv6YNedwxQ3nWKnqpEAs2izqlKVWc25Vu1IfWy6Jb3INUfDrQPg+LfAo
K68lR1WqUx2xnqlQVXc/fwmyvGobJgLqRxzmiNJcVWGAzJxma1ebiqW6fi8pCxMu73p/+aefI2+a
adRuKJj6wrDY41VkhaesFU2t/3whTkOs7y2UiwpqJgHYUFfqHWFTlzHNHLMHr4irfeWd5HhBTTGP
xxxOkusvTv2b2k8+TiMLn95QW+rRxtA5SSLh42DUCQejF1nJciWynX397SX7ucq2AJXX9OeYylx7
ZKX3y4N3sE5GEhces5RSENWWK2Opdh4yMOoZ4fvw7nfpsHBDxyH6f7OMTVV+4uoyp3gcxgExVMmG
heqAd05fVnC00mvtX0akQbd25VZdUyI+D4d3/3tld/VLEUtShTsLBsEVjH3jcqdLcSSvSxnfYvpL
IcjEkplXwriwmGRX5Dl02a6pc0g/s4CwDd2h4pL+At+Z6zRIvf7lb//nTuS1v/5+6kHuMK61Yv7J
//t9N/kHpaxTeTqmNyRAzFYYw2Cx85G9p17t29pPcdCti59KIk5Va1XiW3b9QS/4HPtImPzPu9+X
UqPyTO2ezzjXbk/o8bLYNlMuSBXBV66VnGRN8Q2+DMZzpdpZU9l5vgOh99zMuQKxlxe4aTgpFxcr
15Ok+HEwvvLu/pCRacOLQP2hku3hbbGrIXhpRR19Pqyea4GtTv/GD25xhS2C/rHwia3r4PbWj16c
/iToF67yN8OvvwU2zABo9loHkMBgr9cH0F4OG6P+TtclGJKLKJgt5yM4q12Eba+XKeFtfDIh+1Id
esqWK59FHpiESe2CPXalLvPlJaQqqJYR3V2EnwJR6nph6FWZ39ll0lxwX4/LHTfl6jIWzHO5HlWU
lN+yDa0QIfP8gi8D7pSVb7Wm0iAEmyUIP0AVlknMNwwt1S6tuF+4UKi1H8NCZuiVt/NMAmYZl+TF
3Z+jy2BarhHFcvsmdJwuq4NIPJq2oRYVc99jztddKHgXd4bEZ1msyHMmjNGXG04kkkFIGIJuzQRk
G5441UmCAT/GyolZ50+WPFovsUWly9jPvif9fmHVsPk4SK45fj8KJn63Jojmu2Fm4cjGUeSCAEpV
oLVc3pIr3jtWPKeDx2d+xkxd1vR4dznw+uxPeVliSTK5uRlCpTXJhiEbWuH95aLMCsHNFrvFd6OJ
F5U0RLWEIbA9zQGk+Ucr8nvZDOaZHy4Zfc374C///J8ntdPs5qVNTVB1i8rSpOAKL8p2tTfUldql
nUs2tVzz2yXThDWKcHgy8Ydtv5CcbuV45sT5aicM4VNb+UprAqmEkZuEOrPWZkNDVF+5Wu6sytXb
mT8ajaeDa7ZAvqwrzHZlkJizePTJy8w/bXjKFKO/garYs4mWXH19F9/93PY7paINxXfXEn+TK9Se
D1VLCNLn53X5ZXzP40JJZIkJzfEc6gMO5JM0fXOJDJ5xa81pzoGkuVo7D0LBcf/WG/mwd5WzSKUA
LR2CR4nDF7Idsq0T+bohjZvBSxJvyfGWq7qWN7iV8ObJT9qcyVVVXO82pf3Du78La2dePHhRxkin
Z3WgbE300fIi78bLxB6b3mRqmcLv98fk22AnnDxEhW8oFgtjE0NVZIT3LGH5Ys0APi+tVCokk4Qe
rZlk8XgSPSTl2VBvarsT9ztAJWrb9y5fGFRkngfmyrUbeeMgc3ttmLbcG72qU7bca5or1oX/JQtc
3dACFVfrDZMpyJU7dY2b/x54RFSjz/6wZ7uhbIrTFoNBbkkE/N5jCxLR4qC258XZFtKG0qndvGZY
NOWKFfc+6ExgaiyXPyv2iMsFdrlHbG86jOJSYa/qy3m5NDhXph88GmGj3gOox4YWqNp32JomyVdm
BSofguiMr99QMtWeY7k0OF9l03BYvHZ55XDm1QTUsg7N6yu5Iu0x+FOyb6m8ynE/fpkrVtpXXBHb
+1CEUK9RFDaYmiOj497zoMmMHyBnNzwkismeTL2hSYa8zyI21I06fn1ncCWWDd79ccJtC8/pzm0c
pfWyoaxql16bbM6SiNqKP34MB0XJ8Go2neMQlO8EozUuC//2xPbLaW0/bhcvLpK7u3kNWdWxk1xN
P0EL2uvFmZrMhjmIahTifasm192dBN0uMe2BN84QIaVEe0zFWnF/0mzaDduyNPI6w7aBnsn65S3f
m0yyjEiDsEMVYDKVm6OYpHOc+U5YVUaJjE1Ls3XT0UzbZZTfWPmia5Kv86Db8z8GrINJu8tNxbRn
iZBCMZkN10zdsUxXM42GxHueAeR7WHTbUMiGOUuIlAnpEiZCZcfeSMfUXEdGDXLs1c4QMnMsNxRS
mzd1VAnpGmaxhbKRdhKM+7W9cBAP2yWzTbUtQKthOSyjhbDPNTAezZJxSbe8TuQN/dEkc2tspkOL
VaPJO1WkQyFm08bdWAbci9C/SYdBvVFN7EzrBOPstPLGks4OvjpJXYcJFc3SNFcAl5uSEslxOK7t
sPnuAap9UznnK+iUyWmLaxIWWSZyLK3pyEpBLTTK6smRoOIYlTXemUNQKGqzibgkGyygtBBb7dlx
DKPhGDTTsSrXNOYXaW74xZueeNhUpuq2qT3Nh4OUvWR2ijZt1kaxRrfpit1qxU7/rde5HGdhfZvJ
6EBDqVaTTcM1LaIRDSpfEZlI6t77/ojBzzJhl9VwFDv6JjTFOiEC3J70b635Ms5cY/2hD6y7jISs
3lTsDVzNEutviblsw9B0Gdlha/Lvk9Z7GSFtTS1Rj9VwzaZB76KhEZUY8sDyAHhSpvKw2Vm0cWxK
z6LkWiaWhDcqG0umEtgV/5RTTFHeH7Q0ydxLi9WzrIBmiXD/7ueBPyRJJZZc7hLeUL6nYIJBxIYD
czABByx0DcdRu+6Xj2/ywRr+TSOrJH9WbLaQExiObesGjlYzdNk1+ToElVDymjQNpVktkTOzfq6j
ack2Z1apz+poqiIRvWmyjNuCoZrUukF2pvjjXVET4o7Rk/IFc48rjmZNfeYdzfGbrWO9uuOKv7Sm
WqZqckBRtiA+aBAk8J5llYtDbxKM/OyS18ffMUs550RSyozJJeRziRJMIa3RlAFiT2CPj+5+zjYr
txBU7QYAFGoZetMWhSiyJDk0YC1ce3MxHWd246nTJ+tfNQulUnkjzlVbCyOcdrj4XJ3SAp6J6qZa
3ySENsjPOLRi/o/4t9g3zVo2tb2kGr4aaDxe0ff9IVUqRkibdJu5MgYpiH9la5sOB964F96kI6nH
C5gEUZbaPryFjA7/MSzdMlnxbTVndpSbpjF2G4XjcTkZ5w1MhXpsNgxGfRsk2ixFkG0qPQ6ugVOU
jZZYD602HzWJj2zXNdgFR2hIbCiplp9QVe2zeXv7wgJ3KeEZUERduaT05xwbD6TbggxFluz0/Y+l
Glf30A5lNivmnDRSb4czifcxJHRnx77f3fpUPol4pC1ChTbUHtykkvuDdU83mRR1U8c65ylRp0BN
NFYhOqaESZIqI0o/XRJRbO9bdbo5arc+W0JGtOigRc1pOg1ZP2c3Ho22ViS57pzPQ6UWqUGDAnBt
0zGkY2xzuvutVbgk1FcoIB05xqEcKu5MfcngYSfBgCpC7cifwhm5tZhUE0mnZy5NoaSA37gtLJ2t
YTCnSNJpelSXfW/I/djdWk4cq9qKCceRO5kk3tBtvdmQ+tXjUCyb31a+xf1vzHt+KlVJoIMFkYbQ
d5xbUm7QykJfho3GwwCGpl2maLs33tY+6AllbtrM99FNwcs3DFmgDhai1y9V8EvOqNqk2qSSSy/Z
ETU3rhRy3OK08jSMhkygBn7agp81gJMr09LI35sQwlHYw3olKdee5299QpsWIaSlOjq3mmyfA6dK
u9q2FlDg3NN5Spt6+7ukaVlQv6iW0NZpwLtCOMERLAt6TsP42me6p77zOQ4mdF5emL1yFIWjZbwY
4A7t6uJDudeHAS/L77pZtA70Ui1YB9wVmAPCdLHxlg208jCIufdRqXqWKPcwtaI6PqBeCVLYYo8C
Wz6la3Yvwog69NYonWWxfb4QVlmAAKyCxg3VUVEjkKPMTnywSFu3ThJNuvOtGwpF5BbhvqQ+aegG
rlZyKhNMZFwiZsdcyRKST1EoJB0EWgqgIsELLsrM6j6e1I+8z7W5pql0yyB8r4AO106CCWW1QWbI
bEP/x72t+EUzfEG1gjzQpA5Mf0rxx5sYsU3xwtUd4JIy90sQH5KcMdCTDvw2fMuwyaoW0xU+l+FI
kWtTo00+PjcyeuWRsZSR0FbMb2mZ2A8tcwHxdaykD1gs4Vk/EATcg6t+FmGzmSodxpUUqxLXi2Ny
iD4ZTgFBWCyo4K1+SO38eCHv2aOVOT8R4ApgL/CLpqBdlhgra0TCUhBFbEex18HREAbZzabG/CA4
E0kR+l2yJHbrYEiECRblGaV2KtAjDDEBNGXWh01TMhlPAm8YgM/2OqUcj0VwqVZOU2Kee+xXbZdm
IFC7ORYEtEkW3WjoZCcuCHtZojlDfJ+A6ts6mCVY5rSrDfPocJmEV2BN6STC7i7jBkWXwbbX4j0T
hypHarmzI597zQtxPobRC6OXtOjcNQ2BYre5fSGWkGFAaP1sq7QmUBMUp9Sj2DaoCAADBh11rsBF
jTtXiydeNwq620pIJRA/rbhbALrFpNQBUkBMDTYash4ljqVNZrO9b7Eb7gLGqOr02XgzNkcQrIFe
p35uSsY/972o7g/quz5bmLZVpih7UDLjY9WWzyV+5ujulyvAO/Wjr39oR1//kCkFbAj5vh//VqRJ
Gbv3vjcaetndKRsKpXzhm40D1Qiz8S+gIYhBZWMyp/FgsvXdN7NLeLbmJVxVmkM2u0EMSkLIdCuC
SgLtJIwB/JrZ7rBBtrTkF1clIlmv1gDey9yu0aRFN68s5N4WrRwizg1kXLJ9qpSRQhh3Ii1mcl/p
iQxI7bNrH563gIxxOaI6QzzDf2QCLsPt7YsX90S7qrRoAfRgYI25NZvCBTJKEqciDuMNlLkkS1Yl
p+SeP+jEXjdbsNjwulA+1mUTwVDTE9PkRG0a4z+y3rHfjbONjVR3fFY1m7mpguE1pYUZGcH7m8gX
BB1sCb37L0GU6aVuqEL1N37OJrPcm+IgFvykmVg0JSWBnIzyXTnCEyCyiLwFOhh4Dv2pOS4xV8zX
4TUd1W0jbs2GyIaak1I7lTjO194U4qPs+uuU5uSKU83qBIITsm1wDWgPSOCSuF+R104+nkKlBTQY
ggUw0JKcZjeOprXZMOtBdxiPtgdB3xOrqZPVpXvAyJ0u5sIAPa064zUDfhd9v/ba68UZj/f4S5hT
YjKV31B7Sqhack+B3KXEAerTmPcWcz3BcQhab1tHwCChGGlRWSkSoGebm5lXS4dcZxGQtnKu1+jx
OAAL9MIEhJzM1HVb0I/o7OEsFvAgGHX7gm5xWyFnIEudw6HYVME8Ip8gPDAAmEphQABLH+6I2OA8
wobUwAeotVbqjPQuGVlnapFctSlJxvfv/sxK9gGx8sdt1UmQxUWilr7ZwdswLpBgVvgvOWD26O5P
g60NNpGQ4Fy1JqHRapCxipYJKYFEk63A721/Jmcizu8oZVekBrgTVB5hJJkql6RExGMvom60rZ1y
eRigYBQrEQJGiCxcA/3BdyTDdZ/50fbgdeYCYKxR7VMREFQRQ4ku5X/cavHlcezXmEwcb6/DJxFR
TF5qTGRD6ARiTHI/JvFqHVKnoISYgE7UovHwqDp+PHHlVMc4lzNDyg3kqCeUEpCkcWYrCr0NPSK6
fZQ2iQMIVYtN9bUXT8b1rl9PGAozIV2qzLLynJwqi1oWaXRJBZCmn0ZoTpYlFfU4GIY9v4S5igau
0m4YIppicLZBPtCkvUq9bEULa8Ly2ak8i4LrMjcIOavyG4TInII1nBu0kQTFe7Gcu2Ec9cLeaG62
fb++Fw4nWZmfu/mCFHHJmMUsFKmz7NY8nm4/5UZjHNYWtXSwwni5RnTwYgRA0B/JuB5P/Mnt9lcm
HUG10AMhn6OBGWmIjiCVAVlUQO1jWh/DYVV/78V0lZhKKCEu8fLMGai7WQS2GpYwiqFMoEqBXK8i
PyidWYIeSzyBSiFNgaYUVIyPCIPErXn5MY4m354wE7WtOmd5iVrSW8wXqtsG7XpHEzSlC3r63FDo
QEBHyyZfi+xHnT4FKwwMbK7B301OafHF0prEk0kP8GEpVaq/PjknTJgQttMOJSiSXJ/JztPaQXal
wXO/LxFScM4y5G/Sj5lXSHPtdd8fAL8o4WRnpWYKhoo9EKQ7glfXYXsD0a0MTXMg+LYfbmLfoIKX
VNRhvVYuJpxNGiM7UG8RJEjylEN/dPf315n8ZGMh1ZI/ChdLVQSKZBdksAgVJEJCEfMp/rKt6xGV
EUpoqtWYDFwxWIsKG4tid+6hRMIJYdC2Is6OJB+kWEgwbnhXQzA20deTqfHN+CrythWReU9uZUux
gFA0wYIjEmnRgpbdkvCKPNhetMFZFPUXsj21ItKJARnFJCbIQYsK6ezjcw0VXNQlg5BEAsGo5g1r
F/5oxOI9vx1Eve29EJIz5aW4xM5IIuVZVxgWFZMFzWKu5EcRNfZBieEZ5UANrAnTpYVAlEehBBij
xM8e3v2pu+35FKl0czErpyqMpUBAix2uTDqzOl0vWexzEbIePR5vbajJsIJaOlBqlRBBizIIiTx7
nRAycRC5drrnRR1vzNqELBXF4z0RRMG42pmxKFSlgS51EKgARBxT1oh+1+nAtzF6UfwwQpdwmlCU
ZfLSATctq22d3v3fYZnKLHOPaodnEwkFOAyXKiox0urdDvQpkShYnvfv/sjfkhWOaR/0vNMvtInX
A1CF+4F5g/0txceTq3Psl0OJ4AXUcgKjVTgrqYmI1U4iDJPV28/j9t0vaS0+3vu4IhKZj0Oq8z6g
GEyTsWhYT8VWQIkWW15bzLZvzQTxNDI2KTjTa7fFSgVSIslFch5+jn2GFyd19lbVz4IyjVu4H5Tf
J0hL7A5huaA+lsKpT4NOibDgCeRL9kSB96HrD1HeI7S5/biGYO1YLFdUdiIBFdJ0p0vCNQlNi4yg
5dzv9YKwtn4WfAPng6gAp5TmYDqwNKqwoutvUgxZLKPIjfDO7n43ibxgW/86i9TVMlgL5J3Y/CU4
uGBjYIJSkmceecMrxvrTMm4YCVAOVaxHISMS8h+4jaRYkbUyPt5UmfAVe2rw6cBTWLVhq12TIMCi
BHnF0c5ZPPrktUtpEYZ+tVrkyhBs64JznbSZyb9iEWlfjsfeIBzd/XK59ZlEgw3odRQLyqAfYBHo
r/B5FvFdsaBf/0GMPLTj7YMexu8gzVYsJDwbVAmobyU153nGpewWo9UPvtEwgRkwOsrqlOJ3vMPO
rl9GZXw7MGegv6rfMe4H4dgGCCMG/7tYyCNkDMdppxCPxvHVFcGmoGSWjTzNbzC19cIEy0koSd8C
cj4iS4lf+PoPt8MgSkv5eOfOHKDYzKdYj6LljbmCysWzc7esqGINqupkehmOsopM3dEzDc0CmRxw
HLokvlPu+mDOpfPEphtXrNaQJe1H4SAYXt/9Lgq2xxqJSxr6brUaBQDIhk5KFE3+otIvKQCTBIUP
BhIfb7Rq94sx5QyKCt4t4nWwnaKJUWyvb302WPa3JvkCqqVUeTnhXW5aMA8nSYGuqIwO1jDYbno2
86J2VbcnuoV0AcwRamZZKfhHtQqgvSl2YOEeILAkB51d3sqkZ/cGs+AU3gQKaQk9V/bxDgtcYEmi
sULn05H2x3ai2nkw/frbv/zTf9v20gPvJfqtil8z46ggwnnHIBW59GS1TfadedPptiIymQWETm1G
w6pLhm6heiQCpkrNT8V+8tjrh9nZ+8dfAqt5oSpbxT7FTmoKuAQTj+Ddb3nj2qkHni2txk39IxdQ
Q22XbCYokYQjtsOKxm6xKlteP2jfel12xX8KJrUWy8/66yTfQL0571qdqplhB51p6gAGmB6bowZy
b0XBzgrkrR+UUzVTBnya4oIS9R1BzU/5mkgV0jFZmHoI+t/bPkIFBdFUW4IQAkLALaA1FLHFVpJi
c85R5kbWu9Z8lFkvbV/qn+TKcCgL6JQkxTqOO5ej7fdOUodUDHwzV1O+NTnjzkdicC99FjuA31ic
IWD/ssxfPYYG7giK1mJNhtjARiHJXPmWawQkVbz0tudoFXsj1KYZBHZM2UDiAhScTwdAnAio7ETA
BSKbNnxPJyAYQwr0gzcYZOcOU5f2im5y6g00IhTLB3hwFu/l3lHv2jfe4AFFzrMXjOtQEkm+heAo
fdafv1DsglixojUnfC3k+rnLBYBVkL6DcgANLR+Y3Ol1s7tjN5RwMauozI/YlLe4UBllgXTHlTZR
X0+R8Otv219/uz3kEfAhjdt5UU2VoKwtKbbPvXAQRhDglTt4akneZZM5rTgcZiL4Ddm2qC2oXQkC
rQ7rMqhnUHwFiMvxkzjL/b53mfGWjw9sgU+LcbVZcKLKFEWrW3a3/RQH3frrEGrpUeagbexQ1OYm
kD5B/FB81E7DMOrWdyPQYNmh1ecuHfUSuMnYsEnxywKUqhVLehR3+hQP0j7l8eaZ0BO70OiqXfLr
gJZm0YmAZfI3huhlfubUH8ZRxnM+XkoAPHDoKi1SU/RiGk5yI6ybS9nQPudLcBR5Fmp40OWwNUZ0
kyEklnIuHwW9EosjsE72PVL8UAv8ouLMjKFJaGaJL8AGNklueeoFUdjO3IOPN8+kvE7ZITnpyjQJ
DEoGoWHXazfq+8Go/oM/nnz0Blkqq+dtrMxlLApnuSnea0BCL0yqZPtq8a2w6039KDPe/7x1JTlh
69h+nnug2bQEB6+kEfBejBzUun6NskhhBWW1fpdTQplBNhpKwzGEXJJi5R6yFi7Er+dScKUs89nK
eT+snC+ndx0WDj49Qri8SR1V98IKXV2BnBFT0emYczslqiWoFDWWBddFgXDJwJP//7k7o9W2gSCK
fpGhaXHAUAIuDS20ptBA3kUsGmERF8dpSf4h3xD8mIc+9BuU/lfPSsJarTRabRfGpu8hzs3Mzo5n
772znXxed6zOQ1Ea050+pyi1aDbuiiLgLxtXkRiKslyKa9zNnCXyeij3BsQiStPLxGUssaTWdb3q
9FDuLaNElIs1vrGu03FoOI0PRJ8/ix7QvVmUDDTFxAgfNY7p/4EZW3Lf14yyHk3mW0Y22wwNWFw6
V92CdgFuPAnF0BqLx3RymRkHgziI1KVTHuoZGDFHMYNGXfViqUr3Lcks0SLju8dE96Z4dlXFwWcX
GlGfXlvt7BJgn0S8CvCHhD33sRE23dJB4TZKbjGfARp78xwaJXRHX3FC4PeDx43b6BM7LX1SD9VJ
NBpuMZ6YebJtHhPau1ocHwcZwtSJ8le2xkVCBDnH8TEO18GPZqP9lVHm3wkk0v9sm3UMHUJLr34g
DT0WgiWDSl6yYIp4KbLYX0NAZzrUDu34USUf17sNS+t6ofsennxBKUx+Ji5LthVK6xcIgxQ0Pqqz
WLawm7W+UzpASACGP2r9jT1Mh4v75c2/m5Kx115XMYHEhU6MrZucENODoU8dxrfAIRDHZLc5GJ+m
CBTqhzOtxORBa4qWsNxAa3ZD+B605hAIu0+v4xFWe0URiJ6octZnr2gEfOTI+cOdW2ECD+Cp6oVo
i3zFq2JATtwCN2LEx+eZtQWaJcb+SBHiJ6iem2xV/MJHbpWyTgjpdNK+KVpQrUMsFFLdXUK2kk8G
eY05VbEbgDUigrU4UjeElkJFRNcnggmMGcaDqplpCWpFWH2a3VBYb6bqsGpN/QCsXuX+sSND+zfz
MBvO8+Th5ffL08Ax81eP18ohq/JejNb7lNUjV9fdW/vYHyJnyDnYBG79w3t6ykXybWke+OMKfi31
Veq6UICi26uqsBi2RbHLkZQNZOKYgg8VS7V8WF5rIrJ3OEqmGJxEYjPrS1S59zYdSwT3cb1aJdny
z+NA4KyMFhoQxGGqYfNQ1M/zvNg5I7Kjrx6WwbMYrUu+crv2ra1rbMwZg4eom4eWfZqI7Ova9WcL
xmUMHnSzsPFKk3EN+bKFQmR0MZZd6bsabs/emh+5ytNkc/YXAAD//w==</cx:binary>
              </cx:geoCache>
            </cx:geography>
          </cx:layoutPr>
        </cx:series>
      </cx:plotAreaRegion>
    </cx:plotArea>
    <cx:legend pos="r" align="min" overlay="0">
      <cx:txPr>
        <a:bodyPr spcFirstLastPara="1" vertOverflow="ellipsis" horzOverflow="overflow" wrap="square" lIns="0" tIns="0" rIns="0" bIns="0" anchor="ctr" anchorCtr="1"/>
        <a:lstStyle/>
        <a:p>
          <a:pPr algn="ctr" rtl="0">
            <a:defRPr/>
          </a:pPr>
          <a:endParaRPr lang="en-US" sz="900" b="0" i="0" u="none" strike="noStrike" baseline="0">
            <a:solidFill>
              <a:sysClr val="windowText" lastClr="000000">
                <a:lumMod val="65000"/>
                <a:lumOff val="35000"/>
              </a:sysClr>
            </a:solidFill>
            <a:latin typeface="Calibri" panose="020F0502020204030204"/>
          </a:endParaRPr>
        </a:p>
      </cx:txPr>
    </cx:legend>
  </cx:chart>
  <cx:spPr>
    <a:solidFill>
      <a:schemeClr val="accent6">
        <a:lumMod val="60000"/>
        <a:lumOff val="40000"/>
      </a:schemeClr>
    </a:solidFill>
  </cx:spPr>
  <cx:fmtOvrs>
    <cx:fmtOvr idx="10">
      <cx:spPr>
        <a:noFill/>
        <a:ln>
          <a:noFill/>
        </a:ln>
      </cx:spPr>
    </cx:fmtOvr>
  </cx:fmtOvrs>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5387342"/>
            <a:ext cx="27980640" cy="1146048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17289782"/>
            <a:ext cx="246888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1600962-756D-4777-9152-11D75525B6A2}"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1606125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00962-756D-4777-9152-11D75525B6A2}"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30999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752600"/>
            <a:ext cx="709803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752600"/>
            <a:ext cx="2088261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00962-756D-4777-9152-11D75525B6A2}"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142748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1600962-756D-4777-9152-11D75525B6A2}"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1376447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8206749"/>
            <a:ext cx="28392120" cy="13693138"/>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2029429"/>
            <a:ext cx="28392120" cy="7200898"/>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1600962-756D-4777-9152-11D75525B6A2}"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430968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8763000"/>
            <a:ext cx="139903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8763000"/>
            <a:ext cx="1399032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1600962-756D-4777-9152-11D75525B6A2}"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1784455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752607"/>
            <a:ext cx="2839212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8069582"/>
            <a:ext cx="13926024"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2024360"/>
            <a:ext cx="13926024"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8069582"/>
            <a:ext cx="13994608"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2024360"/>
            <a:ext cx="13994608"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600962-756D-4777-9152-11D75525B6A2}" type="datetimeFigureOut">
              <a:rPr lang="en-US" smtClean="0"/>
              <a:t>8/9/2021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1530450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1600962-756D-4777-9152-11D75525B6A2}" type="datetimeFigureOut">
              <a:rPr lang="en-US" smtClean="0"/>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653268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600962-756D-4777-9152-11D75525B6A2}" type="datetimeFigureOut">
              <a:rPr lang="en-US" smtClean="0"/>
              <a:t>8/9/2021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2735163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94560"/>
            <a:ext cx="10617041" cy="768096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4739647"/>
            <a:ext cx="1666494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9875520"/>
            <a:ext cx="10617041"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41600962-756D-4777-9152-11D75525B6A2}"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2421121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194560"/>
            <a:ext cx="10617041" cy="768096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4739647"/>
            <a:ext cx="16664940" cy="233934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9875520"/>
            <a:ext cx="10617041"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41600962-756D-4777-9152-11D75525B6A2}"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1727BC-3F55-4818-B6F0-0343534AF3C5}" type="slidenum">
              <a:rPr lang="en-US" smtClean="0"/>
              <a:t>‹#›</a:t>
            </a:fld>
            <a:endParaRPr lang="en-US"/>
          </a:p>
        </p:txBody>
      </p:sp>
    </p:spTree>
    <p:extLst>
      <p:ext uri="{BB962C8B-B14F-4D97-AF65-F5344CB8AC3E}">
        <p14:creationId xmlns:p14="http://schemas.microsoft.com/office/powerpoint/2010/main" val="3476818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752607"/>
            <a:ext cx="2839212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8763000"/>
            <a:ext cx="2839212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0510487"/>
            <a:ext cx="740664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41600962-756D-4777-9152-11D75525B6A2}" type="datetimeFigureOut">
              <a:rPr lang="en-US" smtClean="0"/>
              <a:t>8/9/2021</a:t>
            </a:fld>
            <a:endParaRPr lang="en-US"/>
          </a:p>
        </p:txBody>
      </p:sp>
      <p:sp>
        <p:nvSpPr>
          <p:cNvPr id="5" name="Footer Placeholder 4"/>
          <p:cNvSpPr>
            <a:spLocks noGrp="1"/>
          </p:cNvSpPr>
          <p:nvPr>
            <p:ph type="ftr" sz="quarter" idx="3"/>
          </p:nvPr>
        </p:nvSpPr>
        <p:spPr>
          <a:xfrm>
            <a:off x="10904220" y="30510487"/>
            <a:ext cx="1110996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0510487"/>
            <a:ext cx="740664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BE1727BC-3F55-4818-B6F0-0343534AF3C5}" type="slidenum">
              <a:rPr lang="en-US" smtClean="0"/>
              <a:t>‹#›</a:t>
            </a:fld>
            <a:endParaRPr lang="en-US"/>
          </a:p>
        </p:txBody>
      </p:sp>
    </p:spTree>
    <p:extLst>
      <p:ext uri="{BB962C8B-B14F-4D97-AF65-F5344CB8AC3E}">
        <p14:creationId xmlns:p14="http://schemas.microsoft.com/office/powerpoint/2010/main" val="20753335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jpg"/><Relationship Id="rId10" Type="http://schemas.microsoft.com/office/2014/relationships/chartEx" Target="../charts/chartEx1.xml"/><Relationship Id="rId4" Type="http://schemas.openxmlformats.org/officeDocument/2006/relationships/image" Target="../media/image5.jp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BB55567-F62B-446F-965E-022DE4E8B743}"/>
              </a:ext>
            </a:extLst>
          </p:cNvPr>
          <p:cNvSpPr/>
          <p:nvPr/>
        </p:nvSpPr>
        <p:spPr>
          <a:xfrm>
            <a:off x="1188720" y="773722"/>
            <a:ext cx="31511630" cy="2110153"/>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0"/>
              </a:spcAft>
            </a:pPr>
            <a:endParaRPr lang="en-US" sz="6600" b="1" i="1" dirty="0">
              <a:solidFill>
                <a:srgbClr val="00B050"/>
              </a:solidFill>
              <a:effectLst/>
              <a:latin typeface="Arabic Typesetting" panose="03020402040406030203" pitchFamily="66" charset="-78"/>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6600" b="1" i="1" dirty="0">
                <a:solidFill>
                  <a:srgbClr val="00B050"/>
                </a:solidFill>
                <a:effectLst/>
                <a:latin typeface="Arabic Typesetting" panose="03020402040406030203" pitchFamily="66" charset="-78"/>
                <a:ea typeface="Calibri" panose="020F0502020204030204" pitchFamily="34" charset="0"/>
                <a:cs typeface="Times New Roman" panose="02020603050405020304" pitchFamily="18" charset="0"/>
              </a:rPr>
              <a:t>Sentimental Analysis on the Twitter comments by the Twitter users on the Greece fire incident</a:t>
            </a:r>
            <a:endParaRPr lang="en-US" sz="6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sz="6600" b="1" dirty="0">
                <a:solidFill>
                  <a:srgbClr val="00B050"/>
                </a:solidFill>
                <a:effectLst/>
                <a:latin typeface="Arabic Typesetting" panose="03020402040406030203" pitchFamily="66" charset="-78"/>
                <a:ea typeface="Calibri" panose="020F0502020204030204" pitchFamily="34" charset="0"/>
                <a:cs typeface="Times New Roman" panose="02020603050405020304" pitchFamily="18" charset="0"/>
              </a:rPr>
              <a:t> MSC Information technology, UFCFJJ-15-M-Social Media &amp; Web Science, Student No:20054854</a:t>
            </a:r>
            <a:endParaRPr lang="en-US" sz="66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6600" dirty="0"/>
          </a:p>
        </p:txBody>
      </p:sp>
      <p:sp>
        <p:nvSpPr>
          <p:cNvPr id="6" name="Rectangle: Rounded Corners 5">
            <a:extLst>
              <a:ext uri="{FF2B5EF4-FFF2-40B4-BE49-F238E27FC236}">
                <a16:creationId xmlns:a16="http://schemas.microsoft.com/office/drawing/2014/main" id="{30643C32-78C6-46E7-AD3E-B638A0FD0A59}"/>
              </a:ext>
            </a:extLst>
          </p:cNvPr>
          <p:cNvSpPr/>
          <p:nvPr/>
        </p:nvSpPr>
        <p:spPr>
          <a:xfrm>
            <a:off x="218049" y="3420903"/>
            <a:ext cx="10811579" cy="291164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267484DC-9A19-4307-BB3F-43E315975E53}"/>
              </a:ext>
            </a:extLst>
          </p:cNvPr>
          <p:cNvSpPr/>
          <p:nvPr/>
        </p:nvSpPr>
        <p:spPr>
          <a:xfrm>
            <a:off x="21593908" y="3420903"/>
            <a:ext cx="11106442" cy="286182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E08BE3FB-01DB-4893-9CA8-57BFFCA856A9}"/>
              </a:ext>
            </a:extLst>
          </p:cNvPr>
          <p:cNvSpPr/>
          <p:nvPr/>
        </p:nvSpPr>
        <p:spPr>
          <a:xfrm>
            <a:off x="11103520" y="3420903"/>
            <a:ext cx="10135178" cy="287237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399C9C2-C714-4E3F-9797-7D17A37DC649}"/>
              </a:ext>
            </a:extLst>
          </p:cNvPr>
          <p:cNvSpPr txBox="1"/>
          <p:nvPr/>
        </p:nvSpPr>
        <p:spPr>
          <a:xfrm>
            <a:off x="218051" y="4374450"/>
            <a:ext cx="10234442" cy="29116497"/>
          </a:xfrm>
          <a:prstGeom prst="rect">
            <a:avLst/>
          </a:prstGeom>
          <a:noFill/>
        </p:spPr>
        <p:txBody>
          <a:bodyPr wrap="square">
            <a:spAutoFit/>
          </a:bodyPr>
          <a:lstStyle/>
          <a:p>
            <a:pPr marL="0" marR="0" algn="just">
              <a:lnSpc>
                <a:spcPct val="107000"/>
              </a:lnSpc>
              <a:spcBef>
                <a:spcPts val="0"/>
              </a:spcBef>
              <a:spcAft>
                <a:spcPts val="0"/>
              </a:spcAft>
            </a:pPr>
            <a:r>
              <a:rPr lang="en-US" sz="3200" b="1" u="sng"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rPr>
              <a:t>Introduction &amp; Research:</a:t>
            </a:r>
            <a:endParaRPr lang="en-US" sz="3200"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The Greece fire has been reported on 4</a:t>
            </a:r>
            <a:r>
              <a:rPr lang="en-US" sz="3200" baseline="30000" dirty="0">
                <a:effectLst/>
                <a:latin typeface="Calibri" panose="020F0502020204030204" pitchFamily="34" charset="0"/>
                <a:ea typeface="Calibri" panose="020F0502020204030204" pitchFamily="34" charset="0"/>
                <a:cs typeface="Times New Roman" panose="02020603050405020304" pitchFamily="18" charset="0"/>
              </a:rPr>
              <a:t>th</a:t>
            </a:r>
            <a:r>
              <a:rPr lang="en-US" sz="3200" dirty="0">
                <a:effectLst/>
                <a:latin typeface="Calibri" panose="020F0502020204030204" pitchFamily="34" charset="0"/>
                <a:ea typeface="Calibri" panose="020F0502020204030204" pitchFamily="34" charset="0"/>
                <a:cs typeface="Times New Roman" panose="02020603050405020304" pitchFamily="18" charset="0"/>
              </a:rPr>
              <a:t> August 2021, the incident has been a threat to European countries and the fire incident is trending all over the world.</a:t>
            </a:r>
          </a:p>
          <a:p>
            <a:pPr marL="0" marR="0" algn="just">
              <a:lnSpc>
                <a:spcPct val="107000"/>
              </a:lnSpc>
              <a:spcBef>
                <a:spcPts val="0"/>
              </a:spcBef>
              <a:spcAft>
                <a:spcPts val="0"/>
              </a:spcAft>
            </a:pPr>
            <a:r>
              <a:rPr lang="en-US" sz="3200" b="1" u="sng"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AIM:</a:t>
            </a:r>
          </a:p>
          <a:p>
            <a:pPr marL="0" marR="0" algn="just">
              <a:lnSpc>
                <a:spcPct val="107000"/>
              </a:lnSpc>
              <a:spcBef>
                <a:spcPts val="0"/>
              </a:spcBef>
              <a:spcAft>
                <a:spcPts val="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This poster aims to demonstrate the sentimental reactions of Twitter users all over the globe.</a:t>
            </a:r>
          </a:p>
          <a:p>
            <a:pPr marL="0" marR="0" algn="just">
              <a:lnSpc>
                <a:spcPct val="107000"/>
              </a:lnSpc>
              <a:spcBef>
                <a:spcPts val="0"/>
              </a:spcBef>
              <a:spcAft>
                <a:spcPts val="0"/>
              </a:spcAft>
            </a:pPr>
            <a:r>
              <a:rPr lang="en-US" sz="3200" b="1" u="sng"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Research Questions on the Greece fire accident:</a:t>
            </a:r>
            <a:endParaRPr lang="en-US" sz="32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mj-lt"/>
              <a:buAutoNum type="arabicPeriod"/>
            </a:pPr>
            <a:r>
              <a:rPr lang="en-US" sz="3200" dirty="0">
                <a:effectLst/>
                <a:latin typeface="Calibri" panose="020F0502020204030204" pitchFamily="34" charset="0"/>
                <a:ea typeface="Calibri" panose="020F0502020204030204" pitchFamily="34" charset="0"/>
                <a:cs typeface="Times New Roman" panose="02020603050405020304" pitchFamily="18" charset="0"/>
              </a:rPr>
              <a:t>What are the Sentimental comments posted on the Twitter by the peoples around the world?</a:t>
            </a:r>
          </a:p>
          <a:p>
            <a:pPr marL="342900" marR="0" lvl="0" indent="-342900" algn="just">
              <a:lnSpc>
                <a:spcPct val="107000"/>
              </a:lnSpc>
              <a:spcBef>
                <a:spcPts val="0"/>
              </a:spcBef>
              <a:spcAft>
                <a:spcPts val="0"/>
              </a:spcAft>
              <a:buFont typeface="+mj-lt"/>
              <a:buAutoNum type="arabicPeriod"/>
            </a:pPr>
            <a:r>
              <a:rPr lang="en-US" sz="3200" dirty="0">
                <a:effectLst/>
                <a:latin typeface="Calibri" panose="020F0502020204030204" pitchFamily="34" charset="0"/>
                <a:ea typeface="Calibri" panose="020F0502020204030204" pitchFamily="34" charset="0"/>
                <a:cs typeface="Times New Roman" panose="02020603050405020304" pitchFamily="18" charset="0"/>
              </a:rPr>
              <a:t>How do Twitter users respond (Rewetted) to the Greece fire incident? </a:t>
            </a:r>
          </a:p>
          <a:p>
            <a:pPr marL="342900" marR="0" lvl="0" indent="-342900" algn="just">
              <a:lnSpc>
                <a:spcPct val="107000"/>
              </a:lnSpc>
              <a:spcBef>
                <a:spcPts val="0"/>
              </a:spcBef>
              <a:spcAft>
                <a:spcPts val="0"/>
              </a:spcAft>
              <a:buFont typeface="+mj-lt"/>
              <a:buAutoNum type="arabicPeriod"/>
            </a:pPr>
            <a:r>
              <a:rPr lang="en-US" sz="3200" dirty="0">
                <a:effectLst/>
                <a:latin typeface="Calibri" panose="020F0502020204030204" pitchFamily="34" charset="0"/>
                <a:ea typeface="Calibri" panose="020F0502020204030204" pitchFamily="34" charset="0"/>
                <a:cs typeface="Times New Roman" panose="02020603050405020304" pitchFamily="18" charset="0"/>
              </a:rPr>
              <a:t>How the Twitter users reacted to the incident on the scale of Negative, Neutral &amp; Positive?</a:t>
            </a:r>
          </a:p>
          <a:p>
            <a:pPr marL="0" marR="0" algn="just">
              <a:lnSpc>
                <a:spcPct val="107000"/>
              </a:lnSpc>
              <a:spcBef>
                <a:spcPts val="0"/>
              </a:spcBef>
              <a:spcAft>
                <a:spcPts val="0"/>
              </a:spcAft>
            </a:pPr>
            <a:r>
              <a:rPr lang="en-US" sz="3200" b="1" u="sng"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rPr>
              <a:t>Background Research:</a:t>
            </a:r>
            <a:endParaRPr lang="en-US" sz="3200"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Based on the Greece fire accidents which happened a few times earlier, there have been several types of research made. But based on the Twitter data there has been no research made before.</a:t>
            </a:r>
          </a:p>
          <a:p>
            <a:pPr marL="342900" marR="0" lvl="0" indent="-342900" algn="just">
              <a:lnSpc>
                <a:spcPct val="107000"/>
              </a:lnSpc>
              <a:spcBef>
                <a:spcPts val="0"/>
              </a:spcBef>
              <a:spcAft>
                <a:spcPts val="0"/>
              </a:spcAft>
              <a:buFont typeface="Symbol" panose="05050102010706020507" pitchFamily="18" charset="2"/>
              <a:buChar char=""/>
            </a:pPr>
            <a:r>
              <a:rPr lang="en-US" sz="3200" dirty="0">
                <a:effectLst/>
                <a:latin typeface="Calibri" panose="020F0502020204030204" pitchFamily="34" charset="0"/>
                <a:ea typeface="Calibri" panose="020F0502020204030204" pitchFamily="34" charset="0"/>
                <a:cs typeface="Times New Roman" panose="02020603050405020304" pitchFamily="18" charset="0"/>
              </a:rPr>
              <a:t>The Twitter data are classified based on the user sentiments and analysis of the reactions to the tragedy.</a:t>
            </a:r>
          </a:p>
          <a:p>
            <a:pPr marL="457200" marR="0" algn="just">
              <a:lnSpc>
                <a:spcPct val="107000"/>
              </a:lnSpc>
              <a:spcBef>
                <a:spcPts val="0"/>
              </a:spcBef>
              <a:spcAft>
                <a:spcPts val="0"/>
              </a:spcAft>
            </a:pPr>
            <a:r>
              <a:rPr lang="en-US" sz="3200" dirty="0">
                <a:effectLst/>
                <a:latin typeface="Calibri" panose="020F0502020204030204" pitchFamily="34" charset="0"/>
                <a:ea typeface="Calibri" panose="020F0502020204030204" pitchFamily="34" charset="0"/>
                <a:cs typeface="Times New Roman" panose="02020603050405020304" pitchFamily="18" charset="0"/>
              </a:rPr>
              <a:t>The response to the fire being immediate, indeed, sad, lost, help. The negative incidents always reach the public quicker and stronger emotions tend to elicit stronger and quicker (OpenStax CNX, 2021)</a:t>
            </a:r>
          </a:p>
          <a:p>
            <a:pPr marL="0" marR="0" algn="just">
              <a:lnSpc>
                <a:spcPct val="107000"/>
              </a:lnSpc>
              <a:spcBef>
                <a:spcPts val="0"/>
              </a:spcBef>
              <a:spcAft>
                <a:spcPts val="0"/>
              </a:spcAft>
            </a:pPr>
            <a:r>
              <a:rPr lang="en-US" sz="3200" b="1" u="sng"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rPr>
              <a:t>Methodology:</a:t>
            </a:r>
            <a:endParaRPr lang="en-US" sz="3200"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lnSpc>
                <a:spcPct val="107000"/>
              </a:lnSpc>
              <a:spcBef>
                <a:spcPts val="0"/>
              </a:spcBef>
              <a:spcAft>
                <a:spcPts val="0"/>
              </a:spcAft>
            </a:pPr>
            <a:r>
              <a:rPr lang="en-US" sz="32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Data Collection:</a:t>
            </a:r>
            <a:r>
              <a:rPr lang="en-US" sz="32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r>
              <a:rPr lang="en-US" sz="3200" dirty="0">
                <a:effectLst/>
                <a:latin typeface="Calibri" panose="020F0502020204030204" pitchFamily="34" charset="0"/>
                <a:ea typeface="Calibri" panose="020F0502020204030204" pitchFamily="34" charset="0"/>
                <a:cs typeface="Times New Roman" panose="02020603050405020304" pitchFamily="18" charset="0"/>
              </a:rPr>
              <a:t>Twitter data was collected using #prayforgreece &amp; #greecefire for more than 24 hours to analyze the reactions of the tweets.</a:t>
            </a:r>
          </a:p>
          <a:p>
            <a:pPr marL="457200" marR="0" algn="just">
              <a:lnSpc>
                <a:spcPct val="107000"/>
              </a:lnSpc>
              <a:spcBef>
                <a:spcPts val="0"/>
              </a:spcBef>
              <a:spcAft>
                <a:spcPts val="0"/>
              </a:spcAft>
            </a:pPr>
            <a:r>
              <a:rPr lang="en-US" sz="32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Sources: </a:t>
            </a:r>
            <a:r>
              <a:rPr lang="en-US" sz="3200" dirty="0" err="1">
                <a:effectLst/>
                <a:latin typeface="Calibri" panose="020F0502020204030204" pitchFamily="34" charset="0"/>
                <a:ea typeface="Calibri" panose="020F0502020204030204" pitchFamily="34" charset="0"/>
                <a:cs typeface="Times New Roman" panose="02020603050405020304" pitchFamily="18" charset="0"/>
              </a:rPr>
              <a:t>Hawksey</a:t>
            </a:r>
            <a:r>
              <a:rPr lang="en-US" sz="3200" dirty="0">
                <a:effectLst/>
                <a:latin typeface="Calibri" panose="020F0502020204030204" pitchFamily="34" charset="0"/>
                <a:ea typeface="Calibri" panose="020F0502020204030204" pitchFamily="34" charset="0"/>
                <a:cs typeface="Times New Roman" panose="02020603050405020304" pitchFamily="18" charset="0"/>
              </a:rPr>
              <a:t> Tags V6.1 was used to collect the data from Twitter.</a:t>
            </a:r>
          </a:p>
          <a:p>
            <a:pPr marL="457200" marR="0" algn="just">
              <a:lnSpc>
                <a:spcPct val="107000"/>
              </a:lnSpc>
              <a:spcBef>
                <a:spcPts val="0"/>
              </a:spcBef>
              <a:spcAft>
                <a:spcPts val="0"/>
              </a:spcAft>
            </a:pPr>
            <a:r>
              <a:rPr lang="en-US" sz="32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Method/Coding:</a:t>
            </a:r>
            <a:r>
              <a:rPr lang="en-US" sz="32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r>
              <a:rPr lang="en-US" sz="3200" dirty="0">
                <a:effectLst/>
                <a:latin typeface="Calibri" panose="020F0502020204030204" pitchFamily="34" charset="0"/>
                <a:ea typeface="Calibri" panose="020F0502020204030204" pitchFamily="34" charset="0"/>
                <a:cs typeface="Times New Roman" panose="02020603050405020304" pitchFamily="18" charset="0"/>
              </a:rPr>
              <a:t>The collected data on the Twitter hashtag has been undergone for the separation of “Types of Tweets” (Retweeted/Original) using the Microsoft Excel formula. Using the Azure Machine learning add-on in Microsoft excel (Azure ML, 2021) the sentiments of Twitter have been classified and identified with the percentage refer Fig 1.</a:t>
            </a:r>
          </a:p>
          <a:p>
            <a:pPr marL="457200" marR="0" algn="just">
              <a:lnSpc>
                <a:spcPct val="107000"/>
              </a:lnSpc>
              <a:spcBef>
                <a:spcPts val="0"/>
              </a:spcBef>
              <a:spcAft>
                <a:spcPts val="0"/>
              </a:spcAft>
            </a:pPr>
            <a:r>
              <a:rPr lang="en-US" sz="32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Coding:</a:t>
            </a:r>
            <a:r>
              <a:rPr lang="en-US" sz="32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r>
              <a:rPr lang="en-US" sz="3200" dirty="0">
                <a:effectLst/>
                <a:latin typeface="Calibri" panose="020F0502020204030204" pitchFamily="34" charset="0"/>
                <a:ea typeface="Calibri" panose="020F0502020204030204" pitchFamily="34" charset="0"/>
                <a:cs typeface="Times New Roman" panose="02020603050405020304" pitchFamily="18" charset="0"/>
              </a:rPr>
              <a:t>“R” Programming was used to identify the sentiments based on the tweet's message (Twitter Sentiment Analysis R, 2021). The sentiments are classified on the frequency of the usage in the tweets and presented in Fig 1. </a:t>
            </a:r>
          </a:p>
          <a:p>
            <a:pPr marL="457200" marR="0" algn="just">
              <a:lnSpc>
                <a:spcPct val="107000"/>
              </a:lnSpc>
              <a:spcBef>
                <a:spcPts val="0"/>
              </a:spcBef>
              <a:spcAft>
                <a:spcPts val="0"/>
              </a:spcAft>
            </a:pPr>
            <a:r>
              <a:rPr lang="en-US" sz="32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Geolocations:</a:t>
            </a:r>
            <a:r>
              <a:rPr lang="en-US" sz="32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r>
              <a:rPr lang="en-US" sz="3200" dirty="0">
                <a:effectLst/>
                <a:latin typeface="Calibri" panose="020F0502020204030204" pitchFamily="34" charset="0"/>
                <a:ea typeface="Calibri" panose="020F0502020204030204" pitchFamily="34" charset="0"/>
                <a:cs typeface="Times New Roman" panose="02020603050405020304" pitchFamily="18" charset="0"/>
              </a:rPr>
              <a:t>The geo-locations of the Twitter users based on the sentimental tweets are gathered and plotted in Microsoft Excel and presented in Fig 2.</a:t>
            </a:r>
          </a:p>
          <a:p>
            <a:pPr marL="0" marR="0" algn="just">
              <a:lnSpc>
                <a:spcPct val="107000"/>
              </a:lnSpc>
              <a:spcBef>
                <a:spcPts val="0"/>
              </a:spcBef>
              <a:spcAft>
                <a:spcPts val="0"/>
              </a:spcAft>
            </a:pPr>
            <a:r>
              <a:rPr lang="en-US" sz="3200" b="1" u="sng"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rPr>
              <a:t>References:</a:t>
            </a:r>
            <a:endParaRPr lang="en-US" sz="3200"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rgbClr val="000000"/>
              </a:buClr>
              <a:buSzPts val="1000"/>
              <a:buFont typeface="Open Sans" panose="020B0606030504020204" pitchFamily="34" charset="0"/>
              <a:buAutoNum type="arabicPeriod"/>
            </a:pPr>
            <a:r>
              <a:rPr lang="en-US" sz="1550" dirty="0">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Cnx.org. 2021. </a:t>
            </a:r>
            <a:r>
              <a:rPr lang="en-US" sz="1550" i="1" dirty="0">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OpenStax CNX</a:t>
            </a:r>
            <a:r>
              <a:rPr lang="en-US" sz="1550" dirty="0">
                <a:solidFill>
                  <a:srgbClr val="000000"/>
                </a:solidFill>
                <a:effectLst/>
                <a:latin typeface="Open Sans" panose="020B0606030504020204" pitchFamily="34" charset="0"/>
                <a:ea typeface="Calibri" panose="020F0502020204030204" pitchFamily="34" charset="0"/>
                <a:cs typeface="Times New Roman" panose="02020603050405020304" pitchFamily="18" charset="0"/>
              </a:rPr>
              <a:t>. [online] Available at:&lt;https://cnx.org/contents/LTjQLL1F@40.7:vsCCnNdd@150/The-Psychology-Of-Emotions-Feelings-and-Thoughts&gt; [Accessed 8 August 2021].</a:t>
            </a:r>
            <a:endParaRPr lang="en-US" sz="155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Clr>
                <a:srgbClr val="000000"/>
              </a:buClr>
              <a:buSzPts val="1000"/>
              <a:buFont typeface="Open Sans" panose="020B0606030504020204" pitchFamily="34" charset="0"/>
              <a:buAutoNum type="arabicPeriod"/>
            </a:pPr>
            <a:r>
              <a:rPr lang="en-US" sz="1550" dirty="0">
                <a:effectLst/>
                <a:latin typeface="Calibri" panose="020F0502020204030204" pitchFamily="34" charset="0"/>
                <a:ea typeface="Calibri" panose="020F0502020204030204" pitchFamily="34" charset="0"/>
                <a:cs typeface="Times New Roman" panose="02020603050405020304" pitchFamily="18" charset="0"/>
              </a:rPr>
              <a:t>Azure Machine Learning. 2021. Azure ML. [online] Available at: &lt;https://appsource.microsoft.com/en-us/product/office/wa104379638?tab=overview&gt; [Accessed 8 August 2021].</a:t>
            </a:r>
          </a:p>
          <a:p>
            <a:pPr marL="342900" marR="0" lvl="0" indent="-342900">
              <a:lnSpc>
                <a:spcPct val="107000"/>
              </a:lnSpc>
              <a:spcBef>
                <a:spcPts val="0"/>
              </a:spcBef>
              <a:spcAft>
                <a:spcPts val="0"/>
              </a:spcAft>
              <a:buClr>
                <a:srgbClr val="000000"/>
              </a:buClr>
              <a:buSzPts val="1000"/>
              <a:buFont typeface="Open Sans" panose="020B0606030504020204" pitchFamily="34" charset="0"/>
              <a:buAutoNum type="arabicPeriod"/>
            </a:pPr>
            <a:r>
              <a:rPr lang="en-US" sz="1550" dirty="0">
                <a:effectLst/>
                <a:latin typeface="Calibri" panose="020F0502020204030204" pitchFamily="34" charset="0"/>
                <a:ea typeface="Calibri" panose="020F0502020204030204" pitchFamily="34" charset="0"/>
                <a:cs typeface="Times New Roman" panose="02020603050405020304" pitchFamily="18" charset="0"/>
              </a:rPr>
              <a:t>Medium. 2021. Twitter Sentiment Analysis R. [online] Available at: &lt;https://towardsdatascience.com/twitter-sentiment-analysis-and-visualization-using-r-22e1f70f6967&gt; [Accessed 8 August 2021].</a:t>
            </a:r>
          </a:p>
          <a:p>
            <a:pPr marL="342900" marR="0" lvl="0" indent="-342900">
              <a:lnSpc>
                <a:spcPct val="107000"/>
              </a:lnSpc>
              <a:spcBef>
                <a:spcPts val="0"/>
              </a:spcBef>
              <a:spcAft>
                <a:spcPts val="0"/>
              </a:spcAft>
              <a:buClr>
                <a:srgbClr val="000000"/>
              </a:buClr>
              <a:buSzPts val="1000"/>
              <a:buFont typeface="Open Sans" panose="020B0606030504020204" pitchFamily="34" charset="0"/>
              <a:buAutoNum type="arabicPeriod"/>
            </a:pPr>
            <a:r>
              <a:rPr lang="en-US" sz="1550" dirty="0">
                <a:effectLst/>
                <a:latin typeface="Calibri" panose="020F0502020204030204" pitchFamily="34" charset="0"/>
                <a:ea typeface="Calibri" panose="020F0502020204030204" pitchFamily="34" charset="0"/>
                <a:cs typeface="Times New Roman" panose="02020603050405020304" pitchFamily="18" charset="0"/>
              </a:rPr>
              <a:t>Google.com. 2021. </a:t>
            </a:r>
            <a:r>
              <a:rPr lang="en-US" sz="1550" dirty="0" err="1">
                <a:effectLst/>
                <a:latin typeface="Calibri" panose="020F0502020204030204" pitchFamily="34" charset="0"/>
                <a:ea typeface="Calibri" panose="020F0502020204030204" pitchFamily="34" charset="0"/>
                <a:cs typeface="Times New Roman" panose="02020603050405020304" pitchFamily="18" charset="0"/>
              </a:rPr>
              <a:t>greece</a:t>
            </a:r>
            <a:r>
              <a:rPr lang="en-US" sz="1550" dirty="0">
                <a:effectLst/>
                <a:latin typeface="Calibri" panose="020F0502020204030204" pitchFamily="34" charset="0"/>
                <a:ea typeface="Calibri" panose="020F0502020204030204" pitchFamily="34" charset="0"/>
                <a:cs typeface="Times New Roman" panose="02020603050405020304" pitchFamily="18" charset="0"/>
              </a:rPr>
              <a:t> fire. [online] Available at: &lt;https://www.google.com/search?q=greece+fire&amp;rlz=1C1CHBD_en-GBGB957GB957&amp;sxsrf=ALeKk03MU1rvMOu5uvIFWsgcKuA_QtFNpg:1628462122690&amp;source=lnms&amp;tbm=isch&amp;sa=X&amp;ved=2ahUKEwjtlumSvqLyAhUMH-wKHdVnAPAQ_AUoAXoECAEQAw&amp;biw=1366&amp;bih=625&gt; [Accessed 8 August 2021].</a:t>
            </a:r>
          </a:p>
          <a:p>
            <a:pPr marL="457200" marR="0" algn="just">
              <a:lnSpc>
                <a:spcPct val="107000"/>
              </a:lnSpc>
              <a:spcBef>
                <a:spcPts val="0"/>
              </a:spcBef>
              <a:spcAft>
                <a:spcPts val="0"/>
              </a:spcAft>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endParaRPr lang="en-US" sz="3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A53DDE22-8843-4AA8-8E76-6DEC43D4F0B4}"/>
              </a:ext>
            </a:extLst>
          </p:cNvPr>
          <p:cNvSpPr txBox="1"/>
          <p:nvPr/>
        </p:nvSpPr>
        <p:spPr>
          <a:xfrm>
            <a:off x="11499573" y="4374449"/>
            <a:ext cx="9618217" cy="31060939"/>
          </a:xfrm>
          <a:prstGeom prst="rect">
            <a:avLst/>
          </a:prstGeom>
          <a:noFill/>
        </p:spPr>
        <p:txBody>
          <a:bodyPr wrap="square">
            <a:spAutoFit/>
          </a:bodyPr>
          <a:lstStyle/>
          <a:p>
            <a:pPr marL="0" marR="0" algn="just">
              <a:lnSpc>
                <a:spcPct val="107000"/>
              </a:lnSpc>
              <a:spcBef>
                <a:spcPts val="0"/>
              </a:spcBef>
              <a:spcAft>
                <a:spcPts val="0"/>
              </a:spcAft>
            </a:pPr>
            <a:r>
              <a:rPr lang="en-US" sz="3400" b="1" u="sng"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rPr>
              <a:t>Dataset:</a:t>
            </a:r>
            <a:endParaRPr lang="en-US" sz="3400"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34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#greecefire</a:t>
            </a:r>
            <a:r>
              <a:rPr lang="en-US" sz="3400" dirty="0">
                <a:effectLst/>
                <a:latin typeface="Calibri" panose="020F0502020204030204" pitchFamily="34" charset="0"/>
                <a:ea typeface="Calibri" panose="020F0502020204030204" pitchFamily="34" charset="0"/>
                <a:cs typeface="Times New Roman" panose="02020603050405020304" pitchFamily="18" charset="0"/>
              </a:rPr>
              <a:t> – 2216 tweets were downloaded for the analysis of Twitter user reactions</a:t>
            </a:r>
          </a:p>
          <a:p>
            <a:pPr marL="342900" marR="0" lvl="0" indent="-342900" algn="just">
              <a:lnSpc>
                <a:spcPct val="107000"/>
              </a:lnSpc>
              <a:spcBef>
                <a:spcPts val="0"/>
              </a:spcBef>
              <a:spcAft>
                <a:spcPts val="0"/>
              </a:spcAft>
              <a:buFont typeface="Symbol" panose="05050102010706020507" pitchFamily="18" charset="2"/>
              <a:buChar char=""/>
            </a:pPr>
            <a:r>
              <a:rPr lang="en-US" sz="34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#Prayforgreece </a:t>
            </a:r>
            <a:r>
              <a:rPr lang="en-US" sz="3400" dirty="0">
                <a:effectLst/>
                <a:latin typeface="Calibri" panose="020F0502020204030204" pitchFamily="34" charset="0"/>
                <a:ea typeface="Calibri" panose="020F0502020204030204" pitchFamily="34" charset="0"/>
                <a:cs typeface="Times New Roman" panose="02020603050405020304" pitchFamily="18" charset="0"/>
              </a:rPr>
              <a:t>– 2294 tweets were taken into consideration for the evaluation of the Twitter user's sentimental responses.</a:t>
            </a:r>
          </a:p>
          <a:p>
            <a:pPr marL="342900" marR="0" lvl="0" indent="-342900" algn="just">
              <a:lnSpc>
                <a:spcPct val="107000"/>
              </a:lnSpc>
              <a:spcBef>
                <a:spcPts val="0"/>
              </a:spcBef>
              <a:spcAft>
                <a:spcPts val="0"/>
              </a:spcAft>
              <a:buFont typeface="Symbol" panose="05050102010706020507" pitchFamily="18" charset="2"/>
              <a:buChar char=""/>
            </a:pPr>
            <a:r>
              <a:rPr lang="en-US" sz="3400" dirty="0">
                <a:effectLst/>
                <a:latin typeface="Calibri" panose="020F0502020204030204" pitchFamily="34" charset="0"/>
                <a:ea typeface="Calibri" panose="020F0502020204030204" pitchFamily="34" charset="0"/>
                <a:cs typeface="Times New Roman" panose="02020603050405020304" pitchFamily="18" charset="0"/>
              </a:rPr>
              <a:t>For the geolocations, the users without locations have been ignored and the map has been plotted with available user locations.</a:t>
            </a:r>
          </a:p>
          <a:p>
            <a:pPr marR="0" lvl="0" algn="just">
              <a:lnSpc>
                <a:spcPct val="107000"/>
              </a:lnSpc>
              <a:spcBef>
                <a:spcPts val="0"/>
              </a:spcBef>
              <a:spcAft>
                <a:spcPts val="0"/>
              </a:spcAft>
            </a:pPr>
            <a:endParaRPr lang="en-US" sz="3400"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3400" b="1" u="sng"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rPr>
              <a:t>Results:</a:t>
            </a:r>
            <a:endParaRPr lang="en-US" sz="3400"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3400" b="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3400" dirty="0">
                <a:effectLst/>
                <a:latin typeface="Calibri" panose="020F0502020204030204" pitchFamily="34" charset="0"/>
                <a:ea typeface="Calibri" panose="020F0502020204030204" pitchFamily="34" charset="0"/>
                <a:cs typeface="Times New Roman" panose="02020603050405020304" pitchFamily="18" charset="0"/>
              </a:rPr>
              <a:t>Twitter reactions for the </a:t>
            </a:r>
            <a:r>
              <a:rPr lang="en-US" sz="34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#prayforgreece </a:t>
            </a:r>
            <a:r>
              <a:rPr lang="en-US" sz="3400" dirty="0">
                <a:effectLst/>
                <a:latin typeface="Calibri" panose="020F0502020204030204" pitchFamily="34" charset="0"/>
                <a:ea typeface="Calibri" panose="020F0502020204030204" pitchFamily="34" charset="0"/>
                <a:cs typeface="Times New Roman" panose="02020603050405020304" pitchFamily="18" charset="0"/>
              </a:rPr>
              <a:t>is given below </a:t>
            </a:r>
          </a:p>
          <a:p>
            <a:pPr marR="0" lvl="0" algn="just">
              <a:lnSpc>
                <a:spcPct val="107000"/>
              </a:lnSpc>
              <a:spcBef>
                <a:spcPts val="0"/>
              </a:spcBef>
              <a:spcAft>
                <a:spcPts val="0"/>
              </a:spcAft>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US" sz="3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endParaRPr lang="en-US" sz="3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pPr>
            <a:r>
              <a:rPr lang="en-US" sz="2800" dirty="0">
                <a:effectLst/>
                <a:latin typeface="Calibri" panose="020F0502020204030204" pitchFamily="34" charset="0"/>
                <a:ea typeface="Calibri" panose="020F0502020204030204" pitchFamily="34" charset="0"/>
                <a:cs typeface="Times New Roman" panose="02020603050405020304" pitchFamily="18" charset="0"/>
              </a:rPr>
              <a:t>Figures Source - (Greece fire, 2021)</a:t>
            </a:r>
            <a:endParaRPr lang="en-US" sz="30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r>
              <a:rPr lang="en-US" sz="30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Negative - 74.71%        Neutral - 21.59%         Positive - 3.71%</a:t>
            </a:r>
          </a:p>
          <a:p>
            <a:pPr marR="0" lvl="0" algn="just">
              <a:lnSpc>
                <a:spcPct val="107000"/>
              </a:lnSpc>
              <a:spcBef>
                <a:spcPts val="0"/>
              </a:spcBef>
              <a:spcAft>
                <a:spcPts val="0"/>
              </a:spcAft>
            </a:pPr>
            <a:endParaRPr lang="en-US" sz="30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r>
              <a:rPr lang="en-US" sz="3400" dirty="0">
                <a:effectLst/>
                <a:latin typeface="Calibri" panose="020F0502020204030204" pitchFamily="34" charset="0"/>
                <a:ea typeface="Calibri" panose="020F0502020204030204" pitchFamily="34" charset="0"/>
                <a:cs typeface="Times New Roman" panose="02020603050405020304" pitchFamily="18" charset="0"/>
              </a:rPr>
              <a:t>The Sentiments types of the #prayforgreece in correlations with the types of Twitter for both hashtags compared for the sentimental analysis are provided below.</a:t>
            </a:r>
          </a:p>
          <a:p>
            <a:pPr marL="342900" marR="0" lvl="0" indent="-342900" algn="just">
              <a:lnSpc>
                <a:spcPct val="107000"/>
              </a:lnSpc>
              <a:spcBef>
                <a:spcPts val="0"/>
              </a:spcBef>
              <a:spcAft>
                <a:spcPts val="0"/>
              </a:spcAft>
              <a:buFont typeface="Symbol" panose="05050102010706020507" pitchFamily="18" charset="2"/>
              <a:buChar char=""/>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US" sz="3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0"/>
              </a:spcAft>
              <a:buFont typeface="Symbol" panose="05050102010706020507" pitchFamily="18" charset="2"/>
              <a:buChar char=""/>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Sentiments Type Vs Types of Twitter (Original / Retweeted)</a:t>
            </a:r>
          </a:p>
          <a:p>
            <a:pPr marL="0" marR="0">
              <a:lnSpc>
                <a:spcPct val="107000"/>
              </a:lnSpc>
              <a:spcBef>
                <a:spcPts val="0"/>
              </a:spcBef>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Fig source – Tags twitter data using </a:t>
            </a:r>
            <a:r>
              <a:rPr lang="en-US"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#PrayForGreece </a:t>
            </a:r>
            <a:r>
              <a:rPr lang="en-US" sz="2800" dirty="0">
                <a:effectLst/>
                <a:latin typeface="Calibri" panose="020F0502020204030204" pitchFamily="34" charset="0"/>
                <a:ea typeface="Calibri" panose="020F0502020204030204" pitchFamily="34" charset="0"/>
                <a:cs typeface="Times New Roman" panose="02020603050405020304" pitchFamily="18" charset="0"/>
              </a:rPr>
              <a:t>&amp; </a:t>
            </a:r>
            <a:r>
              <a:rPr lang="en-US" sz="2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#Greecefire</a:t>
            </a:r>
          </a:p>
          <a:p>
            <a:pPr marL="0" marR="0" algn="ctr">
              <a:lnSpc>
                <a:spcPct val="107000"/>
              </a:lnSpc>
              <a:spcBef>
                <a:spcPts val="0"/>
              </a:spcBef>
              <a:spcAft>
                <a:spcPts val="800"/>
              </a:spcAft>
            </a:pP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Fig -1 Twitter,2021 (</a:t>
            </a:r>
            <a:r>
              <a:rPr lang="en-US" sz="28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#Greecefire </a:t>
            </a:r>
            <a:r>
              <a:rPr lang="en-US" sz="2800" dirty="0">
                <a:effectLst/>
                <a:latin typeface="Calibri" panose="020F0502020204030204" pitchFamily="34" charset="0"/>
                <a:ea typeface="Calibri" panose="020F0502020204030204" pitchFamily="34" charset="0"/>
                <a:cs typeface="Times New Roman" panose="02020603050405020304" pitchFamily="18" charset="0"/>
              </a:rPr>
              <a:t>) Vs ( </a:t>
            </a:r>
            <a:r>
              <a:rPr lang="en-US" sz="28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#PrayForGreece</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p>
          <a:p>
            <a:pPr algn="ctr">
              <a:lnSpc>
                <a:spcPct val="107000"/>
              </a:lnSpc>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pPr>
            <a:endParaRPr lang="en-US" sz="30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pic>
        <p:nvPicPr>
          <p:cNvPr id="35" name="Picture 34">
            <a:extLst>
              <a:ext uri="{FF2B5EF4-FFF2-40B4-BE49-F238E27FC236}">
                <a16:creationId xmlns:a16="http://schemas.microsoft.com/office/drawing/2014/main" id="{A20051AB-9875-4345-9478-58A4DE2375DE}"/>
              </a:ext>
            </a:extLst>
          </p:cNvPr>
          <p:cNvPicPr/>
          <p:nvPr/>
        </p:nvPicPr>
        <p:blipFill>
          <a:blip r:embed="rId3">
            <a:extLst>
              <a:ext uri="{28A0092B-C50C-407E-A947-70E740481C1C}">
                <a14:useLocalDpi xmlns:a14="http://schemas.microsoft.com/office/drawing/2010/main" val="0"/>
              </a:ext>
            </a:extLst>
          </a:blip>
          <a:stretch>
            <a:fillRect/>
          </a:stretch>
        </p:blipFill>
        <p:spPr>
          <a:xfrm>
            <a:off x="11305479" y="12544660"/>
            <a:ext cx="3494562" cy="3088628"/>
          </a:xfrm>
          <a:prstGeom prst="rect">
            <a:avLst/>
          </a:prstGeom>
        </p:spPr>
      </p:pic>
      <p:pic>
        <p:nvPicPr>
          <p:cNvPr id="36" name="Picture 35" descr="A picture containing text, nature, house, old&#10;&#10;Description automatically generated">
            <a:extLst>
              <a:ext uri="{FF2B5EF4-FFF2-40B4-BE49-F238E27FC236}">
                <a16:creationId xmlns:a16="http://schemas.microsoft.com/office/drawing/2014/main" id="{2283D2DE-7501-43FA-A52E-BC3219F1956E}"/>
              </a:ext>
            </a:extLst>
          </p:cNvPr>
          <p:cNvPicPr/>
          <p:nvPr/>
        </p:nvPicPr>
        <p:blipFill>
          <a:blip r:embed="rId4">
            <a:extLst>
              <a:ext uri="{28A0092B-C50C-407E-A947-70E740481C1C}">
                <a14:useLocalDpi xmlns:a14="http://schemas.microsoft.com/office/drawing/2010/main" val="0"/>
              </a:ext>
            </a:extLst>
          </a:blip>
          <a:stretch>
            <a:fillRect/>
          </a:stretch>
        </p:blipFill>
        <p:spPr>
          <a:xfrm>
            <a:off x="14878278" y="12544660"/>
            <a:ext cx="2970705" cy="3088628"/>
          </a:xfrm>
          <a:prstGeom prst="rect">
            <a:avLst/>
          </a:prstGeom>
        </p:spPr>
      </p:pic>
      <p:pic>
        <p:nvPicPr>
          <p:cNvPr id="37" name="Picture 36" descr="A picture containing tree, outdoor, smoke, coming&#10;&#10;Description automatically generated">
            <a:extLst>
              <a:ext uri="{FF2B5EF4-FFF2-40B4-BE49-F238E27FC236}">
                <a16:creationId xmlns:a16="http://schemas.microsoft.com/office/drawing/2014/main" id="{655FA41D-2CF1-4B27-A38F-8A12D207ACF3}"/>
              </a:ext>
            </a:extLst>
          </p:cNvPr>
          <p:cNvPicPr/>
          <p:nvPr/>
        </p:nvPicPr>
        <p:blipFill>
          <a:blip r:embed="rId5">
            <a:extLst>
              <a:ext uri="{28A0092B-C50C-407E-A947-70E740481C1C}">
                <a14:useLocalDpi xmlns:a14="http://schemas.microsoft.com/office/drawing/2010/main" val="0"/>
              </a:ext>
            </a:extLst>
          </a:blip>
          <a:stretch>
            <a:fillRect/>
          </a:stretch>
        </p:blipFill>
        <p:spPr>
          <a:xfrm>
            <a:off x="17972686" y="12544662"/>
            <a:ext cx="3122322" cy="3088626"/>
          </a:xfrm>
          <a:prstGeom prst="rect">
            <a:avLst/>
          </a:prstGeom>
        </p:spPr>
      </p:pic>
      <p:pic>
        <p:nvPicPr>
          <p:cNvPr id="38" name="Picture 37">
            <a:extLst>
              <a:ext uri="{FF2B5EF4-FFF2-40B4-BE49-F238E27FC236}">
                <a16:creationId xmlns:a16="http://schemas.microsoft.com/office/drawing/2014/main" id="{1D2D60D2-ECA6-427F-B25B-091B239B4F5D}"/>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27491" y="19546358"/>
            <a:ext cx="3491159" cy="2808833"/>
          </a:xfrm>
          <a:prstGeom prst="rect">
            <a:avLst/>
          </a:prstGeom>
          <a:noFill/>
          <a:ln>
            <a:noFill/>
          </a:ln>
        </p:spPr>
      </p:pic>
      <p:pic>
        <p:nvPicPr>
          <p:cNvPr id="39" name="Picture 38">
            <a:extLst>
              <a:ext uri="{FF2B5EF4-FFF2-40B4-BE49-F238E27FC236}">
                <a16:creationId xmlns:a16="http://schemas.microsoft.com/office/drawing/2014/main" id="{79B5B0E5-D20F-4A30-8D2E-F9D2FD030108}"/>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756430" y="19537100"/>
            <a:ext cx="3216256" cy="2808832"/>
          </a:xfrm>
          <a:prstGeom prst="rect">
            <a:avLst/>
          </a:prstGeom>
          <a:noFill/>
          <a:ln>
            <a:noFill/>
          </a:ln>
        </p:spPr>
      </p:pic>
      <p:pic>
        <p:nvPicPr>
          <p:cNvPr id="40" name="Picture 39">
            <a:extLst>
              <a:ext uri="{FF2B5EF4-FFF2-40B4-BE49-F238E27FC236}">
                <a16:creationId xmlns:a16="http://schemas.microsoft.com/office/drawing/2014/main" id="{3B1819C9-6311-4682-9AAB-D795EBF2BA67}"/>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048246" y="19581006"/>
            <a:ext cx="3161402" cy="2764926"/>
          </a:xfrm>
          <a:prstGeom prst="rect">
            <a:avLst/>
          </a:prstGeom>
          <a:noFill/>
          <a:ln>
            <a:noFill/>
          </a:ln>
        </p:spPr>
      </p:pic>
      <p:graphicFrame>
        <p:nvGraphicFramePr>
          <p:cNvPr id="26" name="Table 25">
            <a:extLst>
              <a:ext uri="{FF2B5EF4-FFF2-40B4-BE49-F238E27FC236}">
                <a16:creationId xmlns:a16="http://schemas.microsoft.com/office/drawing/2014/main" id="{E011BAA9-6CBC-4F2E-AD8D-59FF7279C31C}"/>
              </a:ext>
            </a:extLst>
          </p:cNvPr>
          <p:cNvGraphicFramePr>
            <a:graphicFrameLocks noGrp="1"/>
          </p:cNvGraphicFramePr>
          <p:nvPr>
            <p:extLst>
              <p:ext uri="{D42A27DB-BD31-4B8C-83A1-F6EECF244321}">
                <p14:modId xmlns:p14="http://schemas.microsoft.com/office/powerpoint/2010/main" val="221822262"/>
              </p:ext>
            </p:extLst>
          </p:nvPr>
        </p:nvGraphicFramePr>
        <p:xfrm>
          <a:off x="11333938" y="24236380"/>
          <a:ext cx="5106230" cy="6061753"/>
        </p:xfrm>
        <a:graphic>
          <a:graphicData uri="http://schemas.openxmlformats.org/drawingml/2006/table">
            <a:tbl>
              <a:tblPr firstRow="1" firstCol="1" bandRow="1">
                <a:tableStyleId>{5C22544A-7EE6-4342-B048-85BDC9FD1C3A}</a:tableStyleId>
              </a:tblPr>
              <a:tblGrid>
                <a:gridCol w="1574737">
                  <a:extLst>
                    <a:ext uri="{9D8B030D-6E8A-4147-A177-3AD203B41FA5}">
                      <a16:colId xmlns:a16="http://schemas.microsoft.com/office/drawing/2014/main" val="1084953568"/>
                    </a:ext>
                  </a:extLst>
                </a:gridCol>
                <a:gridCol w="1952381">
                  <a:extLst>
                    <a:ext uri="{9D8B030D-6E8A-4147-A177-3AD203B41FA5}">
                      <a16:colId xmlns:a16="http://schemas.microsoft.com/office/drawing/2014/main" val="3386337599"/>
                    </a:ext>
                  </a:extLst>
                </a:gridCol>
                <a:gridCol w="1579112">
                  <a:extLst>
                    <a:ext uri="{9D8B030D-6E8A-4147-A177-3AD203B41FA5}">
                      <a16:colId xmlns:a16="http://schemas.microsoft.com/office/drawing/2014/main" val="3256117961"/>
                    </a:ext>
                  </a:extLst>
                </a:gridCol>
              </a:tblGrid>
              <a:tr h="648314">
                <a:tc>
                  <a:txBody>
                    <a:bodyPr/>
                    <a:lstStyle/>
                    <a:p>
                      <a:pPr marL="0" marR="0" algn="l">
                        <a:lnSpc>
                          <a:spcPct val="107000"/>
                        </a:lnSpc>
                        <a:spcBef>
                          <a:spcPts val="0"/>
                        </a:spcBef>
                        <a:spcAft>
                          <a:spcPts val="0"/>
                        </a:spcAft>
                      </a:pPr>
                      <a:r>
                        <a:rPr lang="en-US" sz="2500" dirty="0">
                          <a:effectLst/>
                        </a:rPr>
                        <a:t>Sentiment</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Sentiments Total Counts</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 of Sentiment</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777400030"/>
                  </a:ext>
                </a:extLst>
              </a:tr>
              <a:tr h="1377353">
                <a:tc>
                  <a:txBody>
                    <a:bodyPr/>
                    <a:lstStyle/>
                    <a:p>
                      <a:pPr marL="0" marR="0" algn="l">
                        <a:lnSpc>
                          <a:spcPct val="107000"/>
                        </a:lnSpc>
                        <a:spcBef>
                          <a:spcPts val="0"/>
                        </a:spcBef>
                        <a:spcAft>
                          <a:spcPts val="0"/>
                        </a:spcAft>
                      </a:pPr>
                      <a:r>
                        <a:rPr lang="en-US" sz="2500" dirty="0">
                          <a:effectLst/>
                        </a:rPr>
                        <a:t>Angry</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312</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14.09%</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58698875"/>
                  </a:ext>
                </a:extLst>
              </a:tr>
              <a:tr h="323927">
                <a:tc>
                  <a:txBody>
                    <a:bodyPr/>
                    <a:lstStyle/>
                    <a:p>
                      <a:pPr marL="0" marR="0" algn="l">
                        <a:lnSpc>
                          <a:spcPct val="107000"/>
                        </a:lnSpc>
                        <a:spcBef>
                          <a:spcPts val="0"/>
                        </a:spcBef>
                        <a:spcAft>
                          <a:spcPts val="0"/>
                        </a:spcAft>
                      </a:pPr>
                      <a:r>
                        <a:rPr lang="en-US" sz="2500">
                          <a:effectLst/>
                        </a:rPr>
                        <a:t>Help</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146</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a:effectLst/>
                        </a:rPr>
                        <a:t>6.59%</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721455678"/>
                  </a:ext>
                </a:extLst>
              </a:tr>
              <a:tr h="323927">
                <a:tc>
                  <a:txBody>
                    <a:bodyPr/>
                    <a:lstStyle/>
                    <a:p>
                      <a:pPr marL="0" marR="0" algn="l">
                        <a:lnSpc>
                          <a:spcPct val="107000"/>
                        </a:lnSpc>
                        <a:spcBef>
                          <a:spcPts val="0"/>
                        </a:spcBef>
                        <a:spcAft>
                          <a:spcPts val="0"/>
                        </a:spcAft>
                      </a:pPr>
                      <a:r>
                        <a:rPr lang="en-US" sz="2500">
                          <a:effectLst/>
                        </a:rPr>
                        <a:t>Hope</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300</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a:effectLst/>
                        </a:rPr>
                        <a:t>13.54%</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755527571"/>
                  </a:ext>
                </a:extLst>
              </a:tr>
              <a:tr h="323927">
                <a:tc>
                  <a:txBody>
                    <a:bodyPr/>
                    <a:lstStyle/>
                    <a:p>
                      <a:pPr marL="0" marR="0" algn="l">
                        <a:lnSpc>
                          <a:spcPct val="107000"/>
                        </a:lnSpc>
                        <a:spcBef>
                          <a:spcPts val="0"/>
                        </a:spcBef>
                        <a:spcAft>
                          <a:spcPts val="0"/>
                        </a:spcAft>
                      </a:pPr>
                      <a:r>
                        <a:rPr lang="en-US" sz="2500">
                          <a:effectLst/>
                        </a:rPr>
                        <a:t>Horrible</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838</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a:effectLst/>
                        </a:rPr>
                        <a:t>37.83%</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26181961"/>
                  </a:ext>
                </a:extLst>
              </a:tr>
              <a:tr h="323927">
                <a:tc>
                  <a:txBody>
                    <a:bodyPr/>
                    <a:lstStyle/>
                    <a:p>
                      <a:pPr marL="0" marR="0" algn="l">
                        <a:lnSpc>
                          <a:spcPct val="107000"/>
                        </a:lnSpc>
                        <a:spcBef>
                          <a:spcPts val="0"/>
                        </a:spcBef>
                        <a:spcAft>
                          <a:spcPts val="0"/>
                        </a:spcAft>
                      </a:pPr>
                      <a:r>
                        <a:rPr lang="en-US" sz="2500">
                          <a:effectLst/>
                        </a:rPr>
                        <a:t>Lost</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3</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0.14%</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886020326"/>
                  </a:ext>
                </a:extLst>
              </a:tr>
              <a:tr h="323927">
                <a:tc>
                  <a:txBody>
                    <a:bodyPr/>
                    <a:lstStyle/>
                    <a:p>
                      <a:pPr marL="0" marR="0" algn="l">
                        <a:lnSpc>
                          <a:spcPct val="107000"/>
                        </a:lnSpc>
                        <a:spcBef>
                          <a:spcPts val="0"/>
                        </a:spcBef>
                        <a:spcAft>
                          <a:spcPts val="0"/>
                        </a:spcAft>
                      </a:pPr>
                      <a:r>
                        <a:rPr lang="en-US" sz="2500">
                          <a:effectLst/>
                        </a:rPr>
                        <a:t>negative</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a:effectLst/>
                        </a:rPr>
                        <a:t>284</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12.82%</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750954158"/>
                  </a:ext>
                </a:extLst>
              </a:tr>
              <a:tr h="323927">
                <a:tc>
                  <a:txBody>
                    <a:bodyPr/>
                    <a:lstStyle/>
                    <a:p>
                      <a:pPr marL="0" marR="0" algn="l">
                        <a:lnSpc>
                          <a:spcPct val="107000"/>
                        </a:lnSpc>
                        <a:spcBef>
                          <a:spcPts val="0"/>
                        </a:spcBef>
                        <a:spcAft>
                          <a:spcPts val="0"/>
                        </a:spcAft>
                      </a:pPr>
                      <a:r>
                        <a:rPr lang="en-US" sz="2500">
                          <a:effectLst/>
                        </a:rPr>
                        <a:t>positive</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12</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0.54%</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610346092"/>
                  </a:ext>
                </a:extLst>
              </a:tr>
              <a:tr h="323927">
                <a:tc>
                  <a:txBody>
                    <a:bodyPr/>
                    <a:lstStyle/>
                    <a:p>
                      <a:pPr marL="0" marR="0" algn="l">
                        <a:lnSpc>
                          <a:spcPct val="107000"/>
                        </a:lnSpc>
                        <a:spcBef>
                          <a:spcPts val="0"/>
                        </a:spcBef>
                        <a:spcAft>
                          <a:spcPts val="0"/>
                        </a:spcAft>
                      </a:pPr>
                      <a:r>
                        <a:rPr lang="en-US" sz="2500">
                          <a:effectLst/>
                        </a:rPr>
                        <a:t>Sad</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a:effectLst/>
                        </a:rPr>
                        <a:t>196</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8.85%</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2591229128"/>
                  </a:ext>
                </a:extLst>
              </a:tr>
              <a:tr h="323927">
                <a:tc>
                  <a:txBody>
                    <a:bodyPr/>
                    <a:lstStyle/>
                    <a:p>
                      <a:pPr marL="0" marR="0" algn="l">
                        <a:lnSpc>
                          <a:spcPct val="107000"/>
                        </a:lnSpc>
                        <a:spcBef>
                          <a:spcPts val="0"/>
                        </a:spcBef>
                        <a:spcAft>
                          <a:spcPts val="0"/>
                        </a:spcAft>
                      </a:pPr>
                      <a:r>
                        <a:rPr lang="en-US" sz="2500">
                          <a:effectLst/>
                        </a:rPr>
                        <a:t>Vain</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a:effectLst/>
                        </a:rPr>
                        <a:t>3</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0.14%</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973703494"/>
                  </a:ext>
                </a:extLst>
              </a:tr>
              <a:tr h="323927">
                <a:tc>
                  <a:txBody>
                    <a:bodyPr/>
                    <a:lstStyle/>
                    <a:p>
                      <a:pPr marL="0" marR="0" algn="l">
                        <a:lnSpc>
                          <a:spcPct val="107000"/>
                        </a:lnSpc>
                        <a:spcBef>
                          <a:spcPts val="0"/>
                        </a:spcBef>
                        <a:spcAft>
                          <a:spcPts val="800"/>
                        </a:spcAft>
                      </a:pPr>
                      <a:r>
                        <a:rPr lang="en-US" sz="2500" dirty="0">
                          <a:effectLst/>
                        </a:rPr>
                        <a:t>Worst</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800"/>
                        </a:spcAft>
                      </a:pPr>
                      <a:r>
                        <a:rPr lang="en-US" sz="2500">
                          <a:effectLst/>
                        </a:rPr>
                        <a:t>121</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800"/>
                        </a:spcAft>
                      </a:pPr>
                      <a:r>
                        <a:rPr lang="en-US" sz="2500" dirty="0">
                          <a:effectLst/>
                        </a:rPr>
                        <a:t>5.46%</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3097813057"/>
                  </a:ext>
                </a:extLst>
              </a:tr>
            </a:tbl>
          </a:graphicData>
        </a:graphic>
      </p:graphicFrame>
      <p:graphicFrame>
        <p:nvGraphicFramePr>
          <p:cNvPr id="27" name="Table 26">
            <a:extLst>
              <a:ext uri="{FF2B5EF4-FFF2-40B4-BE49-F238E27FC236}">
                <a16:creationId xmlns:a16="http://schemas.microsoft.com/office/drawing/2014/main" id="{5FD305D7-4CA8-42E6-8EA1-5DFE76D71F7F}"/>
              </a:ext>
            </a:extLst>
          </p:cNvPr>
          <p:cNvGraphicFramePr>
            <a:graphicFrameLocks noGrp="1"/>
          </p:cNvGraphicFramePr>
          <p:nvPr>
            <p:extLst>
              <p:ext uri="{D42A27DB-BD31-4B8C-83A1-F6EECF244321}">
                <p14:modId xmlns:p14="http://schemas.microsoft.com/office/powerpoint/2010/main" val="2658522946"/>
              </p:ext>
            </p:extLst>
          </p:nvPr>
        </p:nvGraphicFramePr>
        <p:xfrm>
          <a:off x="16569210" y="24236379"/>
          <a:ext cx="4525798" cy="6061754"/>
        </p:xfrm>
        <a:graphic>
          <a:graphicData uri="http://schemas.openxmlformats.org/drawingml/2006/table">
            <a:tbl>
              <a:tblPr firstRow="1" firstCol="1" bandRow="1">
                <a:tableStyleId>{5C22544A-7EE6-4342-B048-85BDC9FD1C3A}</a:tableStyleId>
              </a:tblPr>
              <a:tblGrid>
                <a:gridCol w="1508599">
                  <a:extLst>
                    <a:ext uri="{9D8B030D-6E8A-4147-A177-3AD203B41FA5}">
                      <a16:colId xmlns:a16="http://schemas.microsoft.com/office/drawing/2014/main" val="1474520290"/>
                    </a:ext>
                  </a:extLst>
                </a:gridCol>
                <a:gridCol w="1713668">
                  <a:extLst>
                    <a:ext uri="{9D8B030D-6E8A-4147-A177-3AD203B41FA5}">
                      <a16:colId xmlns:a16="http://schemas.microsoft.com/office/drawing/2014/main" val="183333422"/>
                    </a:ext>
                  </a:extLst>
                </a:gridCol>
                <a:gridCol w="1303531">
                  <a:extLst>
                    <a:ext uri="{9D8B030D-6E8A-4147-A177-3AD203B41FA5}">
                      <a16:colId xmlns:a16="http://schemas.microsoft.com/office/drawing/2014/main" val="128598040"/>
                    </a:ext>
                  </a:extLst>
                </a:gridCol>
              </a:tblGrid>
              <a:tr h="2330678">
                <a:tc>
                  <a:txBody>
                    <a:bodyPr/>
                    <a:lstStyle/>
                    <a:p>
                      <a:pPr marL="0" marR="0" algn="l">
                        <a:lnSpc>
                          <a:spcPct val="107000"/>
                        </a:lnSpc>
                        <a:spcBef>
                          <a:spcPts val="0"/>
                        </a:spcBef>
                        <a:spcAft>
                          <a:spcPts val="0"/>
                        </a:spcAft>
                      </a:pPr>
                      <a:r>
                        <a:rPr lang="en-US" sz="2500" dirty="0">
                          <a:effectLst/>
                        </a:rPr>
                        <a:t>Sentiment</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Total no of Sentiments</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a:effectLst/>
                        </a:rPr>
                        <a:t>% of Sentiments</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189228376"/>
                  </a:ext>
                </a:extLst>
              </a:tr>
              <a:tr h="1243692">
                <a:tc>
                  <a:txBody>
                    <a:bodyPr/>
                    <a:lstStyle/>
                    <a:p>
                      <a:pPr marL="0" marR="0" algn="l">
                        <a:lnSpc>
                          <a:spcPct val="107000"/>
                        </a:lnSpc>
                        <a:spcBef>
                          <a:spcPts val="0"/>
                        </a:spcBef>
                        <a:spcAft>
                          <a:spcPts val="0"/>
                        </a:spcAft>
                      </a:pPr>
                      <a:r>
                        <a:rPr lang="en-US" sz="2500">
                          <a:effectLst/>
                        </a:rPr>
                        <a:t>negative</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1713</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a:effectLst/>
                        </a:rPr>
                        <a:t>74.71%</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631568664"/>
                  </a:ext>
                </a:extLst>
              </a:tr>
              <a:tr h="1243692">
                <a:tc>
                  <a:txBody>
                    <a:bodyPr/>
                    <a:lstStyle/>
                    <a:p>
                      <a:pPr marL="0" marR="0" algn="l">
                        <a:lnSpc>
                          <a:spcPct val="107000"/>
                        </a:lnSpc>
                        <a:spcBef>
                          <a:spcPts val="0"/>
                        </a:spcBef>
                        <a:spcAft>
                          <a:spcPts val="0"/>
                        </a:spcAft>
                      </a:pPr>
                      <a:r>
                        <a:rPr lang="en-US" sz="2500">
                          <a:effectLst/>
                        </a:rPr>
                        <a:t>neutral</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495</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a:effectLst/>
                        </a:rPr>
                        <a:t>21.59%</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1047236461"/>
                  </a:ext>
                </a:extLst>
              </a:tr>
              <a:tr h="1243692">
                <a:tc>
                  <a:txBody>
                    <a:bodyPr/>
                    <a:lstStyle/>
                    <a:p>
                      <a:pPr marL="0" marR="0" algn="l">
                        <a:lnSpc>
                          <a:spcPct val="107000"/>
                        </a:lnSpc>
                        <a:spcBef>
                          <a:spcPts val="0"/>
                        </a:spcBef>
                        <a:spcAft>
                          <a:spcPts val="0"/>
                        </a:spcAft>
                      </a:pPr>
                      <a:r>
                        <a:rPr lang="en-US" sz="2500">
                          <a:effectLst/>
                        </a:rPr>
                        <a:t>Positive</a:t>
                      </a:r>
                      <a:endParaRPr lang="en-US" sz="250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85</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tc>
                  <a:txBody>
                    <a:bodyPr/>
                    <a:lstStyle/>
                    <a:p>
                      <a:pPr marL="0" marR="0" algn="l">
                        <a:lnSpc>
                          <a:spcPct val="107000"/>
                        </a:lnSpc>
                        <a:spcBef>
                          <a:spcPts val="0"/>
                        </a:spcBef>
                        <a:spcAft>
                          <a:spcPts val="0"/>
                        </a:spcAft>
                      </a:pPr>
                      <a:r>
                        <a:rPr lang="en-US" sz="2500" dirty="0">
                          <a:effectLst/>
                        </a:rPr>
                        <a:t>3.71%</a:t>
                      </a:r>
                      <a:endParaRPr lang="en-US" sz="2500" dirty="0">
                        <a:effectLst/>
                        <a:latin typeface="Calibri" panose="020F0502020204030204" pitchFamily="34" charset="0"/>
                        <a:ea typeface="Calibri" panose="020F0502020204030204" pitchFamily="34" charset="0"/>
                        <a:cs typeface="Times New Roman" panose="02020603050405020304" pitchFamily="18" charset="0"/>
                      </a:endParaRPr>
                    </a:p>
                  </a:txBody>
                  <a:tcPr marL="28575" marR="28575" marT="19050" marB="19050" anchor="b"/>
                </a:tc>
                <a:extLst>
                  <a:ext uri="{0D108BD9-81ED-4DB2-BD59-A6C34878D82A}">
                    <a16:rowId xmlns:a16="http://schemas.microsoft.com/office/drawing/2014/main" val="647389330"/>
                  </a:ext>
                </a:extLst>
              </a:tr>
            </a:tbl>
          </a:graphicData>
        </a:graphic>
      </p:graphicFrame>
      <p:sp>
        <p:nvSpPr>
          <p:cNvPr id="50" name="TextBox 49">
            <a:extLst>
              <a:ext uri="{FF2B5EF4-FFF2-40B4-BE49-F238E27FC236}">
                <a16:creationId xmlns:a16="http://schemas.microsoft.com/office/drawing/2014/main" id="{9FD7D295-CB91-42B0-A576-E012C477E01B}"/>
              </a:ext>
            </a:extLst>
          </p:cNvPr>
          <p:cNvSpPr txBox="1"/>
          <p:nvPr/>
        </p:nvSpPr>
        <p:spPr>
          <a:xfrm>
            <a:off x="21993408" y="4374449"/>
            <a:ext cx="10288429" cy="10918374"/>
          </a:xfrm>
          <a:prstGeom prst="rect">
            <a:avLst/>
          </a:prstGeom>
          <a:noFill/>
        </p:spPr>
        <p:txBody>
          <a:bodyPr wrap="square">
            <a:spAutoFit/>
          </a:bodyPr>
          <a:lstStyle/>
          <a:p>
            <a:pPr marL="342900" marR="0" lvl="0" indent="-342900">
              <a:lnSpc>
                <a:spcPct val="107000"/>
              </a:lnSpc>
              <a:spcBef>
                <a:spcPts val="0"/>
              </a:spcBef>
              <a:spcAft>
                <a:spcPts val="800"/>
              </a:spcAft>
              <a:buFont typeface="Symbol" panose="05050102010706020507" pitchFamily="18" charset="2"/>
              <a:buChar char=""/>
            </a:pPr>
            <a:r>
              <a:rPr lang="en-US" sz="3400" dirty="0">
                <a:effectLst/>
                <a:latin typeface="Calibri" panose="020F0502020204030204" pitchFamily="34" charset="0"/>
                <a:ea typeface="Calibri" panose="020F0502020204030204" pitchFamily="34" charset="0"/>
                <a:cs typeface="Times New Roman" panose="02020603050405020304" pitchFamily="18" charset="0"/>
              </a:rPr>
              <a:t>The % of the Twitter sentiments for the </a:t>
            </a:r>
            <a:r>
              <a:rPr lang="en-US" sz="34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#Greecefire </a:t>
            </a:r>
            <a:r>
              <a:rPr lang="en-US" sz="3400" dirty="0">
                <a:effectLst/>
                <a:latin typeface="Calibri" panose="020F0502020204030204" pitchFamily="34" charset="0"/>
                <a:ea typeface="Calibri" panose="020F0502020204030204" pitchFamily="34" charset="0"/>
                <a:cs typeface="Times New Roman" panose="02020603050405020304" pitchFamily="18" charset="0"/>
              </a:rPr>
              <a:t>is provided in the 3D graphical chart.</a:t>
            </a:r>
          </a:p>
          <a:p>
            <a:pPr marL="342900" marR="0" lvl="0" indent="-342900">
              <a:lnSpc>
                <a:spcPct val="107000"/>
              </a:lnSpc>
              <a:spcBef>
                <a:spcPts val="0"/>
              </a:spcBef>
              <a:spcAft>
                <a:spcPts val="800"/>
              </a:spcAft>
              <a:buFont typeface="Symbol" panose="05050102010706020507" pitchFamily="18" charset="2"/>
              <a:buChar char=""/>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34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3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US" sz="3400" dirty="0">
                <a:effectLst/>
                <a:latin typeface="Calibri" panose="020F0502020204030204" pitchFamily="34" charset="0"/>
                <a:ea typeface="Calibri" panose="020F0502020204030204" pitchFamily="34" charset="0"/>
                <a:cs typeface="Times New Roman" panose="02020603050405020304" pitchFamily="18" charset="0"/>
              </a:rPr>
              <a:t>The Twitter user locations tweeted for the above-said hashtags, based on the user locations the data geolocations have been mapped and displayed below.</a:t>
            </a:r>
          </a:p>
          <a:p>
            <a:pPr marR="0" lvl="0">
              <a:lnSpc>
                <a:spcPct val="107000"/>
              </a:lnSpc>
              <a:spcBef>
                <a:spcPts val="0"/>
              </a:spcBef>
              <a:spcAft>
                <a:spcPts val="800"/>
              </a:spcAft>
            </a:pPr>
            <a:endParaRPr lang="en-US" sz="34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3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3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 name="Picture 50">
            <a:extLst>
              <a:ext uri="{FF2B5EF4-FFF2-40B4-BE49-F238E27FC236}">
                <a16:creationId xmlns:a16="http://schemas.microsoft.com/office/drawing/2014/main" id="{FB01DB9B-E9C4-4C03-A4DB-43856E38FAB2}"/>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150909" y="5895001"/>
            <a:ext cx="4252391" cy="3477599"/>
          </a:xfrm>
          <a:prstGeom prst="rect">
            <a:avLst/>
          </a:prstGeom>
          <a:noFill/>
          <a:ln>
            <a:noFill/>
          </a:ln>
        </p:spPr>
      </p:pic>
      <mc:AlternateContent xmlns:mc="http://schemas.openxmlformats.org/markup-compatibility/2006">
        <mc:Choice xmlns:cx6="http://schemas.microsoft.com/office/drawing/2016/5/12/chartex" Requires="cx6">
          <p:graphicFrame>
            <p:nvGraphicFramePr>
              <p:cNvPr id="52" name="Chart 51">
                <a:extLst>
                  <a:ext uri="{FF2B5EF4-FFF2-40B4-BE49-F238E27FC236}">
                    <a16:creationId xmlns:a16="http://schemas.microsoft.com/office/drawing/2014/main" id="{1F14D7A8-BF90-42E3-98D2-6049ADF808EF}"/>
                  </a:ext>
                </a:extLst>
              </p:cNvPr>
              <p:cNvGraphicFramePr/>
              <p:nvPr>
                <p:extLst>
                  <p:ext uri="{D42A27DB-BD31-4B8C-83A1-F6EECF244321}">
                    <p14:modId xmlns:p14="http://schemas.microsoft.com/office/powerpoint/2010/main" val="2012724886"/>
                  </p:ext>
                </p:extLst>
              </p:nvPr>
            </p:nvGraphicFramePr>
            <p:xfrm>
              <a:off x="21795699" y="11271482"/>
              <a:ext cx="10288276" cy="4914036"/>
            </p:xfrm>
            <a:graphic>
              <a:graphicData uri="http://schemas.microsoft.com/office/drawing/2014/chartex">
                <cx:chart xmlns:cx="http://schemas.microsoft.com/office/drawing/2014/chartex" xmlns:r="http://schemas.openxmlformats.org/officeDocument/2006/relationships" r:id="rId10"/>
              </a:graphicData>
            </a:graphic>
          </p:graphicFrame>
        </mc:Choice>
        <mc:Fallback>
          <p:pic>
            <p:nvPicPr>
              <p:cNvPr id="52" name="Chart 51">
                <a:extLst>
                  <a:ext uri="{FF2B5EF4-FFF2-40B4-BE49-F238E27FC236}">
                    <a16:creationId xmlns:a16="http://schemas.microsoft.com/office/drawing/2014/main" id="{1F14D7A8-BF90-42E3-98D2-6049ADF808EF}"/>
                  </a:ext>
                </a:extLst>
              </p:cNvPr>
              <p:cNvPicPr>
                <a:picLocks noGrp="1" noRot="1" noChangeAspect="1" noMove="1" noResize="1" noEditPoints="1" noAdjustHandles="1" noChangeArrowheads="1" noChangeShapeType="1"/>
              </p:cNvPicPr>
              <p:nvPr/>
            </p:nvPicPr>
            <p:blipFill>
              <a:blip r:embed="rId11"/>
              <a:stretch>
                <a:fillRect/>
              </a:stretch>
            </p:blipFill>
            <p:spPr>
              <a:xfrm>
                <a:off x="21795699" y="11271482"/>
                <a:ext cx="10288276" cy="4914036"/>
              </a:xfrm>
              <a:prstGeom prst="rect">
                <a:avLst/>
              </a:prstGeom>
            </p:spPr>
          </p:pic>
        </mc:Fallback>
      </mc:AlternateContent>
      <p:sp>
        <p:nvSpPr>
          <p:cNvPr id="54" name="TextBox 53">
            <a:extLst>
              <a:ext uri="{FF2B5EF4-FFF2-40B4-BE49-F238E27FC236}">
                <a16:creationId xmlns:a16="http://schemas.microsoft.com/office/drawing/2014/main" id="{502FE8A1-B25F-4F86-8BD5-E663369B3347}"/>
              </a:ext>
            </a:extLst>
          </p:cNvPr>
          <p:cNvSpPr txBox="1"/>
          <p:nvPr/>
        </p:nvSpPr>
        <p:spPr>
          <a:xfrm>
            <a:off x="22958003" y="16250495"/>
            <a:ext cx="8378252" cy="532903"/>
          </a:xfrm>
          <a:prstGeom prst="rect">
            <a:avLst/>
          </a:prstGeom>
          <a:noFill/>
        </p:spPr>
        <p:txBody>
          <a:bodyPr wrap="square">
            <a:spAutoFit/>
          </a:bodyPr>
          <a:lstStyle/>
          <a:p>
            <a:pPr algn="ctr">
              <a:lnSpc>
                <a:spcPct val="107000"/>
              </a:lnSpc>
              <a:spcAft>
                <a:spcPts val="800"/>
              </a:spcAft>
            </a:pPr>
            <a:r>
              <a:rPr lang="en-US" sz="2800" dirty="0">
                <a:effectLst/>
                <a:latin typeface="Calibri" panose="020F0502020204030204" pitchFamily="34" charset="0"/>
                <a:ea typeface="Calibri" panose="020F0502020204030204" pitchFamily="34" charset="0"/>
                <a:cs typeface="Times New Roman" panose="02020603050405020304" pitchFamily="18" charset="0"/>
              </a:rPr>
              <a:t>Fig – 2 (Geolocations of Twitter users of </a:t>
            </a:r>
            <a:r>
              <a:rPr lang="en-US" sz="2800" dirty="0">
                <a:effectLst/>
                <a:highlight>
                  <a:srgbClr val="00FF00"/>
                </a:highlight>
                <a:latin typeface="Calibri" panose="020F0502020204030204" pitchFamily="34" charset="0"/>
                <a:ea typeface="Calibri" panose="020F0502020204030204" pitchFamily="34" charset="0"/>
                <a:cs typeface="Times New Roman" panose="02020603050405020304" pitchFamily="18" charset="0"/>
              </a:rPr>
              <a:t>#greecefire</a:t>
            </a:r>
            <a:r>
              <a:rPr lang="en-US" sz="2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56" name="TextBox 55">
            <a:extLst>
              <a:ext uri="{FF2B5EF4-FFF2-40B4-BE49-F238E27FC236}">
                <a16:creationId xmlns:a16="http://schemas.microsoft.com/office/drawing/2014/main" id="{D6EE5CC7-207A-448B-9B1A-1305812F8BE9}"/>
              </a:ext>
            </a:extLst>
          </p:cNvPr>
          <p:cNvSpPr txBox="1"/>
          <p:nvPr/>
        </p:nvSpPr>
        <p:spPr>
          <a:xfrm>
            <a:off x="21754223" y="16737346"/>
            <a:ext cx="10370113" cy="12943672"/>
          </a:xfrm>
          <a:prstGeom prst="rect">
            <a:avLst/>
          </a:prstGeom>
          <a:noFill/>
        </p:spPr>
        <p:txBody>
          <a:bodyPr wrap="square">
            <a:spAutoFit/>
          </a:bodyPr>
          <a:lstStyle/>
          <a:p>
            <a:pPr marL="0" marR="0" algn="just">
              <a:lnSpc>
                <a:spcPct val="107000"/>
              </a:lnSpc>
              <a:spcBef>
                <a:spcPts val="0"/>
              </a:spcBef>
              <a:spcAft>
                <a:spcPts val="0"/>
              </a:spcAft>
            </a:pPr>
            <a:r>
              <a:rPr lang="en-US" sz="3400" b="1" u="sng"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rPr>
              <a:t>Conclusion:</a:t>
            </a:r>
            <a:endParaRPr lang="en-US" sz="3400"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0"/>
              </a:spcAft>
              <a:buClr>
                <a:srgbClr val="000000"/>
              </a:buClr>
              <a:buSzPts val="1000"/>
            </a:pPr>
            <a:r>
              <a:rPr lang="en-US" sz="3400" dirty="0">
                <a:effectLst/>
                <a:latin typeface="Calibri" panose="020F0502020204030204" pitchFamily="34" charset="0"/>
                <a:ea typeface="Calibri" panose="020F0502020204030204" pitchFamily="34" charset="0"/>
                <a:cs typeface="Times New Roman" panose="02020603050405020304" pitchFamily="18" charset="0"/>
              </a:rPr>
              <a:t>1. The #greecefire has sentimental words such as help, worst, horrible, negative, hope, sad, angry, positive, vain &amp; lost out of which the word horrible has been used in 838 tweets with the highest % of 37.8. whereas the word lost &amp; vain words are the lowest sentiments with 0.14%.</a:t>
            </a:r>
          </a:p>
          <a:p>
            <a:pPr marR="0" lvl="0" algn="just">
              <a:lnSpc>
                <a:spcPct val="107000"/>
              </a:lnSpc>
              <a:spcBef>
                <a:spcPts val="0"/>
              </a:spcBef>
              <a:spcAft>
                <a:spcPts val="0"/>
              </a:spcAft>
              <a:buClr>
                <a:srgbClr val="000000"/>
              </a:buClr>
              <a:buSzPts val="1000"/>
            </a:pPr>
            <a:r>
              <a:rPr lang="en-US" sz="3400" dirty="0">
                <a:effectLst/>
                <a:latin typeface="Calibri" panose="020F0502020204030204" pitchFamily="34" charset="0"/>
                <a:ea typeface="Calibri" panose="020F0502020204030204" pitchFamily="34" charset="0"/>
                <a:cs typeface="Times New Roman" panose="02020603050405020304" pitchFamily="18" charset="0"/>
              </a:rPr>
              <a:t>2. The tweets are more emotionally loaded with multiple words that express, enhance or modify sentiment.</a:t>
            </a:r>
          </a:p>
          <a:p>
            <a:pPr marR="0" lvl="0" algn="just">
              <a:lnSpc>
                <a:spcPct val="107000"/>
              </a:lnSpc>
              <a:spcBef>
                <a:spcPts val="0"/>
              </a:spcBef>
              <a:spcAft>
                <a:spcPts val="0"/>
              </a:spcAft>
              <a:buClr>
                <a:srgbClr val="000000"/>
              </a:buClr>
              <a:buSzPts val="1000"/>
            </a:pPr>
            <a:r>
              <a:rPr lang="en-US" sz="3400" dirty="0">
                <a:effectLst/>
                <a:latin typeface="Calibri" panose="020F0502020204030204" pitchFamily="34" charset="0"/>
                <a:ea typeface="Calibri" panose="020F0502020204030204" pitchFamily="34" charset="0"/>
                <a:cs typeface="Times New Roman" panose="02020603050405020304" pitchFamily="18" charset="0"/>
              </a:rPr>
              <a:t>3. The word Angry is frequently used by users in Australia which is clearly shown in Fig-2 geolocations.</a:t>
            </a:r>
          </a:p>
          <a:p>
            <a:pPr marR="0" lvl="0" algn="just">
              <a:lnSpc>
                <a:spcPct val="107000"/>
              </a:lnSpc>
              <a:spcBef>
                <a:spcPts val="0"/>
              </a:spcBef>
              <a:spcAft>
                <a:spcPts val="0"/>
              </a:spcAft>
              <a:buClr>
                <a:srgbClr val="000000"/>
              </a:buClr>
              <a:buSzPts val="1000"/>
            </a:pPr>
            <a:r>
              <a:rPr lang="en-US" sz="3400" dirty="0">
                <a:effectLst/>
                <a:latin typeface="Calibri" panose="020F0502020204030204" pitchFamily="34" charset="0"/>
                <a:ea typeface="Calibri" panose="020F0502020204030204" pitchFamily="34" charset="0"/>
                <a:cs typeface="Times New Roman" panose="02020603050405020304" pitchFamily="18" charset="0"/>
              </a:rPr>
              <a:t>4. The sentimental analysis #prayforgreece has the negative sentimental feeling of 74.71% of tweets.</a:t>
            </a:r>
          </a:p>
          <a:p>
            <a:pPr marL="0" marR="0" algn="just">
              <a:lnSpc>
                <a:spcPct val="107000"/>
              </a:lnSpc>
              <a:spcBef>
                <a:spcPts val="0"/>
              </a:spcBef>
              <a:spcAft>
                <a:spcPts val="0"/>
              </a:spcAft>
            </a:pPr>
            <a:r>
              <a:rPr lang="en-US" sz="3400" b="1" u="sng" dirty="0">
                <a:solidFill>
                  <a:srgbClr val="FF33CC"/>
                </a:solidFill>
                <a:effectLst/>
                <a:latin typeface="Calibri" panose="020F0502020204030204" pitchFamily="34" charset="0"/>
                <a:ea typeface="Calibri" panose="020F0502020204030204" pitchFamily="34" charset="0"/>
                <a:cs typeface="Times New Roman" panose="02020603050405020304" pitchFamily="18" charset="0"/>
              </a:rPr>
              <a:t>Limitations &amp; Recommendations:</a:t>
            </a: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0"/>
              </a:spcAft>
            </a:pPr>
            <a:r>
              <a:rPr lang="en-US" sz="3400" dirty="0">
                <a:effectLst/>
                <a:latin typeface="Calibri" panose="020F0502020204030204" pitchFamily="34" charset="0"/>
                <a:ea typeface="Calibri" panose="020F0502020204030204" pitchFamily="34" charset="0"/>
                <a:cs typeface="Times New Roman" panose="02020603050405020304" pitchFamily="18" charset="0"/>
              </a:rPr>
              <a:t>The #greecefire has few sentimental words which have been sorted out with the “R” programming. whereas the #prayforgreece, the data which are all not in the English language has been ignored. Some of the data are originally from the Greece which is not in English therefore the tweets are not considered/ignored. The future recommendation research should consider the other language tweeted and translate into English and included for the dataset analysis. </a:t>
            </a:r>
          </a:p>
          <a:p>
            <a:pPr marR="0" lvl="0" algn="just">
              <a:lnSpc>
                <a:spcPct val="107000"/>
              </a:lnSpc>
              <a:spcBef>
                <a:spcPts val="0"/>
              </a:spcBef>
              <a:spcAft>
                <a:spcPts val="0"/>
              </a:spcAft>
              <a:buClr>
                <a:srgbClr val="000000"/>
              </a:buClr>
              <a:buSzPts val="1000"/>
            </a:pPr>
            <a:endParaRPr lang="en-US" sz="3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061476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TotalTime>
  <Words>1089</Words>
  <Application>Microsoft Office PowerPoint</Application>
  <PresentationFormat>Custom</PresentationFormat>
  <Paragraphs>136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Arabic Typesetting</vt:lpstr>
      <vt:lpstr>Arial</vt:lpstr>
      <vt:lpstr>Calibri</vt:lpstr>
      <vt:lpstr>Calibri Light</vt:lpstr>
      <vt:lpstr>Open Sans</vt:lpstr>
      <vt:lpstr>Symbol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Muthu Rajendran (Student)</dc:creator>
  <cp:lastModifiedBy>Muthu Rajendran (Student)</cp:lastModifiedBy>
  <cp:revision>30</cp:revision>
  <dcterms:created xsi:type="dcterms:W3CDTF">2021-08-09T05:57:01Z</dcterms:created>
  <dcterms:modified xsi:type="dcterms:W3CDTF">2021-08-09T06:57:30Z</dcterms:modified>
</cp:coreProperties>
</file>